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4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Ex1.xml" ContentType="application/vnd.ms-office.chartex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5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6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7"/>
  </p:notesMasterIdLst>
  <p:sldIdLst>
    <p:sldId id="275" r:id="rId5"/>
    <p:sldId id="281" r:id="rId6"/>
    <p:sldId id="316" r:id="rId7"/>
    <p:sldId id="317" r:id="rId8"/>
    <p:sldId id="318" r:id="rId9"/>
    <p:sldId id="319" r:id="rId10"/>
    <p:sldId id="328" r:id="rId11"/>
    <p:sldId id="320" r:id="rId12"/>
    <p:sldId id="329" r:id="rId13"/>
    <p:sldId id="330" r:id="rId14"/>
    <p:sldId id="331" r:id="rId15"/>
    <p:sldId id="321" r:id="rId16"/>
    <p:sldId id="332" r:id="rId17"/>
    <p:sldId id="333" r:id="rId18"/>
    <p:sldId id="322" r:id="rId19"/>
    <p:sldId id="334" r:id="rId20"/>
    <p:sldId id="667" r:id="rId21"/>
    <p:sldId id="668" r:id="rId22"/>
    <p:sldId id="673" r:id="rId23"/>
    <p:sldId id="665" r:id="rId24"/>
    <p:sldId id="674" r:id="rId25"/>
    <p:sldId id="279" r:id="rId26"/>
  </p:sldIdLst>
  <p:sldSz cx="12192000" cy="6858000"/>
  <p:notesSz cx="6858000" cy="9144000"/>
  <p:embeddedFontLst>
    <p:embeddedFont>
      <p:font typeface="Arial Black" panose="020B0A04020102020204" pitchFamily="34" charset="0"/>
      <p:bold r:id="rId28"/>
    </p:embeddedFont>
    <p:embeddedFont>
      <p:font typeface="Montserrat SemiBold" panose="00000700000000000000" pitchFamily="2" charset="0"/>
      <p:bold r:id="rId29"/>
      <p:boldItalic r:id="rId30"/>
    </p:embeddedFont>
    <p:embeddedFont>
      <p:font typeface="Nunito Sans" pitchFamily="2" charset="0"/>
      <p:regular r:id="rId31"/>
      <p:bold r:id="rId32"/>
      <p:italic r:id="rId33"/>
      <p:boldItalic r:id="rId34"/>
    </p:embeddedFont>
    <p:embeddedFont>
      <p:font typeface="Nunito Sans ExtraBold" pitchFamily="2" charset="0"/>
      <p:bold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37FAD1-2811-0321-6756-5D3022296C16}" name="NESTOR JULIO HERNANDEZ BOCKER" initials="NH" userId="a413b3be1cc3406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9837"/>
    <a:srgbClr val="395F9B"/>
    <a:srgbClr val="2E8867"/>
    <a:srgbClr val="236C95"/>
    <a:srgbClr val="2F753E"/>
    <a:srgbClr val="1F4E79"/>
    <a:srgbClr val="009165"/>
    <a:srgbClr val="27689D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37114F-626C-450A-AD2A-978B0DFF1A3C}" v="47" dt="2024-06-12T02:35:35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8" autoAdjust="0"/>
    <p:restoredTop sz="90315" autoAdjust="0"/>
  </p:normalViewPr>
  <p:slideViewPr>
    <p:cSldViewPr snapToGrid="0">
      <p:cViewPr varScale="1">
        <p:scale>
          <a:sx n="100" d="100"/>
          <a:sy n="100" d="100"/>
        </p:scale>
        <p:origin x="12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187F2DA1-C915-4A1A-83D7-F8E7708A9857}"/>
    <pc:docChg chg="undo redo custSel addSld delSld modSld sldOrd">
      <pc:chgData name="NESTOR JULIO HERNANDEZ BOCKER" userId="a413b3be1cc3406f" providerId="LiveId" clId="{187F2DA1-C915-4A1A-83D7-F8E7708A9857}" dt="2023-06-13T17:04:51.485" v="1292" actId="27918"/>
      <pc:docMkLst>
        <pc:docMk/>
      </pc:docMkLst>
      <pc:sldChg chg="delSp modSp mod">
        <pc:chgData name="NESTOR JULIO HERNANDEZ BOCKER" userId="a413b3be1cc3406f" providerId="LiveId" clId="{187F2DA1-C915-4A1A-83D7-F8E7708A9857}" dt="2023-06-08T02:11:26.290" v="959" actId="20577"/>
        <pc:sldMkLst>
          <pc:docMk/>
          <pc:sldMk cId="1010862512" sldId="275"/>
        </pc:sldMkLst>
        <pc:spChg chg="mod">
          <ac:chgData name="NESTOR JULIO HERNANDEZ BOCKER" userId="a413b3be1cc3406f" providerId="LiveId" clId="{187F2DA1-C915-4A1A-83D7-F8E7708A9857}" dt="2023-06-08T02:11:26.290" v="959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187F2DA1-C915-4A1A-83D7-F8E7708A9857}" dt="2023-06-08T02:11:19.090" v="958" actId="120"/>
          <ac:spMkLst>
            <pc:docMk/>
            <pc:sldMk cId="1010862512" sldId="275"/>
            <ac:spMk id="5" creationId="{BDA1159D-A0ED-18DC-0747-141EBF1A2086}"/>
          </ac:spMkLst>
        </pc:spChg>
        <pc:spChg chg="del">
          <ac:chgData name="NESTOR JULIO HERNANDEZ BOCKER" userId="a413b3be1cc3406f" providerId="LiveId" clId="{187F2DA1-C915-4A1A-83D7-F8E7708A9857}" dt="2023-06-08T00:40:31.815" v="2" actId="478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187F2DA1-C915-4A1A-83D7-F8E7708A9857}" dt="2023-06-08T02:10:50.421" v="950" actId="20577"/>
        <pc:sldMkLst>
          <pc:docMk/>
          <pc:sldMk cId="3675170584" sldId="279"/>
        </pc:sldMkLst>
        <pc:spChg chg="mod">
          <ac:chgData name="NESTOR JULIO HERNANDEZ BOCKER" userId="a413b3be1cc3406f" providerId="LiveId" clId="{187F2DA1-C915-4A1A-83D7-F8E7708A9857}" dt="2023-06-08T02:10:50.421" v="95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addSp delSp modSp mod">
        <pc:chgData name="NESTOR JULIO HERNANDEZ BOCKER" userId="a413b3be1cc3406f" providerId="LiveId" clId="{187F2DA1-C915-4A1A-83D7-F8E7708A9857}" dt="2023-06-08T03:59:01.310" v="1212" actId="20577"/>
        <pc:sldMkLst>
          <pc:docMk/>
          <pc:sldMk cId="2130645913" sldId="281"/>
        </pc:sldMkLst>
        <pc:spChg chg="del">
          <ac:chgData name="NESTOR JULIO HERNANDEZ BOCKER" userId="a413b3be1cc3406f" providerId="LiveId" clId="{187F2DA1-C915-4A1A-83D7-F8E7708A9857}" dt="2023-06-08T00:40:47.185" v="25" actId="478"/>
          <ac:spMkLst>
            <pc:docMk/>
            <pc:sldMk cId="2130645913" sldId="281"/>
            <ac:spMk id="2" creationId="{F740E246-1AD4-B974-C53E-83D4E32CFB1B}"/>
          </ac:spMkLst>
        </pc:spChg>
        <pc:spChg chg="del">
          <ac:chgData name="NESTOR JULIO HERNANDEZ BOCKER" userId="a413b3be1cc3406f" providerId="LiveId" clId="{187F2DA1-C915-4A1A-83D7-F8E7708A9857}" dt="2023-06-08T00:40:48.715" v="26" actId="478"/>
          <ac:spMkLst>
            <pc:docMk/>
            <pc:sldMk cId="2130645913" sldId="281"/>
            <ac:spMk id="3" creationId="{C63AA922-20BD-53BA-DECA-57AB55467D00}"/>
          </ac:spMkLst>
        </pc:spChg>
        <pc:spChg chg="add mod">
          <ac:chgData name="NESTOR JULIO HERNANDEZ BOCKER" userId="a413b3be1cc3406f" providerId="LiveId" clId="{187F2DA1-C915-4A1A-83D7-F8E7708A9857}" dt="2023-06-08T00:41:17.365" v="36" actId="207"/>
          <ac:spMkLst>
            <pc:docMk/>
            <pc:sldMk cId="2130645913" sldId="281"/>
            <ac:spMk id="4" creationId="{0084DA9C-E037-F21C-2264-58A9F92ACD1F}"/>
          </ac:spMkLst>
        </pc:spChg>
        <pc:spChg chg="del">
          <ac:chgData name="NESTOR JULIO HERNANDEZ BOCKER" userId="a413b3be1cc3406f" providerId="LiveId" clId="{187F2DA1-C915-4A1A-83D7-F8E7708A9857}" dt="2023-06-08T00:40:55.495" v="29" actId="478"/>
          <ac:spMkLst>
            <pc:docMk/>
            <pc:sldMk cId="2130645913" sldId="281"/>
            <ac:spMk id="5" creationId="{9A54FADB-B618-5D91-A11B-C8B1D2E643DB}"/>
          </ac:spMkLst>
        </pc:spChg>
        <pc:spChg chg="del">
          <ac:chgData name="NESTOR JULIO HERNANDEZ BOCKER" userId="a413b3be1cc3406f" providerId="LiveId" clId="{187F2DA1-C915-4A1A-83D7-F8E7708A9857}" dt="2023-06-08T00:40:52.905" v="28" actId="478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187F2DA1-C915-4A1A-83D7-F8E7708A9857}" dt="2023-06-08T03:59:01.310" v="1212" actId="20577"/>
          <ac:spMkLst>
            <pc:docMk/>
            <pc:sldMk cId="2130645913" sldId="281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0:45:57.524" v="117" actId="207"/>
          <ac:spMkLst>
            <pc:docMk/>
            <pc:sldMk cId="2130645913" sldId="281"/>
            <ac:spMk id="9" creationId="{E6EEFFE7-9C71-D879-9BE2-201F9B53AEBE}"/>
          </ac:spMkLst>
        </pc:spChg>
        <pc:spChg chg="add del mod">
          <ac:chgData name="NESTOR JULIO HERNANDEZ BOCKER" userId="a413b3be1cc3406f" providerId="LiveId" clId="{187F2DA1-C915-4A1A-83D7-F8E7708A9857}" dt="2023-06-08T00:45:34.804" v="103"/>
          <ac:spMkLst>
            <pc:docMk/>
            <pc:sldMk cId="2130645913" sldId="281"/>
            <ac:spMk id="11" creationId="{D160098B-F193-42D1-A6AB-54D8E33B3F5E}"/>
          </ac:spMkLst>
        </pc:spChg>
        <pc:spChg chg="add del mod">
          <ac:chgData name="NESTOR JULIO HERNANDEZ BOCKER" userId="a413b3be1cc3406f" providerId="LiveId" clId="{187F2DA1-C915-4A1A-83D7-F8E7708A9857}" dt="2023-06-08T00:45:33.557" v="102"/>
          <ac:spMkLst>
            <pc:docMk/>
            <pc:sldMk cId="2130645913" sldId="281"/>
            <ac:spMk id="13" creationId="{77012AEC-68DB-884C-789E-5A1DFD802955}"/>
          </ac:spMkLst>
        </pc:spChg>
        <pc:spChg chg="del">
          <ac:chgData name="NESTOR JULIO HERNANDEZ BOCKER" userId="a413b3be1cc3406f" providerId="LiveId" clId="{187F2DA1-C915-4A1A-83D7-F8E7708A9857}" dt="2023-06-08T00:40:58.155" v="30" actId="478"/>
          <ac:spMkLst>
            <pc:docMk/>
            <pc:sldMk cId="2130645913" sldId="281"/>
            <ac:spMk id="16" creationId="{51FD3A7F-65A0-29C0-E012-458B419CFA80}"/>
          </ac:spMkLst>
        </pc:spChg>
        <pc:spChg chg="add del mod">
          <ac:chgData name="NESTOR JULIO HERNANDEZ BOCKER" userId="a413b3be1cc3406f" providerId="LiveId" clId="{187F2DA1-C915-4A1A-83D7-F8E7708A9857}" dt="2023-06-08T00:45:33.135" v="101"/>
          <ac:spMkLst>
            <pc:docMk/>
            <pc:sldMk cId="2130645913" sldId="281"/>
            <ac:spMk id="17" creationId="{7B3BA40E-A455-F427-A75A-E0A1E63FF020}"/>
          </ac:spMkLst>
        </pc:spChg>
        <pc:spChg chg="add del mod">
          <ac:chgData name="NESTOR JULIO HERNANDEZ BOCKER" userId="a413b3be1cc3406f" providerId="LiveId" clId="{187F2DA1-C915-4A1A-83D7-F8E7708A9857}" dt="2023-06-08T00:46:15.733" v="121"/>
          <ac:spMkLst>
            <pc:docMk/>
            <pc:sldMk cId="2130645913" sldId="281"/>
            <ac:spMk id="19" creationId="{8360555B-F04A-97A6-3E78-40755D258A9E}"/>
          </ac:spMkLst>
        </pc:spChg>
        <pc:graphicFrameChg chg="del">
          <ac:chgData name="NESTOR JULIO HERNANDEZ BOCKER" userId="a413b3be1cc3406f" providerId="LiveId" clId="{187F2DA1-C915-4A1A-83D7-F8E7708A9857}" dt="2023-06-08T00:40:45.275" v="24" actId="478"/>
          <ac:graphicFrameMkLst>
            <pc:docMk/>
            <pc:sldMk cId="2130645913" sldId="281"/>
            <ac:graphicFrameMk id="8" creationId="{286999D8-DF98-0E31-376F-26AD3D9A44FB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46:03.130" v="119" actId="478"/>
          <ac:graphicFrameMkLst>
            <pc:docMk/>
            <pc:sldMk cId="2130645913" sldId="281"/>
            <ac:graphicFrameMk id="10" creationId="{FDD5F283-BD59-7322-2EAC-F83E96441941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45:34.804" v="103"/>
          <ac:graphicFrameMkLst>
            <pc:docMk/>
            <pc:sldMk cId="2130645913" sldId="281"/>
            <ac:graphicFrameMk id="12" creationId="{A18B95CE-9184-CC9F-75E9-F8C01994D9AC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45:33.557" v="102"/>
          <ac:graphicFrameMkLst>
            <pc:docMk/>
            <pc:sldMk cId="2130645913" sldId="281"/>
            <ac:graphicFrameMk id="14" creationId="{F7214B61-AD55-0F35-2F4E-550BE400846B}"/>
          </ac:graphicFrameMkLst>
        </pc:graphicFrameChg>
        <pc:graphicFrameChg chg="del">
          <ac:chgData name="NESTOR JULIO HERNANDEZ BOCKER" userId="a413b3be1cc3406f" providerId="LiveId" clId="{187F2DA1-C915-4A1A-83D7-F8E7708A9857}" dt="2023-06-08T00:40:50.538" v="27" actId="478"/>
          <ac:graphicFrameMkLst>
            <pc:docMk/>
            <pc:sldMk cId="2130645913" sldId="281"/>
            <ac:graphicFrameMk id="15" creationId="{B434F442-316A-6E2B-D874-8FAEBAD09031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45:33.135" v="101"/>
          <ac:graphicFrameMkLst>
            <pc:docMk/>
            <pc:sldMk cId="2130645913" sldId="281"/>
            <ac:graphicFrameMk id="18" creationId="{97CD2182-EAC9-3684-1789-E099770901C3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46:15.733" v="121"/>
          <ac:graphicFrameMkLst>
            <pc:docMk/>
            <pc:sldMk cId="2130645913" sldId="281"/>
            <ac:graphicFrameMk id="20" creationId="{97D68BF0-8F35-5793-5016-B6C73BC42283}"/>
          </ac:graphicFrameMkLst>
        </pc:graphicFrameChg>
        <pc:graphicFrameChg chg="add mod">
          <ac:chgData name="NESTOR JULIO HERNANDEZ BOCKER" userId="a413b3be1cc3406f" providerId="LiveId" clId="{187F2DA1-C915-4A1A-83D7-F8E7708A9857}" dt="2023-06-08T02:13:29.052" v="964" actId="207"/>
          <ac:graphicFrameMkLst>
            <pc:docMk/>
            <pc:sldMk cId="2130645913" sldId="281"/>
            <ac:graphicFrameMk id="21" creationId="{7BBF4A94-5FFF-95CF-68A9-FF16ADD9FD09}"/>
          </ac:graphicFrameMkLst>
        </pc:graphicFrameChg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230455291" sldId="290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3207670988" sldId="291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058868022" sldId="297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999383766" sldId="298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402838187" sldId="299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3528884864" sldId="300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433723799" sldId="301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2938667470" sldId="302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2869489403" sldId="303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2994828080" sldId="304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400359443" sldId="305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4061541852" sldId="306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3902090573" sldId="307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2799606255" sldId="308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2027702" sldId="309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436528798" sldId="310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537324164" sldId="311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757931575" sldId="312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2590248872" sldId="313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3633284213" sldId="314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867422395" sldId="315"/>
        </pc:sldMkLst>
      </pc:sldChg>
      <pc:sldChg chg="addSp delSp modSp add mod">
        <pc:chgData name="NESTOR JULIO HERNANDEZ BOCKER" userId="a413b3be1cc3406f" providerId="LiveId" clId="{187F2DA1-C915-4A1A-83D7-F8E7708A9857}" dt="2023-06-08T03:59:32.075" v="1220" actId="20577"/>
        <pc:sldMkLst>
          <pc:docMk/>
          <pc:sldMk cId="102766390" sldId="316"/>
        </pc:sldMkLst>
        <pc:spChg chg="add mod">
          <ac:chgData name="NESTOR JULIO HERNANDEZ BOCKER" userId="a413b3be1cc3406f" providerId="LiveId" clId="{187F2DA1-C915-4A1A-83D7-F8E7708A9857}" dt="2023-06-08T03:59:32.075" v="1220" actId="20577"/>
          <ac:spMkLst>
            <pc:docMk/>
            <pc:sldMk cId="102766390" sldId="316"/>
            <ac:spMk id="3" creationId="{F5EBBC47-9ACD-482A-0D48-328D6FB10DD3}"/>
          </ac:spMkLst>
        </pc:spChg>
        <pc:spChg chg="add mod">
          <ac:chgData name="NESTOR JULIO HERNANDEZ BOCKER" userId="a413b3be1cc3406f" providerId="LiveId" clId="{187F2DA1-C915-4A1A-83D7-F8E7708A9857}" dt="2023-06-08T01:00:35.764" v="310" actId="1037"/>
          <ac:spMkLst>
            <pc:docMk/>
            <pc:sldMk cId="102766390" sldId="316"/>
            <ac:spMk id="6" creationId="{2D26C0AA-FABF-B2F8-36B6-049BC4CB3D04}"/>
          </ac:spMkLst>
        </pc:spChg>
        <pc:spChg chg="mod">
          <ac:chgData name="NESTOR JULIO HERNANDEZ BOCKER" userId="a413b3be1cc3406f" providerId="LiveId" clId="{187F2DA1-C915-4A1A-83D7-F8E7708A9857}" dt="2023-06-08T00:48:53.422" v="136"/>
          <ac:spMkLst>
            <pc:docMk/>
            <pc:sldMk cId="102766390" sldId="316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1:00:35.764" v="310" actId="1037"/>
          <ac:spMkLst>
            <pc:docMk/>
            <pc:sldMk cId="102766390" sldId="316"/>
            <ac:spMk id="8" creationId="{7BF090BD-2165-AC4E-EBA3-B4A108B98EB9}"/>
          </ac:spMkLst>
        </pc:spChg>
        <pc:graphicFrameChg chg="add mod">
          <ac:chgData name="NESTOR JULIO HERNANDEZ BOCKER" userId="a413b3be1cc3406f" providerId="LiveId" clId="{187F2DA1-C915-4A1A-83D7-F8E7708A9857}" dt="2023-06-08T02:15:08.332" v="970" actId="403"/>
          <ac:graphicFrameMkLst>
            <pc:docMk/>
            <pc:sldMk cId="102766390" sldId="316"/>
            <ac:graphicFrameMk id="2" creationId="{623F5514-A374-ADA9-8CA3-2011170BA818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59:44.629" v="253" actId="478"/>
          <ac:graphicFrameMkLst>
            <pc:docMk/>
            <pc:sldMk cId="102766390" sldId="316"/>
            <ac:graphicFrameMk id="5" creationId="{3A95F987-0651-B14E-EBC2-0D1FB2931608}"/>
          </ac:graphicFrameMkLst>
        </pc:graphicFrameChg>
        <pc:cxnChg chg="add mod">
          <ac:chgData name="NESTOR JULIO HERNANDEZ BOCKER" userId="a413b3be1cc3406f" providerId="LiveId" clId="{187F2DA1-C915-4A1A-83D7-F8E7708A9857}" dt="2023-06-08T02:49:55.047" v="1179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addSp modSp add mod">
        <pc:chgData name="NESTOR JULIO HERNANDEZ BOCKER" userId="a413b3be1cc3406f" providerId="LiveId" clId="{187F2DA1-C915-4A1A-83D7-F8E7708A9857}" dt="2023-06-08T01:04:44.344" v="345" actId="207"/>
        <pc:sldMkLst>
          <pc:docMk/>
          <pc:sldMk cId="3812210601" sldId="317"/>
        </pc:sldMkLst>
        <pc:spChg chg="add mod">
          <ac:chgData name="NESTOR JULIO HERNANDEZ BOCKER" userId="a413b3be1cc3406f" providerId="LiveId" clId="{187F2DA1-C915-4A1A-83D7-F8E7708A9857}" dt="2023-06-08T01:03:48.761" v="338" actId="207"/>
          <ac:spMkLst>
            <pc:docMk/>
            <pc:sldMk cId="3812210601" sldId="317"/>
            <ac:spMk id="2" creationId="{06CBC7C0-CD13-2876-7A47-4431AB404DFE}"/>
          </ac:spMkLst>
        </pc:spChg>
        <pc:spChg chg="add mod">
          <ac:chgData name="NESTOR JULIO HERNANDEZ BOCKER" userId="a413b3be1cc3406f" providerId="LiveId" clId="{187F2DA1-C915-4A1A-83D7-F8E7708A9857}" dt="2023-06-08T01:04:40.983" v="344" actId="207"/>
          <ac:spMkLst>
            <pc:docMk/>
            <pc:sldMk cId="3812210601" sldId="317"/>
            <ac:spMk id="3" creationId="{2EE29001-B57F-3BCD-AB47-DCEBF7657B53}"/>
          </ac:spMkLst>
        </pc:spChg>
        <pc:spChg chg="add mod">
          <ac:chgData name="NESTOR JULIO HERNANDEZ BOCKER" userId="a413b3be1cc3406f" providerId="LiveId" clId="{187F2DA1-C915-4A1A-83D7-F8E7708A9857}" dt="2023-06-08T01:04:44.344" v="345" actId="207"/>
          <ac:spMkLst>
            <pc:docMk/>
            <pc:sldMk cId="3812210601" sldId="317"/>
            <ac:spMk id="5" creationId="{141B4771-F93F-32F8-4CCE-F902A1B56A54}"/>
          </ac:spMkLst>
        </pc:spChg>
        <pc:spChg chg="add mod">
          <ac:chgData name="NESTOR JULIO HERNANDEZ BOCKER" userId="a413b3be1cc3406f" providerId="LiveId" clId="{187F2DA1-C915-4A1A-83D7-F8E7708A9857}" dt="2023-06-08T01:03:41.053" v="337" actId="207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187F2DA1-C915-4A1A-83D7-F8E7708A9857}" dt="2023-06-08T00:50:01.724" v="146"/>
          <ac:spMkLst>
            <pc:docMk/>
            <pc:sldMk cId="3812210601" sldId="317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1:03:51.839" v="339" actId="207"/>
          <ac:spMkLst>
            <pc:docMk/>
            <pc:sldMk cId="3812210601" sldId="317"/>
            <ac:spMk id="8" creationId="{2CBAB8E9-9405-7A87-2785-3DEFDF9F262E}"/>
          </ac:spMkLst>
        </pc:spChg>
        <pc:graphicFrameChg chg="add mod">
          <ac:chgData name="NESTOR JULIO HERNANDEZ BOCKER" userId="a413b3be1cc3406f" providerId="LiveId" clId="{187F2DA1-C915-4A1A-83D7-F8E7708A9857}" dt="2023-06-08T00:51:56.364" v="174" actId="2711"/>
          <ac:graphicFrameMkLst>
            <pc:docMk/>
            <pc:sldMk cId="3812210601" sldId="317"/>
            <ac:graphicFrameMk id="9" creationId="{9B5635E4-E81C-5F22-0913-CAA30CE13A42}"/>
          </ac:graphicFrameMkLst>
        </pc:graphicFrameChg>
      </pc:sldChg>
      <pc:sldChg chg="addSp modSp add mod">
        <pc:chgData name="NESTOR JULIO HERNANDEZ BOCKER" userId="a413b3be1cc3406f" providerId="LiveId" clId="{187F2DA1-C915-4A1A-83D7-F8E7708A9857}" dt="2023-06-08T03:38:57.007" v="1203" actId="14734"/>
        <pc:sldMkLst>
          <pc:docMk/>
          <pc:sldMk cId="417758710" sldId="318"/>
        </pc:sldMkLst>
        <pc:spChg chg="add mod">
          <ac:chgData name="NESTOR JULIO HERNANDEZ BOCKER" userId="a413b3be1cc3406f" providerId="LiveId" clId="{187F2DA1-C915-4A1A-83D7-F8E7708A9857}" dt="2023-06-08T00:55:08.974" v="194" actId="1076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187F2DA1-C915-4A1A-83D7-F8E7708A9857}" dt="2023-06-08T00:52:34.139" v="181" actId="207"/>
          <ac:spMkLst>
            <pc:docMk/>
            <pc:sldMk cId="417758710" sldId="318"/>
            <ac:spMk id="4" creationId="{0084DA9C-E037-F21C-2264-58A9F92ACD1F}"/>
          </ac:spMkLst>
        </pc:spChg>
        <pc:spChg chg="add mod">
          <ac:chgData name="NESTOR JULIO HERNANDEZ BOCKER" userId="a413b3be1cc3406f" providerId="LiveId" clId="{187F2DA1-C915-4A1A-83D7-F8E7708A9857}" dt="2023-06-08T01:05:23.363" v="349"/>
          <ac:spMkLst>
            <pc:docMk/>
            <pc:sldMk cId="417758710" sldId="318"/>
            <ac:spMk id="6" creationId="{44659955-69DE-CA51-6CC7-5DA4B6B8FBBD}"/>
          </ac:spMkLst>
        </pc:spChg>
        <pc:spChg chg="mod">
          <ac:chgData name="NESTOR JULIO HERNANDEZ BOCKER" userId="a413b3be1cc3406f" providerId="LiveId" clId="{187F2DA1-C915-4A1A-83D7-F8E7708A9857}" dt="2023-06-08T00:52:12.364" v="177"/>
          <ac:spMkLst>
            <pc:docMk/>
            <pc:sldMk cId="417758710" sldId="318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187F2DA1-C915-4A1A-83D7-F8E7708A9857}" dt="2023-06-08T03:38:57.007" v="1203" actId="14734"/>
          <ac:graphicFrameMkLst>
            <pc:docMk/>
            <pc:sldMk cId="417758710" sldId="318"/>
            <ac:graphicFrameMk id="3" creationId="{5F4545A9-8C06-B80F-7DD6-6AA9D07BB250}"/>
          </ac:graphicFrameMkLst>
        </pc:graphicFrameChg>
        <pc:picChg chg="add mod">
          <ac:chgData name="NESTOR JULIO HERNANDEZ BOCKER" userId="a413b3be1cc3406f" providerId="LiveId" clId="{187F2DA1-C915-4A1A-83D7-F8E7708A9857}" dt="2023-06-08T00:52:18.034" v="178"/>
          <ac:picMkLst>
            <pc:docMk/>
            <pc:sldMk cId="417758710" sldId="318"/>
            <ac:picMk id="5" creationId="{33062D13-60B3-EFFD-7334-9F3C79A0AF21}"/>
          </ac:picMkLst>
        </pc:picChg>
      </pc:sldChg>
      <pc:sldChg chg="addSp delSp modSp add mod">
        <pc:chgData name="NESTOR JULIO HERNANDEZ BOCKER" userId="a413b3be1cc3406f" providerId="LiveId" clId="{187F2DA1-C915-4A1A-83D7-F8E7708A9857}" dt="2023-06-08T02:52:12.421" v="1196"/>
        <pc:sldMkLst>
          <pc:docMk/>
          <pc:sldMk cId="1360156958" sldId="319"/>
        </pc:sldMkLst>
        <pc:spChg chg="add del mod">
          <ac:chgData name="NESTOR JULIO HERNANDEZ BOCKER" userId="a413b3be1cc3406f" providerId="LiveId" clId="{187F2DA1-C915-4A1A-83D7-F8E7708A9857}" dt="2023-06-08T00:55:33.964" v="197" actId="478"/>
          <ac:spMkLst>
            <pc:docMk/>
            <pc:sldMk cId="1360156958" sldId="319"/>
            <ac:spMk id="3" creationId="{29D4C7D9-FE70-DA77-F78C-A50B7638020B}"/>
          </ac:spMkLst>
        </pc:spChg>
        <pc:spChg chg="add mod">
          <ac:chgData name="NESTOR JULIO HERNANDEZ BOCKER" userId="a413b3be1cc3406f" providerId="LiveId" clId="{187F2DA1-C915-4A1A-83D7-F8E7708A9857}" dt="2023-06-08T00:55:44.904" v="200"/>
          <ac:spMkLst>
            <pc:docMk/>
            <pc:sldMk cId="1360156958" sldId="319"/>
            <ac:spMk id="5" creationId="{BBB17AB3-4E94-7186-6B6F-DAD1EB7D243F}"/>
          </ac:spMkLst>
        </pc:spChg>
        <pc:spChg chg="add mod">
          <ac:chgData name="NESTOR JULIO HERNANDEZ BOCKER" userId="a413b3be1cc3406f" providerId="LiveId" clId="{187F2DA1-C915-4A1A-83D7-F8E7708A9857}" dt="2023-06-08T02:51:59.606" v="1195" actId="20577"/>
          <ac:spMkLst>
            <pc:docMk/>
            <pc:sldMk cId="1360156958" sldId="319"/>
            <ac:spMk id="6" creationId="{0975D6D9-C73A-4534-891E-598D9F6D656A}"/>
          </ac:spMkLst>
        </pc:spChg>
        <pc:spChg chg="del">
          <ac:chgData name="NESTOR JULIO HERNANDEZ BOCKER" userId="a413b3be1cc3406f" providerId="LiveId" clId="{187F2DA1-C915-4A1A-83D7-F8E7708A9857}" dt="2023-06-08T00:55:25.464" v="195" actId="478"/>
          <ac:spMkLst>
            <pc:docMk/>
            <pc:sldMk cId="1360156958" sldId="319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1:05:15.658" v="348" actId="1076"/>
          <ac:spMkLst>
            <pc:docMk/>
            <pc:sldMk cId="1360156958" sldId="319"/>
            <ac:spMk id="10" creationId="{D2C6D3AD-45B6-A975-EEDC-DE8A6099DB79}"/>
          </ac:spMkLst>
        </pc:spChg>
        <pc:graphicFrameChg chg="add mod modGraphic">
          <ac:chgData name="NESTOR JULIO HERNANDEZ BOCKER" userId="a413b3be1cc3406f" providerId="LiveId" clId="{187F2DA1-C915-4A1A-83D7-F8E7708A9857}" dt="2023-06-08T02:52:12.421" v="1196"/>
          <ac:graphicFrameMkLst>
            <pc:docMk/>
            <pc:sldMk cId="1360156958" sldId="319"/>
            <ac:graphicFrameMk id="8" creationId="{91D0B3D7-BF83-DC7C-1094-84C43819B058}"/>
          </ac:graphicFrameMkLst>
        </pc:graphicFrameChg>
        <pc:picChg chg="add mod">
          <ac:chgData name="NESTOR JULIO HERNANDEZ BOCKER" userId="a413b3be1cc3406f" providerId="LiveId" clId="{187F2DA1-C915-4A1A-83D7-F8E7708A9857}" dt="2023-06-08T01:05:07.983" v="346"/>
          <ac:picMkLst>
            <pc:docMk/>
            <pc:sldMk cId="1360156958" sldId="319"/>
            <ac:picMk id="9" creationId="{6174BAE7-D0B8-7276-06AF-DF87A10C9085}"/>
          </ac:picMkLst>
        </pc:picChg>
      </pc:sldChg>
      <pc:sldChg chg="addSp modSp add mod">
        <pc:chgData name="NESTOR JULIO HERNANDEZ BOCKER" userId="a413b3be1cc3406f" providerId="LiveId" clId="{187F2DA1-C915-4A1A-83D7-F8E7708A9857}" dt="2023-06-08T01:04:34.933" v="343" actId="207"/>
        <pc:sldMkLst>
          <pc:docMk/>
          <pc:sldMk cId="1763648886" sldId="320"/>
        </pc:sldMkLst>
        <pc:spChg chg="add mod">
          <ac:chgData name="NESTOR JULIO HERNANDEZ BOCKER" userId="a413b3be1cc3406f" providerId="LiveId" clId="{187F2DA1-C915-4A1A-83D7-F8E7708A9857}" dt="2023-06-08T01:03:24.729" v="336" actId="207"/>
          <ac:spMkLst>
            <pc:docMk/>
            <pc:sldMk cId="1763648886" sldId="320"/>
            <ac:spMk id="3" creationId="{0A98E6A3-D575-30BD-90A7-13DBBF6672E2}"/>
          </ac:spMkLst>
        </pc:spChg>
        <pc:spChg chg="add mod">
          <ac:chgData name="NESTOR JULIO HERNANDEZ BOCKER" userId="a413b3be1cc3406f" providerId="LiveId" clId="{187F2DA1-C915-4A1A-83D7-F8E7708A9857}" dt="2023-06-08T01:04:34.933" v="343" actId="207"/>
          <ac:spMkLst>
            <pc:docMk/>
            <pc:sldMk cId="1763648886" sldId="320"/>
            <ac:spMk id="5" creationId="{B1F0F2F7-9B6C-A37E-444F-5DB957DD133B}"/>
          </ac:spMkLst>
        </pc:spChg>
        <pc:spChg chg="add mod">
          <ac:chgData name="NESTOR JULIO HERNANDEZ BOCKER" userId="a413b3be1cc3406f" providerId="LiveId" clId="{187F2DA1-C915-4A1A-83D7-F8E7708A9857}" dt="2023-06-08T01:02:41.884" v="326" actId="1035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187F2DA1-C915-4A1A-83D7-F8E7708A9857}" dt="2023-06-08T01:01:57.393" v="316"/>
          <ac:spMkLst>
            <pc:docMk/>
            <pc:sldMk cId="1763648886" sldId="320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1:02:46.701" v="335" actId="1035"/>
          <ac:spMkLst>
            <pc:docMk/>
            <pc:sldMk cId="1763648886" sldId="320"/>
            <ac:spMk id="8" creationId="{68C6A1F5-7321-7AFD-A847-7E44836DBFEF}"/>
          </ac:spMkLst>
        </pc:spChg>
        <pc:spChg chg="add mod">
          <ac:chgData name="NESTOR JULIO HERNANDEZ BOCKER" userId="a413b3be1cc3406f" providerId="LiveId" clId="{187F2DA1-C915-4A1A-83D7-F8E7708A9857}" dt="2023-06-08T01:02:35.773" v="323" actId="1076"/>
          <ac:spMkLst>
            <pc:docMk/>
            <pc:sldMk cId="1763648886" sldId="320"/>
            <ac:spMk id="9" creationId="{B15C3F20-1D7E-41F3-7206-569B464F71CB}"/>
          </ac:spMkLst>
        </pc:spChg>
        <pc:graphicFrameChg chg="add mod">
          <ac:chgData name="NESTOR JULIO HERNANDEZ BOCKER" userId="a413b3be1cc3406f" providerId="LiveId" clId="{187F2DA1-C915-4A1A-83D7-F8E7708A9857}" dt="2023-06-08T01:02:01.893" v="317"/>
          <ac:graphicFrameMkLst>
            <pc:docMk/>
            <pc:sldMk cId="1763648886" sldId="320"/>
            <ac:graphicFrameMk id="2" creationId="{4820C0F5-32B8-3205-21C6-728702ADEEA4}"/>
          </ac:graphicFrameMkLst>
        </pc:graphicFrameChg>
      </pc:sldChg>
      <pc:sldChg chg="addSp modSp add mod">
        <pc:chgData name="NESTOR JULIO HERNANDEZ BOCKER" userId="a413b3be1cc3406f" providerId="LiveId" clId="{187F2DA1-C915-4A1A-83D7-F8E7708A9857}" dt="2023-06-08T02:55:23.641" v="1201" actId="27918"/>
        <pc:sldMkLst>
          <pc:docMk/>
          <pc:sldMk cId="3330875486" sldId="321"/>
        </pc:sldMkLst>
        <pc:spChg chg="add mod">
          <ac:chgData name="NESTOR JULIO HERNANDEZ BOCKER" userId="a413b3be1cc3406f" providerId="LiveId" clId="{187F2DA1-C915-4A1A-83D7-F8E7708A9857}" dt="2023-06-08T01:09:25.068" v="416" actId="1037"/>
          <ac:spMkLst>
            <pc:docMk/>
            <pc:sldMk cId="3330875486" sldId="321"/>
            <ac:spMk id="3" creationId="{A05D0F0F-B464-D112-68CB-169543D8E0D0}"/>
          </ac:spMkLst>
        </pc:spChg>
        <pc:spChg chg="add mod">
          <ac:chgData name="NESTOR JULIO HERNANDEZ BOCKER" userId="a413b3be1cc3406f" providerId="LiveId" clId="{187F2DA1-C915-4A1A-83D7-F8E7708A9857}" dt="2023-06-08T01:09:21.723" v="397" actId="1037"/>
          <ac:spMkLst>
            <pc:docMk/>
            <pc:sldMk cId="3330875486" sldId="321"/>
            <ac:spMk id="5" creationId="{C914680D-29B3-50D1-6789-AE8CF42A20DD}"/>
          </ac:spMkLst>
        </pc:spChg>
        <pc:spChg chg="add mod">
          <ac:chgData name="NESTOR JULIO HERNANDEZ BOCKER" userId="a413b3be1cc3406f" providerId="LiveId" clId="{187F2DA1-C915-4A1A-83D7-F8E7708A9857}" dt="2023-06-08T01:09:28.387" v="433" actId="103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187F2DA1-C915-4A1A-83D7-F8E7708A9857}" dt="2023-06-08T01:08:36.883" v="378"/>
          <ac:spMkLst>
            <pc:docMk/>
            <pc:sldMk cId="3330875486" sldId="321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1:09:10.583" v="386" actId="1076"/>
          <ac:spMkLst>
            <pc:docMk/>
            <pc:sldMk cId="3330875486" sldId="321"/>
            <ac:spMk id="8" creationId="{1ED3333E-9147-82D3-3E5E-6D0105C08B89}"/>
          </ac:spMkLst>
        </pc:spChg>
        <pc:spChg chg="add mod">
          <ac:chgData name="NESTOR JULIO HERNANDEZ BOCKER" userId="a413b3be1cc3406f" providerId="LiveId" clId="{187F2DA1-C915-4A1A-83D7-F8E7708A9857}" dt="2023-06-08T01:09:17.503" v="388" actId="1076"/>
          <ac:spMkLst>
            <pc:docMk/>
            <pc:sldMk cId="3330875486" sldId="321"/>
            <ac:spMk id="9" creationId="{AD2880AA-3001-E064-27C8-B2483A4D9010}"/>
          </ac:spMkLst>
        </pc:spChg>
        <pc:graphicFrameChg chg="add mod">
          <ac:chgData name="NESTOR JULIO HERNANDEZ BOCKER" userId="a413b3be1cc3406f" providerId="LiveId" clId="{187F2DA1-C915-4A1A-83D7-F8E7708A9857}" dt="2023-06-08T02:55:20.994" v="1200" actId="207"/>
          <ac:graphicFrameMkLst>
            <pc:docMk/>
            <pc:sldMk cId="3330875486" sldId="321"/>
            <ac:graphicFrameMk id="2" creationId="{EC8D710A-401A-1D9D-102E-BA7BBF92416F}"/>
          </ac:graphicFrameMkLst>
        </pc:graphicFrameChg>
      </pc:sldChg>
      <pc:sldChg chg="addSp delSp modSp add mod">
        <pc:chgData name="NESTOR JULIO HERNANDEZ BOCKER" userId="a413b3be1cc3406f" providerId="LiveId" clId="{187F2DA1-C915-4A1A-83D7-F8E7708A9857}" dt="2023-06-08T02:57:58.668" v="1202" actId="1037"/>
        <pc:sldMkLst>
          <pc:docMk/>
          <pc:sldMk cId="200782912" sldId="322"/>
        </pc:sldMkLst>
        <pc:spChg chg="add del mod">
          <ac:chgData name="NESTOR JULIO HERNANDEZ BOCKER" userId="a413b3be1cc3406f" providerId="LiveId" clId="{187F2DA1-C915-4A1A-83D7-F8E7708A9857}" dt="2023-06-08T01:14:54.857" v="474" actId="478"/>
          <ac:spMkLst>
            <pc:docMk/>
            <pc:sldMk cId="200782912" sldId="322"/>
            <ac:spMk id="3" creationId="{8D07E282-D0A3-B6C3-2D0E-24774B3D2C8E}"/>
          </ac:spMkLst>
        </pc:spChg>
        <pc:spChg chg="del">
          <ac:chgData name="NESTOR JULIO HERNANDEZ BOCKER" userId="a413b3be1cc3406f" providerId="LiveId" clId="{187F2DA1-C915-4A1A-83D7-F8E7708A9857}" dt="2023-06-08T01:14:50.642" v="473" actId="478"/>
          <ac:spMkLst>
            <pc:docMk/>
            <pc:sldMk cId="200782912" sldId="322"/>
            <ac:spMk id="7" creationId="{469CD69D-8310-32BB-7403-36C4ABF01797}"/>
          </ac:spMkLst>
        </pc:spChg>
        <pc:spChg chg="add del mod">
          <ac:chgData name="NESTOR JULIO HERNANDEZ BOCKER" userId="a413b3be1cc3406f" providerId="LiveId" clId="{187F2DA1-C915-4A1A-83D7-F8E7708A9857}" dt="2023-06-08T01:15:09.838" v="476"/>
          <ac:spMkLst>
            <pc:docMk/>
            <pc:sldMk cId="200782912" sldId="322"/>
            <ac:spMk id="9" creationId="{EC870D45-899C-3348-9723-FFF9FD9DF9E1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11" creationId="{9672C625-ECFA-84A1-1ABD-6D847B4F0CA9}"/>
          </ac:spMkLst>
        </pc:spChg>
        <pc:spChg chg="add del mod">
          <ac:chgData name="NESTOR JULIO HERNANDEZ BOCKER" userId="a413b3be1cc3406f" providerId="LiveId" clId="{187F2DA1-C915-4A1A-83D7-F8E7708A9857}" dt="2023-06-08T01:15:26.487" v="478" actId="478"/>
          <ac:spMkLst>
            <pc:docMk/>
            <pc:sldMk cId="200782912" sldId="322"/>
            <ac:spMk id="12" creationId="{2B914357-CD73-CCD8-935B-D91A48539EDF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13" creationId="{8A9D8E3D-B54C-010D-D98B-240F4ECCEDBD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16" creationId="{137A1BCE-FFB7-2D33-A1E3-5A068C6D4283}"/>
          </ac:spMkLst>
        </pc:spChg>
        <pc:spChg chg="add mod">
          <ac:chgData name="NESTOR JULIO HERNANDEZ BOCKER" userId="a413b3be1cc3406f" providerId="LiveId" clId="{187F2DA1-C915-4A1A-83D7-F8E7708A9857}" dt="2023-06-08T02:23:01.647" v="980" actId="404"/>
          <ac:spMkLst>
            <pc:docMk/>
            <pc:sldMk cId="200782912" sldId="322"/>
            <ac:spMk id="18" creationId="{07F646E7-3DDF-32FD-01B2-EEDB579F652F}"/>
          </ac:spMkLst>
        </pc:spChg>
        <pc:spChg chg="add mod">
          <ac:chgData name="NESTOR JULIO HERNANDEZ BOCKER" userId="a413b3be1cc3406f" providerId="LiveId" clId="{187F2DA1-C915-4A1A-83D7-F8E7708A9857}" dt="2023-06-08T02:23:01.647" v="980" actId="404"/>
          <ac:spMkLst>
            <pc:docMk/>
            <pc:sldMk cId="200782912" sldId="322"/>
            <ac:spMk id="19" creationId="{AD66BA74-741E-4BC9-2A55-DDA6AD69E418}"/>
          </ac:spMkLst>
        </pc:spChg>
        <pc:spChg chg="add mod">
          <ac:chgData name="NESTOR JULIO HERNANDEZ BOCKER" userId="a413b3be1cc3406f" providerId="LiveId" clId="{187F2DA1-C915-4A1A-83D7-F8E7708A9857}" dt="2023-06-08T02:23:01.647" v="980" actId="404"/>
          <ac:spMkLst>
            <pc:docMk/>
            <pc:sldMk cId="200782912" sldId="322"/>
            <ac:spMk id="20" creationId="{C8264750-E7D6-3C17-65ED-7417ED59D0DB}"/>
          </ac:spMkLst>
        </pc:spChg>
        <pc:spChg chg="add mod">
          <ac:chgData name="NESTOR JULIO HERNANDEZ BOCKER" userId="a413b3be1cc3406f" providerId="LiveId" clId="{187F2DA1-C915-4A1A-83D7-F8E7708A9857}" dt="2023-06-08T02:23:01.647" v="980" actId="404"/>
          <ac:spMkLst>
            <pc:docMk/>
            <pc:sldMk cId="200782912" sldId="322"/>
            <ac:spMk id="21" creationId="{016E6399-0428-E9A1-00D7-2BFB286928DD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22" creationId="{B1FA700D-924E-CC90-6CC4-BCDF7225CDCE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23" creationId="{13D848D4-25FD-0B58-148D-B78FB59D530A}"/>
          </ac:spMkLst>
        </pc:spChg>
        <pc:spChg chg="add mod">
          <ac:chgData name="NESTOR JULIO HERNANDEZ BOCKER" userId="a413b3be1cc3406f" providerId="LiveId" clId="{187F2DA1-C915-4A1A-83D7-F8E7708A9857}" dt="2023-06-08T02:23:07.168" v="981" actId="404"/>
          <ac:spMkLst>
            <pc:docMk/>
            <pc:sldMk cId="200782912" sldId="322"/>
            <ac:spMk id="24" creationId="{1A4996F5-2461-CEC7-BCF5-4944828F0FBC}"/>
          </ac:spMkLst>
        </pc:spChg>
        <pc:spChg chg="add mod">
          <ac:chgData name="NESTOR JULIO HERNANDEZ BOCKER" userId="a413b3be1cc3406f" providerId="LiveId" clId="{187F2DA1-C915-4A1A-83D7-F8E7708A9857}" dt="2023-06-08T02:23:07.168" v="981" actId="404"/>
          <ac:spMkLst>
            <pc:docMk/>
            <pc:sldMk cId="200782912" sldId="322"/>
            <ac:spMk id="25" creationId="{56AA1987-5211-3876-A46C-AA42BA969A10}"/>
          </ac:spMkLst>
        </pc:spChg>
        <pc:spChg chg="add mod">
          <ac:chgData name="NESTOR JULIO HERNANDEZ BOCKER" userId="a413b3be1cc3406f" providerId="LiveId" clId="{187F2DA1-C915-4A1A-83D7-F8E7708A9857}" dt="2023-06-08T02:23:07.168" v="981" actId="404"/>
          <ac:spMkLst>
            <pc:docMk/>
            <pc:sldMk cId="200782912" sldId="322"/>
            <ac:spMk id="26" creationId="{E9683168-7C74-B9CD-903C-0A0B2C08B87A}"/>
          </ac:spMkLst>
        </pc:spChg>
        <pc:spChg chg="add mod">
          <ac:chgData name="NESTOR JULIO HERNANDEZ BOCKER" userId="a413b3be1cc3406f" providerId="LiveId" clId="{187F2DA1-C915-4A1A-83D7-F8E7708A9857}" dt="2023-06-08T02:23:07.168" v="981" actId="404"/>
          <ac:spMkLst>
            <pc:docMk/>
            <pc:sldMk cId="200782912" sldId="322"/>
            <ac:spMk id="27" creationId="{EA61F252-1652-E247-4042-2243379664BD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28" creationId="{4C739B67-2B4B-4B5D-7D58-82FDF13C35B4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29" creationId="{4198F890-F860-7A2C-F308-42F1061952B8}"/>
          </ac:spMkLst>
        </pc:spChg>
        <pc:spChg chg="add mod">
          <ac:chgData name="NESTOR JULIO HERNANDEZ BOCKER" userId="a413b3be1cc3406f" providerId="LiveId" clId="{187F2DA1-C915-4A1A-83D7-F8E7708A9857}" dt="2023-06-08T02:23:25.480" v="1013" actId="404"/>
          <ac:spMkLst>
            <pc:docMk/>
            <pc:sldMk cId="200782912" sldId="322"/>
            <ac:spMk id="30" creationId="{9B472BA6-A098-DB1E-71F1-2A4C37CD43B0}"/>
          </ac:spMkLst>
        </pc:spChg>
        <pc:spChg chg="add mod">
          <ac:chgData name="NESTOR JULIO HERNANDEZ BOCKER" userId="a413b3be1cc3406f" providerId="LiveId" clId="{187F2DA1-C915-4A1A-83D7-F8E7708A9857}" dt="2023-06-08T02:23:25.480" v="1013" actId="404"/>
          <ac:spMkLst>
            <pc:docMk/>
            <pc:sldMk cId="200782912" sldId="322"/>
            <ac:spMk id="31" creationId="{04F6DB8E-A0CD-70DD-FE8D-A69B914223A5}"/>
          </ac:spMkLst>
        </pc:spChg>
        <pc:spChg chg="add mod">
          <ac:chgData name="NESTOR JULIO HERNANDEZ BOCKER" userId="a413b3be1cc3406f" providerId="LiveId" clId="{187F2DA1-C915-4A1A-83D7-F8E7708A9857}" dt="2023-06-08T02:23:25.480" v="1013" actId="404"/>
          <ac:spMkLst>
            <pc:docMk/>
            <pc:sldMk cId="200782912" sldId="322"/>
            <ac:spMk id="32" creationId="{DB937834-7598-17C5-4129-A2518EEC49E3}"/>
          </ac:spMkLst>
        </pc:spChg>
        <pc:spChg chg="add mod">
          <ac:chgData name="NESTOR JULIO HERNANDEZ BOCKER" userId="a413b3be1cc3406f" providerId="LiveId" clId="{187F2DA1-C915-4A1A-83D7-F8E7708A9857}" dt="2023-06-08T02:23:25.480" v="1013" actId="404"/>
          <ac:spMkLst>
            <pc:docMk/>
            <pc:sldMk cId="200782912" sldId="322"/>
            <ac:spMk id="33" creationId="{2B07655D-B263-4627-EB3B-DBA3EB751C66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35" creationId="{554E5472-C6AB-322D-A159-AAA746A8D6B6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36" creationId="{390A071B-8E8C-BE41-8E65-DDAC2A535855}"/>
          </ac:spMkLst>
        </pc:spChg>
        <pc:spChg chg="add mod">
          <ac:chgData name="NESTOR JULIO HERNANDEZ BOCKER" userId="a413b3be1cc3406f" providerId="LiveId" clId="{187F2DA1-C915-4A1A-83D7-F8E7708A9857}" dt="2023-06-08T02:26:42.579" v="1175" actId="1036"/>
          <ac:spMkLst>
            <pc:docMk/>
            <pc:sldMk cId="200782912" sldId="322"/>
            <ac:spMk id="37" creationId="{A35353CB-1CF6-5B24-640C-AD1A0399F5C3}"/>
          </ac:spMkLst>
        </pc:spChg>
        <pc:spChg chg="add mod">
          <ac:chgData name="NESTOR JULIO HERNANDEZ BOCKER" userId="a413b3be1cc3406f" providerId="LiveId" clId="{187F2DA1-C915-4A1A-83D7-F8E7708A9857}" dt="2023-06-08T02:26:42.579" v="1175" actId="1036"/>
          <ac:spMkLst>
            <pc:docMk/>
            <pc:sldMk cId="200782912" sldId="322"/>
            <ac:spMk id="38" creationId="{71D01A17-3BB9-4822-EE75-484BD60E6345}"/>
          </ac:spMkLst>
        </pc:spChg>
        <pc:spChg chg="add mod">
          <ac:chgData name="NESTOR JULIO HERNANDEZ BOCKER" userId="a413b3be1cc3406f" providerId="LiveId" clId="{187F2DA1-C915-4A1A-83D7-F8E7708A9857}" dt="2023-06-08T02:26:42.579" v="1175" actId="1036"/>
          <ac:spMkLst>
            <pc:docMk/>
            <pc:sldMk cId="200782912" sldId="322"/>
            <ac:spMk id="39" creationId="{52E0B854-11AC-8B32-B551-9C46385E62A0}"/>
          </ac:spMkLst>
        </pc:spChg>
        <pc:spChg chg="add mod">
          <ac:chgData name="NESTOR JULIO HERNANDEZ BOCKER" userId="a413b3be1cc3406f" providerId="LiveId" clId="{187F2DA1-C915-4A1A-83D7-F8E7708A9857}" dt="2023-06-08T02:26:42.579" v="1175" actId="1036"/>
          <ac:spMkLst>
            <pc:docMk/>
            <pc:sldMk cId="200782912" sldId="322"/>
            <ac:spMk id="40" creationId="{C3560645-B704-473E-CB5A-CF7D60271880}"/>
          </ac:spMkLst>
        </pc:spChg>
        <pc:spChg chg="add del mod">
          <ac:chgData name="NESTOR JULIO HERNANDEZ BOCKER" userId="a413b3be1cc3406f" providerId="LiveId" clId="{187F2DA1-C915-4A1A-83D7-F8E7708A9857}" dt="2023-06-08T01:15:29.188" v="479" actId="478"/>
          <ac:spMkLst>
            <pc:docMk/>
            <pc:sldMk cId="200782912" sldId="322"/>
            <ac:spMk id="41" creationId="{8D319F21-C65A-A02C-5E59-B346D3CE556E}"/>
          </ac:spMkLst>
        </pc:spChg>
        <pc:spChg chg="add mod">
          <ac:chgData name="NESTOR JULIO HERNANDEZ BOCKER" userId="a413b3be1cc3406f" providerId="LiveId" clId="{187F2DA1-C915-4A1A-83D7-F8E7708A9857}" dt="2023-06-08T01:22:45.762" v="518" actId="207"/>
          <ac:spMkLst>
            <pc:docMk/>
            <pc:sldMk cId="200782912" sldId="322"/>
            <ac:spMk id="42" creationId="{B4619033-49E5-E5CD-CB1F-D34E7E88CC27}"/>
          </ac:spMkLst>
        </pc:spChg>
        <pc:graphicFrameChg chg="add del mod">
          <ac:chgData name="NESTOR JULIO HERNANDEZ BOCKER" userId="a413b3be1cc3406f" providerId="LiveId" clId="{187F2DA1-C915-4A1A-83D7-F8E7708A9857}" dt="2023-06-08T01:15:09.838" v="476"/>
          <ac:graphicFrameMkLst>
            <pc:docMk/>
            <pc:sldMk cId="200782912" sldId="322"/>
            <ac:graphicFrameMk id="5" creationId="{AC8D4765-19AA-F168-00F1-89170E3D1751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15:09.838" v="476"/>
          <ac:graphicFrameMkLst>
            <pc:docMk/>
            <pc:sldMk cId="200782912" sldId="322"/>
            <ac:graphicFrameMk id="6" creationId="{5DD6243D-9A4C-B114-EF0E-0B49B47075FC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15:09.838" v="476"/>
          <ac:graphicFrameMkLst>
            <pc:docMk/>
            <pc:sldMk cId="200782912" sldId="322"/>
            <ac:graphicFrameMk id="8" creationId="{53819205-2E55-B6AF-9A25-82272EA56F7C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15:09.838" v="476"/>
          <ac:graphicFrameMkLst>
            <pc:docMk/>
            <pc:sldMk cId="200782912" sldId="322"/>
            <ac:graphicFrameMk id="10" creationId="{387851CD-78CD-E96E-3958-57BF24EF70E4}"/>
          </ac:graphicFrameMkLst>
        </pc:graphicFrameChg>
        <pc:graphicFrameChg chg="add mod">
          <ac:chgData name="NESTOR JULIO HERNANDEZ BOCKER" userId="a413b3be1cc3406f" providerId="LiveId" clId="{187F2DA1-C915-4A1A-83D7-F8E7708A9857}" dt="2023-06-08T02:24:09.907" v="1064"/>
          <ac:graphicFrameMkLst>
            <pc:docMk/>
            <pc:sldMk cId="200782912" sldId="322"/>
            <ac:graphicFrameMk id="14" creationId="{759A711C-C43C-C40F-654F-01F1D11D8FA7}"/>
          </ac:graphicFrameMkLst>
        </pc:graphicFrameChg>
        <pc:graphicFrameChg chg="add mod">
          <ac:chgData name="NESTOR JULIO HERNANDEZ BOCKER" userId="a413b3be1cc3406f" providerId="LiveId" clId="{187F2DA1-C915-4A1A-83D7-F8E7708A9857}" dt="2023-06-08T02:25:09.596" v="1079" actId="1035"/>
          <ac:graphicFrameMkLst>
            <pc:docMk/>
            <pc:sldMk cId="200782912" sldId="322"/>
            <ac:graphicFrameMk id="15" creationId="{48583171-CA99-41F5-4E57-347407B36218}"/>
          </ac:graphicFrameMkLst>
        </pc:graphicFrameChg>
        <pc:graphicFrameChg chg="add mod">
          <ac:chgData name="NESTOR JULIO HERNANDEZ BOCKER" userId="a413b3be1cc3406f" providerId="LiveId" clId="{187F2DA1-C915-4A1A-83D7-F8E7708A9857}" dt="2023-06-08T01:15:21.332" v="477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add mod">
          <ac:chgData name="NESTOR JULIO HERNANDEZ BOCKER" userId="a413b3be1cc3406f" providerId="LiveId" clId="{187F2DA1-C915-4A1A-83D7-F8E7708A9857}" dt="2023-06-08T02:57:58.668" v="1202" actId="1037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addSp delSp modSp add del mod">
        <pc:chgData name="NESTOR JULIO HERNANDEZ BOCKER" userId="a413b3be1cc3406f" providerId="LiveId" clId="{187F2DA1-C915-4A1A-83D7-F8E7708A9857}" dt="2023-06-08T02:09:55.149" v="947" actId="47"/>
        <pc:sldMkLst>
          <pc:docMk/>
          <pc:sldMk cId="1664025019" sldId="323"/>
        </pc:sldMkLst>
        <pc:spChg chg="add mod">
          <ac:chgData name="NESTOR JULIO HERNANDEZ BOCKER" userId="a413b3be1cc3406f" providerId="LiveId" clId="{187F2DA1-C915-4A1A-83D7-F8E7708A9857}" dt="2023-06-08T02:09:22.335" v="940" actId="1076"/>
          <ac:spMkLst>
            <pc:docMk/>
            <pc:sldMk cId="1664025019" sldId="323"/>
            <ac:spMk id="2" creationId="{44BA62D8-0AE6-95C2-00FB-576C90017A3A}"/>
          </ac:spMkLst>
        </pc:spChg>
        <pc:spChg chg="add mod">
          <ac:chgData name="NESTOR JULIO HERNANDEZ BOCKER" userId="a413b3be1cc3406f" providerId="LiveId" clId="{187F2DA1-C915-4A1A-83D7-F8E7708A9857}" dt="2023-06-08T02:09:01.579" v="934" actId="1037"/>
          <ac:spMkLst>
            <pc:docMk/>
            <pc:sldMk cId="1664025019" sldId="323"/>
            <ac:spMk id="3" creationId="{5DD8DF18-5518-4AD8-8FB3-18964EE003E3}"/>
          </ac:spMkLst>
        </pc:spChg>
        <pc:spChg chg="del mod">
          <ac:chgData name="NESTOR JULIO HERNANDEZ BOCKER" userId="a413b3be1cc3406f" providerId="LiveId" clId="{187F2DA1-C915-4A1A-83D7-F8E7708A9857}" dt="2023-06-08T02:08:08.875" v="922" actId="478"/>
          <ac:spMkLst>
            <pc:docMk/>
            <pc:sldMk cId="1664025019" sldId="323"/>
            <ac:spMk id="4" creationId="{0084DA9C-E037-F21C-2264-58A9F92ACD1F}"/>
          </ac:spMkLst>
        </pc:spChg>
      </pc:sldChg>
      <pc:sldChg chg="add del">
        <pc:chgData name="NESTOR JULIO HERNANDEZ BOCKER" userId="a413b3be1cc3406f" providerId="LiveId" clId="{187F2DA1-C915-4A1A-83D7-F8E7708A9857}" dt="2023-06-08T02:10:16.336" v="948" actId="47"/>
        <pc:sldMkLst>
          <pc:docMk/>
          <pc:sldMk cId="1265880122" sldId="324"/>
        </pc:sldMkLst>
      </pc:sldChg>
      <pc:sldChg chg="add del">
        <pc:chgData name="NESTOR JULIO HERNANDEZ BOCKER" userId="a413b3be1cc3406f" providerId="LiveId" clId="{187F2DA1-C915-4A1A-83D7-F8E7708A9857}" dt="2023-06-08T02:10:16.336" v="948" actId="47"/>
        <pc:sldMkLst>
          <pc:docMk/>
          <pc:sldMk cId="3198552193" sldId="325"/>
        </pc:sldMkLst>
      </pc:sldChg>
      <pc:sldChg chg="add del">
        <pc:chgData name="NESTOR JULIO HERNANDEZ BOCKER" userId="a413b3be1cc3406f" providerId="LiveId" clId="{187F2DA1-C915-4A1A-83D7-F8E7708A9857}" dt="2023-06-08T02:10:16.336" v="948" actId="47"/>
        <pc:sldMkLst>
          <pc:docMk/>
          <pc:sldMk cId="3646390374" sldId="326"/>
        </pc:sldMkLst>
      </pc:sldChg>
      <pc:sldChg chg="add del">
        <pc:chgData name="NESTOR JULIO HERNANDEZ BOCKER" userId="a413b3be1cc3406f" providerId="LiveId" clId="{187F2DA1-C915-4A1A-83D7-F8E7708A9857}" dt="2023-06-08T02:10:16.336" v="948" actId="47"/>
        <pc:sldMkLst>
          <pc:docMk/>
          <pc:sldMk cId="431443399" sldId="327"/>
        </pc:sldMkLst>
      </pc:sldChg>
      <pc:sldChg chg="addSp delSp modSp add mod">
        <pc:chgData name="NESTOR JULIO HERNANDEZ BOCKER" userId="a413b3be1cc3406f" providerId="LiveId" clId="{187F2DA1-C915-4A1A-83D7-F8E7708A9857}" dt="2023-06-08T03:45:15.344" v="1205" actId="1076"/>
        <pc:sldMkLst>
          <pc:docMk/>
          <pc:sldMk cId="3631758431" sldId="328"/>
        </pc:sldMkLst>
        <pc:spChg chg="mod">
          <ac:chgData name="NESTOR JULIO HERNANDEZ BOCKER" userId="a413b3be1cc3406f" providerId="LiveId" clId="{187F2DA1-C915-4A1A-83D7-F8E7708A9857}" dt="2023-06-08T00:57:32.479" v="222" actId="113"/>
          <ac:spMkLst>
            <pc:docMk/>
            <pc:sldMk cId="3631758431" sldId="328"/>
            <ac:spMk id="3" creationId="{F5EBBC47-9ACD-482A-0D48-328D6FB10DD3}"/>
          </ac:spMkLst>
        </pc:spChg>
        <pc:spChg chg="del mod">
          <ac:chgData name="NESTOR JULIO HERNANDEZ BOCKER" userId="a413b3be1cc3406f" providerId="LiveId" clId="{187F2DA1-C915-4A1A-83D7-F8E7708A9857}" dt="2023-06-08T00:57:49.433" v="227" actId="478"/>
          <ac:spMkLst>
            <pc:docMk/>
            <pc:sldMk cId="3631758431" sldId="328"/>
            <ac:spMk id="6" creationId="{2D26C0AA-FABF-B2F8-36B6-049BC4CB3D04}"/>
          </ac:spMkLst>
        </pc:spChg>
        <pc:spChg chg="mod">
          <ac:chgData name="NESTOR JULIO HERNANDEZ BOCKER" userId="a413b3be1cc3406f" providerId="LiveId" clId="{187F2DA1-C915-4A1A-83D7-F8E7708A9857}" dt="2023-06-08T00:57:17.344" v="218"/>
          <ac:spMkLst>
            <pc:docMk/>
            <pc:sldMk cId="3631758431" sldId="328"/>
            <ac:spMk id="7" creationId="{469CD69D-8310-32BB-7403-36C4ABF01797}"/>
          </ac:spMkLst>
        </pc:spChg>
        <pc:spChg chg="del">
          <ac:chgData name="NESTOR JULIO HERNANDEZ BOCKER" userId="a413b3be1cc3406f" providerId="LiveId" clId="{187F2DA1-C915-4A1A-83D7-F8E7708A9857}" dt="2023-06-08T00:57:48.782" v="225" actId="478"/>
          <ac:spMkLst>
            <pc:docMk/>
            <pc:sldMk cId="3631758431" sldId="328"/>
            <ac:spMk id="8" creationId="{7BF090BD-2165-AC4E-EBA3-B4A108B98EB9}"/>
          </ac:spMkLst>
        </pc:spChg>
        <pc:graphicFrameChg chg="del">
          <ac:chgData name="NESTOR JULIO HERNANDEZ BOCKER" userId="a413b3be1cc3406f" providerId="LiveId" clId="{187F2DA1-C915-4A1A-83D7-F8E7708A9857}" dt="2023-06-08T00:57:44.224" v="224" actId="478"/>
          <ac:graphicFrameMkLst>
            <pc:docMk/>
            <pc:sldMk cId="3631758431" sldId="328"/>
            <ac:graphicFrameMk id="2" creationId="{623F5514-A374-ADA9-8CA3-2011170BA818}"/>
          </ac:graphicFrameMkLst>
        </pc:graphicFrameChg>
        <pc:graphicFrameChg chg="del">
          <ac:chgData name="NESTOR JULIO HERNANDEZ BOCKER" userId="a413b3be1cc3406f" providerId="LiveId" clId="{187F2DA1-C915-4A1A-83D7-F8E7708A9857}" dt="2023-06-08T00:57:41.564" v="223" actId="478"/>
          <ac:graphicFrameMkLst>
            <pc:docMk/>
            <pc:sldMk cId="3631758431" sldId="328"/>
            <ac:graphicFrameMk id="5" creationId="{3A95F987-0651-B14E-EBC2-0D1FB2931608}"/>
          </ac:graphicFrameMkLst>
        </pc:graphicFrameChg>
        <pc:graphicFrameChg chg="add mod">
          <ac:chgData name="NESTOR JULIO HERNANDEZ BOCKER" userId="a413b3be1cc3406f" providerId="LiveId" clId="{187F2DA1-C915-4A1A-83D7-F8E7708A9857}" dt="2023-06-08T03:45:15.344" v="1205" actId="1076"/>
          <ac:graphicFrameMkLst>
            <pc:docMk/>
            <pc:sldMk cId="3631758431" sldId="328"/>
            <ac:graphicFrameMk id="10" creationId="{32BB6D3D-CEC3-82C3-B73F-71DD3AD9D758}"/>
          </ac:graphicFrameMkLst>
        </pc:graphicFrameChg>
        <pc:cxnChg chg="del">
          <ac:chgData name="NESTOR JULIO HERNANDEZ BOCKER" userId="a413b3be1cc3406f" providerId="LiveId" clId="{187F2DA1-C915-4A1A-83D7-F8E7708A9857}" dt="2023-06-08T00:57:50.845" v="228" actId="478"/>
          <ac:cxnSpMkLst>
            <pc:docMk/>
            <pc:sldMk cId="3631758431" sldId="328"/>
            <ac:cxnSpMk id="9" creationId="{0F8A8BD0-51E1-D7C6-E890-C6922DCB74C4}"/>
          </ac:cxnSpMkLst>
        </pc:cxnChg>
      </pc:sldChg>
      <pc:sldChg chg="modSp add mod">
        <pc:chgData name="NESTOR JULIO HERNANDEZ BOCKER" userId="a413b3be1cc3406f" providerId="LiveId" clId="{187F2DA1-C915-4A1A-83D7-F8E7708A9857}" dt="2023-06-08T01:07:03.387" v="362" actId="207"/>
        <pc:sldMkLst>
          <pc:docMk/>
          <pc:sldMk cId="3726187029" sldId="329"/>
        </pc:sldMkLst>
        <pc:spChg chg="mod">
          <ac:chgData name="NESTOR JULIO HERNANDEZ BOCKER" userId="a413b3be1cc3406f" providerId="LiveId" clId="{187F2DA1-C915-4A1A-83D7-F8E7708A9857}" dt="2023-06-08T01:06:55.253" v="361"/>
          <ac:spMkLst>
            <pc:docMk/>
            <pc:sldMk cId="3726187029" sldId="329"/>
            <ac:spMk id="2" creationId="{DD9F74E2-5381-37A7-EA57-B1C4C8DC010B}"/>
          </ac:spMkLst>
        </pc:spChg>
        <pc:spChg chg="mod">
          <ac:chgData name="NESTOR JULIO HERNANDEZ BOCKER" userId="a413b3be1cc3406f" providerId="LiveId" clId="{187F2DA1-C915-4A1A-83D7-F8E7708A9857}" dt="2023-06-08T01:07:03.387" v="362" actId="207"/>
          <ac:spMkLst>
            <pc:docMk/>
            <pc:sldMk cId="3726187029" sldId="329"/>
            <ac:spMk id="6" creationId="{44659955-69DE-CA51-6CC7-5DA4B6B8FBBD}"/>
          </ac:spMkLst>
        </pc:spChg>
        <pc:spChg chg="mod">
          <ac:chgData name="NESTOR JULIO HERNANDEZ BOCKER" userId="a413b3be1cc3406f" providerId="LiveId" clId="{187F2DA1-C915-4A1A-83D7-F8E7708A9857}" dt="2023-06-08T01:05:58.863" v="351"/>
          <ac:spMkLst>
            <pc:docMk/>
            <pc:sldMk cId="3726187029" sldId="32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187F2DA1-C915-4A1A-83D7-F8E7708A9857}" dt="2023-06-08T01:06:39.759" v="360" actId="6549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 add mod">
        <pc:chgData name="NESTOR JULIO HERNANDEZ BOCKER" userId="a413b3be1cc3406f" providerId="LiveId" clId="{187F2DA1-C915-4A1A-83D7-F8E7708A9857}" dt="2023-06-08T01:08:07.333" v="373"/>
        <pc:sldMkLst>
          <pc:docMk/>
          <pc:sldMk cId="3844795882" sldId="330"/>
        </pc:sldMkLst>
        <pc:spChg chg="mod">
          <ac:chgData name="NESTOR JULIO HERNANDEZ BOCKER" userId="a413b3be1cc3406f" providerId="LiveId" clId="{187F2DA1-C915-4A1A-83D7-F8E7708A9857}" dt="2023-06-08T01:07:39.188" v="367"/>
          <ac:spMkLst>
            <pc:docMk/>
            <pc:sldMk cId="3844795882" sldId="330"/>
            <ac:spMk id="5" creationId="{BBB17AB3-4E94-7186-6B6F-DAD1EB7D243F}"/>
          </ac:spMkLst>
        </pc:spChg>
        <pc:spChg chg="mod">
          <ac:chgData name="NESTOR JULIO HERNANDEZ BOCKER" userId="a413b3be1cc3406f" providerId="LiveId" clId="{187F2DA1-C915-4A1A-83D7-F8E7708A9857}" dt="2023-06-08T01:07:30.123" v="364"/>
          <ac:spMkLst>
            <pc:docMk/>
            <pc:sldMk cId="3844795882" sldId="330"/>
            <ac:spMk id="6" creationId="{0975D6D9-C73A-4534-891E-598D9F6D656A}"/>
          </ac:spMkLst>
        </pc:spChg>
        <pc:spChg chg="mod">
          <ac:chgData name="NESTOR JULIO HERNANDEZ BOCKER" userId="a413b3be1cc3406f" providerId="LiveId" clId="{187F2DA1-C915-4A1A-83D7-F8E7708A9857}" dt="2023-06-08T01:07:11.303" v="363" actId="207"/>
          <ac:spMkLst>
            <pc:docMk/>
            <pc:sldMk cId="3844795882" sldId="330"/>
            <ac:spMk id="10" creationId="{D2C6D3AD-45B6-A975-EEDC-DE8A6099DB79}"/>
          </ac:spMkLst>
        </pc:spChg>
        <pc:graphicFrameChg chg="mod modGraphic">
          <ac:chgData name="NESTOR JULIO HERNANDEZ BOCKER" userId="a413b3be1cc3406f" providerId="LiveId" clId="{187F2DA1-C915-4A1A-83D7-F8E7708A9857}" dt="2023-06-08T01:08:07.333" v="373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addSp modSp add mod">
        <pc:chgData name="NESTOR JULIO HERNANDEZ BOCKER" userId="a413b3be1cc3406f" providerId="LiveId" clId="{187F2DA1-C915-4A1A-83D7-F8E7708A9857}" dt="2023-06-08T02:16:46.787" v="976" actId="27918"/>
        <pc:sldMkLst>
          <pc:docMk/>
          <pc:sldMk cId="1999066587" sldId="331"/>
        </pc:sldMkLst>
        <pc:spChg chg="add mod">
          <ac:chgData name="NESTOR JULIO HERNANDEZ BOCKER" userId="a413b3be1cc3406f" providerId="LiveId" clId="{187F2DA1-C915-4A1A-83D7-F8E7708A9857}" dt="2023-06-08T01:10:43.473" v="445" actId="207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187F2DA1-C915-4A1A-83D7-F8E7708A9857}" dt="2023-06-08T01:10:54.033" v="448"/>
          <ac:spMkLst>
            <pc:docMk/>
            <pc:sldMk cId="1999066587" sldId="33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187F2DA1-C915-4A1A-83D7-F8E7708A9857}" dt="2023-06-08T02:16:34.584" v="975" actId="207"/>
          <ac:graphicFrameMkLst>
            <pc:docMk/>
            <pc:sldMk cId="1999066587" sldId="331"/>
            <ac:graphicFrameMk id="2" creationId="{3446C6E7-D2B7-F7EC-05ED-40A98D34B440}"/>
          </ac:graphicFrameMkLst>
        </pc:graphicFrameChg>
      </pc:sldChg>
      <pc:sldChg chg="modSp add mod">
        <pc:chgData name="NESTOR JULIO HERNANDEZ BOCKER" userId="a413b3be1cc3406f" providerId="LiveId" clId="{187F2DA1-C915-4A1A-83D7-F8E7708A9857}" dt="2023-06-08T03:55:35.139" v="1206" actId="1036"/>
        <pc:sldMkLst>
          <pc:docMk/>
          <pc:sldMk cId="2501195012" sldId="332"/>
        </pc:sldMkLst>
        <pc:spChg chg="mod">
          <ac:chgData name="NESTOR JULIO HERNANDEZ BOCKER" userId="a413b3be1cc3406f" providerId="LiveId" clId="{187F2DA1-C915-4A1A-83D7-F8E7708A9857}" dt="2023-06-08T01:12:56.593" v="455"/>
          <ac:spMkLst>
            <pc:docMk/>
            <pc:sldMk cId="2501195012" sldId="332"/>
            <ac:spMk id="2" creationId="{DD9F74E2-5381-37A7-EA57-B1C4C8DC010B}"/>
          </ac:spMkLst>
        </pc:spChg>
        <pc:spChg chg="mod">
          <ac:chgData name="NESTOR JULIO HERNANDEZ BOCKER" userId="a413b3be1cc3406f" providerId="LiveId" clId="{187F2DA1-C915-4A1A-83D7-F8E7708A9857}" dt="2023-06-08T01:12:49.142" v="454"/>
          <ac:spMkLst>
            <pc:docMk/>
            <pc:sldMk cId="2501195012" sldId="33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187F2DA1-C915-4A1A-83D7-F8E7708A9857}" dt="2023-06-08T03:55:35.139" v="1206" actId="1036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add mod">
        <pc:chgData name="NESTOR JULIO HERNANDEZ BOCKER" userId="a413b3be1cc3406f" providerId="LiveId" clId="{187F2DA1-C915-4A1A-83D7-F8E7708A9857}" dt="2023-06-08T01:13:56.315" v="468" actId="403"/>
        <pc:sldMkLst>
          <pc:docMk/>
          <pc:sldMk cId="3160605606" sldId="333"/>
        </pc:sldMkLst>
        <pc:spChg chg="mod">
          <ac:chgData name="NESTOR JULIO HERNANDEZ BOCKER" userId="a413b3be1cc3406f" providerId="LiveId" clId="{187F2DA1-C915-4A1A-83D7-F8E7708A9857}" dt="2023-06-08T01:13:27.723" v="462"/>
          <ac:spMkLst>
            <pc:docMk/>
            <pc:sldMk cId="3160605606" sldId="333"/>
            <ac:spMk id="5" creationId="{BBB17AB3-4E94-7186-6B6F-DAD1EB7D243F}"/>
          </ac:spMkLst>
        </pc:spChg>
        <pc:spChg chg="mod">
          <ac:chgData name="NESTOR JULIO HERNANDEZ BOCKER" userId="a413b3be1cc3406f" providerId="LiveId" clId="{187F2DA1-C915-4A1A-83D7-F8E7708A9857}" dt="2023-06-08T01:13:38.501" v="464" actId="207"/>
          <ac:spMkLst>
            <pc:docMk/>
            <pc:sldMk cId="3160605606" sldId="333"/>
            <ac:spMk id="6" creationId="{0975D6D9-C73A-4534-891E-598D9F6D656A}"/>
          </ac:spMkLst>
        </pc:spChg>
        <pc:graphicFrameChg chg="mod modGraphic">
          <ac:chgData name="NESTOR JULIO HERNANDEZ BOCKER" userId="a413b3be1cc3406f" providerId="LiveId" clId="{187F2DA1-C915-4A1A-83D7-F8E7708A9857}" dt="2023-06-08T01:13:56.315" v="468" actId="403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addSp delSp modSp add mod">
        <pc:chgData name="NESTOR JULIO HERNANDEZ BOCKER" userId="a413b3be1cc3406f" providerId="LiveId" clId="{187F2DA1-C915-4A1A-83D7-F8E7708A9857}" dt="2023-06-13T17:04:51.485" v="1292" actId="27918"/>
        <pc:sldMkLst>
          <pc:docMk/>
          <pc:sldMk cId="1160910596" sldId="334"/>
        </pc:sldMkLst>
        <pc:spChg chg="add mod">
          <ac:chgData name="NESTOR JULIO HERNANDEZ BOCKER" userId="a413b3be1cc3406f" providerId="LiveId" clId="{187F2DA1-C915-4A1A-83D7-F8E7708A9857}" dt="2023-06-08T01:22:39.662" v="517" actId="207"/>
          <ac:spMkLst>
            <pc:docMk/>
            <pc:sldMk cId="1160910596" sldId="334"/>
            <ac:spMk id="2" creationId="{115F45DC-9651-3D28-6589-8D7D6366290A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3" creationId="{95FBA0FC-5537-92D2-7623-07C1A15DF553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4" creationId="{0084DA9C-E037-F21C-2264-58A9F92ACD1F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5" creationId="{0AFAD0C6-8E47-3C4B-4199-D52587E84AE5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6" creationId="{40CF01D8-D9CD-7D96-C49E-BEFBB42B1D65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8" creationId="{FEBFC703-50D8-FD0E-6B93-78984134BBBE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9" creationId="{6E111BC9-8330-75A9-A8B3-69471AB8560C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11" creationId="{9672C625-ECFA-84A1-1ABD-6D847B4F0CA9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13" creationId="{8A9D8E3D-B54C-010D-D98B-240F4ECCEDBD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16" creationId="{137A1BCE-FFB7-2D33-A1E3-5A068C6D4283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18" creationId="{07F646E7-3DDF-32FD-01B2-EEDB579F652F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19" creationId="{AD66BA74-741E-4BC9-2A55-DDA6AD69E418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0" creationId="{C8264750-E7D6-3C17-65ED-7417ED59D0DB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1" creationId="{016E6399-0428-E9A1-00D7-2BFB286928DD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2" creationId="{B1FA700D-924E-CC90-6CC4-BCDF7225CDCE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3" creationId="{13D848D4-25FD-0B58-148D-B78FB59D530A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4" creationId="{1A4996F5-2461-CEC7-BCF5-4944828F0FBC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5" creationId="{56AA1987-5211-3876-A46C-AA42BA969A10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6" creationId="{E9683168-7C74-B9CD-903C-0A0B2C08B87A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7" creationId="{EA61F252-1652-E247-4042-2243379664BD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8" creationId="{4C739B67-2B4B-4B5D-7D58-82FDF13C35B4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9" creationId="{4198F890-F860-7A2C-F308-42F1061952B8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0" creationId="{9B472BA6-A098-DB1E-71F1-2A4C37CD43B0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1" creationId="{04F6DB8E-A0CD-70DD-FE8D-A69B914223A5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2" creationId="{DB937834-7598-17C5-4129-A2518EEC49E3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3" creationId="{2B07655D-B263-4627-EB3B-DBA3EB751C66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5" creationId="{554E5472-C6AB-322D-A159-AAA746A8D6B6}"/>
          </ac:spMkLst>
        </pc:spChg>
        <pc:spChg chg="add 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6" creationId="{390A071B-8E8C-BE41-8E65-DDAC2A535855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7" creationId="{A35353CB-1CF6-5B24-640C-AD1A0399F5C3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8" creationId="{71D01A17-3BB9-4822-EE75-484BD60E6345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9" creationId="{52E0B854-11AC-8B32-B551-9C46385E62A0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40" creationId="{C3560645-B704-473E-CB5A-CF7D60271880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42" creationId="{B4619033-49E5-E5CD-CB1F-D34E7E88CC27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43" creationId="{9DEC5AB1-64DF-FB7C-68E3-F098E090D50A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44" creationId="{13B6C6B7-3DE9-A9C4-6852-7724C6AD680C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45" creationId="{DF720C7C-E337-4A98-2DD2-629CCB81982C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46" creationId="{801CBFE2-3E8F-B81B-17A5-953CF1CEE262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47" creationId="{ACDA8386-E471-ECB9-A80E-3319DA82E0BB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48" creationId="{3182F00C-9C84-1E30-69DA-D35D05E84AAE}"/>
          </ac:spMkLst>
        </pc:spChg>
        <pc:spChg chg="add mod">
          <ac:chgData name="NESTOR JULIO HERNANDEZ BOCKER" userId="a413b3be1cc3406f" providerId="LiveId" clId="{187F2DA1-C915-4A1A-83D7-F8E7708A9857}" dt="2023-06-08T02:26:16.188" v="1145" actId="1036"/>
          <ac:spMkLst>
            <pc:docMk/>
            <pc:sldMk cId="1160910596" sldId="334"/>
            <ac:spMk id="49" creationId="{F02BDFF7-E952-761E-F15E-C9E68DDF4C64}"/>
          </ac:spMkLst>
        </pc:spChg>
        <pc:spChg chg="add mod">
          <ac:chgData name="NESTOR JULIO HERNANDEZ BOCKER" userId="a413b3be1cc3406f" providerId="LiveId" clId="{187F2DA1-C915-4A1A-83D7-F8E7708A9857}" dt="2023-06-08T02:26:16.188" v="1145" actId="1036"/>
          <ac:spMkLst>
            <pc:docMk/>
            <pc:sldMk cId="1160910596" sldId="334"/>
            <ac:spMk id="50" creationId="{01AE5D79-E35A-B510-7F19-ABF594F4E753}"/>
          </ac:spMkLst>
        </pc:spChg>
        <pc:spChg chg="add mod">
          <ac:chgData name="NESTOR JULIO HERNANDEZ BOCKER" userId="a413b3be1cc3406f" providerId="LiveId" clId="{187F2DA1-C915-4A1A-83D7-F8E7708A9857}" dt="2023-06-08T02:26:16.188" v="1145" actId="1036"/>
          <ac:spMkLst>
            <pc:docMk/>
            <pc:sldMk cId="1160910596" sldId="334"/>
            <ac:spMk id="51" creationId="{28C6E999-C86B-BB67-7BC4-BBDBC72CBB41}"/>
          </ac:spMkLst>
        </pc:spChg>
        <pc:spChg chg="add mod">
          <ac:chgData name="NESTOR JULIO HERNANDEZ BOCKER" userId="a413b3be1cc3406f" providerId="LiveId" clId="{187F2DA1-C915-4A1A-83D7-F8E7708A9857}" dt="2023-06-08T02:26:16.188" v="1145" actId="1036"/>
          <ac:spMkLst>
            <pc:docMk/>
            <pc:sldMk cId="1160910596" sldId="334"/>
            <ac:spMk id="52" creationId="{7967C572-BF2F-0E03-8B7D-5B7B34F4EDC4}"/>
          </ac:spMkLst>
        </pc:spChg>
        <pc:spChg chg="add mod">
          <ac:chgData name="NESTOR JULIO HERNANDEZ BOCKER" userId="a413b3be1cc3406f" providerId="LiveId" clId="{187F2DA1-C915-4A1A-83D7-F8E7708A9857}" dt="2023-06-08T02:25:59.475" v="1107" actId="1035"/>
          <ac:spMkLst>
            <pc:docMk/>
            <pc:sldMk cId="1160910596" sldId="334"/>
            <ac:spMk id="53" creationId="{ED18CBCA-A63F-2EC1-AD66-A32411626D25}"/>
          </ac:spMkLst>
        </pc:spChg>
        <pc:spChg chg="add mod">
          <ac:chgData name="NESTOR JULIO HERNANDEZ BOCKER" userId="a413b3be1cc3406f" providerId="LiveId" clId="{187F2DA1-C915-4A1A-83D7-F8E7708A9857}" dt="2023-06-08T02:25:59.475" v="1107" actId="1035"/>
          <ac:spMkLst>
            <pc:docMk/>
            <pc:sldMk cId="1160910596" sldId="334"/>
            <ac:spMk id="54" creationId="{77250985-050F-47F8-617F-0C933785C197}"/>
          </ac:spMkLst>
        </pc:spChg>
        <pc:spChg chg="add mod">
          <ac:chgData name="NESTOR JULIO HERNANDEZ BOCKER" userId="a413b3be1cc3406f" providerId="LiveId" clId="{187F2DA1-C915-4A1A-83D7-F8E7708A9857}" dt="2023-06-08T02:25:59.475" v="1107" actId="1035"/>
          <ac:spMkLst>
            <pc:docMk/>
            <pc:sldMk cId="1160910596" sldId="334"/>
            <ac:spMk id="55" creationId="{059B3BB5-9162-9A79-FE59-18C2CE74EC84}"/>
          </ac:spMkLst>
        </pc:spChg>
        <pc:spChg chg="add mod">
          <ac:chgData name="NESTOR JULIO HERNANDEZ BOCKER" userId="a413b3be1cc3406f" providerId="LiveId" clId="{187F2DA1-C915-4A1A-83D7-F8E7708A9857}" dt="2023-06-08T02:25:59.475" v="1107" actId="1035"/>
          <ac:spMkLst>
            <pc:docMk/>
            <pc:sldMk cId="1160910596" sldId="334"/>
            <ac:spMk id="56" creationId="{BF4B094E-69D4-0E2E-1C84-77A9D21747B9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57" creationId="{86F09F13-C271-997D-AF4F-63198085788F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58" creationId="{D53850D1-EF14-00E1-2818-0D6E9A7BC077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59" creationId="{29CD265B-60EA-CAB9-ADFD-173892344C41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60" creationId="{013020C3-2AE5-D4AF-A83B-06C67F28A024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61" creationId="{55D05A07-7C7E-FA79-8E50-F433C3FF53FC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62" creationId="{F85EDFB1-8523-146F-1AB0-B3AD3173D35A}"/>
          </ac:spMkLst>
        </pc:spChg>
        <pc:graphicFrameChg chg="add mod">
          <ac:chgData name="NESTOR JULIO HERNANDEZ BOCKER" userId="a413b3be1cc3406f" providerId="LiveId" clId="{187F2DA1-C915-4A1A-83D7-F8E7708A9857}" dt="2023-06-08T01:22:13.902" v="516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add mod">
          <ac:chgData name="NESTOR JULIO HERNANDEZ BOCKER" userId="a413b3be1cc3406f" providerId="LiveId" clId="{187F2DA1-C915-4A1A-83D7-F8E7708A9857}" dt="2023-06-08T01:22:13.902" v="516"/>
          <ac:graphicFrameMkLst>
            <pc:docMk/>
            <pc:sldMk cId="1160910596" sldId="334"/>
            <ac:graphicFrameMk id="10" creationId="{68275917-B8E2-8D75-1BFA-732E09F0842F}"/>
          </ac:graphicFrameMkLst>
        </pc:graphicFrameChg>
        <pc:graphicFrameChg chg="add mod">
          <ac:chgData name="NESTOR JULIO HERNANDEZ BOCKER" userId="a413b3be1cc3406f" providerId="LiveId" clId="{187F2DA1-C915-4A1A-83D7-F8E7708A9857}" dt="2023-06-08T01:22:13.902" v="516"/>
          <ac:graphicFrameMkLst>
            <pc:docMk/>
            <pc:sldMk cId="1160910596" sldId="334"/>
            <ac:graphicFrameMk id="12" creationId="{82D3694B-66E6-0533-B96F-BC8452D4A139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21:46.112" v="514" actId="478"/>
          <ac:graphicFrameMkLst>
            <pc:docMk/>
            <pc:sldMk cId="1160910596" sldId="334"/>
            <ac:graphicFrameMk id="14" creationId="{759A711C-C43C-C40F-654F-01F1D11D8FA7}"/>
          </ac:graphicFrameMkLst>
        </pc:graphicFrameChg>
        <pc:graphicFrameChg chg="del">
          <ac:chgData name="NESTOR JULIO HERNANDEZ BOCKER" userId="a413b3be1cc3406f" providerId="LiveId" clId="{187F2DA1-C915-4A1A-83D7-F8E7708A9857}" dt="2023-06-08T01:21:46.112" v="514" actId="478"/>
          <ac:graphicFrameMkLst>
            <pc:docMk/>
            <pc:sldMk cId="1160910596" sldId="334"/>
            <ac:graphicFrameMk id="15" creationId="{48583171-CA99-41F5-4E57-347407B36218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21:46.112" v="514" actId="478"/>
          <ac:graphicFrameMkLst>
            <pc:docMk/>
            <pc:sldMk cId="1160910596" sldId="334"/>
            <ac:graphicFrameMk id="17" creationId="{07C5C583-BE99-4E9B-4F0E-21ACB0FBD610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21:46.112" v="514" actId="478"/>
          <ac:graphicFrameMkLst>
            <pc:docMk/>
            <pc:sldMk cId="1160910596" sldId="334"/>
            <ac:graphicFrameMk id="34" creationId="{07F63D6F-99BB-DA19-EB94-A50A51F7D5FE}"/>
          </ac:graphicFrameMkLst>
        </pc:graphicFrameChg>
        <pc:graphicFrameChg chg="add mod">
          <ac:chgData name="NESTOR JULIO HERNANDEZ BOCKER" userId="a413b3be1cc3406f" providerId="LiveId" clId="{187F2DA1-C915-4A1A-83D7-F8E7708A9857}" dt="2023-06-08T01:22:13.902" v="516"/>
          <ac:graphicFrameMkLst>
            <pc:docMk/>
            <pc:sldMk cId="1160910596" sldId="334"/>
            <ac:graphicFrameMk id="41" creationId="{7A5271D3-B5D6-9CD4-E23B-04977BCEB06D}"/>
          </ac:graphicFrameMkLst>
        </pc:graphicFrameChg>
      </pc:sldChg>
      <pc:sldChg chg="addSp delSp modSp add mod">
        <pc:chgData name="NESTOR JULIO HERNANDEZ BOCKER" userId="a413b3be1cc3406f" providerId="LiveId" clId="{187F2DA1-C915-4A1A-83D7-F8E7708A9857}" dt="2023-06-08T02:06:28.738" v="903" actId="207"/>
        <pc:sldMkLst>
          <pc:docMk/>
          <pc:sldMk cId="905729610" sldId="665"/>
        </pc:sldMkLst>
        <pc:spChg chg="add mod">
          <ac:chgData name="NESTOR JULIO HERNANDEZ BOCKER" userId="a413b3be1cc3406f" providerId="LiveId" clId="{187F2DA1-C915-4A1A-83D7-F8E7708A9857}" dt="2023-06-08T01:27:55.227" v="880"/>
          <ac:spMkLst>
            <pc:docMk/>
            <pc:sldMk cId="905729610" sldId="665"/>
            <ac:spMk id="2" creationId="{AE8D3646-68C4-7D19-2522-BAAD2093CA34}"/>
          </ac:spMkLst>
        </pc:spChg>
        <pc:spChg chg="del">
          <ac:chgData name="NESTOR JULIO HERNANDEZ BOCKER" userId="a413b3be1cc3406f" providerId="LiveId" clId="{187F2DA1-C915-4A1A-83D7-F8E7708A9857}" dt="2023-06-08T01:28:02.888" v="882" actId="478"/>
          <ac:spMkLst>
            <pc:docMk/>
            <pc:sldMk cId="905729610" sldId="665"/>
            <ac:spMk id="3" creationId="{24E0F29F-E9D9-A4DF-46A2-8640D3D230B6}"/>
          </ac:spMkLst>
        </pc:spChg>
        <pc:spChg chg="add mod">
          <ac:chgData name="NESTOR JULIO HERNANDEZ BOCKER" userId="a413b3be1cc3406f" providerId="LiveId" clId="{187F2DA1-C915-4A1A-83D7-F8E7708A9857}" dt="2023-06-08T01:27:55.227" v="880"/>
          <ac:spMkLst>
            <pc:docMk/>
            <pc:sldMk cId="905729610" sldId="665"/>
            <ac:spMk id="4" creationId="{30BDBAFF-21DC-C5CC-6C7E-27217F920E88}"/>
          </ac:spMkLst>
        </pc:spChg>
        <pc:spChg chg="add mod">
          <ac:chgData name="NESTOR JULIO HERNANDEZ BOCKER" userId="a413b3be1cc3406f" providerId="LiveId" clId="{187F2DA1-C915-4A1A-83D7-F8E7708A9857}" dt="2023-06-08T01:29:03.326" v="898" actId="207"/>
          <ac:spMkLst>
            <pc:docMk/>
            <pc:sldMk cId="905729610" sldId="665"/>
            <ac:spMk id="5" creationId="{A7C2AACC-E699-18AE-477E-6C74E8F7275F}"/>
          </ac:spMkLst>
        </pc:spChg>
        <pc:spChg chg="del">
          <ac:chgData name="NESTOR JULIO HERNANDEZ BOCKER" userId="a413b3be1cc3406f" providerId="LiveId" clId="{187F2DA1-C915-4A1A-83D7-F8E7708A9857}" dt="2023-06-08T01:27:49.133" v="879" actId="478"/>
          <ac:spMkLst>
            <pc:docMk/>
            <pc:sldMk cId="905729610" sldId="665"/>
            <ac:spMk id="7" creationId="{00000000-0000-0000-0000-000000000000}"/>
          </ac:spMkLst>
        </pc:spChg>
        <pc:spChg chg="del">
          <ac:chgData name="NESTOR JULIO HERNANDEZ BOCKER" userId="a413b3be1cc3406f" providerId="LiveId" clId="{187F2DA1-C915-4A1A-83D7-F8E7708A9857}" dt="2023-06-08T01:28:01.157" v="881" actId="478"/>
          <ac:spMkLst>
            <pc:docMk/>
            <pc:sldMk cId="905729610" sldId="665"/>
            <ac:spMk id="8" creationId="{FC5990D2-7258-4E97-C438-2409B83F93ED}"/>
          </ac:spMkLst>
        </pc:spChg>
        <pc:spChg chg="mod">
          <ac:chgData name="NESTOR JULIO HERNANDEZ BOCKER" userId="a413b3be1cc3406f" providerId="LiveId" clId="{187F2DA1-C915-4A1A-83D7-F8E7708A9857}" dt="2023-06-08T01:29:03.326" v="898" actId="207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187F2DA1-C915-4A1A-83D7-F8E7708A9857}" dt="2023-06-08T01:29:06.572" v="899" actId="207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187F2DA1-C915-4A1A-83D7-F8E7708A9857}" dt="2023-06-08T02:06:28.738" v="903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  <pc:graphicFrameChg chg="mod">
          <ac:chgData name="NESTOR JULIO HERNANDEZ BOCKER" userId="a413b3be1cc3406f" providerId="LiveId" clId="{187F2DA1-C915-4A1A-83D7-F8E7708A9857}" dt="2023-06-08T02:06:22.993" v="902" actId="207"/>
          <ac:graphicFrameMkLst>
            <pc:docMk/>
            <pc:sldMk cId="905729610" sldId="665"/>
            <ac:graphicFrameMk id="9" creationId="{5B4885FD-5B3B-432F-A47E-1DAF8D024416}"/>
          </ac:graphicFrameMkLst>
        </pc:graphicFrameChg>
      </pc:sldChg>
      <pc:sldChg chg="addSp delSp modSp add mod">
        <pc:chgData name="NESTOR JULIO HERNANDEZ BOCKER" userId="a413b3be1cc3406f" providerId="LiveId" clId="{187F2DA1-C915-4A1A-83D7-F8E7708A9857}" dt="2023-06-08T04:10:11.783" v="1261"/>
        <pc:sldMkLst>
          <pc:docMk/>
          <pc:sldMk cId="2099275270" sldId="667"/>
        </pc:sldMkLst>
        <pc:spChg chg="add del mod">
          <ac:chgData name="NESTOR JULIO HERNANDEZ BOCKER" userId="a413b3be1cc3406f" providerId="LiveId" clId="{187F2DA1-C915-4A1A-83D7-F8E7708A9857}" dt="2023-06-08T01:23:01.062" v="522" actId="478"/>
          <ac:spMkLst>
            <pc:docMk/>
            <pc:sldMk cId="2099275270" sldId="667"/>
            <ac:spMk id="4" creationId="{4BD88746-6F94-BD31-0769-B0FDCECDF992}"/>
          </ac:spMkLst>
        </pc:spChg>
        <pc:spChg chg="add mod">
          <ac:chgData name="NESTOR JULIO HERNANDEZ BOCKER" userId="a413b3be1cc3406f" providerId="LiveId" clId="{187F2DA1-C915-4A1A-83D7-F8E7708A9857}" dt="2023-06-08T01:23:36.607" v="547"/>
          <ac:spMkLst>
            <pc:docMk/>
            <pc:sldMk cId="2099275270" sldId="667"/>
            <ac:spMk id="5" creationId="{4317E982-3BB8-A714-9BE1-28A9BF9DF774}"/>
          </ac:spMkLst>
        </pc:spChg>
        <pc:spChg chg="mod">
          <ac:chgData name="NESTOR JULIO HERNANDEZ BOCKER" userId="a413b3be1cc3406f" providerId="LiveId" clId="{187F2DA1-C915-4A1A-83D7-F8E7708A9857}" dt="2023-06-08T01:23:15.900" v="528" actId="207"/>
          <ac:spMkLst>
            <pc:docMk/>
            <pc:sldMk cId="2099275270" sldId="667"/>
            <ac:spMk id="8" creationId="{14A88404-2DA2-4217-99E5-A796005D5157}"/>
          </ac:spMkLst>
        </pc:spChg>
        <pc:spChg chg="mod">
          <ac:chgData name="NESTOR JULIO HERNANDEZ BOCKER" userId="a413b3be1cc3406f" providerId="LiveId" clId="{187F2DA1-C915-4A1A-83D7-F8E7708A9857}" dt="2023-06-08T02:27:36.185" v="1176" actId="1076"/>
          <ac:spMkLst>
            <pc:docMk/>
            <pc:sldMk cId="2099275270" sldId="667"/>
            <ac:spMk id="9" creationId="{6E3BA6B2-C5D3-C1AC-AED0-DF5823163E16}"/>
          </ac:spMkLst>
        </pc:spChg>
        <pc:spChg chg="add mod">
          <ac:chgData name="NESTOR JULIO HERNANDEZ BOCKER" userId="a413b3be1cc3406f" providerId="LiveId" clId="{187F2DA1-C915-4A1A-83D7-F8E7708A9857}" dt="2023-06-08T04:08:47.119" v="1223"/>
          <ac:spMkLst>
            <pc:docMk/>
            <pc:sldMk cId="2099275270" sldId="667"/>
            <ac:spMk id="12" creationId="{00000000-0008-0000-0000-000006000000}"/>
          </ac:spMkLst>
        </pc:spChg>
        <pc:spChg chg="add mod">
          <ac:chgData name="NESTOR JULIO HERNANDEZ BOCKER" userId="a413b3be1cc3406f" providerId="LiveId" clId="{187F2DA1-C915-4A1A-83D7-F8E7708A9857}" dt="2023-06-08T04:10:06.069" v="1259"/>
          <ac:spMkLst>
            <pc:docMk/>
            <pc:sldMk cId="2099275270" sldId="667"/>
            <ac:spMk id="15" creationId="{00000000-0008-0000-0000-000006000000}"/>
          </ac:spMkLst>
        </pc:spChg>
        <pc:spChg chg="del">
          <ac:chgData name="NESTOR JULIO HERNANDEZ BOCKER" userId="a413b3be1cc3406f" providerId="LiveId" clId="{187F2DA1-C915-4A1A-83D7-F8E7708A9857}" dt="2023-06-08T01:22:59.652" v="521" actId="478"/>
          <ac:spMkLst>
            <pc:docMk/>
            <pc:sldMk cId="2099275270" sldId="667"/>
            <ac:spMk id="16" creationId="{00000000-0000-0000-0000-000000000000}"/>
          </ac:spMkLst>
        </pc:spChg>
        <pc:spChg chg="add mod">
          <ac:chgData name="NESTOR JULIO HERNANDEZ BOCKER" userId="a413b3be1cc3406f" providerId="LiveId" clId="{187F2DA1-C915-4A1A-83D7-F8E7708A9857}" dt="2023-06-08T04:10:11.783" v="1261"/>
          <ac:spMkLst>
            <pc:docMk/>
            <pc:sldMk cId="2099275270" sldId="667"/>
            <ac:spMk id="19" creationId="{00000000-0008-0000-0000-000006000000}"/>
          </ac:spMkLst>
        </pc:spChg>
        <pc:spChg chg="del">
          <ac:chgData name="NESTOR JULIO HERNANDEZ BOCKER" userId="a413b3be1cc3406f" providerId="LiveId" clId="{187F2DA1-C915-4A1A-83D7-F8E7708A9857}" dt="2023-06-08T01:22:58.562" v="520" actId="478"/>
          <ac:spMkLst>
            <pc:docMk/>
            <pc:sldMk cId="2099275270" sldId="667"/>
            <ac:spMk id="20" creationId="{00000000-0000-0000-0000-000000000000}"/>
          </ac:spMkLst>
        </pc:spChg>
        <pc:grpChg chg="add mod">
          <ac:chgData name="NESTOR JULIO HERNANDEZ BOCKER" userId="a413b3be1cc3406f" providerId="LiveId" clId="{187F2DA1-C915-4A1A-83D7-F8E7708A9857}" dt="2023-06-08T04:09:05.678" v="1256" actId="1036"/>
          <ac:grpSpMkLst>
            <pc:docMk/>
            <pc:sldMk cId="2099275270" sldId="667"/>
            <ac:grpSpMk id="7" creationId="{00000000-0008-0000-0000-000003000000}"/>
          </ac:grpSpMkLst>
        </pc:grpChg>
        <pc:grpChg chg="add mod">
          <ac:chgData name="NESTOR JULIO HERNANDEZ BOCKER" userId="a413b3be1cc3406f" providerId="LiveId" clId="{187F2DA1-C915-4A1A-83D7-F8E7708A9857}" dt="2023-06-08T04:10:06.069" v="1259"/>
          <ac:grpSpMkLst>
            <pc:docMk/>
            <pc:sldMk cId="2099275270" sldId="667"/>
            <ac:grpSpMk id="13" creationId="{00000000-0008-0000-0000-000003000000}"/>
          </ac:grpSpMkLst>
        </pc:grpChg>
        <pc:grpChg chg="add mod">
          <ac:chgData name="NESTOR JULIO HERNANDEZ BOCKER" userId="a413b3be1cc3406f" providerId="LiveId" clId="{187F2DA1-C915-4A1A-83D7-F8E7708A9857}" dt="2023-06-08T04:10:11.783" v="1261"/>
          <ac:grpSpMkLst>
            <pc:docMk/>
            <pc:sldMk cId="2099275270" sldId="667"/>
            <ac:grpSpMk id="17" creationId="{00000000-0008-0000-0000-000003000000}"/>
          </ac:grpSpMkLst>
        </pc:grpChg>
        <pc:graphicFrameChg chg="del mod">
          <ac:chgData name="NESTOR JULIO HERNANDEZ BOCKER" userId="a413b3be1cc3406f" providerId="LiveId" clId="{187F2DA1-C915-4A1A-83D7-F8E7708A9857}" dt="2023-06-08T04:08:30.280" v="1222" actId="478"/>
          <ac:graphicFrameMkLst>
            <pc:docMk/>
            <pc:sldMk cId="2099275270" sldId="667"/>
            <ac:graphicFrameMk id="10" creationId="{00000000-0008-0000-0000-000005000000}"/>
          </ac:graphicFrameMkLst>
        </pc:graphicFrameChg>
        <pc:graphicFrameChg chg="add mod">
          <ac:chgData name="NESTOR JULIO HERNANDEZ BOCKER" userId="a413b3be1cc3406f" providerId="LiveId" clId="{187F2DA1-C915-4A1A-83D7-F8E7708A9857}" dt="2023-06-08T04:08:47.119" v="1223"/>
          <ac:graphicFrameMkLst>
            <pc:docMk/>
            <pc:sldMk cId="2099275270" sldId="667"/>
            <ac:graphicFrameMk id="11" creationId="{00000000-0008-0000-0000-000005000000}"/>
          </ac:graphicFrameMkLst>
        </pc:graphicFrameChg>
        <pc:graphicFrameChg chg="add mod">
          <ac:chgData name="NESTOR JULIO HERNANDEZ BOCKER" userId="a413b3be1cc3406f" providerId="LiveId" clId="{187F2DA1-C915-4A1A-83D7-F8E7708A9857}" dt="2023-06-08T04:10:06.069" v="1259"/>
          <ac:graphicFrameMkLst>
            <pc:docMk/>
            <pc:sldMk cId="2099275270" sldId="667"/>
            <ac:graphicFrameMk id="14" creationId="{00000000-0008-0000-0000-000005000000}"/>
          </ac:graphicFrameMkLst>
        </pc:graphicFrameChg>
        <pc:graphicFrameChg chg="add mod">
          <ac:chgData name="NESTOR JULIO HERNANDEZ BOCKER" userId="a413b3be1cc3406f" providerId="LiveId" clId="{187F2DA1-C915-4A1A-83D7-F8E7708A9857}" dt="2023-06-08T04:10:11.783" v="1261"/>
          <ac:graphicFrameMkLst>
            <pc:docMk/>
            <pc:sldMk cId="2099275270" sldId="667"/>
            <ac:graphicFrameMk id="18" creationId="{00000000-0008-0000-0000-000005000000}"/>
          </ac:graphicFrameMkLst>
        </pc:graphicFrameChg>
      </pc:sldChg>
      <pc:sldChg chg="addSp delSp add del mod">
        <pc:chgData name="NESTOR JULIO HERNANDEZ BOCKER" userId="a413b3be1cc3406f" providerId="LiveId" clId="{187F2DA1-C915-4A1A-83D7-F8E7708A9857}" dt="2023-06-08T01:14:38.192" v="472"/>
        <pc:sldMkLst>
          <pc:docMk/>
          <pc:sldMk cId="1180092406" sldId="668"/>
        </pc:sldMkLst>
        <pc:spChg chg="add del">
          <ac:chgData name="NESTOR JULIO HERNANDEZ BOCKER" userId="a413b3be1cc3406f" providerId="LiveId" clId="{187F2DA1-C915-4A1A-83D7-F8E7708A9857}" dt="2023-06-08T01:14:36.854" v="471" actId="478"/>
          <ac:spMkLst>
            <pc:docMk/>
            <pc:sldMk cId="1180092406" sldId="668"/>
            <ac:spMk id="6" creationId="{00000000-0000-0000-0000-000000000000}"/>
          </ac:spMkLst>
        </pc:spChg>
      </pc:sldChg>
      <pc:sldChg chg="modSp add mod ord">
        <pc:chgData name="NESTOR JULIO HERNANDEZ BOCKER" userId="a413b3be1cc3406f" providerId="LiveId" clId="{187F2DA1-C915-4A1A-83D7-F8E7708A9857}" dt="2023-06-08T02:11:03.068" v="957" actId="27636"/>
        <pc:sldMkLst>
          <pc:docMk/>
          <pc:sldMk cId="2093091506" sldId="668"/>
        </pc:sldMkLst>
        <pc:spChg chg="mod">
          <ac:chgData name="NESTOR JULIO HERNANDEZ BOCKER" userId="a413b3be1cc3406f" providerId="LiveId" clId="{187F2DA1-C915-4A1A-83D7-F8E7708A9857}" dt="2023-06-08T02:10:43.037" v="949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187F2DA1-C915-4A1A-83D7-F8E7708A9857}" dt="2023-06-08T02:11:03.068" v="957" actId="27636"/>
          <ac:spMkLst>
            <pc:docMk/>
            <pc:sldMk cId="2093091506" sldId="668"/>
            <ac:spMk id="5" creationId="{BDA1159D-A0ED-18DC-0747-141EBF1A2086}"/>
          </ac:spMkLst>
        </pc:spChg>
      </pc:sldChg>
      <pc:sldChg chg="addSp delSp modSp add mod">
        <pc:chgData name="NESTOR JULIO HERNANDEZ BOCKER" userId="a413b3be1cc3406f" providerId="LiveId" clId="{187F2DA1-C915-4A1A-83D7-F8E7708A9857}" dt="2023-06-08T04:13:39.204" v="1291" actId="20577"/>
        <pc:sldMkLst>
          <pc:docMk/>
          <pc:sldMk cId="1495741939" sldId="669"/>
        </pc:sldMkLst>
        <pc:spChg chg="add del mod">
          <ac:chgData name="NESTOR JULIO HERNANDEZ BOCKER" userId="a413b3be1cc3406f" providerId="LiveId" clId="{187F2DA1-C915-4A1A-83D7-F8E7708A9857}" dt="2023-06-08T02:09:44.595" v="945" actId="478"/>
          <ac:spMkLst>
            <pc:docMk/>
            <pc:sldMk cId="1495741939" sldId="669"/>
            <ac:spMk id="2" creationId="{B3474B6A-1A0D-805A-6F32-31F04438EB87}"/>
          </ac:spMkLst>
        </pc:spChg>
        <pc:spChg chg="add mod">
          <ac:chgData name="NESTOR JULIO HERNANDEZ BOCKER" userId="a413b3be1cc3406f" providerId="LiveId" clId="{187F2DA1-C915-4A1A-83D7-F8E7708A9857}" dt="2023-06-08T02:09:51.246" v="946"/>
          <ac:spMkLst>
            <pc:docMk/>
            <pc:sldMk cId="1495741939" sldId="669"/>
            <ac:spMk id="3" creationId="{85907F65-C65A-6229-890B-CB75CEB312FB}"/>
          </ac:spMkLst>
        </pc:spChg>
        <pc:spChg chg="del mod">
          <ac:chgData name="NESTOR JULIO HERNANDEZ BOCKER" userId="a413b3be1cc3406f" providerId="LiveId" clId="{187F2DA1-C915-4A1A-83D7-F8E7708A9857}" dt="2023-06-08T02:08:00.698" v="918" actId="21"/>
          <ac:spMkLst>
            <pc:docMk/>
            <pc:sldMk cId="1495741939" sldId="669"/>
            <ac:spMk id="7" creationId="{00000000-0000-0000-0000-000000000000}"/>
          </ac:spMkLst>
        </pc:spChg>
        <pc:spChg chg="del">
          <ac:chgData name="NESTOR JULIO HERNANDEZ BOCKER" userId="a413b3be1cc3406f" providerId="LiveId" clId="{187F2DA1-C915-4A1A-83D7-F8E7708A9857}" dt="2023-06-08T02:06:39.309" v="904" actId="478"/>
          <ac:spMkLst>
            <pc:docMk/>
            <pc:sldMk cId="1495741939" sldId="669"/>
            <ac:spMk id="9" creationId="{00000000-0000-0000-0000-000000000000}"/>
          </ac:spMkLst>
        </pc:spChg>
        <pc:spChg chg="mod">
          <ac:chgData name="NESTOR JULIO HERNANDEZ BOCKER" userId="a413b3be1cc3406f" providerId="LiveId" clId="{187F2DA1-C915-4A1A-83D7-F8E7708A9857}" dt="2023-06-08T04:13:39.204" v="1291" actId="20577"/>
          <ac:spMkLst>
            <pc:docMk/>
            <pc:sldMk cId="1495741939" sldId="669"/>
            <ac:spMk id="35" creationId="{1FB2FB3A-B76B-9F6B-F7B9-2602F1E4AF02}"/>
          </ac:spMkLst>
        </pc:spChg>
        <pc:spChg chg="mod">
          <ac:chgData name="NESTOR JULIO HERNANDEZ BOCKER" userId="a413b3be1cc3406f" providerId="LiveId" clId="{187F2DA1-C915-4A1A-83D7-F8E7708A9857}" dt="2023-06-08T02:07:39.796" v="916" actId="207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187F2DA1-C915-4A1A-83D7-F8E7708A9857}" dt="2023-06-08T02:07:33.973" v="914" actId="207"/>
          <ac:graphicFrameMkLst>
            <pc:docMk/>
            <pc:sldMk cId="1495741939" sldId="669"/>
            <ac:graphicFrameMk id="15" creationId="{D61F7500-A40A-4A9C-9807-884BDD88F0AB}"/>
          </ac:graphicFrameMkLst>
        </pc:graphicFrameChg>
        <pc:graphicFrameChg chg="mod">
          <ac:chgData name="NESTOR JULIO HERNANDEZ BOCKER" userId="a413b3be1cc3406f" providerId="LiveId" clId="{187F2DA1-C915-4A1A-83D7-F8E7708A9857}" dt="2023-06-08T04:11:59.539" v="1263"/>
          <ac:graphicFrameMkLst>
            <pc:docMk/>
            <pc:sldMk cId="1495741939" sldId="669"/>
            <ac:graphicFrameMk id="16" creationId="{9AEF698A-3143-4ABE-85D2-9855E9173BA7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4:12:40.007" v="1270" actId="478"/>
          <ac:graphicFrameMkLst>
            <pc:docMk/>
            <pc:sldMk cId="1495741939" sldId="669"/>
            <ac:graphicFrameMk id="19" creationId="{42E4196B-3D2C-4B69-823C-AD89FA7FB882}"/>
          </ac:graphicFrameMkLst>
        </pc:graphicFrameChg>
      </pc:sldChg>
      <pc:sldChg chg="add del">
        <pc:chgData name="NESTOR JULIO HERNANDEZ BOCKER" userId="a413b3be1cc3406f" providerId="LiveId" clId="{187F2DA1-C915-4A1A-83D7-F8E7708A9857}" dt="2023-06-08T01:14:38.192" v="472"/>
        <pc:sldMkLst>
          <pc:docMk/>
          <pc:sldMk cId="1981472441" sldId="671"/>
        </pc:sldMkLst>
      </pc:sldChg>
      <pc:sldChg chg="addSp delSp modSp add mod">
        <pc:chgData name="NESTOR JULIO HERNANDEZ BOCKER" userId="a413b3be1cc3406f" providerId="LiveId" clId="{187F2DA1-C915-4A1A-83D7-F8E7708A9857}" dt="2023-06-08T01:28:35.356" v="889"/>
        <pc:sldMkLst>
          <pc:docMk/>
          <pc:sldMk cId="3999264372" sldId="673"/>
        </pc:sldMkLst>
        <pc:spChg chg="add mod">
          <ac:chgData name="NESTOR JULIO HERNANDEZ BOCKER" userId="a413b3be1cc3406f" providerId="LiveId" clId="{187F2DA1-C915-4A1A-83D7-F8E7708A9857}" dt="2023-06-08T01:26:38.172" v="726" actId="207"/>
          <ac:spMkLst>
            <pc:docMk/>
            <pc:sldMk cId="3999264372" sldId="673"/>
            <ac:spMk id="2" creationId="{5F95E2CE-77F9-BF9B-6D05-EDECC736B762}"/>
          </ac:spMkLst>
        </pc:spChg>
        <pc:spChg chg="add mod">
          <ac:chgData name="NESTOR JULIO HERNANDEZ BOCKER" userId="a413b3be1cc3406f" providerId="LiveId" clId="{187F2DA1-C915-4A1A-83D7-F8E7708A9857}" dt="2023-06-08T01:28:35.356" v="889"/>
          <ac:spMkLst>
            <pc:docMk/>
            <pc:sldMk cId="3999264372" sldId="673"/>
            <ac:spMk id="3" creationId="{74FF7FE0-5F92-5643-695A-9D99B66D89F9}"/>
          </ac:spMkLst>
        </pc:spChg>
        <pc:spChg chg="mod">
          <ac:chgData name="NESTOR JULIO HERNANDEZ BOCKER" userId="a413b3be1cc3406f" providerId="LiveId" clId="{187F2DA1-C915-4A1A-83D7-F8E7708A9857}" dt="2023-06-08T01:27:38.220" v="878" actId="207"/>
          <ac:spMkLst>
            <pc:docMk/>
            <pc:sldMk cId="3999264372" sldId="673"/>
            <ac:spMk id="7" creationId="{00000000-0000-0000-0000-000000000000}"/>
          </ac:spMkLst>
        </pc:spChg>
        <pc:spChg chg="del">
          <ac:chgData name="NESTOR JULIO HERNANDEZ BOCKER" userId="a413b3be1cc3406f" providerId="LiveId" clId="{187F2DA1-C915-4A1A-83D7-F8E7708A9857}" dt="2023-06-08T01:28:09.267" v="883" actId="478"/>
          <ac:spMkLst>
            <pc:docMk/>
            <pc:sldMk cId="3999264372" sldId="673"/>
            <ac:spMk id="9" creationId="{00000000-0000-0000-0000-000000000000}"/>
          </ac:spMkLst>
        </pc:spChg>
        <pc:spChg chg="mod">
          <ac:chgData name="NESTOR JULIO HERNANDEZ BOCKER" userId="a413b3be1cc3406f" providerId="LiveId" clId="{187F2DA1-C915-4A1A-83D7-F8E7708A9857}" dt="2023-06-08T01:27:13.326" v="741" actId="1076"/>
          <ac:spMkLst>
            <pc:docMk/>
            <pc:sldMk cId="3999264372" sldId="673"/>
            <ac:spMk id="14" creationId="{2BB5978B-4703-02EA-E2BC-B2714EF881A9}"/>
          </ac:spMkLst>
        </pc:spChg>
        <pc:spChg chg="del">
          <ac:chgData name="NESTOR JULIO HERNANDEZ BOCKER" userId="a413b3be1cc3406f" providerId="LiveId" clId="{187F2DA1-C915-4A1A-83D7-F8E7708A9857}" dt="2023-06-08T01:28:10.716" v="884" actId="478"/>
          <ac:spMkLst>
            <pc:docMk/>
            <pc:sldMk cId="3999264372" sldId="673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187F2DA1-C915-4A1A-83D7-F8E7708A9857}" dt="2023-06-08T01:27:17.207" v="742" actId="1076"/>
          <ac:graphicFrameMkLst>
            <pc:docMk/>
            <pc:sldMk cId="3999264372" sldId="673"/>
            <ac:graphicFrameMk id="8" creationId="{EEBF10FC-493F-4639-89C4-99A60416EB6C}"/>
          </ac:graphicFrameMkLst>
        </pc:graphicFrameChg>
      </pc:sldChg>
    </pc:docChg>
  </pc:docChgLst>
  <pc:docChgLst>
    <pc:chgData name="NESTOR JULIO HERNANDEZ BOCKER" userId="a413b3be1cc3406f" providerId="LiveId" clId="{6E9D1BA8-88A7-4149-A041-2BC30ABEB2A4}"/>
    <pc:docChg chg="undo redo custSel modSld">
      <pc:chgData name="NESTOR JULIO HERNANDEZ BOCKER" userId="a413b3be1cc3406f" providerId="LiveId" clId="{6E9D1BA8-88A7-4149-A041-2BC30ABEB2A4}" dt="2023-07-11T00:32:50.905" v="698" actId="1037"/>
      <pc:docMkLst>
        <pc:docMk/>
      </pc:docMkLst>
      <pc:sldChg chg="modSp mod">
        <pc:chgData name="NESTOR JULIO HERNANDEZ BOCKER" userId="a413b3be1cc3406f" providerId="LiveId" clId="{6E9D1BA8-88A7-4149-A041-2BC30ABEB2A4}" dt="2023-07-10T00:56:19.427" v="6" actId="20577"/>
        <pc:sldMkLst>
          <pc:docMk/>
          <pc:sldMk cId="1010862512" sldId="275"/>
        </pc:sldMkLst>
        <pc:spChg chg="mod">
          <ac:chgData name="NESTOR JULIO HERNANDEZ BOCKER" userId="a413b3be1cc3406f" providerId="LiveId" clId="{6E9D1BA8-88A7-4149-A041-2BC30ABEB2A4}" dt="2023-07-10T00:56:19.427" v="6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6E9D1BA8-88A7-4149-A041-2BC30ABEB2A4}" dt="2023-07-10T03:09:54.845" v="483" actId="20577"/>
        <pc:sldMkLst>
          <pc:docMk/>
          <pc:sldMk cId="3675170584" sldId="279"/>
        </pc:sldMkLst>
        <pc:spChg chg="mod">
          <ac:chgData name="NESTOR JULIO HERNANDEZ BOCKER" userId="a413b3be1cc3406f" providerId="LiveId" clId="{6E9D1BA8-88A7-4149-A041-2BC30ABEB2A4}" dt="2023-07-10T03:09:54.845" v="483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6E9D1BA8-88A7-4149-A041-2BC30ABEB2A4}" dt="2023-07-11T00:03:34.920" v="619" actId="113"/>
        <pc:sldMkLst>
          <pc:docMk/>
          <pc:sldMk cId="2130645913" sldId="281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6E9D1BA8-88A7-4149-A041-2BC30ABEB2A4}" dt="2023-07-11T00:03:34.920" v="619" actId="113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6E9D1BA8-88A7-4149-A041-2BC30ABEB2A4}" dt="2023-07-11T00:29:47.011" v="696" actId="20577"/>
        <pc:sldMkLst>
          <pc:docMk/>
          <pc:sldMk cId="102766390" sldId="316"/>
        </pc:sldMkLst>
        <pc:spChg chg="mod">
          <ac:chgData name="NESTOR JULIO HERNANDEZ BOCKER" userId="a413b3be1cc3406f" providerId="LiveId" clId="{6E9D1BA8-88A7-4149-A041-2BC30ABEB2A4}" dt="2023-07-11T00:29:47.011" v="696" actId="20577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02766390" sldId="316"/>
            <ac:spMk id="7" creationId="{469CD69D-8310-32BB-7403-36C4ABF01797}"/>
          </ac:spMkLst>
        </pc:spChg>
        <pc:cxnChg chg="mod">
          <ac:chgData name="NESTOR JULIO HERNANDEZ BOCKER" userId="a413b3be1cc3406f" providerId="LiveId" clId="{6E9D1BA8-88A7-4149-A041-2BC30ABEB2A4}" dt="2023-07-10T23:57:15.465" v="491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6E9D1BA8-88A7-4149-A041-2BC30ABEB2A4}" dt="2023-07-11T00:05:48.153" v="634" actId="20577"/>
        <pc:sldMkLst>
          <pc:docMk/>
          <pc:sldMk cId="3812210601" sldId="317"/>
        </pc:sldMkLst>
        <pc:spChg chg="mod">
          <ac:chgData name="NESTOR JULIO HERNANDEZ BOCKER" userId="a413b3be1cc3406f" providerId="LiveId" clId="{6E9D1BA8-88A7-4149-A041-2BC30ABEB2A4}" dt="2023-07-11T00:04:26.282" v="625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6E9D1BA8-88A7-4149-A041-2BC30ABEB2A4}" dt="2023-07-11T00:04:57.577" v="628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6E9D1BA8-88A7-4149-A041-2BC30ABEB2A4}" dt="2023-07-11T00:05:48.153" v="634" actId="20577"/>
          <ac:spMkLst>
            <pc:docMk/>
            <pc:sldMk cId="3812210601" sldId="317"/>
            <ac:spMk id="8" creationId="{2CBAB8E9-9405-7A87-2785-3DEFDF9F262E}"/>
          </ac:spMkLst>
        </pc:spChg>
        <pc:graphicFrameChg chg="mod">
          <ac:chgData name="NESTOR JULIO HERNANDEZ BOCKER" userId="a413b3be1cc3406f" providerId="LiveId" clId="{6E9D1BA8-88A7-4149-A041-2BC30ABEB2A4}" dt="2023-07-11T00:05:25.140" v="631" actId="403"/>
          <ac:graphicFrameMkLst>
            <pc:docMk/>
            <pc:sldMk cId="3812210601" sldId="317"/>
            <ac:graphicFrameMk id="9" creationId="{9B5635E4-E81C-5F22-0913-CAA30CE13A42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07:15.061" v="640" actId="207"/>
        <pc:sldMkLst>
          <pc:docMk/>
          <pc:sldMk cId="417758710" sldId="318"/>
        </pc:sldMkLst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417758710" sldId="318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6E9D1BA8-88A7-4149-A041-2BC30ABEB2A4}" dt="2023-07-11T00:07:15.061" v="640" actId="207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32:50.905" v="698" actId="1037"/>
        <pc:sldMkLst>
          <pc:docMk/>
          <pc:sldMk cId="1360156958" sldId="319"/>
        </pc:sldMkLst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360156958" sldId="319"/>
            <ac:spMk id="6" creationId="{0975D6D9-C73A-4534-891E-598D9F6D656A}"/>
          </ac:spMkLst>
        </pc:spChg>
        <pc:graphicFrameChg chg="mod modGraphic">
          <ac:chgData name="NESTOR JULIO HERNANDEZ BOCKER" userId="a413b3be1cc3406f" providerId="LiveId" clId="{6E9D1BA8-88A7-4149-A041-2BC30ABEB2A4}" dt="2023-07-11T00:32:50.905" v="698" actId="1037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13:29.402" v="654" actId="20577"/>
        <pc:sldMkLst>
          <pc:docMk/>
          <pc:sldMk cId="1763648886" sldId="320"/>
        </pc:sldMkLst>
        <pc:spChg chg="mod">
          <ac:chgData name="NESTOR JULIO HERNANDEZ BOCKER" userId="a413b3be1cc3406f" providerId="LiveId" clId="{6E9D1BA8-88A7-4149-A041-2BC30ABEB2A4}" dt="2023-07-11T00:12:42.033" v="649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6E9D1BA8-88A7-4149-A041-2BC30ABEB2A4}" dt="2023-07-11T00:13:24.424" v="652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6E9D1BA8-88A7-4149-A041-2BC30ABEB2A4}" dt="2023-07-11T00:13:29.402" v="654" actId="20577"/>
          <ac:spMkLst>
            <pc:docMk/>
            <pc:sldMk cId="1763648886" sldId="320"/>
            <ac:spMk id="9" creationId="{B15C3F20-1D7E-41F3-7206-569B464F71CB}"/>
          </ac:spMkLst>
        </pc:spChg>
      </pc:sldChg>
      <pc:sldChg chg="modSp mod">
        <pc:chgData name="NESTOR JULIO HERNANDEZ BOCKER" userId="a413b3be1cc3406f" providerId="LiveId" clId="{6E9D1BA8-88A7-4149-A041-2BC30ABEB2A4}" dt="2023-07-11T00:17:57.912" v="669" actId="20577"/>
        <pc:sldMkLst>
          <pc:docMk/>
          <pc:sldMk cId="3330875486" sldId="321"/>
        </pc:sldMkLst>
        <pc:spChg chg="mod">
          <ac:chgData name="NESTOR JULIO HERNANDEZ BOCKER" userId="a413b3be1cc3406f" providerId="LiveId" clId="{6E9D1BA8-88A7-4149-A041-2BC30ABEB2A4}" dt="2023-07-11T00:17:38.496" v="662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6E9D1BA8-88A7-4149-A041-2BC30ABEB2A4}" dt="2023-07-11T00:17:49.604" v="665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6E9D1BA8-88A7-4149-A041-2BC30ABEB2A4}" dt="2023-07-11T00:17:57.912" v="669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3330875486" sldId="321"/>
            <ac:spMk id="9" creationId="{AD2880AA-3001-E064-27C8-B2483A4D9010}"/>
          </ac:spMkLst>
        </pc:spChg>
        <pc:graphicFrameChg chg="mod">
          <ac:chgData name="NESTOR JULIO HERNANDEZ BOCKER" userId="a413b3be1cc3406f" providerId="LiveId" clId="{6E9D1BA8-88A7-4149-A041-2BC30ABEB2A4}" dt="2023-07-10T23:59:11.757" v="505"/>
          <ac:graphicFrameMkLst>
            <pc:docMk/>
            <pc:sldMk cId="3330875486" sldId="321"/>
            <ac:graphicFrameMk id="2" creationId="{EC8D710A-401A-1D9D-102E-BA7BBF92416F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00:39.756" v="553" actId="27918"/>
        <pc:sldMkLst>
          <pc:docMk/>
          <pc:sldMk cId="200782912" sldId="322"/>
        </pc:sldMkLst>
        <pc:spChg chg="mod">
          <ac:chgData name="NESTOR JULIO HERNANDEZ BOCKER" userId="a413b3be1cc3406f" providerId="LiveId" clId="{6E9D1BA8-88A7-4149-A041-2BC30ABEB2A4}" dt="2023-07-10T00:58:13.016" v="37" actId="1038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6E9D1BA8-88A7-4149-A041-2BC30ABEB2A4}" dt="2023-07-10T00:58:06.456" v="36" actId="1037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6E9D1BA8-88A7-4149-A041-2BC30ABEB2A4}" dt="2023-07-10T00:58:28.426" v="62" actId="1037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6E9D1BA8-88A7-4149-A041-2BC30ABEB2A4}" dt="2023-07-10T00:58:21.067" v="50" actId="1038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6E9D1BA8-88A7-4149-A041-2BC30ABEB2A4}" dt="2023-07-11T00:00:09.874" v="526" actId="1038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6E9D1BA8-88A7-4149-A041-2BC30ABEB2A4}" dt="2023-07-11T00:00:19.847" v="536" actId="1038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6E9D1BA8-88A7-4149-A041-2BC30ABEB2A4}" dt="2023-07-10T01:00:15.220" v="122" actId="1036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6E9D1BA8-88A7-4149-A041-2BC30ABEB2A4}" dt="2023-07-10T01:03:25.170" v="244" actId="1038"/>
          <ac:spMkLst>
            <pc:docMk/>
            <pc:sldMk cId="200782912" sldId="322"/>
            <ac:spMk id="36" creationId="{390A071B-8E8C-BE41-8E65-DDAC2A535855}"/>
          </ac:spMkLst>
        </pc:spChg>
        <pc:graphicFrameChg chg="mod">
          <ac:chgData name="NESTOR JULIO HERNANDEZ BOCKER" userId="a413b3be1cc3406f" providerId="LiveId" clId="{6E9D1BA8-88A7-4149-A041-2BC30ABEB2A4}" dt="2023-07-10T01:00:10.503" v="121"/>
          <ac:graphicFrameMkLst>
            <pc:docMk/>
            <pc:sldMk cId="200782912" sldId="322"/>
            <ac:graphicFrameMk id="15" creationId="{48583171-CA99-41F5-4E57-347407B36218}"/>
          </ac:graphicFrameMkLst>
        </pc:graphicFrameChg>
        <pc:graphicFrameChg chg="mod">
          <ac:chgData name="NESTOR JULIO HERNANDEZ BOCKER" userId="a413b3be1cc3406f" providerId="LiveId" clId="{6E9D1BA8-88A7-4149-A041-2BC30ABEB2A4}" dt="2023-07-11T00:00:30.026" v="551" actId="1035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08:54.267" v="644" actId="113"/>
        <pc:sldMkLst>
          <pc:docMk/>
          <pc:sldMk cId="3631758431" sldId="328"/>
        </pc:sldMkLst>
        <pc:spChg chg="mod">
          <ac:chgData name="NESTOR JULIO HERNANDEZ BOCKER" userId="a413b3be1cc3406f" providerId="LiveId" clId="{6E9D1BA8-88A7-4149-A041-2BC30ABEB2A4}" dt="2023-07-11T00:08:54.267" v="644" actId="113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3631758431" sldId="328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6E9D1BA8-88A7-4149-A041-2BC30ABEB2A4}" dt="2023-07-11T00:16:46.272" v="655"/>
        <pc:sldMkLst>
          <pc:docMk/>
          <pc:sldMk cId="3726187029" sldId="329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3726187029" sldId="32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6E9D1BA8-88A7-4149-A041-2BC30ABEB2A4}" dt="2023-07-11T00:16:46.272" v="655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6E9D1BA8-88A7-4149-A041-2BC30ABEB2A4}" dt="2023-07-11T00:17:11.154" v="657"/>
        <pc:sldMkLst>
          <pc:docMk/>
          <pc:sldMk cId="3844795882" sldId="330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3844795882" sldId="330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6E9D1BA8-88A7-4149-A041-2BC30ABEB2A4}" dt="2023-07-11T00:17:11.154" v="657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17:32.535" v="659" actId="113"/>
        <pc:sldMkLst>
          <pc:docMk/>
          <pc:sldMk cId="1999066587" sldId="331"/>
        </pc:sldMkLst>
        <pc:spChg chg="mod">
          <ac:chgData name="NESTOR JULIO HERNANDEZ BOCKER" userId="a413b3be1cc3406f" providerId="LiveId" clId="{6E9D1BA8-88A7-4149-A041-2BC30ABEB2A4}" dt="2023-07-11T00:17:32.535" v="659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999066587" sldId="33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6E9D1BA8-88A7-4149-A041-2BC30ABEB2A4}" dt="2023-07-11T00:19:06.464" v="693" actId="20577"/>
        <pc:sldMkLst>
          <pc:docMk/>
          <pc:sldMk cId="2501195012" sldId="332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2501195012" sldId="33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6E9D1BA8-88A7-4149-A041-2BC30ABEB2A4}" dt="2023-07-11T00:19:06.464" v="693" actId="20577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19:25.589" v="695" actId="6549"/>
        <pc:sldMkLst>
          <pc:docMk/>
          <pc:sldMk cId="3160605606" sldId="333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3160605606" sldId="333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6E9D1BA8-88A7-4149-A041-2BC30ABEB2A4}" dt="2023-07-11T00:19:25.589" v="695" actId="6549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01:49.924" v="605" actId="27918"/>
        <pc:sldMkLst>
          <pc:docMk/>
          <pc:sldMk cId="1160910596" sldId="334"/>
        </pc:sldMkLst>
        <pc:spChg chg="mod">
          <ac:chgData name="NESTOR JULIO HERNANDEZ BOCKER" userId="a413b3be1cc3406f" providerId="LiveId" clId="{6E9D1BA8-88A7-4149-A041-2BC30ABEB2A4}" dt="2023-07-11T00:01:29.212" v="581" actId="1037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6E9D1BA8-88A7-4149-A041-2BC30ABEB2A4}" dt="2023-07-11T00:01:35.371" v="593" actId="1037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6E9D1BA8-88A7-4149-A041-2BC30ABEB2A4}" dt="2023-07-10T01:01:08.687" v="155" actId="1038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6E9D1BA8-88A7-4149-A041-2BC30ABEB2A4}" dt="2023-07-10T01:00:56.075" v="141" actId="1037"/>
          <ac:spMkLst>
            <pc:docMk/>
            <pc:sldMk cId="1160910596" sldId="334"/>
            <ac:spMk id="9" creationId="{6E111BC9-8330-75A9-A8B3-69471AB8560C}"/>
          </ac:spMkLst>
        </pc:spChg>
        <pc:spChg chg="mod">
          <ac:chgData name="NESTOR JULIO HERNANDEZ BOCKER" userId="a413b3be1cc3406f" providerId="LiveId" clId="{6E9D1BA8-88A7-4149-A041-2BC30ABEB2A4}" dt="2023-07-10T01:02:22.927" v="206" actId="1038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6E9D1BA8-88A7-4149-A041-2BC30ABEB2A4}" dt="2023-07-10T01:02:03.108" v="194" actId="1038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6E9D1BA8-88A7-4149-A041-2BC30ABEB2A4}" dt="2023-07-10T01:03:40.606" v="256" actId="1037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6E9D1BA8-88A7-4149-A041-2BC30ABEB2A4}" dt="2023-07-10T01:03:48.332" v="270" actId="1038"/>
          <ac:spMkLst>
            <pc:docMk/>
            <pc:sldMk cId="1160910596" sldId="334"/>
            <ac:spMk id="58" creationId="{D53850D1-EF14-00E1-2818-0D6E9A7BC077}"/>
          </ac:spMkLst>
        </pc:spChg>
        <pc:graphicFrameChg chg="mod">
          <ac:chgData name="NESTOR JULIO HERNANDEZ BOCKER" userId="a413b3be1cc3406f" providerId="LiveId" clId="{6E9D1BA8-88A7-4149-A041-2BC30ABEB2A4}" dt="2023-07-11T00:01:41.212" v="603" actId="1035"/>
          <ac:graphicFrameMkLst>
            <pc:docMk/>
            <pc:sldMk cId="1160910596" sldId="334"/>
            <ac:graphicFrameMk id="7" creationId="{7553BF30-2495-68A0-6445-14AF1A18D866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0T02:58:08.849" v="479" actId="27918"/>
        <pc:sldMkLst>
          <pc:docMk/>
          <pc:sldMk cId="905729610" sldId="665"/>
        </pc:sldMkLst>
        <pc:spChg chg="mod">
          <ac:chgData name="NESTOR JULIO HERNANDEZ BOCKER" userId="a413b3be1cc3406f" providerId="LiveId" clId="{6E9D1BA8-88A7-4149-A041-2BC30ABEB2A4}" dt="2023-07-10T02:56:53.790" v="451" actId="207"/>
          <ac:spMkLst>
            <pc:docMk/>
            <pc:sldMk cId="905729610" sldId="665"/>
            <ac:spMk id="4" creationId="{30BDBAFF-21DC-C5CC-6C7E-27217F920E88}"/>
          </ac:spMkLst>
        </pc:spChg>
        <pc:spChg chg="mod">
          <ac:chgData name="NESTOR JULIO HERNANDEZ BOCKER" userId="a413b3be1cc3406f" providerId="LiveId" clId="{6E9D1BA8-88A7-4149-A041-2BC30ABEB2A4}" dt="2023-07-10T00:55:02.408" v="3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6E9D1BA8-88A7-4149-A041-2BC30ABEB2A4}" dt="2023-07-10T00:55:02.408" v="3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6E9D1BA8-88A7-4149-A041-2BC30ABEB2A4}" dt="2023-07-10T02:56:33.566" v="450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6E9D1BA8-88A7-4149-A041-2BC30ABEB2A4}" dt="2023-07-10T23:56:29.450" v="486" actId="27918"/>
        <pc:sldMkLst>
          <pc:docMk/>
          <pc:sldMk cId="2099275270" sldId="667"/>
        </pc:sldMkLst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2099275270" sldId="667"/>
            <ac:spMk id="5" creationId="{4317E982-3BB8-A714-9BE1-28A9BF9DF774}"/>
          </ac:spMkLst>
        </pc:spChg>
        <pc:spChg chg="del">
          <ac:chgData name="NESTOR JULIO HERNANDEZ BOCKER" userId="a413b3be1cc3406f" providerId="LiveId" clId="{6E9D1BA8-88A7-4149-A041-2BC30ABEB2A4}" dt="2023-07-10T01:17:55.415" v="275" actId="478"/>
          <ac:spMkLst>
            <pc:docMk/>
            <pc:sldMk cId="2099275270" sldId="667"/>
            <ac:spMk id="9" creationId="{6E3BA6B2-C5D3-C1AC-AED0-DF5823163E16}"/>
          </ac:spMkLst>
        </pc:spChg>
        <pc:spChg chg="add mod">
          <ac:chgData name="NESTOR JULIO HERNANDEZ BOCKER" userId="a413b3be1cc3406f" providerId="LiveId" clId="{6E9D1BA8-88A7-4149-A041-2BC30ABEB2A4}" dt="2023-07-10T01:20:10.663" v="299" actId="1076"/>
          <ac:spMkLst>
            <pc:docMk/>
            <pc:sldMk cId="2099275270" sldId="667"/>
            <ac:spMk id="10" creationId="{6E3BA6B2-C5D3-C1AC-AED0-DF5823163E16}"/>
          </ac:spMkLst>
        </pc:spChg>
        <pc:spChg chg="add mod">
          <ac:chgData name="NESTOR JULIO HERNANDEZ BOCKER" userId="a413b3be1cc3406f" providerId="LiveId" clId="{6E9D1BA8-88A7-4149-A041-2BC30ABEB2A4}" dt="2023-07-10T01:20:10.663" v="299" actId="1076"/>
          <ac:spMkLst>
            <pc:docMk/>
            <pc:sldMk cId="2099275270" sldId="667"/>
            <ac:spMk id="14" creationId="{00000000-0008-0000-0000-000006000000}"/>
          </ac:spMkLst>
        </pc:spChg>
        <pc:grpChg chg="add mod">
          <ac:chgData name="NESTOR JULIO HERNANDEZ BOCKER" userId="a413b3be1cc3406f" providerId="LiveId" clId="{6E9D1BA8-88A7-4149-A041-2BC30ABEB2A4}" dt="2023-07-10T01:20:10.663" v="299" actId="1076"/>
          <ac:grpSpMkLst>
            <pc:docMk/>
            <pc:sldMk cId="2099275270" sldId="667"/>
            <ac:grpSpMk id="3" creationId="{CB276695-F68E-E6B5-FBBD-DB9A7F8C9695}"/>
          </ac:grpSpMkLst>
        </pc:grpChg>
        <pc:grpChg chg="add mod">
          <ac:chgData name="NESTOR JULIO HERNANDEZ BOCKER" userId="a413b3be1cc3406f" providerId="LiveId" clId="{6E9D1BA8-88A7-4149-A041-2BC30ABEB2A4}" dt="2023-07-10T01:20:10.663" v="299" actId="1076"/>
          <ac:grpSpMkLst>
            <pc:docMk/>
            <pc:sldMk cId="2099275270" sldId="667"/>
            <ac:grpSpMk id="4" creationId="{00000000-0008-0000-0000-000003000000}"/>
          </ac:grpSpMkLst>
        </pc:grpChg>
        <pc:grpChg chg="del mod">
          <ac:chgData name="NESTOR JULIO HERNANDEZ BOCKER" userId="a413b3be1cc3406f" providerId="LiveId" clId="{6E9D1BA8-88A7-4149-A041-2BC30ABEB2A4}" dt="2023-07-10T01:17:51.973" v="274" actId="478"/>
          <ac:grpSpMkLst>
            <pc:docMk/>
            <pc:sldMk cId="2099275270" sldId="667"/>
            <ac:grpSpMk id="7" creationId="{00000000-0008-0000-0000-000003000000}"/>
          </ac:grpSpMkLst>
        </pc:grpChg>
        <pc:graphicFrameChg chg="mod">
          <ac:chgData name="NESTOR JULIO HERNANDEZ BOCKER" userId="a413b3be1cc3406f" providerId="LiveId" clId="{6E9D1BA8-88A7-4149-A041-2BC30ABEB2A4}" dt="2023-07-10T00:54:35.313" v="1"/>
          <ac:graphicFrameMkLst>
            <pc:docMk/>
            <pc:sldMk cId="2099275270" sldId="667"/>
            <ac:graphicFrameMk id="11" creationId="{00000000-0008-0000-0000-000005000000}"/>
          </ac:graphicFrameMkLst>
        </pc:graphicFrameChg>
        <pc:graphicFrameChg chg="add mod">
          <ac:chgData name="NESTOR JULIO HERNANDEZ BOCKER" userId="a413b3be1cc3406f" providerId="LiveId" clId="{6E9D1BA8-88A7-4149-A041-2BC30ABEB2A4}" dt="2023-07-10T01:22:17.761" v="300"/>
          <ac:graphicFrameMkLst>
            <pc:docMk/>
            <pc:sldMk cId="2099275270" sldId="667"/>
            <ac:graphicFrameMk id="13" creationId="{00000000-0008-0000-0000-000005000000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0T03:03:47.549" v="481" actId="20577"/>
        <pc:sldMkLst>
          <pc:docMk/>
          <pc:sldMk cId="2093091506" sldId="668"/>
        </pc:sldMkLst>
        <pc:spChg chg="mod">
          <ac:chgData name="NESTOR JULIO HERNANDEZ BOCKER" userId="a413b3be1cc3406f" providerId="LiveId" clId="{6E9D1BA8-88A7-4149-A041-2BC30ABEB2A4}" dt="2023-07-10T03:03:47.549" v="481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6E9D1BA8-88A7-4149-A041-2BC30ABEB2A4}" dt="2023-07-10T00:55:12.461" v="4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 modNotesTx">
        <pc:chgData name="NESTOR JULIO HERNANDEZ BOCKER" userId="a413b3be1cc3406f" providerId="LiveId" clId="{6E9D1BA8-88A7-4149-A041-2BC30ABEB2A4}" dt="2023-07-10T01:32:01.104" v="322" actId="6549"/>
        <pc:sldMkLst>
          <pc:docMk/>
          <pc:sldMk cId="1495741939" sldId="669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6E9D1BA8-88A7-4149-A041-2BC30ABEB2A4}" dt="2023-07-10T01:29:58.031" v="314"/>
          <ac:graphicFrameMkLst>
            <pc:docMk/>
            <pc:sldMk cId="1495741939" sldId="669"/>
            <ac:graphicFrameMk id="19" creationId="{42E4196B-3D2C-4B69-823C-AD89FA7FB882}"/>
          </ac:graphicFrameMkLst>
        </pc:graphicFrameChg>
      </pc:sldChg>
      <pc:sldChg chg="addSp delSp modSp mod">
        <pc:chgData name="NESTOR JULIO HERNANDEZ BOCKER" userId="a413b3be1cc3406f" providerId="LiveId" clId="{6E9D1BA8-88A7-4149-A041-2BC30ABEB2A4}" dt="2023-07-10T02:57:43.070" v="475" actId="1035"/>
        <pc:sldMkLst>
          <pc:docMk/>
          <pc:sldMk cId="3999264372" sldId="673"/>
        </pc:sldMkLst>
        <pc:spChg chg="mod">
          <ac:chgData name="NESTOR JULIO HERNANDEZ BOCKER" userId="a413b3be1cc3406f" providerId="LiveId" clId="{6E9D1BA8-88A7-4149-A041-2BC30ABEB2A4}" dt="2023-07-10T01:37:08.223" v="323" actId="207"/>
          <ac:spMkLst>
            <pc:docMk/>
            <pc:sldMk cId="3999264372" sldId="673"/>
            <ac:spMk id="2" creationId="{5F95E2CE-77F9-BF9B-6D05-EDECC736B762}"/>
          </ac:spMkLst>
        </pc:spChg>
        <pc:spChg chg="mod">
          <ac:chgData name="NESTOR JULIO HERNANDEZ BOCKER" userId="a413b3be1cc3406f" providerId="LiveId" clId="{6E9D1BA8-88A7-4149-A041-2BC30ABEB2A4}" dt="2023-07-10T00:55:02.408" v="3"/>
          <ac:spMkLst>
            <pc:docMk/>
            <pc:sldMk cId="3999264372" sldId="673"/>
            <ac:spMk id="3" creationId="{74FF7FE0-5F92-5643-695A-9D99B66D89F9}"/>
          </ac:spMkLst>
        </pc:spChg>
        <pc:graphicFrameChg chg="add mod">
          <ac:chgData name="NESTOR JULIO HERNANDEZ BOCKER" userId="a413b3be1cc3406f" providerId="LiveId" clId="{6E9D1BA8-88A7-4149-A041-2BC30ABEB2A4}" dt="2023-07-10T02:57:43.070" v="475" actId="1035"/>
          <ac:graphicFrameMkLst>
            <pc:docMk/>
            <pc:sldMk cId="3999264372" sldId="673"/>
            <ac:graphicFrameMk id="4" creationId="{EEBF10FC-493F-4639-89C4-99A60416EB6C}"/>
          </ac:graphicFrameMkLst>
        </pc:graphicFrameChg>
        <pc:graphicFrameChg chg="add mod modGraphic">
          <ac:chgData name="NESTOR JULIO HERNANDEZ BOCKER" userId="a413b3be1cc3406f" providerId="LiveId" clId="{6E9D1BA8-88A7-4149-A041-2BC30ABEB2A4}" dt="2023-07-10T02:57:23.116" v="452"/>
          <ac:graphicFrameMkLst>
            <pc:docMk/>
            <pc:sldMk cId="3999264372" sldId="673"/>
            <ac:graphicFrameMk id="5" creationId="{38F94CDA-F547-CB0F-26FC-6F81031A1A57}"/>
          </ac:graphicFrameMkLst>
        </pc:graphicFrameChg>
        <pc:graphicFrameChg chg="del">
          <ac:chgData name="NESTOR JULIO HERNANDEZ BOCKER" userId="a413b3be1cc3406f" providerId="LiveId" clId="{6E9D1BA8-88A7-4149-A041-2BC30ABEB2A4}" dt="2023-07-10T02:48:26.998" v="325" actId="478"/>
          <ac:graphicFrameMkLst>
            <pc:docMk/>
            <pc:sldMk cId="3999264372" sldId="673"/>
            <ac:graphicFrameMk id="6" creationId="{38F94CDA-F547-CB0F-26FC-6F81031A1A57}"/>
          </ac:graphicFrameMkLst>
        </pc:graphicFrameChg>
        <pc:graphicFrameChg chg="del">
          <ac:chgData name="NESTOR JULIO HERNANDEZ BOCKER" userId="a413b3be1cc3406f" providerId="LiveId" clId="{6E9D1BA8-88A7-4149-A041-2BC30ABEB2A4}" dt="2023-07-10T02:48:22.716" v="324" actId="478"/>
          <ac:graphicFrameMkLst>
            <pc:docMk/>
            <pc:sldMk cId="3999264372" sldId="673"/>
            <ac:graphicFrameMk id="8" creationId="{EEBF10FC-493F-4639-89C4-99A60416EB6C}"/>
          </ac:graphicFrameMkLst>
        </pc:graphicFrameChg>
      </pc:sldChg>
    </pc:docChg>
  </pc:docChgLst>
  <pc:docChgLst>
    <pc:chgData name="NESTOR JULIO HERNANDEZ BOCKER" userId="a413b3be1cc3406f" providerId="LiveId" clId="{50E8CA98-0FCE-467C-9176-2BF2083641A1}"/>
    <pc:docChg chg="undo custSel modSld">
      <pc:chgData name="NESTOR JULIO HERNANDEZ BOCKER" userId="a413b3be1cc3406f" providerId="LiveId" clId="{50E8CA98-0FCE-467C-9176-2BF2083641A1}" dt="2023-10-17T14:41:54.472" v="917" actId="1035"/>
      <pc:docMkLst>
        <pc:docMk/>
      </pc:docMkLst>
      <pc:sldChg chg="modSp mod">
        <pc:chgData name="NESTOR JULIO HERNANDEZ BOCKER" userId="a413b3be1cc3406f" providerId="LiveId" clId="{50E8CA98-0FCE-467C-9176-2BF2083641A1}" dt="2023-10-06T00:16:02.780" v="15" actId="20577"/>
        <pc:sldMkLst>
          <pc:docMk/>
          <pc:sldMk cId="1010862512" sldId="275"/>
        </pc:sldMkLst>
        <pc:spChg chg="mod">
          <ac:chgData name="NESTOR JULIO HERNANDEZ BOCKER" userId="a413b3be1cc3406f" providerId="LiveId" clId="{50E8CA98-0FCE-467C-9176-2BF2083641A1}" dt="2023-10-06T00:16:02.780" v="15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50E8CA98-0FCE-467C-9176-2BF2083641A1}" dt="2023-10-06T00:16:10.086" v="16" actId="20577"/>
        <pc:sldMkLst>
          <pc:docMk/>
          <pc:sldMk cId="3675170584" sldId="279"/>
        </pc:sldMkLst>
        <pc:spChg chg="mod">
          <ac:chgData name="NESTOR JULIO HERNANDEZ BOCKER" userId="a413b3be1cc3406f" providerId="LiveId" clId="{50E8CA98-0FCE-467C-9176-2BF2083641A1}" dt="2023-10-06T00:16:10.086" v="16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50E8CA98-0FCE-467C-9176-2BF2083641A1}" dt="2023-10-07T00:31:04.563" v="900" actId="20577"/>
        <pc:sldMkLst>
          <pc:docMk/>
          <pc:sldMk cId="2130645913" sldId="281"/>
        </pc:sldMkLst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50E8CA98-0FCE-467C-9176-2BF2083641A1}" dt="2023-10-07T00:31:04.563" v="900" actId="20577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50E8CA98-0FCE-467C-9176-2BF2083641A1}" dt="2023-10-06T23:57:20.761" v="853" actId="113"/>
        <pc:sldMkLst>
          <pc:docMk/>
          <pc:sldMk cId="102766390" sldId="316"/>
        </pc:sldMkLst>
        <pc:spChg chg="mod">
          <ac:chgData name="NESTOR JULIO HERNANDEZ BOCKER" userId="a413b3be1cc3406f" providerId="LiveId" clId="{50E8CA98-0FCE-467C-9176-2BF2083641A1}" dt="2023-10-06T23:57:20.761" v="853" actId="113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50E8CA98-0FCE-467C-9176-2BF2083641A1}" dt="2023-10-06T23:43:31.536" v="793" actId="1035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50E8CA98-0FCE-467C-9176-2BF2083641A1}" dt="2023-10-06T23:43:37.756" v="794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50E8CA98-0FCE-467C-9176-2BF2083641A1}" dt="2023-10-06T23:58:12.969" v="860" actId="20577"/>
        <pc:sldMkLst>
          <pc:docMk/>
          <pc:sldMk cId="3812210601" sldId="317"/>
        </pc:sldMkLst>
        <pc:spChg chg="mod">
          <ac:chgData name="NESTOR JULIO HERNANDEZ BOCKER" userId="a413b3be1cc3406f" providerId="LiveId" clId="{50E8CA98-0FCE-467C-9176-2BF2083641A1}" dt="2023-10-06T23:57:37.255" v="856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50E8CA98-0FCE-467C-9176-2BF2083641A1}" dt="2023-10-06T23:58:05.995" v="858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50E8CA98-0FCE-467C-9176-2BF2083641A1}" dt="2023-10-06T23:58:12.969" v="860" actId="20577"/>
          <ac:spMkLst>
            <pc:docMk/>
            <pc:sldMk cId="3812210601" sldId="317"/>
            <ac:spMk id="8" creationId="{2CBAB8E9-9405-7A87-2785-3DEFDF9F262E}"/>
          </ac:spMkLst>
        </pc:spChg>
      </pc:sldChg>
      <pc:sldChg chg="delSp modSp mod">
        <pc:chgData name="NESTOR JULIO HERNANDEZ BOCKER" userId="a413b3be1cc3406f" providerId="LiveId" clId="{50E8CA98-0FCE-467C-9176-2BF2083641A1}" dt="2023-10-06T23:59:19.320" v="862" actId="478"/>
        <pc:sldMkLst>
          <pc:docMk/>
          <pc:sldMk cId="417758710" sldId="318"/>
        </pc:sldMkLst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417758710" sldId="318"/>
            <ac:spMk id="7" creationId="{469CD69D-8310-32BB-7403-36C4ABF01797}"/>
          </ac:spMkLst>
        </pc:spChg>
        <pc:spChg chg="del">
          <ac:chgData name="NESTOR JULIO HERNANDEZ BOCKER" userId="a413b3be1cc3406f" providerId="LiveId" clId="{50E8CA98-0FCE-467C-9176-2BF2083641A1}" dt="2023-10-06T23:59:19.320" v="862" actId="478"/>
          <ac:spMkLst>
            <pc:docMk/>
            <pc:sldMk cId="417758710" sldId="318"/>
            <ac:spMk id="8" creationId="{EDEB220A-0673-BFFA-FBA7-F9D1ECD306FE}"/>
          </ac:spMkLst>
        </pc:spChg>
        <pc:graphicFrameChg chg="mod">
          <ac:chgData name="NESTOR JULIO HERNANDEZ BOCKER" userId="a413b3be1cc3406f" providerId="LiveId" clId="{50E8CA98-0FCE-467C-9176-2BF2083641A1}" dt="2023-10-06T23:58:34.035" v="861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9T20:28:56.122" v="907" actId="14100"/>
        <pc:sldMkLst>
          <pc:docMk/>
          <pc:sldMk cId="1360156958" sldId="319"/>
        </pc:sldMkLst>
        <pc:spChg chg="mod">
          <ac:chgData name="NESTOR JULIO HERNANDEZ BOCKER" userId="a413b3be1cc3406f" providerId="LiveId" clId="{50E8CA98-0FCE-467C-9176-2BF2083641A1}" dt="2023-10-09T20:28:56.122" v="907" actId="14100"/>
          <ac:spMkLst>
            <pc:docMk/>
            <pc:sldMk cId="1360156958" sldId="319"/>
            <ac:spMk id="4" creationId="{0084DA9C-E037-F21C-2264-58A9F92ACD1F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1360156958" sldId="319"/>
            <ac:spMk id="6" creationId="{0975D6D9-C73A-4534-891E-598D9F6D656A}"/>
          </ac:spMkLst>
        </pc:spChg>
        <pc:graphicFrameChg chg="mod">
          <ac:chgData name="NESTOR JULIO HERNANDEZ BOCKER" userId="a413b3be1cc3406f" providerId="LiveId" clId="{50E8CA98-0FCE-467C-9176-2BF2083641A1}" dt="2023-10-06T23:59:34.537" v="863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7T00:31:57.413" v="904" actId="404"/>
        <pc:sldMkLst>
          <pc:docMk/>
          <pc:sldMk cId="1763648886" sldId="320"/>
        </pc:sldMkLst>
        <pc:spChg chg="mod">
          <ac:chgData name="NESTOR JULIO HERNANDEZ BOCKER" userId="a413b3be1cc3406f" providerId="LiveId" clId="{50E8CA98-0FCE-467C-9176-2BF2083641A1}" dt="2023-10-07T00:00:05.717" v="868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50E8CA98-0FCE-467C-9176-2BF2083641A1}" dt="2023-10-07T00:00:18.595" v="871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50E8CA98-0FCE-467C-9176-2BF2083641A1}" dt="2023-10-07T00:00:27.345" v="875" actId="20577"/>
          <ac:spMkLst>
            <pc:docMk/>
            <pc:sldMk cId="1763648886" sldId="320"/>
            <ac:spMk id="9" creationId="{B15C3F20-1D7E-41F3-7206-569B464F71CB}"/>
          </ac:spMkLst>
        </pc:spChg>
        <pc:graphicFrameChg chg="mod">
          <ac:chgData name="NESTOR JULIO HERNANDEZ BOCKER" userId="a413b3be1cc3406f" providerId="LiveId" clId="{50E8CA98-0FCE-467C-9176-2BF2083641A1}" dt="2023-10-07T00:31:57.413" v="904" actId="404"/>
          <ac:graphicFrameMkLst>
            <pc:docMk/>
            <pc:sldMk cId="1763648886" sldId="320"/>
            <ac:graphicFrameMk id="2" creationId="{4820C0F5-32B8-3205-21C6-728702ADEEA4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7T00:02:22.735" v="890" actId="20577"/>
        <pc:sldMkLst>
          <pc:docMk/>
          <pc:sldMk cId="3330875486" sldId="321"/>
        </pc:sldMkLst>
        <pc:spChg chg="mod">
          <ac:chgData name="NESTOR JULIO HERNANDEZ BOCKER" userId="a413b3be1cc3406f" providerId="LiveId" clId="{50E8CA98-0FCE-467C-9176-2BF2083641A1}" dt="2023-10-07T00:02:06.715" v="883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50E8CA98-0FCE-467C-9176-2BF2083641A1}" dt="2023-10-07T00:02:15.035" v="886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50E8CA98-0FCE-467C-9176-2BF2083641A1}" dt="2023-10-07T00:02:22.735" v="890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3330875486" sldId="321"/>
            <ac:spMk id="9" creationId="{AD2880AA-3001-E064-27C8-B2483A4D9010}"/>
          </ac:spMkLst>
        </pc:spChg>
      </pc:sldChg>
      <pc:sldChg chg="modSp mod">
        <pc:chgData name="NESTOR JULIO HERNANDEZ BOCKER" userId="a413b3be1cc3406f" providerId="LiveId" clId="{50E8CA98-0FCE-467C-9176-2BF2083641A1}" dt="2023-10-16T15:55:32.982" v="913" actId="27918"/>
        <pc:sldMkLst>
          <pc:docMk/>
          <pc:sldMk cId="200782912" sldId="322"/>
        </pc:sldMkLst>
        <pc:spChg chg="mod">
          <ac:chgData name="NESTOR JULIO HERNANDEZ BOCKER" userId="a413b3be1cc3406f" providerId="LiveId" clId="{50E8CA98-0FCE-467C-9176-2BF2083641A1}" dt="2023-10-06T00:16:56.104" v="44" actId="1037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50E8CA98-0FCE-467C-9176-2BF2083641A1}" dt="2023-10-06T00:16:56.104" v="44" actId="1037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50E8CA98-0FCE-467C-9176-2BF2083641A1}" dt="2023-10-06T00:16:56.104" v="44" actId="1037"/>
          <ac:spMkLst>
            <pc:docMk/>
            <pc:sldMk cId="200782912" sldId="322"/>
            <ac:spMk id="19" creationId="{AD66BA74-741E-4BC9-2A55-DDA6AD69E418}"/>
          </ac:spMkLst>
        </pc:spChg>
        <pc:spChg chg="mod">
          <ac:chgData name="NESTOR JULIO HERNANDEZ BOCKER" userId="a413b3be1cc3406f" providerId="LiveId" clId="{50E8CA98-0FCE-467C-9176-2BF2083641A1}" dt="2023-10-06T00:16:56.104" v="44" actId="1037"/>
          <ac:spMkLst>
            <pc:docMk/>
            <pc:sldMk cId="200782912" sldId="322"/>
            <ac:spMk id="20" creationId="{C8264750-E7D6-3C17-65ED-7417ED59D0DB}"/>
          </ac:spMkLst>
        </pc:spChg>
        <pc:spChg chg="mod">
          <ac:chgData name="NESTOR JULIO HERNANDEZ BOCKER" userId="a413b3be1cc3406f" providerId="LiveId" clId="{50E8CA98-0FCE-467C-9176-2BF2083641A1}" dt="2023-10-06T00:16:56.104" v="44" actId="1037"/>
          <ac:spMkLst>
            <pc:docMk/>
            <pc:sldMk cId="200782912" sldId="322"/>
            <ac:spMk id="21" creationId="{016E6399-0428-E9A1-00D7-2BFB286928DD}"/>
          </ac:spMkLst>
        </pc:spChg>
        <pc:spChg chg="mod">
          <ac:chgData name="NESTOR JULIO HERNANDEZ BOCKER" userId="a413b3be1cc3406f" providerId="LiveId" clId="{50E8CA98-0FCE-467C-9176-2BF2083641A1}" dt="2023-10-06T00:17:45.495" v="72" actId="1038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50E8CA98-0FCE-467C-9176-2BF2083641A1}" dt="2023-10-06T00:17:45.495" v="72" actId="1038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50E8CA98-0FCE-467C-9176-2BF2083641A1}" dt="2023-10-06T00:17:45.495" v="72" actId="1038"/>
          <ac:spMkLst>
            <pc:docMk/>
            <pc:sldMk cId="200782912" sldId="322"/>
            <ac:spMk id="25" creationId="{56AA1987-5211-3876-A46C-AA42BA969A10}"/>
          </ac:spMkLst>
        </pc:spChg>
        <pc:spChg chg="mod">
          <ac:chgData name="NESTOR JULIO HERNANDEZ BOCKER" userId="a413b3be1cc3406f" providerId="LiveId" clId="{50E8CA98-0FCE-467C-9176-2BF2083641A1}" dt="2023-10-06T00:17:45.495" v="72" actId="1038"/>
          <ac:spMkLst>
            <pc:docMk/>
            <pc:sldMk cId="200782912" sldId="322"/>
            <ac:spMk id="26" creationId="{E9683168-7C74-B9CD-903C-0A0B2C08B87A}"/>
          </ac:spMkLst>
        </pc:spChg>
        <pc:spChg chg="mod">
          <ac:chgData name="NESTOR JULIO HERNANDEZ BOCKER" userId="a413b3be1cc3406f" providerId="LiveId" clId="{50E8CA98-0FCE-467C-9176-2BF2083641A1}" dt="2023-10-06T00:17:45.495" v="72" actId="1038"/>
          <ac:spMkLst>
            <pc:docMk/>
            <pc:sldMk cId="200782912" sldId="322"/>
            <ac:spMk id="27" creationId="{EA61F252-1652-E247-4042-2243379664BD}"/>
          </ac:spMkLst>
        </pc:spChg>
        <pc:spChg chg="mod">
          <ac:chgData name="NESTOR JULIO HERNANDEZ BOCKER" userId="a413b3be1cc3406f" providerId="LiveId" clId="{50E8CA98-0FCE-467C-9176-2BF2083641A1}" dt="2023-10-06T00:20:02.459" v="555" actId="1035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50E8CA98-0FCE-467C-9176-2BF2083641A1}" dt="2023-10-06T00:20:02.459" v="555" actId="1035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50E8CA98-0FCE-467C-9176-2BF2083641A1}" dt="2023-10-06T00:18:20.613" v="172" actId="1036"/>
          <ac:spMkLst>
            <pc:docMk/>
            <pc:sldMk cId="200782912" sldId="322"/>
            <ac:spMk id="31" creationId="{04F6DB8E-A0CD-70DD-FE8D-A69B914223A5}"/>
          </ac:spMkLst>
        </pc:spChg>
        <pc:spChg chg="mod">
          <ac:chgData name="NESTOR JULIO HERNANDEZ BOCKER" userId="a413b3be1cc3406f" providerId="LiveId" clId="{50E8CA98-0FCE-467C-9176-2BF2083641A1}" dt="2023-10-06T00:18:20.613" v="172" actId="1036"/>
          <ac:spMkLst>
            <pc:docMk/>
            <pc:sldMk cId="200782912" sldId="322"/>
            <ac:spMk id="32" creationId="{DB937834-7598-17C5-4129-A2518EEC49E3}"/>
          </ac:spMkLst>
        </pc:spChg>
        <pc:spChg chg="mod">
          <ac:chgData name="NESTOR JULIO HERNANDEZ BOCKER" userId="a413b3be1cc3406f" providerId="LiveId" clId="{50E8CA98-0FCE-467C-9176-2BF2083641A1}" dt="2023-10-06T00:18:20.613" v="172" actId="1036"/>
          <ac:spMkLst>
            <pc:docMk/>
            <pc:sldMk cId="200782912" sldId="322"/>
            <ac:spMk id="33" creationId="{2B07655D-B263-4627-EB3B-DBA3EB751C66}"/>
          </ac:spMkLst>
        </pc:spChg>
        <pc:spChg chg="mod">
          <ac:chgData name="NESTOR JULIO HERNANDEZ BOCKER" userId="a413b3be1cc3406f" providerId="LiveId" clId="{50E8CA98-0FCE-467C-9176-2BF2083641A1}" dt="2023-10-06T00:20:43.368" v="622" actId="1037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50E8CA98-0FCE-467C-9176-2BF2083641A1}" dt="2023-10-06T00:20:43.368" v="622" actId="1037"/>
          <ac:spMkLst>
            <pc:docMk/>
            <pc:sldMk cId="200782912" sldId="322"/>
            <ac:spMk id="36" creationId="{390A071B-8E8C-BE41-8E65-DDAC2A535855}"/>
          </ac:spMkLst>
        </pc:spChg>
        <pc:spChg chg="mod">
          <ac:chgData name="NESTOR JULIO HERNANDEZ BOCKER" userId="a413b3be1cc3406f" providerId="LiveId" clId="{50E8CA98-0FCE-467C-9176-2BF2083641A1}" dt="2023-10-06T00:20:43.368" v="622" actId="1037"/>
          <ac:spMkLst>
            <pc:docMk/>
            <pc:sldMk cId="200782912" sldId="322"/>
            <ac:spMk id="38" creationId="{71D01A17-3BB9-4822-EE75-484BD60E6345}"/>
          </ac:spMkLst>
        </pc:spChg>
        <pc:spChg chg="mod">
          <ac:chgData name="NESTOR JULIO HERNANDEZ BOCKER" userId="a413b3be1cc3406f" providerId="LiveId" clId="{50E8CA98-0FCE-467C-9176-2BF2083641A1}" dt="2023-10-06T00:20:43.368" v="622" actId="1037"/>
          <ac:spMkLst>
            <pc:docMk/>
            <pc:sldMk cId="200782912" sldId="322"/>
            <ac:spMk id="39" creationId="{52E0B854-11AC-8B32-B551-9C46385E62A0}"/>
          </ac:spMkLst>
        </pc:spChg>
        <pc:spChg chg="mod">
          <ac:chgData name="NESTOR JULIO HERNANDEZ BOCKER" userId="a413b3be1cc3406f" providerId="LiveId" clId="{50E8CA98-0FCE-467C-9176-2BF2083641A1}" dt="2023-10-06T00:20:43.368" v="622" actId="1037"/>
          <ac:spMkLst>
            <pc:docMk/>
            <pc:sldMk cId="200782912" sldId="322"/>
            <ac:spMk id="40" creationId="{C3560645-B704-473E-CB5A-CF7D60271880}"/>
          </ac:spMkLst>
        </pc:spChg>
        <pc:graphicFrameChg chg="mod">
          <ac:chgData name="NESTOR JULIO HERNANDEZ BOCKER" userId="a413b3be1cc3406f" providerId="LiveId" clId="{50E8CA98-0FCE-467C-9176-2BF2083641A1}" dt="2023-10-06T00:17:29.077" v="58" actId="1035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mod">
          <ac:chgData name="NESTOR JULIO HERNANDEZ BOCKER" userId="a413b3be1cc3406f" providerId="LiveId" clId="{50E8CA98-0FCE-467C-9176-2BF2083641A1}" dt="2023-10-06T23:50:45.006" v="820" actId="1036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7T00:31:26.629" v="901" actId="20577"/>
        <pc:sldMkLst>
          <pc:docMk/>
          <pc:sldMk cId="3631758431" sldId="328"/>
        </pc:sldMkLst>
        <pc:spChg chg="mod">
          <ac:chgData name="NESTOR JULIO HERNANDEZ BOCKER" userId="a413b3be1cc3406f" providerId="LiveId" clId="{50E8CA98-0FCE-467C-9176-2BF2083641A1}" dt="2023-10-07T00:31:26.629" v="901" actId="20577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3631758431" sldId="32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0E8CA98-0FCE-467C-9176-2BF2083641A1}" dt="2023-10-17T14:41:54.472" v="917" actId="1035"/>
        <pc:sldMkLst>
          <pc:docMk/>
          <pc:sldMk cId="3726187029" sldId="329"/>
        </pc:sldMkLst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3726187029" sldId="32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0E8CA98-0FCE-467C-9176-2BF2083641A1}" dt="2023-10-17T14:41:54.472" v="917" actId="1035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addSp delSp modSp mod">
        <pc:chgData name="NESTOR JULIO HERNANDEZ BOCKER" userId="a413b3be1cc3406f" providerId="LiveId" clId="{50E8CA98-0FCE-467C-9176-2BF2083641A1}" dt="2023-10-09T20:29:22.104" v="909"/>
        <pc:sldMkLst>
          <pc:docMk/>
          <pc:sldMk cId="3844795882" sldId="330"/>
        </pc:sldMkLst>
        <pc:spChg chg="add mod">
          <ac:chgData name="NESTOR JULIO HERNANDEZ BOCKER" userId="a413b3be1cc3406f" providerId="LiveId" clId="{50E8CA98-0FCE-467C-9176-2BF2083641A1}" dt="2023-10-09T20:29:22.104" v="909"/>
          <ac:spMkLst>
            <pc:docMk/>
            <pc:sldMk cId="3844795882" sldId="330"/>
            <ac:spMk id="2" creationId="{7F95C6B1-6A79-99A8-DDE7-21B7852E620C}"/>
          </ac:spMkLst>
        </pc:spChg>
        <pc:spChg chg="del">
          <ac:chgData name="NESTOR JULIO HERNANDEZ BOCKER" userId="a413b3be1cc3406f" providerId="LiveId" clId="{50E8CA98-0FCE-467C-9176-2BF2083641A1}" dt="2023-10-09T20:29:21.697" v="908" actId="478"/>
          <ac:spMkLst>
            <pc:docMk/>
            <pc:sldMk cId="3844795882" sldId="330"/>
            <ac:spMk id="4" creationId="{0084DA9C-E037-F21C-2264-58A9F92ACD1F}"/>
          </ac:spMkLst>
        </pc:spChg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3844795882" sldId="330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50E8CA98-0FCE-467C-9176-2BF2083641A1}" dt="2023-10-07T00:01:17.165" v="878" actId="6549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7T00:01:41.595" v="880" actId="113"/>
        <pc:sldMkLst>
          <pc:docMk/>
          <pc:sldMk cId="1999066587" sldId="331"/>
        </pc:sldMkLst>
        <pc:spChg chg="mod">
          <ac:chgData name="NESTOR JULIO HERNANDEZ BOCKER" userId="a413b3be1cc3406f" providerId="LiveId" clId="{50E8CA98-0FCE-467C-9176-2BF2083641A1}" dt="2023-10-07T00:01:41.595" v="880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1999066587" sldId="331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0E8CA98-0FCE-467C-9176-2BF2083641A1}" dt="2023-10-06T23:46:48.748" v="803" actId="403"/>
          <ac:graphicFrameMkLst>
            <pc:docMk/>
            <pc:sldMk cId="1999066587" sldId="331"/>
            <ac:graphicFrameMk id="2" creationId="{3446C6E7-D2B7-F7EC-05ED-40A98D34B440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7T00:09:44.604" v="899" actId="20577"/>
        <pc:sldMkLst>
          <pc:docMk/>
          <pc:sldMk cId="2501195012" sldId="332"/>
        </pc:sldMkLst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2501195012" sldId="332"/>
            <ac:spMk id="7" creationId="{469CD69D-8310-32BB-7403-36C4ABF01797}"/>
          </ac:spMkLst>
        </pc:spChg>
        <pc:spChg chg="mod">
          <ac:chgData name="NESTOR JULIO HERNANDEZ BOCKER" userId="a413b3be1cc3406f" providerId="LiveId" clId="{50E8CA98-0FCE-467C-9176-2BF2083641A1}" dt="2023-10-07T00:09:44.604" v="899" actId="20577"/>
          <ac:spMkLst>
            <pc:docMk/>
            <pc:sldMk cId="2501195012" sldId="332"/>
            <ac:spMk id="8" creationId="{18306A8F-93FC-8D6A-4EFE-18D8C2A64E56}"/>
          </ac:spMkLst>
        </pc:spChg>
        <pc:graphicFrameChg chg="mod">
          <ac:chgData name="NESTOR JULIO HERNANDEZ BOCKER" userId="a413b3be1cc3406f" providerId="LiveId" clId="{50E8CA98-0FCE-467C-9176-2BF2083641A1}" dt="2023-10-07T00:02:47.585" v="891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addSp delSp modSp mod">
        <pc:chgData name="NESTOR JULIO HERNANDEZ BOCKER" userId="a413b3be1cc3406f" providerId="LiveId" clId="{50E8CA98-0FCE-467C-9176-2BF2083641A1}" dt="2023-10-09T20:29:33.138" v="911"/>
        <pc:sldMkLst>
          <pc:docMk/>
          <pc:sldMk cId="3160605606" sldId="333"/>
        </pc:sldMkLst>
        <pc:spChg chg="add mod">
          <ac:chgData name="NESTOR JULIO HERNANDEZ BOCKER" userId="a413b3be1cc3406f" providerId="LiveId" clId="{50E8CA98-0FCE-467C-9176-2BF2083641A1}" dt="2023-10-09T20:29:33.138" v="911"/>
          <ac:spMkLst>
            <pc:docMk/>
            <pc:sldMk cId="3160605606" sldId="333"/>
            <ac:spMk id="2" creationId="{D445C4E0-C5A8-5EE9-79A7-6D199DB29545}"/>
          </ac:spMkLst>
        </pc:spChg>
        <pc:spChg chg="del">
          <ac:chgData name="NESTOR JULIO HERNANDEZ BOCKER" userId="a413b3be1cc3406f" providerId="LiveId" clId="{50E8CA98-0FCE-467C-9176-2BF2083641A1}" dt="2023-10-09T20:29:32.732" v="910" actId="478"/>
          <ac:spMkLst>
            <pc:docMk/>
            <pc:sldMk cId="3160605606" sldId="333"/>
            <ac:spMk id="4" creationId="{0084DA9C-E037-F21C-2264-58A9F92ACD1F}"/>
          </ac:spMkLst>
        </pc:spChg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3160605606" sldId="333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50E8CA98-0FCE-467C-9176-2BF2083641A1}" dt="2023-10-07T00:02:56.869" v="892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6T23:52:17.485" v="831" actId="27918"/>
        <pc:sldMkLst>
          <pc:docMk/>
          <pc:sldMk cId="1160910596" sldId="334"/>
        </pc:sldMkLst>
        <pc:spChg chg="mod">
          <ac:chgData name="NESTOR JULIO HERNANDEZ BOCKER" userId="a413b3be1cc3406f" providerId="LiveId" clId="{50E8CA98-0FCE-467C-9176-2BF2083641A1}" dt="2023-10-06T00:29:00.933" v="701" actId="1037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50E8CA98-0FCE-467C-9176-2BF2083641A1}" dt="2023-10-06T00:29:00.933" v="701" actId="1037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50E8CA98-0FCE-467C-9176-2BF2083641A1}" dt="2023-10-06T00:28:09.232" v="651" actId="1035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50E8CA98-0FCE-467C-9176-2BF2083641A1}" dt="2023-10-06T00:28:09.232" v="651" actId="1035"/>
          <ac:spMkLst>
            <pc:docMk/>
            <pc:sldMk cId="1160910596" sldId="334"/>
            <ac:spMk id="9" creationId="{6E111BC9-8330-75A9-A8B3-69471AB8560C}"/>
          </ac:spMkLst>
        </pc:spChg>
        <pc:spChg chg="mod">
          <ac:chgData name="NESTOR JULIO HERNANDEZ BOCKER" userId="a413b3be1cc3406f" providerId="LiveId" clId="{50E8CA98-0FCE-467C-9176-2BF2083641A1}" dt="2023-10-06T00:28:09.232" v="651" actId="1035"/>
          <ac:spMkLst>
            <pc:docMk/>
            <pc:sldMk cId="1160910596" sldId="334"/>
            <ac:spMk id="44" creationId="{13B6C6B7-3DE9-A9C4-6852-7724C6AD680C}"/>
          </ac:spMkLst>
        </pc:spChg>
        <pc:spChg chg="mod">
          <ac:chgData name="NESTOR JULIO HERNANDEZ BOCKER" userId="a413b3be1cc3406f" providerId="LiveId" clId="{50E8CA98-0FCE-467C-9176-2BF2083641A1}" dt="2023-10-06T00:28:09.232" v="651" actId="1035"/>
          <ac:spMkLst>
            <pc:docMk/>
            <pc:sldMk cId="1160910596" sldId="334"/>
            <ac:spMk id="45" creationId="{DF720C7C-E337-4A98-2DD2-629CCB81982C}"/>
          </ac:spMkLst>
        </pc:spChg>
        <pc:spChg chg="mod">
          <ac:chgData name="NESTOR JULIO HERNANDEZ BOCKER" userId="a413b3be1cc3406f" providerId="LiveId" clId="{50E8CA98-0FCE-467C-9176-2BF2083641A1}" dt="2023-10-06T00:28:09.232" v="651" actId="1035"/>
          <ac:spMkLst>
            <pc:docMk/>
            <pc:sldMk cId="1160910596" sldId="334"/>
            <ac:spMk id="46" creationId="{801CBFE2-3E8F-B81B-17A5-953CF1CEE262}"/>
          </ac:spMkLst>
        </pc:spChg>
        <pc:spChg chg="mod">
          <ac:chgData name="NESTOR JULIO HERNANDEZ BOCKER" userId="a413b3be1cc3406f" providerId="LiveId" clId="{50E8CA98-0FCE-467C-9176-2BF2083641A1}" dt="2023-10-06T00:28:40.059" v="677" actId="1038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50E8CA98-0FCE-467C-9176-2BF2083641A1}" dt="2023-10-06T00:28:40.059" v="677" actId="1038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50E8CA98-0FCE-467C-9176-2BF2083641A1}" dt="2023-10-06T00:28:40.059" v="677" actId="1038"/>
          <ac:spMkLst>
            <pc:docMk/>
            <pc:sldMk cId="1160910596" sldId="334"/>
            <ac:spMk id="50" creationId="{01AE5D79-E35A-B510-7F19-ABF594F4E753}"/>
          </ac:spMkLst>
        </pc:spChg>
        <pc:spChg chg="mod">
          <ac:chgData name="NESTOR JULIO HERNANDEZ BOCKER" userId="a413b3be1cc3406f" providerId="LiveId" clId="{50E8CA98-0FCE-467C-9176-2BF2083641A1}" dt="2023-10-06T00:28:40.059" v="677" actId="1038"/>
          <ac:spMkLst>
            <pc:docMk/>
            <pc:sldMk cId="1160910596" sldId="334"/>
            <ac:spMk id="51" creationId="{28C6E999-C86B-BB67-7BC4-BBDBC72CBB41}"/>
          </ac:spMkLst>
        </pc:spChg>
        <pc:spChg chg="mod">
          <ac:chgData name="NESTOR JULIO HERNANDEZ BOCKER" userId="a413b3be1cc3406f" providerId="LiveId" clId="{50E8CA98-0FCE-467C-9176-2BF2083641A1}" dt="2023-10-06T00:28:40.059" v="677" actId="1038"/>
          <ac:spMkLst>
            <pc:docMk/>
            <pc:sldMk cId="1160910596" sldId="334"/>
            <ac:spMk id="52" creationId="{7967C572-BF2F-0E03-8B7D-5B7B34F4EDC4}"/>
          </ac:spMkLst>
        </pc:spChg>
        <pc:spChg chg="mod">
          <ac:chgData name="NESTOR JULIO HERNANDEZ BOCKER" userId="a413b3be1cc3406f" providerId="LiveId" clId="{50E8CA98-0FCE-467C-9176-2BF2083641A1}" dt="2023-10-06T00:29:00.933" v="701" actId="1037"/>
          <ac:spMkLst>
            <pc:docMk/>
            <pc:sldMk cId="1160910596" sldId="334"/>
            <ac:spMk id="54" creationId="{77250985-050F-47F8-617F-0C933785C197}"/>
          </ac:spMkLst>
        </pc:spChg>
        <pc:spChg chg="mod">
          <ac:chgData name="NESTOR JULIO HERNANDEZ BOCKER" userId="a413b3be1cc3406f" providerId="LiveId" clId="{50E8CA98-0FCE-467C-9176-2BF2083641A1}" dt="2023-10-06T00:29:00.933" v="701" actId="1037"/>
          <ac:spMkLst>
            <pc:docMk/>
            <pc:sldMk cId="1160910596" sldId="334"/>
            <ac:spMk id="55" creationId="{059B3BB5-9162-9A79-FE59-18C2CE74EC84}"/>
          </ac:spMkLst>
        </pc:spChg>
        <pc:spChg chg="mod">
          <ac:chgData name="NESTOR JULIO HERNANDEZ BOCKER" userId="a413b3be1cc3406f" providerId="LiveId" clId="{50E8CA98-0FCE-467C-9176-2BF2083641A1}" dt="2023-10-06T00:29:00.933" v="701" actId="1037"/>
          <ac:spMkLst>
            <pc:docMk/>
            <pc:sldMk cId="1160910596" sldId="334"/>
            <ac:spMk id="56" creationId="{BF4B094E-69D4-0E2E-1C84-77A9D21747B9}"/>
          </ac:spMkLst>
        </pc:spChg>
        <pc:spChg chg="mod">
          <ac:chgData name="NESTOR JULIO HERNANDEZ BOCKER" userId="a413b3be1cc3406f" providerId="LiveId" clId="{50E8CA98-0FCE-467C-9176-2BF2083641A1}" dt="2023-10-06T00:29:19.897" v="726" actId="1038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50E8CA98-0FCE-467C-9176-2BF2083641A1}" dt="2023-10-06T00:29:19.897" v="726" actId="1038"/>
          <ac:spMkLst>
            <pc:docMk/>
            <pc:sldMk cId="1160910596" sldId="334"/>
            <ac:spMk id="58" creationId="{D53850D1-EF14-00E1-2818-0D6E9A7BC077}"/>
          </ac:spMkLst>
        </pc:spChg>
        <pc:spChg chg="mod">
          <ac:chgData name="NESTOR JULIO HERNANDEZ BOCKER" userId="a413b3be1cc3406f" providerId="LiveId" clId="{50E8CA98-0FCE-467C-9176-2BF2083641A1}" dt="2023-10-06T00:29:19.897" v="726" actId="1038"/>
          <ac:spMkLst>
            <pc:docMk/>
            <pc:sldMk cId="1160910596" sldId="334"/>
            <ac:spMk id="60" creationId="{013020C3-2AE5-D4AF-A83B-06C67F28A024}"/>
          </ac:spMkLst>
        </pc:spChg>
        <pc:spChg chg="mod">
          <ac:chgData name="NESTOR JULIO HERNANDEZ BOCKER" userId="a413b3be1cc3406f" providerId="LiveId" clId="{50E8CA98-0FCE-467C-9176-2BF2083641A1}" dt="2023-10-06T00:29:19.897" v="726" actId="1038"/>
          <ac:spMkLst>
            <pc:docMk/>
            <pc:sldMk cId="1160910596" sldId="334"/>
            <ac:spMk id="61" creationId="{55D05A07-7C7E-FA79-8E50-F433C3FF53FC}"/>
          </ac:spMkLst>
        </pc:spChg>
        <pc:spChg chg="mod">
          <ac:chgData name="NESTOR JULIO HERNANDEZ BOCKER" userId="a413b3be1cc3406f" providerId="LiveId" clId="{50E8CA98-0FCE-467C-9176-2BF2083641A1}" dt="2023-10-06T00:29:19.897" v="726" actId="1038"/>
          <ac:spMkLst>
            <pc:docMk/>
            <pc:sldMk cId="1160910596" sldId="334"/>
            <ac:spMk id="62" creationId="{F85EDFB1-8523-146F-1AB0-B3AD3173D35A}"/>
          </ac:spMkLst>
        </pc:spChg>
        <pc:graphicFrameChg chg="mod">
          <ac:chgData name="NESTOR JULIO HERNANDEZ BOCKER" userId="a413b3be1cc3406f" providerId="LiveId" clId="{50E8CA98-0FCE-467C-9176-2BF2083641A1}" dt="2023-10-06T00:29:11.559" v="714" actId="1036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50E8CA98-0FCE-467C-9176-2BF2083641A1}" dt="2023-10-06T00:28:25.907" v="664" actId="1035"/>
          <ac:graphicFrameMkLst>
            <pc:docMk/>
            <pc:sldMk cId="1160910596" sldId="334"/>
            <ac:graphicFrameMk id="10" creationId="{68275917-B8E2-8D75-1BFA-732E09F0842F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6T00:15:33.281" v="14" actId="207"/>
        <pc:sldMkLst>
          <pc:docMk/>
          <pc:sldMk cId="905729610" sldId="665"/>
        </pc:sldMkLst>
        <pc:spChg chg="mod">
          <ac:chgData name="NESTOR JULIO HERNANDEZ BOCKER" userId="a413b3be1cc3406f" providerId="LiveId" clId="{50E8CA98-0FCE-467C-9176-2BF2083641A1}" dt="2023-10-05T22:04:00.309" v="4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50E8CA98-0FCE-467C-9176-2BF2083641A1}" dt="2023-10-05T22:04:00.309" v="4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50E8CA98-0FCE-467C-9176-2BF2083641A1}" dt="2023-10-06T00:15:33.281" v="14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50E8CA98-0FCE-467C-9176-2BF2083641A1}" dt="2023-10-06T23:48:19.986" v="809" actId="27918"/>
        <pc:sldMkLst>
          <pc:docMk/>
          <pc:sldMk cId="2099275270" sldId="667"/>
        </pc:sldMkLst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2099275270" sldId="667"/>
            <ac:spMk id="5" creationId="{4317E982-3BB8-A714-9BE1-28A9BF9DF774}"/>
          </ac:spMkLst>
        </pc:spChg>
        <pc:spChg chg="del mod topLvl">
          <ac:chgData name="NESTOR JULIO HERNANDEZ BOCKER" userId="a413b3be1cc3406f" providerId="LiveId" clId="{50E8CA98-0FCE-467C-9176-2BF2083641A1}" dt="2023-10-06T14:51:03.069" v="742" actId="21"/>
          <ac:spMkLst>
            <pc:docMk/>
            <pc:sldMk cId="2099275270" sldId="667"/>
            <ac:spMk id="10" creationId="{00000000-0008-0000-0000-000014000000}"/>
          </ac:spMkLst>
        </pc:spChg>
        <pc:spChg chg="add mod">
          <ac:chgData name="NESTOR JULIO HERNANDEZ BOCKER" userId="a413b3be1cc3406f" providerId="LiveId" clId="{50E8CA98-0FCE-467C-9176-2BF2083641A1}" dt="2023-10-06T14:51:12.824" v="744"/>
          <ac:spMkLst>
            <pc:docMk/>
            <pc:sldMk cId="2099275270" sldId="667"/>
            <ac:spMk id="11" creationId="{00000000-0008-0000-0000-000014000000}"/>
          </ac:spMkLst>
        </pc:spChg>
        <pc:spChg chg="del topLvl">
          <ac:chgData name="NESTOR JULIO HERNANDEZ BOCKER" userId="a413b3be1cc3406f" providerId="LiveId" clId="{50E8CA98-0FCE-467C-9176-2BF2083641A1}" dt="2023-10-06T14:51:03.069" v="742" actId="21"/>
          <ac:spMkLst>
            <pc:docMk/>
            <pc:sldMk cId="2099275270" sldId="667"/>
            <ac:spMk id="14" creationId="{00000000-0008-0000-0000-000013000000}"/>
          </ac:spMkLst>
        </pc:spChg>
        <pc:spChg chg="add mod">
          <ac:chgData name="NESTOR JULIO HERNANDEZ BOCKER" userId="a413b3be1cc3406f" providerId="LiveId" clId="{50E8CA98-0FCE-467C-9176-2BF2083641A1}" dt="2023-10-06T14:51:12.824" v="744"/>
          <ac:spMkLst>
            <pc:docMk/>
            <pc:sldMk cId="2099275270" sldId="667"/>
            <ac:spMk id="15" creationId="{00000000-0008-0000-0000-000013000000}"/>
          </ac:spMkLst>
        </pc:spChg>
        <pc:grpChg chg="del">
          <ac:chgData name="NESTOR JULIO HERNANDEZ BOCKER" userId="a413b3be1cc3406f" providerId="LiveId" clId="{50E8CA98-0FCE-467C-9176-2BF2083641A1}" dt="2023-10-06T14:51:03.069" v="742" actId="21"/>
          <ac:grpSpMkLst>
            <pc:docMk/>
            <pc:sldMk cId="2099275270" sldId="667"/>
            <ac:grpSpMk id="3" creationId="{00000000-0008-0000-0000-000015000000}"/>
          </ac:grpSpMkLst>
        </pc:grpChg>
        <pc:grpChg chg="del">
          <ac:chgData name="NESTOR JULIO HERNANDEZ BOCKER" userId="a413b3be1cc3406f" providerId="LiveId" clId="{50E8CA98-0FCE-467C-9176-2BF2083641A1}" dt="2023-10-06T14:50:55.385" v="741" actId="478"/>
          <ac:grpSpMkLst>
            <pc:docMk/>
            <pc:sldMk cId="2099275270" sldId="667"/>
            <ac:grpSpMk id="4" creationId="{00000000-0008-0000-0000-000011000000}"/>
          </ac:grpSpMkLst>
        </pc:grpChg>
        <pc:grpChg chg="add mod">
          <ac:chgData name="NESTOR JULIO HERNANDEZ BOCKER" userId="a413b3be1cc3406f" providerId="LiveId" clId="{50E8CA98-0FCE-467C-9176-2BF2083641A1}" dt="2023-10-06T14:51:40.138" v="778" actId="1037"/>
          <ac:grpSpMkLst>
            <pc:docMk/>
            <pc:sldMk cId="2099275270" sldId="667"/>
            <ac:grpSpMk id="7" creationId="{00000000-0008-0000-0000-000015000000}"/>
          </ac:grpSpMkLst>
        </pc:grpChg>
        <pc:grpChg chg="add mod">
          <ac:chgData name="NESTOR JULIO HERNANDEZ BOCKER" userId="a413b3be1cc3406f" providerId="LiveId" clId="{50E8CA98-0FCE-467C-9176-2BF2083641A1}" dt="2023-10-06T14:51:12.824" v="744"/>
          <ac:grpSpMkLst>
            <pc:docMk/>
            <pc:sldMk cId="2099275270" sldId="667"/>
            <ac:grpSpMk id="9" creationId="{00000000-0008-0000-0000-000011000000}"/>
          </ac:grpSpMkLst>
        </pc:grpChg>
        <pc:graphicFrameChg chg="add mod">
          <ac:chgData name="NESTOR JULIO HERNANDEZ BOCKER" userId="a413b3be1cc3406f" providerId="LiveId" clId="{50E8CA98-0FCE-467C-9176-2BF2083641A1}" dt="2023-10-06T14:51:12.824" v="744"/>
          <ac:graphicFrameMkLst>
            <pc:docMk/>
            <pc:sldMk cId="2099275270" sldId="667"/>
            <ac:graphicFrameMk id="12" creationId="{00000000-0008-0000-0000-000012000000}"/>
          </ac:graphicFrameMkLst>
        </pc:graphicFrameChg>
        <pc:graphicFrameChg chg="del mod">
          <ac:chgData name="NESTOR JULIO HERNANDEZ BOCKER" userId="a413b3be1cc3406f" providerId="LiveId" clId="{50E8CA98-0FCE-467C-9176-2BF2083641A1}" dt="2023-10-06T14:50:55.385" v="741" actId="478"/>
          <ac:graphicFrameMkLst>
            <pc:docMk/>
            <pc:sldMk cId="2099275270" sldId="667"/>
            <ac:graphicFrameMk id="13" creationId="{00000000-0008-0000-0000-000012000000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6T00:16:16.840" v="17" actId="20577"/>
        <pc:sldMkLst>
          <pc:docMk/>
          <pc:sldMk cId="2093091506" sldId="668"/>
        </pc:sldMkLst>
        <pc:spChg chg="mod">
          <ac:chgData name="NESTOR JULIO HERNANDEZ BOCKER" userId="a413b3be1cc3406f" providerId="LiveId" clId="{50E8CA98-0FCE-467C-9176-2BF2083641A1}" dt="2023-10-06T00:16:16.840" v="17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50E8CA98-0FCE-467C-9176-2BF2083641A1}" dt="2023-10-05T22:03:49.341" v="3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50E8CA98-0FCE-467C-9176-2BF2083641A1}" dt="2023-10-06T14:36:47.471" v="740" actId="27918"/>
        <pc:sldMkLst>
          <pc:docMk/>
          <pc:sldMk cId="1495741939" sldId="669"/>
        </pc:sldMkLst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1495741939" sldId="669"/>
            <ac:spMk id="36" creationId="{CCE6CA9A-69DB-7B5A-3EE0-E331CE4C078B}"/>
          </ac:spMkLst>
        </pc:spChg>
      </pc:sldChg>
      <pc:sldChg chg="modSp mod">
        <pc:chgData name="NESTOR JULIO HERNANDEZ BOCKER" userId="a413b3be1cc3406f" providerId="LiveId" clId="{50E8CA98-0FCE-467C-9176-2BF2083641A1}" dt="2023-10-06T23:53:00.076" v="833" actId="207"/>
        <pc:sldMkLst>
          <pc:docMk/>
          <pc:sldMk cId="3999264372" sldId="673"/>
        </pc:sldMkLst>
        <pc:spChg chg="mod">
          <ac:chgData name="NESTOR JULIO HERNANDEZ BOCKER" userId="a413b3be1cc3406f" providerId="LiveId" clId="{50E8CA98-0FCE-467C-9176-2BF2083641A1}" dt="2023-10-05T22:04:00.309" v="4"/>
          <ac:spMkLst>
            <pc:docMk/>
            <pc:sldMk cId="3999264372" sldId="673"/>
            <ac:spMk id="3" creationId="{74FF7FE0-5F92-5643-695A-9D99B66D89F9}"/>
          </ac:spMkLst>
        </pc:spChg>
        <pc:graphicFrameChg chg="mod">
          <ac:chgData name="NESTOR JULIO HERNANDEZ BOCKER" userId="a413b3be1cc3406f" providerId="LiveId" clId="{50E8CA98-0FCE-467C-9176-2BF2083641A1}" dt="2023-10-06T23:53:00.076" v="833" actId="207"/>
          <ac:graphicFrameMkLst>
            <pc:docMk/>
            <pc:sldMk cId="3999264372" sldId="673"/>
            <ac:graphicFrameMk id="6" creationId="{EEBF10FC-493F-4639-89C4-99A60416EB6C}"/>
          </ac:graphicFrameMkLst>
        </pc:graphicFrameChg>
        <pc:graphicFrameChg chg="modGraphic">
          <ac:chgData name="NESTOR JULIO HERNANDEZ BOCKER" userId="a413b3be1cc3406f" providerId="LiveId" clId="{50E8CA98-0FCE-467C-9176-2BF2083641A1}" dt="2023-10-06T00:14:56.071" v="8"/>
          <ac:graphicFrameMkLst>
            <pc:docMk/>
            <pc:sldMk cId="3999264372" sldId="673"/>
            <ac:graphicFrameMk id="9" creationId="{38F94CDA-F547-CB0F-26FC-6F81031A1A57}"/>
          </ac:graphicFrameMkLst>
        </pc:graphicFrameChg>
      </pc:sldChg>
    </pc:docChg>
  </pc:docChgLst>
  <pc:docChgLst>
    <pc:chgData name="NESTOR JULIO HERNANDEZ BOCKER" userId="a413b3be1cc3406f" providerId="LiveId" clId="{89506A28-5A45-4142-BC4C-DA81BE63E408}"/>
    <pc:docChg chg="undo custSel modSld">
      <pc:chgData name="NESTOR JULIO HERNANDEZ BOCKER" userId="a413b3be1cc3406f" providerId="LiveId" clId="{89506A28-5A45-4142-BC4C-DA81BE63E408}" dt="2023-06-04T01:46:42.307" v="26" actId="207"/>
      <pc:docMkLst>
        <pc:docMk/>
      </pc:docMkLst>
      <pc:sldChg chg="modSp mod">
        <pc:chgData name="NESTOR JULIO HERNANDEZ BOCKER" userId="a413b3be1cc3406f" providerId="LiveId" clId="{89506A28-5A45-4142-BC4C-DA81BE63E408}" dt="2023-06-04T01:44:35.407" v="6" actId="255"/>
        <pc:sldMkLst>
          <pc:docMk/>
          <pc:sldMk cId="2130645913" sldId="281"/>
        </pc:sldMkLst>
        <pc:spChg chg="mod">
          <ac:chgData name="NESTOR JULIO HERNANDEZ BOCKER" userId="a413b3be1cc3406f" providerId="LiveId" clId="{89506A28-5A45-4142-BC4C-DA81BE63E408}" dt="2023-06-04T01:44:35.407" v="6" actId="255"/>
          <ac:spMkLst>
            <pc:docMk/>
            <pc:sldMk cId="2130645913" sldId="281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0:26.991" v="5"/>
        <pc:sldMkLst>
          <pc:docMk/>
          <pc:sldMk cId="3855831146" sldId="282"/>
        </pc:sldMkLst>
        <pc:spChg chg="mod">
          <ac:chgData name="NESTOR JULIO HERNANDEZ BOCKER" userId="a413b3be1cc3406f" providerId="LiveId" clId="{89506A28-5A45-4142-BC4C-DA81BE63E408}" dt="2023-06-04T01:40:26.991" v="5"/>
          <ac:spMkLst>
            <pc:docMk/>
            <pc:sldMk cId="3855831146" sldId="282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89506A28-5A45-4142-BC4C-DA81BE63E408}" dt="2023-06-04T01:44:45.887" v="7" actId="255"/>
        <pc:sldMkLst>
          <pc:docMk/>
          <pc:sldMk cId="3275677300" sldId="283"/>
        </pc:sldMkLst>
        <pc:spChg chg="mod">
          <ac:chgData name="NESTOR JULIO HERNANDEZ BOCKER" userId="a413b3be1cc3406f" providerId="LiveId" clId="{89506A28-5A45-4142-BC4C-DA81BE63E408}" dt="2023-06-04T01:44:45.887" v="7" actId="255"/>
          <ac:spMkLst>
            <pc:docMk/>
            <pc:sldMk cId="3275677300" sldId="283"/>
            <ac:spMk id="10" creationId="{CE550A21-583D-7FBE-6302-9562E532219E}"/>
          </ac:spMkLst>
        </pc:spChg>
        <pc:graphicFrameChg chg="mod">
          <ac:chgData name="NESTOR JULIO HERNANDEZ BOCKER" userId="a413b3be1cc3406f" providerId="LiveId" clId="{89506A28-5A45-4142-BC4C-DA81BE63E408}" dt="2023-06-04T00:42:10.123" v="0"/>
          <ac:graphicFrameMkLst>
            <pc:docMk/>
            <pc:sldMk cId="3275677300" sldId="283"/>
            <ac:graphicFrameMk id="3" creationId="{41043A50-4A74-5610-777A-A81D28BBFB63}"/>
          </ac:graphicFrameMkLst>
        </pc:graphicFrameChg>
      </pc:sldChg>
      <pc:sldChg chg="modSp mod">
        <pc:chgData name="NESTOR JULIO HERNANDEZ BOCKER" userId="a413b3be1cc3406f" providerId="LiveId" clId="{89506A28-5A45-4142-BC4C-DA81BE63E408}" dt="2023-06-04T01:44:55.897" v="8" actId="255"/>
        <pc:sldMkLst>
          <pc:docMk/>
          <pc:sldMk cId="2609771912" sldId="284"/>
        </pc:sldMkLst>
        <pc:spChg chg="mod">
          <ac:chgData name="NESTOR JULIO HERNANDEZ BOCKER" userId="a413b3be1cc3406f" providerId="LiveId" clId="{89506A28-5A45-4142-BC4C-DA81BE63E408}" dt="2023-06-04T01:44:55.897" v="8" actId="255"/>
          <ac:spMkLst>
            <pc:docMk/>
            <pc:sldMk cId="2609771912" sldId="284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5:03.877" v="9" actId="255"/>
        <pc:sldMkLst>
          <pc:docMk/>
          <pc:sldMk cId="185742075" sldId="285"/>
        </pc:sldMkLst>
        <pc:spChg chg="mod">
          <ac:chgData name="NESTOR JULIO HERNANDEZ BOCKER" userId="a413b3be1cc3406f" providerId="LiveId" clId="{89506A28-5A45-4142-BC4C-DA81BE63E408}" dt="2023-06-04T01:45:03.877" v="9" actId="255"/>
          <ac:spMkLst>
            <pc:docMk/>
            <pc:sldMk cId="185742075" sldId="285"/>
            <ac:spMk id="10" creationId="{CE550A21-583D-7FBE-6302-9562E532219E}"/>
          </ac:spMkLst>
        </pc:spChg>
        <pc:graphicFrameChg chg="mod">
          <ac:chgData name="NESTOR JULIO HERNANDEZ BOCKER" userId="a413b3be1cc3406f" providerId="LiveId" clId="{89506A28-5A45-4142-BC4C-DA81BE63E408}" dt="2023-06-04T01:26:01.239" v="2" actId="113"/>
          <ac:graphicFrameMkLst>
            <pc:docMk/>
            <pc:sldMk cId="185742075" sldId="285"/>
            <ac:graphicFrameMk id="2" creationId="{24496ED9-7835-3B52-A1A0-7D466324A28C}"/>
          </ac:graphicFrameMkLst>
        </pc:graphicFrameChg>
      </pc:sldChg>
      <pc:sldChg chg="modSp mod">
        <pc:chgData name="NESTOR JULIO HERNANDEZ BOCKER" userId="a413b3be1cc3406f" providerId="LiveId" clId="{89506A28-5A45-4142-BC4C-DA81BE63E408}" dt="2023-06-04T01:45:12.257" v="10" actId="255"/>
        <pc:sldMkLst>
          <pc:docMk/>
          <pc:sldMk cId="761130282" sldId="286"/>
        </pc:sldMkLst>
        <pc:spChg chg="mod">
          <ac:chgData name="NESTOR JULIO HERNANDEZ BOCKER" userId="a413b3be1cc3406f" providerId="LiveId" clId="{89506A28-5A45-4142-BC4C-DA81BE63E408}" dt="2023-06-04T01:45:12.257" v="10" actId="255"/>
          <ac:spMkLst>
            <pc:docMk/>
            <pc:sldMk cId="761130282" sldId="286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6:42.307" v="26" actId="207"/>
        <pc:sldMkLst>
          <pc:docMk/>
          <pc:sldMk cId="4096092239" sldId="287"/>
        </pc:sldMkLst>
        <pc:graphicFrameChg chg="modGraphic">
          <ac:chgData name="NESTOR JULIO HERNANDEZ BOCKER" userId="a413b3be1cc3406f" providerId="LiveId" clId="{89506A28-5A45-4142-BC4C-DA81BE63E408}" dt="2023-06-04T01:46:42.307" v="26" actId="207"/>
          <ac:graphicFrameMkLst>
            <pc:docMk/>
            <pc:sldMk cId="4096092239" sldId="287"/>
            <ac:graphicFrameMk id="3" creationId="{2EA92314-3BA4-5F8B-268A-4E50A5144569}"/>
          </ac:graphicFrameMkLst>
        </pc:graphicFrameChg>
      </pc:sldChg>
    </pc:docChg>
  </pc:docChgLst>
  <pc:docChgLst>
    <pc:chgData name="NESTOR JULIO HERNANDEZ BOCKER" userId="a413b3be1cc3406f" providerId="LiveId" clId="{946FF2CB-C01A-4FC6-9AA2-6A5BC40B6FD3}"/>
    <pc:docChg chg="undo custSel addSld delSld modSld">
      <pc:chgData name="NESTOR JULIO HERNANDEZ BOCKER" userId="a413b3be1cc3406f" providerId="LiveId" clId="{946FF2CB-C01A-4FC6-9AA2-6A5BC40B6FD3}" dt="2024-03-08T03:35:04.797" v="1721" actId="27918"/>
      <pc:docMkLst>
        <pc:docMk/>
      </pc:docMkLst>
      <pc:sldChg chg="modSp mod">
        <pc:chgData name="NESTOR JULIO HERNANDEZ BOCKER" userId="a413b3be1cc3406f" providerId="LiveId" clId="{946FF2CB-C01A-4FC6-9AA2-6A5BC40B6FD3}" dt="2024-03-08T01:11:03.835" v="1459" actId="20577"/>
        <pc:sldMkLst>
          <pc:docMk/>
          <pc:sldMk cId="1010862512" sldId="275"/>
        </pc:sldMkLst>
        <pc:spChg chg="mod">
          <ac:chgData name="NESTOR JULIO HERNANDEZ BOCKER" userId="a413b3be1cc3406f" providerId="LiveId" clId="{946FF2CB-C01A-4FC6-9AA2-6A5BC40B6FD3}" dt="2024-03-08T00:00:58.545" v="20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946FF2CB-C01A-4FC6-9AA2-6A5BC40B6FD3}" dt="2024-03-08T01:11:03.835" v="1459" actId="20577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946FF2CB-C01A-4FC6-9AA2-6A5BC40B6FD3}" dt="2024-03-08T00:00:44.346" v="17" actId="20577"/>
        <pc:sldMkLst>
          <pc:docMk/>
          <pc:sldMk cId="3675170584" sldId="279"/>
        </pc:sldMkLst>
        <pc:spChg chg="mod">
          <ac:chgData name="NESTOR JULIO HERNANDEZ BOCKER" userId="a413b3be1cc3406f" providerId="LiveId" clId="{946FF2CB-C01A-4FC6-9AA2-6A5BC40B6FD3}" dt="2024-03-08T00:00:44.346" v="17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946FF2CB-C01A-4FC6-9AA2-6A5BC40B6FD3}" dt="2024-03-08T02:53:23.036" v="1719" actId="1036"/>
        <pc:sldMkLst>
          <pc:docMk/>
          <pc:sldMk cId="2130645913" sldId="281"/>
        </pc:sldMkLst>
        <pc:spChg chg="mod">
          <ac:chgData name="NESTOR JULIO HERNANDEZ BOCKER" userId="a413b3be1cc3406f" providerId="LiveId" clId="{946FF2CB-C01A-4FC6-9AA2-6A5BC40B6FD3}" dt="2024-03-08T01:13:17.946" v="1477" actId="20577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946FF2CB-C01A-4FC6-9AA2-6A5BC40B6FD3}" dt="2024-03-08T01:12:19.976" v="1473" actId="113"/>
          <ac:spMkLst>
            <pc:docMk/>
            <pc:sldMk cId="2130645913" sldId="281"/>
            <ac:spMk id="9" creationId="{E6EEFFE7-9C71-D879-9BE2-201F9B53AEBE}"/>
          </ac:spMkLst>
        </pc:spChg>
        <pc:graphicFrameChg chg="mod">
          <ac:chgData name="NESTOR JULIO HERNANDEZ BOCKER" userId="a413b3be1cc3406f" providerId="LiveId" clId="{946FF2CB-C01A-4FC6-9AA2-6A5BC40B6FD3}" dt="2024-03-08T02:53:23.036" v="1719" actId="1036"/>
          <ac:graphicFrameMkLst>
            <pc:docMk/>
            <pc:sldMk cId="2130645913" sldId="281"/>
            <ac:graphicFrameMk id="21" creationId="{7BBF4A94-5FFF-95CF-68A9-FF16ADD9FD09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13:25.672" v="1478" actId="20577"/>
        <pc:sldMkLst>
          <pc:docMk/>
          <pc:sldMk cId="102766390" sldId="316"/>
        </pc:sldMkLst>
        <pc:spChg chg="mod">
          <ac:chgData name="NESTOR JULIO HERNANDEZ BOCKER" userId="a413b3be1cc3406f" providerId="LiveId" clId="{946FF2CB-C01A-4FC6-9AA2-6A5BC40B6FD3}" dt="2024-03-08T01:13:06.356" v="1476" actId="113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946FF2CB-C01A-4FC6-9AA2-6A5BC40B6FD3}" dt="2024-03-08T00:02:42.849" v="39" actId="1038"/>
          <ac:spMkLst>
            <pc:docMk/>
            <pc:sldMk cId="102766390" sldId="316"/>
            <ac:spMk id="6" creationId="{2D26C0AA-FABF-B2F8-36B6-049BC4CB3D04}"/>
          </ac:spMkLst>
        </pc:spChg>
        <pc:spChg chg="mod">
          <ac:chgData name="NESTOR JULIO HERNANDEZ BOCKER" userId="a413b3be1cc3406f" providerId="LiveId" clId="{946FF2CB-C01A-4FC6-9AA2-6A5BC40B6FD3}" dt="2024-03-08T01:13:25.672" v="1478" actId="20577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946FF2CB-C01A-4FC6-9AA2-6A5BC40B6FD3}" dt="2024-03-08T00:02:19.080" v="30" actId="1035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946FF2CB-C01A-4FC6-9AA2-6A5BC40B6FD3}" dt="2024-03-08T00:02:51.558" v="40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946FF2CB-C01A-4FC6-9AA2-6A5BC40B6FD3}" dt="2024-03-08T01:15:05.123" v="1494" actId="20577"/>
        <pc:sldMkLst>
          <pc:docMk/>
          <pc:sldMk cId="3812210601" sldId="317"/>
        </pc:sldMkLst>
        <pc:spChg chg="mod">
          <ac:chgData name="NESTOR JULIO HERNANDEZ BOCKER" userId="a413b3be1cc3406f" providerId="LiveId" clId="{946FF2CB-C01A-4FC6-9AA2-6A5BC40B6FD3}" dt="2024-03-08T01:13:45.740" v="1483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946FF2CB-C01A-4FC6-9AA2-6A5BC40B6FD3}" dt="2024-03-08T01:14:09.101" v="1485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946FF2CB-C01A-4FC6-9AA2-6A5BC40B6FD3}" dt="2024-03-08T01:15:05.123" v="1494" actId="20577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946FF2CB-C01A-4FC6-9AA2-6A5BC40B6FD3}" dt="2024-03-08T01:13:37.901" v="1480" actId="20577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946FF2CB-C01A-4FC6-9AA2-6A5BC40B6FD3}" dt="2024-03-08T01:14:19.744" v="1487" actId="20577"/>
          <ac:spMkLst>
            <pc:docMk/>
            <pc:sldMk cId="3812210601" sldId="317"/>
            <ac:spMk id="8" creationId="{2CBAB8E9-9405-7A87-2785-3DEFDF9F262E}"/>
          </ac:spMkLst>
        </pc:spChg>
        <pc:graphicFrameChg chg="mod">
          <ac:chgData name="NESTOR JULIO HERNANDEZ BOCKER" userId="a413b3be1cc3406f" providerId="LiveId" clId="{946FF2CB-C01A-4FC6-9AA2-6A5BC40B6FD3}" dt="2024-03-08T01:14:23.492" v="1488"/>
          <ac:graphicFrameMkLst>
            <pc:docMk/>
            <pc:sldMk cId="3812210601" sldId="317"/>
            <ac:graphicFrameMk id="9" creationId="{9B5635E4-E81C-5F22-0913-CAA30CE13A42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15:39.326" v="1500"/>
        <pc:sldMkLst>
          <pc:docMk/>
          <pc:sldMk cId="417758710" sldId="318"/>
        </pc:sldMkLst>
        <pc:spChg chg="mod">
          <ac:chgData name="NESTOR JULIO HERNANDEZ BOCKER" userId="a413b3be1cc3406f" providerId="LiveId" clId="{946FF2CB-C01A-4FC6-9AA2-6A5BC40B6FD3}" dt="2024-03-08T01:15:18.226" v="1499" actId="20577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946FF2CB-C01A-4FC6-9AA2-6A5BC40B6FD3}" dt="2024-03-08T01:15:14.559" v="1498" actId="20577"/>
          <ac:spMkLst>
            <pc:docMk/>
            <pc:sldMk cId="417758710" sldId="318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946FF2CB-C01A-4FC6-9AA2-6A5BC40B6FD3}" dt="2024-03-08T01:15:39.326" v="1500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18:58.616" v="1526" actId="20577"/>
        <pc:sldMkLst>
          <pc:docMk/>
          <pc:sldMk cId="1360156958" sldId="319"/>
        </pc:sldMkLst>
        <pc:spChg chg="mod">
          <ac:chgData name="NESTOR JULIO HERNANDEZ BOCKER" userId="a413b3be1cc3406f" providerId="LiveId" clId="{946FF2CB-C01A-4FC6-9AA2-6A5BC40B6FD3}" dt="2024-03-08T01:18:55.650" v="1525" actId="20577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946FF2CB-C01A-4FC6-9AA2-6A5BC40B6FD3}" dt="2024-03-08T01:18:58.616" v="1526" actId="20577"/>
          <ac:spMkLst>
            <pc:docMk/>
            <pc:sldMk cId="1360156958" sldId="319"/>
            <ac:spMk id="6" creationId="{0975D6D9-C73A-4534-891E-598D9F6D656A}"/>
          </ac:spMkLst>
        </pc:spChg>
        <pc:graphicFrameChg chg="mod">
          <ac:chgData name="NESTOR JULIO HERNANDEZ BOCKER" userId="a413b3be1cc3406f" providerId="LiveId" clId="{946FF2CB-C01A-4FC6-9AA2-6A5BC40B6FD3}" dt="2024-03-08T01:15:49.475" v="1501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18:37.123" v="1517" actId="20577"/>
        <pc:sldMkLst>
          <pc:docMk/>
          <pc:sldMk cId="1763648886" sldId="320"/>
        </pc:sldMkLst>
        <pc:spChg chg="mod">
          <ac:chgData name="NESTOR JULIO HERNANDEZ BOCKER" userId="a413b3be1cc3406f" providerId="LiveId" clId="{946FF2CB-C01A-4FC6-9AA2-6A5BC40B6FD3}" dt="2024-03-08T01:17:28.073" v="1508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946FF2CB-C01A-4FC6-9AA2-6A5BC40B6FD3}" dt="2024-03-08T01:17:56.436" v="1513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946FF2CB-C01A-4FC6-9AA2-6A5BC40B6FD3}" dt="2024-03-08T01:17:15.738" v="1505" actId="20577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946FF2CB-C01A-4FC6-9AA2-6A5BC40B6FD3}" dt="2024-03-08T01:18:37.123" v="1517" actId="20577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946FF2CB-C01A-4FC6-9AA2-6A5BC40B6FD3}" dt="2024-03-08T01:18:23.807" v="1516" actId="20577"/>
          <ac:spMkLst>
            <pc:docMk/>
            <pc:sldMk cId="1763648886" sldId="320"/>
            <ac:spMk id="9" creationId="{B15C3F20-1D7E-41F3-7206-569B464F71CB}"/>
          </ac:spMkLst>
        </pc:spChg>
        <pc:graphicFrameChg chg="mod">
          <ac:chgData name="NESTOR JULIO HERNANDEZ BOCKER" userId="a413b3be1cc3406f" providerId="LiveId" clId="{946FF2CB-C01A-4FC6-9AA2-6A5BC40B6FD3}" dt="2024-03-08T00:03:47.104" v="52" actId="403"/>
          <ac:graphicFrameMkLst>
            <pc:docMk/>
            <pc:sldMk cId="1763648886" sldId="320"/>
            <ac:graphicFrameMk id="2" creationId="{4820C0F5-32B8-3205-21C6-728702ADEEA4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21:48.547" v="1547" actId="20577"/>
        <pc:sldMkLst>
          <pc:docMk/>
          <pc:sldMk cId="3330875486" sldId="321"/>
        </pc:sldMkLst>
        <pc:spChg chg="mod">
          <ac:chgData name="NESTOR JULIO HERNANDEZ BOCKER" userId="a413b3be1cc3406f" providerId="LiveId" clId="{946FF2CB-C01A-4FC6-9AA2-6A5BC40B6FD3}" dt="2024-03-08T01:21:29.099" v="1539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946FF2CB-C01A-4FC6-9AA2-6A5BC40B6FD3}" dt="2024-03-08T01:21:41.996" v="1543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946FF2CB-C01A-4FC6-9AA2-6A5BC40B6FD3}" dt="2024-03-08T01:21:16.764" v="1535" actId="20577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946FF2CB-C01A-4FC6-9AA2-6A5BC40B6FD3}" dt="2024-03-08T01:21:48.547" v="1547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946FF2CB-C01A-4FC6-9AA2-6A5BC40B6FD3}" dt="2024-03-08T01:21:22.884" v="1536" actId="20577"/>
          <ac:spMkLst>
            <pc:docMk/>
            <pc:sldMk cId="3330875486" sldId="321"/>
            <ac:spMk id="9" creationId="{AD2880AA-3001-E064-27C8-B2483A4D9010}"/>
          </ac:spMkLst>
        </pc:spChg>
      </pc:sldChg>
      <pc:sldChg chg="addSp modSp mod">
        <pc:chgData name="NESTOR JULIO HERNANDEZ BOCKER" userId="a413b3be1cc3406f" providerId="LiveId" clId="{946FF2CB-C01A-4FC6-9AA2-6A5BC40B6FD3}" dt="2024-03-08T01:31:45.994" v="1717" actId="27918"/>
        <pc:sldMkLst>
          <pc:docMk/>
          <pc:sldMk cId="200782912" sldId="322"/>
        </pc:sldMkLst>
        <pc:spChg chg="add mod">
          <ac:chgData name="NESTOR JULIO HERNANDEZ BOCKER" userId="a413b3be1cc3406f" providerId="LiveId" clId="{946FF2CB-C01A-4FC6-9AA2-6A5BC40B6FD3}" dt="2024-03-08T00:11:06.778" v="529" actId="20577"/>
          <ac:spMkLst>
            <pc:docMk/>
            <pc:sldMk cId="200782912" sldId="322"/>
            <ac:spMk id="2" creationId="{AE39BE15-835D-D49F-5748-BB7F22A65FA2}"/>
          </ac:spMkLst>
        </pc:spChg>
        <pc:spChg chg="add mod">
          <ac:chgData name="NESTOR JULIO HERNANDEZ BOCKER" userId="a413b3be1cc3406f" providerId="LiveId" clId="{946FF2CB-C01A-4FC6-9AA2-6A5BC40B6FD3}" dt="2024-03-08T00:11:49.435" v="659" actId="20577"/>
          <ac:spMkLst>
            <pc:docMk/>
            <pc:sldMk cId="200782912" sldId="322"/>
            <ac:spMk id="3" creationId="{E8587982-D1A4-4E25-3073-B263B67F80C5}"/>
          </ac:spMkLst>
        </pc:spChg>
        <pc:spChg chg="add mod">
          <ac:chgData name="NESTOR JULIO HERNANDEZ BOCKER" userId="a413b3be1cc3406f" providerId="LiveId" clId="{946FF2CB-C01A-4FC6-9AA2-6A5BC40B6FD3}" dt="2024-03-08T01:25:08.795" v="1713" actId="1037"/>
          <ac:spMkLst>
            <pc:docMk/>
            <pc:sldMk cId="200782912" sldId="322"/>
            <ac:spMk id="5" creationId="{7E611364-506C-25D0-52CC-4EA5AC278590}"/>
          </ac:spMkLst>
        </pc:spChg>
        <pc:spChg chg="mod">
          <ac:chgData name="NESTOR JULIO HERNANDEZ BOCKER" userId="a413b3be1cc3406f" providerId="LiveId" clId="{946FF2CB-C01A-4FC6-9AA2-6A5BC40B6FD3}" dt="2024-03-08T00:08:14.209" v="188" actId="1038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946FF2CB-C01A-4FC6-9AA2-6A5BC40B6FD3}" dt="2024-03-08T00:08:14.209" v="188" actId="1038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946FF2CB-C01A-4FC6-9AA2-6A5BC40B6FD3}" dt="2024-03-08T01:25:18.084" v="1716" actId="20577"/>
          <ac:spMkLst>
            <pc:docMk/>
            <pc:sldMk cId="200782912" sldId="322"/>
            <ac:spMk id="19" creationId="{AD66BA74-741E-4BC9-2A55-DDA6AD69E418}"/>
          </ac:spMkLst>
        </pc:spChg>
        <pc:spChg chg="mod">
          <ac:chgData name="NESTOR JULIO HERNANDEZ BOCKER" userId="a413b3be1cc3406f" providerId="LiveId" clId="{946FF2CB-C01A-4FC6-9AA2-6A5BC40B6FD3}" dt="2024-03-08T01:25:15.133" v="1715" actId="20577"/>
          <ac:spMkLst>
            <pc:docMk/>
            <pc:sldMk cId="200782912" sldId="322"/>
            <ac:spMk id="20" creationId="{C8264750-E7D6-3C17-65ED-7417ED59D0DB}"/>
          </ac:spMkLst>
        </pc:spChg>
        <pc:spChg chg="mod">
          <ac:chgData name="NESTOR JULIO HERNANDEZ BOCKER" userId="a413b3be1cc3406f" providerId="LiveId" clId="{946FF2CB-C01A-4FC6-9AA2-6A5BC40B6FD3}" dt="2024-03-08T01:25:11.802" v="1714" actId="20577"/>
          <ac:spMkLst>
            <pc:docMk/>
            <pc:sldMk cId="200782912" sldId="322"/>
            <ac:spMk id="21" creationId="{016E6399-0428-E9A1-00D7-2BFB286928DD}"/>
          </ac:spMkLst>
        </pc:spChg>
        <pc:spChg chg="mod">
          <ac:chgData name="NESTOR JULIO HERNANDEZ BOCKER" userId="a413b3be1cc3406f" providerId="LiveId" clId="{946FF2CB-C01A-4FC6-9AA2-6A5BC40B6FD3}" dt="2024-03-08T00:08:44.496" v="304" actId="1038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946FF2CB-C01A-4FC6-9AA2-6A5BC40B6FD3}" dt="2024-03-08T00:08:44.496" v="304" actId="1038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946FF2CB-C01A-4FC6-9AA2-6A5BC40B6FD3}" dt="2024-03-08T00:09:04.914" v="339" actId="20577"/>
          <ac:spMkLst>
            <pc:docMk/>
            <pc:sldMk cId="200782912" sldId="322"/>
            <ac:spMk id="25" creationId="{56AA1987-5211-3876-A46C-AA42BA969A10}"/>
          </ac:spMkLst>
        </pc:spChg>
        <pc:spChg chg="mod">
          <ac:chgData name="NESTOR JULIO HERNANDEZ BOCKER" userId="a413b3be1cc3406f" providerId="LiveId" clId="{946FF2CB-C01A-4FC6-9AA2-6A5BC40B6FD3}" dt="2024-03-08T00:09:02.306" v="338" actId="20577"/>
          <ac:spMkLst>
            <pc:docMk/>
            <pc:sldMk cId="200782912" sldId="322"/>
            <ac:spMk id="26" creationId="{E9683168-7C74-B9CD-903C-0A0B2C08B87A}"/>
          </ac:spMkLst>
        </pc:spChg>
        <pc:spChg chg="mod">
          <ac:chgData name="NESTOR JULIO HERNANDEZ BOCKER" userId="a413b3be1cc3406f" providerId="LiveId" clId="{946FF2CB-C01A-4FC6-9AA2-6A5BC40B6FD3}" dt="2024-03-08T00:08:59.362" v="337" actId="20577"/>
          <ac:spMkLst>
            <pc:docMk/>
            <pc:sldMk cId="200782912" sldId="322"/>
            <ac:spMk id="27" creationId="{EA61F252-1652-E247-4042-2243379664BD}"/>
          </ac:spMkLst>
        </pc:spChg>
        <pc:spChg chg="mod">
          <ac:chgData name="NESTOR JULIO HERNANDEZ BOCKER" userId="a413b3be1cc3406f" providerId="LiveId" clId="{946FF2CB-C01A-4FC6-9AA2-6A5BC40B6FD3}" dt="2024-03-08T00:10:20.665" v="390" actId="1038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946FF2CB-C01A-4FC6-9AA2-6A5BC40B6FD3}" dt="2024-03-08T00:10:20.665" v="390" actId="1038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946FF2CB-C01A-4FC6-9AA2-6A5BC40B6FD3}" dt="2024-03-08T00:10:43.515" v="437" actId="1038"/>
          <ac:spMkLst>
            <pc:docMk/>
            <pc:sldMk cId="200782912" sldId="322"/>
            <ac:spMk id="32" creationId="{DB937834-7598-17C5-4129-A2518EEC49E3}"/>
          </ac:spMkLst>
        </pc:spChg>
        <pc:spChg chg="mod">
          <ac:chgData name="NESTOR JULIO HERNANDEZ BOCKER" userId="a413b3be1cc3406f" providerId="LiveId" clId="{946FF2CB-C01A-4FC6-9AA2-6A5BC40B6FD3}" dt="2024-03-08T00:10:50.121" v="453" actId="1038"/>
          <ac:spMkLst>
            <pc:docMk/>
            <pc:sldMk cId="200782912" sldId="322"/>
            <ac:spMk id="33" creationId="{2B07655D-B263-4627-EB3B-DBA3EB751C66}"/>
          </ac:spMkLst>
        </pc:spChg>
        <pc:spChg chg="mod">
          <ac:chgData name="NESTOR JULIO HERNANDEZ BOCKER" userId="a413b3be1cc3406f" providerId="LiveId" clId="{946FF2CB-C01A-4FC6-9AA2-6A5BC40B6FD3}" dt="2024-03-08T00:11:23.361" v="569" actId="1038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946FF2CB-C01A-4FC6-9AA2-6A5BC40B6FD3}" dt="2024-03-08T00:11:23.361" v="569" actId="1038"/>
          <ac:spMkLst>
            <pc:docMk/>
            <pc:sldMk cId="200782912" sldId="322"/>
            <ac:spMk id="36" creationId="{390A071B-8E8C-BE41-8E65-DDAC2A535855}"/>
          </ac:spMkLst>
        </pc:spChg>
        <pc:spChg chg="mod">
          <ac:chgData name="NESTOR JULIO HERNANDEZ BOCKER" userId="a413b3be1cc3406f" providerId="LiveId" clId="{946FF2CB-C01A-4FC6-9AA2-6A5BC40B6FD3}" dt="2024-03-08T00:11:31.986" v="591" actId="1037"/>
          <ac:spMkLst>
            <pc:docMk/>
            <pc:sldMk cId="200782912" sldId="322"/>
            <ac:spMk id="38" creationId="{71D01A17-3BB9-4822-EE75-484BD60E6345}"/>
          </ac:spMkLst>
        </pc:spChg>
        <pc:spChg chg="mod">
          <ac:chgData name="NESTOR JULIO HERNANDEZ BOCKER" userId="a413b3be1cc3406f" providerId="LiveId" clId="{946FF2CB-C01A-4FC6-9AA2-6A5BC40B6FD3}" dt="2024-03-08T00:11:31.986" v="591" actId="1037"/>
          <ac:spMkLst>
            <pc:docMk/>
            <pc:sldMk cId="200782912" sldId="322"/>
            <ac:spMk id="39" creationId="{52E0B854-11AC-8B32-B551-9C46385E62A0}"/>
          </ac:spMkLst>
        </pc:spChg>
        <pc:spChg chg="mod">
          <ac:chgData name="NESTOR JULIO HERNANDEZ BOCKER" userId="a413b3be1cc3406f" providerId="LiveId" clId="{946FF2CB-C01A-4FC6-9AA2-6A5BC40B6FD3}" dt="2024-03-08T00:11:31.986" v="591" actId="1037"/>
          <ac:spMkLst>
            <pc:docMk/>
            <pc:sldMk cId="200782912" sldId="322"/>
            <ac:spMk id="40" creationId="{C3560645-B704-473E-CB5A-CF7D60271880}"/>
          </ac:spMkLst>
        </pc:spChg>
        <pc:graphicFrameChg chg="mod">
          <ac:chgData name="NESTOR JULIO HERNANDEZ BOCKER" userId="a413b3be1cc3406f" providerId="LiveId" clId="{946FF2CB-C01A-4FC6-9AA2-6A5BC40B6FD3}" dt="2024-03-08T01:24:45.404" v="1597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mod">
          <ac:chgData name="NESTOR JULIO HERNANDEZ BOCKER" userId="a413b3be1cc3406f" providerId="LiveId" clId="{946FF2CB-C01A-4FC6-9AA2-6A5BC40B6FD3}" dt="2024-03-08T00:10:28.488" v="412" actId="1036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19:07.988" v="1527" actId="20577"/>
        <pc:sldMkLst>
          <pc:docMk/>
          <pc:sldMk cId="3631758431" sldId="328"/>
        </pc:sldMkLst>
        <pc:spChg chg="mod">
          <ac:chgData name="NESTOR JULIO HERNANDEZ BOCKER" userId="a413b3be1cc3406f" providerId="LiveId" clId="{946FF2CB-C01A-4FC6-9AA2-6A5BC40B6FD3}" dt="2024-03-08T01:16:11.007" v="1503" actId="113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946FF2CB-C01A-4FC6-9AA2-6A5BC40B6FD3}" dt="2024-03-08T01:19:07.988" v="1527" actId="20577"/>
          <ac:spMkLst>
            <pc:docMk/>
            <pc:sldMk cId="3631758431" sldId="32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946FF2CB-C01A-4FC6-9AA2-6A5BC40B6FD3}" dt="2024-03-08T01:19:32.619" v="1528"/>
        <pc:sldMkLst>
          <pc:docMk/>
          <pc:sldMk cId="3726187029" sldId="329"/>
        </pc:sldMkLst>
        <pc:spChg chg="mod">
          <ac:chgData name="NESTOR JULIO HERNANDEZ BOCKER" userId="a413b3be1cc3406f" providerId="LiveId" clId="{946FF2CB-C01A-4FC6-9AA2-6A5BC40B6FD3}" dt="2024-03-08T01:18:43.220" v="1521" actId="20577"/>
          <ac:spMkLst>
            <pc:docMk/>
            <pc:sldMk cId="3726187029" sldId="32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946FF2CB-C01A-4FC6-9AA2-6A5BC40B6FD3}" dt="2024-03-08T01:19:32.619" v="1528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19:55.452" v="1530" actId="20577"/>
        <pc:sldMkLst>
          <pc:docMk/>
          <pc:sldMk cId="3844795882" sldId="330"/>
        </pc:sldMkLst>
        <pc:spChg chg="mod">
          <ac:chgData name="NESTOR JULIO HERNANDEZ BOCKER" userId="a413b3be1cc3406f" providerId="LiveId" clId="{946FF2CB-C01A-4FC6-9AA2-6A5BC40B6FD3}" dt="2024-03-08T01:19:55.452" v="1530" actId="20577"/>
          <ac:spMkLst>
            <pc:docMk/>
            <pc:sldMk cId="3844795882" sldId="330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946FF2CB-C01A-4FC6-9AA2-6A5BC40B6FD3}" dt="2024-03-08T01:19:42.483" v="1529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21:08.085" v="1533" actId="20577"/>
        <pc:sldMkLst>
          <pc:docMk/>
          <pc:sldMk cId="1999066587" sldId="331"/>
        </pc:sldMkLst>
        <pc:spChg chg="mod">
          <ac:chgData name="NESTOR JULIO HERNANDEZ BOCKER" userId="a413b3be1cc3406f" providerId="LiveId" clId="{946FF2CB-C01A-4FC6-9AA2-6A5BC40B6FD3}" dt="2024-03-08T01:20:22.648" v="1532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946FF2CB-C01A-4FC6-9AA2-6A5BC40B6FD3}" dt="2024-03-08T01:21:08.085" v="1533" actId="20577"/>
          <ac:spMkLst>
            <pc:docMk/>
            <pc:sldMk cId="1999066587" sldId="331"/>
            <ac:spMk id="7" creationId="{469CD69D-8310-32BB-7403-36C4ABF01797}"/>
          </ac:spMkLst>
        </pc:spChg>
      </pc:sldChg>
      <pc:sldChg chg="delSp modSp mod">
        <pc:chgData name="NESTOR JULIO HERNANDEZ BOCKER" userId="a413b3be1cc3406f" providerId="LiveId" clId="{946FF2CB-C01A-4FC6-9AA2-6A5BC40B6FD3}" dt="2024-03-08T01:46:20.183" v="1718" actId="478"/>
        <pc:sldMkLst>
          <pc:docMk/>
          <pc:sldMk cId="2501195012" sldId="332"/>
        </pc:sldMkLst>
        <pc:spChg chg="mod">
          <ac:chgData name="NESTOR JULIO HERNANDEZ BOCKER" userId="a413b3be1cc3406f" providerId="LiveId" clId="{946FF2CB-C01A-4FC6-9AA2-6A5BC40B6FD3}" dt="2024-03-08T01:22:20.537" v="1549" actId="20577"/>
          <ac:spMkLst>
            <pc:docMk/>
            <pc:sldMk cId="2501195012" sldId="332"/>
            <ac:spMk id="7" creationId="{469CD69D-8310-32BB-7403-36C4ABF01797}"/>
          </ac:spMkLst>
        </pc:spChg>
        <pc:spChg chg="del">
          <ac:chgData name="NESTOR JULIO HERNANDEZ BOCKER" userId="a413b3be1cc3406f" providerId="LiveId" clId="{946FF2CB-C01A-4FC6-9AA2-6A5BC40B6FD3}" dt="2024-03-08T01:46:20.183" v="1718" actId="478"/>
          <ac:spMkLst>
            <pc:docMk/>
            <pc:sldMk cId="2501195012" sldId="332"/>
            <ac:spMk id="8" creationId="{18306A8F-93FC-8D6A-4EFE-18D8C2A64E56}"/>
          </ac:spMkLst>
        </pc:spChg>
        <pc:graphicFrameChg chg="mod">
          <ac:chgData name="NESTOR JULIO HERNANDEZ BOCKER" userId="a413b3be1cc3406f" providerId="LiveId" clId="{946FF2CB-C01A-4FC6-9AA2-6A5BC40B6FD3}" dt="2024-03-08T01:22:38.136" v="1550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23:00.644" v="1553" actId="20577"/>
        <pc:sldMkLst>
          <pc:docMk/>
          <pc:sldMk cId="3160605606" sldId="333"/>
        </pc:sldMkLst>
        <pc:spChg chg="mod">
          <ac:chgData name="NESTOR JULIO HERNANDEZ BOCKER" userId="a413b3be1cc3406f" providerId="LiveId" clId="{946FF2CB-C01A-4FC6-9AA2-6A5BC40B6FD3}" dt="2024-03-08T01:23:00.644" v="1553" actId="20577"/>
          <ac:spMkLst>
            <pc:docMk/>
            <pc:sldMk cId="3160605606" sldId="333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946FF2CB-C01A-4FC6-9AA2-6A5BC40B6FD3}" dt="2024-03-08T01:22:46.029" v="1551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addSp modSp mod">
        <pc:chgData name="NESTOR JULIO HERNANDEZ BOCKER" userId="a413b3be1cc3406f" providerId="LiveId" clId="{946FF2CB-C01A-4FC6-9AA2-6A5BC40B6FD3}" dt="2024-03-08T01:24:25.499" v="1596" actId="1036"/>
        <pc:sldMkLst>
          <pc:docMk/>
          <pc:sldMk cId="1160910596" sldId="334"/>
        </pc:sldMkLst>
        <pc:spChg chg="add mod">
          <ac:chgData name="NESTOR JULIO HERNANDEZ BOCKER" userId="a413b3be1cc3406f" providerId="LiveId" clId="{946FF2CB-C01A-4FC6-9AA2-6A5BC40B6FD3}" dt="2024-03-08T01:24:17.960" v="1587" actId="1036"/>
          <ac:spMkLst>
            <pc:docMk/>
            <pc:sldMk cId="1160910596" sldId="334"/>
            <ac:spMk id="4" creationId="{12ED9CC2-C7DC-934E-4739-6C7CEF0485ED}"/>
          </ac:spMkLst>
        </pc:spChg>
        <pc:spChg chg="mod">
          <ac:chgData name="NESTOR JULIO HERNANDEZ BOCKER" userId="a413b3be1cc3406f" providerId="LiveId" clId="{946FF2CB-C01A-4FC6-9AA2-6A5BC40B6FD3}" dt="2024-03-08T00:13:47.554" v="1097" actId="1038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946FF2CB-C01A-4FC6-9AA2-6A5BC40B6FD3}" dt="2024-03-08T00:13:47.554" v="1097" actId="1038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946FF2CB-C01A-4FC6-9AA2-6A5BC40B6FD3}" dt="2024-03-08T00:12:04.410" v="712" actId="1038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946FF2CB-C01A-4FC6-9AA2-6A5BC40B6FD3}" dt="2024-03-08T00:12:04.410" v="712" actId="1038"/>
          <ac:spMkLst>
            <pc:docMk/>
            <pc:sldMk cId="1160910596" sldId="334"/>
            <ac:spMk id="9" creationId="{6E111BC9-8330-75A9-A8B3-69471AB8560C}"/>
          </ac:spMkLst>
        </pc:spChg>
        <pc:spChg chg="add mod">
          <ac:chgData name="NESTOR JULIO HERNANDEZ BOCKER" userId="a413b3be1cc3406f" providerId="LiveId" clId="{946FF2CB-C01A-4FC6-9AA2-6A5BC40B6FD3}" dt="2024-03-08T01:24:02.390" v="1566" actId="1035"/>
          <ac:spMkLst>
            <pc:docMk/>
            <pc:sldMk cId="1160910596" sldId="334"/>
            <ac:spMk id="11" creationId="{7AF7A19D-CE18-8830-B221-BD32E22AD38B}"/>
          </ac:spMkLst>
        </pc:spChg>
        <pc:spChg chg="add mod">
          <ac:chgData name="NESTOR JULIO HERNANDEZ BOCKER" userId="a413b3be1cc3406f" providerId="LiveId" clId="{946FF2CB-C01A-4FC6-9AA2-6A5BC40B6FD3}" dt="2024-03-08T01:24:25.499" v="1596" actId="1036"/>
          <ac:spMkLst>
            <pc:docMk/>
            <pc:sldMk cId="1160910596" sldId="334"/>
            <ac:spMk id="13" creationId="{146B4A47-7AF7-240A-6FFD-0B5C22EF8406}"/>
          </ac:spMkLst>
        </pc:spChg>
        <pc:spChg chg="add mod">
          <ac:chgData name="NESTOR JULIO HERNANDEZ BOCKER" userId="a413b3be1cc3406f" providerId="LiveId" clId="{946FF2CB-C01A-4FC6-9AA2-6A5BC40B6FD3}" dt="2024-03-08T00:15:09.459" v="1351" actId="20577"/>
          <ac:spMkLst>
            <pc:docMk/>
            <pc:sldMk cId="1160910596" sldId="334"/>
            <ac:spMk id="14" creationId="{5F5CFDE2-6891-B120-77F2-FECE3D433566}"/>
          </ac:spMkLst>
        </pc:spChg>
        <pc:spChg chg="mod">
          <ac:chgData name="NESTOR JULIO HERNANDEZ BOCKER" userId="a413b3be1cc3406f" providerId="LiveId" clId="{946FF2CB-C01A-4FC6-9AA2-6A5BC40B6FD3}" dt="2024-03-08T01:24:17.960" v="1587" actId="1036"/>
          <ac:spMkLst>
            <pc:docMk/>
            <pc:sldMk cId="1160910596" sldId="334"/>
            <ac:spMk id="44" creationId="{13B6C6B7-3DE9-A9C4-6852-7724C6AD680C}"/>
          </ac:spMkLst>
        </pc:spChg>
        <pc:spChg chg="mod">
          <ac:chgData name="NESTOR JULIO HERNANDEZ BOCKER" userId="a413b3be1cc3406f" providerId="LiveId" clId="{946FF2CB-C01A-4FC6-9AA2-6A5BC40B6FD3}" dt="2024-03-08T01:24:17.960" v="1587" actId="1036"/>
          <ac:spMkLst>
            <pc:docMk/>
            <pc:sldMk cId="1160910596" sldId="334"/>
            <ac:spMk id="45" creationId="{DF720C7C-E337-4A98-2DD2-629CCB81982C}"/>
          </ac:spMkLst>
        </pc:spChg>
        <pc:spChg chg="mod">
          <ac:chgData name="NESTOR JULIO HERNANDEZ BOCKER" userId="a413b3be1cc3406f" providerId="LiveId" clId="{946FF2CB-C01A-4FC6-9AA2-6A5BC40B6FD3}" dt="2024-03-08T01:24:17.960" v="1587" actId="1036"/>
          <ac:spMkLst>
            <pc:docMk/>
            <pc:sldMk cId="1160910596" sldId="334"/>
            <ac:spMk id="46" creationId="{801CBFE2-3E8F-B81B-17A5-953CF1CEE262}"/>
          </ac:spMkLst>
        </pc:spChg>
        <pc:spChg chg="mod">
          <ac:chgData name="NESTOR JULIO HERNANDEZ BOCKER" userId="a413b3be1cc3406f" providerId="LiveId" clId="{946FF2CB-C01A-4FC6-9AA2-6A5BC40B6FD3}" dt="2024-03-08T00:12:57.401" v="892" actId="1038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946FF2CB-C01A-4FC6-9AA2-6A5BC40B6FD3}" dt="2024-03-08T00:12:57.401" v="892" actId="1038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946FF2CB-C01A-4FC6-9AA2-6A5BC40B6FD3}" dt="2024-03-08T01:24:02.390" v="1566" actId="1035"/>
          <ac:spMkLst>
            <pc:docMk/>
            <pc:sldMk cId="1160910596" sldId="334"/>
            <ac:spMk id="50" creationId="{01AE5D79-E35A-B510-7F19-ABF594F4E753}"/>
          </ac:spMkLst>
        </pc:spChg>
        <pc:spChg chg="mod">
          <ac:chgData name="NESTOR JULIO HERNANDEZ BOCKER" userId="a413b3be1cc3406f" providerId="LiveId" clId="{946FF2CB-C01A-4FC6-9AA2-6A5BC40B6FD3}" dt="2024-03-08T01:24:02.390" v="1566" actId="1035"/>
          <ac:spMkLst>
            <pc:docMk/>
            <pc:sldMk cId="1160910596" sldId="334"/>
            <ac:spMk id="51" creationId="{28C6E999-C86B-BB67-7BC4-BBDBC72CBB41}"/>
          </ac:spMkLst>
        </pc:spChg>
        <pc:spChg chg="mod">
          <ac:chgData name="NESTOR JULIO HERNANDEZ BOCKER" userId="a413b3be1cc3406f" providerId="LiveId" clId="{946FF2CB-C01A-4FC6-9AA2-6A5BC40B6FD3}" dt="2024-03-08T01:24:02.390" v="1566" actId="1035"/>
          <ac:spMkLst>
            <pc:docMk/>
            <pc:sldMk cId="1160910596" sldId="334"/>
            <ac:spMk id="52" creationId="{7967C572-BF2F-0E03-8B7D-5B7B34F4EDC4}"/>
          </ac:spMkLst>
        </pc:spChg>
        <pc:spChg chg="mod">
          <ac:chgData name="NESTOR JULIO HERNANDEZ BOCKER" userId="a413b3be1cc3406f" providerId="LiveId" clId="{946FF2CB-C01A-4FC6-9AA2-6A5BC40B6FD3}" dt="2024-03-08T01:24:25.499" v="1596" actId="1036"/>
          <ac:spMkLst>
            <pc:docMk/>
            <pc:sldMk cId="1160910596" sldId="334"/>
            <ac:spMk id="54" creationId="{77250985-050F-47F8-617F-0C933785C197}"/>
          </ac:spMkLst>
        </pc:spChg>
        <pc:spChg chg="mod">
          <ac:chgData name="NESTOR JULIO HERNANDEZ BOCKER" userId="a413b3be1cc3406f" providerId="LiveId" clId="{946FF2CB-C01A-4FC6-9AA2-6A5BC40B6FD3}" dt="2024-03-08T01:24:25.499" v="1596" actId="1036"/>
          <ac:spMkLst>
            <pc:docMk/>
            <pc:sldMk cId="1160910596" sldId="334"/>
            <ac:spMk id="55" creationId="{059B3BB5-9162-9A79-FE59-18C2CE74EC84}"/>
          </ac:spMkLst>
        </pc:spChg>
        <pc:spChg chg="mod">
          <ac:chgData name="NESTOR JULIO HERNANDEZ BOCKER" userId="a413b3be1cc3406f" providerId="LiveId" clId="{946FF2CB-C01A-4FC6-9AA2-6A5BC40B6FD3}" dt="2024-03-08T01:24:25.499" v="1596" actId="1036"/>
          <ac:spMkLst>
            <pc:docMk/>
            <pc:sldMk cId="1160910596" sldId="334"/>
            <ac:spMk id="56" creationId="{BF4B094E-69D4-0E2E-1C84-77A9D21747B9}"/>
          </ac:spMkLst>
        </pc:spChg>
        <pc:spChg chg="mod">
          <ac:chgData name="NESTOR JULIO HERNANDEZ BOCKER" userId="a413b3be1cc3406f" providerId="LiveId" clId="{946FF2CB-C01A-4FC6-9AA2-6A5BC40B6FD3}" dt="2024-03-08T00:14:36.794" v="1256" actId="1037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946FF2CB-C01A-4FC6-9AA2-6A5BC40B6FD3}" dt="2024-03-08T00:14:36.794" v="1256" actId="1037"/>
          <ac:spMkLst>
            <pc:docMk/>
            <pc:sldMk cId="1160910596" sldId="334"/>
            <ac:spMk id="58" creationId="{D53850D1-EF14-00E1-2818-0D6E9A7BC077}"/>
          </ac:spMkLst>
        </pc:spChg>
        <pc:spChg chg="mod">
          <ac:chgData name="NESTOR JULIO HERNANDEZ BOCKER" userId="a413b3be1cc3406f" providerId="LiveId" clId="{946FF2CB-C01A-4FC6-9AA2-6A5BC40B6FD3}" dt="2024-03-08T00:14:50.929" v="1282" actId="1037"/>
          <ac:spMkLst>
            <pc:docMk/>
            <pc:sldMk cId="1160910596" sldId="334"/>
            <ac:spMk id="60" creationId="{013020C3-2AE5-D4AF-A83B-06C67F28A024}"/>
          </ac:spMkLst>
        </pc:spChg>
        <pc:spChg chg="mod">
          <ac:chgData name="NESTOR JULIO HERNANDEZ BOCKER" userId="a413b3be1cc3406f" providerId="LiveId" clId="{946FF2CB-C01A-4FC6-9AA2-6A5BC40B6FD3}" dt="2024-03-08T00:14:50.929" v="1282" actId="1037"/>
          <ac:spMkLst>
            <pc:docMk/>
            <pc:sldMk cId="1160910596" sldId="334"/>
            <ac:spMk id="61" creationId="{55D05A07-7C7E-FA79-8E50-F433C3FF53FC}"/>
          </ac:spMkLst>
        </pc:spChg>
        <pc:spChg chg="mod">
          <ac:chgData name="NESTOR JULIO HERNANDEZ BOCKER" userId="a413b3be1cc3406f" providerId="LiveId" clId="{946FF2CB-C01A-4FC6-9AA2-6A5BC40B6FD3}" dt="2024-03-08T00:14:50.929" v="1282" actId="1037"/>
          <ac:spMkLst>
            <pc:docMk/>
            <pc:sldMk cId="1160910596" sldId="334"/>
            <ac:spMk id="62" creationId="{F85EDFB1-8523-146F-1AB0-B3AD3173D35A}"/>
          </ac:spMkLst>
        </pc:spChg>
        <pc:graphicFrameChg chg="mod">
          <ac:chgData name="NESTOR JULIO HERNANDEZ BOCKER" userId="a413b3be1cc3406f" providerId="LiveId" clId="{946FF2CB-C01A-4FC6-9AA2-6A5BC40B6FD3}" dt="2024-03-08T00:14:00.914" v="1126" actId="1035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946FF2CB-C01A-4FC6-9AA2-6A5BC40B6FD3}" dt="2024-03-08T00:12:13.073" v="748" actId="1036"/>
          <ac:graphicFrameMkLst>
            <pc:docMk/>
            <pc:sldMk cId="1160910596" sldId="334"/>
            <ac:graphicFrameMk id="10" creationId="{68275917-B8E2-8D75-1BFA-732E09F0842F}"/>
          </ac:graphicFrameMkLst>
        </pc:graphicFrameChg>
        <pc:graphicFrameChg chg="mod">
          <ac:chgData name="NESTOR JULIO HERNANDEZ BOCKER" userId="a413b3be1cc3406f" providerId="LiveId" clId="{946FF2CB-C01A-4FC6-9AA2-6A5BC40B6FD3}" dt="2024-03-08T00:14:44.189" v="1263" actId="1035"/>
          <ac:graphicFrameMkLst>
            <pc:docMk/>
            <pc:sldMk cId="1160910596" sldId="334"/>
            <ac:graphicFrameMk id="12" creationId="{82D3694B-66E6-0533-B96F-BC8452D4A139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09:19.171" v="1452" actId="20577"/>
        <pc:sldMkLst>
          <pc:docMk/>
          <pc:sldMk cId="905729610" sldId="665"/>
        </pc:sldMkLst>
        <pc:spChg chg="mod">
          <ac:chgData name="NESTOR JULIO HERNANDEZ BOCKER" userId="a413b3be1cc3406f" providerId="LiveId" clId="{946FF2CB-C01A-4FC6-9AA2-6A5BC40B6FD3}" dt="2024-03-08T01:09:00.773" v="1446" actId="20577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946FF2CB-C01A-4FC6-9AA2-6A5BC40B6FD3}" dt="2024-03-08T01:09:19.171" v="1452" actId="20577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946FF2CB-C01A-4FC6-9AA2-6A5BC40B6FD3}" dt="2024-03-08T01:05:30.152" v="1426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946FF2CB-C01A-4FC6-9AA2-6A5BC40B6FD3}" dt="2024-03-08T03:35:04.797" v="1721" actId="27918"/>
        <pc:sldMkLst>
          <pc:docMk/>
          <pc:sldMk cId="2099275270" sldId="667"/>
        </pc:sldMkLst>
        <pc:spChg chg="mod">
          <ac:chgData name="NESTOR JULIO HERNANDEZ BOCKER" userId="a413b3be1cc3406f" providerId="LiveId" clId="{946FF2CB-C01A-4FC6-9AA2-6A5BC40B6FD3}" dt="2024-03-08T00:22:11.203" v="1387" actId="20577"/>
          <ac:spMkLst>
            <pc:docMk/>
            <pc:sldMk cId="2099275270" sldId="667"/>
            <ac:spMk id="5" creationId="{4317E982-3BB8-A714-9BE1-28A9BF9DF774}"/>
          </ac:spMkLst>
        </pc:spChg>
        <pc:grpChg chg="del">
          <ac:chgData name="NESTOR JULIO HERNANDEZ BOCKER" userId="a413b3be1cc3406f" providerId="LiveId" clId="{946FF2CB-C01A-4FC6-9AA2-6A5BC40B6FD3}" dt="2024-03-08T00:21:34.868" v="1353" actId="21"/>
          <ac:grpSpMkLst>
            <pc:docMk/>
            <pc:sldMk cId="2099275270" sldId="667"/>
            <ac:grpSpMk id="17" creationId="{00000000-0008-0000-0000-000009000000}"/>
          </ac:grpSpMkLst>
        </pc:grpChg>
        <pc:graphicFrameChg chg="add mod">
          <ac:chgData name="NESTOR JULIO HERNANDEZ BOCKER" userId="a413b3be1cc3406f" providerId="LiveId" clId="{946FF2CB-C01A-4FC6-9AA2-6A5BC40B6FD3}" dt="2024-03-08T00:21:51.730" v="1385" actId="1036"/>
          <ac:graphicFrameMkLst>
            <pc:docMk/>
            <pc:sldMk cId="2099275270" sldId="667"/>
            <ac:graphicFrameMk id="3" creationId="{00000000-0008-0000-0000-00000E000000}"/>
          </ac:graphicFrameMkLst>
        </pc:graphicFrameChg>
        <pc:graphicFrameChg chg="mod">
          <ac:chgData name="NESTOR JULIO HERNANDEZ BOCKER" userId="a413b3be1cc3406f" providerId="LiveId" clId="{946FF2CB-C01A-4FC6-9AA2-6A5BC40B6FD3}" dt="2024-03-08T00:01:24.942" v="21"/>
          <ac:graphicFrameMkLst>
            <pc:docMk/>
            <pc:sldMk cId="2099275270" sldId="667"/>
            <ac:graphicFrameMk id="20" creationId="{00000000-0008-0000-0000-00000E000000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08:15.197" v="1438" actId="20577"/>
        <pc:sldMkLst>
          <pc:docMk/>
          <pc:sldMk cId="2093091506" sldId="668"/>
        </pc:sldMkLst>
        <pc:spChg chg="mod">
          <ac:chgData name="NESTOR JULIO HERNANDEZ BOCKER" userId="a413b3be1cc3406f" providerId="LiveId" clId="{946FF2CB-C01A-4FC6-9AA2-6A5BC40B6FD3}" dt="2024-03-08T00:00:48.906" v="18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946FF2CB-C01A-4FC6-9AA2-6A5BC40B6FD3}" dt="2024-03-08T01:08:15.197" v="1438" actId="20577"/>
          <ac:spMkLst>
            <pc:docMk/>
            <pc:sldMk cId="2093091506" sldId="668"/>
            <ac:spMk id="5" creationId="{BDA1159D-A0ED-18DC-0747-141EBF1A2086}"/>
          </ac:spMkLst>
        </pc:spChg>
      </pc:sldChg>
      <pc:sldChg chg="modSp del modNotes">
        <pc:chgData name="NESTOR JULIO HERNANDEZ BOCKER" userId="a413b3be1cc3406f" providerId="LiveId" clId="{946FF2CB-C01A-4FC6-9AA2-6A5BC40B6FD3}" dt="2024-03-08T01:08:45" v="1440" actId="47"/>
        <pc:sldMkLst>
          <pc:docMk/>
          <pc:sldMk cId="1495741939" sldId="669"/>
        </pc:sldMkLst>
        <pc:spChg chg="mod">
          <ac:chgData name="NESTOR JULIO HERNANDEZ BOCKER" userId="a413b3be1cc3406f" providerId="LiveId" clId="{946FF2CB-C01A-4FC6-9AA2-6A5BC40B6FD3}" dt="2024-03-08T00:01:24.942" v="21"/>
          <ac:spMkLst>
            <pc:docMk/>
            <pc:sldMk cId="1495741939" sldId="669"/>
            <ac:spMk id="36" creationId="{CCE6CA9A-69DB-7B5A-3EE0-E331CE4C078B}"/>
          </ac:spMkLst>
        </pc:spChg>
      </pc:sldChg>
      <pc:sldChg chg="addSp delSp modSp mod">
        <pc:chgData name="NESTOR JULIO HERNANDEZ BOCKER" userId="a413b3be1cc3406f" providerId="LiveId" clId="{946FF2CB-C01A-4FC6-9AA2-6A5BC40B6FD3}" dt="2024-03-08T01:10:41.419" v="1458" actId="20577"/>
        <pc:sldMkLst>
          <pc:docMk/>
          <pc:sldMk cId="3999264372" sldId="673"/>
        </pc:sldMkLst>
        <pc:spChg chg="mod">
          <ac:chgData name="NESTOR JULIO HERNANDEZ BOCKER" userId="a413b3be1cc3406f" providerId="LiveId" clId="{946FF2CB-C01A-4FC6-9AA2-6A5BC40B6FD3}" dt="2024-03-08T01:10:41.419" v="1458" actId="20577"/>
          <ac:spMkLst>
            <pc:docMk/>
            <pc:sldMk cId="3999264372" sldId="673"/>
            <ac:spMk id="3" creationId="{74FF7FE0-5F92-5643-695A-9D99B66D89F9}"/>
          </ac:spMkLst>
        </pc:spChg>
        <pc:graphicFrameChg chg="add mod">
          <ac:chgData name="NESTOR JULIO HERNANDEZ BOCKER" userId="a413b3be1cc3406f" providerId="LiveId" clId="{946FF2CB-C01A-4FC6-9AA2-6A5BC40B6FD3}" dt="2024-03-08T01:02:27.602" v="1393"/>
          <ac:graphicFrameMkLst>
            <pc:docMk/>
            <pc:sldMk cId="3999264372" sldId="673"/>
            <ac:graphicFrameMk id="4" creationId="{38F94CDA-F547-CB0F-26FC-6F81031A1A57}"/>
          </ac:graphicFrameMkLst>
        </pc:graphicFrameChg>
        <pc:graphicFrameChg chg="add mod">
          <ac:chgData name="NESTOR JULIO HERNANDEZ BOCKER" userId="a413b3be1cc3406f" providerId="LiveId" clId="{946FF2CB-C01A-4FC6-9AA2-6A5BC40B6FD3}" dt="2024-03-08T01:03:10.669" v="1417" actId="1036"/>
          <ac:graphicFrameMkLst>
            <pc:docMk/>
            <pc:sldMk cId="3999264372" sldId="673"/>
            <ac:graphicFrameMk id="5" creationId="{EEBF10FC-493F-4639-89C4-99A60416EB6C}"/>
          </ac:graphicFrameMkLst>
        </pc:graphicFrameChg>
        <pc:graphicFrameChg chg="del">
          <ac:chgData name="NESTOR JULIO HERNANDEZ BOCKER" userId="a413b3be1cc3406f" providerId="LiveId" clId="{946FF2CB-C01A-4FC6-9AA2-6A5BC40B6FD3}" dt="2024-03-08T01:02:15.888" v="1391" actId="21"/>
          <ac:graphicFrameMkLst>
            <pc:docMk/>
            <pc:sldMk cId="3999264372" sldId="673"/>
            <ac:graphicFrameMk id="6" creationId="{EEBF10FC-493F-4639-89C4-99A60416EB6C}"/>
          </ac:graphicFrameMkLst>
        </pc:graphicFrameChg>
        <pc:graphicFrameChg chg="del">
          <ac:chgData name="NESTOR JULIO HERNANDEZ BOCKER" userId="a413b3be1cc3406f" providerId="LiveId" clId="{946FF2CB-C01A-4FC6-9AA2-6A5BC40B6FD3}" dt="2024-03-08T01:02:22.709" v="1392" actId="21"/>
          <ac:graphicFrameMkLst>
            <pc:docMk/>
            <pc:sldMk cId="3999264372" sldId="673"/>
            <ac:graphicFrameMk id="9" creationId="{38F94CDA-F547-CB0F-26FC-6F81031A1A57}"/>
          </ac:graphicFrameMkLst>
        </pc:graphicFrameChg>
      </pc:sldChg>
      <pc:sldChg chg="add">
        <pc:chgData name="NESTOR JULIO HERNANDEZ BOCKER" userId="a413b3be1cc3406f" providerId="LiveId" clId="{946FF2CB-C01A-4FC6-9AA2-6A5BC40B6FD3}" dt="2024-03-08T01:08:40.680" v="1439"/>
        <pc:sldMkLst>
          <pc:docMk/>
          <pc:sldMk cId="2842663410" sldId="674"/>
        </pc:sldMkLst>
      </pc:sldChg>
    </pc:docChg>
  </pc:docChgLst>
  <pc:docChgLst>
    <pc:chgData name="NESTOR JULIO HERNANDEZ BOCKER" userId="a413b3be1cc3406f" providerId="LiveId" clId="{FA37114F-626C-450A-AD2A-978B0DFF1A3C}"/>
    <pc:docChg chg="undo redo custSel modSld">
      <pc:chgData name="NESTOR JULIO HERNANDEZ BOCKER" userId="a413b3be1cc3406f" providerId="LiveId" clId="{FA37114F-626C-450A-AD2A-978B0DFF1A3C}" dt="2024-06-12T02:35:35.295" v="684" actId="207"/>
      <pc:docMkLst>
        <pc:docMk/>
      </pc:docMkLst>
      <pc:sldChg chg="modSp mod">
        <pc:chgData name="NESTOR JULIO HERNANDEZ BOCKER" userId="a413b3be1cc3406f" providerId="LiveId" clId="{FA37114F-626C-450A-AD2A-978B0DFF1A3C}" dt="2024-06-12T00:09:17.248" v="6" actId="20577"/>
        <pc:sldMkLst>
          <pc:docMk/>
          <pc:sldMk cId="1010862512" sldId="275"/>
        </pc:sldMkLst>
        <pc:spChg chg="mod">
          <ac:chgData name="NESTOR JULIO HERNANDEZ BOCKER" userId="a413b3be1cc3406f" providerId="LiveId" clId="{FA37114F-626C-450A-AD2A-978B0DFF1A3C}" dt="2024-06-12T00:09:17.248" v="6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FA37114F-626C-450A-AD2A-978B0DFF1A3C}" dt="2024-06-12T00:08:41.085" v="2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FA37114F-626C-450A-AD2A-978B0DFF1A3C}" dt="2024-06-12T00:09:30.153" v="10" actId="20577"/>
        <pc:sldMkLst>
          <pc:docMk/>
          <pc:sldMk cId="3675170584" sldId="279"/>
        </pc:sldMkLst>
        <pc:spChg chg="mod">
          <ac:chgData name="NESTOR JULIO HERNANDEZ BOCKER" userId="a413b3be1cc3406f" providerId="LiveId" clId="{FA37114F-626C-450A-AD2A-978B0DFF1A3C}" dt="2024-06-12T00:09:30.153" v="1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FA37114F-626C-450A-AD2A-978B0DFF1A3C}" dt="2024-06-12T00:20:32.924" v="399" actId="20577"/>
        <pc:sldMkLst>
          <pc:docMk/>
          <pc:sldMk cId="2130645913" sldId="281"/>
        </pc:sldMkLst>
        <pc:spChg chg="mod">
          <ac:chgData name="NESTOR JULIO HERNANDEZ BOCKER" userId="a413b3be1cc3406f" providerId="LiveId" clId="{FA37114F-626C-450A-AD2A-978B0DFF1A3C}" dt="2024-06-12T00:08:41.085" v="2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FA37114F-626C-450A-AD2A-978B0DFF1A3C}" dt="2024-06-12T00:20:32.924" v="399" actId="20577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FA37114F-626C-450A-AD2A-978B0DFF1A3C}" dt="2024-06-12T00:21:02.642" v="403" actId="113"/>
        <pc:sldMkLst>
          <pc:docMk/>
          <pc:sldMk cId="102766390" sldId="316"/>
        </pc:sldMkLst>
        <pc:spChg chg="mod">
          <ac:chgData name="NESTOR JULIO HERNANDEZ BOCKER" userId="a413b3be1cc3406f" providerId="LiveId" clId="{FA37114F-626C-450A-AD2A-978B0DFF1A3C}" dt="2024-06-12T00:21:02.642" v="403" actId="113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FA37114F-626C-450A-AD2A-978B0DFF1A3C}" dt="2024-06-12T00:08:33.950" v="1"/>
          <ac:spMkLst>
            <pc:docMk/>
            <pc:sldMk cId="102766390" sldId="316"/>
            <ac:spMk id="7" creationId="{469CD69D-8310-32BB-7403-36C4ABF01797}"/>
          </ac:spMkLst>
        </pc:spChg>
        <pc:cxnChg chg="mod">
          <ac:chgData name="NESTOR JULIO HERNANDEZ BOCKER" userId="a413b3be1cc3406f" providerId="LiveId" clId="{FA37114F-626C-450A-AD2A-978B0DFF1A3C}" dt="2024-06-12T00:10:18.334" v="15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FA37114F-626C-450A-AD2A-978B0DFF1A3C}" dt="2024-06-12T00:21:44.714" v="410" actId="20577"/>
        <pc:sldMkLst>
          <pc:docMk/>
          <pc:sldMk cId="3812210601" sldId="317"/>
        </pc:sldMkLst>
        <pc:spChg chg="mod">
          <ac:chgData name="NESTOR JULIO HERNANDEZ BOCKER" userId="a413b3be1cc3406f" providerId="LiveId" clId="{FA37114F-626C-450A-AD2A-978B0DFF1A3C}" dt="2024-06-12T00:21:17.690" v="406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FA37114F-626C-450A-AD2A-978B0DFF1A3C}" dt="2024-06-12T00:21:39.088" v="408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FA37114F-626C-450A-AD2A-978B0DFF1A3C}" dt="2024-06-12T00:08:33.950" v="1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FA37114F-626C-450A-AD2A-978B0DFF1A3C}" dt="2024-06-12T00:08:41.085" v="2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FA37114F-626C-450A-AD2A-978B0DFF1A3C}" dt="2024-06-12T00:21:44.714" v="410" actId="20577"/>
          <ac:spMkLst>
            <pc:docMk/>
            <pc:sldMk cId="3812210601" sldId="317"/>
            <ac:spMk id="8" creationId="{2CBAB8E9-9405-7A87-2785-3DEFDF9F262E}"/>
          </ac:spMkLst>
        </pc:spChg>
      </pc:sldChg>
      <pc:sldChg chg="modSp mod">
        <pc:chgData name="NESTOR JULIO HERNANDEZ BOCKER" userId="a413b3be1cc3406f" providerId="LiveId" clId="{FA37114F-626C-450A-AD2A-978B0DFF1A3C}" dt="2024-06-12T00:22:28.280" v="412" actId="13926"/>
        <pc:sldMkLst>
          <pc:docMk/>
          <pc:sldMk cId="417758710" sldId="318"/>
        </pc:sldMkLst>
        <pc:spChg chg="mod">
          <ac:chgData name="NESTOR JULIO HERNANDEZ BOCKER" userId="a413b3be1cc3406f" providerId="LiveId" clId="{FA37114F-626C-450A-AD2A-978B0DFF1A3C}" dt="2024-06-12T00:08:33.950" v="1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FA37114F-626C-450A-AD2A-978B0DFF1A3C}" dt="2024-06-12T00:08:33.950" v="1"/>
          <ac:spMkLst>
            <pc:docMk/>
            <pc:sldMk cId="417758710" sldId="318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A37114F-626C-450A-AD2A-978B0DFF1A3C}" dt="2024-06-12T00:22:28.280" v="412" actId="13926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FA37114F-626C-450A-AD2A-978B0DFF1A3C}" dt="2024-06-12T00:22:43.302" v="414"/>
        <pc:sldMkLst>
          <pc:docMk/>
          <pc:sldMk cId="1360156958" sldId="319"/>
        </pc:sldMkLst>
        <pc:spChg chg="mod">
          <ac:chgData name="NESTOR JULIO HERNANDEZ BOCKER" userId="a413b3be1cc3406f" providerId="LiveId" clId="{FA37114F-626C-450A-AD2A-978B0DFF1A3C}" dt="2024-06-12T00:08:33.950" v="1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FA37114F-626C-450A-AD2A-978B0DFF1A3C}" dt="2024-06-12T00:08:33.950" v="1"/>
          <ac:spMkLst>
            <pc:docMk/>
            <pc:sldMk cId="1360156958" sldId="319"/>
            <ac:spMk id="6" creationId="{0975D6D9-C73A-4534-891E-598D9F6D656A}"/>
          </ac:spMkLst>
        </pc:spChg>
        <pc:graphicFrameChg chg="mod">
          <ac:chgData name="NESTOR JULIO HERNANDEZ BOCKER" userId="a413b3be1cc3406f" providerId="LiveId" clId="{FA37114F-626C-450A-AD2A-978B0DFF1A3C}" dt="2024-06-12T00:22:43.302" v="414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FA37114F-626C-450A-AD2A-978B0DFF1A3C}" dt="2024-06-12T00:26:37.400" v="427" actId="20577"/>
        <pc:sldMkLst>
          <pc:docMk/>
          <pc:sldMk cId="1763648886" sldId="320"/>
        </pc:sldMkLst>
        <pc:spChg chg="mod">
          <ac:chgData name="NESTOR JULIO HERNANDEZ BOCKER" userId="a413b3be1cc3406f" providerId="LiveId" clId="{FA37114F-626C-450A-AD2A-978B0DFF1A3C}" dt="2024-06-12T00:26:17.593" v="422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FA37114F-626C-450A-AD2A-978B0DFF1A3C}" dt="2024-06-12T00:26:28.368" v="425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FA37114F-626C-450A-AD2A-978B0DFF1A3C}" dt="2024-06-12T00:08:33.950" v="1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FA37114F-626C-450A-AD2A-978B0DFF1A3C}" dt="2024-06-12T00:08:33.950" v="1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FA37114F-626C-450A-AD2A-978B0DFF1A3C}" dt="2024-06-12T00:26:37.400" v="427" actId="20577"/>
          <ac:spMkLst>
            <pc:docMk/>
            <pc:sldMk cId="1763648886" sldId="320"/>
            <ac:spMk id="9" creationId="{B15C3F20-1D7E-41F3-7206-569B464F71CB}"/>
          </ac:spMkLst>
        </pc:spChg>
      </pc:sldChg>
      <pc:sldChg chg="modSp mod">
        <pc:chgData name="NESTOR JULIO HERNANDEZ BOCKER" userId="a413b3be1cc3406f" providerId="LiveId" clId="{FA37114F-626C-450A-AD2A-978B0DFF1A3C}" dt="2024-06-12T00:28:24.650" v="442" actId="20577"/>
        <pc:sldMkLst>
          <pc:docMk/>
          <pc:sldMk cId="3330875486" sldId="321"/>
        </pc:sldMkLst>
        <pc:spChg chg="mod">
          <ac:chgData name="NESTOR JULIO HERNANDEZ BOCKER" userId="a413b3be1cc3406f" providerId="LiveId" clId="{FA37114F-626C-450A-AD2A-978B0DFF1A3C}" dt="2024-06-12T00:27:50.113" v="436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FA37114F-626C-450A-AD2A-978B0DFF1A3C}" dt="2024-06-12T00:28:04.390" v="439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FA37114F-626C-450A-AD2A-978B0DFF1A3C}" dt="2024-06-12T00:08:41.085" v="2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FA37114F-626C-450A-AD2A-978B0DFF1A3C}" dt="2024-06-12T00:28:24.650" v="442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FA37114F-626C-450A-AD2A-978B0DFF1A3C}" dt="2024-06-12T00:08:33.950" v="1"/>
          <ac:spMkLst>
            <pc:docMk/>
            <pc:sldMk cId="3330875486" sldId="321"/>
            <ac:spMk id="9" creationId="{AD2880AA-3001-E064-27C8-B2483A4D9010}"/>
          </ac:spMkLst>
        </pc:spChg>
      </pc:sldChg>
      <pc:sldChg chg="modSp mod">
        <pc:chgData name="NESTOR JULIO HERNANDEZ BOCKER" userId="a413b3be1cc3406f" providerId="LiveId" clId="{FA37114F-626C-450A-AD2A-978B0DFF1A3C}" dt="2024-06-12T00:17:15.651" v="222" actId="27918"/>
        <pc:sldMkLst>
          <pc:docMk/>
          <pc:sldMk cId="200782912" sldId="322"/>
        </pc:sldMkLst>
        <pc:spChg chg="mod">
          <ac:chgData name="NESTOR JULIO HERNANDEZ BOCKER" userId="a413b3be1cc3406f" providerId="LiveId" clId="{FA37114F-626C-450A-AD2A-978B0DFF1A3C}" dt="2024-06-12T00:16:49.244" v="196" actId="1038"/>
          <ac:spMkLst>
            <pc:docMk/>
            <pc:sldMk cId="200782912" sldId="322"/>
            <ac:spMk id="2" creationId="{AE39BE15-835D-D49F-5748-BB7F22A65FA2}"/>
          </ac:spMkLst>
        </pc:spChg>
        <pc:spChg chg="mod">
          <ac:chgData name="NESTOR JULIO HERNANDEZ BOCKER" userId="a413b3be1cc3406f" providerId="LiveId" clId="{FA37114F-626C-450A-AD2A-978B0DFF1A3C}" dt="2024-06-12T00:17:05.181" v="221" actId="1037"/>
          <ac:spMkLst>
            <pc:docMk/>
            <pc:sldMk cId="200782912" sldId="322"/>
            <ac:spMk id="3" creationId="{E8587982-D1A4-4E25-3073-B263B67F80C5}"/>
          </ac:spMkLst>
        </pc:spChg>
        <pc:spChg chg="mod">
          <ac:chgData name="NESTOR JULIO HERNANDEZ BOCKER" userId="a413b3be1cc3406f" providerId="LiveId" clId="{FA37114F-626C-450A-AD2A-978B0DFF1A3C}" dt="2024-06-12T00:16:05.388" v="110" actId="1037"/>
          <ac:spMkLst>
            <pc:docMk/>
            <pc:sldMk cId="200782912" sldId="322"/>
            <ac:spMk id="5" creationId="{7E611364-506C-25D0-52CC-4EA5AC278590}"/>
          </ac:spMkLst>
        </pc:spChg>
        <pc:spChg chg="mod">
          <ac:chgData name="NESTOR JULIO HERNANDEZ BOCKER" userId="a413b3be1cc3406f" providerId="LiveId" clId="{FA37114F-626C-450A-AD2A-978B0DFF1A3C}" dt="2024-06-12T00:15:23.286" v="65" actId="1038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FA37114F-626C-450A-AD2A-978B0DFF1A3C}" dt="2024-06-12T00:15:23.286" v="65" actId="1038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FA37114F-626C-450A-AD2A-978B0DFF1A3C}" dt="2024-06-12T00:16:05.388" v="110" actId="1037"/>
          <ac:spMkLst>
            <pc:docMk/>
            <pc:sldMk cId="200782912" sldId="322"/>
            <ac:spMk id="20" creationId="{C8264750-E7D6-3C17-65ED-7417ED59D0DB}"/>
          </ac:spMkLst>
        </pc:spChg>
        <pc:spChg chg="mod">
          <ac:chgData name="NESTOR JULIO HERNANDEZ BOCKER" userId="a413b3be1cc3406f" providerId="LiveId" clId="{FA37114F-626C-450A-AD2A-978B0DFF1A3C}" dt="2024-06-12T00:16:05.388" v="110" actId="1037"/>
          <ac:spMkLst>
            <pc:docMk/>
            <pc:sldMk cId="200782912" sldId="322"/>
            <ac:spMk id="21" creationId="{016E6399-0428-E9A1-00D7-2BFB286928DD}"/>
          </ac:spMkLst>
        </pc:spChg>
        <pc:spChg chg="mod">
          <ac:chgData name="NESTOR JULIO HERNANDEZ BOCKER" userId="a413b3be1cc3406f" providerId="LiveId" clId="{FA37114F-626C-450A-AD2A-978B0DFF1A3C}" dt="2024-06-12T00:15:35.994" v="87" actId="1037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FA37114F-626C-450A-AD2A-978B0DFF1A3C}" dt="2024-06-12T00:15:35.994" v="87" actId="1037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FA37114F-626C-450A-AD2A-978B0DFF1A3C}" dt="2024-06-12T00:16:18.940" v="138" actId="1037"/>
          <ac:spMkLst>
            <pc:docMk/>
            <pc:sldMk cId="200782912" sldId="322"/>
            <ac:spMk id="25" creationId="{56AA1987-5211-3876-A46C-AA42BA969A10}"/>
          </ac:spMkLst>
        </pc:spChg>
        <pc:spChg chg="mod">
          <ac:chgData name="NESTOR JULIO HERNANDEZ BOCKER" userId="a413b3be1cc3406f" providerId="LiveId" clId="{FA37114F-626C-450A-AD2A-978B0DFF1A3C}" dt="2024-06-12T00:16:15.736" v="128" actId="1037"/>
          <ac:spMkLst>
            <pc:docMk/>
            <pc:sldMk cId="200782912" sldId="322"/>
            <ac:spMk id="26" creationId="{E9683168-7C74-B9CD-903C-0A0B2C08B87A}"/>
          </ac:spMkLst>
        </pc:spChg>
        <pc:spChg chg="mod">
          <ac:chgData name="NESTOR JULIO HERNANDEZ BOCKER" userId="a413b3be1cc3406f" providerId="LiveId" clId="{FA37114F-626C-450A-AD2A-978B0DFF1A3C}" dt="2024-06-12T00:16:12.389" v="117" actId="1037"/>
          <ac:spMkLst>
            <pc:docMk/>
            <pc:sldMk cId="200782912" sldId="322"/>
            <ac:spMk id="27" creationId="{EA61F252-1652-E247-4042-2243379664BD}"/>
          </ac:spMkLst>
        </pc:spChg>
        <pc:spChg chg="mod">
          <ac:chgData name="NESTOR JULIO HERNANDEZ BOCKER" userId="a413b3be1cc3406f" providerId="LiveId" clId="{FA37114F-626C-450A-AD2A-978B0DFF1A3C}" dt="2024-06-12T00:16:36.413" v="165" actId="1037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FA37114F-626C-450A-AD2A-978B0DFF1A3C}" dt="2024-06-12T00:16:36.413" v="165" actId="1037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FA37114F-626C-450A-AD2A-978B0DFF1A3C}" dt="2024-06-12T00:16:49.244" v="196" actId="1038"/>
          <ac:spMkLst>
            <pc:docMk/>
            <pc:sldMk cId="200782912" sldId="322"/>
            <ac:spMk id="31" creationId="{04F6DB8E-A0CD-70DD-FE8D-A69B914223A5}"/>
          </ac:spMkLst>
        </pc:spChg>
        <pc:spChg chg="mod">
          <ac:chgData name="NESTOR JULIO HERNANDEZ BOCKER" userId="a413b3be1cc3406f" providerId="LiveId" clId="{FA37114F-626C-450A-AD2A-978B0DFF1A3C}" dt="2024-06-12T00:16:49.244" v="196" actId="1038"/>
          <ac:spMkLst>
            <pc:docMk/>
            <pc:sldMk cId="200782912" sldId="322"/>
            <ac:spMk id="32" creationId="{DB937834-7598-17C5-4129-A2518EEC49E3}"/>
          </ac:spMkLst>
        </pc:spChg>
        <pc:spChg chg="mod">
          <ac:chgData name="NESTOR JULIO HERNANDEZ BOCKER" userId="a413b3be1cc3406f" providerId="LiveId" clId="{FA37114F-626C-450A-AD2A-978B0DFF1A3C}" dt="2024-06-12T00:16:49.244" v="196" actId="1038"/>
          <ac:spMkLst>
            <pc:docMk/>
            <pc:sldMk cId="200782912" sldId="322"/>
            <ac:spMk id="33" creationId="{2B07655D-B263-4627-EB3B-DBA3EB751C66}"/>
          </ac:spMkLst>
        </pc:spChg>
        <pc:spChg chg="mod">
          <ac:chgData name="NESTOR JULIO HERNANDEZ BOCKER" userId="a413b3be1cc3406f" providerId="LiveId" clId="{FA37114F-626C-450A-AD2A-978B0DFF1A3C}" dt="2024-06-12T00:16:58.822" v="210" actId="1038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FA37114F-626C-450A-AD2A-978B0DFF1A3C}" dt="2024-06-12T00:16:58.822" v="210" actId="1038"/>
          <ac:spMkLst>
            <pc:docMk/>
            <pc:sldMk cId="200782912" sldId="322"/>
            <ac:spMk id="36" creationId="{390A071B-8E8C-BE41-8E65-DDAC2A535855}"/>
          </ac:spMkLst>
        </pc:spChg>
        <pc:spChg chg="mod">
          <ac:chgData name="NESTOR JULIO HERNANDEZ BOCKER" userId="a413b3be1cc3406f" providerId="LiveId" clId="{FA37114F-626C-450A-AD2A-978B0DFF1A3C}" dt="2024-06-12T00:17:05.181" v="221" actId="1037"/>
          <ac:spMkLst>
            <pc:docMk/>
            <pc:sldMk cId="200782912" sldId="322"/>
            <ac:spMk id="39" creationId="{52E0B854-11AC-8B32-B551-9C46385E62A0}"/>
          </ac:spMkLst>
        </pc:spChg>
        <pc:spChg chg="mod">
          <ac:chgData name="NESTOR JULIO HERNANDEZ BOCKER" userId="a413b3be1cc3406f" providerId="LiveId" clId="{FA37114F-626C-450A-AD2A-978B0DFF1A3C}" dt="2024-06-12T00:17:05.181" v="221" actId="1037"/>
          <ac:spMkLst>
            <pc:docMk/>
            <pc:sldMk cId="200782912" sldId="322"/>
            <ac:spMk id="40" creationId="{C3560645-B704-473E-CB5A-CF7D60271880}"/>
          </ac:spMkLst>
        </pc:spChg>
        <pc:spChg chg="mod">
          <ac:chgData name="NESTOR JULIO HERNANDEZ BOCKER" userId="a413b3be1cc3406f" providerId="LiveId" clId="{FA37114F-626C-450A-AD2A-978B0DFF1A3C}" dt="2024-06-12T00:08:33.950" v="1"/>
          <ac:spMkLst>
            <pc:docMk/>
            <pc:sldMk cId="200782912" sldId="322"/>
            <ac:spMk id="42" creationId="{B4619033-49E5-E5CD-CB1F-D34E7E88CC27}"/>
          </ac:spMkLst>
        </pc:spChg>
        <pc:graphicFrameChg chg="mod">
          <ac:chgData name="NESTOR JULIO HERNANDEZ BOCKER" userId="a413b3be1cc3406f" providerId="LiveId" clId="{FA37114F-626C-450A-AD2A-978B0DFF1A3C}" dt="2024-06-12T00:16:04.778" v="109" actId="1037"/>
          <ac:graphicFrameMkLst>
            <pc:docMk/>
            <pc:sldMk cId="200782912" sldId="322"/>
            <ac:graphicFrameMk id="14" creationId="{759A711C-C43C-C40F-654F-01F1D11D8FA7}"/>
          </ac:graphicFrameMkLst>
        </pc:graphicFrameChg>
        <pc:graphicFrameChg chg="mod">
          <ac:chgData name="NESTOR JULIO HERNANDEZ BOCKER" userId="a413b3be1cc3406f" providerId="LiveId" clId="{FA37114F-626C-450A-AD2A-978B0DFF1A3C}" dt="2024-06-12T00:15:29.085" v="75" actId="1035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mod">
          <ac:chgData name="NESTOR JULIO HERNANDEZ BOCKER" userId="a413b3be1cc3406f" providerId="LiveId" clId="{FA37114F-626C-450A-AD2A-978B0DFF1A3C}" dt="2024-06-12T00:16:42.243" v="185" actId="1035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FA37114F-626C-450A-AD2A-978B0DFF1A3C}" dt="2024-06-12T00:26:01.798" v="419" actId="113"/>
        <pc:sldMkLst>
          <pc:docMk/>
          <pc:sldMk cId="3631758431" sldId="328"/>
        </pc:sldMkLst>
        <pc:spChg chg="mod">
          <ac:chgData name="NESTOR JULIO HERNANDEZ BOCKER" userId="a413b3be1cc3406f" providerId="LiveId" clId="{FA37114F-626C-450A-AD2A-978B0DFF1A3C}" dt="2024-06-12T00:26:01.798" v="419" actId="113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FA37114F-626C-450A-AD2A-978B0DFF1A3C}" dt="2024-06-12T00:08:33.950" v="1"/>
          <ac:spMkLst>
            <pc:docMk/>
            <pc:sldMk cId="3631758431" sldId="328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FA37114F-626C-450A-AD2A-978B0DFF1A3C}" dt="2024-06-12T00:26:52.508" v="428"/>
        <pc:sldMkLst>
          <pc:docMk/>
          <pc:sldMk cId="3726187029" sldId="329"/>
        </pc:sldMkLst>
        <pc:spChg chg="mod">
          <ac:chgData name="NESTOR JULIO HERNANDEZ BOCKER" userId="a413b3be1cc3406f" providerId="LiveId" clId="{FA37114F-626C-450A-AD2A-978B0DFF1A3C}" dt="2024-06-12T00:08:41.085" v="2"/>
          <ac:spMkLst>
            <pc:docMk/>
            <pc:sldMk cId="3726187029" sldId="32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FA37114F-626C-450A-AD2A-978B0DFF1A3C}" dt="2024-06-12T00:26:52.508" v="428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FA37114F-626C-450A-AD2A-978B0DFF1A3C}" dt="2024-06-12T00:27:04.132" v="429"/>
        <pc:sldMkLst>
          <pc:docMk/>
          <pc:sldMk cId="3844795882" sldId="330"/>
        </pc:sldMkLst>
        <pc:spChg chg="mod">
          <ac:chgData name="NESTOR JULIO HERNANDEZ BOCKER" userId="a413b3be1cc3406f" providerId="LiveId" clId="{FA37114F-626C-450A-AD2A-978B0DFF1A3C}" dt="2024-06-12T00:08:41.085" v="2"/>
          <ac:spMkLst>
            <pc:docMk/>
            <pc:sldMk cId="3844795882" sldId="330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FA37114F-626C-450A-AD2A-978B0DFF1A3C}" dt="2024-06-12T00:27:04.132" v="429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FA37114F-626C-450A-AD2A-978B0DFF1A3C}" dt="2024-06-12T00:27:42.209" v="433" actId="113"/>
        <pc:sldMkLst>
          <pc:docMk/>
          <pc:sldMk cId="1999066587" sldId="331"/>
        </pc:sldMkLst>
        <pc:spChg chg="mod">
          <ac:chgData name="NESTOR JULIO HERNANDEZ BOCKER" userId="a413b3be1cc3406f" providerId="LiveId" clId="{FA37114F-626C-450A-AD2A-978B0DFF1A3C}" dt="2024-06-12T00:27:42.209" v="433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FA37114F-626C-450A-AD2A-978B0DFF1A3C}" dt="2024-06-12T00:08:33.950" v="1"/>
          <ac:spMkLst>
            <pc:docMk/>
            <pc:sldMk cId="1999066587" sldId="331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FA37114F-626C-450A-AD2A-978B0DFF1A3C}" dt="2024-06-12T00:28:40.026" v="443"/>
        <pc:sldMkLst>
          <pc:docMk/>
          <pc:sldMk cId="2501195012" sldId="332"/>
        </pc:sldMkLst>
        <pc:spChg chg="mod">
          <ac:chgData name="NESTOR JULIO HERNANDEZ BOCKER" userId="a413b3be1cc3406f" providerId="LiveId" clId="{FA37114F-626C-450A-AD2A-978B0DFF1A3C}" dt="2024-06-12T00:08:41.085" v="2"/>
          <ac:spMkLst>
            <pc:docMk/>
            <pc:sldMk cId="2501195012" sldId="332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FA37114F-626C-450A-AD2A-978B0DFF1A3C}" dt="2024-06-12T00:28:40.026" v="443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FA37114F-626C-450A-AD2A-978B0DFF1A3C}" dt="2024-06-12T00:28:48.818" v="444"/>
        <pc:sldMkLst>
          <pc:docMk/>
          <pc:sldMk cId="3160605606" sldId="333"/>
        </pc:sldMkLst>
        <pc:spChg chg="mod">
          <ac:chgData name="NESTOR JULIO HERNANDEZ BOCKER" userId="a413b3be1cc3406f" providerId="LiveId" clId="{FA37114F-626C-450A-AD2A-978B0DFF1A3C}" dt="2024-06-12T00:08:41.085" v="2"/>
          <ac:spMkLst>
            <pc:docMk/>
            <pc:sldMk cId="3160605606" sldId="333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FA37114F-626C-450A-AD2A-978B0DFF1A3C}" dt="2024-06-12T00:28:48.818" v="444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FA37114F-626C-450A-AD2A-978B0DFF1A3C}" dt="2024-06-12T00:18:49.129" v="390" actId="1036"/>
        <pc:sldMkLst>
          <pc:docMk/>
          <pc:sldMk cId="1160910596" sldId="334"/>
        </pc:sldMkLst>
        <pc:spChg chg="mod">
          <ac:chgData name="NESTOR JULIO HERNANDEZ BOCKER" userId="a413b3be1cc3406f" providerId="LiveId" clId="{FA37114F-626C-450A-AD2A-978B0DFF1A3C}" dt="2024-06-12T00:08:33.950" v="1"/>
          <ac:spMkLst>
            <pc:docMk/>
            <pc:sldMk cId="1160910596" sldId="334"/>
            <ac:spMk id="2" creationId="{115F45DC-9651-3D28-6589-8D7D6366290A}"/>
          </ac:spMkLst>
        </pc:spChg>
        <pc:spChg chg="mod">
          <ac:chgData name="NESTOR JULIO HERNANDEZ BOCKER" userId="a413b3be1cc3406f" providerId="LiveId" clId="{FA37114F-626C-450A-AD2A-978B0DFF1A3C}" dt="2024-06-12T00:17:46.496" v="289" actId="1037"/>
          <ac:spMkLst>
            <pc:docMk/>
            <pc:sldMk cId="1160910596" sldId="334"/>
            <ac:spMk id="4" creationId="{12ED9CC2-C7DC-934E-4739-6C7CEF0485ED}"/>
          </ac:spMkLst>
        </pc:spChg>
        <pc:spChg chg="mod">
          <ac:chgData name="NESTOR JULIO HERNANDEZ BOCKER" userId="a413b3be1cc3406f" providerId="LiveId" clId="{FA37114F-626C-450A-AD2A-978B0DFF1A3C}" dt="2024-06-12T00:18:11.548" v="333" actId="1037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FA37114F-626C-450A-AD2A-978B0DFF1A3C}" dt="2024-06-12T00:18:11.548" v="333" actId="1037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FA37114F-626C-450A-AD2A-978B0DFF1A3C}" dt="2024-06-12T00:17:29.308" v="247" actId="1037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FA37114F-626C-450A-AD2A-978B0DFF1A3C}" dt="2024-06-12T00:17:29.308" v="247" actId="1037"/>
          <ac:spMkLst>
            <pc:docMk/>
            <pc:sldMk cId="1160910596" sldId="334"/>
            <ac:spMk id="9" creationId="{6E111BC9-8330-75A9-A8B3-69471AB8560C}"/>
          </ac:spMkLst>
        </pc:spChg>
        <pc:spChg chg="mod">
          <ac:chgData name="NESTOR JULIO HERNANDEZ BOCKER" userId="a413b3be1cc3406f" providerId="LiveId" clId="{FA37114F-626C-450A-AD2A-978B0DFF1A3C}" dt="2024-06-12T00:17:58.998" v="311" actId="1037"/>
          <ac:spMkLst>
            <pc:docMk/>
            <pc:sldMk cId="1160910596" sldId="334"/>
            <ac:spMk id="11" creationId="{7AF7A19D-CE18-8830-B221-BD32E22AD38B}"/>
          </ac:spMkLst>
        </pc:spChg>
        <pc:spChg chg="mod">
          <ac:chgData name="NESTOR JULIO HERNANDEZ BOCKER" userId="a413b3be1cc3406f" providerId="LiveId" clId="{FA37114F-626C-450A-AD2A-978B0DFF1A3C}" dt="2024-06-12T00:18:24.956" v="364" actId="1038"/>
          <ac:spMkLst>
            <pc:docMk/>
            <pc:sldMk cId="1160910596" sldId="334"/>
            <ac:spMk id="13" creationId="{146B4A47-7AF7-240A-6FFD-0B5C22EF8406}"/>
          </ac:spMkLst>
        </pc:spChg>
        <pc:spChg chg="mod">
          <ac:chgData name="NESTOR JULIO HERNANDEZ BOCKER" userId="a413b3be1cc3406f" providerId="LiveId" clId="{FA37114F-626C-450A-AD2A-978B0DFF1A3C}" dt="2024-06-12T00:18:49.129" v="390" actId="1036"/>
          <ac:spMkLst>
            <pc:docMk/>
            <pc:sldMk cId="1160910596" sldId="334"/>
            <ac:spMk id="14" creationId="{5F5CFDE2-6891-B120-77F2-FECE3D433566}"/>
          </ac:spMkLst>
        </pc:spChg>
        <pc:spChg chg="mod">
          <ac:chgData name="NESTOR JULIO HERNANDEZ BOCKER" userId="a413b3be1cc3406f" providerId="LiveId" clId="{FA37114F-626C-450A-AD2A-978B0DFF1A3C}" dt="2024-06-12T00:17:46.496" v="289" actId="1037"/>
          <ac:spMkLst>
            <pc:docMk/>
            <pc:sldMk cId="1160910596" sldId="334"/>
            <ac:spMk id="45" creationId="{DF720C7C-E337-4A98-2DD2-629CCB81982C}"/>
          </ac:spMkLst>
        </pc:spChg>
        <pc:spChg chg="mod">
          <ac:chgData name="NESTOR JULIO HERNANDEZ BOCKER" userId="a413b3be1cc3406f" providerId="LiveId" clId="{FA37114F-626C-450A-AD2A-978B0DFF1A3C}" dt="2024-06-12T00:17:46.496" v="289" actId="1037"/>
          <ac:spMkLst>
            <pc:docMk/>
            <pc:sldMk cId="1160910596" sldId="334"/>
            <ac:spMk id="46" creationId="{801CBFE2-3E8F-B81B-17A5-953CF1CEE262}"/>
          </ac:spMkLst>
        </pc:spChg>
        <pc:spChg chg="mod">
          <ac:chgData name="NESTOR JULIO HERNANDEZ BOCKER" userId="a413b3be1cc3406f" providerId="LiveId" clId="{FA37114F-626C-450A-AD2A-978B0DFF1A3C}" dt="2024-06-12T00:17:53.936" v="303" actId="1038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FA37114F-626C-450A-AD2A-978B0DFF1A3C}" dt="2024-06-12T00:17:53.936" v="303" actId="1038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FA37114F-626C-450A-AD2A-978B0DFF1A3C}" dt="2024-06-12T00:17:58.998" v="311" actId="1037"/>
          <ac:spMkLst>
            <pc:docMk/>
            <pc:sldMk cId="1160910596" sldId="334"/>
            <ac:spMk id="51" creationId="{28C6E999-C86B-BB67-7BC4-BBDBC72CBB41}"/>
          </ac:spMkLst>
        </pc:spChg>
        <pc:spChg chg="mod">
          <ac:chgData name="NESTOR JULIO HERNANDEZ BOCKER" userId="a413b3be1cc3406f" providerId="LiveId" clId="{FA37114F-626C-450A-AD2A-978B0DFF1A3C}" dt="2024-06-12T00:17:58.998" v="311" actId="1037"/>
          <ac:spMkLst>
            <pc:docMk/>
            <pc:sldMk cId="1160910596" sldId="334"/>
            <ac:spMk id="52" creationId="{7967C572-BF2F-0E03-8B7D-5B7B34F4EDC4}"/>
          </ac:spMkLst>
        </pc:spChg>
        <pc:spChg chg="mod">
          <ac:chgData name="NESTOR JULIO HERNANDEZ BOCKER" userId="a413b3be1cc3406f" providerId="LiveId" clId="{FA37114F-626C-450A-AD2A-978B0DFF1A3C}" dt="2024-06-12T00:18:24.956" v="364" actId="1038"/>
          <ac:spMkLst>
            <pc:docMk/>
            <pc:sldMk cId="1160910596" sldId="334"/>
            <ac:spMk id="55" creationId="{059B3BB5-9162-9A79-FE59-18C2CE74EC84}"/>
          </ac:spMkLst>
        </pc:spChg>
        <pc:spChg chg="mod">
          <ac:chgData name="NESTOR JULIO HERNANDEZ BOCKER" userId="a413b3be1cc3406f" providerId="LiveId" clId="{FA37114F-626C-450A-AD2A-978B0DFF1A3C}" dt="2024-06-12T00:18:24.956" v="364" actId="1038"/>
          <ac:spMkLst>
            <pc:docMk/>
            <pc:sldMk cId="1160910596" sldId="334"/>
            <ac:spMk id="56" creationId="{BF4B094E-69D4-0E2E-1C84-77A9D21747B9}"/>
          </ac:spMkLst>
        </pc:spChg>
        <pc:spChg chg="mod">
          <ac:chgData name="NESTOR JULIO HERNANDEZ BOCKER" userId="a413b3be1cc3406f" providerId="LiveId" clId="{FA37114F-626C-450A-AD2A-978B0DFF1A3C}" dt="2024-06-12T00:18:39.550" v="377" actId="1037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FA37114F-626C-450A-AD2A-978B0DFF1A3C}" dt="2024-06-12T00:18:39.550" v="377" actId="1037"/>
          <ac:spMkLst>
            <pc:docMk/>
            <pc:sldMk cId="1160910596" sldId="334"/>
            <ac:spMk id="58" creationId="{D53850D1-EF14-00E1-2818-0D6E9A7BC077}"/>
          </ac:spMkLst>
        </pc:spChg>
        <pc:spChg chg="mod">
          <ac:chgData name="NESTOR JULIO HERNANDEZ BOCKER" userId="a413b3be1cc3406f" providerId="LiveId" clId="{FA37114F-626C-450A-AD2A-978B0DFF1A3C}" dt="2024-06-12T00:18:49.129" v="390" actId="1036"/>
          <ac:spMkLst>
            <pc:docMk/>
            <pc:sldMk cId="1160910596" sldId="334"/>
            <ac:spMk id="61" creationId="{55D05A07-7C7E-FA79-8E50-F433C3FF53FC}"/>
          </ac:spMkLst>
        </pc:spChg>
        <pc:spChg chg="mod">
          <ac:chgData name="NESTOR JULIO HERNANDEZ BOCKER" userId="a413b3be1cc3406f" providerId="LiveId" clId="{FA37114F-626C-450A-AD2A-978B0DFF1A3C}" dt="2024-06-12T00:18:49.129" v="390" actId="1036"/>
          <ac:spMkLst>
            <pc:docMk/>
            <pc:sldMk cId="1160910596" sldId="334"/>
            <ac:spMk id="62" creationId="{F85EDFB1-8523-146F-1AB0-B3AD3173D35A}"/>
          </ac:spMkLst>
        </pc:spChg>
        <pc:graphicFrameChg chg="mod">
          <ac:chgData name="NESTOR JULIO HERNANDEZ BOCKER" userId="a413b3be1cc3406f" providerId="LiveId" clId="{FA37114F-626C-450A-AD2A-978B0DFF1A3C}" dt="2024-06-12T00:18:17.440" v="348" actId="1035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FA37114F-626C-450A-AD2A-978B0DFF1A3C}" dt="2024-06-12T00:17:39.776" v="278" actId="1035"/>
          <ac:graphicFrameMkLst>
            <pc:docMk/>
            <pc:sldMk cId="1160910596" sldId="334"/>
            <ac:graphicFrameMk id="10" creationId="{68275917-B8E2-8D75-1BFA-732E09F0842F}"/>
          </ac:graphicFrameMkLst>
        </pc:graphicFrameChg>
      </pc:sldChg>
      <pc:sldChg chg="addSp delSp modSp mod">
        <pc:chgData name="NESTOR JULIO HERNANDEZ BOCKER" userId="a413b3be1cc3406f" providerId="LiveId" clId="{FA37114F-626C-450A-AD2A-978B0DFF1A3C}" dt="2024-06-12T02:34:39.486" v="681" actId="1038"/>
        <pc:sldMkLst>
          <pc:docMk/>
          <pc:sldMk cId="905729610" sldId="665"/>
        </pc:sldMkLst>
        <pc:spChg chg="mod">
          <ac:chgData name="NESTOR JULIO HERNANDEZ BOCKER" userId="a413b3be1cc3406f" providerId="LiveId" clId="{FA37114F-626C-450A-AD2A-978B0DFF1A3C}" dt="2024-06-12T00:08:55.071" v="4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FA37114F-626C-450A-AD2A-978B0DFF1A3C}" dt="2024-06-12T00:08:55.071" v="4"/>
          <ac:spMkLst>
            <pc:docMk/>
            <pc:sldMk cId="905729610" sldId="665"/>
            <ac:spMk id="16" creationId="{32741C1C-2DE7-4637-8D8A-2B0511928FC0}"/>
          </ac:spMkLst>
        </pc:spChg>
        <pc:graphicFrameChg chg="del">
          <ac:chgData name="NESTOR JULIO HERNANDEZ BOCKER" userId="a413b3be1cc3406f" providerId="LiveId" clId="{FA37114F-626C-450A-AD2A-978B0DFF1A3C}" dt="2024-06-12T02:33:44.721" v="469" actId="21"/>
          <ac:graphicFrameMkLst>
            <pc:docMk/>
            <pc:sldMk cId="905729610" sldId="665"/>
            <ac:graphicFrameMk id="3" creationId="{5B4885FD-5B3B-432F-A47E-1DAF8D024416}"/>
          </ac:graphicFrameMkLst>
        </pc:graphicFrameChg>
        <pc:graphicFrameChg chg="add mod">
          <ac:chgData name="NESTOR JULIO HERNANDEZ BOCKER" userId="a413b3be1cc3406f" providerId="LiveId" clId="{FA37114F-626C-450A-AD2A-978B0DFF1A3C}" dt="2024-06-12T02:34:09.150" v="582" actId="1037"/>
          <ac:graphicFrameMkLst>
            <pc:docMk/>
            <pc:sldMk cId="905729610" sldId="665"/>
            <ac:graphicFrameMk id="6" creationId="{5B4885FD-5B3B-432F-A47E-1DAF8D024416}"/>
          </ac:graphicFrameMkLst>
        </pc:graphicFrameChg>
        <pc:graphicFrameChg chg="del">
          <ac:chgData name="NESTOR JULIO HERNANDEZ BOCKER" userId="a413b3be1cc3406f" providerId="LiveId" clId="{FA37114F-626C-450A-AD2A-978B0DFF1A3C}" dt="2024-06-12T02:34:23.802" v="583" actId="21"/>
          <ac:graphicFrameMkLst>
            <pc:docMk/>
            <pc:sldMk cId="905729610" sldId="665"/>
            <ac:graphicFrameMk id="7" creationId="{96103C67-1968-48EC-B98E-9956D5E0DF80}"/>
          </ac:graphicFrameMkLst>
        </pc:graphicFrameChg>
        <pc:graphicFrameChg chg="add mod">
          <ac:chgData name="NESTOR JULIO HERNANDEZ BOCKER" userId="a413b3be1cc3406f" providerId="LiveId" clId="{FA37114F-626C-450A-AD2A-978B0DFF1A3C}" dt="2024-06-12T02:34:39.486" v="681" actId="1038"/>
          <ac:graphicFrameMkLst>
            <pc:docMk/>
            <pc:sldMk cId="905729610" sldId="665"/>
            <ac:graphicFrameMk id="8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FA37114F-626C-450A-AD2A-978B0DFF1A3C}" dt="2024-06-12T02:35:35.295" v="684" actId="207"/>
        <pc:sldMkLst>
          <pc:docMk/>
          <pc:sldMk cId="2099275270" sldId="667"/>
        </pc:sldMkLst>
        <pc:spChg chg="mod">
          <ac:chgData name="NESTOR JULIO HERNANDEZ BOCKER" userId="a413b3be1cc3406f" providerId="LiveId" clId="{FA37114F-626C-450A-AD2A-978B0DFF1A3C}" dt="2024-06-12T00:08:33.950" v="1"/>
          <ac:spMkLst>
            <pc:docMk/>
            <pc:sldMk cId="2099275270" sldId="667"/>
            <ac:spMk id="5" creationId="{4317E982-3BB8-A714-9BE1-28A9BF9DF774}"/>
          </ac:spMkLst>
        </pc:spChg>
        <pc:graphicFrameChg chg="add mod">
          <ac:chgData name="NESTOR JULIO HERNANDEZ BOCKER" userId="a413b3be1cc3406f" providerId="LiveId" clId="{FA37114F-626C-450A-AD2A-978B0DFF1A3C}" dt="2024-06-12T02:35:35.295" v="684" actId="207"/>
          <ac:graphicFrameMkLst>
            <pc:docMk/>
            <pc:sldMk cId="2099275270" sldId="667"/>
            <ac:graphicFrameMk id="3" creationId="{00000000-0008-0000-0000-00000E000000}"/>
          </ac:graphicFrameMkLst>
        </pc:graphicFrameChg>
        <pc:graphicFrameChg chg="del mod">
          <ac:chgData name="NESTOR JULIO HERNANDEZ BOCKER" userId="a413b3be1cc3406f" providerId="LiveId" clId="{FA37114F-626C-450A-AD2A-978B0DFF1A3C}" dt="2024-06-12T00:33:26.780" v="446" actId="21"/>
          <ac:graphicFrameMkLst>
            <pc:docMk/>
            <pc:sldMk cId="2099275270" sldId="667"/>
            <ac:graphicFrameMk id="7" creationId="{00000000-0008-0000-0000-00000E000000}"/>
          </ac:graphicFrameMkLst>
        </pc:graphicFrameChg>
      </pc:sldChg>
      <pc:sldChg chg="modSp mod">
        <pc:chgData name="NESTOR JULIO HERNANDEZ BOCKER" userId="a413b3be1cc3406f" providerId="LiveId" clId="{FA37114F-626C-450A-AD2A-978B0DFF1A3C}" dt="2024-06-12T00:09:24.685" v="8" actId="20577"/>
        <pc:sldMkLst>
          <pc:docMk/>
          <pc:sldMk cId="2093091506" sldId="668"/>
        </pc:sldMkLst>
        <pc:spChg chg="mod">
          <ac:chgData name="NESTOR JULIO HERNANDEZ BOCKER" userId="a413b3be1cc3406f" providerId="LiveId" clId="{FA37114F-626C-450A-AD2A-978B0DFF1A3C}" dt="2024-06-12T00:09:24.685" v="8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FA37114F-626C-450A-AD2A-978B0DFF1A3C}" dt="2024-06-12T00:08:48.506" v="3"/>
          <ac:spMkLst>
            <pc:docMk/>
            <pc:sldMk cId="2093091506" sldId="668"/>
            <ac:spMk id="5" creationId="{BDA1159D-A0ED-18DC-0747-141EBF1A2086}"/>
          </ac:spMkLst>
        </pc:spChg>
      </pc:sldChg>
      <pc:sldChg chg="modSp">
        <pc:chgData name="NESTOR JULIO HERNANDEZ BOCKER" userId="a413b3be1cc3406f" providerId="LiveId" clId="{FA37114F-626C-450A-AD2A-978B0DFF1A3C}" dt="2024-06-12T00:08:55.071" v="4"/>
        <pc:sldMkLst>
          <pc:docMk/>
          <pc:sldMk cId="3999264372" sldId="673"/>
        </pc:sldMkLst>
        <pc:spChg chg="mod">
          <ac:chgData name="NESTOR JULIO HERNANDEZ BOCKER" userId="a413b3be1cc3406f" providerId="LiveId" clId="{FA37114F-626C-450A-AD2A-978B0DFF1A3C}" dt="2024-06-12T00:08:55.071" v="4"/>
          <ac:spMkLst>
            <pc:docMk/>
            <pc:sldMk cId="3999264372" sldId="673"/>
            <ac:spMk id="3" creationId="{74FF7FE0-5F92-5643-695A-9D99B66D89F9}"/>
          </ac:spMkLst>
        </pc:spChg>
      </pc:sldChg>
      <pc:sldChg chg="modSp mod">
        <pc:chgData name="NESTOR JULIO HERNANDEZ BOCKER" userId="a413b3be1cc3406f" providerId="LiveId" clId="{FA37114F-626C-450A-AD2A-978B0DFF1A3C}" dt="2024-06-12T00:39:28.769" v="468" actId="27918"/>
        <pc:sldMkLst>
          <pc:docMk/>
          <pc:sldMk cId="2842663410" sldId="674"/>
        </pc:sldMkLst>
        <pc:spChg chg="mod">
          <ac:chgData name="NESTOR JULIO HERNANDEZ BOCKER" userId="a413b3be1cc3406f" providerId="LiveId" clId="{FA37114F-626C-450A-AD2A-978B0DFF1A3C}" dt="2024-06-12T00:08:41.085" v="2"/>
          <ac:spMkLst>
            <pc:docMk/>
            <pc:sldMk cId="2842663410" sldId="674"/>
            <ac:spMk id="36" creationId="{CCE6CA9A-69DB-7B5A-3EE0-E331CE4C078B}"/>
          </ac:spMkLst>
        </pc:spChg>
      </pc:sldChg>
    </pc:docChg>
  </pc:docChgLst>
  <pc:docChgLst>
    <pc:chgData name="NESTOR JULIO HERNANDEZ BOCKER" userId="a413b3be1cc3406f" providerId="LiveId" clId="{F8DC3BF0-C841-4221-B413-23FDBFB5F3DF}"/>
    <pc:docChg chg="undo redo custSel addSld delSld modSld sldOrd">
      <pc:chgData name="NESTOR JULIO HERNANDEZ BOCKER" userId="a413b3be1cc3406f" providerId="LiveId" clId="{F8DC3BF0-C841-4221-B413-23FDBFB5F3DF}" dt="2023-06-07T03:11:46.771" v="878" actId="207"/>
      <pc:docMkLst>
        <pc:docMk/>
      </pc:docMkLst>
      <pc:sldChg chg="addSp delSp modSp add del mod setBg">
        <pc:chgData name="NESTOR JULIO HERNANDEZ BOCKER" userId="a413b3be1cc3406f" providerId="LiveId" clId="{F8DC3BF0-C841-4221-B413-23FDBFB5F3DF}" dt="2023-06-07T02:17:49.728" v="428"/>
        <pc:sldMkLst>
          <pc:docMk/>
          <pc:sldMk cId="772786361" sldId="269"/>
        </pc:sldMkLst>
        <pc:spChg chg="add del">
          <ac:chgData name="NESTOR JULIO HERNANDEZ BOCKER" userId="a413b3be1cc3406f" providerId="LiveId" clId="{F8DC3BF0-C841-4221-B413-23FDBFB5F3DF}" dt="2023-06-07T02:17:49.242" v="427" actId="478"/>
          <ac:spMkLst>
            <pc:docMk/>
            <pc:sldMk cId="772786361" sldId="269"/>
            <ac:spMk id="16" creationId="{00000000-0000-0000-0000-000000000000}"/>
          </ac:spMkLst>
        </pc:spChg>
        <pc:spChg chg="mod">
          <ac:chgData name="NESTOR JULIO HERNANDEZ BOCKER" userId="a413b3be1cc3406f" providerId="LiveId" clId="{F8DC3BF0-C841-4221-B413-23FDBFB5F3DF}" dt="2023-06-07T02:17:46.496" v="426" actId="14100"/>
          <ac:spMkLst>
            <pc:docMk/>
            <pc:sldMk cId="772786361" sldId="269"/>
            <ac:spMk id="20" creationId="{00000000-0000-0000-0000-000000000000}"/>
          </ac:spMkLst>
        </pc:spChg>
      </pc:sldChg>
      <pc:sldChg chg="add del">
        <pc:chgData name="NESTOR JULIO HERNANDEZ BOCKER" userId="a413b3be1cc3406f" providerId="LiveId" clId="{F8DC3BF0-C841-4221-B413-23FDBFB5F3DF}" dt="2023-06-07T02:17:49.728" v="428"/>
        <pc:sldMkLst>
          <pc:docMk/>
          <pc:sldMk cId="2522447131" sldId="270"/>
        </pc:sldMkLst>
      </pc:sldChg>
      <pc:sldChg chg="add del">
        <pc:chgData name="NESTOR JULIO HERNANDEZ BOCKER" userId="a413b3be1cc3406f" providerId="LiveId" clId="{F8DC3BF0-C841-4221-B413-23FDBFB5F3DF}" dt="2023-06-07T02:17:49.728" v="428"/>
        <pc:sldMkLst>
          <pc:docMk/>
          <pc:sldMk cId="1064889117" sldId="271"/>
        </pc:sldMkLst>
      </pc:sldChg>
      <pc:sldChg chg="modSp mod">
        <pc:chgData name="NESTOR JULIO HERNANDEZ BOCKER" userId="a413b3be1cc3406f" providerId="LiveId" clId="{F8DC3BF0-C841-4221-B413-23FDBFB5F3DF}" dt="2023-06-07T01:45:21.711" v="20" actId="14100"/>
        <pc:sldMkLst>
          <pc:docMk/>
          <pc:sldMk cId="1010862512" sldId="275"/>
        </pc:sldMkLst>
        <pc:spChg chg="mod">
          <ac:chgData name="NESTOR JULIO HERNANDEZ BOCKER" userId="a413b3be1cc3406f" providerId="LiveId" clId="{F8DC3BF0-C841-4221-B413-23FDBFB5F3DF}" dt="2023-06-07T01:42:19.507" v="0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F8DC3BF0-C841-4221-B413-23FDBFB5F3DF}" dt="2023-06-07T01:45:21.711" v="20" actId="14100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F8DC3BF0-C841-4221-B413-23FDBFB5F3DF}" dt="2023-06-07T01:45:01.117" v="9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F8DC3BF0-C841-4221-B413-23FDBFB5F3DF}" dt="2023-06-07T02:25:10.119" v="786" actId="20577"/>
        <pc:sldMkLst>
          <pc:docMk/>
          <pc:sldMk cId="3675170584" sldId="279"/>
        </pc:sldMkLst>
        <pc:spChg chg="mod">
          <ac:chgData name="NESTOR JULIO HERNANDEZ BOCKER" userId="a413b3be1cc3406f" providerId="LiveId" clId="{F8DC3BF0-C841-4221-B413-23FDBFB5F3DF}" dt="2023-06-07T02:25:10.119" v="786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addSp delSp modSp mod">
        <pc:chgData name="NESTOR JULIO HERNANDEZ BOCKER" userId="a413b3be1cc3406f" providerId="LiveId" clId="{F8DC3BF0-C841-4221-B413-23FDBFB5F3DF}" dt="2023-06-07T01:51:11.620" v="113" actId="207"/>
        <pc:sldMkLst>
          <pc:docMk/>
          <pc:sldMk cId="2130645913" sldId="281"/>
        </pc:sldMkLst>
        <pc:spChg chg="add mod">
          <ac:chgData name="NESTOR JULIO HERNANDEZ BOCKER" userId="a413b3be1cc3406f" providerId="LiveId" clId="{F8DC3BF0-C841-4221-B413-23FDBFB5F3DF}" dt="2023-06-07T01:47:14.814" v="50" actId="207"/>
          <ac:spMkLst>
            <pc:docMk/>
            <pc:sldMk cId="2130645913" sldId="281"/>
            <ac:spMk id="2" creationId="{F740E246-1AD4-B974-C53E-83D4E32CFB1B}"/>
          </ac:spMkLst>
        </pc:spChg>
        <pc:spChg chg="add mod">
          <ac:chgData name="NESTOR JULIO HERNANDEZ BOCKER" userId="a413b3be1cc3406f" providerId="LiveId" clId="{F8DC3BF0-C841-4221-B413-23FDBFB5F3DF}" dt="2023-06-07T01:47:18.219" v="52" actId="207"/>
          <ac:spMkLst>
            <pc:docMk/>
            <pc:sldMk cId="2130645913" sldId="281"/>
            <ac:spMk id="3" creationId="{C63AA922-20BD-53BA-DECA-57AB55467D00}"/>
          </ac:spMkLst>
        </pc:spChg>
        <pc:spChg chg="del">
          <ac:chgData name="NESTOR JULIO HERNANDEZ BOCKER" userId="a413b3be1cc3406f" providerId="LiveId" clId="{F8DC3BF0-C841-4221-B413-23FDBFB5F3DF}" dt="2023-06-07T01:45:51.090" v="25" actId="478"/>
          <ac:spMkLst>
            <pc:docMk/>
            <pc:sldMk cId="2130645913" sldId="281"/>
            <ac:spMk id="4" creationId="{9038051D-EB90-E24D-9DA9-5CDB500D1D62}"/>
          </ac:spMkLst>
        </pc:spChg>
        <pc:spChg chg="add mod">
          <ac:chgData name="NESTOR JULIO HERNANDEZ BOCKER" userId="a413b3be1cc3406f" providerId="LiveId" clId="{F8DC3BF0-C841-4221-B413-23FDBFB5F3DF}" dt="2023-06-07T01:48:15.694" v="62" actId="207"/>
          <ac:spMkLst>
            <pc:docMk/>
            <pc:sldMk cId="2130645913" sldId="281"/>
            <ac:spMk id="5" creationId="{9A54FADB-B618-5D91-A11B-C8B1D2E643DB}"/>
          </ac:spMkLst>
        </pc:spChg>
        <pc:spChg chg="add mod">
          <ac:chgData name="NESTOR JULIO HERNANDEZ BOCKER" userId="a413b3be1cc3406f" providerId="LiveId" clId="{F8DC3BF0-C841-4221-B413-23FDBFB5F3DF}" dt="2023-06-07T01:47:54.849" v="57" actId="20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F8DC3BF0-C841-4221-B413-23FDBFB5F3DF}" dt="2023-06-07T01:46:29.679" v="48"/>
          <ac:spMkLst>
            <pc:docMk/>
            <pc:sldMk cId="2130645913" sldId="281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45:44.153" v="23" actId="478"/>
          <ac:spMkLst>
            <pc:docMk/>
            <pc:sldMk cId="2130645913" sldId="281"/>
            <ac:spMk id="9" creationId="{30EE5C6D-D800-B9D3-F794-57264F801BFB}"/>
          </ac:spMkLst>
        </pc:spChg>
        <pc:spChg chg="del">
          <ac:chgData name="NESTOR JULIO HERNANDEZ BOCKER" userId="a413b3be1cc3406f" providerId="LiveId" clId="{F8DC3BF0-C841-4221-B413-23FDBFB5F3DF}" dt="2023-06-07T01:45:42.101" v="22" actId="478"/>
          <ac:spMkLst>
            <pc:docMk/>
            <pc:sldMk cId="2130645913" sldId="281"/>
            <ac:spMk id="10" creationId="{CE550A21-583D-7FBE-6302-9562E532219E}"/>
          </ac:spMkLst>
        </pc:spChg>
        <pc:spChg chg="del">
          <ac:chgData name="NESTOR JULIO HERNANDEZ BOCKER" userId="a413b3be1cc3406f" providerId="LiveId" clId="{F8DC3BF0-C841-4221-B413-23FDBFB5F3DF}" dt="2023-06-07T01:45:52.925" v="26" actId="478"/>
          <ac:spMkLst>
            <pc:docMk/>
            <pc:sldMk cId="2130645913" sldId="281"/>
            <ac:spMk id="11" creationId="{83075EED-AA93-8D8A-3B48-058061B09424}"/>
          </ac:spMkLst>
        </pc:spChg>
        <pc:spChg chg="del">
          <ac:chgData name="NESTOR JULIO HERNANDEZ BOCKER" userId="a413b3be1cc3406f" providerId="LiveId" clId="{F8DC3BF0-C841-4221-B413-23FDBFB5F3DF}" dt="2023-06-07T01:51:00.900" v="111" actId="478"/>
          <ac:spMkLst>
            <pc:docMk/>
            <pc:sldMk cId="2130645913" sldId="281"/>
            <ac:spMk id="14" creationId="{0D28290A-5334-CC8B-9F46-16627EFA7B7D}"/>
          </ac:spMkLst>
        </pc:spChg>
        <pc:spChg chg="add mod">
          <ac:chgData name="NESTOR JULIO HERNANDEZ BOCKER" userId="a413b3be1cc3406f" providerId="LiveId" clId="{F8DC3BF0-C841-4221-B413-23FDBFB5F3DF}" dt="2023-06-07T01:51:11.620" v="113" actId="207"/>
          <ac:spMkLst>
            <pc:docMk/>
            <pc:sldMk cId="2130645913" sldId="281"/>
            <ac:spMk id="16" creationId="{51FD3A7F-65A0-29C0-E012-458B419CFA80}"/>
          </ac:spMkLst>
        </pc:spChg>
        <pc:graphicFrameChg chg="add mod">
          <ac:chgData name="NESTOR JULIO HERNANDEZ BOCKER" userId="a413b3be1cc3406f" providerId="LiveId" clId="{F8DC3BF0-C841-4221-B413-23FDBFB5F3DF}" dt="2023-06-07T01:46:42.815" v="49"/>
          <ac:graphicFrameMkLst>
            <pc:docMk/>
            <pc:sldMk cId="2130645913" sldId="281"/>
            <ac:graphicFrameMk id="8" creationId="{286999D8-DF98-0E31-376F-26AD3D9A44FB}"/>
          </ac:graphicFrameMkLst>
        </pc:graphicFrameChg>
        <pc:graphicFrameChg chg="del">
          <ac:chgData name="NESTOR JULIO HERNANDEZ BOCKER" userId="a413b3be1cc3406f" providerId="LiveId" clId="{F8DC3BF0-C841-4221-B413-23FDBFB5F3DF}" dt="2023-06-07T01:45:40.884" v="21" actId="478"/>
          <ac:graphicFrameMkLst>
            <pc:docMk/>
            <pc:sldMk cId="2130645913" sldId="281"/>
            <ac:graphicFrameMk id="12" creationId="{09DCE6E8-E263-DF6C-D430-B909A0F7630B}"/>
          </ac:graphicFrameMkLst>
        </pc:graphicFrameChg>
        <pc:graphicFrameChg chg="del">
          <ac:chgData name="NESTOR JULIO HERNANDEZ BOCKER" userId="a413b3be1cc3406f" providerId="LiveId" clId="{F8DC3BF0-C841-4221-B413-23FDBFB5F3DF}" dt="2023-06-07T01:45:45.438" v="24" actId="478"/>
          <ac:graphicFrameMkLst>
            <pc:docMk/>
            <pc:sldMk cId="2130645913" sldId="281"/>
            <ac:graphicFrameMk id="13" creationId="{0662E567-C2CB-FD30-DDBF-3431D93D0CA9}"/>
          </ac:graphicFrameMkLst>
        </pc:graphicFrameChg>
        <pc:graphicFrameChg chg="add mod">
          <ac:chgData name="NESTOR JULIO HERNANDEZ BOCKER" userId="a413b3be1cc3406f" providerId="LiveId" clId="{F8DC3BF0-C841-4221-B413-23FDBFB5F3DF}" dt="2023-06-07T01:47:15.646" v="51" actId="1076"/>
          <ac:graphicFrameMkLst>
            <pc:docMk/>
            <pc:sldMk cId="2130645913" sldId="281"/>
            <ac:graphicFrameMk id="15" creationId="{B434F442-316A-6E2B-D874-8FAEBAD09031}"/>
          </ac:graphicFrameMkLst>
        </pc:graphicFrameChg>
      </pc:sldChg>
      <pc:sldChg chg="del">
        <pc:chgData name="NESTOR JULIO HERNANDEZ BOCKER" userId="a413b3be1cc3406f" providerId="LiveId" clId="{F8DC3BF0-C841-4221-B413-23FDBFB5F3DF}" dt="2023-06-07T01:46:02.964" v="34" actId="47"/>
        <pc:sldMkLst>
          <pc:docMk/>
          <pc:sldMk cId="3855831146" sldId="282"/>
        </pc:sldMkLst>
      </pc:sldChg>
      <pc:sldChg chg="del">
        <pc:chgData name="NESTOR JULIO HERNANDEZ BOCKER" userId="a413b3be1cc3406f" providerId="LiveId" clId="{F8DC3BF0-C841-4221-B413-23FDBFB5F3DF}" dt="2023-06-07T01:46:03.419" v="35" actId="47"/>
        <pc:sldMkLst>
          <pc:docMk/>
          <pc:sldMk cId="3275677300" sldId="283"/>
        </pc:sldMkLst>
      </pc:sldChg>
      <pc:sldChg chg="del">
        <pc:chgData name="NESTOR JULIO HERNANDEZ BOCKER" userId="a413b3be1cc3406f" providerId="LiveId" clId="{F8DC3BF0-C841-4221-B413-23FDBFB5F3DF}" dt="2023-06-07T01:46:03.670" v="36" actId="47"/>
        <pc:sldMkLst>
          <pc:docMk/>
          <pc:sldMk cId="2609771912" sldId="284"/>
        </pc:sldMkLst>
      </pc:sldChg>
      <pc:sldChg chg="del">
        <pc:chgData name="NESTOR JULIO HERNANDEZ BOCKER" userId="a413b3be1cc3406f" providerId="LiveId" clId="{F8DC3BF0-C841-4221-B413-23FDBFB5F3DF}" dt="2023-06-07T01:46:03.889" v="37" actId="47"/>
        <pc:sldMkLst>
          <pc:docMk/>
          <pc:sldMk cId="185742075" sldId="285"/>
        </pc:sldMkLst>
      </pc:sldChg>
      <pc:sldChg chg="del">
        <pc:chgData name="NESTOR JULIO HERNANDEZ BOCKER" userId="a413b3be1cc3406f" providerId="LiveId" clId="{F8DC3BF0-C841-4221-B413-23FDBFB5F3DF}" dt="2023-06-07T01:46:04.140" v="38" actId="47"/>
        <pc:sldMkLst>
          <pc:docMk/>
          <pc:sldMk cId="761130282" sldId="286"/>
        </pc:sldMkLst>
      </pc:sldChg>
      <pc:sldChg chg="del">
        <pc:chgData name="NESTOR JULIO HERNANDEZ BOCKER" userId="a413b3be1cc3406f" providerId="LiveId" clId="{F8DC3BF0-C841-4221-B413-23FDBFB5F3DF}" dt="2023-06-07T01:46:04.564" v="39" actId="47"/>
        <pc:sldMkLst>
          <pc:docMk/>
          <pc:sldMk cId="4096092239" sldId="287"/>
        </pc:sldMkLst>
      </pc:sldChg>
      <pc:sldChg chg="del">
        <pc:chgData name="NESTOR JULIO HERNANDEZ BOCKER" userId="a413b3be1cc3406f" providerId="LiveId" clId="{F8DC3BF0-C841-4221-B413-23FDBFB5F3DF}" dt="2023-06-07T01:46:04.935" v="40" actId="47"/>
        <pc:sldMkLst>
          <pc:docMk/>
          <pc:sldMk cId="4195406661" sldId="288"/>
        </pc:sldMkLst>
      </pc:sldChg>
      <pc:sldChg chg="del">
        <pc:chgData name="NESTOR JULIO HERNANDEZ BOCKER" userId="a413b3be1cc3406f" providerId="LiveId" clId="{F8DC3BF0-C841-4221-B413-23FDBFB5F3DF}" dt="2023-06-07T01:46:05.521" v="41" actId="47"/>
        <pc:sldMkLst>
          <pc:docMk/>
          <pc:sldMk cId="3371494069" sldId="289"/>
        </pc:sldMkLst>
      </pc:sldChg>
      <pc:sldChg chg="addSp delSp modSp add mod">
        <pc:chgData name="NESTOR JULIO HERNANDEZ BOCKER" userId="a413b3be1cc3406f" providerId="LiveId" clId="{F8DC3BF0-C841-4221-B413-23FDBFB5F3DF}" dt="2023-06-07T03:00:08.801" v="831" actId="207"/>
        <pc:sldMkLst>
          <pc:docMk/>
          <pc:sldMk cId="1230455291" sldId="290"/>
        </pc:sldMkLst>
        <pc:spChg chg="add del mod">
          <ac:chgData name="NESTOR JULIO HERNANDEZ BOCKER" userId="a413b3be1cc3406f" providerId="LiveId" clId="{F8DC3BF0-C841-4221-B413-23FDBFB5F3DF}" dt="2023-06-07T01:51:48.818" v="129"/>
          <ac:spMkLst>
            <pc:docMk/>
            <pc:sldMk cId="1230455291" sldId="290"/>
            <ac:spMk id="2" creationId="{4263ADBB-4788-D89B-EBBF-1A241C4288F7}"/>
          </ac:spMkLst>
        </pc:spChg>
        <pc:spChg chg="add mod">
          <ac:chgData name="NESTOR JULIO HERNANDEZ BOCKER" userId="a413b3be1cc3406f" providerId="LiveId" clId="{F8DC3BF0-C841-4221-B413-23FDBFB5F3DF}" dt="2023-06-07T01:51:54.447" v="131"/>
          <ac:spMkLst>
            <pc:docMk/>
            <pc:sldMk cId="1230455291" sldId="290"/>
            <ac:spMk id="3" creationId="{2A92AF03-0B76-ABBC-DC2A-8FAF242B06ED}"/>
          </ac:spMkLst>
        </pc:spChg>
        <pc:spChg chg="add mod">
          <ac:chgData name="NESTOR JULIO HERNANDEZ BOCKER" userId="a413b3be1cc3406f" providerId="LiveId" clId="{F8DC3BF0-C841-4221-B413-23FDBFB5F3DF}" dt="2023-06-07T01:53:44.772" v="156" actId="20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F8DC3BF0-C841-4221-B413-23FDBFB5F3DF}" dt="2023-06-07T01:53:35.563" v="155"/>
          <ac:spMkLst>
            <pc:docMk/>
            <pc:sldMk cId="1230455291" sldId="290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51:53.255" v="130" actId="478"/>
          <ac:spMkLst>
            <pc:docMk/>
            <pc:sldMk cId="1230455291" sldId="290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F8DC3BF0-C841-4221-B413-23FDBFB5F3DF}" dt="2023-06-07T03:00:08.801" v="831" actId="207"/>
          <ac:graphicFrameMkLst>
            <pc:docMk/>
            <pc:sldMk cId="1230455291" sldId="290"/>
            <ac:graphicFrameMk id="5" creationId="{3DA64992-A043-EAAC-5602-8C350FF21BE1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21:15.270" v="761" actId="207"/>
        <pc:sldMkLst>
          <pc:docMk/>
          <pc:sldMk cId="3207670988" sldId="291"/>
        </pc:sldMkLst>
        <pc:spChg chg="add del mod">
          <ac:chgData name="NESTOR JULIO HERNANDEZ BOCKER" userId="a413b3be1cc3406f" providerId="LiveId" clId="{F8DC3BF0-C841-4221-B413-23FDBFB5F3DF}" dt="2023-06-07T01:51:47.641" v="128"/>
          <ac:spMkLst>
            <pc:docMk/>
            <pc:sldMk cId="3207670988" sldId="291"/>
            <ac:spMk id="2" creationId="{4A76D3E0-3F8B-098F-03E2-994120363A7C}"/>
          </ac:spMkLst>
        </pc:spChg>
        <pc:spChg chg="add mod">
          <ac:chgData name="NESTOR JULIO HERNANDEZ BOCKER" userId="a413b3be1cc3406f" providerId="LiveId" clId="{F8DC3BF0-C841-4221-B413-23FDBFB5F3DF}" dt="2023-06-07T01:51:59.575" v="133"/>
          <ac:spMkLst>
            <pc:docMk/>
            <pc:sldMk cId="3207670988" sldId="291"/>
            <ac:spMk id="3" creationId="{A15EB62E-D1A8-1641-0383-BA3312B7539A}"/>
          </ac:spMkLst>
        </pc:spChg>
        <pc:spChg chg="add mod">
          <ac:chgData name="NESTOR JULIO HERNANDEZ BOCKER" userId="a413b3be1cc3406f" providerId="LiveId" clId="{F8DC3BF0-C841-4221-B413-23FDBFB5F3DF}" dt="2023-06-07T02:20:50.283" v="754" actId="207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F8DC3BF0-C841-4221-B413-23FDBFB5F3DF}" dt="2023-06-07T02:20:42.564" v="751"/>
          <ac:spMkLst>
            <pc:docMk/>
            <pc:sldMk cId="3207670988" sldId="291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51:58.524" v="132" actId="478"/>
          <ac:spMkLst>
            <pc:docMk/>
            <pc:sldMk cId="3207670988" sldId="291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F8DC3BF0-C841-4221-B413-23FDBFB5F3DF}" dt="2023-06-07T02:21:15.270" v="761" actId="207"/>
          <ac:graphicFrameMkLst>
            <pc:docMk/>
            <pc:sldMk cId="3207670988" sldId="291"/>
            <ac:graphicFrameMk id="5" creationId="{E007ED42-2267-55A0-8AD9-490DAA43A599}"/>
          </ac:graphicFrameMkLst>
        </pc:graphicFrameChg>
      </pc:sldChg>
      <pc:sldChg chg="addSp delSp modSp add del mod">
        <pc:chgData name="NESTOR JULIO HERNANDEZ BOCKER" userId="a413b3be1cc3406f" providerId="LiveId" clId="{F8DC3BF0-C841-4221-B413-23FDBFB5F3DF}" dt="2023-06-07T01:52:05.679" v="135" actId="47"/>
        <pc:sldMkLst>
          <pc:docMk/>
          <pc:sldMk cId="332390812" sldId="292"/>
        </pc:sldMkLst>
        <pc:spChg chg="add del mod">
          <ac:chgData name="NESTOR JULIO HERNANDEZ BOCKER" userId="a413b3be1cc3406f" providerId="LiveId" clId="{F8DC3BF0-C841-4221-B413-23FDBFB5F3DF}" dt="2023-06-07T01:51:47.312" v="127"/>
          <ac:spMkLst>
            <pc:docMk/>
            <pc:sldMk cId="332390812" sldId="292"/>
            <ac:spMk id="2" creationId="{CCA74143-E2D6-CBBD-AEAB-C73288A93160}"/>
          </ac:spMkLst>
        </pc:spChg>
        <pc:spChg chg="del">
          <ac:chgData name="NESTOR JULIO HERNANDEZ BOCKER" userId="a413b3be1cc3406f" providerId="LiveId" clId="{F8DC3BF0-C841-4221-B413-23FDBFB5F3DF}" dt="2023-06-07T01:52:02.838" v="134" actId="478"/>
          <ac:spMkLst>
            <pc:docMk/>
            <pc:sldMk cId="332390812" sldId="292"/>
            <ac:spMk id="14" creationId="{0D28290A-5334-CC8B-9F46-16627EFA7B7D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4056647274" sldId="293"/>
        </pc:sldMkLst>
        <pc:spChg chg="add del mod">
          <ac:chgData name="NESTOR JULIO HERNANDEZ BOCKER" userId="a413b3be1cc3406f" providerId="LiveId" clId="{F8DC3BF0-C841-4221-B413-23FDBFB5F3DF}" dt="2023-06-07T01:51:47.029" v="126"/>
          <ac:spMkLst>
            <pc:docMk/>
            <pc:sldMk cId="4056647274" sldId="293"/>
            <ac:spMk id="2" creationId="{8C071F59-DE11-60C6-857F-DB8E7D6BB9A4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1852406770" sldId="294"/>
        </pc:sldMkLst>
        <pc:spChg chg="add del mod">
          <ac:chgData name="NESTOR JULIO HERNANDEZ BOCKER" userId="a413b3be1cc3406f" providerId="LiveId" clId="{F8DC3BF0-C841-4221-B413-23FDBFB5F3DF}" dt="2023-06-07T01:51:46.716" v="125"/>
          <ac:spMkLst>
            <pc:docMk/>
            <pc:sldMk cId="1852406770" sldId="294"/>
            <ac:spMk id="2" creationId="{A23673CA-E157-E9B9-C7BF-0FBD07ECE936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2801230313" sldId="295"/>
        </pc:sldMkLst>
        <pc:spChg chg="add del mod">
          <ac:chgData name="NESTOR JULIO HERNANDEZ BOCKER" userId="a413b3be1cc3406f" providerId="LiveId" clId="{F8DC3BF0-C841-4221-B413-23FDBFB5F3DF}" dt="2023-06-07T01:51:46.356" v="124"/>
          <ac:spMkLst>
            <pc:docMk/>
            <pc:sldMk cId="2801230313" sldId="295"/>
            <ac:spMk id="2" creationId="{9AFB4322-B0D3-6200-310A-861E41D34D71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4022695585" sldId="296"/>
        </pc:sldMkLst>
        <pc:spChg chg="add del mod">
          <ac:chgData name="NESTOR JULIO HERNANDEZ BOCKER" userId="a413b3be1cc3406f" providerId="LiveId" clId="{F8DC3BF0-C841-4221-B413-23FDBFB5F3DF}" dt="2023-06-07T01:51:45.916" v="123"/>
          <ac:spMkLst>
            <pc:docMk/>
            <pc:sldMk cId="4022695585" sldId="296"/>
            <ac:spMk id="2" creationId="{5D4D017E-60CD-B582-0D7E-9C8C42BAB97A}"/>
          </ac:spMkLst>
        </pc:spChg>
      </pc:sldChg>
      <pc:sldChg chg="addSp delSp modSp add mod">
        <pc:chgData name="NESTOR JULIO HERNANDEZ BOCKER" userId="a413b3be1cc3406f" providerId="LiveId" clId="{F8DC3BF0-C841-4221-B413-23FDBFB5F3DF}" dt="2023-06-07T01:53:09.180" v="151" actId="207"/>
        <pc:sldMkLst>
          <pc:docMk/>
          <pc:sldMk cId="1058868022" sldId="297"/>
        </pc:sldMkLst>
        <pc:spChg chg="add del mod">
          <ac:chgData name="NESTOR JULIO HERNANDEZ BOCKER" userId="a413b3be1cc3406f" providerId="LiveId" clId="{F8DC3BF0-C841-4221-B413-23FDBFB5F3DF}" dt="2023-06-07T01:49:28.025" v="67" actId="478"/>
          <ac:spMkLst>
            <pc:docMk/>
            <pc:sldMk cId="1058868022" sldId="297"/>
            <ac:spMk id="7" creationId="{940E6080-02A2-A75C-6F99-4417EB03531B}"/>
          </ac:spMkLst>
        </pc:spChg>
        <pc:spChg chg="del">
          <ac:chgData name="NESTOR JULIO HERNANDEZ BOCKER" userId="a413b3be1cc3406f" providerId="LiveId" clId="{F8DC3BF0-C841-4221-B413-23FDBFB5F3DF}" dt="2023-06-07T01:51:23.609" v="114" actId="478"/>
          <ac:spMkLst>
            <pc:docMk/>
            <pc:sldMk cId="1058868022" sldId="297"/>
            <ac:spMk id="8" creationId="{14A88404-2DA2-4217-99E5-A796005D5157}"/>
          </ac:spMkLst>
        </pc:spChg>
        <pc:spChg chg="add mod">
          <ac:chgData name="NESTOR JULIO HERNANDEZ BOCKER" userId="a413b3be1cc3406f" providerId="LiveId" clId="{F8DC3BF0-C841-4221-B413-23FDBFB5F3DF}" dt="2023-06-07T01:50:09.881" v="91" actId="27107"/>
          <ac:spMkLst>
            <pc:docMk/>
            <pc:sldMk cId="1058868022" sldId="297"/>
            <ac:spMk id="10" creationId="{AE85FA06-F043-6F76-2D7A-77CFAD99732C}"/>
          </ac:spMkLst>
        </pc:spChg>
        <pc:spChg chg="add mod">
          <ac:chgData name="NESTOR JULIO HERNANDEZ BOCKER" userId="a413b3be1cc3406f" providerId="LiveId" clId="{F8DC3BF0-C841-4221-B413-23FDBFB5F3DF}" dt="2023-06-07T01:50:29.862" v="108" actId="6549"/>
          <ac:spMkLst>
            <pc:docMk/>
            <pc:sldMk cId="1058868022" sldId="297"/>
            <ac:spMk id="11" creationId="{DAFBDAAE-0F2D-BA10-01C7-6BCF9C20A50E}"/>
          </ac:spMkLst>
        </pc:spChg>
        <pc:spChg chg="del">
          <ac:chgData name="NESTOR JULIO HERNANDEZ BOCKER" userId="a413b3be1cc3406f" providerId="LiveId" clId="{F8DC3BF0-C841-4221-B413-23FDBFB5F3DF}" dt="2023-06-07T01:49:36.324" v="68" actId="478"/>
          <ac:spMkLst>
            <pc:docMk/>
            <pc:sldMk cId="1058868022" sldId="297"/>
            <ac:spMk id="12" creationId="{35E4570E-0A15-4797-A1E4-293900080A5D}"/>
          </ac:spMkLst>
        </pc:spChg>
        <pc:spChg chg="del">
          <ac:chgData name="NESTOR JULIO HERNANDEZ BOCKER" userId="a413b3be1cc3406f" providerId="LiveId" clId="{F8DC3BF0-C841-4221-B413-23FDBFB5F3DF}" dt="2023-06-07T01:49:36.324" v="68" actId="478"/>
          <ac:spMkLst>
            <pc:docMk/>
            <pc:sldMk cId="1058868022" sldId="297"/>
            <ac:spMk id="13" creationId="{58E584A4-AB44-4696-AB78-1B76FE85DDA3}"/>
          </ac:spMkLst>
        </pc:spChg>
        <pc:spChg chg="mod">
          <ac:chgData name="NESTOR JULIO HERNANDEZ BOCKER" userId="a413b3be1cc3406f" providerId="LiveId" clId="{F8DC3BF0-C841-4221-B413-23FDBFB5F3DF}" dt="2023-06-07T01:52:53.531" v="148" actId="207"/>
          <ac:spMkLst>
            <pc:docMk/>
            <pc:sldMk cId="1058868022" sldId="297"/>
            <ac:spMk id="14" creationId="{2429D940-E554-4FB7-91D3-1A9CD28C5C86}"/>
          </ac:spMkLst>
        </pc:spChg>
        <pc:spChg chg="add mod">
          <ac:chgData name="NESTOR JULIO HERNANDEZ BOCKER" userId="a413b3be1cc3406f" providerId="LiveId" clId="{F8DC3BF0-C841-4221-B413-23FDBFB5F3DF}" dt="2023-06-07T01:50:38.253" v="109"/>
          <ac:spMkLst>
            <pc:docMk/>
            <pc:sldMk cId="1058868022" sldId="297"/>
            <ac:spMk id="15" creationId="{D3219EAA-4D63-31C9-1CC8-36454F12C189}"/>
          </ac:spMkLst>
        </pc:spChg>
        <pc:spChg chg="del">
          <ac:chgData name="NESTOR JULIO HERNANDEZ BOCKER" userId="a413b3be1cc3406f" providerId="LiveId" clId="{F8DC3BF0-C841-4221-B413-23FDBFB5F3DF}" dt="2023-06-07T01:48:40.903" v="64" actId="478"/>
          <ac:spMkLst>
            <pc:docMk/>
            <pc:sldMk cId="1058868022" sldId="297"/>
            <ac:spMk id="16" creationId="{00000000-0000-0000-0000-000000000000}"/>
          </ac:spMkLst>
        </pc:spChg>
        <pc:spChg chg="mod">
          <ac:chgData name="NESTOR JULIO HERNANDEZ BOCKER" userId="a413b3be1cc3406f" providerId="LiveId" clId="{F8DC3BF0-C841-4221-B413-23FDBFB5F3DF}" dt="2023-06-07T01:53:09.180" v="151" actId="207"/>
          <ac:spMkLst>
            <pc:docMk/>
            <pc:sldMk cId="1058868022" sldId="297"/>
            <ac:spMk id="17" creationId="{7110DCAC-DBE7-4065-96AB-2C32D83775A4}"/>
          </ac:spMkLst>
        </pc:spChg>
        <pc:spChg chg="add mod">
          <ac:chgData name="NESTOR JULIO HERNANDEZ BOCKER" userId="a413b3be1cc3406f" providerId="LiveId" clId="{F8DC3BF0-C841-4221-B413-23FDBFB5F3DF}" dt="2023-06-07T01:51:28.346" v="115"/>
          <ac:spMkLst>
            <pc:docMk/>
            <pc:sldMk cId="1058868022" sldId="297"/>
            <ac:spMk id="18" creationId="{7AC57E5C-3E42-7390-1285-7DEA0E5866DD}"/>
          </ac:spMkLst>
        </pc:spChg>
        <pc:spChg chg="del mod">
          <ac:chgData name="NESTOR JULIO HERNANDEZ BOCKER" userId="a413b3be1cc3406f" providerId="LiveId" clId="{F8DC3BF0-C841-4221-B413-23FDBFB5F3DF}" dt="2023-06-07T01:49:26.315" v="66" actId="478"/>
          <ac:spMkLst>
            <pc:docMk/>
            <pc:sldMk cId="1058868022" sldId="297"/>
            <ac:spMk id="20" creationId="{00000000-0000-0000-0000-000000000000}"/>
          </ac:spMkLst>
        </pc:spChg>
        <pc:grpChg chg="del">
          <ac:chgData name="NESTOR JULIO HERNANDEZ BOCKER" userId="a413b3be1cc3406f" providerId="LiveId" clId="{F8DC3BF0-C841-4221-B413-23FDBFB5F3DF}" dt="2023-06-07T01:50:44.916" v="110" actId="478"/>
          <ac:grpSpMkLst>
            <pc:docMk/>
            <pc:sldMk cId="1058868022" sldId="297"/>
            <ac:grpSpMk id="2" creationId="{2DA28C5B-708C-52CD-608C-DA869F2713EB}"/>
          </ac:grpSpMkLst>
        </pc:grpChg>
      </pc:sldChg>
      <pc:sldChg chg="addSp modSp add mod">
        <pc:chgData name="NESTOR JULIO HERNANDEZ BOCKER" userId="a413b3be1cc3406f" providerId="LiveId" clId="{F8DC3BF0-C841-4221-B413-23FDBFB5F3DF}" dt="2023-06-07T02:36:48.750" v="798" actId="572"/>
        <pc:sldMkLst>
          <pc:docMk/>
          <pc:sldMk cId="999383766" sldId="298"/>
        </pc:sldMkLst>
        <pc:spChg chg="mod">
          <ac:chgData name="NESTOR JULIO HERNANDEZ BOCKER" userId="a413b3be1cc3406f" providerId="LiveId" clId="{F8DC3BF0-C841-4221-B413-23FDBFB5F3DF}" dt="2023-06-07T01:55:12.985" v="174"/>
          <ac:spMkLst>
            <pc:docMk/>
            <pc:sldMk cId="999383766" sldId="298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2:36:48.750" v="798" actId="572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0:08.867" v="212" actId="207"/>
        <pc:sldMkLst>
          <pc:docMk/>
          <pc:sldMk cId="1402838187" sldId="299"/>
        </pc:sldMkLst>
        <pc:spChg chg="add mod">
          <ac:chgData name="NESTOR JULIO HERNANDEZ BOCKER" userId="a413b3be1cc3406f" providerId="LiveId" clId="{F8DC3BF0-C841-4221-B413-23FDBFB5F3DF}" dt="2023-06-07T01:57:43.227" v="195" actId="207"/>
          <ac:spMkLst>
            <pc:docMk/>
            <pc:sldMk cId="1402838187" sldId="299"/>
            <ac:spMk id="2" creationId="{42315A67-099D-D895-EE2E-AF8ABCE44733}"/>
          </ac:spMkLst>
        </pc:spChg>
        <pc:spChg chg="add mod">
          <ac:chgData name="NESTOR JULIO HERNANDEZ BOCKER" userId="a413b3be1cc3406f" providerId="LiveId" clId="{F8DC3BF0-C841-4221-B413-23FDBFB5F3DF}" dt="2023-06-07T01:57:46.271" v="196" actId="207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F8DC3BF0-C841-4221-B413-23FDBFB5F3DF}" dt="2023-06-07T01:56:10.360" v="179"/>
          <ac:spMkLst>
            <pc:docMk/>
            <pc:sldMk cId="1402838187" sldId="299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1:59:55.928" v="209" actId="207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00:08.867" v="212" actId="207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1:06.068" v="218" actId="207"/>
        <pc:sldMkLst>
          <pc:docMk/>
          <pc:sldMk cId="3528884864" sldId="300"/>
        </pc:sldMkLst>
        <pc:spChg chg="add mod">
          <ac:chgData name="NESTOR JULIO HERNANDEZ BOCKER" userId="a413b3be1cc3406f" providerId="LiveId" clId="{F8DC3BF0-C841-4221-B413-23FDBFB5F3DF}" dt="2023-06-07T01:59:07.106" v="206" actId="207"/>
          <ac:spMkLst>
            <pc:docMk/>
            <pc:sldMk cId="3528884864" sldId="300"/>
            <ac:spMk id="2" creationId="{F44D3E8A-264C-DEB6-6052-59E409B8F18A}"/>
          </ac:spMkLst>
        </pc:spChg>
        <pc:spChg chg="add mod">
          <ac:chgData name="NESTOR JULIO HERNANDEZ BOCKER" userId="a413b3be1cc3406f" providerId="LiveId" clId="{F8DC3BF0-C841-4221-B413-23FDBFB5F3DF}" dt="2023-06-07T01:58:35.693" v="204" actId="207"/>
          <ac:spMkLst>
            <pc:docMk/>
            <pc:sldMk cId="3528884864" sldId="300"/>
            <ac:spMk id="5" creationId="{2A52D388-1615-6224-9DE6-4267FD7CE04D}"/>
          </ac:spMkLst>
        </pc:spChg>
        <pc:spChg chg="mod">
          <ac:chgData name="NESTOR JULIO HERNANDEZ BOCKER" userId="a413b3be1cc3406f" providerId="LiveId" clId="{F8DC3BF0-C841-4221-B413-23FDBFB5F3DF}" dt="2023-06-07T01:58:21.690" v="201" actId="14100"/>
          <ac:spMkLst>
            <pc:docMk/>
            <pc:sldMk cId="3528884864" sldId="300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2:01:02.664" v="217" actId="207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01:06.068" v="218" actId="207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2:55.038" v="842" actId="1037"/>
        <pc:sldMkLst>
          <pc:docMk/>
          <pc:sldMk cId="433723799" sldId="301"/>
        </pc:sldMkLst>
        <pc:spChg chg="add mod">
          <ac:chgData name="NESTOR JULIO HERNANDEZ BOCKER" userId="a413b3be1cc3406f" providerId="LiveId" clId="{F8DC3BF0-C841-4221-B413-23FDBFB5F3DF}" dt="2023-06-07T03:02:55.038" v="842" actId="1037"/>
          <ac:spMkLst>
            <pc:docMk/>
            <pc:sldMk cId="433723799" sldId="301"/>
            <ac:spMk id="2" creationId="{FC6A04EE-D3B8-BA90-1779-1167670B8274}"/>
          </ac:spMkLst>
        </pc:spChg>
        <pc:spChg chg="mod">
          <ac:chgData name="NESTOR JULIO HERNANDEZ BOCKER" userId="a413b3be1cc3406f" providerId="LiveId" clId="{F8DC3BF0-C841-4221-B413-23FDBFB5F3DF}" dt="2023-06-07T02:03:30.532" v="244" actId="6549"/>
          <ac:spMkLst>
            <pc:docMk/>
            <pc:sldMk cId="433723799" sldId="30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1:58.348" v="227"/>
          <ac:graphicFrameMkLst>
            <pc:docMk/>
            <pc:sldMk cId="433723799" sldId="301"/>
            <ac:graphicFrameMk id="4" creationId="{BF282E18-E2DE-868D-F840-5713E36B0112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4:00.204" v="250" actId="207"/>
        <pc:sldMkLst>
          <pc:docMk/>
          <pc:sldMk cId="2938667470" sldId="302"/>
        </pc:sldMkLst>
        <pc:spChg chg="add mod">
          <ac:chgData name="NESTOR JULIO HERNANDEZ BOCKER" userId="a413b3be1cc3406f" providerId="LiveId" clId="{F8DC3BF0-C841-4221-B413-23FDBFB5F3DF}" dt="2023-06-07T02:04:00.204" v="250" actId="207"/>
          <ac:spMkLst>
            <pc:docMk/>
            <pc:sldMk cId="2938667470" sldId="302"/>
            <ac:spMk id="2" creationId="{54F81D6A-46E7-BE66-588D-9258AA66021D}"/>
          </ac:spMkLst>
        </pc:spChg>
        <pc:spChg chg="mod">
          <ac:chgData name="NESTOR JULIO HERNANDEZ BOCKER" userId="a413b3be1cc3406f" providerId="LiveId" clId="{F8DC3BF0-C841-4221-B413-23FDBFB5F3DF}" dt="2023-06-07T02:03:13.517" v="240" actId="14100"/>
          <ac:spMkLst>
            <pc:docMk/>
            <pc:sldMk cId="2938667470" sldId="302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3:50.587" v="248" actId="14100"/>
          <ac:graphicFrameMkLst>
            <pc:docMk/>
            <pc:sldMk cId="2938667470" sldId="302"/>
            <ac:graphicFrameMk id="4" creationId="{87DE4256-898E-CC6D-68EE-F177D89F0CFA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3:25.659" v="851" actId="20577"/>
        <pc:sldMkLst>
          <pc:docMk/>
          <pc:sldMk cId="2869489403" sldId="303"/>
        </pc:sldMkLst>
        <pc:spChg chg="mod">
          <ac:chgData name="NESTOR JULIO HERNANDEZ BOCKER" userId="a413b3be1cc3406f" providerId="LiveId" clId="{F8DC3BF0-C841-4221-B413-23FDBFB5F3DF}" dt="2023-06-07T03:03:25.659" v="851" actId="20577"/>
          <ac:spMkLst>
            <pc:docMk/>
            <pc:sldMk cId="2869489403" sldId="303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6:06.139" v="269"/>
          <ac:graphicFrameMkLst>
            <pc:docMk/>
            <pc:sldMk cId="2869489403" sldId="303"/>
            <ac:graphicFrameMk id="2" creationId="{E0221926-509B-7FF6-FAF4-333485CF632D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6:14.712" v="858" actId="20577"/>
        <pc:sldMkLst>
          <pc:docMk/>
          <pc:sldMk cId="2994828080" sldId="304"/>
        </pc:sldMkLst>
        <pc:spChg chg="add mod">
          <ac:chgData name="NESTOR JULIO HERNANDEZ BOCKER" userId="a413b3be1cc3406f" providerId="LiveId" clId="{F8DC3BF0-C841-4221-B413-23FDBFB5F3DF}" dt="2023-06-07T02:12:10.719" v="335" actId="14100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F8DC3BF0-C841-4221-B413-23FDBFB5F3DF}" dt="2023-06-07T03:06:14.712" v="858" actId="20577"/>
          <ac:spMkLst>
            <pc:docMk/>
            <pc:sldMk cId="2994828080" sldId="304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23:20.927" v="774" actId="207"/>
          <ac:graphicFrameMkLst>
            <pc:docMk/>
            <pc:sldMk cId="2994828080" sldId="304"/>
            <ac:graphicFrameMk id="4" creationId="{309C83EA-4E4B-1727-08E7-9FF5B87048D2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7:26.376" v="860" actId="27918"/>
        <pc:sldMkLst>
          <pc:docMk/>
          <pc:sldMk cId="1400359443" sldId="305"/>
        </pc:sldMkLst>
        <pc:spChg chg="add mod">
          <ac:chgData name="NESTOR JULIO HERNANDEZ BOCKER" userId="a413b3be1cc3406f" providerId="LiveId" clId="{F8DC3BF0-C841-4221-B413-23FDBFB5F3DF}" dt="2023-06-07T02:12:51.469" v="351" actId="20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F8DC3BF0-C841-4221-B413-23FDBFB5F3DF}" dt="2023-06-07T02:12:30.519" v="340"/>
          <ac:spMkLst>
            <pc:docMk/>
            <pc:sldMk cId="1400359443" sldId="30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07:09.120" v="859" actId="207"/>
          <ac:graphicFrameMkLst>
            <pc:docMk/>
            <pc:sldMk cId="1400359443" sldId="305"/>
            <ac:graphicFrameMk id="4" creationId="{D9605828-2B56-30DE-0CDC-4838A1C9CCCA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11:41.268" v="877" actId="207"/>
        <pc:sldMkLst>
          <pc:docMk/>
          <pc:sldMk cId="4061541852" sldId="306"/>
        </pc:sldMkLst>
        <pc:spChg chg="add mod">
          <ac:chgData name="NESTOR JULIO HERNANDEZ BOCKER" userId="a413b3be1cc3406f" providerId="LiveId" clId="{F8DC3BF0-C841-4221-B413-23FDBFB5F3DF}" dt="2023-06-07T02:14:43.271" v="379" actId="207"/>
          <ac:spMkLst>
            <pc:docMk/>
            <pc:sldMk cId="4061541852" sldId="306"/>
            <ac:spMk id="2" creationId="{72B88293-3E96-F306-F8E4-E798EDD68606}"/>
          </ac:spMkLst>
        </pc:spChg>
        <pc:spChg chg="mod">
          <ac:chgData name="NESTOR JULIO HERNANDEZ BOCKER" userId="a413b3be1cc3406f" providerId="LiveId" clId="{F8DC3BF0-C841-4221-B413-23FDBFB5F3DF}" dt="2023-06-07T02:15:34.743" v="393" actId="20577"/>
          <ac:spMkLst>
            <pc:docMk/>
            <pc:sldMk cId="4061541852" sldId="306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11:41.268" v="877" actId="207"/>
          <ac:graphicFrameMkLst>
            <pc:docMk/>
            <pc:sldMk cId="4061541852" sldId="306"/>
            <ac:graphicFrameMk id="4" creationId="{E8856DE0-7847-3472-FD9E-6C9981B52657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11:46.771" v="878" actId="207"/>
        <pc:sldMkLst>
          <pc:docMk/>
          <pc:sldMk cId="3902090573" sldId="307"/>
        </pc:sldMkLst>
        <pc:spChg chg="add mod">
          <ac:chgData name="NESTOR JULIO HERNANDEZ BOCKER" userId="a413b3be1cc3406f" providerId="LiveId" clId="{F8DC3BF0-C841-4221-B413-23FDBFB5F3DF}" dt="2023-06-07T02:16:07.237" v="407" actId="14100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F8DC3BF0-C841-4221-B413-23FDBFB5F3DF}" dt="2023-06-07T02:15:55.712" v="403" actId="20577"/>
          <ac:spMkLst>
            <pc:docMk/>
            <pc:sldMk cId="3902090573" sldId="307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11:46.771" v="878" actId="207"/>
          <ac:graphicFrameMkLst>
            <pc:docMk/>
            <pc:sldMk cId="3902090573" sldId="307"/>
            <ac:graphicFrameMk id="4" creationId="{EC4FD2ED-555E-A47C-016C-DA984EC64CE7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19:12.962" v="719" actId="1035"/>
        <pc:sldMkLst>
          <pc:docMk/>
          <pc:sldMk cId="2799606255" sldId="308"/>
        </pc:sldMkLst>
        <pc:spChg chg="add mod">
          <ac:chgData name="NESTOR JULIO HERNANDEZ BOCKER" userId="a413b3be1cc3406f" providerId="LiveId" clId="{F8DC3BF0-C841-4221-B413-23FDBFB5F3DF}" dt="2023-06-07T02:19:12.962" v="719" actId="1035"/>
          <ac:spMkLst>
            <pc:docMk/>
            <pc:sldMk cId="2799606255" sldId="308"/>
            <ac:spMk id="2" creationId="{EB68139D-53E9-508D-8E58-10FEC4240DC2}"/>
          </ac:spMkLst>
        </pc:spChg>
        <pc:spChg chg="del">
          <ac:chgData name="NESTOR JULIO HERNANDEZ BOCKER" userId="a413b3be1cc3406f" providerId="LiveId" clId="{F8DC3BF0-C841-4221-B413-23FDBFB5F3DF}" dt="2023-06-07T02:18:07.330" v="435" actId="478"/>
          <ac:spMkLst>
            <pc:docMk/>
            <pc:sldMk cId="2799606255" sldId="308"/>
            <ac:spMk id="3" creationId="{2A92AF03-0B76-ABBC-DC2A-8FAF242B06ED}"/>
          </ac:spMkLst>
        </pc:spChg>
        <pc:spChg chg="add mod">
          <ac:chgData name="NESTOR JULIO HERNANDEZ BOCKER" userId="a413b3be1cc3406f" providerId="LiveId" clId="{F8DC3BF0-C841-4221-B413-23FDBFB5F3DF}" dt="2023-06-07T02:18:39.896" v="702" actId="207"/>
          <ac:spMkLst>
            <pc:docMk/>
            <pc:sldMk cId="2799606255" sldId="308"/>
            <ac:spMk id="5" creationId="{67497207-3E69-8B3F-ADCC-3C089CC6E285}"/>
          </ac:spMkLst>
        </pc:spChg>
        <pc:spChg chg="mod">
          <ac:chgData name="NESTOR JULIO HERNANDEZ BOCKER" userId="a413b3be1cc3406f" providerId="LiveId" clId="{F8DC3BF0-C841-4221-B413-23FDBFB5F3DF}" dt="2023-06-07T02:18:01.070" v="433"/>
          <ac:spMkLst>
            <pc:docMk/>
            <pc:sldMk cId="2799606255" sldId="308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18:04.616" v="434"/>
          <ac:graphicFrameMkLst>
            <pc:docMk/>
            <pc:sldMk cId="2799606255" sldId="308"/>
            <ac:graphicFrameMk id="4" creationId="{7354B5F1-BFE1-2D31-DD7D-B1E1FC120D1D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3:08:01.501" v="864" actId="27918"/>
        <pc:sldMkLst>
          <pc:docMk/>
          <pc:sldMk cId="12027702" sldId="309"/>
        </pc:sldMkLst>
        <pc:spChg chg="mod">
          <ac:chgData name="NESTOR JULIO HERNANDEZ BOCKER" userId="a413b3be1cc3406f" providerId="LiveId" clId="{F8DC3BF0-C841-4221-B413-23FDBFB5F3DF}" dt="2023-06-07T03:04:19.301" v="852" actId="113"/>
          <ac:spMkLst>
            <pc:docMk/>
            <pc:sldMk cId="12027702" sldId="309"/>
            <ac:spMk id="4" creationId="{2B0A8386-09F2-CD66-A93D-1B1C9C188168}"/>
          </ac:spMkLst>
        </pc:spChg>
        <pc:spChg chg="mod">
          <ac:chgData name="NESTOR JULIO HERNANDEZ BOCKER" userId="a413b3be1cc3406f" providerId="LiveId" clId="{F8DC3BF0-C841-4221-B413-23FDBFB5F3DF}" dt="2023-06-07T02:06:47.856" v="275"/>
          <ac:spMkLst>
            <pc:docMk/>
            <pc:sldMk cId="12027702" sldId="309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07:59.112" v="862" actId="207"/>
          <ac:graphicFrameMkLst>
            <pc:docMk/>
            <pc:sldMk cId="12027702" sldId="309"/>
            <ac:graphicFrameMk id="2" creationId="{A71A2518-968B-738B-55E1-D05EFC632A73}"/>
          </ac:graphicFrameMkLst>
        </pc:graphicFrameChg>
        <pc:graphicFrameChg chg="add del">
          <ac:chgData name="NESTOR JULIO HERNANDEZ BOCKER" userId="a413b3be1cc3406f" providerId="LiveId" clId="{F8DC3BF0-C841-4221-B413-23FDBFB5F3DF}" dt="2023-06-07T02:07:17.589" v="280" actId="478"/>
          <ac:graphicFrameMkLst>
            <pc:docMk/>
            <pc:sldMk cId="12027702" sldId="309"/>
            <ac:graphicFrameMk id="5" creationId="{3DA64992-A043-EAAC-5602-8C350FF21BE1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37:50.841" v="806" actId="207"/>
        <pc:sldMkLst>
          <pc:docMk/>
          <pc:sldMk cId="436528798" sldId="310"/>
        </pc:sldMkLst>
        <pc:spChg chg="mod">
          <ac:chgData name="NESTOR JULIO HERNANDEZ BOCKER" userId="a413b3be1cc3406f" providerId="LiveId" clId="{F8DC3BF0-C841-4221-B413-23FDBFB5F3DF}" dt="2023-06-07T02:08:38.251" v="295" actId="20577"/>
          <ac:spMkLst>
            <pc:docMk/>
            <pc:sldMk cId="436528798" sldId="310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F8DC3BF0-C841-4221-B413-23FDBFB5F3DF}" dt="2023-06-07T02:08:17.454" v="291" actId="478"/>
          <ac:graphicFrameMkLst>
            <pc:docMk/>
            <pc:sldMk cId="436528798" sldId="310"/>
            <ac:graphicFrameMk id="2" creationId="{A58FA763-46FD-063D-8FC1-337FD23EE5D8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37:50.841" v="806" actId="207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modSp add del mod">
        <pc:chgData name="NESTOR JULIO HERNANDEZ BOCKER" userId="a413b3be1cc3406f" providerId="LiveId" clId="{F8DC3BF0-C841-4221-B413-23FDBFB5F3DF}" dt="2023-06-07T02:10:44.571" v="319" actId="207"/>
        <pc:sldMkLst>
          <pc:docMk/>
          <pc:sldMk cId="537324164" sldId="311"/>
        </pc:sldMkLst>
        <pc:spChg chg="mod">
          <ac:chgData name="NESTOR JULIO HERNANDEZ BOCKER" userId="a413b3be1cc3406f" providerId="LiveId" clId="{F8DC3BF0-C841-4221-B413-23FDBFB5F3DF}" dt="2023-06-07T02:10:15.442" v="315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8DC3BF0-C841-4221-B413-23FDBFB5F3DF}" dt="2023-06-07T02:10:29.457" v="317" actId="207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F8DC3BF0-C841-4221-B413-23FDBFB5F3DF}" dt="2023-06-07T02:10:44.571" v="319" actId="207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add del mod">
        <pc:chgData name="NESTOR JULIO HERNANDEZ BOCKER" userId="a413b3be1cc3406f" providerId="LiveId" clId="{F8DC3BF0-C841-4221-B413-23FDBFB5F3DF}" dt="2023-06-07T02:11:31.225" v="326" actId="207"/>
        <pc:sldMkLst>
          <pc:docMk/>
          <pc:sldMk cId="757931575" sldId="312"/>
        </pc:sldMkLst>
        <pc:spChg chg="mod">
          <ac:chgData name="NESTOR JULIO HERNANDEZ BOCKER" userId="a413b3be1cc3406f" providerId="LiveId" clId="{F8DC3BF0-C841-4221-B413-23FDBFB5F3DF}" dt="2023-06-07T02:11:02.808" v="322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8DC3BF0-C841-4221-B413-23FDBFB5F3DF}" dt="2023-06-07T02:11:19.557" v="324" actId="20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F8DC3BF0-C841-4221-B413-23FDBFB5F3DF}" dt="2023-06-07T02:11:31.225" v="326" actId="207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delSp modSp add mod ord">
        <pc:chgData name="NESTOR JULIO HERNANDEZ BOCKER" userId="a413b3be1cc3406f" providerId="LiveId" clId="{F8DC3BF0-C841-4221-B413-23FDBFB5F3DF}" dt="2023-06-07T02:14:19.363" v="373" actId="478"/>
        <pc:sldMkLst>
          <pc:docMk/>
          <pc:sldMk cId="2590248872" sldId="313"/>
        </pc:sldMkLst>
        <pc:spChg chg="mod">
          <ac:chgData name="NESTOR JULIO HERNANDEZ BOCKER" userId="a413b3be1cc3406f" providerId="LiveId" clId="{F8DC3BF0-C841-4221-B413-23FDBFB5F3DF}" dt="2023-06-07T02:14:16.367" v="372"/>
          <ac:spMkLst>
            <pc:docMk/>
            <pc:sldMk cId="2590248872" sldId="313"/>
            <ac:spMk id="5" creationId="{BDA1159D-A0ED-18DC-0747-141EBF1A2086}"/>
          </ac:spMkLst>
        </pc:spChg>
        <pc:spChg chg="del">
          <ac:chgData name="NESTOR JULIO HERNANDEZ BOCKER" userId="a413b3be1cc3406f" providerId="LiveId" clId="{F8DC3BF0-C841-4221-B413-23FDBFB5F3DF}" dt="2023-06-07T02:14:19.363" v="373" actId="478"/>
          <ac:spMkLst>
            <pc:docMk/>
            <pc:sldMk cId="2590248872" sldId="313"/>
            <ac:spMk id="6" creationId="{C2171E36-1462-87BF-6CE9-51FF81D0C5FB}"/>
          </ac:spMkLst>
        </pc:spChg>
      </pc:sldChg>
      <pc:sldChg chg="addSp modSp add mod ord">
        <pc:chgData name="NESTOR JULIO HERNANDEZ BOCKER" userId="a413b3be1cc3406f" providerId="LiveId" clId="{F8DC3BF0-C841-4221-B413-23FDBFB5F3DF}" dt="2023-06-07T02:17:16.170" v="418" actId="20577"/>
        <pc:sldMkLst>
          <pc:docMk/>
          <pc:sldMk cId="3633284213" sldId="314"/>
        </pc:sldMkLst>
        <pc:spChg chg="add mod">
          <ac:chgData name="NESTOR JULIO HERNANDEZ BOCKER" userId="a413b3be1cc3406f" providerId="LiveId" clId="{F8DC3BF0-C841-4221-B413-23FDBFB5F3DF}" dt="2023-06-07T02:17:16.170" v="418" actId="20577"/>
          <ac:spMkLst>
            <pc:docMk/>
            <pc:sldMk cId="3633284213" sldId="314"/>
            <ac:spMk id="3" creationId="{909C031B-51F5-08F7-8363-BE3CCE2F94B6}"/>
          </ac:spMkLst>
        </pc:spChg>
        <pc:spChg chg="mod">
          <ac:chgData name="NESTOR JULIO HERNANDEZ BOCKER" userId="a413b3be1cc3406f" providerId="LiveId" clId="{F8DC3BF0-C841-4221-B413-23FDBFB5F3DF}" dt="2023-06-07T02:16:28.465" v="412" actId="27636"/>
          <ac:spMkLst>
            <pc:docMk/>
            <pc:sldMk cId="3633284213" sldId="314"/>
            <ac:spMk id="5" creationId="{BDA1159D-A0ED-18DC-0747-141EBF1A2086}"/>
          </ac:spMkLst>
        </pc:spChg>
      </pc:sldChg>
      <pc:sldChg chg="addSp modSp add mod">
        <pc:chgData name="NESTOR JULIO HERNANDEZ BOCKER" userId="a413b3be1cc3406f" providerId="LiveId" clId="{F8DC3BF0-C841-4221-B413-23FDBFB5F3DF}" dt="2023-06-07T02:20:24.139" v="748" actId="6549"/>
        <pc:sldMkLst>
          <pc:docMk/>
          <pc:sldMk cId="1867422395" sldId="315"/>
        </pc:sldMkLst>
        <pc:spChg chg="add mod">
          <ac:chgData name="NESTOR JULIO HERNANDEZ BOCKER" userId="a413b3be1cc3406f" providerId="LiveId" clId="{F8DC3BF0-C841-4221-B413-23FDBFB5F3DF}" dt="2023-06-07T02:19:55.682" v="741" actId="207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F8DC3BF0-C841-4221-B413-23FDBFB5F3DF}" dt="2023-06-07T02:20:24.139" v="748" actId="6549"/>
          <ac:spMkLst>
            <pc:docMk/>
            <pc:sldMk cId="1867422395" sldId="31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20:01.142" v="743" actId="14100"/>
          <ac:graphicFrameMkLst>
            <pc:docMk/>
            <pc:sldMk cId="1867422395" sldId="315"/>
            <ac:graphicFrameMk id="4" creationId="{AAD20EE8-6BF9-944B-45A1-2DD8B05AD847}"/>
          </ac:graphicFrameMkLst>
        </pc:graphicFrameChg>
      </pc:sldChg>
    </pc:docChg>
  </pc:docChgLst>
  <pc:docChgLst>
    <pc:chgData name="NESTOR JULIO HERNANDEZ BOCKER" userId="a413b3be1cc3406f" providerId="LiveId" clId="{5EBE7843-495F-42F3-916D-560762E09208}"/>
    <pc:docChg chg="modSld">
      <pc:chgData name="NESTOR JULIO HERNANDEZ BOCKER" userId="a413b3be1cc3406f" providerId="LiveId" clId="{5EBE7843-495F-42F3-916D-560762E09208}" dt="2024-01-05T04:07:53.873" v="4"/>
      <pc:docMkLst>
        <pc:docMk/>
      </pc:docMkLst>
      <pc:sldChg chg="addCm delCm modNotesTx">
        <pc:chgData name="NESTOR JULIO HERNANDEZ BOCKER" userId="a413b3be1cc3406f" providerId="LiveId" clId="{5EBE7843-495F-42F3-916D-560762E09208}" dt="2024-01-05T04:07:53.873" v="4"/>
        <pc:sldMkLst>
          <pc:docMk/>
          <pc:sldMk cId="1495741939" sldId="6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NESTOR JULIO HERNANDEZ BOCKER" userId="a413b3be1cc3406f" providerId="LiveId" clId="{5EBE7843-495F-42F3-916D-560762E09208}" dt="2024-01-05T04:07:46.419" v="1"/>
              <pc2:cmMkLst xmlns:pc2="http://schemas.microsoft.com/office/powerpoint/2019/9/main/command">
                <pc:docMk/>
                <pc:sldMk cId="1495741939" sldId="669"/>
                <pc2:cmMk id="{30250D0A-8C93-4CD0-91CE-C727DE3EBBF2}"/>
              </pc2:cmMkLst>
            </pc226:cmChg>
          </p:ext>
        </pc:extLst>
      </pc:sldChg>
    </pc:docChg>
  </pc:docChgLst>
  <pc:docChgLst>
    <pc:chgData name="NESTOR JULIO HERNANDEZ BOCKER" userId="a413b3be1cc3406f" providerId="LiveId" clId="{EFED5D4B-CD59-47CF-A908-991C6A20BA4D}"/>
    <pc:docChg chg="undo custSel modSld sldOrd">
      <pc:chgData name="NESTOR JULIO HERNANDEZ BOCKER" userId="a413b3be1cc3406f" providerId="LiveId" clId="{EFED5D4B-CD59-47CF-A908-991C6A20BA4D}" dt="2024-04-28T04:45:33.020" v="703" actId="1035"/>
      <pc:docMkLst>
        <pc:docMk/>
      </pc:docMkLst>
      <pc:sldChg chg="modSp mod">
        <pc:chgData name="NESTOR JULIO HERNANDEZ BOCKER" userId="a413b3be1cc3406f" providerId="LiveId" clId="{EFED5D4B-CD59-47CF-A908-991C6A20BA4D}" dt="2024-04-05T23:38:06.519" v="21" actId="20577"/>
        <pc:sldMkLst>
          <pc:docMk/>
          <pc:sldMk cId="1010862512" sldId="275"/>
        </pc:sldMkLst>
        <pc:spChg chg="mod">
          <ac:chgData name="NESTOR JULIO HERNANDEZ BOCKER" userId="a413b3be1cc3406f" providerId="LiveId" clId="{EFED5D4B-CD59-47CF-A908-991C6A20BA4D}" dt="2024-04-05T23:38:06.519" v="21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EFED5D4B-CD59-47CF-A908-991C6A20BA4D}" dt="2024-04-05T23:37:23.393" v="16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EFED5D4B-CD59-47CF-A908-991C6A20BA4D}" dt="2024-04-06T00:08:09.947" v="463" actId="20577"/>
        <pc:sldMkLst>
          <pc:docMk/>
          <pc:sldMk cId="3675170584" sldId="279"/>
        </pc:sldMkLst>
        <pc:spChg chg="mod">
          <ac:chgData name="NESTOR JULIO HERNANDEZ BOCKER" userId="a413b3be1cc3406f" providerId="LiveId" clId="{EFED5D4B-CD59-47CF-A908-991C6A20BA4D}" dt="2024-04-06T00:08:09.947" v="463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EFED5D4B-CD59-47CF-A908-991C6A20BA4D}" dt="2024-04-12T19:45:04.613" v="702"/>
        <pc:sldMkLst>
          <pc:docMk/>
          <pc:sldMk cId="2130645913" sldId="281"/>
        </pc:sldMkLst>
        <pc:spChg chg="mod">
          <ac:chgData name="NESTOR JULIO HERNANDEZ BOCKER" userId="a413b3be1cc3406f" providerId="LiveId" clId="{EFED5D4B-CD59-47CF-A908-991C6A20BA4D}" dt="2024-04-05T23:37:23.393" v="16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EFED5D4B-CD59-47CF-A908-991C6A20BA4D}" dt="2024-04-06T00:14:36.238" v="474" actId="113"/>
          <ac:spMkLst>
            <pc:docMk/>
            <pc:sldMk cId="2130645913" sldId="281"/>
            <ac:spMk id="9" creationId="{E6EEFFE7-9C71-D879-9BE2-201F9B53AEBE}"/>
          </ac:spMkLst>
        </pc:spChg>
        <pc:graphicFrameChg chg="mod">
          <ac:chgData name="NESTOR JULIO HERNANDEZ BOCKER" userId="a413b3be1cc3406f" providerId="LiveId" clId="{EFED5D4B-CD59-47CF-A908-991C6A20BA4D}" dt="2024-04-12T19:45:04.613" v="702"/>
          <ac:graphicFrameMkLst>
            <pc:docMk/>
            <pc:sldMk cId="2130645913" sldId="281"/>
            <ac:graphicFrameMk id="21" creationId="{7BBF4A94-5FFF-95CF-68A9-FF16ADD9FD09}"/>
          </ac:graphicFrameMkLst>
        </pc:graphicFrameChg>
      </pc:sldChg>
      <pc:sldChg chg="modSp mod">
        <pc:chgData name="NESTOR JULIO HERNANDEZ BOCKER" userId="a413b3be1cc3406f" providerId="LiveId" clId="{EFED5D4B-CD59-47CF-A908-991C6A20BA4D}" dt="2024-04-06T00:15:41.443" v="478" actId="20577"/>
        <pc:sldMkLst>
          <pc:docMk/>
          <pc:sldMk cId="102766390" sldId="316"/>
        </pc:sldMkLst>
        <pc:spChg chg="mod">
          <ac:chgData name="NESTOR JULIO HERNANDEZ BOCKER" userId="a413b3be1cc3406f" providerId="LiveId" clId="{EFED5D4B-CD59-47CF-A908-991C6A20BA4D}" dt="2024-04-06T00:15:41.443" v="478" actId="20577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EFED5D4B-CD59-47CF-A908-991C6A20BA4D}" dt="2024-04-05T23:53:08.727" v="51" actId="1036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EFED5D4B-CD59-47CF-A908-991C6A20BA4D}" dt="2024-04-05T23:52:29.322" v="43" actId="1037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EFED5D4B-CD59-47CF-A908-991C6A20BA4D}" dt="2024-04-06T00:16:38.422" v="486" actId="20577"/>
        <pc:sldMkLst>
          <pc:docMk/>
          <pc:sldMk cId="3812210601" sldId="317"/>
        </pc:sldMkLst>
        <pc:spChg chg="mod">
          <ac:chgData name="NESTOR JULIO HERNANDEZ BOCKER" userId="a413b3be1cc3406f" providerId="LiveId" clId="{EFED5D4B-CD59-47CF-A908-991C6A20BA4D}" dt="2024-04-06T00:15:49.038" v="480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EFED5D4B-CD59-47CF-A908-991C6A20BA4D}" dt="2024-04-06T00:16:14.242" v="483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EFED5D4B-CD59-47CF-A908-991C6A20BA4D}" dt="2024-04-05T23:37:23.393" v="16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EFED5D4B-CD59-47CF-A908-991C6A20BA4D}" dt="2024-04-06T00:16:38.422" v="486" actId="20577"/>
          <ac:spMkLst>
            <pc:docMk/>
            <pc:sldMk cId="3812210601" sldId="317"/>
            <ac:spMk id="8" creationId="{2CBAB8E9-9405-7A87-2785-3DEFDF9F262E}"/>
          </ac:spMkLst>
        </pc:spChg>
      </pc:sldChg>
      <pc:sldChg chg="modSp mod">
        <pc:chgData name="NESTOR JULIO HERNANDEZ BOCKER" userId="a413b3be1cc3406f" providerId="LiveId" clId="{EFED5D4B-CD59-47CF-A908-991C6A20BA4D}" dt="2024-04-06T00:39:24.856" v="691"/>
        <pc:sldMkLst>
          <pc:docMk/>
          <pc:sldMk cId="417758710" sldId="318"/>
        </pc:sldMkLst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417758710" sldId="318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EFED5D4B-CD59-47CF-A908-991C6A20BA4D}" dt="2024-04-06T00:39:24.856" v="691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EFED5D4B-CD59-47CF-A908-991C6A20BA4D}" dt="2024-04-06T00:39:31.513" v="692"/>
        <pc:sldMkLst>
          <pc:docMk/>
          <pc:sldMk cId="1360156958" sldId="319"/>
        </pc:sldMkLst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1360156958" sldId="319"/>
            <ac:spMk id="6" creationId="{0975D6D9-C73A-4534-891E-598D9F6D656A}"/>
          </ac:spMkLst>
        </pc:spChg>
        <pc:graphicFrameChg chg="mod modGraphic">
          <ac:chgData name="NESTOR JULIO HERNANDEZ BOCKER" userId="a413b3be1cc3406f" providerId="LiveId" clId="{EFED5D4B-CD59-47CF-A908-991C6A20BA4D}" dt="2024-04-06T00:39:31.513" v="692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EFED5D4B-CD59-47CF-A908-991C6A20BA4D}" dt="2024-04-06T00:20:15.646" v="525" actId="20577"/>
        <pc:sldMkLst>
          <pc:docMk/>
          <pc:sldMk cId="1763648886" sldId="320"/>
        </pc:sldMkLst>
        <pc:spChg chg="mod">
          <ac:chgData name="NESTOR JULIO HERNANDEZ BOCKER" userId="a413b3be1cc3406f" providerId="LiveId" clId="{EFED5D4B-CD59-47CF-A908-991C6A20BA4D}" dt="2024-04-06T00:19:45.574" v="520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EFED5D4B-CD59-47CF-A908-991C6A20BA4D}" dt="2024-04-06T00:19:31.223" v="516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EFED5D4B-CD59-47CF-A908-991C6A20BA4D}" dt="2024-04-06T00:20:15.646" v="525" actId="20577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EFED5D4B-CD59-47CF-A908-991C6A20BA4D}" dt="2024-04-06T00:19:36.930" v="519" actId="20577"/>
          <ac:spMkLst>
            <pc:docMk/>
            <pc:sldMk cId="1763648886" sldId="320"/>
            <ac:spMk id="9" creationId="{B15C3F20-1D7E-41F3-7206-569B464F71CB}"/>
          </ac:spMkLst>
        </pc:spChg>
      </pc:sldChg>
      <pc:sldChg chg="modSp mod">
        <pc:chgData name="NESTOR JULIO HERNANDEZ BOCKER" userId="a413b3be1cc3406f" providerId="LiveId" clId="{EFED5D4B-CD59-47CF-A908-991C6A20BA4D}" dt="2024-04-28T04:45:33.020" v="703" actId="1035"/>
        <pc:sldMkLst>
          <pc:docMk/>
          <pc:sldMk cId="3330875486" sldId="321"/>
        </pc:sldMkLst>
        <pc:spChg chg="mod">
          <ac:chgData name="NESTOR JULIO HERNANDEZ BOCKER" userId="a413b3be1cc3406f" providerId="LiveId" clId="{EFED5D4B-CD59-47CF-A908-991C6A20BA4D}" dt="2024-04-06T00:22:00.091" v="531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EFED5D4B-CD59-47CF-A908-991C6A20BA4D}" dt="2024-04-06T00:22:28.638" v="542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EFED5D4B-CD59-47CF-A908-991C6A20BA4D}" dt="2024-04-05T23:37:23.393" v="16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EFED5D4B-CD59-47CF-A908-991C6A20BA4D}" dt="2024-04-28T04:45:33.020" v="703" actId="1035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3330875486" sldId="321"/>
            <ac:spMk id="9" creationId="{AD2880AA-3001-E064-27C8-B2483A4D9010}"/>
          </ac:spMkLst>
        </pc:spChg>
      </pc:sldChg>
      <pc:sldChg chg="modSp mod">
        <pc:chgData name="NESTOR JULIO HERNANDEZ BOCKER" userId="a413b3be1cc3406f" providerId="LiveId" clId="{EFED5D4B-CD59-47CF-A908-991C6A20BA4D}" dt="2024-04-06T00:34:18.615" v="678" actId="20577"/>
        <pc:sldMkLst>
          <pc:docMk/>
          <pc:sldMk cId="200782912" sldId="322"/>
        </pc:sldMkLst>
        <pc:spChg chg="mod">
          <ac:chgData name="NESTOR JULIO HERNANDEZ BOCKER" userId="a413b3be1cc3406f" providerId="LiveId" clId="{EFED5D4B-CD59-47CF-A908-991C6A20BA4D}" dt="2024-04-05T23:57:56.134" v="225" actId="1035"/>
          <ac:spMkLst>
            <pc:docMk/>
            <pc:sldMk cId="200782912" sldId="322"/>
            <ac:spMk id="2" creationId="{AE39BE15-835D-D49F-5748-BB7F22A65FA2}"/>
          </ac:spMkLst>
        </pc:spChg>
        <pc:spChg chg="mod">
          <ac:chgData name="NESTOR JULIO HERNANDEZ BOCKER" userId="a413b3be1cc3406f" providerId="LiveId" clId="{EFED5D4B-CD59-47CF-A908-991C6A20BA4D}" dt="2024-04-05T23:58:06.138" v="242" actId="1038"/>
          <ac:spMkLst>
            <pc:docMk/>
            <pc:sldMk cId="200782912" sldId="322"/>
            <ac:spMk id="3" creationId="{E8587982-D1A4-4E25-3073-B263B67F80C5}"/>
          </ac:spMkLst>
        </pc:spChg>
        <pc:spChg chg="mod">
          <ac:chgData name="NESTOR JULIO HERNANDEZ BOCKER" userId="a413b3be1cc3406f" providerId="LiveId" clId="{EFED5D4B-CD59-47CF-A908-991C6A20BA4D}" dt="2024-04-05T23:57:02.306" v="140" actId="1037"/>
          <ac:spMkLst>
            <pc:docMk/>
            <pc:sldMk cId="200782912" sldId="322"/>
            <ac:spMk id="5" creationId="{7E611364-506C-25D0-52CC-4EA5AC278590}"/>
          </ac:spMkLst>
        </pc:spChg>
        <pc:spChg chg="mod">
          <ac:chgData name="NESTOR JULIO HERNANDEZ BOCKER" userId="a413b3be1cc3406f" providerId="LiveId" clId="{EFED5D4B-CD59-47CF-A908-991C6A20BA4D}" dt="2024-04-05T23:56:33.889" v="96" actId="1037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EFED5D4B-CD59-47CF-A908-991C6A20BA4D}" dt="2024-04-05T23:56:33.889" v="96" actId="1037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EFED5D4B-CD59-47CF-A908-991C6A20BA4D}" dt="2024-04-05T23:57:02.306" v="140" actId="1037"/>
          <ac:spMkLst>
            <pc:docMk/>
            <pc:sldMk cId="200782912" sldId="322"/>
            <ac:spMk id="20" creationId="{C8264750-E7D6-3C17-65ED-7417ED59D0DB}"/>
          </ac:spMkLst>
        </pc:spChg>
        <pc:spChg chg="mod">
          <ac:chgData name="NESTOR JULIO HERNANDEZ BOCKER" userId="a413b3be1cc3406f" providerId="LiveId" clId="{EFED5D4B-CD59-47CF-A908-991C6A20BA4D}" dt="2024-04-05T23:57:02.306" v="140" actId="1037"/>
          <ac:spMkLst>
            <pc:docMk/>
            <pc:sldMk cId="200782912" sldId="322"/>
            <ac:spMk id="21" creationId="{016E6399-0428-E9A1-00D7-2BFB286928DD}"/>
          </ac:spMkLst>
        </pc:spChg>
        <pc:spChg chg="mod">
          <ac:chgData name="NESTOR JULIO HERNANDEZ BOCKER" userId="a413b3be1cc3406f" providerId="LiveId" clId="{EFED5D4B-CD59-47CF-A908-991C6A20BA4D}" dt="2024-04-05T23:56:47.409" v="119" actId="1037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EFED5D4B-CD59-47CF-A908-991C6A20BA4D}" dt="2024-04-05T23:56:47.409" v="119" actId="1037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EFED5D4B-CD59-47CF-A908-991C6A20BA4D}" dt="2024-04-05T23:56:55.460" v="129" actId="1037"/>
          <ac:spMkLst>
            <pc:docMk/>
            <pc:sldMk cId="200782912" sldId="322"/>
            <ac:spMk id="25" creationId="{56AA1987-5211-3876-A46C-AA42BA969A10}"/>
          </ac:spMkLst>
        </pc:spChg>
        <pc:spChg chg="mod">
          <ac:chgData name="NESTOR JULIO HERNANDEZ BOCKER" userId="a413b3be1cc3406f" providerId="LiveId" clId="{EFED5D4B-CD59-47CF-A908-991C6A20BA4D}" dt="2024-04-05T23:56:55.460" v="129" actId="1037"/>
          <ac:spMkLst>
            <pc:docMk/>
            <pc:sldMk cId="200782912" sldId="322"/>
            <ac:spMk id="26" creationId="{E9683168-7C74-B9CD-903C-0A0B2C08B87A}"/>
          </ac:spMkLst>
        </pc:spChg>
        <pc:spChg chg="mod">
          <ac:chgData name="NESTOR JULIO HERNANDEZ BOCKER" userId="a413b3be1cc3406f" providerId="LiveId" clId="{EFED5D4B-CD59-47CF-A908-991C6A20BA4D}" dt="2024-04-05T23:56:55.460" v="129" actId="1037"/>
          <ac:spMkLst>
            <pc:docMk/>
            <pc:sldMk cId="200782912" sldId="322"/>
            <ac:spMk id="27" creationId="{EA61F252-1652-E247-4042-2243379664BD}"/>
          </ac:spMkLst>
        </pc:spChg>
        <pc:spChg chg="mod">
          <ac:chgData name="NESTOR JULIO HERNANDEZ BOCKER" userId="a413b3be1cc3406f" providerId="LiveId" clId="{EFED5D4B-CD59-47CF-A908-991C6A20BA4D}" dt="2024-04-05T23:57:15.997" v="161" actId="1037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EFED5D4B-CD59-47CF-A908-991C6A20BA4D}" dt="2024-04-05T23:57:15.997" v="161" actId="1037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EFED5D4B-CD59-47CF-A908-991C6A20BA4D}" dt="2024-04-05T23:57:56.134" v="225" actId="1035"/>
          <ac:spMkLst>
            <pc:docMk/>
            <pc:sldMk cId="200782912" sldId="322"/>
            <ac:spMk id="31" creationId="{04F6DB8E-A0CD-70DD-FE8D-A69B914223A5}"/>
          </ac:spMkLst>
        </pc:spChg>
        <pc:spChg chg="mod">
          <ac:chgData name="NESTOR JULIO HERNANDEZ BOCKER" userId="a413b3be1cc3406f" providerId="LiveId" clId="{EFED5D4B-CD59-47CF-A908-991C6A20BA4D}" dt="2024-04-05T23:57:56.134" v="225" actId="1035"/>
          <ac:spMkLst>
            <pc:docMk/>
            <pc:sldMk cId="200782912" sldId="322"/>
            <ac:spMk id="32" creationId="{DB937834-7598-17C5-4129-A2518EEC49E3}"/>
          </ac:spMkLst>
        </pc:spChg>
        <pc:spChg chg="mod">
          <ac:chgData name="NESTOR JULIO HERNANDEZ BOCKER" userId="a413b3be1cc3406f" providerId="LiveId" clId="{EFED5D4B-CD59-47CF-A908-991C6A20BA4D}" dt="2024-04-05T23:57:56.134" v="225" actId="1035"/>
          <ac:spMkLst>
            <pc:docMk/>
            <pc:sldMk cId="200782912" sldId="322"/>
            <ac:spMk id="33" creationId="{2B07655D-B263-4627-EB3B-DBA3EB751C66}"/>
          </ac:spMkLst>
        </pc:spChg>
        <pc:spChg chg="mod">
          <ac:chgData name="NESTOR JULIO HERNANDEZ BOCKER" userId="a413b3be1cc3406f" providerId="LiveId" clId="{EFED5D4B-CD59-47CF-A908-991C6A20BA4D}" dt="2024-04-05T23:57:32.080" v="183" actId="1037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EFED5D4B-CD59-47CF-A908-991C6A20BA4D}" dt="2024-04-05T23:57:32.080" v="183" actId="1037"/>
          <ac:spMkLst>
            <pc:docMk/>
            <pc:sldMk cId="200782912" sldId="322"/>
            <ac:spMk id="36" creationId="{390A071B-8E8C-BE41-8E65-DDAC2A535855}"/>
          </ac:spMkLst>
        </pc:spChg>
        <pc:spChg chg="mod">
          <ac:chgData name="NESTOR JULIO HERNANDEZ BOCKER" userId="a413b3be1cc3406f" providerId="LiveId" clId="{EFED5D4B-CD59-47CF-A908-991C6A20BA4D}" dt="2024-04-05T23:58:06.138" v="242" actId="1038"/>
          <ac:spMkLst>
            <pc:docMk/>
            <pc:sldMk cId="200782912" sldId="322"/>
            <ac:spMk id="38" creationId="{71D01A17-3BB9-4822-EE75-484BD60E6345}"/>
          </ac:spMkLst>
        </pc:spChg>
        <pc:spChg chg="mod">
          <ac:chgData name="NESTOR JULIO HERNANDEZ BOCKER" userId="a413b3be1cc3406f" providerId="LiveId" clId="{EFED5D4B-CD59-47CF-A908-991C6A20BA4D}" dt="2024-04-05T23:58:06.138" v="242" actId="1038"/>
          <ac:spMkLst>
            <pc:docMk/>
            <pc:sldMk cId="200782912" sldId="322"/>
            <ac:spMk id="39" creationId="{52E0B854-11AC-8B32-B551-9C46385E62A0}"/>
          </ac:spMkLst>
        </pc:spChg>
        <pc:spChg chg="mod">
          <ac:chgData name="NESTOR JULIO HERNANDEZ BOCKER" userId="a413b3be1cc3406f" providerId="LiveId" clId="{EFED5D4B-CD59-47CF-A908-991C6A20BA4D}" dt="2024-04-05T23:58:06.138" v="242" actId="1038"/>
          <ac:spMkLst>
            <pc:docMk/>
            <pc:sldMk cId="200782912" sldId="322"/>
            <ac:spMk id="40" creationId="{C3560645-B704-473E-CB5A-CF7D60271880}"/>
          </ac:spMkLst>
        </pc:spChg>
        <pc:spChg chg="mod">
          <ac:chgData name="NESTOR JULIO HERNANDEZ BOCKER" userId="a413b3be1cc3406f" providerId="LiveId" clId="{EFED5D4B-CD59-47CF-A908-991C6A20BA4D}" dt="2024-04-06T00:34:18.615" v="678" actId="20577"/>
          <ac:spMkLst>
            <pc:docMk/>
            <pc:sldMk cId="200782912" sldId="322"/>
            <ac:spMk id="42" creationId="{B4619033-49E5-E5CD-CB1F-D34E7E88CC27}"/>
          </ac:spMkLst>
        </pc:spChg>
        <pc:graphicFrameChg chg="mod">
          <ac:chgData name="NESTOR JULIO HERNANDEZ BOCKER" userId="a413b3be1cc3406f" providerId="LiveId" clId="{EFED5D4B-CD59-47CF-A908-991C6A20BA4D}" dt="2024-04-05T23:56:39.422" v="107" actId="1035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mod">
          <ac:chgData name="NESTOR JULIO HERNANDEZ BOCKER" userId="a413b3be1cc3406f" providerId="LiveId" clId="{EFED5D4B-CD59-47CF-A908-991C6A20BA4D}" dt="2024-04-05T23:57:21.936" v="171" actId="1035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EFED5D4B-CD59-47CF-A908-991C6A20BA4D}" dt="2024-04-06T00:19:13.890" v="512" actId="6549"/>
        <pc:sldMkLst>
          <pc:docMk/>
          <pc:sldMk cId="3631758431" sldId="328"/>
        </pc:sldMkLst>
        <pc:spChg chg="mod">
          <ac:chgData name="NESTOR JULIO HERNANDEZ BOCKER" userId="a413b3be1cc3406f" providerId="LiveId" clId="{EFED5D4B-CD59-47CF-A908-991C6A20BA4D}" dt="2024-04-06T00:19:13.890" v="512" actId="6549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3631758431" sldId="328"/>
            <ac:spMk id="7" creationId="{469CD69D-8310-32BB-7403-36C4ABF01797}"/>
          </ac:spMkLst>
        </pc:spChg>
      </pc:sldChg>
      <pc:sldChg chg="modSp mod ord">
        <pc:chgData name="NESTOR JULIO HERNANDEZ BOCKER" userId="a413b3be1cc3406f" providerId="LiveId" clId="{EFED5D4B-CD59-47CF-A908-991C6A20BA4D}" dt="2024-04-06T00:41:14.632" v="694"/>
        <pc:sldMkLst>
          <pc:docMk/>
          <pc:sldMk cId="3726187029" sldId="329"/>
        </pc:sldMkLst>
        <pc:spChg chg="mod">
          <ac:chgData name="NESTOR JULIO HERNANDEZ BOCKER" userId="a413b3be1cc3406f" providerId="LiveId" clId="{EFED5D4B-CD59-47CF-A908-991C6A20BA4D}" dt="2024-04-05T23:37:23.393" v="16"/>
          <ac:spMkLst>
            <pc:docMk/>
            <pc:sldMk cId="3726187029" sldId="32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EFED5D4B-CD59-47CF-A908-991C6A20BA4D}" dt="2024-04-06T00:32:34.412" v="664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EFED5D4B-CD59-47CF-A908-991C6A20BA4D}" dt="2024-04-06T00:32:50.419" v="666"/>
        <pc:sldMkLst>
          <pc:docMk/>
          <pc:sldMk cId="3844795882" sldId="330"/>
        </pc:sldMkLst>
        <pc:spChg chg="mod">
          <ac:chgData name="NESTOR JULIO HERNANDEZ BOCKER" userId="a413b3be1cc3406f" providerId="LiveId" clId="{EFED5D4B-CD59-47CF-A908-991C6A20BA4D}" dt="2024-04-05T23:37:23.393" v="16"/>
          <ac:spMkLst>
            <pc:docMk/>
            <pc:sldMk cId="3844795882" sldId="330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EFED5D4B-CD59-47CF-A908-991C6A20BA4D}" dt="2024-04-06T00:32:50.419" v="666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EFED5D4B-CD59-47CF-A908-991C6A20BA4D}" dt="2024-04-12T17:34:32.061" v="701" actId="1035"/>
        <pc:sldMkLst>
          <pc:docMk/>
          <pc:sldMk cId="1999066587" sldId="331"/>
        </pc:sldMkLst>
        <pc:spChg chg="mod">
          <ac:chgData name="NESTOR JULIO HERNANDEZ BOCKER" userId="a413b3be1cc3406f" providerId="LiveId" clId="{EFED5D4B-CD59-47CF-A908-991C6A20BA4D}" dt="2024-04-06T00:21:07.983" v="529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1999066587" sldId="331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EFED5D4B-CD59-47CF-A908-991C6A20BA4D}" dt="2024-04-12T17:34:32.061" v="701" actId="1035"/>
          <ac:graphicFrameMkLst>
            <pc:docMk/>
            <pc:sldMk cId="1999066587" sldId="331"/>
            <ac:graphicFrameMk id="2" creationId="{3446C6E7-D2B7-F7EC-05ED-40A98D34B440}"/>
          </ac:graphicFrameMkLst>
        </pc:graphicFrameChg>
      </pc:sldChg>
      <pc:sldChg chg="modSp mod">
        <pc:chgData name="NESTOR JULIO HERNANDEZ BOCKER" userId="a413b3be1cc3406f" providerId="LiveId" clId="{EFED5D4B-CD59-47CF-A908-991C6A20BA4D}" dt="2024-04-06T00:26:18.243" v="559"/>
        <pc:sldMkLst>
          <pc:docMk/>
          <pc:sldMk cId="2501195012" sldId="332"/>
        </pc:sldMkLst>
        <pc:spChg chg="mod">
          <ac:chgData name="NESTOR JULIO HERNANDEZ BOCKER" userId="a413b3be1cc3406f" providerId="LiveId" clId="{EFED5D4B-CD59-47CF-A908-991C6A20BA4D}" dt="2024-04-05T23:37:23.393" v="16"/>
          <ac:spMkLst>
            <pc:docMk/>
            <pc:sldMk cId="2501195012" sldId="33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EFED5D4B-CD59-47CF-A908-991C6A20BA4D}" dt="2024-04-06T00:26:18.243" v="559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EFED5D4B-CD59-47CF-A908-991C6A20BA4D}" dt="2024-04-06T00:28:08.199" v="660" actId="20577"/>
        <pc:sldMkLst>
          <pc:docMk/>
          <pc:sldMk cId="3160605606" sldId="333"/>
        </pc:sldMkLst>
        <pc:spChg chg="mod">
          <ac:chgData name="NESTOR JULIO HERNANDEZ BOCKER" userId="a413b3be1cc3406f" providerId="LiveId" clId="{EFED5D4B-CD59-47CF-A908-991C6A20BA4D}" dt="2024-04-05T23:37:23.393" v="16"/>
          <ac:spMkLst>
            <pc:docMk/>
            <pc:sldMk cId="3160605606" sldId="333"/>
            <ac:spMk id="5" creationId="{BBB17AB3-4E94-7186-6B6F-DAD1EB7D243F}"/>
          </ac:spMkLst>
        </pc:spChg>
        <pc:spChg chg="mod">
          <ac:chgData name="NESTOR JULIO HERNANDEZ BOCKER" userId="a413b3be1cc3406f" providerId="LiveId" clId="{EFED5D4B-CD59-47CF-A908-991C6A20BA4D}" dt="2024-04-06T00:28:08.199" v="660" actId="20577"/>
          <ac:spMkLst>
            <pc:docMk/>
            <pc:sldMk cId="3160605606" sldId="333"/>
            <ac:spMk id="6" creationId="{0975D6D9-C73A-4534-891E-598D9F6D656A}"/>
          </ac:spMkLst>
        </pc:spChg>
        <pc:graphicFrameChg chg="mod modGraphic">
          <ac:chgData name="NESTOR JULIO HERNANDEZ BOCKER" userId="a413b3be1cc3406f" providerId="LiveId" clId="{EFED5D4B-CD59-47CF-A908-991C6A20BA4D}" dt="2024-04-06T00:26:33.029" v="560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EFED5D4B-CD59-47CF-A908-991C6A20BA4D}" dt="2024-04-06T00:34:25.379" v="687" actId="20577"/>
        <pc:sldMkLst>
          <pc:docMk/>
          <pc:sldMk cId="1160910596" sldId="334"/>
        </pc:sldMkLst>
        <pc:spChg chg="mod">
          <ac:chgData name="NESTOR JULIO HERNANDEZ BOCKER" userId="a413b3be1cc3406f" providerId="LiveId" clId="{EFED5D4B-CD59-47CF-A908-991C6A20BA4D}" dt="2024-04-06T00:34:25.379" v="687" actId="20577"/>
          <ac:spMkLst>
            <pc:docMk/>
            <pc:sldMk cId="1160910596" sldId="334"/>
            <ac:spMk id="2" creationId="{115F45DC-9651-3D28-6589-8D7D6366290A}"/>
          </ac:spMkLst>
        </pc:spChg>
        <pc:spChg chg="mod">
          <ac:chgData name="NESTOR JULIO HERNANDEZ BOCKER" userId="a413b3be1cc3406f" providerId="LiveId" clId="{EFED5D4B-CD59-47CF-A908-991C6A20BA4D}" dt="2024-04-05T23:58:38.774" v="291" actId="1036"/>
          <ac:spMkLst>
            <pc:docMk/>
            <pc:sldMk cId="1160910596" sldId="334"/>
            <ac:spMk id="4" creationId="{12ED9CC2-C7DC-934E-4739-6C7CEF0485ED}"/>
          </ac:spMkLst>
        </pc:spChg>
        <pc:spChg chg="mod">
          <ac:chgData name="NESTOR JULIO HERNANDEZ BOCKER" userId="a413b3be1cc3406f" providerId="LiveId" clId="{EFED5D4B-CD59-47CF-A908-991C6A20BA4D}" dt="2024-04-05T23:59:09.413" v="344" actId="1038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EFED5D4B-CD59-47CF-A908-991C6A20BA4D}" dt="2024-04-05T23:59:09.413" v="344" actId="1038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EFED5D4B-CD59-47CF-A908-991C6A20BA4D}" dt="2024-04-05T23:58:23.502" v="263" actId="1037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EFED5D4B-CD59-47CF-A908-991C6A20BA4D}" dt="2024-04-05T23:58:23.502" v="263" actId="1037"/>
          <ac:spMkLst>
            <pc:docMk/>
            <pc:sldMk cId="1160910596" sldId="334"/>
            <ac:spMk id="9" creationId="{6E111BC9-8330-75A9-A8B3-69471AB8560C}"/>
          </ac:spMkLst>
        </pc:spChg>
        <pc:spChg chg="mod">
          <ac:chgData name="NESTOR JULIO HERNANDEZ BOCKER" userId="a413b3be1cc3406f" providerId="LiveId" clId="{EFED5D4B-CD59-47CF-A908-991C6A20BA4D}" dt="2024-04-05T23:58:53.079" v="317" actId="1038"/>
          <ac:spMkLst>
            <pc:docMk/>
            <pc:sldMk cId="1160910596" sldId="334"/>
            <ac:spMk id="11" creationId="{7AF7A19D-CE18-8830-B221-BD32E22AD38B}"/>
          </ac:spMkLst>
        </pc:spChg>
        <pc:spChg chg="mod">
          <ac:chgData name="NESTOR JULIO HERNANDEZ BOCKER" userId="a413b3be1cc3406f" providerId="LiveId" clId="{EFED5D4B-CD59-47CF-A908-991C6A20BA4D}" dt="2024-04-05T23:59:37.015" v="370" actId="1037"/>
          <ac:spMkLst>
            <pc:docMk/>
            <pc:sldMk cId="1160910596" sldId="334"/>
            <ac:spMk id="13" creationId="{146B4A47-7AF7-240A-6FFD-0B5C22EF8406}"/>
          </ac:spMkLst>
        </pc:spChg>
        <pc:spChg chg="mod">
          <ac:chgData name="NESTOR JULIO HERNANDEZ BOCKER" userId="a413b3be1cc3406f" providerId="LiveId" clId="{EFED5D4B-CD59-47CF-A908-991C6A20BA4D}" dt="2024-04-05T23:59:57.974" v="400" actId="1037"/>
          <ac:spMkLst>
            <pc:docMk/>
            <pc:sldMk cId="1160910596" sldId="334"/>
            <ac:spMk id="14" creationId="{5F5CFDE2-6891-B120-77F2-FECE3D433566}"/>
          </ac:spMkLst>
        </pc:spChg>
        <pc:spChg chg="mod">
          <ac:chgData name="NESTOR JULIO HERNANDEZ BOCKER" userId="a413b3be1cc3406f" providerId="LiveId" clId="{EFED5D4B-CD59-47CF-A908-991C6A20BA4D}" dt="2024-04-05T23:58:38.774" v="291" actId="1036"/>
          <ac:spMkLst>
            <pc:docMk/>
            <pc:sldMk cId="1160910596" sldId="334"/>
            <ac:spMk id="44" creationId="{13B6C6B7-3DE9-A9C4-6852-7724C6AD680C}"/>
          </ac:spMkLst>
        </pc:spChg>
        <pc:spChg chg="mod">
          <ac:chgData name="NESTOR JULIO HERNANDEZ BOCKER" userId="a413b3be1cc3406f" providerId="LiveId" clId="{EFED5D4B-CD59-47CF-A908-991C6A20BA4D}" dt="2024-04-05T23:58:38.774" v="291" actId="1036"/>
          <ac:spMkLst>
            <pc:docMk/>
            <pc:sldMk cId="1160910596" sldId="334"/>
            <ac:spMk id="45" creationId="{DF720C7C-E337-4A98-2DD2-629CCB81982C}"/>
          </ac:spMkLst>
        </pc:spChg>
        <pc:spChg chg="mod">
          <ac:chgData name="NESTOR JULIO HERNANDEZ BOCKER" userId="a413b3be1cc3406f" providerId="LiveId" clId="{EFED5D4B-CD59-47CF-A908-991C6A20BA4D}" dt="2024-04-05T23:58:38.774" v="291" actId="1036"/>
          <ac:spMkLst>
            <pc:docMk/>
            <pc:sldMk cId="1160910596" sldId="334"/>
            <ac:spMk id="46" creationId="{801CBFE2-3E8F-B81B-17A5-953CF1CEE262}"/>
          </ac:spMkLst>
        </pc:spChg>
        <pc:spChg chg="mod">
          <ac:chgData name="NESTOR JULIO HERNANDEZ BOCKER" userId="a413b3be1cc3406f" providerId="LiveId" clId="{EFED5D4B-CD59-47CF-A908-991C6A20BA4D}" dt="2024-04-05T23:58:47.352" v="305" actId="1038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EFED5D4B-CD59-47CF-A908-991C6A20BA4D}" dt="2024-04-05T23:58:47.352" v="305" actId="1038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EFED5D4B-CD59-47CF-A908-991C6A20BA4D}" dt="2024-04-05T23:58:53.079" v="317" actId="1038"/>
          <ac:spMkLst>
            <pc:docMk/>
            <pc:sldMk cId="1160910596" sldId="334"/>
            <ac:spMk id="50" creationId="{01AE5D79-E35A-B510-7F19-ABF594F4E753}"/>
          </ac:spMkLst>
        </pc:spChg>
        <pc:spChg chg="mod">
          <ac:chgData name="NESTOR JULIO HERNANDEZ BOCKER" userId="a413b3be1cc3406f" providerId="LiveId" clId="{EFED5D4B-CD59-47CF-A908-991C6A20BA4D}" dt="2024-04-05T23:58:53.079" v="317" actId="1038"/>
          <ac:spMkLst>
            <pc:docMk/>
            <pc:sldMk cId="1160910596" sldId="334"/>
            <ac:spMk id="51" creationId="{28C6E999-C86B-BB67-7BC4-BBDBC72CBB41}"/>
          </ac:spMkLst>
        </pc:spChg>
        <pc:spChg chg="mod">
          <ac:chgData name="NESTOR JULIO HERNANDEZ BOCKER" userId="a413b3be1cc3406f" providerId="LiveId" clId="{EFED5D4B-CD59-47CF-A908-991C6A20BA4D}" dt="2024-04-05T23:58:53.079" v="317" actId="1038"/>
          <ac:spMkLst>
            <pc:docMk/>
            <pc:sldMk cId="1160910596" sldId="334"/>
            <ac:spMk id="52" creationId="{7967C572-BF2F-0E03-8B7D-5B7B34F4EDC4}"/>
          </ac:spMkLst>
        </pc:spChg>
        <pc:spChg chg="mod">
          <ac:chgData name="NESTOR JULIO HERNANDEZ BOCKER" userId="a413b3be1cc3406f" providerId="LiveId" clId="{EFED5D4B-CD59-47CF-A908-991C6A20BA4D}" dt="2024-04-05T23:59:37.015" v="370" actId="1037"/>
          <ac:spMkLst>
            <pc:docMk/>
            <pc:sldMk cId="1160910596" sldId="334"/>
            <ac:spMk id="54" creationId="{77250985-050F-47F8-617F-0C933785C197}"/>
          </ac:spMkLst>
        </pc:spChg>
        <pc:spChg chg="mod">
          <ac:chgData name="NESTOR JULIO HERNANDEZ BOCKER" userId="a413b3be1cc3406f" providerId="LiveId" clId="{EFED5D4B-CD59-47CF-A908-991C6A20BA4D}" dt="2024-04-05T23:59:37.015" v="370" actId="1037"/>
          <ac:spMkLst>
            <pc:docMk/>
            <pc:sldMk cId="1160910596" sldId="334"/>
            <ac:spMk id="55" creationId="{059B3BB5-9162-9A79-FE59-18C2CE74EC84}"/>
          </ac:spMkLst>
        </pc:spChg>
        <pc:spChg chg="mod">
          <ac:chgData name="NESTOR JULIO HERNANDEZ BOCKER" userId="a413b3be1cc3406f" providerId="LiveId" clId="{EFED5D4B-CD59-47CF-A908-991C6A20BA4D}" dt="2024-04-05T23:59:37.015" v="370" actId="1037"/>
          <ac:spMkLst>
            <pc:docMk/>
            <pc:sldMk cId="1160910596" sldId="334"/>
            <ac:spMk id="56" creationId="{BF4B094E-69D4-0E2E-1C84-77A9D21747B9}"/>
          </ac:spMkLst>
        </pc:spChg>
        <pc:spChg chg="mod">
          <ac:chgData name="NESTOR JULIO HERNANDEZ BOCKER" userId="a413b3be1cc3406f" providerId="LiveId" clId="{EFED5D4B-CD59-47CF-A908-991C6A20BA4D}" dt="2024-04-05T23:59:45.253" v="383" actId="1037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EFED5D4B-CD59-47CF-A908-991C6A20BA4D}" dt="2024-04-05T23:59:45.253" v="383" actId="1037"/>
          <ac:spMkLst>
            <pc:docMk/>
            <pc:sldMk cId="1160910596" sldId="334"/>
            <ac:spMk id="58" creationId="{D53850D1-EF14-00E1-2818-0D6E9A7BC077}"/>
          </ac:spMkLst>
        </pc:spChg>
        <pc:spChg chg="mod">
          <ac:chgData name="NESTOR JULIO HERNANDEZ BOCKER" userId="a413b3be1cc3406f" providerId="LiveId" clId="{EFED5D4B-CD59-47CF-A908-991C6A20BA4D}" dt="2024-04-05T23:59:57.974" v="400" actId="1037"/>
          <ac:spMkLst>
            <pc:docMk/>
            <pc:sldMk cId="1160910596" sldId="334"/>
            <ac:spMk id="60" creationId="{013020C3-2AE5-D4AF-A83B-06C67F28A024}"/>
          </ac:spMkLst>
        </pc:spChg>
        <pc:spChg chg="mod">
          <ac:chgData name="NESTOR JULIO HERNANDEZ BOCKER" userId="a413b3be1cc3406f" providerId="LiveId" clId="{EFED5D4B-CD59-47CF-A908-991C6A20BA4D}" dt="2024-04-05T23:59:57.974" v="400" actId="1037"/>
          <ac:spMkLst>
            <pc:docMk/>
            <pc:sldMk cId="1160910596" sldId="334"/>
            <ac:spMk id="61" creationId="{55D05A07-7C7E-FA79-8E50-F433C3FF53FC}"/>
          </ac:spMkLst>
        </pc:spChg>
        <pc:spChg chg="mod">
          <ac:chgData name="NESTOR JULIO HERNANDEZ BOCKER" userId="a413b3be1cc3406f" providerId="LiveId" clId="{EFED5D4B-CD59-47CF-A908-991C6A20BA4D}" dt="2024-04-05T23:59:57.974" v="400" actId="1037"/>
          <ac:spMkLst>
            <pc:docMk/>
            <pc:sldMk cId="1160910596" sldId="334"/>
            <ac:spMk id="62" creationId="{F85EDFB1-8523-146F-1AB0-B3AD3173D35A}"/>
          </ac:spMkLst>
        </pc:spChg>
        <pc:graphicFrameChg chg="mod">
          <ac:chgData name="NESTOR JULIO HERNANDEZ BOCKER" userId="a413b3be1cc3406f" providerId="LiveId" clId="{EFED5D4B-CD59-47CF-A908-991C6A20BA4D}" dt="2024-04-05T23:59:31.279" v="362" actId="1035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EFED5D4B-CD59-47CF-A908-991C6A20BA4D}" dt="2024-04-05T23:58:30.146" v="273" actId="1035"/>
          <ac:graphicFrameMkLst>
            <pc:docMk/>
            <pc:sldMk cId="1160910596" sldId="334"/>
            <ac:graphicFrameMk id="10" creationId="{68275917-B8E2-8D75-1BFA-732E09F0842F}"/>
          </ac:graphicFrameMkLst>
        </pc:graphicFrameChg>
      </pc:sldChg>
      <pc:sldChg chg="addSp modSp mod">
        <pc:chgData name="NESTOR JULIO HERNANDEZ BOCKER" userId="a413b3be1cc3406f" providerId="LiveId" clId="{EFED5D4B-CD59-47CF-A908-991C6A20BA4D}" dt="2024-04-06T00:09:16.081" v="466"/>
        <pc:sldMkLst>
          <pc:docMk/>
          <pc:sldMk cId="905729610" sldId="665"/>
        </pc:sldMkLst>
        <pc:spChg chg="mod">
          <ac:chgData name="NESTOR JULIO HERNANDEZ BOCKER" userId="a413b3be1cc3406f" providerId="LiveId" clId="{EFED5D4B-CD59-47CF-A908-991C6A20BA4D}" dt="2024-04-05T23:37:42.184" v="18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EFED5D4B-CD59-47CF-A908-991C6A20BA4D}" dt="2024-04-05T23:37:42.184" v="18"/>
          <ac:spMkLst>
            <pc:docMk/>
            <pc:sldMk cId="905729610" sldId="665"/>
            <ac:spMk id="16" creationId="{32741C1C-2DE7-4637-8D8A-2B0511928FC0}"/>
          </ac:spMkLst>
        </pc:spChg>
        <pc:graphicFrameChg chg="add mod">
          <ac:chgData name="NESTOR JULIO HERNANDEZ BOCKER" userId="a413b3be1cc3406f" providerId="LiveId" clId="{EFED5D4B-CD59-47CF-A908-991C6A20BA4D}" dt="2024-04-06T00:09:16.081" v="466"/>
          <ac:graphicFrameMkLst>
            <pc:docMk/>
            <pc:sldMk cId="905729610" sldId="665"/>
            <ac:graphicFrameMk id="3" creationId="{D9194E1F-1413-F889-47FB-56520CF9A811}"/>
          </ac:graphicFrameMkLst>
        </pc:graphicFrameChg>
        <pc:graphicFrameChg chg="mod">
          <ac:chgData name="NESTOR JULIO HERNANDEZ BOCKER" userId="a413b3be1cc3406f" providerId="LiveId" clId="{EFED5D4B-CD59-47CF-A908-991C6A20BA4D}" dt="2024-04-06T00:09:03.779" v="465"/>
          <ac:graphicFrameMkLst>
            <pc:docMk/>
            <pc:sldMk cId="905729610" sldId="665"/>
            <ac:graphicFrameMk id="9" creationId="{5B4885FD-5B3B-432F-A47E-1DAF8D024416}"/>
          </ac:graphicFrameMkLst>
        </pc:graphicFrameChg>
      </pc:sldChg>
      <pc:sldChg chg="addSp delSp modSp mod">
        <pc:chgData name="NESTOR JULIO HERNANDEZ BOCKER" userId="a413b3be1cc3406f" providerId="LiveId" clId="{EFED5D4B-CD59-47CF-A908-991C6A20BA4D}" dt="2024-04-06T00:05:30.159" v="437" actId="478"/>
        <pc:sldMkLst>
          <pc:docMk/>
          <pc:sldMk cId="2099275270" sldId="667"/>
        </pc:sldMkLst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2099275270" sldId="667"/>
            <ac:spMk id="5" creationId="{4317E982-3BB8-A714-9BE1-28A9BF9DF774}"/>
          </ac:spMkLst>
        </pc:spChg>
        <pc:spChg chg="del mod">
          <ac:chgData name="NESTOR JULIO HERNANDEZ BOCKER" userId="a413b3be1cc3406f" providerId="LiveId" clId="{EFED5D4B-CD59-47CF-A908-991C6A20BA4D}" dt="2024-04-06T00:05:30.159" v="437" actId="478"/>
          <ac:spMkLst>
            <pc:docMk/>
            <pc:sldMk cId="2099275270" sldId="667"/>
            <ac:spMk id="11" creationId="{00000000-0008-0000-0000-000014000000}"/>
          </ac:spMkLst>
        </pc:spChg>
        <pc:graphicFrameChg chg="del mod">
          <ac:chgData name="NESTOR JULIO HERNANDEZ BOCKER" userId="a413b3be1cc3406f" providerId="LiveId" clId="{EFED5D4B-CD59-47CF-A908-991C6A20BA4D}" dt="2024-04-06T00:03:57.733" v="402" actId="21"/>
          <ac:graphicFrameMkLst>
            <pc:docMk/>
            <pc:sldMk cId="2099275270" sldId="667"/>
            <ac:graphicFrameMk id="3" creationId="{00000000-0008-0000-0000-00000E000000}"/>
          </ac:graphicFrameMkLst>
        </pc:graphicFrameChg>
        <pc:graphicFrameChg chg="add mod">
          <ac:chgData name="NESTOR JULIO HERNANDEZ BOCKER" userId="a413b3be1cc3406f" providerId="LiveId" clId="{EFED5D4B-CD59-47CF-A908-991C6A20BA4D}" dt="2024-04-06T00:04:15.006" v="434" actId="1036"/>
          <ac:graphicFrameMkLst>
            <pc:docMk/>
            <pc:sldMk cId="2099275270" sldId="667"/>
            <ac:graphicFrameMk id="4" creationId="{00000000-0008-0000-0000-00000E000000}"/>
          </ac:graphicFrameMkLst>
        </pc:graphicFrameChg>
      </pc:sldChg>
      <pc:sldChg chg="modSp mod">
        <pc:chgData name="NESTOR JULIO HERNANDEZ BOCKER" userId="a413b3be1cc3406f" providerId="LiveId" clId="{EFED5D4B-CD59-47CF-A908-991C6A20BA4D}" dt="2024-04-06T00:06:25.891" v="443" actId="20577"/>
        <pc:sldMkLst>
          <pc:docMk/>
          <pc:sldMk cId="2093091506" sldId="668"/>
        </pc:sldMkLst>
        <pc:spChg chg="mod">
          <ac:chgData name="NESTOR JULIO HERNANDEZ BOCKER" userId="a413b3be1cc3406f" providerId="LiveId" clId="{EFED5D4B-CD59-47CF-A908-991C6A20BA4D}" dt="2024-04-06T00:06:16.967" v="438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EFED5D4B-CD59-47CF-A908-991C6A20BA4D}" dt="2024-04-06T00:06:25.891" v="443" actId="20577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EFED5D4B-CD59-47CF-A908-991C6A20BA4D}" dt="2024-04-05T23:37:42.184" v="18"/>
        <pc:sldMkLst>
          <pc:docMk/>
          <pc:sldMk cId="3999264372" sldId="673"/>
        </pc:sldMkLst>
        <pc:spChg chg="mod">
          <ac:chgData name="NESTOR JULIO HERNANDEZ BOCKER" userId="a413b3be1cc3406f" providerId="LiveId" clId="{EFED5D4B-CD59-47CF-A908-991C6A20BA4D}" dt="2024-04-05T23:37:42.184" v="18"/>
          <ac:spMkLst>
            <pc:docMk/>
            <pc:sldMk cId="3999264372" sldId="673"/>
            <ac:spMk id="3" creationId="{74FF7FE0-5F92-5643-695A-9D99B66D89F9}"/>
          </ac:spMkLst>
        </pc:spChg>
        <pc:graphicFrameChg chg="modGraphic">
          <ac:chgData name="NESTOR JULIO HERNANDEZ BOCKER" userId="a413b3be1cc3406f" providerId="LiveId" clId="{EFED5D4B-CD59-47CF-A908-991C6A20BA4D}" dt="2024-04-05T23:30:19.374" v="6"/>
          <ac:graphicFrameMkLst>
            <pc:docMk/>
            <pc:sldMk cId="3999264372" sldId="673"/>
            <ac:graphicFrameMk id="4" creationId="{38F94CDA-F547-CB0F-26FC-6F81031A1A57}"/>
          </ac:graphicFrameMkLst>
        </pc:graphicFrameChg>
        <pc:graphicFrameChg chg="mod">
          <ac:chgData name="NESTOR JULIO HERNANDEZ BOCKER" userId="a413b3be1cc3406f" providerId="LiveId" clId="{EFED5D4B-CD59-47CF-A908-991C6A20BA4D}" dt="2024-04-05T23:30:50.307" v="8" actId="1076"/>
          <ac:graphicFrameMkLst>
            <pc:docMk/>
            <pc:sldMk cId="3999264372" sldId="673"/>
            <ac:graphicFrameMk id="5" creationId="{EEBF10FC-493F-4639-89C4-99A60416EB6C}"/>
          </ac:graphicFrameMkLst>
        </pc:graphicFrameChg>
      </pc:sldChg>
      <pc:sldChg chg="modSp mod modNotes modNotesTx">
        <pc:chgData name="NESTOR JULIO HERNANDEZ BOCKER" userId="a413b3be1cc3406f" providerId="LiveId" clId="{EFED5D4B-CD59-47CF-A908-991C6A20BA4D}" dt="2024-04-06T00:08:02.851" v="461" actId="6549"/>
        <pc:sldMkLst>
          <pc:docMk/>
          <pc:sldMk cId="2842663410" sldId="674"/>
        </pc:sldMkLst>
        <pc:spChg chg="mod">
          <ac:chgData name="NESTOR JULIO HERNANDEZ BOCKER" userId="a413b3be1cc3406f" providerId="LiveId" clId="{EFED5D4B-CD59-47CF-A908-991C6A20BA4D}" dt="2024-04-06T00:07:31.748" v="460" actId="20577"/>
          <ac:spMkLst>
            <pc:docMk/>
            <pc:sldMk cId="2842663410" sldId="674"/>
            <ac:spMk id="36" creationId="{CCE6CA9A-69DB-7B5A-3EE0-E331CE4C078B}"/>
          </ac:spMkLst>
        </pc:spChg>
      </pc:sldChg>
    </pc:docChg>
  </pc:docChgLst>
  <pc:docChgLst>
    <pc:chgData name="NESTOR JULIO HERNANDEZ BOCKER" userId="a413b3be1cc3406f" providerId="LiveId" clId="{5C5FD5C7-926D-4FE3-ADEE-02F0A015CB90}"/>
    <pc:docChg chg="modSld">
      <pc:chgData name="NESTOR JULIO HERNANDEZ BOCKER" userId="a413b3be1cc3406f" providerId="LiveId" clId="{5C5FD5C7-926D-4FE3-ADEE-02F0A015CB90}" dt="2023-07-07T13:51:35.773" v="0" actId="1076"/>
      <pc:docMkLst>
        <pc:docMk/>
      </pc:docMkLst>
      <pc:sldChg chg="modSp mod">
        <pc:chgData name="NESTOR JULIO HERNANDEZ BOCKER" userId="a413b3be1cc3406f" providerId="LiveId" clId="{5C5FD5C7-926D-4FE3-ADEE-02F0A015CB90}" dt="2023-07-07T13:51:35.773" v="0" actId="1076"/>
        <pc:sldMkLst>
          <pc:docMk/>
          <pc:sldMk cId="200782912" sldId="322"/>
        </pc:sldMkLst>
        <pc:spChg chg="mod">
          <ac:chgData name="NESTOR JULIO HERNANDEZ BOCKER" userId="a413b3be1cc3406f" providerId="LiveId" clId="{5C5FD5C7-926D-4FE3-ADEE-02F0A015CB90}" dt="2023-07-07T13:51:35.773" v="0" actId="1076"/>
          <ac:spMkLst>
            <pc:docMk/>
            <pc:sldMk cId="200782912" sldId="322"/>
            <ac:spMk id="35" creationId="{554E5472-C6AB-322D-A159-AAA746A8D6B6}"/>
          </ac:spMkLst>
        </pc:spChg>
      </pc:sldChg>
    </pc:docChg>
  </pc:docChgLst>
  <pc:docChgLst>
    <pc:chgData name="NESTOR JULIO HERNANDEZ BOCKER" userId="a413b3be1cc3406f" providerId="LiveId" clId="{371E1528-4CA8-408E-B02E-9DE3263BE3AA}"/>
    <pc:docChg chg="undo custSel modSld">
      <pc:chgData name="NESTOR JULIO HERNANDEZ BOCKER" userId="a413b3be1cc3406f" providerId="LiveId" clId="{371E1528-4CA8-408E-B02E-9DE3263BE3AA}" dt="2024-05-17T00:23:18.540" v="922" actId="27918"/>
      <pc:docMkLst>
        <pc:docMk/>
      </pc:docMkLst>
      <pc:sldChg chg="modSp mod">
        <pc:chgData name="NESTOR JULIO HERNANDEZ BOCKER" userId="a413b3be1cc3406f" providerId="LiveId" clId="{371E1528-4CA8-408E-B02E-9DE3263BE3AA}" dt="2024-05-09T00:16:36.425" v="866" actId="20577"/>
        <pc:sldMkLst>
          <pc:docMk/>
          <pc:sldMk cId="1010862512" sldId="275"/>
        </pc:sldMkLst>
        <pc:spChg chg="mod">
          <ac:chgData name="NESTOR JULIO HERNANDEZ BOCKER" userId="a413b3be1cc3406f" providerId="LiveId" clId="{371E1528-4CA8-408E-B02E-9DE3263BE3AA}" dt="2024-05-09T00:16:36.425" v="866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371E1528-4CA8-408E-B02E-9DE3263BE3AA}" dt="2024-05-08T22:42:34.894" v="2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371E1528-4CA8-408E-B02E-9DE3263BE3AA}" dt="2024-05-09T00:00:45.462" v="752" actId="20577"/>
        <pc:sldMkLst>
          <pc:docMk/>
          <pc:sldMk cId="3675170584" sldId="279"/>
        </pc:sldMkLst>
        <pc:spChg chg="mod">
          <ac:chgData name="NESTOR JULIO HERNANDEZ BOCKER" userId="a413b3be1cc3406f" providerId="LiveId" clId="{371E1528-4CA8-408E-B02E-9DE3263BE3AA}" dt="2024-05-09T00:00:45.462" v="752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371E1528-4CA8-408E-B02E-9DE3263BE3AA}" dt="2024-05-09T00:02:16.074" v="760" actId="113"/>
        <pc:sldMkLst>
          <pc:docMk/>
          <pc:sldMk cId="2130645913" sldId="281"/>
        </pc:sldMkLst>
        <pc:spChg chg="mod">
          <ac:chgData name="NESTOR JULIO HERNANDEZ BOCKER" userId="a413b3be1cc3406f" providerId="LiveId" clId="{371E1528-4CA8-408E-B02E-9DE3263BE3AA}" dt="2024-05-08T22:42:34.894" v="2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371E1528-4CA8-408E-B02E-9DE3263BE3AA}" dt="2024-05-09T00:02:16.074" v="760" actId="113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371E1528-4CA8-408E-B02E-9DE3263BE3AA}" dt="2024-05-09T00:02:38.894" v="762" actId="113"/>
        <pc:sldMkLst>
          <pc:docMk/>
          <pc:sldMk cId="102766390" sldId="316"/>
        </pc:sldMkLst>
        <pc:spChg chg="mod">
          <ac:chgData name="NESTOR JULIO HERNANDEZ BOCKER" userId="a413b3be1cc3406f" providerId="LiveId" clId="{371E1528-4CA8-408E-B02E-9DE3263BE3AA}" dt="2024-05-09T00:02:38.894" v="762" actId="113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371E1528-4CA8-408E-B02E-9DE3263BE3AA}" dt="2024-05-08T22:42:26.879" v="1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371E1528-4CA8-408E-B02E-9DE3263BE3AA}" dt="2024-05-08T23:54:11.853" v="712" actId="1076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371E1528-4CA8-408E-B02E-9DE3263BE3AA}" dt="2024-05-08T23:55:13.381" v="721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371E1528-4CA8-408E-B02E-9DE3263BE3AA}" dt="2024-05-09T00:04:27.699" v="793" actId="1037"/>
        <pc:sldMkLst>
          <pc:docMk/>
          <pc:sldMk cId="3812210601" sldId="317"/>
        </pc:sldMkLst>
        <pc:spChg chg="mod">
          <ac:chgData name="NESTOR JULIO HERNANDEZ BOCKER" userId="a413b3be1cc3406f" providerId="LiveId" clId="{371E1528-4CA8-408E-B02E-9DE3263BE3AA}" dt="2024-05-09T00:02:52.965" v="778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371E1528-4CA8-408E-B02E-9DE3263BE3AA}" dt="2024-05-09T00:04:27.699" v="793" actId="103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371E1528-4CA8-408E-B02E-9DE3263BE3AA}" dt="2024-05-09T00:02:46.012" v="775" actId="1036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371E1528-4CA8-408E-B02E-9DE3263BE3AA}" dt="2024-05-08T22:42:34.894" v="2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371E1528-4CA8-408E-B02E-9DE3263BE3AA}" dt="2024-05-09T00:03:34.726" v="785" actId="20577"/>
          <ac:spMkLst>
            <pc:docMk/>
            <pc:sldMk cId="3812210601" sldId="317"/>
            <ac:spMk id="8" creationId="{2CBAB8E9-9405-7A87-2785-3DEFDF9F262E}"/>
          </ac:spMkLst>
        </pc:spChg>
      </pc:sldChg>
      <pc:sldChg chg="modSp mod">
        <pc:chgData name="NESTOR JULIO HERNANDEZ BOCKER" userId="a413b3be1cc3406f" providerId="LiveId" clId="{371E1528-4CA8-408E-B02E-9DE3263BE3AA}" dt="2024-05-09T00:05:24.247" v="795" actId="6549"/>
        <pc:sldMkLst>
          <pc:docMk/>
          <pc:sldMk cId="417758710" sldId="318"/>
        </pc:sldMkLst>
        <pc:spChg chg="mod">
          <ac:chgData name="NESTOR JULIO HERNANDEZ BOCKER" userId="a413b3be1cc3406f" providerId="LiveId" clId="{371E1528-4CA8-408E-B02E-9DE3263BE3AA}" dt="2024-05-08T22:42:26.879" v="1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371E1528-4CA8-408E-B02E-9DE3263BE3AA}" dt="2024-05-08T22:42:26.879" v="1"/>
          <ac:spMkLst>
            <pc:docMk/>
            <pc:sldMk cId="417758710" sldId="318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371E1528-4CA8-408E-B02E-9DE3263BE3AA}" dt="2024-05-09T00:05:24.247" v="795" actId="6549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371E1528-4CA8-408E-B02E-9DE3263BE3AA}" dt="2024-05-09T00:05:49.465" v="797" actId="6549"/>
        <pc:sldMkLst>
          <pc:docMk/>
          <pc:sldMk cId="1360156958" sldId="319"/>
        </pc:sldMkLst>
        <pc:spChg chg="mod">
          <ac:chgData name="NESTOR JULIO HERNANDEZ BOCKER" userId="a413b3be1cc3406f" providerId="LiveId" clId="{371E1528-4CA8-408E-B02E-9DE3263BE3AA}" dt="2024-05-08T22:42:26.879" v="1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371E1528-4CA8-408E-B02E-9DE3263BE3AA}" dt="2024-05-08T22:42:26.879" v="1"/>
          <ac:spMkLst>
            <pc:docMk/>
            <pc:sldMk cId="1360156958" sldId="319"/>
            <ac:spMk id="6" creationId="{0975D6D9-C73A-4534-891E-598D9F6D656A}"/>
          </ac:spMkLst>
        </pc:spChg>
        <pc:graphicFrameChg chg="mod modGraphic">
          <ac:chgData name="NESTOR JULIO HERNANDEZ BOCKER" userId="a413b3be1cc3406f" providerId="LiveId" clId="{371E1528-4CA8-408E-B02E-9DE3263BE3AA}" dt="2024-05-09T00:05:49.465" v="797" actId="6549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371E1528-4CA8-408E-B02E-9DE3263BE3AA}" dt="2024-05-09T00:07:06.539" v="823" actId="20577"/>
        <pc:sldMkLst>
          <pc:docMk/>
          <pc:sldMk cId="1763648886" sldId="320"/>
        </pc:sldMkLst>
        <pc:spChg chg="mod">
          <ac:chgData name="NESTOR JULIO HERNANDEZ BOCKER" userId="a413b3be1cc3406f" providerId="LiveId" clId="{371E1528-4CA8-408E-B02E-9DE3263BE3AA}" dt="2024-05-09T00:06:38.675" v="817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371E1528-4CA8-408E-B02E-9DE3263BE3AA}" dt="2024-05-09T00:07:01.260" v="820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371E1528-4CA8-408E-B02E-9DE3263BE3AA}" dt="2024-05-08T22:42:26.879" v="1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371E1528-4CA8-408E-B02E-9DE3263BE3AA}" dt="2024-05-09T00:06:31.884" v="814" actId="1036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371E1528-4CA8-408E-B02E-9DE3263BE3AA}" dt="2024-05-09T00:07:06.539" v="823" actId="20577"/>
          <ac:spMkLst>
            <pc:docMk/>
            <pc:sldMk cId="1763648886" sldId="320"/>
            <ac:spMk id="9" creationId="{B15C3F20-1D7E-41F3-7206-569B464F71CB}"/>
          </ac:spMkLst>
        </pc:spChg>
      </pc:sldChg>
      <pc:sldChg chg="modSp mod">
        <pc:chgData name="NESTOR JULIO HERNANDEZ BOCKER" userId="a413b3be1cc3406f" providerId="LiveId" clId="{371E1528-4CA8-408E-B02E-9DE3263BE3AA}" dt="2024-05-09T00:09:40.807" v="863" actId="20577"/>
        <pc:sldMkLst>
          <pc:docMk/>
          <pc:sldMk cId="3330875486" sldId="321"/>
        </pc:sldMkLst>
        <pc:spChg chg="mod">
          <ac:chgData name="NESTOR JULIO HERNANDEZ BOCKER" userId="a413b3be1cc3406f" providerId="LiveId" clId="{371E1528-4CA8-408E-B02E-9DE3263BE3AA}" dt="2024-05-09T00:08:53.235" v="853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371E1528-4CA8-408E-B02E-9DE3263BE3AA}" dt="2024-05-09T00:09:34.285" v="859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371E1528-4CA8-408E-B02E-9DE3263BE3AA}" dt="2024-05-08T22:42:34.894" v="2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371E1528-4CA8-408E-B02E-9DE3263BE3AA}" dt="2024-05-09T00:09:40.807" v="863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371E1528-4CA8-408E-B02E-9DE3263BE3AA}" dt="2024-05-09T00:08:48.595" v="850" actId="1035"/>
          <ac:spMkLst>
            <pc:docMk/>
            <pc:sldMk cId="3330875486" sldId="321"/>
            <ac:spMk id="9" creationId="{AD2880AA-3001-E064-27C8-B2483A4D9010}"/>
          </ac:spMkLst>
        </pc:spChg>
      </pc:sldChg>
      <pc:sldChg chg="modSp mod">
        <pc:chgData name="NESTOR JULIO HERNANDEZ BOCKER" userId="a413b3be1cc3406f" providerId="LiveId" clId="{371E1528-4CA8-408E-B02E-9DE3263BE3AA}" dt="2024-05-08T23:58:45.142" v="739" actId="27918"/>
        <pc:sldMkLst>
          <pc:docMk/>
          <pc:sldMk cId="200782912" sldId="322"/>
        </pc:sldMkLst>
        <pc:spChg chg="mod">
          <ac:chgData name="NESTOR JULIO HERNANDEZ BOCKER" userId="a413b3be1cc3406f" providerId="LiveId" clId="{371E1528-4CA8-408E-B02E-9DE3263BE3AA}" dt="2024-05-08T22:45:45.474" v="129" actId="1037"/>
          <ac:spMkLst>
            <pc:docMk/>
            <pc:sldMk cId="200782912" sldId="322"/>
            <ac:spMk id="2" creationId="{AE39BE15-835D-D49F-5748-BB7F22A65FA2}"/>
          </ac:spMkLst>
        </pc:spChg>
        <pc:spChg chg="mod">
          <ac:chgData name="NESTOR JULIO HERNANDEZ BOCKER" userId="a413b3be1cc3406f" providerId="LiveId" clId="{371E1528-4CA8-408E-B02E-9DE3263BE3AA}" dt="2024-05-08T22:46:05.376" v="159" actId="1037"/>
          <ac:spMkLst>
            <pc:docMk/>
            <pc:sldMk cId="200782912" sldId="322"/>
            <ac:spMk id="3" creationId="{E8587982-D1A4-4E25-3073-B263B67F80C5}"/>
          </ac:spMkLst>
        </pc:spChg>
        <pc:spChg chg="mod">
          <ac:chgData name="NESTOR JULIO HERNANDEZ BOCKER" userId="a413b3be1cc3406f" providerId="LiveId" clId="{371E1528-4CA8-408E-B02E-9DE3263BE3AA}" dt="2024-05-08T22:43:44.865" v="46" actId="1037"/>
          <ac:spMkLst>
            <pc:docMk/>
            <pc:sldMk cId="200782912" sldId="322"/>
            <ac:spMk id="5" creationId="{7E611364-506C-25D0-52CC-4EA5AC278590}"/>
          </ac:spMkLst>
        </pc:spChg>
        <pc:spChg chg="mod">
          <ac:chgData name="NESTOR JULIO HERNANDEZ BOCKER" userId="a413b3be1cc3406f" providerId="LiveId" clId="{371E1528-4CA8-408E-B02E-9DE3263BE3AA}" dt="2024-05-08T22:43:29.384" v="26" actId="1037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371E1528-4CA8-408E-B02E-9DE3263BE3AA}" dt="2024-05-08T22:43:29.384" v="26" actId="1037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371E1528-4CA8-408E-B02E-9DE3263BE3AA}" dt="2024-05-08T22:43:44.865" v="46" actId="1037"/>
          <ac:spMkLst>
            <pc:docMk/>
            <pc:sldMk cId="200782912" sldId="322"/>
            <ac:spMk id="19" creationId="{AD66BA74-741E-4BC9-2A55-DDA6AD69E418}"/>
          </ac:spMkLst>
        </pc:spChg>
        <pc:spChg chg="mod">
          <ac:chgData name="NESTOR JULIO HERNANDEZ BOCKER" userId="a413b3be1cc3406f" providerId="LiveId" clId="{371E1528-4CA8-408E-B02E-9DE3263BE3AA}" dt="2024-05-08T22:43:44.865" v="46" actId="1037"/>
          <ac:spMkLst>
            <pc:docMk/>
            <pc:sldMk cId="200782912" sldId="322"/>
            <ac:spMk id="20" creationId="{C8264750-E7D6-3C17-65ED-7417ED59D0DB}"/>
          </ac:spMkLst>
        </pc:spChg>
        <pc:spChg chg="mod">
          <ac:chgData name="NESTOR JULIO HERNANDEZ BOCKER" userId="a413b3be1cc3406f" providerId="LiveId" clId="{371E1528-4CA8-408E-B02E-9DE3263BE3AA}" dt="2024-05-08T22:43:44.865" v="46" actId="1037"/>
          <ac:spMkLst>
            <pc:docMk/>
            <pc:sldMk cId="200782912" sldId="322"/>
            <ac:spMk id="21" creationId="{016E6399-0428-E9A1-00D7-2BFB286928DD}"/>
          </ac:spMkLst>
        </pc:spChg>
        <pc:spChg chg="mod">
          <ac:chgData name="NESTOR JULIO HERNANDEZ BOCKER" userId="a413b3be1cc3406f" providerId="LiveId" clId="{371E1528-4CA8-408E-B02E-9DE3263BE3AA}" dt="2024-05-08T22:44:28.874" v="57" actId="1037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371E1528-4CA8-408E-B02E-9DE3263BE3AA}" dt="2024-05-08T22:44:28.874" v="57" actId="1037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371E1528-4CA8-408E-B02E-9DE3263BE3AA}" dt="2024-05-08T22:45:00.294" v="71" actId="1037"/>
          <ac:spMkLst>
            <pc:docMk/>
            <pc:sldMk cId="200782912" sldId="322"/>
            <ac:spMk id="25" creationId="{56AA1987-5211-3876-A46C-AA42BA969A10}"/>
          </ac:spMkLst>
        </pc:spChg>
        <pc:spChg chg="mod">
          <ac:chgData name="NESTOR JULIO HERNANDEZ BOCKER" userId="a413b3be1cc3406f" providerId="LiveId" clId="{371E1528-4CA8-408E-B02E-9DE3263BE3AA}" dt="2024-05-08T22:45:00.294" v="71" actId="1037"/>
          <ac:spMkLst>
            <pc:docMk/>
            <pc:sldMk cId="200782912" sldId="322"/>
            <ac:spMk id="26" creationId="{E9683168-7C74-B9CD-903C-0A0B2C08B87A}"/>
          </ac:spMkLst>
        </pc:spChg>
        <pc:spChg chg="mod">
          <ac:chgData name="NESTOR JULIO HERNANDEZ BOCKER" userId="a413b3be1cc3406f" providerId="LiveId" clId="{371E1528-4CA8-408E-B02E-9DE3263BE3AA}" dt="2024-05-08T22:45:00.294" v="71" actId="1037"/>
          <ac:spMkLst>
            <pc:docMk/>
            <pc:sldMk cId="200782912" sldId="322"/>
            <ac:spMk id="27" creationId="{EA61F252-1652-E247-4042-2243379664BD}"/>
          </ac:spMkLst>
        </pc:spChg>
        <pc:spChg chg="mod">
          <ac:chgData name="NESTOR JULIO HERNANDEZ BOCKER" userId="a413b3be1cc3406f" providerId="LiveId" clId="{371E1528-4CA8-408E-B02E-9DE3263BE3AA}" dt="2024-05-08T22:45:31.414" v="100" actId="1038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371E1528-4CA8-408E-B02E-9DE3263BE3AA}" dt="2024-05-08T22:45:31.414" v="100" actId="1038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371E1528-4CA8-408E-B02E-9DE3263BE3AA}" dt="2024-05-08T22:45:45.474" v="129" actId="1037"/>
          <ac:spMkLst>
            <pc:docMk/>
            <pc:sldMk cId="200782912" sldId="322"/>
            <ac:spMk id="31" creationId="{04F6DB8E-A0CD-70DD-FE8D-A69B914223A5}"/>
          </ac:spMkLst>
        </pc:spChg>
        <pc:spChg chg="mod">
          <ac:chgData name="NESTOR JULIO HERNANDEZ BOCKER" userId="a413b3be1cc3406f" providerId="LiveId" clId="{371E1528-4CA8-408E-B02E-9DE3263BE3AA}" dt="2024-05-08T22:45:50.294" v="135" actId="1038"/>
          <ac:spMkLst>
            <pc:docMk/>
            <pc:sldMk cId="200782912" sldId="322"/>
            <ac:spMk id="32" creationId="{DB937834-7598-17C5-4129-A2518EEC49E3}"/>
          </ac:spMkLst>
        </pc:spChg>
        <pc:spChg chg="mod">
          <ac:chgData name="NESTOR JULIO HERNANDEZ BOCKER" userId="a413b3be1cc3406f" providerId="LiveId" clId="{371E1528-4CA8-408E-B02E-9DE3263BE3AA}" dt="2024-05-08T22:45:45.474" v="129" actId="1037"/>
          <ac:spMkLst>
            <pc:docMk/>
            <pc:sldMk cId="200782912" sldId="322"/>
            <ac:spMk id="33" creationId="{2B07655D-B263-4627-EB3B-DBA3EB751C66}"/>
          </ac:spMkLst>
        </pc:spChg>
        <pc:spChg chg="mod">
          <ac:chgData name="NESTOR JULIO HERNANDEZ BOCKER" userId="a413b3be1cc3406f" providerId="LiveId" clId="{371E1528-4CA8-408E-B02E-9DE3263BE3AA}" dt="2024-05-08T22:45:56.648" v="147" actId="1037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371E1528-4CA8-408E-B02E-9DE3263BE3AA}" dt="2024-05-08T22:45:56.648" v="147" actId="1037"/>
          <ac:spMkLst>
            <pc:docMk/>
            <pc:sldMk cId="200782912" sldId="322"/>
            <ac:spMk id="36" creationId="{390A071B-8E8C-BE41-8E65-DDAC2A535855}"/>
          </ac:spMkLst>
        </pc:spChg>
        <pc:spChg chg="mod">
          <ac:chgData name="NESTOR JULIO HERNANDEZ BOCKER" userId="a413b3be1cc3406f" providerId="LiveId" clId="{371E1528-4CA8-408E-B02E-9DE3263BE3AA}" dt="2024-05-08T22:46:05.376" v="159" actId="1037"/>
          <ac:spMkLst>
            <pc:docMk/>
            <pc:sldMk cId="200782912" sldId="322"/>
            <ac:spMk id="39" creationId="{52E0B854-11AC-8B32-B551-9C46385E62A0}"/>
          </ac:spMkLst>
        </pc:spChg>
        <pc:spChg chg="mod">
          <ac:chgData name="NESTOR JULIO HERNANDEZ BOCKER" userId="a413b3be1cc3406f" providerId="LiveId" clId="{371E1528-4CA8-408E-B02E-9DE3263BE3AA}" dt="2024-05-08T22:46:05.376" v="159" actId="1037"/>
          <ac:spMkLst>
            <pc:docMk/>
            <pc:sldMk cId="200782912" sldId="322"/>
            <ac:spMk id="40" creationId="{C3560645-B704-473E-CB5A-CF7D60271880}"/>
          </ac:spMkLst>
        </pc:spChg>
        <pc:spChg chg="mod">
          <ac:chgData name="NESTOR JULIO HERNANDEZ BOCKER" userId="a413b3be1cc3406f" providerId="LiveId" clId="{371E1528-4CA8-408E-B02E-9DE3263BE3AA}" dt="2024-05-08T22:42:26.879" v="1"/>
          <ac:spMkLst>
            <pc:docMk/>
            <pc:sldMk cId="200782912" sldId="322"/>
            <ac:spMk id="42" creationId="{B4619033-49E5-E5CD-CB1F-D34E7E88CC27}"/>
          </ac:spMkLst>
        </pc:spChg>
        <pc:graphicFrameChg chg="mod">
          <ac:chgData name="NESTOR JULIO HERNANDEZ BOCKER" userId="a413b3be1cc3406f" providerId="LiveId" clId="{371E1528-4CA8-408E-B02E-9DE3263BE3AA}" dt="2024-05-08T22:43:37.041" v="36" actId="1035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mod">
          <ac:chgData name="NESTOR JULIO HERNANDEZ BOCKER" userId="a413b3be1cc3406f" providerId="LiveId" clId="{371E1528-4CA8-408E-B02E-9DE3263BE3AA}" dt="2024-05-08T22:45:38.184" v="115" actId="1035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371E1528-4CA8-408E-B02E-9DE3263BE3AA}" dt="2024-05-09T00:06:23.285" v="799" actId="113"/>
        <pc:sldMkLst>
          <pc:docMk/>
          <pc:sldMk cId="3631758431" sldId="328"/>
        </pc:sldMkLst>
        <pc:spChg chg="mod">
          <ac:chgData name="NESTOR JULIO HERNANDEZ BOCKER" userId="a413b3be1cc3406f" providerId="LiveId" clId="{371E1528-4CA8-408E-B02E-9DE3263BE3AA}" dt="2024-05-09T00:06:23.285" v="799" actId="113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371E1528-4CA8-408E-B02E-9DE3263BE3AA}" dt="2024-05-08T22:42:26.879" v="1"/>
          <ac:spMkLst>
            <pc:docMk/>
            <pc:sldMk cId="3631758431" sldId="328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371E1528-4CA8-408E-B02E-9DE3263BE3AA}" dt="2024-05-09T00:07:41.215" v="824"/>
        <pc:sldMkLst>
          <pc:docMk/>
          <pc:sldMk cId="3726187029" sldId="329"/>
        </pc:sldMkLst>
        <pc:spChg chg="mod">
          <ac:chgData name="NESTOR JULIO HERNANDEZ BOCKER" userId="a413b3be1cc3406f" providerId="LiveId" clId="{371E1528-4CA8-408E-B02E-9DE3263BE3AA}" dt="2024-05-08T22:42:34.894" v="2"/>
          <ac:spMkLst>
            <pc:docMk/>
            <pc:sldMk cId="3726187029" sldId="32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371E1528-4CA8-408E-B02E-9DE3263BE3AA}" dt="2024-05-09T00:07:41.215" v="824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371E1528-4CA8-408E-B02E-9DE3263BE3AA}" dt="2024-05-09T00:07:52.497" v="826" actId="6549"/>
        <pc:sldMkLst>
          <pc:docMk/>
          <pc:sldMk cId="3844795882" sldId="330"/>
        </pc:sldMkLst>
        <pc:spChg chg="mod">
          <ac:chgData name="NESTOR JULIO HERNANDEZ BOCKER" userId="a413b3be1cc3406f" providerId="LiveId" clId="{371E1528-4CA8-408E-B02E-9DE3263BE3AA}" dt="2024-05-08T22:42:34.894" v="2"/>
          <ac:spMkLst>
            <pc:docMk/>
            <pc:sldMk cId="3844795882" sldId="330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371E1528-4CA8-408E-B02E-9DE3263BE3AA}" dt="2024-05-09T00:07:52.497" v="826" actId="6549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371E1528-4CA8-408E-B02E-9DE3263BE3AA}" dt="2024-05-09T00:35:24.655" v="920" actId="15"/>
        <pc:sldMkLst>
          <pc:docMk/>
          <pc:sldMk cId="1999066587" sldId="331"/>
        </pc:sldMkLst>
        <pc:spChg chg="mod">
          <ac:chgData name="NESTOR JULIO HERNANDEZ BOCKER" userId="a413b3be1cc3406f" providerId="LiveId" clId="{371E1528-4CA8-408E-B02E-9DE3263BE3AA}" dt="2024-05-09T00:35:24.655" v="920" actId="15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371E1528-4CA8-408E-B02E-9DE3263BE3AA}" dt="2024-05-08T22:42:26.879" v="1"/>
          <ac:spMkLst>
            <pc:docMk/>
            <pc:sldMk cId="1999066587" sldId="331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371E1528-4CA8-408E-B02E-9DE3263BE3AA}" dt="2024-05-09T00:10:12.535" v="864"/>
        <pc:sldMkLst>
          <pc:docMk/>
          <pc:sldMk cId="2501195012" sldId="332"/>
        </pc:sldMkLst>
        <pc:spChg chg="mod">
          <ac:chgData name="NESTOR JULIO HERNANDEZ BOCKER" userId="a413b3be1cc3406f" providerId="LiveId" clId="{371E1528-4CA8-408E-B02E-9DE3263BE3AA}" dt="2024-05-08T22:42:34.894" v="2"/>
          <ac:spMkLst>
            <pc:docMk/>
            <pc:sldMk cId="2501195012" sldId="332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371E1528-4CA8-408E-B02E-9DE3263BE3AA}" dt="2024-05-09T00:10:12.535" v="864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371E1528-4CA8-408E-B02E-9DE3263BE3AA}" dt="2024-05-09T00:10:22.176" v="865"/>
        <pc:sldMkLst>
          <pc:docMk/>
          <pc:sldMk cId="3160605606" sldId="333"/>
        </pc:sldMkLst>
        <pc:spChg chg="mod">
          <ac:chgData name="NESTOR JULIO HERNANDEZ BOCKER" userId="a413b3be1cc3406f" providerId="LiveId" clId="{371E1528-4CA8-408E-B02E-9DE3263BE3AA}" dt="2024-05-08T22:42:34.894" v="2"/>
          <ac:spMkLst>
            <pc:docMk/>
            <pc:sldMk cId="3160605606" sldId="333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371E1528-4CA8-408E-B02E-9DE3263BE3AA}" dt="2024-05-09T00:10:22.176" v="865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371E1528-4CA8-408E-B02E-9DE3263BE3AA}" dt="2024-05-09T00:00:03.135" v="749" actId="27918"/>
        <pc:sldMkLst>
          <pc:docMk/>
          <pc:sldMk cId="1160910596" sldId="334"/>
        </pc:sldMkLst>
        <pc:spChg chg="mod">
          <ac:chgData name="NESTOR JULIO HERNANDEZ BOCKER" userId="a413b3be1cc3406f" providerId="LiveId" clId="{371E1528-4CA8-408E-B02E-9DE3263BE3AA}" dt="2024-05-08T22:42:26.879" v="1"/>
          <ac:spMkLst>
            <pc:docMk/>
            <pc:sldMk cId="1160910596" sldId="334"/>
            <ac:spMk id="2" creationId="{115F45DC-9651-3D28-6589-8D7D6366290A}"/>
          </ac:spMkLst>
        </pc:spChg>
        <pc:spChg chg="mod">
          <ac:chgData name="NESTOR JULIO HERNANDEZ BOCKER" userId="a413b3be1cc3406f" providerId="LiveId" clId="{371E1528-4CA8-408E-B02E-9DE3263BE3AA}" dt="2024-05-08T22:48:15.159" v="205" actId="1037"/>
          <ac:spMkLst>
            <pc:docMk/>
            <pc:sldMk cId="1160910596" sldId="334"/>
            <ac:spMk id="4" creationId="{12ED9CC2-C7DC-934E-4739-6C7CEF0485ED}"/>
          </ac:spMkLst>
        </pc:spChg>
        <pc:spChg chg="mod">
          <ac:chgData name="NESTOR JULIO HERNANDEZ BOCKER" userId="a413b3be1cc3406f" providerId="LiveId" clId="{371E1528-4CA8-408E-B02E-9DE3263BE3AA}" dt="2024-05-08T22:49:09.414" v="294" actId="1038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371E1528-4CA8-408E-B02E-9DE3263BE3AA}" dt="2024-05-08T22:49:09.414" v="294" actId="1038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371E1528-4CA8-408E-B02E-9DE3263BE3AA}" dt="2024-05-08T22:46:18.814" v="185" actId="1037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371E1528-4CA8-408E-B02E-9DE3263BE3AA}" dt="2024-05-08T22:46:18.814" v="185" actId="1037"/>
          <ac:spMkLst>
            <pc:docMk/>
            <pc:sldMk cId="1160910596" sldId="334"/>
            <ac:spMk id="9" creationId="{6E111BC9-8330-75A9-A8B3-69471AB8560C}"/>
          </ac:spMkLst>
        </pc:spChg>
        <pc:spChg chg="mod">
          <ac:chgData name="NESTOR JULIO HERNANDEZ BOCKER" userId="a413b3be1cc3406f" providerId="LiveId" clId="{371E1528-4CA8-408E-B02E-9DE3263BE3AA}" dt="2024-05-08T22:48:31.518" v="231" actId="1037"/>
          <ac:spMkLst>
            <pc:docMk/>
            <pc:sldMk cId="1160910596" sldId="334"/>
            <ac:spMk id="11" creationId="{7AF7A19D-CE18-8830-B221-BD32E22AD38B}"/>
          </ac:spMkLst>
        </pc:spChg>
        <pc:spChg chg="mod">
          <ac:chgData name="NESTOR JULIO HERNANDEZ BOCKER" userId="a413b3be1cc3406f" providerId="LiveId" clId="{371E1528-4CA8-408E-B02E-9DE3263BE3AA}" dt="2024-05-08T22:49:24.990" v="314" actId="1037"/>
          <ac:spMkLst>
            <pc:docMk/>
            <pc:sldMk cId="1160910596" sldId="334"/>
            <ac:spMk id="13" creationId="{146B4A47-7AF7-240A-6FFD-0B5C22EF8406}"/>
          </ac:spMkLst>
        </pc:spChg>
        <pc:spChg chg="mod">
          <ac:chgData name="NESTOR JULIO HERNANDEZ BOCKER" userId="a413b3be1cc3406f" providerId="LiveId" clId="{371E1528-4CA8-408E-B02E-9DE3263BE3AA}" dt="2024-05-08T22:49:46.044" v="343" actId="1037"/>
          <ac:spMkLst>
            <pc:docMk/>
            <pc:sldMk cId="1160910596" sldId="334"/>
            <ac:spMk id="14" creationId="{5F5CFDE2-6891-B120-77F2-FECE3D433566}"/>
          </ac:spMkLst>
        </pc:spChg>
        <pc:spChg chg="mod">
          <ac:chgData name="NESTOR JULIO HERNANDEZ BOCKER" userId="a413b3be1cc3406f" providerId="LiveId" clId="{371E1528-4CA8-408E-B02E-9DE3263BE3AA}" dt="2024-05-08T22:48:15.159" v="205" actId="1037"/>
          <ac:spMkLst>
            <pc:docMk/>
            <pc:sldMk cId="1160910596" sldId="334"/>
            <ac:spMk id="45" creationId="{DF720C7C-E337-4A98-2DD2-629CCB81982C}"/>
          </ac:spMkLst>
        </pc:spChg>
        <pc:spChg chg="mod">
          <ac:chgData name="NESTOR JULIO HERNANDEZ BOCKER" userId="a413b3be1cc3406f" providerId="LiveId" clId="{371E1528-4CA8-408E-B02E-9DE3263BE3AA}" dt="2024-05-08T22:48:15.159" v="205" actId="1037"/>
          <ac:spMkLst>
            <pc:docMk/>
            <pc:sldMk cId="1160910596" sldId="334"/>
            <ac:spMk id="46" creationId="{801CBFE2-3E8F-B81B-17A5-953CF1CEE262}"/>
          </ac:spMkLst>
        </pc:spChg>
        <pc:spChg chg="mod">
          <ac:chgData name="NESTOR JULIO HERNANDEZ BOCKER" userId="a413b3be1cc3406f" providerId="LiveId" clId="{371E1528-4CA8-408E-B02E-9DE3263BE3AA}" dt="2024-05-08T22:48:21.191" v="217" actId="1037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371E1528-4CA8-408E-B02E-9DE3263BE3AA}" dt="2024-05-08T22:48:21.191" v="217" actId="1037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371E1528-4CA8-408E-B02E-9DE3263BE3AA}" dt="2024-05-08T22:48:26.734" v="220" actId="1038"/>
          <ac:spMkLst>
            <pc:docMk/>
            <pc:sldMk cId="1160910596" sldId="334"/>
            <ac:spMk id="50" creationId="{01AE5D79-E35A-B510-7F19-ABF594F4E753}"/>
          </ac:spMkLst>
        </pc:spChg>
        <pc:spChg chg="mod">
          <ac:chgData name="NESTOR JULIO HERNANDEZ BOCKER" userId="a413b3be1cc3406f" providerId="LiveId" clId="{371E1528-4CA8-408E-B02E-9DE3263BE3AA}" dt="2024-05-08T22:48:31.518" v="231" actId="1037"/>
          <ac:spMkLst>
            <pc:docMk/>
            <pc:sldMk cId="1160910596" sldId="334"/>
            <ac:spMk id="51" creationId="{28C6E999-C86B-BB67-7BC4-BBDBC72CBB41}"/>
          </ac:spMkLst>
        </pc:spChg>
        <pc:spChg chg="mod">
          <ac:chgData name="NESTOR JULIO HERNANDEZ BOCKER" userId="a413b3be1cc3406f" providerId="LiveId" clId="{371E1528-4CA8-408E-B02E-9DE3263BE3AA}" dt="2024-05-08T22:48:31.518" v="231" actId="1037"/>
          <ac:spMkLst>
            <pc:docMk/>
            <pc:sldMk cId="1160910596" sldId="334"/>
            <ac:spMk id="52" creationId="{7967C572-BF2F-0E03-8B7D-5B7B34F4EDC4}"/>
          </ac:spMkLst>
        </pc:spChg>
        <pc:spChg chg="mod">
          <ac:chgData name="NESTOR JULIO HERNANDEZ BOCKER" userId="a413b3be1cc3406f" providerId="LiveId" clId="{371E1528-4CA8-408E-B02E-9DE3263BE3AA}" dt="2024-05-08T22:49:24.990" v="314" actId="1037"/>
          <ac:spMkLst>
            <pc:docMk/>
            <pc:sldMk cId="1160910596" sldId="334"/>
            <ac:spMk id="54" creationId="{77250985-050F-47F8-617F-0C933785C197}"/>
          </ac:spMkLst>
        </pc:spChg>
        <pc:spChg chg="mod">
          <ac:chgData name="NESTOR JULIO HERNANDEZ BOCKER" userId="a413b3be1cc3406f" providerId="LiveId" clId="{371E1528-4CA8-408E-B02E-9DE3263BE3AA}" dt="2024-05-08T22:49:24.990" v="314" actId="1037"/>
          <ac:spMkLst>
            <pc:docMk/>
            <pc:sldMk cId="1160910596" sldId="334"/>
            <ac:spMk id="55" creationId="{059B3BB5-9162-9A79-FE59-18C2CE74EC84}"/>
          </ac:spMkLst>
        </pc:spChg>
        <pc:spChg chg="mod">
          <ac:chgData name="NESTOR JULIO HERNANDEZ BOCKER" userId="a413b3be1cc3406f" providerId="LiveId" clId="{371E1528-4CA8-408E-B02E-9DE3263BE3AA}" dt="2024-05-08T22:49:24.990" v="314" actId="1037"/>
          <ac:spMkLst>
            <pc:docMk/>
            <pc:sldMk cId="1160910596" sldId="334"/>
            <ac:spMk id="56" creationId="{BF4B094E-69D4-0E2E-1C84-77A9D21747B9}"/>
          </ac:spMkLst>
        </pc:spChg>
        <pc:spChg chg="mod">
          <ac:chgData name="NESTOR JULIO HERNANDEZ BOCKER" userId="a413b3be1cc3406f" providerId="LiveId" clId="{371E1528-4CA8-408E-B02E-9DE3263BE3AA}" dt="2024-05-08T22:49:35.514" v="327" actId="1038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371E1528-4CA8-408E-B02E-9DE3263BE3AA}" dt="2024-05-08T22:49:35.514" v="327" actId="1038"/>
          <ac:spMkLst>
            <pc:docMk/>
            <pc:sldMk cId="1160910596" sldId="334"/>
            <ac:spMk id="58" creationId="{D53850D1-EF14-00E1-2818-0D6E9A7BC077}"/>
          </ac:spMkLst>
        </pc:spChg>
        <pc:spChg chg="mod">
          <ac:chgData name="NESTOR JULIO HERNANDEZ BOCKER" userId="a413b3be1cc3406f" providerId="LiveId" clId="{371E1528-4CA8-408E-B02E-9DE3263BE3AA}" dt="2024-05-08T22:49:46.044" v="343" actId="1037"/>
          <ac:spMkLst>
            <pc:docMk/>
            <pc:sldMk cId="1160910596" sldId="334"/>
            <ac:spMk id="61" creationId="{55D05A07-7C7E-FA79-8E50-F433C3FF53FC}"/>
          </ac:spMkLst>
        </pc:spChg>
        <pc:spChg chg="mod">
          <ac:chgData name="NESTOR JULIO HERNANDEZ BOCKER" userId="a413b3be1cc3406f" providerId="LiveId" clId="{371E1528-4CA8-408E-B02E-9DE3263BE3AA}" dt="2024-05-08T22:49:46.044" v="343" actId="1037"/>
          <ac:spMkLst>
            <pc:docMk/>
            <pc:sldMk cId="1160910596" sldId="334"/>
            <ac:spMk id="62" creationId="{F85EDFB1-8523-146F-1AB0-B3AD3173D35A}"/>
          </ac:spMkLst>
        </pc:spChg>
        <pc:graphicFrameChg chg="mod">
          <ac:chgData name="NESTOR JULIO HERNANDEZ BOCKER" userId="a413b3be1cc3406f" providerId="LiveId" clId="{371E1528-4CA8-408E-B02E-9DE3263BE3AA}" dt="2024-05-08T22:49:18.724" v="305" actId="1036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371E1528-4CA8-408E-B02E-9DE3263BE3AA}" dt="2024-05-08T22:46:23.944" v="197" actId="1035"/>
          <ac:graphicFrameMkLst>
            <pc:docMk/>
            <pc:sldMk cId="1160910596" sldId="334"/>
            <ac:graphicFrameMk id="10" creationId="{68275917-B8E2-8D75-1BFA-732E09F0842F}"/>
          </ac:graphicFrameMkLst>
        </pc:graphicFrameChg>
      </pc:sldChg>
      <pc:sldChg chg="addSp delSp modSp mod">
        <pc:chgData name="NESTOR JULIO HERNANDEZ BOCKER" userId="a413b3be1cc3406f" providerId="LiveId" clId="{371E1528-4CA8-408E-B02E-9DE3263BE3AA}" dt="2024-05-08T23:35:29.158" v="661" actId="1038"/>
        <pc:sldMkLst>
          <pc:docMk/>
          <pc:sldMk cId="905729610" sldId="665"/>
        </pc:sldMkLst>
        <pc:spChg chg="mod">
          <ac:chgData name="NESTOR JULIO HERNANDEZ BOCKER" userId="a413b3be1cc3406f" providerId="LiveId" clId="{371E1528-4CA8-408E-B02E-9DE3263BE3AA}" dt="2024-05-08T22:42:51.651" v="4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371E1528-4CA8-408E-B02E-9DE3263BE3AA}" dt="2024-05-08T22:42:51.651" v="4"/>
          <ac:spMkLst>
            <pc:docMk/>
            <pc:sldMk cId="905729610" sldId="665"/>
            <ac:spMk id="16" creationId="{32741C1C-2DE7-4637-8D8A-2B0511928FC0}"/>
          </ac:spMkLst>
        </pc:spChg>
        <pc:graphicFrameChg chg="add mod">
          <ac:chgData name="NESTOR JULIO HERNANDEZ BOCKER" userId="a413b3be1cc3406f" providerId="LiveId" clId="{371E1528-4CA8-408E-B02E-9DE3263BE3AA}" dt="2024-05-08T23:34:09.575" v="536" actId="1037"/>
          <ac:graphicFrameMkLst>
            <pc:docMk/>
            <pc:sldMk cId="905729610" sldId="665"/>
            <ac:graphicFrameMk id="3" creationId="{5B4885FD-5B3B-432F-A47E-1DAF8D024416}"/>
          </ac:graphicFrameMkLst>
        </pc:graphicFrameChg>
        <pc:graphicFrameChg chg="del">
          <ac:chgData name="NESTOR JULIO HERNANDEZ BOCKER" userId="a413b3be1cc3406f" providerId="LiveId" clId="{371E1528-4CA8-408E-B02E-9DE3263BE3AA}" dt="2024-05-08T23:34:26.085" v="537" actId="21"/>
          <ac:graphicFrameMkLst>
            <pc:docMk/>
            <pc:sldMk cId="905729610" sldId="665"/>
            <ac:graphicFrameMk id="6" creationId="{96103C67-1968-48EC-B98E-9956D5E0DF80}"/>
          </ac:graphicFrameMkLst>
        </pc:graphicFrameChg>
        <pc:graphicFrameChg chg="add mod">
          <ac:chgData name="NESTOR JULIO HERNANDEZ BOCKER" userId="a413b3be1cc3406f" providerId="LiveId" clId="{371E1528-4CA8-408E-B02E-9DE3263BE3AA}" dt="2024-05-08T23:35:29.158" v="661" actId="1038"/>
          <ac:graphicFrameMkLst>
            <pc:docMk/>
            <pc:sldMk cId="905729610" sldId="665"/>
            <ac:graphicFrameMk id="7" creationId="{96103C67-1968-48EC-B98E-9956D5E0DF80}"/>
          </ac:graphicFrameMkLst>
        </pc:graphicFrameChg>
        <pc:graphicFrameChg chg="del">
          <ac:chgData name="NESTOR JULIO HERNANDEZ BOCKER" userId="a413b3be1cc3406f" providerId="LiveId" clId="{371E1528-4CA8-408E-B02E-9DE3263BE3AA}" dt="2024-05-08T23:33:42.022" v="418" actId="21"/>
          <ac:graphicFrameMkLst>
            <pc:docMk/>
            <pc:sldMk cId="905729610" sldId="665"/>
            <ac:graphicFrameMk id="9" creationId="{5B4885FD-5B3B-432F-A47E-1DAF8D024416}"/>
          </ac:graphicFrameMkLst>
        </pc:graphicFrameChg>
      </pc:sldChg>
      <pc:sldChg chg="addSp delSp modSp mod">
        <pc:chgData name="NESTOR JULIO HERNANDEZ BOCKER" userId="a413b3be1cc3406f" providerId="LiveId" clId="{371E1528-4CA8-408E-B02E-9DE3263BE3AA}" dt="2024-05-17T00:23:18.540" v="922" actId="27918"/>
        <pc:sldMkLst>
          <pc:docMk/>
          <pc:sldMk cId="2099275270" sldId="667"/>
        </pc:sldMkLst>
        <pc:spChg chg="mod">
          <ac:chgData name="NESTOR JULIO HERNANDEZ BOCKER" userId="a413b3be1cc3406f" providerId="LiveId" clId="{371E1528-4CA8-408E-B02E-9DE3263BE3AA}" dt="2024-05-08T22:42:26.879" v="1"/>
          <ac:spMkLst>
            <pc:docMk/>
            <pc:sldMk cId="2099275270" sldId="667"/>
            <ac:spMk id="5" creationId="{4317E982-3BB8-A714-9BE1-28A9BF9DF774}"/>
          </ac:spMkLst>
        </pc:spChg>
        <pc:graphicFrameChg chg="add del mod">
          <ac:chgData name="NESTOR JULIO HERNANDEZ BOCKER" userId="a413b3be1cc3406f" providerId="LiveId" clId="{371E1528-4CA8-408E-B02E-9DE3263BE3AA}" dt="2024-05-08T23:42:41.668" v="683" actId="21"/>
          <ac:graphicFrameMkLst>
            <pc:docMk/>
            <pc:sldMk cId="2099275270" sldId="667"/>
            <ac:graphicFrameMk id="3" creationId="{00000000-0008-0000-0000-00000E000000}"/>
          </ac:graphicFrameMkLst>
        </pc:graphicFrameChg>
        <pc:graphicFrameChg chg="del mod">
          <ac:chgData name="NESTOR JULIO HERNANDEZ BOCKER" userId="a413b3be1cc3406f" providerId="LiveId" clId="{371E1528-4CA8-408E-B02E-9DE3263BE3AA}" dt="2024-05-08T22:59:40.793" v="345" actId="21"/>
          <ac:graphicFrameMkLst>
            <pc:docMk/>
            <pc:sldMk cId="2099275270" sldId="667"/>
            <ac:graphicFrameMk id="4" creationId="{00000000-0008-0000-0000-00000E000000}"/>
          </ac:graphicFrameMkLst>
        </pc:graphicFrameChg>
        <pc:graphicFrameChg chg="add mod">
          <ac:chgData name="NESTOR JULIO HERNANDEZ BOCKER" userId="a413b3be1cc3406f" providerId="LiveId" clId="{371E1528-4CA8-408E-B02E-9DE3263BE3AA}" dt="2024-05-08T23:43:17.553" v="707"/>
          <ac:graphicFrameMkLst>
            <pc:docMk/>
            <pc:sldMk cId="2099275270" sldId="667"/>
            <ac:graphicFrameMk id="7" creationId="{00000000-0008-0000-0000-00000E000000}"/>
          </ac:graphicFrameMkLst>
        </pc:graphicFrameChg>
      </pc:sldChg>
      <pc:sldChg chg="modSp mod">
        <pc:chgData name="NESTOR JULIO HERNANDEZ BOCKER" userId="a413b3be1cc3406f" providerId="LiveId" clId="{371E1528-4CA8-408E-B02E-9DE3263BE3AA}" dt="2024-05-09T00:00:32.153" v="751" actId="20577"/>
        <pc:sldMkLst>
          <pc:docMk/>
          <pc:sldMk cId="2093091506" sldId="668"/>
        </pc:sldMkLst>
        <pc:spChg chg="mod">
          <ac:chgData name="NESTOR JULIO HERNANDEZ BOCKER" userId="a413b3be1cc3406f" providerId="LiveId" clId="{371E1528-4CA8-408E-B02E-9DE3263BE3AA}" dt="2024-05-09T00:00:32.153" v="751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371E1528-4CA8-408E-B02E-9DE3263BE3AA}" dt="2024-05-08T22:42:43.910" v="3"/>
          <ac:spMkLst>
            <pc:docMk/>
            <pc:sldMk cId="2093091506" sldId="668"/>
            <ac:spMk id="5" creationId="{BDA1159D-A0ED-18DC-0747-141EBF1A2086}"/>
          </ac:spMkLst>
        </pc:spChg>
      </pc:sldChg>
      <pc:sldChg chg="addSp delSp modSp mod">
        <pc:chgData name="NESTOR JULIO HERNANDEZ BOCKER" userId="a413b3be1cc3406f" providerId="LiveId" clId="{371E1528-4CA8-408E-B02E-9DE3263BE3AA}" dt="2024-05-09T00:20:08.505" v="919" actId="1036"/>
        <pc:sldMkLst>
          <pc:docMk/>
          <pc:sldMk cId="3999264372" sldId="673"/>
        </pc:sldMkLst>
        <pc:spChg chg="mod">
          <ac:chgData name="NESTOR JULIO HERNANDEZ BOCKER" userId="a413b3be1cc3406f" providerId="LiveId" clId="{371E1528-4CA8-408E-B02E-9DE3263BE3AA}" dt="2024-05-08T22:42:51.651" v="4"/>
          <ac:spMkLst>
            <pc:docMk/>
            <pc:sldMk cId="3999264372" sldId="673"/>
            <ac:spMk id="3" creationId="{74FF7FE0-5F92-5643-695A-9D99B66D89F9}"/>
          </ac:spMkLst>
        </pc:spChg>
        <pc:graphicFrameChg chg="modGraphic">
          <ac:chgData name="NESTOR JULIO HERNANDEZ BOCKER" userId="a413b3be1cc3406f" providerId="LiveId" clId="{371E1528-4CA8-408E-B02E-9DE3263BE3AA}" dt="2024-05-09T00:19:58.996" v="868"/>
          <ac:graphicFrameMkLst>
            <pc:docMk/>
            <pc:sldMk cId="3999264372" sldId="673"/>
            <ac:graphicFrameMk id="4" creationId="{38F94CDA-F547-CB0F-26FC-6F81031A1A57}"/>
          </ac:graphicFrameMkLst>
        </pc:graphicFrameChg>
        <pc:graphicFrameChg chg="del mod">
          <ac:chgData name="NESTOR JULIO HERNANDEZ BOCKER" userId="a413b3be1cc3406f" providerId="LiveId" clId="{371E1528-4CA8-408E-B02E-9DE3263BE3AA}" dt="2024-05-08T23:33:05.288" v="385" actId="21"/>
          <ac:graphicFrameMkLst>
            <pc:docMk/>
            <pc:sldMk cId="3999264372" sldId="673"/>
            <ac:graphicFrameMk id="5" creationId="{EEBF10FC-493F-4639-89C4-99A60416EB6C}"/>
          </ac:graphicFrameMkLst>
        </pc:graphicFrameChg>
        <pc:graphicFrameChg chg="add mod">
          <ac:chgData name="NESTOR JULIO HERNANDEZ BOCKER" userId="a413b3be1cc3406f" providerId="LiveId" clId="{371E1528-4CA8-408E-B02E-9DE3263BE3AA}" dt="2024-05-09T00:20:08.505" v="919" actId="1036"/>
          <ac:graphicFrameMkLst>
            <pc:docMk/>
            <pc:sldMk cId="3999264372" sldId="673"/>
            <ac:graphicFrameMk id="6" creationId="{EEBF10FC-493F-4639-89C4-99A60416EB6C}"/>
          </ac:graphicFrameMkLst>
        </pc:graphicFrameChg>
      </pc:sldChg>
      <pc:sldChg chg="modSp mod">
        <pc:chgData name="NESTOR JULIO HERNANDEZ BOCKER" userId="a413b3be1cc3406f" providerId="LiveId" clId="{371E1528-4CA8-408E-B02E-9DE3263BE3AA}" dt="2024-05-08T23:38:33.265" v="676"/>
        <pc:sldMkLst>
          <pc:docMk/>
          <pc:sldMk cId="2842663410" sldId="674"/>
        </pc:sldMkLst>
        <pc:spChg chg="mod">
          <ac:chgData name="NESTOR JULIO HERNANDEZ BOCKER" userId="a413b3be1cc3406f" providerId="LiveId" clId="{371E1528-4CA8-408E-B02E-9DE3263BE3AA}" dt="2024-05-08T22:42:34.894" v="2"/>
          <ac:spMkLst>
            <pc:docMk/>
            <pc:sldMk cId="2842663410" sldId="674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371E1528-4CA8-408E-B02E-9DE3263BE3AA}" dt="2024-05-08T23:38:33.265" v="676"/>
          <ac:graphicFrameMkLst>
            <pc:docMk/>
            <pc:sldMk cId="2842663410" sldId="674"/>
            <ac:graphicFrameMk id="21" creationId="{8C38B826-EEF7-4D7A-895E-DD7C79BC6833}"/>
          </ac:graphicFrameMkLst>
        </pc:graphicFrameChg>
      </pc:sldChg>
    </pc:docChg>
  </pc:docChgLst>
  <pc:docChgLst>
    <pc:chgData name="NESTOR JULIO HERNANDEZ BOCKER" userId="a413b3be1cc3406f" providerId="LiveId" clId="{83E3FA2C-5845-48F7-BE9C-686FE900854A}"/>
    <pc:docChg chg="undo custSel addSld delSld modSld">
      <pc:chgData name="NESTOR JULIO HERNANDEZ BOCKER" userId="a413b3be1cc3406f" providerId="LiveId" clId="{83E3FA2C-5845-48F7-BE9C-686FE900854A}" dt="2023-06-04T00:33:10.041" v="1347" actId="113"/>
      <pc:docMkLst>
        <pc:docMk/>
      </pc:docMkLst>
      <pc:sldChg chg="addSp delSp modSp del mod">
        <pc:chgData name="NESTOR JULIO HERNANDEZ BOCKER" userId="a413b3be1cc3406f" providerId="LiveId" clId="{83E3FA2C-5845-48F7-BE9C-686FE900854A}" dt="2023-06-03T23:46:28.712" v="729" actId="47"/>
        <pc:sldMkLst>
          <pc:docMk/>
          <pc:sldMk cId="822856960" sldId="270"/>
        </pc:sldMkLst>
        <pc:spChg chg="add mod">
          <ac:chgData name="NESTOR JULIO HERNANDEZ BOCKER" userId="a413b3be1cc3406f" providerId="LiveId" clId="{83E3FA2C-5845-48F7-BE9C-686FE900854A}" dt="2023-06-03T23:46:26.880" v="728" actId="478"/>
          <ac:spMkLst>
            <pc:docMk/>
            <pc:sldMk cId="822856960" sldId="270"/>
            <ac:spMk id="3" creationId="{166EE194-215B-2733-338E-8641A8733C43}"/>
          </ac:spMkLst>
        </pc:spChg>
        <pc:spChg chg="del mod">
          <ac:chgData name="NESTOR JULIO HERNANDEZ BOCKER" userId="a413b3be1cc3406f" providerId="LiveId" clId="{83E3FA2C-5845-48F7-BE9C-686FE900854A}" dt="2023-06-03T23:46:26.880" v="728" actId="478"/>
          <ac:spMkLst>
            <pc:docMk/>
            <pc:sldMk cId="822856960" sldId="270"/>
            <ac:spMk id="8" creationId="{D7895C9D-FBF7-68D9-0111-31E819D25C53}"/>
          </ac:spMkLst>
        </pc:spChg>
        <pc:spChg chg="del">
          <ac:chgData name="NESTOR JULIO HERNANDEZ BOCKER" userId="a413b3be1cc3406f" providerId="LiveId" clId="{83E3FA2C-5845-48F7-BE9C-686FE900854A}" dt="2023-06-03T23:23:30.126" v="2" actId="478"/>
          <ac:spMkLst>
            <pc:docMk/>
            <pc:sldMk cId="822856960" sldId="270"/>
            <ac:spMk id="14" creationId="{6DBF9C93-2AED-91ED-9EBC-75499F2F2478}"/>
          </ac:spMkLst>
        </pc:spChg>
        <pc:picChg chg="del">
          <ac:chgData name="NESTOR JULIO HERNANDEZ BOCKER" userId="a413b3be1cc3406f" providerId="LiveId" clId="{83E3FA2C-5845-48F7-BE9C-686FE900854A}" dt="2023-06-03T23:23:33.405" v="4" actId="478"/>
          <ac:picMkLst>
            <pc:docMk/>
            <pc:sldMk cId="822856960" sldId="270"/>
            <ac:picMk id="16" creationId="{43C74737-BF8C-F8D1-4026-46632CBCFB7E}"/>
          </ac:picMkLst>
        </pc:picChg>
        <pc:picChg chg="del">
          <ac:chgData name="NESTOR JULIO HERNANDEZ BOCKER" userId="a413b3be1cc3406f" providerId="LiveId" clId="{83E3FA2C-5845-48F7-BE9C-686FE900854A}" dt="2023-06-03T23:23:31.679" v="3" actId="478"/>
          <ac:picMkLst>
            <pc:docMk/>
            <pc:sldMk cId="822856960" sldId="270"/>
            <ac:picMk id="17" creationId="{208690F2-2CCB-3555-3FC8-06123DEB4D11}"/>
          </ac:picMkLst>
        </pc:picChg>
      </pc:sldChg>
      <pc:sldChg chg="del">
        <pc:chgData name="NESTOR JULIO HERNANDEZ BOCKER" userId="a413b3be1cc3406f" providerId="LiveId" clId="{83E3FA2C-5845-48F7-BE9C-686FE900854A}" dt="2023-06-03T23:47:27.813" v="733" actId="47"/>
        <pc:sldMkLst>
          <pc:docMk/>
          <pc:sldMk cId="415815192" sldId="271"/>
        </pc:sldMkLst>
      </pc:sldChg>
      <pc:sldChg chg="del">
        <pc:chgData name="NESTOR JULIO HERNANDEZ BOCKER" userId="a413b3be1cc3406f" providerId="LiveId" clId="{83E3FA2C-5845-48F7-BE9C-686FE900854A}" dt="2023-06-03T23:24:38.828" v="13" actId="47"/>
        <pc:sldMkLst>
          <pc:docMk/>
          <pc:sldMk cId="889605119" sldId="272"/>
        </pc:sldMkLst>
      </pc:sldChg>
      <pc:sldChg chg="del">
        <pc:chgData name="NESTOR JULIO HERNANDEZ BOCKER" userId="a413b3be1cc3406f" providerId="LiveId" clId="{83E3FA2C-5845-48F7-BE9C-686FE900854A}" dt="2023-06-03T23:22:32.426" v="1" actId="47"/>
        <pc:sldMkLst>
          <pc:docMk/>
          <pc:sldMk cId="178122350" sldId="273"/>
        </pc:sldMkLst>
      </pc:sldChg>
      <pc:sldChg chg="del">
        <pc:chgData name="NESTOR JULIO HERNANDEZ BOCKER" userId="a413b3be1cc3406f" providerId="LiveId" clId="{83E3FA2C-5845-48F7-BE9C-686FE900854A}" dt="2023-06-03T23:23:50.630" v="10" actId="47"/>
        <pc:sldMkLst>
          <pc:docMk/>
          <pc:sldMk cId="721350290" sldId="274"/>
        </pc:sldMkLst>
      </pc:sldChg>
      <pc:sldChg chg="addSp modSp mod">
        <pc:chgData name="NESTOR JULIO HERNANDEZ BOCKER" userId="a413b3be1cc3406f" providerId="LiveId" clId="{83E3FA2C-5845-48F7-BE9C-686FE900854A}" dt="2023-06-04T00:17:12.823" v="932"/>
        <pc:sldMkLst>
          <pc:docMk/>
          <pc:sldMk cId="1010862512" sldId="275"/>
        </pc:sldMkLst>
        <pc:spChg chg="add mod">
          <ac:chgData name="NESTOR JULIO HERNANDEZ BOCKER" userId="a413b3be1cc3406f" providerId="LiveId" clId="{83E3FA2C-5845-48F7-BE9C-686FE900854A}" dt="2023-06-04T00:17:12.823" v="932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83E3FA2C-5845-48F7-BE9C-686FE900854A}" dt="2023-06-03T23:25:49.164" v="33" actId="6549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83E3FA2C-5845-48F7-BE9C-686FE900854A}" dt="2023-06-03T23:26:02.261" v="38"/>
          <ac:spMkLst>
            <pc:docMk/>
            <pc:sldMk cId="1010862512" sldId="275"/>
            <ac:spMk id="6" creationId="{C2171E36-1462-87BF-6CE9-51FF81D0C5FB}"/>
          </ac:spMkLst>
        </pc:spChg>
      </pc:sldChg>
      <pc:sldChg chg="del">
        <pc:chgData name="NESTOR JULIO HERNANDEZ BOCKER" userId="a413b3be1cc3406f" providerId="LiveId" clId="{83E3FA2C-5845-48F7-BE9C-686FE900854A}" dt="2023-06-03T23:22:31.061" v="0" actId="47"/>
        <pc:sldMkLst>
          <pc:docMk/>
          <pc:sldMk cId="64129795" sldId="276"/>
        </pc:sldMkLst>
      </pc:sldChg>
      <pc:sldChg chg="modSp add del mod">
        <pc:chgData name="NESTOR JULIO HERNANDEZ BOCKER" userId="a413b3be1cc3406f" providerId="LiveId" clId="{83E3FA2C-5845-48F7-BE9C-686FE900854A}" dt="2023-06-04T00:17:19.255" v="933" actId="47"/>
        <pc:sldMkLst>
          <pc:docMk/>
          <pc:sldMk cId="1610350232" sldId="277"/>
        </pc:sldMkLst>
        <pc:spChg chg="mod">
          <ac:chgData name="NESTOR JULIO HERNANDEZ BOCKER" userId="a413b3be1cc3406f" providerId="LiveId" clId="{83E3FA2C-5845-48F7-BE9C-686FE900854A}" dt="2023-06-03T23:25:01.518" v="23" actId="20577"/>
          <ac:spMkLst>
            <pc:docMk/>
            <pc:sldMk cId="1610350232" sldId="277"/>
            <ac:spMk id="6" creationId="{B2F2D106-82B9-0335-7236-4CF3863660F7}"/>
          </ac:spMkLst>
        </pc:spChg>
      </pc:sldChg>
      <pc:sldChg chg="del">
        <pc:chgData name="NESTOR JULIO HERNANDEZ BOCKER" userId="a413b3be1cc3406f" providerId="LiveId" clId="{83E3FA2C-5845-48F7-BE9C-686FE900854A}" dt="2023-06-03T23:24:47.518" v="16" actId="47"/>
        <pc:sldMkLst>
          <pc:docMk/>
          <pc:sldMk cId="58967716" sldId="278"/>
        </pc:sldMkLst>
      </pc:sldChg>
      <pc:sldChg chg="modSp add del mod">
        <pc:chgData name="NESTOR JULIO HERNANDEZ BOCKER" userId="a413b3be1cc3406f" providerId="LiveId" clId="{83E3FA2C-5845-48F7-BE9C-686FE900854A}" dt="2023-06-03T23:47:36.299" v="740" actId="20577"/>
        <pc:sldMkLst>
          <pc:docMk/>
          <pc:sldMk cId="3675170584" sldId="279"/>
        </pc:sldMkLst>
        <pc:spChg chg="mod">
          <ac:chgData name="NESTOR JULIO HERNANDEZ BOCKER" userId="a413b3be1cc3406f" providerId="LiveId" clId="{83E3FA2C-5845-48F7-BE9C-686FE900854A}" dt="2023-06-03T23:47:36.299" v="74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del">
        <pc:chgData name="NESTOR JULIO HERNANDEZ BOCKER" userId="a413b3be1cc3406f" providerId="LiveId" clId="{83E3FA2C-5845-48F7-BE9C-686FE900854A}" dt="2023-06-03T23:24:32.012" v="12" actId="47"/>
        <pc:sldMkLst>
          <pc:docMk/>
          <pc:sldMk cId="1088750907" sldId="280"/>
        </pc:sldMkLst>
      </pc:sldChg>
      <pc:sldChg chg="addSp delSp modSp add mod">
        <pc:chgData name="NESTOR JULIO HERNANDEZ BOCKER" userId="a413b3be1cc3406f" providerId="LiveId" clId="{83E3FA2C-5845-48F7-BE9C-686FE900854A}" dt="2023-06-03T23:58:37.478" v="787" actId="207"/>
        <pc:sldMkLst>
          <pc:docMk/>
          <pc:sldMk cId="2130645913" sldId="281"/>
        </pc:sldMkLst>
        <pc:spChg chg="add del mod">
          <ac:chgData name="NESTOR JULIO HERNANDEZ BOCKER" userId="a413b3be1cc3406f" providerId="LiveId" clId="{83E3FA2C-5845-48F7-BE9C-686FE900854A}" dt="2023-06-03T23:26:17.625" v="40" actId="478"/>
          <ac:spMkLst>
            <pc:docMk/>
            <pc:sldMk cId="2130645913" sldId="281"/>
            <ac:spMk id="3" creationId="{A926E197-15FE-3AEC-820A-9A4826A663CA}"/>
          </ac:spMkLst>
        </pc:spChg>
        <pc:spChg chg="add mod">
          <ac:chgData name="NESTOR JULIO HERNANDEZ BOCKER" userId="a413b3be1cc3406f" providerId="LiveId" clId="{83E3FA2C-5845-48F7-BE9C-686FE900854A}" dt="2023-06-03T23:54:36.851" v="759" actId="207"/>
          <ac:spMkLst>
            <pc:docMk/>
            <pc:sldMk cId="2130645913" sldId="281"/>
            <ac:spMk id="4" creationId="{9038051D-EB90-E24D-9DA9-5CDB500D1D62}"/>
          </ac:spMkLst>
        </pc:spChg>
        <pc:spChg chg="add del mod">
          <ac:chgData name="NESTOR JULIO HERNANDEZ BOCKER" userId="a413b3be1cc3406f" providerId="LiveId" clId="{83E3FA2C-5845-48F7-BE9C-686FE900854A}" dt="2023-06-03T23:27:01.241" v="54" actId="478"/>
          <ac:spMkLst>
            <pc:docMk/>
            <pc:sldMk cId="2130645913" sldId="281"/>
            <ac:spMk id="5" creationId="{9028E5CE-2DAA-EED9-E7FF-A8AC4141452F}"/>
          </ac:spMkLst>
        </pc:spChg>
        <pc:spChg chg="add del mod">
          <ac:chgData name="NESTOR JULIO HERNANDEZ BOCKER" userId="a413b3be1cc3406f" providerId="LiveId" clId="{83E3FA2C-5845-48F7-BE9C-686FE900854A}" dt="2023-06-03T23:37:42.671" v="399" actId="478"/>
          <ac:spMkLst>
            <pc:docMk/>
            <pc:sldMk cId="2130645913" sldId="281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3T23:27:48.352" v="92" actId="1035"/>
          <ac:spMkLst>
            <pc:docMk/>
            <pc:sldMk cId="2130645913" sldId="281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26:14.409" v="39" actId="478"/>
          <ac:spMkLst>
            <pc:docMk/>
            <pc:sldMk cId="2130645913" sldId="281"/>
            <ac:spMk id="8" creationId="{D7895C9D-FBF7-68D9-0111-31E819D25C53}"/>
          </ac:spMkLst>
        </pc:spChg>
        <pc:spChg chg="add mod">
          <ac:chgData name="NESTOR JULIO HERNANDEZ BOCKER" userId="a413b3be1cc3406f" providerId="LiveId" clId="{83E3FA2C-5845-48F7-BE9C-686FE900854A}" dt="2023-06-03T23:29:16.608" v="109" actId="2711"/>
          <ac:spMkLst>
            <pc:docMk/>
            <pc:sldMk cId="2130645913" sldId="281"/>
            <ac:spMk id="9" creationId="{30EE5C6D-D800-B9D3-F794-57264F801BFB}"/>
          </ac:spMkLst>
        </pc:spChg>
        <pc:spChg chg="add mod">
          <ac:chgData name="NESTOR JULIO HERNANDEZ BOCKER" userId="a413b3be1cc3406f" providerId="LiveId" clId="{83E3FA2C-5845-48F7-BE9C-686FE900854A}" dt="2023-06-03T23:29:23.260" v="110" actId="2711"/>
          <ac:spMkLst>
            <pc:docMk/>
            <pc:sldMk cId="2130645913" sldId="281"/>
            <ac:spMk id="10" creationId="{CE550A21-583D-7FBE-6302-9562E532219E}"/>
          </ac:spMkLst>
        </pc:spChg>
        <pc:spChg chg="add mod">
          <ac:chgData name="NESTOR JULIO HERNANDEZ BOCKER" userId="a413b3be1cc3406f" providerId="LiveId" clId="{83E3FA2C-5845-48F7-BE9C-686FE900854A}" dt="2023-06-03T23:54:36.851" v="759" actId="207"/>
          <ac:spMkLst>
            <pc:docMk/>
            <pc:sldMk cId="2130645913" sldId="281"/>
            <ac:spMk id="11" creationId="{83075EED-AA93-8D8A-3B48-058061B09424}"/>
          </ac:spMkLst>
        </pc:spChg>
        <pc:spChg chg="add mod">
          <ac:chgData name="NESTOR JULIO HERNANDEZ BOCKER" userId="a413b3be1cc3406f" providerId="LiveId" clId="{83E3FA2C-5845-48F7-BE9C-686FE900854A}" dt="2023-06-03T23:37:43.596" v="400"/>
          <ac:spMkLst>
            <pc:docMk/>
            <pc:sldMk cId="2130645913" sldId="281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83E3FA2C-5845-48F7-BE9C-686FE900854A}" dt="2023-06-03T23:58:30.324" v="786" actId="207"/>
          <ac:graphicFrameMkLst>
            <pc:docMk/>
            <pc:sldMk cId="2130645913" sldId="281"/>
            <ac:graphicFrameMk id="12" creationId="{09DCE6E8-E263-DF6C-D430-B909A0F7630B}"/>
          </ac:graphicFrameMkLst>
        </pc:graphicFrameChg>
        <pc:graphicFrameChg chg="add mod">
          <ac:chgData name="NESTOR JULIO HERNANDEZ BOCKER" userId="a413b3be1cc3406f" providerId="LiveId" clId="{83E3FA2C-5845-48F7-BE9C-686FE900854A}" dt="2023-06-03T23:58:37.478" v="787" actId="207"/>
          <ac:graphicFrameMkLst>
            <pc:docMk/>
            <pc:sldMk cId="2130645913" sldId="281"/>
            <ac:graphicFrameMk id="13" creationId="{0662E567-C2CB-FD30-DDBF-3431D93D0CA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3.469" v="93" actId="47"/>
        <pc:sldMkLst>
          <pc:docMk/>
          <pc:sldMk cId="1684054277" sldId="282"/>
        </pc:sldMkLst>
      </pc:sldChg>
      <pc:sldChg chg="addSp delSp modSp add mod">
        <pc:chgData name="NESTOR JULIO HERNANDEZ BOCKER" userId="a413b3be1cc3406f" providerId="LiveId" clId="{83E3FA2C-5845-48F7-BE9C-686FE900854A}" dt="2023-06-04T00:31:31.981" v="1341" actId="20577"/>
        <pc:sldMkLst>
          <pc:docMk/>
          <pc:sldMk cId="3855831146" sldId="282"/>
        </pc:sldMkLst>
        <pc:spChg chg="add del mod">
          <ac:chgData name="NESTOR JULIO HERNANDEZ BOCKER" userId="a413b3be1cc3406f" providerId="LiveId" clId="{83E3FA2C-5845-48F7-BE9C-686FE900854A}" dt="2023-06-04T00:17:49.141" v="937" actId="478"/>
          <ac:spMkLst>
            <pc:docMk/>
            <pc:sldMk cId="3855831146" sldId="282"/>
            <ac:spMk id="2" creationId="{970E212D-9580-C2BC-27C7-CC79963997CB}"/>
          </ac:spMkLst>
        </pc:spChg>
        <pc:spChg chg="add del mod">
          <ac:chgData name="NESTOR JULIO HERNANDEZ BOCKER" userId="a413b3be1cc3406f" providerId="LiveId" clId="{83E3FA2C-5845-48F7-BE9C-686FE900854A}" dt="2023-06-04T00:17:46.240" v="934" actId="478"/>
          <ac:spMkLst>
            <pc:docMk/>
            <pc:sldMk cId="3855831146" sldId="282"/>
            <ac:spMk id="3" creationId="{B047F6D7-41F2-F3B2-9672-56CAADB605B7}"/>
          </ac:spMkLst>
        </pc:spChg>
        <pc:spChg chg="mod">
          <ac:chgData name="NESTOR JULIO HERNANDEZ BOCKER" userId="a413b3be1cc3406f" providerId="LiveId" clId="{83E3FA2C-5845-48F7-BE9C-686FE900854A}" dt="2023-06-04T00:31:31.981" v="1341" actId="20577"/>
          <ac:spMkLst>
            <pc:docMk/>
            <pc:sldMk cId="3855831146" sldId="282"/>
            <ac:spMk id="4" creationId="{9038051D-EB90-E24D-9DA9-5CDB500D1D62}"/>
          </ac:spMkLst>
        </pc:spChg>
        <pc:spChg chg="add del mod">
          <ac:chgData name="NESTOR JULIO HERNANDEZ BOCKER" userId="a413b3be1cc3406f" providerId="LiveId" clId="{83E3FA2C-5845-48F7-BE9C-686FE900854A}" dt="2023-06-04T00:17:46.991" v="935" actId="478"/>
          <ac:spMkLst>
            <pc:docMk/>
            <pc:sldMk cId="3855831146" sldId="282"/>
            <ac:spMk id="5" creationId="{C5149CB5-EB9D-434B-934A-8035EF4B9A69}"/>
          </ac:spMkLst>
        </pc:spChg>
        <pc:spChg chg="mod">
          <ac:chgData name="NESTOR JULIO HERNANDEZ BOCKER" userId="a413b3be1cc3406f" providerId="LiveId" clId="{83E3FA2C-5845-48F7-BE9C-686FE900854A}" dt="2023-06-03T23:37:05.992" v="270" actId="207"/>
          <ac:spMkLst>
            <pc:docMk/>
            <pc:sldMk cId="3855831146" sldId="282"/>
            <ac:spMk id="6" creationId="{41D1D2C3-84E4-E9CA-2044-D3350F9642F4}"/>
          </ac:spMkLst>
        </pc:spChg>
        <pc:spChg chg="add del mod">
          <ac:chgData name="NESTOR JULIO HERNANDEZ BOCKER" userId="a413b3be1cc3406f" providerId="LiveId" clId="{83E3FA2C-5845-48F7-BE9C-686FE900854A}" dt="2023-06-04T00:17:50.725" v="938" actId="478"/>
          <ac:spMkLst>
            <pc:docMk/>
            <pc:sldMk cId="3855831146" sldId="282"/>
            <ac:spMk id="8" creationId="{70C0CED0-42B1-A39C-1064-EB6BEF8DFD22}"/>
          </ac:spMkLst>
        </pc:spChg>
        <pc:spChg chg="del">
          <ac:chgData name="NESTOR JULIO HERNANDEZ BOCKER" userId="a413b3be1cc3406f" providerId="LiveId" clId="{83E3FA2C-5845-48F7-BE9C-686FE900854A}" dt="2023-06-03T23:30:11.007" v="115" actId="478"/>
          <ac:spMkLst>
            <pc:docMk/>
            <pc:sldMk cId="3855831146" sldId="282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30:13.159" v="116" actId="478"/>
          <ac:spMkLst>
            <pc:docMk/>
            <pc:sldMk cId="3855831146" sldId="282"/>
            <ac:spMk id="10" creationId="{CE550A21-583D-7FBE-6302-9562E532219E}"/>
          </ac:spMkLst>
        </pc:spChg>
        <pc:spChg chg="del">
          <ac:chgData name="NESTOR JULIO HERNANDEZ BOCKER" userId="a413b3be1cc3406f" providerId="LiveId" clId="{83E3FA2C-5845-48F7-BE9C-686FE900854A}" dt="2023-06-03T23:30:18.161" v="117" actId="478"/>
          <ac:spMkLst>
            <pc:docMk/>
            <pc:sldMk cId="3855831146" sldId="282"/>
            <ac:spMk id="11" creationId="{83075EED-AA93-8D8A-3B48-058061B09424}"/>
          </ac:spMkLst>
        </pc:spChg>
        <pc:graphicFrameChg chg="del">
          <ac:chgData name="NESTOR JULIO HERNANDEZ BOCKER" userId="a413b3be1cc3406f" providerId="LiveId" clId="{83E3FA2C-5845-48F7-BE9C-686FE900854A}" dt="2023-06-03T23:29:58.185" v="112" actId="478"/>
          <ac:graphicFrameMkLst>
            <pc:docMk/>
            <pc:sldMk cId="3855831146" sldId="282"/>
            <ac:graphicFrameMk id="12" creationId="{09DCE6E8-E263-DF6C-D430-B909A0F7630B}"/>
          </ac:graphicFrameMkLst>
        </pc:graphicFrameChg>
        <pc:graphicFrameChg chg="del mod">
          <ac:chgData name="NESTOR JULIO HERNANDEZ BOCKER" userId="a413b3be1cc3406f" providerId="LiveId" clId="{83E3FA2C-5845-48F7-BE9C-686FE900854A}" dt="2023-06-03T23:29:59.675" v="114" actId="478"/>
          <ac:graphicFrameMkLst>
            <pc:docMk/>
            <pc:sldMk cId="3855831146" sldId="282"/>
            <ac:graphicFrameMk id="13" creationId="{0662E567-C2CB-FD30-DDBF-3431D93D0CA9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1:18.482" v="1340" actId="403"/>
          <ac:graphicFrameMkLst>
            <pc:docMk/>
            <pc:sldMk cId="3855831146" sldId="282"/>
            <ac:graphicFrameMk id="14" creationId="{C5605CA2-ADF8-5BB7-054C-CABDEAC87DA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3.119" v="971"/>
          <ac:graphicFrameMkLst>
            <pc:docMk/>
            <pc:sldMk cId="3855831146" sldId="282"/>
            <ac:graphicFrameMk id="17" creationId="{A7CCBF4C-8F52-2AF0-DC14-38BA936A72ED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747" v="970"/>
          <ac:graphicFrameMkLst>
            <pc:docMk/>
            <pc:sldMk cId="3855831146" sldId="282"/>
            <ac:graphicFrameMk id="18" creationId="{C06A9CAA-29E2-FD74-714F-3AFDE700633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512" v="969"/>
          <ac:graphicFrameMkLst>
            <pc:docMk/>
            <pc:sldMk cId="3855831146" sldId="282"/>
            <ac:graphicFrameMk id="19" creationId="{B2B4BAA2-84F2-16B4-C5BD-993E7DE3473B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104" v="968"/>
          <ac:graphicFrameMkLst>
            <pc:docMk/>
            <pc:sldMk cId="3855831146" sldId="282"/>
            <ac:graphicFrameMk id="20" creationId="{7F234314-FBC4-27CA-0724-38848945CC5B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1.664" v="967"/>
          <ac:graphicFrameMkLst>
            <pc:docMk/>
            <pc:sldMk cId="3855831146" sldId="282"/>
            <ac:graphicFrameMk id="21" creationId="{16FCC947-63DA-F166-65CE-424D2B4B2FE8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1.444" v="966"/>
          <ac:graphicFrameMkLst>
            <pc:docMk/>
            <pc:sldMk cId="3855831146" sldId="282"/>
            <ac:graphicFrameMk id="22" creationId="{EA953FD3-646A-8710-F691-AAB8816EBC57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0.958" v="965"/>
          <ac:graphicFrameMkLst>
            <pc:docMk/>
            <pc:sldMk cId="3855831146" sldId="282"/>
            <ac:graphicFrameMk id="23" creationId="{B55CB12E-74DC-2333-1F0D-0FA597D12576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0.441" v="964"/>
          <ac:graphicFrameMkLst>
            <pc:docMk/>
            <pc:sldMk cId="3855831146" sldId="282"/>
            <ac:graphicFrameMk id="24" creationId="{8592516D-2D84-12DF-A881-3606EAAE1627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938" v="963"/>
          <ac:graphicFrameMkLst>
            <pc:docMk/>
            <pc:sldMk cId="3855831146" sldId="282"/>
            <ac:graphicFrameMk id="25" creationId="{53D55516-23B9-3863-C848-83FF6D9F564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468" v="962"/>
          <ac:graphicFrameMkLst>
            <pc:docMk/>
            <pc:sldMk cId="3855831146" sldId="282"/>
            <ac:graphicFrameMk id="26" creationId="{DCBB626B-E3FC-92C6-4076-5E65BBA5BAB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060" v="961"/>
          <ac:graphicFrameMkLst>
            <pc:docMk/>
            <pc:sldMk cId="3855831146" sldId="282"/>
            <ac:graphicFrameMk id="27" creationId="{9A8C344E-1624-EB3D-A500-77324E939A6D}"/>
          </ac:graphicFrameMkLst>
        </pc:graphicFrameChg>
        <pc:cxnChg chg="add del mod">
          <ac:chgData name="NESTOR JULIO HERNANDEZ BOCKER" userId="a413b3be1cc3406f" providerId="LiveId" clId="{83E3FA2C-5845-48F7-BE9C-686FE900854A}" dt="2023-06-04T00:27:25.335" v="1136" actId="478"/>
          <ac:cxnSpMkLst>
            <pc:docMk/>
            <pc:sldMk cId="3855831146" sldId="282"/>
            <ac:cxnSpMk id="16" creationId="{5DCB4EDD-AA2D-6ACD-FC74-80524D552B08}"/>
          </ac:cxnSpMkLst>
        </pc:cxnChg>
      </pc:sldChg>
      <pc:sldChg chg="add del">
        <pc:chgData name="NESTOR JULIO HERNANDEZ BOCKER" userId="a413b3be1cc3406f" providerId="LiveId" clId="{83E3FA2C-5845-48F7-BE9C-686FE900854A}" dt="2023-06-03T23:27:54.497" v="94" actId="47"/>
        <pc:sldMkLst>
          <pc:docMk/>
          <pc:sldMk cId="573650844" sldId="283"/>
        </pc:sldMkLst>
      </pc:sldChg>
      <pc:sldChg chg="addSp delSp modSp add mod">
        <pc:chgData name="NESTOR JULIO HERNANDEZ BOCKER" userId="a413b3be1cc3406f" providerId="LiveId" clId="{83E3FA2C-5845-48F7-BE9C-686FE900854A}" dt="2023-06-04T00:32:46.368" v="1343" actId="113"/>
        <pc:sldMkLst>
          <pc:docMk/>
          <pc:sldMk cId="3275677300" sldId="283"/>
        </pc:sldMkLst>
        <pc:spChg chg="del">
          <ac:chgData name="NESTOR JULIO HERNANDEZ BOCKER" userId="a413b3be1cc3406f" providerId="LiveId" clId="{83E3FA2C-5845-48F7-BE9C-686FE900854A}" dt="2023-06-03T23:33:29.922" v="234" actId="478"/>
          <ac:spMkLst>
            <pc:docMk/>
            <pc:sldMk cId="3275677300" sldId="283"/>
            <ac:spMk id="4" creationId="{9038051D-EB90-E24D-9DA9-5CDB500D1D62}"/>
          </ac:spMkLst>
        </pc:spChg>
        <pc:spChg chg="add mod">
          <ac:chgData name="NESTOR JULIO HERNANDEZ BOCKER" userId="a413b3be1cc3406f" providerId="LiveId" clId="{83E3FA2C-5845-48F7-BE9C-686FE900854A}" dt="2023-06-03T23:37:22.325" v="287"/>
          <ac:spMkLst>
            <pc:docMk/>
            <pc:sldMk cId="3275677300" sldId="283"/>
            <ac:spMk id="5" creationId="{A23628EE-74BF-98AA-A55E-B2148E42906E}"/>
          </ac:spMkLst>
        </pc:spChg>
        <pc:spChg chg="del">
          <ac:chgData name="NESTOR JULIO HERNANDEZ BOCKER" userId="a413b3be1cc3406f" providerId="LiveId" clId="{83E3FA2C-5845-48F7-BE9C-686FE900854A}" dt="2023-06-03T23:37:20.929" v="286" actId="478"/>
          <ac:spMkLst>
            <pc:docMk/>
            <pc:sldMk cId="3275677300" sldId="283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4:50.145" v="915" actId="6549"/>
          <ac:spMkLst>
            <pc:docMk/>
            <pc:sldMk cId="3275677300" sldId="283"/>
            <ac:spMk id="7" creationId="{469CD69D-8310-32BB-7403-36C4ABF01797}"/>
          </ac:spMkLst>
        </pc:spChg>
        <pc:spChg chg="mod">
          <ac:chgData name="NESTOR JULIO HERNANDEZ BOCKER" userId="a413b3be1cc3406f" providerId="LiveId" clId="{83E3FA2C-5845-48F7-BE9C-686FE900854A}" dt="2023-06-03T23:33:49.776" v="235"/>
          <ac:spMkLst>
            <pc:docMk/>
            <pc:sldMk cId="3275677300" sldId="283"/>
            <ac:spMk id="9" creationId="{30EE5C6D-D800-B9D3-F794-57264F801BFB}"/>
          </ac:spMkLst>
        </pc:spChg>
        <pc:spChg chg="mod">
          <ac:chgData name="NESTOR JULIO HERNANDEZ BOCKER" userId="a413b3be1cc3406f" providerId="LiveId" clId="{83E3FA2C-5845-48F7-BE9C-686FE900854A}" dt="2023-06-03T23:33:58.139" v="236"/>
          <ac:spMkLst>
            <pc:docMk/>
            <pc:sldMk cId="3275677300" sldId="283"/>
            <ac:spMk id="10" creationId="{CE550A21-583D-7FBE-6302-9562E532219E}"/>
          </ac:spMkLst>
        </pc:spChg>
        <pc:spChg chg="del">
          <ac:chgData name="NESTOR JULIO HERNANDEZ BOCKER" userId="a413b3be1cc3406f" providerId="LiveId" clId="{83E3FA2C-5845-48F7-BE9C-686FE900854A}" dt="2023-06-03T23:33:29.922" v="234" actId="478"/>
          <ac:spMkLst>
            <pc:docMk/>
            <pc:sldMk cId="3275677300" sldId="283"/>
            <ac:spMk id="11" creationId="{83075EED-AA93-8D8A-3B48-058061B09424}"/>
          </ac:spMkLst>
        </pc:spChg>
        <pc:graphicFrameChg chg="add mod">
          <ac:chgData name="NESTOR JULIO HERNANDEZ BOCKER" userId="a413b3be1cc3406f" providerId="LiveId" clId="{83E3FA2C-5845-48F7-BE9C-686FE900854A}" dt="2023-06-04T00:32:43.566" v="1342" actId="113"/>
          <ac:graphicFrameMkLst>
            <pc:docMk/>
            <pc:sldMk cId="3275677300" sldId="283"/>
            <ac:graphicFrameMk id="2" creationId="{5E1C4DD8-641D-A5F5-D2F6-1BBF031AA7B0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46.368" v="1343" actId="113"/>
          <ac:graphicFrameMkLst>
            <pc:docMk/>
            <pc:sldMk cId="3275677300" sldId="283"/>
            <ac:graphicFrameMk id="3" creationId="{41043A50-4A74-5610-777A-A81D28BBFB63}"/>
          </ac:graphicFrameMkLst>
        </pc:graphicFrameChg>
        <pc:graphicFrameChg chg="del">
          <ac:chgData name="NESTOR JULIO HERNANDEZ BOCKER" userId="a413b3be1cc3406f" providerId="LiveId" clId="{83E3FA2C-5845-48F7-BE9C-686FE900854A}" dt="2023-06-03T23:33:23.523" v="232" actId="478"/>
          <ac:graphicFrameMkLst>
            <pc:docMk/>
            <pc:sldMk cId="3275677300" sldId="283"/>
            <ac:graphicFrameMk id="12" creationId="{09DCE6E8-E263-DF6C-D430-B909A0F7630B}"/>
          </ac:graphicFrameMkLst>
        </pc:graphicFrameChg>
        <pc:graphicFrameChg chg="del">
          <ac:chgData name="NESTOR JULIO HERNANDEZ BOCKER" userId="a413b3be1cc3406f" providerId="LiveId" clId="{83E3FA2C-5845-48F7-BE9C-686FE900854A}" dt="2023-06-03T23:33:25.202" v="233" actId="478"/>
          <ac:graphicFrameMkLst>
            <pc:docMk/>
            <pc:sldMk cId="3275677300" sldId="283"/>
            <ac:graphicFrameMk id="13" creationId="{0662E567-C2CB-FD30-DDBF-3431D93D0CA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4.999" v="95" actId="47"/>
        <pc:sldMkLst>
          <pc:docMk/>
          <pc:sldMk cId="1497656693" sldId="284"/>
        </pc:sldMkLst>
      </pc:sldChg>
      <pc:sldChg chg="addSp delSp modSp add mod">
        <pc:chgData name="NESTOR JULIO HERNANDEZ BOCKER" userId="a413b3be1cc3406f" providerId="LiveId" clId="{83E3FA2C-5845-48F7-BE9C-686FE900854A}" dt="2023-06-04T00:32:55.246" v="1346" actId="113"/>
        <pc:sldMkLst>
          <pc:docMk/>
          <pc:sldMk cId="2609771912" sldId="284"/>
        </pc:sldMkLst>
        <pc:spChg chg="del mod">
          <ac:chgData name="NESTOR JULIO HERNANDEZ BOCKER" userId="a413b3be1cc3406f" providerId="LiveId" clId="{83E3FA2C-5845-48F7-BE9C-686FE900854A}" dt="2023-06-03T23:38:02.246" v="417" actId="478"/>
          <ac:spMkLst>
            <pc:docMk/>
            <pc:sldMk cId="2609771912" sldId="284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5:24.078" v="929" actId="6549"/>
          <ac:spMkLst>
            <pc:docMk/>
            <pc:sldMk cId="2609771912" sldId="284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83E3FA2C-5845-48F7-BE9C-686FE900854A}" dt="2023-06-03T23:35:01.234" v="248" actId="478"/>
          <ac:graphicFrameMkLst>
            <pc:docMk/>
            <pc:sldMk cId="2609771912" sldId="284"/>
            <ac:graphicFrameMk id="2" creationId="{5E1C4DD8-641D-A5F5-D2F6-1BBF031AA7B0}"/>
          </ac:graphicFrameMkLst>
        </pc:graphicFrameChg>
        <pc:graphicFrameChg chg="del">
          <ac:chgData name="NESTOR JULIO HERNANDEZ BOCKER" userId="a413b3be1cc3406f" providerId="LiveId" clId="{83E3FA2C-5845-48F7-BE9C-686FE900854A}" dt="2023-06-03T23:35:02.552" v="249" actId="478"/>
          <ac:graphicFrameMkLst>
            <pc:docMk/>
            <pc:sldMk cId="2609771912" sldId="284"/>
            <ac:graphicFrameMk id="3" creationId="{41043A50-4A74-5610-777A-A81D28BBFB63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55.246" v="1346" actId="113"/>
          <ac:graphicFrameMkLst>
            <pc:docMk/>
            <pc:sldMk cId="2609771912" sldId="284"/>
            <ac:graphicFrameMk id="4" creationId="{BC2AE36B-13E9-E78C-A3CA-EF3F36CEDD1F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53.065" v="1345" actId="113"/>
          <ac:graphicFrameMkLst>
            <pc:docMk/>
            <pc:sldMk cId="2609771912" sldId="284"/>
            <ac:graphicFrameMk id="5" creationId="{990A3292-2F64-B83A-CB19-51CF0F099D57}"/>
          </ac:graphicFrameMkLst>
        </pc:graphicFrameChg>
      </pc:sldChg>
      <pc:sldChg chg="addSp delSp modSp add mod">
        <pc:chgData name="NESTOR JULIO HERNANDEZ BOCKER" userId="a413b3be1cc3406f" providerId="LiveId" clId="{83E3FA2C-5845-48F7-BE9C-686FE900854A}" dt="2023-06-04T00:33:10.041" v="1347" actId="113"/>
        <pc:sldMkLst>
          <pc:docMk/>
          <pc:sldMk cId="185742075" sldId="285"/>
        </pc:sldMkLst>
        <pc:spChg chg="add mod">
          <ac:chgData name="NESTOR JULIO HERNANDEZ BOCKER" userId="a413b3be1cc3406f" providerId="LiveId" clId="{83E3FA2C-5845-48F7-BE9C-686FE900854A}" dt="2023-06-03T23:40:57.761" v="572"/>
          <ac:spMkLst>
            <pc:docMk/>
            <pc:sldMk cId="185742075" sldId="285"/>
            <ac:spMk id="4" creationId="{589EA829-7F4F-2047-2597-8C99EA2EB0BF}"/>
          </ac:spMkLst>
        </pc:spChg>
        <pc:spChg chg="del">
          <ac:chgData name="NESTOR JULIO HERNANDEZ BOCKER" userId="a413b3be1cc3406f" providerId="LiveId" clId="{83E3FA2C-5845-48F7-BE9C-686FE900854A}" dt="2023-06-03T23:40:56.599" v="571" actId="478"/>
          <ac:spMkLst>
            <pc:docMk/>
            <pc:sldMk cId="185742075" sldId="285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5:11.014" v="926" actId="6549"/>
          <ac:spMkLst>
            <pc:docMk/>
            <pc:sldMk cId="185742075" sldId="28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83E3FA2C-5845-48F7-BE9C-686FE900854A}" dt="2023-06-03T23:59:53.966" v="792" actId="207"/>
          <ac:graphicFrameMkLst>
            <pc:docMk/>
            <pc:sldMk cId="185742075" sldId="285"/>
            <ac:graphicFrameMk id="2" creationId="{24496ED9-7835-3B52-A1A0-7D466324A28C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3:10.041" v="1347" actId="113"/>
          <ac:graphicFrameMkLst>
            <pc:docMk/>
            <pc:sldMk cId="185742075" sldId="285"/>
            <ac:graphicFrameMk id="3" creationId="{DCBC361C-5195-469F-399A-1E257BCBE52D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5.345" v="96" actId="47"/>
        <pc:sldMkLst>
          <pc:docMk/>
          <pc:sldMk cId="3836270115" sldId="285"/>
        </pc:sldMkLst>
      </pc:sldChg>
      <pc:sldChg chg="addSp delSp modSp add mod">
        <pc:chgData name="NESTOR JULIO HERNANDEZ BOCKER" userId="a413b3be1cc3406f" providerId="LiveId" clId="{83E3FA2C-5845-48F7-BE9C-686FE900854A}" dt="2023-06-04T00:12:28.874" v="893"/>
        <pc:sldMkLst>
          <pc:docMk/>
          <pc:sldMk cId="761130282" sldId="286"/>
        </pc:sldMkLst>
        <pc:spChg chg="add mod">
          <ac:chgData name="NESTOR JULIO HERNANDEZ BOCKER" userId="a413b3be1cc3406f" providerId="LiveId" clId="{83E3FA2C-5845-48F7-BE9C-686FE900854A}" dt="2023-06-03T23:41:27.259" v="684"/>
          <ac:spMkLst>
            <pc:docMk/>
            <pc:sldMk cId="761130282" sldId="286"/>
            <ac:spMk id="2" creationId="{ED83159B-FD29-D8E1-23F1-F30FD57F3054}"/>
          </ac:spMkLst>
        </pc:spChg>
        <pc:spChg chg="del">
          <ac:chgData name="NESTOR JULIO HERNANDEZ BOCKER" userId="a413b3be1cc3406f" providerId="LiveId" clId="{83E3FA2C-5845-48F7-BE9C-686FE900854A}" dt="2023-06-03T23:41:26.103" v="683" actId="478"/>
          <ac:spMkLst>
            <pc:docMk/>
            <pc:sldMk cId="761130282" sldId="286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3T23:42:17.576" v="702" actId="20577"/>
          <ac:spMkLst>
            <pc:docMk/>
            <pc:sldMk cId="761130282" sldId="286"/>
            <ac:spMk id="7" creationId="{469CD69D-8310-32BB-7403-36C4ABF01797}"/>
          </ac:spMkLst>
        </pc:spChg>
        <pc:spChg chg="mod">
          <ac:chgData name="NESTOR JULIO HERNANDEZ BOCKER" userId="a413b3be1cc3406f" providerId="LiveId" clId="{83E3FA2C-5845-48F7-BE9C-686FE900854A}" dt="2023-06-03T23:56:30.152" v="773" actId="1076"/>
          <ac:spMkLst>
            <pc:docMk/>
            <pc:sldMk cId="761130282" sldId="286"/>
            <ac:spMk id="10" creationId="{CE550A21-583D-7FBE-6302-9562E532219E}"/>
          </ac:spMkLst>
        </pc:spChg>
        <pc:graphicFrameChg chg="add mod">
          <ac:chgData name="NESTOR JULIO HERNANDEZ BOCKER" userId="a413b3be1cc3406f" providerId="LiveId" clId="{83E3FA2C-5845-48F7-BE9C-686FE900854A}" dt="2023-06-04T00:12:28.874" v="893"/>
          <ac:graphicFrameMkLst>
            <pc:docMk/>
            <pc:sldMk cId="761130282" sldId="286"/>
            <ac:graphicFrameMk id="3" creationId="{73D35491-8180-7569-4B4D-6F90854597AA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11:27.118" v="885"/>
          <ac:graphicFrameMkLst>
            <pc:docMk/>
            <pc:sldMk cId="761130282" sldId="286"/>
            <ac:graphicFrameMk id="4" creationId="{206272FB-F433-C634-2B41-EB95476B7C2B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5.611" v="97" actId="47"/>
        <pc:sldMkLst>
          <pc:docMk/>
          <pc:sldMk cId="3829692372" sldId="286"/>
        </pc:sldMkLst>
      </pc:sldChg>
      <pc:sldChg chg="add del">
        <pc:chgData name="NESTOR JULIO HERNANDEZ BOCKER" userId="a413b3be1cc3406f" providerId="LiveId" clId="{83E3FA2C-5845-48F7-BE9C-686FE900854A}" dt="2023-06-03T23:27:55.815" v="98" actId="47"/>
        <pc:sldMkLst>
          <pc:docMk/>
          <pc:sldMk cId="1680853642" sldId="287"/>
        </pc:sldMkLst>
      </pc:sldChg>
      <pc:sldChg chg="add del">
        <pc:chgData name="NESTOR JULIO HERNANDEZ BOCKER" userId="a413b3be1cc3406f" providerId="LiveId" clId="{83E3FA2C-5845-48F7-BE9C-686FE900854A}" dt="2023-06-03T23:41:29.690" v="685" actId="47"/>
        <pc:sldMkLst>
          <pc:docMk/>
          <pc:sldMk cId="2308568585" sldId="287"/>
        </pc:sldMkLst>
      </pc:sldChg>
      <pc:sldChg chg="addSp delSp modSp add mod">
        <pc:chgData name="NESTOR JULIO HERNANDEZ BOCKER" userId="a413b3be1cc3406f" providerId="LiveId" clId="{83E3FA2C-5845-48F7-BE9C-686FE900854A}" dt="2023-06-04T00:01:24.564" v="805" actId="6549"/>
        <pc:sldMkLst>
          <pc:docMk/>
          <pc:sldMk cId="4096092239" sldId="287"/>
        </pc:sldMkLst>
        <pc:spChg chg="del">
          <ac:chgData name="NESTOR JULIO HERNANDEZ BOCKER" userId="a413b3be1cc3406f" providerId="LiveId" clId="{83E3FA2C-5845-48F7-BE9C-686FE900854A}" dt="2023-06-04T00:01:17.462" v="799" actId="478"/>
          <ac:spMkLst>
            <pc:docMk/>
            <pc:sldMk cId="4096092239" sldId="287"/>
            <ac:spMk id="2" creationId="{ED83159B-FD29-D8E1-23F1-F30FD57F3054}"/>
          </ac:spMkLst>
        </pc:spChg>
        <pc:spChg chg="add mod">
          <ac:chgData name="NESTOR JULIO HERNANDEZ BOCKER" userId="a413b3be1cc3406f" providerId="LiveId" clId="{83E3FA2C-5845-48F7-BE9C-686FE900854A}" dt="2023-06-04T00:01:17.792" v="800"/>
          <ac:spMkLst>
            <pc:docMk/>
            <pc:sldMk cId="4096092239" sldId="287"/>
            <ac:spMk id="4" creationId="{5372CBC4-F57B-73DB-75FD-914B77E83363}"/>
          </ac:spMkLst>
        </pc:spChg>
        <pc:spChg chg="mod">
          <ac:chgData name="NESTOR JULIO HERNANDEZ BOCKER" userId="a413b3be1cc3406f" providerId="LiveId" clId="{83E3FA2C-5845-48F7-BE9C-686FE900854A}" dt="2023-06-03T23:42:53.807" v="707"/>
          <ac:spMkLst>
            <pc:docMk/>
            <pc:sldMk cId="4096092239" sldId="287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2:36.576" v="704" actId="478"/>
          <ac:spMkLst>
            <pc:docMk/>
            <pc:sldMk cId="4096092239" sldId="287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2:38.976" v="705" actId="478"/>
          <ac:spMkLst>
            <pc:docMk/>
            <pc:sldMk cId="4096092239" sldId="287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24.564" v="805" actId="6549"/>
          <ac:graphicFrameMkLst>
            <pc:docMk/>
            <pc:sldMk cId="4096092239" sldId="287"/>
            <ac:graphicFrameMk id="3" creationId="{2EA92314-3BA4-5F8B-268A-4E50A514456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6.004" v="99" actId="47"/>
        <pc:sldMkLst>
          <pc:docMk/>
          <pc:sldMk cId="784827020" sldId="288"/>
        </pc:sldMkLst>
      </pc:sldChg>
      <pc:sldChg chg="add del">
        <pc:chgData name="NESTOR JULIO HERNANDEZ BOCKER" userId="a413b3be1cc3406f" providerId="LiveId" clId="{83E3FA2C-5845-48F7-BE9C-686FE900854A}" dt="2023-06-03T23:41:30.601" v="686" actId="47"/>
        <pc:sldMkLst>
          <pc:docMk/>
          <pc:sldMk cId="3105523235" sldId="288"/>
        </pc:sldMkLst>
      </pc:sldChg>
      <pc:sldChg chg="addSp delSp modSp add mod">
        <pc:chgData name="NESTOR JULIO HERNANDEZ BOCKER" userId="a413b3be1cc3406f" providerId="LiveId" clId="{83E3FA2C-5845-48F7-BE9C-686FE900854A}" dt="2023-06-04T00:01:32.441" v="812" actId="20577"/>
        <pc:sldMkLst>
          <pc:docMk/>
          <pc:sldMk cId="4195406661" sldId="288"/>
        </pc:sldMkLst>
        <pc:spChg chg="mod">
          <ac:chgData name="NESTOR JULIO HERNANDEZ BOCKER" userId="a413b3be1cc3406f" providerId="LiveId" clId="{83E3FA2C-5845-48F7-BE9C-686FE900854A}" dt="2023-06-03T23:43:23.776" v="711" actId="6549"/>
          <ac:spMkLst>
            <pc:docMk/>
            <pc:sldMk cId="4195406661" sldId="288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3:04.426" v="708" actId="478"/>
          <ac:spMkLst>
            <pc:docMk/>
            <pc:sldMk cId="4195406661" sldId="288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3:06.043" v="709" actId="478"/>
          <ac:spMkLst>
            <pc:docMk/>
            <pc:sldMk cId="4195406661" sldId="288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32.441" v="812" actId="20577"/>
          <ac:graphicFrameMkLst>
            <pc:docMk/>
            <pc:sldMk cId="4195406661" sldId="288"/>
            <ac:graphicFrameMk id="3" creationId="{1FC4975E-A22B-F131-85EB-3116FFDD2574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7.290" v="100" actId="47"/>
        <pc:sldMkLst>
          <pc:docMk/>
          <pc:sldMk cId="1552279589" sldId="289"/>
        </pc:sldMkLst>
      </pc:sldChg>
      <pc:sldChg chg="add del">
        <pc:chgData name="NESTOR JULIO HERNANDEZ BOCKER" userId="a413b3be1cc3406f" providerId="LiveId" clId="{83E3FA2C-5845-48F7-BE9C-686FE900854A}" dt="2023-06-03T23:41:30.946" v="687" actId="47"/>
        <pc:sldMkLst>
          <pc:docMk/>
          <pc:sldMk cId="3011558527" sldId="289"/>
        </pc:sldMkLst>
      </pc:sldChg>
      <pc:sldChg chg="addSp delSp modSp add mod">
        <pc:chgData name="NESTOR JULIO HERNANDEZ BOCKER" userId="a413b3be1cc3406f" providerId="LiveId" clId="{83E3FA2C-5845-48F7-BE9C-686FE900854A}" dt="2023-06-04T00:01:42.488" v="819" actId="20577"/>
        <pc:sldMkLst>
          <pc:docMk/>
          <pc:sldMk cId="3371494069" sldId="289"/>
        </pc:sldMkLst>
        <pc:spChg chg="mod">
          <ac:chgData name="NESTOR JULIO HERNANDEZ BOCKER" userId="a413b3be1cc3406f" providerId="LiveId" clId="{83E3FA2C-5845-48F7-BE9C-686FE900854A}" dt="2023-06-04T00:01:09.982" v="798" actId="6549"/>
          <ac:spMkLst>
            <pc:docMk/>
            <pc:sldMk cId="3371494069" sldId="289"/>
            <ac:spMk id="2" creationId="{ED83159B-FD29-D8E1-23F1-F30FD57F3054}"/>
          </ac:spMkLst>
        </pc:spChg>
        <pc:spChg chg="mod">
          <ac:chgData name="NESTOR JULIO HERNANDEZ BOCKER" userId="a413b3be1cc3406f" providerId="LiveId" clId="{83E3FA2C-5845-48F7-BE9C-686FE900854A}" dt="2023-06-03T23:44:02.307" v="720" actId="6549"/>
          <ac:spMkLst>
            <pc:docMk/>
            <pc:sldMk cId="3371494069" sldId="289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3:38.482" v="713" actId="478"/>
          <ac:spMkLst>
            <pc:docMk/>
            <pc:sldMk cId="3371494069" sldId="289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3:39.926" v="714" actId="478"/>
          <ac:spMkLst>
            <pc:docMk/>
            <pc:sldMk cId="3371494069" sldId="289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42.488" v="819" actId="20577"/>
          <ac:graphicFrameMkLst>
            <pc:docMk/>
            <pc:sldMk cId="3371494069" sldId="289"/>
            <ac:graphicFrameMk id="3" creationId="{89CB9840-150F-E6AC-EA93-306DC819538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7.573" v="101" actId="47"/>
        <pc:sldMkLst>
          <pc:docMk/>
          <pc:sldMk cId="1422948711" sldId="290"/>
        </pc:sldMkLst>
      </pc:sldChg>
      <pc:sldChg chg="add del">
        <pc:chgData name="NESTOR JULIO HERNANDEZ BOCKER" userId="a413b3be1cc3406f" providerId="LiveId" clId="{83E3FA2C-5845-48F7-BE9C-686FE900854A}" dt="2023-06-03T23:41:31.181" v="688" actId="47"/>
        <pc:sldMkLst>
          <pc:docMk/>
          <pc:sldMk cId="1477188278" sldId="290"/>
        </pc:sldMkLst>
      </pc:sldChg>
      <pc:sldChg chg="add del">
        <pc:chgData name="NESTOR JULIO HERNANDEZ BOCKER" userId="a413b3be1cc3406f" providerId="LiveId" clId="{83E3FA2C-5845-48F7-BE9C-686FE900854A}" dt="2023-06-03T23:41:31.636" v="689" actId="47"/>
        <pc:sldMkLst>
          <pc:docMk/>
          <pc:sldMk cId="2827053692" sldId="291"/>
        </pc:sldMkLst>
      </pc:sldChg>
    </pc:docChg>
  </pc:docChgLst>
  <pc:docChgLst>
    <pc:chgData name="NESTOR JULIO HERNANDEZ BOCKER" userId="a413b3be1cc3406f" providerId="LiveId" clId="{50DAEAEE-BD26-4ED6-A09C-BC174B3832EA}"/>
    <pc:docChg chg="undo redo custSel modSld">
      <pc:chgData name="NESTOR JULIO HERNANDEZ BOCKER" userId="a413b3be1cc3406f" providerId="LiveId" clId="{50DAEAEE-BD26-4ED6-A09C-BC174B3832EA}" dt="2023-11-09T11:41:13.685" v="432" actId="1036"/>
      <pc:docMkLst>
        <pc:docMk/>
      </pc:docMkLst>
      <pc:sldChg chg="modSp mod">
        <pc:chgData name="NESTOR JULIO HERNANDEZ BOCKER" userId="a413b3be1cc3406f" providerId="LiveId" clId="{50DAEAEE-BD26-4ED6-A09C-BC174B3832EA}" dt="2023-11-08T13:38:25.392" v="6" actId="20577"/>
        <pc:sldMkLst>
          <pc:docMk/>
          <pc:sldMk cId="1010862512" sldId="275"/>
        </pc:sldMkLst>
        <pc:spChg chg="mod">
          <ac:chgData name="NESTOR JULIO HERNANDEZ BOCKER" userId="a413b3be1cc3406f" providerId="LiveId" clId="{50DAEAEE-BD26-4ED6-A09C-BC174B3832EA}" dt="2023-11-08T13:38:25.392" v="6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50DAEAEE-BD26-4ED6-A09C-BC174B3832EA}" dt="2023-11-08T22:57:50.596" v="285" actId="20577"/>
        <pc:sldMkLst>
          <pc:docMk/>
          <pc:sldMk cId="3675170584" sldId="279"/>
        </pc:sldMkLst>
        <pc:spChg chg="mod">
          <ac:chgData name="NESTOR JULIO HERNANDEZ BOCKER" userId="a413b3be1cc3406f" providerId="LiveId" clId="{50DAEAEE-BD26-4ED6-A09C-BC174B3832EA}" dt="2023-11-08T22:57:50.596" v="285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50DAEAEE-BD26-4ED6-A09C-BC174B3832EA}" dt="2023-11-08T23:41:08.887" v="362" actId="113"/>
        <pc:sldMkLst>
          <pc:docMk/>
          <pc:sldMk cId="2130645913" sldId="281"/>
        </pc:sldMkLst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50DAEAEE-BD26-4ED6-A09C-BC174B3832EA}" dt="2023-11-08T23:41:08.887" v="362" actId="113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50DAEAEE-BD26-4ED6-A09C-BC174B3832EA}" dt="2023-11-08T23:41:41.350" v="365" actId="20577"/>
        <pc:sldMkLst>
          <pc:docMk/>
          <pc:sldMk cId="102766390" sldId="316"/>
        </pc:sldMkLst>
        <pc:spChg chg="mod">
          <ac:chgData name="NESTOR JULIO HERNANDEZ BOCKER" userId="a413b3be1cc3406f" providerId="LiveId" clId="{50DAEAEE-BD26-4ED6-A09C-BC174B3832EA}" dt="2023-11-08T23:41:41.350" v="365" actId="20577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50DAEAEE-BD26-4ED6-A09C-BC174B3832EA}" dt="2023-11-08T23:34:26.407" v="317" actId="1035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50DAEAEE-BD26-4ED6-A09C-BC174B3832EA}" dt="2023-11-08T23:34:32.610" v="318" actId="1038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50DAEAEE-BD26-4ED6-A09C-BC174B3832EA}" dt="2023-11-08T23:43:01.245" v="374" actId="20577"/>
        <pc:sldMkLst>
          <pc:docMk/>
          <pc:sldMk cId="3812210601" sldId="317"/>
        </pc:sldMkLst>
        <pc:spChg chg="mod">
          <ac:chgData name="NESTOR JULIO HERNANDEZ BOCKER" userId="a413b3be1cc3406f" providerId="LiveId" clId="{50DAEAEE-BD26-4ED6-A09C-BC174B3832EA}" dt="2023-11-08T23:42:08.055" v="367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50DAEAEE-BD26-4ED6-A09C-BC174B3832EA}" dt="2023-11-08T23:42:44.964" v="372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50DAEAEE-BD26-4ED6-A09C-BC174B3832EA}" dt="2023-11-08T23:43:01.245" v="374" actId="20577"/>
          <ac:spMkLst>
            <pc:docMk/>
            <pc:sldMk cId="3812210601" sldId="317"/>
            <ac:spMk id="8" creationId="{2CBAB8E9-9405-7A87-2785-3DEFDF9F262E}"/>
          </ac:spMkLst>
        </pc:spChg>
      </pc:sldChg>
      <pc:sldChg chg="modSp">
        <pc:chgData name="NESTOR JULIO HERNANDEZ BOCKER" userId="a413b3be1cc3406f" providerId="LiveId" clId="{50DAEAEE-BD26-4ED6-A09C-BC174B3832EA}" dt="2023-11-08T23:43:35.542" v="375"/>
        <pc:sldMkLst>
          <pc:docMk/>
          <pc:sldMk cId="417758710" sldId="318"/>
        </pc:sldMkLst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417758710" sldId="318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0DAEAEE-BD26-4ED6-A09C-BC174B3832EA}" dt="2023-11-08T23:43:35.542" v="375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50DAEAEE-BD26-4ED6-A09C-BC174B3832EA}" dt="2023-11-08T23:43:50.808" v="376"/>
        <pc:sldMkLst>
          <pc:docMk/>
          <pc:sldMk cId="1360156958" sldId="319"/>
        </pc:sldMkLst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1360156958" sldId="319"/>
            <ac:spMk id="6" creationId="{0975D6D9-C73A-4534-891E-598D9F6D656A}"/>
          </ac:spMkLst>
        </pc:spChg>
        <pc:graphicFrameChg chg="mod">
          <ac:chgData name="NESTOR JULIO HERNANDEZ BOCKER" userId="a413b3be1cc3406f" providerId="LiveId" clId="{50DAEAEE-BD26-4ED6-A09C-BC174B3832EA}" dt="2023-11-08T23:43:50.808" v="376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9T11:41:13.685" v="432" actId="1036"/>
        <pc:sldMkLst>
          <pc:docMk/>
          <pc:sldMk cId="1763648886" sldId="320"/>
        </pc:sldMkLst>
        <pc:spChg chg="mod">
          <ac:chgData name="NESTOR JULIO HERNANDEZ BOCKER" userId="a413b3be1cc3406f" providerId="LiveId" clId="{50DAEAEE-BD26-4ED6-A09C-BC174B3832EA}" dt="2023-11-08T23:44:35.607" v="380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50DAEAEE-BD26-4ED6-A09C-BC174B3832EA}" dt="2023-11-09T11:41:13.685" v="432" actId="1036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50DAEAEE-BD26-4ED6-A09C-BC174B3832EA}" dt="2023-11-08T23:44:55.169" v="386" actId="20577"/>
          <ac:spMkLst>
            <pc:docMk/>
            <pc:sldMk cId="1763648886" sldId="320"/>
            <ac:spMk id="9" creationId="{B15C3F20-1D7E-41F3-7206-569B464F71CB}"/>
          </ac:spMkLst>
        </pc:spChg>
      </pc:sldChg>
      <pc:sldChg chg="modSp mod">
        <pc:chgData name="NESTOR JULIO HERNANDEZ BOCKER" userId="a413b3be1cc3406f" providerId="LiveId" clId="{50DAEAEE-BD26-4ED6-A09C-BC174B3832EA}" dt="2023-11-08T23:46:41.642" v="398" actId="20577"/>
        <pc:sldMkLst>
          <pc:docMk/>
          <pc:sldMk cId="3330875486" sldId="321"/>
        </pc:sldMkLst>
        <pc:spChg chg="mod">
          <ac:chgData name="NESTOR JULIO HERNANDEZ BOCKER" userId="a413b3be1cc3406f" providerId="LiveId" clId="{50DAEAEE-BD26-4ED6-A09C-BC174B3832EA}" dt="2023-11-08T23:09:40.097" v="293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50DAEAEE-BD26-4ED6-A09C-BC174B3832EA}" dt="2023-11-08T23:46:36.142" v="395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50DAEAEE-BD26-4ED6-A09C-BC174B3832EA}" dt="2023-11-08T23:46:41.642" v="398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3330875486" sldId="321"/>
            <ac:spMk id="9" creationId="{AD2880AA-3001-E064-27C8-B2483A4D9010}"/>
          </ac:spMkLst>
        </pc:spChg>
      </pc:sldChg>
      <pc:sldChg chg="modSp mod">
        <pc:chgData name="NESTOR JULIO HERNANDEZ BOCKER" userId="a413b3be1cc3406f" providerId="LiveId" clId="{50DAEAEE-BD26-4ED6-A09C-BC174B3832EA}" dt="2023-11-08T23:38:25.785" v="335" actId="27918"/>
        <pc:sldMkLst>
          <pc:docMk/>
          <pc:sldMk cId="200782912" sldId="322"/>
        </pc:sldMkLst>
        <pc:spChg chg="mod">
          <ac:chgData name="NESTOR JULIO HERNANDEZ BOCKER" userId="a413b3be1cc3406f" providerId="LiveId" clId="{50DAEAEE-BD26-4ED6-A09C-BC174B3832EA}" dt="2023-11-08T13:54:31.788" v="48" actId="1038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50DAEAEE-BD26-4ED6-A09C-BC174B3832EA}" dt="2023-11-08T13:54:31.788" v="48" actId="1038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50DAEAEE-BD26-4ED6-A09C-BC174B3832EA}" dt="2023-11-08T13:54:45.002" v="61" actId="1038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50DAEAEE-BD26-4ED6-A09C-BC174B3832EA}" dt="2023-11-08T13:54:45.002" v="61" actId="1038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50DAEAEE-BD26-4ED6-A09C-BC174B3832EA}" dt="2023-11-08T13:55:19.091" v="105" actId="1037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50DAEAEE-BD26-4ED6-A09C-BC174B3832EA}" dt="2023-11-08T13:55:19.091" v="105" actId="1037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50DAEAEE-BD26-4ED6-A09C-BC174B3832EA}" dt="2023-11-08T13:55:00.166" v="78" actId="1037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50DAEAEE-BD26-4ED6-A09C-BC174B3832EA}" dt="2023-11-08T13:55:00.166" v="78" actId="1037"/>
          <ac:spMkLst>
            <pc:docMk/>
            <pc:sldMk cId="200782912" sldId="322"/>
            <ac:spMk id="36" creationId="{390A071B-8E8C-BE41-8E65-DDAC2A535855}"/>
          </ac:spMkLst>
        </pc:spChg>
        <pc:graphicFrameChg chg="mod">
          <ac:chgData name="NESTOR JULIO HERNANDEZ BOCKER" userId="a413b3be1cc3406f" providerId="LiveId" clId="{50DAEAEE-BD26-4ED6-A09C-BC174B3832EA}" dt="2023-11-08T21:08:16.747" v="284" actId="1076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23:44:22.762" v="378" actId="113"/>
        <pc:sldMkLst>
          <pc:docMk/>
          <pc:sldMk cId="3631758431" sldId="328"/>
        </pc:sldMkLst>
        <pc:spChg chg="mod">
          <ac:chgData name="NESTOR JULIO HERNANDEZ BOCKER" userId="a413b3be1cc3406f" providerId="LiveId" clId="{50DAEAEE-BD26-4ED6-A09C-BC174B3832EA}" dt="2023-11-08T23:44:22.762" v="378" actId="113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3631758431" sldId="328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50DAEAEE-BD26-4ED6-A09C-BC174B3832EA}" dt="2023-11-09T00:27:51.226" v="430" actId="478"/>
        <pc:sldMkLst>
          <pc:docMk/>
          <pc:sldMk cId="3726187029" sldId="329"/>
        </pc:sldMkLst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3726187029" sldId="329"/>
            <ac:spMk id="7" creationId="{469CD69D-8310-32BB-7403-36C4ABF01797}"/>
          </ac:spMkLst>
        </pc:spChg>
        <pc:spChg chg="add del mod">
          <ac:chgData name="NESTOR JULIO HERNANDEZ BOCKER" userId="a413b3be1cc3406f" providerId="LiveId" clId="{50DAEAEE-BD26-4ED6-A09C-BC174B3832EA}" dt="2023-11-09T00:27:51.226" v="430" actId="478"/>
          <ac:spMkLst>
            <pc:docMk/>
            <pc:sldMk cId="3726187029" sldId="329"/>
            <ac:spMk id="8" creationId="{25D69AE7-5E40-357D-FC38-01E87581AC93}"/>
          </ac:spMkLst>
        </pc:spChg>
        <pc:graphicFrameChg chg="mod">
          <ac:chgData name="NESTOR JULIO HERNANDEZ BOCKER" userId="a413b3be1cc3406f" providerId="LiveId" clId="{50DAEAEE-BD26-4ED6-A09C-BC174B3832EA}" dt="2023-11-08T23:45:11.233" v="387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9T00:02:52.489" v="409" actId="1036"/>
        <pc:sldMkLst>
          <pc:docMk/>
          <pc:sldMk cId="3844795882" sldId="330"/>
        </pc:sldMkLst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3844795882" sldId="330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50DAEAEE-BD26-4ED6-A09C-BC174B3832EA}" dt="2023-11-09T00:02:52.489" v="409" actId="1036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23:46:11.062" v="392" actId="113"/>
        <pc:sldMkLst>
          <pc:docMk/>
          <pc:sldMk cId="1999066587" sldId="331"/>
        </pc:sldMkLst>
        <pc:spChg chg="mod">
          <ac:chgData name="NESTOR JULIO HERNANDEZ BOCKER" userId="a413b3be1cc3406f" providerId="LiveId" clId="{50DAEAEE-BD26-4ED6-A09C-BC174B3832EA}" dt="2023-11-08T23:46:11.062" v="392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1999066587" sldId="33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0DAEAEE-BD26-4ED6-A09C-BC174B3832EA}" dt="2023-11-08T23:50:46.010" v="408" actId="20577"/>
        <pc:sldMkLst>
          <pc:docMk/>
          <pc:sldMk cId="2501195012" sldId="332"/>
        </pc:sldMkLst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2501195012" sldId="332"/>
            <ac:spMk id="7" creationId="{469CD69D-8310-32BB-7403-36C4ABF01797}"/>
          </ac:spMkLst>
        </pc:spChg>
        <pc:spChg chg="mod">
          <ac:chgData name="NESTOR JULIO HERNANDEZ BOCKER" userId="a413b3be1cc3406f" providerId="LiveId" clId="{50DAEAEE-BD26-4ED6-A09C-BC174B3832EA}" dt="2023-11-08T23:50:46.010" v="408" actId="20577"/>
          <ac:spMkLst>
            <pc:docMk/>
            <pc:sldMk cId="2501195012" sldId="332"/>
            <ac:spMk id="8" creationId="{18306A8F-93FC-8D6A-4EFE-18D8C2A64E56}"/>
          </ac:spMkLst>
        </pc:spChg>
        <pc:graphicFrameChg chg="mod">
          <ac:chgData name="NESTOR JULIO HERNANDEZ BOCKER" userId="a413b3be1cc3406f" providerId="LiveId" clId="{50DAEAEE-BD26-4ED6-A09C-BC174B3832EA}" dt="2023-11-08T23:47:22.440" v="399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23:47:37.300" v="401" actId="6549"/>
        <pc:sldMkLst>
          <pc:docMk/>
          <pc:sldMk cId="3160605606" sldId="333"/>
        </pc:sldMkLst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3160605606" sldId="333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50DAEAEE-BD26-4ED6-A09C-BC174B3832EA}" dt="2023-11-08T23:47:37.300" v="401" actId="6549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23:40:21.278" v="351" actId="27918"/>
        <pc:sldMkLst>
          <pc:docMk/>
          <pc:sldMk cId="1160910596" sldId="334"/>
        </pc:sldMkLst>
        <pc:spChg chg="mod">
          <ac:chgData name="NESTOR JULIO HERNANDEZ BOCKER" userId="a413b3be1cc3406f" providerId="LiveId" clId="{50DAEAEE-BD26-4ED6-A09C-BC174B3832EA}" dt="2023-11-08T13:57:09.272" v="193" actId="1037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50DAEAEE-BD26-4ED6-A09C-BC174B3832EA}" dt="2023-11-08T13:57:09.272" v="193" actId="1037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50DAEAEE-BD26-4ED6-A09C-BC174B3832EA}" dt="2023-11-08T13:55:47.609" v="139" actId="1037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50DAEAEE-BD26-4ED6-A09C-BC174B3832EA}" dt="2023-11-08T13:55:47.609" v="139" actId="1037"/>
          <ac:spMkLst>
            <pc:docMk/>
            <pc:sldMk cId="1160910596" sldId="334"/>
            <ac:spMk id="9" creationId="{6E111BC9-8330-75A9-A8B3-69471AB8560C}"/>
          </ac:spMkLst>
        </pc:spChg>
        <pc:spChg chg="mod">
          <ac:chgData name="NESTOR JULIO HERNANDEZ BOCKER" userId="a413b3be1cc3406f" providerId="LiveId" clId="{50DAEAEE-BD26-4ED6-A09C-BC174B3832EA}" dt="2023-11-08T13:56:40.871" v="164" actId="1037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50DAEAEE-BD26-4ED6-A09C-BC174B3832EA}" dt="2023-11-08T13:56:40.871" v="164" actId="1037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50DAEAEE-BD26-4ED6-A09C-BC174B3832EA}" dt="2023-11-08T13:57:28.559" v="223" actId="1038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50DAEAEE-BD26-4ED6-A09C-BC174B3832EA}" dt="2023-11-08T13:57:28.559" v="223" actId="1038"/>
          <ac:spMkLst>
            <pc:docMk/>
            <pc:sldMk cId="1160910596" sldId="334"/>
            <ac:spMk id="58" creationId="{D53850D1-EF14-00E1-2818-0D6E9A7BC077}"/>
          </ac:spMkLst>
        </pc:spChg>
        <pc:graphicFrameChg chg="mod">
          <ac:chgData name="NESTOR JULIO HERNANDEZ BOCKER" userId="a413b3be1cc3406f" providerId="LiveId" clId="{50DAEAEE-BD26-4ED6-A09C-BC174B3832EA}" dt="2023-11-08T13:57:16.571" v="209" actId="1035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50DAEAEE-BD26-4ED6-A09C-BC174B3832EA}" dt="2023-11-08T13:55:56.077" v="149" actId="1035"/>
          <ac:graphicFrameMkLst>
            <pc:docMk/>
            <pc:sldMk cId="1160910596" sldId="334"/>
            <ac:graphicFrameMk id="10" creationId="{68275917-B8E2-8D75-1BFA-732E09F0842F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13:39:44.140" v="13" actId="27918"/>
        <pc:sldMkLst>
          <pc:docMk/>
          <pc:sldMk cId="905729610" sldId="665"/>
        </pc:sldMkLst>
        <pc:spChg chg="mod">
          <ac:chgData name="NESTOR JULIO HERNANDEZ BOCKER" userId="a413b3be1cc3406f" providerId="LiveId" clId="{50DAEAEE-BD26-4ED6-A09C-BC174B3832EA}" dt="2023-11-08T13:37:55.675" v="4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50DAEAEE-BD26-4ED6-A09C-BC174B3832EA}" dt="2023-11-08T13:37:55.675" v="4"/>
          <ac:spMkLst>
            <pc:docMk/>
            <pc:sldMk cId="905729610" sldId="665"/>
            <ac:spMk id="16" creationId="{32741C1C-2DE7-4637-8D8A-2B0511928FC0}"/>
          </ac:spMkLst>
        </pc:spChg>
      </pc:sldChg>
      <pc:sldChg chg="addSp delSp modSp mod">
        <pc:chgData name="NESTOR JULIO HERNANDEZ BOCKER" userId="a413b3be1cc3406f" providerId="LiveId" clId="{50DAEAEE-BD26-4ED6-A09C-BC174B3832EA}" dt="2023-11-08T23:09:17.392" v="289" actId="27918"/>
        <pc:sldMkLst>
          <pc:docMk/>
          <pc:sldMk cId="2099275270" sldId="667"/>
        </pc:sldMkLst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2099275270" sldId="667"/>
            <ac:spMk id="5" creationId="{4317E982-3BB8-A714-9BE1-28A9BF9DF774}"/>
          </ac:spMkLst>
        </pc:spChg>
        <pc:spChg chg="add mod">
          <ac:chgData name="NESTOR JULIO HERNANDEZ BOCKER" userId="a413b3be1cc3406f" providerId="LiveId" clId="{50DAEAEE-BD26-4ED6-A09C-BC174B3832EA}" dt="2023-11-08T14:02:24.108" v="230"/>
          <ac:spMkLst>
            <pc:docMk/>
            <pc:sldMk cId="2099275270" sldId="667"/>
            <ac:spMk id="10" creationId="{00000000-0008-0000-0000-00000B000000}"/>
          </ac:spMkLst>
        </pc:spChg>
        <pc:spChg chg="mod topLvl">
          <ac:chgData name="NESTOR JULIO HERNANDEZ BOCKER" userId="a413b3be1cc3406f" providerId="LiveId" clId="{50DAEAEE-BD26-4ED6-A09C-BC174B3832EA}" dt="2023-11-08T14:02:32.214" v="232" actId="1076"/>
          <ac:spMkLst>
            <pc:docMk/>
            <pc:sldMk cId="2099275270" sldId="667"/>
            <ac:spMk id="11" creationId="{00000000-0008-0000-0000-000014000000}"/>
          </ac:spMkLst>
        </pc:spChg>
        <pc:spChg chg="add mod">
          <ac:chgData name="NESTOR JULIO HERNANDEZ BOCKER" userId="a413b3be1cc3406f" providerId="LiveId" clId="{50DAEAEE-BD26-4ED6-A09C-BC174B3832EA}" dt="2023-11-08T14:02:24.108" v="230"/>
          <ac:spMkLst>
            <pc:docMk/>
            <pc:sldMk cId="2099275270" sldId="667"/>
            <ac:spMk id="14" creationId="{00000000-0008-0000-0000-00000F000000}"/>
          </ac:spMkLst>
        </pc:spChg>
        <pc:spChg chg="del topLvl">
          <ac:chgData name="NESTOR JULIO HERNANDEZ BOCKER" userId="a413b3be1cc3406f" providerId="LiveId" clId="{50DAEAEE-BD26-4ED6-A09C-BC174B3832EA}" dt="2023-11-08T14:02:29.109" v="231" actId="478"/>
          <ac:spMkLst>
            <pc:docMk/>
            <pc:sldMk cId="2099275270" sldId="667"/>
            <ac:spMk id="15" creationId="{00000000-0008-0000-0000-000013000000}"/>
          </ac:spMkLst>
        </pc:spChg>
        <pc:spChg chg="add mod">
          <ac:chgData name="NESTOR JULIO HERNANDEZ BOCKER" userId="a413b3be1cc3406f" providerId="LiveId" clId="{50DAEAEE-BD26-4ED6-A09C-BC174B3832EA}" dt="2023-11-08T14:02:48.978" v="249"/>
          <ac:spMkLst>
            <pc:docMk/>
            <pc:sldMk cId="2099275270" sldId="667"/>
            <ac:spMk id="18" creationId="{00000000-0008-0000-0000-00000B000000}"/>
          </ac:spMkLst>
        </pc:spChg>
        <pc:spChg chg="add mod">
          <ac:chgData name="NESTOR JULIO HERNANDEZ BOCKER" userId="a413b3be1cc3406f" providerId="LiveId" clId="{50DAEAEE-BD26-4ED6-A09C-BC174B3832EA}" dt="2023-11-08T14:02:48.978" v="249"/>
          <ac:spMkLst>
            <pc:docMk/>
            <pc:sldMk cId="2099275270" sldId="667"/>
            <ac:spMk id="20" creationId="{00000000-0008-0000-0000-00000F000000}"/>
          </ac:spMkLst>
        </pc:spChg>
        <pc:spChg chg="add mod">
          <ac:chgData name="NESTOR JULIO HERNANDEZ BOCKER" userId="a413b3be1cc3406f" providerId="LiveId" clId="{50DAEAEE-BD26-4ED6-A09C-BC174B3832EA}" dt="2023-11-08T14:03:22.260" v="250"/>
          <ac:spMkLst>
            <pc:docMk/>
            <pc:sldMk cId="2099275270" sldId="667"/>
            <ac:spMk id="23" creationId="{00000000-0008-0000-0000-00000B000000}"/>
          </ac:spMkLst>
        </pc:spChg>
        <pc:spChg chg="add mod">
          <ac:chgData name="NESTOR JULIO HERNANDEZ BOCKER" userId="a413b3be1cc3406f" providerId="LiveId" clId="{50DAEAEE-BD26-4ED6-A09C-BC174B3832EA}" dt="2023-11-08T14:03:22.260" v="250"/>
          <ac:spMkLst>
            <pc:docMk/>
            <pc:sldMk cId="2099275270" sldId="667"/>
            <ac:spMk id="25" creationId="{00000000-0008-0000-0000-00000F000000}"/>
          </ac:spMkLst>
        </pc:spChg>
        <pc:grpChg chg="add mod">
          <ac:chgData name="NESTOR JULIO HERNANDEZ BOCKER" userId="a413b3be1cc3406f" providerId="LiveId" clId="{50DAEAEE-BD26-4ED6-A09C-BC174B3832EA}" dt="2023-11-08T14:02:24.108" v="230"/>
          <ac:grpSpMkLst>
            <pc:docMk/>
            <pc:sldMk cId="2099275270" sldId="667"/>
            <ac:grpSpMk id="3" creationId="{00000000-0008-0000-0000-000009000000}"/>
          </ac:grpSpMkLst>
        </pc:grpChg>
        <pc:grpChg chg="add mod">
          <ac:chgData name="NESTOR JULIO HERNANDEZ BOCKER" userId="a413b3be1cc3406f" providerId="LiveId" clId="{50DAEAEE-BD26-4ED6-A09C-BC174B3832EA}" dt="2023-11-08T14:02:24.108" v="230"/>
          <ac:grpSpMkLst>
            <pc:docMk/>
            <pc:sldMk cId="2099275270" sldId="667"/>
            <ac:grpSpMk id="4" creationId="{00000000-0008-0000-0000-00000A000000}"/>
          </ac:grpSpMkLst>
        </pc:grpChg>
        <pc:grpChg chg="del">
          <ac:chgData name="NESTOR JULIO HERNANDEZ BOCKER" userId="a413b3be1cc3406f" providerId="LiveId" clId="{50DAEAEE-BD26-4ED6-A09C-BC174B3832EA}" dt="2023-11-08T14:02:29.109" v="231" actId="478"/>
          <ac:grpSpMkLst>
            <pc:docMk/>
            <pc:sldMk cId="2099275270" sldId="667"/>
            <ac:grpSpMk id="7" creationId="{00000000-0008-0000-0000-000015000000}"/>
          </ac:grpSpMkLst>
        </pc:grpChg>
        <pc:grpChg chg="del">
          <ac:chgData name="NESTOR JULIO HERNANDEZ BOCKER" userId="a413b3be1cc3406f" providerId="LiveId" clId="{50DAEAEE-BD26-4ED6-A09C-BC174B3832EA}" dt="2023-11-08T14:02:21.361" v="228" actId="478"/>
          <ac:grpSpMkLst>
            <pc:docMk/>
            <pc:sldMk cId="2099275270" sldId="667"/>
            <ac:grpSpMk id="9" creationId="{00000000-0008-0000-0000-000011000000}"/>
          </ac:grpSpMkLst>
        </pc:grpChg>
        <pc:grpChg chg="add mod">
          <ac:chgData name="NESTOR JULIO HERNANDEZ BOCKER" userId="a413b3be1cc3406f" providerId="LiveId" clId="{50DAEAEE-BD26-4ED6-A09C-BC174B3832EA}" dt="2023-11-08T14:02:48.978" v="249"/>
          <ac:grpSpMkLst>
            <pc:docMk/>
            <pc:sldMk cId="2099275270" sldId="667"/>
            <ac:grpSpMk id="16" creationId="{00000000-0008-0000-0000-000009000000}"/>
          </ac:grpSpMkLst>
        </pc:grpChg>
        <pc:grpChg chg="add mod">
          <ac:chgData name="NESTOR JULIO HERNANDEZ BOCKER" userId="a413b3be1cc3406f" providerId="LiveId" clId="{50DAEAEE-BD26-4ED6-A09C-BC174B3832EA}" dt="2023-11-08T14:02:48.978" v="249"/>
          <ac:grpSpMkLst>
            <pc:docMk/>
            <pc:sldMk cId="2099275270" sldId="667"/>
            <ac:grpSpMk id="17" creationId="{00000000-0008-0000-0000-00000A000000}"/>
          </ac:grpSpMkLst>
        </pc:grpChg>
        <pc:grpChg chg="add mod">
          <ac:chgData name="NESTOR JULIO HERNANDEZ BOCKER" userId="a413b3be1cc3406f" providerId="LiveId" clId="{50DAEAEE-BD26-4ED6-A09C-BC174B3832EA}" dt="2023-11-08T14:03:28.894" v="279" actId="1035"/>
          <ac:grpSpMkLst>
            <pc:docMk/>
            <pc:sldMk cId="2099275270" sldId="667"/>
            <ac:grpSpMk id="21" creationId="{00000000-0008-0000-0000-000009000000}"/>
          </ac:grpSpMkLst>
        </pc:grpChg>
        <pc:grpChg chg="add mod">
          <ac:chgData name="NESTOR JULIO HERNANDEZ BOCKER" userId="a413b3be1cc3406f" providerId="LiveId" clId="{50DAEAEE-BD26-4ED6-A09C-BC174B3832EA}" dt="2023-11-08T14:03:22.260" v="250"/>
          <ac:grpSpMkLst>
            <pc:docMk/>
            <pc:sldMk cId="2099275270" sldId="667"/>
            <ac:grpSpMk id="22" creationId="{00000000-0008-0000-0000-00000A000000}"/>
          </ac:grpSpMkLst>
        </pc:grpChg>
        <pc:graphicFrameChg chg="del mod">
          <ac:chgData name="NESTOR JULIO HERNANDEZ BOCKER" userId="a413b3be1cc3406f" providerId="LiveId" clId="{50DAEAEE-BD26-4ED6-A09C-BC174B3832EA}" dt="2023-11-08T14:02:21.361" v="228" actId="478"/>
          <ac:graphicFrameMkLst>
            <pc:docMk/>
            <pc:sldMk cId="2099275270" sldId="667"/>
            <ac:graphicFrameMk id="12" creationId="{00000000-0008-0000-0000-000012000000}"/>
          </ac:graphicFrameMkLst>
        </pc:graphicFrameChg>
        <pc:graphicFrameChg chg="add mod">
          <ac:chgData name="NESTOR JULIO HERNANDEZ BOCKER" userId="a413b3be1cc3406f" providerId="LiveId" clId="{50DAEAEE-BD26-4ED6-A09C-BC174B3832EA}" dt="2023-11-08T14:02:24.108" v="230"/>
          <ac:graphicFrameMkLst>
            <pc:docMk/>
            <pc:sldMk cId="2099275270" sldId="667"/>
            <ac:graphicFrameMk id="13" creationId="{00000000-0008-0000-0000-00000E000000}"/>
          </ac:graphicFrameMkLst>
        </pc:graphicFrameChg>
        <pc:graphicFrameChg chg="add mod">
          <ac:chgData name="NESTOR JULIO HERNANDEZ BOCKER" userId="a413b3be1cc3406f" providerId="LiveId" clId="{50DAEAEE-BD26-4ED6-A09C-BC174B3832EA}" dt="2023-11-08T14:02:48.978" v="249"/>
          <ac:graphicFrameMkLst>
            <pc:docMk/>
            <pc:sldMk cId="2099275270" sldId="667"/>
            <ac:graphicFrameMk id="19" creationId="{00000000-0008-0000-0000-00000E000000}"/>
          </ac:graphicFrameMkLst>
        </pc:graphicFrameChg>
        <pc:graphicFrameChg chg="add mod">
          <ac:chgData name="NESTOR JULIO HERNANDEZ BOCKER" userId="a413b3be1cc3406f" providerId="LiveId" clId="{50DAEAEE-BD26-4ED6-A09C-BC174B3832EA}" dt="2023-11-08T14:03:22.260" v="250"/>
          <ac:graphicFrameMkLst>
            <pc:docMk/>
            <pc:sldMk cId="2099275270" sldId="667"/>
            <ac:graphicFrameMk id="24" creationId="{00000000-0008-0000-0000-00000E000000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22:57:54.269" v="286" actId="20577"/>
        <pc:sldMkLst>
          <pc:docMk/>
          <pc:sldMk cId="2093091506" sldId="668"/>
        </pc:sldMkLst>
        <pc:spChg chg="mod">
          <ac:chgData name="NESTOR JULIO HERNANDEZ BOCKER" userId="a413b3be1cc3406f" providerId="LiveId" clId="{50DAEAEE-BD26-4ED6-A09C-BC174B3832EA}" dt="2023-11-08T22:57:54.269" v="286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50DAEAEE-BD26-4ED6-A09C-BC174B3832EA}" dt="2023-11-08T13:37:47.128" v="3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50DAEAEE-BD26-4ED6-A09C-BC174B3832EA}" dt="2023-11-08T13:44:55.080" v="32"/>
        <pc:sldMkLst>
          <pc:docMk/>
          <pc:sldMk cId="1495741939" sldId="669"/>
        </pc:sldMkLst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50DAEAEE-BD26-4ED6-A09C-BC174B3832EA}" dt="2023-11-08T13:44:55.080" v="32"/>
          <ac:graphicFrameMkLst>
            <pc:docMk/>
            <pc:sldMk cId="1495741939" sldId="669"/>
            <ac:graphicFrameMk id="15" creationId="{D61F7500-A40A-4A9C-9807-884BDD88F0AB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13:39:12.409" v="9"/>
        <pc:sldMkLst>
          <pc:docMk/>
          <pc:sldMk cId="3999264372" sldId="673"/>
        </pc:sldMkLst>
        <pc:spChg chg="mod">
          <ac:chgData name="NESTOR JULIO HERNANDEZ BOCKER" userId="a413b3be1cc3406f" providerId="LiveId" clId="{50DAEAEE-BD26-4ED6-A09C-BC174B3832EA}" dt="2023-11-08T13:37:55.675" v="4"/>
          <ac:spMkLst>
            <pc:docMk/>
            <pc:sldMk cId="3999264372" sldId="673"/>
            <ac:spMk id="3" creationId="{74FF7FE0-5F92-5643-695A-9D99B66D89F9}"/>
          </ac:spMkLst>
        </pc:spChg>
        <pc:graphicFrameChg chg="modGraphic">
          <ac:chgData name="NESTOR JULIO HERNANDEZ BOCKER" userId="a413b3be1cc3406f" providerId="LiveId" clId="{50DAEAEE-BD26-4ED6-A09C-BC174B3832EA}" dt="2023-11-08T13:39:12.409" v="9"/>
          <ac:graphicFrameMkLst>
            <pc:docMk/>
            <pc:sldMk cId="3999264372" sldId="673"/>
            <ac:graphicFrameMk id="9" creationId="{38F94CDA-F547-CB0F-26FC-6F81031A1A57}"/>
          </ac:graphicFrameMkLst>
        </pc:graphicFrameChg>
      </pc:sldChg>
    </pc:docChg>
  </pc:docChgLst>
  <pc:docChgLst>
    <pc:chgData name="NESTOR JULIO HERNANDEZ BOCKER" userId="a413b3be1cc3406f" providerId="LiveId" clId="{FAD7795C-FEC7-4CD0-8D74-3EF799275484}"/>
    <pc:docChg chg="undo custSel modSld">
      <pc:chgData name="NESTOR JULIO HERNANDEZ BOCKER" userId="a413b3be1cc3406f" providerId="LiveId" clId="{FAD7795C-FEC7-4CD0-8D74-3EF799275484}" dt="2023-08-25T15:10:07.578" v="679" actId="14734"/>
      <pc:docMkLst>
        <pc:docMk/>
      </pc:docMkLst>
      <pc:sldChg chg="modSp mod">
        <pc:chgData name="NESTOR JULIO HERNANDEZ BOCKER" userId="a413b3be1cc3406f" providerId="LiveId" clId="{FAD7795C-FEC7-4CD0-8D74-3EF799275484}" dt="2023-08-09T00:28:19.200" v="6" actId="20577"/>
        <pc:sldMkLst>
          <pc:docMk/>
          <pc:sldMk cId="1010862512" sldId="275"/>
        </pc:sldMkLst>
        <pc:spChg chg="mod">
          <ac:chgData name="NESTOR JULIO HERNANDEZ BOCKER" userId="a413b3be1cc3406f" providerId="LiveId" clId="{FAD7795C-FEC7-4CD0-8D74-3EF799275484}" dt="2023-08-09T00:28:19.200" v="6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FAD7795C-FEC7-4CD0-8D74-3EF799275484}" dt="2023-08-09T01:00:35.553" v="662" actId="20577"/>
        <pc:sldMkLst>
          <pc:docMk/>
          <pc:sldMk cId="3675170584" sldId="279"/>
        </pc:sldMkLst>
        <pc:spChg chg="mod">
          <ac:chgData name="NESTOR JULIO HERNANDEZ BOCKER" userId="a413b3be1cc3406f" providerId="LiveId" clId="{FAD7795C-FEC7-4CD0-8D74-3EF799275484}" dt="2023-08-09T01:00:35.553" v="662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FAD7795C-FEC7-4CD0-8D74-3EF799275484}" dt="2023-08-09T00:47:49.964" v="574" actId="113"/>
        <pc:sldMkLst>
          <pc:docMk/>
          <pc:sldMk cId="2130645913" sldId="281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FAD7795C-FEC7-4CD0-8D74-3EF799275484}" dt="2023-08-09T00:47:49.964" v="574" actId="113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FAD7795C-FEC7-4CD0-8D74-3EF799275484}" dt="2023-08-09T01:34:50.236" v="676" actId="1076"/>
        <pc:sldMkLst>
          <pc:docMk/>
          <pc:sldMk cId="102766390" sldId="316"/>
        </pc:sldMkLst>
        <pc:spChg chg="mod">
          <ac:chgData name="NESTOR JULIO HERNANDEZ BOCKER" userId="a413b3be1cc3406f" providerId="LiveId" clId="{FAD7795C-FEC7-4CD0-8D74-3EF799275484}" dt="2023-08-09T00:48:17.919" v="576" actId="113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FAD7795C-FEC7-4CD0-8D74-3EF799275484}" dt="2023-08-09T00:32:00.933" v="12" actId="1076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FAD7795C-FEC7-4CD0-8D74-3EF799275484}" dt="2023-08-09T01:34:50.236" v="676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FAD7795C-FEC7-4CD0-8D74-3EF799275484}" dt="2023-08-09T00:49:03.570" v="585" actId="20577"/>
        <pc:sldMkLst>
          <pc:docMk/>
          <pc:sldMk cId="3812210601" sldId="317"/>
        </pc:sldMkLst>
        <pc:spChg chg="mod">
          <ac:chgData name="NESTOR JULIO HERNANDEZ BOCKER" userId="a413b3be1cc3406f" providerId="LiveId" clId="{FAD7795C-FEC7-4CD0-8D74-3EF799275484}" dt="2023-08-09T00:48:26.422" v="579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FAD7795C-FEC7-4CD0-8D74-3EF799275484}" dt="2023-08-09T00:48:55.707" v="582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FAD7795C-FEC7-4CD0-8D74-3EF799275484}" dt="2023-08-09T00:49:03.570" v="585" actId="20577"/>
          <ac:spMkLst>
            <pc:docMk/>
            <pc:sldMk cId="3812210601" sldId="317"/>
            <ac:spMk id="8" creationId="{2CBAB8E9-9405-7A87-2785-3DEFDF9F262E}"/>
          </ac:spMkLst>
        </pc:spChg>
      </pc:sldChg>
      <pc:sldChg chg="modSp mod">
        <pc:chgData name="NESTOR JULIO HERNANDEZ BOCKER" userId="a413b3be1cc3406f" providerId="LiveId" clId="{FAD7795C-FEC7-4CD0-8D74-3EF799275484}" dt="2023-08-09T00:49:54.122" v="602" actId="6549"/>
        <pc:sldMkLst>
          <pc:docMk/>
          <pc:sldMk cId="417758710" sldId="318"/>
        </pc:sldMkLst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417758710" sldId="318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AD7795C-FEC7-4CD0-8D74-3EF799275484}" dt="2023-08-09T00:49:54.122" v="602" actId="6549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FAD7795C-FEC7-4CD0-8D74-3EF799275484}" dt="2023-08-09T00:50:33.419" v="603"/>
        <pc:sldMkLst>
          <pc:docMk/>
          <pc:sldMk cId="1360156958" sldId="319"/>
        </pc:sldMkLst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360156958" sldId="319"/>
            <ac:spMk id="6" creationId="{0975D6D9-C73A-4534-891E-598D9F6D656A}"/>
          </ac:spMkLst>
        </pc:spChg>
        <pc:graphicFrameChg chg="mod">
          <ac:chgData name="NESTOR JULIO HERNANDEZ BOCKER" userId="a413b3be1cc3406f" providerId="LiveId" clId="{FAD7795C-FEC7-4CD0-8D74-3EF799275484}" dt="2023-08-09T00:50:33.419" v="603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0:53:40.846" v="616" actId="20577"/>
        <pc:sldMkLst>
          <pc:docMk/>
          <pc:sldMk cId="1763648886" sldId="320"/>
        </pc:sldMkLst>
        <pc:spChg chg="mod">
          <ac:chgData name="NESTOR JULIO HERNANDEZ BOCKER" userId="a413b3be1cc3406f" providerId="LiveId" clId="{FAD7795C-FEC7-4CD0-8D74-3EF799275484}" dt="2023-08-09T00:52:06.218" v="609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FAD7795C-FEC7-4CD0-8D74-3EF799275484}" dt="2023-08-09T00:53:14.058" v="613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FAD7795C-FEC7-4CD0-8D74-3EF799275484}" dt="2023-08-09T00:53:40.846" v="616" actId="20577"/>
          <ac:spMkLst>
            <pc:docMk/>
            <pc:sldMk cId="1763648886" sldId="320"/>
            <ac:spMk id="9" creationId="{B15C3F20-1D7E-41F3-7206-569B464F71CB}"/>
          </ac:spMkLst>
        </pc:spChg>
      </pc:sldChg>
      <pc:sldChg chg="modSp mod">
        <pc:chgData name="NESTOR JULIO HERNANDEZ BOCKER" userId="a413b3be1cc3406f" providerId="LiveId" clId="{FAD7795C-FEC7-4CD0-8D74-3EF799275484}" dt="2023-08-09T00:56:15.174" v="633" actId="27918"/>
        <pc:sldMkLst>
          <pc:docMk/>
          <pc:sldMk cId="3330875486" sldId="321"/>
        </pc:sldMkLst>
        <pc:spChg chg="mod">
          <ac:chgData name="NESTOR JULIO HERNANDEZ BOCKER" userId="a413b3be1cc3406f" providerId="LiveId" clId="{FAD7795C-FEC7-4CD0-8D74-3EF799275484}" dt="2023-08-09T00:55:41.289" v="625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FAD7795C-FEC7-4CD0-8D74-3EF799275484}" dt="2023-08-09T00:55:50.417" v="629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FAD7795C-FEC7-4CD0-8D74-3EF799275484}" dt="2023-08-09T00:55:59.112" v="632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3330875486" sldId="321"/>
            <ac:spMk id="9" creationId="{AD2880AA-3001-E064-27C8-B2483A4D9010}"/>
          </ac:spMkLst>
        </pc:spChg>
        <pc:graphicFrameChg chg="mod">
          <ac:chgData name="NESTOR JULIO HERNANDEZ BOCKER" userId="a413b3be1cc3406f" providerId="LiveId" clId="{FAD7795C-FEC7-4CD0-8D74-3EF799275484}" dt="2023-08-09T00:33:32.137" v="26"/>
          <ac:graphicFrameMkLst>
            <pc:docMk/>
            <pc:sldMk cId="3330875486" sldId="321"/>
            <ac:graphicFrameMk id="2" creationId="{EC8D710A-401A-1D9D-102E-BA7BBF92416F}"/>
          </ac:graphicFrameMkLst>
        </pc:graphicFrameChg>
      </pc:sldChg>
      <pc:sldChg chg="delSp modSp mod">
        <pc:chgData name="NESTOR JULIO HERNANDEZ BOCKER" userId="a413b3be1cc3406f" providerId="LiveId" clId="{FAD7795C-FEC7-4CD0-8D74-3EF799275484}" dt="2023-08-09T00:57:38.095" v="646" actId="27918"/>
        <pc:sldMkLst>
          <pc:docMk/>
          <pc:sldMk cId="200782912" sldId="322"/>
        </pc:sldMkLst>
        <pc:spChg chg="mod">
          <ac:chgData name="NESTOR JULIO HERNANDEZ BOCKER" userId="a413b3be1cc3406f" providerId="LiveId" clId="{FAD7795C-FEC7-4CD0-8D74-3EF799275484}" dt="2023-08-09T00:34:16.789" v="54" actId="1037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FAD7795C-FEC7-4CD0-8D74-3EF799275484}" dt="2023-08-09T00:34:09.315" v="42" actId="1037"/>
          <ac:spMkLst>
            <pc:docMk/>
            <pc:sldMk cId="200782912" sldId="322"/>
            <ac:spMk id="16" creationId="{137A1BCE-FFB7-2D33-A1E3-5A068C6D4283}"/>
          </ac:spMkLst>
        </pc:spChg>
        <pc:spChg chg="del">
          <ac:chgData name="NESTOR JULIO HERNANDEZ BOCKER" userId="a413b3be1cc3406f" providerId="LiveId" clId="{FAD7795C-FEC7-4CD0-8D74-3EF799275484}" dt="2023-08-09T00:37:41.687" v="223" actId="478"/>
          <ac:spMkLst>
            <pc:docMk/>
            <pc:sldMk cId="200782912" sldId="322"/>
            <ac:spMk id="18" creationId="{07F646E7-3DDF-32FD-01B2-EEDB579F652F}"/>
          </ac:spMkLst>
        </pc:spChg>
        <pc:spChg chg="mod">
          <ac:chgData name="NESTOR JULIO HERNANDEZ BOCKER" userId="a413b3be1cc3406f" providerId="LiveId" clId="{FAD7795C-FEC7-4CD0-8D74-3EF799275484}" dt="2023-08-09T00:37:48.048" v="245" actId="1038"/>
          <ac:spMkLst>
            <pc:docMk/>
            <pc:sldMk cId="200782912" sldId="322"/>
            <ac:spMk id="19" creationId="{AD66BA74-741E-4BC9-2A55-DDA6AD69E418}"/>
          </ac:spMkLst>
        </pc:spChg>
        <pc:spChg chg="mod">
          <ac:chgData name="NESTOR JULIO HERNANDEZ BOCKER" userId="a413b3be1cc3406f" providerId="LiveId" clId="{FAD7795C-FEC7-4CD0-8D74-3EF799275484}" dt="2023-08-09T00:37:48.048" v="245" actId="1038"/>
          <ac:spMkLst>
            <pc:docMk/>
            <pc:sldMk cId="200782912" sldId="322"/>
            <ac:spMk id="20" creationId="{C8264750-E7D6-3C17-65ED-7417ED59D0DB}"/>
          </ac:spMkLst>
        </pc:spChg>
        <pc:spChg chg="mod">
          <ac:chgData name="NESTOR JULIO HERNANDEZ BOCKER" userId="a413b3be1cc3406f" providerId="LiveId" clId="{FAD7795C-FEC7-4CD0-8D74-3EF799275484}" dt="2023-08-09T00:37:48.048" v="245" actId="1038"/>
          <ac:spMkLst>
            <pc:docMk/>
            <pc:sldMk cId="200782912" sldId="322"/>
            <ac:spMk id="21" creationId="{016E6399-0428-E9A1-00D7-2BFB286928DD}"/>
          </ac:spMkLst>
        </pc:spChg>
        <pc:spChg chg="mod">
          <ac:chgData name="NESTOR JULIO HERNANDEZ BOCKER" userId="a413b3be1cc3406f" providerId="LiveId" clId="{FAD7795C-FEC7-4CD0-8D74-3EF799275484}" dt="2023-08-09T00:35:20.002" v="107" actId="1037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FAD7795C-FEC7-4CD0-8D74-3EF799275484}" dt="2023-08-09T00:35:20.002" v="107" actId="1037"/>
          <ac:spMkLst>
            <pc:docMk/>
            <pc:sldMk cId="200782912" sldId="322"/>
            <ac:spMk id="23" creationId="{13D848D4-25FD-0B58-148D-B78FB59D530A}"/>
          </ac:spMkLst>
        </pc:spChg>
        <pc:spChg chg="del">
          <ac:chgData name="NESTOR JULIO HERNANDEZ BOCKER" userId="a413b3be1cc3406f" providerId="LiveId" clId="{FAD7795C-FEC7-4CD0-8D74-3EF799275484}" dt="2023-08-09T00:38:43.360" v="403" actId="478"/>
          <ac:spMkLst>
            <pc:docMk/>
            <pc:sldMk cId="200782912" sldId="322"/>
            <ac:spMk id="24" creationId="{1A4996F5-2461-CEC7-BCF5-4944828F0FBC}"/>
          </ac:spMkLst>
        </pc:spChg>
        <pc:spChg chg="mod">
          <ac:chgData name="NESTOR JULIO HERNANDEZ BOCKER" userId="a413b3be1cc3406f" providerId="LiveId" clId="{FAD7795C-FEC7-4CD0-8D74-3EF799275484}" dt="2023-08-09T00:38:57.645" v="446" actId="1037"/>
          <ac:spMkLst>
            <pc:docMk/>
            <pc:sldMk cId="200782912" sldId="322"/>
            <ac:spMk id="25" creationId="{56AA1987-5211-3876-A46C-AA42BA969A10}"/>
          </ac:spMkLst>
        </pc:spChg>
        <pc:spChg chg="mod">
          <ac:chgData name="NESTOR JULIO HERNANDEZ BOCKER" userId="a413b3be1cc3406f" providerId="LiveId" clId="{FAD7795C-FEC7-4CD0-8D74-3EF799275484}" dt="2023-08-09T00:38:57.645" v="446" actId="1037"/>
          <ac:spMkLst>
            <pc:docMk/>
            <pc:sldMk cId="200782912" sldId="322"/>
            <ac:spMk id="26" creationId="{E9683168-7C74-B9CD-903C-0A0B2C08B87A}"/>
          </ac:spMkLst>
        </pc:spChg>
        <pc:spChg chg="mod">
          <ac:chgData name="NESTOR JULIO HERNANDEZ BOCKER" userId="a413b3be1cc3406f" providerId="LiveId" clId="{FAD7795C-FEC7-4CD0-8D74-3EF799275484}" dt="2023-08-09T00:38:57.645" v="446" actId="1037"/>
          <ac:spMkLst>
            <pc:docMk/>
            <pc:sldMk cId="200782912" sldId="322"/>
            <ac:spMk id="27" creationId="{EA61F252-1652-E247-4042-2243379664BD}"/>
          </ac:spMkLst>
        </pc:spChg>
        <pc:spChg chg="mod">
          <ac:chgData name="NESTOR JULIO HERNANDEZ BOCKER" userId="a413b3be1cc3406f" providerId="LiveId" clId="{FAD7795C-FEC7-4CD0-8D74-3EF799275484}" dt="2023-08-09T00:34:57.267" v="84" actId="1037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FAD7795C-FEC7-4CD0-8D74-3EF799275484}" dt="2023-08-09T00:34:57.267" v="84" actId="1037"/>
          <ac:spMkLst>
            <pc:docMk/>
            <pc:sldMk cId="200782912" sldId="322"/>
            <ac:spMk id="29" creationId="{4198F890-F860-7A2C-F308-42F1061952B8}"/>
          </ac:spMkLst>
        </pc:spChg>
        <pc:spChg chg="del">
          <ac:chgData name="NESTOR JULIO HERNANDEZ BOCKER" userId="a413b3be1cc3406f" providerId="LiveId" clId="{FAD7795C-FEC7-4CD0-8D74-3EF799275484}" dt="2023-08-09T00:38:01.378" v="282" actId="478"/>
          <ac:spMkLst>
            <pc:docMk/>
            <pc:sldMk cId="200782912" sldId="322"/>
            <ac:spMk id="30" creationId="{9B472BA6-A098-DB1E-71F1-2A4C37CD43B0}"/>
          </ac:spMkLst>
        </pc:spChg>
        <pc:spChg chg="mod">
          <ac:chgData name="NESTOR JULIO HERNANDEZ BOCKER" userId="a413b3be1cc3406f" providerId="LiveId" clId="{FAD7795C-FEC7-4CD0-8D74-3EF799275484}" dt="2023-08-09T00:38:08.988" v="303" actId="1038"/>
          <ac:spMkLst>
            <pc:docMk/>
            <pc:sldMk cId="200782912" sldId="322"/>
            <ac:spMk id="31" creationId="{04F6DB8E-A0CD-70DD-FE8D-A69B914223A5}"/>
          </ac:spMkLst>
        </pc:spChg>
        <pc:spChg chg="mod">
          <ac:chgData name="NESTOR JULIO HERNANDEZ BOCKER" userId="a413b3be1cc3406f" providerId="LiveId" clId="{FAD7795C-FEC7-4CD0-8D74-3EF799275484}" dt="2023-08-09T00:38:08.988" v="303" actId="1038"/>
          <ac:spMkLst>
            <pc:docMk/>
            <pc:sldMk cId="200782912" sldId="322"/>
            <ac:spMk id="32" creationId="{DB937834-7598-17C5-4129-A2518EEC49E3}"/>
          </ac:spMkLst>
        </pc:spChg>
        <pc:spChg chg="mod">
          <ac:chgData name="NESTOR JULIO HERNANDEZ BOCKER" userId="a413b3be1cc3406f" providerId="LiveId" clId="{FAD7795C-FEC7-4CD0-8D74-3EF799275484}" dt="2023-08-09T00:38:13.849" v="310" actId="1038"/>
          <ac:spMkLst>
            <pc:docMk/>
            <pc:sldMk cId="200782912" sldId="322"/>
            <ac:spMk id="33" creationId="{2B07655D-B263-4627-EB3B-DBA3EB751C66}"/>
          </ac:spMkLst>
        </pc:spChg>
        <pc:spChg chg="mod">
          <ac:chgData name="NESTOR JULIO HERNANDEZ BOCKER" userId="a413b3be1cc3406f" providerId="LiveId" clId="{FAD7795C-FEC7-4CD0-8D74-3EF799275484}" dt="2023-08-09T00:35:38.525" v="119" actId="1038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FAD7795C-FEC7-4CD0-8D74-3EF799275484}" dt="2023-08-09T00:35:38.525" v="119" actId="1038"/>
          <ac:spMkLst>
            <pc:docMk/>
            <pc:sldMk cId="200782912" sldId="322"/>
            <ac:spMk id="36" creationId="{390A071B-8E8C-BE41-8E65-DDAC2A535855}"/>
          </ac:spMkLst>
        </pc:spChg>
        <pc:spChg chg="del">
          <ac:chgData name="NESTOR JULIO HERNANDEZ BOCKER" userId="a413b3be1cc3406f" providerId="LiveId" clId="{FAD7795C-FEC7-4CD0-8D74-3EF799275484}" dt="2023-08-09T00:38:26.727" v="363" actId="478"/>
          <ac:spMkLst>
            <pc:docMk/>
            <pc:sldMk cId="200782912" sldId="322"/>
            <ac:spMk id="37" creationId="{A35353CB-1CF6-5B24-640C-AD1A0399F5C3}"/>
          </ac:spMkLst>
        </pc:spChg>
        <pc:spChg chg="mod">
          <ac:chgData name="NESTOR JULIO HERNANDEZ BOCKER" userId="a413b3be1cc3406f" providerId="LiveId" clId="{FAD7795C-FEC7-4CD0-8D74-3EF799275484}" dt="2023-08-09T00:38:39.921" v="402" actId="1037"/>
          <ac:spMkLst>
            <pc:docMk/>
            <pc:sldMk cId="200782912" sldId="322"/>
            <ac:spMk id="38" creationId="{71D01A17-3BB9-4822-EE75-484BD60E6345}"/>
          </ac:spMkLst>
        </pc:spChg>
        <pc:spChg chg="mod">
          <ac:chgData name="NESTOR JULIO HERNANDEZ BOCKER" userId="a413b3be1cc3406f" providerId="LiveId" clId="{FAD7795C-FEC7-4CD0-8D74-3EF799275484}" dt="2023-08-09T00:38:39.921" v="402" actId="1037"/>
          <ac:spMkLst>
            <pc:docMk/>
            <pc:sldMk cId="200782912" sldId="322"/>
            <ac:spMk id="39" creationId="{52E0B854-11AC-8B32-B551-9C46385E62A0}"/>
          </ac:spMkLst>
        </pc:spChg>
        <pc:spChg chg="mod">
          <ac:chgData name="NESTOR JULIO HERNANDEZ BOCKER" userId="a413b3be1cc3406f" providerId="LiveId" clId="{FAD7795C-FEC7-4CD0-8D74-3EF799275484}" dt="2023-08-09T00:38:39.921" v="402" actId="1037"/>
          <ac:spMkLst>
            <pc:docMk/>
            <pc:sldMk cId="200782912" sldId="322"/>
            <ac:spMk id="40" creationId="{C3560645-B704-473E-CB5A-CF7D60271880}"/>
          </ac:spMkLst>
        </pc:spChg>
        <pc:graphicFrameChg chg="mod">
          <ac:chgData name="NESTOR JULIO HERNANDEZ BOCKER" userId="a413b3be1cc3406f" providerId="LiveId" clId="{FAD7795C-FEC7-4CD0-8D74-3EF799275484}" dt="2023-08-09T00:34:22.417" v="61" actId="1035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mod">
          <ac:chgData name="NESTOR JULIO HERNANDEZ BOCKER" userId="a413b3be1cc3406f" providerId="LiveId" clId="{FAD7795C-FEC7-4CD0-8D74-3EF799275484}" dt="2023-08-09T00:38:21.725" v="362" actId="1036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0:50:54.525" v="605" actId="113"/>
        <pc:sldMkLst>
          <pc:docMk/>
          <pc:sldMk cId="3631758431" sldId="328"/>
        </pc:sldMkLst>
        <pc:spChg chg="mod">
          <ac:chgData name="NESTOR JULIO HERNANDEZ BOCKER" userId="a413b3be1cc3406f" providerId="LiveId" clId="{FAD7795C-FEC7-4CD0-8D74-3EF799275484}" dt="2023-08-09T00:50:54.525" v="605" actId="113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3631758431" sldId="32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FAD7795C-FEC7-4CD0-8D74-3EF799275484}" dt="2023-08-25T15:10:07.578" v="679" actId="14734"/>
        <pc:sldMkLst>
          <pc:docMk/>
          <pc:sldMk cId="3726187029" sldId="329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3726187029" sldId="32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AD7795C-FEC7-4CD0-8D74-3EF799275484}" dt="2023-08-25T15:10:07.578" v="679" actId="14734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FAD7795C-FEC7-4CD0-8D74-3EF799275484}" dt="2023-08-09T00:54:44.093" v="620"/>
        <pc:sldMkLst>
          <pc:docMk/>
          <pc:sldMk cId="3844795882" sldId="330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3844795882" sldId="330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FAD7795C-FEC7-4CD0-8D74-3EF799275484}" dt="2023-08-09T00:54:44.093" v="620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0:55:29.645" v="622" actId="113"/>
        <pc:sldMkLst>
          <pc:docMk/>
          <pc:sldMk cId="1999066587" sldId="331"/>
        </pc:sldMkLst>
        <pc:spChg chg="mod">
          <ac:chgData name="NESTOR JULIO HERNANDEZ BOCKER" userId="a413b3be1cc3406f" providerId="LiveId" clId="{FAD7795C-FEC7-4CD0-8D74-3EF799275484}" dt="2023-08-09T00:55:29.645" v="622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999066587" sldId="33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FAD7795C-FEC7-4CD0-8D74-3EF799275484}" dt="2023-08-09T00:57:09.023" v="644" actId="20577"/>
        <pc:sldMkLst>
          <pc:docMk/>
          <pc:sldMk cId="2501195012" sldId="332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2501195012" sldId="33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AD7795C-FEC7-4CD0-8D74-3EF799275484}" dt="2023-08-09T00:57:09.023" v="644" actId="20577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FAD7795C-FEC7-4CD0-8D74-3EF799275484}" dt="2023-08-09T00:57:20.403" v="645"/>
        <pc:sldMkLst>
          <pc:docMk/>
          <pc:sldMk cId="3160605606" sldId="333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3160605606" sldId="333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FAD7795C-FEC7-4CD0-8D74-3EF799275484}" dt="2023-08-09T00:57:20.403" v="645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delSp modSp mod">
        <pc:chgData name="NESTOR JULIO HERNANDEZ BOCKER" userId="a413b3be1cc3406f" providerId="LiveId" clId="{FAD7795C-FEC7-4CD0-8D74-3EF799275484}" dt="2023-08-09T00:39:54.238" v="560" actId="1036"/>
        <pc:sldMkLst>
          <pc:docMk/>
          <pc:sldMk cId="1160910596" sldId="334"/>
        </pc:sldMkLst>
        <pc:spChg chg="mod">
          <ac:chgData name="NESTOR JULIO HERNANDEZ BOCKER" userId="a413b3be1cc3406f" providerId="LiveId" clId="{FAD7795C-FEC7-4CD0-8D74-3EF799275484}" dt="2023-08-09T00:36:58.428" v="191" actId="1037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FAD7795C-FEC7-4CD0-8D74-3EF799275484}" dt="2023-08-09T00:36:58.428" v="191" actId="1037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FAD7795C-FEC7-4CD0-8D74-3EF799275484}" dt="2023-08-09T00:36:13.016" v="141" actId="1037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FAD7795C-FEC7-4CD0-8D74-3EF799275484}" dt="2023-08-09T00:36:13.016" v="141" actId="1037"/>
          <ac:spMkLst>
            <pc:docMk/>
            <pc:sldMk cId="1160910596" sldId="334"/>
            <ac:spMk id="9" creationId="{6E111BC9-8330-75A9-A8B3-69471AB8560C}"/>
          </ac:spMkLst>
        </pc:spChg>
        <pc:spChg chg="del">
          <ac:chgData name="NESTOR JULIO HERNANDEZ BOCKER" userId="a413b3be1cc3406f" providerId="LiveId" clId="{FAD7795C-FEC7-4CD0-8D74-3EF799275484}" dt="2023-08-09T00:39:11.898" v="447" actId="478"/>
          <ac:spMkLst>
            <pc:docMk/>
            <pc:sldMk cId="1160910596" sldId="334"/>
            <ac:spMk id="43" creationId="{9DEC5AB1-64DF-FB7C-68E3-F098E090D50A}"/>
          </ac:spMkLst>
        </pc:spChg>
        <pc:spChg chg="mod">
          <ac:chgData name="NESTOR JULIO HERNANDEZ BOCKER" userId="a413b3be1cc3406f" providerId="LiveId" clId="{FAD7795C-FEC7-4CD0-8D74-3EF799275484}" dt="2023-08-09T00:39:19.463" v="467" actId="1037"/>
          <ac:spMkLst>
            <pc:docMk/>
            <pc:sldMk cId="1160910596" sldId="334"/>
            <ac:spMk id="44" creationId="{13B6C6B7-3DE9-A9C4-6852-7724C6AD680C}"/>
          </ac:spMkLst>
        </pc:spChg>
        <pc:spChg chg="mod">
          <ac:chgData name="NESTOR JULIO HERNANDEZ BOCKER" userId="a413b3be1cc3406f" providerId="LiveId" clId="{FAD7795C-FEC7-4CD0-8D74-3EF799275484}" dt="2023-08-09T00:39:19.463" v="467" actId="1037"/>
          <ac:spMkLst>
            <pc:docMk/>
            <pc:sldMk cId="1160910596" sldId="334"/>
            <ac:spMk id="45" creationId="{DF720C7C-E337-4A98-2DD2-629CCB81982C}"/>
          </ac:spMkLst>
        </pc:spChg>
        <pc:spChg chg="mod">
          <ac:chgData name="NESTOR JULIO HERNANDEZ BOCKER" userId="a413b3be1cc3406f" providerId="LiveId" clId="{FAD7795C-FEC7-4CD0-8D74-3EF799275484}" dt="2023-08-09T00:39:19.463" v="467" actId="1037"/>
          <ac:spMkLst>
            <pc:docMk/>
            <pc:sldMk cId="1160910596" sldId="334"/>
            <ac:spMk id="46" creationId="{801CBFE2-3E8F-B81B-17A5-953CF1CEE262}"/>
          </ac:spMkLst>
        </pc:spChg>
        <pc:spChg chg="mod">
          <ac:chgData name="NESTOR JULIO HERNANDEZ BOCKER" userId="a413b3be1cc3406f" providerId="LiveId" clId="{FAD7795C-FEC7-4CD0-8D74-3EF799275484}" dt="2023-08-09T00:36:33.377" v="166" actId="1038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FAD7795C-FEC7-4CD0-8D74-3EF799275484}" dt="2023-08-09T00:36:33.377" v="166" actId="1038"/>
          <ac:spMkLst>
            <pc:docMk/>
            <pc:sldMk cId="1160910596" sldId="334"/>
            <ac:spMk id="48" creationId="{3182F00C-9C84-1E30-69DA-D35D05E84AAE}"/>
          </ac:spMkLst>
        </pc:spChg>
        <pc:spChg chg="del">
          <ac:chgData name="NESTOR JULIO HERNANDEZ BOCKER" userId="a413b3be1cc3406f" providerId="LiveId" clId="{FAD7795C-FEC7-4CD0-8D74-3EF799275484}" dt="2023-08-09T00:39:23.011" v="468" actId="478"/>
          <ac:spMkLst>
            <pc:docMk/>
            <pc:sldMk cId="1160910596" sldId="334"/>
            <ac:spMk id="49" creationId="{F02BDFF7-E952-761E-F15E-C9E68DDF4C64}"/>
          </ac:spMkLst>
        </pc:spChg>
        <pc:spChg chg="mod">
          <ac:chgData name="NESTOR JULIO HERNANDEZ BOCKER" userId="a413b3be1cc3406f" providerId="LiveId" clId="{FAD7795C-FEC7-4CD0-8D74-3EF799275484}" dt="2023-08-09T00:39:31.607" v="505" actId="1037"/>
          <ac:spMkLst>
            <pc:docMk/>
            <pc:sldMk cId="1160910596" sldId="334"/>
            <ac:spMk id="50" creationId="{01AE5D79-E35A-B510-7F19-ABF594F4E753}"/>
          </ac:spMkLst>
        </pc:spChg>
        <pc:spChg chg="mod">
          <ac:chgData name="NESTOR JULIO HERNANDEZ BOCKER" userId="a413b3be1cc3406f" providerId="LiveId" clId="{FAD7795C-FEC7-4CD0-8D74-3EF799275484}" dt="2023-08-09T00:39:31.607" v="505" actId="1037"/>
          <ac:spMkLst>
            <pc:docMk/>
            <pc:sldMk cId="1160910596" sldId="334"/>
            <ac:spMk id="51" creationId="{28C6E999-C86B-BB67-7BC4-BBDBC72CBB41}"/>
          </ac:spMkLst>
        </pc:spChg>
        <pc:spChg chg="mod">
          <ac:chgData name="NESTOR JULIO HERNANDEZ BOCKER" userId="a413b3be1cc3406f" providerId="LiveId" clId="{FAD7795C-FEC7-4CD0-8D74-3EF799275484}" dt="2023-08-09T00:39:31.607" v="505" actId="1037"/>
          <ac:spMkLst>
            <pc:docMk/>
            <pc:sldMk cId="1160910596" sldId="334"/>
            <ac:spMk id="52" creationId="{7967C572-BF2F-0E03-8B7D-5B7B34F4EDC4}"/>
          </ac:spMkLst>
        </pc:spChg>
        <pc:spChg chg="del">
          <ac:chgData name="NESTOR JULIO HERNANDEZ BOCKER" userId="a413b3be1cc3406f" providerId="LiveId" clId="{FAD7795C-FEC7-4CD0-8D74-3EF799275484}" dt="2023-08-09T00:39:34.952" v="506" actId="478"/>
          <ac:spMkLst>
            <pc:docMk/>
            <pc:sldMk cId="1160910596" sldId="334"/>
            <ac:spMk id="53" creationId="{ED18CBCA-A63F-2EC1-AD66-A32411626D25}"/>
          </ac:spMkLst>
        </pc:spChg>
        <pc:spChg chg="mod">
          <ac:chgData name="NESTOR JULIO HERNANDEZ BOCKER" userId="a413b3be1cc3406f" providerId="LiveId" clId="{FAD7795C-FEC7-4CD0-8D74-3EF799275484}" dt="2023-08-09T00:39:41.453" v="525" actId="1035"/>
          <ac:spMkLst>
            <pc:docMk/>
            <pc:sldMk cId="1160910596" sldId="334"/>
            <ac:spMk id="54" creationId="{77250985-050F-47F8-617F-0C933785C197}"/>
          </ac:spMkLst>
        </pc:spChg>
        <pc:spChg chg="mod">
          <ac:chgData name="NESTOR JULIO HERNANDEZ BOCKER" userId="a413b3be1cc3406f" providerId="LiveId" clId="{FAD7795C-FEC7-4CD0-8D74-3EF799275484}" dt="2023-08-09T00:39:41.453" v="525" actId="1035"/>
          <ac:spMkLst>
            <pc:docMk/>
            <pc:sldMk cId="1160910596" sldId="334"/>
            <ac:spMk id="55" creationId="{059B3BB5-9162-9A79-FE59-18C2CE74EC84}"/>
          </ac:spMkLst>
        </pc:spChg>
        <pc:spChg chg="mod">
          <ac:chgData name="NESTOR JULIO HERNANDEZ BOCKER" userId="a413b3be1cc3406f" providerId="LiveId" clId="{FAD7795C-FEC7-4CD0-8D74-3EF799275484}" dt="2023-08-09T00:39:41.453" v="525" actId="1035"/>
          <ac:spMkLst>
            <pc:docMk/>
            <pc:sldMk cId="1160910596" sldId="334"/>
            <ac:spMk id="56" creationId="{BF4B094E-69D4-0E2E-1C84-77A9D21747B9}"/>
          </ac:spMkLst>
        </pc:spChg>
        <pc:spChg chg="mod">
          <ac:chgData name="NESTOR JULIO HERNANDEZ BOCKER" userId="a413b3be1cc3406f" providerId="LiveId" clId="{FAD7795C-FEC7-4CD0-8D74-3EF799275484}" dt="2023-08-09T00:37:21.399" v="220" actId="1037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FAD7795C-FEC7-4CD0-8D74-3EF799275484}" dt="2023-08-09T00:37:21.399" v="220" actId="1037"/>
          <ac:spMkLst>
            <pc:docMk/>
            <pc:sldMk cId="1160910596" sldId="334"/>
            <ac:spMk id="58" creationId="{D53850D1-EF14-00E1-2818-0D6E9A7BC077}"/>
          </ac:spMkLst>
        </pc:spChg>
        <pc:spChg chg="del">
          <ac:chgData name="NESTOR JULIO HERNANDEZ BOCKER" userId="a413b3be1cc3406f" providerId="LiveId" clId="{FAD7795C-FEC7-4CD0-8D74-3EF799275484}" dt="2023-08-09T00:39:44.361" v="526" actId="478"/>
          <ac:spMkLst>
            <pc:docMk/>
            <pc:sldMk cId="1160910596" sldId="334"/>
            <ac:spMk id="59" creationId="{29CD265B-60EA-CAB9-ADFD-173892344C41}"/>
          </ac:spMkLst>
        </pc:spChg>
        <pc:spChg chg="mod">
          <ac:chgData name="NESTOR JULIO HERNANDEZ BOCKER" userId="a413b3be1cc3406f" providerId="LiveId" clId="{FAD7795C-FEC7-4CD0-8D74-3EF799275484}" dt="2023-08-09T00:39:54.238" v="560" actId="1036"/>
          <ac:spMkLst>
            <pc:docMk/>
            <pc:sldMk cId="1160910596" sldId="334"/>
            <ac:spMk id="60" creationId="{013020C3-2AE5-D4AF-A83B-06C67F28A024}"/>
          </ac:spMkLst>
        </pc:spChg>
        <pc:spChg chg="mod">
          <ac:chgData name="NESTOR JULIO HERNANDEZ BOCKER" userId="a413b3be1cc3406f" providerId="LiveId" clId="{FAD7795C-FEC7-4CD0-8D74-3EF799275484}" dt="2023-08-09T00:39:54.238" v="560" actId="1036"/>
          <ac:spMkLst>
            <pc:docMk/>
            <pc:sldMk cId="1160910596" sldId="334"/>
            <ac:spMk id="61" creationId="{55D05A07-7C7E-FA79-8E50-F433C3FF53FC}"/>
          </ac:spMkLst>
        </pc:spChg>
        <pc:spChg chg="mod">
          <ac:chgData name="NESTOR JULIO HERNANDEZ BOCKER" userId="a413b3be1cc3406f" providerId="LiveId" clId="{FAD7795C-FEC7-4CD0-8D74-3EF799275484}" dt="2023-08-09T00:39:54.238" v="560" actId="1036"/>
          <ac:spMkLst>
            <pc:docMk/>
            <pc:sldMk cId="1160910596" sldId="334"/>
            <ac:spMk id="62" creationId="{F85EDFB1-8523-146F-1AB0-B3AD3173D35A}"/>
          </ac:spMkLst>
        </pc:spChg>
        <pc:graphicFrameChg chg="mod">
          <ac:chgData name="NESTOR JULIO HERNANDEZ BOCKER" userId="a413b3be1cc3406f" providerId="LiveId" clId="{FAD7795C-FEC7-4CD0-8D74-3EF799275484}" dt="2023-08-09T00:37:05.161" v="209" actId="1035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FAD7795C-FEC7-4CD0-8D74-3EF799275484}" dt="2023-08-09T00:36:18.017" v="150" actId="1035"/>
          <ac:graphicFrameMkLst>
            <pc:docMk/>
            <pc:sldMk cId="1160910596" sldId="334"/>
            <ac:graphicFrameMk id="10" creationId="{68275917-B8E2-8D75-1BFA-732E09F0842F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1:33:11.183" v="675" actId="207"/>
        <pc:sldMkLst>
          <pc:docMk/>
          <pc:sldMk cId="905729610" sldId="665"/>
        </pc:sldMkLst>
        <pc:spChg chg="mod">
          <ac:chgData name="NESTOR JULIO HERNANDEZ BOCKER" userId="a413b3be1cc3406f" providerId="LiveId" clId="{FAD7795C-FEC7-4CD0-8D74-3EF799275484}" dt="2023-08-09T00:27:57.647" v="4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FAD7795C-FEC7-4CD0-8D74-3EF799275484}" dt="2023-08-09T00:27:57.647" v="4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FAD7795C-FEC7-4CD0-8D74-3EF799275484}" dt="2023-08-09T01:33:11.183" v="675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FAD7795C-FEC7-4CD0-8D74-3EF799275484}" dt="2023-08-09T00:45:27.383" v="568" actId="1076"/>
        <pc:sldMkLst>
          <pc:docMk/>
          <pc:sldMk cId="2099275270" sldId="667"/>
        </pc:sldMkLst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2099275270" sldId="667"/>
            <ac:spMk id="5" creationId="{4317E982-3BB8-A714-9BE1-28A9BF9DF774}"/>
          </ac:spMkLst>
        </pc:spChg>
        <pc:spChg chg="add mod">
          <ac:chgData name="NESTOR JULIO HERNANDEZ BOCKER" userId="a413b3be1cc3406f" providerId="LiveId" clId="{FAD7795C-FEC7-4CD0-8D74-3EF799275484}" dt="2023-08-09T00:44:48.534" v="563"/>
          <ac:spMkLst>
            <pc:docMk/>
            <pc:sldMk cId="2099275270" sldId="667"/>
            <ac:spMk id="11" creationId="{00000000-0008-0000-0000-000014000000}"/>
          </ac:spMkLst>
        </pc:spChg>
        <pc:spChg chg="add mod">
          <ac:chgData name="NESTOR JULIO HERNANDEZ BOCKER" userId="a413b3be1cc3406f" providerId="LiveId" clId="{FAD7795C-FEC7-4CD0-8D74-3EF799275484}" dt="2023-08-09T00:44:48.534" v="563"/>
          <ac:spMkLst>
            <pc:docMk/>
            <pc:sldMk cId="2099275270" sldId="667"/>
            <ac:spMk id="15" creationId="{00000000-0008-0000-0000-000013000000}"/>
          </ac:spMkLst>
        </pc:spChg>
        <pc:grpChg chg="del">
          <ac:chgData name="NESTOR JULIO HERNANDEZ BOCKER" userId="a413b3be1cc3406f" providerId="LiveId" clId="{FAD7795C-FEC7-4CD0-8D74-3EF799275484}" dt="2023-08-09T00:44:43.526" v="562" actId="478"/>
          <ac:grpSpMkLst>
            <pc:docMk/>
            <pc:sldMk cId="2099275270" sldId="667"/>
            <ac:grpSpMk id="3" creationId="{CB276695-F68E-E6B5-FBBD-DB9A7F8C9695}"/>
          </ac:grpSpMkLst>
        </pc:grpChg>
        <pc:grpChg chg="add mod">
          <ac:chgData name="NESTOR JULIO HERNANDEZ BOCKER" userId="a413b3be1cc3406f" providerId="LiveId" clId="{FAD7795C-FEC7-4CD0-8D74-3EF799275484}" dt="2023-08-09T00:45:27.383" v="568" actId="1076"/>
          <ac:grpSpMkLst>
            <pc:docMk/>
            <pc:sldMk cId="2099275270" sldId="667"/>
            <ac:grpSpMk id="7" creationId="{00000000-0008-0000-0000-000015000000}"/>
          </ac:grpSpMkLst>
        </pc:grpChg>
        <pc:grpChg chg="add mod">
          <ac:chgData name="NESTOR JULIO HERNANDEZ BOCKER" userId="a413b3be1cc3406f" providerId="LiveId" clId="{FAD7795C-FEC7-4CD0-8D74-3EF799275484}" dt="2023-08-09T00:44:48.534" v="563"/>
          <ac:grpSpMkLst>
            <pc:docMk/>
            <pc:sldMk cId="2099275270" sldId="667"/>
            <ac:grpSpMk id="9" creationId="{00000000-0008-0000-0000-000011000000}"/>
          </ac:grpSpMkLst>
        </pc:grpChg>
        <pc:graphicFrameChg chg="add mod">
          <ac:chgData name="NESTOR JULIO HERNANDEZ BOCKER" userId="a413b3be1cc3406f" providerId="LiveId" clId="{FAD7795C-FEC7-4CD0-8D74-3EF799275484}" dt="2023-08-09T00:44:48.534" v="563"/>
          <ac:graphicFrameMkLst>
            <pc:docMk/>
            <pc:sldMk cId="2099275270" sldId="667"/>
            <ac:graphicFrameMk id="12" creationId="{00000000-0008-0000-0000-000012000000}"/>
          </ac:graphicFrameMkLst>
        </pc:graphicFrameChg>
        <pc:graphicFrameChg chg="mod">
          <ac:chgData name="NESTOR JULIO HERNANDEZ BOCKER" userId="a413b3be1cc3406f" providerId="LiveId" clId="{FAD7795C-FEC7-4CD0-8D74-3EF799275484}" dt="2023-08-09T00:27:40.827" v="2"/>
          <ac:graphicFrameMkLst>
            <pc:docMk/>
            <pc:sldMk cId="2099275270" sldId="667"/>
            <ac:graphicFrameMk id="13" creationId="{00000000-0008-0000-0000-000005000000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0:58:21.952" v="648" actId="20577"/>
        <pc:sldMkLst>
          <pc:docMk/>
          <pc:sldMk cId="2093091506" sldId="668"/>
        </pc:sldMkLst>
        <pc:spChg chg="mod">
          <ac:chgData name="NESTOR JULIO HERNANDEZ BOCKER" userId="a413b3be1cc3406f" providerId="LiveId" clId="{FAD7795C-FEC7-4CD0-8D74-3EF799275484}" dt="2023-08-09T00:58:21.952" v="648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FAD7795C-FEC7-4CD0-8D74-3EF799275484}" dt="2023-08-09T00:27:48.317" v="3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FAD7795C-FEC7-4CD0-8D74-3EF799275484}" dt="2023-08-09T01:55:54.270" v="678"/>
        <pc:sldMkLst>
          <pc:docMk/>
          <pc:sldMk cId="1495741939" sldId="669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FAD7795C-FEC7-4CD0-8D74-3EF799275484}" dt="2023-08-09T01:55:47.816" v="677"/>
          <ac:graphicFrameMkLst>
            <pc:docMk/>
            <pc:sldMk cId="1495741939" sldId="669"/>
            <ac:graphicFrameMk id="20" creationId="{EECF96B7-DE04-40B7-B4BE-8B40B86D1FF3}"/>
          </ac:graphicFrameMkLst>
        </pc:graphicFrameChg>
        <pc:graphicFrameChg chg="mod">
          <ac:chgData name="NESTOR JULIO HERNANDEZ BOCKER" userId="a413b3be1cc3406f" providerId="LiveId" clId="{FAD7795C-FEC7-4CD0-8D74-3EF799275484}" dt="2023-08-09T01:55:54.270" v="678"/>
          <ac:graphicFrameMkLst>
            <pc:docMk/>
            <pc:sldMk cId="1495741939" sldId="669"/>
            <ac:graphicFrameMk id="21" creationId="{8C38B826-EEF7-4D7A-895E-DD7C79BC6833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1:33:00.594" v="674" actId="207"/>
        <pc:sldMkLst>
          <pc:docMk/>
          <pc:sldMk cId="3999264372" sldId="673"/>
        </pc:sldMkLst>
        <pc:spChg chg="mod">
          <ac:chgData name="NESTOR JULIO HERNANDEZ BOCKER" userId="a413b3be1cc3406f" providerId="LiveId" clId="{FAD7795C-FEC7-4CD0-8D74-3EF799275484}" dt="2023-08-09T00:27:57.647" v="4"/>
          <ac:spMkLst>
            <pc:docMk/>
            <pc:sldMk cId="3999264372" sldId="673"/>
            <ac:spMk id="3" creationId="{74FF7FE0-5F92-5643-695A-9D99B66D89F9}"/>
          </ac:spMkLst>
        </pc:spChg>
        <pc:graphicFrameChg chg="mod">
          <ac:chgData name="NESTOR JULIO HERNANDEZ BOCKER" userId="a413b3be1cc3406f" providerId="LiveId" clId="{FAD7795C-FEC7-4CD0-8D74-3EF799275484}" dt="2023-08-09T01:33:00.594" v="674" actId="207"/>
          <ac:graphicFrameMkLst>
            <pc:docMk/>
            <pc:sldMk cId="3999264372" sldId="673"/>
            <ac:graphicFrameMk id="4" creationId="{EEBF10FC-493F-4639-89C4-99A60416EB6C}"/>
          </ac:graphicFrameMkLst>
        </pc:graphicFrameChg>
        <pc:graphicFrameChg chg="modGraphic">
          <ac:chgData name="NESTOR JULIO HERNANDEZ BOCKER" userId="a413b3be1cc3406f" providerId="LiveId" clId="{FAD7795C-FEC7-4CD0-8D74-3EF799275484}" dt="2023-08-09T01:32:37.391" v="671"/>
          <ac:graphicFrameMkLst>
            <pc:docMk/>
            <pc:sldMk cId="3999264372" sldId="673"/>
            <ac:graphicFrameMk id="5" creationId="{38F94CDA-F547-CB0F-26FC-6F81031A1A57}"/>
          </ac:graphicFrameMkLst>
        </pc:graphicFrameChg>
      </pc:sldChg>
    </pc:docChg>
  </pc:docChgLst>
  <pc:docChgLst>
    <pc:chgData name="NESTOR JULIO HERNANDEZ BOCKER" userId="a413b3be1cc3406f" providerId="LiveId" clId="{DBB6B971-EDC8-47A6-915C-786F2D137E6E}"/>
    <pc:docChg chg="undo redo custSel modSld">
      <pc:chgData name="NESTOR JULIO HERNANDEZ BOCKER" userId="a413b3be1cc3406f" providerId="LiveId" clId="{DBB6B971-EDC8-47A6-915C-786F2D137E6E}" dt="2023-09-08T12:39:45.534" v="1492" actId="27918"/>
      <pc:docMkLst>
        <pc:docMk/>
      </pc:docMkLst>
      <pc:sldChg chg="modSp mod">
        <pc:chgData name="NESTOR JULIO HERNANDEZ BOCKER" userId="a413b3be1cc3406f" providerId="LiveId" clId="{DBB6B971-EDC8-47A6-915C-786F2D137E6E}" dt="2023-09-08T03:09:23.773" v="1116" actId="20577"/>
        <pc:sldMkLst>
          <pc:docMk/>
          <pc:sldMk cId="1010862512" sldId="275"/>
        </pc:sldMkLst>
        <pc:spChg chg="mod">
          <ac:chgData name="NESTOR JULIO HERNANDEZ BOCKER" userId="a413b3be1cc3406f" providerId="LiveId" clId="{DBB6B971-EDC8-47A6-915C-786F2D137E6E}" dt="2023-09-08T03:09:23.773" v="1116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DBB6B971-EDC8-47A6-915C-786F2D137E6E}" dt="2023-09-08T03:10:23.479" v="1117" actId="20577"/>
        <pc:sldMkLst>
          <pc:docMk/>
          <pc:sldMk cId="3675170584" sldId="279"/>
        </pc:sldMkLst>
        <pc:spChg chg="mod">
          <ac:chgData name="NESTOR JULIO HERNANDEZ BOCKER" userId="a413b3be1cc3406f" providerId="LiveId" clId="{DBB6B971-EDC8-47A6-915C-786F2D137E6E}" dt="2023-09-08T03:10:23.479" v="1117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DBB6B971-EDC8-47A6-915C-786F2D137E6E}" dt="2023-09-08T12:39:45.534" v="1492" actId="27918"/>
        <pc:sldMkLst>
          <pc:docMk/>
          <pc:sldMk cId="2130645913" sldId="281"/>
        </pc:sldMkLst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DBB6B971-EDC8-47A6-915C-786F2D137E6E}" dt="2023-09-08T02:51:38.592" v="944" actId="113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DBB6B971-EDC8-47A6-915C-786F2D137E6E}" dt="2023-09-08T02:52:34.672" v="982" actId="113"/>
        <pc:sldMkLst>
          <pc:docMk/>
          <pc:sldMk cId="102766390" sldId="316"/>
        </pc:sldMkLst>
        <pc:spChg chg="mod">
          <ac:chgData name="NESTOR JULIO HERNANDEZ BOCKER" userId="a413b3be1cc3406f" providerId="LiveId" clId="{DBB6B971-EDC8-47A6-915C-786F2D137E6E}" dt="2023-09-08T02:52:34.672" v="982" actId="113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DBB6B971-EDC8-47A6-915C-786F2D137E6E}" dt="2023-09-08T00:04:33.980" v="452" actId="1036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DBB6B971-EDC8-47A6-915C-786F2D137E6E}" dt="2023-09-08T02:51:51.245" v="976" actId="1037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DBB6B971-EDC8-47A6-915C-786F2D137E6E}" dt="2023-09-08T02:54:25.822" v="1031" actId="1035"/>
        <pc:sldMkLst>
          <pc:docMk/>
          <pc:sldMk cId="3812210601" sldId="317"/>
        </pc:sldMkLst>
        <pc:spChg chg="mod">
          <ac:chgData name="NESTOR JULIO HERNANDEZ BOCKER" userId="a413b3be1cc3406f" providerId="LiveId" clId="{DBB6B971-EDC8-47A6-915C-786F2D137E6E}" dt="2023-09-08T02:53:12.062" v="987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DBB6B971-EDC8-47A6-915C-786F2D137E6E}" dt="2023-09-08T02:53:38.253" v="989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DBB6B971-EDC8-47A6-915C-786F2D137E6E}" dt="2023-09-08T02:54:18.928" v="1019" actId="1036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DBB6B971-EDC8-47A6-915C-786F2D137E6E}" dt="2023-09-08T02:54:25.822" v="1031" actId="1035"/>
          <ac:spMkLst>
            <pc:docMk/>
            <pc:sldMk cId="3812210601" sldId="317"/>
            <ac:spMk id="8" creationId="{2CBAB8E9-9405-7A87-2785-3DEFDF9F262E}"/>
          </ac:spMkLst>
        </pc:spChg>
      </pc:sldChg>
      <pc:sldChg chg="addSp modSp mod">
        <pc:chgData name="NESTOR JULIO HERNANDEZ BOCKER" userId="a413b3be1cc3406f" providerId="LiveId" clId="{DBB6B971-EDC8-47A6-915C-786F2D137E6E}" dt="2023-09-08T11:44:05.540" v="1448" actId="1035"/>
        <pc:sldMkLst>
          <pc:docMk/>
          <pc:sldMk cId="417758710" sldId="318"/>
        </pc:sldMkLst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417758710" sldId="318"/>
            <ac:spMk id="7" creationId="{469CD69D-8310-32BB-7403-36C4ABF01797}"/>
          </ac:spMkLst>
        </pc:spChg>
        <pc:spChg chg="add mod">
          <ac:chgData name="NESTOR JULIO HERNANDEZ BOCKER" userId="a413b3be1cc3406f" providerId="LiveId" clId="{DBB6B971-EDC8-47A6-915C-786F2D137E6E}" dt="2023-09-08T11:38:49.145" v="1297" actId="20577"/>
          <ac:spMkLst>
            <pc:docMk/>
            <pc:sldMk cId="417758710" sldId="318"/>
            <ac:spMk id="8" creationId="{EDEB220A-0673-BFFA-FBA7-F9D1ECD306FE}"/>
          </ac:spMkLst>
        </pc:spChg>
        <pc:graphicFrameChg chg="mod">
          <ac:chgData name="NESTOR JULIO HERNANDEZ BOCKER" userId="a413b3be1cc3406f" providerId="LiveId" clId="{DBB6B971-EDC8-47A6-915C-786F2D137E6E}" dt="2023-09-08T11:44:05.540" v="1448" actId="1035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11:43:43.313" v="1438" actId="1035"/>
        <pc:sldMkLst>
          <pc:docMk/>
          <pc:sldMk cId="1360156958" sldId="319"/>
        </pc:sldMkLst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1360156958" sldId="319"/>
            <ac:spMk id="6" creationId="{0975D6D9-C73A-4534-891E-598D9F6D656A}"/>
          </ac:spMkLst>
        </pc:spChg>
        <pc:graphicFrameChg chg="mod modGraphic">
          <ac:chgData name="NESTOR JULIO HERNANDEZ BOCKER" userId="a413b3be1cc3406f" providerId="LiveId" clId="{DBB6B971-EDC8-47A6-915C-786F2D137E6E}" dt="2023-09-08T11:43:43.313" v="1438" actId="1035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02:58:52.937" v="1076" actId="20577"/>
        <pc:sldMkLst>
          <pc:docMk/>
          <pc:sldMk cId="1763648886" sldId="320"/>
        </pc:sldMkLst>
        <pc:spChg chg="mod">
          <ac:chgData name="NESTOR JULIO HERNANDEZ BOCKER" userId="a413b3be1cc3406f" providerId="LiveId" clId="{DBB6B971-EDC8-47A6-915C-786F2D137E6E}" dt="2023-09-08T02:58:31.258" v="1070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DBB6B971-EDC8-47A6-915C-786F2D137E6E}" dt="2023-09-08T02:58:46.467" v="1073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DBB6B971-EDC8-47A6-915C-786F2D137E6E}" dt="2023-09-08T02:58:24.865" v="1067" actId="1035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DBB6B971-EDC8-47A6-915C-786F2D137E6E}" dt="2023-09-08T02:58:52.937" v="1076" actId="20577"/>
          <ac:spMkLst>
            <pc:docMk/>
            <pc:sldMk cId="1763648886" sldId="320"/>
            <ac:spMk id="9" creationId="{B15C3F20-1D7E-41F3-7206-569B464F71CB}"/>
          </ac:spMkLst>
        </pc:spChg>
        <pc:graphicFrameChg chg="mod">
          <ac:chgData name="NESTOR JULIO HERNANDEZ BOCKER" userId="a413b3be1cc3406f" providerId="LiveId" clId="{DBB6B971-EDC8-47A6-915C-786F2D137E6E}" dt="2023-09-08T00:05:25.527" v="457"/>
          <ac:graphicFrameMkLst>
            <pc:docMk/>
            <pc:sldMk cId="1763648886" sldId="320"/>
            <ac:graphicFrameMk id="2" creationId="{4820C0F5-32B8-3205-21C6-728702ADEEA4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03:04:28.346" v="1110" actId="20577"/>
        <pc:sldMkLst>
          <pc:docMk/>
          <pc:sldMk cId="3330875486" sldId="321"/>
        </pc:sldMkLst>
        <pc:spChg chg="mod">
          <ac:chgData name="NESTOR JULIO HERNANDEZ BOCKER" userId="a413b3be1cc3406f" providerId="LiveId" clId="{DBB6B971-EDC8-47A6-915C-786F2D137E6E}" dt="2023-09-08T03:04:11.762" v="1104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DBB6B971-EDC8-47A6-915C-786F2D137E6E}" dt="2023-09-08T03:04:20.999" v="1107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DBB6B971-EDC8-47A6-915C-786F2D137E6E}" dt="2023-09-08T03:04:28.346" v="1110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DBB6B971-EDC8-47A6-915C-786F2D137E6E}" dt="2023-09-08T03:04:05.118" v="1101" actId="1036"/>
          <ac:spMkLst>
            <pc:docMk/>
            <pc:sldMk cId="3330875486" sldId="321"/>
            <ac:spMk id="9" creationId="{AD2880AA-3001-E064-27C8-B2483A4D9010}"/>
          </ac:spMkLst>
        </pc:spChg>
      </pc:sldChg>
      <pc:sldChg chg="delSp modSp mod">
        <pc:chgData name="NESTOR JULIO HERNANDEZ BOCKER" userId="a413b3be1cc3406f" providerId="LiveId" clId="{DBB6B971-EDC8-47A6-915C-786F2D137E6E}" dt="2023-09-08T02:39:14.952" v="892" actId="1035"/>
        <pc:sldMkLst>
          <pc:docMk/>
          <pc:sldMk cId="200782912" sldId="322"/>
        </pc:sldMkLst>
        <pc:spChg chg="mod">
          <ac:chgData name="NESTOR JULIO HERNANDEZ BOCKER" userId="a413b3be1cc3406f" providerId="LiveId" clId="{DBB6B971-EDC8-47A6-915C-786F2D137E6E}" dt="2023-09-06T03:07:27.048" v="56" actId="1038"/>
          <ac:spMkLst>
            <pc:docMk/>
            <pc:sldMk cId="200782912" sldId="322"/>
            <ac:spMk id="11" creationId="{9672C625-ECFA-84A1-1ABD-6D847B4F0CA9}"/>
          </ac:spMkLst>
        </pc:spChg>
        <pc:spChg chg="del">
          <ac:chgData name="NESTOR JULIO HERNANDEZ BOCKER" userId="a413b3be1cc3406f" providerId="LiveId" clId="{DBB6B971-EDC8-47A6-915C-786F2D137E6E}" dt="2023-09-08T00:07:38.229" v="594" actId="478"/>
          <ac:spMkLst>
            <pc:docMk/>
            <pc:sldMk cId="200782912" sldId="322"/>
            <ac:spMk id="13" creationId="{8A9D8E3D-B54C-010D-D98B-240F4ECCEDBD}"/>
          </ac:spMkLst>
        </pc:spChg>
        <pc:spChg chg="mod">
          <ac:chgData name="NESTOR JULIO HERNANDEZ BOCKER" userId="a413b3be1cc3406f" providerId="LiveId" clId="{DBB6B971-EDC8-47A6-915C-786F2D137E6E}" dt="2023-09-06T03:07:27.048" v="56" actId="1038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DBB6B971-EDC8-47A6-915C-786F2D137E6E}" dt="2023-09-06T03:08:18.017" v="107" actId="1037"/>
          <ac:spMkLst>
            <pc:docMk/>
            <pc:sldMk cId="200782912" sldId="322"/>
            <ac:spMk id="19" creationId="{AD66BA74-741E-4BC9-2A55-DDA6AD69E418}"/>
          </ac:spMkLst>
        </pc:spChg>
        <pc:spChg chg="mod">
          <ac:chgData name="NESTOR JULIO HERNANDEZ BOCKER" userId="a413b3be1cc3406f" providerId="LiveId" clId="{DBB6B971-EDC8-47A6-915C-786F2D137E6E}" dt="2023-09-06T03:08:18.017" v="107" actId="1037"/>
          <ac:spMkLst>
            <pc:docMk/>
            <pc:sldMk cId="200782912" sldId="322"/>
            <ac:spMk id="20" creationId="{C8264750-E7D6-3C17-65ED-7417ED59D0DB}"/>
          </ac:spMkLst>
        </pc:spChg>
        <pc:spChg chg="mod">
          <ac:chgData name="NESTOR JULIO HERNANDEZ BOCKER" userId="a413b3be1cc3406f" providerId="LiveId" clId="{DBB6B971-EDC8-47A6-915C-786F2D137E6E}" dt="2023-09-06T03:08:18.017" v="107" actId="1037"/>
          <ac:spMkLst>
            <pc:docMk/>
            <pc:sldMk cId="200782912" sldId="322"/>
            <ac:spMk id="21" creationId="{016E6399-0428-E9A1-00D7-2BFB286928DD}"/>
          </ac:spMkLst>
        </pc:spChg>
        <pc:spChg chg="mod">
          <ac:chgData name="NESTOR JULIO HERNANDEZ BOCKER" userId="a413b3be1cc3406f" providerId="LiveId" clId="{DBB6B971-EDC8-47A6-915C-786F2D137E6E}" dt="2023-09-06T03:07:45.209" v="78" actId="1037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DBB6B971-EDC8-47A6-915C-786F2D137E6E}" dt="2023-09-06T03:07:45.209" v="78" actId="1037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DBB6B971-EDC8-47A6-915C-786F2D137E6E}" dt="2023-09-06T03:08:08.628" v="96" actId="1037"/>
          <ac:spMkLst>
            <pc:docMk/>
            <pc:sldMk cId="200782912" sldId="322"/>
            <ac:spMk id="25" creationId="{56AA1987-5211-3876-A46C-AA42BA969A10}"/>
          </ac:spMkLst>
        </pc:spChg>
        <pc:spChg chg="mod">
          <ac:chgData name="NESTOR JULIO HERNANDEZ BOCKER" userId="a413b3be1cc3406f" providerId="LiveId" clId="{DBB6B971-EDC8-47A6-915C-786F2D137E6E}" dt="2023-09-06T03:08:08.628" v="96" actId="1037"/>
          <ac:spMkLst>
            <pc:docMk/>
            <pc:sldMk cId="200782912" sldId="322"/>
            <ac:spMk id="26" creationId="{E9683168-7C74-B9CD-903C-0A0B2C08B87A}"/>
          </ac:spMkLst>
        </pc:spChg>
        <pc:spChg chg="mod">
          <ac:chgData name="NESTOR JULIO HERNANDEZ BOCKER" userId="a413b3be1cc3406f" providerId="LiveId" clId="{DBB6B971-EDC8-47A6-915C-786F2D137E6E}" dt="2023-09-06T03:08:01.308" v="92" actId="1037"/>
          <ac:spMkLst>
            <pc:docMk/>
            <pc:sldMk cId="200782912" sldId="322"/>
            <ac:spMk id="27" creationId="{EA61F252-1652-E247-4042-2243379664BD}"/>
          </ac:spMkLst>
        </pc:spChg>
        <pc:spChg chg="mod ord">
          <ac:chgData name="NESTOR JULIO HERNANDEZ BOCKER" userId="a413b3be1cc3406f" providerId="LiveId" clId="{DBB6B971-EDC8-47A6-915C-786F2D137E6E}" dt="2023-09-06T03:09:46.567" v="174" actId="167"/>
          <ac:spMkLst>
            <pc:docMk/>
            <pc:sldMk cId="200782912" sldId="322"/>
            <ac:spMk id="28" creationId="{4C739B67-2B4B-4B5D-7D58-82FDF13C35B4}"/>
          </ac:spMkLst>
        </pc:spChg>
        <pc:spChg chg="mod ord">
          <ac:chgData name="NESTOR JULIO HERNANDEZ BOCKER" userId="a413b3be1cc3406f" providerId="LiveId" clId="{DBB6B971-EDC8-47A6-915C-786F2D137E6E}" dt="2023-09-08T00:07:33.984" v="593" actId="1038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DBB6B971-EDC8-47A6-915C-786F2D137E6E}" dt="2023-09-06T03:09:20.008" v="171" actId="1037"/>
          <ac:spMkLst>
            <pc:docMk/>
            <pc:sldMk cId="200782912" sldId="322"/>
            <ac:spMk id="31" creationId="{04F6DB8E-A0CD-70DD-FE8D-A69B914223A5}"/>
          </ac:spMkLst>
        </pc:spChg>
        <pc:spChg chg="mod">
          <ac:chgData name="NESTOR JULIO HERNANDEZ BOCKER" userId="a413b3be1cc3406f" providerId="LiveId" clId="{DBB6B971-EDC8-47A6-915C-786F2D137E6E}" dt="2023-09-06T03:09:20.008" v="171" actId="1037"/>
          <ac:spMkLst>
            <pc:docMk/>
            <pc:sldMk cId="200782912" sldId="322"/>
            <ac:spMk id="32" creationId="{DB937834-7598-17C5-4129-A2518EEC49E3}"/>
          </ac:spMkLst>
        </pc:spChg>
        <pc:spChg chg="mod">
          <ac:chgData name="NESTOR JULIO HERNANDEZ BOCKER" userId="a413b3be1cc3406f" providerId="LiveId" clId="{DBB6B971-EDC8-47A6-915C-786F2D137E6E}" dt="2023-09-06T03:09:20.008" v="171" actId="1037"/>
          <ac:spMkLst>
            <pc:docMk/>
            <pc:sldMk cId="200782912" sldId="322"/>
            <ac:spMk id="33" creationId="{2B07655D-B263-4627-EB3B-DBA3EB751C66}"/>
          </ac:spMkLst>
        </pc:spChg>
        <pc:spChg chg="mod">
          <ac:chgData name="NESTOR JULIO HERNANDEZ BOCKER" userId="a413b3be1cc3406f" providerId="LiveId" clId="{DBB6B971-EDC8-47A6-915C-786F2D137E6E}" dt="2023-09-06T03:10:05.627" v="188" actId="1038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DBB6B971-EDC8-47A6-915C-786F2D137E6E}" dt="2023-09-06T03:10:05.627" v="188" actId="1038"/>
          <ac:spMkLst>
            <pc:docMk/>
            <pc:sldMk cId="200782912" sldId="322"/>
            <ac:spMk id="36" creationId="{390A071B-8E8C-BE41-8E65-DDAC2A535855}"/>
          </ac:spMkLst>
        </pc:spChg>
        <pc:spChg chg="mod">
          <ac:chgData name="NESTOR JULIO HERNANDEZ BOCKER" userId="a413b3be1cc3406f" providerId="LiveId" clId="{DBB6B971-EDC8-47A6-915C-786F2D137E6E}" dt="2023-09-06T03:10:18.129" v="208" actId="1038"/>
          <ac:spMkLst>
            <pc:docMk/>
            <pc:sldMk cId="200782912" sldId="322"/>
            <ac:spMk id="38" creationId="{71D01A17-3BB9-4822-EE75-484BD60E6345}"/>
          </ac:spMkLst>
        </pc:spChg>
        <pc:spChg chg="mod">
          <ac:chgData name="NESTOR JULIO HERNANDEZ BOCKER" userId="a413b3be1cc3406f" providerId="LiveId" clId="{DBB6B971-EDC8-47A6-915C-786F2D137E6E}" dt="2023-09-06T03:10:18.129" v="208" actId="1038"/>
          <ac:spMkLst>
            <pc:docMk/>
            <pc:sldMk cId="200782912" sldId="322"/>
            <ac:spMk id="39" creationId="{52E0B854-11AC-8B32-B551-9C46385E62A0}"/>
          </ac:spMkLst>
        </pc:spChg>
        <pc:spChg chg="mod">
          <ac:chgData name="NESTOR JULIO HERNANDEZ BOCKER" userId="a413b3be1cc3406f" providerId="LiveId" clId="{DBB6B971-EDC8-47A6-915C-786F2D137E6E}" dt="2023-09-06T03:10:18.129" v="208" actId="1038"/>
          <ac:spMkLst>
            <pc:docMk/>
            <pc:sldMk cId="200782912" sldId="322"/>
            <ac:spMk id="40" creationId="{C3560645-B704-473E-CB5A-CF7D60271880}"/>
          </ac:spMkLst>
        </pc:spChg>
        <pc:graphicFrameChg chg="mod">
          <ac:chgData name="NESTOR JULIO HERNANDEZ BOCKER" userId="a413b3be1cc3406f" providerId="LiveId" clId="{DBB6B971-EDC8-47A6-915C-786F2D137E6E}" dt="2023-09-08T02:39:14.952" v="892" actId="1035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mod ord">
          <ac:chgData name="NESTOR JULIO HERNANDEZ BOCKER" userId="a413b3be1cc3406f" providerId="LiveId" clId="{DBB6B971-EDC8-47A6-915C-786F2D137E6E}" dt="2023-09-08T02:34:59.947" v="849" actId="1036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03:17:11.609" v="1119" actId="1036"/>
        <pc:sldMkLst>
          <pc:docMk/>
          <pc:sldMk cId="3631758431" sldId="328"/>
        </pc:sldMkLst>
        <pc:spChg chg="mod">
          <ac:chgData name="NESTOR JULIO HERNANDEZ BOCKER" userId="a413b3be1cc3406f" providerId="LiveId" clId="{DBB6B971-EDC8-47A6-915C-786F2D137E6E}" dt="2023-09-08T03:17:11.609" v="1119" actId="1036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3631758431" sldId="32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DBB6B971-EDC8-47A6-915C-786F2D137E6E}" dt="2023-09-08T11:43:32.748" v="1428" actId="1035"/>
        <pc:sldMkLst>
          <pc:docMk/>
          <pc:sldMk cId="3726187029" sldId="329"/>
        </pc:sldMkLst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3726187029" sldId="32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DBB6B971-EDC8-47A6-915C-786F2D137E6E}" dt="2023-09-08T11:43:32.748" v="1428" actId="1035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11:42:28.173" v="1408" actId="1035"/>
        <pc:sldMkLst>
          <pc:docMk/>
          <pc:sldMk cId="3844795882" sldId="330"/>
        </pc:sldMkLst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3844795882" sldId="330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DBB6B971-EDC8-47A6-915C-786F2D137E6E}" dt="2023-09-08T11:42:28.173" v="1408" actId="1035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03:02:33.197" v="1084" actId="20577"/>
        <pc:sldMkLst>
          <pc:docMk/>
          <pc:sldMk cId="1999066587" sldId="331"/>
        </pc:sldMkLst>
        <pc:spChg chg="mod">
          <ac:chgData name="NESTOR JULIO HERNANDEZ BOCKER" userId="a413b3be1cc3406f" providerId="LiveId" clId="{DBB6B971-EDC8-47A6-915C-786F2D137E6E}" dt="2023-09-08T03:02:33.197" v="1084" actId="20577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1999066587" sldId="331"/>
            <ac:spMk id="7" creationId="{469CD69D-8310-32BB-7403-36C4ABF01797}"/>
          </ac:spMkLst>
        </pc:spChg>
      </pc:sldChg>
      <pc:sldChg chg="addSp modSp mod">
        <pc:chgData name="NESTOR JULIO HERNANDEZ BOCKER" userId="a413b3be1cc3406f" providerId="LiveId" clId="{DBB6B971-EDC8-47A6-915C-786F2D137E6E}" dt="2023-09-08T11:45:09.508" v="1489" actId="1036"/>
        <pc:sldMkLst>
          <pc:docMk/>
          <pc:sldMk cId="2501195012" sldId="332"/>
        </pc:sldMkLst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2501195012" sldId="332"/>
            <ac:spMk id="7" creationId="{469CD69D-8310-32BB-7403-36C4ABF01797}"/>
          </ac:spMkLst>
        </pc:spChg>
        <pc:spChg chg="add mod">
          <ac:chgData name="NESTOR JULIO HERNANDEZ BOCKER" userId="a413b3be1cc3406f" providerId="LiveId" clId="{DBB6B971-EDC8-47A6-915C-786F2D137E6E}" dt="2023-09-08T11:45:09.508" v="1489" actId="1036"/>
          <ac:spMkLst>
            <pc:docMk/>
            <pc:sldMk cId="2501195012" sldId="332"/>
            <ac:spMk id="8" creationId="{18306A8F-93FC-8D6A-4EFE-18D8C2A64E56}"/>
          </ac:spMkLst>
        </pc:spChg>
        <pc:graphicFrameChg chg="mod">
          <ac:chgData name="NESTOR JULIO HERNANDEZ BOCKER" userId="a413b3be1cc3406f" providerId="LiveId" clId="{DBB6B971-EDC8-47A6-915C-786F2D137E6E}" dt="2023-09-08T11:42:08.070" v="1368" actId="1035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11:42:18.450" v="1388" actId="1035"/>
        <pc:sldMkLst>
          <pc:docMk/>
          <pc:sldMk cId="3160605606" sldId="333"/>
        </pc:sldMkLst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3160605606" sldId="333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DBB6B971-EDC8-47A6-915C-786F2D137E6E}" dt="2023-09-08T11:42:18.450" v="1388" actId="1035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02:40:15.226" v="900" actId="27918"/>
        <pc:sldMkLst>
          <pc:docMk/>
          <pc:sldMk cId="1160910596" sldId="334"/>
        </pc:sldMkLst>
        <pc:spChg chg="mod">
          <ac:chgData name="NESTOR JULIO HERNANDEZ BOCKER" userId="a413b3be1cc3406f" providerId="LiveId" clId="{DBB6B971-EDC8-47A6-915C-786F2D137E6E}" dt="2023-09-06T03:12:25.370" v="312" actId="1037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DBB6B971-EDC8-47A6-915C-786F2D137E6E}" dt="2023-09-06T03:12:25.370" v="312" actId="1037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DBB6B971-EDC8-47A6-915C-786F2D137E6E}" dt="2023-09-06T03:10:47.670" v="240" actId="1038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DBB6B971-EDC8-47A6-915C-786F2D137E6E}" dt="2023-09-06T03:10:47.670" v="240" actId="1038"/>
          <ac:spMkLst>
            <pc:docMk/>
            <pc:sldMk cId="1160910596" sldId="334"/>
            <ac:spMk id="9" creationId="{6E111BC9-8330-75A9-A8B3-69471AB8560C}"/>
          </ac:spMkLst>
        </pc:spChg>
        <pc:spChg chg="mod">
          <ac:chgData name="NESTOR JULIO HERNANDEZ BOCKER" userId="a413b3be1cc3406f" providerId="LiveId" clId="{DBB6B971-EDC8-47A6-915C-786F2D137E6E}" dt="2023-09-06T03:10:47.670" v="240" actId="1038"/>
          <ac:spMkLst>
            <pc:docMk/>
            <pc:sldMk cId="1160910596" sldId="334"/>
            <ac:spMk id="44" creationId="{13B6C6B7-3DE9-A9C4-6852-7724C6AD680C}"/>
          </ac:spMkLst>
        </pc:spChg>
        <pc:spChg chg="mod">
          <ac:chgData name="NESTOR JULIO HERNANDEZ BOCKER" userId="a413b3be1cc3406f" providerId="LiveId" clId="{DBB6B971-EDC8-47A6-915C-786F2D137E6E}" dt="2023-09-06T03:10:47.670" v="240" actId="1038"/>
          <ac:spMkLst>
            <pc:docMk/>
            <pc:sldMk cId="1160910596" sldId="334"/>
            <ac:spMk id="45" creationId="{DF720C7C-E337-4A98-2DD2-629CCB81982C}"/>
          </ac:spMkLst>
        </pc:spChg>
        <pc:spChg chg="mod">
          <ac:chgData name="NESTOR JULIO HERNANDEZ BOCKER" userId="a413b3be1cc3406f" providerId="LiveId" clId="{DBB6B971-EDC8-47A6-915C-786F2D137E6E}" dt="2023-09-06T03:10:47.670" v="240" actId="1038"/>
          <ac:spMkLst>
            <pc:docMk/>
            <pc:sldMk cId="1160910596" sldId="334"/>
            <ac:spMk id="46" creationId="{801CBFE2-3E8F-B81B-17A5-953CF1CEE262}"/>
          </ac:spMkLst>
        </pc:spChg>
        <pc:spChg chg="mod">
          <ac:chgData name="NESTOR JULIO HERNANDEZ BOCKER" userId="a413b3be1cc3406f" providerId="LiveId" clId="{DBB6B971-EDC8-47A6-915C-786F2D137E6E}" dt="2023-09-06T03:11:20.218" v="280" actId="1037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DBB6B971-EDC8-47A6-915C-786F2D137E6E}" dt="2023-09-06T03:11:20.218" v="280" actId="1037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DBB6B971-EDC8-47A6-915C-786F2D137E6E}" dt="2023-09-06T03:11:20.218" v="280" actId="1037"/>
          <ac:spMkLst>
            <pc:docMk/>
            <pc:sldMk cId="1160910596" sldId="334"/>
            <ac:spMk id="50" creationId="{01AE5D79-E35A-B510-7F19-ABF594F4E753}"/>
          </ac:spMkLst>
        </pc:spChg>
        <pc:spChg chg="mod">
          <ac:chgData name="NESTOR JULIO HERNANDEZ BOCKER" userId="a413b3be1cc3406f" providerId="LiveId" clId="{DBB6B971-EDC8-47A6-915C-786F2D137E6E}" dt="2023-09-06T03:11:20.218" v="280" actId="1037"/>
          <ac:spMkLst>
            <pc:docMk/>
            <pc:sldMk cId="1160910596" sldId="334"/>
            <ac:spMk id="51" creationId="{28C6E999-C86B-BB67-7BC4-BBDBC72CBB41}"/>
          </ac:spMkLst>
        </pc:spChg>
        <pc:spChg chg="mod">
          <ac:chgData name="NESTOR JULIO HERNANDEZ BOCKER" userId="a413b3be1cc3406f" providerId="LiveId" clId="{DBB6B971-EDC8-47A6-915C-786F2D137E6E}" dt="2023-09-06T03:11:20.218" v="280" actId="1037"/>
          <ac:spMkLst>
            <pc:docMk/>
            <pc:sldMk cId="1160910596" sldId="334"/>
            <ac:spMk id="52" creationId="{7967C572-BF2F-0E03-8B7D-5B7B34F4EDC4}"/>
          </ac:spMkLst>
        </pc:spChg>
        <pc:spChg chg="mod">
          <ac:chgData name="NESTOR JULIO HERNANDEZ BOCKER" userId="a413b3be1cc3406f" providerId="LiveId" clId="{DBB6B971-EDC8-47A6-915C-786F2D137E6E}" dt="2023-09-06T03:12:25.370" v="312" actId="1037"/>
          <ac:spMkLst>
            <pc:docMk/>
            <pc:sldMk cId="1160910596" sldId="334"/>
            <ac:spMk id="54" creationId="{77250985-050F-47F8-617F-0C933785C197}"/>
          </ac:spMkLst>
        </pc:spChg>
        <pc:spChg chg="mod">
          <ac:chgData name="NESTOR JULIO HERNANDEZ BOCKER" userId="a413b3be1cc3406f" providerId="LiveId" clId="{DBB6B971-EDC8-47A6-915C-786F2D137E6E}" dt="2023-09-06T03:12:25.370" v="312" actId="1037"/>
          <ac:spMkLst>
            <pc:docMk/>
            <pc:sldMk cId="1160910596" sldId="334"/>
            <ac:spMk id="55" creationId="{059B3BB5-9162-9A79-FE59-18C2CE74EC84}"/>
          </ac:spMkLst>
        </pc:spChg>
        <pc:spChg chg="mod">
          <ac:chgData name="NESTOR JULIO HERNANDEZ BOCKER" userId="a413b3be1cc3406f" providerId="LiveId" clId="{DBB6B971-EDC8-47A6-915C-786F2D137E6E}" dt="2023-09-06T03:12:25.370" v="312" actId="1037"/>
          <ac:spMkLst>
            <pc:docMk/>
            <pc:sldMk cId="1160910596" sldId="334"/>
            <ac:spMk id="56" creationId="{BF4B094E-69D4-0E2E-1C84-77A9D21747B9}"/>
          </ac:spMkLst>
        </pc:spChg>
        <pc:spChg chg="mod">
          <ac:chgData name="NESTOR JULIO HERNANDEZ BOCKER" userId="a413b3be1cc3406f" providerId="LiveId" clId="{DBB6B971-EDC8-47A6-915C-786F2D137E6E}" dt="2023-09-06T03:12:53.367" v="349" actId="1038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DBB6B971-EDC8-47A6-915C-786F2D137E6E}" dt="2023-09-06T03:12:53.367" v="349" actId="1038"/>
          <ac:spMkLst>
            <pc:docMk/>
            <pc:sldMk cId="1160910596" sldId="334"/>
            <ac:spMk id="58" creationId="{D53850D1-EF14-00E1-2818-0D6E9A7BC077}"/>
          </ac:spMkLst>
        </pc:spChg>
        <pc:spChg chg="mod">
          <ac:chgData name="NESTOR JULIO HERNANDEZ BOCKER" userId="a413b3be1cc3406f" providerId="LiveId" clId="{DBB6B971-EDC8-47A6-915C-786F2D137E6E}" dt="2023-09-06T03:12:53.367" v="349" actId="1038"/>
          <ac:spMkLst>
            <pc:docMk/>
            <pc:sldMk cId="1160910596" sldId="334"/>
            <ac:spMk id="60" creationId="{013020C3-2AE5-D4AF-A83B-06C67F28A024}"/>
          </ac:spMkLst>
        </pc:spChg>
        <pc:spChg chg="mod">
          <ac:chgData name="NESTOR JULIO HERNANDEZ BOCKER" userId="a413b3be1cc3406f" providerId="LiveId" clId="{DBB6B971-EDC8-47A6-915C-786F2D137E6E}" dt="2023-09-06T03:12:53.367" v="349" actId="1038"/>
          <ac:spMkLst>
            <pc:docMk/>
            <pc:sldMk cId="1160910596" sldId="334"/>
            <ac:spMk id="61" creationId="{55D05A07-7C7E-FA79-8E50-F433C3FF53FC}"/>
          </ac:spMkLst>
        </pc:spChg>
        <pc:spChg chg="mod">
          <ac:chgData name="NESTOR JULIO HERNANDEZ BOCKER" userId="a413b3be1cc3406f" providerId="LiveId" clId="{DBB6B971-EDC8-47A6-915C-786F2D137E6E}" dt="2023-09-06T03:12:53.367" v="349" actId="1038"/>
          <ac:spMkLst>
            <pc:docMk/>
            <pc:sldMk cId="1160910596" sldId="334"/>
            <ac:spMk id="62" creationId="{F85EDFB1-8523-146F-1AB0-B3AD3173D35A}"/>
          </ac:spMkLst>
        </pc:spChg>
        <pc:graphicFrameChg chg="mod">
          <ac:chgData name="NESTOR JULIO HERNANDEZ BOCKER" userId="a413b3be1cc3406f" providerId="LiveId" clId="{DBB6B971-EDC8-47A6-915C-786F2D137E6E}" dt="2023-09-06T03:12:36.878" v="335" actId="1036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DBB6B971-EDC8-47A6-915C-786F2D137E6E}" dt="2023-09-06T03:11:06.589" v="268" actId="1035"/>
          <ac:graphicFrameMkLst>
            <pc:docMk/>
            <pc:sldMk cId="1160910596" sldId="334"/>
            <ac:graphicFrameMk id="10" creationId="{68275917-B8E2-8D75-1BFA-732E09F0842F}"/>
          </ac:graphicFrameMkLst>
        </pc:graphicFrameChg>
        <pc:graphicFrameChg chg="mod">
          <ac:chgData name="NESTOR JULIO HERNANDEZ BOCKER" userId="a413b3be1cc3406f" providerId="LiveId" clId="{DBB6B971-EDC8-47A6-915C-786F2D137E6E}" dt="2023-09-06T03:11:53.944" v="285"/>
          <ac:graphicFrameMkLst>
            <pc:docMk/>
            <pc:sldMk cId="1160910596" sldId="334"/>
            <ac:graphicFrameMk id="41" creationId="{7A5271D3-B5D6-9CD4-E23B-04977BCEB06D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7T03:38:05.094" v="377" actId="207"/>
        <pc:sldMkLst>
          <pc:docMk/>
          <pc:sldMk cId="905729610" sldId="665"/>
        </pc:sldMkLst>
        <pc:spChg chg="mod">
          <ac:chgData name="NESTOR JULIO HERNANDEZ BOCKER" userId="a413b3be1cc3406f" providerId="LiveId" clId="{DBB6B971-EDC8-47A6-915C-786F2D137E6E}" dt="2023-09-06T03:05:59.468" v="25" actId="20577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DBB6B971-EDC8-47A6-915C-786F2D137E6E}" dt="2023-09-06T03:06:02.643" v="26" actId="20577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DBB6B971-EDC8-47A6-915C-786F2D137E6E}" dt="2023-09-07T03:38:05.094" v="377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DBB6B971-EDC8-47A6-915C-786F2D137E6E}" dt="2023-09-08T02:49:21.060" v="932" actId="1036"/>
        <pc:sldMkLst>
          <pc:docMk/>
          <pc:sldMk cId="2099275270" sldId="667"/>
        </pc:sldMkLst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2099275270" sldId="667"/>
            <ac:spMk id="5" creationId="{4317E982-3BB8-A714-9BE1-28A9BF9DF774}"/>
          </ac:spMkLst>
        </pc:spChg>
        <pc:spChg chg="add mod">
          <ac:chgData name="NESTOR JULIO HERNANDEZ BOCKER" userId="a413b3be1cc3406f" providerId="LiveId" clId="{DBB6B971-EDC8-47A6-915C-786F2D137E6E}" dt="2023-09-08T02:48:07.684" v="903"/>
          <ac:spMkLst>
            <pc:docMk/>
            <pc:sldMk cId="2099275270" sldId="667"/>
            <ac:spMk id="10" creationId="{00000000-0008-0000-0000-000014000000}"/>
          </ac:spMkLst>
        </pc:spChg>
        <pc:spChg chg="mod">
          <ac:chgData name="NESTOR JULIO HERNANDEZ BOCKER" userId="a413b3be1cc3406f" providerId="LiveId" clId="{DBB6B971-EDC8-47A6-915C-786F2D137E6E}" dt="2023-09-06T03:04:24.578" v="16" actId="20577"/>
          <ac:spMkLst>
            <pc:docMk/>
            <pc:sldMk cId="2099275270" sldId="667"/>
            <ac:spMk id="11" creationId="{00000000-0008-0000-0000-000014000000}"/>
          </ac:spMkLst>
        </pc:spChg>
        <pc:spChg chg="add mod">
          <ac:chgData name="NESTOR JULIO HERNANDEZ BOCKER" userId="a413b3be1cc3406f" providerId="LiveId" clId="{DBB6B971-EDC8-47A6-915C-786F2D137E6E}" dt="2023-09-08T02:48:07.684" v="903"/>
          <ac:spMkLst>
            <pc:docMk/>
            <pc:sldMk cId="2099275270" sldId="667"/>
            <ac:spMk id="14" creationId="{00000000-0008-0000-0000-000013000000}"/>
          </ac:spMkLst>
        </pc:spChg>
        <pc:spChg chg="mod">
          <ac:chgData name="NESTOR JULIO HERNANDEZ BOCKER" userId="a413b3be1cc3406f" providerId="LiveId" clId="{DBB6B971-EDC8-47A6-915C-786F2D137E6E}" dt="2023-09-06T03:02:54.621" v="10" actId="1076"/>
          <ac:spMkLst>
            <pc:docMk/>
            <pc:sldMk cId="2099275270" sldId="667"/>
            <ac:spMk id="15" creationId="{00000000-0008-0000-0000-000013000000}"/>
          </ac:spMkLst>
        </pc:spChg>
        <pc:grpChg chg="add mod">
          <ac:chgData name="NESTOR JULIO HERNANDEZ BOCKER" userId="a413b3be1cc3406f" providerId="LiveId" clId="{DBB6B971-EDC8-47A6-915C-786F2D137E6E}" dt="2023-09-08T02:49:21.060" v="932" actId="1036"/>
          <ac:grpSpMkLst>
            <pc:docMk/>
            <pc:sldMk cId="2099275270" sldId="667"/>
            <ac:grpSpMk id="3" creationId="{00000000-0008-0000-0000-000015000000}"/>
          </ac:grpSpMkLst>
        </pc:grpChg>
        <pc:grpChg chg="add mod">
          <ac:chgData name="NESTOR JULIO HERNANDEZ BOCKER" userId="a413b3be1cc3406f" providerId="LiveId" clId="{DBB6B971-EDC8-47A6-915C-786F2D137E6E}" dt="2023-09-08T02:48:07.684" v="903"/>
          <ac:grpSpMkLst>
            <pc:docMk/>
            <pc:sldMk cId="2099275270" sldId="667"/>
            <ac:grpSpMk id="4" creationId="{00000000-0008-0000-0000-000011000000}"/>
          </ac:grpSpMkLst>
        </pc:grpChg>
        <pc:grpChg chg="del mod">
          <ac:chgData name="NESTOR JULIO HERNANDEZ BOCKER" userId="a413b3be1cc3406f" providerId="LiveId" clId="{DBB6B971-EDC8-47A6-915C-786F2D137E6E}" dt="2023-09-08T02:48:06.497" v="902" actId="478"/>
          <ac:grpSpMkLst>
            <pc:docMk/>
            <pc:sldMk cId="2099275270" sldId="667"/>
            <ac:grpSpMk id="7" creationId="{00000000-0008-0000-0000-000015000000}"/>
          </ac:grpSpMkLst>
        </pc:grpChg>
        <pc:grpChg chg="mod">
          <ac:chgData name="NESTOR JULIO HERNANDEZ BOCKER" userId="a413b3be1cc3406f" providerId="LiveId" clId="{DBB6B971-EDC8-47A6-915C-786F2D137E6E}" dt="2023-09-06T03:02:54.621" v="10" actId="1076"/>
          <ac:grpSpMkLst>
            <pc:docMk/>
            <pc:sldMk cId="2099275270" sldId="667"/>
            <ac:grpSpMk id="9" creationId="{00000000-0008-0000-0000-000011000000}"/>
          </ac:grpSpMkLst>
        </pc:grpChg>
        <pc:graphicFrameChg chg="mod">
          <ac:chgData name="NESTOR JULIO HERNANDEZ BOCKER" userId="a413b3be1cc3406f" providerId="LiveId" clId="{DBB6B971-EDC8-47A6-915C-786F2D137E6E}" dt="2023-09-06T03:02:54.621" v="10" actId="1076"/>
          <ac:graphicFrameMkLst>
            <pc:docMk/>
            <pc:sldMk cId="2099275270" sldId="667"/>
            <ac:graphicFrameMk id="12" creationId="{00000000-0008-0000-0000-000012000000}"/>
          </ac:graphicFrameMkLst>
        </pc:graphicFrameChg>
        <pc:graphicFrameChg chg="add mod">
          <ac:chgData name="NESTOR JULIO HERNANDEZ BOCKER" userId="a413b3be1cc3406f" providerId="LiveId" clId="{DBB6B971-EDC8-47A6-915C-786F2D137E6E}" dt="2023-09-08T02:48:38.042" v="928"/>
          <ac:graphicFrameMkLst>
            <pc:docMk/>
            <pc:sldMk cId="2099275270" sldId="667"/>
            <ac:graphicFrameMk id="13" creationId="{00000000-0008-0000-0000-000012000000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11:26:32.432" v="1126" actId="20577"/>
        <pc:sldMkLst>
          <pc:docMk/>
          <pc:sldMk cId="2093091506" sldId="668"/>
        </pc:sldMkLst>
        <pc:spChg chg="mod">
          <ac:chgData name="NESTOR JULIO HERNANDEZ BOCKER" userId="a413b3be1cc3406f" providerId="LiveId" clId="{DBB6B971-EDC8-47A6-915C-786F2D137E6E}" dt="2023-09-08T03:10:28.326" v="1118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DBB6B971-EDC8-47A6-915C-786F2D137E6E}" dt="2023-09-08T11:26:32.432" v="1126" actId="20577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DBB6B971-EDC8-47A6-915C-786F2D137E6E}" dt="2023-09-08T11:29:51.994" v="1149" actId="20577"/>
        <pc:sldMkLst>
          <pc:docMk/>
          <pc:sldMk cId="1495741939" sldId="669"/>
        </pc:sldMkLst>
        <pc:spChg chg="mod">
          <ac:chgData name="NESTOR JULIO HERNANDEZ BOCKER" userId="a413b3be1cc3406f" providerId="LiveId" clId="{DBB6B971-EDC8-47A6-915C-786F2D137E6E}" dt="2023-09-08T11:29:51.994" v="1149" actId="20577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DBB6B971-EDC8-47A6-915C-786F2D137E6E}" dt="2023-09-08T11:27:38.650" v="1132"/>
          <ac:graphicFrameMkLst>
            <pc:docMk/>
            <pc:sldMk cId="1495741939" sldId="669"/>
            <ac:graphicFrameMk id="15" creationId="{D61F7500-A40A-4A9C-9807-884BDD88F0AB}"/>
          </ac:graphicFrameMkLst>
        </pc:graphicFrameChg>
      </pc:sldChg>
      <pc:sldChg chg="addSp delSp modSp mod">
        <pc:chgData name="NESTOR JULIO HERNANDEZ BOCKER" userId="a413b3be1cc3406f" providerId="LiveId" clId="{DBB6B971-EDC8-47A6-915C-786F2D137E6E}" dt="2023-09-08T11:55:08.013" v="1490" actId="20577"/>
        <pc:sldMkLst>
          <pc:docMk/>
          <pc:sldMk cId="3999264372" sldId="673"/>
        </pc:sldMkLst>
        <pc:spChg chg="mod">
          <ac:chgData name="NESTOR JULIO HERNANDEZ BOCKER" userId="a413b3be1cc3406f" providerId="LiveId" clId="{DBB6B971-EDC8-47A6-915C-786F2D137E6E}" dt="2023-09-06T03:05:52.968" v="24" actId="20577"/>
          <ac:spMkLst>
            <pc:docMk/>
            <pc:sldMk cId="3999264372" sldId="673"/>
            <ac:spMk id="3" creationId="{74FF7FE0-5F92-5643-695A-9D99B66D89F9}"/>
          </ac:spMkLst>
        </pc:spChg>
        <pc:spChg chg="mod">
          <ac:chgData name="NESTOR JULIO HERNANDEZ BOCKER" userId="a413b3be1cc3406f" providerId="LiveId" clId="{DBB6B971-EDC8-47A6-915C-786F2D137E6E}" dt="2023-09-08T11:55:08.013" v="1490" actId="20577"/>
          <ac:spMkLst>
            <pc:docMk/>
            <pc:sldMk cId="3999264372" sldId="673"/>
            <ac:spMk id="7" creationId="{00000000-0000-0000-0000-000000000000}"/>
          </ac:spMkLst>
        </pc:spChg>
        <pc:graphicFrameChg chg="del">
          <ac:chgData name="NESTOR JULIO HERNANDEZ BOCKER" userId="a413b3be1cc3406f" providerId="LiveId" clId="{DBB6B971-EDC8-47A6-915C-786F2D137E6E}" dt="2023-09-07T03:34:37.060" v="352" actId="478"/>
          <ac:graphicFrameMkLst>
            <pc:docMk/>
            <pc:sldMk cId="3999264372" sldId="673"/>
            <ac:graphicFrameMk id="4" creationId="{EEBF10FC-493F-4639-89C4-99A60416EB6C}"/>
          </ac:graphicFrameMkLst>
        </pc:graphicFrameChg>
        <pc:graphicFrameChg chg="del">
          <ac:chgData name="NESTOR JULIO HERNANDEZ BOCKER" userId="a413b3be1cc3406f" providerId="LiveId" clId="{DBB6B971-EDC8-47A6-915C-786F2D137E6E}" dt="2023-09-07T03:34:45.615" v="353" actId="478"/>
          <ac:graphicFrameMkLst>
            <pc:docMk/>
            <pc:sldMk cId="3999264372" sldId="673"/>
            <ac:graphicFrameMk id="5" creationId="{38F94CDA-F547-CB0F-26FC-6F81031A1A57}"/>
          </ac:graphicFrameMkLst>
        </pc:graphicFrameChg>
        <pc:graphicFrameChg chg="add mod">
          <ac:chgData name="NESTOR JULIO HERNANDEZ BOCKER" userId="a413b3be1cc3406f" providerId="LiveId" clId="{DBB6B971-EDC8-47A6-915C-786F2D137E6E}" dt="2023-09-07T03:38:18.067" v="389" actId="1036"/>
          <ac:graphicFrameMkLst>
            <pc:docMk/>
            <pc:sldMk cId="3999264372" sldId="673"/>
            <ac:graphicFrameMk id="6" creationId="{EEBF10FC-493F-4639-89C4-99A60416EB6C}"/>
          </ac:graphicFrameMkLst>
        </pc:graphicFrameChg>
        <pc:graphicFrameChg chg="add mod">
          <ac:chgData name="NESTOR JULIO HERNANDEZ BOCKER" userId="a413b3be1cc3406f" providerId="LiveId" clId="{DBB6B971-EDC8-47A6-915C-786F2D137E6E}" dt="2023-09-07T03:34:54.945" v="356"/>
          <ac:graphicFrameMkLst>
            <pc:docMk/>
            <pc:sldMk cId="3999264372" sldId="673"/>
            <ac:graphicFrameMk id="8" creationId="{EEBF10FC-493F-4639-89C4-99A60416EB6C}"/>
          </ac:graphicFrameMkLst>
        </pc:graphicFrameChg>
        <pc:graphicFrameChg chg="add mod">
          <ac:chgData name="NESTOR JULIO HERNANDEZ BOCKER" userId="a413b3be1cc3406f" providerId="LiveId" clId="{DBB6B971-EDC8-47A6-915C-786F2D137E6E}" dt="2023-09-07T03:38:18.067" v="389" actId="1036"/>
          <ac:graphicFrameMkLst>
            <pc:docMk/>
            <pc:sldMk cId="3999264372" sldId="673"/>
            <ac:graphicFrameMk id="9" creationId="{38F94CDA-F547-CB0F-26FC-6F81031A1A57}"/>
          </ac:graphicFrameMkLst>
        </pc:graphicFrameChg>
      </pc:sldChg>
    </pc:docChg>
  </pc:docChgLst>
  <pc:docChgLst>
    <pc:chgData name="NESTOR JULIO HERNANDEZ BOCKER" userId="a413b3be1cc3406f" providerId="LiveId" clId="{9F6AAD8D-970F-436A-B3F6-56CC0DEFB117}"/>
    <pc:docChg chg="modSld">
      <pc:chgData name="NESTOR JULIO HERNANDEZ BOCKER" userId="a413b3be1cc3406f" providerId="LiveId" clId="{9F6AAD8D-970F-436A-B3F6-56CC0DEFB117}" dt="2023-12-10T23:06:37.887" v="64" actId="20577"/>
      <pc:docMkLst>
        <pc:docMk/>
      </pc:docMkLst>
      <pc:sldChg chg="modSp mod">
        <pc:chgData name="NESTOR JULIO HERNANDEZ BOCKER" userId="a413b3be1cc3406f" providerId="LiveId" clId="{9F6AAD8D-970F-436A-B3F6-56CC0DEFB117}" dt="2023-12-07T14:04:56.389" v="18" actId="20577"/>
        <pc:sldMkLst>
          <pc:docMk/>
          <pc:sldMk cId="1010862512" sldId="275"/>
        </pc:sldMkLst>
        <pc:spChg chg="mod">
          <ac:chgData name="NESTOR JULIO HERNANDEZ BOCKER" userId="a413b3be1cc3406f" providerId="LiveId" clId="{9F6AAD8D-970F-436A-B3F6-56CC0DEFB117}" dt="2023-12-07T14:04:56.389" v="18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9F6AAD8D-970F-436A-B3F6-56CC0DEFB117}" dt="2023-12-10T23:00:19.241" v="27"/>
        <pc:sldMkLst>
          <pc:docMk/>
          <pc:sldMk cId="3675170584" sldId="279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675170584" sldId="279"/>
            <ac:spMk id="2" creationId="{48BB7E7D-2FCF-CF3A-A826-6F3F6C68DF8B}"/>
          </ac:spMkLst>
        </pc:spChg>
        <pc:spChg chg="mod">
          <ac:chgData name="NESTOR JULIO HERNANDEZ BOCKER" userId="a413b3be1cc3406f" providerId="LiveId" clId="{9F6AAD8D-970F-436A-B3F6-56CC0DEFB117}" dt="2023-12-07T14:15:29.027" v="2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9F6AAD8D-970F-436A-B3F6-56CC0DEFB117}" dt="2023-12-10T23:00:19.241" v="27"/>
        <pc:sldMkLst>
          <pc:docMk/>
          <pc:sldMk cId="2130645913" sldId="281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130645913" sldId="281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9F6AAD8D-970F-436A-B3F6-56CC0DEFB117}" dt="2023-12-10T23:00:19.241" v="27"/>
        <pc:sldMkLst>
          <pc:docMk/>
          <pc:sldMk cId="102766390" sldId="316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02766390" sldId="316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102766390" sldId="316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3812210601" sldId="317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812210601" sldId="317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3812210601" sldId="317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9F6AAD8D-970F-436A-B3F6-56CC0DEFB117}" dt="2023-12-10T23:01:01.978" v="28"/>
        <pc:sldMkLst>
          <pc:docMk/>
          <pc:sldMk cId="417758710" sldId="318"/>
        </pc:sldMkLst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417758710" sldId="318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417758710" sldId="318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9F6AAD8D-970F-436A-B3F6-56CC0DEFB117}" dt="2023-12-10T23:01:01.978" v="28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9F6AAD8D-970F-436A-B3F6-56CC0DEFB117}" dt="2023-12-10T23:01:12.580" v="29"/>
        <pc:sldMkLst>
          <pc:docMk/>
          <pc:sldMk cId="1360156958" sldId="319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360156958" sldId="319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1360156958" sldId="319"/>
            <ac:spMk id="6" creationId="{0975D6D9-C73A-4534-891E-598D9F6D656A}"/>
          </ac:spMkLst>
        </pc:spChg>
        <pc:graphicFrameChg chg="mod">
          <ac:chgData name="NESTOR JULIO HERNANDEZ BOCKER" userId="a413b3be1cc3406f" providerId="LiveId" clId="{9F6AAD8D-970F-436A-B3F6-56CC0DEFB117}" dt="2023-12-10T23:01:12.580" v="29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1763648886" sldId="320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763648886" sldId="320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1763648886" sldId="320"/>
            <ac:spMk id="8" creationId="{68C6A1F5-7321-7AFD-A847-7E44836DBFEF}"/>
          </ac:spMkLst>
        </pc:sp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3330875486" sldId="321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330875486" sldId="321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3330875486" sldId="321"/>
            <ac:spMk id="9" creationId="{AD2880AA-3001-E064-27C8-B2483A4D9010}"/>
          </ac:spMkLst>
        </pc:sp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200782912" sldId="322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00782912" sldId="322"/>
            <ac:spMk id="4" creationId="{0084DA9C-E037-F21C-2264-58A9F92ACD1F}"/>
          </ac:spMkLst>
        </pc:sp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3631758431" sldId="328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631758431" sldId="328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3631758431" sldId="328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9F6AAD8D-970F-436A-B3F6-56CC0DEFB117}" dt="2023-12-10T23:01:32.365" v="30"/>
        <pc:sldMkLst>
          <pc:docMk/>
          <pc:sldMk cId="3726187029" sldId="329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726187029" sldId="329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3726187029" sldId="32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9F6AAD8D-970F-436A-B3F6-56CC0DEFB117}" dt="2023-12-10T23:01:32.365" v="30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9F6AAD8D-970F-436A-B3F6-56CC0DEFB117}" dt="2023-12-10T23:01:43.011" v="31"/>
        <pc:sldMkLst>
          <pc:docMk/>
          <pc:sldMk cId="3844795882" sldId="330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844795882" sldId="330"/>
            <ac:spMk id="2" creationId="{7F95C6B1-6A79-99A8-DDE7-21B7852E620C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3844795882" sldId="330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9F6AAD8D-970F-436A-B3F6-56CC0DEFB117}" dt="2023-12-10T23:01:43.011" v="31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1999066587" sldId="331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999066587" sldId="331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1999066587" sldId="331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9F6AAD8D-970F-436A-B3F6-56CC0DEFB117}" dt="2023-12-10T23:02:00.076" v="32"/>
        <pc:sldMkLst>
          <pc:docMk/>
          <pc:sldMk cId="2501195012" sldId="332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501195012" sldId="332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2501195012" sldId="332"/>
            <ac:spMk id="7" creationId="{469CD69D-8310-32BB-7403-36C4ABF01797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501195012" sldId="332"/>
            <ac:spMk id="8" creationId="{18306A8F-93FC-8D6A-4EFE-18D8C2A64E56}"/>
          </ac:spMkLst>
        </pc:spChg>
        <pc:graphicFrameChg chg="mod">
          <ac:chgData name="NESTOR JULIO HERNANDEZ BOCKER" userId="a413b3be1cc3406f" providerId="LiveId" clId="{9F6AAD8D-970F-436A-B3F6-56CC0DEFB117}" dt="2023-12-10T23:02:00.076" v="32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9F6AAD8D-970F-436A-B3F6-56CC0DEFB117}" dt="2023-12-10T23:02:16.681" v="34" actId="6549"/>
        <pc:sldMkLst>
          <pc:docMk/>
          <pc:sldMk cId="3160605606" sldId="333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160605606" sldId="333"/>
            <ac:spMk id="2" creationId="{D445C4E0-C5A8-5EE9-79A7-6D199DB29545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3160605606" sldId="333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9F6AAD8D-970F-436A-B3F6-56CC0DEFB117}" dt="2023-12-10T23:02:16.681" v="34" actId="6549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9F6AAD8D-970F-436A-B3F6-56CC0DEFB117}" dt="2023-12-10T23:00:19.241" v="27"/>
        <pc:sldMkLst>
          <pc:docMk/>
          <pc:sldMk cId="905729610" sldId="665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905729610" sldId="665"/>
            <ac:spMk id="4" creationId="{30BDBAFF-21DC-C5CC-6C7E-27217F920E88}"/>
          </ac:spMkLst>
        </pc:spChg>
        <pc:spChg chg="mod">
          <ac:chgData name="NESTOR JULIO HERNANDEZ BOCKER" userId="a413b3be1cc3406f" providerId="LiveId" clId="{9F6AAD8D-970F-436A-B3F6-56CC0DEFB117}" dt="2023-12-07T14:04:03.765" v="15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9F6AAD8D-970F-436A-B3F6-56CC0DEFB117}" dt="2023-12-07T14:04:03.765" v="15"/>
          <ac:spMkLst>
            <pc:docMk/>
            <pc:sldMk cId="905729610" sldId="665"/>
            <ac:spMk id="16" creationId="{32741C1C-2DE7-4637-8D8A-2B0511928FC0}"/>
          </ac:spMkLst>
        </pc:sp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2099275270" sldId="667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099275270" sldId="667"/>
            <ac:spMk id="5" creationId="{4317E982-3BB8-A714-9BE1-28A9BF9DF774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099275270" sldId="667"/>
            <ac:spMk id="8" creationId="{14A88404-2DA2-4217-99E5-A796005D5157}"/>
          </ac:spMkLst>
        </pc:spChg>
        <pc:spChg chg="mod">
          <ac:chgData name="NESTOR JULIO HERNANDEZ BOCKER" userId="a413b3be1cc3406f" providerId="LiveId" clId="{9F6AAD8D-970F-436A-B3F6-56CC0DEFB117}" dt="2023-12-07T14:03:55.952" v="14"/>
          <ac:spMkLst>
            <pc:docMk/>
            <pc:sldMk cId="2099275270" sldId="667"/>
            <ac:spMk id="11" creationId="{00000000-0008-0000-0000-000014000000}"/>
          </ac:spMkLst>
        </pc:spChg>
        <pc:spChg chg="mod">
          <ac:chgData name="NESTOR JULIO HERNANDEZ BOCKER" userId="a413b3be1cc3406f" providerId="LiveId" clId="{9F6AAD8D-970F-436A-B3F6-56CC0DEFB117}" dt="2023-12-07T14:04:18.245" v="16"/>
          <ac:spMkLst>
            <pc:docMk/>
            <pc:sldMk cId="2099275270" sldId="667"/>
            <ac:spMk id="23" creationId="{00000000-0008-0000-0000-00000B000000}"/>
          </ac:spMkLst>
        </pc:spChg>
        <pc:graphicFrameChg chg="mod">
          <ac:chgData name="NESTOR JULIO HERNANDEZ BOCKER" userId="a413b3be1cc3406f" providerId="LiveId" clId="{9F6AAD8D-970F-436A-B3F6-56CC0DEFB117}" dt="2023-12-07T14:04:41.362" v="17"/>
          <ac:graphicFrameMkLst>
            <pc:docMk/>
            <pc:sldMk cId="2099275270" sldId="667"/>
            <ac:graphicFrameMk id="24" creationId="{00000000-0008-0000-0000-00000E000000}"/>
          </ac:graphicFrameMkLst>
        </pc:graphicFrameChg>
      </pc:sldChg>
      <pc:sldChg chg="modSp mod">
        <pc:chgData name="NESTOR JULIO HERNANDEZ BOCKER" userId="a413b3be1cc3406f" providerId="LiveId" clId="{9F6AAD8D-970F-436A-B3F6-56CC0DEFB117}" dt="2023-12-10T23:06:37.887" v="64" actId="20577"/>
        <pc:sldMkLst>
          <pc:docMk/>
          <pc:sldMk cId="2093091506" sldId="668"/>
        </pc:sldMkLst>
        <pc:spChg chg="mod">
          <ac:chgData name="NESTOR JULIO HERNANDEZ BOCKER" userId="a413b3be1cc3406f" providerId="LiveId" clId="{9F6AAD8D-970F-436A-B3F6-56CC0DEFB117}" dt="2023-12-07T14:03:03.135" v="11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9F6AAD8D-970F-436A-B3F6-56CC0DEFB117}" dt="2023-12-10T23:06:37.887" v="64" actId="20577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 modNotes">
        <pc:chgData name="NESTOR JULIO HERNANDEZ BOCKER" userId="a413b3be1cc3406f" providerId="LiveId" clId="{9F6AAD8D-970F-436A-B3F6-56CC0DEFB117}" dt="2023-12-10T23:06:22.314" v="55" actId="20577"/>
        <pc:sldMkLst>
          <pc:docMk/>
          <pc:sldMk cId="1495741939" sldId="669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495741939" sldId="669"/>
            <ac:spMk id="3" creationId="{85907F65-C65A-6229-890B-CB75CEB312FB}"/>
          </ac:spMkLst>
        </pc:spChg>
        <pc:spChg chg="mod">
          <ac:chgData name="NESTOR JULIO HERNANDEZ BOCKER" userId="a413b3be1cc3406f" providerId="LiveId" clId="{9F6AAD8D-970F-436A-B3F6-56CC0DEFB117}" dt="2023-12-10T23:06:22.314" v="55" actId="20577"/>
          <ac:spMkLst>
            <pc:docMk/>
            <pc:sldMk cId="1495741939" sldId="669"/>
            <ac:spMk id="36" creationId="{CCE6CA9A-69DB-7B5A-3EE0-E331CE4C078B}"/>
          </ac:spMkLst>
        </pc:spChg>
      </pc:sldChg>
      <pc:sldChg chg="modSp mod">
        <pc:chgData name="NESTOR JULIO HERNANDEZ BOCKER" userId="a413b3be1cc3406f" providerId="LiveId" clId="{9F6AAD8D-970F-436A-B3F6-56CC0DEFB117}" dt="2023-12-10T23:00:19.241" v="27"/>
        <pc:sldMkLst>
          <pc:docMk/>
          <pc:sldMk cId="3999264372" sldId="673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999264372" sldId="673"/>
            <ac:spMk id="2" creationId="{5F95E2CE-77F9-BF9B-6D05-EDECC736B762}"/>
          </ac:spMkLst>
        </pc:spChg>
        <pc:spChg chg="mod">
          <ac:chgData name="NESTOR JULIO HERNANDEZ BOCKER" userId="a413b3be1cc3406f" providerId="LiveId" clId="{9F6AAD8D-970F-436A-B3F6-56CC0DEFB117}" dt="2023-12-07T14:04:03.765" v="15"/>
          <ac:spMkLst>
            <pc:docMk/>
            <pc:sldMk cId="3999264372" sldId="673"/>
            <ac:spMk id="3" creationId="{74FF7FE0-5F92-5643-695A-9D99B66D89F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3-IPC/IPC.xlsb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Gr&#225;ficos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microsoft.com/office/2011/relationships/chartStyle" Target="style16.xml"/><Relationship Id="rId1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08801121742626"/>
          <c:y val="2.1631000210581976E-2"/>
          <c:w val="0.78069792413730255"/>
          <c:h val="0.85826798875547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Salida!$O$4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7E6E6">
                <a:lumMod val="50000"/>
              </a:srgbClr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lt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Salida!$P$3:$R$3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Anual</c:v>
                </c:pt>
              </c:strCache>
            </c:strRef>
          </c:cat>
          <c:val>
            <c:numRef>
              <c:f>Salida!$P$4:$R$4</c:f>
              <c:numCache>
                <c:formatCode>0.00</c:formatCode>
                <c:ptCount val="3"/>
                <c:pt idx="0">
                  <c:v>-0.85</c:v>
                </c:pt>
                <c:pt idx="1">
                  <c:v>4.08</c:v>
                </c:pt>
                <c:pt idx="2">
                  <c:v>15.66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63-4057-BF6A-8FC561F60448}"/>
            </c:ext>
          </c:extLst>
        </c:ser>
        <c:ser>
          <c:idx val="1"/>
          <c:order val="1"/>
          <c:tx>
            <c:strRef>
              <c:f>Salida!$O$5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lt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Salida!$P$3:$R$3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Anual</c:v>
                </c:pt>
              </c:strCache>
            </c:strRef>
          </c:cat>
          <c:val>
            <c:numRef>
              <c:f>Salida!$P$5:$R$5</c:f>
              <c:numCache>
                <c:formatCode>0.00</c:formatCode>
                <c:ptCount val="3"/>
                <c:pt idx="0">
                  <c:v>0.51</c:v>
                </c:pt>
                <c:pt idx="1">
                  <c:v>3.48</c:v>
                </c:pt>
                <c:pt idx="2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63-4057-BF6A-8FC561F604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06837360"/>
        <c:axId val="506836576"/>
      </c:barChart>
      <c:catAx>
        <c:axId val="506837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es-CO"/>
          </a:p>
        </c:txPr>
        <c:crossAx val="506836576"/>
        <c:crosses val="autoZero"/>
        <c:auto val="1"/>
        <c:lblAlgn val="ctr"/>
        <c:lblOffset val="100"/>
        <c:noMultiLvlLbl val="0"/>
      </c:catAx>
      <c:valAx>
        <c:axId val="5068365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>
                    <a:solidFill>
                      <a:schemeClr val="bg1">
                        <a:lumMod val="50000"/>
                      </a:schemeClr>
                    </a:solidFill>
                    <a:latin typeface="+mn-lt"/>
                  </a:defRPr>
                </a:pPr>
                <a:r>
                  <a:rPr lang="es-CO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Variación (%)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es-CO"/>
          </a:p>
        </c:txPr>
        <c:crossAx val="5068373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400">
              <a:solidFill>
                <a:schemeClr val="bg1">
                  <a:lumMod val="50000"/>
                </a:schemeClr>
              </a:solidFill>
              <a:latin typeface="+mn-lt"/>
            </a:defRPr>
          </a:pPr>
          <a:endParaRPr lang="es-CO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Salida!$AR$5</c:f>
          <c:strCache>
            <c:ptCount val="1"/>
            <c:pt idx="0">
              <c:v>Tomate</c:v>
            </c:pt>
          </c:strCache>
        </c:strRef>
      </c:tx>
      <c:layout>
        <c:manualLayout>
          <c:xMode val="edge"/>
          <c:yMode val="edge"/>
          <c:x val="5.9279236801574604E-2"/>
          <c:y val="1.4922614685872504E-2"/>
        </c:manualLayout>
      </c:layout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8404908664709172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C0000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31-40F2-82ED-2C8C3962D995}"/>
                </c:ext>
              </c:extLst>
            </c:dLbl>
            <c:spPr>
              <a:solidFill>
                <a:srgbClr val="C0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Mayo-2020</c:v>
                </c:pt>
                <c:pt idx="1">
                  <c:v>Junio-2020</c:v>
                </c:pt>
                <c:pt idx="2">
                  <c:v>Julio-2020</c:v>
                </c:pt>
                <c:pt idx="3">
                  <c:v>Agosto-2020</c:v>
                </c:pt>
                <c:pt idx="4">
                  <c:v>Septiembre-2020</c:v>
                </c:pt>
                <c:pt idx="5">
                  <c:v>Octubre-2020</c:v>
                </c:pt>
                <c:pt idx="6">
                  <c:v>Noviembre-2020</c:v>
                </c:pt>
                <c:pt idx="7">
                  <c:v>Diciembre-2020</c:v>
                </c:pt>
                <c:pt idx="8">
                  <c:v>Enero-2021</c:v>
                </c:pt>
                <c:pt idx="9">
                  <c:v>Febrero-2021</c:v>
                </c:pt>
                <c:pt idx="10">
                  <c:v>Marzo-2021</c:v>
                </c:pt>
                <c:pt idx="11">
                  <c:v>Abril-2021</c:v>
                </c:pt>
                <c:pt idx="12">
                  <c:v>Mayo-2021</c:v>
                </c:pt>
                <c:pt idx="13">
                  <c:v>Junio-2021</c:v>
                </c:pt>
                <c:pt idx="14">
                  <c:v>Julio-2021</c:v>
                </c:pt>
                <c:pt idx="15">
                  <c:v>Agosto-2021</c:v>
                </c:pt>
                <c:pt idx="16">
                  <c:v>Septiembre-2021</c:v>
                </c:pt>
                <c:pt idx="17">
                  <c:v>Octubre-2021</c:v>
                </c:pt>
                <c:pt idx="18">
                  <c:v>Noviembre-2021</c:v>
                </c:pt>
                <c:pt idx="19">
                  <c:v>Diciembre-2021</c:v>
                </c:pt>
                <c:pt idx="20">
                  <c:v>Enero-2022</c:v>
                </c:pt>
                <c:pt idx="21">
                  <c:v>Febrero-2022</c:v>
                </c:pt>
                <c:pt idx="22">
                  <c:v>Marzo-2022</c:v>
                </c:pt>
                <c:pt idx="23">
                  <c:v>Abril-2022</c:v>
                </c:pt>
                <c:pt idx="24">
                  <c:v>Mayo-2022</c:v>
                </c:pt>
                <c:pt idx="25">
                  <c:v>Junio-2022</c:v>
                </c:pt>
                <c:pt idx="26">
                  <c:v>Julio-2022</c:v>
                </c:pt>
                <c:pt idx="27">
                  <c:v>Agosto-2022</c:v>
                </c:pt>
                <c:pt idx="28">
                  <c:v>Septiembre-2022</c:v>
                </c:pt>
                <c:pt idx="29">
                  <c:v>Octubre-2022</c:v>
                </c:pt>
                <c:pt idx="30">
                  <c:v>Noviembre-2022</c:v>
                </c:pt>
                <c:pt idx="31">
                  <c:v>Diciembre-2022</c:v>
                </c:pt>
                <c:pt idx="32">
                  <c:v>Enero-2023</c:v>
                </c:pt>
                <c:pt idx="33">
                  <c:v>Febrero-2023</c:v>
                </c:pt>
                <c:pt idx="34">
                  <c:v>Marzo-2023</c:v>
                </c:pt>
                <c:pt idx="35">
                  <c:v>Abril-2023</c:v>
                </c:pt>
                <c:pt idx="36">
                  <c:v>Mayo-2023</c:v>
                </c:pt>
                <c:pt idx="37">
                  <c:v>Junio-2023</c:v>
                </c:pt>
                <c:pt idx="38">
                  <c:v>Julio-2023</c:v>
                </c:pt>
                <c:pt idx="39">
                  <c:v>Agosto-2023</c:v>
                </c:pt>
                <c:pt idx="40">
                  <c:v>Septiembre-2023</c:v>
                </c:pt>
                <c:pt idx="41">
                  <c:v>Octubre-2023</c:v>
                </c:pt>
                <c:pt idx="42">
                  <c:v>Noviembre-2023</c:v>
                </c:pt>
                <c:pt idx="43">
                  <c:v>Diciembre-2023</c:v>
                </c:pt>
                <c:pt idx="44">
                  <c:v>Enero-2024</c:v>
                </c:pt>
                <c:pt idx="45">
                  <c:v>Febrero-2024</c:v>
                </c:pt>
                <c:pt idx="46">
                  <c:v>Marzo-2024</c:v>
                </c:pt>
                <c:pt idx="47">
                  <c:v>Abril-2024</c:v>
                </c:pt>
                <c:pt idx="48">
                  <c:v>Mayo-2024</c:v>
                </c:pt>
              </c:strCache>
            </c:strRef>
          </c:cat>
          <c:val>
            <c:numRef>
              <c:f>Salida!$AR$31:$AR$79</c:f>
              <c:numCache>
                <c:formatCode>0.00</c:formatCode>
                <c:ptCount val="49"/>
                <c:pt idx="0">
                  <c:v>-21.852664354964261</c:v>
                </c:pt>
                <c:pt idx="1">
                  <c:v>-31.209396942056557</c:v>
                </c:pt>
                <c:pt idx="2">
                  <c:v>-27.541081121272953</c:v>
                </c:pt>
                <c:pt idx="3">
                  <c:v>-13.854438642297652</c:v>
                </c:pt>
                <c:pt idx="4">
                  <c:v>9.051724137931032</c:v>
                </c:pt>
                <c:pt idx="5">
                  <c:v>-5.3827953354740714</c:v>
                </c:pt>
                <c:pt idx="6">
                  <c:v>11.363636363636374</c:v>
                </c:pt>
                <c:pt idx="7">
                  <c:v>14.787726951236451</c:v>
                </c:pt>
                <c:pt idx="8">
                  <c:v>34.241590485488587</c:v>
                </c:pt>
                <c:pt idx="9">
                  <c:v>9.1607794425898561</c:v>
                </c:pt>
                <c:pt idx="10">
                  <c:v>7.1516173539782244</c:v>
                </c:pt>
                <c:pt idx="11">
                  <c:v>4.0043653458697008</c:v>
                </c:pt>
                <c:pt idx="12">
                  <c:v>40.97618400796884</c:v>
                </c:pt>
                <c:pt idx="13">
                  <c:v>7.2975293332061568</c:v>
                </c:pt>
                <c:pt idx="14">
                  <c:v>8.8455618265777218</c:v>
                </c:pt>
                <c:pt idx="15">
                  <c:v>8.6474711119530099</c:v>
                </c:pt>
                <c:pt idx="16">
                  <c:v>-6.4640974967061879</c:v>
                </c:pt>
                <c:pt idx="17">
                  <c:v>1.6075734571760307</c:v>
                </c:pt>
                <c:pt idx="18">
                  <c:v>9.3144950287807404</c:v>
                </c:pt>
                <c:pt idx="19">
                  <c:v>9.0433608908385281</c:v>
                </c:pt>
                <c:pt idx="20">
                  <c:v>-1.6396694214875964</c:v>
                </c:pt>
                <c:pt idx="21">
                  <c:v>18.89</c:v>
                </c:pt>
                <c:pt idx="22">
                  <c:v>20.39</c:v>
                </c:pt>
                <c:pt idx="23">
                  <c:v>40.85</c:v>
                </c:pt>
                <c:pt idx="24">
                  <c:v>41.28</c:v>
                </c:pt>
                <c:pt idx="25">
                  <c:v>69.150000000000006</c:v>
                </c:pt>
                <c:pt idx="26">
                  <c:v>48.34</c:v>
                </c:pt>
                <c:pt idx="27">
                  <c:v>35.58</c:v>
                </c:pt>
                <c:pt idx="28">
                  <c:v>29.91</c:v>
                </c:pt>
                <c:pt idx="29">
                  <c:v>22.25</c:v>
                </c:pt>
                <c:pt idx="30">
                  <c:v>7.86</c:v>
                </c:pt>
                <c:pt idx="31">
                  <c:v>33.770000000000003</c:v>
                </c:pt>
                <c:pt idx="32">
                  <c:v>31.08</c:v>
                </c:pt>
                <c:pt idx="33">
                  <c:v>9.24</c:v>
                </c:pt>
                <c:pt idx="34">
                  <c:v>-11.17</c:v>
                </c:pt>
                <c:pt idx="35">
                  <c:v>-25.64</c:v>
                </c:pt>
                <c:pt idx="36">
                  <c:v>-40.79</c:v>
                </c:pt>
                <c:pt idx="37">
                  <c:v>-30.9</c:v>
                </c:pt>
                <c:pt idx="38">
                  <c:v>-9.41</c:v>
                </c:pt>
                <c:pt idx="39">
                  <c:v>14.22</c:v>
                </c:pt>
                <c:pt idx="40">
                  <c:v>68.319999999999993</c:v>
                </c:pt>
                <c:pt idx="41">
                  <c:v>78.09</c:v>
                </c:pt>
                <c:pt idx="42">
                  <c:v>49.29</c:v>
                </c:pt>
                <c:pt idx="43">
                  <c:v>13.61</c:v>
                </c:pt>
                <c:pt idx="44">
                  <c:v>-3.71</c:v>
                </c:pt>
                <c:pt idx="45">
                  <c:v>9.5</c:v>
                </c:pt>
                <c:pt idx="46">
                  <c:v>31.06</c:v>
                </c:pt>
                <c:pt idx="47">
                  <c:v>61.43</c:v>
                </c:pt>
                <c:pt idx="48">
                  <c:v>42.8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031-40F2-82ED-2C8C3962D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C00000">
                  <a:alpha val="19000"/>
                </a:srgb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Salida!$AO$5</c:f>
          <c:strCache>
            <c:ptCount val="1"/>
            <c:pt idx="0">
              <c:v>Frutas frescas</c:v>
            </c:pt>
          </c:strCache>
        </c:strRef>
      </c:tx>
      <c:layout>
        <c:manualLayout>
          <c:xMode val="edge"/>
          <c:yMode val="edge"/>
          <c:x val="0.13753402366863907"/>
          <c:y val="2.3599745151994977E-2"/>
        </c:manualLayout>
      </c:layout>
      <c:overlay val="0"/>
      <c:spPr>
        <a:solidFill>
          <a:srgbClr val="2F5F9B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2F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7241307401670922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2F5F9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2F5F9B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6C-49DC-A02A-64E0ADBE00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Mayo-2020</c:v>
                </c:pt>
                <c:pt idx="1">
                  <c:v>Junio-2020</c:v>
                </c:pt>
                <c:pt idx="2">
                  <c:v>Julio-2020</c:v>
                </c:pt>
                <c:pt idx="3">
                  <c:v>Agosto-2020</c:v>
                </c:pt>
                <c:pt idx="4">
                  <c:v>Septiembre-2020</c:v>
                </c:pt>
                <c:pt idx="5">
                  <c:v>Octubre-2020</c:v>
                </c:pt>
                <c:pt idx="6">
                  <c:v>Noviembre-2020</c:v>
                </c:pt>
                <c:pt idx="7">
                  <c:v>Diciembre-2020</c:v>
                </c:pt>
                <c:pt idx="8">
                  <c:v>Enero-2021</c:v>
                </c:pt>
                <c:pt idx="9">
                  <c:v>Febrero-2021</c:v>
                </c:pt>
                <c:pt idx="10">
                  <c:v>Marzo-2021</c:v>
                </c:pt>
                <c:pt idx="11">
                  <c:v>Abril-2021</c:v>
                </c:pt>
                <c:pt idx="12">
                  <c:v>Mayo-2021</c:v>
                </c:pt>
                <c:pt idx="13">
                  <c:v>Junio-2021</c:v>
                </c:pt>
                <c:pt idx="14">
                  <c:v>Julio-2021</c:v>
                </c:pt>
                <c:pt idx="15">
                  <c:v>Agosto-2021</c:v>
                </c:pt>
                <c:pt idx="16">
                  <c:v>Septiembre-2021</c:v>
                </c:pt>
                <c:pt idx="17">
                  <c:v>Octubre-2021</c:v>
                </c:pt>
                <c:pt idx="18">
                  <c:v>Noviembre-2021</c:v>
                </c:pt>
                <c:pt idx="19">
                  <c:v>Diciembre-2021</c:v>
                </c:pt>
                <c:pt idx="20">
                  <c:v>Enero-2022</c:v>
                </c:pt>
                <c:pt idx="21">
                  <c:v>Febrero-2022</c:v>
                </c:pt>
                <c:pt idx="22">
                  <c:v>Marzo-2022</c:v>
                </c:pt>
                <c:pt idx="23">
                  <c:v>Abril-2022</c:v>
                </c:pt>
                <c:pt idx="24">
                  <c:v>Mayo-2022</c:v>
                </c:pt>
                <c:pt idx="25">
                  <c:v>Junio-2022</c:v>
                </c:pt>
                <c:pt idx="26">
                  <c:v>Julio-2022</c:v>
                </c:pt>
                <c:pt idx="27">
                  <c:v>Agosto-2022</c:v>
                </c:pt>
                <c:pt idx="28">
                  <c:v>Septiembre-2022</c:v>
                </c:pt>
                <c:pt idx="29">
                  <c:v>Octubre-2022</c:v>
                </c:pt>
                <c:pt idx="30">
                  <c:v>Noviembre-2022</c:v>
                </c:pt>
                <c:pt idx="31">
                  <c:v>Diciembre-2022</c:v>
                </c:pt>
                <c:pt idx="32">
                  <c:v>Enero-2023</c:v>
                </c:pt>
                <c:pt idx="33">
                  <c:v>Febrero-2023</c:v>
                </c:pt>
                <c:pt idx="34">
                  <c:v>Marzo-2023</c:v>
                </c:pt>
                <c:pt idx="35">
                  <c:v>Abril-2023</c:v>
                </c:pt>
                <c:pt idx="36">
                  <c:v>Mayo-2023</c:v>
                </c:pt>
                <c:pt idx="37">
                  <c:v>Junio-2023</c:v>
                </c:pt>
                <c:pt idx="38">
                  <c:v>Julio-2023</c:v>
                </c:pt>
                <c:pt idx="39">
                  <c:v>Agosto-2023</c:v>
                </c:pt>
                <c:pt idx="40">
                  <c:v>Septiembre-2023</c:v>
                </c:pt>
                <c:pt idx="41">
                  <c:v>Octubre-2023</c:v>
                </c:pt>
                <c:pt idx="42">
                  <c:v>Noviembre-2023</c:v>
                </c:pt>
                <c:pt idx="43">
                  <c:v>Diciembre-2023</c:v>
                </c:pt>
                <c:pt idx="44">
                  <c:v>Enero-2024</c:v>
                </c:pt>
                <c:pt idx="45">
                  <c:v>Febrero-2024</c:v>
                </c:pt>
                <c:pt idx="46">
                  <c:v>Marzo-2024</c:v>
                </c:pt>
                <c:pt idx="47">
                  <c:v>Abril-2024</c:v>
                </c:pt>
                <c:pt idx="48">
                  <c:v>Mayo-2024</c:v>
                </c:pt>
              </c:strCache>
            </c:strRef>
          </c:cat>
          <c:val>
            <c:numRef>
              <c:f>Salida!$AO$31:$AO$79</c:f>
              <c:numCache>
                <c:formatCode>0.00</c:formatCode>
                <c:ptCount val="49"/>
                <c:pt idx="0">
                  <c:v>18.746704165934275</c:v>
                </c:pt>
                <c:pt idx="1">
                  <c:v>12.668439716312065</c:v>
                </c:pt>
                <c:pt idx="2">
                  <c:v>3.3916941554596747</c:v>
                </c:pt>
                <c:pt idx="3">
                  <c:v>-1.0682397959183731</c:v>
                </c:pt>
                <c:pt idx="4">
                  <c:v>-3.401617658175212</c:v>
                </c:pt>
                <c:pt idx="5">
                  <c:v>-1.0058231868713392</c:v>
                </c:pt>
                <c:pt idx="6">
                  <c:v>4.444798470606969</c:v>
                </c:pt>
                <c:pt idx="7">
                  <c:v>5.3749766712527673</c:v>
                </c:pt>
                <c:pt idx="8">
                  <c:v>7.4083333333333314</c:v>
                </c:pt>
                <c:pt idx="9">
                  <c:v>4.1623639685439713</c:v>
                </c:pt>
                <c:pt idx="10">
                  <c:v>-1.383983276868733</c:v>
                </c:pt>
                <c:pt idx="11">
                  <c:v>-0.31788640858998463</c:v>
                </c:pt>
                <c:pt idx="12">
                  <c:v>15.668714380874832</c:v>
                </c:pt>
                <c:pt idx="13">
                  <c:v>12.38492406955703</c:v>
                </c:pt>
                <c:pt idx="14">
                  <c:v>18.259162303664937</c:v>
                </c:pt>
                <c:pt idx="15">
                  <c:v>23.521353746978235</c:v>
                </c:pt>
                <c:pt idx="16">
                  <c:v>23.029971046247738</c:v>
                </c:pt>
                <c:pt idx="17">
                  <c:v>24.346829640947306</c:v>
                </c:pt>
                <c:pt idx="18">
                  <c:v>21.979865771812086</c:v>
                </c:pt>
                <c:pt idx="19">
                  <c:v>24.288650015807775</c:v>
                </c:pt>
                <c:pt idx="20">
                  <c:v>28.582512219722247</c:v>
                </c:pt>
                <c:pt idx="21">
                  <c:v>33.58</c:v>
                </c:pt>
                <c:pt idx="22">
                  <c:v>34.72</c:v>
                </c:pt>
                <c:pt idx="23">
                  <c:v>32.69</c:v>
                </c:pt>
                <c:pt idx="24">
                  <c:v>17.649999999999999</c:v>
                </c:pt>
                <c:pt idx="25">
                  <c:v>27.99</c:v>
                </c:pt>
                <c:pt idx="26">
                  <c:v>28.06</c:v>
                </c:pt>
                <c:pt idx="27">
                  <c:v>24.6</c:v>
                </c:pt>
                <c:pt idx="28">
                  <c:v>28.87</c:v>
                </c:pt>
                <c:pt idx="29">
                  <c:v>27.29</c:v>
                </c:pt>
                <c:pt idx="30">
                  <c:v>24.94</c:v>
                </c:pt>
                <c:pt idx="31">
                  <c:v>22.81</c:v>
                </c:pt>
                <c:pt idx="32">
                  <c:v>19.899999999999999</c:v>
                </c:pt>
                <c:pt idx="33">
                  <c:v>21.93</c:v>
                </c:pt>
                <c:pt idx="34">
                  <c:v>27.11</c:v>
                </c:pt>
                <c:pt idx="35">
                  <c:v>20.84</c:v>
                </c:pt>
                <c:pt idx="36">
                  <c:v>15.91</c:v>
                </c:pt>
                <c:pt idx="37">
                  <c:v>14.71</c:v>
                </c:pt>
                <c:pt idx="38">
                  <c:v>18.899999999999999</c:v>
                </c:pt>
                <c:pt idx="39">
                  <c:v>23.32</c:v>
                </c:pt>
                <c:pt idx="40">
                  <c:v>20.8</c:v>
                </c:pt>
                <c:pt idx="41">
                  <c:v>20.97</c:v>
                </c:pt>
                <c:pt idx="42">
                  <c:v>17.89</c:v>
                </c:pt>
                <c:pt idx="43">
                  <c:v>13.53</c:v>
                </c:pt>
                <c:pt idx="44">
                  <c:v>13.44</c:v>
                </c:pt>
                <c:pt idx="45">
                  <c:v>12.56</c:v>
                </c:pt>
                <c:pt idx="46">
                  <c:v>10.4</c:v>
                </c:pt>
                <c:pt idx="47">
                  <c:v>20.86</c:v>
                </c:pt>
                <c:pt idx="48">
                  <c:v>24.54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26C-49DC-A02A-64E0ADBE0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Salida!$AU$5</c:f>
          <c:strCache>
            <c:ptCount val="1"/>
            <c:pt idx="0">
              <c:v>Carne de res y derivados</c:v>
            </c:pt>
          </c:strCache>
        </c:strRef>
      </c:tx>
      <c:layout>
        <c:manualLayout>
          <c:xMode val="edge"/>
          <c:yMode val="edge"/>
          <c:x val="8.7816063877689365E-2"/>
          <c:y val="2.7938310385056207E-2"/>
        </c:manualLayout>
      </c:layout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7.0505158847999266E-2"/>
          <c:y val="2.4808394269677694E-2"/>
          <c:w val="0.91518113083497699"/>
          <c:h val="0.7788582057812235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00B050"/>
                </a:solidFill>
                <a:ln w="9525">
                  <a:solidFill>
                    <a:srgbClr val="00B05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9B1-4427-8E22-98F12310F276}"/>
              </c:ext>
            </c:extLst>
          </c:dPt>
          <c:dLbls>
            <c:dLbl>
              <c:idx val="4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B1-4427-8E22-98F12310F276}"/>
                </c:ext>
              </c:extLst>
            </c:dLbl>
            <c:spPr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Mayo-2020</c:v>
                </c:pt>
                <c:pt idx="1">
                  <c:v>Junio-2020</c:v>
                </c:pt>
                <c:pt idx="2">
                  <c:v>Julio-2020</c:v>
                </c:pt>
                <c:pt idx="3">
                  <c:v>Agosto-2020</c:v>
                </c:pt>
                <c:pt idx="4">
                  <c:v>Septiembre-2020</c:v>
                </c:pt>
                <c:pt idx="5">
                  <c:v>Octubre-2020</c:v>
                </c:pt>
                <c:pt idx="6">
                  <c:v>Noviembre-2020</c:v>
                </c:pt>
                <c:pt idx="7">
                  <c:v>Diciembre-2020</c:v>
                </c:pt>
                <c:pt idx="8">
                  <c:v>Enero-2021</c:v>
                </c:pt>
                <c:pt idx="9">
                  <c:v>Febrero-2021</c:v>
                </c:pt>
                <c:pt idx="10">
                  <c:v>Marzo-2021</c:v>
                </c:pt>
                <c:pt idx="11">
                  <c:v>Abril-2021</c:v>
                </c:pt>
                <c:pt idx="12">
                  <c:v>Mayo-2021</c:v>
                </c:pt>
                <c:pt idx="13">
                  <c:v>Junio-2021</c:v>
                </c:pt>
                <c:pt idx="14">
                  <c:v>Julio-2021</c:v>
                </c:pt>
                <c:pt idx="15">
                  <c:v>Agosto-2021</c:v>
                </c:pt>
                <c:pt idx="16">
                  <c:v>Septiembre-2021</c:v>
                </c:pt>
                <c:pt idx="17">
                  <c:v>Octubre-2021</c:v>
                </c:pt>
                <c:pt idx="18">
                  <c:v>Noviembre-2021</c:v>
                </c:pt>
                <c:pt idx="19">
                  <c:v>Diciembre-2021</c:v>
                </c:pt>
                <c:pt idx="20">
                  <c:v>Enero-2022</c:v>
                </c:pt>
                <c:pt idx="21">
                  <c:v>Febrero-2022</c:v>
                </c:pt>
                <c:pt idx="22">
                  <c:v>Marzo-2022</c:v>
                </c:pt>
                <c:pt idx="23">
                  <c:v>Abril-2022</c:v>
                </c:pt>
                <c:pt idx="24">
                  <c:v>Mayo-2022</c:v>
                </c:pt>
                <c:pt idx="25">
                  <c:v>Junio-2022</c:v>
                </c:pt>
                <c:pt idx="26">
                  <c:v>Julio-2022</c:v>
                </c:pt>
                <c:pt idx="27">
                  <c:v>Agosto-2022</c:v>
                </c:pt>
                <c:pt idx="28">
                  <c:v>Septiembre-2022</c:v>
                </c:pt>
                <c:pt idx="29">
                  <c:v>Octubre-2022</c:v>
                </c:pt>
                <c:pt idx="30">
                  <c:v>Noviembre-2022</c:v>
                </c:pt>
                <c:pt idx="31">
                  <c:v>Diciembre-2022</c:v>
                </c:pt>
                <c:pt idx="32">
                  <c:v>Enero-2023</c:v>
                </c:pt>
                <c:pt idx="33">
                  <c:v>Febrero-2023</c:v>
                </c:pt>
                <c:pt idx="34">
                  <c:v>Marzo-2023</c:v>
                </c:pt>
                <c:pt idx="35">
                  <c:v>Abril-2023</c:v>
                </c:pt>
                <c:pt idx="36">
                  <c:v>Mayo-2023</c:v>
                </c:pt>
                <c:pt idx="37">
                  <c:v>Junio-2023</c:v>
                </c:pt>
                <c:pt idx="38">
                  <c:v>Julio-2023</c:v>
                </c:pt>
                <c:pt idx="39">
                  <c:v>Agosto-2023</c:v>
                </c:pt>
                <c:pt idx="40">
                  <c:v>Septiembre-2023</c:v>
                </c:pt>
                <c:pt idx="41">
                  <c:v>Octubre-2023</c:v>
                </c:pt>
                <c:pt idx="42">
                  <c:v>Noviembre-2023</c:v>
                </c:pt>
                <c:pt idx="43">
                  <c:v>Diciembre-2023</c:v>
                </c:pt>
                <c:pt idx="44">
                  <c:v>Enero-2024</c:v>
                </c:pt>
                <c:pt idx="45">
                  <c:v>Febrero-2024</c:v>
                </c:pt>
                <c:pt idx="46">
                  <c:v>Marzo-2024</c:v>
                </c:pt>
                <c:pt idx="47">
                  <c:v>Abril-2024</c:v>
                </c:pt>
                <c:pt idx="48">
                  <c:v>Mayo-2024</c:v>
                </c:pt>
              </c:strCache>
            </c:strRef>
          </c:cat>
          <c:val>
            <c:numRef>
              <c:f>Salida!$AU$31:$AU$79</c:f>
              <c:numCache>
                <c:formatCode>0.00</c:formatCode>
                <c:ptCount val="49"/>
                <c:pt idx="0">
                  <c:v>3.7485357282311753</c:v>
                </c:pt>
                <c:pt idx="1">
                  <c:v>2.3841568929052102</c:v>
                </c:pt>
                <c:pt idx="2">
                  <c:v>2.4954410212112634</c:v>
                </c:pt>
                <c:pt idx="3">
                  <c:v>2.4528664871104269</c:v>
                </c:pt>
                <c:pt idx="4">
                  <c:v>2.8362657436784815</c:v>
                </c:pt>
                <c:pt idx="5">
                  <c:v>3.7051331532226897</c:v>
                </c:pt>
                <c:pt idx="6">
                  <c:v>3.973828538439335</c:v>
                </c:pt>
                <c:pt idx="7">
                  <c:v>4.4541392543659697</c:v>
                </c:pt>
                <c:pt idx="8">
                  <c:v>5.740847230208928</c:v>
                </c:pt>
                <c:pt idx="9">
                  <c:v>5.9862516708039095</c:v>
                </c:pt>
                <c:pt idx="10">
                  <c:v>7.8939814371830437</c:v>
                </c:pt>
                <c:pt idx="11">
                  <c:v>12.124645892351268</c:v>
                </c:pt>
                <c:pt idx="12">
                  <c:v>20.831765148663891</c:v>
                </c:pt>
                <c:pt idx="13">
                  <c:v>23.521126760563391</c:v>
                </c:pt>
                <c:pt idx="14">
                  <c:v>24.449854855323537</c:v>
                </c:pt>
                <c:pt idx="15">
                  <c:v>26.053891653365866</c:v>
                </c:pt>
                <c:pt idx="16">
                  <c:v>27.019446522064342</c:v>
                </c:pt>
                <c:pt idx="17">
                  <c:v>28.349460364718993</c:v>
                </c:pt>
                <c:pt idx="18">
                  <c:v>30.612622617064602</c:v>
                </c:pt>
                <c:pt idx="19">
                  <c:v>33.033501606241401</c:v>
                </c:pt>
                <c:pt idx="20">
                  <c:v>34.859059186078127</c:v>
                </c:pt>
                <c:pt idx="21">
                  <c:v>35.93</c:v>
                </c:pt>
                <c:pt idx="22">
                  <c:v>35.9</c:v>
                </c:pt>
                <c:pt idx="23">
                  <c:v>32.049999999999997</c:v>
                </c:pt>
                <c:pt idx="24">
                  <c:v>26.7</c:v>
                </c:pt>
                <c:pt idx="25">
                  <c:v>26.96</c:v>
                </c:pt>
                <c:pt idx="26">
                  <c:v>27.15</c:v>
                </c:pt>
                <c:pt idx="27">
                  <c:v>26.63</c:v>
                </c:pt>
                <c:pt idx="28">
                  <c:v>25.17</c:v>
                </c:pt>
                <c:pt idx="29">
                  <c:v>23.69</c:v>
                </c:pt>
                <c:pt idx="30">
                  <c:v>21.6</c:v>
                </c:pt>
                <c:pt idx="31">
                  <c:v>20.21</c:v>
                </c:pt>
                <c:pt idx="32">
                  <c:v>18.25</c:v>
                </c:pt>
                <c:pt idx="33">
                  <c:v>17.2</c:v>
                </c:pt>
                <c:pt idx="34">
                  <c:v>15.89</c:v>
                </c:pt>
                <c:pt idx="35">
                  <c:v>13.76</c:v>
                </c:pt>
                <c:pt idx="36">
                  <c:v>10.06</c:v>
                </c:pt>
                <c:pt idx="37">
                  <c:v>7.48</c:v>
                </c:pt>
                <c:pt idx="38">
                  <c:v>6.74</c:v>
                </c:pt>
                <c:pt idx="39">
                  <c:v>6.13</c:v>
                </c:pt>
                <c:pt idx="40">
                  <c:v>5.97</c:v>
                </c:pt>
                <c:pt idx="41">
                  <c:v>5.26</c:v>
                </c:pt>
                <c:pt idx="42">
                  <c:v>4.9000000000000004</c:v>
                </c:pt>
                <c:pt idx="43">
                  <c:v>3.46</c:v>
                </c:pt>
                <c:pt idx="44">
                  <c:v>2.85</c:v>
                </c:pt>
                <c:pt idx="45">
                  <c:v>2.0099999999999998</c:v>
                </c:pt>
                <c:pt idx="46">
                  <c:v>1.67</c:v>
                </c:pt>
                <c:pt idx="47">
                  <c:v>1.1599999999999999</c:v>
                </c:pt>
                <c:pt idx="48">
                  <c:v>1.05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9B1-4427-8E22-98F12310F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6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Salida!$AS$5</c:f>
          <c:strCache>
            <c:ptCount val="1"/>
            <c:pt idx="0">
              <c:v>Hortalizas y legumbres frescas</c:v>
            </c:pt>
          </c:strCache>
        </c:strRef>
      </c:tx>
      <c:layout>
        <c:manualLayout>
          <c:xMode val="edge"/>
          <c:yMode val="edge"/>
          <c:x val="0.11908777863631359"/>
          <c:y val="2.3599745151994971E-2"/>
        </c:manualLayout>
      </c:layout>
      <c:overlay val="0"/>
      <c:spPr>
        <a:solidFill>
          <a:srgbClr val="2F5F9B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2F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788582057812235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2F5F9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395F9B"/>
              </a:solidFill>
              <a:ln w="9525">
                <a:solidFill>
                  <a:srgbClr val="395F9B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395F9B"/>
                </a:solidFill>
                <a:ln w="9525">
                  <a:solidFill>
                    <a:srgbClr val="395F9B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rgbClr val="2F5F9B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89-40AF-AACA-86B6080B52B2}"/>
              </c:ext>
            </c:extLst>
          </c:dPt>
          <c:dLbls>
            <c:dLbl>
              <c:idx val="48"/>
              <c:spPr>
                <a:solidFill>
                  <a:srgbClr val="395F9B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89-40AF-AACA-86B6080B52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Mayo-2020</c:v>
                </c:pt>
                <c:pt idx="1">
                  <c:v>Junio-2020</c:v>
                </c:pt>
                <c:pt idx="2">
                  <c:v>Julio-2020</c:v>
                </c:pt>
                <c:pt idx="3">
                  <c:v>Agosto-2020</c:v>
                </c:pt>
                <c:pt idx="4">
                  <c:v>Septiembre-2020</c:v>
                </c:pt>
                <c:pt idx="5">
                  <c:v>Octubre-2020</c:v>
                </c:pt>
                <c:pt idx="6">
                  <c:v>Noviembre-2020</c:v>
                </c:pt>
                <c:pt idx="7">
                  <c:v>Diciembre-2020</c:v>
                </c:pt>
                <c:pt idx="8">
                  <c:v>Enero-2021</c:v>
                </c:pt>
                <c:pt idx="9">
                  <c:v>Febrero-2021</c:v>
                </c:pt>
                <c:pt idx="10">
                  <c:v>Marzo-2021</c:v>
                </c:pt>
                <c:pt idx="11">
                  <c:v>Abril-2021</c:v>
                </c:pt>
                <c:pt idx="12">
                  <c:v>Mayo-2021</c:v>
                </c:pt>
                <c:pt idx="13">
                  <c:v>Junio-2021</c:v>
                </c:pt>
                <c:pt idx="14">
                  <c:v>Julio-2021</c:v>
                </c:pt>
                <c:pt idx="15">
                  <c:v>Agosto-2021</c:v>
                </c:pt>
                <c:pt idx="16">
                  <c:v>Septiembre-2021</c:v>
                </c:pt>
                <c:pt idx="17">
                  <c:v>Octubre-2021</c:v>
                </c:pt>
                <c:pt idx="18">
                  <c:v>Noviembre-2021</c:v>
                </c:pt>
                <c:pt idx="19">
                  <c:v>Diciembre-2021</c:v>
                </c:pt>
                <c:pt idx="20">
                  <c:v>Enero-2022</c:v>
                </c:pt>
                <c:pt idx="21">
                  <c:v>Febrero-2022</c:v>
                </c:pt>
                <c:pt idx="22">
                  <c:v>Marzo-2022</c:v>
                </c:pt>
                <c:pt idx="23">
                  <c:v>Abril-2022</c:v>
                </c:pt>
                <c:pt idx="24">
                  <c:v>Mayo-2022</c:v>
                </c:pt>
                <c:pt idx="25">
                  <c:v>Junio-2022</c:v>
                </c:pt>
                <c:pt idx="26">
                  <c:v>Julio-2022</c:v>
                </c:pt>
                <c:pt idx="27">
                  <c:v>Agosto-2022</c:v>
                </c:pt>
                <c:pt idx="28">
                  <c:v>Septiembre-2022</c:v>
                </c:pt>
                <c:pt idx="29">
                  <c:v>Octubre-2022</c:v>
                </c:pt>
                <c:pt idx="30">
                  <c:v>Noviembre-2022</c:v>
                </c:pt>
                <c:pt idx="31">
                  <c:v>Diciembre-2022</c:v>
                </c:pt>
                <c:pt idx="32">
                  <c:v>Enero-2023</c:v>
                </c:pt>
                <c:pt idx="33">
                  <c:v>Febrero-2023</c:v>
                </c:pt>
                <c:pt idx="34">
                  <c:v>Marzo-2023</c:v>
                </c:pt>
                <c:pt idx="35">
                  <c:v>Abril-2023</c:v>
                </c:pt>
                <c:pt idx="36">
                  <c:v>Mayo-2023</c:v>
                </c:pt>
                <c:pt idx="37">
                  <c:v>Junio-2023</c:v>
                </c:pt>
                <c:pt idx="38">
                  <c:v>Julio-2023</c:v>
                </c:pt>
                <c:pt idx="39">
                  <c:v>Agosto-2023</c:v>
                </c:pt>
                <c:pt idx="40">
                  <c:v>Septiembre-2023</c:v>
                </c:pt>
                <c:pt idx="41">
                  <c:v>Octubre-2023</c:v>
                </c:pt>
                <c:pt idx="42">
                  <c:v>Noviembre-2023</c:v>
                </c:pt>
                <c:pt idx="43">
                  <c:v>Diciembre-2023</c:v>
                </c:pt>
                <c:pt idx="44">
                  <c:v>Enero-2024</c:v>
                </c:pt>
                <c:pt idx="45">
                  <c:v>Febrero-2024</c:v>
                </c:pt>
                <c:pt idx="46">
                  <c:v>Marzo-2024</c:v>
                </c:pt>
                <c:pt idx="47">
                  <c:v>Abril-2024</c:v>
                </c:pt>
                <c:pt idx="48">
                  <c:v>Mayo-2024</c:v>
                </c:pt>
              </c:strCache>
            </c:strRef>
          </c:cat>
          <c:val>
            <c:numRef>
              <c:f>Salida!$AS$31:$AS$79</c:f>
              <c:numCache>
                <c:formatCode>0.00</c:formatCode>
                <c:ptCount val="49"/>
                <c:pt idx="0">
                  <c:v>20.940404592673588</c:v>
                </c:pt>
                <c:pt idx="1">
                  <c:v>16.602866553903667</c:v>
                </c:pt>
                <c:pt idx="2">
                  <c:v>5.3881124768479651</c:v>
                </c:pt>
                <c:pt idx="3">
                  <c:v>6.6393582522614736</c:v>
                </c:pt>
                <c:pt idx="4">
                  <c:v>10.456257848472148</c:v>
                </c:pt>
                <c:pt idx="5">
                  <c:v>5.9079551865882252</c:v>
                </c:pt>
                <c:pt idx="6">
                  <c:v>5.2970172946779286</c:v>
                </c:pt>
                <c:pt idx="7">
                  <c:v>13.96755534321268</c:v>
                </c:pt>
                <c:pt idx="8">
                  <c:v>12.207071119457822</c:v>
                </c:pt>
                <c:pt idx="9">
                  <c:v>4.7824081193295314</c:v>
                </c:pt>
                <c:pt idx="10">
                  <c:v>-4.503329443262146</c:v>
                </c:pt>
                <c:pt idx="11">
                  <c:v>2.730496453900713</c:v>
                </c:pt>
                <c:pt idx="12">
                  <c:v>17.38999397227245</c:v>
                </c:pt>
                <c:pt idx="13">
                  <c:v>18.857840891739215</c:v>
                </c:pt>
                <c:pt idx="14">
                  <c:v>26.178303243329594</c:v>
                </c:pt>
                <c:pt idx="15">
                  <c:v>25.952304737516002</c:v>
                </c:pt>
                <c:pt idx="16">
                  <c:v>20.365317568591792</c:v>
                </c:pt>
                <c:pt idx="17">
                  <c:v>16.834094368340956</c:v>
                </c:pt>
                <c:pt idx="18">
                  <c:v>22.708878838371831</c:v>
                </c:pt>
                <c:pt idx="19">
                  <c:v>19.951540849549488</c:v>
                </c:pt>
                <c:pt idx="20">
                  <c:v>20.608353951389915</c:v>
                </c:pt>
                <c:pt idx="21">
                  <c:v>24.71</c:v>
                </c:pt>
                <c:pt idx="22">
                  <c:v>26.89</c:v>
                </c:pt>
                <c:pt idx="23">
                  <c:v>24.49</c:v>
                </c:pt>
                <c:pt idx="24">
                  <c:v>17.190000000000001</c:v>
                </c:pt>
                <c:pt idx="25">
                  <c:v>20.92</c:v>
                </c:pt>
                <c:pt idx="26">
                  <c:v>24.35</c:v>
                </c:pt>
                <c:pt idx="27">
                  <c:v>29.08</c:v>
                </c:pt>
                <c:pt idx="28">
                  <c:v>29.23</c:v>
                </c:pt>
                <c:pt idx="29">
                  <c:v>29.84</c:v>
                </c:pt>
                <c:pt idx="30">
                  <c:v>29.21</c:v>
                </c:pt>
                <c:pt idx="31">
                  <c:v>26.86</c:v>
                </c:pt>
                <c:pt idx="32">
                  <c:v>22.79</c:v>
                </c:pt>
                <c:pt idx="33">
                  <c:v>19.940000000000001</c:v>
                </c:pt>
                <c:pt idx="34">
                  <c:v>18.149999999999999</c:v>
                </c:pt>
                <c:pt idx="35">
                  <c:v>17.649999999999999</c:v>
                </c:pt>
                <c:pt idx="36">
                  <c:v>12.9</c:v>
                </c:pt>
                <c:pt idx="37">
                  <c:v>5.73</c:v>
                </c:pt>
                <c:pt idx="38">
                  <c:v>0.33</c:v>
                </c:pt>
                <c:pt idx="39">
                  <c:v>-1.23</c:v>
                </c:pt>
                <c:pt idx="40">
                  <c:v>-1.45</c:v>
                </c:pt>
                <c:pt idx="41">
                  <c:v>1.53</c:v>
                </c:pt>
                <c:pt idx="42">
                  <c:v>-0.96</c:v>
                </c:pt>
                <c:pt idx="43">
                  <c:v>-1.67</c:v>
                </c:pt>
                <c:pt idx="44">
                  <c:v>2.19</c:v>
                </c:pt>
                <c:pt idx="45">
                  <c:v>5.94</c:v>
                </c:pt>
                <c:pt idx="46">
                  <c:v>6.34</c:v>
                </c:pt>
                <c:pt idx="47">
                  <c:v>6.61</c:v>
                </c:pt>
                <c:pt idx="48">
                  <c:v>12.03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6B89-40AF-AACA-86B6080B5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Salida!$AV$5</c:f>
          <c:strCache>
            <c:ptCount val="1"/>
            <c:pt idx="0">
              <c:v>Leche</c:v>
            </c:pt>
          </c:strCache>
        </c:strRef>
      </c:tx>
      <c:layout>
        <c:manualLayout>
          <c:xMode val="edge"/>
          <c:yMode val="edge"/>
          <c:x val="9.4070406829414213E-2"/>
          <c:y val="3.2276875618117436E-2"/>
        </c:manualLayout>
      </c:layout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3491236615E-2"/>
          <c:y val="1.2115528818150917E-2"/>
          <c:w val="0.91518113083497699"/>
          <c:h val="0.8092281624126521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05AC-4B60-AA2E-69C6136611B9}"/>
              </c:ext>
            </c:extLst>
          </c:dPt>
          <c:dLbls>
            <c:dLbl>
              <c:idx val="48"/>
              <c:spPr>
                <a:solidFill>
                  <a:srgbClr val="C0000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AC-4B60-AA2E-69C6136611B9}"/>
                </c:ext>
              </c:extLst>
            </c:dLbl>
            <c:spPr>
              <a:solidFill>
                <a:srgbClr val="C0000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Mayo-2020</c:v>
                </c:pt>
                <c:pt idx="1">
                  <c:v>Junio-2020</c:v>
                </c:pt>
                <c:pt idx="2">
                  <c:v>Julio-2020</c:v>
                </c:pt>
                <c:pt idx="3">
                  <c:v>Agosto-2020</c:v>
                </c:pt>
                <c:pt idx="4">
                  <c:v>Septiembre-2020</c:v>
                </c:pt>
                <c:pt idx="5">
                  <c:v>Octubre-2020</c:v>
                </c:pt>
                <c:pt idx="6">
                  <c:v>Noviembre-2020</c:v>
                </c:pt>
                <c:pt idx="7">
                  <c:v>Diciembre-2020</c:v>
                </c:pt>
                <c:pt idx="8">
                  <c:v>Enero-2021</c:v>
                </c:pt>
                <c:pt idx="9">
                  <c:v>Febrero-2021</c:v>
                </c:pt>
                <c:pt idx="10">
                  <c:v>Marzo-2021</c:v>
                </c:pt>
                <c:pt idx="11">
                  <c:v>Abril-2021</c:v>
                </c:pt>
                <c:pt idx="12">
                  <c:v>Mayo-2021</c:v>
                </c:pt>
                <c:pt idx="13">
                  <c:v>Junio-2021</c:v>
                </c:pt>
                <c:pt idx="14">
                  <c:v>Julio-2021</c:v>
                </c:pt>
                <c:pt idx="15">
                  <c:v>Agosto-2021</c:v>
                </c:pt>
                <c:pt idx="16">
                  <c:v>Septiembre-2021</c:v>
                </c:pt>
                <c:pt idx="17">
                  <c:v>Octubre-2021</c:v>
                </c:pt>
                <c:pt idx="18">
                  <c:v>Noviembre-2021</c:v>
                </c:pt>
                <c:pt idx="19">
                  <c:v>Diciembre-2021</c:v>
                </c:pt>
                <c:pt idx="20">
                  <c:v>Enero-2022</c:v>
                </c:pt>
                <c:pt idx="21">
                  <c:v>Febrero-2022</c:v>
                </c:pt>
                <c:pt idx="22">
                  <c:v>Marzo-2022</c:v>
                </c:pt>
                <c:pt idx="23">
                  <c:v>Abril-2022</c:v>
                </c:pt>
                <c:pt idx="24">
                  <c:v>Mayo-2022</c:v>
                </c:pt>
                <c:pt idx="25">
                  <c:v>Junio-2022</c:v>
                </c:pt>
                <c:pt idx="26">
                  <c:v>Julio-2022</c:v>
                </c:pt>
                <c:pt idx="27">
                  <c:v>Agosto-2022</c:v>
                </c:pt>
                <c:pt idx="28">
                  <c:v>Septiembre-2022</c:v>
                </c:pt>
                <c:pt idx="29">
                  <c:v>Octubre-2022</c:v>
                </c:pt>
                <c:pt idx="30">
                  <c:v>Noviembre-2022</c:v>
                </c:pt>
                <c:pt idx="31">
                  <c:v>Diciembre-2022</c:v>
                </c:pt>
                <c:pt idx="32">
                  <c:v>Enero-2023</c:v>
                </c:pt>
                <c:pt idx="33">
                  <c:v>Febrero-2023</c:v>
                </c:pt>
                <c:pt idx="34">
                  <c:v>Marzo-2023</c:v>
                </c:pt>
                <c:pt idx="35">
                  <c:v>Abril-2023</c:v>
                </c:pt>
                <c:pt idx="36">
                  <c:v>Mayo-2023</c:v>
                </c:pt>
                <c:pt idx="37">
                  <c:v>Junio-2023</c:v>
                </c:pt>
                <c:pt idx="38">
                  <c:v>Julio-2023</c:v>
                </c:pt>
                <c:pt idx="39">
                  <c:v>Agosto-2023</c:v>
                </c:pt>
                <c:pt idx="40">
                  <c:v>Septiembre-2023</c:v>
                </c:pt>
                <c:pt idx="41">
                  <c:v>Octubre-2023</c:v>
                </c:pt>
                <c:pt idx="42">
                  <c:v>Noviembre-2023</c:v>
                </c:pt>
                <c:pt idx="43">
                  <c:v>Diciembre-2023</c:v>
                </c:pt>
                <c:pt idx="44">
                  <c:v>Enero-2024</c:v>
                </c:pt>
                <c:pt idx="45">
                  <c:v>Febrero-2024</c:v>
                </c:pt>
                <c:pt idx="46">
                  <c:v>Marzo-2024</c:v>
                </c:pt>
                <c:pt idx="47">
                  <c:v>Abril-2024</c:v>
                </c:pt>
                <c:pt idx="48">
                  <c:v>Mayo-2024</c:v>
                </c:pt>
              </c:strCache>
            </c:strRef>
          </c:cat>
          <c:val>
            <c:numRef>
              <c:f>Salida!$AV$31:$AV$79</c:f>
              <c:numCache>
                <c:formatCode>0.00</c:formatCode>
                <c:ptCount val="49"/>
                <c:pt idx="0">
                  <c:v>8.3398821218074772</c:v>
                </c:pt>
                <c:pt idx="1">
                  <c:v>8.3505255919048977</c:v>
                </c:pt>
                <c:pt idx="2">
                  <c:v>8.3889324960753555</c:v>
                </c:pt>
                <c:pt idx="3">
                  <c:v>8.5719890153001188</c:v>
                </c:pt>
                <c:pt idx="4">
                  <c:v>6.6692367000771071</c:v>
                </c:pt>
                <c:pt idx="5">
                  <c:v>6.0388553928605546</c:v>
                </c:pt>
                <c:pt idx="6">
                  <c:v>5.5275425744458317</c:v>
                </c:pt>
                <c:pt idx="7">
                  <c:v>5.253882479997813</c:v>
                </c:pt>
                <c:pt idx="8">
                  <c:v>5.487862472844057</c:v>
                </c:pt>
                <c:pt idx="9">
                  <c:v>4.3335829277424125</c:v>
                </c:pt>
                <c:pt idx="10">
                  <c:v>3.0333763599483774</c:v>
                </c:pt>
                <c:pt idx="11">
                  <c:v>2.2971741112123993</c:v>
                </c:pt>
                <c:pt idx="12">
                  <c:v>2.38462235923474</c:v>
                </c:pt>
                <c:pt idx="13">
                  <c:v>3.1915858192039082</c:v>
                </c:pt>
                <c:pt idx="14">
                  <c:v>3.385534534262689</c:v>
                </c:pt>
                <c:pt idx="15">
                  <c:v>3.6766034327010004</c:v>
                </c:pt>
                <c:pt idx="16">
                  <c:v>5.0144560896277568</c:v>
                </c:pt>
                <c:pt idx="17">
                  <c:v>6.9404332129963819</c:v>
                </c:pt>
                <c:pt idx="18">
                  <c:v>10.223584565452583</c:v>
                </c:pt>
                <c:pt idx="19">
                  <c:v>12.783988460151448</c:v>
                </c:pt>
                <c:pt idx="20">
                  <c:v>16.780085959885355</c:v>
                </c:pt>
                <c:pt idx="21">
                  <c:v>22.64</c:v>
                </c:pt>
                <c:pt idx="22">
                  <c:v>26.41</c:v>
                </c:pt>
                <c:pt idx="23">
                  <c:v>32.119999999999997</c:v>
                </c:pt>
                <c:pt idx="24">
                  <c:v>35.9</c:v>
                </c:pt>
                <c:pt idx="25">
                  <c:v>37.72</c:v>
                </c:pt>
                <c:pt idx="26">
                  <c:v>38.15</c:v>
                </c:pt>
                <c:pt idx="27">
                  <c:v>38.01</c:v>
                </c:pt>
                <c:pt idx="28">
                  <c:v>36.770000000000003</c:v>
                </c:pt>
                <c:pt idx="29">
                  <c:v>35.49</c:v>
                </c:pt>
                <c:pt idx="30">
                  <c:v>34.65</c:v>
                </c:pt>
                <c:pt idx="31">
                  <c:v>36.65</c:v>
                </c:pt>
                <c:pt idx="32">
                  <c:v>35.979999999999997</c:v>
                </c:pt>
                <c:pt idx="33">
                  <c:v>34.549999999999997</c:v>
                </c:pt>
                <c:pt idx="34">
                  <c:v>32.659999999999997</c:v>
                </c:pt>
                <c:pt idx="35">
                  <c:v>27.83</c:v>
                </c:pt>
                <c:pt idx="36">
                  <c:v>23.87</c:v>
                </c:pt>
                <c:pt idx="37">
                  <c:v>21.82</c:v>
                </c:pt>
                <c:pt idx="38">
                  <c:v>20.76</c:v>
                </c:pt>
                <c:pt idx="39">
                  <c:v>20.77</c:v>
                </c:pt>
                <c:pt idx="40">
                  <c:v>20.34</c:v>
                </c:pt>
                <c:pt idx="41">
                  <c:v>19.55</c:v>
                </c:pt>
                <c:pt idx="42">
                  <c:v>16.37</c:v>
                </c:pt>
                <c:pt idx="43">
                  <c:v>12.23</c:v>
                </c:pt>
                <c:pt idx="44">
                  <c:v>8.7899999999999991</c:v>
                </c:pt>
                <c:pt idx="45">
                  <c:v>5.46</c:v>
                </c:pt>
                <c:pt idx="46">
                  <c:v>3.52</c:v>
                </c:pt>
                <c:pt idx="47">
                  <c:v>2.1</c:v>
                </c:pt>
                <c:pt idx="48">
                  <c:v>1.54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5AC-4B60-AA2E-69C613661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C00000">
                  <a:alpha val="20000"/>
                </a:srgb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Salida!$AT$5</c:f>
          <c:strCache>
            <c:ptCount val="1"/>
            <c:pt idx="0">
              <c:v>Moras</c:v>
            </c:pt>
          </c:strCache>
        </c:strRef>
      </c:tx>
      <c:layout>
        <c:manualLayout>
          <c:xMode val="edge"/>
          <c:yMode val="edge"/>
          <c:x val="5.4459568135156872E-2"/>
          <c:y val="4.0954006084239908E-2"/>
        </c:manualLayout>
      </c:layout>
      <c:overlay val="0"/>
      <c:spPr>
        <a:solidFill>
          <a:srgbClr val="ED7D31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ED7D3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7915998250453078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rgbClr val="ED7D31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chemeClr val="accent2"/>
                </a:solidFill>
                <a:ln w="9525">
                  <a:solidFill>
                    <a:srgbClr val="ED7D3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219E-4683-988E-6994EC26A1B8}"/>
              </c:ext>
            </c:extLst>
          </c:dPt>
          <c:dLbls>
            <c:dLbl>
              <c:idx val="48"/>
              <c:spPr>
                <a:solidFill>
                  <a:srgbClr val="ED7D31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ED7D3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9E-4683-988E-6994EC26A1B8}"/>
                </c:ext>
              </c:extLst>
            </c:dLbl>
            <c:spPr>
              <a:solidFill>
                <a:srgbClr val="ED7D31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ED7D3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Mayo-2020</c:v>
                </c:pt>
                <c:pt idx="1">
                  <c:v>Junio-2020</c:v>
                </c:pt>
                <c:pt idx="2">
                  <c:v>Julio-2020</c:v>
                </c:pt>
                <c:pt idx="3">
                  <c:v>Agosto-2020</c:v>
                </c:pt>
                <c:pt idx="4">
                  <c:v>Septiembre-2020</c:v>
                </c:pt>
                <c:pt idx="5">
                  <c:v>Octubre-2020</c:v>
                </c:pt>
                <c:pt idx="6">
                  <c:v>Noviembre-2020</c:v>
                </c:pt>
                <c:pt idx="7">
                  <c:v>Diciembre-2020</c:v>
                </c:pt>
                <c:pt idx="8">
                  <c:v>Enero-2021</c:v>
                </c:pt>
                <c:pt idx="9">
                  <c:v>Febrero-2021</c:v>
                </c:pt>
                <c:pt idx="10">
                  <c:v>Marzo-2021</c:v>
                </c:pt>
                <c:pt idx="11">
                  <c:v>Abril-2021</c:v>
                </c:pt>
                <c:pt idx="12">
                  <c:v>Mayo-2021</c:v>
                </c:pt>
                <c:pt idx="13">
                  <c:v>Junio-2021</c:v>
                </c:pt>
                <c:pt idx="14">
                  <c:v>Julio-2021</c:v>
                </c:pt>
                <c:pt idx="15">
                  <c:v>Agosto-2021</c:v>
                </c:pt>
                <c:pt idx="16">
                  <c:v>Septiembre-2021</c:v>
                </c:pt>
                <c:pt idx="17">
                  <c:v>Octubre-2021</c:v>
                </c:pt>
                <c:pt idx="18">
                  <c:v>Noviembre-2021</c:v>
                </c:pt>
                <c:pt idx="19">
                  <c:v>Diciembre-2021</c:v>
                </c:pt>
                <c:pt idx="20">
                  <c:v>Enero-2022</c:v>
                </c:pt>
                <c:pt idx="21">
                  <c:v>Febrero-2022</c:v>
                </c:pt>
                <c:pt idx="22">
                  <c:v>Marzo-2022</c:v>
                </c:pt>
                <c:pt idx="23">
                  <c:v>Abril-2022</c:v>
                </c:pt>
                <c:pt idx="24">
                  <c:v>Mayo-2022</c:v>
                </c:pt>
                <c:pt idx="25">
                  <c:v>Junio-2022</c:v>
                </c:pt>
                <c:pt idx="26">
                  <c:v>Julio-2022</c:v>
                </c:pt>
                <c:pt idx="27">
                  <c:v>Agosto-2022</c:v>
                </c:pt>
                <c:pt idx="28">
                  <c:v>Septiembre-2022</c:v>
                </c:pt>
                <c:pt idx="29">
                  <c:v>Octubre-2022</c:v>
                </c:pt>
                <c:pt idx="30">
                  <c:v>Noviembre-2022</c:v>
                </c:pt>
                <c:pt idx="31">
                  <c:v>Diciembre-2022</c:v>
                </c:pt>
                <c:pt idx="32">
                  <c:v>Enero-2023</c:v>
                </c:pt>
                <c:pt idx="33">
                  <c:v>Febrero-2023</c:v>
                </c:pt>
                <c:pt idx="34">
                  <c:v>Marzo-2023</c:v>
                </c:pt>
                <c:pt idx="35">
                  <c:v>Abril-2023</c:v>
                </c:pt>
                <c:pt idx="36">
                  <c:v>Mayo-2023</c:v>
                </c:pt>
                <c:pt idx="37">
                  <c:v>Junio-2023</c:v>
                </c:pt>
                <c:pt idx="38">
                  <c:v>Julio-2023</c:v>
                </c:pt>
                <c:pt idx="39">
                  <c:v>Agosto-2023</c:v>
                </c:pt>
                <c:pt idx="40">
                  <c:v>Septiembre-2023</c:v>
                </c:pt>
                <c:pt idx="41">
                  <c:v>Octubre-2023</c:v>
                </c:pt>
                <c:pt idx="42">
                  <c:v>Noviembre-2023</c:v>
                </c:pt>
                <c:pt idx="43">
                  <c:v>Diciembre-2023</c:v>
                </c:pt>
                <c:pt idx="44">
                  <c:v>Enero-2024</c:v>
                </c:pt>
                <c:pt idx="45">
                  <c:v>Febrero-2024</c:v>
                </c:pt>
                <c:pt idx="46">
                  <c:v>Marzo-2024</c:v>
                </c:pt>
                <c:pt idx="47">
                  <c:v>Abril-2024</c:v>
                </c:pt>
                <c:pt idx="48">
                  <c:v>Mayo-2024</c:v>
                </c:pt>
              </c:strCache>
            </c:strRef>
          </c:cat>
          <c:val>
            <c:numRef>
              <c:f>Salida!$AT$31:$AT$79</c:f>
              <c:numCache>
                <c:formatCode>0.00</c:formatCode>
                <c:ptCount val="49"/>
                <c:pt idx="0">
                  <c:v>6.6793070757562845</c:v>
                </c:pt>
                <c:pt idx="1">
                  <c:v>5.6735089419434246</c:v>
                </c:pt>
                <c:pt idx="2">
                  <c:v>-0.34192773311153246</c:v>
                </c:pt>
                <c:pt idx="3">
                  <c:v>0.64614215127328123</c:v>
                </c:pt>
                <c:pt idx="4">
                  <c:v>1.1013428654236321</c:v>
                </c:pt>
                <c:pt idx="5">
                  <c:v>-2.2020475178674843</c:v>
                </c:pt>
                <c:pt idx="6">
                  <c:v>-2.129700690713733</c:v>
                </c:pt>
                <c:pt idx="7">
                  <c:v>-10.780299458418938</c:v>
                </c:pt>
                <c:pt idx="8">
                  <c:v>-7.9521086490350257</c:v>
                </c:pt>
                <c:pt idx="9">
                  <c:v>-6.5524665356164746E-2</c:v>
                </c:pt>
                <c:pt idx="10">
                  <c:v>-5.731737929880353</c:v>
                </c:pt>
                <c:pt idx="11">
                  <c:v>-11.407906632694989</c:v>
                </c:pt>
                <c:pt idx="12">
                  <c:v>0.83212150589756106</c:v>
                </c:pt>
                <c:pt idx="13">
                  <c:v>-5.6523551479783265</c:v>
                </c:pt>
                <c:pt idx="14">
                  <c:v>0.45437685459938848</c:v>
                </c:pt>
                <c:pt idx="15">
                  <c:v>12.396148036253777</c:v>
                </c:pt>
                <c:pt idx="16">
                  <c:v>13.95126612517916</c:v>
                </c:pt>
                <c:pt idx="17">
                  <c:v>18.013035749555598</c:v>
                </c:pt>
                <c:pt idx="18">
                  <c:v>16.114487355420522</c:v>
                </c:pt>
                <c:pt idx="19">
                  <c:v>20.210949271722754</c:v>
                </c:pt>
                <c:pt idx="20">
                  <c:v>23.160551349252572</c:v>
                </c:pt>
                <c:pt idx="21">
                  <c:v>29.62</c:v>
                </c:pt>
                <c:pt idx="22">
                  <c:v>34.619999999999997</c:v>
                </c:pt>
                <c:pt idx="23">
                  <c:v>37.92</c:v>
                </c:pt>
                <c:pt idx="24">
                  <c:v>25.69</c:v>
                </c:pt>
                <c:pt idx="25">
                  <c:v>38.049999999999997</c:v>
                </c:pt>
                <c:pt idx="26">
                  <c:v>42.43</c:v>
                </c:pt>
                <c:pt idx="27">
                  <c:v>26.24</c:v>
                </c:pt>
                <c:pt idx="28">
                  <c:v>24.86</c:v>
                </c:pt>
                <c:pt idx="29">
                  <c:v>20.329999999999998</c:v>
                </c:pt>
                <c:pt idx="30">
                  <c:v>14.56</c:v>
                </c:pt>
                <c:pt idx="31">
                  <c:v>11.52</c:v>
                </c:pt>
                <c:pt idx="32">
                  <c:v>10.58</c:v>
                </c:pt>
                <c:pt idx="33">
                  <c:v>11.4</c:v>
                </c:pt>
                <c:pt idx="34">
                  <c:v>8.94</c:v>
                </c:pt>
                <c:pt idx="35">
                  <c:v>7.63</c:v>
                </c:pt>
                <c:pt idx="36">
                  <c:v>-0.7</c:v>
                </c:pt>
                <c:pt idx="37">
                  <c:v>7.0000000000000007E-2</c:v>
                </c:pt>
                <c:pt idx="38">
                  <c:v>-4.33</c:v>
                </c:pt>
                <c:pt idx="39">
                  <c:v>-0.62</c:v>
                </c:pt>
                <c:pt idx="40">
                  <c:v>3.64</c:v>
                </c:pt>
                <c:pt idx="41">
                  <c:v>7.55</c:v>
                </c:pt>
                <c:pt idx="42">
                  <c:v>17.760000000000002</c:v>
                </c:pt>
                <c:pt idx="43">
                  <c:v>22.24</c:v>
                </c:pt>
                <c:pt idx="44">
                  <c:v>20.3</c:v>
                </c:pt>
                <c:pt idx="45">
                  <c:v>9.85</c:v>
                </c:pt>
                <c:pt idx="46">
                  <c:v>10.98</c:v>
                </c:pt>
                <c:pt idx="47">
                  <c:v>27.27</c:v>
                </c:pt>
                <c:pt idx="48">
                  <c:v>37.93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19E-4683-988E-6994EC26A1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03071196915012E-2"/>
          <c:y val="0.12794954471118275"/>
          <c:w val="0.92779177940031854"/>
          <c:h val="0.70105758700781118"/>
        </c:manualLayout>
      </c:layout>
      <c:lineChart>
        <c:grouping val="standard"/>
        <c:varyColors val="0"/>
        <c:ser>
          <c:idx val="0"/>
          <c:order val="0"/>
          <c:tx>
            <c:strRef>
              <c:f>'[Gráficos.xlsx]IPC-TRM'!$D$2</c:f>
              <c:strCache>
                <c:ptCount val="1"/>
                <c:pt idx="0">
                  <c:v>Variación anual IPC alimentos y bebidas no alcohólicas</c:v>
                </c:pt>
              </c:strCache>
            </c:strRef>
          </c:tx>
          <c:spPr>
            <a:ln w="12700" cap="rnd">
              <a:solidFill>
                <a:srgbClr val="1F4E79"/>
              </a:solidFill>
              <a:round/>
            </a:ln>
            <a:effectLst/>
          </c:spPr>
          <c:marker>
            <c:symbol val="none"/>
          </c:marker>
          <c:dLbls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9A-45E4-AD39-6F502E9ECEB2}"/>
                </c:ext>
              </c:extLst>
            </c:dLbl>
            <c:dLbl>
              <c:idx val="8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9A-45E4-AD39-6F502E9ECEB2}"/>
                </c:ext>
              </c:extLst>
            </c:dLbl>
            <c:dLbl>
              <c:idx val="18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9A-45E4-AD39-6F502E9ECEB2}"/>
                </c:ext>
              </c:extLst>
            </c:dLbl>
            <c:dLbl>
              <c:idx val="20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9A-45E4-AD39-6F502E9ECEB2}"/>
                </c:ext>
              </c:extLst>
            </c:dLbl>
            <c:dLbl>
              <c:idx val="25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E9A-45E4-AD39-6F502E9ECEB2}"/>
                </c:ext>
              </c:extLst>
            </c:dLbl>
            <c:dLbl>
              <c:idx val="27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9A-45E4-AD39-6F502E9ECE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'[Gráficos.xlsx]IPC-TRM'!$B$43:$C$319</c:f>
              <c:multiLvlStrCache>
                <c:ptCount val="277"/>
                <c:lvl>
                  <c:pt idx="0">
                    <c:v>Mayo</c:v>
                  </c:pt>
                  <c:pt idx="1">
                    <c:v>Junio</c:v>
                  </c:pt>
                  <c:pt idx="2">
                    <c:v>Julio</c:v>
                  </c:pt>
                  <c:pt idx="3">
                    <c:v>Agosto</c:v>
                  </c:pt>
                  <c:pt idx="4">
                    <c:v>Septiembre</c:v>
                  </c:pt>
                  <c:pt idx="5">
                    <c:v>Octubre</c:v>
                  </c:pt>
                  <c:pt idx="6">
                    <c:v>Noviembre</c:v>
                  </c:pt>
                  <c:pt idx="7">
                    <c:v>Diciembre</c:v>
                  </c:pt>
                  <c:pt idx="8">
                    <c:v>Enero</c:v>
                  </c:pt>
                  <c:pt idx="9">
                    <c:v>Febrero</c:v>
                  </c:pt>
                  <c:pt idx="10">
                    <c:v>Marzo</c:v>
                  </c:pt>
                  <c:pt idx="11">
                    <c:v>Abril</c:v>
                  </c:pt>
                  <c:pt idx="12">
                    <c:v>Mayo</c:v>
                  </c:pt>
                  <c:pt idx="13">
                    <c:v>Junio</c:v>
                  </c:pt>
                  <c:pt idx="14">
                    <c:v>Julio</c:v>
                  </c:pt>
                  <c:pt idx="15">
                    <c:v>Agosto</c:v>
                  </c:pt>
                  <c:pt idx="16">
                    <c:v>Septiembre</c:v>
                  </c:pt>
                  <c:pt idx="17">
                    <c:v>Octubre</c:v>
                  </c:pt>
                  <c:pt idx="18">
                    <c:v>Noviembre</c:v>
                  </c:pt>
                  <c:pt idx="19">
                    <c:v>Diciembre</c:v>
                  </c:pt>
                  <c:pt idx="20">
                    <c:v>Enero</c:v>
                  </c:pt>
                  <c:pt idx="21">
                    <c:v>Febrero</c:v>
                  </c:pt>
                  <c:pt idx="22">
                    <c:v>Marzo</c:v>
                  </c:pt>
                  <c:pt idx="23">
                    <c:v>Abril</c:v>
                  </c:pt>
                  <c:pt idx="24">
                    <c:v>Mayo</c:v>
                  </c:pt>
                  <c:pt idx="25">
                    <c:v>Junio</c:v>
                  </c:pt>
                  <c:pt idx="26">
                    <c:v>Julio</c:v>
                  </c:pt>
                  <c:pt idx="27">
                    <c:v>Agosto</c:v>
                  </c:pt>
                  <c:pt idx="28">
                    <c:v>Septiembre</c:v>
                  </c:pt>
                  <c:pt idx="29">
                    <c:v>Octubre</c:v>
                  </c:pt>
                  <c:pt idx="30">
                    <c:v>Noviembre</c:v>
                  </c:pt>
                  <c:pt idx="31">
                    <c:v>Diciembre</c:v>
                  </c:pt>
                  <c:pt idx="32">
                    <c:v>Enero</c:v>
                  </c:pt>
                  <c:pt idx="33">
                    <c:v>Febrero</c:v>
                  </c:pt>
                  <c:pt idx="34">
                    <c:v>Marzo</c:v>
                  </c:pt>
                  <c:pt idx="35">
                    <c:v>Abril</c:v>
                  </c:pt>
                  <c:pt idx="36">
                    <c:v>Mayo</c:v>
                  </c:pt>
                  <c:pt idx="37">
                    <c:v>Junio</c:v>
                  </c:pt>
                  <c:pt idx="38">
                    <c:v>Julio</c:v>
                  </c:pt>
                  <c:pt idx="39">
                    <c:v>Agosto</c:v>
                  </c:pt>
                  <c:pt idx="40">
                    <c:v>Septiembre</c:v>
                  </c:pt>
                  <c:pt idx="41">
                    <c:v>Octubre</c:v>
                  </c:pt>
                  <c:pt idx="42">
                    <c:v>Noviembre</c:v>
                  </c:pt>
                  <c:pt idx="43">
                    <c:v>Diciembre</c:v>
                  </c:pt>
                  <c:pt idx="44">
                    <c:v>Enero</c:v>
                  </c:pt>
                  <c:pt idx="45">
                    <c:v>Febrero</c:v>
                  </c:pt>
                  <c:pt idx="46">
                    <c:v>Marzo</c:v>
                  </c:pt>
                  <c:pt idx="47">
                    <c:v>Abril</c:v>
                  </c:pt>
                  <c:pt idx="48">
                    <c:v>Mayo</c:v>
                  </c:pt>
                  <c:pt idx="49">
                    <c:v>Junio</c:v>
                  </c:pt>
                  <c:pt idx="50">
                    <c:v>Julio</c:v>
                  </c:pt>
                  <c:pt idx="51">
                    <c:v>Agosto</c:v>
                  </c:pt>
                  <c:pt idx="52">
                    <c:v>Septiembre</c:v>
                  </c:pt>
                  <c:pt idx="53">
                    <c:v>Octubre</c:v>
                  </c:pt>
                  <c:pt idx="54">
                    <c:v>Noviembre</c:v>
                  </c:pt>
                  <c:pt idx="55">
                    <c:v>Diciembre</c:v>
                  </c:pt>
                  <c:pt idx="56">
                    <c:v>Enero</c:v>
                  </c:pt>
                  <c:pt idx="57">
                    <c:v>Febrero</c:v>
                  </c:pt>
                  <c:pt idx="58">
                    <c:v>Marzo</c:v>
                  </c:pt>
                  <c:pt idx="59">
                    <c:v>Abril</c:v>
                  </c:pt>
                  <c:pt idx="60">
                    <c:v>Mayo</c:v>
                  </c:pt>
                  <c:pt idx="61">
                    <c:v>Junio</c:v>
                  </c:pt>
                  <c:pt idx="62">
                    <c:v>Julio</c:v>
                  </c:pt>
                  <c:pt idx="63">
                    <c:v>Agosto</c:v>
                  </c:pt>
                  <c:pt idx="64">
                    <c:v>Septiembre</c:v>
                  </c:pt>
                  <c:pt idx="65">
                    <c:v>Octubre</c:v>
                  </c:pt>
                  <c:pt idx="66">
                    <c:v>Noviembre</c:v>
                  </c:pt>
                  <c:pt idx="67">
                    <c:v>Diciembre</c:v>
                  </c:pt>
                  <c:pt idx="68">
                    <c:v>Enero</c:v>
                  </c:pt>
                  <c:pt idx="69">
                    <c:v>Febrero</c:v>
                  </c:pt>
                  <c:pt idx="70">
                    <c:v>Marzo</c:v>
                  </c:pt>
                  <c:pt idx="71">
                    <c:v>Abril</c:v>
                  </c:pt>
                  <c:pt idx="72">
                    <c:v>Mayo</c:v>
                  </c:pt>
                  <c:pt idx="73">
                    <c:v>Junio</c:v>
                  </c:pt>
                  <c:pt idx="74">
                    <c:v>Julio</c:v>
                  </c:pt>
                  <c:pt idx="75">
                    <c:v>Agosto</c:v>
                  </c:pt>
                  <c:pt idx="76">
                    <c:v>Septiembre</c:v>
                  </c:pt>
                  <c:pt idx="77">
                    <c:v>Octubre</c:v>
                  </c:pt>
                  <c:pt idx="78">
                    <c:v>Noviembre</c:v>
                  </c:pt>
                  <c:pt idx="79">
                    <c:v>Diciembre</c:v>
                  </c:pt>
                  <c:pt idx="80">
                    <c:v>Enero</c:v>
                  </c:pt>
                  <c:pt idx="81">
                    <c:v>Febrero</c:v>
                  </c:pt>
                  <c:pt idx="82">
                    <c:v>Marzo</c:v>
                  </c:pt>
                  <c:pt idx="83">
                    <c:v>Abril</c:v>
                  </c:pt>
                  <c:pt idx="84">
                    <c:v>Mayo</c:v>
                  </c:pt>
                  <c:pt idx="85">
                    <c:v>Junio</c:v>
                  </c:pt>
                  <c:pt idx="86">
                    <c:v>Julio</c:v>
                  </c:pt>
                  <c:pt idx="87">
                    <c:v>Agosto</c:v>
                  </c:pt>
                  <c:pt idx="88">
                    <c:v>Septiembre</c:v>
                  </c:pt>
                  <c:pt idx="89">
                    <c:v>Octubre</c:v>
                  </c:pt>
                  <c:pt idx="90">
                    <c:v>Noviembre</c:v>
                  </c:pt>
                  <c:pt idx="91">
                    <c:v>Diciembre</c:v>
                  </c:pt>
                  <c:pt idx="92">
                    <c:v>Enero</c:v>
                  </c:pt>
                  <c:pt idx="93">
                    <c:v>Febrero</c:v>
                  </c:pt>
                  <c:pt idx="94">
                    <c:v>Marzo</c:v>
                  </c:pt>
                  <c:pt idx="95">
                    <c:v>Abril</c:v>
                  </c:pt>
                  <c:pt idx="96">
                    <c:v>Mayo</c:v>
                  </c:pt>
                  <c:pt idx="97">
                    <c:v>Junio</c:v>
                  </c:pt>
                  <c:pt idx="98">
                    <c:v>Julio</c:v>
                  </c:pt>
                  <c:pt idx="99">
                    <c:v>Agosto</c:v>
                  </c:pt>
                  <c:pt idx="100">
                    <c:v>Septiembre</c:v>
                  </c:pt>
                  <c:pt idx="101">
                    <c:v>Octubre</c:v>
                  </c:pt>
                  <c:pt idx="102">
                    <c:v>Noviembre</c:v>
                  </c:pt>
                  <c:pt idx="103">
                    <c:v>Diciembre</c:v>
                  </c:pt>
                  <c:pt idx="104">
                    <c:v>Enero</c:v>
                  </c:pt>
                  <c:pt idx="105">
                    <c:v>Febrero</c:v>
                  </c:pt>
                  <c:pt idx="106">
                    <c:v>Marzo</c:v>
                  </c:pt>
                  <c:pt idx="107">
                    <c:v>Abril</c:v>
                  </c:pt>
                  <c:pt idx="108">
                    <c:v>Mayo</c:v>
                  </c:pt>
                  <c:pt idx="109">
                    <c:v>Junio</c:v>
                  </c:pt>
                  <c:pt idx="110">
                    <c:v>Julio</c:v>
                  </c:pt>
                  <c:pt idx="111">
                    <c:v>Agosto</c:v>
                  </c:pt>
                  <c:pt idx="112">
                    <c:v>Septiembre</c:v>
                  </c:pt>
                  <c:pt idx="113">
                    <c:v>Octubre</c:v>
                  </c:pt>
                  <c:pt idx="114">
                    <c:v>Noviembre</c:v>
                  </c:pt>
                  <c:pt idx="115">
                    <c:v>Diciembre</c:v>
                  </c:pt>
                  <c:pt idx="116">
                    <c:v>Enero</c:v>
                  </c:pt>
                  <c:pt idx="117">
                    <c:v>Febrero</c:v>
                  </c:pt>
                  <c:pt idx="118">
                    <c:v>Marzo</c:v>
                  </c:pt>
                  <c:pt idx="119">
                    <c:v>Abril</c:v>
                  </c:pt>
                  <c:pt idx="120">
                    <c:v>Mayo</c:v>
                  </c:pt>
                  <c:pt idx="121">
                    <c:v>Junio</c:v>
                  </c:pt>
                  <c:pt idx="122">
                    <c:v>Julio</c:v>
                  </c:pt>
                  <c:pt idx="123">
                    <c:v>Agosto</c:v>
                  </c:pt>
                  <c:pt idx="124">
                    <c:v>Septiembre</c:v>
                  </c:pt>
                  <c:pt idx="125">
                    <c:v>Octubre</c:v>
                  </c:pt>
                  <c:pt idx="126">
                    <c:v>Noviembre</c:v>
                  </c:pt>
                  <c:pt idx="127">
                    <c:v>Diciembre</c:v>
                  </c:pt>
                  <c:pt idx="128">
                    <c:v>Enero</c:v>
                  </c:pt>
                  <c:pt idx="129">
                    <c:v>Febrero</c:v>
                  </c:pt>
                  <c:pt idx="130">
                    <c:v>Marzo</c:v>
                  </c:pt>
                  <c:pt idx="131">
                    <c:v>Abril</c:v>
                  </c:pt>
                  <c:pt idx="132">
                    <c:v>Mayo</c:v>
                  </c:pt>
                  <c:pt idx="133">
                    <c:v>Junio</c:v>
                  </c:pt>
                  <c:pt idx="134">
                    <c:v>Julio</c:v>
                  </c:pt>
                  <c:pt idx="135">
                    <c:v>Agosto</c:v>
                  </c:pt>
                  <c:pt idx="136">
                    <c:v>Septiembre</c:v>
                  </c:pt>
                  <c:pt idx="137">
                    <c:v>Octubre</c:v>
                  </c:pt>
                  <c:pt idx="138">
                    <c:v>Noviembre</c:v>
                  </c:pt>
                  <c:pt idx="139">
                    <c:v>Diciembre</c:v>
                  </c:pt>
                  <c:pt idx="140">
                    <c:v>Enero</c:v>
                  </c:pt>
                  <c:pt idx="141">
                    <c:v>Febrero</c:v>
                  </c:pt>
                  <c:pt idx="142">
                    <c:v>Marzo</c:v>
                  </c:pt>
                  <c:pt idx="143">
                    <c:v>Abril</c:v>
                  </c:pt>
                  <c:pt idx="144">
                    <c:v>Mayo</c:v>
                  </c:pt>
                  <c:pt idx="145">
                    <c:v>Junio</c:v>
                  </c:pt>
                  <c:pt idx="146">
                    <c:v>Julio</c:v>
                  </c:pt>
                  <c:pt idx="147">
                    <c:v>Agosto</c:v>
                  </c:pt>
                  <c:pt idx="148">
                    <c:v>Septiembre</c:v>
                  </c:pt>
                  <c:pt idx="149">
                    <c:v>Octubre</c:v>
                  </c:pt>
                  <c:pt idx="150">
                    <c:v>Noviembre</c:v>
                  </c:pt>
                  <c:pt idx="151">
                    <c:v>Diciembre</c:v>
                  </c:pt>
                  <c:pt idx="152">
                    <c:v>Enero</c:v>
                  </c:pt>
                  <c:pt idx="153">
                    <c:v>Febrero</c:v>
                  </c:pt>
                  <c:pt idx="154">
                    <c:v>Marzo</c:v>
                  </c:pt>
                  <c:pt idx="155">
                    <c:v>Abril</c:v>
                  </c:pt>
                  <c:pt idx="156">
                    <c:v>Mayo</c:v>
                  </c:pt>
                  <c:pt idx="157">
                    <c:v>Junio</c:v>
                  </c:pt>
                  <c:pt idx="158">
                    <c:v>Julio</c:v>
                  </c:pt>
                  <c:pt idx="159">
                    <c:v>Agosto</c:v>
                  </c:pt>
                  <c:pt idx="160">
                    <c:v>Septiembre</c:v>
                  </c:pt>
                  <c:pt idx="161">
                    <c:v>Octubre</c:v>
                  </c:pt>
                  <c:pt idx="162">
                    <c:v>Noviembre</c:v>
                  </c:pt>
                  <c:pt idx="163">
                    <c:v>Diciembre</c:v>
                  </c:pt>
                  <c:pt idx="164">
                    <c:v>Enero</c:v>
                  </c:pt>
                  <c:pt idx="165">
                    <c:v>Febrero</c:v>
                  </c:pt>
                  <c:pt idx="166">
                    <c:v>Marzo</c:v>
                  </c:pt>
                  <c:pt idx="167">
                    <c:v>Abril</c:v>
                  </c:pt>
                  <c:pt idx="168">
                    <c:v>Mayo</c:v>
                  </c:pt>
                  <c:pt idx="169">
                    <c:v>Junio</c:v>
                  </c:pt>
                  <c:pt idx="170">
                    <c:v>Julio</c:v>
                  </c:pt>
                  <c:pt idx="171">
                    <c:v>Agosto</c:v>
                  </c:pt>
                  <c:pt idx="172">
                    <c:v>Septiembre</c:v>
                  </c:pt>
                  <c:pt idx="173">
                    <c:v>Octubre</c:v>
                  </c:pt>
                  <c:pt idx="174">
                    <c:v>Noviembre</c:v>
                  </c:pt>
                  <c:pt idx="175">
                    <c:v>Diciembre</c:v>
                  </c:pt>
                  <c:pt idx="176">
                    <c:v>Enero</c:v>
                  </c:pt>
                  <c:pt idx="177">
                    <c:v>Febrero</c:v>
                  </c:pt>
                  <c:pt idx="178">
                    <c:v>Marzo</c:v>
                  </c:pt>
                  <c:pt idx="179">
                    <c:v>Abril</c:v>
                  </c:pt>
                  <c:pt idx="180">
                    <c:v>Mayo</c:v>
                  </c:pt>
                  <c:pt idx="181">
                    <c:v>Junio</c:v>
                  </c:pt>
                  <c:pt idx="182">
                    <c:v>Julio</c:v>
                  </c:pt>
                  <c:pt idx="183">
                    <c:v>Agosto</c:v>
                  </c:pt>
                  <c:pt idx="184">
                    <c:v>Septiembre</c:v>
                  </c:pt>
                  <c:pt idx="185">
                    <c:v>Octubre</c:v>
                  </c:pt>
                  <c:pt idx="186">
                    <c:v>Noviembre</c:v>
                  </c:pt>
                  <c:pt idx="187">
                    <c:v>Diciembre</c:v>
                  </c:pt>
                  <c:pt idx="188">
                    <c:v>Enero</c:v>
                  </c:pt>
                  <c:pt idx="189">
                    <c:v>Febrero</c:v>
                  </c:pt>
                  <c:pt idx="190">
                    <c:v>Marzo</c:v>
                  </c:pt>
                  <c:pt idx="191">
                    <c:v>Abril</c:v>
                  </c:pt>
                  <c:pt idx="192">
                    <c:v>Mayo</c:v>
                  </c:pt>
                  <c:pt idx="193">
                    <c:v>Junio</c:v>
                  </c:pt>
                  <c:pt idx="194">
                    <c:v>Julio</c:v>
                  </c:pt>
                  <c:pt idx="195">
                    <c:v>Agosto</c:v>
                  </c:pt>
                  <c:pt idx="196">
                    <c:v>Septiembre</c:v>
                  </c:pt>
                  <c:pt idx="197">
                    <c:v>Octubre</c:v>
                  </c:pt>
                  <c:pt idx="198">
                    <c:v>Noviembre</c:v>
                  </c:pt>
                  <c:pt idx="199">
                    <c:v>Diciembre</c:v>
                  </c:pt>
                  <c:pt idx="200">
                    <c:v>Enero</c:v>
                  </c:pt>
                  <c:pt idx="201">
                    <c:v>Febrero</c:v>
                  </c:pt>
                  <c:pt idx="202">
                    <c:v>Marzo</c:v>
                  </c:pt>
                  <c:pt idx="203">
                    <c:v>Abril</c:v>
                  </c:pt>
                  <c:pt idx="204">
                    <c:v>Mayo</c:v>
                  </c:pt>
                  <c:pt idx="205">
                    <c:v>Junio</c:v>
                  </c:pt>
                  <c:pt idx="206">
                    <c:v>Julio</c:v>
                  </c:pt>
                  <c:pt idx="207">
                    <c:v>Agosto</c:v>
                  </c:pt>
                  <c:pt idx="208">
                    <c:v>Septiembre</c:v>
                  </c:pt>
                  <c:pt idx="209">
                    <c:v>Octubre</c:v>
                  </c:pt>
                  <c:pt idx="210">
                    <c:v>Noviembre</c:v>
                  </c:pt>
                  <c:pt idx="211">
                    <c:v>Diciembre</c:v>
                  </c:pt>
                  <c:pt idx="212">
                    <c:v>Enero</c:v>
                  </c:pt>
                  <c:pt idx="213">
                    <c:v>Febrero</c:v>
                  </c:pt>
                  <c:pt idx="214">
                    <c:v>Marzo</c:v>
                  </c:pt>
                  <c:pt idx="215">
                    <c:v>Abril</c:v>
                  </c:pt>
                  <c:pt idx="216">
                    <c:v>Mayo</c:v>
                  </c:pt>
                  <c:pt idx="217">
                    <c:v>Junio</c:v>
                  </c:pt>
                  <c:pt idx="218">
                    <c:v>Julio</c:v>
                  </c:pt>
                  <c:pt idx="219">
                    <c:v>Agosto</c:v>
                  </c:pt>
                  <c:pt idx="220">
                    <c:v>Septiembre</c:v>
                  </c:pt>
                  <c:pt idx="221">
                    <c:v>Octubre</c:v>
                  </c:pt>
                  <c:pt idx="222">
                    <c:v>Noviembre</c:v>
                  </c:pt>
                  <c:pt idx="223">
                    <c:v>Diciembre</c:v>
                  </c:pt>
                  <c:pt idx="224">
                    <c:v>Enero</c:v>
                  </c:pt>
                  <c:pt idx="225">
                    <c:v>Febrero</c:v>
                  </c:pt>
                  <c:pt idx="226">
                    <c:v>Marzo</c:v>
                  </c:pt>
                  <c:pt idx="227">
                    <c:v>Abril</c:v>
                  </c:pt>
                  <c:pt idx="228">
                    <c:v>Mayo</c:v>
                  </c:pt>
                  <c:pt idx="229">
                    <c:v>Junio</c:v>
                  </c:pt>
                  <c:pt idx="230">
                    <c:v>Julio</c:v>
                  </c:pt>
                  <c:pt idx="231">
                    <c:v>Agosto</c:v>
                  </c:pt>
                  <c:pt idx="232">
                    <c:v>Septiembre</c:v>
                  </c:pt>
                  <c:pt idx="233">
                    <c:v>Octubre</c:v>
                  </c:pt>
                  <c:pt idx="234">
                    <c:v>Noviembre</c:v>
                  </c:pt>
                  <c:pt idx="235">
                    <c:v>Diciembre</c:v>
                  </c:pt>
                  <c:pt idx="236">
                    <c:v>Enero</c:v>
                  </c:pt>
                  <c:pt idx="237">
                    <c:v>Febrero</c:v>
                  </c:pt>
                  <c:pt idx="238">
                    <c:v>Marzo</c:v>
                  </c:pt>
                  <c:pt idx="239">
                    <c:v>Abril</c:v>
                  </c:pt>
                  <c:pt idx="240">
                    <c:v>Mayo</c:v>
                  </c:pt>
                  <c:pt idx="241">
                    <c:v>Junio</c:v>
                  </c:pt>
                  <c:pt idx="242">
                    <c:v>Julio</c:v>
                  </c:pt>
                  <c:pt idx="243">
                    <c:v>Agosto</c:v>
                  </c:pt>
                  <c:pt idx="244">
                    <c:v>Septiembre</c:v>
                  </c:pt>
                  <c:pt idx="245">
                    <c:v>Octubre</c:v>
                  </c:pt>
                  <c:pt idx="246">
                    <c:v>Noviembre</c:v>
                  </c:pt>
                  <c:pt idx="247">
                    <c:v>Diciembre</c:v>
                  </c:pt>
                  <c:pt idx="248">
                    <c:v>Enero</c:v>
                  </c:pt>
                  <c:pt idx="249">
                    <c:v>Febrero</c:v>
                  </c:pt>
                  <c:pt idx="250">
                    <c:v>Marzo</c:v>
                  </c:pt>
                  <c:pt idx="251">
                    <c:v>Abril</c:v>
                  </c:pt>
                  <c:pt idx="252">
                    <c:v>Mayo</c:v>
                  </c:pt>
                  <c:pt idx="253">
                    <c:v>Junio</c:v>
                  </c:pt>
                  <c:pt idx="254">
                    <c:v>Julio</c:v>
                  </c:pt>
                  <c:pt idx="255">
                    <c:v>Agosto</c:v>
                  </c:pt>
                  <c:pt idx="256">
                    <c:v>Septiembre</c:v>
                  </c:pt>
                  <c:pt idx="257">
                    <c:v>Octubre</c:v>
                  </c:pt>
                  <c:pt idx="258">
                    <c:v>Noviembre</c:v>
                  </c:pt>
                  <c:pt idx="259">
                    <c:v>Diciembre</c:v>
                  </c:pt>
                  <c:pt idx="260">
                    <c:v>Enero</c:v>
                  </c:pt>
                  <c:pt idx="261">
                    <c:v>Febrero</c:v>
                  </c:pt>
                  <c:pt idx="262">
                    <c:v>Marzo</c:v>
                  </c:pt>
                  <c:pt idx="263">
                    <c:v>Abril</c:v>
                  </c:pt>
                  <c:pt idx="264">
                    <c:v>Mayo</c:v>
                  </c:pt>
                  <c:pt idx="265">
                    <c:v>Junio</c:v>
                  </c:pt>
                  <c:pt idx="266">
                    <c:v>Julio</c:v>
                  </c:pt>
                  <c:pt idx="267">
                    <c:v>Agosto</c:v>
                  </c:pt>
                  <c:pt idx="268">
                    <c:v>Septiembre</c:v>
                  </c:pt>
                  <c:pt idx="269">
                    <c:v>Octubre</c:v>
                  </c:pt>
                  <c:pt idx="270">
                    <c:v>Noviembre</c:v>
                  </c:pt>
                  <c:pt idx="271">
                    <c:v>Diciembre</c:v>
                  </c:pt>
                  <c:pt idx="272">
                    <c:v>Enero</c:v>
                  </c:pt>
                  <c:pt idx="273">
                    <c:v>Febrero</c:v>
                  </c:pt>
                  <c:pt idx="274">
                    <c:v>Marzo</c:v>
                  </c:pt>
                  <c:pt idx="275">
                    <c:v>Abril</c:v>
                  </c:pt>
                  <c:pt idx="276">
                    <c:v>Mayo</c:v>
                  </c:pt>
                </c:lvl>
                <c:lvl>
                  <c:pt idx="8">
                    <c:v>2002</c:v>
                  </c:pt>
                  <c:pt idx="20">
                    <c:v>2003</c:v>
                  </c:pt>
                  <c:pt idx="32">
                    <c:v>2004</c:v>
                  </c:pt>
                  <c:pt idx="44">
                    <c:v>2005</c:v>
                  </c:pt>
                  <c:pt idx="56">
                    <c:v>2006</c:v>
                  </c:pt>
                  <c:pt idx="68">
                    <c:v>2007</c:v>
                  </c:pt>
                  <c:pt idx="80">
                    <c:v>2008</c:v>
                  </c:pt>
                  <c:pt idx="92">
                    <c:v>2009</c:v>
                  </c:pt>
                  <c:pt idx="104">
                    <c:v>2010</c:v>
                  </c:pt>
                  <c:pt idx="116">
                    <c:v>2011</c:v>
                  </c:pt>
                  <c:pt idx="128">
                    <c:v>2012</c:v>
                  </c:pt>
                  <c:pt idx="140">
                    <c:v>2013</c:v>
                  </c:pt>
                  <c:pt idx="152">
                    <c:v>2014</c:v>
                  </c:pt>
                  <c:pt idx="164">
                    <c:v>2015</c:v>
                  </c:pt>
                  <c:pt idx="176">
                    <c:v>2016</c:v>
                  </c:pt>
                  <c:pt idx="188">
                    <c:v>2017</c:v>
                  </c:pt>
                  <c:pt idx="200">
                    <c:v>2018</c:v>
                  </c:pt>
                  <c:pt idx="212">
                    <c:v>2019</c:v>
                  </c:pt>
                  <c:pt idx="224">
                    <c:v>2020</c:v>
                  </c:pt>
                  <c:pt idx="236">
                    <c:v>2021</c:v>
                  </c:pt>
                  <c:pt idx="248">
                    <c:v>2022</c:v>
                  </c:pt>
                  <c:pt idx="260">
                    <c:v>2023</c:v>
                  </c:pt>
                  <c:pt idx="272">
                    <c:v>2024</c:v>
                  </c:pt>
                </c:lvl>
              </c:multiLvlStrCache>
            </c:multiLvlStrRef>
          </c:cat>
          <c:val>
            <c:numRef>
              <c:f>'[Gráficos.xlsx]IPC-TRM'!$D$43:$D$319</c:f>
              <c:numCache>
                <c:formatCode>General</c:formatCode>
                <c:ptCount val="277"/>
                <c:pt idx="0">
                  <c:v>8.3699999999999992</c:v>
                </c:pt>
                <c:pt idx="1">
                  <c:v>8.4699999999999989</c:v>
                </c:pt>
                <c:pt idx="2">
                  <c:v>9.76</c:v>
                </c:pt>
                <c:pt idx="3">
                  <c:v>10.280000000000001</c:v>
                </c:pt>
                <c:pt idx="4">
                  <c:v>10.59</c:v>
                </c:pt>
                <c:pt idx="5">
                  <c:v>10.54</c:v>
                </c:pt>
                <c:pt idx="6">
                  <c:v>10.15</c:v>
                </c:pt>
                <c:pt idx="7">
                  <c:v>10.549999999999999</c:v>
                </c:pt>
                <c:pt idx="8">
                  <c:v>9.92</c:v>
                </c:pt>
                <c:pt idx="9">
                  <c:v>8.3699999999999992</c:v>
                </c:pt>
                <c:pt idx="10">
                  <c:v>7.19</c:v>
                </c:pt>
                <c:pt idx="11">
                  <c:v>6.64</c:v>
                </c:pt>
                <c:pt idx="12">
                  <c:v>7.68</c:v>
                </c:pt>
                <c:pt idx="13">
                  <c:v>9.19</c:v>
                </c:pt>
                <c:pt idx="14">
                  <c:v>8.91</c:v>
                </c:pt>
                <c:pt idx="15">
                  <c:v>8.4</c:v>
                </c:pt>
                <c:pt idx="16">
                  <c:v>8.5599999999999987</c:v>
                </c:pt>
                <c:pt idx="17">
                  <c:v>9.7900000000000009</c:v>
                </c:pt>
                <c:pt idx="18">
                  <c:v>11.51</c:v>
                </c:pt>
                <c:pt idx="19">
                  <c:v>10.92</c:v>
                </c:pt>
                <c:pt idx="20">
                  <c:v>10.65</c:v>
                </c:pt>
                <c:pt idx="21">
                  <c:v>9.35</c:v>
                </c:pt>
                <c:pt idx="22">
                  <c:v>9.879999999999999</c:v>
                </c:pt>
                <c:pt idx="23">
                  <c:v>10.76</c:v>
                </c:pt>
                <c:pt idx="24">
                  <c:v>9.75</c:v>
                </c:pt>
                <c:pt idx="25">
                  <c:v>7.7399999999999993</c:v>
                </c:pt>
                <c:pt idx="26">
                  <c:v>7.39</c:v>
                </c:pt>
                <c:pt idx="27">
                  <c:v>7.46</c:v>
                </c:pt>
                <c:pt idx="28">
                  <c:v>6.52</c:v>
                </c:pt>
                <c:pt idx="29">
                  <c:v>5.1400000000000006</c:v>
                </c:pt>
                <c:pt idx="30">
                  <c:v>4.22</c:v>
                </c:pt>
                <c:pt idx="31">
                  <c:v>5.3199999999999994</c:v>
                </c:pt>
                <c:pt idx="32">
                  <c:v>5.4399999999999995</c:v>
                </c:pt>
                <c:pt idx="33">
                  <c:v>6.3</c:v>
                </c:pt>
                <c:pt idx="34">
                  <c:v>6.5600000000000005</c:v>
                </c:pt>
                <c:pt idx="35">
                  <c:v>4.71</c:v>
                </c:pt>
                <c:pt idx="36">
                  <c:v>4.67</c:v>
                </c:pt>
                <c:pt idx="37">
                  <c:v>6.49</c:v>
                </c:pt>
                <c:pt idx="38">
                  <c:v>6.58</c:v>
                </c:pt>
                <c:pt idx="39">
                  <c:v>6.5699999999999994</c:v>
                </c:pt>
                <c:pt idx="40">
                  <c:v>7.21</c:v>
                </c:pt>
                <c:pt idx="41">
                  <c:v>7.23</c:v>
                </c:pt>
                <c:pt idx="42">
                  <c:v>6.77</c:v>
                </c:pt>
                <c:pt idx="43">
                  <c:v>5.43</c:v>
                </c:pt>
                <c:pt idx="44">
                  <c:v>5.53</c:v>
                </c:pt>
                <c:pt idx="45">
                  <c:v>5.43</c:v>
                </c:pt>
                <c:pt idx="46">
                  <c:v>5.4899999999999993</c:v>
                </c:pt>
                <c:pt idx="47">
                  <c:v>5.8000000000000007</c:v>
                </c:pt>
                <c:pt idx="48">
                  <c:v>5.9700000000000006</c:v>
                </c:pt>
                <c:pt idx="49">
                  <c:v>6.05</c:v>
                </c:pt>
                <c:pt idx="50">
                  <c:v>6.52</c:v>
                </c:pt>
                <c:pt idx="51">
                  <c:v>6.12</c:v>
                </c:pt>
                <c:pt idx="52">
                  <c:v>6.35</c:v>
                </c:pt>
                <c:pt idx="53">
                  <c:v>7.0000000000000009</c:v>
                </c:pt>
                <c:pt idx="54">
                  <c:v>6.72</c:v>
                </c:pt>
                <c:pt idx="55">
                  <c:v>6.5600000000000005</c:v>
                </c:pt>
                <c:pt idx="56">
                  <c:v>6.12</c:v>
                </c:pt>
                <c:pt idx="57">
                  <c:v>5.3900000000000006</c:v>
                </c:pt>
                <c:pt idx="58">
                  <c:v>5.2299999999999995</c:v>
                </c:pt>
                <c:pt idx="59">
                  <c:v>5.47</c:v>
                </c:pt>
                <c:pt idx="60">
                  <c:v>5.2200000000000006</c:v>
                </c:pt>
                <c:pt idx="61">
                  <c:v>4.72</c:v>
                </c:pt>
                <c:pt idx="62">
                  <c:v>5.53</c:v>
                </c:pt>
                <c:pt idx="63">
                  <c:v>6.419999999999999</c:v>
                </c:pt>
                <c:pt idx="64">
                  <c:v>6.02</c:v>
                </c:pt>
                <c:pt idx="65">
                  <c:v>5.3100000000000005</c:v>
                </c:pt>
                <c:pt idx="66">
                  <c:v>5.41</c:v>
                </c:pt>
                <c:pt idx="67">
                  <c:v>5.6800000000000006</c:v>
                </c:pt>
                <c:pt idx="68">
                  <c:v>5.81</c:v>
                </c:pt>
                <c:pt idx="69">
                  <c:v>7.32</c:v>
                </c:pt>
                <c:pt idx="70">
                  <c:v>8.9</c:v>
                </c:pt>
                <c:pt idx="71">
                  <c:v>10.040000000000001</c:v>
                </c:pt>
                <c:pt idx="72">
                  <c:v>10.01</c:v>
                </c:pt>
                <c:pt idx="73">
                  <c:v>9.69</c:v>
                </c:pt>
                <c:pt idx="74">
                  <c:v>8.93</c:v>
                </c:pt>
                <c:pt idx="75">
                  <c:v>7.23</c:v>
                </c:pt>
                <c:pt idx="76">
                  <c:v>6.9599999999999991</c:v>
                </c:pt>
                <c:pt idx="77">
                  <c:v>6.98</c:v>
                </c:pt>
                <c:pt idx="78">
                  <c:v>7.7200000000000006</c:v>
                </c:pt>
                <c:pt idx="79">
                  <c:v>8.51</c:v>
                </c:pt>
                <c:pt idx="80">
                  <c:v>9.39</c:v>
                </c:pt>
                <c:pt idx="81">
                  <c:v>10.459999999999999</c:v>
                </c:pt>
                <c:pt idx="82">
                  <c:v>8.61</c:v>
                </c:pt>
                <c:pt idx="83">
                  <c:v>7.82</c:v>
                </c:pt>
                <c:pt idx="84">
                  <c:v>9.73</c:v>
                </c:pt>
                <c:pt idx="85">
                  <c:v>11.98</c:v>
                </c:pt>
                <c:pt idx="86">
                  <c:v>13</c:v>
                </c:pt>
                <c:pt idx="87">
                  <c:v>14.180000000000001</c:v>
                </c:pt>
                <c:pt idx="88">
                  <c:v>12.770000000000001</c:v>
                </c:pt>
                <c:pt idx="89">
                  <c:v>13.15</c:v>
                </c:pt>
                <c:pt idx="90">
                  <c:v>12.950000000000001</c:v>
                </c:pt>
                <c:pt idx="91">
                  <c:v>13.170000000000002</c:v>
                </c:pt>
                <c:pt idx="92">
                  <c:v>12.24</c:v>
                </c:pt>
                <c:pt idx="93">
                  <c:v>9.5</c:v>
                </c:pt>
                <c:pt idx="94">
                  <c:v>8.67</c:v>
                </c:pt>
                <c:pt idx="95">
                  <c:v>7.93</c:v>
                </c:pt>
                <c:pt idx="96">
                  <c:v>5.5100000000000007</c:v>
                </c:pt>
                <c:pt idx="97">
                  <c:v>2.8000000000000003</c:v>
                </c:pt>
                <c:pt idx="98">
                  <c:v>1.51</c:v>
                </c:pt>
                <c:pt idx="99">
                  <c:v>1.46</c:v>
                </c:pt>
                <c:pt idx="100">
                  <c:v>2.23</c:v>
                </c:pt>
                <c:pt idx="101">
                  <c:v>1.6400000000000001</c:v>
                </c:pt>
                <c:pt idx="102">
                  <c:v>0.69</c:v>
                </c:pt>
                <c:pt idx="103">
                  <c:v>-0.32</c:v>
                </c:pt>
                <c:pt idx="104" formatCode="0.00">
                  <c:v>-2.57</c:v>
                </c:pt>
                <c:pt idx="105" formatCode="0.00">
                  <c:v>-1.56</c:v>
                </c:pt>
                <c:pt idx="106" formatCode="0.00">
                  <c:v>-1.08</c:v>
                </c:pt>
                <c:pt idx="107" formatCode="0.00">
                  <c:v>-0.23</c:v>
                </c:pt>
                <c:pt idx="108" formatCode="0.00">
                  <c:v>-0.28999999999999998</c:v>
                </c:pt>
                <c:pt idx="109" formatCode="0.00">
                  <c:v>0.39</c:v>
                </c:pt>
                <c:pt idx="110" formatCode="0.00">
                  <c:v>0.67</c:v>
                </c:pt>
                <c:pt idx="111" formatCode="0.00">
                  <c:v>0.75</c:v>
                </c:pt>
                <c:pt idx="112" formatCode="0.00">
                  <c:v>0.65</c:v>
                </c:pt>
                <c:pt idx="113" formatCode="0.00">
                  <c:v>0.54</c:v>
                </c:pt>
                <c:pt idx="114" formatCode="0.00">
                  <c:v>1.54</c:v>
                </c:pt>
                <c:pt idx="115" formatCode="0.00">
                  <c:v>3.9</c:v>
                </c:pt>
                <c:pt idx="116" formatCode="0.00">
                  <c:v>4.91</c:v>
                </c:pt>
                <c:pt idx="117" formatCode="0.00">
                  <c:v>4.03</c:v>
                </c:pt>
                <c:pt idx="118" formatCode="0.00">
                  <c:v>3.4</c:v>
                </c:pt>
                <c:pt idx="119" formatCode="0.00">
                  <c:v>1.83</c:v>
                </c:pt>
                <c:pt idx="120" formatCode="0.00">
                  <c:v>2.99</c:v>
                </c:pt>
                <c:pt idx="121" formatCode="0.00">
                  <c:v>3.7</c:v>
                </c:pt>
                <c:pt idx="122" formatCode="0.00">
                  <c:v>4.63</c:v>
                </c:pt>
                <c:pt idx="123" formatCode="0.00">
                  <c:v>4.41</c:v>
                </c:pt>
                <c:pt idx="124" formatCode="0.00">
                  <c:v>5.9</c:v>
                </c:pt>
                <c:pt idx="125" formatCode="0.00">
                  <c:v>7.22</c:v>
                </c:pt>
                <c:pt idx="126" formatCode="0.00">
                  <c:v>6.78</c:v>
                </c:pt>
                <c:pt idx="127" formatCode="0.00">
                  <c:v>5.13</c:v>
                </c:pt>
                <c:pt idx="128" formatCode="0.00">
                  <c:v>4.51</c:v>
                </c:pt>
                <c:pt idx="129" formatCode="0.00">
                  <c:v>4.29</c:v>
                </c:pt>
                <c:pt idx="130" formatCode="0.00">
                  <c:v>3.99</c:v>
                </c:pt>
                <c:pt idx="131" formatCode="0.00">
                  <c:v>4.62</c:v>
                </c:pt>
                <c:pt idx="132" formatCode="0.00">
                  <c:v>4.25</c:v>
                </c:pt>
                <c:pt idx="133" formatCode="0.00">
                  <c:v>3.65</c:v>
                </c:pt>
                <c:pt idx="134" formatCode="0.00">
                  <c:v>3.11</c:v>
                </c:pt>
                <c:pt idx="135" formatCode="0.00">
                  <c:v>3.42</c:v>
                </c:pt>
                <c:pt idx="136" formatCode="0.00">
                  <c:v>2.95</c:v>
                </c:pt>
                <c:pt idx="137" formatCode="0.00">
                  <c:v>2.8</c:v>
                </c:pt>
                <c:pt idx="138" formatCode="0.00">
                  <c:v>2.1</c:v>
                </c:pt>
                <c:pt idx="139" formatCode="0.00">
                  <c:v>1.48</c:v>
                </c:pt>
                <c:pt idx="140" formatCode="0.00">
                  <c:v>0.73</c:v>
                </c:pt>
                <c:pt idx="141" formatCode="0.00">
                  <c:v>0.13</c:v>
                </c:pt>
                <c:pt idx="142" formatCode="0.00">
                  <c:v>0.62</c:v>
                </c:pt>
                <c:pt idx="143" formatCode="0.00">
                  <c:v>0.81</c:v>
                </c:pt>
                <c:pt idx="144" formatCode="0.00">
                  <c:v>0.39</c:v>
                </c:pt>
                <c:pt idx="145" formatCode="0.00">
                  <c:v>0.38</c:v>
                </c:pt>
                <c:pt idx="146" formatCode="0.00">
                  <c:v>0.84</c:v>
                </c:pt>
                <c:pt idx="147" formatCode="0.00">
                  <c:v>0.99</c:v>
                </c:pt>
                <c:pt idx="148" formatCode="0.00">
                  <c:v>1.3</c:v>
                </c:pt>
                <c:pt idx="149" formatCode="0.00">
                  <c:v>-0.52</c:v>
                </c:pt>
                <c:pt idx="150" formatCode="0.00">
                  <c:v>-0.48</c:v>
                </c:pt>
                <c:pt idx="151" formatCode="0.00">
                  <c:v>-0.23</c:v>
                </c:pt>
                <c:pt idx="152" formatCode="0.00">
                  <c:v>0.26</c:v>
                </c:pt>
                <c:pt idx="153" formatCode="0.00">
                  <c:v>0.82</c:v>
                </c:pt>
                <c:pt idx="154" formatCode="0.00">
                  <c:v>1.37</c:v>
                </c:pt>
                <c:pt idx="155" formatCode="0.00">
                  <c:v>1.78</c:v>
                </c:pt>
                <c:pt idx="156" formatCode="0.00">
                  <c:v>3.18</c:v>
                </c:pt>
                <c:pt idx="157" formatCode="0.00">
                  <c:v>2.92</c:v>
                </c:pt>
                <c:pt idx="158" formatCode="0.00">
                  <c:v>3.18</c:v>
                </c:pt>
                <c:pt idx="159" formatCode="0.00">
                  <c:v>3.47</c:v>
                </c:pt>
                <c:pt idx="160" formatCode="0.00">
                  <c:v>3.25</c:v>
                </c:pt>
                <c:pt idx="161" formatCode="0.00">
                  <c:v>4.66</c:v>
                </c:pt>
                <c:pt idx="162" formatCode="0.00">
                  <c:v>5.49</c:v>
                </c:pt>
                <c:pt idx="163" formatCode="0.00">
                  <c:v>5.24</c:v>
                </c:pt>
                <c:pt idx="164" formatCode="0.00">
                  <c:v>6.25</c:v>
                </c:pt>
                <c:pt idx="165" formatCode="0.00">
                  <c:v>8.3800000000000008</c:v>
                </c:pt>
                <c:pt idx="166" formatCode="0.00">
                  <c:v>9.1199999999999992</c:v>
                </c:pt>
                <c:pt idx="167" formatCode="0.00">
                  <c:v>9.09</c:v>
                </c:pt>
                <c:pt idx="168" formatCode="0.00">
                  <c:v>6.94</c:v>
                </c:pt>
                <c:pt idx="169" formatCode="0.00">
                  <c:v>6.99</c:v>
                </c:pt>
                <c:pt idx="170" formatCode="0.00">
                  <c:v>6.2</c:v>
                </c:pt>
                <c:pt idx="171" formatCode="0.00">
                  <c:v>6.86</c:v>
                </c:pt>
                <c:pt idx="172" formatCode="0.00">
                  <c:v>8.4600000000000009</c:v>
                </c:pt>
                <c:pt idx="173" formatCode="0.00">
                  <c:v>10.41</c:v>
                </c:pt>
                <c:pt idx="174" formatCode="0.00">
                  <c:v>11.69</c:v>
                </c:pt>
                <c:pt idx="175" formatCode="0.00">
                  <c:v>13.08</c:v>
                </c:pt>
                <c:pt idx="176" formatCode="0.00">
                  <c:v>14.75</c:v>
                </c:pt>
                <c:pt idx="177" formatCode="0.00">
                  <c:v>13.98</c:v>
                </c:pt>
                <c:pt idx="178" formatCode="0.00">
                  <c:v>14.48</c:v>
                </c:pt>
                <c:pt idx="179" formatCode="0.00">
                  <c:v>14.88</c:v>
                </c:pt>
                <c:pt idx="180" formatCode="0.00">
                  <c:v>15.92</c:v>
                </c:pt>
                <c:pt idx="181" formatCode="0.00">
                  <c:v>17.03</c:v>
                </c:pt>
                <c:pt idx="182" formatCode="0.00">
                  <c:v>18.940000000000001</c:v>
                </c:pt>
                <c:pt idx="183" formatCode="0.00">
                  <c:v>14.86</c:v>
                </c:pt>
                <c:pt idx="184" formatCode="0.00">
                  <c:v>11.23</c:v>
                </c:pt>
                <c:pt idx="185" formatCode="0.00">
                  <c:v>8.48</c:v>
                </c:pt>
                <c:pt idx="186" formatCode="0.00">
                  <c:v>7.18</c:v>
                </c:pt>
                <c:pt idx="187" formatCode="0.00">
                  <c:v>6.65</c:v>
                </c:pt>
                <c:pt idx="188" formatCode="0.00">
                  <c:v>4.59</c:v>
                </c:pt>
                <c:pt idx="189" formatCode="0.00">
                  <c:v>3.5</c:v>
                </c:pt>
                <c:pt idx="190" formatCode="0.00">
                  <c:v>1.46</c:v>
                </c:pt>
                <c:pt idx="191" formatCode="0.00">
                  <c:v>0.19</c:v>
                </c:pt>
                <c:pt idx="192" formatCode="0.00">
                  <c:v>-0.26</c:v>
                </c:pt>
                <c:pt idx="193" formatCode="0.00">
                  <c:v>-1.21</c:v>
                </c:pt>
                <c:pt idx="194" formatCode="0.00">
                  <c:v>-2.62</c:v>
                </c:pt>
                <c:pt idx="195" formatCode="0.00">
                  <c:v>-0.25</c:v>
                </c:pt>
                <c:pt idx="196" formatCode="0.00">
                  <c:v>0.59</c:v>
                </c:pt>
                <c:pt idx="197" formatCode="0.00">
                  <c:v>1.0900000000000001</c:v>
                </c:pt>
                <c:pt idx="198" formatCode="0.00">
                  <c:v>1.1100000000000001</c:v>
                </c:pt>
                <c:pt idx="199" formatCode="0.00">
                  <c:v>0.48</c:v>
                </c:pt>
                <c:pt idx="200" formatCode="0.00">
                  <c:v>0.37</c:v>
                </c:pt>
                <c:pt idx="201" formatCode="0.00">
                  <c:v>-0.19</c:v>
                </c:pt>
                <c:pt idx="202" formatCode="0.00">
                  <c:v>-0.06</c:v>
                </c:pt>
                <c:pt idx="203" formatCode="0.00">
                  <c:v>0.68</c:v>
                </c:pt>
                <c:pt idx="204" formatCode="0.00">
                  <c:v>0.78</c:v>
                </c:pt>
                <c:pt idx="205" formatCode="0.00">
                  <c:v>1.1100000000000001</c:v>
                </c:pt>
                <c:pt idx="206" formatCode="0.00">
                  <c:v>0.3</c:v>
                </c:pt>
                <c:pt idx="207" formatCode="0.00">
                  <c:v>0.39</c:v>
                </c:pt>
                <c:pt idx="208" formatCode="0.00">
                  <c:v>1.47</c:v>
                </c:pt>
                <c:pt idx="209" formatCode="0.00">
                  <c:v>1.67</c:v>
                </c:pt>
                <c:pt idx="210" formatCode="0.00">
                  <c:v>1.61</c:v>
                </c:pt>
                <c:pt idx="211" formatCode="0.00">
                  <c:v>1.87</c:v>
                </c:pt>
                <c:pt idx="212" formatCode="0.00">
                  <c:v>2.0736863297765353</c:v>
                </c:pt>
                <c:pt idx="213" formatCode="0.00">
                  <c:v>2.2848515349773777</c:v>
                </c:pt>
                <c:pt idx="214" formatCode="0.00">
                  <c:v>3.2404146120559574</c:v>
                </c:pt>
                <c:pt idx="215" formatCode="0.00">
                  <c:v>3.4420832086201898</c:v>
                </c:pt>
                <c:pt idx="216" formatCode="0.00">
                  <c:v>4.0374838002193059</c:v>
                </c:pt>
                <c:pt idx="217" formatCode="0.00">
                  <c:v>4.9665902064426177</c:v>
                </c:pt>
                <c:pt idx="218" formatCode="0.00">
                  <c:v>6.5794768611669951</c:v>
                </c:pt>
                <c:pt idx="219" formatCode="0.00">
                  <c:v>6.4172198752765865</c:v>
                </c:pt>
                <c:pt idx="220" formatCode="0.00">
                  <c:v>6.4816670006010924</c:v>
                </c:pt>
                <c:pt idx="221" formatCode="0.00">
                  <c:v>6.8699227760505579</c:v>
                </c:pt>
                <c:pt idx="222" formatCode="0.00">
                  <c:v>6.4318683523981548</c:v>
                </c:pt>
                <c:pt idx="223" formatCode="0.00">
                  <c:v>5.8</c:v>
                </c:pt>
                <c:pt idx="224" formatCode="0.00">
                  <c:v>5.13</c:v>
                </c:pt>
                <c:pt idx="225" formatCode="0.00">
                  <c:v>5.87</c:v>
                </c:pt>
                <c:pt idx="226" formatCode="0.00">
                  <c:v>7.19</c:v>
                </c:pt>
                <c:pt idx="227" formatCode="0.00">
                  <c:v>8.23</c:v>
                </c:pt>
                <c:pt idx="228" formatCode="0.00">
                  <c:v>7.57</c:v>
                </c:pt>
                <c:pt idx="229" formatCode="0.00">
                  <c:v>6.55</c:v>
                </c:pt>
                <c:pt idx="230" formatCode="0.00">
                  <c:v>5</c:v>
                </c:pt>
                <c:pt idx="231" formatCode="0.00">
                  <c:v>4.66</c:v>
                </c:pt>
                <c:pt idx="232" formatCode="0.00">
                  <c:v>4.13</c:v>
                </c:pt>
                <c:pt idx="233" formatCode="0.00">
                  <c:v>3.54</c:v>
                </c:pt>
                <c:pt idx="234" formatCode="0.00">
                  <c:v>4.09</c:v>
                </c:pt>
                <c:pt idx="235" formatCode="0.00">
                  <c:v>4.8</c:v>
                </c:pt>
                <c:pt idx="236" formatCode="0.00">
                  <c:v>5.51</c:v>
                </c:pt>
                <c:pt idx="237" formatCode="0.00">
                  <c:v>5.0199999999999996</c:v>
                </c:pt>
                <c:pt idx="238" formatCode="0.00">
                  <c:v>3.92</c:v>
                </c:pt>
                <c:pt idx="239" formatCode="0.00">
                  <c:v>3.98</c:v>
                </c:pt>
                <c:pt idx="240" formatCode="0.00">
                  <c:v>9.52</c:v>
                </c:pt>
                <c:pt idx="241" formatCode="0.00">
                  <c:v>8.52</c:v>
                </c:pt>
                <c:pt idx="242" formatCode="0.00">
                  <c:v>9.81</c:v>
                </c:pt>
                <c:pt idx="243" formatCode="0.00">
                  <c:v>11.5</c:v>
                </c:pt>
                <c:pt idx="244" formatCode="0.00">
                  <c:v>12.4</c:v>
                </c:pt>
                <c:pt idx="245" formatCode="0.00">
                  <c:v>13.76</c:v>
                </c:pt>
                <c:pt idx="246" formatCode="0.00">
                  <c:v>15.34</c:v>
                </c:pt>
                <c:pt idx="247" formatCode="0.00">
                  <c:v>17.23</c:v>
                </c:pt>
                <c:pt idx="248" formatCode="0.00">
                  <c:v>19.940000000000001</c:v>
                </c:pt>
                <c:pt idx="249" formatCode="0.00">
                  <c:v>23.3</c:v>
                </c:pt>
                <c:pt idx="250" formatCode="0.00">
                  <c:v>25.37</c:v>
                </c:pt>
                <c:pt idx="251" formatCode="_(* #,##0.00_);_(* \(#,##0.00\);_(* &quot;-&quot;??_);_(@_)">
                  <c:v>26.17</c:v>
                </c:pt>
                <c:pt idx="252" formatCode="_(* #,##0.00_);_(* \(#,##0.00\);_(* &quot;-&quot;??_);_(@_)">
                  <c:v>21.6</c:v>
                </c:pt>
                <c:pt idx="253" formatCode="_(* #,##0.00_);_(* \(#,##0.00\);_(* &quot;-&quot;??_);_(@_)">
                  <c:v>23.65</c:v>
                </c:pt>
                <c:pt idx="254" formatCode="_(* #,##0.00_);_(* \(#,##0.00\);_(* &quot;-&quot;??_);_(@_)">
                  <c:v>24.61</c:v>
                </c:pt>
                <c:pt idx="255" formatCode="_(* #,##0.00_);_(* \(#,##0.00\);_(* &quot;-&quot;??_);_(@_)">
                  <c:v>25.57</c:v>
                </c:pt>
                <c:pt idx="256" formatCode="_(* #,##0.00_);_(* \(#,##0.00\);_(* &quot;-&quot;??_);_(@_)">
                  <c:v>26.62</c:v>
                </c:pt>
                <c:pt idx="257" formatCode="_(* #,##0.00_);_(* \(#,##0.00\);_(* &quot;-&quot;??_);_(@_)">
                  <c:v>27.02</c:v>
                </c:pt>
                <c:pt idx="258" formatCode="_(* #,##0.00_);_(* \(#,##0.00\);_(* &quot;-&quot;??_);_(@_)">
                  <c:v>27.08</c:v>
                </c:pt>
                <c:pt idx="259" formatCode="_(* #,##0.00_);_(* \(#,##0.00\);_(* &quot;-&quot;??_);_(@_)">
                  <c:v>27.81</c:v>
                </c:pt>
                <c:pt idx="260" formatCode="_(* #,##0.00_);_(* \(#,##0.00\);_(* &quot;-&quot;??_);_(@_)">
                  <c:v>26.18</c:v>
                </c:pt>
                <c:pt idx="261" formatCode="_(* #,##0.00_);_(* \(#,##0.00\);_(* &quot;-&quot;??_);_(@_)">
                  <c:v>24.14</c:v>
                </c:pt>
                <c:pt idx="262" formatCode="_(* #,##0.00_);_(* \(#,##0.00\);_(* &quot;-&quot;??_);_(@_)">
                  <c:v>21.81</c:v>
                </c:pt>
                <c:pt idx="263" formatCode="_(* #,##0.00_);_(* \(#,##0.00\);_(* &quot;-&quot;??_);_(@_)">
                  <c:v>18.47</c:v>
                </c:pt>
                <c:pt idx="264" formatCode="_(* #,##0.00_);_(* \(#,##0.00\);_(* &quot;-&quot;??_);_(@_)">
                  <c:v>15.66</c:v>
                </c:pt>
                <c:pt idx="265" formatCode="_(* #,##0.00_);_(* \(#,##0.00\);_(* &quot;-&quot;??_);_(@_)">
                  <c:v>14.31</c:v>
                </c:pt>
                <c:pt idx="266" formatCode="_(* #,##0.00_);_(* \(#,##0.00\);_(* &quot;-&quot;??_);_(@_)">
                  <c:v>13.24</c:v>
                </c:pt>
                <c:pt idx="267" formatCode="_(* #,##0.00_);_(* \(#,##0.00\);_(* &quot;-&quot;??_);_(@_)">
                  <c:v>12.44</c:v>
                </c:pt>
                <c:pt idx="268" formatCode="_(* #,##0.00_);_(* \(#,##0.00\);_(* &quot;-&quot;??_);_(@_)">
                  <c:v>11.47</c:v>
                </c:pt>
                <c:pt idx="269" formatCode="_(* #,##0.00_);_(* \(#,##0.00\);_(* &quot;-&quot;??_);_(@_)">
                  <c:v>10.36</c:v>
                </c:pt>
                <c:pt idx="270" formatCode="_(* #,##0.00_);_(* \(#,##0.00\);_(* &quot;-&quot;??_);_(@_)">
                  <c:v>8.25</c:v>
                </c:pt>
                <c:pt idx="271" formatCode="_(* #,##0.00_);_(* \(#,##0.00\);_(* &quot;-&quot;??_);_(@_)">
                  <c:v>5</c:v>
                </c:pt>
                <c:pt idx="272" formatCode="_(* #,##0.00_);_(* \(#,##0.00\);_(* &quot;-&quot;??_);_(@_)">
                  <c:v>2.96</c:v>
                </c:pt>
                <c:pt idx="273" formatCode="_(* #,##0.00_);_(* \(#,##0.00\);_(* &quot;-&quot;??_);_(@_)">
                  <c:v>1.89</c:v>
                </c:pt>
                <c:pt idx="274" formatCode="_(* #,##0.00_);_(* \(#,##0.00\);_(* &quot;-&quot;??_);_(@_)">
                  <c:v>1.73</c:v>
                </c:pt>
                <c:pt idx="275" formatCode="_(* #,##0.00_);_(* \(#,##0.00\);_(* &quot;-&quot;??_);_(@_)">
                  <c:v>2.98</c:v>
                </c:pt>
                <c:pt idx="276" formatCode="_(* #,##0.00_);_(* \(#,##0.00\);_(* &quot;-&quot;??_);_(@_)">
                  <c:v>4.4000000000000004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E9A-45E4-AD39-6F502E9ECE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9504207"/>
        <c:axId val="1839510863"/>
      </c:lineChart>
      <c:lineChart>
        <c:grouping val="standard"/>
        <c:varyColors val="0"/>
        <c:ser>
          <c:idx val="1"/>
          <c:order val="1"/>
          <c:tx>
            <c:strRef>
              <c:f>'[Gráficos.xlsx]IPC-TRM'!$E$2</c:f>
              <c:strCache>
                <c:ptCount val="1"/>
                <c:pt idx="0">
                  <c:v>TRM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7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3D-4AD0-8235-E5189AD09F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'[Gráficos.xlsx]IPC-TRM'!$B$43:$C$319</c:f>
              <c:multiLvlStrCache>
                <c:ptCount val="277"/>
                <c:lvl>
                  <c:pt idx="0">
                    <c:v>Mayo</c:v>
                  </c:pt>
                  <c:pt idx="1">
                    <c:v>Junio</c:v>
                  </c:pt>
                  <c:pt idx="2">
                    <c:v>Julio</c:v>
                  </c:pt>
                  <c:pt idx="3">
                    <c:v>Agosto</c:v>
                  </c:pt>
                  <c:pt idx="4">
                    <c:v>Septiembre</c:v>
                  </c:pt>
                  <c:pt idx="5">
                    <c:v>Octubre</c:v>
                  </c:pt>
                  <c:pt idx="6">
                    <c:v>Noviembre</c:v>
                  </c:pt>
                  <c:pt idx="7">
                    <c:v>Diciembre</c:v>
                  </c:pt>
                  <c:pt idx="8">
                    <c:v>Enero</c:v>
                  </c:pt>
                  <c:pt idx="9">
                    <c:v>Febrero</c:v>
                  </c:pt>
                  <c:pt idx="10">
                    <c:v>Marzo</c:v>
                  </c:pt>
                  <c:pt idx="11">
                    <c:v>Abril</c:v>
                  </c:pt>
                  <c:pt idx="12">
                    <c:v>Mayo</c:v>
                  </c:pt>
                  <c:pt idx="13">
                    <c:v>Junio</c:v>
                  </c:pt>
                  <c:pt idx="14">
                    <c:v>Julio</c:v>
                  </c:pt>
                  <c:pt idx="15">
                    <c:v>Agosto</c:v>
                  </c:pt>
                  <c:pt idx="16">
                    <c:v>Septiembre</c:v>
                  </c:pt>
                  <c:pt idx="17">
                    <c:v>Octubre</c:v>
                  </c:pt>
                  <c:pt idx="18">
                    <c:v>Noviembre</c:v>
                  </c:pt>
                  <c:pt idx="19">
                    <c:v>Diciembre</c:v>
                  </c:pt>
                  <c:pt idx="20">
                    <c:v>Enero</c:v>
                  </c:pt>
                  <c:pt idx="21">
                    <c:v>Febrero</c:v>
                  </c:pt>
                  <c:pt idx="22">
                    <c:v>Marzo</c:v>
                  </c:pt>
                  <c:pt idx="23">
                    <c:v>Abril</c:v>
                  </c:pt>
                  <c:pt idx="24">
                    <c:v>Mayo</c:v>
                  </c:pt>
                  <c:pt idx="25">
                    <c:v>Junio</c:v>
                  </c:pt>
                  <c:pt idx="26">
                    <c:v>Julio</c:v>
                  </c:pt>
                  <c:pt idx="27">
                    <c:v>Agosto</c:v>
                  </c:pt>
                  <c:pt idx="28">
                    <c:v>Septiembre</c:v>
                  </c:pt>
                  <c:pt idx="29">
                    <c:v>Octubre</c:v>
                  </c:pt>
                  <c:pt idx="30">
                    <c:v>Noviembre</c:v>
                  </c:pt>
                  <c:pt idx="31">
                    <c:v>Diciembre</c:v>
                  </c:pt>
                  <c:pt idx="32">
                    <c:v>Enero</c:v>
                  </c:pt>
                  <c:pt idx="33">
                    <c:v>Febrero</c:v>
                  </c:pt>
                  <c:pt idx="34">
                    <c:v>Marzo</c:v>
                  </c:pt>
                  <c:pt idx="35">
                    <c:v>Abril</c:v>
                  </c:pt>
                  <c:pt idx="36">
                    <c:v>Mayo</c:v>
                  </c:pt>
                  <c:pt idx="37">
                    <c:v>Junio</c:v>
                  </c:pt>
                  <c:pt idx="38">
                    <c:v>Julio</c:v>
                  </c:pt>
                  <c:pt idx="39">
                    <c:v>Agosto</c:v>
                  </c:pt>
                  <c:pt idx="40">
                    <c:v>Septiembre</c:v>
                  </c:pt>
                  <c:pt idx="41">
                    <c:v>Octubre</c:v>
                  </c:pt>
                  <c:pt idx="42">
                    <c:v>Noviembre</c:v>
                  </c:pt>
                  <c:pt idx="43">
                    <c:v>Diciembre</c:v>
                  </c:pt>
                  <c:pt idx="44">
                    <c:v>Enero</c:v>
                  </c:pt>
                  <c:pt idx="45">
                    <c:v>Febrero</c:v>
                  </c:pt>
                  <c:pt idx="46">
                    <c:v>Marzo</c:v>
                  </c:pt>
                  <c:pt idx="47">
                    <c:v>Abril</c:v>
                  </c:pt>
                  <c:pt idx="48">
                    <c:v>Mayo</c:v>
                  </c:pt>
                  <c:pt idx="49">
                    <c:v>Junio</c:v>
                  </c:pt>
                  <c:pt idx="50">
                    <c:v>Julio</c:v>
                  </c:pt>
                  <c:pt idx="51">
                    <c:v>Agosto</c:v>
                  </c:pt>
                  <c:pt idx="52">
                    <c:v>Septiembre</c:v>
                  </c:pt>
                  <c:pt idx="53">
                    <c:v>Octubre</c:v>
                  </c:pt>
                  <c:pt idx="54">
                    <c:v>Noviembre</c:v>
                  </c:pt>
                  <c:pt idx="55">
                    <c:v>Diciembre</c:v>
                  </c:pt>
                  <c:pt idx="56">
                    <c:v>Enero</c:v>
                  </c:pt>
                  <c:pt idx="57">
                    <c:v>Febrero</c:v>
                  </c:pt>
                  <c:pt idx="58">
                    <c:v>Marzo</c:v>
                  </c:pt>
                  <c:pt idx="59">
                    <c:v>Abril</c:v>
                  </c:pt>
                  <c:pt idx="60">
                    <c:v>Mayo</c:v>
                  </c:pt>
                  <c:pt idx="61">
                    <c:v>Junio</c:v>
                  </c:pt>
                  <c:pt idx="62">
                    <c:v>Julio</c:v>
                  </c:pt>
                  <c:pt idx="63">
                    <c:v>Agosto</c:v>
                  </c:pt>
                  <c:pt idx="64">
                    <c:v>Septiembre</c:v>
                  </c:pt>
                  <c:pt idx="65">
                    <c:v>Octubre</c:v>
                  </c:pt>
                  <c:pt idx="66">
                    <c:v>Noviembre</c:v>
                  </c:pt>
                  <c:pt idx="67">
                    <c:v>Diciembre</c:v>
                  </c:pt>
                  <c:pt idx="68">
                    <c:v>Enero</c:v>
                  </c:pt>
                  <c:pt idx="69">
                    <c:v>Febrero</c:v>
                  </c:pt>
                  <c:pt idx="70">
                    <c:v>Marzo</c:v>
                  </c:pt>
                  <c:pt idx="71">
                    <c:v>Abril</c:v>
                  </c:pt>
                  <c:pt idx="72">
                    <c:v>Mayo</c:v>
                  </c:pt>
                  <c:pt idx="73">
                    <c:v>Junio</c:v>
                  </c:pt>
                  <c:pt idx="74">
                    <c:v>Julio</c:v>
                  </c:pt>
                  <c:pt idx="75">
                    <c:v>Agosto</c:v>
                  </c:pt>
                  <c:pt idx="76">
                    <c:v>Septiembre</c:v>
                  </c:pt>
                  <c:pt idx="77">
                    <c:v>Octubre</c:v>
                  </c:pt>
                  <c:pt idx="78">
                    <c:v>Noviembre</c:v>
                  </c:pt>
                  <c:pt idx="79">
                    <c:v>Diciembre</c:v>
                  </c:pt>
                  <c:pt idx="80">
                    <c:v>Enero</c:v>
                  </c:pt>
                  <c:pt idx="81">
                    <c:v>Febrero</c:v>
                  </c:pt>
                  <c:pt idx="82">
                    <c:v>Marzo</c:v>
                  </c:pt>
                  <c:pt idx="83">
                    <c:v>Abril</c:v>
                  </c:pt>
                  <c:pt idx="84">
                    <c:v>Mayo</c:v>
                  </c:pt>
                  <c:pt idx="85">
                    <c:v>Junio</c:v>
                  </c:pt>
                  <c:pt idx="86">
                    <c:v>Julio</c:v>
                  </c:pt>
                  <c:pt idx="87">
                    <c:v>Agosto</c:v>
                  </c:pt>
                  <c:pt idx="88">
                    <c:v>Septiembre</c:v>
                  </c:pt>
                  <c:pt idx="89">
                    <c:v>Octubre</c:v>
                  </c:pt>
                  <c:pt idx="90">
                    <c:v>Noviembre</c:v>
                  </c:pt>
                  <c:pt idx="91">
                    <c:v>Diciembre</c:v>
                  </c:pt>
                  <c:pt idx="92">
                    <c:v>Enero</c:v>
                  </c:pt>
                  <c:pt idx="93">
                    <c:v>Febrero</c:v>
                  </c:pt>
                  <c:pt idx="94">
                    <c:v>Marzo</c:v>
                  </c:pt>
                  <c:pt idx="95">
                    <c:v>Abril</c:v>
                  </c:pt>
                  <c:pt idx="96">
                    <c:v>Mayo</c:v>
                  </c:pt>
                  <c:pt idx="97">
                    <c:v>Junio</c:v>
                  </c:pt>
                  <c:pt idx="98">
                    <c:v>Julio</c:v>
                  </c:pt>
                  <c:pt idx="99">
                    <c:v>Agosto</c:v>
                  </c:pt>
                  <c:pt idx="100">
                    <c:v>Septiembre</c:v>
                  </c:pt>
                  <c:pt idx="101">
                    <c:v>Octubre</c:v>
                  </c:pt>
                  <c:pt idx="102">
                    <c:v>Noviembre</c:v>
                  </c:pt>
                  <c:pt idx="103">
                    <c:v>Diciembre</c:v>
                  </c:pt>
                  <c:pt idx="104">
                    <c:v>Enero</c:v>
                  </c:pt>
                  <c:pt idx="105">
                    <c:v>Febrero</c:v>
                  </c:pt>
                  <c:pt idx="106">
                    <c:v>Marzo</c:v>
                  </c:pt>
                  <c:pt idx="107">
                    <c:v>Abril</c:v>
                  </c:pt>
                  <c:pt idx="108">
                    <c:v>Mayo</c:v>
                  </c:pt>
                  <c:pt idx="109">
                    <c:v>Junio</c:v>
                  </c:pt>
                  <c:pt idx="110">
                    <c:v>Julio</c:v>
                  </c:pt>
                  <c:pt idx="111">
                    <c:v>Agosto</c:v>
                  </c:pt>
                  <c:pt idx="112">
                    <c:v>Septiembre</c:v>
                  </c:pt>
                  <c:pt idx="113">
                    <c:v>Octubre</c:v>
                  </c:pt>
                  <c:pt idx="114">
                    <c:v>Noviembre</c:v>
                  </c:pt>
                  <c:pt idx="115">
                    <c:v>Diciembre</c:v>
                  </c:pt>
                  <c:pt idx="116">
                    <c:v>Enero</c:v>
                  </c:pt>
                  <c:pt idx="117">
                    <c:v>Febrero</c:v>
                  </c:pt>
                  <c:pt idx="118">
                    <c:v>Marzo</c:v>
                  </c:pt>
                  <c:pt idx="119">
                    <c:v>Abril</c:v>
                  </c:pt>
                  <c:pt idx="120">
                    <c:v>Mayo</c:v>
                  </c:pt>
                  <c:pt idx="121">
                    <c:v>Junio</c:v>
                  </c:pt>
                  <c:pt idx="122">
                    <c:v>Julio</c:v>
                  </c:pt>
                  <c:pt idx="123">
                    <c:v>Agosto</c:v>
                  </c:pt>
                  <c:pt idx="124">
                    <c:v>Septiembre</c:v>
                  </c:pt>
                  <c:pt idx="125">
                    <c:v>Octubre</c:v>
                  </c:pt>
                  <c:pt idx="126">
                    <c:v>Noviembre</c:v>
                  </c:pt>
                  <c:pt idx="127">
                    <c:v>Diciembre</c:v>
                  </c:pt>
                  <c:pt idx="128">
                    <c:v>Enero</c:v>
                  </c:pt>
                  <c:pt idx="129">
                    <c:v>Febrero</c:v>
                  </c:pt>
                  <c:pt idx="130">
                    <c:v>Marzo</c:v>
                  </c:pt>
                  <c:pt idx="131">
                    <c:v>Abril</c:v>
                  </c:pt>
                  <c:pt idx="132">
                    <c:v>Mayo</c:v>
                  </c:pt>
                  <c:pt idx="133">
                    <c:v>Junio</c:v>
                  </c:pt>
                  <c:pt idx="134">
                    <c:v>Julio</c:v>
                  </c:pt>
                  <c:pt idx="135">
                    <c:v>Agosto</c:v>
                  </c:pt>
                  <c:pt idx="136">
                    <c:v>Septiembre</c:v>
                  </c:pt>
                  <c:pt idx="137">
                    <c:v>Octubre</c:v>
                  </c:pt>
                  <c:pt idx="138">
                    <c:v>Noviembre</c:v>
                  </c:pt>
                  <c:pt idx="139">
                    <c:v>Diciembre</c:v>
                  </c:pt>
                  <c:pt idx="140">
                    <c:v>Enero</c:v>
                  </c:pt>
                  <c:pt idx="141">
                    <c:v>Febrero</c:v>
                  </c:pt>
                  <c:pt idx="142">
                    <c:v>Marzo</c:v>
                  </c:pt>
                  <c:pt idx="143">
                    <c:v>Abril</c:v>
                  </c:pt>
                  <c:pt idx="144">
                    <c:v>Mayo</c:v>
                  </c:pt>
                  <c:pt idx="145">
                    <c:v>Junio</c:v>
                  </c:pt>
                  <c:pt idx="146">
                    <c:v>Julio</c:v>
                  </c:pt>
                  <c:pt idx="147">
                    <c:v>Agosto</c:v>
                  </c:pt>
                  <c:pt idx="148">
                    <c:v>Septiembre</c:v>
                  </c:pt>
                  <c:pt idx="149">
                    <c:v>Octubre</c:v>
                  </c:pt>
                  <c:pt idx="150">
                    <c:v>Noviembre</c:v>
                  </c:pt>
                  <c:pt idx="151">
                    <c:v>Diciembre</c:v>
                  </c:pt>
                  <c:pt idx="152">
                    <c:v>Enero</c:v>
                  </c:pt>
                  <c:pt idx="153">
                    <c:v>Febrero</c:v>
                  </c:pt>
                  <c:pt idx="154">
                    <c:v>Marzo</c:v>
                  </c:pt>
                  <c:pt idx="155">
                    <c:v>Abril</c:v>
                  </c:pt>
                  <c:pt idx="156">
                    <c:v>Mayo</c:v>
                  </c:pt>
                  <c:pt idx="157">
                    <c:v>Junio</c:v>
                  </c:pt>
                  <c:pt idx="158">
                    <c:v>Julio</c:v>
                  </c:pt>
                  <c:pt idx="159">
                    <c:v>Agosto</c:v>
                  </c:pt>
                  <c:pt idx="160">
                    <c:v>Septiembre</c:v>
                  </c:pt>
                  <c:pt idx="161">
                    <c:v>Octubre</c:v>
                  </c:pt>
                  <c:pt idx="162">
                    <c:v>Noviembre</c:v>
                  </c:pt>
                  <c:pt idx="163">
                    <c:v>Diciembre</c:v>
                  </c:pt>
                  <c:pt idx="164">
                    <c:v>Enero</c:v>
                  </c:pt>
                  <c:pt idx="165">
                    <c:v>Febrero</c:v>
                  </c:pt>
                  <c:pt idx="166">
                    <c:v>Marzo</c:v>
                  </c:pt>
                  <c:pt idx="167">
                    <c:v>Abril</c:v>
                  </c:pt>
                  <c:pt idx="168">
                    <c:v>Mayo</c:v>
                  </c:pt>
                  <c:pt idx="169">
                    <c:v>Junio</c:v>
                  </c:pt>
                  <c:pt idx="170">
                    <c:v>Julio</c:v>
                  </c:pt>
                  <c:pt idx="171">
                    <c:v>Agosto</c:v>
                  </c:pt>
                  <c:pt idx="172">
                    <c:v>Septiembre</c:v>
                  </c:pt>
                  <c:pt idx="173">
                    <c:v>Octubre</c:v>
                  </c:pt>
                  <c:pt idx="174">
                    <c:v>Noviembre</c:v>
                  </c:pt>
                  <c:pt idx="175">
                    <c:v>Diciembre</c:v>
                  </c:pt>
                  <c:pt idx="176">
                    <c:v>Enero</c:v>
                  </c:pt>
                  <c:pt idx="177">
                    <c:v>Febrero</c:v>
                  </c:pt>
                  <c:pt idx="178">
                    <c:v>Marzo</c:v>
                  </c:pt>
                  <c:pt idx="179">
                    <c:v>Abril</c:v>
                  </c:pt>
                  <c:pt idx="180">
                    <c:v>Mayo</c:v>
                  </c:pt>
                  <c:pt idx="181">
                    <c:v>Junio</c:v>
                  </c:pt>
                  <c:pt idx="182">
                    <c:v>Julio</c:v>
                  </c:pt>
                  <c:pt idx="183">
                    <c:v>Agosto</c:v>
                  </c:pt>
                  <c:pt idx="184">
                    <c:v>Septiembre</c:v>
                  </c:pt>
                  <c:pt idx="185">
                    <c:v>Octubre</c:v>
                  </c:pt>
                  <c:pt idx="186">
                    <c:v>Noviembre</c:v>
                  </c:pt>
                  <c:pt idx="187">
                    <c:v>Diciembre</c:v>
                  </c:pt>
                  <c:pt idx="188">
                    <c:v>Enero</c:v>
                  </c:pt>
                  <c:pt idx="189">
                    <c:v>Febrero</c:v>
                  </c:pt>
                  <c:pt idx="190">
                    <c:v>Marzo</c:v>
                  </c:pt>
                  <c:pt idx="191">
                    <c:v>Abril</c:v>
                  </c:pt>
                  <c:pt idx="192">
                    <c:v>Mayo</c:v>
                  </c:pt>
                  <c:pt idx="193">
                    <c:v>Junio</c:v>
                  </c:pt>
                  <c:pt idx="194">
                    <c:v>Julio</c:v>
                  </c:pt>
                  <c:pt idx="195">
                    <c:v>Agosto</c:v>
                  </c:pt>
                  <c:pt idx="196">
                    <c:v>Septiembre</c:v>
                  </c:pt>
                  <c:pt idx="197">
                    <c:v>Octubre</c:v>
                  </c:pt>
                  <c:pt idx="198">
                    <c:v>Noviembre</c:v>
                  </c:pt>
                  <c:pt idx="199">
                    <c:v>Diciembre</c:v>
                  </c:pt>
                  <c:pt idx="200">
                    <c:v>Enero</c:v>
                  </c:pt>
                  <c:pt idx="201">
                    <c:v>Febrero</c:v>
                  </c:pt>
                  <c:pt idx="202">
                    <c:v>Marzo</c:v>
                  </c:pt>
                  <c:pt idx="203">
                    <c:v>Abril</c:v>
                  </c:pt>
                  <c:pt idx="204">
                    <c:v>Mayo</c:v>
                  </c:pt>
                  <c:pt idx="205">
                    <c:v>Junio</c:v>
                  </c:pt>
                  <c:pt idx="206">
                    <c:v>Julio</c:v>
                  </c:pt>
                  <c:pt idx="207">
                    <c:v>Agosto</c:v>
                  </c:pt>
                  <c:pt idx="208">
                    <c:v>Septiembre</c:v>
                  </c:pt>
                  <c:pt idx="209">
                    <c:v>Octubre</c:v>
                  </c:pt>
                  <c:pt idx="210">
                    <c:v>Noviembre</c:v>
                  </c:pt>
                  <c:pt idx="211">
                    <c:v>Diciembre</c:v>
                  </c:pt>
                  <c:pt idx="212">
                    <c:v>Enero</c:v>
                  </c:pt>
                  <c:pt idx="213">
                    <c:v>Febrero</c:v>
                  </c:pt>
                  <c:pt idx="214">
                    <c:v>Marzo</c:v>
                  </c:pt>
                  <c:pt idx="215">
                    <c:v>Abril</c:v>
                  </c:pt>
                  <c:pt idx="216">
                    <c:v>Mayo</c:v>
                  </c:pt>
                  <c:pt idx="217">
                    <c:v>Junio</c:v>
                  </c:pt>
                  <c:pt idx="218">
                    <c:v>Julio</c:v>
                  </c:pt>
                  <c:pt idx="219">
                    <c:v>Agosto</c:v>
                  </c:pt>
                  <c:pt idx="220">
                    <c:v>Septiembre</c:v>
                  </c:pt>
                  <c:pt idx="221">
                    <c:v>Octubre</c:v>
                  </c:pt>
                  <c:pt idx="222">
                    <c:v>Noviembre</c:v>
                  </c:pt>
                  <c:pt idx="223">
                    <c:v>Diciembre</c:v>
                  </c:pt>
                  <c:pt idx="224">
                    <c:v>Enero</c:v>
                  </c:pt>
                  <c:pt idx="225">
                    <c:v>Febrero</c:v>
                  </c:pt>
                  <c:pt idx="226">
                    <c:v>Marzo</c:v>
                  </c:pt>
                  <c:pt idx="227">
                    <c:v>Abril</c:v>
                  </c:pt>
                  <c:pt idx="228">
                    <c:v>Mayo</c:v>
                  </c:pt>
                  <c:pt idx="229">
                    <c:v>Junio</c:v>
                  </c:pt>
                  <c:pt idx="230">
                    <c:v>Julio</c:v>
                  </c:pt>
                  <c:pt idx="231">
                    <c:v>Agosto</c:v>
                  </c:pt>
                  <c:pt idx="232">
                    <c:v>Septiembre</c:v>
                  </c:pt>
                  <c:pt idx="233">
                    <c:v>Octubre</c:v>
                  </c:pt>
                  <c:pt idx="234">
                    <c:v>Noviembre</c:v>
                  </c:pt>
                  <c:pt idx="235">
                    <c:v>Diciembre</c:v>
                  </c:pt>
                  <c:pt idx="236">
                    <c:v>Enero</c:v>
                  </c:pt>
                  <c:pt idx="237">
                    <c:v>Febrero</c:v>
                  </c:pt>
                  <c:pt idx="238">
                    <c:v>Marzo</c:v>
                  </c:pt>
                  <c:pt idx="239">
                    <c:v>Abril</c:v>
                  </c:pt>
                  <c:pt idx="240">
                    <c:v>Mayo</c:v>
                  </c:pt>
                  <c:pt idx="241">
                    <c:v>Junio</c:v>
                  </c:pt>
                  <c:pt idx="242">
                    <c:v>Julio</c:v>
                  </c:pt>
                  <c:pt idx="243">
                    <c:v>Agosto</c:v>
                  </c:pt>
                  <c:pt idx="244">
                    <c:v>Septiembre</c:v>
                  </c:pt>
                  <c:pt idx="245">
                    <c:v>Octubre</c:v>
                  </c:pt>
                  <c:pt idx="246">
                    <c:v>Noviembre</c:v>
                  </c:pt>
                  <c:pt idx="247">
                    <c:v>Diciembre</c:v>
                  </c:pt>
                  <c:pt idx="248">
                    <c:v>Enero</c:v>
                  </c:pt>
                  <c:pt idx="249">
                    <c:v>Febrero</c:v>
                  </c:pt>
                  <c:pt idx="250">
                    <c:v>Marzo</c:v>
                  </c:pt>
                  <c:pt idx="251">
                    <c:v>Abril</c:v>
                  </c:pt>
                  <c:pt idx="252">
                    <c:v>Mayo</c:v>
                  </c:pt>
                  <c:pt idx="253">
                    <c:v>Junio</c:v>
                  </c:pt>
                  <c:pt idx="254">
                    <c:v>Julio</c:v>
                  </c:pt>
                  <c:pt idx="255">
                    <c:v>Agosto</c:v>
                  </c:pt>
                  <c:pt idx="256">
                    <c:v>Septiembre</c:v>
                  </c:pt>
                  <c:pt idx="257">
                    <c:v>Octubre</c:v>
                  </c:pt>
                  <c:pt idx="258">
                    <c:v>Noviembre</c:v>
                  </c:pt>
                  <c:pt idx="259">
                    <c:v>Diciembre</c:v>
                  </c:pt>
                  <c:pt idx="260">
                    <c:v>Enero</c:v>
                  </c:pt>
                  <c:pt idx="261">
                    <c:v>Febrero</c:v>
                  </c:pt>
                  <c:pt idx="262">
                    <c:v>Marzo</c:v>
                  </c:pt>
                  <c:pt idx="263">
                    <c:v>Abril</c:v>
                  </c:pt>
                  <c:pt idx="264">
                    <c:v>Mayo</c:v>
                  </c:pt>
                  <c:pt idx="265">
                    <c:v>Junio</c:v>
                  </c:pt>
                  <c:pt idx="266">
                    <c:v>Julio</c:v>
                  </c:pt>
                  <c:pt idx="267">
                    <c:v>Agosto</c:v>
                  </c:pt>
                  <c:pt idx="268">
                    <c:v>Septiembre</c:v>
                  </c:pt>
                  <c:pt idx="269">
                    <c:v>Octubre</c:v>
                  </c:pt>
                  <c:pt idx="270">
                    <c:v>Noviembre</c:v>
                  </c:pt>
                  <c:pt idx="271">
                    <c:v>Diciembre</c:v>
                  </c:pt>
                  <c:pt idx="272">
                    <c:v>Enero</c:v>
                  </c:pt>
                  <c:pt idx="273">
                    <c:v>Febrero</c:v>
                  </c:pt>
                  <c:pt idx="274">
                    <c:v>Marzo</c:v>
                  </c:pt>
                  <c:pt idx="275">
                    <c:v>Abril</c:v>
                  </c:pt>
                  <c:pt idx="276">
                    <c:v>Mayo</c:v>
                  </c:pt>
                </c:lvl>
                <c:lvl>
                  <c:pt idx="8">
                    <c:v>2002</c:v>
                  </c:pt>
                  <c:pt idx="20">
                    <c:v>2003</c:v>
                  </c:pt>
                  <c:pt idx="32">
                    <c:v>2004</c:v>
                  </c:pt>
                  <c:pt idx="44">
                    <c:v>2005</c:v>
                  </c:pt>
                  <c:pt idx="56">
                    <c:v>2006</c:v>
                  </c:pt>
                  <c:pt idx="68">
                    <c:v>2007</c:v>
                  </c:pt>
                  <c:pt idx="80">
                    <c:v>2008</c:v>
                  </c:pt>
                  <c:pt idx="92">
                    <c:v>2009</c:v>
                  </c:pt>
                  <c:pt idx="104">
                    <c:v>2010</c:v>
                  </c:pt>
                  <c:pt idx="116">
                    <c:v>2011</c:v>
                  </c:pt>
                  <c:pt idx="128">
                    <c:v>2012</c:v>
                  </c:pt>
                  <c:pt idx="140">
                    <c:v>2013</c:v>
                  </c:pt>
                  <c:pt idx="152">
                    <c:v>2014</c:v>
                  </c:pt>
                  <c:pt idx="164">
                    <c:v>2015</c:v>
                  </c:pt>
                  <c:pt idx="176">
                    <c:v>2016</c:v>
                  </c:pt>
                  <c:pt idx="188">
                    <c:v>2017</c:v>
                  </c:pt>
                  <c:pt idx="200">
                    <c:v>2018</c:v>
                  </c:pt>
                  <c:pt idx="212">
                    <c:v>2019</c:v>
                  </c:pt>
                  <c:pt idx="224">
                    <c:v>2020</c:v>
                  </c:pt>
                  <c:pt idx="236">
                    <c:v>2021</c:v>
                  </c:pt>
                  <c:pt idx="248">
                    <c:v>2022</c:v>
                  </c:pt>
                  <c:pt idx="260">
                    <c:v>2023</c:v>
                  </c:pt>
                  <c:pt idx="272">
                    <c:v>2024</c:v>
                  </c:pt>
                </c:lvl>
              </c:multiLvlStrCache>
            </c:multiLvlStrRef>
          </c:cat>
          <c:val>
            <c:numRef>
              <c:f>'[Gráficos.xlsx]IPC-TRM'!$E$43:$E$319</c:f>
              <c:numCache>
                <c:formatCode>#,##0</c:formatCode>
                <c:ptCount val="277"/>
                <c:pt idx="0">
                  <c:v>2346.9299999999998</c:v>
                </c:pt>
                <c:pt idx="1">
                  <c:v>2305.66</c:v>
                </c:pt>
                <c:pt idx="2">
                  <c:v>2304.2800000000002</c:v>
                </c:pt>
                <c:pt idx="3">
                  <c:v>2288.9</c:v>
                </c:pt>
                <c:pt idx="4">
                  <c:v>2328.23</c:v>
                </c:pt>
                <c:pt idx="5">
                  <c:v>2320.65</c:v>
                </c:pt>
                <c:pt idx="6">
                  <c:v>2310.4699999999998</c:v>
                </c:pt>
                <c:pt idx="7">
                  <c:v>2306.9</c:v>
                </c:pt>
                <c:pt idx="8">
                  <c:v>2274.96</c:v>
                </c:pt>
                <c:pt idx="9">
                  <c:v>2286.6999999999998</c:v>
                </c:pt>
                <c:pt idx="10">
                  <c:v>2282.33</c:v>
                </c:pt>
                <c:pt idx="11">
                  <c:v>2263.11</c:v>
                </c:pt>
                <c:pt idx="12">
                  <c:v>2310.2399999999998</c:v>
                </c:pt>
                <c:pt idx="13">
                  <c:v>2364.25</c:v>
                </c:pt>
                <c:pt idx="14">
                  <c:v>2506.7199999999998</c:v>
                </c:pt>
                <c:pt idx="15">
                  <c:v>2647.22</c:v>
                </c:pt>
                <c:pt idx="16">
                  <c:v>2751.23</c:v>
                </c:pt>
                <c:pt idx="17">
                  <c:v>2827.86</c:v>
                </c:pt>
                <c:pt idx="18">
                  <c:v>2726.66</c:v>
                </c:pt>
                <c:pt idx="19">
                  <c:v>2814.89</c:v>
                </c:pt>
                <c:pt idx="20">
                  <c:v>2913</c:v>
                </c:pt>
                <c:pt idx="21">
                  <c:v>2951.86</c:v>
                </c:pt>
                <c:pt idx="22">
                  <c:v>2959.01</c:v>
                </c:pt>
                <c:pt idx="23">
                  <c:v>2926.62</c:v>
                </c:pt>
                <c:pt idx="24">
                  <c:v>2858.94</c:v>
                </c:pt>
                <c:pt idx="25">
                  <c:v>2826.95</c:v>
                </c:pt>
                <c:pt idx="26">
                  <c:v>2858.82</c:v>
                </c:pt>
                <c:pt idx="27">
                  <c:v>2867.29</c:v>
                </c:pt>
                <c:pt idx="28">
                  <c:v>2840.08</c:v>
                </c:pt>
                <c:pt idx="29">
                  <c:v>2876.2</c:v>
                </c:pt>
                <c:pt idx="30">
                  <c:v>2844.55</c:v>
                </c:pt>
                <c:pt idx="31">
                  <c:v>2807.2</c:v>
                </c:pt>
                <c:pt idx="32">
                  <c:v>2749.14</c:v>
                </c:pt>
                <c:pt idx="33">
                  <c:v>2717.94</c:v>
                </c:pt>
                <c:pt idx="34">
                  <c:v>2670.8</c:v>
                </c:pt>
                <c:pt idx="35">
                  <c:v>2639.6</c:v>
                </c:pt>
                <c:pt idx="36">
                  <c:v>2719.43</c:v>
                </c:pt>
                <c:pt idx="37">
                  <c:v>2716.56</c:v>
                </c:pt>
                <c:pt idx="38">
                  <c:v>2653.32</c:v>
                </c:pt>
                <c:pt idx="39">
                  <c:v>2598.59</c:v>
                </c:pt>
                <c:pt idx="40">
                  <c:v>2552.7800000000002</c:v>
                </c:pt>
                <c:pt idx="41">
                  <c:v>2580.6999999999998</c:v>
                </c:pt>
                <c:pt idx="42">
                  <c:v>2530.19</c:v>
                </c:pt>
                <c:pt idx="43">
                  <c:v>2411.37</c:v>
                </c:pt>
                <c:pt idx="44">
                  <c:v>2362.96</c:v>
                </c:pt>
                <c:pt idx="45">
                  <c:v>2340.4899999999998</c:v>
                </c:pt>
                <c:pt idx="46">
                  <c:v>2353.71</c:v>
                </c:pt>
                <c:pt idx="47">
                  <c:v>2350.0100000000002</c:v>
                </c:pt>
                <c:pt idx="48">
                  <c:v>2339.2199999999998</c:v>
                </c:pt>
                <c:pt idx="49">
                  <c:v>2331.79</c:v>
                </c:pt>
                <c:pt idx="50">
                  <c:v>2323.38</c:v>
                </c:pt>
                <c:pt idx="51">
                  <c:v>2306.19</c:v>
                </c:pt>
                <c:pt idx="52">
                  <c:v>2294.52</c:v>
                </c:pt>
                <c:pt idx="53">
                  <c:v>2292.5500000000002</c:v>
                </c:pt>
                <c:pt idx="54">
                  <c:v>2279.85</c:v>
                </c:pt>
                <c:pt idx="55">
                  <c:v>2278.91</c:v>
                </c:pt>
                <c:pt idx="56">
                  <c:v>2273.66</c:v>
                </c:pt>
                <c:pt idx="57">
                  <c:v>2256.2399999999998</c:v>
                </c:pt>
                <c:pt idx="58">
                  <c:v>2262.36</c:v>
                </c:pt>
                <c:pt idx="59">
                  <c:v>2334.29</c:v>
                </c:pt>
                <c:pt idx="60">
                  <c:v>2417.9899999999998</c:v>
                </c:pt>
                <c:pt idx="61">
                  <c:v>2542.2399999999998</c:v>
                </c:pt>
                <c:pt idx="62">
                  <c:v>2511.7399999999998</c:v>
                </c:pt>
                <c:pt idx="63">
                  <c:v>2389.65</c:v>
                </c:pt>
                <c:pt idx="64">
                  <c:v>2398.88</c:v>
                </c:pt>
                <c:pt idx="65">
                  <c:v>2364.29</c:v>
                </c:pt>
                <c:pt idx="66">
                  <c:v>2290.46</c:v>
                </c:pt>
                <c:pt idx="67">
                  <c:v>2261.33526315789</c:v>
                </c:pt>
                <c:pt idx="68">
                  <c:v>2237.06</c:v>
                </c:pt>
                <c:pt idx="69">
                  <c:v>2227.63</c:v>
                </c:pt>
                <c:pt idx="70">
                  <c:v>2201.39</c:v>
                </c:pt>
                <c:pt idx="71">
                  <c:v>2144.6</c:v>
                </c:pt>
                <c:pt idx="72">
                  <c:v>2007.91</c:v>
                </c:pt>
                <c:pt idx="73">
                  <c:v>1923.76</c:v>
                </c:pt>
                <c:pt idx="74">
                  <c:v>1950.87</c:v>
                </c:pt>
                <c:pt idx="75">
                  <c:v>2058.2800000000002</c:v>
                </c:pt>
                <c:pt idx="76">
                  <c:v>2117.0500000000002</c:v>
                </c:pt>
                <c:pt idx="77">
                  <c:v>2003.26</c:v>
                </c:pt>
                <c:pt idx="78">
                  <c:v>2047.72</c:v>
                </c:pt>
                <c:pt idx="79">
                  <c:v>2014.2014999999999</c:v>
                </c:pt>
                <c:pt idx="80">
                  <c:v>1980.59</c:v>
                </c:pt>
                <c:pt idx="81">
                  <c:v>1903.27</c:v>
                </c:pt>
                <c:pt idx="82">
                  <c:v>1846.9</c:v>
                </c:pt>
                <c:pt idx="83">
                  <c:v>1796.13</c:v>
                </c:pt>
                <c:pt idx="84">
                  <c:v>1778.01</c:v>
                </c:pt>
                <c:pt idx="85">
                  <c:v>1712.28</c:v>
                </c:pt>
                <c:pt idx="86">
                  <c:v>1783.09</c:v>
                </c:pt>
                <c:pt idx="87">
                  <c:v>1844.29</c:v>
                </c:pt>
                <c:pt idx="88">
                  <c:v>2066.04</c:v>
                </c:pt>
                <c:pt idx="89">
                  <c:v>2289.17</c:v>
                </c:pt>
                <c:pt idx="90">
                  <c:v>2329.16</c:v>
                </c:pt>
                <c:pt idx="91">
                  <c:v>2252.7199999999998</c:v>
                </c:pt>
                <c:pt idx="92">
                  <c:v>2252.98</c:v>
                </c:pt>
                <c:pt idx="93">
                  <c:v>2513.7399999999998</c:v>
                </c:pt>
                <c:pt idx="94">
                  <c:v>2477.21</c:v>
                </c:pt>
                <c:pt idx="95">
                  <c:v>2379.36</c:v>
                </c:pt>
                <c:pt idx="96">
                  <c:v>2229.9499999999998</c:v>
                </c:pt>
                <c:pt idx="97">
                  <c:v>2090.04</c:v>
                </c:pt>
                <c:pt idx="98">
                  <c:v>2052.6799999999998</c:v>
                </c:pt>
                <c:pt idx="99">
                  <c:v>2018.97</c:v>
                </c:pt>
                <c:pt idx="100">
                  <c:v>1980.77</c:v>
                </c:pt>
                <c:pt idx="101">
                  <c:v>1904.86</c:v>
                </c:pt>
                <c:pt idx="102">
                  <c:v>1973.57</c:v>
                </c:pt>
                <c:pt idx="103">
                  <c:v>2017.05</c:v>
                </c:pt>
                <c:pt idx="104">
                  <c:v>1978.19</c:v>
                </c:pt>
                <c:pt idx="105">
                  <c:v>1952.89</c:v>
                </c:pt>
                <c:pt idx="106">
                  <c:v>1909.1</c:v>
                </c:pt>
                <c:pt idx="107">
                  <c:v>1940.36</c:v>
                </c:pt>
                <c:pt idx="108">
                  <c:v>1984.36</c:v>
                </c:pt>
                <c:pt idx="109">
                  <c:v>1925.9</c:v>
                </c:pt>
                <c:pt idx="110">
                  <c:v>1874.52</c:v>
                </c:pt>
                <c:pt idx="111">
                  <c:v>1819.06</c:v>
                </c:pt>
                <c:pt idx="112">
                  <c:v>1805.6</c:v>
                </c:pt>
                <c:pt idx="113">
                  <c:v>1808.46</c:v>
                </c:pt>
                <c:pt idx="114">
                  <c:v>1863.67</c:v>
                </c:pt>
                <c:pt idx="115">
                  <c:v>1925.86</c:v>
                </c:pt>
                <c:pt idx="116">
                  <c:v>1866.64</c:v>
                </c:pt>
                <c:pt idx="117">
                  <c:v>1882.61</c:v>
                </c:pt>
                <c:pt idx="118">
                  <c:v>1884.38</c:v>
                </c:pt>
                <c:pt idx="119">
                  <c:v>1812.77</c:v>
                </c:pt>
                <c:pt idx="120">
                  <c:v>1801.65</c:v>
                </c:pt>
                <c:pt idx="121">
                  <c:v>1782.54</c:v>
                </c:pt>
                <c:pt idx="122">
                  <c:v>1761.75</c:v>
                </c:pt>
                <c:pt idx="123">
                  <c:v>1785.04</c:v>
                </c:pt>
                <c:pt idx="124">
                  <c:v>1836.15</c:v>
                </c:pt>
                <c:pt idx="125">
                  <c:v>1910.38</c:v>
                </c:pt>
                <c:pt idx="126">
                  <c:v>1918.21</c:v>
                </c:pt>
                <c:pt idx="127">
                  <c:v>1934.08</c:v>
                </c:pt>
                <c:pt idx="128">
                  <c:v>1852.12</c:v>
                </c:pt>
                <c:pt idx="129">
                  <c:v>1783.56</c:v>
                </c:pt>
                <c:pt idx="130">
                  <c:v>1766.34</c:v>
                </c:pt>
                <c:pt idx="131">
                  <c:v>1775.06</c:v>
                </c:pt>
                <c:pt idx="132">
                  <c:v>1793.28</c:v>
                </c:pt>
                <c:pt idx="133">
                  <c:v>1792.63</c:v>
                </c:pt>
                <c:pt idx="134">
                  <c:v>1784.43</c:v>
                </c:pt>
                <c:pt idx="135">
                  <c:v>1806.34</c:v>
                </c:pt>
                <c:pt idx="136">
                  <c:v>1803.18</c:v>
                </c:pt>
                <c:pt idx="137">
                  <c:v>1804.97</c:v>
                </c:pt>
                <c:pt idx="138">
                  <c:v>1820.29</c:v>
                </c:pt>
                <c:pt idx="139">
                  <c:v>1793.94</c:v>
                </c:pt>
                <c:pt idx="140">
                  <c:v>1770.01</c:v>
                </c:pt>
                <c:pt idx="141">
                  <c:v>1791.48</c:v>
                </c:pt>
                <c:pt idx="142">
                  <c:v>1809.89</c:v>
                </c:pt>
                <c:pt idx="143">
                  <c:v>1829.96</c:v>
                </c:pt>
                <c:pt idx="144">
                  <c:v>1850.12</c:v>
                </c:pt>
                <c:pt idx="145">
                  <c:v>1909.5</c:v>
                </c:pt>
                <c:pt idx="146">
                  <c:v>1900.59</c:v>
                </c:pt>
                <c:pt idx="147">
                  <c:v>1903.66</c:v>
                </c:pt>
                <c:pt idx="148">
                  <c:v>1919.4</c:v>
                </c:pt>
                <c:pt idx="149">
                  <c:v>1885.91</c:v>
                </c:pt>
                <c:pt idx="150">
                  <c:v>1922.14</c:v>
                </c:pt>
                <c:pt idx="151">
                  <c:v>1934.08</c:v>
                </c:pt>
                <c:pt idx="152">
                  <c:v>1960.41</c:v>
                </c:pt>
                <c:pt idx="153">
                  <c:v>2040.51</c:v>
                </c:pt>
                <c:pt idx="154">
                  <c:v>2022.19</c:v>
                </c:pt>
                <c:pt idx="155">
                  <c:v>1939.27</c:v>
                </c:pt>
                <c:pt idx="156">
                  <c:v>1915.46</c:v>
                </c:pt>
                <c:pt idx="157">
                  <c:v>1888.1</c:v>
                </c:pt>
                <c:pt idx="158">
                  <c:v>1858.4</c:v>
                </c:pt>
                <c:pt idx="159">
                  <c:v>1899.07</c:v>
                </c:pt>
                <c:pt idx="160">
                  <c:v>1971.34</c:v>
                </c:pt>
                <c:pt idx="161">
                  <c:v>2047.03</c:v>
                </c:pt>
                <c:pt idx="162">
                  <c:v>2127.25</c:v>
                </c:pt>
                <c:pt idx="163">
                  <c:v>2344.23</c:v>
                </c:pt>
                <c:pt idx="164">
                  <c:v>2397.69</c:v>
                </c:pt>
                <c:pt idx="165">
                  <c:v>2420.38</c:v>
                </c:pt>
                <c:pt idx="166">
                  <c:v>2586.58</c:v>
                </c:pt>
                <c:pt idx="167">
                  <c:v>2495.36</c:v>
                </c:pt>
                <c:pt idx="168">
                  <c:v>2439.09</c:v>
                </c:pt>
                <c:pt idx="169">
                  <c:v>2554.94</c:v>
                </c:pt>
                <c:pt idx="170">
                  <c:v>2731.9</c:v>
                </c:pt>
                <c:pt idx="171">
                  <c:v>3023.29</c:v>
                </c:pt>
                <c:pt idx="172">
                  <c:v>3073.12</c:v>
                </c:pt>
                <c:pt idx="173">
                  <c:v>2937.85</c:v>
                </c:pt>
                <c:pt idx="174">
                  <c:v>2996.67</c:v>
                </c:pt>
                <c:pt idx="175">
                  <c:v>3244.51</c:v>
                </c:pt>
                <c:pt idx="176">
                  <c:v>3284.03</c:v>
                </c:pt>
                <c:pt idx="177">
                  <c:v>3357.5</c:v>
                </c:pt>
                <c:pt idx="178">
                  <c:v>3145.26</c:v>
                </c:pt>
                <c:pt idx="179">
                  <c:v>2998.71</c:v>
                </c:pt>
                <c:pt idx="180">
                  <c:v>2988.38</c:v>
                </c:pt>
                <c:pt idx="181">
                  <c:v>2991.68</c:v>
                </c:pt>
                <c:pt idx="182">
                  <c:v>2963.99</c:v>
                </c:pt>
                <c:pt idx="183">
                  <c:v>2963.82</c:v>
                </c:pt>
                <c:pt idx="184">
                  <c:v>2921.15</c:v>
                </c:pt>
                <c:pt idx="185">
                  <c:v>2932.61</c:v>
                </c:pt>
                <c:pt idx="186">
                  <c:v>3106.4</c:v>
                </c:pt>
                <c:pt idx="187">
                  <c:v>3009.53</c:v>
                </c:pt>
                <c:pt idx="188">
                  <c:v>2944.65</c:v>
                </c:pt>
                <c:pt idx="189">
                  <c:v>2881.68</c:v>
                </c:pt>
                <c:pt idx="190">
                  <c:v>2943.49</c:v>
                </c:pt>
                <c:pt idx="191">
                  <c:v>2873.55</c:v>
                </c:pt>
                <c:pt idx="192">
                  <c:v>2924</c:v>
                </c:pt>
                <c:pt idx="193">
                  <c:v>2958.36</c:v>
                </c:pt>
                <c:pt idx="194">
                  <c:v>3038.76</c:v>
                </c:pt>
                <c:pt idx="195">
                  <c:v>2972.62</c:v>
                </c:pt>
                <c:pt idx="196">
                  <c:v>2918.49</c:v>
                </c:pt>
                <c:pt idx="197">
                  <c:v>2955.06</c:v>
                </c:pt>
                <c:pt idx="198">
                  <c:v>3013.17</c:v>
                </c:pt>
                <c:pt idx="199">
                  <c:v>2991.42</c:v>
                </c:pt>
                <c:pt idx="200">
                  <c:v>2867.68</c:v>
                </c:pt>
                <c:pt idx="201">
                  <c:v>2860</c:v>
                </c:pt>
                <c:pt idx="202">
                  <c:v>2852.46</c:v>
                </c:pt>
                <c:pt idx="203">
                  <c:v>2765.96</c:v>
                </c:pt>
                <c:pt idx="204">
                  <c:v>2862.95</c:v>
                </c:pt>
                <c:pt idx="205">
                  <c:v>2893.22</c:v>
                </c:pt>
                <c:pt idx="206">
                  <c:v>2885.55</c:v>
                </c:pt>
                <c:pt idx="207">
                  <c:v>2959.57</c:v>
                </c:pt>
                <c:pt idx="208">
                  <c:v>3037.8</c:v>
                </c:pt>
                <c:pt idx="209">
                  <c:v>3080.48</c:v>
                </c:pt>
                <c:pt idx="210">
                  <c:v>3198.13</c:v>
                </c:pt>
                <c:pt idx="211">
                  <c:v>3212.48</c:v>
                </c:pt>
                <c:pt idx="212">
                  <c:v>3161.91</c:v>
                </c:pt>
                <c:pt idx="213">
                  <c:v>3115.15</c:v>
                </c:pt>
                <c:pt idx="214">
                  <c:v>3125.34</c:v>
                </c:pt>
                <c:pt idx="215">
                  <c:v>3155.22</c:v>
                </c:pt>
                <c:pt idx="216">
                  <c:v>3310.49</c:v>
                </c:pt>
                <c:pt idx="217">
                  <c:v>3256.02</c:v>
                </c:pt>
                <c:pt idx="218">
                  <c:v>3208.11</c:v>
                </c:pt>
                <c:pt idx="219">
                  <c:v>3412.65</c:v>
                </c:pt>
                <c:pt idx="220">
                  <c:v>3399.62</c:v>
                </c:pt>
                <c:pt idx="221">
                  <c:v>3437.73</c:v>
                </c:pt>
                <c:pt idx="222">
                  <c:v>3411.42</c:v>
                </c:pt>
                <c:pt idx="223">
                  <c:v>3383</c:v>
                </c:pt>
                <c:pt idx="224">
                  <c:v>3317.37</c:v>
                </c:pt>
                <c:pt idx="225">
                  <c:v>3408.24</c:v>
                </c:pt>
                <c:pt idx="226">
                  <c:v>3870.01</c:v>
                </c:pt>
                <c:pt idx="227">
                  <c:v>3986.56</c:v>
                </c:pt>
                <c:pt idx="228">
                  <c:v>3863.34</c:v>
                </c:pt>
                <c:pt idx="229">
                  <c:v>3693</c:v>
                </c:pt>
                <c:pt idx="230">
                  <c:v>3660.6</c:v>
                </c:pt>
                <c:pt idx="231">
                  <c:v>3788.1</c:v>
                </c:pt>
                <c:pt idx="232">
                  <c:v>3749.86</c:v>
                </c:pt>
                <c:pt idx="233">
                  <c:v>3833.06</c:v>
                </c:pt>
                <c:pt idx="234">
                  <c:v>3680.67</c:v>
                </c:pt>
                <c:pt idx="235">
                  <c:v>3468.5</c:v>
                </c:pt>
                <c:pt idx="236">
                  <c:v>3494.53</c:v>
                </c:pt>
                <c:pt idx="237">
                  <c:v>3552.43</c:v>
                </c:pt>
                <c:pt idx="238">
                  <c:v>3617</c:v>
                </c:pt>
                <c:pt idx="239">
                  <c:v>3651.85</c:v>
                </c:pt>
                <c:pt idx="240">
                  <c:v>3741.96</c:v>
                </c:pt>
                <c:pt idx="241">
                  <c:v>3693</c:v>
                </c:pt>
                <c:pt idx="242">
                  <c:v>3832.24</c:v>
                </c:pt>
                <c:pt idx="243">
                  <c:v>3887.68</c:v>
                </c:pt>
                <c:pt idx="244">
                  <c:v>3820.28</c:v>
                </c:pt>
                <c:pt idx="245">
                  <c:v>3771.68</c:v>
                </c:pt>
                <c:pt idx="246">
                  <c:v>3900.51</c:v>
                </c:pt>
                <c:pt idx="247">
                  <c:v>3967.77</c:v>
                </c:pt>
                <c:pt idx="248">
                  <c:v>4000.72</c:v>
                </c:pt>
                <c:pt idx="249">
                  <c:v>3938.36</c:v>
                </c:pt>
                <c:pt idx="250">
                  <c:v>3805.52</c:v>
                </c:pt>
                <c:pt idx="251">
                  <c:v>3796.39</c:v>
                </c:pt>
                <c:pt idx="252">
                  <c:v>4027.6</c:v>
                </c:pt>
                <c:pt idx="253">
                  <c:v>3922.5</c:v>
                </c:pt>
                <c:pt idx="254">
                  <c:v>4394.01</c:v>
                </c:pt>
                <c:pt idx="255">
                  <c:v>4326.7700000000004</c:v>
                </c:pt>
                <c:pt idx="256">
                  <c:v>4437.3100000000004</c:v>
                </c:pt>
                <c:pt idx="257">
                  <c:v>4714.96</c:v>
                </c:pt>
                <c:pt idx="258">
                  <c:v>4922.3</c:v>
                </c:pt>
                <c:pt idx="259">
                  <c:v>4787.8900000000003</c:v>
                </c:pt>
                <c:pt idx="260">
                  <c:v>4712.18</c:v>
                </c:pt>
                <c:pt idx="261">
                  <c:v>4802.75</c:v>
                </c:pt>
                <c:pt idx="262">
                  <c:v>4760.96</c:v>
                </c:pt>
                <c:pt idx="263">
                  <c:v>4526.03</c:v>
                </c:pt>
                <c:pt idx="264">
                  <c:v>4539.54</c:v>
                </c:pt>
                <c:pt idx="265">
                  <c:v>4213.53</c:v>
                </c:pt>
                <c:pt idx="266">
                  <c:v>4067.63</c:v>
                </c:pt>
                <c:pt idx="267">
                  <c:v>4066.87</c:v>
                </c:pt>
                <c:pt idx="268">
                  <c:v>4008.41</c:v>
                </c:pt>
                <c:pt idx="269">
                  <c:v>4219.16</c:v>
                </c:pt>
                <c:pt idx="270">
                  <c:v>4040.26</c:v>
                </c:pt>
                <c:pt idx="271">
                  <c:v>3954.14</c:v>
                </c:pt>
                <c:pt idx="272">
                  <c:v>3920.2</c:v>
                </c:pt>
                <c:pt idx="273">
                  <c:v>3931.85</c:v>
                </c:pt>
                <c:pt idx="274">
                  <c:v>3908.67</c:v>
                </c:pt>
                <c:pt idx="275">
                  <c:v>3866.12</c:v>
                </c:pt>
                <c:pt idx="276">
                  <c:v>3865.09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E9A-45E4-AD39-6F502E9ECE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490319"/>
        <c:axId val="253489071"/>
      </c:lineChart>
      <c:catAx>
        <c:axId val="1839504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9510863"/>
        <c:crosses val="autoZero"/>
        <c:auto val="1"/>
        <c:lblAlgn val="ctr"/>
        <c:lblOffset val="100"/>
        <c:noMultiLvlLbl val="0"/>
      </c:catAx>
      <c:valAx>
        <c:axId val="183951086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>
                    <a:solidFill>
                      <a:srgbClr val="1F4E79"/>
                    </a:solidFill>
                  </a:rPr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2.9583714398954763E-4"/>
              <c:y val="0.396776277325936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1F4E79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9504207"/>
        <c:crosses val="autoZero"/>
        <c:crossBetween val="midCat"/>
      </c:valAx>
      <c:valAx>
        <c:axId val="253489071"/>
        <c:scaling>
          <c:orientation val="minMax"/>
          <c:min val="1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s-CO"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rPr>
                  <a:t>TRM ($)</a:t>
                </a:r>
              </a:p>
            </c:rich>
          </c:tx>
          <c:layout>
            <c:manualLayout>
              <c:xMode val="edge"/>
              <c:yMode val="edge"/>
              <c:x val="0.98538185529957523"/>
              <c:y val="0.419485288687281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s-CO" sz="700" b="0" i="0" u="none" strike="noStrike" kern="1200" baseline="0">
                  <a:solidFill>
                    <a:srgbClr val="1F4E79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6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53490319"/>
        <c:crosses val="max"/>
        <c:crossBetween val="between"/>
      </c:valAx>
      <c:catAx>
        <c:axId val="2534903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3489071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32958663753849"/>
          <c:y val="1.3928696060919796E-2"/>
          <c:w val="0.8625173851705068"/>
          <c:h val="0.972334197554021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'2'!$H$7</c:f>
              <c:strCache>
                <c:ptCount val="1"/>
                <c:pt idx="0">
                  <c:v>IPC alimentos y bebidas no alcohólicas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EE-4A5D-AA2A-D1FE7386DDCC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06F-4CE3-9A48-63D9F4B486AE}"/>
              </c:ext>
            </c:extLst>
          </c:dPt>
          <c:dPt>
            <c:idx val="1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06F-4CE3-9A48-63D9F4B486AE}"/>
              </c:ext>
            </c:extLst>
          </c:dPt>
          <c:dPt>
            <c:idx val="1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FEE-4A5D-AA2A-D1FE7386DDCC}"/>
              </c:ext>
            </c:extLst>
          </c:dPt>
          <c:dPt>
            <c:idx val="1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06F-4CE3-9A48-63D9F4B486AE}"/>
              </c:ext>
            </c:extLst>
          </c:dPt>
          <c:dPt>
            <c:idx val="2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06F-4CE3-9A48-63D9F4B486AE}"/>
              </c:ext>
            </c:extLst>
          </c:dPt>
          <c:dPt>
            <c:idx val="2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06F-4CE3-9A48-63D9F4B486A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FEE-4A5D-AA2A-D1FE7386DDCC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06F-4CE3-9A48-63D9F4B486AE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06F-4CE3-9A48-63D9F4B486AE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06F-4CE3-9A48-63D9F4B486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2F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'2'!$G$8:$G$35</c:f>
              <c:strCache>
                <c:ptCount val="28"/>
                <c:pt idx="0">
                  <c:v>Costa Rica</c:v>
                </c:pt>
                <c:pt idx="1">
                  <c:v>China</c:v>
                </c:pt>
                <c:pt idx="2">
                  <c:v>Perú</c:v>
                </c:pt>
                <c:pt idx="3">
                  <c:v>Panamá</c:v>
                </c:pt>
                <c:pt idx="4">
                  <c:v>Alemania</c:v>
                </c:pt>
                <c:pt idx="5">
                  <c:v>Francia</c:v>
                </c:pt>
                <c:pt idx="6">
                  <c:v>Uruguay</c:v>
                </c:pt>
                <c:pt idx="7">
                  <c:v>Estados Unidos</c:v>
                </c:pt>
                <c:pt idx="8">
                  <c:v>El Salvador</c:v>
                </c:pt>
                <c:pt idx="9">
                  <c:v>Canada</c:v>
                </c:pt>
                <c:pt idx="10">
                  <c:v>Italia</c:v>
                </c:pt>
                <c:pt idx="11">
                  <c:v>Brasil</c:v>
                </c:pt>
                <c:pt idx="12">
                  <c:v>Reino Unido</c:v>
                </c:pt>
                <c:pt idx="13">
                  <c:v>Colombia</c:v>
                </c:pt>
                <c:pt idx="14">
                  <c:v>Australia</c:v>
                </c:pt>
                <c:pt idx="15">
                  <c:v>Japón</c:v>
                </c:pt>
                <c:pt idx="16">
                  <c:v>Honduras</c:v>
                </c:pt>
                <c:pt idx="17">
                  <c:v>Guatemala</c:v>
                </c:pt>
                <c:pt idx="18">
                  <c:v>España</c:v>
                </c:pt>
                <c:pt idx="19">
                  <c:v>Chile</c:v>
                </c:pt>
                <c:pt idx="20">
                  <c:v>México</c:v>
                </c:pt>
                <c:pt idx="21">
                  <c:v>Ecuador</c:v>
                </c:pt>
                <c:pt idx="22">
                  <c:v>Bolivia</c:v>
                </c:pt>
                <c:pt idx="23">
                  <c:v>Nicaragua</c:v>
                </c:pt>
                <c:pt idx="24">
                  <c:v>Rusia</c:v>
                </c:pt>
                <c:pt idx="25">
                  <c:v>India</c:v>
                </c:pt>
                <c:pt idx="26">
                  <c:v>Paraguay</c:v>
                </c:pt>
                <c:pt idx="27">
                  <c:v>Argentina</c:v>
                </c:pt>
              </c:strCache>
            </c:strRef>
          </c:cat>
          <c:val>
            <c:numRef>
              <c:f>'2'!$H$8:$H$35</c:f>
              <c:numCache>
                <c:formatCode>_-* #,##0.0_-;\-* #,##0.0_-;_-* "-"??_-;_-@_-</c:formatCode>
                <c:ptCount val="28"/>
                <c:pt idx="0">
                  <c:v>-1.42</c:v>
                </c:pt>
                <c:pt idx="1">
                  <c:v>-1.4</c:v>
                </c:pt>
                <c:pt idx="2">
                  <c:v>-0.27</c:v>
                </c:pt>
                <c:pt idx="3">
                  <c:v>0.8</c:v>
                </c:pt>
                <c:pt idx="4">
                  <c:v>1.1000000000000001</c:v>
                </c:pt>
                <c:pt idx="5">
                  <c:v>1.1000000000000001</c:v>
                </c:pt>
                <c:pt idx="6">
                  <c:v>1.5</c:v>
                </c:pt>
                <c:pt idx="7">
                  <c:v>2.2000000000000002</c:v>
                </c:pt>
                <c:pt idx="8">
                  <c:v>2.2999999999999998</c:v>
                </c:pt>
                <c:pt idx="9">
                  <c:v>2.4</c:v>
                </c:pt>
                <c:pt idx="10">
                  <c:v>2.7</c:v>
                </c:pt>
                <c:pt idx="11">
                  <c:v>2.8</c:v>
                </c:pt>
                <c:pt idx="12">
                  <c:v>2.9</c:v>
                </c:pt>
                <c:pt idx="13">
                  <c:v>3</c:v>
                </c:pt>
                <c:pt idx="14">
                  <c:v>3.8</c:v>
                </c:pt>
                <c:pt idx="15">
                  <c:v>4.3</c:v>
                </c:pt>
                <c:pt idx="16">
                  <c:v>4.51</c:v>
                </c:pt>
                <c:pt idx="17">
                  <c:v>4.5199999999999996</c:v>
                </c:pt>
                <c:pt idx="18">
                  <c:v>4.7</c:v>
                </c:pt>
                <c:pt idx="19">
                  <c:v>4.7300000000000004</c:v>
                </c:pt>
                <c:pt idx="20">
                  <c:v>5.6</c:v>
                </c:pt>
                <c:pt idx="21">
                  <c:v>5.9</c:v>
                </c:pt>
                <c:pt idx="22">
                  <c:v>6.2</c:v>
                </c:pt>
                <c:pt idx="23">
                  <c:v>7.05</c:v>
                </c:pt>
                <c:pt idx="24">
                  <c:v>8.3000000000000007</c:v>
                </c:pt>
                <c:pt idx="25">
                  <c:v>8.6999999999999993</c:v>
                </c:pt>
                <c:pt idx="26">
                  <c:v>9.4</c:v>
                </c:pt>
                <c:pt idx="27">
                  <c:v>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FEE-4A5D-AA2A-D1FE7386DD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178115440"/>
        <c:axId val="1178116688"/>
      </c:barChart>
      <c:catAx>
        <c:axId val="1178115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78116688"/>
        <c:crosses val="autoZero"/>
        <c:auto val="1"/>
        <c:lblAlgn val="l"/>
        <c:lblOffset val="100"/>
        <c:noMultiLvlLbl val="0"/>
      </c:catAx>
      <c:valAx>
        <c:axId val="1178116688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17811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71150481189857"/>
          <c:y val="5.5133917794394091E-3"/>
          <c:w val="0.75328849518810148"/>
          <c:h val="0.987908542620631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'2'!$I$68</c:f>
              <c:strCache>
                <c:ptCount val="1"/>
                <c:pt idx="0">
                  <c:v>IPC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6C-4E13-A86C-1003D8B75C3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F4E7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'2'!$H$69:$H$85</c:f>
              <c:strCache>
                <c:ptCount val="17"/>
                <c:pt idx="0">
                  <c:v>Costa Rica</c:v>
                </c:pt>
                <c:pt idx="1">
                  <c:v>El Salvador</c:v>
                </c:pt>
                <c:pt idx="2">
                  <c:v>Panamá</c:v>
                </c:pt>
                <c:pt idx="3">
                  <c:v>Perú</c:v>
                </c:pt>
                <c:pt idx="4">
                  <c:v>Ecuador</c:v>
                </c:pt>
                <c:pt idx="5">
                  <c:v>Brasil</c:v>
                </c:pt>
                <c:pt idx="6">
                  <c:v>Guatemala</c:v>
                </c:pt>
                <c:pt idx="7">
                  <c:v>Estados Unidos</c:v>
                </c:pt>
                <c:pt idx="8">
                  <c:v>Bolivia</c:v>
                </c:pt>
                <c:pt idx="9">
                  <c:v>Uruguay</c:v>
                </c:pt>
                <c:pt idx="10">
                  <c:v>Paraguay</c:v>
                </c:pt>
                <c:pt idx="11">
                  <c:v>Chile</c:v>
                </c:pt>
                <c:pt idx="12">
                  <c:v>México</c:v>
                </c:pt>
                <c:pt idx="13">
                  <c:v>Honduras</c:v>
                </c:pt>
                <c:pt idx="14">
                  <c:v>Nicaragua</c:v>
                </c:pt>
                <c:pt idx="15">
                  <c:v>Colombia</c:v>
                </c:pt>
                <c:pt idx="16">
                  <c:v>Argentina</c:v>
                </c:pt>
              </c:strCache>
            </c:strRef>
          </c:cat>
          <c:val>
            <c:numRef>
              <c:f>'2'!$I$69:$I$85</c:f>
              <c:numCache>
                <c:formatCode>_-* #,##0.0_-;\-* #,##0.0_-;_-* "-"??_-;_-@_-</c:formatCode>
                <c:ptCount val="17"/>
                <c:pt idx="0">
                  <c:v>-0.34</c:v>
                </c:pt>
                <c:pt idx="1">
                  <c:v>1.2</c:v>
                </c:pt>
                <c:pt idx="2">
                  <c:v>1.7</c:v>
                </c:pt>
                <c:pt idx="3">
                  <c:v>2.11</c:v>
                </c:pt>
                <c:pt idx="4">
                  <c:v>2.8</c:v>
                </c:pt>
                <c:pt idx="5">
                  <c:v>3.2</c:v>
                </c:pt>
                <c:pt idx="6">
                  <c:v>3.35</c:v>
                </c:pt>
                <c:pt idx="7">
                  <c:v>3.4</c:v>
                </c:pt>
                <c:pt idx="8">
                  <c:v>3.5</c:v>
                </c:pt>
                <c:pt idx="9">
                  <c:v>3.7</c:v>
                </c:pt>
                <c:pt idx="10">
                  <c:v>4</c:v>
                </c:pt>
                <c:pt idx="11">
                  <c:v>4.0999999999999996</c:v>
                </c:pt>
                <c:pt idx="12">
                  <c:v>4.7</c:v>
                </c:pt>
                <c:pt idx="13">
                  <c:v>4.9400000000000004</c:v>
                </c:pt>
                <c:pt idx="14">
                  <c:v>5.44</c:v>
                </c:pt>
                <c:pt idx="15">
                  <c:v>7.2</c:v>
                </c:pt>
                <c:pt idx="16">
                  <c:v>289.39999999999998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6C-4E13-A86C-1003D8B75C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41531375"/>
        <c:axId val="1541529295"/>
      </c:barChart>
      <c:catAx>
        <c:axId val="1541531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41529295"/>
        <c:crosses val="autoZero"/>
        <c:auto val="1"/>
        <c:lblAlgn val="ctr"/>
        <c:lblOffset val="100"/>
        <c:noMultiLvlLbl val="0"/>
      </c:catAx>
      <c:valAx>
        <c:axId val="1541529295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54153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10828887518471"/>
          <c:y val="6.781589187227449E-3"/>
          <c:w val="0.76476381651649539"/>
          <c:h val="0.986436821625545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'2'!$I$48</c:f>
              <c:strCache>
                <c:ptCount val="1"/>
                <c:pt idx="0">
                  <c:v>IPC alimentos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D0-420F-8F86-C58AEEA5FE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F4E7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'2'!$H$49:$H$65</c:f>
              <c:strCache>
                <c:ptCount val="17"/>
                <c:pt idx="0">
                  <c:v>Costa Rica</c:v>
                </c:pt>
                <c:pt idx="1">
                  <c:v>Perú</c:v>
                </c:pt>
                <c:pt idx="2">
                  <c:v>Panamá</c:v>
                </c:pt>
                <c:pt idx="3">
                  <c:v>Uruguay</c:v>
                </c:pt>
                <c:pt idx="4">
                  <c:v>Estados Unidos</c:v>
                </c:pt>
                <c:pt idx="5">
                  <c:v>El Salvador</c:v>
                </c:pt>
                <c:pt idx="6">
                  <c:v>Brasil</c:v>
                </c:pt>
                <c:pt idx="7">
                  <c:v>Colombia</c:v>
                </c:pt>
                <c:pt idx="8">
                  <c:v>Honduras</c:v>
                </c:pt>
                <c:pt idx="9">
                  <c:v>Guatemala</c:v>
                </c:pt>
                <c:pt idx="10">
                  <c:v>Chile</c:v>
                </c:pt>
                <c:pt idx="11">
                  <c:v>México</c:v>
                </c:pt>
                <c:pt idx="12">
                  <c:v>Ecuador</c:v>
                </c:pt>
                <c:pt idx="13">
                  <c:v>Bolivia</c:v>
                </c:pt>
                <c:pt idx="14">
                  <c:v>Nicaragua</c:v>
                </c:pt>
                <c:pt idx="15">
                  <c:v>Paraguay</c:v>
                </c:pt>
                <c:pt idx="16">
                  <c:v>Argentina</c:v>
                </c:pt>
              </c:strCache>
            </c:strRef>
          </c:cat>
          <c:val>
            <c:numRef>
              <c:f>'2'!$I$49:$I$65</c:f>
              <c:numCache>
                <c:formatCode>_-* #,##0.0_-;\-* #,##0.0_-;_-* "-"??_-;_-@_-</c:formatCode>
                <c:ptCount val="17"/>
                <c:pt idx="0">
                  <c:v>-1.42</c:v>
                </c:pt>
                <c:pt idx="1">
                  <c:v>-0.27</c:v>
                </c:pt>
                <c:pt idx="2">
                  <c:v>0.8</c:v>
                </c:pt>
                <c:pt idx="3">
                  <c:v>1.5</c:v>
                </c:pt>
                <c:pt idx="4">
                  <c:v>2.2000000000000002</c:v>
                </c:pt>
                <c:pt idx="5">
                  <c:v>2.2999999999999998</c:v>
                </c:pt>
                <c:pt idx="6">
                  <c:v>2.8</c:v>
                </c:pt>
                <c:pt idx="7">
                  <c:v>3</c:v>
                </c:pt>
                <c:pt idx="8">
                  <c:v>4.51</c:v>
                </c:pt>
                <c:pt idx="9">
                  <c:v>4.5199999999999996</c:v>
                </c:pt>
                <c:pt idx="10">
                  <c:v>4.7300000000000004</c:v>
                </c:pt>
                <c:pt idx="11">
                  <c:v>5.6</c:v>
                </c:pt>
                <c:pt idx="12">
                  <c:v>5.9</c:v>
                </c:pt>
                <c:pt idx="13">
                  <c:v>6.2</c:v>
                </c:pt>
                <c:pt idx="14">
                  <c:v>7.05</c:v>
                </c:pt>
                <c:pt idx="15">
                  <c:v>9.4</c:v>
                </c:pt>
                <c:pt idx="16">
                  <c:v>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D0-420F-8F86-C58AEEA5F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41531375"/>
        <c:axId val="1541529295"/>
      </c:barChart>
      <c:catAx>
        <c:axId val="1541531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41529295"/>
        <c:crosses val="autoZero"/>
        <c:auto val="1"/>
        <c:lblAlgn val="ctr"/>
        <c:lblOffset val="100"/>
        <c:noMultiLvlLbl val="0"/>
      </c:catAx>
      <c:valAx>
        <c:axId val="1541529295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54153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Salida!$W$28:$W$40</c:f>
              <c:strCache>
                <c:ptCount val="13"/>
                <c:pt idx="0">
                  <c:v>Total IPC</c:v>
                </c:pt>
                <c:pt idx="1">
                  <c:v>Información y comunicación</c:v>
                </c:pt>
                <c:pt idx="2">
                  <c:v>Transporte</c:v>
                </c:pt>
                <c:pt idx="3">
                  <c:v>Recreación y cultura</c:v>
                </c:pt>
                <c:pt idx="4">
                  <c:v>Educación</c:v>
                </c:pt>
                <c:pt idx="5">
                  <c:v>Bebidas alcohólicas y tabaco</c:v>
                </c:pt>
                <c:pt idx="6">
                  <c:v>Muebles, artículos para el hogar y para la conservación ordinaria del hogar</c:v>
                </c:pt>
                <c:pt idx="7">
                  <c:v>Prendas de vestir y calzado</c:v>
                </c:pt>
                <c:pt idx="8">
                  <c:v>Salud</c:v>
                </c:pt>
                <c:pt idx="9">
                  <c:v>Bienes y servicios diversos</c:v>
                </c:pt>
                <c:pt idx="10">
                  <c:v>Alimentos y bebidas no alcohólicas</c:v>
                </c:pt>
                <c:pt idx="11">
                  <c:v>Restaurantes y hoteles</c:v>
                </c:pt>
                <c:pt idx="12">
                  <c:v>Alojamiento, agua, electricidad, gas y otros combustibles</c:v>
                </c:pt>
              </c:strCache>
            </c:strRef>
          </c:cat>
          <c:val>
            <c:numRef>
              <c:f>Salida!$Y$28:$Y$40</c:f>
              <c:numCache>
                <c:formatCode>_(* #,##0.00_);_(* \(#,##0.00\);_(* "-"??_);_(@_)</c:formatCode>
                <c:ptCount val="13"/>
                <c:pt idx="0">
                  <c:v>0.43</c:v>
                </c:pt>
                <c:pt idx="1">
                  <c:v>-0.16</c:v>
                </c:pt>
                <c:pt idx="2">
                  <c:v>-0.05</c:v>
                </c:pt>
                <c:pt idx="3">
                  <c:v>-0.02</c:v>
                </c:pt>
                <c:pt idx="4">
                  <c:v>0.03</c:v>
                </c:pt>
                <c:pt idx="5">
                  <c:v>0.11</c:v>
                </c:pt>
                <c:pt idx="6">
                  <c:v>0.13</c:v>
                </c:pt>
                <c:pt idx="7">
                  <c:v>0.2</c:v>
                </c:pt>
                <c:pt idx="8">
                  <c:v>0.36</c:v>
                </c:pt>
                <c:pt idx="9">
                  <c:v>0.42</c:v>
                </c:pt>
                <c:pt idx="10">
                  <c:v>0.51</c:v>
                </c:pt>
                <c:pt idx="11">
                  <c:v>0.65</c:v>
                </c:pt>
                <c:pt idx="12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44-492D-BA33-5A9AE6B160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MX" sz="1200" b="1" i="0" u="none" strike="noStrike" kern="1200" spc="0" baseline="0" dirty="0">
                <a:solidFill>
                  <a:srgbClr val="5B9BD5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MX" sz="1200" b="1" i="0" u="none" strike="noStrike" kern="1200" baseline="0" dirty="0">
                <a:solidFill>
                  <a:srgbClr val="5B9BD5">
                    <a:lumMod val="50000"/>
                  </a:srgbClr>
                </a:solidFill>
                <a:latin typeface="+mn-lt"/>
                <a:ea typeface="+mn-ea"/>
                <a:cs typeface="+mn-cs"/>
              </a:rPr>
              <a:t>Índice de precios de los alimentos total</a:t>
            </a:r>
          </a:p>
        </c:rich>
      </c:tx>
      <c:layout>
        <c:manualLayout>
          <c:xMode val="edge"/>
          <c:yMode val="edge"/>
          <c:x val="0.47047046733277237"/>
          <c:y val="3.4197872367266736E-4"/>
        </c:manualLayout>
      </c:layout>
      <c:overlay val="0"/>
      <c:spPr>
        <a:solidFill>
          <a:srgbClr val="0070C0">
            <a:alpha val="30196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MX" sz="1200" b="1" i="0" u="none" strike="noStrike" kern="1200" spc="0" baseline="0" dirty="0">
              <a:solidFill>
                <a:srgbClr val="5B9BD5">
                  <a:lumMod val="50000"/>
                </a:srgb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4.9709368202647708E-2"/>
          <c:y val="1.4505966897959754E-2"/>
          <c:w val="0.91771697659342466"/>
          <c:h val="0.77606121657822835"/>
        </c:manualLayout>
      </c:layout>
      <c:lineChart>
        <c:grouping val="standard"/>
        <c:varyColors val="0"/>
        <c:ser>
          <c:idx val="0"/>
          <c:order val="0"/>
          <c:spPr>
            <a:ln w="2222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31"/>
              <c:layout>
                <c:manualLayout>
                  <c:x val="-2.798419438546838E-2"/>
                  <c:y val="4.5574887373756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F9-4D77-9E3F-A1641158307A}"/>
                </c:ext>
              </c:extLst>
            </c:dLbl>
            <c:dLbl>
              <c:idx val="3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F9-4D77-9E3F-A1641158307A}"/>
                </c:ext>
              </c:extLst>
            </c:dLbl>
            <c:dLbl>
              <c:idx val="3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F9-4D77-9E3F-A1641158307A}"/>
                </c:ext>
              </c:extLst>
            </c:dLbl>
            <c:dLbl>
              <c:idx val="3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07-429A-9CDD-9218F2005339}"/>
                </c:ext>
              </c:extLst>
            </c:dLbl>
            <c:dLbl>
              <c:idx val="36"/>
              <c:spPr>
                <a:solidFill>
                  <a:srgbClr val="0070C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CE9-40A8-B1E7-091B96E42F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Salida!$R$123:$R$159</c:f>
              <c:strCache>
                <c:ptCount val="37"/>
                <c:pt idx="0">
                  <c:v>Mayo-2021</c:v>
                </c:pt>
                <c:pt idx="1">
                  <c:v>Junio-2021</c:v>
                </c:pt>
                <c:pt idx="2">
                  <c:v>Julio-2021</c:v>
                </c:pt>
                <c:pt idx="3">
                  <c:v>Agosto-2021</c:v>
                </c:pt>
                <c:pt idx="4">
                  <c:v>Septiembre-2021</c:v>
                </c:pt>
                <c:pt idx="5">
                  <c:v>Octubre-2021</c:v>
                </c:pt>
                <c:pt idx="6">
                  <c:v>Noviembre-2021</c:v>
                </c:pt>
                <c:pt idx="7">
                  <c:v>Diciembre-2021</c:v>
                </c:pt>
                <c:pt idx="8">
                  <c:v>Enero-2022</c:v>
                </c:pt>
                <c:pt idx="9">
                  <c:v>Febrero-2022</c:v>
                </c:pt>
                <c:pt idx="10">
                  <c:v>Marzo-2022</c:v>
                </c:pt>
                <c:pt idx="11">
                  <c:v>Abril-2022</c:v>
                </c:pt>
                <c:pt idx="12">
                  <c:v>Mayo-2022</c:v>
                </c:pt>
                <c:pt idx="13">
                  <c:v>Junio-2022</c:v>
                </c:pt>
                <c:pt idx="14">
                  <c:v>Julio-2022</c:v>
                </c:pt>
                <c:pt idx="15">
                  <c:v>Agosto-2022</c:v>
                </c:pt>
                <c:pt idx="16">
                  <c:v>Septiembre-2022</c:v>
                </c:pt>
                <c:pt idx="17">
                  <c:v>Octubre-2022</c:v>
                </c:pt>
                <c:pt idx="18">
                  <c:v>Noviembre-2022</c:v>
                </c:pt>
                <c:pt idx="19">
                  <c:v>Diciembre-2022</c:v>
                </c:pt>
                <c:pt idx="20">
                  <c:v>Enero-2023</c:v>
                </c:pt>
                <c:pt idx="21">
                  <c:v>Febrero-2023</c:v>
                </c:pt>
                <c:pt idx="22">
                  <c:v>Marzo-2023</c:v>
                </c:pt>
                <c:pt idx="23">
                  <c:v>Abril-2023</c:v>
                </c:pt>
                <c:pt idx="24">
                  <c:v>Mayo-2023</c:v>
                </c:pt>
                <c:pt idx="25">
                  <c:v>Junio-2023</c:v>
                </c:pt>
                <c:pt idx="26">
                  <c:v>Julio-2023</c:v>
                </c:pt>
                <c:pt idx="27">
                  <c:v>Agosto-2023</c:v>
                </c:pt>
                <c:pt idx="28">
                  <c:v>Septiembre-2023</c:v>
                </c:pt>
                <c:pt idx="29">
                  <c:v>Octubre-2023</c:v>
                </c:pt>
                <c:pt idx="30">
                  <c:v>Noviembre-2023</c:v>
                </c:pt>
                <c:pt idx="31">
                  <c:v>Diciembre-2023</c:v>
                </c:pt>
                <c:pt idx="32">
                  <c:v>Enero-2024</c:v>
                </c:pt>
                <c:pt idx="33">
                  <c:v>Febrero-2024</c:v>
                </c:pt>
                <c:pt idx="34">
                  <c:v>Marzo-2024</c:v>
                </c:pt>
                <c:pt idx="35">
                  <c:v>Abril-2024</c:v>
                </c:pt>
                <c:pt idx="36">
                  <c:v>Mayo-2024</c:v>
                </c:pt>
              </c:strCache>
            </c:strRef>
          </c:cat>
          <c:val>
            <c:numRef>
              <c:f>Salida!$S$123:$S$159</c:f>
              <c:numCache>
                <c:formatCode>0.0</c:formatCode>
                <c:ptCount val="37"/>
                <c:pt idx="0">
                  <c:v>40.576992944193364</c:v>
                </c:pt>
                <c:pt idx="1">
                  <c:v>34.367743058571023</c:v>
                </c:pt>
                <c:pt idx="2">
                  <c:v>32.530456939791804</c:v>
                </c:pt>
                <c:pt idx="3">
                  <c:v>33.546339424529179</c:v>
                </c:pt>
                <c:pt idx="4">
                  <c:v>31.954022253362581</c:v>
                </c:pt>
                <c:pt idx="5">
                  <c:v>31.577205487121518</c:v>
                </c:pt>
                <c:pt idx="6">
                  <c:v>28.319365051144842</c:v>
                </c:pt>
                <c:pt idx="7">
                  <c:v>23.369398134330567</c:v>
                </c:pt>
                <c:pt idx="8">
                  <c:v>19.67092695435781</c:v>
                </c:pt>
                <c:pt idx="9">
                  <c:v>21.610808910439047</c:v>
                </c:pt>
                <c:pt idx="10">
                  <c:v>34.433291767404683</c:v>
                </c:pt>
                <c:pt idx="11">
                  <c:v>30.280165154451794</c:v>
                </c:pt>
                <c:pt idx="12">
                  <c:v>23.963870311739768</c:v>
                </c:pt>
                <c:pt idx="13">
                  <c:v>24.36486418302988</c:v>
                </c:pt>
                <c:pt idx="14">
                  <c:v>13.812387759338435</c:v>
                </c:pt>
                <c:pt idx="15">
                  <c:v>8.4663029417153979</c:v>
                </c:pt>
                <c:pt idx="16">
                  <c:v>6.280239363753239</c:v>
                </c:pt>
                <c:pt idx="17">
                  <c:v>2.5403211220442756</c:v>
                </c:pt>
                <c:pt idx="18">
                  <c:v>0.47922082552413769</c:v>
                </c:pt>
                <c:pt idx="19">
                  <c:v>-0.47487873698987926</c:v>
                </c:pt>
                <c:pt idx="20">
                  <c:v>-3.0901738045203473</c:v>
                </c:pt>
                <c:pt idx="21">
                  <c:v>-7.479566917135628</c:v>
                </c:pt>
                <c:pt idx="22">
                  <c:v>-19.99794479737379</c:v>
                </c:pt>
                <c:pt idx="23">
                  <c:v>-19.081622725852625</c:v>
                </c:pt>
                <c:pt idx="24">
                  <c:v>-21.491003514560731</c:v>
                </c:pt>
                <c:pt idx="25">
                  <c:v>-20.991498291645485</c:v>
                </c:pt>
                <c:pt idx="26">
                  <c:v>-12.186541634984195</c:v>
                </c:pt>
                <c:pt idx="27">
                  <c:v>-12.182013179666001</c:v>
                </c:pt>
                <c:pt idx="28">
                  <c:v>-11.332169789747624</c:v>
                </c:pt>
                <c:pt idx="29">
                  <c:v>-11.606637160272697</c:v>
                </c:pt>
                <c:pt idx="30">
                  <c:v>-11.291675069126754</c:v>
                </c:pt>
                <c:pt idx="31">
                  <c:v>-10.524310374988076</c:v>
                </c:pt>
                <c:pt idx="32">
                  <c:v>-10.596204211778243</c:v>
                </c:pt>
                <c:pt idx="33">
                  <c:v>-10.430506305590399</c:v>
                </c:pt>
                <c:pt idx="34">
                  <c:v>-7.2040666438751515</c:v>
                </c:pt>
                <c:pt idx="35">
                  <c:v>-7.2569167190273873</c:v>
                </c:pt>
                <c:pt idx="36">
                  <c:v>-3.440347379756588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CE9-40A8-B1E7-091B96E42F6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Variación anual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latin typeface="Arial" panose="020B0604020202020204" pitchFamily="34" charset="0"/>
                <a:cs typeface="Arial" panose="020B0604020202020204" pitchFamily="34" charset="0"/>
              </a:rPr>
              <a:t>Carne</a:t>
            </a:r>
          </a:p>
        </c:rich>
      </c:tx>
      <c:layout>
        <c:manualLayout>
          <c:xMode val="edge"/>
          <c:yMode val="edge"/>
          <c:x val="0.29413254053498061"/>
          <c:y val="2.4785294943058225E-2"/>
        </c:manualLayout>
      </c:layout>
      <c:overlay val="0"/>
      <c:spPr>
        <a:solidFill>
          <a:srgbClr val="0070C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CB-4E58-ABDF-8F71928D23AF}"/>
                </c:ext>
              </c:extLst>
            </c:dLbl>
            <c:spPr>
              <a:solidFill>
                <a:srgbClr val="0070C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Mayo-2021</c:v>
                </c:pt>
                <c:pt idx="1">
                  <c:v>Junio-2021</c:v>
                </c:pt>
                <c:pt idx="2">
                  <c:v>Julio-2021</c:v>
                </c:pt>
                <c:pt idx="3">
                  <c:v>Agosto-2021</c:v>
                </c:pt>
                <c:pt idx="4">
                  <c:v>Septiembre-2021</c:v>
                </c:pt>
                <c:pt idx="5">
                  <c:v>Octubre-2021</c:v>
                </c:pt>
                <c:pt idx="6">
                  <c:v>Noviembre-2021</c:v>
                </c:pt>
                <c:pt idx="7">
                  <c:v>Diciembre-2021</c:v>
                </c:pt>
                <c:pt idx="8">
                  <c:v>Enero-2022</c:v>
                </c:pt>
                <c:pt idx="9">
                  <c:v>Febrero-2022</c:v>
                </c:pt>
                <c:pt idx="10">
                  <c:v>Marzo-2022</c:v>
                </c:pt>
                <c:pt idx="11">
                  <c:v>Abril-2022</c:v>
                </c:pt>
                <c:pt idx="12">
                  <c:v>Mayo-2022</c:v>
                </c:pt>
                <c:pt idx="13">
                  <c:v>Junio-2022</c:v>
                </c:pt>
                <c:pt idx="14">
                  <c:v>Julio-2022</c:v>
                </c:pt>
                <c:pt idx="15">
                  <c:v>Agosto-2022</c:v>
                </c:pt>
                <c:pt idx="16">
                  <c:v>Septiembre-2022</c:v>
                </c:pt>
                <c:pt idx="17">
                  <c:v>Octubre-2022</c:v>
                </c:pt>
                <c:pt idx="18">
                  <c:v>Noviembre-2022</c:v>
                </c:pt>
                <c:pt idx="19">
                  <c:v>Diciembre-2022</c:v>
                </c:pt>
                <c:pt idx="20">
                  <c:v>Enero-2023</c:v>
                </c:pt>
                <c:pt idx="21">
                  <c:v>Febrero-2023</c:v>
                </c:pt>
                <c:pt idx="22">
                  <c:v>Marzo-2023</c:v>
                </c:pt>
                <c:pt idx="23">
                  <c:v>Abril-2023</c:v>
                </c:pt>
                <c:pt idx="24">
                  <c:v>Mayo-2023</c:v>
                </c:pt>
                <c:pt idx="25">
                  <c:v>Junio-2023</c:v>
                </c:pt>
                <c:pt idx="26">
                  <c:v>Julio-2023</c:v>
                </c:pt>
                <c:pt idx="27">
                  <c:v>Agosto-2023</c:v>
                </c:pt>
                <c:pt idx="28">
                  <c:v>Septiembre-2023</c:v>
                </c:pt>
                <c:pt idx="29">
                  <c:v>Octubre-2023</c:v>
                </c:pt>
                <c:pt idx="30">
                  <c:v>Noviembre-2023</c:v>
                </c:pt>
                <c:pt idx="31">
                  <c:v>Diciembre-2023</c:v>
                </c:pt>
                <c:pt idx="32">
                  <c:v>Enero-2024</c:v>
                </c:pt>
                <c:pt idx="33">
                  <c:v>Febrero-2024</c:v>
                </c:pt>
                <c:pt idx="34">
                  <c:v>Marzo-2024</c:v>
                </c:pt>
                <c:pt idx="35">
                  <c:v>Abril-2024</c:v>
                </c:pt>
                <c:pt idx="36">
                  <c:v>Mayo-2024</c:v>
                </c:pt>
              </c:strCache>
            </c:strRef>
          </c:cat>
          <c:val>
            <c:numRef>
              <c:f>Salida!$T$123:$T$159</c:f>
              <c:numCache>
                <c:formatCode>0.0</c:formatCode>
                <c:ptCount val="37"/>
                <c:pt idx="0">
                  <c:v>12.543499356895737</c:v>
                </c:pt>
                <c:pt idx="1">
                  <c:v>16.737779014726215</c:v>
                </c:pt>
                <c:pt idx="2">
                  <c:v>23.730832835214485</c:v>
                </c:pt>
                <c:pt idx="3">
                  <c:v>23.025148860093125</c:v>
                </c:pt>
                <c:pt idx="4">
                  <c:v>23.184590015125409</c:v>
                </c:pt>
                <c:pt idx="5">
                  <c:v>21.992868043256266</c:v>
                </c:pt>
                <c:pt idx="6">
                  <c:v>20.565699351697347</c:v>
                </c:pt>
                <c:pt idx="7">
                  <c:v>17.064391867717887</c:v>
                </c:pt>
                <c:pt idx="8">
                  <c:v>16.867898027183472</c:v>
                </c:pt>
                <c:pt idx="9">
                  <c:v>16.472891552446555</c:v>
                </c:pt>
                <c:pt idx="10">
                  <c:v>18.418927437023243</c:v>
                </c:pt>
                <c:pt idx="11">
                  <c:v>16.825497947090071</c:v>
                </c:pt>
                <c:pt idx="12">
                  <c:v>14.423766747349148</c:v>
                </c:pt>
                <c:pt idx="13">
                  <c:v>13.765319108317044</c:v>
                </c:pt>
                <c:pt idx="14">
                  <c:v>8.710770761168888</c:v>
                </c:pt>
                <c:pt idx="15">
                  <c:v>6.753879810397919</c:v>
                </c:pt>
                <c:pt idx="16">
                  <c:v>6.7393458292717838</c:v>
                </c:pt>
                <c:pt idx="17">
                  <c:v>4.3374402748030718</c:v>
                </c:pt>
                <c:pt idx="18">
                  <c:v>1.8812404792645196</c:v>
                </c:pt>
                <c:pt idx="19">
                  <c:v>1.2376245555336425</c:v>
                </c:pt>
                <c:pt idx="20">
                  <c:v>-0.91010607760490814</c:v>
                </c:pt>
                <c:pt idx="21">
                  <c:v>-0.49274486654098837</c:v>
                </c:pt>
                <c:pt idx="22">
                  <c:v>-3.8825804755220901</c:v>
                </c:pt>
                <c:pt idx="23">
                  <c:v>-4.1562901580552563</c:v>
                </c:pt>
                <c:pt idx="24">
                  <c:v>-3.8907402349616262</c:v>
                </c:pt>
                <c:pt idx="25">
                  <c:v>-5.5327071001824493</c:v>
                </c:pt>
                <c:pt idx="26">
                  <c:v>-4.4815461832568815</c:v>
                </c:pt>
                <c:pt idx="27">
                  <c:v>-4.8628546700707176</c:v>
                </c:pt>
                <c:pt idx="28">
                  <c:v>-5.1635519689180285</c:v>
                </c:pt>
                <c:pt idx="29">
                  <c:v>-3.6770955247111203</c:v>
                </c:pt>
                <c:pt idx="30">
                  <c:v>-2.2655142111439091</c:v>
                </c:pt>
                <c:pt idx="31">
                  <c:v>-0.68122947572437909</c:v>
                </c:pt>
                <c:pt idx="32">
                  <c:v>-1.9340606544684675</c:v>
                </c:pt>
                <c:pt idx="33">
                  <c:v>-0.69384992041089788</c:v>
                </c:pt>
                <c:pt idx="34">
                  <c:v>0.23446699609586119</c:v>
                </c:pt>
                <c:pt idx="35">
                  <c:v>-3.1326605198501056E-2</c:v>
                </c:pt>
                <c:pt idx="36">
                  <c:v>-1.3023057609091069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CCB-4E58-ABDF-8F71928D2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Lácteos</a:t>
            </a:r>
          </a:p>
        </c:rich>
      </c:tx>
      <c:overlay val="0"/>
      <c:spPr>
        <a:solidFill>
          <a:schemeClr val="accent2">
            <a:alpha val="3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6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E1-47FA-B208-A41A98BBB96D}"/>
                </c:ext>
              </c:extLst>
            </c:dLbl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Mayo-2021</c:v>
                </c:pt>
                <c:pt idx="1">
                  <c:v>Junio-2021</c:v>
                </c:pt>
                <c:pt idx="2">
                  <c:v>Julio-2021</c:v>
                </c:pt>
                <c:pt idx="3">
                  <c:v>Agosto-2021</c:v>
                </c:pt>
                <c:pt idx="4">
                  <c:v>Septiembre-2021</c:v>
                </c:pt>
                <c:pt idx="5">
                  <c:v>Octubre-2021</c:v>
                </c:pt>
                <c:pt idx="6">
                  <c:v>Noviembre-2021</c:v>
                </c:pt>
                <c:pt idx="7">
                  <c:v>Diciembre-2021</c:v>
                </c:pt>
                <c:pt idx="8">
                  <c:v>Enero-2022</c:v>
                </c:pt>
                <c:pt idx="9">
                  <c:v>Febrero-2022</c:v>
                </c:pt>
                <c:pt idx="10">
                  <c:v>Marzo-2022</c:v>
                </c:pt>
                <c:pt idx="11">
                  <c:v>Abril-2022</c:v>
                </c:pt>
                <c:pt idx="12">
                  <c:v>Mayo-2022</c:v>
                </c:pt>
                <c:pt idx="13">
                  <c:v>Junio-2022</c:v>
                </c:pt>
                <c:pt idx="14">
                  <c:v>Julio-2022</c:v>
                </c:pt>
                <c:pt idx="15">
                  <c:v>Agosto-2022</c:v>
                </c:pt>
                <c:pt idx="16">
                  <c:v>Septiembre-2022</c:v>
                </c:pt>
                <c:pt idx="17">
                  <c:v>Octubre-2022</c:v>
                </c:pt>
                <c:pt idx="18">
                  <c:v>Noviembre-2022</c:v>
                </c:pt>
                <c:pt idx="19">
                  <c:v>Diciembre-2022</c:v>
                </c:pt>
                <c:pt idx="20">
                  <c:v>Enero-2023</c:v>
                </c:pt>
                <c:pt idx="21">
                  <c:v>Febrero-2023</c:v>
                </c:pt>
                <c:pt idx="22">
                  <c:v>Marzo-2023</c:v>
                </c:pt>
                <c:pt idx="23">
                  <c:v>Abril-2023</c:v>
                </c:pt>
                <c:pt idx="24">
                  <c:v>Mayo-2023</c:v>
                </c:pt>
                <c:pt idx="25">
                  <c:v>Junio-2023</c:v>
                </c:pt>
                <c:pt idx="26">
                  <c:v>Julio-2023</c:v>
                </c:pt>
                <c:pt idx="27">
                  <c:v>Agosto-2023</c:v>
                </c:pt>
                <c:pt idx="28">
                  <c:v>Septiembre-2023</c:v>
                </c:pt>
                <c:pt idx="29">
                  <c:v>Octubre-2023</c:v>
                </c:pt>
                <c:pt idx="30">
                  <c:v>Noviembre-2023</c:v>
                </c:pt>
                <c:pt idx="31">
                  <c:v>Diciembre-2023</c:v>
                </c:pt>
                <c:pt idx="32">
                  <c:v>Enero-2024</c:v>
                </c:pt>
                <c:pt idx="33">
                  <c:v>Febrero-2024</c:v>
                </c:pt>
                <c:pt idx="34">
                  <c:v>Marzo-2024</c:v>
                </c:pt>
                <c:pt idx="35">
                  <c:v>Abril-2024</c:v>
                </c:pt>
                <c:pt idx="36">
                  <c:v>Mayo-2024</c:v>
                </c:pt>
              </c:strCache>
            </c:strRef>
          </c:cat>
          <c:val>
            <c:numRef>
              <c:f>Salida!$U$123:$U$159</c:f>
              <c:numCache>
                <c:formatCode>0.0</c:formatCode>
                <c:ptCount val="37"/>
                <c:pt idx="0">
                  <c:v>28.214091803816984</c:v>
                </c:pt>
                <c:pt idx="1">
                  <c:v>22.146274517836389</c:v>
                </c:pt>
                <c:pt idx="2">
                  <c:v>15.163491296509932</c:v>
                </c:pt>
                <c:pt idx="3">
                  <c:v>14.714128605239594</c:v>
                </c:pt>
                <c:pt idx="4">
                  <c:v>16.439933140285291</c:v>
                </c:pt>
                <c:pt idx="5">
                  <c:v>17.369548153157567</c:v>
                </c:pt>
                <c:pt idx="6">
                  <c:v>20.717620122149242</c:v>
                </c:pt>
                <c:pt idx="7">
                  <c:v>19.952304864869191</c:v>
                </c:pt>
                <c:pt idx="8">
                  <c:v>20.909083976355888</c:v>
                </c:pt>
                <c:pt idx="9">
                  <c:v>28.493071614619851</c:v>
                </c:pt>
                <c:pt idx="10">
                  <c:v>27.602752838052822</c:v>
                </c:pt>
                <c:pt idx="11">
                  <c:v>26.705516674613278</c:v>
                </c:pt>
                <c:pt idx="12">
                  <c:v>23.59341318083095</c:v>
                </c:pt>
                <c:pt idx="13">
                  <c:v>31.726738230957437</c:v>
                </c:pt>
                <c:pt idx="14">
                  <c:v>32.701776125167612</c:v>
                </c:pt>
                <c:pt idx="15">
                  <c:v>30.647907695161081</c:v>
                </c:pt>
                <c:pt idx="16">
                  <c:v>28.203037480577876</c:v>
                </c:pt>
                <c:pt idx="17">
                  <c:v>21.680079673822974</c:v>
                </c:pt>
                <c:pt idx="18">
                  <c:v>15.829140350312329</c:v>
                </c:pt>
                <c:pt idx="19">
                  <c:v>13.949160687202706</c:v>
                </c:pt>
                <c:pt idx="20">
                  <c:v>7.7535182408942802</c:v>
                </c:pt>
                <c:pt idx="21">
                  <c:v>-4.3603759722277999</c:v>
                </c:pt>
                <c:pt idx="22">
                  <c:v>-9.5669312108914397</c:v>
                </c:pt>
                <c:pt idx="23">
                  <c:v>-14.244600039931626</c:v>
                </c:pt>
                <c:pt idx="24">
                  <c:v>-18.714272982802655</c:v>
                </c:pt>
                <c:pt idx="25">
                  <c:v>-24.202852192403952</c:v>
                </c:pt>
                <c:pt idx="26">
                  <c:v>-23.43997334603641</c:v>
                </c:pt>
                <c:pt idx="27">
                  <c:v>-25.298408067887749</c:v>
                </c:pt>
                <c:pt idx="28">
                  <c:v>-26.714623527171696</c:v>
                </c:pt>
                <c:pt idx="29">
                  <c:v>-23.219251232989251</c:v>
                </c:pt>
                <c:pt idx="30">
                  <c:v>-20.970782950187811</c:v>
                </c:pt>
                <c:pt idx="31">
                  <c:v>-20.112099903312014</c:v>
                </c:pt>
                <c:pt idx="32">
                  <c:v>-17.99992313039381</c:v>
                </c:pt>
                <c:pt idx="33">
                  <c:v>-12.955646282075037</c:v>
                </c:pt>
                <c:pt idx="34">
                  <c:v>-8.3147727837134227</c:v>
                </c:pt>
                <c:pt idx="35">
                  <c:v>-4.2499626054084132</c:v>
                </c:pt>
                <c:pt idx="36">
                  <c:v>3.5481272680357989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CE1-47FA-B208-A41A98BBB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Cereales</a:t>
            </a:r>
          </a:p>
        </c:rich>
      </c:tx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36"/>
              <c:spPr>
                <a:solidFill>
                  <a:srgbClr val="00B05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6F-4D81-95F4-2DB1149679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Salida!$R$123:$R$159</c:f>
              <c:strCache>
                <c:ptCount val="37"/>
                <c:pt idx="0">
                  <c:v>Mayo-2021</c:v>
                </c:pt>
                <c:pt idx="1">
                  <c:v>Junio-2021</c:v>
                </c:pt>
                <c:pt idx="2">
                  <c:v>Julio-2021</c:v>
                </c:pt>
                <c:pt idx="3">
                  <c:v>Agosto-2021</c:v>
                </c:pt>
                <c:pt idx="4">
                  <c:v>Septiembre-2021</c:v>
                </c:pt>
                <c:pt idx="5">
                  <c:v>Octubre-2021</c:v>
                </c:pt>
                <c:pt idx="6">
                  <c:v>Noviembre-2021</c:v>
                </c:pt>
                <c:pt idx="7">
                  <c:v>Diciembre-2021</c:v>
                </c:pt>
                <c:pt idx="8">
                  <c:v>Enero-2022</c:v>
                </c:pt>
                <c:pt idx="9">
                  <c:v>Febrero-2022</c:v>
                </c:pt>
                <c:pt idx="10">
                  <c:v>Marzo-2022</c:v>
                </c:pt>
                <c:pt idx="11">
                  <c:v>Abril-2022</c:v>
                </c:pt>
                <c:pt idx="12">
                  <c:v>Mayo-2022</c:v>
                </c:pt>
                <c:pt idx="13">
                  <c:v>Junio-2022</c:v>
                </c:pt>
                <c:pt idx="14">
                  <c:v>Julio-2022</c:v>
                </c:pt>
                <c:pt idx="15">
                  <c:v>Agosto-2022</c:v>
                </c:pt>
                <c:pt idx="16">
                  <c:v>Septiembre-2022</c:v>
                </c:pt>
                <c:pt idx="17">
                  <c:v>Octubre-2022</c:v>
                </c:pt>
                <c:pt idx="18">
                  <c:v>Noviembre-2022</c:v>
                </c:pt>
                <c:pt idx="19">
                  <c:v>Diciembre-2022</c:v>
                </c:pt>
                <c:pt idx="20">
                  <c:v>Enero-2023</c:v>
                </c:pt>
                <c:pt idx="21">
                  <c:v>Febrero-2023</c:v>
                </c:pt>
                <c:pt idx="22">
                  <c:v>Marzo-2023</c:v>
                </c:pt>
                <c:pt idx="23">
                  <c:v>Abril-2023</c:v>
                </c:pt>
                <c:pt idx="24">
                  <c:v>Mayo-2023</c:v>
                </c:pt>
                <c:pt idx="25">
                  <c:v>Junio-2023</c:v>
                </c:pt>
                <c:pt idx="26">
                  <c:v>Julio-2023</c:v>
                </c:pt>
                <c:pt idx="27">
                  <c:v>Agosto-2023</c:v>
                </c:pt>
                <c:pt idx="28">
                  <c:v>Septiembre-2023</c:v>
                </c:pt>
                <c:pt idx="29">
                  <c:v>Octubre-2023</c:v>
                </c:pt>
                <c:pt idx="30">
                  <c:v>Noviembre-2023</c:v>
                </c:pt>
                <c:pt idx="31">
                  <c:v>Diciembre-2023</c:v>
                </c:pt>
                <c:pt idx="32">
                  <c:v>Enero-2024</c:v>
                </c:pt>
                <c:pt idx="33">
                  <c:v>Febrero-2024</c:v>
                </c:pt>
                <c:pt idx="34">
                  <c:v>Marzo-2024</c:v>
                </c:pt>
                <c:pt idx="35">
                  <c:v>Abril-2024</c:v>
                </c:pt>
                <c:pt idx="36">
                  <c:v>Mayo-2024</c:v>
                </c:pt>
              </c:strCache>
            </c:strRef>
          </c:cat>
          <c:val>
            <c:numRef>
              <c:f>Salida!$V$123:$V$159</c:f>
              <c:numCache>
                <c:formatCode>0.0</c:formatCode>
                <c:ptCount val="37"/>
                <c:pt idx="0">
                  <c:v>36.397424135169445</c:v>
                </c:pt>
                <c:pt idx="1">
                  <c:v>33.917516018682363</c:v>
                </c:pt>
                <c:pt idx="2">
                  <c:v>29.795862845305123</c:v>
                </c:pt>
                <c:pt idx="3">
                  <c:v>31.416360284228716</c:v>
                </c:pt>
                <c:pt idx="4">
                  <c:v>27.327088111840396</c:v>
                </c:pt>
                <c:pt idx="5">
                  <c:v>22.352400460373218</c:v>
                </c:pt>
                <c:pt idx="6">
                  <c:v>23.163028395557305</c:v>
                </c:pt>
                <c:pt idx="7">
                  <c:v>20.714103279301654</c:v>
                </c:pt>
                <c:pt idx="8">
                  <c:v>12.509634998380562</c:v>
                </c:pt>
                <c:pt idx="9">
                  <c:v>15.165691522678415</c:v>
                </c:pt>
                <c:pt idx="10">
                  <c:v>37.304104086523608</c:v>
                </c:pt>
                <c:pt idx="11">
                  <c:v>34.448535780557023</c:v>
                </c:pt>
                <c:pt idx="12">
                  <c:v>29.788134564502855</c:v>
                </c:pt>
                <c:pt idx="13">
                  <c:v>27.642274586615784</c:v>
                </c:pt>
                <c:pt idx="14">
                  <c:v>16.632374638078346</c:v>
                </c:pt>
                <c:pt idx="15">
                  <c:v>11.647734419044184</c:v>
                </c:pt>
                <c:pt idx="16">
                  <c:v>11.350841525675534</c:v>
                </c:pt>
                <c:pt idx="17">
                  <c:v>11.038789001647558</c:v>
                </c:pt>
                <c:pt idx="18">
                  <c:v>6.1252704875083026</c:v>
                </c:pt>
                <c:pt idx="19">
                  <c:v>4.8108662130226634</c:v>
                </c:pt>
                <c:pt idx="20">
                  <c:v>4.8664340150964733</c:v>
                </c:pt>
                <c:pt idx="21">
                  <c:v>0.98951029408291902</c:v>
                </c:pt>
                <c:pt idx="22">
                  <c:v>-18.560350669360062</c:v>
                </c:pt>
                <c:pt idx="23">
                  <c:v>-19.763893056962416</c:v>
                </c:pt>
                <c:pt idx="24">
                  <c:v>-25.501008723299265</c:v>
                </c:pt>
                <c:pt idx="25">
                  <c:v>-23.887779578138606</c:v>
                </c:pt>
                <c:pt idx="26">
                  <c:v>-14.530167176138477</c:v>
                </c:pt>
                <c:pt idx="27">
                  <c:v>-14.138683816641304</c:v>
                </c:pt>
                <c:pt idx="28">
                  <c:v>-14.61817989626212</c:v>
                </c:pt>
                <c:pt idx="29">
                  <c:v>-18.065974645934205</c:v>
                </c:pt>
                <c:pt idx="30">
                  <c:v>-19.363326805859472</c:v>
                </c:pt>
                <c:pt idx="31">
                  <c:v>-16.605831615517232</c:v>
                </c:pt>
                <c:pt idx="32">
                  <c:v>-18.709249394017604</c:v>
                </c:pt>
                <c:pt idx="33">
                  <c:v>-22.404853761234506</c:v>
                </c:pt>
                <c:pt idx="34">
                  <c:v>-19.964150640261224</c:v>
                </c:pt>
                <c:pt idx="35">
                  <c:v>-18.014178323551619</c:v>
                </c:pt>
                <c:pt idx="36">
                  <c:v>-8.1971573394738613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F6F-4D81-95F4-2DB114967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Aceites</a:t>
            </a:r>
          </a:p>
        </c:rich>
      </c:tx>
      <c:layout>
        <c:manualLayout>
          <c:xMode val="edge"/>
          <c:yMode val="edge"/>
          <c:x val="0.37529448067554017"/>
          <c:y val="1.982823595444658E-2"/>
        </c:manualLayout>
      </c:layout>
      <c:overlay val="0"/>
      <c:spPr>
        <a:solidFill>
          <a:srgbClr val="00B0F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56965832001"/>
          <c:y val="1.1078831679744326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39-4005-98D3-AC97FFB0CD00}"/>
                </c:ext>
              </c:extLst>
            </c:dLbl>
            <c:spPr>
              <a:solidFill>
                <a:srgbClr val="00B0F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F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Mayo-2021</c:v>
                </c:pt>
                <c:pt idx="1">
                  <c:v>Junio-2021</c:v>
                </c:pt>
                <c:pt idx="2">
                  <c:v>Julio-2021</c:v>
                </c:pt>
                <c:pt idx="3">
                  <c:v>Agosto-2021</c:v>
                </c:pt>
                <c:pt idx="4">
                  <c:v>Septiembre-2021</c:v>
                </c:pt>
                <c:pt idx="5">
                  <c:v>Octubre-2021</c:v>
                </c:pt>
                <c:pt idx="6">
                  <c:v>Noviembre-2021</c:v>
                </c:pt>
                <c:pt idx="7">
                  <c:v>Diciembre-2021</c:v>
                </c:pt>
                <c:pt idx="8">
                  <c:v>Enero-2022</c:v>
                </c:pt>
                <c:pt idx="9">
                  <c:v>Febrero-2022</c:v>
                </c:pt>
                <c:pt idx="10">
                  <c:v>Marzo-2022</c:v>
                </c:pt>
                <c:pt idx="11">
                  <c:v>Abril-2022</c:v>
                </c:pt>
                <c:pt idx="12">
                  <c:v>Mayo-2022</c:v>
                </c:pt>
                <c:pt idx="13">
                  <c:v>Junio-2022</c:v>
                </c:pt>
                <c:pt idx="14">
                  <c:v>Julio-2022</c:v>
                </c:pt>
                <c:pt idx="15">
                  <c:v>Agosto-2022</c:v>
                </c:pt>
                <c:pt idx="16">
                  <c:v>Septiembre-2022</c:v>
                </c:pt>
                <c:pt idx="17">
                  <c:v>Octubre-2022</c:v>
                </c:pt>
                <c:pt idx="18">
                  <c:v>Noviembre-2022</c:v>
                </c:pt>
                <c:pt idx="19">
                  <c:v>Diciembre-2022</c:v>
                </c:pt>
                <c:pt idx="20">
                  <c:v>Enero-2023</c:v>
                </c:pt>
                <c:pt idx="21">
                  <c:v>Febrero-2023</c:v>
                </c:pt>
                <c:pt idx="22">
                  <c:v>Marzo-2023</c:v>
                </c:pt>
                <c:pt idx="23">
                  <c:v>Abril-2023</c:v>
                </c:pt>
                <c:pt idx="24">
                  <c:v>Mayo-2023</c:v>
                </c:pt>
                <c:pt idx="25">
                  <c:v>Junio-2023</c:v>
                </c:pt>
                <c:pt idx="26">
                  <c:v>Julio-2023</c:v>
                </c:pt>
                <c:pt idx="27">
                  <c:v>Agosto-2023</c:v>
                </c:pt>
                <c:pt idx="28">
                  <c:v>Septiembre-2023</c:v>
                </c:pt>
                <c:pt idx="29">
                  <c:v>Octubre-2023</c:v>
                </c:pt>
                <c:pt idx="30">
                  <c:v>Noviembre-2023</c:v>
                </c:pt>
                <c:pt idx="31">
                  <c:v>Diciembre-2023</c:v>
                </c:pt>
                <c:pt idx="32">
                  <c:v>Enero-2024</c:v>
                </c:pt>
                <c:pt idx="33">
                  <c:v>Febrero-2024</c:v>
                </c:pt>
                <c:pt idx="34">
                  <c:v>Marzo-2024</c:v>
                </c:pt>
                <c:pt idx="35">
                  <c:v>Abril-2024</c:v>
                </c:pt>
                <c:pt idx="36">
                  <c:v>Mayo-2024</c:v>
                </c:pt>
              </c:strCache>
            </c:strRef>
          </c:cat>
          <c:val>
            <c:numRef>
              <c:f>Salida!$W$123:$W$159</c:f>
              <c:numCache>
                <c:formatCode>0.0</c:formatCode>
                <c:ptCount val="37"/>
                <c:pt idx="0">
                  <c:v>124.86623214551801</c:v>
                </c:pt>
                <c:pt idx="1">
                  <c:v>82.050427695542112</c:v>
                </c:pt>
                <c:pt idx="2">
                  <c:v>66.839952282032698</c:v>
                </c:pt>
                <c:pt idx="3">
                  <c:v>68.043793640014258</c:v>
                </c:pt>
                <c:pt idx="4">
                  <c:v>61.163247371101733</c:v>
                </c:pt>
                <c:pt idx="5">
                  <c:v>73.637426485055641</c:v>
                </c:pt>
                <c:pt idx="6">
                  <c:v>51.394549108069583</c:v>
                </c:pt>
                <c:pt idx="7">
                  <c:v>36.05665049190344</c:v>
                </c:pt>
                <c:pt idx="8">
                  <c:v>33.884471627542439</c:v>
                </c:pt>
                <c:pt idx="9">
                  <c:v>36.792540892000233</c:v>
                </c:pt>
                <c:pt idx="10">
                  <c:v>58.084176308847645</c:v>
                </c:pt>
                <c:pt idx="11">
                  <c:v>46.451561209979161</c:v>
                </c:pt>
                <c:pt idx="12">
                  <c:v>31.087747633099639</c:v>
                </c:pt>
                <c:pt idx="13">
                  <c:v>34.319173967064671</c:v>
                </c:pt>
                <c:pt idx="14">
                  <c:v>8.5693119829755204</c:v>
                </c:pt>
                <c:pt idx="15">
                  <c:v>-1.5306401891479311</c:v>
                </c:pt>
                <c:pt idx="16">
                  <c:v>-9.4904177550739917</c:v>
                </c:pt>
                <c:pt idx="17">
                  <c:v>-18.152433037453108</c:v>
                </c:pt>
                <c:pt idx="18">
                  <c:v>-16.172974584110449</c:v>
                </c:pt>
                <c:pt idx="19">
                  <c:v>-18.993898910777645</c:v>
                </c:pt>
                <c:pt idx="20">
                  <c:v>-24.481897446577733</c:v>
                </c:pt>
                <c:pt idx="21">
                  <c:v>-32.643906157851177</c:v>
                </c:pt>
                <c:pt idx="22">
                  <c:v>-47.668668125559599</c:v>
                </c:pt>
                <c:pt idx="23">
                  <c:v>-45.257830962806736</c:v>
                </c:pt>
                <c:pt idx="24">
                  <c:v>-48.228079331141437</c:v>
                </c:pt>
                <c:pt idx="25">
                  <c:v>-45.329399967687387</c:v>
                </c:pt>
                <c:pt idx="26">
                  <c:v>-23.109999215094518</c:v>
                </c:pt>
                <c:pt idx="27">
                  <c:v>-22.96159591228087</c:v>
                </c:pt>
                <c:pt idx="28">
                  <c:v>-20.781288925304011</c:v>
                </c:pt>
                <c:pt idx="29">
                  <c:v>-20.67391295832563</c:v>
                </c:pt>
                <c:pt idx="30">
                  <c:v>-19.769177791501548</c:v>
                </c:pt>
                <c:pt idx="31">
                  <c:v>-15.420515462648666</c:v>
                </c:pt>
                <c:pt idx="32">
                  <c:v>-12.77702274954315</c:v>
                </c:pt>
                <c:pt idx="33">
                  <c:v>-11.038182477302968</c:v>
                </c:pt>
                <c:pt idx="34">
                  <c:v>-0.9317435719813858</c:v>
                </c:pt>
                <c:pt idx="35">
                  <c:v>0.66789556709889553</c:v>
                </c:pt>
                <c:pt idx="36">
                  <c:v>7.6670157877164087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F39-4005-98D3-AC97FFB0C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Azúcar</a:t>
            </a:r>
          </a:p>
        </c:rich>
      </c:tx>
      <c:layout>
        <c:manualLayout>
          <c:xMode val="edge"/>
          <c:yMode val="edge"/>
          <c:x val="0.36740243153839408"/>
          <c:y val="1.982823595444658E-2"/>
        </c:manualLayout>
      </c:layout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36"/>
              <c:layout>
                <c:manualLayout>
                  <c:x val="0"/>
                  <c:y val="1.239264747152729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10-4F69-A8DF-D7E3775A157A}"/>
                </c:ext>
              </c:extLst>
            </c:dLbl>
            <c:spPr>
              <a:solidFill>
                <a:srgbClr val="C0000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Mayo-2021</c:v>
                </c:pt>
                <c:pt idx="1">
                  <c:v>Junio-2021</c:v>
                </c:pt>
                <c:pt idx="2">
                  <c:v>Julio-2021</c:v>
                </c:pt>
                <c:pt idx="3">
                  <c:v>Agosto-2021</c:v>
                </c:pt>
                <c:pt idx="4">
                  <c:v>Septiembre-2021</c:v>
                </c:pt>
                <c:pt idx="5">
                  <c:v>Octubre-2021</c:v>
                </c:pt>
                <c:pt idx="6">
                  <c:v>Noviembre-2021</c:v>
                </c:pt>
                <c:pt idx="7">
                  <c:v>Diciembre-2021</c:v>
                </c:pt>
                <c:pt idx="8">
                  <c:v>Enero-2022</c:v>
                </c:pt>
                <c:pt idx="9">
                  <c:v>Febrero-2022</c:v>
                </c:pt>
                <c:pt idx="10">
                  <c:v>Marzo-2022</c:v>
                </c:pt>
                <c:pt idx="11">
                  <c:v>Abril-2022</c:v>
                </c:pt>
                <c:pt idx="12">
                  <c:v>Mayo-2022</c:v>
                </c:pt>
                <c:pt idx="13">
                  <c:v>Junio-2022</c:v>
                </c:pt>
                <c:pt idx="14">
                  <c:v>Julio-2022</c:v>
                </c:pt>
                <c:pt idx="15">
                  <c:v>Agosto-2022</c:v>
                </c:pt>
                <c:pt idx="16">
                  <c:v>Septiembre-2022</c:v>
                </c:pt>
                <c:pt idx="17">
                  <c:v>Octubre-2022</c:v>
                </c:pt>
                <c:pt idx="18">
                  <c:v>Noviembre-2022</c:v>
                </c:pt>
                <c:pt idx="19">
                  <c:v>Diciembre-2022</c:v>
                </c:pt>
                <c:pt idx="20">
                  <c:v>Enero-2023</c:v>
                </c:pt>
                <c:pt idx="21">
                  <c:v>Febrero-2023</c:v>
                </c:pt>
                <c:pt idx="22">
                  <c:v>Marzo-2023</c:v>
                </c:pt>
                <c:pt idx="23">
                  <c:v>Abril-2023</c:v>
                </c:pt>
                <c:pt idx="24">
                  <c:v>Mayo-2023</c:v>
                </c:pt>
                <c:pt idx="25">
                  <c:v>Junio-2023</c:v>
                </c:pt>
                <c:pt idx="26">
                  <c:v>Julio-2023</c:v>
                </c:pt>
                <c:pt idx="27">
                  <c:v>Agosto-2023</c:v>
                </c:pt>
                <c:pt idx="28">
                  <c:v>Septiembre-2023</c:v>
                </c:pt>
                <c:pt idx="29">
                  <c:v>Octubre-2023</c:v>
                </c:pt>
                <c:pt idx="30">
                  <c:v>Noviembre-2023</c:v>
                </c:pt>
                <c:pt idx="31">
                  <c:v>Diciembre-2023</c:v>
                </c:pt>
                <c:pt idx="32">
                  <c:v>Enero-2024</c:v>
                </c:pt>
                <c:pt idx="33">
                  <c:v>Febrero-2024</c:v>
                </c:pt>
                <c:pt idx="34">
                  <c:v>Marzo-2024</c:v>
                </c:pt>
                <c:pt idx="35">
                  <c:v>Abril-2024</c:v>
                </c:pt>
                <c:pt idx="36">
                  <c:v>Mayo-2024</c:v>
                </c:pt>
              </c:strCache>
            </c:strRef>
          </c:cat>
          <c:val>
            <c:numRef>
              <c:f>Salida!$X$123:$X$159</c:f>
              <c:numCache>
                <c:formatCode>0.0</c:formatCode>
                <c:ptCount val="37"/>
                <c:pt idx="0">
                  <c:v>57.415853324819864</c:v>
                </c:pt>
                <c:pt idx="1">
                  <c:v>43.756404625969793</c:v>
                </c:pt>
                <c:pt idx="2">
                  <c:v>44.124698310539031</c:v>
                </c:pt>
                <c:pt idx="3">
                  <c:v>48.645184309113318</c:v>
                </c:pt>
                <c:pt idx="4">
                  <c:v>53.480584253651614</c:v>
                </c:pt>
                <c:pt idx="5">
                  <c:v>40.555729497749809</c:v>
                </c:pt>
                <c:pt idx="6">
                  <c:v>37.310103902531523</c:v>
                </c:pt>
                <c:pt idx="7">
                  <c:v>33.614177803602558</c:v>
                </c:pt>
                <c:pt idx="8">
                  <c:v>19.656354161776449</c:v>
                </c:pt>
                <c:pt idx="9">
                  <c:v>10.33854327546797</c:v>
                </c:pt>
                <c:pt idx="10">
                  <c:v>22.574960841351512</c:v>
                </c:pt>
                <c:pt idx="11">
                  <c:v>21.55972766659788</c:v>
                </c:pt>
                <c:pt idx="12">
                  <c:v>12.72305848577038</c:v>
                </c:pt>
                <c:pt idx="13">
                  <c:v>8.867303775654122</c:v>
                </c:pt>
                <c:pt idx="14">
                  <c:v>3.0026472008754865</c:v>
                </c:pt>
                <c:pt idx="15">
                  <c:v>-8.352306624621022</c:v>
                </c:pt>
                <c:pt idx="16">
                  <c:v>-9.5004874425514032</c:v>
                </c:pt>
                <c:pt idx="17">
                  <c:v>-8.8062767616266058</c:v>
                </c:pt>
                <c:pt idx="18">
                  <c:v>-4.8191925102398727</c:v>
                </c:pt>
                <c:pt idx="19">
                  <c:v>0.63885523768105656</c:v>
                </c:pt>
                <c:pt idx="20">
                  <c:v>3.6566227244193499</c:v>
                </c:pt>
                <c:pt idx="21">
                  <c:v>13.244310069706899</c:v>
                </c:pt>
                <c:pt idx="22">
                  <c:v>7.7014353193528535</c:v>
                </c:pt>
                <c:pt idx="23">
                  <c:v>22.917783256511925</c:v>
                </c:pt>
                <c:pt idx="24">
                  <c:v>30.588592658363865</c:v>
                </c:pt>
                <c:pt idx="25">
                  <c:v>29.73329495850723</c:v>
                </c:pt>
                <c:pt idx="26">
                  <c:v>29.675380637747764</c:v>
                </c:pt>
                <c:pt idx="27">
                  <c:v>34.144381119392108</c:v>
                </c:pt>
                <c:pt idx="28">
                  <c:v>48.357839634866451</c:v>
                </c:pt>
                <c:pt idx="29">
                  <c:v>46.602844841411809</c:v>
                </c:pt>
                <c:pt idx="30">
                  <c:v>41.085919441302252</c:v>
                </c:pt>
                <c:pt idx="31">
                  <c:v>14.556737588652481</c:v>
                </c:pt>
                <c:pt idx="32">
                  <c:v>16.792719014520657</c:v>
                </c:pt>
                <c:pt idx="33">
                  <c:v>12.462507004186023</c:v>
                </c:pt>
                <c:pt idx="34">
                  <c:v>5.0101699224543808</c:v>
                </c:pt>
                <c:pt idx="35">
                  <c:v>-15.249986126196092</c:v>
                </c:pt>
                <c:pt idx="36">
                  <c:v>-25.511737761236759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410-4F69-A8DF-D7E3775A15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964976145755056E-2"/>
          <c:y val="3.1592608242844322E-2"/>
          <c:w val="0.90140200620915956"/>
          <c:h val="0.65336291144732317"/>
        </c:manualLayout>
      </c:layout>
      <c:lineChart>
        <c:grouping val="standard"/>
        <c:varyColors val="0"/>
        <c:ser>
          <c:idx val="2"/>
          <c:order val="0"/>
          <c:tx>
            <c:strRef>
              <c:f>Salida!$T$50</c:f>
              <c:strCache>
                <c:ptCount val="1"/>
                <c:pt idx="0">
                  <c:v>IPC Total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97-4390-8040-6E53C1F00EE2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97-4390-8040-6E53C1F00EE2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97-4390-8040-6E53C1F00EE2}"/>
                </c:ext>
              </c:extLst>
            </c:dLbl>
            <c:numFmt formatCode="#,##0.00" sourceLinked="0"/>
            <c:spPr>
              <a:solidFill>
                <a:srgbClr val="C00000">
                  <a:alpha val="2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Salida!$S$51:$S$75</c:f>
              <c:strCache>
                <c:ptCount val="25"/>
                <c:pt idx="0">
                  <c:v>Mayo-2022</c:v>
                </c:pt>
                <c:pt idx="1">
                  <c:v>Junio-2022</c:v>
                </c:pt>
                <c:pt idx="2">
                  <c:v>Julio-2022</c:v>
                </c:pt>
                <c:pt idx="3">
                  <c:v>Agosto-2022</c:v>
                </c:pt>
                <c:pt idx="4">
                  <c:v>Septiembre-2022</c:v>
                </c:pt>
                <c:pt idx="5">
                  <c:v>Octubre-2022</c:v>
                </c:pt>
                <c:pt idx="6">
                  <c:v>Noviembre-2022</c:v>
                </c:pt>
                <c:pt idx="7">
                  <c:v>Diciembre-2022</c:v>
                </c:pt>
                <c:pt idx="8">
                  <c:v>Enero-2023</c:v>
                </c:pt>
                <c:pt idx="9">
                  <c:v>Febrero-2023</c:v>
                </c:pt>
                <c:pt idx="10">
                  <c:v>Marzo-2023</c:v>
                </c:pt>
                <c:pt idx="11">
                  <c:v>Abril-2023</c:v>
                </c:pt>
                <c:pt idx="12">
                  <c:v>Mayo-2023</c:v>
                </c:pt>
                <c:pt idx="13">
                  <c:v>Junio-2023</c:v>
                </c:pt>
                <c:pt idx="14">
                  <c:v>Julio-2023</c:v>
                </c:pt>
                <c:pt idx="15">
                  <c:v>Agosto-2023</c:v>
                </c:pt>
                <c:pt idx="16">
                  <c:v>Septiembre-2023</c:v>
                </c:pt>
                <c:pt idx="17">
                  <c:v>Octubre-2023</c:v>
                </c:pt>
                <c:pt idx="18">
                  <c:v>Noviembre-2023</c:v>
                </c:pt>
                <c:pt idx="19">
                  <c:v>Diciembre-2023</c:v>
                </c:pt>
                <c:pt idx="20">
                  <c:v>Enero-2024</c:v>
                </c:pt>
                <c:pt idx="21">
                  <c:v>Febrero-2024</c:v>
                </c:pt>
                <c:pt idx="22">
                  <c:v>Marzo-2024</c:v>
                </c:pt>
                <c:pt idx="23">
                  <c:v>Abril-2024</c:v>
                </c:pt>
                <c:pt idx="24">
                  <c:v>Mayo-2024</c:v>
                </c:pt>
              </c:strCache>
            </c:strRef>
          </c:cat>
          <c:val>
            <c:numRef>
              <c:f>Salida!$T$51:$T$75</c:f>
              <c:numCache>
                <c:formatCode>_(* #,##0.00_);_(* \(#,##0.00\);_(* "-"??_);_(@_)</c:formatCode>
                <c:ptCount val="25"/>
                <c:pt idx="0">
                  <c:v>0.84</c:v>
                </c:pt>
                <c:pt idx="1">
                  <c:v>0.51</c:v>
                </c:pt>
                <c:pt idx="2">
                  <c:v>0.81</c:v>
                </c:pt>
                <c:pt idx="3">
                  <c:v>1.02</c:v>
                </c:pt>
                <c:pt idx="4">
                  <c:v>0.93</c:v>
                </c:pt>
                <c:pt idx="5">
                  <c:v>0.72</c:v>
                </c:pt>
                <c:pt idx="6">
                  <c:v>0.77</c:v>
                </c:pt>
                <c:pt idx="7">
                  <c:v>1.26</c:v>
                </c:pt>
                <c:pt idx="8">
                  <c:v>1.78</c:v>
                </c:pt>
                <c:pt idx="9">
                  <c:v>1.66</c:v>
                </c:pt>
                <c:pt idx="10">
                  <c:v>1.05</c:v>
                </c:pt>
                <c:pt idx="11">
                  <c:v>0.78</c:v>
                </c:pt>
                <c:pt idx="12">
                  <c:v>0.43</c:v>
                </c:pt>
                <c:pt idx="13">
                  <c:v>0.3</c:v>
                </c:pt>
                <c:pt idx="14">
                  <c:v>0.5</c:v>
                </c:pt>
                <c:pt idx="15">
                  <c:v>0.7</c:v>
                </c:pt>
                <c:pt idx="16">
                  <c:v>0.54</c:v>
                </c:pt>
                <c:pt idx="17">
                  <c:v>0.25</c:v>
                </c:pt>
                <c:pt idx="18">
                  <c:v>0.47</c:v>
                </c:pt>
                <c:pt idx="19">
                  <c:v>0.45</c:v>
                </c:pt>
                <c:pt idx="20">
                  <c:v>0.92</c:v>
                </c:pt>
                <c:pt idx="21">
                  <c:v>1.0900000000000001</c:v>
                </c:pt>
                <c:pt idx="22">
                  <c:v>0.7</c:v>
                </c:pt>
                <c:pt idx="23">
                  <c:v>0.59</c:v>
                </c:pt>
                <c:pt idx="24">
                  <c:v>0.43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B997-4390-8040-6E53C1F00EE2}"/>
            </c:ext>
          </c:extLst>
        </c:ser>
        <c:ser>
          <c:idx val="3"/>
          <c:order val="1"/>
          <c:tx>
            <c:strRef>
              <c:f>Salida!$U$50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1F4E79"/>
              </a:solidFill>
              <a:ln w="9525">
                <a:solidFill>
                  <a:srgbClr val="395F9B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97-4390-8040-6E53C1F00EE2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97-4390-8040-6E53C1F00EE2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997-4390-8040-6E53C1F00EE2}"/>
                </c:ext>
              </c:extLst>
            </c:dLbl>
            <c:numFmt formatCode="#,##0.00" sourceLinked="0"/>
            <c:spPr>
              <a:solidFill>
                <a:srgbClr val="0070C0">
                  <a:alpha val="2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Salida!$S$51:$S$75</c:f>
              <c:strCache>
                <c:ptCount val="25"/>
                <c:pt idx="0">
                  <c:v>Mayo-2022</c:v>
                </c:pt>
                <c:pt idx="1">
                  <c:v>Junio-2022</c:v>
                </c:pt>
                <c:pt idx="2">
                  <c:v>Julio-2022</c:v>
                </c:pt>
                <c:pt idx="3">
                  <c:v>Agosto-2022</c:v>
                </c:pt>
                <c:pt idx="4">
                  <c:v>Septiembre-2022</c:v>
                </c:pt>
                <c:pt idx="5">
                  <c:v>Octubre-2022</c:v>
                </c:pt>
                <c:pt idx="6">
                  <c:v>Noviembre-2022</c:v>
                </c:pt>
                <c:pt idx="7">
                  <c:v>Diciembre-2022</c:v>
                </c:pt>
                <c:pt idx="8">
                  <c:v>Enero-2023</c:v>
                </c:pt>
                <c:pt idx="9">
                  <c:v>Febrero-2023</c:v>
                </c:pt>
                <c:pt idx="10">
                  <c:v>Marzo-2023</c:v>
                </c:pt>
                <c:pt idx="11">
                  <c:v>Abril-2023</c:v>
                </c:pt>
                <c:pt idx="12">
                  <c:v>Mayo-2023</c:v>
                </c:pt>
                <c:pt idx="13">
                  <c:v>Junio-2023</c:v>
                </c:pt>
                <c:pt idx="14">
                  <c:v>Julio-2023</c:v>
                </c:pt>
                <c:pt idx="15">
                  <c:v>Agosto-2023</c:v>
                </c:pt>
                <c:pt idx="16">
                  <c:v>Septiembre-2023</c:v>
                </c:pt>
                <c:pt idx="17">
                  <c:v>Octubre-2023</c:v>
                </c:pt>
                <c:pt idx="18">
                  <c:v>Noviembre-2023</c:v>
                </c:pt>
                <c:pt idx="19">
                  <c:v>Diciembre-2023</c:v>
                </c:pt>
                <c:pt idx="20">
                  <c:v>Enero-2024</c:v>
                </c:pt>
                <c:pt idx="21">
                  <c:v>Febrero-2024</c:v>
                </c:pt>
                <c:pt idx="22">
                  <c:v>Marzo-2024</c:v>
                </c:pt>
                <c:pt idx="23">
                  <c:v>Abril-2024</c:v>
                </c:pt>
                <c:pt idx="24">
                  <c:v>Mayo-2024</c:v>
                </c:pt>
              </c:strCache>
            </c:strRef>
          </c:cat>
          <c:val>
            <c:numRef>
              <c:f>Salida!$U$51:$U$75</c:f>
              <c:numCache>
                <c:formatCode>_(* #,##0.00_);_(* \(#,##0.00\);_(* "-"??_);_(@_)</c:formatCode>
                <c:ptCount val="25"/>
                <c:pt idx="0">
                  <c:v>1.56</c:v>
                </c:pt>
                <c:pt idx="1">
                  <c:v>0.65</c:v>
                </c:pt>
                <c:pt idx="2">
                  <c:v>1.17</c:v>
                </c:pt>
                <c:pt idx="3">
                  <c:v>1.85</c:v>
                </c:pt>
                <c:pt idx="4">
                  <c:v>1.61</c:v>
                </c:pt>
                <c:pt idx="5">
                  <c:v>1.21</c:v>
                </c:pt>
                <c:pt idx="6">
                  <c:v>1.5</c:v>
                </c:pt>
                <c:pt idx="7">
                  <c:v>2.66</c:v>
                </c:pt>
                <c:pt idx="8">
                  <c:v>2.46</c:v>
                </c:pt>
                <c:pt idx="9">
                  <c:v>1.6</c:v>
                </c:pt>
                <c:pt idx="10">
                  <c:v>0.91</c:v>
                </c:pt>
                <c:pt idx="11">
                  <c:v>-7.0000000000000007E-2</c:v>
                </c:pt>
                <c:pt idx="12">
                  <c:v>-0.85</c:v>
                </c:pt>
                <c:pt idx="13">
                  <c:v>-0.53</c:v>
                </c:pt>
                <c:pt idx="14">
                  <c:v>0.22</c:v>
                </c:pt>
                <c:pt idx="15">
                  <c:v>1.1299999999999999</c:v>
                </c:pt>
                <c:pt idx="16">
                  <c:v>0.74</c:v>
                </c:pt>
                <c:pt idx="17">
                  <c:v>0.2</c:v>
                </c:pt>
                <c:pt idx="18">
                  <c:v>-0.45</c:v>
                </c:pt>
                <c:pt idx="19">
                  <c:v>-0.42</c:v>
                </c:pt>
                <c:pt idx="20">
                  <c:v>0.48</c:v>
                </c:pt>
                <c:pt idx="21">
                  <c:v>0.54</c:v>
                </c:pt>
                <c:pt idx="22">
                  <c:v>0.75</c:v>
                </c:pt>
                <c:pt idx="23">
                  <c:v>1.1599999999999999</c:v>
                </c:pt>
                <c:pt idx="24">
                  <c:v>0.51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B997-4390-8040-6E53C1F00EE2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07808120"/>
        <c:axId val="507808904"/>
      </c:lineChart>
      <c:catAx>
        <c:axId val="507808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07808904"/>
        <c:crosses val="autoZero"/>
        <c:auto val="1"/>
        <c:lblAlgn val="ctr"/>
        <c:lblOffset val="100"/>
        <c:noMultiLvlLbl val="0"/>
      </c:catAx>
      <c:valAx>
        <c:axId val="507808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s-CO">
                    <a:solidFill>
                      <a:schemeClr val="bg2">
                        <a:lumMod val="50000"/>
                      </a:schemeClr>
                    </a:solidFill>
                    <a:latin typeface="+mn-lt"/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07808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>
          <a:solidFill>
            <a:srgbClr val="395F9B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Salida!$AB$28:$AB$40</c:f>
              <c:strCache>
                <c:ptCount val="13"/>
                <c:pt idx="0">
                  <c:v>Total IPC</c:v>
                </c:pt>
                <c:pt idx="1">
                  <c:v>Recreación y cultura</c:v>
                </c:pt>
                <c:pt idx="2">
                  <c:v>Información y comunicación</c:v>
                </c:pt>
                <c:pt idx="3">
                  <c:v>Prendas de vestir y calzado</c:v>
                </c:pt>
                <c:pt idx="4">
                  <c:v>Muebles, artículos para el hogar y para la conservación ordinaria del hogar</c:v>
                </c:pt>
                <c:pt idx="5">
                  <c:v>Bienes y servicios diversos</c:v>
                </c:pt>
                <c:pt idx="6">
                  <c:v>Alimentos y bebidas no alcohólicas</c:v>
                </c:pt>
                <c:pt idx="7">
                  <c:v>Salud</c:v>
                </c:pt>
                <c:pt idx="8">
                  <c:v>Bebidas alcohólicas y tabaco</c:v>
                </c:pt>
                <c:pt idx="9">
                  <c:v>Transporte</c:v>
                </c:pt>
                <c:pt idx="10">
                  <c:v>Alojamiento, agua, electricidad, gas y otros combustibles</c:v>
                </c:pt>
                <c:pt idx="11">
                  <c:v>Restaurantes y hoteles</c:v>
                </c:pt>
                <c:pt idx="12">
                  <c:v>Educación</c:v>
                </c:pt>
              </c:strCache>
            </c:strRef>
          </c:cat>
          <c:val>
            <c:numRef>
              <c:f>Salida!$AD$28:$AD$40</c:f>
              <c:numCache>
                <c:formatCode>_(* #,##0.00_);_(* \(#,##0.00\);_(* "-"??_);_(@_)</c:formatCode>
                <c:ptCount val="13"/>
                <c:pt idx="0">
                  <c:v>3.78</c:v>
                </c:pt>
                <c:pt idx="1">
                  <c:v>-1.1100000000000001</c:v>
                </c:pt>
                <c:pt idx="2">
                  <c:v>-0.18</c:v>
                </c:pt>
                <c:pt idx="3">
                  <c:v>1.39</c:v>
                </c:pt>
                <c:pt idx="4">
                  <c:v>1.9</c:v>
                </c:pt>
                <c:pt idx="5">
                  <c:v>2.4300000000000002</c:v>
                </c:pt>
                <c:pt idx="6">
                  <c:v>3.48</c:v>
                </c:pt>
                <c:pt idx="7">
                  <c:v>3.6</c:v>
                </c:pt>
                <c:pt idx="8">
                  <c:v>3.62</c:v>
                </c:pt>
                <c:pt idx="9">
                  <c:v>4.0999999999999996</c:v>
                </c:pt>
                <c:pt idx="10">
                  <c:v>4.49</c:v>
                </c:pt>
                <c:pt idx="11">
                  <c:v>4.8</c:v>
                </c:pt>
                <c:pt idx="12">
                  <c:v>8.89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6-46A8-AC6D-61125564C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[IPC.xlsb]Salida!TablaDinámica6</c:name>
    <c:fmtId val="77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5.1095870206489674E-2"/>
          <c:y val="4.2562765712720316E-2"/>
          <c:w val="0.94820087780432616"/>
          <c:h val="0.816002556812694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Salida!$AA$80:$AA$81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Salida!$Z$82:$Z$86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</c:strCache>
            </c:strRef>
          </c:cat>
          <c:val>
            <c:numRef>
              <c:f>Salida!$AA$82:$AA$86</c:f>
              <c:numCache>
                <c:formatCode>_(* #,##0.00_);_(* \(#,##0.00\);_(* "-"??_);_(@_)</c:formatCode>
                <c:ptCount val="5"/>
                <c:pt idx="0">
                  <c:v>3.79</c:v>
                </c:pt>
                <c:pt idx="1">
                  <c:v>7.18</c:v>
                </c:pt>
                <c:pt idx="2">
                  <c:v>10.220000000000001</c:v>
                </c:pt>
                <c:pt idx="3">
                  <c:v>13.25</c:v>
                </c:pt>
                <c:pt idx="4">
                  <c:v>15.01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9E-471F-A28F-BE511B8D2D35}"/>
            </c:ext>
          </c:extLst>
        </c:ser>
        <c:ser>
          <c:idx val="1"/>
          <c:order val="1"/>
          <c:tx>
            <c:strRef>
              <c:f>Salida!$AB$80:$AB$81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Salida!$Z$82:$Z$86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</c:strCache>
            </c:strRef>
          </c:cat>
          <c:val>
            <c:numRef>
              <c:f>Salida!$AB$82:$AB$86</c:f>
              <c:numCache>
                <c:formatCode>_(* #,##0.00_);_(* \(#,##0.00\);_(* "-"??_);_(@_)</c:formatCode>
                <c:ptCount val="5"/>
                <c:pt idx="0">
                  <c:v>2.46</c:v>
                </c:pt>
                <c:pt idx="1">
                  <c:v>4.0999999999999996</c:v>
                </c:pt>
                <c:pt idx="2">
                  <c:v>5.04</c:v>
                </c:pt>
                <c:pt idx="3">
                  <c:v>4.97</c:v>
                </c:pt>
                <c:pt idx="4">
                  <c:v>4.08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9E-471F-A28F-BE511B8D2D35}"/>
            </c:ext>
          </c:extLst>
        </c:ser>
        <c:ser>
          <c:idx val="2"/>
          <c:order val="2"/>
          <c:tx>
            <c:strRef>
              <c:f>Salida!$AC$80:$AC$81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Salida!$Z$82:$Z$86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</c:strCache>
            </c:strRef>
          </c:cat>
          <c:val>
            <c:numRef>
              <c:f>Salida!$AC$82:$AC$86</c:f>
              <c:numCache>
                <c:formatCode>_(* #,##0.00_);_(* \(#,##0.00\);_(* "-"??_);_(@_)</c:formatCode>
                <c:ptCount val="5"/>
                <c:pt idx="0">
                  <c:v>0.48</c:v>
                </c:pt>
                <c:pt idx="1">
                  <c:v>1.02</c:v>
                </c:pt>
                <c:pt idx="2">
                  <c:v>1.78</c:v>
                </c:pt>
                <c:pt idx="3">
                  <c:v>2.96</c:v>
                </c:pt>
                <c:pt idx="4">
                  <c:v>3.48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9E-471F-A28F-BE511B8D2D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27"/>
        <c:axId val="415859087"/>
        <c:axId val="415848271"/>
      </c:barChart>
      <c:catAx>
        <c:axId val="415859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5848271"/>
        <c:crosses val="autoZero"/>
        <c:auto val="1"/>
        <c:lblAlgn val="ctr"/>
        <c:lblOffset val="100"/>
        <c:noMultiLvlLbl val="0"/>
      </c:catAx>
      <c:valAx>
        <c:axId val="41584827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F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800">
                    <a:solidFill>
                      <a:srgbClr val="2F5F9B"/>
                    </a:solidFill>
                  </a:rPr>
                  <a:t>Variación</a:t>
                </a:r>
                <a:r>
                  <a:rPr lang="es-CO" sz="800" baseline="0">
                    <a:solidFill>
                      <a:srgbClr val="2F5F9B"/>
                    </a:solidFill>
                  </a:rPr>
                  <a:t> (%)</a:t>
                </a:r>
                <a:endParaRPr lang="es-CO" sz="800">
                  <a:solidFill>
                    <a:srgbClr val="2F5F9B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2F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F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5859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Salida!$AF$28:$AF$40</c:f>
              <c:strCache>
                <c:ptCount val="13"/>
                <c:pt idx="0">
                  <c:v>Total IPC</c:v>
                </c:pt>
                <c:pt idx="1">
                  <c:v>Información y comunicación</c:v>
                </c:pt>
                <c:pt idx="2">
                  <c:v>Recreación y cultura</c:v>
                </c:pt>
                <c:pt idx="3">
                  <c:v>Muebles, artículos para el hogar y para la conservación ordinaria del hogar</c:v>
                </c:pt>
                <c:pt idx="4">
                  <c:v>Prendas de vestir y calzado</c:v>
                </c:pt>
                <c:pt idx="5">
                  <c:v>Alimentos y bebidas no alcohólicas</c:v>
                </c:pt>
                <c:pt idx="6">
                  <c:v>Bienes y servicios diversos</c:v>
                </c:pt>
                <c:pt idx="7">
                  <c:v>Salud</c:v>
                </c:pt>
                <c:pt idx="8">
                  <c:v>Bebidas alcohólicas y tabaco</c:v>
                </c:pt>
                <c:pt idx="9">
                  <c:v>Transporte</c:v>
                </c:pt>
                <c:pt idx="10">
                  <c:v>Alojamiento, agua, electricidad, gas y otros combustibles</c:v>
                </c:pt>
                <c:pt idx="11">
                  <c:v>Restaurantes y hoteles</c:v>
                </c:pt>
                <c:pt idx="12">
                  <c:v>Educación</c:v>
                </c:pt>
              </c:strCache>
            </c:strRef>
          </c:cat>
          <c:val>
            <c:numRef>
              <c:f>Salida!$AH$28:$AH$40</c:f>
              <c:numCache>
                <c:formatCode>_(* #,##0.00_);_(* \(#,##0.00\);_(* "-"??_);_(@_)</c:formatCode>
                <c:ptCount val="13"/>
                <c:pt idx="0">
                  <c:v>7.16</c:v>
                </c:pt>
                <c:pt idx="1">
                  <c:v>-0.19</c:v>
                </c:pt>
                <c:pt idx="2">
                  <c:v>1.98</c:v>
                </c:pt>
                <c:pt idx="3">
                  <c:v>3.26</c:v>
                </c:pt>
                <c:pt idx="4">
                  <c:v>3.34</c:v>
                </c:pt>
                <c:pt idx="5">
                  <c:v>4.4000000000000004</c:v>
                </c:pt>
                <c:pt idx="6">
                  <c:v>5.4</c:v>
                </c:pt>
                <c:pt idx="7">
                  <c:v>6.67</c:v>
                </c:pt>
                <c:pt idx="8">
                  <c:v>8.59</c:v>
                </c:pt>
                <c:pt idx="9">
                  <c:v>9.07</c:v>
                </c:pt>
                <c:pt idx="10">
                  <c:v>9.14</c:v>
                </c:pt>
                <c:pt idx="11">
                  <c:v>9.76</c:v>
                </c:pt>
                <c:pt idx="12">
                  <c:v>11.42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51-45F2-B8D4-8B18E6EB4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900224063683284E-2"/>
          <c:y val="3.4591194968553458E-2"/>
          <c:w val="0.89443431148340236"/>
          <c:h val="0.64177685336502743"/>
        </c:manualLayout>
      </c:layout>
      <c:lineChart>
        <c:grouping val="standard"/>
        <c:varyColors val="0"/>
        <c:ser>
          <c:idx val="0"/>
          <c:order val="0"/>
          <c:tx>
            <c:strRef>
              <c:f>Salida!$X$79</c:f>
              <c:strCache>
                <c:ptCount val="1"/>
                <c:pt idx="0">
                  <c:v>IPC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03-4BD1-BEF9-45D43C2229C4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03-4BD1-BEF9-45D43C2229C4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03-4BD1-BEF9-45D43C2229C4}"/>
                </c:ext>
              </c:extLst>
            </c:dLbl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03-4BD1-BEF9-45D43C2229C4}"/>
                </c:ext>
              </c:extLst>
            </c:dLbl>
            <c:spPr>
              <a:solidFill>
                <a:srgbClr val="C00000">
                  <a:alpha val="15000"/>
                </a:srgb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Salida!$S$80:$S$116</c:f>
              <c:strCache>
                <c:ptCount val="37"/>
                <c:pt idx="0">
                  <c:v>Mayo-2021</c:v>
                </c:pt>
                <c:pt idx="1">
                  <c:v>Junio-2021</c:v>
                </c:pt>
                <c:pt idx="2">
                  <c:v>Julio-2021</c:v>
                </c:pt>
                <c:pt idx="3">
                  <c:v>Agosto-2021</c:v>
                </c:pt>
                <c:pt idx="4">
                  <c:v>Septiembre-2021</c:v>
                </c:pt>
                <c:pt idx="5">
                  <c:v>Octubre-2021</c:v>
                </c:pt>
                <c:pt idx="6">
                  <c:v>Noviembre-2021</c:v>
                </c:pt>
                <c:pt idx="7">
                  <c:v>Diciembre-2021</c:v>
                </c:pt>
                <c:pt idx="8">
                  <c:v>Enero-2022</c:v>
                </c:pt>
                <c:pt idx="9">
                  <c:v>Febrero-2022</c:v>
                </c:pt>
                <c:pt idx="10">
                  <c:v>Marzo-2022</c:v>
                </c:pt>
                <c:pt idx="11">
                  <c:v>Abril-2022</c:v>
                </c:pt>
                <c:pt idx="12">
                  <c:v>Mayo-2022</c:v>
                </c:pt>
                <c:pt idx="13">
                  <c:v>Junio-2022</c:v>
                </c:pt>
                <c:pt idx="14">
                  <c:v>Julio-2022</c:v>
                </c:pt>
                <c:pt idx="15">
                  <c:v>Agosto-2022</c:v>
                </c:pt>
                <c:pt idx="16">
                  <c:v>Septiembre-2022</c:v>
                </c:pt>
                <c:pt idx="17">
                  <c:v>Octubre-2022</c:v>
                </c:pt>
                <c:pt idx="18">
                  <c:v>Noviembre-2022</c:v>
                </c:pt>
                <c:pt idx="19">
                  <c:v>Diciembre-2022</c:v>
                </c:pt>
                <c:pt idx="20">
                  <c:v>Enero-2023</c:v>
                </c:pt>
                <c:pt idx="21">
                  <c:v>Febrero-2023</c:v>
                </c:pt>
                <c:pt idx="22">
                  <c:v>Marzo-2023</c:v>
                </c:pt>
                <c:pt idx="23">
                  <c:v>Abril-2023</c:v>
                </c:pt>
                <c:pt idx="24">
                  <c:v>Mayo-2023</c:v>
                </c:pt>
                <c:pt idx="25">
                  <c:v>Junio-2023</c:v>
                </c:pt>
                <c:pt idx="26">
                  <c:v>Julio-2023</c:v>
                </c:pt>
                <c:pt idx="27">
                  <c:v>Agosto-2023</c:v>
                </c:pt>
                <c:pt idx="28">
                  <c:v>Septiembre-2023</c:v>
                </c:pt>
                <c:pt idx="29">
                  <c:v>Octubre-2023</c:v>
                </c:pt>
                <c:pt idx="30">
                  <c:v>Noviembre-2023</c:v>
                </c:pt>
                <c:pt idx="31">
                  <c:v>Diciembre-2023</c:v>
                </c:pt>
                <c:pt idx="32">
                  <c:v>Enero-2024</c:v>
                </c:pt>
                <c:pt idx="33">
                  <c:v>Febrero-2024</c:v>
                </c:pt>
                <c:pt idx="34">
                  <c:v>Marzo-2024</c:v>
                </c:pt>
                <c:pt idx="35">
                  <c:v>Abril-2024</c:v>
                </c:pt>
                <c:pt idx="36">
                  <c:v>Mayo-2024</c:v>
                </c:pt>
              </c:strCache>
            </c:strRef>
          </c:cat>
          <c:val>
            <c:numRef>
              <c:f>Salida!$X$80:$X$116</c:f>
              <c:numCache>
                <c:formatCode>_(* #,##0.00_);_(* \(#,##0.00\);_(* "-"??_);_(@_)</c:formatCode>
                <c:ptCount val="37"/>
                <c:pt idx="0">
                  <c:v>3.3</c:v>
                </c:pt>
                <c:pt idx="1">
                  <c:v>3.63</c:v>
                </c:pt>
                <c:pt idx="2">
                  <c:v>3.97</c:v>
                </c:pt>
                <c:pt idx="3">
                  <c:v>4.4400000000000004</c:v>
                </c:pt>
                <c:pt idx="4">
                  <c:v>4.51</c:v>
                </c:pt>
                <c:pt idx="5">
                  <c:v>4.58</c:v>
                </c:pt>
                <c:pt idx="6">
                  <c:v>5.26</c:v>
                </c:pt>
                <c:pt idx="7">
                  <c:v>5.62</c:v>
                </c:pt>
                <c:pt idx="8">
                  <c:v>6.94</c:v>
                </c:pt>
                <c:pt idx="9">
                  <c:v>8.01</c:v>
                </c:pt>
                <c:pt idx="10">
                  <c:v>8.5299999999999994</c:v>
                </c:pt>
                <c:pt idx="11">
                  <c:v>9.23</c:v>
                </c:pt>
                <c:pt idx="12">
                  <c:v>9.07</c:v>
                </c:pt>
                <c:pt idx="13">
                  <c:v>9.67</c:v>
                </c:pt>
                <c:pt idx="14">
                  <c:v>10.210000000000001</c:v>
                </c:pt>
                <c:pt idx="15">
                  <c:v>10.84</c:v>
                </c:pt>
                <c:pt idx="16">
                  <c:v>11.44</c:v>
                </c:pt>
                <c:pt idx="17">
                  <c:v>12.22</c:v>
                </c:pt>
                <c:pt idx="18">
                  <c:v>12.53</c:v>
                </c:pt>
                <c:pt idx="19">
                  <c:v>13.12</c:v>
                </c:pt>
                <c:pt idx="20">
                  <c:v>13.25</c:v>
                </c:pt>
                <c:pt idx="21">
                  <c:v>13.28</c:v>
                </c:pt>
                <c:pt idx="22">
                  <c:v>13.34</c:v>
                </c:pt>
                <c:pt idx="23">
                  <c:v>12.82</c:v>
                </c:pt>
                <c:pt idx="24">
                  <c:v>12.36</c:v>
                </c:pt>
                <c:pt idx="25">
                  <c:v>12.13</c:v>
                </c:pt>
                <c:pt idx="26">
                  <c:v>11.78</c:v>
                </c:pt>
                <c:pt idx="27">
                  <c:v>11.43</c:v>
                </c:pt>
                <c:pt idx="28">
                  <c:v>10.99</c:v>
                </c:pt>
                <c:pt idx="29">
                  <c:v>10.48</c:v>
                </c:pt>
                <c:pt idx="30">
                  <c:v>10.15</c:v>
                </c:pt>
                <c:pt idx="31">
                  <c:v>9.2799999999999994</c:v>
                </c:pt>
                <c:pt idx="32">
                  <c:v>8.35</c:v>
                </c:pt>
                <c:pt idx="33">
                  <c:v>7.74</c:v>
                </c:pt>
                <c:pt idx="34">
                  <c:v>7.36</c:v>
                </c:pt>
                <c:pt idx="35">
                  <c:v>7.16</c:v>
                </c:pt>
                <c:pt idx="36">
                  <c:v>7.16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5003-4BD1-BEF9-45D43C2229C4}"/>
            </c:ext>
          </c:extLst>
        </c:ser>
        <c:ser>
          <c:idx val="1"/>
          <c:order val="1"/>
          <c:tx>
            <c:strRef>
              <c:f>Salida!$Y$79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395F9B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03-4BD1-BEF9-45D43C2229C4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03-4BD1-BEF9-45D43C2229C4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03-4BD1-BEF9-45D43C2229C4}"/>
                </c:ext>
              </c:extLst>
            </c:dLbl>
            <c:dLbl>
              <c:idx val="3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03-4BD1-BEF9-45D43C2229C4}"/>
                </c:ext>
              </c:extLst>
            </c:dLbl>
            <c:spPr>
              <a:solidFill>
                <a:srgbClr val="395F9B">
                  <a:alpha val="15000"/>
                </a:srgb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Salida!$S$80:$S$116</c:f>
              <c:strCache>
                <c:ptCount val="37"/>
                <c:pt idx="0">
                  <c:v>Mayo-2021</c:v>
                </c:pt>
                <c:pt idx="1">
                  <c:v>Junio-2021</c:v>
                </c:pt>
                <c:pt idx="2">
                  <c:v>Julio-2021</c:v>
                </c:pt>
                <c:pt idx="3">
                  <c:v>Agosto-2021</c:v>
                </c:pt>
                <c:pt idx="4">
                  <c:v>Septiembre-2021</c:v>
                </c:pt>
                <c:pt idx="5">
                  <c:v>Octubre-2021</c:v>
                </c:pt>
                <c:pt idx="6">
                  <c:v>Noviembre-2021</c:v>
                </c:pt>
                <c:pt idx="7">
                  <c:v>Diciembre-2021</c:v>
                </c:pt>
                <c:pt idx="8">
                  <c:v>Enero-2022</c:v>
                </c:pt>
                <c:pt idx="9">
                  <c:v>Febrero-2022</c:v>
                </c:pt>
                <c:pt idx="10">
                  <c:v>Marzo-2022</c:v>
                </c:pt>
                <c:pt idx="11">
                  <c:v>Abril-2022</c:v>
                </c:pt>
                <c:pt idx="12">
                  <c:v>Mayo-2022</c:v>
                </c:pt>
                <c:pt idx="13">
                  <c:v>Junio-2022</c:v>
                </c:pt>
                <c:pt idx="14">
                  <c:v>Julio-2022</c:v>
                </c:pt>
                <c:pt idx="15">
                  <c:v>Agosto-2022</c:v>
                </c:pt>
                <c:pt idx="16">
                  <c:v>Septiembre-2022</c:v>
                </c:pt>
                <c:pt idx="17">
                  <c:v>Octubre-2022</c:v>
                </c:pt>
                <c:pt idx="18">
                  <c:v>Noviembre-2022</c:v>
                </c:pt>
                <c:pt idx="19">
                  <c:v>Diciembre-2022</c:v>
                </c:pt>
                <c:pt idx="20">
                  <c:v>Enero-2023</c:v>
                </c:pt>
                <c:pt idx="21">
                  <c:v>Febrero-2023</c:v>
                </c:pt>
                <c:pt idx="22">
                  <c:v>Marzo-2023</c:v>
                </c:pt>
                <c:pt idx="23">
                  <c:v>Abril-2023</c:v>
                </c:pt>
                <c:pt idx="24">
                  <c:v>Mayo-2023</c:v>
                </c:pt>
                <c:pt idx="25">
                  <c:v>Junio-2023</c:v>
                </c:pt>
                <c:pt idx="26">
                  <c:v>Julio-2023</c:v>
                </c:pt>
                <c:pt idx="27">
                  <c:v>Agosto-2023</c:v>
                </c:pt>
                <c:pt idx="28">
                  <c:v>Septiembre-2023</c:v>
                </c:pt>
                <c:pt idx="29">
                  <c:v>Octubre-2023</c:v>
                </c:pt>
                <c:pt idx="30">
                  <c:v>Noviembre-2023</c:v>
                </c:pt>
                <c:pt idx="31">
                  <c:v>Diciembre-2023</c:v>
                </c:pt>
                <c:pt idx="32">
                  <c:v>Enero-2024</c:v>
                </c:pt>
                <c:pt idx="33">
                  <c:v>Febrero-2024</c:v>
                </c:pt>
                <c:pt idx="34">
                  <c:v>Marzo-2024</c:v>
                </c:pt>
                <c:pt idx="35">
                  <c:v>Abril-2024</c:v>
                </c:pt>
                <c:pt idx="36">
                  <c:v>Mayo-2024</c:v>
                </c:pt>
              </c:strCache>
            </c:strRef>
          </c:cat>
          <c:val>
            <c:numRef>
              <c:f>Salida!$Y$80:$Y$116</c:f>
              <c:numCache>
                <c:formatCode>_(* #,##0.00_);_(* \(#,##0.00\);_(* "-"??_);_(@_)</c:formatCode>
                <c:ptCount val="37"/>
                <c:pt idx="0">
                  <c:v>9.52</c:v>
                </c:pt>
                <c:pt idx="1">
                  <c:v>8.52</c:v>
                </c:pt>
                <c:pt idx="2">
                  <c:v>9.81</c:v>
                </c:pt>
                <c:pt idx="3">
                  <c:v>11.5</c:v>
                </c:pt>
                <c:pt idx="4">
                  <c:v>12.4</c:v>
                </c:pt>
                <c:pt idx="5">
                  <c:v>13.76</c:v>
                </c:pt>
                <c:pt idx="6">
                  <c:v>15.34</c:v>
                </c:pt>
                <c:pt idx="7">
                  <c:v>17.23</c:v>
                </c:pt>
                <c:pt idx="8">
                  <c:v>19.940000000000001</c:v>
                </c:pt>
                <c:pt idx="9">
                  <c:v>23.3</c:v>
                </c:pt>
                <c:pt idx="10">
                  <c:v>25.37</c:v>
                </c:pt>
                <c:pt idx="11">
                  <c:v>26.17</c:v>
                </c:pt>
                <c:pt idx="12">
                  <c:v>21.6</c:v>
                </c:pt>
                <c:pt idx="13">
                  <c:v>23.65</c:v>
                </c:pt>
                <c:pt idx="14">
                  <c:v>24.61</c:v>
                </c:pt>
                <c:pt idx="15">
                  <c:v>25.57</c:v>
                </c:pt>
                <c:pt idx="16">
                  <c:v>26.62</c:v>
                </c:pt>
                <c:pt idx="17">
                  <c:v>27.02</c:v>
                </c:pt>
                <c:pt idx="18">
                  <c:v>27.08</c:v>
                </c:pt>
                <c:pt idx="19">
                  <c:v>27.81</c:v>
                </c:pt>
                <c:pt idx="20">
                  <c:v>26.18</c:v>
                </c:pt>
                <c:pt idx="21">
                  <c:v>24.14</c:v>
                </c:pt>
                <c:pt idx="22">
                  <c:v>21.81</c:v>
                </c:pt>
                <c:pt idx="23">
                  <c:v>18.47</c:v>
                </c:pt>
                <c:pt idx="24">
                  <c:v>15.66</c:v>
                </c:pt>
                <c:pt idx="25">
                  <c:v>14.31</c:v>
                </c:pt>
                <c:pt idx="26">
                  <c:v>13.24</c:v>
                </c:pt>
                <c:pt idx="27">
                  <c:v>12.44</c:v>
                </c:pt>
                <c:pt idx="28">
                  <c:v>11.47</c:v>
                </c:pt>
                <c:pt idx="29">
                  <c:v>10.36</c:v>
                </c:pt>
                <c:pt idx="30">
                  <c:v>8.25</c:v>
                </c:pt>
                <c:pt idx="31">
                  <c:v>5</c:v>
                </c:pt>
                <c:pt idx="32">
                  <c:v>2.96</c:v>
                </c:pt>
                <c:pt idx="33">
                  <c:v>1.89</c:v>
                </c:pt>
                <c:pt idx="34">
                  <c:v>1.73</c:v>
                </c:pt>
                <c:pt idx="35">
                  <c:v>2.98</c:v>
                </c:pt>
                <c:pt idx="36">
                  <c:v>4.4000000000000004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5003-4BD1-BEF9-45D43C2229C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90338223"/>
        <c:axId val="1390334479"/>
      </c:lineChart>
      <c:catAx>
        <c:axId val="139033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390334479"/>
        <c:crosses val="autoZero"/>
        <c:auto val="1"/>
        <c:lblAlgn val="ctr"/>
        <c:lblOffset val="500"/>
        <c:noMultiLvlLbl val="0"/>
      </c:catAx>
      <c:valAx>
        <c:axId val="139033447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900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5.3365169264595405E-3"/>
              <c:y val="0.26927853465627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39033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Salida!$AQ$5</c:f>
          <c:strCache>
            <c:ptCount val="1"/>
            <c:pt idx="0">
              <c:v>Carne de aves</c:v>
            </c:pt>
          </c:strCache>
        </c:strRef>
      </c:tx>
      <c:layout>
        <c:manualLayout>
          <c:xMode val="edge"/>
          <c:yMode val="edge"/>
          <c:x val="0.12531640083360071"/>
          <c:y val="2.3599745151994971E-2"/>
        </c:manualLayout>
      </c:layout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4250916819538331E-2"/>
          <c:y val="1.4794507444738807E-2"/>
          <c:w val="0.91518113083497699"/>
          <c:h val="0.78427048050463988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00B05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5D-4A16-A488-0F9CEEBB8A5C}"/>
                </c:ext>
              </c:extLst>
            </c:dLbl>
            <c:spPr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Mayo-2020</c:v>
                </c:pt>
                <c:pt idx="1">
                  <c:v>Junio-2020</c:v>
                </c:pt>
                <c:pt idx="2">
                  <c:v>Julio-2020</c:v>
                </c:pt>
                <c:pt idx="3">
                  <c:v>Agosto-2020</c:v>
                </c:pt>
                <c:pt idx="4">
                  <c:v>Septiembre-2020</c:v>
                </c:pt>
                <c:pt idx="5">
                  <c:v>Octubre-2020</c:v>
                </c:pt>
                <c:pt idx="6">
                  <c:v>Noviembre-2020</c:v>
                </c:pt>
                <c:pt idx="7">
                  <c:v>Diciembre-2020</c:v>
                </c:pt>
                <c:pt idx="8">
                  <c:v>Enero-2021</c:v>
                </c:pt>
                <c:pt idx="9">
                  <c:v>Febrero-2021</c:v>
                </c:pt>
                <c:pt idx="10">
                  <c:v>Marzo-2021</c:v>
                </c:pt>
                <c:pt idx="11">
                  <c:v>Abril-2021</c:v>
                </c:pt>
                <c:pt idx="12">
                  <c:v>Mayo-2021</c:v>
                </c:pt>
                <c:pt idx="13">
                  <c:v>Junio-2021</c:v>
                </c:pt>
                <c:pt idx="14">
                  <c:v>Julio-2021</c:v>
                </c:pt>
                <c:pt idx="15">
                  <c:v>Agosto-2021</c:v>
                </c:pt>
                <c:pt idx="16">
                  <c:v>Septiembre-2021</c:v>
                </c:pt>
                <c:pt idx="17">
                  <c:v>Octubre-2021</c:v>
                </c:pt>
                <c:pt idx="18">
                  <c:v>Noviembre-2021</c:v>
                </c:pt>
                <c:pt idx="19">
                  <c:v>Diciembre-2021</c:v>
                </c:pt>
                <c:pt idx="20">
                  <c:v>Enero-2022</c:v>
                </c:pt>
                <c:pt idx="21">
                  <c:v>Febrero-2022</c:v>
                </c:pt>
                <c:pt idx="22">
                  <c:v>Marzo-2022</c:v>
                </c:pt>
                <c:pt idx="23">
                  <c:v>Abril-2022</c:v>
                </c:pt>
                <c:pt idx="24">
                  <c:v>Mayo-2022</c:v>
                </c:pt>
                <c:pt idx="25">
                  <c:v>Junio-2022</c:v>
                </c:pt>
                <c:pt idx="26">
                  <c:v>Julio-2022</c:v>
                </c:pt>
                <c:pt idx="27">
                  <c:v>Agosto-2022</c:v>
                </c:pt>
                <c:pt idx="28">
                  <c:v>Septiembre-2022</c:v>
                </c:pt>
                <c:pt idx="29">
                  <c:v>Octubre-2022</c:v>
                </c:pt>
                <c:pt idx="30">
                  <c:v>Noviembre-2022</c:v>
                </c:pt>
                <c:pt idx="31">
                  <c:v>Diciembre-2022</c:v>
                </c:pt>
                <c:pt idx="32">
                  <c:v>Enero-2023</c:v>
                </c:pt>
                <c:pt idx="33">
                  <c:v>Febrero-2023</c:v>
                </c:pt>
                <c:pt idx="34">
                  <c:v>Marzo-2023</c:v>
                </c:pt>
                <c:pt idx="35">
                  <c:v>Abril-2023</c:v>
                </c:pt>
                <c:pt idx="36">
                  <c:v>Mayo-2023</c:v>
                </c:pt>
                <c:pt idx="37">
                  <c:v>Junio-2023</c:v>
                </c:pt>
                <c:pt idx="38">
                  <c:v>Julio-2023</c:v>
                </c:pt>
                <c:pt idx="39">
                  <c:v>Agosto-2023</c:v>
                </c:pt>
                <c:pt idx="40">
                  <c:v>Septiembre-2023</c:v>
                </c:pt>
                <c:pt idx="41">
                  <c:v>Octubre-2023</c:v>
                </c:pt>
                <c:pt idx="42">
                  <c:v>Noviembre-2023</c:v>
                </c:pt>
                <c:pt idx="43">
                  <c:v>Diciembre-2023</c:v>
                </c:pt>
                <c:pt idx="44">
                  <c:v>Enero-2024</c:v>
                </c:pt>
                <c:pt idx="45">
                  <c:v>Febrero-2024</c:v>
                </c:pt>
                <c:pt idx="46">
                  <c:v>Marzo-2024</c:v>
                </c:pt>
                <c:pt idx="47">
                  <c:v>Abril-2024</c:v>
                </c:pt>
                <c:pt idx="48">
                  <c:v>Mayo-2024</c:v>
                </c:pt>
              </c:strCache>
            </c:strRef>
          </c:cat>
          <c:val>
            <c:numRef>
              <c:f>Salida!$AQ$31:$AQ$79</c:f>
              <c:numCache>
                <c:formatCode>0.00</c:formatCode>
                <c:ptCount val="49"/>
                <c:pt idx="0">
                  <c:v>1.9613640843682276</c:v>
                </c:pt>
                <c:pt idx="1">
                  <c:v>3.8760452533202141</c:v>
                </c:pt>
                <c:pt idx="2">
                  <c:v>5.8158954710678614</c:v>
                </c:pt>
                <c:pt idx="3">
                  <c:v>6.3277500244881963</c:v>
                </c:pt>
                <c:pt idx="4">
                  <c:v>5.4330862270776521</c:v>
                </c:pt>
                <c:pt idx="5">
                  <c:v>4.2135922330097202</c:v>
                </c:pt>
                <c:pt idx="6">
                  <c:v>3.4785969658904321</c:v>
                </c:pt>
                <c:pt idx="7">
                  <c:v>4.0761383497243173</c:v>
                </c:pt>
                <c:pt idx="8">
                  <c:v>6.0457516339869244</c:v>
                </c:pt>
                <c:pt idx="9">
                  <c:v>6.8340841560433176</c:v>
                </c:pt>
                <c:pt idx="10">
                  <c:v>8.6324050148339495</c:v>
                </c:pt>
                <c:pt idx="11">
                  <c:v>11.81862035697057</c:v>
                </c:pt>
                <c:pt idx="12">
                  <c:v>17.670372160463984</c:v>
                </c:pt>
                <c:pt idx="13">
                  <c:v>20.958424093190644</c:v>
                </c:pt>
                <c:pt idx="14">
                  <c:v>21.186519357534124</c:v>
                </c:pt>
                <c:pt idx="15">
                  <c:v>22.192538000921218</c:v>
                </c:pt>
                <c:pt idx="16">
                  <c:v>23.831991858636314</c:v>
                </c:pt>
                <c:pt idx="17">
                  <c:v>25.47978386435625</c:v>
                </c:pt>
                <c:pt idx="18">
                  <c:v>26.108880380987955</c:v>
                </c:pt>
                <c:pt idx="19">
                  <c:v>26.352288488210803</c:v>
                </c:pt>
                <c:pt idx="20">
                  <c:v>26.846732529683663</c:v>
                </c:pt>
                <c:pt idx="21">
                  <c:v>26.93</c:v>
                </c:pt>
                <c:pt idx="22">
                  <c:v>25.7</c:v>
                </c:pt>
                <c:pt idx="23">
                  <c:v>24.82</c:v>
                </c:pt>
                <c:pt idx="24">
                  <c:v>20.09</c:v>
                </c:pt>
                <c:pt idx="25">
                  <c:v>16.809999999999999</c:v>
                </c:pt>
                <c:pt idx="26">
                  <c:v>16.63</c:v>
                </c:pt>
                <c:pt idx="27">
                  <c:v>16.32</c:v>
                </c:pt>
                <c:pt idx="28">
                  <c:v>16.420000000000002</c:v>
                </c:pt>
                <c:pt idx="29">
                  <c:v>16.75</c:v>
                </c:pt>
                <c:pt idx="30">
                  <c:v>16.75</c:v>
                </c:pt>
                <c:pt idx="31">
                  <c:v>16.25</c:v>
                </c:pt>
                <c:pt idx="32">
                  <c:v>14.77</c:v>
                </c:pt>
                <c:pt idx="33">
                  <c:v>13.78</c:v>
                </c:pt>
                <c:pt idx="34">
                  <c:v>12.45</c:v>
                </c:pt>
                <c:pt idx="35">
                  <c:v>12.24</c:v>
                </c:pt>
                <c:pt idx="36">
                  <c:v>12.03</c:v>
                </c:pt>
                <c:pt idx="37">
                  <c:v>11.12</c:v>
                </c:pt>
                <c:pt idx="38">
                  <c:v>10.54</c:v>
                </c:pt>
                <c:pt idx="39">
                  <c:v>10.36</c:v>
                </c:pt>
                <c:pt idx="40">
                  <c:v>9.76</c:v>
                </c:pt>
                <c:pt idx="41">
                  <c:v>8.4600000000000009</c:v>
                </c:pt>
                <c:pt idx="42">
                  <c:v>7.7</c:v>
                </c:pt>
                <c:pt idx="43">
                  <c:v>7.38</c:v>
                </c:pt>
                <c:pt idx="44">
                  <c:v>7.45</c:v>
                </c:pt>
                <c:pt idx="45">
                  <c:v>7.33</c:v>
                </c:pt>
                <c:pt idx="46">
                  <c:v>6.94</c:v>
                </c:pt>
                <c:pt idx="47">
                  <c:v>5.77</c:v>
                </c:pt>
                <c:pt idx="48">
                  <c:v>5.5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05D-4A16-A488-0F9CEEBB8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6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Salida!$AP$5</c:f>
          <c:strCache>
            <c:ptCount val="1"/>
            <c:pt idx="0">
              <c:v>Papas</c:v>
            </c:pt>
          </c:strCache>
        </c:strRef>
      </c:tx>
      <c:layout>
        <c:manualLayout>
          <c:xMode val="edge"/>
          <c:yMode val="edge"/>
          <c:x val="7.2823307034845505E-2"/>
          <c:y val="3.2276875618117436E-2"/>
        </c:manualLayout>
      </c:layout>
      <c:overlay val="0"/>
      <c:spPr>
        <a:solidFill>
          <a:schemeClr val="accent2">
            <a:alpha val="3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8454958348065662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rgbClr val="ED7D31"/>
                </a:solidFill>
              </a:ln>
              <a:effectLst/>
            </c:spPr>
          </c:marker>
          <c:dLbls>
            <c:dLbl>
              <c:idx val="48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A2-4935-9ACE-8EDB974637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Mayo-2020</c:v>
                </c:pt>
                <c:pt idx="1">
                  <c:v>Junio-2020</c:v>
                </c:pt>
                <c:pt idx="2">
                  <c:v>Julio-2020</c:v>
                </c:pt>
                <c:pt idx="3">
                  <c:v>Agosto-2020</c:v>
                </c:pt>
                <c:pt idx="4">
                  <c:v>Septiembre-2020</c:v>
                </c:pt>
                <c:pt idx="5">
                  <c:v>Octubre-2020</c:v>
                </c:pt>
                <c:pt idx="6">
                  <c:v>Noviembre-2020</c:v>
                </c:pt>
                <c:pt idx="7">
                  <c:v>Diciembre-2020</c:v>
                </c:pt>
                <c:pt idx="8">
                  <c:v>Enero-2021</c:v>
                </c:pt>
                <c:pt idx="9">
                  <c:v>Febrero-2021</c:v>
                </c:pt>
                <c:pt idx="10">
                  <c:v>Marzo-2021</c:v>
                </c:pt>
                <c:pt idx="11">
                  <c:v>Abril-2021</c:v>
                </c:pt>
                <c:pt idx="12">
                  <c:v>Mayo-2021</c:v>
                </c:pt>
                <c:pt idx="13">
                  <c:v>Junio-2021</c:v>
                </c:pt>
                <c:pt idx="14">
                  <c:v>Julio-2021</c:v>
                </c:pt>
                <c:pt idx="15">
                  <c:v>Agosto-2021</c:v>
                </c:pt>
                <c:pt idx="16">
                  <c:v>Septiembre-2021</c:v>
                </c:pt>
                <c:pt idx="17">
                  <c:v>Octubre-2021</c:v>
                </c:pt>
                <c:pt idx="18">
                  <c:v>Noviembre-2021</c:v>
                </c:pt>
                <c:pt idx="19">
                  <c:v>Diciembre-2021</c:v>
                </c:pt>
                <c:pt idx="20">
                  <c:v>Enero-2022</c:v>
                </c:pt>
                <c:pt idx="21">
                  <c:v>Febrero-2022</c:v>
                </c:pt>
                <c:pt idx="22">
                  <c:v>Marzo-2022</c:v>
                </c:pt>
                <c:pt idx="23">
                  <c:v>Abril-2022</c:v>
                </c:pt>
                <c:pt idx="24">
                  <c:v>Mayo-2022</c:v>
                </c:pt>
                <c:pt idx="25">
                  <c:v>Junio-2022</c:v>
                </c:pt>
                <c:pt idx="26">
                  <c:v>Julio-2022</c:v>
                </c:pt>
                <c:pt idx="27">
                  <c:v>Agosto-2022</c:v>
                </c:pt>
                <c:pt idx="28">
                  <c:v>Septiembre-2022</c:v>
                </c:pt>
                <c:pt idx="29">
                  <c:v>Octubre-2022</c:v>
                </c:pt>
                <c:pt idx="30">
                  <c:v>Noviembre-2022</c:v>
                </c:pt>
                <c:pt idx="31">
                  <c:v>Diciembre-2022</c:v>
                </c:pt>
                <c:pt idx="32">
                  <c:v>Enero-2023</c:v>
                </c:pt>
                <c:pt idx="33">
                  <c:v>Febrero-2023</c:v>
                </c:pt>
                <c:pt idx="34">
                  <c:v>Marzo-2023</c:v>
                </c:pt>
                <c:pt idx="35">
                  <c:v>Abril-2023</c:v>
                </c:pt>
                <c:pt idx="36">
                  <c:v>Mayo-2023</c:v>
                </c:pt>
                <c:pt idx="37">
                  <c:v>Junio-2023</c:v>
                </c:pt>
                <c:pt idx="38">
                  <c:v>Julio-2023</c:v>
                </c:pt>
                <c:pt idx="39">
                  <c:v>Agosto-2023</c:v>
                </c:pt>
                <c:pt idx="40">
                  <c:v>Septiembre-2023</c:v>
                </c:pt>
                <c:pt idx="41">
                  <c:v>Octubre-2023</c:v>
                </c:pt>
                <c:pt idx="42">
                  <c:v>Noviembre-2023</c:v>
                </c:pt>
                <c:pt idx="43">
                  <c:v>Diciembre-2023</c:v>
                </c:pt>
                <c:pt idx="44">
                  <c:v>Enero-2024</c:v>
                </c:pt>
                <c:pt idx="45">
                  <c:v>Febrero-2024</c:v>
                </c:pt>
                <c:pt idx="46">
                  <c:v>Marzo-2024</c:v>
                </c:pt>
                <c:pt idx="47">
                  <c:v>Abril-2024</c:v>
                </c:pt>
                <c:pt idx="48">
                  <c:v>Mayo-2024</c:v>
                </c:pt>
              </c:strCache>
            </c:strRef>
          </c:cat>
          <c:val>
            <c:numRef>
              <c:f>Salida!$AP$31:$AP$79</c:f>
              <c:numCache>
                <c:formatCode>0.00</c:formatCode>
                <c:ptCount val="49"/>
                <c:pt idx="0">
                  <c:v>-8.2947099248841312</c:v>
                </c:pt>
                <c:pt idx="1">
                  <c:v>-6.2264742785445293</c:v>
                </c:pt>
                <c:pt idx="2">
                  <c:v>-12.290766208251469</c:v>
                </c:pt>
                <c:pt idx="3">
                  <c:v>-13.155668358714053</c:v>
                </c:pt>
                <c:pt idx="4">
                  <c:v>-20.34844384303112</c:v>
                </c:pt>
                <c:pt idx="5">
                  <c:v>-27.610752868268989</c:v>
                </c:pt>
                <c:pt idx="6">
                  <c:v>-30.01808318264014</c:v>
                </c:pt>
                <c:pt idx="7">
                  <c:v>-23.349402444716546</c:v>
                </c:pt>
                <c:pt idx="8">
                  <c:v>-8.2822733995351712</c:v>
                </c:pt>
                <c:pt idx="9">
                  <c:v>8.2530055236651236</c:v>
                </c:pt>
                <c:pt idx="10">
                  <c:v>14.167132997575081</c:v>
                </c:pt>
                <c:pt idx="11">
                  <c:v>30.065301010823873</c:v>
                </c:pt>
                <c:pt idx="12">
                  <c:v>66.190310212617618</c:v>
                </c:pt>
                <c:pt idx="13">
                  <c:v>15.495902324803495</c:v>
                </c:pt>
                <c:pt idx="14">
                  <c:v>10.527730490099458</c:v>
                </c:pt>
                <c:pt idx="15">
                  <c:v>18.022406234778373</c:v>
                </c:pt>
                <c:pt idx="16">
                  <c:v>29.188787428328737</c:v>
                </c:pt>
                <c:pt idx="17">
                  <c:v>45.337806571031933</c:v>
                </c:pt>
                <c:pt idx="18">
                  <c:v>69.85357450473731</c:v>
                </c:pt>
                <c:pt idx="19">
                  <c:v>111.00963977676309</c:v>
                </c:pt>
                <c:pt idx="20">
                  <c:v>140.16355678415113</c:v>
                </c:pt>
                <c:pt idx="21">
                  <c:v>142.28</c:v>
                </c:pt>
                <c:pt idx="22">
                  <c:v>110.22</c:v>
                </c:pt>
                <c:pt idx="23">
                  <c:v>77.47</c:v>
                </c:pt>
                <c:pt idx="24">
                  <c:v>10.76</c:v>
                </c:pt>
                <c:pt idx="25">
                  <c:v>22.35</c:v>
                </c:pt>
                <c:pt idx="26">
                  <c:v>26.62</c:v>
                </c:pt>
                <c:pt idx="27">
                  <c:v>16.91</c:v>
                </c:pt>
                <c:pt idx="28">
                  <c:v>14.33</c:v>
                </c:pt>
                <c:pt idx="29">
                  <c:v>26.34</c:v>
                </c:pt>
                <c:pt idx="30">
                  <c:v>37.42</c:v>
                </c:pt>
                <c:pt idx="31">
                  <c:v>33.770000000000003</c:v>
                </c:pt>
                <c:pt idx="32">
                  <c:v>16.16</c:v>
                </c:pt>
                <c:pt idx="33">
                  <c:v>-1.69</c:v>
                </c:pt>
                <c:pt idx="34">
                  <c:v>-12.88</c:v>
                </c:pt>
                <c:pt idx="35">
                  <c:v>-20.72</c:v>
                </c:pt>
                <c:pt idx="36">
                  <c:v>-11.02</c:v>
                </c:pt>
                <c:pt idx="37">
                  <c:v>5.24</c:v>
                </c:pt>
                <c:pt idx="38">
                  <c:v>3.22</c:v>
                </c:pt>
                <c:pt idx="39">
                  <c:v>18.239999999999998</c:v>
                </c:pt>
                <c:pt idx="40">
                  <c:v>23.16</c:v>
                </c:pt>
                <c:pt idx="41">
                  <c:v>28.61</c:v>
                </c:pt>
                <c:pt idx="42">
                  <c:v>8.94</c:v>
                </c:pt>
                <c:pt idx="43">
                  <c:v>-9.76</c:v>
                </c:pt>
                <c:pt idx="44">
                  <c:v>-18.13</c:v>
                </c:pt>
                <c:pt idx="45">
                  <c:v>-19.62</c:v>
                </c:pt>
                <c:pt idx="46">
                  <c:v>-12.71</c:v>
                </c:pt>
                <c:pt idx="47">
                  <c:v>4.75</c:v>
                </c:pt>
                <c:pt idx="48">
                  <c:v>37.340000000000003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8A2-4935-9ACE-8EDB974637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'2'!$G$8:$G$35</cx:f>
        <cx:nf>'2'!$G$7</cx:nf>
        <cx:lvl ptCount="28" name="País">
          <cx:pt idx="0">Costa Rica</cx:pt>
          <cx:pt idx="1">China</cx:pt>
          <cx:pt idx="2">Perú</cx:pt>
          <cx:pt idx="3">Panamá</cx:pt>
          <cx:pt idx="4">Alemania</cx:pt>
          <cx:pt idx="5">Francia</cx:pt>
          <cx:pt idx="6">Uruguay</cx:pt>
          <cx:pt idx="7">Estados Unidos</cx:pt>
          <cx:pt idx="8">El Salvador</cx:pt>
          <cx:pt idx="9">Canada</cx:pt>
          <cx:pt idx="10">Italia</cx:pt>
          <cx:pt idx="11">Brasil</cx:pt>
          <cx:pt idx="12">Reino Unido</cx:pt>
          <cx:pt idx="13">Colombia</cx:pt>
          <cx:pt idx="14">Australia</cx:pt>
          <cx:pt idx="15">Japón</cx:pt>
          <cx:pt idx="16">Honduras</cx:pt>
          <cx:pt idx="17">Guatemala</cx:pt>
          <cx:pt idx="18">España</cx:pt>
          <cx:pt idx="19">Chile</cx:pt>
          <cx:pt idx="20">México</cx:pt>
          <cx:pt idx="21">Ecuador</cx:pt>
          <cx:pt idx="22">Bolivia</cx:pt>
          <cx:pt idx="23">Nicaragua</cx:pt>
          <cx:pt idx="24">Rusia</cx:pt>
          <cx:pt idx="25">India</cx:pt>
          <cx:pt idx="26">Paraguay</cx:pt>
          <cx:pt idx="27">Argentina</cx:pt>
        </cx:lvl>
      </cx:strDim>
      <cx:numDim type="colorVal">
        <cx:f>'2'!$H$8:$H$35</cx:f>
        <cx:lvl ptCount="28" formatCode="_-* #.##0,0_-;\-* #.##0,0_-;_-* &quot;-&quot;??_-;_-@_-">
          <cx:pt idx="0">-1.4199999999999999</cx:pt>
          <cx:pt idx="1">-1.3999999999999999</cx:pt>
          <cx:pt idx="2">-0.27000000000000002</cx:pt>
          <cx:pt idx="3">0.80000000000000004</cx:pt>
          <cx:pt idx="4">1.1000000000000001</cx:pt>
          <cx:pt idx="5">1.1000000000000001</cx:pt>
          <cx:pt idx="6">1.5</cx:pt>
          <cx:pt idx="7">2.2000000000000002</cx:pt>
          <cx:pt idx="8">2.2999999999999998</cx:pt>
          <cx:pt idx="9">2.3999999999999999</cx:pt>
          <cx:pt idx="10">2.7000000000000002</cx:pt>
          <cx:pt idx="11">2.7999999999999998</cx:pt>
          <cx:pt idx="12">2.8999999999999999</cx:pt>
          <cx:pt idx="13">3</cx:pt>
          <cx:pt idx="14">3.7999999999999998</cx:pt>
          <cx:pt idx="15">4.2999999999999998</cx:pt>
          <cx:pt idx="16">4.5099999999999998</cx:pt>
          <cx:pt idx="17">4.5199999999999996</cx:pt>
          <cx:pt idx="18">4.7000000000000002</cx:pt>
          <cx:pt idx="19">4.7300000000000004</cx:pt>
          <cx:pt idx="20">5.5999999999999996</cx:pt>
          <cx:pt idx="21">5.9000000000000004</cx:pt>
          <cx:pt idx="22">6.2000000000000002</cx:pt>
          <cx:pt idx="23">7.0499999999999998</cx:pt>
          <cx:pt idx="24">8.3000000000000007</cx:pt>
          <cx:pt idx="25">8.6999999999999993</cx:pt>
          <cx:pt idx="26">9.4000000000000004</cx:pt>
          <cx:pt idx="27">293</cx:pt>
        </cx:lvl>
      </cx:numDim>
    </cx:data>
  </cx:chartData>
  <cx:chart>
    <cx:plotArea>
      <cx:plotAreaRegion>
        <cx:series layoutId="regionMap" uniqueId="{64C64360-A2C9-43BD-A317-736791A686FC}">
          <cx:tx>
            <cx:txData>
              <cx:f>'2'!$H$7</cx:f>
              <cx:v>IPC alimentos y bebidas no alcohólicas</cx:v>
            </cx:txData>
          </cx:tx>
          <cx:dataId val="0"/>
          <cx:layoutPr>
            <cx:geography cultureLanguage="es-ES" cultureRegion="CO" attribution="Con tecnología de Bing">
              <cx:geoCache provider="{E9337A44-BEBE-4D9F-B70C-5C5E7DAFC167}">
                <cx:binary>7HxJc9y41uVfqah1Q0UQAAG8ePVFFEjmnFJq8LhhyJLNAQQJzsO/6WUvO3rX2/fH+qZk+clZel85
ohxhL1oOW2FSSILnXpx77gHsf96N/7jLP97Wv4wmL5p/3I2//5q0rf3Hb781d8lHc9ucmfSuLpvy
U3t2V5rfyk+f0ruPv93Xt0NaxL+5Dqa/3SW3dftx/PW//gmfFn8sd+XdbZuWxWX3sZ6uPjZd3jb/
zb0Xb/1yV3ZFexwewyf9/usfOUymSG9//eVj0abtdDPZj7//+tUP/frLb6cf9afH/pLDzNruHsYy
fOZIgl1KhPSogG+//pKXRfz5NnbOiHBcRziYUYqFZE+PPr81MPxbJvQwndv7+/pj0/zy+fvzkV9N
//mNtCn9x/f3y+Ncg/Dh5X77Gt//+ufJBXjdkyvPQnCKzV/dOo2AXzbt7S9X6d13jIE8k1w61HUY
cV3XY577VQyQoGdYMuxKIimDWJ3E4Num9HIUno89icPzW6eR8K9+fCRUfduk+VM6/v2VgI65/vD1
LNefLQXEyJnrHL+49zkUTw9/XAt/PaGXY/A07gT/p8un2KufAPsQFsF92fzyqkjh2xMMfz8GRJ4x
hzDGXMkFw39aCVKeOVgQx5WYU+FQTz49+zEE3z6vl0NxOv4kJKe3T0Pz6vrHLwv/tri9/9f/fMLl
78fEc88YB3LixGHSEa5DvmYn6Z15DvCXy1xPMPanmHzDhF4OxpeBJ1H4cv0Ufv+PnwD+JC2+Y2kg
3hljknAsqXCpi8VpeSZnnBFCJXEoltKFyvGoDB7Xg/9Xs/kPyD8OO8X98eqfUD//8agfPtb/+r9P
r/73Ux55Z8KT0pOCUoEFxuykInN25lAmIOM9jIkr8Anufzmfl3H/POwE989XT3E//ARq6ABkY74n
2YgzhiV3GZefv77OdyScM0ccWQZU6cPXiRb6hgn9B+if3uQU/Kfrf4L/JyCbRX1b3H3PboACl7uQ
8gQIXRAC+f8V17tnkPQEuAaWhksE5P3Tmnukm2+Yz8vofxl4gv6X66foL34CEfSq7uLudnqC4DvQ
DnHPBAf1QzDBGHQQ9r6CHzHvDHoxzIDsmccoiKSnhz/i/w0zehn/LwNP8P9y/RT/V+9+POmH+S/X
t3kPQrR+guHvxwBDQSVA694R2+fqXwioCcBMHmaP1HSC/TfO5mX8vxp8EoOv7p3G4fr1j4+DKvO0
/54shDA/c5gHJZg5niCgf06qgEfPpMTQKmPpuUI6x4b5uez5hhm9HIcvA09i8OX6Kf7q4sfj/6CH
v6Pm/P+C/7Nd95Ajp07eqSG0bm/z75n8lJwxFwQOd1zOBBcSauwzHsLu2SMBCcopdrFz0gH/9XRe
zvyncSeJ/3T5NO/XNz9B3idp/vFp4f995kcEn3EPE8JdcDw5ObVCEcdnBAvOMfFcqMDesRd7zjrQ
bP3383kZ+c/DToD/fPUUd3/343G/+pgW5aP18wTA30cfzDVoc8FaO/L+C9IHTAgMJrTnQPF1pQAF
+vTsR+nzjZN6OQRfDT4JxFf3TsOxVD8+HH6Zl+bDd6Ug2BKA+upJ8BU8DsbCVwyEuHsGPhA0CfQY
rT+70X89nZej8O8XOQnBv2+c4u//BOX3j65p6+9bA5DLzoCFoAXwCAcVBJ7/VyEA6M+oBCdUMCm8
o//w9WL4pim9HIRnQ0+i8OzOaRj+ePXjl8Hm1v7r/xRPOPx9QgLnDVoszBgH9B2M+WkIOOzavJD/
fz2Pl4F/GneC+tPlU8g3hx8P+aos7jvYhfl+oGN6JlyXAKt8jTYS4IMeN8kcAr+PXyfd17dM5WXc
/z3yBPl/3zjFfvUTOJ5/1PFRe3xPrxkBq4DpSSUQD5cYfIYT++HYdkEL/Lgxc2K8fdN8Xo7As6En
IXh25zQGf1z9+Pxfdrct7Mfn37H3wuwM+B46Wg8S/djjntReCXuUDGSSA1b/0wbZcw36TVN6OQzP
hp6E4dmd0zAsf4I+IGzs7b/+93cMAgWQobqCrXDkfZD8kOvPWjAEHRoY0GBRU+AjF8L1RICPUvQb
5vNyBL4MPMH/y/VT9MOfYL9x/6//NaZ35RMEf7/wusdOAEwfLCichYBm68SIww70AkcHGn45lP5p
z+sbJvQy/F8GnsD/5fop/Pu3P56Dwrvu+xqgCLpcAsoGDFDpYg478Sf7vVyekaM/CncfVsZz+vmG
2byM/ZeBJ9h/uX6Kfej/eOzP4RRQfRt335F6wN6BPUfC3BO5iQTsOJLjKSDxeWPspP/9prm8jP2z
oSfoP7tziv/5+sfjf9U137Pt9fCZB+3ukXQkh131E+ftePZECuZRTLkE2sEntP+Xs3kZ/c/DTpD/
fPUU9aufoNFaF/ffE3XXBUXjwuk2oHzw8/GJ2/DANgQOlhzPmHzWpM8Z5y9n8zLqn4edoP756inq
659A7x8emWb6fnUWQaEl2IPdFczBWPPg99cyh4mzBw8IzjkwjmGfBbToc+i/ZUovo//vkScB+PeN
0xgc3n0PvvnP50K/nJENbtvb8OFw7bOjof/93YeXhH2Ck6GfwXpRET3iuL6HA7iwxf7lxO7xE77C
+PkhzK/HfLxt2t9/RQLEkOcwRzy51vBxw8fHW7CLJj9LqMdSXZR1m/z+K8ZnLvYEsJwHhjasOxjT
lN3xFgNfScBRYO46YADCGbsvx5kPZT7FZfEFic9//6XozKFMi7b5/VcXEsg+/tjDm7Hjfimc5gM1
Bx0LHOcDJWfvbq/gyDT8NP4fyMydk09SL1BTyh3SC683eAvW+o7UTQAu+xTaXAwqLUSySwnLVFN7
Nwlq4l0/DftojOna5dXBRWhakbR7M1Wz43vCikCby5GJKSimallMg7MtHHERzx56y++fAf7CW4Di
/9N7yCPxw2sAygDPcc/l+Xt4ZZU3SdW6oR2ckEWx9p0GT0HV5dFqHNxD4aZ0E8d4mbSR2LfW0LDC
YxYOTf42c3q2bPta5baMN8zIDTR4ro9HLINm9LTvuvkn7aJqm0ee8mrt+GnSsIBTuZUyfYuyFAdO
wcN5ivu9SeZdVjZ6RTy2deJrnBqhZIlilXmmuEi7mvlV7/iC11plXS78zkOuX7adXoq+UIXsP6S6
/lSx9i4hOPZZHt/Thr3tvA6FyRBnqhy1vZqS6ULk+JKTGF0UrCdqEuUHWtLmLRL9K/ZWesi7RTNa
pZimKotjqmIXJcqlQ1h1otoJav3a+0C0RxawcYKDfUWxs2Dx5KkWz/Fu8PSrtCKvy0TDkzNnkXVz
tog9up0iWYemK7FKBPKlpiriaDk2cgo1HQY/GfhSpumyLJheVdV8M3pFHNCiTHzR9ys9m9Br5Oh3
cVUq2eQ6gLIfxpGZlSindNFnRvukS960Yk4Da5JW4dG7rZ1UkdJNAjvqO4p6vhLrrqVqhOns+SBw
WA3tm6TRvpCTviI7tzXLLrKFSl227VA5+xzFF0RGh2hkkcJ2qvxRTnUQZ3EeDLNcl9ZiJVBaKbeT
lbKJvWBz1yo+De2yS+pA1t2uifSrhpudnsOIu/3OG5ATkOHNPKAO8C1L5RhKlZlIFtiu5Ko3NlVD
m1KVizJVliZZKHE1LSKSYNVgeAXaxj7Ke+lHEc79viWX0Vy+0200K2ZFvvcyukK6OCS4kz5BTaaE
bVufyirApuvWqYncIB5YopLeMRvGdKVk4fk6SjdNRucdlhVWNTb9RTrVnmKmUkVu00MzmkWDdB2m
iW2XZU+qd17rLLjrZQErIh6QpCeBa+pFok2xoPOcQSqXHwfXvNKorF63n1iS3MAByAMpsT9Fbq46
E2eLtC0h2yanDHmRC61EGpkNxqbYzEnVz6FT9sWm64yzKt08mAY5BWU5Roq1o5z9Oh+akNTsU4qj
ZFs5eAklcCcgysGENxMcjNo3ljTndR3zddGEwlQX0ZDq5TSRXTmn7zCV+wp7r9MGv4pI+95zz5FB
ftabQBfkxqvz/eT5nEzrod/Wc5L6HfM6lWR0b925Uu3IUjVOcsG7+nVU0FtLnVeNLe7B+4xVZy+b
rF+lLX7ruvbQdM2ruM0dZfO28PNonRcF9jOn8VYkhwdzQLtOhldDNayGboZlIPvB74wIJ4/vhijo
8xpyQF46OQQp9YC5GFZUt3ttvMsx1ZUP5WDJ3XTdltOuxSjyU1puHWlyYCr3DZggTCHSXDVzN/m4
KO54PKm29PuqeF0bdDmM76vaLVTJyELqZlNyHJgi8jtiiMqJ6/ijk3Ef4/KqTPIln/GKxrAKxyLC
6zKpl87UMd9JZu5H5m1MYOEmrriLzfvEDss6somfue/SqFBOPA0hOPYZRLJYzZIfPOMVvltHYdRV
qzHHW1Nlq0bT9/1gL0ztBUlj2zCqsyXSRM3REKtGZ+2Ke83NiHivOn8c+bLsnNL3gH+UNw27ohsX
FhhjUeb2Q+0lu8StSwgY/zCMkVZQnvzBFrXvCvrBqYf3nHvwD4eyLa9zrZrSxb72dBwWrEa+47h7
L2EHFHXnJC3soqy4VSlp3lUON6rqTBTGyRyFGbBQOSGyjXVfreqmFYGXLWdq4xu3Ka6QETKcS5T7
D5URTq2SdU7HRpXC04vMpu1ynKk/03bc5Glpgh65teq9dlwlhLfwY5XwY43iRWnzbVm2Mzxx6K95
CUWET43caVk0Kh4TqKlx4ttpDnFvuErLjofWWrOOk8lRKM2T9+5A37YI19el7kbllUAkNZrvdTYB
m9Y6uU7HyFs6xYBWM6flpasHpMoqIguvieM17fDGZLm+1G6+jhs7roWTmwWHt8mNTS6KGWTHNMJy
tGm8wpK8gpDdWIEPsJjITkfzemYTOZg4WZnK4ksrujrogNkVKnqyiWuGQhQR8oZ78a6q53RDSFMt
eUt3SYTgUEckHHVUJzeJLHjA0l4HfS3ToNF2uKC27ZQWpX4f11nuo9lM+663JEhpIf0+TvswLux0
wSwhC8jhfp/nfb7ibTpvcSe4n2mZKSwifRXrGNjJ4uRDS6tE0dLpr2zuzBvjNG0Yc88Esy7RJo3c
806Y+qrAdQErFd3MslnPQzS/nqI59+fcEecjRSJo4soum/yAWN0e0oFQVcN5wRX2smrvmfSi7cv4
kKXC55HBVxwDy47DjMIou59F6Vymc+VeORTEQJ2FI0qigOa2uTDVNPtVl8zhUCXJphbplRunSUic
dAh4jetLflRetoiSkJtLms90W8zaQl6J8sLMpvYpcZZ9TevXjo0DNPE1tRUNRiradT0kNdB35qmM
G1fp5jIf0iAR9bauXhV2SNemguXdFAQKQNqIsB2HRalFBNVVR2o2OnR5f4OGFhLNnkOiihDlZjdH
IlZzyaEq9nr2s7bJF60YXN/2uzZBBK50sASpDYtOJIHA0XU9FatklqvMZLUyOYL6e+5Vzc6LnRB5
epV0BD6MG3+iqQmE2GORtmE2g+yYyndgTS4GT4SySvCCddMS3qlTlsg1S0YFMeOqjdmBjdm64o2q
Zdn5hduPahryGuov/9C43S6z8z528QdhQU1Ke18UVeLzPsoDXZUbPJJaZaxdFE4O6qp3JlW4eaOS
7r6lw6z6xCZBJLxcJSjtldZJ5XtVahToHEewzPdad9/S/HXX98B42TXWRevXLkiRrh18ndHYl9FM
VdfwME7jsMP1ObZ0V1djpfre+WAr8onqKleW80h5NF9Djt5USQ/SUQxBPfY3bZqt6GzVWI+qrJNE
kTRZiqzxC8S0mlBilJYOUw4Sq7iVVy1Nr43NXJWNaexbZPx4IBs3EWtEC+MTx7mP+uZeE7fw50yX
ihbZfsL81noWKeS21hda423VvJ9JrubsYiw+mqi7rDvr+TXnrwwpdyLTqzKuRRDH06JjFmqMl93x
qolVj/nN7ILWLSfsj20ddrZ8ndPIKONkb0bELnEzrOqpejM11qgkYhs8xbf8qsJloabUk8u0jW6L
frwenXZd1a9dm92lOUxGy/EG2p2LppwuYNW2abzMNN2zpjtkA5RAHWetn848970UCCJeSY0aX446
UePYu6q3b5wmTcOkJLFyouzSZhe9U72euVx2OUy3qHCr0tTFimTzCqMW/labzJ+9qVdlDLySt0vo
EkF6aRDLOnMubRMPfpGY1zbzQB/0kwsicbryKLvMJphkLxdVzRYM1fVRkW8IbTag8NIAjF8KWQMz
AduAbKyUIeP6UxQ11HcjvaNCur5Z86Emyp3NbYlSRxVVDX3cZNdAgNj1FuMxnaiACylP7qYq52sb
uwlw4g2ZxvmQaqj6BkFzUvfZ7DuV3oNyhNLWYbQYm53Dq/xy6GNngWvhBU0UkW3bQ4mOTC3etKSP
wybK0oCWZDUPJsTclr4sZLXTjtNd4jLfJw5ELbL0bR6X3noibA66piNvNZqXxhRv0ny2+6Ho24Nl
5E2547qM3uQax3s4l0rUw1+jIcKhC40JN8k66ZPCb4u2t74Zu2DidDw3svBrVkWXURF1G2naVHka
yUs5R43f6WJaOpYWC8dzqqCGHuAyFgX8AXIYev+ULQd3+uh5Ub9kU7yLudvt0UDPJ+BsMQ3Vdd1/
zDvRrCUejJ90h4HHzbUTzcWNvBprfe9grs8nLdErLqobl5ft0mrxJq68clO7I/xhso9FXkSrYUiz
q9gFcT5HJV0x02VXD9f6hAQin9WYk06llGYLkrZOICO6khmx52BXA6GU847k86qf5BuvZO0qjmaz
F6W44HNz2VN515jaVZUZ3tnCgRI5e8t4jmpoiWbnnacFVmOcdecuSN56GspAJDIK2eRCg5oWO+s1
vc9HnK+ruR8C0iwMqt+WQ+XthzoxvjugN5XuujDrLTQbRK66UiHP2dVFOy5wz21gUYb9B3WEPReI
2Gi61W4G1ZmN5xPN/Snp0mURNVcI0kihDJa4bjm5BsXreUO6pJgTyFG/MLRfNwmmYVYkN5kNS6PT
RRubc56342GKeq3yroyCasqG4GFoUdgiyLpPbpXEUMeuysakS4cjsnbcYm8T2S0e1FpKu34NQeeR
ewfrLlWzzb1F0yX9ItbFXmSOmnRRHCYX+T3W4yVwZ+FXs24WUw7HQRWfzRhkmpsbkr7W8bjsi8zs
owKDeDR15EelaO4rW3CFmmn0a5o0W91jVUD2FMa5BDBEgBqwMkgy6oX2pszvetcse+SRdT8IpkiM
yXlNnQsHuxfyaMG0Ywkd1FRfGMi+Pe5yE6mKaHfZUOQpm9pi1UXlBI0t4aGXD3HQZ/itgJMey6Zw
a7/PhFyKKiFqmMyHwtb3ZcW2CYKleOxXDReN3/RyPm8BxdGm0a5J4wsJR9BusDHwlGzRETpvpi7u
F9F0yGN56N2+30Y0GhdzBZFt6+VD6IepMKpndgpEVd8Xc2oXJtFyOWpsgrRNQEpGdbpMgQFmOnmL
rnW10hbe/TGOBMSAGbneZmxIgjbv/NRtQPOAEo47NPix6NNFXPPDw2Xh0cbXM7rEcqS+JJBfQuo+
wL02KovsGKQ5G5Z2iqCNqhUajeuzjGcLjxSfpn7M/WL2Gj8e0agiM567cy53pqjumpQOgYNuanbD
QIH7cSWhLckdLyRxlTzmXEMFW7egzhmhkV867RyAOMxD24kx9OzcroZ8zI5SAbynakyuhzqFwjqB
L2WS/jUiFiRClb+lxgU1mLMgzWgUFDptt9lEO5/giu/7atokaK6WHWnbNZv76MCPrcFoijs4RIt3
jrbFkoB0dqLmQnogGBjYAcd4rXlfZmrOoaWuJHlty4RvBpyvehDpfhy5m0LH4u2U16umZfhmkuXg
Y16rcmBoGRnWK9w55Jw/LE1eamUSJ1Kmzuj6gRJM4mbbOqr8uG3za898qiIpdg+LHE517Wpi9C4D
Y4zB/+twqKh8Y2uwzZDtrhML679mifbr0bDFNCT9fpxHB1oynihJWwvsgL01QsXHh/mzCDeXKGWh
MW/LEXqelKedwrS75olEu+64dswMXJYUQEvlKKk/RgnMk9U+KjG0zmhEWxvZBgxOjVUq5xvUD2hT
lyws4bDxPiPOIkVtthu967gKRE/Iuu7ErJJ6JmADAYjGkR/yZtzoMWOBy2p5ARRuQA50dFuiax2z
OORO02+qqAt7TpvVIHLotu0liZJu60TTfdtSZ2fjEBoP4dtci3OHlnbZ4on7bhNftZWTLtnsXcPG
u1mNR+IVc2BQjtdNZO8esIc8e9NMLrnM5+rYnUUqmr304FYDNJ8yENEkgnwc02VvpvNY4k8JFeXC
OaYB7QxZOahwYHoNX1fCrISsyn2O8qUDIvqSzHNYFO5CQKENXTwXS5bP7Xk06hu3xEaV6dQFjbVZ
mFZmibum8FHcxssZjyPE2Z39Pte7JGvlARpo6ETKFe9SsBuOvE2TcitEAu0aa+NgjGLqp7KrfSeL
mD/HPLpyG0fl0Rxtidu0QWaitRagRduhMneWrgU5J0mU7aRTYzXZrAE7BhieVKyCVQ0mWZV/EGa0
F+WUL6c8HpUdh2lb2TYB85f0flEycPiOLAECy77TPd2yiRVrqIByl8+f8po4O83it1XeDivovbKt
7XsR8KksfadsUz/J+8IvhqH0h1ZH0C2TWxLlzUU8ghtTu/GOTM6qBb/y0o2h50Tj4YHX85aHtZPP
SygyNihE2i9TMrT+Q0AfVgwCXZ0N+sqpI7mc+ixfEid7RRzwJ+O62MZOUhww1KHAHhcZ6+QullSH
0oAgBd+Vrud0vGC6gTzou8ui0cavMnfFZAF1MPJYgBNUgAWm+XKInFaRHmVrU8QDmAmkDoRJupDl
Xq28JG12Q8fCpHUSC+Ylgc43dURYiSwOHlaj6Xqo4944BSgrVuAR9j7JCtgSwOaDmEYd4ryrwlQP
9o3LN5Ez1Yq2TXY9fIAz/0nYFTy5icgtbplQY4ab9eDRd3ywzaaFQqrGZFpF4HcBsUOCpyMB/up4
vexj+0HPPd7Dvximqs/BipXgvxz5yJ05Uy30/o+Iom6AfYF26MIHSYGybljGk5BqFImApGDN5uFF
RJ4nS1icF9jrm3dJO4KfKt06hMoUB0Ne4k1Wp2C8wKbBtkJgvKXUSa4ryH9Iv9JuxiEu1giQVA6v
y/MW5dUii6BSIILWYzaLreE55iqvPc/PBmgPI+Z+YoUZ91Uhhn0ph3wxm77ze492Kx13xAeLbJnX
XF8g4IorZOu9Bquxr8mwq+Njhw/tvZ/VjruCNIL4pM2bSDfjjVxHR86KKT5UZdAnIjpPOJAJGDIX
qcv5ZornK6LBpjqKl5F676BR77bg+ZPAsUkflsNUXwIlrKPY7Q7JcBNb4rwGy8yDhQ4riOVDpPIm
m+708HGuSzdIK+scCg8rFEv0WttsVv4UO+VVMhFw31kXrXLHvo8HHaSoHw9uVkHn7IHB3Jh53jwU
fFxWywynyT79QGRXnM+NAKnDUa4QrcymcMCdkZ3N/IiiYpGDFb+RBJSBcMFKB657b0fHj5itl0kE
/r+Hp3yBU5kHczUU56YONa7wjrHiPpccLyKuwUJKIqHaBuZyrBuE23TJk3yRmxEi1RAIeu35Xj+X
Aa2T13XtBhrtyxTbyxbZG8OzWNV6cNbOZLmyGsNDBmaMb1tSgtcO5nJaJtuCpvWqbbqLB+E5ZbLZ
wgYKKIEZdJ6H3jdtcV6Cpxw8pHmRxHInj+IR0axeoxj8VYHs60zMsOkSR+061dkKjVN1l+VQ1rnr
7sDjj16V1pwDwZkrVELzRhAPJqKjt2C+g6OfuwHpa+8cNcNlAZ6UAXt/O8/jXTJItE4dCe0wLuUF
sCrojdgFq7bCbAt1t1bVbJJVwygYmMKb1ylt+WVmNZiJpXfekze9rNvLqNT38QDbMw3OwFI4Sgws
Y/KKVfAwMAAODx5qi4q1TGW/REMhoT/GfNkZG3A9g2/skD7kUXFl5LBDjJmF6cYL3EMfHVXxmwdq
bisLngmJzS4G409Z1sQQybByebNHrmXgIeXQX4/pBa3oeBhHMywrVEyhybhySU73sJ/Qgy+eOUE2
4dKvbLZ5mJllMX0th+Y6HuJDDKbmNs0YdH46pN0Q+w9SSUuxzKmM9+2CHnOFvoe9t93YzHKbWwu7
TMm01RI2Q2Zu7cH0epN7xBwGDftebZJCY07zZUmn8dCmFoQ2g50XU1VsaVwnhUJql2Ar783c3mtv
5upBbw2lF3JUpeeFIYNfptC6NsUWOj2yyBHkZd9ES0M6rYZo2+naLBgFd58Nzgy7gBNS8H9VNGBY
JnYlhteeY71EwWmzsOyacjHkkq0aXoJpwsJ4WuYVrncP4p3DRvdiFGHGh3jJ/h91Z5YcOY516a30
BtgGkOD08j+Q9NldrlkKvdCkGECQIEECIDjsqVfRG+vjWZWVWWlWZV1v/28ZlmYRISl8wHDvOd+5
Hi5r4ZftSZsqQFdofgVq9fcjix8F08Nh6MRSMBG63SxE3pW6PMU+2UxiTLYUomBuA/NiPMgZOD5g
g972mkdVVcClLCE3RHz3Ww0PE49AQenH9bxEdjzounJ56MlN5Gj4GqBfLubW6v0YfkDNCV/UzZvQ
DXQ138XDwaEZ2knK5SFBsTcmfD6kbTNeGBlYHt42gWncE7r94ECH6YGp5cGTaf9tCtHGu0pm0xD7
e1ELtcFdX+3HWvcZuqffStzKQpB1y13QuyFXfojtcquG1VSXpy7HsgmiwWb/3u72yV9M+5iGGK4D
KIBhGhVBE/HPZvfKgYg3Lok3dA3380znew3bIIzEQxUtYfFbLcqD9NqQOC7aiaEAuF3I7lbE/PYY
ya1N8z3NdzP8K6iRwTFaT0tv28cJttSfOY9/gg6+q37Rgld/H6P2j9/+17Nq8eu3oV9//OFtCtsf
v7v8Pr7tr191I0L+8WV/TA67gRj/GCP2F67jb7Pc/gX08W//8v+PCIn+LRFyMPLzfx0/tRPmdxzn
BlvcvunvSAjyof/7Nrnkj4lh/0BCkJ/DACUMFkj9JEZ29Bas/jsU4hFgnQGL4C/ijU+Bh/xBhdz+
DpE7AOkxMmEBCLiA/idgCAao/PMigxsGcvf2s0JGfJ+RvyyyJp7ALDTpeh2Pszt1AZz3YS/ZxqNP
nles5BXuUtl/uf6DVFcWXBr1w7XXAEajuef6pGC8t7iFzNWV+4BWWWPOXfrJphfafuj1pGsvm0SV
dd5zWQ3Z1OxCvevHfSevwXpep/tJnox5qbqXRjwk47U2T9L9HORjo84yLZS4q9gF9ZuMH9LumMQ7
CcdAP/H0lcS7rt2xcr90L7cv6PZK7ILlstb7HqYMLWZ7n9qtTt/S5hhNT+nFenfcvUuIPVMsMjue
kwZCNoMJOdQFj0RGy7vYf8DZreVxKsLhFQyAhJfdHie7aZYTS/YQx3B3q2o3y4Nrdn5/nPRTq/bd
vFX6Cec7u70mhzi5aG/Hh6eA3ZP4eWoP//lm+5c76c8b6b/+5Vf9N9xvt03wrwmsbNRj9+P//p8/
b7bbd/xtswUEvC42WxoTsFYxUsO/7zUfuCghmGEQA1b/LSj2x1YD8giXCAGCJATsFGCuxD8ALA/J
PgQvaYpBWwz/gQT+T3Za4P9lp0XJLStCGfA9HxMT6G1X/5ldqvUoPBL0rwt24kOqG3QWgpXXuQSe
AhXPBV5WNyJ+L1O37BK0midUrm0BBWDIKze6a7N4NG8TAq/M+CWc/8lWH2HQw7mOmzHYhDCEirTv
gwfucbVZBzIe3OzpPEF/cmgVfB6/c82Z9mV8Suq1x50WzObNTU2wWeaWwNVqE3BQZEWLVHO3PAZW
V/uVDc1jimL4O/4XHqrWGbSIPDxNbm7iXCotNvNsJjTXSdu/hBHHplc0FeBbwu9E0GxMxa6fWFH1
Q33ipeofmhVyU1p34aVVY/k5t1AQ4A3DyBmHpAMm0UECrxri79CEdEMe67hGnxG7fbp65ZNK0zYT
pR0y43RzbKRAF1iVthjd0vlZ6ruUZKUa6MX1AzHwZPqmOSDNPK8FBotM+D6F1tDvbXqmxIvfktVV
26TuVi9Lyi6ShR0F/y5R40Jq4nEN79OhbklXQs5BX81vkRZmx1OpX1xsA2iMNzt4relnGCzm1co1
2RMryEMiOU5FW+JIVSPzdyQqYWFx4tfXSY9BlxPczR/lsiabcukWvChBNCX5rPwObp8cx8/Ejigy
Usx9y3zamouuhTdlSTTS3JQpHBtFUe35bQTzUzgmjyNby3ePds0BfOEEcxn/dhB6sB153Z00HcsH
HsdQ8CkPitQL+bYawOMsgqwfIjHei4AAtl9Bv7h1PEXhqH6ZBD2Ysj7fQv3oXns82+2ylHMxhCbY
BEsQnfphsQfuo8/pLAke06AdCrfyaufFqbIbFhmLtinoC+AH5Yk0vCoorwCpOeyLtqDzkD51TFUb
Vgv+MdBYxDmYlQmsTcUWlQUWGz+ja7UeyqnWhalVsJtLsl4CMt8qQRnjUoKWAKd0rsbXISUi2Pra
mAbddgBV3ARoW7LFBWLfGAEXUKfDAN92gAStPDdkjQZrlXWirLssMADmtqFJqtdmCOHVtJUXnzy2
dm9Wx/oHsISw2toGWinM5fCjI5WKC0g7gw+p0Jvfo1WTbStLdoXGxsZDqupy77VNB31MgjvTLYuP
CQVakQ2N0xfmYJOGkYLtmyTNAkeuWU824PzBn246b6ft660hV2XIZTZ3TN+nVMfPVHD1DNslfmfC
mruoapsCZWlQLIKHm2CavSeNlXVBE9/f461ZT4AIyZbpXn5LmBJfky7XZyiP63c+Cb3rwGC9W1FW
26rrgiJax6QY2448QqxK3lKfLx9VrNQZdU3/sCKVnjkTDzsIf3IoPKvQSgZpZF/m1EaFsw3FIWNB
/HQ1uQvCZDhGFQt/heCS0MX2w2ckenrwS0M21JDo2UwD/XSjXdG9GXdha+y2qutHdIHUbYPW0m0/
avM6rrRD/1Xixw+T1+DlVP1hSbxqix5/+ZpkLB7GqIIMbr2520FWEd8EWcxDyaHz8MrBhoYSlDwM
cevtnTfMu5BX5k4lVbdRc0+vlbZ+FpAO130yJkeKMv0jKnWcG1nNIos5WzYdRjVmNF69k61m1Ce8
li+r65OjHocgG+UgMhNR/4wWyBzd1M1F7Kfj3vcjkk83vTgibjjPazNf5znCGsWhWWJlTix6X9Eg
PrWC+Yc+7KvgkcHaoBD6nGsOvKcc58049Cm8+76ExMr92tt2wItMZtfG8mfFcFzuEruqq6W0cW3W
e7oct3gJISbZ2YEWWusk2KBT7TdVrHuI8lV7+c8rlWv/s3uy+udPe/ns/wfU/SH4+n9dh/wxBOFP
HPiNyP8bBx5hZGGIOhtlO6Y138r/3wsRL8Fck8C/VfbIrMQAwoE3/06CIwJwmyGAsB2SF7dYy58L
ER/xAMSNfISCffxk/z8pRPAgEOH+Jxo8Rk9Jb/+aHwS3wTV/ocENTj9o6qIpwMv5V9E6AbmmrgIh
24cKLF3pLRmh2DabhAwmfjK9m9jeLz0d3tHGm4HpcHel/fBrXR10M/ertjP3wIGnXORtX8I4tmhD
f7XBSrNwHr1luygaL1jDlEd5UJakOzQcDkOD4xbc9XalBPINePPmtqmsdc9dVXPoDpIM82ubTNIA
2amBQH66RCmZD00K6jGsSTTl/SzDNBvCXsrTuIrUA/9AuX7UlePmMK9+hfuxc2Xw5RQZ+1/OdBDe
w0AAaJ6qJp631nPLCGXE9RLwohd3jw4qJsu7rraPpMGrkEubDjJXVTuFWwJ5zUBsiluz4QrOWzat
tfN3NAVmn1Ur0k25GkbFAAQhS1PUGhRAzpp69o6gHqs0x0OL5KFiHYq3ysGQ2pRgI4BpzkOlAKkA
RsUr6Tqi42z2GtFuln71+8JYafmxllNd38FdWdYbtU1QqhDTph9xpztAWy7SKdQm0KAoCbmAD6YS
cDtNZz77EpWbyEbVpcCEKggfmfZknHzwqp5YNvhuKj90X4qOZLNhM8gd05X1O1uokBdQKrDVLWON
Kjqn1j5nJhAt+sXK+EWVMk8DhprV+qajoKaAXsdUFVEHPFFmqTeotctSYtZHWSrKd6mP6+h5nMiA
o9niVgL7qMJq0zHXBpuKtbraGKr8IR8qG9i9SlZO9y1MUVg+nsSjv5Mmad2ppaSUJwwKGpq8XZB1
gEu6es0m8XDQHxvGDdusvBXNgc1rzY4OFwMkIDbMyclfAgqVGPxBdUHltCxYVF0qMpJ40YGZlg57
nnaSFUEfjiRbcSH8mmzSzEVrXRmGMORAEx6xUOowm4xQJhuSdVofu9BE+KKGaL0xMkrpfd+OcARH
TybRuQFAuByCFvuiMGETAiavgGOAIRJuJPHZLjaGvt+zWeR67SEmpj20qW2TREu1AcKnl884JmjN
cZpD6KfOieG00gEv++q8MUZb3ZflJ/dUqp69cq3rrU2FhjVpFH0bvXIa3ytDfcczgQXgHsKVJPX3
pcQwyo0xE3ABsNopFD2O+SeHyaxTeApDAKjF4qVKhNm6DPOaGRKiO46ApMiHJqlkdegs4IZ7b509
cS6NwNcMEQpVlL5Dl/qF1xL4FT1kgwZIXwetNLM+XSJojHpUG7LOKTnAxcOFbjMzJpHZi7IECWxH
B4qz4WYJCikxt+44mnKYtkx6NSt8VE71G7DY5QRwFK8d4BH5yvvFp5u57OopDzp4kAdDYyvx7iZ6
OUWRm93n2iZ1kK+j7AbQ+gbKOUSb+VeSYAPDw2w7LI8e6qIGtZXobp+MS4k95KdNG+8qiuW4gXYd
hFun8Ji/+c2igSUJpHiOJJ4TAvqwsvLbPNc9LVw7tOLEQ1rKI2s4Vguqmx4uWQyh8mskwcyfoXIm
fe5Aa5qhAFLVTTKTMx31Y7v2vfke6yR5JrUv+3ztIn7iyLAEWLZ9+FZKh76A96zlB9NFZinoINM1
A/E4uc0YodfZGAWtMfP63vvWVCwFya1tlE++LWcEGuJ655pweExx1ACoArNo85BxZTNpiXYZj5x/
QjEsUbn3QDgK2pjmNIJFgA3buwSerd+dSzsDQg9J0EK6kfRHxdjyFc63ZIeLAIQy1Eu6qOFHPGnG
/c3iyvneQCZD1zchn+NnFkWsKXpWRpChxiYoL4OsTFx4IIKXDW3Aom4AdluDyZQMbE7o35o7zZi5
gaq3ZE5M1hQ2hWMGMJ72yTLtah7VSNYE44IdrkGyLTgj4t5BIBJQkMoyjD4mYBj83IZVKvke604P
v+wgvAWhANnaNrehobmu12rTWvuS+GXO/fQexuyjrelpBnqRA7Y+xthJwGH953lIHoeYTXnscPwh
32ezmk1iO4denDemRdbI9GRPmCf2wOOGY9k6u4F2S7Nehe+2C+9Nn+w69E81zkJ4Slg0HlldASI5
wvsB6rHu7MVj9Ny06CziJZgOCe+usaKvNwA8pEuSwRD7OYn5AQK+K9YQtrSLzE8QL588iq51gJup
BUsPy84eqTGwUSFlnMmk2Rs4UICTHXVHMPX7zlXVKQlWsgsHaBY4zdotHzzsDgNyNvCap6lPoS8w
cCO28TONBb4JZ8vfSchHJCKafc87uwubMj7Kvk131Ff8wWKL8qLu+ibMRggf14lGFZjD0rIdDOgf
PGy7vPJmqAzYHRvXRJ/Ca/i5mg2SJ9j8+MlpU0DCwD1GVpZkaOauSwUcFh81crfMaLQguohHJUS0
TWR4J1Fqf6KcefcWClsW6vjUNs+eqCTyYr3cYcNWaB2rzxRCwrVqZ7sr1WRQo7M207FKtwSow09b
z811FdOveJmrbUpuIJeMj15bPYLJTC/R7B6cTyCNqi7YgdFfdlr1ZW77/lOqhiHiNVWvHhCSo63C
vkDsK3xfrNeA6VYhGifL9kGnvFzQ7mvR2mRxP55Xb4gLg5RNsQa0zI0FYNNp0nwZR4DAy3NC2zu7
3gIUg6q3ruwHEDBhtEmX5LNq+JBFnatBjeo0X4L2FPO13uA2L4ZAqNymUu1ntmz9UdzjpZvODGtK
gVrN0HP8bLETson2e90le6vlq179L1UN+3pgU+YbeRHhekRwLiyQQTmvQ1Xnja/rgw27bS27+6Yi
h5HH35k1B0PctgpSnqVgyKZ53lZ+tfOrqv2sEVfaTxX/0cQ1zA0gQrtpNu0O0Oy7S2cPaxpZmWmN
ch6o3exqyGYcbCbx82YCG41j4BH191PI/VO59mfDSzRzJQJ5S2JOM4xKOeIM9WvubWwUBrmtXLMt
vYbsPS/AFnZ9BB+NtXC+OzJs+5Snz2wV6klVtXnDB4m4Jw5d4mfaVeWTWLqxzsGLRwdXqwrMbrlY
3NodbV5GeC57iQlj21bVyU2KoNUpDWZ2LheUqE5D50GqYX6JRdI84kvkfWITW3R9WF3A1AVZJed+
i7I7+dnHROwDFFn7bkn7u7Fd+buz5XLXLI3NS9pFv/D5Ms297UZbRMswqDvUog3Dk6UU/L52Nrfr
aN4VkKlqryTm21xm1y91xmW5AAnzV2XQni6r3kpgKOOhQx391XqoShFEayywqMjjcsP04p7CBaBI
1jsbLwdsQ2cLN8oIwIETXX0MonEOPzC3Nrbn2iIYgVOCqW9i8aLxZyKJiHeDkh1lYDh5x/s8VdqL
cgPzGEmYhPIHAdTqlldB+Zb5TZPMmVhmYQoyjeRhJKO+dLEmr4vQiJK4nh3JMqBnbwadjHgSdo2K
MTalD8KTwjMWEh1RsaK2NLvYjNblWo94GRiXA/IKKEnT/Yy6xs+SsaRfyove6oR2G+bPMSjsdKzR
pYzXyVuQUAANsQajzR26igJbdn5pgQKf5NT1+9pYg3OxwQ089d625W2UhxGuYtUgoTCVigDQq+kR
B8KzjFn1OM96uO/4EpwEX0IcxKQ+aEcOiEO9d/CTinnwRS5qIzPFglerww/ImtEVqDEciIR+VH6v
j6oluJ6tVkUYIoRGPe9nOszRdaXuU60ITTkzb9qpWY61EFVeRaS7hra1p7Z3N8IzDS/Iexlcp0jK
AUuZXvoFIBlUBLFFhdH+WlO5bHGII+HRCohEcpa3TmKkD/1ah3vLxmpTM+09oqOAC5w6WQj0Tygd
W4BnaQ8gM15Q1KHtId7RcJSUGYb7tLgijHeI5oBcUMgZ6FBdnDPOLnKo+2yIY3f2Y2DMgM5pkzGi
que0I+oUjn2JUryRO7/r5SWJygH3zvRjsOm0WZK53omuhBfctUmuAvuKk6HCE0u28nZdlPN417Lw
RzykOQPMHAJBcwvCeQMVjzwIftKFfUPs9mmkE05LoWrEYMGHlC79ZkuGxGkP6XlVY7qRQ4gkT+t/
w4AF3PNeimCfVscImEgOsHHNuwh99VpGe09Ed3MPttezr6j9lqw1FYIc/KXuzb40oJpHG10QgPkc
ffPOOpQNNaHXkvnnFH9oqTsgZL2bqJqyki5qH6VcHhH7Bs8gcbH4zMuMrMNt0kx389I8d278sSAp
na1Tf0HlddELsZdYoAgISkTxoob9QnZZZMkUTbglyQUK1aGBB5m1DbBHF2gEJZPgFPJg11cGRp4I
D7okz5aL3RjhcUBgQ8+ZWrvTXgkqi6nvFV2H7YhP5ipKXCM5Un5IriK7sa0jEWSigVJLOR60N/tI
Ndv5I5ijQscLbkp82FdOev0iePRiDUKwSAvL3KrxuUTUF8/UZRH0zF03x+5gQXVniJ7YQz/JB7vO
hW6szBvcDhuqyy2SLjg0vPoudZ3CnYFAMpIO6caquspF4l7rejwTUHubIfWwlDx0eZMPyV/LZ22H
BxIZslOKAwmfOn8TkuE7fCOTTUnwsPIZuUzyzGqQ0LJGiMZcYemDP63nYuoEf+h10G/rqbN7v8H5
U/seZAszJFBYZHM/sI7lBixqHtX+OCFyN8ZnWZsIPwk0BSfRclYiajMZdmtGxgqQkxRn1yb4o4qs
wCnI3RrGV7aYQzB3eDQJuLBwAVM/keSUqnDLyMJ2chHtQXtY5j5atFK2S7HS+DUcUpV3AfLMSZQ+
qng6O47AbNMCv6PBvg74awidk3gIjCBi9gHZ4GLC5U0687I0w7SpVmAoNUEYGBsMALEBaaIF2cQj
ElQojabcwFTJ6YQqdcHxAtBv6rKBlRzHqZ2gSy8QDRpZPjs1g5luuxfq9ecWYMMDo6o8LCN+5CD9
ZauYRLCQp+pMiNcfUMcNu4HCVnJjPL6iWkVOZtBgmqHK6YM2DpANHVjYQnOYgy2Yafi90ramzeu0
L3m+Qvr+GpbeHarGUr4N+8XBGPb78hMx/XncJLwHeoEhubgVw65xZJPCKpkz11CxTUXpHr269E9s
NRQljLfgPhrmZ5FgE5Vi+eXhTdstxM0bHrDl2kas3I6eMymUpgX5SNGzccuRF9rHypl9GNn2l6Re
eLRQMg6WACmRER13lT9i//liXTok2iKR4JvQqGUjmtO8d3ibvXWqdpgV6xAkkwAtIVMA3D6mK3Ij
p6ZtzIX53vje0kgr5KEojmwwUy1FmgVxYwEm6wTxZkovkkp+6OTUYEelTakPXQs9OloDcyXGJ9fV
L9P7qooW8djXs5kP0q7BeRUM3Fy4dvo4I3yyG/hM7mqKimbnTYLDTekYBg80ULqgFCw0i9DQnVBC
zBst7PyrKuNug7aKYmSAohAPg9UvktB6OA5iH9B2/RB663IWtH0eAn899X7IX2U7RUUJu+jKNTFP
VPMHtbrTIpIX2D76oHyUq0uk2RaWznNVr1u83+iko+ATeRF/O3jw/NnMHXBQ+tK2NbyB4W60gcBM
AnOPYGydYbQFAE7/jiE936hgo2Iy7CIT/pB1f6ToDZz2Pto55MiRawTeJdkgNP+GrM+1p53aJIlA
TBuKWRHdLE5/aEe0e3ODVRbh3ouiLQcJK9GJFn48ki2K08sIEw70V/0N6AnytYvNoTMqsBPjPlrU
JWrSoxeHG0/PCZA8t2y1hKLYlql6YCFGKIwKCVrKCcEtmfJNospp4yXoG5AHmEAnx8Gx8am4pugM
rmHn1wgH9L3K7NIJHHoMj45FtIdupywSA6M8TxVUubYl5M4jrM79xl1cij7Ng1qMl6UNs6bydpFU
55FVe3ipT0FTbzjvHzSM6mz0YNDMTO6hujW5Fd4Jfs9L0FuW07VpNiUc+k3kWRyCjIkDQiAtiucS
OHCPiQmRB44DqPs0pJmby+c6wP3LfPvuae9aN8jf9VBZcsNAwHcwjGvRYZCJtHfgi3Gzle2tqbhC
mv1SDus5BuRRtQ/17CO8HgIHXh7lxIAOdr1DAgbn+th4Bzr6X4jEnSAVI9QaeZ/gBD6o8NdDLWpV
aA+9sGruyyUGrLZcLCeHtUreIsRTAiZejPT3EEwL7ZsDq9ZdtyLr7pNuUyd6vxpVHzD+wc/jeLos
rPrlc3Ns1/ki6+HBhOEDjp0HTLB44fHwKwzlEfM17nmAAqRpl+vgN92uXtGZLLH+5ZrEIvDiXvHe
YmgFuJMl2fjliOfiurclqR8GJO+Q4PQOTI6ICFT3zqofvXIbbw6w/cw2nIa9UXClU7y3mCFT1LfE
+uxXQBQ5Kg79iKEo6CDtZp2Dgw8Bn9XqfvLZkxQhkO7Q2Gxtovup8+6g1F3i1tU5Ze33xiPvMqoA
Lgz70aS4qMMXnPmmMMoM+TpjrkU/JW/w80AOYC6G3zoCsTWOgH2mM7oR2L5l6QUZBnH4O1uSA3ce
y5sKF2yPmOGrsZDbqTI66+HLsaF/wSt4TWp3HNcxt8m8rxU5pXDMsqGcj3Ukt+D9T00ybBiDdrIi
TwxAuIG9upA2w85/Q7gjzJAo59uUs/EWpz1AXcymUOFDEKcdisoXngS7tVZfctF3kMTOXI7fxWJD
LEr53NR6o1e20Ygf1Dq4DhL002LmAgIh8OH6jPr0o47qB1mXuVyhvrT2M0bSJsOHvmHjgWJAAWd2
wbQikIU+SrrhaqvqDcTps2oAL83dwPeV0j+V45C40QiinKFF34pD0sk2F3P6NZvyyzbhduDVc2DS
TzzR+hTx+U4YLMxbpURKpO/HM5TzfG69PgccG2z8yqs2od8/d366c3OnPlkbpsexFUBObjWLPyH8
QevuYW5MWaSix3eHc7Vx63gfl5A/fF8hCL9sO89LcyLk1i/75yYyrwxpoo2vhnULJO1H3EfebjQt
y3sdqi3z+CPUn++dl1wmj3ro2+JbwQkKt6QXjcRaNrn+IYRalC/DuLcUsMkSjg9jNWN1KP5sJ/eO
rVrtRX9LuPnPiZCHcZXgAmZv2lbx6pLt3JnpCEio/uLWXy7+Clw6Sxor/GLwkwZvSRtcMEcGmUdK
/CPcFEgCsIxQD5EhhymAaTTOAcJHm/yecC88LD1F0R8gwH1Gkix+gl+zPgItBZQgR1NUBmOEMlYm
45MnRnqAjjWf24jo7wJqls2noWc9qpMSabqRzN+sbPl+QON/SteZftMI8H9CVvlywwJZJb6JLq4q
4YyEuMUrZH0n1yJquAgQa77IKuM9I7DU7TrcxioGpRoHYsOncbwkoFv3aEQxJwGwiBkRkVoJXbO0
DYfNgLEC1IuhDNcA47iPXVoSHANRCqE8xTaB2gHK1o8eWMOONNBP8P2wTONk2UZdE9yLILAZdNFb
+HgAtt+QCu9TNGcNNPWsHeImgyILMr1P8AEvQ5GuydvSImSCGPlHVMdfCvVxPlZNmN8IW1iN5RvX
VYEpOgb5PTJ/RQCjFgwheg+N2sFI0hvC1n1ryWNJ6Zcegh9VPOdptHpFEEMpYK55W2ZEAnrYJUU9
+CrrMdwlp3A5Dsiit3DV0J9rgbdvdkiPjOtzXCFE2Ur7bhvvHHP/ahy9s4O/FLzFgBduZJp3nGJe
Fi51jHlpkU0QBiljdFq0609xKvbKQyjAH9Z3aBfXNsa4ekKeRIi8Ax3VFzLi5I5qtwdM8FTOK4eW
AOV+DuShCqIDPm7zCLCfZeALkpe2JHofQqjYjMwiZBH2ogDtvOxihocPreQeWAwil3MP6QwO0gfR
N4mhi9l28NvwpxoQ502CEfjVPA0Hicz3U4DxDk9zt7pj6GPT+8k0XxPASVB7e+b/jLCQC5hB9RW2
EQYnGY2EMZxMoJdlW9VPbvD5HcWAJSQYDPo9Q3wPBygb8GnJ+hbyBtpDvv4fdefRZCmWbtm/0tZz
0oCDOAx6Alzl17WOmGAh0Vrz63vhma/S/VZ4eFe2Wbe9mlRZRUZygcMR37f32k6TDa6sHfp/jFZP
ZvV4bWWRSQm7x+6KnuoxxGx03skoOmiLYMxbuLW0LYuvdWlSlT0odmlcL51l+OO4gKVyJ5hELOqT
yueUjBkVdn6eLpbab2OLDVSE1ZJCFtWZkkDlG33qJ4r0S91VzBECyEsxUe9wM3XWDlPcUObE4YLB
1El+ghphEReFOK8FbJdsKopzMZT2GZohfe84Sv5TH0V4HLS5vgkIQjLdKE5bLqoVRnUxD1LhNUXy
Pl0151gZ6oMjovFMC2pzk3aO+kDhTHT440ftWaS96mVVY63Fp+Ky00ssltow7gNRtjvNaJCPavTK
2rCwO3d2cuEHVWVtc3tOrhUQLC80Cr2DPdT1K2ZBPFrrmauVFQ90EBwWiqWjgKCY8SXYHeNg9F2/
GSW0A4pX6nbETEpFXAzVVi5se1O1TQ4muinLjWo98YcS+bwb22nrWVWQHQIlVDxFl/noqeFoHOs5
Ej9zMyx1d846kXtG52D06kL24ouZOeWtlrWz6oZ8QFhH2IpR7XlAf6JLaC1j/Fkb1OgR33q6yWk8
VD7N01W/OC7fQzqufl9n4qZYC7u5FoYYMETyFGU0OGsnwZ2ZTy17WSnZoxjmlY5B4brBSLT4QN0S
a6NS+drO/RRu0tZsmPqkeYtdWpHUSULX1ls0/aMjZ9g0KJ/P9K7Fhzx1+yLIFmRiBfU6F+VC4kf0
IrNbE3dGvg26NIk2SjgUP7RAaN+D1hlxUdnpD0NYQewPWNk/B1QiHgeRlkDVytrAU7TE8qLKRKSt
Vp/kM3q86XMRqRhN2c505tGaHaXdGrmD99XFTlXW/AAODe4wrh78gm+CQnXVYD9xRKOxTtiDCDZa
TXmTIuQyZ9Z1aAPrcq0gbMb9UkZs9Go10OzDrI97M17LhRUWAp5ipMdHMyidB5zteunjwhfoKQoW
nA0G+lbZaeEMTsXuX/rBxchOauy6dIcAcRYbmCpd5mMXoRLXmoWRb+IG6ROwjZFtaDPT4YOCZpah
F9a2DPemPmdnGia7btsZQ/eVAmyb+rnW0qXpO6dzqOHq9TPKFVaY2AyVyAuqbGq2KAyFPMtkFV3G
GsufHyNhogJsa3t7VpLlFiHKOpqiSh/9XIilQK5K+fh7WSh0KKVSMNMihIQZFeY9VVRsPRxl+UO0
G8JCgguKZ2FH2QciNTaawQLtt0VvWJtElUV+jFhyJW0mLFUX1hDK+KKcqAN/gbOWmRdj2U/TRZua
xacWL+HEr9YzeiNar82zG9bm4AVINfJ66koaLYHzQy9m82dgrYbjhSphe3TiKb/BVosYt6VYhIMP
DYSnyHKhZoJapEd52MlqZ6pdMQDbCNNyo4/UkA69o3Y/DEWnxaEu6qz6WbQ8BODUXFNWtFEdY2HG
6NL4Wz4ZfbVB29o7VBAKgRokd5z5VuvYUCPgzPtjT6rkN5ocoAkQ//ST3wcBAhzVIvhz26hBehE6
w/KzSycO/fiGYGYoQcnaq+aKLTfRlDWVr6j0Odwu7uPIL8e8OjfGWZ/Oh1UysmPn3STr0SziMJrI
Vhz7sqVaxhgy5+04G4gIXQv2zXRuKH1p38HcsRV/nOL8qqKeEW6sEEkFFRzUw9fNNOB/w2cdINlP
OFbtqDaX6XnTKY6J8ymvru0pWISHD/bYscyOnLD6Kb1L2PM1FzpOGDY0i6Ij27EChiGNNzBYo1lI
9EiTWtU8TiTRLloohCOj4TATaxYbhY02FCLfDraiQddBVeNsiqRVvuFdV8V5hTiHyoc2UE4qgzr5
Pi12FLidVQoPww03WpfyZlBKBCQodawBiU0aCY8RTBkyjR3aSrkaOAGMr3G6QxrUhhy75uRBLpMu
b+ZwzL4m5tIuh9GOovo+R/igbTtL4TivtmEVuQmbtuAxA7WRX2gRwlZIA0470TCLetboKRAt26Ch
yD/ZyroFMpQIap9tt5ICtd5a85PZmGrsqXKMbCrVCaZHO4uiR/a6Qrq1EtXhjVXoy/ex7gNc6HqA
/KZT4uU5TSw6p3NQ4MNtu6b/ijMZllycR9QMu9E2mqsqzIaftD+TFNcE/8ZN5Szt5GogPh4XPc/Z
foEEijYV1YzUQ5elTD9Uukj1NkRdY+9UZ0D9qkZI9/nAIhAMhZMk4VmmJ/NPA8usdhBNZsgNJLXB
cTOINvjj1BIiXDZWaKkKMAjZdnC6yHLjPNEfB2M05l1t2Oa8sXUz+ILQs+4/m4g02jPYJSubKTFr
5nG7GR2vY7tDwRim4DnH8rhwLcaMcB1UvbfF0KiXcxkguY1DpTD9dm7K3p37DJ0NkzlHauQq2X5C
DIWXHpVFrA4wa1JwKHTCZ86F7PVyYZ5b9VQ3GFLVrD3LBJZupsWG6ZPmBl2KLrM12v309AvIagbd
eDNajGkbDHXdP9HDlF8CGo3UVbVM/6bnjoIX2KwG35kzg4M+g4OOQOUY+bYcpsaE+GUI2KnmnEaH
Omht4zwZlebKSKoi8eK4XaDBZEaje50yTuaBmbYTx87hAOGPSMxavytCEz7VUi6Bn2kWlmg+3i46
LwWoS85cZnqRhfzBMQdFGXtpPaf0p6Wc+CyqdrxiTzfFW0TWCL3iQsmaY1ctVMm0qlxK9p0ijc5b
yiOLC1yr+5bPdZlvizoI8U1mAIS8mUZKvZtFbcS7iD1Kx90s47eO8eNQXFNNudPjFMFUFIZTtdOC
NPjqGCG4ETRQudwpvdE4W2tQafsuSVSj2mqmgn1YH5Wxh0UbpFcWocuunVikmzoxzYEVcFyuOnvQ
Jy9rM1wBjTHDsuA0m4acoEs1BvWTd9MG1Qwzh0g6A3Bc2eFlmLhcu7GC3p69nL9rbgyqgq2H/6ob
dm2NVowTd0ZDMIJZGHuGDkvUQBuOXuAhLee1bqTMxuzZJcTbsyzRTSCv0ljpBlpO3elSs4062RnO
aKLxVQM9Z5ZhxbY+sCWu4tC/UcKSLQ3pPxpxWCYKb/mSi/LaxoJ0EoAAyA8OVUHD19C1GlOTaLZG
r2CYjOp0P9e7VwLbX5B/V6zvm2vaKkHUOsVoAhH+DFd/fU2NkhqleRzbhp2rt8Dviq2oaySpadlu
KUsH2wI19sodQMdkNkv/wT2/te5wz7ZKuJdJ81MYuq3iuXtj3WG5iZbZ5PpdXSzYyqNhb+szegk1
mn78/lZ/dSlDtR0Ix+iA7VNtLpRBOlmYVH1Nb7JLXeVAriCY82EXytvfX0pbf/bbx6ojJjYshJEW
8gaTfInXjzWM+boBDhhsM2aUtj0VxbBmg4m3tFbU86RvKXylDVugmcm3ogTv9irK9d//jLdM5/Xh
guaUlKJVFguKCCe/gt163jNrCD/scv1rysZ08KYU439VZ8VNy3Fs+eCK/zaEbe4VP5iEn2ZqtrXq
o1/RsDkcBzHfJLdZ4ocuk+EH4hvVRwT8HDXqTQ3h9T8eQPgrDVPYgtxEnvn6DF5dscmnyKiH0fRp
yxQ+W9LFFRkiIdUeug++lX97nNKwYWRjXbNMQwjA4W8uJQb0bmPfoWPWkvo5mmRytvR4gyXQiE2Z
Ocr+969vta29GURczIAvbhio3QU5hW+vV4uoSsyw4Egga5Fs8KojgJuoLcoP3tovLmRrDBaT9h2T
z+kzdKae5WYqEQo06nCHJjYCwjnYm9/fzosN7+39gLPCCmsiGDRwx66D59Wr6mfE8bC2kk2Rg9At
ykTfpZqRsiS0CXw5MIZhAw6IH/E4F2GwQclRuKlRAI2U0XoimLDE2kH4wQhaX9vvftbJay3SgJsd
zGQz4/F4xHcEcRD8Mp+lknrmYkIQDsPkOgsc/YMB9W/PnWAfXiufjNA0TZz6FoHZ6oyzNKPIIorz
Mpida6xi9gdXOZ33DLm6MHWsEYxads4n96dSr4Cgm2v07lFIgDydrkr2ea5Mgsj//Ss+vSG+P4l1
mjVFt/jl4mTENgJ1O6f3hLIzfDB/sdIG0f5U2eMHY+n0nhip+CtYOWwdaRfpAG+HUquifmnhuG61
adabC7McklvDmlTEPWhOhj9v66+khOs/B8Of1P/XPvn/M7fvm3/qv5sfR19f0fuGnPt++JL1r23B
L3/hTz+ORm6JxGsj6aUaBInxjv5MZWDeJ9uc5DAWQEbEy6L+Xw588w+LdR6PDrReUhlI9vzbjeP8
wYqlOYSN6cTDYaD5T8w4a3zo68+aZC2yVpiwpb5mKhK39XaI4CuwlcgWxl3BapDWWOTnNr1UhvxY
GgW9PHGhR/aVtHZOhWZGlcYTWu3yg7nlZf/yanJ5+RW0XfgP35+Oe/rtrwjkKOYM7vddl8vKz3OB
GuRSk9ETJxRjU7UU4ecx+VKknOhrKkTeqmQq6o4+KAqizLng8V6ks/otrjCGxFgW1Ny510XCdnpu
z7V58FeVo8bpn3bqHBcHM4X3XEQgWAWWoaDSPCRkyQf3dTJnrrfFppGTIfsp9hnyJC2CzVUiY1UN
7mRZj37ItINuqazYs1r3gFFqvxw4f5pG9tF+1ThZhLkYm1UCikxTMK+pxjozvFpEEjiSmhou9X1T
m5dGAkxs/GLr1Z3qUImczDNl7S1qsPPT6hYPHhDTkW66hsiGk+EN7PZzZkk/b5cB5ot6LJvqsa84
AaeDxXFF8DwV+gZxhmKoyfACDPUtKNGLqaxvF+yGAeg2u/hqN/p9RInD4zRwhvHsShPKHsqdnzjq
tp71pyA0DzFmJdcwKCNZcfap6ttzRPwcYWX8wfqt/ftDIaYPFBeHL1WX6IlOHgooXwdZLxJrICoh
y6xXzvk5dmw/b9bmawJGJzqQ1fA82WLbqvk3YzZAPidnbb/srLrfjRiAPvhV69B+M/QFhxggYipD
lBelrovFqzfVJbrVlmYv7qVTeUoB76hwFtpeXVBv25meTvFn/isTLMEzf83Sb7JYTnbd64aXDaDK
Jo1UWw40p8tPSh191k1x3xv9RjgXaotuoE9+ou2vfTMxU79Q0VYYSnXWhK2168PuKUVVs1n0YfaK
y0lVPmc6mHdKuZlr5+mefVHijcIpfAc086up9Bc/1z5ZLV9+LhQEJkOMgqQUrTPYqwc0OchEVhHN
fRwo92MBjGDRr3tzYQJILHbqBRivCUihVHq0FwtqM7v0MGVRBqGk4wP+UhBkDfuwx3btjHC+UWv4
L0T5NriD6PdshKgnF4DOmyGWK4Y5fk74dl0THcwhk+Gm6QyM53aCkmYKz2oZHeJGvytKWWxjgQ+2
wYxAQT8/qiMcy7m/nYroqyMTLtU91l3QUGiAgBXGT4gGcjZxOf1OR8fTlM+I0CDj9Q39tvFHiDQK
8HmGHRZ2lKvMwu2iFjJSk13DDWn8ORM/aK9EZ2YVXPCWHuyWCpw6GM0Wyy4JAjH9XqzHlTtDCvAc
J/SIjggRre6UTkW5KKb7378f49+HE/hWYXESZMVay2Zv388QiyULwlm/H/vkKwvcN1HHZ5gyDpGZ
7akeP6IbG7y4NA+q3cKCFBdJBGIQhnioaOetCjm0qs5x0/1Uaw04EJkExHtkcLPj/Cke95GASVsW
NzkjblpND1j3tq2hfyvomIf9fFcs+rllLJ90mgPD2EJY7iFqx5pxPj2obYCb0R3L6tvvbxt98+mH
a1isnCzskoMOvI+TcZmH5ainYxQ9ZIYlju34QDEJ9dn4HawZGBbs3kvWP48CeIsq8SNmDvXDqkd2
ku/nspAwvGG/nSepV/bg9CoOyUgYxeCr0Xc97XVPHYN0IxZfQ2eGO7O8lHYLaWJ5SldxSjcn93ad
V3icutavmxr4i4m3YbS8gSLXDHuZinLvbDu6376ghZlHmbYdcNe5WCdNf2BBXBB6acG3QGSmNzX8
SQRPzw/RNMRBxSLMKqzo6GV0jUJmSZ+Zf6r2g+KyQm+6m9SudG07OFJpTclUMVK/5yP05nzRtmNe
06A/R4inb/TUtPdqrULG5bW3xTB44UDjpO4z30QvSDdVaF439/3enLQ9eIVNZLWGT/7t4PUOpgG9
xC7K6exSAgTetiGKZM7y0RVH5gvQYA8kiIwHO6V13lM4VQrKjdGC1wsnQIBH1PiWh4axm7V22SpX
4ZxvdBNpV4Kbxm8sKtZ618tdlZvgdpAd2VAttm3Ufc8AtPt2q0HenNBaywEfSdd1LconZaNxENo0
yQwvMUdFPPX91rJ7a+u0WFqcsCr3paqhvVMCwg86cCGAUzytzWClxg8yFM9zOB1tbWUA2QLNoRRr
mgc2THxah3zCF7mUNc21CtKrYuNZFfe49lASq6R6hG1FdzGeDsiFKQMJKONicpOc8+iqu8tsaOvp
hJwBa5M3yhaTDYIGag0LcTDJtFXK1Le7evFbvQeuh0guFihEx/rpg+/kpHSG/Xw9enBaZtV9oUq9
nR4MAOU2er3mIZ2zzwHJD7adVdfpsjpVnMSTkYElhBIaHXboqQkQdUrbX7Nqi0Wb3uDS7NgTfs3Q
IVDO/FYUc3HQ5PRRReZlQ/RmGV5/Jrtz0kzttXxxumHqSrOIbLN5CKc1UUl3buDh3chBKTZTIiwv
V+TVXC53STDrO6dRL4Y8Qw4Xq/NmsrE3hgij5ip90gPzlmdcw5dPCqKOxC6kkumNaR55ShI5iKJZ
fUTYPKBWS93IgKSqU771UbvmHnAFwKc2Lsd06UlbscrojBSyJ3MKfmS4kjeIU590o7llGD3GXSVQ
HTrgRqR0GxXyK1a8RytRCPrpx/3Li/yPTnf/N3i1NwfA3Y9yTUhu/xuwGCAfrHXL909/K4at/R93
VfOly+bXh8C//uZfx0DN+sOwYaeplulwJlw3n3+dAwnhc6grUeJwDKqhOgvJX+dA/sTgu+Ev4XAW
mmoyKv+K57P+4FRPJZxPSnUMmqXiPzoGvl3MFJ0jIFeynJNFrIlGMYD4tulhndFY/xZA3qS/9lBo
2k5pQAZU5ZkzXiF6/7NY8O4u9O1e/O8LrruJV7u5vCyGTG/16bAg8KoHZ6cjWXdJX3uM5+rrq/fw
i62jtm49/v6o/77ISd1DDZHnZWo4H9L+dkRRZBSdP5oWQSDhZpi+Bmzyhlg/sm1zl7hhRi/QyFkf
3OHJ0fpfVz899WVWrs2xgYZXTcZdSWsuCxSvbFBgtblvV9cqCQTcsMs2DutJfl7kf36q7z7bk7r6
31c+qWEJR4nZLCvtQZHGTpa7rokPJsx/+KfHXh2u0eAd7RSPi1Kz1Hx02tXeGUTy5PSeGjXKA1mX
h3naOFf9ZXbVPUWRVzxyXInc37/Tt0fqv2/t5NCiaBFamQU7RkEfvTIc9s/jDmVN6CAdKB0/So2P
3t87o+cUexmTIenUSLaRf8vdMqMVkQMSS90FZXGdmWyLgmV3DvWhL+5N0VKuaDa/v8l3X6Dx9utA
PThFizZ2SKW13aBes7HamU24j1E2mliZq5YnigaKGJQI3PHvr/p2pf770Z5s4CVG1lK1l+6QsgpX
o+PDs9opg7GjougbU7ALMCNCBNr9/nLv3uTJnDOY6izRmMpD9VzdxT+o4CBkySw3eGouSODhOPcP
L3Qy1+AeSaRIBXI4xXZLcZ+jbRKz8zJ8gJtSkPGAaW+1RDyoH05w7z3Nk7knUfuuJWyofBk9BGui
Ouqu+1l7IHjA15iMpiQFeRVf/7ObtNff8WpC1cYc750y6wcD4pzdOf5oxHub6oFrDcm1XUofzZif
kywk+d/sVz56uuvO6BeTrH0y2eBPruuU3f2hXwcmcDiKln5j6m6gf44CoC8odNvmc6xpaOiX3dCB
JI713Ryg9fxw7NpvT6H/GrynlcPUmpgW9CE4SOOoCtRFueP1+EVHh6rNQqilzFwUEE8ZwbBBXmOg
MUNsMpj+2tY3jQAEeKWpG9JJkOGOFBKgp3HeoWpHxN+IRjwcnEMd17cEDDUhAvk+1IezUeK/yo0Y
5XLjM9v36LezK0VBHToqCPn1TjvPx751zTF3zRafO6KuJAuf7DnedOr8kISrDFQCCxPU0YZ+/hQX
0VU7EW7YZaGbhcb1pJkXM5IOmQBzF7itJLt1DFiJbeeX0VDAvM99HLB4wds9qmCoBVq+V+203s4J
1T01Ni+LUsdlM3pd9TXEPtJd/X7QvTPG7ZPJuI9CdTDTIjggMf26jnEEKX4sWGAIK4pD+1gyHDCN
fzRjvDMj26ebc0M4GeaK4BDEOPyfqWp8lSShTnF/bVe8sAX3fHU7ywsY5VA1qGSW6j9cDV7KU6++
L9R4U2ypJEDUxY5rmUTzVgzydT1wSwjzA2b6+DbCRLsk4d6GhPz7Z/zeqnpaV+E4p+dArYKDZZTX
xSoiRLyeZQKIJZTNpML1dxxMaOq3H1zwvad8Mi8bAq6mMJvkrDgQ9HUG8OoBRc1+fcpJiaBVuRgo
Q5kaa5ClH5fwzDn8/srvrO0v3/arRzwrRZ+2lZWcDZJ4A0P31Xg4tlhhsfkdkYW/LPC/v9S7T/Vk
ei7VEadPFuuHclavo0A9kybeWYvPun2QVsGsTWxuB64LCMcHl1yf3y8mytOy87S0aFWFox1wMB1R
rbnBeEtusE8c0QYw3jFmNsTHdRWwaVvlMulsfzRJ6yfItX/Nj9bJLG20M2fCmM0McOV0dPYBJ2vJ
4pCgwnS1yQkIOlYfjYwpKk278yJKj3nmEJbqanVzWSzTkYCKQ1YHnyoi9YTutVG6E8Br6LV7UDrJ
d5PtNhVndUvd7jgvTEW7tNnCbiYUUekCcBiDi459ZrOtY9qXsEMnFdlZu0fDg+rTqydiES088SSs
RAvW7luxHMfqq5FdV2x/ot0w7BrnAOkjVPeTvV+aPcQ0ddqUe2ZFJYatuAMkQcDbcU6fhX455uRB
PZvGba/fO9NTZfzsjMe8uNOGHZkWg/1zwPBK9as9QJkn8JcKNqVRjaKI4rfRtpl22rBXhj2oMfoT
ZrRXMFDr+EAgGBKaDLlIPx8knmY5JJNnFwo2ZXGVNv092r1zUSbcFnKoMD06VY1sVmCbrDchoi0R
D9u0dw5D6EdDvVrjD0si7qyGzOf5oKrLpSGfhPVAvXMXz/M+C1lD+dwxRxwTynsRHFucBt81GEKY
X+6cjIZdK+RPpdBu51Y+GN2lVjYHkVn3jiguEI5+65zoaMfTrQYZRW2jw9xamwgjc0jrKSL5SHMo
Zc3ttxGkKho+WACNXyXFl0VFvCvj6CaW825eZuYc44Gix26pCygQPAyFSrWbSPVcjdL7pEb1TRRv
9iMCAWTgF23rz23wk8zWpod14GfDDLVGjBdRD9gfCjdK9AVs9uiWo7WvQ44rk+OhnvTNVJ6NQj+E
SrXJ9eV6rlVPYgAaqrF3yQkAvFXH2VFW8kaLmj25bwSNQ5Kt4w3pwEu4+kL1/dCWd3gprpJh8BOS
r6GgH7Co4gfYob9dH80Vp6X7Ln0S6UytTWO3a8MaxTx4m+bjt6oovbBQt85SHWz4qQSjXhC8tZmT
BHuPTZJcLH9A5bjrqwuoM+Ru8dFgkIOzlFsXw7wnVOFsDI1bSGsX/WzdjaH9FVEtVsXOT4lNibJs
O5NP1bmpNV/XqbJJavNmUEfQpmAJF+swqj2sAW0nclilQXkwDR2Zo9xb0XU+kz9vmkfZ1USnpJtI
/6RUAd/vdBOFIMVj0pgSommMNP5iOIBAQBAuLeJu9ZmZ1U1tG63rtYa/7x/OcieHQKgGjVHqfX+o
5wMC272skSsqa9q3hHjMQepnjuGwC9hSWctZ+NG5cOVT/nJ2PdmL2BgnDLsVA6FMuQdb9SLs+MBz
oK0r77XHV9tmVIBxJVeXLaiPMr8jydEP2fCp1l09M7Rs6dlEbRHA5yE099Su9+2i20BKQ1K9T3p2
kEivYUniB4MjhJnMKKhif1JVth/f41HfOIGJscVgjUz5LnHUlLk3sEWb+nbT67M7OjfhcF0Vt6nd
u44EJ32fjx/VMF8ESL9aYE62RwtsD3xZIbjlqIAzeYTslun3hfqJFcY1OU/JFSWAw3NA/j7N161j
eg57VsT2rgozYDqohTfh7i0suHhdDH5OnLOVusxra3MDq+mDLc1Lh/FXP/TkeGtoWJENM20OJNYf
IhZhJLs+3chd0Tx3xq3qXDZL6tG9AtaEc5sY9iI/kFd7rgfdlshBj9w63iORexdDdBwZZPoRPudZ
XfGYKS1nqdf3ZCBnz6JjuH3t68qrs2DXgpJOwVVNCWQfh95vWvhWUAAYLokbjPANqSvgh7jaTUsY
u2XCsGTGqMv7PNzEhMTnonVV8S3Lf65HAIQ2dNVAQ06pBykTogemHZBcsgGOwTxVdV+U8bNG5uqo
n1fkR+mQGTqBxDFVXb25SbsDCAwA3Ph1XQvfD+Bh1kXQGUV8Xj5NVbctdQnjJiSJD/YkIvA5abfQ
tbxGNxHUZ5sV5uN0n8Ap02O8N1i9jekrYEWXgrn3+y/aXL/cX72tk7oAENJQpC2pWAlRutquLBZ1
l+nW9dyVxIcRYJcezO6uTx7DsXTr6VMd3Zg5nR2AGHA3N3CbgV2090YfQjs7ktnVpqAkk5dD1tlo
z3dmPcEUitCzNRdgYDb43l1b9N7s4N5ImysnLc5BTq7GD0wT+gHZpKvLwY/k7Iu592BjQ0REtE+8
ej0sezDxXoI7biEzIXXsfarXZLexrprFZqnLDVxvmjahj+Zute59cBB+2ZD/6jmd7psDvFGyBVVh
Zp+CFvRXbRFgOx/VYXGNsNtncrqsY+dG743vlRLfQweNbAg3vLg0zC5B2xDDVN9ozcFgmCezcrVY
ZOI06UMbGU963h4womzIpwQ9SC69g9wOviU2sZAzySerbc5HGklSKfewfwky/9ITROuwli5h6k+z
QhKzuokYjXOhXJEMdlWNFgDnkYilxqvpuWnzZ6OkjrWQsDSVG6ubLiq7P8xxtacpTkCuskGOsKsJ
nRwwDqpR7yePNU06az0xl3fB2nht4BZB4bHjzaKmu5QkgKlBaxJ8NHmcqDj+3smeVHNAMlIOF0l0
FteWLx36LVV701OakwHMje5qwrwnM7p4oenXrYN9VWAlJkmL+ks9O7uPC2Yv4qhfvfGTQ8QCLNKg
BKAcJGFaTF7iqM5XLSRVCnUzaUZL/xV17Xlmj/dsvw9iuYNMn8qjSWObF+I6dXfTuDaYOLHoKUEf
iADVkRku/5r3GG3Y4OiOC2iH3afsbpeyBGRWg39y9iNJn+nl77/w9+rk5kntyK4M0+7GzMKCYRyD
OXoW4U5Wlt9pHqLsIbGORRc+Ilw5ltPREnAwaa9+8Nm8e/GTkwlhY1osm4HWA0XOWcMCX8hjWTlf
cqM/YgV1i3k4ijnE5tpdO0lGwqdwFcP86Prry/rFS3yZ9l6dOjHtWYrehPYhye2rpiLrcdWd9zA1
gEuU5AC8VK1G8xpxy+PvH/g7e5UVv/26VteQBq0ixTQPRJ0hsiFsWV6vJ/q1iEGonT9GxE6a//Tt
nmwLVPrEEjW4OCRW/WAxK5tBtq3M73rkHE15n8egHokYM6LmWjFRGkWQ+TkB/f5W3znTmydL/VAX
SI8y3TxYxH2OAAyX/nIm/THhNts02On1h/Xk9V/5qxd5sk7pGPOipeOEWM9XYJ78ROYPKve4Plml
V3bNT8gR3qQlLJLwJYvYYgVgU5qIj4bSO0XIU4lSUXRNhxdUHlLWyVw3yHbD+5J2W4vnWfOMu07b
6Zn0RjYdGAw+eMbvVdLNkykxywatGY1ZHlqnYkv/vH67dfDY6jZbG9LXefRWoRCkDOer/PB5v/dq
T2Y/B2WNYdKVPKB4IIQ93rfFo1x5tjh7XcWEeaPt6Y0PlNSTPjzDm3czhc9j0H3uRXIdUokWGGvD
4KOGzTtf1cvJ4PWHDDC0N3EaHqpM/xKsafCGeYxVcwe6iO2+emyU+agF5kcnnXcmjlODQy0IJC+H
yjnAaPsqaacBkjiryTlhvpLAlPTYRAzzBB3sH46vU0sAFJzQBKDkoFoNdkR/Evpb+WJ8DtCeRXp7
PZLGJqvnGreiEv6zuepFYfrqqRLDak6jQjhjzm2Fi0korMHRjSmSYj7U7KNKA05jvf39fPFeYe5U
sdqbepY1qaEcQop+64QBdc6fFsG6PR/1hjQdQ/D9amAlgz+v+f9M2rBe6LUi/q8L//9MjkP89Oq5
r7/kr8S5VXbxv/7nxRfw/d2XIv7yWrDw8pf+SpEw/pA4ExCH2zZJEjZmsP/SKyia/Ydq2asfDsGC
6mjMC3/pFXT7D+wZSEoJwmIlw6n3L72CZvxh66iL8XKQMGLwX/+JXkG8TG1/T/ZE0ElNk6gWBLgc
BNanqzcoSwVsf3RpJQZHIqXBL73hiJUBgG5bOfyEF1iYu9kAbI+WdqELVC6Y0GiF64L5mESaCNSD
OUb0xcKoTu6HFEjANrXbQj4CWpKfuq4HI1JQHI78yZmafKfK2UZ+WBMj+b1sAPy6VVWuyu4AMKR9
64yqlp8JLZ8JeDcpq/kYGPX4UqtBa3hQ58bKbQrwIDdqqilQb4Z2rL/Bas/hKGjK4GWi7/1JMcvl
fCwzq7ohBnLaCKuQ0xnJnEtHJhyuguCL1kg1/NpbVnBbEDaQ7HUYrcNuiedAo2ipOFR4z+pOJ1/h
zpAEa6h+0TZ9eKsUTsPhllKJjq6EX9nwPK74f3VzpK9tJ0Wmf656PWmGc9x2OIq3RiyBgIe0GcVy
veBnM6rn2SJnS9xomMoafa056VVHKnltpsOlGnbKDEvLTBUEheTiROTcrw10IsEgcucznWZ5L2BI
kamAqUnAEtjC3cd+flS0tMwEG5W0MfAdNtrYp6VrDo0zkd5ehgMa0TZxwnZj1GrRfesxUXUcMGcZ
YKVfJplZ3/43e2e24ziSZdt/6XcWSOMM3NvA1UBJLp9jcPd4IWLkPBlnfv1dzMzKcjEULmS8NdAv
hUJVpptIGo1m5+y9NlxWTSs+uqYadvO5p8mMcgO9tWWPpVJAm3ff88EdQ3pe3XCoRXzaBsDpBBzD
h57c9njT9DRwV60+lHsx5sW3KjFeKjKSOaDXL5as4mfg1+gn7HRMjxqb4o2rZeTTtl1t7LO+bjcC
jDCbrA48eEwGfFHFc9xsae2RFnB4rTVlK8qk+lrFSXLEYG4deJ+oxZs2dPbaqYwn0px1sTKIH3iy
gtY6lDFWopVf5p25biBhkieR+k91aGUvDfcaNmiDTZ7zJbrBwk/b26gMwO41UeOZbV68FH5ZfHfq
pP2ALy8inUDyZwEhzWQIqNgAJtVogMDAP9xBpctFHlJvH7Vh51OauOY++WINFQtvrz5ZzwBaAGq2
NfzLbdTAVyOWxJ+PmCOW/RDjUX4fk/yyt/OOIIfKSeaCsG+Dj9GxI3ikuCA5daNIPKqQS7ywbfyE
fI0u4Yf64PylSPZR4oNH7o2aBDcld5jEgchva0k2q6920b3eZIB1emSOt6XZxNVNxA7gpsxgMCua
L+RqKMM0oU7hQPlwEpMMYiKLqfX5NqLQRs/nio/aHBNVqhUVHerQGBGqZp/04JHsfKDrZUunVY6s
R8CI3dL42AJY9qY2RredJyEk1dIYr+Ge5tHaSWzjifp1nG6ElRlXOWe57moEugnMrrS/J5IOhZ8o
7UOtKzgzEkTjCDvwshua/iUsRqPeBBPAZaLSE/dQBxYH7saGsLIGl0JrGWc1XV/RkYmbKMhCN0JU
WFpAHoHb8kUlvqulEN7U5HAp3Dw+EK6dzqWOgkqmEseJfp0GCHU+42g39EPik1pCx7s2p69Dqk0R
xAE3UPUrwWFUu5lsY8jRvGn9jHqoMvHVjKg8IQAO16JEhx0CU8vAllRWwn3Dn+5Ct066IqiPsh0I
Q1zXhH9ZP/yo7JW7vpB54mm638XXtNf192MfRu4WQGvRexY7WRcIE7k2OED6InhSkMJHWwXKW3YY
Bp0yeeQjX3vqGXpm0NkJcltm1fCjcVTyLyslGX7YMiEWRVNEIg4TNmaUMm4sfI9DuF9/tKIxeg4D
kRXrSeLK46sxUWqLHHPo1nULentdx1MX7wurtlhvWMef7BjyGiIxoM8HKH4+kQJBSKVxJBfkW18r
Kr0ZtaUnlCiFoFYYgQrjklwoFYOV2Xubk94nFvNebPin4RYHRMJ/syNediL2YDtvXd6g56nQnUcn
mSksq9Axu8iDacUZ0dYV7Z01heJbF0/5u05VS2jaReisNamDGIai4n/EZWzj129zC8oZiDqxSSOj
TV/sIUA2JF2KeIiLyanh/679Cf1LGlsfh7yJoL/YWJGvq2yYoAKgVAnBvPnZ1JGkbg3GrQ9aRyPN
uUG7QrWY7ycxgDF7ME0hIX5qK9LQEpja7QbSwaDv+AbAUSP4UfvsgOXM1wUvCczcsoYn7ea1jXpZ
60ZrpYUQPfez4XMFGEUx+C7rWrciDBqoXqFNGtA3ILoB/Z6OYO3rmpULLrMoLCW+KgUELkotcBiv
Xu2C7v/cP7z2xiyKEbzGiDBtBJd4ieeEzOW2ok2LfOgt8b7zwFvXj+VB3xQ7l4n8ZO8cT92HF7a7
p2dWfL4ajV/UxsIyTbZay12vmHjp/bF+DrJmM0KF6S52nU+7+X+OoBv4i2gUYedfqtkkAURzAvmz
esVB7cYwN6EHKGtNYnbOyrh2D/GFevHyHv5xTa9HXFQ5SKhiRSrHZzSXW4uRIJJupr29ntZmtsHe
Ifbxhbt4evL76xpNNm5gEkzDFstzMKlQfI6mZ90od5Et7fQlKxCZbswJZO5ax4HzeeyoRR9jZazd
O+A09HUvzJzT0/CfvwEJLymr/IfFrT6t7YDCM/2m1p/Z/2zB5LhuuNO0aav0GnEr0xdHtLscOzFM
K3oLyV5pXbwRJB64pBk5m6Tcie57L9qXt3+WODfBXv+s+We/OsZVMmHZdwTcN5vKg/+F5LdbIMA7
0NN31M5vYQUbFcljfXSbRsBtNDltywlLV0a3erq1e3XlNuoGsgBU+wDuSyRuC52eLY0sytGHerhU
kDv3i00VHb4JRk0TzuJhEpxShFIzngelXUd8xCsIX2/flEsjcFR6fU9M0VP1nAy8OeT4NN9atlxv
DzDP8FeHkz/egNeXsKhIFRNVGYTbz5gCvIaanpO8w6C0t6Luwrt29ko01dA1xwL8tyx9+BP82To3
n0mvMwEuAMV6nGQOI+mfXg/eXExejinwOeFcP71hgV/TL/ZJ5Uwy+FE2wUCyjCnum1wbRzN54fb9
/CrZ2KVnuburCRsL6+lwpjtXLucMGrs9ElEFTRgjjynpZ3THIfowuZcG/Pk2MiALv41blrPpHyva
q5eELx66v0Z5HueuEItIgSA9ufBpmWX8i0lxOsj8I14N4oxZSvag/0xI2zbaswlDO/EVMdDmK1yo
e1qPys24SbfJO9pm12hrLi7Ml65yWQ+2OqsHDPEc88o62seZ9/f2NFnUIec1EBONym6VwHlMNO7i
wQE9qzp/Up8b/DMreEMjYVvZDCKzk/fVVNkrXctzsGr+C4X36qDrdXebqM6FitWSoPHnzxAzKQIz
Dy/H4mdkbkQ9O9Kfe4vsDZAdZFGQs6vztqMgIeFlwvhsVaRi6G7/bTBMWjETRLISkixE0dC54oSp
eG/fm3M338XDgcVIWEztxSuE7MxWEx2GrJY2nJLM98Eg3r09xM+rDt8/UBjYQaAiURo5nWARLv7K
ya1nrN8GYLv+gVPzvm+UYsXUSy4863mynC5xp4MtZnPkosURqfVMqOLX0Umvx858HxXG9u1LOnPX
Ti5pMWX53OuVxShhjEVjCuQzD/bCEJcuZL6rr15LJUsdUnKtZ9ofYFT6nDi55qXXnP3bV6KdG0cT
OPHY5AH/WO70dCcu0zx2nhEFbDXtHn/bvfrBP8jtsB0+2dbKgU59cWO08KD88UYS6PafURdXRxJG
OFrJPGq3ad7nXrdH07Uqb8urYHMJUnXu9T8ZbDHHtQo8HLeTwTTCKVb9zj90626LXbLZ1Rfu5/y3
lvPv9YUt9jW5yOilMBaFvJUSfx1QcNnTC5CKlak8vv3ozk3C10PNu89XMwQwstslDBVo1iZxJq/0
f7w9wLmpIWyKrFAbHPz4iwHykDJFWMcvWdDcZ666dfA4TqLx3h7l3GUw9SjMunzBf1oe9LizKQ8o
z0ItvTDESsjq/PYIZ+c4G2A2g6xz7EYWE0Bta+pXefnSpUzyYA942F8r28xdifcUVQ7qJtsAhrDG
zdvj/nz/HBUgE4VeR5j8t8XCZ/bl5Eed+zKCbH2qyAG9a+LWAd0TuFAY3x5Lmx/G6cRjMGrjsNgc
lwrM/GNezQa6/olNIPon31QpLI+PZVYRAlt4TYt6bMiojYb3QWqvG+3J0tVtUIcp8qH7DKi7k+jr
RGELFWnq18rOvUm5MJPOfPr4dTN5y+a4pxEHdvrrJiuy8riIPlXoiAG3X7GZe/Rd+94XoBqCPvQi
q98XkjXH4kG0DTySHi1wtC6s9MIbuujkzGsPYAsb068w54xna7GR5ys8loWIP8WHaJ/fZWvKWJ7l
yZtLp78z024eCHzbjHHjyLC46DEcC0kYxidjR06pi4F63d8EVxFLD5FF8rO5hmix9i9MhDOTjroK
m0XHddnvqIt5UEwkeSJL+5R3FdlPx4iMBlMcL0y2n95ZA7gAADz2MKrOxmHxQpFCWedVl32232le
mx70/XBU1t2V6qnNAdMNp/dLl/XzzWTIeRGiVkA9Db7Q6QyidWDKSi0/o6l+7t4Va/Ic1vYO2fQW
tu2mvPG3f22N/lH77Sb6KqH3/miWjuDXrbX//p/GjZq/kL82Dv8/GcwB7vnnkx4c/8pfLThT/5dl
goBjCvD0kSczr/+0DCu2/i9EhiZoL9Nmt8eS+3cPDoHUvyjzwB1iDwjA0dT51/4yDSumCXJqpr/M
p2vKAvzJ//4/J77SP/le50ky8+bhP0vhn0osXuul/acMGhW3pxFuB1OAWbEDR023DgyJ+zGB37GS
Qqe0+OrW3P/5V08qc/NLfG6wxXsW65UCEzawvBiv7He74xyYTLgFOrjGm5H8aVASwUMco/2M2uk7
Qck0/WsBCpcW3S5jqV1lRl0SJq6gSWCrt+7Krl0TIDpsI6rO/+hb9Pc9mduvrz8LAMildBTH8kqb
orjqO7CpmmBCASqLf/Qh/3uIpVqLg3lEWg6IwzH1k482OZg+yKS4evf2nZ53Tmdu9FLEQlacT1Wk
sjyRivaWSjpylkzK21KbCGF36+8tFPYbOxmtS4/2FyMu1+2IqjwSFsOkowRpXy0TAYTaAC0fUZzv
avvrvBUHiBysMuy/RPUQoqETeghgpC+2fahXdPTkfUcKjEfL7CWY1G7jB92lL9mvft/imQ4VZW4T
1SMRWRkaFj2+g4/+IaylFzZ9uS9HOjPss96/ff8Xe/a/n+8fK/OrnYUBXqXoFcv0TDlED5HaAi0b
lXFT2qLyQiv54hRquiEZrDmEPb291g5Hbwyw2BAnn394+1fMr9XPs4DP9uk8xqrOMZho9K3ZhDEY
G2Nq+0NIIrrcxpPdyAvitNMP3L+v9SegbcD2BQIzkw0YU96uLWIv7TXERCyVv3Eds4ny9Dqa3FXb
Pg4C5Fh+O13FbUs3tXCg2SDUNzvW5L8X7jOr0+lp5O/LWFr9IU2ptNUIUUuw/a5jNVRWfkCsS18G
7k0em91e7QrjwsbqF/fMmf/3V/Oj7atRV1KNUCVZ9FetqSU3tiKm31pd2ESe/vWUlRs+t5lsCzUZ
7unN+Z/0mHbWhZf9F/PKXrxLfqwrZRZikwj82NoZhMfvpSin62LItN3bD0OcE2bZbM3n9/jVDSoz
WLPEx7PHpFF6zIM09Lp2qDeuQ5o9qmUTangxrkVHZFvN63VUDKiilYMMOpZFtjEVa9oVWoDSA9v7
1uoV6vRu5Xh9BJuHNOLyEBQgK97+uWcfp8Eu8vTX4ujVKcHl4bYg7esz9JzmWh3s/lIt+hc33FrM
lil3GrNstXBrhYaRvGiKMbI7HoMw7z8GepyZl+r2vxho2XyxoIU3Gl8FL0iM8X0mXfFpzLryIPFm
P759q84OYf50QIahnJqk84JWMi1a6IbrH6uALUHUdtXmt4ZQ2Ya9njuNHcIzTwhbG32rPcAsqj2d
6tOuNMgdf3uIWSD189oKX3vxDkRdPBqKWiQHp+YYY3ujYnffgOgKZTtwsCmT1dTEqYuVxcB5wh5K
fqTH2ZOSVTjkyjVrpyJ1aOe6Ja00pXREsoI1Uo9kek9NdDeNUAb6tjf2feC0+qWzyNm3at48nt4Z
260zpZraYD+OQO6Lwo/vw5rco9RtoRbZIc2ALiD1OrAjLzcK614vZtrVhXv2i9GXewSdkKs+MgUu
P9dqnrqBDMrcTYjPCYm1M+0ec09Zfco0QOJryB0AtULoZW8Pfn7agUM/vfLGyLNglLXtKX5dluvQ
zpycgJnGemzzskwuLLxnd9M44eYrf7VqQQXNtBjFFIBCndwfmlLEROTyoQswpaZFfWknfda1MB/L
5x/waqCirCetlcT0do6T+feoskQQbxTCoIGgaemAiahvyJTdks9SI/LIdaTV17WvooFaWQTv1RO5
uZBY3sXJZOaehGfT5+tujM0w94wuE1GEI7fp3eJYDlZu6Tc5Oxn57KjhhKSBOqvW+2s7JFzPPLij
hDaGySAb4mo1iKFPPzqTi7Bjk3c+qQ+rEt9KFRlEWBDabW3zeugj8ALE17fZDe+lvgPPpxbVfVW5
Ptmbv/PQgeye3iVFd+o5JKk/oOUIrwhyTp46YolhsRn5hSd+duWnybVY+bW4o5tVyWirGuV4aIxR
uVKtEhPZ713BYgtH2m5cW7oMt7kGzW+dZ3QjV22UVNHR7rPmEjbmF1fhLL62fpQULZG35t6s6+gA
8Mi4Y1kYLiw75989SKWnj4FsHYDY4aDs7Sl9ARlc3eYd1mA9bdSXt2/Tn+3Ln/a6mGUXe8SYRT5v
irE8oKZKqrvWmMI8ORRmGuVYwwljqzS0LFOt3Ufk1Bj3rDkIflapqBLkQAlxx711xPCXpJs5uHkQ
64GUjy71KPQPQUaUoB3GBM65RlP5e7uz3emDGom2/KEGohCfA/A0lOUyQtjE+8BuA9Pd9YaWRK1X
t0OT9uuwyBAgwTxCRPnN9/1evUkTgr2+qO4EX8SD9xS30zqOfDPtMUIBMS/vqzZviD7Up7ZWgn2Z
yaAg1F0Qi5WPaRI+DnWtSRutlxo441YmXaVbXoNyh96YrcYd0FHqXYOM1qnSNr2+U0kwGvyHEna/
CD8prqx1+ynRQyNixYgBN5IgsxFgMry87SMkHyDuRHEb+GZCR63To6a+l1XQUjGVeO/86lpp9E4t
yZSwu/qGcrX0bydpEEGNkBaO9tpy+kS/MSwCHyZu3zdmw1ZPJ77N607zlenajQi3tMf+Q+FTC6gb
StJHxapKNIk0/8wOY29OZW2jqjaxKogdq8jvb3CLGXp5ZMFhbXsc7MGGWVLZ5WDeNVk69rAGVTm6
5VaI0jedlZumWZPvZyWwy1e2HAIOEU6R5uYDYZvukG2UNAj6+rryGwUoSJbXClGXqkSKtXXtQLZf
g0a3wjnPGRlDfKUqdS+UHexmO4+ORPYUZI/Td6+N6yjqm/xuSkhuflGdNs/e21EKi/hhKMge0dYl
xXUZA6MzQo3nb0nO5hvuCNSate1EwGN1PRtjnJJKojf1ejI4ZH0MRRyO/jaBmxqCdIBmCjBgQgvj
EuiIgtP2UO2GuEcQneVqu8oSxyTsVPRVEu9KIC9BC50Ay4P54KZWHChzBlZnNBGU2UlO+IanMAwc
adBjdBKfsOFaDq5G5mJRJ8UurTVymm9E0FZ2dpykUurjY9CSaKXtfHeY5A/KI7TgQLhwms/uY0tG
abgXmqJ3zjrRbL6537omTZ1ui8LJDn8o7QB9ZjORFtqiJu570AmNxOdHghNhNASybKOgCMUTCiDm
P17Skc/PsQ0jR7lWyIWaPZhtGOIeJCZ9St7l0HmM+yovC0Xz4op147Fzg0Z+JYYyQ55WJASHQLkW
STVeV0PI+7Jxa3IoI2ZpaElzxdfKLMq9JCRpGo9Zw35J4AGMqv6gB7YPDANZs6lRuxhhQzR7tUEI
GOB/DjK2UhOg1jk8t1PadCejkqADXJRGSWRPYbmhifCuYFPXAABA+CBgaGC7Kbec/iz4pqIJlVJ7
ifVASVF4TUWkfwNJ2if+PdAipsBWjsQQt1tYxbYvV5J0Q7vYdb2tGPIwdjppYF7jx3J8J41BUs0b
apKS2gc9lUMyFEiXMtGSWxm0svcfp0jBw7YSbZ62mD5ZCIpRv65L24J9IKYZZb9rK2I2b8jbklK7
DXp1JDqePYTCb/dp5gb9qjbiOvhosLOsBtLBJ5d8rCFt4uRWVoOjc4ZO8OKlP1I3EWPl2bHph+8N
u9RzAoeiabQ6D2dZrt8JyvKIp9DUlpz60ADDYV43VRKZOremGOHKEPeqDgX1vy6A3YGaaBpGipN6
bFjNeyJJ0YWthkiHy7AJISQSQK7aeu0AV0DQ6sMh7sLKuc6UuJnwcbcc6RGytYVRVEc1NEErr8Y4
KCtiUFudDPpVNSpGbq3ixqRaswZ1IL9kvEfljsXSwRxMcF1PM54+qp6+U0N9bHh1DCxM6jou454e
NDqcZlbYkJNVfA/jUjW+DBL17LTijQ9pa1VBCWIMl3tdB4T+Nej7q1UUDE77SfARyosNNtm0Ju0Z
3mFkrqKQVLd4Y4vCbz7YpT/xN/yMgKveq6Msw1zNjqo16AWhYGZrDSSjbD4kcU9k2crVg1jZJ2Oc
8YSTOjB0gsEJf0JvTkgTwA++BXwH0U1HbX+kVTpi0x+Uqs5BYakq6rO9Y5JeuyZGzMwH/rgbMK36
So3170GdDXcsQP6A+1NH9vVdpB0RbLPrwtSuKivSOHWAEF4nJPGpKEsJHa1nrHZlYEA3SXLkDORO
iuR9ziAC9t+wYoz1F4XMcYnxYzB1FaC2bmlQMLQoZ12cN5EZpoLY72CBCNmEOX4QjWfIoxcNK+8q
ZfOqfROVE7S3cZcXFIoFiYAfe6Tl2BK6pFbBFFj4B0oXmWpcpPdRodblU+tLOaKdNeN0+haTFmaS
OVaBbv6g6WPIcKOCsF1f5YnVz464vNc+OL3N+7yKR9VpXrAPBwTMZ1XiE3jk1rlxaCK4zu6GQi+8
3JWS0shztj148+aADNGNu1VIuj3kduk34/ShNqmWYw6vOpkgmbCJgzVWxlj6GfdWDZCiK0qWmeCx
wxjvSySr0v7oEBDccyMVtl2eHvqZ/1yT6MUUGkLKFBtnMkKgZL3vGjsrGaJkn3E0aupdN5WjPNh1
bMTJJqHJGIG3kOHQ32Uh+vhkzZ0i3pblQysKMutsZDfk1pLmmjyHidPZD7UFdhdCZ6eVrbOi3xGp
VyNx49QqZIRi+87glNHs9RBq4Id0zPMS86xSOw+xNlr4/fOUSKGHIYvdhoRsPSdqY9VZauer5EIk
EkA1CdCV9t5vXdv/puV2bj1WiWmR8cTsnNx2w5DNcN9mhtvJLel9k/vOTWB0GltmA7m7K0sJ3YrJ
PyGzJyfUTUryOxPgct07ANkCv0WvNol2W3ZJnH4bKHD1ARDnNlAlXpO4qb9VpZm37n1Jf7isVlUW
hPWNWgwEXKwqDfYyCikSvdt7ss5lDZu0KSW6/TkWQO5cNR+Uu8JJsgJSqSzt5rs/4sK5Hs0I7VK9
Lidr0pSHLG7J2Hyo4gor9ds75PMnU3NZkFYJRDXEmJUHV2bqraOOxKrzPPcA/8ZDOa8Ob4+z6D3+
VUZFqrw4SsS2pVR9P1Bo1iO09GLwHR8cVTQ9YabN3xOfHKv7sjHWujn2m06A31Bwlsoxrh7a1B5v
I8OgemISrsn3wPqtY5rhLo8gbOnhobGrNTS1/KDg8oyghwy2e+Gyz99eOsmnRxzH1WSCEJkauCud
a701BHfaTccX1Y0BYODAjH7rMGUsSwxV2Q4pjqZ651JYWJG1yZpfy/FH5nbmj7ef4S8u5o+UgFfF
BY1U1jYoqO+SXwgHx/XJjVAyn68pxjJlaC6Ftp0/F+rLs3MXTmywmpRqoxy/6MagbS3OZB9YEC8V
Gxf6hX/PRo4Xp8/FxXGgIhG0vLCUzffclI9OCW8riMonYwjy62YErkREW76mcXsTxpp9/zv3kDSQ
04ElkrphnAjbZnXqt1NjFzcm2VBeLwVB7UaRfXh7nPlCfj73opo/HSf26ylvtVzxZJDKj0pPBkwT
A3V5+68v5GB/379lezjvU2NM3Nzyilzod25g+kej10C0KJTPLNtq9marGSTR9TT9Qps4HKE9FboW
fH37B/xiiszQ7Nd1Lm2afVLlqLCbt8kKIJgJjw9QpsBK05u3h/jVNS5LB0bmD0rmGIqnl2a5Yqsg
twDck63hNNZu4Ni4Ulq4UXFV4rY0IK+ZZfBQ+X196QfM5agzz9CY//dX7xtB1j2ZtpLgyewOh5y5
GYXzopupgKSb13ui60cWq4lkndrqPc6Ayq53I/z5rZj6CwvYL260vnhRBjWRVqdlrmfojbWSsRUd
jD6WD07E7uXtG/2rIRZrJHDwXuljpmpkyJnxROcmNnvrmnT67Dfn67LEPJSF4eIcZB2WQ3mLdhPk
fw1jZrT7zxG6jE0gC38Vjvm0ieqGLexoTRt9UMJLfYG53nTmWf7Rz3r1LENaUUXXhnQRLaKYAmPA
HJpJKDaKhXhBTyucar2yaVrai1SOCBJvI30zYCL1QDcb0MbqS4r4eQk481P+gO+8+inNYDU6uRGK
V0tBNN2YgI8QfTaVgOMKlMvtoNrzEaVpL3yazn839GX8kR9GPWBDzCmqBi5J2rX1iCFQXeVkMO+K
AFT62xNpod/796qEOub0hUlUK3JoZvteTKbHvi9ybaU53edEN7wRdcOKVJ+aWDFOt8jY/XVEms66
SRz7mAplWvPvWFiagUd1KvHaBElVm8kZ8q3JMvDZV3z3wuJ1/gGIpV3LUQyLUh02c4nnbp1iXb+G
/4UcIqVBGaQJJuZozC54E37xqRPLL4ErEy2arMHyqm7oVj75PjPeDpsmhkcgugPpMCRMr2NXSXbU
/cZtmIzRhcHPd8PEEqyrKk6YK2ZneWhnzGuRwhMtB/nRFGPpuamuYTGqHeLIiG96ewqc/+xR6jqd
AfEwiTHAQOjVNp2QKzcaG8qL7PXrzdsDnF+sEMCeDkAr2+rHTnW9uvJHT2uNj7HfpPt4UC9lIM8d
gp9fT7GMquUzWqUUB2mElsM7P5WePbVrW44WMTqAibW5/qc6DsqsuLukfD3/horl8mhmlaYUsQFW
YFAo5RCJRqnEscutlTTWUwPR8dPv3D7sTKe3bxyswKoUGpwUC50PfqeQXlOW/idHjs7120Ocvxb0
sadDJPgk/cRCcVRg6CVeu0qOWuNO3M66PXI6sy7M7V+sNtry6FSZ3cDoClqeWoGgxqF/Hapqw3lQ
AeJgSJvF3WyvIiuzoHr5Ryd/CaMJqG3IuU48Wk5aYrUdopVmEOHEeZYjYgE3Fb5Le+FenJ9Lmrq4
F5ZC9b+gguH1RmW8L0unv5aS9KiB4j9bXwUBv4tA2KdmvZduqOzffgTnFzi8a6ePoKGLZ4Tu5Hpq
MMgQCpMSv+i95b5QYoQ+m6sWmFBJrffh7fHOy6o4Wy6uc5oUyDXUTmCtqtauoghL5hGw1XRMjK1l
A9i2SyM5GFEaHcAYWXc2e5hN2eEyI2w7v7RhO9/IRjpwet11oRAvS7yKN5ep33WT+OJQNNqmfpE8
1CA21qHIPwXGZEGL1LWdUaaXUjbPr3uEXJ+OXIyd3dYoqL1B8t3eGrVTZh5+nbD7rU0amaanA+Qt
BVhikTgoJ0Z5LOjKbzXTGY+dHKrt20/xF9ew3NM3gSxZU3XFC6jA+rt+MnHoB1SALp0rz78N6nJD
35q68GlLcGiJFXYGCoFYqT7akA6SnMj7QnoSYyWg++CT5nfywt7z/DcQke/pnZvMQEwGIeBsb61q
S5la7imQXtuSOIyoIgYqlrhn8rBuLtzHXwyoLga0I9GogM8QeQJpea5bg1JeS7Uhy0nBtECseF09
xYc+aZ0LS+HZG4shb/HV1cYJO3/EoTZTNW3bEK+1opb93tUIvsP5T00QCkcyPPq+nh/enixnLxIU
0WJIGUxYLTOOfYhmZrCzNu6KIcAVIEpzp2qBvTehFVw5A8nVb4949svPiIvNpdH2Q9MjS/b6ym/J
liMfdSBv8ih6qK5vD3F23cRas3hy0lTC1FR5ckYXKcc2a8YrWGupp6i5sXG1NvcGsy4uBDz8YrDl
ya4DxNJoke0DO3IIVog0AimnwibLZFJuslQf1q4GmPW3rmwZpGiAVdIyHS2oM3X++yI2v3Q5NaQ6
10nWFPW0hmt0SdJzdgNAyW2xFjatHWtDxKZzbhCswiwsDhTHq53bJMFV12rDhWs6PyEwsp++2PY4
acLPW3sb0TDagFlS10If7INFi9Z7+7adXRINApxPh+hKgOqhU2L7JjTvB80ocRfZyl8P5X/NGf+F
OOjVjf4JkXYdffkuF3y0+d/4y5wB6WxGo83+YnxgOPd4wn+ZM0htYycB34Y9lcPWT/Cp/wuQ5vzL
BPwF/8wmlplYRJ35VxdtE/7f/zL+RcA93jzUjWDXyIf/R86MP84a/zkhzH440gwFHSBLwxOnL+1J
7Br1qWimNaTavKP+FWFPyyJ73LtKrEg6sdHQrBqhtqCba109JrqVfCSazdlZhdXt02Swfzh5Wr33
6bbs/EZ034JalI8uioIPwVjF9/rka/s0x2VG513gRGqR36+MweoPcB30fZw72ccBucs6aDT1oUvb
4WqApLMPdJJp0KB1O90mhAOxok81V61vRzXVDwofjB+1jPWvomiaFzqE2oMgG69eZY4NXjpufPvG
rab4XVmoHHSytI7XPomLjz2cxw1lA/HkKvn0fbTc6RDF0vA4U3ByFYq5y4tK7o10EO1KGIp/U7am
7zWR1K8ytNxQclTxrLSaexBBPl2XkXTjVVv2/h2gHcpmgd+qG6lq/aZG1OHRWCX2pTMzXawRrMQH
5Psk+lSq8ChhwP91WvFRtoY89nosDk6eq2iyav/BDobkCjIX6gkxFJ9bhEHv0qwcb7q4UI/R4Kj3
aaPFx8jX2o3Z9IGxjoEiUV3MiAwBi1Otmlzt77jN8n3c2Po3K56NfEkHYFyzUvpOOn1qMG3Tgw3S
7apLSmrWSlmHsOxEMMAFCysvcYroSyqdfu8khl2vDILr1j0khGPn2gO1e3qlnt8k/gY4urWrrVms
QrzknXTq+pBlaC0cVSlvUlt0NwPOyAeiS1Qyxbvpg8MJca9OyJmOnH5i4pmi8Z3jVswTFRnplKrR
kRD3+mlsbSQBuRKNx8aHka4AzDr4pmg4Nyv9u6nPm6PRma4nUNbvgZ5h+ClCXa6VTJePxL71X0Ot
bPZsMnKgXlMqIXmJln+qisoXha4YLd9SAjSW0W0Hk+yYOol8ypJUuabq3d2TXRwSR9yIr3otFQyE
SVTvhFEG2z52zJsOlhcmAn6eE8T+F76FDhHSWlpaq8Eao+vIrrKQiCmjBD9lVCsXwu11G3LkTxFa
rUmNiLeiM/XrJHSbK4C8dKodQGioDob8yKYzRMHa6zSBcvUdeL5hE4Rp/bGppUpcazb17bpSCBFs
LIzNdVaU4UbWMnyklencwBHrvsoxEe/qeph22SjqHXsw5RMsAILqSncqnspSjT6EqOfQgGjtgYK1
uEHXM/cr3RDyc5pdO+x8d8EEvJbmbvihtQfw5O5IUrNdZ16jwIPSUlKWBoWsEmvMdwkM7v/P3pls
uY1k2fZfclyIBRj6QQ0KDemkk97KO02wXC4JPWDom0970/djb1OhypQzosIr1ptmTBUSCBIwu3bv
OfvssCrrfmwxqisGKPidm8xbURtNwbpSi92kq2pQI2cJm/VOyq7jgJ2Q8NIYw3VtE7iezXZ0HF2t
D20UU1uBCS6YrSba0ASLw5oYXc8wUUWyXiLQL0u5neHqempe548WSan7ZrWqt65pxnDRhymc68YJ
FEvYpAyX7SfYdXqIch+tVo6YhkmmAQ3XrjhjmjpRUvkq/bZ3tVNCBUkNitYeOi2CEqi3ZQl/Ixlm
mmH9siPp2eGFIbkDNZ6yZdntCOU6hXRn1lA8mrmZ72zLZOiLAay+IdMbrY+NhneTp3MboDrpPpnM
rAgGQGDzVa/4SmyJbccVqYANSFdKBhPSOhink+oe6L3Vz+niMh12iR+8HIqy2ZilZuxkojS1VxUa
oAW7ZhodFi61hVfBHv+aKP0U7YRq28chahp6lryvV20m5geG60wtlczqtigem/vcXJNDPpqZcWE6
MP9EXXecAyzF7wloRled5tPVpFekIkA12rM3jEaoVBK4XhsNF8BS4CxpGJurtuqJxGrFtWyX9ZOJ
WCjUJnu6IHvEfQCzV100ECJGb5oU4wRkhnEtJnJHZvIh29kags4mgqiLGIt3U2F6EDSrp8VBHukj
5houaI33wZoAGJMZxM6lb8unjJgckYj4oW907QJZx4LORmt8S1uKm8XsVuT7C9ktUz6FpJCkOzFp
POiqWz3hwa+6DT74TCdKgdaDtzrUmiTZ1MsBhU8V2oWj3mtjlIXOtOSbGJabX2edHcZ4be4Mk0CI
sh/khWUp0bU1ShIG0om0jL4g47NolG9VDNDSl3bnaw7nRUtVN3pnDfyWbUm/Iarbh4qU7Je6jeIH
NMaovYtOhSUJH7TYTHpXpZt4AdMim87Y9k5Kio5LGFVfruvtUE7tELAaTVPQjEO+NQt33lXTNIwb
5JyttneSPv+6soelRJRhC/Ng6hUbC5cBxsc0U1IY1E6MSrJM5A1ygvpiilrrOza8+gHFCIIKfpZL
O4pkYAoTFfZqkH6UxKsDBLBHiVAgdrrrmzJ/iSfFLX2j7TNfaIRkTHONkm90UwJ4eNLl02SX5baZ
M/VLBA9zk5T6tM84UeDnE1bYRljd8nwAqGAURFODJJXX7NLqLaC56kiyHrkfKwLNclWRs5pJY16n
dbF+lnTft1nVm0/IbHj656F9QZQ57VXZ0j2JxoRMqbUyUx9Vgb6rOxT1+uxUjZfIqcYgWIjNKQ0l
MzQ/a8SF7q7r3i369KvM6/HJaZCiBVKm8IbHqExfymLsB29Qa400zDi6a93I/ZyqIgvybGjuVJXV
grm08IVt8aYXivrNHStB1JYwXkahRYEYHetWQbCicdE8PZDFOweTNGxY0YoerqteHiZUh1sOLIQ3
JTRQyn4abrH6GWxcHX1AsY7Q95zYkFeTQYarp0xr/UmOrQ2ga9Rjfyyt5nKEenirDcV8Wa/jvARt
OqYIxtxo+UKb37yj811/iqxmRdi8Qoz0YguTLAknsb51RZy89gighrehrskuNCgaGIlo5rTtajiq
EMbdPg2TCM6Ht6pC85oBg+aiWmXg6NkSsuzLp2U2o13dzGNoQcLdL3WueWpk6t/72pHDTZ8IA4DY
SOY66rXmRedmSiJNeJPTpkuuVYdVIKHj61HbAuhs05S1QbHozm3gyzrbKpXKIyLMMixxZ4AMTIqs
8pGaRVsEmNpT1+rl3Tza9akWlWTQZ1UGJ3FREEgplqdLwPPZoLFnu8XI+iicBc3CRDmJQKsltVAr
n8nNRQElCiXIUOIEtkYwfO8Y7bWZGNW9wcp4PGFoN6pST1udZSgYViveLbaSVR58JGevj1P0bU3K
6MmO43lHXESGYg4r9Tfh4g0MCWW087DAxfRE8KP51YG7xdcwreMdlcTQHks4v+lLFelZ3Ht4wDu5
q+1czmw/ylz4sknqYyPSZDfF9XxQC2M62LzdV2NM3KO6zA+QL81HVLTNuCkrw+z91rCshJeFFfJG
FSsbume6SkwGBZC4/LEuZHZs+1NGKgYCUgcRnsEWtXFXH3Ah2Z9paNho1sxZ3fdjEtd3gOwRgBP7
iPfCdmFnbcAsU0Bx7olny0syQz5KmSxHFMzzsHUQBUifAkFcY4OKUK2bSmzQ4K4msYlMqJILDUPn
sEax3BR6lx/mUuTDpVAqlPBlpBqnqVwxBlU0ViGMDiOHsz+qKLzqUWwzu4wokJ00f7WckdZZq6ki
qDGtOCzvvM5epI/NEjbJOL3YpB2NyFjRraGFTOoexPlEi09pe+nFahbh7i2VOPYn58QidcrmRist
OrJOZqvmE9Ja+kct++2R8qNTdoWaoKh3hBFfW0pP1EpJa43lxjjt77pOa09vnLCL2Ag8kWEkRLk8
5x808s98j5z5LFUTwnRNh/Y4YIBTM+KX4a0DCAM4KoyRU47LpfDHT8jAL9ovzkE8FxfTzTD4ytHY
1Jvly2109xH38X2r4/erWxz0wLDYNjS1swa3yRaSSB2RrHPVWt+04tu6vPxyAL/5/fT6KwPgfafj
xxV0YJkwRTgqO+Z5I3tVREGtpfjpDGmVHyPuPrjAD1fwu1OzBfnTsKAncA849M7uAa221LWUcL5d
u2v2WTB6w4a4OI/6M4S26v3d+wHVopm6bhoGCNBz0mHizhE7FKV9fzQG0u6qD/799/3P0/cFzfGE
ejCEBafkXJPVoSaIekwzadWEhr4fxUMcbeV8jKiszeQjo+mP3tn7Lw9kiKbyCPxAEZ4PClNFxEbb
VAHH6l25Hy+JXAuUbfW/IU3Rd/ll/vn7nf1yKf1MKZVoC2sfl2q+c6IO0j3wauAOvrutKSY8+4Mm
3tno6I+XO+sactZbSlOrAvt+8ZvOK4LadwBPb3iXBi8N/r+vd7r9X15ks8o6wx2qgGzhjeEXwXgh
dqzFW3HhBvXFXz+E/8PNQXODd2to1jnQaMjbFcZGFcSPNK05ywXzJc8G/F0favZoeB+Ru85Unv/9
bf7rgmcDOW2YErHGdaBKv9hBaPcZxeJDdH3DmwKSNR/HbbFdP+r4/sm7fXo8/3XZswZ6ZZJHNdlV
oO7jleLCA5kdiF0XcHKIn4tbJfgQpfNn79+vVzz9+a8/Y0F/1omqoNg539PG5xTdZ5v0W3Q43ShB
01koH3Si416XXb758Gv+s3fE5RcFDWo64DvPdoNmGmEF5jIAA34YtuWWdl/Y7KCnbCA+fTCUOOdO
sdQ4KqgaMEwsmsBCzy4W18s0NnYT9EG1K25oNd7yigQn+lv5td8mofO3uBGnZ+j99c6eIaWYrEW3
mkArPqccWPP+IwHUnzwuLJgGUhsHopnQxdnjgpAjMTuxBONG9eeAUNIv0YvxA5zcXVORfgSx+mGT
f7d6QnA1yWiH3SOYF5yDN+zRVepqmUPxWd2vwXSVX/Dg3I9P0wvZoqlvbqcADfrgLV+i0LkrPtsf
DMv+7AMILBu6TUIH+N3zCShmpJH6eQ3Rk231TReqvrkpoEUrrDqaPw3BkHlYbn2CuaB4v2HTrV+b
DxajHw/l+2+B79oS6gnDemJena20E+3qVo+aTbaLCd70htlrtkkA3dyLL1mi9kbQh9lds1F2IljD
MlguQJwnn6fLj57oP1Qzpx/9lw9ytgSPdDsIM282pEX7TFU8ssnK7MOF3j3fx7iKwfsCePy0Mp3z
Q4gKMI0Fngwluw993p/brRRfOka+QXLdXxBBeVhDNw/SaWPOn3DZOeHfXf1Pn4BFQqPo4fkzzx7z
YTJh2/TtBnZa4xthvbVDWkzqhpPXVr38+ZT/e5r0j9NP909izB+GSdvk9T3m6/S//z5J0n7TmPnQ
CxVChQJiqjxpPwdJ+m/C4hzjOrjBEEwAY/vnIIkZE/A5usX8RyEEG+6XQZKtE8EDiB/6LQxcjgF/
g/F1BquwUWSqrIGMphwDYRQf5P0mRrNzqLLs02lR6nwiIpZQbppjEth+dJ88DUHk0c0njPTmw+3z
VGz/ay34eWXXZRE++QY51ry/sjLiaiVeefJB8T+WPJq5PzM48GJ4fnHw0Qt/Vpb88XJnWwpzsWY0
5nsQS9EtK2CgX9RbJRx9541zE2ntQbr58Jof3eLZ2xc1iUrf/r4Lo62BVGG8z4LSbwLmR8Rrt770
P8TUn36uv/pSz2qSJjYmIyYVaDvuqvvZo7dwK/kFlwvj7pcH/E8Oa2clwR+/z9Pa90v1k5EeGy3z
j3tbHn6vY09PTVxwoqpC5g3aR2vZ+2+TogCqLhs1a5lp4xRzzh6YXrpl0ZufT9/msCU8xDeC/DAF
Wii3UTh/II04/WP/+iJ/XIy6ivkuWzXHt/PD1Spn3Vra12W4m/Kv1Zz6g/mBVOzPrkDhdoLCmiaL
9NkXqPWtaqzRaxTdq82DVBGnff1bP9Hv9+A4uB/J5DKodc6uYNOrE3r/Cq/3eXrt/Hzv3HB6urX3
y67e0G/7QOP9Q155/p3xdenmyZlo2+cHeLs3I1qar10oqfvLi/qW4NOI3R2JR0gIQfSU3GZbx//r
u7RPnMSzn8rUGKg7CBcp5DjZv38SRyYpsiy+0DYY0Hjk2aM5G/2+6/T40upHbaFBmhiEA5GrErA+
W5cuXixvll16I4AYfcYKXL0WmWLsRhCqr47T2K9xVap3qJc1OoZk5ypamQVajRQnYtTmE6OTvawr
80Svki7+Umtdj3nkmCAiRKm8uQRwXWMvE6+9Bix9m6nqRIYg4RQx0YG9FS61Vd0WseWm4RCPAvG/
MMy7VUEt5WnprL4moumw69fKGHmOU+ckbVmGYjRXbcGwUK17NzlWTDGfke4W4+VgTuVrPMrsrbAc
TgA6aXu+qFTxtXJdYZOnM2rpswO3iYykiU9kzT2ubGOV6qcpKsbr2ciKOztvEaNOwjcQUZ6iYTu9
3Jt289z3mGd1d7jsC5U+iU0et1I4eFIrklMi4AcB85EkIwLL5m8zynBvcBI20HQiu6w8vYumxM8I
MudIn7qMhksHmiIkQAf1bDvpE1ndQ7tMN0xKGb8mYqoZ49SW8x1u7fgdJ39S7tknuyRs47lMAw0W
sXJBVA9zr2wYHeWisjoDn7y06OZ0a3rRdr14LNbBiP1iSpg/NEXVdhcsyOXqaWtdYVtjoMSJNB6t
w8yQB3PhGJnfrGZJPqfosPFkIRG0/LSImmsUivFlHGnlV1oxiw/VwPF6Y1XuRkMrGX2cHNAY2BtP
KlQCDIP6btcvbsFIyQBTltTqYe0UWXidHLJt57QyQXuvui9qa6oXupYfMnfelsQnMdVI1GDR1BXV
kkV+9BAPG3NUU1+Y5XC7QHzYSVz62wm3zNPSU1CC+OnpeSrdg00O9G02zISSlNO4cCac9PytdmIc
bYXbPEc20xGCPNPhy8h47DRb6AjPHjr3wKip9xqWxH2DDaHfqoXlEs4xEmjdRA2LrTYqYeUq7TFe
0zTEntp7yBrFJaQ2/VMrVvfL1HcrCdxLunrjMDbPg5mtAZOpN6S56j0PB0ynrtIYbqlu1G4VOPn7
2JQ6Xgtz5GcZKBTeZK2RMtdb48HIjEglwZpBiNEa+tWa8arFJcIuk4i+R2k3wIAlKRJOGCmiBNY4
MRJm2sorw4tD9BDGyJ20FUw9BrFK/uwqbyupby/DapZHIq/Gu0j05JIloxuAU5OH0zN2OajDetkU
rXIsZNnv0y5Kw4gy+jNQiPbZnaz2Xok0fT80jsJIk6iUuz6pk6c1p74ospU2stZpm5Z2P5nOhmCl
jRR3B0JU3OvFiO9FxPUuHwVVji4YSozjEm2mriRYdl2IFY0Km/XLWbkZrXOOg6gV5ASk0mdZZ14V
HMYvk3p8YHYAFoLHUDNudV22X8Y5Sy7ddE6+NKXZXcZVZ4VRLHrfVWXiN2aqbeAvrDsSaTJ/Mocl
7OzRCFpLFsztyfosHKs9lFZt3BbkWdyMIyLALqrmoADpcKxMmOBegWH/pulE+2roY42cQWvnDcNN
9y1vI/lmSy0uiIGvx9yb3SR+WXpdOr6MZbIh3F3KoF8NOwmB7xE7Xjp9OA5V/FxPnb4dnH4xfKkU
fdgVTF2Y4hQvczQIRrqjsiMivLxwGlZLtBPY//qJeWAWibTCZm2sRHpVcX/bIc2/isZhQWpr9Z/j
2ZU9Gjqn/krLOSYurpjUvQM6qYegnY9+kmTQHTBkpx5ume4e2wP6mwVh066JO/s4SSnvVyWRz522
yodc0QS0CT12LiEkic9RVlVbd8bhVBtIsry5kQDaDMW5Wp2sCBNVap03O6b9kk5Ki2XQjYwwWebl
QorTGiE1NQ1W0SxMH1meyaroUubK09zejaJZr+1ocDaGLczXZHKazE/TgfGcSk5i5TmVoaoeMVnj
DqIhM8C67L/VsZm/rlNimBiahuFTl472ZZUMFiKPMV1CNa2Hb6qSLGxVo/F0Ujd9VkUDCzTHilCO
qJ68BrjmZclj+RCV1fqlIEnuG0nyMHh6pfQZMeWPoIb0sNdBy5B6Pm9aPTuRojKamsSoIbKancts
XuxPhVbkYSnEsvjFACVgh919vHY6LTs0Jr/B0nULgmwkL1dlBwwJfY5wzW06CfMmFx1QBfIMo8hb
Z8mYNANgk3mEbTX3qB9If89jc3lcssx4yOUJDT5Y1ZfWyKd6ozJnUjxoOktoDWmzL23hfKcBoew1
Y6q+12lVLp4xFcMmU93ue2TrWX6fMpv9HscjIVKkstG5x0wdJsaQH9yGwX3CWHiXyr4n73JBXWOY
0/CI5DP6Yg7TiCbBirPPrT6ZR3Z5bYel3YG30ObXOgXmhTX16tYwiR+XdW4ywCdV8FBn9rJxmQHT
d14H4DBJUtIiQGz8otSO+7ACet4uZaJupn7u/HiIUJ8oukh3ajSUmwwD/daZKpHvV50QDbsQ0YWZ
q7oHNW26Qu8SS6JR9eW6EU67N6ylv1F0s9xPaY62QxRd/3WIZ8VbnMYxdili021btpKtQ1sq4wcq
SD2cBIDL4wm/8pmaPwJMNPLqMXdMMh9QAtY5XbqRCbR5VPqNwAJhDBg5+7Q8RuCK5odCW/RdShWE
0dDIoYskmBDDmIw7Vn2ziW+ErOw7SliAK4z8muelAf3inYh/SqASeIqWd1lexsXot/VQTE24lGvB
TYzySMpQnoHBLJs3vdJZdkyYEafvcciGwC5aBqzdUKTbrhPNzWKX2WZFQZ547UlVFNi9YV6vkz6X
LNUTqVglUr/bionrZYGbPvZ7xVq2carQO89GZH7W3KCIkBbDxECzW8bkVVm618w6B9NvWLLuDYF3
0y9cxAmzNacXqgQY4q1tY66EZbjWZc7y8Wplc/9dCBYqb4SAKHyUZsplSm39KRnI7vUS1yiv3KQ3
La/rUw0iiVSJwRg0p/6yjg7pkkBH4XCymRzySFmel06Lr4TSDWhTWlvfdiYDfMIIoqjz4mrsCqIx
ewBnsaSn6pt1li/ALxwz95KxbfXtqnbqiywZa3N74+J6veQveOW6lIhf2EMCkD5W7eWVQNyk6eWN
1q3jvZwLI32pO+BMXxjxNsNxKfMp2dXon4w9GqoRJCuaxDHuk2/VDMaCZ2BKbBTgjfGI2sDZnzRs
RKm1LC6qTVE7TlpkhxUdxK892pPWE3aTbJIRNsqGyEKSLYZ6bL4Ju1fQNtbyIcX4tTPXuaJ+ViLg
HXtzFToyBr0pLvVmRpo952VGeV7WIHM65vyqJ6dutS6QPGUI2dh9OZiz4T2LaSWqUFvyhBTQ0Rby
EpnFcG0rU4QVPLMgVBRRe7m0wN8gvmTuZxe4J+lV0/Lk8gkOqbA47cwgPTjiV1ptXjeS+uha0w02
iDgr0KRwHlivKC9M92k+yZVYJ5U1v9Yk1pWAWQZ7s+w0e5dUorgs4oj5vjJR55DTlXn9cMLeyLkD
LrdMTcG1meXP9XzdjJMMndTmLbF8Y1ShHN5p/cIuPSuOL6zTD4dYZVOWI2JePXdm1CpuCelMsNdK
6j2So7QaqYCDTyYEErdseINc34SjddQwSvslM+hTrixxGB1d46yu6qde18g2Fa77NjMj9yTqrbBb
FVo7age+2inVIDapwes1HzZEAUts6408RDN00bTNiweiOKJAArIKyoy/Ac9CCZ2y1S+Aea17a3Kz
bVVqQ+hCarsQIF826LrmC1NVSs+1HCV0cWfuFedusJbN5CYX4OMNdBKKejBhRd9Qvpsrm4EbhxXg
MM8pCS31qZymL9gtHeFrc5PY6AFN5ysBg/0WFVX1TCkLzMg3VKtwHtwSuUziQX9Zh3tF64ibddqh
9PDbtJ9ySs2rqm+RSsFZw+i8Nsqhs2T20hugkMliIU2kqJOjYlL9eLXaZLfjqtR7LXGLj8aZf5ij
a4jQ6RmiXadN6J67jppVQc/Rf+3C+M56hL93dWqsOZ79HT7YAyHzH13vj32Z99c76zn15QLlpP+a
Ps7CE2Fz1O7yw+pXV+yfD3Hw0Xn/j22T91c7b2oAkugJ6I7ALwxO4w12H0p0uX/dVDjrFp5aJ++u
YpxNoGMHat1gvjGz59WOEr++s/bDtibkhIelTgL2wH77v+hSnrqQ71so76971qWs2tQYrfWrul38
qAyhJCGbeUCogld8YaqYrbRHHdKttz/bsf9u3f+D+Ixffvw/9O5vvrX/9/+8i+g4/f8/bSCWQ0aH
Rnea+QnDkx8Dq5/de0f7jc4dIzVBN57G5Gnw/tMGoqi/0Q0RNi8fQuxTe51X9KcPRNEcnCAM4x1G
ceoppEP7O/17/YeK5F9PjKVbhBWpNiM1wWfQxHkbsR/MWDUhcoe5okR2Ear6UC/HBBWbuBeUtm7s
CUXJystorprpa+eWWv4G8BM/KqQ+zSn3jKhAaRH3WM3qFZZBS8a+0nM/xJauCw50LdGUeEeK2ijo
8Sx2zOLcgun4mqyKkc6chsBCjp66xrCZRbKMT0pUoxiNq2RqA1RL63Kl5WudK5d2yuku8Tlo6TGS
rXYmFT0rM2JjB0EDSPUnqytsopfV1Hl027pujqWWFnkX1Fo9mJhA6sx9nIwyN13Pjasmfy0rRGjf
S7MunWdnIZiThhMaUuT1RmwZ3ZfOqVq2NpnJulG9ceKUcTvpVC3lzZwN6qyTsEzExBy6GrBFGmqV
krwlUOTEBDItcRqa6AXQtAdtgnd3FydxpmGHkPVpi6UjYNrHtYMHdgUkbYruIyylY+vVIxmXu5w+
UeV6XSa7Yg7UCQ70s6moBu90MenWE+JkrayPp01cfq+7sa9uOKovw32vzf2M7LQx0FlnnI7ja2iG
BKMEapFaGSjxJBG4JFAGzcu1isC+7TxJW3Y6IJxb28+w9SL1FErvztnz0iNlxQWfVuqDaRW6+UKT
oKaRmKBXti+zhqjuqzWXRrfF2YYoJGlso9otDln33zWyd+s7Y0pr89JaFmFfD62TULgrqhk33aZg
imMdM4dTGoUa6OiaoPFqXs27PE31dJNXDeB7T1H0b5XlSITGiRJP0VM6LxnHx6FvkSD2Lt4VCKaS
/KctrSWZoYkfaqjG2ziaTe2yaiERvFQJxO5wNaSZHDLMDEyJ3c4ZjhhIdOTqpczZFvA1CUKyq0zc
SqVhU8rBnIBA7at0CFMd35GfVhhGH0F92PMmH7TMKD36SrU4rkZZyH3fOumyszjs9qQL2MYSNK47
MTe1xnhBX6ITB49qW88OMAdN85MyjIl2YRrN4L525dilT46Q8/SQxZO0AiufE+dmytsuyulCx5Cf
PKOgWYb6WonEeLBsNZ6O9E1mtdW8BEbaeunGurJuE3hw8bGwknU5WHpfVxc8fCRrN0K2zhUzrbHK
PKlOieorap4YGzIOTDWooAuz6asV7hI6wVHyPR7J69yAlJiK69lEdr2FA5PWm1lrDGcLFDjWDhTL
RrotBzWz9z2IcBS3pB1Oj1UE1Qm/l1K0l7jci/ktM+XabatI7YcDksxTq9RchpSyfK3XCOoTeRC3
Sj3qUQnZxGiFP41WbNRojtsJPwoL44gOta3n6lgoUTQSb4/zLGidmjzypVXm9puhN6I8LoCAqm3p
JKcp+bgigud2a2sCu9SOpXbA+wNG1Isdc9Y3cwyg2TcHy3pr8bblvmh789aKl6XRvSXHxcvJe1hg
pHGj8/Qq9XplEmCZfV0cTF70/iKhBWxvc7Xpms0Ksbf4nKRocd84aabmoUVJxRm8cbrhRo0Edhtr
Ik5W+GsujIT89UjY8+M8adMricud2NdTOeZOWDmqXPl2+j5bSh95OEIQ17GwWazCYiHw1ElvPMcy
Ynfwcl1UbjBZnM/Qvbda9NUCJWl+WybdyJIjkwI8cgcrnosqCboE+kh+g+C8bRUasmtr4yBQBo5j
0lfwhchdojYgoprc7cw7FN5TGkBcNOnWL4nqJhB6c/YHT7dWTqUIp8aWjUHYCQV+a8XpWnrruObY
vpo+rY+ys6V6p5G/px5aWcJBtiD85Kjf7RX0+KgNdWOyOA1aV/v4Q6wc24xjs9yc5OVKTa9cU7Dv
+WZj2eVhLdZOP11IsZ0rYCCl/mCWCLmuo1krEZoymLMAiJG4mXzCEk1SI+3BZmj2RZGmkXN0DFu2
9xOj3Y7+5Mg+0qK6Jt8VpgUOHXm002qosRhwTmpDTc4O51fRL1X5OXJKoBeRMtrJvVOktGVoqzgT
b95k2th5vKwbMn0OWpexo7aNpVjMNXArkK6N307wFQJGKLmt3uYaLg5KX+K6dPwvZl4YmCXWOLlm
Pef2OOJAqXhhgUyckHZk44bzYK6RL2ejqi84M5flt2Im2Yp0y0YZ1M63C0OnD9eVaZWvMEYtyZdL
xqgCqcmqxsky/aFkMdS9dsrmCsZtJ7NumxrZRTLFnYWJSIcRAyza7WOapCNNzwXGlQpzE+5HV62I
5Hs8Niq+Bxv/HyhvJzh1SMxLvrfYfiomQJ+Kp8SQQwY+gYwLZweFsRs+r7VlOImfQpgA5SMx9rDp
99K6yxNnEReKbWTLLloqR39tM3wMfkOAyHTQi3mYPrXlkDBtLxaDioQqqYmhqmejfEzNaqK9sSSK
hqUiTdTc+MaOnI6firxXLaTe4EFbz5lLW+23Kb7UoQ5qK8m7rbrYq2NvTTHQAgmVrLbHcpvbg8X5
W52HowYveSl2S59NuhIkMckxb6enxJYB7K+6NcOFNcCwGECIpVe9IrKr7CvHWdc+aI1cOWzTlkGp
H6ruCEOVgFen1cQHg8wzmIyFKAx5iE68MjUhojT1fL6dTNRU9FmgMNk3Wj3e6VjTgHEl6tZF6Otr
mZ3usxPoIxt2jiJ9GVkd8OkOjXtmjwE2G3EB7cwOwPGNlzJfLkCM38wtWe6/VMh/Mvx/f0r58Ukt
k0BGzpi0/JEXvZ+40ldvDUNpVFjczEs0B26WrUXFixIX9DUnXFS3f33B0wj3lyKXUFOhsdegpuZM
S3Th6cj79nqXVnH3n//Q/iPpREVhmNFEmnHvau2UoM/FBhz7Bv2kbSnX/iplAPcRiOnsRtHYmMK1
TMpg7NY4rc9+EjGYoxxIiw7MrtDCoVram4bZwY1KoEWIb7L4e/f5h+udHf9ocrs05HolwMALJmhZ
F5bijj3eTZbiILte28hhUT+Q5f3pXXJ+AKVBkpZ2jgpqoNQ3VmK1eI+7dEP1oW362TROuKLF0+K8
Cv/Wr3m6S8cxVFc3BK5P81yUhqU7wbKCbSKjOX5bpmmFsRP48HXdJMoNyd2l4c01DsgP3rD3rQOi
y0/XdXlwXUcldPNcMiu1xOiqIu7oAa0lxfWc3S2D1hyk2zjbv77FM30pQ2Dk1mgJyNg0fzw5p6bJ
L0+sWHSEVXnUhuQ0nKILu52GX9ZeOozr8ye9HXxzXXy7ImNgYgplJeMXIMDU9Yv9k4n376P9P05t
m/9ZlfdfFQyW4vXd2Z6/8N9He/GbKwSPIYs1Grgf6rufR3tL/82AIIh7Q6C1Q1FCR+vn0Z7TO0o1
gZ5TnOLqUJz882TPH2k03BhlA7tDOyT+zrmef+ndkuecruuiDEKv66r4Vs2zrpqmqJiMKJqDya/0
xD9ZFEPN+eLEG9k8Z/NlFW0ZSTHDPI0H6NL3WAyjoCzv1TCbPD0NFjjspEyX5b6nJ1s53+em8mr3
xtK3dcHf8xWmvtpVqd+SduKqj/+PszNbbhvL1vSrdPQ9TmAGGNHdF5g5UxQ13jAkWcJEjMT89P3B
mXHKVtnWqbyqcjqTJIa991r/+gcVp8TSVlACN3Za4cKurbrBx3QGde9gx7Kbnm3dj66cM7cl4QII
9KyuDqh5FhG/7exr68KnXEweszRIh5cakhZRmdoqLt0xMO34Y5aPOqD9SOQ1wDs7Dq43yRZ1Ja18
bsWm3WwmB9mhnwUyf1G/xS+1M9qju/Da1cXHB8Kw82V1FB4NyZr/+ejPXHetZahr1d9Ahm8wvepf
0uDihPDDIG05w81gq4/n5fg02dnpsoZi6I6nyklPxaZ29UP7xnR/KHbYL9SS2zd+ovk0ZgWiYRs7
8Lx3lBuxX5vfJgz0ZS9ebKpufxGd6g5z/GktvOKoYceu6SDnTjuLTvFJgPtji4+jc2bWornn1JtU
LJf8WPE6cSPVgRY6Y/hk2i3joCAMrn6qWrLiXBJP01cwOzJ3CNBdx8uaoSlAYONLht2/KR/drvto
e/taB8Qa6Le9U+5wCq1Lx3R6b3CvJ4wQstjKb8M78766STwV6WTqaUx9nYu7cErCnxJfxoA/J7tj
LbxPdvPC3I62T0i3i3xFHmB7fbvijGkXBJGtpfQjHXcZjiI09bNUJXKIecah9DjetTeVvThmvY3H
yHVpwgHYMAm2yo+JWx7XWzXyG/lGdko/CVeNFESXXSkKVq+6ZrLBG9i0ilORWpmvMwAvfawvmcGl
Gxw89PxuitgzbUSemIfgGtEhGhUOyrNkow2M5JN6dfXa6TOPkb8VZp668KPGu7h1ZV2QGALMYM1g
D7GfYG+kL5M4iJ2qCIiKUd5jT3FrlERJMDrFAYlj+hjvFz5GAPvJVuzyRrofI4u8sfomf1c38A72
6ho2Ag3oLT4oaMVurifKMRPaw8XTnqXaUm6um2LTJbe4kdC7pRuIPtkphODJanWUA36Aklvsh3vz
liieO6YwIkMAJ9mZTripFFs/MOfOzOX5TXIjF1MSlUVBMtZ71Xs5WpmdlG268i6PD9fFmtCkrzD1
Twy673uNIlLeYBEq4lAzl18/HFZVfxk50AQFMcn8OjbBrH2q/f9UBPHX90gyvGbORXzKP9WN47Ui
FEZO5j1NuKVL+S4k2eZrhO474X6O16B6dOT5Vu+TO+WQ9Lb+hbLkE2/1r31VUamzidxTIFnPRcIP
1xpqCSZlfaw6+QbWKistthtXsp9wXrXIEf8POcB/fx9JzDPRE/zt33QXZpWNiOa55lUqr7Q5vjyB
FUmc3bA23xRbDr66zZ8lX3/d5h++8lO1rHWQqdr5K5PlpB8NbwpUhyaucyW4mNP/5BuBvH9xXNG0
gE9zmlL+fP5OVWoqLamIevCRU2STfS52KdvqtA2LVb6U3Tp/0n0a6KsTH3W4QZ7i5Z6euyMreOpv
UfcyEi7VAzYkCIpCR/bn82snfEveEzc9XVCF5Ktm2yFbQLdt96vOIVjxmvuDMz9FxuO3Pcsd+qSl
iAf56kWQRowghu4ZPyvhnXA5XsbHrP+WKS/RcGoGKsDFseseIvR+slsiSEnca3F4xHfLhgxvSQ9X
1YkBBpWbvmBzL97b4ttQP0oiwCFpXN39BJu1gCBqn+ulBNyNQ8RexoiSWb5zVn3N6fBtJdvEC3Xn
Wn/TwjVS9ug8UzmzVQtwDs2RSSgbVfEkJbhD8pOy/bXfoBqxp/wohCuOEFxyoyxIsTu3sAGvPToP
4hlx8slcOdxeY3u4nlIxt/raHjUQ65WurxMjcKbQNaEmJRusIfT6FcMEC9MeNNaIsrvKKsqDuLgd
VNhJA+YaRAPhy8Goi8gTUjUYcDod41iDKAzzxqxWKVEwjTsNdpFtIZ1lXqjQkYY22YGtnNsmHB5b
+NCYlJ39AmHYfWMP7zPL4rnCidVvV/grZR8tyRnRMZl2iyfd7Zy2gqkQXK6BCPAPKOsPzarPoTy6
Uf3Y9Mjs14YET5my2OuEl07ZtJI/pgG+KhanPucQwMcqrRiz26L6/O08bMriGApr9eJeS7vzhv3s
a2T1MH0yxGuDk2Fr6yaOmj6cgdJg2WE4bk/XlUm6i92W91Dijotym4o+UrfMhtQmBRK1OjzgmH80
efpd7dTL1heO8hPAipcFcbCAKLmOtp2X7oSgWteKJeXe5d20k2V8zD6Kl4XiRLIVXVe42GwgnfCC
BFVmXV1VcFH9tA8ksXjoB/WV6lZ2XNhX1ormXX3zqTwlsTXd8tWFNZ2k2+imtebiqbSM813WvoqQ
axaraRGUysZofdHttzJTQyuGhN08Gm+ia6yVdpXLlobOYl24o91tzs+UIMRPB82bhBesVY+efKy5
Pdp1eb4bbSX05d4RLOOKIZTFUXrbyI4AQdmJx4AFpiJ23AmqnZcEdbpy5iTRseo3EI1JgcEZwx5H
50Lgs+AqHNhvJP5MxOSBA9kRBDH/GlyWSrqJFZ5iVniMDbLjuG0Hp8RcUdzWvdXbyTUoU6d4Sr0c
YTZelsodAD9xlIOvsDkcp6cR2b0nMF+WoqO+vdydeYU6Z5axXFWUmC+KvKlIXnXkAQ6q2zVErTga
b1NuhU5LBpd9HfcXYXkdlzwbHfbvt9buyOo6p0Byd2rnNI/iM25HE64ePAK2lfokVftQdFt5Oxrr
KzAgcHTnje45d6+iC1MEixNTeNCTh8HwIbtm4VPXBmrrdcaGUTIjqzgCvaF2xRrXqJYsaRPDFjcT
n+r7OHZmSciFI0iueeHZRlm8RGKqMNg/qrObC6tRXJKHx0elr3k415FYe+JB6Eyn9KX6iI/DCb8Q
LB6A5DTJWbyRk5Wcsl35bYosarokeoIGW3SOzmUVEKVheDj9vebhzJuuy4zkdRf4tks2Omro1MPQ
peOGGJ6R2+nt2ZVApyUfIqpyi+C1e2s/oKmAJ4+wILD9tGAL0ULowgb6JwXMbIKV2bq47fO1mh/y
QrEv55c00a2UvWuy8LVW82/145A99d2LYQRmjTeO2wHWwwNs95TJmVW5kgerAAOhG5Wj0wh63eFt
Fu3rLnUFEOsnjJx44vBmF1f7/DHMVsw7UVnJlZUShndqd7Ogu14v7lQ8E1RPMay822F2n4WWEfrJ
qbrnoprNlTWj886rQcy0SrGF0O0iKlNLIkfqOeXIsUvmTY6x7lJbXIEwe4aJlLI5XIgPCP0+XZWL
bat58Ofv1ey2vDrnad9f+eE8eFiINlhnncyHgf5yid168hrNTeLjhQAlyWG/0jPu4O6sbfVpE6qB
SXgjEV77DD2/IBwVZQcpbPSm8SDhXJSuUkp9vX9uHIaQPJc9nV46OCYmR5KlGnbRO44ZL3ksGlEm
RJI5Oo5YvRWjGQ5t1oBhJbMJmh1Rj4yCVWNfhFCwB+PeK1ASuY1OX1kGpLRpNSX73LTyp0tyvLbH
y/VRH1xD8MVnbMiU+DmBfvQMUUJh7Su62zimT/7xe1zboQnYuwrZnpgDbBrCptL1lXPx4mWmjRu/
6KaYN9nRdZ0VttA9VgipcY32JO0jmSd9QQSPm8Eg8XrIVb0yJezRzsWdpBIXsRc5Jwur+zbqNLTb
QsCAySUCXFwbhKS5C8qedeQmPgxKt38xL4F+T/JaRDNsKRvoojBxn6Jv9MH1Enic2xNfrW6JowhL
6PINX6Rv/S46VQz7dtPyenO5JXDwaVHScVkpvmKr8xMO165ceCm86B6Ok1tfPTOhwD826UkoiJa0
sqDyeWNB3/HZ0w/K4pSke+N6a5YbSLe5eaxD+qKdKhymaou/2FAHWMXwTgjfOHXaB4OjYfGGpdNo
5407wujr4229WHKMaJcM45SdLJ2uutO7xjXox/1VW1M9KNDKJxhzNuzS8+Khdavsdjgv0SrAYzSJ
wGr9NltBFFybOmN4S4PTxVpgG+xMTp7xuYOKV37rIMI5OP1dc94Zlp0DPMBOpGOkEzoIAAASmoI1
ixuML0TrxkkwDpSfCE8c3dTNaz/rliNJk6bFoWZyH/E3nEl4NsbEss356eAg1bMrOMS+9RR+jZ30
vr6grHCr3M1weOxfktbHCDfRgT+YT+G9xsCvOmqBQj4qJ13FGhyWqIkzv3QL2PNe7xXLiemzFW+w
j1EpfCkB6LSie905L1tPdy73ZLYke/OJQD4M94JhfYHT6dLU8Tx7j8xTGyMmT/aE5+yECDJyW0f1
4iVDBtO+LmVLXdNE2iQ6ermbOoKjIPG/hGj901PIaXc0l5d1/4YZpWVawz06Mm8iZc6ByihCeDjS
5h0xhsL0HeM6/JDs/hu5AmOAcfOaTTLIjz0HxKp/HFzs81xhC07De+7WruBfHdG7etly/oue3Hrk
hPjdytb1xBthGyt8Lv3z7XUJocBfuPmHzBz/DqjF54keQFZ5JXGbt/TWLh9iO70Gi9GON+dmNckn
4/xwiW2610ShVTmo4gFagWlaqnKXNhSHTkZ7CvSgYJq2WXDaGjB5bRCUxpU9SK7c7vZim7kHYgTH
YSUovjKkhB1OHEnsbmUJ99IVi8QhIVQQtxGDrBBtU8iwkBj00esk7Ohs7eYqf8Byrx0T8sTb8Drd
yKjKrjBZgJDSVbfYGUrqybeVskspQgfy4srVsPD60Vd7KO42EgKFsc5lRQHPy1M0nvgeOZ3FmCSn
2q2Ww7QsLjb4kyNgnLYUDGvhynpgWikb30P/Dn4EUQECJcxR9wxildn52VYtvbqZOAjBY4CR+RlX
qG6k0mbkATdTID9dHW01BJ0NbCYxUOLI1oOe5ET8qS2BE0cYg6F4Nwt0Baepv7uet0mzU7Q14EtJ
ruomvDTEwdw2zfoyvUXya/NavKf25DeSHxuv6HISxrOwOo32heg4zovKGcYWU6MBIdSdkn8b831b
WmdUaoboR8kDegIb49SGM0RbnSkIFGFjwswk3+R24asbsdoKok/69VJPn2Vj2YG2jABEwdRn0Ft5
XabMbc+rISGQbd9weItjbmuGA+3FTgansXWvPdTbcpV6WP1t2j1HBDJXoBu2y+F1sTNPBp9vD/kh
JNWCi+DdVqRVfa+O31eaUnrqhs4ETxK3O5q3k31FBdU7TOJixMC05+KBJc0Tfc465AYOnEY3ARdZ
4933qDu8MpwOzzPlMF5evyMI+PpM8F8tnQYbGw6c1QLRIZ93I90BTHmdnzoXf4DczaokYTGy9IO4
LDbGDp4GYU5rKWCLcpQjKq3QlXaaz88Z8EsgWvWy0rAjc2SkaPhGuOV2kTkT+yHdkGZhQGYXUE2k
j9a5HCUQt9HWRJfF4PS38ZKqvQQ0dSsMX1357KB2Hg9qFajgPsmK7PRN/lw8EBM/FkE1vU54jqU3
srCuhxWhj6WPyytxKoGOJJtPzOiOl9kDvIM2wV/dmmXTTFC5xA82BYvpH0YTc2AURbMrRy9RoNc+
xm0xpYVxI6W7sLhR1FNqyFa46G2FbjpF3dEv6BNfU/GAaRdNHbOZRZFYdQ4+enNRnsbhoVVd8a27
Z0eqwb4KvAtdkubPimto69Rkf9PXZekbtYcFZ2guW8PHJLv7MI1lfj1W0gYSf7NA4nYbkc/LZ8/M
n2mYrAiGSEuRh+BSvJoUEmuNQw+RNjgseyWL0OsfEpwucxt0gKNXWgNjT63bo3V8v0p3Yf3QRB/R
9SUSiOlEAK3ihndMtXetea1Bx7XkIao90oD4RL33KQazdwTZgxfDtaLboe0FUbA5tDrucPykKg4+
nhDhSoyLL25e+YCci8YbbPlxEQdyf9vrQRW+SAhZjMU6blYtUN/lpdGsixikPi3QavSae4Waeo3K
jaNDYPdand96I1D1V+lYPvTehRMce0yr6oJKAFJn9rXLa09A10IV7ClwrpM1wHrU0TngTykshcpr
0u1UOHobGPiF9H7tLubsSmIFrQR2XuPj2TmUt0Z8U5Zuqjpt48SLd9wBR7gVyjds76COBX3KOQBZ
l8Vs2gCwk986IlJ4wNldi+udGczwbfXAAV/Ubhq+ZiLo7SSu6lBew/F31Mi0FoU7lS6H93ycG0d9
j+0i3mvWbPhjWv0GZD16gfBhs5wdzddWMFmbNRXW8CDYs7R2xdmMqe/8RjvAtLiSRpZA2ucQ0x+r
JO/y9Bu/ZH0b1ujF36C9cZ7HVuQtMKAxVvCOZuV5B8hNc6dpVophFJ0Ix+IEHk74sCtbM/T7UY/P
HH2ZPd1dMeyFz3uy6+tGVrFtXumCXzfIKyoLEQiFFXkCfuHzCNg5xcWKEQxnzwLTlj3rBIe+DPsr
ETHbvOPMB4DXr7n9Ju9GZ9qDqwegJa75StpJ5xJlTYXuJHdXWpETLisA0MR+4S71wnwBXybO4+og
B6GzOC0c85UTzRbe2bWs+f7L/J3Qbob83rRwbabfOkMCwUdA9AoHlIg1uHAU8t/uZIv+0XSvmX0B
WzSXhn15kdzzQ+l2dOLanRg50jNklnHylDQIy30crgWwZi4upAAsd0BYEi29HR5AteVTtxof0awc
I1c4XENf4UCjqwQ7B+6ZbDa9G1Gyz64Ss//y/Po39fLFHPX7TPZfk/+/4NMfccVPcK2ghL0J8Q1j
GEe0pw1e15t5DlHwfOhAg4sX3ixctCpXajIPqYDHxgNQf33AtfOH4eEvSA8zafcHEsLfP2X2v1OM
WVX/mWk7KXo7dWhWIPRRjNPSsUjAFyKbGBTNa7fGmtfwaBKAzU+TKr/LD7zqEm9+/owqGROGuYfs
70FI1/BdbdQE4R5sA0C0xUFJ5h/WvuS3GyRpO4Vjj1Obz2bVfHUpcIz/eCnaJ3p7NFVTqbZcSk6J
uoInueyiNZMnei2XMnE5rSecyXCp8VC87+dZwNmLvNSm+nLp5S0RvzKGW/ZfgMVw0Jbhkgh3KgKE
xt/HHvIeqIKLb+zmjnectaC/9oGxqXk8uOV+DbT/EoD+19PRPs0WyovQXMz+OwA9I8tdoPj/kxnG
L+cHs5kaY2FFF/Ep/Hl+UEJdbgds55lhUGlyiU5lz2ZYDbeGfaDdjzSff37z5F+9eT9+5ydaiCpG
VSfO4DoZ8EGLGqC57clZWdHKdoeIfgYV7T1jOHZCGgY79vDgjaIV9JhQ5/ec3T//Hu1nwshfKwHJ
qYSJoibP1Jif7wEy3tYM4xGwf1t9gAdiSql4mavQQT1Qx/PWR2kQ3RNVTqii8gBxDF1fi3/7vGfj
1Q46+kHXEZ6SF2FbLecRSP7YZPvFLUYDCkfH8mowFLBE33hLNmogODpACUpXi8nZs3ZSU0vAj5eO
4YFZ2lerg0H+L5YHkyEIAAp0EUn/pDEhs6noC1KxnavqtVQY9B5vw1P3JrPXKbBHLER7wn4eMETu
+V5Znx28ENbMMZbKerBAtXArfM0Mm3JodBav4sW9SMdzQu3uIlhSQWw28qnqLeMILtA/yopdbXSx
hijoMHhPkO1bU77OX2jUxJYhdeYbQXpjBJDh6VI56bXjmTHwnfTa+0MwBcMmXS1c9VaTg2mXbbMb
jJ4FmgnzAk5xdjj+6YUPyY76SruhlIWE2i8ptjkUknnU4iQuPc1SDAr8qBgUL7NXkWp5h3CQ5nxJ
ydVTP9d+F67y0gs9NsB2tEuH3NrRH5gYuMqKv7c7vu129jE87wT/vOfk7JEFoHnj7A8ja5SxouGO
2eLOcKI7qOEeRNcb7SkzrHIrbKNg/h3QDAg9FSEAlG/IphI/vIWAPT39+R3+bjX2+WD54Rl/fwd+
mAOeERV0TcwzxhrrXrR1FxH9kpmwJTiIJj84bJwr2FrvCuznPDX5Kbof4DOEgAkR4xjO6s3l7st3
75dLXYM4BKcVu4PPJMCx6sIrliEqqM9FdhgT+Ob8ct2rzlzfDNvI/XJ3+W57+m+34ofv/LS9GGcJ
p4I5szdijd3rbgu0iUXqpl8ZhyIITXtx27u4NIwfzbLGGS50wtIlRmtGsmsbu+J+tM7HwtVUt4fV
YDgzPjQDdvOo83JglO+CxJ5P/WE89JJT3hdMQXk1b0jEOCVv6TNIGx2jedvc0+YbbtZC3TjvwRPA
40CePOpoRJuevlEPLJ5sm96oh3A1KEulwM5SPiyY4hyuO5yr7PSdJg7k3Wc0Y7deeBoBrSQ/P6J2
VlhAvU/0slPdDGuYGYmjbMAe4TS0VOHadny6eudbfaM/TUtjPWOY0kO9bl9mQsbVw4P0si4xr/BM
Lzws8K4L/W5F1w/SpMt2uFJeOw68xgpvmgfq9Wk3EhFgxUsNtGeuBkFstpyK+H2yY1NVes2x9NEJ
1pbuxk63zf3SaT/S+9SZyRAAxPMsxaXVObRrFdt43rjCu/jS4Xx2Ba/cyZQG05N4toUV0KWjs/Pu
zlbm5FBl6gUOIE6hWaHkz95WAL/tpnF1T2PyaOmP4wYM/bUB7z7MhIjFilwNJwIy35MR5ud+4Wb3
pDsHPcAWgN+2uA/vz9vLqXUVa3EAMFgvltFG9dVV+KGxf7laz25csJPHewxxvGyXb1i9c9w7JSxQ
9vbLMfdMofv82mKdhD2ThgMmGqyfT6EpHcWqikx2aaowlZcMpjPTUDtklh879N5fBSEr6q8Ovh+/
8tNKEeVFVjU9X9nVj7lmp5cVMJRxXsH4XuBVbg8B+lHEe6U3Kv5ivD3n73V6J4/bHH8HyZPwskWE
3E/uWTxxfzkz45fzAHuqPOGuqa/oue6atRI5skYyIzYzNo72MimNbrTEDiSFLQgPnGHkk9Bavduc
hm/yvfI40pLEW7CdYgSHti4rGuTQUvFwsRZedIt48P6yrwOGQKzDFsB3ssR8LfZMM+I13fT8crhx
jHkX01Dm0707vsSvCoaQOoMCYaM/N2DJRKTbUeOrz+Z2vt+MxRw+XdmI98WRGSD2DMOj5HHiXSQ8
xvFiwNQxW7FamXoECmRHdLExrjiz9WzEiJAUHVyFLNjVDMvw5YY9Je/GyinPdG8N64z47dFtNbc4
1LuIHQEAr7bK1/x2vOtxc4EjJa1UM1hM+3R7YQtJHuhLOqjiPV6o9UTzM/n4zvbEdKk7UX0gIYj2
Tgt4XstsJ+B0eYLQ9gS1KZ7sYjdv9NBB/HhDRkVvs4JjuHfQwSVXRlZQgoIFSHcuk4OdM3ytHGrW
hm2lfdNCK/mIDbd9q96o/wtQRfapHLmbTWsCh4/sD8DVzNLhDC1AUxliLNkJi8eRyJ0ZY5vjZBx6
WjzNOSRT6/IMfQpOAbiu9iFb2T567gZrpy/8Kt3QEc9MGfHbdSvsskdmL0zOe4cJBDYvRWwZ9H1I
y2yEdvKbZANQaS8MTXRmi+lruFNXEV34PDuN3psUJMuXMDxl9s+UKDox3ev4RQz6l3N1IDjZRvYa
+3LTB+HDcN/5WrKDySpysO9Fj/8TmEeJWVs1bIqem50HQ4KLMYStQ7UL6dFCpwTsMr2EXf5u8W0u
KJQ9UMY12XdhoJaryXQJGR9SF1TDhNBtmXvAOjfcf2U5OId2/fuOoUPDQQQ1Kyc/9QgFYk6jvwiq
Q6bVEgencG1+TI+Kp97h8OMM2FqbS8mXgtDlQrxatKjGhovFg2s9xLeUJwt+mPFS3NK9w2ygynII
k/hOIviiPPn3nUbHABKKKcZfogwP9efNralxu5MTXp3hzfTPK7Rbq7kdK12oeu7kAxRV/pGJ7kfv
tAAcxduMDfQgsEwutplD5hN42oLpNAJM31jWyRcSAOmrHzgXMj/UT0SoDElSwRnTrHG0FJid5xVJ
Yk7NCuF15rYpLtjR65cV0txc/Lzt67PfMWaA3BgV+e3PX3zBt4n0Ju6McRseNU8KMCJeqY8kvvA0
vnpl5J+VB3Or89O3KZ865Qx120gSBTu+1yzFlX7UlhotCp7BV7TY3GPOHewHXhYsdW94GTjoNdi1
nMHUUXOf+9UvmsnHv7j+mRTMmyFyK36+/jg1xjQ0YHdNt4tbJOpE1BwYXfYfzJ1h0HYe/lrCW+dN
HjSCZkm97g7L2tN9Rv3gFJKn3FJkHBtizk/VceayhM9lAFP2vvWoOxYrxgnQSwnhgd0BY1G4CTfZ
+CC4UGLhF+F0gTEvBCfafPiZoL0z1fEkuXOdMN1qt7x4K9AkcZ6M3Z7tryxtvzfyn57/QkbUbcCn
UzBn/HTsp1GOXQsWM04MYRk+sCq6QsAsfZl7WmZpDwXekMYON6JNtZtfDszp7oeV9LFwez/fRx4b
o+JrrrknY4eierFlNrdicLekOxppNs2dBv3T3g4HEt8e+qAyvlg6392y/+0K1HkfEjVSOT77MubG
MKWVfv4LQqhc41v80cAJUg7D2/mIu9tyWjYefG5/2Mws52Y/rCufDvr7rOpBp4xrLCi2drHJ7lBC
SmvtKLHyIB1TyT2k29SNPKrdG8Z0KVEUHqWZYuWbzIsd9WiAPmLu/A4AfAxvsy88IBX533tntB1o
4qmFZl9L5dPGpautTppcxUB61brTps/dy8b028LPHcIqwA2pI4BJKMLbY2kGyaZcQgNNrdI7L6++
AfAExcK7PtenNiDbhC71dL3TYAzNVefZH3ftS8U8YAni5qrPoQfhaGVuO0d0Z/GypTziyehEB3kl
bZoW32Uoh+veWGN7V56g7myVR5CEEKj/7Fd+7Je3tcPQywuDzE2P82rOjqGjMDyXb+beT6daSpat
uJ/ZiG66QqUKC930VTA+YnYYHtr6EsI4RCGeoFNWrrnM3NnZPz8QPicuMTzDXAU+IWwuYqDOTvSk
fphb5huTQ8QWpJvsPj1SF+CUz1bC2GkGr6Zgfp5zb1IGxs3kTneUPuGh3DFeDVehb8ws7vLhfCvZ
segJvgG8/Wz4TUjYjQ23wkcqJ3v1arhBSuOaaKB9ioy3uYOs2AdK9ujvrpy3iFBI22Da0W6UbZm7
zbp28VS9jxl5KyQuhPaFOft8Ll7t5HF266YP5Jgpj60j2cPCVq6eZpfPeevMTAsJQuOrcTd69owX
KC8E/ZCvvJThZgsOVKb11QEbh23kkOYSnI+DP6wWPtysZXVS10UDrjg6pgdnkOFmFMxE0PHVdOGF
Jba6QRIZ3w2r9i7ylB2+qU5yodCyzEd2JTNy53G56V2ec7Y6ZgjwXV2tdZrvSRXxITN9RgixLW2N
0mNp1LtuK2C6RnE1G3k0mI2jnAPUGx9mHP2/Ecr/SIezL9/z26Z+f2+2L+X/mf/TN/xu6jiMmv/3
8x+vf/05fC9my4qf/uDmTdyMN+17PR7f8a7iP+WD/v43/6d/+b/ev3/KaSzf/+//fita3Gn4tDAu
8h8FM/Pu+nuFjR3FP/tez//6377Xivpf5AVQaHGAamxzHNN/yWsM5b80A6WMJmpY4suKSuXwt7pG
4690aWZns6/gqMGn/W2bMYtrQOKIeDCN/8jw+md8RaBsmEEfrLh/PjWbqctIAliEh6pGzod+UaD9
oBf54fIPf+3hP0bYzGfPv3b2f336JwK9ZBCSNzRCeDgviKa75AzPjJrZSJ3UF+/PX/G7C/h07Ked
NmTnTjL3BHqkttEmtI1ntQz+/Ok/V3X/uoD5wn6o5kIDJ1ytRIJXniWMv4R4Wyhoic/6R6hKy3/2
HZ8qxihrr6UhDtpeK5oPpKt3BHa5TSffT5fx4c9f8bub9OnwMZNajytK6j3JV0ERj5s+lZw/f/Tv
7tBclv5whyZs/VKi1dW9IIon7YwNl9iVt2FE6uD5/EWY+u9+/qf+pC/0BUJeQd0PSpkxem9M2FpF
Tq7qFxfxu/f0UzVbpyFJiiAqezGlZs/JVzvj2zh18tufb9JvLuC7SuCHm5SdkYOf8QDbF2kIQDG7
5ApinX6xyn736Z/WsIjDTalrvQKpsmLYfDXv80v6n6Uq/fcKUD4tYeIfR3OQLvJeG3UiZzlDCf5S
2nxlcMg0wwI3x97/Z3fp01JucOfDxy2X9wX+OHYcVY9lL8venz/8N49Y+bSSi3YKx/gc8eFCI1Nv
RCqs5qlYYY4X2v/sK+bn88NTFvX2EqpNIu8XvRxEYXxKUQBEtfkPH/OnRVyORX3JSzM74JTSWxGe
8Ct9yL/a6X73En1ax5py0cVGES4H4aJJHP6QzDTscr9yEPvdx39awqiau87o6ugQtpWEGKLQQY5E
+R/emk/rV2gxAjHqS3hAEppA/5t0wKmq16TG+fOj/c0u97m5NjicL4PQVHtcV30W8cqsOMHEodL8
BejjP/uST+u4Jfa40gn83F/b4oXccCKlZU8NNZgfi/Sr83Jet784kr839j+8pKEcTkXSlOY+zon/
TAFAamX0wpCgNDwCcR78ovP5zQOXPy1myqqmKkoTLgW5O3dqGiPsSs93f75Tv1nMc0H040prp1jS
hGwo91gQwhCqL/VT16docpK0+eqN/b4z/OpOzVf2w52qlJ5ijfzlfSMiGEXeki124gIam0GgeY25
kjo+59mThgXpOUGTAelzGN71hMMjIpR8iDwxa3dF7g36SRF8SV0p5Wjxh7aFP9ApsHLIqLwzGqjR
5zX/0+vRi0CDkgwn3Tj28hf1hTSvsV9dyKeNY1HFOo7f52LfV9FR7KLHTp7TqQUfR/0Jyz5tpbYL
JwxhM4cFtlxlHqtfLMzfPahPu4rSD91kLq7GPiyY+xrjgg4yhtSu1Vn0xar53Yv2aWchNonk23Ew
96ZOJnAIn/1snv78mv3uoz9tK0ofneuyUvV9qy/Ahq+LhY8vTPLFc/nNvfnue/LD+1WMikyS8yDv
K0Pe6ufLRirG+5BZ+j/68d8Tbn74+JyURHkSk2KvG9GML/TN4gEn8uqfHdbSp7rA7C+Xqq4kY99n
kDTj9kDi7z+8MZ+2jrNKcqN4GY19RWaYm4XRcB8lgsawdEq//bOb82kDwd63PCv11dyHzRSdl0RE
D+M3UcpV84t00t893PmV+uHui0YX1pVwzveNDJSQkRzgXKou96oWPsOfr+H/c/YdS47rwLJfhAh6
glu5tqK6e/xsGOeMoQMJkKAB8fUvNfe+GxqchhihpbSArSqAhaxMWxeGW88cLM+dp71TX8SHKu8f
pnmGvLn3er15y5H3p5r2YgbT7LMiJ11yar0B7zHLPwklj/UsHpEYXpmBxb/+BKyLLljbNu2ieXIa
HdR2cNcBAa4DoPH1CdjWx/De5szTXSm0Pjn9PbC692UAFEYQ33bA/ZFfuRg8+Oc9OuRhfGqF5ANI
dB0ghIPS7T9cH75l/R3jNuAPydjktYhPEDfInkKQFG6hpwzK4agsX+Yz0dz1fizL5JiODAGLsHOq
5BRI8aXy451T1k/xxFZkfSx7bJLouK0M64L1yan3XfK9LQf3d9v49W1fhiYspPEy3Ld9nC+07h47
j38XXrGyv7Z1MTzYXyBcz/KGnvp+yZ+pWjRuANX0xXWncX996W1rY3hwXQAv1mqfnirqLFDHHikS
oy5us8Phtg6M4xe0WqitAHc2Ppzx1FoxYOKLKVrJjdhGbxy8PQsXAdI9AKfnUyvxvkvbbO2r09a2
4bstaAr8LJbRSbBQbIq2RzXClHy9YVUgFJz8HZsh8F775eC4J0kLvVE+Hq9L3le3bCpaN/xWu3MB
wtbJPTEm6JEU+tDKvFwJyu8aJRo3nNWfXEG8rPRO0QxwAvRQQPwHqpyNBMP69rbVMU5f8Id78eRm
0Smv2fAA5koQvkSyfbneum0C5/8vomaVg0i3D9E6JH3eogZwjEGjlLzvV8LNu1ETC2R4LR6WqpmB
Sh7c8sOLz2nKefHsLHg/B03gysHyrnGiD8NtpykMEp53uBa2so8OmR7oj4wLFAPftkaG19J6VMpv
QnaSeT8+hfIsFB+17Us5BdEt1xNMwfBdJ19A38hZc2Kx/wQ6R1RWJsCzTePv61OwLZHhv25XUxci
3eyUt3F1KKDogTpPlC9db907D/M/XzRRYr4UZklWEEJjduqWB4ivt5Cg2FAUtrlBifrFakZ9z0PU
gEjCe3DClI8PYJ9PFX6o5XlADcwC+YzZae6h7AX0TvnQyLU009kR3xuZ4f1u5cooR7LgVPvONkNd
Z+2czvIlIkTBA9MrMcbiRWdm7ksvIpEI4ww0mycOaiAeP+J5CW8KK2eqrXEjALjUw8N+6LJTPHRP
zKd7XeLxsdErHmoxDWpEAHCONnKIF30+kz6NWqIoW0XV7rpl2Bo//38RXmraV06/eCDzDaBkhrT0
gidA173N8anh+JLRmvk+zUDDKqCi7ZDsPm5UsnKe2kzHcHvwcrqLW5b61MRUbmkE8o5+gopGgWqd
UfTlnlMVrszkbI7vmanp/0UEbaPMweVmitgWHoai0HlG5Q/zAJEhNcrxc9HcFzKPV2Zn2xkjIswC
/NkqjukpWkCJkdU6+ATm3fbXTfseG0d6AmEzxsKmxsdKAqhyNnx0wJRxvW2LP/wBnlzY1Age+biV
SDA48xA9QaIIlQxgL0rzuZYrAc2gKPrfLDuIpgyHLqDPWOs5q0+iKvbNLD8NrPtJMrCXeQ9j9KXH
myfX4ObqHniGzOZ447IZrq7l7EaVGLNTiIgCurQma6K9EzSi2F9fu/P6v2NneKP8yx+dUM8j9FDr
kzfOXir8xHkaPWRlOXSmdiRGyqxaoMYG9knwoS/9SgSzXAJiIwokS5cJ8FxWp2Ek5U4EoEiq5695
gZoFpFNXXMhi0CYSDYIG9Rz4Y32Csh7QkwOUw6YhVCtGZ2vdCAYOKDkrn5P4pCVtvoE8Hg9TIVJn
88rG2No3AkCfZV6dBW51alBaQsf63k/6FUoxW9OGp9dd54DZfgBimjLUNAW/VCa/XDcnS9NmAUpD
ii6foa50ChiQfmPpbccRpfvXGzcoJv/PCaNzsLxwdKg2KMgOAH8ZRp9xcyC6etGIIip7GWpxXBbn
iY0/VtOytrkYLu8N3PVmP8tS7ZQg55ceKpcg/bYyGVvrhmerWE1nGm11gmAmeG/KsNs3Mci8ri+V
xa3/ILkuVqrUGpoYvKpOOGXDFwiN6Y0mNED+fTpA/OtDy1h0mPoOsMslnFeCpOV8jM5TveiU5p4E
ZCQqT4vAIzPgwTPItxAfRQQ6m8VfcYz3s+URNMr/7kZoVkN7KyhPI9XlswcFu9eQdfzfcXLPLECA
dQoIyBXR3fmE6X1+dEtyd31ZLZtmvlG6zliPk1xIqvLuqEaFJ7Lo901Nm6VpMTiZ2dLk3qlUAuqg
bgkUFe3Gla2xBNw/dZUXW+P2VV3k2lEnLZavOVQsNgBN3EEcYu+r4eP1GZyPjHeOksgIK6IgusxI
jj4klXvPX/ytiyCPOnd8RF7v4uzo73QRGreIQsBYNRiMT9DRGB/ElAO52UMcY6kafcAzBspHvAyi
YSN3bkkyReBh/tvYEuhDBJ109Em3xZMXia+AjJ+S5cZQbDJKQwTRnRwxDaceBO6fs4wDhjzLlQ2x
rZYRYhIWjdAZ6IYTh6oBihxJBK6cCIjwqUJtzTx1BwhIo5qm4vzT9f2x+Ed4No0LM+sV95oFKgSn
gnJQl+ZSPbtkLla+iW2tn/+/aL3IJ0liKFwA65OPxU51FBxaQgzFinVZ2veN9nPPHxaeDCQNBRgF
qSbPPas+37YyRtCKEOAzKHL3pwB3EgaaqxbAQ3/GA9PK4C3eF3p/Lw6SICKHUDfKsbvwEOYozQLz
Gynz3W3jN64jfhVFusBz+km5iwO9uQmcBeG0Bg+wnBxmWTf0hyjI092zMsynUj+EIdtz9wOZ3uZS
rYRuSwQ0i+ChDezOOTRjoMY8jludvSQCvIoRin3a8eH6Gln8zYTqgQ0eKgtFiy1wmmcImr6GmJEs
ANYYePIwxaASU1lwut6ZxViD81JeOEPQZki8+j5JyZm7Usotb9cQY7amjbjR+okiM87vtJj8RxUv
b6yP97eN2ggQ5ZhBmBBJ7/Sc/OH47k/ytfI6iwOc0ZmXC0IoSmTGXqOwSJaoby8PfGp+CZcfbhu5
4cBOFUEMvXCwKARlgxBwR61RA9au661bHCAwvJd5fhn1dUhSWeqjV/F7rQESBvdYMOffylGtRFCb
ExheHI5g+43lSFJXeDNqYMEIAzI8D498UNSNVu4aNvMx7gETSINzvgQk5WT+RMBpldf5ymlsadqE
6Xl5lU0LPgPSjnJ8BocPVdN+u74DFvP5U4J14U/RKN2opRi1RJF5Pn50h8/S+V9Fg/8BMb/8zw3l
EmZr2V4Towd1oSSc6PnemLCDT0AeHmcbAEqQ+BRg07g+A9viGG470bBfdAbf8obgdeqjHYUG10rb
ttUxrD9MuqWZWhyNPAgpoArqpUXICZx4JXTaFsi0f7UQBlVbkgJg+KYhncoy+tC1+csg57t8ioeV
edjWyHAAFK/ndeQokgIVu8Whszvb//Xlty2RYfZR1kOQqkqSVE3gC6BhhcIO5n7rwq68LQSZGLe6
8btuhBp7CsXc+ygEucTo3uaznnHNlXXvlyRwsnSIwZfVkm2beCvZBsvWmng2TxNPhglGfQ75S/uT
4ZaOw100jzpcY92xbKuJZZvrOR/7bCLpUqFy/HwaBtRbQ+/a0g4mmC2AVvswzXGCk0W9QuALmi+b
wh/2YzPdh6F6zaGhuIQguOznlfyYbc3O87wIRl0OHAFvqu7kt/Ijb6ev7uh/CmKIV/UgL0kKvr9u
s5bzwDPcuoB3DXGo+5MrAduGqs2yU2MFSeQmb8EyvRJaLfciz3Bu2UM8XKimPxUxSM09BsYzfxsM
zmOjUFs0lG/zPKxMyNaV4d8hznvo20TiNLckLSdvF4HKlYFiGuQU90lUpFXQr5xFtrUz/D0sZ1dP
ZSxOdQ1Sh5a9JhB+a/Me1HhsXunDYgf/QaDVWaZqbxGnJMw5iA+h5RmhwhsanCAvxfVmdKK15JrF
hUw0GnM8f4a6PEzOVePrUOcoISYOJ7c9/EDNyDDpCUUTXZf0J2g2/dALXtqg13Sjv5hYN8FjhXxy
J05BPrdf+yXtGTib5zkMHsmY6OcoihATrvuMxcT+1Bdf+GaGR8LFmbAnPi+be1aPzg67NB4rv1G7
pYqGQziIs/p8fxPWAhIFxtJBHJTkGlUuJ9nMSu5L0legpvdjFI9dn5Jt741wU9JliklPcLqH+Zcy
ZCBqkvPa1cHWuBFjyrjqZpp17ckNefhYxaH7LNope7k+9D8h/p2UkImCi6uQ+Fpn8HYo0revSe3d
L0jMxQqc+dG/eJrp3A/A8eYkxINz9x13dlQ1lvsRpEN1tgmmf873PQUuvBplT174wAryMYKOSuwQ
kOsU0ePq56FtIYzYJEQdIgeQ56dSuwkCEp3ftFutvdraQoURjrwozyBFpqfTkMM4nOzUk/oOUl6f
Fz8+hn316fp6W6KeCarLUYDQ+F4lT9Irn2bpvhFoYEwJuLGj8vv1LizrZOLq5naonLbp5Sl0OnBK
JKhqZn77722Nn5fvwnuH3puDrmrkycmhoOR4Ly5jN477vGQXTY8jEjAAbstTgOL7V5os4Ncf8jXW
I8v+mkA6aCxjIQidkPySIE50mkCA5kMz0LE2oFCoIA7czVPw5bZlMiICFy5b+vPrhIBe46YJygWC
RoFauYWfA9c7PusYIQGKPd7gLd1yAl74Yx/Ur2NXbcdo/Hl98DYbNe4bpEgg8j3gNOZtdRcPzdPZ
4RWVR7eYk931Pgxavf97i3IMbw7B4BO5U1mcWHZKEgbNLbIvsh9l81C1/k7XKLEuwSZBvpaDv80g
xzWg/CFa/ci2zdFwdzBtJdM0A9hXBeNLTAbIGUQvXkG/RrK+6ZsMIp9/27PqxjivFEnSzlsOEF5/
q+bmLiirxwESXCG9Md1ETTweuMzGchSo3ShK2NoyoJKjTNhteVFqAvKUv1Ry6NvhpCP67PriNZig
EOPelsAHpeDfi9Tmk6dan/BT0YNPLC8FqEuabO2z7H1HoSZYzg9CXDIjDV2DrHsZo/Zzos+EvvPr
dSN+34ioiZPjWPnarXA0O3P0S7QgJC8Vzk0phbyDFu1advf9gE4Twx/DRIURhBraU5P5DkjFQSne
kDxfyWnZWjccsXWjGaVMWXWCvjDu+JCKmhpIb19fIVvjhptVbJJA4onqVMeQHyyhcbppinANuGJp
3UTJNRLFcPNUVCcn4PTQJxO788S0clJbbIcan/QN57Ro+VDipOtOZBColp2O1NEr0cE2duMgFaA2
AxDNKQEAZg+qDL5pAmLI66v+52b73wOCUsOrUNPFej3R8gTp7G2ThJsyuodM9Y5QMDFD9kMLBQ5y
sL/xz0MDOTbUDjSgxne/Iu+7vz4Gg7bm/wd4asLgvNoF+DCe8JotIaoBzRsof2Uv7ez9+TGlbfew
dAe/fBn4ccnnFO8L9y3w2xOB8HWWgIbrx3gWLSuPZFi2bg0dTBD/DB/aoTh44Gbxy19gctzU9WHs
wStefdPB13n+1mevkJUp2w80rndoGj0v7leNz3P0RiIJ6UsojQ0RCNZAcwFQ91KDKrDYA4R26Pvs
zYeqFJITjzpju9CHtkG3UeCnUtAqkOKESSwgHaTeY0Z+q+m0eJA2GcHWBYqyAKivon+o1WFcHhYi
jnkdH0mv7gCE+FSqP4Pu8zWM7p9vs/f2+GxYF9elpCkb4gQwoKAASy8m0kC1ifnLLtBfBtCrLfwf
AoEjjBibr6Eu4C9i47k/5gH0qdm48fO1pKDNU4zrCIQGagIq6BIyvgJcaqMD3joAh7cjqrRXLPr9
2xulRgiUvkA9ne8UKAVST3kGEEZ15o2n/jMUsI9uvgaOsE3FCIZjNMQgi+jyU71Ap2vwGRRSYrAo
xaD9vu4Xth6MiOhIEFVMUuenKYAt1FP5gSpQpEL/+/P1DiyBxUQKAjXrVW2IKZSJz+7zsgMVZyKC
3fXWLcM3sYIdL0aigX9IpwTmpCEfD43OIt/VtVx7/7CcqiZUMG4IX0gjcZ/h6m6sy3QOyTOr52Mc
efvrs7B1YcRHkkvNeMWTNMqc+xaoITeeHoum2YtJvl3vwrZQ5/8v3HNCsfEkZEnTxT+LQRdPiDnu
PclA33NbB4b/B0HZ1O7C4zQKEALl/OrVy4d25ivnk238hlOLURZd5uVxWjczB8nfRM/vXYhl8fb6
+N/PA9HYcGlgXZKAKwLG4GkZtnmjf9Stvp9csMhS6NbJ4N98KNdI1GxOYfi1CFqAJGUdpUGs6Pex
lKCUprCzZGUzLDlu8Pf9vd1cOK6YiypIhw6UfRn/p+7ok1N7vxvNH1o8LQHqnB2Dpd+PdfL7+gpa
rNgEC2aFrMg8KD/F+/+nsiQP8QBaKrrcSxGsXA7P3yrvHDImYtDDM2oVzZGXeizZEj/6Z6j0Rujl
ocvbgyQaRBMx/ULnvr/NMyPjWjRKp4KP1HM6y+SHkyx3NAKj00L717Lz19zfYtsmk57WdeZwer5z
zBQaK4C7R9EHB6821/fF1vz5/wvX75KqDabcndNwcZJTvFQt25VtkYB8Kx9id2WlbCZnwgWXjlIO
iOuQTj5Um2t9EEt2lw38oeDjU5PNTzWEQIYCVZXx/OH6zCxuZEIHUa/pMN35EC4iuNT5vv6VLM6N
1mzEg67OBlQfeEPKyuJeVoAGVH742lBg0uh0uG38RhjoqsmfwD81pHMz3OuRvI3Z+Ha9acsNxUTv
haTLhWrVkC6cb8Mh+Y7gBlkQEKB5wQuwfR+vd2Oxrf8g+HwaqD5hQ5q3UNFtkq8g1XiNSr673rwl
KJtwvVJOg8riRKZTPb9NFfvpReyQ1Mt9Idi95+FDImlWFsw2E8PTE9cfNfgsZTr4waeR9w8OZNfj
qVnJJloi1x8pgwsnrBGSRMMzmTatqw5BDamoTi2gd2VZtJ+L8ReOhOxJRTFUOlxer8RLy6T8c6i+
6LVj+ZQ4jh7SVkMvSoMOLI/mbitL9u36Btk6OP9/0cHikGFmnitSvPg/kCSBGC5eBFFjyG6cwdn1
Lzogc7X0+C4Vqci89punxzktWV8+xmHZrnj6+3MAH+bfXRQAOAqvZc5x7Gm9VURBoqx00h764NcX
6TzW/55agYnWnXuv61SY6aNYCnzeznxRTwMIQj7e1rxx1jdDkNFgdpxjOIoA2tGdhHRFPHZr57pl
+KaPM45ERqtz55jLArLZAm800PQSkVoj+7F1YKQ2uA4Kf0yy5Ri4vZDbwelKdgdmlKy5u2mFTHBd
G0R0zt1WH6eQ/Rj94p9OrSFdLGP/w9R+YZ9AAs491VIfG9n5j4mXQ2WJ+Gp3feAW0zTxxN3gZkWt
En2s2hZPAwPo/X3dsXtwz44rXVgmYAYmRJ1BSAnjbCtSbmdcqraoj/h1ffzu+Xr+jumbCOJ2SpIF
BYH6WIbBfJRZBS4qvrQ7NUfynjqO2uIlFFqohHa7OYPg49DX0dM4en2+Qb5i2Y2hD7bN66OxTfX8
/8VeOaBPzsGOpI80T8DDNMzF9FghubjyiWJr/rwGF80LPXUlrQD4q11auRA1k0GwjYIZUoU3jd8E
NIPRNgeDmlLHKoD0r5rn5km5Sbi/qXUTcZx7fSEncIQdWdhBxzP43glkca63bam3C0xVpNxVAxc1
YogDDpsty9WxDECHz8AVjGO2cAK5EbJ+nOPsQ16TY16JbULW0u62jTEC5EzcWMSTr49DEU3TTiS5
ctIqEt60snQWNzXByKQgSS0X+BBx62fkru9ZACky4DBvusEHJhI5WfRQlAnXR1br3w3SDqUKfksa
vlzfHdvwz/9fGC5zNBOhV2D4edKhApL3h8or9QdvSNZY021dGK43ZlMrRCb0Ec81kPQSUhxG5kFS
cVh+XZ+EZZMDw/vAQ+bxrkMPWTewfU0aaCPn7RoY0zZ+447gNLVIugA12SMe5w5V0geboIe2aTPW
fGWTz3eyd0JlYHwMzFPDPclqdSTeqHZKQ0kC2lfbkY/HMnFvPAkNV1j8omx40ahjrWS9lX7p3g9B
KFdwbpY9MPG8DumbzFEM3M4eP3Zw+Z0K5LCyPrbGjVsC83KSSE3no0cKKNsAUXc3FKjZvsl8TEgv
aZ1sKVi0gJZakX+132ZfgDEiK/HPNnbjHs5DGjQeocvRz2PoKteq3yYdZBtuG7vhv6RiAaoFuukY
gKfvQBoG6ZHSXbNLi+mbROp5oH2vLQZsKgjIIKCzRPGr7xXqmwTh8tqHnm2BDP/KqD+LKSjHIwOg
fcNryD5GXXMTA0LwR4LrIr7lQyG5kvl45JUnXnioiiOc+bbK3sBUZvCDmUVZ2Q1HOvMcCq5M3buN
cvbX99ay+iZIGGX8SwkKIXnsImh7t/o5pxDfWeqVpbEEnf8AhaE7MWgeyKOss59zKT6GbfDgBzJN
WvX5+gxsXRgf1kGj4inDN9ZxrECgWgSvc79sOvBeD/NtuZrAxAuTSXcDJiKPqL174vGSlqBpF0P0
AAa7csWF309FBCZqeGn7KvRQeHccJ7YcZFe3ey8qvAdQYQfPYMMKUXhXut8qp1GH6wv3vk/4JmcM
gfBEpSLNjn4likMxDCCOF1D3ud66bVvOvV44BZtckMEDMXz0NdSKalHBq4tZ7Do20H3dQ2nuej/n
bX7nWDMxySwZhNKD3x89XkFmwdHQJG48KBj7Ub85H25tfhs2JDCByUvEQSuvm/5YF9OvOcNNFk3z
aFi539tWzDig/bZ2JY+D7rio4APq+fMzMl1sgJb7zgGzv75c72968EfW4mJbhnpKJtAiymPdCCDC
JlIfzqFxpXVLNPkPABngyoyQCZuRjHsy5E8s11BOVsCD3TR8E3bs+guLaYPhxx4VKWwa9/gcpDDX
W38/iRaYuGBf1kTlw9wfu5h/qgHLBiLsFNf1XRlVB63w7sT5U6iG1+vdWfbChAbHPuM6WTJxbGn9
Q/QT3ySxuPHQNlHAsezHSE4R6s6rmNzjpprfBc209gZuG7rh3T5x8yzyyg7FZw4gsRDOVgj0N26y
/3foUCIP8IzbdUcxZOVzEekIgiJ10P1zfdltRur93fxSqDiks+qOvvQKkNHlEUAVUHkBqxM4xTK9
cmuyGZPhzkuigwVcueLIKQy0XxIHfLmD2JVkaI+17pODx6jeOcgJ71Wd0N1tszNu4GPm8xpkqOKo
gGncLXXwW7nhyQ/WuLosUcpE9DrzCEosNoijbqGbNEeHeBE/fbDdgul25dJgMS4T0Rvz0OuSNuDo
Ith7qkuzpvhy0+qY5JiLQh65dsH+4cz0Qxl4b1TO/5bdTRyiUWCSY/YipkvFZnGcc/FN0bLbQNl9
jQLEYrcmpFf4kiRhpMRxJLO3L0QNCV7VBgcOJqEV43l/5X1qGM9QOlOXzD60DCl4dcKlhjRc7Psr
HmGbwLnXi7OnDnn251viqEnkQHeAvdQgJturbvl22+4agaOuFBsZcflxYn6xSaTYu9zBy3d34+np
GKFDiIV6YQmOEB6Wyf0w+M1DHq6xU9uWxwgYuLTIgpZhc0wSclBS78jI3hrnNuBj4Bh76zFUiGWx
bo9VRL83qFLbdHP5dn3h3w8Kvon9raOzZItc+BF1dB9DFj2VQQliKAAdwKS+cji/f0H2TdwvzzTg
g1LhuuoUHsrXG+cLV5BHi2NUzriRiwfaLh4/s8Vdq0F6f0Ogwfa3vSZqDByGF8FjlC8ZYh3gZWTI
wo1ylrVT2jap84JeuAR4LxYIZCTtEWny+9xXb7HW30ICOd8SKLwOQmYz+3R9jyy+bVZUeZVXlECQ
saMspbtve6TFgTRkK2e2ba0M384zT1WSLexIINzpcEg5x/mD7+YrR4JtnQzP1pWmWT+ieYV8wTbO
lD5K2XgH7QB4V0ZFu6FRGKVZf1uyHZ+pf29MHVAAmTKONFNAPvaxB43YhNyUxoJq1N9tg1w9AtsS
lemZInAThxC0deslXtmJ9+8dNDR2QoNPa57KUKZ9DNSr2+/yTm/7KNSbmLfPyVKz7TTKfQcC9lsM
i4bG3rh0qqsmrnnqFlmyUQJy2XSo1+QAbNMxNgLJQw0cRsXTbrnP8B2xjGyXQG5adfe+e6Q+3/TL
ipG9b8PUfESoaDHAK0qelhxizuM/MXZniW8ry6MmacmYNE04DGi9bvN8kxEkdvtI5Yfrm/C+g1Dz
iSAJvaAbKtWmxeCHPwPJxp8enZdjM+X6hxu34H70ifgqO61u+wag5qvBmIzFOGmvPcOKPNAM5nwQ
+7yd/DX9nfcjFjUzgwKZg7oM5j6NW13FG85bbzxGM4no1+uLZunAfLfVVDqL3/ltOsjiCU6RttS5
iW+Fmu+2qI+UUxiFbdoD//p7DKZ23DilM6zcY20jN0KIp3KfEej5pJOoNd/6vWp/u07sv922MEYM
cTU+I2g28zRkE/9MRBYBp954K2XKNls1AobfdDIp3LxJw9w7lIFzWPAxloOvmPbeXYEDltJhBd5h
68qIHnjLjgXo5UZEj++QD/pcJS+IVhAGf6UF3bYQKb++YJbQYT6uaFD6E1ajH4QlJeWhjKGJuzgr
Id2228bVTbXOGPRzOaZQPug2beBsIQ+xdl5Yhm4+qlRRnM9emwGIRur4RxUx9bL0bgq06seb1sak
SqE5VBU8B65Qgol440HId3TJMdLhw23tG9e0aKB5iWrDNpV9meCaJqfNEDnuQ1s48cqJ/f79lvqG
GWXN5Huy132qiszfJNUI3c4BfIkbcAeQfU97sfYQaNlq8y1h8ZHJnvNZpGHPf4eh/Kaaao1WxrbT
hhnxsVhoXGmZhl51WKT8lHfivsyqFV+zDN18SqBN2IyVbtD8VH1Mpv4uDG8jT4AQx983phCJMlTK
1gjQFYm3k5q+5oTuVDY3G2TM7m+yI5N5pKiGqWuR00qX3nkuo/rtnCPqXbr2/W5DsJrPCHrMdUH8
vMNxA2He+iyPwrP58yz5ts1d6Bx5ehuo7lcY59vWq9bAEbZ9Mc4KEHYMUDYhIi2DHIm6OkoCqN0u
gCPetnBmSqiJE1LNIBcHdt5JW84/gDbqgyDzin9bxm+mg3x/anSxsD4NwmQ/RvUT4+3Pm7bcTAfF
BAKXoeQdoMsFfZYSDBNuRouj72drDm05gbzzrC6+8LRUHV7vmi5t4i7fOURBrDrBu2bti/LrFACZ
mVfJ/FjNTrFGa34OfP99EqHmk0hfTdQJUPadeg3wO1+cApKe4DIeOqc9ssKb3c+c9x5h+yX0Y05W
bqCW6GK+joxezBehPJFmYfJQDQwq5e59r+Tn61tlsYI/0gEX6wgRsMkviIDWObhqxcMwlUs7gFOt
LwVdOcQtXZjpf+iYt+FZcC7NedR8cLxifvD0dBu6CpjSvw2hou2cAcrXpVWVu8m+o4qc9cJxnV35
fLEcUubji8O5C4yT36Ue+FSZaiBS7WRgzKMIkk357aZtMB9gOuI1I629LnVKQr6MigcpyGbW6i9s
O3Ce2sUmRzEYCnxgnVJ/yfjGyeU+ItVtQANqvojM0HMvh9Ht0qnij47y3ry2u2MxWUFg28Z+/v9i
7Hoii/aGpUvZUiW72MGF32dyTebR1rpxZ3aicCy6FrnwqArlxsvDh5jwlY8Ji+eanCiQJ2qmbMo6
fPf+kX2H5BI9i24smefc3WY2Rm7TYyxwoF7XpUUHbrg7ldM2eYwbOqwV0tjmYHhXBN6G2vHjOkVG
IBVR88QoW4D7nLLb7uBmaj/SLge+Hu67OECbTskzGeVtPmUm9msVQT91TLqU4OP5MQ4yZObiavlw
09I7hl3286jA1ZQjq+GrctMMQ7GteLxiOhazNKk5srEAbXiNpEbS8nrbLEmxLclqyLRsqpluL/DU
2qPyv09R97V8Y63Eqdz12v8xzLr9eH15kvcPS5OYo02E7wKfj4DG8mdQNLVbZ6DfSQfZbn9+Gju1
izL+ypwbzzEzDS/zWvkS3KBpnfUHN8q/82L69/pU3t+M2MzC57ygk4TwdapruaMJP4DA5KYrXmwm
3/McKk887EXadSXI2AAd2YYQQkwbpW9zsNjMtncxBdO8EgKV8eRRMnXX93rly+T9O1hssm74RdOK
xMGaK43soevOYj83MbuDDgjdeZ43bvHsC4bNbuxX1uv9szg2k+1ByIuiZvCLXPhI9sGChmUONzmv
dt1wG3tdbNJ9sL4u1Uxwe00UO4A7Pd8AHv5hdoYtA/xm47rtAyXz1+vG9b4vxib5B3J9QVlkDbK8
ffwTvGnVBkpiehdGzsqS2azX+MYGuC1bHPDIpYUvZmBT+a+iQq76+uhtjZvnT5WQzqtHnkoXvF3t
5HUHLkW7u966bW2Mw0c7DRtniQy4n6k9PobuRVv9K9l0Uy4xNnk/UH1TJrWaWNpMpXzGzT3axnMw
rGTjLIM3iT9ykakZ1LUc95ZwJwP2LEL+Sto1Bi2LJ5jSVrrgYRXQc/OSH8aIfa9K58QodbdjVd+4
QMa1sZuHLhtrwVNPlrs2GZ4b1a1kfiyGY9J6+NyJyVwi8PFB1iAVIS804/Phut3YGj//f3FllP2c
JY3vtCl3234fCw0mvQnccre1blwZ88oVIqyRd1O0/Y1LwH3b3Sb+FJv8FE1YTQxQCpHGiXYPTuaD
uISKtWybzSINZy2BKkkGdX5YGMkmYfk55SmeS7//dH1h3v8+jk2Uw9LVs1+B+THlUY8ET5EmXntY
wPDLuPumRLTCZGuZhslMAY4eKmmEU8eZ2h/9wO9akGJRP1iJl7bmqWE8RQ+5nwSZwsr/f5xdyZKj
uBb9IiIkBgm2eEw7y5mVVZlV1Ruihm5AIAECxPD177hX2XqJifDKEV4IkHSvpKszTLEZ/yqCN52u
FYUXotYWpchyMzMnQLbvW/5mzHiGQvdrPdBjfe+izK2gLXJMIqrMtSzVHUhdfo387sTkUMS5Zx4k
6w+BWgOjLoy4bVuV1EOq6jwvL00PVSCXH7XbijjKxW9o4j96/RoNZSGgbaOqsHMLN1VMXWoDpfpY
5EbgbrdP1k7fS99hhXQ0cniXaV5ewirElbfofzmheIL6zN9R4126waxkvaW5Za3FuHmLBnhxlhdV
tgfHTx6GPnuMMm8l7y19hhXgOpvV5JLrjTGpd11aPSvR7UF8+eFF9SlK3e3tOF+axNayrLs06tJ6
wi3W1IoHk2Q9tAF09uCT4gu4QnduXG1dClGRfmyGpMIpJZ8f86HWEEUV3d+3P2Khagw9nv/GeYVq
tERpuLroIv0UuKbZthiIsRQPupFfQDs7jCM7NpW3jzqzkroWBsiWpaCTQ3GWSOtLqcJj6tM3iC8d
ORlfQBfY1VG28m0L08wWpuihOZo6RZ5dBj59awNxwBHvSwcJnNtdt9T89f93y2uvWGAgE1lfwMbc
DbP3g/nyc0udlVPFUvPW6p13RoBQjAQ8lcl3OJm9cmzza/c+tBz04v779m3hch5MZX0Jy/5tmN2f
qSc3HvFXtn0LqcpmpXsm9LpKV/Wlr7MX4cxn0zZrWj1LbVvx7dXFAHi5rC8qSaNf7ug5r0Mg2r/v
G1YrrAMzy7zlIco8CmjOh7CiybgPQGWAYGYhWvl8+zELH2HzVWfgOH2A/MurJctfqSN/KZms5L+l
pq3+mXzgW5N+LC8Dg7+S5+fFIfQh0XPfi1v9k3Owuk3L00tRudWDBIMXEH9/LdstpAYbaMK4Y4YS
WMKL7jU9FLB/PjRyFIeC+84W7AtI5DBP7m5/yoJ5G7cxJk6lwLVAUfiSK14847Y1eczLSe281A+3
fQ+oCYrdfBOoQe8Bb5Jbl8n+Maumu0zRoY5xLRu9yyFh0Ke+Q9RVgKIisYpMAGL0nT4ugJ3/t/Wo
zlOdMwShcJwmrscSanbeXgUQhnXp49Q5K/24NOGug/nuK0wE9S+SFvVlgGJWLOrRiaerltntUVpY
Z22KfykUsN+8UJepZ6/JxPcB3AkrqbZJhJvM+55xTcLvvqCqDI9ckN9wueG+VYOOB2x2Rgk5sDlY
OzAtTG0bOccFHfoqDeAES5vvmaKfDJkvUZJvRja+ZE29sm4sDYaV2A1JAjp1k7yMoJbEBU47cb8+
GNcO+f/LP25jmvqMy5rUSl3mrjyZLE9hVc1PJYxGbg/EwtvbwKZp4qxLJE6VyVyaQ00mcvDDvL8v
d/nWMIMMo1z4PYuLT7SHupn8lQZr98hLPXP9ondTaJ5LFwreWXGZnJnDXryP06z7CVOaz/f1jDWu
zPd0V0pUOjgMKuLWq8qNTFataBaCzLZ8gtETZD8ylPFrwMRj1IN+aqd+gO+NjJVr7rrD4jaMqQV8
w3WzVF24KTp/i/p7PsfYN8vv93XR/y1NRT/5JZWADOZf0qTb1oCjrkydhQ6ycUxFP7NicDt5ge3j
rlPiGQyc5wiWbTGZ1kSclp5h5WtaO2qS3JWXaIr2WRRtAxEehGafcjofb3fRwiy1ieKMi+sBz5eX
ksnnPKvc4dCCAjV9reC7kHy7/ZCFILZ1m3wz0J4A9XXJ+44GcSZDWn0eOCvXiooLD7CxNKWC8ZZf
seIiuzDc6k6ezJTnK2vBtbc/SHE2jgYGQUDnjEZe6g433Y6DBaAq1fgp7VQYG+wMIADiVJuo9O/j
10MW4b+pI889LGWVkLD0YcGPIfOnU+rM5uH2aCx8j20TC1GfXJrGkZcOtx69m3w3dflgJmfb1+Ii
OnGu8+Y+3xZua7x0ZGa+8LHGlSTwrn60cTRHbH/7QxZG/f8Au6ZjTle1wGqHJjsQ1y+3pgz8lWFf
at0qSjTaZV6vatQzo2LY0kiIrZnaNdXxpbiz9uS+h/NQIFCtayPynKXlE0sbFjelt73dNx/fM3Kb
xq+QRaFsQLBvdgH+STA9qfnaTu2+qYdYl+owFukjgeD87cctfI4NxkPvoPQhUfvQMniTfQpFRl/E
sHpb2cQstW9lQmJq7bBK4VaZV8UOHvD6JGvlbXRPqt+3P2EhLGzkFGDyWpKOlZdMlCftqm8AMH0i
xPygHuqR2fAqM7G771HW0j0AXzYqNciLM1Xf01k+tKikCl8+Mjp+8VsF3arqcPtRC7PYhkllo290
mEjnE0R9RgM6A5g4sYRu9so8W+o1ax6D+8650kiO01ztAJk8DA15TozeZaVz9oJghwPTCuBo6VOs
1XyqdRSQBANUpMn3KI0eI9WtXdgtzC8bzCSTyEXFJiwv4Nv/FqJ4SBP9IvAJd42CDWMyBrezgWrQ
vMqFE89pG8UA/k33cSO4DSVj6BXcSkXlhXD3qsI4+CRGx+tmJRcudc91g/JuL+sQQcTA0D26aX43
IdRJw+s5pRCvt/tnqf3r/+/aH1WfT16BArDP5T6aWDzDmyZW2v95u/2FjdS/Ninv2o8mtwFtFe0z
13yplf/o1uNb07kPeQXltNvPWJie/2rGvXtGQ+cxz/K8uKg+wsUaKYttONyprcpt0BRqixWEnHNs
NzMDreC+7mPcE66BBZf634riEJZhWupQ/Ft8QvLZEwbuvpffeQb9t9j8rm96KrKiStPiIsIK9tKK
JhCy0GvbpYW3twHBjQldh3bIQd6QbTPYn8dM4NAyslWB/IWxtTHBQZY1AxsxthEJ/Zip6nubBisn
3KW3t4slphrqspmKS13QDPyUQm6cYR6x2XDzlUXg4yRNbTBFGPKoyprWPYedgbFxDtOHyDt4TvPT
bd2jqMpPIl1Tv/w41KjNZJxpz5N+SsZzKXj3jTNsb1q40HzLxprKDezMQLq5J+CoLSjjwttLZqV2
z44z/CrS8tR689t9TVtLTTroSsyl454rjdpPRQdvPwuypmnw8WyiNsAiwlnFY2B9nBsvA5+ewJmk
cGW5vf3uCwNgAyzCwSvA8u1g5DCMm2QKf7vz+Kd39IH40LO9/YyP5yy1URYqh+1Pn3L33CXDqZfN
p3agmy73v9/X/PXT3qUL2XtgEWBJPqejfyQm+JRP8lM665WJs9RD169613w0AfxVNIydyz76OnTJ
HiOw8yMBinrYr6yYS2N8/f/dM4ysOfT6Bn6mmfes2fwlmO7DK9DQ2j3Wniq1UNGIaFb8aYZfMNlo
KByaOApQ7lj5gKUhto4/jE4U0Csf0RU0PyB18JIF3StszPf3DbG14lRjEUKwImHnueVPdYeKXlIF
W1+lx9vtL42xFcEONMyo55feOfL4Z+NFBz0n392AHRPZfL79iIUhtgEXgIw5tQ+m0LmoqBtHrvtP
VvorU3Sp7Wsmfzd9/NBAvE/V45kM14ydtXyr52JYGduFS15q4y1IqVKWJyFenRY/u7AZY9OYr3nv
HJuUo/4MnpYOH4znHZHgf9/uroUJZQMwIAMhS9xqjOfAZfnerxw47CYoqMDUq18Z9KVHWIEtcBvq
qWpEYtXqC1Bmf5Eg+MFL/uP2FywNihXTaQmGsNP27rkfzZl2w3Ga55XxXpiu3IrpZg7YFE3GPUPV
YtynA1DlWSf51m3HbEPgUHZnD1lRDZxTO0KxZDzX0xhskoK1wMC4dB9yz1l5xNKnWJHdzBGErZga
z0leQyQjEM42RFVuR3RdbVUb3nfrS21PENrmsqWymc5dRv1Y5ekQK7Ja3l2YSjbKohMg61ZZPp4l
G8Q5Y64+egLybmM7rBWYlh5hxXjn864csso7E5Jdetwvgc60jRL2cnu2LjXP/5tCIk0qd2LOcA4M
iU5RNpmjGyhxpm3S3ZfEbUAF8KE1g/D7cEYhPziVus220GAF08LXwfb2V3xcx6LMCmka+bUfMeGd
WXmQRm9gKbTjcK0oyO8icja8PUBN6/ajFsLbdvxoBw4ZmVZO50KZHt67PD86XrTGKV1q3YpwmRPW
tBM+JE+h6kt442wKJ5Qr774QdP8Hr2gCbF98jATpTbVtuW62NO/1OaqicVuRbm3rujSprODmZsi8
EndkyB9pty+Z8N8gITS/eNMqln2po6yVm3S6dKDJRc/XyxsRN1B1/Gt22bhy3PqXf/X/5XxqX7FH
jTujWMLpGfcRkhbHAY4ibvkNxiK7Ul+tktydJG9GNTsN1HkTugC+1XEKrnfB1w5JC99oX8SXjnHa
Rvn0PKlp/JK7RbTxWb62eVj8RCv0jQvTOi9H84n3mYy/lQxiz3+RKd2YqtuBcKo5jh3TJg3LGN/K
p2DfVp/qYHi7HUkLs8S+odd5UEe6G8ZzJr3yhcy6Q2kwNw8D90A2uv2MpS60EgOfesLhOD6cpVPD
mavv0r9llsmVL1hq/fr/u/3X1HnVVGgfyTMwL45wfvIovwvsSG39moZlQ1ArrCxqCDee8Q+zMmfk
hLWLyevy8dH8tpZ4YHT9BrAOcwYl5zkgUsVdz3YzcZ+w4fvZe30etzRfqckujbSVDwJeEgCzG3OG
q7Qby4BV28SJnC2r76w9UlvIBkSTGj5CoTl3mrbQXcp+DVod2tB7vT2RFvrLRhh5JU+8jsjhHGXl
off3c8XP+NEMRpS08uJ0TTl4YU7Z4KLATQCEaag5R32V4f5FJ9tsDNbopkutWzEvCFhUCrbhZ7jZ
FueaJT9w5Tred9SxURh6hDZBie3PWeRt9RCC9/PNx8K/hoRZwF1RG4cxtiXuVmsooLYu7iUpJJYf
KU65G2zwoHwcuey1bkoUDutBbAig9Gk8UzhnO4xFK1G51H1WwDudMyUB4OBnpw+P41ylceRNa/6a
C1Fii/m3ExkKpZg5g1ATxF3rFHGbVw+0Ke87PthojboKQCzOB3PO3X7nSfJEHHgKlcFp7Me7SC/U
xmoYRKAshqY/R3wsd7Ii5QbaW2sEtqUeshZ92VelJKYfzopwAxNYIQ5eS8sHno33geWpDdiAtt7A
uNcMyIsurvFlD++fUCUrR+qFLGKrzlSJEV3X9eYsAeGsefc5JdVZevlb58BBMI8eAOxasw5Y2OzZ
mI2+7aOqhJj2uSzpAJXXSEDF2+efupFBpWTswpUhXxgUG7YBf+BsMGnanmGjc1Ge+08NqzIAPL/d
TrwLIWfjEGDoLVhTICoqzrN9rat+M6wLdS+1bgV0J6Mu6ZKkOzs+rqXdWplj0QX3MZKoDT2IogzM
iHLGPlhVbTyP2bCdu3Htfnjp3a0lPBurxOMauRz6PH4W52qG2QttVqla1zXhgy2Crfpz3X2wpBPm
zPzql5SjjDWjBwmnF5bQP6lXrJR8lr7DimqAjF0WEHc443hCN60Ohm2QBP/cNX1syAGpqCfpgCGI
hO9C4l2xjR94bCWjLry6LQFECwPlqAjrgUla9RA5kpzbZiD72+++EFk2XmnoPcpbmABig753OZv3
+QxhSVys/ryv/WvmeLd9jQoA9hySI7TS8RFKfftBphc+38edpTY+CYHVq0Kg6yuYAu1a1/ibwk+c
O7veilxf5XIQxOvOPBwgHmnqWKZTsJKnl8bVPoYHPRCwKurPPu6jzhULpq0DhuXxdr8vtW4FbuD7
QMB2eXcWEDvet7gEOOTlKmB4YY2xNWlUqsjYzGF3boAe2eWJkRs9Xx3KcRevRsjF6pazDYCbq/uy
a6B+kChsEZnZeDiNg4hzzg2fvQP2gB4qbZX4nGnqHFgObJFwVPcIGyGjtxku/7Z68O6716U2KIP3
laqZT7uzK7qjBkuv0dXTxLOVTe3CMmqDMvpJ+mUFN8lzRQH+BQryOMnwRefukxPU900IG5iR5yYn
8KLCxgzlH/CF3fHH2Jv69fZ0W0gjtqI/vMhduAUbnL5KQzZwoBi3+K+JndBb418sPeL6/7tM4g4B
BI5dos8Sd6AOKJNjED57Qt1XUreBGblf1i7pUE7PGZgIQMSXe/+ql3C7fxbC0YZkkJDIDoqMgG9F
CqqYrSt/axWtacAstW4Fexh1feV2OMhHjeh/D209P7iyEQ+3331pdlon64iY0IHQH0oDNN+IWv8S
vP2ST+IvDQ5HfPsZS19grc/Qz40cXC5gg6caHQt3fMqc6b6Zb4MyKpj6DVmHJahpQrjHMU+ZuIc/
86/br76whbERGQXLM1pHfDh3yucxeILQjy+DKm5L9xvn/nQMTLUC3loIAVu1TYk6D/qkbc/BtE+c
MeZl2f7UZULu2yXZUj88izIjexSaJSSWFIs+NXkQrIzwx+/O7badyKUeF6BPOR0dnzsgAXd1ycxL
P9I1vb+lR1z/f5ch6pFOyKQDsD1eO+7cuQp3qTu0D60ga4IXH89TbmsKubMa3JYqUCmKBs4SpQvj
g3gqZbKGZ/h4NnFbV6i8wmOAvRUXMwTzlvts2o2BCj7DlBKge1e3G1UChH3P1OW2zJDHeTob3gOs
XiefGBlikcpNo0pYvZQvELNc2QMudZqVQOpA9W04mvzS0PorOCj/6I6ufMFS01beuJqtg3Gpi0vW
52afJBDIZxkuf273z8cTitm6QgM2GA4zmLNdHf1tXL3L/ehUkv4+oB6zxYUm5UflBPXQi+tXZ292
3HhucaN0++U/nknMlhUioEK69QDcdZCDm6g9+oAd4bkvksMMH4ee65VO+ngImK0xRNKpMs0I3gYE
Q/+G00L/NCixVtVdatwK6YYWDW94UEC6DlyuefguolV50KXRvT7zXbqYMr+c3NovoA/W7nzXPyVe
+sMUa5IFS69u7e95z92uqaMCsk7IEYMcWnACyL29bi35QQDRvSjtgAMMIKzpRIrsIpnVK3NnqWus
iE1kyzPXuMUF7My3EBAGXiTf25I/356aS11jRe1UZSIU81xcgL9oN0UCu4cuuNNFidmgNsjVKTYJ
LAOD63Vfptkn36g7lCv3DAvvboPaokCpDFwPCYWI2nxiMuw/p0PVTSvL5FLz12h+NykpqDtj20PO
j5IIkn7dp6Yf1vjRC6MaWmdxmG250AxFxzQ9+Q6pzwemgq+ku89RER6V/331gYJiKHkqLo0qZCxa
Dc3a7Ccrsv1dsya8dtm7rtFj2HZIwuICBkY5nWFrmYVn5P/hPqQccI//fUDoOSPUUUYgm32WbqXG
UT8VMHW4/fpLvW9F7FjNdVSW11TmJ2yroI92NFHyBz4e/9z3ACtoZROVcgrG4tKF8x7G4yz2RkBe
wR25r30ravuwyut8JojaUdOdj1LkrnArf2vUqg/dwuy3gWws1UEQsAzo+NKd5ziN8uBvEA/FWr16
qf1rPePdFHJU5DFI/BQXPQGpAymkKp6jZmWAFxZcG8qm2sDXvgYwnhXpZzrXX5qqBxt8PNZN/kVG
5efbw7AAmWM2fM0MOHblusWepws3c6l3RvNfRpd7J4mymDrYvmfjLw4r9niEA97tpy7MXltIyFTh
zHTey0ubELr1s9rbajiGQLJoWCuIfXzOZLaG0GDm2s2vezmSBdi4t2dIWuwcN31u1BrHdOkRVoRz
WIwOA6rK4KKlwUsYTdXGJ3l6GLIseJlA6llJVUu9ZcV65U+59gVYNrQEy4COut+0DHclONnydFyZ
b0sPseIdOD3aSr8GG9TVbxnR/6Sg1g/BfZciYOj9N1Y49kd5k+OoE7VDv23aPt/0oX/ny9uoNlGG
PVY2DPZInPmYkJ6cur4GMTOp1oC9C4Nt6wd5nRuIqeygfUXzYxixH2HhPOWKwaiYri2pCwnF1gtK
XZ6l6Jnikgo/w/DKmf9AtST7cjvqrnnp/6uezIa1ZSQpGxNoeWnS/i0KibMxrivOLXwIN6WaDXiN
zXAogyG6L8xtkFswDaIXHhQXJ+2nz3Nf5J8hzlds3ahtV/aWS8NiL+NsVmUpwfDRDd+yNvsU8H7b
CucZFq13foUV5mYunIxBeOeCLeywFYEvHwIaZcCCrCpfLg28FeGeHgKnhJreJel4teGql5tJhGui
HwuhzazQjmB6Am0Z5A/Du3wjg+mnaZXaOF7//fbEWnp9K7iVnMooTGYMQmjExmGds4H46BrwZ2GI
bWAbgdJrIVknLlnKu00+EC/2k+QNtwMQ1aLeyn5kYb21oWsaOn2+EgOogFGya3i9pZ5+VMVcxL2M
drypVuqfC30VWFvyaaLh4HIiLp5oEHu5X28mkq2ZUf9b5P8gxm2Imig15xpXuJcKQkhzRnaDC2c3
+qLYSwZfDKf+JQC853V0Hr3hSPqvs/A3XfatroqjHIeNaLrD5P9117ywHdq4BkQuJDi0tihXn6Kc
l09tFrUry+LSvLBCfzJTVrcE4ghhGu4LuCWELkD4RXeEhP/2vg+wQr8fKkaEJyAZm1Q62DSsIcFm
9rV3n5sZ861vSLURtVdDnyDx6y1nap97a8JbSxPayin5PM7EYeOV940aVoa6InFzcQhYSEcVG9d0
e8c187QrZ69Lkzt7zMo12cyqSRZYJlPKHkRGH2kkV7jyC8uXDZgbYOnDHKrLS5+QYqPDvNs2nghj
t6TNLupYCphFlm7qHqyYu4bfhtC5XqvHIsfwD1OUxwmuKc8jHBTvywQ2bs7hPpiEogZBcmjpkQWp
2vmmyp/ve3crz8gGTh8NDqCXqZUPMorgkFjrNV3T6/T8IMvYuDkTzjDCmVDqbYvJO4Ypn+Oxk9Xu
vle/rmPvzlXZVEOXs8I2SFTDg0/HY0/Wjs1LL24FdOBwLrwGL6694k8LkUFJVzehC/nIBqtRWMOa
RlZ4bZYe516fKpYf2Cg+iTutp3BH/N+eIYBWFAFErmBfkWcbuJGbDdyOuocIci1f7+t8ay0nnQw8
qEcVl6Jl6RsgzlEZw7Srm+9LEDZcjdEE2OA8yS/ScVK1MZNuSUyChGQrO8KFvGcj1kJPDqwNCnEJ
s+SxCrJnp5WPtVseRN/v5+HOzG2D1SKvxMraJVCWccHtL5JexpmZ77wrsCFqqicFwXHjuiGsULnw
81PEi39ytcYWWNgS2hi1rB77IOU8v2RQj3K96s+QpirGfdfK2vzvVfQHGcIWyMkziHeVHDEcTjnw
S+MQJzX2Va25zFHy11XZrnfKb+B4bqeZP9bU3fg9/Ue6aza9C8FoA9m4N89RqZvi4jlB+JMWKim3
cIX2nsTchz8SVvVrF9oLKcU2tRuAEE/RprjMru7jqeqiR1Z3fAWruNS6FfFGyMGJsiC/pG6YyQ0A
KfqvuZy6tSPnQj/9S7V4l2sDN9Iz/L7zS8LrdNME7R+osT6FVfYrZXxl4V74BhsMwY1nxrSP8kvg
ueIYMGgyOp78c0++Inbjc1eH81jPzknDFPZpChJ6BBV/7drr41cnNtJiqgDV6jMaws+sk5/EnPRH
x63W6DIfdz6xxS9kNvmNKObwpP3RbCoReBCVrOEwDJF8iBm1K+vpx8FO/kWnvxtjVWlaDBMeQwf9
Vs/Bt5bO27FZNUpbat9aMqaUt5SzKTy1xaghwuhMMI0vdNwUdIXcFH243yA26KLVU+bSdAxPpAz3
oQGzaXL199Jz5s2YTF8LgDI2kmH4k2paWUYWPsoGYoQdLZuQgNzu+voBG6nXiQdyWwazWRmVhall
wy9CSDzAgydhp64l3qErZ/oaeN5a3lh6/euUezfmTU2dYswIO4nZhLFfTMUeUOHyq4Gy4re7Is/2
W0KGbeAhj4NdFQRp8GYo0MLPrJB0jay09A3WvKoI6RIlo/kEDRrH35Q6S353jYRzjoaU7F0aMUFk
32MJH9fCKVA3p7aa/0DPyI8rM8AKoF4T4PrwM/CA6//vhsJpqiuQRLsnhNwOy88pZ+2hqsq7siux
QSQOcVzlJCw4QWb5e+NUX2h7H0KI2PARiiOKB8An6BZpmB7dTh9mcOo3KYvUnVFmHVJVCC1+3ozB
CZRRGCnyaMrj3qTqbcjdcCV5fNj/jNjWVCjc5mOO/c5JBVNx6pnKzszR4XFKimQFSvVhLGOIr/+/
G2LPSQs4/gr3ZPLZOyFRKUzRaL6nk4LIBo4EmaG+aYrg1LRe+NlFMeU5r7pgJ5TWn++IZTzieuZ+
9wEQOAO/dm6C0xCF0Ram281TM/NqbZfx4dEdzVuHUULnohODYicvHAz/AvJp2L8yKCVUXVJEfzRn
Ov2kvFp/hZNo0n2976OsHKi6QpV5k8yngY4wqIpm91Qnybwy5v9C5v9vi4uPsuLa00bnLSvwUcLp
Y7cOT6HKfyWFPhmPKdQow26jpp9pOacxKZLX3AF3ED5vP1VJL9OQJhDPBVREdvGIRlIkhSQUr7zr
3joWfcvS5GcyQOkplV514pnujmMDrBB2OQprLKzE7+ska+pm8HRo4N7GTu2YyOGhnKZePvioIt5V
Q0M3ef+dWqxNm2EuOD0FaQ1OiQpwDBOhm95TY0TzVgbp+4mmeU99DK2U+ca9XivHPi/bX7f758Ps
gfatDbgmZmIG8DyoZCuxqVA5P4upa3eBT7KVRyxkj8ha52jWTNncSf/klgmF+9/AjsAONCvpb6F1
G8AyVcwjcKj1TmoGvD7W1Rxt0iF0X2/3D0Ui+HB7hvRnZY+5busyd3NyIjprD3NWBHuso78xIDtS
+OEeE+sfKE4+VBEXcdU2Eg4D6VtZed9nKj9HRfG95cGvjCY/IOAotixrTrNiD3kSldCk50+R6cjF
j8JHTXB5H/UUVT5voLuqzp5x4/pjjIZqEw70b8FRepkkQiqtqjqGDeGOivFvTYNt0dbbSqnv1Th9
YRSb7Ib4b7yu0k2VjJ+Gkm2k7yBThG99lnxWuk5jEFtfVQuJnbLawcHllWbVZ5KG+e7aDvf4oU7I
Np+LbUb7z/VU/3QCXuN+hf+UIKEXpD6FPD/Dh/IAMO+xafXXrPNPPQ+aOCL9XudA/1c4FGfZtgjq
A2fZRoF+CLbP2fdJFEuWe/H1vbNgnmE+EAUxzAJ4nEKYPAYX+nHIoaSSJyjmFk99z045UNoFjMgL
N3hKmsmPgeQ65IX32JdBnIj5ZFi4S4J5Fw7pQ8b0KdPTqXLJAwhxb9Ckikvdwy2KxcLxX0fDfsqk
vcCw7jL49bOmabKZ0/kZ7nLHXA3ZJsrl76jM9tfuFYqWO78JX3FAhaedW4hdAIJIK8enCNGzSXP3
hy/0dmrn/Vj459D4P2qUcYNweJGu+d4U4PmFAY+HlOgNSWazrWT989rTRgzPANXhPFHmX1u/+kKA
UoB60xFmijuWFiZuh+LYB2Gyr6rmSRJyEXr6g2n6KSv8HoAG989VCtgLhrjk0ZtpGugD5fumaHZB
ArkKOv8J83RfpY63qfGnTJwzEBcxTcokTnuDi5SpgNxErr94CvyXeaYXR9BXbINYDAbYnyYb3LgK
3R+GZ/KJ8O6R0tY8Ms99JZFwdhAqatHQ5MQiY2xvcu9zo/JnOuVwWkjd4Gik6+xASjRbUdN8W0i3
fq4T7scwTgPrRdc8PWAFyDe8HrqvuJB4kFrpl6wFnxdMiSd/GJ+bpi5PZadggtGSdtfBihFjrH6E
OWcHZ2bg0kDImTlTGRMp/grKLtzD3XWrxm4/9u6WUfkFAKUpFk3tbqra+xNJsYsm8ixY8oKb9L99
B/eSITDQMbAC+wIrhIJ2mVOI7pBMjhf3qTqSGSiYqYCmnK7I2TPmCNvITcQcVIEiR/0FkYpXWG4V
MY2Sw+TwN7BLv8FS0D9wIQ9AX4GgzItX4vRvbdkcBpj2xe4kXgToAdtZR90G8/axd92/pit1nheP
Xi42NGp3RTmTXQ7c/6aJyDGBVF9cFzlcNVSzLf0W12yseJRdIMG0doLYpXTcBmGd4UqKvtQygUQ+
r+OedSfoUxXAaqUyph074d2+lyyTTewOBK8pzbTJSRoLoZ5J113cWbjbkdd/apJ/AXksiXPhQYu4
zZ+K3gOmpYMXV88AoOKTm5waVFu2oiVg4dfFgcCBGI7iv6ZmnjZuEE4bXKUW8dhO7oNEpozdefjn
OvFMOH7JjHlJ/sfRdWxZiivBL+IcBMJtMdeXd9210enqqQYhA0ICAV//ot5mFtOuLhelMiMiI1p/
GeYW9axPX7HyFdT7zE6Byf7BGtnVU490DUiHyiSPLlib+pUYdl1V8Z71adOz4S2AzTB2qmuUDlmK
dbQ/JsqwyNC3FCcRewx5OenlP/z2bw4hQBWadoRvk5k+CtjllZi2YZSfOZSKPS/KdZuR6dpdR7fm
TTIkJ4J1EVjMcFPTXn2mqhO1E+NxaHNTxkF6mIL44K2t44yhWpAy9uoUtOa8sUmWrYVH1L4BRRsD
SMe3Lux+oj7FadqTO0+2qAzSvr90MWJTXTZfCldU2uQwACTVNGoLq+GxDnb9pPfhM1PbS8SnUxhP
oIhWT3S5p3lUGeS7lrlLYSjg2Enn6tfMulOWuWdAL7LESF7FtJ1KwffkVETmO7TQki5w/Wjan5Kf
+cui1luroGLRUN/k7eLukmS85Z02DzsvrvHU1ohMaqAPy6qoIHdsjYvaRHQutQj/RPH+CQKlUtLz
MtGFwgkmv7D0th7RSIKFVStc1/KO1mm+PLh0DFEZiqds5Xe2MBc6h6e1l13J1Ny00jxzKZ4G2RdH
yGxz6NV35CXwHInc8gRlI7xsfJMSeOht2UPMWF+m0i5Vnos/WWyHahYyKmU8J3Uw7v9hElal29ZL
PuznpE9x/jV3yMmG5GjSQVRDg+nOYpvaZzCi/Jgo3Al89E1rWEOW7ZzzcHpMbVzbdKPPVOzlRLBW
j8WA/mNmAieHaFIyfHFhFt+3RfaGXe/7GBAqNIakRyCN26teGnIeWPLXw6C37KzIDotLljJP3Dvf
EDgWmrWoxzhTcFtVvJTL/Cs0c1R2HerYJsapited44oU31GAEN8kJNuJItn1LOM1rUhvG9Pm4hSH
gWpc4EltpyiuN2xMHrcdgHUcZA8I1Y6uaBBw9BDLGMV3m23rZLZpBbXftS+MqVlWfEGkesbJuwTA
DMSSpX8RY0Ybr3b2qBzs28m4DKfIE4TALbH5WNLF3FpthgZLUHhb+zAoxRSObyxMxzpPM15CSNbv
pYBF+1QGC91dnYoR5sdhBtuxiMGEZOjn+01hrFgERc1S0OTXFn+9aKDRtwq7pX37MPl9OYzOrWeC
DRZdSaGWdwRY9zWbciJRJhQCeDTM2htf9OatyzN0oAFN65hHDq6XbgBG36tLQs3+4UFGHCIMU1XX
2QBhZn2QliJWKGvDKAZV+pXS75618DjOdFKPQ7adex+KJ9bb+UlhYUc3CBrSLxQS6gOChN3jKBes
ZwXEuP+oJf1HOqZiK+NMbueNzz6qwy6krC46jWWSdub8aR3Wo4szd6J601VCPKxAeypSXEh0beTW
Te+t7vU1kb0/sTFi30G8DN+cwdYJ+02wpd/NOg9lx2lWt7bdoTvkBuHmYjDpVhKTuaNPYnMr8qBv
LNzfSxssrul4mhy6UZODQ8d6ge9y32Q7Y3eiJ0lDMH4cYSWp/9CFBg++oPa+GEHeQHoYI8g23Jsu
I89sp3k5tl38m8o8esQgl1ThwtCm4rQ9YXvAF6U3oXz16E8rglDwH5O26B0BxWs9DY6gWYr3JmV7
jk3IyN820/OvuehsJRf+hyzj09QOfygn+N47HlQYKtCxrduX17M/SJnGx9aLlxzbvCWgWvkBwYQ8
hDvfqjGfRN2rpWvL1E/kwcNC4ojEJlGi/AGYoVtatZa1L3FmfAVT605cZaQRHLUhTLHcl3CreVA8
9O3A61hu6InXOT0QyP7OCMFT5dJt0TuXLr1pOGNW0WS+4z06I6ahe5woVkpam73M2/iVjmtxzY2P
KjTzG7r0Nf0HTyRVtmjHSiagXzdY3y17z/DS6ThGrQzCu3gbghLSWHNwzMr3GCrJy4T1yOtYxBGG
c/MQRNSV0FLOZ6WwU2yYL3wdtyzB8VXDBZum8l+HZPpy67buYFYJ91rDz/i5WDlti3qP2VY8ykXn
FQojreDMp45w3ojv4PawfEjiSNvwrIAJyvxDESwIczogbYlUe85TcHhIskysxhUDj/Hasgl0C3SE
pZB2rmJToMxGs/u009hXxS5WOFh1qm6zQX2KIvub22yt/LAt+FMx3v2d0nO6rQ/btiWvFO8X7Gts
jy3TQR5jnz6Nwr2GnXNluEftO7bycSm14gtvJJxCokReIhHcZ3pnjVuwvUMRa4Xn1CkKBx9HTwI2
JaeY2q2SbOIXqxN4+A1JXBn8kJUkNqzScNVXicUuTFzC1dJAgbc5OdWJwcKuJDSrBJ8ILGFoX0Ux
+vR1zdNTpJYviuXYI2HT42aBiQo5RM0ILRIar+Vj6/uklHmWHRxkTHOC3n7kU18nSuoGdp7tOU+j
N9HFV/SlI+rOyCqdefNH6eQr7K2A/xyMP9sx/42PGNwv07QdjV2fMf/asgtDWcK4+Wmg4LgpELSj
E53/dvMSNGamn8uO675dQv+ar2aEyA9edgBJZB13q38mO4vrKIPcW/28/CLusnIfXVwi0WSprI7W
as0noD+494dbPm6oXyrkxT0L3XoMO/vJtDSltFRUTo0Uox0ZTYkMV1qhMRyqAG/+JZmirp6Zod8Z
m8bjztFTrz1aMzMpd9AIyDyRgPUHBU/Q2iok09G1z1EoI9r0s4NUZYu+kCsBE5XBu5vkE6/XLk3w
ZMT3vOIeMZG5iR0nN4vml56jnZhG1568EPLs1eJrOia/Eq0mnDbsjoylwUioa/yKvZGeyVPUyreW
DVgbjciSZUfECSZfDmP9bdyW4WlO1xYtvkgPURcH5wSxGej9uq5BF/cdqh+aqGj3eh5od948+dsH
I2kUlIO16pfkMqz2l6Y+wYY8uV/wLlwVKLJygLrigEXwHm9ShuyyZP8zbjmpGUdRkozzQ4oBuk69
W64RCJAnmUxZlVqWIG3TtciRCgGA+CU4TrNIb4mLEFewB/ujxpVYi6hf/vVCmIcer+y9DWCbV47M
kJsYCUp1knwoOwwwT4wxg+s1PpJ1/DU7665Ctt1Nkmn+VLGfANkNxXPg8He6dPpKEXRXzQPWtkLU
4VLnfv2dp4z9SkOIPc3Q88bH3fPQRarGxP8+jOtYrgOQgUFsm3ycrWx/IUiUxgfbwrxbY9pgquUl
tpwW8qfTMTewL0DzHExN5LBh+GmKVaX/gmKfFDCH3Ad/8Ws9fxpG5SdbhhP04ydqVBHe9m1D0U+W
pGjGJU1L18bzry0Yp7tZD/sdUGB0qLoX2S0Cd/FA2KbvYgQXtk0xp+OFjDZ9gHCtTQ+ycATVDF2t
281Q7QVJqyUzponDJfg3LhB/zxi/XlY3h9OpCNaf5UGoHOD4Tzwt15ijf/Vux7CO3YcDn2b2AMNy
Sss86zAr4IZFjrWdlrAZWJT/ThJmphsCCaJvL1J/IHxbv2Sx4u/yfbc3BEuLYxmrYR7LfYrdYRbe
o7ud5dnho7LKRnN4ENjwAh6ZpzVfPUCLzCWVDXIcT3CYTYf4jxozs0b9prYc4Dv+FEUem+tgp45r
l4+nfevZJZgm9ZympDCokl0cliZOvSoZT6e3rki3zxmXK9y9xhC4Qpj1U5m12Xpn4AhZxWRIoVoL
RFKHjgdd6cYe6xgRNv2qgTtYqg1s/w4xF55I26rfXWiHvsxyuq+nQDpXC527hqJ1RE7QGPQLBhPI
/tSCFOA26sO8FCkN3LUtDOaQpKPTd8iHv2Fs2wMttn8bPMnPPBi257wb0+UwZTb4DxudEZqurW8B
bUNL+JeSNH8wUZFMZW4G/rFvSAyY91m+95jC73Q/MYHoBlxZ6150Z8daXlm/JCXnMHOic4xjCm/N
u8z64YizBW8ekbUXacOsTFfF7tZ0WGFXEc3FbWvR+rYAb2rRYoRoww3zUxbMUbXiYVZUJ7R2cJqB
Bhtf0mWH6+TjQmJ4hGS6q3WkCbRRfj6inbP4IeLh6B0wxX5ceO297NFoFwbGnpgA5Q1MIiCRQAxL
5VpBPoupk+ceCXfovhgue8iHhudhKYrnPCH6KCM/HDIaFQ3K+nhEOhcpw1xvf6nIxJVmhH8KMRWV
myYM8p7J5XmTW16C6OBXTPHoKqBZaEiRqYvcxvU/g67uuRBsuds2HSBk1/I7FIoYqNE2XlONjKOR
j8tpRj0sZ94PT11g5cWEeXCYt07o2k+tiB9gJwfTgBZpEbbb/gujQCMTOo+OypD1qQhpfsqH6Ndo
Ow0Ndb9AmcbtRcQL0IYWGNXUjfyyRtzf/MDkBZ2QfbJwvKzTKGjLqVuGt2hY5HNrYn22uy5q6ZU7
TkUQP2Ai8HWYTcOnGtEEjXaGZcQ0PyYbADIu6FTNVpG/CuFQFdlxvZOe63KYXX6fKpjesYkGjd5R
CbjqivLHb+xg9t0fsK2AK0MpAHcSSB1PeVATsuwVR6cN1GefgENkvBEk803P5w+DKvMQ75M9Rq0N
ap3G/9mlwM0ReLAxXSCTg+NddNNJkZoScOzPq+GiWxfxf351YalyAZX0GnTnMVpzIH9obe576IUO
qmt9g0zR36Ei/SNdAlKm2Ax9INQPV3iY/8XEOpTYCMuacO42gE/hO6yhxSehagDZ2A4vqBf2ifOu
e1xcNF5YtgcfMnX0OycZeWzhogimHqUvstb/klyiJKPHOYCLUZjvWHFf7BKpV6vBIFogmi1E7E45
S+pfEKCXNLF38Pdt1+kz3Lvuo/VbcJNbsl0jSM7LbtNJaQpkOCfgAEo10+9hMvoYzhh6qDXwLs9V
BI9AGh4NtsfhTzj4L4x9AJmNYzEEpGToTsZNgCo5Zad2iYOjDYelhnjPHThefSCX5D3la3G3zfGT
GrsdPe+yRA9zNG5lwKAxW4SUFVoYiP6iZEeVXWkd9mytApTrMyZwU+mI/LJOhSUa6w+x9xiiJ9X9
RoPpKjXO5mrgCnmdEMvb4N30sN+g9toGHW1skHQ4KHRHb+DDx7FIyWEX0XzQbcdxgw8G9z8A+RuE
z3ODaz5524K+wF2/Rud2w7PWPlzwWzBv75F6jelqjogx7WvKA1vBJSO8hQjT5RWM0tZ7G68J7sqe
1it16c9bmAASRUMywsOrXOahKMPWrAe1AnpOnZlvRcZ8E7GePwZwY9Zlvwfd72WZcRmlc9fscVsA
a9IjoHuZ0gMMdH2VDglglCGzNWlVqoAlRt3nOIruL0YQhDtkC3J5MC36Zukxjkdxh1tOw1Q/wqoS
+kbe/TexYH6MOXgRu62ISuZb9xAvMABHu5Q+g4jJv8MWr/eIb6yUPBkuDNlzf9AApEedyfXCszi1
YF70+hWFanzZ3OTfjY/broxHFZ6zXoP18EC+R9mur+PkEXs56exQGCWeo3kXB1RxNL0DGvQTPlHX
MKBRd2Orh+8QDFu5oaf50HQ2b31O8kefaoAgcl1kzZYENnpILzvNbA9/Z9zjYy1iI2ATCpixNGnB
9SUbR/UQzygdJWl3/xYwKf4tPdxZKC/ci2g7WzI6dTUk12PpECj1uljH72KSyA/oxm3z4yrxc0Xb
nh1+hDmvReLkjYNGPum2iNDzIautyXeBB4Ft89UEia5H57HQlASwcvAOV4HLVPax9GI7tnFqjqFh
8eOo4vTs+1z05Rbm3bUQHOhFNxOmXwLY1emaxwl5xWn2xxV7w7o2aT9vB5rluOG3ZD79/IWgJRRe
E+amZyI6VArfkiNoBv6okm64TLNS9exUSXsizryI3dWn+3qgm0u+e+zt3o9kwHiwrf6fojG5wI1i
8aVyYB3OnATA0WaW0lsxTEuVGQ3ltZwghlFWTmkV50P2PGR/N7Ju95IleZULFFns8cHmWei+zlQE
a25Lr1gcfoiVtSDHbI/TAPXwvh5XR69WxFcZyBc+d64UALgBBN/HlL0qJg5uyC7ZTAcAmNOrwSpl
CWQMlxIFNIwrahZrWyVt+xmhIUeTuVckT36LLDx0GX0VyVbpJfgocMzRefGzT4MLRRcGjP9SzOCy
bHaIc3LZxzn8mQwrVWDmRv1oQ1CibmG15PNtsvAtwXWrTY/VAtnSRoIOqCiLymQmOIdT3ZrxXRpR
wdUT4zQGkb5f/k5x/GuS6SU1sHINw2oT7sP15jyY6S4jovJLf8D7VlO5nuc8eOEDNgZjIo57FKJx
Is3WY17ly6XQ4NDS/PwDFa/CfAWj9mUspt9BwU5Wi2Yy6yXT6nHdu4NezJn5/sHSIK0ibUEcB78G
ym5Lll6YGp9hbvEQeWEAH/KrWMMPAGL/GFcPOQ3+tdOGxqpDKzRZwPDQYlSauPw8Z/4ug5/CNR2i
GHtQ8x8FWsHOCoaTyQ5hKDujMT5TlP7Zq+diD25wjmiUVe8mzi9zkb2oOS3wLsk/fQB6NI/fWSCq
NMH6GcMifBF3+xEANvZREl2JPckqKNRkif3QoCRpcDewEXvHKj2GuFynhL551p6tb/9RqhGdtjRh
AiIMsl5VJdN65EVy9FN2k2LsjoPntzzP/0TcfWU4iSc06BPCAaf72GADZh8qZdzZIAcWSHOK/jX3
2KfNe/Q3sa/nFt7osGT/rzWRBvuKiXNlXQ+aZH/D3uJ4QkvHsFyIP2jH4OZS/dSN3aGY8i/YdKvv
aVd/MvznGKzDV5bDoSOJP6dhuv28BJDQH/INzf0O+99luA8MuKGCD/90TE+oWn+DdcXgDlfmoQgb
/JONwyFiHTooBXYFREh+GKBA6Ir1hD21mnT98zYX2O/C2kgy1jMJa4IPqFNSRYLUYsdYQ9AzgaqC
O6wEsUopzmkLtjlw7Bp7+9lh4xAJ9/EjHHA1KFr0fiEqp8SYMBcaeKogaOnzv3YiJ4mHwAUG2b07
z/NYGx7DZL2Ph4ZgxeuAJIztwBMzQryq3oe0fUwFOC6voxyjqWfHwQ2/1yBieHTrK641xE8Z2NKH
WTJXodUv42iDYxL5sQ5z5AeSltjz7GQIOlw+R4NIGxzuM5EzO6TU8gYC/PS5TcYXANG8ElmKnIk5
iYDh4D3CA9MXnLC5xOJeXDG+bfW8IMCxXbOqC/M/27I+ZXY9rEN0a3mIdj0NQN+bam3jOoTFVwkR
IPaXaNjYhMGOMH4ZcvqtguUuCCAwgT4ALrseBnXslLGsO+MLC0HrAT5sOTB8JLkP5WJDcOHDkBxd
0j4OfX6JYvpiW/eYJ9E1adePcCc3yvPaoqkFpNfNSHcLgbSqPPkTdaupd9wGX/hENx6td6vfmigb
j3Z39xuzwITaKKiCiX/TDNNNqr+JNX+Qb4xOtyPqCD2VrQbgcOXYDccCXCFPx69Fs+eQ5SlIsOhO
L/aBbGl3Ut78G7ciqvt1AOOqQhTT6TnMp7NV6Q2H1lUjcK8WwEcx3qVi7m75Ojz1YgZQMGt3JgvM
vXbLjkBjzXEO5uz/LzEAh/c9ttdFkSsJYTse50B1HSjTDW38ZNy3XuFjt5E/Mo6aUOW4DMnPXgh8
scoxh4aO8PDa6aFRwt4W0opXvy629qhT/keQm5mX9GdxtpVfLg8h3oyiO6FT9EL+GUqUA4mCJ0rl
tdDm9zzKu1y3ZwQHpMdoygG9MzHWCIpB4gYdL92sbwzYxsOedZWL86rd5VgvQRSWSx+eV4aUC1w5
HCAi9hnARZbJNFZxomwDAw6+AfjVW53iX1uVggg6a2/b5o5i1r94xL7SAZDghGCixBy5BzC8uaIt
Z03jmqvtvQOFARyqSVYygzHCUOoR1wq0gIgrm8c3se/o5IewzrXsS5/7R+zpYLJa71TIzj62jyBs
cf/vOcoqHpgcEsQRrn5pQPY+5K16caN8NIN86ZDUWiaRS8sVLitAS9T34JatRv94zaylTcoVKVej
XnahgtKLbD+iAc0eZUZB5lndrD3qEpXggHqI1Eo+dlOFynZljjeg3qK1RCLl72lY+QlkMFxUuwbZ
zFeBqbv0LpEV5/sL4TsojfbJGvLbh1tQGd4dckXu2sKfU9OdIHCEOYQ9dj8/qizIJzoatBL8ZeNo
B+Bk31ZrQG99ER0SsZiL31qIGzioP5Hg5uz35CkfTT2x8beimfj/t2WgQarapMcGoWwfVUbdeSqm
h2yf7jCP7NUg0x+df1jGCyonPsvPo7bXONueTCs/EAEzlwGM22GxGeCwMpCwgckrA4lvBYhfnaNF
5EggytO7rNNYRi1iLMchnLrsZK+rvE2AGME6O4EHWMAOZIKQc4r9O5+X12AcDprtpOTBgtZCLv8F
XfYrKwCXTgMHJKwS4EtxMjcz3Qo0/uZvuIIWwLfxLtM1BzwCgtev6X8sa6tWuEMswdPQosGUddea
6SngCl21Gl5ZgduGZOJvlkEfXhQU3iUzElwVvxU7uii0xrISSv8lxfZsWhQIvX2NBX2aSfApFugY
4vw539IB/eZ23yk+gRRwoM2ReIq2fThBSHh0bbvWeT6kjZH7v6JzP/DcGbrJY7rM992yZVURzecM
ZyKRmy3HsN8r2fn/sAz/Q5bHn1QpXWVYWX5MV/MvUEF7NmIoTj5GyuaCFrDX6gkIz1QCFb5kbH9L
l/Ge4sVnhTdNn4cckhf3sW6gjKiL32aBIyLxDpVsIeGpwCVfkzB72sMAzHv4AlL8WIz9u+gV9BFd
d49dbYzNafIHi7NnMUXPSDP6KgR5k6hb8ZK/pevyAieuC0opLr8ceNxCxwNz23+Oh3fdsDzHLAGS
BhnR5LOHyAA8R/gDJqEBTa4waKzGQL/9rOf+MS5BHMsWRU0xmbe0ID9DM8lenJqGKglNVOWbah/D
ud3qHdmEtQzBpmwhxmERthCK6RZEPUDilx2asGaFycNZdXl/SdbkkCPbswx0PFUkSKPadwK5KU6y
xprsMYaGuULwG3g2Qz8URIN3MbDHMgVcjOlAACdHB5WjF59rbPMga1mkiI/BT03uu5iOIPVj1mEF
zmfPlMCJC3dBRACnErTnOZRre5ZOT5igoIlNkqIWRse/9w6qlIL78fcKYfArdC0iBl4XrKBPNVZg
unEf/4OwTH0A2GJNJoe2adPhVbD8946frtpD6h8AUYh6tWa8iAiV2nIFVZaZsc42tJAJbCGkJB4X
MSfrMwH486gDfIiB9W+JWu4XkweP6YTObcDrC0rEVhCgswMCyvLT0pKuQfCErCEuyi4CNw49LNjS
rSVUvRWkLcFz2AJuRBRCgTMDT5Zw8eMBuMoIO0c8UlBb0wkdbPrSKjNdYBlDjumUbZdJK//cbygJ
aHy2Clbx/hVhPPsNtpb7O1rch7EFYBArLBbSAoQ8hQ/FccCU95oGcNOALdZjIcP3wZj2ZpCQAZ7J
iYcJkCUWiOYM5Jtf0qNqRwxbE/3ybn0eFO2PS4aujhg6I461F8gWYx200eRfzCcNNmIBYhKOfak6
9AEZgqkrvsiv0JvbznePGWwBviWD8TygY79LGNzce8zlJ51mQG6MdFDgCKjSXBscCSycUZOCZ2ZA
fAHbuBlGn6KO/Det2/o08cIcusWFT+E+Y/6A0KDRcaIPfQiuSiXoiUZp28cJKu4z7zT7zH2vX0mo
oShLhvYotTWnwSGdMHTYZkLbNDfcYjNEFQE9wmNIVF1PZsi4wA/pfjBHCUfhMslAtnLbQ8mDeN1n
rekO8sc6ECM06R9bnUaiVH6fDywJQ4CShcGX24frLxbvDk8G7L9FL9zAA3n5xDVCcY3J90TBnVhu
mCwxVr0wZFWV8PsyWExS/Q2UFJzMovBqGDgybS2+JBOzFaQLD+4CxdhFMurrFV94CR8YciDIJjlY
jf1qUXRvg3T/tc6Qmo8QApg9WqCiYdMBYK0opRMOs4zhmKLQfLoCirMlw7jEbPQ3z0RcRkn8SkMH
1CHBCp7NTVJD6c/OzLYW8DJQRSirZb1qMtaQr4lnsQRTqfVuKoI978rMYClBVG93AulEj2MM0qrf
oIyQXfGTZILHYuOFV5sCPzis8nlgLVRe67idCIv6C41miosIMF65QkfUVZY7KKmmaQrgocsmqG8c
/sc5srp4KtrkwTO2PfQ/7/Ju4Ji5MIgNVwJqm/r3wE9vBeGINd0pbOe64ir68dzrXaszXpX1K496
/PSjnvfPoTXJZ8hhuVln2Uq3nxVHoDzg8hPbDAacXak9QDREsY2lTmkIjXeUJVkNDQxUAsEWyh6g
4zbgx9cp9PdQWKZ9DZtNbKNBFgcZrC+Yk0egZklS4Wz1yUOQBZALAnn9UXDmLHuiGvc/RBPur0ih
SsIDQ1RBjTvCOijWd2tLScmMWFs9t21NRp7m5S5l11XjlOIZbNPEP00yGwvCVrj4DGYjusTodNam
oOEMj/JRGQDXUQ/qvadrFkOWlQYKY2JBu5pDUfUr3hf5OcvYztBSdC4DF2vpeuKIUntfV/tz6etR
9Segn1FwyxMKvR/+iAzw+QfMa0S22ReozaRapqRAZBHFY2mKnW7tU0RW9HyCCwgO4LzUobuCvQw9
ZSIDloEqAWoSXxnGw4SmIj4DamqfNhIGj9j1n9DcT1M6NlYu8pLGAguEC4iFtwwPc73BxlzmZZ7j
/S1nDN+qDDosSNdzHJPuDuqj/D7RsDkv5zlsn6euIFefCKD/ybYNvGJ9In+1Uur3EAqbtCSjg4vW
vI7j+Aj33f0rCWbcmqSDJv4MUclGMZZAMVYJPfdISo7yoMClmEMKEZvAXoIZuHEVtN1UAETYjDzu
ynTYsct8OuLKEpv5cb+B5A50B6ZMmi7gpIhpH0LqJqgjfareZEbs4w7QHlwl76ePfgXWfemCAHo6
GzKBIJ3/cXRey40jSRT9IkTAm1eC3kiUSNkXhFzD+0KhgK+fg3nZ3Y6e6VWTQFXmzXNvVnNiocXy
Ia2dfnT+pjyem3XQmdNvVTOEWlWJ0d76qfPA+WxSkFayoiOj/eaiNkSV6WGTWEi+qZJ+so7x5dkU
MuQ7hC5qCIe7bnrZmeIbJcp2x/4j9gqOeWZDM6TJxGu8TUyNWzaznIR22jej13I2OrSqLJu0o2aa
QEJWk2hJ6OIwLcN6sF323HduEW1VKYEm7AAizrKR+y+dm1i8LK2OhA3gbPTrwTb5PADVqW9tMfn9
vsABE287ivd2NbqDTbR24S2mkc5kdOQHGs1AJjPHWAflCNRQjx7ZAeN2DIxgQHNiTrYZfB8RPXJo
HkKH1XbjpvPiPgudbJQfrSytT1z7c3BcTEltaPN8f0/MaRNq0kwPnm2nNF+roch+UT6B69IpYFaR
wjdT1PkLl1rrI92RVY0VUkmR2Xu85Xa5poeF3LFTUd4nt3UtZn/SGGh9ukJnIqSYh7j1LHaUok6/
WrZZsQElmecfdn1m1sYbXO8didcRG9Zn8/TYY+buPMY56d6EhB3XyAnjvOUpTV9KnzDPMPAzeQtq
PHQQoQjcDE99bZczvnus2YiZhVOaetO64Ob7mg0ixcKEEEF74xdaHnDsNQ7hl2qYDjS1fHxVsUDi
kRqyY8/ffT4OWTcUjIMNCA6Qmfnemwj0uynSltmu3qoyzIJ+71SgU3vDa03Gt8bMwWT6U/WRsQMn
WRuMYNt9Ima+ddceBy90rMa4lWZkJnCckpE+p7XlrwfVu+A5do9rAHWBoVNuS4TiYJiqH7NIbNh1
q7YoTEYr/0auTb5ydF8IMdR/c12W8JSwnFYXH6N+IEYQdbvDNFrYRM2ZUSeGM6RQa2DJGpz70Fe1
vQqW1m3bQfZ0j8wgGxBTj/pjFcjGd1ZBoekVgx47KGk6MGjYtcbZbSQ9Oq8DUIDspPSSHGdhmTkI
qW6xLFxL1ILvWjqyFn/Cc+0PPknM6cDxTgkTPUay5XAx3bK5R67VHwy/ZiI28tl+BV01PbS51nzN
gZN14TTZygyLIXeIbIol4pI/MYJBlohAbLXaNuZVnVtttbYap1BrAppB+yT5HfE1KnXDfXCMzgRd
KVwtfooqAdBSZ6a9QwuEaIl1ixwoySIEsWobJ2CtniyjVWYJONBh4AOoTqPdXSrHOwoW3EMdImAG
wEtLWZUgL3anZB6/vLn4zQduC7FQ+1FZMJm13CtcO+OUrPiptemmZdRUMuVI81uTqZScP+mMr1zz
oZLBeUiras3kbFuw23VTlWA+/XyhET0zeTrMBivTc2Nn666LVpb9epV+GYVxKGMyrBb7AeNfyEOD
HjT/9jWxfHn2XvUmr4v4AqSHlyghLxSTd8+cRkagAgxM708O4dJNKu/tmF1Gq/qgvL36wWhug5FX
Is9tb9uDH0F8AjsTzNdrd723NuTIXA1HPNSD9eBScTDCa+l4gOwUz1KMJ0e32qOFYhAyFOu3cnRP
OsdmyJDxoUsjeJ1EgCmXESpXWt8gPB7IMb+PybDLklGsGajR006+2GNpmlZmPx+tJPkQmfehV8WD
31Z7X6sfKm1yV3z3H6hE+8go6Cgi5LVoeOFGydYwASr0h3zdNcOapg6aWrFCNS3Kq5myhhnK9mj0
kzyYoO151u+FD6zsN4cxD+7o+6iXQbC1RbZPuvrZYLly6OlsGOU8wqoUP5P3XpOrmndhYtJp5xla
aztoG8uaSwq3lJKCS8dyxJMVyWMfe9amG5q/kvhwnvC/2JFv0m0hoFNAkdaMGEbHZwqCV5PPdhDG
P9NhyFECpjX5oYIEtSf9dXkcYV/Ehs/yNnr8kK2lRGgxclnHHURQDDXe5cZtcah0efBu0VduRVZ/
pzwe4Bf5dhr4Z+ehPRSA2HHHtG6ci+2Y9BLEJ/1NiKC15/KCzRKCS3tJ0umnMKyjzzdIy0suakct
tko894QD40HSkrL6stxnnv5v6ifiiqWxU7R04dRq3XrUFi5MvztQbbGlM+8Ww8MMqtoUvrWa7f4z
85g8sStu6+UQ0HRNR1uNlMQ8oC5iQjNY36PhohU25QtgyxvYcb1rNe0menwTi28qJGq43TI5B9UT
8hyl0IlmrQ2hm45vQ5Zd08JH1zUgmcxO7tvR2aU1goXvLRBuvLHgNhdJR7EViXm+45Z7HR+QD79n
oMRmucz/qK+BI0C++w9WXlGBmFAwanJYqu48z6o4Rr53rTyHbElx6rhvGPE3j4WWtBSj863wyyff
ck62hOGJXNOBJx+PfGuviWDobkzE4ZXQ6TgAplR8xIMzrTxv8Zk5zfPyQFAj3oVBfxQP/c7NtYF5
J6sStGboAeXze13F9Tay+5MYeAEL6akVouyGMjVZlYa1i4S6ucwbDpwUd+XYj0VOJsaUVKtck/+W
jwXUHE2X631DA80iU7llUv2AinWz9eTZHOW7R2BDzeCnnuqPbmgvtl8ccc+EAajBWpPzP2YWh9yy
n8ZGDJukyI/jMOq7tJLYGlGkJkZgvZF/VsL8E1rGD45tMinivTFY19wOvonPWDNyhVBKP6zZeB3s
8dyhka+bRl6I8ni3HIhlJ9uKov9JIDiXjzVK44MqfC2E5UqgncWHtMpnj+naChh/xeAd5M2nde3L
f4XDuMIc4xd9EUGNRD44hGq7rjq5AzVWVG29VP6YMqIo0+J405aI0NJHrMIKcsiEexjUtMxaHqZF
4KD+uA9V+phm/Vqn0d5YTTOu5jm+DKpKN6Y9P8QIqX2PhzLuPioMgewGfkvl/JQ7WclNsKgCMMS5
udfS7JmFldlCmG0GleyT0jtRKi95Ijq7isfgd8i0E1vLLiBj3QaJ6YA5gNkuTu/voIhoUifV/7FJ
s9kbWVwcgkSVa10G1sa2uMAofF/AekO7yU61r178ZXJQZyczqE+J2X95SfavTcyN3Zqb5QcKUGoL
R9uD684r26ypcJ2HovDCkrddtcFFY17mTCCKRlF96KA7zZjcSulemtbddE58q43yHilAPD892Ma4
rVqmKflStmbBlRTvbZo5eLyLfK9wO8laouZicFiZbvuR5Rm4TXY2+R2voXXm3Hj1axMl0O5W+JOO
U2382REvktNs+1w/O1W9lnUCMSQOSHNUczF9ett/pQXrRaQTr8qp2XX8DZ0J8dykZmcH7YEf0sWH
Ue8HS56nIHhqWrDNIGApj+j+MQR7brgGcFa/FB3j1l64NsKts/ZqHkt6Irq16pwkXrlh1wi+m0rZ
YR8jgblB9Ia9a61wVLJmk35GRPhoeB9Ed8SDlG79ucrpadtjoycouoVjgswEmHWM09TX14jeKdHS
d/wXZ1AhBm/Kv7qEaK4RbLddxaC6jPFEePKQBWqj5eM1ztU1bRwYI3HMAvcMl4hWEsf/mpIRAN/4
izkFP7FjbueWOgEHRN04l7QpOL5xUTY25A9SYoWfYPLrJ7ezXoeJ4HA7uGU+ZX3J17+8f2Np7Wze
HHaHH8u2PpFIEzqFdkm0ZseWxlM09lj+RIuM6RbFhj+nXJUSiNRMnMfU4G/r1GO5xvvT7UWevZON
pFZOwqws7u1x06t6ZxBcsbUcG1+UbG80s3vyuDmtvArpFG4+Gp+KqNwZctizURY4cCCKvHrAUfNR
DP5B1e0tmLiJBwt9ORjeezf4pxmO2mBafS7s6OA71cXwOSWiAElUm5InijJCrN0N6whuNOlr29bq
NRtYs1vXMiWp8VouhP9yYjTxridWzWvzzfLrqHEJfSyjzyRx633MA+e6/gl/1o4j6KyMhslI/ZKN
VJ98Uj4JYF3SPda1fhgs/2azMQPVYjel9tryp2vhDI9Ow5mDijZm4onW5z0Q5Xef6tfU7i9th3PV
K/NQiW5bj9NzxmOm8bQE/tJX8W1Scv2qPNn3Gk4kOy8JDnIzdQRO/JNgFJjRds1oLmdNm30apnpp
kCvXLXYJ8GIqpdqLHzUV3RuKlaZwg7DOq3RLnOUa+bj4qCCzLGf68/QyCL00+asT/8zzfh7QQB7i
yvZPk21mn2pAB/Xks+jkNUpY0uXqzWtbNK8q06JNleBxlsnFpHoug+mE/opW1pxzt8EF6ednWI1N
JrCnCGTNJMNiD7ug+VRWvjfx9pbaTi/LXYkhtxwyROxqrY0NjZkM0IQUNUC5Syo4br6pYii3yo7P
upPzhpCY1adPNXURJrBkF0gb77Tyjo3dTqEm+l2uxo2dAkvR0j0MurtrXCKwYvlPpwKj+RyTlaYV
UF851gv1YZdNubFar98IEg3w3Xg/IHmXsvC/i8jbJcG8N7qcTe3t1mROtqLv4SxWwOhiLRbKe6an
KRP9c3a6aZsYzORL62rRg0S+8TEL/Sh7bVtq4nnOrDXB0lQlun2oIuMpczmQiij7Tcm2jUvtKShn
epQ6eWQEu5diOJqN8+Hx3Ya95YS2F2+11N0s/3QTM+WtyRYGIQNDzBj0RutRlDAW08Yt880oy3il
xd4mwcc4lt0aDQcykQqxkOoyQOkPdnmcS/nS2l2GABhdJ2StSrz7cfEZTeJKEZ8t1MPOYdwBSYXE
OEfnJBv//N7ZjxzuBGWfdXAi8FdRHTPlB7B7zk7X9OeWyxTA/3Ga263rl+hnHh75qnrujfhNB7fC
Mtw5kNA8i17YJeluefPmTttqNQ839uF1Fue7wEDeFH2zw+vxFAVt6Kg0BHjfWMIHifafELY/51S7
eXRokl6Xn2RjTxGmd4SGWuZbiL6N1RFKoL/OiRmmDDGRL/RdnWmA3dV+XOregHPXEgXYTfCMFSP0
FGSjIy1746T5ZSoamIgWohBp2sz5RT2/Z1G7zv12N5EPMbe4m2YHi1TD64l/5DfgOSyogMvBKGAc
UZ5ZTQO2+pcn3RsDRC2kYwfsbOiwQORkspBTgXYNVHuSdRWODg1K7c2vpYbvq7IffCpz1sTs8M/f
lB5vI7Ple56Dv0jT7pkJNAGCZFfIfK66ibzeWY5ao0qvtcLcjIa+6zx/0+rZmrSoUA1QrVTg61im
ezI8zr2ph20cnbWsfuiafhdHKLNpfaTCfmitElgnOC4PLSQOIrx8YnfHsenEzkp7/FNq0wtzYuof
72Q/vkyZ3EP6t5BfQ6im4oQneGEJ8DqPQKLWRiXpvnOae4Cne5rdI7f3OiCweIUDCYNCclCmjVnV
rxgJ88Y76rklZzHmO3JEzSmQbDxA8gb5cfSGdDVyNKTc6m2D/OjUvRuOBZ7jTGN7XrNzlK+vlNWs
lxtHDda66PsbAc87PzLvzpzdUYGyrWVY6M9EpqBFpcfJ0dcA5gH+ueohKCTZAr35tphfI+XdyUza
E22062bmmilnJBeYsYH0IvDAolVYDFZiNEJUm2wVjIoos+nRkNEp7cZ7JOIL4sEY6kn+QfTSR88c
3HMb4vjd1zrvFQY/aYQ82sTaj8OBTQknj0Ei28/OzPPOeTw8ci+9NUXwkHXuZkyqbWB470jU51k3
j8io33qZ70enmxeadjdTyEad9ednESrm0D+mCSvCoE/7we83YAht2JUYytGG2e8Jjgifvhyebc8j
OUpsY8igFUbmyFyqkYIY6flBmVnDq0gpiyT3QkWxcEciHKvyHAUSED5ATxhQ8Ox1RpUZNio7mKJA
fbRhbnXvIZ2bTdU6sJG8zyavp0nDY7gFNPW944RdUVANYaCui2DgBdjBy/mZRSVrP3laPgqctSNg
gvZoyniLK2QAGMFv4IjPOiLyDnOBo3POm1792zv1IW3Zqdi6W89yKYXnlW/Ie+Qz9rAaBhkGdmtb
7Hs0HUIXIN7iDZ6hVw47LzPuk8DjZIqD3+qnoHYxpFnuWjejPXo4Wy1avIV94gpqQK7DKdr62gwf
5Z4nenZRX5iD52QqjWdmDHtyKwYwrfHDtaKXNqh3+B6Idch2Ziq/loBzRYmh5fGuzOuVkbrfNavR
7fJnqSaczMF74idHn6OOB/PqlFfkeQbFogNSEXvGxmiaHF78/pLPVy7/Er+mtNdWGq5GB8Bk+eCj
ab42ts86LnjOZhEo9VGtvbz813jdRvUzAGDhrk3tNYWcP6ey/JHsATqqwNtoPZZX8TahpJa2zI6x
Y+WUrO6e9ikOrfnJ5kMhhrPb9GT+nljli9EVSTCzgezrIDR6TV91Wf7SThjatdcajAjdxwMwRPwB
LnyGZt7mjfoqvYQuHrxkFTtsp0ky75JYPJJVfRRWe8Lyt2rt+MnmL8UDf6w6EC7Jtpflvst5iuED
/wQfl4NyZQOryM5+7wZeq0pvNoRWn2aOJj7rR71IEHeLL4rjV/ImA9hY80unIOqKjYZ3pYk1XMH6
iet3l/AqNwHMZVOK0LBGZHI4LL4suzaOUWrD0g/XpMu2/exsfM3eLG+bpQvyY0jld6vHIK4+9Q73
1PIvZkIbaXJ/+WC+I8c7z7zwWtA/ku7B1M/cxGRIxE5Hfdhs8FuEpvRPGpxKPJosOi+O6fzFg7D0
WB/L3Vcl7r6r9Ge9qG+eaa9S5vBL+IVeoMC0JvFecp22bAbouoxHQ2WvqpGHdgHWE5BfUIEjFm7B
dtOJEx9tbPHcFz6smvv/FbqcoIVq2tBDWCtLrk1TPyp61rAb03KV6s2XKtpTUVrEHzF0XVl8b7Vf
feeV96/0MSZnDICAm92VjBKGydC68D6zHtVbq1HOyYJ33lX1BDzsQuUpvBHcq9ZNr6dLV/TQKH7J
cpRWr141d3ymiOnX+JG2LLnIVhZDa6akc7/rgWGwvU57c9bEuhYN7TQ5jJM06Os1HVJzBiFhColI
5doHIw6+FmDbyVSzLxpV7VCJXrus/4Bg20EGUwDpK3+IQz2lySln3Dq4SqwS4Kxk7hFWwbSEh0CW
9WBVadpeenafhq1FXMmoyEcphkebgmYc5U2kPaKOotyYg/tUtS85q31gIveYEH+saNyWjrNlhk2A
k0F/OiTfZTJvu4ISs9DPEm9jGOksiJfpeHEgYH1Tey4xPYWqsu+Kg3+imW+Lmu6NIQ9Goornu977
OkpzaTirbKJTDbS2++HPJ86Gg4OCHQsFG8oPAS4hRf+wyihs8Jc8E0v6pTBYUdhYDwzQtVUqCSaa
kl9poTsb6bcsqrfJE4Q5mP0+Nbonti6BZnt3w0oc2N14D7VMWVihw5hmca6nHsi6mx8diMN5dm+m
zVpPPCYrvfHBKAR1IfYv+F0eQIymvGWiOGV+85bXmnOotOG9LXG2i5FWB6PD2eCcwNCUnTtqGH8e
dkqrt5rw76oYntuMrZKD+V558UuEvYwBnkscT46dtpXZX+aqT5OnMXCSP026m6VP4fpGDUjW9OqP
dT9T9OG0Nr0r8nCKDUKAKVGRIRjnVe+tetunnx3M7xLfAntQT6OVQrhzh1qwR1UynCELd6XvfvRu
gU+yBmodbGz6Ji1N1vDf/NBjs2+bipyjISOVyFxO/vmGUirXiIZvejD1W69ndt6prWxN41LPOIat
DnOeG7NQBGmE8UhfnQeZDYeoLoLVcjI1FVyy1d9dF1kmjytv5eDZXkM7RvxfRo/0HtClOaWWRtlF
FDEIkK6vUVCyzexpl4ibd4qNtTsnzSZzZpgzPhbh9jYIjcpOtgatpufgYXYwZ6d2AFCb3BGbqG5/
0CEgPGnpr14UJ7znpzhLP3XFvos0PxusB+ZqbPepb4NWxm/2AHUbaCyOKXPzERv0DptYwJjLe2cl
8sEqZmiZVNHgT49Vj8aN4YTFCXdbleSkaT86Lxhj2r0l5YvDiaI46mNlYdAz5k1Zp5uh01tw9Obg
meWxGfG9J+QLoUjuTF+/eqK+QWy/NjaaPO6USxSLPz/Nj5NCVuWfeLEK62yS9VJRx9AHxeS3BExx
InWy0QMmb0a+Jb9HEjGQJQWSaeCtZ2HZ4RiL9aIyOpN/jTqdml7U3QY07NftJCVrBYQK93z15uqe
CfHlzI4E1MFJsKwyq+vhj55zR6LERmTGfilDhBd987RsEsc5KU0LTTUS07g8V4ETfGU+91MZ30r0
DDMoDoWbH4I6Oo4mXjvS1iCNj8bgHvLCephanL7Y30k+YUoxWTF5xEWYDc29m0ciuLwzoWVx6Ob+
QCU59qHmldcyaWF8M3HHv4wIOla7uMk0YFkBWwTrSHuf/SzNn9t4zwLJJSnU3R358zmfIAT+vAxE
0gXKZLhPp0xKDy/4kewgSJzAvccNE8nZujj2eKom+1E13pNhsn/FH+5jHLxHvZI0Y905bSmdlo/X
XFgWSb2d+KyjtJrD8tOTVxGvUpOAqyUYCt3QGtp1zxTNpOhNoLoMvtFazTeRNA/GQLIcUU0R/Yjy
0y2zpnIzj8GBSu+pTusPPfAvsQFjqHX6/8UlERBhKtrHym/3S380UaXbzL6dqLnrDXCpw0KyyJr2
JH8dR68+2y1CJ9V4H5hn3vnqwbQQ7LpmTnZ6BzveG7zNEWluG9seGqY6bb42uq569GGj910qCe1x
hNiAZpqPhJLHu1rPkrOKMu/ZJFEJNteYX7OOChnDmH6QCk/31je0+IcEAox1tePn61aN/luC84SH
JR6qh0px2KipOThDTZqSnHSimoKl26nZlzuHsjHeXU74lSudh8EySVZbiEpT/SU1SE/DpbDIAJre
QSBSm8xkpPDWM/02OcH0WP0F/oSM3P+6IjpGgeZdMO8zEQOYWWck+LeDGm5E3C6FnvXFdqTbWBIe
VrcJB1Ux2cciFem/NhhhPygZwmWc5up6BMrObGQe6R5YM+6OewX1wdQm+QbAlSeLzNRVRfM/2+Wp
DcggSvt4p00kag002cvvxL145y/MQLzwj0Ue/SB2vAejva9RWom7a7RVPVIYlVF8CXQyD+riIxtT
jHJ+E61Mcpbk0HwFnn1Ke55hfCFAqcn02ioht5M2fQpV7EnCOzGUePRg2RPb/5N+81HU4yOJfX+L
1O0E8hW/PJViQ0yB7F/gO+I91R1Fp2AemqjkDVP+K+AgyXZ2CaucE3g29j8RF53VM3KJnf4HQyST
QeS6yrjhwz+MnfuATQgyrdtiuj9DCA3/X+nkEt2TNLqMNfmsXTqqc2A3e28kqw565ikO1FlHk82b
4VMf1BdHlb91+/QKdHCOIKESazEHTOu6nS4MBqsQDunblNmzIzwAjsnsyeLxNmAFT5GmDzuE1I9x
tk7kkGBixAG07q0xXZNntBEzFz2Oxk+nzC4CrCKUVsqgbwiukPRPceYwsR/zioxEeXSTCSqBpIF1
pskPFWFqy/zgt1LRyGy/XRBwirbA626FCCrehcIACaSxbryeMEHR4qHl2F65MOgbu05L4JAGxcNt
h2cKM2On+eLJdqgEIoOcSiIP+EYtQj2k7VwnqTMQoOIFND02RfGmtJgkwTkODplXdOe6xrhjTeZi
TxcT4pfxL2r6z342/acxKy+4XP2jOy0NHexv2Ld9SvJVzQiTkfIqmEdFeTP2tJ/eoetsQjWa8lbm
3bcEW4NofYBUvCDtF7hcQersmflhAiq9jueyOWhjPvyY+qzv3Dn2d0OlG79D3JXBKokgOnVTIWX4
HaOGAiS2boPymrqlvguq+r2uSbdD8KXqzcntYef6tCqtvFxxG5HPE8VrmTvGzsvNV4Pu91WfeAw1
LCiJa9wHQ/yViLqceVX8UPcYQOpKe7Gkpf/z2MH4Y0ESQJoQdk9eGismOyrTvacrCiDffU4Ux+U4
2ER4JMZ0kIQQrfg9nFxaT/ZPHj1ZZUawj8rvJrMwSsZqXDuMupJJMrOZLORhje9qmMvhnKLR3AfX
V1u/cv2zXmB8jq2ppfx1jrNd0D0NglhRn+ntJW/9p1YaxDpkUNxmXWBadtKIaMrKiICp2kuaUyjP
g01S3lxHD7wsOcPn6VZN1Opxp36ReZidjHVwwx/ObKoLsD3kLN36Iw7/VcjuiuHx2gA/kO9UwENI
kqR0xagjEOlL1MakhAhqjV7Y5SYglpywIxQE8oDHnUgrj44yuKU6MHrvyfhSy/qz6K1/lu8T0zo0
oPa62a9Kr2lvVjZ8KCAN1473gzGXnB4U9HTlp1zO5mqs08exxnIvR8zleGbLrbBj8rTcnllG7nbh
qJTZkBbGv1EbPTRZ7BxQha9j7Ngg1NXdYgltGJS09tiPGnD+JL8whrdO/Wha74EHfZSYzQd4ir2J
lfp1c/LbUuqPfGI6p6Yq/5iG6cU0h6vnESPldnnz3pVZfW4teO06iBmxVcwx8/ZkgsofUNKupvCz
XdRYJ5nUfcRZjk+jHeByjMrJoViBNhxzKsjAndujXgkAb609D17mMGVyvhRd1YPDsjrNB7fW4mLX
gLOtsHD+E0P7Z8h+R7pHQ7RZcTWLlPbPIEdW/c4cDfQiI60nKWPcSyuHqVw8ZLe46B/7zryqgkvE
GVA1sDjWYeBWn1ZCm2sL8ZS0ghi36k/E+h/wpr9BwSEXztF+y25+0ors0hSkhiz/o0wrakHKOZKE
nqh7YII9C7sEB7XrLBkGZs+bwV41OCDS1ag3PoNSIC6yNin0CrYakXTTnqwkddY+Pqs2m/YihuYi
YREvSiQo/vZ1XO901XklaEXwnAZdekBjShZNtgi9wDe+An/WnnoItqM3+Ym3JqFyFmGrOKnop0Hu
SJnp1jok+KnUMPJMSZCGPmTFqaoKpgPKdgUWU8kWixR/EXvOrLMVk4u7m8e4eRrbrPgsOt1g4gbA
yTRY9/ScP2/CchUYGn54Jl7Vu665xTEza/VH3BZuXYGi79H8kpX2bGtNe7dKWNGZPfLrLjDy69g3
suXkD4iRNYWOsy0amKa5qXvsLE9/lXKSQPE46fma1XAE9q52Yor0U2756aNkZ9CuEM78LNLfiL9N
AfNTmF+O1MSPozrmOb4ZV3ABg972+BNMIGDH1U3aU4P/8PPiGYowBS2WciTJj0Cet2IxguJXIlrw
ASWEnskYpXNAFchZ49vy+JbE9nCv12n1gIf9xZE9du1cFvBnlRZvZRLV8wYOfnyrkd4qiPxQFgHn
C9lT7j/V6P5DogSGRpgv/59OxFQdkl9ZrDKOEVKA07G/sBJ1ICkk0mMybxBFtBJg1u2C5ku26HNG
TFftEdZ0FRAGEGKO/lZPmorR9Wz91EeyeNGzjlFN4kwRM9MR6g33ZUScAtsf3pop1Q+Jwg5Zzywq
xh2uB/uMBQIH0hPk3iEcHknXNICTjChYY270jwRBK0JbOv0cywmvm0i8v2HszQWHnmyPe08z/7l9
y/Gc5jXOtpGmThBCnZupembuirmgwfw7TRi+NAgoxloYGJ6TAjli0gJkAsfxnmAcqU19I7EJ7MTO
1vXJTClv1IDpXh2YgFH6HymKeDCY+DloVg03k4UX4GSjAGY065g7x94TjzlD97qWzbYqgUOacZ6O
kijUFZ9q8DzPEWAr5/Iec7v3OTYqehyCsT6UaF9hFPVc79bQqKM5zvFRx1X3bY8xSoFVqf2sl17o
zSwbTVI/ep4yN73geJ2PJn6wk1VNKWFzYkrC3ExQqcEq37HtErttmL+igdNcd1Vr7osgGjAoeOQp
Z5oGMDbl0RKN1r/jU0QPtOgiQ8Gevm3QjPkl4Sm6YBiMaLH82t56JcylxJaOYh6U08WxXMKJPAr3
o2VjJn9iURNh/UkztKTyWva3nHvtUE9t8FwUUm75MCLCmYTrHPxhApKJaiM9Og7zyDDCUkYkeDkW
cKd5kX1JrZqwJhEKGKqxSTaTI3WGUBoSQGDOA1wCSNo2gX17cLyS+yFFkHxJ6SVJx9SJ3PTtXHz7
sqWdL3WPGkdNHjqprLTytYkSzV9RarEnYcpM+egPMo0OQwmNBFkG39SRaYQlHlT2IKr0P47OY0lW
JAuiX4QZEBDANpPUorK02GBPDVoTgfj6OfSqZ1qWIIMbft2PF9NdtWnkQqmUU0Ju1AlYMlVYTVPD
Xx1I7mr17+YITRPVISOGtRgWRTGcjlzoMx9VjJJYLZuM7f8kiB0XJEjZhuuruzgIZTnww62xBHIX
tcEy3Re0jZcI2+7WNmcTS0Wc1nuVelNzMDkywybuEZwjjqZGN/rFdbX8KH2jeql8I38LBLIMRorq
UE3a+THbQmyaLMsOHeVRdxfU8y7WaFKVy25XxBNzCw+l/BpB7b2VCyw7vUSwYnTr/aqxP8ebSvWN
C5JjEcNh4MUITMHyszATbbdzfW6oUZO10ZPnUj6nzQTOSB844Hlbb97ieVgrEIKMzArJ+gHrGAca
zZIk8Hy3+bSFLN8KLj6E7SuiZ9oiB0I04DoZgYlLEW5M187VzlakLUjwSRApejgrbOywwEz1B2KN
/682neoZmC00Dxr3biIgzVe0Kt+w7hK7xvPNrU7rdiNbqz2IJDI/CKXMB36YK/+DAb8rMchsI+ju
G3KlyAmZ13MoBf+6KABkip66UUaX34aOvOdTze31UUup511GQcpGQ1Dfi9iVD7uR4xczSPEcWFDT
STDr1xqHH/tgj6xrUmPj2JNZKdKdh43yADPL+ok5e25xRTpRunWHkgq96MfBQxQK1vjn0YGa3pto
+An6LEN04z8MT2c3u/cNovBWebHcVD53uYaaRDTyIEZMGuhNEC8YCrpTnhrOazKJ6mL2ZrF32C99
NEWe4npPVXmoU5QdxzC6q0GkLt8EFam5kWz8P+kZwf+UqiGbkJ4KqBisIfATgA61Rx+V4AvfWbDV
Hhb8G3TAKdGCLezJ7/MiHJxC/PWUabyQZQDnnkkVpiZSqUTp8I5+3JCUdt2y5XkkEucsXG1cxbCx
x3Fth0D0MDC3rTgmE+bN1oST4rRENG0Ehb1NujdMFgtegdnow+jFxZ+Ul9Le7TjsUzhXW+nV4Mo8
gg8GQVJAo1VnBGFvs9kiviLC1sdFFiU5OxTbQdhYVzByqhVYl9HtyPIl/ZcIVP0wey9RR18282Om
sPOYa5wZRz+DqAeUnjWipeEmLGNEjFOOdX8Aozbu6jROn6K0s/+B4CBImqXOi28u8TNogJZIZlMc
3NEzUI7VNBzphgReR/Ouj6tj0AbdCXIZfgsx5OW+5VLs4G5U3hkfYnVdvB7Vt5FQ0bOWLVw7D+fB
Tbm6CZZxqev8nvNxOEHlYhx3WTZSOeMeHWdgP9wAVM2zpTgY49rEyhLzUczk3ra82Ne84hS8tnXw
k+HJXT0n5muGpgIKo1rYMejJDdPekPc2I8jPLxnQi1rsUGSRh09W/3NUUJy1YZlX/LjmVzZ7oCC5
gjL3VRm3gk1KmHsvC6MNbbcMwjRe9/1jLN/nSKo3Z1zeRWnmt84YB7ZcXrHr3cxHKQI+Giad378F
mc++x69VEkIJHJ+qySC6Y13WWQVZdPwaaKXC7YeFweI2knWA6ugRmI0VgEM8azJfqvRDmP6ug3wf
VA008AjEn/OnrTtuXD7OvTLymaTXDXeWfDhGhiApMLlnPGu8uOLa3MtFEd/3FNfZKkR/JNoTO23I
c7XHKsnqLxD8p9CMnV592Sz3eVThM/b5ryyefhRtD7M7Wht3MTcGUwKVXDi2iGxqk85lAX5LSTPU
SfdI4vTqsnnCHs075pX8CNg0a8vnbWt73jHI27Nn9M9DF/HjgkEyG9wGu33et7+bIH4Itkyz6MmS
+dtiqP+kgrRVk/xEjk/pgl7ChHwGRxWXp4gaAwkMhYxm2HM3LWs40sVkv849q/Fosoioxa9s2o5L
HlS8GemiaKdTTW+EshIM78vOpLgi5qEs3As5372O04s5zZel4BUAaJ0c4qPzb1NKdYL+XcG3Xqbk
YVktLpzuaqpPVX5yRbkUaRBmKTvQ0jsvAlNhViLFA+nDsosQ3Kp5tRKPb8Y0c9GoW3s/Zz1JFqit
m6Vzu1Pn+s4Tl4ICEHKs/O1ci+Y6LRSD5GzbNEMknlgVJ/7TUrUIM3HpFPvYNqx9b5lLiBYFrK33
rL+u69SPzGKqNet1LCU4utExHIyhGrJL0Rf0OsBvJQYMzwL8FTnpLm3nB+i67Oi7fk+8J4teGmm2
3MpSrE15A8ZCqBmrKJ/sTdM3/Vfp0tgwMO2e7HKYb8VYD7+kg1xciHx5XqRRQ512HUoATKSV2TDb
e+yWzVVTrvQ8ga7C1Tag1AwVBm0h6/wd6zsgLbks74lTK3xXU/sUa5kdCNZFe8Mw2uMABGNTVBAJ
u5UA0bjCxg5bZf/Sshj26K7z1u+pn8sGmO6RGHmFCZKnC84HB1Ks8jbs1H5MT3PIAuzO90a/4PTQ
UW+ec8o+doDexJ5aqrU7QNQnv1EDgcjOOoCHNRDtSCMlDiy9BOz7RfrAhaRXuucurmKTKDm48sz1
gmNSFOW+EojeagyaF3eUE5+OLHZ/IBvQF2KXhfODzm6F4MhiFrIg7hbH+deMrj4CKvG36N+EPUqJ
3yaoRt7bQx2OMCihnngSUWUiEohXFRuml+z7LGYxWbOJO7jgVzeMVZBKnGrYGJ761ja6k0Hibeen
NclvcCaM+DxZcDoNa8vuN9mrMgMkWZLrzCo00MJQI8wJMm111OUnX3QwMgoZM9ik6bRgWp8IMwzx
suyE6fUngtLejZoq+ZWpsvhV8fzvy4EtaIqh+2P0Ebf4jpevCOI3Geh6BGqdzs1OL8bvuityTo7+
jwVtIMzIacN+t3FDFf2jrHxr13QYYoOaDvHGYKcslPUblbDf4hLud4vwypNfSAwqXSNDH7PrHRhu
dnQmk1oRMzWJO5fVJ5Er8Tw0I9oop+xpKASYaIPtVRkk0cXktfhLZWa7LWYsCziTgaT7mdvgBQYS
HOO52fRub14ih1HPSAvsU3PTPNe6sD+6gdeFHWG3E6n512ya6sWFu0Y1TOFR6aGTbS0dE6nd1G9s
EfqTyaKY+gAun9rN671tOgb3BsBKXtxggAxctVfzqEOTmN1VkGMMY0XIUPMmuZD1x443EK20LFAt
beKMN57mgu1MTqUFEaTx3Iuk/AMxr3yMWrRbe4olg4sbHfJETS9LmgNCGeMknOoKK6XAP1X6TbWd
HCYzkXTVLqo9QrNmZ77WU5MRz1etvpCwxGhWEQ2HmacPqqcsaFCO2OmYna2trJm/wH59meXysPPc
+Bv0RX8Y03a49vTC7NlRmvcoK/Bvczu4ADjAoeOyPQhUoO7c55w3GwPwLkk6HI0Fv4zO0vGPUVbV
xzTE+g7I0XqpG94KnhDEaW3iE/dh1k5I3tZ4qaLWDx2R4NoLQOSRMSH14XaMN40xnwRabmi1y3Se
i7QG5Yo9R8fDVx4MrQvRl81L6mM45DcZOTsrzzWROkPXGwrU87s9DOWtiPpqPSXrQ9ekqwvF6rZB
RHFO6Y/MecSa6hfBr/U2zon615kuzzo28PJDmsi/gx4AxGC72JIksUFsLl0Ht8q039lwi32sxC/B
EHceAPteiPmTDDKAExgV5EMQaMWuMhrCSC5JnDT1GR3KY91GXFPw+zJWkpLYRbrboygRKH6Lh2kv
Y/uS+/OvWfJtCZ9BtnL+ZL76cPhBRbXaOoBqIAnuFnbbFHsd2qiE++Me1v8d+CkfRnlM5U/defSq
Nt8IL0i82E3m1nzH7xGWUbDt69tU610DeAAbv5enYHFaUmUaxW++GUsJvSAICdsgwojLhD4EJmAz
8+qTPjp9MfHB0E/rH8WMJzjFJ53ZQh0AleJMFeXZjNN33Ra3IsZwZdvmd0xNkIqca8obpoYMtHRo
pC7OXsPcFf0U5nBuN7Horg1Htgr0KySPvQgqnM7UvifF68w/kOfqbDlMr3UfjJuewHmbprgDXAQC
o3vgZ1sm2FSjiykousAo2SKwbBmn76lhf5s2Zz5eX5l1RFHIxjLpcnBSRNb+yVuBTEd/0WTuMqvY
RyAuQ8OsX1mrsLKG5qAcaES3Vqitnd7awT+ARkT1C14jobA35yc7hZHf46MBG973FPPVpPnWRygl
2GqV6W8DQmUY4BaPo+VPqmH2B852gnaMYoB5Q+XExJbQcqFsLaATh/5jXB4SRhP7zU+j5OVQ3jNr
3FlO9GFrNjFLfjQc89ia8dlIg2M7kaMYgPkgSL9S0qNP/NH11FfB77jkq400Vvs8BYS3Pncxs1/m
mrCOAlJB3sWZ5z1jAIbVP0P0u7E/62UKwePip1r90dn/ZPTAsnTFU0ixhwk8Ek+KZ9sbnqLCBerb
je1lMdHVVvAqoENiTbDAoGJsAodvIs6ITujdQkBzfQxT03udsmmfi5cCbmfKE+5b/cmfs19+acLS
ZmYdORA/5/qXEXebyfrKUShNfrm0zFwlRQPgCjHPxog9nD2uEV8G1r2zLqHAcnLjThPpQ/NsTJW4
8l/y+KuDsWyCFjfzqMnv2lQp4AsdMWV7wQ6U9E6Ce5BJdvPJk6OWQEJ2IxPlUK2xxGYfKEwSWd2/
+6p45RW3q5XetSR0lri+B7rFY9HycKzJez+/k6hiWM+3bP6H7DsyrHBuZxOEJ1eJEd7Y8BjH9CMZ
Fc0M4i9BxRNUj0+/yWzOGZOn3wtNPEQ1FnA+sKMvjl6hnlf/WzJiUF3A0BX1PjOmgxULPAK0z0xi
RSYZ2zHxv/Ox/alb401Y87AblfxYn0iERxKe/K2zsJ4EMFwY64dAZmdT+e6pxQzVFfOr8l775NOE
IrFJyC1b7fBprQ2cE1y3GOfYk25XBEtfvlOLS0lASu1mvDIHCSEG4SKx2Y0ebPm54awlKjOZWFNJ
cHj7iY8xsfj5ko5kWGlWYUALomeopsbF6W0aekTw1EMR8p2MRyrLqNR23vs8vs8a9w5vgX2VlZhu
y3uzPp+tEV25h1lh5XDGTmIiNEYIqcvcU6Co/+5b7Ksu95X1QbAX+VQs0xcVgEdnNfQUAhCDMbSr
VahYgR44f4htrk9Dlo0HV0NFAvVZLOrWuh5emonNaIPjPazrBP9lV7I2KlX9o7rAfmZ8no+JLSvi
hWl/NWNdMr1xNbMCbhWxhBoeRK8Dc1KzIM+v8FI4GyRgMJuLseEN61gfCdUz9JEqY94Vdgw0D7g5
xYDY92up3sHwXKF5n+0lhiXaHdQMjESLM/YtRjR/QHErJpr+SFEjCCM7csvhgddPZVp8Qk8DM5/2
1b7MOAfLxGB+bp+Dmcx9CQQiFIRltpK98aGJ3VvXr3N7gjeBn/hbrMgLUNHF3DJs07r+k1gT/REI
gDx7egz2/GwIJmt18Aa8gXYpn+lP5l4HIZsKGUz2SZydif68UmOwofDvtY7poqINADfGP8vAP5+2
+Y33CoFF+9pJoNuAQmwWFBJ3JTdlyg/Qnv0BC94i2RhwQVVuZmwlyXKqdaZvNvK/pUdtYgQCg+a7
etj669uxxrW4oaLmn+LTL1xkusBY41IWDuxgZ0wtB4XeT/GInUhL9JPkAwKBsZ3KjAe6+47Q/EEA
nesZc6YCotdxHqjcu1B4cMid5Bqb0RPKzgsXTaQz365Dlce3eJJ7v+0/l4yfmJ4HrDBjvWs5MWqz
ynZEmv/AELmyrwgXfoUdVSfoO+di6tE+7YvFKA196EvkjB2leRkDSvhoD0MLI0pEDwRO2yq9yVF/
BotJm9IgeIQoDMxKXOsG0mKm2B6sqBd3gj/AqTZZFBFMfR9vez94tYEhdxk9mkHQx7uaUwOOR8Ab
vZlocbIQpuf4df0mQPKvjqbxzyzMC1dzHsUCogGj7XTitggOoPYPtlbPkZ6uJV9+1VGYhFs6jP3x
NR2MF9AyaehEM9yGkTnWiO1N6QDGM8h1BjX+/MpFX+HMi4E6c0kmcV+hoAURrRMdhgwaisDNZ8Ro
t/3ikIjXb8pDRa04fLQGohXIJzdnzwR0kE92rYHMxdw6mu6tacC2LrHx5rcYylycEjoeqWPJ9Z9U
suk3rWBHjx7VKRJibVS2N5RR0KIzhto2Sg+OYT1TEfierNwrXneHpMEcXFrtForlwCZK3QQ2dmly
IWq7cT+B+hKG8eWoGev54B0KXqEJd5tOo2PYAk91GxPi6POHiRZTcsJltL3TvnlAQaV4tH5ndXR0
VPXH99XF4x6urWAd9TgCuL+Lrdt7Ob5H58JTW9L1Vz1K3BzbcRnbm9+N9k63pNx72+pQBsW881ev
oR/EX9qY73Pls5Za/jU2F8JpWcp7i2vQYT7MSUXSevigth2WSUe4i9dHI7NfNCv0Pwq39yWu5++O
ctUHCrtHatK623J4ZGUnzw5dS99lOkZvduWAaQpirJsxvh1A4XxHEQOSYyfQACLcucof8Domj2gG
263YzPkOwRcDaxDLZUulGFQD/2WOqeRaCPLsPF9Zm5byMejJ3MgTKODdzS1lu2fjUgNw55+glPVc
OBkoJ4fySdHywVwuhQWIusWptgkSUk2lwzq0Imzj+yvxjvEN8bi18QWCSFzfHmzzMMQA3tH2sI2W
ETSyXwLXMO27Zk22i/iN0Nm5xVCz40KYbGhCZbUhK7F38uB/WC69beyIipXAfEWfeI8Xkz6jpeI7
csmEQI74qkkPdIP46EAgpHGvcJiXf6N0/M2BlDzcxH6RbfBBFewLOvRRSlvslwA4tk7EaxJZoAGs
sA3EcwGZhZXG0WkDcKW4d2dMhUMcGZuCUqMDCHjjVtlqIoeF59oiFMDTqdv0gbqhwm6q8EmwbLBB
4lPDgkQcxIeFH7sI8NBnuLW2ruv/4J9/893+uZzl5yr+xjQ0llDiiWbD8MzK/FYinrfpck752lwx
vulUmxtIIJSxmOnKn7Aes7Oiv4Lhs8qDGLENK9Uw8sLL0EVFnh3ADqHCV3ASNFkaHyN8VadnEQlm
8eQdTUGSi53N3WD6Hgyl6sWeXWAUBnyKwVQsOAAv8YstX+GOVzCtJlbTNZ/WLjlGk3Nq+pRrgz/v
zMGpdmjez6nVPuNH9k+BHoG9tGBLgKDwO0r/pEv0UwXuT+vjFm/b29hUD2fS11ji8HN0cYwX69Xz
bfVLpM4bJL3d6iN1/WY4oRRyK/Dvupxfxo42W4t6OzEbv7uo18+B8ONwNPJ7k3fPXuGB3De4NdG+
khnPWWGOm5QdbJAX3D9pszwsYP8dY7znrtkce5s1V/rf3zTT2OnGWXfi6OZKkB6lTrEmKwxaYunr
sGz97DipFcZdsCdt4mlHlQPikepZkE7En+gKVurDS9IeQKIHdr36sMbgEyPWbq6j97rFMsi5/iFF
+cAGcO6T+KSy6YZv/TIvwZ1NwS9R8+FQ2tkv5fyJseW3ibyxZzt/R9QLiXa77KoyaDiY8vzc2uUg
bhfHPSfcanu8tWnFEIMizlp36wQC6hq30pRuF3eVNixhvXU981ZLOWqwhFXuBmvf9YEYfhXOMqP/
jJ4j243xj5nsYuLFeyPE+D9PMMuLaMsTd/YKTPhQ6B5GJrkKG9ACJ9ZZqPAJyAGT3arsczbxzhct
T2dzYru9+Pk+SLhLB+qGRncL8uTk2wvXewzAsZqhjzm0QcX6L6oMpIX01XHyC8aSn4ToUlh31Vc7
wX/iFlCWNSwUu2WbJ8DV8ooAg/E/s6b/ahMUct5OJt79xgUrL0vPPMbzQEHCMrjHwVkb7aUF9YYC
KcxXRYWgoNHui4BdU10be5v8xZ51JMYiRth7bVQmgJMIMp2MVl1KmDPuB3bB6Wi2YGIrm6tyy4+9
wjZ0kv9dUzPPZwHH+urLzgHgxiDncGQEo3rGBlbe2bLHRKa6stt7Mu6POvcyslAw+LZjlJq/O7cm
OqYSQz54u1dfVZV7mC9wxSlKyTHTrICmuqYGOXPcfjvlgbMnHAlIlRqXid8Lr4VmcWDOR5Ha4snG
NSly9C0XLre0PFVsE1wuuzwwk3vSTxbK32C/tGlnHBKVwhSXk3dyNQD5cmY+TLTvncdowDFUm8XV
hP9z5LgRu0gGeJ30Uh/wdpQ7jKzudakMGCWOYFga102EAaiftldvv1QJAHan6/qQf31Dfa9PgtG1
0wtVOWNIhwfyRD+5hD6S+qsZWs4+kNvM0so4u9lM2fJAm8Za1Xxwuxjcs+cDGpKqlOwsF30wJOte
AOY4DtlM75MqWR71wCdPGTGO0MA1ngfBmYR00/E8WcMugKW2K1s2Y9pCQ2cLkexsoSnmFBzUYgQt
YmWFJF7mtKBeuuxpbPVfG2wBT1cmjzI2IifsIVy+ypWg0EI92Bgodzs1F/rSOLZ/LY0R40XhV0/T
Uq3HuIOokSx+A+Qc1OqGa0r2NcneP3DWDIc5C5adwrIJO59Nn5XxLvW6qDjEZvDP5X20JnYrPpYe
bA784DP8kOSXw25i03TiakYCABq7LD5NNUuIKdrl67prCLgAu6cSxczguIMgeSv9/s/AjQhPQPA/
ETfwV2V3lIH8HsbsPIz5ORU0myOK7gU6WlB2UDmT/oFrYueOuHThV1D3aBGpiez0q+wGZ1NF/c4H
0Zgb9sNR7d/F7sg4k2jYjGs4sYnWkAzEPR5jMiOA/UzTveRgc7DvpnS1q2+BV3gNdIVdujhnU3vM
dEq9z0pNOJBpqzGSa+2tHTcNqy5+FlhWw2Im1b8GMmq4vbjvz/DFw851Pqc2247W8praNcSB5GBT
aNEqtrVu9wbd+Z9y8UYlLVfQYZ1Kyvgq5+Ca0xVqNcZtzFYZsbwKKzr1Tf076ccW72R5ntPsMWWo
op18gdX0NCrru1+mF6Ul8X4upTnFSkMqx43bG7/WYIo3p682alAi6qd8cZ68xsUrk38PJPMGwz84
fXu30exasDN0RSXXGeIS70bigmmzbZP22ZXi3miL7Lqdf/U5iyMAUDAMr2iBbyZcYG+0vY1dJIfF
Hc9jDkPAXGqWi0Z3ijvxYlf23lvy2/r/3ZT7pA36Ph9jlKT5FvsUp+Cu/l2ofh9741NgmjfZdDwG
zXe7Mk6GcvrwS32tgz5Y649MIOtVcGAbgiY2kJFUyxmf2xlTCctm/UNSZF8V5QmLzb2V5kFgN94H
omT9XD5h636ykbckpiK8YvBz6jh7dlL56NvlYf0XfBnvlHd2lz5TARdd48o4Sra4RYf7j+WRttiI
Omz8TiHfFpfeDz547J7oIWTnhJ8uaofXeM69H8QXdlFJXtxGfFq+AusWtfLbqq2TXc3goSymlQ0J
Kf9NEsvhi4OwvZTy3rOeo3EkhvOW8d6zqvq/H63CMOjYBbARmFEjRZRJyoxTjjObMW8BUjDAbROM
3YzWA3tXJHOrYBUbO8GzjYJGUSs9415GZzgMWNeoiJASqpXlhN3FYESJae3BcKku+A4QgIbxB5LJ
K6hMWr1lxHG8GlkaU+wt5g8o8eGYUg0WFOWXrr2t7etDAVFkpWf5ZG/d5veIXw7mM8TceNiuSnPe
+/ZV2yZUf7pyV2Ghi8186zrzdBgm0BSEYFOUTe3MuwoqZcdcQ3iTSg2kXCDkUF/PrBi+g8mAU0US
ucl3vGD2mQB+HWGnicTZorOdvfp5MCgfmR2xUYg8BauvSxtbu04nn9RJb2cwB7wTeCUobn3W2ir+
rprFJ7TNbtZy838TT3PEQTxYYMiKEmmmFm+lBZ62nKvjGocoJ4l1P1l7T9oUTsNIM1CpGR+YorgI
GOu0aVbfdpk9XFbFBDDZXrkYC7ucNVnklbc6IRu0DGcN34apegGaW0DUEA4ho6i5dsRmlin949bl
ZdVIltm+ERZ5/m+RDC53J3rvyQzo446JpQS6Sw+YrvdLxLuzRdXs7CU0I7zeQ8rNH2nIbUAcAIzZ
RhbhBMeOXoNi3rnN8tSVGg5nMUFDXE3Ky70WcYir8GfB+yIKsuolgQHNoFCUH5UuzuvXlUQJ+J8P
xOsbr5DQL/L3CLN+PEHucnymOFD+/PnMZTYwnUderoW/KP1+cPDL4Z7r6h7bPndewBFGdjLr9bY6
73ij7VqHOCuC1X9cGisPB9NjUqc7F4NPZF5za4C+Y8Q5hR1dmBGFaEVATy673yxJQ3uJMEb6xzj3
ji5XpRgrOP2uqx9dPvvaPLe5/9y41p5AEW5XWxCLcIbnxqa6PrMuPQWiy5Ccishm50aXIeDl8QlP
C6yIwt86JbfEJJg/s2xC5nX9i4cDbDM3zkdF7mczl8Qmxby1iG+vTyh5g63i6x9BFpo1SRue7Ghc
dkX8UfOi07a7s/nYctHFEFx+FA5x0hw3jNUVEOP9g7R85+gPCRhAp8OUQPAlYfwyG3ECCvVIAMGO
vf+tcQNxv32jIGqtvOdIpkR+kp8gjJ9k2fyFgkewmMd9/aiUtiS5TkN2RM6GFiZd1suTma7nmL/s
y84o/5JqM/h7yYFlKT7YBmFeTjRLwu3MmR6EE7YDsh/9JUgzZfC3M3u27Om/ikZJVDy5JY9/Kk1Q
v+z2o43VgLBtXLRZXzwrp3+xOnHpyBwim+Bt73I2+Ms16Bpnn/JQdEP9hmS2dwImpaUm3OFgFwKI
th2H9NN3SGN52j3jmALDjZOCi0bDLWJ8jxzuqsyLDkcPMJahO7GJ25tj9YkJAoBXRgnyGGW/Ji/l
cRroOWMhyeGOU78t0lcYCceSalfgYv57lLRXizKR3CsllPjhl6c0YWao7jthxXyXU/WvD2aX/p0x
CSuRkw4nmL4fg/G5rVBYGI/WVyyf4vYX9L2rXc7vuSkfvotsix5cwDznZ+5a9XswRNdxKb+Va06b
NQM8xQktIc5TgEA1+NZL30s65QN5aoZqpTJN9LZjJzP0A5DNS931f2uEUYO354ay6td6LZ40/HuZ
eYd64U3aFPaz2w5PQZN8TWiwR4lt/oFC4eLxha4ZCCLkHrLnxIlXtiwcyvlujAtejcgTqMk4war6
V+xlh6Jl0Qj9FjM4+UkU4bqyTkELTN2vgvcB0/ZGems3Um82z7afRvfYICPJrX+66YYL1FC6oY2B
aMT2whNXMVZ6UcgQsWVhfaydGCcKlg6NhAEMI52co7eOgWNXxbgtPXZstDFd0cbtQzEmyQu7n4Vx
33fzJ1BVLmoy4KXKE/MXF1saO5IhHl/t0UaG1SW0k6bJoHfA4WXnaow0Cbr9zeyW71biWJ2mXEAZ
4B1GJdWJhwKIUfPFkG+z/bCN/TSiwRps2PwgPyTe/K3aBhvsOL6x33g3vCQG/QINVXPda0aP62Js
4AOS94LG1I0xVL9txwu1KRAh+icdpGxSyVgIrtXIOPe0aW9NT1OCVPcAcWXDGHi0lX7GgVtvFREG
rxursMNSwUjyN+/JrDLh4YR6GcrybID6J16UyNfBMfhRl/YsXhY8BResW/NKm3LemxhCeIf+clR8
r/+c2mWtpbKAVTtuSvz+LqYr7pkZ9OjSPZBWr358KhE+ZcnEgjRPeuuzLjVBmj5ByCyoOiV4I/+2
cfxSwRoAOflbQgIrJZvedHpgMFqJUtONftAP4r0vlI6+dBAC4oi2Qav2n2RvWXQCKK71wFyf0Cat
h5ppIkrr1d2GB7cdtc8na8a2wb8Mb/5JLcaRik4kPHq226zfWx20f4GrBq8GW66gRp/oj/4y3loG
cINbFtdAzZ2V5S695LyCKg2tQgwnh1Glt7s/xDIotWmOsZFfR677XPCv/koQqfFElQPzTaygyoyY
sK5jm/dsW5iVyAhNRzeyopeIMBN3C7p9ZH2p7cU7zE229zWGvCIQWWjTPZg07nko++SPs9Anb8/t
q03jdNqtcgh68sDlJazZsWKo9+s/nCEfbDwwF1liucwdVp+5KvQeaHBkMSk157SfgS5VABK74lS7
QUCQoWrwzHZG/rGCJ9iD4ZjUPBdmlsJJIbwGlxjXtAOUm0Ev1XTPMP/DU9yJef523PrK8XYM6P+G
yXXyluyhi3SfKfVEcir0ElufwWa30F3hB6WFu8vomw+hohgbJImE1z37Em71NlcOpoijNbHudaf5
0cdoTlmBQZv1CjuY3olJdWt8GLd0uo1Onb8lVcbuSuo/CyafI3rUqhjXT2Y0nOyh+xv36avfMpVg
i9kXmPxz/suB0520Vz6z0D3NJW6CUef9j0+PHrMjVLqR1a62QxINT72zVsOlqHL+tXayL2XUN3dM
+XnKfVSIL7fsX+eV/xNx1IM8CPNxenJi4wjO4QKW7uD1+tJP+RGx922IcepBcypgq62E7LFfTaMp
A3PNOb3KdHX2zu2crJe/XUrwHAPtdxZDedmsvQPs0rQCFjRcl7redRKBLu/eaVUJrcz7nyVcrN/L
1ejJWqU527Qsr/BiUGRBmpGaEdoyyoRijJ63vTB5CJxQYzuvxcrfqRzyrkQ5cci6/1prGNf2WQqX
sDltCO6NXFj9NeHYeJRUtY+Ur9CW+Hs9vLrThKhadePGA0S82GBpU8CqQQAjPlLjn7ZtnvBJyXAh
gNz144GqB0aiVdpqsngnfWbYceSnYowH8Mqf/2fpPLYaSZYw/ER1TnmzlfdICBCwqUNDd3nv6+nv
F8xd9Uw3SGUyI8P8RnAy49RcSrPNlpXdrkcTTFAIQ3xhjPquxm4jUZKdOtPKrATCMO96HQajJRom
QQVvIkdwrmSc20QKMw7DPFUsStHMXrkqamAePAkm+8sJze+McZ4xBEcmaVtN5OBT2FJbGBx4N5QI
XCCijAGLRAi7BqxK5gkKpnlCHRtPNGd01zFGhDAsF0bX41MUuf+A9pCjTyHM2mo+9QYt2NqomGun
2nWkZornZoAmi6RIYin70KnlwRvvVYsKi8bthd16MFEyQjQ+tlAt0GeSJf990oeLYcExkmuyudW5
hJcfKugn6VdWcbcApIWYUeZB3Mwa5BDonit+/TJjyrnVAx8tnKBhTpXx2ILxXwWnsa6tbd3hUAdF
DyXqHbjidah6f+AQPQjc4Oh6TssSQFTpIvAR9K+Goz059fhaMrmyxvG9SDi6cu/hQjxDK/6e1tSQ
g0kOq1dQppq4mp/DESmbaWiB9cxV960igv2RZYZ3SHs92GiT9+XkzXcB8o+CiJDWd8l+NosjHj48
jHgDmxYerPOkcWeJPl8npPNiRaUn23/L3cRMQ/Nmhkuen9Mq3BdOwlE0B9dIrUc06rujvMoJtFY+
/5qDs3r1c5nNW4/N6KkONKHmGeFAZlzKJlFlWGb4uNYF+9kXayRFNZFcbR8o1r8jKHaiDYQvRTbu
gs461tgx6Vm0tkzlLTDirWyIwQOQQ9QDjXC28/kdlV92UadvvdED76JdJllbrLoUFJxLnpE1xWOU
6qIqXM4MnD+VaN4xiANZ667qFh3Ve4UEbJQB2jy7EP+HAkOH3PhEUO2o9+Y17/YdWyfbg+cEiIJF
bB0tIegvK+0+DlxqtJdFbGqAs9XpUjDCMP/F5b2Jo2NCBzSmDk2QZHH9khUFoovv9g3kMyyd5AOw
LSxGvpxryCHB9ZfI3wmw3SUjg1/JyNy5gNtf5qDIEtouEZvGbolwzGAtAAuk0oS55MZl1jlDWmh4
7UZTsr3ZTOuy+kgAjg8ADBztbbAfjfnN92lluZkGWsNcK9uWbjWKDyBh6L3YJ1wI1maMeTBYCH7D
QlLbiVGToTvtGNGyt1QwEP0yUjP07e5csO1fGoQm4LKUdCItHASxR7GDJbfDhcLI66jc2v4nKB4J
Mnz8UaDjwy/OowYIEl6cjaKu8zzlP1x6ClCL2TUqNq5gcJaWNi5mbnaiMHbpiFb5pnOav8jG6/Af
870GAUoWeIcVoBEE51CqPmef5/HWQDg5qvDPtK6hR+s++jZhjsEgI1gX3T4njsknKgokrdr+Cvyd
B/111PdR4FAxhYCgKGy1O09hhHEe4oTVJ2eHJJHfDli1GRGaf+CJoqIJu/19yMdV3ZU4k/6dGZe4
mbOYkFqzhw+PGe84EZD+e2EsGjUzt/JSOo4sliSQ2+eZrKSyv7DpdHkQ2V6CEL9QkfsrqIHJqw/i
11yf//K3eqVfDKYBnZnsZjBruvC2sE93T0PzI6pTNkI2Fue9TY02oTXsGhhJSit2OsiTkcXklQ8N
ABkCnvI97AZWb4aENviDRe/oizFBZ2FitsYUg6eAZ9jWLSaYDvdh/A5zFHFze8UaVPrnOqN1IgsQ
Px11ExcQRNpNBQUDr5EVt+vrJqjHjBbyq2G9WuDS7PrLRWlNI/3olfc4YEio76r5dUCbEhTdPkRJ
pC0Ql9FPDvLFZkp6hSne/y+0Hzdx+IdVPxGg0b9QPE9UWmgIUDHZyEegWWfYb4yB5TfMzmBGAboT
IxQUKg9c8+zEL6br72BcIV6xt5ToOOOpTkIg51EVGlsN+C9fKrBVKD54ZGCvFIR3vqxuXVpPiK4x
iuV32wYsKfm3HsIs0IqVWX/FzIpY01yfvHXaWrB1s71GoGD2fqphn+A8tlOc8ZBXmCw2lBSCy+kQ
wNGnP56NqHAACd77YU+1+fTZ0AhP4gePNpmbXaXFK62b5AqDUd0n2nPI2nDccs1QZC1bte29g5k+
4ubC6uQqUDc7cwGy3WTxDs+4PB35C8bty5LtNRIOXDWkjfdSIBHLb0SoJvXDg2yXatRdh529YGHx
4HTy3RwpgAITjvmKWQs86HJazPYLGJx+xojYQZgNVPZsbtjlKeGS2FCZ3/LlvYCPRFOD7x3znwaF
HlACCOyqxxRVy1pvnlIeCOPiB28DDM3agHjGIo++WtAohYPEl/bkZXeuPYSSg4Hperb9vRPlzQUd
mS1z6mrBc6FUp7nX2k9FnHzhq8dYKaDCxMfjDZzafgJDJ9EYRt+B+pPzeP6YDHvHo0wM9ZRLfZnR
mPbRJDcC/52BSR11lxIMb6jMKyuz9rwLntYUaYcAuKNPvI66dEULGDp8R+H8xs1PPNrBfceXZjFS
nDLG2gCtXk3+rcaDte/DXcBJotJUHNC1nUZyQLZcXn4jubfAP3jt6ZwgvDfowybCmi3PqkvOnfEh
b6Fvs4OrY/NM4hY14TUs8JnLFWY13JxaHiW4tzUACvDQbaWismtsFUvfm2P+FEyGBEala98Y/QOh
i2hYQ5YKknVnFSsWCbIVa93aY/uIE0f2xZv/lTbr9kPUOiCM0ThkF/UE/PBFV60Xm7/hUp1SHPWy
d24i4nr4Ga9GzhQUq2M3qBzZx5H6KAS+O1ATFRhuOu0mQac4GpN15D2CCPPpDiOime4GSIItnWia
ZT5alwitBsgrSior+6FATIiFWunFtXcRDQVMJccKTNyl2W44cRIPlKINBFBnettuSiZXJcfH2N8Z
B5yiJl0ozQNLIokT2d52rbVDGmGElx4FjRqEam54Yl105F9lweAvv0DfiB26Mu23lAS+FXgxpM40
Lr4V5jw1DWhH67asDeA7bnafIIoQyMJQ26Lat/J9h9S3WmHJtTIU73sOTPyraNjkZAdRmu20qrzJ
DxRdtSDi2mqyTYBx+08JTDYXkivl455J8q6rEerUirNJZcDJOUJflnOCK9UoHlz0OnoBXOMjNXRM
FhJ7/ocu0zFKc2QIbWVDrM4i7VX324dVqEfkyl8KPXlMxvTMo9J8bTnW/odsjW4imWarjUy5grx6
6jT7Be2lZVs+dRVbimmt5DE82UwFO8JvI8PCFIvcVY3J8ts7+ugXjvbZgYKiMIZEFLXS9zQcUZ3N
luksHtR/sbLCIo9Zq3LCDmEXcUCPNvS/S+/O6z4+9dOh6pGOq7VN1e3VUrvJIulQtwJNiYQep3az
wMZlxyOQM3qg0lLKm+ycuXqn8YR8APrJPRiEOLF2Gs5FBT3FNNH3ij+vdNgXZof/tEt8mabp0M31
PxMs9DKs629MvXZ16j5rrXXRm+kYeMoK/XTMVlFBcYbmizHUJRnLP6WPIHKBs2mlq1ck9XqqCZhK
ZKUjfupmDDPbnwZ+BMWvPppAWVknXceIFAemgzIl76oX7FXfOhS9/prY+lPoO9bCSJBYMbP9YE9H
9L73c1vsvSx64Jm4xcNnB+P/GiHTkXvJNx1b3pVmvGd5c0QgfFv7/t4gAtAz24aIfSxgPS1HN3nS
zIybohVseUi/5IK2Y3E0JvJ+1jT+GVR2jmlugn7GUyPcOubMWvb1DSp5q1rrDk4VjOghoXDBcZiO
lUb1hHnl4CnjwgnLn8zJjpZSv4wZ1kCuWf0ZeBRxpK6NFm/tqHmqqox2Q39Wx7hfKnq7pZG5V3FN
tyttGwhbErbPc5KDS8wndzdn2j1FpVmSywEMHIOeHRTmrcH6zToYtRTIdj5crPpLwSU60q/sbVU/
++prTdxky0o4DglakMpbn6n5m1a9q+yaQqVPvDHa6uwAIsKFCYwmUfWsFeDJzqTKktM0/Y+azGsO
wZ6l5RLnGXgQfV6B0WxVzArMb3o4ixzAY06To2rPrv8Ttg9OPs4/2TETgyQVGfg2uWFNyhhOHOgg
h3ifBhN78fpzxvCZwJmRmhKB6cwxG7hkxleJakxahzC2nprkJmcMC16ODqXoPufwJeGL+VQisSy1
kO4pCKXN3L8HySxVjnQHG47KcfiAOsPQi6Fk3C0Dzd4O2AFo4zsXKk+HUOg4KOijmieZNReutC8N
HZ4KlE7xbkLJjkGDp0j0Ar9ezg1zfH1PjoFLAZm9qqZHqyaVzN5GBGUMk9wxnM82mcVIV4HoXOjQ
3KqGCYy6k2iL0dhKa99yEDKT9UPQrhwuk00qTybCiZlG6Ulh6MB7oyNFR4lzloSOT+45UWXqMYP8
V2YQvCqsFGABJA6mfpDvHyAu9iOR1XvklEm6AUqCz+AyfIY/enPzkhZ5hzc268oL5i3PL8dqo/2H
tRQgMCmvevfdIrn3MzReMPuRNDNtkPQmsGb2HznWKBhYPPwoUONFngXQgHgolb8K9CvvhCMUzDRU
D07+J4d6I4pDlHy+//tsydvk92Yg08UIHp7SSLffeJr8tJd+dyHgJFKvjreEiO4y7r5ZGEbMRFLf
ZwlGtTYzxgtLACK77C2J/rq+o71/5MW02kOGSRUFZBVxanEnLhJ5nfKeWMnGza5a9s8jM+czw/A+
M5MHErCgS4avq7bTWZUZyrasArefCSannnPLJwmHfL7t4jNbgqq5UtEX0mkkhi9sk7hB1h9VYLC0
O+ZXKxfV0wEzsCGBp5xDoUA7o4eoEl8Vuthco6SFtDt3UdoeJCvN8vgyDvHa8X8KFRE0nCOAOgVD
ee6wk2UN7HCvvFStSPjjxQrOgKOimJ+TmMVmP3Q1gFU3jSsJEwZcFRmXrcLQ2nGTms0MlA3QRc1B
fOABNh+pef3kIvULEohLtKbWifXk2N6HFIdjhn6BEoozOCSCl8F5MHtCXCF7YCOZbrPCWLbu7/kn
+0pFg1d1lUXogPjNJ9DVXFs8xW8SMUD/L2Pnj9m5F4pcxtdwV8qnmCCQyVInIIzpV4CKfR1kh0QO
xTp7IPYDHo9ZHCsxPlN6eK1+9mx9E3O3SuXDmSFlGvwlK95rPWB9SFNoA5yTZDH6uyj8M8i7dt/E
0hmRfNZO4CylJAzdfJ1H3cJLbDhb2V2jy4YuzZXxOmAuglOyrqrfZ+Dx+H1EEjWXLGRfMwlYSMGv
U8zAxZgz89Z19k2OCa0dz04a7gARHELuhAaD5LOW4yA0wsCa3FEMu63xaCLJCSLvMsYg5iN9Qwts
5XBVcbXnjbIPCVpSVBNZJLz7vb+U/x3IaRIKCq87jMiuchX8NLpmK/m2ZLSX1B7cI8Tr33WINN6q
9cp1RPoS0XuQwC9Rt0ua/a+YsLopzG8tb5Yzx1iIlwBRJlP/v5Jl6bGgWORera4Jy7xp2dCjv6oo
c03+ZJ+GyPvqACEapiC9YV28VlpGHk9Bfqikcz0TJPgr9sZMwsZZjhIC0Fiy14ZOoJ20O79/lhrA
ZSciwXElV+J7eN9FBI4wu0vwzVkjtfZI2F0R20cWe6I+EXt4ULJQ+Wnb0IFJCCXko+3+WnRVZPOq
OgZHWHUUkUgfbEpaXFJySqZOc1QeIeHQ9n9Yi1P/MPpXOdlqxMJDkmgCmw8fnguKGubOJOq/bZH0
YxpIMkQBXrtLpxBzWtQ83opggC6Chl5av87Mslpa7CCQpRWgURvLGeiim8Ely/KNZcwN6IlLJ5hx
1bw5rBN4S+O6rkF4R9FZ3lKdOjv5M82TVWLB3HjXIAJKc0XeLyc+FRptjvoL2ealV6I6SMPDBiLZ
7aXJkRLpVNwCJAga1t4ojA0o+XXYf862g+AafC+KCI6FqHtBDRkkiLMbB9y5EZyNaeDJmVdyqINg
pVJIkSi42W67TXkT8kC4kcr86HToEsRoL7mEybv8l1Qo6JOT4l7kkfj288ghLQcGNytH90SKy5r4
Hdzl1pKVZ+d3anzDPo8O/9T9ZUq01YrmopEJKUkoy5IzVlaDXG5Nbj7qEXPQeM17IpIqA800NmtP
Yhy3fBCaXcjdSuCg2xYA9DfOJruJTUWD0kH9059uDUL13AfroQi/ZrR0BlNdaZyUpALMUICBbyjU
k2Qjl88KzMP0YlqvmeMteI85bboqBjgsZ1+drKVDI+9P1qicBNJkoxHIT0oTTxYxKxuSyZpm4++J
JHBd3pVN+dyFylF6hVyKQUnaF+mKfhQTCXJSY6krBtr47BfOgkjH5uHhhW989P8TsM7LpRPV4DFk
8cJI0MF67SIQkw5gbLIbySeo4k0+xkdhpokfchgwbQCbc60LZJ6IVHqaQ6b6dnE1SzimOVNd1DAl
ycDaasdzsyjuqF1ato10m0paZt3e7InbwVZEFZD5v3q6zdAPDhupNUsLx1FpUMnBSpw9cdzQJE0a
vFeydWmDv+LT5VyFp7JgsA61A2lknr+cT4avTS8SG3mBcIi1FQ7TePekxoebkunYfoXfeZaeDX2c
Qfbn+UuD5gTyLh7A036tGvrSC7qrMehPbgObX3DWlsup4TWFi3AL+TgkkALbh0XcRbBIQV25Jfio
1kFKwoWdYqUoOvlR+NJTUjhpfh28pAdM6cb3ybanN1fvc8wRneKCm2izs+vqieSQJlDU3rosIPRG
pAvVtEGBeh0n2XmqaasIWQJ5PaZS1j1Lo/0AYmfR50xmJIGTBTVazWFG4pFIYs/Kh00V3Ojta1I6
PAgxjdO3Jd2hvs7IfADBRcNEAwNxS18fVo6J1xouU0VAYzCcn1M1h7OA/o8VtFdpzA/MD7RR2RLc
rh0yZHbfnGW3SeEI/v6fRhEiQ8b/fn46aHHypCrDCwQmBIy6+s3zvI/ehdFk0+UP628ptBTNP9px
dACYTyPB2I5tcgoq5zVHF2OpWhe10U4o5e9HupqjjQHDWO0tmg5gDy+BU3yU5vDwmvAQxP1KUn8p
WlISLddprvWEHkI7KgeEJrbyl1Op4RZka/cwohlU2801ZPYi0Yh0+GgTnm3stp8ZPt8UlR4LYQEo
HsKqYVEBXRnjhaYiX5EkdbacUkTiocNABQwjxImpbPgGG9G0GXQtbj3b0WUMmA8jWvGB9TJU1VPr
YV47pzdk1w7yWothBltqispgfy617MLY5oInNzZC/d7ox2jrByosiIpk1jKFDWnF5pkjaFy1dq3f
kix76osGQYqMonlKeveWKFr5HaCBDcteoctJTw7pw4RCNqTbniLlhsI3qlKppqyHEBErJS0gD5pv
TRTfB3IPFQAVVBn4m9GIySZNCsgMl6whcZOm41jngB5otkwUcK2r78oUd86ENylnZeHo4JT88vm3
TNNGWStLv0HaiRzrWQ69rvdokvVUOGAzoFMPE8KtZh5oLLOpWRcJtJaKYlK31XmNg9HNUPoHPqng
p1MU4zQSMfSUoLTX2YmL63dDa9LxCMBzdBWuwmmKCE0Ab10Bsael3hqpasSkqE7j6Y8JcJ9RGUZc
SGXcWjOI7hOkmKlUTk0GqlCjcXs1PH/tKcV26kL7WjKuXKpZZYFCtz2MhVyGjJg09gOe68Vgzwxh
1Ivq9s/90L3KOL/PrVvXQKge0QQmqWWGh90Mkrn3Wu+EfNLNWBfpKGP6LsuDZGUw2h8v0jOoCODb
jQcKbQRRPKzRuZSY2bkIITfZygO75kMLkkNJ2o1DfhuosqNpwIFWiPLdS0HWjRYvdBngmD04CoNU
WO/e6VRz7vOg+68IICzzbKiozDByGNjGgx/Q9HpLTRdZeLEhbs6qUWjighJdk78R6zUN3VExZDMQ
7CrWckaT35CMrENSwx62DAmRGcvAB5YraKC5wTqCgFznI7hzfaVb5StFfV6hBjWqypvajavC+5YL
U4O3kqyPk3QIX6QbgJAIZhTN3546Ls8tSGchdnxgmaYmZoUY+4IDFO9nkCYNLo0QMEGOtnjfkQKn
7rUD9oNgLQVcsVBDm1W0YdQM/gmJTpQgkzl7zkVKPucMkY92WZYtpjjcpoyAoAAdKuZRfvNwUBwx
KZCl0Sg9MX5C8iSTWYF8ASbjp5GXUSKcIP9MHkKO3XavBc/QQasp7UPINyHWGM2yyic6CbwGH382
+nEFtxzSfWtiMtL8Z/BvOjIBFVPdZU01zxmYCPEMZJDMim2y1TpRnkkEbFVB8e42QeWt4xIbwxpH
NG9h0f4hQenth3wyuUMPeBQzLU5XbF0KgGCUUvKndOdLPBVluEsKG2KXMIYvNCQV0iz5x6B7kQNF
lp7a4gP3QvYg53YsZzJsv16F/5Ynu8wHh+9oOxoGBwv1GMduj2Bj3zjcxyo486EtszhZG4k7bdAo
ZEaPk3s8vSE0vOIL5absDFkVMlEpn8IuI8OXfsRdONujfx2s8SuwAMMiHhWx0Bpr2jJ1TEz1aqqc
k061McFmo5e07TigU3oUfMZIB8NoYS9kNN88UeYe/+Jg/JGW2rmrk1fF69+ohMYUrxyM8VjLfKYH
N7RDM4NOOv3Obs1d8LrBKy5ROnzTWdpSJsglq3G/BX8CcpAjt3daLMipwdqHg6p+wIlaolwBueTh
M9AgeZctK43nPB1/FwDNEQ8wAY+WprnZF6+S7mTO+6j6Z4gup7Qo92iCrOT5W0qzzhLE6XmQdFLW
8qS8Mt8HcDSlLmsgSWZQtqwePXoFvvYdwu3CK/7ZqAEuWit9mknObSamFi1MJCg0BOmTGUBw+AKL
CFyK23+SsMl3RQj1LQvMDEy+xEGIQCoDtmzAIq0qZwePcicTiIBjroat63egHSF6SgpQICUC62qp
EnmxKLRXoh2fewqsgfxUZ4feK05ArC9jmPzWk4Am1g1LtKbZGTgnsAKktiN9sRrc68Trk20m601G
bBHns0xCJQBV6DV3XYPlPI0/qzK3rg7/Ne2+E2e8yxORkCWRTgVeo5En0yZLNGdLOi+/3pfNofHb
E40l2ZN2mbChzY0Mu8vywZjCc/LXuke5KQ7vTj4DEsFDvO4b+RxZKE30px6VMxFzLid2yi1xGrrL
dGTTtVPw3Jj08mYD+gQl/YqABcq/Knr8xIzaszNgSsgyO5g00wThtuf8B80Ezq+3nvXr0yyT4Vyi
ISaAxzHclnyj8o+SV6fugK4KHbXYgHqA1gnjCo+oQ9CsfQSAQ2jmTeY8TRzOUYVcQF4dUhQBbS2l
pQXvmOxINgMbj7KJoIsbExkf7aDQae4gk0UMHG2IaQH6jc7yz4x3uV0ckJYA3w8PiPBUqP6ejSEP
GM0i7IlRNC7LaBcjeJcRqQvD2Q2a9SdPkcutiE4wrQmfcQ12a7Z/qgpTgD7c0sTauOzwqSgQ86vv
sW6v0XkH2ONV1hqPcMb3xmcVWnhRKLvSrT8Vu75rA1JdYJzKyXpT9PmfyPCEWv/mDOFaI3bFpX6r
MH5HgQJnjXBKENE1ur3l4yddraSdmtvdZkpVoLslzLUUlo1WbNREvWnmTKFhnRi04IJe7lMCtE6q
1RjRO+WS46trRdV2cdUicyaBZgq2cubCldlWyOAR0HdOb36HKpUGq7AgOjCe+z3eBKA1Noq5cXnG
6zL09i472YujEZwb4l6cwZH4Xbr2ZjCrg2KjjixljARKmUrL0SxboSKtaooBIxZjV01g9Qc+OLc/
HZH+Gr34R1ZO0aMmMxSVg4XlsHAH6w7MIFJi49YEn3Rs1w0aKLQVdgaCf6fIHz46Nz/5AcjyCtWa
pu7OWeMu5SU1ebwjoEg2Ik0ZzN02rBuMLiUoUBQGkKzs1Dzik7GV87XArBTwuvKllTk92bykPeyB
eNPo6Cl0ghsvebVzuMEcOlKxso7A1CAQDs7IcFdqAHKU/67NatOwxehqQpSLlnJmoqf2ITN1STFl
YCF7t6cdgfLEJue/S+87NnUEkfBZ7G/SxuOlW46PPR8TVBZrZBlPchNtfHZQOC0r46KUFzPh40Ea
0FuIQ71djbZ1i5Qc+dDipjG1sLV+XA3SKAd7SMvQBw4md6rp/TGb4L7pxl51yBRNpDBjl4G8wYE4
QDXkSQAhZj+awWfU4xQ5GcaGwB9NObCKd7msKYHFQoGQtCrQl1IgTTl1WouGGCLFi5q+tkQP2omS
Q0s483kTvl3h00FctOYTY5eJ5rPkKlbHVJiGjJhLuNFX36OwmPsJyiuq92LrIA2C3N2UXfcP41WE
dWucfDUbvDH2BBl0XTSdSjqxDPPXveqsS9ZiUkSU05ADP8ciNp870C0tPSXovkCpZ+yeUA3k5aUx
03scJcNgOpgx14v8iql250nnACrxQ9nmgl4tOk0YxwHOc37znpQYQFuOtg2T5uIA5BlBbDjNdEpx
dZzJyDnBD4OVQqGxmX7akQlFDSwj0RAPgQ1HnX0wovQnd71ujYJ+i3QEbMsGIIjXmVu7i7J7qDoo
34IFT5kHH/VJ0UCAgD9UujvSRku1h3rSdgic11H7U3HscD48q2b6t0pGcME4ITQGlFqjvNeG+VCy
9OKrFg8KqDmez1q3gX+a8Hry6GY2za5rsEby6ocRYQ5S1wYGbrO6stF/RGoYIxzfDEBgaN6TgSy6
HKk1Bce2yrv2ahLvJt9KljPy0ItqxJoRNl8R9PiXek8atYvKIW4KNkMvvLPOuraJ45bZHyIPwpCr
v1h5eaJrxQni06pU40EjLM/2Ii29flUYwIaVudnnWvOO8PleTnJD7Z9IUo6BPW7pIS0bM7v9gnuR
t50D+8jIG5GxmRS761bEPfy3OjDaEy4fprHtjYwIi/YKi7HrnxWt+8hhNloD3eYs2rjkzRhMHVmt
G81hdom4k+/lO6vrPsATwjaZj70b/TND2oVwmtg99Jy5isIUr4gpJg1r9U8gzsARQPJbA7ADWS+F
6tILqT5wYYBgmIPei/8WxXA3SGvgsazkDYSoPRtj8FVlAHCt6haHJgir4dFPngMaDpapziW5Fosg
1CAMMk/ry2CGxoNhLMxhyOmnuXG+Jkc/dkl6TXSeHr2OBXnET+dBwErLO7LEH1IC1LFGBTWjpMje
j8R/xnEOsjk9/DFNP38jY0Lsibo/xnShx0agTMbfpa+l5p1lty4U/x4Y4dXAn6iqUT2XyVaLVzc+
NPuM7w7IGILe+E5GIMpZTYhE1JjZXb3qLBzXKkmYU33nmQWiMPW8VKthM5Pt+umwHtVyC/IfuTEG
GTPYFHjbDylZwphS1Ip2AUQrm4Xksq1qhVIvn1/dylmhp+kvIjf9jsHT+KX/kyMTViBlq5HRjn39
UlXBVUGym2Y6+Q6xp/1NZmZSCit8syKgP+p4dcqILH/TNAOt43YND/2W0fLXMbuvcWj3mxVNPnjk
dFjqtW7DnE7/ok2O+Y+6SjxEZJKcrkHTL3wgjaiQ8UYRwlHAWwsAAn4NYnvxUtfe8746mYxynFYF
j+xN52HMoVNp+zZyEIUIC0QeC+OiV8NfFh9vHtE0Z4LcR18jWIdJeHUYUnZVxZQFcAHVDPrv/sJW
eoY91D7onK9VXrHZG/+AYLODTRgvE+O/wja2hY3nZcSbCQYhXLlIuXgIaEyR/6ElCtQI/cOphh1y
y0tUFq4VPA67RxHD88ksO8CrDWlt7Xb0XUOLAmB6nzFz6p3O21Yy9aJJgF7/X0rcCGHi6kGzeOVj
NMRj9/tp1Yy0k0j/bY5MHdiG7exE8ZqRGBprNiCT5ugjWFHb7qKi2vKt7cAsJQNHLN/L/eIcvdJU
ezF2n+JgtjTV+hHYWCN6oI/kZx3/ErGNDLV9IgeANHwc+duKYwyd1FVXhyjTVGg1uxksfiDCqbsb
TX8dOK/aONIc7H4ySnS/Up/T2H7uA9qVuI6GlbGuah21uuDLQw0GywZ/UXa0TWij0/KNeyRq0Nlf
TlgXOg5aMIG5MCF3RBxmESzLxLBwLqE8Lmx0hCeMVZJkHU5onRd01lmTFGc1XQB/SDArpjVNFVRT
wdb1KenabadY79hQAtQ48CSV0fwHjxnMcX+Kg27bKPVhcOj/ywyIQwcQBX9IMcIfPe16ciDXcFGE
cJdoryAZGKAbNa9nAQlb8QopOKSNkpWHeJzkKcTHikYBcqNkVZxkPEiOGmRwsIgiqQrLvKMrh6QC
xYnOHEi2aY+ZvSQHRROhQ5Z2zjkpexrlLlpIVn6CaMGD1F7KFpVFSglTJ8/1fzSEg5XYei9JwFVA
Sbk5tATzaaNP45H29sa2Y1w5G7QcyL3H4eqVzdWtGVzXvrvSOH9bhPORPtGeNJEh6caGTnS6NpjY
lbRC0qw9tch+tgolbT1V+8prdoOLFt2g0foDlMpknmt2fyLgXZoa3XhUMlHIyulj7pVdg44ox+60
9HCFjeP66kJbX/DgsDz4mJksVB88nSBGq9qA+wXokwyPSe3G5Kzj0ZHEvhQUuuOIUkWuVumycjA6
qLJXfYpOEqLg6T5HxDg/thfJHJzkMHBH82Sm4SE2jQP4sW1aG8m2x2KhU1zYimy0dvR2E+0zJDt3
RpeCweJIjQUnp7ojZyQFSe3cWkAByHldNVBkljI+x0zWk077tpp57TXDxeFwbl1Sw6ja+3QVgjpm
rk4h5XaniQdjBzWqF5CN46g9+Ta4CPCzGqI0MdnP2BVrZRwyNjwY0WqPzj4EFgRiur0zDgiWkbnm
3dGy/FWfYorXBVjKaIfK1N84Td89TlzXtU9N5+wr5x7qyAyltClAKh3cmFO0DEk3ffXd0GFleemJ
l7y1dZwD4Iatqqk+q9S1rWYxNxvwygL2T5OJx0nsjMGGsKmj3PscaeqwTAdNO6k89DZDKIyMAMW7
JW2Br6ysFpJuSxKhdtregLSFDBUnjPJn7ICpQN7B2gPUWTguwB4c8FnYTiKZG7w147TtZ8gVJRtV
7bNHg+Yu/IlVyrrqQYy1GpwApppd22wyrM+cqvkoCzSWdMA5AMl5a5m2RqdfGnPfGWKxTd9/zemn
AV9WooDl9x/JbNwC13gP2viFjaNRMuQWhq9Tmb7CHY1XdvkwbSo93dRf4NwtTS3aDGQcvAdaAQiy
0Nqk8+YEybGfkJVCpQwKg+OPD14ayx3tjbXKXUhd4FE+wM098gM07ixCs09HNPfttVob6BOY5zyY
bhp9k2vBjU2TCw7LeU+K6Vh0ZfcdVkAOcF3bmnQrpcWiGFZEWoxIPEfharbD4uRR2i+zAeaH/YZ+
C2kVqFxVey9VpYbDguwMUwIpeBSruCtk18zug/JP3075xjYspE6cHDtMZbrD4OFkG/9onVbgs5h8
VkBAQ8ABHcVh3f/ItkKyf5MQ74D2T6Zni2LWR5VUu4r40ZnSX9Cz8RlTPayey1Y0b1lh5tz9VQZt
5RrO1qycY00IydjgiwyIA6YexDy9LdrfxBZnPNj+o/2UVMpfbHL+GE7+FQ/p90jZp9fmMgE/Mxt0
SLwUBUVeodOh+xAoSIjQ9KOYGn2Hnl1qkqOF0z4jk3sujWZ6rnt97QyauZmC+ElBiQrl5RHGsb72
euMkBumJ8wfvwy8dIcxVSvW9whZc3eGy1+56F5KIDtr/s4+06FM3u3g/z7GCRqTNqMHB8pv1Nijz
U2Jy4ra/YF0gDC4sKXcASxjMGCUGKJEBJRtQrOgG0fqKcV62iN2y9tUk2CNZSV8Yk9b/cXRey3Hj
UBD9IlQxg3ydnKSRRhqlF5YtS8wkSDB//R7u0669XnkCAVzc233akg+Rh/sufAoFeEswKlXQfKoR
snrtlf12DJ8h9iHVZtgBI/MdKPa3oetzKdW5rofn0aegMbmlb7FqfzsQv5uR2ZhpD7wVcABCIDr1
HXfYkc/0N0FODZn4EvdBfKXq2uOr+nYbN913XQlmgM51KLtyDcP6jLHoCGiOHgOPgkakuotEuWXb
GemRNUcyaEiSan2eWfAJqxaxo4WmKRpzzjjzMkz5kUCyZ2vgeHKHRlK/OAs0lSW8VDzS8aHIifIx
7TtSKfL8q5ZAvY351rWQFEpJh6ErU0UY3vg4Kv+kZqtnUGXY69wtX7MAHqKHnfRWF5zIhvZeR4wo
udW+lK77N+lVvwvDkFlCAre6vS2fOc6PJfOy6YiBEh+k7VH8hMDgSZAhfsYoEYRb1M3Y16OoMTdC
a7nx8pKzGmoupA9012xgjd1+jZ5CksCe6w3Ijn2mDDmm37asdwVeNCQiQC8M9bfxavDWrNSxztH3
K9jnNMu+Smd8ysDTxgPjP92z0MN2OTgSsZ9pVz26MPBRgWP1Zf1Z44hIfhroqgX30A/GdRj7IG4a
ERwj0Onbuh8SIDm0j6age7Jc/zTn2YPpdDQg4WomjIoxVQXbwQcoDcxCTRfVsX2CQb+LmMVqkLc7
tpgkWpe8DN//UPn8nOTJZuyyT1mlN2tARVzWP5HfblRRXUoH5t00ege+g5SWPvhTyPBn2JmbbFzq
LwvGJh4vpnzxypR9/BZMKS8xYtbBt1fV3BKrnQc9HsURipUQiBW38OjNkN2ecwDpd3pxa2+XYsRz
aaR343Tys4DuxnzymmJv2NlXPoDdN9z8gLl1CyNiV6XuO7R2Jupz/pqVJclq5TNs/f2c+H9Coz3M
1fQdCfNUuNlWjSYeKMR6jn9PJuw7lEu1Mqr14Ed6F07lyyxppbl19JMnEnajMBFOVPottDAoVt6Z
WY91cNwOM3/lceC31NZzYlEJD7p5YDD3krsj9iu3e5rIJEAYzMNpEu1X+wObvMp2VTP/C8ZFQ8Yo
Bm6mk264+55ToZkLw8y0tM3uNUEM1LSLM3e8dlb3HocKx1L+mtdVeaJhyQWWls1gYOVDc91v7HDE
ulPvQpe4NhqOWAvpGK+j1jl2yx9i2LxRDteDUdHByswMzlVVfXZjWoLlNQ5LXNbJQJH7JflIAqlx
vZH/QWoYiw9gr6P7F0EogoSvtZJwaz1juuOtv1qm+0Q2N9c3PpBdZHcMlKPhR07gF+2GDwcT4d4O
uQBp2/vKZ+dhTnlGm4wRKainc0Ri3mOPCgm1Mzu0HOdLMrGrJaY4N4P9MsnsW5Ymou8IcdnYAKPt
Ma2BZMYO2Wf9IQ09cxdg1PiOdIv+3jE18eoz/Vd/lL9M2F4tkm6PXK8VF0825j4MwPhUNLMIotmQ
e2is2lIOm7gHb+2OH1NbmvumchhSs2Lx4CPi9m3V8mj6Rw1ZLUnUE3LHdOeW0xKn7hCwjH3UnCfs
WCS2EaVWSayWgmkhTLWHtidmsyFGJ2vlT56Gv7Kzjr6j/xk5I0xOPRkm9C+yqH/ugToKMmVWBk7P
JOrjLRmQt7Y09i7a+01boLbM0HzimedUxNnT0SYcqiA9kbuRXJRBsRwRTriJZfCbAfByayrQCS89
bBW8pATiPpmqfvQM98XRCR9chYkx9zya45UTH/TEglE2CcBcCtlBw8A4tHHFyCIkB7sd4b4p1jLZ
rCj5ozA8S794kxGYs8YFoDv4N1Vb/yzfC57mILEfdd4tM4/2sVb2kzvO1Y7e1VMFg3kVBXTf2X1C
m7ZkJyOP2C8fZTdcMpz+igwh+W+Mh9dFgIBVpVz3kUO1PkHunkf5v1PSUyYU8dl4C8sZLwnFOXdv
JjnUupFW5QL9Xet2ClazgJScG9aTqpZqJSmGlSOdp9GOP9Ox24eBnta6bG+KUJmzm/cc3L4aVm0w
QYTUPp6O+iYC50fI5tn27Gvlcu2qAPus7HbUK+qEiz14hzlFiDeqaD+qCrG4PcHr9wM4K9LdtxwW
Csjk/6ooIKSiFfu6nS4Q5i5eCyipbHEVO8OaiJPjjBDS8aG1NWzNWE7XWicAayrIQoTpMaBvhr+T
3+/iMGL8mZxKDNmOC7PNTJ0NUYfXIDZ2fZ9/LlNGQc2bu46m/TVu/Mp7kgZXJ1Nq91vG4jUrDI4H
AFwGgxYnCHh+IP+WIVni7o+Rjj+ZoPOWEBYVyxc4LjdaKmorZJo+IgaDi1pz23SwFeqMyJBij97m
aLtsTmFLyHa1noIkP42Vy0rBGH/0e4p9u2JL49GIP4ghqbghMdsO7N48UDiG3O2zz8Sh5SdlemQ0
vpJ2/xIU6hzOONozm2TPov0YQo/GpUXIfN5Gf3KySbvCJpGtunFE8LL64jwwRViVOrvCR+S2l5vn
QJCVGwTfZQL+OqEDJJbSRoOmKwpBwz2YPw0bdCReiEUryUy1WXAUiFI8673wK1KT+w2CME4+dTaL
8txW5VNjuRgefdECxQ7MU67KB5PRtUMG7tYn7IYyVF8am4GPxxzZbtKn2SIqm0cUC3H9WwzjA8mK
ryaIyjwVTHEjij8/F+mrmVg0KApWaXWmceK3NBlswig0Cg/0TZSl7TnMFlNo9cwkEpDayJ14uDTK
/ZVRLzlZ6pfELmeSfth0O3jrU+OeKVw43pD5VkR8rqSPMTIj5krJbJub3BFMg1yFusmAWTncLYCG
GCg14Um3LWA8I4++6D2cOah+K7vlklycYlE/Lz89J9HCG7zHyNGnJKb8sukyOaOB8KM4ZgCrw3nC
D8IouhTNs6Oml3p5P8v/2tqZaBd6NCEPFqpYwZFRW+7rmED0YOLyzM7zhqkMXc+A43Q85JW7caPg
ZGXsTy3CI5UyO9L6d0mB3Fqk6zTRt0Lkk3EGrUZZP+HUQ8s15PskImts2UVIiF1VRXwfdHEtpfWn
yhrSzJvtiB2fpJ4cl1f/DaEAXUUwH/tsuizWkuXda88/yUK8u4Rh/v+1ppyrVSS7NdZZDgyTMt0t
N8Ka6Cbph1a4F7vyH+YBgFfpDRtbueof807r7iUtwI18dPfA09SJ1hUqxbTFF1Cn/S7tbf/SpT2E
rqlghhnq0chpMxM/t0nC1tpnHihrcAng+EzJFcuE/KbpqBPs6hNFnGa/Jf59ctpq59KVZICbTgMz
aRRfxkwfKzMDZxOYDZSJtGcsaM0Ir2OH0AAbAG4Xt/eoD0IYj3QhG2P4KQY/O42Jg3OibMXWKrN+
bc5mswGF1P+NstKHn5QP4uQjZPJXOcaKfdEPJHdaTkX7AZWXQarxc5DK9JbIBEoJKOD+JIdS3pWm
QTqEDfbsWIUT2v1ORQdQldXO9pgy5E6cnLiUYYweevNJTAylwSty/2686W4VrnXQCfsoQoD21WIk
UzVUqkbR0rIjzj1WVzf8AZCEkao5ETfROaxVoPm2uRJALUf9MFjHcYy3Ik0Jplk0fjg03FUlxGvl
fLZj9VEWn8t/gF56XP5LHseAiYR3rwKQdQiKmFIuOIW8LBYXJHjqP4oJfwIgOOOX1fBWOx+uIvWt
D//6y+y/RMTpbEZ0LOUpSJufiIBxk28PK/myi8T2KWjOi4dm+ZVCjWGjufNQgwUhkklvV5T3FlqH
FsEOOZTAa1eqBzwzA5XwHB8zKC1laO5wTU3DfQSj5LW/BMVyN/nowN1IdOMDDQPHvJkWAmLvZezE
Po9/PZMkYvvLRTVgmRqH2dGv662nQ7ohaJsaC89KTc+Cfv8gX5cXyJsz8+ZvXDZnRCctGSApIt84
Bz/mh6vK+UDTbvLiC5phPuHiqFOSFlqLpgKuSJfgbyHRbE2e5MuQk7irsbAb+aeBto5vJ+MsKeL4
tejoRPvoBcLnibcIC41HnjWOx9AGU1R8BZBjMQ+BK8vQwS4SLEzln7ZJkmB5svgQ+eCk79z4mVYD
MHYCKevDGLPrPX+gH8x9NgWLBm55Ufyjc6Azdyc2JdyaRyvzlh9gqMVX5jIOaU5SV08WlWWTITQE
N7zVNb/R/x2J0Vk+vpKEg7r4QTluTfQvGYGRO8XZCCFD0fVexAjDu78oreKlh8wXylfErzGgURpS
OM9/8UQeuFysFz/M4rWiLn+My1vqlTdua0cYoZw06tTX7XFq+wOGg79jEh/G0tnxrWpxsYLXagQm
UJ4qXeILYuzqvbYxKK/HecCYLne8Qt7scuIQ6rUzbaY9QKws+hXgdJBet3INy3et+JAxwE12sV4W
imv98wfnhU+k5NClUbSOje462P/8UqCTqbeDAWm5PBnDU8Hggz/HaU2cguKG2GFCpOHuZBbq0KDa
9zIwmI4fbVpoFX9NlbTc2J8DARyK6p1Et/TFEfDdq4SBy1VzUlm0JXmMWHRJgww/BCDF/df4LDE7
CfOn8J/crFiHdG560wSuUtaHvm0L3EZ4X0uvHtZ+ROMzUAlevS+L97gsbqNzNibRx6SrroAwrZvi
Z3l3JlFyNULyHKTnqdXFrg2+ukJtLBz5DqEMVZHtFZlbHfkAPCx8P34jHiPjvvzM5R8QExzt7clY
BjuM+pYxQdzxJZrL6tIlPAXzp6akWl7HsrmA9Ptkf2iXV1wr6z7H8E5r+WyMTNznF4yspkPfF4WA
r6aj5v/Mmmq//DV8z8vmwh+iq51MzZ7GKZmuzfJY820QBgl7zDikNgyZljNwece6AoCr3nsV7qUd
X/gRcxniGSRKpXnrVEjTZ7c8sL45Iww8YTOi9/6zrIfEjEfAV+Fticc7zDD7dYYRAG5mJbZJ5nBH
U9HHIjyLM2NvwNQzxgqnDs+W3av9OKsfM53fkqT7O8VIgW3yZaAou1+ClE5wpgfdzVtR5tdkksEe
57BDTqUV4CfBSxN74LxJjzTq4Fyq2jsxFNsuCBqX+Ayjmt8oPVjVHT8WTQphvejzQ5qbXX1PCgMd
EOkZvs0MobQ+dIinK6PpFxqoSe0BjXh7Tjjp0VbAH7D/TSM6Q+Uf45RlP1l/U7t7yoBeF1mKA4Lp
o9ldCcxY2VZHmxvO12TCxVS/vYveRQwNcDWMxaP0uGEW4bkx2w1B77sBDYknuz/IXOJz56UcPJmH
VYGPn+BTrhD70U6ZlbnVnQqZaXs90/cgz6utCy683cXV3EeSOd2asYSIVrfufu59Bsz5xsbcWtSG
eRIVlAox/nXAxHM0vcVEN4ZtiawJtlJAxhNxBvHaHLE0Q608keh9MgidnOmVGjaUpAlamQCOrFhM
ar50rXjlPIb1Qpk59Ec1RYehibadwhNZjxdTMKgX+qB68pUDOe6dWcnzQB2jE8d4LhmdTKngfEKJ
F9bPWsT/upbSZzlIKxrOiNBOecx2lHXMSBhdpN58nqtkP4/5Sbbziz0DlXLDpyV0vQTvW4sEkgiN
PB+NuZjB77K7O3wwA72lg6lNaFoA/vCslp8uL3qGaxK4wTqZuvM8Z9vJgIPot82L7bi0T7rpD56S
byv2Gf+0a4jAx9Ftro2bPcrIvKu+2RpMihklWFiYOCn88tUP+len6M8pEnZDMKrA1LTSofEcmcOx
56sESbguE8J/DTBPhk5/bLM8y6gmwBLVYxWWw64Wny1EUXRO7ntdswsYudHh7+n411lRk9HUdsje
BUROXxg8bbYbuP56BEgHE2mUHXOGPuQIBN33mgL/HQP3mQvW7yDTxaUXNFy/0nMdv3thiKy1yW9h
1xzbrHvUZnJoGmtjdPaRrx07Dm6lMTyLvrm0EmEd1s9DmNExGDBG8K3tIrXIydM3acbnWUQ+tuGk
vASdykHEkZDVLM+yKIr6EFju39bxH6KIGI1EI5NMmRDaE5Vh22LzES53l4Kv0XKH56pFkedWB76u
O9x6kLdjs9FS7bEMrHqq1jpCeVUPzbnM2MOjku4wTnID9Yq5pfDYOnbKdaN1QYu0r+YwEusz/Crb
eBVQspzZ3KNjadcxqTsNZNR1bk7YoafiPI/DFS80dDqRxx/BVAFxaPfhtIg3aih3GEAG5G02Eb3u
m7T1s00s7EnBmJW9Vx8y4oqw/0NEsWDRM9bzYevZxQcN612bqG9nCMGasuhDBgMgKxtyRwoXwU+B
ypfsYDexEOLGDz5Dryy1FPZjHHY1kj3CfugKYN1IQzJK7Mm/uYlu9kjNeHY90ueRh2V4K+f4avpU
jpMLvanf1sF485R6ynlSzO6909VHNk6HyAUWSZ0Gm8Y/psPwKpHK4pm49qnLFYXO1uxtOjXCLQd8
DFto5Pdb2z0F1nBqsuTSd4tc3yfbHmmqN/gH1+03nUlr1k7EKTQd0jlFdSoCaz959vfkdiAq0/Qv
d2PUnF1/nSL3X+ARwdQPAO58y+YxscInr3Deu5bBPXDBLSOMg67cW2aN+yT2X5x4OI8h4zHDeI2b
cEey9gPYQToH9BIVqr/eYqi/PENRUf8MJpHRdb4xWljHVogKFRZdgzo1mnC4VMe2qS+2Nz0HnnyY
ne65jYO3gBZxXgWnnl17SNK7QFxiUO0Q9kvdZKKKjbHfzYANvbp7Q3l2qulue120JpCD2Zt9ntki
105m+zu+H7EyyejAt0KAlNuhcR+z36JQdCxE/Jcxw5dUVndQXFN7G6gEP8onIJONE/m02KSReSHi
l0FJRu+nU9+4bdpHGTPXIZjrHiyqf/CL1WsCwH5lGCBr7MwBIKS4IIZqODZCn6sGxeGU1EwqXKlx
ny8JUG347U4hZSCzdRw6eJDrJblklnn/MI2p2oRN8WvWw78xUResoySsjD1sXc+fKML+z1DYOpY9
/HNcx93wZUeYUmf3pZQClavTMH+2W03aZkObr57mHc1OD7BjX2/7Gu1xPUiGOCkZrYaQ7bYjYH0L
l2C+RrlgotipmAq/69/zXIlzpDhDtA6OrQrPWtd7X2kSz9xdGbK5IoX8KFswMy1dMpuFTrbEgWCY
E16ws8o9BAdDuk8d9gTLqet9ALMPNI4gvKNw0XMm3mvOhKGV5WfUYKcsHfN5VhluRQtisePApaFB
a9rg5qwS1vDkc82Ps+DWZBWqoqqCO6qra2KVDuK7GWdV/jVPHSvLD629qat6G2XejaA0wB1GsxJV
+seChgDCqYNyNDWa1kjDLBsgum21kIWX9vvYnovCuVra+FfADIj84iFKoR0zJBjWqiUjqGFcYTQU
H8V0rsPmjOER+Ru6tWY/kOO+bdoO82voXVjZaOkIParaj0AGtwpJRZsVV/QDD3OZMR3XdYywyhf/
Zj1+SBYhdt2tl1fEkHaYXGoiT2Wx8Mj1h6N8l+G4fuIevvAfHugUPIuGQG+2RDweT63AGD/PnzS/
H7UBsagizWg9DxZWyFjvLF5xO4F4JaHhJDrMpTYkMRlJMnvxPqAB+S4kZ4WPnIqH/Y+KnT9xz0Q3
V91zQwZe0g8/2hSPVVt3PL5ORCMetKLPsJIRQZnjgiQayQPwl7XNY1DT4bEhpHTGBv/3dsG1e3Ox
jvCdhq38Iin8VFsMvOLQ51GExA6adU90/HmC8rZcfxxfvaW5hk9CoFDf01vOsx2NIr0fByVQPkBp
9IR9FLomFILig2KC4gO3mnL8bcEAKMkKxl40M83sblNmkj72SME7v5P8/Dno8FN6RXHo5orh6shE
O6cd5kmfgyV4C8fyO0VYGZQ9HY70dRSaO7Q85C208EoQN0R3Q9kuicNk1DDxkbdmoVd1uXMJhy7f
2+zV8DnEF0jpbmcn9B0mixYvQOPXOrN30qMt7BYZ4bzNvhuIXLWDY2ZMG3/qXhs5Mj4ob7FJjEOh
yW6fm/SeC7bLAaoG2H8WtSQjVFfI4j2AKQ6ixd4n7dK2PGfP6OgmjHbnpn20D6n50G1Nm1YYN103
Sz+gP0T2/JDE1RNJBq/kSzwlub7KMLtZBNl2FUaTmSaomDr+fgOykM93R44kXMHhZLu4FZfIAcDt
W4Dd1MHFjMuyQ6uLRpBOWZ+OF/CdXwGfgXbyz2rWV8vIvw0o0CCN4euZMSczNFLBuGxgwMiUQ+D3
cmVzNIgb/iux9LIQBxTzZvNo8SKNmFzZRUMi41vEctcsFZsdR7n6kFGjhoaJdSPBA+hk1WGJIE0C
8yad8ZREwU4wYT0a3NPxj95bNiePcJ0+I+dsdAlRNAOkz86hc+dfB/Exjy59acdD9rcgJuz8XCbx
P9fFz1C52YQ8zKahh++qtdg1+55utuvjoSHOAkEo4iFejzFFD4WXHY2Ylj+oJJPH3DzQmaZfPzId
Is9jpXWIRWjAlyJD8KE5EZyYH95GgemnGvZTxZJggU1JgwXNeskFJdDcAXwyZ7kuipQmn92TD1UN
zD8RANTWmrNhU5jAd/2oPUjROVvHQ8qNJozAHe0t5kj5zmWBoc7gnQbcjOWQM/LJ8VNS8h5EP376
RsvoVRoIzIeHNm63jP93pkOCeK8ZwyJ2yoy3rkBmkyz5c7P72WZtiVYOyZQgH3hKnyLY39FSRwap
GDeOn7zGhX/FnvFcOBXvyHegfI7cjKeSzjrYwnYdUHk5c52sp8jgbBS1sZE1APgK3PYhLhaQr41s
hNPQc4mNFbUXHgxzzP9yXcI/Rgonu64jAHdEOCYN86i1vStYryANiZ0GydZh1Y6T6SLs5lqUxks9
0SiZw+MYy0Ms8wNKgRc0ntw4bJKBSWbdaW5VSOj11gV07Ff+rq1RZeqBRN64f8ii+TXmjdpdfFbN
okPBjBY7tDgmtKWzeedpXCdNselsTUbiOLwXM4uEFIhU24fA7rYmFUU3R1fA4fVLj5oBqxAM5IXL
FUW4UTQwgrSuzmpxZ9lhvp0aJmRuZj/lwjwmbojMSB7HNFzZwbRThiGYFDqYQfGoUPYzykqTZD9N
mPvTyh5x9KSPy8NZZR6pP7SiJhSbaY5IcfmXCbG4wZeIOOxsD4xeisjf2Y32N7qfD3U3PaLCbUn9
cnpkI82ZmcQ/XyafeYH0phzFIaWKw2Fr04mnpRclmSbk1of80YhkG0XoSaNUM7CHbro1hzzlkq9e
DHZEh7SENKtH+vsLflm1trMNIsm8oqRzYhTzxOc5vqTJ9BIkESPo4d6U/qs99+cR7iSHlH22qINr
4fx4pNEDZ6LWS816pVvuYzpmXwrcP7mJcKWzjMfcMbeSNj7k9VWAdksX+F9bjjPV35iYw34NLn7g
owMyd0lv7seQXDSvqmFwemJAch7lZzkIhlgNk5Ni9rg0FvpNlwYAWR9J+BhWXylxeMOYPvdcaJZs
nqvtkBtMfgiw/zqWPzTyfuOl0ePzt2Zl9E90mBa1fQ1Yi6k/3w2/sh7LlA4/g41ykV6Q6JyjAMwY
NapY/iYTPdVqsa661RtDB+CPsqUDBIANXvVuNoqdzJunynOZQEGS4HqE7sbrb/Cx3yH7E11jvDma
9VuDOC5GKr05utlqPDlVam2yMHM/lUddFjXzg+WgY6ys+Dy2+VtLYts66tkCah9XvFmXwTGUSp3n
LKC9xhRkpSVxY+a4hFmIFW0FQOWWxLZaFb+Uwjeb6g6vAG8uKBnU4k1b0sjw5JeRW5wV0TwszxFQ
hYmtiljWnjzxVLvg3Qw2hpmxWNcxaegsYlBjyOOCigUEMjsDl4NrLnrvxBXsy7MHE/CFSZd5rNk0
W4XKFiaSN9v3mnuKF417r3X2EYph3FLsm3NQcdu3j6miM9G62Tnje8zr6IOxJN1DNdO5HTTsIE4D
my1zq9PmwxmJ1mUfyqGRFsnea6aGLNwWi7UpgdzOmGny4DB46UGl8q2FEx7mdOctsPybfkFNW9F4
t6yZDBYzaoZbzm7JTb/fhkiE3b4nnNGE7l0lP3wVN2xA9tlwjCPCGiQPAKJvqsqpTJroGJlhCPaN
xFVVZ8ZhyPyfLjAlo7OZXjiRwahtvWNUmtfG16dWoTANFSGrQd+cgx4Fb5rlM/kzCFWt4WjSAAvr
hO5uOPwW/hDsM9b5HGRQ/rxbaDEqQZ7AdEWjn5FisftyQQbofyaj6OgaklAR9DgokKBOEWoZdu2L
z6WSRNIOpatx4njfdRFqNxFP6yyGEd07ybdEkbfSOIvHhVjRZAE9TwGKB0xOTkbVKvf0k5cbezou
OPNc47chn9NKXRx/3h2N15EZuc/TxQU/S2wGQHN+EgHJQOGcXE1QG/xZtGjExLpsrbQoymPX49iy
ClZO67+HcfE0hfkO/c/ZiuJdklWXWaLRLGYHznCDBLOz+1c3RsYeNqa3YXKdA7Fiu5B8Jr+FmBTH
FDfmZLFLN0V77FwC2nub/OfKfIzyhCh6g9MH+WxOFbH3mIkeG0NhoG7GB8OJYGAt18Y0dl8J1d1X
VnCto/yxIw8A5ggNgN4DLVYyGNsLFsqmLnqfTCpNZqBHNrRO3GOe1E9j5/wWiM/j+tEmkhFZDE0N
h7s/x2GAnLnvwg1BHuslqStR6kVVAafm4tz0E1KLzeDT7T7agrmsOzAHxRoe3QU1SdMAFxjlnrCg
czLb6yIdaSlHd1STm8Fv3se0OBejn+6HhvDG7qfoOTiWbdz6majkvIjBhrJYLmV16eiXSgYWc5Gu
kgQORR00f9zQODRGtg2C4kA+OzAQsyPHqbChFhARXko6vAJplkD2BrqKGpkQH7Aj5gPmoHqVV/x2
VS6JC970W1eo7XWRPs50qYJMfPkuhNMF983TsbWKZdAWXqMoeqJSfykF/QbaxvhxzfxuMtAkdem5
WZ4jGzM0mYRZVq1JNP1bYzV/o1V6N2MWvPRgsljmN1arc4cdbHaX1j0FS+QDEkHiJ1rEx6hbPCQJ
RJJ4sLqaifa/jRoblj7gwA7MsMOowZ/1BoTKc+3ovZLFxYvm3xxrGVNNwSDCp54m5szP3Dd2cFln
24GJcDDFj8tnGavgMsbRdmrvdUTmFtpKIGPP+UxOSxc/lfMEbsWEvrfUJ3lhAgkYmBqgJcU82T8F
kxp3Oq5+s7BgFRK72zEVJRiqS7+dRaDJLhk2QGDST6Sp5ypytpJCf7nUm7HY2CZjKiJXSBbfG4v2
H4dmlNPQRrNXt+duEu+oRLaywXRcIyuySbgUM12bXp+ION1hNHyDK3IwjRBlAt5GXJpVC+gTzSs0
dedxeSCnEqM4NVkhjP0wBD+Z0syB6SjE9q0IUD0koPj5aOI42OvWQk+MoyjDLjhM8jym444V9q/s
I45/bjYF4cGeNAjPQ3C3AvWAbokHpS9MLGGLQ5tupRaaOcLkvMQivgm/Bs9TBz03dpMhayWBHoUG
LZOAaUM81WhUgUehMtt0WNBY3PvJLr9Kg73LU+KKuuWtg7uwKaYmuUDsTjDo1/tZBih0/HneRIV5
m1T5OIB3Hcg2cYFfWngO1zRGoRVY8HwQYJl5AlBXCjZEFHhrh9z0DZGt7qF3SHtvTBSEKCe/zCl8
aI2Y1ndVGs8xYBWkVWSGlMD/qdyvoGvJkjDKcOPI5l6CxTJgCrf3nia05NViycK9NDzoLFiH1ZB8
ImFAsopSIUYdsXItj7s/G7a7bA0tqDrlvIwlsudRQgUu3z3CGohb5n4DXAM5EEPzDR14xmE2w5Qq
umbG6xiSSzEOWzLfnlL6TiwT7BrZNY6QclU0D638r9Lkved46408PaRp9SefzFuEAgLJPHPwpQne
yKVtMbxEBYM7Nse703TQPeVFeRO9NoQM7EXpFOz4wPaZ9dNQyrd2+YE7gT4zScP8+EMdWJd5/IYM
uCqN10C0gJF+50RvJie81wS5cNF+NJOQ4qShQRm9sYns8TJg33cfbB+CLF0oxh/xqpoaUujltmAk
m/FENjZX+fBiY+Rfrl6+AjKIXsTxh8XM8DaM7rkqoTZG/bAL9Qu0KCi9UfxYxvUTikjm/hWqZIwg
Y2+/Bk3A9N45LJ8IyrlTzipzoX6687zTHH2MH7hU8nUOCbqbEaxOjIxrbaHHXqfKWyjhdA3oZuxy
Kd5waV47dFDcz/E1u5cwFQs7gZ1JSF4qLQUaUpKP29YoJMovneh/po/FUwmQiGCeTwGUj7PvV8wv
I29fh+S1WyTiIkYvfLGjN/5Qx8Yp1MQl9IQqV80dSy0NBP8AGAkqsfssR+/ilqAdizkp9vbcfGWG
V9/nmrRvz8BzRgWdA2eh12wl4FxqbW3Y9A6lxfy+aWS/5jT/BmL81TCxxhFrXzPXIjaFBD2dRmdE
6FenzN/q1tMrK53otrddvVWueEixLdbAoejm0rweZbgWrU3/L2SbjHS65zzdVLnatZ5n7K2QTRaX
nN01aueGiqKVL8yrbAW2vPn0I/MPmNTtGAUEHQXPaTj4WNKnlc77vVsOexTiazg3DOxw1Fn93cbT
kgDR06l6sjuEIYJrcnjxyaaVsXkqy/Go4R3yKDCpGrjMZvMDU/V1Tcqt5mfkKE211X/QJd4rRTKO
JaPXOB8fXG4BviYXZ3G7h5cyDA/dclAJlH+1OMdyONYYGHkkU7hvTpD9seZ3o0bi1lvcrKodSqJV
RLhFXNNsjL4iJ/tXjukvhocVYc8EzFbZshGqdz9fVh8ZnTij0muDGNZLNCwZ45QVDBh654+XLLDI
uMaTlmMzhIxabCsVYsLWmBQ4crf/cXQm23EiURD9Is6BZN7WXCqpVJplbziSbCczJCQk8PV96VUv
ut2WqiCHeBE3lrJ87O2ZcT0l5D1q/lBAoYCO45wpbpzo+hlDDHZAbOz8qxegJC3O/HOdXsgeXHpf
/kjfOgwKF3lBAEsbKqlrzbF6vtft9Ngm9tknB6sgEGxL5vAsvvfcsega0P6+4Pw7VeXNYQFKh+Ld
8HZsojC/ylF8UY6VbDTLYdXBK8tnPPS0CxV8NN33AGhrzVdw0eHSW3p2tVajvLLe8yXHKoUVAq5w
YNvG2nYaAdH4/HXd6N/WRx9J9olQDT3geDIoNNvWrfPmUq6zzBKdFvwAs3Ans83eDTNqS7p+P7ji
zanc07IMrFlUiNg17Ru1mr9asdDmNz75ePVWHRjpb96OPAibYB1WIoY+5zr/1/Kl7YgPO5soKl9l
Tx4PsAcaAD9L6PfUpjH/2QxMllXn/jMVD1BTYxZF1H3NfSzt40rvGxVXV5yKAZUgaXjBX06uHSGc
806kBlwJZDsY2JRbi2noPDpfBSHYlU8qS/VPR5S0MsDytQvAmuKUcCDBGx2mJb7LmDpPTJaTIGOa
ErdvDvlIKJBeaH9qK9gPUvxzvfSfT73hGSrlfTiRXG8Uiuy6wAOYJ15udioaHnJqUKxuOhHmpfnH
9Me67O4osRd7EHWDvfZ5+d9VSEqjxvccph6aPO+TM3BENgrUC8bl9cuYnSfmfcw9QN/n4J7ihYML
o9+choBo8f9kJaTC9TrBTe0I4OpM3x1vq/gJLfMrbqNjt9beVx1QOg52Kv815npfMJ7RMtmLxLtO
5fzu+PEO6/bdqprGpIrsQXOlSPiAtU3PFHf/2ovZLwtOAD2viHWM8xjWS80iLD187MqPH1QlnxYR
vIFqO6YaZW/y6g9iKXxp/lJyC60/ZvJ/yL/3TMUvCUfHCN4xGWYQKrSE2xV2VDNwsMn0Z2i88iCG
Gucau5QxJS6b3LZ2IvW/ZjUDg0oMTObiMZrrx4R5r9G0fNq8K1Fl969NVHJwEcEpH8yRuaXPUBSf
lkv/jZrtV0XtbskXegg94nd4W/c0CMZA+PjvBvgmMGPR0pLuLeMv1xCXq1CbY9o3y9FD0iAh0vNl
GsNRCIbfrO5zT2Au8Zef9diI3HWN2LjiqQXs3D9h5bhRk/jjW/E2yqofYalHLotuX/5Q1PHh+dG+
Sas3pYbkoCbTn610uOUqvc0zExZl6F+sIaBb8V3U05LcT0DFuaV/jj6pphxklOlWN+f0SKLiFBJz
2/iD9U05EJctH01kUbgBRyb9kDl07e2E7l8g/dC2IqaTKuUvE4DLzFpqWqy/IlYnd2jPTlf54B+X
BA5hdkhW+kTfjmv9OZ2usK9g5lDUqev2K1NFudHzzK45fDtJ9NQzD9kkNT20BfxSHE+0RynMz2Ep
X+kI0NuJyKSlEaCdUWNGTazngKHNenxETPV+ES3eJ45iMYtgE9c41Gsjf/krAaqIJtLoKfhP6+LY
/VW608v62qde/ksl/i2JvL0JMnYR0nR+DCilUDGy0rdVAD3MSPR2Sf3LDuYvk3FHcLMnh2wVDiWG
yQ710qfQAbA4o1eI2P0Nm/1nbYNdX68upTfMcHlwiuN6kVovMA1X4kOf+L8sOmYal2RmGvGKcp86
mpjXskvo0MAwcE1MCEKPvQMy9vwme5YdymQjLDPQYrv24mLMJtGV3QjZXGL2XbfSyIU8YBjYIlD1
VHE62P3x1W28ERMm/yxsBDd/LLiUtOdIR/+SGTVn4OHwaakbfOchyerXye5+WVVw9IaKx9pnx4ym
o51MVMfp99Itzwyru23g1u79hP0PijA58hnCAVd79P2uAi3YDrgjo8LaFUH/7NTDG/ej5w4Sn10B
MslWAz6vScAko/hfNM72Y12BvPGsCe4fA7aOR5j66QijlKKWvbPuLD+6UFk3nGzV3cpAlo8Bwn/q
YpWkpHIrJMEJSIAEYkW3KWBrrXXD6QjOo0/de/LHITCigbAxfa3bdZmsCKaFdFNnxXhFhn5tSoov
45p3wYniI9bXIxDXS+s4X/YUXm27Qa3T6CidSwZ4Ui8Bn6okbb0adzwKr/QHl34W6cGBv5bjKUXf
uwlKe3CxgKhNm68krC+BTrm/N82zRiKMFgmDXrN14p1Kxd8hFH/Xo2fnJVdh4QZMOshujryzm/GP
04PybxDrjScpMlMnUTXh2So6np7yT6ipp05LIpeV4JXpdjChflzl/oozO4TRYW6gZf4Ir/pyEnD9
vI0YbFDnLZeBILdKYwIsGPFGh2w066KOx+ofZEISwRBHoWWIt/VoNVXBg79aiEB7kZTx940KdmHC
Vb4hYTG4+UMVxwc5t2fEfLOhDIemxgJkbz47TNWFuEMnBI681otR5I09bxO4WC8nxUleayaEotCv
o4950Rvf7KR/pJf3tD7AQyyQRjlK+oZFihJSV/hql8e8Jv04g4+wo13U959m6H6kW/4xA0EEO4BS
ZQ/38eoDsqYsuy9dfQ+AkWQZvTEIpBjguPemI+f1Rvh/HJvzca6yb0BU/Ghd9FEFDLXtWeFWicCB
88GN6CgM+CVAQ5SRhqV069Ixu/HmhalK/OIE1Us4RNiaZfA02Nhxx36CnYTJM8YCv/VYiGtDG3Iz
30Lgh6lfYuZL79y5vLAew/52k2cP/t3W93TDCha/DChiFQUku8TKj0G/4DjJr3FjbkvKVToR8mPw
DJUqzJRAmHTvOGpfiTA9Vu10yUe8NIE3I13jRe48FrhkPludknhwsYiVKecVL7Xee6hBmyzQv/Hl
g8E3HgZScxRrw4qO7ltOGQlUhPXcaDHcbXJysKX+xbOCC4eCQGYBSwEPprYHImnuDf38o4iJAc5+
R110UjxOY0i9O3bD0nopMMJ6tQ0QwqHMdNjOlfs0YoGSqTPt6z6E6mHzx5qRdBOt6Iz4Wtx5hgnB
Go909wU3+l0WijdsIAn0NU60yRgPF4onh1Mk5osT+98zvEwTIPEOhK46Xs5pwLmY6ze/YKBpdAEI
VU5PiOMfzUiVhlPiEpvKngG/8I510nwqwE5pgLQRwfmH5rMFZ76dTcqYgjkdisaDa8KveGkesXQB
Lgrd1/W36nGYbgpf4X9OaLNwGarlDzqKUQ/L1ddxF/I5bAz2z41n5tOcOmcsLu0mU+A0lvYR23tE
g1q8y5bi1jvpdbXGiTC99j1KNAcFYjYXaTsUV/lzeeqATOAg4NRer75gfqSL6rpXG8AQSyf1CdQ5
1Hx/ji1+eK/O5WTd1hFFDydDYSSIZ0aXFsTQLudgrPPoJtZ9YPwd19OzPSyPwTzHkPygIOT1u03I
GJrFo9PGD9OcUkHB4lCLYqXGkt7m/MAYKn5hjz8RDaehvfwdYv2yM3NAeL0RQcX8k93bUwQPhoIu
BicTvQarLLdebBFDLkNf3WrExpo1el2rk47wnjDfZpR3Hp4z4lX7eXU2zuWPG+X7MV52aVHfrJD8
XgWFHynxd5yWGA5k+FbkSOBq/UpI8L2ohchPWCBQJBBoYmWd5NKeXb8/hBwpqtA+G10BzasIT7JU
CnauVvisfu2tbv1XX0efQ6v+rWvkgCS4qqyMeO81Jia30zRTMHILXRAtKTfiWIprFKdPk/JPpsWU
Lye8USJ8tv3kOzHNS9fLb1u4TN95ntwmPlWe8bZhXBXAI0A7jN1IP9YYMT6AH5SrCmySuPL4IjiR
jndHOrY0QQvSGLcAmZ+ZLFjF9ZRgWtUzmdbDoamqc2tzeMoHYACqTx7Wa6eXJc1eKvveHhiBrx1U
wolwKZGXJdfMLlNQ4pTBGYAg8GSH6qksuShK58K7xoKSyV3mwujsXXEgxkiMBZ0grYO/3gQldP03
UV4cEiv6u2Rco31pzrGKHlO+4WZir8Au8xLo6K5K0veWcH09uLi+oIVM9gOSxt3sFWdRMpUjQWAz
4ULLOK3/zmNiNc7YRgJ5jA3R43451/iHQ3d4i7z4fWLB4Iz9OjYchEuOhInivhpb7+OqSYzNt1y+
rJrITygZwqjHdsgfc6YbSxH80IvNn3sQTZzQekMsXNrPczAfMiQyYB38NpjvY3ui7Iy8JU4QQtMp
WztQu5q5mzTj/cJBqUgZOWCG6Xk8FuRIpybxhoRlxwGn6u7SZ82T6sKrHyyAe93z2g+7vo4IIcdi
cK/lYAPLXDdFn1+ruOINAmNaOfdQc+8LarzAkuf7lhcK7zjBuyF3r6MpXxqShxvAo9R9avVSi+Rh
vQlF03hQAQUFtr9jpPO7Bhc2sTKwRb3XSbixWyaaplC3iKbdNEs+YIfQ5pE863B8ivgfgCR/mbo1
6QbLc6PWBylNJUlSWgKSOLumIFnW20jdTT9LPX1rzr3h+ph3wxuCNC0KAGJa3XCwzu9bTk6IED9e
7pC4CqtjEJSfWctcJnUvvTF0g/m3UWOVU8OtgxKDc3dvUZ4wkm1symEf5epihfyOadwcFEU1eK2C
PdMgApF2dJfMXYwRt3suXPZCm2tD4EAK8Kmfhi0/YqJfOkrBEaa+eu2+I6Ihs7PYz0a/OMRWQXFk
zw1SFWsqD0UN8KJtn/HtgYq1QGcj19jhZT1A1519N+vpvutpSRAKWAnx2M0MXb/sp9esNF99jm08
8J36zs+i/48Vf2eSiqFLt0jB2+ILcz+QgOScwGfROA92y03cDGq+a0uHmy0/V8zWKz2gcY64ny1z
sfXwHitzjDJopuwAdKXwXfuFf675odcH2dXyuVxy9srlz+iWh1hI7Dxq+Fh/2IzXzx/sChWXUQEJ
XVID7ilqky+liFYl2AujuuKuAS1xQ+7r8H/uUuqSOLQnP91MXiepfgbH3Zde/yEceqytrm8eMlmk
XE5qc67i4HvuFbKAobDYHy4Gi5qyxgfOm3d9xwHGX5p3DBXHfsWp1fqRNY5UhCGtjsYLZXlsH2I/
u/qWwnLTA5+1CC3tQVNMHNS04byT/WD7YvvS19gPP5fMApPTNdsllH+HImS6poE8hfNJC65T6+03
q61t7UZ3whMnkTIVVc1BqOmlz2IW6Yk75by6Jhwrvu9VtHcH8mdLK7jwUr3N3K271RWhwRq/jS+b
l2VK7/qh+WzU8Fl3vbWZ0gHIn+MKhtG6vuolLUBse4wXB/mUOc0LAzg0BPMZ+PatiHABQqZ/SKfq
MdPh6wCAhUu6wHnBuzT66qWv5dp01v8rY++YR+TjEtybsReGxxowbk5v5s4mG3tItP1kU0grFhzH
GG6Q8a3m1vucbwDOYSdvKuj2+kSzTrZbPI8bceVHOxEgirZlPpEeBSHnJBk55IlOA9htZnGPQ1+f
OJtSOMhhpmsfR7xSVLj0D3NBl95k7wgyAfJzf4u5vE9dEC1ei89g0ihHIerGEplXvI7+k9u6gtFP
y/lXL3cZjmSib/IiAgakyhKPCa7QEv7mEDMuljjiFycrt2CBv0Osm8OQfBIPxTfCRKbx6ofR9u99
tp6JQW0UF3yXy6PfMzZsG4onR85ieObg7afPHQtCv4SvlJmeww7z/sxKy/yQEkbvbrTFkenz7wTf
GPUZR9uwjRaGYyrFetivXL2jZ/J+KPR+XHAzx6whA9AsaATghICs1fhVbJDrNvgAzyNKa2xdHdyW
daleuke9cJOJpuyfUtZrGxX3yrVr1C2MAMweEnuiUbIEOChgTpEMM7UH04gj+sQ7g+2uczZ5mMJv
scTRRrMwFTMISWkCfYcpLsVC0ySdEhFg0WQtrhbSe/NX7eGds/LVzMGPtHEciExwvqxe3AxvMzUL
b5GTyofM6sJNKIarhO9EhMkfDiG0ID8XUI/pAWcQUHres8+uJP2EnEP5HgbhnzrmesyRdizyFrYH
3047hYDtza3Jh0ffrzEJdPPFFeowDDPlynj9/HSfa0lXWwOzwx17Upsu805rSdN7Et7Xcl7BWAOj
y0zheYv/P4UYlwWr9cRL0xUvoTFo/T4Km6dIhAzVQmsldNT/F1C3su+Na38og0PPm1i3xt6vL2h1
D1Yhf4TmUpxJxDthA2zP0NjK2Dn0gqqezhAnLQBubYOUoJac1bR6BNIbi4HZBW7PFSv9sLP6MfDS
u65yv/EyYKQYCAh7tpR3RnX6SJR0Z8chmjn01GtOQTn90RqoEqRE0seVDo6ypjYTxb3Z16DCbpPt
RleP8AACGC6sY1P2KxAjrQ5jzfWCEM6Ly7LX++LN0/YXgxOCJIXT7l2XRYM56ktWiogUp8OQfoKX
ipHppBt48wsYhhjtrSHh3sX7VFBdC+1/r9L2LeuCx7LpbmQhfd4/fKJzru+8Knju+Q1Gu2UNnU8B
r0pBOcQQ4j2iiSiaYWxIsXcnsTNxiWhon9fJofbEEcfBQ0zyWprpEXrdEzDh1dHaEE8gJlJRWi6J
HucOEFJKiBqcuXgqXEkICTsh+Qh4SBjjqDyv3we23F2DsBBY4cGO/Z2VqRdOKz+Igt8Ii7z59RqT
KxG85yn+sAnRbgMA0kD7wUF2Q3SorOxb2vVaHNEwnJZfmP4vKSAWwpbBg8m9fUsmt9JoG6l2Ly52
9irJ772iJOQ3vUeqOfvciImwUg9iM0voaNdxeSFGO/xZnLZibBF/x6r5SFzxEJjls+IvqDyn2NOz
SvVcBM6X01o6xQ8euuHE2KkvvBsUsWObeGCuLdxJ8z1ONWbzmD8bDWM7FKojfs55FNpIw6vXlhHH
fk/4THymC0OybVYOr/w+l2opn8eyf6fH9S7sZopvWItjp/qB4s1OHNy5nby0Y3eDJgLINqrOOROX
p9DDLdPNsc8RHe6d4Pe2+zZG+WdcSDCr4j0ojljMT11QX+Zh4Qrbt4jUSJ4IhN6BPfvTxVhZVNb7
sgAfnaa1MarOpku8FJ9CJ3rvjulLGmXnPpieksB7Gtz5kgwksKwYJbRRVCBOFlUXsY3hJDLX2i/O
7TBSJmqovZ4asm62EBK+doxbaHUJzmCWCFpbFDjiRlq/9HpXeio953lw73rDoc3qpz4ijy5G+0+y
TKe49X+7MdPoVnOPx/Dwkk35h6AytxMM0FqjX30TI4NW3pex7bNFNbo7hX+dZrhaOvwxdnUs/O5+
bjTVL0zzGRDcFLiorQfm7SFqI5vjWPfoM+7nwaURqCpSIsTSPk99eBB1Jw7NODMlr6by3uCHHlXw
IvPhflHcQuemelj5mdJvz0tTnYIigzLr5rsVXWrl4iWwKLNwxoBycdZvmfiIv5ikcf+9ikr/kCdq
t6kT/DQxRoYGqAjgnkOQ+I8tzVpxiPqUugHsnuTHK83fRnDr6GPzVnHkiis7PMKYyfdlzD04y7M/
bWhY4sfnoKWWpcDBOEAiwnEdnfTo3dcpp+XaWzGE8ss0KcljhkvN+IS096d1E2tbqParnrBbOvQI
yUAWb51puaExIaQWk0/Kl2hqrdibKixgpyCq++Oqe0bNR+YFZ99n+BR58oSlPFknlM+GD1GJ8eS5
w10XJ9aOqiWsIy6gybb7JBv2NpJKAfXXQrSzl5OAtLCmJnfKJlO4jQFc1JptM9b5R116D2WfuSAS
WqhCVn3x+bgJQl6CLiCTNkff8aKPbgvRSc5cVFNAm53TPfkcVvHkFFjJexYzGX80WSRfMtH+GRL/
ITT6t269R1GhOFUAmg7NMP//wfgSZ4mes89Fqx9NrskKx7OJx9+UHZ6dfr6yEexYTo4Fn6CuSgAN
+NyvDdQkD+Dzp1uHt8qU5BGrATCY+EkyuuYic2kyRkyVevQqKKmtf118749jwdhNMn0J1prYqvmD
/Z+UU9uchoojNI1eF8cJmZ413bt06cSm6OkgCI5MdfgTiAWAkvJ/xzaiNUykg2ko7gBGenPX/yTG
aTkXf3vCO+RhgRcqk5p92Zn3JV6d/910h59060zjWx7q84IpPa0a/CTTtsupOMHSwQmoYikdw8Xs
xZy/gDR0Nx1KK5opUmmKuzyMw7UEPNrOHQgmm5d7RC5vm6fJDM/rfwBs6xUvFzUEOC4ZR+5qFtck
UvshD07pOLwssbwL43TPTCbZpRpyaZ46nKEyOvywXTG0UdaHW8ygXiFMYxnw0nXgSa4C39xR4tzy
6h4ak48BnIAlmtkoX9krwCR6MsSvleG0xlboOgcvqBtvryLLLijEm9tkb/kzjP7coTbNL53sKElC
WR80JuT+LyxIVYVRt6gKcDRwsy1vz+KZNa+ODnXySFSQe+uYpGFNeVyZyxYpyI7zxyG0V90AH3qW
XkA6rtdeKmzlnwLrjMvnmeS+BUPOBO1L32RedR9iYcElKbNF2bxg9L2RzO9auscYqYfEub2ij1M2
Ni9kwjEWetqR3UHGYuFXBR6aRRQ7m9a4kmy4bNqHxIi42XU9F9mdZVX4T1RITneXjFM+3KkssLMv
JdoyXLEcPoODQs46fk5KPsQ/gwygKJPuWGPLSVJbVMYXrVzNQ3GNaLMrS5Prq5wj/Ktexn2N0buX
h/dJNKk3WLue9+OlTuF/+XbazheR+AnZ/XasQ1qAJIw/atbc1cqo+mLaOlg1sfOaSRSgTQpDisYw
v3yl2stn73BGDEzSxGF4BwA/tCjGC+zolAs5Oij4XSXnGTjtwG+XZ/aEeQB++HSqnYYnmut41D8l
iXKTX1HdQftCDRow1LYMqTu6dLG+4edhEskTQlVMifzQtaxMdVGTTa2tUbGfgt4pNjAqaGUvagsu
1T4MEAb/NmkdT7sgcD3nMMqWE3ZM5NF70QSWa8TtPibs15VgTo+zk0X0GTeyRqTE4lD8jNKq8DTE
YsCACFQiVPG1KCw+oqBMbQsVGbYYDLLej5A+S63fQrv3zbVrrSm+Z0Ka8WiPqnCWrR/xW65oXG0l
v3rZ82R8zRHDU7VViub6n4wDyMbwJqadDFW+15nuYdNEfBdjS8qit1hCirJcu3arwiL7PPsgFm5t
SYrsp4VCzzhZzs7qhYp9e3EIzwWyZkeY8MPoYoUJVvZfkSTYOLayWB+2YxgBKoOLxJiSNMLUTxJ0
heXzV2bg1zs6BbazhcTI2K0ygfUj3NHx7ztMIK15gXcZzu06WXYJyXqCYve3Zah9QShiDu3xcxxY
3z907wUEo/rComS1l3xARN0m21hiVzoeNTxb1XO2I8AimsXmV83JxVs8NU0rXoPZ0f3zEo1xN2Ep
DKb+ShbWkm92A+TmxDs8AUOWEGkSHJNMHCd/V7l81OC4KocDPEeoNFzCjWu6BZcmGa2aBTpqgKIY
umBUG//OCCIvhKxTkzySEK+7d101Dp4D7XSzeg5lLKIvTw+d5iRJGRw2n8V28pXultpN/zvvkB2+
p2XoqVoQ7Jzm4It6EDOjZexnP5JIW/TupG2Vf3Kgd8wN67pKkjsO6mRKZRr2DMeMFqXFH5kwsPab
wU9kDC1Oe8w3p6zo6vgQZrE9vsy+K7g6s1rNXrdPoqSa8Gmgl6dUPuDOKBB+M5rGz4OBXDpwZVFE
51GQ+eMD8ES7L+CqdTJpmPNPdTy+Dcnk6aeiRjtzOW3Rg0iTn56EF5OsaTyaFjNrJLu2ydOlQm/X
I7JYQeujXQg611wBVGSHcyNdk5isNRLCsI//b9yVGJbBnKkirYgD9kx437E6uubJiNlfucqY6SIU
c8dy0Yaha9XWZzQ5Q3JMaLFfv3FTu1Nxl1v8LrSftM0IqYolZGXSgNjqLf+mw1i2+OFw10KqE33f
f6Q2ODeSu2Axw59KBrYhqCB9l/4saed9duBOx8pPO25tgLrYak6QL+IKnAemkNHpDDU0uZs51rkv
HWIi+2hQMMoh6aEandAr0r5fp9laITbmUYjd2p8JxOrU8/ofXZikvml7DHGUCdubsNBWPqnpeMui
o+vXNvfn+pm6q2JW56ZvFeLzvFKmZs/ukWFkXNePNQoOYMFJDWFw0YRoCflGkRMRekpij+HqxumD
JegoW4g8DdezsaFG4t/LEUIsb4B/eui8Il3vpU629lJzR2zJObidCJKKKDVIS8pkGMTPzt5zENtD
1oMcVDyQw1EfGeExew/cMUmYB1soxasSnU/hE3krG6rKVKaSNkGli3k89lxP2R4Xu/G0v4EX7nLG
VWwr6+QxD0mTb5xOWD7Iyzbto2qnpWPbOL3UDN/l1FKN68+HYk5Cv72aUJZcrsfK92W7nQZ7btVO
4Www89HKTDz8nYg0hOj1xMvy+cWeJpw4F3cMgFHfrLTpSnVJ3FA23aEvEYAeis4mnnPsaaby/8EW
s33ngofMZICmI8v3qgfl+JFPMcwEsOigRZVFzn5xgrpGnk8hzqzNuEKWUt2USmY44IeYeFk94lsL
4PnjkDQDmhyHg0XzM3MEbLlLDZELUwjCaW5/WwCNwyvB9Cl6nqwWpyv4HI4QTE4sMyTu0fG9lBu1
wF47Zk8jbTm8c8saHx0d4qPVKBMXd10e9lYxHAVru0QEjPOIwzuEK6y1G0beaU6AAOPy3OxG0Xfp
v9QzMkUA6bMWOauShK6Q0WpViXBLgFVaAwrMmPVM4LrGZSjU9RNgvj3Tz0Le+qGscXo2wm5NuQuU
1dQ+fseSR7ywaF+BbD8a2ldxUVSwbWMOBN6xaij1yagQVXZ7BTqVZXu45T2XBLpmgYbnseNOX5NO
u+G7gCO6tqUEnL/gAWSLBpEfzmnef1ZhI5e/pKGStXepTycrOmIMYKwONIqQZMsomnzkP1tEfX0O
zUxUeecGUD8aVrC6tT6mpqZBBrWkbGDQxy2xq9gCW+0cyp4c9t0oF78jfGHBdV6UlP6PE1OSswfj
EAHs8ugLmYJIQnHg+W7r7JbZfmV/kFaYCUEysV/Ecypqdw7PfZJDzCCo5gwd1cITwevpaJFXbI/d
oBvq5TnwaZZif2zC5hFbZZr8ZiEB4UORYtnH3y7zQUJD4Zz97bQ1agKevOL+cgmYfnTRH2IICSMx
iKx0zeA0LhMYV2UYt+l71g4DMKU6CCJDl2IgbYMfw/LyPiWuO/cE19RQdtmTStJs+daB8qLlSOjI
8UJCXg5p8h2M5ZQxhUha13vEp56V454TXIMlFaS5oHY2Tc2AQtADaqQevE2IMgx+jzG6Q+TSJ1sy
/bLOyVQ12DnSUenkX4ZhIBSbkcUQ+BsKmZuiiUeJObRq0G52ll3rh+OJ84Br2VsPcrl+qDOmKDut
YCCVZ8KxfXgT0HjHX8pWIX22RSbNu2XDpKNJWJgxrfZuH4Y45mM1Rm9JDcT0d555kh2J9Jyk/ret
QtBCyOJNw8YNtmeIfmLjyAKjYYykytkLGiozY9JBrGS0oyoPeblK/o8CBU0eVo8+McvmI+8c7Xjo
F6vuu81mJ6R0LeR4kYLHWorB4uhBKkTGW/7B8BlL4RyxQOAYs6gJiw1jQu42g21PLxO8UFb/NqmT
/IWipylsGVrPQ48J1/FV2Oyb0K/GPxy3ZPZZOXm9fA9EhTD0NWHMc4bSJt3+HoR3mrjUduZWaMNu
i/BFnecyoaAzj+jUZHCM0EXzsKAcbP5lkSsUATBJhuXI/0vuywpcKdwf7Mh+XQ03h9tciIHOTj3x
xZFVVP+SDsgVTHJe9AlLtbQT4msDQUYGkwxmNYYtw3dSuEcOnN74Nx/xBI2I2nxSvxZX9QcX0yjo
c2oenV8+M4uOO5mKY6YoE4l1791yQm58WyfxCwzUKcgUmD8DEcOI1SsuWqKqJVwGSLBD01bJle9a
leWWhu+EYVUwzVX9N0dtBD7BUQKNaBS2i/V3ySbRIqrMscPdcsKWyVsx81nimSQRHGX0/HZiqe7m
aon0XeQC5bp5cE7IIckKE9A1tWawMsZdbCLpObf0WXO7a1pfnR2c9fAfPcHhjNyrJUZxNwSqXTPq
k4cwDg6mqiHtpLqu1ixRMBOTEKXmsdnxSZjgi/1FUipsz5U3PJRL4BE3Supi/ZZzL5mzEYBTDh0N
1wK3kR68XAkGL0tk+zforYR47eCsrXteVTeSCRkZOfJIWTSvEcQsixu1abO+Lh0OZBxjgssEWkfl
F1HwRGJed5mEkr+ucU99ywj2D11IXhqobz5eM5JlQEMt7lIpF5A2HrlKuAhMznUy8JQKbgYHfhte
A155SnCDPT+aXVxLVbRudGpGEqZvEbFzApxKR477ey4CmzNZH+YOBM8pFym6S21Y3J2W2Ow275P5
UcLUSXvQaR2GbsoZcSrRfJ9SCRdFMcLHqepAn6tNhBNi7TMXIJPfDBfNhXs7JLu4gTk1S8un1YFS
M+SXHsPwfF83dHPBiOgTTJG4v+taPwEKieiJcND5ecLRSWV88YI8T49z70Xz3zYKV9oDb1oen4qs
zSPcx3LKi+YuSOzAfgj6DsjTFm3R5EDGmOxWyabqq9H6Q+TaZgFs0tyjPIfbSgN6JaEigsR2nuNR
3oxNalxs1i5/PSEH6ItX0OccAYOUO+otl2NSP6UIVdMXyfj1apOYwKYqMcyaZeZoT+No9E2hxKif
mH/8x9mZ7DayZFv2VxI5Lkd5a+ZeqFcDiqSzFSmq18ShkBTe971/fS2LN3m38PIWkIPETQQiSMkb
s2Pn7L12VRO3ms95tg6bGG3iihuRJhOzqqzwvgcz77FKMVQxc7jFA22ea8VWYknVXenDn2qsY/tt
GkBPzFjTh3F+R3cauM+ps3QSRUKli1xw2cNaXEj8neT7XMTtDMSFKr+x31kxAzgDnMks0dN8ysPW
A+DoMRRxrAE07UoS2Dh9pSLleHomkGepkPPO0ht/WHsISYMimIRf2RjEFFSuE6SyeiTsIbK/h8Cu
MxI0tIEDuRu6un7xWukOGmRINySvvdDtqtHp6iPBh3+UOoPSpIB+UfZtsP+0eRZUQZIiqgdR0OnW
0lJsaC2bJ0oxkrBX0sn0hIaeI6Y8uuuMOWfPjqReI1TL9HCsHxPOrCmXc8t8jBwQ1yMKPUBcHFo0
vJ8bs49H4OkOkPw3zWbAP2IGz7o69EvNyMqLHSRJ9dA02Vz7kR610FjKAR4VFZpdgsKemf2f86pp
sZJMyJ9x86V4E+uvms02uceOXelUgWVtzFfbFAnDA7p6bUPaJmkbKGQyVCuEvZqVHT4wORHOby3s
+liS4+RyrkLfVYxjvSkNW0zVOuxwgNDYarWcrHDG1Yy713rFToEDcswQc+d9pkfHLozMCANvhFuT
zL/xSaScaO/QUKaFD1mR/JVlkb13N8UldSYdpyo+WZ60rL1TRPhTCRTS+ruEdAyKA9ooEP4nWjX4
ALL4O2ugUlaEM1jEKRfZ2TBz6zAzFj5jhIeHLVLqcSsV2YlqUFzrGO++ETSRuq1OSbeza8RZ2h1Y
6kUSL7uypqa49jkM1irkiIBXBlde7WY4SHC5Abzo7GzaxsZElmDtzBfbLizVEKQ52NpQW3QRtPtW
7evriEbHpa4iEiqkOXEbukMX4CPgxLSs07IkAreyO4sUZRaVfZiZ2e/IiaOt5cGKbYKuuxdjwNvG
MaD+aunZ+wMH+8+sZagNS1YyIjKxoGcbvXa9++yPhavIxcMgjOmQ17n41Y6ce8uQqQLHk2gN1AZ9
eR/rpwZg6Nk1yubTxFhA5ycbhoCXwcTNxyyYnvFI18KLSkCoTdy+j3S3nha6eRuwQdmeQ2kN0b1P
ujXSwuzBRrwGUxP/jp8n2XPZzMHWcaZub4G5hrWUo2Jl0H6JWg6eRAJFO+RATH117G3kZOsnm8WF
hlZmbSmsp02cLN25SloMt7PLXCuq2xegVtbVrlHvBIOR3CGgwpk0aBUJtHYDswrWi+oJ/2hLnvvz
MkyIRHNiEuQUajf+mU2/QIUgpOcoRXSg229xjmpFjvCCUNntWw8MJu5wlzAJc0hOdVfi6/YYNLFw
EOm6qETOEKkTiH1Gx9g/rT+Oy54qtHTMNQjVjV1KzpYltrN31MTHaImwU8npI3Lc29Bw1IhszrGg
gmV8jK18F4BDZLCK0658KgEfKLn1oDdnTMPvZUaQV+YWezUP7euMIGEHHiGkt4kSPCC+Mw7SXUDb
sE9Aj+DBAFrB7WVMkhbVRRIB3RuCs6TbcaCfT3HIgFIb4Ik3JCECCQjmh9jBEQaK1Y34HarWt4dF
lXy0joIF6J8hvo16wc/HcBjQYG8LLHDaOu/ns41FZYnJKWYPRtLrc0S56TOsh8bTfGe2AfuM6ySo
fzcF5sCA1A0iP3DXpcuTHXu+Sm43E4LCbBLxHDo2XTQiEuYkEqWnLjI3XVrtWNUfDeYr8ECIUeqY
bo8bqZkb8thU1PV4NvTymjbTOuUlmfWfePmMcgRmYD/Il15HRrEx6/S5YP6Finkm69iEa2ntHK/w
A+4sDbptaX6HAXpMQ1+bJVP3DHRkhZZxeWc9Xudxcy97lBE1UO+SxBRl8NINd8ehlGOv7Gcc7Pjo
qtdRlcAEsWN6QQAwNVdbx7eEFG8tu2w3g6QH/qQgcab1CEWK+MMledUID+YAdsfm65Ns4DcGI/ta
iYOqX6X5MUbOJmncfUpGk24SAzUtOi+lN30PUuZ3XeuceRjPsRgJRDVPhk700LL4rIMna/KOpmbc
K41mmLGTQIc5yg7/jEnyeefikyoW8Urm7XvTkqwMViKYce5br+Uc7+yp8zu40Xmf+KhdqTScJwsM
fzmaL0ZYPLP+ghKuCV6Z3zB67wNP3wyWRPnIo0xLDJUZ8mYNBhSsgRHulRGOdwu9r94238o+fco9
90n9RSXPdXMJzcfCCJ+uo8ne0VGm8/NJ/Ma6yj/J5txpwI9zKCMhs0V0/KCP442w9FXlIViQ/W1J
PxPNPMCl9Kt8+qahuIPg99CXz4urb7p8PEZFvA8YOROuHbjOWgTzcWIaNQnrzVNqTaOQqyEk0MoT
VPiDRuu+eddn74y19Rgb1VdTjYj8HBVucRIVv4zgL0+RSbJdxGRq2RULKZ3kTGd6Ts4PjLuRe2aM
3wLlf0XsUJZTPKJatVKs1B35Fg6JnxikcbbHu9zJET1On+WcseANd009+Si+rjGeUwsoA09jRRaP
0bwN6qqzAIGIA51f0i8wGAmnwaGLiUJMk5cC2YHTTheafDddd+693N20tbZxZiK5ETDSc7nrkspX
Q38LUIcu+gsysk/CYUjuk37FuzYh74voqmUFK1ouTzEvlUIwwCpHz+qdXbrEtvVLgYFsy1ujfV57
TcL0srkPMd/GVgmZH4lj8a2Py9ZLnQcDGryIXWSv3XrgqiXlL2Ldj2GPv4JJA529k2iyuwaWUC3n
Q5jEfkSihZJqQmU804dc9ULzLQfkXQnHHO1aFbu+WjAmlu86/W21LY5im0UFbTrPCo0JJhJ1+tSY
9dkhQ0fTnR2NrLVammsStelvzl1/meGmWrHY6oMBMLpY86Yeyrr883zFMEKYZr2p371HDqeAJgAo
yZZmbWR1MANx15TxkwGqXJ9YJzEXGsr5yluqrnky1SdqcXiu3l7Gzo1z995iWeC8gERyPheGUETG
NTp7zkrGBlnLGr/Pnj7vrgm1jzH01kmFWYm1D7z5U+AkWE/0u548XsOsDganJY+BE0ir/heqwaMb
G68LdlF+SEVq4mbPnMvLPevlJiM/CGvegeu9lVpKIC8oddfxmeMhr5fg3CbmDoxYc85G3CpwwTcx
WegMjF0oQ9C2eBr4vI5Fjsy+o6ObgA4JG2V2qO7JDDJC3d6aAaypEMYJswn7i6nuXri/FiwsNVaX
ipY/n/Ak4uHB7qPHWndPRQjjnpE85cNqcEdGy4G/aKw2E1NXICw4j/b66K3V/3eH5KCzkLSi2uI+
b+laTJF1l9oc/1FTuBMcIrxrCEfQJhR3lvYCn+Be1q6v1jS1ZqWVC+kKJStbOMUA3+69SjluGk4b
qbsoAsx7HnTrDLlgxvtp9mAnWT7UbqWVv1T9kHbQt8aiOYSGtavxWqprbVmgHBPIhaNZ3gzZYEBJ
dN+gt7nqbZzQNZtaWCOWMeMKteboPOUZg5penId23soFYnSd9HhqDXs9xAG731xFu7rrnxN+GTeb
N07O3dK0m0uG+mLlvu2Z5xw8tgPc3pT3NInWBbVFDA3bcdG5ot3twWtoSe4bhAKruiPP4zval4A8
TX+ci2PROnfqhZu1GXtjRI8uiUIOJLOQdNi9e7uyfKUgKNL27I4B7ip83+zK0zDvx6E8oMN80cxf
AXVz2xhsqFiTSho52AXFMB8UjKAc8fvWGYNOVmuLh6aZcjLZkVLx3VTILMIIQ8fM+3QIQFgN3Fjy
Yc6MfBjNnAUFqxcN20rYR7W7dHGvxvv4nWjzd+jS0QMWmniYZxs9Ury3Z/utbMKHDD/pwmkiHvLD
IqlRMAocdaTuSYPYXH11GIRvDDt3BspM2lHJe6Z7vtpVJswCZtKeulKt5PXGiT60LDmbvOSKxk3X
dK38Rup3U889WXm+mzwy4dkKHs7C6Z/UFWbWcrbs5UK977eF9pF0ZNjmMPJbt7xFoXdTpmH16DJC
WrXkIBgeuXyy2qrVtGSFh019L4FmqN8sWtz4rs4YQNXGPiNww06nD+RBvC4dmxq9mBFgVg7a1GBJ
KvQXTGQXUn+3aYuxEQ27DuVRKyA+W/Nj1804hopzXUFIDFJjm2JX0XssBljsGHP0mwy4j9WSI05E
mvLdTQ5CUapIB3zOKIdNiwRLZt6+dIcHoD7bMSSKw4XXWTnrGhWiqmgDW+z0iDM55iVjqdfKP+RE
OBj16rQkhCSX2WHm8muCjjDlwkgnDkEEacQYncgkcOPIg/fWndyRRrG6L1E3cDrkqquPM1DWzAPm
XifyDnk1PLYu0RyUUZoDqDIof1UUuk0rH+I4flSrg9o0Hcu7Nly1CtEHXZhrO1jrbhwOHhXHwNiD
HiACDvdA9DIFVPoMXHtPZDI09WXt9NZ2MgOQfjCgCDGYJvOYK64JEnrG/9sZX7zDgQ6JKktfs4m5
31WQHbgL10RB9c1vtQWDgtgpByJxmH9q7bkuTvUAR4EVl0nWKptgLqpyG9NbwLa+5N27zfbU9PG5
z5En8UhBGYQtqUgRqS/zHtR9sk/y9Kghv6+p2BzrF3nsED3FfYOIKcnKc1W8912AqUJy7iVhh1j0
bR4t77UbbGfWTS9vNzqtHFXuqHWzShR2GxgB2zp5cxAy0LkP7v2QUiZ71l29zL4XaY9NmpzFEhNI
RJJWIxMgeQR8Y4HKWJeCyTrObGETvkBlpJBhciDR6WC54yEeVSMnZH5J+xfVwX2m6juiCVX5Y3vd
Ud1kZViM08mHkHYX0stVC2WW1w9NPL4Fi7dBqX9gyyF70vwcIBj07nBfBtZe7ctdlr0iDlDUB6Yk
j6ougfrxu6GH2o8UmnML3bF41qn7be0lc7kmEcR1x4YFPLyohawC4TJ0zB74RDBV6gaLzjuplYVR
6YHWzI+Olg3twVbtpdiFiDshyZoTDhLNUx4Nn4MwR1+CQemz7F1TxBieUmare3XEcPNyO6UdMmOJ
WBDYsVVMTG+RxXDgJO5+26QYVQA6Ee1IIApMtjIEe1cxDAEHxDndDYpDVeJ/1a1zR0nAOBE2d/xt
DwYVVEsncvFZC0KKSLhNW9lbh6ZX6nik3uDzHtTi35ekq/JfdbTsw+VYoqWEAPzndYkJewaZelSv
NdPhPTNNNEMmxsTGfgzY3ptuJkzH26iKfQaOZLDKqPedrtTVwAW8aj12NSvH/BO027DutgMOSHqX
6751T4N7bjhNKZ9k2NDSJl9N1Ejq0/SXC2XTlqVvQPs0JAkS030mnMdpEfua9zfXCQ9Z8q07WJtI
OFt14LPn6c7klJZ36bFhiuRytmNkuJ8GjEiY9uwC0XNW0H8Ot15cXzTgBGpH64AX9/zCMr9XZWDC
c5qg2BNUjFnPqZWw1jXb8l3Fkm+k8W+GmVu18aqnRSaQDLmrHbpG9YzG7YuTd5vc4YgZSTjl1lp9
nsk5QnBKqmvcmbyjKNFP6RScEWvzfhc7Tw40yeydwD7IAO4kyUTysqca6pN6FBh0vKrlIuXtl/pD
qZptQbeFvK6qn6EZtpph4HImegWxFyEznXuuSGYp6/aLaFKKGsePgdhE/XLkjfFb+qE1wm4Z0Dph
+aAm2BbRdK/gBwUlV6ZlO91x0JRbG/X3CN9dh+j5dYF6ML+oV4Iv0TvzYOY1pThwBF4uvNOXNNKg
kyd3gqFzgTVWBcWCWCExrNR4cAR72fJM/W1k4xUSMke8Ym1VCXPEaC0IfqN3RqywAskoHlWkhBz2
JJ/VupbH3o5nmQfBDYyPthiveeecnQTFS3lWZa7aRhmMYscFX6muNNXhAhMO0xMNmGOZzvwW0uKZ
DOZf2FkOboSHKeda8nCoX5d9fO+M7j2tOoCZJgGH6k5nPyONl8xgxW5uZTFutMU46d6DUcQ+FSGP
H6FDYBz/FCntJMip/bIo+bXmXq2dfSdui5FsVNWvsSRWPIFVM740nCIICtuRuulHpvdE2As/tcm7
yVbIRVbrssnBgwALdagR7fyuDplaPj+qj1IvnaqMAkqWgt6aKqeoANMYyFktTQYS7T2HlG2TjAxX
AwYbWXjIafk0bn5hXIppSq719BPh+4GNKebQq0n7iMDjrI5HnknMrsjXloK9IiReFuPH5hSPwvjL
1to7roqXFTu1vBpLcyZvh6XRa/Zs0IeYvRbqPUPYxnfJBspb/c3GEu2xCnrgWiJmzCuHdpoDcKoq
POZHi/klvOWWoMORDYOP8hyZ2jWCjxg79S1ns2U4tFf3gXHoRxo4JOtEh8lM3iUMjQyJIANkP6BK
VM5wnjpxZhXazGH+pnoOHJ4jwzvqSXBSC4JagnXp0Husrk6QkInCklerqiNYtnQSMviCqsHAMMLH
6bID7bRPwvnNIqSNkdGFcehNHcCqjDMr94UiYWuaNY2p9GJ7BfIml7PCtBrz+bUz0YPT0pjy5RLl
wy+Sev1uRKQXyfxoeyV1mHMoLO1Ys996db2OlvhVVVMIVkDvdPmf0zG6WHVyF9gVVmU8+H2ZPxAH
fOPPBdeLbrQ3DKeRn6nn+9Du3Cyv3rp0RHgmQAvu0gyqIfYAQHnAFJbgK1FWcF7QtqEopeBu8jRl
fuzkD5L5SO0Y+ilyvB1SGwZd0VmPw3PfFb/oR+1E/Z9tioBFUpm3VE+wXdwfwYmi0juq6OxCof5j
TsHBcBmIx5T4Xtteq6o24JrLQ9os19wcjLVab0u3/zLC+Iwy5WDBKQg8+SjK/tAG6JXAp/oJPQh6
i2sr1y6qtagKwGzId0xtQGlMtNWCAP6zWYf3hHB/uQGjeyS4LKrtSx0xy+laxpL6ZF1Up8ZonbUq
pzDBkohisRXmu8Uo0d1hBLY8CzNBDY48OQb0Mle00Dczi8dcmsSLpR8MgA6u298YLa1c3XqoPY1d
vf1TsPXQhRsZvqi10NSbV6/El03naeQQGMGfUQVIZDmXPqi+1TF8ZL9kVHM1u/4eyh1Ja7zneVZu
CGpZow89tClDf1crLEZJ3asqj63MvCBYPLF4nKcx+S606AIR48TX+XSK3hlergUtBKBC35LTl22O
H4UTEXqr27/npH1weY8Ly+x2mD/JKiQyFn/LqdPz12LEp+nIXZ3OF6ee2U1I3fYcnsMg+3PREOcd
jcrZe+SU6vHRkfKhTcRRS4dnxJhnJrKfI6jcP2fuEcMYIWRsF6oY+LNRw/EkTv6qd9URgNK8JeHp
GZLgi0AveNeby40u4zrVLKxv6dFoiMSkM29yhu6QFqr2h2VFJHBmu4EDrUK3ppTcfQfUXVNNKHaq
KBm/jI68ONXPY/0Hc5B69PIqB+X4rB+9EGeNRA6zshwH521wiyv8rB31T1IjctWA1+bO1jDCTVsh
WXH5N0hwr207PxFgxlNDoSqnMnnQPPw3EC/OTa9wJY79FWv2ru0DfJOetsIyeCqL4hRMyds4QCzq
mCnYLh9bRmQ7WUdK/D0Wnz+LicAmr15CUcfP6kSVjeYt5GnJa/IomFNfu358AuYrEPe396qnhH2K
HgFHU3U2QsrKXEW/gYPjbckX+utsAY6A0OeyL1d98cMB4pfWEJFUFh/DnOwg40HNrRleegD1sKIf
R2GdGhaz3mzlqsL2CUSz8sNu+NFE+xx73SkQ1r1DK2h0ve3MmU5m1gNOOh/950Y9OaUE0my38mzp
s9yMpfFdivQhiZt15+UmSafLxaKNOEYhk7l6q842kNjfY2cg/puDq22nn8XUryWtznHwOBPah8iq
ED/mQEwMuNZUIzZqQ0OFjhsmjkeoIDCqiCef49dJmAY52sVrnSAVQoDwC+3WsW25vW6akA805G9u
ph3x1LyMIUlfQoPM5LSjr4IUIBBZtwCNkNHEzxNavlU40iUhRQQXTt8ld3WEFzIv24Czokc0sJH8
LF72mhXje+4I1dMAKtsyXQZ+HHM6sn9cm9A+bSI4Jy6/CwddO4qGZ0EmCgoYPEnoO1YxkgEcbtgi
ivbUzgzb0LeBXqzL91m0SKXzl1I0CIlGhpiFbiIVrclhW6KMWEyX6bxa46XwnoXTJLs6XjBLow5i
5CF0dXJ2vB9Z4QyJXIw17fxpcaZCnOww3dA3cli25mzfpNG+qX6YKoptRLRU9MPJBvGqFcMaudth
JqFMeqk/sZkxcqZZxHFYtZinumBp47GQREob9h6iNZznjk+ViG0yEyBaEb7C6vVDR5/XsZO/NX32
IgbScUknwAaPcEU0kFFYPwmn8PnfWxJ5ftMArkzZEjVmCiGwLxdLCxYYZukp2kOGwW4L1JsGEecw
fnYSOPOn0rD8WbpP3kDn2cPjauRwVaT5YMElR5O5IyOHzmXOZW85txQRtrYMEqAkZC5bOjxR/QGN
SLA2ixrBW9pxZIh8oszJCSLhhgl//oR4xjfYKmgm8L3R2mX41heUUWVymmV1Ncnb6QgQSAcHGhLu
5oUGO2eY0mK0F7AXm9lJbffxOF6IIpErFOj7gX/gWVax0Ur05LSLc6xjW7WvhgEMo6Tzxq0qs1RH
DC/FHv3CKdQ0fyrpKE5eDto12o/uwFuR7vRs2lmU1uobefqItnLSa0s5XWozVj7v0NPjCMLiK7PE
ObSnne0ML3ZvfU45JH0vRyBMCdJ74TnEyaz8rNEqXPBq5zpnbCFZ4dXQCYwXSeC7nOSyYETqpjhM
A/aWu9Zh2qqM6jw9ryTHXOdkiNalqHz1D43cfE/AZe0L3T14kCfoxCeXkIo7cClbXQGFgOZUIjja
0MomC7G+GyplM2Q1gm5T37mt0ZwgGb/0jdf7BaAy3N7RkTiKbEWm0VtsBDkbIJPZFg8fvQSA4fU2
afsCMVhSnYy5CXeIKOsbB4PEz+OIKq2Pzr1VHVo9/s26JFQHub25sdi0gzHsoiyXB8NuXzpgz9BD
tIPMCGIzZXxfhPGPMYjHRdfAPuDtViRF4m7ei6DKIBbWp0Ezwb+3krRF3uQz3cdtJOt7rY0eFCKk
cbN3OP+7uB5vGcgMQgEvtR18liYnYkKpUDwH+kvqWk9zRvBfP0mOYQYpIOo9TMwSWMyyIx4TUY6E
GoR5/27SIZxSzzwRp04IAsdbvVseRse7UkjQEbbt76VWTv++uDVx/9NGo98vwIhjx7XWmbeMVzVL
bkL62Q5dhJ5bgmm/GcQn9/M964HNpoC9OPCS0a59cjDeuqIlFZHSf2vPwbVeolMS1w8sSnujaq89
ky7Vv5XMgyI9K3wiA+41c2EkaGYEiycX9lRAshOU2Y4OomE+zF33hVMBUIn1o9fRqU3AKFqxxZTX
ytao9FDcuCw10WLuiDxn+2B0Q7LGI203YIrkIKVYjScXjCUNip1G/PTczgfsG3fqSKaelGGYt0HY
UL6QWGtkONZnDgpzpD9WGpgBh9OeGoug7ylWBBY95IzGcVc8zyEGbTb7ZGSWmKdZvWsVuL4v0OeZ
Y7jNh+icmukmb/r3osi++MkeG0EZQgbJvenooH67ddvVv5OEJCQ6B8aU7uFdX9LBInGqos5IDaR6
cyEtv9bQJGvlXp+nGz5+9Pr8qg65vUF9cPjvpNKKGtPHJsNRdNhNC202XmJ7BNcWzRp40fQki4jy
pPuqRsa5bRwZSjuDiADCG8O8onOvQaGfG6t7znvGEsj13zSHWnhiTG6wZ+Om8IcCJ6Pd7QoPWdXc
42dAGGZdDGFEgOTDvUvRMpog01rXIxK13yeqxlA/WtSG9M9UPgKMtl1A4tFdHaaqwefdCHbcRiVQ
DsnpIk8I70pzwC5jwrqHA2NTRPYDayujSKniuDAIwDNqY1IOWp1DbCE/kUXiq/F+pbSC5kgEq6lQ
T8MIqFUME3EadlbtBb+zeae7eb0PEG29II8gaH6MDqad4tfW3+I5+dZSm6ZGavwMSYb0THPINaln
cxVXdJi1nN1MveGpGV0t09qZFW0Kw53oxOkp4RVgXyMa5YZ1qxLx2U31Lwawb/FAFxzd5SUOpVhh
33VOg1HQYVSdJQIGybypX8oG54jh9iwGNnqCDriYqLuPxbSiFdKgg0akYWFGDyTx3mhSBBhbYgcI
i1ZzCE9+1AZK2FzOOCSji1ZVud/N2dZpnYGZ6vgsoJzcpU5S3wUCHrAhsW6jBvoubPetpZIO+vzM
gPMd2RxWe1HfUwI/NDAO6SZonWISIQ5TNezSzB+hIRbVp34YOGlGA8WmI8ZxPfT9fWf2F7McIMLh
OsWV9sRV3ptx/Txlko7OQEiZp9MtpsGY6car3SIi7hhneBIGKBpDSTlUvCayeeSk7gscsAO97iAO
mAto2UtjxrdIS/Z97N1mplpzpG1ajfNfo9ms7TBMmepBialwgSW2s7fJUA5ZIYpaf8w6tGbBIB+y
3jmDuL0WXnPQtGjPMPW8ELOkpB/3kJpfcC4B/AnKcwBWk+wwcWf+SUmLN2ZPJwrx3VvSOjt01/dF
IWGFlZ8L638v9PfRcen86Sc20h9H9E8xU4VVjMFgMMXMvELcB1nsTwljZllD4GBclmQAw8r2uWns
33+eNTerN51ZSrDg+nWyrIM3MFpABTvciaEl1DAJMP4VH0mfHPJMO5XSQIaw4Ovos5wORFRu4KwX
K462l5yYEJTP05NBavpKH8PveiLa1eqyOyxn/Mq69iLSIllns/UZE+V8dmkUwn7YhVj3p6JEL4Ih
3W9kP2wH7N1liGJWmCbxikVxbEv3d1HQuMvTQafrq+PYgo9ZomDxkvFprKzJ7w3rJc+y78oE6dw5
suDBdpl+NdEGH5jgqku0xpML0n/o3xgFnFJp7uc5uVL0RFdkvT3u4P7dCKbvbqq2RquT/VzsWVYP
2gh2CbkKQLVqYoMqWvKaRolik0DS6aWHkLGKcsP+VckpuxRRiHl6XHizXQ3yoYsK4EpMgHuIHDCH
iwK9izSjBemOKfFFWUNI11I7W9IZms+xmq3fCeyYYxPX2VMGWeJU4+dK1zaIOpTJAct0a/TcUidl
6kEcTbI8FWTNbbo+JIwE0tBXE6s0ySp25nc3LSukMOhvHAI4IN2H5N+4DjIwGQSPrPujSoLQLiyI
4zvROgyweZvfbMsuD3O9hE+aBB9g1hqI/QguJhSchFFoDZ4apa5XvnRl062MftDe5lY4PgmCoe/w
k6wiT+y5Gfetl8MsFWhN0OnjM4T5wCybCs9e5q/IG5nnGzBYX+mk+o4Xf+h18DO5E8gmjmQYqTcR
nkvD6I8hqzT2xpeS4UIytheIozWreTKzezZwMGLGj+Ouw4sL7WAr6vRS2Lq+C0X7iZX9K6FFjiH1
ShLwC72/D1ebHigTdoOhfWqe+dTn2Omq1nWO5tLltxxD3j0/Xfw4tMONEC/wjBnRBRnAME/gW6+M
4ZkXJN81VAzYByhNaRgRjReY5Fh4MYhLOrEe9flKt2G9Qpl88Cy85GVlWT7/h0Fe6n12xBSvs7F/
RXmGIEos967dvCc8Kd2Qvs50y/C/vZgDXl8z92u38DNHfLgua6JQaCra8YCM0HhmDBqYWA8LKm42
BDJ6hUlUANNm15lPMuGkaQl9M1XJ/WTCy6pG/EPJ4F46h2hkUoPSiONs7eTiUJg6J2xRQJQRxSmM
m5o0Van6d1YNs5XWbAiKOiZBGXnPt9F77OjyOmY1wQX2WQ9CbHboUiCiGCvR6jeeE0z1qbORC4c+
SFJ0QBPOXdKSfsxEIkiWQ9OKx7gqToNer11QXpHLcqQ3wyOoRZ9VaZ851VMuio956m5eZL53+KDg
lhgHt23P9CofiPfeB1yr0QVoMuTZdHXIfqKKLuzVRM98547G2mHiRc/E8QGPMKts8JXouXbuvPKt
QLXRYSAISAdeauRTlcOPg1e+01yi1Pjr8PTvJCBPK7NOsgxewNzuqjhmTcnmS5aKZxlGl56LtALI
sUCjIYAMQzfyZO1J750nEQE+5Zjz7Ay6uxVaTaA1/6Dynsq6BxpT1UzJ563bWQyGaHGk2Xlq9QtG
bt8o3RMDTbr/rv47EdpuQhmGSJJHGOUdzV9qYtqQVe8cvSzwMEtEG6yCF1crfwrNXk6JU/TrtKMd
4nZ7QAO+IwdgbriymYXUePCC5k1q9ps9j19ex7DdKABnN4r73tGid/V1AnUUY7VKXCuf9CLamfOy
gwT0YCAEvyMO6bp0UE0YORUrFNBUh25dwXt0sBnm8cNso1yMwpbe63zWageup9Z8ZwI545jvMoGJ
kM4bCic9eLeb0adn+8ZSeom0AeFawIXTzEcNUPZMul1JSiJA+eNsM4JXU2bbSHQOg8me54bpSBcw
FkJ5WIzwOCxaqeAZM+YdSMkEXajCZMJIQHYSPscTk964b06gwM+9u2C27rDDtiVjmLj5gOK03BWT
+26a4rEi2nKFeeCq8D7VrOPFzTeji4tAVjR5Z0H8h+fTKXiOczhgCLqJDtCYZ7lc2DiFdFq6Hzih
ycSo2neAIcc0HZ6KOEZZGh3d2vzlTu1bocsnHuHXIWeMZQcS5azGyjDLy39eUJNbUCyFYpc8NfMo
d5j15FoacF8nu/kI2gIpQDLqCPYqBipYJVkYtde5sTQyA8DtuAEwzn/+43/+n//9Nf2v8Ke8ltkM
CvkfRZ9fy7jo2v/4p/PPfxDHpv50//0f/9RM7He243iu5M+/Pm94OPlLxv/owlFfchLtD05zjkR1
9hi+1p3x+fefbv+LT7f++ul0pAWH7No8tFiviYaj3MK4t/r3Ptz864cvHj3Cca5MRkjJeyW6W1+K
47/30cZfPzpubVArGTGUHjabXVRaxc7Cor75+09X1/a/u+b6Xz9dM3KI2GkD6zoDODJwTtfTdjMJ
gSI3YJ6Iwenvv+hfXH7p/fWLQi3Qg6RJzUPY9pd8tM9JU/57V0i6f/1osIq9OVWRebAzSsc20PZa
RqzS3//c4r+/QPL/eSgF2KbENF3jUObBr8rsNxF9A7ouO4kT5P/zHf/q2qjv/i8PfqrxqnmW7A9Q
azMQvUSZspz//c//L14qqf78v3y2ZQFTMbHNKMj7z//l7Eqa49S59i+iCo3Atifbnabt2JluNlTy
JmGeQQy//nu436avYkFVL+2FhKRzjtTSM8BihB3mKYOOOSrbw3oPywq+E0LOMqqbHpSNV4uiL8k5
i1yfkfmp4sOFOQEu00vcTUWPS9UDHfFpvTtDxDpaHuN1Ab+NY7Fce0EOfoJCK37GN1YNnHoO26Lo
bb0b05poGd0Q0EDtxKnOzC6FfYA2bAEwYzY7h/va19KaOwKvL2VTnSVJ/2QFpO1gO7jx7WT5yPeW
RMvqMe1d3GPA3lkk4wc374DqaiGFP1yKOtvXNAG6Sz1g7zhnFhC8Ad4j8hQbyV0jk3qm1ww31k46
nYGEeYbcNrSiq3ZjZIbFl1qqe2lXSs7iCThaSGw0xaHpwHrK0mMNfzrxct8AtJS3FX6jMxZOZwf5
DuOKJj51Liyf11s3JKTUkt2BJlhNW2s8O+EUP3SCxXvFZvY0eV2/EVumLvSc72oH93H9cO5RFEFS
hqTGRD+DiptuLLGpAy3lscJz3diewuG+w/UjXEVbaE473XV9igy5J7UUd1mQth1pFczRgGEdvRGe
dTNMVNZbN328ltmxItAV4TU+vrNC3+lEeYqnqH5oWhxQ7+tCS+7UTbpasLY/JxUUPTtFHiWeMPIq
Pa+3b5ogLb8Tb8yboSH9WYoJ1D6VWVBEg3bleuvEkGVCy+AGwlwwW5m7c5TjYTM4LcCeJAfydziU
xXwE4xDYL0CW0lPlJHurm/eIB7DToEEbA+pKDzZQiuvfYhip0BLeBZsQ/i0yh8qa/cpsiGbz8r4D
odDS3ApbN1VhU5/x0jMe8XMKhl1s2kpzw64otDSH1LEIlARZugsCIJRjPN+FIaTFQKqDWhAweeXw
3WLwVKep620snGmytLyHN9ZMRdpXZ1ibOrtSQMHVHaBEe99SLL3e7PMucYB1dbCnh8Xs7ngHWF1e
5N5+vXVj0GlJX7RcJQTKGWcCu9py+uHi9N/jvIWfUk9u9JG23XMQ+eU0H+oYwhXOE5QhDjmQ0W1Y
PbaMP3G8+61/i6FCCK1C9JB2zHuFvTmZaz91sycVkNdqUYhdb5+bgkOrDy61bTYlojwvBE4bIp5F
P3V7yPM17rM3iQomIFxCYgBXzGEKh2KQ5aFeOWcgxD9BpQb604VKcTMAH7PfFEIvoJzUfyRgTLjU
88JMFMEpdQOG166495JP3Yxd52ka5rH9DKl9G3d3EJXKIXPu4dkQz4608tDLVCgPmt5iTsYH0Jl5
/QAAugAWc2Q/IbEUy5eyqvAoPFZl9QA9vxhPIgMkdhV4GjZ1YP0GPTG4ZHbRuNxLZiGoYin8IYAk
/grkWxwD9jvAwjCEEwIYY+F+tvui+z4WNAHAdZ4HHoDjGkFiC5bCU61+5DUEJmBhVgCHtD7z764s
BPC0wgmB62CchYdbq7Z7gx3yeUrFNc7Y83rzS3L/de6SkmqFs5BVOXaUxte2Afy5gR2Y5C85kKQd
j+45PqALrSDSCssLRE5yHSCNPOJGCYw3DuhY87g+BMMMUa0qij5WhdfT5Grl0ElOGXmFE1UMVKvz
bb0DsgT5e5OkVcZklkAPSAiMVB4B503Y5NqCTPfLCaQ6Vj2gip4TNvsmgDLBHkJkdN/RugIuC5ey
65/wbp3EHGp1EsqGyO8qhsQJaKQWhW8YzZ7ua1orkhBFcmEjwpIrlLMhIKVYDzgTHY/rrb9bN/Dh
Wo3M4OmIh1ssDl4NgKek9a+wiH9m8QKMFl+HWYLsYH+fsuzLen+mYNAKYTSoCY9JuOTljQjYYayY
SnCnn3N5rFU7yI1uTOuhlcOBVrSx+gmTBj+kOW3AOoR58cbGYmpcS/k8hHMWVMTi6zh7n6sWiFsh
aLtRyQ0TRLSEdyaI9Sd5B6esGj56gw0nLq+Q/xtqKTd6WLLinWwhWr67pAHjh6f/X1KgsvXRbrwd
jgzQREXNvmuZ/92Sb3Z2ErCxd4UVX6HSBkB50Zwg//UMhOLH+9pfxnbTfj/wGfoYAdqPxdn2vN/l
aD0KbBj3Na9lhYJ4LF0ehq49jj1gGbL5QPsAjD7Vpqf1LkyroCWCLcjgiAAz5Mb9aazUkSXsHxjW
+zIgG1uTIU7/LZc3kwS7rgkq1rDrEz2k/UsOq/WNimv6eC0DWCDFDO3u6DqzYT9kIF4vbxbDCJuJ
3rqvD1tLhGrMcjyKw0asyxcORAeJSdmPeB2xQNgJUjFs3PUtYf9OOth6OrRDbTnQgPOhNFc/QGUy
hq01LCOAG81fHVd0h9gr4OA8Qz9pfekN62JrGyKojAK/Qrnl46nsLXRxq+3Vr/c1reVFmha0kHwE
VQsHp0Nd41GljMvv640bVt3WNjmooXkSGoOWj1L6LYe8Btjm5UvUW19AtN1IbNPcLP+/iVlWCZrU
rLHgfzAFi54YgQAUIXfOvJbXkB9Kx2YqLN+pIWSc4S0BHp5eu3FWM5RuW0tpAaVPuM2N0RV6tae8
VgrsVvVphkLu+vwv8fFepGqbWjozmdZRE11F1JyhvQOtahgEL0ZXHvmCC+vTejemJdCSm+c1CxUd
oivF68mjau3+4Ap33Jik91uHHeB/F7jM6zm3CQbRlQAG9jZeTSD4JDYKt6l1LZn53GQVhbQ3RBkA
hYblTI7XWhlsXJK8v8DC0xIXKpkEL8+J5YcpzOoRSC8VNIQO/WRvpO/7GSY8LX1DBwppYecEfhpW
L1bRf7Bg78plCKEKO9yYovejCPjf/y5ABBuo0IsivCaS9OsYRqAUV1C7KQBegOlk1Wy8Epi60RJ5
7GfYNUGT7QpK82PFQD9tpw9hkY/AGy+IKTf+ck+4Ck/LaRfPmEUZV/F1GAaYCTPWAppH7DtnS8tp
vMK5goOUeQ3rn534NcU/KfFJ5x4gynnf92tZbRFIPjf46XvFKfgChYFH0Lw2Pt7ww0h4WipXysmB
S7SiKxh0zhE/I70jsWN1ykH/OKcwzwRSwq5fmgwgd+YUyVE6yMdega121+AcLaBFWNQy7MLwmtYk
e4K0q4DCAOit660b8lF/iYJcdwqDEs/y8YAvgYXPXXgC5sOhokBkr3dhKCiuVq46FrIomsLoCvkJ
MMrA2IUFi6g3KvoyDX9XdOFq5WqSBRmBSwqvMnPPCi/7kPyhPklAvwb49b4RaEXLIghfyNRGV9eO
K6j5LMD25RVivXXDErjaAgMWAWkfi2OBIQJSqteK93sOEc311k2zr9UqqLk44wAS0jWKAffA7c9X
FtWX9baXOX5v7pc+b04adl328CpF26OA76AY/qlQAyHIApdPZ/gCtMoHZ8GLrndmWmj23876QUYp
d/vwGnqQa+1RZuGEBUknK4G15uA183355mrlKhlya0x5E16dieChCVLZe+7an9cHYVoNrVKlkA0M
KdS0YfOdyZ1VQfqm7+D/t966KZK0WkUsWjX5iCnqoO1uT/1Xiv1IcfHtrub/QguUXl6DtGL5kDVK
cNdY5SDBRd4lhvrt031daNnskqIZcluF1wII35nFVxVDsINar+vNGwJWxw2UOFmCreTibJ/PfwoY
JrKE/MqEOOUzeNGwAmLzsFEzDGuhP8CDeOkNKaEAnjV4bVJpeKqm8gNklr/cNxQtHYD68iQkKcIr
E5CPsPlTMEOgBFP2BkDwYwrdxBCY9PW+DFHraClBewJ7U1CwAACaoBWrHl0ogd7XtJ4QLKwSCF7g
B1EzfpvhS3vqoM288bvU9N1aPkA5Xw1pBLEEB9y4fQUVXyj5w9J0/dMNK6w/qTtdzIHl6y0fmu9H
N3W+Qh0aqD44o663b/h6/Vk9p+nU2NVg+fZoOZ/hJ8BfwJ+0po3mDfVUapvaFA8O6LtW4JdeOO8h
YW4fPbcvD/C8h6hgmRzvG4W2u4FV7eZWhfP4JHOIACVwJlTwDbovfOSyNjc7UA/n1zjrkWUgyARQ
z7Tn8QSPRaBk17/esMZcax+Yb7sBKNvzgVV8cwJoJvWjX4MXs968oR7xZelvPl9JRvF02sFPPYfz
BF7QRqj5wLLnEGbwAGzdRygnbFTWZVnf2as5+29XMqEtA4vG81sKdywoPqnI9ju42uVW8NBb1q/7
RqSVitoGAa2dmOtLuwIfwXHP9eQ9ywIeNMC0n2Ck/DDbW6tvCmFt+gZA9aFWOweLvIOfQpcpiAGG
JhRWq+PWVa9h3nTYAygKFGYnluvzhO+Rk+CZcCjr4Ek6CqIXOYI4uz5zpsFoMzdDFDse+ynwQeM5
FWFygIPiN+jm+QVerDfizRDOUqu2ZVF3XmIzzw8q50KS9kSH4KEu5s/rQzA1r9XbDvoBVi4TiNNg
62vASJkhjlR7EZDyvWJ8I8SW1X0nknUghAfIZRNR4vkqG7t96TS/3RIUsvUhmBrXDiAMl/mkd6Ak
FMAuWh5IxMYAJJCq/LLevmGKdHwDaTj0zeCM7acpntMCuB89zjmoITZps41dzxCxOsiB4vdP3HTS
86vMu3phfMxqsHhABH1ZTgZxyz6uD8U0VcsQb4rXJGJwhbI+8NuacDjXFzwEya6FY/zGQExztXR8
00HiVZYsA1irznAJAbAshS4Wnr52Y6jkw31j0KoimC8woIug7Q1zs9fGsr9NXGwcmgz5rOMVhlml
UwJBeR+Pmo+Bw3+WbvA0w9UZWl6f17/eNEFaOlsJ4K+QH/B8kN1OjNQtBOugI4l6sVGTTEusJfQ8
B7RkVYkViEAMbKos9CtBth7mDZ//LxDjZn0Bbi5SlSQo37azsMpsVUIhM16k7BkEJYaNomfaZLVZ
iuK6hX6Y60KdvJLAcDhPEC3ELkTPVhieZq8FDmxrRzINSSsfgYSEuYRXqp+yJGUfFNRIJa5+qyA6
wx8YbI27Fp4vqX8zc6OVVRC/dhcVsOplqSjglJKXOptf19s3rDtfYvqmfZzZoN7kILBCnGt3JFZy
10JtfCOqDAWKa1HFGZziSlzUYpLyPbia3+gcvi2HrDkZrlHebpRawyCYdu/kNjAFjZoaR5Fl34P2
TivpDlJazqf1STLEFdPWGtC+DELZOOooO/sVNBIygFCKdEl2Sevhp4Dlc10VG3XKdA3JtBWHON5s
Z03u+hSi9zXLj6qrjhZUIybCP5OmO8wJgNZgo8Q4OeLVeKNfQxFjWiC04wxgTptiDlX5E7w3CXlM
bChTc4IywMv6PJrWacmlm2CTngcJCNd1fBcMsWOUzQ+CN+1hvXHTAJZObxr3hnCAhkyFWKshnNbT
twoy3Tsi2/rQCP52XyfaLsIVHUdAGlwf1rQCvFqwXdkUj6exicGmh9bKxn2baaa0I2Je2ZS2vF+C
oMelQl3X6tds8fqf9WGYmtcKpYI4GeVh5fgS0AZIQH8ZvWrj3dNQF3WIl+vABCkCjcsvEijkDax+
mULQXiGvuv7phmXWMV4S7LUuBxjSh6LYmab0g4USX5TOK3RIN/Zzw+zoGC/pRB1ekajr92PRf2dl
T17iYNpCkBmKiY7wkvC4nMcUA4i99mMKFT7YSv2hVfm65DTIDlfom945EC2noZVLqwDeOD48CuE3
FeUfwiQnG5utYaF1FNcAiyQKDSTHrwXEEvBQlYF8B6iBeGuhttVt7CCmtVj+f5PVWYybCpAEHT8V
sfg4B4TsMwu/NdeDydS6ls7unNVQ5FJLQYI9ZFyMuz6souN640vBfufXC9VyeIYjTh64UBT0cOg5
iIg8QHnlV150p4EW0IjJX9f7MS2ElsxJGTXwIq4k/Oeh95RJOH/YA2xZ8BNgvQPTQLRdHLYyKoXq
IDpI7DenAzk6dcOfi/bvAK2RUkCtdb0jw3LocK60b2u4hEnhpxwlFmyT5NWui3LjkdUwTzqUCxo5
lHZp6fgtzLeh/Cba/B/Y25a/wATqtvhqpiEsc3gTr71rtzBoZMLnmQUpWGBwIDuc2RshRZYpfyem
iJbRKazvRneoHR+mtB+gK/cn6t09TQZIu8pXZ2T+nEItrFcQbah+rS/Kcoh6r8tlOm9HpEoaTrMj
/KqGr3nQl9AUj2EZOzscxFmb8A8kHfAgDlrYsciGaCPoDGWSLBN8021Go8YGYRbZA0uJNxCxYc4y
zW23G93efrKD9FfVkvE44/1m67RqWDsdklIGKUy4ZC58mRUgbEGmtoXBO3RzNsLbFIBatYngXkiF
a8N5hc39K4ga1k9PQGsrLFy20YVp1uh/Zy2GwS2Cm0sfTxDdEfisR6/LnyfunBicHfc86J7A/r9v
B/gLMgeNz0nN0NJV8DPIRwEpjOo57Pmn9cAzLMe/OXAbAZAOrUlHhW+3EySu6MSeWjFUh/XWDecI
HTGXpnMHrfkJi/0ZRLAWYjERAHlu/lF4w8ZFrGG9dbCcshiEK3IufFg2dTvhOu1pnqBkmroAFKyP
wjBHOjoOpqhQ2CIIqWHMoaBHKDl5fcg3osk0AK3axCrmFMIgqMeW9SkooVw90YcysO/8eL2yeJAW
TiHC7bcSHrBVlEGDMoNE8frUmD5+mbKb8GnqLqpUOQsfLnP2IaKcPXnDABNoFqiNLkyzryW0gJjL
FMtRAOOCays4Oo77KoSUwPoADNuure3rGSWeGGF149dAc0LQ0bcLaIrB881fbjGAsNy4fPt383in
wtva/g7eSVOStEBHMIghUZY+zm3xGXIWIUoTxMbC7CGupn3T9xJGVO2DAKYUSLoTgfi4aqLXvPUW
fbu7gg5yXv9dN3i44SmsENSHwIYFDc8yf8pcCK/UeTt+XJ/Z90ODe0v1vAkNh6ZxRwNK/amrflPO
nwPoqI11e9evK/4X8q3tZEXcmfo2j4d/Bidrv465Uj/XP/79oOM67A149KEGiJv7Ywih1xzYXnj1
1PNdQcd1wBu3U5uI3OK+7OZFC8hZxNZ+uw3sKgK7+Z8zbSHrTMNY/n+zBqyZ3dweajidxEO3EGTP
spjvumfgOsoNGoFZa4lI+J2Vw+59kNkjPKvUaX0BTNGj77FRExCRoPUCi5ApXPWmw5++KL6vN2+a
GC3teyEQPrIUfmBbv5sk+Sel4m29adOXa4keRDAdauBni3fs8jOdsqtLFKQdyX33cPwv/NccRAX8
3qk/FothZxTFHwoPItzrX2+YGB3/lQXR4CS8oj5kqvpd2vBul9Ls93rj73P2JdfVT+gIH1PYPhMf
mG11cEu8CMXpoQUziXeg3tQU9nzyNKvy66Sc0zRmZ5nDIWW99/cPI1wHhilFZ2CtS46nzexj03VH
j8a/SmgdeQDUbfRhWHx3+f9NwlU9fprDYhmIOQ6HknQEGUGCFAgTDbZ1JWBaIS2n4RxVDcJS0PSG
cPoDawoYuaFybOy2pgFou+0MoYmm9SBdEknyi8XZxXLm/+G+/XV9DUzNa2ndxKXr4fqb+JAcGf6x
KVYBWq3udwgeqnuI9YgxLbUb6soGJx7qx7Z9kEVq7zPkyMb0mGJIS+6yG2KodRXMb2ZI3cEGGabx
uCcGowjC73e9RvC/cGEK4j1A3RLfBkQFd9EfItv6DPWdjSEY4kdXkqFqSIKwHoAZxi8XaOAVw0MI
y+SN47ipde2neVF7sTdxTIpr4xklH4sfSVJtTIypbe2kXAIdAK5mTXBzIX4DKveal3xjuzE1reVt
QQenApGB4mJ+guBnbP2u+i3SkyHmdeia2zQqZsNEfQZ7uwMYwu2h4bB4jaP6vodFruvFgMYaQiQ/
ZL7H4Ctey+8q6b6uZ6xpZrSMrViDUt0N1C/bMcOjYu3uptHuN+bdkE+OlqwTyHiN52bUF26Yf67y
0IFPoegvXNAGlo/ln/sGoaXtXGfOlJQ9BdQSdq1FywjcvTd/BBmmSEeujfXQZvlMUNQ6qA41E6xS
vS7ZmCFT49oxmjMo8id1jQ0Z12pHr1cVzPmK33fNy1+gNbsBRx5SLX4bwls34v2TGqcv97W9LPnN
VhhVce7AGQPZ6sUcdnt2uxOhd98tJteRavidHPK4X34tKyZgBiH+FIuJ0fqnL5/49281Lpe1uPl0
BVcEOScUtHzoEDx1rPwuXK+HP1kd7+146y3NUBd0KFTYhnEYkcr2RQE4VMxOvIddQ7Sln/J+80xn
Wti57EkIM2Afv/NSKIYlZyevzzMUZzdmydCBfhAVXSRHgH4rf5Cy/Wi1MHitA1vAdAemDesL8X7w
M/00mrgJDJjcGK68XgN+vtezp3i0543f5KbWtb2qCtU8wJ+x8PMZBnQd+dJZ5V1Zy/SzZlTaczfY
ae6PNI/9qVRwMVncv9anxfB8zfRjZpJCcTcY28qPk+xrTOCL3kb/C+YS8qXpj5Rz8FI5bFMWf3QB
xtawkdKmFdfywo2ZY024K/DbNIbabdd6PxUgWM8tTnMbQzOtiXb+HICetZUI8PiOo+JXTyrELrwT
KroRUe/f9zCdjmDDeg4HXLf0h9JN91YcvYV5c46hCc87cslUHW109H4NYfox1Mq8bKKwb/EVnDN2
TtacJpse8MvwSz/SrRQ0zJZ+VHQdGxB/4ZV+EwcW1Gqha6varRcpwwj0g2LawN2BDnHlp1MAmXEi
Jog2czxCFn11aHsl7nqGZzqLoKMOa6EFmPkzHPVqmDj3vDoxG+ZO98WUTvlqcNpVU1VkfpbZD06n
3ioVfF7PRNMcLZlys1MMrUtTVg4wawXnb9dM4pqJ2cMLbfTcuVuoEdMqa2lXDspuq5JlvqAF9Nvh
JtgidIek+7Q+CFP7Ws7lfZbiyVcu2rmD2vfp1OJaobtL3Uoyne2AsMHd+UQzP4Vc70OZdOWj027y
1Uzfrh0geWwJL+/awo+COh6BDUvykyozSLuuz42h5DnayVG0JSzSa1X4ngtjWdm1/Mjw2+yRZPHv
9R4MI9BPjzwUJMODY+6TMvspGbF2VMAf877GtdNjx4uBtgEaL6bSehKTgCw6XLg2fpAZJkc/PiIY
vbGzq8IfY1hA2mWdPYCN1VzCoJg25t+QYLqSYO45LB9akvui6p4IDqkjD362o3fgY74R/qZRLP+/
yWFY+EyxlbeZr2T4O++nA5kVfEPqjVOGYcfRD5NtUrVNDdqrH1g9HPnSSynx7ClgVNUM/ws6+XF9
pU2j0JKYdKEMw7HKcTMBSkXtPS5bP5CNG0ttilL630nqa6udw0V9FNRyaLn3+TRBcTErt7BYhlnS
waswIoGBbDrHvoV3yAcACOYj6SFy4sDt+1PZW+kZtlFb5yfDYOjy/5sVj9QQW7gzDf268SDybuXn
IIa6+vpCGBrXSQEqhzB4RnHuDiEd8aHPYFTlBfzOY4XU6pFyi1mOkA33x6T9HVM8PTdQ5oeBiKfy
u65wmE4IqFVCo36qULCh5n8Qy2m+KER4vGt6dLHDscjw4pliAJDsdQ8wBnCOKRCRG2cJQxbofAAY
kNQg1vXYKsfkytR4hCfMD6/pftz38UuVugkcGDNHXVgMmV/mH/IJjJw8GqqNSmfIAKGVobiYbUjk
V6lfxnxvRewQJc4pUiG2Gpgw8fukopjQYr+f+gTHRpL4RR1Bsb0uR/hHdqf1+TFUa6EVIQvmen3q
wP4Slg35XrT1JctgGz9Zn0Mybzxom5ZYq0TODGW1fiax38M9SMAPHGyih05OGwAmQ/oK7UBhdUFc
tc4Q+3ns9NWOylhlh8TlxRb73TRHWgZ7jidhrge7+DDLD0XewLastOP9rDjMhyZni05pGAfXdn44
505hPHZQyoeI1mILIg9NYucP6wttan0J4ptE6ILMBbMYvrCFmJ7yPm2OdurwOxvXsmxqh7Fqcxn6
UBd9rkT/GMDu5b7qrDMQiRy7gGcs9BMIQe4LQOHgSwBb8vVpMcSmTkBMHSULhedbP2AZHBPJ40ir
A9wW3tabN826ll5On8H8ukpDP0vF56CFmxorvq03bfpyLavgFlzhBwsIKdngPjYTf3KYguWi9b/1
5g2YOsa1tGrkHKg2rENfkel7WrS7WcJmuv1RTZ+tGg6wBd/3EcQg8N/1Hk0D0tIMFkd1FZSWdQEy
4DDk7RODrUY4FRunOsNS6GwIag32qFw0D6XQZNdGEXwWLTierH+8qXUteWGGCOeqBL5rIirst2Ia
msegibfO1KbWteS1LNWXMfWsi7CLl5iPftC7x/UPX5r4++aU6QSHsMBFcjhS62JBin9fufDFytPk
k7Bg5UhhT3cI+2DjwGsaxbLwNyWI9kOYd1UEbzpuB8+dk5dnPOgWG+ddQ5VmS683rU+WM5CpFKEf
O3ENC63xG6+cX0mtDqSXGy+VhhBlWjpHMVIuZxgBkUVS7kYodr91EASbd9EMUd71FTFNk5bYaTsp
l/SDdQmHuR8OEXaC4ODyztmYKFP7WmLDT6nwMEcIptDJ4Hybgw7Sh5/WP940Q1oSk1GRcGx76wLj
mdOSxG0Uvjh9v3HSNUSrTnOIglLkVYVFbsuy39nQG9p5Vvatn6Fm7QSwWwKGcCOjDSPR6Q6ctRLG
jtBiT5y+eYa6UfQwxLN1EqrnP9Yny7ASf3Eegt4ruq61LsVIWtgIteMurbYgS6bv1/bkCKbDsRXV
1mVOow8MsulZ2jyUdn3foU7nOQRex5JcJd5l9iTetwK4pyTXOZnuq9a6pqw9TKNUBTZObk9neA7/
yb2m3K9Pu6FS6AwESsc2lnVkXaapOFgkPUMhEvZKdfehc4uNWmeafS3JejwXDyIcggscfp7SUD7A
Nf40ARqwPgRT5Ghp1kYO61TIsJnN8Ft08S71aDHYRd7Vuk44gDJtXuNSwrvUTdgcxsBrYJoWbbX+
L7PgnS1HZxzwDFEJI8jQxw+bE6R04C2aHjPvMejtXVPWOxV8JG66myqYmqvvLuvPHg8PgfNMXTiw
/pDBKYZ8w31D1XZW5lU1bnUK7+IG09cuCl6wQ24g1gwhoJMSeNfFcKESwSWJyu7s5l4H7FTUPXZF
tPXT0BDJZOn6Zs/LwDGSYYocJ2Kw8eOwYlXAny1ZZORtLmBndUoCuLOvT5VpPEss3nRW8aglNWPB
JRuLJximPs1JC5fL9OG+5rW9NawZPPJyL7jMTnZqYVrnivwf22r+rDfv4SvfCzptV61g25tC2C+4
FBLo1iSP+8ceW+1ugpcz/I0R3bhQTOAd4Np7vNRtXc38e0P1d79Ux+0qwVu3EG1wGeGGmNevzfQt
UPEBMvgnS1kHyNvsIxGd4rE6jDhK56AhiAwWuKccFIhm8u3oO7zFFXxeQ5jCzd1rCwJeHx0Grg7r
M2OoJTpfoR2rRtRcBhdS2w+Q8HkbcBLfSC9TgGp1KpYZQMWqcS9ynj4xL4RHpNX6NR++Jst15PoA
DIGpcxay3JVzHMDoA0C+V5W416KzL+kwb2wXyxH+7xVkOl8hULgjybzWvXRpAwCT+pCM7XMIAoZK
AGSIGDtCp/rn+lAMa6ETF9zSKW1i9d4lSILgKUrm+dugwnHjrs2wGvby/5sMlrlq+7yOkGKQOaqL
ED/k0kucs2/BOG5sTKYutIo0zJ4iqSXdS+n2T4MbfajjXJzCQp4HKFXfV4lsrRIJGxeGaTS7F5D8
jmFVT4cstLMDcYMtiodpHfRiVMadFUG7YvHqhD9848H8dxSv64ts+mmtM6rE3IFYYHfBxQ3tbySy
i0tkBX8gb9ns7coLDiE0emFizws/47w5d6GXbaSKKZa1Y0mGO5rRqezgoqj6TOiLGN4gTAqITPFi
teQI+6SNjkwTqCU+oDi8iWKU26nz2v0YRM1+Yrg5Xp/B9zOe6kwFF/YLNVhVWJ7C5YfBhZQFnWX0
CBzmFsP233P+32lPdbqCyEcJOBQOQV2RQNi0ganruKeDn9oPIS9g9ZIevcgfnaVWx94bYz+tbtoH
TO2r/JnX0a6ZvT2OmTta22dw4UmNhc3rQ8Y+WsNzw1y4Fv3Tki2Zy/edamDyoSV3Wzk9kOACB/Ly
01TjSfW6fKaS2bGHi2w5ZI9EQMUi+jpN7avTyAfcq+HnRnhNQIxavs/bCm/6bsGkOlkihGHOYtDg
XZibPuFTnKA88PljhorM+deUtCfsaCScDyKHFT38hNeD4t/z+3srppWFPhqbdMqxYiko4850BXaA
zPUhxfiy8eREZNfN2anug90cH72QHUiTQtpSntrSj+vxGhdin2NXwp/eZB1T8mqnG5d1//Iz3/s2
raBUITRIrZl4lyF7m+CORZpmB12cfTnPh0yWO+z5SXqCB/PDcjIQ7FRDWHfyNn6NvJ+N1FtW6qbw
O1ZT9HxYDvQFy3c989Jd5MBNdn3ijaGnVRU3JXNRJ7MHINkPeCRFNtmT9EfQPkh2gvXypa5eCxXs
VPG7c/0sSg/VhLN/sUfUQW93426GLb29N8VaybFIHTJoMC1HeTwv2GSHD/AAXyyG5brva0nis5Ne
F28mQLSP+QxC+HhqxDcPWg+Y/im44NcG1p6k30ZH7Obg11if4hrKIsp9WI4TSxAVMzSC+RIi24Fr
WB0dlhdPrB2tLnSA3C8fvSpt94kbbamqmRrXLiZbNwFzLQ7lBVZHz/2kTjTs76vCOjdkjGJZShHB
3h4Eh52XO1fSt75st34omj5dq2gViQjkVxJ5SdsvwEU8p9AGXo9YU8vLvnKTD3kLtqYD66hLFvdq
51H5ZPPiZb3t97dY3ABqbXszJe5UyQvrHkbX2cnI2deTXwffa6Zwr22d7utHqyhjQPLCJph90Xnf
7b7uD9J1rlmW+bZNAziTy7NF8R623ptpxrQKkuWQEW2mXF5knFhIIAc0kA5KO/e1rhWQHk7m0HMS
ONBBMyM7xulcQCoxbfpqI1RNn6/VhoC2+dBQ5lySDkJbVoDHWc+FzPT6579/6KU6qG+oChDWyQR3
4mr43xiAazJWXxk2uCoMNlbbMAAd2lfA3kMSbLUXiyf1qeccVvWRZIf1ARjOUzqgL42SsiVhKC61
4m+ZW7zZoDwAqLXxo8DUvJbIsJYooxSGV/itAVM2q3skAT9745aTjGlutGy2ejzCCovj68sxPkQ1
tPjc1N2SiTW1vvz/plZ4Xihzt43x8Ur+Vi686Di7T9oesMn/tj1nKaknBVxmzCtr53p1gtuhbutn
kiks9ZylrCkzhZhZ7G7aJ8gSuOEB9Kcp2i3QnOtQ2c7WPZppibUMZo7L5OBl4jKSHX7lz80ODKv1
4DQtgJa7MuxLkWRo2pZy2NmqwyXClB3WGzd8t47lC9pa2ZYX0EtWlZc5Vs8kyx9CsSUQb2pe233j
mJZdM/X80vbyMHn9W45uSBDe9VREdTifG0+9hG8Ou9iqEDurKHzWJfLOqdGyFrMdwwmR0UsV9wfa
9sdg5ife5BvNG5ZV54N0lahaUU30omZ5nBv+FEEq475FXbq8SdmWw22p8yJ2EZWECiv8N/b5XOUw
eKTZcb0L09drmVvj3TLruEUvcP5+mkl73i4KppjR0rZMBqA+oLGLOOk+AAT96tF5x4do4571/Sc0
qqPdCDZxb1QTucB07ksqog8F58f/Y+7LluzGlSR/pa2em9VYCJAc62qz4XKW5MlVu15oWrK47zu/
fvxkqaczoWRy7nkaq7K6V0qJIAFEIBDh4Z7R+jCaoadl+kY4vjZBitUSEVdVRekMOZJZd6aYRE7K
CN04Dlc+QkW8abximi4jcpqD8r4ARDOYk2skUVyx9MeivDDCVaFvbV3zTO+XBeY7LL4GolqoOzSh
W0EocsO7rXSGMBUAJ7JpifqKLSc6z04cQRw3Mo5PJH1NlzpSg0AQqx6aoNtLPXgnNGMjTl1ZIJUl
t2maIg7NejlFNInfg5BrZnaQZ3rpXmQhKjpuQe4XPArzdJoT6900a/tabilxr63++ZOe2XfAcgBb
IbdxKtvaK0r9mAbFR4sEsa2FZekY/aXHmgqPIxaqQ8AwjyeLG25ntgi9KvkTiMWt3vAVY1dJcjtj
XlIoAmKW+ny0tc66tar5FnmAh7dXYe35yrm8ZEB6gYR6OgEjBzQNKdNTn1btgUcsO7w9xNpGUixd
4yhjo+w+oX7Q6bg2N4M7ZdEWAf3K01WYsUa0jFUzGU+yNNIPdNJFYUtQ3V12gqqguyBKa3BPteOp
s7T2SKSl+7LmW9zpay9/3sDPNqq19HqkiwpTA40KmWj7M+Xd27O+srAqQy0IQsusFJh1rpXgqqyl
U870Ozf6y2J2FXZXZ2UCSs9sOsnQup2pdtdBqiXvpq2AcW1qzr//bGoS1tcNmACnE1gezgVd8JDM
EpfXy2ZHOZ5zYlGzSs3hJM3CbeLmtkgDdwySDRjK2ssrR/RQcyuoIMZ9ighyqugmQgtI2Lcb4ctK
3K4i72TRt51ekeY0iXYXUXJN+wmljvk2iuqLatNMZSBmupBDBuHtU9J3oTNV5BAaMbPDgG6UmlZm
SEXbDbXeTWzWmpOulaGjh+a9lkSL9/bqrj1ciaprQ8/BuVi2p7Tvv0OcKrRNiazZZQ9XbFazBoIO
Hzy8LoZvJetyW4uGi0AzTAXbZSlUc+Ea21ORIhOc1DiwugWuv9iqArxe5Wb87C2eWVWmQ6C8CMIW
VmUQR0+gd9rqDzSw7mJSnnQj3yUActiZdhkHPvsNdTcVedgM+CJrMeId5bl2QMNmd5mdqXi7KQWl
DWBAzakl7Z3U6Q9qDvdvL/NKmo4rJrygujZP6Cw9BfngWlN16IXukrrdcxgbJ+hHaLb6BFbs+Slh
/WxRkJrDKW/mzYk0yakIxa6nlTMU/RcwVH56+2vWLEI5g5F9b9KxwxDMiK4hCHZbp9NlrlSF3PUi
iCrANPH20WQdugl0Eo2mgzc31clGNL/y9irULoPmQF2B0v2UUJG9Y1WcHc4Fk8sMWkXZTYksMxFq
1amf6UNYTIdOG79cNO3svOLPVlYnECDIyrA6AdrQe3HUMluDHWy8+MoRr0LslqWqUclC/aRtoq8Q
7opsSqb3VhltmMDKvlSbqozAsgpInJYnKNsDp7Zr+smTU3BAzHWZo1ZRfPA1KUqyU3HSUeM4VTRt
fUJzsXGDWZsfxYSrcTk3Ho/VKTKtwDaqGUIf2lc+zBeurhI7p1Eq6nrSi1NGptTro0Xfh8aQXjj7
iskGkLwGsoPVp7Hq7Jijb0ucjDn2l/oyq1JRfMWgswTlmQJZ1wjtHpCfauVBUBluJdXXKm4qkM9I
LZCC0w4jRMzOTLQHBLs5i5xu/jxY3NbTK6F9JO2PumBOkDR7CoKhMt5XsXDAtGCbpPCyFhDk6dhE
o4MdyDmxZR86+EN6Hrnd9A3/TwsToOceMC/6Vjl2Zeeo0vJM5EvCpZGdjEbD2xm5LWECFQg3N0x3
5YaqYv+Cecnooln5CZiOXVkHO12bdkzUR7qUTmzRzxf5HxX/J0Oy1HFX5qgc9vzQt8LNgsXa2D8r
7kGlGhZzbLGg63I4fkRYfSmPyWh8nWXwxSTplo9bmyj+0oPCNZtV2Sf4gj5/5DS5mzXox1mwg0xy
EEkAXL+xJCtUdiB9fTnUMFVRLo22OGnTDSHiyqiYPY1Pmy0XH3Vr8sbinssSFdLBRqr5wmlUvAjQ
daaVTGlxmsMc5V2ahHIHlt2ke6wnOlY/wHq/1SaysmIqNWpiBagHhqkBApHhvVEE91Zp3DS0uQa5
/oWFQJUV1QDFWRWJUPpdZxGngfSRk4Qg23x7Q79umFRFS3Z5TJpa9rMP+DRyLWOpe20pD2NQXXSt
pSpyqBFakrUG5f4ojC+VpE4ZzCdRdBtH0uuRDFVBQwnpqwjkPdzXNOnpE7mVQ7zVH7X27POqPws2
6BKaUhYm85umrr3JXNKdhe26MfOvGyI4dF8+feAtPBb4Rn3QqKGJqf7exJoDGhyv7clHCMV/v2yB
zx/37COSQgYFLyXz4yqY0Vw/+oYOKZKEb+UtVmh7mcqPTXqwkNYxjr1Fxvb50ACyxojstE4dXpuO
yK9H/pHxZD/odB+T0E7mxG5wQmXlbJMtLq3XNzJTMakRM5KZgjr91GqaFyTWZ5E07rBEPy6ZRqZi
UnN9mWqaWLOf5ldZzR+aafH4UG6BRl7fDEyFocbcHHiQarPfNuZVquelF/foYZAZ/SDQdIMuzIhu
1AnWhlJ2tQWW2KGnyeJ3ZJfO2Qn0hrtu1uyZfKeh/njZdCmbu9eDGrWydPFlBeU0XoTkGnyc2S5k
ZXqR5QPe+HJjkxI0F/OcL37bBrUzZWO2bw092QgWX7d9RtRjcgw0xLjd7Iuw0v0xS0N7jli/kZZY
e7pyMqLaZJpVLkA8hXT3lZVWFCpky+y+PfmvPx2s6y9nhoOGImcmtH/7eG7tNhTHOmUbu+f1Wzx9
Oevs33k+s6aSsvSHKqU2B6COESRT/j3qzmW0WkAEPaCdQyVYI0TWb/jKtS9SViMoJBEp2iH8IjUW
l5QoBuVtMO/fnq/XLYKq6GCLWDm6hefepx3ndpTp5r6YU+oZeUMOhqnlD9OldXuqhgx8toaSgmrG
n1sa3Gax1hxYp6O9oE63egDWZku56ExE7wfNor0PIeg+tQWP++8y4fXGifL640Hx/XJ7Qa/EHAHq
a31wXpp2STVQAATzFrvu6yEVUeMFKXNtSMul8dHZMUOwvEwaPw16bc/NqHap1OXGZfP1VSdq5KCV
WtEvZjj64FeuEqfSx3EfDQMY7a2xdDWrXD7VZn1Z9p2oYGGwI1RYlJZeFeXI3KiHIm1VDhvJ5bVP
UQy+QUa/npaBXjHjZraImxn89gyE5oP8aoZbzBXnp/0O9yTWeT88iyRGyFYCUoRRhm6yAyP9igaQ
Uph/v22EK2VZopKly4ZDxpDi8ZV+bn2P7CkX+3jsbVCe2TzrTvUZLXWIwuHYlse3B13byoofLuZl
GEqDDb61jJDG4GjS9evU2Gr/WHu8chOZ41iGhi5rXy+qPHfqxmQT0LFBv7Hua7aiGHqqQVp+yvng
l3m4A6jyZ0+YLVh9yIryonOQqFDZKG8oVFZbmGNuacsOIjhT7wQh+gsucu1E5a800izvoVw6+GPE
bpOs+yiD+tvbq7syPSpcNoVGXlfM7eBrdLpOp3JxiqX5zMPJD9Lw3dtjrBiFymKZ1AsYOPVu8M2R
emKuTrmwHEQ6FwUKRGWxHAUwA4VVD74Q2n0XT/fZ1GxczFacxm+w2SIKkEltBl+y4GcVdddxBv8q
pmM45X6Sxd7bE7RiA6ZydA+UhVKAnAQM/OU7KGfEUbDhwNeerBhvBjHXvjMjepVb+W0YTB7Prcv8
gspMGVA+ZcUc0itgrDOEGuKwyHyjULfSjERM1Wqtdon0AA9PgmwCQVj0fuwnt6u4bZmj3bfxTtMq
p22mXZptCRuvzJUKmJW0mQmIklK/J6CobmvT2iUsn9y313jF0FSs7BIaCadlfH468UAb5rbEelxi
cmey4LLLOFERs7wnWhUYFrkC8dY7S9c+GH26EdNarx9sKvllXMqxAAgUTUNJFdxEvJDoSq2/FUVc
u3Odx+6YFRP8a2Lss76fN0ZdWxLl0OYdKcrFgIhR1iYHwAlctGh/eHs91h59/v1nJ3WbtjIB2x29
Cqh83/HM7znbgk+tODwVQZto0ywkGsCueDJ9l511KvPiem6CLV6XtcVQrFoLKhkWIaYl7+h92VS3
AMLfkHxwYCxumoMKLZ32YVQaG3t3Le5Q+dXhQqCZwvBBHUi5FpLfBVUTQqvA2i9c7vVCfBoz407P
Uydapj2DmPNli6S4gSYIyqQOBLmadO1b1M37frb2Fz1axdhaoLPKzRSP1hO9QVWAgtZ1/vH2s1fW
XypQgLLRBwRoOrlKS9DRCv7AYu2TDKqN4ufKqaQCbFNegVvB5ORq0JNdMzVw7OGhjWLIfZXX4L69
u+wrzp7smYXEIwN+t8FXVGikEVHom0lvN63Y+IoVA1Shts3ANXDi4PHWErl6RI5luoXzeP0CTlSu
TJIXbMgoJqggH1H96aPZLucPCXTMA2gzN8nGMq99gXJsgxpAqxHuYws16UeNmn/X47gRlq3tIMXC
2YyWsSbG5ER54dWh4UQEsnep9N5e2rU3V4LucO4joVdN7neDBpZA4HG9JWqTDXex9nTFaqHlLsc+
TdgVpJEj2wityMlo2G88fWVqVJRtFDFoR0PC+crqgy+SpQ986valMW1Ekyu+VUXX9mY9TnzA3unQ
TZffDN07rQMbQvAJN7ko/gG9+A0HtGLFKsQ2LyOrHUbsHlnLY2WJq9nqrvrM+kYIfWea2WVWrCJq
La2CbrHsS58Ja0CVT0u9rh4tj2h0CzS/Ym4qqDYLJ51A6R5fku1lQDwa1j6mrkxiSHLupqrfShCs
Lf15wz3zSKa5xEmZLqlvoVMZ6XHzizm0h2qcLjtuVGBtEjMZaGGO63UAPk601XzjSbIl97n28opJ
F8kUxOagJT6USmnwGdxK05aI3UpsKRRzNlgJipIJjx6r9oqjmCvI4NTaiKL2xmZdMWmhmLQwJeSR
6365atH/5tK2TI7pYvKNo2BlalQ47aSxNBDUSvyhT64h4/X3gjZLm8Rb/A8rb6/iaTt9SY04SAq/
YXke2XMWZq0dAob88SJ3qp9N/Nm+hITzMKakzfwKWnaHlIOVWQ7hVgv5yuqqoNopTFtLtGnpQwLp
K0umDzwRdxW6hidjOlz2AeeFef4BGjD2EFlaULYBdHRmA7EZ1FYue7hitUtdDrgW5MuVESxePSX3
JuDT9tvPXnGiunIE19AlbGa0I/gmDT5kgvh5B5mEmZk3TSTekyy/zIvqivGS1jRLkLuxK3RbGN8L
PW2vRJMYzCYJsqFvf8vaLlWsGAQ88Gq0yfymAJwc7FLTrjKsLea1tacrFjxlGmloaMAG8vJUsvLv
PG8/X/TiKqx2BA4SgHWr9AV62AG3nAyHteNFxICEnw+dZ1vTRCOZbi688Eum/4QuyYHF5MJHK2bb
gAMjoFNf+ONSAWufZuMe4KqtNp0Vs1VhtUYnkmnCrdgvprb8apU58VutB2u1nVlSA78hCA+sy0xM
RdjyqEeTBqbpqg9aN0PDqQ2qcLFhYyve+Tc0LY9noY/oyTJ78BZ0QCeApCHF/769e9Yer5hwsuhg
Y6ElKnE6vKcNNL+egPyxNrIstmt4aWNjm64NpNiwAeacvqja0jcsYDkhGBa5USDmLwnrti7+5035
SvpfBdUGbZwmdYupkvlPCx2tjbEbyK6cEidsB1vvt1o4VtweV4w57gaIS4UYh+fFEYM0xU6On2Wm
XUfhz7eXZcVfqAhbCzQ5ywx1EF+O1Z0Q0b2piS2vvbISKrS2TAWdA6GlPsqiBxZRJ5bs82JdeNyr
2NrU0FgWmCzyO1EMaO1OpAd+qS1NphW7VuG1OZuMogIhgJ8lcXvdTkPnSmDabSmWv9sA4iFvz//a
HJ1//5nf49Cet4LIin2WdF8MEOUYndxXy2UNBUSF2QZk4nkGVLCfVuPfI87KheobSfO1naMYdDWA
dliL49jHOtwZGkltI5+2Upxrs68YcQ49Jz2o+tin8/RYDs3RZP0eZ8RNBUDm2zO/9v7KORzpCTW0
fNSuqiRG4qOPqUuraYvnc21dFdMNu1ybw6XD0wWUCovGM3jv6Vl/ePvlV+ZHxdfGWaSnYYm7d8TC
8Haokl0sAruruujE52r39iArM6RCbFttzmRkDpEP1byPfVEzu2m6reNm7eHKqdwHk9ANvQr9gkWT
qxXRNQvrZeMsW5ue8+8/t6oi1EMostMrzWge2Mhyh3RGawdF7ESjuQXFWFljFQFb8FGWGnK0/jLF
GdKk4AAuWWDa0Lp+97QC//Fj+l/hY3n3z5nS/td/4tc/ympuIOXXKb/8r/1jefMtf2z/8/y3/u+f
evl3/ut9meNf9Y+8+Bt47q9x3W/dtxe/8Iou7ub7/rGZHx7bPuueno43PP/J/9cf/tvj01Pez9Xj
X3/8KPsCJAMPj2FcFn/8+tHx519/SFj0fzx//K+fnT/xrz++xN/7Llb//OO3tvvrD53/CT1PyzQk
9MpAlHIOFcfHp5/QPw3AJ1E4tUwLzcznWlVRNl301x+U/YmfoJuScio4Mc7Dt2X/9CPypwV9ZfxD
DUp1hlTQf7/Xi4X5n4X6t6LP78q46Nq//mBPq/4/QYEBuB3G11H+B/7ChD6ZsrHxZiMvJjnbC82m
fa2Zw8EMdd3aWU0Wf6iynH2ixkgOeVuAAX6GEIJbQKIIUUQWJkcQ6yeDy6nehaBAp+ZjvBDzkFSQ
2gKxeyy9LC1Rm1y4wDU6CBkH0KEsDik42R5mTT9367Ouqm3LkCUHwTat3NksF/CLlfHgCj2bHjQr
zq+1jlixOwnWH+EIg/iwLFO/p8aiR5kb6GlmZE7SZoV0szzOPyHrwO+GFin0NmmJ3RO6gJmQBx+M
pq3syZSZtLOxMZy+TvK7jkG7i/bZsCec8d24xI1nkblB71eFGznK6HYeaSDbBcQ6shfWdNdRfiYh
baziHvK32R0L8YO0j3FLDazSK6Q+O8MocietBrZboGD+Q7OA3M4oQKh9NIjYaUx9KrxAb8S1WPT4
SJP7qbfSA2hj00NhpMyzREmhhANk/0SD8sMM5pldwTXCHLTAt/tu6LubpCxB46KNsZu17XA98wnS
6ekY7AT6X0Bd0vW7oqlTaRMr0K6SOgnfVWian/wE/XVHwxyXw9xMsx13Ve92IsY1uM1nCJUv0W42
qtBNC3D1ZKLQvveVgOo3OECi97VuBpEDQYXpvkmN9JHJRTpD3SX+MkfTLina+r4qSegVYQK6aOB/
GEXp8hyqLeNc39Au4x2w0AHCzzLiEih2SRKwKhjCN0VsxY6MZuTolmFyycIbbxxKCQnAmJO/hZ7X
uxDk5twGy0yLOynEqQ3Qli1RJ9y8FM2nSADW6phQVH4/BLSKvIYi12gDXM7iUxbA1XplnGvaVbOU
aP8S6KYIQZP5EE+UVbYpdBSLgJnZmVZZ3NUcGawmBnCmsQYea6CEK0F+y3o27DpMU/I519F2bXcG
pw+9jKEX1lXVfdVY5J4ZYXVNSQmtqgK5rzTMIIxlVcntktDlEYpxyzVLG/kOkpD1NxDr0u9tZU0f
CrOp/oYW9PK9rKfHMEd7opwTqIMVzXTXBUb0kWR1+zkFIyK42aI48uZOb8XDokkQy9F6GB1aEGYe
BHRkRxdgrGT02LIMowdKSxDnDNA+Mj19LonpgiRpap0enZygamNsdESp59mRJFNj2tjCHeDwFriY
+12fo1klgURT5NUtaJP3GVAyAdTfo+xhtiyS2EvYW8whbbF0B4JNGe7B4RJqDnA6UW6z3rC6bxkv
+E1WT+NjOVlzeMP7pb5/5nx/ObnnTk1psjHg5Ig0BUJRBt/G4ChfnqepaLKOxQOzpb6TIHa+bw+9
I25rw49rz3DFrfajOcUf4bgiz9xrduZOB7rvi9u2tEf3x9TsqMDFaEcOmUMe3n45eg40nztc9eXO
t7Rnh31TDWhzCPFy+nUPvklHOvBg7gC0tccdZse7zfroy3vfr+kwKKDPBmcMrv7liHmeTFjqHg13
oG6/j94vbuvk1+RL84kTp/4s9mzHPShhfgepcvr97c99GdL899hQGdYNIoE4VMJu3dR4DI1tZltt
dDIL62e9dO9i03K6bgsO87I28vtQ59Dt2cTyto572YyY2H14KHbDge/bY7NvN2JYpSnm1zgmRfuX
FDgw1et0NmgL9i8+abxadsau3ltO5eXH0Gkczd3ictgcDZHA868SsDHTTDAaON2dCG0GTuB2dnQj
d9WH7H6rpP2q6ViIVJDYNrjgqsgPOplaNKqcd+c+CeyssvsPyY4eIvdH7URu6oy7jNi129UOd3I3
3AnXOKbv2CF2TQ9e49A5lVM4gfP2LnraoqrRPH8tZQsHoxXlSYPX6nbVUTrtdYB3edRuotSxHugh
v8aG8gI7dLpr4os74vff88X9uXF3fM2Qnr+FEqcbQF3VBirQgPvs+7491NX36qwbH+wMCk6Grdsk
O9/p3vpqxY9B2AHdgunEbLf6zPaDu7jLe37QnOxT5KLv6jY89S53xMdmH+7MrcuIwr/6zz63EBAy
bqEDjKgd5ULD/iASbqNzR0+HlzJxYbhOnckxbeGU78aD9fPtZVZYUZ+GNDghBgEZPzWlmrPtc/R/
GdCDt1uP7lq7vKoBrnisr4dDrdm6LeGTm32k2wH7EHgbY7/iqZ6PrfI8tIybDS8xNtvLfXNEC4oL
ebpD7pw5UXf8St8t1/Mh2iguPSVmlDU2EIwBE21KYREVlSOoGccGQ87e6u3oOO9nBzHPdbLTPGo3
d+A3dSHSbk+Ibu3SrZzM+VAcymP9Jd5tGdl5N731Jor/JAta4hJganGMW+IgzDBw0DPMPBAF516K
eAaKXJiLt6f91UE5OEbE+XrEVLyeqS+NyAzBILxc2jHJnTgnx0hcxRWBKrN8//Zov912ng7fc2Ag
GEPHl7qnx7JsxdjDj4AEn9mpxu86LbVswInB7IGwsMtAyBfhttDNt3Uy73T9oQ6LYyDfW8tJptPn
jfd55fOlSUGDaVDDIFzF+0yBLkmePblbwZ3yBtQ0X4Pj8F0f7eBk7LmHft7OzhlOlq2w4GUa4B9b
g4PnOMdMZki1eFoYLSdaLbHfZeHq43seB17cbWnzbo2ipK0K5Hp4xjFKaIShkwXBbKdoY7rvZp1v
RFZPKf/fNjBOZNy1hZREDfsmjliV99hLozO47U3mhnBbYFQ/ZLAmHNEfxM3yqYdtpQ4oU/fjLrDr
O4KIK9tXbuClt8l1InCmWe/LjYPjKcH126vplIHHhBPkAJTzC2IFWQptC2ab11BLBZN56NND8SlL
DvQ+PZ79aer2n3B/2WGh34ef3t5mT2nx34YXpk64blnyN66TIAx0yi0cJK1HnNCPvsyWEx+GO+7n
IJ6202vNKQ6TA3GAQ7WvD5qLqtAtbhzRvTxIfzuqeSVUMyT2HcxR6KauWj2BCGtpWByFSlYUwAXk
P6tZcxZafuyWfjcn44NV9I9dyLec/CvBt2mayHRYOiGSqdmObmpQxtEmjonQbie33y9w8P0uuUE2
0qn2W+HU2WUq8/5iuHNA8SwkZVh1JnsMN2YftZoh3SB3by/tK/aFTBA34c2Mc1pI2ViR6ALg16Vu
nwVapDyrs7dOw8jWxJ3DTOVLXoyjhD61OcloaDFO2yAERPeknOp9UVM7z3VQ/e9l99WKma/FncPh
wbVgiz1SaVJ98leWjsscRNYtxAiqvxqyGgU/E29QjMPtEKRIx6BptZeg6UntvEnsoq8BM+HHhASg
q9dsNK2i2QVOh/WA5hie1pr7tyf/teMEnluiBRh0Z5Sr5SgKMV70geHm3Lh01x1z75hKB0T59uQV
Xuyyzi72WzeCV44MjGlBLJ3oSJOp3U/jRJahOo+pR/3OrE91umvJKQBp5AiO/rc/8LXdZTCcDQhP
AFhUj8siLwsJa9FtcH67JSe7mhq3hcE2NvGrn6QjnWma0IwCOdFLM0la9M3KiGEajdEpQgQCYe1J
RCLoOre1LN+IOV5dNliMMBkjwtDVmGtIYmJya9btHk1dtrwqdsEdzW0Uv/deeWyuoit/q/Lxuyeg
DHq9iHR0YWKjnKfgmSfouc5YPJfoFrUO4BN0KN/CNf6+VhgBSVxqcAN5ZrU9sTKNLi0ycAqnrLA5
tJIqy7Qj1K7f3hKvfsizYc6O4tmH6JOcQgheUjsyxysU970i/nHBCHBmJg4AhMYqqiXNoA+65CO1
DegFh/Nkx+m/Rt599iWYK9xqiKC4a3DVa7KOzqLTe2oPYQIeVP3GKJd3nG21cSqybf+MI1HGRJbf
Qp+zCiEr0qQPZolxWm9yqRt7iWmH4GS043vLE/vZzd0kdILASfbZfqvOo+Difxtd9ZikD62BGRhd
2KNn7NrHHJ7J2Jdu8jX51z0hZc++VCgmzHIZ9FHwNNbgxgfux6k7vAtcZAV/SJvt8l053G2N+tqW
l8LgpikNRLJcMaqs5VbWNhncfI08JAjkq2FytCR0396Qr9zD8XEWhQ65Dh/1W2CZa4nWlwAq2fP9
8Fnu6U6zW6dFQcAOED5wsS8+VZ52P5/anw0qdsf2kG8FkL+nAkBZj8sAnL4hDKYqm6MMECAJ25zz
Mt2RXIN++Oke3t41+y1X9XuWA/HEuZAvuLD478YxgocwNjCrYXoFZckvNeRullLfB2F8DESx0+Pl
w9sT/EpO9OWQSnQxzWDP1C20pXcucRaXwuRtDZuV7Aovug83r7qvbBx8IsJhyjlHHe0cJj5zYrKd
qzIN8ImVlR4x4QiC5ZVpkY1GMXYum7+MmvBd5xwKrptIqalh/zA2RR5M8Pq1N3rES70I2XhXRLeS
7DrvbP7xjpVXuc+pPd0Z78Wd+Quf+S/VYq/jH03Zln93aqX1RWn2tnos3nXN42N3/a1S/+T/hzXZ
cxvzek32f2eP+bci/va8Knv+G/9UZan4k3AUZSFIjwDdOgeb/xRlxZ9Iw5wloc65IB33E/yVX0VZ
gb8jkZYycWHHWW6eMf6/irK68SeOKlw8kRIT0IZC/vJfKcqet/uzbQMjZ7gb4big0sA4KrYNvWV5
xbslRv6l26EniEW7QRq6raET3W0X1JMdngBS18/V9WL1yz7JTNAJp0VxF1Jy5Dk0kRKGdkQrk9e8
RrlUp0l0otD9QSEQKZ2nXwJ8nO77ZvyZLmF7C5bHyu1G2XkaYuhnM3/3z5u/KMgot4fzBxk4AeFU
BG7miHVe2psxtmmihVHsFJXxTVv0AG3b+I+oLNe0+s8mKwcbyhSpPzOtda0uGE5BWI6nYEmJPRjJ
4JlZfIjRs5a04fCelGB4Der21EVFBuB0oO8rKmK3WwaAPMvIPPHwLKSoE/NU/8irAxpiyh3o3Mbr
PC5rB6zYIAwolru3P9P4/TNRXwHxGsOJL3XTUFA0gOJ2+tCAVtuqRuHXVa013lTmP5t2SPYx8HFO
pqdOE7aaDylBfS/quXIo5LU+9IHR3HZDduJFPl13U3SglTXfoNcmehf2+SkRy61ZMXroc226A265
cWUls8COwCp6BJMZJjMILKeum2NvBrjAg0X+e4WTST+iSxiYm1wAA14GwrfmRth1SR6rIaRfoIGA
HHI1FIdxCl0hi+KmvUkMyVG/tkpUybXk0Bt88gaGVmlU2P0K14wDAXWTq/e69CF5e9aECsPP7SDl
Di2RdPf0y6mYM7sKMnETxYWJLusc2mJL7zBeaceUy099TCpmsy7gR5jjjTbHi6N1meYEs56eRDr8
+k9M241oRRGqM7AfOZO64MhsG9IiKlIR1dKqrWRSOsgZ5buGkxSiFhmGjwdgMLUD6TPEnnnCrhtQ
33k0AekO0fTOTuOEH6J5+pbPxLCxb8ubeu6RfR9m8kCCml/jkgxWUSi1mec9EGua5YRZGR8L1sfe
bNalbcYt9Y2Uo3iUmVviHGqscv407GvcDHWJ64ZkiqmB4xE9+VqbOBnhzUHn0Hy0Ic93M8ZGsI9q
Knxjaoz9BILbwIaSrwmlvXyyKcrwV1rbVU5VBWfxubi2vNIq3YnBWJBB/JzPUXBDRsFPE2uzk6XN
G6elGq+eXx1Bq4neNCwNwChKtmQgZVbXswZGDyt3tXqSR7QSZh+RtOW49Jt+1c0WMA3InkE0KvTF
FEI/8P9Q9mVLdurYtl+kCAGie6VZXfaNM22/EHamjQA1ICEEfP0Za9fDPeVTUY77sB1rO2wnC4Q0
55ijwQTov7/Ff86a/nUZqLAwOQb/Bv3hv29WdvXr7GiPWZeZ8iOSm7KCbWK+CTz70s+tum3yUN7y
66eNqulo1fiOuPsUjzx9yeMnTpb8ojOWX/75tMa8+denNkmhUlmSrFiIM7eBgUp5SfB8nPX7UYKZ
9Lev8kfV+M9XYVcoFN7amL3+ycC2Kkm3EF6ipSOw/JzXYbmZo2cruuDyz/+460v9z6dda3NCEbEh
TBNr5P/9su/YM5BLYIup6zLY8eGsEAb1pzeIwxizQtnhL/vof1oIeONx7qHkxnX/qXYb3Rxl2xDJ
Ml2iCrnytpBxgH4C3oB1uwSwSWn7T/hb5GfZEIawh9+UDH85s/4Q+f+zR6A6CK8bOdYAxtf/vgzW
nbpERJPEYKCJD/vUfsRI76tClcQF9nl6m7doGG0Hr9lm6h5TPv0t4uvP9hGPDShlDLQADU5+hY3/
/RKWrZNuHYwoB2T63MA+NKqIFUhgvFLRBW1uMm2v/kDDcctJe9NdW5LIPzFEFxZrN76siBq4S+Km
DKd2uaFeD1shkQf7lxnWf7hVDIMrdNJpgtInSf9o/lRkwyzEJLTkxGGFkyi9M0G4X0K4jyjmgFGl
S16xGeE+XL4YHfC/kGL/uRP/XjFhneBHA2KhKNH+3NBTEgwgfIa63M0JJufdy8rHkjP6Nohh+pb0
8Kyzk58K7eyXDVBTnWwkPMexK0gmg9vUDuowZLsG5xJdANIr8M5HIa8pqvcaiDqGYnFsi35OnqkF
lsjSnJ3D2M4HBIcnY66/pgsoRs02rvU/B7pctrQig34PB7YXNAHGEJoUjf9q0QVcX7E1me1fusQ/
+w0smBTFBzJcA+ylWfinD+mQ0VbPDTgCWX/hU4oRF809vec2pfdROiOrky/n2ImLW6yFzS19DYyK
viB75mYXRlzSJdAFIkOWAw6B9o7O0WXo1vQ8z4KWXcf/JnP/Yw7wz/WiB/sXNpKyP6933yjjK47H
fxVM80S7Y+LD9tZEk8N3yL/6OSkhDtX3wiy///s+fwUH/n3JYOCGH0kz7PMYg12v7X/3gLJhfc+c
Ln3n8mPUewI4OSJtaSMnX3HJeJno8Ddn7T8nQdevDEonJn0BcGMUxH+cLjO0PeBqttcfS6LS/lCu
zw7t2KXVmneu0Imht+gap4pteS1ctFUtS/qbDrSLzHDQLqSVlyHu9mq10enaj7zAz0sY85fT+D8U
EphJXsczOToQFEvXHvp/3Z9Z2XbGTFSXHCTSn37sixZJm1Poki99xIHnxPx5WKV96snsSh9BCm7I
cnQL5qYFNTouQxnPB7jj/RyTabhbnZEPyJEHdtI08wvd171YkV3///1U05AxTFSTNPu/W9EUZG2i
mgSojKQwLeyWvkg6cWfnKa6gs+SnXfis+u8/8/9WDAlFtZ+j5sJ2HeLjv98ql/Z7v+MWwjkzwGYd
fHOTmy9wMXrKeVt1WZqWMgUKkDRZmYl2qFgnL01GR1Aj061QkFXPtH/ZbPszH+yM44VXu2y+RkM7
F/NEjq4BYbQfTDE0nBYkjv9SECdY9H++DgngUIzEYxYD5KJ/+szAHMrMueFZ0SOe67Rl7Mmsw3jM
OnJwe4/zPuNN2XB+FFEX3i1kqDZG+uflwNbWVu0+hdXMagrpT83iXVQJsQMSbvK2XkaeVRMyYzmP
k5IHcj8gEexxnKO+jJNsQij1og5Ba572HW1svOSHSAf5Herq8xIocbCM/IrHalHgO5IE1gC7Hm6G
fH5WYEc/W5bhNoZQXmfxUqmz7sllCLr4bBvuMMcPEb8pmrnclzdDZD2BnHiDIbEoEmr5EQdHAYbn
vWw6exO4r0vS4Io1C+tuybPKj3tUTlFfeDYjzpaPhc39F2VYWEQj/2XH6KAtoGqFmruibTrVM3G/
E4+qJO3VA0YXzOZbnecEKmhyq6YvWWPtyxNaubHWSMOs8dbPpbciqbI2qOi6y3MUqq3I0JlX0N23
FLo5lBtJtdAkvtBmOHHmIyRiE8Qv++Rr2AlSIwUlLvq0lkGvzgI/1gwwy2J78LgSNr6oUsDKNeqf
0gY5F20UWXjW2PeILm3ptsSC3kEOfJUHp7tHDQVp2UH7BkH4hKg8RrqjDcbLoiVoKO7JwkehHAM2
FsI07tioABP3kLpa9Qsp2hE8iiCX6BrnpSb5+t7L7efK16Xw0jWQTvQejxa7bPrDbFFtVhHW6xCr
alv2S8ZhSSlWhDrby54P000YkvsVU9SyXdYiibKm2JQO602Rj8Gvt82s14c2ENtdpoPSTNtPq8Ku
IoEvuRCIzHZ94RJeSnR3xSyHrnI9LJpm9WNuULjBQbupkE5Tr2HDz3ZF7G9GkyIbUJmjJgTYgrIG
I0+bXUZ33g1lh2FSWNec33RQ1ZWp+TrwaD1Ykn+6ZJIP6zjLIpLjcMT6d1WfqbGEQNfA0sc1AwYy
efQrF9mz3BBULwZ1426yeQDtdNjgmbMEd22Of2BW61M4x7pol+knH2HIuTZgG9JfSbypqgsHUQp4
7h/aFUscQWTvIKnEhXFgZTOVl3DUVWcfg1Qgq3UVAFUV4nHiXZpCRvG1WbUnEAvLli1JAdck8A7U
+NH2uPc53uQiFIirVbBQLnqaD4cAd/vSgZ8yu9bUzOGf6YTLy20lvmxX9SG36ZS3/VyMgQyPsXOX
McRbjgw7eiD7sGOGt+zHZt5ZOSnbwU5vYDXs0v2pc0/edDCCxX6Sb4GsXR1bHp4mOx+nPdiPUJS/
OLnTmnMZVeIsQ8BUZBiTo1vl2QzrXEFXvZy6NdEVHeH/KHjU1a3PEejuFl1apiFt8J8y7YPCFSCk
6zpA819se1ovA1baGvI34SCEgQbBVKjz5AWbPbgQNF6BAYys6L11pVlIbZIAbrI5fYkUjVGgkACk
hVBXkoMODXXWK2cfzZxPhUk+gRUGSM6lrxN2pFLEGRQCckhO2dAUpAuachF4Mo02LwM2GESap/Sc
7d9osCaHqFc/E3y1cGRtHedsreQclr1ptjJjtqlRbL5ytfGboYfOrwso1mgw1M12jjRvbuEAc8gB
5RRrFG0HDw+AMmT9WHdsmgpJG17B6fUzBwIBc8O2sipDUJh6NPlwcZ14DfW54+03GTW+UEuqscyQ
uKoorQwhusjHindMVD1a3rrP/VR1ZrPlzMRbM8xFz8foq4nwgWDhyny5hQSlO2k9f8zXnQKCBbK3
83lYDTJ9Vj9UqELiutvGH9vYL0U3enfL5uR7bJ08cL9/5/w374cJqQfdVk42kbiRS/e4WfIoDYxM
Jzqpcsp7UqQr+YZo2FOmR/aYjGBX9wIHSAg1x63h4RnCif6C5n4toIN2OBe6ZxtgeK6yvE6Qbz73
W/qA54t9cF+rlQOWTOPhK/UqOPT+m5ht8jQKLUAc7/ID0ZhYr11UuCyD1dhC3/dwS4swEOgelr2E
mBT5QeKZJLw59hx4y06GFzqbpcyo+C47tR3ABH+d+AN/RTX6S6aZfVptfDs35mTjLjikyxTWIVgG
hTY7lpOYeQFvfFlqZUwRAANCR5G3hQBvr0r2Fjyrlckym0OQvJl4X+In8H6OEhSbigl29jwFJ1o7
vBuQtrAcWrZuyFC5xcPLqkVSplO3FH0D+Yl07QePDJL2FulgZfM9JqrMuIUsJ7mVbicFD0NzsTpu
6rZ/oLF6YMkQAhUUn/DQj56A7wFUJAhz3bof43VpTC4scKLrInY0/sbbqJiisDvD8PbW9b05RHF7
j6PybBpWjDNry9i3X3lgeqjHI18rxh9ipu5k4mMEsWQ/0K7ElUNsXwU9wUUYm9zamN5jm5LP1oPd
FeK6zKjKIDS3oyTvPGte0WyfR2Di+GPpIcqjah5ydhrW4DR0Zi8N8+U8eFJF0ZoUY4eaVy/spMax
OwMxvAtELA9JqlQ1EMStu0YfAwMMddeg67X0QxmZFjnqtTXiYO51KXyJdf8+bxOB5ge/j73iR6Dp
QxggRgGcmiMiAhACrH4oti3nWRNXimlXRVB4M85Vr8Z6sNbXTeDMQcoAwg0YzlRwIj8E6Wof4KjG
scy38MgmstSQen1szuyFX6HFkFuankJAxXiRwy+xXJYTw6t02wmdF+l1jdItPGmnf4Tkt5gXpL9a
xIyIbYlqT0QGjZOwwH6zZxSod3vQ4Fyd55IhiLPIr1cpXCyfiON1FCH8Noy+4cQTtVp6lBETMtxT
TLxZgiYGpWA1awn9jMLfBdJXj5G/tILIA7qP9ObV91L9NIt+UehmCpq5DAOOFCjzNLV1e9Gj+Kqi
4GUYqC+0PrbtAeVIu0cnsyTnOOx/dSw8xYL8aO2XlcbtgUenbdywvW1ZUMmc1VK0MLXHrl2E8WPX
gUfPTYwzQMbVBJi45i22eTrcYM5Ny6XX2O7WMm7T5jmgdCtYX2xbMp+mFSt4Uzl/DKfhVfVY/1Og
llrF/jjbLEf+x/qQ80GXLgi3U2gYhsJB+zFHSVBFvTy17fSgBDXFljW3qNO+915GdWLHu6j13xbj
AmBL4twi9K9aNGpTEyN4bsEztbM/0C5B3TlXcgKZkW0nPya0CNb5t2P7z7znKUpUchP7iBf+RyOH
4QhB2FCvbK5xjCW1i/yjIoTdEiij1jF9yCfQbmPPX4yjp2wUZXJlUMkYMdtkyqN3dImvyKeDvm2N
bsYoaauNJke/130qvsmco7pSEWRYMOGD/OwoaeruUtt8i6+vBOI/77GZquPQkb0Y4zZEXzQ/Lk62
tTXJs8rb7HnI9BfWhdNZoe4AZ+fR93tWuTirjMnUDR131EnFZFBo+xHa/C0ltR6i7RkWpeDdd9RX
m35E9Hh+7sMIvROLm0vKUH1qfuyDqJJbBMesVZW2I/bUihhUPNbnddSTb3AlpA86OCVOghu57OI2
MZA1wYnxVgKFLJEw/NuhX1/FNRuZn/R0D6XhUvF42Qq00PolsOqo5/FgHgH6gi6PDPF6C+aDx38r
RQp0SvZXz9jPNSAPUT8WMPW8mWZ3biKkLFgvUd9hmw/s/LuFHoj2vyx2a2rv1RCjrUE9GDp2FEZC
r0tvh8Cf0JU8smwsxuk17lsOnZMvhO2OijZF0m83XgbfgYldK7QfUJO6YniLlvRpG1D7LOochoBz
HGRqhYjI89bxOyT8IGPIiGpLxr3UwX4/QtR6zNUCHdQwnOHj/oRKp3uaUFc5qoKLbeZ3NCXDoocD
QStViNah4PDNZYny/WaBX5XKe/RrOaJp1lgfPbffTT+Bbeq29DBEugQU/urji4hFVEcikVVke/Jq
lb9p4FZRwtsphJ5yhy4UV6r13p4RVH1aQliuuwHB9XGD6230e2eaAyJ5n6EyvFX9EfYNj4KFGO5j
uqZn+sl19KRtADFjloGch3SQkwqCygGxwxn9DcNWVg5ON8US8y9+qcKkGwvWjk3lplSXhP2iQ/yT
0tUUnDZREfTRWmoCK+1c3aHzUUU25dNVkPwk4+62p91S7wyTfAuG79B8wZshChjhf+vS7CdzcTWE
4VeGOytRiXFJLPSW/Zekbe49mbuado8WpT/wb33iioFbuZVt+47ecjPTd7dv35AX/TTPiSicMVU2
s+kywCy8QmPUnQcpi73b30TO3uUQ3k0jeHQqNB020hiE6OiSmim425p0KnYWnAM4IUSjG0pJ0ROr
wFqclg/QJODwE4QD3OzMcZ/AzTAwmAAV3RUoFOgFnqcQlAUB0AryZjGJiQ/dbtozlISvjWIXHfi8
TFoYW9GQ/1YdIkyI3t+2MF+KTPZH8POex0get6BFvBWH/TK6uwvO3AMLbXgfqgEdOmmTSqHoS+AA
TZc8B04ofkyWfAv2pq+R/P2rJ1EtI6wd7HONZu9Dzj9SgvuK8/p+SycUvk5gStqi9WjQCoDtX4pV
Q9dECBDQvDvK6AXyC3tCC/4SDf3ZSamhP0XaiYvwaNK2W0sqRsiadhQ60kKe0HXPm51/dMsdju5k
8bpkTdOeR73CCSsADNRDf8p1flGG3A5GVTvh3wmRE6h/SV8jMISg4ZsdBj/mrFnyPMkQbRxK/fGU
szSr0XXi5g3+lLY3DUca8djyg97mtNzBoiyF6p6zAYBSG6YvG2bKp6TD9GFLEdswwe2ljLHJyG2A
4c6w8nfGDD/KSbSHKxRTI1bGYGK732WQd5TTNoDfHUIJaIHb4N8vItdlx62XsuLTgBevWZ6GJPSn
cBjS0sPVGoXfjrMIqTrFFqOnFarBVtRcMXOyPDI4vcecVqvs9pvm3KUM7m9Lg1HJUoPKlaMFzqBn
CGEGv7ALAbyMeXH3fQrnX41BtcQa+uA8wzLl72Y1qOJsAlVuhl9y1iD7TaS/9DDV5HkHqnscGxjk
TkA1HBShRR7BHCOB7TykAHOR+VQXq3BPg14uXCfuOM367DdXITRCo1QKxA2dpIFMG8uIqBapBX3U
nNyuf4vArBeeJFWboV3YLE/rlbNv8GWd0U/iPovmbQIEf43QZrUfYOPJxR0LsFCSFmxZ1HCnGZza
wi0CPF01p5dms4dU+vwcOX83OPux+qjsxz5BFxF43PcwOU6dfWTNWrQkDQ4NHk7RkfC9Gzw9Ekgp
KufJViefmZlEMXnGD3aIII1a+vlsJDlsJOW3GCl+JRCnV5R1Y5XF7XMGxfbrNKqqgSYd5IGfG7ix
hep0j7C5TtbWqipfUhxuK8jqzoQdtDHIHgGGpGYPtbsEnpFdEymAsniToUFdbkXXHxZGnmEMUE3Y
2S/CM+AS17YzN58wAkpKlzbfo4gfFxFa9LvJp7LgLHhkdBSub58gR38Ta9aVlF03sxUHlUwHWtvV
fSeNw0YUnLdkO+4rwTbQvPF9vnNaHLMlvcEs6ydqmrbsxuFtVNPNLAWeDsyMSMTfswCTSR4jMfA7
Bspof2Olj5zoejQDL3gSWBTZY1iu2KRSyLwrm2bnPht/AjM4t7MCjgJ7mAo8ExyiSORA8QGLSjNl
Deh+uCGNh4IkxoRAuAz1HjbFLexh5KoBk4PzgEZvdBLVKeg0Yvhid2h7B3TC8ajO23TtHQwg0rAb
D4Ekadn5HUy72Ja7D4Dx7jY8TOg5oBY7qgAbFl9HUnPkN+Jl3LMiMJWMgP6JmMgT3SJTjKhIl4Zi
gNFi7UP/PFU7/C1pROpUBS8iD9oLbCQVpqfOlJSi4FuX/c2n/PecsHfgI8c5Dr/nIUIbWJ4gT2HB
67ME4OCBBoXzRH6KdjlmCYC71G++9BNXQB8Bh4YcphrsF/bUCVAiHhrYOuEDRccqNpoXURyi5Zne
kE/2pBTmtVge4JojBWZ3DIVj/ByC6ye4tWfVLMeJs+dONb/I5jUcJlRaQMN+MMRlJQ/ni9rgsy5a
VDkUuIWAWVBh5ApeiUnbms9Au67PY2IOc9I0qdfVPftg4sc8mF4j0qkLWr32ZtlEbcb4iqbPTbkx
d7N0qq8AYQ9lICJAEB15SNa7LkwBIgmo3/qmqz1sujAAJDvCAlDA+C3NsdSwMGdvz5oAnvRWzoUB
zEPyZ9gWVtOmn0mWjue1+2YU57etsnUyT8dwlQ02CA8ziWC7yIG858N7Mr26DWwnsbOnFGl3FZD+
Xcf6LP36DoIPVLVm02c9kcqs0Rm2E/id1nxFT9mXyYK8yHkyXyYDXwTPUa0jF2BvyM/Itqowvq/3
mfqS+t4UvW2uFPvUHNSqT4gc0YXlCPXFOHuK5i8TurEx9vaS6kViW1gOqRqw4YUU+AlELPnyDnsS
eoHkIm9biBJTIH+9o2d4BaCpzJujoMmIgxd8hqzp7zCOGUrN8U6JNLyH6c97ZPgnFHpLmUQkxuqI
knMn4ipefQc/IIe7wu+JtC+6SUokQ55Fv3+JYn2XhwKPv4n2+13bqWz1yg/eB4fMsnsk1V1zBBoY
fXjIYOIUjAWdjB9q2/gpK4ZD2sRgliQiLrYiWKahiuk0FwLhxrduRalHgeuqYAFxJsawQC2QhVHY
bASLu03CbyubaLkFOxQdeEAHofaHWV0RyZx8zKgVJglC3i51VkgnfDku14JpUjn4/hBRy2n5Su8a
0eDghawSXRlQAQoTlWFEKAdqmRtihod5F+3V8AcKli3EgD+nRdQzWqAtfSYDoJ54EjV2F7TeUhEM
kTAbHSxec1QKBeeIJBBsgXsEbDoaE29HSoO0AJX+g3D8qEnNT4Rh/KbDEZ2EhNloglzikjzgVUSd
BPlQhPWb+Tk7Jkkva2YDqMR+IqjrE44XezkF24ZIFyC1HevygsXrOdz9Ufv9NdUEcNAyn1kTxoVY
sCpC2H9Xe9ijhUNfMM9Nf9T0R9ioHZhg0OB16m8AY6JGUjiAx6CvyKYwjYiAt67j8tyO24H6QJ+W
Yc3qTecjENjAYATl8cpacRwE0MTU78isS2ZeEkzcQcCxd4At9DGl/ifJbXvs+H6JQqypLWXIGtMM
utok+0Rjhd2aRXdG9OTY5+snxtTyZWuh/+M4q+zY4whg2JrMEIdvMEbYlrD0s5jLdkBgBdDc7LwF
47ObZvwZIS4mT17iOf3AIQIkYeHbTRq2n7k3X5Ysi89dCLsRjFSApUlMlX4lWQpYUr+zDHUxb96s
6T8tQSTv5m1J4DB/SOzNtqbu2OJr4EaC9cTmeD/wDHQYnHMTtma03iPUOBXMUNoCTieqbCFk3cdD
j8CIyrVqOGgqMFFj8ibYebmGa1KDAPJDTegSwvZuTbDivOvKptPsNYJ5TZFu8t4FoAFlEBt79pyg
FylHrNRlft375cD5kF+wqx1Jx3+3nj+L6TpDV2gDsyYMMPGwvwwJ7mzTTgdPoi/dNF+mnd6OCg9I
hJMvM9CgGr5/iu0+NXLCSnc4+mSwFC2VdZuM73iRUA+IX+21YUPwL+qCFgcfB+2wCrIrJ+cg4nEu
lxQjCwODEwi+2Jd5dagyFXYkHNXz0typXP3abT+XjUs+N6ARzdhfwdDobnfD4xiZ8RBxclR7Bj5N
D9DRRID7Zh3fjut6oKbNb9mCUIxgwqWr9X2ZJwwQZ97C/gX8MIlXpYycPdAlrc02f8Iv6E0242nI
+/YVOplL9EDD85p/ptOI79G8Atp5wcBfHxofPDeOfXUNduYR9wBo42XDuo3xvPotokUPB5dy89E9
Xb+nqY7KJCCs8DmsQpY6FzGufP2hMCgODC2jnMCVwc3HLtg+4FyJfhjY/ZixtzmM78NmTy4YZJwh
IdjLXoPoOPSnNe3b285IW2zXUtXsuMnJjA1D2oeB+99ZhE1Kk8BWjZ+f46gWRDWYhyzvs8H7nYAY
4zl/5Zm7BuxlrlTBnFX7FgCkydAypb0tux27olyHocLeklcYlZpSS9NWuaX1mgDqzPhDnkxxiafa
YyrhDwETpKCxZdXUZy9jYgC05L7mqXFlHwhRdc2UFwtPaeXb6Jluc3jrcZ6NHOfl5BWtY2nfm2No
+XcbwG2adTPqv2Hxh77jW2kb+TKt0V4xwF2lR68XrENTJvH4Fg2pLPNE4giAUVoxkdQXw8/QQJnP
Rmw2ZAP/Qrj1iFYRlkmTnM5Tj2H+1QNCwlXoEOdrgARLrFTBzaMKrarniDalSeQ7EFd2hCEQwNE4
HWpYTaZloz8FMOOTBWhceDRoRTiOB9jwoU918DoGJN5rLL2ZLA9pQtJqSwFeSpCe0TZQLH8V/khR
0lVMGhy4OcoVbG4TwJDlawzLDFCnSVxR0n8mO6YH8eh9YUeoDZYUpaLJcCCjOd5bTEsxljsnMyJN
JeZUYu5wKfDwWlqHCCzQaDBuHFrMqjNeBxOsjKKMXfDQPzYrzmBy60L1aIVcX/G2R7Z1NNexuPrL
7QCLZw/qhVCPmEbDlUnGmD5Z9ttDEFcLgUxcl5xCnZ/d6k1tOFCrvtpgQVI69LQF7Pq9V+W2ePw1
LzDEaIqYkbQYtcUAx26HaSCXtjHALjZebQKC+QBgVhoND9gOqiGP05LqXeLeYVVaUANSByIG06ee
AQdu8yOCbt+ZnT9ioM0ACfIdI07ytUVbIrPszZHmIVONAweKHiRUFjVokKio4HYG2+gW7j2jw7wo
B9tBp/Mtx3HbkVGf0FfedIrdA0zcYKDk9xL3dE/Gvuo297FimqyAYfntM5ixi5gQjcO6IhxYobU1
UXSdZd+FovWFh190Oe3TV727t6aPbjLT/e7z8D3dNmBxoX5L8smfJwRVlGRSlV9hoT/t8YtvjC5T
DqVs3KXlpPmZIlywwDQSNUp6BnH7bmWxKsMEWRGCdOW89HhdtLCHtrfvgKCfIhM+rMDGC+rfGlg/
Vw0245Ia8AinFXWCbCBjW5B+klmPKaH+SOL+AkIAXvU0ve3B7gHwBAuPbH5ZUHgqgVN8X2AwDODj
2w+aITYXXd8xG6Qu6LiAy0/71043T1sy/eiMQl3ZKDidQMcB9pEDW4+FTxjdJbANy9A3qXXFp4FV
nO9f402iVdLZx6LQjMdIm1sX+A3BCTUO7LuxTVCLjn0dsYvU4Yw9Caqxh6kJqx5tdBs8CWGyakEj
3gca7SH8gzB/78R7Y+V4yfRvSMdBPZleqdxBHezVF7rAlaTL4lsKo4ogJ19Bk7vA8C0vTIyNWVkA
7At006dMrk+btnehoclpcIDqFrHeSSyZZXpdBKoTzHjBnR8gVsDtLDXg9IE9AeRKLk0ru2JrbVtk
i6macOOAbPZiyKCP35AHMPf5M8LrDywS8hy4ZQDNYj4i2KkrPJEvfWh+ZW1LK0wIapOyI1cAHayl
00EOWG4acC/4bqfcJnCRWeMEgGSPIxrOfPm+P6XbglWrEPER+h/xEMqaEn0TCOQEwCeaIsCk/6aH
+WlptK4sntWBNOzkdSZKu/3T2rRVhNxobDusTCPDrqM4kAY28xLQ52kQ32NlTrNVX6wcKnQdEbbj
5mYDc7rMDe5f1qH2MBqoznUmVbj/4erMltuGtW37Raxi37yqby3Zcv/Csp2EPQk2AAl+/Rnyvrf2
qfPCsmQncSQRWJhrzLmsINqLSr0G9ASQiqqJjXK8Z/9R3IEsLvJQ7fHBZM+NaW7NSoNB1o8x4XAL
y2q/fIGQ2NQAap7XLb2MaLm6sfRitOcfO/2jaHXsCtqcCab2VIpb7qu1yME8Kg4CMScAw3rq4mCX
o/VSafiUfRPtwtA8KY55nmbXkEb2p2DSywJVgW2hyBAHdXmd+0cxcQLyg7NXV1c4OKgem6Nqpxec
AbapDLZRarZrOfi72aRXoim46jh7z0XPiRHdKnJL9LcgqNels6/b4FNanM86a/7ygk0Vdz8Y2KaF
sIZ81Rf6BB4zrTh1JksrR88uDf2SMEtsU9A4bFV0kvEg2KlhXl2jeiim4OgkzS3v6edHiA6LIS7O
HnLJzvWzQ+VmHBeEU24aura5I4Chum1O5ta2IfV52ReQPfx7ok6Orkq2BeFykBztq8r8bp0abGfm
spjZIDyy+lSigkMv/mSuXjVUWPQuvFeqwnRdB6ZeptrbT7JEYBBmCE7H71wwecGL62phsdKsMqUg
OfpuW4Dxb5q4e/QZIM4sU3tjgOHzIpPkxigoX6La9c2XHnKLrg/rWJmnL9JXxoE9uFh1mGMshDSF
8t31lXPWBveZhzIiyhCuP3y2s5++sJ6ssRlYWgY+cpir02ZytnSP/6ZpnC8NMq6Hmvdasbf3nCc3
fp1/PVVVSKkWOE/3ZAs/djqUsf5dmfJlHnMwiFf4UgZkcIhQ+G2MjTkzuK/p63otBcdhGZ/sGM3M
oXtEVOSujDQ1jmMss7YP8F5rf50xL3Su5GflCII56c4s2mH4TkZwJLAwPq5/AoUk1A2B+zBz3Mn6
/OSn44FC3GT/Grx1WmavRW5+JVFRLTzD+su8CJrzoz0tma/6bzDEjPcFIM6NahYxttNck8sYTM27
tvK/poSKCQZ3kbQ1jGLZ/UPr8VX51Jr5oZio/9yQfZxkgU0TAimQg4nAQvdzYcr6Qwb1o0tslo8d
nxw82gdFye3oufFaWS9zGK781pGMoS63noKosJKIdo0Ngic5qdvVWOKgsP+asR7ei5mExHUfM380
Mdxbpll/siZZKU++yrx8bwvKB/oGz6KYDRgkCOkJGxx6DIot5UXqB8nWyz+cQJeb0C8+gwmkJEPR
Q2N4NUMm/LFumSs7YNmsOmPZ53WzrJkswN+BrNDQiafYKoulsMtd52Q/Xn3920BvyrwlLc0DhZNO
/qacUl/lGpiZSZaDRUJnGuQrFbVv3Uw4JvJ2uTL8Cp4QkMCunDt+5KwEx6j7LfJPZOLdKjBNzbm8
JgqVPijmbdGq29SO1ooJQWoFR9QvaoMkQ69/NCex0dV9ATMK8rsa+TeOAvqPAD37PnS2ZtazQoKS
rWytP6LZPJKleQr5Zc5TVtmrJA8+mEAntlLoA6FxW2v6Ezaud4Qy+m5nV26ZDdneMzofksoJyekM
woXBQIGl6qonW3dUf/qHSAQHTZ03TiFKTqFDba2GTUANv5zS1l2OIu5WjR8Ny0kyhAPB/dtK43vH
Q3+Npu8vZ/DKJbLahn1TL3Ob+gq7y9rIe3XV6hFv9rB24iBe4ML4sYaWgMzvzCfX0vGVZMXTIAzj
gH5DX6pqYOxykIHGAp1ieEB27+AhxJHeHcTlFkcOGHbrbLXHm5p7TX1voPvryBH7JLK/DWsoDr0Z
ztfar82rctLHxrJeQzNMT5rJlrfJm59l5ZW0wEwXanM8VH1n7K0Ib0I65hfSRHqUYAidJKfNw8SL
Q9uh2E6xc5HpeCvMnLnrs/FhpsNjU6bb2ZvFypkLOl24nWIvbR/mggBLm/1bedFHGPsphj8Blseh
ZtNZVHpdS0ArdGrVenJvoz+h60IWewEaaeiRe9GpdpuYpO9MY+VfJtcJFpn1aBGivXYTndBob/vX
hjcW22F/mnP9AK9cPPZNsqFhfSTRyz0yK6pbZmZO/Tq/GS2SmZlqMvg0iFbso8vG0/w3oCyfcuOW
NsVJDSn1eoiqG2bOwfTIJa2D4FzPxFU0GQhG4XlP5ZRHywbYWUvUfKWTbj8HvQCamwnUZegPm7dC
qHKnyxToz1KSkmtjWJT5/NaPUXsKaeUvR9KJh8z+7hg7LrrY3vmhcWxaFFYnL50lFqYvz8QmFwC2
LdsxeZKIwp0xrvnggwPWp3ZusiULaHp0ix+lWOAZ/nBhjqXLGsysCUqxYdUh+NpXyM94jUC4n50i
XXaXiZL4QLDbcPCEIvc1DC9YDe6aa+ascg+Nk1GzTc5KOsYXy8jhwFtivqwyXTXM/znX03CG9IZ3
catFHUTbJtUNwH2Nlc/d9YU6m2FdXEhO3Xlj8DhIQdVXOMXB7IguHeZLZ3TmMdOVXAQo8tSVMVPP
pmAVZ/TVRbt2kL0QFAgjhnaMbnn8OeliOFS7quv2ZpY8t0P05LAlLRqmYGxC2h6dnHftnEALaO9a
O9VR2MPegr/Sub6ErtrEca+3ePLafWSgmw2F91Yh/i8Kv4G5M0qijaN724G9rwrluhKZ82LZzLoe
gzr9V4iN68t3ZEtyWLAkHMf71F81Vv/GKEuIkcA4acOdLNyKFNN6aK/d1No7y8g2hCW762xs4VIo
rVaVy4kvRaMVhpfQLwNMjrz4Z5qZQ6Kr9NqkU8Ftkfo7qbcBr+zfsLOews69Z8L1TxZN3yfpMHwj
dImr/n3osMcvpwpU3Isb40jaM7B3k/BWF7hDRRWbV6bL9WcGy23HXlhXeb/853knuIpA6mPnhNhy
XOXRdBbyxNi/XTI3NdLwlN68Nkpv0WDgOfXtbNsGgbejgkrJQLGr5kE0HH2sVEcb7/4wmMxkYyjU
PxYgw+ZW06yqUXFm3XYefi9DgFgUugmyN42gk5AvDK+m7E3S/jJljIPwZ0c8waAzPB2vxBQmRyMO
51esaF+NXccPv49K4D0VV8njOJjL4W6LKeLxwgbuPmRoJc/hKArWbelvf7+ZuUTl5d7ZZkwgRW3n
3QZ/bm7SpWHBg4TUolvVFg9Fnq1qfKVPjhNbTyZDK9zEax5MKy33cd9My7Tq3W0NnwGs6k3X7lZ1
dEPHTC/SIaCy1mn9gQz+rMY2WEkRRxt5z/Si25oubZb/Pfs+8vavyx1cLd/Mns4WdSumY3/vaf5e
CuI1jzzn7fPeXv46Ms3R7U76fvl9+HuppHs2g5mWlynRBvN66TMo+hANeJkXv+axtjVoQwfxjxh1
92h/EBtbPMo46h69MIq2+Yjty/7QtnmZB6RUeP73SbgG61UrD2NaZO+ZSeUYDgpOo0+vmspxzf+7
3/jeWB49h36hk4rvkQFPDy3Ojpfe6r7l/VGg52g1+YzQc+eRUzPR0BV9haNqwhicPPQf4bXv3/m9
tH3vHstSvkHn/jGh2J61RKSxCOJ8bcusXg20/q6lGPut35svMVNulioEt8Nd1GxcRIG7aPHahAmM
GSa65TSpVi+I557n6FIjKFxQD9yLewmsJrpglhvWHIJqtAzTOeLuco5+2jk43+SfMHWQkD2Ei8Bu
nzOdNg9W0DUPvcyXdSSjY9Xthz6BztRpuiHwr3/6vTBx7FBPAo3aLIenqY9x9YTEYMeDh4fLcD/K
mlgyW39iEjQ2BJT9v6cL6rsAYswzzMfOKu1rphGjommulwoiejVH3FPwWcSXtcwvnTFiLA1Exxei
++qlUXjDqyhS4IUCXGYultDjyamtq+I9ig8hTrK92bTla87sjL3COPNkzIwaiYBJ58qgoRJMYl/6
46aNvPzJCOJgk0pnokUoqB5pkrIngNLAhI7LIu3fLK+O/qHTdiMGptGs2AKsQB3vZcEC8xATjwp/
vBSt/xexwl1Fbt8vRqs2IAm406i3vBviSela8hbklbg0YtpQP1tHAxyoXfx++XtxChczuiYPP8yL
aDvFb0Ya2jdO+emLPYXYvM340jRWvamGUa3LEPfyOHbO3q0vaTr+cVubEaxqkuugH6qDaIYfk8kS
26KnOiRmwLFPWj5XEZnreFQo5YOh3dhdow/u6OUnmymZVeBee3bUazH5zpa/r9+5cpQ3yEASq+1N
6UbJ+fdSaOZu/H5VN+OfxsR24PdWvgiKNvvGmwVXytr6VDm5dVDD1FOcO8m1REGkO/41ws/8MQkW
5CiRlTemT85b3zLVFkdsvvtdh+0grA4JrrFFZxIAX2P+XhtZ8pB0ynvC7ZlcIfj/MhlQPYzpEK2T
KN0YAHzHoGeFNiPlc54ItlSq1dbQnN+ySUG8Nma8/V0cxvuqMI+8ibTeNxZEjmcisOPO6B4Dj/g2
NUX9gbgA+NK8e7VrD4gpoqAn5j97J+Mt27RpO24NX2XvQRZ+eGVTbbze5vgmdH9MKtEfnftXaUtA
LJ6Aa8Jxn161+AiCdNiC27ubKIA97DUpImRSGis5jCa8olM9/V6cwH1jUA4izP0pfETczkm6yln6
/vMDuBjmbWj89LFDJ5Vd+8EQ23EI+osbl/3Fz4xwFxfuX9HWB6NqfiqRStrWWfYypNM9A0E9dUYy
LWz+yNHAgr8Ku3yiOkAYGoXpfJsuHQUCiP54CQB9nRVA7K07Xd1CzA9K05kxo+bTS3W3ispJrdvc
/VfaUblKFQ3FpTdBd8RDSaUbdMTxWfCNnYhR2GnabXr2d7RcRvOYyjwTy2+SwY9Wtfh97I51usGi
5/znYVTJekNf0wfKwPeuZpHS0q7Lg/LupqtAPGFKy2Fw2nhrOJxu6y6E2Lmndkw4MW42IPSCqDna
b3dTstJ2dvz9ESWD8pT5UCp8HBr/De30rQnt/rsJm+fGOuY0Ac6+I9Ob47bWzgmMchkFsb9wAI3W
M3OPl7+rHMwEPEW3iQQcs0if7KEudySQ+rusi+5xDQ5zjvrrmJb6iFA+DsgmY09m4P3LcVKbwpoc
PJEp/JksrNcq0NaOobuklTXU5FZsGeu6gikWpWe9lkbISsu6WTiUWLVZbKM+eKIxkeMCo3dYV8il
PcHiCPu0jjMvX1Pv+TeNTPMA/XeO4k5sWa/dZWIX8upN+WE02RHUMO5K5TXrojHStWN+mHknH64D
N8aDz56zCkX3nQ+2sTXmflq2YShP6YhnzvPMmQaR3AfR9OpELaNFSgzWll2+AIQYo3HNDXL+agJ+
kWIltB8HzrVTY9OOuP2uUlqvRu+h7w50sHUgQWT6tD1UtPRHi5K4Ge2/Lkk965Rg1yM0vHksaXf0
lssUXmOqFvlMZVLk3d6e4O18w7e2TSKz0+/FZgakSrNpm7PE0NyJ+41W+btVduxysHCot+j+1I/W
sRYI6ya9SiN11yXWpyVL098OZ812HjPCWAs2EM+7zE5L99k2jkKZ4aIvy3jdmdDpNokkjzqst445
nqlXp63jj+scNvnMzBbeOtY5Bzp3lFb+0hXDbgSL/ygTb1waZgCHR5s3mGARx2yI11jAxRmPAPOv
J+Htwln0D8yVELR1dPGcjncprbS8h1rC2RrG9FYjjXzXrv2fL+7PGA0iaJZg1cDYZ21mGMAddFf0
XKbTk8R+BqwOKznMY0k4Cs68QIXJoq9s+4VpIOO5LeIbkPxGv3eeEO8iq61jz2l66Quh3yfX3Cvs
oikUEvM763A8M/nyTSZIA5wCpjP17bRlkotc5G1BUIR1v4mH0rtN1sQOaR1crzeeij54dbGNcYIM
bo6fVQg29CIqqxVXbHoffY72mankefDt4SIYkEVEsnH7veBWeRwLwz2S1xTCFyYA2f+nePytIH+f
A5kMAA7+tsoSj7g5cSNmRfVTqHDnF1mxGbpx2DgT51bfy17TO1kcWbzKbCLxKRuswNkQkGmConAA
UCwXD4U5fNtWw9t6jyz4vcSaPruOpiWjosfLpDvCUV0OQZFuvatBAs86auyjZQXpsdOB2iV+3i1r
dD36S9Ww0/clyzJqeWb98zAwHFJzOI1ScQ6hj/aQJql1jmB0YnJjPvO536Udb8uanku/K/tarzIA
9M/WsvZ+WUQvVZ/P+1pm37XXnO2cXdhUyrrYoUHzOkXAyAf9gAc22upppv1VE1tb+lIvYzLRuRnb
ZP9bWQryJi85oQfcbCP/sEQD9OHjr4Q8DA/h2BP8b1EJVmBH+8FEarWlHjgIYfLRnaAEu4chFXz+
lJW6u8qAnO0bszkPXducvbbdmG6rD7+PrEIeIrMszrq9IdEE11za8aMRGLcJeNvOooAewEwj0cut
a1elyToqpL9q7w9/n4sUW8ao7qZkfc/bKkVrHWU+8CXHlS9h63rr0tA6/V4a328OI79BmhLl2g8X
I2WqGGCme9RysKCePELxonA6RoIGbEt21iqMpbOHGeKzL+KpXwip6zdeHvrhjf7M8tTjLi0JLVcj
zVCfZvJIluqKf8kDgh2C59wfTw2K3icHHxueQqGtlKBCBH8l58ws8nERDml6Dkggq/ox+6g73BWm
VQNrmtV2sMZw19l+fxOmzR1bSHvlCQAhowmrUybcw4Tnjp5keBpmvwgWyIPpJusnzDT1WF3m/hjj
nHx1WqzdpdKfvYO5KxG+Jvh9ch99Eb1k2FZJHpgjzMzSf3iroghowvJoPM6eP57RjB/0kGFXlz5T
CIs4+AuRWG+kk9hHDG3vgEggG6XKyZ2sOK6qDPGrn82FduN230us4l1Y4mS1HNvfVN5DJJP5r1t6
dL+nJHvgVRloj7fmDgvstQ7c5Gy1cb0hJL9eN3AZm9Qvg2OLwwSpJppR/3nxnYFufaQdeSnoSF0C
lT+5o5RfjYgfLF2IT89SbOREEz5NbknkSKn1qY6RJuLQs7eJBmBJB2FuE3JLNs0YycvvV6TzqEsa
zc/Y0MZD0yJ3Bn5OJsB93etnezxV3XucFe5DiwS483z1L8l59KsF/D6vRtPbpqmP51nXLT05cCaz
oS/NZ4ikDyifuseo9/+/ZYyKYexEpuBsD+yDC4j3m4xi3FeY368YxqS2JDG89iLRx/9eZiX+98O+
8DhEStJ7/vMjGXSUiNp+8d9f7fc39e9tkjQFtvn9hswoBi1LMzy8jY9tM6tPy2GdKjBY0ewpsm3i
z+kx7gZ9YugLLX7cPBBQ+nEu4+mxmttV08r0Eg9KZMv5q2mH9jGx+f7keLyURrX8/UEvHT0+wTY5
LoFdHEJC6JZOem1p1J+a+yWrA6C4/z6uIAAjv7wYmOG/rDDAu9B2/eMQoW5OqheQuRBYczqvieP7
Y1ruc5phv1Vso5vMHveh637AyWDWd2FTQmZhLHMXa7yTb/g4s0pHpFm3dpZtEA/2hu/c8unRS5JH
aafquTemz4wWxdDFUILMwWJDOwde9E673dim03oQgXuO/DzZEmoULl17JWlXL4VbGLuKcOBnbSt8
bzSQ28qFjJtKfzOK5sT55l6K5RzLinreWyOvfOg2n2M9kRvFuWOXDANAud8RVJkM301cjk91Lj2m
YzD2xS7D9bIyAKohdzJ8PIY8mg3VYhQCQ5vZHJ8ccsVO0dRx3K4Kkv94BEi1w3D7GgegJuSHeCsm
xu2ycRSHokuuoscqzsh1Y2Wj+6XMeT8KjHWVmW1kC1RpTqQwdEHar10RXlp/Ju2mMRglN7+FHu1A
z6E/mHcHZLZ/jnkfNVcyxcsbkldRlRZr/rTSg4ShJDh55SRTS+O/mzhS+JvBnSIMOIGzIkJpOaDH
LTG+2ssSFqfbUN2Aoqd4yw0a2nl5KNOsQQLDzJXWzVVa1ZHc5RSvTNWvhd3u6qT4DmR/rXBJG3l0
SZz2LcMh/Gj21XmI1Dn02mCpfDQrtjD8EAYTPhAfCBKAVZLxotM49sHSFdSWOb7IewvFZQYXXHuW
rfpyFKd89g50T+dFAiB4P6wvzVaPzxwcrwnJenf1DEXdHG9uQx+lszLMPEZkDruJ6iOZTsyFBqFx
dXjMZnYsz0BK68phPXcueJ8snXORvXVN9drOIbqECZ3Wmt66z8xT7SfJU9vS2K3p3iAnHdGhLzLG
L9BYpESHFds5LhnSHbW7Zum+fzqdRZwOahX7Q7XjFGOu28b625LE6oGSTf3gnBqmCM9tTUubvKt1
YIprX4FEG8lwjvvup+mzLwN741ImY73zUo+4WCQDgOUpW/ad/z3lGWYF1XVrpccO/1lur4psAwHc
crCpfpI5OkqRQfTDRUJDxtgaUrCAquDTODM+LQz/+Ur/ZYNHMrC9v+KrrcL3CZUMLxTaOzPez6XJ
7L0iBqPC/Mpu5M6YtdqcI7HPb2l+JAnpGTgFrpKGCex89Un0p4bwHNeTNVPkJ920BCiK9wAra6OV
f1ppikeap/yFWh8hP5aUSSFmgJY+UTv3h/snqDbyg9F2wV6W0Ju18o7MxZmgbROPuIVRVwzWC1O8
25J2idWSpFlYGmYcKOTuVH4JR/txKsx6q7P2Q9U6XzoWoSPuEMsVjG6zihkcyHS1B7IT6T1KH0+X
HW1sYf5EA5IGrWHOV2NJqmahdljvq82cFGvZWQ8pb+TaqNJ8GRIqgtuCPAXp9V9FSxwhGDvMy/zW
2c22r+7ex1dVe+UOzjACMhLuOpL1zRu9fl/lyUOhWhJVlJhWvUuLPCBdf0ZPXYnSZV1UN8uOnaUx
+qsmnt7dQR4jVW3HrtkrphjSJagsGBDVLaYcYyrjbRZ5BP1lhqMmj8AwHpO9O6TVNjNyFl01zYSl
pf+YyZgeQKbqlewxDIdjvVap6ewLE7yDQ9sagc7ZJONAnsSArbd0ntNpNuiP+oT5dhA0qS3X/qQw
v5oc8jNvI9zorJSx9aeKTt0wZghD8bUVVnx3/Xhgb3RMOK0+6PDZiKmKbyRt4FiPepx/0aseZbVI
arxe4egv/Uh+RibHsz46ur477JIeA3BDD5w7m008MzjaR/5SlMl8sJJ0X46gBZZF7sQUUH5MXW0S
GJBCKGkIb3Kgj2E8fgHNFNC77qNwxDIZk4he04ALwaZnh6skXsRDSPKfka3Lqufkii1Agl/pyQaT
cpgqWNpOifOMBRHKCwAQ33IONsAyxopBdelnRNZWfCACziTcJBr/gE6G4zB4Z02I69mWapNra53Y
8lVFDnqgwf/WFcREtM1DXIzuygq8aWPXdk2+U4bj8S7pq4beEFngOL1HOrl+OXBCpnG3ZLnA40E9
AVuJV05CKPlkWqdKtCead++DVkddx8bGGMRXSC+mrVnr7nviqkDiNnCb0sfumCAhRg7PH1WRPxYp
PjQ5hwY1wffg+jRwRNisAiG/4xHyutL1ka75Vo/9zQmzg2sk1Up5brvRwwGnKUSpRnkmIyRiKIV8
LqrgvdEpUaLqWfRtCuriQRKVAW2iQTyG82yvZ4NulKrEv5KpGnluMKrGUjYL3ao1NG7DDqMFktCu
qkkcoFlMTafvzRGOOQR5X4YxULgnW3MTFneOImdIHkqzdfXAYxcuRpU5G2ma5tOGHGtcDG6+jRoL
HyzLMod7g10Jpyfje5gB267tNi6PVvZHO5A4Bo4OVRvhkxXYdOCxfTSzySP/WrHyrrLRco4RKcYg
Ipj68WVutKcB4SiY64gzTgfUWg20VJmaAJ/edM5a+MlbmcLQJuFLZlCVTmhn3CbxtK8T3hTKsX6i
W9qkxmdXUk7mEc5gt3D+Zh6604NIp/icHyl1/aWZpsDfpN6y/T31bceJNsMzUXlrwsOAwMhqNRFk
aATAm2dh2wIEp3KdWe2+aMaEe9FCGC+J8DHGt8Zru7ferp9L6d5SadDOVgT81oaDZzS5pJU1s5Pp
o6whmL2cHnqoh3PtVuJMPerhY4z6vYGdysC2CKt7b5Z+M1GLkoOEHYI7ZEzJ33wLcxaPrYVBj9m6
ZH4kGS2AGiGzrKu1up+PnXggX8EP14MFH+/Z03eUWU/FMDwor7f2iTN9dmQdyyJydkFqffo3m1i0
azBFUA8+WUacSdl5rMcZ3HwVtN6jUdiLqZo92rJEVGQnW8zFoU34TPVdtnaQzpjd5N0d9dgrU2le
yWbZia/B74wLmzHuS48sgHRe0NHjWCA6fwt1Dvl2JdLVXoEts1LEr2IYj7oN3AM50e2ysvofbqU/
qngvwqFblwYBx8lIgAKZ1w8lECdWuWUeK8nN0OMAthF7q6aja12s5ygoVxZs88oNpcldOHm41mqa
E9E/uzbeqh7vf+f2zFNz43vsE+0g5SHR4nWMVtKW2Gn6/pTJTK46XyrMcuqfYjU4lrBMwlEECJh0
38cEnt3oIaykc2gGezvX5m30WKb8OA7vYUDBOsMUj5+feo0ZcnhvrKVTgJVBZjtbAzAv8ieIZBLG
INLqTVPU7lG4+ZdlsH0S2zNrjiiu+T7YxFzk7iXO01cc0fnGu4fzmG6/Svtix9IPSObTFHIxqxke
Ri/mk1URcZJNeEDEtDAGjku3TLpNpn1GTBnpQUfsqwPGiCWH3x8xh6AXHR3mLLS/wAWtharlxdRp
gAGLrEOfBPByXIc5vUjDhA2e1NNYcmf6lbYWVEch2QVZ9BJ5S3YqQXEMFJh+qdIDZc7V6xiXO4bG
TPuyUZ9hPyw70nwTWjpLjlctvwjMeVy5e9CfaoEUS+J0GX8I+UGk5d04yf85mGMUEWUf6558oo7J
up4B3Els2sw63DjbSs3xXmXzDf4F6C6L3vPQ+DfUc7PJs5D4GVKv4xzgQ+Thh/aZruVWT36c3ina
DPNXUe47p7yoqP+HuPuSsnpiRozjTXvsRGOcWp/oiVJ8EJa9U968i1REfocnrWUlqDzM6UmJedj0
VXMoM2YlS51tyZK2NlgAKux7gCIFPFCQ+l8ZlOGqjFOED/UiZ+JJReJ0MAloGzJJvdMMxJqIDgtM
V5JxrBvG42LgHLH7j2SgMFl3IV5msPxaAyZq4xDWe6MNra0bNDY+keZNB9Zji2dEwVYeh7l4J3uP
oUw2jcxIz93Cbj3eSqvBI4d3DpV+XtmfM8l97IVAyWHBe5SG517Vl9bwsbL44oUaZhMbA523IOS2
5Z1b19MLyVkMB/bDLzgB+8nN1Hdi4OA1AzDKzGEBZ4Xcl8pnCqob9yvzXhPbnnAegzr8YKo0ZGJ/
yaoB+b4a4m1jMJqJFJRPf/pjoivnlv+WW9hfnSj87hqma4v4N9vqeWzlnZVNnkNrHPa4DWkejFjC
Zv9+K/TrXnFENSpnH5r6RoDCgrDba8xeu8zv1OE4OMvMT24eDmJwLoIErQKImpOKGEAUdVzlq9EZ
vU1D0VwGpJ64CZxrp5isUXIDzhq/A+gpnsIcJ8mAcUklKej2EPyz5vCgZXmTwsbK0nsPErrAQlXE
Ap0QE0fIN8E7/sk/8nptJN2mRc4mRwQGp0PDo8aPIH3tRmKdb9yNsjjESCamrxNPrPGS34wQhx32
MrrvEH0d2iyVm0k+gQXCZDukljQZCBbaoZ+rcRVWIP8YfquI1BEjxso6TkesKyve/Y8sIn9mkvmX
IVuGeZAuGGBIo7HwQlNwHTBkEIILglrM35xwh0Ucz/z5rjz4CL1ylfCGLEM4fQP3rZd9jQO+kyI7
pH33ObScVwKjB0otix8SfsKFIHFOtOlDNJy4ubeBbD5siXOLLuo1C8uvqLQ4Kw7QsnLezB2QO72K
72pqD0khT70rGXrZqzMpGNTIdnubDXftGg3suKXeEtwoC53H/7J52hUpa1No82HBZ0y6OHODxNsY
uefYpmBPLZeFcjpJ5SYbd+zva/NPkGZrJU6zcTM7pCLbrinqgcqn4kmM0al04sOsCOv0ZPPce8Fr
1QP7zBOl6/9QdmbLjWNZlv2VsnhuVN2LGWUV+UASJEWKg2a5XmAaMc8z/qa/pX+sFzyzu0LyMHm3
ZaSbRUguQiRw77nn7L32fNVl0tyZABFS2knhK+1xAm5GFeqTkt8XA8eaUr9T2gbPYU67RBX9Rjpd
zaSj24AOYWTkNzkCmEUzMP+w1ew6GMd+xf6wgxzulvqFQ53k8+muiKlStmMz3cu0ytaCfRLvnpZe
jczrePLdouzSxTgvIJBhIkoFfaFVIoPdh4ahwFkP0w4Gm0iw1mXGnRLg/KSFtnAaFZ43K/ZlC9ZS
y+AaWoIqbSzpTKazJyzB2nnQlaZZUNpWy8YvaDxbxXlw0KKWZftcBMoDXYFy7eWDYOaqvZnWLYp9
gAMtnxLGC+nOq0UGewx0uF8tW7xzs40qQ6Ub6PWWduoJPdHbrLfxIUoQbm+AxlOQOFqd71JvqIgn
MDJWg3k/te0t+g6AaVZ2a8n0Mgm8k1+yH1niRQs+LL+OVm1F8zxIg2PMGBgIySPT636ZRsdebS/h
WNyReLmY+sFcqhaPE4ajuT/jvCoVJs6owu9W4S6GW6syoLShzzGTI/6N216GVxoeIHoL/cYexYtu
NrcDboeJs0lEz1jR8+vAh50SBwGq3QzChqjSF1upnW0/5z6qhnxRQkYzMRPnlTHymzq9/kYbplh4
Gi4iL6oWbcrB0WJOw63k8DbkPfsNFWimXAcZmyAandzVOA4spJxAeYeYEbtl2ighGmHvURU4FPwK
w0xhGa6H3PpE3bhLsu7QlfpWSUm9SJwL26J3XvQ/0kqcVGSSK+SSR3AWZ60dV3SWbnUHZ1wIR4Tj
cuYWRofV0VSoDSUcQNVOWftAhyxrkyGlmSHVajR1/abCYnRtDSpMmaBcbkej3FBmqhPyE0tWx9AE
KWb57XZMqN6pIUe8zIWzlOPTjJjRTHrT5oCSkeLxdvKzN4wqNEejDvNZIilwmO83ALp0WF8UY8m7
MRnPMmluOdTBYuijFdzSS6+qMRgrOHlMDn94dSsIIdz1Cm1asgp5zAS4pbH2jCPZ7l3O/ALAWiE1
3n1LoWdmbXDnOXg7zolQPqbsOoZguel1xMV2H9JPbTjlFUp0FSEhGO2GJoHZLUpj1Fd1pp2tIntl
WFCsjC648ZEv+oDJWYRCt5kCn+BoX7uo4axEtfVQtfFTgX5vZKC5Si31IEeGzS0qm/4QYtnte0BC
8JUct8pB39jIlMSAHjjEjg1iDiLkWHhUPMFt7Rj6UmQ8iHlnUc2Y16pqBG7VQmkI7PA+9LJ43+RG
sXZC+KCit+gmlqfQ8bqF5qejG0/ckAlxHr2Ho2MEQJKVyisT0IIfv1UCY5s5TXAojZSPxGM/Dr1+
BU2Pic2YLPXec4eJZ46C4WJyfOZJis3MMG4fRJr7l6ipQFhRvUAalDPvxxhUfVEyKq8s5WyiPNgh
s57RlDWreBs6S825D+lIueBMskU+83pK50dQIbvl4EArezDeUfFPC4vddcXTvkZhtBSTKNZKUdRL
c6LZOTkYyzumSQAnSPS1KudZF6gjwvwMe73ELI5iGrgtREvsey5rPLwcRKeJl4Zw0Njr8WFtVdlt
S1xIy9jyMFmLy8lWrzOgCQvfdDYBQgou2+rRFGndHEewyKAzQJCgaEbsw9Jn2vrBqPuHVKOQb1M0
75hBMGXH9ALGkNZWaTtviJ7AwpTVntNotkvz8ZbGX0FPVL0EvfujyEbG29VFIcfunFfKrpeHkmcn
qW1j2UwCtt38uNatM+xEq7mGbNlv2uDeFztPb+76gbu/Ssr57j0GanpvBGDSmtqqkCML2JVxaB/w
+HQLiTPJpfi6z5ueBGYIlYY5Pfo6UZaT6a271ri2pI+2j/SLLgUFaotuNylir9jVMVM6Y+EI5sfR
yJFL0KUOeywZIyX2iLWZgJ7gnJrixes4U7Nc7XgE0ILq7UG2+bUq1Pwy7fwtZ/N0QQvgJMvo2dBK
JmNKM2NxrrAnFPPVNjQ6dzFSBbdxfMHNaq1yBnJH+McB5mblpcqobRzbRYzksOGGi6GSgLFgmRrj
XW/ZzQV+BLJSeRKhwaxqlSKvTXwWajPSV0ZrHEzcBcA1c/rI5m11p0TZ7OexB+DV6aVoUQIpbcet
5g9u5RhMdweQ574F+CSNk22UNOv5/1UdH6PSVg8xJv3VFMdoj5GpYG5XrxCH2QjdhydiEgzmj2sQ
YG4W6ASso0hFNMOgcqBpScuE9TQ2ErdvKlouCuSusuZw4sVrzm4b9LRnY1I+sih3cxWkJ5tNhP/O
mocIwT61fzSZEl5UNcgvUD4LVfGhg1oo7LXAOaCGDxgs80nTEl2rJj4JYWZYPlPBO2eL7GrSu2Ap
bHuigsXPXQQ0Iyy/5NDdomfHUKGtO/KVvKk5jvikjEwUoMXqhxy2vOuFs7RI2TWNtVeHwfUrfkkh
sCBEUpl2Za2hL1U3pFf6V7bNcbEMKbEi9vpn3dBOg99yyO2uwFFXF4Fm75W56gWMPq07LOYLpenP
zhAm7lTrW7xI7THk1opKOutdA8nbF8GF1OXHOCGvkUa3HBTRsKsWl75oaBKZ0IQdOg1qs4xz/82s
TQ8GHsgUned9lTfVC3IQmnMRA6xpr+u2sWuxUtt+dpaO9jADpQl40iW7jqZbw7I5BkRMLQ3+2EyN
3HZ1fF/bvnikAvTxYHjnylTbI8f4/jJzqMyTKr5nqCsOsT3YO2cGCOn9jWYUz2mP/XOo3iDVGEgD
iF0x6PYwz2Ng4Af+pd4+qolULvWgPACMNjdRHTBVKAoWbzV2RcwS7Iy4MKwJy1gcIp2J4K6Pj3nH
8CaoiWeKUPauZMGUPdPyQ3Ytmia+yOJu1TDT4WQLdgjV7LQZRjV3BUFdrCvLwCd4px6AMkDx3OdJ
9a5lXYatpA9mlhKOSYh+ri2c2xDWSV2m7EG6Um2FjXMCVYnr9FR2na7fFKG+CXXLWZdDuHFoOxZj
bpwSSB03PFuAY+vHSkHJnNAwla6KUtLJ3weWfVXQujCkZBLYcz5olRZhZDawvnqMkUvfYBIKagDk
7kvclvdF5xy07sUqxLHG7OyPZfpogm7jONZzftXzjjl3OT1rPp0FPVyDVBqXatMNtEO6nQpDeB8b
90FjRjvDz81lCXZl2eAvGyI6IuBdExyigDxGGFEj1piGVpNdSDesK3cYWUbE6FsrGQRXRhTdgCE3
N5WJ0HPAEJE0NDTJRmcfqKoHs6+DFW8ndWdc7JVy1rYW+zoK9Jveh4swO2t0EbmEnH0o1HImhzpX
nS5rpkObXLVOeeUce5+GsOxGQjg7fboAaEJ/GLQN1AUfVFlT3Q6NTv3ZxNGmPzmTll10ef6jT4Qr
Za8esTCrK/ETdWlQ23XgWTAqrViuQMHiadoUNc4SPy3PsdPm91Aqn/yV1ABncgxCAEuT2S8mdob2
LrAcbIbcUZyzX0wf7lQzH64DlspAkqZjqsFBAjhfNiT/qjvysDhcjCDCTEwcDTN+VHjhKTQoHIxK
+ks27/fYtJ68MjrHMs/WI8MIOKrlraTzhsghWcI9uPAFMzZqAI49mgrexXEVKnb6MsOOAYlZ3Vre
DBUYsSlAAIAuUyPJJ5iRVHpc64AtFDVeD3p1aybvdtnrJ/pqLTLLcErYBxEAHnphnxHOXhpaWK7r
7K0QjrGu21lKw1KSUuZh5GM1M/KcaUpS0Af2zlHfPA2+vMsMkxYkR98kti4V/Gg+QNOyZl46+LSq
qYdARDKjYG1cGfUTkhUc4qjxV33fvbXAfFw1Te4R2g5gf3i81C6+m0iBgpK39BJcnkORbMu87/Cy
UjH7Y7Jt2uQUmbZwq2KWWiErAfHcxiwoWs07FKJboTou1iKLLnrwUqlRe7hjzNuib1fM9584iLz6
LSXsVJvNWqjjpqpL0DcDvAmNuYXVGMehDsFJDA/6rG+sS+fVM/N3fRZbWDr02ooeiKhER2sHNgX1
z0c+VTfdlGFMp71SJPCn4eGEEAI/0OljFWztaSHZHS2hrHMmjqaun4lMy0UZbgydEt0unlK0VUtI
TgUPzZgWz+jkX5GsrqsRFKnglxWVtBdq1qORVOzbQZc/0k55k6W+Cx2jOXTDJiv8a8satnz3SeHU
scq8CAaaGg4uOt1DAf+du8ZQ4EYwuPClcgtyxllOyrC2K0wqfUeWWyHWWHQu0aBgdGbAhcY9pRUG
kblDiaA12Ufaz22fBqmArX14nfbWibsK3lzH8GNtVqC9g9rRV1mP2btS5JsTI6AVNtr8UpuGVTKJ
/iJCDOC8R+k1voSnWEtq2jv7vGdIaydjtC0xCtJFAgU2cDjQqfEGYR4A33aIXctq2kGyEIx5yOHI
4kcvMWk1sWQvAOR8DAoSXi3t4yWS9lsrFI86oxcED/rJTCI2b6bkUQDKFFtKQH7EOGxAwixyf4l+
5hRo8bIsPnJrCxc7XMsqfiWvkZFy2SKlmKzKdRqjZADIAduGok9zPFiOtQYUPeYM3AIKUUwdfUU2
3olY7Ds0zBON+U3gYElTgbL4yLsR1YVvDL322EOxyCtCWfaK/VqSTwVAE5+Z3/BfKDXBvtxIOB3F
AH2oaueWrm6to7SnPg0eKtO+Jh5iPY12cKE2xSlDYdLxfUvLY0rqAyww85InMAqe2PcHbsIJeQhn
dGiAPYtBBBjNdu6BCNeXXsAKLivprT1HP8uSIkOtur3qEMJgh+VpwiqyDnuEcA7WelMpVqILWH5J
pNES61kYV6had6k1PIwhcr4c68UiZLTC3LysQGSj/dgEVrny/QjooAmVAjk1MMoY0t88CGut2RtH
WqJqR3ufwJgs+mA57RgHu0bDPRC1vbYJdKymWQhcq0442Gu4n9tgWhk95GqPgxA0/lkH173UgGsz
HDJs495TnOGxsNAIq0Qh7Tp/xfHfcZuGSzQ7rDCe9pEInyyAcrxXWt7EEuk4gKE7Rw74W/MqYwaU
8wPtcdv08dlKKBs7FCdDPyJJ9Bnaouhe+dhSLsch2VrttpBOzGxAW9RFDF4pboXLSc9HDiF/oCHF
Qhg2zSpOSEwKiOLZ555+NlEKhT2uoEbT3ryCDhd+3oMmPWXbT/jPNCsVK2vM+ivaWE2V7200hGak
vsXMcVvf39K1GRYWHciLUYNcyHxn5/jSWGpWYHAuyPmd5I0XJce2QDFbcO2ZJJncaLUnTS+vxrZX
3QxP6Xki9g9mxkWQadMumQzh6iPUOdzXjRS3hee3lOtBvx6H8rn063QbIi80S+5zyuoXzSOnQMxa
/To7MbItd1OYPzuAjHGnZxs7cN6xzT9O4E6jSHsdhTZurRGWkuQ+6LvYZgRAfLI5XlVqBzqMFkFe
GvG+NtIL71iLxL5S+2nfV4Z/MLB2uRhdk1VVJO2+KIxr+ND1tT5DfkarYjucOtrkvTkfmREXUHRe
5oYD60fq+tqWmeoKKbJ9lZO1pmAczDJWErwH6SY3dGMzUKYUqbKcfDQsEzi4dRHMXnmKp81Q4vh2
7H5a9XVnrApVcThP13tDzaxNh4vZVbjdF5oyV0w60cxIUp1S3QPyBTaB2XHZhGjyG1FsgOo7C4TH
2bGv8QHWO943Z6koKl+nF7akqENir3XbNDVuWPWZwDPjMPRKXGSolxe2KaHngfOKPeZUeRbuSo0j
mEDwtdBhgLaB+lRxkW4naOIqMpR7qaCzUqfYOBZomb2w6FYTdSOfyTGIa29vhvF9VA+7KI1pOKUg
YQE7EK0R3iY2g8MhSl8gma2HrtvEY3odIlm3A2XrJPQiWmPIT3YJXckJlr3Jow1jCie1049rIGtg
gQd62JkO38UcPupEP0QVnO0O2WDlZeHG85KrPgdhJ3gOVjK036VfXPZ6oMGkTi4MLX/OwYMvbTrV
uPMYfluoH9RGvlqe2oPMimmHNOtQFhbS8E51h9YC31j4H3ac3SQTU7JqHqprlDrG4Nw7QfjiGUTh
aBJ1nTPwVGQiIt+nDVG6sN4Q3wCwLOLThLjOTJylMVYkBkrOKgr6GoyEWwILgE11kcFCIQ61xtJG
sQ3SpRI0pU1CnXBgXvb+eNPrIS6h4Nnx0exOcQpTM3ADApM2FgU8KWnmykN125gSMf5om7s+xjVe
y+Eg8nIPKRF1DvrUlpHx9yFg+i9ZdkQ0WpZtanMQISFgXzLM6cp0ys9BeUY1detwH4+6Mz2PKK0X
2OL3OUlHRxGZzp5ZVeXKyXymTOi2Iw//FceQm6aQ+WOjoFSKVZuh9CyzIvlmr8OXYTfBjKI0tO+V
QvCUhzdGpYhrsLQma3KVHzShA6QiSgSzf4aMNKVtPMb6OfPp12Y5xCDoLfdGpOVMcpBmFwgYF0E2
nBS9zZa5kOWWiVZ9Kiz3n9mwYYMpylcJx17oY3zVeyjiSme0Dh7eSPf7N0/7JYzPEtS8FohvTdVN
7WtAtMaNjRpHQTunl+YcrGO5Xt46u9pmWA/qB9y/gJgzVauxqJE8FJqzzpDSUmCOuyoGUaIx0EML
569jJeAkRqjfUi3DbVXFBGb4EI1EqF9EBeEc0UDTVKsRqi3bvChWJcCkK6MtMUzLYeOkur7X8oQQ
4N5irpr6zq09Kis0vfZV2Q7l2gaQ/Zv8Nen8Evlt0UARQlPVOcjS1L/cPWgWQbRoSHVJ88JRk5vy
nHvBPmqU4MFg7E2/0GeulzKTL7DMPFZJ8N7XA+KgkOO6SMKS1lXGMUkBjOyiph5Zm7LxGINuwQXk
46pqDbSp9A5/RkhP8MVQqu4CIme2GOXrq8DkD7UG/6bnIEZi0m0uqSyetSp7qav+ESjzDAas1dVQ
9SXeXSY5rRrd9Y5E09eQ45Y25soRdbuZxlzeNoo017M80fXRsC90jc1VK9T8Jon8G07tHP5o8lxq
gQAoxdK3CK3C38G2SjjDAONXICoezX5hlYR0yPkvtj0ssyJKxAWi/znBBhNPEdcw78DTpA2Qo9Fr
xIl+8nQxdAbFSJ71y5Jz8hzN3DF9gBw4tT496oLiL7XVF7i/zslA5uqQiXDwgnGXEv6wLSXZzYY2
OCiB/adcDz7UrrPXgw0tq04Q2fkz4T1TyS//GciaxHoMcbkD9aIoEtudlMdKUItVEJrgq8x+pe3P
nMlSA5A6WkQQeG0bAvy3z4MHzAfkQX4MDAY4wFxfRiLBxrU5M+gDGDj4DeTlzz+GzJSXqSOux8QK
fnBxIMpbVlWtv/Pqwlz1CSygnwHrZd55+7x5JpLnqKKA2hL6FW4Y4zjPwFYpyUfkqkWFHGGq12rB
w+n6lipeWtAlS720DhoxrUemQOjh1frEhNxe9YGxQ05n7GUxocg26+wcdCoan1Z/sfLeorBnFjPO
Az3a6m/aOMhN04lh1UEnu5qqV4ipl9yfKaEF2XRQVb9wnRKxADhBUG95GVylnXgI8zCG7QLeKJhF
C9VcOjPfg24JKfNgm+jexMAAs9aq23gqZ+hkUdOHhD4ONqT8IVhC4mg4lrMXehqRQscKIYq0XBZq
INQ7s4Y5P6K5Xk0BzEVDm+oLiGbZue6ARhc4ileVFQkOuZ2Bch/DoKf3jFb8PsYPUMbrn4vff7wO
/+m/5+d/Zo7W//gv/v01L8aKOqn58q//uM1T/vmv+e/83+/5/Df+cQhfK/CCH82337V5z4/P6Xv9
9Zs+/WRe/V9Xt3punj/9y5xS0YxX7Xs1Xr/XbdL8vAp+j/k7/1+/+G/vP3/K7Vi8//nHa95mzfzT
/DDP/vjXly7e/vxDOmRQ/sdff/6/vjj/An/+cX7OntP/9T9/+Rvvz3Xz5x+KZf07mkKsMrYjaW0Y
Jj+sf//5JVv7d2EITZNSIitSTYPFlG2qCf78w/l3soTICBaEexNabko2ojpv5y/x8xxLhciga6Zj
CMYyf/yfa/v0Gf73Z/pvWZueCWtt6j//0Ods5v+OlzXYzaRlafMfpqNqpjHnbb4+Ay/3+W75P4B8
OrXuDIgWTNa2kXHyomHUslD1Ylc6Vr/tffNDV2qxmSazXNUGmJwyVAhnrEmcbO2TYznovXrzHRVZ
tK86200iUo0cB+l4rZGcYBQ/TG0EmIeo140V4GdAGdpNxFCQhRAQoOnnD+WMzA8KFAptjVehCQlO
IFBlaNUL/cUeyoEJCbRBnLtITLEGrBhv4bkC4BGA3FzmeoZqCEHzIuQohNtbZ8A1mrcKK+tvUlRp
FP76ltlSteb0Vs2Y37TPb5lMWJwcD66TrzHwY7gEbAYEV9YYP1pCqezKWDtac1TCyEXThdh65NLK
HMy+V2+wxswtzX7aDmoPXTvpmdb58K0NmCQZLaJBK+FXTdgBCQKhDbZLMWowCS5QI9j2mZS+FWy7
d1/IW3xsA25IeS9z9V21sxX31CY2z1De833LURLIM3iNjFzylBwbnJUF66lPmMIQRZvSbF5L07qR
kYFkYqJFCTSPmUZvtk+6ARsr94tmjQuayZ/yWJfDcQLpuokiZxulTLsLDmaMBcx3ppYvBBZFqPWw
3tiX2Myf1KJTSGlo9xpHWA5BmgDAoz6Q8wFY1Ge0qjnRQ+N4scs5x+OwJixkTaOi7ULlxbjPmB8Q
A2E1dUEfST/Etb1uhXLLkrnIQKet+q68Fh0DUPgqBvXkrVFFiN2GWZ07Nu+mOEdmcMytC79O3CCF
F6n7wXMsK4Tk8uYvz/u/nqm/PkPqHDH8+RlimCNw+zIDcFT76w1hVEyP2wTulY/KaaWErPy9H1zZ
AVpkIh/05ZjAzQ+mG8Uq9o5zNWS9TYMGjJJUOJEUPb2SyoyWVNCMNPOYc5gNLmdog1VPShPbCESf
zG/wpAAXIIXO4z/85neYn/PPvwMcJUEsumGa2DrFlwx38Ccpz34tXVtBJzLWwJ46U99Wdvns5Nq1
Zw/bMAU7Dk9mXEW9fwUoYj0k5Uc46AwYxis417NofM6QBPM1asauG1C95dm713cPfVb/czv6tBt9
+65bhs3qpeoOi6qp2saXKwY0mMPiLXPEvnDVh0w/+Hn8gM02v3TUAPCW2kmKNfThOvqn0icdisoB
AnB5NyLCMLV4jVh7G1XItVPw9DKpmx9WrL12JI2gvgG6mMSA7hUqvXEaXGSO+W/OE18XX1RNFGyO
KjRTlQTmfPkVOr5ShK0AQSnCD8qo4Fjq5b4vVG+hmtONoZR3QxXkF99/1vLXz5ol37ZMW9O5X6Wm
fV7A6IM0cUdLzh3HeO2Z4kmJpg8oEQiWKU5TQainMrT0T7KFxsWVOeRXJyAG8/vr+PWxQb1OAoM+
b33CmPe4v249XRF4LZ411DjA85aqaT+mZXXNUep3L/TzJ32+uXklEyqKiQ8ZYeaXDPWs6JCVTWB+
IuL5FkpmI+lsSKcsq6fACA99giccQ0JO2lN5xNTM1cgGY4Ya0GdDsZN7HqFcJJM6fYQpqmKw/P1b
IX/dUyzbYa9VNYO3QxNfrtDj0ZsTifGxMXEY6x9BTnZXWpSEKoZVutRhMNu1b7mQBljqpo+gya5r
Od1n2viuhPvfXI34ZTHganjLiJXkffvlk6nJs4q9DveuOc7My+JCePnzUJqPUzNTfjl5sJU3dLeK
KH/+/rW/PhIU8OSqqFTgzKFpgH95JELa1gIvfuOiSaVf1uT5klsY+C/Su0Xn4JmZPOMiNbXD968r
5S+/s80knHKIpcSRVEKf70b4zijuLadybUK2ck6OHRNZP8sRhRVrL8hPAch/est1ctLM+vY3rz7X
DJ/vUF6dsZAQJo1LdpPPr26ZfR+XtUG/JcqJlWqZZ9mXZe3jKLDPmHHfgnC6hrZwLxWVLDdSyBjT
BcV9GckD+qD1lJe/uST1c6NorgxtldUVUCEr06/ra62jwud2ZTQsxbXdwEauNRdxEIbW6skSzZOG
SC5o0kvmTydTaQ/KGB1a9QoeM2iWRdx7yzZigN4Vt1p4yEf1glhY/kL7MtaYcvXklCjDy5RXa1Se
22xiuMqM7vv39dcl5vPv8OWxauo06Dyf3wHz8U7NnLOjNy980tvvX+ZvFhhexxIofzTWU7bRzx+f
qaT2EKkTwyO/urfz8dpOpp26bHT4JfAI4ObtqNPe9C6lfLVW9MPRVmNjpGMpu5dkcnaxL353R39u
Vv3rA2QnlzxMuqZa8x3/l9IebEUTsUWCVnN67ND0OxTQwXmyRJfkNupwHcXtNgmyxzG2zkRsL+ug
vQXnjDu72sw5bQMNuq54/P69+ps7nS2P04aQEv2DmL/+l6sSqBDSXnSVO0Xiupnyx1aT6PrzU0Wj
9/uX+rtnmvLcsXXeDBUFyJeNLtLJpimNtnLDuJjNC/VtYWS0ExJSqaChiEUfWtsER+XCK30i3UzM
hlhOxt9sdD+f3i9Pt6pZGquaoZm6FF9uD6eS0sQqW7kawho5rjEs+cOtYx4Ue7yGNYdDz9p1gfb2
/e+v/rqO27yuaUnL4EV168uqglNiUr0RZ7E/Gm9IPp9ShYGrFYhD2pK9lqencShOaClXxEpZ40rX
oydWZYnSiRaWiYODljADzGGIPmpMKcy479UBp8b31yn/bqnRbE7Hmm7riMW/PKY0zBRRNmXler5z
ljqWDQlJJ7+AZkWUB5nhS/ohby12PV/4OJd6BtJC8VcEL7pTU79i7lxlWrzRHOsMGeUl7Crld9c4
f0ZfP0P953Yo2BaF8+Veih0/L9Ugq1yiPO+yaqVpdLekeoCHd1vI4l7VuW9aJX+q0hGAqcUINfjN
MqP93XKGdot1l8OGzdPz+dlh9SDtup7D7UX+WvUeYPRiZLqJnNws66u+kyXK6DJkPFTvGyND65ae
fOxaiZOGsBe7qwyS0swMMxYdVqAS0Xaiw30YFPlhz67SLsJsN5nLkcbFQi88ABKIQ5V4g2Z1Qxqt
he4L4ZC2qnxrWSEoGtQpZ6rjaavv74lfFy+EwgKiIC0JVFLal0cGcKwVMJbEO9Drd6Y0hovcHxF6
2xvLHvvF1Cn972qw+RP8/Amz85pzN8QCaiP1L+9u3atm20SJdJvcTJYB4O3QmJ59oumVDPUf/SjS
Rqb+KlUNtIuYi9e2GlxOBekKVlVuvv/9jV8/a9YtLkiYuFkNqX5ZJ6PIk/EQ68w+g+7SyknjisNj
XHNUDh+y0T+OWc0ZFztk10ObxQJDyMQxPqbYSFS1pnQS4ePoO1fpYJ+M7j0omM7lUU/qYWI8mD7V
fGW1l7HQ1gMYjqauXpLSwIKcEbswQzOJOIjT4BUbG+qA5jFoh3MH7zaLMSZZsCyG7rrxWRsE+KIl
w4K7wD8VNW9RTCMUz4JNbFoZ3we9SjO8IT0qrg5475EBNKsuri6iNLpPSv/8/dsmv36IFkQH2lnc
Nj9P5F83vSlSVfBQ5QQ0HjN6khVLOYh7vyXbzcBZA+QS6VZhl4SK+W+pWRpboSRXRRsjrOid/98N
6J9XY0uNuRFNu5+tpL9sdiguok4U1eT6EBGW9AifiwIzYpg3LdprUCaS0feEuAu+j5Gvph7weGc3
79+/KXPN/Ncbe74KXUoGNw7PE8egz8tGoocyDeGruHhdkxVwwBdLT0nRKHGL5/e5vjQwpPzm+ZV/
86IaLTLTopjFFGF9Od0NRR/YBhY2VybZnVV13CRQqDVYnXVq33sNecEy3I6m9aqk4zWfGQ8RTHT7
lnFGQr6hMZKiq9xavnYVw6j+zcOu/s19Mh+1tPmcoTvsO5/fEyOym6ix7cFN0/Fkxx7mWP86GW6s
CgZmTDMG5VxEkwaFWJVr5PMQqj02+A31TUVUkmi7U0Sq7CIpX8wpfUat+9DkEUFAEttHpNeXVaFd
fP8xft0l+Rg5wbLs4+hFNWZ+qecGOkB1RjaGW8eKthzQaniDr18AA3qUjv1ghydS9oAlBM5vquhf
6ghe2TbEz4M6+A/N+rIYxyM2MZJ3UKsafgJEnQC8Xk0fizdGgVdjyno82HG1NSf5DDFgY5cDZJfw
Jc36R53YJ8VE4VSTi4FOHcZVbh/JmaeROG6/f4N+KcN/XqdqzddoU4f/vCf/8rgxGw0Mhm9AEzXO
IXV3Uiexjvrwyp+DuHNtr4RiByFzpZW4FqaIXvWgHeqiXYGQvuDcry94Okp6RAhHv782Vf/lIZRz
+5//sbHNJ9vPNxy9/CrPBkjyYx1/DKOQx9bs7FWji/uBbOQdQYMAb5HKm9J7Zj+EQudV4SavU8Zh
pRFtIeKSX9fm+0rbINLmwUoLopSCBFAffeNIRv7eMIuTV3gPsEyT37252q9PNEWktHWWIsHG9PUu
aJNSI2hL6dzabeuO2N8aqWHngDPTrSLcqFr8kRA8jjGlIjd7HMUqnKqDJMb7lkjJdafGyN81MqPq
sEBmzdiROrwnowGDphqNK0Lc+63hBFdhFrs1AtA5nQFVpzxl7GoXnVa8ZQFsgLJJHsx4tDZTmiqL
BJWGG/g9hUIZuCGjPJBlw6We5BXPSKEsqyoEegxVPgQasBAlJoWfb2OU5PYKK9p5FACTc6cHwB5m
E5YBR2xCVJW4CtCnEMHlbNo51IlhPShl4DU6oaVI60PXGQhhFgoCKoKGzMq4FgZCTgvi2wKU1Q/R
SMA7aJuUAKFofj85CCuNJHszjHNu2Yif1XRtqdGLlG6EZWpd6NNt4OVXltU9pgWaoEiTl43ERDtF
MJ1g5JsteMIaqMgGYdG5GCLAkkYOARVyXjJKqDkJA9AhgKHoF87R8QCy9o2OgA7pO10/x8W6qiy1
Xl8qRL7tHA350+jhTcQwPugpfzdhSzL0Yd86qnJh/m/CzqPJceXMor8IEfBmS5CgLe9rg6ju6kbC
JxIJ++vnsDSzkDQhbST1i6euIglmfubecx1xqu0QrTXPKjvaa3pNq+48bSJZJKPUzphPwwWdMb0K
fr2SJKLWvbKTe+TNXYaRtrAVFC+vThh+4CfHCQz3dPkivDrcpovbnn+eHj0sY1yN4FxGArWSQbDR
RSEKudWbkiBrhvf//H38t94QoyiTTzy91xlk8G8XgLEAdvEGIvuALz97mcukNfjVBvLTM+d49t3v
Xq2PrFe3tBLZYvz+Lz/+X9sJfrwfuJEf8qNtnyDafz4OVlIDXYJkYCldyUjoCCngsCKSpI7F7r4u
0Cgq4bXnarzGl6O5SaTlqpiG9e4//yY/c/J/rg74TULTZw1pXteQ/3K4E3/ehHiSxp0XgQjAZGdm
RDCOox3/VNp9ZoZI7BSLtqZ48KvpE0ckUFjnSM5qvi9rHivj6KWqfBz5t6rr4zVMqr9rNWYH2be3
uSpJ7I1ISsY/gcebvJGNjBAEBR7GjdwpvTg1jT+9f12i/fzF4axv7eEDi5G9//muIn3haCZKMraY
h+8jBM9lNVxY9IMyXv3EmcR9MzoYVlATZjmKmWzc55M573MVcvIjTt4ZPmF2s+k8RAZZU1MIrq+7
Qv4kASMB318XKdh/KeL/nwvJ5WAHePoz1fT9fzn0KWIWcNEAyVOojDtXgQIKvNvWb3n8PfKa7fBv
VIiSCDcdF5P912SKsXMHP7z8CAacgpAJdz4a00yg7zRM/2XQ6zDw/7drieonpBLjt4wcitR/fg6F
leosTRkIdQZZMmk/WaBAKvtahTWH1ZlAY/gPsprEraMOUZDZJx35037ECv7iIZDN9YA9N3XmOzxn
vMK5uplXB/WSVe4x0vfxbK71OcNJSANNiUANaM1d9DyBQogjR/X7IsMSMTNzOrSeTqBGoe6nmsDB
6zqHpS6/cmJ19gwf0VUNGDKu/23Vy9FGVwETEUYCgYA7qa0IUxrRnmkEq56e5teynuhylkgMt71k
4jMB204aQEfwWdUBZDZbxusVPMLSjREtg+jBKIstlUNnuBeluZdt293YM2VdLaolYXiEeLpceWhK
YxuYcrrFmIW3ARSjv8LQx8h/zQVysVbkzZSgQgxZ8ZF8bLfBbo2gWYiW+miKAMxPeXrble4hC4DJ
p1F4sZ2VhXg18ZUvdrUC3dAWc3cDUtOMwUfZiEjjdMTYOsjwVfhUYyWivZjYPzuWctRnL7e/ESmb
fmVdmjr8xh6L441ISeh0vF40UMr83amofvbsqnmKcMvNZbT1l8K6xZl7M+NzuvNAze2yun2R1zu3
pv8MlCbkVoDYiLjicAWrKq6yqoJ/BQYaut/E+j2rj0uawunGzPHz47Cpw7OOzG+BAHCPAtbawzX5
WFEDld7yYNje76bvl20wLy12T/LrWz5maOF5iBrc7A+sFem58ZsCmPjRBxfrbeYWb1be/WJQ17zA
8EjMqr8XZKt+lrK8hzpIMXCsq2rmSTD7m2IhNkHlQ7WtW4IZYd5dxPKNSrn/Bl3CU5TuwowvFaCQ
3zBQXei22XkN3em+tmdSwYzpjjUcva5PGjx29PZ4jQ550HQjIdRKHyrRKwhC4t0vLBTUtlfRuuU8
/Vqu5WY/Od5XZQeYt0ge3zmlDKCJCvtiXUEzhU7PfU9ybyC2fY5ja60WPA52SGwUnyVNE0+gEOfV
i14n1tmr5xpHYRLbXhlAGEWeRq/1pl8mqB2V/1i0LnrMtIUypZojfyH0A9YVuxqoDskF2J5cvDml
lz/XUzicQas9Fl3w0HqL/oARyM+LbkM/5+e04fTIMJv6An/i4DvPBmj9h7KtbkRGdLcJ6OJi2I1z
Tm2ZxWRTzs+KtFDdldDvRABOcKhnxNacreEVDxIof4x1XU3bJlR4ZSyzPpcdsC4fUXFpfKxheo/S
ng/K7yVrACugyFk+rBXdlxqM9SDQydz5nXFyB/KBTRBUlEXiguf4cYpy94PvuI24L+nSssZ6uRCm
6hfi2PjjB6jP5YBWuznPPXxyShIYBlgiujWpoSLAPvEeOkD91rVz41MSDwZw7DkQxi1G/X1nlNB7
0FEsVy5G2a7vSB7sxwHHceG6z93cjscpreHt9/nOmOyj6DniaGcvoiqmgzCtizuR+9DzMrYoQHEk
eKREeUb9jz9Zff3WQ5I7OT2Tlxa0HriTmKSpnkUj+z+dcj/yBcGos1T3k4WTkdP4ETHFMazpl4FW
ngs6iU2KwAHzCSdUPRyFCGQcSA5VsnzDrewxMREmdG+0wX1Td+3eXyqyLJ1rUCLyy2rBKKgz8hjC
9vBTii00vlNBKRi6XbhTTA7wjI7WwQbD6AJlYkquDpkjPpUhGLHoUzCn6Q1gC1S/KcF8ep1JQyYA
4i5w6he30Qdgu8aOmKb2oMXUJblJ5jq44WhZ7Is2l4GrGK46PdnFu/6Hm6eXMZqbg+gs7+xgvESp
OeOSDeuD1WT+DQ2oD6nb9m6+KTQ8oKk3WaDnWyid823GSuCUluizNfChrAHz3XFgPPml5VxIiX9V
KfFKLkCqaTSrx+zKxcuqaYCGzR8HU4Ns6WqZzEEzbJsykx+KrJ+cOIapj4Zb6sk6RtxuJi73G4Gs
BLz20AGnG51RoOEwKfarpMTQk2syK525VkphIHid4ylFaDXIjjniQOJxkXZRwqfjVAxXy2a+r1eg
eO3YX+GJsNWC7DX0snyPTc09AribNtmKzonKB9JbWJDNsqK6cU3db0dbmbe2NL64x/YzHeYKRns3
hTpGmZLezITY+/RCYR51ABxHYnLG4SMF4YFHaLh0NmMNOZOu2BXY1ENvb9qKjNQiXc9NjWCZJRIj
zg9Pg5ZyyctorZca7wVR99cEw2uZT1TYEzeUu21ZVGKLnnfM7kvGWs18xAkj4Bp233gYjj8NCjLV
hwoDCRCyaLyrreqlxcJ5bU8q5BmAwq0t8xj3KDVTyXrca593EPAwQHTTx2e77H/UzXnfYxSSGW2w
gShoET21uuUQZeZD8VxJnMnTsr1cvQ6zNqaty0x1368UNEN/YeBWXqIRiFzUPSIpJx/BIzSCPI+u
zqAjNZwEnnEAg2o95Z4LM2slubyabIeOamZlVIQ+6qV80s5jNJaHZeTXVzJ1ryd07KWBtY9ygG2Q
i8SW5c6wC8vpYhJZbveokzOyW93OO8vUB+0MH3hfsPB2bFI/2vUgc/9bOpqLWaKLtyMQpROcO+Lz
6NzWfgUDFixlHIA/snFtyrp51dnyFVRk7ixzG8QuUOCxbIKd18grItNK9wUITXRETDtkijRmCd10
21stACNrvVQKUZWBaQo6RQ4imrREhStiHM3uolz1VqXZWZBIzEz4IbRQ+bgm8xyrTntGAGuMoeVi
FC39QBU2iWzt5CcW12+tfamoiUgg2xXumxeS2v7TS4bkaGqKolqhB3Sh6oTu90CiJCmc0TENuj/2
CkGw9+sxof5ggTV8CXhWZzuglDRni0OTXNje65dz4KXHXmh3xzi63vYE9FYNOjEkepiYcruD8eIU
x6JYLyPJtF4UFI9kB70pM0B6PRKb1HVtCG6/jLBZZ+/gcax7SYgwUbo+0ARrPk89ycJlqYLbKSVH
GEgNRhRrPzgvfuM056eG+fJzVy5xPhCsp+VS8+Su6s51yi0gSGPn2r9IiueUyQ6UH1dKswGRJ2/G
h5Q1LQQG8wasSws41XoWhu9t29Ll9ZQ1ANjF/dPbeX20S8wnQF7y2JsGJxbjNYLu2m0FJM8hLrcj
fCgROiYfPkZ4LbYJMYNGOLsXUaTsjJqHquFrZb5OniF3iz+1gJkUow+ZGpA0XYuFNK7IvLv8fBPt
xRs2aBvLHiLymO/FdJ0UOwXC7YkcKamv0hDRP7XuW4G/kgGHOP3MIgIieMiMnYgdnIbHOVufWuGW
CWY9YqyJ7xoGO7FtzEGRXC8AGubNEBI8OQt/ITQcTTTik1MzVGiyF8mklaWsDMsxcXT0DsyQzMaB
iNgB6PjRrggwMJUvLqzf2HAOxEm0kn4JW0nrCP/eXiCMlI0gO3laFvKmewi3uNEvnZJ313RHwjSN
P1JpXl+NUk/l6ASkOyT9UgR4uUR/cNgYq6zMDwWChrS8y8zUIWVWgHAuFnVovA8JTSMGiKqSSZgZ
Dr/ow5hKG6GQW9+H/mfnDsGmNStnD3TmNJTD2e6iAl+UWDj02teZJCEgXwvQw2xFwRni+gnG5bTw
hdwJwhc31ISMAjojPUSh+mjyAaJE0dJ1SLnrodvftQZO6ho8GBOYyxW3cxP1+cfcgTcWdgpzIfAe
BRuuozGy6aCV5BowGBQrhuQbTsQlWdecGD8FT0GXw+PPE9C5zYHY2lff0L+sbPxscqES5zrrA8Hz
5OSPw8gR0epyjtuAYIUpC5cNC0ZSwvx7ej/FSLUSSQRTz8n8h8UNnY1D32LB8kfbW746edGea3kQ
kRk9CbewN+003PloNpK1t49EbL90BYndTjti8L1eD5HMDJD5OCJX3sHmSkANSG19lXnv3QhHpzG5
j+150nw5CKzMEKhyd4ZNZR2dtU63Q7dfSXU6YtYCotqpDIz48GG0MBzBS+d7s6nfMmhYG38kMxk7
bUb+aw7+oBhV0qpgL3MmbpRz6DY8JELFk2HxXgpYpofWbE4EkU9EFAb5Idtq4aiTHGpwz4JxnEn4
JOsOzknSwnazNpN0meR7Fa9Lqi4TG5qtN08wOTwSjOrgLMACPixTfewKAaMsb/J46cSeSzu4KRjV
PDSquVkN2oap6zip+5wy3bedB/hON0u1NOACodqT/HDgW2U+ZCYsmtBI38lyK7ELOq/IgKki10Id
u5bRN6TkwPVOILN/p9gaN7ZyauqeImP1Ou864n/PaLa+UmDme+1NX64J12yGHJMEYcCr9xhIGkW4
Z/JLVpYH5FUXlx7uX+lbzbNhr+fnsAhVIqMaSh34L1VnN+ROPOuK1Iy1kZ9QjE0QF2a/J3yFkjnK
nxj8/CrIY40jnum6tz99584kvu9o1USV1AMBocNU/vbRVZ+IALIvTT6/VO2iN342BQ/9JI48g3NC
ChhD0HkOHucXpqr2qRHUq4FvYS7z/7JL1CdWlX0yathlhC8mBgdtYLsruQXguAytk8H5ImcHVbWz
3I8D7LU0N2/TSD8qDOCntKjBf0ryPWodu9k7MVXFMcr7x1CRcTv4WZAA5LtffULIZDGerBa/NhBi
dBZavcOt63e6d6B2968YdsQ+S9kRurD3Mc9wNZibMgMyWpit2BXVCA4I9s68PjkNnlMnQKG5tOa0
7Rb8jrDYBCp+pGwdWaeOPRysFBE4mVsZQcb2MTBMem4//5a1/nIFaB6btQnIK/1E59pvHMvT28rL
uGzNz7DB1rIOJI+EYJYrEaFHHsfPyqKK8n3rZJklEnVgZVK1xgHg2sMYeT7MAgqhQba3szlPx2z+
VRf9Uz+WVlJ85OBTNoiSqPn9oMNGpR/GnFvGugKY2s7aw+E98CH9qnTIu1LXh4L5AYVz8eELCFFz
UDtxBFaFhsneyI5XwzUabqrlnrHrhOOOQWTkhgAGdfS6dNfYqSokBLzzIKOv2OVUD9IWXy/UQGM4
hvhnWpuoN5Jz/YRk23dI8zOFOCbEwqxesDk28AXUbvA/9DC/E1Dd3BeJI8GyRdkwQI1UX31nwSej
oSYWaIiO5Zi91POUSNj/MVUmnJHZOq3SzM8C71oNyGbH1hyMtRl8Zgw8QSN2zFnAh5Bhpz6C1ED0
qAEB+mlZnXM1H8lq+dAtDU7W5wdiozqolxh8RzKhQEbwVZ/BPNtjxRlInJSjQrkz2m0FSPui2swE
ZUM9roD4tQRu5QxwRvfAndskioFk4kviccL8ES6D3jsZY6zCC05YzZ6r9Q8q+/xB2yX0HDhYJu8e
YlTOopSLOkQYhObW5DlG+D1VvQ+S0xtQ5pMtURXRttHEBOeOJHzN9GIjWB7XQe1z4T7SDn82/nrx
aP/wxeCEMg/mVSvg07eY7V5a5Z2nwhv6/LvKDgFe5i82qVLUhQzYwOVd4d5JC59qa8P6nbpxem3c
4jGzWdsioeVb1GkGznmGv1R9GNprN0EuP/3KIZM32lvtxL6nrK4J7JwKKTs3V38bLsSllZOwoybc
0Oe8glw88zbWsY0YgwHkxPiW+Ua6gMlSeXf/E7LYTogNeqOY2VT5f1J3kWd4Wfg2HrB8vVclz1Kf
ziTorMF9SmHuRyV6wU6Eu3YGWTZrnHq5plBlY7bRmaliDuw0Zh1yaYVjAvrxkWC0hPf19dZBdfKm
Z7/b+9Pz0q3WQXVUDUaX6l3OFX+sZ7RArbvM9yWrHa6u9WKYEFlqxuz4Bm2SHwhqkmsU2wt+1p5s
5i2EQgnf+xRY6dmsCRMpWDZb+97vxBHkYxoDUWKAup6IFzbj0lX2foygsgXmsHcNY+uODesSy/h2
s/SPazXjdlhNLPBV8C0bSAlFUD4t47KdsxczzN6rik6NGLxqZ6n2rwsAvE/vwTFEGOMvWVCaO2fW
xEq0/iejmRXbbPmiU/fgRppZcd3t5r5z+B8LkfFOu+ztpTy4iluBwI762c6c3wHRA5bX2w/apwcB
tX0GtGz+OoIJOlst6UcdE1nRFwfk+dBXSbpZJ6obWEavlcMZyuu8GQaLbo50xkNrRVHilAX+dpRq
VTu9rldcMxvvN2Zc0Z2Q1R8yY8cYsNJ80pbLEZKGasfNGO6hxUIKcgsSBcy6vHPnOqFNxJuuIvEy
lsu0U930x6PGOQeBuSTCxZaw+syPc5YgrGjeihL/vgvl9EBw9d/Uz8F/LzcBXPdTGbR/jREZxbqv
RjotEkxBAFQ2zIR8mDY69c4M68Rt4Vk7N8jkG23qQxXiImmMhXVKs+7bzh9vQStQZuwtyKGDQ0xg
L6iggqp1z+P0zWS+PWdtjKecwogbeLShJox65kkejEMOnJB2atd6EiSoDtAJqCDcsaIEdNka+9CV
+hRa08fPRtuImEFFgmSRrDO2PxW5ZOq+Z26FkatMbyMa1VM9Xu2N/gS8Il+xILyBPoC4VwMir4Ie
YBFfwI1Q3gMMaQCZxk41fCDW1JKpWQ97rxp/zYY81mQQb0bARVvJIMIX9MgtYl1CMthBiMcogGgH
mKfNK97fqd7mpUlGjxd3AlDtig6abW7HP576eGIStUMEx0f7GcoMV2punwLsqRtZyxatVvYCUmbT
uHSpgHWcWPHAMAUqyXGaEzU8FUobWyT9gj2ndS9a9ztjZm0j53aAHVJHuyi0gjgg5C8eO15NVnYy
DhfGI6n3hUehpjGfPuzowHeQWLBqQYzSzCGVc7Uvyuyuxn1UCWTahukSBK3DAgesfHFRDJ0cE+0m
2CYCA6p7KJU56zTiNhbH2HFizzuUeHSSOmOdB6dtVOalp73VmE/DTP8F7co7qLCmY6GENDYinoFC
xFrATIYSYBrpfzULdkAcNg2PVYeQDd2eq9VN8TZ1KLCgNizZch3sMkqucpuOSn+CtcVCa3p8IO1g
cHEFvyynx+ebkePdkBsbwT3D2nF2275LKo+CxxwwqjgKImAlmavk+uKb+26naoTVRVv2SdPj++aO
O/QrjkYx2Lu+sq9rHKIJPH4BO4ODwcRmP4r5ncSPeVfU1SNwm2JDZB2BbxwjFnK2Yx+IFx/x3N6w
3eo8wFlWhPEhowr01+LZxgUT8NmdRvhr7n3lJWNxzJTuX9RMyTDk4tSl5EVd83RH1aDDBME0EhyP
CpxPh/5WHle8zQGRT/fIZQSD3W432EZy3Q9vR8c6z5XxaeWmd0Dq+VWsWc2mgNW6I56CvDCPjjfE
2smWoxqUuZtgcoNK2WjpXMIc6U02hd/1NZHcy1IBvbD1vmzPKcHNYLUP2veOtBKuOAY7Rk7yRdSm
NrtRa9NZ/YjQJ3tNweKWTeonoFDJYpBn0wBqHs0FqEwdOUd/vTcA98VZW1XbyG4zIo7Wl9lhs4G7
wIqHUR/zabAPWRsV2xIj4pYb/LuaFJUpR9xEZ8rsHGBRA5MQSOPuOjRYLCe8rNb7wECd9Dn4arU1
BBc7JVQj1O15/GtOXBtoIJ/qlu9SJOEHlrZjgzBFRtO52bfL712A0PFN42Bzg+0J6SGqIq/JxBH8
PW67ZjurdZ5lNLA6mdBAO7xF3eCKRAVpleT9ZxmV5wwIVZ1PXNIYU4eserL01MF2ma04CIajw1MR
oslQC6o1QzPNArL/YvuIYmq8RNSX8Vp/D/kcUoyii4LnGMkDCeu3legOixF8u3X7dzYxz2k63hog
3TC3V4wcg46gPYacw9ulmxpCn9pHiLp06tl1ep7+0uQmb0bQ1Nush+Hls0E6Rg91cd3S5O2Ibz0n
6CwzWUVZaOvNhibBqBrGwn1a78uZ0psJBEB02SBGYt/H5DAHE5sPzXH26QPwCHDRWnywEF3kVrZR
FLtY8mIZBCC+EDEehARQV0Zf7jW9XUCjG6QZHbURUK4KcdeaxDrauXaYJTOaAh4AcrBuQMB6lnsC
vSBhfuSUj8SqGyY1WSbNq5xkiEVpE4lN1lPQQ9P0CZORY26ckarceKm1g8HxVnX8AmrGkOwVeLsa
FXQ7AUE+7gbCrMaZJNV6iBvA3/ekHL8CczNOM+qAjQjSYVcXJSJow4emZpvPtj2+0uH32eA9DDzt
aW3xALaM49NuArQsgP0BmtKHSA/uzqwLF9SUo5LCo0Tk/LJi/ipnwxYu2vR5inWZ3GGKBbfYplnO
VZTn7q6QSFnwZJwl1XI4zeK2GinbXctNWmtoXxYyRVrVNzFuYc4awr/ZxxcXUHMTJT0YKVM8dV72
8XNaVLZP/5RCxoMqeTADnMJZ/dH3gXqCOXMxLGiZSs73OYCguzkEM+uXoETGRS0b4YDvC4TN7jJj
Oc4qiFEW6fQZUog+aBPTqr9ymGF0L7g8ecmwncLqlPfDwSvADA5K7IymxZIcYXTdrwSrbX90GtUA
UW7l0Wk6ALO9E4DgWwrAYV+jm8gFwJyYMhauQOxsouP3ohVvulhfRdTCkrO6L9eaBCW/dZRLigYb
r3XMPPoGcKc4BqogO8RS+jp7TCorD+6XpX7hE/VvMm+g47a5o83yQxZQVZq0w8JsA0mwcZ/v/LXV
2x4SW9wUUOLSf4zQ1nrXjMK9Q5CmufG1B/B2rsgz/JRcgXdOltFke513a2R5c9Xvbuhxlu9qqf+W
Cx2P05l3epbhjRdafK3gh9iEwgCgIHRdkHISzFqczcb9Ct0sNgqopBb4rUPfo1OYstHaNn3AMp06
ymfEH9+V9tQdXH+FYsKdj1vVmHvrFndYvm908KAXHg5LNEbMLbpPF16c2cHHKZR7KSUEnKgIXxqm
cns1UHalPeM/J3Uk5Q6VzOBrUmHBTOAjoAydm4KQpWXY4XJNcmdAZbjAUx+4lrJ23eo9eF0NIC/c
s51o7gzwgknQyNshJWTLSP2tY5R/mg6dFsDxtzRXj4EYnxYNEJHN+UfV5/dlA/e/TA1UeorhcToU
b50s37TrEWgVQmix8yQfr1x+f4n9pRSJyODx++QA1nAQYcY840vqthiA/87SJ45+aE6OKl4yt/vs
PHBdVf5mMgXkAsXxX2csXH1ebp/NT1YLO3TJrt6WzP0apfvuQguZO+eXrqrzKtGnA5yDOtez7igs
ejspjubsewknOSEnlfMkg9VLRN3/5p5GFkIkGBpIc994it1pRWloBuc0Ch7B3fxVxNxvhLchBV5c
ED/fDiOL2QqxiKYn2RlS3bUBlSGzbKvKD9y70VYQH1c2IOodJmYAOY9TbT3KrHxqJm5Uswm+NWtv
UvPA2UOejKsSGQGBZuUK+Nzx6Z4ABEOPd1hUurY4AAbcObBweMub58xyd3oO/na+eDMV/+7ozIJ/
TQ7gS+H3NTzfJp/V5Pd7J4XruvY14VAQa1yv+hXKHhc1ZgPRn01bD6d+4lJiAMXWq7rBFfaYD3BO
VzAMe1+9O0PlA/elC9WC8I4SYbQfVUNiysjcIovaz5Q2Drs4uJKgHQAKTEB9xztC5JhQ9sqN/TxD
XLbsswqSiwThKHRx19vRI5mVZFuxnKgdPsu6gAK1GGTlNevByXW3tVyUKVIWdy7+p+0Pd8A0gGbL
ztFbFh3sLFj3M/q6m70XoT1InS6KBI+Y9NxgX1RhxOscvqSg6S0XHTgxR4eogZBpbcOuOA5VgwrE
AhdG6T0VWH8dhZqH9K6NNXYnOQJJMAAwbzJG3BbrfAJGKUbMqZ63gcV29Ga68hvqCbCY4hR3evY/
kpFUlQVMnGQJtmWo3gZFnRrZzJj4eTTA2ygd0t0w8E01U9RQ2dK/T1RevR+Q2iWwWGSjEBwnqbkl
0ZulILF+g8ni1+KrThVjARnmt2bTQIirgyOjjBfnmVlSwCiL/U8BK4bTOLrkNOwkbtBDM9tx55VY
y4wxtFiVZhpaMWUaDcY2ZNpYdvOo8LFviiYb+QYYwArzDFkfk9LbcdLLrmos5CivHhAlikUkDf7f
XBmPHfAEJJ0L8+NOJ42q/kSO42+cx1k3ASuN6t3AlLuhv0BqkOlbEHskW4DgTZZLSduVGKr9aKyZ
fCPnibC9qin2ZTaQ6rnaiRlhypVni626rMw/uY3BAg02ML0O5idsuMd89f8E88DcoSFaO1AbP+x/
g/SNJ1D1dOJMqThSZ4+TY0VU5FYd0yOf6DJ+lHsFFY01apfpBWPWkye62wbz2SYzkZnpJb9Rvk8Z
tjSntWntnVeq+3xo0fLUE1Pi66RmXeFJwjkJmYpb7ueigQuqO1noWzXI2wID1tavaZFS2jBrLXGH
ioMgjY240U098lGFSxsQhynIX12H48wwsugsWmuPVU7QcJiF7+2AMqv1yr1b0XbZjDwGia6INUZ7
Bzke9nADH4jsrFOxVDfFCkZykc5X2cOAHABalw6CfIlB3mcJZhUkL66mXcbSW1gGQt6qXL4yDY86
KR3fvXwhXcO+MmDyAwBWiGTkSsTVQKSLvQrysUvc4UjkIrIisU6st6VlpFt4SRuYk4ovMXJtVFg7
iBS36CPLA9FZ1y+xR2s85E82Vd6uJyY9rjqcWG5OArVNkY5/MGDEumyIR98sitegCk5PNqgxtdhn
1Y+EJUX8EuGk3utu/PqpHyTr2pa9XWei2o4qTD4tVAm+vFWwd7RvHzxJ51NawXq0NTu4PFim75C7
exnLB/RolBJO98c3LOc9ADsWe1qMz5j71m0VLOu9xBLo9JQnao6gCQcdpqq2+wD1L69KcJmoUt8S
+3rv5etN09O2pKikwHKzATU8yn57MhABu79DX3+ivv9FW6/iCjqru5CrNS10w6QSEdAgLjotflUt
THkfTkFhdrsgY28jIUhQdOUHzpJHc5oPod8/A82mWLV4WwGUh6veZT0fb8AWeprknS7dz4YsTD2v
5B52BzucT1kaeOQWeveB2x4kuvBrB98n0QCQPZeMxvKv3A5/C4cLJkJKZfYAfPsAKDbSXoKa4NQv
ihgFG8J9Jut943aMVkjklrwNu3DQbzbcIBlYW/IMSDu2E8Q4LIqLz7GMHqauee1mGfvme2/5z+q6
/c/c/tGJkEYB4ikRUdbcCujF8fDDa2+Xi89qeVDNdZqPbqP2H6Ze3aiBhLmarO9Qpr9cwl6DIN+O
NSfnQEEmF04R7rWtO6mXwqRXXDvzFoy2f5hZgF6jSaGfFMEJXhrqHXt4qd3mvjOW934cEl8kBe/j
JjTkd+uatHn+l8GwcFqixBuJMQLsw2JV2jdpDQubxZSJ75p6Xs5HFvVCp19zrQ85tLVFPllQ1AxH
f4reesmz6JVo8ZtmZWu7OJe16InSi7ID0cyFSeNCR9/fdgQHXHi3SAxzim1VmRdw1/vG6dEJzvbf
rpr6nTM5BB+7NZmt8xThqmAKqIEBHUZts2wK8rQ++U31f/+TUr/53z8z9mthcVRiYy91kcwoS8j8
AlqdWojP6tNCbCapbfWzmUGBKGFmOyt2BxVGeutE9hvJ387WbVKAt861Mp2+kWQT2zsL9BK5QXMm
DhHSjUc64w3VO326VY93DQNB9mNGeArZtRBoS3QOgvExVDVBU8BoRgp70t/8+uxAJg4kCOaV7GKU
PkMUK7P95cDqgMtY3UTLYMQ94+6wWx+ilNtXKSCrlYtSMaCTCS2v5jrrx713dQHlosjZhUP5L0T1
ULsZC3gHHYwlEI1YLi3Tzz/j/+h4NseW1CP51bsGYtgG5wYIf3iIH0iX9R6VL4HrZXN3ZVUTMZZ3
1J5GywfF1DwnXs9yyMRwxpo/zkgxbYzgbRvdagNkrbC9c2EjmrB0vWdlrAbnfs7+LnPPsFPbFmDh
khzdfes6m1WPKWAlssFqlKMeL2ANx0sKkS3uwzXf2oN4Q89MAIPIZ/h/NDBeYO5oi0tCrAmJyBGU
xwWNjwncy2laagj0I9CZ5ufOmnnocjIOGFibbQ/BtI+WnVNZ9478Y6MyxUSyRrLHrOSf82Etkipa
/oe581qOG8nW9aucF8AEvLkty3L0FCXeIERKgncJj6ffH7IkFcXu6dkT51yciG4EMnNlgqSqgMRa
v9mA/6r25gbczGMItu3YZC3AmrBTNzpA6KnxyJSICSiyeA0x3LRKzD7yOtjDkvuSBOxWSsBo0CHV
FS5D8WsO8Qey/M4oTLY8FqxqXR++G5bm3wjPQEMQx4LGT6pHatZPbY96NJgUiHiDf0/CgtestngL
E/EjHsZXB6fNvGmTrcq3c4ndHIYiLvr1JZjqroZcXjdhcwcRkEKebn7vYptUrHVICr59JjZEQT66
1/n02a79Ce3D6HOIdnE1DNYqsajPRRO2tpNewZWJfvAujtI1lk1rLTF0voHe3jJ7ireQTXugsJC2
0s9V1POhdMvuSslV94SC5RbyvrHve/226jzvCm+McQVtBJc0ajYrgb/rpjO1b3wC3dWZXEHqfGtS
mSCztdenEYinFwJ09ClNKUHBA6VDvMGxFMSBkRRZoTa1oE4IXRu6EQCIYD9S7cESaMP7IMUqfGN4
r0rb9YSL64hVx17VdpaLh2lIXWJrqNSpvWbItiB3yU8Ep6yw7ZUirOvI0vSrEOneUc/xFanDaJWR
ADf54WNNe2Mr0POHR5bfsW4s7xQVtX/dlTo56vygp2ynrRBzipGt1aFGIp6ELsYLPhKM5GfweSIr
qe/G2HzEIXpV9l3+EEN4vBsagnr2quzK7U1cxz/0Mk92VhvhORH6474K+bs2n0AEjqsyBtufWemP
lOyoNarTRkU0zMKdkA8uAqLrUoxvvlO+6rVrY0mItn2uueCzQP3mFqhxtwYVmXotu+Jq4F8AcmHZ
WV9rACNRZGFEhrMAuE4IeJM6nuyoDRYdKN1F5kb4dOQvaenf6xqsNU/JFV7MRPwgPO6OQ6NjAcCG
fqxMwHIm9lSxE34Hs62vsym801TkwVq2vW2Nhc7kNVQbm4ZCPoWsKBDhBquSjQWpB3xKd+T9Y+Wg
pJQPAebl4lQ1Rr7MNG7eE3rqTlO9jha/lpJYGw0c2XqG2hs2JoLiW+H3KelkNrMRGTdB+WPoDgH7
0GWcwOrHrGPRW+6npMuatRCqC067PbYGqOs8IuHYsPGMBp6wcVmtDLXJt+rwlVI4WemCjeWokQyK
7beev7KGivrYW9qWEghOyxE09KRtQblN6Mrg/gF+/RHkbLIunKZdespwH1ob2JC86Uy4+ZBjisdQ
bB2dfxEL211S79Bm+trmOWPqy6hppy1IehhF4GNLk9AxDPv9iMb6NsQKbkk6BMZfnxqrwVFJSoGF
neb3ocjSp81QPYOEAL1nbGoIFOqUX1tB+eaoGMiY5qGx+3jdapMHn1mckgnnoR4CST84mBHp/Skl
tb0qphSiq8tv4AVP1PkWMUYEC9wjTkNQ7Yp8Tphlzne35nM2Yy0bHuhkVDE3TbXquiv0ZBFVMWny
QHz123APiS5dmynXIfnLfhOJhrVae9uBTRM2E2KjTrPPeaPcjC3ggaAI1lWWAtqx6lt+TxiL1iFL
2AOq6PqxHW/JFWEXgq4+qORkCL6pnsdrl9ut7FmATMPRmz+rw9YZYs2EVHvdU5Qxva8N+TVy5JAT
yFdVPSyEoKUSh07199bFmwjb0XyZ9hMQwup2TLDZ1bMAH6h+uKn98a0sLGVXeRh9dy1AlNjCyFHE
uFJ1oYtwLtY/1EiX2Bk8KWmKdGpfRRvSvelB9A7P3qDf99ZwG2ONiMGoOLbTtzCYNdwL9OG9sWZ/
YyXHPsHMS2QTbxy+pkKt5xVQQ9d/rsCj/IZsQd7zySdbuvMy7nsjr+WkeqetVbFuFkY1mx/xw+qc
QzN02h4k8noUgfqgGC00lYQalOr65Hi84V4gnY7qterdtTVM3WAygn0+FvWmRkxRAtUi3+8fEPbt
9gAgMu4aUZkHp5476GRRecbz5Sb2kfQzo7rDFtD8EsPB3xg+uOkxxbmVb2tChhaIRwiHsm3udAsc
iQDdgzkxr/Uq0H7c1a+7wL2bFAtihQkE2M+/Rd0DpRokH5HWaUjcYVAGyqsdPGxX2Exip/Rq1Dgf
UwZR8C8dvujOAzi0Z7J63Qpz8GfFnLPmdg0SzLT4l4G2MGMkJW7bHDvwlnjHuojFkVlE59qgiAfY
BXVLuAujbiY7pZjZQ1WNkQpW7BCk7Ni46/MZLpzWx64l6cL7y7IOFHVR1BZQGb73cfKjVqorS1B2
Dn2QFEjov7UUN50q+5JpwX5ix+r33zxHven3mp2dEhsT2bbq7gavOOLcyR1AiV6jeLiH8nWALfnJ
dhWcr5DwUE+BasMCQNI9szZKoD0KRXxflRXEor6avhU8LZf1AXFKsVGyiuzfUL8OvCqZyY/AneoF
FaTgFaHofmH1QFxAytXKY+t9icLq1dGatzEQb+qg7k0tXJrGwGdDK5BvQzOgmx3bO31r6dC0pFZG
BjQOrw1ezCL+Ie1CecIkYpG72gJM2bZL8RQJxxgMTfJmIgSI/vJ3G/PuJIZPoVP0CtJ90E+Putl8
Rj6Wkg71o8IsN65uZkt1pv+yj+CVbkRf3LJuXetbRDLIyconVS+x3ejNOy1w+MOor8iJcG8oxech
su5NUg/N5E6rkGfhKtTgANWkA69xVOp53YnwSwiNuMf9s4q3Dh978kTDhKVqdz+laNTNf32l48ES
8C8NKyVe5kVsbXMf+i/SPihhNCtdkC6G8RZtcpvHEXuWK/YSgWB/HoBK3Eb5+AnNiOsqjsSVgZ3L
0gb1z7svyPI+jW8mtTUPlujvE+R28fHJ950O/iFylF0n9G+Z6MKN1ZfU0oyCjXo/4PJpUcSywCpl
uMkZA59W17XvefDAT8rdh2rMs6swJVkVYl2mG21FqaUErTzVW0neUOJZbrSwHurctXcQuMj9CVxx
k25yVkqGJF8zNA9mYCyvYtONSDA1JRnse80niSkBOIPifdcqpdtSmPahZQG9gCu3Hvo84HlFkmUu
dcQdv6JLAbLQau0qTzyY5zn09khVw+2TFoXuVTMj+XNM5JbxiKm8Dsxvg1Hn7HYfverk65Y11i/c
TLDdHCZSKGYB/nvwKXy4enQ/lmF3NSvsm0LFaKqLlbVH7mpVAjbF1CvayVtNX7rTFZZN0aK1eNGP
eG06sF/U2dlF+mZv6RQlYlE7G6dVYK4ofc1nwd1UirOMEt6Hxuot6dKNG2dffQXJkSZgJ4ESv7Ku
SaujvM0ju8UcYafhEG/0Yliawhv5lmMfWiQBD8gQm4gqN/V10xuPKUW7hdtGBa+jiMWWykDNCpqb
7rTG1lHytQfHkLtz/eQb5PAiqqFrbTAPUwB05p+J0uZfFRxmCbHZMsGx1VkE6k+qbK8YEHlUvVr3
dtyRntf3Ro9MPI/nBYaxL36HsIvlHH3NRQA/D1eZHX0fMhNaqoDFSIbwKU6Ta9Imm/l/X+Fukk7P
pSLsk+gBbAYY2LaRf0/KaSdC8uYA3tddrc55yui1FYiHA//CN6jhNa6xA3tN/sOea0Mmlph8/2/B
UFgLpJOetD4u9jUVbvz08nDbcvNmJVTCdRBr//xnkeJcf/LHLceE90bG1oBqpX34s5igtP3emLFs
natcpQWewq5X8v5TbGtgD1mp/pisPlhZoAG8Kbsm6c3+N2uyTeekz6Vd8MkoSPVjvxPayawRgk9L
1u/CNLoTjv7SKwUqz4DuyGGi8QX0AkE/5LXAdRu5U5COt38kpflmWiqInjjl/eybO+se5NAsFRxN
Dn6JtHAn/gO5exaw+fh7o6AKEsEz+bWlqNk7sRFDzasAyyQAF6Z9rU14H/Aa+bVNXchVIJgWVc3P
8M9/axj5f70oakKIf898fdu1Z42Odxd18M/U3bmEErT3mSi/dyqkybF64q6OgzTcA5QWFkrd3Qtf
z0kM64c0ZdMy5Jm+GTJIBiQFFOSbF6bucmvMopViRVQ+s32nNgCV1FUh9O9KZdcrJ49PKDjBbDAF
bl5qd2S3OJFjN26idPa9drpN4xjDfRFO22biFqxWYAiD5DVI8AHyqBGzO643zvgZztQXPaOaOLKz
W6iOnvNJ4I1abZqMhK6oEE2G6+4LDQLRoA043Pmf/LQ8Dq6HdUr1hKiZs6hc4wE9QchU3gY1qwnX
uLClhF/eU2vCKSA5JrlxV+G11KJTthTP4GPqte+BacJeckA8xccMtfgWU8OFjQLtGrYVO9ImWIWD
8kI2INZLCpQFuRHbv6ky4+DFSIaQTsHfeGpvnF65nqFWSLUmu0If8C+LbOd47U+O98kWJ0oKLbya
OtjURXyVRRpvMEX+RbFgZeetiimo+TykOP9oJC89d8DdLOUPj/PUQYzNVwCk9ZMQR/mZ+a9k+//v
NPn/EPtH/p//pC7/2y+XgLMy/+/m/x+y/fN96t+r9i9R7f/2p2r/POGnaL+l/wu6FHkxFJe44evz
d/unaL9mIrsEwHOW4neNf6ES57rm/IXkbJbOqM8q/ab2L54SaABSmp4HrP9GpB8ljlnt7XKzQYCV
+4xDt2kZng2O7oNMQ4ZdQ5mbbvCsKB2cQ3BmdRQ96SI3OLxr/BrROlt/opEYWvikzmFi/Bk24KgI
qg1jaQzDbpvMWs30smIp9AZFKROzzawawoemsXM5KltW5YUPhVa8j6B4dI6QgzKsNwDjZjYkYdmU
VygynOZbYFGKcxi60YXxiJHXxk3KX6dhxUbIMLJdBgCPp4cLALJTAnU3dsB9oRe6qBXqLbYZeCYt
LSAsV41sdwqmxV59l3q9OMDnNFZOpQJhztvyuS99b4uiCtWZGfEaBZRdtcBi8zyPprV1PyoRqdVY
WEswIO6DU3jZ0g0BtgaZ5jyQycx2XktuWo72JM7vEbmVY7LHK5QR0CgZhh7h9gcXRj48Cs1bZoBf
b8a43BhCqfYtTLy9IiqcAc5t1PP+eiqHhNYL4A1MGiNUFhayfT7t51U8uYo8lasmLnzVpB69VQdT
7EqtJnXBc9S8rebDmKj9NZY8bC0941YeMqBylMPYs6ZFcSwjnFmtAGvBAkevk1eM9aYx/PhOw7J0
ZY358IQqEq8lQdG+9AJN4gFjN9fJlkkDAsIpzWCroYMWzY48jtDEXV0H9VEVaIHMLVHU9V3u6EJ2
Bb+jDDLIR4OJH7p+T0Q/wzhWE746GsbpZDyq7FjgGngaTc1b1VPffcb/+2TXuv0tsZX7mOzk8yW0
mkORpQBgwZv958AAP+SAQRegCeLcTa4NnbJdl9Unu3fFSbcyfG5TLGjm1qW/LvKmIyUNQmKKzqEq
tgwAAeapMg6hqR9D7gngDR4DIEsVsmdtsulwR1zaueld22UfnYwS7GM/6d1rA+S7jkTzUth8Da3R
bvd5lkX3XkwpLLTy7hU52M8KFnWPqeH4V1BNnI3ZNN5zUWpbGXBZG5w/P1gJxuwf1+bVYzbypoo6
USbYNDGU187M0pvWTabjaIEeAYGkvWLUoGhm+kqa3F5Nce8d3Mz2bhKUnBet6kfXuT+Oa2GhAZNN
pb5P5oM8k33y0I1sKhZ/F4M2B/o7or9xMx9HPie3HlISbtdVb1G3C+wH2VU32p3A1+FaiVXrgbQV
rwER7wKyWdl5eO0Nzh3aLNZDUfbTvrf9a7eO1HYhcndZjam+LxSsQle42GnHwRDa0Yl4dsthwKeA
tWVTDmup0dqbeaIckX3n4fMabBgofUdK8MpbC/iYRnuxPBLaXaM1JyiL0xENVm+VtKDaS43trlBw
/fR70pNYXzzEqeVvIzWcIFHq7X3rsu2SIX+uptZKc0JlaTpiduuvQCB2X2oPQQDYLKfRCEsw/fXV
xEKvCjA9mP+Wf1I5u0Y6lW1OP0SvsRseMCodPgFkU9BFszAIm/SjTe0Fm7qmOY6Gel3BRA7QVJu0
U+LjnFEExZ00Tm+mLLihYrh0IGKcu2IDeVE7Oclx+Pvcz9oe3w8rQwhqVmUovdw+yDN5UDIVNGkQ
xqsRffZ3A7IJ5/pND6N+GzmNc0raLF/FuZGhjWNg4DQf0KtrQebMp6dJj52TjJRDlyA50Z99mdok
cn/OkYEWEh911TyPFItzsytfY6vAzzK13Zswda1dD69hq4yq+RApdoGFY25/Qz/mHIttxPvYyNYw
aEyqmzws9gOKc/jScuAGPJyoKSUjePmBdB+jsk+ORvNoKEc7PMmh7mbnudGYIXOAR3o8LuSIP5Tn
ESsSe1PtSQ3VY0XRwqn2fmv6E7QDTlNFoc4lh+RBxRsqXZxDzfJn/GX4Xfg5MlC8ipJ3Cbq7HZp7
pC2ae2Cr+cLBRozNPs2EBP1tZFMJm1vyINIa+06UY5atgGTBpw+tuDCyb/Sa52qKTPyXVIfpazpJ
c8RoMXrs0uY0aFnyxai2GbmGNXfaaG+kbGVjpzwYGlhKM3f7lQ9//DBpkfGgN9WD7Ndinslp0fZH
3n3j+6ZS36w5Xi2VHPExBS0Ztx9viwEpBr0c7Je+jwzymVl+M8RuDNUhp3gIpbPMAUp3lX+0FLTL
1FE/xNhpHv25i9Syf7w05ZnsS8yt7WX44s5RcrY8k4dLVGWP92iziyvZT03OONikNTxlrqLWvJf7
SjcD74rnqLXHrWUO/tZWvfGTE/r7KBPbPjC2tgFD8i1+Ru/DP7S5HQ88dcJ10iH8p0D33wSe277o
JDk8K/2qq0OyicHf7tjFZZ+SSqB1VWRfbTd8UJrq5CQ92kko8NiNZt5DGU6P3tB96URo3TfzASNt
PKbLFiB7qayssrJR01JC5SAd1+QhCD065Wmo1OhNVba68CbTfxfzLjCS4QBEBdTv6g1EEbxDnEWv
0HDO/UWeaDrfbRezNaXCE6/Kx/y2g+Rgz1l1Gd0Wzq/oqcv0rUIOEuWBkPcr44ZS4hgW1/wQ3hIc
q7GSTc0RxXXtjqh+gEH5y8g0D8sY4WPG3cXiRs4l05mq7D//WCvH0lZbyCllxx5NRp47ue0b4Jgp
0fk1+mMkJd5UJQIKMIDu6YRm7TM4VmuE6YIv3BU3QDyycwSAGbSMfLLPg2juQQJakCYhl2uGUt+D
JlbuQm1p5MhELXkqtFdZ1cO4mQf/bsI4T4i1JY8I9TQM3lVmD80RgHBznCaj3lQer8iyKQfkAc2j
Fi+IX3HyLJ1naCn8ITtHBOQyKgcuzd4lwbSQbQ3KPHRa7+qy3iVOTmv0FrmcsTwJS711S4SHeHni
X97x+RwbGFKt2lAdbl1nJAE1cU8RlBjXdhLHV14m3GfLTz4D9u5uNSWLHgO33/jYnD1nGJvs7QY6
pzNHuZUl0HrwtJ0cjcLm4IeJCcE60O8Ub7o1a0P9pKEicrB8/P0qjQKXPJRd803TEkjaRWyfu1S3
42El4/JcIREhA/mBrUNvVt9CsNmA0/0HmI3VNgTM0O5kxDSVPrCnsPgZIpch+dVdxdV0wOaabJJj
vODJax5CNOmPcEVzDzUgYR+nVO9XYF1nDOVcRQvd9jWOeJjL0cEY2mrVly+F6H/OPS93HpUz2sIF
am0g69MO1Dmoye46De32uSUPcGGH81lMdv7f94XzqAyZeHdBKox70ErTAZzJzoJvfUYRtmLofJ4U
zr5qhX0Vd850NNEkObpa+MkGOr6VrUu/Pg9+6BMBhEkjQhf2MtCZrXq8TJNnss8ekQKznFhf/y+C
yXni/osVyUoGf7g4EDsqN/BuQmzPedil8YuK3dqSmm6KzYGq3vea91RZYfKChW0HcKNz9lkAW6sk
A606TrozUvMVvlMbsi392SytlPSOqJCX0n/1mVXfw1unPHJjmdN52t/14VpQ3+BmUN9Q2GFPzav7
xnaAZiGi1py/J6OoRt7S+CuqYbR3K+BilBOV4bYu+0dHTYOD/DrJg5wqOojMlz5kqNXjwC5ETiqq
BtWQsMP8mpfSNbpEzbZ0OuN5MoeIm6zpXrt+W35q689i7ob2aBwjA90hW0TG82WSbOo69n9/TGIe
GkkaHiVTCZegDqqDq8G03HWV+Q1cfogKVosV3nmEEsBBnslDayHRZIMfgf/+x8Al+DxZacvqEHYc
zpNNr4T6T6LdsHLM5szEwpWnth7R8yqgpOTqOowt69GI/HFnGiYFw7mJPIdxcgL3i4zVal27F6m/
kK1zwGitffhcd+fFehVCqMmfQzb/X1wKaZ7ARfg3h5l7PlThDOyTzQ5PusQzd++6focZSkWCX2ti
NEJ/TZVnMthK2G9mbnC4DFptiI6KbEdlfF74MnqZ+gbrccCILmvXdq4q+sIYW/M6mArEBynR4pRq
XLeZjwGKPAXTT660AF4t485TEgpuR8ULoCowV8bJQ4Dp97UdsRlKsrpdfxjoYMVdriFj/YgJH64j
B4KmeQn0Jr7GnsFZ1KU1HM8fVv0HdnfRJwUtmxun84LzhxYkygAKCkCwjOJh8neTgAn2qJf038XA
Tjaqg+5RG03z5JjDcySs7pEEdffoGAsALfG5AYT1tc0MZEznITbv8PbJwWxlEw5+DuWMtc6jXXte
S7bkgqyVxmb8KK+VJd0rOEbwyrq39XGKsPYaPzZ6+f3edRK7X1mrtNYpJTuk75Wwr6E2wXLv2xBu
IsZz28wIk6fOFPbGssYSfrEWP+H3pFx1PRB52VTdtkOdAIkj2VSQ/7tu8/ZZTgVc1N2RVdzIlgse
8GnYyDh5IbuNNgPCHYDYo/3k9MGtiV4SHB7tLnQL7S52FPvoFVSt5i7Z77c5wBQHgQjZJ8O4GagQ
vN1iKfsSq+hBsvr7YgSlMDmUTMt5h6TOW59R1w9lmXkn2dU2RXnUgviTHJMHOcmN4FjIJp/x+j4U
5iFKXPc0tj1AsrZFYwl5brCTXY6Wi2MH0bKMYuNJNvlJwvdNFymXOtP1Jx+l03dZ49tzBvb/vPNP
1fU58/pnZtZBWwunDtPUrL9q44PutqhT9+ITqKxxbUKw5vHffhZmhCJQPqAaVOnjS8m7v2M47ee5
7HdlaRXUQTWZXmziZ3Hxc/yl/8/4al4HVtb40vD8/hAv1/99Xbk+3rE/4+f1nRL8KUrYWKhkIkcM
rEyXHaarn4HNTaAZPLiaILE/D1a5jQc3faRwOYC1pG4i+xHNGzdASuFUzrP0qfzq9Hp121G7ewib
YT/M3UZPugrIerCWTcVSnMXQlx6viUX77IkrOTkMR7ZfwYAo0HzJckQqkg2+upnxaXs2XspJHqjC
2IekTpGq+9WlqILbnWz3Y/IS9nF9JVvvBnT+IdYTFfhlmxg/lwI2rsFd4J0goJa+NqwJ/m1nZM8W
HJ2F8LG3JhmXP/OyyxvQhHqQXdu3nVbey269i+v9SLoC9NyYP2dpOa0jN5i2cg3Sv8B/sjA5yVGR
JKvE/IZSm3agrMObS9W4ObhtDqCclCKjUqgm6tZcoJeWXTt6hj62AeRkZS4i5JquHbAUxurvJpQt
2ahKmPDwu0ZZ8EDsV3avovcB00qBw8TrWOGb+kIyI8PMctio+8FJhzApu+LWJQ6uMApfmXZ9bo4t
ABV0ZHjhHim1j17j3MpouX7ZQay99F2uIZeXcYE/hKeoq3aXLjlhvk409dr1+cc7X6eHRXT58eBP
j7CiBVQGtOlKTxzR6BVHYA5gvNy0AyQ4t1N7bLHdpgSCpGp+d4m5TJF95+Dfy7QhlAhVLc8T3q13
icutLN274FJmeJ271GvRr1QfRTSgcOUhUM0EF9QJ0rs85LOky7nZZYy8a88x53A5UwaZ8xoDLGBP
6cyrD/0yAhBQ8x9ACrDbPt6PLIevisV2eLZudL0PlaLIAjHuDSin1ZCuPLF0i/gV+XaHbT1lAFkZ
iKDBrksgxKtLacArNW8/KsOnS5c8K/XvsNKam0u33QEKPK+Iqd6Qm0cxCOshnpDvAHGSr4JSMR8w
GHNvIw956alPxTKyC3T7erc7UOH6++DGc1emDE498T44z3dmK9QdCUTKF/0oZu9ZcRdVerLnmfmz
T2osCLNJ9m2Kykc7Sy586JNNOSDnyji51N/1XebKa/SYCq0t4PKrNtftAwwkwG7kKQuZuIznvKZs
gxHMsUFo8AmbhwHzYb4wePV5yrvo1OybaYYUUgvP4RCRTUOhLJwX+vMKcu3zxA9XOC8hO0FB/ZzH
MiCJWaXz1Rfdb18NAEzOqsnrY9OFZO0d37iWB9WezOtispWN482GhPNAqqM1dD5th+o8wx59C9nX
toAiZs+03F6L3O28IAal+t6S63t9GGwv65wXE317HcHS1USNzZ7HS5nRhg/yUKAralWluJYtGYEI
7c+IyrTDh47EyoeIrK0f/vn5jRveX74v/I1tOJ8wg3mK6x8QFRPk5bgta+fJ9vzvVmY13U61B+dQ
lb0RrvIJQH2pAVJREscBj1o4Bznc4pBC/uASqTqo3oz9wURvXoCMZYlxPpzbcqJc4twmhUJRgwwW
DND5OnIosrFA2V2ukSbmj9FFDx+Okv4zRo6KUf11jUu0GlLdECCLsbuFjsoeKdqNhb0dUz85CkNN
+OcSP88+9PkKenmNADInB2Rc3kXVZurYBJD4Ug/+74Pe1QqOqHO7w/5jM8wxl2F5ZqL2B99JKdUD
u9UOTlTaw4w6n4eI6oeW72/PnV5vTOflZXzYT+ne9N0VnC/zlA6lu7B4DfwisgzDFNzojplQjcdG
j3ZDnrdfsJG0NqmRIns8N2M8p3vd9Z5EqBiHXGDZovW30oQgs4vbwmgL4FBVdmjGMDsoPVXjhd2m
HGVvMfYm6jv1ZP7seDcmA+p5rlXqzcIKHGWFMi+CUHIteQ0q3ix1aV8uJc9kjByVzXcrgi5EMxi9
+n+Ou0z7cA05IPvOv4K8kuwErELB16l/yNZ5VJ6ef7V3HecAx4cx0bX+BntQVAIb52vcleWq8zNx
1CfSf6aeYvjUuc5XqhVf9VLPH8Ysr/a1nQ1rXg+zI0rFYqsMyavdZi6q9SFGotN8ABq8iwwTlsXc
dxmA9Pwah75zjs20OieVGBS7VHXCBdWz7BwrB+Z1vcKCmza6/io10UUYk8i549fZASJVTrIVw2a9
rfwApRFkKJdkF7uDG3mfZXw8T/JIpOEuYtdLOUEOlD47AJsS/PqyrtHlDTXwvN91cCBuIMfOBPX0
5DZ1etIacIiRNr1oc9elnxRO9q5ZwemFq13m60ucDO6x3gVYPi8VJxTzHQcgw7zUJU4OFu2YrDt4
higWiB9JFI3UcC3QRt3o3CB64t5XbR1cRYKEUyZHeR25zb24P7m26d6PM08DbQq0P+ZgecDiMQB3
3AoUCenzp8E6TF0DEZUJMBjce92A2+tEZr2TEVhGK6fY6E6XNeoJOZgmiXANAQZ6H41mfUvdenmJ
QMcM0kWjopfIcndINGSh3uxTw2/2dcQXF1GmX215djn8hxg5LKPP61zaH5a4NOXZv43TjPSzlqIy
+3dhKIT8/KkB0b0qwkG0BYrRUR4QsrGOOFak3UK2B6V5hu9ubD+EIA2VkBXWia4nFOXjLqZe/WuV
y1If+tRkrKADt6DzfgfLS16al7lm9bnXeV+WV7l0ny8t23x/XUDMWA7J5iUwUVAocdWi2ObwX9cj
3NatLpFE8JPOTbSMNbIFFTXN2E9vBNBSZK4V5whXaSVbsr+qUmv/z49q7YNXDSAoCmeao7JDVMFW
4VnEo/wd+BFsjUmmsxyfAJa7O8VMbkRm6V8cfho0TfLizp+14tWsHvetY8QnM1TV+UszPLoU0xe8
bBrQlxtcy03zh5maiCO9ZamZHUxjZdUpGq5Rlh1CqE6HZAyoE8tT2SnDPjSVruVeLzvl8GW27FNi
1mHl0osm9BWDblnNECh56JLMC1eOhEApVthuAlebNlU7vIICY3stRy7hpYy5dI7owhZph+TZvOKU
TYg2a7PKSCEeQqvJ9ufs85yHlinsuV8XegZkgy55kGns3/GXLnn2u1+uI5f43X9ZJ5c5clhpD/F8
TRkhY+WsuZ/ad7aP4g7Kta1YCx78+UEelPzX2Ye+OGoQHUlSheOYhYSbBnXESS9W584EM0GGyunn
Sn/fPsfKteUqMt71Om9nstN5v/zvH0mGnC8593kZ0to+JkgLLSiiQx8q4fnQwvMpyPHQRl/61+ll
PPfyr03XJ2iB/5rSRHp4+LCMHP3Q18pFEbD4T7Bh+KEfd7kOcrYGoEaAhLoKpvHPr04mNLMNJyN4
sjPcVfzHcdIBttkpmog1SqunZla167ruqfXH8kpBpQiN57kvafp+Wwjvbaor5P9ksJ/EIf4HxvCE
rE15JftCJ3Sp/GCz3dW+RRIU4CHEaw39A133rzOoD9flfFZqUXoVUqxZ1EVJoOyUw46JOfrkjSfZ
+riMjDtP8awhxUmEcDQ2k31VeDdx7xsnv1aNk6bmwbRQjLck0cbjuy4Z4lKW3CKMB6cEe4iT7LvM
lX1BjeAxUl3u+jJwXlS2s/xb4YbIw8jrFC267YvBtn+uyh4UDQNE8xAGsr2tq1Kd8Mw6vOkVs1w1
VTp9Bi5/Ww29/13DCgU03vg1V6lXoW0HZA7tMATK9XFnp9HPSTCYps+67942hvaWpEayM+ZSI/AF
aG7FMWgpQcqeXpYX5akbTvkqCxTKz3OsjOmV0D4qw1y+7FyXPV4eilXnDkOJ0fNYH/w4QeZInupz
W54pKdW1D30Ah9Z2oOY7OTg1Tn2QZ+e1ZPsvpx9C5YpOW6E9Nqrbd1Mul6pGJMiHoKu2GIWUABlt
tFJaKhBR7vKE9rvymi3oZCCzjq6fmandpnLNFM2lOVyO87vVOIsNJC4D564JFLEjAYUmQ07C+FpH
2Q+Fks5Y+rjLgE1yFXUHr/zm3AyiNLyu7XSFv6lzkK3zZKVZjnGVnc4J/L5FDnUg2bASeTkU22is
8K2JgqoK1hniKjmvdIiXN3NCABOM1bmN+JZAawURLT3O+nAW4/rZ7rVE8LGpUfXphpd4SMV9pLT6
UaWUtRRpN770Tf0Culbcd2WqH1FW0ahiBuNL7rfv4nk7eRevTtX3IVBCDOhUsoi2gddbYTmAeczo
NDrtzwNaeRU0i7ndK72zjpBJPTc/BF6autMgNCMo0clpl4Gk1OBhyfb/UHZmy40bS7d+IkRgHm4l
UiIpUVOrJ98g7G4b8zzj6c+HhCzQ2u29/3NTgcqpQBIEUFWZa41tytsvi/77VXgxjOjVkWpigCL9
m+1UtkCbjHVO0v/Mz/6sZjewSdVPgaLXvOUnxRFiAJg3STdZZaIF/xN89si86+y5o841TVvQWNgL
EzvgkFuqMZ1j6UIwtZq0Hqy6sBIB37NE9n2aVq2CMxiXt4EWOwcrh24UAh7rugR+9zevMb4FY6G+
+JnRs6cKl2FgGqtcUd35BXbJ/n6zB83wW6ghF/uO/+k16ZRVaTYPuWL7X4rk4JHo8XVOBq6wCAyS
atmxBdS1vOGqim+BsjS/knzKc0mN2ncnsaIk6M0pt1rjAJpCe2CT/WpuwB0GQ8t6LI3I/T6rCyir
4/nPSQV3oqrWE4+7wLpjxq3fdLGSvVQeZHOt77vf/WqEsKol3bKwrU9UGP82cPcg0QpRmrEEwtZ7
sHeWrjF4+SOVe3dpaCs7uy3d21wt6nOm+9W5bw2qJidATweKy/qdCK24ImdgqOCW8sM/QGp1j9lU
ui5ka0z+4mXyt00U19kikz+x2yaFYluN/qWtaJdJpfk+AV3dDTM/iq3MR7fg75NV7oGMr7zb9apC
/z2eTFJlGvohnljUFVXmLWQ8+8TJuEUvTaDZKUfHeoKqTSSmXXAPnpOYZJDGLwGB4bvabR55CT4E
a3D/K4JEhBDFv+Wb51WLqW72wzeGz5MSjHeypimrm5tIs7kXLV0gJ4a70IrfusPisHXFXzH/1q7h
/umrUWEGb1ULjN1VAXtO5KT9eYDwbDSV+AUsj/hFY4PnNgxB/5CuKEhFTih4Z6dCZNLEqXuTjewK
r6K/A21O/xpoLMmvamPjT3YY1VMRJs4Di9oslAGD+FsEZ4WqdfZPrwG6uBuCzwZJXjeRE2uraQi/
3mYK19Vq2ljskW6m6dQ5Dw1ZXSBnTB+iiqlPNigYDJxAFFG0yjNgALx0QQxbJhMzZZMAj6vaXqYI
SW5ZDkCQqC9mDxeTjV8fSjxoeuANeA+1TktkmiLxsu2waSLANEpudJbO9+oXMymao/VJGt7Lv3Rk
5vNml1qfMteOb2aDrWVRZrltAFalXdhDD/LFKyPYFI/uUcDDkzr+rBpq+wSJj/s5Mr+yG1x+tckJ
ffBdlvnFCMCZ7NA6ZrIPl3qLegD8wep69zgOc/HVtfPPkJ61T1Dcup/n9Jv4zMP4FqKDVeXYaH59
2wb6rQNd8V+t1x5Yahx/J/k7uPai1Hxpin660bPWYEO5dlmTH0EczAvlRWkotJ07x/q9xt37290P
4+mjO2BJ2k3eecqVwvpFEgz+SdMqzyXTDj68GhBR/ql5/rQK32262M2ewCvMn8SuqbvuCiwe6qt1
LzA+51y9D6OjkTdDL1ON+WEozW9GqOqrbumtllm76qRn6GyHB3r4mNqUsy85kRdJkGPgZmyGAdDM
uvGD5DJuJvA+5Pcu7wIVS/hrOqWYiYUoKWm9jmAjJnechfAaVBAePiQfGEZAErmp7TX9O6gvpAnx
nmmDF/1nSlE71bg/04LnUDn29afeAKyELyG860ylOIP+k4Ml4l74CGNbk/yMF5+uL9ijrTqVm9MQ
hfMTPErZ3jPD/CZdrr7B7rMzt/+vbmKZn0TEGig5Ua33MCxXbJT7KUkrxZt966erfUQOPKjas743
VDKElSp5HZbrSnV1CJaq0r+WKh9P73OKLGDjEa3FZXflJaZyFm03/LTg8/78HkKkFlP1E28a/rX4
aEAo7MMRoDuurE/96CrHobMMJky9cc7ZCtoNCQnR4CswDxChqKmeN88NNQ4UsDgHkYtIlNIA0OWe
KtLlPsg320gf7F0LtM71NuI6jvSX6BSMOAcKCFUQ16bqVW1AjWDRJrxajgLAgz4eKXBwrzI23d+O
VFCgXruh+81w9AY+LBr2Npo7J2+ZEEh/PRTpAPQyCGiLgVIO11YBWpD0pNlC/NpFjFRFae7SKC1v
qiqrDoE+NI982OaxsjvvtoAXA2yJtHnsmVo8ytGmEDvx2BR9BvStdLdQJEh7t6LYjD+MsRlvoWTw
bVxDAyRXj83mbtL2+vLvTTsn/jxcdvp+r/O69bmNItFo8pc3u/gzPhB+GZ+LpYPPpll8shj8QooH
wJieKHU/eUoCKDjoINBYZtpxaqenruyLh00uR2Pv/cybsgc5FuDeXeB12p00Rl/GARSHUPaCzAxL
amK+aT7arOb/VE9d/WIWmmaGP6AjiY9h1c6n+L2ZxgTaj6E5wdIw3pLl2gJus2jFbu0DN/7mItab
+kMYsft1iNGcgQDd3MVUuklfRXvqBjvAyYIM4slGuU2dRHluMst/dvXkoSjV+Cy9cNSapwaYTDHI
FyuS4CFamMv091iPKNil8Ddcrjhzuc7i5aiIddDoo9E4iEJkot0UkKyR3ixCxzffrEdAbi6FEEAa
B7HZYoPh/qRqOje9uro1SM+E/sybnDPIB9S/BGZ2BIeGNK3COYuc3AeqYaRfgrEDREdS3Yrxhbrx
+tVPZGX7l+Xmw2+aqt1Ycel9y8iN3vdqZyxZg0AD1ICFSuq6a+s3Wem4FxZW1PwPC4lhpEDxRiNv
mTVIdCTChKfYy92TaQ0uQBzW29Hc+ZAfbH1Ri+EHmZ8PsPmKWhpYqN5CAGOGRvrroeipLDKv3RZA
nIthQ/jrry7676dxIRMbCXEx5MVpXgy3nY0cyRn7VQ/vRFp+XUUfRtzsLiKq9V5pyXwFZ6SgMHBI
qnNbRiVIaordnyooR0Tmg6lIknJXnVkLcCCFyKfrwZm0MwC22rm0Cg1tfF31qXcn8m5RDiwITFfR
4FOFZFmnMIGR7EqM18MAiJm9pWsgd/0zlnSlyQAfhBUYYPRNJhFk4AVKo1KV7AjebAX1ddrZJ2m6
eer3YwYSthbCstvrWQ9c7HK42SRkDmkHERqL5qJfuC5wum4ZQmIqDmv8PmJuONV+DfJbbdenBvqU
ZyBA6mcfLmVLS5x7EeVWUz+3lN11LWQQ0hP5YtX8p0gcZy2mCHVxXKw2x/fwq4hKpCO4bSyNJLr6
kPg6nNUhFQzlHGgPICXOOrwxtfZQxntTtdKH2UzhiMkXrZuMJEBPCaTzIhQXCQOC5UsQWuZRXNco
swa0heY1r+K7hhFjlYk3BXAJ6PvbcNSD2WdyTFeRuEj4ruvLfWfl6nWlzUCCFoYFlmNenlpledeC
OBP4fd3py5O6NGvf6M2/D0UlffGSrjTkSmTkawwTZV/8do78/jW5V/lVYszmzpnUdv3tgcZaoFdF
dWl2eSwxpBnEevVR+Q+s18umF9nFkNIHs2raGVTcA2ZJccmaDR+G+b1jlPfSC6TcyLS7Zx2s2rs1
kT6Pq2Sf6Za686RGRZuM7N7DZS1ZoQojhQmW1zWV8mZSah3lKYOK8LlLFP/GTgbQ2BaZNMDPRyet
iv+SXrGYKdw8zynLjeK0mepA6oJl9rhZtnnwYliZfrdZVkqgX/luXh7ETBQq/4ednIvEF8UcZsq/
nksd9UDqT/W8nkejp0GwnjPnYGrBeO9nrnFQ4xZomtIN7FNHPTJIc4FpneylmW0flRx6tgV6eJv2
1unCQVRrP6cElfTM7KvIJgm6aj6GWnUi3ZqLoWT89VTkrMToYlA5ibquE7Krk6+NH+Y7bYyq7+1E
ZYfPzQbu1YInfut9Fnla9fO+mz0Dlh+1/J7nf41VOX8NKugYvSAHq3Tx7hdvy67fvDVd+SzmQ6PN
vNO9aJOfX0MQBmQre2fDXS2H6oJKKX140sa7rAd05UqgKjeNl5r6bTapDxcubaSATrzZfPReAwFr
9CcP6BQcE1l5YdhVsfXtKaq5FyynsQ37PuLFmVZTCMpJB5UKiN7sOyx1FMC0LTWTFZN5NuluRQbk
Kop3E+luzWZSVhW+W/+DTbUQuRR2zFL2ElAaT+0o/1hbGWFTbXGsONX2cRA2t3VN3jxZPWwihblO
3ajXhAqZvrO/Gw2AjVe9oWnxIxSgw8HF6yoMWcCneIoZIyRg13pYo4Us4bGJ7dakKH86zDpvvKtz
So6zR2HfMU9boOrMzGGnzqSS6g6AnG5nK5RBrEIq9jDo3Qqm2lKMV5e1Va0uA2tT3Nuhie7UZPhp
ZLoLfCIrndKsEVab//RaI6xyidDbu6R3tdPl8JfO60msJyRnnDC92M1KMlMC1FIqdOPNoCHOipOf
o5nNAgCTuACa5Hsf+91JlNL4MWzzY13HkLEq1OrVWZEvVQ234TRRlrl4OEMLf18JzLq6V5OGfZ02
hqoWOCWy/Mz6XhqXVfX7pZIT0mRgvHkQcrhqFmulhgoDjqmhvfARtdb25PCu7otl2GD560DvIdfg
qgfl93IWQI4Yey8OeuUTYJ9vmYlkBZoPztJImmEISKTNDgSJeSQ0ikgaXTeym26IQ9DF/rYVhdg1
pX3DzN+8o4LlT8+dfWp3ef8OI885y5FtVxp3z7G42RS6vLvrVTmc9BhGGnlPByPZOa+H4jM1/HFF
WC2a0c0OlRINyqdmjONzrcUHQWeZVVt7zoOQLQXV+AwMr/asV9FBMF186uieTXoC3RLE9Bbd5vdu
+e7nZmB9luk+U8qIzRiysU/SWG73djRmnnkhK0MVtC0Rik3nJNq+YZPqWneMDlxA0BPgIKDCkvkD
czJ6Iqrn9u1ok3HP++oCuHlQ+rA5i8UHsy6vwJDrqpF6I/wvhpjL4huMGtyOr+rWfDHjMLgCtsV7
hZhiYrEpm09mDZLGCF0fzylD+c1Qy3Vpd7MFgBBoX+quV9tcG4xrOJSzqG+eqjZWTn3ZqXsfYMnv
7mBQOjZnPxwLsqb/alG4kwfglf3vMTaLqLV5CW8Go/pjoMKCKYmi881F7OCwKvVZugFz1Kve7PXP
XVoaH7WtypLZZlwv3c1YtFtXItdDaXy2VSpqNt/k5+wB9rX9DeRqpwqv4dGfrX+PD38gKwp7gGcL
sHv/+Q9qorA9GVnyELtj/EDGpb3UKwRZ/IeRgGOvSinD0s2ctoVL1qPIwpqAy1i08LQWD5CSUc6w
mFRL+cIHmbhZUicxZD1gmLnS3giowsTqJGioAMqGGnVVp26iylAtQaNZcRhSEJTdxvvEeqS7Aw7d
PsgOGNlDr57uuE9NHAevsUXR77J9VsdheGfMpAlJ99+cRiWw9iyERdwK+vyTwwK6LNlUYLN/agKY
fY2BGu+iJ4dLsxRw+WybR5oZKedsMv1zldgO1JLaCE6zOnwXmTSbSboYjxMcPr2V3K0Om51VemSB
Vtm822Sbr5pNPgxFzv3qNhtKemwy7xGw/fA+Ku3gvova8F66qyxlI7M11QbWLEw2hRxtxr/yJZfk
uVBy8/ZfXcVriynhSBR3b0eje/plyOUkxOxXronlsITOnQekXD7Kh1NUWhDpbLVobuMKDgvDju1b
dclMMy1wWrvOtdZENdFKV1tAr7aupLFtxv9fvmke2adMSf/MDSdp/sxtXT9lY+1CMZ/WZI7N1uFC
1lBiSXojj4KZPYjCOPU99akt2Ta4hRFQpxOFENdAMLXz94l1gjmKzwAU6+MO1FKIpshUv8nVXj3H
NslrMICk6ln6bgJakMmqi4icwYFQZLGTbuaBnAyBmXQ6D6SS9VD6cwphn1HYq+kHT+nW0dTeLHhJ
EARAwRQarQ27HLXyF2X0Uh6/NVsJPkSZ4bHSOmqiIuAff2WyhgnHUT/mFasO+jif1SBn/51U413S
1OFj7IwvJOWGp3weICMU2ZyAReLBS7yvFS18FJk0RW/Zt24KveCFtWLwlYRwjpHGbgeHxOxfArjq
TpubRHEbZyH8zsp9k8PB1rOQQrKzk72Wk/OJvbDoQXrUjIOIXJHKLF1Isk3IOoHQaYwuezVHo33O
+n6nuZ1D1mTDBvg/XcsFc1Js+y64dKXesRNXUb6PPNVK+OCCKv7KOhhMq/90V3nYrSMbi3sNn9E2
Mhwuzk2iZL/1bjLdSWNG3duRdMFxH+8+yKSrjfoPawY/+F9dA79c0rreI2/haz+q/leummP9M1XN
ZddQ1QFY1WioStQ/ZHl6o5p1kWmEz+nckRbSdPA4NkkenyzV/FwmMbkaImOpIrwdKzD6J1IM433L
xuDOiW1I9TTwZd0ktCrQcM10uraUJnoCB8cGuRJ0OF8DN7YnwUtRRmtVikWhGNETLOB3k9v7dyKS
BuIx/5CyqkDRHoHmMKpcEI5JLoKJGMzqRShNXVJJ7hsGYMPLGHbRF3BgQSEI6P61Hxf5F8gKOSrc
4kswjqSlq1X9hT3yiBnv2HwBP+inB6i2bNtLAdLYZ+XOCiZlL11RiIyMH2iDZI+eGrkSYjeS1kkF
Y0cfHN83HzG3FgD0TfYhTlCbyl7sIGQAINaGf9bOs/FcFQCodA6cawBkDeeLphjGtSsmkJdUsL7g
ISbiOw9AKl21LUArEsGTWucthDhSL/oPx14FIqleglPyGVwrnpY10W2V1c6DkczqjemxqTsYRf6Y
w2HzqDQzpIQNOClmU/0UuTQiD8tiuoPy4Zjqigs9lZ9H8Ll5f4bsb1y1UBkezGWdr9dr9aEoQvUB
jniDDLj55oNcur7JR3SVGuSvxUGa9v0ogKClalQo0wcQ5ws7iq4cqcxfi/zZ4L4JXdDQt9L8DIJ1
+KpDYAFWqRyKflXVS+JaGznOjQiHmOXeYvCh+uRp/gJXFnhuVjPyajZoL73bpw/91N31YPazM9Jq
IDp6IOivfRssoNYM+ifxHcbCOlTTTL1olWgvaarX/yNN+2NBFf9fXbWpHfBABbZ1KhH/mWraVCpv
i3kG4dUEg41+DUL9W4mg57fNToe/8lZKBEGapRbYZodNCghF1pvBDS+ByWkkiwrneOyP2lg3R8m5
kSSb1jCMY9KOPyQDZ8vFocYWxnSwP3Z6MtsU805DDfXSgiihKUEOo/Lwxwo1ITLKkd/BLP6JTHEB
c7FCUQjgxWLDLD47sWN0o0VK/CR7e5Gi8GJcJU/yphjQE53sCCp2+KiTCrPqll5jmhYszGwYK4nt
cY9ShoPa1MaDndXxvrbN8TXPHR0Ykwg8WKu6n7vUYToUP1lB1EMxM341csP75qusUsKo3b0w80pu
5rFU7nlPjg//PeX+Y8b98lvawKHbLJQuWKjOh9+SGt6qLVq/f85BCgjJ4B79RxIBtL3vxt3ZtFLn
mAXUdtdUMD4ypZl3GiW1XzwLlhLPa8qfPKKue7i2oO0Z8lMxRiRgkEl2pdej/SkACHW/kM07DizW
qhv3+8Hz4DhKYlKjJL0JDpam2iU5gL1w25zW1ClJjVqNUlKl9gG1bZUyeL8XkOymSVp8DzpD3adx
6588XWmAoiJNKVTGcVcmY78boxwc+zrsgzNEUeN9Fd6soswxg7PhfPnv36Kh/+cjzXRMQzX4HA6Z
MYIsflG44AVjMNcgAjw3cVrsmgpomI6XHb/IqhMcFu2jN3TjXZPOPya7/WHZpvHXmd0/868ii3+A
Kh1/LX2qvX2zSR4HyBQPdqb6ByZA8aPqluPO7vzg64ArX7d3RT2EcfBV94di6d13DeiuXduG3rEC
Tfsb2MmdXXTfUwpaj15fdXuxStLxczvo6Usa6+aDp2vwQI/2+BCYUIaohTrfmn0Ez4dX5q9Z4bcP
Zdk9N4OXvRrxmL1WrrpvmT49S88mBfd6qo3uCFpD9upxS7515pw80aWrzEX3AJvoswQTB2CtoeJu
gEJoU+7bSyGqahX1QxbvgPEBmERE2jI51cIyB47fVWHfw2xTKJ1fLQ5udDtN3O5sy0qeeTNInpNU
3Y08/R8awDeC6ypJniBdjO5FyY5y8gwcELDUbJgdyTdZKKS82L/SbRIY40UtNrbTQ5/qe8mN0cwT
fAXwQuwj39V2q3oZTndn5cb1jIV9eInjzqRn+CFUJWIjA07AGJxi1YbmbjmbcG5Ldq1reJi68Ukb
FcVxrkFbOQDyB0JbXfAm0ul1cNAscueXnoi25ley1ffdzV9w3Ww39e+MSFVvChtohjjVvc+whF+b
ZTl900fXOKoLHAQMiOO3aAJHvrC6+ixm7E9cizwkkwlq8IhLIhtPHQ+je7IelqQ/cJ6KIHHh1XPy
4lZXht9Fa41Da984gL4cyRr5WkT6T7D1jWcQN7IzDGvdNWi202+L3FBq81fyrA1+KfcdZv5aXxvX
goEk20GqEV1VA2vC605PYlNcTfEiv4kgLE1J7R1mEEuu1n6fKeMTeGRXvqklj6vMCcPiegjraNck
+k+gB5Vv+WDc565S/Kko8wO8UcM3ONa1XWK17jldcqEizYLVNKrU12CEwmcEyOdLo+u/gVLifCaV
qABlovd+LJxVYxM2AdDwIcC7kfd74LGmOWdT8kqt77Cv/UI/tyR/H7PeHw+e50aPcarAGzrYxTFz
YLXMR/uuXrA3Y4oO1iORuQFQK9UAj/CmsDMdeuBkcVkPxVL6F3GmKr222YfmLvtuWFdRfDLT9voC
8bNufOZ2G+Rnm4/qVVLYQMGzShnuGtX8qipqe0O9gnUamZKfooqiKukmAAMA7f/ejykxIUdgMVot
331C0YhwU0u3tVqynpvvjZZ7B23JOfRn60dSAwcpEM8/o9TPvoLIXj56XvZDZDrF1UfSIcedZHMZ
iTvtzNZQDqJ18Xc0J3vzn2wz/2rFY/noF8mPsj+bNgts/Qk8a+Cxg7I9ScMGMHRKZIW/9RN9bE95
WSAUffnBcvP8oN4UEkK6W9i58Kf/NbnSP5BYUEPn2CZ1cg7vaKZFKdCHQqDQ9tWGjL32i9aT1DD0
8NkBBPaVUrbgNkwpcfd10Pn+mLTRvg2i8MltdOuaXbd6Hy3084A4Jw9OP56lNxoFdfptWlzzS4wH
kbmLBcnwq4VmBtEnx+N/6PCSy71QLe7egCmm6zGN3Qe/cv5qQPiEFZyc9axhdUe6rNs3O8XsqiN4
dWSMJgOVD4n2qCWu9aWCiWqR2nrrPky6tkZIVM04OA4LQqKUCO6cVccU7vJjQyb2unrY+2yoVHHm
QDC/LC5KP9N651qwXDsd3JahCwxeyEAObha8xxgyqgy2k69GVIFdHnbO0Yhj55nyqDeLTKN00NCj
Z6NRT91yZzGn2TjqZfWXDgtdsy+zZlcGAFwp/oKRaU0h1IzeUmS/gMGNSwOXrHEs4/ajh54NN2/f
GnSK1a2Sa8pj7ynlvZpkx7pWoEZcGpG34C+Ctgo5s8imslJWrR9a7FoUwf0md8mGOuV5+01drLq+
16/dOMsoR6zS296KocTTnerFSJLqReWGxxaaCtEw7w0vVQQxo19oD1OqZE/UzjikiMbdrZ9rZMtm
Vf5EaimQo9DWisUmb5PRgbS86m7FLO1GA8xby963JDvCx66DDVWU6X3ehjlI5Z79rR7aYw+l88+p
B2RwmtvoddZ7WCfMBQkrir1neN1ZLF9MElh4A99ufpdoetZ48DJM6T2gIPk+X6KVREvAWftpNJC9
guAevaaWArxtVv3UjOa3XsnTx3GetS8Rl0gWZcqnojGC11kzr4su074E3r3eQNQFVOhuimCIlGZY
jvJhgQONKPaR3pi7D8rsvlkkehJTSd6lh1VL4YUBbTjrzWVEOoIEEE2khK+kBrknQV2BknGvjgAe
bxgsZQQPF48zA8xdO4AQXE0pH7VY6tCiZOkrVnE/ZT6TgqX7HsZrTOe8yvy0dq862zJut7A1bOKQ
LSm3OkDAz4FPEQjZO+rvUZLfOEoACVgYP+d9NX1rhrjaVX0bPLaeMR/h4/QWcJCPTlkx+n/akKu2
5kShTQ1j42085X81pVEfBZg46AEoU7zzhkE8OpQHjA03lahjW+Pa4ZqDxiYMuSDTGy9PTa5zmiaH
+to35wdAn8zHqrGNVT66an7T6kF7vSlECyoYULWpr1wEEUXbWocJRKj7LTgJW9Y9++A3YrAFGiqw
FZUeXqnNVky0AnobOx8dGIn+PkNR+Fr74oLlxl/v79PkzjU+WO7vH2KrIbevOKIykgcI6LiiDutu
3AFLtVSK/e0vH3+u3D9ro06PH+RqfGAbPH7cxKUSpSetyb5sIonAw3jYB47rXXxRouhtQE96s7Jv
N4/1Q7r9LkqH6rx9RgDH9bsiJhl4+dib3IA5j7z6IL0ILjFAXUivq6KZP/4Kc6bC2Zxpd1uQjMWw
MyVEu+2bAiU3vqmgL76mWFY/u773u9ol8CTXoQm4wSILB43D+hsZyMNZJEPY6OfVwqqpWKXw9JvI
SJ3Qzzor+dNuLtVip1t9tFv9xVH0/zrQFsL/LIOJYD0HOZGlkQFrw/m2BRzLboAWPeS255XJuYpY
57/KtS+ht0xkFxF0nAHzmB6U0dJuzwm7su0ujoLknPXhCMWr5dd7zYK88UIlemkc/udXdWJBecpW
5Jvnpu6d4I66h/G4jqyZLSBmojY0SG9CA4rGZazU9yAUKv60PTO9lZu+PAjm0d1r7BY+dstzIO+L
4s58quq5OpVV+T1OlPYp9oq3RrXmp9wtW7bZ/5aPvZFQ6eeAUyRmiyL1FOMxA2J3kQwBxSXT0vgl
/BteRF7WppCRCqv+vg0iDstIXTAz0vvggcd0bVhGkmiiCJkF34SwuFyFYMbYXjG/pJE3vZBSN+4N
Pyj4XtU3WRCOR2+0hgexyO1pPikO2FTSlWYMLEj3CijUxcvV/eG5dJ43A9KTglvAXYLdJmMD+KsG
p9m9iJSa8s6sYAqwnIacUBmBOulSXXCzOcUurHr5kpe2mPWWpR9IsyXv691rqEiD9/IwO4ks8Z3g
cdSH2y3G9hm3z+300zFK+8vPmCkkYW9evgUtrwGX/EG8IEgcn7lpbwOXmh7cKkkYXnzGMVYvPqMe
mvp91R8hLKicjinsD8v5ZOtk0MjclAw9622uu81V1yluAi37LiteNcMO71gpZ068WothR7yDbjRW
cra0+bVh/3aCI/MpDLv+U8v/jLVs0qCl69mz+pgq0SGjmvKT74T9J56G45VmWOVJul7oWMe0tU0o
3CMozFTY/bQyKZ+UgHDqFHdUfurgxy6+Es4tk4MoZQQJ1/VvJ9QM7FAJKEJgkzbuhGlwK8gIK25C
9C4cJkqE4XXs34xW7OEE/r2rYq2d0SArJfl0cM3wNl/WqJx88I6t2kIXzSKWiKRJIAq86IqZSw3O
B3m6xNi8KuAtj7xXXpjBl8ASmbjJEElHUgyVHwPgsVF3lbtufJJV2yJW54Npl/21dHt4LF+4PmUx
VyTA+BlXPovCJwA/QX7znP+wj/IXMZUmMktAAZb4v7L3K1a8sTcXFLk1fgi/kJyPa4fxvRvHL11s
+ierSjXr2jZLan66voUI9fKYdB3/JM2wGCdWN13BuzfvLo3+8zgPQ2V1u9RtwdaBQtVh0Fha8NX+
4DFIFZljg1egVvqdtVReQO2rr436fiQy0Yrdh67hFdVVbGiUjiwev7ITxX8fA+Cwl6lK2lsZtrEm
s7oSt//DaYhd2bCOl5b6cfsYvxrxVzIZguWN6K6NF27j//UhNpO6TPk3rB85NuZD6hXHfx1B3KQJ
guJGV9vqOC9IbNrSNAuCW7BMdEmeObW+MR1EJMoPZqJoBGtt82XJr7qlLvx11b6H26LIkQyxmWzh
/dhrr/Jah4p38V3D/3dniWWqJC+q2eN2Jh/OdhtCjkwKg3bTDDdnpIW3rFWxfLiA8FIPX93pWvnz
AnFX76lEBrzuZpMZbXCbBLnyK6eiypRrxYqdq9Qux3O+NKalDOeireE/NeE1WXrU+Y5nfZjNYWeY
zWHQ58/Ab8RPsVrET0C1ldlQPYOxWT0nXq4+RWQsLx0Rl9OQPld39buJSNvh2isM70nsjHKubqye
Z5NpdPa+C2EElAV8aZLlFhfoVd7sfqWudPvvLQAnNuIbkM0BlrYj98ZtsvHrHDZHzSm0P9p4Apmd
KdzjPMXKXRMW8Ds3eflHm16JwaCyMJ97bgudllE/kqRG/pxiqX+wonZbaFX2reR5CUie1R7HzM8+
Uaf3l3hGSfZHqvvWJ5f62aOMnSvmIGPbhvEfY8P8au2o7tzGBhbwbWxg3OvHxuVtW2ub6NFxWFkN
WBoNysr4Xak0kuHqtn9M2fQ7mVoO0EKTF69wzSdXQULhszboqy0QAgZIsNGbreJY9XWv+i+SPuP3
IBXOUeIcpJsCX7ArggZQhLkFXHnRbt2pCaML482X1Mb+gc0CH3qIgt0QLw9+G1VQUFxDB6vVTlmn
TyFZXOQGSKdXTa7WD67r9s+9kv2oFjm3c5jogBy/Y96ffQYPhkUJ5JXXuvs+Dq1DSn3q96wnDxOx
CUvYbWLaIyx0VIQCJ1Rdx7NpPXiASOxYhgadPuqshyYfcuOKPMb6XJCJs3ZFky7WJCXAfaaocNmK
oWhIRgCU3dNOElDsVq1vgiHoa4Z2C19F6YLe77gH1pZ+X2PVOQu2k12/Vq0+H+2Aad9YasFdCUcu
Sy5dG7UvWhtZh76B9le60gD64l/1QaIfPLUyd1ns6LvWC/VjA230tfwwBZDQx27pSprT1pXfSbpt
kF0ajz6Y75uvaDdjCSXaehno/+DbBOlu6EPzWS+q+jBYbnzLklLzrR/9XQZRzO8UzSc7KxzV+zks
WD4CkJhUTBSKVX51Rtv7NFqpeSxBDNrraeH8Fk0kc6IvBiPa++kQ3Dlenr3Eo7EvouABmKjpN9WC
m06dGuM8sdTy7OQNRAYLSkeRJzm8gdGbQk/7N0UbBPnq4QasQhkU08CYY5RGCGy3asBL5EMNsBxJ
o7c1W4ht0VxvilSt/sNuNU7Gv6JK89ZIYvarmKutdxd5Y3gvVn5TKB2vfn+PKkcA0yi3IIO8mpHX
kr8KV6FJMpVDIeEAEKsPZ3RLetqVmnTeY1RM2d4aSAupI8t7lCbhj/44K8bzMJfOaZM3fqXd9bC7
ikjc5SjNVa4urdevIlYT2nrgxuZUlXqlsENy1O3cS66t7lwBrcYqaJxDJxXCx6aDC7F2F5nNRuzO
jmdvv8kG3gKdoeruraTPX6wyix6puLjZDAIlouY/7tkcSivr2Fl1cE0GxnjH2fukD8f699YOYbIK
YKdr/h9n37Xkts50+0SsYgAJ8pbKaUYTHG9YDtvMOQJP/y80x0NZO3ynzg0KaDQaGlsigQ5rlWZ/
ddoO8bvJML7ElZEjfaZLTolhVB+LQFuTXJcs2QnEDneVWt/gAo6cgPFjHhfaMRssYNcpOXci5IeM
YJoBqDh7bGodCTwJ4tVWAxD8TAKCtMxF+Wj0hXcKEYPYwA1jfbVBO2aKJv/x/6dhKBvWHza66amr
RTcTqaV2g8jLHGUhPjUWyi8ut+0tCOVVhl72678j1obzJ7kx6Jxxp7c4kq+QTOEAcu8uTFDlzALM
kp2+9K21zZH1tjKnYvroaCHbRlkJlnVDnz6WLYLPARCO9zQ7MAQWm8zAuU7NBkH9uQTI1CNNltJc
ByIcX0o5Bq9OHvqzeGxxbU+qKy2ReJ2eC20CX1/ljs8u7j3Ih/Wil7Rm8DRPxhEv0+iFmprVwyqo
7BS8SpB5LDZRKy1nDVrEkZ630vCk2YvQm9aDUYGs788bUq/CUFNeiO0yQRceOMrLdr1MN3RgoDvT
KMN8I0Nca3QvrU9d2NenQTU0rLwKeSWDsK/MMipwyP9Wod6iR8tINvZOvNeEeVx079QasknTrrCu
eJG8GV703rZVH4Pxeuvynu8B54h84mUj+syp7sTbyozlIyrd5GNk4F3InKjcOnrcJ5sIcU4Adid4
9EJl0ZMToDZYI84miJ9X3agHG1DsNbgKakZ+Fgg2yH60tzWQaM7UsMh9xsVHwTiH9ipWdcK4O7tH
zbP1nZUWJ1H2GgO7C2p+4XHKA+DYQ2ek4mGSFgYCQf69gghBKLsnKS2Y4F1vh9x5aaw2viR68g0s
4UjPrFn26oEUY9LD6plEZY+fmMVcUC6j1PQ1rF1wvwCJxRrd6GqopuJRB9dx063GaYqu1IRjEV+1
2H0qZYx0kswoXHDoDdGRs+bLnRoyNjUgj/eP//1ztO7h+1wwawOb2vE83fSQhnBP/yvjyrRjFIR9
kHXkraXg1iEKA6DL/2YnNErjjaeQZGGB0JPSmOkHFz3KnqdZVFecZlpCkpFKrFgMB15bBwVfJody
RF1QHyH7k6Zv1EnTQ63pRsEvrRYTix2S1TiTbixkvcyhNVpGE7OtxcL9H6A+CdkiFdSOvVn4p51I
ZdmElnWEChOinECU5tPQiQA1xNbFS3TziavGQknUwQClpF/17WtcO4p6IQXylQ38ImT+l6DreKRR
aXj9GXyDLyCiBXxRH9mIxtlZvl4WZNgOWVpWsKcVNPEvRkihbjR3j2T3cQekvWE3tXjh26qYDTzz
cN2rpg4zEIaH9o7/KSc1JIEhsQG4ZIt+HNTpYwEeF18mrNkvE7QAXEHFOmIVXy/maGLZ36pAs5Ww
strSBOkhOM7pQwwyHZjfUuFejvqiTG1OestGy+ZITow1lGWA55P2XHSo5zA57ADg0AMQHH8zIBmT
o0QJ4Q7ZhC2uKmFvHsey5Lk/p9WrMXBvzCMNJ8MW3gnl6eZxcmVxABuC3yGjGFwe1JLSom7Aa7uK
BMhthaiDE6609q7RjSuNcpQSovRcTcQFDho+dakBFYG1r033cDORoETxtKgkRRScSJbS4jEOzIMA
Id6oDC56WRDCbUnj+yVJP7JjgjxnWjKbmRXVVtmIh8zbwvetm9HkJ36zRxEWAlctM5zWcStQvk3p
c4OA02myihClQL+RxBDOKD3U8orxIBJ5iLRuSF7Artb7YReF2yHNQGRH6pR8B1Qr1KqDN8aaHKt6
mEBJ7bpaeJIWiPZ4BuoshA601geYRHHWLECQrak7Sw1teGh7p9o7jSwQjBxwZbvp4mKAVBFQSt8a
aZQlUiJD1FtkwNN/sECDtL8RLWaZFYYoQXz/bLQ4d+qrK53w4EVgiQTGExBCi1iH99M+3Yhigg/F
ZfmCOGO+zcLK8IspNMWaVlAzmk7mI1km2wVK0cB9chN24M7kTW+BKi+1zknIzbkHOt/nAG70/SJK
A2BWrqui6M61+8V1rY2upS4QD2z+NAqUmedGlvs0lHJ04RkBzL6QXrEmGTXe6EyrAB7u3SJzi/Zr
nUbNCf5Z0KML3G10V7RX0nAysKhWcGsv+n1nw3kmEUVaZPbYmSjPrNh6+UwDq9JVk0bhnvRCZ0zP
QcjONfglT7nU+n3iuHsalUpkT5NV+daY9ogF4uhKM9RYNENd4SSsQmQT+qTklhYgmQAjsaGFy8Qy
vDdBY2putsW3otsrIJWbvXhVRP8rgYbd0UW4hmkjG5a7lud6SFW7z59BMEjrK7M2X/rI7Tco77sO
gwh+ouhsH9chMpAHiUJ7ELDEgDs+hCYOJP7UPyAGVcZ+WhdrZNMGv5wEKV5uY/6sCvMJnOTjd6sZ
vhvMrB7ArPdXOXbFgw5CSpQoIuu7NYdwVwZgqHHVlQkAMnCYB5X0vbquD7qel8800U+7CKQ0T/MA
DpCjiSCSvyxyXFSNxFVWblOzcXy7r6x92pvBU8Pqb5ntVidzBCDcCvHUEGeOp3nOdNpzoolnA88A
MHvHIHDGEmPQAQxc5v2qciRPVoidaKsh6MxtZ9fBE4qvtac6L785PKtPY9MUW32smnWs1v7dPuAY
nue94Q17s+uYL7Up+ZWWLOZpd9pDfepCZdWlnmOg1qMIEhtnl8BWKA2OBR5anQ0gteHRh7Jn7bqN
u2AXGWX8wQxFsW0swKTQENmv/X50kTouaiP+gGQS0GkHjoniQyiHPepydKl91nQ1mrLhSRfGluao
cR86VLK8Uj+oXzpW5sd+qnD4GqcdCHnZsVONXZfgX5YZihvsBv+ZfY5nP82UjQysFYAaMJ+OQ6Pv
aQ7+NWTsIG/IRXELDMzdVA7fgEvrbWZ7s+bv3ZZ1N1uiyCYuUFOrticx75Hz999nVMO07up2UK/D
DMOxDQuZ4kgvuydSaRrDHmU9vnDnA48znqwDU70ngJLtV6kbn6mBa6fBG0ONb7oOUsHOiB2VJ+Fd
GQ1Uxi7gEf5hnRVWL6IEiVan9cls9R/1ZvssqXGHhO0VKZFxZFM6KCClj2JqSMeGywLkZ6kzfYQb
PNiPBtw+BKCp9Xpz7mzxuJTkeL9FM2AmDVt3fKQ6G1Ij0YBFCwbnn3ZI1fXq2bTdlAzcilTughrn
hy7FbxjAdO4RBWjfaeTIVjwlcREdaqGBL6JJQNw42Wm78+IO3ihaUU7loWnBadamOkNaqWHzg6Xl
Lw4Lc21XIu4G1MLxNLWACwVuWBau8w4UJrmIgodEawV4bxK8ot1Qf4ysRn+sLWStFVEYzrJlojSn
fFVZ2bAlWRyLCV9roU5ueEdkIr9tFlnZZd/CASeMRbToLjLQNabnFuVRrd+beKCClLTfLopRA8D+
//HdtYy/fXc907YdfGmZzdjfnuopIqA4KdTVS0UF3DhcniLRsjPuDuxMPRCs3w5pAqQa3/oenNjz
SOnGiYxB8PC+ttTAVQwv1o3ozlwCZu7Bbw0n3+ijg6wuZUYPB1S6hiXD4TsLLlFdfO5azX7tNdN7
tuPR121hv+IIbb8C/X/rxG35RCKPwf8WG/V0piHwovmqAXjxnoao7Oy24NIaN63WOK96MbFDWMOV
SJYG24q3XaBPWr7hZozgdQ0QgVg11KMGLgV2BA61fQQJEfADqLvMUI9kpLisIzN4MGaFv5hY1t2Z
Af92vQEUQzzbX2yZZIHWGR0HA2g+tRdPxeOzAuW4E85S80igQsCJenNLw25M8werRmKwUg0pO4B1
Cep3o+mUqXyADo904N7r9YpmvapGYqsDx7wC4jIG61ubl+F+EhpSi9xwyMQ6/WQW4LkkBWqqsDAv
OIwjA8kYS5SlaZ9JLroGi3Rq2ViU67jAO2tZRz1aRz1Ud/+vZ/Pf3Hl4JsOxYTLHxteczVnBNwUo
YPIBMbxjtS/Cltx3EiTcdVUVXIoxk6diAElFoCNP8l1OPWr0ycQN2bWL3SJb9Lwq6ne6hsj2MkuG
lyGP9I3Ms+Z0J6cdJTxbKuSOx47aezFMvcDsJQK25jy5rF8+bIVyIz91xH98ugnFHDd/8bKWtlCf
zqlAgbPsv3yIIZbVWrP7t09HS5dPAbIzeZKTsSbRVGs42+DEl0XetwPqA/g3jrjoBjCoNS6vPH0Z
yuG7HIT7Tc9yuM1QhIFaU5ShuKzo4Upoh7XDm2nDedhNWxBnsDXA3ZDgxcoy/uFJsLNrSNka6b3o
mSI+z5q1ekX2VbSpw5AfHJ0Z2SeSaXE7+kHlths+enX8Q8TgiuQAxvdRz9FoT6gcaza6qBxcaux6
34bN90kDJ2VbyvyhVw0NBaC3UNsdPy0ikneTlz8g75Mf29bekwiF646O8gcY8TKvOBvBsKLRncm2
xf0pbDc0t5hdtMLxU4RyW1DEgmWnaJpxG7ZMXLy6F5cAP6ZLXGnSN4Y629Ylql93NDOF3V/6ZMtd
oI3gp2njHN7p1BSPbgfUb1LJulgCuL8qJlTtiI02gpgD2enVb22GmC2QHS9I927AiGcWfPO/XjV3
TByugR8iYCg403F/wOvmrqROihKwrECifAELTX9GNvteh+fy4OFegOtVOZ4dwB/0Po15UqBbMnBW
RwxIxIsS9fA/M55nHZR/jG/LLWePp2l7IGOLfFk7b0BWuwB3//tdyeyiTr33z1mNQBYLbUCdRq77
i5eB95rphtjmdi2Puua5DxZSjtcoJQq+thkoE1vT+ZlAlekTIF1qV2xxhXhT1bUShxArDb4aeYMK
59z5CR9UbOe6ylzg6wWkPR2C5OptZtB1RSVGvcJO2Ky51IJmA1IM3jQHAm9ftALNe3hLYxqqKNto
RVKthCpioMY2o0uJgoEHGjm2HAAp5ZSzRqTKH2pNO99plFpQrhJR5eXqH2ZpB6SgpSWwuP9mndaW
DJBWePOn4Bz4wMDBnK5CMO4ePSvETV6Lwmeud+Fzmod8kzSW9CMPoMt4kJwyCZqZIC7g8lNDV9EJ
larUcB7fdBHWi+N1AyI0Bk/qkdQnQMcbT9Sdm3hqV14KQCga9v5/f/Mtk//tlGV7yII0PW7iFm2A
MPnPyuAxc8sWxEfVCzNK9xjYJQMkqUAlVdQV8Mym5iM1vVHKc+E52wivs8dZzai0YFfmsvOtZCjT
zcSTcT3Y8GfSkiDo3xYD+KXwR972+8UgzaqN4Bn720aoWtu678tpEW0GHtjOp2HjfE/6ZjiTX5n8
z3jclqcULyYSUXPjaDcKVtDs4qsGGgcK4mn8PnuzwpIJSEItM1nZCp3PmsYS9zXVhf/cOZaqoZ7r
KLA+msl1MKfokXszKwmbD0iHzrEjwD9aOEtpuSDYv8VmKssPYQIoFVS7lBdqxOQpdlfWbQM90pJ5
Bgf+EGTe3p5UelKeOC4iNK708K+RlcHO0YbdGNsZomGA/ulUMwP+KNQgNdklMYgXldwsA2QFdQD2
HguA+PHAkzsq+7EyxJTGqW0vNMzdZIXUL+91Ai/Uk4XEIUBGoFYIgZdjPgL+n7TIhja2+mwjadNb
G1Kmq7SzvNeKA3tnZkGxpgboy4oUkxqivayyqNlEdoHccTVBMqLCdOpOgBVd8WguFJqox2SrIGhB
+AHMk42o8cKYege3Flpdvdu+M0ZDWpKore6sguAMW5HOTdOwDc9Q4FI5WnOgv7gSwZd4yKzH0NbM
j3hU0j8LcNLsh7BBhSEpoRjeQHk5s9dI0gdiQhcBVUBzv4ZyKL7YQQYkk6rqXnWQCSOpaUyvUaJp
W50n7Rl+UvsQGW56GIEcjDLHaNiCAQ8FvkNZrzNZdB9Y1ZuIC6XN19Tgr12ZOH+FHfiGM2S2+5MX
ACO8j395cJXB8XCOAd14ooqPPAmRkNrAZTTXd4BUkfn4gSUHqgGxee0+9fmGBrQgHoZ2j+SGBJlI
WfdMDRh8fiATx0ovycTL3VAKsSaK94i5MYIwrVgTH3xldrfDwmz41vTifDcEY/saVODqQh7Wj6Bw
PyPEz17tsg52xuSm+z8VxuoL8O+tU+OCrdzXOQD4cTiLL1by/UYUKcT+SYB9gfVw3trJ9yEM4agQ
epFchPhO8wnYlfBvY7Uz0hWeC14Loq35KaLCXhE9LGj8e3J+VtzE3zARoGBhXrU8Z2gRcpcZiI4k
4HlTTaIcMyqRX27BUQ9Q+uJsA1fy7ADNskYS8TGliVTp0Gyh6+GmshIHhw0UYiBHJ5/Aggt/Ea2T
3eDqF+q6nYu6P51tOUN1YKQ5+ocC/7R+XrrFr43ntPmvYaoSFLoV8kMyWPAlWKj6zezKPbp1om2N
nMGpiH9wENRYwPZp2npLdFVmA5enPZxDyeAtWAiuGjyQ1o1R2ytjQlbneqjGjZGDKQaRKx1wlxzI
9UsjFco8DZEnJ/0YBH/r2prkm+I/rrmZv+mSEadvfrUWH0HIk/1C8FCCuhcUhCc9a/t4a2lRdtKC
AZheSkgNydqoa/iKujV1wdH6CJK2Bk9WD4iTdf+L+M6F5sXmtgAgBBAT9TQ+d8VKK9sux1FKyWal
qEW3naoQDvjORzhHzdD8vN51Y+2Q4xYhnLw93854ZYXsnAKomArIIkG+IwreqP17v5Uu8gZChZzh
NdZRM8x47+ocblzCzHCzrK58ms6SYtcm8XB0DZQh+G7p5siwMNI1POHWxVXRFlRMcbz61Fjvq+dS
j1GQ67VTsytKazhlYb/Oxt4ViAXiVjB3o4pbSAfA7WceJ6SAOzkCuJVW+IFjFD6SPqKVJaLxsYfX
65F6ug12L2kjvZmGHl5NDvwNxa/QhVuP9ADUBirCwhbXQTTGcVYhbQQltkCIn0Bl+dseyTVxBf2q
eFjEXY5XWF39iB1zuNndRGH2GeVru9qZQt/o0tqnFPUki6oHFpdXylqn1Pg+yl+MpHEuc877aDgb
sMCJDQ1LDgqPJqqvpEqL3vVJlFnc2QSo1N/QJOkr+w7Rp1tZ+QLOnjfb6btt0kXicYmTNnPq76aW
mCthiGEVedqE5DJEvqkZw+EokQV1mUfg+HtwGgRDlQKFtrWycHZgf6hRwPR70b8Zqsvcu9AquP9n
QzjOOmsLiR4b4FbsjWmyEY5rmxmmW4mCrrAvdQEAcML3VqKq9thFE+wnHnb4dArVO9G1nas0SYks
/GnPEvWmt3BnJJCYrEpxvs2QBEqXBWqA2wPGrKCeRQQvQ3KFNLdqgbG01QbJXd8og/ySGuV2gZsh
PbJZK71cKN4osocUxm3nWFq5AZXq25bLOlJRpsjAfENZPtqdnjIlg/DDWLIHL6mGE0/7Td0XAP4v
BQiNM9OtfHsoPQD2Itx4spIA3CfUnaW0iMZq5QToqMM8cbPozYrhHnSUx5zsyAQlAnDYfSPI3N3I
hjHCxeP3WDdHVLMQhklq4KyICk++m4WR3Z+nnIHNu0o/ZKbdH4UqK847HfXJYjBOoyvn4uPqvWQ5
c3GQx+9Zm6uVl4nEaPZhawznReTaAPS1ev6tUcuZQHICXMRmt/I0t97SNmah40oEFmi/1/EG6VDF
cqZe77QjPlzRbt1BT32asM0R12uanrusxIONJXCDkrDtR7AkOTrgbWBmsUW9O5lgXbsNlOkY8M/I
XUxGQEAyYEhuLMRCTm7h5VfODXwwIJj/iMd0k/2p4QBWZS9FHZ11ALD7lpnzn1X4EiRB+8NKrQKU
NomFJ1GFIGeYMwBPu/y5SewRBFyW866KyGiBVN5t5yF5Hqg3Xc3Xrb1NRNt9n2reroPOCC/gT4of
vKp0V1Yo8h9/KIDiDokljvH4Vn2UDNzE0yKVn5Fi35zDJvpZIpNkW1naZH2qovQnKG751rWRy7m2
uNWuRQk/KikHAQME8Ps6UqRRXnnNeQLRxdvssHSVxTzjYjsmG5lwATDJXF6pl4c/wQZQPdKAGqTt
AlCRNy0wpaA1q3pDuh+jBK8CtVz2k7wKx2uv9vNiitSNuB9RByjb/aLpxjzdFfBs4eKRAXJMBwkR
EhkAjKg2qPuhQf41HEk+oBGGwxBPE4LeKEDgYDg8UQPXyltPem5W+cvM3fQgjas6qe/u5DS8X7tY
XeyRLPDgjTbT0lhpBb/g+YJQGs5kgc+AtLeKxhpQ9YAlD3xjkhz0KYXjz2NEQqIHFLPhNq3UJ25Z
1zbCY1+ZoBE1i5nZLICi38z0luYAsgGok7riuRkAkdoorFTisur+GLlIqXIUqipxYMFlO2vSSK3j
Q/sytcOwj5SnD58PQI6qBwIucUkacAUFA4r1aIJkNEsNgGPEJUU0DzBHdb9aDNzpFSEA7tjEx/Wy
djEwuBVI6otPTtoiCBMU5r61y/zZHvX8GXXuK6QFZFcSAVHGOiU9+Dki268SZwOuSvexQRLliypM
2eUSXi3H6iOkJMbRC867G4d17iOJFg1aQLJ3G4tGMXZvNt41yMY/7UIa/7lL1SM9zSzHCrluevkA
eLovDBWZexoNSO8H9LKaQJbYPNEYHKxOveluS9nrKwfMfuuba8l8HWm7TAdJpG2s54sJ6AT90o2T
PH6QTeLuwqjbRSaSj6Z9yZI1UpWDjZbb4Rfk929TV5ERixiv34Jp6kcWfQmi2lpNRTCdBuEUn8oE
3EtKPoZJBbLZMJmXG1IiLtSM3iMYKZwn7vYfyGw+ZunWBnPXjla978JNll2QtgmKN7X7YPXWSv6x
C8lpF1yeN6bnHVCU8EXmffocDHEKEg8P4Iq4wq5pOE/ICGlT+gTOWKUCiIkrGyPv3Lk/QGZpX0k6
9akJxuv8S4TSSfj13u3M4ynMej+qK/3gACdpo3moEEnb6Jpr3Hgtuj4+Om7eb/B0Lb4lxoQHSRB+
EZM+IIE2kLs+sNhnZM76pKB3Y70B8HtxzMq+f7W9/MlOgvwbmB/kKu+r6qKFxoTveN8iVRETQhtq
X7o6u8YegMnZkG6sEl6GWrbFtz8/hgGH2obk6mMoH/c5H8dxy9zwmGSjfOT4b3uxvbFbF0gh3M3D
UQc2Umq3Pg1B1hvgXPoS8cR+JkmTMOSa5HV3oGGLusg9XDzjioZVGrMn3BjnEYmEYjPVdRAyGrZv
j2P6YKmGelr/U3hhcKYBzrdvYgQM0wdtAleAGNlhkZMaNe2gg9nBGcGtqnTv1mvAR13F7eCtl4lF
T8txZheI8a4WyyjQBzCSZoDKjDvmr2WjRUXD7/EoWmA30KeLHKHPf46W1dFDvFs0YyDyXtpgpsQp
RNEeQD9S++AZ6aPVMmbsB0h1O+QAl5WG05qWcWM7aH2D45aC7LeHCQy8RsPWJKSGJa1rbD3cudMy
2QAJCLXuOLZ+1MJgQ6hcAWe4SCo5/0MeupCTfmvBXT8JeHbUIiC8i6/cEROCFe10cItuNkbyZdH7
JgXubqfMFvUuVhX7zKoOre0Y50FV/pNoCtp6gxtjt44VSADJxqiuH6YQz/lEAr+dZHElDJRomN5s
iZR5PuKULOLUT13XAIe8sqr2iNLJOM/LlNE2LuoN6smwh/oU1HiNXgOBrkfaOkR2KCW+Pqj8ixCh
B4nj8BfSHhGCsAfvqXecF2B+AlUm4nJrVbzaaRJaedkDiIIZqHKQoNOMu4uXgt2Snt9tnk/7firK
lSEMxA2QCnmJO54+0JP8fjYS1f3sgJSRFeIpKin6t+W69c6sKLMzsAS7jSGRezsokkqh2CupFxdf
uiCMHvt4ehPXA0KCiypphZkAopcECl3vdToYnEWcXSxgk4w+nvVPDMeqvdO12cXrchnvJgPOCJfB
J6j0bpR5LL90feFsM5wXTsQiWIYcZOMD/ApAPzPWNvELEiPgTXfQkp+gWTS2cCgNZ/CqDme9Lo2t
7vQhTrrww9PEJLqgm8dukHfFOnXYxySvxY6WTDE4KsJDxXubr3P2A/nZwLCVtvVgiR4ogly0pzHL
8LQwSyBNe+4eZ7Hx2qlmwjdsF+lOuKIhTSCUVeBw6S8S6nnw+PpGGpm7ZQJmx71n4O3g4OG6Q24O
IEWmbG0UHHzGRZz4+DW1iR+l6y52o9QHzIMh2wwS1DijfAZ5tQ38l245ZqGf5nzXOJ35V5NW58nz
yp9ZxZ7qQXO/A5zuMyvAiFo2/C9gbBZfHQMFE90AgFDE5eHfDkW7CrQ02I5el7y6yLUlpyiNJCqd
WlRlfnifI//pMnqfU5r/b+saYN86bdGeEG4CD4KMUBfSwiWFZHtwxiny8ggXrVWdO+FFFlZA8nTw
3uRIBo/+Ve6CIGyxYzPt3g7ZN0IP9PZTstNY/Egli7boE/xU40eqheRq9Odc6IWPBBZPmmq0rEuB
C0h1kKYABquayyagAQK5sV9JZJGvhGakn5p0LHzAmzXf8bg+pVkMfrQ+2vQFSAt8CSC1ocyNH7kH
3CMm689461UrTbPHF4To4RrL2qs1xs+W0bmf02byVlqeVVeLNQU4vYQ4dJkLwEyE1tZJl8iPZVD8
5eC98wsASUE0/LK7/Bdu6v3HIfD42myy/CF8wtcdh6/Jtq46EjFXeWk6n1pHfFMP61+twMtH4RBm
af8k7d4CD4xdrzgokJ7l0AzbhHn5GVytAc4f1q0dmyX8k1eM73aMYVJ4hvDGGBzJNjLu5D4Ciqcv
O86/hOOY+ZPqJUoWTpX7ZZldev+tdzf7r/ZID4WxABIbnGbjMheEAqWXoR4JNBlhYNwOl9lG0XM0
jf02S8NlVqsFsJ5SN1jFEkzVB/jtm2PdINOdbr8oLwZnToqvPcL+u4x1wH5RDRz+H1AjrJ1oJNKY
Pzn9JZxSDQ9kNXDM/sI7eZpHKgc8B0kMoAqRKnSzBhC5m7DREOVWq2ii1DkAG9V2jlpGE8OQfeiR
YH5jLuZn2o7WNE4INEMbuU7qw3Xg/DoYSKH0rclgj/qXEN+zR9cAeRkJXCcbDs1of2+Aq85npb7A
9w/BfLHOo1ZLN7Fb/gKMdHqYuiZIN282uExi7r+vn1WXpSOgLB1Hdgf8RemJGqYc5w6500OQg59o
vEzL0IGjPQAJjyFLa08Ti17Rte6xtXwSz6p3Gosl6i3WycidbBhZA/dIB/DYqF6TAwZf6thPmnB6
BZanvfWGpD6GzC0eEVvhq0xO3bdIq9fkgck7GyneXI6vZRoD4CkpVpTLiPBYmaIy/nduZF2EiByy
xpmnKbWRZrveTgGjCr2e0h+XcRQbxwIhDmCwGZ+LGvlD1Aut6q0Xq95YTsZn6i2zQsnu9BYrRVwd
x8H9ycGksMpz08RxXMO7l7wzYH+AQ4eFkbbqR82cHTqzlwfBExTGhgi4cqP0HgUg1f0yR9mRrYYk
YxVzQOn+gSQ1qttmMQDvkQAqs2hFEyOi8rVttBda4wHO2Y+AtD7boVWAm+XKDg3ioXhFJsD0qj0R
Q/WY8QyIryB3j2vN2QyoQDjnSaed9NyIUMbBxGtVINIxeIbxl/ZUTWOA6sbfa5op4xvgErbHYpQ+
JX1UzSB9DgzRAw0lXsJn6eKZLVSCB7jFbmdRvIDUW549Eqa+lQ+veJ8bpxmFv+/wnVFDSgmmptDl
jYgWtdAydKafluxhpVV3w63oT1u8TZH3FBkKeRisPA14TmQW1tca3hwa4cA9j4gvyi2aeWQrnqk/
Nd9HNPeuiYiPu07MMnxom+qqyz5+5Z3dnKIAGJZelMuvSt6VcfzqFfHHyI2y3YRKjodSa98a0SMo
DW8siDbGUNP9ZcaxHQAxgpp7tciWxVobA+3QTvJ5liaAZOHhRlXBL5u1qecv2ngmvO2HystxK7w/
dirTpAWis/6SI+3toTCNdhVPib2Zh90UPFCPxaO9D8L2x52chhXexxH8XufQDisgNHjTXmGdXhPW
4Qwfa51PQzzPxJV6WfzoDUCaIklkQywskDK0Ap6hRVVo2bRHkRy8n0rlZgIn1DDNNm8k7VWXfUgU
PfFMMwzP30NpF94xUjJJ1MM2ZI0LMvEbeuJ3GWgPXSCKGl9tE/mVMcgGuWO3z9R0nge0wnFATeC7
zGLlRzcrSjjNEWr/cxGJTMN6W9Tie3BqCwcpC+sSwehVUSFLAP85yF+euzzRgLOaF8gCXIQoYwX9
iwe8JZxOkTD93mgyfTKzot2TssHjt8m7oWEM2iGsvC3Jafm82525ZfOYMqxJ8+Zz0AYI/zx5uAVu
s8qeUOsa6q6LAnLbXmuW420ZnJmvJYjSj1XWguRZDU3DTp9Tz8UfWoD3pW6bz73m9RcjGYtXy5b2
WnB5u1QEAPaipSADlte0b38ODFUFgrfDq8uFuU6nLN/RsNcH5AOyVsCljVkLeLkPXWQ+0YgavfgW
aEH8ghQnzONcC6DG38aKmr0ZS9pweP0nY8BQhxuYQMYlEnJQI4AsBXwz9D5CZlmtsoBpnDFEMG03
MHYeq+ERfp+gXql52lbUeOjfLJaoDMHTEaQNMQ+902yR5nsDyTYj7/JtwIFkDpKjT0yIFmy6dgwi
JK3IkcTnAlsMhaHAPnRLdJnqspg9xyYYINsROThIFIasU/iIeFGzkx3UQL/AKBwNhdLcoaCQR2bt
V6iUB34+lKsob+Id0024dJOw38zbzDugVEWCer1n22Yqm6PMU3M4NqgNOPShfVj2mvfGUSjfxL0R
+EkBIjOjsR8Bri3OKPAqe9/wdEVUHL01NKOraZ7/7BHiPg1NgRc0iWiSdJchUjkiP2xwza0l0pH9
xVTP5XNY8vIIjIp8l4yV5rOQw9eomiQcs2vQu+cKjBynRaQhFrkbUfjqk8ayIGjdZ+S9e8dFVKaD
vk8UKPoQ5fmNXe6GX6ski0F44VgugFQAmzua4pepdg5zJWtEH4G/2y0OQzEy1/8/yq5sOW5cyX4R
I7iDfK19VZUk25L1wrB9u7mBJEhw//o5SEpiua67Z+YFAeSGki2xwETmORxH3kMDOGEKT/HoA3hh
WC28HvWUtCRFBmwBEO0Mj2OaIhTJvJohj4N76u0cIAuldvQT51jXbrwcB95u6apXdBWetGhFnnJh
AZCML2DbWuJxg8ctadWSbOm6GL0qk8NkQcvBtycLMqMYc8jPGE43fEnNQP/WWcidttKOvrE2BQwa
YO+vMu+1DdLd4anIZXuI9TbfOYBqfUDzU77upMeecRePXIKu2d+dJPyq6X73lmZpsXA92YNKJLGv
nbp6iUTsbI1wwKUm3cc0Ba7gnbxZV2Vk1egOEWfGhuw0aQ0vH5cUAU3CuL3RCngLDcyDRoC3Lmvo
rQ0uXuXlZjBxmh8aHmxCf5SXdOhfXa/swPcctagQQmoFn6U50ZJmJKtc/1ygYQ6ga6FXo7wHdtOU
DHvl3BZxtNPL/Gl2uzHJpOiOAM5fSNzTIlGE+jJd6sVVT2vw+zUs+qlXzpcEXeFfmtTP9klVN5u2
LtvvRhiBiLxYlWXsP7ZllH/pmujEPBBo2Oj6/xJntosUmFHsSJkNgBAfagAfJX0BDIghiq5WhoC0
Ug6f7mRv1SPYxcpU7CKk3pGERxFumbCjB7yHJ9wQeNcksb6Zo5G+RnVibKsm0da0jE3U0qV5mYMN
qAf6a2stbGVWoIrjaDFkrem4DhARwIyZEXawgOJyYrZ7bPGkvbZV2aLuKfXOoQa2O5IVaEy+ot8W
mUiJrD8tSTFoeD4BlPwtUxa9Vkb7iidvmir0pGLOUMTgVQfZAspGzXFwD3j8V/aSKkHJKuQdaNk0
5MLyUUgboChwJfXkNKAWxF9PYSjibEAzGkoK+udd8sFC3iIEzsa5p+ImzcFftxqSsI+P3eeStwzo
5Gbe4tEERaLFybFMirJYTNax+zFNkXXeVr14YV7i7Qqwk65Shfluhm6zakpkz2O1xE3Oj3qUzUUU
fviSf9NcWbyEbQQUNCP5izy0UGc3AXKhNSBhQQDSDjqbAoR2Xa0DIHYuRwXakqDryFtqvcm3o88e
geFYHqUaSEvDnWzyIA1+gfDaMVtOQhWrQkH3LJ9cWGofgJngbSMLTUdLDw/DYuEPfXR0LGQ9R9Eb
60lYFrg3Qzdcy98Nbj2mOflNFl4P0FQdZABb9MUe32VzcFLfSqfoqNSMjhRlWjP1QeZPI2sLOQll
c+NPalqTZnIkIXkHtOn0IzSuLt1lhkRYlCD7SSQcxN7hDaYLruv+YWLvIFngAMMWeM7HSSYHwJ/E
wJpfEekH+f6TW5dL+0gWZNtrzEMe1mUAYvsgk/c9zT2iY+RhFpGt2pXcgfOiH1MRTc9EevRRCpqe
fDWAIC0wXuzv5KSkJDXNyMERzrhxWBxNKetZQb7zcvZN0FyIRGG6HfMciJF3e8zhUzzJ9ihvRk3U
x1N88qB979xSt/FwC4rk5Bxg/oHuZDbA9I6Nu7v7dIF08XlmL9qiYiXYDXBDOH2ZBKLfSJRTnWp1
BTGGcX/x3N10v4B6ISDo+EGzQhFwuhYjztxANrY6fJvv/aaAlu4sZhPyE3aiLR3p2Ev68ooAR7XI
vLTf0pIG+qYLmNUsUj9FSl59+xXMYcc2L9nCcLuL64cjUETc7DIPnpagRCPSg+0so9ngyh4FY4O1
nhVdy/OLMSb5uo/TAGALWJKWFKLBS57vdgPauz72IAVH1QrKqfOvd/JRt53TmA+rOYbW4fsdDWuP
9hiKB/Ie46MlOn6xQ1GdQZu34kETXDLPCS40C5p6WOOiUFsOejdm60zTn/ETj4fZTshyPFalf4qs
F/C6jD07lBJZQDeqwcIeAG0frHsfg9E4gKo1uIZbepzOtqQBCI63C1EkEWTOu3EE7ipcSov2fQ0s
/3c/8vDG5pfowCtiGOi8B4uUtRYRetQAQCVOLR7jzt522+JEazertSXKF40l6nuL06xoDA3O85rU
vjTrAxi3liIEQ9oKNVH5ynEFGllbHznEQA641UEx1rEZgd6zoykNfmzp+0TiOlAZ1loAQ5rOJjRD
gdlHCKtNS1AyqWg0zOZ2p0GTgOIZxVb2nrST9Y07SUd8bwDiTsUg98mqV5+BhMOoX4fIxTcNGc5b
aCgn9Xe0nn6qEEcaA/Vy24zhoKLpZYeXV0UFRIMG7r0DN19Iib7pCq1A+KMEeJwykWb4MZ10XA+K
TWiZf5PaaYcREN7KcvTsdZfjP8hK0vLkqEG9mExDgyOjF4vucCcvUZN9YzY5KFmPMtpF6HoNvd2c
7mK6Hj83TZDuPJbZR9AHWmAAMPBuF42+dQTjNN60w+5AChpmO1pmqFcrUZAIvzu1zQs0Mw1VuSQF
xZtC3xnOzmQzLyv8PnMkTYBg+NunuolCHqQntwwFA6vR4Cc7RLF1y7vhNTYBNhDndX+ImxhcW+WL
1Ar+koDa4eTziqMPAmKkp96tGP5sTyOgYJfSw3nZqWT0PUxFB84UIKcGoIF6ZgXuZJXcbgDmCnhL
UFarZZYVJ4eJ4TkNu/KBIym1CMFu+50P4J1LU1Cps6jRX1NzEgOGKj60TtCvyArAXxXof22x7IO2
XBq+I0/D0H0dgxydNW1SA8IdA8lp4FF9uySZHuBErt7HZ7N/tHVL9F9WNfip1VY00A60159kbd4n
u2ZMHv8x5N1HKnrdWCNpCAa2z88KJt18lXEcf8dnAWimA0AJkiMNVRvgWdt0yZFmaC63di6PNqQM
mg8zWoJvri5QBg/hnRvJ/uQy2yWaLd+deyAH7RwRT5vcxZuXyYDCVq0ddnqt+4e2q/wDzQa1pFmF
pyI4AtR6mt7pyYeV/q23jjTSIjFKa3WnIGPTwkkdnesfG5LN3XLa6p/Nb/SsB6iujjb5Ner7AZ6E
a+AFMWxOXJxgssGZGfA65ZGkRNN5o//jOleR6tIC8A65T+SdodFgK3KgeD7oog+du+MaQwaboaO5
kYAwd6UDfGgRjOG59jq8qX1qJkPSmIUPwAUTeFnkQzIadFLwPEi3gMBIFkkNjMQQ36oLdF7G3tbQ
in2J1uNj7bcWmlnt4L/UrORPdRSgjikd0JtZyXYTq1fz+UyDaoJ4OYBRdXpnnxW53oVLtNnqk4LX
EmXZse0FeNKW1qYIC4mmdnAyJFH4igbv4BH5LtSr8Axf6KVmLGlJCoYiFiBput7GSTV/ssM3wFtQ
jtWRzEgu+1NQl/EjLZJ0sE9mGVz6SkNn1pgn2paLEdQuahcy0XWrXpmBn0xh41YUqOgeQMln65cA
KLoA87KcZ/wngPcTXH3rUhEEAKwEML2W/6wVmv1Mok/7Qhk4Uru1RxIbgAsDiLtVsE97FgfVA63I
3rTwn827aYuC9SZtMaQCiK7M7y6JM0hkWpsAHSW1t7L71EKVVTcaRxqA+GkekYgFD6KWuctZcWMo
KysJV6S6kc5OOvrCj1bro3spHkAHUglwPhloujrXVWudW9BtLWzuCzQGOYAX+1TQEre87ikQz7Qg
+9mKZkHURxv8noBQygp+jRWIKOn6cAZOmSBV5mtIQlwBo+xB+Jq9m28hJ7vZr1AQD2xgu8as0YBQ
arijc1F8hGKYPm2PN9Pe6stVlPraAsez9qjHA3dO5KWLsV8i8Z8i4wpMZxynFJydI/zgiAQAGD5o
akRXloJojZQ21yCf7WiG3iUUWHz6wkFI/LPVeZptkGHti22pyKpTXTxkeSWB+58Bnh05JfRnDvW6
syzQipluvdOK5nYW13EzycLP2Z3d8LtvZzR4pcjbH+WoAyQiswKcwHVkHv0GKG965/+2rlyVOOI5
ivbIPm6tJTruCI1EMKRYK9wi0kore9xyJVG2npbMQXZwBIUPEHtRNRKHqPYseLMnlJIcBEOHxg3r
xQRaosBNQBV04BbeFgJFWhJrOHdSOLLo9GYKR5gnxdgDq5DhX6eUibZHUdFrha5utojyxAe7T+Uv
M17q60FhSutqIEVf6hv0rbhAvHfeRZ/+ZDDL5xikqEecPN5hRf2+bA9zOy3PwxG4UEX2LeqcakvN
r3e9sbQkxexGMuU16KHc3slv2nHJjjH93KLIakdBfFZ+MyuF3qMaeydbms5RzBBHo0z2SPrfNMyB
NFvV9oR7aoGj4aapjtbefbfc1Dk362imAuV5Ge6njrrJhqn+PI5WUx/dvNrzvzfhs/8C6fJM3QQN
IiDsdNPxzbsW/JKXRocqwehpAjpCveCwDn3jb1H19puaIPVpvyUWqIfjyPmS6v2wAtRQvse7g/UU
9XYGeGzwIdZVdQn7qP821m650bpqW5ZCLGdOmQkvGReC70QzblyBhjjiYJT7HYH5jrdmtguA3Lo2
8NRetj4DyWLte5sSJN8P9lCgYJ2mzAbakm207xqUTaAvT9kw1XIeV4AYje0eFQZRu0oAbPklxWP2
5PbOr0itSFSUL5UPWCVamBnaOcywZAdaooOm2aC8jq8LA9C+RQsMIG7I/FoKJjf1gN45VAYgfxHq
wKQQAFYyTbvGdZlXnf/9f86955A2AOgN8B4fSMCej8uVO3i1MmZFgktukOUVpnfqNFzMWJ0Qmwzc
Yi8i09AUhEYeK5VgNPJMwNPphQtWJOahHFiypwmsLAcezBGVrE+N4eJZBW5l79g68jFKzfDqRyg9
p5lZjejIoFYq4GFePTWQwkHdkw1caL9FTnYRcOzTMcWyrvzdekjxL1HGLw5QTnAfp5agbdIOpds8
BioIayRSR8CSXaBQvb8CL6TesrbVFp4DON4F8JfZJWn3pAzUlXqobsf1wgFCFipdd5MZuckO/yHA
jACVZhRL98K0yW32NZWbk5f1jrUC0au68P8XUAtf9++Rw/CfAbh0Xfc95jvO/R+Uh/SVVgC04zmv
k3YXqzd81lQYpA3yyGmq1rPGSdR7XlrsSTnLaWn7QHFbzG48cLEG7xbGaT7rpi0KA/AGiaWjQO1z
81svsnfUR/hzFMvzebwhA4G6822sVdNPgLYEe++BHjUbzeAicf/5mMbtj5Sn5fem67K1WaGampYR
bpIDsEJ2Vpgf9E4DOJayAk5mig7YSLuElc1n76Q0AXamvCuGWp3Ax+s9bvSNxRiF/pao2iZGtzrM
99rg4Wit6rBnBbgrkSnMjdMsLywbpeK1L1cko0GrRhCHNLikNzJUgJNs2sdHcf5sx3GVv89GHCRm
kjrS5rrce46vn2Z5qfYRGdAkZ5a61gT1uNoHODfYhz5nj+vwxQC0u2mfunwG1nD5EBrIRCp8lR+x
yZ5VF8gXL03lPkOuYqMbXvYmk1+krx10oBnB8Ng4+L1S4DOhGmSVmUvT050tydLQ5BdlQUS7JCqV
BX5l3y00PQRpUN3s+jEdF6njAf+JADut5i9sMVwnuE7k6c6hPzzYBADq8UHbop8H7eIKx5MgN+0s
BEtQrhWbCcNTAXnWmvl3MmjWgSxI/hF2klh4/idx/zCHQR3he+gZJ3QOPcf5PTTJ8W6eGACK9OJ2
RHU1jZqNkl5Qt9bRqY73xEY+iSY1sZDTgHNidOrKPS2EA3AXvAuaa+bF/NShMyqKQYuBo3SK60Ul
UjPnc3YnC5A+OPoS+CcfVrMByeym1d/VtB4qUR8yQDUCcsrfybHT3ypAmMTBUL2Jph2XuKiwrryM
s53UQBXkoU3+EoKGaIX2B/6K25YvxiDQaJsDwQ+EuXzboRECqAu6+3WUhbtBr5K+zryIfR00s9mg
dS6YtNIBvVGtDWKjBTDGRZ+zroStb8g30HBtPzhdv3KANmPyMDtbwuTnOrFt9KCqKQnH2vaWEi+P
Kysqs0lG2rICcfmCbBov2IJzOj3oKswca5opt44BpdfKnOdZSeHqsbPeg6AUH2SD1bL5NQAJdV0j
OXLRExmAujk3Xoox13BN21oXGtLBbC64SJ8MyLZBQfx+ZPYPS5q+uyCzkdt8DbSYfHUjrBtciWqR
THdkg+j+mVtomkgzb1XkYX/gLM+/Wq12oG6YbAhBsK7kBeA8vmZIo1h4pTuifalY+VKOq8HK/GMR
Be4V1PH4wur6+GfYj6/6KFAD0Oj6Hk13yWZsm+zNb1F9rwzIc8RPPXlqA76zUEcao/a2fwVeozd5
Rngf3MQmng/KkwzIUzRJs7HB6uJJFCkvMqmh4UiIfTNk0ZUGS6AKmYHmoJJc5msLrRxgPALX5WxC
M7ybqASj8YAHKyJJGeXbAXDhABkeQcc02RT6z2rk5r5V9Agk4iXvjrUbnEk0fQqeOM4S6CEMBZkf
dkHIUhwb7Co0d24BUqRqdDVt6daefqwMboC1Amko0Lv36MYSSkBS0rsiWadm1+xn0WR9v568SUoh
eM6fGkV2R6IRAOFr1LLggMSAFGKpoXSFtxxAvr2cZSh5l0ca/iTTFawISmiOVciCLfqGBjHFI485
6MiQQp1l/x6PtLMx7Xu3TJPxNcW30kmIBE+/0eUGIIo8/YSTbHLIMn9NK5Jb3aBPSpLpyoxmjZGk
B0BwrQOnX8TRxuOgghV4lzn2aRpNM5K5SkEz0w/iYnGn/pPLnYyho65YCMcrl/FgGEtSU0SKNTI9
wVs/ELpxyVkfafAVbDgYwAzVhA8hrQkmfF7O1sivpyiASdIV2aFzzDoIHKLf8Pbzy4qi7llaAf4S
0C4KCrwyewWWOSowbaS0fBvQ3ZyjKC0e3CcXZeDbZEw5oLQD62p7KNxOiq791WtXw2jc/5BpjWKB
G1PGhD2Zpjy6NzVTIAAlgHTOTIsvkBuI8VQ3ImCUoASJZgJclWutL7TlnQK4pfbeLdkXsgVXTgba
BeVr+i9ocQ7Ok2iIuwfAm46HHoRpNzuQ6bxD1uBWbZbRjHbgg/9lls+fC7uYIBU6k445PLcXdz9D
JqNwGeTA096UAkS+AJQ6q37bA4EbETLSoOCRaBZwNiln0WwGDoxJSaaznGx/D0tKwQGLQrNP5YS9
NLt+hpxFs6vyGocgPLQ6Kmhxj5id8KWHTn0NJTeF4gnrbHZBb1v6RbK4RFcb0BJIDlyji+jr/ow7
On+J6sLyGCaqwIOm92si3AGw6Yee1l7A9LUNkik0In5QBc3MPCSbKHw8t0n3tpOsw7Q19a/kV6Gr
fgHq2yTe21b0E9UtfRov6xjZCTrO9ChEO4WGtuSonj5M5x86Cs1aJmO9WXi+P9lMRyhZ2/pptkm9
WttarfAWdhvJTZ8I6yUHxAAAb+PyHI+m9TIi9Yrr75fYk/i/QNnigqy8WITbPzmRFlcwf3IKlJOp
dhptnNsbr+tQmg30TRokKisPblCse6KiJVlgKD5H0jhovElUJiEFsGe4Zcj4AwYKvH/SxUErTpoD
zWiQqYY/w3lNs0QZVnYNTZiM28JP2Jb8JtnNlMzvQmZmXx/u407raZyizK5SeiYHMvcfPgmFTiMP
ef4o91dZKoOHyjKvmjBBVSQDx1qQDAxFaMERVjaZkGxSAKji2Bf9YRb18qBlILZFfUEdLEdmtsdC
mAFytkC5Qzd4AtjdMOyOJQlJ3ysjLgIZLEllRLmzMoeofbCybptHRRQuTEPgJUsL0DomxiX+UgD1
ZqOL3AxMFqM6/upFBVq0HTCxpxZQgUXoBvsgDrLD6Di3w59kEq246MQw3u1oObuR4k7m4/SDGgyk
iO4U5Ha3x2wy7VGYp0BztA14CatDYibVwUIKEhQnaj1NZcTKQ4EDBF+QwWxKy1nGtDrVl6TWIz15
n05ByOo+yI2V2frbrtAc1Cqw8ArcxmKPPFm4aOjspGSkSK0E3wQlSBcqOtsphacJ9CnHxsKlM1ut
FJnlAGmtBnQbBUAzOjI13TgewghgwyHXULGBa+UL8lYXvNkb353KHFAQqGWPdd232yrj/UEfUn4G
Oum4NoCs9yVhLp4dee78AqEovtTQ0Gfr3bPZhn9LFO/u0JKHctKG4QYKTVC/Rt4m+2lJGuBr/0jy
obyVJWDPqpy83yd+N+LiSvUz+J588arCRk8Z4pEoxpvdpeby6+hU2rs/yfy2eZbxkB3IlgaQPEsQ
fFuPVcbqSV6U+eHf83C2+V8Avsi+GSZzfBuc575r6r+jmCZu1jngYKyeWGurSiMtfehxCn6QTAPX
LJCuVq1aOr2ozZVT5nzD+pChgsUeAY6sVKQvnUTstNb4SRHssmjMlZ8Z9mF0Uc+FxiF9it3lNu7H
Mx8YDeuuc/6yVf+ybtpXJqvoYKqVFqc2sqKY1UXWb7k3lCirC0JrQRqyEaZ7NZHIO0wKkgVt3W/d
EX+/BWtQG/oZuim+oYHXT7KzUY2rzjXS74Mv3HVRVeOhAsTHY5ECsmDUrfBXGCcHFscmumAz4DTb
gbFHlWv5FIasmCyKIbzi2VJ8q1wrB7YBT/AyZta4LrT3A8P7IuG0zAPhuWgiHc6aGaOSt3ePpCQ5
kOkAnwhyyvbsr227AjohycmiTXxc2LGNO2rybMRW76+Q6wUS5SCbDe6dgONTCDxOWeJr29YPgWyu
hPNjk2Z+/CZb7p5pUX0aUKQ8G5vNnX05gs+Eok1bktrVv89BwAT7VTeCL14p7AfOAuuBRZey672z
qySzGODFKFIsgP1yI1P2ZDfIyYki0IB2DvthABLjKlFOJLOt9LUecr4nJYngCAIW70wLEdbeIY2L
I61ox7ACYg2ZN1agmQvSVNb9bvSZaDdcG7zvRqak+PiIURR0aKfK0hQlPSFyoJ+0amnu/cyatsAB
HKhxftiIx8yYFiQBGhfgRHpgcNGSBlGjqdkwRmRq/iFOjO6ISxXjJVxBLzBUVMe8fXAMt3lAZqV9
KCu93ps1e25A0mIsSEuDUYl8ndoooyc7fAF/qA3dx/MucqLtHCuqJTKUnsfX4BryjunUDln7SbUy
QiDLEarVBGhF3ZO0NgRawaXDgTmnoLMmkKtCQV9NU5LS4PL81vImkKG3ANOw5XY2pg0odtughQAV
XBxIeNYbnQPxSgUknOrmXHd3FKQDH8kqPK8/TUk8nwgLACMXq8xfWPyvaEwMHDj7otZPjAMmhov3
GgWqVgAfoXNCpwhwBc3eWfiiajaelaXo1oACyAbrthQAkRtkiU7TUT9SQWep5/mhcNkrrabCT8s3
v+M+BqmbF7us0OaJGsIvfElzUwniInox+OCdDTfovgQSiE6O5MMuL9OdwBvnxS5RI6kn2dUEKiKw
Y0CmC6Lo1N44WWc8ycQznnA3YYFr6JEkAwgOtoAEGZe0LJUBt43vZsvjE4lMI5cnM4teWDRa4D2x
G3vZmmOzJS2aD4y1NYLOJ/O0aGsB9mcqp/RVWeRcGzkVWtY6Hp1a7uzuSyepYHKOMPuRgoYpgq3z
RyMOnV3uxz8sD/e/KZA3n1iXDStDAC6QlrGSVc6w7LJUXPusH56aFrRfwCCxFqQkWVaCM71Oin4P
5CsNSAR9tOANB2GBGrq4eZ85si84XpY/1rNN8mk9uzQGKKamOHfq2WaO4DmeOIx9Yq4HBph+rwhQ
Iz/o9TJE/jlaRiV6427WspLZtuFdjQ5qpZ/XRTdUj7YU8nGOAUiE6lFaZbrRUcy81jgQ3Rt3/Aok
USQLWm8EKpWdv8Vj9gS+0Po540Z1sjMFEKXk+Fh/a+C4fwxzP3mofLTZkLx2kfPkSBtdgIKuXVjZ
oAARXZNvA/4fUL7vd2edu+C/MsMfdtTlp38/gxhI/N9dO5m4cAKZgu+Bqddi9j2UuuGqpmeXN099
JZHPZUw7CDX0ph2AlIXWDXp2ULW7yfxBO5DIRs9evrhfTz6TbpoPTgqE2U83mvHWg++kp60aw+7n
+HcuUzTalLzv16Qhn//enaKDIPoH0LTrjQZw9E0YVOFC8xoD0JIAI3yfZrkIzySlofELbePb9re4
MpFKtAEndTQAOReeaVq7BTyjLPG3Y5Y8kAsXTVg9Tt4C9yGD226mSoC23HuZ1R/rLMO16seKCgfw
Jv/mNHF2aVlmrNFFW+yssBpe+6Y6iKrQn4HvUlzaCH8EJCez6tNs0OTBRGH1M45Dt2aWmS5BTYQc
BT1FUxuF034pTrZ62CaqKixSg9YBOVnJtdKQOxOlmeiwxm9+kUbZwQIb66Kmu11aA+w2XEx/KPOa
zOkvwwCj2ORDS1KQDHf/4YL+lubYFIuWpCgz0JAP3V+mObRgDOXRc1w1xSPYyRat5aJZPupqfeUA
OmtD/Myp0hpZh9qgGNpEack3ZEj7piUIBM0yfLasNN4Nfd2BLwHLwDRDXJPJY1G7+FJXon6Imh3r
TLEkJclYGz9kjqWdSYRibGeHby/A6VPIzl72KJY2MiNfCpb3L6gJMNdhg46uUBj9C+Mtcmg8aR5s
V1ZP+OVZF2O4t3AB/opOHL4xkz4/+FVcPQLzaMT/Kn4l/m8WPHSj3SA1/ZTj9i8FPedrAtCwtSla
1OInnjyhwr9aoy+ufYkL/dFWqJ8eLybT2JDROu/5rSme2ZOpUKifyrQB2uVgNS8oxDM2rlt10TLO
Bxu8T7+vo75Az1okDhoOZ0vA65qP5hC629BkIzqqvRT9k1m2AqZz+h0ZsrNwmf1XC4zL0mzKN3Ow
7aVwiviaaJa/a6TT7IxYAcyEXruU6E79wT1vU1V1tnNRNL0KKxQjR6YTgUYhN8Te5dmOZI4q+qeZ
pWa01KlFgIQ0uG340wKm9YZMSAQSScDKOICIBLczOgIAFLUngjUCUugD/UNGv/7zmtRkSDIAyaX7
OvS8c8wavPWuW0cHSlMXqF+Bml+8tLSega+8N9XfdJiwcldoYsSdmd+/4nYL5ehdfGNmK7MAfFU3
ZoBcR53MEK9DfHHuBh0oCLHF2FdmF87ONfFuPuqF9zXudPVP0vcrtJh7X2uNG1ucDYNVORjeV70G
/UIjCrkmXz1N9Y0jW3dNvnlYoR4YDBgb0mYFjiGyzMDArXwdF0dbHxVjW9KilcRdDR1gO2lZgTRu
5eoojOB+K9aWAHNjndTI/9uxuk1TVwGmoX9MBeib0G2mbgQKzVhJHmg7MifDyefendaJavFIUN6N
HDzgg4kplxOvrRpiy8o3SPxFE8EtKSyJ6vabNQlRIC4XxMZCmBxW3m1a0zEutAK9eLMtgaW+TPse
eGhKW39qe6U1wPt+w+FSxO2m7EE2MvtbygIJETyXPqNzywufZdrd+v++PzHCxHbsbASaWLxC36KA
pnmJ2hy3yWh8RxJ9rF9KfnbCQH7LynG4ZL32g6S1DcwJM3HtFS3RRpYAUShx95NPPD71bRNcx1y6
X2zAo1Lk1GfLqA5lke4z0ByVimIiF9X7UMgE6WAGEpFZgfdAEFLQWmtroNCQeW8W75YZi9LTbE5L
MpllYemAo4fjSDRU9ndqVchMgGgnWZBvael5zVPRKHQup3OuyoraHnyAY95YRa6crIbIc67gb5hi
kZWXIDEQ+/7w+mn1GatXLRS0I1nR8r+tyDn3oks/dFtX1ZXOv2jEp/wnWZuhLMyqUlCMfP5W0i/p
9PtKQkm/urPe81mzChp8t1DYyTLmFkfxbeouOlTKPqOU8QkFlta5iPTxGW2seP2LMndFynpkzrXN
x1XUoCkLDUyNDhBDfA+TtotQcoLXrXDZRepW0kpLFDdwsM+rUA6wj1cjilq3ZFymjnPK3O77FEpt
K0Vqnx03/+dtJ6WyaJBNvNma5R5IowZNm34I2kFt3xbAOnZE2hzI9U+foRXjd7JnKu7nj+91In4o
QnPfqELhXrLmSDOplv8u6yJ02uOAiT475fb/8v3THkLi70CkWb6+29ylemZyKb0eFUBajUYpluDY
xOr4ijxZ9IQkwHNme+7rqOc68sWj2PaFB9yIMk/xautb4MzGI1THy+kTDSiMS5emHSe7Ok5wSynL
6GABgfos7DF6qiKwZNlavKnUikTIAuGdMA1sAOEiCI9bDX0nIl754S5PXMDIOW25Bbcj+yXa+q8i
cuvXIZMF8rbe8Kz5+Bw5z8uLVTvgAEb197Ez0G/Ujyh1rnGB++C5+OJoeJ09SQfvzE1WsW9JrwM2
3giTn2PvnyqAvYeL/22/IijG5ziL03Udl2DzdRpAhKr7sECOeOzRFJDuvwAUxze+y8SRBpLTzMqj
D7tZTTP2aT3FklbcrwWa401Qdi6NIuJX14ycHai1jR2KTsS1yS1z2ZSFfAMF2R7fdv5fRTmeysru
v4NLT1tGoPC+4CdM9/rYgdxXj8Jt1eUb3Cj5FxoMVdXcOpq5BkUiw7npN8WYxm9AqGLggP+QV10Q
nH6PEagkZOTXYtXlUX/maGU9D2rmcbAaicb+D65w7G5FMjKJfGPc6pz9h3dBAg6gTzcJevCDI1VF
MFyVBematoTZHN1HsQ8Fpr1medwP6Piao6tPQiY5M1AH//l5yCOnvecIn25pUAHYBa+9A4rssJH6
GP7QCefwGWCKl+pevqxwpFiGHqhkdNd+ETUQ7vTECa6s7cQlROEurUiO39rgajrdxjfATgFAIqYt
8MYSo9jENPdkR4OL59rS0oHVX8scNqD2LDd4YWDL2SbuhnHfj1oCYBfsRgqzR1+HH/ibaUXxTZYv
jKSvL7Q5fYySRy9OMobHycyTw87WwWSQduC9WrQs4A+5/WSgNwe/I+HtoPX5vvFASnkn91L0RIjE
wvlKOeROo6OFl4HWsmh9NKx/RqGgKDdwN1UYu4tZASSpbltngX0eDZTvjbmdPHDd7s5RkWrLpE6t
n7r9H9+ugrfKNYo1q4LsiI528+qlibkYOsP8iVqyUyJb5xvvrWwbALxn1xR58UW32u+RilBoFaBF
e47Xqj7p9mj+BIJz3fJXQDhvxVD+jZeSJwsQHte4RJ9A0oJsfpTmuAnVkmR9bwxbPiIR0vaOfSXj
/6HsS7rk1JVu/8sbf6yFkEQzeBOy76pvXDVh2WUbEKIHAfr1b6P0ddbJe47P+yYsKRQSWVkkoIjY
e1ukVqdaZBvToxwVZWSg4EWUKtqjNv/XYQooL+YK/2hvRtjvYdN1minepBO7u5qGSrR/WEWngH4C
MoOzfGqeFytsBibUv041I6OZZJr5GN8L1HetjZ9Nyx++luMqjia1R/282nvzAZwa2BqYJnje0TTj
wjSNl+mbcdO6TD/7XIYv3p9Gzmt+OtPlzGbm9Ykuy5mWS/UPCDS6EcghU+auLui0M6Bt6CQLeelM
55Fihrp9QrVlLIhPF58z1M0YE1IB9fbP45cTmZZZg/4+z2WUaNAJMjB9L+oO1cDVhKvPYU2ykyUR
Gyrs/AUCnGAyEvnHHz0mS8uzx1Q1zwyPoG2dBUC1Tq16J17w4PhKPYq4iw4BiFqXyFmqd6rbl5bZ
/kNcY6vt8YYvjL3K5PvUivoBcmb+sXWtcWHW0W77veQevc8icDIXUKU820nJQemaF/J+IvoNtfd5
CKq5Zm8O3u/W39m8gvW4fmafLKs+/iUSSNz/CgQy13cYsGOgKcUnu5ITFSiLD6KpD+7xNtAdoa0u
ThDDECfTAsPKr1aO4iUJ6cStsf+jm1N+yKkB39K8hLRpC63x3BEgLsVCpWzafVcj3zD3Lvar1QhQ
gJuyJT/PblCNG0LjcplGXGEviwLEcFcDl65pkfnqzRNtrz59FqivFAtUa1RLf3SqDQX2c3nmwi5j
vhLj/EB3uvFBQmCuJvxgDiS2hl1uVSsCGYKzSfKmANx5dslyngMp/3uoTOPukJIlhdQ8IrtVPB1k
Vwy4UuamOSRln2wKYj1pVf0yGXsdsU3CSbpv8F4ChgrK61NnQU+coRrO9MxhtAAXWFZ4qwNYrfmB
p3y/kRCEOpnRtrfBmGb6FEoYUPuE0s15wbHMmo0QQIhHU/UxdXl1q2Revm6pF1evGR53tyJyPoZB
l6+sK+IdtMEnqLJgsKYO0EwKIvKm29B/ARcx77+uRc9GMNpl3HOBiLCvwEVl7ep4QvnsvS88qV9U
51t71wEQx6hANhZeK7ANKzcXW5wHgPJAPPLXyFkuUkOMMut959SWDkFgHbzRCHYOIWeRvh3tXN7+
3QAE6ZutaJoKmyZEfuMA0WJzMN3BRH/5PHI17MTYwYM578vFDu23GJi4KtkNyOLc9POhQioFEILR
3pgu+Jib9Z9/zPwanOXYHuUOAWLVCxi3g6vfMq8GNx2YZvduHNxnuCZODcg2D27TI8k1I5XlfLs2
h57gewMDiVw0GU1XEFslL4PXQ+whtn5EeBvxScygGg1eqoRVyaPVRv7aUbYLuH86nrwczFs+A+7z
Ux3buf7MlKIxCpK+0NSnXcrVTJ2b5yXdNi3o9tpPMydGfTXli4SWI8rXUAMQxaI4+EmFe0dlQQvY
keKl6NMfaceiH1b1nAjWfu9A2g5SvWyCXEql177A5uLPXyw2BNdXJqEeCeZLM4AQpu9egadkkhZj
gyKYe7d+UUJkN3g9qPdpArb+tELIN2umKPSayv8GhD2IsPElyjh6aeuqf/VHxPw8O0PFMqoOwmyM
/CNLbcS5owJ08xmX78ZmDp98zs3afuu5fowAvEB+DdrgwBhjO2GRF8A0km3puu0GiST/tVc5SsNn
eXAgqhd4LYmOBciab33Il4RFTn9CKKjcZNlUOgvBvWnvx3ra07Ke8PZTOWrrzn1jNAdsXH0o6HbI
UtDi1xRQxNU5qvng2OdRg7vlvJDXAgu/CIZYrnD50dDv+/ZQNN1NTV3rlgCHiPLvjqbYPxRqhQrb
KF81OUGKLHJPHuKwYNqSqFIKhnKLosg2PLsMUw2xxBhAErOO8SF1tC06S+P0HQU3BfCrJztSalWJ
KV0Qn5KTOZiBs08JuryQ1VG7vgxffEyrqWN8cr88XNlNNxi7fN8M7s6saUzmIJsElY22G9urqh4t
gOZw8isfY8NLjQ4BvQEF9ezSqIHsuiH77ns2g/JNxwGWaOID1ZBtRxK/fEriqAzFKPofIIXx0rz/
DrJYGnIraQ4lGPotudA2yheRTrTHEPSQwGyXgw/l94gqaBOhdiWqq+40ky+ugP0tF0Glu1OcUTvf
BPgmtmDnfI6GrnP21qToMSH7c09n5fc0Td7qIM2A5HEGpD3FdNtWoDaN1JjepzbUwAJq2YBythni
WLx6gs6iWkgoy7wwt4dgWBPok8WVu56sqNv0hUOPDSXTdkRa9wARYHfHvDHYVbLMD8IV8yZD/ogd
1YcQeCn3lwPy+2CXTvLRRu3Gf0Zw+Ytye+mbFgAsSMCbppl0NXyxMVCE42VqXq1gkZDhZeh6oU+u
n5qfZp2b19MuC3765OfmZejT57181E9n+dQU5u81Uz+d8JPDp6ZZ63KWrNHpr6/qYvx06k8zP/1Z
f/uBLiuD7Nbf/fn2imfT9e2V+kh0c5sGgJZC4PvqwRWAaBGJGaHukzSu8WOsXaByoRL6DQDRZT2T
bo+0eOpyL3jVdTYtheYWRGWcDbTKY8CccGB+/V4CH77zpPPLZOy8RRVq6wzF8mpA9lW8x37m4cru
g7D8FpT0yzEAvbBZo0vtFU2cLXKzNnJcqK2MAIT9Au3Efj0gPb8x3cwbXwPSBhCJEf1D4dk3SdDU
X1SChJaWuV6Zbp00EGjFP+bG6WP1XKoI6plwa8HKvp/6DMwyE6+/1CMwTFlVuQczysWiooH32vVJ
DwquZKNEqnWxTP3xXqRCbEZnArE14F/2QeTqBrSA1V0O8cbzoYcYROiSftjWbimDMCdDsAP12Dfj
crYlHnv3myoF2HZ2ySDvs0XxZxfKea3LgpJDeKAusy3x7adUuaggSKyH1GXNqcsqicSs9N6sFEGF
ygMeEGGY6T4T/Ct1Ev8tRqHr0kN17X7QdfviAwVaa+29gXCAQ0W9WyMzOiwu73cXDfBY4snjEq02
5h3vMmCczahCkHJjBq4WwNM7D3ORIkKC95xd6uibbq5cx3dMjhC2J0fTPbdU5aJw0i5XF5sZaGc/
0zKHUY7j1gHbdbvKQMz2MAhdP1hDUO6i+ZXU7ycQM439oBaNnTubc5/nauEXUBAx3qjHUtsyvwN7
CvQgUDIG2jKPIt3ZJcWBxA3fnruqY+Wx8aFyHxon0zetIJJ45vo1FAy8eqZIm9c4eyak19u6SnQY
UGKtokQOX0bubUzuOdPECetEJfd1LdReC7sBxT0ApUAz4T8oLO8GdKEEm4nMgcBjln7zR7lJJKo0
EZJvNi3yvNtgLORL2eijcdAqzgHUgbbWZWZqx+IR9cAiLGOwUCqa/CRt+6VQMvoSSdWAl4bTh8YD
dQvyaepEO7/Z2X4sd9jyshPLNV11wC8+Kg+sL3yo67d0bF9qlaqfkGMftDNtykT4O9TPLHmviy9N
jFysrpppg0rz9kuGqDr37f6rwmN2aZckP9hJQ5ChRyigyfuvY6lpaKOWaZHbsVrUUZ4CP4yCgk5U
ibP02ShuggZUZSj126dKBsUBr3xdMyA4O4+lbR07y46Nd56PKjueAKYHuQcrQIANIuFVb91qiNJ9
VRBvWQzU6W9aBwSVbY5CMLycOV89iAMXkWM9SRTX75SGoD23AvvdE0eLt85X4SM7GXWLAhUsQHDj
d3WmPPWUiFeNI9swAYyyvzMjUkGg7d2NGnHIkhb+qijcLdUEr0dgZVsMXbQfIJawISNQeIgpeO1+
grJj+91OwDpkgclr0ZOsA3Kxl+6jGXd9BLXC3s3vWp3HYY6gvTumyGkIzp/sQn+vpC+hviDdJ9Sk
jIsqhub7eRBJiBUSoMEKhNzuE6F+vivaZlgEszNPrfKkR/JhpnqsyR5cQLHMTGNC6vLPZ/ID3O3N
WvY/ncmsloIV6p/OdHaQyGb//ptAiv+do2RaUtdeQ2q9PbD5YKGK5tyKQF0Emqm5bw7n/sVJo4z8
k3s5LfqpTT9ZzKxPXiBYWpzZFkTDn1yU+6zKWQpNpRUKYLP4BRKs8f6vdplS63ms2+Tv7C14m/a0
SooVaeIPXKJWmLg1WHv9CKtG1pey88aHoE3Ho5jtYNWZ3qM2fQOOffo7ezKp8aFFMcLZvxfZPUE8
H5UfdsLiRQ70f5jaqH3qIdgFYLQTyzVh0Ng+98nQ98d+KPBwM83YsER3owTuoKzWxkaLTP4altrF
IrxJweaXfp53HjDu5tDQqFnVIIIHAge808Z29jE00ucz5jr5CrXDbHP+LMaz4TUo3AgKmTdFGz2c
s9h4MrXQpt03JudtbOYg5wz5pfvJJtNNPFjtLgdxNXhy3ttSNNCLCNovPqjkNXc0KrZrdoM7Xxka
O+tyuvKdWmxzu+m+BI0HnnnUlXZdq+6QJPqKYE73pXSQEowIi9ZmUq30FzlOLvTDnOqBTO5t1bcp
SlO7Yl0KqQ/mAB3kaTvgJ2F6SY0sQ9bnKCwcIVyHircKBmMFKhx9f6C/JhpjUQfA6isrW54nGaNP
W3CCmvXwFK82HHs1UOsXvnwnmlS3vB0IdrbglQesisYrKLOVC2kXOcR2MHw5gGYsWHRTW4GKvGXx
Ki4VWYquUoCftTxeDdhDL0pwaS2jOWSeocBoU/vF0UcKla0C6GPtKVir2coMAyeBynvr2qpkFT8Z
BzPBHz0LJTm6W0VdwDe216p722M/waQ6vksZNwt7srqTwef1RVMuByRtl27iN7fT6L3XvLdeUFyS
7v0WdMOm2wG5tEImDGW6EJl56SkgV1HJgIKanbmWtyoo8vtJp8Ez5MP47GQWLGL+bnpmQW4X7sJ0
HaSezguarlWB+AK6fqFZ1JjmRUsUc99Dejt4LtiNOfNfP+UQ4K3NLHr1KU0X0k3i06e0KWqcUZFz
XpBhk15X8etfP2Wa6GiRpbkCw7yMDqLoPoZM6jXAr9GhwSvrwdhN619sY3099TIf91xwjHNurayg
nIC3Q9FlT2oU4fQjasanmB1kPSL29HvUksMsmJILa7lghareBs9lu7qNvGWdNTVUwqqfyNTiaZxO
052oECQCIdpb1Uto+0LpGSKw6G5xa/w1VUUCoPx5KrYDP3kvxztA94cdaLKqLb4Asr8cNMrh9lWt
uLsyRvwkwS1qmklnlw3I5P/jTwiy11E3vlJbpRTgMqi4W+AcgToXkqBFWBIL6OiZFjtr8TM44u4P
HktQTcbrWKJSup6CYjMWXnMLsEuxBVESrokEImshEkjtbVXn9XaQwAMmM+xp1BIj5ci7LQo5s19G
M9t4C+ApcDMW4dnRLDEOngbsKoHg1CCnQ5U597Ko6tehH1CghYBp6hJ3JWwmd+DH/mQXGoUAyCzK
nTvbdYviM+jXv8vZbvx7N633yNL6oWFq6lC6lzoW3Rkupwt504TbHRJEMwTzt4vhcqIZSEGp7PDm
ANrZBCyZS5D+kQ2KHd2lL4i/xLtQd9cltLsDQqc9zZQiUZBCzNMM+B1IahFfsreStqBTSYlsll4L
AaB0rI5dXuZ4Qs1NVXXA8rpidbaxqcBwja91+ckziaYjwid6a4ZL7aJwdp587a182S+YWxbLuEB0
NDTjn5pmkplOSgTkJucbszqOUohpWjA99VvT1d5UIQLC7dB0i9Llj7H/7nq8e7jyx9s0f7SV98sf
YZJ0gTrUuk03GlKXOxlM+jbOmAU2t+S2pIG+NSZz8Bnqv3yUJocXm3HRDmSwUxAYLM3AZRrujhAA
t+JgfbHl86JjQZ575Yv9ZaVuLO1bB5A/qBvGN5eFmtT1j2mlVheTacUelVAppN8vSxs7JLOztSZN
tzBdnaIIBWIIuB1PI5/Oq5gRc0Kq5qxax/qtsZm1zCespnTngWDqeFnet3PrJsHu6/fXYjylC2B3
yqZP35RZ2gIf+QbxKg0QI+BEdhMHe5FL5M1R+/rV1WSnhhSCN0DbL/o21t/TykpDaiFKSzzIu3nI
Td8lPmplh9YCMYhiw7F1unqdOBlq3/yhhoYr9E7tnj7U7TTEIdBxKE5PgZN1EekVlfsF4JkJgTzC
75UonbU7eFApqxSY9ceq21jImN6NTZYuC2y1SMXGTa7A/82cQZDQNNsx30CDvDx8smWzzwQCP7sq
2MG4NTNK3tj7DqrpNrhssavUi8AHW5vDuynMq9Z6I5K/R2NHPrRo96U36ThEICK08b4Dwbv4Z4dw
I/C+KtlH4FD8iFTxHmDj9t6BiQQFmolz0wAWY8/4M8+Cgn3Zpn3YGfSYMWYzas0m9o2V6XrvocDp
hs+HvrT5v0AyPXIdfmIAQTBG8DNyHGpfgyFcnsSaeVl379fWsyGlNKST7UxCaVoyjQUo2ia+MqMG
6Xzx+zvbZW7AsuYQ5aisLL8bbcjRb6LT756ae1aWfzcik2Zs7uVQcIWGUYfTVqAxdVAQspx8RdfN
TGEaFHZ/RAHFhzYEpIBJbcue0FsGkt9FR3J75UIHwT/GU+2t2vnDf8pEXnKQZ2NKYhukepW1EpHb
g7rZyqA87PF7zcrvYIkl9xCqykK87VTHCTGWFbRBk2fl4PHTtXjEJu99Ztk/qryvQlED7WuzJl23
wokOcZ77iz8HC91rwjSHeaDchyASJzwgrn+VJAR0NhVWq6r7FgiXAG9xhW0/toq8Q885/xC+/ab7
gTxx/B2boVBiS/JkePqTA/YO4mayaX0soAC/QKaixw8TD1YjnGYel5R1qHjP/G59sdUI4O+qur/L
XRRuFnkJXGIq6HMB4rwwB+EasB+Oc+5eRkF54IYIh8/huO7Oso4js8RDmtriwfedaJcnvALCCl0z
EDHtLqFYTlcXmzWU32hX1wdjiroGQO5s4SUJ0tFBwflhGFMX5CdoRbaGsf/dvww3bfeQFAmKXcFr
ffjz/4jR/8qXcSTKXBfsgMwLoD949U9KOiYE0bW6y2xEaZ0ZWlz1SMFEZQ1CoN7OfCQG0m3SUXXo
6h6iGpfhSOqEhl3akiNCF0toIYGdsa2G5Shs9ZgMrnyYyBtiVuqxjwoFtAxBfrPJ1NZ0CRn5wWkD
AODnUReEtY/gQgM3VhKczKysrPy1aO2XtFQiNKayyPMHh38xHXOeqYVE72XVBI/WpSQAyiYSF0rZ
dXUXtthYHZEobY6mJeaRIM8eBM+ijemd/cwU0zd+3lC9l4lqcJe1pnUlwR5TIXLz5lCGJL1sX0lS
9fs2t6dlN/nkLbamD04aeU/rpL6dNIITbOjJmxgHumhAT3wAdEw+Z7TYmnXMsjZKBjeRevaK/eBk
ll4LDcLYSbDiaFnlBjK/ateCkoGcjM0cCmzw8CSYsWmz83meGTGTi5JabTjPLrKgh5bXvGwlCm+r
PWiOTXKE3hJihVPZ9SHCa9ad1fT8UMb4L5oBP/8Wa1RbOmmbrGnB6S5ggj7+zcSWUH7gU4fof0WH
92D4AH495LVOb0wpZT0zxyK/FGwHD/V/l/JKMwByNVAnSfxarwb+uogZdIM+ul6koTw7lH72TrFR
G4GqeO01CmrxMo2A1vxyPNvVbB9mu/8X+8UfqeBP/s7A7NdKU2tredJayVm1+m/Wd3OW4GPnw/Is
nxqzYoN7AlScE9wV1wb7e9ZQnUcSNkw7g+vNOgU2sp4ilB4fWeJXr+2YTOtRUmdXJFXykMe0DdOR
5x+/PQIPleXGI0Ig56EgYNA1HqC6OCKq+Ic1SiqW8SiPAprRO3OLRHklRLXmDUc+Fi8oKPR2A7FU
spq7cnYbjdzkb5dPNnNT/T3trEPpYye+ivAeBcpnziF2fhZ6gWpZtRSog1zFRghGWnV+W7MHAwI2
ui9Gnj6a3ZLZTXYjP4EZIgYgWwQTssvddDOVQWc91oUbbwHLCrC70pW19/96YL53QmK63VzskEuH
s3BiwCUBfdq7tQQLU7tPDGLQsISZkpFohhq6hpHMGE3ftPzyNEzKPUGHIKIkuzGa8gLveiBbCGK2
9JwmWxqjOSDNjhGQwXPVZDexAFGDsUczZYOZIKnaqj6F8vu8Mb/syclEeRMmCWh/wnPbbNVzbuXA
5w/e6s97+KkCt1SjgLdLiJyLgqemX2pquwuh0pqDrQn92lJQm3IiK0T1G3j1wFoLvJoaQ+1b/srJ
SuhEmL4ZUtPUnEwL98L+4AfjIjWjZgDEkb9GTRclyw+NG6H6IwNxXTr/8OdDQdUMOogGe4GS1Whp
jNQt0xtVBTiIcMBrIu7/XIapwKvXArlsUCEhembI3IlmBYAyZbcxXbutx4ODn2yYgAD9IaKnKJJd
Az4L4P0uBwTn62UR8WwRW7+HO9kBE1jP6ijG0/TPLQ0lsBDPlCdLxc0mANfNfnLIQErE2D3wj8f0
aE+dg/eNtAHZ99xEMK9cljXRCwdChah6vow3JXWONcriwipS9urTOOoO/jO/lOmDl0zF9tOwmfip
jyxkOIBI8iC5KayeTwEUoHP+MOaMECLp93HAkHX9vfT5Uyqwxm28wX27mmG6lflDkNCMV07RxIup
BW04pa4TguWT3JoDtfvoJBoG2vfKOZuMPfOceFfn2OtcBiDb5sxMWuVKl0A2+bZmLiqPYfSKAIVL
k0JlwbwyCprrf+Hk9f6rDM31oY4LmUjHdZlNrksiR+lmTltV/R0wtyiuh77ULeVlux24P2Aj6UIX
oNDBMmOteMkDmuJpWdg/YqjpoM7y56T6V2w14i8OieVy6HEHjGmSLWSG1BCbOnkSMxHWSMHi2QYv
9uh3N/3o4Uc5m/nABKqYp3JtumZS+uMXYVe7q2et+cmrD10qvbtm1qX/3TNjiQK54DxW+hCwxksV
ihCRqbg1B+h7vOG1QO1SWrr7qMvHA8LNoAIFehQ5mx4EvS7IfjLSie9l+QPluNU3MrIAVM7VdJPq
YELhOp1WvRdZr7iejyrwxXcrbj4S23Kfejo9TW5SjPeoKx92nEzg2kr9fhH5OUG5obaPQRHYx6su
KGL09s8voM71JoG5no+9gU9dz/GZYzh4Pr4+oB6+/b//h/xPREZc4niveBqBvwJnJTkmwwBCYTqM
6z7QwCSMaf1md3QVFzZ5dvtJHiGtMCwsBTfPtbxQSgGRh8AGmBPTeaV33pg79Tc7bvAuO6JU3xvp
UjHlPOfsCMK39g01DnukUarnYEyHvSxcCEFo4v/L9Umc6/0qdkCoRANzPwD8JKD2FYMQxBDduIz6
+MmrmhWFuHbv0xTY6KJ7jG26RZDUe+3BobB3epYCIDh6rzEY4JYdOKb3ZjT1013aTPXj2KIm2QYm
x3g1utPbKQLhxlMPEo67luocwtVFv7RTO/lGPR1CpZ29eWVcr1HN2+7GGAVLVlq/GIfSRoiEQu7k
DmS5+bKTIJatxgwbmLx8oL5bPLQyibdeaZeLiw2BBbFwbQWNy9nFDExKLAJG5J0jk2aTeC2BFhLq
n8Ba+2EcSllMALuWJAxA330M/Dp11ih4GNegTExC3JCGLgTLwSs4+fIIOQv3DYQ5K7z2IgVmg+vW
c6CCwJvJf3FtoHNne6GYXvlB1+/GnMt9nYxAy437bP5hTroUuBwQTDFdjzTFOpgq6JbPLHd13IIL
yAXEHKoY7gvKizge0K8TCuAODv7YaMy+oWYzrlYJZUkYzSRdqRt9DEFWYBvW3qUE9Csc5BBhVWX2
U6stf6nKqbltUJy/sRIv2Pc61YcYYYKNl6f5HcmsQ+xAJyluanEcpmVvc3Xs3XaA9jZaKHP+1TI2
AGwQOmcOmDSDvAMwDOSjf/7RQfbxKo7CQPzl07me3MaN0zPjn3517Si7qSzz5AllHvmhkNw5QUxv
WxldC9OdBKh9kggyFlEh6Clvu20+5u19hqK+2zguF3Gcqrsy98dVWTJ1F2f4n5mWsX0abV0o0zTK
X3ROHjzKsluxuUYZ7LnTUUPGNXTmbgv4+KZNG7E2o307VYvaA4OQGZ3s/pDnLH9AxTkKCCbGN1FO
9m3qkJuGucmjzIZsW5W9Wri0Tx6TppiObu1/i+oilMrOn6O+ce8liY9IoFgvmQ2lxwwqqaHpSt72
GwcUKSvTbZAuQnVeqnemm6TDj7qwGGg4MXVeEUTY/v5c+jxAeHq8h85o1O3KaKbuqfqVeSLko5st
fK79g2uusKFdDG6RPw9T6t12jfvVeLlji931PImTLtQQXel2rTew7ITilceCgRwsjsDYBtWgeo99
FDQ+iFN+Ifj506kBOYHtoMgJ0UzoCHjVl1KjKMuOhnZt+wqV7hx7kwMqqvmBqBQBhlaXFTDo4NGL
SJAny8t4WZAPR1QibEigmkMX8w3kCYCWmP/rQeo1917mfyW5B5r436Zo5F+Bz8DrtSEjKCzn3DWT
jNtv0zQyVKkippIBMueDzK5S066CeBHqbHEG46zjAki0aZZEnU9YMsbXPfgGoPhSgkTZV98Di9fh
1Gbxs41qJ2g1yObUx0m/RwZt3IC2urhvolkVmKX+W9bLGz+vyE+gh1CAlRQfWR5BuDy3InAtI4zG
sM9BbdEoDwVu02uNwokH7tUoj8H1+1XWfJcJ5r0mbrHHf5mdkk7yU195aM3d0S68EPvoYGVsbtzW
2GoNBC/M/srVlHxxR1EjLi7oTH43PIw/qwi5dFCr8+8gkFloOrhfm5o7oFtg4y1N8nSPDwc1RuTY
n4xvkYg6rD0HVBkDa472fKgav+9CZfUIZ+Bm1AhbbEzv7KJR1TAUcTbeRz7UqMC+5azHnPZL80sx
vw+nyxd2U/t3gGLW95253kAkr39t1YAQW0VaqtNlr2bRoFkDizMszK6tnm7EwOmqR1XBa1KDS3y+
GFmGxKATWCW4mKtxZ7WVv3RwuRYbP66b9fk8nKf2DqraoNWPgTnswLC0jGupH3Lk9phVP5kntWRv
lZ9fOgDV10/mxQluZgR6YO3RzfP5B5MG3ntgPYD4ADSVbQIO8FHXPxnDBlsDSRt4xQvP+/4rbxyQ
NmVCvsnopXeOF1loNwKmfsybaE1q+Ay90C8lSftlyYlzO+gJ4UloHu+hVZWekAvwV6mKuse+bKMQ
Igfp1xah8fnqqpTM7qs5vJjIHMxD/+lNdrYv88AGUbnG02GOWjognFn5UZws07lL5y35ZUD7Mlni
eYKMoZp37Bdv42imSGBdUlGPqwFZwD3UXsCzN7fiWjVLPVOSmTBEPvOQXUjFzlGJ3j64GcSujN2X
TrHAH8hCa8AtXfVDvBtiz377GfiDfhvtId05dT6srKQib5ms7zUt08fWT+0TyN6AJJ+dZQMVbz6V
4wmBMfmIGwOkRuAPnb1x5csqC70s5kvZIwWSOEm10Bo4pHZ8sXjhfk9acKmTOo4fhzhzNkpN5c7F
Xqso7e5gCSbBUh57p1igws20jG2YbelsMy1jS33o2Fhxef//4fvnNa2h/nxGs54lrJc8T8ZlNZPb
uek03KbQbTr3Zuo6ltTONisgG2Vs5gCmjWRJZgT5xYa48R2d1dWGMtFLUqQV2OuQfRnZ+BRhm7jt
qBVvnYzqp7wL3toBcjz/6iBRsAp4ZugWjviOiO0uqZGTAp0JaoyIlx0dwDJPdlwXy0mI7qsFNTpl
5eK71yCXqfGWdV+UAzDpQ6s3Y16mT0EORFxLE3bbRTYPSdNxbDyQrUzzonwukpjidskyaHSja0NU
dAkxTrVBsqJ6zmUkcPOW8dqMstzVGw6xoqUZdSPw1ysEcRdFCtB2mbsRsql4FFZ4p8ZvbpyQkB/L
b2CsDFWUu98h2wbSkihzH0vU6m5GUGbtjG+QgdnUQ63ulW9VjO5jPfuq2TcIau9foDzu9R4U4XPK
IfbBie+7AbevACd9R1I7SHrn8fxsQzZ7U0FRaG3zPnmqUW4QgjE3+zGJj1oMzQcIkPGFF6y8H7No
3KJYZNja9Vjfi7oTC6/3ug+/eT9PmXH2Ps+sR553wPSMvN1TPDpuGLR6l2nXiHdftVvja03F7YQf
7bcxhWqA3/jNIxkJ3wKNs80IAZk0WP1sUEB+Bf35kyKkeIqqJNgF2CaujN2BtJgkxdehnxI8CQu1
6wPvCILF5DBEI1uB1UjcWaz51ULWiq2G2Ervioyx1TS34uitdCjKMTpHrAxhCK7dPmwAt0HqkLMn
J28hKQIJ1HRAdNW46cTu/+X1NvjrnpKTgHkMJPA2tpYUmufXb7cO0sgg0y7HO0KTHVL27h6wOndv
WuR362Lr8BFAPFRs/8734naZ/7+yobgaaQNQ7cYKepdneTGjImb6RgSsF/JpKrpofWU3HsZ2nmb6
Zwkx07yMm2XOsmLzYiqzI5DRQl/MuEijaXbWG+vjbzwQXQeCu8KOlwWS4/vqr4cMbwz7ofVRRDMP
dK3m2DP99jEjAGO6u7F7vpivZpkBY/t/pH3Jkty4suy/vD3NOBNcvE3Oc2VNKqk3NA0tggTnARy+
/jqCqWIpj9pO3/c2MEQgAGZJmSSB8HCnHlDNUBSb7X+cN4cwVAtOUpt0kCqYqNcxWLmWk+imWzoL
7qF0LqvS/0K7dyfBheMkw7QdZromDiUcGzpq2D992B/ZvicNJ/G9c9VnHMfasdoQeJA0C3vDfkXN
462XD3iIkW/u/WMcXmdBkBUF8jELXipLS76MqrbZj6S5IWAnK19RHpN8MZQ78gxzo3GrPEuRJQuR
Qw+wNph2cgu7+WRLoJfVLymQAL4ZA1SKYsWqY1bsG4scU6CmtxweIM+FHVwYMAie4vTnjDQvkBdG
a10Du4gvkOYG7a7ClPrA9C2S3DavbR58HKAZQRvfZgw27iM0I0iwVCgxMIb6bQaYCIAvimMsZf+3
G61pUu2e4peFJtOP//t/HOxVIRjpehbOi0zD1e9r++x+NFluV941MywcsferTDrpjzgLQuyzwhIk
jImzgyCe2PWBkz+p/2W8JQd4buCBk5bpj2GU4J6zzwTaDZsYO7mq1a8pxi5RwDmwHUDzorISwK8k
vg0kGnjUaYBD0BaYraC7In0z1kiip0Lfg3qkBitKWutIgeXe1elH72rXGdvxCiVys6+sGu0cDeMa
FQmttqA4CPJsbDOxzmRR40FlYmEOpYESkMC70vwEdfTrkbdsRSGWuoTVat50CfJRnPTkY6g4OcfE
2AjNYM9hyLWrX3HA1nvrTQrD23XQMl+RGWt8hJJfHxzI/M9JQxQ3iyxh32c2QKhXDZ5wrkncJKfc
k5/BMw7IOZhicGSOI7kS78ur0gauGYUj3mdRLjvoJ38ZQB2Basg+WtOBnhWU34ED8695kKZXZCoj
gPtx0EezFccF6vAse1X55XDOHQ3g4ayIXy1sAhapCxh8B2EUUA3YP1nlP7qNiL+MhgYiPNBqX6E0
Zm9lmaaHloW36TiLvk0fveopFumZZ8iagQzkERTA4WMfeclrLAwIYsIdNXI4IydYLabDCCtytuWI
kkgarbzQBvGuWR1otAmaR0utIX+tAWTWIog63wKZj4tSYqvVV9KQwKyqEmm8H6PsJC29/NKVBb40
dhmuHCBetpMOpGZkYIICPbLSLYTkS/rSAwS76AerOdVWm75YvqZKWZJsQyEJ0hfHFI8PaJohGNQF
zbOJDacyKL4Mc5zYm5W+D0hosrZZt2njXkxnq54EvZ9fA89eJt7J1LJsSf8VnhMmS4joaKdu7MYX
/CV7+g9GhWW4TeJSbOmkVk23dWlfOGQJqKZnqgGPVfYPsJbVXAXEgyiDDsgb/TNUKsAqIXtOJjVT
kTjL7NvUrkK5pjvWcq85oketIhrT5tmhHNN967Y3F/k7ZQoe4d/bbVDRbCPfghK0cUv/EEaWSiRm
UelD/yRVpfFHG4xGZFGEHfSPOuubC1k0PY38YZqeylbuK2zxFj6T65H5h7TN5bMPkcMHUUIHoeTW
8LnQgP7A3TTZOUUxfIYyzTErWPuco1TogZcBlD1sMX5OoV/zj2FhyQU4uDC9UqthC5gMQYBvErfC
dJOzMD86bVmyZRwUKIOFNHQBuUB07+3ajnixoAlTF697r6IdIBitFpl8NFMUEtJI1P0wiWw3A+WK
C7akwXHPowu2eRRGs43XIC/qqIZ6ZgEOdbfJ2aE3xHb2gzcWYlnNEDbLtA7iNcUBR4D8GM1D5U5/
tlSSCKv3XgQ/hZBtoxB+1SLPBrwMtumrSPAcVP99vw2C9MdMEV5GOLYDtSK4FNV2jAa6Vs8WZW2K
A/moqfutlSbycTKCID7+0zpt+KMZg+rNM0f8zjXdOApWVJ/qgK8ACCm/KNjfTvh9unGUibP/B7vR
omeUyGaXLgORQTd4xZd5OsOb+zM0HrZhm/2dCm9A9QXU5IqwQ7nCkIqTZptId8829ShGzYCC0Lih
OPILw3UXoIMcVp2JjI/QguCZek1RaVOveu8VXPD9GLjg0QpFBtKEutzildB6wxdnS7Jkrm+aS1Qi
6ee+GNmlHaHsTSkCp7RPVlsLYOtZOs0EX631xsVL34PfRX36u79jNmnUHNxo16PIOBkL84DyAfPg
R6DyWuZVhpfBRCCbO8ogwnkpxienE9gYolhDwbgn+zbhfRlmxSBV65sfRD9DXDcVkBTQbu/rzUxJ
Q6Q2d2bL46vtQUZPQ9VQ34KAgpoapBtTj8zWrCHbOcjznf8u1la1XhzFphtUv32cz6ra3jmlbK5d
PeRL4XQWOMZF8GLVwZZuo00bpFtWtcGG7rZ+BpH6wW1fwGEfn1PIB0134Xl65HXBCwrQtjz4mjGj
fyIcoof3Aq1IXmuVYfxlEHoRhgD07/VXGJBxn/uCrQHn0UG0zj4l3pA+GkAKPeFoZoB8FmrUyaSm
0IZqyZokUPn35ol8mNS7OHIC1B250s4OlrKIkI2J+adc7/gzKsXECcwC8Hsm0hcJZOFD7KxARgsE
06mC9mWNe2CPs/cgLFahGULoWpn6ECkMIHuA3iZCyEdxdp38ZqfmW4BDiSNF0KLTcmr5O990NRD4
FGAO8sVizF1th9zVcKSmEiMYX2bbJAaY2daM4RY5AF67idzxbxqc/dMKfpAvkSr4inw5VMCytnmS
TdQ8Dai2Wfixkx/IbHUvv9pRviSLGuhqlNu7WZZb/yWw4ej1RYcHOeAzIhJbFwnM9dDjFKTMIuFc
DKvbRFrfHbSmaoYDUBFr0OwUj7GbsWdVSISUl/X6bpnSNScLJNX4iz9a89j/bl7eljoygZq/bHUz
+uxB4oxb8q2JjfSccA9oAuWuUe+wRk0HpC6V6Yz+E0Sv2kfsZuWTK5ozReGlle10p9GQGEMUqGwi
oDd4hezYtLStF/LN1oLb0igxTZ5NbeiPg5s2l041EMoMFjqwTpskLHUDb+bqSS5ZfcmhxlEaYb5X
+lbm1m+Qcqy8+EwRU3AQJu1x8P1NNgLxv5rmlqOHBIgRQRWN6yYw5VBQNw3NXCbtaOACam26ftZ5
t0tPV3i/IIWkXQWMaWlpW7z2bcMwdHFomkaPJe+eHUjYoBCd+TvfCJzVYNT2W2dJfVlAHOQA4Snr
rQCPIU2CqF70mEkTrJafXewLdkbj7TyWoB5YB5fIUeIwZGrwi/GR/R9HVAorZ0hdtzRPQC3ltzlz
+P0ak50F3F/aUd8vKZLWpJ6VpICuz9PnkfdPNV1wDqHetCx1p/FKes1RRxGtn1z8wNa2MylTpJia
iL7pzkcDd773+aWfuRPfE4UBkv8UshjUmJ5lXVkPzXLW+uGWTBOIo2seujkS1sALk48aIx6ys+9H
O2ReQX1HvpCZe9NM2an38CVc+Dl2/7QUrVJCpOKICqhHx8+tTctBbyFDHj/KsoxQ8Y8TKCArgOw1
jOixVo2fuvYR6I0pgvyK/f9iJ/jHVpOoIX8UfS/H0HmY3TLSTnbn96fZVeiQjAO4E3U7ankaGNoM
XCIxL7bzdfWidFbQksrXPovKcGmpz+uMwDHNa9Hnxa+uXsw+0cXOMY7cx/nPkrmH8skGJa1x8xYU
XfLFbFEuaXILSWNlum2x1Hk3fjKK3D42wNwtmfIXTcMWyNT1Z6iAZy8FliC/GBuxLcF4sqHpvOhA
MwotVRR3ediIufaC/Kiddpd2aHf7QgYLzeq7Bw1HvA+oj6+WnJXpJugYfO8DDQjoFoYstS0NMDVK
vaKzXp0MWoZzLPkjF7kq6I+c7vwQW8LRjH+Z3eEYtefWVoJa+BjTddVnwS0lPPplczF7sz2blr/w
HCMBVWn9sSGfp0SHaYBZqzbr7OOfQvM/zGQDUC4tKzfzsnMYqueN+v6qHXJU24qPX+4ucWcONJdW
TZGmXEGLzAVCGJ+9H2t24CiI6u202gNlHS9arvdXappU668jOCXqJB8us1+vQKuA4ucRPwzEQvq4
vwqk4u/npzaybyAsycCVbLgnDuwfypcGEW46I2kX4TAUOBMxK/dkvzd9mJYSdQzGvgdfxp4GaPYU
PdmyRFFe030jPm9t9K0nnFOQQZzedeVUaxNVXGvy1X1hPyXJFECerB3B2W9q+pribdyTn0qU9yvK
8EJvXGzUBXTumx7aUizAqV0PDXNbrxLcz1BYVBo13n4Ba4EWFJpUxZVjBVBFpxUb8tXuCJ2qXE0O
1WSIlsDGCXcEelcTu/xFDUSsHaTiODfm7yYN+IEUx7J2P7dtWG9m1zzLCHyUCKmw2Ue9f1yOZszB
NJc3kMDxWmB5az3DG4+ENktg13LbeiCJxa4BJ45SA/0HOFazZebU1WOd2RBUePeRSQPka6pNnOS7
KvLOIxRJD4Zq8sAClz51qbF6AX7XyCqDw9Sdh6bQzAtdbPoGdlvgQ9QwttVWLU9zcBc3d61eb1LH
RgEhnqn41jrWCeA7HLxRt4git1iV0EPHe3ixM7wIuDFmh0hPUleFhwNIZ1wkrw8xOPYdmWA0xh5k
Y3Y4fqD6SGoazqDb1bJdZboooyQf1VJSleXvIeQnlwexka0RuU++xrEJGkYDCIfSAA0lTOrlyqTe
n8x/Mc3qUyMFP0731gb5s8wsY9dgs3ZhrNNWlaEXr0Be4j4CsZXvplXhqZHjiyjjFLQdQ/9NY8Aa
Q8PaeOkcL18bLXhs/TYtoOtTs92gZfq0Egpki1cIbtUQXcihainxcIEwgn0qmv7WgD7EXEe1NyzI
R6MeAIjFiuxMBTZgHlpUQ+JsdGjkot459mxgqEpWrPpWkcDXD5NFA7REXxcRAn9ffHJqEKLdAaEF
8nvgXUx91RShfuJpKI9a/TPLULWxIBc1epPH4PHlG0PDDTsKCv1E/ilOKDvwoR+w4EA1+H04Hsjn
QGIrOlCkwDFKgNE9dIztqj1EDcfeF2QD3QGbcfC6OFnT7GrodB6AGAosKDoMKkCN/YeXHO3YesaR
AuZl5vgOioXGkiJBkyyWAwPKoLWzGnw6fjU1sjMvzYjK2js/mQmOoTKoCJ7nePI7TtycmN0u7/xk
QiwRacPIeposkOotcmmDUn+JV/zszLWx6UHPBnTdXssHeUS15APwqN02iAt5ZKqhnlWBmwAq9lr7
0aZxiA481C2KPB09KoIlhVMgLRgiBx0s54VoBNIjPgjLf030E9BBLShm6tJMimSG12wyL2mmJ0DQ
YM8KaoULPQrGlle70e1AhmPlgJiBKO7ZsbVjbQ3psgugxRmErXwOi1RstaEsAdzj8jnhxfg04PsJ
acznyZPgFTGya/DyqABol8YnVCj8IAtQJoQVJSAQeEmaLOCqpwXJxNl/f0Rx6mcZQMsG0DK+LTPW
nZ0sxWGaasikpgvBCMNUSI/Szg6i9ggsc3Di0Egv8D48dFB4xMby1xLzxHnteXS+wLxC36tbwbS2
WoZiBnXpeQWhG5/7BmLwxOTE+ijY9XjLmlma7kibiNKJYnkPJkEVO7toFpnUozAy32PJT0sK/OwO
tyNUtwUXdh7VLzj1AbZ0ZBzgqMA/9nZQPHte8ZIRmcu7PzeG4lnFe6YDtp6eo2bXBUjCHfNlU9jb
qsYWBks1R+rZnWjxldbMYjHb1JucND7PIXMcrBLkiDr4Nt4XowEXIji3dQo1QsOTc7bJSeHC6o0d
08zpM83++49Dn3Zaxunxq9B9y0ZpZmyUBvpg9yeyz1mumnzANi4DvdT3ZM3NB0ZRctaxVR4nQtHZ
nsNnklG1YN127lLTP2u4sX/yB3+d6pnzxZOBtSm11NiSGSFjmua29VZraXhwGrBDkH8wk08j3kOf
aj0OoceKXQX5sywHyQ20a84M6dMnnocvphO7XzwG0EqtnhWdYVwYmKUuxRgal6jRfxROJnch7oMe
MPCZcbAgB+iqiMnXunaDau5swO7f1U1oAv1aIV4aAR9vYXZm6uvR1XBmpubi6BA5LOo2qN2oYgOa
zR3O4xZ0XSAgB2gntd9HpGUurd6wokeezDtJzYmOEfiTj4MwC/BCvdvkzOIcb5/UpYaGp0iysaMo
l3E0KEjOv11jXsgKcbJm6ShoyKAJ3I7asBA4FVsDjJgvgdgJwEfcofLGdc0vXYZXtqDWrbMQvjWA
7oHrxwg6FhRRjrl9ph6FUE8O6W0pMqnJisfI/ETVsY2sLwUfkjNV0xa1yR9QD7amMWpKPL122dCH
y9lXD627bDjn29n3+0IgoO7ORuZugUIE65tA6gqg8mMnfXF0JXI3S+q2WjDkC+rSOGsrcRx9wBmd
IfVXQ+roOMjrPjb/Kx8SEre5NK05DEOAZ//7iv9isQJqKymggPgQtJrOsP+uMnluvKbd5DxCGZ8I
3McmaNtFpEqsy1qAg8zp3tI8azduoJvgTTNw/mVCAhJS3/wQ1aF8EUGQbUIoLa6jyoGZhxHqwct+
QaM6KKEefUgS9+DleaEGpL57ZB3iK8XrRgX4n4m9NA06eE2YVoNmeLMP0wBsgFkDIi4PZBXHUYPE
G/VmE6COFlJrUbQmH0AZ9VFXTQZJUFFG53pwoLqsGsAjcuTQnwrWIDdHripOFti1uqfJJ0W1R/mR
dfCtAm93LENxnGdER2JZ/kCr3EMXGDxEB/Lnii1/HuQZA+Fr7RvLSMMPvPX4t1oMkKgM6+yBJX15
zlDYuMT9MvoG9rF1BgHgz22W4TntCvDzMhy/cjFcKMCLsCGimQHQ1ZGvl+dCMTfkEgJndZd8xbto
fuEDzy+D6nlWPuxvqWAgshxt0bQt2F+Ia0v9b5zw6g9SLFAqtyc/GfztaItnsrQIroaYvT4EdgMD
SMUa5erDUND05S7O46dcJaKpiUOAZ/vacbeUnJ4HqCeN6m/GKrGbrLD/NUtPiotVe18bTbTTYKxc
TikMKMMhdV+7w4CHZuwfMserX6RjeYoB110PpaxfUAYRIC3EhwWNJuB0fsStZjnwZGyWwMVeWGHG
D0GWNy9Qm+6XVu+xHcXqTiK3JXDgKyQlceZS8n0IqHS5GGtuHkkK8t7mlZfscfC/odE5bnQaPIjJ
OTV+AeYOV/BTkOsCz9VG5i+mKFUVD2R3VZnheW5SkApNZovD1qMLMWsanP33sRJMg1LY29TG1+FP
Yf/iWnaDjCQYoCALOTr9wh7LaD0zm/+RFX1mSb8bLtUKplqBBrSC/hlB8wXMZw/pvEiv3gTSGWB7
dT3/VNcSpNWZg4x/na5BuG1DC3JMgtPUBX1RcCJbGFBL0iL/4DO8Oa9o8i2cjX9D8FJsJ5NWnIbV
ZOoZjFvLMizzFS3oBUZx0sGn5JtdvkA1lTg22Hbl4KbDzdpsnfhITkONDBREThpOnPFvIxeeqsLC
7f+PS3xYbepSbBTiZoAa82QDdcRPVH5UctNH2XqZnniTaU9FXX8Sqkpcpv0f/X+Ip3Xy93USa6z2
JVhTob3Wr1TG4RXlXw5ySd1q9ENrtgxlpcM4jYHm5Wb9Pg/IibtV5nlqLNlqVTjOq85XVKNzrLr+
bL2P0WfzABSRZpaFC16UK0to7SKuSy9AuWSZHlvVGE4Wx5tmALd9r4/pkXqsTRyUc7wHQadzALnF
eHZpwKtBZ7KYw3XQTKF0uc9XrOnqc27JdiOAKQDSPq3P5KNeX7v1mXr1EFZHrcJGUE1wVUM9r4SS
7zRNL8ejBemK/eSbV6FeBUVinGyhqPVuYL4GfQwv9ZG2Vx9jHqAZdM33j1H5oPGTRYtyslG3D0bt
lPqOuhZ1/da3D6hmLm5eGnKlFgFt5lT2wUt6QNWo64x6BQ5W0Fks+5z1S5rKKs2BkodaZVpQZ4ZY
oMrZARUOz66SiXSXVoOEknHBwE6vnKjEBp2iBlYikKNdyYXb8S2OTGpolFegymAmP85+WtNnLdY0
6myaT6MqNkWW7RiMuAq5sD/8dX0VG0hot4N9/BY3z3cLP9kZjiEXdNV54D129s9rCtyw16ZSktIW
pjCrdUfsBYbT4AuQecVaTuQGgToZ+GAPKm3SJ8EKsJE1/pzhaEftcKTeZPYjFJnmEc0AU5pRQma8
b5lzEGXiHiLVkPknH4V09vCqazooLt5j76aSSfMpRIRuuwWvnd/Ge1GEyUID/Rv2Xu6ZZRUH5IZ/
bD74Oj/cc4tNEXY8Qr8E8lq4N+PX6VjOc57m+hVs1GuqqKeGmblYVFFmHidfJ6GzglcUVJWDvUgj
jULUypZMSxWnQHVGYtGEchXg+qaq+BHPAGAH3+bxooBS243wZwg0e9XxLH/IIHe2dfuqPTEzrvaR
qII9k5p1NOLG3g4GiLAlWKfXuZ93j6Y0gQ3IUu+FRwyEq6yTn3PgTsHcE7ffBikuzdCZPxvoF5pe
3wN32H1yNaVpp4fpwej0/nup9d905nVfoJ9uLTJwjYDm0fOXHJ/hiRdDs54/FlB/iqLJK6ePZdjI
WNV2cvtYdZAxgA9N1JWBP2ufisp9sg3Fb9CZJyi0uE9NZLlPpdKmMQpUmSYpbttOHJqPafxCYxQV
43xkLUAkuKYAGrDLfgUm3/hKEWHdJjvNzuslXYR83OlezRqFShSPd1l2GD1gGWgNimiVsLvbQ1WN
zKaFEGOE09X5Kk7GwlWQR5DqUR93MCrz0TefkQwfUAIygK8ERM78zRwC7MNj/ZEr5hGdgwtaBki0
45kP2hUNWuzvEXYrkyWqAf1NxxKJugF7rHB8jhoj6uUQZwOso9SWZCI/X08DcxxAxvV/oZsygPH/
raoV+GAPhRhACVs2Bl0Al35HbeNbBwppbBCulRNDixdF/yZLuoXkSfIVQivXEcLGP90SJNdjzDhw
guPK9NPo78DTP8sy0b8g28gWpd9aL14lx1U72tU1BXsUihZQKCj4gFwThGb3JluKMuY7AkACp7qI
iyR686I4PSbcDVfkrypoiBjCtS9DxSWUHpNnQvroeeCtjdqEuAoOk1IXcqH2mA5ffBTVNjgu/NZC
DWClAeSO3/uQP/SxEy0rNZCa4xFwsfFTBpZG7JX0g5GAgAlAEhep1CZ78DTrIdYy94X1ZfMi02Wi
DPJIm59wnBs85LXnvPhR/dR246Irefbi6mFySfLimaxWuczBXCG3Wz3iXpC+dCICIsPl5r6ymuxl
TJJmq4N7YEUTPFENm3ioomMyOvklsa0OmGInXbt4+bdWvibySwjmvGWinFY6fs1Z9rMWNk/bRQpS
tYUcpLbQm0rfmYRNcvYlypOfCoU7sgPL3cVlwRa6QipRQ/FONuq7RufAMpXHwkjzp3TEocqAFKCT
ektUgsaAGotmooIm0mcyQ6FIoYGewF60MtHN5PCzzVtUgyr26FEN0CiZ87x/NKelaBqth/r0n77+
d2sohj8oGZpO7h0MX3M/NLMPOXP3MJtz3J3vX8T9ixAGNp0tNrCnfxFLH4Xi6hGP7cVk//7H3C1T
dieIkVoHzwBTGeirmyP1qBGuCaUt1VCPfMVg+5ukTl9n193UeeBuKsXhcY/D1nllJwQFj2f8kFHM
FUExym0Upx9XDfX+f3xV4a8sw0v3pdf8x3JOmrigUI+7teHp3bJquf+XlHjryfvg79bll9yv8i8M
fAAr2bf9g90b6R6312KX6JF7zYb2knb1SThyU3kmKNGiAsjnUlOUWXznj5oLfkGO73urPBiboqyg
2xQl2PqtxD2CIy77AXLZpyTk8lvpDF8H3PD+8jOeLIAzFE94a+k3AVL057nxoHh1ZiKMzv2XO+9s
Uq/VEm3Z4Ta2Yrzh/YJm8twJ+8VtPgjq4LfBQrwUTW24SEx03F2DTBSlj2AePFDtl8yeXGwY3sCt
WZ50vIouyU1RzGY/8YbrTvWBhheyZWChkkKoYkIUkAcrif/xrVM3xavWg9hB2Km/RtYyfzU8z9i2
YACZ5ta5e6stpLmgNI+PkMiBRKKaa/g4VQpsD+cdai7ISSLcGN2/sjHzv9uG8wAJwuhNODzZjChs
PeC0i+Huahfgy7HZd2PYDGEmvreyt5dFI51LUevQhgOh7gpnXUs8OHs8VsHw6+t47uDg1L8iP5he
OOPr2RX48CtXlYn0QlE0GOitUA/ffj/7tBZwQD/BSwR0XP0rxaUlnsqu6Wao8MFKtJzSLzj6ufsy
T2WxW1x5vHUE+94wnHiaOG7BtqUfz9K3bbzwjV29xvsRpEuUk5pWy7p+1ZQOSJHzAG8KZYrbGJMd
Xvi9pN3cR4Lz9oW7vrGbAlEesapQk3OkOBscxmez0O2ddBxXHa03Xb5y+Iqjev6zHUt8ec2mhYBF
pRTAoSyWRK04kummK9/N+Wfd4t5xyIsWaMsCmiyVC+aXSIpD3aFoG8/zHDWzgQCNFUqJbXzssBms
rxm4yJeu47cPcyykvm6xIGI03mpu7CfiC+jYxKs6gWywr+gHTKDhDz0AyOKsD8WpZ93XCLJ7EHdE
42XNrZGh9tGkUYqjkD+ZNEAhriacfYS66L4FEQSI+QJxki42yiz7lCo2+wSHvsicq26lROApIsl6
sOEDJtx7Pti3Fhrz40ceePHK71h4psYV4O9bGZZebGwmgT+rhybcFqUI9lzWDIiqPHUAmxSgdTQb
eay8qgxA0YEum4WyP9hFzsy17uGz0qQpiMY/2CiYb5FaHZEkM8xKoixCeKeWo2bPSlHp8cHp2413
omFNmg00FLnpbpkXmHvD9J8JbYwtSPNUeqh8qoLWWLf0rAcS/9yiIvpMIaHfDSc1waIXhzmYRgcN
b6hZZRxmHHgnShz0ChCfxUYefBBRJZQ4xU3SqEWc94tSAk9aMXeJfH5+LFTdxNyQz6QCjD8No+by
Fh14rbWI8xEF42qFORjZjmOH1+vtnf9+0VRd/cO0SE83SdeJa9ZA10Dm9s8CHa2zrZ82qCDwPz91
eA/Pe4wa6jzXeEvBdeaVGyZttpgQlbL6GQsbTFazUCYN3EEq75CX73ND6Atjd/sLtPlhFST3Ab/D
lsO42KNWHnAw0B+pKSzRH5PYuplDDlCYKPj6zk8mTaDYO3NeqYJOS7mgYWhHLnup6XsaRQ7idgky
/+SbQ9xiWIammx9q9VuLW9DAxR4g82Rm6kc4yAisf2RP3b40fpplIzfk03tzx+qo23GJWl/phgUQ
EDVug2RTD8Qj5fEffSZ4ho7e658i54mV5bfr3nUa3DZQvzCXKAgIf6wbJSF6N0Dm7AM50rqOQwsn
F7/N10SMB3ikVilRfjStMs9Fyqja9SxtIDLHusRYAsoGrV1h1KehCMyNFQR/k2tuQP1Wn2aTeo6a
UBcaX6NcAJh2tcg8MJt3c0egNUCiGqJYTi1Al52DyUfmPBBiJ7UAZWC7zrJSW8Xt6B0q1JXujU7I
jclLiZeQ6uhIL/lepdiNgPGSPbYZhO8C5rcbbATlmwll+1oxL1AEgPXd7vYDMjJoHb0DhgkqPKGG
/xEwLAlAfIc7JhQxwZBrwas1KGjZMZChf/RxHnYk04NQFRgi30cCnP/tOzBozSE0gxoAmrNt7kPe
Ece17tI0oGvSxD7euwfDWKMmx3nDn3K2bDP6Ufv9twbSJS8cxSlb28q6/YAd9GNiJ8Dpqghb+7sF
CPEbjh6CpdvgoCbq6uBghlKu8oynr0PhaTvTN+wlmTGoMo917JigWNeTV1NAg3Qowh80WA1dcq0Z
Mlhqph820XNruaDTbNJXcuVg2E4sMDto4LUXbvDi4LzyHKlSRrvo8RbSJem2UUWQLPW1PTcEVAPU
aJeC3skd5RKPQahpKWQipBDDjUSaejVhFDvZ3myCHoKVp0bymf11Yy71GcBfVD2GZGK/G5ANxFHA
r4oyrUapg+YF3oZ81Li9/QDoSHAiK+Jp+ZAz7UMZ2t1CFCZyEXxYqMPbnzOJtYAZKAO4PBsXkSmy
K4QbfGx63eChk3F1nEycIgXAWZa3mMqUOM5VMY6fQlqhIA7WSsq3IemGzx24GIAzTV7ySncuo+iB
glL+OtfrtTbUI6QpYA6/wiCS6lx42/+F02x5LFodr1mizC+RHWBfn8bWIemdPfltLiKI+Qj/ra7j
5Ni6mQDxZQ5RSVU/GzueuUmlbCYyL0hvxksBSveJzKuKxb4Acd6T34vyOTPSLdXRSpQIghCs9qei
W1qDR2az6ZXCseWLeBn7Nj8YKD7DW26ermZaG9eou21WtZ+CwMaBFFHaTDS81DUKcAwNwNfzBHI8
AXJdV2qgswpZBJB722K4cgcNuW2nhPBEg9OED6GoptyigCfCydavOBM56AfbniaR23HAR1z53cUr
xvZUQyxOi4bmAE7C9kQu/Jfg28/wE4iZjxs42TiRGLd6k30i6y5u9tEALSU0GS2zxsHpqlrPDnvI
MNHw1J3n+K2YPsJ/xMyXoctrcfKJ1p4+F33EeRnuvWSxX/IAWOci0zdGlF0jvRTntO2bpyYe+Hlw
7KvUE5Q/qSYIu3KdR1W9JtN1nfop5cXVscPbJBN4tzN3zWlSFYO12/Wlv+jUSTw1jjqOp16Bc96j
Aa07q9PMLflDzYohGUchPbRxp3kcjDK/dd8nzSsGrOaLoQvw9qeW/TCFYubAjtalSwjhAmWUWtsP
vqlL4SjQxYeZZ7ZIpCPjHyBpL5o9tvOoxrKEtTSw+ZxMKCxZUPPCqKVyfWTOoxT8/zgXNFEeat3y
nQmozrqnXEis6KVQ2gDKWuWcaJuJ3jmpa9R/oHRtPbNCzwMUzdVk8v3jQKEqKeoRRHURUnUVKtA6
ADHXVEaank0Uu4BMza3XlSb0g9Nm8snC0SGKWKPoW8i0eAG0M44najyfnYq/T+wTw/sa5WEzTcxR
LH61avaia9s4r9uznaMEo4u98H9I+7Ilt3Fl2y9iBAmSAPkqalbNZbtsvzC6vbs5zyP49XchWS7I
avc+58R9MALITICUrCKBHNaatjQeZXyQfQGaZDNCOBuluAMyylWXdfF/EhAAo8ZQyXLfAP2uWiKd
C9RCJmO5Ww1X4cfi1gLk4rETbUDX0lfVdiWyWVG5j49TLSYupXw8Bz75fw1g2btQY/shsv3TbKx3
WYqIYcszE4El0L5cXFJRl8XAQ9r3AG1PesClr0Oaj4KjxQj0enwyceozq7recaTjbkizCrXRiBza
y9UifpJgEnxShwrOoCMZXl2XzElogmhyP83L9zlGdJCpnDDqDQkCgFrGkIKyCJadSKTlejiq+Xr4
OxOS/S/s6C7UFSt3+McVizqqEDBWV3NBaBEMbpzuUEdq3vPiW4tqihWI21bcBjS0gGAD9hcfvIxK
qxU0yXe+agkvTYOB0akLwJqHWs64B5JD6pwIUpEaQlAUHzCLWnZjQkOUuGxZLex1/oC08hWcUdtm
tTuA/X30j6j4Bmurtby0CBjcmyZejLltsG9g94sDIHjKe69ZjJduSF5IvhRus8umtj3JIjJAkHAg
sddM41H0gOAqkCvwDcB4lwQnhk9ZJMY7/BLhl6dV22HawKMWPXrwET0vqY3MJlwNzlVU5nAxoRK7
Td5Q9LTae3PYHzrw3+0rtawJ7EBEv9Iv2RLmqJfv8u1S4c/ZcGtAcmZtsZd1Ymw9KcrX0GmRIe6s
g9kqq1enj6dtazTOngxibBEfUaJ27JyleiVRxsD3UQ6Gd6ShlWbTnbD5NxpRUyoKFg/lOhdaclls
71S5QIElbTVPzVNdYQeZ+99KDzDfC4GwxB0IAsCQU+/XsUhQiFawFqi3rERUoq+xa4Hr6ZkwVnpg
YmeziB8JbCVSwNAAvtUwLWpxbsrlTHqSZxlIkFQi8Z5kK8KLughD1k+gZXQhPB63OZylbo2Khixc
wgsgnMILDXtrAT58Sy2pVj33s53RmgswI37OuZlIQ2b38mC60aexl4gmqgacgC6cNUhjAZxGt+MA
kX6XRU4KXPNVb6uk7cHo32iiGfsOyrFID04aufGNwd92xeScPbxZ1mZBdf+5wFmkBJ4cuqQhG78C
lOkqvNJfdRNwBtmBXsqrUdMHBJ+32HS8LY+RltoWj04758jpFPn9ohrq6aGJawKEELlLZFeP3Aat
vJoSA33OM8PivCqM8Dg2IHLRy+lFqIdEP3BADNmjmebFepnEe2WRX97dWN5ck+z1stRLgXo8ly2O
Th7vl03nS4Gskck5Iu77mUauU4n7yTUdRB6L+e+QY68j8nF4Nya1BxApmrEat5m8xy4QMA39C1JJ
6g0Fb3PTvR+a3PtSxq6zN+NhOJFFHYH4h86yHxZOKZ29qNi1BZ2HsR24T1NH3K5hGoifuvOBfPa5
YHwrWrM70RDcdFvLWbrPTZS691zBqJMcnFwcNfgeQKjVecPMwTLyq9mo5L4Dx/+/mTlqNZpOq/16
0WmO+vWiwGt8v6i+N1pcXZTMWgNBBdsDqFfW5fMmtCr5nEorBrhujT9StxFvwvVPfZIV8JbDCTjn
Pqi7Pyx4Duympoi8LSUqt6wEEgWHc09nIM8MXnJQnAObU9EDURMCfd4s7eWJZskZ1DeTmX7VBgW+
qv9hoZnlqA3vAcfoMm85Faap8BLBTcdVM2RBPIrulSTjXJSBYQC1k5jptD2R0ZGJVa32Y29d4ihf
jtky9Ipyxt52+AR/jNUf9FvhyCQJEpAsP/yLgVEYMoid9t2A48BdAQfGbyYkDiAk8GK7AM7pAZn7
o/KWM+9a482LFmOXuZV1NsuqfVoKkNOSBeggAjlk4QvYpJ9yO03vahvoR3TH9FGMtDoAdSx7IhEy
cEEyjwyffRyC5ipC/H8nMlTShqJwLvEA0DNgjv4ck5Aa251CoFIP1kbLqGf0agp1fzcPVC0udpMg
+wSgAPhUkYHC/vbnrj0SDdrKhaao0vzCSE8Fn76SCPm+KlAvwJQmLPdvnBTaI5GnrTxqUV1mZMxy
0PNgixPt6akNShE88/WT/WpctaAeT5MHekGsj/iuEP98QUwMFGbu5J9ryw6ABh8/6LQuLrMYRajC
BoiD8TMvTNkBIytCVYKStRXYJRFya/D2Dwa8Kc2HLgTXSMqnZG+1cQ1YczFk96U/76Np7M6rLO1R
ed+BJXPKgLWwypCPne8NHIWRMmY//XdIc8RAFdDmL+hwvu1ZpmkLXzDT9G+x9p24B4DV3EeP44jE
xFIYI0DzkBNWMF7seuX3L+zIMPYcCLN4cfgsEIYEBBUoGCckgjHjbu2S3nUcpEHG7hisQp9h2z4b
XllRWfKB0gQoJUDnCvxr6sAwuckWsdws0DNuFlhTEW7W8ltQFjtefB+hdh9v6qX4dtNz7LH8Fndw
fZegc7jVdk35OidlvmdGbFwMxQmLGox23DeKgIaEtVEj/SCLNqTVchpS41jzY9cU7IlJsIZmy/ep
8eOD03P74Bq+9004O3h/3I2MOxzDnBq1zCp1jPLH4vIFoC7WC0lsjq0ggJrhnlMGhQcmyiwu7A3l
pk2KDMYZhr9cGSWAMs1rQBHPpggMBIB3JGyKNnkEDmvyiPChdYiRMosHMWSrdd7myb3ZDQHJZt+H
MyrPAAeELJoHalBT7QQLqBV2SI+p2Qbu/ncNCi/hMhXDZSEFWZt+J09Z1b6uMvzXyQeaAR9aGKAQ
TGxvl/EAi5BnGTJh4gbsrkbdHQFxHT2Mfv3etDjYhUOHwCskSYQjKSLQ6Kpz6UY59rZ1HZ/iDLny
2Bh/TvtmOiOw4m0RC5ffnVmczc6sPgPXbDonE/AAiZ1KyUcfO+QO4f8DEQ96DoqN4UE1z4iFgr3U
rICKOAHQirR11IbPFZs2phsaLwwFG2Y5sVPYC7kVkZkEvEYVwj5NABjCsQGi6Fhs1cm0scvWBmBG
j+JcVTTRexMuVCchWOkjozvmy1AERl64p1jxzs9DMgEXouv3NJRWtByZwH9rNXXuJ2bK6Q61wMjI
UkPAKZbPs2GutkaC+bkcNh3iui9kMLH061ib4T0tRpcq6h5cbKa4J0Y/aqQfLel2QMCXu9sM9bdB
BwSDR2Qq9I8eQ8QJGCtnEplskrhvoAReQIq4ytyYAYpbNRU4Ei8INZxJVA54ws19UhxD3wyIwrDI
kGJlytx6rCNLohJwKXdA9eUg6AWdBheOubGmHLVTSKt7C0d7ueOKnECUAJZfSiD7W8h8rALPnq+0
rtLSXHMGByj4DOY3fN3LHaG367nexCa8dR22Mawyzw6osgXw2OiLnRsyRHF6BWhFDdy91X1VyQqZ
x/CekTaqneSQcBewGWm8HESZAJbKSM0vYeGehaprMVHMF8SsmR7McEaNXdLOAVXCyM468lmWb0Nf
FMiCH5f9ejZJ1IGFXkXUOLmBPLYOVDw7u1ePTzq62LZ8EKAWP7oIpJ2QZnivC3MkZ4hZUxmOCQKt
ExIRV60uz6mnLAPpneNH942K0C4xfjzDACCGDmXhj7Z6eFCvbhKE0qNxL9y8dFYtKQZUIIceMr20
LclDqwUQDEfdMQ11E1elA8A2XEJ5nU8x8FGRxz32rAoMBvCyjug7VDNVJhBbW34aUdRyNxLLh5LX
VjuVAPhAtxDFuHMLY9loG58IP/QYeW8gMWZGH5RwgG1n0CS+2m4CVzMzgXWBETWO2//Zdd5yh0xh
bAFDd9mXSfufeCg+i2TEW5Z3iYkDHrVUCwuZYSMeZ3YZMN6GMrzzDPwCUrucP1so44JXwZw/I670
3luUrEfS6rnPmLfXhXG6Ti6P5gVwGKqkTqtHewBO+Gzg/1Iprmrr3BBoaO/meiaK3fFTcNhusRKw
F6WgfVuSeNylJSiJ8qVrGOrZlFCpmyX7DixMfiRR5th4kKOaOr+LQ2erzagXokrASnFB9Xuhpiva
13qq2mOqRAM9vEihf4UfJutvTf/2yG5CvUs7jEDWLgU7g0aFnQvVGwaDF2ASQ7fTXdL3cWYj7tj/
Rr8kxCelVrnqrmtdLauXqYryMUq4sb+90tV0sgbe+nnEQsfwV0on4nUCNZd5Nwj5Gan//KBF1KOG
OKBo6qqV061tLAED4sYFiCUNwEMjwT196OYSwZ/seweAoM9smoYnfGefSIqAqg8O1iICvBav3prF
yXeJ1+RH0poCBO0TCtThzUVque+/MDAEbmJsF3C+xbGYDsjrYRho8k+zSMH6oI7QpNV2zF1w8kBR
CpiNy2wXpy0eQQX5ZsPHkrBKml+HoAhUntvwkaWoiAyUcS94DpRk7mb3dYosaR4mlXcCTLGDyBLP
d++sjqAeiReF0BZMEvTXhNtBoB4E40G86rETdzuWVniskfodAwSIilgJKhJSo6E/tMx0J28zWWW3
WynY9eLrGCXH1+usQloI+1yUuLmIfEs3i5BxIY1zK4SBBAz0SNamyZsBKGnkG0KOeNy7xcycsASw
xz+nObIxSiQewvKqq9fWa4x9G+OvnCjO8V5C5ZTacCKJbpdacjqVZW8iw1ntR3WzClnGX8woaw92
PHQbO5b1TkPy3eDvaYXG5PudydQhtSqDbzEZAEzYGe4nwxrLuzmTBXiRMSzS2H+qE3Gowcw1Bvn4
FzLo61fTlciUdqIvSQtOBbLspJMgzm2AjV5NBBlSswNY8YJ3Rss/2WnWHV0njbZ5usjHjMenZJbA
RkDK3nSfmBmSJpOk3ssSuKeTapC9lUoEKtBtM7zOSE3W1PBuTFE2bn2OQD18ESbcqADXsz6Hwv5D
dAyYEe50MGY3/c7Srt4i0b5+8Cs4Ahqvf2vAYq6KYDmqN9DTzZXMln4wZW4UuJHj3hpf2X0sAOzY
66V+dw3JQ/z56cv9zkYvDZ7CH+/lIm2Fel18H+AnV+cMRPjrIJ2G6b7w+uI5Oa98R3UECIAl/h4O
rN7NQHi5jFXvPjoWCLVtu0VFpJHVQT8AYDVX2KooVWFH2RVgt1Vwq6qhHjWLl8puo8c0jVku0hh/
zvjdtBtZnUZPGfCmHqNiKi8NSCEDxhvnDThH0S4UpXk0QPzx1sriiz1lFtwaRvUJrHe4/S5+HEDp
cMgUgKWXCyBjqh41HZCVtrPNxhUjc4XCJLhLjXSp563qwTiwWSCH72OpK0RNM+cJfCKok4kn+eQl
lwEpo8/1JNvnnxIauF3dPfeIwyobkkzKUL7PogGJ/UJom1/W8VPvsz86bcTUqQNv9mzwH4nGdxqX
+iKFfLCUSMtBisy2YVk72wGnbFQPRP59xaIeVEYLB/uAY5987JaRQg5ARQqa0tBHhQNOkKiC7KVZ
rloKuJKW5yD8Jm2KOq/aB2yNYvpO5zo/cSv2gvXAgAyXU9NJgNQB2n/5YgDAewtACPeRAe5/bRwW
P6PSGFQSH3IfjJD3Th0HZKXlc1/6h0xmQCxT07UiHWI3kEln7zqv5EdWGV/70GbxXoRtevGKyi0+
z5y1AaAUcS80rvO8DKQIyyw7grChQbGrOZxnzxH5xkoAajjlYbWbI460MTeMNoDfAmjxbMSnsHWR
cOwCUizM5vht6kGAbEf2uPXUkOFRs6tKhpIjkcZvaQ34Iq+Ki3saGjMe1Uj3erXB5/06gZ64Ba1I
Yn2KLdT8AwZuZNsqRVpnW6D8eBxFHPjK/9/Olr8cexUPUC5x7EDa1NtRFzfG7dWK9KspqVLy+lPX
iUSx8Rwn2Uk1f4AvzNvR0qSOgVaDjK463YV8wsauKWV0icH0w4PbrkcGfi6iy9ptkNh1Eoj9/96S
OcabLxNR2S9GNJfAfYiRulRGcH4u5mgE2IpX2bYXzA5QqmlfavNFdjEQsRabP3Kwq32fsKWG77JZ
4PQwmz04cvo7BvaYM2qHl0OI8+iTWYDmsYiW6c3Ixh8mErz+wjq8aJDiKrZ9AjqxBBSPlsoYUKMJ
yZN6JFmG8jdAlJiqFCZB1OaIewRQsBpStQzYX5wNatGSE8kcZE89eyBA7WrrcYH/KceOENHxGO/x
qrONMzXrmFRX48FBBvpm1TmMs2DM8Gsjqx4etIu21zKarhUViK9PXhYDrmBfhkC9zE1r3yn+Rual
w86OwXi9GO745TfyKRzDRxFlzSGjpNRYpZfKJXQvQIdzLzS80tB4Kfd9AQgaMkvC8lU6ESqVPuxJ
/tuZP6cPcIxcXcC1ppcOxNJcgJk7NjdA/uZ3kV3RHzCovnzTrYFLAaHrLgcwGfknNqcO2OIyHp0t
o9xTFXRdj8NBNvYDt7z3wmgA3RUXaqql5tWG7EhNQhpSj2TxDFpb/F9gDtVFU48ab3TjQMxNGW/f
qUr8VqbbdE6TCzXN1L33bmThzOML6PwQOm+qGu2NOelzZiL73A0Brq7WuTJcZ/pt+rVCRawiH5Ce
Dw6HAjt6lMfd0Llb2ZzvY2+eVoV+9E91+neSzuDYRH7RI+o0/ceiWKx7tUZhDOc+bbEDUmgL8La3
910XtjM8uhgDCG/rdHihXcnIhrT25FXBkoDluK9kB2/I1GAi6UfDy4/Czt/IUDLwPiMQ8IdOr50p
bXcZyhngIE+RNVSIq6l8Xm1C+bkefO9rJi8NtWydgr+Xfd8XyQnYxDf5SSRYE4/aOvTOs3+b8US5
RCwUfwJc5wdKXr0LNTnv33u3ssRwAd2AinFtV/5q/O9zaXlzPOMJjgI6NbqxdaWf76KwGtanBv2F
r0+G9SlBf/eFeqBY9Gwhg3Y/GaN/1o8DMiDT62fL2r95pIgIHGFtjjgpEGDh+6Yi7LXLHYZaxNI5
kczPihQVDlS4Td+qNyIdp+TsB/ha5cErwAiqCddS02wCcOi4B76Ap40Ucc6PNjgKH0gUL9y/L8P2
DK/DmAW0CAhsg9oGP56tiEpRAA1G+8wLD5PKSwTivIq6WvyetMA+A3VMP372jMF5KmzjJVIJkZYD
LgKZeahL9Jp0V6V2FA2PhgtiEHJEjvH0o2ng8iLHow9KFhfoO/2VjMzIEankfQfnmRZR70NOViSi
Rq2t7fWkksFBlrRnm4/unuLZN0FtCltXUix3vjjcRNpJp8PcDe/jPc52AJD/NSyv7Ujho8Z5QxeM
rCQ5OZ34gn/WpzSrnB22Esmeq2GE0m1AxE51QNoudroHSwIvWAzWpxFUkp8kqFmUJUlmzp9AsOs/
0ORikEkgQZV6ir3efOos8Ho1Md5AgzntqIA1RXrwnZdGoHnEmbUL+g54i6H5SuWs3ZAiitY04NBU
lbBwjqV7t2jPKa/N3ZpTunIqcuDCb4rYlQA0RHE77s+91xmpsTOtCkpA9Ru3PuWmreL5IYjz4sbY
9fmEshyvD7ckjE0B/FLqDqkTAvQBlg3I+tbegpChsdOaq4VICHT4+TS13srLoMkZNG/Ejazifrut
PUDSk6JUByPqUWPSwUiPidkBSRjXU0grhpxvPQA6bEXalt7JCQekukUMePuKqrRUyf11wgr3HlHa
eo/NQLZpiL+U9NzlcK2MeMSuKhMAZ0AaUFOnSvrWnmZVhsw265grDmknQrhBZkjqxTknugja6gGi
DVs9PWY+3DabVUdiMphBxHgxvyPtjp8j2jjqeVxNXqfRBNDs/YUkjGQfhQ0e5vTAGekpk6TPVuE6
Z58SP68UjhnWQVuLYp/69niJ+whwwPPQvlLjZ8nn3B2Lexp10vMOXRvaAQ2ZMgMjFzgYFvFMIpBS
x7uuQRWi0ScIRIF1+xEEDHtSLhaHLxO5hZshZvWJZHRRE25iNsp9BI8jPL6xM9/J0OfO3h056k0d
eOX6zHPgqoamjEuj3EZ9CpoHE7BeSnalaIYBxcJWLO/KOhxA3BG3W5K1eYRoWeptBNLWv4I3+Mmv
/OSln9vxuXDGV9S+VF/xPuGH3gDeU1YsJXYKNv60wrF5MObe/FzFE7YumF01vgSdMsA2aIgTHg4K
8RJf1mHcbpLEq79kuXTvwxm1W7Ra5EjE+qOoPNJQ3QIy5cFfLOSyjxyOKkPVlPWE4qMRpfbg4eOr
woDzAHGTHIXQHUcsT5mk3LHZZrW203pbVeGMo2gKoV5n6ayNa87xvShyti5NyiIqxz1oqMRm6EUq
tihatx4Go3iVy2Th+aBGtJTbdeVpqZI3uhApaCkGLlTJhsfKGXZNmKT3do3/a0s1IUpOz3NuPJNo
At07eEU9pDj2eJdstR31nKH6c2wteUqAtPo4wIf8CBjv8YEhh4IMtNzo/eUwxR3yZZStXigFmWrg
hbG118ak/bi5OJwfZlQCH+2QtRfAL7438OGrDKOPMfW0jTXD+eeBWECLtC3JEJy6Xu/GjrQ3Mlog
ajz816EEEHzWPxf4nZ3juuOpasF4qYo/jM51d9moUjLJ9avHq6MYAIguWOAzECcr/GqaA56sf8jI
rsdua2ukY/dMxrSWnis/rqdl/329FDmRASKYKPPaWiZnVzRaRKjFXbu+RHO4J+IsAmxbicVIkTrG
fjVTjGOagWsED7OepadS71clLWl50XFu/fqso4lVOYE4rDThJv81wogdUzMAjwx8bLXFjlq7Rhxp
jILw68msHlF2RBo1D/lH7IiwXjtsScYj8TdYhrsGYIWpfz8logFB2RgCx0cBDKQKTIB6SW16QJCS
dwD9vpaTkprCS4EUcDNNq2kpmkyyEAVMmzDskVr0cQ1tzNXF9dAmEAIa/+vlUaZkTAiFaaurWXqp
m9v43cV7b/ZROc2QaP7rbWhjscwWuAl/vfObob5Ty8+elqwaDno9stXfBilIVtG3+K/qTP03OPhv
oBkLEDBwdOs2zgj4xV6dH+1kBnwpjQ3WO4DuVFJqrsYWWa22RjuYQSHtLmAOgn4oUA/fJ6xjrtYO
UwNQqes0EoiZ1/Geuvri2NY1s6KBVVPW1dcp0mlwLpWz2IUFfryiXB6adBk/2ZYnAwANCvwmMZQZ
CtMYa8BuqIZZzro7cLQkAKsyxk9O4qevcMSTjhq1WDv2ILMCdBMwdiepYBuGyn6mZuHhm4mk44sW
pYoJ3Y3SR0Ma9vPEm+YpZX9rvcA+CPvW/EmL2t5oT0vv98A+Mt9XZsCe3ePYhYI1tQ4ZAwts3BaT
5yN4iTsgheN5fAPogfFIMpAfNKB2JE+jD5ZYiRKZBj6/BFxzHl7V63goE+dihw4cYEBYazZ6TMKE
jfbFj2cDmnxbV3V3uRKRCTWWWoF6qzEZLTJyDu/+Isv37U1UfXHbxccGr8K+A/kU4GCZ3RnJldVk
bTi42XY4vnt3Tsar+uwBF2MPSI0IVVXMKl5za51tLsC/NEB0sQVcHUDlJUh+7mK8Ve+8nnm7YlCY
BobxLtPacirScUOGUbQAy0HYSIlB2tS4IaMUuQ311vHH6g6Z67TCqm1RFr+xnZnvBtrDjh4+ixmN
IHtXu1fa3QIAoVE5stzeoFCx2Fk9yuXWPTPpwz6JT9hpPNR5FT5ZPaKObV2sI2dYwifZ4RHcmAwF
ecqCGttCZo3lY5+tZZnPUCfaOFZA0zzh+U/CmLMzm9K/SES2zoifvcuMYB2pK1Av6rMdHwv281cM
3iVvo99zxQw83qHHRpZee/SeE7MVBZaBZ4F+b7ofskSCcGHMfBdhVdcFcWXHQciVlO2GxnZioTu7
xp1fqg0GDUkzqmoJo2X2xkcO4Z7nsnwawdyKMqpe7BHCRbaiU4+A8d+XKbO+ufbUBDyxuhc+Wd1+
kVV357uDfa7r2jyYbWeekIErAz6bB8rLWZNzmsINlsI2UQ2LXB0wTnaPVrVcWSTwgAezsqAJHxZR
x7OgX4BkrVM5OJsi5HWpzA9KB/HNMEHWTzbtyeY980MlilxZpnYIYFhHPuh1cIqZQXdOldcAjmCB
BWqqizct7407Z4Av1WMp2HBBojaZ2R+2V7NsRNuNhDhKZ2Tr7obeAatBklh3vQtyTbOYzySiBkQG
yBdQjeEIZGSRXQ1CwVNtjecr2doFlmdxmGok/D7j0PYHnYCLCmRnRSRPAr9j955kvyqiPEr6l1mh
hSljoHqA43LA/1lnojjNneIdSARA0Cra/kQz18O4hezN0QdjyFW9J5JzcIpMemSACvCBrNWigw++
z7LwZ9QbLwaKRIU53vmocbxMVvyLLKqmO9KGfTjiIYGGegsoKlFd5ExbGoLuEf+52rCJP8uqre7q
WdTD1sfuaJMm4OE1FOJOjsMkKI4mEJFZkXkflq7aLNXmHqhqHPTgVvLAhC3wrvPyH3V7wN9G+yfK
oHtwYEr3ULE+wUKA266x3ZSgQ2qAvG3VhxS5VMgEBCo3aaMKQNYbiZLgI3imXhIa4ht8V5MN6rIt
IHRFzpYUPggwju+JDDiyIN1YwWAJpFicqDt5M1xccEzNm5gBC3sdkypD0maBg3sPArhu2EdjmYJw
HE2Inzygp52uAkU0usPQhByxkcI8DSbfkDoMc4S+WvVCX7t6pnwMXcCDUIJh2YjpLg9374mGKueQ
d26JhAqlkBkevKLorpMRfypo+grpMYd5B/zCxj7EyFDhXh5eLACo7FlUpJs49pFlTcJW5SncjsMF
iQqkySI4g2gODbVCT76RrWtNtiO3scvaenlFyZVikWmrVz9me1dkxTlJpH/nWn3ToogAXWuF2FVU
AzVjuysNSFrYuBksvuxMs2fgUrSTZp0f2dhuDR2qB9US1BRwRG+EGKodOfNX7/3quCdn/9r9h86w
wvCAb+f8DyO1W7PyWSLaprpLa59VPvFRZ3H46rvSQxxFHQCsw2VLCmzy8U1T4rFbN+iSJY3XDBE1
u0q4A9a5hQU3Cm1cCCAjuO8JbsT1ADDIP50MhwuDWUh6u06AI31mJj/mDGjD13rSlKD1hS8JYUd6
QguBkJEtra/rA3l9at8k6NHzvHG7N5ygp4N+Suvn/I3Mz6xgEiOCYTkiyB2bgM3QWPV2aqO23JCQ
mv/r2FSocnr6/7SGpbDmyIhuIZvqI/x/OJqExnDRLCg3nCqk/V/IhqKTQZ2l1krKQgQrehr1/k8y
vL/f11u5WRQ7TJEX8Pv27oncn9pZKkPAVdae2++0AshWPx2qv3Wekm/1VuPMDWin2kHuvXLMT35W
exehmoYb4qr5nSxJkBuIKjzgBv2b8X9fb/SS/diKDkDQPy82g5hkLljz51RmL40iQqpUQz3BgPNJ
vdpnIBd3mAi0DCXlYD+6MTRzZH+OYXQiOTW0nkWcSjQGzUlzAovhWS9FvRxY9Pt2yAcUmAOqvWPb
RIVkS7fFfu0KGcjD+2dqs3SXk4aM1i4xOmYFnOnX9mqR5GOSXuhq4XUOUuRRfRkjl4snS47XInDY
O8CZ/MIKliiCsDr3l3fuMBoTKdhYvZVzAfgIxS62zrvq/nYe6Wmyu5TSDTS5GDCihjMYllDALreJ
jyx+Ah0nuPEVOrz1FTI5CaiZCHEcKYsjaCaoT2KaBsg2YzfN/AeJCHSc5Ku1tltXRvlgnOy19B9r
8jx98CqEnPU90Zp6yqxeuk+GigDjiIbYL3Wjxi7fuzSmBvkFICQhTQj02guNo9k0duWc/LixKysG
xBktLIA1enhHJbFs50kAIeRx6BPvoQP7qRo0jg9gPep5RbifRhwdSGH53BSbNEfwT+QgXiJhEYIL
yOoXt8PfCXdqoL5XwPWJ6nFLN5fWIor360fyW2Thb+h29Q3pj0S9q0+8fkQyz4qZIX0Ui5JRgbTF
9623KOBANsbsMoJjAVTwSYeqZSfDOxFV2KvGnLu5vyMpWTpGnF9kAtTVgIQgrEEiOdjllhYFz6BH
ni6FE0qwJmML58ct/npok8ajcDhUOYjfV6He4tHWrylmDvi71N/dTqRx4/3Rd9VyZ1R5Eywocdwm
qPO6zCq2m3nuCI/6x5h61NhDC+4dH0DISqkbmraouTcyPSz5XO5AEIpyyQ87cHEjwiV6pPZycxx3
eWryAmm+DZJORe69ATCiHJ9oA4hCoh55CLUi6cG5nMry08ZxQAgHbm3s2YDrSUIvCbNLljIAyAwu
/OxJBnhdBC5Ww5QMSQi3IZBYpP1uOIBWexdKEBR6AIg9gkH56ap8ZVLVYRok7lcTLacZJsIc0wY1
wN0hzbZL0xfflnI8V5XN/4PczC+stKYvo5W5u9Hh7AIQc/M+HqW5lT4ArlFLWq5nrQox5AoFUxI+
srY46fPX7AzmnQXXipmX7V0cMbZ1UDX3JY/zvxkSSP6uG2DTA9kN3+P3zpjGt2Io22029ONjP5cW
Nv7AFm2XIgbRUbWN5hGse78hBwMg9XTfIH4djLGliPlwGEZ1z08CMZrSMD6t6lvFB9FXXRhTQBeh
BX97JXURfR/rhT8WoCGtQvdBw5WUbL0FZViqi2j1uoLiMdNr6fugW9VzyYRk2kRrbz4XXShRX5lW
3F7t4zvRK+v1VuOPD0xDraVFAe9vnRaOg+LHp9IXW/8bGvpsHxe6+r/Ra+lbvfq29EL6wwIZGjRG
rQI7/UDkiJBbgko0ZNAqUaYRNFYwDcLbWLurbu2PwKN+R9qgeTfgIEBqQUSPI0MOsCn3ywhKU2R/
o+hQgRg0I2vGPY1dqgz61eYfarKMfO/eUuusU0iG+k+UMNKav9ogmy68CBAagcLEX8tD1nqQCTVH
uXyZGQ7eukJkUeIurNmh4EOxua0zydsCAHiZgOeI5tvgiTZNCQwLu/FngAbUObY4wNBe7+fqg1GX
GjJqCqSx0L1FaYqKKOqSeiiyFxP8NfvQQgGfq6CVmdrRU+9GZqRuj6REZQNg2eHQuz2SzjDSdjRE
otj7UjT8/5E5oOTctvA84Zg5v+ckA5rWOMfyT5KsKceGUmqLFiAq3dWMKEfmTNaBUiCK2gKJ+B/5
zYixx3dXa9gpGCqmGt+rrcif2qRtDv4cP3tjqGhVFHvU2iX1lXQaUciL92Ro7HxAFW+Scecg7fsx
rgHVEUVF4WxEVX+rUW9+IhlpqQlDVm05ik23N4p06edjAZ/URhtTz7BVjdL7FSzAG6ceb+r4eS6S
ZUd4qEYEOrdNXvk/THiz9iSbOzFcBoW2Sr0bGYCeMWOd59WgQp6lg5CEL+F/bydkGkmkgu9oLFw7
PCzdOMS7JQfV0a3+djx2Q7lfOhZ9Dpcu3AlraI7OVDffgCAMChEJkIjKrC8lCsOCcrSbb2AImVDH
ZJsPrQR1JWBSXxBY9B6E18yT3BtThQxpeAHFocyd4pK6/taEo/xEoxLYQci0UQpZoEB9cpmoNqtK
CSclJA3JEOwIsS/i5nwcouGwDkljlE15MVj2czZNvFrdAFSsQH0c1lycGrzmjQDg083quQEXD11t
XZn0CV1zNaW7Wyo8HpcuKnbrRdSaV8uvU/U9k9F6Z+tHVBfVn1B9Hym216d1idhOEF/vsEExxh75
wyuIKIH95gpP1M/8BCndcbUnDTWkALEdTjqFiIGrp8BItborePL/KLuy5bhxJftFjAB38rX2VSpb
XuR+YbjdbhLcCe74+jlIykJ1jfvOnRcEckPJVokEkJnnrGrwYe0WH7KINHpthO3v9B0wzejGF0Xm
eExFLZ5d7zfG+ir47u644jO+UtpE7jr6waA/4HfLRuArW9UsnjYsBK+kJn8Etv/PxraNLekfOSS1
H5kfYrVIMyKrpJlaVKoHwINeM1lqX9IhqQ1sVm3WcaQLWfoixiq+BJnrvIDhoEFpgaj3I7VfFq55
tosSUMgiy4WqVdnizzQ8DZH5wUS1+JUlzRYd8ka1bXsgLIVxghML4Sl4slnMiSLhoaFQpDjazxhQ
TbVCrfIASjGxNudEmuJ7BvzJECBdp+VZkAby5U4EkdQLOCqQzDI4CNYBFzw4ACxcadDgBVMYhMTQ
PuILLzL4hY5BGZYHDXFMM6eo/hjQ4Ya+PPSj9ugw+HVkA0xatOFBOm4eznKuw265JY2T1gMNxD5H
CfYBKrzhjdhZA6pp4gIpQpNum2118WwV43QS6QvpGREqoHXdSwF3iurqIganxRipnikrMzY52HjW
1CmVVGK60mxpqUqEAnxVZmq2uuuzWpqv/hlNDVgUTdbEz4v127HVEEO9M2zwizZyegJAQXfz1GAZ
Vb0Z6rnfmg6aHlaxBeo9AF2hUiLtbjSQc8SBBdiaQ3vUhswfHJSl545KEiKWHGMeAOKBAXnGw4UI
3YqoYXIcoKGnQOkjnTHNLU7A9p8hN5tTAATpQ9KgVhpFSTMK1Drwk9aFXOH+AxCXXlfdOOhZFLBl
4BplBBCWlK0GwGKBUgAeeTQA8rKfrD1PgcNKuik2463NUERuo3Dryv3OvwbgIdj6ClthBi6qBO+H
C1QigV9fm6b1pU5yiKzzqvUInJCrkWarGSjgfIVG/LeZ0o3gCrvhd53ikAiY4444N+OxyHEwhayH
cPKEDxBnKMks0eSysuKg2Gjdb70DjscpIGXFac4tY4Mq0HFvAbP3M4nYvY17c/CAt6isaFud7kSy
2rMUn+sfevFMdTDTD1H4UbGWbRksP1iC/0rshdXPSD4PP1lB7c0U+Nt/59iBWBXUF9Ny5NLbejox
jAHeqAB4vv3u/EC6MgI7FNjPb79nX/4Vv5wcfOAAyTE89kXnPw227T85hJEHaoV1p0TSkTUMUnFF
vcWK9DqAxBBIY+rW3diRIXbbwQZcTWEeXJf/9eBMa44xkhLZCIRY9dFzhaufEFjf+2HmDZ5DIH5z
CpRI4roqeUJuN2erSE1ZiO7suvqS8Dx5cu3QGVGAjOrIWmZH0oXoe3gLwL7YWTvN7G5I6YeyMzd6
6QLbszV2N+Wa/o/pgLT8r4xxDXSLIfz68J+/HKfIGsBK/936XKWdzTapAIdtLB7kVivQ4KS2LmAJ
8s/gyAFVGwNkcoISvFgNNBvMju1Ki+OPVVnNrh6ftB8DYs467+oQNQEwUIS2hkl1srHlPJFeL9xn
rdyZaTGgPcpGczHIEIkSm8ixlxSJyt8umAAkv/vd6e6mS/SvtWiZVFboxqDgtnn7kCobkaGa56m1
1l3pZwdRG8DnTYPi1qmBZoDn+hbFaX4iCZ3d5c1BxfXBajhI7t/dyDBOzTdjxouu51NxI1UdckBM
K19p1p+i2YuPy1Nct9BOArWXbeXbW/0moAc6DfR8JxezSxzFoDEuLwsylMsLZYzRfSXLN/ObUn0C
uesPIJE+BW/1Z1kHz5lhYINlBQDhj8awWi1yAjqMa1bbllxVBjih6so7p0zAE22pgDBR5sBqEsDU
2d2GRDIsIXY/Zme37Hb3i9HncBvp6jkRcn+32uwP6FsI/+b1H7STudtW1bTToe2PY9voZbnb/5Av
ybEf4Ys1/LhzcVNcQjWoA0V/Ut4x3OROtbfKAtz9VvTET9W7IVHDOIEDI+2qPUj1gBv3rqcZ6Zgd
PzOkyxmKQ4NLmHbWmitg2VgN/QCcmcwRBaCvIdrI1t4ZhI/jOeloGEC19Cz8sTpoA61CsdpQGqgX
XuIe1idvQDK+jlEGAlnAwsebbhQOKtEwgJveAS6rXZ5b9r+MPeD5zq0ayBenR1Qnk0wWhlzACmg3
2Y7M2lGLfuUjRMs0o8HwRb+VTtwuC2qDdl6C43D+C1w47nb0I3miAf/3I65WlQzA76EAJA4Ip0ff
wtTmllS/nF8Obya4OqxpV4NAM+edeQnql6VVPK2qg2g5Ld59PFmW8MePf/Dv6QejUBr8aAe08/oU
KQ5Lf2G+RCHOKVR8mXeya+XTHvR950UXPLhTOMXQjMw00wYnA0kastFYF5saYEzQdNHqINS5o1PR
sT7pora0CuN1WaEaeKbCuH8vY1vsVBg3SlecymbE9xp1cRSiC+Z+W0A30uKV6/cAF83PAJ74Otd4
YaJGZbgwxf5MTM80EN0zzcgQAVbmJJp5/aD/nS8tNyRWsAEFjrH61zUfYt9/HJBClBd0kXZGD4S+
LOAX3GyP046mzpSnl7awL2BN6g4eL0euel35mrVy3kgUQ4I1VcXM5tginafcfeQS0s1oxjkAu8IU
wFS2ND7o5dwQ32fwiKx4YTbm0Rltc4Uy1wjYLiPu11DEZ2/8Go0Di/zwCErMT7ll+5e75xY9lSgM
bWr2Wj+4aAaCPf+6zJLPd6HajUJbVtgoU4Dv8rH0MFw+++0T9Q+yeCDziIsKvDgMPEzXTTIb19Iv
74dxTJ2TJ8VB690+ieSKZOGOH3BKqI+/CxWdYW4Elx7Ke/6xJjkD0cTWC+fvHjNHHcPK9tkHAy06
Rx26fGynFuVNf7/oRaD/AReRFjBtcs+yTui4s06TiUZB9A5iupiKuAdGjmu3/nbGUePgN8XWCtzW
BnwanMhMs7uYYOpZeNamxR8dtKu4aZOwAQO1aaPPIgYBeYwD07lxhy3gYypUL2JouqB8IvHdSK5a
TzMyAtFr+6CnNciIF8lifAg3wGa2moJeoMrUX2V2yG9JF8QfSzDSXzx3fma8Sj4uKll1+9lowTug
PGgw+CRxgACiIpKCb37cM29zYtpgk4Zbm2X1LTTHlQ7KzDk6jmmGA70tsmwNnLZ6a7VzAWCYX4tY
Pd7WaPNxjxRHBjPxV75VpbdhGBieJVk5DqDtVkWPKKG8DIo8wMBd1qFk5QeS5jav7R1ZbWIVaJy2
XY9J2uLe+leIawxDcLWDaWejUfG4OC4xXcDLzSzcZtdGMVgqCte/mejhv1Ud2mlAodVuSbcYmrE4
GC72wVpXOVYKUIX0qFVT2PnA13DRyDnJJ9KTygJEK6jnbHGM1cf4QLwyR+DsqW8GG6ccD4Vu2scF
yFNWutXBUhYky6Y9Od6Z3Zn9I4YZMka7z7u2Uws/dFWQVa9GH7MsSRazwBHzrv1CrUA+etVf3hV+
SvqpXZNNYHX7Z9+GCrxfse5WgRG3qFR6BzzDFQ1IvfFMJugybQDytX0tLdxC/BMhjUQ0Vb+g8Sg6
klTJEXflgLBDHSIQ/LekzIxSHtqlht3KexcwsDH2vU71FHZecHIUVB4q6EeQTctm0ZUuiEJWqGdb
/JwmDU8URcNv9KR6X5f8SaXXJd0i0icCLhEoSmfcjlVn8C6yZxpCVJM/9zuam1H3prXBgXUOwulJ
O5LRGpJ+D7xtXGO8ryBVlDf2Em8T09o8GFp0quE5lM57vTpFGLj0qwE8ekaGu7mKLtjMdpW8SKNG
vVvVjycSWwbY32IY/0oclryQCmiUKIMzrHuPvJB/kRGEP/FLa6FghtagqERU7vndg9xEldw6dIvW
AAEZgAF3dHM8i2hoIuttpnV8EAkwO1CiQ7r23eXBuWqiclfzCgi07+vpRWXnKKJuDkRrH7WdFKuX
0n46Fqnyux9PTtPXt1r/nMf9EUDzeFfQC0MNqRrACAFoMVKCBxvvmqhGkSN45ReJDC7K2PDWfw/U
61TqHUUG0t0t1up1kUds7PWDKwXdOS0fVPjPXIBSDtS89omhjeKU1L9mWmcCYmQjzB68PMpFG4TX
h8WiJMuD+f+l06tSWDbE0X+1tAkmgdFIUERcA4SDox464dEXp/C6YzUwti3c9qmrm/oC3pQLYeP4
wTjd3iWAOS4SwegkMZ7TeYE6OYuPVXVc+mCBG3T2BosfQ5DMkequfbZu7e8ZKCKb7MxxMkaRGZ5z
MQP4VG1UR5L0G5lexqYzuChFb1Cy9uvNrl/070ZSPYT/67Iskkf8nRrdMYrDdu/IGV1BajAH9AdJ
NZCYxtPPKcnNLUkMVwyLnkRyowAS/wtd7OQNEFXU8m8fZEOmQL2O/nTLxfZEAhkIBE8TandAGRLm
eQRcH8dMNrPSdcwGPxLyFP6Zhtnrq33YFp+1CvWMVrJZVqCpNmUlGpJk3M8brbtzH8Vsdjv6HJSt
bxo7wN00A8R7xlGYs8CWEAaJxi65wyl5gDrRPjqEZkMYHUrbrw7kQaqHUNIR7EnzAJWiQ37r8740
WR9+AtF76Ni1ne8E3+LbAzaWNKWhBPaUP/MLCVUd1AO6Zz3vskx7W4jNVKI7TEfQ7HEZDprKCucc
7fboYU7gKfjdUvRxjStfKkW614Z1dp37AUlXGX+r0azD97YjM8AfYrCSOdlYA4s3FS50rmFuTkD2
Dap5BM0AAgt/+iYslOKRt44jo9a98hJ7L1LerUNyJPsZDF7YSawr32lOo+CG9zUHnW6VhfLCEzw7
ZrfrP0sbyUkkiqOfQP3DSST/mfOgXblJmH+qZVDtWgA4o8Kedft44hLYiUaOFh6AQ23B05MD6bqw
AHvUgWscGLjfvcoBFBjK5cHoEAt/u8jKO3JT1Ok6VbopsjZ6Qp189EQzbqRotkIB2450bVW7YN+s
sQ8rK0AKasfF0gPoqhD9k1ALLCpawUA+ZrfItOw8YsdIKyxKvQ6ft2DWA3+z+jnog/gMsPRNLcK9
x1p+AVVaCwpzNKuZQBy5TPzr4zGUTpAZWguRdZocIOCOONLqI2hvzSXOjMm88kWMNgq1s6C9QF+1
+wybmGdS4TJL7jPmu2u9vUiAbpOXLehv1VaCPPQaFKXWSJUHSSIogQasPsW0Fb+gRAbtoQAu7bl5
soBiQnoqnaPCOBq07z/dtAdOzBnAkNDA0YcDsLXA6rxD6UaPbmfuSnT2TsGOGXYDsCp3Gg85cEP2
Ze0evFmaJxraSYbTIjO7RnVh1wYmAFg5B5LCu5f2J/Od5zIlO5m0J81Ce6yDs1baDd4rwEiK/X1s
eQcKsaXjrbwGqL469xPM5dxdtKwTWwA0QvknWZasUTvX2TY3Ud6xpImGAjzXg4g2ABHEjYZfRE96
qJFKuKbzK2nmskT/7zyhDt7qGmNPytYDjdGqT0FZCfS4aBXFxVMflSdPgTrSgESudyc+6Locr9j/
7EIRc9oB2VGv+rAMic77Zw5RLo5G7S8B/7p8HqOxSEwVWIbUjR/4ZJyTUD8QiRZ2ZuVKW2hGZnIk
kQaugrVIVhS1IFg7PsSxATfZg8v+0B4PS4mZ4YZQ/zRu+921cQVHFbq6q8ozrVU+o5pj6b5amq7a
qfH2lt/8RfW6i26xtwJFzkL2YEyiXq4OsAmgCEI+uSZglMHoBa76qgQwQxWuGEY0fm5I6aT4pu+Q
nwKLuKJOTY3cN3e+aipdvCgKOHX+6s5/Wa9v5l1mYTs91sB9ACJ1gTYxZJ/yqhmeEpWbItG0GKiz
sUfcko6s2s9m3UfeWhIsob9CaTYXADXpzXhZUhtpDf2BvfBiVCJWxR5MoN5lyPIy3InUD8DIOu9l
lvbNBp043mWZenUmV83M7a05eXb9NCqANQby6yiZJ9Rn4Fm1MjvQUlMMLSl4hxb0efh496vrU2kG
W/1LvvtO3ZnckH/zpET1UoP32pp+6csiD1+Ku5jlC1a5gKA24zncCIWW4uQlYFe8Wfx0A8/fLSJZ
PC+bLjSLFMwKiXlc4GVW5SAiedeRiyhw/FpWjDmgZBr+B3mYwNPt0UeOT9IRTYc+qy5ik1HgdcbK
I1MIOgmeOl1qdKfle0LfA8BhozUyhaVFEdrp7msyqxCSM/w42wRE2xF4G9HIyLp4jVoYvp/nqF0j
BwzZQDrhCMwjsI+TbHFhqgz+x9EM23g9mGP/VEbuJrbt9IMt2vTDGCfpB5Hin1Sbt5GLPgYaJNsD
DJ1dyUauLBhfo4lFp8WjH9iMdzabD7QGDShqR8I3bKfd8lkCZ4itQLHE8mEGfhNPURKurNoCQxR6
HXBz6guUy8XgIlQ6v2thUCLNSFc3uPiY7fn84EZGpqK63Jn2Y8b+/Nc1yJCNMlpxxp7ctOjx/2Cg
cs+eeLUxsglcgg/ynGd/BbyXl8lr+lsr66ulsEylkiYhsLUDO2QbmYvNEwm7ZPgfBXWl2e+zHH/O
fYgv7N4PpAif89ZEKVsMsgBjlqqd17mgYDw4YJ8L7PdIoX7TgDIfdpFRmu+iETzBoIQQK7up7UNI
VSKAhs73NuBs1gbJgO3ungv7q88nYFZ7Hu4+h8T5VFSB2Go63KmZ0IM0Dc+kci3uXXJcbJJEvLql
NTk7u+9wllC8ujR4ruvjieChgsAysemY83rXo67u1qmSKT6yDntsiKRDYVR8Kwb/pUhGvPCVnlS9
A87H2DM/keuiUsYK9Qpr2xjwWmzDLFjJwI2eszU5DNOU3AyD59eUi21nW9XJ7+srq/G9tcP8fojS
WOwGgMKuHgym8jNDAPRyYHlttZUMJIL+5qttW9GBFg4mv7tbvXOuwmXs+qhWPwyoX662BwrHHM3n
c8Z9cDJ3/gegJO0G9P4+kcQKKZ8j8NoClaZL1zyKkYXtjb/I3xOu/6E3h3iPg57KiyCcDF0HUtg6
G/tdiav/FH/aYE6ac5aeKAR8CTg3eL67jdIB70/HbtwTDVOQAPtVShf4s5iRTtTB36jymraWdkOf
ErDblZ8Oo9lD7INILnoZHfuvSwUsD3CGLzKA44YNoBapxUYP4zisQZrQH3lWoX+aDGHpOuGB2nI8
3GxWK9I6NK1aFGNbffklHlGvXLYczUyqeXvp1qYpDQJXjGmE/BZ1cZMKR8TqigN+s+nRhbJq0HwU
zns7RuMy3l68+eb3E5CgGHCIW8nqb2FR/wQijHmTeFLexiL6m9Qmc71N3I/e0a3s/NuwDQNWHFHN
gtoJkMpsKlEqmhbH/gpg+qs7yOxj2MzmR7urzl3U2F+zTHBQrAJm1vWr5nMIUkTp5eZlzgN2QUcl
W2ak8zNrPLPwh7ZZkWi2YWiaoGhqy5tVf0VZNPh2VK1iJDFYtttuJ4nHGelowPnmpy1Hd18DjOuY
zANYLpwYp04MaCABPYyWp3JcXMBLpAhq3h1/46JVNEtNnlxFMrytTCuN6C2XNUBMALDQqaFXWAou
oS6QvEy9UfwthKKXpE7eXtFzkKeOIV2JXKXifL4tsTGAp1FSUm1tSwD3VTrYrbQh2hss/MUA4332
6qcsBF4BEJjJxVR+HvIvW5wUra2hahYBllGYL2XTsWFbVCfasAMWZsKlqiz2RTfd7/UTEA3u5cim
1bLRv9ve05Tch7pcsXD6YAChAtyUwP41/BD8xNa4JxBgUnF0je/qVLYbEsnQ5tmPHhdf27mdk+1g
V+2uz0rzKzDuTtYsih/5OCC9Jn37Q5Gk0fH/9gDITLV2mCn3TuaYZxpkm1jL7D/reslfkPRv7kLN
yPjhGAEDHC5/65r6Z4MVjvFfrGGYvsxD5GzBJW2f48D8ubTIhpHLT2OjupAtABXiLOVd9IC2L/wO
5xlXORO6Ci6yBdU5VA8eQM6+19kjR71O3Jb7PmET8EaM6TYDDmXfxq636pRIBtBtlDegU5AQG00V
oQIDWdUyCdMD0MY/ISv4Yr2jiQ9u5aHUw0CP+7uOZsnoIPFnGS5g3H9Bj9OsL7t1BSqnK7izAAzt
NyFwJHN+G0iUUbKyBQrXuUyqywQI4kvpdhUyAskmUyrSowypzDd3Uxyz/BUDKeUm7EKYyDWtMwOg
TZ4pwNYwoBAwAdBhryC9l5l69N+JytDkUbLxWydYnCshAWpI3m5TpagS+OcSQomkC5gFyNpeLTl4
TggiOjW90za0lA5gBVA13kCKvAjYnXS3t9w7/it8sr4nfLha1HeCRoUNdGZEzfp3zqOw1kGfN69t
isxE2Jpfw9zxxk3FebIr4mgEslA9nx9oKEQm0b1agrIYPUNuuFpk8pQNOsF3yP1IcOuy+WR5+V9h
MUcvKMDvDmx2zH0bJMXnIaq+pHFa/EBf/V98iv7dAS0GQBvO3X0ZDfvB7dGD45hpcmkHC002ahbH
QYbSoneZlEyAzzXz7X77YJh4lwAeFgP5TbQiyUOG8wUqh/dD2/aHIQlOwchwN9eAKXlJ6S8yJfaX
7D1l842GdfaapkgWAG+Bpkt1wDJVGaCOqZqCJWzoUN8xmizCFuU9YJn2Zmce+iLC9ifuhxfgIQKX
A6T0IJUH9mQrB5CcZ86WjN7U2M+h7e7JGCfwLzMH3LX4zp9IV4amf6zawMbVCawetlxWnWzvztRR
ipO49FBxcsED1wTxTZB8ToYdcQuQ0Fc74h34ZWEKw/2XQBZPAmuh5OBc9MsODUuo7sNY+6YNmHBk
YeIQYCrU5kQNTjmujtPjMLTZtpJ2tDLRAwQiOJD41ivpvwwSeTAXbTMrV+FzkzgrhPB+TpBnU1Ya
uveZNpBf2OcAFf/PIbQ+d5KjKKsBFZ7x/JoGGS5kRfXEkXp9agMULgCmpHTOygCQUKTMG9BdLuYR
h8pzDkMGZod9HcbZygfS7NnOf1Kbq+56XZCDNNrQL7c7cCEyUhjhD5GIy4FBrWb76xpbp+tjsUYv
56sxH3+XHjKUrfHvkk46OEZ+7OqnJ8o5gRzwh+xSAKYqnAwNaVGm3dZldnHUKo1yEeaWaumq5gG8
N/8II50IXbZmoe0AGK4Zp0QhKogPUsFE2n39fexR4evjnjtZe3F7L6ay/27O0gPrFL4P63fnpgRE
JQhHhI6vrYx/iHJ0eXHrOIQAV567vvrDsn8mvZ/8OUuwTVu88c89Cl5uPUPtcGW3yZ9jFH9LgLnw
4uCu/hh+aMTQozILvGNFl6Y3CxfGOZ40L6QypPm3W7UgW1GqDm1ZuxHJAhQUQjQApqz9yYP3zp1/
a7Bo50aoCgvAo3Qem7nd+lP8dRx8cWkzk32UflteeJG9Vm44F+vert11hKKUvRkn5scE+AsfkZMg
2+hwwEapTnuKpAGQ6F9tL5zWVdAcfNX9BCJp80wzLbI5RtegY7rbB4MWtfPI8+qUgMGJKsFxDzIj
U/optXwQY/ySRFlPFUpP1J9FXK8JS5NKOnRdRxo7K88GuLauKNFusbBXQ5szRTYwg+QBCN5Shs+D
GiwAKQD62Dh5CjaB9BPuf8+RZZxJpfVNzCJwsPXjhnTh7LG9BFHo9CFjoXVCv5i/5WbOTgHw2G6T
FTmrTnrFj8hL9oJV7TXo8cheaBbAc9xtIg8ssESWQFwKv6NWIKt2mUtTrrsM1WMaFSgmGCCSOwe/
aVyuK9gly/A3fWuBX/edrlSjAmndghyk5SD13uI0QBDNgJGr6ggHdnSFm97isNvJlA0vuBofXiTg
mBQyc3SclM4LUHHuZp5cLVal41O3d0Ak+0yqwkKhO/ZD05bEvBMuHsOiPnQJLqjbiH2kYQhFtwNn
3LjpkooV69Jsnmp0OF6HqjE/9o4NhGlH8LuIJrSKtQlEqwMtgINU8kGtObvSXLcB+xYHo7XxE9s4
82jMbu5UeKsRbRJ/GlGCdJ3TfjGKFBsGWfMDIOnNz2nV3cgBNIBylbDGuZVO2J/bXMbbkgXJny0a
bdUKtPQ88XAztb3E/9OfRs75bXm2xOH3f5V4+L3JO36b+wTPKMSZdvdnALSGXVuDTRMQrhVuotSm
iGQavDmaggtAVZ5k4dp70jV9RyWcYttGTvk1Hz8Rx3dsJ/KUeDYHuEo4v/q+n6/70m8vExjlvzrB
nRd3A3j1fH61EnSHaa+u/kxqVN3Op9pJ0sVLltmbVxGCvchnxW4y5QAKZI529WZKXiLLtp7qfj4x
P86TTaOQ7XH0pEPocmwdWDHvWZ9/10fUx4Muuci4unOhsyvItLG/M+JLoggvkJ/BHUb+TEKt2C/M
GkStSLECn045aAOrW3SZ4a5jn/m56a+itFmlaHucK5TOmMNW1wY/lP9K9PGixX369lBCTAEZujTx
USma10j2iyIEIOUUA10aiMarh7Xu3A2ZrHHJ5p0oTq+NREy5QTMctqN5Pa7cuOc3gIkFSF/3zXr2
nPQ76I6+trKoX6ICLFul6ZkoZ4A+m6t9OgTulwClFgcLmDy7HMzY32W/DuTA/gDynrvrmF8fQENk
f8UtyYbsYATkWwOXxKehFNmnMeg+0npOXAA8diiKaykc72aMBvY76oMs1qLHOXb5Dc2zp7IYAPIk
kbh263p+LbrW2wJxlB9CJ5OvfsPOlozql6Zzpmf0RSO/ndhvbrMY+YHEf7qx3P3giGKDPcAOl5Lu
p35K6idcGPQLhz2PkD+NxzI+0lfUgRtoRU0U4Q7VxuG28eKV4ktSSvd77YNcOXRy+3lsx+I6h3iU
ksFN8kMnuvRr0MhwXwDTfD8DaPZrPDlbckhrnqEHspYXAKu0N6dCAnmeM/c7qny/czRYv1h22p5a
D+l00ntoRURxzve4MLxt7db+sXMa48Wdui8REu1Jibf5BCa6j50jp3UdoCydvxPcz1l2ZiM4EEjV
lUn/VOOBlKYWeDRKgWT4gN/vOgP9cYbEPRYoQGB8twBuyf6bBWj5qOvaJ+7ku1ZhUPMO++oimM+o
Sq+uvVKRnkQa0gbtoJ0/VWuto5n2m2UuLhMDd6/YBFE0nvQmE1TrfrWh/SYN7y4+cat6xLaqd6fv
PrjHm06Vk/wdZx6ubd834rQl58TpQ3ty2oOTWYs0W3z0Dj7OI74e/CnZaEeKc7wItFtL/scyAGng
l+gXjoO22Saqo8ZRHTWpmrnK4BtgnCID6ciqDaNqsCGdNqCI4y0i5r4q9UwznMpap0LhHzUIWXbm
r1PQHZ4yQwQ30WboblV3StaEG57RMF+zKgm3v/NIPLGv0Qj7ahseOpi5ITZR5Fh7cMAcxzaTIBke
ImOTBYm/TYCjWWBPXG8KP0huosnMj0NV8uPcNqgbIW+UQjao5emrU9w77GNspNOTWiueS+Sx6rLd
BeqyVl/nLne6qWXvzAk319G71U86IBppx9ktn7we9W6kCpwxXZcTLkQ9Byl6rshKaebgy9MhY6TV
IG5ARUdbFPOmx257PaGDSCJb8isMEeigQ45JUZqCUhnttGQcJvEWIZSFzGTwCvn6dnzAvt3c4Pfh
PBFCEmpu7E3iGtkGx+NfsEkEiYTsi+DAECa3BVMpU86Bm+UbUt5FwHl2o3xxNkeePr01RBfNsWut
fo8TODZuqbwFhRP+3Y3f/SB2VZHxsEW39fQX0J6+u4FpvAo0Pq+Lbow/xdjmgV7ck89uznGI6GsX
/d5Ze2KgcjhIq0YbRCGC7ZBVw85tCiRPMxP0IYpDBEBWwbE2oq1WkZ6GyfGnbnUnd4PES7S4ahUh
L1NswtAWhoq3CS3lqLKPc8af8JPnn3sjA1uUO75ORtoefUd4m34S4ysD2jNgoFN5ZeAd+hxMSLUq
t8J3wUKUBqCJMIrptQpCtCAajsD9HTrdjpFXResKqAvXtEKRLON42PWtCVQq1P4GeZkdIybQ1kEu
NBhpjMv/JrPXrdc6w57igK+pHu4e2ySj9VQ54ZcmwfM+6PHWtFQvcy7xbCXRVJ3OWiRrpZwj5cyU
80MsWZMs2wCzBZnc2gf8wzImqHr5NR+96n1egL3DYxZqYcLePNNgq6tfLWrdfRxp34OXz/hfdnJK
BY48c5KdkzK2r+Y04P6Qxck+NAGAgl0RlDQECgI3R3FkZy4KraWSi6wGqUmO5D2ofH8T2Y0+7j7R
aY6X5a8lqaSjwOF7RnU9aNtdQJ7Rx2gXdBPzbeyg7Wd0o2rtAz0PWQUwd+R1Mjynahh7ZPPDGBjG
ZKABHT/Dc5kBRTypg/7wEMHn9DXFa//4EBAjNR6UOBjrNWhmjGIX8Xm8kNSmSGyuuJ+tPFwJPGnf
0jJRIYQKnI4r1Hw14I4MEL3Yzy4i6aK8UDi9SknmO29s4DofdPTvbFkxC0sQSCJ3SORZZOit8KUf
EnEhFbqv003IY+DTCM/f2g6SSQDlqa7Ii+BhSlM9mD3bm7lRnbSKZr56Bi+6lN2vQoZQWbPywHGH
8zGMBvztGwIZYXWww/llOBYF9jKg0wQZTxgOGxPtnDc6+zFc3m+9xAc7AEhcXxwzLp8LGR6ToQfb
7MNSrG6G41BZ4aqb8OdRZJa3L9rogBqg5AUki8mL03m4xgFfz75xPJT7twV/zo1g8Zjjb+iE83Jg
T0URgPxqcIaB/CYCbhPzUDpfsehCcpnj99eH8bAl0QJDqrEj84xN8AZXu82axKBMEOirQB3tV9MP
xzHEQZckUjFjaFn47WVVtcfLFMUpRcfS/eijK2euEmMpV2xjsGZVY/7KuxzviiG3nSec+ZwnNyz+
RkFZeyBJ64th4kf8NXxjZus8WWqIwAt7jRu/+FL5/ZcMSS+UAa0m4sasAvuzwM7gNeoMubYsPn8A
cEaIf1wkz33qjuAKKI2dQOQHtBnjvDtX9ms5tV+mJGnUOoOYvG/SsF7oSgH1CF8bZ4x2JOlBMzuS
rg5Lb6GIfHBpuvAx3kN1ag9IVTrKeUg8javluCdSY1UKlJaQRR8BcUnnryMQwSgajvbZclAO6eJe
TDOroTnVvICaeF9YgKwwRBHsF1qIGf3xMVhaN4BYHz55c2Ze02J+ZRWPujXeILlXfiI2CVR3APGl
qq8UF0r798sMgeKSEmF+9LN2PHAzkXvknsRnqxfgD82QNzDSn2bmeC+LgzfgNeLhio/Z6d4MxQ/i
efepPIRI4YntnQayvPuRqkVx2EYWwsXboKmaBJQbqXOz1VCa808HADzH0bftG+mjvgo2NZfGRuvm
Cq/M0MZvFpcHRrRiRcRuAfqYETT6DjROZ94tFLjA2ZywgwAztCX9bSd5eBotNzjRTPxG1C7kBwjK
twgdVqXt6n84+7IlSXVsy18pq+fGmkmA2vr2g+PzGGNGZL5gOZwLiHlGfH0vbeIEcaJOZbX1C6lh
S+4Z7g6S9hrqyNIPS6w71C/I21ZbbMd1gG3/+hJLHL3iUqXSp3dBYz/FjTCAW1l9XfiOElhsG2Sx
stxztraqwjdtmC/US21LCD4z6N3UShFwCYwl9DJpBhrStFNzwAcLM5LRm/ZSK+VBrxnwJbztNw3X
YWRnYxVjWWn0wxXmvnNDWNfaHHg7z2A/YZ0M36bRtZ4rvNM1T7l2pZkgHSoPaS9gVcHzfmMC/Hbl
UZrt6c7vBFwA/D09052fLoUtyy0rgno9Oyi6CsoMm3JA0lg0JP4YWStLi4s7iraaPFkmMATk1jTo
DDMNAldOC/s7/KejXA6XNclr0OWD4ElYut/MLnWviRYaD7Bu7yoreqRLiW3ghgnb3AjAmR6xBm1u
Zf69yFMHq1Gse9ZtAFX5uS4ZRNlHyDUd4RuKfmgnrmTiBDcvjrV76eJdeO0E3n8V3IvODO69At67
uYWsDFWpg0/ZtE4bxjc0yq5dcQNHUgckD3nX6BxwNz1hO3y2CtbcmrF7uxQeSzc8S7ZhVxhnt/Lk
uufC+z4O981QZT85hN7xjvPuyu0ANgwm3nsWARtouGm1HV0Pt3mHY4MauLXjL/A1yIshl0yYNLrk
AGbwSdaHahqstw5422YzEs4cpLHFx/FFr0ysI0z3BL6HAnqlrXty8Kb6Q+5AlZrqNrxH1rIzGr9o
gETue9A63eBbaSU485gUjpBs+qhUw2b1AB2zS5iKXzBWrp+rPqi32iQ9HJeX0NIbqnTtuOHwLU/7
rSYC55cKZbZTzaFxX0zAiAl2RGarvw4CmgQOhF9fylFPdjyR+TadTOtl4jhBmaZCXKgXn2aWc+fL
MijRWXE3TWUEIrIS3IPuHC9Xndn2J5wDnTMoagKx/97WKrm+uf4xfi6PUDA4RRk88SyvZucBvzE/
FlP2s0qeXemZ380JS/YizsfzIIzxmkITy68gU7/VkwhyxSonxJWkOesLvAmqBypbRCXYi8IAfDRG
f+nwKKO01Kn0eYqyCuXWmKqf+KtEIKVDRme5UBtXIrhhk3prPIPfeqlD6PF91LfR3vCERNq/Y0jq
QJHk3MkSllMVUAfUhnXTWweVJoqmYiHxVMlYAsfxPoZQWJUjf6mc45Ejqe8VEnVus5W//NKGpbE4
tIaDdNYSQ92Fl2lXlodANQXjIzSb5LYcAiQ2k0RctMqr4NikxV+EI/6oFedEM596W2t+leCgrYDF
ko8w5JFbc8zzU5Igrwxs/7OpDc1FIvG3vLU0yuem5Z1RU+l4B45l2/Wf//if/+d//xz/V/hHcVek
Mizyf+RddoePt23+65+G7v3zH+Xcfvj1X/8ElBG+PDZ3PfxrwQLcVv0/vz/EeajC/0eU1nWet4V1
zYB83ZHUDsnqGFa61Q1wHJcmUt5ZqrP6TgyfFtzLt27SxrMgD0V8EvvpOYfAq2GbQPcFyZk50DmI
kVn08ThNzjhjxsdMRZg4JMCFIYaqdIHVReJ3iX4fS9v2C+Qrv8Oj3Mef3/kl4R+0ykqtfNKQg9rq
DUuPZibbm2UnuCeYkH8j6x+N4XQfe71wPzvqUR07y3CfUvZyqc8OfFjJBKvQiaM9mePJYDPx9fz8
E2EitqWm6/CMKAFIpHqt6tLJ2LAGWFo7J7i5gXR5n3ueeR9HsEKvpXujmpXF461vO98NkTDwe0i6
nUAbf1rirSFhe/gsgvJNIVkTZdvMCYo1TUAXeAyJtTmOzbZ5fx0dhuYrM3LDwzx1nNsPEDlLzzS1
btjxdeAxFKp49Ej5hb4qrilWsheqiVI34PaD1IUbDIX/+2+aq//LFw3oUg94AYfbrmFazl+/aHXK
QpmEfLrqrhmeyEfJqccyms2XZnelAuy+OMbxytwN55kTlHTzbq5HvVFE67/G6FMZNFtwMnF3IwlD
HY/XQyvbcBVIM7sjRUPqSNrxJ6TDrAPSBbBrkrGxkfhSbbVwlQnp/sjVg8xs7fISwbr+wg0L7wXA
S8Ab2XbW+GZRF1+d6lCMoGTtQgvKdGHj2esW6uFbC7pGYHtVQvMp2wRVUEDSKbVU2ykcRWV2c1Kk
WeYa9ISnXR2m1RnGodW1NQEWpM2c2r0VVl75MBlt5+3be4Qujazw06hBrx2/9Ybs2+8/Kvz0P39W
MPjBzcAC4INDedRV/R9uCn2vjUVme+MVsMzAHyfv7HJTezSrxjtPnl36ZR8aX7EJtVag7pbXzkrK
B8fUnqk9iDSxmQprOuCU0HyNtKM9dMZXUPqGvYzNYENRDrafTpW6m7Br2r2dls0tB+5koxKtPlUF
n5pbpC5dYn3sKMHMu3QTMsi1IXyhnrgBnO82eViGeylK62WIoUvIAbbJG6d81jtoNaooWY8avGIw
KOimVyNsWlCDE8CndNx31ppVc5+WvAX3cAIb8WzdGN45MPTha9dpgd+4g3WLvTo6wHEOf37sZu8M
owJ3rJqmb0UUH0p18y9ydrZlvhFahP7Bax64EyWrwmuNI1UNLu3bmPU4GAUe3a+9LNyBzBLA0qnU
DppwcWIem6+yDMQPVYAeb/IjRmFQLapALe9duT4tMejaGXlanWi3uFxo34iTCHcN557Cpw4Lt5rt
7789tmt//vZYjgOEAmwULBNPFXrkfPj2SDNxkzBi4qoBcedXjmdfmCnxk+LwXm4t49eoCEnURJ3U
TtVc6NnJivTNp3aq0iUa+nbtdoU2z/t3ca2RHEYdjJJCvfIylF5BjjAJchPj5VM7vQc39/qjKMMd
64R3tNRFz5AbA/PHcY+jNqJIXXORWqlOJWhMeMel7XMMTbd0Uwlkw30Idu8+HaJH/JzM7dvr/dup
PryJZa5PU39+ZQqkdzfPTuHL+84gMJup117aP8Qtr7JMs7SNWvzs9G2zDfDRHXmSwBCOinQR8E46
YnunH5c2Kn1qQ3Z9hKKCmoIuH+o0xVx3qxgKTS2Oof5ujr9ro5cBGBCr9E/dEUTqVpVW51uDA99g
FMEfwNwhHcmnL21aQ4/CLoeLM07uEXBMePq5WvyINAB0EoEY+KmsU9LWDv4wSuM7dFOnL443/DlI
LVKqcuy3belesIZPoUVqpLnv5s0E/gsO7LRci67JwC4G3c+l6i265K0368uYepEpjh5pwNRFH8dT
RIzxOhJy28FL4u0IWMXZNa3UL3pIZ9cxnuKjmcB+y+jMp66zADkqq69YH8a7xAJne5Bu+dXMnb0z
GsYTDZcesA1MhS3DOf7PNBxZrAgmy9jXzUA7Q9P5Gqbi+L++Y+xmzB31eIa5rdy8W/d2kb7qTX91
G9P5hUTrvaElw4sNYZ7NkNstNKVz75xZVrTJGjN95WO7hFYClhVt5D17VWlfeeNCkKeF7qeqpW5g
QWhpwmGhIw3dByi+2lAc9dAF9DFw0jHiU/sEr3Ffl/W0MQdg8TUZtnOWa8mcLQmuwWFYkWZYlKgk
2Zw/o7jeAhKvC8TbWBrxKTmmxuIJAwMOLdqRVWCSaSBOUrFHeq1dGSzcNG0sjtRWlBzUN+oo3Uk7
4LnhwJtl4iWAN4pRXLHKOFKJqSqVlo5O8Y974h9TkaJtog1TEKjUYBAvI7sqLVeSNwBY86nfuln7
k6lVV2UMb5epj+GqRHUdZ3z1qlPml0v/WKRANmTAx+SKQUGXRlEjauJbUH0EZG1lBrqzSRR8ZQkE
g1A7hDh4n//H9J+PPSxuHNw4Zq/ETP1B5j+aId566C8FPIrhi1ahwvquOOVt+napAg5l6aVO3dJU
YFVqpDrMXcwNFoLxau75/5ljns1p6q3QdCu5eFmZ4tgYQrQa5/wOZ6XD0cD6dCMNgDmA1NgRgJoi
KvxW7kwPcjwUoUNAc1XWebYGMoCdIbl6GHjfHahGF67alyrIhN2xCmvgXMEULO2wAD9EHzfS6qpq
RVonTtzJ01ynYlSxvNxSkS4Z8tx6VVhbiMd2xYHaaDYqxUGpIONqdgZxXxyzOu05b7ApFw2wMvfU
s7wOjcExdQ2A36AJvx6M4kAwSwkJgUPlwkOcUJrUNmwbFuiPVGY6dncU7imBc3CgPoaHTd/4TpCW
PmSjuWOuur7/NRkWXgnr9R1RFOMJ8mNUNRTS2WrsbNOq3klVqdcUabEjBqPMggza5OZvxi7BNNZj
5rEIU29Vg+Z7StT3zMaJPNyjkcUH40e16uWUIzUGHqJP9RTsSvC5VBddhJn1myFkSBKqSGob8jhM
tlSnSZfoeUgw9OvfL80M3fi8NLM9sABN04Fvo8EtRy3dPizNXD3SHBxLmBfAt0R78L7q4tVyK39B
l34CpS5g038bgtywdlCTRCZ+tW0A7+Cgv+Fsqbj0etqC/+zxc8KH+6wb2wdq6syy2LCu6TZUpY6/
GZQH8p4C6NKoQa4atEz0Pmiw+2qFBXs6b/tKG+pzRer9oP1fBicJyKZPUbTCfbg6UKNh4qYvxr4H
OS7ztHDzLzYeeNpw3C+PA5l6EBw+JyQ8FU34qm1dW5R4oOXI1yXeL7t0sSIo5EsRQkbBhCbIvQWR
720SduG5gSYh/DFbeycmi9167N0BYjWc53CUNVJwg/ejcyAujUPkEAh7b8WHHccO4wSaIAxal1xk
KhK+thvsEKOCheNqSVDO9dZEzlcNjGG+/fsvEP+XjaHtObbj6Y5uuOC+mJ9Oi0RQtBV+uv0l5BD9
CS0wfFfVVIHzWqS+ZYWoalUGF2rXyyH7BcYJlL5LGKmlmb2mRrpo+GXqOF6agjWMWxs/KAxr4zJr
wiIJOn4rSmCJDhrKXT5NPlVh+wrMkLpQ9NKBP0J7o5Clg+JoxDJVpKy79JLl34KmQNITTJTHIdZg
r+zFMBpzHBCoQMryA52Bf5a9QhGh3DOk7fxGHb9275YpVKI28EySnaMVj2SlsrT/XeyHkDQwt/3Q
TyshZezLJtPPpWN7XxrrD0fh/lJ4kx5zFxm7VrrjK0XV0aCfQcThX1j+h62iKgnIXMiQkKMobMWU
rCnmoijMRc1LFA2iuQxobZ1//80wbPb51oJUsWNYhmu7HvzojU9nBiYEI7uI293FnhrPn5SyNl0i
YcBS0IFGztJGpUyOPiRYxDUaA9hMUJyBp9yHOOzAsju3ljiQasS18+LwMHR2syrKNHvEb53S7JQ+
97CT9mNTODtqAzZfP7u9+DZn3ienftFqSztTbGtAgifFx7+m2Dqvqsf8PEcOUcj9rq6teZ4OS7xz
I9qvXgIApS/j7NVzoRpN8+idOe0qs9WgcuPW60LazaGBXDqAzQY/SFdLvuCcZVdUpvw2dNHH9hL0
KGrnZf6xXcULPZm+Ban8qrHmsWX2FdTz9gH70ODOM4qXGMdFr07jFjulPrhNjbZ6tUL78gaKEpYN
2Fj4q4Bow4VwN6o2hWFwIVDOex+bWvP5vUaQnPfa+zhICH6YheZ8Hwe1heBCtTwU8ytkCYCdYQgQ
q5rq3w1OEf67t0dv9v0tUOT725u8xh/zDoSw1GXKdt4sXRjGetpN64cMTsysfAyxq8LRXVs+5rrz
1rb0LiWK0/rG+g+/Bf75qFMdqnvMdQ3cKnH8wT79FLoB4PwwG9JL6YIxZrQ9lvmUgZrTUpAu25l2
O8EI4c/8lMUrZMnZeNamGhkIsE98iGY5T5oWJhf8sv4IBWNPtvSC+9YZ166ROk9cXUDrhieHzB4o
gLvVT6E71WWujSCd911bHCgUqU9gGiMj3FLVMBO5Me3hK3RK0hXUDK37Lu+s+7ppst0YaYDVqja6
tFHF10ntdpulTeuCxJeR6+4YY29xgPj+MjvOjp3l4qAZkNZdGoTllUZlTZ7dF1gGqVehFpzEVReA
Nk/LDFafhsflHSWMRYAohPlx0kEFLZqG3YFqN6izUoHT8Hz6Ljvg95ogfeEijvd1Hxe7qtTN1zTQ
fQqAS7a5HhlYByOOWh4sD18b6qApXc/XtAgH0as8SN3Df7grWp/viqZhOrpu2pZt2+AG6Oqr8mHB
VfVxOMKESTtHDGrqC4mEIcvHkOuZDauX9oVM8qkN9tzt2vNCUFjAYltFWTh9kHNdyDxRAXMCndty
7l06SDPWzGCJQGOXDgsgHGNFPSxOW9BAm7uWkMuFDuRTIoCValTRBrp1y+1QrqhbwyFjsqMi7KYP
gRmGR7y3/qhzrAeyQitfS2hA+UXM8m3R9dcCt+5fIas/FVTXKMrm1zS1n7pGtEyq6y8xyImkK4uN
1b7eOLwqbyTX6tHKoVpTy1yh9npjYJl++0sLEGti1egKuFDw1s8V9T1TWld0ySfHOAsoHbWkZoVz
WSiTJK75oyo0d/8hTg1zAXLe9EbU+ZMHNLJR18ZmiEGCsuRh0bGJy7JrVySPRLo2y0WxO6eh3PYK
LxCUdfTIBvjpYXkHmKuqwbFiH+CcB7/kzgEdFc7MaQorwwEY/npFRbrkqpFKnjdB9EJ0zuZzRy8f
f/8Fd6xPT33TcHGDYw6Ya4Zlsc+ZAqeZoObnAgyQhwVOiEBofx4K+7UUptP4D3ChSp9iaCI9dbkB
Li0T7NRaXfaUiBJoR1Ex6J2gqmtwpAAGMwPgyQGxouNKEbPFoYJIdQ44SFLtKIlDF9iyJ+eoEida
x1Oah9r1sjiAyJCM93oqgh2LO60tlZTOJtJ+jS1uS7j7fQ+ZQHoX6GMQF9+r1IsN+/f2PUmc/Bkx
54MpAirE9zH2fHMeBrpABtCZSClR5sazcuM88PRlpDO/3uoMuI71b72iHY1zh96Kg3Lz+08BJ+v/
8jFw/Ka5aRjcgP7xvyTXHIt5WPLjpKRP7Ak0RCiTT36Y9E0EXUS9AkMnZOPPSuriWmNL/Wim2QZa
rbD1AQTpUSsjC1uxrkf2pcLSJTamTcFD70Hk4MyPuWvBoqDxHpJS688JFlOQv+xzf+KVgBsiN/cU
nOuQHYTSz75PqjH3615m6zIPg+0U6O5DmVpsC6i2q3+f4ly/t6e+3UIAr9tPcYDVLMQzGuQvv0VR
2eIoesTJeD3IV3DJVin2aHP7Ep/ijGdp/2s8zZN3ya/Bg4EG8Vl1eA3vbJwM+Yy4rEuduvMMin2s
NwP4+I7lORS4MJnDUGpycBHacCiKdEdN1LmEmSlumkB8I86MQd72Oi85FQPTgWbExQKZ5toV+lNZ
F/1hSEW5Y7mFbWoYTu2Kp3pz9qg4tqnYdbL+Plfh8XRfTFW4lSmk/VcaThSO+cT1I7YLKNkcjVT/
UPwQOhc/BMzD1ATLVPNQ6omaDgYvFVCTZWWc4rj72svI2raihY6TKTVcqQdgSOP0oT6HqzFUqi3I
NAy4cW3mKg2fJ4FBKWS5ytXvv/qcq7zxRwCDY1oG1z0Xe1JmOJ7zaUvaMr0fLKeQF5kCSWLC9Bln
MrFXnOgik7SE+xEuaQuEyoqK0ug2Yw7vHgrRsq48OfATehv3oT5Hq9EUuVSbIGi3dqBFq0xpPcbI
IW4KtypuYjSKG5VaF7ZwRRSk608dE3TWtlGJ3Rp1JOrpRCWI5QGUiW0fjvL+nCpV80UyiI/CGh+X
2SmCw1P1nFvT9sMcaqSDjdq1y3ZLOE1DY+oh9zPIdMONOTFOIh/Ha1VmMTIcBe6KTgZ8kGpLzSY1
V1ghVwALA/6UGUh5FJm0fo0sXtXCtmHwkz/qQ++8lgxoDFhhjHfjAIh/A9u5jREGJ+QWG2td18U3
MQzgDjv4tu/+porTfLmHsydWIQA5+JqE01GUlcZu5KaOtYyyX5/pxO0AgXTY+e06y4R4TLZC8sy7
zRFQqTB2XTnpq2wM+G0eoHjJjho1ed20ayF9dZ1mqrtl/XSJLQVzABw7SCNfE3AFWsc4sSFsC9WX
7hkWk1qds9WwA+hW0F+cIJYJ6U3ImfBi7REHax7ludWpRCLua5P13DeBJ724JqBCyHbU6z6exh+d
uSZcbKcCdBUAd9jgYIjQOxG6EJaG7hasANyAR4UiWnCHMxhxgscmQNPITirQJl0+BEbv3YthGDQZ
MY+wU1CxYdDl5+psPQyjFy2aID9PNXtCk7p0lISYQ0D825theuOj5T6kdR7DDgUAepnjITDKtNqM
1TBt5CC8BwoxpxcLj4pVzOy9xSz2GHi2tm4KgPUrqMY8RkisnYey+QaxJrhW5j3SbHncrUXlONjF
gxwWpxB6A/1/Oo5Of0dNEYeHzarM3PZoc+M+KcIJOSMXCmWi4w/LKCrJzhPQqUqePrV3DfwrQDV7
/jAliO0gFrTeF3rRksyaatxwDl2av1LbPIl6XzDF6Q96Yn9lUQjloqYBHMQ2qu+9YqotYUCtpgfP
Dn7wioe7FCL5K6ayR43iTkG5HxwtLQC4RXP8T+0UQW1JLHO/59ALdImGRY2Ronb1BuwY1VgK/tA7
D3bat3EUTMMAy3F9iLnl4KXGoOs3+Q8rZDAuyDr9uY36cY0UgnYbxm7cjb2AZ26B/RJkrKqdQLbt
bgzHZm23Qfil8gbYTOWl8QNOKXsIzsTRqqvEKkkH7Q+eW6/JEPNXmY+17yRZdQXpDhKBUDQuArM+
dNJ6IXViuiw0AcmzrY4j6TO1900AFdkaAle+lrf1ZmEJzN12Vx/cgL3Mcct8apa8699mYcm2rHaU
P9W9QIKt6AZz1WUev07AkVKnTSnZyvkY4dR5cA2T7rDkYLX3CGr76xy1omCUZvmLwbUC++TkBKwp
jnyBrNUTCyyvzE3nNoLcuv0IZ3KYiazsXnoQZFQaiYNlbsDOSI+alxln3qYQSpy7AyWSqLqzETpN
KdSodTe7GI2yXk4yMz5ZAmcN5HSR1fCaFI1zJupkEcA1b9BigaUPaJd0oQ5hQjA7CpEMnoYBB65v
DMw/Gwv6DZg59NiVaOes1LnsWQY9eLEaCa7kohL7pyAsTjR47r3EI6t3H8bNup8SAw01cI4GjDRb
weQM0iJ9HD20CRQAqyh/6tTFrYyXSJjjxcJS56m1cYCs6QMYGlabP9VGmh11o4X8gIpt0y56qNoY
cEJ00oC/DtdiwPbjEFBwc0g3AQRu9p03ylco82zTbtSfgk5vrngKtJCAQruhwjwVNqhqU7NtzBP9
CexdP7PS4QydR5DVdU2+Yr+ZKgUzvo/SZJ5RqBlLJ3ibkdrphSlMy4DsSaE3iqOY/knEkaIzly+G
xsJLgp3pynbD8sUMg3rndr2zoapbWb0fCOARqOol/AKFFvOe5iiycE3NkgmoA6g5zPc54gJbrVpz
1lVaaOCWYJdL+92ugDoEHvpz09KOQx/LNwLQcqlt3gOPGaBSjKUvc3WC2XjlDND6xSnXrbQOWcD6
a167Oqxuw/HqJZN5DPUOZ5Ga46Q32eK7DCLhuDMbZLXXaTEIEIP7cIN1BRxAog76b70b3uhigk+7
LxstXVVZVARrL5P4S5r73hveIniTgdSbJ853KI2Fh7lKY2HjZayBQ8FDVkX3cRbNkwqtGw49bvIU
trRTdWr/O7GFDTwGPBNr8AR2MPnBciSE6fUBvMmnHjSva6AlxXXu4KIv/d70kCAFXvWDTTYDICLo
SqjrEZD1k3X2bJNNXTTwPZpqZlOdai/wjnxjQX30A1Wafp5vrXh4NbeRfrUccr1DeZt50PS7dtZw
OIOOaMyew6bQ1nXrAFgNmLSMVnFjdwBrjNbeM+LuInOVfdOQGKPNsyW63ndAM94mlC3LjWaOWTbZ
ELmbdtjsQ7pe4bUTBen+JLpeeMMJwjv1YVFZp1ILeIziBhwhzXoPxpJ8KsB1exBdAqMo1PqOyaeB
iUuQJsONmpzWDH19rEPgGdAZAIm4wVLN2VDvJGrkxNr8V8mSAtIqSf+16SXW2kwPT0XR8S89K/yW
yf6rKDS+a5Gl3FKY8MIz7snhU+J06QVJ2GQO03gT+2Pbl5d6DJzHJId+Yo4vcKm77jFJRfcQVsZz
L3XIAYEH9KDjMOTi6u45xU3nIVcXrar0TdGzeLO0mWbzYIaMnSki9cBUyOG1C5zhaTB19jy6evvk
GV+p0kO+7jECOJ1qDJ/JI/CLUOiOnOc4MoIHYIjWc6TX9A+4I+GXHThPhfI1gY5EDLx7qcXTABvb
HILaJljFyTTIb4mOpGCIW9itdbXpJjMYMgSF5T1jV/G8yAkUYYKnEQlbDS4UooM9SQ9A/b7Foteo
rB2S8NMKiod3yO/mX0RhCBxlAw8J01vtgbVtsiKMQxI4dxbAfF9CKIfNEaVMw8eqrf6fI9SrBAwO
bGailxsJmtQKKsM6DKIbWNr0LSRnonHYsmQMwYzDQ3yNZIXc9NEo7uwoAw0u8sRddxibVrtRK12K
nFsb3cSi+20iFS8F3DfjCkLgqjbHiYDtNOjerjr8eoqNFM7XtEujI007xzmiOA6G8zJHlHFqrbJB
g20BmJ9vb3Goe0hbqgkgY/H2Fue6diy6WLst0yFHbm3qUUcCigZoTrsr1Jsy0zFch71b7bSi/+Ya
eFSVsMl+VjW9qj7Ukkhrrk1mms82G+e+Juit58Ju/m7cex8UgopVLLRDx1x859rhh4Cn+5lqMEcP
914AnjFVR1Z8yTykJWq5yQMcCkmlUNQ3BbS8lS99r6ivkkn8jrj2xClvVkfTj6TJ6nOrOkWYvk04
9w72JuY2Jir1wc8hQLhzStxHEkfOipaLtqXXCCycy/hM6pfUXlnQDdALPdqQ4CW1TX06njRnuKOw
pf19eBpoILxl5bD1xiGB6/mkfR0m8620tH0qlVMUfpugVjaP8Orm5mbNqZ1KG76z0vwCXgh8ELTx
AfzJ6rkYX9w6Nb+oR/9dGemPnYqBmI11SqEvsXIckV/SyGg2wBHXD4U5niHXbL/A+sw9yCjEjlTp
6GqTl66NAJAgqqJ2dsTYPWR1D8ontKBtPS4Dn/g3I/7nwXPYt0hjR17gz0yd2sqTvXQh4OgC7lVB
Jf3iqDc26BywHyd6cOxSexbdjlpFVDOoZmg3qjXQkz5HFnjkVE31Xt+XuCGvqdqGmbHBH7+Yh+as
xGl6XOpHl9XeXnOwyYRui2mtAJbHgqKBoMAI0WgOJvE0QgwGRnxUra2RXyOT/xEnfNzjngeeDww0
jj2HhNNQN8PNArf3JkAV3JU67JE71bZ0SHyEMLiGcubSRqW0Gpq1AcHJ9acOTx9qX3ptuqWOpdey
e6UGjMMEeknqoFdDlugHT7rqQO2x404Xj0/ThsmvAUBB+G67+ZlKDdzE2hUVww49Ecch/soOssQ3
Ji6hqoxG6qaLoG4q9hmLfLAJtLWlF4AuQpC58Sq2p1o4yAT6QereTXVrdPkpnMJVrDqoN4VS138A
DZku/3zCZnHsdj2dMc44ODqfTthcj0f2UMr4otfFuJoROwM8FLHAy7cLPqctIO9e6cOV4DkS1D7l
CvVtCcj+zSDAVpxti0QsxOrDbB2kIIoums44K0GWJfq5tFBpCQ2gou6tKIxHP92m9AWD3pE0o1vY
uuFT6UH2dBrBPoeTcvSEvIgOiXaJRLXqnWwePAJgoLqoAUKjONrQGvtI4brXpLinCfx3VThcHfi1
ap0L1WgUfGcvPZ9SIAYsYzWEIoRoPr7ybMiDYw3V8+cGfplrbJDjfauqsL0Eu9eGiBsFG/BQ31u5
ZD5VRx0Z7dgZwXtTwWVjVrcpF3dzbAOsAgwRV7iBhIPfpXiKIV/3QC8zGdkz04LhSqG9gd8sHvvJ
ieZxImfVQB0EEJEJdudKnwOP1HAt/1qlXmCWzLlXq92PwaA/f6z+3diqAFM+6WGJHehY2sNq5jEc
KnbisVvf40CsuVdNLIvYKcGu4p7aS92cm3jbrPMyAW/GdKEsBokIfhtCGHR7anWedPw2qUsUF7B8
GL3/poClHXu1HpLYQbaljnmS9/FLcNRAyWGc9G49QxA9QDqSQXwjqUhqAovpqDV1cSNQYtJIgHRT
1m6XeKTmv1GtqoVxb7UgsKlzOIc40sQiIT500AObnEKaFGxUdfpGQXlr8G2PvY/fFVF2Y12pvjiF
/NZAVw9/vk7eoN6X3do0Nla5wo+0OBSdO2hEDCH1DyPgEy4Bi8ocnMFF+o40XnG8gcUWfwKdwnxu
8w+VP3sorNL2FPbnmLGJH5DP5vByAexYssF6MYQsjlWCAyAyfcGGoNibVsOSi5j0V3r808oAzNOt
5ujBjWo5qC0bulCVOlQELQFokQAUvIFTHj06UpVKIHMDvUaLhvfp6BUgWfc2HQXH+KLfvAD3DYZf
shP1+FVGhnfoWif18eTwnlxRTZfMGr9Tzeoz6BXa+gSFWDc4xJqMn3qt17HAUmARVbWTrLxFWFzk
ZQdMWjLFl9SC5Lw1ZfGTFprlWmbZsOsrLX6aangUCBA5VzTUSrL8LOW4huxZcQojwFOqcoDbhiZK
qsrAxCmLlufZ7vf5D4MyrH/Jf7iOa3BkYCFfYgLb+QlhYJWiNHB6gYd0qJVHy8TWxSu1XzzQttrQ
Q+wD+pxjB4yb4syCvGyD2T5ZYAdhQ/wTt4fvtsbDb7aN7xdLOfvS6AInDbnGHmWvTescmJ77surD
bek13VWMwQSpeEfg4V11h7CawqPB7f4EFwKx70fdxu4z77ZS04o7gC3DjVVHrQ/4K7LYWG76bj32
Lx6gssBgmOUPloYXaHDKcFV0D3pbxtC0G8JNxTMo+TvgCVhqyWUEimjm/l/Kzqu5cZwL07+IVczh
VlmWZVuWQ7tvWB2mmXPmr98HkKfl9szOt3vDIoADylYggXPe0DxTXi1WiT8Vp6nt801UlfNRKRRt
F45aQ2lsQMtjHrWtGcQK8jMUIvSEVXfaGsHetiz9AJ/YW2h+rb+YoxPtHKNVWFvRHFVAxEk3Wvip
0sReHWomSbODbHqe8WKWlX4vW7HbLVC2NJ/suk/OdRhvZHdg1OXdDM/x8gJDod3gZ2lW3y3LRGpj
0ero51HepM7UJUgCCABW58XWorDn6iABT83v5hCSdiXJePb97NSN2fiajgOUiW6GMuFE7q2ODc4a
9F/yheLAnaZ19k8SXCdK7MOrz65g3SMzeotegnNrR6m2MgTUcKiHrZ5V+cOUqNmDAfUCKP+E/bJN
HgDGafageGh6GnhybGVTBv+Oi42q26qKH2EyFY9rJYcao1u4xMimiWwDfBow19dRCcF21RqtGCVK
buVzJzSVpRGU4Vm2Opap15Y9B6sSx5aDm6gmSMDkIgObmDzt2AC7yDwP+e3YGPZqHLP8m6r9P0fE
pdtDwiy9f7tGrM7m/6jKG9pnHJjtUfvWTcuwNQD/rvOJ8qr6EHKVigvXxoCC4ZXEL4n+UaIl69iN
uwvvv9Eh/18Y/XL4QveXkzTNUHP0FeD5y7acyQ6/Qw3otzAAhOVo2YJFXvlGoB5ccWBDOR9kE7wR
AGl5KjvlcELtemXnNvpSItA2PGLk6XXip+tcJ3umUqGfkQbQoknnzBCSFxLX2UUGeOYo6XeyiY5d
/jAmk3Ej4ioZZ6dT/iDjBjLIu0unjEHX5emCB42AIi/dQWwR/OmXBEWORlMvdS1ojyiVgvJIhkv/
FFFtkP2zhim9iJfgSq3VPvaLeNCaX0MW4ju7zLWjUo/aUZ4JyZlj2K29cco+dOOGOpNMjbx+H2b1
nQwNFB9zPcN5AMp0Gu1odMClte59RrV05cC2X8mmPJRdk+0CZTrgJZ4/UcqaVySnUjLjA02del/s
+d4irIzsyWCzhzSBtbRFrJwAnuyZFKh9vE5PKjfdyvgpDZU9+pjv07WQ5IcLRWff1T3mDB0ODQiL
rbK0aw4q6POJ4jirqKi2WgRDzFcZ1o+eMi2URPOnhcEulIUwKu9ysjx8CGKZermY7JPXusbJq7qV
/ir7NdVp9kpg3qp9oZWoKCvN4Xow4rL90LRkUx0rkob66homz2TsJUJc5NNUGfL5NWRM2ATu2sqT
cNHnulourhNb2W6UmF55YTk0RSGLGmT72b12j0niGtAH1H5RuWr32IgDVjnFUnXmZCebcqDocGpo
w0c5STgH7ErD8hezHvSXPtwwzEWKM+pexisWqupWcxlzK1DIsWPcGaxG8Tppmm+Jbtz4llkHC1dl
r5h73c9ABe3XYdXwEujWCHU36u+jyit2M4vgLX/2LrDZkoAJEjDkQvmqQjyexdOgKP1fnu67T1md
zZucNSzbHkIHw1WWdmX7X1EoWcsHh4v1RUvBtB5K4xk1helOrd0vvdnrz3aCSjLriC/XsdGzvlSq
qz8regmd/+/If5knInk8w4Vqwm3gmBRznGg6xshxQpxD0k32XQcsMSqbLnLCmOn5CDPBfGKvJiZ3
geKuq7qu14qWuRvwV85NlVcDFD8omyoqIi9Nq31rm9L/q4vKRZiY5g8PNTtICUV09g37Pu+H59BF
mXIxKR0rBnEINaO5iUYK2YvPp3Iccldzk8jxy6QqaC8zr9M/xMjTCLmJ/17pWZ+fJo5qmrYO/cKz
NQeG9SfuTj/ZFkI+bnPbYkVm6G54k2tdtLjoWch2MY9/t6uMZXUpxifqRCcpYmGk0biDhrmodSO4
MFFdZXLu+trB9TCFp2risYxEvFctlWjwWDsqUC6XrWltrjsjRFXCRZIoCo9o+FqZH0doiiXDZSsF
dKB4QJeSjZJ9NOKa6olwrfqkuoew/rSZMqO8kFfcqx7flcziYxmHK1qzb2JTPfz3e/mPlIZDdh7g
gaHZjoqjhvbpyayjyKIh+pbdvmuIaQlaQ5dnmBvw08u9zN/A7PfcxTSjcOL20/tTSj66qK/c2IOD
lMO9FPjx3dC/TXigLaTMQKAnyWYqG7JiQhyo8Qw0StgC3k1eP7/8c1KGEMxyCMdiNwj4oa9DdB6U
oNiXQq1G9lmNUl/6rAbJGjkQGH/EdWLuta8t9RrZqRCfLki4brtxHPKRXpA9giMM7vJqdBcB789b
lif+ojFcl0prWz0O1fwi+7sstVZkJ/Mbq8mKV68rl0Pn229aI/4xcppb2VTVmV2sFb16oVrdRF1s
rOR08XJqpqWPfRKGl5eT8XWKI5F8ucwH6/nfHywPkk/JKke1kVD0XM0yIEv8Q88m6SvbdCAx33r1
sJg9c/mu7xLr0f1IU6rByJ+D93/p4ou3vIjAyAhxDfkbkjP55cT3IkK2hgoMMp/zgeV0cYPudbLR
QXx9QTp8Z7MP+mGo6PjbblCd4rEmomiEflT+xQ7V0xxWzWkoI+T99XAnvziwfFV+tTOvGJfIimNZ
gFmjmexlE8WuD5O0IN4VhqIsYGa3m9gX6N8/D40G72UhOzEqznZWOxz/Le7aV6n5ESCgaX+lCDUs
IuGrEtumsavy+YtsXcnemoPzSigGWXN9wX+guJNd1zA5c2bw0u8bpxGQyMLt7qS1gzt3AnOp1HdU
14xbtTTGVYX6wvc5uQQ0QGuXoV3Vd6EDSeO/Amy/Kvez560iYPhqtvvvb9U/MIaOoSFdY0lNC9M0
rE+3i5z8TTu5WnjA5IV62mKI+pusS7SX1nQWbqx2T05SzGc/1ldhaagvw4Txp17l3/24Ul/aevQA
K+Robog5Xgbj0HWSGmNTYqcq81e8Qry7XNGCRata84i9C3PFxlP1ffX+98upvrMyRow1r4DoqBjn
lYdm7/ral3q6fY8SmOy5YqRTVf8YKgdkaDMsZaW3HxAEtEwoj/x8Smw4chMnwb5UGzie4BLsynxr
e+5h8cD/QmFO9qJoYN4FPbnoAd+HV2DD2m7W0BCWo+mflygd7XKJThvlJTRx4chU3y8h56iNo14u
EQh0xPWvSNz616z6wf6Kh4Ka9aC7NqAgCZS6QqhCT095OJmYZgvM1XVAD5P/kYhxxXfgYx7G4bns
grw2PM3WVYyWGf/A9LCr0LTncm5uyDfBORAp1E5s+NGSYXMv8q3Nn03wqO+jVq4aH4Kb2vzuqQjP
xKWZr1tVTTeB71lnT/GRkzeTV+jC1hlJNuuMisfRsVpkB0UXlo7v8XIw8ZDtjNvoVbZ+x+csM+4u
F6zqATuaCW3owu40tPD9aCdJE3qqANYaja8tuiH3tTjIfqPOG9kvW4OVlndeHy2N1s03zqAn52pm
O5PEOrwcEBt2afq/sgmNChWLD78XRidZ4px1JXHXid2Tmugc9YYCbbfNUN0Xt0MEROwpfjOy6THH
vO5Xk34Nizj7a+QmvLCMJn5J4WquUg8pKWzEgn1oO8oDtgpf2lJxYLT78UaNVGdb9KPzJYX9pORj
8hTEtvI/PnLjM/nB1WA7mo5p6bbumern1FsyDqY251So3N4lDTQpx04DEZ+GrbqeclfBI5K+68Hv
hJ6YGf28dskzhZT/SgekvxqK6WXAQ+ev3vPxeKXwv/DKZtXGtv9zqrWvftCGb/rICgX8snmeIwyt
mq5J7mvFtbZ9N6aHsC3jwxQaGcl/IJPF/7gXklb89EWH2mmoDl9AA6oni6dPX/TEMnpSokV9MGGo
3UILcHYdqNZ9GxTB3ehaYnWutU+KRyYXPZj4u4pBWlWVHXmxMl5RM1N+5BkUFb0BT6gbirpSu6a6
z+2y3k2T62L+4lRH+Fsm6IZuPo/cMRdRppOqnMlXySuFHZsHnKD/mossRBXGcl+mwCpXBm/xg6oP
zlbv4/6GZJwOzyrKNnbTWY9+ggmVDyD2q+to91ZmIROmKw+964e/vDT7Hoaq9Yqllb+Ul4jQgK/v
+SX2WAmM07aAWbu82lspevUffY1wwJLBMq6MMgC3wloLSrm7rOoQRMU41I9gFK251k++mdSPNrfy
faLiySnHwnFy79KRLBgfZfkSUukAIj3133gP7qse3NdC8559LXL4nkyU0Ru3/4my7Te/4nvCdjpa
utSJ7tBlj5dhFn29Lh6LpgeAoCdf5VJSrh3/7MoTsGcF0vHbIKyXRaXyXfzzLDYSqHRjUUE00Tj7
MLpm3wYWRq+H5lFuI0ULcekPLTkmN5V5Ma9NESk3lb/nNWKLKcbkPDlW0vp/m/f7Kr/nyasUpu7t
vc4Y13U0TQdHU8ZDmavpYu5K/dIXQLzEyvPvg4y7NuWZ7OtTxKPJ6+4GzFwqKAdcr0jHFFmIXl9f
4qbqp6s60151xvzRgeS0jcKwIYtAs5+9/DFB0W4ZunO7k32t6OMnsPD0rHyQXeSHykNkNj9kqwti
mACqpm5RUyMdEmDdIDJX8qDLZJU8bSgxbjvyxGywRJ4rndWjKodlu9NC4OpTE6HbLxJc12vIsyCB
iYUYULQ1oTjtSa2TTgQLfLQh1BzQ07ZurDq8cM+KPgmmfduV6qac4MonnoEjkNOW+8koELUK3PTY
5eU5NPEaSA03OF8jZF8mIgAUn2W8PHDf+ddrxE5xR9brubOi6LthNCsnHs0vWE1bm8E1rV1Za8lz
6ecnGRDixrUYNZL2eeygW6e00Qoz1/B7pbUrKFHmlyzSbfY0KJWw+IB9F3T+hpRbwSqSpmYG0TkD
e+HWGRB00cVd8T1CDsq+PyPkNSbTKlaAz+u7WrXPYEZRctAiUohxWz/E4GmW5mi433GCIkWByKzb
wG3FXarE6Gt8jy2n0Lod22wXpfW4nBzW5Gba7pQiUP4qTROkqF+9tV4brsbcmu4buCl7qoDVTvdK
XNnEpEFMaiFS4TnYPtoAnvlgkuSpULK9mtvWl95O/W1ijeGmJsmIUN/8dZoVBx1tuzy5ivkqu6Fh
KWAasRnAxOjeS4dlalTOSY8V+9QWlnNTFtbPGpW7GKGEGrw+upW+G7v7ELbTW4Irh47SVGbOe00D
nZxihPCm1vrPIi2NB6XsG/IFPRkvEYbUt7UykBncw2KLmJzPSf/636t5zfycSXERQLH4bXqOpSOD
8lmgzrd8PPF0LT60Xm8gI6ANwvUgTNcYaSG+Qdlq7Yaj+8NO/GRRm43+oraQywMtGR8ML4TBZZjN
wZ97DiQxtsL0+aE1UyTqZ8psetY8mx0FQlTK8yUkk+bZ6ef+QP1ZXSSiWTlAcWtriBdeHrTPrdqN
d6y7X+VUN2/zh8INjnKmYlrKyW892HpM7NTQPefDz5ZqzqoJQ2dVjkYB04RDNwfloY8GEl/Xtp5F
8JqubcVqb1U7GWrEE8JeW/ZCYaGLxuyhtfVsCxNAWci+60FP6hujjUtqScTKw4dYDL7vqlR5w6nJ
W8R1BMUna/VwEyaxv6BqqU4sKydldbErQ4TaOFTcb6UDmZQgvMrZy6Y8zFRWDgpE5muXnPApVoZZ
OHmurDFVlYVfa+7DpBnHptCKW5e1g4IxGW480BFcdDpE2wZisOa+Mb3PcfxO2VVKgldKx9+5CIpS
O5KT38iLXeawOVwGjjHdeWrgPcgBFIWjhRrlBqCsR7OFT6BKdMJABre1h8eLM5rsy2HTrKwMfbgP
nd0wQD+1FTIHAs8gcA5A9y9zr12yv/KFhXTs6P9DkVXuSD7uWFzWcSxgUaDVKSH/QwxogBEXGO0U
H5wsg29bkUwmhZyxTw0rdDfz6LETpORCEdbCOTJloTevLgRbrLuZ8d+/S/PzDsrVSWw6uupR0Vbx
G/20sIwjyypJkKGS46jp7SS84lVpGP/7IJtZUQlTpZIUmxjgTtNtPLesKa9PaPdDWL6rsWOWrevB
tbtTFoVYI4soeYihRy7rmPJtlBlkmgfFLnc5nKNF1OPSkVQeBdxUaJ7V7ajvvMSE5xn5/UZyraTn
pjy7EqxMU/07ROjFy9EPB9E3hMbjf79v4s35tCT3HNR4bDKammuxHP38zjWNP8Izaqub3Gb9a3Ev
tdb49AzHRsBE2Z0EC9lsM5ChRo3krWGTNm8FNDTHxneR+O6wqmFzLxDqCo9F3FKoN7KDm9fhUXZR
gAPBLdt2pjyqyeiewtL3tpPe5+va6pQXXZ1QD8C2fC+biqMmi8ScYByL0RRPjdJz66eqKedHtJt3
dugqZENVuC0Fd0bZdKMfKrZxOzOs02XcQJCwkSW+L4BlTE4DXaK2+id+ZMso7JSTDAj6ssFIpOoP
chDKKcqraTtu5OisJRoMrQwNg1xZQFAsXuHl+Zua4v5GkiYc386XXczNXI6yd7iJyrR+DJLcPJu5
s5ZcCm5nGBOKhAjOs8YhhCC5RBtBMX9Q+PwZDyWuCh4GXJMkf9evcVrbj5JfZCBYse59BGWrzljZ
bRoKHPFLYBs6WKg8fAiLgcXUZARvRQ6XZAIEtweYGL4pUM31Potfmz7SDmWta0s5ncxBuCyyOmJB
1qXPYFA3eOuJjaES7PrB5+c6AEgxB1T3ZyXzd100pKhVo3t8kcLSmuTNncrs5oL1R14yWsS2Gy9q
xSu3kFMmQAXmScUe9FGdAv1Bacevsht7rH5jRim8MGF02Wf2yYiCiEUrUWE3fh3EZCcz+428VhdO
W5+kM3sswb5qUnOpCGPrUHhf6+3KNPkyyQaKzOnKHPp6K5tKM+VHYK7PiWrjhzN2yrdhMNpbX9hq
d5q6tmwUnOcpZncsJASqMiru7Fh7RFSPX7/vKquecu0pEeoDqlfI/c+894YculBT9ttpwF0jcqc7
xVJytMGj0UQxdnjxZ2t8kAcFC8KHIrF3ePi4t5ewLDIAyLfhtE5HvHYKI7KigMV/9eKw393kPqZE
WLnab0Md/VV4cXLCxAMHC7gvC3NsnDdTRcUwMF3ltjXS9uxGzQOudc5b5GsIAdV+t8/GqEf691le
JooLb6sY9riRzcDg3fc097kFTHZIHBPvhQnmWsidcUHywNPIBFfeZvDyH5dm0JYh/obIlBSLNmi1
vdaFMPLScOIRjfKn0fXeLvL9eYl/p/bkNqF61AvvTbbM0WvPYfmsxETKHn52t7gv6PdysmWm1iLN
q/nmEp5ZNfZt/dKkyLpWsSd/LAVVQoOEUqOQfpRdqh2Mt7laPJEOUxE/TrRgLSd4doW1oWO+BJPV
L8ga8CpBHt2X+kzNKkUbQA44RWDcT9B979XG+DigixmKgvHRpxnXgVpcKhFyAk1crnWvDrs9pkPb
MHHcTVDGxV1RqP84i3+Pjnba82YXdnKcgF0vWcKT4/ebF5gHuDlVOtI7SR0cyNlTAiOtyQecaOyU
yvCno/wFmdv/K6Qu0PfJ+xyjCOojlbmARVxt4r3ZMMdyVeypzOucpE1+9FPj3ww+6eHWpZzju76z
V9zahgOGmWcjDDpaN4Scb4+v1wizDOyTGvmfI2oLZ3rw8b/qEQ+cUB8wjLBMp910DUkRR5vOIPa0
+wTSy7Gza1xIOkt9a4KGO09XDseJXdHZ8OcHpc/R9vbzaW3jW7ILB5reCheX8U1XjHjvasB55WQ2
Xyc0uYPzoIwPA0iMTdoYHXwjzz4HGh955VjGTzs9yrcpbQCqsVawnjMvxI9qGNnDhWp7oBi1msZp
V/PtYX9HFrQXhwY7LUxCrQfZ5XVVsQKG22xlphMQ2nSYHHQXrEH74XhOvDZBDy4u/OPC2I22MNIa
4SarGukOh9zk7kJV9tF0QGJgZ3kozwHUR4Xot+3EpY1Zu0DrCpcKnBNhNBlDumnbueHvGeL5Ba4l
8AcBk1L8Rw1DzyepRJkbZ72b3htRffaHWrhwqXr1vWwGo8Idx0nnl6grypc8g79jdUZ4hFlnvNYF
cmWB+dLn1nhn98hKym4HVQ8El5JsMxjDyF8d4mNhcIuzy2m6y3JNX0Fzi1eyaYo+eSYPrTk9DInn
7dU0Er4rYjR0M/+mDqKbS18NpW1vwRHeab6lsfplLx2F+lNLreCpU4aMCoHXbdQ2hnRlI0YnAhps
p1cO7OjbArbMQw+ndxxjnsZK1Z2HbOjW8NTYKHf+uNN0JxJKgsMt5BMVX7S2OFWNgnQ+HjwvSNVm
POcxBZ8FQS9ucozMgH+5Zhb/ClLlRUEg+s1M43SZpQWrr2n0AU2xaIiScmA9qCg7YCr9k9rAex2U
xFrJUbQJc9zNo2QhRxOl8h6DnsSWmNqLQ+gYD31AhQM9ogEvU7K4HbetY5Jah7Svk8dJWNGaCsTW
qkFNQDYvAy6O2nKC7JMHfUabiRrQnWyNKY53rjZEC+qWKLcCYCCZH1RPqWaieQPB1C9nfefkBa6n
gmBqau1fhfWqhZZ/dnPbW2eo0dySiPJv2DjgyVxr1gm8Zb00i6L5GufdLV4j5i8NnkxXZ+GPAZD+
QjED80aL7B+W0lpn53vBEvcsz71gSJdA/rO9I4b6aBz2UVug4Sia5aB2S7VTRlRM8IsaHL1fliX7
0OsiWC54zbrDBcxFNTXI4TcHJTRxfH7fzyL6BiCnAAxiYLXy7Br352hk1ubCDPtm61SNuWtT5f7q
IyPPpGeMtJBBOc/Y1461CzIsuqIai3h8S+GMJUb2R7v3G2fdGLy2h7Xn7B1dqKZHb2DXDV07ONrJ
XDSrCLWTfW07R3wrfmh+XL+O1vxktGpxLni/DwkLN0zthTgN3xJ14HY/txp12EwLV9iPxvsBGMIS
UEvg8TUowq9mB2H2eaz0b7Pjt+0ZUWYchLwuQzSF6r0RYPkwl66xQD4f9HxngNXC9cRA6ZDhS6r2
2ieNauQcGSMv4UYYbgXC9LqKbaD4AlXuVVShDQsigeFa4c7G8WxV+5l5yNpVJnx1SnFH68QN7FNT
Dlz7yhEYa671+wbfcLSnB+XZAwwu9XasBmHdPjKCmwFM2bXfn5Djvfa7Yb6Tb9k13rOQQmm4NaNn
eC9FOwMf4Qy3GvayS0p4/u4fKcDuZZeO8M5GFTklVKpikg9tgNmLnpw0S//Wx1P1hkFcuq7ToN4n
MuvUbIYUqwTWxNmNq6jzahRRbJLjxQjrp67ReLdqrSTdrSUPXRp/IxOGaGjN5kKVwNaxNRZaFvYH
iZeXo7LJh4LUsAi+jqYieBJzDYHBl83Br9ulz+exlAvTuGkQPk1CqmFinTpTbznIhalsFirIc3t/
EdNCpDRdFHnmHdKAZFxdIIASVQhBoKJqHWZxkE15KPOqXLSTN69T4Ab14joiA+WUNOCRG2eFycrQ
KNWaPRfmpq8WyJ+j4ikLBzToys5YMkpsAgzPoxnFMTTYwHi0bYrhAqPQR018I0BAKxmFekq1KuPq
AWeXbDxdlkqJ6gorqDk/lqTJ13AX9ScAXO1CVXrvRxemS5un2S8DfJZamuNb22HRODZWfKLsPm6h
rXSYEhff8OW1SJSjrw+ADDuy6dZWp+h7FU3DimqF0MeOSvxl/g5oytsoHuLvs9n8EaAnj+Nsc1fx
vByRiyJ/CpP+Xn4rVQPN+n/p13rkSfjeFIdG54MS8fJbrylNtwpdnjSF786NDqXMjW4HZTiQfUbq
XBR8ZCVIdBlpAT1f+g39bs4CnpVYjXd3UT3rsi4/jn7GFoZa6nckpheqQPNBTG5BBXbFuVOUYQuT
vNt7ZZDvpiCzYc9btY29W6uZ1k3p5h+f7Ho6bPJG1Q/Xh7189idsgJBCLl5kvxEYfz/2odLqSx7l
6VpeKXfSihuwOS3k/cede5Z3uGOur5WjT33yRmT/jpNNGfy5jyUmujLwnQvAT/u5Ur6xEG3uL5oU
meibDPdf+waht3IVtYirQt36xrnP+eb0rhd/b1mognWzf1rTiETOOHvnwG6TrZkIIqWtm/fo0c9L
yy33Vm8ZDxk4nlU+Ve0DHGieonaCxAq6qjdAeBS2pFNyr6QwEwq4IU+IADmoXE/t17bQT3UkltCa
9b4myZvg0Jl9/L2b+M/CcHCexzl9GX1TRW867bYSIh+2OB40uMhs5cpQNuWoXBtemxJA38Tee/D/
19zrleULXeeGf/4Z8nV5C927y8KzIWkI+K9BrUfAJoBW4Jxo6mN+hDr2CUlxgVyMZHaWoLDHlURl
eGBfDpPZ7ppGsZ5mjZRZ1ZWn2Zqsp8ZGLSZ3vfG2E4PxjORP387qTjbRjeYmPZbjWgZ7fWDuTb9E
a07M1YbMO6Ytd3DRauPcfUz9cSFnypcSdsAD/Nx3n1vbefLEdj6w2MnLMze1v5W9md44fcmu31Jr
ZZ1UGNH7MgtgG8l0xMht0/SqdQNuyVpmVgP3T6y8MsewIe3mGLbbTfSCfztfNdRBSMnZ+zSxV5d3
j4f9qZkGGw5QwM3QcBz7JvR5hUSf43NetFi/u060LkrM30lkEpl6R9NGVqEMxi3WCskDRhvNCpvK
/IUqXSGULqofKAtvBkAoEEm6aOUAQv1ZeCP6fqGevMaVEqwsvFEfRqcPt6JocRg0IzrIa7o9HtKN
4jm3uZ/AsbbJOo1up++1ikwOlfb5DBmhQqKDH4yGJWOoF8Mp82Z/abXawUGq486scA3T9bLcRQ65
L+kYJg+aiZmnYIMpYVk9e4m9r/sgP0kW+qAiiAfD6iSZ5oNmXsYQa642UQunA1XEYJ3aVnaYA1M/
2baRL2SRrvbcn/CX/EejCcobxxmoJrtt+U3R8A6g/Kc2EHRQ1TkZRatdflIoSrAOFU35xZfNaVJp
isfvtSl/UqjtuSs1bKtNEWPQLICW0oWviuyTbyDRePXk49kEA2cKby9OgCJUdGkwiyD9eu8TRZec
SMqwvK+16LlTIPjZdj2ES70p4i17sj/aEXeJhdJTPVPibd5M5N/y6f3kd8/HE6VQvZglMzIAJhbw
yYjriQ4STFGDO/nnyr9GdpEHxkperCF9jQjRvP6PhU9tRnEDj7ofKmRzhRYtmUxnhVmivW4DRNDn
QcPiTE/nFSkZa7hMNgX0tInr9Rz0w+UV5UVFVw0n/RL1u0tOvL5BYVStZVcoPqZKUUG7VuOS7Zbx
yiMCez2ygzvZRKTqmSye/eDjKgiBN93IbqwNosMqhTJz32Ijz1+bPM4A4x4n7q07wECusHtMHuUh
RUR02cHO2Vz7gNw/RGHuAPtlVh7GxT2u7si3oo2zRE5bWY4UErZZNYZnDyvWe7Q6RZoMioXM+XRF
eoJhzRd+LptdJvirksTaOeN735XmasQ1yakxD8ELNix1DAWjmZkELSWO+q2NH2Qaqh4z69KdjWn9
Bt9bdstoknmuTAGo0JkjTfvZCJ5zV2KXq9bNQQmU7Bv0GY9U2TQisdbw2bELP5aeF954RZTtzMie
7ytH7VcmSqQvjYBQ9Ypl3+lq8gs+lnk3IcpHQsx3trLZZz4i+YGiqHt9cM/mRHVPDsjD7JvpKk3U
J7fw5pNXJ0vU0hM2mmgTw0atvJvLDlIbvG1vWe5ly2jpSbC6ZELYz2wkcFZLHG9nY/+6kE15sNP5
ve8KWQ/z+r1PQnbJeaOnnnThrlZNC3wiRf/Ks+JHefDVeIU4oHp/aSmIZjWheZItbNaSx3YgRTsO
brS69hk5+jEVP4OUqugmiltsYMUB+vr7WQ/pPoisY2SC3EEkg0Ed0tzW9TBducamXsRwX1IIyMWl
LDMel+mQipWskDPL83S8jaEIlUINbWqMASP0pvwWm1WwlxpmTVESl4W5unYikHmyM0kme9Nblbbz
nCjemSWLFm1W67PbF/V5xCPcKNHUSdkunY2ILZhPsm4tByvHR9lEVdZyUE4CgBwtrcaI9jIC0UYD
3V2xevl9ycz1X/QRPLstXkARL8rHc1tUOZxgPVIXDmIBqypsa2dZkSI/OE3QtbeGEqYHN8drlGoq
vfIgO+Ukoygh3zl+niQ7kCTqPkWbPIMFmUabOsradWRi2jmb1B4Ty/+rzKxXy1RBklqjvVLKOLhr
AxUlst4hw+Uq/aObhQANW/IZ9lAuO0H5MCfnVW/z4rWqoAfKSbm5s0mOTgasrAYXrod4pBYhD2rH
765QUeykR46Z7CrXWYoCjkvS4EOohmypX9Ta3fUSYRp469AZoKiJWD+wAElrGf40gJnPRY8gpkCA
jun4ofV7TMJBJ938yTKIVX3Hz6dJev0JLvOMpPUUH0es9W5mpUAqzVSGk1VE3VLL6vxrpum3hRpo
v1RQChAzre8qbLAFvGOAclGabuYqLrA+6LtD0A3GJu4AUo61Gy49Ux++NVa58x17fsb95NXp3W5Z
1Ky9yD1bZ7OI4xsUYpHeE015aJOT6yn6o2xc44NSMc+6iI80shNydDa8c6Or2RE09XpuEv/eFMp6
VgFgQktDjD5FU4rnVdRvBsyX72WXnwIya+IspJYh/C3/ZbQSoxcvNXH1Zu6p5BfNt5S07aZOAIVm
9fTFy2b9J74uNyXZ7LcCYMvCBUKzMCh77mqnR3swr5+TzDceAqVKnuoAL0rR3WC1fVD8fljadWS8
uqHtr8j1WTwO4DpTa6pYqgBBfoVYQFZBqwfutLm7kyZqVvqlKAfntVZy7YYfEyhO4a1WDRiZZ63b
3HO3NE9goF9tq/yC3/erZybzl8KGkIC3xWPnA6uAlv2zwiLqizc6GZ6ksKz7ImwWaWa0m7m/y/Tw
/zB2XstxI8u6fiJEwJvb9o5WlETNDUIarYH3Hk+/P2RrBM6ctU/sGwQqqwqkxG5UVeZv7Fd5u1Ls
RWPFrPWTNDMnCBHHn83NYITWp6KwrU+Mz4cDNe3qIdHZw16aPs12SdPEGz0Fgyv/SLWEraAABDvK
f0FJQnRTdbn6aFmD+iWaHyVMFdNHf4hJUHgODgvoMB28+caJ+rnSezifCNPlz6ZZTRuHY9AphXkD
acaF+L6MWTgRW8w7rLtYd6TENmQsdTiukHT+M9xrF/4CtAf6WJ7vhZnarvlEgLNAUSv6MccKZKZA
KV5Lj1JdZlLGkgwzRu1+HvxIFb69aF3rF1KZ9atMDHTqjU6eR+emduvXVzL6VKOWuhRAGuMEPR+U
rVShzGrwNi37qpNtzdaLFR4s4dmYJck0v3+45+NKmoWJCbycZme7M3flPE+wPrMCLzoucsdhOdlG
RmTs11gFRPpDr+UUJH6WGWuHDJa5ztIrHXKhwPBr3Nq7Plm1w7PRk0SJiuHd1Tu+QX6M4VpgAqMS
y/nGr4ZbUppbs9a6jZKZ9R2Qns2muUFskerEgk93ahe9vqVX3l3SXHtl8P9hLvKb4MvWKmrIy71L
Qay5cuIKUS7ZDsCkD1JelXGd6yrnAX9eaeHQk+Bo1rzE+eLYU+YZas2zO27vtruuiqpIgqVUPVvG
Y15Q9kk7BfehJnP+ZrsI8WXsKPG5BZV/ZbT88TwWTg1tp+jJ0oxx8kWQTE02txiFg1mUptcVfHrL
1r1q6MveEU+NnmEym7bTSdfq6qFvy2+lnuNDgpfOxna18lWKysiZGxuwOlAFl1Qe2uv2wRvY6kov
X5tz1FBKEalPx9C7XY5FyVa0PiXmLyKfcnGXu8g241PjGC/TVPmkbjz0lEv7qfMzjwMbZJ81XvV6
1R8k6KtjcUh8LZm/jHrx1OWVjxQzYvhGwPux9LWbzlHgk1vjP4tFGKoLpklJIVAsOC1+9CBsEVid
2dFZwFLCCFkZJGVTXZbv581yqvxkun20+VeCWHLIEitc953qVnxcc8vr2LG1gBSSvNyB7e6fhtD5
lfD22Y4/1fw17t83hy2SdbDjziEngJC8VeJ7VJfq5ykpu5e2VsuXZmi/SLgkob2DC3GKuwm5PLU1
sk+NG/TPXpEebNEZjkO0q4vJsZdaK+sdb8VjbUftTus4JSIS61jO+T1DIOhzXcTscXgfR5k34sib
GWh502wzXoUjDPMHjbIHyrbo+SVFFT2UarEttRG6r1pmwZOnO8pj6U+fXeA85zWEEGLw5DtOv+OL
OuxkmPRKhzHMbLy14bMJZAekyTJYhgyoGsmPkbEgNwIypVw4NFibzk4t6IY079OapV0sPR+Cv39J
eSiW79sOgR07Kd1raSvOdU5b5/oit2tQmv8t9q8hpmXrfClR91o73N+PXmP/eh479PHEqf4W9Y6/
QVnY/CV1fM84paqZoYjg7SWndI/d000yPowM8951Dwq7R+ZQr9+Hi1Dyfc6asVp/Dqnu6YCAt7pp
+lFjFzMERwgH9iuvSFg5Zd39CVqNzBL7ShsJErWa8efy0S5ti9x4iBotAzvJvrCuyuAr1LCTos0W
sL8yfcv0eCeQpzlL/QeTV9BGmvVkeKc4IxctzbFqk33VexxmFnxU3mcTiZ7Yxjs+dC4B3rn7AHG0
q1xcFUHxwMmSjXQMdoCMiATvt/dBaUraX26dcaquiBn8mn7vdjvtoI9FsGPxxZH+98HJabtkB1Fo
PsgxSTo6vXlt4F7fJBQmgQn0196uk9qBDZA8aDbDlwgoyk1WxSAmiYFqWrZVzCX/sLY7qVdJu0wL
CmIYqzxyeNlJgjisu+ko8TVfLGNRn8y28uh/PV9qYm4dkwOnXH8kM6txeqjqQwjdmwRHYmnnWfH+
Gutqer7HGgcpvVBJUccHgyCXyZofw8XeNa5LpBBSuVrWmGyTzGv3w6KjcA/yckNSYbnoWbsNSUFf
pXWfeB+oY5DZa+53aQURoBAj64Ntm5MeeWiwcd3UgWvtM9uJwn3U26Nt7UwVReJ/AgsETJCzgl8G
tUY+ihrdhyG5rhSnwtL+AuY8HbHA8o81L+0vqJBcgs4Jf6gItWxDvRoeVX8MHo2pH7deUkU/qIuf
oP/nX4usiMnZeM+25ofsgRCKwjLEezaUiArL4L1JaOpPbeElbxJxkuwRgMD0JF2AwbtNP2TqVTot
lVN1luCYJ72NZdcHjA7mvfRqDdYsFTqIW+mteEHdsFUON/cHG2cgE6XvvMzjqOxHO2tusFwwzAnM
57IvxyuiLegbgaO9je7imSvtvuJx9VK4ZDk8JkoCbAUHVvUobVflVGsVRmkgB0zuzkDpZ1OT2j9P
bmd9ydEm3yh8yAGy0Iz77pQH6viq8If5zB+LHSzhOoqnJ2cs3kkWWl8Sr/EuXQwaTTrDMEuPZdVa
e2lGXVfugkhNzm6IlFwSxxwX1eSQ4FSyF0xKizbII3ra4FvAqwQLpc8Ppy9129UPQVZ1VzNq8CaE
L/+BBb80OSVuAVLW1zVuhyJTt/RWWZjsZ5DX7LP/npv1Vnk21PHagwynehN106/b3k0mCoVjewJG
dpZWC1O5ON/HsEu93tPYxtyNh8AOmhffTeJjW/Yc4JuAZObaBh1hPPqesVWWyrmUz+WSGWl8wdT7
uJbVJd6llr8t+8DfzSQcnlowzebA2Wsb4ZB5CUy8DpJO91/k4uq+sS+a0txFv2NhSgq+b2r1JEOk
o63CS9zPVOmXYXFc2Kcua/+DZtU+6Ez1VS5KwMkaU9gMEIU7Z9tJ8Y8jZbtH6fUryzs7WtJv1hlt
CrgM/QO0jKtEex0mSLhD0e3jQI+vUax9lj3ZSrn+wLaWIO+lm5PFzelf46zOcvfgPaqNWnikb3R3
rHa1kurbVVUZAB49ne6834HWBcaa58r03CdncbSoo5Bz/mwOW2tpSkx6XTf8C4pgcV7jJO7g/8Te
Vgaw2FLeUMdHlMw0zql5+ZgrTXoZarXlCN4mr3aC7PJYdvMPdQp3eTH6//Gy6bOn5dbT0E/GVg5u
sjHUgZbtYrNHJUAFWrp2nEPKs89T5d00ACckqDzrZLaD+YjDl7eb3Lz/nFJw3ozotv2poZMGcBfN
E/QTj1TZmx+douMX3WXjm9JFWBzXEAvN2GowxgtnNBTZdsUoFwrS1ir530QP655KQM8CyX9k27Yg
eEYqBKDMh7Pul2p+cVWj27oaW68OLeb8gl0Sa+1ABV0d36URskLdhiZyNlVGKgf1Sr0FZI7TaV72
LYeL3O+2WRsDSFqCYwXDcqeut/VQOFe5SBCexcmvIuUkofvT5PY+8X4bkBDTo/nBRmiy3nx4mJVh
hdmNYb3TlywsAm79NmAl20sqVmJyF2VYVOrjuG0ld3tP2dbpn3qsoxVtdcPeGZvpm9sFKOSG+Z+s
D8G2TN30GfRfcv0vI0YnDbZ6MqbPC+ny6uuzvdWrNn8cEVx4rutUYVEzAtBTNOWijmgMaYnxqkex
eQ9JfO79ja555Jt/x0m6jxsYEt1JRlRF8qgnizXXIkw/Jg+WOiR3gXqJyMVNZ3tTKbV2sPksejsE
ZI0jpZtyM+f56O3abPzjfuiJEQmHFVOywzK5kwKIEvyXtt1P/v6+Iek4wu2S1v88sRzclxYs0Mts
d19lMg9l47H7GaoYP/cIHmw0lf0lUKMzX13jwv6oNnZyTueddlaXmKbMgbZZswI6g3lzGZf1sD/L
kGWGPCUyssq45xF+P3k99v/zSfcfYSiwSHV+dFFmeKiz6usgc1DaC9NHY8BlD/mi5r7qw3G6qFVv
fQnxVzmqfacfvT6NvvZOcu4mF3UovXoxfFt/jJLs/Z6c7Af9MTbiD62cdXCiqncyvKCH41uhRR6b
YbNXMZbc1GL3npRGdZvypzvuYXSsrR/NbCvFcyvlfXFv4xTXgW763X/HRFiW/mu8ICYgPBXPvv7o
GuaMe4Bc5Xwsx2UzzL0jUt5vEuq6et5THsn5L0F6NQJ0imYFBFz5RdaYNAVyITF8I9DC+o3RsFrb
2EhMfoF1rtN0aK2JK93s4zzR4lZ2TNJoOMgZEWT8H9nsAoDnH/YalN5LNqVglO/IjELnmF0DPRA+
QkXa8wQRcOH0ARrTZk1/BFX8MiwtCU3Kz8D1lVdp8JIHmzQX5Z3+kIaJuQvrLDkqiy5LrfU3d45J
36Ob+WGBQGTReojx15V1YF04Ag8dOXvgLfavjrZ5jZFUHVh3XgsztV9G13wOnT56p4UTmz+RSmm9
6N0uLBbgvHFvixLu1wxbtCh6r5RGu0WtTp1smdNHLTSGKFBP0ktJn5WTJ/vl272O1jqDmTw4zTv2
pcoRl1/tzTL6b0DZsj/5mvwxABR5m6G4nvw+nHHc6L7nyw5M89NiM7acvmVD1lGFSRzNfAUE5rx1
E4n+Zddm+bC2k8j9JnPQZzMugzM3912bXoXh0Wg9975rI7OG/Gepl2devwHbvw6uFeq/fKhBGHQD
+4IxIIXZLliFLMqTR/S7v/RLy08Rf9STFG0qJV/2RtUxMovwRTpTpGE3RVHXN2kmpMO3A5aeJ3mQ
4SjDYh8GEy0vsHpNQYXI61Bnu70JRgfvq98vV8hr6kFxqSatb1GjCutbxF8fRJb5vMadwqXG2lgP
EpK3dNMbzo41vngI5+p7FufGEdxB8cA2KEk48+K1MermVxnhLx2++I2PHBR37Kqcbdin330OB8d7
hwyUS59w7A1i5ytSsaiH3p8gk4Ow+B46aUNKOAPOHGSQ/XVzys+VD1gdvOtyaPPN/GWAJok16nJO
HM30pQa5w3aekrrrUZT2KveKyjke583iR3q/BTBQ7pVxZEYXFOjccenErnQdM+nY/joRa5fbp9fa
VecnfGK8o5dl2alo0vrNc6bvyN1lf4bG/F5PLU66oO4X4MCHASJTU5Xju5+m+evgZck+d0wMNZaL
3E1wOlEL16LwAUZhPGX9DXJVgPvAT+oHZKLz8V3LlWrv+uBFTY3PT+GUyU7RUv27BzOgLLX4Jy7g
IDy9UnshOZCc7UJFij1XSjIJyl+61/nPkQ+y0HOCLwFKpp+AHKc3q0X0XY11VIg5tSZYLzZIZvL+
GqzxQiHwUWLITuFq+vvidMMt6iqsL3+HZFjrKc3OKxD1lg4DmR7IFEfb7CpMpvLkzzT63uM08VOr
lm/Z6MefFI0aRYCtxlmj/PGM6wSqYS4468ruH3DZKj/BuD97y0sjx+DlrKMgsJMmafcaZUcfa/ul
t+q/x3E/fcnROHjwuYWDRhiSAY4nmOUcZRRScF9to9eew8RmA+HMX/247CnaKB1KOdxRcejvdwg/
fB1U1zhI3BJ1/HWIh+tQuVGKqb9m4ZBcuyjbQFAqT5UIVqPeZm1giP+jnZNW2EU90ONuMKH59562
EUxnaITz1bIWNPwCD12bAg+VwdJbZYHBPif6LPz2GGOEmO0aR1pI5ckw9We/IPcunXIJ/x4hLRM1
trNtqL9GhGnbnZIxBn4UzD/cpBqujm01r0rYm49qZB07NW1fJQQUoD5Upd3u1tgyqezsXd981Re7
gd7svpHCSZ8h9ttvWZNji47tQKrkCIhiiLNVWtP4asKc2+vhCEMy1JxjXIzNgW9mgZJMGx40Fb27
u4VfAF0Dr5ElumQmQCAzSMyH5S6GZ2BjBXKsY9zcRgRLvyD/Mx9xjx320iyWV3KVWe1ZmnYF3gEV
t+nxPtidNiHZ8DdYD9Hr1CkXze+DrzUnkBuvL2vj+fNJq/o/fSNR8PSA/9hNnrpTCs8/CuGxVyJU
taS50CGlOc6asZl1FSe4a1mlr+uGS+4QNMf1ZLDmg2zgTPEqXHsiUgfUxinmpHWYH7oi165Vtpvn
YPhu+/64563SXooYBRIvjf6SzZppIIGsRoH7gjFqdMUMLN7nPRv1GscRl6yDGqtfOivTHhUMRamZ
ecZXm5L8cXBz6nYCmikTBOemwb9Jk0l2X7qHyG+gCiwnMiVUjMcY9SNprYc0f3HWLSy2TPfYUliL
tRHWCBVEHznlsx1YrOUC7hiSnYl5w50cYHtKvtXtIDx31fcSvbhjiT3Sg6LW/owrELfky9ttX/fp
vksM5UFiemHgGlNS9zuhMfD1V3MZvY5RnGRvZ91wxTIzOLhO0ENX6zBE8koynXKrksIChs2lX3r+
W2zoqDik5vT6r7GlPEWCfnYrq9oFmo83NUYTlEUmlex6Fic3W8e5MNYv2OHCgLQqHNd6x7rFepI/
l/mwqfJhepRWKiGl0Pe2VQY7ibXetGSRepbCjrxt0QTVdZRE7dqWYBLM/Jvk9j4oqo0tb5cWGDxz
Ag3KzwZk4a9nSLBKDlU2jU9l5yibssCjXc7b8gfU9aS6UZK5yLFc4iTSBsTYHW8jiz2mnzlekbd1
8Zbw2uyCLt8FaFVt1477eh8ivPQ3uNkz82jfVer4b0B5tADR18sddH5HmQv+PKlLPhDLRLC+Zk7d
rA/jfcoB2yk2zmBNSPUl0f7jhlV2rX0CDrJO3WgvzfXioEGiOL1/VVEccDZZklsXtYxf5zCpHzAk
4qyrjssJd3z2tPanNjnuefWRaRV8P1IHrV0ZBkZ/ek4a08EW5dfMebD7swnMyztqhZt8C+yChOEc
FfskYBvj+OHXPHO1IxAC++gPkBYVP70IcjFjA7YF9IARjz0mj9OIsZYIkqhJcmbjO++VME6Obty3
186Y1W07OeN72LDRhZQ3XAdF798xa7CU4g1PjmOpR8OzN8J/Xai1iUJmNR/ADQsfd/a056HIi9fF
l4ulOp15HyL6+kXx2h8IkrVHVA/qo5gL3Ey7G/6wl6BeNfVRjAW+STAbsd6pfPi12mC1DzCiFZhy
YB2QRmrY/ALwCce2/my36uEOekAM/jiokXFvVnlxdbo6/gT/5l5DyDj1oLllXqRiENuV/+I8ruWF
sTH7C1uMGNw0q/AW5gF+roVb72V8Y5gj/udiZRVRAcLMwr7MJHzXAqncredBKaRKs1pSPCGapoIR
W3+kzkduB7hIBdUMZEw6FnyYvwDFJESaX3uygnC3ThKImTyox1lhpwvQNXE5E1Xh0CRfsHEOXqF8
3NfucJ4OMXjBJ1m268rojk4QeNv7mr4s9vH/MkJ2AtVYpDc2Dbc73DjHC7r0pudu0tPXKcleJGxT
QTq2mNQdhgLNi4W9vhMBj2kR2obqYnRY4/QxoBKJzIuwidLgdSGxjMU7dzX1IQnGL8FC1nT9KNrn
VaafVaCb713/MHdQPWsl7E4lWsQHaRZWf6uSPHrTJ8zMvMyCxbzM7kADw3lR68eOXdTr8tQy/JbX
bYb9Nq/oQ6nU5akNHPaXsP2O4tfYOb2KuCnyVNI0x6J80Vs8ekoH7jYwo1cXE49HcXNsrfY6CJkE
vVADSxc8TGzPHc9FzCHR0ll6U31K99XSRJ9juupdXG+kV6vU+LXkcCadcqljZHU4uT9Jiw8CeFqE
s/TZwJ69Tadr6vjGo1uVpNzCCvZVEf8lIUufQSPY0mFl33A/Dc8Tvj74OyhvQRAV1Wd43NXWP5Zd
Of0B+Lo6Dp3ZHY3E6P7wjwGr6B/UsqrjrCJ3J1ESWkH/nxlha7t0vOZQtJHzApsXMVi/Dp7jtChP
VlQAK1T57+84a9xQdmILPybBoWlU+IJLR283w03uABzAOZD2/bay60vq6PHZ1ocApfll9joHVQsj
WxwKhjB2XtTO+CmIGifx843rBoiSuXV+5T0b7AWDY7kHwx2K74CntX1sGcWlAUB66S10ttENR853
AZAjAbtpo6r+Mbb6CFEp9Z8mczTPPtYfR1gzxicZW3aPfoeHpK9auBkkmXvTMhuLzmzYYt0x3ix0
K27GcrFntJ0Pjeu3G6B9QHNaK2weUw/3Ny1ke9Nb/dijYQExTfXwrFPmVL+xZ7eRXFBAAjjNlQ0+
Rl3SYZRTc7WWi18bl4j85DHyyX5tXb+Or4Uyay52Z9xaftiihVkn9anpUWjFR/VKjhpxG7m1vLRj
8Zrr9kwp9EP23tCc7jpp+uaexk8Wn8RQK8noy+3v7tUjkZo8x0hpp3AWs2BGgswzwxNwiPfMsCqM
TP6+cMptxo20J4+ybdpTsbH6j0Mwd67vM6p2yrZuzN7yw7T1WXCwskNGHaFzUvTbYgDBiMABBDcq
DEnNpDgLyKaTzHLqZflJBkrQX+DDd4jOMlpV3fxsLJlq6ZXLMHT5qUY+ZiMdemida4Del0lV+8dh
ubiBEZNRL719ioDH49ohd35YXJKG06p0hqGCpeEyrFUV+2opaDAsLYnLeGl2GmvUHCBCJU3pcKuQ
r2UIza8G8fYEx/8L/hIo7TV1+CQXiecW5OgS/yCwcv/sUNXiZCUlNsdLhwyWOyMus0crf8zxbDPv
nRJ3pvwE3xNzwtQ4/SuPK0eItFPfUyoSJ2nJZT1zdMH0jg2eexxLMghvphdl23smBX/YF7dxkl0w
W9GjkpTBLXH9ck9KbH7na35xGz/6qXUcmQCLFm8UUTE2jJsYU4BJf+m8Ud/IEERAycJo83d5GonY
etvOfnEsAkfbob6kfNbmGOfxpot/VqG1hRpNhaYFRoXfrfHdzADBV7ahfEJzAtuBop5IiKjGWRk9
lsbSyJ5StZgX+OI5CNnvxbnmXoUS0k4CFYw+Nju3BoaynNVkMDS+j8251sZNlVr9BWksbRtY8MSw
jdsKWwXgIecbqwvfbD+IjgEwmAuvh+iiB1QXpzGjHNR1V8vGoNZYLnLnan12TWcO+XkyPFZd/ysu
nXVnpIdapXYhzbVX5gcaugENtejD2rs+5fcPrDluduzLP9k2FjON03ZnPDCCb3WNikUyfM1Yxq9+
19hbCVu8K9hDePUDjGDrDbjJ0VokYLwRRxqA4KC6ltluGr0prRq+NhVaF6aDf6qzDLMKxBLcKXyS
fIgkN9bMyP8hJkNyfVbOTmmjaEwq5Z4nGbqXcI41KmnQSKyGD3QxXqjosOe2Y/aM7AHSw7+SyXrh
bpO00x7WeJ4isrdUJ2UHH1jKgeJddZmTuKt2blI7pyJ0H/okBWQOHxVeVL3wovIOPUUrLcfDfaRu
2WjYjUhgoJY5PVd2+0Iyp70KtUsueZ4nex3v3t3K+aKGnN1MTDtk0p3oVTDVXKZKbJ2qYe6wixPe
AZzPfk2T3nXc8lNbtTyVSM5chVNX+iHStHFSPkiz/t0U4lHiJb96pfmhd+EMi5vOOlcGq5ldPAhL
aR2caGW3n9WJf93iDeyyJVb6cO8tBsDW7kMjPOLbhDG4G1OiI/HA8T0xtet6mZtQ/9jktwAh8HtM
VpAywv79z1k61LmPdnlTORACVWoUL6E++hcTBvMOHZDpjzgYHtQOoekmruujHFX/dXKVw2+4IJmk
Vy52k6X7tvVQXfvd0ctReW3LQJnc1gYSMaBtEapEdKBefNawrfNPHCJepCVxMV2T5jqiN9qXaQTz
sFk7ZJwy6/6pt8aXD4ZtMqSaMGwNU+dMNuhN0Or2gltnueOL0SQtiTiaZGyxn3WqN2nJBWlGSiMz
Rtkyqy3a8GF5xjpCnoEuyK9nyIjlGetPWZ+x/pTlGZBTnOtUmv9Rcy1481L3sw0I4gFXuPAtqiDY
T/1cHaQzAit7xSYEX6SlV2IKSM2C2sarhDxOuds5jeZzv4yoUb8jYwYsV3qrsGieq8X08Pd0uCHH
xoIeuLC002rvW3n4FzIR1J2wMP+ixppJkbpVHwtlKjl2eRMgo3J+4stIJdbLtK/xPH/zSBleTKRA
qh9NAMkwpdptOF/dwiS95frTH5VBFX+eElzW0Txt5xg1scW8uCHuKD7xtCmvKrIgfKTRDNAMPz8I
JiyN4X0amoZzrmDMyIP9oy39rj14W8GWmXnwGppOvAPNMlobv8rGy1QGL6Zf8MXpo55XXOk/829Q
Pw9Oykm5to1t2tTRD9uzeO/39lcFK9VjOnTFKYut8Asn2QcZ0ALu33ISxn4Myx2Me4Kz08JQcfkz
PXQhBmWIYzn71PXqL248fx2m1vnZGfY5Novmm6N0085fhmp2Nl+nzv8wVLRC/zmUJTO6dOQ+Cj6U
N7doy73ql9r7AAki0dr4p+sYAazjLn9DfG44uv4cnWEZmS8gdFBCWoaUibtJQ2f8ns9WyvZnCB/Z
CIbkit4bM8+31HEA61l98YfShN4Vse7xNVPd8iGslCeLlf9VQgp2DLvSsaPD3xPyPRA89Ul6QS4i
LVMAPy96NecEN1rKhuqrcZJu07Bzzh/f71MVTwtBVmFTI51Bi6ZKQ436gMp+dOpmPQNVoMVPTd3z
TkjSXr21DQraSwzzh968d6sePpCVl2Nj3EQK70I+wqHRm8ceUdFfY6JMVdntVXyk1onyY5QeaQ4F
o50QYbqbq6rQhckwne0pQbZ80DiXL9mlpDXLXZXbw17xF9RhrrJfdYGX+1WQP/klBoKxV7TPKD6F
fF28DscnmhNspmdEcvQjqq6Ar6X5uyPB61qBS4OT5zJsiQdqhC5tBvMkdl0IiSofoFvuWBd50n1c
34BubHIXcH3feemhmlz/oqmzf+lQhYIFv7TRTX8Y0rphd/I7FhnVr4EyWsZ96K6oHCp76VovhW+o
1tZrknz5AqVwciJ29mXiqDhf65Z7sQO9T24hTDKfD/mRlz3W86QwSESw0G8nPQagqxjOg9xFmu2j
wjR/WuOpOcA7D3ljPLS4FG+yNBuPdpIb8y5egpo23adI60PHoLjhxvL84Sg98sSh4yRkF9SxSZ7F
CKNss2Ls8H8Px4d7JM2N4d4G4pE73cO09KUyWvrk0gNhpE/mrVF37krOi96+dVMETxWLIitW8a+t
UgUIAx2MAkYSwDnkg/1AiWApL21F7T+V9Wgv9jLqq4rC0LUYne9NiPDHloPGBG60aY/xsJNMjuRv
8At1jwauTBtJ+pTip4YiyNPUdu1VhrRL7sfqWveY5aH6Qc5VnrKMbcv011hI7Ff+Ld7D2CYNDmB2
cpFfRrcG7ZFKzjlufPVVQoMF44xVx4RdyK87oJHyamJJldglVpxLKHAAlLhAWjfrLMqwfzbmz7yd
KeDoqf9SN+G7107qN5Ib/s4abFTMpq54z+LPRR9o3/pG453aQE7CdFL7RpIDscW0esvHcr5pkdFu
ZbZvFNRJ4Mo95mn3NLqoMQybO1qOXC0fzMBxLxyhlY22cFugUf5qis/i2pTedbCYMjoRHohpPUPG
LGfjmKWtSmm6A/ENd+y7YjZ7VkL/P0o8IW4+5+9lECAaMqRU35LeOo+opGyLGaDEzFnl0o9W/RAl
8IyD3nLe7LRoNonuxT+RDNg4ZmH+FcfaszMo1bdc87Rthc0VhCpHPToe2viO1cDHd4LuwsqnnIPU
bP99l4DXu/R1oJz//+PYLhWHAZkp3Lq1+gUVZNh9P0YBdbZ+ujTCshwf2O8b7PiDxjIQr0KpGMzX
5V70ul+b1r11WB5/wDNZv9lPWuLfymXGeqC946GWjpQV5+Cl3vLX8svwM7zFQ6gH1l9piKEqFe7v
FtrE297qqte2iOyDGlrNFbJsfssrJTto5LY+zb5rbVSTDNMy3QH7vKfilB9UG9LHT1zVX238KIrZ
s8527k8Q+mimCFxuUgoBj+zuamS1F3zxUiVbL9rQfQpaB/D9Ei9T0z9knulunQCUhwWU774pX5uy
3ZdmlYTRg8gOrM0PvRShH2T3L719of71iwvbOAr1bifz/H3umt7FSaGxnOQ2XdrDNKJBIbd+Fru/
RgXo5lySksNSbMwvA2YkOaRtYoMV+hdAG/ahGIZPzjAj3rBczDFhky+3qun+Cq7dEhsU45tetjpG
Hn9Pa+0Ilr4ZYLZYsyu5oAOCb6k3t9cxae2nSkmhgI9W9mfkcEhQK/PRc/QfwHC1J9dUkIB0IZ3Z
kBNtwKwEh4GjW5DY7qEeS/1JYnKx5uDRtTmTW1XJ96YeFf3Rtl9kVPt7KErEEIfN+Y91tnS2lkN5
sbJfi64mQfo37Ctp8VDJk/Z2h5tJcxmRYevcFojfwNMCAbpc5LR5P3j6aU4hrY8PEluH5CWVsc3a
RhoavhdMnr0MrBDBpkQ8eUiC+eAi3bQwL7oK09DNi2w/JH6NrHwS71e3arAj3lM/z5e8zJUrukIQ
cmIc+06mFpjQLHn9/ifDwWkQDHfol2W1GRb4tlw+tD/cSpdT6MVlXGSfRmA73jDsCtOPfyw+Er0C
NMVywVNifVDBSk2aM4bI+XHUdO3N7PufMsJxYAQhFv+eg0jZ52Whk/nMu0dH05StprPVVywFYJqT
5ls4buUNcnv91U4WhycYWsagXeKM/wlp/r+jImgE70il/hoVLVKyMoq6XHUDcyzPkrA/WNoFt5EQ
QX0evY6quucUGts5iYb4VQFghdWBFv5wcwA4NtV19qjRfEFBpN33SWt9rz+rQRL9MIwEeWDdcC/m
vKsjTvvQb6HFOXEHX29h3sklUlqI2ani7dcYOTYYestoiSHRCy5RBsZ96u/9InGOY+F//l+1zfNe
Bertwz9cdc3lDiHX4OGukB5VaMbImHhBFXVDUF8NZNMRd0qNAZgQ+enw4Cz5aWDm5KdNyVJLIJQ0
dlSCY8do0tlhQIvGvWSskyV5fZ/g6BqU2ljXgVFXuX5DRPCo9J160mp9AlK7pMsRiCJH3oE6Qyup
RqOxtuwT7DL2N+P0zkIUn2fUJfeBikChVyV4hbV5+oge7Pg4Nh45CqM/hgPy96IZIpIga2zVKmkt
/9c4GSKD13ESk8ESmzgkkP1bwGLrmPX567PiARvDMmt1ionoFwkxTDhkc6LFuzaHoi1N6biTxypd
VR+iH+tQs/KzzWgF2aGbOO5C+4rtq4sRx8ZXrHZvAxG+Skzu/oey81qOW8nW9Kt09PUgBt5MzJmL
8kXvRG7pBqFNacN7j6efDwtsFbdOT0fMDYRcmQkWRRSQudZv5KDil9Uc5NSINL5+l+GBnhf1Rro0
L0y7RVLtJ8uU6hAulXM5JFIpl1NE6Jg+LZpuID5feGlUeL4y8NOYuvEZc5kuZzJFzn7NW6ewCfj4
MU42vhcjrw52gdy/cisjiuVcLfgDucUltPY6K+p2ufFhUDhXGcSn9b5f+/liNWTh8atxjLa57nsS
AJ9PR9t4LCMvP+poBl3LGCPMCv1GTrXQzq6CMZpZbExO7fG/EmbNpu718GaIWtR1fp25rIMVqHTn
3+KxzLiMu8yNPe7balhSib+uchmnBOQckWP5m1hFPiMFsohXqGnTRYdYcbyD3ihPxS9Bi09aF+hF
MZyN4Ljt5Q0Z8o3Y/c7Q6TCIuib3vXJzhKCTCPCy0/DLGAC87iXoYkex/1Bvh7pebhsFmkEb9PlJ
CpWoFVrH0MCbRJpDMaW3JCL/tOasfwlKP35hTyhdclAq7c0bZvNWWnKtyFdeVFcz9l0fK292VWxj
kObfYE3Hh3Gy8O8Ej4kRhX6EbGptomXTGcYzmN6Y3SgPLfVOYv2yJVVAQuxwRB72kexG52U3mrEb
TRDsxaV82eyWndYBnmW0zJt+XdrjDY4lgXXWR828lwO/gL0p+54bZYk5WmXez21g3Xu+uTe9Cg2C
X2NTZDauW3O8voTkzEhJgTl9h+XzMhaITIlxltXvYOEBkQTxpW/RgZt2aPKMt3Jo48C6yUutZ0es
RxuRg6dK3Z8MgMlkBLCl6zMt28X2OJ2lGZve29hlwUPkxM2rUlyFiztd7WYdyDunir7ZbkSuMUOb
eUoo5vZGD6bd61ipma3D+5bDVMd/DVFqXElL4uXkbZPcZRe3TEIN0Lkj47BvLKvFT0yHvRJqBbJm
y3SZQM14PEQ6sosyw217ipZJaLH1T/uwOtc5+mAb/J4xS18Oa9uAT24pMMiBVObpTnrW02QOC1bY
lXmwqvBHgrEkm5QlFjHoYJa5zlsLbQlAAEv2VdReA92qdk2MeNoldnE7EH1YGVItQ2Y74x5zx6eQ
7NlV7MJCFUlvcIlfwKmkz0ExhzcZJoZIOaKo+iueOshs/Zs4KlvhTdgmd+UYoKrmQNbtXH0vYrAX
gdhGKqvSNj1fw02N954CAj44XkbKbJ9F+A7ygEsuSGUvLZxMD9yk3m7NnO8NM8HYikYPbAMqFqn5
p8REp6cXkZ/aB9trTvqNXVf6Li4n8wobgfci8MrvoVWuJ/G/Tn51LSd4gVXfJaJb+TfL+Vb6w227
IBTTum4flpagGfO/tX71ZdAztz7/T+cVqGDk418K6vj4kC7KXkWMGu0Um38IliFybTw285OoLcY6
kotAa7p6YZD7KWD9X+KK/wrLGBktA0j3y+hxGMif/vcLyMhmBJ/gFPlfdTKzcjWhILpmmZ7UvsSF
Q5umazkzjYDedQxuE6mylXCTJ+apGBToKgzXmUymJMVtFbu9jwt+miiDLofL1SUGwQ4x0uyPyW/r
qwg10J0U09pIB2RYIaHd4dH4rKvlrcTDMVPACCUhtwg1N9NwbhofIXx2//1dbY/U8Zd4EvT1zpir
9gqhZOWPHxI0Qj4xRe4jyvAxxEUWtqylsbKw2IcsoJa3Qv8i4XyCEpJAf15/X/mg6y8mp+t/y+UX
Wf9rNIT7t47BLySDepSZ9lrV5JtsiIZ2Mw9mfWPEjasdDK/6oky1enTDqLlJS3YnNsr5rPMPqKBY
z7gjo3VueM4G9Ix1xqXbfJ5qCOq5Y5db6W0jCA5duSehb3v1FkEqBMBvJgTGbzTLN7e+31jb2lBR
Df7VcWmmeTA3G5xV5pMTaFcBfsb2tsyn4Po/nbqI5oNmHuJiA85/vpq7vYTsJS5ncgk5q3SET9Ho
RBpoRpP7g//SRAcQdMqNVBqlAhkZvX1GS/ybaQ5ssaSjN1xkJ4PS2K/BIokfzLLF0BY0brVDoXeT
x7s8w6dpRgrD3IQIN9/H8/gnv3pwbsY0va+Wg8VX6V5Ta/QUrMVyfmk6rQVWu8DHZJ8A5qNQ4VAD
nmIDV2DTf/9tMmUFG0wOeo8JAP6N9MplqtHbyieQECmbM3oW6o3h6eG1UdiLjYX20I+F5m9c39x1
ih/etdJM8zndlkmZHovMVx9MRBAfkJCywDKy8+uXeTI5zV3/Djmdj5DMLcv2e+oM5ZUMk4NL/mMP
j0TbXWLUU9dPAUpm4Ux5r2NTo9XrGfkxXqo2NboJaflNohiu/Ioatl58S1R0fSXaldEydtZ75REr
83rTFAi8NOOgfyv7+rZ1ArAMBcL9uMlmP/sIFAIoVP817/RyF8euch/ZvYfXXVdfhbXq3Dh6De4C
54FnuZLZsKJM+7RqIhCzIKnDpWSSYFNzMBU3fWF7ky7WMNaPtpi3eTdb3weFlYKXxeN9s4juRnH/
ZzuyUaxtHUVU0wbFZ0TlY1p0iB9FKFwtBUFcV5B2W0ZI89cIacmkITHUXZNHDw2mKOujoVT8V7Od
s0e+fsNjlITro0Fv8UaoI9U6yEZ5LO1XM6vyxwh46G+jUK6ycD/CfSGLU1Zjy7M8zIInLckbtFpo
SchYHusUT5663q8/xbMeBaxmwGxgWEwFpymwh91gd+Mt+sLjrZeh4ZpHNglPFCf3uAyNIQZ7zmMX
GMW6P7lsQD5tSOLMwjVJNiPraZYsZi2UtTcezvGbCe77Q+2St1Mh0O1FRtRMejLIvGsXnVGz7hJE
EsL5iIPquM8NzToNi1Z3PH7XxtF4i9zZuLJ7rQAAhZ9caPMOcZO2pICoOY+RCcBn8ZNrEwuUwKC8
GDb4CoM80WOiL0o+LilALQv8R5VfedU9TVEo8ucfiC58jIy99GMkykLAV02yjoI5waHCbdUfzbzT
STfcrryHleKgvQ52k9/ipQYzQpgQK/9Bew39KMcFBYc8RPduBVOgmt/iwqnuXfYS/qZ0K94TrLeO
K0RB6QILvNWSt1u1auNYOSL3CQrDs9MbYS+Bx8ediuTFU2Sm2jmzh/kAoyx7I1lzY5cWe05x6kLV
gLxgUbxlEIpvIHSoT9wIxU1fOG+BEOIxY7G2yCM0R+m1LXV++iGnciBhW4GgSpxt3ySULhK1eiNN
AxOyVm5iE8DFJhnmfItrz7z3lKS4673O2Q5qvwhrUOvNSeQ8wHYM7zTDjLay9kva+aNDp9pxN7B2
3pq1GWEKu+jJFhXq+7mvPVOpKTfIUDs/2oGkf5G2fyow6LZ9lFGBDELzXGhzcYxY6+1gZc47LR+G
a1Mdy508XsyketQDw3mWeMv+hqQPBedfcTCWtyiL1e+umeZvZdEr+bl1KFI5apvfApZGOG2R8yMT
l9+ONTgwKRv008ZCOOYOoIh/rbC8FRzX73CvpTNwYZ0vRJgL0isavPIKRYkMhav9sHCr1IaSrJF7
JUaoeXway9Q+NUYDLxjpOTRkqPU8136JvNcwaneOa9u3pUFpVGkh/2LEeLS6onvDzqI/1mggLfdO
8+oYQFqLOX8AdzBs+iktdnDbTaDqtvamVe/NrKJV5zXWKQvGiSoeTQNNJRLG7mOxiEjVfl9ttDEC
DL7MbiKEiSyoMB+k3QgSChSV7rRmWVUr/2ivpF8e3x/tT+N1Q+1OejYY27EtJwQhY7AYQNJ3vY72
nNMVwSFxavswYbj5asQaZQjexGfpJceQoNyeW7fS68TmyeiT8ikbHBuh7ZMMgnTlPGhVdS8tw44m
MNUhVb/l+llfk2NN0d7N4UV0ltNh2+Blz+o7ANX+uV8OZo68pY5O1VGafe3OILOLb9KSKW4TvTmm
GuCixnggTP0xRmZxFxWeccL9iyroUoerjAL6RBJWW6nXSUzqcINnA1lAI/4SV5RQOywp0NWWUcZK
b54AvF3GSihPfTC31cTmn//zLcj5L1U+ThizgmfAYzhem3aEJxSVgxFEfu7fWWXzKiUIKpT+nauU
r1KucEPPkz6pVljLSIeRgj76N/OWq8hIv4C4alEfO0RqdpTloywafQXFescO4xtZZoZ+GBy9fBx3
0suqNH2YjbdBx1J4EVKWQ4ms9a2vDcdLws9Gj09Ca74PLwgPK/P+6NceCjZJkZ5SvXjzF2ZaGprD
qW/HGBQkvDUrBELehFpN5pMmBNm92UT9S25G/YOFpUQVfWXx4/90h58J0I0fmYLbUjhb5TN2eMYh
Asd+zQYIpbfAWpwr0ubVt8t3L57mnRvYzRZZ8AL4Ku6tsa7ZR0dEZ8CP/60t/enS36U6X+EKusi/
6K9z3RcbIeRVYdc84aHC06ecbiVUKwXyirH+LAQ+OQRL5ZU0JLqwC89vPfx/TipDio2jsHHV8N4r
Zj5OFjv7uOncsyt6B3rntrsPhm4PiPvgxB67u6KtAK5MyhcLDrXkf23XNs+o6ky7ZmLNghlDNL/W
IejAlMTQTuRPRJ5uFd7rpx01WtyWbcM6wqR/ts3CuY0WgS45gzfl3LYVD/+wbKf9bx0yZKDOgn+T
s5NWnuFSl46IhKSTae9D5Nn2QqAQf2HPPCA40oDwgW+hldqpoVx4pWGYNm0uELEx989eUEZXAvqa
pVdOBUpGGgBw//i33vUKS4/Mk0sNTqzuTWxfWe07vKRUBSy/U/WZfmP07yMvd0TkyXyysmAxb8jp
kihttQIpQDYZDaBNbdME0MOzftJ3680k7dEz9F0BgFs9XvrXm2lI+rtV8CIbPbgnGkIeQd8q1/Gs
qYcuMYMnFe9RuLhG83Uw3KdYVKP5/0sKS/3Ld/qvKtLEf6RhDr+7joLHFPu84zg4w2m09Pd57J5b
QVI1doO5CM31e2jFunXd6cNzVCrbudVXHYEVDzry/7Xhb8mzVfZZrhJHdzjXrhuuNZYmWLaw2qkR
GDcAXwbNyzCO6lu34/lpvFGs0/HMyDsgJZ7xhgmueoiMxjhIb+1is2WGFrARqwOjbZZoKnRehHKc
id3AYjdtalN4bbc4x8pfX2J9HccbwwYmL01DdT6GSFMOcpUjUOLhpM1qoh7r0P42e2PxgXrlN9HI
fyXbKsnGXZUiZIVGdRschQQuh0vPJSZng1DE5VTrMEhA7BgaU6Rd6YNzjkO4WI5r/NQV9Sap7OBH
ngCBgcEJ0iz5s08V/Ztd5WgM9HnytQ6gws8tqDGtAWoEYyx+DXyk/EYS2y9DqXtbu0uhauosN9KU
HdUc8ljMyvFO86zsjgIY5dc6ML+nvXtMswXNBxE/6mr1e++xLtezxn4CuDQeKj7wdTHxjLdrSsJi
edYqXXJW9PEkemQSkkO2uAddTNHWsYuZkIwbTCM792lyEk0zCVXK9BoObg91puufJ6iyXYLttLdY
O0J4SvZ+6IMSWJowyuP7NOyvfMoICG+BmqaUrJA7zez+GT2/+uxrS1F5uVJJFoR9orG4fAB51X4B
XS+Q16By9GoTg8E7mG7+9QJ7lbNP4xLuqxbxjfmVjImx7PA8VCrrXAkfZUuX9MjlwVfjdlh2hBLT
Ea7U3Tl8lBA3KhKDGa8+6ZwQVL+BYPuKpGr+Ejn5TNoJ3nwf8b5yddxsJ9YswofKcWbZgpGozoan
Zi8R+NfjOBvZTlEH5aBXdrEtlMAr4H1F2g0Suwd/DoKrNean9XPeD8a9sykNs0D4J7Ow0LApBy5r
ONvQ/sqrYgDdaMwPg2X9lDDVMo+ntKOfjbwIX/qqOv5mQ2xFGkybYIbDu9St5YAcTn83hgm2uNZH
SOJZGeiHrjbSLX/8HojaYlHjkDO6ERmw1V3LVWscZkizbUUlLLAinuJ2nm86xB2on8OsL4v6tpud
4IGnYPhQLweziLytaQEukA6JSW8Etl5d0B3LeLmEHag8IAxw/L9dIynUP8fC084yUToNffiCJJ9x
0nqYOIWLg5/UZdZDZiGLsUhoyCGxGwdgiXO+hOTsUvuR5mDpf9X+E5Th/LTu8LQwmY95MLqbFWGu
jVP0kJs7G6OxZo9GDAKQy+jeaY4flp0GGxhw17n1PDSB/RyFf7SNPzxJJM2HEXRFM5ykLyin/Eop
XRLhAQjLdQ8F9nk+XCAfeTRx+1/aAvX4BA5pm/yVolNwvAzRR+yWsb5Jz2KIhw6kBRT9GTFb9GqC
IsCSL1RvpC/3nXE3lXNzlN7IRbU+CifkdgGOvyiWWt1NkbZOrSet3mTNgoUeA3OLjkRO8WbxZLHJ
aZwzN/kZoovR7EnlAMiPldv1/xDjzH06o21aF5pN/RmgTgrm8aEMyvouhrV+gfNIXOU3gYPGWA9V
kE9jyYR8Gusv5riXsVM5/gXEG/gxElNGcQcXezwqk1KwPCSlq/nZexOM1UNtxt0TOMp7CUd1/DFK
cA/6XH4eZej3Eg6pUviI3u3CqjGQ9Rm9K93Hg5TlrQF+omy2ZLzLb0Fj3mQJxn1tP+wMXYnfw8Kd
+XJE4UuWdO4eL8JiW0+oS6Jm2z7ZqDaew85rFquJ5kkOIy9XVh29eoQzgtdq7EKMRPn6IV7Q7J1t
m2u9zY7ZiMfmPJ+k6Cb1M6nBdQBXR/S7LuHZ9AP8kfs3GXSJF5GT7jXMq3aXjh6r7X8VNavGhxBX
Fu7OB1WxRQEJA8QBj4X1TIumOxxin1ILudxLXDp19iHXPrd5aC4ODBKTQ+zCGe0c/S/2tt197oBU
LG1YXeSZ3ka1n69JzyRbPDjKt2pEF9RWIsw27KZ4gyHnbpzUzG6kN5jNg6dN8WOXoslp7dLCT/aS
opmH8IcVVv5Z+B/CKZlhXx4sx7O26x3pBop9C29jnSBD0hHnZQXZYsyOMZPKbd+5lbNIKdzbIdDQ
b4pn93Zazkg8uJ97Y/OVfFOwxaTe/AMlkp343fisVXdBPbo3o1bp965P5l7o5qOCMWCtJV8GFzcM
v2mtQwBEe2v3rXMGR2duA6Xxj37AC5LXQnszYKUs71Z5Z0bR/AUluvxWWsbiv6yN8Arl/Wos7sx8
AumTg4vhFfAscTUZEtLvtRUe+7wzHtvlYLtejkG2ap+DmTfotsnMmwa47+3a9JQzZUD/QcZaBS8P
3xoOMr0A2vk4l2FwbWnjnx/Do8XPmrTlVutatgfkpKa9ViMb7U/L1VPFV7fyCWS2XfVvk6FjQLGU
KDMSZFunLYP9pTopNclL8zLEdRISn9ID1IZKgNQ7Xa3RdtNc6UuSrTeqtzAdHlkjkJGupytMtMu/
Zq393pYjGkiV6SPLn5iIgJULVgE/zsiuMsqvEEry3CifoPhW27JzQEl5xY02DzVOg6R5bRZV1nGe
nN8r2tNQRLsk4CEo36nLAe7KC9vE6kpC8k11Av43Df+HRCjwIGIY1Jj66bNXbCRYO8pu8HzEsIwR
1lU++96pT+tbY9FBRM616jfr6dptYErZcz+gCrIMh0FOlS5GMTsonfDemMN6oyilfjQQcLwf0Okz
N/OEolVsKLjHLcF14HJmUP29UvT88dNgOW0shB7npL29jHVcxTo1rvNFIE0CYYqzwN0O1Jy3uUCe
EPiKr6VbDiusSRBOlzmfYFGX4WtQrinDswb5bn6x7zgI/7BlHx+R9UXBd/yhLrv8GI1LRJrINdyN
2IdIxzou+dc4t5qjk6GOP4Zf8sAtN8utRuH8VomMHyaQxqN0xqItLKdTpKc3batuLmN/m++EWF5Z
ZY5b2K8LT3F41mwo3I3TK/c4mMgz6sJP68Jq3JSWX54uHQ2ri2MJbmEjsc7x5vsquZV7vYBNgp3X
9ORTobWujFqhqXVPNe7NxdEOc+3mn//4n//nf7+P/yv4WTwUKS/8/B95lz0UiNc3//VP2/rnP8o1
fP7xX/+0dM9lO+NYuo6almuaukr/+/cnFHIYrf0PQNFjEQV5egW2O9tbUQKFzuVLvuRGJYMumXMD
hi7pav15xOml0dPxReftfcY1zN1jsz5/lwPlSndPikI7x3k9vXhWjbzOQmnVtBSF/3K603zw4fUw
Io1rxup31E+fxrHTT3oy2/DZBmgNV+jnmVcI2l2XDnk97MsXVwF8wjdY0/sHO1cVHau/PLhBHfJA
SZsyEu64a4YuGH3sAioY4Foe9WAllmaUIrek4hThFFa8JRUR41jBIZnQRwdWlh6BOyRrLJqiW1vh
/pcRRTXbdyPOx5dJIEizk1woTXGe/89/DVf/+1/DUFUPaXayNZZrGRp/j7//NdLEIO0C7uIqTcD5
TFZQP6RuXVMw1JodbrvlXmJywD9Cuy2beA2hIwdrqwN+rZtNvKPiir5LWg338Gn69YAhRw5WtOC9
C7AacZc0HEApd9pxioYm2rdN9QPd3t2HzEfpNu6d0o7BNlTJLiOKBb3x0qbQQAVrDpr7ejmTDr0i
PyAxN3cAInQt3noSXGeXVqujGHBMLcOHisyGcd1i5ihmzMXHhlNpedenmvGx4UQuMAZ1VF/JUJk0
mQ2bzrAzruQVCKeiOV8uuca4ZFp79oO05JJdMcYHaaLnF9+jWLTuWeW6ckmw0sb6Y+SSnq74aLyx
6dX5Ap3+85/aUI3f/taa5zh85UgTGxbIcfW3b56iuAZmY3l4ikpVuxpTl7x9gzuEnqIBjIOBu2vD
CTyPX5Cuk/bUpTbcmGd9iq27ziwxzGvwz90iaVXv17YXKc2Nh7CbE3X/GlM3/BXGGL1cIy+duxD0
96nWsoFMeuK9TF7yDZu8+d2YsxdMlLwvEyJlB0Pp+vNcBfYjz3qeYW6nvgdtCzcgbL76IZXCmYzk
NVY6PsIPDcad8zC/IzfXDlP0bvu2t83qLr/T/RGnce53KDZWDaUQkp/JT0uCxt541qA8zEmeIkqP
tIfppc9IowZXBmS4ezmoNemGME8axElnFw4t9C2JSe+oR92h64xgW/d9u9geMi8syEbga3e7xvJx
YV72un4OhrHfJUMS8fZP0bj29ZY8FLc+/HTUcOSgk1NobLa10pqdYby1rfH6InhtIZ2HvzJP7/Ui
o0uZuWERsb9cxCrQwACCEK8XTquqOpMDy3ATjDWSgzgd8HjXKCPFWnmXpfgSDYleYntSlXflEmth
o/Oac+2fYRvFp3W09Jht/OY7HbAQmbvMkGnShJF7rwwA+SS0XkROtcI5a31rQFQxuLDE5CqebrwW
dnS0+ji+7mcAC+Ovg24XSBqgKA+WmDL6bx3SDIMWFk0FrFiaMuMyzrQV45yhW/tb/NLsUDpzPNzM
/t30wZ5gjWUAIGWC0+nzLgyRrL3QvNTa2blKmF0HyNFSKBeC2EIbWzr8peMSWkll1m3msoVUvylF
Nn7vosraNE053mtmat7WldtvpWPO5jvE6fMvjjVX57hNE/Tkyuw7wpnSj0F8t9FK46QiOnJHErK9
c0aHA+D3vQkqf2stTRdAhIkIPSVtFeDEwQpAlu9kjlrl9wZe2WfTdXVtI8OtiB05KKflchJY+/yq
ts+m3T6sg+QaeBHkB9ic7kZG9/C3T2yMyf6T0Y2fy/7k6BjvlZ1+05BjRsnfNR8TAwEhLVobMVn7
W6NLz9LVLYPsni8fhb4M9zOaEjPZf1FahI0sTekwF0VnvDRSUtuMk5hO9gMX+yFfrycXLbWAZdoC
2Vl+uowdYpBqQftYG7MFEtmYb8sA4SkbCMhE1jJUdNQcOqh2+M3OWNjGlXHf+6pxL2dVZs4bW3en
Y4QsnQ0UhG5PLQ7N5Jg3a8xR4vYmZQEvnWtsaChQQLoFNiQ/QLoaa9QhEeP+IM1PPyUlOTIm9dW4
/GCJZ/MAb7RffNk8ADtLvCwm8oF9+GONAe+8/c+vCN31fntF6Krrevi1OZbHqWkty4VPizOe97pD
Ess4YvyxIL5SW0sPY2N25R/+OR6r4QoZLv/BVBAjbYcqezdV9VhhbfRHbfIqqYr58whSPeMfZYaJ
WV5rHs8DCuhVP6LB7jZwgRdW3hy23VZ6RXRaeucOprCVq8anwZ6Doi9frQd3VtpDEw0RbyIXCngy
lcsz1kU/phr1x3g5jAaAqBiv7pPEwqh+jYZavx5d+88EOucVksb643pQlSMO7PGdtGS4nMl1tKSl
gxEI7tgPrHLLa23Reje8sKs3c4xWdKVoyzsR1fdmUgmup0s7SGHQ/NseVBq9Wf88YBkvV56Xy8sk
acqZxKTZsfbc+36AZc2vn4BSBu/ZTz/s/3UtSx8eKSGox8v11k+3TPj84S+/RxHmzak1tOvLx1qn
XIbI50qz+KxnQPxiz/Zv2SYZm1Fzsq8uXnRb2DbDNYhE53XyQJKzsEddZhoP2kJNEZWlT9pLq+oS
TzgUgpct3uWArJ+xnSy3Ys8PkUU6LpcYPdQpDr/1WH2D/2YXONsOfv+D3RvvqFr450kvcX2DBFNj
lKWrW0dZXOBmMyUflbUbZP/6onX/ICdSnqZYHQ8oViHc1f9MOsVZw+6Q5Du7sv1jpg1Gv5mzBCff
cFS8m2ioikO/kD+kGS8xOVtH2mXp37Qa9cLOrs1rebM0ToW4fKgd1/eM8I2tTgdGHun6T39Sx4+e
5UUjYyLLaLZ1ZyHZx7rraLQOfqtGnL7ZrnPspsL8bnuOu8X2MLjFSjd4qGKywiUupN99WKYD6jfP
rTViiYBV3l7ifEuDbqi/W5hg7cMqt86pYSYviZLhlzgH+7mmPMQ2eCGmJ1jlqUHXgNFAKm0Nunyz
rns0bySGs7p51xo+W6cpUr0Nj8IGdiZB6a5iD4yJByx/Y67/jFGXHMta8a9do4mvkqogN9GrNZW+
vD4AMU0eeeCXO3AfzZeiywzsIfTkm51Vr2CWMPsY0x02f+P1GOKP2imKdmfnOvXysWAp56n63RrL
2JJuoqE/xzz9r9uu+uiolzMzx0QeciN3n4yToMyjkvQeRLiOVF0Y3MXxjTjUBiiJq74V3ukxXDcw
s8pBmsAYoSjVRXSceV7fiXNtyJv67MdBrzyviXnNM1sgPc2DgCXHRKl3SZw31wZTXpa4IJckHjfF
w39+1Guut2ztPm3ESYNptuoA6tMsNgOW/dvWTx2KlE16rx/GjkKxD9zvrLVNQEUIRJFN0fo7Qla7
po/Tn7YV/0zMtvsSmyGs7CpDkK9ItVsXtPxOcafhjznN73gj/phnliPoCba7iXLOG74c0R511ewk
TdNhHxVS3CDvSa8Rmrsc57/nUhu0JxNEvYTDxqxuzME2kbHjr1qO2Xxupm+B1tlfNHfsH7rIQKxb
Ld8wXvXPxoBMRLxkfEOlxG0pVZOT9JZ99KYrzx2Ccc/igqgp9+04hE8SaasS1eKROxsBubygjLJ2
qmOVncIAjLenpwlg0n8dxnJ8q/hiH90EVYOgdOO100C7je/Or7Z0yzRcRxCuNQJnX1mFtTE1b77L
vcbcNm5YfBmmLNtms+W+klPQ0U5OZ0xIwIWUWO58U9rhXQVI+GeRqc8dZqo/eHBch6of/QV67aCr
Y4weggMYjnVZvIkB5I1q9tqqab3Br2N4c5Ggg5LawckvlCcErc4SxlIhBLysvKpWc9P3/VAcLXtG
5cDPtPMSy+eeRKiOANTGSoqE3c5RKTX/Hf1y8q/pHD9CLPNOMQrOJ9UlVeRWhoquRYc0uIYcePbf
hrpjFm9szQTnvoyHnfDbeCeELi+X1iETnfSw/bj034aiZmS9BJ37Hs21ehNm3bRXAbh9UXLjr8Kr
7J/W8IrjRf6j6MjYxamaPkOZ6jflHH0ZQ4Psl6N7Z5aCyUthocoYzQZwMzNNX3q8aO5AjN+rJiZc
2IWGp0YJyocSON1WB3l3bMYOUoQy3Cypq2tpOVo4WZuy7G/srDWO1Da/pqmivgJO/W7hzP3TxurL
rUPzPa8LNtp1Fz2bceUeOjVzrsICNzDLBpqUL5OwvfruLJOAFm7KcfiYNAS9vUtb9IQFpJAgi4kM
fH67tmDVnb1wxmt1AT78fYSeYGwVKdXDZCgai9P+dgXf/Wqu2LywLWGqgPNVEfYGf17qSn9XRFr5
aFKM0o6d0mfwgSqH74Zq3/tIx173TnYjodToa0oQaTPtwYh426hTbLIcHGRw7nCHplmKSOaQNs5m
UOrgSu9gUEP4fpQN7uAWV6oVUDxZQooCQTzk4XPZ/JoBOm6NS0n4MkmbPHNfB52xk5japrtkNJBw
b7pb1fSte305yFmltzbfvcbYkqfSTqMGQ0KeBFEbsIkeHRygyzp8dvWwejQi1DGXZ4UcUjvVdp5H
hlUmBG5VPvqI11xGyDWyorD2fQabzdNeXLTrrqrRxvJGmm2b3fdjc99wi3ZbL9x3lZW8SJ9pJ186
tGXupOXUSOfjBHZufa166OLS36tBpe3yoUUZF50hXhRk2s9ru82/WnPiPkymEoPrMefruLe+rn2X
udKbYhTwdJkvMQBa0z36PhsVEs80sSYeCj5yDM/4qU2i6thi4nY1z8biwkNtOseq9G2urFe5QVFS
36q/JmWGWj35Keh7NMHuKz3L7uxSQZ3bN5/kkLlxsZuVnOW51dV3Wpcmr6HLlgwLgudmrMJXsNfd
lLxmoaI+D1q7ZYOYvObB1D7OmN/JBBWcwL3NewICHwLDiGjhdV8iKTgjciTNklzzdV0mP6Q1LiMG
q8hQIamC69iiboaX8qF1QZmOqMY/knWMtxgqOu9WfJZn15ijum7UVv+Uz7pylKF2Z4fr0KIo3Xdv
PnUtDHrTd56bRaoQ1n4INd7tjsLSyoEeAcLXulV0XnovzQztpM+Dl7noS92m7NWv654Ne0bd5Kth
+MmWRzCeb1FZP7NnfpC4oo3DvnZz6Nhgdb9i3IpearxXiwJJTtSmttUU1t/HQjlhzK3/VWELiBuE
9b1JKmWTj5XzNHr1dLDGWL92FqBYN+L/FwXpKfKt9CTbLdP1+x3VmuwkmzEIRsNurKeP3pRa9C6n
JACrXE92U45vI+xa48uYZ8lJGfvPTW9p1qqrfyms9qP30pS5Jb4yz0XJy3EIXVY9GRUTO4QhiDHF
16ivjkE1TD/Ap/9fys5ruW1lS8NPhCrkcAuCWaJIyZIl36AcERs5P/18aPlY3numTtXcdKETSFEk
unutP/ycw9z5FHqxvUvKksRB04Bt6clwCsQSvqXjTzlSz5GVXEryBQXKRHuvZfffmFV9ImiHpXif
dJtqrcq2CDzu+9V/b6tIiy8RR1Z2GTb+6yBwVfRio/2yXrqWXW/GYsJavp1iEqh5ci+vZCGA7Wyd
udMDdVxlIHQULdSifB1rTBLxCh22XaWVrw5YEz+tSQEL0SQvhoHG8DosQhftlLeDuxnm7I2TS6c8
jXWl7Sy05Tm+WNOXLiHboIAJuuiVWqL4Q4cU+lbBQaJVp/zugAJQ+1LsW3Z8zJAdnkVMZzHFLSYA
/wiB9MjmzL3IWgjX6BBGQ7qRVVkobffC1vFl5jHvN7H4JSWReUCaF8ktlMXoxoDK++T40d4m2bV0
QFCoiqlsFdXRP6FUVfq5ahN2DGatDH9aVij8ZDDdT6oyTFsj2ZmitK/e4JlIIcXKK348j1o/Or+8
6UeNtdoP23Zzv+GzelYmB4czlxhwaVjTUcfGDrphf7JEIe6TKHbZk4rlFW7c3TvafqxAl5XZZxyq
6o2W2CcjrhCRKKvi+zKUh24GlcMKdl+ZIygXMxuvc5WHXwZNU/0QO93nEgfkYGY/chUTDAe90z+3
6PlcZdEMNZ4Qed1sPtrk1YKhwiKAM3+0T1avbQvgqkH9Z77sNZMzDjPjAybXqefDnvBWHrnPbl/f
aEqFIpHn5d+EOhpntECXxzCBFq6YRNwMe3mUTeqE8relR8NOVmVHneh+j5ffVVuHNWlrHyyToElr
xANywTyHRA/ksErVq8r57OyFwC1TIGvf4k+xVQzfkimxAsVwnXM81dV1NFGTHaFwfVNH+34KbfXU
5G29M9MQjxqpLfp+Cb8tPTQzUln/MmWR9iwfiqXv3VLG9F2G1Mij7BApxblHBnJbAMW7V+La2cw5
WgxLVq2poj910KfAhhww/zUQD1945Cj60k4/o62MPWnuPRberD612Duw9qWfUcuM7p0BCyNZdTKN
fG2bt9tiLrLP+IqThIfOizsWg3XD+IJh5vAgOx2LHPmksLtJ41sBw8tXMUJ9Llp1ggeslNeMzdl+
nnT8WwstPyHGoR7yocL5IrWtrabO3aNYYhV3RjF9HlSQqurcVt8Vszikk0NAOs9JEVXjKrUoHvRZ
q77aIp/8KU7M56RVymAsB+e6WB7MgXFU75YFFd4xcuMj/7n+Pi3ZxEOFt29pbDubyfCOdV+3yKPH
7V0kVJIl69VH4YROvUOzsfZbb8BdDoO3juxOWgQD5y11P7Dffa9XvVoCYVwHycY6L4ugWRs5MXR3
bZN/itSKzyZUnUc19uzHAXGzRIwcZEj3Py6OMZwzK/sla7Lo2saCpQXwUY5Pi6S7hEb+Pl5RSudx
xFgVmt2U7CFto0XhVtOpTes5UGu1PBWqObxa7SFbOWGtpZdHb+qK7SCZY2XyFQnK4uakotx0kzXv
QvyYfM4O5Zs2sd/rbZiBE6zL1wTnqrV5QQgfv1h0yt6ravcrGsLhOiyKwVOp+UGMq3qze0F2s02H
Y9S15dtgbQFlq6+F0SBfDQspkM1N2AnfHByNvL0638psfM16FffwyR3vXASyt0s8aAfBUfw1DPHC
IQn/zM8Lw86MGLBdL9br6Lgi0B0keBFYsF9nRBvcqMRBSS3PLkQ2BMpobkOYS70JYyXJoBdNhZJv
Q0w2XiYW+5cKfbGbvdS4kNNEaD290zlb+bLqLmF6KOIyep+QtAnK7yz9B9krx9lkh/bErDow2str
EsfTOZ10vl9rkdWFX0R9eSXt5dzsHtPIGH31jwFVAyrJqWAPfrSFxDB3szuIIM/IYm00uEcIeYJC
lHeRA2G3/ypRfjzJmmyPzSYodPzaOtPMAyO2xyIIo3KE92YjdQ+XWdvOeT76pq1PBdZT4XCnFUQd
dqgoHzRrmXCnom3Rwll5v5RzwhSilOyRd5NXI6DTVHCCSdypv0YCevKsxOMXwxIEoesivkSjFl4L
zcQ5eO1wEr5kjqZA6mjj4UZU6ZeBJNcXV1T9Rg+V7L5xK+XWJPq39xutErqqeMKlM4/d5TIUEBuc
FK8DsUzkhkDc6b68TKvuZQUIH/9qixRhnXQ3Qi2GuejVTHaAB3QcWI5uBnJaZAzuzmvgNkoJVA1j
N60V8YPUT/3TpFpO9GC1VXuT7SrRUzlKNi1Wq5Feh+iE+E3JdrzVfL1d4EO4efXUqFZ+NnQEm11H
SwE2WeWLplioP8rBDsFkWPzdxon7rEJqVkeqUgxX2SsqJ0Ijsc62sdGVTyJO80fTfHwfCl7+WzKP
n9EmrN5fWRhNfzETbCjWF5Z3aMrq95t5v6GWiPc3I6uyKNPmrzfU5FF7gJCBkff6kvJO/3xTvdPf
RV10v8RedkWKPr+mqsnmgXAW2G9oTH/a+1YjES3CavfR4ZJMvyQlyb91mGzPczWFL++ueBIeibWu
Y9UAB5lDDFXQOeKeqPdjCVsJ4ETDtpN4UHKQvTDNwgesZ6Grd+eyGJsTeVwsq/Ai3Vpoi5lHUTfT
Nk5jIsBgWYOwjJOd1EKTxUT2LKixw/irLfc0/APwC92VsQ2kEBONxpyaXWc07Yvd6U+1EyU/zEQD
55sURFdw8xBsd06emyZXwNLsq9cRI39QVarftZaItKV3/YOnE+QgnZvsEltXXsrUuDbpiDC95X62
iEo+D1j/7GzRNDs9Ma41UsmQYCv8s/HjeS0S64oKbfizMZqdUnTT19GGP6ezpbhpeR3u51zMRzkp
DTHdzvVlec2ZJN2Kh67awd6a/5okjCTcj+ukAk2thzFRoY6vk/68kjOjGhB0s5m/IQGlbXUlQ4tP
57deQ5/BzSIT38cIec//OmJmBJJk//c94Ifn35Hwfb8H/PNgsaP8PqzfplwRV1nosLyvNUThoISm
vBVa5rqsGX38wLB06dnvy3EiFt7GQWAqS8nc9pMbmGWXvyi5SPxC0bSfaX4ShWn8sjT3c2eV4Wdr
UdF7MUEqa4D0DppSD0c52/kz21tnq2qu/5ntudDpZsIePP7wXe5tx5e82aJKwG4vRn7VImu5yA4Z
xq4mle8sriYSSqf0qbWNHVKwnaTA6Y9tgqJmpu9iq80OqtZlb677LI8szcQGpixWmsjsZG/2383/
GC3PMXJ0Omq2P7b1Wx91lnnkeVrcdWthlqtQqeewJ23LlebtcWCKeHywv8vyRy1tjT3ZD2tfryfU
RSu/OypP8MEc9GdEJf+q6dQy+IBgyDjpriNlLW766XuhPHkcRcCNaNWzh+rQwhnicxRlOmZuc/le
7cc825IsmA6yFx0p8uUjyCM0m5/0vtgPumd/TgxtPiHGRs47T4lbTra2Gdf3Kwn8krsvC7VLukOn
Gcj4aav4e2XYZOjW+gfTX6+KFo0edq9W1KeED3OLAJeXQnQvUdq3zCfZZM9z6TelqM6ADawnVQwY
DvxzAuzHYJRO9VbcIJnXZkFdIvtuxupyF4XxAJMbuVL5ve7E02jk1lfAs0vQYY+LllA7XPgCsGLE
4g2HrxW+DSGPsAW0QcObdjJkqaOzcMOFyU/nihXzo9dV9WRrQ/7aa6R/OEn1077vjOq17sdPwNqa
2yRU5eY64XUyq+oVzDFJMEWxtnKUzvHIH2DdXVozgyeIlsR5nI1AdtqFpRxVxwXttN4xyxUSACR6
zrLXuXnc7FRr63CihKeKHOl7UbN5KvyPulbav3samOM+PE+x5fDvnD7mFW3sEhGaLnqB4CjKyvYR
hfDmceAEdPPEY4juz6NsyWETHQqnTDeyKjuWOEIYoEj0g2yTRVHuIONjTJPBPxduP29GUZfRZkHl
9IghSuWDKk9ushhdxFrGon5I3aiKiBK144Ous/mSVdSoyx3Qv3Kjmq0VGImFVomemJOfVl53L4u6
LPr7ZU1CgtX6IZvCaunu/xrnhGlyLmuA1utYOSQnlnNMIUenpeaeOCkuqERnoXuShfvn6t89cnhs
z/kGlVGEs9aBsk1evY+ek97YR6j7GlGZnKHEJWd59X9V/19tXjogTeFYafBxPxjiUE0hFihiHu9l
QUhivC9XiHkFppLnrLv96PT+DJNts4rNaA6YRY6XM2HXID8tL9WxTu8EwoByrJw6WtEffD05dWM7
GY0GUNhU7yJjCQOgKhhnJ9C+7DZRe99JBkT8FF3jWg4gPhi9DzBrUtO/Ba2KsLvnYCMeE1XJbmb7
GKEiniHlp4pjqNqqr5uomqes+xUmgPtkbo2t2zvxK2LV5KobD2VsAqmfMbFt+WG+NpGW3pX6GqyM
q+R1KMEGqgA0jrIa9tNdrqAx0QMJvY2Z9mSJTry0Jsi/CYhoQV7GbgBayaqFBa7th73yihqndpRt
zuiOD3DFGGxUR4U0x1nWZDuEM3Ex8AGVtpdJUsfnZUIsW1b7xnWDSnWtAxtVgxSk+skDknwt8Tgo
HTXQ5ty99EOJlCbGRyECE+1jg2MJ4SGoNUGC+Ku+KuT+RYoStqGeb1kzfO4HxYJFOkaPixpCBeiA
xbvRY5Hk0SP2njES4OKH7B/XQXWf5bvBhVUtR8iOOL142q1KnWciltXV1cfopZyeJGdFx2r30qpl
TnSXhOasduVhxhZnK6veGogAB2G9E1zWWzi2CrcA4s8W78UyMHtTe1Wy6X33hN4DsMp5+Dq1Rr2x
kqW8hVOkkGbvpmOiG8lD9mcSXtbvk0qwGXKSQVinYOe1LgByxRCoG+peLG6yZuRgcDpIauRDWVMs
F3qtauYgC9cJsq1okr8mzGCLO9wPs/veFM9dlH4Xq/xgk4XDxgYZeR+ZvXUjlPWjqvX5C9LX2Igq
qG8Mrane+tj4KcfrndZsIoP01oLT5q12MT+XHbGKiWc1tdO9llTVaqIWw48Jzfu4cL2dJu3F1qKY
IkSKe/KMq7PYR7ustlY5DohkFF2AFxmG2/8ck4DQRRtqhNVtCxclX+4ncKg8/qaKTa72bV66F3Uy
xWs/2mvciJ1yraFo7g6jehSJIi6RE3PI09LwWfRQJ93FbX92Khtk0/z1z9lOY8bvs2Pb/Hv20EWN
z6ljDmQQBpuh8pLgXnGBVadvFMwig6EfIJbLcEzdxfYWIM/3Dh3CzVyHzgPyOdC0BXRvNkyk1I2Y
dVpvq0/eZF1mzPVAdRGOXZq7PPa0t2aduHQLiUDH+T0x7ufh6qUcWyfXK88lPtKbRrLZ4znmnSC1
MxKCPr7v/SSbYm3r17b3/SGf8HtVduI37B0jMx23drEFjuxcbbsBVpHi/flR690AWLl7zSbR3tB0
a2+0zEb/uR2T6gEobvrA2UL4RtTMr4TmUDSxRw56a7UPMR0k8v4kh4UlWcPSNBEixk1kEyGIKSFq
luCzjY15vJNpEOOfVdmLP9J4N2VFtNWNnhVAmC+zWmXP5HvZWYIWP2RFGn+qCuO7tBAX0/Ji1Prv
AbpiQ95LjK1iRe2tJpd1nbsnu0GR/aNliJ/e5TxkPzXZ1Wp9uDfGWfHdxGG4TWAoGeLikK+fhKUO
v9uqpCoOshr+GSfb9EQlelVfEOJ2H5M+P40VyW9ZwyRHOTRTwhLYIbe+sUb3bQmFuJO9utNWyGTp
hHPtYYYzw855UGftKKtyIy2rsUPvR1X2FvbuHfNiGPrVinVw/LzM2WlANq9Yftkkr2KvUc4i6g5E
artVnqXmUZ3Gh4pF5pDY4fTJ08ovfRwjqZi7b0XnLZ/kAHWMExRkYIFwzHsfkGvhW+2OvwfIO8Sj
nvmrC+Hd/x41KXV84NT5+zYOr2Ogzvr9z20+Bsg30ormi26I6omTlb1rWsVqiNUu4RlvBk5mugVe
w2b7dZaN2aTvqsKqj/9ql52y7X2arIeuvl8KFFL3vdC0myYAl0O0Vnxjap23yoPaJXScZb0BIzC2
lq8jIfn/DhDSVc/9F1XHdDxPc2DoGBYkEdXW3X+iQcFtFbatVdaRtW45xJgzLBtPE8Wp5fQxv1/m
/BvImaytBE6HYwWrRtP7aGdi7rDVptr71MbhmhtZQAiotklwj7a4K8q7dqoKn4yU90ngjkjE0Dr1
DpYYG+GD7XI/yZHJkpwdDWNTfR3Ydm6B0ga0TdmJuJ5FZso1D7JK7kTZEpRStnJwMmHt4kbum4Om
7wZag/3JsmeOLh1Rdlk1LNJecJ529dCQYlxHaLzZroxzbLCpJUX2gkdUeZE17NHjTaKb6anvZziJ
hMpPZuRNx4nAVhAjp3voR1BKXlrWAR8RWhodmkSiYd0ul9R779Ujz4b111dHOXipjI3mYrpWold2
7Lulex4QXQ/spBIknKl6KtbYvK8cEq/onsFnRLt47BGmXnv1vA93pRhrzj1UFUMJ91OUTUGqqQmM
PDQzifql985asFdO7xdb9U6z1weyhkza73Y57KONwyEwv4zjhOuUP/tSLe9lYSdl9X710aZp+nVK
HOfw0UTACQ+ztZBtSEXC6eEZRADjHx2yV5nDBGWLpDkRxrCO720h4qNeBLx1sbKnBI73fZFHIaBv
mMQ7IwUaLxv/6vmojxDlPceOYLMx76N4v4MhVvFns79qk/67dyld5IwiXEf0RaiPMzpKtVk+ykrG
w24/x+a8kVV1HZDb9XcN84+zbJJ5t9LKbtZqgyKbCpQqAkiSJN3Xtq6L42s5VEHFF4xo54MNXeIu
isfxkXAUoHgBn0RWZZGZOuiixkmOqIeOj7bNgU4IHJXXCbJAVgvZJdZy9J9og/wzPiZJ9dOaFhzE
1yYdW+hLjWuirMn7TAg/bB0nLbeyDXEZQsSV5e1Eudw7CBzdi6TqH+PGau4Qj3iWtcpVgXlhjw0/
FmEu2SYLxKKOAzIAF1nrIOeevaz5JsfLJuxMwO03zouRjSSNVLf9Mpg/lLE3XiclWvD8A3ArYFfz
bdfhOdeu+pw7kxFMmh4HvSu+WE2pnPCSLfZOmU2bQvQVAnRxv9EW7ZqM7BQUYyFa1jXq26Al95or
vKcEzyvcfZavYMDbfQMDjhcZly1KJsNhmtoY4YYC+8epOxFDwPlmSg9qEdn3kRWm+4lNNR5Lg3Np
POO5bNBicDuOGB5vwtPa/NjiXbX1RhiDYyP2tW22d0pxj2uJWI9b3oDpgcY7Gu2Dlqe7zKiyQ1pb
KTDyHDWOaPareYGGUsT2TQ1xvTZUZToVcUJG0tVeamfqviLRzPOlMtVLpdQWoJqIfZBbRXvTabRt
N+XmA6jcTTXr0aMsEElQjwsgB27+nzaQltm2qawGCOZ/2kYPZ/lYycMjTu7x+9yoNQgx5PlVDlOB
st2R3X74mKTWysizJ+zRQf7PpAzy5UbTnHQv22ZUx+7C2DsPJhgN32jn+kRKFPMbWS9X5IWsy8JW
gMpGM67bKMrl/nupYxZ30pCAOGXKoKlbWdcHszrJKyjnDF3W/lbOkq2/p6rV5IeC/I9cieQiFaUh
2vJrIds+qh9t/xqXyrVMdr9ffvR/3IIfq/N7wXu/FGJAmA5CDe6pp6ntfhdJhAVHthapY8W5L+uy
WzbKq4+2j44saRAv+uj+9y0+Zv8eid75vobZtwnrxB8jy70pyIc+JflwRCXiB/DB5UEd8Icxh0gP
WkA+wNNF+LTkovIVojg/LfNnFU2AHkZsZnmKxzeeg+ah8toKJlhs3oZR4IaZdNmPwj2khpb+rMU0
oHUViielq9p9qeXm0VByHYImWn0uQN+v6ewEi4p9muUBUY8QNAgstCHPxlLlz7gLHS3cJd7ifEh2
btSA+huxUGMC+eIojZ61nl9m36bfOvKAz/ogto4pDNKdefeWLdl26k3leWyX+pAolt9Nzni28WE5
I8Kfnxtzq4tuPnp5saZciXgQqCwCw268g6UXx2RJjWMfIfQAhqw+V7bxuoIe5IM9XeOOLgfBIHxm
9Zz3wu5QTlO05C1tSNjxgT6mSXWIUR67EDbFBMXMcWRa5n1RjeneFUswK127rcWaGK86xI0Al+2N
KFJJgIGY5nuTHWcFQR4HWiyiBm6OF3r6qDRafzBndjhhSqAfDLb9DbH9Q1qSjI+neLzrM6CYrCsb
oWAJps3OzyVKb6anmOQQ0o05Zs85ghVfOWJt08htfcLS+aWsovESIiu5QTtP+Vq6yjlM+uLFRlv4
UKDjt18cjvADQDavIa/uJv33CkyCP7nNcIOq6R7zOZ12aagpLyAOLuD/6ztI2UUgwsLc4FjSnAHA
56/qvOUpqG0WwRcG3TgvsGIIvrVe7tt6Ks65SzLbqcsHzopYMXdRvml1www0UkkPg2Z6wYQGqWdX
wdjaxr5PTO9i6+oruD80KDokFWvMSo4p6bJNHOk/HHvKTgiMQUEzn1weY05WFqchBU+tVOqKqYuq
Y2kYLlqgSU2IqVIPtiJO5lhrm9aufC/Ju8DTizookUy+OHaSn2w2dNA+fKWrfU+1wY1Nbvi5rxH9
7ITnPKXHhH0lMmHE+RuPzYklCPcmQD9V19jP6fxs9HXxVBytMbkNnY3BNrI2eAuAz4mJO+3srGEr
vyjuthHswmb9AYNi5RQaLdkdMQHtW4l/AvGk1EsJf6rNXZ9ON91OYVLfFFyx/FnMCY/7rL+DwBKF
6TH82aeztmtxEz3JovaaPJixz5tLN/URx+lOdYXGey085LuK7GAp5q4xc93e2lndb6rBflMZ4OhY
AY3xEzuhblfrU3mShe4l1fuVrCqVXZ68tZDVCIdbHuN/Rv+rOydCR85/9A3OlKdm9QnkaDcX7/W2
KL/F1jentvgexM4Gfzr9VIpcPy1mbHFEZ3+bQzPsqtAHsPwFNyms3nmKAArGQhgykbds5CWo52db
j6tdXE3GaUxt4+TM0DQhjUzg345hlnh+GQ9ESEYMwFKh7BOLFLvvudyhbKpNmvas+g0Y4tpFiBoH
jtlBNsdDFnrDMx6gEY93IyVNPYmbPap8v1Vf1efs2DR2oW2mXLw4wsHSbH0HsNJsT62Oc/dcV8V0
8qJxOilr4alBXsfoLpZDcQrXQq418goVnBgSDyFM344ULRhH1M/UdOxPBIEwgVuvBmv4XjXlJxw4
bL9WMz6Bel1iicpZ+5kVAeO4hq/5GO6WJLsgXa6cmtX8URZhgqyIkpuE/TPU/dr5aCX8YfL/p5n1
iwWad9sRZjmN81Kc2AD1Sj6cWr0wj6YFwMPWBGc0h2zeYPTF1lR71FCQFT2VnvhilK21LdR0JplR
drio1MVLpHnNiV8pPDs+WHNSznaKkWc/QxfynL38w2KUyTZFJcB/JPpySupuOVkdilGEz9EOc6sT
8Yr6xF7e3TtpwoakUE/Z6iMnmqp//5h+34iPSV7lRT28X2XoPR87g3NfiIwHcHxdbKLSBUOqNsuu
ta2bUQo08yIPEX0lbk+ycNW6PfUZ1CwsO8BWQtLwq7L0Iaa3J5GEX3B7ujU1eMAqqrtNqmsBKLSz
2/S+GrpnzZpOUSIe0xoUmgEO5DhEzakuCMtrjvXW2Ep4n07DsunS4lamYsLVRPuGajxi5+14FqRr
UYOPkMW0Cxe2B+KyNpCETO0e66yNAttmR9RUebtLkJXewNMl81qbiGmBmwS8+DLrodgh8ZIGiAM0
28jCk0JJxoiTHyxhpeIHZ+a7InS/ZgoBcMvunuaymoKpilymeOGm0fXYt5cu38Wc7CFwjU+xQ3Z1
mgdQ6GsAbE2uZpaNYbqDuBS4OnxQnZW3nzr+vOpDdJa+1bBO2CGXA9qKY1XAjwouoNtYB7DI6q71
OjYHlttsYy9mkRA3QJ94ZKoj7Ohosg4QkB68KFCaKoLdwm9CC4tpj96QwUtPOqpx/D1pvBDvnDQ/
4omPcbDOX9mzlyHKJMJrnkXIs+aeso+S/DqlVndw7e7ODhX7nMXVMWXNOiVhsu9F2vFRDg4yB1io
5liJ+dhxiW2zlMsWmgheZ0p0yRJRbbKmUbc8W+0tttTAvJz8BV9IdWunkItSpcbVaELRIInz7ejp
GNYjubjN3OhFmLDnRhI/kdNNFxa7B35DzbmIsZ52hrt1WfUh3b+pKOEFCSmdTeEaYEfYdQeu6pCt
1LQvgwtVvuua+ARwe2M19owtcotGzZBkW6fv+sCL6ksTJ8ciNkAIeOYDBrGQhUrPhGWT6xu3BUre
5+2e3yf6xG1508sKhkLTbvlnLQfbFdY+t4ftNOotLBiz8Uki8aUW9tmKE/6vSpo+LgZfOd04LgQP
dxwmLuvu/65N0E7L56k8asbA0WBQyVWyG8+WGeh+z0JPZmMzVkgbWqhlnXM1+ZXOvQCrvyonDShU
E5fFVNDEWU1FPgioLp6nGYufNz5E2ez4lrKgFAH6/S7vr+2CtZda8fd3c/bDqupiq7mKca9YuP4S
gfnlmSnaWXnzzGHqvLQ62t0WpOXRVR/SFLGEylv2uuLdm3lcbjKt806WBuS90tCRyVJ3l6Fqfum8
+ynSInSk4+TJKaaQ409uHVxlcAJiSBaUn+6ami6afpzPdNvzTlqC2nm8BrK9MLyHUo0RByGyS103
ysNi4ZcFtFcv6/mk5P2yh1z9pSw13XfZFl/H8bnMc7wcRtym2fBpW/ZR46ZprDs7j60DgvaovGrN
92lmu4IYR3hmNbqkuVUf5ukB2TzLt6Bq7xvLSc92rpIej+8db2iDgsxwM1TuQzzhOmE0XbrvRhBJ
BjF4Pw0z575eVJ76S2/DsDY1bL7YUY2DcIPIE/qm643K1wDA7abK89FIcx5hHGmg5Mtg8ISzLtwW
JH6n3tQD/ktRjZEloS0kbsHsQbxCbrS31jeVXuKhuJJwQWcwClskSVB8zTy+J8ImNalkSUSqz7G3
/XJCK40/H2LxUrvxRlng5yMUWfi6S1hOM4dgqbyXOdNZohGA20dLtcMe84sO3SsIF9K1iQYqtKyS
/KGcwBqCh95E6tTxegUw/8KqNmMMHAHpz2wzErrZzKMznUahXfWob3aC5flBeAWsCgvGEItAfI2i
8hlTyzvk7i494eULyrEz5mIk+qpxF7qDdzOtYZ/PrD+1qI2trapIidaJeJiV2fC9qV//HraiRW3P
u0YtnwD+t1vXqPugVPqvWSG6ne1WOD4JEBdGhLdfFiMRZ5gTqEBOTvwjOOyHizqCVSrRvKuSEZo4
XMPMfV5KU/nkpcoVnPRZR1X+ntDHsNPVlAOQ3Y4XLe52blZp53it9V0yXmxhjBdViayTjQsLfGdG
JDFoZ54QmxzG5yIUCEqefkniRb8I2GtBi9zQRlZ5aJ+mOW0xHWkncOtL/RqZ4Ku7qm5fq2oc/d7o
+9cJJr/v2cbwSkx3ADgZTa8Ra7YPjxE2JCcSP0EI5lUr5h64A8lNb8l6AK2D8dr2NmRtvtCvJqZ0
SIY0zitwqdZHQNB9ZfvB6QdmczB1GgLoJrGZCrT/K+cdvlFNp31O2wXQq2HGn1cbAd8IxfBSxTGa
/+gJPDeJArAT89Omr59tmMWbTu2sT3FfGEhtRNWnRPBUnm3yZo4XFoepbVEAQgvlEQocJ0DTjEBg
3MMMTlCsA6FtacDKlsbRHzx7rHeRDhsUNiKGPEkz33tpYu7TvJvvSqcZDyb20Gei7PWxc1rt1APL
R9kTa2EX8AD8Kjc8KHOOP56d5od5rI1TB5hyK4S9qVPLOcIjdAJ8FnhLsI/RKWnzbZeoHGOT/pbP
6r6MWnEFod0cOiThVv6HhfZS8anJMHVMl+pzCd05ACSkbkoT37HCPNuJeYezmMYpSPs+tMYLqN1f
ha0QeGHzr+r1MWP/AAhYBFMNm2LiIN7H/MCXePxdDJlyKngvvjG7XkDm9M7y4mnfOPMLioVjYIX2
+tybzF0yIvRS5aI+czrx0wJ6heZo06FAYGwzoQPou4Y+bWZsfzfOepRILWM8mqN4NL0311H150KZ
f8YDJ3OT72usHHolSh+avOAw4TmvIfREv7Ks/tmNYH7Bigc81NS7NCKkqzQ6sHPF4DDedpchGd1d
5BW679gztqnEbwf9Dmo9GkSrGEPqZq8a+PGg9sTR8oitGwMP1ETE8U4gHYokZ/I4k273tTx+qZwW
4oFvjAt4m/5UJYp2iJXkxsIVjGY6bbQZlSBdbX4hvazZTQk2pPtFQHZkNe9AualJ4luRaZ3Eog3b
pegLPNibc6w72b4Mtf/h7Ly63Ma5dP2LuBZzuFXOUkWXfcNld9vMOfPXnwdQtdXd38ycOefCNLEB
sFQqiQT2fsMH0Rus8QbprPbFUpRT6qQbqwQ/qbAIvFdtBrFrTIs3EgBsKZGEJCHokgLNN3WfRlvd
/KoXmbHh/vha9Xm+1LN4OHd84Ck7GsEKofKt09XJMTMAqg7lAEvSHt7GtLK3ge+3WNf039SmIKVg
ZuvZDrn3jX5/jkgN2H6D4h6s1zVV+q+Z1cIHMrq3wJ8iEB6LdIbn19WoNCgRTyalLNdFqznr1OHB
X3VoMIT4wkDYWUPoCF8bd1OlmEcWau9hb4Owk2de5rKjrovCSxx6861gJW3H/R+KjgSZ5iYoU/pI
6djOS6b/GB2SZtTCWXGO3dcnJ0zdPz04aTEmBiBZIU7kwcFvtASi04in9zB7T2g62odWn37WU25s
k0G8IZFbXycHtb9lE5H0RNf3GniRvhnyuTk0eBUCmkPudhC5gqxqBlJFpCiyetkm9lhfVV3lAx55
7DvKiS1HXuIKDqC627MQ7reT7JY9NaQnfFubmPEycL/A3/rkVfRMPZhRNm1t51dS+fW+7xTqJrW7
VKGhHAyc7XHngZqmlaq9wyBnWcJOX5ZIu2phbG+NaZ1QxHpG8+aSoiG6jNoOGFeONu1I+fEN6ioe
OT2cpTxZDy3UcCXJuVmCFiJ/s1Vy2/kjiKn9Y1HKg6CYV/ZckMP3cdqIkHlWSUItksZgn18OxzJs
V13f3SivlQtMLeGgagBMbaN76ubMAB5SmhDJ2nUY7MMAnRwjxTV2SswKGQrhD5kl2XoCE4SMWvhc
pDyv0DRT8AaePLtFgsgy0OOr/ZXvh69dhvqs7hzavtfeuvRVBZWD8kJQX7pi+GlS8932cxXvKjWk
fKbxfJuBNuFvtoaqaSyLEZiDokwX30Pip6ybt8ivqcz5v/whz19Vv//O/q5DgLzZTIEvFK35LpZl
crGxctljkhssPdteI+nzlX042tdZN687x2ez27jfcAtNd7OCt40R95SODH9eZJUTLLDe4XNVvyem
HbB/an7WA/ZTTjy/WmWySfKPqgjN737Vnu26ws4C3dts+hJkWbFAcxxry6l4xjGr2ziR82yM6Zci
xwU+ar4mo/bmd+3PPGWd2gXf1Wj65UZ1zorC66gcBAF1uUg9uhrKR1a0b6puq9rd/L2K0GXzMfjV
0x4H1GpRtKRSlFyrNlpltOvYyuHhR3+2uKxRuCra89CjTpmpaQxYsELL0xvWWtQ0K0U/UEfIEpya
M8v/1QhsluVAJED2Wb31HZk3PrmRgxlyCgYV1V84yKw+eiAb3uw47K39b2o7GKvSmtxFl83fUt4Y
7ObZj3S3ojK8zZiV4c0fTQvE3KXw7FXExvnDaca9ZQ/+woQ4t0X/+E1xs+gqaKTb2Fd4RLXejnS0
t+XB+11B1KZQjWCf+37xHNTJH+g9jgtXw+teN5TjD4cbBMsHpzgElPoWSPNjp+z16dIducHvWHUn
+yQxL4PLyqsgpbYssKwkpZADjlUNvhKYRFRGma8idNC4/bOhisDfbGZSLitVN5FwK8zxIs+MlnSr
AyNNHQp4JX7dQ+Gpoyf8y/dBUzo727aVZRGXysUo+FUd/GYsbGn4CKfGpYom60xZKl+wQFLevQnA
nJUms1gvKe/GrEJXD+x0p1tNeFPiIoZoGtrIFHupdgUW3ZBX8UhrB/Fcr+2p5SdhVd6+gCRAyzvt
Tm3gU+NJ5hZpiwIk0qcNVpYAbe/Ds9pzFzbnND25sQ2FByrrsnBm/wxnf9XaIZq31RD/VCGKsVoP
yf1pSI/idBaZEAor3A/CiYIU+QsFz4nYWkiwTh1k9XFKYDNJRnPhudWxw9lqIZE9akyi+jFY9som
C8qlFWP/lpLIFYXhHuuhoM5WkRoOm2z0vautFZ+HwUfvANTKI6wbGqaPM8ixdp6lo/vn0FrB+D6e
oK2gmI4ud6dTKiRTyA0SPjp8h+mjQY6f0pp7nWp4ifWELIQIy1G2yxICf7T7KJdt1nVuLPdZt/qz
DCMkdXE8Kn8JHDmsIOsnqTXTDei7pklyZPXJvtOpVby0QMnKTqlcI0NiBOkiHIRkU1zDSPQ9lP2Q
R7Xl3ORBz35WmJJdURznGaLyNwExEB0eAzIHjcWZbdeaJRcgFTN1x204agFCDmIKhVV8xhCZkFPy
ci5XdpxQSLLjD1ZV00vZTvVBJe1yl3bV/HONqvk3J5yaTYXO8F6zggmP2P7MZ2/+Hk7qQFpINc+5
1rRXpx2cheyARPLhls25GwF0TB6uEmmTUJ8E4LxVvPhL33vhdo5VikQjiEk/D/N3I6o/pPlfHIHi
m83+a6Gz1IJB3J1S/ws3Pvg4qAosbbuDkRnrfUI5oN2kqelcZG9QdPXZSptzovtdApnIT7aap+Js
JfQZTCT/L6B4XnvVXinAM58rgZwqkLCWLckrEK2pTvRnyUD4PfITY2WvTDeZVnFrXFGXRo1LuFrc
bSxmq8UdLkOia9K1fPcZFP3/sr6IRzvaCz9B6UAOWtc+3h3K8TNrtqTQX2QH/MOCHCNsqePdsLyY
I+jgd4PuanCd010nW3PyZdjUxvFTNvivJnrVeOzYzqapd47jejcfh4KNoc/a0hNNeYCmlhymIvv5
CAURMr3wxpcocZgKSi2Mxdl37dRlBljzr5ljo4YLN++sPZV0/6aS+b/NLpk6/KXLjRwnO1D2c9kL
k4b5HhuQQMowG5+SLNLPw9y3q4wM6koP6/iqaVp8lWdjZCCF707V4l8dkz3np8RKNzI+zElv3oc0
7MGrHDiRvEhb95258PsZ0U01iEivcfnHQbHVdlXCH1l03fhTKtDn42ytS7dvkF8UcvWTPi4qGDhn
2VuF/tJ2lP61mBv1ye3iSyRGJeT7D0FfA4wBscsuzpvWBfz8TTUgby/Nzdqc1GlkKaz5hNcZRhE4
1ptWdJZN3p+T3qndk2xNPB7t4V1Le+2pAjYig01bF+e4QUtA+quxIRr2RhMGq26M1fdwynuSfFTY
TNf+Q/ewJ8mavuIPCn4FoansNQmnDPwMauB6iVnWEBofRQFeV45V3ZlsUhe5GznWMrLPqb0wRZFT
2Vp+Tu176z41Hovs1WktmxKy42zuY8maQISvKUKKonHldNor1gTJ1XPHayFaXhlpr3O2RnE+ujey
XH3jFpVeZBeHZomAXr2Xk/UOSNU0tOpa9kZ5mBzgNCqLsIOJF5AivDpGcxmqIf3IMi0E/tu6fCGC
9gScsV5P89h/KfmkuUh6/PnPobarfw7tVbf619Bh6i5osFbJLgpL4HNdUN3A0dnAhYo/VeHZYs1T
sGYPPO2HDiJY9wsxueBr2SN/lbOmWclBcrKPifQNjqt9s8z0b5PhmU57OaxmH2rhlfKYLa+pwwBf
yNlWTcaurxJl6Y+A1BpUTXda5Hs3N1S65eBTX65mfWuT6f456sbFm4voa426g+DWNFcVs70F3vHU
UYRridoPJEfmQV/K5pQp0bOFDahscR+xXvpkGDHAmuFxBwol3NhJ5/ckvUI5a5BKNKqdGagprFUd
hWcZhGYCqwvLjIWBW8Z94FSbWLcNLc9wSI6LoMujUz142asypOq6jVtlLZt5o8FXDkDB6PGYvSJG
47640B9EQw4wS7J01PtOU940B0vFiQfWzfzRBiy8m9rUD/IBbUNxbtr2C0+SCiBeq99Udve5NisX
APvGW9zH7zytFJi7tEQfprXKJcLXcl9hGL4KEmvBP/9nNc9f9VHzWdobPtn93uQJlqqHqZnDLd50
5rM1YdaRKl3zh8FNRsubW9lIy9Z4vJnOKuCumyxyfRUOlCYpNJOuze4nCqqAmPNQCvmPMSrWZZuy
9XB0cgZ11zek3hvBcsMcUt2pVZmtJi8vj/cfZdpCFxE/G4MkkfQoms3gB6y54CxDOaq4a9IlYPzE
F1m3pcS0PcPCZoIgMD2j1oMZaShEw9tvkSZo8VmTn7ykDW6oyeKcVITNj7FzEVIJ0/fC6twtBXZr
a7de+Z5n+ZmcZvOjcYAB5KbiXpu0rk4tG+RVZXrdMe+hAkiiDBZa/a7R0ue+y8iQO+Wvwcp3hV5X
v1TyZf88EWNkZORkcKCLKwEyeA4OtasMAfE9kocTuiPTqiqRwGtVagoJELGF/BhMfWyv4iHs9rL5
z2HQzz6Hjc2HHnlfhtYawrU6JhhUKTOqYONArkRhByxUEySKX545beCsTE1FcgZJhxXVg3qPcLyH
uWmuP/3rjJf3GTPyoTy6XpjeAiXYzOy7nptM199EqzHU4hlqiQ69XMdbtQNgE7LOUTBrNp1XFj0W
8uQgbArBvgjr6ZSF4G4MPq/n1vWVnTTT0XR8riMEIDc86sCodJBtz6SENtJ0J1JR1E0U1UjOuRpi
lYPA47Ro4Zdtm4n7DsoPMJ/yso0AWYDpA67RqjtlGNnqhC4ldlSZsxPCUfGCsrRdThMaku4E/I0z
eWBfM27sErUR83fs0Ts2cBpVtmRbGStxRb5fwBh7+2xEJyysdZRJBlQhoiB6zuZyOrb2zqxassX1
QLEavHO/4OuJK7au+zgS5NYBeA0sD0Ly0DfIaAIviS+1OU+Hx1h5ps7zuJrE0142gTJ5u84psBoo
XP8pN5qNNrAB7EQrouJ9wXKRQiAteYCwUu4Nm0TYIwa2KkfWkIOcJTtcUjYLNc8qNEmYi/RDenX6
fO0OBTmu3rjyctXnGZmtfYueL9mrQs2WTdex56oHBYXTSntOTWR+EOTZtbI3hCG+znQFP0O2sdlS
XC/Rw/6aAN9OFQcprM45gam9KuPswFvInadUU+AFJxEgBNGUHSMWtUz047WVdm28VELfw7UPtn2A
TThFTNNHrsQcT3K0J65lP6VscO+XjPLIWMKaSDZQRJWidS6D2fOtsZL/vsXaB/ACuRT57IiUKToV
Be5920RxwlVTIJrRsCZcOSNKDSsHkRrqiliLZbpf3Q9j1i55yvbHR3ygAtCvylLYUnpGwVvD4LaY
KGg85vlm7WzLTP/2CMmz+2XitW1uwroObq3+87E/kxHMzO/bs64JgluW/UqlauicY2dh2QEmz6A3
lHata2j9WOGgrKQzBuqJe3KO/g5Tv5m8vY7DadJWm8acEPIWzSTyseCJtOpSanrwZXI3WGEYXwxY
MycEvevt1CLqIaW7eGC/3m8Ed1vpwBpb9OHdt6zQ7dPd186ypn2fjmgdC6tzEAd898lWrTQziF5m
UterOBiybSS4vVFtRjecPNaRJPPaQqsFVtJnr1HF8c3nEyrHpimqN71ndH9jOAK36jdaAElDMhwb
QXOUZ/Ig7+119jULJmetkOs+jJqhn9vUVeBZIaSZZeE3yVtqweqwTuv/SIaezEDk288xebMtEnHH
ton9VcDd/cVEKHI/BkDVEkGBHgVxrTWWOTDBFxkhj58vbXa/exRwD1ERGO8k9IZgGn/Exog4Kr/f
uckR86kp1lOWE3QR1oVOMP1tQN/OytkMqBap9dQ+N+hOLHPLJG8aBH2yzy4ddOTr7JpsHkEh/JGQ
UIb7EX5DVbFck3Pqj5ApwpUyYtTrIxbE6kSrX0IW9TtvtintTpr9NnXWczmPyclt2YPH+tBcdafr
hbKYujWF+7s8/FcdMpZZqCxSIbc3bu6hr2mo7SJUJ7FNpilj8kwelGlWT2lgqgDNc+72FLPeY4FH
d+y/7GkTVVsqZRTdpKft2HftIXJAc8kRMuZg9rC0BKxccfyvgWlM3/w+vdRNOLwqQRYdYa2NKwiH
8zf0iO9xVwBEkkb5jLuMb8V4W8QzEY9RT91nTouUhRfEC0BgzqVEXPfdTL9AmjG+hENkoRCAIKuT
KvBD9R6vadT5tpZoqqP3pJZBPr+T87BX2HNDR5Pmj3oVvGCV6KVoB9VkztsOhuIeNI0HMEYZ24Cq
rmufIMXNZPVKBGst/XuBh/hz3WTO3+Jtpt7jkcr8oQeXbuc2hiaet8QbSv3qKli3i9W1PrRgHYPh
W2ZUiMPoxXAzO7XfTXat7DC0x3TMsfjpBioxiR03VxBe9iFzrQsqxwMOeSOypQbCBzJG4Y0FtNGU
KF2oCRYMZqn8afDJal8do7We9YFFWte1d3YpwAz1OKlKvJTb0zTz6009dybvFftQSn8oz+VpdpJN
J3M3mlV7Z6ziXzS+i6em9OKV9CVH0oGVEyXZPKGkhIAihaZiCN7Uwnlykyr6oeqjcCsYrauWFtEn
UwyG17QL9NZYswnClMfBQ2yppma5QBNG2WuqGz/LQ+2dLNUAPlUXyXPn+eXR1vofskuGLKcVpQ4o
J9I6O9QRzsHpNOQOM2Y3GZNu3JBqfmha5cI9QXLFSxDijcaJbAYqK8PZpRRRqjjb3mNzAVcgjKJD
ocJ7DhLNenqczVnprsKxtJ4ClrArbAXmQzxll0izMkRTPAS3dSdeQc7Ob7GefB48KAGlEtgXGReS
tEvdq30Eu1iRRnGiPU09ogVhalQb3/SML54Axos7zmNEGoyfI4yiNr8kRXEfoVNkWRSNeuyzHLS1
ZIzbfzuykx42mpclQJk79YTpT+OoZK18nNtnYwr2Qdd/rWfLuKCsaV7ivKQDp+efSMd0uypqsXlw
+5/ow/TnBnvG1jaUYp0qSr902UWhVqAjYylMGlsNQxItQ/swrmGMOYZxw5/bvOniMPmYJ8Ylj+U2
wgkHvSKAM51ew8hgnDxEbeVvctdEDEbMkDFfGU2Y6/khNX1gkMhRsL30SfVuXaFJSPaJV6s4yiKb
VP8kY1KiUMoWls3YrklNT0sZ0/FZMTPbrH4kffvdjXDVUyLejxSLgwDtMAS+Mn8lmwoVa5JRJvd2
K0SgdlaKQ6Njdl4jDLeE4ICTZYNdzjXy8UOXBp8ULCgKVL27u3fXIxLvSPFl8LPhUuveWq4RlLhv
nh6xR9a2EOOaXsBKZdoWl4vP9mNtIef1ZY2bj6q5N3nv0jzlYk2zczbFnazwBhMuZcn3Sd7NJiu8
yl45NgxLc9f6LbqzwBTAp1CALb36FJpwgeUhE80EBN4SIcxh9egY7ay5D9H6cV73HeoAgz50SGNN
68736qcwUSgh3G+ZYRVRO25YSxuYOh2Ap+evc2HYGziUzsoQ+3HKCtV5qpuvndjIN+KQVfPCapoS
BT/GhxpeA6CStrHeKbB3wP2HCBPc5jn9PJOxWMRGEYsHq9iMQBD/qBowwY03hger8sIXbESrEwD0
r1k1hi+O1V4GS8Xhehi4Z+JIPJ1VCg39oAR81HwQoLCKN5XY2muOayO1EuIT8M+mFIWF4u+sp5G6
ptfCt+iVZEF1on/qhNIwuynElhDZWclmDFf8BckAKh0pAmuCKv/prG6CuvDadO5w9OVLZYF5W1Go
wvpXPIjlIxk/Grqp+/9k6eksyLN9j7TZvVZKmLwBcLqLI1h2icnghD2aJ/y1Owp/a0vRqHYKrQT8
L+6TWq37f5o0Bbl27GvxC1YIvsi1ZQCUaC+bUvgVf5PPpuwNp380E4xw7oMTXQEZFcTvWW1Wq9JF
MxEt/unDLppFGtXzu6pYDvwkcCfKGGUbU5uDfaawu/RKo34uRhI0mofyqokj8o+CLSaPGPw3Szih
iolsnlU8exMrA090eJBXFTxx5Euc0Xu+4MPwIV9h0c/qxZkhkUNReEMP/N99EyPDesQPMXIoZloN
1ZcSUqJZ5lD15WJ+CANA7nOv7qUGlxzT47j9X8ZcUciRQ8Lebrf9AM4xXM2RhhpzVl3JcbhXS1Sh
5FkSkcTOY7B5/+rAYf3cIU5yfMQLkGZHc4p3GZoZMpcqM6iW0RxQ3KWsINK2cQKyDJXvYScTtbHu
djtwPMZSTpiUTrtmk3GY86Q8oOg9LLU0QR7dDsK9pbTWS+7r2p59C/pyFJxfisK2XlA6LdWsQhqI
CM/tHzHAvQBdgh+RjXEXBjLhgECoGuXemQJ3ek7joVo5OXWUVn7+W533WKxl7bKKzlQ2ke2iJZey
Mt4m6j0uQ6P8uv4zJofJWb+vIccOIKvuF0JGZw0O5wa6FuRulP8xsA1fjFZbU/gcgiOfzXmdmRhn
iBG9a1zvObFaa9ew0sazPERFPZ4DcZBNct/b2AJ+PoIBXZiAyBFBPJRNBiJlmOqnXtwPfVBy4TDd
TCG4J8NE3MyZbq3o/itiVO4WcQbSxNCcWCFhaLS851/UsjR2DrTMhUzPyCyMPIyWD1Un7g7+5H3R
hik8liYJvTzy7nYUsgqoO+nKpzh+kY8PeYigSaVW8xmSj57fE+/bVdFs9ObQ6jXAtEwZb2NdTTe9
KaAHgqnYyJg9aNMN2gH0m6RlOyfG3cu2DsgaAwm4i17/GCe8I6KQBXulaviMRMWBfVW0ljkoEde6
/DOeOGm0hmE9f/vneBnPWOXfwMjFiyRUT20ami9j0GtnZQI3L7PetmKi0Oc56QkBOP1NZWF5T5rX
1LARuxk3Mgs+V+S9FCzu2hw4ZVuheLbqmwNgrfByb1mtyAvaaIorYi3kVunz/VbdqO0bqsfqE5KZ
+Kw+zsiEI2xerUdcKclITsNyHjX1I0rzr1qsx7/s/qvapQLiAUwuT2Pj+6CD4EhHy35tukJZFdiq
XBQFrN44e7FAGhjUU4MKbHoPkMSF6fqLXyZhv1bYybmZZ6BqvWa9h17sb7CxgBQvm7iorLzObfay
1xwctJYzVz9XZWG9C+x7mdXec++G+muPcaKcBFI1u2aB9U3Ogf80H9Sy75YWvI2LF6LV6GT+ha1s
teoH3HIb3QcwL4Nqi4J7nNRX2ZIHtPxIo4kZrjEeq7hXDo+4OWY6BWlwEjVYeQvY+CYSTvNVZHlX
eRbgPhNNbPoecas1nB3eoPFCxoCHeldNHORFKremlhFEN9LTU8UyUGBPlDTdPaSGM/WYTK56HF2t
2qLn/1HXLkJd02DWp1hJoVT0SlefusC7dycDRcmVjJkxhN1NAJpjNU19iXzIatBV89ApPonIuFeT
4/00FadD7yVHeSYP1gCkeXlvB+PMN1gMukdxJ9Cc2jz4s83Lnb1jJWr78hkCDA4zpejpPyP3R075
q4+m+GnCrjJcMli25FPl/zJdoVi/i5IWg4amDq9eiiBtPFO5lc1a0UKSinRAoikPsQkux5ytYEdZ
ZDFnCNnn84AD8H1ukTSAhvR5+5gmO1IVXUo7zJbYqY4A0dXxJg9GSPZ5QCGqFfeJR9zqgj3FD+cU
KALxEQQoRD6mysFyqhMn73LWJG5F8uz3VIcKDhJqCTqRcqrbatO+4BvHss4zSIkrDlWDON7fm4pW
XH2ce2TLajXzmVeOoJSnBhRZS/O5EAdcE7qSVboc5QKdwwEh1JeyT44CwfcCRcA9yZaKBv1R1Tsg
jGK2nJVY068MhiSpB3M/SJm92oGb1yJjJOWTSEmmL+hHyT4ZwawCGtD/z/i0H3wYttG4cwDsrO1h
sDa68GOzfXeC1FL+vfnolYNlryoGu2Lwo/cxVxNeboqrg0eqDGtjza3+9q+5j+bj54YBSOlKd7ax
yFZXqcoesNUWjUxHO5OTb9oWqmUxmFMGNN8/NV7jnl0hp2DGlnXAWixZGDJZXXpVvER+Z9oNqO8+
mc4Pw8jzneZSkZKKkdr0DY0j5aNLgr+Ho/B7h9ngx2O0VKMMwu//Gi3DY/8d5oV/H22GrrFGw5BP
tNB5jt3iCxyd56r0hDpRVL0F8ANk2O4S/Yzsa7Vou7L8Ajbc2U6+12A91BVflCy0l/drZN+cGodn
E1GrGCkNPu2tCdPCas34gl0HjhGDZr2ZM6tWxO6Ln1b6IlU+c01/64Ow/qiihHx3OSQ3hQzsriYh
vHd+z9Z+z7bLMf/pji95Wpi/xOwYMbKPOCDNOJdOcsugre2G3vmcHWjQHP22fNGsAb8cPwTD6Pjj
V0fDhMnU1Z8NrD1utejlj5hGzVrt/cmd7JuCbuhHO2J0NKgAfQaLIkZDouuimbmyRQXdO7QmmCwn
NuZtaBrtVWWbtWraJH1Npi8eMLNFrLXxn6gILAC9Kt+dSAlWIut5yXvdPGJi2K2TMiw+TLc9uo0P
3BCzKjSqxlckbcpthRc27GXsRGLQBEAhk3hvA7OmZleGxzjBjkQgnVItcm5ggvXbeIjwn0MDyWsJ
6+Vr6MzF8R5Dlrdfzg1fFtl7n2mia1IMiIckcl41wi6yA/QslbOrROa3wNN+yRP81O4nYFJ+aapq
fBMn/+sxYvosZv3jOv85/fcYdcrWvREGz5bv9KirhR9aPLBnRqPytWGXhYR3/CxbdgJLKHbs/GDq
cf5KBpllA3SxleuP/RnAebIyEiyahCdj4fbdi+9A0hR3hJiy3cvvPorN9z6JxZN9GvNk6/c85DfA
p4xRcbSyKtnmPikk0BTmmz03F7kpm0s/XJY4S1wTyivnApmyZYAW4Q8V9RFyM807kmWLWbAP02IE
b1GQfI3FGejZzzMZk71yHLIH/0Pv4yokdSAvhVO7nyCNo8mhfe09h4SpHtU7Mxq0r43xVMVq+xGG
irn3J36yHFVN3Re82iPyEnp/CVJoiDJO4aZBxbLWTzqO2a8t/KzB8yKUomrt2Rsw3baLrrlZeq0g
O5irWBuo5deg1FAFwd+pKXpljUzvvPa6st7JGjP1jv1Qk2jtcRW4Vn2V3UvRIdC6+zBZsRbDWGYb
L7ONfU6N4Ml92OwhDp242VJVQkPAMIttgdbzf3/2P49zU009mr6/dBqj2JLL+N9fqVGxbw8RKUI2
sLk2+IosG9TWNkXbYK2VwlBcNBN+FhJiEYRZv5W/vx62N6VXqud0SLsb4oo/XM1tT0ZFndNQG+0E
V/eHLPDIIk6g2vtQM6AMippPKZitBgiTjSz3IN7YLULAVluoCkA1TTXfyDKbRKvKM9DXxQWaj40f
Rvf3XulWL8dpjbmeetSFhZWWp1lkjRUrGc+y7SjkAFR4YpvUKUiI4l+1w845OMtD4c/BmVTJUg08
FGl+xwcS3DvNqKlsRM1pFovRSq5Li3jXK5p9lCF50Nq+b7E+V4OVU2Dn6DhATTFpq19MjfeMNAZ6
e5Ve3rQubKGX1M4PBfJLr/j2n/30ouf6s3xfYQ+TG/Pi6f42R5Z2ZTvXPRc9kCLIAn9Uuj4vcrsT
NDDw0t7mUYNvYl34EGm/ZOFdFu1VWP/6wlfrZFnZBZjZ8q8i/mMMpsJ4VBfeSZbqMfJrVr6a2FvL
79/0zjHe57rW12Ac8VMtuRUNUWNQWNeVD2BoR5wts++ai3RoCXMHmcdsaRVWc3WHyJle21erGlBF
CX0WwqatBtsGydGllAyU4oEyllb5uOyncAPNvzup01xY56SvIJHK8g6qCFDe2BHsjDmrWdJ7xk0e
Br/urrP5RzbC0b/H0UV9z/XRhUdfmPdRqlh1GgWQskesaWN3V1DsLqpfUvNO1Qc+7kZihbswbEqY
lAjkGeIgu2VHJODkKhyrZYlU5lb6ejWdru10A/j7JJCmMlZ6PY/HSKNMI6Gq4I9vmeNZJzkkwrLt
OjhIh4gJOAoBPZdAItTp2ut9ez/NNZANc4jn9yra123iNRt8Y6f93ORrXIZ6JBtnNiqtdsogRZxq
xJlPUwqXVOu8Vxyzhi1sxrFZyJgcYkt4RVb70W7snJdJJml0xdEPrjEh+yGUrD0rMQ6WPVx7kZap
dKxwYi1BJmY5Ol64lO+EeMd8hGbvooEyJN8rEfcqxMceod/j/x2PQC/apIOXeGLwrvt9M18SX1Dt
eBG/W+I1jKMSL/ABGlCDAoqj3WTGJo6oz47YtWs2Fp9/tagCNOuoENl5lixX20aPQOkyfKFEM8vS
9giw5Hj/zVV/gnAR+nup2Y052u0OW8j0/ixzMJ0GJyAkFba7G4l6Pp6lWev0u0/AgOhvNTBOMj/D
nwop/b4OhTVQcbbDFqKlPB3jOVm5Rg+ST/Q4ZV+c5dnjIGMAj1WPNJoYpMJ53nx+yZvQ+yqD92ui
qIK6tYuHgQz+63Ky6YkfoXbmMiRhenwMm7qq3kfQH6KtJjxhY009DLY+6nthULHOC51K9y1H+4p8
7O//Bx4Eoj19/v+730X/DXEcXo++I1Xt3pHqfQZKMspyb3UHopMUcHZ9oDVkOVjjyYHI7ntnrzXX
dzh7IDoCIDgTZY9zLFdw3mwKKWUN4yvUdZe4YNorIDX68N3W02+R7gybTm/7Yzsm/RG2ZuUjFZeV
0INKXGOGWUMHF/1gefY4KD6FVduZdo/QfzVMxgAA9eDCpviORJJIIr3wubUDkF3K5uOQ51PLsyFa
P0ISuoRyg39JmwIqTB0jBQV+qQtMe4+kBSgHn79CbHrW0qwg1NmTbzkrvaV+13q/7oa+4VyHazdT
1FXWjZgUIV2nGqN97dW0fZ6NQj2o+ZwsZKeMeYkJecV1w61sVpP6gYeVS3169rrhjlHVA39t+dBs
LEPNMR1Ct0Cm4boQMFmGSvg5N3AGDNzyFA5DRWJMAaNs4GbnB5O/sGzH2soHcoAi9K6aky+PB/Xj
efzPzke8GuqNT+Hr0EPOvDNEDETbzjpeGZ/8EVJqZ9kr7clJc/+9txPNx1zZi4bRyxyU7Xcdiwzo
k3DO5fKL1Tdps2B6HhXEK4Mo/jOeMKqt+2E8BiNbh1M/xMnFwk1wyUpx7xXYf6qND7E0Gr92An7r
6o6B7yEEiKDx250at/MN862Z9GmofhOT/KE/ahoZaJlfHXxnPo+hAstYZEF+p2ZDN/0x+iglyZA8
BLFYSmczpjZGOVwSb1hFJf6qVCg/aSkDZRXLwm9Erg1GXcEEonGLi+E092Hyt/w/rJ3XcuPIlkW/
CBHw5pXeypR8vyBKZeC9x9fPyqS6qKruMTdiXhBIB5ISCWTm2WftYIgDUMHzP7op5ajdVEJw6cOl
dMZ7+ciJx0QYmvnfZUkeErZc110piMjCrFLW1bisLhxVzw4fjpfmujSxj/FJUb9sJcsPEYf5SxZn
+iGUu0MZgKX17LKBff2ccWQop8KE+if+JGY9eStfcdyVfIaTAXeLRALzQX7ylwd27pFe5LL/upE9
5FO7MKNwhwrHuDzmZd2gMSmsATxeZwR665awETWd6HOtJfO2B1dygz6DeJYwEPdjZFnJ1HvbtHJ/
yAdD10+7mjD7UZYu84A2Hj/VyWkA2Z/1cjBZVNzXJBaSALEwzNrFU2iw95PNE41nbf/iFphHC0HA
v/XAw65/IXHlU4+mERxRq4XUJaY1Uay4p0JT90aUMKWRHzOf412TwuC+fswyQ6fkdUg6r3XkxoRb
y/GxgxFTn4Rn3X52Y/KGlfZ9GPL6SZ/YYSfTnHBI19S3xG7R+GH9wC7atCA/a/w+NS7fMLsluwkD
V7bfXHvHn3S8b/mHXboIx0w1977JSw+6LoIOLrkJhh0siiR6zXSAjnjZtYeaH+TBroJm4+AgCpov
6x/7sB+PGZ5ciyqe+8ca9vaXOcACtYj8dumn7anR2um2sRKP5Hx1Wtkm37YgNtP7mhy3Q6chTslj
tSLTst3JOBEY+o8erejR/N96JF1WwTHoPl3Dm8t2reIUt0RzkWxdLU6XuU2OC2JZv75V4rducsiI
SybSYv0wNneX1o5s6pVZJZtML9jGa03jRYEUuowDOzrpXmq+mASfsqnoniak6bfspn2TvYqg9LaW
0TGIj8BHm444JDKlKwJ8BOSp3St87bF5IsdFeAvAztj0kchNF7BxtVC8VReUgF9E8apflhTyVLM8
AFeJubw21B0SZ4tNs5XveNnKG8gQTlNj71iDh6AbFQnJznnAvBEzHJKUBRAEMxwsF0EO5uaToXX9
HkYGlHsnKF+GHOVNMaXTLsy78kWN0cVpkaHeyNbQIn1zHp7JW3Rve9N+7dwInxrMDxZqhU+orYTe
V8vXD6aV4aWaDW+Tl6Y/G21+xWTOep3bqGPmabZfQhYwG4S04dnNNXvv5qq6i/phIIXESFcqWQYx
Ppcb6ZYlTbL0NOeuKupgHzBHzIPmozyImJ7sKOts7CYu42Sdbw/wJHS920ipRJuiSdFbi4m04/qn
OZr901TpwYp0WmUJKMLuWe1mykk2Zzo0cdCjy0l1/4IE59xeD7VVJyt7wMJF1rkdKyv0C+EJY3jt
eO0HxXw+5nELbI7xaWqHi8J350Zf+jFUkkDt43Nnl+uKXZlboEfWrTwbhjrZsop1BWTuo84r9f5Q
x9b3KbKWOgjpJ3YzcBGZIxNelTe+dhOIVLO31L0pwOweFEHAXw8f4h0RKZbxYxlYNmJ9y08huJMl
S4vUFV4x3kYGlesRxXimxD9lSBoLx69Ex5yzJg7yTG3VVz/z2l3I/l+7ZYUe7tTGe4+c9qNHq1bT
BlQXa0+vGXYJS0gmjANJFnYxEc0etG2EJvN8KcKWZ9+2KOqV7JOXTnNn1y3OOhnW2bnv8AQGUDeG
dvaWT5kF8GAej3Uy2M/lCEUzabI3kmin3TwA8zF1DDUIP40L0nWa3WwwdGoCkjbBkNaXMjuVfI18
3Xgwfe1tMi39ecznJ6fRsVzv4yM/wOAtSXx9lSAOOVtj6hxnP9eJ3kDZUj3D9PAgtSsFLdnYVasx
xJK5aI1Dl9cGIizSek/cJpJ10BmEvWUfU6/tE5kzw5Zb4UyagAoOSTcjEr2LR+aNH7sX1/0KtpwT
+H6IpU+++jhZkMOceA1hq9/bKb+j7eyoEUqJBNsas3DOl0rSITAVp88mIUVoUWLtc5YmHgM/UdOo
X5AdRDdJx865rC5VEse03uk3sigHhVpTL61+dJdy8ZQ7leJ6i5H/yYbdtm4/p9pDyi3+Ia35wxQm
OBQh0P3LroyHCXfIT/WNeE7/3n9mJbxKe+9SP0ErivOtnvgk98tVbirWwPmvA/RvsfSVRzI3SHjB
bGNDfhq4Xbt/6khZOfgwx1bypbTW3w/OPDxBqKw+1Yv+ITERoZ1uznnNot3wzXvLccOH0pz28s7e
mh6pc52DaJQY/gv86J41J6sMu0yT+w+RFax4VESalZKbhYNMGyGoVkwHmk7aENAaEMteNH+yWR7s
NLcQymd69e6Xjr+vYB+snCwbtp4AHMwhPuVTbaELTRzyp0o3vU/wl2yNjtQ/UZVqFUEy5j6yvwqr
Wa/LQ8pGwenPZ4wsA2bT2ACqoW36SrxR9UZZDlGt38APBbmoxWxLWwYCE6UbdqTTYus81tZDarXj
F9/lV0VhJnH+kKj6t9wxg3PUFc1yqnEYlMXrISH4f5ZF/G1heqBt3EJ2GkgUcPlLWCzNNxWRpD0x
mRdnjFJ+KFW8tYVsLlfC/E71HBYyQgNcKPp7Z3cqXHwkH1Ikej3UaYtio3a+XqvkGQY54xn2xni2
jRSKoWleekACeQhNGz+3Mtu3WjO9jWTFrZAWu+em61lmatD0o1zNnn1TfcVEzv5OxIrARnjSleZF
M5TmSzXWLaHF4GcRxOlRVhVYut22Y76ZRQdZZVu+uokTJVvlYWeArBuadTCWCa4SVrCUethyVnGd
iyd7j0dVc4qAHLgLI/+uAAvXas25Z+nh7KvI6Tbz2ODLmJZHqVxHTtYtbBEcAOHGHTYIb5K8IUk0
MJ5qVQeaR8kgYn8pgXf6ZoSgekZ/ArglBT8Nq9nFqMbHMNT1L1OEzNfNdaErRq0GDXNfA9BCWEwx
GrtopaVudJA/ADHImixoFaYLb3gIEe7Nnl0cWVCdLg7B7HrxTsPwBJYnu+3kDt+gbUBFCq4dfz35
F9Idf1oanjJur39WqxyRKLvznawC9hMcggTc4dTEFVu3qHZynEdQTlvVepic8k1p5jdPMdr7sNb0
W4cnwULWw06ED+6H7aGN7fy16c/OUFZvjvvY63hch2kyvaYGb10hSeRMuq//BB7rUm8llbknxgCj
IXZWY6HWN/mIPvZZ3lYC4BRS/aBEhcMyDfwFKghZI5URsaZ5m3mKw+UfDXkJYamv1XonG3TPD3a+
5ZsHHb7aGFRPMn5jpctwoiDXxbTAu6yeQFLON5qG3EXsfNvmvRa4+FTx0yu2g4FLSaNV2l1TVamg
6WY/aqwessD8qSrDk80373WEtwJ2Uk/vPFhNu9YwjT0eAfHNkGL7gkmHcjvmMKksyBhnAqvNqRyq
J5aHQFkVM/RXc1Nb6x5bvC/yoLGrYCexfc7yDkim64c7N7L05IySQ9uamXtPuoZ6K7+RcWrf8/VT
2WvlOyjaZAnJm/dl1uZ1MGSb2uLOPzkKlsMjc0stye1DDh1qo5th/kTS0vfBz+zvoutgNtmyCBO7
esfgJ9n3bIXdFFr8bFVlcCnh+lrcyPpRNFp1+OwTL9zL+gQZsbawk++1Yb7U3uSwFcPB4BlKFqU4
HRAtToHK35kHqGx0076bETip1UrHM3VVwKrZXORIlzQ8J6mfcVOvVpHHFEj+I512+ly8tsqAnoEd
37Ifg5OeJ3zc375BULqNFeJdqEG/N+R6edN7QX281je5Wx/FNbypLjbVjKld31nGeRSHrC4VyKYx
AYuUHJJPdZc+jZPtgkl5kw3ykMgR8hQsRL7MY6dcd3X/ccFoizk5qqDQsOZ3p7PMnS8IR2HfQJgU
P8codDCH8lSyVho3fFLDaSvr2b4naIWH10YWIXUd4jypH/EgSM9yeO0EzxeAgFcGZ3XQQ+dtCr0H
D4lSiffyMfHL4sgSPQBd5KoIffsOKQIz9Qj1Ku0t2wflQp5+Kl8GfGrzXFVfGEZZ7EBqureO0t7J
72USdu4tkrc7DRPG0xgPGfA+YHZZVpbnZsxZCdX10q0s6xFnzea+dGYI4aRoTFWgHmy21JaGq5Yv
PkTgdYvFw1YO6n7qHeKC+Sg1zLHuWXdVQjKk3xPi7Sbr7ldb4Bf2pcQVWJFo4c1Qkjra1kpyAJ9u
sPGgHVCBW3Bux+BLnGU3qcxDq5x5b/hIlb1ubu7cCrKDOeNp96rAPG0gCt74szXexXbWcwsP3xQz
me5k1aU+6bYNS8JzSEDtUs9HjVfc7dkPAgByvsRowiE/aL2/w9hLebXmJF3HeVycPICoZwj15cok
2PzVMgHkhhlSgpa8Oc/gnbIacXc8DrWtYSm4RmQuZDVTj767rrJjduXvL9Og1jG8NZM5/9Dm4UM7
Qf9b6z30JcNsy92npWrE3uxoHueWhdGhHHUyQa3cOhkxMGpNjW/kLYoYXXxSi+lF3qJkVaFqJEGx
13q5k2l2XJ2HrjnVsb5jg814a+eoY+OqCW7cwquPjMZgh4THZ8wP3+RC4FfXCvUsFPXoo2vj+8Fm
NJLwGdb8tavXV85pNpIfckaEQXVwmRY5pnJDFr6zu86U5HRpsjXSU6aE7PpfGSul8lgFfnIrc1hk
1krtGPXambwClS55LWWu3ShK6+5qX0cy5wQVqGYMmdZh46CbKwelP4A++msa+K+GYdc/TL4eP7jI
BzO7R2QQ9g/i2bpM58jdyqKXqDgLTsFXWZJjmqJ5nuIpPstBXua3wOayeEU4U8U+ZlbX7EsH53Ym
x4VdC9w7RchVHmSDPGPbLjzZWUZG1+RNC9+K9e/9OhDzLDOugP71hntfmuSwuh4iqlnFki5NmRaZ
Q56ukxqVOq5Cj2QIBd9+O8HMI5Q1rDQuJ25ZOS9Wmm3LDm927jbWfeK2yAPxWl8Pfhu+1+Txdi0O
ChZxf4spxUG3gKt25vhDtsuBNnysZdno6S2g3r3D3PCLEwzdgybQqfL3P/MsLLGFWSh2U7x0s5B8
dcAKZGuRgje124wbwBhFT4VqrtscPRJJeGSehdu6xyPXGFrvTQ8v1SoY1q2apB/V9J4VH6M2XxvA
oD014s7BWqF7pCAJCLIQmZA0yZLoY122yHz0vwuBX4OmxKvo/pJnbnUFQjqbhBxsUv9yU4ALCSuc
G0fnVoYAEJEurM1Ht2l/Akievlqazw7M+NJgprSbiR6eiwG1+nairuNxlLB5/jihTSJjMizOUqUm
i3Cbi7NUqc01cDHZytpU33Rxkq1MC/umQVe7o4On7EMWK3cVr6k8RnV3KWqJM/4luxXeuzqjgZlL
GLNi85V/1RsRXu0xinqsFvUu3oW1CrzRb8edbWrj/UA+kFxRyEPqJdZKr6xyU4v8WsDRE7u8Hz1q
02bhIXrk9lRCamQdEjrVI7zn/N4wYZM0RtScmW/Fj7YLaljAQnBYMTdNl7bbZkZLEtrWxmXWQ6JK
353irAZf19sNrCGxoVzo2g0atvAhMVkD+D54rosR79Qoq6DGFEa2RqI1UGiVHr6p4QYPcxOs58pO
7ia7yfeJz573M5H6ZBemwGIMFbeCiyS1APZHzIKyI9OWZBl86t/luTdX3QylmVxwFwEkubhBqcA6
zSA7yaKUQFrYHeEz8CBrMq8EaCn6x6K/pWELce0vu7jtv/Y3sjxZRCF2oLWwcO0dQ18peTOzYeFN
/eaioS6SIWJbVMR4tUg5zWk+nXALlOvbXPXSXUlkaxmJ5a7ROjl5Gc5JroDlmtfJZ1xJqvRO9rcw
C2TCYto7G7TtkYDyG4AloSFWq8e4wsvWK1DQgmhs8GCcknqdq9q8tBvmcpe3oGf2TBoGsxS5wwjH
iYw5AADc8VYBS/h7TIHqexcIyU2fOkLaxvtW/OhSlI2ym+yhZNaqJlN6Wxs1uftiYjnWGFJ4mWms
o8hjb+bX/FKe8SvKj75nksvOvPMy5bwMm5q9nsw2Eb4mAj/GX7OdAtKG52bcmBDRCWdT9+lQDFDA
cq+5dLk2TCOEqwXff+Nkpua7nxHrljGRwgraiwyiizTg/aJBxvydnIRRcjipdPxouPSW0RLZ7Ing
qWzwNEy2fhRuWuF0jOXNLQQQcztYpD7If1iLve5NXER35Ls40C2dcgNJ0Lr86xSUncssnMr9kIzB
3RRiIjJM0/dQVcCsizl8BNHfWOl5Bqz5JYrRSr2jSZzItGCRH/IFWcUqQeQ/9gEuWaSyuSGmeGm+
bg7I3lU2q0sXzNhleTCFSn3seWzKl/20YsCVhRlBBPxGvhXXXGCdEmMrDxTYzStlY9qA5eCqiiW2
M35D98RiF3NPzSJHOajsZ4gzwXpMm3g/ACFcx4K7IyVZaeoGZzS3q6EqITDIoqLUK9kjRezvuplg
x0bmjTwMVf8zZ/tid61S0UbdBFMY70mtfJX1eaaRQ2DXwtA3OLtVFp7lGXCveW1mgKOudbLB1K1o
WZbltEnzIDvqUf96/U43Gdg6QHCvkfghRHDKSVKVOdkkzPDrVXr3CNkyIZ5eEATyYe+OrOZ/2MDF
i9H/EVmk5KmDmzwNRm6t9cJoTqqGVLQxvRmbdZgAmjEBtHDt+KIZ88BGnee4fpaCMikj83FPy3Jo
HiTKjou0K+1N/gAAP0TrW3S32RC9m2YkpuphuoeU0a9ksUWps8qD0t3JouMr3x13im5lKX+YPQsv
QrktMveAoVobME9m6JifCW7SXBQGfLk7wxiSelkJdlKm9dFBkpUII+bLLtQ3qpCOyWwFmdEgzy6H
ysJFW4keZf21m6L79drIq5oEr6K5wdN+fQlk/FFMg3o3mF627LMmeOCGEi8JGUx/gc47T03YkPQ6
hAsH2dSP2Rh/pvw0XjBOL0h0VSICPK2zBW7aHozEM/FPwylNL5VsYw/1j7TLvXRvZ2ydJlb9tden
cfg6I4yHEEV2pFBXMI38OFyLRTSxUSzLuT/hKsIK49/6yTq9W0NQCM7yPmWLmxUp5zo3wNJdyBvT
9QYmW2Ux8AJ9jRnER5drQ2NBD9HM26CairVPquwKEm1+yXmWZ3F0q0ROeXut5jb0uasy0//vrp2V
Vp+6tml0hwb0BlPU6T7pFXUzuFZ+UuZhOoRq6/PcxhKhawt9RYi3f+r7oVvMzMjeW27xl+Qi39IW
hp2XEG7Hby7+ci/1UJnLrnZxC2BTEE+Hyl6G6AveFcAc6cAmZI34cONHvb/XC938wqKYNbXoQT7T
Nyj5w0Pild3e82cA0HpnvHYmsRHRYYrJOMWjo7yBg6efHZt7GXJy5eRy0zwrQmh0PXTtW9dM2ela
I88+dSWra4Xv2Li81rFLtXKICd5FdVNuOg+ximXn80OPt+OdB6MTOfP8MKjO9FA2Vs/KUxsPsmiX
SrjXmdugCgzbamn0z5o+1F9koynWImPKbrcsMmvjBjdb75eufgunUyH/SDbWDnOyNguOCHoxr2TD
6waEF2DnKG7hA+NfTW4qm96iNGsRB9ElnoduNyfJd1l/OchRGOYUy3lOTGZVan4o0Ewt7IIloKt7
3W3HL3JFhk3/AswaFVJg/UyTpaWo+U8o5MBj/PnZ80ydjaDavEGmh697rPbry/bXzHZk7q8S4WTl
DZULmB21bex50ysBeaDxOHMe4y6aXt14nYlek4Pl+qWXqDbZKfm9lxJVyudr/eo196C85bX+fsU6
Cld+Rp6jMq3cDHTuPMbml66I4y28ZFIORHFGLPSlJ1MdR9j5HPU9JWfCWE2zywWeNWSLK3iY44Gr
6/tANIfB0N9ofXuQ4y8jigYTH3LsNikkS0ZMq6HHA+eSRz0WqF7KHtOcZBzZw4/Z7xHo9wJLdzkF
RroPnwYSt2xORXPohx/N7PiQRSlGuxNGN7Fe3fdYuWqA7lrSKgdCkn/EAtD7Hm27tfZ/PNqvsQBs
Ro5lrlt7OV+Q3apYGQ4jRJ1/C1skmnE397a6q3EDGxayC7IXXBTkgv1Xs2zQ46LA5kNERGQroMrL
4IkN4b9H4LsKiZ2VOaza5DgHcLovp7Jcikp51r3hOqkc5LmphOml1lZy+l97yeY/+shioPQkt6XJ
W5Z59eWjDX3+w4ihghMf/Nh++LePLHYp1LTPL4PkB7nuV8gBQ5bDgXYmSJBlINyZVBdVQlDsu0gP
jwiiPg7Yc9AK9iEIN9fa2q00fGtF10sH2SSIMZmD4adRWttGCKGW3Zw/q2Zho9JunfspiTj40MaZ
LF4KEd/b2LUOl+7+GOR7MNUw7UX/WBzUxmDrqo30lRwhG4JAyZeOeJm+UvqdXyrCOAfdgnA80Juj
k7dYxLi9DxraNVo0PqI2s5MApxbFW//ZYsn+JFkQAxpWftKUt21iVGhC4uxbTeg/j0v9rwHJ1XqO
M5d0BEKnHtLifWHoi0r14nssTQ1ERthLbT7m98rwFXxB8uInfbnvhYWJRNyo+Mw7wZgtKsIcm3xw
fDQ1debs9Ck9zGVPLFRzrfUUJbjPjdialTX2doVt84V15MSv7fgmDi7YBx7oxkKYiIiNBCauCSaR
pGWzdxD7OrOzai33DmQLhWvL393+HkMOIFsgSW4QvupFbmg7LqR2V6ZTVxP5okMEiNw3hTxj/NVH
NstMbFvP/zEOBAnW4Ubz4LOl92gHzqs+1dk3byrgvVfNY9YTv0BD5W2LpggWVoFij7hXdECjhx1c
O7kvU27x3GGPIIePsXBta7j/33t0VvbU1HGLxWXX3F4YPiP5S32PKsTVQkTMEv0j6oDqKqc/+qmi
LseofRuqDYt71PubXCuDU6iMxYlJtbPuk1p5NAzySLA/939YOHlrxg9jdKF0apX6mIoxUzgHJ1g8
xckfTAeptO8/ki3xMaY7/TFGvo434DkZu9Gzxg3+jEZVW8PvwOBTBAG60SMIADfXYK+T8jzkP8Ix
YW0mSj6AkWkhx7GYz09TgXnMr76y/tLF9IcbKKB7z+13mtbZ3xPdeisAAcHc1MJNU6nVsTOGEG8A
VBrEas030bXK53nhp9lPInNeg/Oy07dbyK7Tmqc1dhMaJB3uivVDXFtfc80N30vc5RfDqJX3WO0O
xwA640pux0XaHaEB66+4Md6iuDfRLWnTTvUBy0TioYjrWck2Bk4KIJrix9xj/1CJm32gOiYpqYTf
eGKBgm80p1rZYcVU1J7M57ZDC43yGzJhEcBVTKcMuCK6w2SV6Oyaz5EC/5eGtrOSk3BsW85uaR1D
zXxoDD/6MpDud8s2Pu4tUPzfhhDDnsqfur0s2uWbr7NPFlQ5TPQU1CR3lPAtHNjUdC2jOUexazzi
k7OV9TDquA8mHotocTHxIi4qqAXQdHtXF71/lAfbTX2g0OZHsZpiMnw6HXOtX11qVBvRyh3HxcA7
X0+l3z003DoO7YiTnCzqs94zkcMrJkiUGzQr/YNWlBkWdJjpyEbsgtiUs+ylbJSDkl4PsBRTir1v
dqxgzGrkqzRjkOf0zhelGpI96RXhNqyS5tmuWYJUefPUu/pwaIR7neAXluLg2n504IaR8qhw7XvZ
kKsKGnEPnoXm6028DAWkEOhLuL2UM1f7nhSdc/AlzlCMA968NNtYvZVXgXim3wxxsRmUrtj0pMke
cJP63kZJ9g3HgefQL/Ins6+0bWtz54jj2X+ojeLfOlRj1u3ynp1JzUk2qYktLGl+PyLfRz/poYU0
e59M/tR4jwa0710Q6U9Dgw1rkPGFiHlubcs210F/jPEJvDq5IsbQ3M8kmyNW0/UXOCnfgRUMN6WI
+Mj7cdh3ayP2ugtP1JoG6AlDdx+PTzD1I6x+9AJldeq+9La9lx+KTBRWwik45D7HWYTZWX5ShQrB
JTupUEPjTpbyyvL2bmQDxxeNiDnaLwAaxuVYhur2WodZ4J+jLENvFnKA7GaNNn5AzF/+21F9TkiH
hOBGyEkJIF9HXMriNeqpO3K38E+II8OHofDmjeWRMaMOKRNGPK/4MTl89VgPoAiJ1U3IXgoTWCEJ
GWllJy+4b7T1wIbki9Wz7gjVAaekzjuFLlCrXpCk5lQlKGakCY6W3CAMuhlpOH7qJutlty4D+UD0
dnqtEMjKboGWfFxt/HU1R1xNFkW3Er35YkZefPZN1vCpjEDywHixCRhtRgeIFno8lgJKKGx43eBW
w77gydfTpay3kr45TgCFlknILL9tJ22lT2Wxl60jH6aCVvnFnkbz3vZHZDFcTI+Ju5L0FaxlsZyJ
hytu7R9lMeh/4llboV/hDfmBtQKCZi/qGBrzHGTxKzQ10A5m/TwBVrsByt2CCqyi13oEXpv3xbQF
JxG96m7ypilmf+fkLvGiMtnL6larpn024uQiB1XBSC5h6Y9H2fr7tdW4YMouXrPJrM/XBrP/1jlt
f5e0xfBv19bFO+hnkaf469pd/qoO7LEZxml2jBBCCwdVbT/OjJL7iGMoEmIW3mRjjmej7AgEw1+l
RgLYT/QGsEqLHD26abOPuu6ezNvoxtTaTlvJIeQELZQhNE+DWVk7QK7PEdRPMJ9KSvgQXFKv1hbe
Qm2Z75SiZPXvt9pK9rE8yz3rpw4j9uxoaO4bnlngHsRweUh+nZmzna7Yeckzc9zkAr0Uusxdeie8
d8xBuzdT5YHVM1yksAGTUOKSJCWdxNb+6CUHy14qdHs4qI65TLlnHdyq/p4PVvxVnJR/n5hsFcga
eTKH3Xd5ov19Ijr/R33+t5eQF0RdeuZvyhRRgYWlDOW0YwIwvhb5uEvzNnrsMhGB0qJyIetlN98A
NGAzeXrl4bIL/TR+RKf2j26euJrspvbdp25Vr7BoCsFKX6/260WnCVr9+PvVXE9t1/JFLcJcq1LB
vjiMMCJLJvIbZCBLFi2zVU4yzJVye7m0StzCtVWCHCbF/n8dK9+GfCF5ZeLiyun6utc3eX1d2Tr8
ehtT1PZb8gqdZWK5aCY872zFg3mrKrZ5K8/iBi8UPzFHjFpEQ99FzqLydHWRz+24lR11WdnU1Sq1
6+Z8Hfx/vah4taBIzdvrhds8wchWvuavC1/q/pOLyvEpwrrLu/10UQ0lseqEn99taEAcCAzl8ie4
9P3z4//6u8iLurY6buUbv37m/+nCn14/9+1sbXQrCcDvw+SlK2MV20Lwe4qLhy67neFWFkmGQ/CR
1ThXDgLHV7b+fRkRHxEkPtmj0MNPw7H7/Mdwt8o/D2/sYikv9ms4DiTzoowb9Rx0bGLaQuScGF+z
eYq+ESVlGQuRGmakSzohBo7b0u+Th4Cw8790Tezmo+tok48ju05a9SMZhqXpROmTUZjmOp1J/cCL
1T0i/EN+ilvd4yz23up6GliRLFpu9j8KeFDUZNm2ZXq00ERYYxYHo+z9pT6YmIuJOIhV9zCKoAGa
OL0+yG6y3gksbHYUnZBpj11LB5X1KM+uBwMPBGKO7keXa8MfnWXRd41ymTloAYkCD+fEr8l4CLx3
CMMNYJS/izFy7gL9qoPfX6/M64KIAgyRFMVQlE/CDnI4MHm0HnxIYkjlcOA2BcwNgGT6hU15kpF/
wkiMH0kBbh9r5Vkuu2WhVJ7lgryAUvt7SzJ96vbnGKkG4Pv3zzFyommaRvOoNi/y0nYeuBtPceDe
T8//ycB/fU/4g+nLcMTJU1W7YimfThgWKEuw/uZBPsOAeTIh61+QoWUnz534dopshbA0P/fStDM5
tf0Ly5ePXupcv6ftnKOCUyMAlqO291TfeogH/5WAUvjeqUi2ZmNwIZ2SzD7NwPsk/DYufoyqW/w1
ioHkY2r7BvjBgxu6r7IdJcvngXFQwcMRV+zzn3LggAp2ExnPzWz1hybxMTOHrYRuRiOxyuKROfrP
8husRN73tgySZ0IE1Vp3h+TMagmLzn8ZU43P0pri15hejGnDPDmPVZEdndaYN3qxa0xF3zDpqHAT
cq1jn/WmwCeAc6/5jYVE1d5SFZQLKSjBwqsXZVn44vv0WsITeMVm3lz2apfdG3OcbOcEH2QjE/BV
tLzhAyaf3no2hS/kOCa3jTNqBMGH+Ftp7qWSS4nSeBnF43THtN/bd3BlNxn2Tk926b3KHpql3xYG
Ss2y+6rkk3GXiEy3ucSQDSsAgreUZH0RFhgTzDxWS7Vlmq7gM7kxU81fymZ5sFWD6H2m3NeySxy/
jDbG3ogi4rPRFPa+6gN1R6hjurE8M127Ttw8NhO2OCGqva+Ah85FLdZnCet401R/lsX07PRJ/DZN
Wr1MUfZ/CQz+m23mYlbS9fVG/rblIbfLEdAsP3WneLeivD2VENj2KhOIRcCmRPswTVD/vVulZyvv
HTxpAaWeHM2F5NrGcbeNNHc+OjLTFxpeuXG6WMEHczZvCCtrkFqj4BjXiCOnrn2qAySSiaOPuxii
2YPhaj8AZBR3QZJMy0Lvl6S2Et77/awwJwhAQdLhGSvOfm9lukgdi8iP1t/7FWrD7cnFL1WM+rNv
yKhYjv/9mn++4n/XLyhPmROo1TsC65REF1P9wtMcyF4zjNCNKdpW1t2OBT73KXagS7+a+3XEnHo9
NAllvNK2DYvAW9l5qAKYXSobi3WVaF8AdWVbA9DquiTGAhjxK5t73rpIjH4fZmH5pM/WmQyb5qvl
JgDmwVadbfIR7/B76hayIc242U6j3d3n+KKeShvrc3klxSn3qMAbeOSltWsrs980qWP8ZZqrtkLE
BzOm2o42zxyS+J7YgQWhkFbfpSQ+DzVnW2TWvJYZI3YThGJ9l56kfl4MalBMFSFRPbBRM7Oxy1lQ
1uRHx9SNsi5Ay/qpNXEa4jauhs5OH9dq7TZIftCt40iwn2fffrAsgthkI0OcafzqAW8yjHGqH7md
2N+0QDlXVcMdvjL5ifUGKoUJiWucekwlAhVPqfg4GiUqEN/2lvhB1jfWHKDZZwNr3dlG9Vaa4TbP
YufbrCukTDjl/MWZoRazjtK2sVZXj3h5/7Dm2L9zwgzMcUxWh65b701Qs+/s1e6jH+jpeqia8kZX
g3T/X4yd15LbypKunwgR8OaWnk22N2rpBqElA+89nn4+JHuLWhqdfeYGgarKAtuAQFXmb3RXCY6D
PXbsTO1oa+V69GqVBjay/Em+KbOPXedARXu5UpPm84f4e4QBB6pqTbLWjd4mUTWGd0U4oYNpjvZX
i62vyyPzjSp5d7DmETvEoHHeQ8pR5sHLbgV6O4yl8eLZt6IWLA1gbDIyI6i2jPwWlt0KQHf8GPnX
HB0yJgwxnojJiDZKaXVbSi36Z9LqG2FnDHUVrissPB/+/xFzVOQnkPV12CIctcIfFrOQHMPoAKvM
gb8Jghg7l0u/T3AhdskAr0nLzRYoYzZeItJqOKlVWH6qMLPfkWLrWLGN2pNiKOlHRGE/tnnpvmI/
3u2TlqypVpv+sxvk3y4f0s2f23AeXjSKuYcGkOIeYXRnbS3sQUB+D5nhhE+BkzaPrTG8ULst31UN
KTGSE7xNl6YGX2815Il3l7mh9VKT4JX+Qq+c46BoLQwSq3xHtYASEmu0s4x67wV6fu+dBhikUnGJ
D12veO8skatrx6PMgU620welemGbWN4rLprC2Fpnr4U2mpAmC2SzH3mLbgs8LPE/5WzWB87C3P6t
L04a7NhLpOKuhTp8r8tNVkw8Kn6VxqTwJU17LMJz171oUJPOlT6TxMuzl24sIawsXYCZW+ouy+k1
5NqUM1fBybqD17b5YyBViwFtdUy2MbqFF5JX5XhCxHo8NUkwniwXtuGlM6qzdaXp7lEGriEy4xIn
I45MuY5fw0GOukg6BMPmt2vLqZcm3grFxWkTVZp14qFineTserj2JWH8SuKWOqJV5/XqbyHXvqbx
/xPTWsFl3jSO31v4m+81llwVvoZfijRT70vzMVZG8DWlYR5zpDAvMK25yzCgTzL8wYB4XUu5ciZ9
S4QN6uos9Vzpl8OHd8B/Rq8Df5aNvYcP1qblG+mRnJBxUbrH5RJLntZVN9e+Dv4QpHflq/5LEF8G
G23njUpyUdaXHvhCCQ/kpj3O/SIgTOZ217ioWEOT6tM9Ja1qdWlHU1jcaU5d3I2/RqQPNnqg4VKo
F3cyJzaxn7x0hrB8t3GHxjruMvd+04XvrjPEW7VF6mLsugE3tgTyMBimT5ZvPQhqHb7vPQJKH6Ft
MuDMEZLQduCI/iW01hR7zV4X3uxiaBLrQ3NvhZa1dmLc4q9Czxd9Z1Je5AoYuAb/MSAXSIt4Xjf9
lCC+D1pRcD4D0LD1PIC7hRsIMlE6r3BFS2/GtR1UACn/AnCUvusVrlcVuNDgTOOJPeLGLNNun48A
TzXXzp/g+eRPCbRb/NsUm3dZVjy5SZ8/1fM/jR14D9KoBs+6qTIsLRxLR15fp7gOdD50t0PZKcma
Sv6znRnDWS4XAe68gw63k5Zc4PqpKXD3bdVDOr8q+Iu0/7XpFQvGzzPj9VXaX0YbVCizzO9uQq/2
YNsKY73urW94b6THNjDslZen2k60fTvsXS6av1bQmHtklcrVVfRXzi5x3a2lDskl9Nptgm1dUZ6S
l90ISHWdTBpG2ouxmTS9um2O8pI0h/lj9NqMluAmV62joy9LP7/GAiUcf4B7+ic12uQ9yhxtPc2Z
+ehp7YJbJR3g1257o/t4AYdYDaJJZZv4onXlKy6Hw2qexuKfqcZgU4NJvCprygZphJ+PQNl7YAFO
07+kc9lt9S5DSqQJekDrFB+g6VOjWkY1eHAPnVLz1WXwMoGkeOc302W6VgUDBUqYnFkYZg+6Apem
yiuUnO0RGl+Bs2Wd+wdwOfNamsDjtFvd0j5Lq8Pq+7l1yWQQGSSa9lIYPXrGqn5/iU6Az+Z+P91E
y6DehdW2bkZzG1EREAkFC5eEdem09Y00sYR4NFQveMQoKHuNnZn3GLoLVR/Pt11B5WQc5uJTjqP0
3pvDftvz/jgbQ/0zD4FQycEo3PY4Zmwbe1QGrv3prwjpk1GES7HVVH1/W88Vz6VfM2Tgj+Z1GiA6
kvMw+jd/xEnI9YMcG+TNKhu1zz5UgP31Z7l++PWicqlLswFdkjfIdC8/8n//CGv5bTuYbEiadvjZ
gQZplNp+yabcXnfGpB36RrFIrKj1Tsf+ZqvCXn0JIkU/5jwL1tKEq+/eKrr9Li3cGe2npFdXMrNd
pqsBKPrArR4lQPF9EEumPZ2j2UI/sOSvUSlTfQtkfYthH0aLUxY+dMshAXC1mc1Q20hTBiREn/ud
6YLVu04INajXlFohty0XuRxGZNDqNm8xQYnzg/TJlYr/fKDuhNv+4mIwJu0ZkalofSmXei5mbFSV
xu2lXXq8hVhXe4dr/bRRtTOIcATNlmoqmYXsERmBS3yuoDdXxfqzFGclIGjQzyNNj0yppSt3UIzW
7I3rswBb0U1eJL3Jfty0lXsR75ZRve3RTpTTS4yc/goUaGwtky8DC5g2SPDXcObA3PSjGZc7UAco
N7TBjWEEmOY2ZTCdOnOOyp2cAt2dTqGiQaJHfIyEGoKkO6ie+8J1oXdNCs8EFFcsG4v5AiGTKl4V
0GojhEqAsPct+pjXvhHhxuvo9ez/Etf/Ze5yvSEAgSEWyUGio7bKti0oC+3zH2dFk+ifR9XMVnOl
/6/Rcembl9H/HiejJCw+4v74jOvn/hkXocFWIMS/5CpFB2S02g22BhF1dvKVeK8nG1jdaFcuzSZv
YP90Dub2YZfV6yXYyfXwUVRFrsFyOSjKH8EyqrdfWHB1D6VmHnV8vd/iehjvYG58K92peYvwvjup
9oQm0TIY4YJ3VDU3hezJaGonDiV5zdnKaO5Z2PZlNmIAS3A3zgsmICxvWFLWb3msgPBUx4DH9jIa
t08mmrwP0hqaHIq3NT6HntO+gteR3iJv7Ucf1Zxucj14tEjZKEYd7ZQ86s4UaLMTxmY4JFGofFKj
gj2N0Rpf0Nk5OcZg/jS6fpujTfsPJHqsncg7PZtWF22b4GkRy8PCPMjPuYYGydLSFURUwBfAP5Z2
POktFd0p3l6ai4KKnA2j4tw0kbG/ZJcCZZg27TQgGDdoMPfQjsZTr7szoxmZzhldx2jthsaz5yQ2
CDWtCnekD1iGylrLV+afmap5N6x12hX7zOQkDiSWWhS7epjrrTSDVumxCh1+zjhtQGmyTlrml8/i
XTJP9zYE7a+2x9Ihqkr7Nc6McdN4hnUflq0J31OzbpSiC85WCFa/1c0CWlblrtvCGT9Vqf9jQD73
exMUa9dbrBk0Z9j7ZWu/DANLated4N1MxVHyKF6qPyBgOz6iXFo+z7l+CDvkCWbXHaA5AJuVXIxM
ynEmTmpgt/U6rFKc28sGhnerO7fdFLi312bhVis/sdvzXCnmDK6RuCoOgm1iGcO6DvNhmxSqu8Kw
rD77gfrdiAKc+8YZ03uf/fDZltPJ1kuMk9Nqmzr8HPXo3ALw4dOWs6IO+nn5A/Ou8YIGOjWdtpry
wgkbaOUeNy7iCc7ad+0vdluNN2Ez+48FlZO7oTFBW1XKo3SFveccZqgTKzNQ/EcZcNLO2+hBw357
6ZNDWdnVKvGBwY3UdeLFMHGTVXF9HyC9vc5U7vJ6IpEZlD8aPGpXnd3br1qC1XZVtcmdgVbkMW4s
NnAh+dlN6M7Vu1s6r5br5j/7GvD7UYmhbKIyOKNfoY7kU9ESKy3s8jQrDh8bP8aSimwC0lMAi0GL
XUOdNFD4msbKIUv6EC/S/4RyVUNx05fInKdVUvjDLirwY+rHOlOh2EVrlEiebSzaMDBR661eadNt
S40FqbPO2gOaNXjrJtba90n1Qnp9hEdl/lQQHvYjpf2eLpSUJC+rfVNp3QZ/sop9PK60Tu3WkGCx
vJf0TabZT6rDb3uNCJBZ+S3CMt2nln/Waz7oLN3wBdn/xhOiKgDfg10iuo/4NpAW/pRrjoEEUaVs
2jDFE2rMrJeuj/heLRqPyKQat9we52zRf5SuxlC0DRLq61Dzgi2UyPHJKOrpKVQU0g6OdStdoCu7
k2u037kRiwxNK9SdbNdr9hIrIaiway2vdWkE8VQdDB2Nf2nKQQG3ikIjxvIyyevr+N7BluEakddw
Vs0qDi8/h965n+IFIAGstAcNbKd3lqZUdw3sxHVvRdE/ga8cVbQh3qBB2Puit/Q9r77gU+oCaV0C
ZObgAw5u1XHl8Y3/r6qp6BZZ69n2q43EyeE38VXSqsZZL/d+ays7cJs4E+fRb06jJV42CAUW3Y3I
VDcIdB0gQKprYRQ1+Ok8xfAtsoACUA+MDyUnZFSQdgGgjzP5Xl+aJe6kW5/nCY80ZFWuo6IdIKOo
2JCu/RUszSRrij3JUCx53eLWVWf9+3KSg7aVkyDIguc8scm9rSI2HLa1KbrZfTNMm9o6Zg+3sxvV
Z1A68baPmvhzAx5iUGDXjzHu6Y5G7bPVfWMPCsU+lHWePNk9ZncSwq4Uj/bZecl11jaGobubiNrD
J8NzjM0UWNNBmlMLmaeDiHkrTc9stzx31edC16tnz2z4L2nK24z3422M7/tKmr7ZNwe5ZG3w5/3Q
sY0MdzjbEBbAAqrdo51m7SkbXJwbO1TlFR0srK58sZAZ2caDEpHJrPJn0/D+KRFkeE/xa0DbunuP
cbWn1KS2D8Ny6KwaCUa3PF37zbzOWTvHOtQKYuXQj5F7nxS7a4+cjWmMXGIFx/M6kFISudHn8j3v
9GnDH7td64HmzPkqrTXsT+oAOD8e7Vh5hGa0L5DyHqYduFRrJUrACKVMp8ApXqU1aXHz+O+uerGR
UYb5EiWtf0/UY9Ls61+TlMWJcCpH9S6LPxytkdV7yifdP4rI7FVz1vVmf1NlSATJQFOUOPulNnC6
1An/DC4zW7/L5q9xSMLdUE8XQQB5mQGQq7MNS9IEqZpd4g4/8VSzT7rrWad6OWtqEKur305lKBoG
++RTHTwUZnMrXYECZNQaWM2EiYq9b9RlR9QBEI6JaQY2rxr1jay+/Swdc9sFaFJiSzeMGQsPvNvG
cGPWZbEysVk9JWzeUYX41xnW1h99AGz+1+h1RuCnSDaqE+jcv8QN5UNfmxGlRwL+e6h84DXujx9H
PjAwrHeEDcabwm+UWzlUHvJFmtJO2K8CK7kOXJrhyIoxKQBY/prxRxyvUzwu9dtrN0bjzrrG6Ywn
RFXHCvCCsqJQO1UnOYuDucTzcGlfTq/jmCG0ayO2jMscGXBTEsQrOZXDpEfuISq0QzvP3n3Zm/Ud
TIZVCEcz26a4Hu6maMCbebHDkxA5C0fEPpFgNQ7XgSbpLnP75UrXfrlI6dT5+o+BrK/BRi0XkQG5
etWnZC1QtHZm9XPlYJUYZ015SOqw3IqR4pwoxbqJI/UkwnSelW1CJbVfDBMG/V8mSZTvAH/h2/v/
nBRYtflY2u4P6ijYFLge6iVUc0YsyL/EsCs2nu1Ut7o6GucaXRu+eaH22Ri9nTp38few5sHRR/gA
aIiDHxLVQVAcPsdTaSQgSTWnQSckm4/dgGXLsDwi6yYz73N03FejPi8yRv1tF9jpm6qXPjBwT99b
bT+9WZ59koA2yMJ1mkXdfRVO9lnVi4xFdlL9g1zRKudDv1BmV7YTFJejNozBM4/LHzLTWqiEVjWr
T21f4Nw6thb61Un/xUS2RyJIdtVoXTII0xudoCJ8iUfr4oCRa9F40HSsX6oFRDfruG3pLhwse1DD
ly4xD9IvYZOBj5W1QPVUVwN11+E+49tOIFf7I0wkjbXlav8O09PsncUpptDsXu6TCWE5tRr7DU5i
0C8kqXztlKSy5KKvAwaAdsT8yFlfk9RejIl0VkGGN1VUb/mqTPvCqo19lYb2p6gztqT756+Kj3pT
B2HrrCpK+WiFWbEKm0n9ShUIQYIChdxON9EwBhG3kRlTh7s738l3ipMV6jY3kWP5KJjY+iukCu/S
FBmva/OiDGWw6/Isz79oYY9N3Nz0w3ODu9eqi93swU6n/GFO0LMG0/2apPV0c+03cEk8SCz/VvTj
xn/FXfo63fiIGbJqgkJmRFt/tMDdq1BxCt4952szxnRPml7k8KZdDsmYNY/c3GszrbN7iNTOIwt2
61hOUKSstIOllZI53lleXm2CNu3i9VwAGcT5odxf2kqlf1UG/DARj3AeWXA5jxkWvGMVhg9yQdjm
1R2ySXsZ03gSbYug8veF1u7Vopx/Lidjal1O+v+c/O8h6VF7YzuPQ/Sb+3oWjsWRfd1XuSFmcUP4
1Sd3D4aiuHfzGb/FSfDQOtxCXvF/6AeaAuTDc+pL8UJqD5HuL69i7UFqEpftt5Q2UogVR1+fH+ye
EveqXnQaZmUcdkFfaOt+yKaV6mBolFph+hrGJcpswNjFELlGLuZiiGzr6nYM/Rv7RvYrFVaVm952
1Fu/09pbDEnYmkZd+K0+In/Xrj5eHgUshEMMgKdYeVGWnYD+LJXJqEWHZOkMkj47yQFL548zaf42
/Nv0a7ithfPObIDEhZNyi0I1LzHsIJXb2SPtEuSlspMR18bSYOMsIrBBBmdBYi7hMl74hnZL5Vwa
lx7DXQUIojz4KFQhqePcCQEhBIh6sq3u25WTUKPevOFv1e0kYg7G8sbtsju9RCMJvXx0K5YyBipo
/2ku5Lcsmj+agra7NgUh91vwr7n5Yjil5maO2mmUkumEOpRWMBrLYp7SjRb5BRYBfAd3eOHpq6Si
9NOCSbOP5pSXZwrBCZD4OfB2SFj8c2nqywj6Tql9RPcNzQE/3ztu5eyiILJendmnAgQGI9O71752
ndfYC+0daCLjCPc7fYz4763iBc+Rw2/0QBF8DdoGHZxWy2416IsoMo3jJkDX+Es7Nmt67G/l1OJa
72v5YzVk+tE1Rmc3l9Z4HFooIVWXf7FJHHy32+Iw2L79uVYQp3AgO6E1qpanpiMVhnCm9/orFKDT
JbQzzb+HGn55uWpofYQ2S2g3qB9XLe3xt6umpKrYg4B0KObx7CDmc2AF8ISoqpdvoqVPBuQwquV4
RrV1PGe2sdWaEabM0qUHCfTKP0+nZHG9jLJxI5P/dq3LRJdd6wE7nDXqdtjO96vJDdLFaNB4TfE3
YcvYJed+cS2+jorBsYyWnZGc2UR8BI9+GW96B7W75YumgHwEOJaa2clfvo3SmZvDuHJKNoHXvkS+
nDIsBxn5Y95vMeDl+xV+9mF3dEvd2JcLbCqBQLN3s5rFY2eqT5eDCVjPbueztPCCUE6NkXy5gLKm
Hghgp2vTXkZRzi+eEJmUi0lPmmcImVaZska8Q81AIKav9b+vVnG1C6TrejW5QNlNENPjdSz4r4KN
9a51H91kqPd1UbUPaY12RRS549tkwM31wsr4FlfttpUioB3aG9uqgu+ajxFrXerWmxoWKeLsqvqQ
5062txK1P5WGV54oE9T71rFhfowFBoZsNe7lUKWTg/Nsn2+vfUHphPeFp7h7O0Y8+Y8B7iad5yvb
6F8XkQnS1Lz0ObRt/ygt6W+n8FAAqbnJEvsxhJbSrLsqOOgR4J6xQgxkblOTXZBXHWAjRy+ersTH
2bHLtYx2vlM96nPLhr2OXyJlil78SXnPIrsAGEp8PPHDY3RW72Sws9zxpJf83ElnNhihhQA0u/75
Mgh6GY6Pr8I3ZWpn6sFet6k4S9PpURBGoe9RWnUYfU4W4faIitXOT9P5cSLvsEEcF21xUsYrG5GE
L6yVX9DgmX84mrcGpgSnKAujlZYO/s+0q+/LMtO/zpVZrQoEcd5wTNPBn/vTE2vPceuptXGHBYeN
nDkqe7U7zzcD6+zD4PnObbB8cmzAceqTkP2hQpHT6EvnDsl0c18ZZoehHSlfswc0abaWeZsVZrzD
9r1/7MM43bhNp722SYLevttVX5xifg2aufvhlzkyvAE/azt+TzwlClaKat5NWml/RR+VhY2ehJ9i
cA/rMtb0J/nkIgPxqmiZvunIjRmbkpU5Eh68INWmO9WtFz5YPcVjZUh8CuZG8NmMCpvMDBz1vGx7
4PvzwcIp+XOmFCo6MAVaK0tYjjSYqlrVU1/n3T30YBaZSz8YLWeT6bF6dJZZo8Vdrdmf2oXUZmgh
eKW0M9bCW5sKBK8mbdBPRWjn7zYuwwvNzfH64qT1pbEWEpxE9RARoSPlxbuFge+vKGpmxlrYbNco
uZabXRh0YAsL8PNEoUep7sNuTLkngYPklWqti9jif7Mst+XQL6smeyJbdx2Q4GCZcR2YZCkmneVf
LhPDDj7B53+Q3YRtJc5qcPDGAEqYvBXIiUi/39nOsbH9AdVwLEMQdWwx7A36F9Njv+oZ2ROM4v5l
yELIrqqqnWTQ0QGPBq6l7QQKgFJbf0TrEomKZWptZu29aee3MhgUinJAIUdbs7xzLnmv3PS7vV87
81bSYGPKQz31tekozVrRf1R9Yt1Jy0iLldKEGQs51XmcIexKgm2ouvBchiaSa4VNdb9yLJZfeRtW
r1r86lN9C1ZDON23KNZ90fCOXrdNrT1pEAd2jVkOZw0pwBuUedU9v2D7YLRzvKlZHnwy+uC7k2X5
u0N6C4ccMklouK9J5sxNv3J1td30MYwoO5iilVJ4HSp4UbajvFScHQSATiRsnV2NF8XTjPsOFbRS
QZS3vPF00/zp6DGShm77Dxe1Vl5XKltntlW40aW7y0rS2rJjoSiBzcRYZIeqic2z7E5kQOIcFHcu
cYVsXqY5P4S6Badv2cXIvqceMf7OQ/fY9hiSiMqYIyJkNS+F3V87uzp2V5cgib9GDjU3iKfk7U0O
IfC+Q7Pw37YXeoF4A+KpZHcXKwwDSbmbOB4+R9inHtyerV1XGcgF1nH0PM/TuY+88k66as34iAjN
RRgjqtRzY04fo0boBYdet82TE0YW7k2J9pZ1RX+oLYPUfmmob/lUqdsIt5q9jHYh+XTHMPsbGc2i
8ifqEO2dDJZ43gSxETwbCbK6kfLjcoWiydhjFM+XlsZLHC0JPk2lHufUWLQjB9LfKF6WriWNfW1K
GtvR+DQZlTT2b01Jcv9lbhbz/ZMk92/BocrSerlUsozKB+XYeO9DfhQnC+1TrlCekOpchovAFvxu
cpCSnhZnX5PG8e5VtYpenZpVx6Kx73olW78wDnaAisxPfeycAMQOFF3G8kkdF++m0fjkRyUuW4Gb
byxqP58c10kQ5jf9Y1tHN9iaQjVUjaNjW80TrPD2Kc3DeOfPiQZ3lT452GbwWY1U7yQt1bIRWGZS
mvMlzIvuQXH96ctLq6fjl1AZEDo0jHo/Zelptgv803EMQd2qtV5svIBWlTV6P3gboXY2pUO+ssrA
eYng2G2TfE7PqFsn50XN0J3m+yl1um1WAlEZxBJP2mWIRNBlU1rGfrpP0rBc23b+iBN5dycih0OB
EfLU8iyWphV77TH3lHQtIns5tp6Pvq1vy5g3PEqL5WPiLdRjE9NN95fD5dXrcl6AFpqAM4LZ0Lau
5aBode2UU/JYpIrlNGdleAm6XsNR8REwMdBGvLPYjnFpfNJ5MK79Qp1P0ozSYoOkkPUylCiQq335
2YoS85OrGuXBC7zDNLnPVCVv4oUnItZGchbN0z6Mu/r22p+pAE88o65/c0UqTdXf+bUCZ22ZLwcY
Fea5j4sbN8OKLYyXFM6iX0lFx9w4oW3sRFTO7JDqbCbvW+a6cLXQnsMKBFqilIausTJVnSnYLbEy
KF0hinKBaxv3nlFNDxdsRzK13lmSCGbm2ft5bprV5V8c2tpHW4Y7AwgfqkzfRTUemlm6pTpTXTS/
UwcC76q24+ea1/9Nozs0wyyNzhq2ajKjiizvvi5qCHeNWR/699rLFRg+g/9IgUU78eZ5HwrXfwQ1
5j/2yGvu4L5aa+mTWMBBqHEWdr6XPjmgt/caeG2IYAEXmkLVePS/hAHiuxfJdTRlknXYVfxTam1g
QcBZMbnDPl7OUKf5OJO+6yhYnhgxysQ5+S0br2au2y0Zf+ehxsbgwcElgrp2r7Ogp4+aOgOVGt0G
VXGULkRAWoUXFx7dna7eXSKWWKOEaedac3O89pVmPWIWztMYYz+cVSFDx/VtZlgVJg9qjVzC0qZ4
pt/0bGR/65OYSmKqIH5xdRQvpa+uimZcXSKDwjU31+taBq7bFVJIasfW2FRS5d4b2TG2Q5V98zHk
SzrV+lzmGc5Tf4lQBuxEhsi+RDQqd0DIovOx6+LPXqQrb5WNZ5sX58hww2q6mfQAOLzeFc+VAc3V
KzCM8JAXySbnR1Xp7NOG40orTfdiSSBK8UbN0lOpXXg4cl9Jp6fG2sqyrBlCGPLzck/JwGX25Za7
zpRxibzObnS3R3jIr9/0INtUyCp9SjU3OjY+hsOdFy/yUCJbyjamhK4XImrTAljdTLGZn8FXkzFG
I3LV5BVyptL527jEYzdFSqUK9qatD0cJuUQ3FpD4xApBUzrtSQ7mCJ9lNduxWa6kI1MRVbaNxcRa
Om0JuIRdzoNiak/mkHSn38dkcsQ2pCz04Ph7fFR0qJyBEmlPQ83Gd1E52ghkOwGWg0I60l4OeG4B
dUu/gLibXt1nQFpOf/RLhGaiGbTMlMHr9HbEGkOxvO+B12knI8FESs7+1pQ+pXQo5cppmXjeJg65
QWSekg44DE3+A2/e/jTyNjm1QPIuZ9LXLAPX0b/1abqD1UYx7v6IVdE50clhjZVNhlhtD8kMqpq1
ZX7fmYNx0Fk1ni23d8+oExb+rmxBLGW4fK2t1gpRvrSH6YjjpkUmIJ+iH5mrxojv6e9Cp+Rdt8bK
LvtmzQsWjC/TE4BuWIzmPNzU9ezewkVzN9ha5HyPzHxTelb8NLfYD/lzpe7mhhX5uiyCJ6UxZn6E
FPNDDE7uqxKu6RIrBy0Y7AN4ZWslTRyY3U3YA+5H4ZJn8Fjfg8QwXitreGZzXt/ry6JnGZOWjMGw
/K31a0wil3lm5dz2/ZgCwDSG2ytn4cpvQBTmRzCrI7waIuRw1auT5hLR1vDwSSr6u0R3g2PqNHc8
fvTXWlUxzgnqu3pJOkVzmT/8GisTJz5jDwDtgiStpeNI3KlOQXWvRX1VOnMnV271Oin3I3lLWDI0
rwOW5HVVXNisJkfDnsFLl5w2UcCO+ij6TYO+KSOr/drN47QNbae+8bDueFIG9YeMe9ki8Bzk9mMA
c/OEJ2G0LQfIPrhYmGsHFcLT6LpoisfNvRywjmzupZ/tyemizCUDv/ok4jqhUuBkIXGCQQqCrTnG
p++Vhi6PV9ktNyhNx7GPSaQCYwsy7aFEd2MIMTZs1UDfO/HooQxNFGrfy7ap4xbTY4jR6hcyaQiT
5K1+kkvbyHMfurGbN9ZSIC164wQIxDxVpoezxNLlod914+o+QjZ0yaFb6qN1oPZ4HimU8n/FkkFW
1ybb7BUo1mIbBwoQzChaLMla6/OcGS9Zak0/6+qNDR3lu2q2DqxTrX+GMKOm207t2zgESyrMdR8M
k9fEUPTZuWjC+qZ0gP5QhNXu5NplH0XryQ7z8XF0wvYemU3/EGAwsx14In4hY76mqqp94h7xD6Xi
sNXTrfGLQn9c1Mkt0mzvXYvRVbMc5EwOTq+sutRVbsQAS7pGs1NRHKUyNtVqupPfPkSI3GMVdyu/
vPztSr8ajlE0fJMu/IRUVCesVFuXSaRspVMOpjWNKzvKXg2ggPd1E2xcJ01vo0VLWbqwSgCINvkH
FCpNZ9NbwwPETzYEbD0doMHRsFc0UH+kbGvcFXfROFiYFKtkabJ2+OxRq8Jf8h1dkOimMX00pzOl
/9wY4XdtHJQHVa1Rrag7VvdLOEqZ6caZguiEIrv5ZtvTGu3s4TP5G3M/o9+0k+lF2Nzotdq9mJVi
nCFRVWuZjowtzzTsv26LTomedR/j2eWy8kMpuTujnW7r3GJYgy1ay2tc0fDmWhSc5ACzdMY+8klM
lcY4Vw5JlOCi8Cvgb5Nm5zJJovxYwdHDzT8myYUcZ6bc3LOi1734k4Kj46mJ++qJRdyPtMiar13n
4Gjeaeo9jh3urcdNv27YGX2Nk/4pVZvqBY54clNWUb+VCdb8TfEBLgMBC/ZRr2UHwPPNp7xLdzLP
CqNxo6IzcQpbuOYzGo4HcaVEw9qmRBBblL7+ZVdZrRx0WR6muKnOl5Ixfpz4Oi4vX3U5xI5/8gDC
3kgrUF3n3KCIFeYxax0vd7bTEOADtTRrWV1nqf2181TtKH08wrx7V9fTWzNtt9I1LcsktrNssmcD
Ry8FASj5IeUg6QO7m56cRFFu5Ke9/AZBUBwSRAMNhALS0HwVykwR+MH9r1Y9F+F9VNmvQraRFt4C
l9aQzaFEzqA/8IurcjRe9Uah8lvoE3oihfku6aqurkCwU2A6Sy7Ljz1t45nIfsqoRQ330GJhfsl0
ldg63NklcOSFJCMHco9t5iTPWTcHJ7sI+1ULKojUm8Iuqi9Q6CtJK8mANAFCVM+J092axsRLfFbr
Z3usQ2qhsEJkUMKSfYlQNiJ2XMEOinYze/hjSbhTxNOd14zn6/XkI4uY8p2C3uwQhdmDkZDlHnJz
Riw78V60xMqPcYw7nTQXOe4zOtZk5pdRc6zch0YvD9KSg2fuHQvPPGlQK71Dlnq+l5ZlOy2GWTWr
q2WypU/Rxm87QJJLUz54GveW+d67OTLds5qo+77AN2PBvQOirGN170At35pjXK+x/jVZbhU2gjiN
csNXm+oFxKQCAbQMx5uuQb6hhSWmVA3M1L7KMAbxitOw4Ot4gT/4quM+OFqbv9VwvtNCeSsmC37k
aL1Lq8/m4sawen0tza4LF8dUsm+X2OWC0VifkdXr7/pwLu9yBVtMxL2a7f9QdmbLcRvBmn4iRGBf
bntvNpu7KVk3CNmyse87nv58SNBqWuOJOROKQKCqstCkiAaqMv+ltWMgjnGOpWBojAjsc/DKsDtY
WFkhtxZNT1YbTVedIh/1I1Y6EADIbQBe4SFAE/rfR1NSRV2t/B9NM9I+gn+ZK8Ey2uexhaGbWe/Z
2mZX9HTTa+Nb6dWta/N+UnfSLT23sW4JkD7u++SgYdq+kdFfrnGLA+CWoTfc64df4ga1AY2vDMcs
VJyetbIdz1D4pubYahRJpOy/5l9unZ/AJ3poN0cq/PPyAO1CtsTIFgijo+wcH++Q/WD54XWYsxaj
uo9WPqq1tCrVSxDWGPcl0q1XCF3uznGs+euQz/fWUm5Nc+21q5roS+56w96ttfi+ULJp17jmX/1i
vebq5rDH3hyO0dIUY6M4rl+a3LHupcuA6nYNQuNBxjw3xA5I3HaaovvSKGBdO3zQZsdT3wuo/FcK
zumm0wf1vawyMmeKZm5ltGsMa7mvwoMd1Np7pRoYmjaOcpLRMpx5C8/ufD8ul5q15DHwMu9JBrPk
5KW9+9vPj+thFfJIv8tcL0AXcSi/dH95+qC8p5PfP5JR+m4uov2zhSljrLbdTprKZGqwpksQ761W
fHG64S/HUpwz5WxlX46pvXOKgdLjbOYIQneazXJvKvtNiLwtm078CHFWJBsbBPZO784GeT2g/hlE
ogETjIsVddCFgnhkb7KcOl6L6UpLJs3zNApkpf5FzFlX81YwrfUetrtNEmP5PBkakXJngaiU+K/a
izp2Z90fJbfgTrg92kUabD9lD+RUDhPZgwsr7420DBW9i6OcJkr1xwS6cL2KdH3KTlDcAsaz6hbb
PHx2LR66z+roms9dhhlypqv6oUwbcON2k5Pn9xLnvLYzJ73r2lm7SnTflQ2Mgm1Qg3LeOuWEmFnh
XNfQvAUOU7bUkSVWDkheFQfPygtMOfk0O3P/QL3k++i1JGpCfNFR7rnGXtqx/At5LapBpp+0LnGf
JCRwjWAf8SPi5Ws5T8FyWAgtp6E28UVdriIDnTv7iwXl/tYl/VrIwnTvU5n60k5xdYAzEPLrVPMz
Dp3DRgvQ+g3z9E4isriqDnwfgzsADvNzomLgQm49//+JCDPYCVHGhttyNe5d1dmljgawZT1OZhSd
LUV7/YR2WU/5JhyL3AguK9pFYCyp3SMhZcInU4oDj/30zTZAo1lIP/3VRqS4C/+vtrBQSG/y7jfW
psB7fHL3iJVpl7q2ikNQxNkbz+yPSTbisK3p/+XVsNfKTMV0nN3VPqjM+X4otY9JumJlFwsmycrU
R06rPGQkqG8c/V95/NpC/xe+P/6aWb1JkOfnG6jc81Srd35YWu9dDyXaNJTgLx2pZP6TyZMDoLiv
ytr95nqKspm8oHzNe94WgHBQp0t9JPbdIThhg+o8ypXgA+E9ErTqXQxA+a4Mte/lMNXPwm5Oly4E
VdYusfKWqKVLWhIqXXqHNVXDrSxdU5b/kY+4T8IQOUiiKpdkV28p+j7n/qbuxAJu7ZyT6Fucts75
lvsaSn7TNk8PgVffFbavDwAA7QjI56rNgbdacsLM+Kil/fyd926E83o/30eZqT85AzRXGYiSKITo
7ycvbhORW6pVA+kLZqQ+TucQS79mA+pmOUTmUz3Z0ZeWnYKGBtWmbYoY83Ojf6rn/iys036hnhY4
85DGfpUeu6peU0p5D8JDnRJ0QqBT13cyWA0IAVSZ6RxkYtQ50Qm/dcCiCyGWp697MTMU12Quchz5
3vFibNVi988mUqLzmrb+SflPW+tT//oebAx97VvxdAKz5InxZzvNb7kCkclpw/AqhyhSvlZVYR1v
XSyjwuuUaAie5AXIGfQAwFSohYdO+c0urjCUg9W12V2yGMpJf+8Uf9k+j7NhdtX9XGjeDoWV+EUO
WcvDLkni+M5ZsjvSlxonqwnaZ2lMgZZewsH68zZnMoffHOgd4d8JKgmbQUy6lFL7okE0fI30lAoB
9BoE0UoWcKZVAnjseEyZavgKD9XAzDbpyPwto+lUQSYxbNQkKHu2YnfLWi4Dclm4qKyMqNM6vfUj
Ne6rxRBorPpg01qd+ZvqRMMelIBzr7pwefQi6A5Z2AK2jPwHNOP0XRrX00EfO/hHXZ082jNQsqUl
hyJNjE3XUeGQpmPE3h0Mx3IjTZml2fqT0iTOVbp6K+yObuWCt18uorRRje3aefK7+WXW7PrVVSvS
N6W+7wJ9OorrZO5aT36mDM/pnFRUGueTuE76bTLeaS0FK2lWKVy9epGu/X9OclO4etNSJrpNyqk6
86rStW2Fzj4uueAfxH0aBbToPOhpDgi+xpvaa5pXSNv2jBLOr7FD00fnGZXEbYBTwmsXWhIbxyZp
IM/mSYh4q7JTQe1V+RMQRXcfo794gE3R8/DFKyVxMQw5Oot3SmrgJZ7W9vlXvpG0qT9mBwWa58YO
WyqNvwbxU98VDflQP7P+uezts9Qas07DHVUl29cKMAGHffppxbsb2W/9HNpP5YA8qW8kB+m23CK+
ZH44bgUGn06xv7MbyA4/J6m1jplojkGdNse/TpIoN0U1SyZFZqVtU7UfL6EDgF4bEXzF9oRUfpm8
1gs/L8sz42RQan3uYRyzpiIE2YWNRmHzD08djG2DmfBjoUc8v/UiPxgwrN773vttUILmB+9mcnfd
9MUbMfhN6ka/lJGBSS34p12MX9H35YOpynUnp+SF7mQJHCavzPaWpo7vU59gPFAB1NbHHIk8G4uX
rFH7OxmdexSAzCjwrzJaqcFd4+nuswzax3IaW2S+6+SFtfhZQsyqSR7CGK0tZ7n8nDXaXe6zZZMp
8uFhp+rbysxPppsa30ofOfXFlNK1ur8SCsu/FW6OiovvGHedgv9UDOF29zN0mFrnh0+oQ9bkP0Od
XP101Z+h8dB9XFXph0Unz/501RztX11PyheMLIqD3ubKkawkHtagVvUwKt/BUhkXbNUNjAaH6vcs
6cjqhmH6gCZO9spN/Cjxt+nhQBhq9P85vbbHj+mGaaUyXS7rew5cqwRKeFPs8nb80BgR4RDP6FyM
PNNXaTW6bxogWQiJKgPWRjdcZKC1Z0hKY9HiQT3xDeyl/RGIIx+qCa+fJsucn1f45SN1XEl3AWi4
9WcxM6h/MxX/TTzOVNMjs0Vd79fTZCyGDVa05k7GM00JLnI26/rH2a3v02wZ9lw0BT7eV+Bmd5Wb
Tw+JH3jYMGt7ad0OFhD5B9i45T61jYknFLFghfkOyalTwZ60pvDM/TQ9fJoW+wh7uAOZZqBS8h72
RzRqPJQmDtKUAUGtY0j/eWB9L+cNexMvhWH0ab8qnW5k+ofbZeUS7nLt/8WABEc85UYvUy6Z7ldX
JWWFVIb6nbTkkKsF5dVlUA7NFPTYpKnm7peB3FSrq/QlXPiEpPIrMlHUY9sCps1GJvcFViuTG6O2
uFS9bodb/WuwC8pct/YtBuYp0tJhXK+TlbpqDjC1kY5ZrGhlNYF80mLisywsspy/Um2EJDxkASKd
ueJk8HXqBttrLfXXmb1fJHfm0B8g2zaU6fCFEXOY1QLGh5oVqll451R9pt/L8Goms47XZfTQQbHG
PSzVQ6D+eczGM8I0wyCzeQGo5dlbv6NXhiokSsoYt4euq3zgIEu4BOrkKs/FWG+scWjtg2TXTaVB
7ROpg4Nk3EFHT93GaSIV2POSeL8Fpb1NUJg7BY699fe0UhJkagzMymKP3fDc6r/dmiJtLc3Mg8So
L5yW26hIW9+aq79rFIJaz8mjIKlZ5O4L1Nb03X2x7aF51zKne4nb6liacfNOHj7GOtv7uo6p9vKD
mCq/BoMz+gnnlJoIiStmNoEBOmEcWSUto+VIxkXRh/4oo2Xi8uxzJpYOy2huYAIUhn53L6OwSd6R
T+wRGGNwkaCXHyw2Cu8818rwIcolNdioa5DbjPxkvzYXYa4Pja5lxCnNj5Ey0kCB8pt+dP4q5HUb
kcKvXO0/LyQjM1nO7eqZpcQw73G1NvXvnuo+T7YNFKZ2y50xoSspTThJ5lPWWO4pRolmYyxNGVBT
tYPb/6c0bqFYob4DX3XupGucLcwTbTxmLDJ8J6C9/sUeXP+iWyUCikY8AI8gCQYxfcQIeelD9fOs
WuUP1F+2AuRRlVy5sLlD/GUB8KQz4p1Oz+YOiR7jS26Pf5SWZjy2alv+tkwaqrbZ2mNbvlqluvPd
sfhegVXeagi7LYsHYHlUiA86e9I3NXbDDbY97qLAQchkd+RMcXPB/7d5ganDrhJRyghm+b6ohv7U
TxjONwgkdWGZfql7Jb7EsR3upF+mJzBocifWEW9uFsXlcAyQobaQW8P2FjEzJ53ffc+2H/pKv4vV
QuMEsJ8/aMlJixLo7ZK+/Tnqgyp7Ras3Oc3LqAQH1tiw9Bhp8UIO4xiK07tSD/D/OVl7GAqbpedz
zABQet+nCk4kmTI+kaxJKYH4GvBoyCPs62F9JXP8tQvV8cmt/Mzf1KDTY0OPr9JnVZQugL9cevJy
e8c3VBYw/1QZ12KZiconi9vzrT/miXGFKIkRMGXIW7/jd7sJLNGMJXvQIdeVJWZyaAN272k+Vqi/
qPOmWSAt/xGx2Cg++/hY3CI0EyVwPQ01hH2z6trXaB/8JIYK4TPxC3+PtpG+sktv7FArDv5Uo3Y6
C4lU+qncT8Bi8vAhNosfUa/P39m4QqAqq+LJCHrlPogVZ0sda/7uD8N5TMoR/WUMXgwj9Q615dS/
u/q4kQAlxM66jOrwQqpFfdGC+LGTPRtIGxDaVdW9an71XaQKILM3LPGV7LmMKYP5Jlp07aJhMCgv
iRPq33Qz8PZlP3pnpMyPq499alA/p+w0bJGcSH/POiD8osxMttAsTe9vq86+9pnZfG1aBCQysjvP
SGwkYNosWO56Z19iFbuYzvPsVeG5HBM0XosZ7UVKzq/5qNc7xUrsQ7jsR02kxZ4qVVSbq2saD+2+
s6wTHOYu3HqjP18dZESgKML9g27zn0231Q8Dr5nfEsCiCBL78xEATPItR0oqwYSb9GjK0hrNT+nm
Zgyp+3z7JXq5R6mwvioQULdDVj+qVoj/+eh3HtAOHupr2zTZi2GG1Z9uAIw4KPY6TnCP0tWMVnBd
LpCpsbJJFF09epOePQWL2yeQtTe34yubak2+diV635/cAYU4f8ypSPLtTIBOoKqzvOhjUoA40Sh7
ad4GpBmhAIdGlqcdhrIJH2MWNxtsi6Ae6xQKjAwokzTdCpdsJdGne7wojC+Z+WMm2/Du5dretgOr
QQwo0pB7hz45TgmQE+x1jtK01P6jL1/6/CUkatS9Tq5vNyzOt+2g+HCv0BdwE8t8lT5kRWulcV+k
px5cHqQFu0SrCJ+0vg/v4YLVdzZwMyQjyumbZcd3bTyEx8akyvfeDChI6Cq+r4AYpiNCthEasLq6
nY24/z2sk6c0C8y/xzja6qHn/+mPHfpcTWi+VUo57n0bponhmNE2b1o8Os3yIVZtXMYoTSSbwDea
i+eE/WvQmtZpqNRi65cgo7cD8NEBtP1zmtn9K9RPY+dZDoy/EDbKEKITslzKx0t8M/hwIW/kgcgO
3D1uNMNWiAEysDINJtvZB87It4l3+DXzxi1K6ry2mgzSJcR3//KpXas+ZQU7OUqfHKzSwysr4QbR
S//Rmy0ep51V3oXW/C2wkunJ6UseuO6gHULSTleJWMNqdixxmrtYzRI32JF+jE0Vz2I96C9Oj0r1
cj/KbSi3Z2yyjkn0xCGB/8+tCeasu2RN/igRt3431tRNDLJ3vbNlYDCt5DLpJy/S7sirB9dKX+wn
s0WddgSBRzlW74Yzef476ZNDsoz+V8hArfAeRDpLxZhyvVo8rBwWDfmoe3B6m74L/4Cgox3KSC8X
RZzgN2TnPfyNSNDGiDW/9dPCDsrt93BpUY1MX1xoSTIm8fr4p4kW9msTDsqbM6WPObr+jzLkNEgd
5DrqzBKumtTb7SH3APxzLVWDxmovonwyOtlZeHIzp9wpI5nID0GReapDlJNyDBsUvFh2sdoHuwqq
8RXFf2M9IJiCv53iZg/4UExnGfAb1bje4twQ0KxRqXdr7G1u0BbHNrcuUkBVS5U0kOPz4Fkqss4Y
H+usBZWhOg6PXBPYNd1j1OrXue+LjTRntJlPUYfNgDTTEbCmMuY5II1Me7BssDV+1RYbWd+zzEWe
JiUPONkQn9fmbYH/qf1pf7Cewg3CNVi3LlhGJfdyMNNoajbuWFEIalsEz6QtQzNvJCqdvWvuq9gx
j56WQpbD9e8idlthBGMJtE+8kebgwANEtNw593fuPM4YeyfmQ5yXgbEpcFQBqMT7RjqDmJGa3fwD
0Iriuppmj6R22AOVvoOJm/McLlLC01JLkLNYagnSXk+ltxZ9YHD743GZo1Oq230wleMwBGHB8y7H
5PO9Rjnk6Pilt0+XJi7M6c6fsuo88SV+xyA+X+pU81WafYMXHWipl9JFFMJr8ARdJk12XT0GUfhN
gqDZo4W+fECIKNy5AOl88IADYTtS5Ve9QTl2GzW1BROg+yLIOmWwyl0f+d2ph3WG6ov/0byNFrXe
nQCHBts8qXgZTF5tn2RhF+n3aKroj+uybhi0YMsXsD7KGu5jIef0J6vuuo1M6JfloAwwNbYSg6/T
svoDBxBsyzmpYZFVBTI1rL5PPoncjSMrRpen0uM0XXK75kHWN1RjcS/HKbDbWdmUHMXM3NQHl/wI
eARD7Mypf+C/UAR7R00DpvbRaeEvYxC6fIT8FPnfNRTap/VDjIJsuWNhaS4/pvzAt1nrD4oxKA/L
P/leluvvIVFBb1sUYENz/c1lOqWx6ORZzXNqducYIhIv7EUGTxTxRPIOP4ZNAuXtvoBn/48+3hLI
5l7ZRYo7bA2wLKfI6QyyqaWCKFiUBlDQDKU8Nwsu8taUP1feOeY6KjjJW1NGb8E2r9Avru9+67zK
QaOjOfiWib2GYSWHcpj9P8Axsp4DRgSRHP5QbZvNA8q00Vmv3PhcdEP1oIcuXgWx6b0FrQNUGve6
s+6nYKFtmONm4sZXgY76tprwhEuTq6BFZVSa84K9CBxGb8FWoD5DnMT2u7EeEWyvn9kmfpNdT0um
AtBGkJ3toax+H+w76ni821AAHXbSVeK9uTHs2D7rSurutc7piyP8LkxwM8rebNon5vhwB6ca3xq5
seQuSIcdkrXxx22As41L4SmfP93GCihgNmVM0+pgH6oF3HPQ91m4syonOSUTWHhe4zqyWqxfkA6b
Bx6alQ6aBrUkBPG6+9rUr6Ad2kMEQn/dzahRChSQXDoUU7/yT2s7zrvoAaw4CV1QlmufTISbdImm
79kiYCFSFpPRfZk6QKXSAlLdPGdB9SUf4+qyymE4NUi0pekrWnpGHE4FsIPQDODu1t1lSqluBDHw
K3gA5BF6PG5nzHt3QIU0qqtTGxagwv0aW5JMV9R9j4LdS9L46osDYVdze7xDltZQ8gRTDB0lvwK4
yLYN627Dk1o5BxRBXqLcdB6W6+VY0e+cYcDRY4d3AgC3xFGf2BzAGdP6NzlAgT30seo9ScsxLX2j
xK56J81gUq292Vb+Xpp5XXV3szHzHfbC4U1vmuYQD415p2MK98j6N9iOIZluoGEJGGf65ABgUd8X
kTpsNU2LH5vYxm2FZeZw7qPui/TdggNF6R6ymre5ZfNOH5JHYNXj3TqJ/IB2n2B7J6iifhzNu8JS
gpU1JvAgaa4go8b+PNr8u9ktzRLN5G1uOOV94mvJ/E49U9ujcMe7XvHJraC7s6gZ+c6hXDSXbodu
EWhKwNgcAJT1vLsYVdSaEr+cmoNqX62HTz3SLbPkmuoEX0cbKG5AZgYPlCX+NQpt74pFlY6DSUVd
XEakM1UUguoEKQxIYRejnFuVrxPhbRQOOyBECrCb3rveriOjpsrSlTcyOmTEfrqUnFZ+W21Chwyx
NGXuVDYnWzGaozl5MOqcBllI6gi22WbnxrL9Xb0YLfkD+J0BhYU73WzZs01jtD7r1wd42nZb/lDd
g3zz5aAm3sDXohwP63ss8oKOxyvV2yjMv3zI6LMNsq6lqWVbMLn5qVtASnKAVEnyZ35O8659SSqn
QGxfh5+9BCRU7O6rrncpic7huZos5cVq22TJBWV/Bor+NIPve7eKPD4WCGenuecelahtrjH74P2U
2iY4DMtelFP673bT3a3PaT3GEzkLmx8NTiywd7lG2KqLT73RPHYpX64hUak92Aq29w6qWFUSY1Ws
Yh2ceh34UMuFQlan7l1GQeLYDb76DBevxbvVy74NRnSVHVSLhkVhkhexdHBhYAZ/V4e22StJwO/m
ZNPV1b3hFJhzfT8Dz5m7+jC1mcGaGLT4UjBZz6QpA7/0lb6toH3FH+g2UCm1z19+uYLMo6hM+3bZ
27WHko/1zfR0G5TLaOqg3jnN32WAsXG2OB53i7vx3HvtMZsGdHD/1d8HI+tJCSn8bJEbzN6cOIiu
Zp/255kMNUtCSizSJ4eC/eBVztLYM7AcHH6X1qe4W4gyUE1N1AptlF8uc7uWFXjOztb7grwdH3wb
+KWpTa2x7Ryl3N0G1GCItmaSmTuqEj5IgAgddXyE0LzQUS3QPfNOBuSgwlJACF+O0mEtgXLGE6a4
VMhlu5O9hafdby2VDXSB/ThAgUVF56bRIWf/d6EOGUb270P64zbvNoXUd7QtQzCpdlVuzYJ7PWjQ
DF3ofAHJ32fTOcdKgubrDFUvssz8osX+d2lJf6ir6kFH3m8nfXKYs7TdAhOZALJyHenL4A3KpbHk
CzaOC0hhOliW797BIqgvfkkpWJ/ZDLCtMx/E58oDzIOlSDIcLBkhbR/dz7oKYPXSWdidVPGDWZIC
WPHFufr3OHasZheWfarrAwxov12RyZrvzKdMx4RFRinlFg+6p6wz44XDH/VXLbKMXV8W7g6/rv7B
tq3+AbXL4cGMzb8c18pP0mUu/evgEpaW+9LWgjXyNrFngXNSx/KrXEHz+beRST6lv52dzcnudg2l
e8c6hRX9sofaTkqJQIiBZXFuoReSN/5JmzQwIIXakH413K1hPMtCsi/MLRvg5FW2DD43pbT8XnE3
phaY/BePelttAzSHIbsMo7eeUsdHY0t619Mm1vW96tUoGt+iKDM2F5ae08nojWJ7g6F3ud4fcmwV
tkYGyOE2oOeYK4VldW3D7rXX4NtJWXFoHWg2E5xVNdRX6bRbv1YZ3r0SaWu/FAOlkPizX7raekTh
tQTSdivV9qx7Hag6uIFl/sOtf+qppgDVGfe3PgnR0agB3KP8fuv3XBJEOJdofK8WfCw68zqyaXny
u+3hk5zV7ngtNce8mLNi7P10nFEpTd9Nsog/ltAF7PMpdPAT6wJE8yMUDbL3sjBsCQ1AVh/4ZpT9
O4Z7caUV94I1E0QafJrj6FT29d9dpsISQZBn0m+p3hp16/o58QZSW7pk4pxipxLWfbmfRuCom0kZ
q/Ooqg83CxSAxuNVFMSkz0vs6txZE3czdeJ1lpzKoaqi+jz6w0O9aIrd+hPsMS7wAHdKrafqxi/6
8GFm17VrjbL73OkuI65ihqeoT3+s0QjtLC7KizCX38LnJsIDQvQQRimCojJhObRe+lVjGXy69cd+
1h/KJSswdkFxndsSdJNSbKeG9PpO+rwkXkw/gSpsG6uKUAUgcO3Mal44m2JC1FRlUqDnaXKUcTkM
AUh3iDfoqcPLvd4GPmablXfKBx/qTbBNoiC5km9OrmUfjlR+f7ZjF5MxCBLFpvXK5CoDoxXCUJDT
vssXOS0YWuvEegma8iRvd/ryLUK64OyncILWS7pyqjTL7/mvj0X3oc6K+q6nEH2Z1Dm7dFOYXaQp
Z9LHEgU9qP+KwTuD/LnRgnvmAtFoECentyvoruYi727mFLtsBMvnQbuofdM9FCkcxyFLkz8a4KVu
40c/rNyz0fBRy2fqJM2ZRG5+tPVCf4uc9IdE2Ll/KfUs+YoUOUo0rIEk5zEuelXI4uDTxZ5a/3dT
XZqgMD5GPcP9CDbsuj+jFKrzHY5cPd5roM7vXMSwjmVeDsDzUqpskRF8UwfnalmkpKNW2drojf3Z
JtqIf3hevlUYlu+nLvXu9akCKLBerzHqcturAFXddNlNxWjoitSu9LGhqtBxWHaa4xKjVLRXXd4l
sKlBCUhfLjEyh/QRVumr2KpFeXKbek2o7KhJ6hsQgcpBX3Y/kV+xN1rOJvQP94kfuR+BBnKjJ1Wf
/mSR/xEicWrR6Neoz4ABWr25kT45xOxWs7bPL9KKZh36aZPa+7aFVjeCqbrvooj1RtGesYPB1OVn
l0TIIMYkGWXxl4w1zyHzLHM3j+QZtmaH8qepjc/lwroZm24xTABTCXX8G/QjfRs5QfVUtXhpDirC
B37XYFsSRc42SCP3d1KoiOwF/l+g9XZBMt3ns1Lj1A0xNSzq8dr1FQqGwmKN0eqKyrxZvnT/9Emg
HJRBf5e5N8brOne9TIYQynJldS6522CXbQWHIYiNIak+8J/Sx47BYfUOfw40xw3ScWvKmfo56hOy
4xaG9t3tOvIZUYJMajTo896TotkInv/MjsVmt8Ev3KnhNiEJeJHW7fcAZTvfwWn+MzLvI10v3puq
j57MvPmSxW7xJSFffg4AzOxA2BZf7GZUQOLmEKSXZmc18UZnX/IgTSe8sjiKKa85ygZNVqTwrMg6
ilaTNllYRtT2C89w5dEvs7+lu4fNeBh/RiFL9ClKG+JPUXZLFjjyvOkrL8ArmOSPa3VG8LfoP63X
0kf1UBo+ZkWVkb0VGLPuzCyMj61XZSiQ+eFdlBUugHJG+65ynj1MGGUwWLpSt313HXI4ZfVXC8zi
WCT5cOxggr815hxs+kW5fBpDNGdi7Stk9XI/z1V4X2hBBGSs5T/KHqfv0BbWUKQCUAxNcvN56k1g
oF3js1BbFmNu3Kebaql7wdYETB0injul+LS6OUrBxd8BOos4q/bPRRKG+3HwPs7mn2e30dsZEkXD
8wiqff+/iCsmUBC8ho9+Zpb6F3eMt1SFJrCMYL9VJCC2MXpGv/da9rLi5L3qODtj/3c+NN9qBTM2
PfRdcBWB+1Si945vNjRSrAEidAu5TqGo1cbMFpveFnOOTd0D433s7Ne1yNyzQ7bMrkU1NGnuO69r
fkNe6MDKHuPOweyOvVnrBxd43O8LaKmtvOAtQpv6atc+xa6lX01n3upTVQGnLYazgW3K8zzl93pR
We+GG6n3KLIvAsMGefepGE7omoIOXprYfMJ6UQrjKMFTNVCltXFskdGgHF/yPuyeZNDUDx1/+Pem
L7CrcsM3ZKXVe7Of3IKVQH8ee4cXUe6p97Zhzh0lctC+c10rVbsrIC9NP4JkrPeBqp6KOtcPrQGb
L/Ww1IIApm2ixMnebM0aX6o828igSONAg/luBWRYpUvzwB3Wc8AO3AwOfdlUXzO2bm7dT9/A4bKU
8HXrQm6keWzGie2W6wcHA6LJfiXgjClJZpKprzctEaHnlFZPyf2nvgiJsUOOEOLdZ8EQCbT6bNgm
fWpgn2OBlFsOMs9PfdYwFFYtdunYmO6KobHeDFtTLoOVlphSWNZbXjfzE3KBJ2kpEV2YTxdRN79K
j5rFbypOoIDGGdI1xFIcOyzu5FpaTzqyxjfwIE35pDaMoDthZUdFMc5tdT9RLr6ZNCV4emZsuMDO
FVk6H6C71ffAqFyE0xZ1ILxzl3rxMj66NSrhS6cExQocmYO6tKVT7+KPmHXOLTJPbRI9c3LEWy+5
pL3et1S8OZ0D7kdAgdpZ78v4ZCo5TRmRg5dbpnfSTN05qRTnw6qbL3A8MBiXUyjJMPu0Hh/tOKvP
vw5/ilxPh8hReD1O02Zt+4MxX9BqmJStnPoV9heYeJ1z66ftpTHkRbgr0hqwW6OjqLeUvKiyluFq
pCltOayRclr3ENfMZo43QrSRPjRP3eaAdME/hIgAFveKQeuUeD65U/JNkGK/CIfojTrJ4Iotu43+
HLjBz26DYeZOpzTOv61WknJhifMUHVOXrOU+QM0KfBDLfrVD/5P8mZLs3Sblu9N0V2PUzEe1DaxH
mGo5yafyYY3QnSQ4YPk+bW8hrlaZj7dLoXawBWaxs+aMLf2oR3cmOYaNNyn9mzM46VNczGcZlK5u
LPauZzfPVTz3b15gIxPjQaySwWnIxn2BfsGhG9Xhodchnpn2Ih/mJeFeSt34pxYPQF9JJixnVnof
jBG0n20w5s6juKz0HrCYoZw8hMLQBxP7lcAr0VnUPf20hsjAxsu64e7DBmJyQu3cY2YsqmNxQkK9
CBJ3K03DTsZdXAT1Oqr26ZNvD9pzESn6s1ku3BvnH31nP0TkYZFiNPsQmaNF31ma/dxOGPFBDB0g
+6OzjRR0mO9FCnoNnaC/AMSfvrohUp2GZvnkIgn75YpLGB5I09ebsHSpIQJkxDbfN1TWs0GprqZl
WK/YeiWQrKkeCc2i7xDGRCVmHQwWNoXtDu9lV9ZXCZB4MIAAaBdaBhIG5oM3D1ckma1X6dImEiee
Fm6agkuHC86C7/b0BJXQRFMPFR1/QWLIwVQ159wl0V+3LjlD72jXmJ1/lZZco+STtpazsC+Wq8kA
7nvO2WqUH9IlYT+nGxOJ+fWDEUUutLJeYcwIP9noF8IJFUDyikO+oZnVMqnuJ/3LJ2TyDeCcLFBn
BG1Q0Pfr7LjOvWGdk4wCbMmNAUSKrG+S30farF2K0kORJF3Swpp3SZYuGRcvUK+YwcFLm0HVrQ5W
/QevDO2yFst8t377pdkZkEjX0WrI3zrDSc7paOjPTQcLp1zA8FJbLCvursaJ/tWs4e1IqVGCZVRK
jfUSLHNRI/RfVA0LZMBtACwoqKHaEEXflhQKzIvYvKrNqE27yW5zVsdBxQ6eEQWx+2mzzskaf/s/
pJ3Xkty40m6fiBH05ra872qv1g2j5ei959P/iyhpqOk92jHn7BsGASRQvkhkfgYVXEWkXW5zEu6s
ln5SIgK8z4PsUWSQoraBoBNH4ebGq57bIhclYsRZag7lkl1X8DNQtMVEMTxnrqBRA3gTqSMzJjub
2xSDbvJDQo7IlQ375Cp2ekAsahMJwaLOkR8mSu9OE7JEuoG72m0eWmx7gHsHkdoRyZy4qjX4kXmz
m9M9Rdj/7PONkG2nYk7frsZvdpI+tau/xhvFpD2v8bF94zkmiIiZvqNtcoMbpLy2X9wGn1lx8MmG
XyTJti6D6t9VulIesKZDBzUB/nYZMFpZ2wr5aREs+sRZlZFcDfrtPF2c3datEG9hq1huooKkIogV
Hkw8NOpkL63T3CWdrHf+qspzDaM6w8tJ+MXZkU8rO4qz+VC4jv9z+ENMaZaMeK0SHdpJZHFaYQ7R
AkzS1Co+iWvTfIFqautRlr1s/5szshidBjSSOPufIOsJuP3XAM5wv2bMS0mAIsQMcV1EdyDblSrA
wS5TXFzJowDf5SZ+Hgs0osijXawGLf4xltUHrOiWSusrGMOl+ylD+yQii4r8YDQm96IFEuc16fPy
Ng9DEXTCkZE5ikEMoDqUddBsFKs2hm+t7BZRATEqFQjYOxMuSjRVHXXoSEdxNxNPKCgQvFJLdodT
UzzdckR12bdHNJ+C9ATfCaQRcmzhsXE1qAaJO/7qsKv+iwutcPNbkOLK4fHWvkU6LlfcJVZoITku
uVhaaqqfirrXT3qMMV9AESebWoqk8LLAT/86FTEq+Ht0o+tgLZrz5KHKg3YxdzphsQRs4B1F1210
jpZkoH6So/D131oDSUoH+7WTb8kt4nFuezub+/SqhM9kxRhFhyleb38MFJP19kiBDwejaaUOoZH9
IFUDav0NwlKGsfdJ8g/IQkT4Mhhmdzv8NeoqXMaoUTEQikCQoEcY6Sf+ILRqg1hoBasl8x9t84ua
hcq9gOfmSpNuZJibKzEmDk7+VZ4CRANt2J8BIt5T2mfTJ9tbryaO+GJ+1TVeLCu9SfCFm94OULaI
Hs9vhQi0p1cmzkbVXqjoGxzm/tuMua103qr0kuihM21l2DlDW+zrdLxvpYn7plWXeCiTT3GCM2Cg
eM7Jsrz6ZNdZuc5GvCxzhMhatHGWGr7j59w2jId2MB8RcLbeKLV6YGJGe9/B93/FoGpRjaP1lmRN
v02olIA7IMwEV+ekmN00iaIc4EhjUj+FBZnyOTNQn0TvlkSmitKRiIfKGaK0GHVn7HNWgwEGvHWD
441a89tp0zv+MpcQyxGdN2gd+Obw99BbLzdA/TrqZGmn6RgJdvAQNtpUNJfk+octq+6d4pfWAzmi
s+005X1loXZ69uzAhUmTmKcxAd0A3AuG/NCHj1WQ2gvNkbM1xohjepDxFt7c0AmtO1D96rVXWV0M
ECtfQysKUSrCzZaEq/aq1YW9aUCqkrqm6XVatzAV3IG60KCkxsV9PYTaxLsnpes3NtZTIUJg2MvZ
GLl7iyjn/Roc0gsIei2qoix5ON1bt40W3jlW7O1CSjcHxbeNI/i9aOuCFZ9YJuUK8U3rGYGOGsVl
U4IblhoriNEG9yIt2dNCIfuFhAuOYOJUHMJKLdgjucFq7hNzAsvRFkVhN0sXo+hrFynqpeWfaEbL
irNOdv1Vh4cke/tfMNpWKdRLh0i16Johs9IQBr/Fog2s7wvwBzuhP+dlOCY7/nCaBeuGYFK20xtc
dgak5nGtb015JcaDwgUS6Vs/PmjciWY8hsk6GUocWGc4iAB/OCjqLcF4N2vRFIdbzND42QQNfK/N
Sm9J5AAm8U116U7wjbgALB2yhxYCpeKQvsapK1/nDgPoylC0EhkN5FCF4ikCD+PSd+XhNk+fNFEB
Opob1W8bODU0RV+ix8UxsqRH0SWmwjf8nOghskSJB2rct6WXDhn6zTg01UY0GxWcddGiwCCadqU8
a4kbXEXLeUBwWX+J3KK5JkrzWBqN9BJWvXMQ6yGWglqZj6h+1N2PVSt/nU6yzLud9P/R819ivK6q
PwXk0EbbQ4M/LF5MAIBrDbr8KTa69GRHAfgwwFjPle1/7Rxk/DW4yyiBF1+alLL4qLketkYtdEJv
VHdu1aAAnEnVUkeb+T3nm+0XUfM9KN3PpZ02F60BdT3YbMJDW03eXRjfmDtpxp1ksouSAwvQCEaA
77JnPrvg51G4atGjsCfznTJO34dAX/VAyV5Nqos7A4zstkDt4U03rmLBUpKttT6m3R617v459CG3
TQ+Uy5qH+knZ4IFY9PemAyTbQSLqKfL6fW1q5s73zWoxxD1b2aoB7dNI+lp8nOI7IT5dNt2bNGz0
8+2znr4rRtA1COX16m7uK/3IW+sDVXhZLFf+tbwxjhR63GB/8x+aa41hB8vLHpWtqBzO/bcy4zTa
DSRaxajX6HfArrJV5cn5eYj9fh3Gmf5kZdj5yWrofUvIMPKHpP8Yq/jq5U7zpqm6vEy5ebqnVgHy
mZ/IoTH1aBlpinqnG26y8FvdfvJA96xDZ0xOSZEEJ8RupLUtW+pTZhdUgYvC+u6tkDFKnlE7uThT
0tCdsoljjW5VQHJxbdcxOUTXTpTbCIrqtC0R2UxiKFPQPJE8UQuXstC3k6zPXJobHDPa170Ma4my
21xry8ecUtYcJ0bmGNHEAPZXMW+u8ImRlILcAsDDW9fX3lKALwQMI+EntBrs1Oc3asCuS7Mcv3CU
5w4iRqA5ikgGo2lGV9HVB1V1HkjK4ZhnYabC9WbH5cfDDyKPtpKuFJc0k9P2mxRK6mctUds1loo+
bKxBu4pDDm/zrCbptkRC7tYl+mNrOBTc4Z2CSU1bdJk6Rsp4TyBdNk0XA4UT1VuxJH9lmIfAQ/N6
17IXud2tyYjXZwSukusw6fp3g1ttWnKtyybok+s88PdYMShrgANdzFmWIkxpU+iKUjSeEFmcOCPm
t2xSz+kkPUdUTmq3qd+2e63qi2tkk3SPUR58kC3lse1K51A6lZourMKB1FD1lruWa/nXqQi49YqA
W2xNMpQCadiuRKcIKly3NJZYgWf7GNmX2o+A7ymF4Z5y+xFelXPGHc059x5euSttElcdFC76qZXj
FlH2RbcbteKTCHQoTgPBmBboS/volXWA8d4UFw9dsDY03iQRM0Kk5PqV9gfJSOVNCaV1uknp3tI2
QBs0TL72yGGhCZ4mVws9CPxIPXEbc4sQ4DnTUn6PyMEELzRg8L7VBp8CS28mRW3njHVv92I7aDLQ
zYUe7XAFfTu7doJPbmsMq8Lpm70YNVRtz3ereGziRr42evgpy4LgEy5dyja3bKjbBkaMPwUZleDY
WZV3VxZqdLLL3l7p7ITfW7B2QpBJgurGrtiH58n/x1p445VNAFw3tC68aHyVQu+16cDCKhMDWTai
D2O1VFuX/zYPb45uo3AvjgOglV183burvcAmf9dnF1NNsovoF2d/H/QSxwcWNIVMA8jm2Pt6mjVP
7apE2fV9/GalKNF0So6cO+gIZ8JE+FqIrdV0hmgqzLzKd1YfBkRw0GXNFiukaDHPmFeZXt8pSr7P
PXwhWoUkc/wwlnW+R0EtW+Wlm+1xbkQkM4rGO79K1e1Y5eExH9r6GMl5s+3xBUfzEBFcmVfyLIdY
bNtD273nYXrGhmSSk30pMNfwFqUR3eWp7L1jTKcuTBDwT60OvwVsMnvictGqrnJ3O1Syeoev3LCS
1EZffRiIQIBDqSCfEkiOZkIum6LtcK114PdufV7raicbFVYUTtU7Sx6xKYikMtiJRxKdg5Z8BY+T
LwFPA0GTgqi5uDyvOtUvt67YtRHkqOJ8FQbeiB0LTQThB8Si0YHj9jgegIdNYBpFdb8CBVf5r59a
XcZubr7gYSXxVYvAMokuMWG+EIZ6/Gp7UbEVaXtfU38ECmbDokUCkPticTofPoprhWn1s3Jn1Q/l
JANkYD2ZxYH5npgyWQ/J6O512za2A+qqe3NsrAsA2Io9oF1+6mrpHncoF6tsV997gKHSqmu/Smhn
Txug4kl1MEBsMaE6yU6rHrCXgmESu/U9SXbUGBBNfPOSFFlAXfsR4gKA+PZDXPbquRP2E22gLD40
q8JPt46sJmQUEFQPSc/v6ukvXfwvh5MpZaXoz+IPfv5bn2PFwByL2tOzaM39IjYK8JG0A7yXzoqL
fBLqAPjSJP64tApoVKJpKWNwqizvu2gNsMAeYa8/1KE8nFs3bR81Iwm3FvRwlOUZbM20fwi925gN
F2o5AvncSrFm3mEMtpr1cd3KgDE5mM6SGr8cwwuZHP3KSD4UfVk/jO3LYPj1JRo9xIZ1N9iRtsWn
2FcBzU1984DJDc+iLMqfffV0VqRasPNx/F7MwVwsbDfqTwK61GSGiYuP9/mGePoAZxLApmr0+OR8
94Z/GgR+igTEmvvJdCGq7pIZSbAxx2gxZKmFEu9TDjDh0aCu9+R12Jg6YygfRWivRw5kBUmZ6D7q
GqtYYy0+FFNuXyxzbA+iJQ4AYJSda/Kq5o94kDZONXgoCBhcPfa/ARLBocKiVQBz3VCLfoRy1kKb
YIoCy6hYvRXuyVBaGHF046HQE3lpIwa5RRcC7yALReFEKfsrjO76Qc714FBbHr+qSKbpDPpd7qKG
EdQArmZgnPiljuJ3bNRVsaG60WFf8tfv+nb7KobETENBsjoyoApORWN5bH70Rt2dRIUY2dpyHdp6
diswl1EWHaHXQsqa6s1lhviV4h6z2IzuKQGtGtzQQAVZsbtKUh/I0l/Y2BklGw8PfaYaZwGZJbHk
b1uhM8atrKZA5oonSxJB9k1OqluPj6JDiuVo2dgVMrfTuBsE3N9M4SrqTlDep0L0dFmypkNR2yka
l+s46o2zPmRcs0SXOMR4OE/9ouHh43yDDpQOv6bcG47zYWxziGOh1h+zsskKqIO0za5EtDvPDiJO
dM0zxJnTy1SS8ktXacGxsfwCHCji4w2IKSxhUv+TnyafAYd1vM8/6VO6VT70etK9+fbEwHO96KEv
h2HTKj7i8nUTHGun3dWFri8wOUdsaDrEkGYuUmu5mzLIlduA6BOjmWEPlwbnoQBP5pXoqh2DzBiV
+G2mO+kOahAWW0ZV3meujtNxR936VjoR7ajMf7XDsksPom0VIKiWyRQv2tXEUir0FqeRyis2g0wJ
RTda962yc8Q80WMM4/bgUEH43FeTLgly2dc+GxV87DBUlvQxuP59Uj8pP06TEnJ6n8dpkvMPk3rU
ubFKCGuUScmAl6qkXsjULYsc/xNZTUnbh2wiEWHwzhCX2BNOh8aJAWybXrSb+zzgiQgWld1K9IkF
DCha+9aA1V1M+0nRp6STxahFEaHCQgEiLQdxJg5eomHZaBZcMRT554DSezJwhl9NcoqT8nA3Ob0w
VwyIkHmV3EjiRa0D7Jz7PqySVx3CInkNz//XwvMiltfZ0GhPc49YZ36uRSlF+0Abrx/6o47N/5iH
4b6YPlHdnEApcF1un7ft9r83NTYzXVc2FxHbqN8HrYvvASW2hxwC7OLml+maaNYFemvBncRv01T7
8qpJ/fLmf9nBKdx0emWtZgNNqFwHhBLzC5tp+YG9zF7LYmN/g0gI8MQNgVGsMqSIbsiKsitJFTjK
blQCNKYSR1mESq1iJVsPl/kwdtpwyax14WTBRYSKMdE9ghXahgVkkTk+wPpQBXDOcoGTgI+Z5s/D
YoXe34jl5m5xlinl78t9eLB5SVD5V34T4eFWWQptx9pLgfbwoTolalGAQR9iETBVt+byVBPp0trz
nWQ5l7Pm0Vu1am6L0lgwRWuNK63FA4lRq1wi+u1eJdP9YsadcrjV2ib5UUrgX0WXKOmJw9RVVxgw
3Sp0CGjcmjOgG9qwZCnXxEu9u1Gy/Ge9Y3dKpd86BkoWPEclxs4aDJm9GLXCsVh7YalvRBNndmo/
vWKsRLAyUsiWrDJbitEOAhkQLL6u3rRUW3YSuAuDcjKtwo+Vx9z4LIZui+Go4oxcc0Sr0KsH8axi
BTQ7CcrXnm8XJJ7C/6ZrnQxaY2riYRucbqfYM3GKcuFJnKFFGZwQA6nJYwOYzIwviq+ZB+jEPw/a
1DTGpkgB4NIpO5KJ1Kud/2x3pVf+56kIvc0SC/xje34kEaMATVki+9yShPj1FCzxwKJtWYOMFWS5
qCXXO0UVNWtH7/3T3AymvnwcIsiAan9tlc7efgih6BhXi1uMWELMsXotxI0Fa5BpaTFFDH5YWvTN
AyKOTNGXSLO1zdyfk6ytbs8yT9pxYysJGqIgaQ4hRogHcfZPzf+l78PK/30p/09PI658N1rMT/C/
LxMlHdeTf4r547Nx1BzW6TBcxazbw92WgQbwt4f+feyflvv4VH+P/21MTL09wm+94tFvj4iLGMxe
0fEfz+nfP+7vjy6WEVOrqMHPYF57Hpn7Pj6r31f6Hx4/iQE9fPyAfmv/9rC/nYqn9c/tUh35v7Lc
gi1pkB7y6SDOOsNIPjb/KUTETXiygzj749w5ZI778Gh/XOpfzP2w1PxM50f74/If5v6LR/t/X+qP
70sjSfcIdCN6Pr31f3y288D//Gwl3FQimAp/+6T/xYv+43uKux8ZsH/7nszLzO/JP839/3w//rjU
Hx/tH9+P+VnO7/wfl/5jyDzw4e2elzLRJAsiD1GXBts7ezFwA3EZ2D0vja7CexRcuQLskE5/Qse0
DXT7KEuctQgUffNo14ZwHabReeC2AkhWRjQDxO20DGLNPxcUTQ+lniVSe7hJjDmOFVW5KrRePkte
2p+izJOQn7CGN5sCd50G6rODwTDwOVm7a6eDE5j2KYwtlO9piUMAjZ1NfzJsUy+cVJUqybzN8AbA
bJHeKLdoESimkIOgKpnlh3kBU+q8O6ScP6zraCMKajE+oG7veC9VpZiLtBubY9Fp/gsl4IJ6cmqe
wr7wX0x7+IpaM55CUysNEXOAdngnWuDgUQ6EUCRauTaSgUIzSKzqxY9y5wSLDH2CTV4Wk9EUYliH
30511yvVZQ986GdvO5+KWNIfFWJyIYIxAbhCwOEGOs2oTKxs05W27ifPbrSXBDNn6kL5YytH3mtf
2/bB90N84EsNISOX7bXWJ/VGjFZ53y6DSFIOYlTtg+eegtrVdE3wFxQ1lakcmiHxukhAt79DbPuK
+JLy4MshKup+MHkhpN27lfZLShPBNinxwHK1vruzULC9w4ThELSpfnTkXA3WmoS0AFIzlzkiRxjm
UinvosckwETOuXWOdY0h6rRO3k46wqS6d1h6OGcSky8uMAhcpeTuyUUYSMqCJ4vMAyZ3J5IN1kbH
9PzOdHSwezU6eiMJGcvPzGeMzlTEGrsEg0Capkk6GpkoQEVTs/BtdwvsXF0hLW88mwY2mRi0uD9H
0ZXcjl6UQgoiWOvR0U1A4a5FcDrAlUFCyfg5OozFJmz7YCOC0xH6gIJCy0YE67qurVExUG+jwFCb
teK0HpKwMivLSryOkQDZiuAsK5yVPsjKVrwEjaQWfkqStxMrx6pTrdg2VzsxV9fAZmetoe1MCdcu
o/DJ+PN08W1q01NOPuHVMXFtsdlmjmkkPTqSgUXi1O3r+TnUe2q24xi+al0V7IyoiNdi1JexmpdQ
n9+LUST0vsG2cS96lndnp3YvctuHK8tWXAzApfKpgay5s7UO4Z2pmWm1ckkT+yr1Q/mkNWX11A7J
0guz6CEspRcdqNkRmtq41bMoW7a13uNE12FL3qbdIXLMFMux5CtagNFDDUx8m0zg+VjNYe0FQxdu
wPijs+IYymsboY00qkl5Es1G07Ft4JKoTx467pA9ZXBJcwuAd15J2ZMhRyiGIoJwiCOYWfxe3E2R
9SbQP+0yxKWOFpGq32tgfPetibiS6POhGN9bstduCg+NbtEnDlmCHlUdOSSEprkiTi3IylMcjxGy
ZSkxoJbOXdW28ilwQn9yOHsYtQ5pCwXWRWQd1Cbg6+yaPcllJ+NoofZ/FAcxFPDTvTVrOXkfKmzJ
fIBJwYh5ohEW/iMQbXZ/VtW8xH1G6QPTy89Zk70hs4RQz2DgwFNl9br29GFDZaGANXOYD2pUVfhX
T521W/0ccclTL6IG/bhey8qL135r/DY64+r+1pdOsjVLlNPGwNVBgKorHxkexVZPGD6O19DoV0Fj
xrt4qMqtldXePVt/Y6lKuX7NYvmSwjtd+eCyt21sHkq9gmYLTmKpRdW4a+zsEOu1dW+WhnUvRcCZ
1ZG8r+hTMh0pTP5yFpU/hPeKYm1DdAbPCW9w38XuHg1JCTk8DqXuFVvJ8pIFKgrS2TLMdtOHTbUA
dVXX6G3DUbmdZhlV5rxto3WNMsipmdgu4kzE2OSI17WcRsvWJ5+kAHpIO/0uSQP5KnpIMUyGJr4F
Go4AMVA6co8IIerSok+3lIjyXIp5xVQR7/WvKbaQl9n23qzxFQvAvKxEnzikqZNeNesZX/XozqaM
dU21ZYpJ+JMd6U8hcgiXIq7L526CgRoQ0s5S5ZXPaOnB9IYDhGQQm3M387J7Rymze7Yd2yGUzLON
pAFYAOQU+dE9TAKQD7k1qisrl6WVP1UDx7xP95EHBkP3g2aS+10AJSzXbmmbS9vzuqNdh4e46O37
xnZ62BK+unarIH5rpehTXUjdvT+UvJUIl1IFLZOFIklUjFJtQJFyeNc7t9kagGUeqAH7urxqvdH8
bkvmFfse5DeSqWJYasjYq3q/j21SEHodpo+iD2zXuVUL1BBzroFxlKU7LSjGkzxI+paySOj4YDkS
Q7s2ZZat0EYMXqyqqxY41VUgd6pza3XaorTVjkLIYJ3EQa7wCJyb4kzPrGRHVvoxLRpk0EVfa0yF
P1PrV7FmWJsBV7IlhOrhNNh4fXuOiiOkpcSf8GRaOpGULhG0tXZRYSrPeI+Fq05DUMPTJePejaUl
JlHjoTWnd6jEDW5dSHGykJrwefCnLDXlXbXs+x/GUL9rZqO+Zp4D3q6Ogx2yLenGBDBs9ndYofZ3
Pvdfe72uewzVfWWV5ZG2NFGvP2tJ6R6GCsH6UT0h5IsYip0/BrK+bqUK3MJgftZbLT4ZI5lK18N2
yMry9NxDUlx3bTe+SjV2DsqWK4kqLdJUc67WKjJ68yrOYcU618JQrpnUm+BoaXluSUyoOwsQxfp2
7htKK197SqWsxCwxoISjvOsV1C3nPhTy8hW0x7dcZqecA8x6duP4exw0ynfDKRdj1lSUPztnARUl
fWgCRE57R8brXSUTl7USFL7IwUk1Td9SzDtzJ9SvLdWQqx1b3wdbSd/qRvHWqt52e71sqR7kNX9n
bgaht00fasvQn8rGBlsF+s1q7fpSc1uB6DZoOqML4JtHdbYSo6mLm7k/FupW6ur4rBa9sWiBblY6
Eptme1CUurrGCAg9jRmsTTMwerBJlr3zu8Jb2yBCVr1cm3c9OpJbeQwzXIodE5c2SEZ1X+2Ursq2
VpEl9z7UQsTcUu9r4pmHIm2b1yguyeUlereX02R4sDv+HkWEHAz3htc5z7JfY/oCqWgXKLn3hDTw
l9hBVs9K2uGC5Xy4jqsmPCpGZd7XtsXdJiJ2X5Kq++7onfXQ4gnD3SQi5KVsFu9pvrFwSFsoOBk+
ad1w9pxO+aQYqbIaRs04863PjkgnpRs7DQDO+0jmeRlWV3nWL5PKir6kUHomZYXqaoeocVh9eczj
OiOZHzabvFWqB9PXcsSmautt8M3rWPkQBRLzrJhJ+GM0qi8wv9TX0bK9VUfp5xqq+M9blSRvUWxD
QCNAp9Gn+CI1EWR2TQF+ppUXVMvzH602ydPLSKgNBipVefKoyKX53YiMtWVpynvmdMUSx6jkXjbD
cCcbVrHPMzVeN3kTLWuXL6raGPpuYiBdg7LRlrWSVlhJ9YAjAKdxy4dCbVy+8VkGq8Bzajywy3Lf
tKwG1hCSQGkU/OjvIyTGnmA/WsgfBAjCFXW2VtCCuFOzwUXNP7NPXgrPMeGTO6QQ4/nDLUCZdt4V
7Wrg6gq7pRB367siMoaNEyAf77lmuS3c0jtbap7sMHh3jk4WhXvT9+1DkQc/TBPZGLmXThPWFTUF
FeH3vNiLlugXh26KmMMa33yPIq3dzl1zmO+1zdqJei6ylWU8JWq6LMake0inFt6T75qvDufOaDCy
8tVyqQED24umPchHynlfRlVPLni75Vc8ULxlk1XJVjRjqcmvsQq+1dRJsU8RoksMUtEHMyg1LqCE
uABjjCBRGnjtqhi6ehFVmn3qgrZ7bvXHvgmrHxDwllyQAJMEb0pmCxUu5COo4F3HsP6SdgrYKEf7
1qCebSU1WtehcZdUwzXrfOfgdRcDYv5SDs2HzPYwF6QuaC9bzOUn2Bt45WTqvZ1yqRiWiTfmG7xO
m72hAS/Iert4US0H3QsNZK5oOn3arvuKPbOvWv3C4q7iXoVkcW9DrFu0ijHs575sjL40vWUdxsHt
7kV/pPv3hllmsDO4SC+73trFKAyexSDeu9+Q602A1qYIz3dV+xIjDHLoUTpc4nBcsYMPn7s2xqXd
HZ5dK0tXtl99FtBIFM4UxJokbCREWxwAqNGZ+9429zVM6QkR/QJriW2jvVec5lzIjX/UJNDakst/
L3c1/cJQ2+5i5an04A7mHb/p5C1rUP7F7ga4y9R0Gmftclea6SfJTALupsJ+2I+B94CVRXryne9Z
EobHNtTTU2+UVyXMq3PqKRYepwpcdUV+lksnvmuy8ik3kQzp7Pw6dvmn1hqUc2Zkyhnyq7EOJalc
Np4f3ruR9pAXsnLsppY4hEPM67Pbg4Bb2diZYcU94bjyuDkYioohrZHBW4gtPk8siS2DX3wdddcS
2/ovSm4HCw/jj7vUbT41gWZuhrTp+Q7E+usQV/gpDs7RNYJ0XRTuQdejfhexczhmhmFtqxoDuT4i
F2BRP8oT21p5bbJzauc+zDLnBxCfVjagHHodnAvIlV97W2NnDQzo1YQJuGypMW1NHgdkCJq4iqs3
X/TUfJVKJLqQ2l+keYZUrodfiKo047vlyncVf5APtuMiLWVwhV2g7gvEcyi8ZZuNcHczkoqT0sRa
ss0KiMaAE50ml0cvcymLBoXzadRwxFU3aRa0P6S2W6fsP72FlL3r8R08beMoDl0fmEd8qvkjCov7
vkPCfKw7f6nCLvkaJdoqcgf1zTPzs4nOPHsvhO7h/LvbMbbNV2AwELDb8t3MLXbqCpa5RTNoD0NR
foE46u64l1N2flYtYrcNvuFw0S3aIPc2gRrwfjZF+9j35ec4KAGRgrR8dEdVQn8K61/+a/ZwYtwd
XlPZBSPWfA0uBgmxKrxqcoE+gOoPr1oCRNHRKuetKcpvNbifL0nY3gejBY+pSNSLHGBf4xSBdGnN
OkGKLf6WRbXxpgVByWbbdQ4RPgJXy/efbDSJcehTXkrfVO6A972IVtEVFTcfcb3I1WyqKJZ3M5Yo
kBFDDao03AwJd83ygDtV4stPud7bCzlw6mODeceqTl0Dl5rM3aQVFI4MI7sVil/9ZirT7rOpxOl8
67FOvkf10jU065J5prOIyGVtnNTipoW/6upu7jSmpus35oqyaL4wkfTDfgwVPYhTuE83SPe2wNfk
ovsMctR8B3NxO5l6/hrKrNH4e4wc9ea7RTB6NP0Sz4b00qu9v+D3loEdMa1rUuhfu8Yt3mQ59Nee
WvV7YWUFSd8sUTJb6K2vr3gJZHg00FEYXbfu3sea4K7sIQgh3ud/8dkVZkPhPJuOWUB715NtEdjO
a+LAuK/K4AsJNH2Jr1Z7LmFulOVKKA4LGWJxJlSIJa0zT2n28qF7DuXmaYlGGhL3bbBw/MnPQ/VI
0bRDte4n03I7sQK+mnG8HyI5uapJkV6jwMBtNyreRQQ73In67tugFaEnphtP8+BnYBx0dQtVIXk5
Fls/dYZHtyixrp9ky3pcBdVkyL5wowlJlOx5N2avg0OCy7EC8m6Wl79GahKuXC/X92JUl5sXqarZ
fgZx+BJ396LXVYviEtloDLtNBu4DyY1679Sg1mDRpqs20SCnTBqa0DD0r6A6uRHkIx0kLlySK8Vb
nmj2IA6lpm+HNlQuopWqQbXBQnoX+9iBOYbJVxHzvc+qt5Mkv34fDRX4maYoe8N3nac8au8QO6/f
Qa/1S8gt3dkePOs0Dkmw8uw6erMybyOAzaoCx0oBKISLn2bx60Ke9u8Ro8FXtAsy4wD58FmVAvUI
d1JbZVrlf4mlVwgB3WdND6Q1BFRzj7xjui6DxliU0CfZrKXGssXG+jFDBvF+QBZWl2rjsbFqbum1
6l3LDACBalmsEymF5MyrXAwaRJ88lnPuBWz0ugTJt4qqTVH5BwWFhMvoONVLbvpHICn9PVv1+iXR
71IvLZ4tkpyP/MIgVdBrqpF7N7rDY57yLnhm3K5Ury8wnZeTfFErUrZt7cI44s2cwv/EAgo2yoM4
KA5SFVWITBb3hm20tKFqrryijzfmiDmmiCk6G1yjjM7XNK0blOY6LeK32LfjYYkFw198LEMGEDna
jcdbBEdLHEDVhQc3cv6PsfNaklTXtvYTEYE3twlpy2XZXqtviLZ473n68yF6F3Xq9P7jvyEkIUgS
hJiac44x/l0lOTrzQSriAjhyyC2XjOhLlPhIZUDY+kW05Sqa1p9KYm9emB/7SQU4n8LOd+ok/RMJ
1Uat1m8kZ4gfSMc08F0m8T4ESXHQFtKCeYjDu6UvGRqxW6pDcjAE2mOzWQQ4xEoxwKJGt12xQ5JV
XAWYctLokZ3XP4mShWd3LTnvpb/thTH5zhKvSB/ImI7WzoSb8GeW47ST/cR8hrc7O04lC7jS1FG8
nSHFsOao+L70BXGusy5cFDokIDBap5NjrmlkXHfm/AD98MC8CqvRYEBjpS876v+9QxyhRvJD3Mdv
odWSVBTF2msEd9hRVJtMVV9Z76jHqiCaDl7Qm1Gvvkjk0F6lNizdolTin+kvo9T0HwboCdTkWXa0
c6ReIjLzDralyW9+Mj9JAXRNmj+85jPTRdPqPbwuXbP3M/s1qmSrBCEZImkuyVpyl+dxeK+lZfPA
s+nOUh187WWfmmhaNgFLhXNkR19FUxZW5SnUURdgXPJiBuUP5Aqiu0SJ9Bs1Lzp8ldfB7Ma7SEBt
gaSNd2jeUCd75AKRr5nxsh1DhLMgcsOXXoOodZWWBeKByWO+TGRL9gtgJFIhgdZLp3q2lKg/qgEK
QRng/Wu8JNXZE/CiQZpySAuYvIEJqq+l2lvekOvKUSihTVAWe7KFLrfQOhN7x6WzvHSul85NQ4q8
mozRg1P4zbUJ1NNoNRCdLIyn2eijBZumj1ENnSkjdtGsqqyL2EnWM+m4DZEDsbcdnPwyNyUsW8uh
Tk8UB4Zat/F77TXrpfTQpk2KYgdPHeLF7DAHdbkvjHSHSibzldMZN2AtUchcqmIOk6XgABf3cBVN
WdA3XhLaDFJr4Z4pgAbJStw8yr3u8bFT7zcmvaUpCFLtvrSc4ZoEiSubIEtx1eQvI7baY6whfSuy
jrXUf5NaW77Tl7xjnQHolY0WHkV1NKPkIg6VRpjnctC1uxAEEd7iObmVNR124a2eae3skY8D/cGy
e9sRaVkJYAQabdlCq6OJ4+nGwIH2aihMwnAi47vQMgRQCXiWVhn+nIPfilVIv1LAg1ouIRHXtuTE
akF9p01RcJNaZGIZTVg+Z0VCkHQ2g5/N8LttSnjv/nOMns3ZHk3v+k6uC+0cJY+979SPLOtKF12Y
5rjO9KKuOGTEtctuR7dGzJJ59LRmyjxZN6ODyEAVG4J20Cs18p82kVsq+g1kXR3m5XGIfn7B0lLV
GoMXjNipK0nkguZ+W7wEOvmnohS9l7a90kBUQo9lXKtg6dqhsx9Ko3CwnoL+e6pbOBMa9S1uwU/N
XVRgQpv1a1f7uNzpMFoI6cERGDyOyVDgGUIXbzIijc/eQXTQfXWCGS6XLrr1Mi2y2qDACXBoZ7QM
s7UimolNxCet0AkyLb22rq2u27s4KtOj2AFPPqp9KbqYpWYhHiI9CXtV3Ggep32j9cBSl/sq2kVT
1FhP660XVYMeYqe+SII7fmvd+KAaEs26FbZQ5OjhxXcUxxVV1WqKfQORwUkYQdqIhrQ+gQEVe+3u
d6YHyqtSOfN16oznLJX6c+5EIL/TAdYxUAUF3nY0g/33UtbKBF5q7Ua0i83WTVSzOIEAqckrd9sB
JWR61KI53Qki3KDz+zsCnLtVEFW0CU5cvpUR8W+ojkXbtsMOcbaZZMy7WxtOW/k8xPG3Al5PxdnJ
rf2gt3hXRCq6yFAXCesRQL0LepH3oknsFO2iNACtgL4HGMgH+uf3I0SXTC1Cbbf1rpbe4lxanx/q
Bb4meBdHP60uGnTRG6WjaE+EPhfca+R/g2Yj75NEWZy7P+EXmI8jGq3HTg/GL3o3H1e3JCnnbhAl
xl3e1fq9pXVktZcKOkZWcDuTRfYmh3N8cmaAgXrvHDCQ5JuoK+xTPg3yjdQH/6fEEto+/a1fYAS3
rfhWT1BNjY8Y33D2FLdSAR+SMEisJS7hG5N/FgaJGZX6KfCVxhV7B8mCfc4ZHxDfsuEy41uBOQko
fqmKTwcQwo41JlXxYRnzuHebBpkFLQ2jBYJC+r+E7DJcbvGt+AkjkqVD6jC3iL2aU6XXSM6Oehno
DwbBsJUBddLvwrZRbv8QoFKVyHG4FTvVFArwCY61I56C5qlzWsBVqRPCpkYVBqf2qUgeCezVj6Il
advlew67vdgnZRlEtY4J1VyKKnCq/9sQwy/2vbosQuwsOAvQf27O0kGJ8g5EKgESK/FhEm917UsR
hbCgRf1LJWsAzI3+S+tX2hdrWAgGUy3eBx296rrt8CgOWvV9/aTjWpehOIg6/3FtzjXtIavU6WvF
MtXzM6e6mTvkr8MqvsqFcVP94XFNF/4CY3bye8XvpGNlTeYhJgj81UYHckBj2hxL7ZBNt6u6Ydyj
DtNBbBbXmXHrgFD1ijh2Xgsd1qOOC0Ah/EUQK6EURSxEj9fask/UVKPVXt97CpKlrfaffapi6EjE
QCIkFJi0yRzdMUNIs9JNBCi7wrrvakitFqZxsRmwVv/0AMGJRCX8P12jrz3EQds5xAGWBH3P+zmm
RNeuo0r0UAEuAGAouUixorzUUTPvfWnMDzhAFNgipupMakjjir1mOSb3fe+/hgl9ZfQRXxRrL3aJ
7m1dPsi9lT6svRW4aTS4mi+y7wbhwkuE3uKutcb0ZAn/QmUAjVU6uTkYCwBPWzbVwmY9hPZ4g0Hl
ilq1UFivpWWn6IYfb7wBRP+nx9KeVFG3i3KkcKeotN0qrGCjl5Ha6y0SBia7/gat3HxnBLl8mgbn
pZtS+U40WaAVRs8IYweqvdhgvpmArlT94jAoH1GHmYAqlrKc3YkXYJ4K6RYL61GMf9EE4xvcpSpx
n+2l+ctBhEXWd0j0cpC83Pvy2O7VHNes+/86IPTn5mn7le2X3w+ykqI/NRUTUJ/l5UUHCXppzL68
iKomq0hO51HjEk7QEWseMRCbKd+bjDzPQD1tX4YwieCodQvgldl+4A3cWY3Wn9RxVC2ckdF8Lzm/
1pqmT9mtPfRnGSfcIVAzLn/5oouvt/j4G5GS7aqs5ma/7xiHobvvmTBEDz2FQCkynfjQEdu6juMY
HBhsijvLRDXqKQuvYsekGVdUWqMbZXKi+yIj7t5P0dVuYunsyBAiRhrm8bi0NUTzFSdz3B4GHrdS
m8K+wK1A7C0r2kMgwyfrxZov32ULhCQq4hsLIwIqBy3fGQFrdS+VK+22kaH9Ba3m94jxDf8WTE23
OuBjzwxS4sclBD7EECw8uEl1LzYSApRrqW3VoxWAMVQne3RBYtf3U27gUQl9IDJRCVGkxXLOA7xV
37cBmjmAkSCx7qXZC8e6elabCplnXy5fJVWL3UDX6y+FwUoQQ7e9S9IodMMWYYaYtDdSPzoGsj4h
+W5D74njiGCS/3VCMMgbdKV8k0rUFKrmh2/481VrdfloQ5RxIKXN3tmz3t0ljvWcmACIm7Esjzku
Ii9vEjcMignMJJskU8aDHCF6LtoQnhqfMn98SYtYJiaFzGoFEDeSYnIN5bZuHrDtyyC28j3yD90+
sqXEqySN1aYfxesmrJ3DaPX+7eSjfW446HPJsKhfxCYlgRi+zqy4C8D9eXKXjTDxGM5bhStkpyR1
dqcGuf8WK9kRotUAZCNTsO+EnugV6HhWetCOO61A/DFQxuLcF1Ox7tUB7KDCFI+YD5yjThR7Zw1j
tcvUVHUtJcsvAWT1F/im/pS2NrEjLhZwtthtqaTSkcNEd7ERPbcDt7atiyhBrZ+TkmhN+07tv07a
aOJqizhLUZn/u0gUikuxI7Jr5yV7WtRFV1ESbdLUAvR9BXLcHlUnKi9ONfZnsy1fNN9RD9vlR0k4
uvUEL1VbkIQ4Sje6ukh8kb5wGZZEf21JBTdn42ehmCXJG6Gxc4xAcpks2mXGaC9VY+Pk2+pxY0JJ
kefZeSDVATcvCoK1TAxbwAPESYdZjZt/lOXUROKIGrfkoFxKZbpviOiTXlrtaz3sIF3r4pMVY9fF
BbkfrjHnYAbMoAT5i7RAvj4RcevELRabtZPfqjyStSyaRf+tK+tC8zRKqIYlfZ6dmiVPeVKMLDuJ
G1gwtbbAKnkAQ0fQF1HT5bbDEZGjapVr1XXS7oaoI0awtG+3XzxM0bY+om33tmdrE6VtI57LVv3U
r4tknnkbmv5Jh5YBDQvC+TzgrZskRoWod2QVTetFp2R+Ti6RnQpWmrQnh5Ur3jbbtYu2oOvsPweK
urgzW29R+nTIp+qHP74dp/Q1F48cISvXZHyJdc2e92IEtJaazm4Prt+DVgMvVGuM6V48Lpzd+WV7
0FtVtG1PdKtKUklC2vbAxZ7Pxzm24+UlkKkoUAvyauRSJsTaFtB/sKmJ0TGeM6mZXdHATNT+KeoZ
qc0os7xMPW7BsbgYzN2XmvA9g3Mpig3Ks9XHehZBCd210JGK57Pdrg+v+Vpc725em/ve8feW+mOy
Mfb7gK/2somX+6Etv/O36t/axBFihzhsq4o2PGJ/TiUPBIdlafjdJ87t+qaKd1JsumUiECVLgHZE
XbzIf+vztzaoJHgs257PvyD2iNOuvzBl5AbWVeySaYcXaPnb2zMVL7F4sJ/atqoofTrsb23/9VTb
6T8dFjpWhcsm6HfRMkdGMpqTf4pLvV9GkJgzP+wpWVSncFuwa8oyiuJQUV9PIs70fvhEugVqbu+N
oqT21XxsuvQkTl7BGOrN2l6C7nJ9n8VrKqau7aPwqW17k7d+f2srlAW5IYai6LidRrRt1e00Ykhv
VVFa3/it8dNPbaf52y/1igpjYPCaai1szMvXdJ39PhfFsR8a1y/x51bR4UMvUdw6hVHVz+tEPog5
9sNviV6fz4rllZ97/8c2aRhLUthWTZaJRcwuok1URen/t584VhyW6Kk3x2pzWqfV7dLXaV1c3/8p
iucRiZlcFANSnUjg+bbdCPGpEWO7U1D+0XrA73IQMJjFFJYSUGtvxCQh6hlpi0sC5fsUV6E00rWv
29QqzvXX6Xb5UG8vmujyqd/2jokdceBIxLcnef3If3qPPx3rZxJeLPmyXryZ/5hKuTgvxvvsQh4C
o91A4EKd04OOo4UyKvb/MdY+mAehMDDEhWwbcdVWEKMqru1NghsHcTO2mV9UP7Wp4i6SvSaMsyYM
5b14Z3NRtEmPPul4v47SqH+dSGyfXWFtoSIkAfdb3nrR3Xe6lyGEVTVq7A826Hr14jk2vSL9MTVT
YYCuz1QYoKK4DubtSTfI8kp+Z57EoIGsL/WkOZ8gD32/I+Ifr49SNH6ovz9G8vm0eh7P22Bax9i7
zStOL352G62iJNrE3r9VRdvfTpWqjQ5tiqcva3txcaJrmxT/BGTDsmaovHW61SpWeBALOGTxsoRL
+mkHfcqvbrHuxEwkSqhGfKwWYZbtzUz5HWhqdUk6vJBk5lUXH0bNkx/habjrKxv2nZAYjCLNcCb0
1enDJw2rmK/b9pUUn8axiJPZHYoCkCtxhB3ZBz+2GyNKYtMYZP9reXto1IcuBr2/faMlEpkPZCre
i47SaCgeur2sg4BTc+rlq5ySVXhqgDrByEWuMUIJUWQ+VY0DlHysjmLOmesUU6YAQb7vuWVi9Io3
2zE6PkazabLO74J/JVjrkOAss13XNIYnuigN3P7QIPIBXjd6ze+3o+KJOyk22EJwZ1hncZXiyaxT
1YRALqx59rNoq+LI2eFiuZrG9DMEVXPmuE8PJh2kjJj4T/GKp0W4V+K+5UIcVx7Vi3hNaqc7JR0u
onkebzCUMrxyKuqbxXe+GMkedyNs8svj3q5PIu95D8nFN/SQXknukPYNkhGz2yJDcY5l3HVogqU7
qGz/HR1H2xvNVF0w9PQ9A+AfcfEfVnWrYf2hdX3VhLm9je+hsaslVQLPwrvNtt1FxUqIjLTtSbxe
6y1b1pZibIuTfJqD1vdbNH46pJQI24Yl9IisxSfEnpC8EYapnx8KHXZo1LGIHSIuxSQP+muXDXZ3
mMbyUe91/EBkiQLbPxlD9kjgbKfAZZMF/q0ZJ242t49mdi0ix9qLX02g9Fwijjvo0g9BybqbEcRg
WV4uaKV2hlEi3KeepKJheZLqZz2stXWRuq5iV8tCvIjiPd+Mg09tmlgtiD5r8dN+Uf3vBsZ6jBgG
hG8PclL4xyYaDqDIrHW59F+tD1Or4d3Om+M60WrcxvSfug2N4zZWc1N3yRkaTqKJiDrfEzGnrEXR
KuqiJDZmINEpQMEC+3E46OoM+QZ6Pnpj7LeJYzWDxeh9N7nVwqzPST0W6NPi/Xj3Q4hhMsZmsOuQ
9gY1k354AbdZVLyUqz3jzHJ8Yk7BvWi4ThaOJzEiSYCZgBqoLkQT/lFR0oN4/cQTJ9K2U/vIPomh
18792kH8dorTzcuLel5NRXFln373b21h5yyh2ei27fkyu+VoygeyuB7W6awe+gPclVdx2eJsZhMU
x6z9404RZ7TGRsaFFH5Vw1yZ95Y0E81PjzM8yWL/hy+8uO71Q7m+PeKrtr5O4h8aShNd5mez1r22
lorT5vnIek31ulnJdx8MYllFAbPU9Xwd1h+G4IeiuHg9yQsvaLXO3DWwwJ2KzOIjQc7BIY0ZheIb
L9a/jYpPTSKaHZTRAdxle47752qOzGPa6Actt7BNxWiymjQEeNNCnd5+9+tFg6SqVNjml5W1eCPE
DyNTORP4IRlvG35iYH0eos3QPWWF7yFPe5rrcEHe/cdr9eEOrnd0+fiLkriLMoneu2Zs0c99n7b0
rpi8ooqY9t4tBbKRLr2efWGmxxcEw9piEhm5GZ1GEgrQj2QWFmvQtSgMvVEPTcINyzk+FGe/xElQ
+RFCftFJh9HSE73FCA6Dilsr6i0k8gvqbTVxxO99mHS2t77G3POyMVDXmyRuTRNGrVfmKvTWYlVv
4EiYquTcg5abXT1Wx4NKAFu8rlrWPht6TCLM+u0fcCGgTfH1g8k1kb62TzrYv/A5T6brEAjG1as2
3AwTRbDlH/65Vd23dq5hyBU2qBiW4jZzVZcQ7v1FUcDpjtv9dxQCSfHyvdvaVlu2Xf4X5Ijq6gPJ
leqnAZ/3PsXPds6zBzEkxGiQnGnmtR7cYQYkdEK/hWwgZiTxy+ZoRfvQgunxw1sjiuumMHapWlmn
bBkxeOScfYX6zbmEvngxYKVaPmoKYKBxwu2O7Ly+rv0NKwNNGcpYZcskJx6HKKk1rIwQ1r/PpOtF
iX3roFESed6LomgUG/HUREkjlu36v+w2sx7LrvCIgP+LSpK6LursSM9JV5PKgaRQ3Ud9a/iPz87q
WunYWGWnugNUlOLOrJadmI/0isT1kyiujkrx8NfiaDfBxdC/t346nLe1HooHGGK6We0+LQKn1oeU
dU5h0VTmZ/Cf2T5Ip11qZqTd4VIK5d96+DIS8DxNR2N5jlD7kEQgxomYttZHbJGHu0tuOn1xPwgb
cPGjpssmXzYzJHj7KEjfRJPY6NVNjxrAWXTPw6vjcMnpYgWPyxtptjViE9mrPH/rw9uxflCBgHpx
fuhL/aFvNTJbJMKqlkVuRKOMrmICc8FYCNLqpJMPDu1muNNrBo9JoG/PYqvbSbWCdibZhA+abSYP
3axpZ3hWr8GixBXF+Xz0pegnyWyml0u95DkVbMABiUk4862GUHtQvMCdaritXv+pliXBLLiINDcK
DA9cfnqJOzs8aZomHU0/yoDXEqgoZlt77Mq65HsZEUBdqijtfIlUoz6oc7RDJNS/ztPLrKGVl5P3
d81S0p1kJ7NQ4yH81ksTJyQxzzlEQBafk+l3Q970texL82q0jBUprTug2xFMzXbkvDVAWD2ybmVm
OGm36oFWgc+QmsChSgFQzHa6Raf6Jmfx0MiQq6iwAESSrJOnYNzb8exwoV7kjOF+7rSTFNTx11L/
MmuhfET21/SSQXpSkgCOOAncjNZ4eV5qX8zw3x7kULPYwygoIRWwBDWRtSXw/7sZsiP0l2C9+/q3
hqyc5MYKpi2Zlh4Jn7MHpVngVmlcefN0UBJ1vsh2/BZ1I6CmDEkk+NzlXR0Xw8HU9fi2V1CuXjR9
csnkXS3M+zwIduXE5NiZNmT+RtweFaQRvTQuNYSLg/ycz8oL16NdRtIKLo5P6JH3r/B7EJiZ2JIK
J4ELMhwE1mp+T4ARxWZISUyuZrV3zeUM4jSW6G23P+ccpAKS7emrU3wbS4A5kzNYr1FTvRlqC360
jbOHdhjJkAxn+94cptzVI6PZbx/4dRkFCX7izaAf3A5yVasr83u43Nwh4Cag/HujLo9UWwgrAitM
PfHd7nTfcTNTm1yzc8b7NFR814cu0rOXqqzJV9AJJSk+6lnK0IJH9ZBwV6ROe0R+VLdJgGUBXejI
Ji6Vg5rDITkj21AdcyfdpXanoJeZdKes7KGgj8bEC7rE9Ky5BmYqRzsUfIP7bdOBvbo4eUaSGk+3
0omZsT5dMGd3k28oyPDA5dZL9SNCEOD46lFDpsyFvTtyVccId61tPjpdHt8QXfF3pOWSSS314BGs
JsG3/ei3Sgy6Y4yhQ7xvB7Jt182km6jFFtc4VQ2UtqK3tk8Rzm5LY1fZ2TmxEkQAAgtdVBRKSKuX
wnu7DNrHWa/bxyau930PKZ2oafmo3GaDds7KOrlNlk1qQYtfT9e5AM6jOyO5uMEvckPyx3lOTnVh
jZcxUfa/DDhFSSizz7HaazcQ4lcnyPZ341gVLpDgEAFmg28QkZvDZDOgbMgxPN0vx51Uzca9UfdH
08qacz0UJJXx4bsRpW1T+hFIIS3Zmx3aqcM47mzIKq8+tdaXda+2jAI+XvulQCyITIb03jGK2q1t
2HWNOXFOSiU3HhSEQBuNLLiEWu8GpS39SArnYqM8OkHZ0cqt/wOC+4QUhBrMTDG1+jGO46NWFKB0
jc7+J06iZ6VAQ1Oagx7VuoagngXXwICEBQTLpbxrqxAq8YUEX8pL44QGH6EqmPzctsgDgnUTBIRR
iVqlKQWXtAvcPJ+/1q3i79IUcEE4QF1a6c+6UZcv4GEBpTuAUEseY9aZwd7yfW1Xdt3X3i9QM0qT
r1Id72VzrKDgiHALJF3E33Zuy7j7pkdFBGOGj7KMz1gyTWLuUW6exwpiYYZocU4ytUGmyHkKs/Zh
6qb21AHycwckDm5BuT1VPUFoSXJ2MXH+e1ORpV3WkRULqnehBWCexmsiuwZCsG0iWW5i0hxpBD5r
ELntr1bJXIUFH+g00sVi3z62ix3QQCVMaGGBSJAEcbIrIHAO+S6w4iHmqbdIQiay5pVBuHNiKD+V
zgI0tAxG8kC7nQppr0vqvbObq+CpUrvp6GRtvTMLcllUtHCT3DIIinP7lDx7Jac+g1oe5TvDa7Ok
RRVqfMTVOuqWedfoPkyFDYAeOLWjnaoao2voJJ812Z2lxeVbKLU/FOBsNz51/RXzl2tFg6/i71Y+
k1ndSnDPNtJAljhYqUAN/H2S7wgL7HJJN/ZCC3rW/qMR3YNU7NQRBoW6cftEZxWYlF439DhMs4Ip
Oykst5OAfUsAAvq0Une6rBhXJTC/OI5uXKSmMq6ojf/u5bg5WKaOrmHialWkn+oMb0Ic/RxgZEYe
I/tiVkN9MqZrptvKQUeBxCX8xWtKxvMOxJF2KdVZdVv5mpZl6zId2rdpp3yP+gk2iC4mec1v0n1R
F/GrOfusNwj/48dQCIgpWnmrmOhXp4p9Jo0Vn4U2BRcLNNatrEgVEvIwHSs9cKUZWEuGW0hVnqaF
zqbr6vuxqJSnfAzqC6m5vxMIIgrDHYFfHTtTuleyb1Vtyq8Q607nMCsqz1Sk4ZgoOB+NtjfvrGWT
691j3VU3hR+q56YOQXUk6kROn/y9LAMLGI+i7bucYDuknTu5TgiUkyR3YzTQQBhSTOpmHbkVmvdu
qkHUqhW54/Iug8g1zG+hYX4v/CA9JE6u7B3FHg5a3J5msyxco9dDsHjDSLJHW3l2NjrnrC6PTY1V
VgPiYyV2kqB1v8VY9d1Yna6pObYoYicdeuGKs5djGFKAWbe3Fm/iqZLM17avqkczlHALjaqXArPZ
SwPqXnOrfkkQb+XLNpE7qZPpptVJs2cc1JehNZNTkGt7Fc+oFBjq3knV52Ls5xsVUahdaozyYxoQ
Z/UL9TavEXgwZmlghCF6l5ZDeLHUn9ARS/etkfqsG2W4NxJ55CvQfwE2C6Y3si+klqOB8L6J7XKu
MT1pnBw4kzgPoPL5JY/e/GHqd1oTy4fMD7RbY0KVtZmGzLWTOzlsnOvcP5Y6ObkNMAeSa/HaIDrh
9RVPaB617oBJkeZTC6G9hkYa2sIHoFfE7AxUp/rQfraxXQsJh2jUQC+jaq9pj2B71w/2eZG99Mgn
kBjE6bnQ5HuptmovraRyZ6CUw9MJTpHsjjWv3YwAmqeU2o0hh8aetB4XfD+yn7UVHQuiXl1TjEAT
lN+DM+iHtOukC+JQk6dENlSizTLNxmq2y5yvJEi4jZ4TKUHv3st69IPlihlxLOozWiGgm9Dowjo6
JSiJualRPCtNPHkZnlnLqb7Hig6NECCVnVP2dxJ6YbXmgxU2qy+pLhOEztPbumzsOyTvbJStkvYQ
NnDjoNtFOqU8lOQ97auANLcpyO7ssQZgXetDeZkG7dWow54r0Ueg/mZ5P5NjfA4nixR6I2ueFcWs
nxPsXjlT4wfR1GOvQc+N/LHY2ZfJ8OQbkPyEPUwNTiy5QWOPuKg40sim+U5S6id97Opncp+0vTMF
WFQOII1AyZNDUUpomiBDUY2df2ZG44fJlF/y8aWbbhjl+yb2Seq3K+ipeHye6CzaNMUzR80hGRQU
GkTJj1or1WfbKIn6tim33GhaCDiqOPTaoP4+mjn82qOT3ZtVb8m7UQ6Qwijipw9tomil6XzRwuIi
auIwXnI0mszpFlktQhf90B8BOshPptyOT5YnymJjBA08ugOuu62tUsx/usCPbx1yuJ6qSB6hHx1e
tw5D3wZeWkPAtbWZ3eEnUukkj/fkwNuy7F9UJ/kFEUPwRCJU8NShin1IwGN7W5tWV4DXGhL3cjWN
yASr7ePg2829OGIutPkeW+soamLTNgNe5UnVGa928GTatqdaeXTta+g4VFNLzioYl6fCT7W7zpwe
RE1sGgNu2wrUwUlU5Tye7seZi1z6q2oVPLcdoAUUmK2jaANN0D0AYThixS896DZVKCmBwS3WHpWS
1ddGR8FsPQc9SMDuPH1A61u0pblUeXkm+fuq+11KnfUEINR6crp+3NtZ1CD2jt4MGfkj+jpS+Ci6
RBnMvDkfbFduVXLMyb+9bXLMXJNMtye1GQjmoH+2E53XzTAsJOK5fyoDMNdFpz0PKnrLGAG9ay3V
0cqi5zI+yoOpPSfYM8/yXAcuUhjdWXQYWESd41lCvHvpL7rAnpL4DgveYNTPmalGT1Lp5Bdlgv4g
TeroKV425ZJaWutZgaeKqtjYISvUirTKCx6xMkFWBioNAPe9rBcuCYX6S4l4i5tpKhZjnWsvGHPD
3lBQABV7uUHOaYHWu4Uzay9BYhZ3xVj+EH2ROBqf/Cpc9yXDT5nbMs1hhaS3mdzmbfw7gbEBgHQd
Xmrfah4IcanPYxxm+xAga4rwiRtPZffcGEPyIFks+Jea2DjFoprpl8Pa5ge6BoCVtYevokdmL5tW
LQ5gv+PrehTiSHsm6GkvdsrI8l4rdN63U3ZObu7IJ1XOog1Vr+kSLuz+4gDR5vcA/EMQXGsPm/BA
jkzlXlRHPSofRx+023KVOdKZD5kUndTOiV0T+rxzp+jyc9mSEi9rLMxqO1GecXkpz6PD2Oq19lE0
mZGJ0PpsZkdxgD+a/W2vjd8xipRn0ZTGzp1e8mKImq1aJglMUr8X1cjkZslVv6+K+FSptXLn6M3w
pA8jTB+l+i8fx+FJbGY7RhnGaJXlg/mnrXRsdy6U6Lr2mAqbuAJ59hqxgGNsQUAXdkhUK4of/tL6
O8GYUkzyd4DZ2hs3wPYkPU/u9cqA4i9UlCMw7PZRalGZK1rV+TpV4Vmf5/I3ytWXMZeiu8GJf/gL
F7ODmX1rLRuzsvxdBar4QdOIm1RV0Tx3ZfzvVErctkCbGeU5VByV6UlOFHo50OT7ZCdcBGENi8eo
ZNVBlvR6pxuZdLJrNx/V+6pXIJOrI+dkPXddtnekr+Qp6g/ILdYEaAGaj6ZSvDW6c+bdDA6WL1U7
C2KHPleeLBuCivZHkyLpNMDSBTm0hfsjtB/zHvIX3dFKqKED5yR/yRsShwPZmxBNfuavH2rFjK4F
8+OcqE8keE4e4FuHpaMz3hlzpeyTyYApZI5dO9SSr30ymIehjnE3FDnhV8Pao6qsIOKIz7UdQ/1G
Ayuq1dGvoVPlS1BaP+wmuZkLJ9qr8wyCRq3SL4F5lG0V2w6xrAIvsOvElfwmp5Z0COPIIuabJQ9t
JP0E8QibTBXB9GeRYxn+4N1Q3wp/vOpd9aor2fRSNKmElmL1vRwz+ZwsIhCsJ1HZREXyrFgtlGVQ
o2GMduouTpL4mgMZI2db9r85w8U3Tage+jRbNwrCwZU0wisWlfNOmNOpVufIYxAujMb5ZdDhNbQQ
f03GPL5HcyfGQjTzvdIqzeEEyWj004Lcw5XLyHzIIclYAsAmZlv5U5vC8a2ZrKfEMIKfSha/5YaN
vFQG/xfQEiIPehXeKNXoX6y+Tk+1Ppb3ULUXRFCg4cQODZ6VzMjdiATgfx3rf6g7jyW5kSxdv0pZ
rQccwB1ybHoWQCBkasEkawNLkkloLR2Pdrf3xe4XQXY3ye6pub0cM1oYEYEQCTjgx//zC+3ZmZr1
q4HxjHNOPqqigrYz3gSkuyt/zpri2W2VuVnTpN/jJGD4FksDAlnbvjtiPUhpFuuEkuQNmYJJNN2N
0zg8DZE9PKmzRMwup4fLViEqlqSJvp4um4swmrARzbi9bM6Ehx0KFAL+OFTjU26fJzT0o3//tLbS
trlwrLvL/kbq2ETUWg1efXyVZeblNpmzJbxseuhHT+RrsHY8v5p0TP2WpfAuYuvyQM7YjWvOQGjn
p9h/QCOAQf1l0x5mJHlw2jeXTaJw1qsYBP/7pzmleZ7BLq9dfp/VOC+rXYnry2+PZjvbTDTfv+2h
yo5VuKdAKc5fVTNf3BRW9XzZGiYVbxIzL/xYRcntRLLaLaSF3C+zoQJ14LnLQzZFxsZQMZSPztY2
CjU9uYZ6fEs4MJ77OKjearpWHZ3WvPvl+ctmghLVmlZ1NQ2ABP7luXgaqFQgtm8v75/p/cCx97Jw
nFrvRi2tvusWcMdeOgzoy5OXB7Ll/Ennwv77UwCE3k0NoT4Ylsz59gGXVy8vSITxh6KYPpBKf6N3
zcTCStSSDnpi3wyJelKuvh5+eE6hUdqyosVw4LxLJTr7xugT3uJAbnCou6++bbI6IamonJP9efqh
CdRbAbSOltXX+T2yr6cb8PzLxuUB8x9exJKEgDk10HC5bF9eEkqVpxRFkiiFfWOeH759FOTi0p+F
4ewuT47486FP76dt1hbrDU634ohajYhTti5PiU7s48la75ZEHZBYtvjszOYzkn3qoFH/tkWc346q
L7ofEs98zq1s2652/XDZszPKcC2W9dtWqtpNn67et60GJi5pVfXjZU+SwP1u7dRjGjXW8yhYOJqj
9+21ovsiIhanq2e5J+yAmuemNLZOshj3xezWzxpa7DHP+tvLa1iQ4lFGdvZ1VzTl1sxpN5hu91CT
9TtZfirgKUrbhdup5T1tABrURexs0ql5zFZS7fpklQ9w2lkxZPoZ+lTdHquKKsDvn/HP0CtY3O3F
BK6iJiP2pUvQkWzq9uCNiilQ6vYdCiTjylr6a3nWT+fKjY/zgnfnZdOoa4GtjE2xZkHzyAgXXDCq
CXBWdDcJ1NFdjo3ZTlN/dFmXfo6p/wJ8yvo7D2dBHz1/jgmh0+y4gN67PZ6CtZZVYWOsY1CVZ3FL
VZ0a9OK4LeENkj22xmh9ZnwcWFRZz5MJphCjj02KXHuB4I/Oj6zSdRmrFExZ+dmNK1wz9icSIjtX
6G+5pl17kew+l172ob3YkClys/qSuD6AVbknGOsz4SUPVixSXIfbHI6Akd/GMpLXXsPAPj+VnR8u
/3P1TO4QgmR+hNILV6XoEQWXry29tyPNen1a6uFu8tr6NaOXiCKmNHyJuVLgFNqAm54xXAnROZtV
OpgWO62CNailoPPdi2N7t2W0s8u8gxHDQ0qoFNqkTV1pGqFbsgqSqXwsFGKXuiF+vDDH7Wi4TVhy
7wviaZ73ehU7QWNnAuOQutt2C6G1cxUlz9WUG3tbIN+31ZQTltHuinJMQ1semmbunjCWYo4ZMa3E
YvX+sjV40ftRW4Yb27GLZ5ViC4UaCcH2eTPXkjEwjUUdFgUCOcTcPedCf4nySe6qtRyfBWYeYS9t
C27kbD/mWOoCdpxXzB0c9em+TEXxJJY43cXOVIR20W9//+3f/+s/Py//Eb/VeLOquK5+q8YzN6ga
+r/8Ls3ff2u+PX348pffLap4EyWqIwmXdAzdEefXP78+pFXM3sa/0WdGa5El6X501Euh28eLlWm7
6i5HUCyRz+RSE5p73l7ipLo67yPS+mNsrcxrTWvcx9z4N3W56t/+d3muNssIGgWvJuTtcSZJHb3s
h1khnsBonb+57aizx06D/y1LM6vcX/x1Lg8UDxQdZf9w2aN3bf/yh//7T395fzkSn+tGMeehoP15
8792b/XNa/nW/+f5XX/b65ednuqSf3+6y3X6uav7+uvw614/fS7f/v3XbV6H1582sK9KB3U/vnXq
4Y3rf/jrGTzv+f/74m9vl095Us3bX37/DPQ+nD8tTuvq9+8vnc+4KX8YIOeP//7a+UD85feHt+b/
/p9PRfr59bcvb8VvAd2I+td3v732A0PDfWdLD22ILTzD0qVn/P7b/HZ5xXhnCDh5OuR0BhTOm7//
BvloSBh975iAdcvzdGF4gEOCN/XoZnlJs97ppu7RTjRdWwqXj/j9r0fh+zj+dvr++bg2dfHzwHZM
y3GlrruWYbq6YdvWzwObO2tVF12zVU3bE+mzVuXs50mGaSy9aP2U6M4UOrLA5AgrwB00FkgmVqSy
+NFcus4KU6Pt+6CrsXFY1awyKizVIlNrDKTVUDqJeNdyGt5Xrj30/bYsk5mgTuHIm6TxnmNtnV/F
DFmq5eozt1O69J+0xc3zNvBc4vZYOtdpTjPvrEvu65RP9+nqDPH1XObndX4DHXVfuUWBtRHerSka
cOxoQyKq+3qTlJq27IeeLp+5zL0ZDk26fhQRZd121aEv+auBLYM/4zbikjuoAQxy9fOb5YilGC6+
xMLu69jVq11mR1m5S2Pk+3RKhAkHPY17buXSiK6yUS5FF1i1FNpmZgKvocDbFtLdqYnmAw6Nc7pr
0jpTsLJdDmlVYDl236nYUvsWQa93zFahgbUkRsUagX4kTp0PSzcN9oMophT3ugh2RXkXZ5XUnuMV
vjg9CisvTopWr/mYppoj3rIMR9XWt2UPeAHTRxOG32tVopu+WJw5upF6S0YACwNs4IxRSKUFEeOv
gEW/TgmeedbQldoHlp1NQ2adpWt4mDhzZ6iAoTFlAhtyaZ2BDNBgEP1ORG4eEj0/ppgVlSsWqb49
09ZdKMrGKE/CioU9NmjuuuRTjdt1R5a6P0wTLTKrKx331lWzk3/Q7S7P9pVeVSSlj228PmUpatfP
RGlzzWCdnBf4s/INMVrm3KUZzFJk8gRtJST0nwGAcd1zS7sbXjFT0K2tkyZe+9mcJL2pfG4bKHNE
yOf1jltMxLwrBR0+K86Kcds2utZ9hBBaZPS7R/pRXuFq5WPeWFmx6zpFzLepbHEYocrvU4pDFtlO
PjnHdsjgokXr0ke+cAv63UldVRX5XGnUX8FRs/WwlIaivUIPZwwHb8ywuLUrVV+VsADll8YqBRnw
CTGsO2vScFemfkzUgyzysTxp0sry6yUBwgeQEViJYLmYlKAxo+se3DltKlyZooQyRK87Yt2i7Gxe
3/W67LcrlgIQSKTmrKGck9zgjDsD/k4t0Y5t0NIF+5DIRRU+BYqLSBjeGCdRSwk3gNhUdfBvR93B
kNqxFAnJXYwhlSoMuCxpaUE5cFTWl1s8hyLxlLpVYxS+WWJQRDyzW9jZJ1LFOyxOXVmsjEKtnMJB
grv7hGEPgpiLvrqap1Wju6bN9maBzU0S5Jyv77teiSqcHGfWQ1O27oZThn+2Fq1UP1ENp8A/89S/
lMLhknGV25i7cpzWD1Fl0JAb9ekp1lrU0AMM0aOdtIOxk3IVw663Km1jiVn0r67nthmpCohM8ZhP
LHfjFEPcVE/xCFVnF4/uVJ7MWLTDe68jxzJE7IcDmN6qarqzR7PEX0MhZD6HkyO0cLq86p6yzKQu
Ieu6NgOd3ju3CsvOTCw6J1GTVJnZhOJ5OdzFgj7p4LtVJG91bDMRd9ue5+zrKKIni9lm5ZDlO1Tu
oR8XOIq1nTkSw54SBztsEiv7Q9XlxEEmQLckFZUcFFz/hrzbAk5H7oFEev2ljkbra+vY5bJNVuwc
SSXuJjO0ZAopfk3d2ngxSs9a9/WsZpM8V5d2GbVzGodjYrXltbTXeQwmu23bxC9T8uiv+VZpwO/E
gNknxMAT/lQ2eXJnlo4D1aPMjHUO0gJ3zBo9cLHMj5wkVeJIqboOKb5l9rsk0wu8kGkJaR/KBt++
UwIoDaIYQ8CGwzgldLCFGI5ri2HMPqv1uD2ij8BI3s/meSrfRy6lYkjjEPsfZ25XUlireD3bmI5z
j2VTiQnFMOKSFBqkF6IU1ypw3yIuG/s6JtPZ3oyRLswTxtfZk7kwTYRzMvLL6UD26QGDuD4L2hT7
+V1KZP2EmTKRKn7f2XkMG6y2hn1lunyh1Oa8eWXKc+bbMhP0RUzJoA7Ofq/uZuEsGz7ufsII7VTx
R2vCxKiEODn7q2kMsx3aa+rNm0bEbtcwKBbTPC2D7RQ5POZhqN/bchRukIymGt9PnZbpiM+Hpdz0
3eIN1xZenthrtzIars1V0KEziir+0LUNzm1REc3lKePGZBySzOpp5Wgoz4MI3gK0Da+ns4dHNQdP
WmkJA0RkGqnaqoiNo4UJQxLiiVfoG0QO1XDCUKFjBK1RknuBx3FQx0Vh8EyATMPUSEXejF5QmAZr
QZ2+A9er2UwrnPsuS495YXo1rgX0nA8QJbrmmkiVBQNrlbrtNRHIvGqlzthfG4XZdFAkZOY8j+WQ
9hs1R9bXWVuSOCzbjjZ1LPma0Oi1Jn2KDNijh9lesfVdIpklh96ANvVmjFJ3N5OjeXE4mwY33FmN
jDdav0NzzTGnVTb0JBnuYuQoua8vuLceuxgS0cbQiQN/72HNkIbGYi05HXBjbtprqZVojVs9MmBF
egUw6oYyNY6JaNabNgfXhbleos9gVtzMqjHta7WW7BsTYH1d5OSPGAHFANSFf71Ov23eqsehe3sb
rl+b/wU1tjDtPyuyn7sxHl/Vj3X15R3fCmvNku+oxCzHdlwhhG3ZVLbfKmvNct8BXjseEIDgLbDe
/lZaa1J/R7ELE5K13Pf6+W+1tTTf8TTNB2kLfNvY61+prd2fKmvIljo3EBcsxrYsS7ie93NlrXQ9
Jb8hxwue/GrMgAHUm1kbdkkMZhHpRffYjmII+D3rt0XbT2u2H1erPy9Wv38zCQSWa+nCw2nx52+u
7WEyzVkToWYquFYGReyzDqG1/Tbo/tvvcf7JX8iaRkrdtHRb2r/8hcZU91hCpjLEHRW/wsbUckhB
ZkEGhtmWT15Za5Bp2uTph2HwTxbjtq3//MXnM+5yjohBkecZ5tdDS/2PY3eWrTDyE4s5XFhnnxTi
Ego/L/QIB/DqPBfFrZMe46VuPpn90HPzwKeyfTCaPup132iMsWM2OTuVO+TYBu7SqtDLJzucXVUc
TOxSa7oimjec7Sf04dj1pjJLIpwyS+AJNS3XjVXhypwv+l0yW1hVIGw41gNewishCyQqqRHHzzWC
ZJfrdnzK4tQdX3sXtXKYt6ZFrTUmDyMkphsI99qnbILFYfQt3p9Ir2u/7pL4tfcG47EY+BtvSghg
WCn0rbFpzMG+yTv3i0ZxltEzndfnFnnEGE8gjQbCnXSLN8dGg4s/TzBEDBElErqYORxpt6V/NEPn
PaeRlMfUgW80Gk6xc+ahtmnpt+eZC1vFYp+eH3dNnvYerjyAnc9VN7cYSrh0uFjZNZX3PmrHKLoV
7diNG8PymFLwX3/pYCtB4hwNyKh50i7Zq5lBNQTcyxZw93GIDqM96PcpK2cTCNjhGBRr80euV+0f
ojCtRzHV9l02S8y7uYxOlT1xvpZutb465SJjH+9jmMJLw+3aXKqNXnvJnSSwyZ8T9GM4HFtXRS/s
q6GxLbomQw1pN66wqh+RBvv0bGmOtDqadITD+hUd0PqwdLG7Gc3a2Gdn7MlehyTEzMP7Qt5bdRNr
RfW1aUr7WHlLCa9gpolck98qraHfWKNKSCiu8j21eXqYxhzmttlKCV2Jzn3bTAl2VEV1JTyKgT6D
cBKQh+VuPaiEp1Zi8dAPrKJN1q8IAnNCfjS9fRokTYxobrLN6sXdlbOKfvWTbLa1MzlE3WZlrnal
I0WwinjCRpfC+G2dUAIRC0/7JEmNbPQr4NvMX5wxBtdF7PAyteUwU42sbnqtua1xC19EXqfRNJ+U
nKQ/N/Z64xmJum9TzAWTMSJZoiiVs8ADHopXmUlrJPIk7pmRZBemeWcwkobmOZNxT29G6vfGLGCa
DfBjqPhBtxg32gsY87hp9Agtmn5uRjSgAkfUjeMXoAjtXm+9/m6U3UKGR5F/pb4Yrwpoo+/l3NQb
GHrlgzYlxgRXrnBPLMO9ncQXbcv8byQBx2/ZuUZrbvK+Hc59Y/srYVmGSYvXrg8yV+YzwjboiXM9
bIxOpIfUwLBist3+RIK29qyLPoe1lMz7tuvOy6Yx2yR1g/NKI4orAWh8XeI0SS5GU20drUjCoiyj
W27zcWCwy+feEfPVNItuDyE9+RK3bXqSTguFMRq8O29dz5lKMj3qEMJiH1+0OcjbCa7JgJEQ0RUS
njQG792arIfFFMk9QsXk1HCvv1VTo/8Rj40bzlq+3NSW6n016YQYdR3R3fg+mycqmf5JLTKi4pCM
ZUncTeCWABg+Sey2r/SkvXX7ddzZkNdC2ljrdeOSfkaft0vhElgDB1TJq5yRdhKzU+4WmUNJVE2F
378+1oCZcXybImGAb+u6BaIYCKDjaNUvjVYZ+7GbjSIokrW4blge7vMoxwe1ayT3thzW9mvfiuGT
3dpOsFQLBT33u85EVaIlLz2IxqmcOttf8Q0lwQyigs1Boa3jJmGtj04wa8l6PSubKyM1kkcAHcJn
ltYdriIN6ktJ9b5jmd89OcPIyiVb5THCFPiLN/SCwBfT2GaAxtdLN6BSbtv8DoqY9T7jln/HYBOn
ouF6Uwr2vFIgGzmVeJBDWTpKJ0fv2sMBcKBtLZD/PO9K1MO0nWVmH0Zw1Y3ratFXfSgaFNQDhV6b
QQOrkMqYvfvY4+G0j4EzNpVoie6LY5OQF5Ko12xyj6XeeCGAWvHqaYa7c7hxH1S7Glfj0CDG1qrR
fBraNtssqxZdwfNabosyhYLgLc5Bglpc1RV6IFOnE51mufioupiAF7px9OWSpvNxARUnaazLjjgD
Mxh18GoTpGXfusq+LahbB/A6O9olvTG+TAr2R0RTdQv0fUcfd/Rrr9RB3dSnnJSLg97WtLcnjPjH
2hBpkA+tto8TE7vDuJa3nTtpt1jz2duEQn7jDKaNkaPUH1NC6nZ5vjZ0FvUpQNSJKyjEk8+zG9FR
nU2Mu3JhB30ttC92oZGpmNczsQtDSmN/7g5xW9f4eQuuUJrVqEp0b6ewQ/Q1zLU/SsPsr6YUIXtT
1vVh0LsitBTL7c6ayiAzreFgCTltMfGdh21jrdZOW4fhXnoj1XuylOdZtpsWv27MmCjFbJz9rkxX
I5gbLz/AKmDlbGZLxeQwu37HFOH60AnGB2wxy9s8GuyPraNB4CAb76YcCv09JtrNFDQw4hkCq8x8
Cpv6uZcFsi8nHbw/CoM0IY0LipXZZBZPBFSRxWV3q8OaW9W2vs9i1Y4BGRHm175w8f5a3M7KQjyy
7Jw8Q8ssQ7Ie0AF6ow5zJKMKINXUKMvqLL1YuVuCB73N6SrHjUo190W3iAUNZjtu7zBkwXJt7cUd
GILCBShKc3DVSW9ftSGK3d2UW7B7ptqYDGK5porCRidRg/4gsRFFb73pJYudDrNN84gDnvXEomo8
UmOYt3nXYjzZwy1HPJM606a0TfjtSrCcj7kNDgdavXD0O2nbGZIaq0KgMiwVTJluTLi/d5rz3olb
XdHIrrp72kjWsdNs0iR6eHVPKjk7MXnVmWVvKu7nGwp7WqLV7KYBRL262c9SxsRYCIe8t6mdiiyY
zV49CLDDm4JSTsI2zMc1bD2uzIA1cfwELqHlIVKy3IX9rgNIFiJJ71EuFgeJWBUBtOmpZJPClaOx
jwdazNXlkTmp+tYEvNEr3Sbspwe0XetGr5hfmGjx53TL685FVeeTzumV9LyanlM8LVUcarVrfmyo
YUpui7TZfNXZFQqJsSlJ3HG1akesHCZNIzWjHRBsQzbRUhbVE/xPCaV3yGKc8wlX0BG0Ox3sB5Jj
tspsmxMFZqN9NuHoKvxMHbFXWsmsgK3ojHd6QQAuC2YQ4hX0GB3cgNLbxsP8MKcKfMOr0xsxW9rR
K/T8uS2E/WGCEbeZaKStV4umLBAbhumJdoBz61JKn8jsmyY/64w+bEFVd7BeyJZBjDbjZ9+Px6ru
rQVlaeSBp6+lBUaz6E6oExzFzbGrq2WLyaZ3I03PCiHB60OQucPyxsS+XkWymRX20+6irle3Z9xY
Fl4S+0Gr6jYEWaoCTdLL0AbZzds4dpEeqBT/Y38wulULBoiaHwsWDN4DdzsySBSXTru17JrBb9pu
NMNTTCfuC8KZjvqg6Sd8cvFZTRcRb+RggYfmPddaZdsjaidKh/cZ5ZDmC0y7H5MOX2P2aKOd6Xn3
ldOWB6DmdG/EaRskkeNB9siGEF9WGqv6BKKKwTVitoIkAG4Hmq8yMbzk3lB9WnMj2/eGe9asjeVW
1E7xYuIkT+ZpsQ6T36EcGA+aWqBvkXDgQaAb4/TawXLiFka8S6FYzMNwzp0S/bEuFuO9meBl6lsi
TpvzCBs+Si+TQexE88taWNktpLj2RpvPTH/EcddIgNd5M3IF0vFdnIH7CYKwByYZWhSETiQM/M74
HPX1WsGSr9uHZExd/98ctbLgqEaH1CmVbZthhXA+WyNGp5jO//ly8Nyh+ntr1naQcdAjk2Q0S1N6
+Pj/stqVWqRrElK/E6uFOg23axaNBpIKrP3/dZTlv+1i/tQc/d+GxRBi+sNR/4eG5w2tzu4VOOZH
NObynu9ojCveOVKyTNMNTzcBHcACvqMxrvPOdumYg6joIBKeBCj53ug06GYKywOgEcAcl2bmX8EY
Q39HW9SSmA65pqEDZvwrWIz4pc0JAmO7BCVKz+MHCNs5Qxk/9O+dAqAERU+/1Rt7B76IAq+jA4Eq
SUsCwqBOUfkpJloowYlnyts7w1iuZlfD4d1lvkvmj6mDgdZqHWuqKNyroJF7APFj+RRh1vrDof0n
+MYZNvn7gOanWrYH+GSYTIausHS6vz/+1tqW9J1Sr9vOTn1gnXafNflOVmfu7+3cWjtzvRscbf/n
X2r8DFedv5Vzx4JJ2PSXaS//0gjOG51GXHpWHHtjqBn1hlS6oJZX8aSCIreP/TCGov8DleamyY8C
y9VCProHiPGBt6bhoNvUcegK/oeDYfyM9Xz/XQwo3SZIzrDdX37X1PVWh1d9h+Q82ipSs8pYu4Gi
A7U0XKY2XNPpoFkmgIx5/eeH5DIofj4Rji6goCDVcywef7mzWE3dZZWrui0+Fj6ar4OOH5U9pbej
ezY6jhITx5wypAEXMnvgYxMhb0rNbGctJfDwnLy5arHwvCOKrEO5oNpbuhcPMF0epb5+ZJ1ujc+T
3V9nqEVlnN7BqoclL8WT1FkyKZIRyNig7YQVQ0oj1ThxH98ihgr0cgytlNQsMBxk67mbIOwljoOo
nWl1nl1l7QYHSGsymKbaW9NcT1J3dqWyd/jvbHr4T7z9AdoRIUynnmKL3rX1BVrpQSW08WqX8npJ
gtWp+QR9JsayuzXi8YEf994choMtooM1qJUmrPoc92KBJtVuRw/iF20zB5YxLcnhjz8/IcYvwN/5
yrCp4DyHUeo4DIlfEMdMwJgoPGRmkw3j5YC9iBE/dNPJikMj3Wl0tqNNjlxAkJpIMez3z0kSqPd2
HtZeKHF5hdxKjiL12rOxkkn8ZM8BEWvitcPq6YWZyyEfCjJVzdwaxkzaER4XG0GyunmLvjjZF+V9
uRzydVcwbZoZlRwpLCzyw6wqQkGodPkhMm9SqKX6HKLoRyhipGFpE6YVByJ9zNNrGG6TdauXn0GF
hikYsD3B0XbeDlrQi21RHfCzSrpt6xzAGUhZA39UoEZZqPQtITxUqVqGm8EOgWs1b5C+J+SLuYcl
A7Lcavo9c3eTHMb6tiJ1Wd95C/HGIelgEeY9DULibYtm3aFd/dTAUpM70R3xE2WlcWKt1Hrbuj02
0yZTQU/0H+PMgYLM39PEe2WesjnQogeok1FK5F0goDTjMZ7eMujS5gZW+eI9dOuHcnm/JI9xelg5
Srg8pwZmmikEp+ZqqXEjaHCXpE8CPGvM97q3zacb1Z1Isibn3IqD/guJPiiz/ofhY/zDLHAePp44
g/smU9SFDPPDLAAxa6RIc/Otbp1y78WZHz1qdHet/DMPkhLOXlcupslHQWzh/NELEZCzg9t6/5Ao
7RaS4G5qtY2tuO8sWBGY8GiHZ9vVYe09YguxWVqxNYbQPd8R+ykwyDE0RFDYb+1EULjU995415bx
ZkCtktdnwr3cE5tJa9v021ULJeN1Kd6wjPYxBECe+Oa0A9FbrM3znJhAstjmnQI3I+KSNfcGptt5
rSJ2ZfdkRXeF2ujmHsKHX8X32fBpZams34jqfikfNeeOFcHi7kVxjfVCQ4+3CwAi3MUf0A6PxW1S
kte5bBLYDuSu18raiEoAb6wb6d2hLpsi7Mr3mG+Vxf1KS2F4NNWLmZPwBBNTUDdbLzAgB8CuxSMR
2mlCq1qP9ZlFrIc0U/eJ1u+s7sNSkoIAn+fPT+8/cPS4OTge3RvdMoi19axf5nj8lbIEw5Zy22rr
61L2Xeg0wgnTShp+dI5tjJq2OJqpxvgr9Vud295miRjEekmbT6krkdT3+rBck9v5yYmm1u/y+Wtk
iXFPE5aOaPS5AKSzBGJ52ZVtYDufSWN1w8JcYY8nvRu6cm+CfgdIwOLdWBmfNFfblD0Kqz//WymS
fp2vqakkHEvuia6UTNvnsf7DWM64NZtp6qVbd0Cp7PXlhO89bgwdcVib3pxXPx4hSBS9n0741zh4
ixAcNW4Xx8aSyEb7vGTlBm06bgfWF4Lo8gAt/SdUh9d6P195kfOJ5PkucMr17DwwULuPdPy1/EAD
604zZxKTjAX5Kfb1mX2OklzPDCciAyMv7AEICL+ssDHfsbLCVqi6gfVC11po4MiZiUil3MOhDa22
v7JvChitgNRkWhSxtp+8eq878RMZyenGtVrW4izcFpmh/zavmoUrKofUtTUmcB695p6tRyyS4rK8
SmbF+Si7myxHAeRMTxCHwozgOZ/1UETw6bKtWnYZKoCYqo3wymrm9NC3z6nbnep10o6OzdDUrC7a
GNLTbjpzn2dJ86kWatxoPXKhsmg8bIby5BFs4F6QvHZ0m9IMOk8rTkNtKCxWDOtJpTQ64hG02RGf
SltZdwK3kgd0EZtawXiHfxIIMxV3+D2IOzqIQNPIk1svaS4JJyydWNeNZjPAwC4IWNM6pmvTzcgm
szis1gy8pcEmMiUpeKZ7n2nleDeP6v1oyCsi9hDUWuhTCjAqmPSxFzZSh4yMvK3k6rh3up4Q0J62
gBxxyZDNFpOD4cFZW5gk6AZ2cD5w0s/y20Toz7TcjU+R6mmqxBrtpXg8mvm+NnCfixqAvAR5y+by
v2UUGrYNc3KFmT51yZC+VQsh2Fod6Z+GPFOHIhqxaVktuMq5YV5lLp0iWAtvU4ZSNScIepvENkHW
Ym6vWhrxLidjm409E0advCpXyWuFnAqdcaJCdDbadiBvPEDtG5Re+dx5jns0uxk/3qord1XnfYna
yTl4XV1vufn3TebtgBwf7dw4mmXbb8qkj45G/0gRt+sAwrnGpfCtJTnGdt9zuiCGKevTWpigJCXZ
T0PybOpK4W5JoVep6sGa8mkDbmD7OcvvnQR28msrPlgVFgmGwZRQevU9TCnPHwqQDSv+5Hj6EMb0
SGhCLsOG+dDbaWm1bs+l5JRUGzwARphACzLJ6N5cTN8QzAOpOb70kXeodKvYNN70fo7dNnRZAYNx
YsOtDZBajCs8Bhw/ynE2AJMMEmJl8Zi61WoHY/i4n0l2x19kPHtBa9mb445AMxG+OtUsAcjf2rFs
/UzSABV5t0+NFHlfYXxV+mTssmm8GstzWYGiIexr2ECABN2RWMruWCziDkw7ZY6CvmYIWWIgILk2
XIDdtcnj28XpYfc3NbOZsKjk9fIT1rfdyUvW5VjkUw/5Hu4dIO8MJfbGm7j95DRCYZNgrgSJ5suC
AQ78Jgcy9Kod60k/4UmLIm3wiLJWzj3xYu9LAUdcalNOX86kDcDkWUVTvcPb46HplBMa5aZ1KHvs
eqvk/yPuTJYbV7It+0V4hsYBOCY1IMCelET10gQmhST0feMAvr4WI9Ps3RtZL9PKalCDK4uIGyGR
BOB+/Jy91072UbsAeCq8eRPRtEiuDhQ6JekmD7t+Q5xKTJKbQU3eZtOWeci6xWixq4oRKyjJKtLW
wgPtiSPrNboUiel96mhkY5UmffuRETD7XfMyZsTM1dE5rb5Fho/eDMO3tuh05FcY5AoinMGJaAuc
E6e1nsNK2RTTU7zlKZ03djakW9XfZ0nmbIHgWjxZwC96fCVbl6+EbWRg08Ad+egv8fO1VIBpXQeG
BsSgrw9NSXiVGeYBIp+EuVtt++iDYLtxC6CuPNA64zIZ6YYEDSZTnCnw/NEUQMm+qps59x2YxL7i
fm7AfW9Fx4Q61ttrAw09njcQImpf436LOjAbAHq6nEYYR2ZNNUssWuJ0X7g3L3qEPYvEv2vX3L6O
DXR6aO2+cqOd8LS3eeyzYCop0VvVUSXD70zqfYqYiu+wjP7QEtSEAXPFPv5Uxk9TzaBfU5Ncu656
YdlGcRcjXUwswwo42m1QUc07LZ3Qg7XNFvsuULEsxpswPFGS9L4+4WQGBoQLo7+OGC06WWQxrqOq
QVIsQE0iJjhaiAkj0wW7sGBJGmbz4skUGHElVikiKdadZk/6Lsua6bqBIzAFD+o1n2d7d7U41aoL
91oWrXWeBVb/ct9ZGELSEu100RuYlE3Mn2PMvfllz5EWdO5y0R24aJyFQMyI9m1evAnPI+lg070W
x78WNMmhTekYO4oThcYRktgqPvYi3rUIyPx0zAfgSXDxyoTMb4RN9N8rU2JYOYOyCY859bbe6nSC
EUus66gLNyh99yijAGqMguZhXfrTAqpkZRquc0raMFo3srmxhzbQyH4mYzNjslFkdMTNpwLP3X4s
RLuxJBEsEc3CmQnCPh6hj8TJCtGFdRZRaPlTapAzPsFcVZHFJJL9l4OnSCPnZBTVshlygmdjTZLy
IsL3dqTFALoB23ZiUKN960auPaQah4ecj5VIP2ATnBdvc3t0bx1s8Mc5T46AFq8mkWk/5RKMSrsY
hyJljlOUlfLz0YiPvfzyZpGdomwJj/112NSfNKsaiOzjV9TZ6RJrdx0RQNznvcuqDxfb08+hU6cH
uw4P3qjX63F25vXiYdAPCQMrK/0xzkx9n1ete/P7S0a5ehM1Y7sxUKyt5rwCy4iymlulL8799cvv
X/3+0qTzI/JlnvnluRHdmAMsnX/w2WBYT1vdWfdtbh5VGy0A6GThN1lmbHpSNVADuDu9RvmJOD+B
XfKmvEkwRe/MQJSzDGTlhn5Xm/oGcxDLGfrJQzxx+M1GNLLXAIg1Y8ls7wmBVDGrzojwvI2NOwr/
P/3hVcqWS948X3K925pZVJ3iokX+2UQQqVRzDY2tj0yVOZF6lfSjKG1veaO3YeqNuzHqPV9rvcTv
BIJTd9YSfyzSC8Yj1AOV6z2UfaSdybc8ptoMkaLKPgbPCX1GJDA5aEztUmUkQcvjmUiVP5YZQgjl
NeObjOqLYdVrOZXmHQ41eVRefpQRA1bUuupdj4jPimKbUKVaGWemg/0NqxE65FrDx6ynl4qa57Hm
3uUdlFc0kfuZ8xmc64ZQi0ljqfbUsk/CFChVOU/0xOyvqUMk4EGTvXWLQa6w/0QrQHUjmZBuc8ys
EENiBBUsYho82bl36kIOmWg6Kn9yyzSAjahullk7caJbTm4twiDOSyrldrkpZtEeCBsjPqzPti5k
wktmeyfZuJRfSvss9GLZwbeRZ/wP7jlz9XKXptb7ML/Zi8TYR/7pUaHg50MS94hG7fvSmLogvW6R
3TDcZrZoH4d+5h4Pl01iN0NQzPX4MDTWI7GdvpPnzdrt6ZgMcAo2YEPSJC7XCVrVm9JqwVUs0R4H
IhNHC69w2qGoEQDVLFKIGD97WeCRZb4C5+BjNtN3k87aEkZwvzB0M4x0IKK+Y/KI9kub7JCxaJI2
44T5vud+96nBtnZXnczcfYq82QugFH10CXWxPr8sU9muBwZVuroDQYJ9PZxv1FUqYIVHJRIZAFDc
xHmxb01o5AL5lTapjaHQW0hFkDXlJ6otMLc87L4Txecu0uFlJNdTUmcQKjW7G9VPahU6xXcmk2pd
rqNmuXTGHdbOOmhTgWSsku6KIvsUX/2PbnWam+bNjO1q1Sg7qKrFxiJgvSxjV9OOAsG1VEwgwzfp
jRdYbsjIAPdQTDITq2bjZoLkqsi1RU6q1VfcN+ul6H+mEUYe4U5ilNuul59WO7+55iu688qP5EDF
bSYXT+fEaUTu96gEXB4z8rWsQKvSrtScM1CL511n8VcsQ530vtstczyuYzkeeiy8tWKWygnTNzP1
XBuOzd/v74hqR7KB7qA1h08K1HZkU9T7N0q+AzeKXC36SHoE5Uz6kpfE7kk+PGSav8qhf47M+QTs
8RCX1qdep34C1WoWEXNfp7lwNel5TfrJTqrIZx/iULFh5G6uzSmZAi3SH4ZUXQbVPCxGxaafhd8J
LKJVrdiC0biss3E8/f7R6DBIISvQSmCavcZBAzC7vqI0T3kIyzcq5ZMxCvCDZv2zfMcWuhQ99TjE
NvZBUeUzeiQYHjq8TmOZO7jT8otjJWpV5Dhsptd0Fi/I65E29xUdTdZGoDCJTT2Vat9IazhuFB/U
vzfCkEgOi5s0NX0vDJ9M295J0OKkFMDBRPZhqeURn9BrIvNf/cLYMFzk2rK1b3yemp8vkfLT5Zcp
uoAZy2erxMNkwzlrSxCGdfts2dmltg2csnb8oPKr72lUn0IvT9Afx0MXIq+n8Ae9+AUM8RIa1l0O
ddiqAdNIyfw/Eb+EkRs+woh858TdS5IwecYhXgZuqX3bUG88y4FiE9lrDt07JtKfehbeK5SrzN8+
U4ufAgrLx8SxR7vjFw9TlqHwqmCThHLlaOUFlkPuu3o/r/SU0zgdi93SLJ/5XIX+YDx4XnWG4UNy
qMTh3asNytljh5E3FsVeyu52We5zDcjI9efV83wrJaUaOio9mw1OT86vqtAudvXcQLr0+7G81cBp
ccOkWC/USdZEJ5i992Q7ya3miDs7ih9t1HNUbEA1Ftc84LBdici6YWqPQVg8DR2PYV2Cgu30+Jjn
U0LWm/lQsnvHRUy4Uzo+tgz+gVjh6HF6KEDujdEO/CMzJ/G+3pgOZbPJtx85U8B7c444QQLLyGgL
5pQ3sXCem9z5JZhe+5XZD8GQ3SZaR0BK3px0EwVioasPq3dwuJDLB6qbiNtltQqjciTFkR5rUrzS
Vcf20H0aHaWllCwb6AxQcjXzJnMYFLCfbqltBx8iAtdxmHgbwltlVSx9TFoHr7BhyFr21suqhzxP
HtnWqs2C2asS5j2GaFrlunsai/glmsZnyvmfHtdKgBiQ998jnydaXIXF08TIB5IYrCX+SzUVB/mc
3QH645RPWq+OtR/rrfKLLjsVfYGHo00/XF37NhLCTJFPsh97qBcixhJakm3DFGeXKgfMJpSbQHSK
lRkXp8Q2et8D09ctFdoCoORTj7oO6BiCu2sieFTQVzFv1NKC6JvikrVr3rIkrqfZpE8TMpvJM7mq
4JdkXe/6hUSEE7ZbmJGfvz/00Gr2aVffSXK2V0MWnbvZJvcc2pdkjUCLGm2SyPEAAnRHzlBYeSKY
pjgLb3Rz0X0ntS4SMO2K15MCbJJYZ1yGJbYODjGxDyWhvqyygtlN097OMN4Kt/xmHv1RsDSVUlvV
ubZxMpodmvvqqPnd9YYvTUd65+nvpUje7fGGu/6AWfhBVC6alek9KfWHtBwvWZncCnc+OaP8wMxk
rIxMUf25W2Oct1HWNH7YSm54h5LbyvObDJaktJpfg5WzbqH8qtIOUmr4Ui67tsMNI7ihadVyWC1x
AMVfvcnB2p6p1rz6eQiT77SjTTZQM3ZZd+oQDq9kGP/IsnrlMV1ZTvMBiAITlyoxV7S+HqeHuhXv
Tqf9WH19Z2OsWbkjgY+tWtBSa9bOq5tv0AWpGR+0xXvvJJef3JCWRhGPhFUneRB50+eIYdwuaFEQ
wlsG09h5xLKLetV05tlq6JldBzBRYdL+0+NVHscbjJYvDXoHSjGku+jryeLiaBLV3Vfq5k+p0RyS
5CqzSoIsiU4hu407QZHqyEL26d+/aEo71dqjSwBJAEKYyZsrdo6O6GnRnQ8HoapPgijnppBsVog0
Wfne5TRYShNSgEisT1XHDZ87XU4vgh7oNu9JCzdnMutb0ejH6cp2tEm1AEUtOYaE6zZkkgizKxTP
LWEYhNgbZ5idtGUopPEW0ZOxWRYIEd7K1Loj7/l+LjggiuSxV+GJPOBondWkKkQellBLFi7YnH0B
ew3FDfmxJOnlksoLKRbRo/G1vzdtRntcsQDIXSg/yUA1/NgaxLprl70zLD9Klre5o95qrd6VTgIW
Z27GwAETWtFGpDBRIzbbqw22Wx6ECVY2h8orG6YN0rXv0mT+9Opy15rVPoY0vcLYRkdQs3O/HjvA
hiyMYXU/zdOXw8mWnSe6xx0xbIupCRrxnGeTeSs48gSGYJ7hti8ZGauocucnkxhN8rQ9X4Thzhlz
LYB09Rix5UO4Vh/dYDprr0fkNZso4OyW+F1EdGPY7Ubhxpsmmb7LNL4Xer+/rifj1bDQpw29lFKD
SF2Wmw4EJqTUm6Y5kHMQX6VeR1wbEDGr8DmMaG3qzMalqx6zkKOu3SmA9K71HnEH+MhtkPNqIAqn
MDrUST3eAd7DGZHD4KKtgwqbLJJGPYMbeXF1kQZ5qEWBiZxQQ9/M0tYCAKUCWVdau8tadYvkl7xT
hJ0yBaoWvdRtyVBRj18qG7wh529mFOODu1Qv1wsWjjQLO7A8XqLBjd6A3/rluum6pVdRROV9Eiqd
6+TSSqyzjUCXGzUypD8pfbtMAR/VP/OIEzQlQna8ksMKiwreW7hpuRvfwuiXyNqz6lqbLFTRbzBU
9hOJ801kxj4DW0YeG3pYKhBJdF+6yBpdzUXeXVG1Cai9fZ1pvrtoR6zIq2GwYIdX9Ma6qdlPbvYz
hlMC280qArsYQaR+LaNACbUtKkkvR6dxjQTroGXxY1pVn3qzS9LiwSmZeTjZlxs2VztvTdRszD6S
ezSOCNlNoAdmXldBlGBCJcS31s2xLwsgw243P4EHT1eKxrpLLaA5MrkUzviV9SM8mdp7aEKKG6+e
n7AlNiSSoerctaqh/e+alJtXGLXO9JsZctAqKoDkOHXRTxmq9Zx1HwCdTuQNQDEvv+C93pluBmkn
m1b10IHQbYZbJHMDHGAAlm73OOTDD9ShQEzp41Bbn/HYjtePM/Irlz7Y7EDqtJ76q+fEdeOtki2l
nHbnYjA+oPU2tO4NfldgoXTZxDa71mAnVPDMg5Vt7nFl0NLWLLhn6LogVui696FxAAkUtl78SBgM
xgMZCD8ph7F9YZ0cV2EV5Fg2QZmL0sDws3nJ1+1SGyvXfCPawjr3gNhVnuxzgQy7DKOL3sJdtCs2
BgXN1i+d/l5KeQJGe8RB9DUCHkfx8m5PkMJbrX6MPYbNeRHLdaIh69cnQfmtO5/R1J7G2P6w21TB
XaLxjp3qlWLiKfWQUKNUMaAHd9uRzIqomsgTGelHNjRP0WRIkgfn9i4b5odiqeklOcnkZxkGcdlu
eyh+Q1uXDDfHNvASB4+CfvYYnqxCCw2dhTi1m+nkayYBUJpi85tGPgnM/qswaIt+PRBczxohvkYR
XZpuLey2DK6R9gFOgXrlTSWPfFSvrHlJ8FCbh1l3YZWHRMTXJoSdBQQg2KfVAtF2k3ATrxIgo+AL
kNdZumJEOj6oLHxzKBCJD5vu5679gsAZr2zRv0wYdfgEl6ToufHDOKB1iqw0dGj3EwBi0U9WABEC
q7WBQXNG39CZYii6EAlXWOEBPZax5cUOUAZ13LMuGcXS6hrfTKOLLRU/peDoooy1Svimemff2dWg
3UTSfHJagy1hZAZosl7mFpVKmD60afhaanlCdJlqNixd7LB5vJG2Ja5THxCTvPSrCnWLMYXMjRC3
AbuKUzlhUIp+AFmKO4sFGwEh8QN04DdxBvxSAdwVYf6BrPWNiOmeJWa8QWd+wxL7VHrqMsV0d6AK
ca55IurvDtumE3h2wqFCB21Dg+IuNqKXVuX+UGbOeo6W10bHlI2o9GvAqLWaJRc6NLLkqOR2gT5G
mbVGZu8ds65+COGlQKKjb5A1wwH46sEZunzvmnG3JbL8oc5jzwfUdpdozR1MhnrtZtMltYrT1d9c
Z4PLWJgNyMHZs4rafF5D0MZ6ZiQbXbng62wYRBxXfxk6gB00cucyYhswGW0l5nQNHrngumKwEwM3
cks/xL1Pl5yav+nntZnhJirdN2wACTpd+zhniCl676OzgAQzytyMXvZZzgy7ID5uJrQVPQl6LmOi
ALE6kdcxD6GRcmJbAHr4qsUD7+SffZnYkNEsPeD4VKwZw20rmq1NTT1RTa+OriyKDfcV9a5eWn6R
autBL39wyBpA6Q3OsGbylSVQsIdo3syaBWLXiS7JUKVBB055NY4IJmjUclM6mnscbVpI3sIzpi8g
5HAvIOhvv4Tt/Ugs7zZjkBk436oKlQKrtpDMLHezYZypoVBk93q2JqyBi9Sy3S75ja6higgBDzS3
swtdCUZdcW8nYlsJK0AAwmMzGvfK1F5hc6CoxmRDuHowO+ZhiQybpQ4GzaSfkQx0mwz42F1bt+1h
qqC/xvNHarbHzM7V0VhwHZhx5BOzwEBFp38+pJE8Yfus1ktNxAVNQR1BFkmA8CAiRjwwe9vkwTWg
CYBwhDG1GgWHxUKpfpXj3N5H2geRekngah5ARbelWg+vxWL3Xo2htl6s6dH2gMiboEbOsN5O7jiR
de9KY1WIEZ5JRx1aGF5QielDH6vbJO3H23EIA1SYhExUt/kVktK4FLSG+Oia9Acj0qeG03nVJoP5
uaTTK+OrrKjTu2FiAJgIEAejDd4jrtM3Axse3g9EDb35MSORkCMjTRwaxi4saUcmUP64gCeRWxed
9Aa/p6ZS+vgpXfh8nhMFkV5ccw7CDyMCauVMEz9sDo9tBJEi/rRmsIeJjoFem0102zQm7MYMZlsD
MvPtpdNTr9JknbjuuSLmoNPk2rBQK5Qi6IzutSpsmlVfi+s+llUBG9Xpn7J0eqimCsYbOBJ/cdwH
bZafMjVfLavZuTFCDiQTC7YM5KBG6vYY7+YDGFYbZkoRMwN6XBw6v+E0baS2PMEmSOv53sNvfrXP
rVFf75dl3MLeIhInxe4Y/riiv++jpNsKLWVyOYf3DH3HmPx2FqadaMdq15D8o0/OWox6TucJKIqM
+luXhjq8kD1y8HKTlFq3nuy0Xi2y5RhuwGQ3FkSHaskJndYF8Q+kMLEk1asRA9mxrk3ult+/TFpC
yJk13Napk1PQZbS3uqx/q/UzJtIvDCLJbS1HcMBp+1NPJEzkibeFb4KKEzxe7PaKXBiiDOLqlJbu
e7q03V51tXE3dxTNaADpHVfJHUS6lddY04239M4+HCK1DSV0j74pfjjVTjdDJoIqq0fgcXgjspJm
QSgnEhPYQ2Uba489mxwH6egIC+N5hBIYKICJ+KKT6NAXzPRFpt16UaVOqed9yEjBUYxRK3idflIt
c8nRzp6FlZr3T/CNi6OXeOXarfJmm/b9Nzr74tdg5E8LfJHjUGc16oxIHMIoZgLsNOmbg6eJMIUp
2eCMkejgiLTokKzMZdm+JrQh8qXUAzu3i3uJFXIxyz5wBjLgCRjAZSl2ox4fek9yKasGH4phl3tI
OZBsxZ6RMwWHwjMwJj8pvmxf5vceDFh7PkSFfgznuMeWqe8MK98bsb6yelQVqp/FBgpQsha4enwH
if1uKOwXTMDTrvJYFWRtKBoJjXGnVZxIombTFLV4Wro+2XnTIyRQAiTZlvfAaWumPu3drEXWalLW
l11QJZhFDMaJYdbawpXiW7CQdkSGEsNGh+V5LODApAVsy7S2d1OkuY8IQh+qtiPwpbEksHRUDyja
nhgJUllX5qu0U/2GBfosF+KVpH2kn4+cLqw4yZfNZ5nPFGAMfdaY7q/yxuadQStoZS5HuXQsLe5L
NTjiaAyMBruy5lPDgFqHubMyE5pZogbKQ7P/lC5ZUI9CHbm56PUyXISzcsQAbsAdwhNRyfFZJoW5
z1qbsZ+DzQmlzzTuCJ4qH2mcpeinS6B5o7dOC33aWHobb12ZmacCsE2GLHI2Ru1d1HStZSqxRKCy
s2E80WVlmL549ScCOsbyE5ia7Dwu2LGi3nS2EUDZl17zKPG7QQY5A95g6bCZdFp/gcE9voE1stYG
QIptB2nR1HXzaR6T+0pyCh+bGOmp0aPIUjP6kEndNNpAVdulgQnTeRezgz2mYWgjtbPv81qW68bF
2F8OA9QhpgmBFSEVElz1o0yaS2fN5SaczYGzZKKf8hRZqJU2vmWRlwUdoACrYf24ziieSzhOWRpt
3caiyxUDKnZxID2nWukT5DK8u9SotFGdx4a68klLXGiNDp5hIFKZr2nDg2557S0JqbSHl/q2wsTm
D1Vxg/rjetyb4To6mNQbUZrrTtbVbnFZIWh2JDsOwg43eB+dpvQ5nuziVzY4G2uxvubJzN6TZLnt
Zu71ZcqXS1IiI520Lrm3uIc7G/nDwm5y707DT6g5yWGM6lOfJ/Z+qfD3dkbewptdPB7MINOT7tWJ
p1fVDFZAUMq4i8OcblgLKEXhIjwCObnKae11YROuZXS8t7niWR3ZulbRFFunBa2aorPhNwDq9/U0
BCOAplunyfMNkYnIKKqZhUVSOVMDE5pe/6qNNjz8qF6u56RfdkXBFxhiD+Ukf2kC1ZE+UF6OLgI6
ObS3mdCt4xzqqY+kI4Rbwo5RIMW74Y5CD8ab8kZrvBtwdq/0o1wq7QbpQOcj/4mCttddEq72SRIi
VbdluIXYhXy7QT1VMi0k8kjTkQCVX56Qn30xjo+1o+I98/EV/GZjpY+Y5yC8dusQQZxr04kuzCF9
0u26XOMMYmvoobrldRs+zBVomWV4axkfejohG7qX7z2iNHyzhuuUkw2gt1SGmkG7xLTBNXc4bqn3
eEF40t9UiH4ApRZmXdKOZmN+6yQoZs5vX5Y+XBiv3WreUpyRpZOzM3svOP12drWcMAIBnU6t+oaW
2c5Meh3erkg5hVq0GSFNDbEVjCpJ70UxpPdzWCGINTht/f4zHHNELYb59+/sYOEl9QG9w4vhVv3W
kc3jlHna02K42Y1qsy95v4RL+Ti62Nw5L0mDaI4MfAAEm293ZkSFgyQIlbjBkjicBYEjthOO29Gc
v8srlB6dBh57t/QujVq8y+LoJJfVtMr7rJy3oHQ60oA07yLB3JD6Ew6Hxm7CSw5cfXLFdJNzi3Vl
T5gE+zW4acQroZVt8F+aaH6N8KXvcE/GYRidf/82ujFy5yXC13U3J159Nqf6pauM7YBp9NVJtSWI
e+Xg2bDEq0e44xSV5y6NxgsOUkRv6VD5mBHXVmXt2jBNAsaG0dorWvnSjcytW8h7R72VDhjLUt/o
JCtccvPkDUiM4rnN/aXJzg2eaz/XQJrHWdxuTUKV73SypmgR4dPO3T0Hol+WnOu9MmpB+o3pbOZj
XPIHwH1IAUJEY+b1B8AmdCcHgpo4YujFaQCNBB+p/PEi9DTAsw4Y8MiSHSIqdlFQMtfDAYPtQVyf
vbq1NwNpeLPHxbKsi2oIobO5waAtNgC0iuequw7dUv0iMlfbLthAaNv26FaunRba2c3Q4LPQ6N4R
+rmLE0h6RQO3lJAdvGWutx305rlKb2mjXoyUV0IMQbIe6hc10WiRE7HOMqNq1YdoZyfHeMFInkZQ
uhKFoEZ0w12SiXPthii7kA6p27BYbjGCPMa5BY1bj3414VNOzhf+0IfEcT9wwXrb2qgA7N0TZ/IR
4YWdOswCzdy8INndKc2+5Hr6kpHSRKutelZ9u+6ZLhOfJF9d6T1qOVp8aNa/epumN9CrjZgV3LM0
22GWPTWu+zSSnOUXmrrk1vec3s68lrp7p3FlHEMTUpphXy2KVfgBg+A8p1mFTNAsfW/svtjQvkJR
omMj4IeUQMwFpV9O9K/oP5grqI4PWufdL5rcpRigVk1C1FQbsWHqsiPwLEGqiaNQtbAD6ZBzjtg1
E2sUPYmgjseftNIebUFWjQtr38oabCqN9TOM+mfTTM1K527C4nmj0RDvOxKgQ0pleGyMwylW/cZs
A6bCPd329IH+3qoT+bPdm5hIWVDg9NlNUvxDkv5PPuk/rVx/4FL/+O3/+n8Bo/7NUvg/YVivr+bX
X9it/3x1Vw/f/y96Kg3jv+jZ/8VNuO8/8uTvVsLrP/iHlRBiKjAhxM+SJBddSInr6h9OQue/HCCl
ngdgEhu/J4z/xjoJ9790zzbhqBpwem1xNQb9k5hq2f8lJHOzq4PMY3MABvV/AUz9wyZHY42fjhkR
JB9uRtMVf5rz7KJZKPbZqSqLg6/9NpskWGURLEw9AvU7lsWpda1Hgc6qdCvUcR0JiZig3UG8SB23
waAeWrFsFxV9U43G/4HJ9OcLREPugZ0SEpsUVj5HXOFQf/UFkBDj0SpFhM60apUKM925pax3KbK5
A7+gWW1qTCw5BK8ZjByI/fnVlfnwkDTFvAe22qDUickaDmdxKASBXBHfZF/V3c9frvn/weZoX+1z
/22vc3mBuosZx7ENRA14cq4Oh7+8UlRkCHzJ8AZoPtVvBC++LfE8nSsk19u4HYZ9GrUXAjSWoOql
87KQAn7sZo7rQsl8A47W3HFkSsgfFXsuS3mx8xz7BS3qaqiBhkdqZ9ZvYTeZF9exu/veqh+j2rI5
ZEh812kBKqT35s/GStA6ErnUNTF1fBgn1NIwe+CkvOrCcR4nDNsbV8/OrpjlMRwQnBPXU8RBQafT
dDUouOW1XTfm1aGb3B+tl8OdDZOC7Uxii9QICH/Q0oHJZb4Qj+C1l35Ih/W//zyvt/+fn6cHw4VH
RuomTK4/rvyimbXRcyLGqqjdAq6Rqyyr58CrWOcz6V5Tzbw96Yr7fi4N1Jw2/IQy3aUkqPth6swX
ZOCv/+E1/es1NsCDWfCPqVyvj87fr3GTtcaYlPgErUZMd6rVJpwJy3MNbO9GYV84l1MQ5YtzP2Zo
dAgC89t8nN+LCnjlYOj/wSJkXm+pv99y4AelR+mKF9gAW/b3l0PZ3g2oDsE/9Ug33T6Oz4WTEj9i
0HjW++qtn3DXWn2ho5lRMJZqUfTbZCrFfgqb+s3EUXm0spTRfGbvK1t/k0p5ryJFRzkO1a8Q4t8R
dZMByhL/WLGkVBxmhh0PJTGa89mFrNQRyGFlyT+86f8jjO23G/Xv700aFkZrHqrfNqg/PmrKfDND
J4fpsamfIf0T+25Awxrj6LNCtDBZHIJhe85P9N44/2VHBQtiU1pXgQTS/eDfX/m/s+GuD7c0hA6p
DWM3Agj5x81IPIZTkX3Iz/fQXqzi0VibPKN385VkLoz0zpsisf/3P/Nf1j4D85druoZ5fQIIGfzD
HjqTR5Oy2FSo88onzc5YTCwMfiWR7jDYACVzFUW/J5omZChcondcWm9TmBa9n/zVBg96IvPNvUDx
eDWNGO2ysaDAcqT4D6u0eX0lf71YvFKTB8K02JsEZrU/vGrlbHCYFagFZ9t6AfZurJrJsM6GMb51
Jfwpqhm8co2qrSeCHIIp8sJ7R/UhAdLDG4bixS/xeB2HxXyRYcbft/NsWRMqpJ27wjoM9Vjd6EV7
L8dhYonvDi0BvbdTPT1DR+5QVRBJMvdG9QIhZPoPTxnAwT/fHc+W7eD5t9kmr5v23x+zRJlkAKP9
QACUeXvNdLeqt9q7vO+0IzZQRcnqPlITlg8dOd0nqElkh5f1N+nT5uX6/yacZA+M1LUj7q44AJil
wWe9JsG2fXOH4DNAqRo/ZJXzjRY/pQu+uJhx0LIW7XjQMOVdsIzLtadVr6FHS1lziLoPVffIaX67
ZNMxzPXpiUlYuUlP7SS7deHO3k5cwx/wOVCyUqEeKIjLhyK0bsI5d3ddSDyXZSr2TTvLdrHevP3e
uTInmoIiO2sFSYRVFPH2RGZAgCN9rLDPhhdZTyjV/VG34nNVDCi/r2sc+WETzS8O1J2hsl3dqfEg
HcXOVFfY6cy43jdTaz90s3yE/+JtMGJce62e9aLreOIy2hK/HVusmpwcwno/cbjZ1VXqBawE1U09
6NWNixiTOBpWvHHUNwsD4nWUToip7clcdSr+34Sd15LiWrp1n0gRS3ZJt3gQkED6ulGUlfdeT/8P
Kfd/zunqiO4bIqnatZMkkdZn5hzTv/hoNtdjRcqd4JsfCUJgUY/HnZObqFLbvxTaw1Eb/dIKbogh
E9RdXiXRptA942hbFhoJy4iuXRdWWzsU+a6bP3wwjwB8A9R1bIhkjYZbZ/IscSZ20ap3qqEUp6ZS
tIMBo5LQTq93i1H7UCw0vAwnFZdkM7Er2f6tNLNynpaHchqcreJR0AwgrDc0S0CjM/E7JxI+M3/5
sf8NkV1+Tx1hu6nlzTv7ks2Kp0nYP3b2plXtU936gj0+dwDN1PQLzbPgYms2cWP8zju9/Gxt9IXZ
xEgqRywciVxx/YLhQzB/lY/1Os7a/N5EnzXhpy+11rfbrxuMiRls7YSyumejLBlW1OaKzfsGwK36
4dvBsLKyaro3RoOZD9UdVrdMOzWhox9lp/U72YysIsbkV5UZ1d2GSl1kyb6fP+gJQRFPDpoQOvCj
NiF6NwyqFt2hGUO8XLpR2xXnEuFNkbNlTzOcQLFyWS4EmzipR+1jE89jtxbJtB/4CDcqTkaxFEKG
DOWT4ktzpym9ecg79RWYUIoshbSX3LLTLcNdLHlk0PMrjHGShP0pzgm6jHuqCsSxXJeE+WHlCfdW
ZmtnpC0NyussPmoVKgWHVmxNscpdba7hln9aSl3eFdvTAeME1hH3gOUqVvEWOl2EqtW08KF7UJTE
9OEH1XTC1toR4czHNxQsBqYS/KDuoHHJS8lSYwR+RJHq9ygP54eRVLLdUEXW2fcypNOG+bx8b9FY
1jnVOtbUFS41NoX9KsxxxLYs63eg6n6rtlF8xrZvrSddNpjgs+qVMwWjkFlbpPvyrzK1Mt1Iz60T
lpffoUZ/6vlKviWvgz1trqCxyRvvsFQMeHhB3E3SeO4mAlDVHueUacWXSQ7o3LWp2EEmhMWfhtxR
VKQkHdGCjQ5YJO50VLbhk2+gudLjznSXn8Bv22enbncEuvQXpsohvighby0L19VkesFbBsBrFeXq
sNW19ic+YYR7XVWTBxwGOBomt81MtM8amPrWAOXs+4l99IyxZqqCapKsSF0WxLpmEFFy03hH/vJZ
YuU36mq8tTXLvUlBs9EhiQlqB5Vdjp7BDsBFIiK5TmDodpHXRJswFNHDb6g9W/y8tdJPBx1YlusA
wT94xPkM1hGJlHyarPSENVu4SaR8izr2wIMqM2Z40fAUj4BMe+Kt2b7ZO+njKq0FM69+MFEr+mr/
uXxVEyvxZo7dh4oURcjpUsKvvxpj4K2/jkc7q60DkX7qNiDUE79s2r1I3ykYh8evWMi6B1ffJ5x7
qINaY+6xGhG0KLVyB3kRN7IZYIJjBetW84NU83GD24toVtNKd11D0a1JDiYyD0mcGvZ+oRjPAfAO
oyOaj8vGdMNSNV29mKH0ywEfs92aUuzGpgbDP8PlTHBjvC6iwbnoIaLHeiAFFVY1VpuiP4J5/FMy
XT+xnYbmiiXziiINrrCPJVDp3gSF0dGPeiZmMboG8Fj+wyiZLffQNN88Gf/wam7lDWlTOePcXadn
xTFo4S96RRU8qwr8rWE41XHevVhDbe0ArU145p3UU3eBoY/fQoB+bX/18vZW1SkXuVazODFILOr0
aXBzLdgDSqfQChS1Pi8dF/vedhX6IMmAzN7qxNiCQ6+vmgj7jd/F9qFr7IODl/IzTpVrb3EAYzp9
EvQMcEr0qylw7gScqBuJxQJf2OicDXQOAi5HwSZmQ7QoAFXIUhA9h3QNwmXYOLOLMzpxQTBigyh3
myicdrbID5GdOXtLtcNNaWYB+jw85I3tnXycLo+CPmkD+bzbjlHe71ubHUZTHAKylcy4i8/LQ89i
Zp0hR0JUkAT7SUuHg+4UxJex7VnLKHcne4gwSCHMM+PQYZdQ9ZcTmsOakHkeTCFZj0lWyWpv1w8T
HcUubxCy7VJYxpva6/TXNCrsA0qdJ6DKVHZOqe7jOeqxax3/NU7Xk9P71wgZOB9D56mP6u6JFyh3
dVNMzyp73UrBb4UdSc015wcWu5B9IW9RPVj61pJTfA5KJz5XrHF9PZjc0k/jBzbZLYEvwbPZK2jm
UYgfc2z96xTx464AXNebRcu8Y+pf7JIlc1qx9IjUQtmEo16d0X5Hx1hox8EceVba1bnyzZ84MdNr
oyqIGlvjue5zfwO9rbpPCnBFsNjrwknVR9HIfhunanzAXYYvGNbl7Kmp1FUChOY5NnE26HHuavP/
FhmqCuEQrFk/1AquBP5FkXpQbAa4qTV32fUQeK0bR3b+zgW9s/I2fXiheHHKJoVVgXotRyTF3Qa9
UxrqfA4i/dWOETwlxWMAqXifhHxu5wXx0g3go4TdMW/Gx77ob33Nt6CKmTZt0RKuN5TTW6pq+yik
U3xSvW761dlUU7k8UdtQ8CJZwXWI4IzNXnXXM/8xzgMPtmQcA7ZH+VNaVztysidv6l7UoAvB2AVM
jR1YuJr+5OfJDjVEfrWsmvPOHNNt4ZHHPXVIN5mYnNXSw98kDDSVBCg9ptpTuP5InImMCTFH+cuW
IOY0zHdoYfMm2ndWZdCDTiSJJ/UWt1WAetzSXvES19smDV+Hof3QQbnYbMZe6vk0gvXGGGZl1874
qERACAIuvJUmGOGahkc0is+v6z+3c9q/op+Y5aEI1ASsdtpaE/6S9q9thGMxv9DVjBY6DE9isqGc
tEPzoMvDeaAM33SEoy4+0VMJqJM9XR1vKRjrp+XBT+S2MRHo1W31Y3nDmeHrqJgs86j11T5Kpv8y
7Pi3ns6CS6QLycvWuGv/Pc+CViASz+41WrkE0bXh+BdtCr1Dncr6kofe1egsdP025JXcGIfbf363
9H97t8h3ZiiK6NQmokyTf7WUvocAqIly9o4q2q4utgam3yxO8w4AsdW5UxA/Ss3TN2Hjd3g5nFUy
afr7XDic48wP17JDCLHUZdyFgs3U4xzQ0ng4Etbt7G2w+2tiecdTX3S/+rBOnxGZ0yJ0XrgLamF+
4hfl3KlIf0HltbPxyv23Cde/vcPQ2ywGnDDcVLj/f/+IdiEDSJ4eBKeisSGyhgHLR79bhyoom0KI
ClshawGWh8DWQ6e+SsJ97D0AZxy3uXPupIpv0ibmjwZM2wRjQJcsq/zKssve/+ffx1/gMj696D/g
1oHDYzKtqfZfk2LyKqIhnSGMS0U5DZyUsB4ZLNkOtqk2ZxWhz59WFNLl1sgUB2GsF7n/5VX8PRSc
XwW4Q7hpfBsJMP9fryFU5zQThgQFWakqhJiog2mHST7sIvte2aBSVsvhEE0kuShMtjckHKKkHhBl
2Fb5axrh4yPgzv7b2/P3ZHB+YdCYpGUA5UOl/9cLm5xRUzLuomyA0uTcpOo5J5L86sN1oyQNn3M1
Qbej0fBlYQykNTKObRPPVhrDvwip5//lnZqJgv86k9HIa7BUCW+QZbUw9L8vIKKbrNpDbKBF9ewe
2n/NGJy1NjbFxgQVdCJCst77Ri0+G7v4Caise67btD1mTpLtYJ+luc8ADtPjqdGS5KQEdTutHLM9
TAO5YGaS3TNczBdcy3jnsdGvalBlTOecNxQcp7jNofYo9XRDOIPr0YpP5WA/12VVPzWpn7JrpH2y
vnVkGlwjYkxX8VIhmIoBxblBtBmq1pXoMxZnc3u1NFqAmGvaUK7lyQ9+fA2Xvmri0IaZFoZKdZeN
88l7+0gaxrK56sFbVpBjEaItQlQnMWmSy6ShmprkrtkfLMuWSm/CK7rCJYIFoxfjNmkwii1NyqDi
YhzYooLG11/DLL7lxVQfvcwRZ88mpiEk7Fqt8afPD6B15j3pPJQ3ukAHmjLinqXT2BZDwwC7GmC5
VDVexDa0QGlYcvhpZH9qurLffYeGVWROSjOchm7ux81TZ3PvA/91TKY2P46Rmb7zphv0X2Esmsfy
owjFOXS2p52IH0Aga9JThIFJshVZpK7dOMVD77w/C/4jML38mClYxXpHlA+ydhnzd7BWDA9PCUk0
3g7B1GdJW/S70VX0SHKWGEMEMiINU5rd4/B3qoeVlON3Y4xoXMLWeffg6K/9KkWu5VQITlCN38d0
oxNig1+UykL3qxGrb9ShQ1RhlmHpQtLPZ2gcfEq3uSZXbTRNKaMPnSzaIBZMi7i+NQp/KgaM9clc
BLWyl0hE+7M+OqQE1barJ0HpSv/Rpspwk00ygFXAEpMXTnVumhbrYxhDJFTztTMXAHEs0xcWQV8f
G6mInVpl+us8Bz+XFuJDYQ0bOwqcb0TyUZGpP51CLbhcDQHurU+xOWNDrEIQNgW/vKOh4cn1Ji5j
a+yPKJaumVlX95BhT+V0cq2PpgGdJeejQmaFozUqFwkDbczN1c+SiPDXLpt8Etv/edakiF4nDH1Y
1hznVo8oB3AfyDe7brkwQF6EIyTd5ZsIRQM4Av6fD+p4j2swfRhqf1uolNexF/quOeiPpXPvaXpP
gTFRcjIm3hQTGcaVSIydYeTfHW0C0KOSCe3pYOfjQPTHoJwwRqMMJLxbRY6z3FynHImoFPp7rBuZ
O+Jp7XrFP6dUPqsqIJaamHTSiMGBrhNzMrcdmJp3s+ivhA5VN2+W0PaRBshL2M9BQueMw9Tf0jfs
E1xXzymq4J3tqL/KyHyh8TeufsSDyEOcy+Zwxj63QlwjHtDx62MHlAdkIlrSkOik8xQjZJs/AlUf
OzvpVJyOqhW82HpTuzJrxgJIi1a72ADWiGen00Ae3Hky5Oc/n4RSttfJRBSZBxyzYQjDC02yW8y/
Wy9YVXphnnOnb49CEZcmstMbp07KDoDsC2IpuHj8ySe+BQVgK5LmEfgw8xRL+JvJQN3f+vlleair
Mr/4tMusChPtKAjXwveD+9rqnocxwi4Akn2tzic5Ki7mYnVh7rPW/5O2criwQtSOqr0zaT7XS2du
4z/YLcey1XCbgB6ztzoFVx/Eqt3y6nFevkRlnh6WZ5l9jT0HogpnptcdI9wWe3xvwxvm51MxIQNd
brVT79XwG1SoBszpTp3sk92EI5ZV7DXRB1QuCgKryqzq09Iep+gYGuRE66+7dTBqKyPTy1vQIF1u
a22/fPOaVIG9w28b4rKO/kmk+ymP3HAuXtDc3YWJFgbiDKB6p4kOBWxCS2EBKWJj4raFjBliw8UW
+B6bJi33A8u1jYPGZc/CYit8I74CGpkBpLhtpkZ7jRovvY6T/I6MOnArgQSEGbu8aFwjF11VYOqI
iD8bSxgyHuwUs2rVbQToATsbKSqBQUB6Y5IqjdhdbLQaVV4Qm/WmQYV2wGdtbiqhBDuEfCMqSDt6
ZLmkDVmul6VSn6c5GB6VW0Rg4J71UvFZSO5pxOpY2GuGzLUDfx+bA1cCTogatQvy6KDQn4VK3gNF
4L6UZnYyVNR0bT7iqWVWMw44TaJBbJU8KFawob4L5tvboc6UPbjsNxPwzdaOHX2ToYjZl74FfYWt
qsvI/WkpkgikVw+hBrm77vFda9N0Nnoj3hucsTu/KOy73hYRprr+p063fs99wF+Y09BLJ4mO7pl4
X40R4K5L0vLsJNgWlw5TTwXEDJafBDInP5VZSmXmg49Ptqdt1wP4o/PJ6RTth2ZB9pMmBOMGU/57
Jz78crgCI4Fn0qU/7DgYfyfDy9h1L1k6NN+VaLq22a+sYAUoSsgZGK+5SeiImyIjzOrPBn8yr6LO
bpWEzphZsBwL9FbJNFhrXdOdD6vVH+MhKgfvoUGjXxc+TMzDWFqkMvCqWn5uV43iVUBC967ylepM
cZuTO1fwI/fipzQS+1TrvePWNG457PSd3Xat24XCdyXiNtp1ua2tyn8eG2JmOAOmzyzyX5BiqWWW
3g0iafbsHFBPE6y2kXYgtyBlZnvbj3TsD4Jr5T5yEHNMFHW5g89XwQ7pmn1KJtIq6j692AzfhV4f
RwhmYFNV1VUgUhx62o11bKpQ+CMD91uOWghkzPeJWyGDVTXYa5kJ63eiNKnxtDWlWt+XhY6RzcJJ
XDF11x1En8cj8jHLWjdVTjnhlCyEeuNP0sUQfmY4F+vGXQr0kjTAYYLU1OdnS4MjDcA+PYaa8Nsj
l0N6WlqCKkDynFMJ75inWeTMKtZ66VN8VHhj0LLcpFglK3YInsbErp6yxnD5De/7HicoYI3g3HNh
rupZdKdbY/xoPQfjWNx9jikmCIOh8Isme9TA+fBqCuZjBtzB5xxK2b0kcl3546sCU0tGQcqyVG6M
AgLmJPL+oDZhsVlGJlHyJvHNrrpRFp9JUWuAgtTs1NSQK7dpmjNlG4NbRq79GvQejg7udwCi2uCQ
qS52zIFJFquxNB/AjraJuYvnm0k7v7TWQY6pJu/KYCSn1uwHAFL+pZJK/qKZ9Unp+vIzZQC97N9U
fWYnTFZ+QQ8Nd8jp+mMW4ELexNLX93HJ8MMQ8edE0YANDqdLU8l4H81VTdHyyRJtef7PbZchjXnd
/n83vHQTdBJQLgBO2fhv/hpeaAax6yQ8CpT/OeUriI1hbqkpsOLaOM55LvWum00aCuhR11Jh2wE2
PHInG91LPZjtD4Wh+NvUTsOqR4+9rtLUuPYB6JRefojIUCDcp/534E9bXP3qoJLGgGMUvzh8FumD
PvNJtnLtVJBnia13hXCz2SxPE6BoX39BQ69SiTdvLUQfGhA1PVqBp52NtoSq6KTGTDeKtmGjxWwd
gAKSgPJSDNI+9GWQvWCFjQ4C457A5KXP54M6PzDWHbcDEblbx2JDRc9TXtFSdzctxd7WG17xjJb1
G3GPvz0znqUeVKhYhsq7Ps702d4msLPJL//7EKYRKqtRlPtuHnHpeJJ3TesozdFBx5EdjXaUP53Z
yTqM7U6Pmxh0MrTnWtrGa9nGKxkn4BG6TK6Xrs5UbMBB+A9AHoRgTNXBJRQVovQ8tcn4iUKf+/eE
K+3gkdi8LmSrvuSQ/faKN97UINc5QPgQOr0grKljipZZ6fc0rr3r8qDoQX0J8br1glglkTC7+t+3
hy3Wd7vsse/OdwCzDM5zfOiRpARgXM74zbQJFMLEJe+WP671IN+aTVG/OEE83Ixorfw0K0GUqubl
97wzB1fLIoyqLdS+HL3KYRnlsZVi0j9c0rQK3aJBzFm00w3Tzc+454hqDS15ks4AIWNeCzEPv7Lp
mxvv4S1P82Dtm+XXjGAahHUlB+eep/awRf6ebrjKqrMn8cTJajiY+rlLDOVb3UmC3JLY2yAqRcEK
UktG0nnLzPADTl1xFDnLYVaazFGd2TkXeQMojfK9rQZ5CXrJ5wa7z0ow9zkqZO6gEq3ZUS37z1++
Y2Vf0700bkdYI6NA4I+fIWAme6nnXXo+a9yDXBjPyPuBQlROfLVbsV82ZXTUYPmA/eNoZosf4L3I
TFDUU+S1x9nUMYDaAuYCdBACi4cae8IviP8K3GUM8xsGAvNdUnxHPPjt3okIG1HLbqAPL9eZmpo/
O26RK9P5pzYe8Yd9NVRBj+0QzaLgdEpk+BTN3yNMIM1yQ7zojvXbsZL+XYDBy/L4+LVLJs+vfy5s
62MKB8RcgfonqXRxtvwKPYVID4ogLHgF7kjsm8Hp3dgXyoFE2J5xc60c0CJ7M0ULZADpPG4H8QlD
URRfnYqsLrWMtxrp064wO8CSSmPOFIdiPcQjN828Mu+wa/V3s6leQXmOHG+quQdx+RwrnvIuBu9D
xsozUTXTt8rU3YHAoFevB6YahnTQVSwg+9KY5gat7kSV8QT6L7uRFLNx6up1Qjr1W7De7jKoG+BL
YF42of1btRS8A95Fy0nKHIbaeYHn7sh0I7CeTdu+8dtdr0TsbZgvsrSF49BiXjqYEeY/6IhHRKDM
qVHsbRUTjpFWjfj0dUc9WWjdD7FtQGqwPZUP3djAWerotT34yfEc+ZgUKZFGUZlhfQB5qCa42JO2
0xEQIUJGhZF2OjVjpvgHw6gtUh6hHZhG2HEZcg0nFeD2HwlRNvwexo8Y+PQqs/q3KJ7VoVU/iBUl
5Y1gQGu7jNNbWaqHKWWR5BXzxRaPZMOZw42xRLN3HM8lzeo7trzmAXykPk+Z+ahigjVrPMWrVsxG
tWnS2t3XYVuX8ASauUmqucYuy1ehpl1KON5fFYUOmPya60ef82M9xcCAmzENbi2BTTcwrqwVtJSF
1/w01GFyFHnWHdU4b9FFjExQ++aFKEiW6AomdT8FVod+tKPHdWDij3Z5GwsGBLEYj0ElMY7p5o+x
BLNm2bV3F3WzLU2l3AoMxXQBRXWsQAoQH4r0gkA6wNzhngClA3Oc6Bq2LarNKv4gx9S/sNIP2Xm0
OiDAVH1rSIc3wuJdC0rgwZhisDvZ14Bwqc3A4hWQJqKYInpdDvflwYZk45cSqHUTXDpZdy+Bj9Vf
CVNWRprzTkOTHMelgLN0o4Geg/LB8CHYtsj74h5/ZclWfVCDcttIGPYtHfvZZKy2kUYv8Hmperny
MB2cNCBrlYN5AzgBYgVc7fc2mXKI+SxcFzWOnz9rtVJcKFXXvU7Mezb60SlQoOPDxTolVG6g0gIS
CIiHe6jje+VpBtqHHkgIXL8nfKhnBFTjNhN2AvAw7pklDd7Bhuv1pAYKtqVOP9FxGBuw21zqNlRm
azJZDoKpWcMDix9SUeU298t4k7P4W/nmqFy7Gf4jDWRlBKtqV+ZmzdnwAFTHCutdu5m+U79jm3bq
z8qyOJ0t+8+QmzGQEVG4EVIXD8mB9UvVdJNjT7aATpv8BZGbWMUQX4rwg0M426j0ZqcaqPSHYWo7
A3xHKirPXQZMA4w9CrrRWwth+5sWjMet7Lt2HdGAKkML2NdKYewx9gDH9yhJwMJNGwHGixvz1IE6
XvY+bTrq2zCy+FE8sjkI03uNC/jNWazMqdz1Dzwi6D00Syl3OqOiVT/rcY1Y/NGSsDw1A8AsM+6v
nErNk43opHR866Jo7VuU8daQR03ceq9qT6mJUU4M3FtgyKYjHF0z3A4CBBeWmgrrydyfJ6ztaKrr
jdE72qYze+c0asFzt1zBPfXMCkFYuOHcrfZ5Gk+X5SsUNrOFpTHdIGhcSJTGO8TuXQnveidrL4Kx
njqXYLIwepHBXu4Gqes3dDz7ghDQC6sJCz8uNhzT166jE39oc6FNUTYdZRa865l3LyLNwoAVVwRn
GNE9nIthqTQx5bP52vWNsikdM3osDzUeX90Q6m151pT4NAfcdASEy02uVsG2H6OGxpwtynoki2v3
9TyLctx7Wvst76uGyqF+5zDwJEvDxmFFjECevvkJvZLytHxVlp4C+jcgcApJwt6baBwMUzefe8je
qz51Jreab8VjMtWAqpWPvMt88LmhAv7PILLBgn4zgyXE/NNqfpY/fCf4Ouu5jlgywBFbSexLRdHb
fL7//6pwOZGtEcZYzgnFgnMpD0oPWdMwjA81qdObNiaIivJbr3uEY7aad5eeJ29q+dwS2HnwCWPH
FcTdpVLZrMk6SE8Jx9ZBzJYfsAv5SSMrZrW8g1lvkeNRwI2N8QWqufe7SehKIq7mYVTGh8yn+Koq
/u5LLNeYoEKSMXqurRbJw9SJjVFP9kHNgKnotRQ7vwrNu3Qa8z5gnVrJwTHogFTnGHeFv0OssUpz
L9gPYVkeJgQqV4NQuTqJnG0vymRjtHh59IZUY2eKPlgR1fdmkBhNLSpSITPzWW/zE8gr7mJTV9Cb
j9+ieeu/PIB5dKOmZfI1AfQRvm/ta01fd44s772Bh5BBpHHp3jECFm+qPefAZv2TXyd7S2/BGc4N
oTnCF2inyXkqDcd+Kh0FE4XN5qX2gBXMWh5zPmZjRq+UeU248zGducuDVuTVQdfGk5VM4wnDOcYu
+Ku4cZHbk7lK2zMvuVqNkUn4ipa1OZk2iTxWUXIbiJsMmDd/B3TDvBpSGQ9fY+t50tk1Eg7wn6GW
rdsOcedapWIjfTB/tChP3Uo1DXdmvxZaKu6dmhx85aFhOduHqsOqiNnN8lBH2neztwvullo6nvIS
P/5cAy4fQJgQ7Yrw5+gYWDZ3EkgbB+TdAen2WMujljO0UMzykdqhdpBdaW712FqHQDuuE0Ss6/KV
XYhdSN3ENAwj1HIzWB5Ui8Ece5N8o8rue2QH5aVvu/7a1e2nAzP8ueSworxpHjLm9lLK+CmprJ0s
Yu80+uGvL51lPNDke3N1gt4l3cZDOm3Ip2bZW0sQhFrBUKPCwFplhNQMndNvo9rvXtjdB26rkYYn
su8YDYyPubRat5gA1jqbqk0fMf/R7CjajxVeti4bPoB54Jy2CqC6StrvAz3tkSzyl+GI8bkLaMy8
StLwTnitPZIB17k9kes6P0Xy5Pp1xVC5YBKZJe3w4FfpRvOSe/JjhSkL3nG9ROrud0brlknzngXJ
+NIF3nDoQQrspZnqbxg1zo1I+l1EJsEFJqaKtHU2SO8QmAa/rT56JadRfnM69shNqEcQB3xIWpyj
bmNizC1nPck/T9FILE/jNgAgXTJV1Kl3jbCVn04VYymUIfDXBK7f1Hc/SA8Ntym9Hmi8OLsVVRrs
nNbQ18tTW9efQ8MsLqVA+DXiP9yr1MMvHfGgJ1Sb0wpbKXpCMmS26Syc0aLQZbw70WIy3CnwX+9j
tlhd1NZrLxyNx5CkxgO1wMecIXhe/qiecMF3aDdXYQtMY3nxldmXbpKV/zzNbbNEl61sR4egGQN6
8KdjALjsJgUlNoif10AMWz91mNpWKb0ZOrGcYclKZyH+4jWNdedwxZbPM4gN8QsDcGcYVy3UjH3g
TFwZTJOe/Cz86bC2R07BB7QucMf2kwYyeXJlrVm/otTazuESipp1DwukxJooB8/N0+o06nnwXArC
Ex0818P4e4wrArSXIi9Ue2gzlB3cFxt1rwnuC8uN2584fjJuNquRsdZqOTLD0jTPFDWQZ+dFZjJ1
JkZ1NDrz7ZrYuI8yKYtt3gfGgZHe+AG9aj+aRXXtfXJEsT5eLBrwNe268plaQ7Mi67t7yquxopGP
0fiRE7PLWQgdwjJIt8nIidEILfzw53zfUYkPag/3iILOOauBxgt34IpZZncGCzRCMG0JcwwwJHda
tV4KGQZ91Z3KO3tKO97XGoJLYY/NabnXYmSgazXJHG6bTSpThhX/86Cz1FgX6nezbRQOcEZ6XL/7
SRUEaiRtfx4cuBODGSp3S/I/xYC7W7TGPuUYJ9su7DP1c2I+tQkAhxGcWVsvgAJXiVRhHFINraQD
ScuYij96UL2IyKqftbi+WW2AjLIrgntYGt2hSEsdr1qo38pwIEoqC7Y1zIevKyCZr4rab8uLwQKn
1f19U+rdZbIs/WYFqXFDtUnwbUbyxRikR4Mz9iMnr8CZyuPXWRrif4uJBL+0Pa3Qqh49uFd6/bMZ
bB9VGaSgNUG3oODUYDh6/ns4K+WspozPQ0ASYJ6XkFetRD2nI2ueUvc+Btpk0DlZcjPDPt/1XvPU
zPt5K0wuSVOjRi+Iz8Wxdg/SotlLpaxcs1RoL+dRUzJ2PiCGlvlyyTyziSzPzVTUN5RQ+nFZDkhE
GyCVMKJMWTEepTPt8IBlq9IcnN+Xph6Njd1V5c6KpDwL8STB+j6UimzlVu1eqL3FI6hInvZt7bLc
mEcJc7jPCODREfjhXxLnpVjFty8PXm/fGT72rHzC9ALTu3jn/WLzmhPQqzbOjY9iu7GgpLhfkwpR
2/G9n+8+A+fRMR/nMtJ8xuFZHaqe+fMYpa6fyrNhjOWF1t27a76a3fQeggm6NKYWoOCXnbwu8Sl6
RXNP8wJHS9hX38FWHPOWnXfYgvbLjO51jIv2rk+c6EqLWtpK9TXTQOMGNfKQthjQo87RbzpBeSbR
IVfEvB9Za/euMkwYe7xM3jMNRpwJE9LK8Cc58593FoMHFkjH5b9a/igaY7LAfHbuHFstkuSB7ndQ
jUfjPBFxxKbdYGINgupasVffo0z2SQtGuL/UT6GF/0KNyOgqABBq87q8hz29zUedCNplQj6P35dl
jDG2xnW+LQLcITdrkoSPT+ko3qVmfk4RBBpTjasrXDQYpVOVX1L0i9sJsTkwEaatbYTXwGP6zWVG
SDT8DA8rUT2b/Aac0WeTdBWzE9HIIpBMC/4JoR8ko6QJVekimQ+6JjhEffTNq8nzGUcIUU2ge8eS
eRcoNwYvZpNQJ1rhzxGi0cPLFJuU7ezWINI8DVXZX6oeuSRT4B3v7PcsQWsU1QkRe7PSsSmAgsza
R0XAYehVI0fbSDGMg2y8CqTPnEapf6LswQhhtXe6oz9EYDt7DxHnXtOKnyThqk9+kPyoFAYzslCD
H4QasF/jbGT3/pZRe64zT+IDiXEUZgnXh2pWHCchI14md860KklwuzDV9iwGL9/ztuuuGWqyddr5
p9QEFyfNHx0xTbsoVh9GHzLZC9jvNBa7vzE4MyECp+J1B8cJGP8Qb5jZYti3HRrxzJ8iAhaCD8SQ
MVGBwjawxKOvnHQR4TSIqx0T/JtDkIXJDN7irl0QT6blvTykdPcgjApzOymkxi2oVIOTwuud8bmb
STuFglXA1Ir/R9R5LceNbEv0ixABVzCv3UD7pmmK9gVBUhS8KwAF8/VngRM37osiNCPNSG0Ku3Jn
rqz20BphX4Gb9a1yP4m8IOyQokjBHd3Co1t2UPi4pKWfScMCHNf5o6RGnDQQcINZsfOg6owNXGK+
M5JinFk40BN5jtSMEd67ece+7POw77U39hn4HDzzkJKFPFItw/ZmSLGi+32gc3V3fI00PdsyS6N7
u2WmnEbFDpfGgMisatCB2YmudDTFqvhrNMxXS/4sQYoHFgIw2XwaIxPjOxlb7K+QwsUk1g9lG4V5
A57b8YBCQyZo9WZ6QG7amkv/zKr1TU7VByzHEmBZCF4A8klsIB+q7y76qfzpMUqH79gaQTv1Vctl
Es6vYZSnuLt39KjeRYVWowD71bFfeXNTpPk7LtA/iTaGDu9hO1Oegv0NnaS6K+mDLIq3fpygl6QI
JHFKx0U35QKRlZTxos3/IBE2ZwAtgKCgppkZTOdB6tPZ0W5L5hIKBRO9rdoq55z1KJTTShaJfjEy
OFJxY8fDzTPd4eom3ATxDdENQbEct8Ay5VFfRudO+PWeXQXIzzZ9XnX2i1PmoOHZEsTIQJ7lnCuN
hgzLw+nR+Oi8yofFv6QSkX9cyr3J56xIaShtV/K94pTRRxN6Bd4OKzcpxbpNXukHlpU8qtSW+0n/
rm3vu9LkHGDbcZi6V3wrcxiQMzdIWf+7OiU8kUuS2JrCqtQc1r8df4Kb7LIu0CQMO70M8cVxO4/c
z9op7QC9zdx6LRfEgYFr7Oa/fucISptsYxPjZyCfhl6VdFkfZDYecDfO93GqryZNzz0502ER/ln2
Pq6Sxc2PsTs9F9RlHCaHKbbm0YCXovEJkVRmBMAX/S4ux4u2UClRFPNPRAPcXKA3kqGAGyoQN7WF
DEG0Iqd4GDvCHq8rfm8qNj79iTs+NjVkdTU8RGI4esnqGi/J8yniam4C3JM9oh/oGavjWMM9g/r1
RKKluPhZte+1oWV0YjNjEhcaljrfACXTtwajTNDjgXdgITt5c81NuIM9vXhMfvmxrQRHJ9YKo9We
5qYBNpQe07Y7dTHHU9OKZkO6/dbzF8btyslgtiB20SMPmj3c67U/nKzyiB8FEZ3YakaOvusd8gui
2Xl/acgo0eZoLRB6SX9lyys2Ova8M1CmFp32Vy/pdqSnus2MnMlJZSExOgqQD6jyUNPaQx65T0yA
LXjN5rt2HHyZI2YW05EPxvAS6UYC9AXDSa/BHXf8D08f1yhN+jCURoavn2KhRGOTYhQPCz5DH1q9
Gxfsk2BEL+VfGm2Wne3dKroWNvaSlIeBLo1pWBGLV6sbWvhtlFY5FLpXSXssJ4toWsmNXNk6nv6M
ct4+ftJIfGGMzF7mDkukiiGGSKdN4WtCOR+k+4oz3r0XvOcLBpZxEPmFd7zaO032r5lUEbpOitMZ
SjZTmU/nA1HZrKVpGFcJEVL4YXTMb5oJB6o1uBcnt57AWSNVGagUOCcCNvrD1hcd8MMhtQLsGxYR
8i9En+tSUEHnJg4e03iIzzojBg+G5qB5uOcFJYYwOUHyzXxdF/+WJAh2+niaU11eCfi2G8TPe84s
fW/zBpnmYmz0ZfxrErrgztblgT2ZP5TUmUGW48ystepqCox9iNKU0CRGv4trICdOBHewb78il8Ir
7j6oeAMx1Jq968b24Nobs0/TV8LChqtpyV6kWkEt414vULlgPYqgJKi5acD2bUzF4j+KlaIS0V0r
UeVAD/GYggFsY7Q+1Ni4WuA3N/1d0fMlABHDUUoTXzAsbA8craS0KudSP4+0rxQwgJo4O0gPSJuK
BPvoHHZWrYKoxLyEg8bblmnqXAm5tfE/rcMbEM2M7TEHUtBS67GzGvbhSeTtymIJ7dZf4cVvesrT
WJpQ/kv44zM+tadU9u/E8+5dy3kTIn7BRt3c+14JZIIPDvNyYCSQL5zpEbfSu87id8Mu8MvSBCVG
MeOrDbmHpkLxmKlPxWEVyFp+lkYBgRMCfUJGEZqp+q5GE/ORNfGMHda1h7H8SYH3bDM/DYVX3cp5
0LjiAVXPorXXGrdQhM11SqV5cGT34rrEZywIHlN0TwXhDKOVnbLtLGbgVPiLkeBTqn36Kszsv5Zi
wGBGpk1o6c8G/O7AynnI8iApNtaAo2WIKfyQHonOyLjDnQiym5ZLrsEHwkoFxbEv/LXPtgkbD3Yk
wCpEUVS7gdoYQGkSNm2bmgGynb81jHeHryh+MIMnNBYAs2VlwsxB0BP4c8zulLeWNQKhYQFdOaGw
quX5NncoIbQ6QHwqlm2fZV9YsnD7aullivxP7Dy49hzwTL4vTy2tA+DA231XxDhXPkXKEOc5Ls02
7bcHHZ5P/hPb/SI08JRgLE1Io4y6/SCLPjBT5rSSeB4OQdKkc/8xMmHtPW6S6JI8RrFFWWqM8Dem
D44HTTBqGvpq47IKWcVbG4r2eCuj0rjDIY8lqP3TLDGikFaFkyUeKF84W1jk/1RVR6dGzuswe59Y
nMKEmkNL7/8mfcKnmluMJktOYv+JWCy1fWDBTxApaY6o0ovhFCaT+Aq1w7+FnwkGU9IV/dbr4Ndq
GeO+8Br0/HoJsnLKL1rFkrLPWGJLaliLpjl6s/tXyfpdHycVRg0bYjmMoanjmRwBqx1GlEWSh/2F
iHc0I/JFvvPaDzzI7Rlgu+cPV5WNeJha7VWoF9MGae5b+iOmdWNj87XHU71rXIaCpGaGIO34AlDB
IQUJmVG15D1hk3BPTdS4g331ZvDATbP6NM/MWjYRaaZ3iMXZrVEFrFuhs6onmNZEGp9IjabsEmTy
nTYf046eRbsuiJZHnIvMfknakpeguJnGQw/76ewdUlam6xfB5mleplRLWp3/aMdr0rcw92yJP1ZN
iHrD78b1gGlZtEeYMarxwsJVZETuR2ZxXSPq1kYAG72xvcoy9rnsFNCEITIXOh7M2tAM8onebhx1
oGcipwrJSR5ta4ovawFJyfp4qZD8oCUj5JfdiRuTz9ylSH037mdUdQIxg8NUzNSMajp/2Eo+SjN+
KehlP5rad9KE1Ea3qjBCvYPcn1AFSmbi0Cv12rQy2yODM3rRokB/SL/DcgBXvJVPFCsWlJSk21Ty
+Lb9pKLOav2weM6JQkAm6sLvzszAmg2ZcKx4qmcx13reqXlb6i0hesri7az/M1dK3xuucSAWoe2w
GFO3xscBB8RBLtNE0Szu6oRuCZZt+dHp92JJ//Zidg8tPeB2S09DYioSNgvfJSPXnUPb90cSp0Mw
ZxwF9eKAejHCOvWZkLKzqiBp00XXk3FjN9neddjZUS/Ezu8p7JoqmIe9bZ7ZJCB85mlQCoQoqQ9b
GN7FYSLqs0T9Xz3xb3rtzLuiplwml+PRito3QAIIYRZRAdd0DSrYKNIjAO7SeeJpFFgYvrfJECNy
fFZY9GX/1AsOU6uyxLa0+g/Qe9ptYoeWws1w3K+q7Px33cXE1KclgHNBt3dEF3JUSrG3i9jdmkLC
PXBA6LhoainrlzgCm14KWtfH1DCDiFjzZqroE+sqPd/n2tnps+iUW6m/rbS13gNVvAcA6DgLFWYO
Fa+TAc1ahxdPWw/LgQqFGYuSXar9yFtswcgKK+klO2eI4BN73Wmo0wKabt1tgdY8AEhL79vROaW+
vTCi1WVQE0NT02uc2CDiS/q/Sk7WBNxIWDbTp98BxQN6Lvep/8OglVDF4T4g+UO7U6xN6pn6v7SE
leEZDx2H8t5jk444DIlPqBMv9zXJaQsQQ/ToTTgQC6kHkFYEvMFwwX2y8aIxgT61YBBqA3InYAMG
62/joV3MHt53Vl7bCQsT4hoEzggSLlEbDxa8xCUH6TBcVmo5JBbFu3LMc/1FQg8lUkAzUpVb296B
P6AafI6bosOEggkwD2id36Y2XvOR9G/Q5/LDSgg4sRC9twls7TGXtniEcW8g35se30cctHHbvVYE
PXdcVHDYZAh+BPHDtVJVm8Hr2tGwVT0X1cGDbEf0MiT3N30mIugNFByJkbUoWXDURzuC7jWNxh3v
4HJQc4tPgX4qJr+jpONidKMvtxuODSyekI2x2I54oVfPJiufosa4SR0Wbih+6qEn0CyNlNHUfxX0
xgAFPN6Zw94cK3MvHTMwDcw+9TJx2Sc8Q45/Rvq9dl18bsu5D3XNrh7a+dJq5Mw6m7oFvc/pKxAA
CGIo7pe+qwA/yuan7qnyIgzE+cDyxK3e8fZlNHsv7zVnC6+Zs3EyZzUz87aZHc+MOOYjK2+aMJcg
5TrHo5AzkH5kpM9kD4yJ+75r2SFZwp1Fnc6APfjaQ9DdrQiubVoa53kZOdLP+A+9gzNoM3EVYMTS
SIptN0l07M/cNBrOf6RZDoge1cS5S5d+3PYUNp5jGnkyfXyKTM+/JOn8Yi1iDqX2aGjJx+xaj26l
FkTIBHZml8mts/AapVZpkDMwsVpzqJm0g/ut/Z2bYnxsNOcZe5911hb1pMu31CZw7WK4YuGJxUMq
VuhatPOYw4I2TXjEDv4Gk5ba2PBoN5gzBUeCzcJ+vpsGrbwTlDdh72xPA4DxLSadJPRtaumz7FVi
9g2ZfJM93clAcrGF7KTNIEgY+wCEDQhoMhLK5fbrxibgg1+8QCr2hslbSVXqOabCDzpr94AnDsNX
SQ+GMPNTlCg39EuKjPxu+pBV/eTzJ9+MKU4nhRVaUi2/Sd6KtJzD+FBvuy412Qv0f3ToAnfkig9s
K1Psfclz2mDBEHZPnaKhA17BM0rreDg01q6F0TM37bTFd3WrUaPDdvxasMSG1HnNOIKrc9cOh3EY
lnsz4xvtC2ZhW95Y/5B+8ygqxnS8UdJL+UiNEKUbJ3S1qQ8nePg7cDOBbpQ8WFxrnWtxPZBhDVDN
8YqX1rnoP7Mmdy+GpPwvkrSaTccOR/8Wa3obogXcLYluBI2ITw6g/21cdYHuNPEppRewYKbdjFn7
3gzdiy2L3VyYfDtKysq9Tt67MWztNpqPnKnNvkuHt0glxqHW8i8WufEJjdnaWDE2SzXCOJcmfH4x
pE+D65yw2cIY86mlWlzQD+/DUNGlaatvUWQ/Q2HxjfEHLgwTpSN0PWzT7o9f1YL+ZrsI/UL/KUbz
hsxLG4xtTtylXDze2ZejymFXtnG/3Rc2etKC+T/ogY/JOFm27YiSsdiZOokhf64zFKG6qNvAyNH5
M6lFQboMfAWwVelpsW+ctD+77UyXwhBz0pvi0Ff+Q5aM22GVrRy6BXZmLATZjl5sCYMgJWQ4F+zR
3ScCVrTJTGjbw3LVy+FgeYLaO/od95FCauICyrpHH7JANi7F29NMTV6G0NM2w16qpT6avfmGrW5A
/2n10LC+U5VqByt9ml3gqW42vWDv+9vYgOJbgWfJRidJewLnjnkDlAQ7FcM/tSbgWPsF++fsz3ez
JLZzZ3W8sQNOFhqZeI9EaqJSWwTJrfFrWrq7ns0ayGPSCL3G+FdhqiVuBqGJWP3GKeZDz3J3I43+
McIewfjsBSKj0QNRuCEPcNbd6tOUBa2thY2J17gOSvzrqMrF9ZDfO0O7YuLhHKPGwRqmamcWyHVs
4qAzfEzlpe1wIXKnVJL7bdIhfLlcOpK8rVCDoh3SWw9OnI2mSKuLcIvrCAa1SomQjlRyqYj9migp
9eOR8A7mPbmKEsOHMRQMFHw/YQmQVQwbKMkcHBjIBqn9zJb5ohLN3HH/JuVFQtFrWPAaxBE2Fv93
7DVX7pARRmI+I3ysP5JIHiiHKDYlTvP6mJmIey1Q8lPWrMIsPQeUkOteXwDxnT8HvdFPg1d9Isbo
gBtQiytjBt9R3WGpe6Z1xjrUMvswLWpAmK6+lAAVi/7Lt6AbXoZKcy5etrf4GmbwY8JqGjzU4+Xs
d72J7yR5RWk0ATWCRolSWAcSeX4P8O5fMrcPC2vY1pjyM+BcYs45iHKnoGdKb9WrBgZcp193O2qq
Ch075etC/o5D8obPik7LIf4c9RGYdBWTUOT5uq1AaLDd0xG06fJpC53+XRXtutxiizkXHzSu3JtQ
IdTMzUUBmI8jAIKZy2exrYyHbKiKsGtpNpyt7kq7xP2g1d82pnzucUyRnsAjWM5/x0gnWFiurSas
tF4Tt8/u203FMiY2pUm9N7HWZsroFCMSGwxC7WQHHFcqRT8T3jEClk+FW847bbReIXfOIEvGicfO
doBjveeig0gyjK9S6941elrh6lp0ss9IgGNRPsVUhubKmK6VcWo6ODuLIAiiTLx8jvW3W8CgkTd9
9CJcQ9JKg0n6ICMsM6e8GIVO+UynmC0cEoXlEMqqgrqip6/KSs9zXqiDMFMGvgzkd1Ssaneu0gcv
pVjcxZHUsx0/R1Lc9e6g86oNivu8zNF82pU9QNuZBz6Q2tzoM8kitQVGRTwu0tLTtDi3sc60XUmX
ALQxQjSZsdxM2ihkqQd84LPHnL6C3kWHG+aXWQ3NE7nTXT0P7yQZ6gue0heHBNVkRNepiq6lnJ7i
Gm+R00ZPrDe4+Jmf6YT+nsOtt9Rn29F+PEcGhatvytC5zJMiLZKU2wCVPEDt52njptRe1qrFy6ny
LAABw+OV2y7n9fzTRkagm5l1GXBni0l+GP6Mdt7xC8sMkBu9WH8rmXbnMeOV8hdoLLlka0DDTnEx
iij/7wde4g29InEYz9GyH8r4u/aydeZL/lpk0Pd2SjvJYPo7zfZc8kvMyFXLDlKu1zlWmaOQh6Xp
eOfzcp9b3PmxAgKF/ZIW3j0peMgbGEEj/cExdeDNtfmRDT8TIgBV7bpx7YaZh6mbiA1m46/JUv/S
kguPNWM6rf7OMT1rxojwWdjOW+Zz4c6NdjNaXB9UYX1UieXBp4uORsuaSVT0eEp02GZmCsyzfa11
xp6cosm3CW4elo0wHe3kQLEKajA1dthah61HD4FUJi5oOhs2MdUcKkYCjlW2swYa7Wpr1A9NwSi1
EMLVcQVslhEJkS/paPOcw0+jBUTiTY97MaZs75BjF2qWfu0/tH56tg2+YX1NXC03C73QDPDF/YBG
yrpCMeNTfE0pH1IXZiCuXFayRalCpZ94YEiLzohJYEKvXiwrfrE1DrWsfYUPSvzJVOTpVfkcaQsP
fM3itjeY+O2pEt3MwMtdPfvpKSU40Sj1yc3uxVvclJ5CG+iB6m6d77V7iZCd6oa9tSa6iA0bYUh9
zrYiNsGJLorpeZzxKJk/iej/8pobwL2Rw7M0bj8avMzmFFF8V3eSqrJu71N3QAN7FWgJGP8BksbS
7FkpQe3svDjkD/pBGSrHhvBffY4rma7XbSxapvYvm/Dg9M2J5M7AObCuFJxOHlHf3r0GkVmY3IuH
dg7VxAdP5xKmowYmYrB3rsOMxFFZQPnKW/tqCcYCuyBuuSAO7bjjfkRzDyeup/U0nkLcgUggAuhY
NHG/ZrwDrBdn3o79L08aIEBgSUL4pnVAKQSPDroLg1GzL3lGKd/cmmlA3XFge4gkauZm5Sf2E213
xckzptfBS9IwzusTeloRtCUmjpZWuY3r7Lpodq6S5dYZqSdQmLVCwzBwynV7XR+bKyQutmNDsCS4
qV0aP/Ztt8itMjhrRFI8p+DWE3BJJ8wWG0enzESfKhBBgkBWlBwWLvFbnXnXnAZuqxmMBl/RNZxT
VbIllnHUJJ/6ruaBpKWIBGtFc4iByN26Y31nrJXEzETTtjeTa07OJ7TUl2n59uqgo9M1N/IgprET
q+PMTchIbq1j7tnsRjvVklyg9IjzZe1h9bq9XZdim5s5m3/x2iQjMD183paFsZnI5JG9B7mJZU2i
Ok+VtOut8IojXCsikVvIfi1se/Ez4In3qaHkduHrbnk0SufJTGofK4aBqMrwQZUs6AKlmq+WK/6c
vvW6HMPWmyVbXD6IMceJrhhOlYedQxtnWmOwxCU2DwAoCVS14e+PiNRHAn3e9ZhLhxplfVwMoBJj
vZZPM3wCCeF/x2nAJk1tcvZyW7BGyAJ9wn/R48bWzdYjyghOOyfm4jy8ltgnaxHlN1kXh1H0Q6jJ
iMmn8Y4TAgAXeeqBO2BYHGn5fig+moVPZRaZ77GwypO/aoOrjOLImWTH2FKrnnkWG1LiV42pI+jV
Vwg+RCLgwQaem9P24rWBCweM1pn86NF8QMxSpdtkKS+qE+aWTfhmkJBDe65S25oyD/aEKIR5sfXg
uoRzzX/JdXkNCJBQHGqIm0bW15c8Y73prnJirEE6QnmPsyXNFpKk/fRdUuJ+8Muh2do12/zOfsV4
gWfTHfIr4g2kDavmS1a29bZnMVf26OSjQ8OhL6rvjAS63no6FIMZvBSe1iHlzffWrREOgeqKjzxo
rbnlV+cVqh1Zfi7SdGCV4nHw09dx9Sfb3uNiajUhuD3uqEc/tqNHp7DYZBfL1aHVrJu0ba2L+uwI
bQWCtf8Kn6o20sl8oVxKnkqINjSaIgn72mcM6HTfAlfa+MSCSUUiPat0OYs4uukmaD4DYNk0txrz
v0sbphfxcBCUVhDIhXxKD53S3RN7zXqDc3yz+PlwHKG5iAQNTcYeZualsjdu+TXBCwgjaO9chPQO
um66KbUIXZPISYnVnVZA4qrMyfAmJFlLeDW9Mr3LEDXsLlw+RUL+wYBzNpzYCZYFTBjAQ/dQgwjj
c0Oz0kAP/RJTSJXVj02bUBVVMWpTMPThmETIs5s3aNqOEUfsOOU2UkHAHajqm6Zm2a0WOG/2nnke
10diUhAYWos1nS/PCyeC1TMEG7GYqIjJ92qef7jKFZvF4VPL7UTTuokmtflMjNcJWzWHtuQOopTo
wpJncE8q6kQt753fNe0uV9Ufq3WuluUtd3IEORX7Y75FgzyWWQISXZvLLYMJuCF0j7i3bkNCKxWL
oHyHM6DfCvfc2sm8wWEYOpVln8gu8lWY8ij0xulgq/FLH0qMmE1d42Fy7pEcmTfRDIJyMoKQffZy
WVi0LXlp7RiD8U5AVOlp5z4sz0Wlf4wkgp4o0/H2U/6V+EV5D/jsTubfUzE+IFWoS+MgIQG5JyQ1
FURsEHVSezrVgLN3rXDpj4iTtwzsDRvD9xEkJhbbjhg4EdsQO+Y/FmoCwSO5t8UU7Z2eFh4oGs9a
5l/zrLwaVtTg4NS1AF/zY0zwJ81SebZLtNJCN17UqG+9GdQKHS8/Q9qVO6wh9HlN/KW6d7gzOFIs
/NRKflQ5m56OM3px+AinBZd0H3xzzHfp0K6uRmexMCwgVg8U8prt/KfzdIe7BHNJXnEPiJpimxBi
MEuBG0d1SIkEuOJY1LAGlz/0oQHnBakIfzbpdXC3DYqkR2THjpFncOztRoLwPIFSrs8xCYLix658
d4uT60Nb65aixdhRSO5zIY7/kJzFWV4UNk980uK6Ckl5SSD5o3DELsae6iUsGgy30/ciJTAQeScW
b7tiNe/PLDr6ZHw0ao18oG5hHIl992TVNwkixu33uYsJDe/Fh58rbeMtrU12UQ8qhTNdt4zVCZxd
MiYqz6ESe/pX5Oi/5vCkx5KFMB/nqZVcqnQrfswdHf3hvtCyeY8Ud9ExvmwMX2uCFEPsruxuNG3N
qH9U6RqRcyLKHO0ITdAya1SH2hA7MinOwaaVkgWNHViljgBgzaFYn93OUKqLp3PbnxwtrDPw3C58
fvyEIzQZerzL0NTcPEgml3pCNC+Ej3FRXzAO14BsX4f+TK6FgXNPCm6M4dHP6SktejA1bJA9tRQ7
9wSRpzu3Qn8xkBkhW8ZYfJgGFdmxC0m2F99hMuII2fk+eX5poDdLVT9OvbqO0sTOzvjQIEJhAU6u
ZZT4QcytHX4DMsZ0T4NjCquDKxuCfruxJ1c7aMr4oKPRSOmptWCqMLP7GI68ujSAzXJZ6ZiyiklT
dzGa42nSm5sVl3tFkpQDT/rnqe4fDIPO4NZqeqLU7jvjdIv75NLmZDacIoePAKKYOiGJbWpWd1oz
iFNs2ySznf7akH3budmDqT0YIoH2qKOzWZ13sJidNktDp+AUezoRN2DAYmpm/huev/vlXNT6iFVL
JvEDIV+xwZKBy8+HQLEG+yAF8XbgisOaBF9n4gNnTQuo3gQUWS2oaPzFcVW54tlVsPtEwfNbMvtQ
kJ2zq1kaQozGBQhzr9W6zsGzynhTCVftuTzhsnSxcpYs+xFd/vz6Qo2KowuSkL0Hf44vJfEpC9Iy
eqyznAU+kt7vL2M6zM+4gL3Nb7571a5W3nKf0YdYLx2JuhTrM161Z+xJAGjBu3aEpxAFYcjzKjKZ
pVlIqIpyeK5mf2rprZOL+ppADNmat9eZcx95bnWPeLBNRLaE52VpyO3vC2GJEcl1wQqI9RVOJIb1
HFuzM0zXPKVMFIPUUeJ4fe4qYnaUXG0mAbWijohZxgl0gwQr7zMAFe4Di35Tqrr5A0gzU6PAb/2f
GqImZSE7dYnqzOPJkRPLpPXqj6KmWnJ18Ke62/9SB5ib0wDgiQgTfotB/oepmfVM61uvso4lXkeT
yHVGy8nvO+ak9XSCyP8gpnG+/FpSYZXY21+U3IgFghIPK96RdSyBJfUI3/h874FJ2PfE2WUQQWUh
KjSnOB0N/JTKzMyt2Yrv//Brpd3bfxxG5lXKZdJhmidZTLgMsXQAreK7ZMVaLGWgatcUze8P1YLI
k/TW3hjkw8Iu5Wny993E0nnMKu0AdfuoU0Jyq1kCbymqYIepEQt2Kvf6+/uHAouAb7kvYiKzGOND
sjSKoZlxFBJ7+EuOoW9R7cZ6gtUOsOj3b6vEEsE0oQ11NCfCh7PKnglzQgpLckymv1Q3XRHEBMVB
HpcHNTNpIYIM+evAPPVT1cwQMD14lNVq3scavRYxDUqXURV/6AcdCbH6HQk7gji5S8iPL4/FA6wj
NCfbP5yR73an60cxYaLCBuL/6aqjXGN2A/Ds326UkmqXMB/iiAEJFDsiTbNpSnfGPJ1fDb2bApvw
w9mu6U4v5ynapj3n44gfTlO1+DsVFkk39F1quoGj8VQqCAoHhlH9rASQc7PmGgngwI2g9hiPaDJd
AYvvk65J73Ap4j5N4PE7S5HfRtvbzZkB52hxn4zfEGVXtvcVP+skrtw6qiD6mMvW1YX8GiI0YtwK
yWNlTBY2K966zGHdMqX98jZlTHzl+EDrcvM8Q6fiRZria169IQuP13EF5hdmFWGDHR6m0X3XLZsb
zDA1NGr9xxDpjPLSRPP8kLWM2XKJCd2U85m4e/cobYbFX3qSkTgDVr0aZ21Rxju7wmzF0eOcy+Wv
xj8PZ9KSBHT5dGHheHIhAQRJ4tcvZl0HEZWlD6ZJr1esU3XOM8KFLJOtEXdyqnjsWGPbjXfQtBjL
7LrpNtdkjBrH+QEWP+sMcvW/eJhUYaeiKf1qFJkytuUvkYWnb3rGriYvJpuFbQp+bO0t/ERtKk9z
Yk2UrzTPv4B1d05BPhaWfSejduHZ5T5oouIcsIziPHd0jFeIN/OcYH/sMptg2GggmSodNfxdDhP3
x2yASwMLaMSZuEnBju2KAhAzObhT7lLrUPt+sbMNgNCxncitHfvZSVSMxD0H8IPFvnjNQP++qFgT
wqbJFv6CLpZPcg2/sUSZwDiw0Ju3NV/AgzeP6oATt+SavDoF7XK+dGhVyRoGjiFlGZZ7P65hXdDk
yS6ySDuPrmaGepFw0V7fkijpCKznqPL8OrIhLG7vNC3xd9WKxyQKYkxOc61Iiu8GGbFJnsdTbQtj
88vqZbDzN9U4Vjctk+6u6vDl/f/vjnX9C9yBey8H1h5cngt635JPrObHnNh7OtVyb6NChlNNCSTX
z/qOf7DL/fb8i6tu27q/VSmCTVkdU1281Em/+8VzSRuH/S+RbipLnBH9sp4bydNUmZLiVopt1wOR
QCXoi6rYOV2BdaDh+kMtBZfk2kOzIuA5TvF/KLW6DNtS6Zffh22d2t9iSBQkj2y89OsPg04GChq3
cci6e1YjFx7S6/n+fz+U3rtL+fZ9M9a3ES2BeYl/ZTvRdzOCFPr92WJldKiO47AbDtwI5jcr8iRp
6x47QsOHQMy2ddOqLmx7qT6qnhkXM6F1jesyveBh4F8oBA2BaY2556U3sCB40/wmzLOjEv9YuUO0
XeIyeysGl1Wto3GzkPRsGu1a0VKobxV51nvqthelv01tlP5AtMHHYSBR/0cN6moBTy36ifWEsIVD
AoB2mxdNgyGOFeUdjVe5Lamadop3Ro4LwMZq+MuQ6TEIbAyUdctphxXvaD6L2XjJy9K6yvTl96CN
Ir+ApNa9uTLTKeBz/fupifhDVPEDNEVxM8FYjLkdggPmoT+21RVT2SNMei2wrZi/3Erv1IzoYyQC
ciIASbcmSL/wF52g4vFhWkNuWUa346y5yTNd9LcZCPvd3Brp85BSp+i6GUD39V9aax5O8ETvp5ZR
feHg7oWWnT3c5td6yhu0N1L9Swe8WVPgRpvIwFHrUpvSF3Laj9mYP3YNh3Fno+jOPOmO2Sxu/7HR
shECQByveJVij0UEGneERJC26j6VROU1A7/BGt+h7Jla5vWB33rKx9nOsoqgn9bzR5ksnVS0sfvv
zSEvVXMp5r3e5kAmiorWUAM0ZFcNzxmiIy63STtPCYkVvL/dJbZhSaa0Jq6ZGC2uJmh0LjWWOQhC
jSlkU/JFOfwC2pfZX47oFFwcBlaMbt6mX+AMHl1OrEtLaHCj99I76nrehuPoQkchdh7GlNle2+Lf
74RT8lzj+gr3yRx7d5cXRn7+7/leU8T8UP+PufNaclvZ0vSrnNjXjT3wJqJPRwxJECTLW5XqBiFT
gvceTz8fSrvPLuEIZA/nZm4UUklCIpG50qz1GzN/blXNIn/LauSrEAMBfBT4QUv3Oe4716Ycqvch
tddRz7EiEdWBY6knk6xp9rpVUq2pFRcuw2CQexzcPZOyXDeWG68DCCYbiscHEUTVTe1m1MWnLlNL
Mu9+vgKgQgG8T5vvFMPLPw2AAyewHbIuVZ4fhHDyVAHletB99dkV3NiRAuqOYAPQxENXKAdpv7Oq
MtyxxZJ4QsyIbzn9J6xWbnGOmUwWsjtdgIiWRC7AEpZ/eMRgqcrkm4oaQV012aNXildAAHVyQDp/
4gC/FmDGP6YddyshVKG55dVlqKfFDaw37gyEA2vJ8ALHGx22qU8GrKqmFbisQXffki2QLvNM33Sy
WF6+68Y0Wv6XpM9PSTJFDsWV2nnJOu5AMVPhp3yjFWT2cqxpfPVbRUmAsLLfRX4jKkJKrah3OBsj
W5Boe2A+12HsY+o9qbJLbaje4g0L6hWkH1j3HwiKEB38ptN8B9Y0MhWldvP+KhJJ9txp4a2xrLqC
7TcQc0kngT6rxOFz41O7TSpW6cLVHqzuCaUDZ4xD/4sXZ+06UiXyk4FubSORegr6Nc67TGrTBsm2
iZTbrMF0z5hsByT4kQUEbMRQw4ku/9eVBfpMCwE0o25u9Mb+XcD4fdXXfM7KhWfsJZBIcCkDpHgK
NI+RC0TgseI4+X5vy1tZXgOWADg+3dQAU3l2FQeZMxlHQH4IfohI+mXg/7d9wpEWjJ+yg4UMsn0i
n7Vup+7DroUPZejAD4u6t1udYnT7rjsghfG+i1BRBHMW2JVq4f4qcUTWJ64xSgMUNIr+ayUCakkj
eY1pElY4qYvKyc/fCjBDyL+UGykrtGfFxBTGCgNtB8JBe25Nn7qrnL6mlRFdpkhYsRo1GH6nurKR
JglMDcLShRsU33oV7tO72uRQgmMRB0zN5cw0HoaqtjZl+QNfRiipcswvuUyZEInaNanHjiJOC5YW
ot/WTNRwL7juo4bi0E3J2oNzd3cFHJV/2pJ3yTrR+ulCxffhiA4YJIC0HhqausUx2QauxUmnw9z9
Z7zmpiHusRwRxhqIaddL96mrkkmNiq95MQiU4dHl0JDTXJVsOe9r5fuqyeqZp41MSfgCGbVszUUQ
97cOlSkzI3Hw/lax5F8A6vU2dY5QtmagldQJOL3rnrwTJe9HS9p4Gw8JxdV3Z5/uEiBKsrOA8ziD
pV8GeR08JvUlJ/r8pVYTzj+lHjwiCGL8XHdUJsD0P+uJ6hGMXrU1M0tdE7bGtjSr9JBjdF7hXvig
IodS1PhiGX75DVbmpSRSKw8gct90rvkD0plMIk7/kaJUeFvp7acxUJstKoykBlzVfcyw+Wx93RkB
sqxBRjc3WS3semT0EACnEkrtCKZnHKB77XEhS3wXqHaDlNx0gBdq7EjeFxVPNNkttHpD6I7XnjxS
SGQl6wxmd+sPTlpwqBp0SM+aT8Y3TfV9C0DmUrX6Vw/DuwtDG80L1sgIBRhqXjFr7EPOeobFcPdY
yVxSzVh9ZtkKvwdxc6cmiQk2xMNOGJhBTlZ/N+Q46ZpM21VUUjrrs8bYvO/2U5GbNNtw+f7OQ/2Q
mn1+K5UFuWmJc8G7y4mC9v1+rMX9+2amTfTpUhUJY1zLZGxaJg+S958OhfcZt5gWeUer44MYph14
5X0mdTKjbFoHLe7u1FjeFZOtVZHLd1UnQALQ20MgwwU3x0skSxob9GnyOLjDiFAEJ6iY6582iYug
cITX8vutFsXFewl11gMBAy5qbDijK/iuaGJb3v39F1Hsajsc1UhLFv6tO6UUhtj9AVxM20K4/kZ6
VdmWXabF+JoE3pUGU3dtJKZ54Er5pQVuQ2mctUtQIqyqche033Sq8FPzoAfILnSScaek4QN8uBq9
Gc+cyGIsJ5Xub9IGrQDO+wMJ5LZcp2K89/sKT7kmdq8aC3hRYUb5be1RkpXZNOp1n1fKBvbnC9hK
JKahbK81pfgxAkDYx2AD2bc8k5ucv3m3Q0ksgeovXlX7MYQayf7oORr2AFd52nLMoZoBJQGl9Nz1
gcv1WzHrh51QYPE2abXd+GVy81OSWFOtbeNHmKwhBDtdoKOS1CA6PyCZJqtV1Hb8ia3AxRqpK6oq
IR5KRfGkR0NIEo6MiCCFBz4MahQNXNb3Hw1u86ShTrPWEgl/LoMbcmUFr0WbOnESf2oocV4LlfYa
6eQF85B1P5UewAZ2T1qLQFzWTIqi7wsJKevrpCYrLGaa/hiF4lXgo+tfpxoq4EmX7P+DI6zsdT0Q
TF16MN17v6fmdK1rX0eTZM06AnJXwCJz5KJk87mN3GvLfJKEJ0N+LpXnSn0EobIqZX1lwLxXFUDV
nHlkRdiw3uIisz6k0g6TYAWJldqp051Zb5qqgLP+OlR3VXM3JXr/Q5T91CDVpHGyUG8yDZa7EB8k
TCXI83rPPc7mORntghNXD48xQH8U8HbxA5WhYAz2AGt2JLtfRWsCzJZ4AFQDYpuFufIV0hwdJkuF
Uj3jNUkd1Ic8CDj9tqrVB3CbNuwsdp5Qfuh662su63aaoSs0ZrmwjjzttsrrSxkhEXL4vIUa7mK4
ol7WIo1naMmKyuU3EEpPeBMyupMfkplqe8UIJ6EdFbxu1N37Tb2yRLb80C0fuFSifUTVGHZ0bWWP
FYwL5Mgi+CM1SZfBFqBqA3fu3AhWu49PEUqpkklls1CoYI34IqiJZHsSoHaQm4Ii4jJmMny4iO7S
8oSXqjw3p5BFTZFEieKoKumSNLetTcsit+o+LMhqZ5uOdNf1MP0SmbdRxXG/UIec4hW/GFLOL7rx
1x/ff+bVOF+KFjCYEhz8Fdnbg+IViBwIaYyjgyJCPdI05e7nLzmn26zj2vPHP/7Xv/y8b38qzc68
xmd//H+yHv//0VVcZChwjH7/ED99cf/NWvx/f23+cdVUv5qL/+v//XQY17Q/RU03IeFj1WMARcae
tHur6n/+Mf2NOPmES2jpqGg/Y0CTYunn//MPWfsTWoVhWYqqWzKmtvynyZ/6r7+CBCNZkmZaCr8z
/q8cxidfmA/Cwfg2y6SwcBinOmXpqjYTDm4EkfwNy/kGfvoGR6u1d3C3hkO5f6efMtSZzfN/a2tm
wpJrrAJjRFvtFn4Pqi3FyrPZZrKVDDj/Il8HG0P5OTOXjYpPdXBmDSyMHoqJHo2qjrcb/VW4tdZk
uy/NT8ImXH8Y/b+i4B/si7c40NTVP/+QZqYuf/UQA2LFVBUEC2YuPC06zLhxe8qmssmFbHF13CDE
7Viv1SWaXyv6d+ueavP3X/XvNmcjKDYoO9USbbKwH1zH2HmHegU87AsmkivvZB91Y2by82+dnA2j
kYhULEQa7Nb5XnX8q27tXukHaqOy07eAsu341tgF97jWIlT6iB55+Mg9BoXnDVVr2Jnr+iG7trbu
nZuvqaGTDLr1vkyUIsfalo+BxOJ8yQEtAAjJ2kXCc2Vyjuulle9XtoR3iizju8huyKBeDWtTchAA
0dTAEQFgdfKNwN7n1weSirK5HpOtGt82w13Ffuabr3jG7rX2ljP/OruLPwMCAkxJDRd1iVTYuM/p
3tr2O3eb3vTB1jywhLZ2fuPCkpHuRXKl9+ElLjr6fbt1nfFRegl2OpWynGvrLTYN8KMO/t6/1dfJ
gcqBo2wzZPgcZMZu/O7a7D4bF/Ih2Fniqt5j2KdwexKeh/5RKx39i/BQ76XhLe1vq+dxo4kb/RnW
9vMI8MdzBhtVdp4JdSXtL/LH9sbbccLbw9USVaxnbeMrid1yJayogzn5Lrky4GSvkzVQiUnJaYPa
AFcC1OD1W3TdFd1p7mEui1cmiTBeMbgyPlXdLtjFG3cTekCF1iOyXBfetfhsNWvtW/iE0IY9PGei
3YGq3QA/v6Uf0qZYt7vsJXpKb8jRr6fOljamcptpFlJYTlHDvZMn1fD2BkjhV8DfawNxp1180V7g
b4Q66GH8mm7QooEkBzBzOExFEW5RO7k79Ac4lOll/wn1QUG6Dzf1Li+RKOBsa487fRM+ILDcfENm
YZ1s6+vyij9ROlrDSo/KK+UaXeyn8b721xgx2/lB/lRcdnsOhIfxgNwg6WsSGFcdnDygKmvlC2Js
TnptfpocaK+sdb8uhVvo3vkXZdyTNQJfIrymX4VnJPwggVQv0JjK6mu3ib5znBCuvEsOhTbcYHu8
JpkG7tiWkYREA3dv3QElISGM3gIE0nGvDNDSoW5PZLlxl35Cuy2+8L/Ivu1fa3bVrEndjvcFJpZr
8bI2XqwfXj15SYAv3ejY13zWv5n4Swb3pGAg5KOedKuuWru7BQ600db5miuuo+Bu1VsbIfrUyNIm
aZFS2Pn4gIMPhuUmS6B1Vm7GiXblr8NtuYvsdhc+w4y9Gi5RhoB1l+d2AiZq43/FonLMARCi9r4S
AWB/bRgN9BVQnd1Ka8T3mrXgZBv/tfgcv1b79ELno0KWRL2if0rX7lrfdVtz1V+PTrdBAHzbrv0N
KZp1a+t7hcR/shmf27UO7mTt+XSid3obVRUbPUmyAztwALdYrCNJ8yLZCK6vUIHVd3J9UNZIgnxp
jZf6h2HDALRhce/Rhjc2ilPA0LMDIOOvpbZRupUFEAPQw43JtA3uATPXwToM7or0sSIgsn2SgZy2
Ns1a+iaumy/iFUISqLtskre0ZarHgEk+J2soxV8ArMXIlmJahNqyeTCv803HwoeWuw3GoCG9c0Ud
sJY3aBGu6i1YRv+eW6sNTA1i3TUSFxvRZc4KG6BCK9en0sXZs2tuE3PEMugKN+FNXHxpmX3AZ/AF
Ldi7YFB8IXfYOSigoGE3XPY/UN2JN1OvgxccXZRX/57aEUrlxpNurSJ1PexzZHdvMls9yFdwa8M7
YYNo6wYLEBZskjPajYCnxG54ILfp28Wn8QbRkfgyIxk/2PW+ukukF1Qr9754Oxww2QAl2d+wLNef
SyYnexz08e6qfqxRW3HtYtg3RroqjUtl8iFA3w4QACiamyTfJCBIE5TIVi6CzmxM9QZ2qpN2awV4
9TpOtvoTlR49ZK1VBXQcXlTxHvUf7OqNN62BPrgLHjSQcWRvN6mDos7x3fvdcm1+FtIlxTIMLP9U
VZ9ZstWRZiRWK8ib+qW9tB7LF/26fulfvGfhRrbby2p1k125jzh1X5YX2qt1xyutV8JavAEhPK6V
dckBRmYBCTaxI18df7l3h7p/fzluCMrkdW/O/eIGSU00Cntwy7fRNTTCXX3xTV/F90jPs8ufdarQ
pb+b4wCaf/tyDwJ6Ovf8hw/Dn5Iq38K/RJV0rezQxLnWHHkb28ycjXDiDiTNDCzeDxUf25vMGD+0
Z6Q4uXUC7ZUb9M6fAVLtBDs4CHZpG451aK/L9bDSTrhYqr87ynxoVZ1cLj+0GleDDoiBVosf5aXx
MhxInIpAe699NMFX6horVF7A34C+cYrDuIvYEZrLyCltNI32aBjb/RqW4Ro79UPviBccA9Y4691C
yN9Y+8GpdidmwW9fGLdNWVJN00BP/tcXFqtSwJESnRdUjez6e2C3F6wP62HLwOzCQ7dT9sdb/P0n
+rvF+SeSKcQVgc680x5MZ9wAm92kN9lbdKVvvIO6N9biNlkn7MXoV3+21vAfiAQVdNYjtqC2u2JV
X7NZXuHBvI4Ie/+QfNKrVSDCEVnL98VX7fH9jacroveW/c/uolfBN6Cf2Y/6P3+5Wf7Xf/KQb1k+
lAFol/+6yd/Sh7p8e6uvvuTzf/nLf+Su+1f70x3wlz/YKRYgw13zVg73b1UT1++N8KbTv/yf/uU/
3t6f8jjkb//841vWpHh43795QZb+8ddf7b8TdtOiwLV84Ta6T78Hv15Fp3//8xZqGX+qImwBLo5g
NGHHMnF+3kJ1809Z5PoJq1tUFH7LneWvW6ii/amJEhdTEvEA+UlS/OsWqv9p6JhWWqYhT0kLi3vy
f7/XLyP094h9vDf9OqsFJrOh6tyXZouMJQcttfmeXRv+AiebcRg+AXTtrz98ht9cy6Z1+++l8+/H
z9bz0BCioetTgyMahWIU4kKAC8iJVa8tWhNk7qXOxaZMqg3/xFby6z3w7xanVe7DemKhL2s2kavb
SdlK4Y0ci7DkfHAsEsk5zShPBedCx6bmPzRTkVQIOy/VbX/IW9J3wWg2KADJ2et5H24arw/PN1A2
y0NM2+xGytUrQO+GeV8LECwvB7NOe0cwJlH7ZCjy++MNLk0E5u3HBnNTzFuojrrdxpYBbsFv0D1Q
qVAGJ3IQv24zfw/M7JJsBmMn1o0CUT4esvDJDXyFSpdooR+2KRUYIfpKrSA0PRzvz8yW9+/2ZomA
3EgqPOgGzW48r4WxIJuOkvSQddC6EuBn68DkBrXr5VUzGMKlHIkmXH8B1dTkhDnUUo/nWxt2TG2s
dZrdmbIG2Db74bfDvhDbeAPu5cTpZGHcjNl2ROld79D71exhqIwX0LcG1DcxPrHrLXTBmC0PsRkG
eqWU6Pah6vYmsuBfVpVqrESOSKDP63TYnjdcxmylyIROg/4A95xyrr9CsOwZnNl0cbaSNVbFOfRu
6gOx3lAdTbqnqG43x1te+oBT1z9EWhl3YZ4D7rTrTBi5uUglV++c46l3ZgOzpULuPckc4hDxatGL
+1UUReiI9FqCtch5PZh69qEHcjgIaVblgpNmKFnf1kikC6D8VMQhjjewsIobs7UBYkEDwFwjgICM
OF3g400ptABI0RwE8kh92N/54aicaG5pRGYrhZVFagxR0oUgapI7AuqSt3YfJFnrHO/Pwh5hzJYG
Rc1QnsgFw8H7Vq53qZ6loj2mUtyj3wah+kTwLDUzi/8CbrCrgExwcjkaH6Ny8G+KvC5vK4Rmb87q
yXSm+Dj0XdSb0E00y5GFPrBVqaBGZ3Umm0WkmfBMjreyMCBzo3vf9PLINHLTKVGjw6prFG8sT6KW
d97j56GPWLjIF+L2bxQIuolhr37WqUyd2HgWhkGfBXjTGojLiLrutDHDgIUOHl/WkHLHoAp85hea
2v4Qgsg+pgOOHaaDs2oUoOtu9sIKkA0I8uPfaKkTsxiH3a+hmT8NQVEq1rbwscKyAzNv6kME0784
81vNIt2Q0S+QhF53XIDUV7I1qXUNlnI1tNS/j/dkYTHRZ9HN9b7TwsYj+FQpaTaap3f5XcmtKrpQ
itESDzXgV+Nu8EAAnHdY02fxbgx8MlHUDKctGSakTAap3qR9LCgnIn1hm9Rnkd4HmKPWcmngz+Ch
ipjJjQ4LymrA08CjAZIXNsBsTzS28AG1WcxjIAVSu2OuaUmbG8hWNUJHQlxuW9gvBlI+SFcYVFco
SfSfj4/Z9OjfHOO1+TGgR2wzw+0YpzLZR0QSZGMFcA0SiC0gUK7fRaEce6xzsV9fihCJ5JdBpXR2
d7z5hfVHmy0Qg6tz/MWLDkqDQBIPfAgpdCPfHH/60klxXvzV2roPCrmwHAXnucweJbdF58ELJwPJ
ami8T7mgdgmUL2re1z03OFRWDdMMXxAkQFLp+Fss9XG2gphpqOVZF6hObiDKDqPGesv7nqL58ccv
zFBttn5gJqhLQx8ajqoEneMN8HLwyQE1bmYjDtFuc+LestSN2QLSSKWOwYtHpU8cw9fQLIRbt429
E8vT0tNna0eheGkoCIblABMSUd6WTGRsm6AcTmV5lmJrtlJUQTFocl8C0hkwh95jHiTLz0WuqMMu
DRootTLoWO8bKI1KPjEyCyu7Nls7FIwZmEel7uimS5Z9NCxw5Tj2FW8tQhP5iem10Io6WzRGdYyK
RudyMJk2Y6NC1SPNPXKLEvnk41NsYXDU2SKhu5aIel4/wnvz0FcL9BaMK0505z19tgbo6JAJPRsE
VkqAnuR60pceMvm8iaXOzgjcolDlCAgFGRWflehLn5AGKs/8MNOYfDgcSHqeqj0weSeAenPXtSlk
tRYi1anj+dKHn37+4fl+2AB8LQechXGJ2yPfh0FBBqL4vA8/i2glx6ugjnh6Db10jSYlUoPo+p+Y
l0uLrzoLaTOVR7QlGVcpqigPISsm9JjYei+qFT30puAIEQL0eb+WE2N/vEcLQa7OghxSbil2bsVg
5yEyz4Gw8hpKObGa4+uIwtraquMTTS2F3Sy4U1fz4TUIndMJ2hvX26jdqnWEs0PdYdFwvDsLwz9P
SCut0aZh5HaOQoDfW/BSbRw3ohM3jCl6f7P1K7OohvmuqN2od6jAFbAFivFViKLLLie/rKjuCyV9
+LA45x3vy8LQzEssUp3ErgnA00HTU1hl6OtsvFHeYQGTbFwU96BSxyc6tvTZZiHPju9GkaTUDk43
roQWklwh9A9Ob3O8KwtDr0w//xCVmutVkYDupG2SvTjUOiC/NsniCwvHkt3xJpa6MP38QxMTqaqV
mrDelg0q/g+uhGHZZY4W2dvx5y91YRb6OEW3hdfKvd17DWLUw/hoGLm1ijFrOHPuzqJfC4WInLSL
WkDsk6CtqNcXFtj74++/cOiZkucfv48CBFp2QxP0SCp89iB+InNk3eRVeAB6fgp5tDQIsxCP8rFE
SEP/qwuqXMgrrUVR6XgXFp4uz/ZtRTNd9IqQ7bWwbQJ1w9PR4z319IUPNGHcPn6gSGxBI1Y8vRgn
IkQ+3EI7uUZoq0GcGEWt8/ow27p9VTMzURbJ4ajyW6akpu2qkFDOe/gsjDEnjM3A4+FmZVIDQ2DE
9jrdPxx/+sJ6JM+CuK/JeMVDxKvL5Q6yx0NfUz+v1BEZOvVTZQDtPK+hWSgnfg5JWwHUQaXC6Srx
OowK6I3hV19RdjrOXMebWdpu34GwH5YM1KrqPPNhTnmBtEUE5dKMrJ0Qo+kUCTv4UbbfqneTclIB
xvd4m0vfUP51kuHmCGfVF+AWN/iKJaFj4gq7qvrgixpJD3jSb4+3sxQqs2gvKtTNOKQ3dqjjGqOH
wNmaEnjF8acvrIXyLMwNJRS8ALNuO1NxxPEEtLjSsTJuWAvjE5NtoQPSLNb7RpVT1bAanGQora4E
jNMB/PS+YWyO92FhJKRZuMNnmmSgvNbBfjy/t1DY3uYJOsjMZ2kllpZ2lQxm4hxvbKk300t8mGlS
4Molls2N47lVfLDCStqgfjjYx5++MBzvYIYPT4cJnSveoDVObSmvldBf9BVy7akpnPhUS8+ffv7h
+X01hMkwCCBJfOGaVfez4qIdkyd3x19/YeGVpo/24fFWECQGOiBQBTjyrHy0FnFH9+9b0ztYUXgK
gbvUidn+nUaVUFpmg/xuoF0VpQjYTW5var3/dLwXS8+fRTaV7C6vOKPbMgy6tHIfEFP5JGvJxfHH
Ly1W0iyizaDzBI4Ig6O6o+goPaXiyI1qhM+yGPJrGDiGWwJ1KOvsqofotVEnf4vjjS+N0CzeWw8C
esSTnZjj4fUwxOkmwdJ7J2BPtc3NuDlxQ1hoZ0Kgf5wJDY7hYuxmDVKe4U00CYjhxOIoMDQQJ7V+
nNUZcRb4rhkURhuUjdO1OT5g5XiT4Cy3MuT8FlHT83ZicRbw6I1iHikkNYqD4ZveaMGBBce4Pd6D
hakmTp/vQ8AgHV2XdRmwmmA9J1XejTK2F3nT35/3+Fm4jyjjha4fNY5Y5mDhs8x2u+w1LswzX38W
7zjZ9V2g8HxT6G6j1N1i5ohCjXpi51iaRLNAzzrX9dAiq9n6hLtWLHrQfD03TRR2KhEz2+MfaRrI
31wFxVm4S1BfjFFA9bzg29forHpt9uQa0sYriutGLk6cUZaGehb1gs+VAz++xokaDnTuaOPXunUT
3z7ei4V9SZwFtpp3WDNR5LCzsZ0MSy9U7cQo/P7FFWsWyvmg1XqWc3lVpHqfV+iscVwYcZ4+58UB
/vwaAoiA9X7T8OJy9iAiL4gb7HkPngVubIVlPkaMq5SZX2S3uI4sY3feo2dh2xRt1A8ddgsDks2P
41DLTtgo1YlN+vcTUrGmgfiwKJgArZBwtWpHcm9geTpZjbyFjK23iEhPJZ817UFh/dqKJ9eekKui
YLMe3+EvuBZEHV4E0HwP+kwuxGdNTMWaBTGzvkB4nDOBNnb5mmpfsVZbhAOPj4S09LFm0WtWrVGr
WivY/RZ9xL3/oqoo1q+81xKxw5vWTu1M2MR35ZObbU5l2pYiYhbKPhJvKjas2LIW3lUtBojiV0CH
Bffr8U4tPX8Wyx11RPymXCgpfr4LqHFsXIQCA6CzJ8Z+oQFzFtJl04iUV2nAjLVbM0+/Atu4gsZ1
1raARsCvUwvA3yAWpoWPaqLc9nL0NZbjq8o4CbLlMf++YCvmLLAlfA8VpZdqx+pQVdIzrdoVaq+f
iL7fbzqKOYttv1LbmBO4YCsjzM+kab4aI1j8VHiSAqU6cwCmgfkQ4j3q3V1ksYAYsgjvRozAOmG9
Wo7xBgvp6tRpb2mcZzGed4nqUh3DhUHNvwhd+6nTshfRjU8c95cePwttHAbEUlf4VKkaUBWZtmQh
5jiuNGN9YjSWmpiFd4n5C9n/nhuF7F9imfoaBpMAhPl0PNKmD/G7qTSLZCy04C/6SuUMBXpCoQAH
RDUD5/jDl959FsaNV4JvbVouW9BoVLHECs604248gcNbePc5RK7UBERSlKRy4NCj41cqr1aPOMNZ
7z5HyA0+WoZmUiOoPbQXfqwcsi67KdrkxAqxEGRzWJxMmRPEsFA6UQdpHa+3OBQfM15/XSCSZh/v
w1Ijs0jOtC61WhxGHaykMXqy8p1pep/1LPkupNH2eBszFsV/4zEVYxr8D5Hc5DJehxJaTrqUOUkF
+FeT0GqGU/Fd6dCPaV1rg2kgGugi5sm+jyCrmD8ghAHy3xVPXVIWpto7s/LDWyA0woqrNgyXL99U
tXYvqMZjZSnPx3u59PhZoNedUvm5jm6lKygOtsNXPVaNYnIqfbewhxuzIEc+LNLDGNPmrg5sQ+4R
qnarO0/B7kE2g6tKK0+sJkshMwv3AEth9A4jHANQHorU4ToxzzwlG7Ng74RSjsGtlI6ftFoDTUkP
rwo979HBlEkQnjUOc1wcUuR9GmVQOruhvkXEZhP76ichjx6PP37h88wBcT1AWFyJ3ZIVpa12ySDW
6JInyomPvzCJ5iQotAY1zjJyieWT9KkLw3vQ+7Yq5Cfm6NLLz6Ld74s8KkVsh7FrUbEMjVCFX3uU
kKMT7z896Dd7hT6LdNXHSrdBUM0Ze+EOgc3HuMhv+zRzegxyjg/A0iea+vYhjOMAMRS8kUunctur
wvSusqbf1cGpwtrS42dhHJsDMrbtUDqlYnwTW5MzvynXdxI+Mif2pKUWZpEsGy2ChgETtOkGuL+T
q1sBMRXM/4mb11IDswhOsLqvUcKjC6pXrhRdvsFkEUUX6/t5IzAL47pUm0a1GAEW1It2kJFcSx0T
w+/jj1+YQ3OQm9V5cRMWXumkUfAM2vy+KPMHvfVu8uJUXWKpifnhm+kjcuYuHZFaoBbFXNuLy95M
LlG1sY/3YmEQ5sA10q61q3cCVsa6+QkHgMuB0j++3i/nPX4WyW6vJpGXh2ypfKtJlRpjKQ1P8QZF
lvNamDr2Ic5qJSwEdNsKJ7L6p74fsbKN7hrBejr++Clcf7NSzFFposjlEH81COtmrAcrPyyINMQ1
H44/Xpqi6XfPn8VxGFrh2IYDr1/kT6OR3JZmcRUI1VelEDpbzPSnwJCbdVrg4xNGRjMpMko4zIRn
9m8W5W2o6W5iKoUzWqW8nsTA2s47BQle+nizCG+E1My0PiscD3euGgM9pcjyNxMj1BP5rKUGZiGu
DploUTUvnCGv6hyFhwI1CBfRyPOKOIoyGx7wIwPBEOdOrIevLU45loT2iRGcFx7K/OuTMOtj7Occ
bGqdyooPqGk6o2mdWKIWPs8cUjdETWOWiZtjmOzhehL1Rt4gvWF05er49F1YoOaAOimRRbXDmcAJ
3e47eddL3EiQWpLCaxH79u3xRhaWKLRsfolwlBl7U2zF3FGiEjUufFJFbJ3WeA6feYWfY+vqGORp
paSk5cYxfWvHfjhIoxx9iYY+PYUjWerF9PMP61QflHrZ9XyqzA/RaMXrLY/k+x5BtONfaWmsp59/
eH4sZ10iGE2OIrGZ4zgjVtsOy94Te/XS02dx0CqtMuRxNw20Nn4SM9fbIRaEaMB5Lz+LA4U9QpMH
hthCNbTaGo2pqCvNzbCBOd7A0kSdrUTUdqMszVusxIw0JNJqpyzNpyxNv2ieeuapeM6CNqJEBmRf
Mo3U+iHwqju/Hj9ZOFkd78PCGMxRdJ47dEoce4VjpNZrmuFbgUbuqULs0sNnRw0cmQ1TaJIczoNQ
vgq6JO9Rt2vPmz5z0Fxe135o4KnmuKgVk4/GYDPWT0lHLb367IxRDgKIkZiHm1ldY7+n7aP0JARv
SqP+Zn+eY+SKoAdcasqZg2R0IDx5xohU9irMSle518VGKS8E39WRAXENc7itDNfI94Ul6/laUhvN
3DeFjOnZWrXcbnBgKSkdjqlDWH7pTT0JNynZerb5CAXxfdK5Xnnweuh9jjBiWHSrVBF1Y0uR9fYV
c+woeLDcTKt3ulYZ5iYodHHYdr0lBbauIdv7uTdU1b2tVV0Iv4qeHjXfUYD2yUNGdZFc6yQ4JLRs
QwNrEKVOO7vLcQzY5KVkafdWnyDz6w7IF2+lVBmaHUnk0dt1Vpuk0BpyXdwjOxdaeyy+LPceNXtf
uhALV3RJkTSKmdrnTfNpmD8sZEmvNrw5e6JA5R4Bx5Rk6pCtjz98YRWe4+20FqCPlIS5I1tWv3IF
K1r1ffgdBvuJZXipgdmJpETySo+oQ5JaCUPkiao7pRNe9bB8PKsDc7RdCAO6TQ3MxUJRtEAeC/EW
OmCwy5Q6OS9Y55A7Xw/EJpX1ykGztduPhilx+yvV++MdWEgQybPdvEyw2msxlnDMvsTlpRvDC468
o41er7wflKC4bCTxrDotYfLrVCrSoIYUZPGxYG2vtKh4LtNCWqHqeaIzC6M9B9+JQYmYgplnTlkX
GkZbA9r4GOI0GGUFmKYe/2JLjcwCQkoDaRQU5qzuJVpv+0KQv+WN3383BLq0Od7I9LDfrHNz1F2d
FJ0r+DXDosY/wE4fNATSTgTdwuYry78OQ950ZVsMOG6T8NIf0zxpXqJRyL4n6tB9HjIl+3G8D0tT
a7bJt1qBl3BDdTUurNHEBz2YfDEEXcbBaVSwDEPOc8ADveu/HG9w6aPNgr3L01jCGY0N38xem6xB
ji4Iztwz51i73OjccMQLjfRFXa6tRkIVT+jE8w4Tc6BdJ0LGx8qbMcni+OCbaXSBj5z4fNaHea/w
fljDqzD1cHXJuNekjXHwU0V85ZI7nAjrhc8+R9YZGEGOScVhLnLjeN+keHQbYn0KgrgwW9/lGz+8
u6zEqHtPVz4zMQ9qnF9zDHpVguG5qZNTxbylHkw//9CGVEp903M5doQhVd58CAVvY9Igv3ze5/8/
nF1Zc5w41/5FVCGJ9RZ6cbft9hrbyQ0VJzESCCHEIsGv/56eq7z9pd1VvpvyzKAGSUdH5zzLSbYe
Usg586rGvQ+eB96uThX04Qprwws4jzOwN/ZfNeOv3w8yNGx2ZKK2QGwN9b1Q85zkRawo9M361nsu
++bgJfFEN9GA82SfRLOBbpIXhu2FNXAmKPonrwjTTCTvjcEvmNvlpoQu/moZ0uoZjrp08/lXPDfE
SdiCgQ+cpRRptjizDvG0QC+ebvl4qb56Zg34J9GqdOjyRKZV27TygitWwDRIav3Fu8gphsjWkUim
GjrWQduL7Qyfj+e2CqYrHo/qa0I2yJj+dxVD2x0EaOU3SBRg2NalyVVB6FM3L98+n4B/fyF6Cicy
WpXwdhP4QgG3N8mQ+ivsRXr/laezU+imiRny9wqZvZ07nuRQnkcVuuFKywvr598/H+LN//t5Ip8t
uBDi2CuYqZqb2vUwl11cN1xqqJ8Z4BSYuUDVFWR+qraMEcjLO9jNwB60Dqb0a5nHKSgz6hfsMIoB
+lK89UN9xZfxFZSeX1+agVM4phyaeUjHRW21UT3MEdnHMoSXfvu5j3MM73+FqLKDN0APDf7t5Acb
Ses9pf2FHP/MCeEfA8Zfj248zy8tNI62iwU0GnIcW8XpQ8TLW6+kX1r7zD++1l9jDFyakoCIuU3D
hEE2Y7KQlzHqwgHx79AGI5j/fTpccefJEpz+FeMgEadhEEK6dKiCeWWl18YfX5lgmp7MAQSTCtid
lkc7FM+DwqeCq3Nee37arj4f4Nx7/L+ZEH03paLZUjk+SshyjoP/WEK19PPH/xcL/n9WTE+BdZBH
GeD1hBcIZb9KYCRL1HTfBc3a5y0kqd2mDSEuzIoPv+0y8IkvjHvutU4ON1UliVcDS7nuFwZB/Xoo
N9Ps6SfFQ7X5/NXODXFyuEmh4MRFe7kVMILekB7+5rph4XYQYfLFyTk54PTiNX7RKBinL/JX28lr
+GsLXL6WC8X/c69wEl/HGdpO44wfjqQ/4TmY6PqHiENzt8i0nb4UAukpvA7SSEUBRRy5XUz8Hsp6
13IO45L5Qib17yhFT+F1wQTDhRCUUhCjW1iAw7OEP8fjcAnJ8O8bET2F1wnaK8WL4xSwqgD3QMMt
mw9vlWXtWtZeBNXkJriwoo6b+h975RRs19JqdIvBqyC7va2ELzJ4h4CyR6CMBaGfS5fJc1/suBr+
CoxptMRz2CPlJ3YgMyxCgH3Nkoh2/e5LOyM5DvzXAMlkC430Ge/BI/he1Sy4g4WbyRcIEXxx1k/2
9xwJ1Opt561KUrp2X/nEP1AKr6ELr/BfOetfc3Gyu6OAURdFI5YVWA5wSOk7P4QqCbQfQVQh4bTh
Trf9Cv13v95WpkjAq6oS3r7CDKnaalnqoxOt9xiXLkGzaAYycFjDBtiTb7qlxG6strzL4SvvfrEm
CK4nXQ37WXCI9hcjFJSXlAue+Y0IlmdOQFV6MAVf5jvuAxB7qDT3oBLaeLy/ZS0zac5o0U4X0ooz
ceEUQOUXaVxSDbHz3rEaBqTSDclHH+hluBIWnK8Lk/jfVfkfH/k/GNlfCyUEp4EbpgLIVCR/qLTh
byiLjPsRHoaPbT+9Qdv4+6jNITLLvHV8Gq86NdSPNaDs67HhPsSZ2zYjcpxyWIo+sDSiWZXWl9ht
Zz5DchJ+wyXqYN0a8nVZoB83pXV6Y6OqubKBX71+baucRGDuVWxapqmG5XP40hfQoqfdQ+3NF5bx
mTc4RUXiTg878sjWW7b0OpM02HXL8JZ2l+6QZ6LjKTASqkRNufSuRtVGSQoa1QwbvnQGJAWuuJ23
7GNQ15Ndn3rV10AjUMz93+BCujSMgimsUdz2onVQW4iFd9C0joAtGMAUu3A0nonF8fHvfy1Njgon
YYbV206XApKpHuIwhTC3UpvI9pe6v+fm5/j3v0aBvYMYazPW20iO4gnQ/eAu4aX76SriXahFn3uR
k0gJLEc5ThHUeUqB/sdmDGHwYCsQGkSzJBRu8xdbVGdqGvQUuVhy1JUKI+ut33wUyRtg3OthYR+6
gpq20buaJGtglA4wXr3wbsdr8j/ix6nGn+c0QclE1dsF7tqc8BW0gmCi6edLN2SONGsqu41Lvjpb
J5s1ZkWdLDJOVxDuiYddCsfRTZukgEpE5ST9CyvvzJr4f7BGPDsSUJE5+rNpuNCKIO/GVt1L3AAu
5JVnMoBTaCPU3johZjTJ4jgcNpGAJ4Pw/EtFjXNPP9mhk0BBl42Eb6OZJRsjZmj/y/Lj84B57uEn
+9KPNJEylsWKTGLvw6QkaKMLH/7co08241FRtQe76OhQHoDShRsD6baf/+pzc3oc8q99PkPpUPRQ
wV3Vgl4bPsDw9N5UXzuto5MdDpynH2PJFLDps90e/Mlq44T3WMpq87Vff5ILFWEMTVvmpSsHa8t1
onSfMc8P19Ljfz4f4VzoOFXvg0KwKULI9GyVMn+o6N7AnzxA8uHBOLYpvOjOTdCMB8voT6MvrdMz
kfFU0K+M4tKb6Ci2cqZyM7WF25MO0bFnJcnRKEq+FqVOYY7e7NDiaoyAEim7Niy4LaYCNtd2HcKJ
AlCTG6y7JVPj15Q86amQn6v8Dn6GLaxojPLsRh2ZNdDCTJbV55N1Zp+cAh45oMSdDFSKVnd0U07h
Zg6771979MnunrlzZVMi45LDCKb/qBDKZfj4+cPPnBbhyf6ewOBY2rItVo2OXwob5970lvQ/GtRS
mKKP0zzmorkElzn3kU52/AI1rX4atEBttPRXA5/Hj8Io+Kl//i5nAkp4sudTwNGDuA7TVRK0C/xv
CO82Xks+xqlYvAtjnHuFk20/RqpQccdScOKXzNUPMLa88OQzmE0anmTWQbQQCMmVfEtmj8Fboa4a
9jOOHGAgQEiYPZ9DoI49SK1DinhxfvpgB9PCzRrE4eEnh09jsB2QOZsLvZBzr3pysjuvI1CvGY7X
STOUu3pSjdhUsYRx4ufzdWaAUxyhEmKIEsLj1ZguXrhPajW7DVTewaL/fIAzmfgpjtAM9bhM8J1d
jy0EO+tiuhdFc6gL8yf07WbsLlFMzwTNUyghUsaQadZgHJjCIsfyb+uqVFk/eldNEF8Azp8b5CQM
6HgK+mLAINNo68xryIHCGnNeyGtK+gun5rkxTqJBwEeox4wgK1R02SgF699yeoPP6R8Ue94/n5Nz
k378+1+nflsnie+zYlhPlDdZ4nlQ3HGBv/na009CQJnMtR94DGI1IBBnbW3Kg4zZ8PL5088EmFPJ
vgClQEaiDqbqfg9/sgjm6XpIYUCVwCL68yHOfZ6TICCMJS1658O6gCrDNy0MFMcif4kv5FzJvy8H
p1jCJeS2G8YJQtAGC3TsoZ7vh7dUJFdKw160TF55fInceOZVToGFoKezhSVhvxYpaTahr1SO+vMl
/cQze/tUno9ZyhZZD/26a2GdTsJDwAAFT/vuYyTg01Xz788n5Nw4x7//tV5H20HQLp77dUHko4jK
+ybm11J3d0E/Px0JSxfC/7lxTrZ3WI+RxzrMjCXkzqDFjRbxo7QeDKxUsZrFJfDSuVk52eLeopuu
kAw6WOBarVLwDXME+UuacGd2CDuO+tfXWkCNKcRk+nWs6buQwQOkOD5aXV7IGs/9+JPtzRvetK0O
xnWY8jjzaABuwQIX98+n+kz0O4XNS1IDVdnietYW48jXsxln6MSOjWg2c0Sl2QRG00tS/Ofm+2Sj
FxMrAlLhVWAo8QvuAreoZ75NFPaBMCPfaXeJiXHupU5Occ2LeBgijOM1qHZ1oT047UY40SVXCaB+
X/pyp/DBukJgSRZq1ol2JhuqCQeU6aYsGeh93xQXGqRnFtcpgjCFFsXQhKGBt/o4bRoOR2bhxfKm
nGF5/fmLnJmVUxjh3LAoWow1a4JaQAYKwq8lqG6akt/ZaHonXXtJve/cQCfbfYGd/dKinLxOU9ll
taf3Te1XYDGVd/EgP1Q3XbjAn5n/Uyyhiud4iJNCr0U9cZjbhbDhWzRc8qIJvt7Ov7B3zuxMerLx
iyCQhlQRhhk6GKKXNUGfphovnIr/yYP9o6h1iiMcybwUoylROQFqOK7RjZ3Zpi5bm0PA+MZasNpr
z72GgduBbn1IRQBfdTnC/KsLN0Po/C+uD/q/8a1gGGoELnzNu+EjYomA3J5+KjtyqyFhGHVfUx2g
9CQ6oKWCxsWcppsA3p7wBfzVSvX8+RI/kwKc6vnVhJKiZl286aKxyYPOKjhThsVV0Tfj9bSU4wsw
4XRbNwXffD7imbVxCjkkEljMBSp7m6VwMsx7Qob2OiJSJRcCw7kBjq/616mj+2TEXUWnm4Qn67bv
MgnT9K/99uP+/evRkNrrhpni0ROl20UMqzTuV1979EkIgHmNKHjc4bMcJcmSEuSjphvjCyv1TLA8
xRtCHgg0kbkNVg58gFDVN8roez+KL+zIc5/8+Pe/vosfAobEmiZYQT9k40J6Fyjx8Pl3OROxTlGA
SpOukmMbo6egqjfZSfQFF7IAoUy6fQBBkaevjXOyx4RX6yCxRbRptNdfgdY7qz90BPflqmwWy28H
ZBYXL/fRf5Wtf4SwU9xWPNNCTVUn17x3VrmcSCGpXrchqEl9ZmRIsAp4B/Jbzg2wNUHG6mVGlu7r
oICZNPQg4KrRSh3xZqNJWdXQY+2Knlz1UkTdD8YsoJm4RFdDnc2mtMaClSEYuU45/KoOU19YEu0c
dB86oLpCq+W3APSc9rklyrhsonBPgl6RD11SVjV+p/OJDJ3Tm3nRJC5XczdZWNYFaYtEvhCtl7k4
qfasZkMOPID+FsYwyJJyMd9NuwQfsCsAwzteOi++hkJ3U2QVrpILvBcdafeQI+N7bSP/dlbpACrq
LBwuVU3aeP1WhUUgftiEaG+vYGJbjlncGrEH/DDaWhXI7ehzc0f7GW20Giat85LwGqYVDYNibRvP
zQbV07HMK2fLTegtQSYCsZM8Xd44iACvipg8ceVGRmrXJiY8LuGU5VJY51ZFwZo8qvwkS0Y/l1Gw
ZjQVOwhfTdtE9XQDWOqq1uFvbeYbDo5NTmJ3y2y3CVtQDorJbudJbjuadit/MiQXSZz3foVe3Cwf
eURz0/2m/XXV2i5rXZ8HEE+GB9w1lGHhirBJO77tO7l38yOUbXJFKrBJrpsWJxoUqXmdiRGClrbF
yTBCurv+ESxyW1O/z8d+zPr+vURMbwz+r264M8HyHo2/e1L9hp3DO/PeQZu6XTp6cInOdK3y2fqb
QeJbQThsBCZJ/5im37ixRe7R0iczmz30lDJjxE5QfDHYT0fztz7VK770N8n0Ykt+wDe/BWlkF7rm
3dR9mDU9jmYziywUyz3YK112hM3nAwAbTrbiEThfKHwVUXvlUhCRnTf1BzIMQZ6woj1wWhZbALCZ
zKJaml2gQzavsDbBYS4rZH0o8plhTvHhe72aly494NP6mcWpgndAX7Jtg19sprteuaeqGuFJb8N9
Y+RNMQd5XLHDxOXGn5NbWkzfzVR+q/j0h0WhhGS2XoFzV4PRakFr9fgrncvncejvwwVLrutYlqAJ
tVaSv7dL+JMo7zVIg/d+SW9lLPJ2ttej71bco98si6D93My573N/HXf8LYFgDijRq5oOBylqrItm
+uVZeCrDeW0diG5VjE9NUiI/25Qauk9TCG77zK580b/UKXliMGANtImzudWPbIGQbepuQ/pKongD
L4e1q8IbRWM0aoL022TlberLxxKWJHPlbmScrEM9wWWjW3lNjYL+jkXpxiPkIHmjobDdH3rID/He
rEru71q/uoKgxVqMyZUlbgu1kuuSq6yryHVXDncgCpWrVrTrkZc7GCnmohbfsd2yRRZ3ZTm/Fn6/
go9evpDv6Zze15PbeFGcAU+XzzhPEQY5IG8K/1yl6UHj0drajKi7oG2vhgU2ibVeA8N8P/beZoz0
ocSSElqtYfoDK3gDanlarcwo70phrkb5J45+UVa/gCa1VQL2uDWysjrc06LPIxO8UsFxY+QZa3Y6
FU80oTtfw+2mxLUFpghbGphqBa7fDWX+poafUNYJzGlirLzpbcizkSbvM6k2ydTesxGcPT2xd0hl
o4iVvFOtD8vRS8NN+5KomzkVGwODgqzxFXzadfgMI657ZZersqBPjQNYg8+g8YHdiXSZpuU68ON7
nEbQhLEhy1oW6k00+sVVzOEkmkbgaui+gRmBXLAoxtWEu+nKRZPIygH6cqMXBN+XulBPsIxLdaYG
txTrcaTqeazQz8kApYnvB5oET5VzaZLFVo1Pioh51fEW018bmQ8CNOu5+B3OxuQKciNRjv92bJ+m
ZvbuAzJCN1l0LfDTlUewrxu/BzueJ3W8FQHjr0EDO5GchmkL0wIu4y6LQnycl9TC6zQDKQE64qIK
YhiPF7oYsoQN43MwTeqlSUto3JIAIXW1QE6tzSaum3XU+0LCmsIsw7VBkf++gDQuW88F8ET7sI3k
zwRN57ckRhWrNYYdgmDwbqlrg7ywEinK1LlSbXo3Gm/dkBSAmXAh9bbxwuEn84DljedAfIeMLy1z
wG3bt1bx8cj6D3I+LeqmsCLJ5wb+4JziiSvqpK92THZjuGoKKJzCN3ye0hvdFKT+E3lhPz6Sqgme
XJkCgEGlJ1k2aE//7B13P4uCqpekHnyECR3sHPqStxD0m91a49T/M0s9wSG+1+ktOG1vdZN610MM
E8D10HchttjkpeNK9gkYmMBisX1A2nBTDKMym0oOKWL5SF8ETarvS8FbbBuJA/Np6Pt2N8REPJkl
9H+VJQQo4PjEHbuZmrT7KJue+WtYQo3fwQRzf0RTmVVhy3q1SMV2xouCQy0c/c3oFGjMI2uvSuLP
B4FZ/FEDrwPZuMEcJviI/oKf9hDcL0qm2x4H030TRN0jNDvU09x03VUwpgZ7MIgSlQ9thBpa4Yx/
VbQu2S28JNkUNMmrwKOwS2ODvCHol289cA3VPqFRvOuqTqzgi/PDkKBX69oxET22qRHfjxZrsCVH
3fHX4NFx049pT3dDDz+HuxFKw24lJxzE3Ry02F9BqnAwzYG8i1zbrz24mD1wG9q3JiHuW9D78XM7
kGaPCnu4EUrZrR642ECBm16lYTwfEDCnn9HkmR5WFLZa1cOQXAUlftM8A792NETO0zTxHsIZlIA5
qgDojfEVET88b85xzE3fjCOqWrXVHE5otcB4+2bhUxPm8RLUH9YnzX1Y9TO00Sd+rayN32JWNrnH
OckBs2S5DYnCKB1OMNyweAK30JpBLetPuECtmeeQI4+hxAEvbWMOIgmIyxdlEHpnJ5l+hEqI83Kw
57r30U2JzzLkjsmbSdPgVYrC57cdzIpLEHTh7fauoEsNf/GSkDhP/JJMu9oJGq6dQoJTZG6BsciV
A7d5Xi9gaXnZMjl9HwL/22fExZAXz6MQSmEbyKSjm8lrvyyzWHNbfEgsVOvBA32RXQndyXicxvXc
aJT8djKww2jWmkKNpZEW6KOUI0DcC0iONXkd1ekmgg5P3kbONiaH0Z3XT3mnPT5mQRBSioRXsUdR
VfSHZOVTCJWgfCg7r8CFriue4Gs1TVnIigixz8bNs3O0VEgAk7LsdmUBhO4S8RAJTOEJso7DefBy
Hym2vGaKGb0aEQUflSkLcWOrOsxTtzizaWan5xwWw773EwnPON/6TZnSbZqEMa1yMERUcJPENh3/
jCNcE59s7YF8ZEk/pHtFLTEBoDuQUF7yiTapuBZyrOOHNoBpb5vpdhj7GzvR+RYxJoERu6iIXFvR
eOm+G23oreAuyfxH23ELJTN87O8apboEOSKdfFitDewbjAOqKS9rZlE9l031s3RHsKCNAVreBk2n
Wvilc/TifUXVq18jtVg5XsBbupFuCVd9gISx8ZHIA56pRHpIoVk3r1Shw+W2MvDbup+qwI3rYIYp
9jrBYnT45q5067pJ5njFLTP1lSqg8buaWyX+gII1Vle6IVX3irmZoR0DP8kxZ4L7Y15gw0+531kI
qZV+jwSLABoIHC2MJ2v0EKeo2IDuG/c5qMstuw7okMgrBdLVuII92xIc4O0Yv8teIfjoueLtWunI
a7JJg4a+sXaaQuBF6nr42dHe135WWkZSmOWEkfwlTAdlI7ipNLN6AiO7nW/BGeuTvKOtF8AZkJN0
J8DUNs/1AlP0/Kg9qt5HojqzK2u6HEA3KlG5Cor62U+E5o+pBu3j3rdqgbFbMbpwCFY9Vi/Zl52p
2O8a4B5+XUUdm7c6aibvymfOzt+qgAX0OyDKQfqb2Lo4kHby9sAYLb9SSSAmYEEdLv2gAGgKJt12
Dxu/abmCpih7kyiQoYUNq6/oQcVOLodS6G68EgWQQ/fU95f0pSrnnoRHr9CY5m1MahdllZ/2dZY2
UT/tCSwXW0RxHeEiiW5SkB5UKxBNck/PfoJsHUsK6W0LXO8SQyXgpmrnhT5x55s+B/8kWNYKh2eC
jYRRp2tR92mxwhFZ8BzMLwh6V16jyd4/KuVc6arS8wvnaaXzUkHBoMrq2eh4Kysd6F0vm35YTWOU
IEGUCYv5AtMYeMT+ChGl3uLEITrg8gCUImVd5K4BMo2hUjjIxVvPogmeS0juMxTGZyBDCkSgGFfd
0nd5iQ88vkD9M8Q5hZKHFED61At6rxZyK/Z5hle4KXBzH2KnMrJoC/itjQqx1FmFB2ED2XFi4Qtc
DQ1uuLBzruvHyh97Am9ffQxro9cN/rgJU1oMP31voJXLBht09bV1fcll5mANnF5BEgF1LQfpoPIQ
ImbKx7QcbXRrA+b6h15iXe+mYbHpdmwgNbzqLC3mGwZr0XuojJb9c6t1gSLzjKYlg2YGDuBfXARN
dL1MbeIfUBIwxUYFHu32XTkGMsE1Sg62yqxjCVa3KIW8Iwwc7p0DIM/ctjYaBBjQ8LxEJpvOWWdN
SnaEpf1wF/adp35S4RJ5E0nWo+qgeCP5b22NaW9GdMwlkNtzubwUHqmGB1k3IT+AFFaxHaRVInk7
GgoP5HU9+jICz8BjxZ8FHi4O9w0zje8TzJkF0oOEBNWeV8N8XCYNo2UGMPnkr3sNGYxsGmZFn5SX
JntGG9bt0CCc6K2vBayVc0O8GqcvoOx21TUxRKrgfmH/4MrYICLCJHLQWQMOM0NcFVT+qmnT2odA
J3DlLBMhyVOI0rT/gS3D6S70AtzPBoPI8F4mgIxXWVy3tXifgJ31cLixrnY277s4MDviTf7yDl1i
PuwKzQd6pxbbky08bt193A5q16PCPN0gfYv4Dza1UfHqm5ANr76bgV6FR7g34qNbVi6odehFQ0o0
4xFZjJ91SnnNXRIPi/vtwZ2QAY9AFMisqyJVIpR5bMsxuhaFovN7bWJd7geWgDyA4htUUbMSc1Vv
lBRl8iccxoI843ZTuM2ENGi694mXeM9+T5Ni3zWyMrepCOtlFU/cVw8SPHnk94Bzwdcj6yPQAZLb
ahlj32aQ7JTLqrX+4sI86VPwBRwpPH83FL3fSDSm/AQO6wlO2Ak3XRi8IR9kKFkFV2VoI3XlAC4N
VhHnXr1SfqKLdxlpizsoc37T4Q7ZcZpmsHlwGkC5aIhqIIEqTa5DIoLpjigfut+L5kn67DSFnFRC
aj48e6xNsOxi3wMWTUS8gvBsyBYUtOq4X661bFvPoeoSGok2SllX+A/CoDe3gzD4LUfwX13ednDb
1c9IGmips6CK+3QPHbRqQHdaHSNBaVCninIYIUZsbfyC6hxeFGP9WtXojTc3aizMnGZ+goX3orHR
2IupzMxQbPFxJrA8lqz1X6GRNEu2Koc4ROUojiYJdoTvaxScvMk007Z22A3fQ9/YaUPjWpIcp2zv
9l5bDtU6RJX/JkUqY4eMEdVM+0TaRLR5EzXop1mgkIYVSwgZr7x+XsJrtN7i8JvPUj362SgLMj1C
trYamtz2UA65Cbzu6IuHDmM0v9YWWZDNm0JW6NCxGabmW5zcOHDUgAbAXUejgt1yVqb2nsDDvQJQ
I+y5BNCBIaD22aR0XW7SiiO6g/9TDj+KRvZDtQkbJSqVFZCmwSU0aRsVtpnk1azgxd5HdZJFQ2A7
Pw/6yOtJ1iwo5+LOXo8kfi2WhiV7nO6Nf4BvTj9smjYca8wJBcbqKWZ+TN9Hb0QCmQWz8dXvdOJJ
pfKqwl22yMLGQR4jV5C6DX8aADMCmxXMY6hR4WcENc9AqBvlLl58Ln7DS/WIiOdDEoYqkz3yAHRf
WaWWDSdLSDYwoRXVg/WSVMJYLjKpn7N+mocXXH+X8QCGDSMrkrow3REQcN2HAJWruaNV2kZQTqn7
wL0p7RXabLB35XLNUJgdkBMmofmICnAiIVk3YJ9ecRVbcttWXuK/uNZL45c6rNNd0I4KxnONjb9z
3MSnn7VRIl5Vrg1BrnFmqZBNxwVKp8U41XBfM6NDwQEr+DWyUCd+SSy26luiARmVKw8V4AHuG6mc
7AOwnHX7skyQis0G8A+aPC2YpIcZ1V2/RZYHuetNUjlRPpYNCqrXg4ujZucan3eo30YNbjIBbUr6
LbLlrIMsreciCDPXS2lTpCS6LraGMp2A81P1I8mXSWMKVmA4Ou9aq7Dq8nnSx8OBCMrZtzBKWim2
4BMVQZlNoZDdylVNHe1CM3C27viSWrPqUPBuyoyBcA4V9IqWwNjqtu03sx9HaqNwl/0F8Ulvj5BQ
Fb9UU3O+Xrq5cEmmYqPkSxrFpNnNbVfctCXFrQv/6tHQGW1K3GxQXX6YpZSZgX99BgpxOaKa6DeG
rk2JO9K+0w5GzyhqULRoh3Gw/QNlqCTy61mnTMB6EhNY7PskNVWcw4Yo7jfw3nD8XWB4Hyr0dByL
R8thkIhmsq26PQhKer6C+iL7xhQIprdB2Mryx9j5unkxLKmWjUv9elyVaRD7O5+iuAozXk7EQfSm
g+i2X7X81sSkoHeglBHwYv0WQQ/OTUsF/kRWjzwo2RrLN6Q7V1A/egv9CsapZeTP48GvA+e9tWSY
OpG7GMXND0u0nOHHM8mAb2M7hfzN2albbmre1sOKOA0kRtZEYhR9XoraBntsCxutOxBYZT61scPB
2hZErDr4jAQ/HG2bMbetgVsFgjLo8RlHEOfP09Il40sBhZvkTztwW+OxyBb8d49p1c552uL2NaM6
DJ9tICOOCO60csa7BWumRxFYm1Y3b8nSMn5XoEOffotV6woBL4cQ7YeVswPi5xXkjMZm20oOm6lZ
l4t9qJhP0wfwwpb2Co2kOP6e8LRsxNqLurq4tosXtXxdz6VtprUHPfzoZrDgUiQbBJt5Mfn/cXZm
vXEj2bb+Kwf1zj6cgsPFqX7glHNqtkt+ITzInMfg/Ovvl66+p6uErvZFAwWhZFlyiklG7Fj7W2ur
oqz6Q57jqfNWxiE+rY5gIINXz9Zovyj5JOcoifHFPczOWBevOgFXrh9naVncdUysdV7QKxNuIzFv
DrVozNlqebDyQemfWmkY9XdRS+adLFpSqj6IfyVzj7Iprr9tQGjWud7sXP/el9uISVll9M0Hs1jG
5rzqc6W9TJNVqMetHZZh3zawlNzfrdm1J06cJIwbpTomH/QtrmVYxyqTP0ckD/3e5DDY2B76imGf
sPGubTQbJEdGacNYq85TJqeuD3R3LGoFMdGSsj2zjIvskMvBWr9Ok5tZ0mtsuWjPikyacZ+asw1u
wNne4lau0yTer2Zt5+xtCrlqL8S6uDUatzCLY5May4T+xJP14jpqWbW+4lpqUh9oWFQx+vXqDsc4
M2zDMzaBPTGNkZ0fhNq0VPedU8UGioLQ7YxZw2aR13oo4TyluJajOrvzZXUTGnyRTMkGNCNhZ+Xy
UalWTI5eqg1GM0ZUVxMbcrNZWvEpTWWZ0xOfEqO45GucJHdrpcl5RdQmSYKhWAUFrU07qnFXK3T7
LSlpqlAyQPMg3DYtAnva5vjgqaVG56503Xy2D7Ts2sbyNyO3exkkkzuqq4ew54x5ONvm6DzjnKwq
ttneHIsPrULX5J7ioO8e8j6PnTdtsNzpSRSZIV5STdTqc7uOhfboqIOuLMRNEv7xhTzFeFlwHFZs
cAww5SkzAlVYg3Oa22lJeJ4Lxzpr5pZ1D2o7ktVTsljNYVnKsuPwqKqx6hd1O8rTmjlrfrF1pO6H
WLTz8nEd2zRHa5ImctpYOahXcsBpVAnVnp63EtDTv8EY4pym5qZ+c7Qbe7ZP4X5txMR47RGQS4We
kqOP7b4zMmFGOkPA5i+unM08Gmo3Nk9dXEwIzK0hxTwdkMUTN9uvlipibyBlXuMsgADW+30rk8Xv
yxUrBDcHvasjIq85XlYC/uvkrgYbK85E0Y/Oh67XiAYzl2ptwm4chjkkD6muw7pY1TPaq/qYs1aU
ntvTZAoyTVk+VcrA0XWZOU5yLrb0t1jZkicDdY9hBGuFLuVmj0piVhNHCl2f6aPVmuHp9CnrU5KJ
iS6Z263kU41msZu5zzv6LMDIR0o7ozytulPII4uwwdpoxfoQWOtMI3PRW4UTXpkIERS3au++11lz
ri7nWPe+rdQsniioiHdN7jaR2H11JoPEWhlT0KrrpvoMM7CUF31Oli9tyX1m+enANnRVhOqUvkMZ
0AT0YubYU+ysZQ7F7T5lESfS/+w06WbcFh+HEnvMVeRui6BUX3X5HRkaUlvfptJN1AdqdzONSppH
H90SU91dgtTVRII2xxygFNf0Ffu1Nj1y6XWdvMZYR272Gsj/FqVAZBpVe7nM9idXpMX2giDCYUau
AJ3m6s7Tc6IZ7W1KT3PvJi6vyZS5PV/zza6dvQGTm13pYNuFP9W8nN1myFjuitzuxLmw+H08Y6bI
e0xrTVm9uNqkuqep2zImKZO17SXlPP/WKmZcXoou1j72pW1xfsul0nm5Ho/6ndYMannu+tSs7xvV
sPMdDrQe2bdCF73GbmrEfi+zpv1WkH7MyWghRGDfdFmBk6LrlPWCrtWWO3tIhHWvLJQavujsmS6K
wRG0DRpBKrQPQFfh34wNjUW4ENaT2drqK3JilVPhtVbslTPlcjAqIH3eVBQqW+y0ubmPRX59Mp2m
a/zNNrbCjyX1kbdyl6qH1Y3FR2R6wiVSU6GGp/zWlEgUFsWZ2mnTb7UtqQ/TlsaG7VlyTdmJZZUL
fTc2SzM/FSTCJF5WlkRTmh2HrSjF9GI/iNpJlR3ZkDyv2ZIzMXnLjOzLti1LG3JMi1VPYJRS93U5
tNtXlq089i2T3ziksnOnEwFhmh4mBQMAL3Ej+XNl7apXax1kEcaC56ZUK2RYEAeVtqutKPRFU8nc
Z5X60Q3ZNhY7IP52pKzuBvPCu1akfsXO/M0sNRJ36VMyOz23RKH7ZNKttc/yFoNVVdT1vq7bfX5c
XTHa35e500+jldrsK3WGBAD2sVoPzsRqGHTmrKeBg74wncRiLUkgGwrfsFkz82SSNo9qVjTbeCGN
mkkho6FaDRq8XnSOX9ZbNfOCOZIebK20Fs+mPJfPbDx6HqS9VZp3bU/Pwy9dKFfVq/gGFXFeGs+b
7E3br/RqTvaiUdQvTtnIV/YCQ4vMkr6wTyDhWITGkLSncYExCJpBWUofLcK9o1lXKd6sbfnb2NpN
5RVpS6d3o236jVEjcxXYliQqzB8oO1W8+5QSu9S1yQZtJqnSslPsTn00KuxGcCuio7+v9SqDwMqZ
dInzqFurCmXE8heaWzyVgTEMmhn0XT98GtK4yCPDYFXc2Zaif0sXhsPQfp6lle/GgbOlT5iAW556
sphxFM9gSkGSjIoeVvO8cUDjqHfCKTs1By1R1i99bVIGrGuX06GmzZrescaXybHRUra2WdMrO1AM
mkye5SzlwP1i18udMmcklVVKQU+OWWbTxe0JCKyCPs377VNqF/jwSSd4s5IFHMDrgHIrXwPGHD6P
iH/OLcOGkSAL0x1gvceJ7hhx40n/PBWuah3jYmvQf7ZK8ftc2hOqu2NYT3DcaGoNM4ZrBsd0ztYu
r8rCvuQp1JBy9RIrk/F5aWXXflg6WG/HQ+h351CrBEdLr3esLVM4NCOv5J5gMx42D8FYVrUHtzLC
WM/q2HRuWC+mlb5KMa4wlY3WaFlH5APL8xb0Cc21mLEy9qRoQW+kxbT+hJD7Qfb+C2bqfRSVRR1X
NbUswyFK9gCfezfSP6ihbvlmqO+o+TzTg9XdFcHkxyf95Ow58IXm19bnDicz7iew21+wdO8Dq0Rp
TIuUvIw4+U11uADpaaIF9e8xtL9iW9/nVTVEtbtxZtuRxnMWWvRKmW7TZLQnmcvlpYolP9Km1Q6O
1o0hVQOHkhoMfSZtpfFsOun7oQCEJZjt56/pRof/qwv/jk0k4pThfyuQKKdiXUbl4JjpfcMGwYlW
p4T3ZrfbxJ5UQ2LgpiGxRx/JN3V9RLLmPxvSrr8PxEqWbaA33ttRw2pcBllqLRc7hlNgPzb3NEUt
5z+LhHgfi9V3cpWmYVjRlqSd/UQCTF4FWoWMuy+ypp9/YuH6C2jyfbogImTnVrMuIstJ9GAgKivs
sjb7D3+Jd2xy24tJEqYiosmuUHS1D06XVJ7drj/xA/7VU/COlxw6IiXaJMbaymwkD7jrELv5layk
n0UJ/NXleWdVGOCC6dJZInLMLgQPBguAuP/JY/avf7j2PlUwXqaMFLgMqgoh1XP6KfZY0qefrBB/
9dPfEch60Rq0nLk2+lZZnj24zJ/dmp+Aqv/aK6C9j1Wzeq2aMYRw26S2q3+TdXbb662V9CCNcgGK
b8RPsMcdKNrrv1+U/ur3eff8p04y22RHiYgp2uKj2fXymmvWz+bpasa/XF7IAf8zPWznq2FNa2JG
Yx53dijVzm18QtBF8c2qajbauHOSwSvcVup3Sppt+asmNzUmCSY3klNq5m3ybPKyssBMm1lJfn8b
//vr8n+St+b+9xVO/v1/+Pxr0659lqTDu0///txU/Pc/t+/537/z5+/4++6tuX6u3uT7v/Sn7+Hn
/uPfDT4Pn//0SVgP2bA+jG/9+vgmx3L48fN5hbe/+f/7xf96+/FTntf27ddfviLaDrefltAl/+Uf
Xzp8+/WXW97Uf//xx//ja7fX/+svUf+5/pp9fv8Nb5/l8Osv7t+ECezhWqZw0ULcm9Vufrt9RRF/
Q6ZxgJEdVdiOpd0GmdQNdfWvvwjtbypcg3BVzHeaYdksR7IZb18ytb+hV9mWw06mGaZtWb/8v1f2
p7fmn2/Vf9VjdQ9SNshff/lBsv9zjxIm6fOOzYlTt0yVz96HnRUY9HqytVSvrOZ1PxmLFcaD1niY
6NLznA3puRS9ETWjPT3dAMm5/mTkswJyPyDNM5tjvS5rO5+brf0p7v3ntZJXI8jEoiNKkW+pXMV3
9gG1UtpBktrk1VVreMk4EjsfD/dM/1EfmrLymmylgZNT6e5qfbPPbkd/v+57xXdXB75PHZxgGEVx
TnLaAX94i/9xIf944X5YJP904chfpDUqeHtv/9m3p/MPDH/TiaxBmhs9t90QK6QhfHWb+ivDM/GF
vs6Dml5zw63CoiXPP+H4+lRg163Fyy1p/Tr2nzlRm5HiVNq5F8dYWMZLAxge2AzMORgdETexlMlh
YRSAL+d0DDfaTEHGSYYJb4lvK7N1NBZGddFMPEDaOaE1VY3qaa17NrQ5vfvxweVAHmUGYJLCe/2T
i/BuKvDtHXI1fPWqLiD7bZpaf74ICHJWPCQGUPOPf1rlMGs0yLpbgxW2sa897HNZms/QmcaLA/eq
VZ1zUOdyO/z4bSroxMsQu/1DwSD1SKTa479/m8Rt3/7T2wTCwWOimTCT6B7WbY3+w9uUjZadpz3n
+HUSSuPP2egCrDaXpDW3S6P3ZtQytqFTnYFLmzbXqgQCmgSYVymKOVrK9Za0rzeIGV0VbNIYgmUZ
1xNalHhKs+qL21t3pbncm3S1Dr272hehlPcGXcNH10h3KNTrKc1pvBVbIu/QTcCbRBnkEt041evk
LPOtuLa07V9UrUYTtltvGwf9AG7Tn7UFocMotS/0WF5kWk93IAMhnFkWxYa+Ba0r8kdixFK4ubJn
EJweSGOsnpHEt5/4g36kfLy7lMLlSlomixar1e1S/+FSmovZVLNF2Zym/bdJLYdH0sqHELDBa7ZV
O66tuI9rrb7v+5QUnaJh7FohvzOOYr4bLbnHcAzAV7l5vYt797FVm/5SWe4nvtfaoW72l8K+UeG1
vGgLyMA2db2fkJrsNY6pXJoGdup/347Z4BK5eVmHZbekT4s+APv249k0lbsyns9Gmon7pA/LTTRX
sZgc6ePnejK6V7IKUT4lhde2xAWpefoQOU6XRUV9UA1FPsJmPEy3uVJ9VT1lm+p6FqjJNZU0Ncvl
pXQW6CIxJj+pa39E7v/z+jKJ2DHQXi3We1VzLFu8KxvqMVsEs86xsyRT7hf5AoKblPHDKCIq3/ZE
gZrRxVXDitGaj6CCn5Y1+yi09FLTe4lkm4LKZ80ZaUa7sHRMVzrlV1kpe21R1I+bCrtmNO1PXrZw
nT8/Y7xwi2GyOi/d1hyBcPKu9KyczKLVCiqgzfkWrIsFBTm4VyjAh46oRk/RNulVK2pV48gg1lM3
VLYrProK8vqcNabqK5plMOZO++Tg2RDxVF1a8ZUucXZBaNd9uh4w+/MW5plrX0qpm96oKXowtdqX
nsmXvljWG9agf09v68+mx6/LXIa2vY0nprnQPSDeraiJTbTVVRIO6PZnovg8g/xDP85RGvlbZ1IP
EZjK8ZmeoWfTDfO3Rjw6ufMy5aqnF8qnTt0sGjY6wm+fv/SDukuI78QPjvKahoKQd9rZ1RWDg5jX
EAHD8LK0f7TV4pKlThtopn0ypV74iuFtpnxMq/mhdbfSx4VxZrxHGZgxvcDC+VLmOXda+VSkyUcl
XgIN3FMpSe10tZYbRHsBN3+ytaetLWumiNqxX2oMH8JD7gs9f0AI/tysj7IadiPBUz63xHJXpd+n
OTM/aGbp2ZXmqWxvp83V7gmSyA+umrl+O4ErzxmQ/8RQm0sPBB+lpVH4eSPrh7q+cBfnj6K4gzwb
tvt4cuyg0gS4fDXhX9VqXgSLlxYoSmb7veXEmwe9GzIDs7nX1WQH+vN5rlQ3kv16VxSrfpdzIP/9
g9DVnutn3zWt3uztqdp+0932aHdjGiymThuT/g0tDTN5pEM0hyNHqTt7TfKd0WnirDXS3QOK3Auh
Obt5FNlOjG187ziGgtelvCkB2/e0dJxvM5KsVvIwWTo4g5be/fgA1GHuIMRaBPDENzRClaYqTgzP
qk0r5AdUftXG9C/S207RpLPXLoX5ZhYf2yZJU4/TBEDvmnxr4/I1h/r/BLg7M7O7MWmiZovvmGJ+
cqY40OvMOo9mLa+qWvoLaQXPslc0L2ld/WzHR61kvnCqTq/Ewy5XbbL0F9KjvHIzTra7TPeDAvaf
TQViTmd+LLo2ypJhi7oMVLmD03vBPvZBwuLuzH6D/O3S9B7R13PdQTz0YtjupsH1BoJOr91Ym8iL
hPJYPTKloTsHd9rQ44CIsHQ18M6OkUbj2mJnGtYUqn/OXsw4+bzYevMp7vSHBk/HvWEIus3K5B4h
UJGRhv77j89k7rTi9y9g+IiBFo8wHgrdBWkox98/6Mq1A8tOWTuEGaS3Z/x2tD+Wdv0wNtm9XlT1
XaKP3bkz6ep1dep+dONruRRuqLZDHNJ0ODbCHe4Gic2jiVF0zKVeI0PqEzc240Ag/+lC2abqnH//
ANTgp4bf5f5IR9wfaDRd/vlB6nGxn5pUMh+TNwf7H8ODivk3MCtrn/NS/Ix88aOCeHcuzNSI3NKc
Trau0bRL1Ydc5ReEYhoPhGDHB9s1P2Tag5INbzYMCGFqxUM9r/2dXXXWSRSm4sG+nrVO0+HhI5p8
05esg9LRh03IyOQBYKasWpxbVM+jid/px2cYLYhoM9flfjREdGtqPzhGpp3zSQAXrv3D0JknmQ0D
UC1ZfDn98qgQW0d3tNH3mpt/l5Wu3+oypPBOfGwyYpRXqM3aNNffWhBcHwZS+CWqKOIz0OWu6ofh
OGnFcNScad0zozqoFZlXHmOJHmW+OGBVprpbxkAp3fZVHeY3rZdfMn2Wd6lBkUUzlKJXV8tj53Dj
xW2lP0D8H4k+GB4LrJg7q9+5iy4fCyVQIbkfMao81gaiRgaicz8l6nDfI9p6eqzH+9yt3WM25EnU
Jk5om7l21Djc+dtafW2oHc40PfSDPseM7Tyqq1YBeYyTV05Z9psQ8ElkmfoLfpoYO0+S/lZO7vop
6pnE9YybQw03kJFwuH2KqY0TB2jeo7tmbxPCzV21bTutWjBvpeaTOrXr6ceH0baRVwnX/mAM7hbU
FW3/pS8Hvx9v3WTbRf0lPS2YFoN6aDanwc+zFF7ciT9TIzSXTaGNg/xssorWZoiTl37YSiW49ub0
qNtrc+xNyEpzq6ZHJU+qc+KWHydhjY+NMo6PdsWJIzNVciQmupOTmXaHjSlvp5VOK/azqmTpN8wT
7ZZlt6Zs1+5Y56dMMSXq9+1/f3z+4/8ACkYPyA9j6Jjcl2CcwY9fLZZFecYT1hO78plh9kPoOHMk
eUvnpNfPojWroM2KJaqouYLY0fS90VEm83S4u7TQatjRRcEMslFksxlFVQ6eEZfrfO7XAjrdYqbk
j5J5g21zSma+8xyHk77pFwo0pkSP1YeOOLEHZdnsB7d0xG2n+/bj91ST9kBKbHVPkErj27JXfRfE
52GbiiowMYhq+oB6OLfGC84tzr6ENhlxKe/c+ahroovopM1eZzv1GaiMRX+bjkpXNWddZa5ptwK5
4Qqon+Ou23wto1pLaKZEiZ24WEsS/KWW0T0lS7Dqhvao0IUL1rBibfdy2Wc82unzBsTLljY95ts2
7CqQJC/PnYd2iVNA8Rm3FMYRj+FJ4252t2vfqu3D4CQnaY3jOauscMuT9rViaquYcNhOLyuJx0eA
8D6CmquipunYiR2jvNqbLTz8U3WUDuuTyynnwtPYPCb129Bq1sfC3GpcWUtJ67ptSdlV5ZMi0iyo
l+SbKqBLfvx1MKvsmFi36kPOMPlbdu46vXuC1/9Ek20Cicz6pxEogiGgIuBU1kSj0zyoVNIB7p43
Z4OwGs27PN+Wu26wiIDiZM+u0gJAfN1yzFFzkz4bcAS0QU0/wSF2lOt07aceTFNrnYtdFs25L9i6
ODfRyO4ilLbXLGfEYKuT6zUA19aIMKetVTVvY45LafSPJhvpkRJlvuoS5n6YirPqtponnJyWaoa7
pTB8PXvKTT9PzU/mkieHWXduXiNKRAiwLJqcO2MeEehtToi0m4K8qrKL6lKalv1lZq7PC8TtRU7N
g9QUHpYZz0ezGdESg+w1XfEh1xJxlogC3nCbQiak/mTlxgeadPLEtSOOH8swkViY0E6duWa4u8ka
ieypVXcx5IeRD03oCKwJyzZ9cfk5STKFbuWAxNM3o7tVhcuoREM34Xbx5jZWLpAFocsUHt8eq+ls
9XZOwMiCt6hd70D9zcDcFCjg3ILpQU20h3ovBUTa3JFKIMXRcBVsLaO7XMfkMRu1ONIJdQnw7FKm
6aCChgPL0typtCYd+I6H0kZbFR2pVXTfQ2N8WpKp4d76ruSqEU3lEUPUWTM06TcUd8FK952+O7tA
MUF3r+snFUiMbuZOwY9pNhD6rn3UVQPsoeGljOn80G0yWlqjZTJWGw167Byt7FazqTs3Jf4hnes7
jiLshr2+BP2py9QpzETQo0IENH6wMSzxkwXPvlc2DZNwA8nhjp9E7dq+qMq3cU2uptVk14XCrF/G
OtLNhCnZNcBGL/xsULf9Un7bcHArkCjn2oD3ZCLYvmucKVimGze6LPtsLc/jWvgQomRQrdztTooF
JM7nZ22UDRFMrzZ7CxkDMB0pRjfG9DQfwVpmf3KVDJCbMgaw3Jv7T/2t6ZiJOGc/fEUQYJXE6TVl
soq2cn1z12Lx51n1K1X7ICqM4Xme9adUaS+j6jzos4qTyYjbfZlXl6RwgfO0F3swkgATfLzrZH6X
a7YIM936PrKIhGB4YPE91dqqvdYGPAg7/G/Zqpi8J2KM1nY7GhD8EfhSGdTmduysYb4dqafzWs73
svg6W+BGGKLu1uKLoubOjrpueapq9ZP6QkqesXdnWuDpVvu1K41ITRPuWAhGgkz1gC60E4y2pD9Z
W3fESzdnhwnoEOEwU866l1YXh1onncDKEnHEABgyB3dFaOIIVQx+2YoimtKOsXyD8aitHNBg1D2Y
71v9XguWy+Ewp1iH67a3gcJr9QpBfpFa+yzcqYtwC12BxLpjic45TtzORk/QQDutIdQQAmm9npJk
WM42S73KPFzdnEtvXte3PCt2eiKWgzmYsQ8jyibi9idp4HvvKCZzQ2kOiJMveGbusbdt0QSJENSN
+5avTJNZCdxRZZXs6mdbLw1YIP1T0qjAz11qBXHOcpqsyENkXshVc47tuvnFNNl7dQPt1ZkVHyQc
McutfU4Kfltcvjc0yzm7VYFxXcOVOtH6o9Q/VtU07qo2f6mV2H1ycUET2iAflSKZfVw8buhUX+YN
JkgmjoGzF7VxWQvvlgxxuJ2JcoXu0qzavPk5D0mBEUkArcwg+rdw8wwT3wjYr8WQdmzeVhI/5lO2
nayuAwdvl30/sf6no9rsbFf5XCd16dc2AReiq04libkoRTj3EH2/Z2gLQauKBtRZIbLBOTdKubEb
GKcYL9gDFrQHiirg2+azYzoPCyc4vSk/bo39QJ8TJHnBzSVgfHerQzXiGFikc7O+yBL9uAIf8euZ
w9Qmth3EKxrmoJ3TqfvauEw61TlQcU+unjaOuO3jvvXspcn9zB6Li8X0nJAyyCDCNnCqEfAiLpc9
NPfXTjUtFoTuUNiJDEiOw5nmXAVEhJdM9TdVE+QwEUNRb5TYTOQxgxuTH6I1lr7QKO5ULVgMrILc
IdIfmIq6MRfI15rm3MiNJaLGeuPk1WG66RGxRUI+eK+HrYyfZBHgyAz2iwbis9+K4lRMhXlYZ94z
0a/Mr1FF56FXeCbms6MxiFdEgcbTt09SW4odpusxYojHodRhLTow+kTG+BXMDbxuq/atiIvHurHC
dvxYWEniE6ghI2cTD05MmYzlc/UXvRYAOTHnW5FxVO401kZN+DgcRm9NISzQGktPX7TWr1WuQSUr
9Hoty0MdnqoEcMHyZDKIwc5CYodXf3aWPSHdGCJo2yUcn4Pewbw4YtQIScv4DeNOyhzTL0NM9xNK
JbImrfMN4oWjlgp9WbbqoBjy4Ljz66SQuS7eMK91vhj9huhRyykPDZgPwRpP9oahkmQJkmYm7WAa
FSN5LSfCCsoMZvGR2VWZLxp8xgWjpHOV+nVMNzCSjNg2cK7Iys2djrDwSAf5IckHSlhGDgeVxZKg
17kItpi1bM7CdMwvidkR5VDc7PwznQHAM184ahMm+bJh8TYMP5Hs3ZYyHArGOPrQ+uxjpoqVbhmL
QGutUK17x7fWON3rsThoiJeWlSKc0iXJnC4+5lPitSItX2bNjnoJIe1gX95hGSiCOcXduZEdADd0
6eVO1zTmlFdc9aVyAw4F8oQ0ZF1Qs/uJhTTTddjBAhHbVNvj4KRZaGsAp4C5TDPg2o03f7rDES1r
smBt7QwCemNL0a0zgXBzoBqgwb1GZVSM+hoKytpZ46lwWifSyl6wnsIpTNk0BeXtrrTqagkdc/qk
VxOW1PJTDcoaNbXCKxANt0pHAKDZBNUtLsaxnoZVMyPTUUceOL/H1e3rkgQkcVvQ0PpNXQazQfe6
rwbp5x+xVH9RFRuSNBtgvuynYew+pJiJvBozTcghKRBgxZHYbG2fNL6i6AlbQ3wx2R8iJ172zjDb
e7Oe2DFF3YS5UL/oSF9B12tJKG9JpyRK9V5iFk9AsRHFKW5Qy1UuxcDZYaMO8mpsl17rFGE/D5sv
4FEAmlYsXFy4rks4a92ydUgZ8qStJcGw1AzGq7uzk+svTLvGacVsJ0o3u75UquGvTAsONLhkNiBb
OULydqhPGs/QOp5wiRKbkZQ6v6Ct+LHBnlpluMZh83zuU8I7VL5HmV4MlxEyacJzRegD4ZqyCGTF
UZd0QupZy7f5/r3MqOULUnNmPZ+OsFMJDrFMP+NevUr1lisqjIkeFP/61ihbKJYtrNTkSqWPHIjx
pJ3tGNWwyXzIKm/e2AkHsW8NBJwWIxq6ruRfgE2ESCa+ZX3tHDy/LepKgqaLEiMe5LrckaJxzIQ6
ctjRu5B6c42VXanDYbWFebHi8URvQ7CkFXLnZETOCzNbPAA5GWkW1ma6DyHH2WdXczb0NPYSbiXg
0B09QNwtNioJ5z15xOzG4aLPW5afxDrWJSThgCnZlz0wsdZu9UnYMXYeolCCfnb3yWb2+3kcekqY
MbgNmIjIwljCvHGIQlLJdiuTxVP7vDyaQ/fa8f5cFmM8FCI9xAoT4TIl1S9LgY99rfJjT2pPonWv
A8zuURsIOcXZzEOPO95TtCPHyPWD0ZsisFvN8AXHS8ICZg9KXrnneJntC9GkkSlxqE42AdiJdtVr
hmi560RwzjZ6tMDuF+u+wGRIyu3wPbGW0Rus9Cr0JBjF/EUR/ZXDQaC2BMg6V9dh80un5rNUtTHs
HeNKoXGbpBO5wyUdzd9A6D7bRcqcX2LJYuFtROim9tdl5Y+MsmKq+XpwxvkwrqzUVvM8duIr1dhj
wdmTjR0r1Fss9wBS4rXlBpeGGTrJ9EGKGH41sc9d1Q1UCvyS3VI/05nSPFsCyjJF0l/UTWNTtl/z
tbC9XuN8LKAtq/xx7fSzlvvYva5tLMKJeCmJQ5oG7ISfHW3S+trORBNNDLOwk5yxQIQrqWr9uH7F
9d3dLPwftWq1fEqG50FybBHrQV9xJ3CKXwMdhDGnLvNwZK3QGP+XqfNqbltJt+gvQhViA3hFYCZF
URIl+QUl2RZCI2fg199FT03NfdHYc+xzJJLo/sLea2t/EnNmnqi9MgLjc8c5PhZNGE9R6U9KUoSJ
4JvMlgTpHZdQ3xCTtCAAHu06ChiaNFJ96yvoo8CAeTDSJ/M6VmV9iNDlemMejZ6R5a+9DVioeM6i
msoWq7BHAKu1yZzR2keN+pLL8p7bCqNkROrQdTq/ddKV0o+2YlBaw1PNzgziqP8tm/4OOIXxb4Ek
sRYm58r4EpWyBZj0yEYZxMawLYOLZGSHohndZlBy3R+t6jB1SUyLp/0gGdIeAxcACHZgT91Gsgfs
WsCZiC9Za5tI32ZKP28a47B3BY752fym1pk3bfLNOik0Jsd8sn935Ej7GgbFfcJYPlhSGaKkUP24
pS5VkG17TnYZqGL32cTqsOR2wfcdcdrnlOa5O5P9UFR/odLtxdydFXXeYPG/98zP+X6gcuXGJDwp
I4ejOnowMHp/Lqr4EuE9C1UOsOe6icjrui5qNZzzeLC2DX8XvOGGnxbvKUGHatr8IrE7WCane1IR
eHuzmf+dVMYJqvyKaE8pzuePmv7UczrBFAN5QRh1JgFQzMoDF0d11qfzuWUWjj+ZprzCRxMu+nIs
ukh5jwy5sY2HxQGQxsES07s5jUfXxg2mVKBVUI92z43R3xY9rTeK1sMlswCF9GyOT934xl0e77rK
2fSpJ+3+u+/SNzGb8qaW9FdxLO9NN03bVb+DD1Of1GTJqVUBDmQdr0mezAldzpxubMQrnBLDPWlo
X6NxeWKanW7X5MtsmacOrZT+krRo5927XTb0RFCAAvbcfMj0rjkZwsCHUoTOGAqiOr8xC/oodHmj
YP4EZZu84PzixKqz0eP1dl5sO/8DpxK3YL5+ZHl0FJIwcXs6OtVBZ6zoETV9mvXsY14MxsHtS59b
aqBrclOlDdylNa28DhN/YC7RrdOH8UjI763C3IjyEpSFhObKU4rtsZgOREZsTQ2nXNsh4o6rqtgo
dbVQqE90gnI4IHrJgsbig2XYJjCZKjm4omDqp02X0VYPYnizq2raaHK1PDg9HJ6xy2TBoVgaewzu
MfaBBktuw0jFGRCLsOkOGo5fM6q/HnvGyPwwAJjtdBMfzRJ3m9VU3ht7jjypo5t2Jj1AbvSDZrTa
AZZ600sbC9UYH9EKTF5Z0iKUufGEE88YBmgm6iYeHa+pZzXoWjusI2dTIlOu2fl5OFABUdrxazRE
H7lNhBz5oz8xY5lJ554fe0iICieLRaWqas/FaH1U5spdhDPR7/o2UAbcuakEhJIzPovQUC5ai0Do
OapcPcw0DiHe3Bt4EuzsdvYpbGp/vmPXxy7HC3GrJDZghEgfZsfcUpyxq/QeRj9mZQZTrLXcOQ1G
lWmZLEYS0wYoybtU+995096lU6OC6DpQSRBAZkfvtlNaX8s8A9zRF0EaYRArRqqTeZLHccxeRdTd
qEn9aFZ6jwy+aNOzr9uMQOke/RPxdMlG10eqOINN3zThpMnKknKEJCi3RbWhG/YY6FnJztMcqrBy
c2yCPQ7buEYDNQCDecI5yHQsW3m7FhwfJKxmJYfuvGbyZHTZpSpxc6qLjaNzNOAT1k3AsteTjFah
OdWVX3nmhHMotsd8k6tNsLjvCdYuG/f2rmIkwViCUB59InukyQThflN0bAl6RrcRH4BAwqbN41eX
ZiywLIHUYWlD12TJp/WJ7qdVtk/RZXsx+iGeX9Mf1Q73clnmgcoxf9YY7CmoYfE0MWmcnGq+1mW3
jefotto1LxL5aFktEfcwrsZQvr4rm6JDIMPMT+sS26cduXWK/Uvo/Q9Hg43VPXlYT3nQ3EL7yJkr
+1ZfyjDLjprNXpmUHCPVGSWpr4utbRPMh5RmptxAYfrM1/Fk5U30NC1ekS3uiUEoaE8cDbAnGGMC
dYyIME2/9TrXtrVV/YhRz7jQ1CgEX/Y8cCQSkax5rp2bmKofrYtQ94lD9cpG1EOD52yFTDk3i4Om
rLvcSn9ig1tYTRnBRdrkTxmnU0orNie92K01lDkdN4LfFGPuG2s90HWwS4muYEO+x5Z9mQ2D2CsF
koA8XqHkddOvTC3DAfs3gIamP+SrPHZLDqONj8OB8PkD4E/9kJlptM0ivAmL2NrEJp60Zab317/w
1/Ogqfk9EhFMApJN4ioQY7dv8F34S/8b4d7IXMLFhqsObwlPhqVR5dn6op9Rm5+SoJLWL2xm1T0p
mmsDtNibNNXcZgwuwwavRzAYI6IbVQBBSFkR2hw00tYvcaU9auNPy1DK/XiNepltF2Zc3ty3r1T8
UD5hfPNu4NkRkF/2MA8MFkwz/7JSucSq+yStuSM18GTTS4Zx4aIUS34qNkud7jIyMBQsVL35UprN
0Yb88e9/57WhiumSoG3bd6XJ6cTMugdJweJuLPoDmD2xdcv8xUqyZymxlywL21G2LOHk1Fqoub2y
WY8rI3kHXlLABx+tRcYqfUBN1LoSsGGM07OPUnnoincqqPI4TOMBy8wcCJaoPLzZZp2UPXDSL6si
8jkGzyNXjyWOFxdm8SE79sBSv9DRNyMUS5pHTcS/k7rjDlTmMBLID1LuvWBotXTDFjuCv+Ug4KpN
PpEYiWbzLy138EDagHJVK+W5ER9ZrAnkjqg8+mG1nuY43wqTFx1HIbZTi6GZeEkKBkLCrqvwIT90
+7LbqQM3+YIcpAMx0kdRHjoE74YLhiafDrUM6rz9W+cNo7Rm8NKYraLLRJo//qH1ThXCg1q3D7dx
WFeIILJ0Chz2vfv2tcabdAbmvIcp2gb5ACyUTxOHydeYl1dnNie/HCeaLbBynhQ8bYwwQ9fiSZEd
rtWhnMXWSpozcjblBCSt6Zr4pMuW2Qc6J182w1M+oeNwxZ+iK+0D3tuv2H1JKqzVqGGdQ94K9Wyp
xX1t+VwSijyhz0jGi+kCngND6nXqoH5kenHHXr7L67raumCs/PpqUndhcJ9WnEHVH1nCVxLvHQg0
vafyMB0Yl/V6VKWVnbDoxMnwDUueQi5Ct5cm/KqL0j+QSDPIARiDRE1jPh65f055KfpAJR3Hx+/v
W4v50yZOsk/yNQ7ZeviNi0naStFiWdZubqo8jIfpCrwEC74o1o09K9rObSMMnBOo1nJmlYkCwLCe
yn5Rvh78D+jW1FPgfeLn2d2mDsc9C2L1INt0PCRtHIXGDNSnt4+67R6KQfOqUUcYYXbvomR2vFa9
r6z9Be3epobqtUFpZgRO3MC5SUqBKZOJsObQ9KrmmDDRUstnDYmOh2ZdeIaYeiZOyqbFSLuRuZGE
ZuKee5uj3FDiNUgLUMqdjV+2VNJ96Xw2rBiP/WLvDYv2qsYPC5+vCsWq/ORZetWWZAsyXW7Upttl
K3s2SL48G2uOn4PbENdt4q261ezZ1/srYU28iA5Cvire9O2xlvMvjivHH3P9uXQb7gFJCmX+sHVi
5tNRvsmLzHu+1X5DGO5ugldBX0sZAFQAniYmyCyjpu36PIHiJ09Zoc8bJgngs96WTLwubv69aHHn
icE6wwI0A2ROqKWYEfvjYyqryA5/I9npttPvE2t5U6vNgs/Ak3iIIIW4XuSEXYlSMs+UbwjEiV8n
gk0sLV3SkNglF6djHnWYJUx0LbdrHvT5OVH6K3tjfas32RfQsSeXsRMjGsxbqs7ueahuFYbpbpBp
YKgN4pOcyalQv+c5uy54D4OJjg89NO2gamAyyZY0iNThvJrUobHbXlRFPRL2e7ATk/WVqxcnxYou
KKVuRhJvKykou8T6MfBGV4kKk+7DfvSyMLYaBeO+YtjnEl5qgGijDbRHq4rW8N7366XBgllVzKT0
qX0jpbUbkjvHxMMrooc9K8RD2aWSMmkww1nlsAKKi93zbJruIZ9Z23ZZyzW2nHut/kwV45RCFwBU
Nb2uY1YezKY9Dkvm7oW0/zQmIEpNo9AtmJV7Y2GrPgKRDmXY8C70hU614f7NUgLIK9L+PLolxDjG
uC9VxuKpVCY83O4WRSiqaMW8WRZs3yiGgx0x/K2HHVjEHexcziRkWzv6X9ByLvjV2SBhRiDtUZfi
kcDcA55Oq6ul5jundb8ozlZvEjUIIheOok3R5cUN94C2Qkoq8InKRNkopipwxC6rN5j631ykyi5t
0Re27ucEq40xKJNTBOtlaNI9DYjySnQwXEbQNu1i4J6ylSuOzK2YkUGCXqFu5B5DQnAwGCMxblSO
ndm+x7HLh9YFpVTYDlFX8C0sdDCpteRIgaJ9Gk9BGbNlW4BL+4XbJ2gtrZ2R7JwcqWLRkJtA/qpH
0MYW/8yR4U5EJ8CN1mAGgLFbPWmMPaO0dP2hgrWbMRw4pk56581/kNrUJNRH8zZZAibxrPpMyU3f
QvpA+wEmnJM3q3L8qnOebFmORgHLcJjjGCbnKeUhNYtjMZ2tATmAWP8WqXbmPAa2iziTZ+CX7Oz3
3lr9yImNfTLQW0KqCuOuaajaCyrA5MUx4zpw6vK3U1jXtDah2XYsnRpi0qB8Xholewb5VuPTS1k7
mkwhc2UlbLa8FaryE3WluDKR1Rp7W7AuxT/POIWJsDaCti/8tYusC/wZeN2SXXPBzdEnfeEpWdRu
l7KjQEQPBSKbB97WT5kF4rQX8YYO7lUrnK8V4jIrmMzrlXJAQZIHiM8P9FGmX4H18AFr/Gla8WrP
NTtkgw8gS89tkny5IGB5gFQ2+blDLK0dD7sMJJajMZYjD+GJMfi4WM22zQu0PUaE0FXOffh3MPSN
XXYk3YE5Y50ymP7gZBLgW88TsjKMcNWWq8Ytw+zxuJoNOCiVkZogAgXVPHfoGPk99E0+992biMl6
sRNOb9Ib2ZZEz5muobZ6FKem890a8wlMQw+ACO2CPay7Sm0hnOQ/aWPYm27qN0CJuyS6JDVKbyQu
f0oQ6uwzPynMkChNUzCaBF/FZcc0rXmes+w7fswKuI7AMaNoCqK2YfPiXkBTN7xghAAMci1Cd04z
Jv/1u2TMqGK13Vgt43G8y+FguAscKhONAtibnTm+R20ahcjMKw8nKHeQW+7ghB3nlLK0YIHU2+oY
RDEBwMWgAyyYbpVqD2Hdt4sHu+VzQZzt1QuAM8PtTwqWj05h7qkYFD6juDcsyVmRfcjkR++hDkwT
V/qYfC943Hxp4wkx7Og3D6K1jVKXAWHeKtAWYGspi/xpanJ7k0psC/BrlaOQD78eFUz3m9kablwZ
HHTy8XaZWiBq4/diJ6haQOYjDRJUljNqj70yPnbPw/pW9MkAbBE2n5UkH4tp1n7d9lRlWsiW/rnX
k79DohxXrDcoUewf4AtWywdhgGHn52aFVkGnnZ+5HALWvi50mQeJqfxtls/tvTD/ImZ6ayf1BHrK
ZgFpITR24i9WehMMBsaMw6+ldx+AV6DOZiNTNPtuF4yTZKMBATdxDThUhkBTK4+MoMhJd3hoWuvL
TSg1cVHtskUkvqOk5+IxECc/QNtM/UC0gj3/SJDXzFDkh5PHYrexCQlCGU6U/RRDY3Sbb8dUPzvc
5dvSmCkvajfMZiRrlRDfkuXRZhTr+9qgE4ArvVEKFLDtnFVUSNrXMPdPEVJErbXbvVWjumIMRAK6
ltwJ19loKJ8CheeTyHXsBct8H0bWaDhiuvCGxPmj1MAL5pYtN82Mds8GK8psy4TBncCKypSbPqeB
xQPtre4Qvf/bh3fK8qL18698KGxPIz0yVIf2L9v/O69aHvTob3xBAc0/yx4W9CrCjVFovj/fa8N9
cjPtgn3eJrCV8V1ZW/vK0HSWgnwAjUrNt6ugoWXFWwMuo56IWXJRtxLR0FasA1QOtnVM9rrM7qXk
E5G49RjAQB48lcpk2/H9UBwSWLSIDzeH/DBz+lWj+lq2FeSRgjVF7Dy3cIwC4gDuj6PWW86OIR/L
CItbkd2OYffvulknoeb0V/CanVPddNADwVCUn0o1IBkehz8wGZ1g1fNqCyDAPIPROK6rDTlBMeeg
foBHk1UH0jTM3jhcMiBZIm6/mRbepkGF9v7QFrdQZzylMJRdc1aN7DEajmSwWGJm4ZuF9owsSfZQ
LPrK/La016kS3Nx298xGa/CLYbqlztYyRXxyHLGJ6MmRYtPeyRLewFS+2fZ81Tsr2To9sJE2PU4D
iusSJGMg1DzI7TWUyntRli9OpdlMnVf6noWnP2qO2bqgkTFC0+YnaAqO1aY5lXH8EFtCTJRdv2tj
eXRbiuLa0Hd63UzIyugpO7dxPVcniKKyruqCtIb180HltcdLe1ABYWwgVjJl15j5Gk3z1rXGNyow
jtYEn+3SluxfC7ZGgl0EyM0hTHFvswpidKro0Im6SvGLtDmNqOX6MR32yiPZIddYwbTa8yyhebgF
wEeVPkQj/3IbU/77Q/zAuUA3gmHFGlrY1xLtvWnC0zCBMnBSNm8M4JmZrjzWo/hu+oZ+Ym6R5TXQ
MtWYKiMjnEBmN5xkt5RPEfV7yxRxfY10IxxrsrhgybM2ybLzxA7ZGyPqi7Vi1NDI+KNZE7GZ5vWS
1tm9kiH70XyPDWm7snU7to5+wIVDQgY+BWoVLlfhNMeizwKYLPB/Z3JD8H2lPu75OtDtvD3CUqiY
KY1PNbL+DaJxjj/l0JFxwEpmedV5X1R7Rsw7NwCq4jK+PPTQlY3ytW3cp9VRKGK4B0c6qCVB0M+1
jXF+8KADe0KnoXTL4VszVlJaSKLx5wVZ/EgVytWeq+iuyf0l7cT5BV6WAHSlZOwtK8tXbOQAmTbs
HeZMB2GpZzMOGFizu8c3FExZ8i0M5C31o7Fq9f7aazRdkM6BQa56GRQdW6u+PtnG/Knb80QSxLof
437ZE2Dw0RD6KqAIhetQUjdvKPbshcQucxw2jgLKg1MmzMDq+khFYNQo7S8AacoBja9PsIXpCaur
NxVpZsDVg9xdQlzey2Et76ZRTpsx44XGanAVZKptpT12gVH+6XD34Loq3ixnfengvvgAtf2BHCy/
polD0Aisd5l2dNCvvam/rGsb+2Q3cLj1/TvZJlvoM09pg5+DKyEku+eeWOP72DSs7VSyd2Kl3jeC
/dI4xgHQrLutFz9wsD6ZkSeAzMgXqaYnJ8p8Topig4Uo8qF/ZZ4y8yY0KN8t+NQRRZuvThSyTXuI
2uHdsq3xjCrC9deeuYdjj75mVruqWI1Qd80JZVSX+kmX3ka0w/zzJXRylToVa6tDCeEt5hAITnqv
pjqgJJvfqaTwuXGR1TG36QjllQvfTbblvCCT1H5YvHFMpRKhlvk+a62nCCNDJDXdNCIkPcZF5akw
3N3kXpSWHZcYMA2q30lePgsJztGcmDKOoFDIqll8hZVhGAEQIlNJeRe4mzamXX27CeU1tMNz4jT7
pjLMk8swZWfNrP5XIKEzlzEjJLfw7calyDfPE9xLr28HRIKF8IUrqDQEH6CaKtbOCCnoaFUHiwds
rMyUOakA923jaOyRElGurvWuREgQg0NiJ/bo5Azjt9HDrBz4SAvzMWU8MlpM4CDxFyakp4HdUChX
XSy2+ePWxgwpfUShzCCciep9QgJhEBozrx0YTDFe2d5ASWB25zuExbkKoPtRK5i9Dr8hlsSbUqm/
jWLkkv8Rtil9tdMSH/IbSM06VcLMTgbm+pROj/K5UOiVlJlNxpClB6d22YPlC3Nf8zc2FuVcdPOZ
RDEq9bh4Y3HDYskO+14iTsyvydRdkt6iClQJE5gvmFPyZ7mmzwv5TQejzl5G5TK7880elooOKD0m
cimCpYy29Az2vq7SD4g8zn6WbQh547wAUPfhYakb9Bb2Ua2yaAtrW/Gqh6RHMd6lnpRbys1tXfYh
vsjTwk4Zrpwva2h8CBtDSyZvYApdzlVmMtadLKJkS0CVjpaenM14inHOzU+YFtFN80qNKDT7mMfx
gbWJEFZaItulhBwEJu5KDxo+D3pa3IrEYhecYWVL7F9ZbuyA9C0MgpB7Lc56nidj9Id5/rbrbSSc
8RgDEJoYpj8++zcTivYzkyCeP2dfzqdUDNvcztpNBOmOV/4+r2kXOhNcMMIj4sE5GTPiqtyp9uOI
zIalZZgk43Byim6rZEW2tXGyITQlkKGD5mNqefwSoydfxBKoEUQpRv0M35PisFRv6ToorPpE4JRJ
c1oQAWpDYgRK+89n/lRHWrk1AZ2bxJOg7ylDATGSOZ8MQQlRga6MY+e62IMp2/FnaCIzciQr22BO
81AXN3NjbnKNyx4W67mhWn/IYsxD/VgL1OPw/EhpKFmmPraljZdyBnijglHC6PyUjJUAcYVO7QrZ
DpDprxL9j28q4hPTi4tofHZ/bKsw7j3rNdCGIM4Xa0tYXOel63JWhvRaqCbTnTZVPR7Dp3mAGmsU
GbS5Xt24dvxS5EBfjZr6pjK+ZOowbtBUZaOZJsjYId0XeEXDrAn1ua+CbYvNIJzKxuW5G6BT0mNI
dVPE2UHp02u+uim3Y/bYV/KGOYIXGjuYdqnqL3Wy/uQGXuuMEakSmSCoUgKScksvd4IJPk0+hhQA
yd2s7jq9Ho8oT7alW/5uMNnv59YIY1P7N8H8jXPi1lPhbTquVl+lwLaU4au2g3V87NZbu0PWPGvh
6Cpoh2cKZI0ZibcUr+zRwAs8dpnN0n63wJQC3UVbYpCwQZMAWCmFp68t345O05XijfIaVAlsE6BH
122JqKttGODJQ0S2OdEd6s7i0oZNzoiWIXjYWW7rZyt7xqyiPLNIDDkWVJqQBJAAJ0oA95UOzGUC
i5jQ2JYTUDEc/Z7b1UgHNZK/lWrdrB03Q9032JW6fGRtJqRf2fzHDEoqHb2prlZf/NfMGCpxvEqa
2XlHGAEOnQU+fcJ/zdOM9Iy3Ja/RNOpS/6PEoOq66FBy6PBZW7eqca2Y9jFfGtIADcW0Aej8NrTi
J5HNFQGGOmeI5CFoX1bQrDWngjIhMHXnYzPRQ6TwJE2T/D7WGiKRKnud/qx2+mc98uEhN++4ZsNJ
i4bToujtU66oJgNoSjHZtx8aeHEinNIzI2Ub3dSwcKejbJxfNWo9Hzl/4ilOc9NZN2wjk9hvjJmv
uPP+ZoaZ7E18U/TC+nbRGa4zTMV9OE3OUyaNo8v4f4fj4RPiInxuy9GzC9wwBJKL1oQqDM5LrLGy
nWVyJeHGMndKibWlfbhGV9MRHpEQ+kZ2bfJUCq4aGbtba6x4X11ZPk8jXpF+VL9HGk2GR8kBtUnt
m0OEgNdsnqfIcaieJKkk/Tmal+ZIqlNXc8Esr4PZKGz3mY+wqj1wxTY7JVLwlKATWrT+CF2uOriA
6knZ0NcSh17vxjSshQUdJftbSDvdW+46PzpKuTMs5AVlP97oelpkAVPpY/ZPfzUSjvk6mfOTwFN/
kb3xy2QtXoJTrNp878j2N7rAeL9Y88mKXOXKDuO7FoR0/fvdaI3+YunusZK1eu5Sl+w0JtsQMvVd
jw+/mSdEkxBJvaZljJMguA2ZgKBQlNkSjqtSHnoY0TpKzjjfIYkHUmYzoSFOuroYjy//fjVqanwA
O3T+3//fKnDr4Afku+xMl9W9NJDsLysKfn9A+KIhwrmZM0oiqc7bbjTR8vd6vGWeTOBW4kb7vG+T
LWA3gAaDikUVkkVQaPpwRVAIFDDlz+E8YuMis6/OtfSQkl8LFYakHnYbB5diGu1UckIPszPvATsE
PM/FN6p/zjoEcFIpxesCRn0PaJj+u7OtV710f5Er+ah/9PVu5CwMVE2mF7Os1zsZMTvyZ/pbOtni
TXe2/6R8rDfTZwOayL+/Ujmac5rg7DKXBWUDimGr11Z5sC1UiFpbGm//77dcexelse/toI/P8JBh
r5Y36/EFQUe1R+zzrSKUMJbBvESqUx2NZdqOYPaIG3KPgyLiy1D09mU0DFgeM/EWqDCPUemae2De
rwW0YuElhXOYkhIt/moTmEcKYdpo1pFocevIE88LO3PuprltE8Dz3y/zKJ3jmDmIuux0DfFMMKN0
zH6PKc+8leS5XzRb7Nym0MlpaqddKsr8rcbdLqPZuM2Tmr/BgbmYcjKeXCdPLkIf783CGy/UQdu1
MBZvFgCZ5zJ6l8s637qF2AazmMGR65l9VvQKSy9mjm50brVVRDWVfvRH4+l1zLw4mFBx9nKVlmc3
Tr5ZBdRJYTnRznpImYAuWmFPdbLLctl81hkXodMW7xjMDoTHWVuJ0SMoklT7TDGLe1VZcEphM/UW
V3PR13XsrtLuOTec3//QHwj0Hjbft1RWGFWBFNgYiRn9Ly6SS6lb5a5JNOIEe1M9/fvS8yH6z6/+
/VZjBeClab3TGIbtlMl1kUKhRHaL8c1dkvgMKR9KAtKHYDA7C/meKjdYI1TENGK66w8Y1MQlvRcm
dM2hHo6FYTXn/32xIz7UZfP4ecu95hgaGpH/fokf8tTJVc8tuuF9+c8ijzK2ozWCZiDItfMxUi20
Algs86nvT2iWwgFpCaFow+PHrY8iZuXoqRVGIstFMY40Kk9Oouh2WNLjnWk01kHpEs0J//2SIA2/
wE/rdy7ACG2qJMBGnQvCgiLT1R2geOR3Zb0Uh+mBl1FE9A38qN5qpqMdHSJxj5nyodeQE0J3nKI3
LnbF41nun2nY0LFkD8YRkqr6ZC3HJSrLQFUYzqqzrvqVVcon22B2trJz0Lht/m0SmrQ/FLiVN2pe
nxDWD391wzrbIAmfK3X9qPSF8J04VW8O5xvydCcsZkJjdeti4x+688MNWDLm6WQxyy0y810jugXP
ao5dQhnQHYOI9p3S/ZqnJD1a2MZZLiysCiN9M5bpsh+xEFA2JLQxRV09XCx7CEXI7WYNgGkNi1cv
qMTJxEt8uyzQ3z1eh39fYhUJztAA9TVVyo+HWXjUxRlFvb43Hx7wOGJGm6bY8zRt7XxiwMyN7D//
c1jkuAfWWXLBZ/mdDQxzgge8pkFREKgEq/j/3nl1JWCV/DjBWwiH5GElao7srtpupwPckziTWH4Z
xZVFoxmWPJJURKIJCKjDIy7Lc6ZkSUgW0XxU8d3402Pi2rGeRWriHtH6RkdNx/W6ZuUcZDqcYbIr
bgjIE0RmVnxDMbef55gL3F2Lc0Uisu8CVSbMaLtMg00MZLutxUW0Wvv8ny9TVT+ldoV8mATKLmqu
EzOQK1RSlXl2Sjzfun6KWhi73orKrU7px6TMvhadjaRXHcjijNb6tE5ZxUk277PayO+8Uckh1pVk
gyeg2OWNdpgMQ70HZtFboKiblWyOKDvNVdsgVzQ/ZT0xIBQG4NFRvLYiHt9qoLiBWKkre9N419IW
ryBXqlla4xakQPWiWayN2CykvTLcSTABsDwWaF7y4sOYDRF0XU3cbJ/dU2MFAbHoLy0xtWSqLvsY
3ss3ePBrxrh2H2tsdxw5yXeTGgv4b/cIcuj9eF0Jb1udnEbUwdYLGAilOb91GqfZrVO/M2fDr4Ct
7KeVHgi5O6c2vGp/IICsjBZCXG3bulaNyUx46lqGt027HVCCXwitXi+YSPheBvUP5K2VVAG2hYIW
IWBlXpzapEaXZBO5+48iJXMnvjLWw1HKoGu7Wov12qazAF2ObatYCnlqlMLdtqlNqVTMRxNuWMjj
yFKLpJeLdO6YF6dzqVqKTz5eFxRS0U48hZ2b3Hu1Us4UouOroZBo3NTP4+LoIQMjahORkGIJClzu
QPtq/r+PvQb0n+Va/2UpvfViZn+mgeLXYjBdI7oASoRXTkcIyTmRYJMrMhrdKjs3D8ADPlT9+J/D
R4JfILqpvzE4fGXoyigxmjrUOEn1ZGqoziuDzN64Wn4JJB+64eZh+2gl5gG81Uppd+CjmUf8kUFj
HzPtk0Kq11Lp/0BXZ44WG9qpTSuVirG1XvRGnhOc1wizwDaYWFehc+P2cGd5ABtQXtcsyUMFhQ1K
f4wGltb/2LWBFouf8ryoZXEeIEbs2sK4jTq2o64t8QtVY3RMJmOfivyfDZlB3gjMRDgqdJjKoowv
XUy0IiUgCut/hcbEw0Kmk5vJDxw5481QJ3zwTbEeI7EYW8yTBVWabYQc2BEGIvInxmRQTolBJCeH
A2NQtVtOs0kFlokIyURX/+50LvmYJuDfCTVwFm6ogH90LXWDJHPAlaw2XoPeifYa0Yg+jqMHB3nC
ALF0GLGT9DOGcPFCKkn28Frbe5v+hHxhQ4P5wBelyB4rYU7o7DYiSnpyOpeGi6NPcY0cp7hmBVqe
q4c5Z0L+f9Sd15bbypZlf6U+oHEbARMAXuk9mZlK+4Ihk4L3Afv1NUHde3WOukZV92O/QDRJKUUS
gR17rzVXCQxuCAFXCFqC98V/DGGC2w3ngZsitQi8Vhzvh8EY2X97WU4ThjDOVSIi5vS1Zm9Dq39D
w4E5rA5ZQzwbOhI8afQ7hjiEjBLXoxymUz8fBuU2B0Wr0/ahM7CPdsYD2VD02cz4IundSY2aKGAy
dOVC3ywGXdYH0sDeUtBqZ9wl+SFH67NoTKlzkkK1lk7VcZFFQWHj9tumTTNdxmIuo/vgBuzH2xYB
oOn73qfhs3zOgV/MpsYX4Ab2uROyecinXS2p/u5LzhA2ByIjqnUu0qs/+mpvmz2NwbAeLnpP6qjL
UrRVynW3GrpXfTF3j2mHMYrxs2RFusK4a4PyVKEHeEQCTionP7UNTHTodZ7LbV5J4o4oPpouVidv
kD17sfQpY+FZYWjqXyhoqk1aTyHdKQlLpxtPmF20bemTX4oBxHnsXBYI4p/Z09sRm00ZrqQ0oq1B
wJryu51Vd+Fj7lM/NLiLIRAvpyqqT00Nfd+c6Re/fvMh6kF38Vki371NtkGNObLBmVNJAe3MJZ6G
PLiKMbnldTms9PmUERg5dul810y7cDtqUbVEauIfuVGhWU+Aeucx2AtUzcJuWiq+AuRa46PdVDQF
I91AphFMW1ki+sb5nJwYe8b7oMpfC4tG5QCjm0wGGZ/4G9n+VqV10Z3UXzmpGjADZS8uTrkdbsGU
rT8YHHecQyD9KTjHELw8mZ66/r0nqOxqF/QvdDqVAUa96/2cI6hLrGJHOWcyf/NDqBvPdWwcem3Q
X3sEVRvVWk+YaOurRafakBLMF1Xpgl9tuMk0m9HgxazixSuSoUAWWfCRTSMMJy+ddmDROVM5YWkI
xsPpfqsJT4P8NnuBJhlEV1xf8iYoS2+S4BEYQseBKC5kPv96GHkcYCZocemQsY0f7HWc1NmhTbuE
MDa7WI26ttUjaV6kYjDGTsHcxZ1n3kRTbUY2Z2e6aNumislqnFF/WBD8o1O3O8upKXlgW6zyrk6g
AgbJWUMjyHK2msxRftGLjsiPxpLLiD72+9g5K65168zL5YNLV3rbKswCtSxL5pWRfxrttjoaU93d
3LjIQFtDehFd0N3uh0qY50DPPomCfbAyh5k3xaUnhlvqT/6xGxs4VDZKG28sj5FUxyK282Mdt96D
LfvN/WLQTxVZaPezrC2sN9hmV0Pj6yBUknypbIcPIzDcFVpgawu2NNmbHvkXAwAodM0jdKK6Xbpl
bx+NNoWsM3BWT3ifjkUpGJl7DcUf0D/kkkb+GBeT9k73k5mFLYOtzInO8jPMVOR3zk6qOrjcD9IU
wUUF1niok3rP0FVfFeQLLWkggiuNzAGxhhFrD5x51BKJ/+gJJHqiRetbOFPFwBDPdFyJaaUFnrbW
uih5NK0vKcA4FN5kg8+0IMWUdEsQPM2UskoooRNLHFvByCcWXKtrmk5z6Km/CUdNbojJTBbh/J3G
Awu4AQTGWlJ21EHdHKZoSE/DfCBn+p1FYeCSEyVHMP/VxisnzN3oML4QE7psodeTves2m7JvvR22
mwdJXvOxNdgBWkivDw3e00U0/0tkpjnnyqk+ckBzR9tsw6cIt/myMrJw13WE/rJqdlskQyhzdQcf
O62mjQMCCOmrmd56kqi7ILXXduiNm9pv0psn5OUOgkq6od1EnT4eoxbRVhFZzlYlzARk2sBYq/OX
qq36YG+TUIyuoiPyTqXFEZFYsOq8qV9q7J3gKatuU9I5zQsju2SZ3T1geyq3MxoG6ZBBQKD9QIun
eTInehkRWcuUvv17gjep19IUIJ7HlRWakiZG9l5GWh1E7/0Ee1yfFIRxHBfMrZjvTvvcR2mW1SJc
idGtbnPm9FbHn3moZQjsYgxMOu/aUovz7Jr7trvSyAs5JbXrLu6/ektDmzZlGq7udzHYsKLlIX1e
hbQCAVKysnM2hq3E1sTvdMZzTLvd8MhgtK1jIpwC/7SJFFZqaKd9E9yr45sXll3QDxWMyC7DZhsP
WnPrFEQxM8DpUSrvxbQoKxS7vZWYXNQJs6J+aRq1PFGuyZNt+tF+CLMnWRW7xPci8sBF8IVQWC5A
TaxtRYpksCCs8qiHqtqEoc083pWrVjeiN1SkgCkQaF7GQfsay4bodpL0br0Tbu8LqgYtMxGypwHx
UAaBfpTOlJy0UJ6Rus/91Pl/GWE6sbmmrDSBMGRqzebLna5UpfveG6wLpCTrhBYMzoRjBWfLgCft
eUyLUaWqarxZMjGvifvu2xrVS90T1qjJXRq1FyEyOlaKfwMDIUMXdi+0VEzzMDbHMosl6Ei9xWTx
oLcdU9C5q8WuZUHHRLuIVj15pU+6a2O/NXKc9naI65i/sWNQvmdf669+bbQMgg0nGgW4X7xgW7sk
gtF+yfqdYG55HAyXixrrNM1kcI3m9DFOYDXuGKjW8G6lqQfHzLfDg0wp1YNG7o0g/axacsbtGJ00
5NtmbadJx8C28K6GH8XkeOoAONj61kYHmMGado2HKgdhfLHq2boc7tw2aTrv1VQzKcSNvW4qV50A
pb4Q/CMv8XyQDdF5Vp0fCKjZmkG/NZ3UvnIC9CCG5kYmPr7sUDWSlmMlfzQGWWxD0odP47cWO8eG
zPkej2M7HYVs107HNaaEwzkqob1UJJHQep4C5qDixVdZcAOSFL0uTfrNx6o20o2B6GCTxaCz7lbk
fMzDc8u6luZfHegeSqCtXDbESF5/380qqztYoJl+kc8SvfO2JWNcnDypvw1J7WxV+SwMtLc24e3r
FkgLH6jVLC1duVtijZBfJ8iSCR0Kzl1SBaAIYlyvUfmsB9NBC2NUYenTrFi9YPCPbvdDMlIQyKQ0
j3iStWfEQYtMv2nKCb/BmWUEGzSfRoI3sdMSeyeKgTabtQ3JQM+RokZQBLD9rfwcb6bUvGpdaJ3P
51LScJ+IEjn4n2SzdYe6UuqNCTXnqvvmNBhPSyLfnjy3JM4pZB9eE03pJx5xj25V72y9qx/SfDU4
Yt6njPp7oZt8Xl706GYM+Z2m+5Ik3S6fNGB2FZIAN7SbQ0vmANcdezyz7Qo2gQUezpetf0AUjhnH
gWpoavVbHbTdniyX7BqxOSYux4OeNljTMYn8n3Sq0Ix7HqQ1Fk0WY/RngihOtENtftGGg93rFVgW
+NCaljIbohrWFpplnCwNpkcm5NfcqaZHOwIda1jWVaDsF8B8f90ja2ppztlRxPuMb1P+SAvVec9t
nWbqkPYbspSd95beEOxJ+5l+GjZV6xUMXkcSj2M+ZTFUQ43x+RGKARhYZp5tlL6bpArta0w8q5z1
PYfy86Thg1rdb0Uxg8L7LdLpmbjr/dpSyJRjOzIe7gcrqlEMOqiY5odaMpMv81y2li5DykodKRaz
R5VN+m3OlW7jBqApV3Cq5XoEONDp6MTmw0Ro6YpetFpSUzz0MtM3VsL8H45dgUQHS76LZuCExMhZ
xBaIBtmH3j4LJ8JUAnYEqjeZ/2r9uXCHk5gQdFoG5dDQ7tmcxkdrriYqssoxfCRfJMSjdxgkr/iM
SRmvQFREIlXnZKT67pnP7wgirzZ2hYLdhJKCFcL5rLDY3DpK6TL4QesxergfGNtaJPnxCzm56d30
n4OD5ZPA7u7BNvEkhnTsH1Ats7ucq7JkgK9SiGERB3H2PUELS4+9IfgQM8GKfe33vpDll05r16jl
YGanvgc9TMoN3sabjfLMSbsWUXOxmnTvcyDw5mQ6Qfm6slqKKQSr7qNUvInlANKhmE+SIqke2F4F
37qOeoyszQ/0Cc3WscvsuYqZ3KM4IHE2iRAVgqvQJ7UeBg3TQuO4gj6jBQFmsvmeBuAL1Ij8I+3A
DXYoB9eQV21ietCfJ071luBuW5rhZ42a+VhTIdhN/ZCDRcZCRB3cFc0FiDMbAK31LMRbpeRCyYZL
d79iW0a266A6pffmr7tBj4/V4MWo6R2Exj2rdFdmR2oO0tZj4iMDbx/O3TIxhcXufuFoIiQuPpX3
OtWKQ5f245ul52rZZB7jDoqLRAMwTRjDyLUfnd5keQjPMZYfsGAZ/PufegUopB+8+ouNWhKySXY0
RKaBEF/LKugXqY4eYBwL8cXBnLSOVSM297udkcNQq8UTGC54iC7TdDsc3G9V2V0jsyte+qast43m
IsOuVfwldMevZiPsS5PY2QL/mXXJRtxNJF+Hu2JCsrciWywlZFM/MwvGGTL3RauiaR5mkAz7Rh7T
7KB5GAyZHmATASaLHH4kUNquy/g4M609Gd4wAhakF5qlyv5Ksuk36tPqUaFq9qbmynJX7gB4Ehuc
ls21cVhgtCkqt5lBb5xGFI7lmY1uNWzIgCHjQhzpPPeT+xJr5pnkz+x7AzUrsIwNSCD9kbpdPCKm
QOavo7y2PCYKZMsHD3UxyyArL/kqinbbVRSNusn0wa2T6dRZDqaj+W3NnOHYEU2+NZHQIYdtjU1p
Vt+wheAMLII9S497CBnzroLJ6Z50+jY1Jt5XhrgIWAQW+aCJjSMtlmw94ca9DeWnywhsCSekf6UI
gE3tOJW1dQc+4Kgg07I1iugM4Cg6uwT09Ivf9802fiIyW+3uD/1+/H6rCBUzFQ2skpf5/QaYjY27
SZ8uvw9OA2jbkf6PWAvU7v54KLuBIYH41A2VaLuRJvRxQL18HGVj7P3WIqXSLLrn9mttoBDEQYBT
s1bjjXeaaZ2rpwtWtfrq5yCTPLJa3jrwSKsgtJK9mDH/tWp2mL52+kBpARHFfvR9/8zFYXzrGIRS
ZwjgY4X3RGTpw2SYPwqCq3FVttazEXOBj/pmJwXor/t+FUm+tW8HYoyY23K6oZprPFqG96ZEpcP9
GPHEPFamph7INRYv8Knb7+UouqUR000QskiPSCn4Oki4kB29uvuh1wc4GwhsecOfaQvsyVX0zs58
IFi+1FdDY/zke2mRFmAU+urXMzikt02vYwT/90+D+5rABUyUIV1T3gZn+kHDw9jf790PFcjoHZfD
kitNIUrsUGi5ajkcpaiLlWXiuuxw/iIfqM0DbfOHJvGt6/2h+yEtQsHJD27njyccXz0LWV3rEvS2
q8LwrE1mAHElfXWnqj10emeteXcnCi3jZx+P1TvuJbr/UyD3lZ1l7+MqneeXhSXF3qnLG8UqnWHH
sB4bs2P3PQnrBcUM3zBNL58jJ3+candTtOX40UuvWWPVZrANr28Pm24z4uh9mvqCa7Q/Ejg2V9dx
fkQlvSyiwDyotELvqFJtkY61L3CKsqTTq/phuSE7MCNXu2BEJgFH7iccq9l4VxfQbcz6Vdf1vRYA
z2pE8QSRpVmaJfdAjjL0BtTECH3CMraIa+uWxMGy0s2fg3yl9c/W1CAPMlW4AKkvkSZbsYlgvosP
JlH3/MfqgzO7jxlpeegI03lNRaPq0Eaow3e2FTqWfJt2sNU6qAJMlCD+KoOHhhF0qjda/M1kErwz
IxfQHZNxRCur0IGkSpbiGjUkZzqaOYbbGDpKYIqgWYqjbjY3v1dImpqwXBYj2mrFCVKQ8wkxEEmw
rZmLsSJmjiEyiWYNO1Gtne1pdOmQvasH4hQZhs8vzEF+0qJI1p7mfs/n7qdF1HrKiH/ZihpuBxvD
ddVQs4Uhe+Q++DHQ/7apM5f4g5nSACmuu7y64LiCaUx7z/euo6nFADFdd6/LZB9ZIEsYgJaH1Da3
LkyVpVtXIEqGEz3M7pphXitiq1pU5aQwpjoGOsKMdG+brXWLHM0TDUBMDC+SnEvQ+8HXwKdtQ7KQ
QgoxWz+t8d1H/rbIdVGexxKpcmCpbqewI6c9tlAakIehsbKHSbFcRMxzS4tW2GyBJ91y3/nZqWnz
UxU0/VJRpy8m04SCEXGNpP9GLuBn7ROUQk0NYLcIbq1meiedXJTSbQGqdOzyoxKnNtUMHUt9WEQt
Nt7QQXbeFvtY6NuC+EGwYo22KWzylWU0VCz4mLpsaPRLlVUfug5AIu0qQC9G6a99q+QnaG1q4hI5
SbkMAzSsEpX0IE3rQ9PJ3fOaeDnHoW8QGe0zlBy7IsKh2Zm3kNntsxtKfBdjS68N6brpIFq0lX9D
K0zzeyaKTr42S6+4orEJ2uhJ7+2rzrjSg0m3DCMXGkj+vV9E0b6rtFXNnmblkjOA0Qv82pQCARl9
9z0kZV5Zplr3k+XsonIVhp8+vvFHH8Jl35KyNrWwAiyX/7LCHnjIFR6FIBaLdJZ945WxFfYpILSr
LneSUw+RkUx22qWYjqqxBfcSOAPgVsbP5IUXQ416InmEbsDkKut+gLH7AMIxglA01aasBpLjMclh
EE1njqVAmbUaneGdID3IiInjzirng2snzwj2rDXEM9aijsK1tz/ZRK0Nw/4h0USsyF2lpBk21pSI
jdk1ah6SJivJJnhhtKWFlSzb6GbnH/wK0WQKMI5JH7hFEISM+iaKODN7TjRGx7kZvONQpdVYfBIj
Y22c3mivJjpSx4KWOJXqE8e5/VKyUBaeuZ0m/zXOMIvWI4NKGyPmYYiMd83BRldI+xZEIsM0hwFb
C61PIgx5p0Ptw6NRusmHdueE3UMJVZiyON0kNT6Lg3C85OqxQyon7yTY9n+YodrGKnbWgrUXVBTf
N6v6bNzuk9jLdknUSbvsAjIxyrHaghb4Gjr5t8FOZxDIDEaCur4MUXOdi/lUcHVTrG14soheunoP
DPh14rLcETKxbp0vJf2DqxlD4A8MUAtQ7DdGWFinKPIRTtcDABWCdrgAsFQZJWQbE95XhU5bjjgi
9C5NFyQE+11vkWTQLRtZfiPR5hKZsrxBVqdnHAM4oqsBKLJOfjQz2EcyR6SLK6qVqAkQ1u290rX2
0PbySmDxqRTI4JkR3VwDTrnlTdFeGTKa5d2zX5mSAygoSoPu3BKptUhipN96lz0S/IPn3S8/ugod
xlhhAvWnrlqFhrGe6tw6QD9E9Bwfc9Djs5rnMjj5zWtVtC5lcEwq8VOj9bPO+3KX9Kl2qEfXP0hO
PZo607TCwN/T2akpO4oe4XeLGhnw+k8N+CPoL+9YKTdCk66/8k16rSK4hWjnNq6Eg2I1gth2t8/B
s/KONaJeFQYqPqtAkabZ8ETa7AfMNViF0TKvAszUwgC3+9KUAGXTrH1KKs07KP9a1Tit8YmUS1Sl
qJBsJhheAnJw6J1rWkGkGYMeDRzrzsa8aQ3XDnpMwWPtoZU0GMjPEXl7s9HSPSZDXPxhfdLT3LuQ
UxWtfZewBuuxDUiAgKx+ngzONVGTQ64N2s8hVdcS99m21ImPGHvxs8zzVzov6KL85GfZds95Pb3V
k3ExQ7zsWHRKC/kzFeFMOjXh3nhsshNIxnX1PijQNGTEv1WjdA6iwZvW8zjGWri2KRXjJDh3wmI8
PHhTwSBe6fkuczg/HLVjwr52+kgcObWeAPqwy0gbNlkjhgIIcYjnt/Go9YcYSZgb53IPfvokCbCW
qP8P6BTggvvRIfMGEioCnCZKq/JDG0XtJsv5LiW4UYeRfYZfZZeklxuMDD8Idr6prryKoDDObpMc
qjrYySgXr+4sD0GmkyKXjj48L+KXirRVzHNPvR/kNK1Y1tHMGbRwF4UWxZvB9PWLMT6PYkRcGp5s
R0ecWLAGGyYWJcNCLwI/XdMf8eHhXccNvRui/JsHxyfWWmdtK4KIdYNus1GorWtQeVRary/9MUBf
pux1i7v5bJXs33NwULI2kIsgGemK7JMWYXfpFNpWiwwFGlhLb7bjI7JcwWd9mCTxF5MTP3SYwPzh
NKlveUmIRCatTZPp2zINPny9/JHbA2omsAi03uFCiPiS61ayY6CwSLStprU0eLUgXRv4L7ZMWh46
zXiBUhe7xTcjLj+iofteDjbKGiw5G5q1PWLm8dzXIGKdtPyJI+9nbOYPuKFwIjAT2LkDFWGnPMb7
XlQexFCXB2omRsjnCv/LovQg/Jg1+QIIEQnOZFbxpRyMVwFdGCt3Xq/oLqc+4O08KXwsz9Mj4loc
1Em+SyLApGHnPsQpomiv8EAyAaNYG26PCMxGQWZb7VKVwz7r6M46gnwYctqNx9pidiB0eJbDKomx
lTO6eogEOISW9unStoOjqhtr32vdVjbOUtbudKozAr+72pNXu6R7O11DRLI/ul57wAC+7omjeVas
XPUMoDTkF77WzaVCZj+lUH5l5276nyoQam1YQB0UKpICpbDqvHJfGphVSB4/xU3BoQq2DvbYCb/W
2aO4WqikI9+ilJvazgA0avpXNyjFtcx8/Qq+W7lasPNgSB5EnmxQU1H6jNNLOEEYra3kA8uP9mSJ
Ru0DxC4L8pVfFWO7VeKLRxoIEjGane5Qmti7sXHBKRCJ43CW7BjUQjcuIZP45tBfM1ytWabMA9vl
/xX2DIasZEaoqHwD1rLfV3hR44BUn1GnCwZjLsLUrtEQsXuE6sTEZEF5wepnfpEFSVoONKzBXKHu
MUzkvIO4DnkY7/LI2bOX3hSpx3CFUeYuSEhRKKZHmfhs5C16juPmv0+oE3OsV5GOQZHP0ZL0h1zT
kJCUPOEYNuS7P2K/EF454PcwaNcTSTNuCzgnTCxn7ZKow/QLXYnDFRHRYJCvG95q1M0oBPLWfTJG
+1vQLF0jMhmaoTxJouF/ijAVc0De3349z9WlaziONHXdoR/F839JfasbCUMnbWHY3ScPAF2TC8Zp
hFzeKE8InrJHzvKveDLz3USp8ktcAngG0JZmEcGDDY0JsN3T0KrHjTbW8tC7XnOoh26NrCf5YhnJ
l8Abs02AAJfpT7thOWwRDmb6I15B/bHFIaU1wNwmXM/EQYAY0CsX2iH9PN3uTm0e95hyGwOIgh2u
bAVbE9cPVEWLXICiwKfvu9EJ5XR2DIppWFXYEag4zHXrV8VNtaJ54g2wIGARpaCVELOauGSoLGj1
pXoeHSMAgkuEaDYexD5i7RuAu6g4YnkBe7Zr4FsBY8NEVJWuS3abDd6sws/NpkUduxzETxKJeVIK
wLLwCKKuQNNORuIdApx1oFthw/J3GBiGDG0bF2ZznmQRkgs+BsswtdQGYXp1sEsNmP18uN+FR/4S
Iwjc/H4oDfNwQxPqBegBAyaV0I9itU3W9x+5v/7+UieUBAIQwGL5pLTL+VDleGkNoz1NdYmXoWCP
J+Bdr9wxZ07IvIaTyfhe9Y17Qzm/qOauXB307hNtFlIyBNRwg21E0qkR2jiHtAHg0NpI3HGCXe49
pFKY4150aDICOgLrQctTatmWTI/IYHteYHK9H6SQzwh7rS2mo3iNLaYAWVI5O6/Rvjdxl2HoBZlB
6GVxuN+1kug6MtdwG304TFn22Cq72tH0pCGpXSZFwNRkGufOQ1MJiutNUFTtx9AEfS7KmGgAePVD
M8oHoy7RQLhEJsBv8E/3Q16l0B6cBj6oFWqnTC8oLnVFBAsFy0Pdl+ZzBJnQ0+LpacpzA2XeZKwC
ihIRBs5H4Bk9BihYImZA2I0xMLNRVb+UEREwKa1jhoVI5Uc+C2+ybkZ5TlzPvSqjsG7NeHESS9vY
rfIO7sBkvq8VBFhTDuxNbfNArAu49LIeT7eBb+UJs2+NXNgOMOI3tdowS/DbxeRE1kmxwdHmqSOe
qfRwFzRy1aKVMR0HLcgvJHNVzOHqT+idZJk6mcLcUC6NqheHwfQwZRqj9kjbgfkibcUlvb6Yji+5
BHklhmUynydqPjvytRfIdEckXvHalXmyCJgTmXVWPlrw+QBOTGQSzI58RjPeycZJsO5ZF4mmqkDM
E9YFoVZ/cwUECasz8DkBhL6lAbL7Ii+cVSjnzUCUgr1rHBRhU9YsHWeoDwa+1QURBk3WgGmtXRzJ
MUIF5prRYXSDHw1LLTKP8TRNFpJYoO+GUZE4IYu9cuN6b3glNS5tpJ02Rs0l8htMmQWSLL/yGD3M
j8WsNwSB4eGoG5ean1oUKaVbVXyumnl0NO9CYlvCb1uGJ8QI3307GZgKn7n6WiffstGBpvk7A237
6Ph9ADaoxlmXNNm6tvAWjmzi/DkR1iwt6nw9b9YRcVbbIctRMmjiE1nC+BbO3HGvyCwgfT2TEGC7
jT3g2UVWnaFJQjDpeuFP7K/GjgFguc/AMa56lptlM2rAMXu9vMXmFOzwnh6d1GuuZlTbVH1l8tyG
nCKaOhRWlp5Q6cWbrnH1i+bQL3BrLz2YDnJYq+jPJnZqvJ0m6ShFDCJmPCRuHL+3Mwl5TFqHPABB
ewDhAL5uRBGG3367G2oIfJ0WsfYKt38A9nRwR9Q1gFjt9gXZ7JHOlbfzssHZRrr62YVd9hClQ3XJ
he4slGm2F6SA1npUZnSy+2TcdUb3XnS0ELoe1+3gDKsMh+Poy+a1yd8iC+1rYFKs131acKEHJZl2
F2W385hCK7b4HrqrK72DH4pzRBbJ1fctbT/mbk0yR7jQfZOLMPipC0UJo62J8l30uYaRrO42WdHO
b+g88zNxeGmkEtBIlz9KID2nuAe/pIKgP9TzwaIVtWw7w16DBeEK6lRix9Qq+zKBud45VO6E7FBz
mT6Mo9QA1gNjch8RNLHS2Hd/07odrJr8SNOj2ma2Py2DEdkPzXIky1l2tngXXrPehwzq+8OBiafx
K/H3f5PT/Tsw+o8w7z/u/t9ke5+j73XRFD/Vn+Hef8sD3/7/kwDOpPsvZd2cMP63CPB1o77+KJr/
eM4j/vhrEvj9hb+iwDUp/+E5ukmpRxklXIe8619R4FR+/7A8C2Sjg1UO3aj37yRwRxD3jYFBmoYr
DF6Bnm6OARfuPzzTsIXnCcOZOZzO/0sMuPlHmWdJl79d96QwDUd6pmsQU/7XMi+F2J6LPrE/K7M4
27mO4gb8xaoMJxQds/6Uq4PBtaLG3Tg/q7saQ+j52bs85/4ss4R/Pvtfvfb3D/9XrxXeV5D74Sro
yup4P7hpWkFD+/d9BomQQefDH4/FwVT+6we15iTJLN3dRTi/D+kc+Pr7bmQxUS0STBme+RqUaQaR
mg0RBhvztRpzrkd96GxBTlmvhqPgRSqQvsO0YBO3LvBeMNroxw+7JDdGCe8VEwwyVFLIfDDnk7W6
D67G2Y9yv3VX6eZ+QNv69302QOah62JYgLBOQI8xEa5ZZ1Z3O86Aqb/CVv0vr1Io26tG3Pg3mLvx
biS7Bo0plcO9fAj9gcGETjPzjyfud++He62RlIkG1HAuO8qdN8sd78+lTNoZog+w04Kxo9UwAVlo
WNkCOG2kHnNrGiC51B4a2FJs8Wg3L55eaTfEf6TqamGxGOZI824+gFPg4FQjGT/MwplqBEBrrQwY
fllhrjOVugiySi93EbwocOsbnR/80p2GQdmfg7J5rjJUXHpIcf+Y0LM7wOS4b4La2Q/B/wPpTBRF
vx67PzGfKwsvIrntfldORvD4373o/heldrcz66LY98OcxGhH5HpDXvnr4f5YCRXlL0/cH+us8vmf
nzl5B2OM+Fv06bU2ydD0feT5yHkFW2BJNjVRTYuub2ZTUq/g+CvzKPCZHkqn73auqKKLPcQS2csE
+2hwyWzQkvA1ARsxKwG6Y5lXiF2B3SzjvgFmM9+i5/XPWw1OtV+P/b7lmIaBVS+Ua/JUIjyWuU0+
ms9Y6H6/R7++xekR7DrBbKGbQgYFZMw/OQOtDYTF1S4YdCwTDXiCDm/Dj3Do16oKsw+87WIVokE7
26SvnQIUsmgXR/bMLQTsX/G4bCRJHPR8cKOpUVwwQJKb4NTFZZwPlUOxjMChRETLE7U70tO/P62F
sJjRnX932uFc+ekH2kKwtaVXaYf5bp53CM9Q82oHZjIfnJ78h/59l65t/dBMe1z+2XGyFXXJXXAT
5ylDQMW+AmnsRAbHrML59XzciG+SOdXOyexojSNMcnXWYjBP2ndNZQOB5NQt2QDAAPjW9IKgg+jM
KgrcHCgrsx5hl/gO7WS8eZM9/Drk0NQHBJt/eSSge0s3dUIPxI8OWGEwo4+AK4BZEFZrLIyxzr5H
1IND3A6vSFYuYPO3ySzYvh9Y9fyjPav973cJJWYx+X2fD/DqT4QeObWITwqIyTmsEa1wuZneAh8c
21yRhNH0BAk0egUV2ZNpgMmsmOrsHHneP3+0y6cTQ8Di9S/XwtuvZsF/5G12K6JcNVybhPm3JoIl
PfaulmdLCzgGFyx9bjL8pYngiIxpmgzdz0RG6T7yEmjauDVL9i+yOKiEwT/DUW7+ef/PH/3L/f/j
5p+vbUa0GZoaLPyGk/7cVsEjM09isKMofkZL52dg0v1i9NfQP02gJxwY3mKF1nCM5an69TiQ0ZBa
fH4WaAhoOA1x0P3nfr/s36/4/bhtTKSk3V/xP/8bVV6fq7zPn0bUKEjyiv4hMur6RKoX40Wpyq9B
0h1QkQQvuDejPVGxtEtqt/zaHVUUJF/J2mHOGBUueAykpJqW7TPAjv2knga2XzcNQRbklRZNtNO+
jTZGjklKay0c1b7lXYV4vm7Ca2YjwiaeAKXjzLP1CNr96PxmXGa6Ppy6HF1eBu3BmR9vMFut9YxE
jSqycwZFIB3mx1svdjajio0tvpzwQ6hrPw7Omz/m1Nttba3vDwedtVdxGT0HHiW/Yj63Yj8UfZgY
rP6Hb5/793x6vn2OY7LioaQwqXD4Kv792zfFpttIXUY/YpGYBHdx6Yr1ZPqwSHMnEMmgZih987Gd
3P+k7Ly228aaMPtEWAs53FIiKZKiqGjLvsFqJ+Sc8fSzUfQvyuqe7pkbNE4ApJZJ4Jyq+vbHqxw9
nZp6JOWCtrmdm8l4hP/8eeILu0FmDB4MfsKtlPFmi4ZGzqRPwW82ydlUfeiXGWMHMoM4A9dehmO7
uq8N0gL/dDvpU6m7L8PuwbHMYs0Gf7hV28xaCtjjdYbI5rW14xM6SPuH5Vv3lW2qn2WqjjjsPLWf
9XdTCyd1fhSKcR+XmfaZLRtF66Tar+sQZQUIDVOZy/zexYqHr+RmiE02PsuZmpqoxYIu/H325+jH
eQrwxDEpuOLPeYXbaHu9hjqKipmau2l+f/BKbRdTCrT70H+Zm/ileitN2ypu2zHzb6IEj5zVZcrl
WumzivykDxjyyaUyKP0fL8s8FedD0iNjkZAITKdnXp7kKFytfrUn0CxR6w7fgrI94mGCWWWcYING
kBIxdcQGD4zLowb/BdJ3/qLFY3zSF4HTW4v6c2JEUfWi91l8kiqpZUxaOm+qy8z/p+vm5Se83eXy
8xAPn3/629jl5y1jl9bbb2blqbNLyqiDc4Ow0EUkiV2fTo5uKemXPjm7HBIZCFIIXNr4e94/TQ5H
37/592+y9Weo3GTvZCzbJLL3qu5Ravvhi1wCv3L49Lo/yBNRIUOhUKWvZf9RaICMdOVZGklyMxDq
fC4ju3iKpr8gRB/8Jg6Otl2znnhrlr7KeiLGOkNGPYKFD14A94knFTbp+q2BicZNU6o6knzOjKVP
zqTvMlrgtru9zJOzIRoetRyX5MHxWL2aMMbbqm5OUhUlBxmgjgxCyVIpJQeZQukq65ploLRSJKj1
cp22dMptLhO9ZPJW//43dpw/X9XL39gwiXYYtmZ6y8byz4flGEaKHtaG8iOK1aeWcq8H14GwSOlZ
fyVPTZZd37vccB9YXkbH6q3fpb956+9nFFFFpU/LMu37iOnDu/nSbwTO99T/K6q9R6+lzhKAD4Ev
/+3JcD5b+gAHVGu4AXDXQgTIhOJ4cMiwHOQbLWcykRUI0EHD5I7Seb65q1F9i2aIAucC9W2VJiUq
Ti+nwre2nqDiq9tQhcMlTZWsP5XVmPwsg1SrWE8G7FfMqbLiEFlfZ7B/SMstHADa5jToQ3mFq3P2
veKfKPbt8WvGVmR9mWFbPyjxhTRi7xyD9PZvBcVbuzT+Y8Vl//1f0WFzaLoUnEEsYk//579iYPUR
Hleh8QP5EtFBgYW8Hewm4q9I/lq7bZdckl0Ga6ONECC8dVU5X68UHP96jiyTzFliImoCPWiEzdFc
eDH6cpD+KDapJ5qAb34YkNERPnmLd/i67QBs7YivOukdisf4OtKzV5Ik2s4qLCp/EdCfjOVs6aci
caIKeZmbUARwMjvMe4gGv8x64d07TnSQuLsBSf9+GaOK491Ys7RMc3guinRaF7pS7ZqhjA9yFg/T
7zNKUn+fXUYvZ8HgxIdEb+rtv3/D3L89xSzdxlLCQi5r8ygzPnzDWhuKBpJ6/3sy5dfgQwBPdzOm
tzMZL2pCSVJJE0MkYKh1TDHJzNJ4JcMfJsYw9BxyUlxNCQuTcLv7faPLdLmlNOWWbmmdUt3INtHC
PohMo9RXrZ9CJzhIzzwYIBGk2ymXwjRC8tTrNJW+uowTx+pWuHIl21mLQDbI8O+7aOyrV3UNhqoI
1mXtdpT4KV19q8UFDkFyKgfKSsCdBWtpqINZ376bfJk2LSOh6npgr9dRibwQYARd51OsDXmwOoa/
QcpYHJt88cZjFbNyiEYcpU8OFnutcSWn7uDclupU7+ywDX/3XSaG6HXOd5A+r7S8/b9/ADRJ6fJJ
+53yXd5jLqhqaiZd1SMeaKp/fjtDJ/TTeFLrH0mbz425dqBe1QhSjikixlIZ+520zl0OEBEkE910
HRhAUNNze5kt43ESTfARSWflLnZf0BX77eQV724jAzI3snXzui0AfongVqS3iwaXjLwWrIiQTa3D
fwPjftTzxcuOYoO0zdUnNZyp7irwPK1KNd7pUV7tXOo+jgmrpjU1kPWTkeVk3zH++7rcMUwc8Ib1
rekHCfXkYb01lRJvj6HKvpuqugULNr1GfeavZ8UZ9lpq+/cyA4+X4S5dcNYXwtFodhR8y0NrqBAQ
W0aQnnXyMnKZWKA3vjZwV77KB6N58EYcOKoxfDIrL3zShw7TGA+VrfS9zWhHPHA1nK1wUaofrDnE
zdr3o+tmaUof2KpsU5HkQKS4hByCt7aoS2Si9CkeyGJctkEbLLKTy72oImalkePXoDXkVnBEXFMA
lt91wUhAZDlzFpwI5Z+As6hf/NAvM2RwuVKmXi6ylivr5cq328oM6ZdpOoxOua10fbj8z9s2QAP+
49Nuftj8O6rlqSbbL/b/fEAN98OnPfDm2PLKVvmWNMm6JXZBHrJ2yeGB676Wd8TlXeL23njnfpWO
KIdRspJ3ypRh253MpO5lvvTJ2RzN413/nQ/SctflLXW+15/3P//QKHZ+ITq9Q/7UPGTLoXceQ9Ws
7s8rv2X5xxb80hO4WXJfxrdmB1STR84D/nDWk6fA0cChE2WA71lP+WzHB7vCWUZGR220npYLTJ+P
gXQRceUCvIeAZCyUINSsCi7qGLO5xY00g6zqrvVUK27UZTT0/zcqkffLqETeZVRdJn+4ViMF+1Jk
Q7aby5FyKD27D9UwPx/Qgv2Yy0TbSZcMdjh37mK9/pVpTX6fqsB3R3gi/J9Auuw2S20SIvnse9xj
C4wHpXWqJrU7OI2FXrbxg68NxSjgcI1XSl2vAwRBW3/skDKXGDj2lRE+AbYmF9wqJ+lCDF+wyCrD
6wEB7a7usNbz2g4zXCXqr6xFRFuZZL6d5Qy8N1BKG2b3ZWBEYHmsSD3LtEu/3KRrEQBfBogVzitD
VVhARD7aSBKPRDcWKjKVHfeqYn9vKSh+nbBQ3TiaNYHFKKdXvytOducOj0kY/sf3wCGH866QxnSI
iiHDU01Lc0jbGPaHGFgH6rFWq3n8Rs0tm3uqkqkNts3ROrJOeygEQUd9yC8DMDssTLV/Imzb3JAe
HK6kKYe+fAaRUD1KQ4/43JiO42+kGWqQVYLYepBW5+f9U48kNEmr7qD3SnlHbNU8x7kmAGwgMJWD
xLDOsaqUpPEm7FHEX+YZEsXCkAAlg3WtpHtZhGUe+52kTNVrWXcVfzY9RNbXrVNuloKno5EWTwKV
kEOZZPc4iuI9uyyqff4J1qnh4Ae3IHHIQdmX+YU2IXxggUralFotOcugJDwDY70V7pH0gyoy917r
u8+tW37sNwaVt2GMSoSSu8D/j5WcZi1Zsfcvcg11q0lhFLgx0zCJb/75Inch8FNqZxffwEe517nv
17s2w4BgnODRUVI2wtSpx6OcUbLS7Oy6uWOv0Vh7mbw0l3zthEvLY6qmztErouwGAkK4b5UhOzrx
bK/RtI9PrKO8FejI7C8w64ekAzYBo5tSpR5aq4PtHcoJ604nJohTNLymWHUn8kq8kKpZhXdgp1N+
T20+HogYvGEcR/UiZVA/dZiO1/kE0gcIaA2s7H8HO4yaW8AWRMHe+npML1UNr2BHp6rS4+3ePha9
DYehvsn00cBALwSUUprWzkoV4zPCmFufuopHUNjDY9z6Bx6ByafSOTkLcIBfJbmVMzm4FIjhU9LD
JGlS7Ub6ag9nQl0P1O15S0fi6RmhoL+9bAJl33hpyqZP9oRvc6VLZtgKNHirb3cNhSCHy2FeeBMZ
PDaKDOH1Y76KzuxtyrnthHxEKZXaWfFgnmab4qY8w85uaUlXy1vnoLbjUVo8Y37394UabSZ0y1eX
PplCDuer1k1YlhLjrb/FBv6QQzuCWM5ttl/lFHzJjNy4InY5HYopyz9rKDSlv8DIjgqmOF4TmQu/
GAVGThllhiczgxqjme2LvfRbbN43CfbH21xxqG7RAU2hUK1GbTr042A/5UYRYStNIT8BKyrPpSHx
IxMfu2VEGhjiEKrt300Lok0Vg4T799WCoZLS/vCV4tno6LZDzaFq2fbylXuXKhiNIS+9fDa+ZSHf
F8dU3Vs5IFzFMHfCTujSZ6KApNqTQPh5Tg5h65ZvnvV2lcz90JT5ljot4kb+l5yqfQqVGSDWAvOR
w2QtRgusRC5ddtSoCLIgtFZLYZYMhIadbGwVzYj0GUOiXVuVV21U6q5RPzfZTkNw+lzZirq2DVj6
0ixn7OCpQgZasozGE+xUrcDWUpod3qanXjWP0sLXpHgOrPOF0pPZ/Y0fx8594EXfYzXLD5lN0Lkz
MQeWFNi0rD8/9FFIzmLkz3mXPgVJ0eqca/twXWe408Gicmg1K8GXLsmST02PN6Smh7xSpsA/2jPm
SKmVqF+gSO+gcNs//pyKKLsDuMdUq+qxjxnHYevWoUPmpQ/v3OUATLVAihVehdECcqUMDMndMiDt
wR3viFKYOwU2hQqKjTleb4V3tUK9tBGCfXt3He5gzjZ1qQOoqLA/GXP7dXY89VMM6+oAZya9kiZl
fuYWS/p8Lc1GT6O14Q7+9jwZW9srUNH1QZqBUr06VtidMJXBSAKzNdewfnbY/qxMy7CesNqKjqWt
vcpbTLrIzR3Y3kQnp/Cc2yAxH01quwDZLWt9DRLBqtSICF4W6pdVuYzqSP82H5briq8WuxHsxt6b
fZ4+LSVJEEKwRB9RpMY6YPMSgIqxHIKsbEgYcjYXcIyaEujsW5ecyTSZIU05qK3THHxfa7Zk3bEy
DDrIHD6svQIB2atdYIIN42o+JkPgf/KmU+j00avqw7nC5iW/kqbuZcBcbBXK/TIK7JwCWM1/jOv4
i9/Yf8Fpc64Dm/IkLywWJwTY7jjIf5V+ZH3jniL1f+x3eETt8QacEVuQDh1tD67+0pScqGRDZeCS
Nr30dXN7U85oSBvVOPpqWMAOwA5AmpeDt4z+noIo3qrMCI8N+gK2vtN5dl3p8RGZkV9WxjH24mod
jGa+NmbDPaJOgFkwDBVCMRPmcWgD3CK+/FJ2Pl/2qPpiJgpuuzrWlEAAyi+Vbh4j3uw4gOCpKZfP
y7QPl2edci39LJXMtRXFt1HlKu/KH4yCKtY4c4y9lD+wEtBODYgpaU25g65gZpXodgHgWijDo4+E
TrCOIclGlFxKve4xOrmXPgsHkpPuvOAT/Me03HpNwJSheygV78GcHmeCe1CnYZBfJwhRNoKjUr3K
XwarpfaB6srTv78hNGuJj71fdFEt71IiZauaYdkWu8o/3xAOmrqqz/sSxSDSj4z110HtF8yPEWkc
z+e2D/+hd0rsukNwEZYMnSfI0PlQW+U2HihQJ/lZbfuMcmTZVJVLE0V1upYtlw8PY1ugClrLhszu
i9+jlCIXD8BWNlK/IPUMctY13UuNd+Pu0n8phRj+NyjzpSbiMs1Th5d4bh4LPV/NyJpfkniE4JPN
r7qW8p2KMoUIRz29ehijrjxivNDqh/M0BSABtmiKfiULHlYX6sa3NNCJS1Bd+i4roQ/R9svkD8up
D83LnXlP4Z7ydmdZXuljf9sizzl5Y3snecksGh40JRk+m7VVreEDg15UEu9WCSZwsjhwvDZGfRc1
pGk6CRDnQRs8+rxLVxqWBifTYu076Oqet/b0ajRWdtNMeIpKU6bplDKhA8R+pPAnXGgJ0t9fPssU
SL70+N7vzx9mpIbjjZGxx5UpcmiXD35oFy/dgKvupf8yV+55/tIoVnG+X1ygvmvmEL/rOQUll1AX
MwKAX4sSQw56Fn2dM3M6SAsTIvcebzppyDWh46OuA+tJsQzqjX+6z5gn6n8sseBH/u0LhLKdqAxF
RsYShP6wa0lG6o39sCi/4gWf7YlCh8fU9IIjhUrU77P5QNFsAeuXzn8aloG2tL40IE4PstFsvVMH
mvhRGgnl0bCp3XArTWXstCPSsMfzJjdJ1J9V4cBGq11kP5oVXfnjaA3XsdcF10ZVwsqitPqmirvP
EVufdYEF83U7z97JMge0kd1sfHZzM95Ln9C30O+RJ/KrrbRmbJSWWjtqmwaofJiGYROPDSwUHDec
UX2wM850Ig9qYiNSX/baftGFDySyr+wiGJ5kRm2CTC9yQPnSrBCQ7ocl0CNNzYA1VSXRsE3NOb8t
MaJrWS1BP5umu7lqiaprIaiioMNWBOurHNuLZahR1K9e6Zr4tAXU7wZBeFNMOVAxbFuwOmt6oDqp
9hgkU39Nob72GC99he/qR0WW7U6iebwjI1LpaXhvhTppk+WA2rQ5ST+bvntpzZG6Jo/tHVx8c+9n
pf8ij44GDOimL5Vsq9VDcOja2N6Fuf/QpmNzlJK1Vs+TXYgt9QroUfgkByXzsVh3mqO0LjOk5E2u
eruHzMBbfFoZfONXl+eiPOx0rQmPrf/jQ7c0nV4Pj4SqpHF5ZMrzUcb87sflYSlnlXnsG7e275aX
VYmdKTAits/sGymGia3hqGpovAM3HYn3hRF/VCv+1IXAgLO2Kv6qsvbeS03/l91iYTTZVEHA6Cio
IPzRtNrXHBufL0FiA8Uj3r0vdTbUlPo7R3EREKBpZDXFLteSB0zbjIX9AKZRBnL3yQ5ZA/aqsmzA
R+xX8h4LiktobszTTYE4mU/BgwtC5fvbSRrE5x4YTZehVnNOStgnBxsqx1EJGzBMQ01osbOUmq0I
nZ5GBed11frlJh+c6CGKLWtfguvC5aJV06sGow0gT4m3kcUBT5/6IZ7wW3Hxwpit28vzz+GvsWG9
l12dH31989iGrrJ2NMoshyhJn5n/qvlm962LbKRQGrF+y/SaBehvrPH7qL46GVYSy4yi06Lrtq6T
Y9Z1DogarEdR9Og7xcUTHXc3C/Jfbh/q5SDNy6GuVIr0U5wol2ly6OwEKt5UR/MnrW66LemdNcG3
ECPY2ATCYhj3mNNhPDzOzrZ3YJutCjfuN/i+q1cybC4TozGM2XkEJDKreOtGSI6N3vC2MRjgPUjB
/DZNWm3TIW5/6E3TRGfhO58rx/o+zlb+s0wMTCAp41vNwXSjVPX4LVGopdC7xr/G3JP6L6BbTwUu
ZZ6u2w9p41Zgb7oIH088y2XQiFrn5CseohoGpQuDDrwICEjupKmo6XCw4IutsiFBkTMP6UsaQ5We
KwQrpUU97qZq1GwdZST/wpRkoGraJAPlVDrlkCzD5zMVzu0KQ4Df06VTmjxubQwwRmWf+GhMMc2p
o30Yxa8A0LwT+mYPMA1nAOmUKyyyJ1hZNIekGG98jFXh8s7YXPsRj5VFqoKGgZ2M87nsdf8QjHhh
54R4qsyM509Y1qiLBVz8KIdAeUGO598LmbXFKOmgTfXXy7hRm+56QJ+LpoxrdLX5yy3GmIWCM0zj
Np1ASyC3+Ku1Mhvug17cRoPqwJqcwOYt9ZX/MKMMVOxjS/PVYHv2iAvkxljiINKKLYR1b61ljJWG
cR4rMG+6tJaxybaTnxlB3ENadPF9R83c+ftWpQT9RyKh5+W6FB7nTX/wTQr2/DK7m6AqfLLcBs/Q
uX/2laZ/VLV8l6aF8glYxXhbGSmQumVWXA7ONq5wNJTRNA5x1GlKqotLCkHk1jiip/caGjH5dsuh
BzuEoDr+/RvEAfqcNkjwWk1c43ZEk9xlzpzyLxOlaxxwRxJ6bvMoB9JldyNUi3XrNydLiipqNHbs
wluC98vi79wJL7TY9kDk8ZaKeYXZCnszPcnBaPZwE2ZlOMXhTnou3ZepoWZl9zKQZtq4TFXRUm37
Em3EDYx6fU2MHAqRbac/G4rLtML/6WRuRIagbV/AWVCyr3UzGDhNQ4W1GrsrFon4Zy0FKEYaYdo2
93AknXrfB5gov/WDW4qP0M6+QQhcwPUhBmGG9yyRlsIFkhwNWP5KmMZ3XrUekpW0dIKgV31XFXtp
9kHrXZN2TrfSjAwbLEfk6NdyN3uqpz3wU6y8XB/nUK1As6d7pAr92rpVTTIrtaPZYIjb8BvfvYde
S4IX0+AFVuoZVJeoqPA+J8PFbnrb1Er0w0mNDCxh2j2By1S2XThhoQf04jGFo7GSKTFkUmrU1K8p
UvJrjHwpXoO18h8xcPMfFpOO6jjQ+0w+TYbIm9/F6wzqOgPNK9OvET7Rdl9195oB4y5p9WRfNglI
IPIdj9KHhlLjoQ8BX5oyMBuQN/+8akQuO4ECV56Qrq/y+codvQwzcvgg/zshtZ49AGjFkwn/O5L9
Rtsc5OBnVrXwef6aIe0dcqgz5Up39OagLgeZIk2ssLhOTi8Xv7tG7jNO9Zf/2L1Kbr94l/vXHd5D
qH+og6Yy9W9/r6ZWm3DIjOGL3ufZJgtAPAjTWVsWFXJWhimvdbRvjxhWxDvpE/bzUFkMkAcAOYMe
7AyE7rDhO2a6gWFQ77AFKgI2o7Z2+nCGJ4N+7hvfzv7/5w16vWktIPKSp7QoCF6FJoE12RZLMzDj
5CB7aGkm5hi/a8roZfLl2hYEOvLaPyZfmkFT84NSPFjVUXNu3aIoTu6U3GRLcl8OxOuNq8wzjC0B
2PAJb8H8ZCO0NVGKf6sTnFWpUW4f0GnoNyXAw5vQNRP2BYYBnLm3fyQ+stip/mEnHVaeACL3pcYj
2S7xYgMjkb8GE498JRw1uH0089F5Vgonf8h1knFUjt0ZnpG9AoVobkKlQ2ogzXieV/bgQ6mI++mT
kf/EzzB/HdI8Pxgm5ldyL5QGSFtdtYG+z+hkAtgAPkHBqDqyneA3kJupWRRs5Dc4N03vuXD7/KHz
8uqx6a27LAACbVlxtOsoj7yuR8cipVH691G81MgmVfSNL8eXyC2MJ0ONjZ0daeGmseL6q+t8E2bu
hwv9Tvv8759/3V6y/e8//4SobB2Uu27pqo469EP0ZjZ4aiqenX2yR5Ydn0zNBRMC3HfaBBBe+g5D
A9vANKSvHsIgMLfSkn4ya47Y20JGX+ahpiHyjvz6BkO5bDfZMXu8EPcmQNM4ojj+3OyM3hofK5zh
7gu7uwrqdHqUrnwhAfdK3l5LUwZM3Xuy646yz+UiB3HObRPOL9KSw+hrJeIuoio9Jb9rUOIBHvON
sy06f16PMWV8LDKxiFXb9NaiGOHzGFGV4GbTC5V0wa6K8aINQaC2SzUMfBfTca/lm33+ystXOWqL
rWnWh6BToUbxWtrGHpxMoWPKoUxMfWWmVvpuQFCacoWzXCHz8tL+phkL2d4r0cf1QUdyysNyqX07
q2VE2iR6XRfDHOf7WHoUfC8T8Wa4a1X7/kMcQJqXvmhaXI3NW+kRevMlZIDhXkWWzTdXoYv3IQoQ
5ROUh68mz/6TtLr2lJqF+5LpfvagOuGJtJPySe8WkyfMSK9qZLqfEClFW5tQazNovOMQ4AAiJHgE
7B9UWaJa0II5QCsoVl4ZV5gS0cxKTEjabNr6MQahWCd2B6WYcNlOdbdcXdpydpnjLrOlybbvLiTI
rPfaeHPexIUELzBXKV+kjEIKJ+TMDLtqNRYeleYTCAgMXJp386wCBVgDH4DlgQZSObIsuC6soIyl
KQe1DaxTbpYPS7XpfqotSCothl5HTA9XH6bFVTutzuo4dfbB0C/mk3LIxzq5c6d7aRANJOxMZPlT
0emQcOcB3LOMONGSfDI1wrbLpR4fpoPbxkeeOPHj2DgrzK/Te2mVdpKRv4iWp1H8KIcsJcU1o686
+4FJH2BF1vKo7bOkD495Pf1o/N54SezSldbZ5E6Z37XIuZ1bZ++BxH831iOKgryvwhUt7XkPGFrd
y1mLo/v5TPrQYRordUgp0O+wCXAst9wbheaTbnO6HNsrOceVINlmMcQfmGr6zq2maTdmXXqruz56
PGXy77ohm9cKqc7HIivh2Odh+4L7ubPyB/IWYx/9jNlPfrdyjY/zCDwujmLoBBGbjqauV04S4Ik0
pd1tBlXrmx02v3y7dV9zr/BWZqllLwUqMfyMECP9+wP1b8pdMDCuyuaRhyoPU4Y/lFclNh4IAyiE
l7D11ZW8eoeyq1AIxulewtejglK1VKE+yKtXRrOo+T2qaunv0cu1Mqpb467Ti/Lhn66X28kFoU6F
sVXX+nTIq5G6FshJqw+KALujHJzNMHi0cxDLjb3hFseA5or98vBSYhh9FXj28GKyae+odVQU/WSa
Ufl5dqN5Pzr4VEmTSKG6dgNj4iHJqB04lHlXbXWcW634bFkw66cq3XZW662DNrRv0P5UMLN0+6Wb
rUfZCE7tHK5cCp6f4sGyFnpLtQ2A6L0ovfEYIZW6CazQvDHGaq82Rf7FUigbj1jmHrGs1w+hh4Df
AwLyKWvsTxLlfpuaNfnvqU7va+eprjd+LoZSAUyjO0fTRYd8raVop/CxPbReyJqumwL3qJOCPRrt
4H7TM4hDfCm/qUb1c8E8fjFK8IugiebPqNaQRNp2/zI6iDAyT++e0jifrquOIIWqtP3arUJosrnS
b6gLDe/8ulS3Y2e2uICZzo2ujN7ec51sD9x73DnDoOLahs3EZCMG9CC7bbuxdO7K2FLWtjvN9zpV
oaQAh+4xj4sUUJnbPje1zl5ez4dPPLggJ2aj9ho5gNCaclC+OvP8yv9J/Z0FwBH3FeenNWQbsyuw
viNpA/SL/53ezNPTVEzVQ15W38bY0L5ogQnvOdCqfdIghNTSYSX92dg625rats0YOOqXMMDBMnXD
56HDJ6FIdrM3xTe4vM8opaDpk9RKvptVtxIXxqlywTfYHVxGPw02ugWpo61yPDEDK1unahV8Btr2
afDm7qcC2LvrLHNjF7F+M7GnwXgeF8Gs8I2N0an9waF2mwciNo8dNnRPTRbzuAyN7JtVzRutrNtD
UkTplZOU7oHEv3M+SNOG48QaBESRDGgOgMuVnKpZzKlMOp96y+VGO+dA/d/dRia70YK0Vot0p2NJ
eT0Oao17a6TvOzsHgk3V4jMFjzkvHDP/aYRYMoXz95x94tVY5+qDXs35DXR998ZUAv1eCV2+epVT
fWsC7DSXa2Dt/+p0tXgpMzPZdHz0DmDkhyMsUYeC9XAkHF2rvBbjbM/T8ClaFiiUeRKIpjTnJP11
Nz9dui79ZCWfpDX4OtKWNGrO9/i/9slN5CeMffqaYYQLOce1rimyDp67vmru2sy917GGfJYu22r3
Dcnkk7p0uV6dIaCM1K0MxpaLtWtMMkCanj4Rj7O3pqPGzVUDkAp53Z2BneXJbpX2qcVnM0gTwlha
D6VMs4x1v0S1kE7Hq16Hm1KBI3nSu+DdtG6i0jLzPhuJM92UhOkyb6BmXa/c+na0qF2TgzSzZOLf
z7JyjAtt4x4ibnAfR3ukucQrpQsL7a+G6rW/+2abLzplABXeblzAKqM8/Pv7hDjDnwt0F8GIS5Un
qVW+nJqmfijAqQy874o411/If5KM2fCsLffD7G5t4m4Pgn2aPW+LbPN3axm7tJYxmdlmuv4y/jHz
79fJTAG8v/2Et+uiRKm3A84aK7/3Saf42KXc2UB7m56aycUpUnrkMFEUtYV4jALiz4EG76LdOVDs
upl67eGqEiYWhexLyo0veHFn1f6NtORgNpG15UEB+9IKh4QKRMCkvedO2zDHg4G6JTSAnXdycOLa
R0b8EOWxd5IuOVMi0jVdMCu8Mf43QHSr3mABPN3FQLNNsCz3wbJCnbIKTHSiVJSd5NYTDr/qgfVD
gvm8/q0mzvscae5P8FXhS631w2bKfW2v+Yl1Z5oGThVp0OzKYvDWRKNQFrXWo1Nm5VNS5luhL0Hf
i2+tjtigNEfqFXlqWe2mHvPy8zTrEZZNe4h43Z2S5tk1MSkdtcnC/tcGnNCCGoQ9xgDwnpQdS4l2
3WeIYLfTPP+FSBAzLEBfayLT7ktX6o8GydbvWU8KZSxQBFAahN2PQSb9H2YQ3SzwzNP0LUIe3IXK
lqSGDsOGPXC5zko1+8S77Ac6Af+nrn/p2q65T1EWmze+A4FTN+GR6bji3MP0wfeDSMmamnvrVS2V
TTha2Xcgjr9n8Nur+0U6uHZs0ldNid8FXpgswZeSX0Lq3VVas1fWS4pcqDmNFHc4nEvk/BALp2ga
b0c1wJulIYvSQqJj0RdbkDsG/VegmXeEmZNvNdreVU8p7Ge3rPIrFqXJ89RH2rXP/8x9GnmY+VE6
jkFxNt2MLaUsU9SHB9DixU3hFi78ID/dxDVIAP7FgDIYJJSnILNxBbOT+WhUE0ogvTB2gapMrwv5
ySlHj5i5Xx9H1DYA5Og3/Wa+NsKRacuDa6yw3XybhhmwBb+ZJ5gy5dyttX5PSxIk3gkeW5GbfDb5
EwJRqL8E4A7Wqe2Gt21c1XeplvhoHzr9mwZ5JFDt7xEQ6au5TTwqozx937R1xC+rV5+TAucvO7G/
Z2n6M1eG+tmpqvK/lr7WB2UBjypPM0xdI5ymWiZytz8rQdox0Zy0K6YX1co8yJqfXKPjwQsuY2/1
HoqBBW6fRXG5spW2O/VDZeBWoYHWoB9z73U/DdchqiNo8mOyk42INCPQx++aMmoX7QE3Iviybnrr
a9GwCeuxfEyxo7saiXZ8MbL5IZK6XM/dlZZT/Wrs8i9jSt3PCvLDq2zQsh3Jn19t26gHRW1I3nSQ
9EEyPzYQg57qpT+kGB8PKWP62t9WsV+cBpXQu+zoi2RWN8NcgARcXrYSFyDBNR4jvbR2duqY7dYq
VMwNLSPenk1aEI6Tq3Tz+ncw3Rm0a6ql+1snzgMWSCp+09KG9D3cBqPVkZUY448DMsUGfcxqe5nY
euCeM3d8aU37XioJpfYQlXt6u3QpiAYewtJJQUy4wzUSWvXoOvgAOuqyGVLVEgRINP5oI1SVOO78
ctzqMfZd5RWggHWVxLV2j528w/NfIxb3djkkwN+X85c7X25bgfmrjvrH2ZiCU2f6w40TjfmpQVaw
KgI7f61rjJ5cx862Sg0QLHTsL51vDvd4LUdPHpJO6Z48DLKBJ4D4WS7KJ3Z/pl77t2aotp+j4sY0
/OzVK0obqwzKPqQ5KtMTarNTvACB8tq/c2Kreg6GNj0MmtFfS3+QgxTDJfLZaKfr3Ju1FQ7hG7Nt
WYKzkr+lePz94dKnOi1eR0VtrGTKZUCaVIoOaxR6znU+NNP1qGfpAwhab81yQ+VFGfXbKM6q26Ca
il3CsnCfUblwMPiC3hhx18EIwddNDXqX8uU5W09ZPD7iJuVflW7evCQtzNtR07pXNQRxm2E/9pfu
LzngsvhZl81mSnwf0xRr61rUoq6MyV/BHY7A0RckYXyn/d4F0ZMBpTH+1f8f2s6ruXEc+9ufiFXM
4VY52nLodntuWB2ZcwDJT/8+hDwtr2dndrf+9V40iwAOQFktUeA5vwCYYi8rZgNSyKXfJQ/qXE0r
3Ojgc397kGNUdK5jxkyK/z0mq3B/necldbjqRa5f2QOeGdmASr1wJxGYcGNRiy1DqIgz1aANHAQW
Bd57/oJPZPfkqcGebXzwC6LaPkQhHwPCWuNGMSR3qZcaBxVpmw0uaM6TW1PFjpBm+RnbS779zo9a
q9TFpOfKo6tNxbZlM3AYAuSSgor9ZqWn42tRBcfIw8+pURMDpyPyAyQ+g19ATrPcNH4pZftaUFx+
Qd2tXFVuN90bTjnu0Kks94aPvjyy0uERpZRok4aNdjRqLTqrbZWuAX0lLwZuRugAdD9BuWDMZIZf
RxyweDIcwwvECO40VR7ugro3HpwQ8XhMvq1vjviDLTN0A+kQF0magj2U4jjXJ8XMV5ADIILezkxt
HNA3KKaFOlr2pRfta116w5feHUeEkE1yjTMuq8XqV+0U73lMRXWC1xQt1daMvnRFDFyNjwdSkjS9
qT53TSAea79tH0SRPOmyuzDSXdaOiNLMTZJ3ZD6V8Htuie6OegJvBYKRqxtIaopGh0pzRC5/3sXJ
w+xsgBqmuJctJ3eiHc45W2oFxjHFzfVALcjbmmXDnUFNlVWjdd1zYmOhoNa9+KMNSqScSzI7pbJO
kgTdvzwuj6PRB9/aSYN0HkTmJ8x1rhsDJfnOjRr7PNN4QRZ/2nVZHq5l0/P6bqkofNOuo/xZIg/s
/yDMa//lt882DBLEOgh+zVP/wvBG8w+KtF0pz8LLNbBNhrFExr6/V0WWHBpR+xvIwcWzX7AtMfXM
+VGCCwxavsS32BEW735M7tgWEB6V+XOJMPaixDPmFp4hYHxdOoXfeLjGzktbM5uk8XFmvxK186kD
Up+mx5aM78+6RTa0K5I/WiwLlzjp5BfE3PVdwXPHDk/T+BLAkcZ4usDIFx52wKZcTuqFk5AFBacx
gZvQ5ztBaWXRM0qwC32ux4cIXj0neENLZoIc+90ak+nj2DwPlIvzH2RlgMx9fFCCcWKgRKHaBv9A
oP/r7oP0jW8CJ3SeDUq7OJGPSfmC5+8CiFmyBSjWHF1VwESWp3VHORLnn+Z4HcnN0VvKTpE2VCKn
0V0GmQWS1J7OEuIi4TDy7AMm5kNTCIxcKlxRzB1kKbSBur5nA967T46ms+l0++6oKZVzahO7XzfI
PnxCqgRTuPkNz/Bmcwrrh5yUKRGTnLjDEYNnfjmpSQK+lqFrfEJjna1+eq/rZfijE2Lt6kiGL6oA
U5cRMAzsvq9Oa09fPK1tlnBZrEd1TCCBJ5F9xkhJ2cE/VPeJmoRnC7gAnhxCOXih+Tn0SailgGxw
iLG8I/jQeKNkk3jGyxO+ETT9n2h9x63JBwQ8HniPPv4kEs9aR179NolEOC4k8yQeW6vfk0aJFKiR
6qpTPbpOiucrzY9N1yv5eFI+q75NiQQA0LY3vWydA+yMPk9t8BVOmHbC4TU+TGXssdkly9j47GWb
YQh25pyDrAy1WFjV6F1zkMhLLWZg0qcytVZCBb+pKJr9pex/NTPOve3aATF1o9zhwuzM3ZURF5fA
TL5kTuYjjwYzvWn0F2QM/TvZJQ+y6WXphsR7fPrQbzY67t4ZfgD5+Jh0xnhEmLtGasiDOj+f3Q6y
Lwl6fCvyE3cot+e5TX3KkxlwnPrWSZspqI4NnlZ3c/uk97b+SY6OnWqdau8pqIdmr2eJ8ZJM3oYi
nf2kDk74UIfiKZ1JYIXZeDstS+yVMunGWunQAyrKOt/hP9uv5LdWc8d8541ud23K0cwu9742bq2y
/WXNj2YDQP0NaRybLppKrJ0RI3Ye/eKHMTrKqfFG5yw3uKG2iRy1Ol/3vLprt9OsHdzj59GynUlQ
dxNqjHpaE4KuZqvGU2awgq0ensoYl11rit/3Tzz1DbmVPc3xVpd5r/hjpiMI/wxfiU9JF65N+Yqi
rNyz9Udc1+jVnT1Z/AdgB7nI2tY9twmy/EqLJ/QcO+YdQrzkh5d4O3ZP4xCW29I14o0sFPpJZmD0
YnqnhLfsJY8vpaqNn0GfPV9BMGC9ZrdwRd2wN3YOmd8pZxch7ZUft9UXq00uQZV0P/u4PNhZbr2K
ZIgBinvRfeVH/t5TmmYbBZ75mOYYErtgVX60Ou6Wza/cV63XvHgkGVxAIvzzRFE+9rwfykEvxIv3
MXnVOq8q5D5ZcgD7MteIHNKt88cpbygZ6ZEWbOQo3jJAL8dvrrPIR57Vff47l1AJ2rsUn6RTZ+Eu
kjoNTqJZvW6wcP+Oyi7OBVoyPaRskgAC2u4mjYT3KWv7ZxlRZxEPrFH6qS3Tatu5ebTX0q567Obk
m4xw0B0orX48Y94He2bWG6nng1Ah06hhpq1cLcSTOLFjOtHDX6adE3/KhujO0NPqIn98ClpMKC/y
YzyP3VqtEbxr/Z7n+3wQ/zlL56nOX3//Z7gNlR+NQt1fdXoMS2mUQB3G58k71Iomun2UgUnyPLNf
9UVsHyUxQp4FWIC3GxOO0ypufAUsWe9vOvywAbuLWUvb48nWHFyq5+pz4uCWgEMUvFkT13nbx0VZ
goklyPjqbI9/e15BWIsQ3Dna3Fk/O6b3OXcT/V621GBYGHn8nERkbTQ79w/ct+tVkDsW7vbFDweg
HI4FjXKXTD0WZzDM7kZPqchBDA9h2zeQ/7ofFkq1rzWZNbAL/fgSY5++jOr0koyBuCtiWOiR6xZ3
tef4u1gTzR5j3EXGM+R67Kr+adDV6YTb9B/apPdPY4Uwe9z2wcb2qCqU/Nb98Gz8nnnvdokWK7vK
b79hS2c8ZmZW8n4ExkpoXv1V49ue66XzYo6mv4UOnG/tquweUNA/p0B5X7FIXMm6ktqiLjWKIrw4
cfUgsCzeD0NkH/0cLoo88PMJQhELMvaZ8IRmXlX/S+j83lKhiSrvC97yCG0aan10nbElqW7zU9pF
49qwhmpTz8aANXenpcBzb+MKEAULWNsoCnWJ8+jiyWEAg/uqAZhZFGWRL3ynLHngGTeF6r6EVt5/
c128UCtRN+t46uKtXavakjuAePFsfJNqM+y/B9Dh6wB3+kVnPPe56f2yeuWBh+JdS3UeIy4YCyP+
8m2rtQuRhe42MVvvWAzNsLNd5eBPRb7WRljsaYNSPujqlynvhk0PLm5T+B1P4Hl7r5fg9xpAh9+6
RFxciq0/KTmRs3G8ZYDN3Qa5oPaQAouRbD8C/qQF5uOELc+YnoYgjB/koapU7agkQPjmrkRR6mWU
uda6tArtLJwR/oEovwxueansvHwGlfusIWZ+j4iS+qlQtM9FoDl3elw259GqLxABgPRnccwj3M9Y
xVdOjYJHD173PsDuzISIje+VQgLaW0+hneGrSNa47NR6I5vKaN+7JY+Htt6Lu85uh0Wg5PmrqcTR
qla78Kh73RmYpgv+GYUrSaMJPc4qNJuSMgy22Sje+uVgQhKTdM0cItsoYf2BlVi+6v3xE5WR/L5K
40/sTho832O+SZPQDkI0PYaYs+UUNp9bkiQ/+N0VD5nbG+dhcHZWaobRElk0EnomEPR5UB1n753B
cQ7llHyjxkiEQCFh70VoZl3bEYq4ONvh2eAPeb8uySxjLB53a6D3/KzNTYxOvKXqad0+R595E3nl
uBRtgxtXZxv58XrqmLiq+uy43KWYe5OAHyhXx/JO3JUi9A55M16qMbbu3azd8vSJkw+GoUJjhxe3
34Rp9ZepzXApKNx6U0evUw3QN+ZJZ8Tl+Zcwn4TriE9NEnqnyp/gDlcptArE6XGB5paOhJ+/UwU+
HiVf5wuGtajjz2eOqV0ybvpH2SUH+6LJtkIYwVI2ATdld4pWf0soCReNYz3XidrvRWPXS9l0omAi
85Z8jZXcfkZbWDxmXYEvI62ygLEZBX23HtRBOU3zATTZ21maGP22D+2vt65b2C3Wg1FMaYOr/57p
2M0RFO+vyi/dw1A18d7tfA9KKGYokakFZxFFzTasjeSOUiLmLFjb3k9u7ay9DGkPIYKLxy/zrsgK
jI5dvBxDvv67Lirck4FS6kYf1el+qNpi7YP7QDIzQXraFOpzmT7UtQXqwJ2yB3St411v1vUeT572
fow6DLy9tH7V/fysVnzTkxRsgZY3f8R1ZyxB6mUXg7LrDiCVuuvLLsFEQ4duRxZ1r9msJixl/skQ
1dJ1DO2rzYOFrtb2T7fMnjT2EMuGpOJFGMoacZHylwmpLORe+Br0vEIRJsXFyqNuV4/tnctXaZtg
1LQdLLAyquOSW7BD/UW1mm+6ncW/cvsMShOBBb7MF5va86sTGjhm4Tv6iNxLt6nStji5Q330YmqC
fqA0FxhG3TJvqARUGPyFRZ3+VEMes7ycPYntmhgVZXlxnCbDOuvgSLA/FtoXU4xnciAuhUpP45a9
aVS7+hqF1rQWrlodSFM6j3kjfsKt4EZJ1Z4n4sZ+yJouPhoR5ihu1o93mTc/vljWt1grA2gZOBdp
Ydtt7YAtEgJdDx0o3e8eMLmFlmfj45iZAoQ53hN1jmUA6QkKJERE88bZrYrsQRdNAQ6g2alOkO6d
ybP32hQXJ/4vk+2otva9Z1beKhKzWtEQe7tRj8ZTXgLHHyLPf7ZMs7k49XBIYKYKQyyMinJvMLTp
OUJGcUsFuV1LcFfAe7myRVTtJfSrQ9gcpIjbomkE9Kvp3EWHpumzqvb5o+oXpExb62jVfbo0zB5L
qk4L1pOr5a8QMX5SdRkulQe1ozDCH9F8z7USb1H2SrmMdPKwo6fa+z7qx+3QJ9jX6wJDwKJrvtte
jZhnp/1UKFlUauR8qlRzWmta8uqOdYn3CM7q2HB4Fwj2YqHHfFB9W9GVBYkgbTXVTrkO/dq7yEDP
s/F9jU1vcetD2At+i8WNZV5FhqXWYF/c69rXxVJb2wagGnoxvYzYna/doszPSkACEH4g++feSE9e
7P3hJIZ3jgyer8PmaTKwgdMnHcFaD5Z77R8cz9XOJQSV5YS+NtATRPG9FIfnvE/H+3I+RLt8zPIN
D8fRruRJYWXanf6C3OlXox6GX9TnJpDKbFR42q4VrNSa1ivWgtw3t8s0mA5Kyo3aVKyHgfvITh2V
eJVWtvbJjgNn5ydKjtRmzvdVS7+AmUlXk9uw4VJLHFh80COZYTmb2DYG9ICSYuOqo3Mqqq7rUVLq
nqzCyXay73bQGvfPkMbVyas5wL/YjaBI2DT46olmkTtm9LlH1H3VZ5ZxSbyQR1SwEOC5t1ieQBGA
kAC+BzlPgbXNYoras6gNHgHJUD1l1JkWkLKHvezTMsNe9BP+RjC4cEyJnJ/UonBBWLZ+4D4GBrvk
SFe/qooyHkCeTgcTf6ts4aOdHI1zagKTPTaCyRelidJXoYYA1oEDzcBllwR4eACV3iP3Z9jLZHDr
tQ2G3grxKU+DLDqp5ZDvoynn+1DiSFQ52HkYoec/jo54DOzgDDc6CBEHUkiwJN3Wx0/6gXwalGQM
CuGxYbI+2eyaoNTWn+xijM8DeQ1SIW39KSkL985LzGc+P/bzNMLmQTXmT4a4M6vF3KhgFU9xq6qn
ACwJ4nIgrhr/ri2/y4Ydhuq6cHApdpx6uiRIYy0MrR1gJhjT5dqH2sdWT12wF3OIHOBpAY0UBQ0Y
ekoRzwafORvgWS5w8Jzq1HXp21lqlMka2UgLmS/RtNRhibmecific5Wq/QbJfGTxLCQnFRVqd6Z5
/lke+Bh4+w6mlYG2yNmqbX4AsvihrZSErz+3RXawzoM2DYij8M7srdpyHmRf6xYHPWmmXRG7WDuZ
MLu61KYKP6B9qOZoqlTjHVUn46KOo7U0/DB4wIG73o7OiJMQj5aVHkyw0cY5hXAPgnXVW6rJzzTI
Ta/U4eLE5msPqe8c9j+w0KbQ2o3lxnNJ3JZR4hwav2EvNp9pCfI5107ZlofWuaPKO276LmrXpE0p
UZQwIYWSvvpJmPyBmcCsiKK0n7nfa8s29oMnsCjR2oxr/95W+VBEyVcerijAdzXg/c7ip2VuyoPw
dFC1lkd2AF4bQxhY2YdcYF2b6hejeYzMBmKjaiO94vMGI4mAcrLq1enet3UBf0PDXKucyAeYiZWu
okkxHuShCqEEstvqNrhXv/XVLU5z9aBX+yGtzWuc0LQ7Cnr2KSksb1PGM07c0cxDG5Fp8dCwftZC
u3kUjVjgOV88m06/9hJVeZg36n7XaC8GiFU8FLGplU2rzLJlPIp4k+llXKMDiwNGifz/FgmmlFps
8d3Fz/wY50Ic+K5FPDGbw4OFksZy9NJpa3m+e0xq5XMYF8mjgCFpdnXzHIxj/VyARiqNVrsrA6V+
9gxhLXs0qrnD0sSFxd9qPakZv/XvrAJQFdQt/y6P7R/aNMUvQYYRFR5EVIS8IHmxYcusTdFEOzkK
IwLpxtAsQa8wis0EWsWJ8qS6pvrI7wcwFroHp4e3GBb2wuZB8+goE4DB3jJ2ltFgb+erNoyppEGw
CfQYPHD7U0YqAf8KV12R12d0VLVtWfDzriSORYolRL4RmOhaztW9PtiWWtmtr3M7QGf82pPnm4PZ
4TWbYgIZL0eTntyfOU7VtQlMix+scVA3MjgXKfXNwUS8c76uGiT5uu5IjF3nDoO/cihob2Ww0bf6
qg5d/zqa2k2HvkVW7a5zI0HhrackJP+EZAqVJRXWZIsZz85yvP6+R/p+k0VTeXKTI+iT6Flplr2m
imdFc/rnrB4+w6LyzoWZD7uqh7ypzM6TXYsEXdR7cIeUyL72tdrXakJP7drVI1ZwZ1JsxuUUnduY
J2aA5uHBFa64l2vkdZSieZJHWzfHGNXJBVu8yFkBqU6PQQDxG9bb95zk1NeyDPUFKA/rPvOteBcN
7qFtp+zS4XXdqUnwAh9ZP2BhgRqzNwQvddK2G3Lt40aOAh7AvLpKvYMcLcz6KWuKHrNp1/jcfW2q
LNjh2ayuSoEXWZzZ9aqBt7ptYoqceFogg4QLWm+tY8v58zSdT00tq/Tlu4B3p2amlZtkJH0QWI8+
JMzPNn/ek2cC4x284LPBp+3BT3F3mFuKJcz7OBgfZSvGw++uysV32ar5o6Fv41seDVX4earRDnIH
anRy1bidjA3GuPUqthXjfvTVtwNuXY4igvtbNxt+vOr94JMMuvWnZqetw5FK8YeBIojVReXDFrgF
yxDyETzroGMmfl/O73lgtGpN+wQffhOJdnx1J9tfTS2g5lHL1bOqk+4CO71y0XqB/16Hy2g2O5EH
fJXezlLDcvl65/yGOzijyFHt91laZN566CGUfBiQwXJUdErwbhSyT0AJWzRkJci9XldtGneRNhPA
PTw8bRIs45QfkAt7O8RsFQ7pfJBnt4Fb3G3gQ9x/EXJbfrJbkG1y/ds82bzF3K70X4R8WOo2929f
5d9e7fYKbiEflm+CGZj3YfjDlW7L3F7Mh2VuIf/b+/G3y/zzleQ0+Sq1fqw2XRg93v4E2X9r/u0l
/jbkNvDhjfjfl7r9GR+Wur1h/9PVPryC/2nuP78vf7vUP79S5B1qdodGsUQFhK1dNH8N5eEf2u+G
KEUxK0/dt1nXNp7RxXWVa/s64d20f3sF2SmXej/r71/R7aq3GJW687S+jbxf6f96fR5mePQWZszu
/HbF66rX69yu+773/3rd6xXf/yXy6i0cCKsS/eZ21dur+tB3a358oX87RQ68e+m3JeRIOv+Xf+iT
A/9F338R8r8vBaa+W404/CzMeGzuuiF01jWI+KVs4omOZMDs4y2bYLQwk61cf6W4TaFv0wZTv6b2
2FHOk2XgMAZg4gCvnCCp4+Na4Nm0ksNBvzbN1DuD+YVBJ7v6yUuPlccusNRLfauPhrMyKSot4f0t
KTMAvZzt2q5mbtLXTVq6wdlD0lOeWsOUKMub0ZvuvE28dd2s4HzMP1E5btKvftQoexPJ52WeZcmW
mhT5KDUrHkFl7swqb+8QW8ofFbIvJ8trL3JMRlV8czeeXQ8raOH5owzTE6zEQpItBxmi+ypbpJyt
KavKgLQswHCZsba4LfRfXl13+4tj6T5J1H9zZW9EeUn3vwW5QQYud8V5Aok1Lmy0P86yjdlkuBxS
7234NmD+DrFNhZBiIKQQb9PkXHmQcd7vVawqCTeFCXlXK2G0GHVMFUCeygNZQkRKb+13QYnrnkFf
jtt3c0Ce/hn+rhdxxdRdDoYqkOlDwh2XN/uu1yLnTp6leFf0fd6dP/SzIYpW7E/5DH2YMLThqU8C
1Br+XENGyEPJ4y0qUHa/vfXJszB1+h00yJ8f+uUiZeMe63KyD3JQdjmp2GTqiH89eHswk9QJMXKy
eIucZW7X3rVfDsp+eXY7AK+zj7I5SQE8eepSTPHr+G2unNaYkb+KjLrF8ywbNkAA+mUUYzq7QF+v
uSwqjSQJpkYKn1og1KTt7GETe0V7EYHaXmqtdA5O7z7Lrls/8lvPVta6PGsQKg8ZcOSNbQb9cpxn
yr7rNeRKt055HdcJxut15IBaTl+yom62kqYrz9CBenjj636g7iLC55WL69j1XHJ2JXsXWVjQDu3K
Q5czpIZ7ULENTtE1r7LmoFSKzbmvqPW/nLeaUatLGe63dT8cW023F0HTZ6smNt6404nSeS7ZDdjR
t4NRNoh1ks2XXe9CPjKv5XgQu9Cx34Uaii/kdEnERr5gEeFqgXEaOWvTgCjdpK59DGdQBA6R6h8Z
Ts/SSOEWgSe2hmiwyJb6/gPoJ8kAn29kpzNbhsJ/tUiArIrf2CA0jY65HVA5mjOAfFMeI6qoCFci
iycPCLJn+Mq1/VU0r5R60nNcSzXsGgfUQqxRPWmQjiubh1mhYBO1dbwKkXrH+cBJcuAgWbwSvlc/
lGKsH2SfNvd1kLrDZUOOdiPbcvjDOoMa3zedH+x7uxGnXrX6kyeoEC9kO0aF/ujqd0VXDPnqOkDy
CTzA4HTfQsxtKNzrPfrLQbm6rdDl8dtaH/rCeT1fv/vQbauRslX04aH77RL67nflzUW0xpaZHIL2
7hfm+rNDCfB4jZHtdzOvPzLCj9RlAOhpCcMPfVyFimmWRi8CXtg2n83m5CH9fTZKU7lbWw73IrnO
+NAvmzxB91uQ/18a0bnTgsQnrCkPEnNmRsr5dsj95q1pBu2iAyZykoOy/zq3h42zDKZ6Wt+mkVX3
V31Zacur2q0J4RAalEAM0DSiCBCwVq0Vp3k1xi4LDm3uiFMe5zyYRk21j6e02idG6qqPwiJ3oA5u
vpQx9RyYSKrC6IGM7qi6kYe8k11uqBdLNqMCeZBGU7Olp9voFQ/OtONnTruHzKrfy7MMH1B9irrz
rV/Huu2U6RbaRYR6KqDahTaU1tbhZUPxo/N2IK3HXwLqexUpiFhfhyPTQ6ry99VkdDNfEkN2SjJc
7fYCwjpvTn1jXq/2rj9PK9Ax+OKJSd9PaVRtyVOrT16XIVSp+PYPHfOasMvEN7fNxbKG1H/xf8dG
hjN9iBXOl5rLpBV6yoFGCaBrEEfD6Z10Uh7sDPSaxHW4siMykiAd3voKiFXFUGGwMs+4TpbriHBO
6lWhu2jmkRodM20lV7SHcCdDPk6Z14ZaG6H6zgw5WljVKtUdZ7Dvwazna7dBaJj/OvuHHcIT0ZLq
a2jH6HpYTXpf1Qnev5gZbix4Ls8yVsq1/Gus2k8WZRqgD4peKwtH4ydJcgYaXA8gwyQ0ZxixaqCr
Jkcl20COOi5ABzkq5xYddUjVM0yvXvqsszSpky/q2U+KfD0Z+Ar81K0pRyskSK6jWYGHUm0CaGo0
VH69bmH6KUQdiqn38uw2cOsL51EQHNrWjmEryDh5EKgxXwfgbvyYqPBNQlBEvU2Ql/iwkrzEiNoJ
itAsLINv107nFwX6qjlXwJoMxyzX9ggcL7KH+BUeFOZH6mvAG0CxMEJqWHTaa2VpgKzK8WksBPw8
JUmphAfaq5OrDsVP1T8H6aRigMgHdp4uV83bvN4P5Hv/u1X9QUcbQ1Fws2LzuLeEa201v4eZDT5r
gX5Yf4r0KHgJy2kfVGT7WzeenouqWA6zMBr8ueJO73ANCuYoSIvsnW08ZuSol+gVfwpLylG5JKw8
cZKjkam+WzIfcwrFrOG2xQ9KCikVBq8AQe90jyqC4/vODe0NXkf2Z2WK7uTv8C0iBfi5LyPH2oSN
heiyiTqVWNSTVW3lPnmKI+NoOvnyw14ZUiU78ElVjaMVv42+9cmRqKnfjYwDPz+L61adgs/OKJqn
ZLZvNNIUFR2zObSqUMTd7yZF0eAsD1OO3aM2lmdbwZWQhYpdo7nRozx4ADzKBCyebKFtoZ8rsz0a
vYkBTDZmwzbrRM9NlgkT3/9HJ0vb5Wy/tC2QosMkplUPZds5Zxky6r64s91pe5ug21Oy4w4Kq15O
gMpsLVvk068x1+tOyX1ZFOF1EQN5x/twpPApX4UDDB/bdt9ayFh5ADWdrsA2iY05Lz8pbrkccEV4
UtKVGqPtWnSNeBqDWl9GAuNb2TeAuD2BivrhzXqvsqsqTKSCMvXszF0CdPomqW12kXOz5KHv0bC+
yDEZbsbwSL0Myk6r+uZhzPxXtEPE0QsCcRz9ARS6PJUHbu+Kgq/F74CPUdXvERkjm37RBtVCtpE6
i9a6NfXXNW8xWRGP/vI2W65r1ePb67guIdtl5jyrog62H0LsRuUXNfA+hVaNk0rnmQe3VyKwg5PK
qTzc2nJcRsphB6mst0jZtm+R1yEZSkFiXGoBOiMySK4hz26XxJtAMZb/9moykmfUENVBkImq3gz3
DgKDq3jQkrVs9l5IX28M9707OQuBBsXmw4Av0h8h9Zb9x/5iOIRlph3rvE5t7FRYZHCf9LEUd4Ee
tICTMmfj8WT5gKh9vfDrSexlUx6Szn1UzT4+yVYVx9pDZw2rHAOh+2JueWYQPEDMvE2pUOE4d521
88dmipZe16Iy4GVfNejf0RKNl4mviI7Yn5w+X3gwQ7FpogycUlUvgfeIh9pRwyeIAOAq/Sd5MGK7
BUFk+Yd07nMbgKrTpGDuMjep1nf3eaAfKtN7m6D3QBgsfORkF1S0bO1MPbKxczzY2/zUF86vWzzU
QOBdNuZmc0DVV+My6MNxJ5tTW3aA0exoKZuKmxqPefk5S9K3q6GKVJG+tJ29kbYJqJvCIGnjzi59
aInG/GVxsEJivTjLvqiwABHf2ubegCiHOD8B/jxJRsmmPBiRHYOjKYLVh4FbE+8WcxNaNhjBz4bm
4pMzGgFWKS7FpgEdewvg46oVzbShCo90vRuFD2rkLuKxzP4yKueaWPLI2NRwgyc5H3L/x/kyIkSc
9hpxu8Lv68vB2xqAgtHyBYTuIfW/sUI0vJIaw8iFDXnn7CrtGmZGgJCAJb7XbRwc4hljvZDRnR05
yzE0hos8tKimnku/Qda+HS+5Dckji/1sK18TEtNYMlj16dpyKaM1ijUsEvl2/B6Vry77N6MpKbF3
c7t5rpjfulxNrB216gCGUwr1JinrA3BBtKUAwD4O4TKN5oL/3FOosXewh/yXHLoG1X63Tis3Wt/m
BKJIF2MfvK0jBxAz/v+4zu3aw39+PV0/qUvDQqGsSi3jVDT6to91a9/6BvuttO+N01ixDFuv1Dil
thEfBijAuAIaJ9kl5Og1RoZXkHLWWuvBJZmnyEi5tmwqA+4RqypA8KlNqnEtO+Xw9YoyfICEtIZ8
VS8iN0re7tLlCM5nUZrGuMMTY437XWQuSWqYh6jKLKDb3PPbgJ88LCZoe/L+LsfJ5Yzuuqzadve2
r/GHaE+WT7njCxLcu13qboaiNdA6/rNPnQfwv4OZU+vX/hzlHYx85xAczL/0ulXu5XzZJSdofHxW
fFKQRZnnywHRZ+7J1kdlE2cDfA5RnsBKVKdJs8rTv2vKARkyompt1xPU2v8cK1dKo+CrY6OIVttP
pWIoS3lmAlq5nuVzX5kqmP/9Hv3nOOxAFVDBJDPddP1BG0s2dWC8Sh4BmJ33cbJLHuqwD97ZcKdA
C1LfQLYtC86aE0A+o75smhkY58E0ADDHT8bc7Wddchh5ll7KplVBvUcjSQHAPBUvukYSniwQgqNz
MDv66xoTe5pL7IRPAWSlFw4JX1uTfQwOF3aG39u2KJ3HxrfxTr010Z3f9wGCJlul8a6jAWJlD7Ft
WickwofLhEyKNRrdERG08eKbHJpIQQW7ivSV05fcvIbYTk6T+zZBzpIH10ivU2VLzh+sJF47QGlW
pVul5Dq7cVtokfFQQrRadyV5MtOysNSb+3zFbJdlYTfXEDkwssACZbb8UOrjzy6wtAOpYeMBUdOD
GofqWetaN1oWLyNcsYd2Hhq7Vjlr9rBrDceLMHnOxkOi6L+ukSZkLdDpZrGU17y9mDRA6zsGFlOC
YT/K/rT12mWFxcf2utTtxchh+QJjJ72+kNtyxYvmJc4+j/UAwQQe7Iz5ydKNlH4H1B/elsIj/eLW
qY0TuFv5vCjDwXwTiWj9Nea2xG3g1ndbBrefeDHxPcXrfvhMCu0FQqXy3BajtS06s9y1WZ0+KxOa
ZQAfv/9rwBBheFEHpGWkFNCowpMxEPKSYoBqaBsru8reN825KYPlqAy+NeXoh7mFDTy9BWO9FJ1l
nLMEPNDgu1/At2r+IdCQS4fEg8pXXSojaZrYPJPbNc4yuvl/rL1Xc+M6Ey36i1hFgvlVEpWD5Tjj
F9akTTAHMIG//iw0vS2PZ/Z376k6Lyyi0QBlmSKB7tVrje0qbczhULb/ZKVt7Tkong6oJMW/qtag
U4nK0LIBiRisUKMfDwgJUa9ULnRGh0agSGru+dx24tbcO/0PSJo5qItWfjQdtRFE6lAKXe8TGYGu
PUr7HGXQOJiTwbXtWCNgP+E9suztuvD+yTIrPwANXCH0Gef5QQARtUzd0FjSIOFlfhB3XYy1VeFq
1glSvahaHyQqAJXOvWqCNUpefB5CxBaiWHOvrffNdYI0wAkFeC/YdZZfujyZFkYZhy9dBziS0Zfy
Jaxje+G3ongJXcgOlmXkQ0VBaAvNRs1uZ6KiCWkDf29Ai3mu07aSJJybBlE9gIbmQ/PWS3V1/3/H
ZlkUL90BW/JWVX+aHeAxZhMbWCv47slRbCdInwHFLpEzPAxRHZBtBORyWs3dakjel0bQqBksFHQF
vsGawGu0agv6FC9IUbb7laXJs0CJwVXva3YZ8jpbkL3Ie2uV64CR+wrUi/JnLM2ML+FUt3t8AQJK
JXn6FdVtYiEiPzwDCzjdV1p7JXvE8nqdhZaNwBguEot23VmAE7Xg2XyJX02ejD+HKYJcAR5r175q
py3UT+qtbuXRPbaDwNA7hfMzfmUt+E/IE/Rm8uokoIV5W1mDbxKVT9B0XIHCIkMNVIaoUYPH9IWM
KDXIAind7AQ0nnspak1bapGNt9n7WVQgVEq2+P3s1jufJWN56gqQY8WRc+VYve5wL5pnOqCI3Trb
SQjVRigHLj51UFMm4bWqcm9HvjcP8LwjEmYDc9pn0T3I/YoHo8mSINQB+y8FCscSraqWdu9mP9ox
WU6WHF8jqIsFU5N+9BBKa/p/ehBPVJbEyzzm8tWKNBR8FKDa3IDdJsevSNP5JSRVce67K1sHJ9gs
Gc5pc+LeFMYj1DdosX3wwRnarXzVQb1+5uFHkzUnqVUNikLUnubDMDU3csDjQTSnVkntsh4BX7P2
q3sJYOJu8DS2HqdKe0YEa/YwUfSzyCWIh5wEJVEF8sOG4luHCPQ3pJ6NA5h123vwKMozuM+3ZoGP
vdRLWa5tyYYV+dLB1LNvoLAzDtSqu3hCTWW/BZ+7uMPmctlPDdKSIcTcSCi3FYjDlSaiI5No5ZPL
ihWVQIMeFdthyKmsqMrZY66x8BxHP6FAcZlxo9ce4lDKAKz7pYNKGdDi0oE7ur7XbHUA1jzHUwSn
wNZaDCUF3fccz0ZkClQPuaua9v86LSKIQDYoh0Xday3Ha6ye1yD7spHDyWxs61G4UPyawrZY3yQ9
J+Buoe5XQytQuluyf1b9JJciMcdDJrm1mMDCsSJH6rhNRWdRKjbJ+1Sf3FLvovlGLuINKFdYsmpz
e9W2TnFnVxk2mlaabBrWZivBYuw09QyF850OnVGr+T5Uub9mvT5BigD61KRdTbbW76flqI3iSh3/
adPVWFT4oTT15kNDskYMy06OxooSjzeC6Dlt+SGPyaFetA6H4YmylnP3zB395/mc3rRMSNLNnNNd
2TnrvuyevHgF8suFzcbsNMi+50GqodTTLf5oplMkLsWACF3Wtxtqvbu26jlGD7N3O81ILbKTx7s/
2S0lkPTuT5ckV//VqUHAVIEcE7tkHMoqdALRN9PiZqMzxZ95YqUPGlvysT3wEqJe/21c6w0oCiLP
Ia0hpTWkblDW6Uef24wtiNc2yEb9hPKBs69r+zx/H9QE6xXKovEF3P4iZNlmNzJ5hYvn+fvQuUk9
n2yI+H4Lo6ZeGGzQA9HiyUbsApUwfwJQ318iQIuBYTUWxEEgojo/WhZ4QsmLBrlRD/YFRWX+56BW
pKe3VIkRG1D6tgqUu1WphIZUBKnItHLGE7UjyOOse4lUItk05fPREVXXAZ5W7jyauhETNpBZRPwN
2GsTxEPJLwuZt51WSPOODlPbuyt3EFFwszUor0MKUY8WeaFb2BZDqn1QwmF0QLQafKsNYt7FGILB
UemMcyc1IUb9Sg4fzF1vrEFnmy/JdpsDMTngnoTrznNQh1MY/olFWGqqS3Xv1wMKKFtPkzV87sCa
4wdSr/3uNnnt42dQWR1uPp9twaAEShgl2gpSw+ZqshJ11q51EQVU6CEO2VyVA5nIgQ6J+9FErmog
wMr2PPD3uW7T/z6XLNsvfpwYe4/xhevY4p4OiVFC8d4Iuzddm7YEKRKbfGvX6Vl73/e5f9fnXMWo
oCUzRNBXDXV4z20ErpCLL4w3bxflOHcltjKfvW/XoxG6mp9s0hr9uxHzU6urjJc45y9jGrvXccBy
r05NvqMmle74k3tAFZo4UQ1PnvjRNTEO1CAnDmZ61DJaj7Gq+yE7vMNN2gM11dgoBlt2kM5bGQK/
HBpBPqhAfrvUbSp1KRdBXMhu48MYbcmvYYM6PzWHjsqr44DL5L7KbOlhsY50DpAFcPp3PO/PzZTJ
A5noUIHVaQNRbAYyR7gh8ggu+QR+ug3wQKq59b4ercSFkjBkt7e0lUjpFUendACHY7hqDcNY0DaF
bLQtobOb7Tbik40msJD1W+he2QUcBaCADJnDzA02k4ahWNTdNXoGJQZFJ4Zy1zfCsFI2gW0zUGT2
EBdca6ifXDcqQTqlVb5GmUG6rlU29dYrI/ZjNICgQUovXqJOyQ0+weSpSb0VUo5z7w0mT3B6ZGn5
PPZTxzyV6k0n3MnQNkR0C1VE0DR6niowdYUGGP293rCfw469QpCpuFBn17IFSPLYY503/r1kfENm
nkOIzxxQhzuy2HkeS13sCr1KV9RrR0ILIj9BHk1dIIT28XyBecrR/XQBJBM/XCD2hLcGlSlQryhz
aY82T5doIuxCzdwGoE8abJml/R4Ent6xC2W8EnYcf69RyDEx8J9CCM5aD6x0QGpRpk+j1lzJAQBK
F2QXkXm5jYQ8IP9eG9gE+6H1JZtyew1xF9xWNljrszEHP4zCrPQK7HI7kK2A8ArobYvNze7HzbCu
AZREnAviYJ+GUlMjMKUaizpd6EW9Tyzvkxg3k91FTbXolD4FHZyyQ6CKTpsEEKxWHW7dZJNTxFfT
gEAQdXyeYp6napAoRhR6ZbLGOd4OQ9eLfV8BuvRuj4BGOpojiPZW/56i5LCfxAefso3HTdr63/to
LM/gSmanRltTA9TQkHl2sByf7XW+ITtZ6KxVY4ZUsBPWNjdzBEFJcNohyfrbpB/mu9l/mzSCIFZf
iNhzlwyVU2pPQRsQO/SczTimr2S6HT7tP1Ao/AWiX8DTqpHAl7F1nIyIFqvmzddVs9U8fp13QNQ7
72f6elgB0OQdEjOvEdIpmgeRoYBP1yYUo+S1Cx7h2n2UDirTQVjzDyTsvCcDz0/E8IzwOCVNc2Am
gJDQLzIf8J0PC661+k+tvZDOlxpj1+xtTGho4VFEMaS501IGxiCXMi+xK0ZE+7XF83nRg8Tl0oge
dB56hN0Xz6dX4YL7AXyRcpkJcDm6gyxXyKgkF0CPx53jSW3DXFFePcOvsfNBHZbpg25ZkYfJeLgb
e8G+fBpktI0GtlWrvLYNeA88ydydNfgyh+oEFpCoD2rcdWoX5nPajOdMetmP1ExRSYnV2z34NRvU
mMKDa7r53Az9meJnf/N4n+M/PVDE5i0LVAGvvC59Ai9FfkdAhy7Qkd16tqVoUADGHwlQUXLd2Y/g
2JphDnllAuoJNYy1OYK9qgPf7qYyi35ZlhbUthUSIinieVIa365oUgm0JE1KGAoUdrrzpJ0huyCB
aAmgxVim6O5wF+l1cYS2AXYgECebmyRST7yxBkyInYBhRS13yK5MTaIXR5rifR4yQdBz6Saaga8Z
9P0OQI8ovALJR3ScHJZehBLS6zgvfnQciKnW91/lpIerDBut2cNu9X7BAdLxgbRbOyJBAdV7PBV0
AOJSVpmBDsjISYqf3ow2eLAhc6lh60KjkbSpFwycD+qFHDmrcpwQXpN5fskrcImSrnlXJyMAVX92
NI6GvYTqiBBRm0ekvY+7WHVESWUdmQke4tOIUFVeCl08vMV3BtPN1yMS1KR3twp7qX9r0xcoheY/
EOnTl7Evp7MBfNMRBeygCHtzKPo4aDINeD4t8Tay7da23roHR4a2u0K4JF0XIFIEygga89Qda8w9
xPh7QD8EvcoMpXe7jKGInf4ywKwDE+j/l24E08fNDm6cwMpS/vIXf0fZWeyXQDYKcJGVoPfI0ga/
UhWTpLbuRc0CaWMbgnaIXfiVMS4sJ28hGVubLwKZl6ZFEBLBgTNvumpBLJvgWQGllQa+Q2pajvW/
B9WGBXBeIU8IUpWgv1UHDTyVgBdCP6Od/rWpjgQyZVCEGQB70p1Agt24Mrz6mAgpr1wditEORFWC
3V216ADAvxULLDqVxc87/dIhV0wtUDqCjwPIPkgiR4ebKRmb/DD0+lcy0cHp/HLn6aydR4q44bui
sX9Boqc7gPsTMkbdmPYQBy27JYjQbeSYhgrxdmWkHvKks9md2laU/yoyXQdeJh2P2DIZQT31w4Kw
lsaA6husy9FDbfKhMzqAJQ28BenxZgZ9b9Itqq57G9AISGzXk35JmQspI631XTyTNYZvrmvCQNaR
t0pSUz6KniOOavtXpgPLxccK7KGOoR2ocxp0HQWVEFqnXg/0T1uIVodL6vXwqjk50v2GymL5aIML
+gFyAGXTNN2ybLRLPYBbjDxLG9XZtSz0Hc3DGvx0hD3IgHqZ6Ia9gXpXsGHiEwHHkdwlrNrTtOQB
JCQI+7T6nlpxASJKbDnrI82GmFUHEvtagkbLgd6oBT082+ixDZs4ewpRzIqERwyaKCiRbgfcyDsT
NLonVGXj0dxE1WMNcoyFPkCZrcSXFiLgE0EuSKz0KBm3XVQAcKFiqthOG8s45jVY8dDMWcnNBdAM
6QkvJfC1VBaKbTTLXSVtYiyzMP/NkbsQAQjrfK0XNVSAVQpOUym4UKXmMsSA/H5sz2SiTkeAwEb3
rWFNHtThdCByovFku01i2B0wunl3JrsutAGSNNDMQr2+cWy6uthWPLyGk2aB+osoraKcgcjKAEfq
FCY/crzLQa6ierjwcQotmHTtQDt4QUZwN8OdTmdXUFcWQdchLQV56pXvv/CylZdbCEBqFsoCwljb
UuCAOmJhjRDCFs0KD1jzjjoyJpDzLo0XEGRke7csCzz4fLax8s4/Vy10DXI7hqBCOE1LvXGTl3bw
yoU75eG32qvPw4CA/GKcXits+PCtli0qSPr6V2rlz/aQFq+dhn8t6pflE/YD+YoXmbh2fYmAgGUb
J4+P01ZGbrevdX+AKi/748rlaH28sq2urPHqXMkScZYye0XS/uOV+y59TqpcXyaF1V+muFiDxAxs
3JOlbaxSat/MAfe536UMZNiNF4Di3z+i5r/fI49ubMwh0e9SEJotXVFXX2zRvSjQNsb/A2ojZDqn
9JtmaPpL1LvpiuFHfxdlobZB/Xayj9NEnMY2mQLbn8pHl4cgjOaW8R1CGm8fw8DH0MIo+t6ZCAJ+
+hhy8v/4GLHllb99jAYLm5OJdfKyG/F7rgfIVyAJkT+CCra8mi0eK6pl+ToOwPIVrizOZMJqS6x8
YXYbatJwPgGrRM3WHOfhqOt2xVINRWEAasxBiuxOVrzqTW5DIN7Ir9hqAZjQ2g/QE7Af+kgFYSCC
dCBbE0UK9au4rkBy/ACEUX51wrfhkARDPjG2EU2wOv3YtdbbQaizFPB3R+uBLlUtJ+4nxFYyE4FT
1QNyHqj2GPpOB0vlinQdLAPRBaRApiPYYKGpp/8gM9RFIRWjvEinhryKScpjVetXrFvCZVxV4MOU
g9Uce8WgQgfW9j3WxyCDjkH/uLt1QBoB3vq7txyboGzDLeQ6u6WJ+NmOkndZCu4rMEx4IEMFzpp6
wXnt7yjxl7MJcrwe6GWdMAxm4MA0cL4Iw8HblLHRmCvSezeUEZoK3oaE3Uksns6ol4HFbdGq3roF
dqYbWqiugyTsMnHzkRFLrWpJR38kClvqU61bn/LU3z1/HweB4dmzMhsThWSAhYWDLYO0BYcSLQHn
1SAZx7iCTohaLFKqnA6zt9WaqPJFav528KUmA1lh9TtwZ5tYmgmQQixfAexaVZmfvsi4qVDqBztx
06axDyaLOpvtnlQMY14oX5X95m8w6xeWbwOeYYi9jIqxnQ5tylAtMnQxwm2w3Xoj5Ze77QSwA+0W
iyzn58jAi6ttB1RaSHf84vthtBrNnO0pu+OWd9Mkxcsnr8FNVG5xn2EHf9XwT+tMB4kLL3atlVdw
JDiVMOtgivFaS/xLKa3RM+zZKL02mpp7zSzdfADLTqDhfQPNFLs7ahn2a6RUwzIDyznGUUSUO+UL
ZF8KQNO5OFBvm9l7CdqK+yjiFs1B5h7SokeeYw6a0kQcDHikNF/kvEyhYNXxh0rWNeh3AFSqzZg/
lCDuB1mLt5xGsM8ua7OHpmEYuuvact56U2yraSiZ/jZeeVCniwK7wIYmDWoHGret1J8iZgJzt7Tq
I/4UMXOW6zZvjtQ7qcw49SI7DmcOfvNbL/2aqMld9nHs35zpt4anWnocDkXsjsvC8bVHLZJ/nMmR
vdmG97NPfloCLfdRNONGFKl54KMH0h110wIHcS+rUT7YfWseqk5mUDXEzdmA7tvE7uWDnW7m8F//
IQEX6NSXg6MHleMiQAQSk8MkODtI1jorSMKbC7LdOv7WRCyB1Qsad+s2i8lZtRwK2Z86DDV/hjfu
qvVMSHxpBr/QIS+zR9SvukA8/muiM/C6+UtwymdBSXqZZKwSAdoUxwMF2u/eMQfYPXO+38ymjOLb
FXK3fLuCawO7pVjj/CWLeBbQiJuzo+UP0ZDvNA0sm6heShZ1PibrFiqf0JLz2K6d9Pqsq0yvxnP/
oHeAGKhML9604l4g5gSZhRq6rcqDOnJh7QzUkM2DUF7crQTEzaQxhWfIkbYLLfOrr22FdKTNcn7I
w756gR7ZbG8kVIogSGQFddrUXyusVQ2jLO/NIgRbUS6BNFb2Xg1HBVR0G15DcvUhcrpniFyUK2jv
pQ+DjnALnZFtUDapbHT2/8ZPKxFeKHRwTY8jN5a+OYFuXz3R7M3Uy/aLxbg8SB2YZbKmWW4sxwFP
lIqb0K8Iugkk2D5EeDQQ5K0bkRgbErqYXPNsG6V+n+ZjehcL9pPM5OXFnr4pLEt+UV66727MHHiY
UrMesNYsDoaNhwDy8fYD2UrOVyOKHK+mbdoPCYSaVy5Q1xvyoAGWRLhTCcA+kE0N6B2wt85xAI9F
MUB8aQDWbv4CuHSzC/uGBVyFvlzY7db+aC+xLXpV/n+zD1MG9dk6XPCRd+e0GLx1yvoyKAueP4HG
0NxCl9Jf8rDNnwbeoGjZjdyF5qOZTCGCEhXoMcnZMMHn0+fDmTrTKpnuU5CQRVg6DdDZWuVRyR5Z
N8TXwW2HbZ86no4wnNPuK7wss8VgROHOMjeGLUT/kzq0EnRXh5yN7X52h2wf9GYgQgX0VA0Wlqka
z1Zcdi/tyhmt4UXXRAvBqTFbUDOqOsUwqUEGVvVClbSCuAJKWaiZj1Awi+zhAZlp/+p1zonM+HbB
UBQB5F6lDab0oIKWQwhmS72uIV9DS7brNMP+7va6RXQkk4sYERJoAXx4DdPb9vbyDcdAFfV+cKA+
Tgos6Jwg8zK/q2kgQww6BhnS0QK7O/aQxrDuVZYt78b2Pp7Cddvx6EKmTvegd8ybn9RHptugm+33
Qe041QejG36S///toLgDWgxsD/honfAQJ3XHi59EgHpUYjDr77KJDlqC1eZDEbblY5GG/xhq1VW7
TbzwsJg8gU7QnJvO703qvTkjYiVOt+aQouLMyKJ65Wu70FKVxaPpTXdoRVRn3P+1ZbpFsRgyp74H
JIQt7Zyzq8cMuYasdHMEEVy/HwTEcnzXExfEl82VBsDE01RDSEOWdfPdq/lOGMDbLkrAucFPAKHQ
3PwO5R3+xWEuW6ZIt81T9pqifXSLtymHCYClbrDfpkRJ+THCvRu3YviilawHNSPOJGrwFtA5GL4U
Ateks0HZ/upXmhNoYn0Qli7HNudr0gYLEVY5OS4oLmoQJwfUbLoGQuFQ5CSlMO5PAIDlzD2920la
zEEAAy/jNMFa8OQVkA1e4MQK8f5ZQKpjPvnY9T98dAB+9v0Um+uoM7sVn9xwF/u+/OJCzrobyupZ
GGVyysAQvRih6/GF3OI41XbgCIbOpuUuKtb72yRl4YajWHGFwmQriIcK/+sqm7qVWWbQ/aC2bK0O
tCKWFYwQFYIuqDMFpu5ugGX6Gdoy2hFvPUBX7YXO3u03E9kn25j9ieKeTLYCjIyw460a7chOJur8
/7R/mh/3+IfP8/v89Dl9QnS8zz0we+2jqm1taI6FG/LfQw8iW8m6S1ek4H2vBw+piyL53phumAbA
tiP+03QgGVEDZh9zSiD0krhQhUnwlP5zqpvlfbp5eAJKX2fMoRCu1BCs0lZ3kaiWvuFla7KRdkIH
5tPzkOkLs2fgxcar1LQiY4fUqD7jxgYvsxa28LqTC5b5p7g2317ASfXmNsPIlJvflt0JrCHOU/qv
29SOf8z2uxsNL8MI/2IHd785YWMMBaZLW9nQpDdr9xqL2LoC7Tmgfhg3eqkfsxbMFuQpLLPdOo7p
gSuRYVOi/JspBtUhb8B1Sz5Ss51FI4CmY8ixzD7qCmBftj9cQV/N7tkQTkfQRtyRN007+nhumXNy
SBfjfnSBWrFCLd9m0MF81iukJEI3jE7UBNXfpsnb+EGDIt1DLs2VVDWuaWYyVD2JckHNaTLMLciY
9bk3GzmAMGNRbKmXpuQQ3DhRU00pM3Dy0ZQF6HWyLmpPdhSCFkXzEazgS0ZxE3UQTQ6YOOTgjhRL
6aJqgiZeHK2paaR8ODAdmkV9zYvHCHmjByubQynk0NSgfL4NF6LWl77bBUZrQqUwSvzrWKNUjSm1
0GroQTvhtgAadz3YH/70GLz20Ix41X/yAHIKYXGV8vjLHC7276sxNqEPjzVLzgIgcRBScUwLx0nR
7veJtiYi/dk294NUHyT7dQMWWLvQjI1dW8hKMLCaIg9WH11qImUyNwlhQ5gaPtiz6YapeR9EaB3y
ejdRi1zfBzKUIxx5hFLqhJWXLksPkB90HwANdh9cxp5RxtWcQBLrQrK89gLEt8eAOltX808SIatW
dZKpKLJz6WYMrLQYncZ2EqCkvlnTcE8XBnaizfd5tBoEKY0N4P3xHZl0r8eiCsTPG/oEY+91Bw49
4AX10hwMObhCZ/2VTEOloYJocNMtfQSoa9d7mzk6ACD/fiKQ/kD1S7snS6vnUH2avodJ3O8oACdA
kLuZ6q6aA3hDbLZnvGiv1Ek3GbKxEH1P+JVuMJ62KPv4fbjIq2rFHQb65iL1djHeA8DuervWr/NH
myXFY451kjmm4yWqTdzjNrOWNuNiS51ASE9bE0QJSxrwPhzPqxwkrtINPKdMzqb5QKAJhpfQCpDe
Cew74LtPaySVm2GMv4MG95vTQd8HRCP+LudQY3SzzHjFQOqngbLSvJWdADRTrDQ9YTtbQfANrZZb
pMUNBb0QV+SF7UVYNdnaA2vBABmkL10am2A7zZDByJSSlJJyUXYga9kH++/+yBmemN/wbofS5REQ
1hRIBRX5+xQDrNy4WpoxEhq3jg/BwoYige4AVs0ixjO870twaQzhFSpe4dUxkGXB8tjf9JCxvYIj
ADF/B6Vfg+cfyYOFiXE3dt8madvJMvO5o+jDf4Xu4CRLW7EDN2pK8qU5aEq7bqDZp65Q9wzB2w7q
3WGPoje1s8NzyYGMX9TuqNkwfcXBCvsUY+eBZcufbvSq6G0oaPt5+1e3Ws1GQOZ3N7WPmWcjO11U
6yxxuyjN1vVgVO7TAcAJCJNt2ilND9AFyw65oVkbCRTChQ8lYOyl4T10IULXNbPLryzmX2M+VL/q
BHp3qTvyhTkCAt3w8lfn11+lxouveV0kkMZJ3QfJ8GOuNJ5dIFDxdpXaGD9exbHiJEAerAH98Wtt
6m+sMVCaHg7AbBFHzAcztCFnWpm/2WiQouDwIgMSG74XZIi9PUAkptzbSNlAmMe2HsgWiS/tYPX3
g4HXgW9DdriZwIV184f0FSCNQscqtTGa63x46dsJoqWldWfL0dmbarHqALuxNlKZII2NFSuS7SPQ
rr8bZ/F4MprKMwms/Sg872eZ6kcdLCe3E9cxZov/78lvPmXiy+e4rV9pjUyrZVooyx5i8yLUd2Qf
fO/CTQ/Yh2z62kWQHbiFdykMrOwWg9i55URrqjyQw3MVQakCUhHGKkaeEZJzyXQ2Q6EvycH2n9O2
tpa8QLF6I6JsKSY9Wk+xbZ01IG7ng+EzfvSFFfR5iPAWdZDLALmlZYEf2ZpsPer/VrodRxCm68Sl
H0AX0trpuC4Lge+vLjUEIIXcY9Eov4A914VEpa3tO9VkbF37o/tSgbzmYHtQ7+NKO9rIJ3fZCVD4
T65WgAmr+lVJU3tVJ15avZ0Y4MdNBQRBbAPZxcLIjOfaa9sV74R1GQxoC6RNnO+RMACjQzj5QcWg
ipAYYbHMKpDvREqerlBnnQe0N4A8aOsGkn7JqBvBf/uQIx2SBGwnXHnfJqMznn8ritbHdss80paz
L/l0x7TpSDJkacLkneqjHSb1NQx3i9qcvvf9r3HgQwHL/Wi9NpBlWID4iD9wM/TW0gPGZgCN4Ykl
fhx0tTCeS637lpcj1Mxj8OBhVfcDdM/mYlSDNPbvIIBvxxMKehIwa2r68zSO8yDIqs6DmhIBLcBN
tLBPD3Fta8tsGpIlYk7pIQpHkLRTTxsm8u2UuqZURwDFzqe9OSKBVqiyylJDIXhsQHgdWmDx0Q/B
oKHlornXrKRalpXgrzIfLq6NWq9FP3zrhdf+QsnUP9yzvWc3M8HD7I3WJXX1FLpPgu/xzVanVJos
EJbnPrBEvMRhtJlU/ogOQyl9YGs46sapnZlIF6f2uDcoA/XB572be1zuqdXqUJxvpT9tCBJUjtAp
7xtE9GaEkIIPgZLl7zbhgIGCRKnJmfzG97GEOqL5yO8/57MbrNG9tD2CfwPlKbqrrW4Rlt7SH8GS
DsyNCtIUFkCBpe2Aqkyho9WBBoXQdgputinxz4b2WmPbvY89v8IuWddGfIfRam6OQ+5c5JAnqNyN
fYQLQJwUqwN1gMkuXJh2wTcfvLFaXjUy6083Z9tVxN5p9fDBDULucTDaeQMu8BcQxPgnUVa2uWgR
D9j5ZvhSMRaepcC+ZQX4/doxwUA2u6Dmalokcajh6SLzFfBEEDW4PZ9GllUgsw7owdSS3ZKddS6y
Nl8Nypl6wgwZuIUuABBMxOz86eFHs+fMNEC2iLJ0xXboKHrEiBWoy6RTnYgPb11kHIzEAqoP2Aw1
hDTwPvjx3ij5ihzt2EB5kFm55o5Zw2ybZzBltW0g02bxRV7lkJswDOsuTqd6a8dttitMW14mCEFC
Iy6pv46Qe3S1SPvlDfXWKZn72rr5uKRBuZPU2yEzwDzid/JiYsp5UK47J3oiWEW7RYzImQeFwLXd
+YkMGBT6FrmqVHBUpQIdqrFeImjln0xrMICrUVt7cG1w0F+h9ACEjG9+2DWBuURUNfDmCPks3gfr
ZTxsoI8GeWOkcy7ADI+XPB3qE3OgUC9Y7kB8BxQoetzIfenrV2o5ykRn4C3Jtp2jyhPUUJqEOgot
Std6BfidGzbF2yx+lrUr1iGSGhteGAeFhY3mmDIQEt4uhdwSPg0QNFuabZTJNkwScRYgVQg8b4gD
+kWV6melx8UDlNzYkVpN6Lenou7A+4c+Ovi1PgQOEBdBUvpvNlSuXsNS8+bfIqpqi1M1mRfyp58i
yONFEPGhDm4TDaG4MyFbfKJ5EBwG/YZ0EwSZQKlSKf4rI43/EUPi3tk9xLtFCNZ6sgvHdpdGY7BD
ExXjE0v4ppWe8TUbDChZF43ckFuKFHpmYGPfTD3b/9e0E9OqhTOAhoumzcOh2JsEC2y0ztyiajAM
cntq18RCRs0EsfUPTa6aRFmmN3UY3HrDAUEJvfgnwmvhqYem0F6k+CupaXFEy0vHQyGC6k1sxRHJ
K+ASVVNPgD0UiqafmkgZxKe0atO5GclBP0WV9mueCRmPcxIV36gVCds+963+7E7T9NQWor1o0BGj
Pm6Y/K7J/DP1jUAu3jXSBGcArghGjfqKBdY2BMHKU6xNGjBFck19ec+MeweEgTSus7vmQbbxkvqq
KYofnfyfCnfeZkiAde/Con8Y8iIFLVfWHxxF7gTYsLlNmFVBSwd8UbMLqmlq07av1EqKjAEDGBtr
avYGMNxF6p+pRYMKLNAXCBD0B2rSlK7XXd00eZSK9iTrm/ReU1HbouLWBguMHnI3vNqNqN0/kwuS
MvwMDYrdbUCbC32DQgAgKNQkdOjyWMyTRHnd70xAlxdgmPCRyq6cRVL7QDNXlqUtmGZziGwJf2V1
U3hXZWV4h2rJbBtD3mihk0/NUGZXVN2ZeulAznJf+JFzNzulDR4uDe6Bed7UB1OSbqfR9jbodq1C
XcZIQGHrp4W9QsEVMCR+pLODjS/nfS2QDzHQ2tT+8PYfY5kFnYsgeNXqm6TL+q2DaqGHiNs/eTLl
PwrdR+bALZ9y0KX9zSFt3CdfltXsgBdvv60kNl1qhgybpXsXPDKL2IGmfWFE1cnNNPOFifUU5vFL
VY/1eYwj4LSVuSsGvkkBHF8jGWW+3Aa9NbFaTxDJmqbyML8ZR+bjNxLzEuV9kEf6cOhCAN54L6Hy
i45GvVvpDDLv7v9h7ct25IaVLH/l4j6PMNqoZTA9D7nvlbW7/CK4XLZ2aqUo6evnMFQulX3dfdFA
A4YgBoNUVjolkREnzrlgwxNbvb8ii2+aWOekRbENMg41PGb7kHXNmjVrzOSxybEUjNuwfSsQq9JM
2/7ZII1VukPywloENTLgs7HTFtgeYvl9MMoaxXZqeACxm2n46On1I1Ie3TrJsNqvFRbCUfiIprbx
unTFhVquDjaFsU2bpTEYwHeoXuHJ994wRLl8xQogptTQj/G+1/ON7oPBNAaFNWIBKITvVI1KZoFW
BTfIPfL2HriisBfoXFP/KuQD9QfgdluZlj8eaWCmBrZU3DL2D1UWDwdXlVVUrccvTJ1RM3QC3KdB
dzJGaG2DhQP8jFUhT+RGHqMWFttWgCx2D/CRWHosr5DxHLSpNiDIkmIRG7q8Gp1XXoB90YBmRerU
kWWB32epxEl/jbDC1L8FISA4zDP7u9t4zZFeTqKO/Qtk0LZthDf9sjbDbgMmvXo1L/XUAEdm7ZFM
EjR9G92zAJJGeLRJnP5rkJV7EO9oPwxmnCBcOr40YBZYuqj3vwFvlrZjQu92KC8FalMNchnqFhO9
2o99VNyMgc0X6cCjc6aqUtMY8GgJSaCp9WFnDePNKpf5gVvgUpxJZgALha6PJlywq+r8QB0Zfl7r
IrOR4zcDKLkKfThXYEh7Fj9LaYjn0OxDcOSCFc2vfOu5Af/XJjFkvyEnsLa+jzGdyn42vtthtpMV
j29FZUX3Zm4BGJ/poK+qk/g+a4r6hCfOC3WOUVSeQVF95r2TnawhzVZQxoXAomr6Am/ABZ3SIdAS
PMJUz9Cn6HEh3KmEepw1GTv2CkhcdmsPbnXJgB9dtJ2vf4nqXlsVlcn31EyRsYA6pnxMDbUFA852
EYEZ5kuQVD2wFbq3dyMvOaLq1FliObQQadM8jXkYnXVt8EGgCxgAhGTblVZ44aFQTeXWKDc9rKIz
4pXQRAtrJMOAwlqByiY6UPPDzVCzASwGbjQCFYz1Kyo7wLBVFt98BzF1FTFP9FoCaSW8S+/z4oSK
OGf14YGUBEoAEimXjvIIWlDKkwc0iYpvYfU+B3loUJwDFxE4kvFA0u9aJNPWY4UakL6ojDuU0ht3
WeNvakQpb8gjjxMLiAO/XyA6BZ5dN3HGBZ42w56cbQuF2c1QA3OFoTSiVnMiHFmv7UKO+bJ0tE3f
sRcTmlr7FHRMi1Yxw7AxKI/UhEiN9chE894M+yHexChVXvVV4+xKDsEw2qs7+Kt3TSHjFW3kqZea
tFufne1WBkcEdZIFZbVauwVVcMK7TVx7GkDKuTg0tuUddaC2puxYGoCSq0eGlQaQnVJn9dDH2wEY
oGmmecCfcyJSBFXCVRph2WNmALpFeZde/RRvtH50b6uAwwQMwbE3va+zqUscSCLYuVyGbSaSpRvl
zSrR2nQztctwVJzlsbWf2kaAl29V8AtNUeROeh16gf2hGgy83TR/hhJbkNT1hyw+5qFMT1jtvB9G
LwHY5892VJTdMa+PZKcRbeBboFHViWrGurgKbD52AQSDXdRSWoFmLsjGVAf++4slByhqPdOA0BnC
6EijAmkXxfn9yAb20DeAyQzxjWg09kAWSxv3oI8Q10aZOkuvFkkp3CN5cGQkVnUDJbRaqx2sqFAq
2VTgkKKhEaRkDyjG8hfUREmscfk3V3KtSlxjQFxqZOF9kTFUSo9VfmzVIe4ttMUQ5cAMjfmRzqi7
sEUPcmKrB2/jx5iQ3KmfPMuxBJ/Pn6fUr9VdtYaUVry1szBdkW74PlfVYSV+Jyuz1uVZAIB/ZlmW
rjLdtI69U/xoglScDCneD2FiixPZHA/8eszOjtQ5Kg8BtgbE0T5cqKdHBR0oncGrlmu3c5pq7Nzo
qA/VS/NRWW4jzUAmSlPRQWtBUam8qEWuNHCM2mnglNH6Ndc8/e9zkf3jivNc5q8r0swm59YRtdh4
fOJhVKWovCUEr/fRxHbHfExaPFbmXiwnPjepFwnxKDPrs800ee7NJtjj1XZozQSIHbJNpx4AKvvE
MA5kowN3StQzqwPKDEBS+hy12EGAt6txh0cN8Hsv0Z7LtipeueU9e/ghvIIKejoBnnQ6+a1LD3r3
CVIZB9XN1ch/M8X/uA8kwFDlBf7uNROMnaresRdE9JBHWbSpoVM7sUNYLpRdylJnlxZ/8pPpPcSj
aT3/bVDgmfXEDvGvg/qktJ5Dy45PkqP4UuRaf6VDG7sZtDKXs2VEIO7qxGpBnkZK9FVXbJa8NLZG
jD2qI43h09BMLLWgKoJpys4AV4feq6CEuoKK6V2rIDK2aQAiWLLZyFAu6tbloAbl5bpDTf0+cJvs
adDGLa9MgFqVXbdSf7bLsHi3u2Bs21fA1z2xAnvID/vs/7u9qFC/RtmrKfGlslegvIQm8zAlyyrQ
1p6EXz/M+bOsM6ttx7x+OefPJFKYiMLG3mZOigk7fMlCuz+SabJHyyJARRnl3EYtSE+RVT7MlxZ4
4GyrKhqW8zR10H2emjoGI5umpol0UDlfhWMuRwMVgo0zIjCYAZJyyUrHWWp1k6MOoA8uUw+eUMMe
dS2PubKRX20GUFAEgmRLM0xjaYKPWSTYfVDQpCb9OGB5Os00m+Y5qzjd4n3jHqkTOLC7hGXi1KGM
f9XnLlbcaiEzrTzw4isHG6lZZfLAM70rsgFUXapJyxXGQ+TaZJAeyeZ4IDgAKPyGOic3Na+DVPhm
tnHz5zytNnifp6VBvoZgViKbFPsoLINo2g6M1tRJh/Zj2qDBVmEosarqW43tyxYrO1rPeCFwENSk
9Qw1Ha+TKERCamJuUi9q2XC/pCcvxK6nQwXxNujHb36LLVHo6t0JhOJY41HbVUY6o0MccEjEpvWW
hgZgWcdrQw2h9jxDUIDg3+rquz/s08yfLjJkfrxwPS43CHF0+94N702707+6EGL1AxZ/z0XSLes+
8S4Q/G1PoPFAOeFQ+N+M6kwODKrEy8IFp3zVl+WZQ0dkRR3O1oLG1CuUnauVU8n47EdhfolGYA+Q
2oq/O+ZDVxrjNwtF6Svo2HK1bA62SBEj9tBAuBPv3OFrrtvNIk6t8Mq5Y1+oA1sA1FaoDg0ldlNH
qYF/OTBRR9FXB9eIQK3IFASqb+Qd2WTLgLIbuuGuQmRwY4WavAmyyLwxav22UYvaBKkkaslWizYa
GPOhCAyRx9B1zQOiKnsqapkLXagJdWd2APn51En+ZKfDgNTSgcXO7k+7mhbs0NqhMNrdJ39lpwuk
oxYdUZAzdf4xHNW7yB/rcvp4c70NuQESyY9jmW3naU1g6s+JJ5eV1vRnx0FCpwcm/6YL8LpGoVl8
16Q+YL8FFBv62udLwzbKZ7epUcYn6+yr5wEFICX/7qcgT+KO+ClsvkrT3IV+6B2SQQl2KVmzLH0r
+InUGWDcWfrax2+o0asebSGGdYRH46nSeXE0kF3djJ6NRSXIBxZh7rXfLTNcamOW/wQH95Ngg/3s
az2C+4i8XxxN1/eFjdJ9F3uy24R73VK2uvF1sLu9dIzsp+6OBzH41VeANiHQBfZDVzSLSHbjvW7y
ZBvYVXqo3Ca9sb0oXBl+J78CSb8dyjT7oQ/RF5Elw1Mn+wG7T4OffEPYJ9zZxdrt3OLZFQgHKler
Hfex60XHqo7ZsgwTAQps1hxjzxjv28a4B08H+wqNZqg5BXZ7gn5YeQeatley449BVKar5JmDtu62
biIAqWNvpfkorgMBZnjRch6fKyPCZt+yutearZ0k5t8BroFMlnIwG2fYooYyWidmyq8ofuHXIkCB
FwIOJeL1LL8a0F7zFmWOTzxmN2RCDZeGzLT0rWjRa8Uu1NpkIxXoA//V2q3pZfECYWN5sNR7b+oI
UC0wBsWVWpETFOfcjM7zoKzAW3+IYpB4fkzEkTBe4WZKNhpBRLCgfp+YfNzIaBa5V38nsrdR8XGW
qRiObb7gTFG+TcRv05F86PCpXfbheGyAdRWGd4CEzYI5YPEoMusyYRZGSGMgOJBsCOMQcrM5o0Dj
iTrJ5ETG2bS6d/8GCHekyUJ21GqPLYmOwi7qL0VsG3cmgmanv9i7in+2J2b7hWXNu38FANCS2Cvw
u/niB4l514eoppoiWTzomnd+VyRBTq4DblDCJFCpWg7+hbZuwT0R2Fd8McVjB0mmXYsS7k07WMaX
EQ/eULjRK15hoE9pUu00CDbeQKXaA1EGCpLVSOR0i8dejWwKBIZCp5xGkgMLUARGIy0gKm5EAtFx
99dIuqbuAqJII1nk6V8agI/IASs91F6E6zys7TsgxJMN/jP8k0xj8A1DvHpnNVaJvEBkQS1c6NCj
tkCvapnpd0gXbYbSHUPUJEZrcHQZ3xMblYVAzCZPbNTlyjeleVPIUNt2Y9cenKodTsizQ3zcLaq7
Co95lOd1/AXLiIcgBbh3Ed2NogZjWOmWSlXEfmk0nS//9tlGYf3LZwtL/dNnizUNIruq9otKt6K+
yZeNFbWHqThLNYGabw9U9tWY2h3qSJp9KdNULhBZBYUcheu82q3WVgzGgMnoIG279vpIWyCNzbFr
bd1NDzGzZdQH+NbJ2BQx3tEhO41KxatXBy50d9OEEDt3y35r9S4/aICEnKUj+jOd0UEkBRjKAsdZ
zR1VFbzGjR4s8trtN1YSWnvPLaM7b1AlbQOofoE8OaHEs3wmj8G2TOQ3rUdU/8gl9NjDQ49HiTWn
9T/F+KdTchrhRCkAN4nZRvYRtv1goxsQ3GWuhxqUIFtXClbcWE27MFogAzvAgh4cBoi0nY5fyC3Q
QXPKyhIRuA57jThu20ur3LoQtXxq+N/cetz5Ww4oImSsXPFY5/kWpdzI6+HO25gsGre5asqsXCbQ
DXlOeaUfUtOB7Lg26i86638Mie9dkWjub8CmjYp15W8ZvrNshIvMlZo2F3xL/kPivk9bIG68G3NU
toNaGwy7Gw+YsSWyi/GetrbULPUk2U8bX9WLio34UxOxzHifVDoy0RWqSz0CroYx6xaG0bG1z339
xAjtipdE52xQnnF9vyLUaY5hizhNNprtCUUmoJfIQVR9gkBnYG7CEkXlhdvLDfXTQXPjb4lTmtue
mwI1LDjEPOzORVMVKOXPGBhkPKdfkDEumncfyxFiWTYNsr/KmzqEG/bgv4TSQloieQutdXEWMgCY
EPpSy7aARKNMgeZH6h6nWHm1GzC+tQsPocl+QcZa9dCZB6TMvqjcm9leGiaoP6ZeYa2MEkDDHisD
htf4saEbDbdQdG5TG/ccnUbefWllCRTOEDenA3JUmURI91e7Bb8QB68/WT6NpPaYxgY0y5c01zwG
QkIIxauDmbvW2u4zJ7uAHqzd6OACv5RGYJ118WgouBcdyExnYyStpZMMfB1jpeJiDxJ4pzHMl+SS
km3weQ39nshezzPUsf6I3UkEmj5P8IUGVbKDrw50Fqas5WBScGDEfs5fk7UdaxvwXeXFXBtK582w
Ix8y2az4NZqmnNvkQ82iyJm9nHscwy1WhgNByVoiYSR5/H5IEI2sUS+PdtZ7FQiHwh+TLaMecme1
W2y6XPtJEchPQco0jqHyE4E8vQWa/YS94+do5h/BTRrssfBRi7UnoKCts6mBH1Ba0QCl+CE5V0PG
wb0ktFsUoZnLqo1MxHiycAHGSP7Wh+kaIEUO7EcM4RoWRD9EUr0WodN+qQfk7TUn0u+w4PHAPdno
+H8s0j1eWh1YcGpU87vp2sHLFfcD4/guEjmcplPNEtrBqLGm4mmFSiLVQwdHApk1gBavx26wjU0U
7YEO4wXAy1uIddb33lj6JxQL1kuyawLki0UdVTdpYI1Xn/VYv6gBEbgCkDEq2NFGffGDV0BOV+r8
MSzGetGDke9Eh0Fq+UlXh9lGTSFFs2SZuSlGAMIlb86NExaPPlCwd40XLHWzjoBrWdUOzx5Z3xaP
iLwC3liKO3IMi+wClJR3Q606qd96Xg3TJNCrA61qFuE+VHMWakOLB5HcUzMb2bgCFsjeUrP1SqQH
EeDeUHOIgwa7sdpbWeqi4AqN98huWEvqRSZeO1QF6C2o13O6+Ny2WKFSr96b9Q1CBrfUiaVrvCjZ
oO9yTbNGsC2nNQoy6kOLxQFCSXkanPHbCs50psnyC/iy5c40CjYuzCroEIAfwARv5NgY5lBmVmd0
CKEKcAhiHObm3/zmYTSCXGjY3PzvTzVf8o+p/vgE8zX+8KMOt5Fi3xn3QQSRZQ0qIcWCTucDiD/Y
qrDKfgGhhOw4d7gxKOmrIv81hNpzt6dmnJt09ucFshYZScMFy+F/PU1UfXwwugp9ksk4X5WMTl3Z
xcKxjdtRxNi7qQ8xD6Hm5EKnNKQsk2cob1Z7zYqLawtpSIZU0Ikrxk46lAMDCkQLyuVgWu82SWdJ
utEganQe1B0AbLRoNrVIUSvxMZZGFAnQcr1rnmf7qKN2e8zwJKKrzh0D6HWkI9ML9yKszEXUOeu0
jP3ldMWPiRGlQuE2OLwlXTsTHLvkykhW01Q0OBIvmSujm2mqTBjlOoq1anLxNf9igYRoC4YJcXCE
Lg7TmZt172d/sZFL79luhhsb4+jAP85mm6OmmWeljtlWgSV0mdi440Hv5t+VnQtuqghM6tQMWOrf
CRMS2jI1byLlUUFebRe1rFtSZ2V7/l2BeEteSf08DZICSoEo4kHkCxBRLhp+41nWBTQp1Vs5sovm
6OWbLdxL5OKEw+IFSXNy4wzcTL4e7N26fyRAOsHQQ4VFRyRgss8m8iB7Xo03qDJf6AM2BBlLriDQ
s2+TOHEveCCtqUUHbQSbc2a1b90Qpsj0tUDklX7VLD0nAIuBm4fHOrPVfr5yXtqPszQx3m101mW2
8xJFQ7bQi9x9mXrDrW7496kQ6S1jLL0F77VzatrxSCaIQ6S3LYD4NwGeZVDN68MluXXdbQQypit5
0aGtm11qFfJMrT5O0tuaF8+Fy8GkoWYmU9+As8LRzHA/27rCqpdeoqdbcqGOTOQouihQxEM2mjOq
ICcatna6mq8ausLapj0YqOf5Qisz967RA69lePjASTF6R9tpb2kY/UnARVRQKi0/zW5UoOFNpo8w
/wkpdpQS7F+X2cSD+tr7bnSaP5lwg3hhgCYRNan4wsi3cepgoWmO++mvqswAMFITdFXkQgd/BAdI
YzTG9FfRpG7nQ3Qvz8Vyvqzecm+nVcCtz39pV3faQffkl/mLQ4AUvP8i28+frufMvynCF5pr+j/0
+1JFXYebqTmW9gEMG1IV08i9a0IkQSvy/lvStA9mlqcPCSQbD66uA6Gr7NCzs7SivYxYhwP86TWb
FlRGey8v7UcBojty0h3TWLaOXp9ji2krjRX5QkCA777rjSfZDvwsVcsp/XEDrAiYkyvfuK+dvr56
IL1qvdS4J1NngNorzMP4SLa+C8tdHhf6chrAzPC+NzaBEAaYOAHRw7q6S/Y0OThx0wOiIsaCmjTA
x49Fc4z+lkzdiFBi1nf1liZHtUl+Siz+gzrp42qxcUQKN7yZrt5aEmiz2FnTZJ6byotulxfyp4Of
JN+K1DVO1OqxPNwGrtmBTgR/0Kj14S2QKivqJFMBicyFXQf9gZrpWFo7N0awjlzoI0hUxunjPRk0
FxovfjXqO/oAoPXQD6HosZXEnkrGz3psdbej7YprOcq3QPr+F0i7D2soAg67sEczEtoKpFvAaCa+
fyrrHAp8qKD+Ap5CG5S4eXssuxjQNfN2MndQ4BNVBb4QxGiW7ztuUKjtJpzejM1Pkfo4drxcfALq
WUkDMXHDutPwscsweKb8dajzV9GI4qFEkm0nGkj8IErrPygHSm1jDfhqN181BDlfEwYAZCrtn6mV
3bTZYL6IpB2gB2ryW8eKu61Xmf0hqJwUcYpUB2ug3T+kA5RxOQQ6v6vh0Ci1f8YY7uYIBuMnGmwC
K8NPI9NRkqDqyGNPA7OFkaL4LIv6J2hUgMsZ9tlNqurzzHeRRkRAbXJzUHtPbqiOeJ9tUG7zbHHy
PSCiA0geD6D5RnmHtsiHt9yNgC71zWfIDlcAJRr5runb9Knq7JNbGtEr6nmyZQl49EW4pn4ujAGp
NWuIXz9GygxiFDSycELAti1LX2lJggRRyLMnOuOhk05n8i+2v/mFuqHjuVlmn/JsmmMNRzCD7T5l
9aYcGxvuNTY6e0qvTb0usmRrplUoM/nI0ZEzzZJVzY7sfZIt+IjE7qXsynLrgH7g2czLic/KyTxj
nVpevQcKCeK8WTHxWWEtDXvSgkDb9LUn5e8hToYqNcAU2FCAR9kspblW2Pll5Pjgwa6i9D9py2Ui
FkEsgqOfQnYEUJm0uOQjQ8LFkCvqQJ6wuMTQELRWydivgKEKjrNbMLBoM4SZu+xtVHNKADWOIu+6
h0iafA2Wsn4zNUcQsdlOjY9kut2DkMYIAtfsRJ10kC4Iw1DUdUstmq1PjffZbEO+zxZaWrjpBG8R
8fLMdEGcWZAfOknPqC/UavSs2SV+Xi+pSQcEeUHMGTYXu/IB2FQeDQjElraSEiHbX+aYPNSA3+f4
21WsCtqvZQfuyWiwy3stNY7EzRBAnXSXotZq3aubAhp9sYpFy5sKot33thyPOsRf13g4useoCaNl
6432qUkL60kHXfpEWyd4cQALZbkKgZr7Qm5BVtknQw+3nll0KKp3XumOaRoIV1SIWdy2ut4e27Dz
VnqYxq8iPxeV5X/tUtCuju0YH/Q84/dqIPXXaQENHRNwIStOnX2aYR6nMZ23EAGfKGrlK7KlctnZ
fnRNPcOAmOsIllGrGCGinL77MiiyCMgx8pWB5GkHhl5wf9j6qqczC1tVyYWHcAHOpl51ZkXfWNtD
xd1DmZA6gBRThNsGgN4ta20kZQWeRC2WEeD3d8etj+fMbeUita740qb/jKgdVo2DoCv9X2ZRl9xC
WU5pcF2Zr7OvGbh2IaYov5pjry9Fmkho6YVy1zqdttOR6byRKAlfIi83vlR9fyIObZ+DvTMu5Fe9
yiAHifoLTSb5A0fpPUq3cRbWJWRD8Uh+0BLxbpt76YzrerOWvAYzkI0HJUo08gN95MDJspNT1d+m
T6z+FKcE2Rd55JHYQbEgefTz8lQUmv+QgPDpgCeKugvl8FXZMx1vCzOK7IPjgirld/uIRMaiMJpq
h8dff8aCvz+PzJHQh7aLbWqW8aLSe4gQUI8bxeOirVi0LeQAXTMNOgier4Jaqjnb3DQbdsC21bed
OjQg1kf2AjZqUsdsKxq32VSB2S0J5UZ4N+yBb13bCfaEb5vtmpuMWx3Y4UVGNK2zspVv1bfIrTVr
LvD0CDXDvOEp09axOgud4f2MbH/rBbAU9DnASm4T/HoOHlIHm2Z0y8e65m8WooxvcdVsEIiTX408
SFfATw0X4XmI7BlFs+GZ6yxNPmqLwMuNk0eMCBQopjZDRA7rnPBAJjq4KopMZ0hTQMu1HCFEC/Dq
JnEFqpVVwR2BuMgGAgDo31jOGYGc4uKrxy8X5os5tvousRkeyaXWp3tb1/CWqFJooHdNaENMx0je
AtwVnumwb6UfJSuDsfzip7p3jMaiWfeCC9R6o14cap5vdpP/HIquffCiuN0GQZHvw5xBKU1NRh6j
BcX1uGHfENpPVoE78pWre8MOFIKEUaeDz3m1DlxmrqkpUbx357w72BbbOnkOuPjQ3o88QGl/Gud7
5DRQYAiFh1sog7zbKvesBcmeR876b5oVgYVXreocVSre5ZG+AmRRaveIruFbkHFYrqj2P0Xqaodc
r4lXGFSeQKRY30YIxkw2alIH0O3tzlpqLggQOrszH1EG3h1ss1Tc1B7ChzWkIeamAwJFfK/WObFC
IKQ9x1+mimEcUq1PTlOH9y5rs1M3pMGSGL2dX3ZRWNmpsJQ8EyLwa3D5ZhAlLBe4bY1X8G0IYP7N
7OoKZwDXC/4jMhZ397pXg3BIPWqH6N23i8BobJkiuosMkFeLAIks7A3Hr7YOZZ5eDM+Qi3m3ExAD
HJmTnfxHngTrUBtRY9C26c6WcbRBkgN5PW/EcxG5crDboCgkzbKdkebtF/KI2tjeJhDnW2CxlS8n
6vlW0/vtX9tEPI98GapkmOfvTAfUcJHTQP2MvlJRf25SLyL+ck/ffxXLf+n9Y+zs3KmpKk8T2zEc
D3JA0hVS6NWxRwRgw2vDuueAhEHmmI9vRXBT9jL4YY3VT4t53qPIDOwswz44AQVeT2NEXmprPqBS
ie43fbDrbaJFBWJPag0k1IJHqkPmj9ZS17/NNdNzXXUJMol9XkHcx0bltXTyBgLFg3ivxJ79oMmA
tXmXP9p6o+N3Kmtw0+TWJmMAF8dpVZ5RBM/XgD1VT7VrfKfSRs35jsdW+jaP0eMxWmkBexEO/jOp
ag0I42ozN/2mrzaQR442mRuGJzag9Ir1z4R+L4oO0nRRMFw825MnU2AjE1eB8a1JJwerv9d7Y4Fs
QQWECG6JAitMhIXt8kQyNLlqMtWkXqtDbSf1Yq9oPlLv38amToTMRc5BoKrxC5YJWFdCgNaseu9Y
CR1LTWWXtQPCgKF9qYRXWD9F6np30KNdgeE2zG+jUBUwiPgEpm5mf+eoIV6BVsO+0Uqo/g2amz6G
WVGvoSQ1nlHylR2cMnW2Y1lYVysp2bJjTvTSmfwuzwr7Jwr7gW/0xVtU/RruRgLwjS41QeSPdwX4
EXyEYvz8xNouAHqgf6Lbn+ymzZ2tW9aT+pA/mPkVtd1HziGMNAsS5WXUbpmIQIY7QpBo7jBKG4If
2hUMNmCiKoHaR3BlUbFYHqnZDsV7k0oP8Xb43Dv83qTeREd52H86thiB0al4vgK17Yk1Lt/7aoEF
NCIU2bwqj87UpoNyCYqR75PUjU8GFp/EZ5AI+SNgRXR1ZG/f6WN6ITIEi0trC9hosiGvIR9/oEov
vGJtO3mR2RwsePUZvNTK9WMu8FdMXrwpnY3wGmuNCCUAwn2tP8cWuOFwXwe3PGrAx42H/xk1MshB
BV2EoIu0ziOg4hBHbKy7tmjaZWHw/kviW986301/mFWL4SoPxbIKWyU9fXN8CK32IdMhyBbing4b
cKPIAWmSzojPgaF9y7TAnhaUXWrkpyKJvtEyjTYIHqpcF57VpQdarPk2foMohi/XxOZFvF6iD7Kz
VuNVoZi/yN72AqUdym5Lbzm7kh0ynRleDH61AGHvuEXRTP7sQl6cG170mgcog3bBxXZJskhePBRQ
A2rQRq8JpAGYDu4N042D7e8jUyMerzy3njlWNmdQMPEzVr38jB1IsmO99uRZcXy0kngTmnl1n2VJ
d3VSF4AWCWXQHjGXZR3o+o56tY61pzD0vk69+uC8NSj+OGJxhF2LY2uQvESEjHzpAOK6DZNcu6FW
XPnO6p//+N//7/9+7/9P+KO4AkYaFvwfXOTXIuZt8x//dPR//qOczPu3//in7XuWx5gNDgvmg33E
cTz0f/92hyQ4vI3/FbXgG4MakXlvN0Vz35orCBDkbwkPQtSmhRVCt769s3zFqoBK+rs2HVCGK4T7
htQ50uf8e6etpn1sKKP0iIqVbUorLMlYtwPUjGUXZ4zyrUe8cpBLtRfRUMXbSWUwjdvf2qgjvkQA
wszLjCRlyQrZmBwCIWAmokOYBp9t5Fzl2UrHb/wAeWKgZ9WB8bw/W+rQJ229KfDQAyPTr96sFl9A
pp/vWKdjxc5ypwYeyesmFxpLzjQB1BT0xX/91dvmv371jmM7+GUxhhy0Y//+1YMer9Bk4zr3rYyH
HZLAIVBTxrjOba16qVMkTdRyQo6og648u76Sh4OaJ5Rq64CJ/d2r5oF2yCPv0zxSVzQbVi8gVqwd
GGuilyyuzVVipfLsQhLzWJXgyRiQm3oaQfqMr9d5U67gnwbGW7nqAZRGwmw40W1m1MONiBLrYNsm
nrkoaXD/ze/St/78cmwdUV98OzagIQ5z2O9fjvTSygN0nt9Pi3SnZKjLL+wnZCiKWyjKdrco1X+k
x2HccG1DjzxqKi/AtfjtUEKr2Iz8b4gBi7XDcg7WNDyYIt5ArIGx9osp6rOr1oh4Kd7xRC+emVZC
MqiUcB0K+9i410gr6iuA9hsk7Nl9odj0K3Dbgu4gDY5kA2VYum1L8D9SLw2o437DFC8/omZQra1j
G3V7Vr5EcCrZjy4Ha3/AUfLYB+DMsGRaL5sAVYRRew/tenb/h69tXBvH3HtQ7vhjaU8Kc6Zg/kF1
kvzc2IWoTpIIemD5q58MO/5RSz9/aNUBkcKyZgkIwNDIY6dbdCg9POR+yR9MYdQbzRiLNfXSaCmz
aXQB8t6bKd5ol6a+Nu02/UQu37Wueiob7YY6KlOP/s0vwvZ/+0UwXfcM/GNQzHZRhuxa6nb69KTC
k8UcQCUT3jO8oiAfp/cXaYBemeoM4+rJ8BvzGy3CbK3rTyEL+osW+ViiaTWkIJP0TKqyk0osicdO
8rB0WvtlWS5apfYWAwQI7Z0qgbhM+v8ZO68lt42uXV8RqhoZOCXBOCQnazQ6QUm2hZwzrv5/0Byb
Y9nb39YBCh0BcUige603VHdykGyQxf9n3XWyQCT+rmkcUDaT7qR7e5jVO2E46p08M8ZEr1Z5NIG2
IlEk9oYTH27N/+hzrTDqbvc/nj1/f+wvHyYCUJYhLMfVEKJzrb9/mElYCzXNhP9kj81EKjZzVyr8
hQctUlxA35m66VM3fy+EuZFrXdmjrkNYeoMxoHCL8CxpxNKBe9yX+4Y8w/KcrZen66cDJKNz32He
RgdZjccHQSc1JJwWzPm6TlTkXTWRPapuEq1ksEU2iEz5aCA7ExElQNZdMbp8HZclWja+mz5a4Fz+
+1Nx7X98xXTDFqatakjuCkP/5VNhRWUEeZtaTwK73LO+GGYgbZIAYVtcbqUmamDFsTeWj5E1p94n
6eUCQwMplyzr0M+DGOsgJS+llX17Agc3Wq3X1LGCFnfWrCUUsDCR58AKObgzF8RgHOzsrrTfbr0a
C3SaLbBuHJbQUOnHiGJESrCXxW6pGxwYSuGk/6NO9iuXUNO189JP1k2Nw1LbUN7rRd57ZQez8cxj
GF8RLYhR6rKqg2yJKjy2/BobLtn6qbdrNA0GuYZ7Cjtt+QpM3/g6ldtYa+Z9bgJUWepFMVo8Iwgq
oprCjh/Bfgcwvums+sYdn7WFQFJCRCZ1y05pKS1tw4SDUtoSlsMiLAxy5J0H1T9g7l1eujZCZn5u
/Tsns7+medc+yaqCV5eXksPYyqJsUFMoVEL9/t/fEc38x0/HxW/DVTEXcE2DXfjS/uk5NLmC192k
V09hqC5R5/wtburoRz4AOvRHSzyQ+YmA5wEARl8v/FGiiEF+338vSStt8U1FJcO2ope/j3TrXrCB
mU5upkRwXNFisYa4JiaFXK0sOtG8Cctufu5DG1WRIN9GiyNeWSjFGZlYoKZLkR1Gu3fsReVmKWY1
4qOVY457WYRo9DGlLGKFvImAmm0cnW+5ZARFvtZsotlqP1GvYYuzMqrrK3GIQNV8SA2oblfqtZkh
JIETmHqlXuM2V9z7uvmJel0GY7Pphqy7XkJeZ4KYA+5bS+x3TbO7R0tzg/ukh/86QuJ51zsNp3Ah
shMIBftFDaqDH5bqO6oi7ZZnqr+T3eIY/fOSXNfQOuCdenYQst4y2u+3afVgJgK8DJfTll0REIov
T01nzOBGsW6cqj58QXPdAJ9DtK62m8PUkBGAVmCvUb+Ifmf5lK+yufJfk37WPF8Z0/scbOi+K3rt
IGcyWzKAt5kGkQVPbjlCTsYnq/fHtYZpHMFpuMnOcpD1Zt1Om8bUu7VqzR91skH2GxmlC6Ff53Ci
HSZWzb0TEEHJjS77hgD8UTpDtnF7Z46z+w6I0VrH9hTCn8A+1W5rdT9GBOxVTde5Ayf75kTNsfHz
V8gMyb3gcfg4sTHC8wKDa7PoX8hzBdjZBcVLkc0NNgFlv5NFq0q7Q9MDHJdFTJj1h6YR27jTi0ci
7KpXiNR+0qoivReVvVOn0X6SVWPkt56v+fNWX+o0o2pw7rh294c0v2hlfpDBWkyDUDdMrYMMGIUy
Q7bUtaMNNroXEMJZLDlIt70rufoY1SZBvaI56H5d/ey15Lsezw6c18Zfs003HipVb3ZG2ijggWbk
GmBxbsuoK57+bZ40OYxZWe0IWPSbqscSL4/Kp3JhowCDxCV5IaLkSoFpY5Pm/KSokwcT4wDZ15p5
SjlRRU5+nL46ReHNUzG9xgkEDaeyVHIt7NhZ3RoQNApepIu4oZmWHsSi8TjUbU0GbuiH5NzERbVu
VOE+ok8a7nSnjHCcKaZTohGdB5JoP1saiQKrCJ0fcKo2aRYYP4POvetbMjJyOHAA99EIwmgHoGne
/veTUP/1bcmqwRC64MVgqarKM+XvD0LCUFWrjUqPYbxKiHXwSS9JygByUw9u2Kl7pMKIiMi6Hu+o
sO1f5taqMLxBJd+yS/Ux7nPWA0OV/VbwrQRcZrzdeoDhD0hU+9HeXiRWpM5Kh8gq+5/e3UhRlW4x
sJVnWDhijLsOmia7riN00MfrzpiSSxe22oNsEGRAHv77Y1B/XZcuH4MpWDcs/yxL7rA/vQ/scQTn
7Yju8oFpt92FScpPXuB8jIgXYQBdm9HLvP3o00D3jFGvfn0YyBFlCshf/vrDEj07MmXx+r9v2VB/
WefYqqM6Dn85h4eH8Y+dJ0xTFaPBKL5cF/Szb9cooQfRN2LC6RKUR20n2VWuL3Z/Vst3fK0Cpfpn
dYBu47Va6F30DauNW+8mbm3PjKocjaaNDHNmthu9aiZaLkW6mcIG4WBSHl6eqOGTElQfZxghGN7Q
QfPIA9XwpuXs1i/HIu9/bMfl/uEWCTF5p7MNNthY6JZrCMp//zoP0zxG9Wwm+8mH6mWudUxZ+hmr
bZuFJgEk+2mYBwx1F8LJ0CUPgN7qL7cevmLM5Ie0cTUEPq6NGlSGaByxcgoRmE5558ACLcJnU2TV
cVhaZVEeAhLBkzUGp9AQeFX9NT4fzASesKr+EMPdf38HtCW68Pf/Lj9ex0YlxNBsG07W3/+7UC2y
iUxWsL9yuPRyfY3IENt3z1qQk7hEQ6VeDskcNOiAU99POZw2BKpXiYWKY9D1CPMJm7B1oOm7CS3n
kP0C1N1P5Vu75IQ59f/4NvNH0pdowKf/jCk0/ieuq2tEeAzH+TWKJXD1LewobHZplxjHDrvwNUgh
EGyDGXyNMhcJPIDnjl3DlDTGaCXrQQDZW7QYSUBHefjVFUWK2ZFpXVRyDq8ZeVHZLS/M/C4ICbvI
YmEiS93Eg0DUMWK1PLblkYzZD8BW8c+svLBo5I2UBzoZKd95X6SG10QGuyfDT9ttJqrq1Ka9fSSJ
POza2pgf4GYHHo9y7W2Zp2/96Oc8f8yjKSg9WiQTy/KiBiEvEBQk+wtA+7MTJMVR49etLuGhDgWq
oDvPymuN7sZF9pLVsjh11byH/fxd1ssq2SgPU1/5nsqyf329gqxslikbdexXXZ4HO1n36WKO3e66
KW7uPtVlfZ6dWlF55lDhNymHyEuZkL92Wlpnn+tkH8Wsi8UDrSdg8c+7xoqaPaEj3B0rreoQCFQQ
U5hjuDiq8DOdNPdg+2nmKS41wvWJ6iOT1yn9nSwXThGs20CNWN1Om9RvLFzV5mRaI6DMG8Vqs2e7
C+3zbPj3lhFSWqq61FdXTStMvELMjPxNYNwpRvbz1mMwxU9EsG0e7UbCepGRJOLsQ2tjsyzncJeJ
EE5HtKAzz7KHkVbJntg4AeilUdbpibEhdBU+XK+UudM2m6bZu84RseKN5/jerndRk6AUt4zTGiff
qK5qb64zFH71qONveZvUVufIg+hZ7uSsxlz6lygNjo4pzGINHRBHitKf9qm4XqcNfOOEdcub7C7n
GUnrr1qENI+y6IeOsbB2wHUutyAPVYCeRmppJzkqcAJlX5f8TeRdyTpdg45Arvsi+0dGhDiHr4ae
/Gym0f+mF010ctCG4xnTb7XQMJ4QejSe9BkpLPwk3E1rmWG+HpVkhWNL9ii7gDHQobDhRhppWrHR
YqPduT1qwk36PR3SdDvORnQwFK38ks4+CxA7/Q4CsvGsttDucB0dn5S+/6FWfvIdXBRLibxVL07g
JvesTq2VbMit8Wdf2cpj5BfJaW7a1JMXIDJ+5yxwxqKfLkj1IWM/8qeQF0n9l6J0ddRXx3SXloO7
awyl/Ir19noStb/V0gZqqUsaR2nvhrgi99ARDFzzdIkPamILONZ8ZEQexaocI1GtfR5ivhrkj7JV
taLes9j572QxVFzwTBivXqeq+Q5XxGgujtuJZwwxoq2vEciTxSqvxT2Uxv21bzvCz8YqoNj6jf6b
nM0ubWWHya65ZheuPmvKaDxl+p1su9bkMCEyEG/XW3WUNj+yZ8FqZblzPWV/hYgItKGGlybx2I97
XmKiMcm6nbyPrhDGSTfyj3seLOceOHF+vefl67BF26DYyKumJgj22bbJpC8XWA7yvok3D9f7+q97
loPGRvnHPQdJjWA/ebf7Nh+3g5KYu652DyW5OThoXQmwQ+lZWsjTKe1qYKvkRMrINveubHGUArZi
nmLrdu3ZQuqITSfAtW3BhSxzDCCqt37kvCV6iJG0rBPIi4YneXqtLXtNrIDa+bmSeGHEC0BPnuOm
gs9Ro/LGEiR9hneZPlcZjpSD+yg7ABrQNwIq1UYWS5FoTwyWHeUQHMAcbwiHfCvrGodkcRetsUKd
DkWfrj+GMW8TtuByugrdba1Pn0VgtveTau1uPbJq6vhvdsVeztXNrXvmE8n7dVWWd7KfHFoHI3Zs
YmwOsi4fxXCajPh9rubu4OhV6hHZjXdGO5pHkeTZORhrVuqj5+flwUkK7K1Enq3SsJz+COdtmtvN
zymdf2MHrX1xCpILce3nYMIRvpsbg42l1gaPo4+OTN5r2TdNdcgVMwjALDudVvsemzpC/O2cPckr
j1NhHuN4tA5IA+5Kx0JeSJvtuzYO/9AHrSJNqiBuaTnmOeKtsTXKQIVNh2X2lFTuWvhgHpRmUxkI
c6SgLL47gbggob2kP4naOCMfcgxQIIy04nelC36rcHb9ao0iWRvD5D836FN62DAIaB/zx7Vh8ZfH
X64bdYHzCB8C2lwYDl9ACUNwVkEU/O16WHTD5yuacutOJQrmqJ9vazRAPD/FQifvVRbcU69+h5i3
8nuteXcbqPYhqnF7QSzji2tYxypbZq1dde3MGB3pY6/e51FCLkeOJBbph9X07LtqebQxk97IAVm+
m7XY+Qa1JMUgZ2gOwPSdl9m1HmT7bMXEdNVquIQl4XnYjfidL1fK3AChL8N+4WfXHkYRJttKq/1v
fr29DtSdfqN1c3FUBREuTP6+Xm8E1OxKyfngEjYEZ438zbpYJgS4dCyiLv8yO+G016CCb7O2696T
clrJDooOPw/vvuwO8aXqyXUwn5KXakzI2w2rhocADMTJQgHTkw2K2WxdnppvnaMbOwep0l2YjMpb
YfCXX66JxF3lzaGTksIF8YNHcnX9uAqM1VfgXYInS8Ghxl9MhOWIOgbxQyDpvZ2tYDfOZb3HhWT6
Mhf4rCwfdJKhq4AAZna2ZsUFghdrq5lX0ivJqtdqwsEjAk+wL4IE27Br4pvst4l2AvEsi9TlIgQj
G9TAflZGzDmXt2mtxOZTuRyclLVdpcfKRr4+I7enwfkttMbm+kIts2jeFej+rOUg2asHvTuxnDzL
kjV2Lq4bA6/hotB2LHPVIwyqlQ0q5jU1FOUxCco71e+Dt9Eu+HAge15jkXWtAnMS2biRrVYWpJ5C
6u4gg48gSX+mpSMusrTMqIGieM2XGZGnQ1id+KVZcd0/yeJpiN8kpJAT2FPn1Jk9q9O+GrX9YHf3
2tIA1w0S2admZSz3PPStw1zGeNiBy3JOvqn9eTqFFi478/h7oH4bjACx767PCIK5erIO7bBdO7wj
d5UujGSNHeNO6x390sA3eZprEZ71TNx/dM4VEn5jl3nXska8EIZm1eJ0s0zW5PiQivgxjdz0idQ4
Af/Q/aOzUtq0zsk2WtvwNZMXaozit65s1Q1IdLEB76yjxGXFb2mgWJtMcQuMbShWA5LsfpiUJ1kc
dW0PBo1VVOGbz/lcboopT96CsCaTsZh6sZBO3nBLcHa18D9a43RMPBSbpoNs7YX93SjC+l4OVYLN
rAsYC2lVPhB8eZXXyXKjOsqbypb5oYz/+03J1ozoo7wpBYVPFgtJtfOnWZwkyvOK91yKOQnwlc9O
5ioWILtcZQQ+IUMDxSfAvnSypZjAbaJrJzlntHQys2z2qjbYsKVfA0uKn8GBzK86aPekhR0sS2Io
WKKhxi5Ljqof9Fkk11JaTic9KIYH2ea37j16Xc69LGmBeK6QlryWQFW+daOtXmRbHmQ/1NCMrqrh
Aod5ciPGcL5eQtTpit+Gf5La4Ais1qvcnQCELDfndwWaBWrq3MnWnPf8Ss0M8jSyFf93flMpSNsu
EK+W7abrTJxbq04OpMaKl9my412iCNWTxSAV7dmp/a+2sCK+xfiUBhNqY7JRtFyq0Bv3mDdK8TIm
fbHNY0L0snXw9ezUTDzRrmNbdFKc9EV2zXKkygnUs3BfLhp2Q7/B8SEl+85ELgoMR9D/aT00l1TH
WiBNMtUjv95czAqfX0A5nMYhGIsJx4bttbIKXZqqRn2Is944EHqYsIRb5hAAQTI9+1oP4WGcwagj
jpg/q+6QXaoovAhFVQrAojMbNlXHTmhpNaOmvfMnEGd+VhXPsg6jq29mpgHEWqoid8A0ftkITXKC
SYW1oBUNT1/GjyrQKT/E3FEW5Qit3IZJL55kjRqy1pvMNNnKtnBKhgfCINfusscwYnjdlUSSZNEh
7Ilwf/802+M3pHLak6xuFWCNfEH7oywGTWXANIIuIIvyMNTai96m6VleyZ2hV0S8vaAscaPyIEwP
7w2PL0r6MBij2Oii6zc8aapt3ha2Jwf2hao8DX9c/7dN5c7eBNkcWB6zzLGu3SdpvNPCKX+W3c2c
xKwmZu3j9p3AYA9kvrkJflNr+KLw8YM1zk4oe9u6/pDYCzJbcY63KnmWjPYWJN94lqVrFYYbpA3H
cQeh9mM4Ov860PGpX6N0cAjL0d6kBjyHCRTsQx872fXgN85iuOAf3a5AZiZrkLsbx/yjn+52w7az
MfZzwzLyhiRQz+Sz2zNIwMxLxjT8zT/IMPOtXRj9f7bL8byaMzZ/abEly2V7FSmiu66Fmy/d0W9F
KaJzK0IdQn5m6QxNkc4sv19vrXJsAyzTq10xHhwyWPeNrv6UKWHLCZFoq2trJ1PCrNrOE0YETy2r
UNnLj+3XaUCvOMgGd3v1UNLU176L2kfXcKvHVE+/SCRMGQfO1i5Ld9vx6iQlu5osaJWQjIvdTWcr
VersFLJtSZIoLEEB/dlFamwlY1h5SOGMm2kokmllu/kDuofxQQKkrnUSJmWNbeNdzd3w/AYgUo4o
oFvC4UNDSDmcDSC7OcQZdP/0V9mKxRgGx/g6pMkQbMeAOF2pDKhpqlohzmHiblSyYw/6cphQv3gI
svLHpNXJUZZkvdNpH0NlnTwISxm9iU3bvamjdRwhTn032U3/YiZds2mrsNkOS9FQVPtgxUG0lq2F
Ebv3VW0cZaOsKvvec3WhPsoSfjnI805ZcYcH++fZhLqNgtp6xCm7fVKSc6flw6O62J8PGSl012/F
SrbJOitQsLGKBgJCS39Z5ybntu60Ux9nl9tAaxrFShZ/GajnJmlxBsEHGwhTzB9XkgPiLPf3heY4
6SVnnYDogkoIK7D3ipJrd7k/WP84Y4W/VW0f9FdL9IhIGlGKhYUAPGCoevMkS92omHcYY3yXJXkA
8j+tY5zOd3o2INTdO8FTTzx1GSyn8aNWWX7dkdc3Carby4xtaJqnYVDCJysEJJXmeEDOXzT5X4qR
tfaM0HKQQOXjk4e4ru9SXVfOsjQN8GjHQf0iS7U99Ke6cOZdSubsFAUhjpLLIfnrzIzcbtcm1bvs
karVRw9ZnNJ0bRpljC2h0SJBCwloxrJ25aKWfRmq1L0XS0O2NBQGYFYEYaHpF4N7D9n4YwRs159z
qUHXMdNDv0AUdHU2Hg3UL2etecoWmILNo33flIRRZAdZNyxiQApY2OugplCMR9vd5vbZMse1lWgR
YOncuMjD4I7YsOGhu+0xVGJDT0PoLEDnaWkx4C+OOiE12U+2Ai586XFl20tlrdy1sESxnDsprOWq
aOyvZIMsL62KH/wG5hP+fYiXUO4O2vPtLFCm0CuXOiWg1Ujcz623fmNhnjC7+REOQ/VOcJZ0CH/+
C3lX7akiGynrazzoCZs15V6MUfUesk3KxtL60ncseJDgZMu91N+G57jU3NVAsx9aDcWaGR+nNzYS
CKAvZ/VSJ89knWyV/Ya+Dn9tddzhY2xR+/XaHUJtp8w6JLk2RCQJJf4jAJSNrLrVy7PCaoNz5xjN
zjWT+cVI/bOCScfvywmQyUGeYAp/rbFrnHyvVuQ+f4ku7sKjUqsPqc8eIpJ/OXnauDNmPc40ECDh
b2otB9mgz1p4dP8c4fA/vVypQDbGLWA89NnTirHdDU6lvvCnVHZDGuSeLKYNSGOTsM1KFpsxYZvG
SiGoI61b64q2HYY4BjvEUBeE46ril3entLr6Iieu44rA6lIMLSZ2c2LtPhFedIIn5wGBsU0ZauPF
XchByYhFqDADr4f1RCrbbw39DcUwJA2TrFyrbmq8KVZOtFbJK3hulf5Wl837ZOrpQ0D88+VfBinq
JLy80Kxzjq22osQJayUvCEBd8ovxInkyzB5vLGtv6Za5zRQt301gvImP8/KVRb0x2FktL19ZbPFT
Xc9ZWD1OU2octdRV1shATV8FoknrvjOzEyGX/g1MWm7gmSB7haWhQDdzx6+ug2gvgk/ZSe8V2UsO
/rdeugIXJFetkGhI0r8ZylnOULbdx2Vl8ZfL0qtJh2JbKYPqkT/MLrdDrKMHV4rzrSZTeY+vwGSt
69osT7IBd5H8Avm9OwmEfb/mGb9l3jOvuIRZ+2yqzG1C5vNrXzdeumCWYhsTg6BsnVOMEuz92GN5
fgUzMdKv4+Q1rdqPkaqfXUfKDulfIyst068jJdoJi8nHqWj3EV4V35t8NyJY9bPGiXJVlb31aqLS
sSn6ITrXlZLc1cqobV3TKp6JtJDbsnvjt27uVnJUUkzvXThHby3BeA9UWXgJDVKrqkn8DhJs8hQ3
frgOsrT6EQ0OKg9kzhKfN6pSNl/nyK3QbGnCe+Qi+4NTF+8s+jOvGg1iURgvofc0Od9YcIKp7aKf
i9FJAuvtPc9Ue+0XZvSgtr62d5zE2he6SpII/D02vcP4blgFNja8W1XFf+94IXSq6V78Si1eeigE
6xKPkL3qFsWLIFUF3dOd16URli/DNIj7FrdEfnfFi+xhjs4+mKf0QVZZtdusY8cJD7L/HPTmrsrU
1JOtBPHbC/Joj/JSssoJRw+rne5RltpQd+Eb4WMi546iWtlaeCojDcvNWIFeAIItv8m+Y5HVlywy
YXxHio6ZTpS9ELq69GlefNMjMNIGkj7H2nHA1s6QOhq1+Db5E2qencGXAi+Pr6X4IbsrKtik0WFh
L4voMthFO7wXelftcdZrtrIaH1OvNeIMLkWmHQotrDZy0l4xjwU/xhcrb6Hk6cYBDFnylBQGvj0G
4O7G7vGnKnqfV2HFu5po8lPZgjIKpx6SVz4kayuouz0qXgoJ0qX8/zn4OtVytX+dQA1wAY3bAvWV
RbGhhdmPnsVrrCJG1qmluZL1uTrOXhkM+rVbnY+furVO+rmbxWLpIFgnn6dIWoKTRPw9Slp31dgq
fgntbLwJnHdz9KC/COGG95ZVhat5eYiyPuh3LtyMjSxalUkenkDBSRZ9/bUPrPZLqNfGZcyChDQm
k/WWCZm4Q+Iw7lcWOf/fYLN7QssJTgBsuotV1/1m6LjJYZ0onhBr6bdj0ip3vlt1d5C7na0elcpj
PCH4FsLx/mb23UWT4+cEGaghqn8vcywqRrsdUGjFe7j03fxil1N3QMZ62sd+095nk4KqMFYkX0gQ
/ZHFffgzEHtT07mPStVendQZcaPht6csJLM4rtQdzIDu2IYzbq19bm4itD9fxPKgYPc+/lCsBi1r
YmL4Rfb7RBf+flLqwGsbTX/No9bZlxVBCFmcgJTtEyWJr0VMTvW95jbJtTgE/EozrM88UcTGaypG
suV6nvN+pdia8UjRKq6dbdLV+wojxWurVQft3iYidB0bFjbrvDTEanAZW1pkT5pJxf5xuSvoPRm2
cUp/bc1MiKSdI1ChXFpdt4z2gapM19bU9ZVd0Kvi2jqnsb8jxQ4ZY5m5tkmEYAmuX1tNFadnU0Nw
XE4VRkLfiRYdVVnk3abu5q5BtmAZm4/DvNNMH9OU5bpqr4077Nugak3NoXHKdu9P+SveQ+O4gmXZ
nOWBP+/HWazf2808nn7tIbuFUF5XJPLSnSw2JSbDeWhimrTYR2aG5pzduQVnVPr3vHx1G3EUK9pW
AeKnslL2k4egiH/YEchSWZKNloL+ZJcN23gZf+sap8Si0phc2K1OnrWaeNFyLE1vczc4s945oXls
Ip83nuzmx3BuK7RyPDmxmvHwWUWwxzNY1ne3i/kF9iOVUjwkbMg/XR8KR4PIUR5vZN/bxWwtOZhO
U55u9V2gZEe0q7/IK9/mjnLNWRMYU69z2M++rUIVXexW5EGJcFoJXVyyp4VV9md1moZmu5JlDauM
v05NUmnotyA5oCuZJwBYnK6nsmtbpsoqbPHjky3/MV2bRjvND0gtLJeclnmsoGNXJMvGpDhIjLja
Ro0d1mbo4LqD6h6qgG+5LFpmYrNvCouzMN3gS42Hm6xXR0c/VLVgGQv46qvaQAWzGuDOoJyN14xo
gKxPMnc8zOEIOVBOji0PORJwhcRAWNCqpALkoWxj91QvB1lsW7PaCh+iuKwbqookNTn+ciU0YRCZ
iu1zbLf2OUkbr3P1+Y6XsEFsbGmwfLvfEPjivZLkrLNlR9miRtg2Lr3DZeytXp65vvoxTBavY+vA
PBoFmqs/qrTZTZOmnIA0pI6RneVhMiIEq5aDPJN1EQkjDxx0vf6lAalxCIjLWNk5VvrdJMri+Eu9
7CGHkib3tzXL5esV/+1icqxauz8IIC6ROUK/6eBPW7HYI07LAVzXx6GUBooptJKDFYhNLYu3PoMe
iLVwlWGnNXa8MlUzwlC6Dg52maW7IQzSL5GfPEpKydz4MV+L9nMPFzD6f/fwlar1prlFHtZFQdTt
WoJXbZCfNGFvDB2v3VuVncaII9zKtxG1lnR7vajO0GOyk6y/drYnYXt9hqOd2XXtA1rzMFsMHDtG
Yicu6b7a3mNLVayqyWwfrpVl3uwA9C1CrtQVy6Gp02jDHlt4cpprg2rjH5Ogpj2LxcZp8XYalUms
09Tv1re62Alt+1oupHfTrUlVkVNdyZGy8lO7LDcNWhi/TPevHcflDmSLPMgZLdX5qLsV+dXxYpd9
nLzCEWabQEDzXDIu46oMpvI84sZIZqeoxF0FN0XoIUXZ0vmN1nlBW8Ot5K+8lZVWbS2mIJMee0mN
9qk+NE9VJHiWaJF9cNyEcMlQJ4+a81W2yRoQp/HeJvK4vtVZJj4eUQ6bTk3M+ikEK/BUPMnu8pDq
Lst24djXa8g6IxQxoiFhs9cKZ9irmQADk2XpmWBcem6IfexDVCAqv1AHvrsOR9ki+4DlbMFj9+g4
L71lA9xJdVv0OpJhWaodCzPpmxc/w/DXrLDCc53gOTOj8V3NwKzXZtaSh64wpUsDABJ5Mx2nClI9
C8fgASFNDBoVGJgJW+fVkBnT7xDt15BQhmCVdgNYI90Fs2QgKJBG3Yvik8Tr9RrpDhvpbZEm8UFZ
1l1wl4qNPk7jS9kAJo8slPVVJzlcZ8LolOCKj+Bjx88vzfKLP2eIqLblnW5q5HHtKS3JDv1Zlmfy
0ERNsTcaHbGnIDhbfx0IrcF9H3msZZGj7YTTvMvGW/0vfeexChds27/OcRsaJk5/xJNvI+e+1cuz
W91cOtEpQjZ7uYNfrnSrkzeTzEgvO7gQ/tXVyY1oV1k5QluB2ZwRhsWo3g707ehkzaaOZ/D72aNr
Q+RUitZ5KXPtocR+6V6QSH1pOnVezXab3vVD5r7Mftd4xF1sPgNajWawtjrL/422FN3FS3dWgODI
meK+VvGNCb/LRhOpoCefnwtr7lOdmCU2bAE/dbzXOfqLnC0ZKLAMsixPkUkfjiBaF97H6L5mPj7f
6ThcZAkq53OWi+H+WgoNAlvO+HAtWfY+mwvxKEtuQoTEQjcg1+038OfQhod2vpcHDSDsJvd1AUSB
urwyPhpqEJVYrjjOphVmZ8HwX1oQVVkFPKH2txkqdALu4yDc5WmEGf1fM0OOdze5DvrSxYQTulNm
bNAesx5aQDcPRmHH+8mwYZb1JdCS5aATFTlnWM9rPrsRVqXUdXqw0+t5ZHlKSfaNI0Nb1VYEXR17
n4cO06RYGU8imgYvI7L1AxWeSrV+1CjteSLJtJOulPZl6kmryYYKtjm+neK9H0w4nHP7B4QsZzc1
bXHMMGtABPB2GgPPPpLWbeZ1HGjFsVUtvLtGxT9g6UDMGUKlZdblS9gDA+cNXx8I7pUvGQucXY0V
tidbM8iF53rIvhCMTtt1N8wrp4uap3JJqqIyM69MGxfHPnAxBYAhha1Il4tjo/rz9ZDkw+fiD2W2
MoR+leCOqBC8lOXMn4vwU1E2/FKXLv1KJ8eCVg5R53bDs8Xc18CBxjAk4zFl4cYORQ0rNoofVbOG
CVM11Y+mt17cUegvSTca+8Q2/G1a9v6bAo1gBErzo5qRHM37qb3EItPPI9nOdVWP+f0YhaLZBQFM
tByUF3oYg39QmwSvyEbzH7TlwK6p+j/KzmO3dSbbwk9EgDlMSVHRlpyPfSbEiSzmHJ/+fiz/3W40
enInhKpIybIkVlh7heu0CdlS4P4QDiyL9G4iNYaT8jKm6D/A1+lZvoY8CDuBBB7vkaXCSxPmSrY5
VoamsXw36hqnTQrppEIN6SEZYYRHoyWuKT4O16oReL52kQ0SQfPrhNiahdlDfTIIYfo6odhWc69A
3HSaEufcsnPejTjCa1m0zsVGWPxtGn7aW3dEBtRp2MBBqgSND4M5PmpoXXHAmhTSUW3lDvGwGU5x
QeFnOyH75FlLY5uLWTvXQIdtAjwIfaVYnZvXwxB3HTP5qS75U9c0yksNtevYraa+z5tSeS8tJZAX
LCRs74YmM+/kM6MSqo6MXiFm5KnQVOq7/0RB9FbObJcZt9S29BuI5LSPC4UEkX/3yUdtKppggzP2
i7eMaAjZGY3L7PLD5LnyYLW5fvWqF9kwKgYIv4D0d5or57fTLkMWsu7OQxMF3+7rWc32/NioR79b
IucgT8i3EsF9IMInxmR+S8V2kOIrQyfeFjLfb2OtxT4FfQDndl0OTtM5obzMjSgR2KbHvLud/X8/
yxqT5nUgfEkx9PEBc6LxATUCVh8GOclUku6++oekpFC8ri7bQS6TJ7JcVe+AWE/ySbKf/xfTh37a
IC7HuFHtBmGfXPubaqnv0lQn9Q74Djh/lLjDvl9z6zenU+zd6MGvM2LRnzoSo44ws4ybVXf/PJtP
9B328F8jHv7wcvH9p8+fdAB0NmsaYZHilEQEen5ZA8oT/TjfyjxTd3quQQbu3PtFw1VNOlKlo36I
1cS9ly3Zv3XJq7xVRIfPwq9eVhD+TFs814sePSrFEyRhJC/bYSWSaZc2c7KXTeiiW4xysxyadMXY
0h3uOq1fbtZaYGRJ1T1AUrWe5MnEmZc9KcxlKM+SdztfipIcHnm2LXD0WuBxyZOyC6UFVFtzucmW
FYExRN1dxPam1Hdb3nS+xWmMEEp3OYT0QDa/8qo/g25ke96u6RqlD2Smteq4M9pobXl2XWw7dYUg
U5a867OCqofNxPy6bC3Zper6Gzax+b28vuMneyAmnllnu8KFRvQ4ChMAnxfzEFNgsgFTTCdGR0+u
xGOxBJwZfer8cVFtVo9mck9dSt3xhqZHbO10FrY+4+bj3I415Eo9C5ZiIW9PGUkJGN7j3vIesrPN
YPPooO3Ol4Vqa144BxN0fe86nr03q/y9TmsFkr6tBILy5JFy7Akj4OTRixjcNTSK312AbrPHoVnT
TQOPC3O+ykeKBd2oqTFw1G2+1lSZCuLb68302AvAn5ilgWJBzpiSJzUi7biLzJ1b6aC42cYkPzrz
4+JtKyIPa9+Yv48FxlKdDb1dg1c9QeWNfcaZ+3/2obH9qrDYe6pVIz7FbvHhjfEPkcbeIUo075hF
CtgW22FmyYRf0fpqJUt+sDc2g9vNp7St+V/xz3ETYopNy1+wk3qoUSLuBbYHWQT7vNFeBkP77mm6
66swwnbmEIF2Ko7fGhSI1AXizxQPwThx94ASlGRO9cR24RmiPnieiv05dUJfXwUCIAoRIaRnB+Fp
PXc7Kh3hNA3My2qeXmZoi76o+vsBOD4Gsf+dWSUWs43Rh3GlNfu6Vwp/MiGY6vkY4CsJ0Sn50Oxh
/dE3w4H8wlO3WjejbtWL18FtZXIaQy9pS19Llr/R8KMtcV9m7/sHK2w+i+4Dl8FD6pXfxgIyiV4P
SHGrJx22mj+1hMvryre4zAKrbZhWmp74MWH+yMt3fL/2Bp9M6RGaNzvdH5Vlws4y31ADNGcox+xO
CHvxzXQEMlCUKdDXModgZX3XE32F8M2a0ksqEXDBB2LSsC6ZYJeCsKmmzq6JDbN6janbWRkZBXM1
HGCL/lCmsnwZor8NFroHRGivCugo64T1Ws8ASEWyGU7NOZPH6uxUTb/Cx+Q/WRtcmYAXoEhOf/I0
bq/aYhCGlr8M46i9Gs55hEEZKJF40dCF7CqcDXYzYwCIp3kiXvxqrvO5EipJXFlxnXoynzQkMuGa
8WVQ6B0PCXzScxKfvKYPHZ3wxKhqicgxp8dBS1oWn31zSGxMB8dxeID6sTPbZYKFbJ61ylV8NUkK
mHbDs7NWFCyXat0NUdmeRTqd2gFuLlZLlGahryuDepwmNGaVWUJ8hdeFbT3V/sQhQqWmTNQPpMWN
pDIkkX11HWjOpOaIobEP/ZDgnZmogQ0DUmC9cFxXdAwmEUC+FpXamW25G0yDwtI9ak9g2L7Z9Ass
DvWcegJ9eNMketgsTXceMozTb/Jhg+4t9//j3KqrdJSVPR46dThVNUAX7EieJV9Fk6c/XyAmIyiN
dL+Y1+mA2KNE7Wy2PlHvMz4aa3cWXqLvrUG9qXrdnCGSr9xhiUtcCvvjXbdAMhn05Q9zlY1MZvUe
O7G5ybMy8Jn94rOtY65QxkFUO2RQ5e7vJ/KcPlKXDdziNIlf6j9123kW0eDr1PROMVrV0EnHX3XH
1yO89aE2bQx8a7ybqcBX5WaSPXq3Ns8S/IMJXrXFS5msTZgPEJHb4U/h4FkCUdfBNrWuw1VJ3NvY
RqdidZXnCIPfaEkumjG8llZf7XEu+ejLXAmdqOPLw9gR95/xXrXFSAmfQrXWVc9dMn6PW7PHyTCx
D5lNQaWehn00tmXA+80uRTEfvIQPpKjxbNELa7xvKj4sLRcvxURdX2/YukTikKXFfgVQPtqiuyuK
CmufrHqdajUQWzYMOZXERJGZRkUz2/dVdNfWuEpk3IyqNj7Ukfae6A5QTddeVPYbwbCOY4hy0Tor
uiLA7DPzlAtMLtq++Su0qvLJpDbU9i8uPak/mynR5F1OYGr82JeGdsSht40Ha4cDcuV0z2ou3hpT
TXzPmNn6usU1cex43xoT/sIx3NTWK066xiIhc7P3vvVWf8jcJXC6u7rPfddebF94JYHvRe3uK8o9
1wHKYht3/bW0BtBc7EgwU0OH1QsVT8pueAXTT30xWu9GFaPIAnK6CdU7TjmeJ253rpTlj+fgf2V5
H9ZUEP9pTKeSypOfCMrFTM5zsFjQ+SrdcwNg6PnIziunuoabTV40l3TqGYPd2dwTnqH7w5b0aeTa
G4LuGe5qe2currdL65HsjAxxqpjSizyMwkovVEcvedHaSIftAhrv+OxmCCxAlvzCVvyhb/+mhvVm
TcuvVu+pgSXmHWTsS40K0VnAEU3bbXb4IHzrCBsNnTJ/wVbcus5M937f5u2xjrvioVjg4SnJ8CiG
1TeHIg8LFnU7HWEWplgpCV/aBJe2sINBI1m50YWBIZCbHdvCje+IpYlw+zGSy+oV1ilipXYWSaad
08lAoZmU66VKs+lYYoJ8BzXcOGhCLPdjUsQsZpG1Qo9p9uNEMCK1Ji2s08x5KPo4CeP2vhmQ9ZjC
pphKACTeGSyJy4acwwTz32BjQQZ9plI3N6HEW0JYL7bhERe4iua1646jYpM3UKbua0/RPmgda8Bt
P8FjeIAGZCxEMmGRr35bG3ZOWjNW70pDTdTL+vlUW6a1Q/La+T3D5ftsofRJ0LW8IyvuISfDfYCn
SurfIIx3JjCSFZFqvc/2MJDhK1SyNS3yM8BF3mMMUXyG9ekdPJ0NW9aM75oXjX4BS+rds7BCsla3
fY8rhgh8DJt3JGQzptpYvMWKcSZwUL/iP+kBSDjRTjZTserXUkFFNCfva5/VAbokE0533O8bc2aS
Nc1zYrMnjmJzvPaYuF47/tfL7LZ7CGfslZmAdrVXILXMHeuetTaIkvegrK3y0md8ZJMZjDbvEouh
DCvvecIjGVOYITY2FBQ3H6hR0H5jEvTs2dQCG8r4XlWVjuCU7oc75pSY8QZB4189U9NZ9iN+IjuY
QnZAGpbhj5qR3xprcvxFZEaYAQH7hjUe9CrzyCRPp/1aX8esWY5Dl0bXlf9FSe07OIuveRKJB4DU
wceTiimrVdQbVug4+pXrg20uTNhVuwQACbDrcO6mMMVOVh3TIUDM0O+NLQR1KNMARXx2s6ehOnkr
SatYO5LBUq/fq6EiZ6RaDw2pfOFSe2+Qg3dDO6UIX7j/oxXG79K4gn/FhhtC4HC/wtZ27DDKktiP
coDWrsUHR/Bwn6ZIhkSEx5c25Q+2kl31beiOc4Aruxja3YB3qIIPGxO3QPgAIIAXa2QFg1c4vlpU
FCKZHvo0sp+m2gNUt4p9Nxi1P1WAGpUXu7uMADi/o7Icdklt7xa3Hc8Yddj3qdBSfnQrvIUOuEwz
GVBLltA3p0rvSqOBpGvcLVjThaO1pBe0Hc2Bhb/FO7vhm9YcNRwzhNJFl55bFXOo+pfprANBbMI6
jljRJEkKhLw4Wtj3UXWoYpEHZvra2VrzEC+z7oOofWf0psI8ieVcWv64jLWfdLFys+tuuM72rPgl
5fr7TkwiwLOZf1z1zgnRG2UFzJP17QNoN+SGAeJP1eJAWVoEaDuahjM9npc+prSuqmVX5I17fhLz
te+oNhKj6J3jyCUxtXDvMXI/jLGS+6Or3kwAndCwl8XXeuXce9WrELZzV/bKn3bmi5otzbg366YM
uyX73Rnwd1pMxUnOeaiGNr3Lx2n2lXRx/JmUgZ55H1cIphXVLs4EeUfhEpEeJEaU0kMUEbqGdYdw
lD/mbE4XM4K+NddJkAyzFXSC38lQ68VZESMSUANgdJmrk7uMJIO4VXOH59hVbdlSGVBFDCIRdSI3
IMuyIhOFfWlnj0SXmcWT1o7dAZFtmMwKkrVGrMfCyjuolfVL31WPigrhDYPt7uB03Ycmcj0wWs3k
Dsu5+Tzztg4zKrk1PrkxqUUbJjqMSRZiB80KPtaWncruo/YScUajpFK9Wr93nQFXjmXBjpsCDQU5
68E6z6QPDd5HHpWm3zsjWAc2TXOON3Rn3yiVztcZkiGeRd0+d+M3B7OacPZ00kxFHq5zbLMZHvmA
xlHs7ThSQ+HkbwQCzbsGyCzEclUN8wQ2YaXEGK3o9V0544fVRUxRhW0avoMl3F5JRyfoi7QPRJQc
wODyc4b1rq3q9oU1/h1hlz025umDoWnKoeZG8qPlIYfAMRWpeOzYz8YWhWbDpW4i0JX0TceOVW11
Vvrs7Gojng9FbWu7FIKNL1zsZNNbLGaL5U03BgUMyZ3lZI+JJy625bZhj0UudetC3Y/I8Y6ro3oo
fjE5YQxHSjNmxX7A+H0d7Ao7r5QsBvzU99Gihp3jtj5y5XwfeRYjSSTiEJenDw3fnbAZuulZK4CF
CtQ3ja4T9eV5ZJYaGH81UTrvCH985qtywVjcH8Cf+V4oJF0sxs7J4cjEgHKw9Z2WRJMWQzs9KqD5
zOItAZ9B5xoocAMhtfdtMLKk2DcWDuYNThCww6v+qcmRcBkUAj1q/u0Mgz6fzcVXWUmbA9FgjD8/
sVmYLiLNH5WoWYNR1aJ70Rkftkkdfh3rczpk4lQuDNemAp2roppROxeHXSbS0wvZuzuNFLqgaTQc
kaoI6VwETynrzr1eQvKaczwd48aPMFg9qAp7lrGx2s+DtcKCMKuCaCTbeoy8bN2j0SQMI0OQOqwK
O/W5SCECeM2JyMvhPE9iPMtHX4fYNodzkUKdQlPDTO0At8NvPyxl7h74cuuzkav12Qbv2vdrdV0w
+z1jibSe04JNm4cuKZCv5vYUA4Z8PjQUGLGhuYBeuD5Q/1VoXnvOmvKtdQsAlNKc2uOaFGyRPVTN
br5gSzws58kY8DJ3OrJwba0ofMvCnUUvzdOobIF49WFe1vLMLFKyCZqj0BqqNzuBFdCPccXrA7V0
5OwWZhUoSZWwl3KjszywfGUdmmRXC9h9Hylqe16HFr+syTq0DIfnVs3gLiYsS/2mrV7SrP/V9eXw
+VnJR/JjSlYL7/MlWl2cXwZxiLY0SrnPkI/crblF8/F979q6nHnTHOw5ms52/IqoqWagCzWs/tld
UJX1nPTNKONSCzq1yU59v1JwX3falD1qipeSZs8/RvHNwoYSJwhW8F0XRQGD1PYGmttYdddMYbjA
QjdIsiUq/ESNosOaN8epazBWKElFTJPT1KNLVFisQYOdjbN8B5h5UBd21lfKdjV5FYa7BvJhpyU1
29/I8JMeEiVWIci/X6rSY2s1meA1BFKdITroZ4HGPKgddGzNT3fNf4K7uHyyER5yo2657I5pk4FF
DGoiTvK7qvW5OrfbQTblwcTMg5/59lX+r9MRQfT/cfXkeN1+mQTgYnnQ6ikgbPmDzckQdCaucKGt
mBiMlNlxbAqPog4XxDX535WbYpa++K3Xws8UTgPljsMI42+//BZkSlABnDWlv4vyITnlSoGd+20g
JnA/JONjGdV3GePAGZdsEtLq4gd2cjFAeYdMayBjdtVvHd7wwOGKGzpZq/gQoyknxOn6FDVFydi9
Fnttih8dqmJR8Uzu+murusZh3GAC1bKK8xxjE9m2+mXRiLY5IERwnoeWe9gbXfiSRfXiSRkk8QNl
jJBynE5KZWfcOu5yFQuGbJajdKyawBk9zBuaMT9HqsCXu1dYViHGuvDRnPCCUSx/persKzMkLdfQ
/cyLzWccj8q6zs5etf7myyafBtLqyZxKsjX1tN8llMj0qfeuk1iNA6ByjWosSNlC7Ky2q25qgahx
ZBsViLxO/SGPq5uVUnHGyArT/vKA0H7dUYXxuArDZ2PG2ZaMG91ds3dY/+0lKlMzIBK53HXK2txl
GGcYWqW81Qyze2du3VNOLtEj2ZnUpK21/zVn4uCsPdnzvfnsOKI6cAuUxwgc/a0qIxwTUuXHEJl1
gD3tCGNU5FdFZd/TeWNY54n4EdfJK0hSQAK3+THG4hFDVOdPIcDTmBf0UrFvecTypYzTxm9VYtvM
zv4JMu+CBTBGOWo/HAFLnigNonEZGoRWoCW7Ku6yk47j/M4pzPWIi+l6WCkd7GBpGrtV6buQ5eOu
qqf0oDYb3uGBSJUgrb0Y7CtEf+IKxfhUoicx0ir5iJTaRglOMUF/zmq12sQrSaga9vrUTepH32nv
5dQ3uJMjmKTaTx2GrJbUTT18gKZyh+dy9ijSrEDcmi0MUmG/FPmlKerpYm3o3QLVdzLa5uiNrfJK
9HUoPANIFcXeLhrycI7T+BWm4E9B0NS92erKi6FaCvEZ6hS6QwGz0aqSfd7O7kcLft16Ltz6Llou
AJ/xLjexUxqpIB9x5N+5OLn/6LzJCJzM0W7sAIxTWyfdoUN79pyYPap3KuF/WuyDLS/93RJIzHpa
Mx69Kq+37BHz6BmjeDSaCGhDEeWvvP6DrUBCjTSp/bW1vWfYxtE+ThwEw81KxtaarTcght+L3p/W
RfTPU9e7jwPGFkkJn5mg6faAEzjDkax/57zZs6x5Z9TScv+r/XlaXik7ZVse5OVfz/7q+58vIU/b
ayTHeczKlFMM8on6Yws1/nxYTcQdy7Z8JOebMVG5SLb/4+HX+a/LZZ88/FeffB3Zt2h9uTPUevbZ
2+V4v5VlzaS6PVQdljDAqf/qNUaTBcF2Pleg7Ibksf3T/nzq51EslAEVS9nHmWjO8lBv0+xkVpiP
ybbZLf9q417NKnJM76pFj58sTeV2cAsjgEQUP8m+urAZ3VNzOsg+eVDRpqvJFN19dhV29hAzjH09
qSe58WTi5v/ZJ0+U3dpS39m8jrcX/+xLlc7XtFE9ffWx4wwwszdulZlrYeLW8cGqsRqvlMa6qrWp
XqPCS5j65v5H62pvBUTkZ11V5vMaiSK0CSB6rJaV7VO8+Fi8VR8JjItDSgDkkcIIqmXUiYTs7TTd
G3djm4OlROW9XY3dnZnmB5c59kKSJ0ukNctPKMcOGVv+S4ll6wFzl9eyzZ0r8kM1VNh2MazE9v3U
zykrfPU+m/szZijFhfReQaQORG5YVGtoeJpN6EmBf1y1/hAOtpN80N4zgP592bfqB35r5U5Mdhmq
q/ZAuXlgizlg01hlc9Dhbngw24pKj4ohk6YjlGPpvcvGUX1tnAnCaJ9tagqQpJx8KCKoYuM9rX8b
3dCxU4bQOMTW2zqZ9a5AO/eUJ5gU1HP1Eyx/uciuNtaHq5cXJ9mSB4TC8b5D+r2T18u+ftBfPWts
72RrTKqVCtN83/eLB0+tF7uqyKanUkQlMthkCpV4mp5kX1Kx2IUcdZUtj1TOS9IUf7Ch+eeCdcaq
GlQSDsr2GvJQ6H+TyRKP8mW8ek1OKtGF/tcF40Dcg6m0+Un2Ndy3d70SXb2OGv5S7fBLjB+0tVAJ
8cyWvePGGzzBsC37Yit5LEoqqLLLqkZYt3n1S47rsiuZ1iVQa00/yGa6dNXTAir++QolEdg6RCXJ
eZUkV+igD2mdOse0Y3zFsuVfpNvPS7qV9bkWffvq/+/rgPhL6JCGvpev93XhqCXPM9U4djbFFODg
VN1jGWiejHnzz2mS2Zd98jBWanXfb4c4VaBz6su6eT4hzfn3ia+LtWx1jrWuPnx1yUdLHlX3X31u
WvxRvZbVT5t4vtt26X2lUzIWhPV+Pvrqs5UeEkHrneUVChWmz8vKuMmPig4ZptdxHU9rkzAUtehf
Y4CgMGLNsJdNTVQFaQgDumvH6l5FFG0knw0r3C5OJlEcUyEgVW/NSQw1icHwTLBqYu8l7FfDy+G3
VSYI89Y0Kaof9Q7mfj8N9utcttNRKKzY5Nl87rJj39bLLjbRyo+97ZyjlkWJnYHOqYomMEnL7Rdn
LNmCeeJNtqxCy563OoFsJW5kvximhUtSXzzKrmqIWU0U9XonmzCmzIAMx48Gn4edPjfei5WMCpZg
iRJanue+aCyNjmrJok42K6xe8F9jkSMvNhguHlAwXOTJCEbHyzedn/UYTIvBfVXXD+r2olnPcrf3
vPJOXkgsMWu6ZSAZieBCX/ZNzDyh6HCh8tjfe0k9IqJhypvlxCbnJld3IuDOrYzTj8hFAsPW16OT
d3vhjDnczzg5lLiFvMTTY123xd5TCIbOp833crKfAQksir/aEFawsl6VbASdytVvQ5wxuy9l8Wpp
88I6n1GO0JictbjhXNYEuTM+ovnrqMwUW7zoDTtoIjhmzJ+9wTzIVlNP7YtjnBgdk9Amy9KBFXR2
dN1DvpVhRV1G4rWbQbLyhpIUMhr9qJWxEwhqAhvK5wQjTJcwyc1hD4y1YWMuy/nieRmMMjD1Ij56
+g7zUffB3vJg5EHPj4ap3Iyy/TboClE8brPceNPYcFQzeHXO3kUxkEWmFI+D2K6RGup4COKaVf3o
y/Ehihr1hSRDybjxW9OLngtwraxhra4qDZ/PosEu2g7ykdjWGHZl3sdlnH92aXOUnBVjfEq7/Fdt
u8axI8biKiz84RaWuJeiKd5Ze3e/XFNcx7nQ/hCzsc+8zmKzdOuW1WdBXlLD7nvoElbme5grf4s3
/rUoWz8mG+PVTLtTApH3l1ZgDKc85MSYPOl2dcGZt9xXGjhtqaRl6E5pTdE7+cairzmMLkIG0XsC
f/qsfzDHqgUIsJNfrfihxqt98DptY+eX7m5RwQjLVFQEZ7uAtirMWHvVH9d0Kl+mId3Uhbk4y2be
4DcKaeIO5b39EA0LdahhatBqGPND0pqbvizt9rCC02PX4BFiKeWRuCdCHHK7PQL6taG5ycrZmRtP
LP358ys1SAoUO0hQYapQ6Keolfup3ieAN7Zv6o+kDj7FKyOQwVC7jyO9Iu27hPWlaPWr7vR41hbl
o8Vu7XVcXe2x7/S9PIf1qXcZyND2Z/v3wOD8agrHey5q7PmJyHgdLWMhRZsQ5u3cjBEcWDOppltL
xW/xqRlB7rfWSLH4qSSJV7bwA66fOi/bi6i2XvuqIWy3LA7y3OBZ6qMTtcfPVm02j/20nkw1U7G1
0I9Zk6/XYjv06nRZ014HrqFVD924H13FxstIt6+zrjnseZfCB9HBM0B2GtuZ1GKOWZbiUuitfVUn
jbPR0q+hmSQjhrVbW56SBwqYxDyNV9n4fKmi6SyKqhUwajGJ4zQWwJKdIDDNtVqBYAjnMNmstj9A
EcDm2RvtmaoFdCKac69z9eqq62kQy8tnU57R2no8J1Z2LfLx3azS6lSAeF3HsfnngAOmE5Ir1wT/
dWJSvfle5618Xdsbjmb43aw1PgRyrEW2V0l6wKBZTzEMMKP4ZmTuvBcjYkotV+MbdxIiAXtcl7st
w0j2yetcooFusuk25gOKO1CG7flf/WvTYV/U2gq+jHHLUi7SdmKJBIpTDmXalxCMkVhOeU0ReetL
TEZPjIBi6Bx2/1JY5WsdNeIqW563RBu1kkTy7eTUp8pBmeyUjXQ5vKh2qd/b5H7AGOkhvXBFAy2V
zfGzbIiWGhN+9eudbGo9VA7EePlBNuulTE/R5MEc3p6JjWdxW6fk8w/LLttagqTN4yfZsooJiHXC
E0U2E7LfQ9vcgOjt6cK26jNaDNuXzVx3rIcWCa5syffXx/oxt4v2Qb73YuN5zVaqkKe5ve+NWLTo
Wh3KZk24PD/NkrQb+d7sAhukFCOorSVfLYnGh7wG4qWwTGnN0ko1UJquPdsUCwCSl4ax2qy6o2pT
GYoJ/3x15mrx0zh2fkAgvrQ8IpOO+6mz1r/gFm8LSOhHPSAXoSgvnsn5ZqpnaeiT0VlfYXDkx7qy
o3NvrOISRUpypA5ZHitMPG96kb7l2LP97hfnyVzIa3fc+ndZVDaRy9l81mpCjd0U9g3YT/L7RCG+
A8FnY6DFbnrN5zKFiRPHF0qkh3ReX+y1NHzsOKFv1Ll9369DtfpFo/Hz5k4d8+ImD4pt5zfQUCyy
ox8ODo/BmKFAd6eGelrcjBCuoJ6joVPx2BxQsXj9fIEsv57arvlJbKZysrRiebGGhp/d/KCRB/9G
7tqvcnUDCvQ4d9fRXtjiTzMU2S1JE3xrc0fZI9NX32or1Vi09nvN1e1XYR8oieXfjHWd9oaSpKGr
5JdY8X6xXFfPZpv8MZPq5zALk/JO4xw1GKNU2VyCszAam9s0x4EJ8YMnjOz7RJEoXywXKlJDsdLh
xs6a2dvpgvJSAxHgqaoOIPIpJT9Cz/syJfwFd2KqBNq3Zo29o+VR+YT4noeNwB7TdCArTXDhu26M
7qzvLqrv61RqT4banRGiNz5VqHivViBiFnaXAC8zeK/K2rx1jNs8f9dJPDEeq952j0sxYH84Q1Bu
A3BG5agp1NXQNDV7tPM69iCRcf4F1UO95iBgO/yV7F1pl1uO7HpiesRi044/msJtn1edSZsu/eZQ
uIfc7QgQUw6KOYu72Ut/LSWhi/OEdy5Ri39XZDB1r3ukAcZdYI2if6R4qx2sxhLn2CpB5ZPa3cWl
arzB/Pw5WWn918QFk1rQn2QYGsTfArC+qjGHmPrBVzGpO5HcNz2plZY8NLBUZEseGqvX9gjnAce2
K+QhqnWYLrN3iRCrPGGjokH7S49wI8KULIbbqJnq80JpNfR0at2yaWGkeC1SvOC3kyPswufJQIw9
2+Od7DJQHxycxG52nZtpz95o9LA8IRBtLdmlGRaGb32eneUTttnnZDAzs3ZJjpUWbW6f9fC8RFBa
zaR+lC0yqeIwdyMidLaTMzsb6tX9WbY8XRueEyWHIeBgSS/7dDJCTqNX2qhoeII8sCjZc2sQL7o9
IXaVJcyaTIWNwBWsqtOHQaf6sJ1UtsM8AfwpiAZO8gqg7ukcVbhAfb1k7OZnzFezz/dcJFMVJN7y
vKTAHYul6c9dRDRa2YpzXghmuqpP/9q9ja80a6cnR9hP+fS7JhP3BUwzWAxrJpqkNF7quf4lMowm
5DkgWjXAnNI7whg1X2yNPENl9KZQXlsaenxuiKkJ5NlJpdJD/Lp1iMwH5vsaMky7FGdPsIJAipY8
yQPmKFXYZFEVZv/u05ek8OPGw7zb1pOnJZ5heUUe3t/mIReJ8exWg/GcrQqDPpyWk2ymijectBV6
iLxEm2zjmQlscYrk8/qyo4w849J6tLenN3G7h+4eYYiOtq1RBudJHrK0Y7TrpvnkxKnz1OONfp1T
BZm5DgGtMmPU0STSHOTFIILiES859jRRXwawfruQD2gOITb/83rt8LcqlChE2Q8xitiUJ7R0OhF3
3fDZlH292e5ajflMtggxrQ5rA8Hus6lHPGstDv/H2HktV6qr7fqKqCKH05GzPZza3SdUR3LOXP3/
IOZceHnPuWudqCQhGDYIIel7gwtw40FU9dpIOK8JZWw9Cu9Z1A2je1JSXgxRKmupPdRGmdGCHxVJ
aw4POeCQ61wFCxJHq85ZaVYaPFo2r3mNdpY5qPqK2C6RYq3znkTiyP5ezrTxJkq9a1e3oLT3mRoH
0Xqspl3gsrBW4mgW8JWPDZWtsyoKd0ud5kS/HVnmo9fm1V0JYJX9tvAW7Sv5SST0IxQ8WqLVS52r
d69lIPcXFH3kp9Zzw0upmO9Lg4h1CsobVbVf6mzsyup+vmjVdghWICO0NnpzuKhB+Fj3TnLjG5jc
CKGfWkgQJ1HCKNOUVyLrxP6TUuv18UOdOM2osh9l7XobJS8SQD6pdReJXbJLaEEIgKFOXS5LgHSJ
xZTdJoKj+lyGbv7sRjnba04Y7EVdEqTsVYZAzP00y9dD4cor+r57FI11DY/WDJViTQf+k8vYYcUM
s1uvCcrncsyfajYKr+i9ls9ZhMit7kvuWoYOitdDd7YaveUGcNAHPrUhkApSSjHLZ3kow4cqtI/i
oKjCZ0xh875yjsrQ5bdB789m6bc8z057rfQuPzl92YAKGrzkWnr5Ns23ktzlm6qyyo1ieCPAI7fa
6ZJmXdsIikbYutFkP7bFx+1LpbkZfPj24ubt1Wg9FNt9YlLwEn64TbgzfAQPIoOVTsYMwMmV4tAH
5q/RTkGwlUe59WBOSD6YbrlVNzVzkHXF7CN18BdSk9UISnjdBxJEUpevuYj2gY+BXa+DQZel7gRi
4lUprWDv8UFgg1sGkg5IuW3VszyiNVcrkkZwAXaSLe3jXn1j3cVgA3phk2vyLWniI2bU0qVocuix
bWcfkxYCnKa9hlUXsvyzWSeD9kxa334eE0M5DUS02e+o2UzUslWSDjWcqZXc46SLOjHh2wE3ACdv
o1U98o1kMXyV27viV87jJMI3QGIwh0KH9+hpF70K5Z2EMcoqC97GcXwhIrQJaiXfZWZtn9sENxg2
AsguydChAG9qxRnRsi8gLHpc6Op2l1s+Pq6q6t7a9BeX8U/IrWgrdJ+7taVrRG4zSbkkzFUTo5fv
WsyVuyIZzwaCs54PSCSRsFyMVDh5Q3SolK48lY1bbrGP7DaVZXmX2C7HjVyrX7we/wAQU83WG6Fo
yGN+N4B/3AtVf5XCoDgkqDVekEkEV8I3ZRtXVn3Js4xdErWDvzW6a68Y2gtAgkNTIshYl9E6LfO9
k/TOMdWGYhMzb2BppfsrDTetddk2B6OYEIFeo2z1zox2AIR/INX0fTITPehEydfcrXYNHK5Zo87G
Dh79xqwk4HpRXZ8VUnQSgGuhJcGKvdH42msmbBv5RxGpA7w6vTx3AA2O0rThoVV3MaNWpmk1UxS6
UUMcJPYRZkkjJCOCrpZf1eR7a0q3OIbnizjKOg7voJf/jLZWnIi/yXwJoxLNNfk0ZIXypMPw0On2
hHvNsovA31jFWkv94NKkhXfyemYYicL7O/j48sRNjtxeN/XePGHLymrRpLCCV4x6mWBG7KGaRVnu
fXP4YeuyfentqF6zFVj7bIXOYAe81YgtmdbRa30cITzINEqKaVlWTjslXyACpOsuDH5VSY5LdqAf
+Ja3EYgV5K3KHTf0TxljEdOzDU/0AVOOujAe2RhRVyHoso0bVs+OXcExsyvc32QtO/ol42Ao6eux
a6t13rAnUKaPaJrKlzYIlEs9JZaOYaUFCTNOV77quVu9AannKyorFMlqGHuNautFkb0GlLULMu+X
ROQBJYYARSG2Mn62Rpe/1cia89E+NCk2dpYNp0n1iIHIPfRUh+nx1asA8ox3ViT1mrhnkes3bM2T
FW4Ar3Eo+/y8ZUwQ6s0Aufihd9hgL9VmICrsPSGswuezLkAouXIDDl8PLz3IyxW2WcwqWBQ2kQyH
R6/ZvB5jb2c6k/ps0f7ybDdBoEwD3mirMSAGPQV46O79EatGFcL8qlGgMtW/O0iDAbDfbeUA5ytN
i11na6WntbxGaDrbylkDQrmRMGBRZAn5SPRiPM8lsJDbz0MxPPW+WV3YakzWYzMgipbUD7CXn9hp
rlYGevJHZ1BBgaqucbRM+yS5rXOSItc+GRNOpwib75XtXPKAYVavJIaxuCgOIwpLWKh+6wCi7oum
+Yb3gQYn2PS2Uh4N1w6voovF5nE2EYi9WH2OLfsM/mFglt273MHuW8+qnd0ND/hSGG5VrXFXVQaJ
IgkLNipqTyfqlhuHwi6ylRGZ9R7oegYozjEA3fAx2EFmPlkpQSk1Q3ML6djn3GhsdnkyZROF4T4f
an3floXzHjsvcJkauXZ/jma5gfPOt9SZIDLSz0Br16mReCe19/BHLORqw0rdObQAz/YGOFBwJ4Sk
JJfFWwPh3jIyNj1kfcOc8er0RvcYd2gUWZQQk4m2te69pIlknpek6DJrLprM/I9mCUUMm6+b4TJ3
dDoDHKOdAPQsHGfneq6z9h3U1xSGvjVL5pUqe7yKrq6dxzIkbMrs41ecqtvUi4aTPCLfhFDUXQm9
38bkEAVV54JuseiMrM74EE/JJJ6jp71ykfWyvndtPdzqcBq5KTm5V9/LgKluUcb73LNkfx1bPEYw
YUepZv3RtDEzDyN4i2IVnUM9ezS03tz1acD6e0pc+zo6DTy0Wgm3VXOPrSo6+SwPTrFrBRstgwAA
Gzs4G6Z+Vz0N9obT06Owe+xAXLG/F247qbyPGFSyscfirJkEzpTkIDBg5hSRhioMLFE3Jq8rEJj/
SaSGeFGLtmnmYJeh+UhquTlIjT5xarZZ8GuwkD2fAgHSqG5VF1tXDLfgSGAG6sCx9lrQWIPXDaw4
Xc5la+SCoPSRjpqdK314lP2xh9rhmpseVZr1MBWRKRjWrc7D0mMboJnlx/BKGqQnRwV0kaNnZxAZ
h26AkQJc6dbozV2q8X9K9TDaqJhojmuBmfMnAr8B/mxrdUMKp2C0b32sKEwFm+TBITR3CqvibQRu
9IrXBmjD7LvfBfGrnOIS49S/7Mylc4tdAmvaKihHlZVOTIeyHFu5imTgEwbAypE2rmiNBjj2arlI
JcCeLkiBoUz1k7gMrpUvQemlxyTMGbL7xtpg2A08hJACILhsXGcopgVWZvJemGudIe/aKVB6S4AC
+K91u6ji95Acca8hG6yHaPTffKTgEB/dDVjLbSyrh+A+4Y0AaG8ihaeL/m8sreO2/MO6pj7XXbIv
+5LPJKjAyMLSWo4gCdXwOMvyaPlfszTXviAhjyJn/6RGnnGIO+lpZBNgorfK+0KfjAfCb3KjHUKn
94nWb5xwdI5+YNxCQmnrWEVWqZZThP80EOPm2dbV4aLE4Usvs0r1Cw8ZRR/K8GTSVLjo2kQVvwcU
6G1WgPCSstmZBLzBcuXmLBwRD3+azlKege3aSGNLAwsBnXFamXD1adxWmyw2nUdYANaDPLyMIPge
NcAIZupVuyKMvuRMDJCvDIBW5gRTRXGM1YQ5X54A0JSkfdTYPvMnLQb+YmxSr9HWRZ61B9gR2Uuj
l9Whhy2yFkU1sirwxqWBX6hUXZku8//UjblRc+/XYErDPgvj8Yzwx2M7AvbWbTN68JByefAqpSQy
jBSm1Vrx1ijNYp9DA9c82BlShMRcwp83MTXsDqlgyyfImHkra+yTLavoB419DkbxTZI8ND5gse+p
+YJpWX1MJsxMPuHqfBAWR916CCbcaKkN8hFghD8hSUUyqMGbJGnuNvxPlagXzZPptStPucd9dWro
dKski0kF0LNSQU4rZeFt3N2AI+TB8F/CCqSA+9xXXrzzoPOatQa3qOufESpH3RDPu1lXQ2CEBG4o
0Vkw2KGFkvckuCEONG4MSbL/MdiVdwKXZYxbJqv8JSIr3mijgEt2ENloZAcJFhb/XldmoH3tWkVB
KJf2wwQpZC6bnLIWuLVX4fXgriJJmfYRqPXAYm2Jqny1pHQTyR4Oub/0tgPFPN24arqiyC34RFOJ
5HEroIqish+TITmIloFVc2eQRfT+Or+eLiJaKb48rEwriTfir4zQmiYAi/DZ5Oq39yp5LxRGLGcN
yb07guH82UzPr9cD65CiRi1iwCKJxP0X2ZAlMiEtjO9EMUmKvZ9LKv4z09+Ugvv08M44iJ8UfwbO
y35QdIiTtMXWyfNf4ry49+CYT49xfsKiUuClUpeoizGRRpe6PlebPVIreDIB+pixv6I3QLslQt0P
cb+V1fK7wAOLpANG3ZTw69hPRXIkKToTM6LCihnj7Worgt4zzsuXvW8tzMWtU/k8URMJ0V0dVc/i
2ZuR/dCx77MbS41h3egC9PaYuhPeyk6xxfKv9tFsWx4a2GEVCHXlbcTjEk9D5HI8PqOVyIpeYPiq
S1y5WTlZm57wdXRAn4nslEBEoG9I+wKvd8aWLhoBIgBzxmoYI9APWXG2hSMFSGRbS09zdoxb0FBm
cBC/11cVe9TVJqyjL2OvnsSdm+8S1NJVZsTDRtxrcVeiOmP9XyuIr0wYAPFMxBkiJ+rm7iDKItFi
HEOqxgeiiehj1zyJBz93TXFrlt4gjpTsfK4KMOwbcSvEH6m2Jfen9jJ1zQ46s1yj+FFPtiHIXc73
V0+tdgR4pe0SZgP0umelSGuYtv4uHSE61+rwpE5Dh/hsJ6Fp7UdvBAmMHd9Khs6JEm6FnpARpdn/
88Mf/gaRxfYKsrvqq3PL+emhJoNDaaupGzEEiO97g9z4wQSQ1T/FcHnnmzvDKT68NR9AFZ/voEYY
LwtgTY7VTvNTZdyGtv9NahJ5u9xhBsGTatlQupfBRW4fE0wsd+Jvad3iITZHeYdGYzuuq8S/1J0q
AfOYxqHptRZnity/1jlNPiIc4Ecb0RPaMN4xhWHpMnUEtUfaSYdjvXSfqYFZjDTQ1XWHBNtB9OC+
MbrDkBosS4ptanUYH9kTuPJff9fM4qPrgxV2Ug24wgRIWfreGF5tdQIwaplZTvI2DG/TsCx6kigu
dRm7P9OIZKijtXWtogOzEj9ansQYKdqLZHlbP3TROSuOj4XTHZxKX4ueMJ+CrcBeeqsrAgRiLGTB
Xu1R6D4ub/jSl0WdKHpTL5TbdlcB0tv7VrATx3TR2UWL5fzPXVCUxVMTufkcUZ6zn46L4qe6udvm
hWn+NfRgK0eAP9aPHly5VQw8JosBubUmCOfpw6E6EE09lYXqoO7woSBOz7xAPPHOVDEGtR7Ssb5b
zA1YH15UdixGOcNjO7qngFK6sjkbE1Z17PN72tnNTtdHphKVKm9kL2PvpkVgZkWAdyd4B0M62UXq
Y1duvCB/sDAvXh68+FVRnF+npSwql27y6ZSsi+tDi/2g6IwiKafhWuTUCPqSHsJ5EndfXCQDzziA
WaHbtS60+rV4S2C1UyuyH2o7W3tPDUSUxLplwDV4C6nuqym4FD43rAml+Mg+ONSQcMI39JH6GrTA
3ZEx2Yp7LBLx2MNpeoJQLmvkIf6RDurJCbVkJ4/9OdJzBMqc5iAGGYVRu4azm6Oeu/Ezb/4CaPUv
SPnJUVxQPHmRY6SvJzaMGXS/xs55xCzOnjHLbmQ+u3ie7VLRI5bBQFZk68h5y9+n1r2yaQeI98td
zBOLkTSaPjOJnRgb14AuJEgl8ALewSVrzMQd5EdFE2JrUE40dFF6xdjOOmZisgVet9gPtnUcAOYQ
z91Dj0SjODDXCY5h8+xqXkUFipcRc1OVeRCGS30rtUjbieuLv8s1g/5Yqw+jltY7Wdfu4qkuj1bk
0qb5GWpDsOqzDKV/KOR/LdCWgUMS335Rnid2LE9zHGlYPoDx3yqJmcLOr9PuiiC7fgCaVpwEa6cL
muJEX/iT+0kyP1/xJJYxZnkwfKB/x9Az9cEpNwYEaWQxLA2Hk4yXwGYE36AQuM25ZeLJiG7tyew9
GsCD3QzfkP8M5qLBMqIvT3Lu0NN4v9yE5ajIiSb//0sxV+thL12XoV78MaI4z8WXssjNlWOA7QcT
WoQZxERXasyDjMeiaCJ+dp5yiSwOm7xqc5a49l+w+vlDKf7OD7OM+dw8tdfAAi4EBLHH4EMv5q8E
R9i6Fq/JmCEHs/YG/RtaK+wn+210yCrfl7ei+Zx1py9oABik8eJ5Hid6qpjRLclSN4wJIQcFpUgF
mNg0CRP/zpLMKElR/jCXnf/6fOxh4lz7DF23lnwFPH1nEqUa1+j1ZgShftjiD9HLk2qr8lFMy8Sk
TuREMl96mhaKIoEgNK89CCBLY9FkKYrckiyPcalbfuPTuUH62iDUwRjGmCkGzgYgQHoQZfHmcccj
lvHT8fmPH3MlWwVSJ3+YRopHOPe88bsH0f4oumuAki6g6ekZ+E2D5IboKf+cFWfPQxWgnOpg5/Hm
MxXEgymyLOE+cUIEwUMcXQ4sa0BxQCRLO1Hs3J+dUqbH+a+fevJM9ljemXk+M3dmUeuoaUP85D/v
ncjNrUT2c1mcNF/1Q6vPP/D5LEkhsFGbL8qI1KwYV5bZgzj3n+qWJuLoPM8W2SURz2Mpipw471+v
+mE5I1qLhp9+6p/qPl310y9504CP0VzZ+DD6plccD2diFcU4r1XFCy8StlIgZ0IjYvE+bbMtyVI3
JniCQr+jTVFrZOdGYrgVF1+afjgisq7ugRAiBD/3aPGyiPdkeVmWl+pf65bTxHsn2v1T3f96KXdM
J3J/FoL26zc2Dm1Ma6e5sPhwLcm8kl3KH/Yq/qn5p7p5PTFddv4FcZ1PbeZf6CLnokjdH7lx/LUY
GsQaVOSWb7QYQ5aiyC0TsqXxp7pPRdHObREMaH8qJZIIUWZC5OPlJPbO9FZ04TkrakV5ZCubZXVS
JDvVyZ6X4R0wFbTxpSyNE41clMXIz1zIY0fJSAx73jpyPaMe12J4YPcfSdYKZeC/6GrzoGHK7CGI
0SXLR0iYiL9t/mm4XbqCJRb9S5ulGyx1n7qLKIqjvVfFbFnYML06edQ3jaXG41qsfyMABmwXRf2L
V3fBbn7jxU1ZknlYXcridv1rURxYXl1R9NhI+Wv4FuVPVxB1YxKBnVAiXqNlsJ8n1vNx8XyWMyu8
Sli8JUeDjRFt2iH5sHJcmolzRSImBktR5D61E4PoUvfhHxdHPp3SOYW0HbUrqMDHEioFrgGiBTvl
mgKSY/pw5Tji1c9i6HKTKEkO4s7kUZsmh1G2VlViGQfxsi9PdH73P2xmfpgqLE1FTjzeIGvZ0Zsb
zZtcqYXoiRYGyKSoaGV3o5MTjkHNRRlu4hWd9ylFD+hHNazexYv8165WKXtbrLMJnVQEB9M0OUZI
BMMSh7QmkrIiWrlayq7hSeif+cYqn3SHrdHAgIwBedn5MFTF2+uqexacbYMAQCCjXSPuqnguZQKV
SS2ylzyEZyL45Or0gMca0Z163s/8dPvFTf3wiOal63zXxZpFZOfXPCA4OTr6sBV3Wfzskog/YCmK
G/upbl7ViSOfyZxLS3F4+ZdU31fXJtZ6K2wMsYrzUvetycJ+ryEEuFVhzFKEeoYAaXbEZ5Kjhkrs
TLOQ6ZmOOg4wTzWK8G4qvedASfbKdA05KpNr7pX1SrQam6Q/SGOub+Q2AaTXddmqCnjVReIktr42
HQCeCpiiSxzZOznwjXSLZBCGy6zst+xKghoerGOletUDnCxizYjGQjxPLNyLQvkSu/3LhGh/8pCB
fYJ/U25QjetR5aAo6hIEj5KI8ETZowIRmkX8FDoWyoJ6cx1CtBAsYAs7ldj+3jHc8TEuqp/wHQ+t
ruRvfarjqhW739KcKXmJD/zJ9WSQ4kn10jqj8d1ht57IrusRcFBq1HG6buVVZfmlHMH0siTPX1U5
Ntco6gCvCpDtkrPJFkBnK3lMjQL9JlneFEgEowyVg+PGiLG49dMRtpIwE+hwFPAjZV9lZn4bh6i4
iZxIkiyz0D1LU4SF2YQ3stDb5AXyQ+7QfdUJnu1reZLyS+RCw44EJY7NtAG8sl1WbmEWonotQ/jU
XIxEZRQMN3WSgQly6o71cJXZJ5AahNccNttrVL+GdggeuymB6BI8unL0DVlN6Siq8gSTbnQXUeXK
ED7TDKI1lvdYoYb9KBMJfYwlRVkPfe+xguBAaDpAq2KTe5liKYqH7GrouuamRI3zME5JmQDbM+lb
sKtpsRzw1SReK7mFK1pHdEYfMJvrexVdGPf3EAXjbS6B5kD516LPLecXgeE8oDITrAu/XqF7qm0t
xdA3w1ClaLwBps80RT+ZFlBnYK3KRjXVqF5hBY8MBg7guePnlwKq3aWakqVI/9xHGXuoHdJGJty0
XD2lox5ra0XXlJNIssH7uzJrC2k9OLDcHT9msxlRg5fWBTBqm337NerSd41QOrhw6P68Wzp8ZpCJ
oBWyApWYdvxNuPOLn0bq16GKQCsgiPPi9Qmwa3SwHkaFWLIxRMa5sNP2pLZhfYjjMLvxCBQo/7X8
VPUSnSuJ9austS8lqkFXO4geOrOooL5K5VPYEjiyEHvciqI4QCj0Ffn1dFv2qxbjjtUwNQ+VGFO+
ECzXdB4RbKosCdotY8bmw8lG+s2KR/0sLlVWunKzHP8AOQynzgRZtB0fnGKz/AW1F/3x/TGar1tq
Y/1QNfU2lZG1WbtYLLde8oxR4cimfVaxVjb1M0SL6gnueXtj6/goShjt1k+Y1kGGSnrEmqYWos7S
8s8nRfaLbKPHhWsgQG1oP+xYTFkJBt0F/bT2UnZsK+cxaifigIWSxREZzAg0G7dC1aV6j9imshZF
cXuSWJ4+VRaYsOn+mH0P0KWYJnrh3uz/zP9OHKXu3sxKOGfT/UN1GkReMjj409Nn+k5HOUVkRVJ4
Iwz3pSx6W18jIfmhUhwWRxrIHZvuAeAMCDyvW4HrwlIhLxiU1PK9LD3/0Jqdh8a7X3zL8504HnZ+
uYtVVJuKUbLYsJZs3MLZDzxWXuBdminpInRPbM3dfzjQtjF2Mm+ea4ZbKAzhOe8TPAynROREnc4q
G8sGE0W1UAkq/Ab/paE4ZW69nN30mAP+L6fEdge+Qlb2ny9TNxkit/f+lsvsBq4//XWitfiRIcvV
6hLXE4+CsKNu1DBgUaS8BlOSIjBxFcXBdVEsDNwO8rocsrk+Hc5llMtXSyORw0HvzIevIY7MyaHN
roqfFw6eGIMknaw3Ayg+ylLi6KdTRVH8cI3q6MFCCHw+VfzahzMSVd82OQCNzwemv2rIQ8iO9zEz
32PsSUEujXZ8rociPtt9AOBEQXmzSYgzykQrtlHmK89y7ncXWy1/pL4iP3dmJj+rfnlrGGBvxKZh
uiA6yNev1dD/sspaPZtAS97shEsRzMmvMWoGb0EhfYGP7D2Ig3ruXd0sNB/FMZDC2xhC3VM6tezL
t6hT9BfFDbJXJTqKJnxzkme5qqBf3vwyHi6tp8TXfkoQ91O7lR6VZM1qXDFmg8abiqINRFMCOa79
W4463Ett9i5hLsVviVOio61o9VoUtbbqDhquqZtcN1DEX5lG0z5hY4V0kdGr2wBC5VvVYosgw9fb
T/zKN6Bg+cZMXP3QY5n5mJv9CxCa5quRfx/tyv5iSHZ9SvIA6SRTbb5WI0AK2TLSR0R00NL12z+e
ZdZfgWypmzHERdys3BcF8BkatnUH3pNc6NfbEWtY+MJ/V0GL/OvgpzrVsEDFJuMl75xyi19bjsKc
lb0kkmGeqrgZ0NxusxcVxvQT1u8rcVACxvYCAuMLTF75KqpMtyK+YHf5XhR71CSOijNEa1EsQ1t/
HInSiZK4YtPJVxmtNxVG9NkbRnAJmeFr5xKtGGjRpYsKm5le2XQPmw1YPGQ9kZbdFm5nncSRtnad
ra50Bv0Ot5PRZeRBMCZ4a+WiXcPxCU6iaAWyCUwhaM+iaGJEhA+k6l5EcZSG7zbf/JsoDW3yyHid
Pmoh+B639w5+0En3OKnla+BCI/Zd7Kq6tHgE6LNFdqK95079GoW1fAas0N1VteZVCVGVLyL7IhqI
enQRd7lUJjdRJRIdlaPAhMBQNiqGqxnusYnp3UXzEDraY6rfqyrb2Y1dYFhYbpExz8/mYGXnoIEs
N4kF52dJJqmawkZmVh42odMiOm4G1YOvWFiBD8YLCmHxV9konC26mflBFOHoAKlXs7dc75Gk1Fqw
BFMzpR3cFZp+oGrSHndluQYoXsRfQVEne+j41k4l9vHVNLRzakvGs+4n1jWPDAAWU7N6kH8PoCWP
fNqUK9M6BTcicvaUjErsrtnBq8Dv/l23NBE5Q6p/F62q7P/pfLUGANOY4UPZj9Wtlwrg0pmN9B2o
Lp0v0e9Udl/1vjPfKqtHHyhVs0viaybKxkUMIq4bv7SFfRdNey2+lIHmvJdVKm/sMjSuce5gwFKW
qKWgC/sKHemnhPjVNszWNrChi5zzUtl9+L1RAIgZml09OHrjnSTTivZB7MvPqKqUK3F5a3yXc6f6
2RA3Akakh+gwDtqBPdsc1d3cuDsmmuO87hbClkq6ipIyQxkXjapLzph6MXN/07pqeCoRJ//rwNxG
HM6XWngkgJ+R8d/IoyeHG3HcB/d4EVcLLZtKs4BOWFj6cS6Kw6qjRP2OVzuYW3qKejf0yNjLZgd3
e7mEYelnE3j5yfINaRsrmYotVWcdDPC+R7xuqoui6dbOjJLhccDHZdPWcvXK2ygD/bGtb8yd72jz
SH8q58XuIqakfWbs7s9mnek/4SQiFqkzztP7eGmTyIKk4o3bsijKW6jW5UHXiu4U2LWBu6+bY0vQ
WOhjAVZl4IOZqebIYrmt+zX0+tco0KXfEkjL+YeSVEEqLjN+DXH33Zck610xqwS1Y2V89k20wZmi
eA9QqO19MomKy5Ibn9s4NPZsB8QPNlQgMM6Vwf4ZA5npjv5XBuBvkA+lX6qHDzLoJGbYTMIjz9Z/
Jygjq0374mHNUdVPbQNmGZ3i6sWpWRM2baE8gNtogOfgsATvytqwuea6B1XV8KDqrUnSQI5xi1Oa
5CxyllUSAkQC4dpEyLrgX/OkWJ3zksbOuzKE0lVvHYd7gHxv6cflSRQbDeW51Aqboxq2CFMpzMuO
TQ7ULats59WDkL4qOl++tkXuvgbl+FU1PPUmSuOEALdU40E0dRTrHCiG+yhKfuvt6ziPn/RMdV/d
kVhiZlTPuWZZr+6+dxPra8incl/3cr236s77lqn7sivNbzmILCxzivLQeV32js3dujUC+4l15AWT
h+xWuhLi+R7kjab1ldVcNx0IMiLOOOtOTJZ+j9jRwEuE8JoWaL+F3aGBmJpvec3r0qDSSm1TmI2x
67AUvDVTQscYNhXeyBtRFAcI2Ga3asRtC8vqM2AnftlrCtANGI6u2LvLbtqUmEjxnm1Ju6ZWMT6x
C/De5MHwbQgmoEcNnwMdKCT3YvU9HLvhW18Gxrqf6oOp/r/b20guLe1d2+U6wNPWlWcj+Pb39Zf6
f7v+f7cXv6sWHcxtR9/qqRGuOxbs97wbyrtq6erenOqQyyjv4kDK4neuE00Qiqzu+VT36Vy+nMhZ
Sc4+VPkmisSY2JZOUck7ekbyV52MfbST6rulmTjYh46zKkv4Bl7+ICW1AWESzlevlJ23tXjXNy06
NpukV7IHkfQ6zytr39SVUhVb1Y/ki1dAxGOQEgUU2uVLPSWiaGoSpPu5nBSbluUaWo9/HxX1S1Gc
IerQtjunAYC2pWq+0lKOGfTG3n7IuV3fW+w/UCRzvkbwmehUeXp0XLikam89DWbrfNcQoGO30Oke
DNvGcDRCbyWL5YDoK2xiiMfHKpd2muqMX1Bk6PYNVxWCp2/Qso7iN/wEOF9b1MYVJ2zn5jYKga7p
2phXPKjctVdwIwauA5q2U6u6P6mlj2b3ZLgjHHVmcx3DzyDnsvgSB0TSotW9tQFZwURvraMe6zni
OrV7T6xIuiMQ3WzUg4ONWDSOaLpoaMcgQm7pK6Yg8GLCvtxLRdLuWfwhi6/9KfT6GxIj3ZcgxAk+
aur2Iaha5SCHdXJ0+1i/+Z6KJ4aUj2+xH/8BdJj84WQfO/iTpOuoY2H9e8dPZq/1jXcrsqq6Z1Oi
yUwP/Qy5xKmBpk5UpArIhlHnNyWGF49ksrztnKy5ifaiGQZPW0wjBwzQEKeJJk92IPN4ybbR3UOs
A1+1Kn5EdAiDCANjNK2R+x0+aOXN8JpoX0CtuUYJpAqt18eLZYMshh1vnq2kC44ZUsZnRw+MI9se
2ckZxu6UFH1/lOQgPydahrGP2waXqHKReOos+xLlA16vJZskQRO5u7CuZRwY5HJnO1kP0RXRZQSg
2kfiE/k2Dq3m7qL2hG4w2EFGHNBARds+jw1WP5g79y+BgTxyo6/axmdTysvk14oY9NrvZe2tt220
vNE9/YL3TLsqgqG/uvhQIUGdxpti8AOUsNCP49sE4cONxx9RZW9d/MjeiV5X6NoEE9d+DJ7Bkv4J
THn8IUXaDzZ+oZcbHhvlnq3ukpqPs9vp+3a6gh3i3wEOLMfioWdBZQ6IdAIx+ZGBS1Qb/bsD1oAl
YNKd0UbtH0uM1Cc1/hHRtfLqGEODFDJvACuj/JBUCkIyiPf1txC1Fibl/SHVpeDFlRzrZimwaYUR
vK+3UO4Mtzu0cTe86yZrJ0XxXuyMN0UZ0gzZALl/DwAAbr28aw/iLDWMjqXWKafUUroNe4nZCUZQ
yFJ1QgYbDoYcbr2aq/QBQUTRROQ+VJrTEVH5+cjSvE+EPiE/sFxH1BWFDQ+NAN46wTHwZuQ1Vo61
1Lw1GFieeldOkK/gliTobbNv2cH0mIoo2jnboc7wuZyKqj5AWtKN7CiKblwqK9iJ4QqTB0hypsWi
YErU1MfvKdeH/Nw7UYGDBTmRLG1ETtThNE7rSgWi1KWgsf6H80YEo3II6v91bVH88NMWPgJHZkKr
D3XLKeL3+yAfT0n8Xg2+/8KY666y0DKOqgu3ok21Z9mx3L3W+dJ6THnMlpOFj2aRHURJnKRrznPd
JM7VMKQD0kXjzWkqKIX/x9Z5LUcKbNv2i4jAJO4VKKeqkml5vRBqqRvvITFffwb0vkc7bpwXogpK
ZRAmc605x+zL/lVOduMZox199pHyhKHI/Raati8dLgdwwP1IK/WEFwDlHYr0L8WMO+gg6e8maVNu
O13/tsbd+5k51Ffq3GcViPsVo0BzLbUm3oMzXbxMqM31Z8O2lQHWf14niOSpettXhxckMiQ3r++w
/cn2wp+n0ppszx5bepb/+yH/31srU4ZfSA9fcjSqADPXD/l5g+1pPqpHml/pTeCMin0ZpogAIqJD
SXxRZIyFRLfvBSTH+9xar75ahcJAxM6/dTh9iVTKnaNNqeBqqwSXpCqo/39P13UkdY/XZF1s65Bg
ajty0eiCrFt/Nmyv29Y1rVrsxUgqwPa0t4xyl4CFCYZ0przftL8TjAtupbbvWjRjf5P1/GLXTNrb
uQsfy6WUAVIx+aAPKTRMeyruHAOoSgrE7TqbcjxWqGohOCZo9omtOpm5CxNkvYqPtprclrna7Avm
uvcqrF0qBlSvc7NVKKxXxTPfLvapeTuvmQUBxVyE+CBT9C3scuurNsMblUJmBAkHX1PWZgyln6u6
t8D3UWSgoTH8nWb3EpZl9WV06aciqFJztURAj2rINCVpWALUggnSs1iK8Tlsxw6mOROIbetkx/U5
LrACbltLIjwvoVw6b9ua5nFB5iVMuW3r3Fv5bauIj2x9Jzoe5V3eNo/btlQ41JwALTEmT+7qXlVu
U5KEeByZS3K3PdoWahG9L7ranH5WbY9IQ42DlByff3/1s1W1C/uQ0ojytnV2F4ObdDp8p8BB/Z/X
/XyOOhbXTlTWTbjovHZJSaXCifQ4ZW5NiyikeaLl2tl1Bu2s4qPCs55oh3wBFbNt2BaTAzXIV9bX
tIoyN/ufv9FC5ateash2//s2//US007xkG1v/vNukpgOX9pzHfx7321zmKd8xH+9crEUxScOSwSG
5WIEW99eGVssgjhY/+sPtw3/PnL7gnGhhntXiJd/64ztG/x8+OxmHIKhPainLu6D//M3/bz6P++r
fRcR3IZ/32HdC9uj//qy65f79522Lf8+dKiLuxSwK1bxg9k76rlaX7a9IBQtZZ7t4bZlW8zb7t8e
CmcA3TD+dukIXZVh3DPaIE5t6q5dljR+S4BFlGA1i7ry06y6GYYemkapnqw4XA62O/xBljsHOWBF
NfmSekZ0pLDIo3Dhg7njcIrz/rstQnfPmOnsgDBNGj0JNGteUbbul6UQkZ0OntJyIQc0K8DhOy41
xo50K6fNXphnHjHhPYtOup7ktIPrMT+1YYO4eHjWook3w+YHETu7lWp3sVP8lw2qJwo6u5zqViX0
z7gaLwpdz7kiEnEGwVCvDb9KoemQ4fc94iNmmupm50TRHto+U+7VlClvTZ7RfROeBWMR4uXWVeMk
sUnl2fXfOo0QF2+pxuL081cRlbygaEEukZuq3G8b8KB99guOq6aXWDmXx6557HIx3o8MhHq7hYVe
MiUfFyQjwMtSvkj0rNSErJCQQ+xBM9iQHfrJm7CaChe9oZnfSm0iAWxdzHn40I74+IvqbEejieqf
RUW12MdjNu31CtbYtq6EwHBYSFmjYPr/1g0LAwmQpvqhIUWvcszwrlgX4Cjc2m7uewtcU97DxZkY
w9wv6yLJjfrozPbsbU+5ghj3KTQKDEPdv1U/6ztLvCZmb9xsqxyl0eGSTQtxoV2129ZtC0MPddpE
MBu3l/zXBoh5xtz9++BttalX9HfnqjxtH7ytC+PRs9zeCPq5pWO9fsltY5Kp5dm0ABCuq0zK6re2
rQRjFKcPVb2rMATf95qWPNAz/zslTXgaNeMKiDy/TIRV3W8LZ4H1D9bK3P+sy2dZEuIGmT9TlVTB
0hgaZF4PN5mZmfcU+81/fzsk1m6pQtKP4r4jRcth0hbmZAwtZu0c/j0nIanZt1UufHS+bI9rUz+v
g+e0c+4Wl9GBXBp6Rc0g7l03U+7M5BytT4wk/c9iMtv3garlzSzydVqI34f0P4QZP6+bMihH+cKl
d3sjW60ssiuSewLvhtu6moN/R9RSJxFa496DitzdVW0RPQiKZA96Wj3WYTSdt5dtC4ZkukcsUH3c
nm6v1aCsB2aDcnz7q20djoocS0J2ZQ43+a4aufd5abj3cLmXG8MYPqKwhRKyrtftQpIklXph6uD8
314GAfNE5z6+bq9g5HevJppxThaOv2pO+qMSudY9ZlH7ngSxZqfFDlkG02Lfbxu0HrinWtOc2Z5u
GwCmiNsmZ8BI8oYCOTbuaSUbhi8Trr+ZNC8/r42pnRJm1tmHXG/SvTOjmABnGT/UuCEC4lmynWFD
RvPtvgn3hmtADoff8gDqOXkQfYc31MioH0zUQx0jJ1RozTLZFoxdFtKySPPUl4nRRh0Rh6cQFhKu
pL4Q8PB/Hq1P4eu9lj1ZfmRruOjv1miVkHDom+0Rcc0F/eubfnUJDauEcXu0LcZNKLkumNQinNxW
gq4dDq5Ox3tKAb5U81P8T3i16rxVht3tm6ovlFl6ZrGr8eFnwRgZq8P2vNhcD1IUr2I1Hg2rk6Zd
vwLZRDiPrM1/ZDaA3aBBUhSAu3uzLfSmnxYCjtqVv/G/D/Xc/UoyHQZGV4J93DZLueAQ3R6mYGdA
/mcpbQ7A+TTtoOz922POTARJBmckdSxaiNte/LcZ2Mt5rcocYJ8Qd4DDDPuC2CmzoWCxG/7Mg/gO
oUXkVXOYiP8KTO0xItfxphrkm81uPSfEge17TXzEs3B306qqzXibyj1zxSl22+/92dvbo+0/QA8r
3omIfaWQknZWBz1os0gce4Labiyjqk8Wk4SsSVtPUYfDKKznnF9tmhMOfUwdKv9hDgGtZUzuAKRf
FDNIW0zMqymtXBXX9vrP2h4VQBt2DVgQ7rtSu+kgW0SNRaPLqCHxZfl0+a8dg0WZ/Wa5HQhFW/MV
pQip91Nwa2LzSxSxsjPMSzW2000XW+O/hSGS6SbU1z1XzB+Fpjc3WH6bG7dsgI5vD0vHldpue7hF
r26PtkVmhw1qJxcaxqqdr9Y4ltpoMOgw6Pg/D6zatctTUgACWD2i68/cFtsP/nk6FAZkGY3czHD1
MC2rRnHbHdXmOd0e9gsFr7Kw5+DnP7Mdpz9Pt0euNhJvhYGXi3cFJ5CFscr+fhbmIOLDIMxztmrv
t+NgWyTr05EWx35Jusu2qg5Nwh0ih9HIFmsgt0QDS5H8f2VV/cq1riV91CjxgK2usX8P7UEfTxmQ
L0zy7NOVD9EIYgy2xfY0TaAQa4nyt2VIOZ4Jhuy9pbMlqShKOp1tpwoMYrr6apq9qCBaNyafOlCd
hlmMroYHaj/fbj49afUK1mU8Qm5sReAcVvqZ1vlOLyS+0exaVE3swSijUbrU8cVCC3ONwsGn3955
41zcFhq3iNJtzMCFsnpWm97nklHTQqeyWDfDCdzAOrVd1Afc9/pxGUkQshwyae3Xvu3LvaAJg4p9
kGSxdNE+6QmiFKWnyIL+CDLBgBsuF430Tuia5c/arOxCpScWRup72P/g6ZZnQ+Snsq6p3xFJlHTi
vRkbMgvnfA9+KdmZGP2qfrjEUat63BxxJsdVFXQYMuLhAvgVPUlKS1dRab1GKUUVvFQ+ULZkPzZr
RnRvoMKlREFz2l9qfSTf2OmCGkRF51BrlNPfzmbHONIlKoW/X6R7ieYs9RMCtsIyVeGaElGaaJSr
pQr41kih4xOa2ci/aYgjW0VJ5U+L6RxCWDdK3R97PWYnwKFLhMWeFjFe8W4U6GLGF9dZS5cEQTIe
675tbt3rtUXTYMfY1qnMDoYyYwRW0PsPo3JgRLH49B8/GDzHO2fGv18rVgabCJmOszD2FHhzHPBo
yDf54VHpzsfMeZhAIB3peKoXxLSkZzgkMKgl/+galy6e+SECGOxEjkrW1iBgTuF6ipW/fUi2TDtd
1yNIT63+msfLH5ONftlxo2yYZCt2eFvpw1dTQEfSOUV9bZSENc0j/cbYJjFHTUVAQfRSZR0JuBY+
MRzcQU45wRCYwpdMzX2rX5EisJa9Se9fQ+4XAZRXj1xm8kELWjgOn2U1bgITYpE+qpwZopd5HRpl
X0Rd+DBDXF8a53edk6oXqdHnLJV97zARHDUZrANAaRnxGa3c3nTjbwUOq1dNZBNr0/LmNhQsKEBq
yh+biES4RkZyMjQqeW6qPkBccHxjzoMwlk+z5uwJwkU+EiPFUoRKt5UZkpJ9ZY027JdmGoI5zuu9
4rzESll6ZlqEuzYvqc/Icm9aSnVZYt5w7KkMJpp2F01pD5pyPg3qJzP/2HdnW+6G9rHLiGptyeui
nr+z3Ppd6yV4FgBJjkHocS9fUOQawI7S2CfFs/AYDWr+An/VcwlM9fp5KrzUjo+mUFRPguyyUvEC
SKwRiCTBfOWMjxo1KFPSVxyIoao2HDUjMtk2v0au/AyjpgXqVH2ny9uiZ8DX8vgLcW4RdPozEYrP
Er0kXRdoqePZBZm69jb6aXACam3TPNiUzBABW6H+l/INCBPrPR3N22qiaZ+7F6HzskIbr4bK6J9r
erqTpA73dXcJl4EA2XI+EM9rkS5bxsf5N8nZ1KufsnL40AYC5dV+vhcpI/9hWXG9FYVAotFp9Amu
0CWQyQHNMGDDiGPCb6sBIFj6KdlJXlsTCqwYyqmeGGTFQmv8/sC+V4PcpuBPpMDZqPdtYYYPZBv2
O1o7qT819rM1FYFRDlwIFDC0ef5Gxn0eaC4N767tE6/rilf0opgce+bQU5aQl4R602oJEl5zYlFG
T7tOyV+A+T+ATnO87lVaEOiaJMN3P56cRP+ulOy7SPSvrjEIC2wh86vMoahwH8pxmPdOQbMg0dCy
Ozk6oniO3jSqoFMB7G+cq0c1bW6btVBVzmsj9o/R2UQvjHzhGKlsJ4UH967dTYq12p3rOxmnXlJZ
VEtWoW4TTadK46ZQoBGygPfBeuGqaUV+qp3aIrmzEWJ4dV7dFln1tzDsU9NYn13CxGsS97GTF4FQ
8yNCFepBYU9eyxjiq3fGm540swhUddCgQN8NRgqRZ5RZYCmk0etKP3uKWU5BaChfDmSjOJQI0RNj
JwiV0nvbOsxT+0TMG23oQhyoAhzMhUpmXD6Xk7oXpHrvndhCP4xmJTE5zJTqzVWr9Eb6UeysDLFf
0oihjecv89LnAfyZp7hdvqrJetWr+UFavl5Yzd6KpusCmjOzIM915E9qlnWtwFg7VQdnsNLpqInu
lIUhMm3rMCZK4CRk3b/PSf3hRvmTVQ+XyULTqI4vcZ8fOzQ42cQxkfbdHiQbaBp5iQEHImgDjNbm
ZpDVzMCVNjBazk+o8mZ+bLpqpIg7w4yDDw00gOyKyPyY++mDbOrCs3PluXMA2fSJ/t4V2dcITs9o
pnf8ZX+Q7aKLNQ6LTE6DKJ5mbOR+rla/6gF4eQKHSWYoqtkfj4IQsUNFGwDNn0HtqFsONCCBqXWn
aBgeyDQiQ9ChPj729p9OdKApuMOSsU3UeylA/gJQ9hQxEnmplmCb8ovelw8ZaB5PW0ZzJ1z3MFnu
6b3oAPRBGzpVk9nD288Qy8/II2JyNEljPxOKUd3iG0bCZ4NN1zkj65DKDlXh3vxSi/6SqePbwJdi
6veaIMKA9Jm/uK1y5sr3iLis9obBZtdHtxrJ9JWpH/p0PE5VuO+O3VjuO3YLFwlm/vQOJ4/eXsL4
fwQFbNe3CVWqY0+emtoRLDa5l6yC9TkYGf2Ucj8mnL2jE/7JcyKUM/Rp5dS+WkN/0d3+fnBynzyH
h7qPPsyCeSMWMqIbxvzdxlMPn7SSPq0ZUh4E0Z8LxwYdAbDxJcOGVhsZ0Uw7x1ARGA8HwTzj5DJb
ropbokdbxgGJSq2K02V4tXqKykvuTB4cnrs8nTqvsSECqgLBkVFET5WV/6n7qfWKPh+Dxh1IjMR0
2MbqSaruL9tgEDnHkLPLSJ6NjlF2PYQfQ895twz63gLmbXfyalC9g5ySBSDuLCWnG9qEoETRToHc
fYVBiNApooRmUDtspcFOttmNRJ4sXNC1Ihh028Xw7zieTMciKB67AkaUzBR1rxswG7o2+UUAfB/C
tucGx0jywf1Wp2G4aIDImI2ZRyfsnxQxg910hw/RQxqflQTdy/DRdu4+kiBFu4SMYjdzg5wSQUuD
I0cYH5SqwsnDIKwRqd9EVAQGVS2oWGfHYpHOiZDJVzsB3sMdfJD1t9YzNp5HTs8Kvk6aXIRSkTA3
wlBMOVya5JfG5SfAnYSqifyeJWkuUVL9JWQ09oQ20FYynsPOIaik/K1BrnOWFpeERiJYmDjkc5bX
IWrOFoPFqC9vpUvTkHwRUFdXDEQvjLVfHJoWvhmtWRH69DWbzAAyR063jsutxpqDzBnWhEHu5hYB
UmkHR7V5zfSGs2P0rXZR70xZTAzG88wTDmMwK0e3ESV/JfXs/mxWKyHLnOC9TeOzWY07TTcnBlaE
ZiQ2bAdruFfGqT4lSnZvRAzIyaQtdbM8GFSmmmYZGdDG8oBJ2+isIqAg9GzF0W/4VrBTMzR7sdZw
BnDQKH8p+n0mVXYKLWMiGbinW3lb1GDMQNwLL0dte1zMqA06iJjumPrpYl7bwUWbOvwxlRuili8J
wawlRWiAj2jvsnqHlfE+lULs1bJ5B7JwM5QLxOdqRTR/NILg6snVMOtX8XMtbEZCaKAcigReo0aM
O6sEzCQS9NI5IFoyiYa0Rz+1MPdYM64Q8zMdQEDKcSaz3dL3wpifdNW6NClnYMwezgShEnQl/5h2
KIO8hzhc7GLNOiTW9LFMNyhnnnMUqR65IM2u0NhPRInf4sRANrIwX7fwKvXzWoI3XxXIfKu2zYce
8qZ3Z0XbWwQeea6pPIpK7CWA2/UiVXlwULFCzQioDytdjvSPjAubYpxBB77L2PitW8q8D3UJLBkL
KURDpqd5Dt6OEaHpcvRXCt4BBibEJsb4Vxjj90kMIykz/hpWX3rWRLnfhJrEdZMSogleUFcfEkfV
ocrZQUbKqae4HCW2qX9ScPlDhnJ9lhlda53G/UxUUaZrvwD2FQFSGQyUhhaoWWWuf7BLqBEHuk5j
38kOwoRLq03T0dakwzggrX1Qcx30lP4t1Rpw1P1ZSTjaqlZ4XV4/p3mJHcm6AYwZLBXj57F3SfWl
SOFZeXwYSRyH2rncWkjYa/E9a+5XXSxpgJCt5jAdHuxyfLe78QuS6HGZZ9/StY9qSkxoySOIXswX
4dSa8EnG0qcPotbiUWb2w9A52DLS4iqdgQZKo9LIdt9TsyfRvjCewv7XIFRQ3TBESRAjcUe1w2CK
y2tuiovQLE7dqCfPiT5Gq9p3NbMOWZVjECfqPYEjz7okFdMdyn0Uz7/i0JRoAe0HGioEuKQhzObl
zXF/OZaCSERfWXxFP/l9nzLAZoAJvi4KUr0KZii2xJx7sh3oN8QHpS6vZf4MNs+l2RkeOSb9to6N
3ZRqzMSkxkv1pNwpumX4zk0XAeyk6Id2gWxwd0BzUtq7sVHflDyn1TLoh3CCuTeFhOHlYNAae/Aj
2X/FDdJ70zgxvujKnAHGaHsmo0pmX+Odmp0YSZtQh3NSqhLX1ypp8THkIeSu4odoc8vG0HzHSb9n
O36L6VPO81D4ioQNmLr6fLLn10ok+S7UD7mgIV3iQ8WDGu0scmAqMbxlZbRWqJn5hyn/NddqfW4I
9EpajUoreXXKIcVEOlvZ8zRx9zZJ9d7XI0MOafW0CTvawzEh0a7twlD+rkMyMrK4vu2jeG8QJLJ3
5+lcZ/rvXMGwG6eQ31feUNN/oUh6piFe7RU0Kl7DGb9zFZu5ocupNI7dbTnvXSjA80y5HT1XE4RZ
BJ2twhbY4ETI6WqlHd6/PKQWkiTfVZhfVFsBap7WJAuFJq2npDvGADY8REu211b692iAncqfNcsu
D1GlfdiacrSXifqJi5rHqL+rCtQpvO5veDOfjKjHfaPHtwvIYci+WeaTBguFYLlrYyJc7yfuppyK
GA7LTyQxSL/lX/Itb0OXiOWEa5RG0Hkh7RdXm85zC4wEzhxZ8kZ7J1vxWfLPAonykGSuflDWyOW4
ni+5qUJ9T8phnyTM01TG/nU9vnCOIgNBVL9eDq1dG80H/o4u+BABvo1PxAo9Z5quBCRgHV4wkobe
2ISoh77d6bVxjFdq2092MTDaRJhqLijOiK7GOnHOM5dpKpeo0GDAy7mJyJZab9Mir3lXLf2j0dBS
FWgmKNj+qth5XjkaD0qeUTIUxpukb6lFowxI/1l5Km50iU3xFC3WUcsZoIuIUD6uTowAIO0xh3V0
2K3NYCA0hiRMwerejaOH+g8X3pDOz4izcorlQy6YqVktfpp0JBZFqG9xS1DDrFfkQY1PAEjzPRqu
+9SWF9oKGP2U/FbkUR8wCbyMK7l1Nh61z6h0Pu2he+lUDszMfCH74lG3ykBE5BQSAQwFnCDZ+aZr
OVuwdaEQP3aG+jb05m/FltSVUbp1Btl1qUoxJuX+by+JgWNCnprhNmvggHMBQAa3wpu193CdvDpK
dFkgFYLUvmS6tVC4677qZto3tvKSE0ns2bEx+mPFwFs1UTOEHC2MYoaycrGKC9UzRX5Thf3vUmCh
iIcFKCXyp3Z4tHNxNgqr83VlYExVIr9XAVRPqaIEYs3nHVxthxWcKPq0+oqL+Ai44qZN4r2amd+x
01KnaukCkqRKlGJy0Of6NrMIFG2b/FRLIlMHtd6hCv/MtA65qE5Ct5ns0ozGc9qjfwtLwMHmjq9w
HuI7OykRCY+XUtHgO1la7GF6DEfjV9hjoQjDv0upPOlECU1WFT8p2QfMxNJcdF+JVNRYo347wx4L
jF77sof+pLvJYzXSWccB+N2H686O849Zk69Zia+atAXoVxW/ORlv52y8VinyvDD6ZAjxSbBq7NmV
3Jv1/DHUqy9P5UauFC6KwKWCPa6jtmNsvlYqpwNdvDgwZkqzaqITAK9TTYg/XJNEiqwrL0VOnFJl
/iqcUdBBV96XaLyoDQhpt7zqXMKF7Rz6qnL8YgRyV/a7ZEzekrwV/t/GrL9MI/8d1jVaS716KKA1
9nbBxcVqSVsye/B456UcdyH58aic8Gpr9Rmf0aOuSMTpOH9xWRznESxhTDZomqoU9YZScjSiOV+E
Eaj0VGFwRXhBytFX/X6ZUpISk2y/RPYZB+WnJZqPfFnuJJwv2mrWlTPk1cqgtSlD4JYVGkwnOuht
6tvjgOBYIS0qXW4xL91ArV0OjWnsTPAG3H808ihz39E5u+SiyiOZDlD0kYFPzgBknR9VG+6vyaZ4
Y1NP8QxGdBzF5dXIXwaRBQSo3rdx/xZLWuDrIbjMREwhLFH3kcWBgn/idsnDAxXxt9Dub6nc3oWA
8pkl4EPLG21HCtE5F8VjH+vvxWQJJnoxw1r8VI4L5Un03BjL5HGTCkQqRRmKx/WR2dgjodpvdZ9+
Mft9wgXan8Dmk6m8hAG+lzezvrR1+M7wAD1GzBAlpFB/UWjktBphK8NsZjun0I+ojCjrpbPBkKGJ
yIdULpVdK7fMNV+ngtruMth78rLLoDKtkTn95O6LBRTNIvLsWLbXslJoEPAGOydTvpj3ejNeCJGE
znFaFHyTBchKQrKiyYluZDIyaYScQG9f8evUJLZ4Ng9zV2g3Sk4Hq8GJQCfCZqLmxCr2DO0wz25z
wh6XeO1MBtOkGcUvZe6AxttZd9ie/lsHhj7lvOzyMLCxcADir3XuVT1h43ZRkWWwpj9Nb45IgHET
YGHZ0+w37nyqbCzpmJw+LOrImkB/ahuDcuT37BeNgeogQip9QOyZ2rwsedsdJCP0duQeJlsKkEn/
SL7w59Dnq7OLu8+ijCehSfdgh39tMjv9Odc+0ZFxr+mQu6WqiMg5zt+VAaBqZTC0t0btT1g6nDSM
sIsw/G2kYvApETkB2ADhGkCc1ZLfZHFZcpqbZFyHbLFyjm00fKH9Fbv6l+yQb89chMMhPEFiBpBO
xap39Vc3A/pt7utZuTbrxyVrB8awkE+NkO9d5wV+HtjDkmSJpfTlnF4W1fpV1Hd1KqSX5uNjGdF9
zh3n1NaCkqZ9l+m4yW3nu51MIP5Rcz+b+UO6tg5cpaBsOLVnoUaj37UGZ4RLCjyushvyMcqgiZqJ
Hn4fMLgeOa2NUykFgToms7ejEcUC2ATKDtWCSKDZNUzUzLAhNEbtLjXruzaVb1OxBi1OqTyERvF3
TJbu2kPaiChvqyYzZSNyucHOBv0Bw9i5sfqWzPbVjf7qnUFPtiUPzWHCWSdOyeUxfSzGl9BIoAs5
zNHiyIg8LNbe1MNymKrJd9yUubNtjh491UOaqNpr5nK1hh3L7JYSy1SQD6UlZzFQfbGkuGWO/WSp
xWtXOPlOaUWC0CJ6gzGChd3RD7iZVB+hB5fBVXRoEztE5ZAi1eCvZc+d1DGr6/yP9bXbuigEQ5pZ
diDIlL/Szwa9sL3qWJ8LTv5ipFQZSporIFSwuNNxH/uJOZxC7pJT5o6fWZaGo0k+aTlAQNUA+SKr
GlkVBSuz/s7SBvZLOR7zmTqzlpvuSRenvugHb45oTHULxSfbzj4HinzcbSrFKxE9dHkVn6JUrgNo
/d3E4uJRrYzAnUztvVoUNFZ083e1tp7Cj4YKi69lCmPX/tJRs0Qm295EWAMHBiMPocVRWVYUOwcV
34m8lfjrfDQq9c4tTSjpM20Pa02sGRoqfskyjPTLOGAgI2SHNoZSwfDOm9pseGjITA864o1WIP+Z
uvw1Mhs/H6jbTBA1tJGyJmOp+pTKBuIHd4S4EaHfDIl67Ud1XzCm9GYb53SykFgu1Du3FsZBqEOz
hxB5WprU9qys3MU6gS1LxM0hikR3Hqm3Zw4C9zSbXqwSkanaP9M14/9fLkh/qMiGSZfe5BVldeat
cGpTi+gVuYfFAEWiKZNLb9M/bVqK9rUxKZhi4UHmbrFbeoOb8di9gejZleY6/qywxi3yZGZcSfOk
eimtxTjaeoWaWVTzjejWnlCLnIb4DTR8dtYyrs3JE8e7sRMxh4UyCgzYHYVATjSmWZb5UuRt4dta
GfogV0q0nLhe69Qnsq0EALWeknf5xEdkM6ewkbemL4RY8xSaiynS195i34Zabx3TJEPAxGmPzeel
tfjFjclH4ieiEhNZXNZoyViOfDVdE2FxVlxAfU7nqHpQKaFwRJVeyH9lF2cduO+uZbrHZ2v1vCdo
RNJ1ZpRl0+vZWU5d+Wkkj4KJO/HCBRGrgygPNIsNGDF7V16rmPAWvLKfqiX6X4Ue7mQ6vxojrktp
y+cuxOuJDKg9lATRcInu76Zk4UXKX0FKEGWd6HdtWENgO8NNRA+VwqGrA0aJZsrmVv0Nv5ldNKf3
Uh0UwqcdHDDSIXajxJjQ1OhpdSp0OmEjAwmbJUeyGYJb40TC9V9fxdxzuZlK/QSopFoYVpgcc6LW
vqfI/FT1v3JavkHPEG4BKNxs7pfOUiHjhNShw0/gW/y10K29muOgoGUIvabDZELdQxnl7UiP2SLF
J43lrouVd7cVzm7QWgLXkqy60vmzd/nikI4n6OnQ9vJVjZEO8xzMvYxYmdceAPsIHyZGFnDbPqVG
ON9YoUpvg6mPKJHk2FE17RVY8OiQH3slV/etcw/jgoGhOr/ISTsunUpVeGqfe0lHxBp7X4/Kzp9G
V2OgmC98++gad/17btEiM/7qMrl3mO0zCeauKOWE1IjpwDDRgI5dhTH7scU3fheRR6JUhFkT7hSM
nfLdVvLdiMj1ysNrNqCtFMP36FDQr1NK8Kgrn3qKAuS9uXB/S4vih/EsQ6aHKfSGHQadT2V1r8X2
fJ5soguKNH1QRA0935w55Ja68iqkKIEmmfPZKxO/q8s/qjH+7qXKiMUajxrXnsMK3R6r/DfaDdIr
oZ/S72VmrNvtL35RylEVp5RfzPwQg8BFbBhkSnosVAKd29C4bzo3vak6jm2jCSJ2sjfXLvJAmuBa
45q7uB/H29rZGahnA2cSpG0Mn/Nc3XGHTRkFG56osc+1VYkOpN7P6WrY7Zl3ENqGQH6pv1NMVkwV
0kdddUM/bii9xpWZ8IjCSR5Vw11p4cxVvqi1jx9KdKT7qoJ2Ereyo822TOWXba9sFsHUqO0Q1kn+
K5q6HCJ36e6SdWFSfStQ0t5sq6y8IcqIykOdWfzabo2gCadjgfwRTa7OtZRgdUdxofi3cg7qhutw
WGtP6ZCkHAfqawdeItB03fYj4+hYlhmIxX2NkljgcqOmXXXFuGtDJjLFiA8i9dqpak7N1D1Ju14O
emokO9nmtxOSMXrHdOf+h7HzWo4cydL0q5TV9aIHWoxN90XoYAgGdTJvYGSSCS0cGnj6/eDMSmZl
946tGQ0WLuAhCDjcz/mFUaViy82DsbHbJugID+RqycSxhGOOhaWPTAXR4bVR1e25K93bNOcHzad0
kZVadW68psTDe+Py0HdLNFka0huojl1X/kiQnzBjEw6vfauhIu6Qlo9b7dGwQRaW9ddSoOQCo4ul
ULb2Kuc6IyO2KiezXrJoXftQBztSrGjmzEYb/XtcjSvf7hrsC6+Sqh02CH+DXPTP3hScApu9Ctuy
TaKX4bJXEuIxWn+l4T/AImd4Z8pFPMpxL5pR3Yg2IQxjB4/pSP7T5LkUoCBdKeP3Af/g2De0c2QZ
3arJs2CjpDgjCM397lhgNLPmcWg6f2Eig7x0RnXp1CPzszG9mYO7qwxssuPvjs0FOmXpNzHArVWd
hrWfgolRPgaH3igfqgQwRcPFpdf38DgOXgXCJ/DDtR9VqHi0+sLxzG8z44SFOOoktacbS193jjrI
65T8y7oL7L0H5OcKouKDNtuMB6VCtr3gB3DMtzqFbAmPqCD4uhl8F1GbOL33bPLUuoNHEVogV3Yx
XncG2QPL9J/DCwgUZpWl30/rVge631WnsU3SLbCM/dj519iFQH0hFpFoA1AdhzGDcXzKcuu9moaT
abbXrFKRLQ4PiU8Prk4FQFC9ScyWq3tenZFHubbj0GQ5W2dEToydsJq9NuCDng13yjhppxYskA4O
eFNEu6xiidt4xrueGO0it+snpWgm4lwJDwN+Nx1mpgD0VLnhoSGXRsztRTeb5qhhFhuH7rhRmsZb
1VOx9MyQqyW6SVFmWAbM9UW1RVZpD2aSR3mi6vD7y6+pjZ2YPxg4TivvgdW+JGby2lThxNWvb3vB
/8WMMC/Eb31jT/XXwCAIGccznT4mg2bg8aQXbrA0kSgjwkDG1uJn7qpuA/CJGfYqbuIH/v+3zmtV
Vt4qIF5AmJagf+2pC6VnW2UF70M93Na6816mzZM71ndkIfylHivo5DsYZ3koSgmf7YCpzegd8qgK
rsG2CSQbywN30WaTYMuvknV2fOOAUNqr5vfuUuTgxOZsVt5Az2enlq6w3dl3g434w9VojFuHOygP
im3GxO3byhejjb4jbpYTeRbDtlCBtUF/D6v33Kmf8JkiGp0X18LcaD5PTuZ01JW9XWZ2qB/nr3ri
gk0f1q0bAalTzRJfBnin5Ww/o4wA7HztzdHfSWi663DyTgOQtFWuIY0A9DoSKpheL7warElbxFF4
KgsF10ojO9qw1ZJcZNtmtNQ1sDmL1UW/bHN7q/VDgNpYKbBgEbc6A6Owxu2fmFcVm9IARifujiHE
a080zPDbsYzfw0LMolPN3sgVvjeunKZNFIflLZuw2QNt7B+1KfQORDaWQ433uGtF2npw8vuwrC5G
ixEEMtV8jGjVZ2BdXaLl8L2tk52wFRKky5fRqGJcZSRHNPVugH8j+jeUZKwGkhgD5k4gp7aiUcp1
X143k6od8qzb9LkSrETCoqysd0WusW4lJhzlEf+9IV+74XSKMiYgPxT5Wi2bq8DFuD1QsV0AcaR5
Sr32UgW6cvclHap11dUsAZrgomgs+vu8eAtI6IkYM0ovUKKVMuovdiOuTbXZZV46rhuN9W7aJDbx
IAOyUIoii99fmsB4Lc1DYDBr4hPokA777oFxKEwLmnvnveOR8kLwyxTuIxmU7YANHJyWg8GmNAxY
RgyBfg1h5Trs1euob0F7aPsySLONRnjAzuzLoHszlIflaCkwUhzBupaV/lQP0T0IS5aj6FBZTQdR
I7fP+WTc+UZ8azKnbFyn3SbVtPVK7crnSQ5ZdNkWJMiwplzHMdFIHDvjqFroYjBWwCgpuQGLnRJc
TJ0RNYfLHRXhduy0jdM0rEoINnp4FixKJT2aQ/Xmx91bUpOriKeFJm5T0bbcNFD+/OKLHtpv0WC9
t12BXr++MtS03CJ+T75sRFhBsGu3w1dCsiTsy7wieKZcG8V0H1rOY+wMO1U39iJkqao0+hH5Hege
JhidlgeiVbvt4vhdM5W1UEseGEhDdJ65sQRPWLV/rXJkA5NX0zDxYUv2BHVvbIdIXNoUT5Pvrapx
Mrdhoz14+LAK4T2H7YyIj8Kj0gOkAGiHC0Q2HK0M39NCJ8CduQ8qKm6tX1wjeNSBvOruREcspgkg
wxaOfYI4hqGdX95mEBkW3jQe89ZbRZOFixJdyJgcDXRSSLO6G8utbg0re6lqvMoU1UFrH0Ca2t17
JuFlw4NWYLl3faOxYLNWTLlkoNFIAIZrPiQYdEI3QV7MMqqXXG1XCihVgWvoEOnXtubgGYpuYEzM
vS393fzIIy/wNOWJtTDDHG46VB9fWDfCqM9WNbhLco1suzGtWyjCuKStXa9zMD29C/JxaA56SzY4
IJ1SKd9QcsDqkdjqoq9QkASXqjv8a3vy5WmqsS919oTgmRsjreS5Nm1brX3MVEJgqCLNjPStArG7
9mwWJSwUe9gqcxoQPakI2Qk1GAkOsPr166/C1TZtZR5bx0EPpcQZMmHORtDCKQhots2pL83mpBVR
eyIAMZHW65Ud8JF+USvlsM9qs7yNTSW5ZVs9v5YVRQ3/EZ0iHpu2jxakHwbasrLUevujmY7K0K2x
NRTXsgo4AHkIy3z+HCTug5h53B3W1lSXt8RhxC1wsbtSRbxDVhnYu56Fp+4+Osy9UgxMN3zacPU5
EIF0WPq9ruxlP8DWw80gsK+fR5UHuCW7EEIlaWs+mayr7bpZgrCzkHH5qy6N3KWGqM+17IF21wja
JSagbSX9tTl0Pw7s7W5cM++vfqs3WRsgpdOT0PqrvyZsVCzMI3lS/fxZnWKtdg5AGMlBZX1ajFhP
hdaFvcim1IV/ifH0vBc+wKmi7JsrWbS9Ipk94KZ1NMTtvVcF6UEXxBLzoG95cjTuDR4IyxT6TbPM
neHUq0y+8tSx8uplAFhvL4tx6sVbiA3m6mPgwO+PeBUSNJvftkpRnUu0j67yrVyvfCLrYp7kO/UR
lo2T7wYEJOjetyLbsZ1WlrIYwTw99Z7+kAmFz6Gq14bQ6js5jsaZhDIqcZQDWTmgPpF7/ka2NrG1
HMH0wqpJixt5sFJRbZKKWwuprDBctnaB1kWf1UvZDKK5uOENo12FBzOz+Nwni6YQ1BVJrc9xknoc
2A/kW4IU+qZpjOiaEHu4KfohvZCCn5EDZXmDRJ2zKoKou02Q1FzVqCrcjZWwlz7sm3vWXtUy6O30
sSH6xn1n9U/hhJ6dk1rOl3yw8kWqtMVXsyrfMZWFLlnlT24XZ9+GMoc2GBtv+QSQPXWL783AiiIj
p0KGo1h2asnEMakXf2BFs6iORKuA5Gao0Jh2DPwAa2KWOx29p2Ibkgt5JxFxMJpJvKWVc+OA8H+N
+vjZzcPqRWVPwOqt9p51creLJE7HTVQGWKN4mrjBTB5dzdRhCpoNl2VdkJRQKieFxU8nxI1s0ALN
YZLwy7UsyoYqIjgUB6nCcoehPvqVwbC2gZitZLGZBygc3V13g4ui3s/3wOu5AD5NHs3qRREup8pR
N4qhoUI895Hje+QEt4Owuo+PKhvy2m+3eU1OS3aR4w+KCs6/C8n3FwI8G4z03dQl2EWSAr3GLSjb
tcKKsQQtwxO3mbJulCG+Q8QgWlaa1XzNUuWsW2UfkCO+mVw//C4y6wWAt/fU27qLBXIDbbZ3UqIq
njgoeWEcHL13N2xeO+7/TCcvbnRfer/7YhVIuYTWGvYA/6ApmW5yp7SfB1svlkHQT7eeFhUbz86Q
28nq7gp0v7vFtdm/xta0XhkiUR9BFMYIJoUXoSa3+aTrZ6PMEFow7J7UBLnANgnFmQuHRFFQJOeE
rdPWQGvhlCRmum0FKilpToIrS/rxlFhGszVyUAW5SfK/NbXspLWjvkXZJjhpnm5vuVGcY5JABCiY
cLnLrnJAJ9sSav/OsOLwhtUISzrNsb8F6RW6EvZbwz58UTfBeCu7RtakEJX5q+vQ1b91NaA536p4
fG+7xmL2bZM70FPxEe+zbe+jbYraMuEMWUfAc9uJsg/XPXahq7JSyfr5/U2m1zgrx/601qOpv5EH
7GWdpYGcxEYWtbmf1sHEDYzS2pZMbRh3x8SyUfUJ9nokho/zwpigsqv71RVJ8LcJNz+Eqoj0g/W/
NKWH7A08JXaD7q7ARQWMZQ8ZGF7CjYGq8ArQzrCWdX3h+jes7sHoo7hJToh+ss7pjVU/Is8kS33o
Z2ckynayJAeCn+btYtzzgDMzhjxYpuVj3Mw99FkHnrMilWvr+/ZnP/IfKx1pu2tZVXpujqRbtSsq
LNSHNG1Wqt6DriCA0myU2OR/hx1kuIaNCB9TmRJiWXp97fBYAAgwVxKbTJYf5VpUCPARx/3oKYsI
5xNqmg+fQ8iGwgqaa5uUOprTLjIwfX2t+aO6k4H7XEn5EFyY/4/KwLLVnaIR4pcnyo7yIBvgoZIO
nk+ephL4eOLZ+2DegIqwMs4d8Z/rIBPAWlAN/ErUsCbJYxUXvUSowprg4xQtCUfDyd9zvfBuogDi
jSeIp8v6zPHukPtQ77x5uSsEtBglbOmfF4eiRBXKGnGb9sdcrGV9G7Ij6tvyiSyOgzjRgL1qTOoy
s7Cc1cJeOdQOV9NCvmxGnEvzoUPK3FIOsqqKE1pl+eOlrP1s7zyIa2mmfP+tXhZ/q7N0V9tnIln3
LjFUfK/GQ6iPPw6qWt9ELd91MsGLZ6FjfdFiyAdqmZRfSdq9WWZpvyhO/thoWrM3bcPculocrr3M
QPUDDfhHs9BIn8HwyHWX+TTQ0GWq0ugJx0tMjZkwQWUo69oYDy4qW/4YGytQ4cx/+XAehcjexxJR
z7bWvwRWrYIgLVx27L1y1T/tdK1DVlQldb9QeyPY+VnO1rqB2uXq2Uvpac/4kyu3CGYXh1xHZjBy
JgAJQ7sRWZk+dSpJtFFJtY0Cheur7S8ZIFu3T10VlFeaqNKNCkFsX7RB9uiO455gZP6i9UYB68n3
D1nYxbe+GXyXbzfpLv9BMRTXTpF1Zz8gyzDMJ8yfAwQlOa0YbGBuB+YWOcnXGEnSkzwY+dCehNkC
r7VcJA4UdukCgOTJ0CNzWMg+cDnnl8C04cCZhx/Fn0PI7llZPmVZWuw+h04NYMGm0jXrVkANGIZp
j26Ld5alPIGA5nTI3stiXIFiAZ6679367JAQbPY1ERDQYWq0LIRSPY0dedU4N8WzM5G3joa0finS
7AmYR/8Ni+ZTy3r0ve5sKFl5gIN9MS0KF5rAQmEjP4ejvQB+SzaAkHEDc6bbZ/DEG3jKs7hc4QgU
5nStXERYS29l8bMhSZUMH2Rwlh3h7uvoUemwETcQpD66dii8TV0C8e0Hu96HRnslS/Igu1hzP1kU
M7vI7APiZY1zEw2qss9deF0ZLHV26R0iCjrkq1U0N8s+leKryzQlJlpZFn14rH5jS69cfZyia+my
0gPr+qMz/6ezhrOEVVnODYQhBvn5Hh/n935WcWXxHjWQgsNQNv1m2YDDvg2SLL/15y1HpFZgdX7W
uXXbrBJCYEB3kISDuaJfKtV1j0KPqyNclif2xNa9Cq0KvTH7UtYOkrIxeHKHC/EoGy1U7VfgQMqd
WoITbDqj3OYOeNe0MYKHyC+cddkhjqDHAzwq6J2Y53RQ3YbMvp9SUDZeESjvG/Jr/nvesSQ1qsa6
zxhrDUA2OQ6WEa7KOIVABFLgjmjmemCsi2EZ1t1U+QROHZ0dJiQ79uaIuhtmEy9kq2OQ6Rwbxz+S
nkdgNIrSc1nb1dkBsUYKvYpehZNdVXlsPVZG6cCpCJADmbLoqVQIIMwdnL+fSS61Jqjuhq/gRT7O
tJmxluVY6xdyS0TcHZHe9ykMJQQ8o5vY99GN0pqCFEnqbPvR1g8xzwjgMFlLRjsujsxvzXbMVOds
8vusnSQxbooU+7tIVZz7YZYsQo93IYTpbuvWn8ZFNnswtM6onUh1pgQuUd2aq3IQ/KdyPnz0ayqz
wNtC+XGGbGnGEYfk3vSxIITcTo57DSKxvbWNNrwrbTQrIoTe1rIoD3QwHbu9ZWU/s4AQHvrsIOvo
oJmEA4mA9Hvfa02cabvgYOdpderDPlsnWdo86lH8Tf6rNeN7ZPXhW8y1SjB9xOhiPsdFquhgzuek
DjGFKjbrx8mY0we9/27mH+fkXqotdDf7cY6wwaUkaX6AUuUdtGb0DqQ8yW/1OgkJEefBJuHZUOGG
TVMum35/ySLYWClttEkHkbWYFJjw+HDVXdR8e1Se8VEfA0QYFpbqcsznis9Dk0YYAIN6vZ8g0q7b
Acf1OhqMY5HryTqyYuUJkvx1z1X4ZkXdxax74wneQk5avP63rn7WXsulqxkOl9KLfnT9bVRzUvFY
L0RCGPFFr3LjQfWr8j7ofilE3YvW2fpHi+b90vL7OaVX9tu68gGhTKLDWbxWB56xMP5JiKrmWr5M
NAQBovlQejEKk+61im7XoUrm/Zp8maNBq+Cp+vdaWUYZvrqaDELW3qhc5VZwgDJiblNSxVdk5ZUr
WQ/xneCprNSywUUXee5N0s/LF7JXa2uttZMdalkrX8qDcC1yZU4bL0qUM370ly2jFnxtvSo8jMzz
l4BbY5cOBOa0TOQXP9fyi3zFKvSxIZl69Vk/+IG2cw0S9/LUv/cFbfqjb4N27wKNgxbZYTc4yYOF
0CfXUWauHZGhXdK0cL/ly88+9Ui64/c+stlWLcRaOoxlImCGwb2C+PshzxuV+PT8UldAfMlX8lAH
PLuAJ4WLz7pOd0dx+iwn9pRs4gwdM3kyFEeUmn4bh3AlSZq6tpmuXHJkv4zBwslZ5uOggq8p4Woh
19d50QUhg/wSqGF+EenowBH3jZU36tmvDbumQ8Dvs7Y0DGdFptVYyRPlAWnl/FLvqrmnrKh78GE2
S44tPI0Mp5mniXTjCTMEsZBFqEzFtjZQWpJF3YQyqsDVPMpiZEcrHpD6fenp+iXJzHtZ3UdotzYm
HnLxmI9PtUaqly2Es5etiqVe46Q53WCUbd7V+fQxtJea7aGP2xI9JU4i4zGu0RViPzp/LC1FTbCw
FOPc46v0pPs4k/z7pzXnT8syLNyQSRqePj+tHDLh02Y1As0Clv5WKqFnPC42TRGAi57F0j/U0Wc9
9c+iqEOYaB4QGtkqG6YhZWaX5VTNn1MtzXeyNGbiwFQJxSfV1l7MWhdaYBRd0HYbVjXx7PVQOyNQ
pjBb+ggVnAuWQlgn+Rbphwr5LNn740THCMFOC3f29YgullJHF/BmAVuL/ibB/+KIgPyhVQb3SdV5
+9EbYB153kV0yUM9V+cePJsqIZ3etIn7NDRGvCQQHx1la2PHeGKMyWOggZ5uTCx2hl5xnypIY5u8
ioeNPEvXe8KRbRyfPSX1Hqf4KN/SVTr1iNIrGcD5rfw4JpFb5cpWFsdkfJ7wnUXDqi7v68Bfy7f0
GnJj2oTzddul+qMJayyJ3FOTGmQ8VBVyMUZWJ5yynVMvLHIvsWb74ELNu3FMTeSGfjYPChiGz1Om
aRqZRJHYt3i0Ghask7C7C8K2u8NoidBhCjjUDygieYOBTD++fPbQWv+hj430JPvjelJvjQ6ipSxW
84BzFnceS57TV5m1RFPE23qGtW3asboecvj2LACA2lcKd6uKSGZr2MFbeNOGXfGGh1MGTjCYvQZM
2LZT40L07+MHy65fPUPJ3xJfB/5iiy+Gbol1gzLhkWikfSonTeCB5DlfY0WsZFfhkufTe9W9nVK8
4UY14kliVf3tVHrdQr6fDUkx7Wzx4pdAFRUxsBhTEutQQ6pcF5HtPgEcOMmuTaw/d64KB1G3NT4U
ER35HQq/F0uHfdRf3yFhD/XxHYqMNZX8DhWsoYcoF6/Ad7uNLxJzk6rJtAMckK10hD0eZLGrknyl
h6r+YDb1j9bJC4xfimqiix1Jo2wD25k8iaHEjyo+6St1VKszYPh+L7Sk3iGbjI6oEqUrB928L+PY
PQGBNr+79aFOlem9EUwTiJDHEMo5e/L86lwTzyxaBBd6I3/pMxFu0cvKkL9L+/JIZA7LqPnVb8UW
kWdshs1myT6A3kL0I+wIbKD9JrPPqWas/UGJjqSN3GVK3HUt64WrgwWC6JwfDatYF02PZUTQcobh
RRi/eIP7MUC/NxwTVy1tttdzHPVommBB55KIA1A8RTV+NHZVqK2rqkORYG6QXWSr1+nFgQQCKvox
CSqUwDZpFVgnk/jmyZ4PshimvX2YMJeUJVkve2gZ+SOSPg7K1HkM9X0+ty/wOAqtbBPierOUAuww
XR9KhP7vogDAZK2Bs5BC6M5UP9iem9yRTg8/6svUWbaaXn9FbQO2efeG2jjPMOAvN0Fp+rsA6aCt
G6b5XdKT5GgUtXszenWJAHT7oqLatELGUTsjnYoDWptGm0Eo9WOlag9BlfRI6mCUNebekxXjoRJr
TnJsS9HjAWKMqPaPwYU9BmTsPLiBVt4fDb2xb6z5YOrgFq3iZowje1YUa09AMA/w/8BaVmZS7fWJ
ZcVn/7auo43asGWTdfK0LgSFP0ZttpVF2aBG1Tuy9dbVZzcHJJVTF9k15E37JhV+fe12yvKzA8oy
LM3i8dvnMLXhiG0zQeqTJ8mGto2GVZKGPpQLBpJ1WpMPmF1H2V4Wu8K3N3lUgoZQ8cbxAuvJZUt3
6D1AALJYj2O4RqlG3cmikxQPDemuC2Qq/w6G+qZuWuupHAMIbN6tNsTmidQFEvyB+h0YlrqNq5It
jayThyjK6yOcK2jL9FWnwtj4U1Xumy5/BgsM9dzz9ZWmuvFtP+bWxdRfW2ILEGewq9gjYwbldW4s
qiK5Vc1IXalkh9ay7qPBL5+NUdcOsoSUonXx8lfZXdZElqbuWbT+Ok6cFiqoiEZZV07XQSRt6ucA
DtXHGGwugGuL6Rnyi7usPDLTMal/bZ6AIvRe7z5Lvv9RknPVgMrFZ1v3t9LP8+Qk97OnPI+cU3+n
9+Sq5wnwZ8+P95vbZsGd/3CeNwSgH4N+H/RjcoLZmJysxL9ts7HbIceSnD7r5auPOjGQMOtBNtD9
szqvmOkXslxP3bc0AJiPP8PJz6ziJF/JQy1GNFX0tMVA7K8GX1Oj4Zey6US7Qg2yq7jHh/JjmM8R
uloZ11o8a/fN48uDHItFQbf484//+tf/fBv+O3gvLkU6BkX+B2zFS4GeVv3PP23tzz/Kj+r92z//
dEA3erZnurqhqpBILc2m/dvLbZQH9Nb+T642oR8PpfdNjXXL/jr4A3yFeevVrSrRqA8WuO6HEQIa
r+VmjbiYN1zrdgJTHOjFsz8vmcN5GZ3NC2poZvceob+rRK61c73reMAAr5Vd5MHNhLvMK/C+YqFE
vcdCBZOAdBPEiXmuJsv4OGSTdjaZWq/IDfNbo5ZknkHll1tFC9rFZz/ZQM4NA80iQjK5jAiKWvlO
5G5/svJsOMlXxs9Xcw+UU3KWceBOQ7YmJ1/X9k3UFjdlBJTWN8dfSl6u7q3QGzf/+y9veb//8o5p
2LbpepbhOrrhun//5SNrBMcXRM5bhY3rydaz4ty3anrG3WJ+DXu7Jr8x14i1NeJMBmxjQDpkPvyo
jisP2UBR+yeF5OYqM1ULwZuhvvEip0JCgbrBty3gpGoXwur7q1y21TeRVi3uM+GjAK5/HZENf1T1
xzRp2gcD0tRtApZb1rptE580H4qhLKYaSZXBUBDPn8+x4B6sg7SuIO+31iNYi3Q5OXl6kK15kfwy
/lD+Mr5iqPu+rSBa+hqup77fINZRdyeiz//7D+0Z//ZD25rKde6YrgblyzT//kO3bu6yYA3ydyIi
PXox/H7yFw4yjx/VQsoCYh9qefI3/mzuC2RR6zy/+ugX1i1MYXREr0Jzqo6EdeDDJlxwmT22mGbO
lZ0744flS98355eO/qNXadnvnWDdJYLS26NZZaw7t5lemmYx1sTDJwxiNmqmt/s2M917y9cusj1j
l0PEXC9hcvr2uULeeFl37vTi18n9QIz5njngtwFT4Ae3qmcANFwOKbqlkzVcOscJj21fnmQJkcDx
8qO+u+DzjAJfV+b+ojNQfgTmYqx887MLpzZm/nGqrpjVamJ9sitiUB4h0iFI2EfDreqL+3HQNAze
OmJJbjN/l0D54jjrsbXUZxX1/x1gIfujaI/ROYfDeme4mARFhZVhmMrZ/2nU+fTKQAtBXhr/9bfp
r5bT4beiHKsoCJvfiv/avhfnl+y9/p/5rJ+9/n7Ov+6LjL//tcsp+lYVNUiC33v9bVze/cenW700
L38rrPMmasab9r0ab9/rNm3+msbnnv+/jX+8y1Hux/L9n39+K1rSooyGTkv+548mOe3rv9xC8/A/
2uYf4p9/rtM/7l7S7uWtqH4/6f2lbv75J9ZX/7A91dE8m7vJQ+6Ouat/l02e+g9UVQzDAjpmWB58
sj//yJE/C3mamP8wTUulQeMu5MizpoapMzcZ/9As3dDwdXU1E7D+n399+R/PsI//2n9+pmm6Pt/S
n081y7JMPMAszWRQ1XJd97db3jEnCOYIEG3izr+HMfRahEDz6ycXElqRoW05WhVKgA579MHfdz7a
LbBmZ8UUuHcTcPg4zZY54qWeyBASG6DfJam3rcFKpoAe2Z+DOO3iEgfMMNjktp1vnSocF2GfsEtE
N5znU9wuvajFKtVR1nGkIwKZLCKtAJHPIz9JrTdLc2ogYA5+cKjMl4Z3r7j+c26/AZ+PEVqreeh1
zv38FYxC+5ZryNhE+TILomVXJFeuJuhQctASh7wteipTbnwv2zOBsFYLYTjTBiH2AcuzfQQsdlH4
4IFAIWyA0uBy7LQLp+3jVQpZjy0iUkIp5i1Bzkhxqa1Q+1whaHHvDh2GHUY2bZqKz9iTDLGTl/lj
DU1JWFSz9thU36ed8FAfAWEbjiBx3Xu9SF5jbULiUS1hQgblWzuFX1V/8pYT8iMrLUC5BqTQwgj6
dRwiO2pGCWYr+XJ2fF3UHtRBpRpRlci+Qg2ACeGEr1nZ8K2N+JoM6X3Gj09GQywLa/rm58OxJE8C
gNEF929W96IMnuweTGiVdhGh7/irEpnfZQ0ai9+U4pmwDvqGKAoIrpUs6G6DSb8acVncMgvvK6Xu
odSlZxSzAU2G55lxTbYfGnkTi71ZNQ0+5ojr9D5ocviZmZelO9O7Laz8PDhGtwhbjZRXoC7qxFkL
1l+LsvLfRl85zjLB8KD9i1N84wKeFhWBPndqvxDC3euYNoJK72EZAPuu4mfhVsMSdBTpJa9/dWCX
9GihL3o3JBCa+Xj0Ek4nWHUb4Kix3DR6Wp1dfjsQ6c0+GndEvJStZrA/VvQBTTfER4HvHMAlBkur
jBB/EfA8xqTKziMg+4WvmJdqOuizlSXKHdUSXffbHohwjzwAONn6yhtRXFDr8jWdr3vImQZwSNPd
FAW0eCdBhDF2DqC/QC6ZPpLh0MMA36OjMes44h/HPcZjS7PQT43L7yraOCRGIcdajonSRT2uAhLE
qcbSACy7vorxjliUXWfi54bLypjD4QU/h0MvavmTdrHU4dKMIWZrmq1BpPGOVeXay7AG/AscEu0W
98aqBdII3KKYwT+5nk3wjpjHoCY3MUwiJQLPrMDU3Olq+KZrJmxxc9o3dfw8hK6/MOAj47fKz5Fk
e830b9H0/5Y56YawFpcwKjD4fPIfz8jXcwPpE6aXYaqvVKyo9zDSAiAGJ8d/Jr1+A1wrvLM1oEN1
CY0aO2KCJpmolt5gKdsaJiZXP7JSvhdddRMq0GB49lFUmFdg78JTZUVgU3xzUeXpTP4c7nNmoqFU
v2gTiW7XhX/ld9lbH/XdRsHa/ND29SoMvOChb9hOtqHJWtEJdp3VLUD+90vDymfBwQ6Uusi4yKxk
4yHqz764eG6AAq/aAJqLnfZXmeBqSOwlkm3IzGLNe5erqNDljnVglY6IRndnw8tdqV3/hFn3V8fY
lm18HRlpgNw1k25DagkKWvGcJycYyV+hXD97YwBOHpHbaGhWzTRCu8j6VT/ABA4R4EYV6h7dZdIE
/srzNlMIXGd8MESNOIrZvUYBimaICNtrNw60DfSAOZGzN138Gn13AM4ikAg1AWLjCzDsDHDMpovE
iYEH+UIJDYvzvF1r6PaqV/DUc32YF+YgwJV1QPIAJ5t69qZ2DVqRmrhvEH8ElEzKvu6MK9PPH+IO
9SzNbW5coskqalCd44FrNLJu3wbvnR3BA0035piuOzY3tY5icKab35WaoKOWKeTdyd8l6bQva6Og
hnd3KxSEYcqYoEjsEMNXO/LrVSKi5zq3vtYN6dXSGlAhKhHmbApUwbw0AoCNaKkdgl4kbNnuSqQQ
UUnAkz4aoRchI8gkEaLyoPOE2ijvRTZs1Zf/S92ZJEeOZFt2K38DSEGj6KZmsN5o7J2kTyBsnFD0
raLbzV9CTWuaG6sD86zMiPy/UiSlJlUTCslgmFsDqOp7795zsf6vNTOFB4tncKw8cAbSj1kWMIfD
ULUDlXGNRqsYE6zLROc4YHUwyuXvTNWvceDfSTvughbL6sqrImzYANQS6zjU2EbISfl2+7aDaQKR
2iYWdy29vtoh7UzRqk5ieqzr4tMZ9oO51INdtde8wjl6smCCHodBRnLHhbltRhukbC+zB/sYGt6t
3QDi4niilq7vOeLsGiRVdILTU2ydYd2kQKVMn2is4asyHzqSlqjiCOXzZEI3IJ0ey9Z/ZagPAjPv
gWNjRktVbD7ME+pXXNXl2pmc8gE/21avwC6oMGc37C4TfV2gAxF8am07MhBax1GyoH1pw2R2e+jt
HFojaDcPcz8bGoLT+lHEGMtjHQaT5QJDw5X104dmsm/05htZTXlw2NTtfAR4OM85T8bfMKNiNOuN
yS5dtJ1ZsQ29+q1JFqvZug/1RxtzndYZxREJ377VWOQ4xmM/YqN0nPj81DjxpS1Tgk2TGz0Gd+fk
8q1zvXozm+XOHgzjqCT4nEpDr9fCmHe+Kr1D1LUcEloRaOMMvaEa4k0ZIvD3Z4b48RO26wR5P9aQ
iNM7diHyc4j1YC8CRNEaYtOHCPmN+lZvoXeBvZF3U+HdMoG90PHl5MIYmSav9ZiJqWGVs88dN3Iw
qugw2epM3dMGdGd/Ak+Y1z1m9ST29z7xObNJsBiT1HMoC/IMzHXl9qtIrEliHduBRB5ApNWFlK8H
06krtmMHiRUisdLM6YUaUdBsVd5qoJtwvYTwPQeG/JEDvEZI6M+G/zo3aI2qh6at2YThmmXmdFOE
C2h5QLsWFr7/TPOI0SJbsTe2gUsSZNf3p9qcyGdC5dgwXHFtuZaYyg5VOOCljKTcuppJwCNGaYyG
QkPvnANuyN/MjqFnRr82kJUOu6MJi/2k6nQ32u1mnJjod6X7XejYNiREr6Gt7wYcy+i53TaIU3BI
GEwxvmsOQ6PE3TNx8cAbnnKwdm5X3gyJHA6GW5P/Te6i8r6ShI8pUqwq9mWspqeoEKDLbPsU9/q3
DuxkzcqEjyoJEfJKe4m1vKhkPnCjPeDK+AYc+aLl5ds84hdO7IdxYIqV9IWLR9D8mm1jDwacurHh
yGE3v7w4PI2qabcKtz0SCxEMdg7bn2Nsr4xy1aVJCZppejB7kQeaoa1iNqchzj98Dx1+ZsXDDrX9
Ju3qU+nGL0MW1Zw4fBZ1PKwgwimLef2LO1FAP9asn5iBPhv9qfH7PWiaLwNBMU52DOra4MiVbjy6
dD6ZEj4lkHV7Ez+HF/MZyAxLTGTk+0E8A1fp1viioLrmwHeSBmJBoqmVihsuiMbaTL2/rbr5BpD+
Lz/90aNlHN2gcqjzNYJgjRRnui94wHCBL0rCkKO8jDaME/qV1mYX0Ls/cuhpM3+N8Mt7UbeVit8A
/ABQzHDujMkHRiggWe7eZ8QUTbcuguaD/Gmj/NG8/lblLi7e0jskXvqMU+aQwV7MNGy2zNLFvsAj
ghH12wXh12AEKyuOVmULeK+tZX7MM/3GVU5/GYFkriK26qPRwcJPjP5sIKTh7F2f6V6mR+hZ79CG
8xs+zEA52X2fD80TcDsMUfi3VrZTvfp3hduE2Nbc5cIZJx5C2/VN+wO9tHMzWvByQ4eWdyrfWvjl
+LV64n59Mz1iTj05Ut338AI0A5b2yGe8jnGKrKoYiUbqPYWCKgAqjw9/xX/yW05V3GPI5vqbIaSR
k0175eenfKKe40YDX4A4Bb8CJkhygYY4gSA+fcK65HzOEmNLqiwvGjmzR/qHEUk+tpybIXMkR43B
C1IXlAmwbsBPGM9yVFbrXLNwhWig0DyHxONRX+dd7m+4aZ5LC9mWKLuLIKqCNb5c5QlQBbEc/rjg
24DZPPvgAHloQNHVV/i+YueoZ1IGpko/yhAMvOH0tzSWfDZaGsRL5J0Qjc/hSuFoA1azFFwJwx/O
Gxyd9M57Sn0CEYwayb5eoxkSxS/vgq4HKa1grle/j4hLl7/NR/7u+k70NflLRrGNtfhjDpu3oRxO
lYw/Iuw2K6diC3fDB0bKf/t/+gzR/vK3uWND6JxwHDm1s6qidLzoGg5g39CP9WB/VsVDVrjzfWOE
Rzu1LAQ2686jzzgjSkbNxIxDuKa+IRT+w44hARUTWZiyb0kkGcR0Uh2pFUtJENZR96B4+F6HwEQ8
dhpknnaXjaRcZ+SDIwy9afLUXLdtSpxIND8TP+/dD7k45z4fAkQpPhbtXWh5f7skjVwHAVUPIL6r
1nqaTbDbuk3d4xjWOgSv2I8pR7VP6gXkhFP2ca030TIf5qWo8s3vv7/vzuT9GKRK10vc1tTp+sEV
XDO9ajogVAVMMx/ZGa72qp6IG5nqc1UUKXXoTkmFVtc+xrqcD4kqH8ZiPUwemjKODkXnn220YjR5
3UNS5JQ7YQiHAiHvsXHNQ6O4T4i1cLdYBZzA7uMFhWlNl3KABiF9Bz6vE0X7CEyUMdJnTKJXZ9LD
o+vg5iInri8hNjnJfBxp1DHU9w5+zJsTTfehTYUMeJbqyxLOIWsSmunmuJFZ8hG3I3evfMhoWQB/
fIqi8qY0268h+TK6wdlUS+ukN81be3B/goazVhRvgDLdsyTyYqIdtWbf7teVzqXTOjyFcCBeoHZg
H87RNlmaxmUMApS3Oo+41Zf32YNJw8i0b9YtnwXu8zE9R6ngL91N6clbjmhPFjFLyAW0p4zqg7bL
hQDQZCUGxsJNxHMyPIcviXcxE0DF3Y9CvWN7kitfqjs7zEH2aYnFXhU+2WrZuZcVIjH4yTT9le7Z
W94zZpU0LRhmXgAwNyFxEMstpCP8W6s2+3Bb52Aubqm4Tg5xwdKkGJuso4mXwRHIyiHuLq9rea89
/jaXzqfWYxdsan+XjnRPPHzVCxLsE/LlQYVkQGFDfNET1QaDEBe88/0aMfkhLw7ZlLxkHFyWi3O5
LhGjUDlF3V0CrywC8c37pkFHidJkW5cxwSchRYZJFUj+MFyOns7S8lBh1N1oOfeYrqcfOgec308n
nB3KkGVVor2DvHWTL4ckVlgaFnjFJ8JOsq5HUUKE7+hShSWC7lC1LAjNvNYgbeaoTte9YslWefYx
ubCJI2QIHt4tWeDiLEmy2msRa2E1veYGDpLlvdEsljpTvIIcJmI0Y829fhxiec5F/ITY+732Fvkr
H0TdOk/GAH4ujSAeGj6y1cxa9S52Ndd9vbbMkpyHu76/09IxmwdB40qkW6BPoKbGhwQDCnKOo0jF
pkhe/Dp9t+bmPkOijYjLnPcQxqOg9Il/sgfyJAYB2Qp8BrT6FKCrrrX9BobG2R25iJ2xmbetrz3l
E9faskBeF+4xWrh0/afj0gxqRlyjPT5k7qtlCxhxY7PJ29vrnxI2zw7mtXccR/fCbN0Dvugp0MIh
PYqWwqiEaIsJOwWjIopoz3Lesi/Tl1xuk1GGW7tcYEWSlpmAzo/TmKV2Vdh9GzSj/6SH/XtVtc9p
xT70hwbwfzMmtGgQ/1NDFUiFcF3D0fWlhbv89z+MCZ3GbasoFPZWE1w1U7IfVH5yF61DuLF9+n4F
4FguODG6F4lmfnVtGmZV+LQ8M62A6p1Gr8sisHy2ws++vO4I+2IsiFJK7MNid4gVV2XF4Jo10a/0
HgQIg5BIXBLLfIDU9q9f0p/Hb0uLmFdkw3i2fNOxXf+fxm9Cc3y/s3UbWItzyYec8zudMTv+6FwD
ILB6xeTNUzDdw7/+d83/7h82bd31WVx0w7WWcdUf3kqzKOKJIoi3sqm3CzQ38+zL0gbuEm0DfOUi
WJaXVaSaiYhetnyFMjSf4w8bPExX+W8Wx4dJPzlx+0MyelJm/ksshxvF3SyjeI/FcUHTHxgVfCxn
hqlmkymdy79+IdYyGv5zk90yXEMsQ2OPrr3xTy8Eup+uyykGkmFy4y3PfLnHh3S8bzWkIclH1Te3
XPOHOub2dWEKYyyKP5j70Njj6LEQwEnkQEskP9yx2SYlHHLtKWUFVha932WRm4zP2WbPLEsgNhP/
g/W/D0JY2FiSeLzW8h6nYqYlSyoan6Xk1ry+0n9rTPR/MwH602Dp/zRv+n9wTLRMSv8uJvgvY6KH
X9Vf/+dHFn++/0fwKy8/m7/+Z7f88PUr+w/s91H5x+HR8lC/h0eW8RdL5/ZjPuMhvDN8BkS/Z0eG
+RcTRLHvu5ajs/EK7py/jY7sv1g+PkmfMkowMhcWd+vfRkcasyNh+7qFWtQzDN2yzX9neIQ74c+X
teN6tuuA99EtplQ86nL//uH+7L2i17SRU5MpMMruRIp1NP+2ZqR45zmpNe1IZRB/SizF5afgKF4c
SXP23yc7oufWu4NN24uRSUtNBLMw1xnyuENt2AiRwlgIRrJtVZ29Toji1tajloel0zv8bKyySd5p
Shsmoji71b6lpqXNBM1w0Pvz1Jhzum/HZKEtotuec9raZpfmqIq9suzZ+yLNxdNME9E7pGXvEf5B
drMJ74RDtxjXNrNnCzjM4NlVuham0TGiKKOWIXZqIqq7I35cFS9KmoOtBRprlLdCAO1Wwy+GRn3j
sUPiqaQY6DHJEhtpFA6h9LquFQ0LgF1bBoiEOoJ6G2jkAkawikelpwBJi1mR1sGzAHoOHTzqdH9V
ZCYJLGq0sYZCcXAIiIN5D7GXjoXvpuKXHMzCuyuGMWXo4FNaUskWiZMxcendgtE8kzmaEJdeVXL8
sss+1njCXlRED8jQ/OI8VGUDf4FcsWncllohxJft9FYJ8ARE72dfO5YTL0Le3PuJ5aurPjlsMpva
GIz9wk0nO7fEqzd28y07AxFpaeSUw0tPa4UeMMN6Pf2SLObTJyF+rv3ZtiUuafippdYiD3SM7j5U
g8KmHBpItuCzOaYBh74kPQS3WDcXVG751Lg/ZhQm7ZmOTNq9xk3bQg6vKWV9a/CMOyhRLk6UVaEx
ljj3ppzUmaEDSdeDNy9JB1FsEiOmI/yd9rMXYZ4W2azmPdxD+lpDqEkJ96iir0GgY5zo2Y6Galpm
G0reFqzAhJh23yqEaVt3YPvdMKT33L2hLE+DahP5JI8NRtadIiOrzJOBX5YEEl/5ZEh6KVz4OyLS
x2kfFph7d3JWvP6g92kCcBjpMYExd4vp+2h1XZaMKgursEFo1Fb6c0z0piVhN4Ov1Ph64r7m3JXt
ifQCeE5rrRW6b4J/bGhLyDYWfOhRFNvFEzg/l8RU052hZfq54kgyOwzRVpmLMsMEUMw7rItxpzHl
aI7Yknz7JzxxD+hY7A0+kx/s3ubGIrZCe+nkkLl3mm+70WPpKY0JCo3yNKS/2OsLr2Z0Nw4KoqAW
dO+YQ4XGrT0NmU0QbfRl4mPKT3UBxeAA3M+zg8KMbXHw87mFCEbeoeogNM+FovDsYPPd4kXpyvve
BMTwrFvhMKzLKmzKcx2ryLkzotIBrphEZhce0ZriZnFE6JLIJTCzW5tMUFQEXGtdcY7tDpxmPEUG
6QBW1GrhWke4VjxOcZh6lEAmswZ/lRCZkK9RiCJx25nRGLk72eshncWSyiWmXWuGw36RcRJrCK6N
YWznZuk37UJH39i5yWiFdpHXuB/t0PeluUm4OVW8Giq9dIFZapq1hM4k7YJYN6qcNAHMMVz20FFM
t/rMzSovN26GI5Kxs6B2OHVzWKUPo5/hU2UmKKv8CS9Fh3m6NTj70oKO9cnbcOFJZ9uFVNhEmEwN
cHZoiRYfix8yo4fmxFSyASHXZi2d1aGrOCeE3dQ7H00dNuo7rXAb/dSgQzF7HA24yuUuHlI/fm4z
6cbnsoXt668yppF2GzitNesvdQs8sl9VXSnoVfa9w7+7MmUrGeCDUTadD2kZJQheV4B6aNdTL0tS
nnIzJruCOVFD13Y1EOrnAq4BmzqkQa4cnUwza1kqmj3nesbSa6+Y6azTXqlyOoQdXQvG4wb9/QZ+
jRFP048ktRw6pUQOVKNcqawqUngGIbCmbG8M89DCq4hIzwD4DdCz+ZHMhOq8FToIkiPwSdXjzM8M
zHeqwa8HwFbHPwP91qAS5u3ggmB0UCfV5B+datLnPQ/VyRfB9/ZO06vW/0VWbm4Hbdin3p1G5EPW
wDqvSI1z8p6kg27QR/eNuCS93ruVVaX3NNcUGSNdWwiEQEgEN/YINQQ5iTT3LVj7lH5fZCbPVHuR
d98ZPVtKwAo/08uo44ahDqPAFqxmCN88C5TXWCSH+oMvH1q/RFYHuZcnBajZ8UNtr4y+nsz12Gma
CgqSiRpy3bWaklzWjdY0wSQ0OrDrLgaR7R6H3O88dQg9UY01CVay09qjp0bHOMW1yW6+0gwYnyP7
phoYoemRm377g4aIbJVa1ph+jrUr6aoPVlIdCwSF+s5GAzcca2/RYXIzu0O/QwdVOevRjVgpt6Nu
YZDHzxmJaD+ZszfewhcqnHRrtDHdjYyNpNtJRCHsT81kG+WmkIlmxSs/jo3oIAoOVM1uhPHevE9a
N5hneIipRJVe5MNt56Y98e+lHwpYqVZexgnOLyTR82k0mdPvmFrqCq0I6YGg8uYsXXLEenCwGyut
Bk998rkZyV1WKrv7ZEoVgeusYajU73FTobKh25JrXrpy2UXVz5g2YJ1v2jQt9M/JB33w1dEpMVG9
dipMIUbZps9PvjamjFo9zWLwzjWM+Z3xtUmdwbPzEpOUNBlhyYjjMX9knmQwqe21eu7Wq94PiAur
9OmZc0/11UiwWjuvZjvmgq91fx3WzCVHTc6gKG079anRSWaPL/qgJRmIpKwWE7t0E9f6z4ZiPlu6
dUZ436CsaOCD+a27h9jaL3xVvWgs7BqzRlzb6AAcOouGhIKVbjfM+DmqyDT54Opqao4g5BIPP6ey
qUgAgmeV3DjQYReYDxIncDis/O9EwpF8NykrdNfCia3hdRydmcaSSjUcy6u6z/LyAABLb35yK43y
gFekNV7Kkq53tGqqNAb3iuBYeDT72wECz0jE50E2elW8lBENuJHTTz+lYG5RmXiHPASKD+A278gg
J8K6PIzwYT13ZZhJmwTJ6CYZOo+QUKZHW5/JI1nVnt6Lk10VkX3SpZa6p2Zgzk6jLVlOaYVdy7uq
GgoWxUTGtX8/5g3KFuZZngaFa6pmsu3h4dTALwo13IXA+PVTV4wWlNtpQK7D6WaMi8fIr6yUuF0r
V3vWIMX9XVt5U9/YfZ6Nn22pJcnjv1+z3Va/iseu+fWru3mv/j+Q5ZmG+68Krk1bvf/1f7z/say6
/h+/6yrxFwshnvA9Kicf7vtSt/xNk2d4fzFcffmljebTMA1E4H8rrIT1FxcjDBUPzR06O+4/CisT
kZ9OPp/n2uhnrUUa/m+I8oTp/ZfCyqLl4gpBV9N0l8bLnwsr9pM2TrP+O66LfmuYMmQTRgbQ61n3
UPjvaoiGR7oJU1cUzwA1Obk39y0zQZQUcbepmEdfUlvMRjDH+WfrAHCeFL1SZRvjWkK9vkgEBYAY
EiQgg7WVAmWpYR1rnVBcDioqjuiVNKPLVRfXz0iLgK1q1ovSqLdIDEwDzI9MgeJMfzdBJrKc40Kk
Ftxyql/Ik9YGuAB+K8OugG/bKa1yrwb047BP1CwS0SjSp0kToMCZSTf1RClmk3xbXlSuIcDt8h8p
7b9jh3j2to70MBiyagjMxIyPWV08sBOn54nUpDNe1vTs6Uev7KINosP0bm449nVukgejcJEXqrCz
jp16I00pve9Ta74JRztsNmUUfvXL4ztG6d/KePjUlTsc2kVORMpwd6LWive6yFHL+25yKNwBuUqr
V4FWGv1eJn1Chplura//vwdiMpSVOlyfcpWkp1Y2454wa28PyLM6qKpLL/jMyg2op9uKZindv8jc
++i5V/Gk4ATEIxS1pBJMGVwXOsRii75+Vy0/jiYCmpXVduGSMpYEjEXNVY2aYVN5xXThQDJdOsub
Lnrn2KcRu5xoNVOhyrtLO2cbq3h6Hchn2iX5bO3UUOgPIrqxunxRp82TdReFvs1RmPP3qOpuby+Y
gJwx+U1u+3dZ0hm7VmEIDATRIvt/WI47Vr9gCgXykXtQyTFSp1S8eMlAiGhLoLfJpEDLnTPkIrGL
K/t1iN9EGJhTk392Bpqj30/T8tW5ZjdZa7pTEmUx+XCAGvK9Qx8qgl+T9mokLfoLMCuIqfxNxJxr
42iw8a6fIvBB7/b3q/H8XB6unuWucSGA1XO7dtpY5zAdLjlohH2k4RxC7uULqSTG9vdTEEjCgjrR
xDEZpyiYMMmj5DsUDgFfVFLoerRqWwjN+BjN9HClDclR3KSJ0I6hAB+U2gtKfeEOxcsXhPYrU2Vc
g56ojfUYJ3D6Kb8C07fpXhNcf2fXN6RLia+mRaIBEB/bY/Ls1IPc5W2Lp6FHBpjM+SeE+6pc9LXs
FKc5LYo7n5ZCwOSBjdIWpoSQ2vICjS9br+NzZMEeb1pHHX+/IxrJx33oN/dzWTNldQj4naz0bYDR
DwYFQq7We59FXnmX3z+JBEf8wLasGSXClNCJbopSuWu4j8+p3VCLS7o0J6ztOBr6pNu4JkN/3Z71
x2FASkDP/fqDv/y61w0M7bkyzjFN/do3nozSflIGWkAmZvKOpbp68xSOmq4oEYZl39eOOBVbiUfb
Szdakg7Yy5eX6mXRj3ZU7e31i1+5d24zPRqWq+NpK5z7MFNffqK567wSxf7q7cgqJgtzoKWatbcW
GEDZJmIDkw0lRQNscJzJYv3tAtFCErgjBg0mLQWSZ50NsZnryXW7X17xLSl5SIYT8iLrnlPNMCfr
1jFCHELct04GC2Iwqhc+omznk8kS6E5VfrC02EX/kQFbD9waDmrp+DOzc2AOGqgImZj1Jq6mkkoG
K5HKwi9iabqgEtN454oaCIDwLzEJXIAN8Kzkvj28MA++hIO8cxBJ36BOsB/TaPieyPeEh4HMpiQN
bdMbs3sLD8jbRCqmyU2LaSzkeKNXA/6Y67vZYe4/AwII1zSV5WFoHJLSsSe5Q3PhXeM8bIc/tCRK
HjUI3Fo5Gsem1eEGZ7O0WIWcRwLrXkc6XhukrdoN8iWNQ7Ykg0CvvDwAnbXHK7kgf9Sa0MDpVQHl
4GyLiPAK8CJZaCJASj8BtWuOOGq+ibpq7xvbY727rt4DTheyHqY9Z+r8TtWyeIoTEsmb9DafzHg3
KeQ/tMpgYfUlDlZLb/emTUQzOuDz9YvphN7O118KPVDCuUzoXCUqzhDePrg3FpADSJv2NlmIb83I
muqWNgIoR403aQVIuU5thEy/rUQc9McpROjSRs4jAbbPCLX6YzXCKgF7XpOlwLOnYwdquJuA08oU
021mDfXBHYHveYSieKXVEtPSyBuSelZWL8rb68VHMs1csiQbUfvBGOMlQmZ8FL5mUz+K5lzMDU0v
S8bQvSMUjFr3YA36yUsbi5WRpXFFOnH+c8nIdEQpaEY0nCJR3SLNGM3YCyD6APBsjIwrGKik5Y3a
th4q67nyFuWOR0gUrGC6Uwbrq8coshTTUxjDoOkzNdxIOiv71OjLwOLmRa3gHq/MNdtKpwM2s7ex
ui91Q12udLYRacTKDh1wzqHLO1CO4z1Jd4r2blNepuULjL7sPAHi7uaOZD4ZvxMLWL/qoj9VKAVW
FljEY1q5xgk+f8OQLAXBPtfT4yD1C8QQ+glWMjVfunnUZalvJc2bHXGq9oXMT+QFmwGAwYvtlckp
D+W4xjDgscy1/Rl2D1oAzHR70o+KfUjE8duoeorEwfss4yp//9M3URSNfLpmsyOQFdsPQUZmE5Kj
K0sI/8s6TxMYWCCXyNkw4dBMk4myNHR2iSXVuSFxIuhGc3iXzk9VlqdoKJ1XH+8Z4I3WejAT/jLO
huRgNYD0ENIuCWWkJqT2yMg+beo3my4oo2aAzVaoMSLCd2dkpCePznSYNGDt5uJpvX5ZfpVMXn3Q
quYeqiikqsh59VR5R2NnJfHdP6m8759QfN9afuhfyC82qf9canM9OblIMx9piHa3Y24xJkbKdXRl
TTAb7uO7CcBdjzPnwSzEO/eW7xyjuWzRDRbGnvOpz5lHEG2kugp0BtrkFhTVmtw2EcjBdW/QVYjT
YFdPkVnK4LregRcsA5lGu+vKfGWydIe5VTeJzIsXTccjMtMBuKc7E+86qk8vTQ/SN93nuGtPQgub
91ARX9NbunmeQxL8QhNJYFS2ew5NoP9na76Lde3n3BPu3GvAIhvyZHTLIxJ2GHOAlIVzU3ZI+jnc
VC/A59560g7IErKM7ZhM9Vsy6qfYq+yTk6cVErXqV+328HpUbsNgD40NIkrxYlio8opwyE6tbW9K
pwHHHknjQfNa44HctmCwvPSOvkYPzW6CmD8NnJZrDhxkQsrHeVDGDXXlQSXVxU0T+4dXimxVK3pi
Fkm4D07RModIzfQ9JJ2nkvp+aN32fQTWakWCMcdgNlsBJWnsMuOr59el6uX9sCSzY5FOjz1pNyvE
FQD5wjrcYZDs4TqeUOODVeMbPZbTjUAvuOUH+/pbCGXX7cRlbLpJxhnri3LF2iCSYRVVjX0mYWI4
c+HTrYcovRrzor8Z24bACqwHu7HkLUSW+wbmadkRnDQ+Mgs7X7cKrXecc242zi40NU5Oqutv2RYg
2/YmSJikNg+Z7xMUCO14nwsSLhGVjoSV1uT+Lf5WMSlxcR1aJf0ASywlZHlPYJy66YC4bskBTu5d
doQgG1X5DOLapkXTqFMHBwKFkrCPcoaUvhyar1+mDgS1O4GoHO1+k3UIBdVgE5lY+vrW7gpxwZxa
bTvDY+Epow7CwNCe6eSHX8s3o0raV8fWHhth/SAj1jmIBRZpJWQNxY2OjiZDVzX3SXruKLRSo0u+
5rb7Jme2e3LY25CtoVVIyAS88Wj/7rK/f7d8sMNM6sP19//4C9JYabyQ0GYZ6kEKGp5lMeJ9dFQV
DDrsBxZL4nwmqFyGnMGS6mp/3Z9Ms4fFlvCmuQXEtbKSBH+qqSo5MvRRYEDeYNAFf1wucdrLqavu
o/In54xVqtXTJ1E169/HSnv2kUMmzbOW9OzaSxWajMW3MXu5DCTtc1AEPlxoosioZfonU592upOZ
dyLBF+SY2vn6URZe4m2GwktJBEfV2snz9UvH+ObcLF/+8LvOqfZxmr9KQE5rwaV4HLTmALqkvJmX
OjIWzrlvjfScTT6GnZEP9OpgvX7xItCS+kD6VVZDE1nYor83MQlMNM4j8GAJm1jAAriexBhhOg+t
m7DVrZua5M2b64+SGwyZDaNK2nY7ssI4n0g/emIw+VlIBJkO/+o2RphdGlS5TdUth6A03mV6k7/4
gjI7IqYCxhiq+yF8r1IZ3/bEEG9a2McbFRb94wTc7NYGosoxVDHlfEInmEOeL7a/D47LT9AUkM9I
d1dWnb22leru1BiRAZRPZ9S+Tr3JGD1MsjrQPK9OSa+56JDgsvZjeZ+GfbwPySlaKxNOfDram98n
r+UzLJru96+u3YQ8x+OlOalz6qLMCCxlRQ9RlJOA2v3kgxvOWhc3pBL43d5xzW4tUDI/zobTPGJr
JQKH/hjHoPJB1ytj5bU1VgA/9Qkc42kwN6H2co2nylUGJYFOfFivzvhAspUzEhFSA/N6kAkTVGSb
znr2x+qNWct0uwwdtkNkQfxxtVPWF+FWH+P6LbesQ0ik9WPv52zWdlpGd1qZwYZ2I8I+9bmH50Lg
tN6Z9meYwSL1U7d7LoqCtV37xpQ9vfY1YHvTpy8Sy/HghcWPctajE6x7Luu2Q/jo95XcyDgvXoVW
XoRuBuQOuoEoJnCXywnaysjW9Stj2F7P3LImGzxSrc4W0de7GSH6cYldwcyT7XQ8wNvJaCmaFe13
d0huk77zjs0YYqOZCcVizDJuo3FsSTYduB9b6XcIS2vwylattqRZEe/T3pO3199qSc5i6BD7oaVB
BRHZ6d8dM7knQ48uKfE6GG6Ye1VZgQHs0dPKxzYynnUGDauOY/TK/nYjwFkyepEieSQO67myw4/I
Y/zntBlu5vpc++jc4pxyX7QPGLDs1iTpVbgnYmiqwNNTdu/moZXoCJ1h2vTVBjn9pYtnfKS9LjcC
bWtVH9tO301NQnsJdVtsNc4+n72fSc+wKiGOgdBaj140+jFsdGHzxMzaPGnhfA5dBlnNoKa1W5tA
6P2GBtDUBjrUWmroBOrByF7MO3Py+xTfQRkSM8amUszfVBICGRvR7Y0xfYS5YwZ5awpCnXz3ZiYN
KOoIm8GIazIg7OMbIqwMXBA3euOxIkw/XW2wzo4+62jdz0rq+WquLr4p/U3htQGEYVLSIUytqpR8
rWE07y1UXrFjIhfMQqSvakt6u3UscmOtWeNA1GDSBn7kJIGH92lfdvXFSf4XTefV3Ca3heFfxAy9
3AqBuiXbcVxuGCe26bCpG/j150H5zo0m1XEk2Kz1VouCUIy6e52+n306CHuTRdoTsApXR2S/JgWO
Kkvr+gOF9spzZ+Yf5MqTcTIvv1F4cqpUeRg5JAYPLj1exJM3ZaRevVho11FRPzurlKjGbJK7x5jE
XFS2ap0NFzdWdnkTUxtcJ2ePB8qZNKPj1GjiILkB6fCgATunjw1wLDD/oqN3w6xL+WZ52vVz92DY
v7rWrU4DJcS1o1YvE1UTy+A9emXnfXX1tVgUbLSzfa1KbiKrdZezoiPT04fdRDL0oagAUtq49zNk
7n5mTI9FRqll1k9bllasofCc1Gw9uVoCcYhw1x/ogjAttkuGwHJruPI4ehTERLVHOWNBl2A6uqgY
C3TnVY5phLxyK12eCJeJNvSuZtumPVgOfZK6UiybZqI7tSytX7lLfarZIopsPBOOicygTTOX3gXV
qJeKY9zY9XERBiFrE/IGq0XyDHa1Ul7VozJPP+wYP1k2pcHitcLXxYzMz5TuJuIM0qiB8ZRGnJI4
PjWZiYo/CozYaDYG0rGN1wg2kZkY0co6jkILsiJipyWsnHGYUqf8uHKwB1UdsDEAPSCExb0qcwP3
HmrxXStGJpxarS+zdlbR6JwIK17wQPOOLIOGJVUv9oUj961u8UvDREqCp0h/zii7HKN2B+/3Y8Qg
h2mmZTtHIxpSn5I34fY/+gsVJ7c2Vesnd878wip3maRvpM6BOzKAPsf4PUh8AYTJ5T5HOZVGbWBT
sRx0DlCfrhp7lC0nnGonr1e2hdrMvhEx5XMugCdX2vOUKtvIS7tndAEfmJiKA+RTBfJUaa9tG++9
Lj/qca1fhlFc1Vi9OY7+pQo0gg2O3BmlvJGvUs+qfBrTdAjxn1fHJW5jv1S6ZAvoBoTsAGXhOTw6
jnyISRPMKbM+KJ67Q+Ygj16ckEc4MAa5418eUfS9SoTcU/fsypS6okxQqOn0+8r5SHuVDXKpNf8p
RaOpwst+lLLj/YUqmxJE83oHIdjOtnMcVfkGYl8g2a/eFdVpToLO+dErQkOjx6gxKZdiOcz54sdu
0R/qdnnziv4lytOf9T3YovR5nfX5p1GNJGwSJ9/NRX+NZ+XHKN3sUhnQWQJg6zLG+qPF6gEOoqAi
RxZQeQ+CQ5lcfSrjO6U4gMYeSBZFSe6Z+m4xJA919EBP5m3uYBbSVCQ7gQVu480WVWf0D8kahYsp
kIq7Gj1T9jJb/rRc3U73jlPSPbdCUHLj/U40nVQa9oTSWSUEDqLM8itD3m3UWbepdC6DttPabSGK
DTdshYKUYE234NJ0upRxsVbpXdDpr5hfaYpLt07lUcBUYWrPyp9lMLF5U45x6ZuWfVBfZEDA1wK2
NtKpPrsROHRB3KgU+6UkgZ7WgZ/ajk/ggWkwO9WtMJSHbKZpeppkdnLTQGVwJS1eD5RlbLZLs4hQ
NqobUPbzYbQmZPtYPhVZB5gb6S7HCtupdOmFrJv5bUbjkphQz4a3pIfJI2+nTNpbWWTzbqmQIEn7
OqikImP919u1EX0gUs/p2mrTNyRyKy0F8ata3MuMPBQkw3Du2eKWVuMDs+6fEjU5E9rqcr5iuizA
oCFsmw5HnmrJCTX+KEJjqbY81ikzVQvw7paq36Q2zzMt6sAiDpY9Se/V0ChXQhLkIorAKPQXvtxr
VVTtQWPMYTWctIBIQ4wKwl4V/S2dnb2EfLYKeo4cUrDU+hMadsfUVW/d2Rh8hQNlNbJ8L2bzvfZj
6wb1GXmfIYtK+p3e6fVHs3jniKVNd3CiXos2B83Pi7DAxrBR4v5xoYvQKvG+Abp8wLLVSLTM73ii
jTJJKd5ESn+LXUqZ51R/t3mIge10On+V4FildF+z2jMoWntpoJh/q6L/NsDGwjZqdobZDtdaVCZ+
nuK7QTri1NGbKjXvwE2yOlPro1jwLBh20/kM1q5PjxUG/TI6oigLjUGYHBPY8a3Kyrcm1lyqNXJs
04Tw2QvUsZbnJLRZX24DSG7o3+h//w76BAABlBPkc/oS2caxbxdiOHP8iHxs70ktmHIJ6vZ12V5m
1j8811evNPqwiQq64DG8cjR9uQ4SiMHOn7qaPrNlMwsS06vYmcIWrnyrpcPygjhwNwn7UVZk0RFg
DOJq9zUa+zgNS1raNerlZRsMbuEeLZciLp4ZIJjk6h2UuN4oXj0+pck3VWFsDlQR2Ti+0rb0adB5
HxOQA0Ii6vVYxo4txMi9EWHutJPD0irqoeLRP/ZjsWNHu9L/5B3cVA/dNhl2oArxZqxwunhiliHf
VXQznW6HlLzbQXZtvWTtS4zU/EUaN5KkqBUTmHwTrYNAyyibTqbMd5zBn6kE+DDtEot/bPzNHJou
Ra4+pGUYkaUId5RFQQmnSK5bX1AH2HygJsr8RSOsw0n5LwtLlRvLxc4qpskMc03dmUN9SBNnYTkB
9Dap5OzL6jpDVpEQQBdA79VDAM8LXmQgZGSDsChv2nSRqxyW4Tt38BnVSU2y82Cdk5kHrz0iS0tz
cbZFc57K4mCvVBLb9CWzI8rdATCLuC8f1ZTGkjVPRegz91G5Fo0By8CeiEtkwe+kQr4v5NsGtYZD
JTapDnSa+NPJHI4S2sXw/BbnUcPgZhUJR2iZBKgKQPDE0tOOSVNY1XrvuP8xy9nT2Wsb3+M8hDEj
+ZBikaM9Rdamq8uDp+ZkITlUqUT1jX5i0hnU+mrglH8wHRWrRWFwa2McLyjHiavsy82w1aaTCNFT
YrPWWqxkqEfIh5kTnyLIJ8x/f3Ua+YKhAmLDlwPdhjJjUvpHJXHBMkuazbKuzfG9ejp/j2oBnUhd
2E5v2Agi6+A15rd1VrpHORHIIVgTm1uFTvNEkkdPhzIKM9VaO4Qnc9fEXoBBUmxx4m+ZU82Dw06N
1dfdx6SjIL0MYQ9AbPNoW6bGg2pCYSmULDIdYHkb7OzdWHDJ5D13LCtiadCO57JTEuqhtkcTw9OE
Jfyo0xC/cfWCIucWV9Oiq9luKYmLnO3XVjV+iiz289a8jQXO0izKHpKUGu4UfEKIEqpFg360mucs
YlRUyS7QWvGqMCBRKEIP6cHWkC/PiNL0buQsdFfXo9V9rbq+IC2j9Ki2ZmB46nyGRwa0mdawVmOc
zlLHiaWsD8bl/0lw9CvJE+kVtPfm9aFWytf7703kxR3yZXxBmWvcjJaSFSty2UEqeN/7r9XuzhZ2
EW0SgoQDRaVtPPXsyVdnDQlw5lzg+plXloS9lZ8JNcm3fNF8i1iovtxflnx4V2vUc2qsi13tNlzA
g6k+lbbZHRE6I75df+ro03IzoLjqVN6WwtVfbVLQAvALECw1QlPjOliZ3cTeFHoNoV6lsM8Eawqm
zGPksmeXYgSnUzhxzAz5QVHL8rQsEqI1oUblRIph4o8Cc9xSRcNBrG6oe9KYsDLaFzU3HDIySzQr
6XzZF2KzECQZRGvkdluPUMIiDv59Oa9HVZBPaRvMyzS+4kPr4wzCWaPWdczc8mbmVYlyy9B9dw0F
12Lys1tMUwSSfJdryN89xs80lw+9pOqdJIM5gP+zqKltxDtspMLSY8iL0ZX4DM34nejdp7z0sMpL
u2b7sLIn4M1Hu22NM/ay/Mld8Kj2DvLyi0lozI1sunex9iV4S9Lg/fle5Rl276AxkHP7SLSmnRGt
yzM9QrEsyEWgiMSq6Y6MkzvxMyyMdka3n2Y9vjFUB4kmUolN1jvZJh4twb52fyFplsL22EepyNfV
7fioGg6i2Ll/i0lo/CNpOlcL3XxB1xaIyY1WDQclH5V5+AebVsP6uCKEmuHZuWTrCznOxQmt/b6Z
hHPSF0xhbm6Zz8qq1ZBptKdQoj2j7WrPXmz6hdbgNJcpocTrVXj/EnpB7oQ2sgPdUxFlHQ98eu7k
S+yXOK5a/NcR1n3q+0q0VpYr/YiZJQp1r9EoD4zxzK8vebwQAQ96VWyxf1NEhW4ESAeI+jwZKCK2
SBDTjYaUAdQFAr3Os2pfojChSmmK6JohFKVh+fKLVVYwE410Uuzhy0gVGdJsS72yXpxRXBsPiMLN
h3TaldbMIZ5QwrivujndZo7wtveveH9RgD23SJ0ZtBqtiCANPUqDlDLnkslO07zNSt26mL0+hLVN
SF4saLlNXK19zlLydv99dRTPm8bCSFznkfaMdRZsQHUWc8vkMeFp9qLT/fv11CgN/qFLhUmi1/19
V9f3nVQCAsL8xBSnWu2YzVddyALuaDvqdKwcRCQsOjy6iigkdLW5ii7Dn+tUKzSd8//WRRok1h6B
rnxuKo1iAdlcI09bGx1iM+zntfOiG0tkv1L+9TJY7lm127OIO+9krvaSwW3GI3U6f+OhFXtrzXyc
iA/2vWYmgdbq2schor2nr6xLV0S4s+9vbJEKis7Z+08Uu7zd74a8tzAxwKb7CE21k5GbGqclP8IV
MYeDN1A7jMfqkpt/7/+KyUZ9ibGHrSqjZhUdsdTk53psn/6dlticz+VcYmMmKOXfS6zT4Vtr2YmK
Z34zzxlVYiq5yO2oLx3u98u/H2WxcRzoB75/BvfL5f5B1GgmfDWzZ22rkpzwSEbqpsrXy9EGmfLI
M8RBmBLgvd6FvWUtPI+1Xr+2SflDmof54K4vY8MQhbGshzEzHhXLk3tk5sMJdgx0WzdeXWmSg2QM
5oUezG9dtaYdDEG6H/CbQujlyoV5PdmYBsDSktrKDiB3fqva6uwaSvGMq8Wmq6W20T04QVeo8Gco
Z3b3iwM0D3b/mLG+DEVnX+mH2WDv1NcwGSI8etXea6KZwiord5xU1SctMog2EW5tUKaUyF3nPETa
Vh9dRdn/A24ZR889FnCi5Dh2Wejy47/fIO7rO1cSAvXLmJpjCveeZzx2iVebt44HjZV1NPgtYo8o
DulwlBd+XJfDWWhrDleTqXutrHSSjDygF6e0mdq4fAVytwOeg+TQ9PSZDSv9n1L46neW4vc9ImHF
TN0XZBdPyCPKv2Ih5f7ODY1R8yaxENGrgkuyu/Mn/x4mndnER63xJn80dZNHDQ3bnoXarEWi9pVF
z0kX9XtMJV2oqVp9UGs27J4qQYatFXkmtEy8T5aYty4FLY9oYm11uCjzzNnYpPM/HdtdCyXGydyO
LVEqErWYnUDm3EUEwlEjX5JbGsBGfpNBpbz+u+VdKpaTLPuScT1/qHYF7xaxpvxjeTw9pvFs5bjv
BWijYdzyZDyrfKBZkSuv+l1CRpbSl+KI0HLU4gm3EvIWfhZLRnPSsJHeQLy9RHEbJpSFMq0vFBL0
08WyFTssqso9IU7cjuaov0jbud6flshYwvtfQ/BP/NIEMDivCpb7E1OuP2pKkNhcoVCzmmS6NSdD
//BsJ1hcY/fvTZcGk979iLjfMBpxRhtXaQa6BxKTAZ+ny/0Fvz+hRQOPDTsdF/TcqtgtWqK9THpJ
rZIY/1Ip8hRPIHGYU+DGsHxr/Wqg9vjH1yNo8UqFnZOcVK2T+S4ySVO5D19zBwhOs/S84038Y5Lv
36hIqzTqvA5Da7a/pZPs0hyycMX29Ta72WtFkkHpMSEU2jPw5b//MvJvudeH+fPfWaZZ84GHZbX5
dxQUQ78fqK/LyNXwI1cU73U6Pi7zQLUWrb6GOUwvd1XRFPSuOPawaH/bFFWBmwMa8YmM84GjzDvI
jjZFWUc/Wkybj+UoDColpDMyZqSHI1uA662tSnKkp43S92DBp4N+vStnjpxxPmoGy/HU0ASMmnvX
szgHmnusIKzPQ18tJHy1z/izkKvNKm9XOnL29maV7ORyyXgoZQpJQL3RHun8YuWeWNk4/DmALYnQ
KW7Cf2HWE1KizCEZrzRoJE8M79ibst5FmEBYDYj1jg0LFaXlVleKyha/LiOSBRpV3XXqAaS9/nOn
kwaaMrdWrARTWrNbdRFOfuA0sXfH3HlujexPp7TNc46bJMQCEspVb4VdjDQwm9hbbXzWixSOWB3b
x3xO1gQApQ1pP3tr+kLuqYcSMFNvpexJjuCS2VfrT8nGxIqLWuf+PRAK+JbPdn6qXPv9TnSbmisu
xjjDr9fpZ22a85s6VFOQZ9HnnamzmdG3o8BmYIAj3WRLP6y3hh6ljdM8VC51WXAV8A2xZj1Q97KS
nfg1ufUclBBWbf2noSPWvAPK0vdKOf+5ZzoPXEkHA+tQXLfTxR2XERWhSpicZUs+n+GPrcQkFljg
XW1juIGgWpwXCtbJfZnxYqwjQeoWU2hmJAj2TUI7QkKupeM9/Dss6TwaZfELRAIUbZ1S62rpYO85
31xZJqEkzPsh+sN3rR3nLiGNY1U8ZhmG+hymZ5eBWJGIRxYImtgpUJwkvtqkW2kgH69gJuahla7C
s987Dgrm/1RXf2MPeNKWIftSyvhFRHbxu6yqIaS/DDug5hRnQ/f2alaJ/6YgU+/bmzq/RjJL3yx4
Im3VBOqrGUDO+sEZzRUAk2Z4p705Tbyt45SU2ktNQUxRPNyJv/tLur6PfPlji/dxq9XFze6H9Gj2
EWd+Or8kS7l8qmhvCEtVzc2MyIEKOUJj7EH+6hZVvGuieOgyBntXgsZrq3hwGqhcrCj9dpM0fTaj
Bf4y6eMdWORyylx8Vth3xK2V7/dVA/Ez9R+6qd5IhSmJIk60M+0u2rlU1L/yLrXzynrXz7F7QQ7n
XPRedy6NwyBpDzq998MwHidnKIJhuuI+QUIXQbAzKU+gLqsuMs7GTedq18gpfWeOfuKYnH5aIfTb
EBUoElavRt3DjCC9obtOJ3Uj+d2Zmr5nvQYT9oZHY6WrHDj6rlUGtJfjNzS7ojYVUd7EIoyRpQZK
czBip7hZ8ZOteQCzcDuRK2+aPSzPUxFaioJKuu+2taM4V5ws6G2cLJQAdiS31mAZwC9ZWne7bs5h
ZaAySetkyYYtR+pZkF1lN+lWRt4nyuhpM3n2iZArd29DiSriUiXAAnQJzZ7UwbPyS0UmqGVPb8wf
api73oUrzdjFhFwwh6KjR1/HaWjXe7MCf/GSW4Gt1J9cBFzsqJ99bNOyalJ7OLQ/TT14O6ItzrgO
twpKOz+J0BXBHPzBErMbSabeZ90IRpu47wPj62FK85OON7lCL7pBLCv2lTEGSeyASPaCgBcxEHZr
o/OAONumUfrcFMmR6fk6O/pxRIuoLukEoPfZlal5RDq9owW620X0Z2x6kGcic8tzwWiG+O/bjBr6
gKDe/cYT9KgH/N++XQ33Uqxpt96bHxzJ7k8T+biTKdGIMVo5s7l0z6auTwc+q/fG0qKNObbZwRXy
MIyW8iQUgj279LWkRO1sCZKvqz6+In0mP5bOixmiMxo+8etgJ7XxxnaNbA8tanugbnc9pkFBxPId
FxjAVZ24GeCqPdxLu20bsGuSD8I5V7VDgf0mK43nec+BPvpV0UUHxej+tmMW77EYEuaagT+MWk54
kCT1cuX0BdItaaghak+mAmwK4eQoZoCOiHbPJuW+tv3Y4i6Ypb4dRoyAZFSSDe6pp3GYPpdGxcyO
mRJ8oPMjru6N6s6ntiX/L3P5gDMB7Mc5CtqIrDnjfd9M6jAEkSFu49IWfDSYIdT1ol14ixLSFulb
Oc+J92zTpOnTUBqwFaFZSpaP3i4vk9QGsuqUZ12xdwaDL1b120yXxlEn9gibJkRjXKDF9GAxHtg5
kn1ZNlTvmi8S8wPZufxbtYsTsDagFNzevryJkQsoy4cPRCsRGWMOm0hrbVXFdg9VlBzXTM8m2pOP
C4Nmlo+s6YFZ6cgFc2q0Eg9IWhZhTk4/MjC070tq/cak+ZlGq1oBmrXvuq8its8QFTQuyRyoum/k
MS3Km7f2QBLalAO7+cjkf1BEP/YVxGEcD5DdCmcBDzamoOxPYzVvp2W03zN+J3FTguKcjIBIckRO
Q/doWkFP1tJetFWYGRbGNhsVcQRvJIcX3ILNVkWKoS2cdyTgrEHDxAcPpvUtmZgwxBRPlmPFO+kQ
3SzL4bW3zJcha7jL1sdGXiK1xdG/R2XqFw272+CSyGwMGLgXA9mzZX+6dLcD78C2aHKjGeQxJzK2
d2P9Kdtll1Prg0LepagnL8xN5c4Bd0C+j7R5y+eP43ULEgyI4RbtLo4V36y0Xd+2ynGurW9aqEK9
hlfm0FkSUrfMZSbs1EqNoEadAEVe/PLABgNT5L8HLqSgQSvuWIWx5Yr+bQqOp7wmbmioVO4H09kh
HHvI+5zWYSuaQidBSN+q1vb+M+TY16aBYdeJOOY5b0Jg6mDu1rBn1DhQ8f2pqnB91RIxTBv4Wjb1
bPxaul92DIFVNW4IMt2vylpCBhb7MNmmF7aFn/+RcU/NBHu7ZvcXT7ZPGMur42NfLOkNGvtZJMQ4
q01CX3dNOdgS/cHPT/wPaZ9Y6UYfWcOwkT3gZOuaZ6Nig3Zpgwukrf/GOkqo2STRoblwA8PIU/Oq
dPkH1DQXeymbbatMIX7ZD4SvHJ1d0myyeXhOccpuct27ma32LdqY2F8vvXF954Ej6rckYT1CqnUk
eCYbKra7d0lCeJOWP1w7s9+34IzUUhLjNEzbpSqO3K+3WivtcGmuNXbsAIKDFApRLLBM/UkRuc6m
AgUFlcUvmuelpeqS54F9wHV/NtMMwQLrjU8y07JJwfLmOlICCL93/lvltohgcmoPd3uk1ojgLJ+2
PScoM52MO64Zajt/I9EkbLvktsS0HtqNsmyrrHew055Gvk5HJjc5XoEx4j0X6VojBJDT6VVI+yJ4
tengaYhgt/oHivPExkYYu2mMaObF2otSGTdsirafcW4SaCPWpbgHeG+LF5QIGaNQ/FTwXOIZqS7b
miPC1sl2atYscW1RfAdQ3ZkQSHjAdYjABp8OJFF1ClHZCPggMh+duPicRvXTkK1GD8OZ4A5lqyI5
PjiecuzVoLa8PlBcFTCVygvgHeSuaVP3dMyQsdrWKcq4+R1mcKMhCtx1I09hNw3F1Iyn1pWwpD+9
BRc6aVD/2eiiRHcTn+S1I0tm5+fp8uWQ+Hft6pZHKTGv2pw2p94jH3SIHmo9/pVbTQ6h7j6o+r5X
rZ+OgIpgNiXhFkuJFkx/7kbnvAra9iVrZWagI6liYo3FOAt0RsbWaGE63Jp9x8gn33HRjYiFUci8
LSP9EX0G6xqR289hjaUhUhRC4mqDy4Q0Ph3weYNGtAudAZSGBOK86rH5qGHVtYfKnKoDKQV/zTgq
d6YZmKUeGnr2nbs6+XXg5z5n/wOtUu8VjTrL5JVE1SKwrdKK5OA+O7AGKAxPer3tn+ZE+xWp8rWn
IWlLEBukKXoFTO/8CfrzXDP7VRmdPJSke+WD/gzfo227jnkQHdrGlgNyoJrUyrl8wwz3VbZkLjiI
wwYFwRZwEk4CthS/izI0F6+FVrMhr1qv0oDT0Rx3Vw7RsRe5EyrpwliPh5vWlGksjz26jH5IiPbO
Km5GD7Anbpd0q+vaZ22Vv9sKzfqMyKvNvJ1rTYTuDYiRvb7w1ZrUdkTUVIwf0DYnIYWb9mTt+ZwR
kIjojFZ4YYbVbkvnwmOl41bSKvkVsbKgAH3JbYNDujvXGUmURm1LdHZcJnajESy96rur312E3izL
X+PWvLr0F5Gna+5tw3pRZuAmXHEfJIRsOyV511zrETu94gtL+MOQbMei6LlZ0pHnMN+G62B7dJV0
X3iI7JYYyTbjU5KpnxzsLSjQi2d4mAMm+WTX7IFcNfPGzjEESqhHklxL4wkaJZ+VR22KoJOjRzpJ
knykcqvpy8DQKPTrppfO7uKbaxvXoSMEwUp+Y6vxC0N3fTV10fXA+odzDBvW1V+DfpaUG4C78tt4
teW2IpDUNxflghnO5USifEKf0pMaL+dO18OSmIWgyaZPR68hBwmnTxsFmVmdX735vfDMK3E4RAnq
9IqXyAJ3Ttp8cNrBiiqyOLa5+gFzMWzrVvOzuAENmcn9q5Mi6KrmpcQI61pjfy4GTjSQXXOL3tDm
3QSUcUv7kbLG8wRHravmu6EKdxcvC/yVhegOyT2HUkJ8nddRMaGT81h3l8hFn2Er8lMvkxOQNMXF
lKeuQtCA3KTxgKHxasTKTNHT+ChV2FX01YyiwBskenIUlabSBA0svNrcxNo0auX0F8h0hLqIF1+b
Gv2Srgnfs+ZQV6eYD4Igg3ML48tDaUkyMiKc+ktx+bwrkrXDPAZ0zjv7WI5DFqAQnLZa59S+IepP
04o63jaYxFgYT5Oa/KWAp92oeb/sU8UsgX4OguACf7FSPlPsthupUDxVj/UHSQaERji5RaSqtePI
wnNL8RSuRmXv6nFL96GA5V910YvyULHS7OcG9af+OomJS1vKjdl5KSsZlXlFmepBmkbwpt4+icZz
ujSvUZ5pAWHy4RCbzNQrxkNd0M2Y3ZOpEfWaKsbVnUQW2uOMCNX5mbyRWBPeNHxSpA2SUR9tskQL
xwW5c0XyK6WHNS5UK5N777FrBGJH/mad0fnMDUDiMiUHNPlsdKphwga6M064/U0WNm+yk5Oyvkjm
pJ5J1coP6Ve69NCV2tRuO9U+IRcxw9mbObNLZPbIZpADZnJHJLrhJ2WEqsjdMlsyes7NtO05+ZoB
56OJ4CPt6ePwCgaRYVsAzyEaojidlBIFyrgbTHJKlqNU3fZAQARHIk+HkgMnqeRfzcvWQ+eY9ZVG
4h1MOUL9s4vJz2YXGDVH34wa4Y0G+aQR6Q/4Gr2fafICOXGnurP0KZ95UQ192s59+ovWrF9RZ+6A
GPdFh4eyYoas4kMzeKdJWhlilUWGCuy/gRIildE1tsvN1MYfCxvzIMpLk/AH0no1ujQol6I3HgS5
X4gWsEEhObkmzYuIktvcCybhqUPYwyOQ63kHdFVsa9219+3vgR3HrSjLzPKIQPtqRLyKLDmoIo3T
CMoD2newMYnIP4SBMv0vs70xRBToq4A+qgxCUZRnovgqGpKSjIqvm8KOuVm0WD3aPZN137UxsgMu
djKnmo3zqbGebTCl26dhOLpGzWGf2W+tpwE9NlizUSnAzmyM2RPhbGCFZ3OgSqziJIzT4lDaMRHK
bv9R9f2LUzorvifbcDTGt0j0b05q9xtsKQtWvwh26XPU7QFlGISZ4zczvGA265zgI65vATYZVuOA
IMS06Ok00FLr1GhM7o/O4LCpC7M8rWfxaSoTRkzxnKzLeY8RvdHj5aYZU3GWqrInykY9DYhY/72I
ST8hOEJWUeq6H5UUYuHtZHs8Vba0NhFG+mBMKnefL/YNr8efmKAnv4jbaysTa1OqhU0YMZd/O+3G
FtxOc588c7kAtxLG0cf5VitMHLrunBPuU84XZpqg8seEpySFiN52zhhi6iqnIYVoTkJjSI1JABiL
aWT8bOlHYP/TkQV2oJ3dXy9HK9AA7206fdyj2/87rrN0q4i3yBPKKXVqjKoe6BIxqL5uVT18Tbwd
STDawnf6WtcNwFMzsWR0CYF0LhfiFlFosZVadfc7jRYaNoznbDYfu6x6cWayP0qSEpxcJ992nl7G
DOMnlZHz1rTIExGsJVpvD7gvkm+jSssASEw+oFZ4hKoqQFM9cFLHuEC8zAABC/9ENfzqojgo4qq7
Vt70Jx8LZ+fW3bStm/EvvOjkulU4DKkamJoFhqDVKHzo1oxxLG2gkppDkn5pSrLtSWjblSUZv3a1
z3kyBHWHrsZQ8vySZNt0BtqYveIxHRGAqSaJcnb7q+sb9+oZE08hNhqvHQOcnU8aBDqigrCE0M1n
0nfo/14hAUTjvT6dLDqKdwt3Bbb/FKUB+cPEqLEvi1/51MK3FvbAR2V+e86UE1c+xdcCFSUjXIsJ
Ny++B33pdjVlzHQ7jKHdm2dPpM+toCKgEdqvpA+rXj4q2QNkecOg2jxRFvWSdTeBmfImBj5TrpJA
0ar8jRzib9d0mK5LnBjenPpVEreIAouGmgXOFh7dGux5PW0ox3xV5m4JKZTgM8D2BMOzIFSvjCBN
KM5JZvvHSp779EL82LdJUwei1AYfhWuB67UvCx2l613KI5jQPBo8Rci03R+izn3Dks0TBWnoxo7C
QZPtMVN3JGh2OEG1AaVRRVTuyGQ9e8NF0BfRIfbZxA5BGNEyPLKnpI29oCngy1Qa419kVT9LgYM7
S92zPtZvRF8gQI1J5Ov4wwtgqEc6vdfXuOZkrP0WLK5hNFsEd5r1oS2jD8VYuEFzsMsK7Dx6HmWl
H6UB9W34jTXP+ylJbN9uOC+94SmKomXXWlUVUJXZULKAyC/5Tu1gocthbyl8T4R66MFgIvca8drL
hGDf4VAcZ2HfUlH8dgyr2ede9VEMybIhHkzb53E6BM5ApRcggkrlxw54/k+a0AZN2ve2XqBdI6i4
uWxwunLeBXWemEhG8q/lf9SdyXLkyLZdf0X25igD4HAHILOnQQSij2CwSzLJCYzZoe97fL0WgldW
zZWq7E1k0iSKZFYyGSDg7uecvdeuA0SgA85ds+N5YCJaP+IDDQi1ivfzmE9fsmLEf6ePv1SkGZfE
sQjn8Z2AMU1hcd6hhBvjwfVkMht7I3E/RmZzHE3oqIINg+QYYfU1a/2aHv2itx/6EcRBigoo7uhA
duNPrTSO4UB1pWtN5wX2WzR23xvxXjD67aPBGzPa/Gyiu6F031oXBGT4ZTAcILwtvvPMvY5sjKuo
sRAuvMTdwHjb2I8M3wz2L3uegG6LjxSKSTtX6bphyOUIsctGPHbF6N6Dp7kwCl0pJL+dm1Aqz3QH
pgxVIki4moYQYshvY/5kgJq7R3u4NHyRepS58KJIl6dlOs0QO7yWpnPypfWL+7F6Dou23UlB7RWL
+cJYtXAHD7b1Ry2Tl7he18M8bkQu0v0Qp5uUnwZTQ5fvy6G1EQgB2W8qeod6TU3JpX2heDOwWter
qkIHbDUI4xKLswvT5XsQViVyX3FUeT4futFdKYndzykBNfR8I3tXdfozQfWPrMFEeVcq3Loi0E+M
GX+NCEZNG7lAzQhcM1lrw5le3dBoahOLiOo5D86dtUDi/GVDn/sd+dNBxVkWSl5JX71FOxeERzIS
zhS/OxDVKwOZ9b6oZrkuo2Dw4BPCCJt4OxxqD63FGSZ1dfDd46bxTfsLXgDCixaIOk7rjj/weWoX
MeidiXtuG9yHwAcPZqnEdkoL2OE1bPqxcfCxwEN3vzUNVTApSqjvfLHPq4K9JbO5KXpzW1nY/epm
1cnJWTcSKwTIs3SvB/G0txVJHMyBJto1/Dq1Kn1FsrmjfCHVg2zlreU2HM21oWCUFHq6SyPQFe0O
cmi50abyIcrdC7nMZNikX/SJ993PT1Xcw6ncatjo1iIbv5gT1DAM6Vj5AdwMIR2FXnEnIt7FkNO9
ouJflMvVO0lP4H4m2zpIVT1V2jNshq+a5b+AhsAJIlkHi+QprSqDJRU2Z+ZiFsblCA9gBmOfVw+W
r33kQmsgyjh3psgMZB1z6uVV0q5xtmFmr4gEsyuxa8roo+daaXaDCjq9X2KLjCq8c8ibR6I1v0OE
H5xrmdYDbikeZgfuHQJgazeItFmD0orX9Gd3FQepNQlcH13QwpssBiw1oijWgwi/BMn0PiAy5h7l
K2BFV43m/Gp/1hm1/Sjcr8xB33BJZ4Kzfz6rdzTCG8elBVGz2+7z5E4LuCqI81Z6VP1QLtQXWZTP
mGlfmAbRuqBly005kpYy7PxmsqjbHH5zJXKJmz3UpgmVx64FcbywLmxDhDtU3Rjuk9h+aWgV0Ab0
YdOHgzoard2cgtrPjp9IIo09OCvCZEPsSYszY2ICd3upmUa42Nr2bAlU58OkTpXstBfa5xdW+fgB
WRyVAYpxtCQ6duEIwfhCWRChK48TPgSNqvFJypjtYkzuhBSSTWPQN73yBTca/dNi4HgRhFZyaHtS
h81Fr3H71GIgRF8k0Z6CWK46U8My0WjZxSj08dRkUORtaQas2dxKNXrvAxNJHj1U5ZkorfdiFh0B
uEZ/YQYc7GKSz93ZbB5neJErRTjBQTqEdksc4XRebPSWvhUvQ6ZtXnfTw9hE35DVRfdd3JL6lmf2
eSSj15POWiPR8+iAdLh+jo6tMr7zOUOdIsG2Es/D9N6Z7V0j8m0Czu4xJAVht6xb1W1Y3Ur+xaSM
0PLUpCncBvFB1L+AZULmPYdXEWJTYT2CzdvpS5xwtYpyuW3Q8VVpP70XVml5guQkr49ikB9zxqci
+UVvL3u+nU2LsjGBWIUOpYTs94TxxZ7KZgtBIG0jlX03fcYBesCYz825WRx5WC4SdzeZ8AsgKTwa
MSTaabGX537lsf/htl8+0ooZ2n5DszeL3nCsDkdGTgiGk/nqg5F89xF4eWr4JVUmzxJP6iHsxuxQ
jYF9sW0Lp2NDp8qs0LTOTsyaVBhNd/iErnCe1T0lGAYZ5Jtdq8WA1cdUtrPmF49Tz0NRL8G6qc55
0Iqd6X4Ojv0yaadZLvu4uxiOxpRvkZt2BreyXSJ+/fzeGtUkvcQz6Ob3rp/Uvav36ghd1aCzyxv4
A/btf0PjN/9CXle2sIS0gGgrSzcNW4GN+yOiuiosGBTC/Wm4FivkpI6kQzO2zeVpiIHH93NKMDsK
QTMUzzGSnY1ETgVchJA9ltlFmnt7yfDCYz0cz7HD+MxuRHwA0Bs+8KQT5mEhyfIf8DsMG0flthd1
Mjv8wxv5c/q45I0oxzWFggaudJtsxj+/EUf1bM7FjFauUgAJan1nZtVjSOp8CbJuQwurOixyfb0I
np2qCxYM2K9RcmyeIqAvHAgpMhE85JLjMThcvBN+yramTJDD2gm2pPYPsQH2X6JlFVebi687Oqnp
Nsy8v1DsIGVy0KtI25DpIr21MivbJVWW75qUfn6CBeitbs2DM2kCR3kSHHIwn5diaOiTzqWJx5Z2
za5Q5YhkMiU7yabfkUvjqbHjY7ZIYpD8oYZ0zJO7qK9vLyU5UsoPKi9zfP/I1tff4RqgK2o4tIJs
egKwJWpCVmblOXbyFOqzSQwVDN6bqsqKmb3oLqih1tLPzfJy+0i14l0AuYC9Y9F0Ah1GWgini6Yt
xt3kA7fKOTjP9KfvmajiinBsaxfIGf2CZTtfYT7ykRZeK1urX5c1KGzK4qlttJOfRug1VYypSE9d
OhWNdUc0zLgfR86yZYkeDEENT6L5QldbOyHYiR97Zbb3BccgGKv1Pzwz7r89M47tCG42S/AfIPJ/
eWY4MYZ0vTSYImzxUVEd2nIOnqZW1ZeonK4YLVZmqKlsZ2pltBY1JU6pM2S7AeTARMinwCEYMLEa
fCdzuRsWahM5jGiBGAkebp92qsQdWC4wB719JDk2OWihhjGGfugjKQjJOrZNZ0e6I1uDZQyb3qXv
WzXY66oxfGrq+UlNdnKpI4myFa4pQJPijhy28iBchniRm8szYcMM7xAH3ZbryR57T81GegJMDY1Y
dtFJWlZAorpLx9dpshOijH2S6vaLAzlvXzspt23W4wsiwZCuLnEoexgnBDfdPofifo6rjokAtrcn
QgSr/dw7r2PmPtx0qLcX5MUP4NdQ7YCl3vgZR01/CrsvhYbWHbr/+KWtjXu/EpTtY4ZqwwIpv5r8
BIM0aUdEPwaQieJZemEuy3emOV6Zu/K7s6j0+g4GmeqxofUEB2kFznRME6l7maP8G0fqZP+vrxWQ
Y/9+QVL/tiC5CwmTNFiHo7SEW/HnBUkLFQWRAaQGb6q7bdBYQ2RUzVaTdHl7K9T37YxoJ7B12gxD
415ckXRPYmIxmrjDxAqJG4jGvsR96yD4syPDMzTxpe+i9qHTpvA6y6+2ks1jFdOUI7aH01dN2RMb
D3rTZoBztPRXOaS/3HK+oMzUTrKjlB1rJiLlPGiHMhbNpgzRWN9gLHODknMwxC6O+nQzBOl0dbAS
RbVTPN1eio5EJIn66dksObNM4+igIoWMLECXbdplLRhFjW5qjrPDII2fURo1b1oBVj4v2tcAwB8M
BjJJ81hPX8BCTmtIntbu7y+8tQTI/CFMhNgHln9Xl4IIcNPg2v/5wgsxdRJnVbqyHRe3iSpBRJOc
l+1tsdGz4T3WkxmWXqiv47xQZ7/0QWjkzUdtJfVdraPoihHYIeAqGNugtaDHaQeXRtr3ZCQRBRQT
YWll1LVWjdlzoQayuNpH2x/fbuLr24sPuH4TGcE3ZzJxDaneNb9AAtoygNfXetONax9EJI2MDL70
IjYbrGE+G0tycmzTj4FBGgg98/7+2hj6Xy8OmFLJfMGRqI4s5f41zhzUNTSbKoGRYYfhTpsCfQ+I
huN2WO5vxCkHv6Ci5KbVZ69lrosv/G6bhD3n83xSGtXap/f+lJGqiERB1qe5G/2zsIdXqQKGKyCg
jNONENi16icFFNmPWXM0M6P5ouV6exwxKUE6Cw5x409k9BQCmMSQbQukjHSPo684n0JIT2bn0WLM
Lubg0D+3CvIDO58+50w/3J3c8NCEeUAT3Mk2GueTF+oOQM+TvwQxD5c+FUQlV656YO6ImoYryipq
np1qWHXo/znX9f7sSfSj3o1QlkrolFgFkG3nYImS0qDz2Rv6ejkkCPBd12jG2J2k1bA1lk9vX3OY
++y1KgLxiO0iqGJYsFLNm651V0hhrW/wdTdUq0WwGg25YfIUoFgYjelUKQ2nnRMOxymmLJStsp5r
Ud9FZQNFs7Pf0aL8yv24fNA1qpqC8IvoBinVMMAzzaYNruZ7nJTJY7n4oNA+/gDOGJ1unwVkQf7D
k2WIZWf746PFTcNCJjlmETtkmbr+50cLFuicuiEB4TgYrd2NcVotjjA0m/Oan9thomQPp0J2jDWs
os0/kt76HhThey9l/cC4x4fE0EI4gwPviRatJBvHuKtrvTuNbW8fZ+Cb+7LFcGC01sOg2mRV1FVw
DiuRMYFZ1NSdUzBVe7t9xWaVP8kMGtXt0ymK66tW+Po3N+m8IYnLbWOVwzkaiah1uBN3YpLNcnZh
DmNgqnaUckE0tIcuDPPvzaAerdK+Y8cmsXxRkfa6zb4Wu1AYq2Heu34PuleDxJgA76c3dmQIVX4j
igVHBV20F5zQ8PX1+YrPwj9bvfv86YPR0Cx+3nSDgYTOBUoAhC9PJm+gxX3U8yp/0pVBZD0JRjPU
nmgayVaop6+MavKNaAy1Z8bnpY3N5DXUB8Dr/AHJEq3OCH4CsDg2MXiXCsNqCtWMsaDm3H3u0FGB
mrOyjerqohRd/CEDirD1VIFbud35t+V/aLrmRMG0YFvGe+YUzXpOO2t7+7RfsMMINR6Ek51vSl+x
yH11r4AReBF56XIFLWxqkdteQbNOHpbW4sWVBpM8SJ04ianrFWlOt7KzqdR6SrUJ7FXq9fHIFTU1
dAds868xTW0PXaK/g5bJ0tnFerNj/jav52aY39J0vCoxWL9gbq0N9rh/OJUb1nIT//kmt2z2Zoug
LM6qSv7leDcHo5HZFRR22hAJrMEq9WIeqZcRkCdZrFPwA2gNBueODGYbVCSz9Aavtlk9mMq4jqYR
f+mmawvE71rq8T4niKJgml/Teg6U2CXEqK5a2AvAoIGQMNBFHElUbs7EYg6JtdDNUxvH62rWsQfa
dg9FJoo4aTKsiM1G3vfS7r6URbFqFiJfarjy0g7cdgJ1UJw/l4xmH+3R+Hwi2nBs7z+rBcK010E0
4JjWhXXsKhE+KQPp55jXR2NoezKGojg75292G4aX28uNwylbTkk8UjpdM7wMukvoZFe+TvTUt5nN
PUT+e/matOpZudjBQgteX48wg3wYsnL7gYHzzSTEz1V6UmjYTxal/O1lCKTNESgRn18LjDFBKo/0
TsKvOzK1ST29Eu6lQbKKSsdJjojgw9XNTOCmDcqquofDI5m5Lhhgu8VnPuW9TfDixLwIfBjz2IfP
9oQx9ZdM+xgtOe2lnjgo+k3/WmfKJjetCiFgoIcoDCPdOSAq4RzEC/AU0amdP0XdoINfIvJo4LTN
WZaBRrOMvFmQ6yOHdesRSImHMM38Ygo7uKtJY3CT+tP5iXTuqzOO6cn3YaPpk/4WgZK76xe9ZzQZ
UE/zwe32TpZQmyl2LPTUzPZktet8czZ2Js37HoU7Grs7BOHa/u9PBeYSUPf7HW+bujKZSSprWdp1
C2DNn5f1cDCmyUp8lEU4QFJT7u0E1UExP4bsOSWo1n1Jb5juJhbZ0TkYVhHv2+BeCKaffvgSopyO
4alNRn6yh048+2l+RyDx5nOrNNBbGQ10hhGLKZgC8HglZ86OHu5Btfn279+M+2c2PG+Gp1ZJ9icC
tyQXa3mzfwjdmpmq0kYixNGNNCSjaE9eyVWp1zcbiFmyXAYLDCwS1QypottZQ4WhZSma9LJC1NgM
R4ORLw4DKuwgc9Ek3Ixr+HSjwwzcFonh9NrbsBOIgSgLoX7gVmD6HFfvn/+n6luNAZ9WAlLstqnh
1xBIKhOyYT9vbm4DMqQyu2MriRa5UxQZZ1GlSMJutkYbteOplsZO6m58bsiHJAEcFZcZwZAMmHY+
01GxN+2YWGdnfEonhjlxzp2jtfIJO8twMW5Q7Sr9hWsTP9eQFWAGKhwYPOocHab5iIqmuNOGXR+2
wG0L2BXEmjemm1ymBm0A9Wa7yQdpbkKLtnjr/wgTn8FwOfR7ko0Oc0W88xiX4tUFRbdGzU12fJav
b+eT+EsgCQAivajicccMW6X6d7Br7gnzUATlNLm/GeVqk455XAdyf/u0hJ/2Dze28+dK3cYjJYSx
ZLlJzJ/IrZbT8B/uBRkq2Piq/UECLVvavDjgzdu1KcVCmmZ5WZXE95KFylDRd8yLjc360UJmvI77
nkPy8vhrE13chbqW2yMy8A6jxijIRsL1mVxECEx76NpdRT9wG+ccJTAp+Os0rns08da0gtnR30/d
IlJlKmVwuDpw3AOv43fiWCRoCm+3BOKx3214dZ4Gu37Ct2A6Vvm2CPUka5w56MOGB2w+mm5GR5sv
QvIH6KrbCqGEaVaLCemMmDqn1BdeXo7NLh2z5iGegSkncwXn+GaYVuVVMVqGX1oBhY4GQDuxT3hs
+uBP07rwhb669WrQ6k/nyMyeB9wvJG0XzDyXj4JBWZ7qyCKeHbac/GyqxgHvFEB+CeZT688EosP6
SI1fYSM7jnUxzXhUXq7/EaX1898/82IJ0vvjAsbv2dE5lNqAlcmucf5yLgW1ZqeySH+M5ssg7P6z
kqH4Lj321H4fpWF9Jfbya9El4YtthnuQj9O7QfQb4tD7z1tiiPCWxG3P2XGiLWUprkMvqrfKp01A
Ngkemcku35BGwpZ/WLJcPtDffJ+VkzxpaZ8cy1GKDYyMdcAi9S0IhnGdCCojKrty3ZNjN4vgcntx
lg0W6PjfXwUKsH+7DA5ofEMgLDZg5tl/6YHS8osojelfDnWGas7g5Bj35vwhU2jsfvCe5/q8zeL0
dar53WAGs7Y2uWDot+nroJYsYBdwdNEFqrCIWfhHle9A8V2E09RvMmR3SlMLKGlYfi1DNuQpi6b7
24uDEvRohTNgLv+rkRWYAvlAbzh/tyr4unwy/6+vctprsEy/DnmdoKsBc4V7slrfDiTRcj5RlvbM
cK64A1WSMaGbEW3RL9zOQbDjiXIY4YGpz5FTovYBphXGHYpFqMLFByExE1aroL4Eyl1Zyxin7aOv
3SgTjB/l96HKu6sttEeG9ck5H/2v/UwsSMrv92JFWrcjrLhEx0Yu8a07FWVucWoS8UOYM5AThXEb
NSW9+LjYY7+1XitfQMpTOJbquoZy73fySx9agP9iqOg4TPemeqXh8KNe/OilaEv2EOJLB6L51ibq
wmMvMIfwkLvl+tYn61th7W6PvTW15j5dWnYM/j//J4kf/Bh0iykszu/b6V94ZOIlEC7B7dwbI+KR
cfB/jm22b1IcqXUNbgNXdHMSywvVeXPCgSMHPTnRejX3nxWK6Rf2LsvV9CVSmefH/fbTbxvUyfB4
83TOo7y6o7jzoyS/9HXgX0gRoQ+ZMqT+/B7JaF/1LK5h4r+WaN1f0ctckAtqWwSm5QaKRvgN4kXp
NjSZpwpFVJBzAOueTfq1X7IwxFrfOfvSwqvsiry/Lws1AXFLrWOpVHcwrYE5y+Jv1+d0l3dhsNZq
+zkvpuJBiLTdFszn91lhPmVToT3I1kZsVLWXZUYF/Tdxj5rQmdyMor0rbCSJ89y1G1Cklicn+KxQ
flKvrTsb7XdUHAmW4UCo7ADGJgZeTWr6pcwr/QU8xbCXvZ1+V+TwfVJXff17B1wTRmLS7rNq3ptC
Thd/nvy7YID/aclA7PLGmo+Wrq3moC++tyxbGBOmF4vz8V0D22yP3GWXBxPmo8oVryks803VVMw1
FcSMiarCGF+nya8hLHL+EL0WgySkA1WJ+lducjlIpiSMQFjwHIst+lIC6eM7MLjtuZF6u0vw7G79
Lhj2jYzbfT/p6H6q5hAQUXwZItg0rZE+Cgh/4Lnsx9qyB+8GbI1lNh0/aceWo7MwOMMl9/XHII7c
f9GOTZmusZMWz4UPbzIZ0k0wuPNLQ2efdjRcQ4OCCUeLn44wwwAQPpEZ1T7cFsH/awG7/w9m5xoO
reX/c3juU1dH+Uf2xyyn29/4zHLSpPjNtS2TVh+VgyWE/D3MSTq/IaZ22DUdyxBkSfJHeVG34X/+
h/pNZ08l/Yml51YScHL6V0qu8ZsjyMJ0XVfo0jal8V/Jcvqspn/fusmDsknjZZgiOZ8pXdhLG/0P
R7TABCATG5iNRkUfm3kOBSUOeyQKUnNjpMt54B9QI/sPyQyzfyJDdmflglCeVquIwiRG9FpoA2Hz
XY+8F8KRPZIzgI2+SSp1StPQhIJUdVcpmxiJQ4r9YLTGA/2kgFnGbH8jzCV4qea4J3anhX2XuQGa
C7M9FAjDfuluYngmMsaTQV9g21ApbqvOwvmKN8a9ZEZV4mKiw65Vw+AVjuk8xLD0kYW6UoKZxXa3
7p1yPtldVx6Ru8bvhL4E0drpC/xTSYeZFFDXcI1DVa1L2hLa2nC78RFmjLkJosxcu05oL+AdTHxD
Cm+RQ4VCawjpDDxX2C3NOPs1dIZu4+TWcELYa5R4fIJxD1YSi5acZI2bERMFwU0dl2usnOdwbKyT
RS/4Lq50zfViMHosqdpQAxisozWghvBLbKJ29Fp8SxAvtAwsaOrU1jenB27tDcWMjrxTKikPQWN3
iw93SivMfvmcoHuJZozAgQSwbgWtj27eFNVG0tbIiEG0iyc8N+Ou5Gj9HdQDUU0Ez65zQIqbIYY4
QO6gWDPwHHCeWvWua1v9WiudAW6f46u2hQAnXLbARhIY57oIHjqS5VBM6cFrkbpga/mVohUT80va
Setb1BPFigiqVJspaYaTXlryEmZWBdgj17nGgXgVFt4HpmMDZUmKht+1oCYh8nL2doFVTwuH+Aih
B4MGAol9OlQISsze7dahq7sXiWTvUZ8XV2UfoIbGiDCiTSicGaOVnWjY4zTsr/E88c9VsXM3x0m2
wwFVYFGb8MIZyNzztJhPYSryY5Ml+Tupo9WvAevfmpEj8jphkPUQB8mDMWCuKsxYXFhEhzXARvSf
aK0h8g5WdA+9oX2wTUXIlWPVa9+uOaXkVbhIKGGZmACQuAJxcgADLR6gjSUvvjMjeEMHk+60Vhfv
qd8mm6KjBilaPTp2WeJuU6cdzqHI1FNQJOUxMSsilzpXy9EIGtO92+XR2SpndbbQAvxIUrrCI+KR
TdbO47VBmntoMYsc8tSx92U8ZvpKMZdaj27cHqwuTr+mgrEzxOXBQ36P5k9vi+AEH8TdkC4Bct8d
ymseusQLEh4KN9bNsqNmM56RVlW/hrBV/BUqEtq1neJwxnzzh5kjstNyt4HzPs5PyNKKbzT2ii2S
ANOrqDpxRHaIyUl9xgfR2mpn2DmoQj019jMACWMlKwdZi+1PL53IRHb2M316iQx9evJJYbmGlUE+
YUDLmYGOqxvvhuwzKMCO/qMdkJP4hKeNm1LrCsxWTRp81fLCL7xMJjwViG1tTzN6mXtDxdrSM8WA
pVvHJ8aYFiZrpS8tZYX7F/xBrzAn9FZymqxZ7gjuCO6g6wXxjmmPDKkNXWjD1RgXCIQa/S0I9Jas
rS65sjAhcAdMYW9jF+gag3F6trPAWbOyk8oGTEki9bEkJ2JLwQh3y9KVfSYpIHprO7gJQyGHve7r
gbMNQfPQmfS1+mXqc+uZnDq85I3vd8meKHBUCAxnaDJwF6uHegxLlFFpWWrbXqXuQ2WX7oMJMPyN
MRgzzWCcNG2jiQD4cDDnFKG6SSJF5GbvXRxjQSIYbjkrCzuaPbOnqPs+Lv37PAU6zzOgxq5+ykxX
2/p9/aAviRdBVmVvppUtIV/goqE/5EpR0ckMcpExh8/lEGkfxaiCnZ40/np2EBHqE1TA0n2vxtLa
2K75YXXa4+Bjte6b0H/tc4PSbmxEudFzZR74SeqfBR6OUxSG3Skc/Y88czZ4BfghyYJRCSJoKFdD
2gOg18RdEKtLqGlLmHd5IIsqZYqCZxRXqNZimgDVoLUa6v+4/TArBTDdmpp9FGsvaCjf6Ojgtpvj
eDvVwMpy7qCt3+RoxfOkRgmh7MfMnM0TxcMj0Cw6SwaiNgox5HllonBzlxYpX3nMOCuvTO2uszSy
JrQgvCshEQ6UYEWIfolZy86fOf6h1J2Ge2J63lVa+2u8KMkmdWkXm2UDK2rSJuABxfeEBswKh761
U0E97Go3GO5mi/tgrOmeGRYDPY7+w9YvoANgKebpDWjYugBFUIY7M0N8RxzahEz1uabWAXo0Zpyv
/YsxF/mO+Iuz4sYYR5N+RJKe5Wx8EVN6MQu4Y+wEjwalq8c3brcUXO05FkSHd80lJcWBHJxwrwXZ
yZ7kmeqW0659mbT8PqpAxltOR+ifQxB5AkqcqdPJiIAO62zTHsnqEykqnGzdAuFfre3GGG7i4Pj3
oVn/ysLhvkCD51g4eXERwQDV+z2F1VkGNZKMxHjP2knzEgPyAtavkvEml5q5UF6bhMCnNjlGqUmL
Xo5Rz8GiNbLXfkFlb2Zms9MupTNGOw5HhL4qR10n/yhMiaPpsNQyKpjxQVudXrPhgodEQhDJIN9H
VRSc62ThocG9AyA64h4pV7YZl9/QbfTPOGcm5Q150wzncR549GxdNneV1KIFjZM7X6MMAkCZxzhK
G3b+FcDLvPKYl9OnjsUgd6A74MMphx9dxX18PxgN6lKr4hGEPm1g2wRGghV3jrXr2EoyVwLVOZC3
J2j/oTs+9q5GOEEyzOLOJTHn2SK4/kGDBj3jL3SLV2naap3bUtcx4yj+QYVEP4iYB9aM6ZEagd4X
+GzujToIXlVp+y8ukK37Ett/sEsFgHthRvJYtEzvPa1sm/sxFeGB229+U4WJj3Oa45+kO7iwgjQ9
hiZbaU+JTp69h4ySsCNZs0Kti8jkp5FmiL/I0dF1ci9HSGEwvtM7yIhyblN3LL4ZYsLFYoAQPNsA
j375uiOwICJwlRfQhs5zPZCZgjeVLY5nGw8Z676epBt0BhFMvlIl7nOYDEXGI8vUaQUGM36fQ8q2
x7wthmqtgpwgXbPWp2vQJbPm9cx/SZxydVo4WIy+JyzaryOU5HplDCk4lEk0yXVyoujgm9zTHkRr
XD9E5uqvQ5iBxOF8Vrw2WCLvcrMrXCYZtvMq+pm3CQGovZqYnfdO6xeHWXV8W80m59wjXVS/DLok
LMpo3XPv9+GHwn+RrCNAy3Q7fJTXFfPAYFXydp+twQp2pt0R59YqdWeJQtAu7cIP0whHr6u79mrr
NtLJINQQveh+796P4BuvjHTotDdw4sFLa+FBtKm5sS1V7uxasp8Fpb1HHslfJ7jgtR0LvWOsIC3g
QrLm7RXYkF/nib9p1YqfBrgM/nPEN4AsyBmkERouGM86cxfJQEM4uqBwoLGu8JEZ5nUupuC7mdrF
IRNGKNewmqLG05LlZigxrbzmdtbQz6Nv7n74sQCjidgghaqFlBWPpxjmVzyb5UeQ2fhFDdWHcB00
JK30uInZGPDw62aNEH8wf/LsE1FQhsGPRifIG/lGy+CY2gV691Q+al2lHRMsWh647vweHVm6B3zf
4twzQUwm9Deg1iyHtMli+wZzsKGZJg81uvNtYMz20+zOBKv/16vsS/S9LpriV/vXOOTv43//XpQT
RUzY/o//74KTF7nQ3xTbH/l/23RN+1F1UfHHkttc/t6/Sm5l/sbj7aJBQpPKKEowTxt+Nu1//gcS
3990XRjCtVxJwrLSfy+5Dfs3aVIBuwadISEZWfxectu/ITNcKmSEOxbfwP0v1dy3scfvNbcjqLbB
DJI/x6BXksK0tNP/UHPbXVu65mAYHlibIX7Vp33f7dPoriVz3V7771DQLGh/EJjyBs3m2oDZV2/A
5vPgDRugsXDza08esPZxWGbdXEmMNXT5sIuEL/EDnnfPOlab4K7SdyM+Yv5nEgsDz3YvcboFhGXN
e7zBgQPEaV322T7sd0wJhvqF3mNhXHhtCRZFdO2fyzeykUh/RYRTKK+7K5/z5ZtlawAIMDZ/TPap
J6FiIk9IERWJ/WLTmysOw2XjEcmmw2Sx9vTiIW60T9m7Dtsl8dJ64/P9co/yGWQECPRmYO/yMAC1
r9k7mMM+3tYkpg1o270B3TpKDWMlgPM9j9+gNZ65OPq4Tq/9t/opslYMbO1HeQqvUKbW0Vl7twyP
Uyvf6o0jd/7LTEESkMrjha8+uvOeoQ8ihx3G3svMkFxbJwzm+gPQ/ibY453Db1fHe+OO+HP1TIUY
X/MnKzoG48b+xnCG8y/kebKNG9DN1KjZ1fyhDngOdPQ1HlgIo/iqcWjWv/Zyh/lwKrbRdOT7hOri
zo8S0DYNE8oR2LhyESo9jTii8FHrrOArpKcZlpNiQzHg+PsmYLZBAsNjOfxwu58a9OPFmtBvYgus
3DlKdkV4rIs9aAw7fIvKLYSG1nlooNxSMgxv0xd7XxOgNb8Db0Inimx1Ayig9w+SX3t9IafCBUk+
c1ZZaV9T4gdzDxnsxlo3u4Szz2Z8Jv8j3gY/KcKtj/B52uRefsXysYbBc04rvskaPuHe/ZbeB3d4
+b1k4/9P7s5jOXJs686votAcHfBmoAlMeiaZdElygiBZRXjv8Vp6BL2YPlS31MXs+otqhQaS7u2+
wVssEiYPDs7Ze61vua0NzuJY9Vs+sGIbg9o5W75tncEukJSY3c7b6JQ5Sy4QhIeVgOMNCfKH+c5I
KFM3i13rFXQHvPBUe7KiTYvEcdrAQFggxNNN13uGucKawMmyysWi1HY7zthOndrtsIPB4XJiV3De
O7fD4LPLPdNl+YH24y03Ud3a1QP+kw1+DgddSX9Nzaa3KH3Zqetv9TuqQBKQfRti28Z8BDSlnxBe
OJyYU58hY3jdlbYhsqM+ZFSRPrLXjPUFwqjZW/6SueUNegQWU3vaDqsQZRmN4bcp1sngtYIbgKlf
kldtnNtNw1oLI+XWf87P84nMMyFlXwxKx5GF1XyCi5HBuNDWxYNMOeMFO89I/Ra5CGbXlOqAV73r
1/UrQR2VM6YbCWTP94WdCUve7e7mRwX2QHbXS5uC5Q3Ue2AKCAYAtmwkiV3ArTQ+IHWtCS6w2ZhC
iUreM3OX4Obgn/kbAZxD/Dz595qKBMHJ9VVpW9JarE8KCSnf6SZfEe0Dk2GXtV7H6OHpH1xhxDnN
GpqZzMESl+auGLHPXs/pbs5cMtbpVVblRkHLic7Y3Mco1giwmF9r5J8etjSP6L61XJ/n8tDEz6J+
lfU3rY4KEqu7iQH5hk4TbaIBUelBTZz62DrwPlE0EIOyVbVNPMKqJ9rDW77ur/XxMU9uTPTp5CWN
z224SbXjjOkH+TqSQf97319ZguEm4fPAtiiKaHfh5zEOsbyaSvKzr2VMaI75RrywBdbnzj/W/KYS
SILjn43vyiurt2GlrnC8ER/mTJtiE7mkcr31gSO7s0f9yVxNb4loT3v5jZ+Si6017wyayVhx3/uR
rAWHDIGu8ijozfIqIGFLeqvi68E4Yb7OBw/UUVN5oowGc9gqgz3QoWA/4qC5AZ1hqydcdfK6fCcs
tyk9rcfSyhebqV+p7TFSXntA0qTU0rFp4AEBp1wXRD1190F80pujCjWSKOFSc4KzZaxj+a4rv5Du
S4uS5R9vPkDNkkyDVNKki0ZxZ+QJf8rcnH0s80vi0cBqNwirjvqqdoZ9tjK2/36p9P/aIogW+u8W
QVf/7b/mr++flj8/fuLP5Q9rFQXlHCJsivuq+ENE+ufqh++wK4Hhb5gY1agE/b34UZU/DA2HCans
mHgoktMG+KvfsHyLhjbuLLr79CuUf9VwsC40rLTeTVlTqKrJEEXRsMoXQ8AIRW3y+6mn4HzCrBi4
3f6kuZNDOBPzdb+5mgy3g94V3AHr2Q28arI1CJ1r8nrnmECEyd4/BkSIsWxfK+vWw807PbFJ2iGm
zFxUAk/Iy3bwBHZDsNH0ndiBMrCb42PjMdFukKF75krKI7dELaBv5OyR9Rd1PvJMIrsg0NXOrnrt
duF5claTM65615S8kUAXO3iBzuacOk7h1Dm+Z7npOtxCn1hHLlPzPjxBjdCnQ0dRyu7sR5I8D+JR
PqVbROc7ze5X8o7K5pqH1NWe94CI+CXwwM7qhnhxj2lh5Xvd5nFwhDu88vZyBHxqxjVgceXgr5TI
A4Ug3vbP5Is5nX0CduhJ15iDNPtxd3p8tOyr/fJ/Jqc+pNvGe1Ed9IZ2fagPhQ3ghwgae5/Zmf20
ur8P7Dfgv4fW7bzsFi+znTxWJe+HnPK+vcfAtTghcCI5lmV3jyFMLdfgdxv2S2Tfc6/seNu6LX82
usa7ZQu2DvvLfqufFTe5JT/Dzg+ZHRwnBGfRAy2h2whSEhIP5jgKzEbOKvJUvc9rcYsre8+SCkhf
oawkDsLPHbRTdEOs37rZwJu4nrmj0XA3VwGMDK6scQIbi7SLisC2tuAGaUWQ14LFlohjNzB38l1l
S+vI8s667EmnXtg3nv48bu7vhY0E72Dd2vRK3GgXb0k3dBU33Ibbca3u2U4CG1yp36VzugIksCtX
40q/ElDDQ7txsmi3UoEMGuvQEwGeuY9kT2q2tfzPyBuWVORxg/GJ5a5dj9vzA/SSZtzyY8DuK7B6
W/VueADoU72wxjU1l9RqymtNSkOLtvOGWEv6F267JN1C4nYpAmOD7c8wQbT0aJ2oIrvl2jyXV+FB
vlLu6sOw7h5040Z4s94IAnVFEzKaZYuOwhfiLjlSiLkmlgag09UweCglSAjgVa+t6I6IpsPXtWyT
YMQGfzgQJgD/T8PP5amQUehVoD9pth04KQrgH0RM4MOXWLJqq/K+eyVoQju09BY4++0w7ajeFeFG
cf1deMONPWgdP+Sf+JXuG34g++bmsOP8iaK/wyPKAw8eg2CV8AnAGjsLQtMVeBRO86G/8Mbfh2tr
65srlk+Cp+xYJTKi6gjKkqe9L8s705XWLqJdFswQ5lbBqZiXxaXO+oMgqSeGGVus6CzdJHi9nl28
zv6d+B6vbKDodr/uNuoV+g9sVzhg37kwy85X4apb3UwbMLpOkOxZMnN31JrZIDgq1/6DsCJUhkcW
Z8Z0xqbekPv4xnmxMM2d8kljojAc4Dqn+CbYj99006u+C28d0mWqSKz2lBXjQ0NlcAbMKU/3MmFZ
m+kqX6nOavImD9kbEePuNaj6/ZtgNxB9bSCA35KjvoO/rr+SDGMn3/2cWyIOjvmcvmHNrzfy8w0W
w1cWezUGnxv5VrmJrAeMoL38PE9btiQn5Up+Ng8lRtkAmkFnv4tbab4yr72Zhbz55NsQzw69A9Dw
Tb7ZKrdrw5GO4YdyNG+wPHrTnbI7Vtt4U6zAtIjBrZFsYeOpj2rNBdXHEhH+hpQM1pavryF9Q8fa
ivZduCludrGnOGeP9rB9nFxPO8mh9y67sksr8Zt84CtbdNWn/PVZYeqmRJTbMNc9tn6r8JWunM3u
wZac0Ru9dKM5szccjvJKco65XT+CSlCvWUmt0bb0TrYtDjyqnnlNRAF/BZ++DXjD0V3kD8Dz+Dcl
k+eo7QaXE+Kf80FyUlJ6KOGCMtiiv0yu9OeEiOxd+8GynS/Tj2dj/eMsju0jDK5mn65Z1D6Sh8xE
yG4GvuuhOgwrtDgE7gE3+IjlXUOZmZ27DSR4pdswcZZryrZ8ebDW8IMVjRdTuxNQ8V6nEDHtVlp3
5Hy4/Ixua+uU1EiM35ABGJ7iFU4OEeqitiJL5UZbPwtXEtdgkV5voznDTeQyW6wlr3BfldeH2I53
d87mQ9jmVNT3+t5cPRxpy2sR9H1be9WcZFvzljSugGiwgryJuEXdqnIrtknLv2ApT1RihRfeqJw+
6iTZDu6xlBBNba0bHIkOxlHu5HAgwkC3Z7AIV1b1MvmO8K1XXYN9NkV39dr3TrBQBt5X6XqKrvtg
Q6mQP3mm00mN2FZiuzFXpbBR+o3lSq3oqMVOt/5yFvyflqasvxfH1+x7c1lW+79QmWIiQPyPa2Xr
1zcWij8XyZa//+ciUVL/0BRDxZMqG4aFZP5/VMjMP5DqUpgSDb6PLIWF6F+SFPkP5YdSxJJl+GSg
U1jb/7VEFNC4qBIFt0UEKlmYcs1/UyCT/jQy/b1P0AyNBSxGQlzlEv4J5YfI/KcKWT4BkjQTwpGr
XPzmi+NcEQelyqVDCtaYr+ECFWc5MBYKXB3p3wNflKk764pgem2tFIZrmkk/7DpckHs1qJLrrpqK
sxGjOHU6jWyJdWK01ngUadxf901D6YEmXtejlqN2X2iiQGwqBeHGrbsMr44WpcERuVhxtjQfUaSF
0w7CqtHzg1IysdM1l9L4rEnFORWo/1aCpSM7L3rtI4JAauDRXH4POoBk2Y2JRo3sV5C+TbrPvjFr
OaqeCuZjgNKByvagEa2ixMEx1gjFWvuxoZek3hdNh0FKIuyg05X5TFgluK4igxXZq/F3CBtkDJMq
NDIVh5xfOI/jsR50NCz4S+TIg7jK14VU+98riuMPQR32EtRvNWFNaCRcTJuP2r2vluita8WYz3Ej
Y6IYxXZj4KDZlqKmfVhJ2TwRQT0+Rk1cUDevTSB3baa/WmqHiKZKDOmb2GtivSYXniYUBCAqPJGE
DoeXvpEr27QJh60ghfRSLaEdT1MmBw2UoiJF8RpP1USdKpmOWT7T6QkINLieETK1rG3q7j3tzeKc
yz7mRbpd8WoWionN9QT/WsxFAchaYyqBTcQz1QUo+8NrNmRRsJ6y3Ai9qRiCo952NCZIPEruA53P
SJPHTuRXWO1eFowMWbpaMqJqoyvOA7kiLzFm0OdegCBd+sslRWknbmRAK48DFvuzUYtY6bS+bl25
SMVjTObqu2bkHKSGuPlNL/1Ws8MCWmYkJwxg8I7UyGSxorpWBDSico2SFM0wYl6KKFee6qHDeWki
trFLUxvIgiE+XF4RWmO8a5E1n2UpMo7k042P2BSM44Sw/CnQRT302iCFXI/QBGlBmyKH6chz+Q6P
Tddv1UCxHjKxMR58eSzFlT4urvZ8muk+q6gTBsegHUSSPaHPgWelRvgKQRdO05zI7NoFWfsAOVSS
yBix50Iij0LHCPWlPyN1DNpU0FMSBmBVkiVd0Y1p8qJ4bNXGwMTVECSWptlOQR3q6kYcbTGKpM/5
mC/lrrbLnsyp1Tqvm2d+eRgMzUHs5vaaSFzz0cqt8gZtDb1jP02bj6Eem8Nkdow9sfLzFy3m6RRq
LXgv6t7/DiGSYA0BweVG7KT6qW47oJIVW88HCFCMdAws6ujK01yrjplU1o2B9vkxgWRCz89oprWR
lUCSQcAqLYu8svnwU86ltkTGORNSYJvoK9k2iYl0KCCpfIwQBnk3FsrwPcnH6dj+aHmRFc3bukgQ
tQV8RAjQxDPBhOO1Io9PVjPwFCUYFVAgqKR9NmJwLK0kInXcSCYCRJpQVJYcxOWMyduK9zIy3oPV
tfMaZQpZXqjekRXlsSpCpZGH4lzCH9wO+F8flVKgbyi2AReaaf1y58aGs4+SYYs+oVyJoyKcVQNX
KSUyXfomaWV7DRCJWllcN6aHnVw8005RI6cVyJhWM8JVq2Yy3vsWDJAShxmG3DFpPoo5iclbljLk
FnKqCedcTa2broNh4zAayifJHyTUH4HOMFfkrL3OU6m8Qd9IX39cUFpTHYsbnXDR66ya+phqMDAd
L8KrccCqjiuAluPJLNJqV0T8fr+ceUz9Ee8bG4iMu804ZVUPr4GZshvpRxhFJG4w/apkacCzZw8R
NAx2o8xZYxtGY1KrRUcN2FLF5wUTYJpvRtIPNyp6yEcFJTH549kyiMMpoxmCtRClFfoBABOS0DB6
y0k4G5EfTjtVn4fOSZEUb8dZnTT6g8Z0HQOz+qaaqf4BZo61lIbdhor8bAJe01EMq7HwvZaT2ncH
YmZy0MCkSrOiQyNlV9xQNrJizqtiIgDtHqN2yuLeIGwWvnmnfaRjyFCS/JAgOw3dIKjhlprBVHFh
o9E3u0Qf+9zuCp+VWhdqxyU+Zy+AhXRbpVry+bJqC7Vy2Mno3MiuIa9uxoyQWR8wkcqrJsuiK3xa
ykFPW2PdxK2+g81PWmtfj6tWaNdp3NmxSBm4bMsHKYooNxrlsCdILL9qJ113rUEYr2alR9utW9bK
t2RorG0igO4Ocf+WfY+gQiV4ATqtnOxHn7jeyRBJ65vndDUCxDl21UDSVynmaOXShYAMupeaedDf
8FiHb5i3fBRCQUS1vRI8AsvSfTYnIgh0MJS2CvrWC0ILJKbSacch0SjxTJr+Evvq/JS2E6krEEsc
OBSoi5RRXIU+W9JpaIf9oFFvacKiuKubVrppgD+RspOB7A+i6jaOumkrBfQhRPjEm6HhmEXQWbmb
CD2ZAWpRqVdlEEXeiP4JVRWmEJIRZCTtiEp3ukICXir4/Y45SXSrdmjua18gSBYl1hppXOIIVaHt
agPiFQY48TWzRGFFyPngxiAL5/61RMeiQNdYfAD5IfCN4rpHCbaRNPpcFh4m6BAQ9xM0BDarhnAd
5KpGtmh0Lk0DehpSkLUeB9qx1qjWi6KOBGNQytu0Snm222xwyE6d3CowkZsQtOoKtN1t3eqMNfDg
cBWJqbYlg5tdT+7ra9ECKVe3FvV+ren3kGpfAhGuex2Fqe4IKmYDm+jtbJvXIsQrPULYUMghv0sy
PX1c8G3MxVf6wraw6KuvR1ztjw364+uioUNXYNR77kStc6uRM49rwB306bMTXKvguoyt2VXnNNi0
LFkeuhD7TAR9ICWwwgdUUzeolSusQXbUSdmW7MLMqVKEvHqu6DtgIeyn89rfSEOu70ggDFc1CJyb
Ii9eSmQFXjSI/SvQVjoviZB5InJhx5xNKkwKJhLWfdOB2EPWJXFfkX4yp69KU4PLGoCgZ5WAeshi
iRDPGF0FeMgOgWsJobAmm21SXW6LJBe30OX1rYDI0gumMXWYB7Fp63O7LlGqebrBKsAX4D80nZlt
EVbTkwhqBTJEpqZIWcR2GwWySnqNj8u1Rl9YZ3Fwb9TdvIdEW3p412Vk26Wy0ScxDpDcQQ+cyXmj
UZqAsFcwQ99lohLfzdIkXgUF0RtaaCgnXUSQIgt1ttOnQkFC12QEcEhsDoNU24REK1Z2y7Lyzujo
xRKzkkXUOgzKnr6Qv6oqXc9SbrqNbzXa0yhaQO2tCuv4zAsDaVM3JS2vW+iZXpqFChKg0DoUPDbQ
GC2eZHy5z+00CC9x3GDxQOHaP8TBDEWjwHV/rdfF7E2CiYgd6zIkcLKsga5M+VNYt74HooXTAW2K
TBrKOOkqAqsTDlqTTj/mTiaD40wjI11jZWz3s4qnnClUP4eT0GyyOKP34su9Q/R06PXVULhl0KLw
COV5PQV08qJFTYr7PrqxSl86G34O6J5IDFfrNGEfNmp87CxdeVE0I92VWYw8WOvKVToXlJ+LgtWk
RLAj3fdJ3mm8MF0VkB1hSp10GjJVfGVl0xJfry1PCT5JmJ2moxIIDcRwwCiGSRyMrfbc6AViqYx6
VIV+zUsVXmIylpgV5I76WMzD3TjCDuHzXPl+m+754IsrhKCWCy3+e5jxVEgTxvBsHN/hsss0t6sh
OKgYyO+ChBAmow3gKQzSoGNwC2XkvnnOS6KmgZdEGQEAYD82SlcPJ2OSpG8JNikPAyomz5iXCjxa
6IuejBye+GFYk4eJsUuRuGWJiEpHyzBauLk2ziSWaHIWEYHAM3cCGF+gt67UtN83UlUlyrZCbHQC
gqveYXuGMx8BsEO+gTtUscKGzmGiUZccRmLl6xn0e10TO6GOnJBNiC4q4XFOad9Xhl/GPJcmnP55
ipgaCgRCiAlrc0tuMsJossWp1HVKdUaOb8nk67FXsitEURPiPe7wHqdEezU3elo6rH2CezFSCe9T
mUDxEAz3iPLaYz51wSkrkSg5giHSzZ0y4apiIURBdQzybZn7P2R9iUTcDCpeMKagUamVjWpwI1mR
6uWFUVXkt1UZ5jMIepChY082yzCxm56XKO1iHjSi/2L8B7Mh+e+yLC0bWylfB32OAFJUm2rrD0rV
w2tVEDtPKSRC6AABNHdFbz1F5yvdHIgJKUN46YCnuqsJWIJTm4N1MgViYQjV0GU8Tv5tmwkKwg4h
E846GubHtlabQ2MwDxu9jDyDxAML9yWZck1lZajOhxdfTdEOimX+4KdT/dah0iI7NfkekengNgF1
SSkKltfkN5ZkI9I5ZW8l5qPWIMUA2miBIfOQ3iH21CPzquQi2NcwiStx/dLEargJmRacWITOqVh6
ttfydIn20N6jeLrrVOuBFzZFKn9Rm6JSgRlr97Xk5irvxSa78wkIRV8i3Jp+I0NbFbajoWOg1g2B
0qCIhr+hPimT08jO4iH2R9VRlkVmDbB1SaF1rZBCXUxMu9GOtMJTYSOE2AHGuNrFSn9VxMVNEyrn
wKgx4Q+Q4gLN2hi9PzhR1DmBX8FCrmd2XklB24jlNTJYC2mFos+rISPspu9OhhS9GzIOSVmmP5XO
mPqx+z2P6vSt61ocOP2NZObfyPO9m+v8vQoTLLUJQP2JyvE8veR0EDrSZzANnBaDKdCSRLCtDAER
PedmfAYcdzJN80rsYpJvAqeHuZkqmlMY7ybq+XxIwLig5oWpa6nqXVtqJ/yuHpzbu5KM7okYrjQt
PxBF00GIee02YI2Xdx06DcNyZ1klJc5Hp4P+ycXutx3CcNPk1gt6UorfSr4XCU5A/zHv02a81SAN
0VEU0ULAOBX6h2oaxEUvf9sTT0A5h65MyC9Em20Oq7FpbyrTuGJv9KAG9BQF6wT52xkI/RsbovSQ
KPkkseBnJNKphvhXEVASRrYV9qojTNGK4MAVGeyDjYCWb8msxePWpBdS3vRZiZ2S1Vo4f8/JBSX7
VL+WfQGUNXnQs3iKo5H3ifZWKfFrEAT3Wdhd9WG81vtqXan3GdJk1vK22Wi4IehykOXar4xEukum
u7BhE9LcwlNbd00D9TL/lqbibU4EjK0ivtWSivyEZU8YQh1hJ4Iq0pe7J7ID3gTS0/3kTYnjF1i4
Mx31Yisn5YdJ/Iyt5OoqFMxb0oIehvi9Hup3CkS0Il7kcj+0NyIAXLmPnbmNzmS3OVEsu6iB7QSi
WQ8yRu9rJ8dgIxtslalk2LEJYhAv/MGU47M0J4Grx980GIokni0jTAfH7M+DB0PhuhlfAwDeFupy
ywhWAm9TTKV2PZUeGQTsKPW7URnuhhDITJE/sd92Eu2syEerW+geuHmbGSik0eMy9bekWiCGIhER
1YNMMiKhvBukfKt20WuO2YPSRq6KmnQklbhAxRwK0BxbSt/UcZRKQBQVrkLzzhoMW0faZeEvT8oT
wBDbH/odrF6HBfAmQjDalJDaGxqMEgEofSQ+WLjh5oL2rWps/FBZpxNSuupoyeKmILLVl7dTAx9i
Cl9QE8PsNsl9SDyxi0i9oE/DSuOk9MbGtMxv8eLVkRRUqOaVRegTvBNHDK6nnLZQ2uEv5Q1NJUwI
/BtcP1Q3Bz707Ip53TW09sZvJ0fQrXPY9uc2QjyvC5Bb8qcpwbELKBJrvp2bH4JAM8OYCMta88tL
gu+taIJ5nn/TM5GGAr2CASjacA5i5N8QOnqtBFze+FeyStwfJQY+8i6IeIQga/RB3q2ntK4pSWYZ
srku8vEMWdAMZlWEfFEHsfVa4Mve8XLNbgjh8V/EmXJGpGJJtVA9p15WR9FeF6jBiPhUnEoX90KL
HYj0E4LlxYkFdnZuEyjrbPvVDUjHO1QCCgIfM0jSY0AA9uTNoZU8ZSCkXkDLJOyBmo2U0e8z9Ihu
S2g+1ci/HbI4MDtkgL7qQkk9wUKOk2Bf8qYYJiGxTATNRPgLgyCLgDT0y8OfdgOSu8ocWAX4UpyM
BCT72mtUIrpeqVFRHinQIVwSonGCA5ZXY3GvC2Mw8BqYeM96jVD5M6A2CToZJTVsk27eStGrDrNh
cOK6RvbGCCnuoUHJ9Xe/41WT5lSRJ1eSqffciRr7uRCx9JAT6pfn/lPCata/J0mL99bU948CU8ax
UpKcLqUyASUj0Sjt+wctifrwZkhH45AOJWPSF1kmknkVV48/NRBu/izA/6e8w8Adsez6L/95Qfd9
Ksub6EdQyKIQkVXgTBdMxS7WxHKO6BMalNoxQ2q0B+vBXPegcybn98f6zA6hBXBxrEVK9FMLoKck
AW+dPraW6iviSlD5a6Ps6hgs1q2FCf4L8NQvr02zDAS+S+dhUcD8fLzMauYYhQxZACj8Ku0uQ2NZ
q8rN769qod/84w4aiopCR4eNol3cQRWgpyGUll1YxS2PBJXX0NapUxjgn1pqMlLRfHHEz5KrH/dR
5pJknG+aIv9QPP98XbGVFkkU0uAPujc852hgZOSGv7+qXx1Dk7hpbNUt07i8Km5oVsKbIVHOYhcv
4JbthLvfH+IXN07++RAXw8EkLZPgYSBIUUh5b1hjMIFC/9aad0opO3n58PvDSb8YDgqmbd4OC9HE
Mi4oZJhhS30gm11dt1tUyJrk5PW63aAgRZGj71tUgbOLYu8vvRqi/OB78YtHTMLZfTlCqC9qmrSg
zwz6Vp/HoSZVU5ygiSUuaG1sZjxx59obXMK0HBR/ydMX17kM64sB+elwF8yS2hqTvgqWw5GluGOz
2F0hH/HifbizouMXB/vVtRmSaeDcZaTLl/MHEDYyIhAaT2swuIfYxXK46VyySa4EN/5i/pCWR+ny
yhCt6bzzRNT7P77/0wQCioFuFX2s+EBDGfHLOl1R+NzR77KNaJOs4vUXV/fLA+LswiOF8A7n3edP
ztTbauxnDpgiGlNWMq3Bje+iV61Xk9tdI1NxvzjiL+ZIjAx/H/HioQgn3wjo3digZdkyoDw2Sjd2
R9viEwSrmT8O7nQXrb66tfJXV3oxRtUgUPDwL8dtQbveqYR1OayXvBui/JzDGXn1PkHJNgBcua/t
4Q7h2FeXvngk/vHp/nTpF+PW732q15yCuJ5Xs9vfrAAur6kAetIGzB5b6K3Itfen/4XP+RdT0ae7
fjE10GIUev+vQ6vOcIttg86kw+qrcKKd5vF587zareEkK9P74iNffvnvrns5uZ9GtaT/dXB2CoiF
aOyEyUF1tEO0621xS8NAv1WoQyMR87869Fef+oVtRW+NjrhkGGiho9kIK68K58etZsG4Ihhu/eVn
/Kvp4qfh/YMU+dO1RplU9yUP1DJdJHuyiF0R8QxJqP/b08XfA2qRRPx8Y42BgmnPp/rX1Vn7GKk/
w5n24spkuvjy6n758OqyTlAmQHOUup8PaAU1VMNlfgLw5o6uZW1IbPOWK5RIGvLke2W3XKjvfDGC
fvkx/nTc5a7/dFcJDC4Dlt52t2PMOuyu0pXp+puZeVGErvf1LPWLj1FDF6AqqmlKIFAunpc50EY9
Q5gnrtVdwm0dGajLRc5XX09Nv5r1Px3s4vnogMUKXfnpY0yW+QA0wBrcxf/WIGVxpdG4UUk/QJfy
+XbiulVncRxtMsZXw3EZNH8O0nonbIXV7z+7ZT7/++E3ZEtfyC+ihnj+xyL14gnMZLXJzRQFMLbr
u5Qc743vD8bD7w+ynPDlQSzwZZLKWk5nEfT5gvSQmiYLIpvcYWcO2VyRLY4R/Ith+MVRjAsZeGcS
9pRzFJFClhBfA6Ow6+zt91fyea78cbsWlTujDg8ot+1iLGidmdO5pSuAmkCfk5uA4ostV7ApxTzF
IxGpj78/oLKc9cW9w9C30M8lDXrP5QIn0aI4xT2P7Lt1J09xEZAi38R7TtRRUzh0FgtHu1VOdNDc
1pnOzXXkQuHIeENSHIZACrHFoSUh4by1f39uF0/Gj7uB8F4URdNAlY9L5PPnmsjEl5gxpnXWJovK
NW5t86C94KVxwM1v5q9IoL8YrDrrWMaQgYzLuhxHWGxTtVNNSq17QQwOmTBd//6KLpYhP65IN1Cb
aaKkarIpXsxkwtzkEWIg6sBA4dyJwEptLx71tbYit9TxvylkqhOlyp3FVPQx+h6Vf092oy/n8l8M
5k8nsky5P02pOqmH9LhNu6Df04rlsuyx2q9omtLnF8Y/L/ditecnhW8BQkDcjwlCeyoPfy53+g28
lztSWYub7o60yK9WWl9d3PL9ny9OQG1EsNjiDnist/jjVv2mWtPCZ5FpfLSnfP3XK+pfKTX//7Q3
L1bg/1ixadevTZT+rNhc/v6fik1Btv4gJNbEwcPcIim6wbf+cjUb6C/BGoCYwb+zFC94tP9SbWp/
yD/8zkskA9tnUWVo/k/V5g/TDz8gW6T3EH79r5w9n0envuyUeQbglalUGRbR5udhQhu8w5cELMSk
od1voQ3k44toMDHTZiJCB+2aJSfDV6Pz84z712F13ofUOFS0qxeHDYICsjJdK3QofrNqpqLe1kaf
vCMGZRMCJcPtKE872QS3vdXlfDOQifTw06d08+f8/nNZ7POlY7OiPICfCRzbEuPEjPf50uvWJKG0
wkfcmWF1NkepdudqxPhJkxsYRxN7vz/e5ydSJ/tGlA3+ixBX1KkyX8x7nSwX8MqpHA1jTGXHkmn9
LqEllhMsWSu/P9hy8n+/0nSVipHOB8sFIuvlzXFxcfmSpjlkVm/PZR5ddX5gPFpjG17pSTvd1KoQ
r9OkUW/AXFnO7498cZk/jmyIkJNEJMmsHS8us06FltjgmW5x0+vfhi4ItpaUUvjLCK354ljS5zrI
j8s0FBY9y0OyHO3i7VjWU20SB4X0p0Jp2NsdgBbSLNM+pNlIjz466v38EFgwp1W9ebSSNibhxO/x
piepkJvb31/7Mpd/uus4JC3OBoY2JyVdrplL+OWGBW8KoZkubeNuNA9WVBj3//oolHJVKIOSiPNP
XD6Bn6Z2LYHJRjoEqedCSXp7azRXfZQHt78/ykVJi3u7lEOYYOgysyqCKfL5MA1lfKnLUurr09Ad
TD0wWHoU8I6rWdduIZ/mNvjt3lMakcxKTFRYu7v8GOWlCRsqKr64txcvUiLKFIklLOUnRQIeA9Th
8/lI6WDS4BIzaGHI32zJF2tvCksLH0UFY5RYLMOLG0u7CUeRsCO9itrYSywfHLcwxd+YjBRhZxit
+sh0Xu3RbSjXzAC0cX9/4/7xAKBpRsMpszu0loLSMkh++niCwR9Gyu09HZgM2nmHNZtmhY46ZRy8
3x/q8xS2fEQGVX2SUXAD8PXlNEpKvKnRk0HYbAi+C8DFshUJf3bLf1BAxOX+98f7xaUh8Ydvyawk
i3gHLi5NazRaMsEAv2+aXyzfN7Zs3BoXCs2XH/fyCvj0LEEtEhcU/VLQpRx4MY8gXWjrvOVZGmbi
cWQLIN4wh/qapIRglVlh5uk9/bYKMRH9TeLbBSKewDoOnb/pijp36P99tTj+4XT++aS416augicR
iUj6Z1k+MhFlWxU3nDfjqRin57poJbc0wkMh0MRtYOdmM7nnEuSDUP4iHOtyTufgNDrITrMMUdf+
0cdJKhnJ7CI8mnWF7rGf3I9h9i5kRPr4gNkBvlmEj5hfdCL+Mcf+OKxJA0kBkC1iUP78oVe1VaR1
TySXZMUWeY8slR1E06mnlcA5pLkqrwi10L1SF4MtXFTBaWUx2pri2G9+P/wuplfGnMRkBH2FcgTc
08u9UDULQzKC21+6PeV1JSrDqUsm68s918Xq5MdxLIkFggQvERz+xVtlJrEqnSazccSpL2GqmP2u
1kQSLpAcr+ARhq80DzW7mWn/qDo34r9zdibLjSNJu30imGGKALAFAZKi5ik1bGA5KDHPM57+Huhf
3BQlE616UW1dXdkVDCAQ4eH++fkmlATfT/XjJZjNjuSEs4Z369lmYhz08aGnlOBnPCQGuHOJ0rlD
YuAmP8iyecHttfgD0bqQZ6Pi5LP7/cDr3P5Z4f83MKQwiV6XctpxfquivA1SEiBEITFDHcpR8fJU
oQGj07PzWWsaL8pz9RZacnvXt7FyYt5HOwxzhjGg8pYtayX6HC+2LiwYtzIR9SSjgScdDa0CK7Rd
MerFiQPl00zXoVZ/AyqjuEoelw5TcFs4bOWFWw1dgXyKMyVWEbhiLYFjCAQy50DXAG3ii2ns4lw9
9aQ/TZXEkJQaQnw+V8L9dXP/55yokgZnzQzqs4lEFgcvvdnnFiYsUtK3+v1L/WIoCjjrfVvS7GWv
14l/h6onWkekOpCnKJPmoFaSWqIoEGC6oxlUJ86/o0NpXUHv1SJKYdzuqYZ9HMyqykKPsURCA9Bq
L2ECEJQSpH2vl0P0C5Pd7MTkvhqPI4Jofr0SscF8HC+B15VyNI4bMTrDdaxqyBb6EFWMQYOxajbt
iXXzxafJ4pSrRx6jAgX8OJ6KDkmUgZa7dto6l01DL3oyFr/jAePIOp/N19QRTXhikse78PtT5cQB
tym4Nb0DqT+8wthkS7QrnmqTS7fpceojIA4PHYAoaMnbXEEsVsKhqoppa5vTvNfUUJ7YgL9aR1w6
yQyZdA4S6n+cephO+ZKVGPjgUjHtx5KO/F4uIHptGZ847D7t9XwQuKUR5wkinE+HXV+m3cA7Z8mO
s0DiFQRnThkMz//xw3iPKemcFBrEWA64jxOy4qEeQginCIV6JP79lG57OkhoQ+izE8/u07JhKCgd
lMMNk+rBcWKtQ+bZ0IlSYCjS3HeTIt0IgOKmbjAsr1F4iboP7r+f3XG4sobMlmaZxO5kuS26Pz9O
T4vKvJp7trjedpqXAeixpyuD5g3qBMqrKehDKrT2DP9la2PN02OSxuPh+9/weZfVGJjlC7dNrCy2
jz8hCoSd0VUzbeJM2Jh8a/qEC4wUhVP+yegaIHCvFDotZkDC036eJyR8eVSV9YkP6Iv1xOdjYPS0
XvfZCz/+jhQNLB1N07SpuxCkNZYZ+r1mKs3uP0+X/lscJBkBS039aJgkFamTpjXnF+YePg2owK1k
0OyMnsaMosWnFVRrslcb2AU0XGV33w9vM4sPp/eayvln+KMXnjmdrAOdfg9iV/So4xACPRsOhhVc
gHnW17ZT5FrsXf/LsKbJWepwzhz7Y9Z2nCmImFhnARR216F0FHu12SEUz+p2ep2iXiA/t4PqaSQb
VZwY/otPi1n//+GPTtK6nHOtlOaEm0iZbXGvviyXq7jk6xqbESkI0dyJj/mr5yyEIAylbKDxkX1c
TXx4ZU/rbeliX8ynU+vF1lDxLjXs7C2z1eAuLGlrKiP2xu+f9FdTRYgBDcgyNfZh/ePAeV05iukU
JQRgWl5oQe6nX4vTaskmKZXqVx5U0X03pnVwYtzPE9bJJGF7jimCRbLw6FKbS4M2xnexdS0glZVJ
3sFoFxk3sa4iW09ngB/2Mah/tX74r1NmaKpB3De5/H9CDwX4yGPLwsZpqrX23EWV9WPU8qoDLNdY
lUu/AIWCJg+4838/8Fdzdqi78JxpOkb48vFZD2GCedicFDRrmNGPrMIaYElAMA/UYTetMiYPlZyS
s3ycy7vvR/78lsm60OVPJEyUgbvKx5FbRxNlRZ3E1a3c2ti0FGCSFZDcco2+sMvHrg8n2gOkWlon
jt2jE16SueCCiTob6y8SCseeULgfIV5VQ3xCaYna0jtp32nIKvJDW8nh4vtZfvF88cTgSFBVKrFo
6z7OcqxqKAAVuwaA3x4ilB3vxsFyXEFX3nlBu8i2VmNxN9ED+/j9yMe5rfWaQeacDCkpQx1I1vrT
/om9qVt2bV/1HMbKoNJLZDSw8KP+JktqIEO58swZQiN1i2q0WFTF67UWwr4NVa5Abfpy4tesu8XH
Xfvjrzl6EFHWdUaaZ4U7zrQNp2UXvBZDFN0lWCrIdPBbes2e2iSjLT13sCSrsGHwtCk8Ebh/+VSg
u6ncSWCJ28eXTg1/+HSxdehZi2bvRISOYowmOmZrSptl02s7RwH5HXYK0BK6Na8Tsk0PwyDh8SRC
+t8/lqOl+P6OwFlwF0XQx33waKtzrKzWEd0iGByrRVM2o9Glw3MRsRx1r7fVJj/1HtZ/4z/vQXLz
NPnQuSRhKLdeDT+uiiUrsqqk8LBJGI6yDpbDbKRFNz6WNU0oxXK3zDRCW8l8G0mxTSMwqVJOf7+f
9+dIBadgvj482XVoH+9O3f+sTdo/FruBXu3SFCsKrMbVtbHGbEd5ar5fbTNcsy1jjYhQtR59BQSO
pD8jUGGRZYFEtWaJSliGSqK7hkmwT3MUdr8bEmvcLcaowWpkTNI52UR6iqJIBDp4WdXMjfQ8K3U7
3EVKnz6rUV/NF4pVKwkPUJ7KS3/1eAgx2B3ZBUkQHO2N2VJZatFi5IoQR+1uMLnJoKLS+ajuvn8P
X2xPpG9BR1uUqk3TPPoqw8XoBmAQYDMp7xneXOEJuAthX5vXdRfbFa1c+lLeCKue0c8aQQh06Ptf
8MUXQGGK6phBesD+JMEZAty54mz9BU1l/9aqqXel2ZWP1doA/T8MZVNWUN/Fs8fJEEgXiyTJtGxG
igE7hRzPS1wohKxhOVcnpnWk0l0z+TpBKrk8lMcc6PrRdyabGB+UjM6tpF/02utDnGDBwYJ68JJM
LOQYp/bQhWpLzRx0+NNEZxFdOX25eMjo+ztyJTSU1ua8ksvy/DYISJWd2Ay/evYr75JbKNdC4zjX
mCUjTgBqTUvLoiYubbDFU0tn20UELeVEVn1dSP9sO+vjoFxEKZjczHvG8eO20w2D1dCvDirLsKAb
YrOyRd077NM5fe/mzHcK5oHuYMjCV/N+OaHv/eKD+jD80Z0hNTD8HGyagZKkisQW44ok3GoGecYT
7/2LDwqHWaAHayC37rQf55kuY9eMVVqw0ViwnTuzokspBX3N3DeZBhIVdxigZEUivO9X95cjo4sy
6XDgJirWjf+fLXWoJB6qEVMMumCWbqpm6h6njmwbE+Hs1FgF/9rpEOIskZyQu3yxjtAWEWzAWOIN
a0dBZDOkUktaotfCifqzFECMHzhjcIvNSngidvu0jtYMH/d8qk7I2j4l6rG3VYq8yfCKSwAczkXe
08qzOLD+Rht/CFNf9qM6t9eBsQRY8inD9vunvH62/6xjMmLg2yX0KcE0KRgevd8lh3FhcTK4lSLz
+qZ2xKztMK3oTAxEwiT8rdFhLk98p8c5DnKMJEQ1di1uRGStjzcT7l5Or80tYYIYaOC1howOrCoX
yc8qsiiSjnmCe7EoeL8uCyT7SQYremizVp7aMo7nzy1lLfqSSOBVS/brj6usm2ssx4f3LCuIIgTk
BOhuV+kq8m6ezV0uaTk9Mf2j5YVAhEIBLSJCIKSgYHB8hEdCDUoDaxPosUn8S5vNvnrLRs3O7nX4
KvLt+1d8FDH83ytGmCeJkbiGvpOC//mQyPiC0who0bXBQ/gE1uozfmb9zhbQ82IRtPtJH+SJg/g4
Ln0flW2DC+/qT206R0e+aMzIcRAxg4VKvUKP3kSfHoK2eaxj7RAn9D7UydNAShIjmsFPtaggp44n
z/dzP3rU778CjwFWOIw1MmtHrzdIsbEuA7oprR43VUWvhW/OleLjerSc+JKOtmSGIiPJXrUqRUyb
OsXHlVStdYh+SWZa3ofu2qm6/HyZaJ/5rxPC+5ck61oCsVE9ri/7n5cJYK5LGnMascKjfdDEyu4B
ChFUItuYToSaX0yIoWyq4gYSGO241pEs8TIRMsH+tnL4AqZT4WxKQ8LsnNgDP70kSWWWVSIozSBh
PH5ydHB10yRwKdCr0Gx9i768YGMlNeygoJjj4ez7R/hpaSJQ1eAvkxQndOI/14n/8wzhn00p8AvI
t3mtCddszZKW2YFnqrUASGuL7kKrUWDFK22xn5VFLZ4xGgMAbpbddhja/NQutL61f3dhfhElyxXV
zMWJutZ6Svzzi4QOPqvpHQoF5qLhSKgE8Qs7AYZseThUgDTbUtIHzafbnjjfv3oYDM17thC2UbY8
+k67xbDScJa0TDrJct03Zv1jzgprO+SF4XX5oJ7HZjRv1UYkT4s1Y+KgXk7wig2kHCfW9qe9eH0K
hDVoIygWc+Z/fApdrMZ1LcjdUOVVnnLCzYeYJAT84KTpXs2BAs+Jb/Z45a3PnRwRSfZ1/XHafxyx
ztuIOi7ZjBBzQpjPY+XXnYnBfJYlJ4b66hXTGoWtCac9dZij51xUq0JGIa2vE0f/iC1cMSgHA/gF
e/ZgxLKHCwhP6vH7tf7lBDnaqZMgMmdlfZxgXDu11Ogqpu4EfXfMNeNs5IruN90QnJjg8Xbx/izZ
Bde4iXPmuKuj13GrIp8KprTsoms2L/OuSRr9xISOokL0A/TpkamnNAEkHdTIxwlVJkFCkdbTxm4m
+bbgTA0r2jIurLxIDSpCRn+mTKqG5Uad/bdj+33oVdZC36pNLe3dmv2fjzQwxpFeXLrWsyrWNz3R
wRtkHgcaRtCcyLJ99SzXjYldF5EQxpXHsxRywIYSkzbHKm77IZGg6gzrxISO73TvMwI3T9jHFcZk
p/84jD5zKddwwHJHtr9HVc2qvSRhs7O03N4tsK02jp6E4Aim7qwQo5nSMz2jmq+hTAWjKZEaDAEK
MsQ9xtg5/n9fu+ixuMrj9U525ejsthrG1TQuAIqqpgJUgzAxpZljyI82seNy4ml89akQcOEGzJWO
ffhoL+jhmK7QKRJ6mRGqblyG0VnWTQ7R6GJk3vdz+7yMNeRIDCPIGXFZPfou4e9046QymGIFnN44
xGE1kS+6/qoBvXzVI6f4G9tafVvrgnj4+8E/ry4GhzWIHolrjnocfcsIFAJgP1671Usoh3p4V3WD
sv9+lM8bHqPQMIn0j3QV6ZaPi6scwQ7WMwmDrkqnC70rZ3+innqbgivbGAq0qc6e1BNr5sj2YtUX
cYLwF98NwuhPXd9jmSR1rNPdgYUtyFpD0VZ26C9bALWn0GX7Wja9NrF+HpjjrmpNwvw0wY/RmOJN
JBBQozD5H941/eA4PhMdUns6WsdNPKAHfS9JLKV+0ZR0xwR6cEMmETPKKglenawS1wBbyxNv4Kv3
LHgibMrUgVCNf3wDejEI0jFcYyGoJvfRghefUozjr+/f85ejWEiPaDM2CF2OduTGLkYJO5cnrqpD
tOECJYVv0QwfnYjbvlpQRIe4hkn++vSB4k1Y2EPFgpoMrPp8/K4RKPdhhbFPYvLPXE2WOVSBdq5O
RSbvZaOPARqnDgoSi3TA2qe+fs//7P0AUcs4Kfhk9CHeL7KmD3dILsAuPUTG2riVQXYZnAR8jgpl
Zyj/BHb/rOfVZVYgGM9s7VfVNr/LXP9ROctqo0R3UBzP3cbpVdpYy8By9dyZN5wFrTssGJbNCgCo
eR6u80g5cbp83nyYDGrctcFhbYk82nwKfTEhbTGZNJuB2PERhVdBHcX3Bl7G/mph6C4ahmThvPuv
S+XjwEdLpTCWUrENAjwDfvLPiKNPeiJLk/bEF7dO4PhtcR1jjSAa+KwSa5Wl1MYq0jdakEDwnGnQ
bkWXYz6dTt5g9dmJB/rleOvDJH5dhWlHR0ci6qwYK13bRMCkRng4I+x1RZ8vctxsL/JQn39//yA/
n1UsQtJTJG9WJux7fuWf5ZjxvWMJT60xaERzFqaiuyBcMndxK+fb74dCoH7Ua0dR5WPCYjUA/Hf1
O03TVREFar/qrOu4tXQA+1aSmHxz5dRTo9girhpI59hTaMEbUtpy4DLT9MrMrQrwK/L3zZjppb2z
gPwOLhxWix9fWDVEfycd7fwZclubIuKRKnEf18wyijHmW8indkgKW6XpNvSeqNONjnpKPALE1LJ0
U8zTAIyQejZS8o0N0Kd0PAr6SxJt+sUo8XcTLRRKbcPGDHNuMzRFUa9fl1kY0a4fm0C/KaTZDi4q
yrHcgqJog9qdF6jmYJpHddpGJl50CnyaswThwPlc6RGFDKkkh6JejEMtOnlRqKGzMcHxuv0U53cz
qJse9YyptThuL6o/wVK902FLboKmji+oOxReNo7OVYNt83YpdHVTaWQo7Lrgnkcl+dBktXFnj2p7
kcV971N+AjDHj9gkVRmc1YOabyOgs2DacQqTmd4AjNXn/ZRbylnL5deP0QpdKF0IP1YzGpduXXEu
iCrpX1FG+QZfOt2WJEiu2e5W2B08vn5pS1+bIu2lNdQEapJmv0zTmF4u1oQxi+Uojwu5gBE7wT4Z
PQSK2HYOSvww1Zb2mhRd5kGRTnyFJg5yE20fulnTrxgkFdghvQg+baH5/TjI+JeSlUSbUzw9RBRK
tvHiUC20aCJMBFSseOjUxxhKqSc1BW91HFuBxYx5Wf60jBrb7RCYW3u+an4ttxoHnG7mOQUbOmZ4
nDhasOyAx8GMYxvYDPWhmXE/xMv71ZhXG1hLrUMvoyHAaxql3C2G3VyGraOeDZqZXud5Vf8Qkz25
QdXEF9QsNBdAdQfQTctAFGNk+lep1OSHBDsH73Rsu/MkU6rZkwoaRqnYk6cqsnNxRl3wrcnyiwyP
VZjEpJ+ENumvRqtWlzLoAdGlgXUP8cnaVJGm7cLJfMqnIHap+YMFSZuCzr88IhdaKuA/l8V8WSDh
+rZV6C6gpoaw2Iq8fpryS6VZtA2qShaZ0QzRVhGh7eujDcgqIW2zKztx23WYFqtJJ72yiLr9iE7v
4AB2H0GrLVULDwtW8xgCNYZOv+lTbXoqik7+zid658dFDfy4sC0vqLWRlg0dcqRq1fU2n/SOQE/D
bXaHeEi7C+aB/p4pvdHMhPJv/zfX0kfyjT4oxN9L5uzrst0nfXZeJNVjldVvzaz8IVwVNJCiqXWW
nKxkVJAKmaccHHS9qvfrB0V0j6WF/DbG1tlns2sOsjb0S7OjcRqPdbfRMsx7WueHEmGuo9ophMjx
MlGMezWqRt+orNqfHG3azLVq3iRBfp1l8bSp2txH5LRekEG+FYymLhgPmc1z2cePIK+eB+rdbo3K
fIN3OVeioMUTdLjgXgUNOl1e2esezT7HBloD8TJbklJrtAI0iXg7leYDXS9uHZm8LXlxHdtx+M4y
JQ7OQ5fU0uyaUY59i4P30FirLEn0SIUodjpGq1skfhjWFfEvNKIVFrp0RoUU+j2qBbRP1Y4H9BPl
UqCYT4FmehTBcExY6DpOezFeVLAKWdGXrQEr2Wj0cBNQJPWMqVv4XLVDt+hoKfv8zhD5XRdpO5vn
7dZkztg00NIrIjex5JKhP8gFqO+YkKzPcWf3nF5SaDQynRk7kQLUS8MU1C5STD0VgOA6aNIoxXml
tnGZ0YptH6bRNqzM+CaQduQlNjC3uAgEYXeWQAygrountxE0nmYUzZU2G9NNntToS0iQgAwfQue6
hjQPm85OE8+y3/A+Pndy53rSgmvukM9sI6xtskYQNtW7MbT3NnYKKNrGS4rhNy21mE1N082umyqI
xJrY0S/g9om5nwPT19X0OnSMQyUCLwhayKKt20ckWsNRUupDwuHKuEQXWYy/o3rpN0ub7mhUelid
63s5HRYzootJpBfWbO8SpH0IrJaLZpkejaa9rPTqliaF0otV/nUZEqh6UuyNzLPzbDbO6zbzBjR3
Mc2NUM3D6yGJd2kYvE11AMrdtBNkLqvPPU5HzjDf5E1neSRjsHdVUsiVXHEGPW9ASaqLGw06MFPo
p4t4xpThNVv4mN6tr+rbssLUuyr6jZIaLCVkYeC5nx2MTYHbA21UPVzrcUOIpkdaV3ibYZ24uVze
wkqWnpk4/lCpb4MabAa7KzdUgjG6sdywny/EkOuXdSTvtTh7LkG1e6WkrWpy4rs2TyHU1PE2SsJ9
0aR7dnsIcNFeVO1BmXGQyB3WMs3nMGpN66dVxBd0s3JPJDBwFzX6rUaLr4PRKBUEdItq7MpJ6f20
T6+cyrzs+zbpXTG32rxTwQM4nuwVMIayM6prtXXK3+D0wj/g0fNzfWh0T4n0p6bB55QVgpMTf2LD
2rvowPEPg3JYqhTJWDwNr5k5N346RpAt43kbr34kTbprWCBJaN91SML2/VI1XqiMQLh7iaGq0vRo
7Vr8S7TwvGY/4+/CK40/lGrlzuiC6zw18gPxy0aWUMid1AeAxzKGhSZ1tKcmtpYpHqKCWiSnD94/
gLCcarhsxnhjFc3dbA7oTLSrTM3x1ZQ1oViYedz4MIPqgnDTt0bLHzBoy9WG2gOjvVOQu5NLdjyn
1W+0kia7LE6uohDbONpCDi3SwL4+h4W6b8v4EBSlXwmbfzGNWXo54AI2JKs7Mb6iDrTiFKJ2alnY
lGXxk5qjOanhpcYKHExsPYeseW57uR0tZwsbnPgmE7/Dot3EnJPWYjwVccs+DwvFVl80dd5mY/Ro
KC3uu0niJ6KhKrhse6CO9ji/dklau2Gt3M5SbvNWPjilzkmAuZYV6/tQD3dtGfizmXpmjzWoYl4V
acBSDuo/UPt/hUL/IdQJez4N8nFU4cw7QouwJvsm6K0nzViuukQMODaZW6Nr79NRuyM3TA0/JjUQ
Plrl/JLr9KWaG0tpb+zMuYAnrm+EVmG3W12AGE7dWTivbTrcjmbk953phZPtpZBQp0Tf23rnZ1Vy
Tug1uw0eByuX+X5Ssxf0UY07qW9loD/h1Wh6ZRa8hHNxs2jLmRKu9NHxNneMmyicwGti7xyNOnhu
+0pk5avT2hlZDlifYRHfCNxmaPEk9pr1V1tLEE5Hjhc3yk1hQyhVm7XDi0bXWvvJP9wV3JyL6UWE
eLcFpunZIr8QxvKItfsZ5LyIzpPpqgwnKtLptdL/CceBFaxdVhZxHpLvROdRz2wU/cq+TxiC3hgA
kJwpQ9T4oY78szRvirrcOrnYO2bwl8rWLkKt6KFYq8m1pG+5Gv+qIfpSkusfM7V4CoMZm+J8NafP
3oQOmDTJm31a2p5T9pj/8EQFmHc3bRNePE4XzUI5olA06MFavJtGLInrMfJahRDLxOJvEuZBT/Rk
m5rqZZPgCZuY9r5RnKs5zZE/FedJjsWkPt4ry7AzBnGY9NajFOQLuezGGlLhvAznCLze1FZAHCG2
glN5L0r1JgubfA8w+U+lELjXoVn6Su7cjxbeGUZyJ4zkr7GMt+librIq2tZKdR4QJGAXRYfuLzry
iLTkPQ1br6FWHSZi/KCo9nw7QM/hbLTxvg8BtqW9lyaFr7UAVfrSusvVEKMGANrztKMsgnFlLilh
ibNulL5R975p1a95gFulJdO7WRj+lGnnsHd9EThXY4aHHS0oFQpo9PWUc3D1NRd28SLpgMoa43bo
Y69U5id7Xkei4QOOC4sFiH9eNn69jGeih107SZyQA18jKdJV+A+Ojw5HV5ept+pi3E2Tg91ckYJg
Kasnh7Z5zovmCTbA3m6XA7z3jJdTbtCl3VOhSTdj093SiXTZr+RLWvYmF0Y7angDJKuGW2HFI6Dt
KisfQL3f1QZMm2C1EW8AeNoo5zFln3HHjKAwgxAUhXgojNIz+DOc11Vvez0U3dAB0R6v5nOxD6bm
ypgsb55jbwJlWuVvfAD+YFBKkJMb6fVFoti8bcNV42Rn4/iNpOm2HNIbBcJMFF1OYjlEeXov8swv
8XxTFHJATnVZ4v1cNQ8SI/LOWB4m81kZf5bafZWNO0TfP7rO3pYEYD1E/NL5IapXtf3VJvhwZWJD
HYr1aD7G/VnOJDPsp+PpJUgv4in7YSz2oYsrsLjwSXAl1sqrcsQx68GJbFYM7u0d9qkDvuHVb7a7
nWEsZ+qocjA+KhjCBUp6DSErc3NFuyDWwUwu8IZG9Yb2zUzUjQXrvygrzzBuFDz1GjW7Mku5SeRF
pP7sKR0RMm7QDd7343TVaoGfYhvftGgK0WpEw4AJxHOGEacR6oca28veeQuRV4yy9cPqLm6si1Gv
rpXuRxDcgNV28za4irPWt4sfJSxGRL6+FZKAMuPtJGYvMxsvU0ChNwlFutU78MVo8eFYbah6TGi0
W5NjOVWJI/P8rA3P5q4nPlDO4Shsw/73whGa4jTbZQtf3HCuqpx1TrCdghTQ7uLaBZ5/TrhdjTNs
Lm9JWvikGQCJ35rdVqFIbISDZ2h3pXKmJY99/JLRKm87pZ/U0XbmglOz88utRkSthH/yGbvZZdgq
5hkgWy27NNMDpTCqVaaXGQV98HXpOYaCz+DrAIO2VQN3TkHvZtq2Ch9D81rR7buie+pysLi6lwI0
rF4arpEwd8k6mPbZrHIO9CaWU1H7W8rbnKttK5RdPxkE2uVVk6lbEUa+jIFMDlcq3UG1wdUnt84b
07pQCuwopmny+rJ7sGYH2wto2wmuHQirXoa+uwqy9kdr/6I7jywHNrhJgHl61B8Ktn1jzv00f3Tq
+SyQ8a0ozPs5VLdBUjxpOhGPU/toU/0xxHEEbLC08c7tlIO5UjNmHAhEv4kKTo0s3a89wal9OdZn
i9L5ZY7p8DifCaQi7qwP/qQ/rLBfK3ywxzdw5X5u3lfieVFxYklvSnkT9ofFXjwnVdBaYxob76QZ
n7c0kDQVW2iJMSn1FeAHsCPIPsGkNuzqUNbjDvEpFxT7YInmXOclBFEeerF5L+zhsR/41fmInDH0
w+xXkV9b/UxiKb4wWMxpbdwq4z5CDebW1ZvUSccYyVYQgsdZgxMMFPFwPJeR9tBW/WGs8209tBdl
Zm1yGgGE41Nb/EPQj82LOd3QGPJzkCIBQVXfxFr1M1PLu6aeuOOTSK8q6POKkm2cObmLbfGTvWA/
ZkpOWrO7NSmDNbNBtB+H3LBKYtI0/htBZXEDnaQHPI2HUuMPq0GNvbIhL/VA7m07u+C/EzZlymVU
KJtUvSTntG8plhTcDuq8vGnQzptc9HppuYBJa9BOmuWnE2pjzrJNI8Re66cramXbUmiPSRNzwlg7
M4YXL3GDLhJAUMkhjquLhhszSZTBK+TgieolLVY7s4e+GH5N4PhbO9rj1eLKqvU5Xrkx/zXgAjbq
8xDMBG+JX9USEDEE9T4gyGVBjiYxc3Nm4puQOfpFN4u7FCB9kWEAUK0M43rqN3lGQ7B8aTV5Hi0x
gTXtPpnkIOj/6hIltPKmyOVOcTI/44TX5skPRm4WGNyH2FdwQ3MzM7moSs5ShYtXjSHUH2hjLpY7
W43/x0z/bdGLu66ZDoqiu5H9u8YfzFjiS2e8kYMFjN+r8PmtRg2syC3F6XYDqFdzdbv3gqTymxLv
Wwp/CZ5TLvXB3dRN90NoHQrdfpis5kAAfi+MH6mmYvIXHqzB8SZ1NQq+hynOoar5+AUYvNGlIkPE
pqaU42U51D9ING0zfP+c8jEW/FGtq29Moz9f7QiL2fHywPwZSv1B1iSQNOLQtNkreAWxz6XnVuxc
ElvsDb16FipxKS4D9LBifvPQYLrkONFZjo+U0ziuifFWpLmjM24qa4WUo5HE9hVNqi/Teovw1y2K
33oldorNI4/pg5B4m1n3jVr6rUZBUD/DsO6PVvhGsE/V0uuDX0kMcs9Yur0zalgxGX626B5XObdV
mj2IDreAztHJwLPwiM7FBZ3gGXWXkVix2JcsfZk8mT3upwHO1+w35vKqBFgkj/lFUXUXKZZ94Clc
wnXXxleGd1ZjUJOqHdmlH068i5Nwg0VgxP9Ikd+FpwgXHpNu/Q+qJ1dlrzK49HPtPgR68QxbgSzB
/EyH8y60HxFSrnYrv5WoO9R6tLV6Ppjgh1qzhy7LeY1PcjFNZ32RPpd83yTS3DEx+r022WzoOrde
TD+e6aa/SmrlIq3JoE1O9ydoMctGOOc3DsZQba/f1XP7N6oTMDJqekWZF9cXLsemNP8kqvnDMKs7
JFT3YcBMZ2u8rmh6AkRyZxj5lV05v5RKu0vxuHDbCfOmbT50mAZchWp/3+NaKOHMFte69ZxxhjTt
i8AqhcZpL9AyMO4ca4bDXRwTDvPcWa5aGi66SLlUp9kTrbkbImcb5tl+bv5CqPZqqdDfHG8EeA3S
krIf2Xh+l8Pi52PpW/ytKVbU8p56hhuZv6JA34bipR/GvbRpqk+8hdMsZutU4J/xLKFa2QixJIeu
jGoPN8GNWgS7PMSyumHLqvfUA3ZS6w+OVHZl3dyFybUYop8BvnepguW6wqqpkn2XYWGO4+heynm+
QhJG1ohkFHuUM92wiM+goXrCwYJ63I+d4k3LS4yne6L222F5cpLSjUS+44J/JmtnL8NnywkOc9af
J/jhJH3tooTZzLaFKcgvkCeUS/RNEln7nJu3MlWUpsV0n0fLw6KlhwH5lYEPn17cmPT3i+hBCbRz
KW9i2CTN8LYE187EOUa4RLF+E87bsO72WDRtTDXzZINz8djv7YRsrHGrEzunOjo2HIOmeytUCLR/
Bg22wrCW8uFHhBl2M9zH3NVLHmwcH4yENAXGP6iO4wWDphlMIgVAvX7K9Q5TmgvRGV7fc12xPNxf
8FtZpWpFyc1/fsuMB5MsTxBP5+Qt3E7nX9C8FSqOFsvfopx2JHQviiX/2eFLLHLMKU1aszpck3Jj
U6UGLYlOczapYj8YN0V2k1sPY1buioFUZuPWlBBaB0eAR4FfQV+SzIfVrTivI/zlPtP8hWR41Qj3
/3F0HsuN41oYfiJWMYetSGXJOW9Qbo/NnAAwPv39dLfTMz22BILn/LHoWWLBl2rvHI5vdt3fLSPQ
VlgldS2AfBFRBO3BtKe9oZatYmLOEQDkFCkYIyRKUQwgtNNO9+GTmBSZALxG2rDdiyrbNX559ELz
udLewS6aQ+kbT8Jv9/UtcC1T01XWzRPFMfWmmDIT30G2vzWmaaQfaApAC1dra5hwUE3n0roSHIqu
KXl5D1RnOBT/ZXIqE+pHf8q+J7MjfS90/4SV/uwv/tY2om1np4dlTk+zaX2PXfCwgsYc6ix88Sjx
2kQmZYUqp1a0KRe6auiNrUYJYteG+mc0p/HYhczIxZjpuCxSGtTIZ61Zzm/xrSiMpNyHhrq3HGZq
G2B6yrt0V0owaSn7J4Tc5OVH+XowJUVs9eDSu5N6B3fODithCxuBIx7xoDig/3oZdUe94xS9du4E
vtKsfRz11AvW/V5J+VFb/r2rGTeUf98K9rQ14xtpHR5Iwy//NWEOYdDwP7Dgm+hgvDWlKhMYm+YV
GDnee9Qy6ukSOtXeXm2PMp+FTV4cxe1EllBjjJfNnb3MU1wXsF5yWr6r0v7sogDwLlL5vVWufTJa
9qUPll0/OMe1TfXu5sRPxoJ691rb3dGKsnw3OONX598KBVtPnyfZ/sfSFsaq47ttYZziSCgcfv2d
COYnUwbeY2Y2J3JIniOvYO71JqI6PIP9EOUAU4TEMJ9XBeLCkNoboSPAMceDMHFqGlLmRmS0irVk
DjwH5tK8yqgrqZ+IpuHNFcCJryWfNIfctuWRw1BiOul0dGMrijOjxBS9SG+mCZwMJhOuRwJae6l5
nKK0+0eVMvrvOsw6qpIK760Oate4UJnZ1Q9AvWv+L58dGf60RisJptd+CaTAM3GZPeVc+5Bjtcg2
upr+hPrThJ/ItDY/FO7wxNYhiylrxRaKJTtBcraf9uCKQz7KcZsiMH/yqTFpN0pUM1actr6WVF0m
7AhUhNSTejQyyz+mxuqdHVHQa1YXage60V7MFZWXXdT5ti8GmlEZkwvK3Lo6CafhaWCrpYaPZTFq
KufBkm1L3CyI29aw7D5e/S6Il2o0WALK6XeK+iLuJmpy2yCiJaQRZx+M57JK7oFKwEsM1ZJvK1l5
0662Q30EVmoQStbjGa4Zf2EdVi8B5cUkMQDi4RkALl6G7LGwZjPYGl7INhIGc3aZMifiwscQyGjH
37a0hd9thrEpj040w5WMqfnodqPauqXdPxtiau45v3Zijs7AyOBB92VWCi7iwu+0Vj3tpxnnAyVw
1G7RmHsohS+37RqJSyT8IHb9jD0uFHURLyK135fbEZ0qVmm39EXcWEXxENFfQkQGYvzSxi3ZOMZ4
6vqAXiunKlj0U2tZzp2lsru6XAdzI7NI+YxzXDduf6txBBDc1l2W7elSFv8EQkFYMumpV3LxNQ0G
mZXctDjbhSQVRqoZAGIxbYgjMzzQeVxf5NBYe3ccvVv7M74dL9LQWH50agxAXfLqeKGEKqDzRLb9
uTVc55raxIgtaWRBSzbzlkLNYLukQ32eyttKAt6869aGCs2RCbjBwfTmefWXV9I8pAc57hFKGDfo
0HrxaFKNbSEBMykqfrM1SWVJ1hCcBKEFibPKtkYdNVZPLtlFf3kwNrFV0eelsJfuzG6qqVkEstSF
Hi9LO/Ci16n1XNUNni+Hyiq5J15x4jU72H1lvS8NPCByxRA7y+uqrHtdNt6Jj7vMrpGRlpSM454q
S/iyrHOyJrGzeYwunTRLfJsO4HyXAhlWWXV2KsfU31SSonp7zdAd0KPrYXuVDBlGPVbvfVOb7jeK
dsJjd667at0fU29ZK4ijoOnfV4MutoeuMGTwskbS5z9E3agrxh2+iPE9CGrH+3Nt7c2QLaVhweKF
KxXLJ2JVwvKx1ESmnopociOmEeE1uyXg/XgZpFHd2KGc7AyLssQoN8KE1toehQcN1UH1aXU49X5T
Fxvcv9ZIg/m/FaMqa4LTRgu0k48IkjFYOKPK023Xla7+BuwY5HVUq6RszPJmpjXKXLWxPuStW0cn
iyJCWgy9qJ27d7Ps/FRsbmneHiCPG8mUQySnou02feNGYHtAcKL+LPHiAnxw8WTDL73jUrOpZ6Yy
/+OwBaDESEv4kTYd3Ur951D1zfDou+McHQ23cOW7EJaKjlWQ2uIv4Ogv90sr5uXD8VzlnAq/FTpW
OkjJI3WHxjukzSipFBVdTg2vT+XoWxvB2Z19l+ViS/5nqDdqUa7cQXXw1DjmFLSfnupt9VQF49wx
CFBKSCoSGl0kb34AZ6axkN2pvpdOMvXYora5GoSDDCVMg72dLsbnYrfhp3LDgO3Fo6w73xb2quiu
NzMXi0xck1FWm8eQFErgQ+22jZr2ojNCRgirMsvhj1+597e4SwKIOdzSf4M5DOOvnCOjoLxxTEf5
WaM0YJh058Ak81sJOs1eDXMYSfsDteDrMLvO/wgjLnxgujxf+6PWs8kIXvje6ry0Tpv9p0J77s9z
485PgRsNzn7pfF3cR760623dgoOD+jmOIZe4C5GoBDROLxZUs00jMZSusazprYTBtLtPd1y5Vnsg
aI4q0AzLMA2TnUklLZL0NJnxTBP1P6TBchZtagfUbNpeTfriaP6Sr7XoJ6Il7Xyv+8jpT1MJN/dH
JSPw2FpUfUuJFnpZQVXaqLBtFaLKWdJsqnK7dLCcnRsohm852ktxDpfO6vlwhtbo/3V12OS71iTw
9Gz0nvQSOa/S/uvHlp43h5JL7y1KKY3/cWQ5XgMJN0JpYT7R68jsk4p2v6x5DuaF1adhynDLNkv6
vOqMX/xbYfjmk4ifMukaIPv/Wsq8zGd4mlXcZeY4ZJeKhyo7WGkxEHSy5vTsDTRy6u+VPzU+gqbg
+qTecBQSy7hZ0yVIwFn/J5QXldSCqTU/hD7JFWgR0RPmlDOuFcUyST5V5nCvKo/hL2spmH8fOrjg
j3QOZm9P66kTXEKkzeOL1y5+t/WWnPLLjawrs/uy8imIp4YM2DgfdK/ima/kv8rKVLrnr/VcWqHL
okhcKjr/VmHOP24ZZbfsKuujUTKadsrO7MNcZZN7jGQYntciVSeb1mq5ydMeRVSh1nl6qGiYbjdC
NOFdBjt6x0VJNkXb2x9RDj9NSqUkLb4cs7dxlnrvp8yqVTh47XZSC6ZIS/UAQFVmYIsPh9ZFuTbm
4R16NcaZSJhnQnURtbmUwtX3RVl3/woVOh9ofOEjDBUEv50VDruGR/HRK9zyySEO9SsrEdpLQwLY
luFYMq+M7Mr4WxQsiumKO2seF3VEgA40v1BF9tyZkeGyj9CYidICFiAe0LegEspKMOsmT9WPTYIM
fZxhO0cICoSzQyNrx7lY1F3fDzn+8LIKH33djeuLrmRLUEXW/BKDkutEj27hkZjSriqZFss51bPK
7gmG7e8zy5BbQ4gPSko/Gb/eukBRi6wctHe0W2waF8uxNU2XdFV7yx/evHpF8ofZj6kkUttaO2Fc
0yJvzpBsfuq/51EwXGSz1LvURmPXjsFDhX6cfXJuTqJEUGU2eKjbdUjfhKepUVzq9KExlNjKpT1g
6Pdjzx6PVa2MHUOVsQmCNjsTcbDueRs2F0848ovlImPg708CEV6sis5IvEKAU439Sudk6+5TYVlv
vZbqILvJeCh4G5ixWZhTdReUwroiYeJDrHA5FEuWM84bMGXjeCTjp3r0wOr+LUY9vfU9hfNPjlm6
W+p7R+sYap6t2Jn7+oqaAHlPzalE5zr30dNi2M5J+wOlf5Z/K2JA5aKSjFzGdyQletO1+jfXrZ+s
qoPMGddhz4//R6+ssSuiaAVQb0FXyfS58Wpq13SNHSs+3uPsKzfpQ3nJALb8WmLV6FmSDAtoasF5
ibcS9sFRvYPeV1Dx3YV1rJcx2lrCffekhG9vHO+KzBuhPC/Thy4DwZic/s3ugTjNoF3P0hbpk+7X
/DYNjpvGdq66ss9mVLGo4MePu9qp4znzqdruo8fV6i+MNqgEKEzfL9G8vg20USTctzTMCGvXDpJ6
xzmYiKggHEK4LHHWzCc+2NnDulKIWI6eG9Oaeu/K0tu0/i1G7ybWmCtEpwjrfARvQU+OcOgl3RDY
53HwHhhHvo2KKSmFc+Rw1muMupRkr7JjBgwY6EdktXRrrix+psWnWjC+OZNPWGgRYstq0lM/OjRV
tsiIVNnE0oxiMVY1KDVaDR7vjRWWQRI1pnma29XfeZ1EyTAOM+8ekAOCrRsW/LKNJx7WO0LhA0jd
MovpWo7RVj7OEWHbXc8jbJS3Ox7O6GjqnCLOGYsf2TZnKMostldL8BKs1y0BGlGC4/8j0hrUkvF1
G4ZNG1dZ/zPBHHRNMF+M0n1xVaAgi9Xb4K9OrMzMixF5z9vIMkuKdgsKXFNTJ2Xa6X1eLt6ZIDdj
jyxgeg2oDNsUhna3SCXO3TgxdzRkb/clNykV7bHkpRx3/UR9s2MfSc5r94P0Dn0G9TG3KAiLGnND
lsNPUgeap2wIeiz4no3R2a6+9SUVIYv4x+CuGj5gktDXuHSr6gi6biEWKOE2UgaTuqz2iDngDvLx
EkY0ySrwa/hYeXGFgmcsPefIqaI3mkb6bZkV7/aIssG9vbDT9SWbyy5xK31ua+M5sGHSu+CjcIDA
IcgPZLt5myjIHpB5vQ4uGMU6dU+idT8yJvibVsGOU7cfH9O2R/7m1ONDERXTrhpsJzFpMhZzPcdT
1Lxz5TrUf3FN5yWxLxFqxnjxoFXMVKfHdLEhrPlnuJbSjvLh0gU/YTuqb+xwtZS/g2X6SemYQUxq
iZNkOvihbPbeypdPxLcfXdd/ykHe2zK8y7PhHhRj1zASbzQBln5jGG95at3XQXPr7mxoQVEhGNHw
ZknxlEnT2QWrdW+NC6hZrua/dqrDvePloI9zbRb8NcwqhMSUlckGpYqjK21gD9tfaZ6u6uNcg9LS
tFGk18AtNUIck2MREpo8aMfbLbowtxpLI2iDyp9AyRTsglOdCzzCDwAO45OJVvmtoe/xVbru+IRN
w9mN0dhcuzDS+5Ykrss82lkAdd6ihILbonq9mYp+eTQ7xUPpT1ZOYZPf9KjEglcLgQ6B5gteVbZE
X7eJWBsLgKiruaJ7U12V5+xThx7jdSwRJliuvivnntps0192YW6qhA/yJzU9KMBAsk2ST30cWb3Q
+U3rSZs9ZbU5S2gLxLNtWQcS3xuw+92EUP5CJSKRkFCGmqoe9m/7EEXpeRbtB0HnZZwjLX2vJVzI
VC39kaW42w6mL89lzXpfllmSo2rZ5fSCuo68K73ZTTy9yhtXsDxgd3S3wrCmHcjOIV07cF5LH3OR
ogIBNyjon99kbBT7pQlon3VqfUDKbbML1d/wUuvdMKTca51CIkFDt7mG0XEBLT2ZBIBfVcnHwqdq
ET1N5zUXjfeaSqKpmgLS1Laz+6wc7sAoUXYbBc/dKJE9pNmjS3/QPkppmCVbib/QvyD9Y982QcPm
fkJUT9oQuvSZile+rt9qUEDj6/y8Rs4AuhdIFCyuPFpVhuhEm9vgBn22FkC1bLuC91x5xyAO7jSx
gHnRQk9wd/Bmki6FPpYmzV2kuHwpPf50aoHfZWzeo8tADZSlvzrPblkCx67qjrKSO8do6Gljk1hr
+BisGWi2uOoB5BHygIGz9phzutXT7fZE0eStE7kPURRLp3yyo/TEHZ0Mmf1TqO69GoG2K7U+DDjK
484bWAX69pMSTndXtt6vNefldgncnybjCK1Db8bZzAXtDf3RrhwyYaCaxpuMREwvqciiLUsPPkpP
WhPykezd07aI05ujdtM11VvnWc9WWKMhKyM0i8tyCcbyvZzUobbZypfB/JnMkvq7akRV16dvvuCC
RspRJF4aAU/o6qDn6oyD0ziZIxdDdhOqTG4lL2EBe0IszyOv2DM98UvclPpCEt+pcZh1m4Wg2khC
wNlKnKocMCsMvzjR8RhUV3tZ4mUO781CvFnL9DBU88F2obuXzPp2qgUYfyqhlDBl7QgkzZKgI4u7
KOYKZXNBbuok+TlbCnV5nIqYsgdOfoO2KbdGH8GLA3TnZwGWJPQbXqCD1zlIrR4SWlBlltMYTO0q
ahLZX/syVJsgw9RTNghDMzu41IG1nzMjT2TnGKzy/CRlWb6BT6JJCxVsS726qFM6NKEYueKV97ZV
1CxP6xmIqUOcvNzP2fiX2zdFYovkEmvBGPsTK5TolnvB5Brbk/VIVruz9Sor6YGG0WPM3zKthoQU
eSxh1vAroi64p/CAQE0xfi+N/iprKBsb/X6cahZS2duP1eg8ppXcZwI3mzlFz7lZgGh44S9ZeuhT
Al3FOSqEeBimgu9UM7bk6mNmocwVrQiZS98VbNGxl2Lm1Wj3NL4A5wzKRoBZ9dsx6LzdFNUnIin0
KTRQVTvCWrcmzp2z7izI2Mr9I6MbKVpov3at6/DbwaVlzV9jF3ur8K4dvDoeC0BNkWaHYclObKP3
3Zzeq5RBSIGuF8H0FWbiSbI0btc+/4+y5Bp4sznKdfy010ps1j6queKsYUPv/KOBYCw0mjs1BhfX
tv5mkgdwJxrfqOyO3IOIBjx3VxWAzFkZbQmFCGI6vWNJmnjay390Uz81Iwn27erIp2B190sY/ThZ
HsVw8WTFtO47CQIPTlVe52hMzyrXn3k+p/RPWB8FcBlECeu8366fGCpGPpXwIFDPP47LNO8GAn5i
MyTHqs4vE7vEI44f5xqyBIP5erHtz2fdNvR7NxDpKRhglFYbQmV3JGXs5YBNmKuJz6Vx/jPtdktm
kbHPADGtGJrRPVez+V8RqM90bRBMdvXLmmYPrbN8mA1mC9OU0GuGfjT492I6zfeFXR2DuTjrtTmT
raxi3ADmQ1pHx8bQNixfjlZrZObopgjMePRSENmp2I49kp2yK07FpI9ua9lJVRP4SZ74UyZa3v52
+CvK6ZnFfc/VeC8sY8btMP+RUH1Lx7edA365b8nv40/IGHhXbZ1y/OU1fNfABW2jitlwSqM7xwqR
aBlPfmoNSdU2j4FudFz1yGjZ1/pRfAW3zIOBA8lk2XKDTkdrRAdq9MWBLhwfBqg9rKmkbtirw7g3
hJ3Uq/7N+jxNrLn/0sa0xW/5hh0M9Zh9b4jhjTnnGvT+P8oy2Iqnst1KA7EKUJlxaSb87G6f7bWo
YV87Aiphi3CsQHiPYdZsc4xz10mtEeNWcS1N5+SlNjKi6ceanY+0YXUWSsAO8LOgvylimt9RXQpE
aJLdnIsTGGtsdRIABiGeR7BSLqCJnV2+FJn7OArr0Rad2nSusJGkcnyDxUPxUTibjMHspoWuGy+n
wDXUMMjcPm7N2pfqt8wNDnByKN3S6ogH/zUy2rMh3UOgEQRI++gJkZR1yOibeXvZlWjb6pBXQ5vY
lcbqsPqfkAsf0aKoCip4JLPjkgOzE3w7oqFYd8AhfoKM5Tn0iyyBc0oTKZk3zOmQtzYUdWScU0aB
uHWQKwxIIrT0LrPv3UwlCyhi8dO2lr+hjOjYyFpuKIwwj3gJ9uUwTTGvmOIaVsav6w84dgb1ArDT
b2ZiVYThnxWC1LGnTjpETeco5B3ThUdgS5rqVvr/RNY92rpLIj3/VA5ddqHmkbPvlF0/jcC7kR73
nb1+5FG6BSDbzg2NpZ5anpvBSJyKW62why/PFrTzTvlpcockql1zz0L9SLQG5qpg37cFQgoRQ6lu
jdLerMg9JxjxnJSV3g9IFuBqdfJTtfxGtC2hYsN3xqv3pQ3nD0tMOh5n71l7w16ZpEHn/U0OMKjl
2ur+jrKLADqbY9fXGBXmP/wl+BthouO0WF+bYnlfQvvZ65APeMo7u+Sc7Ke2eVo4RTGJjYeWWh4N
7oeHw7v38wBurL6qFO1EmGEP0u5X2AT/PO19LLYPDuJyWDAgbsl9P9gOWrYWeBjo2KwPOq+PsgYO
11Lu7M7/W6yaR1qdakiwwjUPzRpsejm+hlVzKCb3DKx+hfrlkNZ3edQktfb3lEWUCGz9U5+RqmlZ
Btq3NIw9o3mwBrfZihQNR5RP99EiztpqjoXwLs7N1YkwBnGRL788hF6IMU9NCtBfzXeAdAqNj9oV
nFhDI5JpsvapaeRb54wPwtIp8V83/5IgjGXCLDw4xb4eZgR/LWNL+OohHujsu2AdD1WICqmtEJ+j
Qs+N/ug7+UWa41HkGDX7EGo9eHR0keSRsR3m9IHBGRtwFj5m3bA37C5OQ7SP1OdUG5aAdmM03psx
3zxkOd4Cj5mvree7OZp3yyx2wLgVdxlKhJXU5YSL/75MsVuaUQ30UfwEikN1E5agC4wUAnsmPaEq
qlasc1qO/3Wl+UWAxsVx6zfDHJ+8dV62YxgYiZW2xzWYnh1v2Klbuq1bfxhln4DpbzFBMaPrDGrQ
YqO2HOdQUzIiu5sha9wuvos4B7ODGYoHp8cJuXaUbtf+3Sim7zWaXkB02Yjrc2fXJyiek9RYLZfw
z2SL29ir626UFOilxjtNjUDc1MGdGZhb3/G5NtMvw3b/5lE/+9iGNs7ov4NZerFj5n9rzhUpQwvW
216o1EVdSC4VhdjKOUuFult6wcnRXr+tHffYz/auC0ra3D0YyjLGr3bITBwG7viZeuKY6/yUccnU
PbChFwBgg1qECyopOX+bnXOyqfbkfOxyY/2zapWw6V8sJgpZ2smUO/epzf4w+eNuzMdTYS5/8Ioe
IWvFlSgNqB8Ugum/6aYmq1vUrlofRT09LfYzcT/vrmkyVoeJjy3yJjq3Ufd7avViNYmvrjehrKZz
muc7m9RQ7lH1ElqMg8g8N6SZndy12mY1eM50wydFikgYLiSIkVEgkBNoucQ0qIQu7SPw179ClFsp
yXSK2uLZtQVWCDXtArE+RKP1NmU0eDVrd0hn4z+raMhIS5unyBSX0KzsRPfpq1eyAdZLtdNZl/ir
zyA3+tdwWb8X33uISkASAArEXTx9HTqkzTytqNwsCzCicU+BNR7RFrKnNHu70RsHedFoVzU4H9BE
43fg5Q0jfZ8wGj6RoJtkCAjGfOIy967Zan93qfUvbVGWRnqXzvp2gve5j7JWyxV42nT3JdSUCq1t
OEcQsTzvdXtf+UQe8XBegqAKtxUEji7Gn6yrn3Cn3hUY5DAR9MfZFknRBoma1Vtr10fi6iQPaGYi
Ieupl9DzYR76f7J1b64g54DnykSbhW/VVnfm0FxCTNaOfhoV7VLpah8zfzlHhfdo1PnXhKqmj2BK
i/DeSz/mmhom0Z1rzBjO7Rf13V06dWdVu4e2D7HCGc90ApyMbj4QpXTFEJ1tfHzA3eg+2YGZZK5k
6A2NI+NwH09TpDHaocuxarPcKeTBen3TUKJWLc5h2jnbqa7+8jJ88YmGTBqsG0kwFsvODkUbsxY0
cduCiHndL/GX5QZFDYxPw/zmQ72A3sp4LkAPbbE8Y3nG+41rIG9K3E4ujEIvyt+wC+/WCNZkDVCx
c8dUpfU4iegcrN3vEBSfTlOeTKvhGYR9dUJ8g/27OZCX248P/UAwNL8QcvQptz+LQUFgjEQoV2O9
DUJ8x1jk4Qxv7jEEwqwD6MUKY302LPWgrDZBEYucYBB/5oRYbO7prkEPiic6Cr1XHvxtnb13qbmv
7PCQu5ymkG0qn/YgkjFWTzSflUUcpgYwY5Gti3+2g+KssxPlhFjs/Al6QnhYFs0mSSdXJ04zZXdq
Dcgen8FnkRn4UJcsbJY7cmgtMd+PGZaeyNfMYU3QXvs012D79nLuF+3sQ1+pXU/T46Pq8FdiY/4Z
U79DbNmksdUDEFam2XwHOCwJE6Y8rJJ2kZiofK6mLUlVMUGfiHT8kFmKbKCmW9yt/yqjPTHoHbic
t8H0b+4mgmf8/disv7Kgdhg0I633cMZHCftDMcCAbQLdBIZF7m8r6Bg1SIgp7NPSEqHYQ32D5IGZ
XzNN7nibDrGa7QOCsGOHw4JmXOiYCrmUkGrvVd0usvQd8Xkb7MCbDNehN7ZbL1g4sOZDQ+yI4HkX
dXe9OeLJNUwGRm0nHB7M/6+f41Vn4K4uaSVlk5Q4lxrSpQNrUolRVEeUQZvCQb2U6u/OFPtpJMPS
w6eJ26a2/Y1R5S/NxDqos+LiFeojavwrDweWPmcjCEcJWgwy+D+c9JTq/JyiqQ5ZuIyfcaIwenJj
I7WufFiXvLYPnYtNltUAtf0hpO8zD533OnV/Iqu/NkW/BftgzPfbIgHFKX+aqR1iyOdiJ2e1Le1o
V4w2kjXJ92UlxKTtWGzjStYIdfPLDAeDBeqxSR/4qXbNDH+xTO6fUVhHhFKx1sPVRdAoUn4wQ7z1
KcQacE+gymTC0evN+7ICPwL8iXzxVhg+QsbXdnppp5+oQA4fgBOq6qEEGIIWIu1t/ij9MR6aX5UH
L2nvU34X3FuzfvULvRPr9JtquqPRkXtjvh0HbMcw5l/kAkDJYi4BZhhvhoT8yW+b/WDVB0dX5O+g
T22skqGOQ9wNn3l6bcx8P/BmUfPw47f6ij00qVJmBehslPytF68Nlc6oum51m2vIQhEFJ3iS41AO
+zF85fdO2nJ5GrHn3lIdluF7CJat5iD3Q34OZXcXtPW5TdnQ6vy5WdNrNMwnPTlnEvwv7bpcsctG
TsaoCNQNiqnL5ewGJrEoLV/n5JyY+O7NNN/OYZiYHVRHNj/jesXcVpy6iPelMd5n7kLYg3dFtWOh
Lw2uswvUbaxnsYb/qtTfpGTOR7g1DbysajZfVGadhfVnrtXRXv3zwFzdAQKWC0kfPWkWG9VxBQbj
Fw/Bb+QZDKHFjgHpvlqOg/8Ao/mc2fVV9OpaEHLcNcsDZgt45lMEcBKumFRuBKOw9zkcwRKBwk2d
A2dr7GWgHhzpvNoBe9INKA2n4F+j85+uEjjgPL8BDWiOtWddyqH+V4XdCxdTMlfDriWUfPl/cyJN
4UDhKje/b3TpIKqzVWTPS75ggQKy9afqw2+rd7sMrRhZ1LUS6Ei18RzlFCPlfDHLuusG3mAEA+5u
vAqSJbVhIkHgmJ6JT8Cm5N/lfsvu0e4tqJKybM8tjU1eVyahGgDr4JFoE6D5+8LX88DxuVTz8lf5
lQvLhS+hN98aGg8CS/6laCE2tISTsJB92Qw6eTU8T+DzJAAfdIqWdArWF+Hx3spsIkV98d7f4DxP
vRBAB82HjbtXhxyFFjINe995VLfV2O5y8HjUMk+DMh6dfn6A/t0WrvUYRF+ju+Jwb2NTe29+Ht5M
5ihiSrYGx+N2xRBIkw5/mERs/XrSiSqwBEwqe2OZOda4Rmr5JIbymwyuOOgeJ9Ph2ahOFgiKonbU
lEtiCLntkN3XmPZrWFdfTDu/y84Ocu0hPA2FxfrSi7u5R6c1qkPgNK9l4ZwWLBFLzkslGnYGqlSx
4nkjE8KBD5beay+mexkYHTIFHW5GYe4gSHvL+A+fTAwsgl8s/51d92EupovZv48UsKVlypeYP5iq
OmGUPLBR3hnmeljH+m7EJBYtDl5k+l1d/7Z0IJqB4GFpiCrqKVKG3wIgeFT/o+g8lhtHgiD6RR0B
NBruSoLeiKK8Lgi5gfceXz8Pt93YiVmJBLqrsjJfITsn6U/PrhJk8erQMUPojOaHMu+YKeqLqlxi
IOrN0PtdLVts9eJRk/OhCvNXqx3BmRCkw8Ur8s2Iw0lW9qNdj3tSXRjBDsR0TE7KgPME/kA9/5vT
DHjLvK3bcVPmbAKdKWbTUzG+clEcuST++eBGZClWjvYSOS6uUZyCEz0EgTS3cl8cLi4aZy92p3Zj
xfI1GftdmOv72GgPVpdsRZOs9ZFbgnm2Q/Whk3sCURtGppf0zqNC/hgVU/j6Ky5nL/JdnmjnQv1y
MBt/Ffj9RmXRF7XYSjVibeC5VdhqS0SzikowyYWXj8nGLPVtiHFaw8CrT7R55cjeNs19aYX2hz9k
l2YUyBZLL1Ysdj7J1N2GAdJ5Ndzwtp1bE1HHxGrTwMXIDbXh4PPqyCaCTvy7mMW5UO5bi8W2Cwvi
IdbvWBCx72YPefoQC5YHEQ5FR2ZD0Wwek4Q5Y61tQvcmBvVuRFiAnY6oJwEUW2xtWa8nQBBF4G6Z
dXjkwFCJ/+gKuL/znd4Y//rOP9VInkK8OHBGPFkON5VNR4U9okBqyzGJrvCNXge7P7dW+VjHahO2
yTkusOQXxu8yCoHEfhuU/jbq+Z6tjztZGLu56RjWQ0MDF2WNzSEdXBKD+SbGYD2bwRGe+LHxv/wx
uXLBMeYDS1HmFI3mo6vrGLHzDb/2m6GiO6LlBxt76lVgI6SRgUHwV5uU9r8as60dNEAoXyZieaMJ
5cCccWAMMSkFtWH/wUlWUL8YGjd+ryg46gCPHQweTKYJhrpgVgyFOwjrnw6T0IxxTBQbryOrIlYM
gRke89j5H2VOcLt7WFxONbGeSfIKW88AoHBcaXKNxXjjIhTIbJeb9c6lIu3Q2jzfuUimAk17MaZL
knxVzT+tyteG888AgqQ4lwy/+JIjPdDQ6N6sx0eidZ/h4B7A7jL/ioeHrDHeC2FR0uFoYKkI0aLp
XMTO2rZOmZBbs7l1xDOU9gsD6dqkatNP9r+C5AMLraHLMEqDX5HX7XlQ3yombZ+Mmxgyw+T7KyP8
15UTRumWWeg/ejhiu/VPFBNp9e2zxTY90bRe1lQIYOElpRh3cH/T9oe5QeUL54qU1hne4R6NF6Yt
R16bNEef9sqx610SH3wt9DA0cIDzYpnyNDXvbZ15oiabl8rumbEe+7yj8dqnxrdVcy3PXXGlDP4I
sF1PHAWcCOReHUUFa1XdV2rWNyWW3GW1Nh0bjob/beU41sywoiyyinUHc8s18fylfNRamK2DLia7
2D2ObfKSsaCgqxe1OoEPgd1Fj8BINeFbxf+a/Y0PU1aeAz7QQWLEJtyOoQVJg8Osth0CzvfA/y6j
Dy6mtVoGeKbDzF/hdOJs6WZ+rrmbdmYWLh/q9DZG+meI8r6gjP/MSsM4ay9wDKLvYUA11ZZfuUa8
XspbZVYfke58mt0rsrW2kZO/82Ntm5nhG6LbZ+g8jHnyr52mlzzbNdzr5CxcI/oAS7aVNEJl9AQh
7EMb8rOrN55f6F9t5P42fskpdmK7wLpO/T+hGfsc7pZp13KntUCKLGA8a5c96x55dm62DHZEcg58
qrFcTFdyZ9HdGSf/s14eySRrX6LIcPASMifENzYhD8to46RO8diWIvOYakwe6wNCLDpSI3XZOCez
dNRBli1cDhhUmzYxTriafMmrEPL6go7c58QIvUq1kDRsens849AlDHAfid2Sp0+r4DRpZoXJv63W
o26QKBFqwrzrfOGK/5qnhBGOW37aki8v0xdFWxb3rCqSrW9PX4OpE/ZzGQSKkURzPtpqFU3BS1dZ
/JvoWPktq8s8Wt2uUiigTQwocDDGU9iJ7mAK3D8oDADCF6RTW0HTRLW7DTpjb0CC6TrImU9YFJS9
GW0xDvDXZAyycEE+9JNzd/rIRkXNDCqxauNLIodhp0ereMrlzgnns4VwyEFLRrcr+l3fWF/Y7xsK
Ttbk2AGwYYWBrrEDpMH8m00KMAx0fgPFFjdizhnzppUM9JtM3MfeRLs2rX0CSnQNUTYkKslU3eme
nLzblxr/CzRV4MVby6m9sc0PQJ2+HHQSGzkkbvybEExOpyX10xlnt+6WuZV4Tqkn58r2GH83CETt
N05GZkj9Okwlqg7JKpVf+auxsvOZBr4RrbrSJKXSzt/JyAtTz+G4mTNa20EHoRI6GcO+sSYWqN2U
dA58Pb/AqSzyl+KQW+njAAyqt6dHZLJ8U9ugrgyT8D8mD8TVpNyaMj3bBboYU83nAYujmYxvUYPe
EOM/XI8qxSXndIcsml0GsSX1oGt91/1s3bKsQPby6wKQux2sAct4M8dRBCqMBYEnR6NobcLml4Uq
ZPxoodezSp/1NvkDh3+J04aAYnvvpPakOcWvmqflFkIWY+8CEbK+/LEMgX0+Dw+EC7yyVp++QwZD
maTg3ZghVVQpnMLZnx5ZOjZBogpNQWFQ5CjKCithXlukFYlyWO58kOGEfwAM8WGMqofSCi84239n
pcsjXek3n+sPa/U0VogTwNblDZvc56JtFUtVwoZZ5Kd6HVbgGVhYHa0nW4c4yqhjqB1/BaO1Xw/h
EK7DePjU2/mtIY02zvNXsuS/K7/bVnC4PXbGX4siuciIY44mJlr1WQQqqJsTTJXBFmBiiwcBkGGp
j/FWxkAodE7lteLVWsVt8dX68mnm5c55sfkWQVG1kpcxhB186Ay04AHfPqNAvG+5gsMxWtpfhm19
MzVEXrgrX92ysVfYyHAJxuBk6Hc3rUS5Tlj7rE/E0HDX/0U5LptqsCsgbSS97AqeVoa/ggVF+yYb
/xAAhn3dSNJYcf/IAtw9g266o+QgMCcCVhu8ZpE4VSrQ5rGFwJk5Mvf6SpWzKfkHAn44V4aR6lMJ
5hTpdAntjNy7DqLE7zUq72WkP0j9bIJe8ua8HzgUJCFfGmc75sA1ErFluLMNe43bOTVPsRm0O38q
n4sx/XJc0q1Zqe9SNjSu4pH6sg+uRkUDZ1TmaoCMsg70jJYv6beW77/Mk/XQ5tZP3rlcUoWXpvmt
r8vPqsX6WAimkGxh9KKYFkfKpxJHGRidXHlDY0JhDn2Bi784VZl/xYN/rkd5imt9b6jORln+AGiv
bdPJegI899I7+C5w/tzzqftJuvBh6sCCx/YljlF4MjzvS3pLhfqtjpBCpEx3Udk9tLr6bLLgbR76
V72Sb8j6lKGacWJQutVagcTs/krMtodwaEZvkqi8Uax3+9nBEJ/OOyPU/phorWJzgToS2ybwTIDT
XE1FUBHqhzw4NgF4gJi6hsPSV92hKeGUYxf8oAkziBqR/rOM6qtMmD1pMeckQ7HrOGT3OF6qwxn3
qSah9MU1D0ds1g954mRblwFkJHPNS2xuHIHBQHPiKxblYGVnLHmUbYQf21Tucgu8g9eJV4QoP2RA
7n6G42G2TYY7uSVFZPf2NqirbD0VRrWpw+HAc6rWDOifKunge0BLNQkNbZKeB7DwJ17ploAPCexg
Cm4cRMcmlt9Ok5zHhDwAICIQSKnbb/wq97dhie9Zk3h35HiKpPGgO+W/WUObn2zqVBidWNehthyA
+l4a/nvfMPZojINfWtNe9KyHtk0IX0YF+3QZps0xRKsqRlYXeXuaIFl6kdk8DFZ7NCBCzbzxeHF2
gDAiBpD9KTOsbAO9jMhOXLOInam4KZx7XMhf1lKxUaFzub1jQRnqL9ITo4J9a3FHFz3n7JS0HE45
CCB012jTmfY9DDlnwEfsY5dnsmHi42P4wTJFbTj2m7BxPxphvtmQbPzIvxBh2tuR9uhm0dEUDBkK
kTLNZTv0itbuziqp0wCudNVPNKqllXppW8BlkCg6FWIQKSNMUtFnhf1ipuEWQfCt9bCGRsmJhbqN
D1MeqMIZxI5d9NQ6sEVSO3/PM0RREmqbjl89Wzy6U9ej1aTIsHSHsTURbJ/6eMvqUGMdBk27b1x4
ngR16nOg9XTgJcac3sYnZg6+fcMbbu9rv1yAvo9SKn2r59aLGzsaIWnQaXNrwSSUhFqKCFhln1ea
12YqxvxNb29rcwnfxP/ndpB6qM3XuG2TbawjARPzxNZYLVgERNDS5KQZasFJ1t7rcqB5Dl5jVJwy
tj7LEb1f4cJnddtWYVZYG2l2ydPkFR8VX82y8CsEeyGOnU53ZGATCDnzsYHPU7tvbfE8O/LW2+qV
lSUrk7G/M2vvE/SqpIjACEv7ok3w4Nt8O9TJZu47b8oUyne8uNeXHb0GeMeqKF8aIHllTRjSDLXP
thwObMU+GJX9Xg3TB1t8NEAqHUN5oV6yBBypiqW+j1hYhhslWIixEyMR3eg3ziBhl7jluQfabQV2
tarr4oNZw7VHG14FjPmg/mlPSUiBWFrmy1w0Tw1Vgcqbg7AhezTzfuk94yJ6FqG4Eth+CUPr4ruC
9r49qdA4y/rBnhCg6HIWusBaL4uTLsBA9OaOZOm8KhFt1w1sIzB9W1WPFysnOhdl41dQPLlx/QIY
e88g99il8z0vGjodGBsJ278tgeCLGpe1yJaUWV1ov/BM1esBJ6okf4bc5d9mc3p3mnwgOmj+Mytg
tAE9mIbmylgCkHJs0eGrNY92cMLjWC0m7Zc+DR6mxD+FjAk7cCxQx1dcSp7dyRfWBf8mU7j1teza
IiO03VfSThcFKSpOnDcUoYc2dXGtMnJpm33XfTEAXkWlRh1Ht6jms58W/cKJ/C4Qcj0hxQM6HXbZ
+A3bxzrNPycb6tWkv5iM3SNtOBdVe6xt4j0QwFZ5h5kDazURsXPRaN++hk3G4RJWRvvcFRYoZWiN
gAmCgYLUbf4hQte9ecBgufJdcyvtxitm7Gdjap8Eh2lJlhkP1zXo09M0ROfMzXchG1zrorE4bhUY
Fz979cvuzRDWMcVeE/biDaAepE3zYaBgQc51eFcdyoOsw7KUN/Ae6zr0fKVx93eTuWtN2tm83YUG
gkAdv/m4HNgndwzd1kMwQYct18Ivd/PgQCL8ZAvRnZTZnoTpp79YjrDJH2I0ABvoryvGZ4XDT+Vf
GmKaXmIixqDT6DMUDcsg5ICLOQv2ac+TMgX8+cFjOaIn5gBNJH+3i5vLjRsEgacUoIT2pyCgSglc
YmSfo7e+VV8INAjDY/tN1fBEmNSDhbwjq3dvbGdT2PatSu1fwhdwPaZj2Ys/ytZN56Oq6c59ACXY
d+02s1y+8Nwz/XGdcQwT5Z031qwOFvIhrSV1E1anIPknE4LaU4S3FBljToajbVXMz/LhpaKP4i7f
6la/05346CuCW7a4KYzDqWAmnPR4NrWnPjcWRZgTAtyEzsrnbYweAfXMZKmDP5xbRbFZTM6lZaLf
F9ojvE6irSphbDyfbU56ZueJV8U88fwQuz4FKFIYkANnCrG5GT7bytopMVMpivmdRAhKrdyLWpyJ
QT8OGCECYmQMY6fQA+y5x0h8mux2PcX1WzBiHtMymo/+n0E9sLZG7ANVle3D0r/omMkIip0KtzjV
LqBWP2vpxXXTZm7RxV6bgDFO2Om8sqW9N3197xjkjlni0sLkbdd6na7FSBKNUQhIrpqnOSdiWkoB
vCg/jfApPTm170FRv4Vpx5EzUuGwE3UnUq5FK+vOoYwPFZU5e3PROOHqAZNf2QZOdx2dEVpzskFb
f83YaLaybHM9uLAesmSSmzSU8kTX+mzqimQ+/jNuHgJNyTok4792Z8zzRf+p8uI22BNe7nrVOfKK
TbVZyRzgXljVj2Xkfk6ZO6772H+OLFg6Ja2AG17KBU5O5H3P8f2CKO35trnS7enY9OpO2UDzLjhW
xcrNhmsBEJAsna3DncV8OYjhpPCM0at7BfOygSVvhfVtwhcpM0gg+F9mqrsCW18CKMN50rIXSBC8
ZQ7R/fqU1zT7jC81HF5h8kb4BjwSgjY4NoBGBd1SphX7fm5OjtU+ubjhQAZJtOypviHtxLCCQjo2
YF0j9RRarOVy27pZcUfwZOU8FtApjE95OOHD5CtCMSAhWJpvvoCCWwAJa3UbXlb4QrG61ltj0+vT
h06ti/OSk81wSe70lZgOWA93EUb3VWaFJGVMQDph6z4GJEysRLyVcXaHmzxQaMpHdnMCfLB+Jj06
9DXzNhswLIPugVIM90c4WOnOcepNV3YLqZG5y8j2x0RE68z+g27O6cUpo7hNyyQ5djnVgvxkNrlp
6hh18BewvscFs/ZT7TxWkPO6gmenXqja9sU3Y+TrWjzMAItWLv4Uzw/HwtNk92baxsPc4c7xbXVz
S5dG3BJUZ7F/NBkwd9h1vVZ3tu5Qcf7OdIXWkybDJ9YxMtqsG9giFvjCSSup0Eb1bY3czHiSPYAg
PNizRiWs6ohasbhrjoEjW/+pUekNZ9gQTWU6SmxpJIBeV6S0E3UtWSCyE75zT6c82FCK3sLU2Wkd
1ivGBr9BRfwMov5zLRIHBkOdsL0+hE3DQu2hjx5907xiwt/FYUT1gA8Mda3ZqYSapmvp26IS+kvL
Qrsum14K6f6xlIJeANGpwWtUhExwA5OfrIDwhVHdDIgUA6crzEcL2XZdJGgntuqwXYTP5MR+wjTd
1nDE2lI9ycx+YYUeliUjhP5U78HUPtjLwJYWk9M5/XCF/jzZxnenOddJjJSW/mkmVYYqQtZ9IKRh
lSxW8FG1WxN+cCxZzTv0wy3qzGfGfAwPQtICmfVnjVeCF0CEa3IbpR0iMvvxuzWaj1VhXPwoPpC7
9HILlyFzItUP2Pb5GTT9rY/0fcpBHbTLUKOpadz4cCTFst9w4Jlikzpqqw0WcAPIQNM0cy7hRMm9
OdOfy5m4ge03O5L51Pe+F5q0E+CFtaH+wAky8mh96MpfO42zZ+6pdlIiGPVBcA5nnQsxQNJmGPOW
cxVGegiabzqmfoZ6L++2KniANJqemtpldOZLWCwwVuuhUe25q3BauSwUKJiIp934V/Mu53OMr0rX
uD21t8bgKkB7eDdn9lzIVlzpJT1fE1jn03Y9EsCetHs2yDUCR7H4mNZi6L2BSy3GJ+yH/cWJjLMa
3D1OCE9XcI+kffOV4M22OJoTpufI7n2PZoO9MEL9jtAFaCz0vY/nLCy6rWPcQwz/QQ8nREpqWd82
XgnlPiCTxWfSZMXJbdxfczT2ZOqPZADJHvoJkQkceNaPUU270YdKzkLpw1DFlATJDSrKH8YPrnnh
v/cKpySRlHndRvVb5zf32X+vIuYb8fgWpMNdr+N8a0twGey5u8XNuJEBPrvEoG5mCj5o2smqxww9
LQEkUzhrBU1UZjjVyRJ4/pTP3jSTnNLcx3rONwRlNqOy+e6GaJNN/RNLXCOvzGvmSYqdO0aT/TOs
7t4Eur+r/JFKAjMsUawMyzS2fGSuCtfxbFGzWvdgqn60iNsAnY4u3Q2tFc7rrWnk58BpvgOJo8x1
inUT2BltCL8/o2+3bz+qTk+hRsoNjfte03X2HOFwLLPskwgYxWJFPckT+oj6feeTWENMOXZL9WEw
N3Pava27p8WFO+RyqyzcKq65kW7+KbDHam13GJrq7LbRF6rZISpqFBGGXaxVDT1DDLupKa/QrQ8u
yPc6NO/YL/W1RgCYCbzQtmgPfxVWDLbqFFSw5a4z9L3CP5kz6hQ1Q9/CHXWoIs1XNx5ySW5Fn3lp
AzaaBAN0n/5gmcVbOoULJAQv/cSKlISBP6Ix/hTAwrFdb6vK2WvlVgXEa+WP7uMX5Dcy94hC7FSt
TZhWsF+nQeBfgFvZqadxwCveZtfAh54W189M+vDWgeslWav76WM/To+zYT7htN0JOznYAUo/XuqO
Z8VNp/M0UJiZkfFHnBfD8PDQ+TSknPTbmEdVq3EGLhVebHbuWk7cunzjJChMUVCthhstn7kM2NLi
1L2AfB7zA7ENAUncItnokDWfqy92TGVr1kQsVOCGC67M+eQYUkuqW4AuK5fBKVMBAGwZx3mUN38m
5zJjCPkh9e5fNYDAzfxn+rd9O5sPc2hcBGkl8PmCG55SS5DVWet5/14vjSmOmzcrxwFEzOoj6pFZ
9PSpdPkmrYIZjt2vMJFRq/wZdC1NHJi7KCD5NIq1nxFHMoT9VkxsRgF5990U7WaIBi/1fe7ePmJ5
hSjIvWPfASa4GUaQYT1p37DCnhV+ZxKbYSxg7zMFbLmLdVtbB7ZOzVdubCPemBFjkGluGU/j+jNb
F0xwzRQs4bLVyvg8BASFyng6p1O6mZVPV8YNXCd8yYO8tJ06KDAxMmQhT5QAfvSr5NQKnIKTojQ0
WKCCLuZ8VaSEOtWfsBiVuEc6oPTh4vTO824VglZ2BvMp6927XnIMByGWYFYSiBv7SVzqhPoMgups
kv8rhvrYGUQKtArnzS9a9lpoKNyJ/kmjji9LEOMBwnwfZfuT10VNqBjghBmId2e0nrJyoPRpzM3U
p1sSv1jncgzssbVzKTpX5M5ppHr7lwTwSzH7r5ne/Ew+mhgKy1F2P7WBEKyScDczoffJSMoem0UU
WSzWkMO/PP8QM8EEx3nK6UDYlr7LZvNkDE+ZzT2l4x7vI1pi29XP/IG731LDY1u5Wdrw2aXOK7lP
HEUgSHZmNPIcRtp7nOgP/WhfnKb/F7IFh1PaKY6mbz6XTvkzagTSy2X8ZfDpBj7AhTA8ZQNBS8vd
OzQbXUxusWY2U7TGNszlKxSOP1K2x8S4msT8c/cENug9R1eQrf3rR+Ka8yHX43i0YvU2lpzadXJg
l/LZtJGIAJ02gXazA3QIkV2igYErZezsNB64ZB5ABK6o9rT5xWKwziLEnWqR78VpCh8qfjsdx2NM
DcVSdczRewBIy5FHDtJeG1gx46LiR7+mgCgnRo8FptQMV+yc7onrECkbtw1x+yHsDyyu9IKGLg1f
c69zZM3VRmrps7uYZDjkdDq3mWRciqicN8wsGQWvjbpdd4F61JDw8zTe4Ncagq9+CW4VL5LyBEoJ
77l5r9ij0oJS5IF51cb4OC9GQpHtEgsfvjEG5y76MmMmw7xWFcsK0F67UuztMePGc3aFmV/UrC6O
+iWMwTcfr1LCrZNBB2Pnq9p+jZkdWCa2ueDXmd014KrnKbW+GMU7Qbp46YFJsnll3zf2tq1JmTst
kpz8ZgrtxWO7S1A5tOA7X9Dm7uCFGWPu9rlHfZq4AQth75PIRKhJaE38XWLwvOfUVZr8srhlWL/D
jxaSOGSQgar0Cr/ikufldgq/WLC5NW17O8KmXWzeGN2hDmSbBt0vU0wybXehkq5GtHCnl2vZEe2t
sqNgQJHW9aFizF8sLN/ARF8Sh56lWzUSW+ecY1zrOv6+1kUtgds1MGxnhodjhd6A2qjMv3MDf0NA
GhPBKPC3uPEIowa7WnRHqX2YOQaB2VgV0JMiA29k8yGMM4hTvn4YAP3zRBCm5zAkQE75eSgmYLEk
RKHkAdTmdOaKb/RmV4HdBKp67YpXNj2vU8cvvTA8N7XCWWv8VhPXHtdKmSHICxpuBrnTk+zO6fCU
D3uNXJs77OfuEI+VZwogFrmPmsO1Y6e7uE82RfDjoE8kYEfM+c5qi60m6BsWZrp1hEFydVS+tTAr
uGHw6WjBecqNfwoQ+eQCcBZ6vu5k5wVdAK1UfzazAhW5dtm7YON46vpftvitAvxIWp9u2BLHud5O
26xCuB8lydyaBQk0oQHpwPIIr+RsOM7NzCYaqIRAafFb19NDM14EvB2z90/SEpsxEmsJeSxihjtO
9a7h7lXDE/1CbHw7Y8hoaz+izZWDogrTNwNgO3psiDPUs0NFHBORO+PFZpg7LzpQwwKLsjsgRzL+
YPsmPkk5l2dAlq0aVkkAolHonkPcqJjZgBzY+7n9al2ET9M9DMNj1IJ0w9WUEE6nYEJfn6utzlvk
NNm5ISKqrkEI1K+ix9db+5HANZsRHtrq2GvPkndRjzwlthw4qPRfcQDsWH+ri4MI2cIzPA6UF8Ft
bF7y5Noqlpzby9ziBwPTqmQc5OibYBkaOGqjtxjczNeY6QyJSHNM93JgTM/CSZgxXtSp1WgvTScb
JYp22wRqw75NhNkS76C20oCdBQwwQBTxuvyoHpZYQlJ5gUqH087otLvK2XRgnzV7S5e0IOv18Huu
30oaomBGqqOGHEM+3RgeFsE1gdWqOjhcEAYe/sHYLvqnnn1irkurczl95dioSyJec/DP+fRLkp7R
Nac7RQp2cC3qXIIQAyAIrU3YFNbGHj8jDc72A9MVa9wynUY5I0i3G+odNMegutgLNxwqWAy0DLah
RZNoltvMeW7SZ6v2evzHFkwe4t/0CWcz+FPk/gyWkjWz1wssMO7VkfOmDcYjm2NXQpGRT/JjwU3R
Zi67C2o0x3FTs5+nNlzOCVI8ZBIDg4gPw1gEzU0VctdTf7KsjyLuwAob1/+1THbmJVeWCO9GR6wz
NAyH+fVkLi5fFvvN2Vm5B945hGfC/xVCINkAab25ITxWmexx+R6bCOizlfwVsVi3Rf3XCRP8oIYH
YKxaPHzkx7NMvy+aNZs9QpqxMITTMA/fKoBmX4AnZWkYGeKFS5/GL67EgGTa8Y15PkgBKDZgNCJi
IMVo79kr52XIBZR9nhHRuzlbdqKF02PrDxCWn1WJK48gQp+vZvmUwqqstXgDtprQP6jJzjqGjbHW
6vZmU0kyhXgrTIoCZqJ5GB0y7cHRADo+t+Yt6C+oUitJWyxmFtbMnyMTqU6JS1J89DpJCKyBhLIy
M3prJs72EmKbVZ7M/knEYuNggwQ76LWRfbSwNAIto23yBvNdI0iAEQWM0SqjSUNrUcU+s97hgds+
YeTay1E68+KjFW8NfhE9aja2mDHTEB8E3huwhkpb3jLui+CpDF9N7V2zTrV/7YcAvfI6AXFuSe2V
TMG8GHafPh2pVy2b+R3qsPphe+lhGXEAyGSA95yVE0OB5ND07lYmvLvswcmIvZqs4knVczfvlHsv
WH4EZBRnZHGQBLh79aNXI9nXq4pBA+3YZnNx54+BQCsWpA34MC+CYd3RgCN45uZ1wukYvdjOIdWf
nOIdjqlpWZsB1KPl7GP/yeIBNOPDrG+x6yBDYOpw9Hd2YqJd4C9hrnpc7IeLx3cI9v0IDpc9WC+R
e7UYqBNmcbvUG7stspsZbw38vAYjz4gsb3v32b5kYiR103NYsVli07Avhid0ID7rD/aW+NG55EIF
GbHc1asU2gK79dDszK0eT3e36ASgZ1hjlsHl5QTOOzLCwD4F3h/kSD8iuYwtl2Ct+zIb/aMGE1Pv
EelEe+zq5FgN5FXKhyIr6NufmNQf4effMhg2YaGtx2hew/JBUChXIfNPPXE/MwyZNhUw7EcEfNtT
04VBINRdnS0JfA8NwMyo3prs70MqMOrXCl5Vc2hYnDWL26DOQfU8NA8jach0l6f51pHpTxTyoIq2
OI2CSBa8Pya7awPvpZ8aOyC5nxNbcFiiZm0TLdnl+OttbPNuj1kx1s9tlvxzSEk05vBIYXcUbLip
Sa9zzTON0vc5c7IBdTxIz3U5HPuGVSoCYW5ZKq2mFhhxRVxqXPP3HFrtVzmap0UWRCyKoHL6nQ3t
3uf96+xEF72Zd5ZAUOsrTt3C+A5sksBwvubMXCkB35oxOxEVYME+54vNUpzBn7GnxZIY3V8gyls3
bXRkivZjZNZruatIggFg0SKDlOmQVmRJXvySemny2ql6MMYRGtzj0izDr9n7U7xhiw/rIfdzNnyx
BhHbCZ7nJt8Iuz8mbCUI2uzN0ab1oLOKch83PcfrsKrz7tbEEKt5Wy9g/1DSMg3lT/Ma3J4MTN8z
gd/fMHedBkZV/fXlaabKtrPLPMudhajjTGehl5u+eghgxgyCVVhkG5hd97GGlbW5poSb2F3gS9ix
R+FvC5rCZDLOOFn3Q/lATJ4ThWVTLeaoGXtAZA5POMm9nl1RVYsUl2g33Rp2fVu9gDk7m7jA9Aaj
v/1CPjJd9lXS4kocGKYhHktXvKqOoRYFmS/DfQIOLB9uBFN+lXBvRTlSImZwSVimNwZrwwbiNfGw
gm6hYgIugonN9yiO78xRwQIsRKBwZ0Rgpmp1QMPfsIaITZD/OkTJsHnXqCBGIk54xdzwqMR7zuym
Fj/DmB+k9mtBCE4HtjagSNTlpS9fweTzclPmK/84RNZZMigmWrubBujoKO69w5mJfhkNa9eW23wB
v0PKzvlj4RxDyJi2lcLs1rX7bCRxXYcHllM9x8q/R+2lK+etDH45gXCAE7kYsAHOdFUWlXfKPSPO
plKHDHxO1z+2XBLaU17bB959zfnRKAaz9r2pXwuT7y49JPVL+J+j81hu3dqC6BehCjlMSQDMOShM
UNIViZwzvt4LHj2X7WfpksA5O3SvxhsfUn9GHk6e0r97qH8TNLhIJJxY69GOt+9sRiP0ASUUOF+q
WwRPCYzxKlFBojoWfbleFMxbO8IWdLtUcFr1Xxg4A3lb+RJXkbDBsjQUjEnReqvFxxg8J59sIJ9e
JKAvTM8kiPEjFKfka4a6eWob1AgTqnpzW9PBhLjaQgVfY3zFN8fXkzge/smu45PqBxIjiU2SrOug
2WP0aORNl4006hchpz2VhBWsUwctlSE0hzRAy5vSumvKh8dHjQ40y35N42LC8ivRMGT5aWAtaCXP
uvyq5cmudZ7s4bOPtjWKqoIwOJYN/DbjCxU5vgKNE8RYz3euGVVr8pPnnouqReLurofKHnukzX2/
0ECmsZJdihbEKdxY4Vi7BdThZmTbh4GUCEccehNBP/J6Dj7xhNyNUJnT6tNKwSEw811sFqui0lce
bn1REQ8IIe/cEtDjBPbEI7qvcNO3ihPH3rItmbYE1TLDjjWvrvCU2PSh6HkPRqtdQujbEuofUxvW
KS94zgk0AbqbBJmMGHWLW20NeWWPwHAjepRdRfzEf3QLCQgE07scps4uRwscDINfQFkBwVlB1SwI
WHXCBDMGb1shM8HUcbXy2ufdn0i5y+WCvqj2NhDq7QbxTzThLYilNQDjTZdaF9H61qLwFJCV4PfC
utBAileUuArYAm74UU3pPUXAsqKdYi5UohCylIcbcbRL37xFBmdjCJXFi1Y4xveYUzc6Zuulgfzq
NHlsg6UMVQtllx5Gn51uMOIw6BbKkUAM1lX+ojET6IRJ/Cqhz2YtnMMuPMTy8JgQVsVGRtpmeZLx
WqZtslJb5UeI8Ptkz0qb7knyqjIfsVb/MfSkEkvK0ccdXirRTgz8U9/Xm0az3v5gfQTsaKtC5DuZ
r48zODXHj691ynGpiX/sT16N1NmmLjnt2JPxV2xB6oMrKpEelsgAnlmOvNCap6MmRVs9wfo2plUV
tw4KDNtU013Xtce8KZ/VWDF22scqbGMkAxbELE134c0LQge0JduazJWCfLwFTNKIKV8ZhnhpiQed
KFxrsWPuq1xx1axAsDHC/izSc6ez9re2HNjonUbJgVfu6n3vqEO35Tz5jUN+Rw5eyHEvWAanOMCL
ibdeVXjSmT1E/B4mJUrSZevWVA+xNLsKD1JvdbicZGpkOHfCb4ArivfK+JqQtDfyDxVQQvCCkf6N
CG6TSLCDIXk0HCaBFH0B6OQQxFMi+sYihC2n85+M5A/kQgw4Xo3GythIaCRDejFN37bTE57e/w3P
OOA9lOJj4DnofV8+H33fikuNSwx3O/wQamtDi1YVPqscjEqeSZDk/3XJfSDZrNNLV8bR1ns6kkVy
B1Q2WqZ+GMb8VOWJHZU6VkIMt3m1neoaVqYKp5LsjKF5dtjHMtE79lPhSMxSuZP2kIdto2K+VgRn
mZGGmQovRplPLX5E1l9YPiIBuqmnEW8G/lrqqXVrW51OY6HhY2sgFgGkU8WfQuE+i9GqaxLuAd72
CcynxvggQ5xhjJWdG5lbGsSoWNGaG8TuJzID424fhvI2bnDW9RfEDBs1eMy5HQRN8tGG1GexgyDp
FCYIyltSZqrPUIQo0A5kvzVgG+bhj78XwtYpYwsdj3zx43ItM5qfMUReR2c0QqvAIywL296kemiV
rRayiE0COFcWHTUVmhrWhN1QCtD0w/fVJMqmzHR1bjqBwETy496w8XnJCidJdFJMphDn+DZukbiT
LVTmvqP5mGTgpB3aRMMpHztWoYDf9F0EM3WrAb1gZkta9ZBemHxdY6/BL2Dc9WQ+hNh58hNLBGy1
ttWY68mWvpIm8Uv0ZsiMxgYQRovQ0OVHaPlifoVGQMucttJF1JKt2LaveKrBG3W/MbY+qmlQRsGA
rGFIAQvHSqwvunb8B0zwYg3tsee3XKZTgngD3+eskKegF6YZGwELJ001tzKqkQ8hTu4o4upTNo7e
KSjzh6kS3i2pDnnfXPVpeUsAYZF31Hy3CvwFouk4IjIPqV6s3MfA/8P39hSC+AUM5MkY4jVMAbW3
xOlZ9hBiQlLnHKOkfo0K6bdvB9oCheVQPvato5Q95uV+qiGZx9oKttpuhIjt8VUXVYskWqsKOvc8
WVka9oNwOOlBVOMNEf4UJT6TcxOupnBgueVdU7oXu+aDXfZqXmDw8MGtxOpD7jl8xx7vKlxPaWWN
hD1os2payTxicvgzEwpNvKNktRiMOCDKWn4XMZ42P1FQr3T90cBVz9zSwNIh6sKyyyULfXpxE5lY
z1OhswygbQlokkdF0778cFyZsXdus8T1p3zbVOI6kDl9M/luUlJKmbKSB+OIq9+wJQmOjR6jFVev
lcL4nkiuhdqX71yESe7LTx/EK3b6ALw0tlFNFLZBld1rit5FqoCNwK+n9P2HGMXAe+LxoYjhI61U
3c5anascNGEIvCGW2h1eUeCmDTpGY5XNMeOx4Z80E3WRZcC2ZWGai+wEtVRgKG7g+Ij3Hdm24djv
9arbsrBZQ7TOV1E6fYQ57nCo9zjfDLvz6SI7wUWYdu0TRo9egf5Y+zH78oyhzFEi6ywODI0GBCHQ
1L14+EKRsi/ymgkMYl5GkkpgkOFWPYlHOCRNddEkGlI8l3jQRWMvDxNLR9kdyM+uZqwURxzzkEfP
yB3nyzVXG2gJorQuK33dq2wbmFFwn5UFn3Cb3kzfv3QhUpNKNnd5nfwGIYPjmkCmlhFAML3ZhXyr
JQnLfWs3SvHRaaReBQqztFi75cp0GwdWZfA2CKPQ473gceIQjGvpikT95X0QT3ZRpJGhdHzS0/TZ
JcGhb/yfGa2k9MO+YvxJ1sbGz6fCVdrW9WRGASXb3kx0aiLElFA6FrL/Zu4KjmvYaKK6qZGOYgVN
7X5QikXdUFKkFDpBKzAKFI+xZHIKyWvYMlgX0J4V3K8E3laVuYnY1KbCsIVota6C2oafgjCwoUZl
i4CEaS8I4AAS/VGaLB/kGFPT3MYUNHHpaJxGOab1Clc1cAESBMne0FnTZhtvlLYEdLhmkQBbB5xk
gXNk+cPWR4yvk+y5WQERo/tXhkTV9Ws0Cc5Q4Pnj9iODcJGYyRLqQ1dR+6JGZH5xQGq+Iilpk5vy
SdeaO+ynzdClF/KdbY0q029Tt5WEc1K+QuRlnYYKHG/OasYLB152McfkxMm0lsN2N4gQN1jHCLnx
bGNhXeU3Y/rUMIuI7V0UBZcsgm9TmGMKjWsvnwEWH30FIEEX7Xo2fX2Eu5KWABH+chqNS6nETqCn
wPXIidSRPUwohCKz2BrjiPQ3X1rWfqZYERdt4/uxGwOzAXVgZoUrWTAoDEmCKFvudxUZn773w195
HtMJ5VbBPIYIp7Z+s5HoogbcGsuHIFAcY6TA4mXMQB1GFjszi9+HYYl6nXz6JDZ7ufUhsh6umBkw
hOZ5JoJcVLeN5x0yUyHnCzIKt2irFytRxt7gvdLWcodEdUtFWBHYtCbNwskMzNqqzNAIm7rFHDxm
cjf3Rjm3JPU+X9pbKfKfRECH1Y4mEtyDaJAqgkcQXpQ3xWvfYzYdj7zYxZvacVNJDznN1kRWLGod
8UPglEm8r+C8i/FPnD2LWloKo/qlDPsRJ6aP8UkjlT1G9U8k0jLrKaFLBpFoi7haXMh1OGruIcDw
DL1sKBJuz+qlqbElRDBDcoU+kLExNMZChtWVVO1VRlwlSuDPk2FrjQHuiWEpCSldW4WQAMEzACdT
2Zvpl8lEnegfJqCZA3nBTy7SlKxE2jplppXNuSFJz5wkp0YDgpiDxhiocrNadmepTdVzgOOhGAGv
NP/07iHNs179No+aWpMMR4LhfM3ak66xVkRhOVnBrqLuz7GR+KR9ee2/UtrFvWbXSPe06R+BlEtf
lP5kUusX0cTIkO1a6bFZbqCM6Kk9Sv6vFAdXSeudLIz24VQe0glY3sBdX3mbzEod08foHb6RXEV9
cdG76p/gkyHVW1QDEatcfCqMpgiL2Jkm6cb4tfAJbsxCWXUo9wbjpkIbgl9ASIeBJH1wPRRbFmk/
yOhdg7fYiMEOFT9t8JGaROcwX5EQ9cogIoK5ahlnogBj8I4SVcWfBxUHFcBeUMWtH+D37jhWx/Gb
I8zmBt+Xtb8XWVG308lXPi3REfoPgKes+sDXir471MazjIafTDcIrizwWytPadTfnI5bKMoAHMRD
nwJUYmMlpxepf+voVXxaGSCZ+KtnbYNVHyyMC8Z4E6m08vlrzfN1NnoOElAn0e6kLS37ayn4RG4d
UobhOi9XU8C3BSCHiE6WHoOQPb1K/JWaEiM1Hhi0lPxJ2xJUzgRzA/9ra8H34MOCmbMe5OrdC/I/
IBpjNLCaChimkt3AYcFULYoJbpq2NZ5p5jGJcDLmtFhEyj3asJLhYy3gRuG8TkUkVXWynqZ54zPs
Mmj1owIIhM14g0M7UtKDiOzMRCTVlRUWpMom0RLdsERuLZgZQPrvSLVQhZdbk10IT3rDI5iSL91i
cCLXhkf9GU/4gvlqQ5bcfRnOLqAnSTa8lky3ce2R8k2aZQnNIVl1wAks9VEnV3zwfX+gNjRRLAu7
wl+HzT5C7wu/YrLWMV0OGljS38vxUCC68yOnEdeMLutmw0Xdg+k46aBXrE+5fOjTZ9ohqkO7O6mf
qfLSWI2YW107G7nkMC3h/AqTZcMsFN9Xr5wBQk4C0C74Xj8SnjvdxUbKkhASCdxsiZvdAAOQ8Poh
AUBRQzlXzxldg1txKip4CLXfdPxMmJ7UL7A0U7RiDiCd43avdKSVOLxLM4W+/qeCaIeHyepupCfU
xwcYAXIHbpMG3wqIbbLzVOxs1JqrlG1dqAer3n8OHSVIcDDgd2kAv2+m8jtEKBxsyToi9VvXxjdK
Bwy4MoC01Go3vjxpjpF8mtmj4cIkeMoJoZGxQdOwAQwr398p6aoVtgzPyf928qigGVypoAE7cyRM
6k7ltVQDJHMC2hhW3N9CddHDdz5cSg3KJSw2GHHHsl2o6aJMQJAuivpPwNJef+jpyhAPlIXp9M9M
Zh0l6CVgIeRlKfs+Y3BZ3Mm5j9ILCoFIwMbSP/sCUbKTaX9hSE+01yC6kPmGdC9ehR8AUEwTnNMs
Fyp3QPUrbUPeTGLaaufK5RfdqwjI0SsBLEL1ICC6yp8AFoz8aggR/Gz6lg0QU1AIiLNSVGowxAC8
OxkGx+FtSM5wLuipjPKYAMqRbpn5M4vZDeMwVux/PxPUoGLvyLnbmqdEfjZz7OQDtMuEmQcRztQf
QDAW6Y84p2SMTsiGXwa+jWXCp0kAky1i2V8loXlIO3+jC+cudXMJI4uvnhmjctcsPfjdC5KXEuvc
DkCaCTzE4ElWV0hltcr070ElytAH2JZvA6YUCf9Sw2xIYKETNdrSUnxSqNlPXKThE3FQU2/a4Eam
B68WprzqN+vtDiNlt2pLPG2gMOCtdyc9f2DY57rMUS5jovBZ8ZPCixKbt6dhZP9ZfGRE9WicrP9o
crBPHUfUJR7qO4W0d9ysTF3udXzmSTFw1FjKiaFzVMA/myNR3IRGR6Nu68H4YZXNCSFigB44crUT
0w+Z3y4OLnH+aoEeUG0IZ60AEo+MJUjdQN5E/aapL/1wxp+3xdNVqisWKR2XeNAh4P8D9BkaawVS
MdB+ZtB7HGB34PTybHgc+p3Cl25R/Mf17K7FzxkSSYCUKoW5AkRP5LOK8FDZyj+oQoK/BbAjTcfB
fAgd4Q82CqPgJKAAS4Cb8+Lgmi3Jg2uB06x7wSSC8lCPF4Xpl0TPUMXTcxAcbz7WsD0X6QEfJDLM
lYZnxGrt7sef/shJCYM3qxNT6BwRbwUhi/jOfeKCzmO9TpnyAlCfnyzUAnY/n3vF00LbVknUhfK7
ln07GBG3oRnxqfXFga3DHY9BN34rwkePkiZXX8q0QcpRhW5mOBn55KNpm1RhtX+Q2g2AmBg1IAm3
Cg9IbJ4lfyfltxQzVAO1afwXZftK3sPBo1k4wFosjH8j03aDFzq4Jb2Li5WfHugn03r6iStgwGRM
2r9j3n8Cw9qbBf5UXOsstNt9ihyKQstSjoioa6OfUR5A+WE+UCqhmB0Po/EMiT2XOAndrAM3AVNk
m2k/Sf1lFG7nn+LoS1Pc0KPhBjF3w0CG/7BKf0aeTHXFP8onm1DJi4fL3twEGYuW1I7VbRTsO9x3
groekCtM0icEhsZikQuRiQAccwPl3WgxWDNTE+XRFWblK8GJMgYi9FHTMwNe2Ij/RMyA9W7UDkSs
ky06jn998NsQa8DdCbkgt1ajvER4FvRU5/g0STCY3ejfzMP1ZIlpOKdXopTk/NNOJlYL4lJo+m9d
uCvbNSGBakRXxBiDaRVBggbH35ScGWl1075V7WBeKf+LmoZR6nL6Gkr0ZWteTr9bporDyAqcKiJr
3WdRjjSwFU6p/0yLzyJgrsy2pkunI7b2ssZVy8yQA9ryvwP5V7TuWQLcYL6NdjF7UuthKfcJQKXh
zKwnIQCNGbpJeq2mT5+llCF0ezkMbD+6zNFDYc510/3WtGa+HSebMTro/tpMVpD43a79xEqLYvor
ATwv/oXKT1qi56BTq/2PpvjCn4yxBHh6kjHZRffjDP5GrleD/ynWH4Icbk1ZXOL847GzWPgPyiNG
xlmp/Ck6PpD8HvyxIK+v0dBvzQ6v57iou32a/1IC2Zr2M8WfKotVxEXpvyjwbEYlsD1PFWRDGSp4
SZ0FaN3TToMuu2wSdeDhSEWbewDhRhpmv9uX331pXecM02A3CQ6xgNEJMm8N+wFUpWa6ZxxceDJh
K3Iqk6JUor5iN9iTu2ZQQMiOD9E/R8tp0ERVGfpEDTb7EcjXhG4lydf9NdHlE2uLXDhlmitIqK+U
hx6OC0M9sLFQPg3xX8RzmODGyxR4QqhvYTA/AtPBFrswhV8DCRD4Fzm66+m6jjdtcraih+qd8BKh
zEjA/0gPvbbNZofS3GIl1HFcciiy3xcRLjk+J28IfKnS3My6ti2gG+Ut8dUw0IEZupPrm4jUMdNu
sBvR266mwVqU/aAuGu3NhxdEJ5XII1V3SBOgovri54b7lqhJxD+Wd/TSi2c9ROXSaBtJOvb6uSo+
0h6kr+unn+p0qADjy+SYExvicxzCXUDLQINe5HsBdENFfgChwSKX81oe7cJ4ZMWXRNHpW6JtwrYU
mDeyPZZJbUaG0nAHQ9FaBMa2awglrzZR8xa6n8G/ALNAXGVD8wbV38LacTrNQe0TY5XEn0XG75If
MyYXNXREax9qH2pLIBJB5iGlEkmb6NLeNctg2F88TuivSr7FaiNQSee1cYxHhrkA9PKlMKdWdQ9R
uLD/sbLTLHL1GGvPC4dLBuosFLWDYqrQljECrSKJEuwlIt5LvlsD/hN7uelX6n8sNt+Bpqz0ZmcW
HzojFNEhIa/EWEYDRkGIP48RjAptMxogRgqrDDtOjisHK0qF8Do6eREB26ygodfAlVJXAbfGxKz5
1gSf8gfMEVVnU0HYhSYD2sQGeS9qdvLNa0pv4CmaZFshjWPeExDSEoHlL3AC/43Rqm8Opv6rcSnV
5378ZaG+DMZPddyYnpNYlKHcE6xQhfEZBqxyaDiXvQC4g7GSCWyMWMG1IW/aYSei0I+UHSoEa3hn
EA0Q1tckTbBG8wTxEBKqwaQaEZlNrwOVdrQgjqxL5v4hW3UJ3T16TL86CgiaRxFb2LhslSdqsjBY
z/EUA/PpnPzufN7xVAW9ARbXfj1Krqc/fOkrpX9FQ9Giv+njd1r9Ttg/JQMUDSgRlrzMkVsBjnHH
pOmgFmcJgnKgUy3wWEzMTexG/htgRGopyJrou2euUsqrktMJjLIGkzdaR+XdbLGEFTup4NbsqWDU
jcH51H/gIBhJxZo+GAuAVt3y7LHyzJRLwLSuXOvltw6Mz2LOC1LoS5Iwr8x/BfwkXjfRNhR5MTKG
RcWqKn/iiICn46i6U4+dvfvCnzBLy/CxOqCDfcKg6mZP4gWT7WFZAv7yqOKbDHTpX45Ov432LdPP
ykWksRh5DGqYgXF8zL13RN0nxYlrqK5RnBV0UZCzOTZ0/s+a0/uc7UC0sQGyQ/9oIqijD2JXxxY5
rfI0sy+Zpha5XlDeDektF+faAgRfLOak6rzE2bKskZHLHx7zDmwIbPgId0kvOnEuFn/FQjfjP1Mc
ewjEM6ALffKET5Mz9Iu0aTXMbVaXoQhaEkNDwWGZhOMygThOGEJlrDPzSYA880Kdjz6sHsrwL4Uu
afyiJ8CAdTG/4Jnpvlsmx2p6+SWVAHnz5jLMvhMErUXz9AOub34Lmn5r6qkffVvgCrel4FZ3zDcw
vLjdteAJqOwSAUirYYbc+hoyhhA4na3Xb7Um5msjyZ81fmLNQkFYHzPDHo7YEpezelMCww880+eq
BxzWaruBo9GjRWBk4ae7ELzC1P9JE/HRtjDuI6KN6HDAXoLN78NXFPDIvvPsX4GEhXiuTay+zOk7
+KehjpCFTaJ8Y+NytTQiw2jV87VV82P9gdzTFK5CgbfX4EZhidzcou67Q0ykWqi7sEsfxvFEWBZZ
yhqeJMMj3s0VkTqDVuZYkcQ3q5NEOHjCthTIQbzRhnRsqavp2EY4zhIS0UH6asG6LYuVFREdC4VE
x9dBdyBJL50UMP4dDGrsrlHtnnSsaZiazXGl+/jBngpD6MxQHZ3jnh/FOQpqzZq+E2xZVfGnBrtO
2vetZ4tUJWFih/iS06A7EEou8geK410MTW86ANhr+51VnEV/57HM8J7aFeVc03/qAvO2RwKVThvd
LKDpYkv7o6KIMpHG6eRPNfGt/CN7DoZF0P3l+AiZ94AAPPgIXCGlyk/6kRZogr42PeaiS3CHaTez
URaD+C3pr6igEWZFs9S6p1H8VdpdiTbAA5d6uy14LWWogDdtOkKJtyImvAeJlYCnUobMX7HC3Xsz
up8o/CFnI8AWrHSulrtIzsAQ8cqzRDaGZ5/AJ9iIAce6I5nLwnD79KANS3bJNYM+bcMlPun4TaCN
IASMOUx5OsZ8Q7+K/2+07La+aua4KIfvifuJT0/koI4PcKJr1LExy1j9RotH0krMYF3uGKttCWV1
QTyinFtYgRsXF4SpTHT1dDeFR0/4CPIvoXOZpKnxLUgxSWXfXcL64SaK6BxXJBPAizRQrlaq66ln
Uz12kgOVKUwu9XhlJdaF+MmbV4y4rsN8Oc6+Jg7IqAtJVFlTiWvyMa73Y/OSinhdcbuD9rInckXz
n/kAjFPM9CEDvfKZz9Z0RphKOQ89aWzTbyP4LaR4qxe/JiNWrG1mxwpimRvnjOYFExh5imzUuaCQ
YlSuYO7LlnnfOu0PUUtMOEkOxLaRyojKuP2BvoCqbBOlr/+Ltodk3gM8gyrjazvFlFlz5locTTrq
aRBcLRd3l9OrR09Vwch0nIHzPV9PEOCoXQRzNsY/wsBRFR0I/FXStZWfa+HUcUyTqNJx0Ix7mexg
AgRMjeN+K+vExm1DbUsgZv8HuactXpMMVAZWHtANNI0gwlEioACOnyNbieBvGv8MRAEtxWRa7mUF
QepAMBP7zpZFKq8sT+Wqzs8GHWak/fnMqsUIu+BzjM9xfeuzdS0hh1x7yiWzUEFgGs+VhRBBUuIW
jNG5gnFA/5Pb3YDSlDzFBmEDVrMKo+Wr9fG33jS/47cHRTC3eEw1BChXYi2Sy+Af4K2EjN9xgVlT
d5CebJdiXr52O9NnUbDQ+eBO1VHsslTIUld9zfsKxQzdmafZTWiBQKHcYx2D5FKNdywSeijlnM7t
p1YfgNkH04Ygu8J8Ju0WxjXqJSBVJZ1yOgBRVxbiGecXz4V5Zk/ZNnsQVCMJWUp77IS3oRzDp+Dh
qMHmVCGLYRUaAVJIWJkXNXfNET4XOQkO7jMaK7PmulvM+ERTAXq4yO81w/ImCpexxC5n7vCIOEVh
0LDhWVCCmdWaRSruTAQq879Qy88iveXi7OrD3eA0wpc+EB20Ckz6DHjxIw/NZJMHliEu4J6E7ib4
CLdfpeb4w86vA5S4A/eMI+nEfGD+vnmxiQMJpPaPqtyKYTWyJ8AUqDK4xq6EcgqVoEhORc57gSpp
MR4i805iCTWETeiqWj5Q75DrUSffOZYoeEI1nP7YnRI6EBjlK8VC1a3QIRxbWtajH7tNdwERQjVz
IEa24AXKruzphEGDtU0bwk5acsNgU/D6BOM+ML4j5SdQP+rp3yBcrf5XLtbMcVvU2Gw1rRb2uGqw
Z+WMqL4l+RY0HgOmJWsABn4Ib9263OmahgsDUt1JZUumhdsMJy9GH428YBPfsiHfLPbfYbFhgEHo
KoQY/sY/yitxzgVAs4yVfxWHW3FSbi3qSEmaKe7VAoPNQpZ2KTyb5C/HkCu6lNoS2vGtcTMQ/vTq
uA7+id2hbI45G0CvfClYfzsGpDThIttjBZHwylefvbegbE3VPz6uVcvrpJv/YE5EExbgvkA5fuES
wbo/Sbu+fUQtrni+AHR9kEaar/onrs5hehziUzb9qogbFDZdBXaVbcBwxdhp5WW0MItyG0fshFC6
dLsajQqjDwWL4blQr6ZJaVatZW1b1I4HQ6Rhm9ut/eLcBb8dsOByAm7Zdg70rJUJfT3r/7R4jWuj
M8nmFvcReix4YAR5McEAh52F94b83iR9q8OuFPdBwqdlfZXjpglN9PR4+k9i8VnnhQOAAwW9aHJj
bELeubxfk+cOWeUcR6sB0Ugigbcg+5NfwUqOAlhBOh91Y5KfTDuWXEcJ84x2Uv8iKUe9eRG7bTcR
npjuUpK8vII3bh+zoRA36UQMDtfRIF966Uw/V8TnEBcXY/SlTgclHxXPNWPHiBWSo/qlYN0xc2PT
goqXU4VzJ0+OwJFYYOwgoZCKKQASkjbPnFMGWWZavuXeQZgm04GPHPJtXTsi/9vg/olI9lGDJQrq
hsStlD8bHQLx5wWa4PiDoklkb+v9f8s7vH+twqZP4rrgFqvn6X/BmqzWLqlmN6K5C4afFN5DB3g4
p5ZsUfnVKLsf3XAH2eFahLuo4jLWHGCpYA//xO5X0+6pcdFRrSJ7o15iNlZ9AK5UyjMrkm5moy3Z
R7eEkhK1MemhTeT7Ko0ZVKC1qD0YlMEBP9M6JilYD9Mfr9pryS0BPcWYueL8o1r8QruClTyERIOF
zCSpjnqoXjPt7oBMc134bx3npRXghvYZnx0IqiFVxZh+a4YVibeTurf6Z4wnSXd12alT/At8Ki/Y
tyMgyyReRSiOxwvFn8KwRb3r1b6OedpXesca/6RXa0npcUw7TSZvAJHQcrp+hKEPCXdexWsLRmQ9
VXc0SSALxlCxuREHggCjmuuvCnHTcpaPyyj7aaLdXIgEKfV6Ly0yedtH31G2imgDOX0IvxnVJ1ma
2qx02/Lr1ZRtmroRUcFtiOCsoQAo5n74JB9IU5aWtmc/5HW/ZnIGYKMZYJ+iW2yepOLJ8g6hrKqf
ehF4F3oxegy+gp2VnqvuKudE3bmsj4pEcczuzIBbMXd8xF54NbVrheg1wPg6NVtDPAvisePWR/jD
7sZkWifH/3oJMwVKMZTjfnHofYDaEdDV9qTXx5ghu1SfwvYwAvjqGDSQPyXOZxK5rQzR5jt20YQb
xsy6STWD4AN2nUQImfYlawVDNyAe7D2q+EMCgRrr/1hUohcjm3BD3qGLnYLFIalVROLuchPOxrNp
D/jt4VixhPks4GhDnlqoGl/tRVDOloEvjRFUrp717qIlF58qQZZv6mepPab+h4wjmWBKepj8GiT3
eTHrYctU/1R/5TVOkP+GkrfONADIxUc5PIPs2hOWR8qhTgO5acrb6PGEO4VFLl2PHXkxBRgbyPml
GWZJLaAeRgHVnz0G2pkztSwy0RYkG4/pq3mJpZ0wHnqLA+1Rq6o7gykroJAJRf9fZDJ2kdwkeyWi
cmg05l6M/1HD7yNljq3pHWmC1Y/D0lNpnc0cDWTu1pSHpQoF8j2PVeRxTbgBlqeEz4GzIzkb/TWS
7FE8h+qpkPagwijmIiJ8Wa6kCnJGkiGaZaR8oYr2FLvsAPy8UtNNGfpS0rQow1VGOgWPvlR8EM8J
kXVTB/uM2joAW1DV4UL17rrmmNOyRgNZh58Wp844XrTsD3+61rsTUje2oyjq5eLE2r/MA4TlzzQn
bWjlUSNxPtdcG7Nz55hJv/AZ8F36LSSiQ/c3SePC0qetWhBMPvt+n/yddQ0FoYb8oKObyFBL4PfG
/24yyQ6/0Kfw/APqNL1HYO1EviBuiwAGR/Qu5iOKt7yKXmn+zYfKXjjzvxvGcJBVzFlLUAAoTPfy
a8zZyHIToR1V0HWKLJsfOt2oJ7PtYsWAa4nJw9bgDVOZpl0giBojxxVeKOGHJzMeVoSUGPiMy7Wl
XwUGlpW8K8uVyEtX41nN5TUevhjzY0ReRjyPQveT96IQASXNkGip5OsyRtNoo8QeBW4/Bs8+gIS2
K9dKT/v0MIp/Sq0TKPAnMt8YGEX0P7xtEC0U9c3OoUx3ZobUAZEGb+qOwZUVgXX9QjdCvwYnN2Pu
l5MUsbVYh+BLi2WU2gxXiY5RgG3calzMAIMl69S2DKc7Iri4CTuH3YP8DOpmZ1nfUvKYyWaJBOrX
jJbjMQhOBf22kFrMykpQy61Tiaewau2heLUIBiRbMTYRDORJ+shQFZJwvBSmZ6Q/o+EM0cWq3AyM
TP1sIsrH/BI0DGHjbagCYC2+RdYTGZEcetPsG+yGkbavjG1RhKyVblVMkK5CwyLeDHbH0VMJ7vio
TZEl+7EWYtsQT8WEfuqKNMCqcLyePc1t5z5DPkMVpeLdi+F94GgydfqPwVGLccVO0IQvltMVIbul
5f2Po/PabRzZougXESCLxfRqSVTOlhxeiHZizplfP4sD3IcBbrfblsmqE/Ze+y20noJp3Ag4kaCB
sV9Z0ZvqnxwsN2X5WxEKwyfAnMDbwxbgb5k2Bw8My5b6kyFcvoCAvwmjW4BHLu3eLfYzHnIX82mj
U0RCjJWSCzam2Ik/Ff8qypMsn/ZwjUe3sLf9KUqPNDDgQfrQnbif8r8MLVUeb/EyMuXs06WYrmlD
Wd6uVNw7oJTjHeutpN6IB7oz3dxM5rrJb3JYpRrN/mrQWRXUDJ6RWebdvxRFip/dyUjF0X7NzDNr
KkaVHSuOXTYAw136wxWaghi2sn3t208BpDz4J+KTl2x0Jtd++egNh2nxtOCiWBmy3pryMpivKhAI
1fmXx5gSbnFKMTGsjJHxNX6XhSQ4lHKt+hspbgv7kRSnmNCHYasPP6m3mY0pxmgutXAzDr8OvrsU
MSj/Al4b45QN4M44m4nVEfikY/8L5QXxC4OJwGhN+as4iL77m54gdydwEuePXm+z4AsVbGjd4rm9
WQMr8ORpoLDmA46iv6r7Ql8VZ9t5zumnxwG4CFOjwHKLgf4bfyle0S45Z/ar2l89PtsUEb9Eir9C
x8p2hw1Pt/V7F/+LR2ytcWxYzUXMlCvI95jgPxta0wDbQ0dsrQIKJEguISp/yKoyf7ehGKcrEH92
v0Zt30Y3y99j+wuLL8X6NlhiIxhk1S85rutwHRBBHy5ktBHyPk4Ujg36gVcZYvd124+C6AZxGdAQ
NyhL1PlmawlFcnv/WsLQxiSn/+gx/iqUrAzA0Y/QILbJvQ6OXcsR4ixV784MQ1ol+am3FHVOgfXL
TcMNTsehvnSNt3Sy02jq2Pb/0EKt675AxVUvWulsYLAvO0b9U3yzZ4l6/Slnr9SnXs5jW8LjYsbX
nuQO/6naZ2EDhrb5/mllWda8jBTgOgVMTBWV8t00qnons3Y4ZBUZgwzLPvz4o6fkKMOLYrFFJesx
BxjI4DGgdy60j+omfJbCz/qeROiRyY7gJaXn5PKTrauoh3b4VJR8wxVAMa9yqDRrmmYII5X3K5gi
WYtGP5kTz/emMuFRuONXOG1EQIk/fcJTUdjb98OXNB8BaCViC4jverGts6Ic7OE5h6WM67BbKYY7
wuTGKSLvU75nRjrKTc0Pon+H/XcHrmSOAE/6fS8/0mirje8e7JFaHn2NlO8LjZCCR6rHEoRyzH7m
CCnL82zCTv/qjzIbFhUKMBZYor3rqEMKHkGariRcTeZRmqdR38XWe0quc75Bz41cQX8wo/UyKN5L
nBsUsYCbXiw05RPvpT1nrT4ztqQWt/1kryaeVzODfsXOCv6JYmEsYCrwFlev0mII929KwD94f3p6
UI29RJiAHbpDRRg88ITpw1Po+yyhFuURILyBZrqqYHYfDV6M2HTt+df5o+eHep7H1XtclElw07GB
CQqXgQonZrE4+rehvBexQQH7z07PWk6K7TxmXcftDokJ5t8UPnLr7wb9U+vhGaZL80tF1AxjpRnP
EebFPHkPsq/IuRr5Tr77zcKBV8kEGT6bxEnLOEBLkZIjMhR8nhSW1RC8gEzwzZvazNQsdFoJFzSd
sSf2fRfsOlByEWctwTQagsRZWT/7FRu/XbbqZtRdBaJZ/szRW47yauAJiFD8i2yVZnsFdxbUBrkQ
X0JsNNq4xDvHyH8z5UzfmKLSVmZQ2XfZLtl5jxl1ASI+Vg1nBwRZT9wp4ankgb/DX7I+m+CaTCpJ
YAA30XGBWCJ+qu1T1x67hT/tJ/WgdT+lciONOBQHPlYU2O24xvHxUv1T5v1Hh3aWwR+jzZYHwcay
ZoRLu/xOvZXZU+H4v8qw6uUPw+PEcw0ADrpGz0WHE2jfRem8mEhuWgYQ8j0WizJgrvBIuCKQnrsY
CLSjzACCPUYdDU3xtJS3DsRC4t/s+oJNjEGk0b3CJ679Z2xZDDhpINrNgLJB66E04ILznaXPV0Ym
OJ+BKwUnd6f/s+p71vKtJ8cuPoIG63GOJ95OL/9wdJrqlz0uJUm6OLxE62oKIdyTx2/yZ2jPoBq7
7tmBpR2c14GyTBGfoSjWZnIdMdo1qHIDvhWCIhYxoy1tJvDNckX2mE6Em2ep+us8ylaqeDTeZmZD
WSs5vY/MMmt0iy3Va37IBtcxsHekZwFTxtrIakfoGSf43or3gTyxN8LD91USIzbprImJeZm0Cx2g
KY95e+wJzU53cbFUzJWP91fd4zWU+WfNIDO2H4Fxt9s/oA6FdRnyO/JEDoMyPXAlVxGv8WqsKJ8v
bcnfYdMK3Ye8W9ivy7rcZMGh5D2v03QZiJtEWw5jcL6IimAzNvesuaNXB9J5KMtt849rlXOoIL0o
efgBXc1LokFgXqINSa1bN1wZ4tsT4PpbKo5cUf2HKVDtvYGgWpR3VsysNFhhhtxhOXkZnDaEJmA3
bzaIniSBLOLW5XftM41vTdstmreMTafKp0oSyIdmc7e2pB6q8UojsovjGJV9GN5REOX8vIxy2I+j
77XvBr3ZnPdQI9SOcbMK1OUJ1KPM0fdY73iwP8yD6qyz8twimw/9u9duPW2ZWfukaS4gy5YhE6PQ
h4cIU5gMsBYdt2AxvMaqXUoGUpM76/LHZ2X5SK1veJnVhLLHjasVF1LRrsJHZ3d3uKlLRjPZxHYt
OoHAhTvndb9wH+qKZJQQ3SD5WvpRma5GC1wsvantdYC76e2N5CsGeJIMv7lxiQvuaEZJlWsjoAHI
S6BpxUK0u8TBhze+N0jYOZDew+C3kohM7T1gu4K0YmdYloWzVij9lA9KBHu+KrH4QkxNKVxUFjuU
gvjpcyQ2mGHZeKfdq99vk2cQoomVEkDZFfURzbGCZBZ92ADzFbVNZbyNcDs6lL2O8ztku4kthu39
9Oq7EOPKhw5vth80ymMBYtNGXgIdKkCLIRlCJSHnarRTjFX3MGGS4uMOdjiEGNoWyZLLvYBgh+JX
Y5pvE7m76qcvxvVG96OhqBjI3mbSeoi1XWYeSsrDwXj08X5UNgO/IDFCBtPYgOTGlmNmMuJrnDEG
1xa8e6DidX66oHnrSftrGgpaCwrUXerHgnVVdVWmIzijBU01xhJOwSxwTdAt8JSI+vbUVcdnMIul
5SoCVVwXRx65jL0hY5/c+k0ps5giQDaqTa6Q/qu2zkNykgR1tVHB0U16DoBj8W+0YKAwfm9QzKVH
UbxYVF4jalikCeWaB1xGJ0Pd+vT+5FLSlENPKF+Y+dTmp/YIo2903Yq6ioyF6r/r1UcZ/UpgyCqZ
tNO8ABTNsyh3DjzX4lVwI2Pub/ZyuPBLhqggndNMOunZ15M2TsNfMoJLmQ5XP4UOq3MvEIwAMnc2
Zo2eE7HgpgOFBfNQ3XsGOXuo0eplgxqK0575wiy5QPfP+VLwHiQD0oPuiUVlWcX32JxcsyMpZGge
wvzCyOZOBm4ksLD+QpE3iQ5a5s3LqADkH5Cy8WczIdn+888xLw9TD1F1/m4hZiA76VLaxSKHYd2R
jU7qTWuoaynuafUeKdXWaJ54s6vww8sM7izUpta1sz7aEAcnMym9u4/MYxPK6NbT1hNyAS06tfUf
wYarGlGdoDBAJTj440aPJFrs4FISXl7x8TsMDkGTBvVCAVJRIEyUlGex8Rmn2za/VNXRx3oQQibW
o+yRYP13MN+Vmqt4lwT9o56uQgpwB8bOSFJ3IkzmSrO8mVGLfA7g1Um5XPQA5Yi7XwaNeJFwVdqO
FES3ZO+mEhaLjrSDhIQlzJ28v5FsteCfAw2OVSEb2/rQEKqV1PeUeAmfU9E23MF3I2a2wIBfetaN
OB7gJRGhg37FZg89RSZ7LBZDGP960nCBetI/bIiU2nYTCVXeyiZIoWSCETWcYfQ4eJsWskdHwZhF
JwvLKeP1KH9C06TsEOhf0C2ObjWyKjEnnC9MXJY4KzO2fHIMUS3i8Mc6xQh1gKFg4oF1qH4EJFLA
6zxCR2xkqwh5Vza8ERqzmaLbELJX5eKI0f9gMEBcjXVMGAuhYcsnD01a7Sts0DMys53UHQSYCfrW
+kvz4B1UdfzCuiKKtikBKKPj1rMp/+GPv619xWCFu/LqVZyDbG5hk8ns6igfivcvtQ9wFhfD+Oi8
a6J9yPKjAppHdzCdsuwURJ9CXAvCK31euIpbbxxYQbJcoRyBUDDCxwo4f5gZliLlyn3DM72ItFc1
ucvmc4reNedYs0Yb7aeKWoeVZ8Sq2yi9he8wWRXMqQXnY8C9RV4k+0NGLtNkn9KhXAdMvcL6OPvv
CxUVV/UbR/Z9nFWyAamMafjtFNSM8AkzumpoCS+VdlYJn7GvfdK+9P18g4H1AM8ZN+fALvZEjjrB
e4RYXujoDhXimQK+ArVBl0abhJlhh0+MPLhFyqBRoO4zsV8Uhg5YZP6F9k8VT7/Tcc+IfDUoyoq9
AohuVtFmwwSTvqWUGwIduDA05OLfXcWKrG58Tmz9kPcli9vyrwEyZ/FUgCnjogaorofgq8pV2VYb
CN6rEKHi0FHUhB7SzI1RHftIEtoW37XqOyLVMSGNqKreysYnBuhGVIjRbPph52XFOZQxXh37RWU5
Veo0r924Ioiacc5nPn/r84dRt6vRMbkLMnbhpoNidW6rgLaEDDDErhAGv4gGIGzT/aV6dKoN7VdB
zRT0/wtUFi2zS8V+1c0z2QWgaLhg4IUYeoPwdMBH3S4T1AhMTU0HG53LtRc0uO9YfERAo0T4gzMC
qCY1U4A+fSuNvWBzgCTVk1fPere7g4w4bvu1rJN9+S6obSYWyTmm18YyFn78aXX/m7WI8lbA9hyJ
7C6REHa1DsSYpJY4ckMqt14JXjyangkwgFNjSuzvacwFsUmZppk2+8KJCCRJ8cda81Brc294leYl
7B12xoDxoOj1awcNTZcuUvmd5z+TGuP8n+APuhWb5br4Qs14UqL3APW58mFT0lGfVbbbovFF/xn6
CItYim61isdsXzTggPSd2pCbJI6q/09lX12gUlEXDOkuhW6cRyN9ZqzqaERktmtB3yfI8SaNHNH4
YARyzkRYqGgCbWw7Vv5tFaPbDn8gZmLMERUCNcYx7PVnyLx+UuS6U3e2qe/jzMJw1VO56/yyZzIY
0ABqMruCVjncNPObiLYJeQ88e/wvdfOlo7sh2JZV/Q5oi87ocOjvkZgRrC+NzvDNINN347O4C/D+
LHkJCPgJvq3xQoEslLfIxkjECMRGFZN0j6KE9KA+8jgCNEatBSd3TndiAuClh7R/dUSMMY/SHCGK
WOY8TTW/BC18L22uE9LO+wyhrA0p1I2SL8TPfnvriqssAffxMycLGzkAFrmXxsIKj1ZbsjFnHrnU
NTD7y955R04QZfpSZyO69r2HrQAMFEuV81uxOxfO9kvEcAuGSsCygiMrtpcZFKpgG2vbwDBBHj8H
D/EZhE62VqxjfiTPeokfIbdq18AiSUIn/9IIwJ/J3xDfHZPus+fTuqN+rfiv0ttI9aKO+7TaDX8p
uD57VBYlcpG5l2XLptUX8itRfxB9dcgzNOiXaULSwV7NQ1JzommKuo2GYahj8DeETA2aU9z/SKME
RIxxYG8JMqQ1vtvvvGAvPTPLEirW3q0Yasl0ABG3BB+JGcoyrBcf81SiTivL7taxRj1FjHAKYxA1
Zb0aQet72ANmikhnbJC/pUgDfTXfWuIRIt0fknw5f5WUYUre4GOK7g2EQH9dNsex3Sk286Rt+siU
t9b/mj0G/K9E0KWvKm+XwsuqwcJMr0roIuX02f3oPAJXfDp2cbNCtJMwzSsiHbV5BQhSSwdyJbBy
jMiRyOG7Yu48eqhVcvYfI+PomI4388vTFM8LXVim9ai6qKHcAMt9gveAOLt/I01A07XbxklwqTNr
0hjGBsmWd4psToNJZXnx83aN6DLh0fCJ19szxR3les4nAB5HKlUPQOeMaSnQ3YzsDtUl3MuJt8mw
MpNLQoKif6CBIORhFiJjFPcJ9+yYt+NuJITVRpPJDHNYGgzuG6Car22xhvdixGtoTdhGRhYwxWYU
rtDRbTwVXO53UZ5zsSjw9mQkynhRDLPnzhXaTqgivvh3ujr6UNm++qo7sGhhB4zvBWWGQwJ0rX/l
uEiL5my22yq7N2gCht+aWrsquYzqN8LcXugWiR5IjDk947tjwj5UE7cFqR1NfkxY5Ncc2Kr1P1p0
1D8m9VzX7CnEWvjOgW6aCZ3krJiCtZThsqymNXp13A36oKCQeQpaoDh6G6POzaurn7BF8rcFGVsx
21lIvanqrQeDyuHsCyz7PVfJwFQHr2tzU1k7SyKL+QAFH5gkt5PNeMq4+FF0fxN42xo+OI53InJO
3bBqjHuJyL+xn7ZaUX5fYv/QhEeLOlAoDgX2IdDPTnMxLNYr6t7JnoOVLEc6abP40DUIqyqB25hb
cUKWOWjFxHdn6MqQHFP9Wul/AWsJRXsWM8q+3zlYHo30n2xTZnAZAu4jkc3EX0c6nRh/oiYFq/iX
FoS2wWSgXDrZ6jUhoQ37dviWxxuSjJjCIOTdjFGxY0qneZccPUSCnUqxfhwOiZFmsqrvVevqYIVx
gAAyR3EDVQx842tkuW3tL7MgvufkuGmXITwG0weigdCZJ+qNUZFNJpe+RWqp896OV984lVThMOTd
KdvAYsHMpBs49JCqzgo9D996Sq7828SMo+XFY6aOl9onWzVeKWbjot7sIBGETMG9jOIY7xYqM00g
+YBjLf400DRRb+PeXGvFNgzYzvv+Tg0vQf8do/oXhaCkiNa2wQZBeWs4yDUsraY/ezmRAsz8aTYf
bXRWEwpfF6fZtgtPk3ezq7tFHISZofoZXC0/MzCDmozCk3a2YcX95ct5jgQzHYnHbyiWCTFJ3pvZ
H7sM6RCCIMMBKIZSPZI35d1xzKXjf0TEeJa8K1JZoNMins2U2DYXJQu/jC1FsEmtnQV1N9fE3ldY
YBs0Frzb0dXWXmOQDVB03EaZCHpu3KQG2lVpzJABTCLAsxjManq1LqOKFduPTSOES//FQrTA7zpu
8KDygVe4SjAzcCehuV0B2jHRqJofEnxPOGw9c1d6b8Owl6Xyy/78ntUZq2gTnz2XCLEPKrmoPkcB
4Wob0/Y4X6B/5cjgFX5ogV9b3QbxjxZ+tKzQBmvctv0uq3qa0M4lbHPdCfYS1PIhvouewWBB4kSe
QuRu0/ozUkLMT84yCS+FY0MbNCyk6UyoNLPb2MLZzk9v8VkzGyC1HK1ywXRseqg2jbfaEVmdvk3s
hkX8r0VYU2DhSVHByIx6AylG4qF4K5xfuztGQ8uWEBObFrDCcVaIO/+FjOE8LTg0OroynwGfB/m3
6o5TM6IsAcjPRLzFWOEb5JcBpvEcbip9qPe9+X+3ShYgvZjvmUuLfrAlU0vJKsT1+GjqoV6X6E9M
gU+dm7djz0vZFcv6PYOZhD9g2NrEoglNgiXA0THwbUzmSyKrdTE9Tea8lMv+64QsxiEdSBNwrikR
kTdGzPF1gQuOJy3R6x0CmKVVm5twgocE2a5sLPTS82zkEU5gugNr5RvEieL/Ft2yUu/GEKwIKKSV
fw48/oLpYEdMHGFojfkLgQFYR3jMYvLQI7Y1adb/YYJjnFZ7LLfIjZaWO+YJ9hNrdH1T/zRwtCZs
ouy7kjOTTdY9VtOUwyNGce/5sDFx+jQD80fwxjqC/9Dm1ba2tGNU56xdMa54fMyY4RZWw1FUV+8K
mrQKa3jr7az2i3vLR/ySY2BIMtLbLPUZsv8CioarwlpNhMCjNffIsVVkcc0mnWDp8g1nbTo236UJ
2X/IoRnk2JPIGEQUGYfeUmn+jSqgDakffN7OzJ7Vw/424aDJjZTOENMDj2xZ9m7QMJ9nVxFxnXc8
NHmFR9zfNszQ++Zf2l4IDjqTKr4gEvvFwvTtILMyqvGUmc8ZsqA6hwQdQT95mHbbhZ0gdGtiWE8O
4RISqYfvBCeT7YZVfvMHr22ub9Xps8sxdDKfqlK3IZnOyccHRgPWOtlMMl6FCI08jZElTuS4cvZ2
ulfBl5mls26T8Fx2zNpS5dOuRvHSAay1/gWsR328mCkDrEhf6CBrlQhRfZa7MaZ0p9uY2aFDUTGk
Wz1qlzavsjptfHTbY35UkI44DO8EGOes/y7o3Ec0NlqH0xs4OJc5P7tcteIMe8+dKgy+pDBY0J6r
BPR1fm9QSHjzxzvwT8Qo040RAcfYIh8/FQjSiTF/iRx1F6kpKTLRIhPpLpmYrqAVRT+Vtw8+hi1Z
dzCuuExQF+iav1bSA6E3jNfgmBflhCVmJnK2yzDRDmUVnKsR9w82mRZKp2k2G61n+mtklLzVhYDI
jZjtvCK5pdawKTCISESNOYtb0dxMrkdHo9nt6O7LoCBuTCGl/i8dk/GlartzGJCGCUPOUR1auDXM
oqVTp0s6i7WiUyXRiXrsi6itupb1WEAlaTw8rIVezSka2t1SK/UD/f9rHDCttyE7HFvI1BRRSwfx
Q9YWC502VcFSkJJ9M7aQa2G6mTpI2MZeKjrMdgxXQJda+Na6rmwVOt+WA+Sp9+tWOF89TarHsxxJ
7W9iN8bdwbZVLmxhLNmZY75ZqFi4c532QI/fI6N4BjSZGovdJhXMLDq3wYqD8vKl634t+H1TSeEc
lNAimOv75lnro+WA7DtBqAPB2Z2d2czxXN3v2X1SP2jrJt21ubkyoleLsb5CAmMy/hghZF79eyzR
ffwzbHA0LcRrPTo6qJoVK3kM5vAxKkeEfYNA+2gnJLtBkOzWmVo8SRRB1t73OBml/52P8b7znVkf
u8yK4tW0XpvcgIxTA8bOfUgYMH6aq1M9LPto6TnyrU+nIg5rwHPow+lu7GvR9FcDsbfHlV1zD+to
7dpnjcaKMJQY1nX66C1rH/rOJtVrZAGcaul4DhTnZyxDyHlIkwckMVWAc/HeOpg1c+pe4E4EAwsD
uaSYrVT3vFOYbRu7sLE2feSxSUfZUIKOI+UB8y7K/AanXkjbI39gtS7yiNZ1FjVwPcKhlkZEh/su
9PeY6ZSIv1qLUXtk/JItS/ekAbZh2elj6gvrTTySpdcExLFG9A9njee+bYEv4O7I/X8TYl7Pb0c2
NBX+ctBIQXETGZYbxViiGMHPn2XfzMqHkqzI9Kdy7G8nnCVcBLZo/VKyTGRVwL7WWeUM10YsbH2N
ohoHmtkqhIycW6vid71RUPvqvDw6Y4q8z27JnPXpUa6Rs9f1z4Kjsuw4g8+sMVXWb4F+BylfOofC
oHKpHg7uoIjuJdjrLcIYwgByyfz5I8Iervse8SP0wWy/w9ZnHXZ0rHmrPeuLelTPv2P5VUmQqv4l
jRED91iBOa/nWIx8BFPdggchCEhjUjdYLpx72v2IzheIRhnaq17odwU+xoSACkb3smNbm+JXM7mX
vRSkpxduJrbZwbz85cGo+Z1VIP3UUH14mAJaoUJV7xH2yk1E7JhSWocpjHbwCgkVm19usr3Bvp7T
muAPj6MyQlMvcez5DogzrhLH71xtltgiymHPrv/WevuCY7R0qtWU2x9dPKSMs6w1lR9BcDFLVsid
RKCZcKbRqDrGdQgYFjD4nSxUQTyMAqPsENxqtuv8RZ7LL5KntmEDB5znmokshvmdDYGoagCcq++S
vrAWyx61t1GSnZ3BzrlX5JDUWA0LjEhl08G9tF6K7GsycLUy3q11B7cbqWhF7Zp4F6wUur69i3Ag
aqyHhrR0KzzRalptRyOiZQ1XCovtQuyT8er5zb4mTjmt1KOOPUPmySI1jl6SbkIi0iHzfepds0tt
HQhGSzTqLp5z6IxboQpWgehSGdCILv1T2CrGqsLNAw09nZOF9zXvWWkg8kKOJHDE9Iwdw1huej/b
Vh36eX1cp0gmyYxZxdR7JpJGYYfrooasVZWfY2e9JeaISOs7ZwKpAa61PLGImo8014+RwfqZwypx
mhtx5UudrXdbCdae0wmg20vIgKJUYSH0+WlWxccA9nIGDuDqbhA/CMF5tQ2a5IZtYqMtuUwJDdb3
wm5dsAJVfhlEO2eO/MzZyQP1bKXehqi9aNQ82WRR1DXryjG3pHG/yKR8NEFPX/GGdw/0arKyqFry
slxpstuOFCdO40FOe85SM4Wq0CZuUVDdddjW4sLf9ua4l6q9LrpsXc5dD8w6ynkSYsgPsHk72JGT
ThyBWM9i9Z1uC1WK6kYIC9U+fA39p59qZ8NBBsxMrxlJWLomaAFK6sN0vHkqMTl4qPC5bh0F3Bln
18iBFuH6yzzxFNhs2U+ELdmf7MsEUbCE+7lZnLve/7xQY0XRy4verWWBwsIjPnfKzxGDLVmtbF6x
QvnXphdpRkCj2VKRb9qHgEFwBo7qqawZB1bp3xBPbkGz1Gje3gnCtZ1k577KdiVwBpuP2+eAKMAc
ZdU7ilO6gebGhx+hkZKI5rp2usn80ElKEDtkd01RpUAhs2tqxcw5Nb539Kz4bLX2Mhno20hELDG7
su2J4mo9lLobkViYiMiViFadWHWFZu38EIwabbDKQEDjJsEEb6niCGw2r18lhYTziELso56JhIgc
h4Kmp+Lb/GGZY4tw0ePDr5FtsUJcDGV+7nFq+gB5Mo+0BraGnmQ1QFFssd3YmiwPimJAK4h/n3Zd
tVTiSvJ1Vu9s9KwJJqsCZpaB2x3IB5TjtQeXxrTgsWRvAQ1qWMVc9YyKuJ+yIt7bpFJZlX+kkERR
551CzC6yy1ZByL5K8TfaaG3qplgV1OWA9pHr1rfGUx4V7tuGrcCAAXpiVDKmnMVeu2LR33fMQtQA
zpy28uCnqFnPO8xWdqXz/xAJtrD0ZBNI5iq9tyvIOjJNSE18U6bESvY0G/IbkH7yGcQa7wi+uwId
uY0ZVX575Sf5gV70pjFxyHx16YBiyIBLOfmGymgdetObY5JtFfTcnfRBWL0N/asCFBawze/V1zRb
xio6P/iEnSwX/URx6JmXyVAYERBLYwD/QcExa0WskSFXBo5LB0Ts9G7L4NXr/I+GpM04RdeYVrwK
SJ1hQ3jAPyqEFcgNNnJCyJ5QiuHXkVGyN0znR5dfcU5V7St3RzePvTase33AnK6tRkr/IVBeFYdQ
iqY5Nt5fO/6k4bLhcoz8uT7S9pajwED7rI1HNDkrX/3tzV/F8G4q/cU8r6/LP93sFz4yiSFRmcfq
u9Kmz0mqFQi+pY7TRGVOkPKjCv0q4JIPKZtj2smYIwIbr8IOF6obkL0WXVwNfZh9H9YfWQLVRJpU
TRuaoVczcDCEYd1lSlw7CZ28t4xroBV2P71byJ06TKOtFh5HnDBFMKwDhcFmKXea3myLJNgb7FWH
6iHrUzuw+VEZA3qexJHNGhW7gwlpCI/VCQfeRlMVpBvOFVYgjG3MlZTiKBo2qewOPrtjO8azEGKc
FTZmoox8FG9rofXQVCSjbcZfSupVlVT/pnHYWkxW7K5cmxOaNKvluuDTHslVAIQADP0wduXTspNd
ZE9XXzBDs8KtxAaeQ2DuVOaVU7jv0E2rI1GrJkgGM17DYV4Pw5tvj68UfUxI1VXsQKvVkULIHA5E
aGToFxIc6PbOgTWjYn73sWC2HtkZeQVmcWAQ5KNKZTmLIFnEGtD7+jaap5aeOSGlV/Wyvxpq+kse
6VefJV9LcEnNpDOZynVWqJcYiUPrCCJRv0P/wZZ8bSnYJSA71mWF+nfePcCa6Uxocvq+4k8rNdZR
cGKsOfcNKxfJGdEj8u0HKCuBhqQ8PtVF+MpLfxqn4M02Yu4JYWaLQXtqTOVF+WTYtLFywKsIogp2
VCliLaX8yQn8Icx5A7j3dyzW8LfdAJFf0HzQCVK9+i8U+hiLkJme+4BSWzdRxGSgjPDU4jJKoN1H
1j7Xvkt/W3E38sztjdF+1Uhjr4BDpwOfwBxlSJfgTdO+c4afJmZgj70tJpslIJNS8zklwfeO1C22
8dkU4TpnMzzmOFsHFkvayxyHU1vcRuj5gqj8yQayO02arqRO3BHfgcqQuguoRzh+bGBymvnXMz5S
Rv/owUWoIB0UoXZXtZniSUsNNM6Qd2S5eErjhQAz37R0p2gJDPTBkfpjIPjyVRWrZYm1A/6q1C+D
Wq3nKWwmzHZN3u3sxgJb58O+eB2aNxVvbQgPyBt3Wkm9q3LZF7Bb2GweAt7UsjSeJIM8EHFevQZv
jpnOh3YITS880OhcrAgWHou/Rl9aFKoKoT2syF40lbmVYGSQMdz0An2tKtpx4DwORzCRvfUXZvMK
ly9mYIGQrJ2BZXz4zAQGhH2Vgb4d8s6ouEOa30qH+VIwbiPWrw4m3jTKdr5kM9dU7JrTRUM0WI3j
QDHLbaqRzIfHdOzprQPrW2T9s+K4SRVBwSXRv+nWMykROFJf57E/s15YgJV73b9lcE4yv7skk1zZ
dfDuA3W082Q/pPWtY2OgjslWqXja5vyHEr2MHj/4Mvfa+ldOwzGoLAZCxQLA/irveVUbIqfg8Ylh
XPVs/8VsELLsNxnQuA7FLgMUUSbIU3Tnt0mMEM1qC2zHuhFBGOJp07z0WXHcEEWAoDycDjIG68dn
mPsqwV/ZquidY4tXTJ2614DCexrxTcXgfwogebnLK7O1Bh/fQjOtia6nYGf6rZmqq+rPRlLBaT7+
g4QHwqzRy4lKfYuqK0YzJza3RZ+jV6ckTLTkTIrDRfZfRfLsu2lfSs7H0jg4usrd8zWHuRhA+Qq5
1AYsf2Cd1cbZT8O4tYoSmJyjrfqGsVKAZd/vHLIC0CmqDVSi9NRAWXASB9sDZXNZ3kWGoCUL1yoR
e3WMNMJmftq0e90yuUJ8kkxaCjWaBgPFqtdlr8VobkwVwa8JgKg0dkH6VD2kKHOKCFEIreXcc3BJ
ZT/iIZgXfRUWRCZSKLh83XBjcfyPo/NabhWJougXUUVqwquVJUu2JecXyumSaaCBBr5+FvM2U1Nz
ry1B9wl7r61n7zVuu71ynMuQBjuHnaOokpVl1sfGH7du253KTiIDQmLGyPJfE5Un3fAcLpegVniH
i61LqJUzsRDxva2u21edf8Xl99wBN2nkFsA3xxBbpmrYOnN8LE19SPP5MarrTYjumS0Qk+985c7Y
vnA2O/O9wwws6v0NFzP6phK2ETGX1mcXkq0ergPopI3pX2zFniQ39z1ylbI4pxGXSTyQ3/vLQ4Gh
h/Q8KMbjTAsFnZF0d+5gcYkzMJWQ3IdYHHQIS5EljIQY0lg+2hzGhlNuc8bqa8DOX5PNkqTpziZr
CbOE6y9dw+Jy9Y6kXwEAZyXCAjAhzdaUGndZeAZJ0w3yKUI8yF17m1S/1hV2AhGzG6H0bQEGzcZ3
SVdqI8N04+a+SIJdlnk/sUazYaq95c4ciJsguy09SGaqd/ot1ggFy7YeJclnjTJuROw9m/pYpy0S
47+4Q5Hv49VcpAgd2herHh5KE3uKZT44frATbY2TazyOAuR+npAEwfbb8K1zG0aHyPE3YlBXw/Iw
zkHuYKLqTzGGtItHMvgc7HoLrN1HZQ2bouYwRalYMDEcLCy1ch8rlLCU3KJpv0v92SKRrsIvwWgb
9uxzOLPe9uWO8DhSnIviM+dGTtIJU86YnBLNgDbrvj0vudWs39eF12PxiVjAu5ZebEg5BmhTvPrD
Q1BX5zjMV2N58xdLPabEIL03m+JY4hAe2AABQWDCxrumNeejd1tIJxWcvzzby+a9mLOT3z25EGTS
fDpj9tg1eBpCb3woshlLJ04AROOOqzF9q1U2Uv4tYAEdfNRIBpxeP09TefK1fbOJ2TLj+tVNmJGN
3qZDD3Q3mfAEgbp6GjUkhWUkysXxP1+TZAamUV4tv0HLWP8ZTcSyTzMnyn4sJSn/NA9d3wuwOdn4
jsqONKSYuZBKA4YdbhsRQxXtspQgJdIsfeAVss53JlqUubk0U/XkWGRcoT6psvIxtOEQ+Oc8TsFX
qZL4u9ygGHHv6/Q3rny6WUR9CVuaRhRbJnjHEYfkIAG5NNZbUjLFnNSiNgaCAfHWzUtCMJDyj7+9
yzQdWt3GjPqjOXlMf+pdPsUY4gGBd/a5UfiFQrmOdGyjo6FKm8NzUg1XFwlwxtFmmN0lDrynOk8v
vjlt7VzsddVzf/Y4LHziax6EfJmjR2OinBn9hy6wsP7jIijrp0w6pylRhwD31ozGWNnGoxH4WCUZ
DBN16Qz9Qw5xuk1g8odzeJhiZI0OYOtl5kz2Qm5gwaSbMtr+HENWThdaIJA8iNFc1OUpH81VO7yH
RbeLBVck9Djtt6uOVMSUY4i/jyUTIu6kOC1G9KY2IfvaO+rzBfFtcXTFu7wvD8IQF4PLWscxTz1R
52Ck0hKgJBlBYqQzXPTqXPKZg57XZDCJVmKcKfASsVLloiVHO+dkjBc7zOwc4FZ8aMzfidAIm71a
kZmHEApKDrAY/gzp3c6ht6d9Y/BHljYmC/RnAv5F5APsnRLQX/op8YP4Sar+HyK8vUrFS9KkiukC
vRimXPSpGoUj1N7elq/BEuudIdbskVFlSx+Me6kL9QOVH1oLzGUi5OziY/0q6NPU4nYx2GsUlvtp
G939EEXPhlR/HCUPUysuUyb/uT6qoAptpkmv6M0QpHL2ppKM+CEIbQY9NsPKnr6x5IYApQra1p+5
t4PU4YXuv+UiwFYl9kc78k59XgPYDXAuJk3ywiB5HcsYbxaw4DvutLu+xjiUfg7WezvdmnreDVHO
no6gVC0PS3QTPeWd4yRb35/+urjl1KNUbdqGSE+o6FZFdcx9MkBCh0SOBkbRA84pYTNZebDq4rn1
32yHJ6aleHBcH6AyfKQIKpOPRGRUJNRqOlcjYBuetsE1NwDl2dlx4KyaYDv4Oj65hXMpCdwB0+Si
ZucnTwHxDXHzMdX2qxsSh027b5T+oehcECSwKyNL7MrA2DPAXFFj7wVUqiwwdwaFMOO9rbb1c1bZ
y3oPBwOGLk5co1DHNJtYYHgMm6p1F7PPLLqbYsG3TXjzK623E0dpjPRgUu5FAcTvfPnVd/poebTa
pVjPRX0u4eY5LH8r418kn3Oi8BjP4tPGpGNXxPzOCHyIPaL5YmCIm99F7Wl0YBtxc1YZjs46e+7J
8RFSEtZaHfNE74PmW1Pn92peDcPNo7ahW8FZjvCty681/i08qYBoXgM5vssZLZAm8lzc6Ho/JJ6+
1LJ3DtZko6iZ9ii4x7h7YriS3NfGAlSgwxrS+7hDSpYtwo+1BtQZueSBed29iutrnumbV1lXo4I6
PDtAScA9mt7zWOgvEff7etoH2COb1ljXPTWgIH3DiD5q5a1mdrMBAwdTY/ZkTJVNFrKEiW+6s5g2
FL+pERCLtPgEzPSXIPLrMOE/763gRdfDp4JbdpeoBZBunWBx0irFcI3myrkinL36GZJ4Y8TRJyhR
LPRqteOBrwpwb5mfDQ7pgg+wxA8rrRHm24wHp6kflZcfLdKNbD/6gQB/zyIe7m98DTGH9C7fZqWf
Gsd/bBziVsg0shFVoxB54mIYmWQx0TJQvqblQynk1WKul03KYFIe7dxWnkRF2mdNeyiRRiMzEUb4
2Tpoq03z2eisc+DgYNNxR8BRunPQxMyOe3GrYBcn2U6FSImQ6whNpZXZz0D8IRnBJmNicxlNJpuV
x+HQJ+w+zJQaAuaNrdpb1rhbywxeZENj0+Xjtu1jakQXVRlZK6X4DFEE4O36SylPiB958vrEw0Q7
4X6GuV5mlqBWQMISG4S9RwCq4yV3qE/NJXkb2oibsbVo4/bFUvGjGw43TRPKQBP0og0YbpTI2CGn
8dnvFJCmjsEdvfBDiRDEzBOmmOo+5KuujXK+G0MC8YJY0h0WO6vrNh41rcqMJ6YWRAQOsIWxAk76
TSp6ZozhAw1+ag9Alij7csGh2GUJPYt+o9f8o0PFJ4TCrKkZjjUQ81HIM3lkRu+7rw3rigLfZTGq
X3tg92mTo9LMq7FASR6P9za7TgN+MR8OzXJ5mJJx61XhxnQFHkN/k4QBwdTAKqDMWrQriKTXMwQA
o7fXHt4fH8qri1TFY9zVp/5ND8WwLoMlFgytSh2+SwdcIGWHpxT7p/aLG9ZblUlw6K2G/gKneDqG
Gf71BUlNW7yAtFVs3oYCzW7tXXDiEX4b4SeTgDH+qR5GVvVedTUlm3PfutNJ1d6pVvOlLouncsh3
UQl3zG7dQ+o8J7CAnA4hrMfgAgm6yzZ2NbU2AgXf9vZMRh5V4qzkMmcM6zML77+iBoPrg92SKclw
5dyfUXKisS+zS5OAUK8IACiMgD0VwlfJ2bmZlXvzOWeTSCKrrPGMYknGcFdmEKokaujMb09G2z0N
Ul0IutvWlBJAo5z3ukAuUWc9G3ojX8k2wI/rwdewN3Jo6FOd6uZppq26fmAqdsHvglHAem3t3kST
xbHu9/ROMvPoJcuvzvFqMi4C9rVmcxTG8Can6jvM9HquvFPnpFdG3MyUwLOQMAncN97ifv8ZQtb2
XUMYo+I1xKzNP/gQEYQv3+16PsZ9/lfFJWFmxilHmy5qj0chfXIHpP/8R5YXTKQ6FW0tn1FRGZ8E
JVEWIEtsDBYQCcN3hS+RA5KYERuq20xWsMpZOJlY0uKEkjagFJO4sq0m+u7L6h59/74lxyB2kMPa
yZ+Z68faBvwrjXln5SiYw8l9TgL7axDgMzPkXBNlWjL4qBSppEGNTy3zGHKk/NkL78aeSWcFK6YS
fbYOzPmgHU0ENaYyoVg0hPCJ8fNEWNWarrrYUX32xvJf7g9kfYOPlXG9ye2OYD/RbCtNvJiRHUti
iblu5JE6FVcD0g8rOFT0NF77UaANVHP80JrwrX1IWMy3rILU+iJcuX723OTmjqBfCnxozy5p3Y1q
n1kdbmwY3oQr4UpKzMeSXeLs9mvDQh5keRfbpL6UE5YSuznw4SEiMzZ6cUblvdoyXjrp2b5EKXIZ
Cta2Gs626dxkyoFfVuckD7dlZf7LDXQ9DWqgwCNk3VYxrvB6G0IzRHKDV9Rit0aNogN0RD4aVaZZ
NiK24kkgLLub2IeWPos2pnkIEPHez/Pz6EMOVLGBEd8MtjPV9YhQysrSk++zjsrZ/JlWg6B4vKVt
d8nCm2UXh9gcTmnq/pAXtpFedqpNLuTGPNsdq2+HICsffRxwyriOVmNQfyRh8tzEE6o0cZ+H7Okn
FurE3qI5AVCAONyt3kt/fl4+KqmBv5lyy2uAPRZrD2urnNFlHI8YbeN/bQRooTbkQ28MDwkmSyPk
isics4DinA3zLktCOhgb00vyb5Dgtm3XcTD4jdRsaHESeRkN8azYYxk9yxIbZ+EYQB5BQ3Eni4JZ
d0CfNNjoESi0QK/Zp8kyd06PYmgiAM7lJkk68dRPOdcUsJTRvBLSe1cNYs3efO8VpLRRJ99VRHVW
Vg8wnSoGBfnQW29RiECffTIR1SFeO9xKkIZLr72YgsGGxOwWCfrbkTod0zVRip1YJzVmlCkt75WJ
EboTqPO6ASNktQhgVXKcA/+lzAi0w6K5eJwQqRwUDp/WtN4ba3zuvUW5IqOdGc6bQQ+fvmfwdyc7
308uBbxddIvWusXVBa/navQs35Xn3qqo2Xcz/C0rPnq9epr53KVAlVICg07cBInGTyBAX6XTTTgB
dZddsdgrXvqakasXUrLphyJUnIDVU0+v5gGGc6Lq1sfZs+klx6mfX8rZYBGF/6bObyXYBOkCv2B1
zRaGkTLYOhPgPXFz2DkBMGAd0fGBYEIaXFgy6LOGq8DuT9e1DeKF6i73QSY2ji7OgtBoOwSaZ/bh
Z0APYnDIJ70IIcCh0hz1jwreODPerai/WQEDYgJChHVzZ2+VSrpwbVx7oEgTpanw2qcAB5NX2e/e
FD4mjNxKQsEbuhQUAAe7fQIzi32i3TjuSw4+hasHThXrIrSB9mRc5hExxcATU5f+S8ryyMOa4rnN
HxKtt8TP8G2+CG0/4dL5cziJZXpjW31pMnEQI1z/9EMUvJ/IQaTg5m0gB7v63irRv6SVOlnOeCbE
EHfpi2sVbDhT9GW5199n/hLzgko8TskTIL0sNBm2u4hA5fTdRGyA8LY60FoMTIFsgB/HiYfK91aj
fDWEwnVX0EuDi2vsw2BHh9j4lfABu07uJw8out0rilUoELPi2+1gtQ3BSyPfx5yPKJ5e0wF1NFNS
CxCLLEhQxlw6ugy2ZELOCMFNE7d4P+OoC0voRPBC8goQBqjoZdcwf6QZco/I+xMWZ2UFwCoHFUig
IGD0wMUNZn61dMMaj3uuJ2Kn+3uZgxrvwjOGx0ukvU+Ha6HW9nvQVHctHAcdZC+T5ZLW/qNb+eLH
AK51BysTOTC7IqsadgY+Jz+9t+YBBxJWMidEAZEXkplpcZSWwYgqXOhim5pgrKAgEMQjHGbMzpkJ
MsJozb3h9aAWWWWkBIWOESSomUoVLvVD1qJGE0H6pGN1ETESUqsXpCP3RHOyg2cHg6plZ6fqlOKu
9d2feVm2eN4Dvg3qs+9m9H7zoHuY5TKmRmFQJCKkI8Lr1DBP0fpnQtw8+0Scp4b7VAct2/RpHUGG
cFiTwJhW7F4dvEFdk/6qukIqyVce9tOF1I3tiFyNaf9hQnrdpSQn8IiYXfAGKv7daMnFwhcmkXeW
IlxSF427SnFflJN3Pw9obbuKPX1X7VBPmet2YnWSsYmuEHHftY6s8G+Amc7LlPOwAnkDu90wvot4
QnoYRnt/6vdm2p1Ck4PZNkiPLufxwRgLcEeKSq38MQLPvK9qNmaexgwsK/SieUx+4BAqMgdrrBum
mt8707m2hTrUPQ5amwK3Vf8wbVyTmjUrM3eCnkK0PEU7EMMgQ+Qsww5LKJ6pwv5zJwxrk298tiji
KQG98m55OAL6HBQPyBZGYCLVwHDTcpgfcExe50oRG+jfIyrBf5CkD+2CFLMaNmCmvrhDfXV6Ru2M
BUA7dCc9Qg7RpX3ktqFPmRBRa489g7bzC9AxH4AE6Pa5nL8NWT/YVXCtMwbzTcPPjPrvKSvrezuu
9m5NuLWvnlyRHA2y1EWXvyqQDBorUUnUGtKA8EMwDWsp2ZU2AH6l9MmBCxm48DysZjjvyfZbohos
mG9Ox+eeNdABJrM+zAUidMOXyPKdc2qWtzBuvkJU8to3MUU4eOrAcHkAvIjT8hyyg4uUJsMqfsEQ
r+f8X6D4So3gCKDsOurqi+nBI0EQ+6zgch6yH5hIzrb3XeRmgP3YITHa5j4JWVSkhThkXN53Ovxy
gTQLSAUtJi1f1L+ea733+XxkEvkkxnoXd8lzHczb0B5JVDWYd8VDgD0tPuaFSUVk4FQHUUWYyCrK
umfRqJsjyodGAqGkWkWVQmgxyrFsJoodU8CI3iPk+sxt9zMb4nVTiFvWonyeqBQmsFBZrlHWoUwd
LbLzArIPLSyigd0822n4UtjQqYM6fHZN54WIhz/NqGNUAeRUaBF+cgDice9NAxyzoD+2wjyMvPxx
Ud7HdXtmNbUJTHyuvnHRUbAKLNznZrePUrh3Gec3hTWWVNpoz30vXGAn3YTNddLrKKWZGwRGbjR3
lpdCxMuwTTsQEKOaPHYj2ucyOdlm/jDZ1lteEQ+nrC3xBxCpFhwiGFfHZwrsITOoh/YS9hhVwQem
VrbW/oMFD3Fk/iPsJYjBbJ/6UO648rfJ6B1a56iFsACNFO7ZsyC2Vckj0dHTaiCrqqv6rT0WZGox
1USZak1o0AQKXD22ZEpM2XZyBAE0ajMWzb2Ts/bm1yShNXnsC1iWkWNuMH/mRHjBuLRHOodYg9Ce
+wXbRQhayYx51mBgGpPBJ/XKhOB8ksazg8JnsrL7VoEtrmLEFga1YE02sqADXNsT9L7cmI9Da11F
Nh8qi+SdyUJto/KWmEzxM/TBpWv759ECwaoq88NWzntQ0gc2CyRcoyz1JJ6vUOUcqTWK7zGVe1XN
21aysLXTch9hJhzL2N3q1pvXZZK8dIGN441j3obTEI0v2VS8OIo8EXb1HEKBsdBmOKWU7A8icT51
Rk8G8vchpSrfWjrczhxEnuFSBUB0Yi4hNxJ/wZ2y8m8Zez//T/nt+T11yIyNZ+NfHHrPtRmqjTSw
lhKDeQiK8URM3zlP56/AjBC5zMFLUOJV79rkSL7qboRMys2HCWqEciYT/60Pps96jp+Y8e0KUiMb
3e8TejWElf0N0lEExjRa91U1wqKHeWRiWpZOfXW98sUoBws14vDJNLfcL0nzQ6tNVFf6ELccpjpY
eusMaUc3MtOCXMzmhVFumZeYFM0azdxCr6vmVW1Hm87Vz7LMMI9nsCKGjr2TW2EoTErnSk285MzV
t9IT7G2RMynnlOrgbZiwOEZ5rpdoNc62zrq1quMLTGCJ1XF19vLg4hZarCgoiOoYNcuKCZ8MaE3T
ZEPrD3QR2WKCbRzrmoRVe68DIOP8zT/aYbfbBN6rN7CftDT1a0enf2eE8rWEQRFqiAJq5EMwDaPd
WqSzhnlBGLLufo0SO7bGAQOgB5BN0DffqESeU3Ny10YzQnG0r8agP6usRgNm0W+7cbKPdc4wqTq1
CbKLFJX7TEZh+dBHzY/rUsLkNs7vUOqzssQHD+o3Va5i8dOARuJHo6Xgax2DCQeCADJYp0z/ICE8
p27vXwRSePxThcH1X4BD87MIVVkK1MkufAjOvTmY+qG0Emr3MUrYHTJGT0twKVW1q5j2pmn+bwA1
Z5DnVfY9WQzkBgHKNGsWTD7E54As7nMsX0l+3IggPKrhu2V6ETG4xU6bRtR/2ScQe7ZNGUvKTxAz
TzG53GFF/zpz9Bp0732vWOJUPCZxvK1qLMyFPJv99OWTgJb7NYD5nj3dQ2iZl1HprdnLByPDvYL+
KOYL48+5hap7NBtxBym/VtNKDdbTNA0nz9dQpr8gZ63NRbrBEnu2/S83Lu+JD97VmOIHsgU0wtu1
IG3iqBKr3DVo6Ugd7b5b1fxRFOPwc8hkGfCTbfoUVqVKVHUcG4/1KECmIOyb04ib83GwEJi4CjwZ
MyUEEMDF29qbjn5XZNfGa2oMxBJNVkF+afyYz+Bxwfl3NdNaQgk8wmP7Bd4xcsB0uFY8Gs7EDK9m
FeEBlva/cmbnlcP2aCGjALnCczRdHSRnKLVYrfKR3o90M8GlXiT3n5w+ZrkrAc60755e982lmy9W
t8hPaCLEPiP4PEeltAKrN2Q7vzA2kExX2XAD6Z+wSbfZpjQvs38Q6t0JDo0kdqGUm6Ct1pH8kjH8
UWNrA9AeSYLy4z2wybWVl5tIwQcI1wiHNVZgEn56/zHQTz0qBfWJK5NdCVufu1q/YkplAJl2W/ho
dX8GaeVIEO/7mXXcEp2xsP95hhC87m08AqxOk+rmTCxQUakuKQmXctjRtOP5zVGFVPFbDA078tBj
X0e1CXo4aLB7ZkAL8HxkgWcWGWd6oWAs6PcdcZ7qrxRvVRKFtJv/DOCTBAowDvqL8RINQ7nK0Nd5
TvrAaJNXlq6f09Rnzxfy+Dpxtspa1uQG10THu2t0lwLZn4fjMOXvTLEJgERBzcbQF+zm18Bui3TC
7t5poRXLQxPyeUCf/kycY2e8saknEsyITs4TxtE122vm72Svsrpf2f6uhHjqJlCBMQXGBwnSHAZO
+jZ53n5sEaLd2Z98PVZDAHKwkQguaeHQwp9GJuMulygrPjotmT4sy/+mea1JDkjYTLNllET2SupD
wjIAvbNrOxTVJnVRJ1Gv0HjjbuHSGZbB86pC5WuWrzCdLd4FIsuC9iNJjjzGfbdjckLymRiO47BF
83PXskFL7gxqpar+Wz5bdaqre2EtMC1Zf1TZwekeFZSQHvtGyoRr1YysR+qVX52H4jGxxhUaLOuv
ZaAL+sB2Hgi5MPvvcUbzcVH6KQdta+9EbJJQtqPJuLN+fZp4j6Gw5e9lux3Q8WTLlgeJcn7xqys+
txCgIC1tAve1IvBC8Ue/5egZuvS47OkxryKfrcRr012n5q/OMZOMfzWpBwGNRci8h2ixlq8wrw9d
dqEza7ElRCHCA1D6oC+r6s5l/kK/g+ykPGWTvlpwGGVqHD2aAhwyXIOYE04BP9F8a4pTFSIlpWUA
HtTwe8An8PELe2+Y6Wf32gYwDl4VNkhjU4cHoz+03U9fPMzqOjsn7B/IQ3krYqq3K7An4hRKZm5G
s7YmzuAI9ugMM7F4tgmgAPXBApHpEcYfH7jFF+YGlbxSES9z8Hmv3U0ar0eJ4Hs/d7sxppIZUGff
6dq8w6RCl4refbcIs9h6FB53A09flTJXRr5or23FLP8KA8KBXj58RdnN80+lZeNXdPfVgsxwK1ww
/SZgc6kuQ/ZhFMVuXqD8Vn9HUAdaGVv9b2tdYnnpvkvjXMOBasJzuzx+zFO8tSX/OeZTKq/m+IFH
ssSxihIBGNuOQ52Qjzz5ypt947wwFxQcJKPLswQiIH/k39aej/9FInSkgcPakZ/NFEJse19G5K+v
TdZKNZ2yNwTbUKFG2VgoTI0vMUS30t71gj8Ai9/kArim6sB1x+LpLp0uE0sp2rCNShDRDeDS6xt+
23Vj4sBwWSKlZE35ZDjuxPgBiWQLMGAV4H6LBQWMRy/52IonmW7icJcBYZjtJ2c8DEw95iWpTb1E
qGS7ueX+3HvGsvT44OJN8q8k2DYjfMH6VbmvEoGX8VzmC00Cj8OqDOq7JvZog7+hoaXDNgP86XUn
jztmIZoRK4vewdlD+CC/xjY2NnwwG0gEveOUglmBzx/sO3lJ7beUeYINWyYvLqzFUJgcjRmWqfnQ
cyGPPUlX7nrofsCFut1pTM4ssHOJSmnTawTwKcuZVccTWj4l6K65Hu3wtx3vk+lXOV8gUxu0uZJJ
Sz7eF/KqtY2ydp8tTtjx2EzA9pLL2LdPcX1f63lFotsuz4Dpw2KMzl36Fie/IZ6GMfuIea04tgZg
E2Z939s7YAND8oKex33IxCMpNyG/ORCgUG4t/IUxn0/rvDnWP5NKZl6HzjstrOtsfftkjg+QJdEc
lON2KvDIPGoUgZrjiFeMaMspf7NjxoUkv42PfkVNyyeSHxraKlJFCgXB5q1dLgwmv8xG73Kebxlt
qfEOgqihZF8j0ZkujX6xGMeLbwODVtKTW3qDgH/ntAu8oADYUIdPsXqspq2gYo8A18EPdt4V8U0s
yFsbpScicnHE5VK29y0KQAMAIDDSvtsXWJPLOeRYPybWqRM/rfHpG4eBOIyMfDvhsnnZWJ8KZ4yJ
ulEdrPTXAiPTl0+Gep0NB/cT4BrB5YHbhd1rxVvhEpyZdAdFPqxhhG/5RNgGsMxs3vse2GiGtJTO
Sby23NdMwiE4toHaaOe1MGzEZYfKe+/UY01WifleIbGJaM9bwtfQpA1E6UwLD+J+RASJW76ySXC5
ijRfO9Atveho8PLCCqJRWztcMEV/iWw0UQy7OFrKrR22O1UBsueJS6+LtILH044djAn7hSXVw3Fk
DIg9vdZImvE6ADoujw09uZ18EK8mi6MPkDPLrln4UluouMwXe1hGVkxvk5DIlScTxANrdPgFe/ZI
HLyfwiyAaTmo+M9t+jyW73742reshfYOS7mAg0xo7l39KZikl6D3sXbQ7dQUlWevqBEg9WtC4bZd
0K4QI3IyQLWc7vtpYBtT77qcbejWDOODcqbtxOSWrpRW/13yHLbjHmT7blblTlcX18U87FyCSuyV
AQTc2Xcuwh1g89ne9d8X3n4GvQ79WOu/W3m6Qb64UqhhcePOhCkGkp1l/2MFF4EFBnk6AydU81h8
uf9wSLVAD8Cg9cHNiL86G8cWRswwhcAx4gBuARTivF7EUJ5+9eE46cTf27K5Siv5jEjMCRqbh2cx
mqFtQkdgIRkPAkKQ2AVHUuKPt+9UH57ZchJvMR6Nxrh1A4PyEDdHsfg1Ui89wL3YJSTPWSnKYiAp
EHk/UOzS+pXwQc0KvK2MBGe3WAt2GyYx8AlXT6GLTestpjSir0bPrM+ylTZ0ygg9S5g/ow8BxAsM
qjTtVeqH+26RF1VJckOzzN4UrYeT4oAN/d0EpwHfuTqZAijduHAPDBbGqyZydiLyd0UQEWgWZX/o
u6615AEKuiI+9KJ5nhqkbiFT4cdeqOhgJ3CBpzgk0L4ey7WR9vVb1jUYtibo7IhbJ2qtsE+/x/D/
CQj0kWYK73XoH0anXviHMwZrwRvguLzRNfkRSswJNPheHOLKePT9ON9HZd8cex/R2qQqhKTCPMvG
ewssawRZxCOny5oRW+xZnOLwyyEOqEvAj3uXa++NqGSWjL52t94ooldkDiwWnA6E6shOFgIi8xv/
OJdQ/dFJUs/N4yU0MOyUteMvn+ajlm5/Mo24Wfku8VO+xkbv2daFIS/91Hwu8DqETku1oadTSqFX
lDZmmeDBCRkkJpRWK7vFT81icV9jJe4y88txcFH23B8IB+hQ65XZ2t66bFjUSLYfpcsra6e9ZpAP
XaQH+ucRngJmIJfTsQrAdE7iJzDQqQPL5Jrt8IqrxtmNtnD2yE72Y7pEE2VHIXxAROGItcLl92nK
4TI6+VvK8ASvb3CYaXYmBPqT1bDDwxk2LdRDrlrFhlwGgCfbfskyyFlS1VAaTc8jx4JcAgxSAaaV
CWh8lGT/UOOSCkyKay+uNkmcRgaJOe1AmFWkrE0IykXP8ER+pG5wHdD+JVgQ1moYdl3t/1Vz/hM3
7Ef42djojNBPlPE1Jtj7XJYEVWd+dd1iDzd+7Sz+SxzjRQpwKCGlvWOcC3K/erQCym4B3slz5qaH
LuEbN8pLGSTrekxIo+SMm51DR2FfuMEr4h2kj2F1Zr9ls2HH0dOVBxyH28GnLQ/ifQYeOM3wU5PM
5noKU6c6Or7aOab5Wmq0ksh/EJ+l66wF7NhhoJg9vCVedaE5hgjnZU9lS4J53j2nin5JhTBWIA4a
igbG/iwiowONYuFG7yLfITHY8qEV2LshmLT5B5NmxKAhVCX0t+mkrvcV58hSf62hb3p2a6D/HZNk
rMIk+FFjaIDk6RhFziqikkNF0SU9WeX2Nm5dyU3SGc0MZonrmdVs4tQFCy4VglJimEHQCnmJPuUj
Xr84qQ37IZGBAArclRHowpVTVaFLvqSCrMF96rc1Wljy5lvGWVxpsmD4NZeLCLu1+druAN61RB5j
l21dVpozu+nvKaXR+WeivCTEwZ+VTYCUawzR8B7x/y6jgdCKe//aDH4Jq6vMCnZWaH+jnqLBKKc6
+EgiDyEDQzA/aR7odQc4ojJQOWeDD4RqWfL0fFXuOneNjoYfuChNQ8dOgpnIPFuMg5gq2dwrcmBB
edJ5OVTFuvFLoSk9Ygr9s3KI/gbV5g9OvVJeTEqFTkL3KHKdldxCmh3FWgVOCYsOB11CZjHi2oqW
NEfOWHyqkBHztKrMRDIey5EvRd+RYB9RbjDTuczyU7KGuZnKPi16fx0XY6QIIxIR8lxgHzFhATKJ
ZtEgFBy0swc7KekH/KgmX2PlB2wFSx485J0wFboQEGw9jfLf3NiW/fkfaee1HDeSpeFX6ejrxSwS
yEQCGztzwaqi96LsDUKGgvceT78f2LMzIopRtYrtC0WoKSmR/uQ5vylsVD7Ay5lxmEygKeselW6Z
zp4W1wDMxuizi3wY1onGWIQQAXMvDAIDAeNAUhI0/XBMn+uuctDsb8w4GG/MpE+sOzl1/vLojiuX
wDPlXwK8nMxqMSkJRqcuvyQxQD7QKU4AtDqfNJD+YjYGyt54PJAxPZGWcBU1tyGLF0h7pON3iQ2T
Du6Ei0xEt4Pf5k284qMpm9BTEa5ERDCwqhixXIKc8FZ7pY9kdO+ZCSXQkcOD7J8b1T9HJ07xQTXq
YkJcLgzEBEhVtZONXYabcPoNOxTnXedJ2xYsJGoDbiQxhrUn17M3bd9mBAu5l0pjBmmQleOd1sSX
wA6EUJDrwb+m6WkaTjOzBw9e++OTzMt0yfuq0fU/tX0cQbhDwW2KfkTajaGiNtys3XcHRCVEM86O
9mLqjWnhsjZeLSioNQGx4U6H0DnCAbN7ipMaviQ5Qqvvkwa4BtXSyDpvc+jkw6W2jAIXrSmMNdXk
znAiBBgz1FgSC/V427PxhTEbSxinnVcW4wcFnQMqbSzjxAGHZJdaE9qMIE8NEOAeNmxggSJOeWuu
/TEMzqs89Xvkh4K2Bz3dUKQBn+iUItzxibV7blVzRbmldYwFy5NBQg16JE0WOf4AgBXCPF1e8yiF
+FMQNrZt3aOsV4PFpy6kLW/6kLlN0BhXedPF+bhrjCFwmxvTVmnmbLswqBvoOqm9yIL6UyrLr73b
BXOE4FNTyc9W0jdAXYVpZiYZYiQGE7llxwUkQgAXtL27s6I6st41lu+n3a7ym8K0H1KUxcFwGtAD
up+C7H6XvcsdKo75s2yMALxtzAqZEdU3o5ycQhtGbvpV+jIRN0ESyoo8b6Fy8GFDBQsaDRxRSKj+
k6Ezb3H0bZzug58MiTWdJfVgeSNwkSoEfUzY0JMzKyH9SU5mo3TufK+W1qWZVTlOihZT+TTafcGT
Fu4ZndZAb6klBk3AYsiiOKg+gRJipW0qAIL9jQ/6BfxZm5wi9aKfAlNhkTRK6qAPoRliZDHNOkd1
v7dQSeYMBbnkTd4SYoYd+T/QY9lV3rmg3oHZuf2zJVOF16fGbXb8ODVjiVOv104Wj6Rurmrxk3J6
MN/QN5ZCPAdJ9IDKYyGvbSWWrAHqI1zgsRnPyVmYRsK+VmPNtV5xjMMzjB3eQ1XLG2tHftGNbwzp
LpnAuvaM656q7HyBxHGLmiF/eXo3t1H6yBRH8VXk1ar/poU1zhdmEaUodIUCwhJK547/MJFY0OAh
WpGf23OXeQiLtLnXnckgNVFNSw0euHrOIhQXyzZ0yLeOsVs9QiYzUDl0i9yMSIbNddWfA4z0WrRp
Y4hDUOUpdHxo2ryBV2qAe/R2JExluJVtPbsmFwn0uC/eXJI9ZQnb5BgsG7Q3GYlpjn9qlWUDDKgo
iOp34IIzMomTb+AeFViJW30aGhkRTTNHBrmQOpgH+JKp74NiCfJgiKgbgVM4z0b8zaGQFzNrhzzm
gq/TbUFAg52bSmNa8Oci7S8T1Gl8gadrT4YMceeg8anRp6Yz3miPXPYlm6J0qF30NSxeQmxwfURX
k5q+G1WPC3zgGR9qkHuA9OK4m/WVIfNEUn1I8jRGOskbAzDN4zghdI8mA/ptuyDyKyqkJRpALOlp
J6ngoWYZIPHnpjOvxsKbyigENeIGHmIjFbYUxail3+CsLg1EW7M66iJAIkWfIkeUOmFyNgqX+nem
OMxObZy49JkLncP4NnZJQBZuoHR+1ua4BF4bYQEV384mrEe4iUBwunmJkKVGxMK/NjxJ3dw03S78
7sES7yi/hL1/VhmBNV0Byuqb91iJJJC76iRHWQ8q4whOyrZ8Dg+D6/l+SjKJ9JLACJTkVZHknHKl
lWB2HbY/bBb0jdVUhfgR5k1NpFUrKyN5Y6vO7BBtcovstJImZDAjBmVCWY5n2M3sITtw3/SNK67K
wRg4L1iz1UVuV5W8qoLZL8lyBKKdnn2/1ul5ZM8TKZmcy3FruQY7qvbbBpRh0soam5CWWNaQcx6/
D+ssb9+zVYt4MzQGjm1uJLrhlhN7ii8BUvic1aMa5+u2ZY+LUZfBtmk1tFdoKt1TXkuUfRI3GS0M
eVwEyUbXiTAgpAKEL24XFqw9A3FXVV4O44D5a0Y9KrymONq1EAYL1MtBLQLOcRIVDZe2IlI8GZXU
4Y2ZV5RpBlKW/a7uqeqfSt80fwjpzMvd1rvyXvh+Ara+7MHyoKfmBDz2SoFB0ZCT0WzNrNZf58hK
YH3keugfSMKm3lkmtQbJqnXL2VQnLqi2wvCG9AIFt07uFJtFbhJVciwOo10olmGBcGJl1Ra691OS
ELh5rfU9dOr+R+8VLZ8T2ngCiKn30HTJB3FLZ+I7acmwwg6KQ35rtAN1k0mDtcOCrTZi8BlDQjI9
QXuIfOFskJ6TLRrEE8B97IJCD/deC9TWiR5mKLKpqQEDTqRIpxPPKRTwjdauoJgV5eAuCVInvpU6
G9WmRBQaK8/Wab8ljZSU+hCIWrw53CwlGSRi78ytOjBpBrVx8WhF1ghOwUk8+ThHM1VWIYBO3SWI
sNxZpR9/hi+CuIrdxgHK9FU2geiwsJFRYMe/VE49PWjfhXQlmiS41L4m2x1woABZA5tPnteuClyV
Ao3relUgx+3Drf1WNFaSbkaryPl16qcfQOMJMBqg98lpDDHvs2n56qsnRoj7FJbx202qIYJaEnBQ
IUtgdd8QJXMR0shCAKUTiaRPE2XVR9QRq+9RWmKyo8o8hFNXRwUwM0JLBPZl3KGrA+ITw17phDht
ApaNzm0h0eU0PG2hNYmSwrvadGas61pYdagioTi3xOysAkPZMiU76SLIaNSDMW0nThn+4WbIkMqx
kxaQQOMVJBo5x6fd2AnsSVrI7DlEH42fcFCbFheS4cJgpPE82OVCoGMQWZ5CaB4yhbmD34nG6hRG
1GWaIcaQ3kERAqajNvOePF7dPo0GkKldlml0qWH5KOOU09xxr2Pi22ETqyD3LsJAtT8Q7O9zbL/h
mkE7nBRPI9aVwU0twaMaIagFhKryyzJzNSLRiOuiGzckTvhI8CLRskl7G33gwsJyOZAKoRYQTxqr
yiREhxBmIrGNMsmRnk59albv0VfK29OWZ1jyiQWZN3dwjPJo60nDBP0bjll97hqDUX91igEPVXdq
hvBL3XUQZwVC4tGPNEDw77ToBLgd9M4mK8cvA7mu5N5DOI01P4PblS7hSg+TRSRO5Z6juTqlHzxA
WAn3Vun01y2lq+Fi9M0i/s71mbJI5gmZGqBvfUjBlIjA8K/7yAFJwINHFz1hYY10GlkdcH89WbJF
mltM8/0oMeDFp3CeRqRwm7g47R1llQ9urbWNzYA3gm/3qg5wegJ6btwUiB9Rm6mz0CTG1khKs9DD
5txHsCf6UYomJ0CoIgPzgLDE7cuTEfj5JHOB/rf5zLM07o30cehLA2DZVAiAa5Y7qjscJvR4hvxZ
9pj0jqUfpd2CkEXzOvhKQDjXu57ShjxPe+kE7wPkQjG2aU2zpLgTVjnnwjj6sY+ymCyG6KwHXYc0
ZFc7SDZ46XCjir6LdrIMi+wWaCuZ0QiW5EWdjqJkm2uy5qpTiOr2VZYkV9VQ6/YsApUynJtjnoSg
foMMXlqwHFxzV+Roms16cUtIx6TwNmltD/6u5JILP2qAgR48PplRoE0Mr+zeA0ZpiNsDCB7UYcZ6
aoGUSo3yMYIy6OVKmwrnf/hRBOOy5NCHvrXlBKW8+73S72SzSEh2mx6CS4AMoywhZCXwq+olxleg
M8IUsELbks6vK33C9CCRMyIJTeZmTj5U7OMOEFcaApoD8uDJcfPnH//5j//+Pv5X8FzcF+kUFPkf
eZfdw9Vpm7//Kf/8o/zr/178+PufjnaV5bqWth1L2qZQevn596+PUR7wh8V/IIXRpWUIMTpFFxOZ
FiXCaJslfmufHG5ImG+1JLWnl+aE1t7rlnhxGs4kqR/HbuEh8OcHA76DIVAPupZDkgcG8zMkdhDk
q5NYgt5A0vqM9Bojf/hb3L1PUY6En68sCcKSu/X1p9ReDxOf6iv5wIa8BUGLv50yQtQ41BmU5qk7
zRq7uKvxmD873LSz1zTj/e9RcJdR+mW8lRyBLasQDxABDhrnOSdpNqlQouWyluI5z2roo7/bpq1M
V1ra1K7jOd4yHL+02Y+BNg0CP2rtff1MUgHBhoaQNu99k1xpFTwdbk/t9fF1e6uZ9ki38/Kl7iAq
hMqwCXgyRvwVhlir0/9PS9oUr3uW++OYwr+Cg2gO9l07Z+JjxzP9JNTOeKRT+xNna6Ec4bBNSOmt
m5rbIbULDVV5SGYTz06vI+jT6MbCqkojrgC3VLO7/e3+QRvi1FTKtWGirUaylMAtwxJIWacd/HqH
KoSkKKDlxmAXHOf291vTlm16rBLbsa3VaEbEDh4qsBg8JllylQcw5CfdlxcBya8jHXvjNLC5iWxJ
ep3FLa1lDf2yJo3OcrO2pS0oReLZ1W4BjIfzsOyVuVPArc+aYEy2Ixjg5T1v5RcJmLHd4Q6/Nae/
fsTy818+AqtPSxA4gBgEr0iBySEPKYpx7tFnLUhxRDBhDrf4xtZwTdd2taKoJBFqfN1iD7oN9CJb
0cpI2xd9XF55AOM/mvzvL4ebemuIXQuBVjajzc6Xq1MuQZ8pCppF8wJ9l7OU3PaD5VYIt8UQMPq0
Kc901BvnZdsozGatHF3oeP6t68W1HdO2NHewKRzHYtuslhSMiMYwHWgOnZnUaldNZfm9IVgYjxxx
mnF7fY0t8ZVnW6arPMt2V8spFuEUgGTmcqkSUiGtSHGWa8yRSk+RFDXm4CS+eKxkTRFfHx7nt5pW
lmlJ6VgwHrzVHpUVwYa0KBsUdm5dzvb4yaqLR7ypIVSSBNaW8I/cIWIZtXVvGVPXMalMas9crdua
MDJMbZwLFbr7J7bf/izsFNJMieoAAd33GlbRT99EnjgPhHkeN+idFTzoj0zumz2X0vIcyT7mVn+9
mB2JLHqeTShDCV9+MZPAP6+5WaklutNnKx6th8SDYXFkqt/YtC5xi+V5klF3rNV491OlSAJwd0qj
cT+nzQhhvpXaJouEOCduM4bt+ae/P8fgJBxHCcF4v0zILwdFmOROGdsspqYW3fd4qMUTj1n7DE1k
EHmy+OFRpfl4uE25P8kek6yJF5S99Pb16BpNZgByxKF3yDrQiUnidcVZqG0o6Icb2j+TXkdDq2mM
jKgO3crgdVdZ0WnKiML+IB0Va6M8P9yU2F8ySmvT0ZZF3Cmd9UDOqs6GPJhLhNCm4DLqqvli1DkC
OWONDKlS3k6lTXOG4V2Nzo1Ejsn0k0ehTBxPZi/ApMOBSuQr6mNzX0KvnqA8OgirHJlwsRyOr7fY
6w9dHZ524VgU4U20FJCz9VzrIRx4jYnGudKL6OKI72Myf5uryt+pArAyadiKkv/h4XpztJR0LcIO
S2hn9REIBDksb/C6OaEHxJpxND8PlJHem+4Is4JkJoJEWR2G5pE9tt8wp7VQ3L1asO7d1ZLoAEdG
PBsq3M9bcGnVaDIloJWnoD0zwaY323hsKZgd7u4bC3E5zExqNcLkYbxa8ZY9dDUv+yVTnIKwHtv4
QfhuDIzFj4/M7xsdFJqg2LG1DUxArUaWaNiDRbS8GhuB60M5y/tsRF4dY4fxqtKNoKYeglo53ME3
Dm6HZjkxcZ5wLSFWPXQGozDDDhBn6ZQakhZgNPvEyHzzXmJc8Khq0X4rShHHSDXAZQYqnScoDsCO
RMbTi70jA7409+9F/nI72zbFSFMwz5YnVrem54S1ovCMMIqIW2xgTPHkkVM+sunfGms8CABquOxT
ax2H1EDC66gyK1ibybA1/SrdtZU5bg2ey1wST0HnVEc2znIH/Ltjy6vWEb82uVq/JP3zuFXwuRrx
BE2juuID4HbyH+SQHGS/C2LUCgG7csmUx2Z5+dcPtb6a5arsutlfyF04mH9Q1RhfN6XVPNZXXTkN
GMZsbWLZjU6segcwQQCn4mpOwilD7uI3H2N7c2ytHpyFRAmjCKoJRFPiqLPJjTFbdSxkvzBu7Mv2
yGQvb8lV3xFU4Gj2FNc8a4qf/3JTup0XGtGiFNrOvnnlLiA1v751DTCjjjC7u7HBzCazdXpk0Jel
+rpd1zaVzVKGNkfGc/muX9q19EQxLO/JidU9gm1dAhkv7nIFxIqNfGR5vWyMdWssZNel9GLzNlu1
RkGkHIgHqBQT8tkILWznEahMCWt4gzoNuD4KsVetZeh7z9DDtaSOSuVOAXkyXERgyMY9dAsFqHXx
eT98yDj7I6FAssB4YwvgMbs62jASQF6rjnDOqGv0HG07nW4meLLXVtciIRz1qAIebvH1MbLsNld7
sH8dkkngCNYRcGmFNYrEFBCCuDWvKRfo895zxZFB319ZDDd3EvkaRl7bqzFHnEKVuI5X6IXC4CL3
7mm0U0KwXd33ttIIUPa5HwYbnMlk+QWSDlzow/3cW2NcTVJ4tiAcswlhViPb9T5wQUxAAKlWwrny
pgQR7jhwkTSG9xo4V4eb2+swzSnBi0YyvrZQq0DX6AaNZxlmdgnYsTsLXAa9BRA2VJN5lfWW9xN1
r+Da0F387XDLe0vodcvO6sxwZAE+B2mGbTi2OAnGooeH3IICqBD3TqfoPGvhUxwZ3b1rgkY9VIWI
Dzk2eLi+3sGhM8xGNWBpLpPBOqMa2LzrXPRqtN/iDatKSoeq18ORVfXGnII8Jf8gSXmYMJ5ft9rJ
0k7bnrVbN4vNjJ6G7hIeXYlGGZCbw8O6t08c0zLZJK6pKRu668dwHoxIvLVthpRrg7BqJbNbSGVg
qg4380aXSECzbIivOZrWsY0XNixdBDUwhNAZCqkLK0ul7aWu8unIEn2jKU5tmNmex/BZapnTX05d
H9UDxFw6NO6jDKdOUfsAR0MLFqs//zjcqzfW5KumVruhM6PGbLVX8wSzZ1DZ0iQXF0+Y/ZwA1CL8
Hucw/N2EGCvil+6tJwwIBBxwe0L/ONL2bWcYcsubF1f6YGyPnNr72RqI/YoYnwPOIrO9TogJU1iN
S/YXlUfHRi5zNtBtplYIKd/eFT2QRViq6OEgLn6uCGo/ZKOZnB0e4/0Fyjc4nvBg1JuOJ5fp/mU6
dReAjahh2dfUR4JdlzrYnqd5nx5pZ38ubUcrAa50yRxItTpfytbpUVXjZEvhkmA9bcYu0kNFli1C
YCBBSEgZfQH36XD3VlEhAbfN8/0l7W9ylawzB17dxE3XQRuJurC5srMQfm0YlNBuCwRrOuwqvRBB
jB41zwfUH637w82/1WuWpWMr8n6uuU6vDiIIEqqoIWK7tlXdSDMuws8YP83BbdpFWXxGXkdbR5aw
s9qiL512lFpKHcIzzZcX+S9z6oIOCWoPRIFwhgbss2GcloaPUHVOEq4PsWsHC7UonCfbqgTvDFuB
2HT07ItU9slpqMv41KcsBphUfnApE95TPQOGNCC0yosivuxQEgjyQu8mMHRInYzp1ulwWTK0vgMy
dAVD5X3VyndGCaQOmy/0OHCrBKD0s89jYFYaWnOeGACckn4xKfqQRQ72riAXRZILwIII+81R0F+W
S/EIPgGF3jH5Fnflu7gYvpGvQT26kUgHYcRqIxWZjvb7fgyhnjvocbb3kZ09N6l3muQJHNjK2lgK
HdkoNh+6sL5PGvWRwiwXgN08Hp7wt7YTNxmxkRQ8MuXqyJoDBWYYZZNt1itIg5TdhwsBGzU5cuDv
h6M8Y0145CYnBzNtWq/3rZ+58xQV8AOGrI5hCTiqvEFpC+qSTIrrQdnGVwc8+yfARuMNZG3zUU5N
edc5UPaSGK4B+E8JcizzboA35UeGYXWxv6xAzZvAIlS2ILuvhiHDOKIwNAnSsXLL+Ko2Uz87qwOc
TDbYQ+VYdo1IuM05FsuHx/+tM3VJNsllYPgCc3WexaS3G106sG8hXuJkZw+PSd6/l/EcUsl23Pug
nAI8voBBPrg4Mc3k/XkTnR/+jDeWgaamshQ7iF9JALyeHd70GqFxxDLHuvZhxNsYwcGFLbvq5nBD
q4GmuMexQqnE4+bnHBfLAfTLVi+mcCjApVK/HXpsDxddjDCLgW/2k3Mzhuq7NWOSdLjN1fGy1+Zq
cnUZpSDU4wIsQhM+ZAV29sCCnPM6lMbHw029MY6/dm99QxqZIDZv+mhbUej7ADWnOwV7UBxJ57/Z
IU/YtsnVZHt6tWbSsjQqpDAYRMR6sZAyfObKR8UVtOGR9bkf4FO0oBJOOZgkH++K1/NlKBVMlgXR
JQTTdEJVHC3AqQV2PftD8pCheHfRVQl5hKENlT7S+KqfL7uSmr9FZYjnorsO3YICUxegmNhd9mV1
WgBNubQTL9pZ7tEi0Eta65fn8j/bQgfJdm2ezdZqYQ4IL1giHIHEYW7phD41YQdJaKFGFktzpUf0
CITYosxowQ3ytsihopbtjphUhv2VcI8dzG/2nZOBHIX0LEKB1wNfB2MZA/S3N745RcZTNGqEpGtA
luW3IZDe9Hx44a725Uv3qdYIW/IAINe4ak7aqdJOD53H7xQh5ATrmvO4mRViu6VHEttzFlFrU/vO
kUlehRy0zFPZYpo9x6VatD56vJkYowIGdtI47rgBc+nvvLkL8csjDOk7GR45gVZb9K/2qPhh8kDA
KtY97Tw/ih3QSHAdERfZ9HkWZRsJxLXbHh7S/Y7xBnckxfgli7u3ojKepWCSGNLSjBZ3yNa8KW0z
PqtSnV9hK9hfHG5vv2MkSm2Lu9wjbt2v/g8mUGQF0MCsm/5CFlkHydOJ3x1uZb9X0lRKLhgN5ZBm
WN0UswVtMofWi9NoPZ3ZcrS2kY8bp+F33R2GJt7ucHv7+4C3xhITUp1d6omrhTmRQvKhywDU8HNc
CaoxqnaYho14aCdBeKRzYnXcvSwOwiBWhiPcJZfzetfB3AKCZROJwkpsr8IYbyEbG+vTdDGR9KJk
PEN/B7W/efqkQ9ifXu21Z2S9pxNTwXmdYV5tRxvPZmy9nMtBTj+jMMDMwyud37sD/vpSibSPBYhC
qfU8THIWKumRODLFlO90aSpKHwWgZTDyZ78/BbT0r6aWQfvlzi5tF3y661FD7Vvs2Kay3aI+Pj6E
HRTmw02ta1p/7U5FwZik9rLGVsurDZwG+QuK5NDdJvztC7bWDRkoPDTmDmTlSW1UZY+rmG7qs6Sc
4bT3DqwkZFmiqENSsUKNRGKk8+3wh721DMnY/+u7VmNgcGRyESO6DORZfQqwvEeRqO42UT6ER2LR
/X28pA89h4raEjHvPQG7GLxtC/6CAZiabZjGKJtYU9s1Rw6MdamHM4keMcoEfdzy/PJ6YvEYJIiQ
vKUr0QwQEvGAjeocRZOZUBtH80WHAuF1vxGI782LqqnTK8QMKQgcmfe3+gxZSjigTkjPrvddEvS+
ygrYLTr3sB6YlJcbp+4seaj99jyyY3jwEOibWq5DirKdXHdykGcppsG/CAdqYCehG5cf+kahaHa4
MbFElq+DimXT8KoliCFDug4HYy+tuAVMWuvnKNkAVyfvjrVTu5NAk3ehbWW341DorQ7j8DzpxnLR
/a+e5j5vz8qCsTZh5qB4MMNrjQM7fUy8rEPHAggF5qaufZ8WZTYd+eyXQdj7bFb7Eqp7QtirgFmw
OLHBQcEsnOBqUBObPjWt/NSMqN6VVuxtAqqEH5sMiKRRZo/LQYyI40hhPEIDDkw9AoOAeLe+7Y6X
ddSDRO28fkdkMe46t3BPC4VoY6BScrWd355WZP22utJfYItCgoMDhNK8Y6JBMHwSfRQiQhxcylGo
BQnrUGlGnT01S0zjUoH5YCg2ygyvEqPDwch+Lj0fX2v3pqu9n5WbmNsOeO1VaWXuFe53n3jmLIoq
FYYXCGQF5qQ2o2llN3nbIlUjk0tvQoXcMutgY85KbKoG1PvhdbEfbLEs/j2+cpVbslJ06OZqQCMo
xkyLhH7+LoY3ta0yy7uDfQ+DzDCtI7Cu/d0OBEGS0iGBra39xRg03OotmEcCrZC4BwIO8qioxJ0v
UcUF+q/ROX7XsMmF3YKqDhn32bLCcNNRhv7tbci3WBbxpstz07RXJ08jSvymFm5kX+FSAmMH3gMa
GadJg33s4cF+40qhpOtxzvGuXDbjcvb8cn0thd3GSMnEcqBN0wneOd/QUMXbrqaMn/G2hhZCOANr
6cTxp/EJHwAQzRicbgIxV0+Hv2Z/6ombOA88KglgJc3V1Etncuc+wE86Bg4ab4Fkd9sx7MMLn8KD
fYtfxSw+VIOn3h9ud+nk6y1Nuy7wTNsjKDXX6Rd76nEVjNAfyvoBGZ08GrbC690jmbz98InbhMPV
YrQB9YnVtEJUgWksgOnYQVBe1N4Yn+t2RCk0zeuvsOZhCNVxj4GAjf/I73eQ9DSYbQUww3VXZxbg
Pg8JZ5rOW2ToAAyn55Ct/LvDrQACf2MguTAtqnyg+fbKCXh/QvWoaadR6E4gZn82GQ3i1hvSGfze
1eSIP+blp8zGwLL94SMAPfbh1gjak0ojpYUHKaHDPMHnvgMAeGLUFuI5295F02mAyRNB8Xuq0Zia
5xazqU0VfIH7wklhbroAL470sZvv3cI8rUd8PvJkB4uOxGYKxaC8sFEYRowJzxSEhCtyyOIUlRgz
Ooeot8mc21aM6PJFOEWpa7dZ1KOuDTwqvK89Clt5SN3OwXgVVZHFRwh1U4R33YUpitB1jftP6SB4
POIE4bvp9dDF1WUWjp8NwuXA+II5RBrVG+HHnPFfAkB/MJxx14bL16mPuIEN7akOzwlRiRoFmjSi
uk7gZ4s7t0MHzZfbmQqJE1ubAukosl1yevJdTHXeh6ixcE1P6gMsO+TW3sseKQzMDjOoZk8p/tyU
VEvrsevgW+nLIempP9on1XyHDRk8uRMtbhOcqwoY3ON7DIAg4aOhB4UIA0lN5T1Eg8P1v8/4x9vO
TwxYZ/sWQ8IZn/OQMyJBPoi7YS6/K/KiSfs16cBO7jyMNTJk83qF9LdZbYr8Y+tVl9JDhy1J7sBc
ngj0KOfkpscZtctOc/iO8Cyk3oF2ha93meDW7n1ulHvC1CLzhq4wpuxGR9xlnVu2f9kZZzI9TTqx
cePrSm8clKL829Bvbsf0bEBJJ6lvFq/dmJMculMRvEdpG0NBgWus+W6orhCxMb1vBSqZyRmCvGh6
dZchNj9tfwUTJ8CAFm8BUTyOEunC/t7vzwKv3UHQxhznXuJvUYSoq8L/n7Gv/mDVSKMm76LhK055
mCehYiTQGhyeg/l90V5b8FLggPBEaC+d5BFXM5U+WMlpn2v0RkHwIFrcVF9Gbp86/laDDa1a3Jei
aKcgfoE4wtMOmtMMZk57ENZnnCsWTs9tKS90mmxChZw1oVueOmgpIqfWflHdLR4uGdJYEfT5cfo8
e89Fz236LoXgkiT5BdAw4d+56ReFUn6Z4xOLsIVSxvs8L5Cxg8+CWoJKxks0i89LtJhb58SPcR/r
4tPSuey9hxD5GOyFoH9D5Z8kdDAMbtPuHJVsxFXUru7MbQrisXXuE0w8+8y9IXfDjwgxcnka98yS
s/P8O6vYwiAzUdeyjG+WP94jKbIT9TkVhAQitINE5uHT6q1DH+lP21M2T2fgaq9vPqP2rTgNQLcW
VjRdB0aCiDol8yMF1pdTfX23kDhDoxjegUMS+XUzo4qDhrQxT/RRXcswhf9lb6Rsbgpp4xSu22Tn
QO3/4foquA6bBvcXHLJn6MEnfVL1R54S+y81LvuliM3H2Lzhrddf00C57s2Cyk/k45ve4cl3XmYw
6TK/OfaY2M+FkLEHDCBcATuJm+91UyYsde3jSnsiO9xzwk4O7+bYdu7HsURmhyzpb88n9I6l7gmE
iHldt+dGfjPORYv+IGn6JTofvWtEtL1jKbn9Ow7GpnSZScGzn6Dpdb8WIpaqZxCwdSau5xC9AvQ9
ynk7RqiiYeCXXxcpt8DvLlbtkQUEQWorChnrPKAimzH0EIhJqob5ufBrSNB1EFwcbmVZ8q/X6gLf
4DkGFoCMxvrJG8+lA2UuAEWhsvfIUtxgDfWxA669rRFiV4b+TFyut6WURyKH/dBIk87AZtQl/pPO
GimDDIDXNS3aAjPkz/dhGlo3vRINZS20BXFlH05DFYanmPYegwS93TJ8DuAj1LPXs4lvgR07AS3b
Ckp/nSHqUvlY1UGAt8/jEGNYiMP63G+87siUvrE/eGwQ6PLoAB60zmSU1pw4ToQh35Ku/NLaQXcO
6AsfSjHbcY4s2SKpfHh+34j2XcG8EuvaWKHusSwQdDPiQrcgORMK1XaEYLgnqvASTXg81aBo7gaV
Rl/srJ82/AsuWCzZbuxRN9tiaPPd4c/ZX24uaO+l2kWpRlJIeb2TJjJTeHiYPIprJzirxFlmfIC2
RL2kRjDmNmg9QI+uNI7wavY28JLYsSTvPCyBSeavmu0hCI2Bi9RTi70eqLNhRIdkOzez/RJ35S0i
u1EDRQCEaw8V+cgR/Lr5Fzznr4yaNdCRFAEW2yJbhKnJViCy5CC8hTyAQSYJ30sWQBIdfVK+Xmx7
jarVLYQj0BiymBddEBV/DezIJpzKzbnbVjxib2I/HYq/Zvc/XzFTmxem6veinOoIl7PVb/9xVz7n
79r6+bm9+Vr+9/JX//VHX//Ff9xE3+uiKX626z/16i/x7/+z/e3X9uur3+xyHuHTQ/dcT4/PTZe2
/8uhXf7k//WHfzy//CtPU/n89z+/F12OPNLjcwCZ/89//mgh3b4goP/F0V3+/X/+8PZrxt97fMZV
74/3efSj2Ptbz1+bFlru3zTYHNujdCW5Lzh0//xjeF5+Yrh/42peULAs0YXCt6T0c/hNIVxf8288
qkDXgUYgCQg8988/sD1YfiS9vy04BVh/AJBIDTO//9v9+78O+L9m5m1K8eoZpyQQBEdqTgm+DerT
Gj5o9nbkOGU4bNKu+Ek2oG/xfXmQdrKzBNyNVl9b70p/Dm5efhnNuDwva5Xd5lY7AAkIMewmP/fB
iKNvtj93Z4ePDbbrq3tq+T6qYfYL1BDUKgmY1wdHklDqz/2i2YRl3144fY86r23eDtq276fSwRPY
bvyzl9++/FIsws5VbnyqBsFDNKqN+1q4uBzB5N2WVU5Gq87t9xblPzQMSoTYrbncxmYyf0HJ8qFM
MaQ1+vqaecue6gn1oxCUxUXb67tAjViaN+ZF4TTqMia5cBFm9rC128zsea0m0WmlBrSOo+gbCpa8
VXKM62UqvxUqaO94EQ+9ZdxaQa9OMmsctq3Mw/8h7Lx2JDeibPtFAdCb1/Tele8Xoi29J4Pm62eR
rXtHKg3UEkAkqwpSZpKMOGafvfY+vjTbemzSV80VN6uq4QY3NZBle6DV0rcU9fF5iod9wZxnPnYC
XHTbLNkjp9RKB9wmVfzPrPBbVDj1IsMn6mh3vG/XJ080/PApdRKQfAYNa1CZqyRnVj3Fiw1NfccG
zyDBRkf3TqOhC09156bP3RDiXdASV/712ViziRM67K+jpP2il0Z/s6z3IQypRrZ0v4rWcu/4CGNo
LJFLYE3wTRgaE29V+xPh4y/FaNoXRy08/C4bLMR1mAOOevPxVFv6MHeBHuvpM8XN+HlYu9Lzl8EQ
Gwu0MHQ+rTzc009KN1h3PPIy67gIPhiKZtipgLF3VmM941w23ksj8ycOSnLS8iLb5B18SPzw1tL1
g20bKP2tSUV/64WVrdDZX1OEn0u3CNVnXYC4SrQCW4vpNLb89Ip5u3vVcEl4saLSu1oVst7prFXE
cAqU9ABP/hANRZpjZ+p2S78nSS1XGZErVzYsqMMyCEsCvLKccXyJ6rHaYjILt7c7ujF4zBirLfDe
HLIRjTR2aOe+9rFwKlhJDgUS3l3a2v3ZakHxDkk3gHtvtNXkJUbeliRk8/az0Xf1PTeG/hZHYsC2
u1zkY++cDS+pr1hj4OYXCnMv/OJno1JxWzTJBKuaYFSAirAsLtK91yjOe9RAIai8ZFUjCQd3aDwx
1h9fi0M46NVpUPBd4vKMB4En4ATAAiwUL3jR4R8aL6jpC5KNhVTblEummeLYePpziz5hV+E2p226
0rpnRjR8H3ghom78EEO7MrA5WaR1ozxIIbpDaJhyXRdguvywz3FysZUa//HQvhdybdEQuIdGY98t
3BnPhZmd/VI0N0zK4rOBSxS27VayUqGGYDlUH+erlfjRDyt8GZXUOynT5cv4QeSSDxOFXpyisI96
Zp2p6kP7mA5u1gsmuKnC6Goqjh62e1tYcxjR23axbtoq+RpJjIVkVT4rfQTn2C9XgVCUF+TXw8IR
UfQ1z8sbaKPg238vhrNq/n9jdtZCtgKaa+Qh6IaYz/lUM+0Vq9T7khIbgsddrtXBx8T2HIpOOY0j
/rlho2F3iTn3PVLjFaa9+lHBZBCMxWjhfpxFJwUrnA3aq50das6+g3p6RG6s7xX2m7vAkHJhmV32
nXtkWwZ5seQyl6ckUYZVlBu7vgcLR+9Xrj1ZW7SlKJbFla6ctIwb1my8I55e7d72sfnP1VjF618A
acCx9Q89X7a5z9sCtXKKx3QFJ/0U5dx/bgtSumZnRRPxlpKb3hzLaJTPZRoUmIrbctPBw7u0Vf7h
xPhjN2mdXBkOabeVO9wwp8XYatoEMolV8XzqaCXuuTqxoeur6sJh/dwXZd48+so/49oYL/tGFa+W
h3FRlYv8PJ96RbEhbXy1BtM4dXmYL7OxcAEyG+yi4A1J4cIUe26rCjYYAf3vNuorwde0UXBVtL2N
XRqo66zUeGCxalx0s9FfDNbEtGpwfzWKD08dfiJ4lQFGsUO5rXSqSCOQqb71g9MwxNpCaTyDuZ3t
/NQ3lfiht96wsyu1updD6m/6zs1XNMl/lkUpqrVqFeFeWLp3nA+Z6PGdZVkE1d32G9xYcP9mIP0t
pk7nBU8pFKdfOlbYAz3pHwWmbrQO1lEWJR+9QbUqb4cpO+5pLDhZvG9l6SwxR82OqQLoOwPO+Ugx
9S2dzn2M6iEMlehRUK9YN520Vz373wMDuGQjRaksfDxNjrKExchCi22SNAS2kz6AbFfDBZ5an/Ga
DCwyid0DUCZ93BipDWMPk+ANyu9bVPvyebBr+dzCqcPOs74qcmqIRViNW6q+thtFbhFNV6swi1ji
IdduXZDlqGw5VftxHReKelXyQWybCniw3pUn1xr2ti38e8/89mQkZ2qjry/SyRHl93u0AQOwdMvi
ljswQ7EiVj6GIEBu32nRUUlVZ4Hi7kdsuP5ZjIl36rA38hYWO4bhn+cD6s7vXtC04LrcZu/02CWr
1gBcgb7QQcWUDLOgzL1hXviux8OrYkbVq+IHV6TYPnxpcZGmPImmuFZlkz+HJpegi3P0v3X9HQFb
9x765V3xE+sJN/ovuNVnazNIvVUz31zzucQ5GnESyIL58zkmck+GWIsPtTAekAbjhVXl9t2mHx9j
/w2ukcP8ynEoN6djpS5qxqg2jmOXezcGoTFQqxZWnb9RNK4x5/eHsylzf5PQhloy/KQhm3eARyZu
8UEXFY438I2SoeI309/pWF//jEb7oJXeHXM/5SqEHV8rDKOoYXuLfv4SW+5jkBT0TKUPRj3va3yY
wti4tEHYra2Je9MOVBRWdT7WSwUX1oXRNPEujHOxVfJiX5raNY2NeJO7uXL7fWXiEJN43fDiI5kx
2MSiEgenwb1cgLlaCq0sboEmqI6H4etglw/BoP/SB334imMoMmjuJusAP607Vl5m38OYxykbvMlO
j1OrdKy7jNsSx8aUYUJVhAA6InFo4lg91RHuj1amRvQsBpZb6rJntelZnsWL+uHJ0XbgQzPlG/0h
Y51naD7tMVPCoVKa0SxTcT/F274f4J8UQCgepdo/BKunIYDBja5ir3AH/BaZurK31Ny94hM3gU1C
bhC9SNc2u/g6rj228tLIHwbW8IaW2j9MFIULtUoveZ+WZzAfS+Yq6oengx3tvRIwumLtmRdp73Fn
7uZNOyy9bAcYqFwmIRmzGQZ7XJYNfWEn3UaOtbVIDta0uEU9TFURqQAojNw+1+5gnwcPF6z/3niN
fyUh02wJ1RQVCa2NLGOqL/+tc1rHZcMwFwyfuhj7JRrh+jhOh3DEmnnwbsO0hsEDk3sV8thC17J4
WTOfsKd6GdwZ0j+UEar6CrpEmySwyC15MDNFf5l/z3e469LmIBrd2Vo4Hp8GdmPbrG9dXPrnMG1w
OtnGwgKJWoMaXNR2JS7tKm7o09SeHtwqRfHOxZivywabtQjU3PfQs24mbsyvdLYDyAb6pUnN4mj1
akrHIxi3teLEf6gpznqITzcPspVpoHGauMMJ4Z/fk6oEiLun7ymgrvptCJiGB3dMz8fuw0eiSLgT
fvvaub1xSQe1YO9tCW27pL+BYVu7AoiMq6b5Uee/8xJalbVADw9FC0B3VVZYwUn1F1au1i5hoVl3
Ue1u2Ij9DSa10TERrXUxMNlYtgaPqg+uECDLotPT+mWyI3gRgEkJEdZJWowbP2glvRHm9PK26/dK
8afJLm2qs3z+MpDQOphWMT72r5tGZiYUWJv0wJQWbC4GV05eM7CJJioXmINuQPNpS/EmneKH4njE
zLozHBOEC3dGpRgvctwtM/XQNn36Jm2vLyqokCsAf82Zus456Apv36FOPUnR/6mPrP+zfzBFm9ZU
ZDBRCjAVQZX4nxdzHC2rtRXWJsSv5rEoNBwmW7EySzd4MnErfTLde9U7awNaaryWpFxHLS7zCxFG
fBj7GgT2dCPSowQ3FUDmrYwSzHVZKIjCnezCInQcW/XF6UfnIUvrNZYuoMUcSkjQ1/kJN91tUUTJ
A/XzRmvwF04MVngVi9gEOesmzMfwqErzT3Ny9tSt+PuFm9smOKRMjW3GcOxpNfjb0y4q6Saeb9Pr
nIMPCV8qRqC0aJsuO8yPeiKr+IE82sQDc13UTXTCh3PYEdOoC0PN9xWsjUOVOd1Z2Ba+kOqFAqux
aXOZP6F5YesS5MIegzsbJzDrQ6V3bAHTPTqfll6PV6PvowVxT14Sq8dQ9M8FNqOXYCRQyV2VIct5
g26tFk+rDn913DUZ+hypWWirBEztE/bopHsKCOoAv7ynwWnv+UjjUiRKtBfMdd1iKVaovIttwJJN
Qzut7xcSbwUgKdnmUBkfKEMwJycuKbZVGxhAWyNzi6+7titM8VGqbX+h2fwRlKZ5Ko3u3Uaafqa/
9NfBzoZz2OjW7r/X41mD/vcrZJr0EKidcXfSdtI+z8l7MUMSg93BWFU9eRogC538YAIQ6PbZ6K+x
HUZXhvrNF18+RKWLV4ZZ3oowh+t3b8fRvZagvK6oxzuImZm2hcYQ4Kk9Jt8H23+Ksdx+cRKv3Bp2
vPdow6zLvMPWOPnTkCmefZ/uNVI6l8krpE08atSKP6+YiWawzhXZsqqUcR31UXicD2VX//Xqf39m
ygrkc8F9uwtcsC+N2a8Y6DQvVWZUd7SJxqaSGBMACAW+FrId44uSXzRWzoOMsltPW/JJ139YVlk9
5hMszgGreV69m0+twQL/WuFQQvEM0p7uE2dzBY5YSvf0RRIkChSPV5VWOFeWB/WEH+fFxlf9lDah
gM/piWBpOh/SGUOcjAjEs6DxtgL59yqgmINCjrDngGm1WBR2+5qIDlR9D706AGOVJtZLrcf2OwZq
Iz2JcLjrInc3XQM5rKjKcJMWbnUyen+J24p+kIP6Po4dQbTTazsp2urU9Ney9Qf80BpniyHz1zm7
8L1M3MG1TomHXtpA7XTRrtWOWQWjS78NZTQcrU6bzKFBJzrxcJwPPvkdvhBaf8dTRTmlndtucmKg
da236bOq+RfaCVuBxaS7w9fO5NqAjMDMFG/yxIVTFDXDJRK4TNMSr7cgaJnInsoaDhT4AF3KShmV
WNmCroyhsOFQaVLgeUm7Ktz7SgtsZipYIJEI94zTu8s5NrKUvN5adEu0WtQbYSjiDl1pWHqIu95L
a/iC+0zHeFjC1xIF4XBI1ag6z4eua5jmwLR/gYl03WMQO9maeQQsakv6i5Xmd+wRxhSWXySXWWS1
G6wnl/aI2HAlcT3lLsLqsnT6fWpO4ErDLvpTapYrmRrKkdzaPodYwG38MZGrKmrjHSwvNlj8AXDx
gFeg6KJ+aGmz9rq+vaYwexd/WBmm5+UfKwMeW8xuTE8SXg//Wrs9kcVx3YFuiKMG3V6dqRx/b6b+
T7fLsmcXX49rPgLVoTcErNfjTvAog6RW/jZEWXb0x/yLdCJUCYy4PFrfXKnpYCN614rtHGYGoWuf
W0v79d/vXf93lMk2S7dukuVOSr1Pa4E0utAaJl9jqi44foRgOA7Mqb0xb1nvMFWyVnmVevf5lY+I
eBOlDGeqybD27M581clfQLjZVPZk98tRu48MRu0Fi1/vglQdh7OCgD1pAHvjH7ox6tp6tnSYfWQY
DcBaXE4h1m/UsY1+lIiAccmGYqMFFlGY21Y3eljVucgzBrmi1sVbXo//UNb5JBMm5LDpkeqMxZF6
MOvweRoeF3yYB1aRLs0UNRf1JeMl1v19P3TfZQUUhFZKxRapf7e7/kunBDhghepEcJT6m5fB/fGC
VV6A6sIpVT4NUakzfs2jp4XNH7Qe5ucggbdqENZRmWInQsj4KUjwrHIssljF3pm5VKCi+XIuKfmj
ColtOqUZmm+7lk2qDkP1xFzZD7M2oMXJYjjOB4bFcZDN7BeGkMn7irA8jjGtUdKj+opwbzkgMs+X
eV1Ft06GDsmusszw7wcx5NvgH+Nf85kjVJR02dAQZmn1Vetq98KUpHrvfHXfjZjbBwns8qC7mlFn
XK08xzYhsKDMdFV1rvohXMZqJ5fV9DUWuSZWSYIUZz7tLOMlZBM7K07T7IXQ/tAX/vdWPn2Pk2ka
uRVK2M83vVazoWnCQOo+R3fJaGARn8O4Gc3g3OZauhM+RCdZed2i73r4jLZHJKoUrLxZ/Zy3nljO
kZYNaqJODbGfKyyReTQSSQg9Mss6DUE9os6z99G8KgjfNm5ZXsbLLAf09t+P8f/1iTDJpDmCbQr/
fv5EGTFh2pXQ4X7vn10jjhXYr3YM6N9Qa1/CN5CgdPJ4n8SjWMdjN3zhUi8TGI9Ydq8rHYYRjCNx
0HvF/DDz/OgoTbMy7TZYz5tAYIKYTJ4YneITVgQAgH3e6tH4+O+PQob7eTkFQY1Kgy4lua8Bwoff
/y0UHkMrbjtlqJZj5cJFbqNDr4thpwNAqRaeogN+zscTfWb1pkemtelsiCWlVPzzaOXuhSSLJqEl
oxcfVA5AoEgD5+LdYn3wz1UKh9BrGnWNxwGhLoOH+6hxHXwJyeHqWGVUPMz0x/xKjYwFBZVV0wp3
26SahhjSYAox9tWNHeHQ73jDl2yKozQlfKrnsLVyviR0yuYy6HxQhOUe9dJzF0GdhmdDtu4dH9Xv
aZZo7xU9L0WJPqBRqVS7amelM166N3Mreu/Dr1UbYsReRt1V8tQvpkLca5u3eCOrjYEzdKbgKw5z
2KlGMtxCpcUXpuVJoWQiIyeFcqmk+9rI+RbU1wpGZssa+JZ0iPsUZ3DOYYuoURFo92h4LbXUlKtI
M5cBDqToGb3gEDoeVj1+P7UDncbGSTLo1onRNSPu5qKGybhh3574s8hnQdekVypy26rQjL0IPe3U
pMmwcYc2vY96F66sEHibtFNriUHScMCbRF0odmavM5EQWwZAa9Qjlt8a5CzGeyKbYcgsb7X1oPr6
OgvD9IZJgr4WNOPozfrJuTTkuPId2GV5FNVX7GHiVYAB/8KwRHwL2tQ+2NDxIIJlxUWpVV4x26OX
7k6mgJCk4tVXPSnoiVGsF3H1ioPIfrBC8dDtEcDEXOkLU2NDnUR9jvQAYxF8qXedU6rPReK5G02Y
AoR2fhQeDzhlimIH/6dZjdGfvH7/XSYzUU/pU9zO9DH5/af+Q1taotBrTOiaAqAaMzsgi4RzGitZ
7aGhYTLfGYSqBeC6CtAdOnSxMpxa7uzaC5ZRppKHSSV+D3Tzg72Qrc2rPixKlm8RhuxR6/cvBhr8
KzgxxtnahRpqdAvM/os2YcItt87WBF1PJqPq266wrEmUuYS11H4DQccXM4CTo0V81wCnnHwKUitX
Wh8eFCAmTgIIG374h7EK49+pzDQiQ8MeOZnJP592RNAiAdQa0KBdP34djAbabtyVa6lsGh68QzAo
JsK5AIOb2PPuWcZT1ARdtjOYldmqYe2xoNgotKWCPrpBqTLU5fNce4g8xyQU7ZRD4pvKYX6lZQYT
8y74sv3cqJwoEFfXSh5GPYR3vYpfRWcjZqsD683xwYUV1S0AIPc6eATGv7cBzGeVsYRAKbvBRDib
/tJgwV2z/n1AE7GmyMW8s97AqpxeaU3cbf57gf0/akQuOwTOsIQ8LpYyn78zv7B9E94WPaJMxf0W
Si42CFDESnUZAQtdj5keb/rW1M8axvxnXMQSHC6pXzNS4J6GMHqfHxkZ2Ma5ySmYBV3cbkF7XUyv
io72/z/EIoyOYvBe//sTWP/aIQjZ9KkhaZAyM3D76RNAXJANwEi0rr83o9B574M+vDOk9AEk84ve
KTyi2LE+6kzmj6hQFkXeN7dKRvkjNybAbxrWO93I1laTpajxFWvLaJxceDKMH7TjrZU1SGPtuYrY
MTqRg0ynT9vFRbyNVO+bcNBmtnaTHxJjOEbMoD71pffVBEDaq2wfQa/XJxtAGwSOdNV1tXoINKt+
DK7yXPvJEl3eTnNr+8NyIDZ4bV1dU9mg+DCKR69RgwrTsVz+TiFqiuB+rJhPjZ55S2A+xep3ntGM
1ncaofFpPtiJC0geRM+6VjWxm+/hwe2Lj7DP3kXUdtssTYMj0huVsMehexv3f7y1/pUJYTFiGcbU
MZ50sp9XqKAaGfDW6FxqTfRh9HRGEymdo295/UUxU3vpxr7/Pc+2UgKNLmOrgsjUqkdR2KjyYoKl
rj9qbWi+Zj5EZXvI7SvrR7sCVdQvRJecdN/Fh1pR/6Sj1ua5r39kcTb2ENR2NKyVyAI+13eIKYCd
QLlZ+qnTsmkZ8Wmui1uvhIHJmxyyI8acO9GkwTbt3a8iCQGLy8xadSiDlxLS2b0D8UfbcBGy/d4T
eOk32mAgpWszYwwZmTLees2jyAx/6yUmCXSmZjcvQQmokoMs+Vj1fbCHQxHr2dmKdnoJpDqAHLHl
yZtgrzLcU6uvl3M1QKc4COhD20wV96FOT1gfV9t+VK5aVVpnjb383GvS37lpAyoqGuuzja0lg8r2
wuwH6+ipIXoj0JoeXb8IeNopi6W1zqJxXHZZ0J+zMj11oapf0syK763vbSTIpedmOrgxWMowQoVV
fRumN15byQAqJsi3TBniaRPxzubKpRkA0uwdLVlhDUe1XAke+tglW6Auw5qvdYwU+dRPBzOZ6CM6
wcjY2eMuIK24RtMhg1eF2ZxxdlLPpJRAXX6AjbrJhJcvOz2QV4Qj2+qH9C1xsmG3LJEk0f+S5c7L
RXxmi9DWRZflz2mXj3C7UQs59C6iDujV2JQn4Un3APDxr0ORpGIHu/CEUAOcZmlUt6Lo6q1thPkx
AuoEFmEoruOgJysNLe8+kOPOKI3kCsPutXGz9kQf0aTCWmdx9D7EOZP6WDAtgjhRFl0OS8kPsg+l
H5KdRv1vY7pt9lFWxiN0xiv4t3AlDLdkYsv5OYdycB4XspL0/tWq3I3tMBFHN7FF0GPmkfs0To+6
42nWa5t41VIphvzSbWbtETRFC8Rxx/+cYHs397+C0jB3gBHvSYzbA/naqpdlvIaYKHeqlZhvKFNf
FVRAi760y/W8+hHbMD7kxRQ3XOEDZx5N/eIbkXUMK7kIXD2HR54dlGlxcTVnlZXWZS6+/FWBWXSR
vAJANB74X0mQscaAVq5/T6ImOTV10h4jS33OEydficip6Du35S7rrXpZJXL4AlKV28sBaOvHIVCY
ym/2sH2+TZDEa54GqI7KbGKk1fFuvkHarPOW2IBTMc424VSOFn7Y3XVzKnF39yyvi3gNoPdbn3mU
p/QhehYtJUFpiS+y1IOnVs9LiIj1A44xy2qNynodAhtZmYqs6Gn75YHM9dd85tgqfWYFllWuJurR
pLt8HN2adkrgGwcKI+IpCVz2e8Z5cyv8w/zd7Hz8z8Vran9RymEuYRI8f+qbgAWmj6UqyRKdH8Pk
IutWEgTUCVX1Tz8ICY9jU6NezSvfD4tVBfln1VnE16IZ3Y+mSja0y/SbCBMG0scx3YLZHlZz8ao1
+SpyRT1ipLmfmrgnf5D+mYbFlpCR3svUWMFPsFypWgR6VR006pYMMJiCKTYXY/SD1KsPvc3rlTZW
1I8b17qM6dCsAkf4ezo8T9JvzPcgJbxWzHpvu07+auA8U4TDF6NS8dO2br8z20JJ+k3aJDyFkqB7
fpVMrwQI+/8OM2Yzks9fqouluDol1AyZfEpEUT7RD1PyiaZFX281SxIUTzGPnj31Fy3jW2kr7imY
dIRZJd70icJeC29gtrjq9YOZsP0pJOB4PiI66PUzoyrtchhkfpsbblmJSXdY+Nofxh3mveqf7xyv
BMZv0LCylWGt9c8UuhAoKvViSEj7IbgXrZJfgALqZYY6YdJBtnWxLoIllFX7rE0NDIq27l8ly6xu
5K52zQ/PrvW9lwUR90HtZ3slERsqOtT0Iaf991c9Oxn9/Q0zckK3j+FRIjqMAdxPbxjMb9anXU8J
NWmvuLeWH+gB2gVlaO9ia6+F6jPLrtb2Dm0uN6Jv3rRCGhvPgmGXUGp5sX3vdYhqZ29pkrHMSYeh
VJp1NMCXGvXmdwUj8ePHdJYw9IezWPExltXGMEV3BlqcrQyzrdY6VLk13fbwD/18jAQ/1zXmYhN2
TsRFDlOsn57RinEAJQKRuYTEbLy4GsEPYgXtPr/SfCQ4aThemrJS3pieUtbgPMejiIv6UtseBeUo
Do81CeClnA6D3pC3N7DOH5FiylckeOkDefBuqOJLVBJr4bEC9b4qh1upJKhctOLgK0zvTRlwplbm
sW0U+GxanN3MPs0288/GRmUmkdEujCylswiDZlh2TfzMW6hOdUkUu50FKAX9qb7zfjZWeQmKwrk7
nrJ0/H58hF5xEEbQvA1uBWLcdeC0tVJeMIaVFzr1iAxS1vDpbP65tPVom9gVGtQkoi2jxs5hXnds
2SHFKSt1H9JwJaUNyzdZMSYbufW6hThLUDTxJU2j3DB2gt7YNxmuTHL35mlFtPqdcIX+Q0fztfBN
POIN8mXMeZPuVPfWtffR+CAAYP4cksEHLGD8vNLohgjFfKpHdGJNn4XbOYrWLuXUWo2Faq6lr7ko
hualjy+7OzgKEr3fiwS+DggOphaYn7qoQy2KsRtYyMpOkZDGo6nuZmfJe0tRmo8U0VxOS0wkQj+T
VxOf8xgF2UMJ8+CRRMMf0uXf/vGfnjNdm1oVqO4NjJmnzOpvtTUqQwMjyJh89HlhrSgoQqU32fNM
GIBxLNNv3LpALOZSlmizdTekhzHOsls+Ks4kW2DYt9KCdJuY1f/rFyudDKh5KBMbvtTf6Lmg7FMe
hWe320x1AL4heBJZtJm7+GnZ08Wvs6lAbFRbFx+E36rvICnDbZVL7wgA2DuOhtntjEZ986IiWbZq
550qtVCwj6V2A5yb20/T1kbZdaTS5tGyfRI1hN5zJbZPXaobhsqIbdinNzVqAyh4qJ3xqOnBP4/t
OW01cvIkLj9Mg4KdU4Bpw1P0K8q8DPkcf1bqUXyxGvtb0nfhhYmF6mLW0Y+mbq9DnuIUiIgfe7LQ
PFhlPl6blsDOwCdQjE8pCGr8ewOQpnxt2yxRw9VIgNpTln8yW2pWeqA3O9XJnu02LK+BS/9T1FZ6
95hgXiRaHujQhcZyw2YdLrzSjjdhYEbvxejvo7xyviZYGm78OmuWuKGpufdTMt2aJlX2xRnKF894
mVN0gkr6bAEfeerqha0dIDphDL6zaNlCaC8+0rZ8VC4X2klkQ3euD/5QbHempfvzLWehICa5wlnn
X+VcP0cEkNtIUTs3eW7N/KP0vH5f9y2VN5qkS4eUlG/Q3zCgaPzK+v6g6GlzdEs1J1yIcYOAW3fN
pZ8dqEQ6G7uO62cz9c+d7u5HVS3e8oohzKaK1buY+pNJ4FgIA2hdSdv+avVYj2iRkm1VI0S1FHfq
KqhN+9kLcnNhVKUJJhX3jdxQ012pVkevp5f7WzFZdFS6M3c4tKyCcaqmzwFNqSc1U9e905qvvUpk
XWnqL5xm4kWCi+XrSDd9T1G2WXWTeNfo+zOuXawrY9AdiyjCV7Jyg4WTqOPXVGm557r4pTJDKrkO
LCSuFob4uVPqZ1Z+e49ehSHe3PHukYi9e1vRYFdU9VLVYYxBgSJf8ogbxK368jyvUxzqA2InDirs
jyaV8jmJRHDrb8romceKoB9Ua1GRwHAaecbwB0GW9rkIwF5OKoCbJ/V7fEc/15fcqvN9BmnjZSSq
5gwypt76tRKt4XUY97atfzSWTNZ6FrtzDlnbqdjrxsitOua5t1Wo3lB8btO9r/MOrVjDqz2Jt74x
VqdRZF/TorRvRMMxdgfen+y2qFd81iChirGMqUKGZ8ckkfgc9qmkHALruyWq2S+hrWEDEQzRvZ4O
GF0P+07BAC3S0uiu1250r4YwPqHgvs5/Mf+okD2KMLSYi8RKKMtMA5dZH7VbZ0r4yRX0vdvZ3+ez
QfVOA7WZrdt6BQ22Sr+UxlM77v1m0G969d5Nl59nVNwHN3cO5tWsrsWYsRdRXZuLbZ/KbrQmcZkg
1NoYilM9h3STbUDvvia2If4GR7sdqFTGgOnSkN0ekPS40/uY5K4R9iuS5x9RZ1e/MBJqQg8MZuS2
S7uHzVcnsfUaGSFlD8qE/E2906xM35q5Y2HVfKs65IeFPn6lMajfKPbrt7QGc4X9bLjPyrFhHKIp
ufPoCc8lEp+qvKFFNMhVGLeobqYnehwXBRM+K3bnkoREOvco1FdhbBNlk5sd+eVEGfdpvbaGB+gz
3DPZpL/FcfmcadEvUMI3H9Ha96yObxmCgN/lMn+AMF/H3kNXcn3rQpFj+jjYzBJgz6qWdpC1x0Ct
YPd2Dr2kMWjWgqnirWHW5SJy5fAN9+llTgvlnbgDyw6JK0hc+c9aJfyFQbKyTmMTn+E6iNcss/FK
b22J8tT9MJ24u3VDcwWFHa+rpjoJdZrBcbYpt+IxiRXrOA6j+hQo9k9FGvcJb8kIWfhghjfZhvi1
LXt0a7sA0t6+wWhwXwqTCbQS89E2rNejNbpvnT3JYSRlAylNxNtNlF6jgCVWgXD6YH6M2lbeFweZ
WPlZRLW5yGADvGhYPi1w9YuWjRXcUSr0+65OgQnyDL9YbuSfcG+qFu106hDx4c6yx9kR93ur97pD
Y6l/HXSlVfYFRh/KFDHUFNXp5+IFMJ8O08+wRMiJazV9VQp4j0RzVyYp1K0NAnblCSYaZNGRX4Z3
JSTFctEYXfDEgA8yhPXvV5mCE7gaYAU9/9ae/qSysgykB9tqqVjn2DOM9yiX/UoqenzxB139H8Le
Y7lxZeu6fSJEwJsuQdCT8lJVdRBSSYJJeJ94+n8A2nH3d3fnNIpBUCqFDJGZa605xzwonkzOQ2fB
wFBz8yFRbNsP9Vi8EaiabShbrddZ8+5dhQ4ufGt1b/Z9eA2HY1KK9tVJ+4tn9NWH7QyRX2Mmvxv6
1L6gHABoTXr9B16ejUbY7DHKunLrWfF8RqKDw4IK97WoWL6n5jOEWdHbInqOlFg8tib70jg253yJ
OZaVl9ww2j1ysN3bTebuwtAgyrF05gA9/aUbGue5wTr+bFdu/KgJq3nM+F0fpga153oZerQqiMo2
Sb5y6kOfIVKI5sfeFRpBCTykTfaKzau6rlcEbJP/rdjWNqnrpz6cs5Ma5ZOfqFodkEc83tJYoS24
PJC/OvhzpRP7W5nOIU7aeU9/r34GHHJK0BgVVR6RFm1U/eXnaa9TkzucLB2qg2NZK8fUcM+S9eZF
bSz1WA+Nzo0w0j0pp61QKvVsLj2TjlyOczUVRPO4yhLQE6Yehp+ZdKt4DsHQtsotRsaxK+ucpqJI
4H0sDzSYJ/CDB3rm716ubUkLr7/RjNyTyR79DnOFoSlukjCZDgr+nm1ejdptRhF76+dpvpGSNarp
Tuv0IRiWc5tZ2+Wl0ft4GQk4LXUpvdtKPpmLRdMeqd2q3qzOZeYlFy+mf9RkTNsa0yZbuIrki1E0
LQtMj/gJRdbL3M9WkJrqsDMq57uenXeSqnmj9IBSio5jxjxFTEW5JfWYO1Qo8YukbjM05V6bFWqL
6IjKOv1tYbHETA1PQ9z1o9OfJuFmvpp5pHPP5KV7iDX0Wd2Y5UCzpVooOOVkbqIaQIhaMT93aP4Y
lPTgkkgoc8PHRhxpmb2ynTnbtjdOaWSPQTGBEy715jBk6lNFforqpYe0c9sDZAe5BLgnu9YlJ0YB
dErr7H2ORFA3zrzNTZu0v3IEI3sk+e/dmBMSyNMI56Bh4qzxcShdi8yY9zhb3y2p6Yj0CvuILRLr
7wzRqbAaw090IE0lufMZ0eJKTfN/GsovOoUULZUofOavbx6R7kHfxndmOb2rGRIzRURn6KhwkkbO
ZJhveaJgp8pejMjJ9iEa54KvBURZuccsxNu/Lj87QtNOKkXAphBGG8iebmxnDBvPrD3MfkxVPIPK
xLsas0p4oDCSANej2JRKD1tLC1ENPuJiZYtsAYJqaNSCUBk1vyqN6paxxm+INwdsr5ovqkdxSMdm
3o1o/7d6GwgNYUlU1tigugyp3nSezOE9r5nEE5DwZkto9NhoH9K4++Ie/LCGQ2/ejQY2DkPuMEKJ
peYwN6rSaIBddJ/tAqsesk7PJEdKRqYIJoFWoVKAfhlueIq7+QKCI70SY098q3ReEwURYEFvumFD
3LbWcO3zKIG2QyI5bbaMCdVgWNWuK9pAi7Nz1aAibCsFP8toQUyaLGvp4nd2+OQks0suNfuj/LLb
6SyaYRdabrLv4uZbi+jHMqG4hCINt6GjsIEQiV6F+BlmD69ybBiboTNexy6PtqrZP/CLZ2vTOnUj
aNoSgXrGfLvxagf1oA4J1tOo0R3+otuaiXgykYBrdgbF1UgzUAzpn66NgtorZ9QeYeUrMf6RMD3L
4mXUY3nKbL0795ae+iVhMjjUdH/Ums7v6Z75Uej98bpv17Fzv8zUx8JNEz9L7feud2tEhbHus9wb
S3MzOdg20CxmWQkjdrdjEmmUXwlirUABFMuUhLcDvkWWH1cjcrPp8F20JKyjvfia0uq5jIr3YlK3
VS++CQSYD3N4T31x4A4rDlmkL+Rt54gK85cRgQRNbX1ncTBgvcDpW1JIdjbpI/FjOtfexqx6Pr0b
N3IYGFTSlpm5F3url3s09fu0xsEjuybaRaigdh0TVOL08NE1joL+vTWGY1n8gtOJec9hxSwsOT4J
0FsxKZOHKNS3/EntbQiOH2cKnYvc3RlDdzeE4nv0qpEpRUfvaUqOtsQ03HJ08J0ek53EoEps34ET
EO+yXo6Brhd8cwTO2tK4uk6cbU11Po0NaT5l64x+Yxj3Lu2fZSjEfhvAvlGDznF/xcyl/VR3TnUe
3ekUBptmrIbdNIz7nOnWLre90J/bsPalAO1FDeWPoXoy6+oPed1FbuuBptcs9/qT8Gjg92Z/yGbo
lOpy0mOAy5lXPUeYtFg0QeFM4KiE7U2B14Yvej5vPbaqbWKgM83GUy2z+jRAtgxkl2KRIow5zHek
tW1QjO4Z2oLCcjhb9/SEmGzhk49B9HHeddRvqFNocGFE8dssZ9M+GH22nSaGylkp3wiOEn7tjTuz
rKKDXpMHF4pfrckoXsys12ELY0wb96VTWYEY58g3vNY+DBAltaa5wfK0fcUIpc9AqTmPUj/FKnOI
xunQViFJmFJUHiXRmoDuYGiZse0BAK2/Q6cGi0OJ5BfS/ZzqcbhqtX2s03gnU+0pCnOQZ0bxLaL0
UlCyJXbqq0UzHfvK3fZjeIhM93VsS/ahGJe6iGslCOeu8zsEZA481a2GxCnI9fq9tAy61MlY+yb4
96Xw3eYt/o8qI3K9tdQaZB+HNr19TTRUFRbugWmU6SaSItpnU7YIjsuHvmaMp7v7KCfLQXOSr3mq
iJNoNHuT5lHIOXe88+LquyvTu7QFtxv3eJNTscs8/bXo3XnThQVir5IzhYK7U4whawoUwd2k9AvW
WYAe9uCqRdM+LaOPRGZXBFwPcSjvhWvec4Z4drpFmTRaL6R8H/vOyH27jU5jgXmrHyOkot67Nme5
7xm/NOhsmhIdBjd8q1p+xjFxXpSSybjBxsNw3eOWHMg3sey/VuHah9SJP5O6C6xa9Ecdb1tXt9nR
9cJTYVtPcYSoxJ0c2mSRzjLLMpjkJ/6kj3ZpPOHyUy9xmF4SDPoCCViJqEprTMZxiS/b7gEdwz4d
v9ukOtlmL6+s99aj3aEozwlgHHWEQnZt9cfSANbqJG+qUe9llOJmr/b5EEP4a9Nrk4TnEf2a1u05
qul2uigq89GvM+IztBiDQK79iaFNbMIpSFR1wOgSNfysOVGWY9ttzLr2/KTGNKkmX5wvrQAd/p3O
QZigQHHuzG/H4XRK/6C+Z/ykbyW93yZveLNZ8kPHn9eD8D3YZsyERak11uPB2MWUgnxY1tmONowE
Rib39Ry/1bMLEad1PDzm1q4MhUfzITYO2L/Rb+fOnu2aExc7j85YbFtta1t/bdrsN8E3RERCC/RT
FQpH2v7OXQ4cVt9VW3hK/LUMPyKn9JyOPcvFbGxEEbNR583WCI1DNXmTH6VSXw78vx1zwN7Zz4Hj
SnoDuYaoQAsZYeLfrtrIDxkUVn0eBrpsh01CXPemLKPvoROPaurLWZ/9gZlxwBptMHdEBqVmhdxN
mX3jNGpgz4kulJ7bumDekyT2BmM+fbiRwsNmSSP9EJZCyPZFLgu9L8TyU6JTAOE6WH8vcc86a0xD
e8ZN8j2X0R9u2ThorcbaJE1FPGlECy1dzBCGs0ek7+zMQ5jYSFd0VnxRSOkXxllLvgzr3CZO7dtu
c/J6jqxROJOObNs08tFL0AeMT6NRv+EPYyRh859j0vrQr3o42CVtFJc9Ry3/xswPNw5l2MYZnhLm
KRu0YWddHb6aod+6euQGkkHwAAczqm3TN2vrF0zrduuo0xtx7oSp6k5yrARNsCZXnyycRoOrIWML
3dxXYA8nRlFt41qPODkPRgAqwzcFNXo0Vv02dxRt66RI9fkvwF71oA/UcQauqBE33Q/NjmBcZ5di
z4zo2iFNbVvMd9WxaHNrMynl3xCTedTyHtWyRYidzt3GzrXD3FqEB8ece2LRffcKoez2rOxhx2Du
cp+7qojuWIKdjW3/WQAbBmrMQKroC2qRdU+d2qh4tyFzrpfl8lpYs4QVxzJRiV2xbP15soHXuaP9
P4aN2n/7ZQ5jBmafCBNtl3yh/9qJiPxtqHVVc1PhEKxCA9+p52ACIytq7Cx3DzQDPZLR3BRdybYj
84ZFV4Zdb66JLB6UjA3ePiC9+F/K/v+aIVH0o2Ln3aCT0mLZ/1X2CybPXsY5ioN90h96JM0FfZg3
y2nQUqiyPEVTiKfZzvuTyZznR0yWtqFvDSoVkjDt6n+MlFft8v9thvMtAZ9GGkU5g+Piv4NZ5iO2
E+M5pn24BJTL3rxBG2+CIoSd4czjszq2f8ljOImsuZ/ArF0NNTH8ORv/p5qUnMj/dObJPUJn7cGy
MDXbIQjk/z8MGkLSMOUErFXg3RJqM90G/g5jX+66DrVb38zDCQjgLRrU9sxY0TxHWkYGWhabD24G
9UXlVsmwuW3zRA2DpPfaa10wAl96+3put0fd1P5YHemnaFziwCqt9u6n8W/iVWakLopIBRaD26sN
B+PFmdmJ18tM0V5dZ8wXq1C0w3IDG2FeTLdh5e4Gw377x/WJwAAYG9jeBT1TDzUuqKJE/4Fcc+OK
iHadC3hBBZh4jbRBCVpwuevnckod2eqhwrbjUAWNgrjVzIGrMyP58PoBJg0m3v2cefkOFHwRpFa/
6OtyGVQ12Sg12Z4MFhcIEzY29ypF792py0PekxuT5aAHrPrBypUHPc0x6Xchv9efGWGku082i/qC
AwGakNJVC8oGauUPWCDRBepPjOFn6WbxQW2TqzPOdAnhK1iz0aHk0rRn1+4fTbQRNylL7ZmNFe2/
zM9I0t0tklO4uiCwdxboz30eMg0LR0sGigpXPuSgScUDvmfWwAPWU2M9Jfj7uqwx73J1U/RR86KV
QCY4qnuXVKTaoVKbkPN4x7zKUq5uG8d3DT3C3Y9bdXaNeDdminMfe97WtRPjTLyTsR/YAwun+8qa
1DyGuubegytLTqggec+xlPvCk+CB2o4Wh2mM7XWOoD11UXFp3aq4GM38z7P40inxZTZgLJF9lCNA
Qn1zCe1qvk4l0tXESOiK99aR2wcMQKQVj7v1EWdH+egJaERjija4K9Lx4MRTvq+87o/EAH5nDiRd
9LFlnvBcWqe6iGu4D8bRBHBvz9MVXZB1GGKrYEXzLEqGRN+smAcy8podwRzu0ZAuEIbWzPaKHLuN
m1hRkOouwA/gjC9NN0e0g2sizbpALAPHMe0fEa/Pj8wNG/riwHIS3Do/N93yTDHlg6zV8rC+pCkd
Kh1nfCX16Ndcleau8gaQRaVaXrumLq9eh/UfaxVyk4Ruu1WrBTrRkCG1gg/PT+IZK7i0uvt6eRhz
aNcr7CskjMcnNHK8Tm7ePWSZ9ZrUT5aQEQebmq6bl1Q6VnlD3mbpTFs7Z+YiKu8MKEODisWDVExj
W9q1QCBvqqAbeOhN1Fn5KO/XK9XibBEuI+4YmNTiC2PIEN7WZ+wc9rEM1Se3tbEIhd4zYXPJdrL6
+DBb9m99teQ3T7LldIlvwAlUNVcuqqiN81jY2RnyRnhVjNb0dafUPnAiSrEd5OiXpSHuc3T4j61B
mIU5mTNZg32/GTKMjuGVXnZ7hgjiVZuugxA+5FnBrzBPjjSF9/XiKtRdG5tDLmnwlFRTW7PumM+l
aTTsZqI4mehZ072lDyogNfY7PKHRXTj8caJZnhILESflKueJ9RrDX7kZZf+5evBzr0J4YQjr2pQG
xnJzsG7sr1BwMuoL2wFY3JrqPQZYeVopboOy+xnJW3XoYFrIukdpUUU02UNhmC8/H0MV9ydatZL5
NG/tBp53xkGOTkli7UaTNtTy/5rJzB8meZ8tSBiHGmaX2BYNs+VSyCK+orbKto2QWiBytbtm9NbM
1tGeh8bKnuriS1o5C9PSRO+mzyZMJEEFZbvr21b5GxaUWHLw7ip8UDcsvvUunCBYpcvspkkmeTEq
80tzexqq3PJKeEDSQ1dglM1D6WTVneLyzpWP/76quHp8rViK6w+KU5N4SNg4aasdi9WVK6AKh2Zc
7SugAQejnDwyrMbfHn/5X5gVNw5epj9MbGMsRU/CyhNo3dX0qMopCRKt63fke6VBI2Y8t6s9ru3K
QC9yZV+Yox9mM2P4uZ9ceBvDGO7s0Ot/7jtCedl0qonO1nIHlgNkIdp43uZH9dFx5jzR+r/ktYNA
rnYRgYdlwXkMDYk5So4YrkIjtsinK86UqdxrFr/ISfZ/Cpyvvld4CxWMByJZ/nnmmaBCo3YA9xYV
+jXNvGjPIK/YWFSNqHq7Bj3llAj9IqsnguWjw6Sk9zn396VcHoSOu1R3q13adHQ32cmfK08BModA
Gz4fDX6wUXbK1Iru8zcuY38aXPdeKva31+F4D6NyvDBu7AMEV+pmvVw/0Ibds4vo/JA5dEOJDNXE
xYWS1RBgckVd2PhxzhHHWmlpFB/xXkG6mklEwXMV9y9t6LZ+pRnt3c/+h8lCPfzfH6oWdbwZCkCP
NiPn68SiIzfrU71/5bgeZICfL2pmRa9J6X26Q2Qcf1AGHR7UjQu/Juor7WN5ogojuwtDq9wWLoa3
yO5fuqZHvWFV+16RFJ2o4UbK3Xlj0GPzldHmZFZEMw6oHOW+WpUfMCBQ+KlEM7McNNVd+d2Yn/GI
aK1LBu2QNtw8w+xR7YE+CMDdXAeCdZ4dMzbpUKSV2Jl1Nl9hluiB2ulR0PY1SBe1oSheDl5xn07b
KW1pyzjikPRh9qaH9J6FtNxzbvYuihr5Eur1tlfq4mRzlyNH/Pep9Oi31Krz60dWvyrsx9y0ThHz
clbqtu0P1rqataoX0yhzvSBSrGYvGepvVsXMqjluFUPemdV7nebaK9OA+Sg7dvTp3EZKe29p8KKw
AqVBRnqmttVKfWTpVs15W3QE3KsDU9HstrSx7HjXmjR+teV8tBKvBP6G3YCON8hs2XcEeE35po6R
xJMCGz+BtiENIDa8i70exTnIa+ccn7+95Mugptq4VTSesgUEFY+TzppYc5rEd/0DtfoXb9U5v0P3
TQ7CRTXo0k1TWcrXy8zuqIOFiVR9zjRlI3C47O2Q5jxyHWebZlZxijTxtdrykb7KH4N+qTvTWU2y
VzHo2kVzGvFoekDTlsNcKw3xaHPVetOdlDgSHXvAyd/24bFqGVCsl0njTA9LXsahwl+rZVn+q9bU
72TCH/Dz9qArQu1nZZPFWInxm+be7MZ+ognvhOdalCTkclDXksY6NRXtlsFVrmGipCjTSvmnyxQ2
XIIblXh0CXWBjlRmLWzBPBY/l6M5NodENymL56h6kuXw4U2N+6ZhE8s5x53WB7E8k8nw1jexccXm
ld57YfRVE3j9K2ID5V3c63urqohjS4AOqInOuJrPglr1UerXOC2Ta62J4Me4PyCE/0PVQDEfsnHB
EzGPHh7ynYpQ8SWScLlnGpP4UJlQ21F9l9bjscSUzTwjF6/IRHxTxzzZAdo5zPow76syTp5DXGUs
BvalwRJ0izQvRrIdP9RZRgaKbAKkWNq1sjvtmuH7uK6XILfJGMjqd6RyxV2R9AVU04rTskFTdL1c
P6C0D/XKrpPucJCjHfpGJPO/c++3Wq5/zNP01cCMWc2bqBNfXUqnx5TorhsHNGPD+C2FJrkgVTAP
kmLd2gYEi7I5VLZZbjppqwAPW4PvXM5BLUaDsToePOVWFmRNcIpj6tUAwiwcoAJzqZ+4UX/qJ04F
baCaUvNDRZQ3tEvmPnR0TvltORyjsUTvGEXjteyrbl9G6njlXNXtY2VydkKb/s7cZVeOxbMvOr15
L734TuOOehkSMp0mS6f5RpYUcuH0Oa6UfJuDqsXOsEACczvf9pCdDysvaf2o1bXzwW5yZdcjgQ1w
QQ3LyR60phVqr0pifxaMbG9Q5fVXBjFbM2+mp6acAJJjN9ksDKyzu1Q4KLrAe7bitF6trzuTMICn
L59i/fvURR0QbdfP6tT3CPT7yZadu0VGLsm1daLz+uAsz8oU84q/Pk3I6fvP11+/Ru21X8o4wp9c
pOyrqL0SSridSiI8pgVAUQsAGOBZfrSJkuZZa7v2Xe4I914DdriOhbuZnrPSRYGbOM1DuDxY+VT4
lF6bPC/rxzROafG28UdYgtrPeiOQgC52xNa3Z5Ii/nlYLzk6jn5X6hNtgdC4NXr2QLGpHPG1Nn7a
VcoZYlMUWFo97NmdjRccJhEVbBk4ipdfOZaVt9S0Rz8FhRgUc52CBumtAPFTFESmIf8Ixz5y78gX
K68OmMX7bckmTDOZSIVYhPan2yELcbruzQK3FuWyPhBUovqUu9aTpeYvQq29M53TB8ZW8WXlwXAX
7JkB8d7XNHlr0mi+AZ+WNzPv6InX3v3yjwSRe1sY06mMQuW119pXM/GUOxfMybWJ8vcQaQ7DU/vT
NNPvRoj4RTCT3nW1rZ2MYec5zvTiDPemmVRvBdzPWzwkz/xqAxWd5FfVUi4sZJfZ1e9sS6i7sMJk
4Fh17wM+acGOjt6z1WdjkGeCefyiQzM0LztIbVKxI080aamI47qiYIro6Ikqx2K9jM1Gvfplgi3e
dwuMJWtbwI4iXsJoYHzMAK3OcqRlzrgnfzbyiTSfQgLCzBkOJ5OV/+1GCgjQaC+dYv2t4uYtJtry
FwlvJoXkGNGByuunCN/uIxsCatF6VPeo/JM/GNxXUNX6MhYYIFUeELrQGl4MEf0ap1G5o3Fpvvyw
XjT6TEeGJ+bRLZPHAkTdnafsV+0+iuOtloXtPS5s8wSMCUt9BLcCeFT4aMde+YrYdWCvNampkiL+
zW0REpnklKznnbexS3rmzTgJUFlVAWZKtO+xHA/uWKuvakerQOf4QSRT9R1ZinoHp5NJ4/IM0Gi0
m7FO3VFs81qlUoULHMSw81hZoY+8twoZKdypn7T9UVR5tU4HVHSHtFSumlHGd0Y6ob5wBgoB2fqD
13PAxDh0Ej1fzM0jhSlmHR2sRdKfdnAnG1bkLDLivalDqOktLd2Lhrm3tUArOm3bD2Z66bIs25tl
9c57FbKTFg+0GrJdOnWnBQ7yKnKBknKaie2JpvhVd+ijJgaA2fWjVad+jKVVXCKmBe5yXGfUo16i
SavoOjM5Eh71kRdP5LrxpekqJFqwqtkU+cgAKXmSeGG2qV3mR3TVC4+sQEO/j41q2Luj4JdcEMsr
K5nupWv1hwIQ2ctEt06j5PvA0Y1yvpD5narK64TYb4eSbD6W5WifoopDW+nqu0IixtZns7pWzmQG
E1vhE8mu7qaylF+piKubu7wfsuX9oCzvB9wXePIS+BeQczzXpBJcKMi6cJT7Dp+gTLqUGq6dIG/z
f2wvP/x7uluPeIVenYcVzdwK5GN1OmEnGKOk8PVeJOjn9fScDIP5qIcKet1SPDsuKXBEdTR7QN7U
2llR6jCqrPJQT91703rNs+f12cFkTdtT5R9iZi93vZdzHtKK6ivmT5YC8FfEsNHzMNqbVVvsppK0
FFtJs8/c2ro5ys3EzN+JCXe2nufllxnA000AUfUtT+Rv/2zYBJ8irFPubFlQ3Nc19X4i7KdiNsKn
yNOec7brax8pw7UsTbIO3Avu8elNKZr8YtsAJ+uwUV+xgm07rX9dSdptmI9bu2ByZeTak4y7x761
3GcnHS5J7mSvSz6DlbXaI5lHD9ZCvMvyqfNDQwY1ttHnwel91xvK80B9izazQYNZdgo81ELPzpGJ
FlaxUuuq2XHnJ0LFaLrQhFXFO5TNuB+ZGNS0iuhzwS7orERi9Cyq3XpprBSDYTS3H6VdTVdPFxF0
fsNGi1eWACZKl/fq7AWQhOrrVHf9lrWVE/GiGudvMu6VpgdAUNAJs+DQ71az1CDEXwfegJXCEU6l
wZ0JFmCDkQjzIpPGFR2cZ8Zn7g4DzbNZvVRaNxznpHme+ltaoeLCuHGjidseo0mtT1zE66tzf4tE
Zb/QECBqqnIqjMSkVUPIrl5nll8lY92wqz4JRBUxDJSt9UY6/HJodYdt5E5oktP5Ug85EZW60LaZ
KbxdwUzdYjY1gKyfdeMNITrO3sJRdqndMHgd+Gm1ETFmqiefiGuQzolrhDLycX3gLlDxbZrlLuzl
8OjdUEeFuA/sYN0SBrsqHtpGBXNvKtvEZCeXkyvI0nL46mPd/m0k6LG2IV5N15wJfflwbOGavasJ
Rr3BwKXOyZAZDmel9YEJleAg2dvBeomf9zS1sMZ6Y8RZu9pqJz26zzN910NyedKsf2T/rcrMdnVJ
lWra3BgxZATQXucGLZ+sY2+72n8TO7dO3Ypwt4gHugJZrDcKJ/Rj7VnpYzQW2enn20IdYXKLlzC7
3Cbx40WrXfG23LpNBUhnJYhQsQlam8udnctcXFq4IeqI9meGN8TRdIQ/2Ivrz1NTEeKaadAPwpHl
tk4YzkZJrv+4UVhq+20lK9c8PpD+DsramBv6KXqjBN1ixMZF2F/BGBz7hb6/PnippgQW37z/72sd
ULNrVsW7hjA/n+Y6Q4ABsPHWSiZzq+ey2Vnsq1sW9I6DTVqf80lvtnTKP6rOiC9r1MFgttWJqQPJ
D4vJtCAnD6tyXO9LF2HHUi0ZqcE8PknrrWHExaXxPEqCpdKfjAaenRl/MwcJOVWEsFhmLXw2W0Xv
fSHJhFjdN7PuoiYkiJtwO2S0nTaLA9B/SM5x2OyMfhyw7vaECDQV4XqRwbouh+KhGtPwVKa6hEcT
DR9U1cEsdPsX1px21y1jsCK22AyX4nbkjfh/Hlp9uCdM0rjMrfo368zwS03/jsn02LJDnfpGbCsW
5XOicYIBU7yZcfWxk2O82c2TZH+eyuQAbSt+aJP+BwDmIo5+6lr8RRlySHzsiEaEoiIdsFGH0Exd
H+B+P6jtgmjI5Ito+ZZ/2pu2MJP79ZDZW7+szMnuO6vp7kYYmex+0dldzvqOPZItv17/87SCVC5g
pV8jt7y2s1Rvfan1GyFb75T0KqMDXHDYoSJQyLg86C4CPrsryGrSysY+tS1V31ri1lJFRTQq4sKw
6ylupMeNfcHT2t6BXmIMNA/mN+MHdFdFH1+mvk4uogk/3KKhIu1bGTSOZm7EgfQD/av23CdHUeeX
zqz2pdp/rX++luPRo4sSz146rsv7+sGrWGXjrTGlqIYqxT47Xtt9aLBYNm2UZm+QfXXeKI44jaRC
bFOH0csydRDEGtzjLjwPrU5xgMrKR8EO28PtBhRrpCyGOXVV65bntfdLEgODGIWfNkPVfWkLDJAW
0cK/Z6xJfl4b5jmE5P3UedSXdtQ+qFUYX/IhetP4OV45rjPUxf20XqmzP01l/pqFag/HMX7I3Oxv
7HrpZ5gB7pdCeUuMdA5MRtLoKK361kAistvkeUXqj7X5kTiThNqDikaUlXWea+jBrtaFtyJ0h8CU
1vBYZJUFjWceXlOVjmZXFEwzMiML0IDVZ8cBXrWcA9f9rLFe6k4bXzRV/avk3nJqSChmhyvORZI6
5CeQ0Ymlvdaf0AvTia/HgjziYt90IE/MrGMO5nhLlAXCIn+YR3Soy4vrhyPNci8lrY+NOXe4a/+/
5Jr1WYn+w3F7cJe1pWSfCAZzpVJOo86GTUWxPGIxoueyvGqPsbub2/5V6GF9LUwVW8/EpmI3LVKK
5XL9gFT1mkhHu66vbW15p9LNgvWj/36KGBnmNpPyMsLavJdgoI9KgQSxQGNzv77mGlN/5c+4BwJH
CIyK2T9Vo2rvVHN/GRcp9/os734z/ekInfAYFJSu21/aDPOZIivEH0gQEAah+IsYxr9k5D0c25g2
fDUpn8xX0IYlFZFTVCkoCe34rHh6fvn3AYtdg2Da+VwbjlGuLth2ciTq8SxLQz+Pjm34lrR78abH
Rn83cmzYdi4JButqYpUt+JMSRbU69cehTVo/i3iTxHH6udqxijY1jokgfMFUQTFLHL77dR/qe0tc
xkxHxdlfMd5kgW308RM9smNBJMWlWRATsewm/Ej6iNyOVcFDgtK+dfHkHgb91Jm57lss6r8nxbwv
p2Lmh3hjTTlFDtpySb3ylHgs1KOktz6p/XtUWt1BlKF+dPrhOFq64zdUDqdWQAaNPUYUquwy32i7
5rcbZTAYVHs72wtzRpmrB7cHNbJo0/Ej4toZyRZwpvQ6al7zDrOPe6HWomvK3ntPlB7H59EIjwZx
QMHKqpupfjb/j7Ez3Y0cWZPsqzTqP++QdJJONroamNh3hfblD6FUKrnvO59+DhnZXXVvAzMDFALB
kEopxUK622d2jCLFhgHhNMlif0gcQTDnwxkkUY76Ea9NUR1Dh5BZQ3/jEZTCIsxFd6cNGLMdOZg0
qXI9nQVwvbPJcojsS2kV55hb9rEJGbChoJpHpss/4qoYmJhwlFMIRBTBKO604NMNyv46RI6zJBN2
UCfZtBzcfE2EiLFhw1CAFsbsh5LxJ9IG+I26/auBBPHMuTHcFCYxOuT/5qwY68JLF4GO1/lGJBst
RF7cAKx+puvoUPvMg/2vfLjrnXIv58aLSs0AOsF1FnF36SYlY2ZTdth9GlHJd89Mm1VLtuBUKmw+
tMHol2YWPPd912xvw+4mboNjJg5NUlov9QATAcIxraKlfgSvYO7xKzIDRx07cmZDXU9A8Fc67R3T
v+ZmXKCHBAE7mpiY82Oh+cV1sod8kPiXCl/KshtaqLQZDbM4MdclP3bjhab5NKnNe5jIcDCmw2Bw
o7MZsuYT1WaoMT2QscyxdU6uOBRP46HTIaNMX7Vl7B1FxRqF2bv2mIH5cGoneHOIZ+3DHu8UIwj9
EBDNXJlQlCJLRs9O1yVbo0jyPcNJ654mn3GRugTtLc/YgU/UlnHb2eugtJVoLWzgHq1irrtGvCpT
gteZbuZ7rS1CLLV6dGKI94J1Y7yvpBVdC1PQwUz10ruS+uk6jc2Ti3B0TukxXoDgk+8Oedhlpyr6
sW6d4FmFMEboTzvMNodboleV+rDjsiZYuoXDtfWVK9Mehb7c4b1PIve5dEPGEV6z0C0yXI7FhyfO
098bvcAhK/fXgnrWHJU06LekLZ4re5gKfiql26dWfw+8xi7VYMG4t4OP5bGgmIZ/873WKj4am8HV
LNeNUvMulnrs6XeceStMVhbh1F3LssA85VG/JzlQrpqptssnZ+9LLb2vNVXbU0ooz+jDlAqM6XNj
kanAJvDRFdRhla42bmdoQyhruLfaCF8kTcEb9Cq5OiPsNQA8QTYhCq+NVo58CDhfekqRYdHzxuIU
pOrRLlwceyYc3V0ZOpyX8zI60Vt3zPJa31lt4h4qNuLFhJaav5ZgWTrlRXXJ3VLQoZy6I2cEFYcU
ppaDXVG9UtuNv40VfHJcOJ9szaV4ZMb1BrYYl/I2K5MQCzKZeGvFbt9CX+OMaP9QhviBJAv9DsLc
UxFFTrGicCbRvW8BlGKDPaJfmPkwXNSixo4QRnmIh9Qz9qKgEmzQeYGUxD84aXTQqOAZFqWi6ftI
9X/vTqU9dtvbW+VWmkLfTIC2wHZniPtqI0bhreowl0uD2RBjUp1PaMPgnDTEZuaje4QjH6YjAcz5
evu7GvSLe8tT76ue3hbTh4w975MQ4fvtvK/tLI9yK131V/40lRfoeidXlHJlAP1Zui7rEwbywYlI
MRjOaW7i5k9KNqSvkVNVmBzoH8fWLtb+6Cl7twmf4o63tVl1G6/WxHEeqtseMoxHon+f59FTGpcf
A4CdOy2m+FjP1eyqMC5k61hVO2zvydHKLSzTpbhXUt1/qyyFrT27hTFmqDi51Gcblls6wTKvayIV
fvEj15FPDXaCT8yPHmPNz/YOa6qtSFxcUYij25kgrcbU0c0R+3qXTwP9fARExe+xItfVvHVB93D7
8gjNKlZsQka5VBZilNUeNNWt6q+WNHQGnbv1sdMaMEesSrd+Et/BqbP3HDemxXOiAE0hNPod6HM1
q3GtyNp56Xq6mCjVsmsdO7ZWXTP1ZEwGHpHNJ1KgpzduN7YE57YftzrT3xY8E6uRHOcqjFRvp6XR
S+wHygW5x1wq2eiuFQO3a9cyZurCaX6AUbzVsWHZmJ0u6Bgvalwl19xWrnbaDQdEHcwiXV686xRD
LOYbP2vkup4bb4j5DchiN9MDnixQi6x9Fv4Ezh8KU9vPTSWdw4TIZTYJNdFFvyjtTDsbypYrQHap
LH1vIgDuZywTs9/S9LKt4jYGOSb1ME8fZigR49XII20+jzXapO0J1trDNsKYsQ7qoliVRA0IF+AI
EoG/7jyXgi0G6jcppsBCtPdLeakx/7y5cohhxrSr24cIqlgYGj7ptly8+hmKbK7YVDiZ+vBII8fW
KEdauGLyKfMoQsWuHmQeOKAO8VJJzNdOScKffowTpaUOTubMCefmERe76abmPY+nGAoimeDqWJm5
ufIKVhFmZdWn+cZX1Q+dkQhLciLinFypsw8E1rvAxSicdWcJFogTYEIZ32yfVENroFag5NSnsUEp
JiiOOeQbpm8xn7bEuHMcFbZNad3PHy23Mrgypt1d5a6kCbNMNu60M5vekN92E3Y/vRR+pKkpHZwx
e8SkD07p9h7zVCVcJAIDOldPsWwmScLTk3hXxfiJC07Xi5qGhuMocrELSngmXT9Sd8CebG+qsrpX
fNwr86GWE8+aC898z9dOQQ0jgp6ORVV21gvegD1iPCpwMazm/H/FPmStMB68R7/SSfTy3OQlf1OU
NFuemqp07qSWMESfXYmx1T40heP87ZAXQLkxT7okixGJWOt2MbDcrLXC41gWv+Z3aIb1iqlGhzSW
hjT3lF5H/5INtyC7L0qbmX4nancfDuo6nrw6c3wfzavZJcEDFwD68TgPM7EWCH02+UZbp+HI6X3n
CtHzC1Fm23n4WqTjy2OYNz90y4XtMK2aOo/rVxxD2qQtLzuFbew9MFzdKIX4WZskJEJD/JdxLYqM
UxMw0ExLnVFzDPaO35rGg6AQJHXCADaDkSR0DJZauGjb+ClPEWRBrZr73krbTeJqzWvbJ2tGjtGT
X6XxI7F9wEq4H3xkvpt1Kowa73j7ZCRTIUbTkeoXNmVg/nSl/r1AzdAbilgRe9HRoalNxSWlBrjM
y/sQrT5+7Nza/6F4UzFGK6ZIjN0eAmESux31F1myOEsdhzZJKXpA3Sx3/7qZ7QzzYdoZz8qETta8
glTtBBABz+o9NUBKt0HRcsU3GhrTdS6zMiTgPqf1Rz1bVBUE3zm2T8DJWZc2ZwwK6gD3xql+GUoi
ux0exBqFYRc2WbBpdTiS0ynJ8RNzmQahv/bBvOKyL3Mg/kAD8H3mxQT+HdkaTENlzhXHPHKzbQVj
7z0qnuiuzzZZ1scMW4JHTWbKtyBAX7HTXmipgbECoxVa/iRSKa4IFSaQISYCAx+/0no2IUfBp2ay
IfhUxdi5xmUjJ/3twSTfBWmdbvXYUJ7b1rkPa0PDO5FmbPB9h5RF5cE/l6mxZRtxR4kctu/WgIRN
gdi4Nv022zqWbzwV7nteteo3dMGfPS/6RcE6zMq1KpYpzKXn+R51tCVqBobrvakX3cKbRiiNxTmo
NIb7OLHaR1lzijDj6MpbVcEQyZDW6623Mnf03QwU8vXkHpPDsL/5yApcFnzivSNYCBO+nT58jBEW
U7VXaI0rGnlprNREBVzq0Om4HvjqHn6Dsoqy8N0HNZ0vXbt4s2VpnyQRmtIaSH9aOeBD1iObWXQy
5Ch3nQr81fL4QBqQITcY2PMrjUn4rdk3SLLa4Ja1GEQULi2PdjevDev17NlS4N1t5nuekPGmY3i6
9Irxo7Wa/lzYcbB1/YjEfugzEm3LRzfHbzZUAHFQQ+SBTjx9O8QCiGzKoAKco3afJaF2H+kgKjjZ
CbfWtxURymXF1WIfOBTUziegoJefTWnBCWS+/5A4xlmO2ZcKrPkupCgNw2/ExyXF9B0Z0t3VjfFY
j6FyjP02IT/MD1RjJ3ujWOYrMxh3096x9CPpPwSEcLYM6I86rsIdnWIFO7zgqsdmSx1s/HPmHraW
8QnNy9z1bGMxAcK5VlgXQ8yIkq+otXekOqI3122w3PRldsip/WXLbXpMfxAGanP8bFQ3wHMHXi3q
exCzhW8s9IgIyA3kYlNjloblFW7auTVa/TlWonBVCUXuGZ4nVGckxrIHYwC3vMkZhWMAWY3CMXdW
Uw6PKNCbKMJVpQNVOXVmXF+DnNiSClh6jTNFPCsB3cGJ/0aUhDbZLr/Me3tO8Gyiukcl/e4mN1Gi
Tb+aTNBpG4mkLJQt0L5HL66ipzhW+WBWdAvdTn1Woz/PkngRh3S4uTgqZkmcxtwlmfCtphbNvglq
+8WKhjUO8eHD8rBYYm5T9kojvhTyU0yAVeNqeXa50uFZH1lE+U8GTwRA8avq6dFrEgcveRL272Nd
hjAAwvHRsONq3Q7Bxm2bg2xNA8Su+DBxpiBC1/6FM6Z/aVytZgNrZdtUzSCEEhW7KKBPn/wIgwPQ
lLe+wfSlcrFbqc544TrxUPQFUgJJ2fvEs3EHS9luG2EGjzG5dHYOZ53KmOXgUD7ipcr7bKu/6QRD
nqsE2lqswU2SbOyhvyAoJhsc4HTXNjZxgrCiSGfsi2Xv1PJqAcxdxgNslCIhwpfg/j8LpTTu43L8
Ob8W2X8/3jGqI3AVMAHwKGCeS6/wIx6DsAOSpnUnYbmfRg3vL3ZtcVF1CpdUjXRrYmJiTK0WhY93
x4pVJ75WOlFa5F38KiD9BbPCAI/uW0jV8jJMqI8yLBIKPQDbteHrr4qvIR8FpeWf4DXY/fBmUnDY
tlm3a+s63Oa6TgMIvrNLgxIU5sml6IN63RlQcofpYiESpFJ82bTsBLq+71v9048pndALPp44A9M3
WLcj0ORXzawNcK7A8zuzTl88ZyQeinxFcifNHjTsy4so1vtDmwHCEnlanUI3uQ/dqrwOVVGcZJNU
KwUj7kopYnsdOb15EGy8l33gwhhGPN+W0pDr3KnwN1jWq1bY5QmxpDr1eh5vmM7TW+x8z8kVMcVX
EhBeC94+7pFYpEuEbEuvabzOTDFci1C84IHN79WYFkddd75MAI0718N3OOsgf8kira5sclU5jWaO
PtmLbawVGnokgpHSQoIjDDvNMWKc6tLLXx0yciFCV6Xa4pldKxxE22C3Bg1mmWTJuJsleS/EdBuC
AvTYDgTTajHOSmM/uH23tDOr32Rjy2l0UjZpWGmWup2R2gniq+JL/x3cjdFFlBEp1e87UbpWtch7
CZW6ufPJmJE4a9j9YXqjSHmhISDdh0P97tiTvOVg2fTc0D7dVuW4XSfguswWQWEIcERmt7EYY2x6
P4sfK1apjvAu+dTjDuk7P5XjyEp1OtRorduNTLdXcg9Ep0hhgU6I/t7VMUTSndVsYVeXT8zxGX4m
RvYtlIeBi/3ylse5nYuMgPNcKFz11MZJssqBDD8JN3uSEaMGrCUf0vZZ1EWoNEWBaaKN8sf5qcEC
t8aQt+fcWd23aHJ05sUvTO/E8yimIHDb8IZTgslHUzdbTlZ4nmHMP1W8OmupWPYG5DbpUUpQTgEF
7Ibjp9c5MsGWxN1FI2HTSAR4i8O0xXCUmo9Kbe7jqu3vaHk1Hy1LSubPKibpCmRHTXjhmqUGHhvU
YZV5/n5IguHKsl6u6tZ0iCrVEE243m2ltJn0W6TFy64Z7m+jM5fU58rLyv5MTUO7xPVQbll7WBvW
3cN6DlkAI/l92NRj8zxe51pLLcY5F47MH/ypfij00mjKLZMVSvBBkGFD16Bv/mRbRgJpkwiWl3vs
I/nCMpl9vVibiqUdBCxGJ6UXs5VYBATtjqEgbk2J2g1hXCEHXjqDdMhC1Tv+bpf2YleXuHFiBmCV
J2kwMcIPYftnsx3ETy66Zxj+K0Nm4jSXyLkFDczlaF9ESeYwTQci+RDdBsnwnnoG+0FR2b7lJmfH
xtsnt121h/PIFpbJP5gdjM4P71XyNxjs1XadJgbGJ4ZPL7d7Ifal+fSu6WW0yL0M82RcWg8RC/4b
EXj+PWIKcFZoXGMb8NoVWmcema2V+9ornrJMXXd4Vakds8YVZ7vgZz62ZFiLtjtIGuUQPR1OGG32
pgPOXCc1g91ZpWYFubo9P41tUOs1XXm00MM2xNXk0GvuptSK6mXECLq3y75iGW7qy6ADuRXqxdoy
Pfe7LPSHXJVPXj4UT4YT/6T4K/okEvWz6wsi71r3rljJgaub8RoOdHYzamQm3/vh0pfhilx/fN8K
HxF7cAjp1L26TTPLhC1E7eaEn3ajPr5rcQNSQwj9QOOatYGU/6ubWjYcvzR2TuVAhgmTq96PGPnZ
Yd9UM9VLG97sgQETwW1fPXbj2CMfyplDaTfXXNjxwrfG+IXtNM9cmpZ3DbC+nR5OBA9gYQoL78fC
ccuDR6feopgsfPNjXvstM+q2KlO+qEVsbJj0vXhEzkjkFeLV0WmQV3UlPGlzfVkRJdhAA8gYAba9
lTkNhWBiDrvbuYW6lPA8Q9xt9t9bsuFHL7P7xXSx/uq6d7fxWNgNI3D7JTuUkWB9jvcl0VuUWi3S
H3uJeh/FnaRJFRE+AD8F+5uMgToh1NnZYFycnktAVnc2XpVjm1f+Ws06/aMN5aJp4mzLbhin/cRn
lxZ0kt4V7U7MlwniZCLzxMOQZOpSuG2098pHUtri2fWg4UTMqFdEkOS29EJ29cEQnQybv1VLZXNv
lB0zJCM/j3GqrNy8I72k2fFwuN11GRavketgZYLGK4PyJ2404DhFuq1BeZJoZlY7nTNVfWiIjVxk
k6uXglH+tqPa6XR7AjuJqV+GGC8zfMK3ZJBZVKfSEsY6n25m2HcHHUUVOwclZv8vBvxIV9P1zec4
+sMlUSJs8w4k+b9mSTUTDzpGmeRMkaek6elUZ5GK2Z/BXVM9JCJk55TbzSKm1+J4+80Aiy7cyYI0
524qfwQI7Kvtyp7F61iFC0Mzy67zY7nwgDmfDCP2dhGzzNu9eSNE2qViRZxX977ta0edxSVsaUDG
87nNSbFo+f4wyZb5YcbeuyrwI8+D0RRqCW6LokXKtWBBjb7rwQEekwU7JvOHi5HP4Wr63ObdG7A2
6N2pJ9ezzDefd1pXr1ZFL3+MJlGR1mzMB5HF8dKOMq51hrgEoaouVYsJUiYILWjYhCpSGABEx/xB
JALsmjaBD9xB8ZapI36qkKsOiRfVqzCpgm0sygr9MKpOMdXo7LNBbQa65i754cqlIhrM2ppdPuLC
Ucms5Hu6k9J88D1E9ZFrUjo/8s9fUuCfzd8zfzPyF2Nf+nQyzeIJGVPr6vkxiiZT8TU2zorTQ2hu
Rab0J7ItWLMQod55SxH7BfF159ihvEMTy5lpSOWdvkIWY381g873ZN5m51Cu7ezOViiIDZEZ78wJ
hYpTvzoJmKzPuAF9SpNb/0xWyj3Wafbhsl8+zjdhoFP/gh+I0mdj3/o54a3CNfYkYdAia1buJZaF
50gCKKotzvUKjTHn+RCgzpvbQ2tclxbLN6rF03cjdPFnYZ8cVMXdx5NthIRmsxhCsGFG14lTrmP2
CEuj28YNoBVncvxXSfsSN4nzUHZBuUrUyt7JtnkNx7w/RJodIpeo6gMcuEWsIZrr/doq6a5GgY0P
vCEjiGAlPHwT/wVC7bqpofjParKU1GU1ZMZ5P4LcA0gsEpkI3sD5ks4+hvF6ayTo0e7HIFqKePEs
i2WBuLFty/yXQ0LuY1A6Itv0sd9ipo2leQx7EdRwq8kVaKDiHd/VLzfmd+ni7kEtIfz6HSEPYpjg
sYmPFUHy3E8HSsvD8zd4nRne7v31rWre9HeiSvsVcavilTDxaiYsO7VureOyjyHSxCXyXbfyNHRc
kgIdfA+aSyHpo4FbUCWStOUM/T+OGyNfP1aJrj830Z3SOM1KilpcSznALPDHr2xQOV/kinqVUVYd
FHg/G9BB8OIYDO96tYsXTTWVapYNhSsasnSTn2PVH6cWcW+dNSxyQV2Gr2ohiwWVdMM5KJLw1Q9o
jBeMgmy9LvDGZofC8aLXnDpRcFrgSebvcov0R+Pa6Tbv4AAZDiWt2nQBmW9q13vKeeccvaj9/VAu
6geKj9xj7IzsMn3DuyeJEZ3m748kqYdbNqz2eTtSTdk80oAO4qSm3UIfMfdH3cWyzBajDijvxGYq
ybonWhnTYywIP7oyBpRR9uDsiPYyH0e2ixB9GHHiO+yKslu2FqkjODvtY1bh4dHNio9KX25m68d8
U0+lZbYgMRgm0bBJm8/bxLHzW6py89r+CefIQEn+LkJ8XjxV3VOBB3fRqXqwU3r8Jc50o3SClmvT
Q44hORWlLBnyQbsLEiH3OpoklU54ObqmlR/RSA8Q4I2XUu97BN1WWyeksQ9qAXId69rkkZOhxPdn
WccgilCN6s5ZzodE9yh4SAYdSI9TbrIwHo99jCiI+zhjiGFVUNebkZchXLEGvs/ssLs6YcqUO0CJ
AXBkRgpnolJPCWXSvTgvLytD99ehTxmLUevdab7nz4cWlwa9Te5Rz80HjZYKw4u3tfNQFapgE8NN
K/LxaBUHm2HPshAZexsx9emSmL6PyLtuS9/rsH5l2vvQXvXRsj9Cc2TyYt3X4HLOkuk+ARqCP4uu
jPzN/KDil/52UDD1Rnnxok6m86IMx4XqxOlGF3G/6OoqOyTGQCQ5dtjtG+cgb7UV/n2mOoaYsDVT
UqzrGRVVCx0T2Huk2HKX6QTOgtyKaMNpjHHdEuUvDE6ZdZJYhNZ6ZeOXhThUrjucLb0kLRiK8QV2
1aduKMp3ZfAaSYRfuNxfOirokKVEi0ncvzoZwIkuce76xpra66ZhtufA/ujlviauu9AmInZPH84+
n1AIYW0ybWWSMpQ5u2XG/BeFHho0XhoIdEkTrujC6jBIEI5IRcPSauv4EFQSbncXryOEikdhVOnW
y4FRs1v7oQUReYQGga1OBnEYc6O63pShXLcW7dQIncBpIf5GXWc9HVJm5qxknIlt7eUId3pbHEk3
8+wBLt0RIVV34C/VTZVp/ioO0Kpdy0ivgD6DdV7BCjKitvwMUnNvduT9GiZY24x+wu3Qef0eb5Z1
VYcqWLaaVfyk29AsU5xlTuycIAtBzeuDbE92z96q6WAetfphCsh/loPqrkY8A8dexUw16OO+kliz
1IjxHC2hQZMTtpB9/ah73p1IRf/OVWoobXzN06YZY2F5IEtIlt72aMEWOn/4dK+WxlfSAkcfrdMU
BHyBen70G9+mLFA3n5GovIzEEkmyEk3O1ZdxRxNt2rTpxtOs4Bxp+rDX4XJAuxyGrda02WIeReOP
EqcOI80Ne04l0abrveyupw0m8B/membmZKy+3XalmEFB6KD1nuYbFcMsycvH+UCShCPDoxkbr5im
iwl0Mpm12saL9GFhzIFmpG9GCrhI139P2+rs1xo21bQ2iHerDMRrmWvZTmGuzZWYQ4EIv4xMRz2G
hXuCJC9x1mKd5doIL73Ye8qALGP8mC/K0GXVU6EOKX3hQ3MzGDbtFCkkrrywpkzsHIUdhsI9ppwC
1Kl1AWjoS1Q4xl3fjsWulXW8poTUXc7TeyWS5lGGOFLmp0y3KJcwKn/lGD3k/tGbUurFqRzu5gJr
8jvinPXFcT5iYwT+szXA6d/WtVKUBjWj/F/DAK9cM6JsMwfXrRZTLnWu74mif8xTSX/yjsYK4QuY
oAQlc2Fsm7RBjZ2uyjGxQitOHku4WNWoUl4G5HfjJs6lGQznNLRhuBtsu9qnmlKsCr1lVI2KVBS5
99paVNQEBhA82mrth1hV13PiKRDepmnr/FzFwVUZe7kLFRUQklvVK2Pus/c1i4uAlf26HcJ4mQbu
FA6k1ImCEcTe2ghsmX5jbm9LmkxrH2ehGwqfvaSPor0J3eNo8YeMASo7qk4nyuTCJGgLMvs+JyfD
vpg/EpmQWsD0FOLwOikwp9Bvp7s2+u/JnW6YrNtbEVcvreMyuZAhyWHH8GB4Ffl7pXXsO9PortYr
9hpx6R2R2chjiVFZQWdYxjaFtP20zUhiKriyIRGoSWjaNizfO3pTi91QK822khmc1Si9BrWRLnI5
GDuCQ8+WPQ2mldqHkA+5VcOIXBJGSwPGs0MT58ZC1BAlcAdME+pmdFeQjPKSqVdS2a83M9gQ+PHa
L3pr4XXefp4BaDWuQpJbGIi0MdPWt8rPzjhPWwAlU/OvwFYePKt2PzX3hY3MGVtP+NPU60/yweFz
LANvy2ApWN0uac4IorqtWGZVbFS/+FBdfVKaL/zcQz122bItZPkcDx2cBrW0vg0Sk5I83ch8c5Vy
LSTDVQ/lcb5pYZnf7lH0+4jEOG4z9gnm2QZ1fHIyE+HcCaZemCkBknftS8MbZDdvd80oNzaRDzyU
p+UXmQPtamRNSPbLlsfBEq+h7pknQwc5YIx6gd+o+41zB8tPmTJL0NvTgssBOV/LnLv5BqOPuyUs
2C2S3v392PyFQcaEZjFmLBu/++DMg39dFukxSnvvMm92M4mDVTMJ2VK6Os+Oej0y74OYwPFkDi/i
7qXyNQMftYOs6FjiON9TG/NpgMNSrulGsI9RRv0suVrtVY/97xpA4Te71yWJklVqjj3pRaJJoYmj
Eed+By50ijq7gRkt539TNAAJqxgMEP/6umkZn6RpIPEWwMS9STvNQO+FHycf2ZSKZS9AvCat9GOR
9LAt/ATQyJgcyRfRDD7f5UzG5Es9QEsV5xZWDFpMdZrtYYWdDuyLjH5NjzeYRRlZAPr8YSKySsJd
Vb/u2coYC0PrYAZPN5XuHyuy/EcGjD7NNnWdbogBoQ82QuGVimnfJPI4JHLTgSy8SL+pD1CO0dUL
oNjTQ/6Ex/Y4a67qUVDoVwISUcpTEbTDqZpu2iaebsxqUdADte7NoeRqx4AhNcxPQ1OyRaZytfUC
6IAqZSzHrBq56Ch8qOZ6+EDF8Mu27qonRntkBMesdxJ0gqhxl2qJNytCzniEmbMIprMIgTDvhE3i
06MGYzMf/fW4ovUQ9TW5wKJDGi63p+3WIMC05pGN35ehg4Ju/tXTRB/lpfxqueOHPEKi3ORSlsDR
u9Z6kjwo0rufjUGl21aUYrKSwZuQUI5RvqnlfYBs/NUDKlnaqOQXNR2B2vBpF62R6Qssfvm6dzxs
ONOrVoeDs6Dggsq8LDHvYBgzNJ1GojouyWXVZtTdzv1tYWQyRFsCj6VrJe3YURb0tPlSDDg2tNcM
j9Ait3JCvuS/oFgX4IU17AVew4bDGlFjCuZ1x85hG+ho6apPRHbWOrt6CDUGm7z/98i2E85YY/yP
PvqcOZzr3CDHZdZwwoP4olxS2Z4ZI7gvPXtfyhfdHst+sJk94vZQPngxIstsMLS6dJ8CJc+d/g3C
n7uCe/rTs5XiEE3AHZDeSHpDCrzKpvXO0ZTkbCnKKWdA8VhI/7PQNPt2pKkYMmyi6YhkfDHyg/6M
tetlPppvWixy5kjX+nwkEw0cbQpi2QzgasVxf5/3xS8N6ToMqU9ABqGgCaFRBZaettI5+wqGsIIV
/wfr4WU+lQ8kSscNpSXYERRtUbh40Zc07tLHmaJbGpHL4Jf6BUMbaXeXZrPRoZ3p45ZVWcz72jSO
hXzvBGGYVThR2Wuzs9AlGRS0IfMHTlhM9pIUR5dq3o+jre4Nw3klWhoTj4Mxz9KzO9d28oZv3T6Q
v0o2gnnrou9bb2tNvb92kZTXse7La9Oq/68eNfk/0IaGrTuAKKRhqLTr/WtdUtBrOkIGbxa9GOhA
8vN9BafsXOLbvMbyOZhmKiNTgKPexhQsR28BVOsj1drWOU1csUg0Z9dN9R3zST8HJr0jrCcogOSx
RomBoJeXzG1rItIopvO9zOiZr+CDvSWyekoIbwktTEQjqD7svU0vE0JUBBSNTgm3utISCcOeDVmj
W+WGscDVnf9os4TJ9NAz76VEGw0fI1I43QxT7Zu0I3kAkPU3P7FroeKYIfWtRHIYZdlhyLUb+1MD
8wG5NmeFOOXSao8xFqqbuCY14KpK4usPjStE6GjNRsK44Yui3rUW0MjTdY4HrIIe8a5bRQ7Z1h2e
cEes6i4R68rP1W0NKWYulPtfX/2/e98ZnOjBy9LqP/+D468sH0qmmfW/HP7nU5bw339M/89/f88/
/x//eQ6+yqzKftX/1+/afmeXz+S7+tdv+qefzL/++7dbfdaf/3SwxjxdD/ckj4eH76qJ6/m34O+Y
vvP/94v/9j3/lKch//7zj6+sgQrJTyN9m/7x+0v7n3/+4fytd2/66b+/NP36f/7xv1Mviz//5du/
P6v6zz904x8sR6BUqLYmbamp/KDue/qKpv0DZKUqHaGZ9PqYBrV25OBr/88/FOMfoIjxN6l0/Tia
5ThU5VQZLiO+ptn/UGkBBnqgObYUKv/ff/3Z//Ty/fVy/lvaJNcMQ1b15x9CncrN/0bOlLpjyqlA
SjMMVk7W9Av+vblM8WpFxWP8Q9NMGmazpqkUe8my3q1+DYiOyso3uqCovlFQ+yR7C+IESFXA1lj5
VedqSkZcjBTO4q4JCHQkWF8t1YwJ4OoY1JnZDXG6B9db1RuzkK7pLdmyhlRmEUahP8epwdsAwJAU
Iw5rp0Cmtb69TBsNcjbCKugSC8pKiY1lFAZt9R5hncMqjt3TwT2RTGT+mn81ZoyPBZ95OOijQfkA
2W0lkOFCQzZHXKGy+LTUJAnJFcPzYjlu694hsVnZBQsSou74XmuRQgSYPtGQ/IXSq6N4N7zWye+5
4FThIdDZC62QpvuOvKBRlcaWCsCSKAlr5X7bg0rpNw1LVnQerFJUkeNK0nklFortZ9TVJkwsL9ao
RDnE4URp4Zc4mNJjmN4SSvzYl8I5Vr0EsqeikT5ZtRILrtskHralTjEy+ROEC8lf6og4uYM/Oyjt
wTD1jgyiz3XWUheJp2vxZwpcr2gWJZe8ns7kQvWGc62LzG6+/g97Z9LcNtKt6b/S0XtUA4kpsSUJ
UrNtWbZkbxAu28I8z/j194Gr+isKFsgu7W7c3jksCYkcTiLznHcAb103t8KALGwi6IJTlo6izWTk
JP8zjNeuyUqC17LjajQ+eKUmonslU3Ee8OD9+ReG4SszvKaJnYvRUKJnP4aceKuklSJI6BkmAPuc
EpisDh4FXzzV9FgC6EAgUYMu5SdhcBXBJqu2VcrkPEU4Kogb6Gki2Nh1TstZFDcARkejky1GwQA3
rkHFBJwExCQHYCIUSkBnNUGzH8wCVRqTryD64DKo0w0o2PFJNJXz1S4K+2kIqy7fFRiyqJyMZpXn
2gpGgQ1f2M5sphCDg8AcgKjnvdI2F35dc84hjpV+p6DazJ3TcahkC6kjjBb4KHa7Q297xkOW6UGA
VwBOexs7B4xw3Vf0aqPYkQa/mS/5cDnmY6juoZ4UHY5idvisZQ3YpMrSgnLL9lMqO7WF+rirOZH5
e1g8GUS63jMNrvBFRnEZBYQHv7LmLwOn6ha1EANXZnOqYlKDts5BQ5hoMEwYrYQ3bQugFaVlXeUa
2/JB2FK6MX72aYWtAtJOKcTWPJp9EMiG7YfYnL7qzRDjBVd1IwIJJlQ4bGCEkaNTo/ueHRFzfV9Q
PBc9DOp9FiiUvgNF7eReehxj3uEZ6oyUJ8n7bWNpB9wLoiRUu3fw2RHHt9Ewj8m94lKCE0MZO7cm
BEfrsvOKVLli3ib70MRT0jwIYOnl7EtgKsipZLmi3PVxMBuXdbpD1blt7Rgpp1Y4Vm4dHADbcFcq
kGjpdQ0izrNIzKkU5u+iSgt9N+hG58+ceaLQmgZsfxdOUiVyI0YZxm5EDV69jIjKEUE1oANbxMt1
3JX0PkGpO7SdgV3BAW7b77iFD8jcD30y3npI7ptPsRGr1pWJKFK3QUVhoH6BiGYaglwB33agqo+K
vNAjs7sszQL7JAKgcgSaT1OImyOsYn12QCnVBgfocOiQ1a8jQI5JaVa9sY+4jiMvMqqxJHUzYnmL
HgTYpwqVco+aa2GGk/1nX8cDbB18l6CY7vGD0MGq6ems1Ed2LIREPnRol13YoNBm4UEd1aXnCssv
HWakPs4QhkGtKTpNsqgjtB7Y07+1Q6V4blaPMdDKuMjljW5m5EGRjwP89RxOlgnqsc9JHn5XW0CV
FltbnzufwyHwMVMqawc91alKOIugfWqGz+gWqCPGOnHVf/cqVKO3rYWU5MEeQXBf4dgWO+91Tauc
Lwagt/EHiiCq96XhVG99U9nV5vyh7LE049oNLLg3kaP4Gg5WLi4E9gzVZxMflOwZwmftgXFKkipH
lR/xoV2lqlQN8GFAZ7gAglSb/gB/XC3TKy3VrOYu0iJv+pjy5e4+KJHFDcoFjWAaf6LUo1t3eVda
QVZdU1juHHLCAe5Z466u53sTt1VPyW5VL7LbveIr1kBqqDJaEh99of5SFenqTHk4OlH8/eE+/lDP
JrbHn2lkb+ZTghC4a+Ln+8tT+chgFD/y3kfj4R3M68x6JseAZ68DVsY5ozr+ezsY83FaUS1VmBYI
sZfHgYY7CvVA/y6OuA+zK5vN19MdWbo/21wpXrSwUMdG5drC7cC/i7iuyl15V04b62f9SX6xdpWL
YdeuO0RfrT8pinvJnmndsqb/OsW+OMQeD6Y2H2pejqajm5pu2I7FsQcJhZe9hFkoo9QEJP6Me/OO
qIe9MD12f6qXnWtuo6vsQ3Atv+NKTtNo9p8eAe23MbY1U+hcf4SA9/jbkWvKcP4Lg+w2QmDvSt9F
O99trq1du4t/IDCz83fROY/k2VrxRX9ftqjNh8Cj1ZO0Y6lwg7o1Ds1l/QllY7dw/QdrjxrSp/jx
TPcWxqS2buuaYam6bXB5nI+qLxvLRd6CTmpva5dk/nilbvlqbKOPyhZ3I9zvdpqb78fr4HC62dda
tVm4DvrBQL2cRauhU3RqAV4SxfdNOD7kZrhpmzsqH6ebWdxcf3XOFtgySFsF0KcuVk7kOZ1RFfmt
7nyr2Wf1utohx3Zuff4+X7ruEObcAoRpiOWhvGn0SEWy+RZNk8voKXSVLbX7DRysp+xgn1mOy9WI
vC24R8MkLB0BcHYxcHqSlTCw7Msi9Lbl0G1JCp7pznJqfrXgSEtwq6cRc/YTOFp9piODkav7ZaBW
7+NYu23RC56q6Kr30svTs/NaX6SJOYGFQbstjXlcj1qqay4vE9AmgcAfgWujeu/LMzukpvGQ42Ca
uyNx3uXqpQE2/m3zyFJVs6h4a4b3pQVBu6F0P2uIeLs+VLkJZO9sO70BTI/W+HCXDMHF6U4ul+Cv
9m3VBoRmskDk/H5HnUSiUwJJty4jK0ne63UdfwRLbjVb0+STd7qppa8CECP6ahvMnKXrEtfWl20N
vTF0iWNd9tthJ7Y1GgpbdCY3+aUFUnoTnYlhMa+1F0NrCMuEJkhoYUxHYellc2mWJSUA433Wc3xB
HLCHMhq5Bglb51rx9SS+JioL7kB+M41UXlJHVpDGbD+uHEDR7aTPNPusK7em1yl4d6mRRDXWTElk
4t9Zt8/AYIONQAL2YsyTsCdjKxR1vOjKUr8oQdJDZ69Tajl3wGIthdzvOJkIZZLc7fEF8AvVvC65
b4s/zwz0byvXtC0yO+wofOlVvk0vew4ETdqga/bVU3EJambT/Yn5zQFQ8aHZxntnZ/4V9f8qkfP/
lqV5V/zMPjbVz5/N7bfiv0GqhrzI0dj/lqyBe0b65sfP/3X7rXoOk+Osza+//Ctvo4g/4JMx5I7F
DY1si85D/0rcKPIPFibftnmNOppO0uQ/mRtN/cMmo0nmBt1DwUeQv/o7cUNOx+LY5kgyn9b8+XD+
Td5mcYaQqm3anAYNyTGGrYA3fLlefKdC41GttsllP23JleyoYeyTO/0w7sSm+eTvvDNnCPr2Ijjn
Jh2TmhX9Yh+YY/Rlk1XH+T/Mxy3A2wZ8UG8YE3cqFADlA3IKFpICiRysayt3YrjRQuvS6laRRuR8
n4IogvOcCD8sUSxJa7P1fNIPMoD5CPXIqrhkBtgGFjei7ZTvaqLrLaDRfPKhz2Q2OVsFa61bH/Yk
amTkdMXXhuzL6LYBcOIt0nVswzqlF4ldeO8VmG1QBLnUHAOlF1uLkTftENx0axTP080EDB2aVKXh
sWBa/PidE4eielJ6LmYPHOEH775GJjx2rS6q8GNpGicFO0Wald2BIfLeJWaSS5fqE8ImWG6A1rrp
p8gsd5olY3Wn9opVHpBCMpB9S3MgwjVypwGcK1nI5xYFd8pKmVd13rWGcoPcWxgtt1udi4h9lWhm
bKBPp84eXORM8rssnXIsujRUEp+yPqiTR6Oux1kby2mg/Kh+kJM1YvLKn4PT2VRmHUS4b/3Aa2rX
b0NfvbDU3rOQoy0TEEVOFeGPFZJPPxSNmk93ihGNDwaiPgAGERuZ8q8BuHILZG40oHCQoyHlDtUU
orwKkwfjGNUKpnunoE6GehLoKEDYHcOwyTIP99LEmHWxp5AMxEWN1xRKIIGwkT2YxIADEzdIHb5a
m0jFDVoZRlTrw8D8gm3QY4oAaL9pFQPOn+b1CVqQU6MADVL0cC8LQxd7JxsatJ0ysgCbrA7y2EXW
U3fQUjCEdwEqRmD5VCbkhlg5CiJxQXXXtgPa+yRJ1V3iKFL7IKqCqrDWO97HDFi56SadhvlEkyFx
cGjVDl8wch+WvUNMHYVaC8QarGbVM5/8UXizMGaFeSoQ5LHZNAV60Lhy6e2DA3kCcNJYT8aFCSBE
7HF5BfRqzcIve63owwKJ+Brrk6I0pXVVtJCPr9GSwKe5y6mjIpE2moYbdx2Jp7y0UnC8IFDJCQnR
OAeA/lIhqWHgrpbVmQP00cnQxK4tynxk8kT304kaVEla3xlsCJ0NjrpTKrWIjykIcLR/4F1dSb/N
sospzfJdpQ201IOnynYQi6uO0oGugUjuJzXFQ7mt5jpb34YX2UiWbedpatLeBfZgqB8m6RfdhYhz
JblJpZUaO1S06nSrwq3wqZDFaHrZ+eBP9xa21kAmeFnH9ah/oJxVgI50ZVFF2cWYgArZVraNvDAX
+8G5QvO0VZ6zBHEBuDeILbk+kwEvxUM6Y9t1Hqp4lllGFQHclebVmFCUu3UqM0i3kZKkcMmq1kTj
h/i4D/3Jc57Syu72mRfBOUIfrXQ91QiBr6aW3ewVs+9C5OCRpdhCXlW/Fyk1vE3hFRj/GoFejpsm
Fvbnykw9dTPoPccEssfprA0jc6osndXV0U2QaZb6oUhD0QFnHBxxm3gWYn6hmeET3Jqo7+9UDx3p
XVVMSXeRxlqvQxTyfYybJwxiLkgmYqHWkV2ytlaGbuuFJO0Jw0BkscZBZkYnwL/ObdwkdBiUhkxT
771CbjQ51HkSwG9CcjQ+cLgCKFh3JRuQNkzVI1gmBUVrouUL+eY0wLZr5mPnvoZmUqQNuD3YQP+u
VKWNzA1GRCRMQExqIeQGIcddgZKjuZdYoEw7QlnRDlEVp6oLDgD18tFMlIbMWploe9u2g+pjWLeK
s0nqRMO3WNaRRYVPDfGXxQBROzSJSMIbPU6ybNd4qJB8hLgCwMSQVdOAJE69qN7HngxB72hB8S2P
mvpTq7JNb51AxMkmLaeJ8C29DN8oNGOUrS8D6b2bhIcLqsy7vNknvt/+6BUQXHsVrVqbpcX3/DAa
tkT0JEsTRFoytaI/OAcgRVJGeBVLDQdr10iEWiGuFuXtRYTe1ifTa2X02Q56kCCmoWrvqz7BSHB0
Wqe77lHPmlyBNP6doSLBecOW1j0UgyCDmauSzcrnKlLv2JlbpCvN2PTNb2HeiO9GS97yAGVVRZuo
dAQZJ8nncwfnCKfdIUpzi7fQpP4FaVLRQoUtJRIVtTdiFltXuoYRVZrh+IJeJGRJ9LwjtMYacQVn
DR95M7KAbSGDAWGlJYPqX4m2aW5jvg76N5SrzE/KUECul9TRkx1j3EL8Q/IXZaG+C6pL6oPVz6Ax
cobUlEbm1mOk9/sSnQH9YmDv5UuQKoBToLlHkP5Y1aTiCx+r9RybJeoRhTqoiCcjN7kLLR8mIyy0
2dmb1Cd4n3wuojqaP/ruryPd/z/d/m9Nkrv5P/+34vfb6fYOan774kw7//5fZ1rNsv6YT3CmLrGn
wxWMzNvftcj5J6ROOJaqpmVxKPrPiVZR/zBVAfSBTITDyZY61j9n2vmHpoFfrQNZh9IiN3nt35xq
7ZfFyPlo7PAYvA41S8xppMWpFhczPe+DzHvfPBnJDhVetiax5w8OeSKvWg97erkNB7hXKHT5MZWO
4DPkxuth+Kil3V5DprYbFICKkRvA/8/T/sLK9Nsi8A82HlthlO1hj16qWn6Q9b6XYmb7zDS/yzzx
9qEUd1ql38efNAHObRg37JHvGlTiysgVygwO6zeeYuzH4BMozm2qFu5EAW1Czm8yisdKM13pd6CY
0q/wj+41X3uf6tq25SyGMsleJQNuUP5D9ftSjso+/F6O073nl99b3A02Xpq+dyg82ddmazwNaHv/
+6B4+B9Yuxcql+n1kLlv6/BF8f7X7/99DaT4/odFHpwiuW3p3AVY/H/HDD8wyMizXPU5d6b/EzNS
+0Oa3BGpN9uqxmL+J2IM7Q+NjK9JKsUw+EPH+DfxskjPKKSPQdAQJ4s8VyurOoprJPaNHuwSLodh
JWrDbVHaSh49fxDwr6zA/kZQlDDP8RaolG7LobQ28KOjepn86Q9ghm5qHMWG70fD9/6vdM1xdv1l
KuOfl1okbwZgfbgYFNlNAhnui6lW4lMy5O9PP/xl8uufh887x1HSy6pEMIi8T2+Suq3qHcw+mAOB
VqE8VRve/nQjKz1Y3nBzXN1FPYr0JkgxH6Hw1YCGBgbrsX7+s8BeGSGWxlGa6z+d+GUcetSJ1ObU
PWZgSGvZpm6Q+NMBJdMPpZGMH0RZnhmqtVYWm2hX2RFkrTS94ToQ3ye5+KD6SB1xxjO4u+cPp/uy
MiHzJ+N4QrK8z3VKggJQNdqsO0UUenjh9XrnbwKztqu/8lWrJZu1zszNHw1ZFTpAKeCG3iQC8OBH
5BxxpIDBLmDFUgrEFcQuSEHk/y7x+c8UzUvjqL3aVCoulii7dLVvGRVe49OU4gRjtcq7KIBabuyc
motCehj1GlFbftuC/Gwr3jjcKuZkNONORQ/T2AGlqUz79vRov74ygQW9fK3B9hDcTeWAU2w4fDYw
Q4blJj1TXp5+/ssE7N/dNshfvXw+zplBDCS6d+P8GnQn7PT3QVFtZ3htMFy9oQ0ynYs+aGE5QH1N
W7crbqV0EdfboyE1edXGgPl4uo1XVyVtLIqLhixhucmsxeHavO91eYm42cYBcnTm+a/OA89fxFYS
5lwbSu462GIiIJFcYNF6JmzXXn0RUOht9NT1eXU5fJIqN++7rHvL6uGtF0FkTqIVdc/ID8rDqH8W
2qfToz3P3D9p+79XDc9dBMsAOhdD7xhD9uGubO9L+T7wi41RA2owSFo9em19ZtzXBmeRHm+cpCTe
WJ8qZnnGo1E9JXzXTvdi7dni5dovIP+Ozjw66fTVSbTNUPwoWuPMw+eF99oQLT6KBdoXTuIxqxVe
aNqTZ8J0/VLrz2arbqkSne7Bq5sk87CI3kApOj8lCYXqn3pQICXrI0IJbbovq+HpdBMrg7TcgODe
wijyx97tyg/S+ynrizA6U1hbefslGNhvQiyFuzlmLe9T0hT32qwEAPFBLZwvb3v7RdgGaNvHZLta
t2m4N6T3xXg5Rs6ZKV57/0Xghmph1qYWtth/ta5ofuRA543O2SuJ/PC2158n5eijNNWQzPTYa8Co
dLf12CItpuBQG75tY5aLMM6TCfpeQgD0SgesD2BbjXMMZoA428ByOrytE4sQ7iu9yzWDVoSoEBHV
tk1f7LNIuz/9+JWdWS6iGIdIH1vVqXdNSJwGtISeO9zpR69N8DKGqY9D1EtaN9Y+AJ90Aa660kDo
JI33p1tYi65FAEcOfPcB5yW36sp9j3gQ19ItCNAzj1/Zpyk9vVg/bWOTB6oYG4yPcBBHj88stl2A
OADknRbABESRjV0lu9O9WZkKe/ERjrTQ0wDYtK4Kf3srBzvfT33Un9nsVnbUJV6hb5U0VTIlhkyD
04Ziqv02rp3bPm6eClO/HGy4WYVln/kqv3ow0h17EdwTmXYna9XGNaHYKgPkVKTIoeQANbadv4uy
q4fctQFbxLekNgU5yucjoZLTVSVG39LGKOpt0zG3erR7APlF71tOrFtBxmHS36MZ/caZXsQ0ipt9
Olq8+Jy1LXsSlIC+3/bWi3jGdceK86rg0YHq6uZ4KVvvX2F5/nNssRfxHOI3nAsErd2qap4R/nkE
++5CPrw7/eYrwfwryXU03pQIHN82GZQ6/2yXA16wB884g6JbWSnWIpJlaRegsYPWjVpzg7oKjB15
5jO29uhF1GKm2coYfQ1Xtyc3B81u5MHb5tJafH6N0Q6VSp+/kKlyp3vTbVw1Z462K3uztYhPm+9W
oSYMdiBusvAgGonq5fvMPvdxX5lMaxGaw2iGfVlw4G88Ld3ZiLhtS61HCwGVIfdN68VaxGfnNOM4
e5NxIxI4xlsJJezQ2UgRnhmjlT3MWkSpihb0JNDccJ38Axob5LowKLoPjA8KWhyn+7A2DYtoDcfS
74GUNq6PJg0oiCeZBj/aKAHyizzL6TbWpmIRti2qtZComOrCrDYU5OEZXwRUBt/29MUn2NFlWtUY
omALkOMIHm29CUvoc3vwyrv/wlYc7Qmg9duyUllGJWptiee8B1VyJbBZP/3yK7FrLmI38swxKyyz
QWMl2RZg0lul2L3t0YvY7TCxVmTB0cROUS/+BFlofCjzQYnPnP5XPufmMoBLj2tUzNdJG1q4jcWh
a/VnmY/oaAfxbgQgEuL8fWaSfwFeX7mOmfP8HM2DUUeyTkxO0k0euGXxPfaEKyF9KFO0cUYQAw0O
DSJ3ZRZfnh6/lcgwF9HdCC2yMTXj7N5/TWFFAJDf4tTQ5J9OP39t6hfBXTRV0US4Y/w04gJTMH80
L2sNJdzTT1/ZOsxFXDMzg+r0zA5KXFeKqu3DosRiFg/LMNxa8dPpVtbWwCKyRWDGSOXajZuRP7w2
vfAeDRwAh2P+voMoSe1F7Te4tjdnerU2ZotY71soVEjNsgoM65vogj1KP4+nu7Ly6CVgkjS86ESl
sRHK6tpq/D8biaLn2569iPJmwJmvRREHBrWFUD761gAUTz965YYwkxGP40JaVQeXx8x+qA32gu33
DByIMzYXeZ4dhslAtA2iUC/OHMDWWlvEfBJTbMGTmI5Uzl7X3w3TDRgAdhgfbpZr4c/u+BenO7ay
tJZgXV8pQuTzaWpMrwPjuU9QwP7clg+68QET1tNtrM35/P9HmwrVVgQN4PL+oFyoAaXB0ANt1+fT
D1/rwCK+TTNDO4yKoasaI+V7FFLltPEmxMl9mEuOuQ2a9MwxbWWrWqKnw7RsB1WSZEtzhKA4XSLy
VCPHCwEJZUUrOrNjrTWziHY96kBJdW3nYrB2YU7apcDQxhSzgrd35pi81sQiwLH71kiTjRm2FVmN
qmT8UDjdM7zaPW4VZzZ2sTIzM0L0eNoTEFCUq+velRjZFcaPWDE3AQIKnfzZ+eZm5nbVaFZlZIqn
Qr/P2w+Z/05aHkxCXH6ktuuVn1nUYuSi4qLxWVSo/pWBm5rNTsIS66NH9Es2ZqB+gD545gy1MjD6
3JejpQrCxE9EM3LWRHcK2fybMftktenOkebz6fW61sJiJ0n1RO+7gS/GgHLlPgrREhh127vsM8Oa
CezW57e1M7d/1BOpa/HoOAWBPYgd3PCNPwGEmYpkoxvqcGZbXIlsfXFcKMy8TaeCRgpzdtwpgz+9
sLPOPHx+yCtnEX2xbQS9lfVqMHau2qvPuv1gFNN90Dju6fFZe/pi32gQpAnKiafnWkupDEjeFaB5
MIx6Ze3e1oR4OQVGq8Uoqwyd6ynqoS+SA7Cti8733naP1hf7xFQPGZLJKDXXIdCLEXF6NYYbnZ3J
eq4N0GKPQLWNxHzCANVw7Te6jJRNUTo/sBr1z4zPymdOLDaIEWuzNuo0JBmrfYAoFLjid23zxYwu
Pdvfm4ByzXM59LWmFnHtQ1hsUKViTy2waqnGQ1Vm7x29e2ixrIcN/j0p7RsnMPdvmvlfPI6j4CvA
xw/xaHVkRGNX8VT8NoSzL/XWPhMbK4EnFtENun3SMFjuwNc45acOlX3nvrEQpHo63YH5Oa/EnpgX
xVEHJsXBwwLNRtehlkpiLN8D17yYOkqeih5dnm5kZYWJRYDHwTSVg8MK6+qrXL+WylcEnE8/2phX
6WsdWIS30DRKhQbPRjRpF7rh5vJhuCke/OvyEOzTrf/pHneKd9qVO7nZ9lndfPxYHeJ9sPnIP+Pd
hXd3kdz6u36DpdCZNbFyVRCL3QB+voaMk8ob2VdtMmwb8zrDpwuRF7M881lfWxWLHWGoZej7Fp0G
Z+pa4EXHuj0Tq2tztdgNai1LYjPl7VVS1iX0ABia29QI3/b4X4TUo/UGzVjHsoYzT2B9LZLnJLsf
6i+nl8LKm2uL0FfBmWa9aDpMJOyrur0wMoeCun9mVleGfInIs8w0xzt3DL+3Y4x0JupYm85Rzrz6
2sMXUW7JwlPASs8bpBeCB21FoF2keVCrZ8JkbWzmho+GHUeqIuC217soLlzKrX5md1p77CL4fGWa
atxqe+rp+7Dr0FbbdeGZV56n7ZXAXkK78qgaQgDTwfe+RqoV2D1Wv7uaU6uQyZe8eZgy48wtbK0X
i2iSbRUmAcq83LtCpNQbRVfi5zKACeeCgT6/Vb3aIbmkK8Im1/vGJPXVoVyaI3w9+ueyamvrZ+7Z
0fSWEny+DKeOlDWuqaA93TSOv78trBYbQhuOFn6pVu+CD3eN7+WZQV955SXEbNACpUa7YXKnHoXL
pMEXLsdI7k3vvMSX5dw67Zw0lgtyH+kLvMI3vdUnWzgFb21icbxHDSt0ckmatFJhKOiPPjjYtns+
/f5z3L+y9peYMmXEmrc2SVQ33JJAS2T5Y1S+D9MPb3v8YrkUPtrTGCxQgUaHZVCuRuzFrREG6Pb0
89fmdrHb9GBsQAzyfKyDD0OMfAzye2979GLHacIBE2CPYW8EmUQnBxt9ZkGu7ALq4rNtCkWx0TTC
vTzONxqyghhpTsrPt732YovpFGBrcUQlOMHzJUc0VR3OLJW1sV6EZxTYHHgbxjqHNJi04mvYnMvY
vn6WBtz+clfpcl3EVcCjkcRUYf6YdraxjM/I3ujVnsUyGGe2+tf7IJdgNVDCypCWDP28Mxaav+9k
uTs98K9Hklzi1CptdESv1TUmfqObhCYMJfzPjMzeixS23ulG1t5/bvxo+7VaMeTZPLtKY+9wVN+W
+ZsiFWLCyyebStekhZgjifhsjesoxRZLcIE9s+jXhmfu0fGbo0wz9HWFQgXunAUHJjm+b/wPBYYQ
p4fm9a+4dBbx6mhFGIY5HUBuGu2koLlOvR/sZbr1/uzyeT1yEb542YmqTaaqShl+ZNlrCuW+/SNG
9PZ0B9YevojcCnm6ZLJLaJ8GvpDGFYkjso1ntoW1hy+C10ocEXkQI+cI4+UHrIIK7czNbuXZS6Ba
2qtVhOA51Xezu3L6hC0n32VTvz89Litr/jewWo/4aRir2HuZ3VdopzPk+cyiXHvzxac1mUy7xMgX
Rz/8lY18QnvA2poktd725otozcYqQJGLx5swA/XW2aKifvrJr9/8pJw7dBRNuaOgP4WKnBvEuu1m
o11f90ONnGVVX/WT5e/D/Nx3cK2pReCmPWLATsLKUU1q8COC8ajn59BrkajXH093Z22KF7ELlx3e
n2+M3DIbhIHSCzvzz+z4a6+/CFm/5NW7GRoy72th+tg6P2X4qdAO7AunX/7VnQ15yMXLI6ZlG92Q
xzd5Wt/BbnS2GqpUOwRux5ntGJzZHl4dI5pZdAQTvTr0ZSKvlTF47LUQLSeLtk73Ye3hi70HR3SG
3+jiGxEY5i7EUPPW4QDxlgjm1RebTzLUotS8QF6b9TSSpZBZtEkU7RxC59UoRl1zcXpQbQ93YzvS
b2phm+V3PWjGPHL1SItDN3KysmveNEpieXpoCieEbFrCOo67GIckL0iLXaYXankmrF+fBrE8Q4hB
DgmM9ejGtpOk2Em7aJAs1Idzx+XXlyqqGC+3DaQCDE/TCvvaqSGQzCoJO71RnnzheLeB3Z/JMazN
x2JzSueURdb39nWGM8TOGBFjRnYaUbkkO3cnejWqmfJ5AI/2Pwi3EdYTWnKDzKC50cvuwWm64in2
sZPLi3wv8iF805mLthbxrQZFrGfmkNwUCpcMB8rvU+Z3/pmc+NqULMK6EDpI8lZNbjJsuVwFT9bt
rHSy9XOLE6SPFdPpCF+blEWEd5o/5V7e2dfCwJwZ2VCcaoDIuHbShm8pyjJQizBvLKqyABYybOf6
6GNvKAE+5PHH0++vrXRgeQwQZlOr6uAgC18UOO5sBe7H1l4JJqd/QMcganQuJqWiPQS97jfPiMRK
9Us95XirWei2i49VqRvS2ISKaskvaEY4QlygwDhp71GPydrscPpF195zXrJHSxMohUBlA7t6RdbP
g1r4WKIaT3YTTW9sYBHEThx3niIs7XqIFe2mEwmuHLGm3ceJ4r9tJpfHC8q4AWqklbjGcKO+rNDQ
/ipjUZ3pwMoutwS/Tz26q1qfNTe62uiboBwVbJexSTuzib56EbBRin05AaXllbIx7ASJk04zva3n
pdLjWBGgerAJ0PHqvjljEg8/kGabHW/7CKaLdE/P/ko4LzHxDgrACIsneFI3OLPkrfR/FoXzQa9t
/x6By+jibc0solmvc9ixXtreFFHlbRGeSDfSmprLMi6/KBj9ve2DNxPbj9cy7FI/UNUUvYWJS+dl
aUO8QMIdzczMfFsTS6A86qV4qyQVJtSmNW5zYDH3qWej8nx6oFbW2hIYD8OrGqSiONfRQBkZukVr
dXtErJMzN4iV+V5C40fR+G0TR6zlRvrN51IzkuAQiA6JN9fsM5l9y3u8z7Qz876yuSyx8b3Velyj
u+46jeriYVJM3CK8UMMPJXXObLRrPZqbPtq/pNIg1aKW07XhQJgaMEnc8mltd1lYfBjN6JyI5FpP
Fl/wwOSMnFVGeFuU6SelNR6kl1c72FRvo7EKe7ENTCGyICrK2LddGD7KxNrpZoFFVAglt69quX/b
+lp8vr28UYI29TE6Gqz6RqtEfmWj23Lu7DF/NH5Lz9piiZv3A7Z6vVLU+3iCopil2a4PvB+tXipb
L8s4vU3neAWv4zRpahHrvSixac3y6BY96c/G7OZR3YW2nyN4081Sx/ZnRL021uDkqDDL6Ex8rqy2
Jbo+xRk1Fn4S3KAGYW7aqBFbD6/m7VgMF1RlprdNkzV/K44WNXDyqUS8Udyr6ZC8r9MieLSdSD0T
lSubzBJsj0+2X6E2EdyAEFSSnRBxWBzsQTTnRmmtgXn0jl7f1/1Sb0wcmnPFyb6KLmOEKl8RZw7s
a5OwCPkgsIOpnILgpg1S5aDFiICARAwPTav7bp/nb9tZlqh7z6nUSdGz4BbBMMybh+KdGfog/GXc
zBZXb+JC2ahovhysyEF4CAu0GMerGlPJSA8fR06+Zw4va2O1CHjE6+3Kl55/ywfR2YZZcp1rjrLv
Lf9L2tr29vS2stbK4vsOYUzJ0LLLb5KutZ0r5kWfDgOiXZ6/N/TUiYLNxP3WqM7cQtYW2CL4kYKq
jdLQ/NuudwT+kFK7TpDa2J/uzcrTl1B8TDoiXw+Eet/61fANJdJQ2waxfZZOvDJaSyy+pPTmWVrB
nHAq2qpe/ChiXICzIn3CDVg7MycrX6ylTncgCxtcduTfcqgLDq2uaq4fYOEUaWPunh4oMa/RV/b7
JTR/gGKtT8Acr1EvwwYY9eZY1JOb9KYz2hd1M+Q51RFNj9uvg19n9YXhRUhZXGU15qHoTk2RYh6k
FScI6EHVr/p+MwWpDDEtwv4cd+SpL22U3ut+fGeXpqVfOWkSJ49J1KvtlY0Ug2NvPLMxNLEZpcjC
H16RtfIMvGxlnoz5/4+2MS3hujWq7JN918tdoxW3qo8KVqXnnotZl/O25bYEINctQnQ+Snj3uE4g
B+bZw0e71/zPp+doZTEb8/8fdaLEfNnBfi6/F0aX38gok26qQUM+/fT5g/TKAjAWm5eXDXXXKYa8
DnDX9bPdqDi1eanrWR8/p71tBl8GM/Ht/ID0ZWaPmGnkUBnPND4nzF5pfEnViA1ddsLqktuyywHH
Jvex6m1HpcXzJGmeEl092G0zoKKJue3p7q7F1GIwe9zrLWUM/dtcVT6F9ejvxH9x9mVNcvLAsr+I
CBD7K/QyPYvHbu9+UXj5LECAJARi+fU32/feiLE8NOf0kyc6whJSqbRUZWX6RZynSsqNMa31YE0o
j3Qb1WPqPA50hjrOAFo06ugKXHrLsHEkrE2bdSQEgw6mRs71k+6930CYssyVYKQc1ZgFLPTzy8QB
SYdSF6iUb2xGK6swtA6IMQXjSQksz2PQ9fU5mHzPZCYexG3PmtA+D3gYlBD9gApqxMSROvFb7kiE
8RqQgdWXEd5kfrt0YyyWbqFeAZ14KbrmS1r43LxJKyYUtBkVo1CRud7RmltZ978EdgdzDmueLvfo
gXnPlJkWUMrhnZ7ST5NB8CG9/HK9t5Vbu13aoaBkDpHg0HkUEgVVkYIgcxPC/qDGdnOIQPh5J+fv
1/taWQh2BQGvFrC6VYs8J6Eu3g3YnRDkoO60cbVdcZ/AWmfciT3hSyXPFA/nEwEBT5tDwKTJpo7e
vAys1cahcS4KxLofIFMC3anGQHX36DZFDU1sTit/d9NU2dUDI4UcZVpHmCrIgSI4Y5g46TYs39/W
vLXGCNGcc4hOn0FyDRYcFJDwHPg6lLhdb39lVf3DPw35Lkh7edODAT3obkmGJAcv/4xyz6HMmiH4
2uLg39jSVsx+YVp7eciBiJ0q1LWpc5O2zuHi+0XmT6w6TYGJf14fz1ofl99fHKSNCkUXBX75uBjE
MD54KU0A+K9bkuDS0vZYbtf7WfEQG/RP/TiFBJDuzqVD5r0L/WeVy6oBl+j19tfG4f89jhnBxaEm
fMGdbQ7BYJaCPr41YO13fL6xcte6sE4YaE6NuDmlw3meKXloYkq/8X727ztwRm/txWvTZHl6Cbrm
sIs9fW6SBTyOsXEeJG9ugirHxLdc3A2E089MR/dTCjFIvsMSHlXudBG0SzPds5Ce4rKJQNmqusgV
/103zcrJbJcDlE5dQFlqgSCnMxXDdPDGuQZtQl2BMPfyxnVoqnYE8PNluNNTmYQoRYW2V/wc4jyP
triC/qDPX7lX2UoDJY8pxCS98MENRtVCyneEspBAdkeBCnMO3J4+guCMkfFhgW4w2M9BFzuBC136
4PhFnpeChX3cE4+2i5OZuU1d70j16LlNToeyBht9VLVDvUt6SDh97IY0GgA0L2QF5nUHfNvpkBHi
VOFRT0Ma9ncmonELCaVaNxV0Tjhogr9en/CVRfSncOulT4/Q3l1YjRvkFBQI5A7xXQJihg03uOw+
r8yjXQMhIhQ5zWB7fyqxnA4ziQ+JKeZ7cISDn3r8eH0IK9usXQdRRh116CQwhMaQnDVdAYlGw3Pm
zr8ndNnGTrBxuK4tz4u7v5itIG7BYy5x3wZlcZTTRt4PAoeq4LgmXLoic/11maDDZejy+/ro1gx0
+f1Fl8JXwNIso/NAEyR8T1B/T8hnX8VBu7HbrmxVf162LzpoodQARas5fDTOaHLBgSoArfTsVsCa
+8a77Sy0Kx+0mbHUTVA8hpSXWN4uJPd0c5/0KZR7U1OF7n/g9EkgYhiw0Xe29khLkOb/cxVCTOrv
6cMtLoTwyawfWdqKuN9xocIQ2vKlD3q9suGDfw++8Mob9p7LxoG/WTpRDRViqaqsv4Qx0eHOm3TL
0o0l9Pp0g+j07w8CQwATwgn6xwGk2ch1cQW6fFqrOvNMUW343euLBqJof3cyS28hJZPdA+rbzF5i
a/rpEn98e31Jvj4EyK393brr1Uvp0UE+Fl6FovMKWhfHpotAwV5NMtm40Hgre4ddDgJuSQQy2zF9
6BrUSuq7OIG0BMSnlQy+iHQAR3oOgYWgRrAl6IdIZn1dBfOQKRcX3+FE5imi72dppvCumRdXdceZ
Ssm/TLzlss8it/OS/TKLpHcP1+dlZSOyq0zwGobyFUQMn3F0cRHc97wzfpuLGrgTfs8CJ6mLnTJ4
1gR5p4NEbwUfXzV36NqPv4YQSDUm3nAXeR75HAmFJKmjyU0BlPAfgSOXLu0YICp1B0Kv70OL61Ix
FDchaNC4dQkfofnh16meTpyPX0gkUAqVbuGMXl1CaPtiqBdbG6pdoYJLIL8AbvUum6Fn6GSBi9Jz
X9ZtHvZQMNzY3l51CfRkebWCrlLIS67uWUxLMEyk5RsEs6H7qwDyu766VoxsB8kiwAWhIbuIUzmJ
r2MAR+v7mWzsSmuNX35/MVPzEE+gBZXTCepmYRYNRbevnNZszM6aHawL95BypsHLYE5DXZ8ViUBd
6KviSCf1FArVbYRA1sZg3blpiNLUtnSWU0TiBCxbbr1PK7kBsHjVt2Fg6xyhwQScXd2YO/ivC6mJ
IZ+N+6yS5YgI//M0uRvb3togrL0VWj2pnHQ9nQJZ8p3LgjRv1RZB9Erj9nua1bKOl5J5D25Jn1g8
R1mHqtgNI681bjmy6jjzfKj63jWoUYH+Aq5EodE/blr89lNah0SowQ0MNCkW3h0h80O9h5AVpLkl
nxJCYOxvB7hUeeF6FY6nRDbLgrsjyMN2ZnC7L7cNwDqRhzboPVPPI7y3VKDXRFBLBjdVAuPjLyZ5
4b1EQqrY0AF6ysCM5QyqV4fQaczu+qeveK9veS/wNxAT1mQ8uYWAaIWekyfaC0AzPFrtCl9uQWTW
FpDlvwTSH+CYMeMp0iijHMjAoM0zbMz/ygZtF8pD0x4KOT3mXwfMfSAGGLqhbyokYJKtx87a91uu
i3T84IGFR584uCrzMa7cXTveFDWE2sTlRfLCxBD8BhhKXLJEiBh6i9zrFjQ67hOoHT1Jft9kafsx
qJaB4wbTj6eRVc9RkbwFV+hH0rSfHLf5eb2LlUmyX4QjKIp5GnAsVWhJ3dEBPGsQVfM3zsjLXvPP
e/OiyfH3LLkgQa8kH/tToMN9A80wJrFRT3h2OuUH6N7kS7yFGlwbiOXQqIwZ5Qw6xxMIAetHLsCP
MI6zf9sxYJfFYy0Bmz4W02mQs8gTl6EuvS5vqs3FNNke7UOH3fGn/iSSJM15Xz7PzkUcs4w/XLfy
irf989rrO7yP016f3BlsQqzmXRZ1dbSPpr7eeLau7Er2w250uknMo4tElMO+Ma7x6Jc0vZNDPB77
Ug2H6yNZ68Zyat07ZEBBJzY/3WC+Ki/6pKMh2ZWV0kcpOIqurnf0amghdO3nThP4NCxCHECXEvv4
AbrpyxsXr5cUwbaoqiHZ2CJH1SQNlCzidKhATDjprQNkxV72yyWIeFdCfn48NVBegGiMB/ok2Xxq
FZIH14e31oN9FfdLEePJhjJeFtQfkomm78a2kXtIuMmtgrIVW/15Sb7YIwHMJmQEQ/BpFMBdUTq8
F3M7grgseSoSdRP+EYayHB9XPtpCEBC5lW4aHkuO9C8odTrE26/P1MrG8kfV8sUogrGO52DEMUKj
Rt03vmInx+Ubjrk2RZbnA40Yg7J01Kemm+aDWExx/HMPbHjHnpYpPF8fw5q1raMcj67JJ24Ia0Oq
K8qJ4t2eO0m1C5Gg3tgi1/qwbuSimIshBMnAqUyR1idF+nb2+vBNMd5EOA1DW67Py8hvUVHYlSBc
Y99olLbH0CR1bqLG3V2fpxVz2JXuQUFCRxRSg/mpLiH61w+HRtJu5044Ekcy9Rv9rMyVXfSuKlek
UBjTp2HqnVw3GrqcRtenTqJ86/pQVo5e13JwEHupWEFm7tQAkpCrfql3ECCMs2gaIJWmoWytOgYq
Gfx0vcMVP7EL4UUXO22Q1voU+AvPoXbymZRmi1l5zTCWkwMwpHvutuOJaQKB7LGpUd4MwzBoHKM4
UP0/Mbb/Has1dJIug3vh7EPQj5TIxZyE44y70g2rfciqLUWItVFY3k5qgwqYmQx3ZVctT0RCkaAB
UfveE2H61sdz8MN1U6zZ3nL3ZJogyZgO88OoUYrcCiDszIEZ87FVQ+4JfgbJyNvrXa1Z3fL6mTuk
MGGPo7hnn1lXzbkPycjdbY1bHj8vwTJBrFafwIYHQULg6EHk0m7JXLz66RCLs67wpeB+TcVsTkgi
xQc1x+ERweabnt9o/WKbFyvJrVy/hpAVdiu3retMXZL9ZWC2ridrH2+591jSCnUyjTnNUaDf0NDj
92Yqw7sbJv6io/f3xzdSet00Xl43yQyzIpGTtQwSltdbf3X3Q+uWMyP7GkCGqMLEQzEjb6qA5VT2
7X6ai1/Xe1ibncvvLya/pMp1KrYsSNKY93xxl2wS4RYUZu3zLS8GuXCDouQZk4P5hwbnXHd7YACH
rC5UtL9tAJYHQ6OKegP1pmPTIFMpga5xvJsYjDD9tsuKCjzgqjAnLnEtg8RutOPjFiZhbeYtl01G
v3QkJ+bkxnjKdPG07Gfubm2gK63bhfKMLh2bUQ4JceMUEJpR9kXWpP37mybdLpDDxh+4VanmE6hF
gn3Z42iclf/f9cZf3fuDNLEcFmFKRODEcFk1o6pyUnrVcW61kys36j9DV/jGbc1OaEUlgZAFsAEl
8KcRywem4zt/2oQDrpnAcl7RCdaGHpYk9jVlskiRz6hD+Xp9klZcyy5s03MTx3Hf4tvLHr6UGKCR
m+SShI/b9JbIIgxhuW8jGsWMdzGEEF4PYeAOO0+FGPhtQ7A8l0ApvsW9YT4pFX9oRA8dZDct8laX
5cbe8OrLFAOw/FfIyTNugsCuTtk3EjDxnXatp3cDrRMGSlHK7mhN4iUfNNL9uZP6zcYaXjOP5dwu
il4rysDUOESTyN0x8QFurczOhPPWzXhlednVbEHbU6fjpCwzqPl+KwkDUA4c0hvGWWvdOpShCNtW
fb3MR2hI012wOEW/95OeLBumWXFyu5hNOLqGxLY3H5vBe05kead8guJCAV+k1eH6Alvr4/L7i7Nt
TkQofUdhhmja8KyU7dcE95Z3ATfvDMUf17u57Ev/hO6CNL6sgRfdKBIurNXpfCxlHGeBdL/Pxnee
RNC09xJY+FzCQzf6evW+ir4u5nrRF+8ClqYLnY/MlM88iE6XfA5DaFDEwX5m/n+QwNogE17ryvJ+
cEN7s+NH81ErDo5271kBAzQjXTSU4QfU7B76bktTZW2xWTtBMJZJQeZwPtIE3jJXfbnrqnFjylZc
0a5rI0rzuagXiGGwlvq5pn5PDg2DhuXkMTkery+CtSFYDs/81Oip7gGSTmooCjvkP9zG9W2N25Vr
SbUsS+ChcUiRq8tZ/gVnepdf//KV5WvXq9E2XADlGPwic9PoMQg/lMPwfh7UybDxAEjQhhLEijPa
hWskRJU8YDnukQgk2ZImfBB98FAOyGQ43lYR8VonlseTjs8diqKxRlV9Tsrp4yjGHZfh47ZbrBja
loyZA41gUwiVe+VH36ISz5TYB2zqui1W1qpdtiYCLwWwvvOOSYMa2MwtUceWlcg/h3nopMVNZEFB
apetAcaRJAwKpndlbN6TJvqwyC1vW1tNtitXCgT/qCC809W0Czj/cEk2B+mPOm2+xsRs+PSaEby/
t8Eh7mQrJtPdNQY5STUKLCIWna4bYeXWEFmuDBAjJIDiqLrjzXggCMrpJTpHnB8gML5LSvOuSdoH
ZzGHm7qzK9YYbRzGtCRFpuaJZX+eMYLkwne+ztPyfNltJXbe+LaEXADN+L8nj0/90KECurojXmtA
l1L8ikm19WJdsYxduRbF8zj50sNWJVP/TCmLn51EmY29aq11y7+HAVjPYG5QW1FP74gXmy9pbYIv
1w3xByP7ykFu1yQxQzWXXdE8Ke4dCeTPMgBWon3JAJNNYI6gqD4kGoRCCEV1uzHpcygo/JhAUX83
mc1k8soeEF7G/vKIJ2RxYlyOnjiP2UfQ5KFMuYXuUiBbfwMSstaFdbQTnjCXMlT08KY3uRovMe4k
8vPejav99clc2YltaZkZNYIgsozqp2GqoTIMTNdnIjuazdjs2W6JKdt6xa31ZO0FLE7BhBEX7KkU
ww9UMM5fETecd23Dvk3jPG+8t1b2NRuopnRIHShRNxhPu1Pc7IcQ+YBkiiRIphAwMShe2th/Vqxj
VyoFIThSizTlj8xbig8l1WQ/LqO/K2T567pxVq52NnKNAxNUXdgpn8aQVE+JGzpfmVhq/9DWY/SN
GTA9dr0fPjixCyKL632ujeoysS+W9cgGxMmChD82hdFH7lTVqXGacJdAr/62ZW1D2VgfScCcCXtC
hNIFjieKciixQ/qJ3Ja6CRDz/3sUzEEwrnBK/tRwBLRoPYpcFwC0IdhSbdy7V9azXfRJ+oCPbhMi
PVz3yZHx+ISYEyLsXUX3so0+3GYOawsYQkld6VJYX/MLt/+if7AiuA+rTYqmFY+xq8UgNlMjoibr
J5cg+lGmDqTdaFFe9gIvBxjK9/dtJYeb2DFgGWsbmMGs7bnRCMv4k6cyFOVDist4XbQF612zi3Ut
iDRL8NURf2Ll7OCVirRsE6WkyLtapPco0fa2YncrM2eD3YKpS1EjjxOgWnr0Uszv2fRBI9sGslS/
8p88lzhbYk0rJ6otGZOIKlWsp0ORlRDNxGK+FJF6/HzTKrPBb6rhk9dXpSkyHuI+q4TP8kRM32VH
xtuuBDb8barqyGsi3tzxuDoZLSZcB+OtjPbKpmUrxDRTEs8MCNkiGz3xlnDJEGkLzjLYPO3X5v/y
+4ttsWSQX0JSa8TrNPB+A8lgcr9xt8C9K2vWBsDxWHuobEzrO1Aef6NjfBAFSiR6AzEmc3fdxGsD
sC78umOMO00sYeKCet+H2TjRTvZg2dzd1oHl2GrqYjonfn0XmeibFwiZ8ar4eL3ttfmxfLqcJmwk
3KvviAve8MjcgUr9OWmTO0GSjfl5newmSP/Bv+E8FwTn7CMPxt1YIm1dlvKRhhXPcO+fsq53smLo
nqp+/g787Ja238rStRFxZGkluOnCi2MvEBZw+fhOSBmfUxL8d33yVixvA+KSSgICU6n6bq7Hy3ul
mzJZi0+3NX6x2Au/4LMSyAam+HxcuKsTLloQcMEYbmv9MmkvWgdAEzWH1Z/JoUv5OAfIaLaus/Ht
a1Nv+TQrIeE7mQTfjlqPMB+CegCIrCN5MalxI1KwNvnW+a2gKp30My4jmVZelP15IXhYRbfNj+XU
vPaKSieX1iMQnOYJL+ssXbYq/tfmx/LopNHFlLgEWwYDTCwDoGfJRYkyVjmqLdHtFc/+t9LH6ZrW
A0QlU6Q+j2AZL6vwQwVwZVVvYYVWbGAD31xG+5E7BcbR8GXOcCPE2Wm2gOMrs2Qj2zTvSEGw32EE
Uo8ZKnAkSkCQIOkJ6liu23mtD+tS3tReuVT9ZZYikCzfuQv9lVQT3aF0Mzpc72JtkixHVtopy5op
dMGXOHygTRWdJAAwx+vNr9jZxrShhMEY3L+cY9DWH0oChYOYfhI8PEmA6K53sTZJljvrStRdMtYY
gW6ATyjByLqnKOYHz81Md7f1YblzoFM/7GXQwhCMxj+bIvDVcWp0OO76RqB8+bZuLL8mOuraOCow
FBph39Pp8CVRnnkTArW7sTGtzZbl3OAUFp0DXreDV4R3vhlyaJXtvGILrLW2nKwTG/KDdKCgUzuo
SN8RjcCYk/jxhhVWGrdBbUkTINvlc0xPEkCNjpW8z6qyKDdmf635y3P8xamjXAggBQRTQ4RAGL93
2qxDFdmNH2/5ctBHCvWB83wYEgPKjP4oii3NjBWb2oA1CuJjqieGeSEBUlyCuL8HbupdzMpuY9ms
zc2l6xdz43h14QNiuRxapnZL4OYxHTfiKWtNX35/0fTQcKB0/H45ND4/TJM+zWpLcXpl97H52Bu/
p0nXLcvBF9PRWR61rvcXIqj2JkKJILWZ2AFOI93YwKhhpA+lFx9VvNw445ajBmUEInxfLYeKArtJ
vqbR1vn+eukyvtpyUkMgvpcoGHOqDuk+yKLMz+P7KmM7J8zHjYv164vyHyGXkLaOl7rDcqBpfw5H
5wyGkoPvdBsBv9dN+498S5pQQE6cbrkoTBwndzwqPtwXusl412yU/a2NwPJY2U+EFloshyjyg53T
IOovp8DLWh6kG0a+NPVvSDux4WkKXK1QnU3RheA6C8qq3JOppnsNTYc9UMjfPFKzjQzf6372j6wL
6buiaEKsVVPO+8gogNm3doc1Y1guHEAikrqOXA4Kwlr7ZaL1UcZIh5HOodnE6BYp3toQrGMYCRi3
9OYFe+jykfsQyRZ8Y7WmK4Ygf29C4NPxTVRfDnixsOoBmpTD13IeBERzBXtmdP4tBkBDosJ9Lmqf
byB41laY5eOijOLELRz06jYIu5ed9xwBArNfvC0B67UFZrl6n8wQc4/NfEClLCKtzNu1ncxaN96P
TXAuhptqiH3fPoKmKuZTwak+F160T9v+qQq2AnuvGh1NW0cPiVB7LwYXTWNFDUjmsGILQfXq/KNp
a93quY4U5VN3Fkv54JvxU7k0NCPJcMuNAu1b63XqVFKEQ9KdU+AD6icvVWQ4g8BPboWJX3U8dGAt
W6Vav5n6tjtHMjpDk+DLiLI05Du+AJ798YY7Kbqw1ijrBw80mq46l+H4ZuyRXnPq6NQXmzfSNfta
S1R3dVU3iAmfp75R0INDnEJ7fOOYeL3xfwVBhtZpxll0Zw0N8qzW4zfEaLcYBl6f/X9EQCStUihG
jmhcq/nouKm4m4ke7qHfBJhMUHX7W0zwjxZI4kSGsCBR50Sq2uRL2LIpH8Gv8jMoFdG76728ulX4
/yiCFFhdqQjEcBYOfzN5/kOJyodGqdPEyINPtl7la91Y7sx0WJWe9IOz6UIQ4omv9djdS+RxvcZj
u3CTafZ13/5HF6QmutB6rKazx9Id602mGgGOzK2Te615y7V1iEqkHjG2M9N4dNIZaeAA+XqkT+ry
cN0ga8vLcu6wEv0ADj91lrF6cKPmZ9OKxxik9VhjH693sTYKy7mjuvZJUBXTeXDeRq7MqssLt98K
b685n+XZI3gIeRPp6fynblmFYBAHJmCDQXalcRtBHQ5+67Uttg3PcyjLiA7MR+1XemPjWJmZfyDU
kexBVtGqs2LiExP1z6Rvj4VnxE1HA7FR1E2DLHivKTlzj6KgqQ4KwAg2W788Wf+5V/rEhk63tTQl
7xL/zIb6Q40ksUG9pR+Wey6TOwcR7cFvzteX0Ks3J3R1mcAXzzdcKGfQMhByrtz/i45B2UxedcE3
HQH2mA7vaNl+EvDv27q7LIcX3Y0gCJCge/LPg6nPcw39XF89xr1+A+aJ/M/IvOGgQbp+vbu1VWa5
OYCCab8YKnFDkBhfEZfi3aJDucVetbbMLB/vkSkECprIc8/jX6NIf5EGYYcy4Vtn1FoHlocHuvNV
23nYpxaUvVDQivRFm+Mw2SKkX9nPbWGQ3gsLKd1KnXuv/wJp+vtqaY6i9FjWSn0fs3Qj5r3Sj42n
doAp843CTAmgnn0W7xuEcuM6vA/D+H/QzYrBbZUQ1jo0JgQsp3WH3bwfXJlX87K1I65Yw4ZVl9QY
kDmPAn6JyPqkaZuBNao8LB645W5asbYuSGAcP5jGUZ4r3v0wbd/vIIlGs+uNrxxJNpZ6jkLfCN4O
5xLJOIK9PB3H9zJovtTtTbkNn9gQalrPvTeGQpyddAG3ldd0D25T3oSbR+uWP9M6pD2gDcOZDOF/
oe5L/m5YxMzfXp+ftUVquTNFMTrA8kN7Fia9u1yYB8UPUY15SuRj4E/TjXawvDqq22au1NKfwaC/
TFkNSslvfBmqCFneKvmg67T4cH1Ea/5gneHaAwFYUIjlbGbIq4F1NoHyY3HjLcpGTs9AbdG5bsU5
cvwxL6PF/egGTZB10G/9cX0AKy5n46cBxNZh2lbt2fOrIYfCEFjtSU0BcWZbgJAVr7Cx0+ECFQs/
7NozwsV4wOsfZRzu4jQ8XF5Kt43i0vWLY6+YcTvDQducR9wHK6HuAUF6HOLwxnPIhk1X8TIGbUWb
s780ZR63A9jSTCH3TOmbKp99PNv/HgIzjoT+EWZJMudtrzRg+Ew8lgHXOyRuPl2fpzVTWP5dDpGr
SSLbs0tAlzalTAKdy+ieo0BzRwboEd7mgZHl6cBoM1xu4/pMXfHJT4Y76g7vL/eQrhdbR+uK70WW
lyvCZNRGyI9GvB8zz0+aXTA4W1DgtamyPDuooecKMFt5xob7XLHuVITLZzcK9rLaEplc8T0bOx3J
JdUayk5nKDL7n8FqWuYpqHZ/opZN7K4bfK0LK2kDdZRKRzEpzmHsP4zexHPcqjMnwR/XO1gxgo2Y
HjkzoItcivPk+vdtar5XfPp4vekk+HN7eeWibqt8hEUHrTblmP3E56Wsdo7vzeF7lYJ+ediNYRJX
UHZqAdFu8jb00w4UwGIsggnizY2MSYbIACSXM6VEwIoMvNl9r3IGKGwx7ydFBZszARV4enSaYIy9
nRgiws5RWHewRaPnyPsxzzhLfrl+WDnsuWWjdPpdKfUUfYmkbtS3WZQjUkuzXGr6k3CQ79yrfpzY
mBU+Alr3ECVNSiTATSiZzEsoak0uhOFmb98Lwu9HFYUNPlRBtPYjcYZWdZnv+CGKMvgQTMTNpmG+
wI1jL04pLkWJdxGFrZBjNW/7kjmtn4FQsU0eaRLN/Sd/8CASxL2uykfHLX9VzSLGKedxUvsx4PnS
8Y6gAaaOe2oiv2PPFT6pWwBuFC3/2Y01IZBTDROzdG/aRUW+k3uprh2+T+pelkvmDUBGv8XrjE5d
1iB9HUIGB/oAQZXxJgzxHXHD2y8Qj3dwE42cpYy/jEswmvBd3fuQmMhlBPJ6bxfRxJtN5jFQtX/3
+77s3sipbh2ZcxJcKlrJ5C3xp9b4PDB5tXATv9dpO7Fvbihi1e5rvwEMOC/qTrjB3pQsbfQuCCVX
Tealg7kUzY2D8WiWdt4C5NVIxiI6FuCeR0K3KirFI+RFUsJJFrZLGP0QDPULTXaJRjagu8aY6uXe
BzFQhzM3Cgr/oegX5ylNprTKCOD8NOtAQZOeFQhdwrtUB27we9BJUf1MdTJ39UFWvtA8S6DIzfx8
AS/D8rPyjVt+BAtaSfsHk/hjDIg5/hNKIIfIjFrdc+MHQX+ARBaDgMjMi2Sus3lKf8Zdb2boe4/9
OFYHEc4F6bI08PEInwOzGJZVWE3utxYSl6nI6yAJ2a/YDcqR7VmY8uiN43FS1w9uyMPwu+Ow3qsO
ziB9+k22SxH7WefpuXhPF3zKR0mqRT+DHliIJx0FQheHznSo07vogJoyJ8mC1EA2Os3c7Q2ib94z
kKVFyfctsJNRA9ys6FS/iyFOYN7H4SKKIvNkaOYfMwhyu/IRG9GQPs5hHNFp16H6t/cgNxDHiHKy
XrZhncWihHTp3gfnxLQ8pgJCUj8GHqHCJW8TkSyPUkL1+xvkFtly37iLhsZUJUc/+JJ6Dk+SAxQt
ouX3OLfRcApc1cfTbhJDMXxADbuffIVoS2GCBxm5URGjVLRrA+SgZ0mfSEBj+exjWXmnBRx55k2k
pWOOagyL/qGqZscMB8ed/fZxGeex/KhGMjufKAVLdJd1iNdlIbBl0CGqRkXGe8nCuKl2iRfq4JOY
k0F/ibvQoaBGILql79Nw9rsfkxMznmYQSfDFnaApwdNRopCjhxRt540BEGWyUG+7NElLlFXUvoQP
gCoQ6qBZWpO+2TfDXPFfFWp8Goj6KNH271syDN5FSVryQx32g/w+Fb2eHyCzgn92AdPzdN9w7vlf
wdaXlmdEA7WzqyFskrKDZ8wSvTXeWAYfU29ppvsK+yDIyoGDd93vhvMJWeMEHFC6hfsD3IWA04QK
XJRe035CgMvxPPUeNWALr/LZ90bcNLkw0DSdArDDtjmUTuGZgQBH7PiTVaxuLpJRE0vcjI3ToB7C
claSARhgXOdnWNPefOy4T6NPvUmdZNeN1C3xubx8H3cdUKJLIRfxdtSBd9/1oUqhZlsGPWtA5wW6
zI9TzUfydgANj+CZQXGf8xNF7l4P9aegTk2EiJPyy29ezYXzTOeUgX+gRsLTqLysq8mH1rSDNfTW
iQBJdTJsmlX622+q2n/HitjVLHOgtivuk3hQ4j9S97X4HPf4vN9Q8VHzN9LjdCL7pmd82ceDA0bk
OcR+POcSZHD9Z+NXZX9QXtgGU0611v154qgEFFlSOIBKZB4qscVbbDeKv0Gkr1jeuYn2mwLViHM7
/WZlX+KNHjSo/jmarhPQVIFhtQNoeV81/fcoMWZ+RikuNvdsgmRejKUys7rceW3hyftOgwyfZsVi
ZPSrBUW3GvOwKPT4zFgU1EeU3pH0jVqY03z2y8kr3vS6VTrXpJ4Sk5clorPvHcBolwdfNE3xFbQo
af/FK50wvfs/FF3JcpxIFPwiIqgFCq5AL2otLVmypNGFsGUbKKAoaoGCr5/sy1zsGDdQS758+TKT
fW1WUix7nVp+NNE+ps9UxxkZirDUfV/fA6R03XXXKot51bPOYEfwlKcxZlZQbyGDpsPlhGAAOWVL
X4Cvuc1JC4aRmenU4Hae9RkVIKaNf9YSdlL944ad0sgH2yKYJ9zDjPVmuk61Vg1umrxJOntx0ZxT
dYSmWdu5QAqqN//lm4mjJ5yWeJYyHuYp+h5HRTF4JiaV9EXNpBlPO7xpNcRbbafJH+xfptNC0mih
xQ7c8h9pRzFd8PrzRJeNoXOaHTef5ft7L6A32grc8xz3Tpu0XSijWnGcnJwkvJopFGenbNdZVymH
SWNxyacVnFsphYu7uDA5hIEXKbiIPjwkWLc+3ZDwl20Ddj0G41M2nSSJV/ESLKJPxsLEALJ7gWnA
PZxC0rvkiLO+3b7ycWpZmafd2i2XQTYdCk3uMpz0VZ3cHFRzudLsR83Css6Fg41RgBWKaUUYizFt
BHb7BmVcSKHp5LmeC8siPk8Xj/pymICGgnYPASLSZC90k60rO+Jjbv65bUGV/G5TuMRkBWuXAQ7e
EUY8K9EnEGgfELDsx1MiaqV/h0Bnrg9GxfuIAdOoJ/Gx6eL9v6ymyy+KByVt0W4kLHM1MpFSepzx
xzItlYhb/gPqdDKNpzZaZXpCHuw8PtR6aNprg1NgitHcDNsGF3rfTfpBdnUTTBmxodGIkWE40LPN
Nwu6cFEkp0rF0zZ9cs0CFPa5N/E5Ttr0QtDOzPNCZZIvwJ5eq3UoFkDHcS/rUMORoAxyWURzt0iM
G7ZlymZPnuBERtMTrpUkrwA6Q80qKJR9/UzkFPi1zwFU+yoPuuffuaxN99IMiITaipZnK6Lv5lh8
rIF26atyc7v/x3Y4zyMhTEsReOWaWkIKlmV+21tYT6ZqetwJ4eqXEDNmDoqJR3PmC9EsSB8pllUT
9xia2F6WLjhs0xGt5yUqBxrhaCkATHCRHuomkVQdYi/i5u9i8mR+G9te8jNSnTC6fkelINl2VG6A
j/PRSSGj382Sj1tzbHi/1Suy92ZZP0YAD+qv3TTVtph75DkuFU1gYknLvIumDC3PNMJEsfW3+C68
6TWFapj6MXlUQGTuj1gUEHEhFlgHx+d9Scb237i3yiqgWBJDqE4k4lrCwyBCww46Y9rySuCYCusp
QfgYYhfG2mY4zF2arnFyF9aOqqcBwt7oB1VtN3xsMhDIUBRM+NO0ClvvFdKLcOCG+SGOkQr6Es3D
ft/GNtOIljL4nj8Wv2fjQ+MkRiMqDCxp1t8h0MWx8RS3cEHQl7bJtf5tOEU5WMk1J3C2zDMlvLkY
/KdfSqPwZabzICnjOyBB6uhyiOKm1elp6JT3+gA4Y/WCqsAnpj8luFCG5Ue2pYbmh5x53p+3fONO
XdDi1e1eqobkrT/W9fYrgklQmepeYeIZ8DpZXjLlJHcFdbf4Pthtw+nHV4R1KGTAeiCzoiv3GxDq
KrnXsbWFg5qm7Y97nyHf9dj7DuigcGrd6wEIaEmhBwJKMu2fPTHaYhH6ccs/KCDg+E5vDnzxGdiD
rcuhXbpl7gu3DnyH9rIVMAK6y0yDsu2uh2+2JkefWCY0RkEiNy8vcN9iOweHOCg7FXiepeOFYgkL
skiixGb3CuBjafFVEFLwLNRqk4+daI3PGYt5/dvKhg4byrdcJ8cNbF4KENhjq35bt4ruV4uEmDYr
UtkZhs1MVp3NJfx9uuxbI/iPvWTtDghXIV8lSt5Jg4z0Z+mRp3rVbdywT4/og/FHb31NY6hM1gyF
WbebJOshtkZzMS0QejdEgBfZmme08Mh7p6JyddcPMMJWxq5NhST2DJ3HZJncWLgQLfZpSAMZYMsy
TOn4goFBHrWQXy1IWqxowM2nDlBOeRRTW4ebiFYDjKuyU51YAaf/oY7Fnpde+S39XHAy7P8Ns9P+
Y4HpNKIFbRhV/FO2fY5RUaRZgQiGu83a4E7fls33940Ydv6PxZ53U7Fj909zGUaC3PbDImC+0heI
46k1f2bQGOYrfNvHduuLKYXmFS8zTHmvy7RrpvCHp10Ut+cdKcC4naY8iWNR4NmR61lAx59IgrsK
Iw/fs6steSGubiKo1XEmV3yAS0kxStogERnxyGE2VY4U2KCKEYPWSXMAfOv273XvkApVpihFpnt4
VXa1+aa5aRGuimxotcWlCl1A3bV1fcdV4cAdzPlTi+aWvWiOlYZhOZ925C0m22gROTOKdEA1DUA3
/ongM0QRSmOWbUhKAxcgmQEXTCZ7k7g6pC51i0VyYyFWm51UNmNZyXbqkv/i1Uz0eScDqgMGnbkP
hciXwT0prgx98gYzIw6ObAhKeWzbbYurLcGwMBSayZDo+zzAbkHDCagDHwwcxZj8noXFSrwNEKrt
Kmc/ANh5DGdFXyiJpgzBcY3xCPtda75/9EuGQOZi1LNUkPSu0tkPyuEm6Qu+NhmKsGFOB5iSTTGR
0Vc2Rqn/QhJUNNGnjrg+eooQS4aIB5hVxLNCuFpgrEmKJV5/+s4T8YrRKrkuhUbu3v6C1bnifJew
hOC6yGQGLuFeU6Q08aNKxzGKitWs6d866hVqAlQ2bisNBj1hIEHBBDGUW2tkVV6ybQ9hgLiRbP0K
+DbqzFeIwcvc/SDcMNuD8rNHclRtaLcm5Ta1UyYfxnHJ4FGGFDXXTIepRlV2SzvfXbeUKygYlpxY
EmMzFQSbjPxJo0hIV+pNzNEplcu0/YTI1wPiADhiLGbbmu51zBJkDsOfp/ZAzOu65uxP02Dm67PD
Yun+1tMwbQHAfbbmKi2Om5/56vf9DWLtGnFJrd2JuB8pdxaFTESm9AdC5VWMWVPbtgNKeuIbVFQN
m+btIwvYB4+pUzG2VcDKMj9gjsobVQY9p+7BNZFuTiKqRzYWVvq6OycNGpzXYZ+jgBjUOMPmLdkE
0TwpUICM/ZPjsPhBDBsswrcHRRylMB8HDXBiZqqNhOeypOkrb9u9vjKHo7KtkL+LCINiQEYjDHh3
kjo9f0wNHG73kiARe2EnSIuRIEhVHGBRheydZfqxoraozcW5sICrHWphhsInYZ8ue4qg3aRoyArL
+yIlfQ2MKqDmSIG5dpvZIyVw4sMMqY63GUEQaF7Fn1MCR+0d5syK1W2hct7WCEWsUZoysP9Ad69W
jGpwSDrep/E3iXWOER1J8JJMESJOeVLezhjjC9n0WP34UaDmppLfGCNeNLmd6Tv2oOkhA65dBMvh
WUzbnJYG2BXdjAD75usEvNDB44SEWDSos7oIpuQzoGb/veEc3y+Tmnt5bVNOMN6/DJi9xofzHNiw
Nvl8zDxNyHN2A9mI3cu8aj8hb66n7Brn9Za6g450F6KTIWPebRe4EreSHpxJXDIeKRT+aThxz/wG
AgnF5zjBC7ReUnU3EjjVlPjr7U9AaVxO5aynds4Oa5gkIyeBsiOR5x0jqFAAjZmHTW0Vgieoc9uG
aOQyAkN696awy2P1HuuQ5biqElCo853UYOiac4RxtGBeHQrDZxcwoHFNsW/aqWRw3ZK8Sm28tL8m
A8Iw/cHzKSjUh6JDClTaZL5GN6WV/s4uEEgeVrb1A2YuppYeIGGRKTKcG3yXsVDTrNFX49JG/8Hs
gR6z1L6uNA51KVk/sD8Ya1+9LTrTAj8WQmOcSd0trUGFjFPeTcMzrI3S7teslkFfUiyiei5rBH1g
o8FLenYGz6VAMx4ngqHK/1YDTIN/HqPZYCkz2pDodV2adknR9nZ20AXkFZIdcfepWp99jIKyfsNg
ZJjeMAjp+m90GWHfBcJ9du5f73qKHzLA0fZtHpLY3osEN19+QN8KGsXDOPU0PFHcvNhdee4cR1YX
7rRhO9QsDqw5Tijl5F7mkyfNr2GNkgyvY9rTztzhB+MULRG5tdGL5IgrOCRcKvq6bjkUIWWwCfgu
VtMWmw/Dd+J3DHMApIFhxkzxn4C1K4xoJmaZOWZg9lL0z+Z9Ouk+2hm4NxheIj5zQAGE0ok6YJcR
VcV8dUPHExyGRPDmCKoBDbcSH4cjwCuNQ/4jRuHcfdMRB+ePOXLj5gqBiqB95NHG0net6rz5M/dI
wYE2ZvDrAhM40CP5CwiXaPnAYlXbKxA0yx5DZPfpIXgZfvULLvK6mOWy54fNg96DiQ6RefzYAKHE
54aJbfk19AnuH4r56rrKZZ/rCvP7s0Q079Zy2OKjPlmaMoBGGZ7RFeuy8NEkqHDgsTXoUD9NYaPh
kPJRxCjbMjU0GCyb0s3886ZLQRznXZf+incDnyaKQ8Rv5S1qOF0vNRWyQ5dwkS674OYnr6Nyjags
iL+tmA0wMLLGMbt2YPB2jY4k9rEoI4Vi8qHGOOF8wZr1R7aTDq+luVHhLd/SGyNqDEKOUHLAuBpE
vi0IJdNW4oFHMOSI0pSHPI/2z7pW/Re8HvChej/z6L6fWZ7ioqeRjYtBs6wvhtxYsGEIsb7buBHX
FbXjPeMwh8AoF2oJXnt1aUYueEET477SNWQ/632kH6jN0+8k3retyuNlOZvB0iP1t/A4ORF1Sgdd
j2XAUe9OcAoXMd5o276Dx99exzGZt7KeDf0yyQYzosT7Bzg5ZBa958D7wtSBmRI9JX8kACLHlo36
aa91zw6rTNa/ck94/joAbKc/WA0UeLfMmkhQ4pNdDqrR0lY6qfUvBwfxu5xtDNi37uGPuDZ7jqS0
ZVK/wekk7rsd/K31acAAH0Efal312CygIPJ1nk5IkMzNad9asiMtL2pZ1WwT42fqCNZb7us2vmDb
ecDZhEla1W5Wn0Oyxc1p2nuYd6h04oVETLyp6NZs3ybE24XxFFhgXwZE1qvVz9ecwFC7iJopeZ86
m/5WkRsIdr7lsmxwh4iD73n3mQxxNoFfaTBq78icjU9z7POoYrbpn/vN2qUMPOnZY2508hojknYv
YuTVqzMwCnusTUN/S5LhyGuXEX4PFhu46ERGwXQl0Z6IM4KYlTobUEbzARsxJVW+7ckTAt5s+pQs
GH8sk3FIAtoyRr1qtcmugBedVAWDNPUSSSfBWg+AfoAdYfrpw4jPCaJ1RJJSF2RyB167luUAF1Gk
wMHPci6J9010ELTx//g+eXNdYViry9bAbwd1yMYrk20WcZ2wcvwgWri92keCnp9DMdOXMNKa24eU
5IGdHAPwPuVJbwN4GbFHFYcTXOAFCuIW4sF4D+hULFub3IOu9OgQZTF5BbzFfabxvoAw226nZ35j
Ow4KJfyTTZIorpC4q9C5gX2RL0K8yP0cIlB/ZU1XfHvoAiDJBbFvfyFnFpxK0y10OKLBmNi7BZnG
/8DH5fKyyNjYs2lmVFJKSBkem+j2qsBamB7epIqfYZxR96UQi7gynsgffWhGf6SjxKoVyEVKceKl
SApbgEx5Max8MeWmtihUOATwdzDtMUx/rdjat4yndq4Qk2oYJg0xhlXmrOuSo1yTsJVzlDf8ksGa
4IFbLJRzC4Qzv1hukqcBeXbpcd1F/jJ606I7ko6A93nn/yMS8vYymdfuXt9S6U7Dipv/sgef3i7x
xOqDw42dlzymXpX1Dr/bYuidIE+Z2nawrQ7VAW5oUi/vaz61MaqHaU3AuQ3zDO5C7/KFj5jeLhAF
SZ9atMzutsA2U8153976XBH5Apdr2nOaZpYceD+HDi8Pt1wBKwT2RpaavTW6nZaHtXU8ICOGmPlE
0HN9g9xZXbO0TdLnhq3Y2hp6C3lwqALxj88wLDnpAdGwqtnT/VoPA54bmMm+0TUgXtvorCYffszJ
XwRwp79Dl8IwAlRGS+XVZZ2pD2A8urjsgPNJyeeR8VLNmH+7J71y3QVM5lr/5w0c0YpdA/i/Wc76
f4NfhK6U2BMPFxbDcTW5NNFwNFtsC4GUpAO2/LrH/C3hLbqnsHiP3fsaiRWXpoYyrr9ILTY09Xmr
SQldnmsr55p2KKhAq7PCU8bbX42c6v0eUITOz8izg4mhNPY2zwYCG3Z3vhl/1QGH8wlkiSFIXUFH
vNBI8Nwe0sCEK0fc2QIOsBp0Ud7MNTIegfa2c87AmhWGtWh6II88eRoZznMU4LeDH7djMp6HkQd/
18T9pqv6dngdLMbzv/Se9f91QHnmT6/hP3OG2XB83cOMn0WnUO/FPmfsStzSI5YXOoYHzoExqV1s
egQElZ9hav114mH5JC5TqKHzaAI0XwLjpxSjQ39H2wtferM4WcAhCgqFBkLl0sD58EK6LULIi0V1
gaAfZi88QRvr6BC29ccRyjEYn9B0V6fZkCQACNYLubixGf4MEDC9EKAiXsRzTsjRZmjs3lOokO4a
VOPqe5rRWkddndB7K1f7Y7OgMTHFtucpfPm6PP7N/ULNJ0euwXCE6C4DSJkH9gh7O9ceFS6gqDK9
m4cDGqy4BmPX4+YGaINCB/2D8I0cY5QrE4581EnOROOfXq3Z+GccO2YP/ai2ktR58tLbcWRF1I2T
+rGS3qSnfl1T+VjP6JCfIrQq2nPwpk7Pc4rKtaR7vIlycLG7xrHp5zNtoTdAYgne3OMmqZjOI/M7
vzO1xf/SiJzKCiY5NH5g0SIFVksDsYD1Yhgr3yDt+6HuAVvgYhv1nTz0Ccj+E/BI2pUNTZBBE3XK
Pmf92n8T1G/ZZQu1ZWU3QbkC1L+14RFGNiBRIXJIcVTWJM+vFjB8eFvGrMN0gchbOa6nbtt9bkpO
E7GfPFRz829KRK5P4JHJ/jUFicVjt1xvhTaZfehwD8HLzZj6q0O/4hqDaUBw6+5xXSxwsZwPGKZu
JerJOcfkjezQpXMladp6Q5NGzarHuYw5y+mf6+jk8pNfB28+s6ztrf7cPIct4TUkGCFYH9wQx1pC
eZ2jGGJ/TZtharVFZwCmVQOiy7b1sIppFLD/6fjMPEJpt6gL13UaFHnqEpKR0s+QCv0ZfE7EIwrt
HoA+y0Bsp1uE8DlEhdtFF0k8Ru0V8pEoxyAM2LNS9gqFegZULSogmoFWLtwk76h6m3dNaxOqdcjB
36V5zXGlN6QFEUwJU/cpa6EoiNs+4hWdM2vO+W7yZ/gU7OJUL7t9oljz7SEJegNz2cQRLz16IyAY
PWK2C7T7MUuJFnAylnZJrT+TQfTTs4Le3RUZy6d3lPvhKnYy/8FdwD/jHK7NL6NOUZ8Pzmmoc9XG
9HWBpaCHqoUkDusFLo3FJPs2OpjRCSD6Jbj3HkgWHhBIw0iRcaayCDmjbOC3DC/aVA1i4S7TDVHf
tzt6V+UgEv0KxFXXh5EaMX56lzlcpVmdvkL9Qp/tFA3sMExCUKRR6C6f2yNBYw/3r5XqQaJdHHCa
tTa+ekX78dXu3XQHqcQwXkcrTHfJ5xrMx5qM9XqGjJOo0mLeYGElVAt+OZDMUFvAmhjKGWAbulcQ
i2BXjCMo8QoQdQC0EimTB5mmzfDougxCkWWJcRXqpoM1rG0YnYobo9Tf6QbB5cWATyYP3MHPtzIc
TliHRkmizimDPuV+l9K8gr/M/m1yyB/6JR6QsRK6OH6WvUg/MIKv+/cMDaq/Eh5Rj4tukTk/YxfH
jxGBzaYtNB4EBEBN7duObkMGXdPG9gc1Ghyrog7ankYYNHgwDN2afQ7a8P1LiRqRkSWWeaNEuVLb
7AdqXHMdkW/bTYe1i0Z1hX25bKpc6Ejc0dj54S8qySW/bjFzABWrwxmH/jH3r9A0tMO7EwJSDwXF
Dsycty6hGKXt8ncVj7l+ROc3fLUmWvajjdIm/NQbWfvffT4OMcjpWUSQhcGZLiO2jEeavRuNqNqh
zCghv9JVqivQ3+pOYKwQx0fTICJRjXs9L+jg5rzbrwE93xSuSN6juRnWdmXnFXZe0x1KGmRc7Fy0
3dH2bKZ3dcxWdgoI/kE8MLox7WkeMoA/utqUFXrKOgmCAV32A19j01QDqOyfviGNuEMTljUVjNqW
z3RexDdOJAqAa7LIHazBjyvjSLs7aA1GJDAl6mBRr9YHVCE6v4sC0jpPLcQwdioXn0lo4CD7GOYn
q4XfK5jHG/+QzTAR6goDFNY9KN/M8qBN1JhDgpQ397yCtm5+jSgco2tUdzfWcAIN9TqHOdxHdNVP
HURZvzDsFWfltK7QWy+WOwdael/YZWP17u6Gwe/iEbcV/jT1AgtpByJ85GEbr70We33wY21eYt7n
FxqyMauYjAkruarl9sxNPf3c8Va6ctVNW2lmwR9HwHm/GUDzmewQ8//qsCqnc0BFPRxgZW5+jdnK
3yAMMQ+Q1eb/ctK4N5jHpi8a2pnXcRhVBKmXiT9TCewL5rbf/6C6Q3cBVV37vA46feYoxf/Vg1QN
OPBRv29dl2d/JapudppVIkiJtiIKcdDNzZ9VbaAhvYY3iVZGrDcSXT3t6D//gcoWoA0pJWs19TEq
jAV6nbsMkOLYzFAynJEVvqNhEWw6xey40jDNVyEzuzDQwLkQ56zj64GgSRtKNHbmCQfLjsZVDOSF
imsb+iNclOy7y/j20eTYbzc9b1O5YUGLQEtnTwjukj2s1+d1rXIe+pdsm+sXHKnR/ZLW8nvAiNId
dwEsq1ubuIY+GF29Df3+Ox0DlVVDbCW7uMma5dJ44eU57D20JB2ydbye1p8grPnBETZx8Mzexx++
w4HZyiC+3cINOWJ6G1VLvzOAa8DEZD/HnKm4JCAR84rHGhKNBnJ69EGWBigAfRb+jnLrRgZz68yh
zlmTllhxGdQvbdAHBqdEtILBiTwlXWeWQwPwBy8mMUzJ0TDl5WVcXPfQWriDHptoQDgoGFgw/K3Z
t2rXtNkOfdr1DZr36Z6cwVlN79AQMrDbqx9j2GT2634iXpkHvd4wIDhHyPGGDOUSiZCcXWZDCr+V
CW6NycHVon22+dIsJX5YGxdxDAU012vzpwecik5A1sP8MKWKrtXGw8AqyNO6V/Sy5ZXqTLVPaCIj
49B0M6uPEEbBtTUI7aez7wEEm53UIPZnYJksd+2bEVh4tM63p3G92TmCThdnqmPIxhvZspchWZYL
7JLJG7WErofWRuglQK0So+KyZiwZ421fMOuHh3yE7VrhbdPIM9jPJr7jIl3HckCS30+cjAJ9+F0C
h4KUUiCPg/yFzww2W8QwXo2DB9DQk8CiU5FC7veNv6zYvIa1RJsgJ+XYqeTRxVQUmIcPZ3xSsF8I
YbnKFRTCEjUClQSIAF6Me2eiW6NUrChyUULeAj6A29G8PnnoQnBvzZEiVbOztX+DKcTwRwnTvvTx
zA9Ugfgu55Djeace/mthjEzljFx/olhQpqy7HS3RqJf9P6Bjm905KN1MpQ2Vp5CP4m8XZ9lwRuKu
PWAL1yg/4Ptpq3pEtNohH4jVBcWNCfxPYUJKRnTeqngYmztbcxyscYZT6NLXK8suIAuTR0vH/jtK
89miIxXjhAHbGbmi7rv9cWzFYovNpu1SgUbE12Fmzx+yhLHTmIftkLQSMLldm7QteG71U98I9NdE
5z88MygcVBL9CLWI37Y17S9dq/J3TsAzAWDz7SDq2qzluhn2o+t7QEWtIOiD2ivNnuAuQ3+P9SDo
Vy/rLWqOoyR9fm4atkQvvoFCtRx7OJSjagfbekzsCgFkOnYd4l1x5y4nkC8ouSzTCIpJ0VCeKxxh
xD9AGAY5TdJl5hexPVhBVLWsnKcZvbzOZ+lwv6hcoEOrxPS11ozdJWgPtrgfoVIq6IQdYCEqYdUK
ncX9KBMNRc2YdA8g3/W3v1nY15ES/+0S7RYwr7odjxtJ0MZKs6HOECENouiECIj+Ex6PSVb2se5/
GnAKN3skNKILi1Qk/goiOrnXiehEySPsE3gESTyEGtGiO3Y1VDB3cYOiEZWfYPs/HG5a/tgSFacV
rzO5PqDBNJrTAmVlYVJ4bZ4gtPbdXb0ZuzzaqG0YdMEEU5ec8PUvg0HQZZuD+8p6u320c8DUDdY6
rY88X/p/qvNrWkSm8692o5M4tovscqyOqHkZejEvZxR1llZwNvDs7O2wwhelHvxUaZBhHmpz5L7C
/izkxwysJBSGSC0uhMdJUYMs/p3jHfXVsO0rPBBGaKXIIMenbLHjq6+5+GQLLHSLBhB7KKEIT8zR
6xWvFgkzuSpBNLF/2QIuHDxDun3nW+M/ujjIb/iw0BmyKYWiQDf1chlruaijdpYExIgMN81QB5H1
EwQWrCQimcW5wXj1C1+j1AK3UpDL2sOoZsG7ul+yXH0YZkU+FWyL3fLdYmNsRzFFqTjfpBH3QaCP
NNX44RF8QqHpHRrIv8XN0nqVa3/xrM6hFxf0pZ4EvdcTcrUYPHEOnKMLvyooVj2//Wg0m2NX8gUl
R9cFCkUvFKCoxiUiOnOJazPq2hO6HQLQPLSSw/cXCoV0npP1uc539du5HvRdlHu+oO3C3ReDto2f
NPJsUA8NY3pYIpEcsn3/tycrQZcT+Yni7sZsDRVmp6M7lMeQ8Xuz4nJE+44+QbWffkG/rMXRoCHw
ukSBfmEN8GsSz+27pUm9QFZgwUkC0UIxhFPYfVgSm0/q4k1VA5r9lRMDmBgG2SEiOvv6sOQE6hsT
Y16mTG07QCi99uRraqXxT7pG1QjaBkH1ZU739ZBp/NMgd1P2u9/19roLHK04TvElt4QsnxEklSdw
5wGdS7o9IEZG38skuZUHI59+TcG1f3tYPXwZB76xICka3cXWTcaXwxwR2IaiA3tsIcD5Cf95b440
pno7Q6TK/8OESA9TP8hXHCBiBQwHVxtQ3Z2qxlkSJIP2PiF4b1uCK29s3G8aOISgW7zVpvR03F9Q
IJl7CyL4PtluRz7mY6sFPVPIvLKpagYHLnyZZ/uj30h3DyWPycrIzsN0wLQ24GCaY8BioehzqkTD
9RSysbZcPcyTZ22bA95yp0tlnMEKnSb+L2Y6SSvUNjnYaZLoM1GUmQP1GJ8sVh6SzyS06d8VZh5v
lgb/H6YuuqebhGMtRqbm4/o/R2e2HCeyRdEvIoIxSV6LGjWUBkuy5RfCasuQTAkkkMDX31X3qaOj
3Wp1FWSes8/a+yCZLYwife9P7UF4khubPOs67tLM2zi6+io6Nx0ww1IPGXXFRMlXl2twF5WJ+eBg
3gIiiuPslCNKXBjgW+a80FIrkKbyPmwAqLLPnKnkqopXwiQkZ+23ARkbd2bsYbXmzkVDb8PbmABq
q2t2YdHqr3B2xfQYj1l9xcmScc47YvgmNUS1X2AoZtht0PtlmvFfe1wzkx2cunSOUyW9fS8FofNA
t8kJ7wUqg9ImfEtUg6iZ4ScYdgYo5jB4jWY2Q9mQpVnFT1/WHo9Gt1ZUDV3QTQ8zKYztLtqKYU69
hhDrtOK2Y8weq/ENgbf8IzwwecZaaPNj4rZ3U9cjJXD+XStJ5K7Tbhz9Y74iCJbMjA5dXY/vyq/0
faHa7DkBiXhzgN548NyuOU6wi09OWzOiccbybDvfEGEhxFef3OTqTCxQSO28PKjA57hbi2o8S4mb
gXTwJYamwQ1z5pW1wX0+Dd6329Jr7AbOnfZQBD6C5Ah3ztbRAZ3UExWLxFYrLxSvpjkIXjuzq5xo
/hs6GwyE6MmEl84wfdo+9/x0nbhBPdpr7p+5PrhahqQij8s5YvWcgy6YV15KHIN/mKnB/4vi0flO
uLAC9sSVlUxbZD6bYlliUueSvDfs5qqHaMFXZd7LOlTRwbF+zdZ74eTfjFLyf6Gq3dcio+G+0pXw
Ssl+5lQoBA0pUZz2i/vUO81BH/7ifg/LS8//2TsoYPmrz9bqhUD4zjmZehFftaSPZbuvi6SZNPK/
pcFGc1yiqfwa7UoIHYOuR0+7qjgqZ0HnXjYMk/s8WoKLspw7u4RjKd1Wq8/D5LtPRHNPQxo3S382
oGk1Dlmdu/taUkNfDJGXd3qp5b0Lw/JeRNjhpr5RAw7LpSiYddfur9mAeHSB9Q/GNtN94K76HW6m
/iyqaH6uTYfciM/qDK9x2x/FfAZgc9KYtCoiZoZpTB4yL5DZSTO57iG6GxdsSrp8pgVwaEO7U2Vt
CiZsfN73kbFN2NIuk6kcevuiKpL9Mll0g2zWPHuWY3SUU/nIaM/5UoM1N7x89B852OW+j4L+Yhpn
81K7jNU/7Rf537GR9cEXlOP0YyjGlpsCiSE25wR68YhQ69whS8G6MB93fFIU2v5z2HJ0wSZ3w+Sw
JYkBRl4zlG9NAI68+FigOLxQOt8os0cDFJIAV2xZKeVdXlEtMT6bpn0uxu0vQWaAUWLTYcp2Y/Fz
9gTdMB+cfazdIn5ysxYIjmEIMktA9VDtoinW5cnp4Qzvx5gRKcg800LfYcEpRqZxJJEhiMRL3zR9
gLsDT447BjY812FvGqoGNbTLcdS8s7gyIxvd9bPeXrYg8F8CdJAjedRRcVhbePTdSpl281LoEvWU
IKcHGox8+NX3Y8AGITa4ej8NBWXGbxgzfXHYu0r8X+KPb9Ssy4Nc6cix76FaBbRX9VHFgYNS0vL5
htts3yMUacAb7F5jWmeO9xWuCYsxC+F89v+3ugSx4sGcXLoOZi9enb9zTyUfSq24bBiOaScu0qgq
b+AR524wPsJToT3CsE8Kd5WR8hCbXMk3sOXCPG+WsflCkNICCaN621H9xZXqhrRver62eLbzs19k
zY8C2fElbly9b5pEv9ZEeaa4LnJ9pu+fCeSX0ZdbdbN3H8XhWLwvGC3ekcdjcWi2np56cpLIvxA3
7uH5QzTTCzVAnhXeXajGUVw4lmdcjbZjC7y7wzDrLduuWnX8ijuwDp6ijcunOQy2WvYeZBVrcot+
ehE5sC3RLuXTMizdI4YHLrwMKJrLrZD6gAQWDC/wC3EVYDGosuTB26yTHYiW1V75RJlLBVVulkY5
yRA20xa5LdlpPv86NbBZ3j6ban86NVW4KWybk61OzkwjeJ6YTPjMVUvoil57Jk8dKroy3fKtGY9A
ZhqLT98mB+GXvcsb77kXFYr2hV8fhXncwLd3RevyC2Q+uy1iE8pf0ebRQGtTM/6fh7iQnMlu9jvR
Di1ms2xX0zrmzhkT+1UOCsKHZNKVWCFYDEWOBn8E0NiP1YvsAm5zd+mmJ8xk64QQQg7bqUtwEu28
OMCtDV4gvvPCZUIR6WK4F7P8P0uCISqN2okfDiMxJ/shIENgN7g8yYcEz1oPElJlktGc3wIf0mx3
u6BeFYweaMU7ZsMaJZr6UjP85dO7F14b/0f2Sn2mSO2fPGd2mB7d3uKWYtc9hw5b0w+OCKaD6fBo
HKs8wPAacxVmd0Xh2iPAAtM1R/ovxvrBk2KoeFRrxaPied12BScb7jlh80tbMTXZ19odkf8H4NjU
7Zz6OLPK/IRk5B9X5PKrkKjMwcSRU8dQm099EViHsdjM2PlHPfGD78wi6zfM4OTEbFsZFeeCr+cN
26i8mj5iqtaA8jwsUaLfYlua69RNJfBcFvJtBC0fg1MzM94x8hz3GRgX9R/3WslptpDk70rBngOq
6wfFZPCnRg56ljCxMJoUhBfDbpoAlBE9l+zj4mdMRvGjl0f+Z1B6+UcyQttQ//JlF3VUfC488Q9I
CsvvmSfA2/vzPIKLMv7CjsKTztJkpfwvGRXrnT8kaH7gdVC7/aSZDSDXeR8mk9j3q1A/81DJe1tn
6ofCxXRKtp6ZzuR3WDKZpzOo7SbsnSnz++gf4Z0N3OpcJg9dnjsn8jGWn9AZlGazLz9Xl45rV+iO
qQ7Pg/flmJE5aBbM428zdsmdLQLxFE+qOet8yZ6QmZMHGLHouZmShpIFu1KJEj04x64J1Y9xkM3T
4HTZqcLP9W8kdTyGDFHDIS4R3Ru8ki28gAtLZAK25GImXv6T/sCzVLU4qA52ZFMJM5I8bZjSHPEN
V9VnGPqjeTXuiHSEW6g+e2LKQAvBcHemkMG0D8cmgjqo6lweNP6c74hZOzgnxqtji+uA97zanhvw
22tNN5zSsvJq68BnZ7VKovobVxfEwTDUF+Io25MUCnbIsKCpd8Hizp3j55/+WN9GN8Gt+LLM8WkK
CpY+wEfm925uzB9HSd2ACrnuU4Rx6uRUmBv23rxW5Z9QlOOlylnviNJCkcplBAyYRgE2gWONzPUx
NwtWcVkJfxcoD3/jgJc3uUMt2LxXT/pLwEnTUV8iJtEz+nojgLsJ63Le4aUs5oNxJy9h9NUH9WdZ
BpZJthBY2mKxJvpYaZY5H/WKyTVthqj6A4PKikxJYLjZC1lMPx0GovH1JshwOCe9jPd082NwiMd5
kay/BXTx5sUw7eMWTP711hmWsygEMrrAcbYrnQEL8lYpFZ8Tp1B4XhNZ1FfTRBT+oZDEOm3DDQHN
40nOF5LjS/c8Mp2+q7BTvGjRRzNT8GHjcPak/FsKWjPSzCtKhaov8+w80RqjjWcCfDsqXbChFhvv
I/h6+Nep8kRdt7jJkoM3RQGXVAJvu4P17mmEeiL9H1XkRg2uF2G/YsvAYt+YOsc1ABUxHOdbUQB7
afmMCWtAxJop8YIdrgVvH2+NxEU9z/abm3GeH5gAeB/xGtFBlZAgDi1kVrKw0yRvi2xdOlIaFGwG
a/ghWky7zI9wd57alpCM3oQW7/5a0VmEc5cdZFVitNuqJWwQORIXGDWQTvajKcj+sRvbiWDXIkRx
KO05XePCvFEeFssJ6jU45WuHU21Fonji9GERQpvHGcsAtcvjZvMFWS0Hki8YzpRlvUfhHwa8zbpg
Z18+YVqSSV3eMzhmotNCQMc71gGL87z1N7HTu7UtPURDql0b9GlAYsC3I4dKPhVrstX7fonHpxX4
+Cq63l9PvUHQnHtIfc7GJWsOfoeLLp3sAJued14G5cSPfkQapDfcfFz1DSl/DvY0xY5Bfx4Ez3u/
5qmiKvIOyG6kbQN8tN+2Q3nuqON/s8OlP9skHP9JOXccL8C7f3osUeLF113z3WTT+okFoOlO4Rpo
tq31dTddh7zFvVTU8T7xY/NoR4s3ssjovZ21DOM8zcva5YAJeBWOHHQLShOi5oUSVYdfLSsD/+I6
YcbHJZ3wQVdDd50kG0Jn6bEZeOG64bhFlghT45oq+gWlEwVir4XqdY3cMRY31+TaEzDZBvXSf466
MCO+kcALTzk2JPWBZYExu7rTnCmt9whUVg/5A7QFUiDfwbTcdhQ0QZNK/M//RtiT7KxJ3XyNk170
N4plaFy+ST1hqYyzKfg3+3P13vc+ap3ZNn2fbURf+zs2E8TcfcXoXLzCjyWWubH6TUYeU6spqcrj
ho99aimrKybzaymyn0vbGBnt/Vr6x6QJ10cxzLX7AfArwr+YWn2T7QFI7fLmlJWNvomGmbmA6Ahx
2u6a2AliSk+WFu6aFSMltEsl+iM5Dol7B0eo1BFNMWcGuLg3hmfr9D862tg+4Vj3+r0uMnPnRj73
aib94LVeiT3YYfjoeUyIQzyVNaqq9KvyF08/CriPXf8T5+vtlfYk96RRdf/3RkS/NiRusnqGQTVM
cRMCintEfgJ/DAnxqEk7sbJTGqu98xCuS7z3HGjcFLsZzJluOMNDurdVHLjk5tZPezcso4PHALJ+
aW80d5XinJ/c+5Ws2z9w4LXeV7DS8ooTU9Z7jf+RXWNNNRWvCWBzz5mbIQMXMoSsa2sgNgIRMIfv
8dPy30pgVx64MrrHZF795qgV7sTdMMx8QQmG9w9LQgtuJMU33aGVP1hLKcQMFvvQuSkdT72qOZHl
WzKWXn+t0H1BXPiba8xenIdQOIgqQV5UGumEYjkFcZmvGQkG4j871ZQCcwsB0ivZJMy2S4G0AAxw
x39/oxFJJOwqu7T0XYwvc90TEGK+o0UTztBFg+lPBfcsw0Q4E3OvS142BlL01XqHXErj2JdjdZgb
3J5vo9Ox2wi/OvzTbmtaEd4uUest+cEJRtN9UW8ipu5Yzof/jUs+QG7UXl6ZHyWGIvOAXoTmu8ZS
lA89XM2MyyQw8w/o2U3s55jebl+DbAwp99MyP+dbl9AnMAnsPiawi1fP07U4TKZUy2mKuvkpCn0S
vIkk6Pw6FQyFhnvPjSFsGL0pen0PTvTQY/Zk6NuZ4JkEivUCsd1Bt+Jav/N1DUcxrF1/cuXmvXMQ
D82nS3zKnNYCqesSh3BOF5IgmpKqJ17j+5VeveP9rfLhdwKIcx65YLNzO7FJEj8mO1GunAwGhM6w
v658WZ2QRqoP5kss9KgfChbYTd8IdKH4raNBF8gWtf5qGaeL/WbMVL60+DMZ9Wix5ac60q6+Fo07
I/aRECeWT97qKQ5TMn6xaowEhIzfBaFP9qtWI5Tszm971f4qWhT2ZzTM1T0WfrBGsMpR51CphYM8
McuKGZuEsTU4r1xvlvWrJ7x68/aRwBJ9aRIGGS9lpTwWldqQiUfIdd7e+Qyj4j90Q0s4osFqYCUu
j2rKI9Jd2jZc4aJvnUdqM7LH1lT1qB+kFQRdeGYfSUCEDPzo8C9E6okyJlkcq7fupYyDs4s/pfuS
vCXmviS6IGQuxFDmkzgrH3Xel4YYn5btpk2zq0NrCWjJ26l+7gRu2wvKYtRcx3WJpHcoHVhcBTDz
qQsQ6HTNo626ZIlkVM6ULPlXY8UTDxayiuAVpx9t8LtjNnfrIectDLOD7vvkuOS9yO7m0BsJ7GBQ
Ujw442iK7w0+wF/5tinhP3PM0w3wAfBc8z6SV1Z+xEPgy58l6RFBtlMZx+OHn7einA5V5W8jo07D
ykl7IYzBX825DNQ0lGh7lYycQ29F7WWvqiith8POq9vukdAZfB63Z2e0p5zs3SIuWR3q2uLAgoMy
P689mVlyv3T4lXeS7gpqe9B9eKy8ZttSttOGHfddE0nXxcO/rMnHMPvF57rlcXmfjJTxpHFQM3en
eu55wmdEH3MpW7M4ZPC2S/Z+Y7O8A/EPRf4alh7zhX02hC3qg+uGY3znxxN27t0ABjC+DyBK45mJ
PKp5ZrUT/nTtBIKRr8Tks7rMT5rDwohy/AFxHbcvXT+MwT3EGCtRGbOv1bFwfKle+Ey2ZyxsoTpk
mBfXY8ks7zVa40ilqqmwWBLpEBBzMhhKYq9mTMfsP8nPHZKuPWZRXKE0R0tybhZnBEohZ8nDw9aN
zc/Y8otTDLaul1yYauTFycjEZrDwCGNXUaNKXYeA8KdH31RrfXbhj7Ynqwqth70XxTo/qJrki7MS
KuN/fV6SuXuGeis7HnPvNr2e123LdiGKKn8DpWxCDmtniNbq1MYh/nniCxoGRGgrjCM5ryNPncQY
GSO5BAUN8cG0oEn8ZdTCG/CXDX43nu3UJdVjlHRWADk1wxCnsxFqe5jbbNkcNGWXWWombtoUo2ng
03gN0Nladmadcvb4fncbvlEcxHMWPw5dw5yoVXB4PFU9xNOaeJTNGPh/4BgZ4p3vaEB9pnLLs21v
u/QIqdke4x4efWfi2OpjNi3uk8u4czskGE6ol4bgqR2qYL24TYynfJl8xWwrmJksek7i/vHbbIAm
UEErdytaW3lQTY9rUxBzstPRmL+XvHQkVIrh1SHs7I9HrcWpU7pAtPFU9Yd2mLke15qLNh3Myoit
7MfiFGg/9A5kCaDeEXagqms2kR9+9HRIG+exZOQYxnX5gxEPXHSUBFZgZZvrn+XaTqAvFtlkV0wD
nRFL0hjZcRf6/9GVTw8mi4lBWBcPMTeuu+Qjb6FF06RYIEe3bQnd3VTk3WsfJVCHCTlalJeNRRTr
xdB4XK5ZcVAFLgvCSiGucNJj/ytn5u+3gLUtravB+dM7NWCWDbXzRy7bpO48Jiob+ecK6wa2M+Lc
Z2LEwNpIc1hvTbNNWhcn/MoQJEzUDTJgYpLtSnJF3wmawt/buqU3n3Onc8812tOP27l4vxoWqe5y
F1zzlZGQvog6p0OkYsCilkRR6O0yJvvvzMKbq4ZSqA7VZLsBBb2riWYafP5tcjL3sFnRNVYuAhVw
LUdfW0S7ep7yixr1dl0qiMadBehJQDpZKYGzcnGN/iOcanTZ+2DdcXk00RizTnGaTHJgyFaYky25
BeuTxROcdLjXPZSrijiTIblE0SZVR33ZquzFXf1ejem0grQfN1qRemHOOq7jCVmjco9yiIz9zHqR
B3eGAex8LJLFJhQ+06zuxqTB/1ahRzOSbNpvQqYCMAJMZQ9ZscSfbLBzvijK+Exm7pB6v/ZYIpml
3ypmZX2KpixbaDzWjUg6HjDjDKdQgILf1YEj1Xu39AlzNNli1OqdqbAXzMA8EwVZVJfCUtSCtMFD
7EK3NL/QEymqw40q96xij8y5jjvG29OLcKtY0ir0ddM695tXoBR8abPbu3mdNpvrSfaZFu3iEz4M
cMKcDIqo+MV+kql4zMRtCnuojE4YMkkPmRmzCJR0UdHThbidaIyRIuw5CHDyBi+oSNP2scWT0NAz
LM4Re8wvzXoGzxqqYxT30kNtnjQe2tgqb3idKzwZ9epToVnGGNcOVKjazzqPFWlgM1xZv7pgEZCw
dGuRzZnnge5RLeEXsMtPIKcI53IIPLaLOyLzdirfxHSvoDY/gMYLc9XTYpdjUsvG/rC0vg9tmW8m
jfsSJ4Yi1ijZVf7cm3uifTDTNZkrx1MsRsf8zMOejwCGNgwAjIMgMndFMGGQmMdmo3zmLQYBqpxu
+W0XIJH7rFf+eih4Hts3WVOjHRRcDoaG0Al/4eLgg4u3toaZEx4EX5OMrv4cl1I8GOGr+dQ61qjT
OKHHP3H0GHdJt7FeMc6CLzQQxWEijp7yb5vN3Sn/u46ZUBf+tGWtz0QWxwMPju4YuxbaP4Uk9I2f
BjTjnyNRZpn2r3jkM8rvz20guAq8Jm69s+rXant3S71u6Tw6IsIOUzhZwv0Uanab5918hw1nde82
SMuPcBxUkZoEEeJcYxaWpB6xDSnIp+kXaic9x9A4UYs9tezq4+breTmtdd/h1JmTH0PrMc6b0NBK
UrOY0JKWVPQ/GbCG/zYJRJoaMW8YEfv55uL0GX2smVg/G2tJfEHpg28rbtJbXIWt3PtbHrZ4UZVU
f9Dx/BexFPH4cNOgDKq8HmDJiRjeLpgzgxOeXucbm5136Uk6tY+ER2D2Nho41PgbUiOcEHpmWYFU
l8HU6GPIVP7OlDl0dVTntr1mo9YtdVONsyuJ25hLdVqomKCkqU+nwaCUoOEKkq/opm8xPRyCj+is
+CZRHvlyEvzk9sK77UefmYaX2MVZAKCGusSVNtA9/jJ0RDgzUBfz3Ta2VLb90vAPuW/LOc073V1x
IusPz4nWH60jvN+lE/n/xRFa27cjVDJfSvp3fH/YxSv7ldmackSPhHydbsErao+fMIGprT1at3WA
0jlXDrr3ToHinpYCXQ+Nzd5Hm9M8KSfGQLq4sgpOPqFj8CxsRgI1jdwwQzG+7ZcLSVm6TE2Yu4ey
8sVP3NeEdDJYZJVupprkWDAq8Hc0qhyEJTX/G9rkfI7KTX2vUumXmNihRyJK139OSV3EekLEx3S+
GeB2RR6SQuCPVUYyJJEvj3KLtlev753voHBY6rnoKHnJoRrfxVRz5DMfzw9DLvz/CqbL247f+jYd
Jf3hYWNsTQfCLUjZq8pz5xeG6IM+P7hVwMXYbbl5SfwseBrwotwr3IFoh2XNlFd1o9/sBamazzeN
FnDFD10krZE5ebLARgY58o3TQgwSC5XXH4L3e7wgfzECHsn+gaso5VULQXdbmUheKq2B+8vWfZ2w
Va0HghFvpQyuXZW2TUaGg0eIJQEo9pc1LFqAGiHlDMyyEAtPU128B4FXLhhfFBpcXbgY2ts8eg87
0h52YZe7v4JeT/4RdG+ddmQHQ/MSVBft+37q1W70GB92Q5c9Kf6NQ7a00NP8XJ+HL2Kp+h2///I7
HEz1UQCNMqzfooWiZJAu8TbLQHLkWasyDvdUhXq4z6acX0+Q6iOPopmscysVEApbuOwfOmEojxJb
vfJpYm7pEid4J0Ro3udhA4ZhClH5f7W+DeU3YgWPhCeWgDzxzdcYEDrwSl4DPQhJhWvgEJFbJ0cX
VZ50mY1P58PHmszGhrxrJOxsVF/BfjDyk5/lj080Vqo6jWtVlSjsdCFXTCFLxHGsu1d3JBIqNUTB
PthyTfzDFrMU5aDGwHU5k+EA0Olv537tD013DG0/tM/lSGDqHdGJ+YQqwpUCyCOp3d1gVfV+ZgPa
LZuvRBUVW0w0q6S5zBKSNY84zOUbDJYbAN1om5/NBhhEJisZE9Sx4HFpH7jm2kBZkqaGjhKk/K6Z
/Yv4Gi+ntmfJUExn7mTefLJzyER8l4um+z8PyPRN7kLGuN4fZ6KkOERVbMfzyvgXP8vsN+IIsBz9
gN2OiqNVJPsdkXPynk7SQF1+DPiHlvnUyH6gVRN+8G9ilcNLJESm94BtsribrczHV6fMy4uwESM2
BtX2y+eVTXY9hO/LJv3ycSAi+S//uF33g3fj2XrAAx6GGUfgDuNwVT9DE6rsjfkYNl9+pFO/WFJA
4hN8KvvX6HFKyMQyEEQeLjUEQVYbc8pGEov2pN84XyQBY5/yWml/RwRruhuzrLXNn9yiwZU9Y3H4
3YY0G3xhCtO4HZcYt7+EqeB0AZ+D0af2FRV0OPrjCJxJFojO97NkSSRIZgudFLKrvr1MBCgAvsFM
RHsSdb34XbYRwyHIlndBsvAxx+iZHzBrY+3WGZaFE9GOOAPqjDuXuit5jvFPEEOLSkkB61n/zA7f
djolFeFNt6qEb6lC3b36VQ8bsYraeaXOzOK7BiwyuAiZ00+32ih910wx3sw8y7hSdpXyBTlAU93X
fMaDu34Sq5ecyXFZCYvjlcW1ProEV2l8Bbg9dF08DqgzCLFGCu9BbT3CqjtCjzCbwuQGvBkxPujj
Do3JIRFg3cVrg6yegZK9LcgNJznmrQvGi/fvkIl8fIsJFUrNkPUdOcA1X2HSJNFH4Zvyq9kY2Fkt
a3mqWONNNJkImx/9pOo3HRo7/Zc3a9D/gfKiCxsw35kd19PNq5OZZTxtmLv1k0T61A/kdk4PA/O6
A+6pJj7ZPr7xC6Pf+ST7tuIFkbtmZNSUWOEhFeboMPFHdFrNU/bTyk1e+u2GIvREFh2ZWQXyXOU2
YtLpD9vwg3TdXB5xcPclGacN6NSYj5vahdNqng2sHLcAHw6FA0/YKVosBvm2YyTP0NtnZDMV7vDn
tjvwLKGngAHI6AlSqEv0jmko1/+WDWP7pQePZhhGGOUJvbd7lkbZ9uGmsS+pVDi0U+zFkXwqJdm+
xxgNZDxmc+d9CG8tT6UfaO8BXkgi+zcN5THbBE11BF5hY4kXoSD/B/pASYxzRTzTD9c394Vbtney
kxa5mo2Ws/tcuOt0EoGLqKCDplIHJK7WuV9Axu899Obn1bRR+9fY1iZ74UZ5++kUFh+KnKroQqIs
z3g7j217irBEqgdy25jQkCukf/dF5l4glcBXGFhWQdo52uuPq/HAgyS8YrVn0Az2uPlT95ibG/tY
KNMPz6GtmM7j8Evw/2lZvOUREj6+BeixwwofGF444cN/svcFDCx2EFKXl8UFh6dzguGvBjDEbalO
qMVEVuzyIsg/AEPL+ZRg57n5SOPWnJso73qy/wIxiL8+BRc5oM3gveEhCN9AJKi8aOPy4Bo5JHCl
TEQw6yYdVr372UxmPpZqA3fTsXHLS6dCh9FdUGIMyHnaZ+w0a+jgy8ppmRbje/VVWFYhH+uuLMWe
VavUZoOny7OKivovoi+K00TCPMBROdDLO0Hi/2y3BNJxprJ/slV0m8ROofvuuyM+jmzOiNHVZZY/
hgkSy9dEeFVyYkJOqTpVsAZ3mjyCe0JkmFjFoh2msw42SbZh5JbYutaFEp49l6yPICvTJxAh7BIG
3wOLiKMdFjs2L8EUmKI9gt31dUqSA4EYi1uMfzrM9PKJ+DIxPsHNuQemHXRsgjh09OR+aQ8Wpyke
xL6O7xNRKS4SEjIxPlV0Nre9K/7LWsWZd59bVr5fSEq8WWVoBgVmtFHc+OiGDB6xFgqMeIxxRBtt
v0nCDt964eO8qPIQ33bBEf1LRSHHd911W7uvpowrDxsdqCyoYj7v1xLDCmsw6R/t3NfjpVQkAKZV
2aG9ZH6kGI90rhyODhMavuhmqS95sAHEEZW6ki1YxfFhzVpCPrORLOQ0C7hRCJxqKLF8nVe/Y6yW
7JwFkn92kTyhQbF3pQQB4AXpDQV4qmtvOmVh5T/PDMxYJU1YCSnRC9bkXZRBJPDxGKj1Nlnmlw53
BRTERLTDThDVnMP/EVx4YAMmfS/tvNOQIDDGr+gzlBCssq8P3PQAND4LKX562EOcXdVl8u/tinR3
YTiLZ9JzxAMWYOxfcUtsDZTiDQuFE4XALk9VrIGbqZ/C4GCES1Mg3BYkgYuo1kd3Gefi4LoZqczM
P4vh2OR9/mTRDV7yLrNvKt4oTsN56q7WH+Sj8jgdoANzAhMC/xaIgYrKMgaYb3X1ZwL1joRb+n9k
PhMOrnon/9F0QCYU1z4/aIVIEo/Rxmh3ZfJ6gO3N6jPnZ9Vdhb/J97xqgs9wgCQjTHC9aWg0eue+
ZABE9O8S4xAZcj4Qa3HNpLaex2vmOSVCFRHbF6SiqDtkHgMjQCKb4HIOcSlQ/wXYzjiFHvnS6k9l
fHga/HtS8prP/iNHBvYyktahaiLNtxBC4DQppqyb0apo2Xab46EEPboFw1jiLhfUyqX4uc5xhGHV
cECkaukgjKmcqZQYzxoGsq0qUzbxyosOas7BKJ+gGxosYt+C6KHkMJUBR/QUbckPpcfitSFQ72dC
YHSwU0N8wwK2WP2atluYgz8O/Fk5yPbLnUlR4N9NPmQV4zZwB/EgmRL9zrYwCfY3QWhIdUyk7i7q
mcL2sEA/qPJFd1Atef57WtniJZuKBBCsM9r/QdS6o87k3QCuEVdMp5wLJzwrV5EswJS+/ksCxEZk
DKOh365JwD5MI9UPje39d8MClv4sgbERpRGRzL6KSlAFLdCqdiKeRkishrm+YotYgpgth5whXQSj
7DSAbvi6eMvNOtUYh1QAhJETQN3TxXE9VNvKKdcQaM4F3UdRcxKrKV71UC9PKFUzRyJBTWjTwMHT
IphBSEqkElsX4WtQiDdXYDZosxxCdO/gIHIGpvvbPrhPigvOdoYZ2IA1x/KL9aFFAR75bf7H0Xk1
yamrUfQXUSUECPHauXumJzu+UB57LjkKkX79XZynU+U69oQG6Qt7r90liIYq7pxmz5Ce56RDKvTb
iRbaicyZkKHhN8kQ/C3N36Tv6wQIli8vgIYZBMZslImOCIaiPS5ts/ztTIREMIOdiWhdSIQTTApo
0qKuf8h6TX+oS2f4BXiWB7wIHIBxQbrJ05F04yOj+cEtgWTxn1yVWjnh/PaHNcy8+D4ZTh7Yq7AQ
6YZefIsLP/+UuK2b3eRmuUti0aRuCZbZ9ax52jDEOi2E+blAkSRoRDrGqJlTn2dvQtGIlhi+CVlp
Y3qbmtmEO5sPfnpKDfq3o3HrqNix6x3LO+p3RJL9ir7rImEYTzfY44U5JaaasA6vSixXXwpsPahp
GJHww/k94lCQTWYAI/47zkZ+FjE0HI9DNDJAxzzVXWFvIiFsBrU+dAlVzomma4q/tcMCtEqv2yTQ
DUTPdNOMwXSdJ84HGk6+R4pofdU5MoFD19DBMPhwWuAdyRZ3E5LkcxWppuQbAFfC5EGaibpQzyp7
bELrETrdUikt1Iz5AyKOfuH1zDP4/7QGAdIR5DfFo5yzov6e8Slkzz6buP61VQWjSwirWu6ThHKN
TiVoVfeggigcLeNMKJ1X34f9euOcqdMXXoO553SnNtzDReqjZzIuUDYg9TTiQthvm/V7sH4KyE88
8WnSFE7AJVh3f5H7pkgbwyWXMT9uLV8AuEmaThc9uLUVByuqYR0uPojRkLMm3UgkcRyOtII9oRNP
DbErC7PHaCoO2mOrb48VQqK+eyRxqojfpoWH9dm6BvZxlkaMgVGBcvlfh5y1ylMC8109TIylnSNQ
JdobapGiP1sXdl4DvHia6uRW+LyCPlMRtNAn4doOUyxmRFbvN4olNFB7qfD/YkXK2cb2l2RCXf6z
Qp+XYDXphbyA6+n66iCIOmj+iVUwP5Ack8XPTtbsoI+I4jQ/OwD0Xj4F1YDLVK0os/ZVUNmVi3UG
oXOifZIOmkXb4Re0/OYwfUZIrdDzwFDiWfURLFM8jCMfP9SjiPYDrQdQfPSaG+ZFJW4lHqWRGfuD
fq7TcDcAjoo/C7399yC9Qte4N4hhz9H7FG0V/BYOzBkSIuDnH0aVsQbIipHnGO6U9O5dOwL/TQrr
uDuZM31GBalgVT7EcxHoxxBVOiz6ZvCBkkzKD0mKGco8+A2bK9oEmWjdMBB7CzI2zIxtfe1rPoBN
4NHImA8JW9J1zIK2vZtq68x1a+lxl0LUgP/cMFXjd0CzY/Uysd0u/pcwZ2GosszF+ux3oIcvSysR
X7O4k/qOoZ5zRNRAtF6TAVbcCyCrCpmr6Gv/biCcO9cR8QG0Ynj5/rvyO3d5SaTPuE1AwikQVHdD
u/PRp3WXGB4UI2Ws5PMpGXMv/WiqRNW/tWgXPz0WnUuRCo8QtQi6p+hRpg1MglEAnwppCvo9D+vS
XueQFIjd4oRjephckgrhPPjtP8trukf9Mo0/uTuBJUWpHirgDTOd6g66IaalDA50fLU1Ezlm6Npb
/iEnF6k9MALqBBSrTdQ9rI2qzj0e3IS1dj29WQ9F/z7zRPGNIT4FBnlgGEhiJVEqg1woGUoPSh/Y
DTnNP3zCwfjBJMNjZIL8iT1TEQcLqb4BH7r4HFSl7B8zeg04ZLJCh+osV3cdwGxJTz+zTnMpK+VU
jN+rvG6LH4xHHLz3uYMc5ahQdOBdsDpRzU3OwbDiiGaiwjDcYga/tUydi9MUYtJJIaxNBz8H0PeT
QIghvowgJmlDK00vC0Ss77pTFyaA6THuJvThSMbZ8jE+TqkpFopEPFQULHXR2AdNV7/EvOAGFA9V
WVSTw6sB+RgIhhMChPHQLdaT53gemT4tmUymHwvmXbCASdYlf/F85ckNxyhWK+3HLGTAoFKLQI3H
sgKwIbmzLtoUiDTLw6GBgFJxkxYEfuxwd3nzFaZj4HyXdYbKPaOP94a9JvZ+Za9g2FikVnBXIczs
KUaQXYD9lLqPwJyF7vJqcIWzMXQaLidJglzzJXLHBjcOte7Z2RxtItuoHX2xFfBgYzHTVW4tfDbS
oiiSN1gBbf1F8g2KxYVNpnil20Vu6YfznJ8QHYz+bWGFX+ML27bZzABoIzgU9RmI2FAk9GWLDji1
G3WteH8xT/ue+5lVQoinZLTOLsyiavi5QFAgIAvPQ+7xSMJG/0J3Z+IbNdXSPMlmQupzWnqUJzy4
Db/RNxhhMiAVpExPDdjG8cLQgE98jw4Y2YB1k0a/Gn7bOtx5FKUDq1sPdYM/r8kMl3DMmJJ0ET3t
rvOosR/aIprtoS2FWuojc+hhOZBoxKSKicvcvmS2WivzSLKCsq/ZVI1RuWfLDVljN7cJ6xMR2Ble
7IprIn23TILaf5WJUcWBlxBx/0Kkw8bwQ3MJ8dTRrL6wAHHtwnBjTJFk4Ceh/mTs9aV2Tf+0+itn
iQSpuVxs3uLeFioYXnygheLB0Pz3OLt1390bHPefdoALc01oVfpPs/ae/tFIIjsPGkSueVhGNJyv
rnV0DVLDXz+wpnvucdLd4t6qFJjAT+m28fycWpAkpx7jgTAInCSH6dIsQ3+xQINcsBsDPo44tqa4
64Xa4YEgU0wwnTVt9ntyWqf4ofTiOP+bspVqmMUlR4GEUBTsVJ/7ekC3yQL4uAbI4q/cd5uXJTfF
F2gmIAr5Ko6SmKPmvZPruD4Bu84qtBO1jjw0RnjDygsoKf41aEvmdwf+m4VPmTNvNSHtJv2HKH1z
ZEoeAyVOGX/f/WTp7GkaguCdqhrym5B8h3vNqyH3amUSs5cJUvXDBAone1U1I7WfFIrlBtby2u4k
GPB4gDpT+ifAKe1yBuyERo4G20eLP9I/z7so91BPFUUf0fMI0zkMQOYGWzX0Pi/g5c+X90rklfPs
O2OjH32XwRjHP2kG+Y5yrrbf0HYVDKc3SCwSBqQeWI2W8DXL43B6wLog7zi4gIFAXpG4VZgjcU4l
Ih/RoimRWP8DKU04nBdXg8v1ya2j0hyzLnpW2sdtxEQlnD5y9mVqe4U8tYP8H28LgGj59KNkpOdt
Qo7mAkZsf5xGCZXEZwEV0RQw3D31eI9XvOjbzbDp9J0TmDwiWg68veXyrvhrGKw4OdabIy1WBEMQ
uPMncWTBSnhiV3xZkXEyU8G+bw9xs2T6l0rY1J1ckC/BaY7Zth20ivptjxS12YMBfBJ+Nn4OQYIe
lJymG+4/H/HeBNfcOWIfdg9OGwzdqTXYnqHzACu/Vl3M9MyH1mR3E4K7H13UNYSYkVpzVIiba+5u
L2v/xBMxLwuqQ/T3PEYYJ2ef4WQ2lQhxBkhRB1qsSoJBBCJ8Zgwzt2diADjRSEhzvEeeVw7hpO6U
f1djy1Ytxtkubk3Iss7OTkyW0ujqGcdskjlPUlfIkqA0RcMZCxPEad+EnXnVGRKmB2sHN6VgiNxP
uoLC/dJu0bg/JvywBMWJEtRntSABOlZVwSBJ1Oi9HrNpAoQWe1Qzd1XlzMy43GeBj8eDnwcD20W7
2Sx5eOiU1w03FMjNX1NBQWKNmDQLIjXJYdOuRYprSIogAEsGyZxApDXznwKAdesVf4DO7ixeiu6g
0Tug+VUrJgSM5SK7uGDFyjMNB05NOuTZdX6wthjK3wI4pbpOrIpYRwnmqd9ax0Uinsymn5/hDwTv
pq0ndWSwNlcfMZRgdgZVyxVixpG6UflJhJSibAxOm5ph4He9pjLA4hMmdXNlkFQuN0XRO105Z/Pu
hb6Dhj0ZUPnFuLnCd5KTaMGRZUGkiJmNHjqRs4rRRbJ4f2wwVPVF13NOExtuGN9FUO9ommnBYlFP
NKYmwpp1YINeygtE5yK944mPzasdBwK8jwzfuEWXsmVXYVfWlHyWDgqBChGrurCtLe0v5bBK+ycX
zXPOMrEhhadGDAhFP5tsfeJmx+aDHaGJ+GoYhc624k++FPyW8LJYzYsaqwicMCtsOjluV+xRfkWG
z0VqDxJD14Wr/3ewLsaApO0BfzVLNBDY1q08MiG57HdUUot4HUCa/0braMzR9AsVCClPCIR2i2cn
91Cin9JIZtYZTWyz5s+NO9KhLd6EtdeynKt4G7T7ibB4E+41cCwpqCvltnvjePEzq0LBphUacH/W
y+TNTywRlLhY9DL2UMx4I+9+3YnyjJxdPLM3SoKHNG8pdTMayn/TvIleOa09+7NYTa6fYcIyZmea
g3VeoLGqqewNl05lbZ59ZnFnHyfVYEHpc7OGD4W7KfHAr1ACKl0B2CvcZkuEaQbm4ahZshiU2ma1
I/uQcUlGYJY5Nv+1137Kwnw/Ob7/YZXif4FUar4leZ44710gufWwkSuGwqjU2sfZHeb2lo09CXTw
uUTjsO8tt/snm5mJA30pPdBgTOyMEUeB3IXTPNeR3lP7xgMizcn88ZDHhDRiOZds6ZXyZ8Tlj1Ob
bKofFPfgfGw8QknUSYvLKRRTBChpwGpkc9I1dpxlitIGGfzwQsWDV4p6ylNHOfpQoQm8pNntKZHs
nbQH9mJJg04K6E88jb+lFw/bKzKb4YM8n1K85wobyI+iHcKBqEZ24IT6xA6rAgaJUfGMb2EDUc9J
eV/BsJ+jJk7VQyQjqvfRYw/zXrcq8KjeB9a2vLY8OIzlmLzCsHTJ92S4Gj8YKt711qhcfWGugdCp
+iDXD4hO068Yu1968ovQFaT21DwlXd4L/4pH1g1elwra2I+Cb3t8KsdZNrc5lmv3Q+Bp0+QbQZPd
Z6B0AzIjFHtCM5Qkl7E3XhyuQswa2cEIvJewrBiuMdhCwvXOckbz0gV1uT5JCv3gbKxEWCSRmCMU
Y3CHnl9BY6iqMtLfRbc63XhsTKzqZ+Kzevff6E31eh+HNPCgLLWW3CaavuHLXWfIdxZJsPfEtLSm
qy4mv0LGzcYb0IPtLEV/E3Tz8myyZTNkwPwnrmcWXfUEYp8J0hI20Os5N4Pltz/7jO01DNLy1JHw
qXeqHkNxocP1tgiAIEOgNfgwxMMs8f/Hpk/5JCADjASCCrmMBsiFU/sTTYzAlCHmYL4koZo+qhqj
IeRHKQ2FYZWdPGqR4owDdhs5MV79w9orGJ4LOldnTyHIMQSnVMpzt7CK2QY9zLY1yRz/obVxQ2hf
9j8TByVDukcCEYuHzNTjeK3RINqXanSC8oG0K0Y5wk06ZkyZkkF036rV5M5hguM26QFLXbKcEIBL
U40F0Nk2dt99QIoD6bstetcDlKS5eUIxuZaokNfIf8/kOJVXrKWoVZn3e4bwKCFchYtzTPPwb+Gj
5L9xFbK4wSGlvoRup68M2n751JIh4B8Jj8jfFdrN9IMpeFOcktKP02dN4kZDHUzN5H83ioSi94L9
zad1Xc8UrBkr1znGdOxAEWqRZM+u6jkvMiO2mIBcqOgu2PTzafHFhtcJgdX8qQyDLN6OmEjYtyam
YttrcmnckyZKpH2jEcKTizwoGzRyZs8FCuExmPjf6LGxYrLskuPSAo6a2dBFuX5bGOmDLvc4bwuD
TCnpyVrOdmgJWQCxGAfuJCM3heAR0j29YTBMmwtGGqywwxyM7a+FaadGYYUzbD2YKR/Eg1AGJjs6
F4YMoD63o9zdCuIsTEd74FNY2CKgow3fKsfdblXreeMNUylHxeQVfnrxcqi272JpFQjXBnAjNGdo
a//ERCnBxmCFrOfjVC+PU1JN7nu0KAaAPtqq4NmrfM6uCbFxeMrLmRms8DoGS2VstcA0WSzMM42M
gxvbEvwTPnoEQiuX3ibPvVIcyQC8lvDMzL1yuSQDU6XHSSXU750fMpQZPGzQB3hFQhwqZbbrXAPS
7A7uQq7Ljj04AL5d2o7YZrik8/UZlq4/O3vrEmTwVCk0OO2Zf3sJHlEyL+vbNo7kuapCMgLs2EIK
Z+Ckl3SHPYG7RxXJPF0Wlp/msXeCyn2VwaJyEANJyGpJNQLsPfF7w4uFB1M+ylEX7Nww7CtUMhws
WNNMHs43vlYY3XRUxN1twNby5kHid85eVsQnJrOABX1+e9GXWNy2PgimaxOallE9ElWCf8WIrSKb
K4cJZTuggy5nb+xuNm04TNif53fmCBtFTXaWmT646UIdFRKUTXjfIVdHismcomk3nK8kJAvRRJiz
8GiyDLL5NLgmf6GIxA+bVeOUc9NiEfNPWevb6gASIUWBpNp2+G115LfusctsfVzGmNoWDSdkcZjy
SVMcirSakx9NLwfnNYeU511wxzHJFROm/0OG6hdnZgFdlmWdx/UtbV6O12luLbrEDLrBb4tnvuPr
s7Rn6LmuXuSdChhcKJE5+nA9LtFYNceJbCXsZk5UiHc7hZH9LZpCvVgNGOCdOtJPn0LkxbN7qSv2
wc/UNdb87DvmppdCo01ETUdptJ9BC8nuUPb5BlYQ05LfVxqNBRwGvcAlHTXd5uSNkKgNMVbkSeYl
zmAfbyYjEAUcPamg2n8CLzXN2Qqe+HPFznJ541ZBj4O4rQ/uWVnhBBsrAHLd0kwLwTBJyXo1s3jJ
0HhGq36IfQxl54kfO7uyecRVO+mJ6QAL8dT7xVsbxK8sonxM8PjvzHvXRBCJM9dnf+4UsxfQp7Z6
eRJr7GXvyXZ4H2Ex6OIe+6AmbxslGtWEDoGBQ3jOg7McIKwRFbBq/4UQS/k7yuKm/WgGQBwna2UY
vcQzTtYdXX468JmzUDwlFeSB195ipz5GdcGgVhej+4clMvJTnE/I6Sa4FOVVz8bL7qhhMTwXvj+p
j3GOJ/+5lMhm3X501nPUzVzhojP2oXZnVGtMbRk7z35OiY6nsxqAdHsjURehhIzskZSLcp38Ro30
QjZgVoi6+i/TZe6ZII0jqbpohFr2qkVnmKW0lEIKD8GMC9STCL8PlL9jgxKxQqez7/jN9/uETwou
z4BrBd4vIiQJnSmAOod7P5Z/R9dp/BeOC1CzAl5pduxCE3RHFBNGHkHxtf2DzhVeUuoyLl7i9Uie
2hkYLWQIpyTQn828gZ2LJijJ6JhyPgaWk1YTyFR15Ul2QZz9rXqmbFMII+WmOKifge3w+Ngtq+gj
CAgzBbjN5nC6CrIVqCYIRG9/KsZ50xf5MmyK+h4V1bEXlieBosFJLEGWhhWYT1Zs9oY4Q2Xfme01
PFiThVOVo6lKf4oWKAckRgq60CAr3mwoC/tEC2zovebWDZjpSKDEGDeD9tUOkoOKi6DhCu1xvS4J
n0gLd/yokKo22XliMIb4YZ3Dvrm71rXRU0d2RnyHDggXLcNgiygmHHtxDCHnV9DEi1y9QJVZgjOb
bJj6FaQNdv9BIwA85V0Iw4yR+n99jyOxaetGUtAB2fUEA25nslX13bfsH7wfXeHAsG49tpLSrZii
HeMChTx0qFBzES5I5STpHG5n3yvE99mHKYDfQ9Fh2voMaIH1ym7zzCMAZqksD6OvZuBoyFB+eJYX
mOKnCJ/JasjdM0sMeAWT29LDBDh/8AU6FFYfoHiQx8p+rPy7mIKJoKWgLVt3x9SBN4v0N5oYS3ws
aISOquzCuDd6FNSe0w+UOhzdzHew8ANN8Z41FqO1QxwYEACH2m0EnMWRBQ9rqDzS0TlPQkFqN8Oy
RAwxpsumFOAxVuFQv4+4ysMfJt1W4SlBKN+Vj538sE6pw1orJI3uwIwcnUAg/X64tY03ixbhxMpz
mXQISA4ocDz5HLqBDMYdUGdCKWnp+v5S+FAMHteoNBDQIFAeZ79nEIa2LiTeD/oAsvh1EXVwBCnA
UHZmrZwgNNje/0syGuFcrXCzR0Y0DJuyfnW7R51Xw19ur9J98VjMkMhbZl75n2ubDHFkwaTH0ee5
mKBZI0YWFz80PtaOOYSP4CgZ+iyfoH5U/mCo2imy9DYKNaF0439sBhiugRtn7NGTb5ml6YCXeu7U
a5w54D8vQvl82Lw7JY9NPPrlLUQ64O7pkPDm0bgm/SUMc8UsG7NIknQXPzVeP7xsoLTgHuvNtwfc
tam/FJIR8eA4U3dpYMSl/0uWSloY3Jg42s024o6/hwi8595F4myvjJMGOPh6DhLgIqNbqrckh/+d
7bR2BmrTdN6mymphtE/mjzLxzgDJ3vTKlc+vvepnvrG7WvsmaU84V5ksdG3AmZWlWn/D1uLr+hjN
iqlgLSkTP9G4SPnN80O6h3W0hcNU1e9RpkHZDStCBOKUlB+iqxL1vYzZZY97oqUYcHdx5U/PI3LT
6joT1Ot8d22J3KaxK4YjE3LnvGImYiEi1Fh9qXa76eqFae9RjQydzkMDzozNW+0Vr+iXedJZ4WOH
H4klWD8JASW2ZZnz6ScJlHHxWDYTr5M/pXH4EUVB5n2YsgbuAa7C/UCl4UQ/u6YdPgpcryx1nYpV
XlR5bMqGNW8uiWgZmerZL+obYbHoquiXUFczlWK/xnRpdg9ZRmIQJ04Z0B033YrNgTrDScwHYrW+
bsgQ8FnDsUXF9XFuxrG3LwCVQr5G0fnyV5CTWbYbiARlaoH2v3kidajE0C419hWoaZBBiYQWGGBR
hsRatQ9DRRvA7lluCb3ssti/WqoTQLIO0pSYtXq7b6I1QSvFXrm5FUMzeqhwFih4x0q1UfTC00Od
b8Kxk+eQmc10UtwQ0EGjzqIBIBhXfMvySTafBlkAkiqFd/6jySsClGMfhfSB2FxGvItjxTNa3nV0
mbOx7TmS5A28rZaC+7ZzHfSqiqaSvW9UoNapWKCu6UmAkY5YfeSq/tbkaf4zNUzYMGQ6UC+pxgcI
3p9Y7N3i99KytfsR6QkI7aEuyRSW8CqJCcIvTwbddGLc7c0POjNRe+V0RGh/myfXfIOht1QkhPnO
SkBC1wRe2ewThkMIQlB7r4Lk72QCG5TawgWOB8a+hTIe+U2CBXRO6e3gJXEJxqx8ltcEj9L6qwoK
nHKCdfdKVcBkBxNVGvyHhLTgSn9xRpZUHgAtVvFUM2BClk91UtKJgVBDPkQ4E68Og53c+8ljPCZf
CWvPdl9M2IF+MKh0lysY2NXZq7g2KarqzQPBQdlPf6hbQKSQgiPzmQDBmlruK+JHIBSIdRfVPAty
4KAKtexLANVmRNlgcAFT+GDLqHeEC2XT/1wIOPVxCCaCl3eodDZ0LhVxfUQcx44Bzu+a7HPlV182
qRGl5cxHw0uNavofyk8AZ2TimJeA+l2+OBJz6/O2qhx3ZIoiHRSIw5+8rCGQJ5lkln3nVa1ycD6B
RNqKyHjBNEA6QoNEaawNYVoMo5m/xpjgSUabnYcQ8TUv/ezL14zbl9eypyo9jj0o0Ad+1bP9l2DJ
a26+zysBBVDSSZCFyCRmibexEjdi6oF/YacrfMMnnDISm/ZjbOVwZ93atZcU8h0RxrJjDIyxIla3
mIOCFbgByY3flwxv7MKLXs+kv7Dqz2xGMl6P29U82mhymOvPga8f2eLgvMpqojN2YzDm/RsaSoRx
UZbI38JDZMQf11aR7bYNNFdCWCE646x+cIYEGV2S5nwlNxot26bSZ4ER6BoWF/fdNsrAxBtCqCyC
6ZmVD+VU1QNL2tNOF/qQJBh14CIPQ/tPOjgnrpmTRRCVKw1YBtkfi69rga8MoqBtGvmpvJ6pylkS
8JLcna5HymQqyWvKfJ2DFKVKJm/NMOvgs6vUIAoI40WEq4bei/3xzsxNnF9I6cI/RQ4f5wFjE+bK
XM20ZtMwohxMWuyMl6Yl6HQ90dIgw4gNKOcXZwyVIT4M6dQY3fzCmQTedFOGGf00PuPF33lVFUa4
aqgQ1C7cDIPMOwhwSJEdQePUt0kHW7gFEiQ51DBuVkRfCN2AaL2rtme0e4hiutgbWW3eguqLWcAM
hYwNf/o/AoZrlVwmJliQkVCiKPeI0XCl6vGmJs6+zaCqNF07v07Jbr5NVtIZM9GV9YdNuEfZKoK2
SbrnoIC68KUoeNlS5YwDt/4zanVEp17HgHzp2uzPdMTtey+HpS2jYzbG26kRZj3Rud0MKI3wsdbO
F1GbYCScyPfm4dISbaScQ4KfqQLfnHfd+kIJ5jl/VNDXxM4k8JpKRh9o4lHktKE7g65sDOFRa9F4
PNATbUL6h6UKkNPdkspJ/IgHuDyQQhuLUKkY++U9h0TcPGZBhzFO6XDrXSvDAj+gp4m30rQuhPMZ
8LKQ2YMBFxkWWO531RNVz3LJesORPtSc+RT0r3Bwq+6P0jP/IvvOL15mR59JYc/+rl6x9SydYKwh
5qo4uT7y134YUOsSvxi2d67REGwGIOy3oNwku/juWWNlWzCfCDp9ZmLkPZq8y3+C0UJE18UjCjXm
+at5JogqbPYpWpIb/NsVKAo5lwTpIafQ7HBKBtk06nabA4U1vN49a1/CMsa0DfjLFEzm1S0UXLeD
JXK8tXuUYpMAyTmHkm1y5PUR/v9wHVgmuZsdzIeJAi+hc7E40KhMLh0HZdl7iLF6PbBwAnmeh6Eb
Xyc2LOlRMhckBq8XrCOaNCXdjJ124n7ELARZNa7NGj4lPSpx6N1TOCLuc3L5t2C6SbYO5flrLIqo
uTg+yaXHAG+xe1qYv8kPMcXLd8zlLI/SpcfT0yzC3ZaAs5tbIGBjxyIp0h+JyUz2YFGC6NfKeEv9
2JVL0D92Y56qfYG6tTxUfhplN6XXIGOftoZ/uaAdhmxO7NdXUfYbMarcwAex15UfyeoYyhv+9xkz
1MbwyA6wSqOWhoCFaowDLGCkTq4Bw9yVnu8fkChGRX6OiDYZAiTfcIYYaYqig9JqE4akjzggAAfE
Ua3+JGHXnaGNTO1nP7vBA8+40zMfGzxzMCsmhBNX7gguAi/bWt1xPvAste0MWrHHTwEtNM8J/4rF
7Nz9vp3TKwKpVj+ig+ajQDM8/MUQaj5J6ebcqlaHbZtcozC76hSQ/JNfMxXaQ/jQZxa8/NSah+q5
qZX0982gUfQw3JfmAubSmi9FFWNhb4fogn+OiF6/Q4qlLqzGgRuJ6HMgG5Su4XPQZhkRZ8BE+BaX
aWSxJCke4Ss7s2q/Gs8dqu+FL+UvMHDNBSdB0b4u1u29zwRF04DhoRIxUyxU2AXTTXLt8/7YlXLJ
DmrKht9JwdVzFl4bvk3ck682VphFNizxRA27lr+aODA5w9oq8F4LYOcc5u0c6l8yA7TxC+pmx2bC
YSwtyZRqPUTYSc7JWLkxpuYutKi3JxNB0E580GR05qh8/2tFmRghuO18U1f/2jhgqgJ6dnpzfZG+
Ie+lWug0CPLjph/sbmWAqhIN6bapb4otLQBzN3qKsgtT7O//wTrXvmf2eGCnjKqij/DBfQrSS5E9
NOzixefGHZuIJoiIPxI+p0jUb/SlvEioonjHu2coDMn4kjPTJAuTUFdrrlAQuvQBOc+MB3OtfOpK
mDMkaRSoYoZhnya5671k/PJGVNQStcZh6WFi/MX9Ps7viVnbzOVoKHX+xyzxzOiBbWXl45IKijn8
vekauHPBEejqWjtzQsxipELnASIHLyf+fowRn1LC1PrJTr5xrpIZs8duWxhtifZLUof3fZAXFy30
vWaTGbwEWOr781Dl0DsTzRg10F4irmD06/SALwtdoIY9jG2g0Ir5T8Qquu+ZUV3MkNPIgNgEqy5J
1jgsJfEBDJeTYjqFbiW7E4o1+4s7eeMiLilvnTX2l5Y9T/q8AVkfmbIkOIRX9o/VeQ1TP7q6MW/i
Y85Z1vxq2wDvpEakFTwlKDZuYZqJN1K8fHlUXul+LaRn6NchV3yyAgLtVidkbOOW2GPqGOKU2+Yv
5Aty7/PqSKxC2Skt2WzqPszqO7WHvM8hSMHtJmPRj5qf+6WOMMAgXecQ9v2K1Q46Yttl/Tls6+jf
HGKCOzSuwnm9rutAIzIq8ydsGXkjC2fZfMgRlNyzNgZXO0WbjSBE13ECq0Tti7iNPYZa3I6g47Jt
Cp5S9jc7SbVQQzXZ9k9TWnQhN1FDmdc025mQeGi9UWdNz/y/5puO8/QCstC072GKTw2UPzE3/Faa
YuqQik9k964dDfquGcHuB/HMSkG4nY/RxHHCF2SbaFuDkVf2MfEDGo1IpQktYB8OHfURdOwPi2Cx
v7FgGCNk+E7AyJ8FW8y4MEbE2ZHZlhLOdkRFjRJVAy3x6ZPtStuGHiwn5n4cyPjdpyyq6ls1JPKz
B6/Qn5C1Wf/IjUVPiXgU8innXVhTm6SRHPQ+Kkbtv+VVBDzSxHhM7iTHR+HRT12sItai1RJQNYAR
wOIqrgHe2gF9TuYMp6DdHMaWtVtzAd42RMHLYKTvu6TBBiAZD6yLLSRlH4PgnsMh6a9UVmQxmk7G
n6xtqFp3aIsr8+AhNak2bnNv4ye33kZHSzqTf4Ved4JgDyomiLBt+YCtHsya0s/ARoA2iR5t3MCA
0UppJdHsdic6ouKbi+wpvAkjsunid9XyXvA7jdi8zb1U+a43ZnCvLCERml0wTLbkw1QTfzmgfsLH
SEW3HEnui/s7+Jmy/ObUCTdsq8PUPcxrNhEfzcqmfMRhi36LW2Wa3TdhR8xBhI81JuETaxkNPeNX
9KKviCI6jfYqWMroKfODGiQnYdMm27kI3rzkEvtsbI6xoXq7Mwz0+7dVWGiprOVbzhw8gpxWHWwE
/aAiJydq2Ru2Sr2itqdTEUnBaOFgMc7FIPOaVHZfFVVwOZw1zHyyyXG5rYdu8DTdBjHb+EBh8szV
nceeMlNlLqIqXRnuengflakfmcuM4yupxmRIcsfxTZNtQbOS7hBHEEwP3rhz/5eUWW7+UkOy4GVp
W3jsEnUmPsOqiUmIHlGePiRDiGc+MyNNVhJKcJkMiR2//F0BmvCPi0YjEB4STyTjm8zw8d875J/L
by7d9knDnWCpq2v1PjlW3w2DuguzGgQDBdFO4hHRS5A9zAFMmhd4QSq/pO20WY+9YMiOVcgfCJUn
I4MadnC3CuknfL8chh8yhWoOP7uB1XJDZtSmylAeYg2m+dgndkUPkYKYRMJByGZvKJbYeZFQW0O6
3MNZUV9zIOA6E56R/ar9/3N2Jst1I2mTfZWyXDesMQWGtq5e3HnizEuK2sAoicQ8BAJAAHj6Psh/
UylLpcxqq7SkxHuBGPxzPz4ItcYWanfn2feJLQuf8SUbbsNJs7ZIP7HbMUctc7ItMBvJ/tV9lzqQ
Hmj/TF0b/6EcNCJSbzq4rChtzsk8EnmnaiGY5WKvpI57Mf1x6KJMZ2EzzRPtEZ5DIGTtBs4S/5Xo
L2XaoZWXgzu9hcHiasuKfKl0lDHFkQN1D+ZhYi9TZKptkp+BL5iOOOZy2Udf0V+qOiP1X3UYouDD
oTqszGCwxkcTg2V1nwIW0z/Ia2GHyeHbtm+kEpemFAY02FOnxXyBydq+SbMmV3QCzZCKSV8Ar1Sq
BHjX90xLJxXpM9I1QwfOnnRblMncWkz6aqp8Y1oWbgV5i3Lf/ClSmiKMjX7H3Tymu3yqUJlNcuL9
BmR72L27OeMfwuwp91qAtrpfYgeV5RmI/JBjW0ff02ZqHnwmv9EuEbnn74fImLx9OgfEXibe1Pcl
IBifTbkcy0Kr7L6SjmQCAizL/eGUhl/lK8qJWvvC9mtWNwQspxG3z5xYH1h49TXFs5Kv+aC4wwee
xz5kGn2YXZirqA+Oe3zegUc6tS5Z0NexU5SKQnujfpxsi8lhm1vtFy/NmOi7kwmAV5TNM9EmrfAm
JYyyPCYvIPgsLipQq0LxlAnNOA5RLPiCQ6oI7srUsO+JVMse840JcjGFoNgNuynxffZqEVZfoO3U
DxqVmhM70JjnWGvctUgteueWNfbIUoWOuyOqUx1k2Wb9kzTpBjM7Cx7AHCSaGcaf5aG5hQeFKjNb
viCx0ABJ9jkq08sgZvUY8JASZ2MbCHaViRAE1cWZhw3F21wV6pRGwgn3RR+tueoD7Tp73JFo2EB+
Dxhdic6+o9G0yi65taTZfZxbDKw7zLV872B0J2JSaO77aiQCB+ZP4zF3S8PluEjP5bCyROrf9VOJ
lwlIbvZECQ/aqLYS2Gm6xSy3TytoPN8hk2KtJ/hISjfFic9QHAIv1kozVC8p8gHsHtrsI5KnVGy4
7MQ1M9Ooco61N5LAdfBSreOi843bJdOb7fk9YphisBXIAQCX5k1HSPU/GUS1xsFUnmlsTd9kJ1/b
kmnBlZaipH0zWxT/q2eY8AlXvC91ARK+COo4ekC5wsAKD6gS7JvFaPVQtXIVf048Dn6wSeincOIL
woirb8nUoepg8a8gaZLA885mlsLxwYNGYcAjY9osqY5MiYvmNsLIMDyhqnQtjcXNcqgDMzs6Zzdg
EouBTjJ5PRK65zyBo9gybqmrMPol5m4VLj8SDtu0CZLBHO61BJj4Ieweijdfu4XxUVkTuyUBds+Y
+kdWWLOVK69r7RQjZMDqdy8olVAcyvCMfbdkE8npWQUTKf3V0NjS46TEof9qxEmSPsbEuDlbo1zj
8oAPIpILQdByPHUw6iDuYkNINcZ5t4imdTUKe0Y/HCrzwsmYcSpgM789zAyYp0cG7vSzSge22FpT
FQJ2GW5jrjFB2pO5BiyHq8SMBLlLzGajt1t+KHQ8L9Ti0TJTjKs9JA9xmUbDtb86djO9pkVn5QcO
fxnVA1wERX2evbZNzl0DO4IShrKpzgSYYMJZdj/qz5wm9GoD4QZZxJ0RZEpMi4vtbcll9HOBzRhu
ESdsMwzw9cWOxnzVy9Y7yTDkbuSLcpI35Fmylg2EAwoewhYMHiPmZukKjML2IcHUTQopL+NdTUgX
Xxwl1ksQqnOK8ItN645TsUTNnAtaK4kOwVSZX9LALSrqlmEsvrhzoS8jECp7EQhE+yGgG/H7keNm
viNMsuXAPO14R/wOgMXKH3mvie1n39mk/cJfAhL+QJYGNZ6ximvT447d0gkyHxssa1f0UCWT320t
I3fznAqbdumjk6blv7LeWrtqbJr+tgprbiqOY2B7hZxEApyKeGaRqE4L48osiHBAwOYUoxAMUY0o
l5VbpGpU3gRQx9cyWSK2RUWMGpzpmFDdVlG2DrIoLMVFtwvuJ+aOylw5QljaA4ewwic+TmgmzRRQ
+KtKN2g3Tsq4b9vPAf7xEkS2sSrJeyjoRUglO6Pk0gG22HyCGYv7P29Hc9rFhGRRxP1c9Ocwn0g6
D5GWD6TT5v6GFJf9xTHZplYuLruzFWc1oanAIhscDKb7yj5o2ZxTKGS2OCMTCuLvlGYkGVKNo2zv
PUKYHzMjAQdOOiOwm1ggKN6mA/zHTSQYpK0yTL8hqCvXkoeiGbIFbUTT48q2HfXBEyvSRxC0s/yS
D1xgD1AVsDoRs+LlRkRG9CcdI929FlnDIaN2RAOPFmc7MBdIEqkDAyCownulWqvYY3ewyztNF6d4
MWn1kGz0OTNo4B9GwHiZYUEsX6RKW5yNnetTvM0shcB1bmO/61PfLk5zh1t6V1icYh7tUGM8SuCO
yosaPCCFtgHR4+RgAJbnOTEte5u4bAwfyM2dKcBrNrP4MTFISB6Q/VyWNlGmQFTyJh12QEr8loDj
0C6FpvVEby5ZkOREKQsHmEko+Pxof6wbvRlWbLlJm6HvevxWu3wu0RBY+2R0ixeHrZi506QuOJqI
WwIDG1NCAS1nM5w7k7+OIHOZtDMAj0YzKPA8piLswdGGqmefmZMYh5B0TP+95zTeLFw5ICU+U/YV
XezUrHF9BXlEPofNG1fcYnUGZSdPaUp728UUGWSSnlR3SjWo5r+ypjAXkCH36U3eFr6zjluns3em
cmjKBOI940ktbaQPMp+LOQEKjIlW843uZV4tuPDixTZscTvNBZ8YVRlIUvBfzO6FMzDXbxkHYH6I
oA3dfmEsvEWulXzwfHG2DDDXv9tOph+DtuYRkf3ClkIoprxdI4CwM+PUNFY9eNt8ncuRKy02NMwm
cNX/vGMuAJ0yNbEZ1Rj7+WVtwYNhUh7EyrXgxVcJ9L7vgB8ZuOSg3b4U6AMGJs8sR4kQCFxrt6nb
r4GS2YkJXGJswLt5NMM6ikkzi+IkmRrCA0KfnUjabIC+oaF55oz5EQU/Dl7jwFOnnmzrdI4BBn/H
Ok+mOo2cnA1P0la2eP1IVyibCrUNJnsEVw2x8iGyAGJscas1zSbObW5cJQI5FSpl5j+nmG+DDb4r
snuRrYyv/ILB1Q5hF2AEZh/D15TK6ky4D2Mf3lS4F9ig+BfmnYHiagn1UmqBTw+3DFRk4LXeN9Ms
lUuoConcPYaFw1eDwassTy0tsuAcrAa+DxFSqjWoPVkuyoCoV0rDTEUawhF/4tLM0b6OqELdQbrG
FGxGU+zf5g44iTXQUoq7oPgWZxsKgToC9kcGoPFmGMDxYpQk9hmeOImy2UaGQXzQDFxOtlJjb1wx
JFD0u7W5yTCCn05jfSbR6FjoHhpz5Nyk7Ca8QFe0X42+ISroc4Ry702bgfvGtJtEPHgDuBIIcQvQ
ZEqJJxD0XIqSQEyPF6gWBUGVDm+P50yEATmo5feRToGOYHtwsWSTK92ClOHXUBPa+oa7yjRe4g78
wDJrnRhuLRY/aRfcnFB/3C2Ffxo8OxVZ3THAAk3ffD/AfiLCw6lbEpO2n9ws58gcjZLquQiz2Le4
so0z7wnRfDzM3oNnjVwQa5ni506hpqHeVbpy79mHOEV6WH99WJcNOQ9VWaJb8fyr5NgmwojPU6io
38k1g4xLguUIGga+s3iNpm99nchQbBTyIVJxmxGdC8Yl8MM6TyRvYvrgXvvUaPQ1T0PoalmI/bek
EfFIDHQ5htBvwbkSBxTrKF2nNYBFGEnfc6yD5Xoeaveq4iy03/yK8MQ5YDj3hFyQ76owYx8OAhiE
q9zJSvcoQxNWgY2rl283DrExR3OtHzPXRuI3VWJtp2lsRz79CKIZEA9SM/glx/G1kwv8MGoYVmFg
mpW3d2nI4bRHxJ7Ex6iVWCMyF3zLqliSRMCuHqoYY91O6hZwjUvDhMOLVUTUbsC5ISu8y5AVgldE
IloOwCgAUVYGQZUN40RxwEfRYGtOXPlEQIqd3eaDyp966t2WlqdxAe9oOX9GhBEoYuv7nEpqCHf7
vp6xyGchHu4ThZLqkBd/Zu9caglwaTcY7EgLeR0rCHWXR0r7SCQaTDnoNfboqL2NQc5JbpRZd9LY
D7gS5FZwXzCM6ABreM6btJz4NvL75NlSvsII50CrWLKO/ci8vs6+SVfStStGowxWRDxalvDRCuuK
AXPu3QXdbDWrVjIcOEbKCO+xetA8U3CkedIxqJt1P/hGQHULuwcnqCjck0wlWU7lDtOznGwZdo9q
woDre6GlH2fkR9goXQ/73m87awQI5AbYVQ9eVGCz8nPZXkIcZ/2dPY18OBAi0q1v41Da9Wi87i15
wsHY2cpKR0ZZ2YAJyYXJTddWZ38lVKMjdOrCz9ZNPS7vD4ADCoNpENN4uxHmd8LhoNlkE5Nb4DQ8
KtJrxndBZwiVOkWKfyIsyMVTaz0Uxoq+XCYf/9NtDjCLPE5EE162AhFlvai2lndDWWJSIZLomFs0
iEqBOBoaevMoufgRB73RH+vBY9kl08Z8ZKwFx+saAA7srHrg2chI4rAop2HJkmPAb5jY9c5OVXG5
xPRjdJsQcX4+BgzvP9qxx/jbdMzGd2OWWt7aId/06k8D1BR491b9I2yyCtmValr/1Sdbwk/kS0LR
g+sXJfAAYZoey8w1KQHsjTrc2ZOQPS6vFPfhOiLTrk5G0jVsSwCgOnyjRH5JaZSRcDFtOsqnLMZO
W1DBOVdQxEmmdFZznSIQfNhYcPzdGzn5im+jNYXFe0qfHwIsii2tnV6iEnkssbvbpyIwBqaniqqN
/E41zhJOHxMQF6cx9js73+D69pBgnNkp9il4aTpJFcF8hTuQBweJnxlfzvU2P5G1BBBQNjrlo6R7
nGKkmCrW+aDarG3gHtFEpO8hNGDVEOaSmJtYIPUe0mPxDNUOU0igDCxN7jS4vMtYKZJTyiBgpL2o
RVgwOa6Ol7rndLqt8YbZj27eYetCz2QM77I4vZTkWIlAZcJj7O6JvniqUOHLZ4PGgvGrR/z0tSYt
OvPAtRpUAw0a2C2zXn6XlTk67JlpG1vIVBQes5jNUAw+S6k7Dbh4KrCMHb3GHSgS5atp29c+mk0v
WC3tyI259gnQm2sIcAGn7bYfGCnjfIBwC4YgvkbdoCyEHEfO+Ylnwbkr40p37Q3hU54vT7C8cLaR
OsCUzig7piWPMwkw9arGr7opwaXuTAyQL3juKGNqlS2PmYvYVBAtjQvnOQf5XH2tw5DiXnCZ2aVO
PIMJrCRtZDvSO/WBPVrlwXUUtQCU/6AebePKn+Oj04wGqMs6c8p36ZrS33EHDtNvuKoQo2mDd5rH
SnRufC1YrfRb0foIJUzPOw+iaYctT1yTAroPRMDlsBr0Jn9/JLnffqKSha7iTNE1KB5yZkr62Q9c
JYArKOyKoDQcd4bAmA659J76lhAcO/UAZhk9OUwmIN+B3VHx4Hfllz6DhnLmKRpVimeqppJrHRQc
XU9Mxhf5MRYW5R2yCC2abMKYCUBqUaZ81499AJCn76W+YpUojIkIAM+PscaVki0xHFhOQX/I0V0m
Bh6i9qjmmtuA5WkwJ8JemnSlemHaUBtXvwz88rEHI+AQ47G7OGfcg8MDbTWG32ITlYqwSWfkpO97
z/VCapC4GdTjkQGbTk1McCpt3gDLIf7jRKpz89FoSqsVqzooW+NtjlvLs9ezN8VENOjcIRLAC1NX
zo5WMlG1G1vZQfVgUHZRQyaw6PYiglMYES9rATKeYV3kI5VuZ7IactrRmYMf5jLbAf/XFICcdzdF
VIkSFxau6FGsOjIUZrpJEpG9ZaU5w/rhEv8UZ0k64Yfq6jfJFMN2LlSwBtapbCwKgiqe1Uue4Ldd
mdzNLHyrPlFScCkAbVdKhrncc78b6nCbpDMjzLUlbcIB28bBQffQtZj7b5HcO3qUyCrp4Tt4Smf6
XnmUql44uczhpx3AgV131DK054Zrp0kCh3X3lJIyAgfrc6zgsSH3eCnxsza3ipqWdqel0Mz9VCMf
Q3egeVtBGPMJ8lSQCdcgHyciRSk29qsVte0nCfDEfRjtbMbQqcypuIvKmb54N/aMjNgO/ZCHBDmX
SvRZlxejMsofVDOpYk9vrumQoxM+3bUapep+wGIfH0bJLlKtMxtW661QyH8SKblM7GbTuZ7xTrG0
RZVOy0f4RCk6h7U1Xkf89AFRYYjAmLGDHVYmP/vGoE0UN+hEJkE+RHJOBGWc0UyOyA0ClJoupiqt
isYPKvMKkvcFR6bZXmUOJSnYJgebVmc3RjlcM2Rqr2Y6ap7BgS0CyYrR5G0etLBXfPIWzpEA6MRX
rqmD4iClwvZzKLPxIXcYE/vMna2g3zLhDUMqLShkiu7IEbX+V6J0EtRdFBTvFA1FCk07NkL9lPFc
CR4m05j0qhvbwYN2zde1Cgcc8RfXnyN5qyemeJehLx0Yk2Ds/Y+UOZzz3IycU/ClRjA6wowwTLgO
DV/iWIyFdxe2Q+2DMhsNajTCrgGpZglz36mwpqZrTJBz2pSG6WW82NgcyunrWcY7eZwbuEJsSn9W
PnROLEdZ4p4aXQXfIlKm2dpqzQHPmrIwL2ep4W5MKw+/VLONOQrTUyRWARKo3mPmo8/VFIb7DMQo
eCJU0CG1s1k3pqvfGzDAyWamegISSO/l7mnALiaR5Fir2e9rjKHEZu1nVoXpxgk0LMIM0C4VxyU8
HMI+WX/DAKh8Q502YpAOkjADAM/yE/vAdK5lMOxS7j2vfZzW9zR9i93AWeDGwrh7a3hF+BIJPb71
XJYcSgFgKSAu5ellRCR+D1jeQPdHZhwcDNutyW7TrYhoZsSmz+kXksZ61m33za+aYGFrBihLXHma
He8c5W8Fk+IPyGPtV7uQjrf20yR/XFwMTxT32k/4wEZiYmlsnoA5saFhJ+BSVXfxbVEpuoYdhbWd
+yTwn1TjWtD0LHzaje+cIbAU5OHaGBa5mtpPQqTjmeM9PS+zoqyB0081fhhWH3tbt0TxhClB5ueZ
ru9wIk6EcYSfzDtCvqfKSh57J0FZWVy/3MQrygr4LPm1rwMGF/AxjpBfrUTIaxlD9OBcI+KbLiIo
fhgr+gO3HBJz2t76GP6qETKSHnJb35GbZh4ZSK9el0YhzNu5TcFmrCo8LPN14mBmp+tBzi3AcAU6
ai0TL/whGsIJm4QV7lwUEv2xbnGYrYsGtGkZCCyVtSe4mDKz09lbFdnJe2yL/FI6FG2s29BvmgMT
mJIUnV8me+kvw05U0cY7hJmpvR2tPbn/mth9ecDDyfYO9sz/jKlI4zaaw3DfMJWJB8ZRw6zvPdso
yNzHg3sEHxSPEDFFZa4q5HZ2U1h0PpE2ayQUWNqa3s/IUx4NHXaSbgFVlETAoqC+NKU5OWvUg9Ld
hEUl5JGpAJEVkmGIx9UkQQcS6ywsxqJRMG9C5LliPWS5dUNn/bjxoVGy5nlFoI4zPr2vA6QXsaHr
nVWmbv1IEdTSybMmHlVseiax9dX3BixOveLv/A7cPCfkpXI/uMcc6Q4b2uh99+AVWWBsjVx1DNAz
As6Lz4g+EapxXKDadFg7JAzLWNWRs5eBP5Rnjg6Wi1PJKAKuHf6U87P+HGO4Vll8YUYPu0FXJYhr
UxEUcAxXXbUovHAVdJ75w4E49G5klgFRJHbEO9jYHkzNjA+ROWlRvvmBhR+ZECGhxwELKlx1SAhE
Q2HwUJ3dN/JBiA7Nqq56xsWhHZzGdurcU5Tj+NyGwuVQk9l4sLZwGDomvxb+NeZh0nDv8kbb35T2
uupC+Eal11p2xptlWE198sRY3nKnYlBPXpi+I9gdLjYuLmWU0NUTjTRt59CITRmBccVf036fbM7i
VNcaZnyx24BlbzTkmHKmwrmKt8co302ZhznnV65zMC+ZpsptWnIp3zKYLa+BlUjeQcqRLv7YjDE3
iYTFudOp51PuXIBl9kiKPqi+T051zq1tY3RhdsXQ0F4F17WTyRVIH0IKmoga4YSI4CQ2ZvIcVoSk
vxP6qMabKmZ4hp4r8mgz2nOBvSiJbZ6ZuGuw/SRYzq1LFjpZc+0aqxxvSMLW6jnPaoeYcpM0QbFi
sCtrnIrg1fecz+m/ZTcW4uz5BpHMGHW3esdClRvPQerAxtANjUbEvklprsED0E4YhFXHAglVvETF
GyszzMC6Z+a8YUXm8weVV+tLaiZlsbWSojaY/wgT44AxGtEN3QSGu0+xgILhTCcYWnRrotpVjHD8
43LpbN8yYiqhSzrVjcpjDlsZ+JhJqHOtoUjw7PA9DTfUAKX2myYBqcY1cJ9U0FOLS+PVtBDSNk0J
u/jZmLmovITE1RnG5jry3/hgpItCRDXIwQnHeLoy+gr1TjFGA6OFcdzeE1jOiOjGnKVvCLhU/mHW
HDHWuh4E6y5HEqIbfu1n0U65Xebu+zE0gitJbtzCKxR2ndEfG4lXWqIsKnLYj/xNptEoCTJTYwns
KQ7zZFVgyaIs0yfUz7ExtEFC0FS+mcwxTi8helO1tQlQ1AcaQ1Vx7/tewE/QtfSdB1TqCcOancMd
eGtsX0ou/1M9rjmT1NW1UH3Rn1jtyvI9iWrD3WVlZrdig2EnI34WmXV7VxDzs+9H35r6m6FO6vKO
FII/M+nJJgaH3ABCvBSmDE9dwYTpdaLj094yPaDvmrc9nnaUBtvVM2ZFewL6yTZ9tbHNJtO6dF2K
7jlhFQxxvRQrGZtV5ZIVJcR6LYgiiQ+rSyr/fuGWTdtpbviYNhU0bRfb0YQDdSOGRPpbxiBlgdct
Ztq5HUF0LcyUVj4kvL3OrmQZ4miI3fzTo7Sn2xo6adj8TeF/HUe/fBLMdLJd4Qf9sOnTHKue5yUo
iEJDjUUCnPB1jHUov8yl56NAub4iX5XrnjYORFfw08RX8k2o/Ta6lUno3sqMu8W2lMb0jRYPhxNE
1nckmLyRkPyG1tKc1AwTvpVmncZiaof2S0vglFB6yRmQnAWKPXIT8a21SafFXcN5cDHAJOrVpOEG
tZeRzLlhIxpQ5y31w9Ha0sfYyTqI8GmohoNpM+aGNhDTke03VAPCtWOGAB2zZqnh9WFyao6hhzdr
ClFaNa8xHURxmzM/o60EoZlZWH1oQhon4YigJRIggYC07co0bLdTQTHuETow5+7EVWa0bg1Uni01
GxJPpMOQ7UzlnMQDiVxPhXm5DCQ5P/trptxDsFJOkcY7YHcE+wVeKyrBluvtiu/UDXZK+C3dyQ1b
xAreqv3qR4gx2yyoDDiGDJfwKnVoY2sVSDZgO3ML58QzVr8OaTHtkbC9ftuQTM22sypM98C6ZeKW
4up0Z9URuOZ5yuwZ2l7Uvvhuq6YXieVxoKXd0NP3VGec8Ofag0vDp6rHAyUmyS2kGKt55P4EWDyY
5OQc2TJih/FNAJqEwayqe3uFx1vqW4ybdn3wBMwcUHm0u+wiHXI2lG1pk7BplZHepAYJijWz9io8
JEY71STVGgomV0E6BMkZznyGxaHv6wTvght/AwLg2sBldXLONETL25lmzvkm1H3n3cFJnHtwmjB9
NsIwvHcfXG28Em3KCceqZZEf8okBFt2LKlv+JG1vM+zSJ16s/mscEvTjaR/yL02cB8kdKIAwP9J/
1867Ugr/EZyPHrd0LZEKYoXU9XVGHcVERNY4J2nO6sEV0BsxuVGwyhchMuPVg8rXnAkOR9XZK9Ns
5BPBLYATu+tQ+8Iq8qBoyX4782Oo2ADoa2x6A2DN1bNJh0N0wqW/4xtr5yu3+NDeUFNRNTxEcnrH
QEW1pVcnFuB58Pvl/dC3orlk2tPZpQ1y6hVnApn1NpyrHowmR9nvEKWw3Vdl377PotHDNqIGeuAX
S0tetNmpCKcP87TzusT1t+0UQLMpaBd1nh0BOOWH1ZgYYZmnZvp+prJk2hiD6zR72aJa7YOCHWvF
WtlTvTI5QbCp7VL7qNBDRQl6zWqyo6ujeconu/sk/g0lkOifdxdJHEk44HqM9doD03/MMPXogxEY
abIZUFP7HyXqOqz5hCE40BLdRnsHjdva4KqHz15Mfvgc9wbeTRskR3EaSqOrjszcW3PDCNkYdniy
0AWFSOrmUhLKOAgaCQMO8QBkcGASGdI2Y1hg4B9Ww9VXghS7dZh576egrPt3UfYFlpMh+Bo0dJi2
lS33QlXGdXBkgGUF5PpjkU7NnaAPg/cdEt6WV4LinNCvPzrqdxcemoUlr4gig6O+bz80aATvijVw
N2M2PwlzaOp7zg/WrRsZvrt3/JzLmgM886NskxAD3qxOhLU94Ij2uGkZwT6xnNn7NDGscktK39sC
zS33MBemh2YwHWJkFag+R3nfUOuGpyah5P1INEt8n1iNz6E1GkfZRfNXaKvQXuvAl2tCTeiTigrM
Q9bCRdqZ/egKdg/TdzZNlainOhm9k1LErdd5M2BFTRkzPxiAWhz4ppm3xxmVbiuLulFQ3N6OsggM
NmU4nHC19iZX9MZLbwFB9+mxsl2fp4HCxnVvQPVrsjQ6JmqeaNLE9LciWZt+abMMtKtuHK7MRorb
ewXYHNe8UE6CB4OXZ6CplUEvSmunX6EXJ5JW2oQ4uuFZtj7UUrSPUewwUoBnCCUDRYDSP0kK6mak
/UI2K+Kv/Q9ayHyA0gpiP/QFU90YKAlqI5hIkB7O8oniUFnNHO7UJIgTwTXpd8RVJ6DjjnWHwB9e
kpwENOHB+c3Xk3OlwRWjA9dLF8AkmZUzn3GSHmnVywjiMU5kWTX4Waa0zbeRLKd5AKG4nI3Q/Trm
bEMNHKDLgRvxIMbqAH1n1pepcrJ6DZiG3AZEV8ZLR3PMEEc4LJbFvvNK5x5uCVzToZB7S6v2DJHO
2RNCcu4C2FwvuaSqg2qQdseJXz3GRdWqfZCGcC5aLm6swoHbtWc7x5SLioLLYuWkgcFopAYJsKmG
fEJ5iFthb2jag6TVWK6n8TiTaniJC3jZUuryqZ6UfYOu15ITh2jzomdZU10mAwaDAWZmizmJN1T1
ISChFW4LqodhbQI6odB9UJJjYaUbNu4ohEtPOTBfISYY5sG0f0TbuJmzm35Re9gFUJQknxp8LZgS
D5CAx0PbWPoLY1a4gHNkvqdUSRwjdxIHkk3VkfBQNm39mGTaRhezkR9dDs3lV0NCatw5Va5xXlIY
6q7NJmwht3Lr41ZQDVa2jTNGZwcs8vQ6ZUEJFh9RsbQCD7pl1ZK/HVLHoHVV6ppvu+NWR4/lPO7T
Nh8UVux0js6kDObwGgZULT1L1luOBULRqzllQVRcoNb39LYwiUfNM+iKMf1AbKygSb9lPJtnP+7c
M+5qGNetI+7xcI0czPizph4KjJ7SItDcyAxNsu9/aIsXNaxaOR0cbxkrt7AhqEol48iNf4xmCqsx
Pe+HdiY+29CoFd3VDTguCDlZ/AmJVd1XLooXDc1pexq68Qn0TObemkVGJGRkfaebwZlTgE9QizaZ
S9PUroPNCxMBBURDuzMGdcJoZ6liRUKCwHHaVDOvqsMsJwWpy5y3v04GYyg2BAt0YLrP4JlYlAKG
lAAnuwDIrx3d4QyfjXFjYLHs97Nj5NwMDdGE5TPeTyvtNqUyRaB2gAlpXCW4hzFFd/W9rwio6MqQ
sCRpWoQSti077sDdJrVmQ7jgw5TbqI3BNb2vL1Qcz8WVYmSjeZ20GvhXNZ3tjidhKaahx1b6jHo2
AWSQ9h3L40BGr6b1mImCjkmR8ZKT/443AvV6eeQ8v2NYBeNxWhuhGz4GFGpwLoAdYUwnjz07/2AA
OvlQorVLSI47ROFPj5EUjn3841//+//93+/j/4k/UPnAsNXVv6q+vMfC26l//xH+8a/mf/70+OPf
fxjUHviui8rk8+ff3x9T7sf//sP6XwlyTpDA1F7irIjkuyQLBIpcKH0IrTKpzE/gEEGb7hr+X3Zy
xitltC8kuE15+Od/guX94t+w/Pl//BsqOOAdBz8aU7GiDV8wOTKtWokGLne9cyLkxKObNWx2F11w
il+ojWmWnVQ/tM2VZRMcxGrqhlQxmdZB/8l6rscfjueU7Dr5hPEWotVoDdbqn//B7i/+veKv/14W
cUn3upM85mqCyDq1CW+PF9be5b/7+cvf+x+fB2PTXjZtmD8hYYDUtTR+9KpOgPT/dz/f/uvPl/Rg
jAX9HBf8R5O9yT0RLeCkTt//889fPoe/e6asv/78HtNumCZp8RSnseDFdbCYxUPMWbMl9XD+579k
eUD/7i8x//qXaPAfQRWgW6PxpBsqKYGgigXxVI/Tzg7kbe4hdvzz32X94i0xlz//j29E2AnqdB3S
3FlWriN2ok+77j6yOUQGRwaXw2TAeSxYbAmKiqbcMzKo3B8dwCj7Bndv42O3S0OU3cJnCl9thswE
+r82yyC2XsCcaFxEnN4z0Z8mnP5GflsVjvNRd2mfiNM//xa/eGzN4K+/BHUIYT93TvZE3xBmz17i
cjv7o6HD37wXv3iPzZ/WksnPLMXgML2IuHa3ta9e8WSnm7l3n2qYNL/5Mn71a/y0WphWpXCJ9uHZ
YBC75w7UOET/lJX85u341W/x09sdh0HdYblKLl0ENdD3oodgdi26e/OjYzGw++cvw/rVr7H8+X88
UrFDzAi2gnXGku1SDg3woGJOVRt+SF3kAORgo7FvK2tH3edcXSGUpxhoZJrMg7myfB0W1zKScdVs
gW0ZDMhn30bZLDszM3/zj/z7j8IKfvpCAZpmsJNKOlVBhaPlEj0Q7s6ZuOTj0OkmiMBrx3RE+ZuF
41efifPXzyTjNItcX00X3ANMtTE0MrIBg/jyz5/5L5YM86d1D7LXOCNZjBcqlcK7rmmeBmf4aDED
7FCb6rXvmL/Z0v7+g8Ne9tdfJG3AcdC/nYDKpcEHPjm3xb1ALybo4ZTD6BxmHI3J+JsX7xcLrvnT
Wogm2lsp5JBzi9lFrJmV4rthohkwv61n+bt97+8/Pyv8aRU04zGngy7xz7GVjPPC+aDx6gfXJ39k
OBTS3X0MKDTTD4OF1JT85iH8+4fCCn9atjzJQZMUavKYLu6p17RVbfLotvX4X+22VvjTQ172QceR
JgrPEGTbJxE54/X/c3Yey3Ej2xb9IkTAIzEtR7KKpGhkKE4QpFoN7z2+/i3oTqhsovCiNFJwgKw0
J+0+a1eJ//X8kPu8ZzR3HiAfohyifZlwZnFPlaOMV3ZYAzIw82fusaqV5pmb4b/roOZK09WIo0JD
xlp6UpAFeXcG5irFW4AQsh0QMWoFoojUdYNuE3S+MH9kAZbK/UXjTnOlOSwQ5jCMtaGdelxTmcm4
LnY3ZPOE5XNEimB3ON+In0cTzJe/G7FxNWEkPj1klmRQcWn9TUTN14kbQSQE8fNlhUiTg6Xp9DqZ
5qdRoLj7rvcGUhCUwumU/eRl3DX2gKcBAa10m7FUKWmKQFqClClUoyPik2b4XQgPhrLI4WM/w+Kv
uaXuVBsNDYa+wBNADnM2xX1sKHrzLTUbndvmiDxC87GD7N59n4IuEngoc+eBy0I2Dn2+iwh9O76J
O4Qt26QEay+2JPOJ8XGcjMD8Us0kGGDZba2wsnClPQNKvRBB7b3GHZ3+3ltx1/EEWw1K9pPbmLaw
SPr1OKBxoSqcLUolwTlB8zWzfYF20eYvU1twHQjh0a46gE+Z3a2EqTFPZp8MdCENNpR1g9v7orol
Jw6Q0owyDMN73knH9A7ylDNiooPEwbgla9UBeK30BjaMPDSKon2qYSBmL/XQaWr/MthJa5pbhRzF
7DEcczVsNzaZH+aehY1jeVtapNkjqjS4eYyHFKka76TDXZ42Co2bhOrwnHaOCv8MBnqewC+pqgba
I+/j3BwHQ0TqVKbUNO9+CpvMAWqsY+4y7c8PVW0ek580hSvN9zE2CojG4vKkoK0BOA01NscUq+K0
vbf6osArOWdUDG8xV+NFsAlszTbvqzGpw2td91pkoUiYx1cvskijWflVC/O0kFcHJ6lBuYc2Lar6
d+HohNpV1rZohM/Xeun78jqAg0JZp5r9qCuWn/JS6PRXRm8A7j3//YWpWkizDOQTt9eLtrnNkiD8
xp1ctjU7D8ITR/DiwjpIkwyCQPy8LL06sQgMyj+5zjnpzS6a8p/zdVhYoYU0qYAZj4YqUMaTR5qc
uFPwWa0fbNzSySks3NoiDRntWomUCIlputJwSx0jjUYITEmXIhu8DfJ49GHcIBGob5EI+uXK3LxQ
giMNLRJClKqf4vp2dEvtuQFdiVtcFlu/zrfa0uelkRWJwjQEaQa3VqX9aIqsvp8sEsAu+7i0vSAT
SiNvdRLHECndD49Hfn0zYUdlXrYGO/P68mGHoQXOqM6O4achHf3swepIDMeN0I95X+zJNk7eLquH
tM9QeS/3cPrJT/3Ux6QEYuRlPyBjC6q78wUsxJ8z986HivRkABTcfPm3dlH6iDKdJuSGW+HWb9vh
NlpcNk05cpiTz1IjifWe0A1H9Z6XWTJfDaFhenG+HgsLuyPFuOpYIixCJboFoPfC7aS6nxLkYFAa
jywj0835UpZaS4p0m6Mhom9cMMsUS7PU67AWmpAH5jEGfOeLWNhZOlJcm8ACdb+qm1PgwxLVdqXi
a+JXCoTPtbidc93uGhZtNnLrxrvY9xYjC2y/z5e9EJKGFPH4osTo/czohIdzMl3BrQi+1txKZrsL
vk/mjvR9j80wjg2+diBthLw+3+eeO4rjS6Z5vi5NKJBFErxlk4lU5u7nyAOUXa/MhJ8OLr4szSYa
eLQIN1gMDa08fykV56AN3QuYzK9AEu7Pt81SGfPfPwRi2TY4fUTmeIjIrcyU6IB2mVT78Qf6/6vz
RXzavVRDmkyEG/XgBoOJ52z/isyPR7xYVuL708Dg09I0gqcsTGPfHnku+5aozS5Sj064cue49LOl
uYOc/4jXqACxJ/Ti8spOkdlgb7Iyaj6NN365NHEgbozTbkz0Kx50rv3IecJ2+FqvmueoCb8YrXmM
in5l+C91sTR7OK5vweqkkWbziU2Z9jf9BEaz57lNt/69rI+l6cM2sqDii+MhbvLwFw+2FabqaVGs
TIALfSHvCSA9AkLhcfSQm9MbKp0JyKTRrwyiT/dRpnCkAHarxEJv64yHJmbiAzGCKW9U/2ziGkSz
EncbvaiSywaVI4U0qjNPKd1APWBdp6jABSApHSfwItXKuFqICHmHgC4nAJYAdTLksvmY69BjyJoO
99yxpSvT0lJnzEV/mDJiKzUiaAvqQTRg0tShEADq+/zCFppL/fD10K/HHLsOWqgrPADv4fBm2Lwp
XDRO5Q1BnJHOb6mYq2zsXih3whuSvT4gzT7/+aXWl6I6nDIwyJgEHFK1gcxaeNkVtg7apvNWR+tS
EVI0j4EyFLDa1AO8lW+YCX0t6+Y5K/vH8zVY6lw5kE2AfaVRqwe9FPqDjaYL2ApZ4s4la71J/tPf
3dva6WhYs4HTxq7hEh1rL8Yfup00J3+4qAa2FM44rTo4e+kMIGPC9xIW+A268mylhxcmU1sKYFxo
0DVh/kxauPO1Zuk//C/GuJtH7BTZl0149lz8hyjoo7wAO9fTy7H6VmbBP8Dvwgu7QIrfnnuPoWoY
pFwg4TCBzpRUQy4Qzzf/wvi0pfjFxqqHv5by9cQDT6HFX/2ADVdVIPc4X8LCELWlhXkqlSC1q1A7
TAV4mo6kt32lG8H+/NeXfr8UwmWcwidEZHNQ0RNf6fh+cuMiarzIi2hlDC1VQArhsIbIDr5AxQce
fIgZDfWbVekkZ52vwdLnpRBGmW9VvaWIk+6O7vc8x7Z5o9WGe1l8WVIEe1DCerw23VPdkumgm60P
C3398wvtb0nhqyo4pFhB5JxMrbfbI0piDDijVleHQ6PhMnXJSd0UlhTH5GKFMc7SzqlVC7096A6k
m20NM/jn+U5YqoYUwG3c6SasFHGKR/vJ68gNBCRUHiqzLFZ27kslzH//MEWoTed6I5g6sk3ZqIjM
h4fYhPaNkZIDeVkl5hH2oYhS0VFHWoE4+TgdXbcDhH/8MlCtmqm6O1/EwnxqScEMT3BC4TWzcTTn
K5YDxzCu3rvJPA3R2lZ7IR4sKaJ7ZL2JN8T9KY0j0B62w51YUgz69fkaLH1eimawRg6QyVCc4EiD
v0sssOi+fXX+40udLMWyDgPEB8+Gt3WSfx9Tod7obXs/ZLDvzhew8OtNKZr7wU5LZA79ybMUDeBb
WG3IK/b357++0LumFMwxcs0BLhjmYmZxtBXm0lJDlFiIOySN3mUrjimFMj64XZn5ghXHjkiq9FLr
e9VV+n0WQYg8X4+lVpKiuS77pHHD1jiYavHwZzlG2LcyXc8t/Z/7fZMMzb+DLOR2GP5M353GqG2f
BbmXp5asHOBP0xUcpPCm72pxhz/WY1WLf87XZ6lf5np+COw+GYucLYZ+EHlYoJdq8TUrBhVwYhZc
WU7k+Bc2nBTedjOoPYl0xqGPc+w9y3JXNTwbnq/FUq/of9cCdiJoICsYTmowxdVTDbuIBE0AtYW+
En5LJUixHTom4sQgJve0w+MHCnZhT1uQe2vir4XwNqXwrq2kjUm/mq7qNM8P8w2P0IP8UPCf8020
UIB8tYadT9yB0MN4eciB+PFsd2OOeblzsTa9sAgpxtE+kDXo5Eg4ghZevkvOLZJ8NmfpeImWCcat
FOCtCz/Si9UebKVC1+Ly6qon0FBV9u9lrTSHyYdwwCWMvDrRMU3NILba47QwZwOegqpUV/YbSx0h
RTmCV43Ew9JgtY7QD3ZxehgV7UfAarS/rBJSTOuBY9hqzcmEl39Yv/pksjFTgILaG9CPjrIyXS2E
hCFFdF7M5PWYjY1JtsZPL+3KGxJrhrfLKiGF9OiVA9QruroU8Dvgmj4CWrE2QJr975eVIIV0jiSP
DFjhnLzIfkVdDD4lxxJmMpwL79v+vGl/GE3QrGyeiJlNIQA8himbgjzoDk7SP5IU+ON8LRZ6QZeW
bRK1yKuPEnESnu9dA/fDgWmCZX/+63NgfbIk6VJIA6SJXQ491ACHng3PGjXaC1vfZbVBfi4oSBhD
cNfOF7ZUFSm6TVsluQAX2RNpM0OE3rzBUdRi27wm6FwqQIpur4NcLdSkP8UhWVJb0TfKKYJgG69E
xEJo61Jom/EEQhC6yp+tfs7afadN1itJrdFlO0x9rtiHAUU+reZg/M2B19TffDFpX+CYeSvHuaVf
L8UzLC4O/w7XJWJMb8noHoFMGsMeIUVyYQlSTAPmINXDcdSDUSkcpmGP7Lg5fPZ8wFeXDSEppn2b
/AToQ+YBn+fX1AKVgy+MWBmfSw0krdFkqjVjMpkI4XQDHDovZdjr+BNJSyRRTI11WR3+qJE/dHI5
kdveiWm+mWQK3Nqhre0QKYUrg3QhCDQppMeytbnYc3oUTzkver3elCEUhobyLuoDObeAh680NNPK
uiJ3LGz2aabk6S+3UEmJXSlhjtdPZqU/GQUfWsjs0LIDpmHmThprR2LS7TjZDzjgiI2CyfNl1ZCC
2cMABjYFmVgbcpqTbe1yOxbYXrU7//mFwfRHIPyhDvGANR784PnzxYitSj2M0CdATFh5Y62001IZ
UkT7Jg7pgKD6E8l1wPIgF+9qZ0yuldJf23kvdYUU0mimod15ZByPjfYFufATGcDQMA3S26q1AbVU
DSmoYa00cwJtd6rjGOuIRpl5sWGz6ZR6rYiloJBCuy9yqNTktZ/81E5+mqWpQSmwcCNc6e2F78uZ
BHlHWjL7VOdUktZigWdthvDL1ILSX3ksWVioZZU/9oKNqVYFJ8Y6wTxwZNJrId1ck7bb7iNDT64L
BHIv58fuPFV8En+y4j+HpEJyUK+eSlsYT2TCdtvWYJZSPb3f+y1OJbgVk5OhNRfeJavz8PsQLbnX
kwo6Vpxe4qZ+UNtKUA4uPzXZdmsKjqU+kgK+5VlXi0zFOrWBSLZ+3npQDjpnZTpZ6qC51A81IDfb
yZvIBdJfmvk3aE3PdsTH/flcP7o5eEm8Oi6Le1WKe7OwBmgxKmUNShV/szMdK3Sv1nTIwPRcvaZ3
X2oxKfhDHWN1tejsk18XsJL6rL7CErDdnx9lS1+Xwp6k+r5vBLYGY2y/6io0B1IixNX5jy/MKbJ2
HsZjMPQit09Y60AC1sEMxHqjHjqDd9LzRXz++x1ZN9+HRZGQBq6edGd+4W2tFAI0qIW1Kix9f47O
DyMK2xptxrPZp5Dz1wZkqXJTGf5lOylH1sfjA45Hi0bKZY5pofU0lFaa3KOZz8uVGevzHnBkjTxE
G9g7VWsdPJB2J2D43XXvhvqdhdf3RdcFjiySx6bJBmmW2Cdd0XFxLGMVx71IE+KiW3FHFsLXQeuP
Yxqr8B266BrbBa4ZzbCN7roAUuGFw0gK5tbOHabZ0Ia+GbqbmJT5G6crLtLFmZgV/D2IxkhplKCu
7VPd6/1vvek7RD+eq17YA1IMwwc2QKsq3QkmC3nyoOs2+rh6qbw0hKRVe+pw93AL3zhkOdSf2lGC
rT7C4WyaYWUvvlCCLBgT4CHsqMjsEx7kAKrQIF9584pqpIa4uWiakFVjZaanqpO2wI5au76ri7RD
5EVq6/mvL1VAOlO3ulX4mVdbp3AAxeF1Vf0NE5pxjyGHWCliYR4S0to8Wm1HUn1snQBeX2FnC18j
rqyLTisktv89Ps2yatIEIuSphg5fbnJAn5hFll2ychu39OPnv3+YRNkTJS2UMlq/zq1jqcAAIsu6
v/DXS7GruoMhssK0TiWGJiCXdHMPzaNcWcOWfrsUu4gCNa/ohHXSudS7G6F93QrLfDo/cJY+LkVu
mGBuMQgcloB5OU/qWCe3ndN3j+e/vjQspcj1J1A6ep7Ngx4Hum2p+v7J5Z19C4X8wolTlooJH7o1
hlNsifPwHz2u6ysgutElsmVOT9LiW1auV3CVpB+wwsZZYMSoxqsMlSuy6rL7Vec/CjEdXLjbOMRV
6cTfdAEYFirbqK6deT7fkYJG+3vo19gB1AlGBKe8KFS4lO4d0J7k52g0z5UaODtef9KVaXRhMDlS
FOdQYf0uVM2TrlsmWJx+0o0bJyzMcH9+PC0VMP/9Qxin2Ka2XqpPJ5Jq2WXpACqVowE6KLss1mS5
WClMowEZb55A8mBvUTsz+D+po2klIJYqIMVybNbYCvkqaPcwdL/ao9H+wyaidVcmooV4c6Ro1vAy
sFCWqKepBj7u+ekTOEgPpsqwEg9Lv18K6NnyTIxFo51a+D4vPWQgGI1OuHaiWfi8LBYrs8QUuqVN
7LQy7LL8ArHsrgg6K71sEZO1YqDM4iZKC+tkotIYHTwbIP5cJgZ0ZKlYaNiYTdQeg4eQ2tRRPptM
4bepuYly2XQty8Ry0M1VowN9Kf/AQ9EQ4WTd2YGhXRZhthTCvdcYsaN02klgIb7NuYDeZMaFxzFH
1ooBGAqsYEzME5QbC3t5zFY1HMs3/4/j5EIIyGIx/IwsUOQaRUB7fPCmybtSMbM9ZI5frAyipSKk
IM6FDtM+jfXDiFOIQjYeppGANmA2hS8BOZfhpZ0hhbMNM9gsrW44CfxF/PvURsm6YbXL3Jfz8+m8
Bvz3hsexpXAWoSYw5Qm5D/P819AqgCuLfnhtCtwSqiyO/z1fzLxaflKMrCCD7K6WBm6BB4HLgpn2
Bxx6xm1sdo9/Hsp0ddqQ9rkSIgu9I+vJbPARbmw55qmGnYS5GQ+JcWcZ2wlLwG/n67MwTclaMjto
zCh3NZRYDTiSNIBMBdBv5S1u6fdL67UP0dnDeQ+zKsVv9nGBhMKNxnGnXfpy7Fhz0R+X0QEp8Ti4
5glZF8xnd4i3tpNG26FHtnZZE81N96GI1vQtuPXOdMLmMH8c2f39spoLJQiOLCLTTdwR0WhOpz5z
xA0ZKOEp77yflaAm53//Ui9IMa4LLBbKcNAO/siJcGwAmP3R5iQDZ8PzRSyNIim6vcBgp91H06lM
c9O5zQXUwkcQIaS/XlaAFN3q1BSpWuFbj0XHF1PBAhadXb1y5F+YOmQdWWiNmq4nAiI+OJMdWcFw
b8e0wrsFUoWRemtYioVWkhVlacJzYiNU7eA5I3tKNgTjVnPH6vf5NlroZ1lLpkM0H+3YpZ89+0md
ZY4dXb9VVpVXS79fCmdbSQN10uhl01D6Hbyq/sss1Ph+2c+XIhmnMtMtMJA9ICCvD56alIfOn94Q
ilorl19Lv3/++4dADgHK2+DLtAM9DCjTGcWpK+NpJQYWVgZTOjmPCLqrzu+9k1lr/4629Rsu31sb
tfeeX/Qwf40juNK13eVSX0sxDUywVc1gGk+FBjsBkvEUZOPGdNoZGd60jrJ2JF2KDSmyfTvHoiDT
5kHlv0JxVw52AtYx8bvnQV/Vki21nRTetYneGJW0d8rN7kWNf/kZr0Hct+7wmD1ooOi2Q9qv6fo+
bTuSxyT9CTcmkc/7qHgCionNH0Yf12xNDLyeV+85loqY6/lhpKHBN2PI9O5Tib0ytgHODIgn3zXQ
ujXp5VIR8xn5QxE+3lPkvJoOtBnuKWM3A/8M9H0bzf87H5GfxgsNJcd7OqAPsbFvgDPSPkRDmzRb
pe3TizaffH+u2ocqhDNQOxoE+YMJqgEfzOVWNTmGNZBDV9a+TwcWRUghnwbd6Bs0+gmNvPvcYLoQ
/lJzDGMOSoNVyL/m4AXTr6mycv+Ovah90Ts25UqTQW902N51qn50K8U5jj1isMIdg5sm65WV14i5
o/+zE6UIeQqw/UoduiY7ao4xbEekWglOkTssjMat4feH2OrWToNLA0GaBGJ1wnSesfaom43yO0+q
/pveAZw4P8yWRrIU/PYAuyWymvS2stwoeo5inJ9/4BenQoydmgBz3vPl/JFzfNJi8t4d0EBqlHiY
nZoK9/bfXYu7+on0atsjpRFLggcLTLeOrzPJOdhsaHiDd98xvTPzL5aXhTiIxr1dRg+iCX37Zogg
yv9bYpVSmNuoSPL2LqrcavIwEbFVPMvO/+qF1jGkqUStUqsoB60/4jvBE+A2s2PcIDa8nnfAP7BL
sC65D+EySCqoxpkCLyvHZOuAs8xNXEMO3GBohqvwRTWRjxqqDVA/hfr21Jr9OHwd1TJzr3wvG8Q+
ijFkPl/Kwli1pEmr5IUrTpjPH9Fq5bej5laPWVLUh8u+Lk1ZtpjILZwK/xYn1ir90Y6Ro16p2Bn2
FxYgTViq1pLiUfX6UwpXEVYvNkj2YfDrNdX2AiGS1Nm/J12hKJFlWuQoNVPUmeSzt6o9YYqDLmJn
G9akbXvQuUOwBcmEUFaBlVxf5araZAwGQ5kJah6WZM1WVJONEdhoZP62sDwmo+9lbFZu/7XIHU8J
N1rSqFynBSqvRQ/YzJrwt873gjb/2E8i2ZAmJAzQcN00e+tYh15ufektTpr4b6Ywxq9iT6m4ka9d
zAmmPftgp8ZdIitGSMpC77FLsaxyKPZjqGXKixU0ign2G+ps93T+1y1ErJyzw7tD26WO5z+nsavc
mcIN731RVy8YS42/zhexMPdbUv2LwXCUyvchXTtpvY29ADiBPfRHo8y7vYvvGH5Uerc9X9hSfaT5
2ZzwJJk6TOtwLWfaw9TVwF0jHo6pqa6ejRYKkc9gwi7VHvPA+LnMyhgzZmywUbNbRoCXpIWx9soa
sDA7yEcwPL4DvF0y5aiB69CwVUrbdl+7Kn475xtrnmY+GZnyISxXeaVsvUg5JpUxERfab9wuyiOP
L9Ct0nxNxLZA5YRP/ncY2yD3K2tsuO5q3NwCijbiB4MDZOtot7oeTu41ztau6gMkj+OAC3QIaIRk
S+KMvcNwDBuJbUCWOllHg6sPAsNbMAvxzgIRZiTPFzWGrAtty2wUVVTa91zGNBhsN/re75HBGXb/
zS3IyDtfzNLYmf/+YR9pW3gM+GGTPHvcX4W7FKzatZrkJBJEcRWsHe8WtpKmNDMXtab5uhIWRyco
YlcAyCUv4qm28cFLNz2WfuE79nDheHDyANcHZp4If0zN1LEs3eh+O0UveH9q/WGa8rDzd76u1f0u
wANDpBusjrxpj+1iOza3uLXUQ7NReUQuHqZChG1ybZpBHXnHyGvt7F+rDD2x6xJEOm8QbXS8MDCk
zQIb82JRpAewRD1QEbNNtW8J9z2Jd6U4fZk9DiaKg2SLdtYqDwKcu6VfNV3a9//kg6l74l4TfZo9
cmgBCb6361gLf4eTqmr6roD6kL5w9RI09n4o6iB4j8hcVh+BxZfRP4ZD9swNLDkzRTKU4x7+0HeN
o2S7gtuVHFCqX2ZXogERyE1mimfLfQGssPwBEEgYWwuUfIkFIh6swXUWuppVbZIwt/TjNLWeew+/
qTDHbd8aLV63RtliHHjK67AsXjGi8sRV2Zia+cMZDC9rdj2+e/iM0QBweBITG6ofgYLt31FVsXBS
ySCCGnNqgMSLe8CnhndoSrWpf9SxiHJMBPD+QRMKRqrvdrURKzodrEJ3KLfO0JBqqPmJMt3hVx8F
9i5Nu6J55BQZZoAs4X4b7gZzJhtVlkoaX7Qy/hZmLjmRSHW5x6nNYjwJ5NX1nrzNzNh5Dm7Q54No
YeL6g3/8EER+V3mtkWnFcxta/pbMUP06FTwq4YbbYSlE+uP5chaC1ZCCtYmzWJmwTj26uijsQ8Qz
kPuS8QTa780pSi5CcTiaIUVrXoR2nqR98VRmRgzUKgOxvgn9UHk/X40/TM9PJno5lwiP0Bpf1TR9
wgrU6cRNGid1rL/mdoztyS4TatZzhujVsswrni9b3Mhxk0QqhldTXcZXiNVwVN6MsRgiTIU9IY5N
EYv8AdcNbGdq1hBtg59TZNxx+m6DQ4qPhPdSQJh7NL2knU4O794IWoH04pQS8rbyHDqjr39TtdEf
7rwMs4IAs8m4sIKNaeL5tQtLwPvDNrc6X38dWy5UgWF1vE72lYNP/GwIVFT4/blN9d2cK/RspqDA
XvBxNFM4vQ3o8C3OmjChb9jd2dHJgEDjYx+Ujz18xjrAEQiXjarLpl3PWtT4+9pW5imnHpum2Hiu
jVsLPiRthEGKrjYlDmNKhFObQWbWEe5L1fFSR+rwN2wNc79BnTANxhP+Iap/VcTRlO2wquNJfkfS
rIVJUKWQerPxU670jqZTuEZ244k0jYcN+WRQ+cukCHGzrkSjKfd6UulgzszUblKoCFxvFMpJNTWP
1A4BXAXAlo173lPf9Vnym31y5j6QcWWLX305qk5Da7oafsi2apaAT/3YgJdWFziy5FchjprFN4eN
kTbuAhE7sbX3EmgS9TUybfgLVjHa+R6lbtfWm6m3sKe+7Rp8fIoHralI6sEXRHO6lTD7NDPX0eTb
yLm7p6gJ1GPT8Yh3jNx+tF8YX0EKsAQXELGJRhUTt23fjBy+N5nghJvsjaxJsofzIbIwY5n638sy
XAWSWYHIn+wChzTgGpBghyJXy5UqLn1f2gRjmhTju9dPJ+RcnrP1dCXieUPz1t5Nlr4v7XtDw9TN
ENPER5Li8HYHIIeJdxHXaXZ9voEW+siQGkiPlMDSmZ2ewogpF48Udxvr7l08IWVRjbbeemaubLVK
++KGq1kcS4VKtRpA/PkYuQW3gdvV97peppgUx0rr4yRshpYprvEDNL1wV/VFzQ2Sbk/6YMM3dFM/
WLnTWGhZOQMQK6Vcx/4jwhe2DprbCDOR+dmxbMf9+ZZdOB/JSYBuFA4Y60KzjtB42L+TRrPCnwUu
itn3qrbsaGTC7JySdQ66efZ2vtClWs0/5sMK2ihd72NoKE5TNYhZJpYp1qZVPe8S4Z+j6dKWv06G
GoturX7mGCGwHwp8e6todu+t7AD+NP8nS5qcDMgkbmV449qPeYMBn3XXBk6jOfij6pi27HG3gQ96
rbpmrQDHwfILx8V+GJHapdglWTjRWXCXyP4CPxxetVqBEeMuw/62w0XVwEH3ituTznlPOmsouo3H
QuJGG4xt1ZeBBSiI95kVYDt7YC1AGbXR67Spt8LFiLvFE24ggS32nFq7MTM9CvcBuULqMVfJUsFH
rZ6caaUdFjb6csoikIrCyTDUfLRjwXLdejkJsRthq3AXN0Kf2vBoqzEOozdKzf3SSeOEj8ni+UG0
sA3Tjb8HkeckmeC9qH7Gu7XZ4kTY3IxO6u81mztxaC/ZSjlLg1Wae+yxbCyUmNVzXA+siEHh3ipu
oa+8tC3VQpqahc9qEimhfW/7hXLgneir13AnE1dhgpl59v2ytpKmMq8NB2BEqn1fGkO+xSwc70+9
Vvfwy264kF3DZn3aVBa2kH93id1DaNK9rLxLKz0wjmHDXe9eFNa4djG9VMD89w8TR5sg0OauzP2B
q6I1Z9Np72VajmtvhUufl4ZUVzAdtknh/sh9K7l2cbf91QeKsTKXf7qe0DrSQEo7oP5GnabHMCtA
yPjDY2/c4dRzI9r+G3s7dRe01Z0yBSuL5tzq/5mkKE8aWq2rpjj+hc6LyXnoyBEw3uH83n+vsAtY
2VgsFSGNK4xxGjVQc+cFhzfzupjc5KCVChvgIlt78/icjG79h+tq10EUkCuUHEnz2IWt9VtExUMr
HoA5Hdl+flMj66ZmK5Zn4lq3/E0ypT/PR81C7WT1fte3ZevijvHO+5Db4DWeFnsOG9EutBpF2Z0v
ZGHMyfhXFRf5Vqtd+4XsRP0XFpX9F8MRq9Y6S3WQlkLMKsLKjg3nRxZXvwLdD3Zl5rw7ZCBf+Pvn
gj+EpBmnNqtQJH54kd/+aAv1qsrj4utljTM32oePt03G0qmL+BXTYeNGG9oine1HvbXBtdT4UsCH
ZGnaztgmr4hYeFdtu2aXZMFF225GrhTwWmtV8ZSNyStXtBgRaEHNs1g1rjS8NsfxJ/Etk+HDAJZw
q7jxq1onGCj72bbq+mv8LIKNMQ3flA7Pqso5dIF9GzHLNOXaaqLN4f1ZyVLYNzgvtO1QJq/ovV45
3l8L1fwSVNkx5uZyg7Tj0OO2WKnpL58/nh8KS/OALPnnik2PNCWJX1Ozu+Ytpd1YKTdoio7dMRpJ
0kWHt6Cbb8T9gGtCZofEaw+23q+9VC/M33JaQGR7A1w3PX5tm+rOL9ptm9ig0vzku8mdj6UN03Zu
Z9JzL1m1Lax4pdGvDUWbGKV555vK9zzJH9Ag6ntPR8Nvkox7vl0XQkDOFFD9wg9DNc2OZWmrG9sr
+w1YwYteEaiCNDsomocEVKPTQpfLHb9SxANGf2scGW1hdpMB83E5jSrXNvHrWOBpPg+HrBgOWd8d
/sREFhnbqiAeotrut8nUXTs8nnO1+xOV7a4n+3FjAcM+35BLv0WaSzTy7wpFTe13nwEYb3ETZ5qq
tUZ76/N8LdN4qRBpSsGIJ9NFXxp3dSNwQg79dhtOhnrjpPklt6f0mLRr8ESFeX3u6ne4jLyW7H3v
k5TctcvaSJo4oJDqjsAq/J3+6IPjCDHkECiBqe+DFp/dlV3JwpCWZUsqmbmlM3nmja4lT2qF0Ljx
LfXCj89noQ9LEoc6/LAwsLphlTM564xvsdcoKx9f6F45maDk1W1QIDvdoAsttnWkfO9tqKSZvqpU
WipB2g/0kbBB1lCCbhTehoQXEu5Z9ao0blbq8Omh0BKyVqnkZQ01tm3elEp1Y5tHvbe/5g7mgZ7/
BbnHl64wVx63P727oKS5/z90RZvbZluMlnmjMj/WkHQJN2/Lneo3z9Z/t0Lbnh+1c9t8stzJEqXW
iDqrdVL9zTZs3lrR6hYbLfLNrYkm/JtHIsDKjn2pIP3vCgVVaTQc1eLXoWrTQzsBDehE3m5Kna3D
NK5xAZfGgBTiTc2V7FSMFGP547UdJofeHoo7Dy7XyhhYqogU52qXNk5j6+p7EviWu6kSMDo1N/1b
G1elL7bAdfZ81yxURRYq9cYwlv7UJa9xV3XXpdE61zq+7BunXqWgLMwmstrH5bKxtGKWfSyX/e9q
XCknq+8unKtkqQ+3pj13VY36zjV3c2MzeI9zkFzWOlKwhxhKqJ6ZJa+YECdPQzWGN3ZlJdvLS5j7
5UMI8pYcOHWlRK/pAIUm5Pw6jkN5gzGRtrIeLQS5JQU53jdBH7UmB/0hPgyjSQ5vq2G57dx4k1Js
Sqt/O99YS/0srd+6hctEo7Xuexh22lVZKmq2zRDBraV8LsyLstiliUXoxYbhvjeYsBzmV95Nlini
KIwKgt80ersx7qYtg0E/nK/RUnBIcR5D4hRg0s034dr2j2LsMXP0WE5EkqyZuiwVIQW6N4yuFhAS
78pgZ1eDobj7ysiyPbVYEyEv9IusdyGhvS7bSRM/OsWPv2h+U6ubiX8XngFlocuYQIprUKO/09na
VW1nzpOttWvOK0u/fh7WHwIE6V6Xa/CHboWWDF9FqeYpV7yr0taF9pfFLUrc+4YSTtGrOllfVBN0
RADl4Ua3KvPr+UG0VAEpwnX4/RD7Ru0dCtr71Il+27Cwr4zQheCWlSKmqna+IyLzFte0f7xc36o1
1yt6jFlUV/uvrlquRd9SNaTo7sWIYQMv9z8TrQ2zQ4qyadpNhjBXarLUEdLSzfv2iOzDV95rt3KP
nsPGtjS01N90wSoJd6kMKZ7dLjKLqOyV9wIo6hfwvclGgz1wp4OyWFm4l5pJimd7NDMR9rX3Lrou
eRKDJf5RgmFNiD2vO59spGRObR9mjqZMk/JednV7CIrypmo4mPUKO1CgWWvCiaVipC161NlJWEe1
8h44qr716sza1W6c7cL6f/PrRQga6/84u7bmSm1m+4uoEuImXtkX22N7Mr4kM3teqBknAQFCgBAg
fv23mPPiaMzmFE9JXBW0deluqXv1WswGmkjS+H2l3OmiC9URCGgWqXpyJm+Tpm5lw22kyTh0AAbw
0vkJ0c4nUDYUj1PudEdDNNu42q7st40xaXsv0I0c/bvRzOoHWA/YUqTZxYOHBVpGfef8CneOxDSz
9CdXKG4E7qj+0lMHBn5IqG2khdYmYNk1qzWNfYjdo6cjSMcbAqavf1CM43sqiZiBZdbaQKHMTHn2
1hUe/wYoZHjTd5CBv+5b1/bXMuhxglg4lUFQJJDBdb1D65TILqHv8A5YkC2pi7UVsk168JUMswH6
pQa3NeQEHQg7PDqRlvNWWWblamNXqcssolJ2ZYQhmpl+HVoQDUkVPGTAkN2OY539Lesi/hTweiMz
v5KKs6vWBnA14Jojc0EuKXxoGregh7aY9YPWuuMPokYq6JzNcQ0kTW/SLjxWJRipNpzkyrZRK6bz
dlINm7W5tD2Oda3SLw50eO/zgW+NsLJnvxWwAe/J28rDnmU1aDYJg0YMclgbh3ptu5Z5vTNL3adT
CHApbEZHlT8fy4XLr/Sm6nasoGAUQKQMkL6hDs5AvQ7O6fphX9uzZa7vRjUyrjXp+XyBmPDZYfNN
0F0qv7lDI/IZIpSfvOC1pc1GamAlBNjF4ZaTQI3NkL1lrIjPJA5OZIyHR1HLB4hCVMfrU1o7CJZ3
iKeUt2Uwpz8HF5rJIERtzHHqAYsCXZ7YhdkNGLWcRKzRcSDCyVzQVxMkDliUk3pJPVHa77wCU8tF
GDKX9ey7DlKXDmRkqDeWf4UEU7q+TCun2QY3Q+uVuWUZpz/b1JnL85xjCr2XB8PGyVrZBpv1VsxZ
Vrg088ANAyjhCT0O1UkLZAEGI96uT2FtCMvk0UNIuq6Qzs8i7Nmf0/K68SPkTLLc3xfIbN7btkwV
eiEBMUt4442iP6S6B6hj8ALH29JDXjHBX2n0dyZYTiWQGU1AHwDU+yJpCawByujAenpQP0LlRkLb
5MCj9m4WU/5138pZZq+Qi+2h9Rb/ZIXjXBb9F1Wl8rVtxa7G24D9an15NytRZOFomo7d6ak+lio4
tYAXJeiHOM9Rvi+T8qso9W4MxkThAkOafo2Qfz9m0HE4dATkknXLo51WYtm5bGXUSy+ld2hHaLAV
uLBG0SYz9IpD/FXKezcBQpmrSpAxvhkeDV8GHXnHYvS/i2yAfkA8bkauFUOxyXA9CTy40zrsZ1cD
U9r4BY5WFmXHPA9frx+oFW/yGxtu0U+BMR6FKPxC0kDB2NfTzbfD2tctQ4cghIN8og6LRJagyRgJ
QiNjWwWrtdVZdufdLrR9pMJ4punPxQ7KGs/1TAQPPUdZ7/rirA2w/P3dAMChEQKFTnqXAV1/9B20
nwIreIzn8vn6AGvrs/z93QBUTKoCMYnzk48ohx7RU1Y0d4We1ZbAxdoA1oVeGw89BUsarqwDz/nB
pkpN9xnuxLuY9QJGrKAtyVB6Jaofl27yxpu5rOitU2zJEi7H5IMXLrGMOEwLqIvVA33gtXosBxRV
RolSY5j2J88J7joVeftebjbJLcV1O86lw79RXgDzLrMZ1GVxqkd/45b48Ub8RnFbFtyAT0w1l3KK
5PcoK+ceWNB63KoRfHxUo9h6pQueuuAtcKI7EpX8lHpAvbEKKprbyemPN+M3mtvSSE5iFLvuRuhn
HJG9pwkUTNHvPaK+PaLxBCj1LeWXtdWyLLtkVGegYs7ekC9z4jOQn0H+MKPfZ6u3cAV08RvhLTgA
RhevRXa33J9BmfxJp2Bl582DQAnb6PZO+P3LgA6rLmW3143944fCbxy47ejjkhmr7A16pCBNw/s4
qUf+WdWzehZpV5/mgt8ONRp6Nl5Wa6toGb+PMDUoLtidP7shFHm5Sppykwpk7euW5beOrzlIQOhl
qQtDK7w/cL/a2p+1j1uW37aEe9EQItdRMfGC23R9cj0ve7q+E2vGYt/QayjMdHEOFHDpzj8AdUmP
vmaPc7YJ5Vv5/TYbbmiUN3HuuJeWtsUBXWPhJ3Qf+addv9+G0skZYMoCrTV32QTsfuigo1EXyPLO
efz3vhGswG0mnddQX8LmltGrr0o0L0MQ9tQK15z3jWCZONLUPERiFyleDiS3Y6qb5fg7abEvMn3E
h6vdTipdJOgR7/7Jpor78SEGRa6ZjtfnsPzW3+NTZEupt36MvvlwpBfZo38I19g0MT5hf3rd/KNo
vWYXziNilh1n6MItU274G7iVwgRZZXZsatAj1qbMdu6GZcwx8WXPO0EvlTfnN8KU3SnqJDuJZtzS
PFszCcukhUT/Krhl87expO2L31XgdhxSae6u78WKTTPLpkeQaggiU+9uObGKkH/9IM4PcQCnd32A
lc22EXPj5KMvgHf00mnve4++sIMfgNWxghbhseo2GTDXhrECOYdOpQemP/6tTeuLqMfiVnf0K+TJ
qttAV3xjv1c2wwbDLQ1kTLUxKxLCAsW+CyiUl1/TXG1dnVeCnQ2EM6xeGn874FZI9Nri4njHRIw+
owJO0BmmP5d21QN66OTP67uzNqHlWLy7SQMmbbo46/hbXDbtMfD87lgVhdwI3Wubsoz67uujXxmw
+wkfQoB4CPAmZf+m3IF6dQx2h1yrLS6UlTuWzZ07BxxEMDGXl6acbqOq/ZnxAdefcjoP4HY6tFG9
rw4cRZbBtyQc0LxA5UV3E1DeaAlP1NxtdQGuzcOy9TymYRHygb+1TVPyhJTBeGq8ID9EbRF/dnnk
nFSfpfvCYWSZPsjBuhj+Gv6xLINbmkFtF4JB6txA1mXD+Fe8iw2CK9E7OVO86y8A803FWYmguomK
qYDkBqXR1q1nbRTL9sfcLdJyLKI72gcSV+xK30OVAdVbDs30XXbyGyYucILAbYV3QQNwlGQONBKC
sufHfV9f7OednTDcXanHU/8SAPWhf3iEDsGnACSWm7xwa0u0/P3dCMRjeZ1HYAcGE1Gd+wmUqP8v
yadu87nqNp6DK2jw31h2S6YD3ZVlfekq96s/sP6M3jAQeaVQwIsyILtG17v3KrxIXU/qFxnW5gzR
07/3LaMV8PFIR5/E2IuLqWV+LFj7KYjpVo/iiqf8jb+rHE2aT1F4J7Lmr7YDg/8QT2pj4da2xzL8
1pnaImigmAqQl0joINLTgh6sQGC1K7P7G9+uzlEsajweXlp0SBxQL/Y+oQF65yXFRsCpDnwUFa/r
S0r67h7tqe3L7haGyAa/VRD+rGvU2i4AphpAEId5RHO+yHZJLgeRDX9jjNUmmEnxlro1EsJhWw01
CNhB93n9XK7srs1xNbbcE0h+RRe/StFdDqbYYOnIJ7LYGGDlbNqsulMD6g0HNCYXpl0UGx3PCcFl
AEr5m+sTWPv+8vd33kM4ZjJjAf9EmeeJMwWCuriJHOLPX/cNYFlu4NV49sVlgU63drrN3ahHo2Pe
b5z9lbBqg950VJagLYnKN/CgkjThkYeqI4vkkCgQp4iDE0HGflhUHfeFPZvvKVaGhaWQ5dsAAv8E
Gn9z4lV0TtIRoqbXV2zlahVYwTvrswiqfmFwIaHTPFZdFvmPOu6MfwRDxJAfKuEO7cb6rZxfG/wG
yOAQlS6ms2QWk2EM/zbcB3EzFc/XJ7Nyvmz0G0EHAPj8veKtReKqPQCekU5Hj0voYF8fYG0Gy8l4
d4CbxgFJW07Di4fJnKivX8Y4a2/Y0O3cchsD5zf+iOuZV77JLP1bSHjW0PG+Dxmun9ensLZGy9Te
TYGmZTWDTJCDbFUH8kZWAah3IvAb7Lza2jA4j4FbN4SY1RtJDfnkABT8xGZZ7GkxBge6ZeFZ20Re
CxWTN4mD+WSKFnYoihoEKVl+06pil9wUxqH/XaYAzz/jBJV/EU2edUeVaVfeTW0my32uyrdCNXXB
4zYHefEG1pPsVPuygXaNAR3I9W1eO6mWXQeyBhuB6MJL6in23PYVrZN8YuN3PRizNcjHJdjIhsCF
butFFWjU7sa8egXTyN3SskBK+aUdoy+615+Zeqyz8en6lFZOrk2J6dRdBMkCk78FXUDqhA/VAKIb
Ngb7XKGNgAPVRR8Mrl+9UUPVZzmGgAyC5F9AieRn4QzktG8a1iW9GD2/hFf1Lr9Ko52Jp0+6z4aN
p/LaIlnmDcc3eVVYlG8s4vN8UJOapyTjVbzPh9souIxAKmWqSu/iDYiDctDnKhc6iapNobcPo6z/
26Fq8TDthFHjTdkWXUKd+q9W9S/LhR894IeYb63UhxaCcazXnkmFp5sqTLOEODW994uAnuLZG+9i
kKDd7NhrjGHFC1P7OQWHAD1DZuMu9cL0Lh8DugEL+nCr8XHrIImhTn1wknr3xFD2KH7dNpuK5V+u
//YPjRuft05SVoGBDX0EWJ82RH2mJOZEunxIRE1BuBAORyKCg5PFw71DIEp5fdAPryMYdJnru+gU
gs1e8SGlZ9FCYo4J84kHBT+Pc31Tu9B8uj7K2tZbQQQyUkWkB5+CcqQy9bGP5n+0PzsJiWgT7Ymz
mIkVQEYOnuZxnsx9GrjqTxmV5s7Ng37L9a5tvhU+8HZRE0eMuge7AwopKhJueXI4xDA3dmJtACuA
8HQRXqjAl4enuMsOGkjq9sBEVLxd34OV79swS8jCiCEaau8ePQv0YMD5dyZhLTdixco5sjGVLVT+
8HaX3n0W1tlZo2v3yDJwjHMf6r9R5v57fRIrB8kGT9JO6Yq4EFfLpro+yKx+g6Bxe/QI9DWvj7C2
TJaRZ60ukfhqvPtU65+0GM1pIPUuWmM/spl/dC3Gtssd916kYv48+rz8t6Km3SgJrP305e/vbNno
gNUQncdPr+RfcLfBcY7TbCPOra28ZcIGED8GhTnvXhbpI3p60eQUtvRQIHm/ARlYG8EyYAjnSVdA
Pu28jJAtv7wZgu8TU3Sfh7CxkFkUOdgTDv/dDt6DEZBlAW3duPPgWPZbZtOce6AzOgv0kqK5utSJ
l0FeYdextFGQKL2xMo5jeh+qujuVPAKenDZ6Y+lXTo6NgaThyCbuTvSsyxgqWzQSETk4bTnFG4uz
Ett+UcW/O5pgH6eagRsHB3/4LDzvK1jeMmiB57cLHYLfpywRlQoSN402ounKabIRkaKFhFSdF/G9
8UNaHIXyhjs5QygpGYpoS9FmbZDl7++mpQsejg74YjO8iUov4f0Y3XLhymMwiPZ8fefXxrCtmqDr
z+tYeNNKJAAlw5FqsxBCs/NmW/fKDdDGQOrZr80kXHoG0v/F564H6Z8QgU1GHej5JSY1eIPZ0nla
G82y85HWpE6hEncO8fVwoF/D1ssOWek/BzlYMLyUbfUjrZ06K2azKpyBSdUxtMqC4J7EOT+0Cufb
sOq5rILnBSP7M9QobIGifeOSuBIIbahkG/eN21V1DKEsHX4Rcy/LY5rO5gye/DY956TfAg2tHAwb
LAm+Z+B2ZOaeOQiC5yRzIaSQhPXcPkxzJv+6fvpWpmPjJU2FW64ggp7boZ5+RAgDnxsWed39mEHj
43H0RbBxg1jxQcS6uqN5mfFp8tCq4OfsIQN17QNYlL9dn8bax5fpvTNU0BjRXE6QhELDdPwJ/SbO
IQXTxkZgWTnRxHIDpWaOUQTnjHPTVWDIrPgXhuIySQjNybMgrcwP2qGxd7w+nbWtt3wCHSmsssWu
6FEiuY589Mic/j7yjPzz+ghrC2aFe+pTINZziFyVAfQvgfXw3Jepj6N+YwZr37ecQDo0gxxkG9+z
IG/+Yioq/i009W6u//q19bEMn05IW6Twm1mSpTq/AeHuWxihMWrqpi3ugLUJWOFei4WNmEV4aZJc
gQnbbw49Xh8b8fLjr4fx4tHenVfwWg8l0fN8RvpNPw5FzNqk9dJ9thba6EnAPMGomCPew5TBVyy5
oc5XtFZKtetCEcaWMUvUw1NIP7H7VJXO17D0ganvGOq71/f3VxT/DYnkh7FlzyEDrX3PxpwnQrt/
0LT/iZ4n8IFH/ndfiPGYMvoCJuQXA7bkhd1mjuqbmLkx+N0yg3754Zzn1fPyz+s/aG2/LA9gULeb
smbG75EZDRPREXkE+/u+m2sYL8O+Ow7MyQZdIfLfKy2qhOYg9Mhh+hvu6+MwGf6i3n7/9RgNSA2n
0X3o1+Ic6uFWoqET6t5gRBJBfwJL+8Mwv0Isfktg+uOoEtpkhn6axeWAi/1Z5X7xI/Tzv8EsECRj
WE0PTi+2GCU/1i/BMbH8QJjGY06mnN2HuHaCx1IdqYoIaB+6x9CgawEr/d1UwSv+T3DU8qG4GSAm
lwMWW3Noj14/G2uTtTyFgDCFAqmQd4aQs75vCw5TFrN8m6e2OUWFW4T7nIYNwlQNQfZRtvMNQDtf
dQAi0zrjW4milRNuYzAhsEcUrUAImPy6uqesN0enZFtlsY89dshsh6HmAbUEAwMKwch8w+f60pZV
eOKd/33XNrBle96d8nYCKngBu/ME7Oc3xGUXM+AaUMTgycnbrUastXlYjsBB2NftMHc8gXgsT/wK
rH1T/eaxzTasleNkgzBD1lX+hKiJj7NSHkXnDRBASB/HYEifIrfcWK61iVgXABY1ft10y3JpUyIN
7PPbqSMPRQT1uOsbsnairCuAaEgXQxUCIyz+m4Nh/IBXxi5WcR89gv/dbhnPs4tekGW7+3Q8Co9B
T2IONlZn7bdbNk3ZNIGOIMXXOQ/FYzn1UPbVm2XPlc/b2EsQI0+lNpBmxxN5am9x1wZiuxk2btor
J8imIqSVIil05fxzWOIxhFzdTRvJMQHt6hfo7Z6u7+7Hd+LQRly2pk5JXQn/bMoQBJmKoxk5eAbd
+lNZOZchDzbGWZuMZdbSo84U9cs4jXpsy+HkQ/SmndrHftxEw61th2XUYZVLko2jf6ZpWpxSEMoc
ut756/pCrU1gGfSdX9KKZG5TGf8s/fnHmNdvy0sYYgJ/eM143DeEZcsCSj3o3p+xRgM7pyCJBQRA
PsxN1BymUv28PsjaIlnmHBYt1YP0/TNOV3ZUi64ylO03Fmnt45Y1j6MYZ2hI+ees65sTeNn/ZqBO
31ietY9bxiy8znE0EAVnjubihAOOA/2LLXaDFTuwkZQjJDC04zj+uWXNQ5f2h3KSXxam7nbofsYz
4umu5Q+t6hook3QlGI6RJjWEOirzo4Gu8s6PW9HZZ3ClJA9wgAh+MNH+szsgbO775ZYFU0KDGgVm
yZOUAETnz0gLBfVOT20TCvrjAOWHuXSQauL4uqZIMSFJ3m/8+LXtXc7Ue+vNfUdwFcJ6g/EpBNwq
IaJ8BdTgljbiEPWb8WwlHts0gqbWTqpbOG0QF5LEJw4oY8BWcSyM3pUjCW2gZBZCL2IejAfCg+q1
lGJInApQq32bbBmw7rysGkN4B04MOORBRXTrEWdfcSIMLQtGWS5L6dzC9ziudwSI61WEuDx2fbyn
JcUPbZzkWLYTCKBm79zWjYuTFHw3s5AP+Tg5N9cXaOUg2VhJA8ktzuvQg4mxLyPcv2rHo19NP0q0
WlTuFqnfiq+zIZNhqp1hBqHmGaW/vxRorQ5VB7Hp63NY+7hlybIIjJxaCi9dA0mg8eDGlWuTEHvF
Amyw5BiEfaACRGGVQu0HIaxgPdi+5srcdYOT9xsXirVJWBbNoc3iE+V7Z9oEI3hhov6ws88M58iK
xKFTazX5k39muYkfIHM3P41t1iVT0QX7rtU2aJKXrXIbqLedQ1DTHUyce4kibMMO1hbHMuMyn6oC
iSnvnAZNetKt0GAIr9/2HR/LigVUKGfEGXzcKVViOhCW1K75sevjNhZSRcZwpQasfChvBEeXweSj
aXjfx63gG6IdOQalOeJjDAqRUoN4wTi82ziRK67B1ro0YaVaLIZ3LpWTHbUx2R3kb7IjVM7kU4pr
xDCAeGffTCwTDrvS14PX++cUivSfCUOvbtu0W2dzxYT95e/vomVctU0ZTK53hj4a9FTDCA8zitv0
GOS76GJ8RJT/DkFQAa/Abu2dRY8KI7p+MnBtQPlw3/JY9suHumuhD+SdQcjY48WEjSa1c9n3cfrf
n66IX1HaETQQmXp8GfOsTsC2u/OCaOMfTQhqTcC/IfsToU/eHXua5Bzdotd/+9rOWrabFQ4gPiOD
7UbIfUCfyXwiyx3UL+YNIOqK67GxjxSSnAGbU/i1QV5AA64OgdpMsK6YmI1No34Vju7YwMRk+MzR
4J3mDdSHwi9ZX7yi2Wojb72ySjY8jUexGlKO46MrrJKe0MjMavFWVOCtvL4Pa6tk2a8qCK1x1fLO
2Uh+qLmoD1GBrp19H7fMN9PZRGuZeWfJx28jn8Pk/3HBXfvly9/f+YYs9vMM1GJAJfXgp8rK+o21
YgvVs7bwlt2yIfe8rjYUQR2PAAK5pKRVqPs642Yr0Nrvt6yXTGrqMhKXOWpONDhAmDK/qQfzz76l
twKvTMdg9Jq6yhJ02gM4t6juwrfxDb+2HI8P6imeZb664aaqq2EpKA4vtG4e0qZ8TpFFqdmWd/tY
ggOgC6umRaAtOYt+mNHhgk7M7DVzeBS+aT2Uzb9+lnrFIQrS4s2A7G/+YmovH6YE4qIsKv4opVvw
/NDHbWnaQ9wQE+sNfO3KttnANRIVBVdOh5lDHPIgAihYeOOm3Pba1xd/8/5QRx06+ALfPbekeyyr
0TtOSJyfd50Jm+ePR6QgYQwwHFBTryj/V6fcw+t238ctW0/pREJ0/7rn5TVF3QAoPj3rm+sfXzFH
W/qt42gkFj6ukb0cx6Qd+yARCte9kuTz8foQaytvWTwywnhwxp17ZkireVkQHEC/sLM8Sy1blyKv
JYeM6LkErV4S+g09NWmWbUSJtZ9u2boewnxEq4h7zgoA7o0COYGbb7bCL3fSD0zdpuuT2cCxkdo9
69ic/RPK2E+66B4jlIt6lUSxk2+coJVNtiFrLI7HQQ3AXGRp9l32IB0ZPYiSd20Yb4ywslA2bG15
9jeyZUi9Z7jrmZHKYzHv06MDTNWyXeXVrZsu+JpRA/Hogtd2iqutHu61n27FaQFZYkpqgROk5JfM
Q7ND4aT87vrZX/HmNlOf7qfCAQ8nVr4E6YRpy2dVg4nMU/Fj1ZAtgvi1KSx/f+fb0hDi3B1vMQoN
/T99NMDfs27aBxAJbUya0e4wKPQcnYkYxvOv5W9E//P6Aq39dMt+RY9HAvhRsLW5qw6kk/5pNvs6
vnBwLPvNWjoXSvXuOZTtQxlCYNYF39Fx30+3IrUCh7MZBJwDgXjmAWo+zec5ot5GNFy5B9uYMjm7
ftpBAhRakoDI+eFdyAjKyfQfaHQ9VybaF7lsVJnAVayh/uIa0Kahi6g6NNNmU/7K6beBZFk1uRSi
uzEy4e4fxhUHWurPUrHb7VaWlfNDLOtlqDmVdddgmeZxxh2+7/38WMXN+Hx9k9emYAXfkIusmwDy
OkuFK56ohs80mm+WjHJVRVsVurVJLH9/Z7/Qz05TJzUIBA5RnyEO1SydGShRbGzyiv8nVgQGoVVP
arDxnYHWqQ7tQtHGU/rPlPpbakprI1hmzMMsQ/OK5yJhVHeAdiLt6wKwD52PjTLv2j5YliwnMyHP
VWMAXwdJFocP0h3OlCMnyLwpub7Za/tgWTRpOoBNSmRNSRyDxXvgf7cR5DCuf/zjaB/YQLKxAtEN
63EN8uvgE4GucDbhxSMl4FBa3vdF8L02u2hOQTdkZcFo1ve69drwzCPWuItIbFt6cVIGFJoJKE81
7UYq4ON9D2x0GWVCUofAB0Ja4k8e6PBTjI6HmjtbAfTjLQlseBkDq/0M8hkM0PD4Gwtk/hXNRVtZ
gLWvW9ZNh6qIB4qvm4nLpIyb4bCNTFhbG9uqy7EeM6cBKjgDLpEjYXsU7qLaE+/sowhsvJjW+UxS
UcKwY388gATFBenzsA9YCaKP/7qlVPRoFBxG2FxX8C9SLdTvGnXT6/bwsUUHNiJMEL9XKRQEzoQE
9wyPWwiUPy3V9v1mYNkz62YHM8iQa0C2P8kM2NfVMDxVE66n1yfxMV2LD3Xe/64Rz+dR6TEPzpRC
Gzx2LnqOzmED4N7inmL3UATBczH7n/ocIIgGZMDXB145uTYILDW9UzbQTT6PxsGmN0B15g3/e9/H
rft22vqOU4kA8Wh5ifMRwhtA8DYbXnbFLmz41wCFwCqYl/QMC1H+Gphw7oe6hQTocjW+PoO1MSzD
5nGj3ECjBagqyCukXEDF19R3Ha33VVEDG/s1Fo7qY/SDnv28Eod0rHTi0krcXv/5H1/+wMf531Ml
FSrZwJb559HVh8xAhkENS4sG/eIQvKq2w+raMbJNHD3Sktdtc1POJbklObpZoynfosJe2wUraANi
NHaB08I4yrlVN9Kh+StRXcgfKp2rXdJrMEHLyjWbYhGmc3BOvVE+mDDu5qQmItuCyK6skQ0Bkzkb
JKqQcIOzqU8GV5qSb6IW1j5uRWqJfm/i5Lh/006jRkijL+O82XWz4mJt5JdBW2BK86q50b73NZVz
/0eL3O6x60WSk3irzrOyyzbhHm98T/SEA8Ie58+ao0hOAdxxApKdrlvD2hpZxqxCHdVdqlApV8E/
qh6+0UUA6Pq3P7yVRa6duBib0FPNrNoX1ZdVdgSjbNTeM9oSJaBCSbzum4/2b3FqFW/YlMxB1Kvj
9aE/nBaGtrws9YJxzKa8e6FuHf8bqslExxoEBlvdXWvfX07Fu1eFwiTyoaDsKasidldKnf4xd/vq
b/j11qaMEZgcuarbFx4M2d2o8vamCie1516Jry9zevfbx64fAXBiOfhZA+8PCsILqBI6iEM1mCPf
rq//h+cWY1hOliHL7vSKF8+hlv13E8/+DPEh1/zbEz9jewIRBrEcLC1pH9WOnJ7GUDYRdO87KGdA
gSJrjhWi1K5nPIaxPG3YzATtKVP+TGs/+IySgSGJB0Xl1+tL9WtXf0tV4vuWj2V6EnEOmeI/0p5A
f0dOqWvIHSiGexQLRkARmoe2CNWrNE06AUbsSjUdI6Hrako0KbwwQHltJtUNqm2zbKGy7VVobJ1n
PCAec7/vy2kjb7Ji0HbehAUg8kVwzp61hJJlxrOv4TTUJz8ewySVEBPpZAChgc1C+oehOnLtBMqI
m7czwpCfTQDqFJUiPPPaBzbV7eWBgiEkGap9+SwMZrmMUJcNMoowCxBe19CvqNA3mQCM08Qbx3Vt
9WyfIdAD1tYeeTIexwUEUN5a5fEJDhhdGkk+oAOVnUc+tZwe6jBFg01R57TcRUOJ+VlORWsoGgNG
5z6hV6yaPpsRbPhHz/E8/7auAl7tycpiGMu7mBjJlRG3nhdiuHMRPDDo1OAjiz5JM3ckqZFu2PLC
a+fD8jLQQIwUtMH8J7TA4FT4DrkDPvqnLEb6xMbhz77H1X3DSlc8vi2JoIu5CYWooychRSa/oRCq
5IF4KKkrQBQrOgxHJjJinqiWkLw75KlX1v4NVrkvjj4L6/IbWvEHdfZiDijugVG0A34KKITTNlBL
Kz73N10FyfJGydp9KaNmSCD1ZU4oDU0JiKa3kmlrQ1iuivv5gE6MWb6k1ejcGQhiw1+hr++24xDe
u77SH4+BbNB/wxOWtWpUWjQvnGbqSBo42mZCYrlwN2s2H+8lsVM4rBt6b6AxfdFw7k86ANFX4WzS
X6xNwHYkED7vizEwL+hh4Sc+yRBsmSI7FZHY4klYiRnETt2gsOzObED1WihU+tNxoIeFb4Cn5IbQ
hbUc/8GcATiVFtEBcf0ocu+fX/+iU4T6gqSHGb50wzo+vAxHkAr7755JNAG5aR6bl1SDcpiN+psA
iDFpcz9K4mDn8YOMvDUMr8Ca2ob0hQjg47Osjx+gfhoeh1ZVGy2da5tnuZQ0QJQdg0i8sLolR2iI
wT2CdwUPniE1fEsUbW29rJuLrOJoHjM3fQF/g6eOoYkdmigFIp+kjHKlT3iz51ttsGtTsu4vvplb
GYR1+hL24+dQos6aOoiffR2q2+sm+7EfJrHlFkTsN2WrdfqifcnPYkneZ3VPTks5ZW7BDT5HZqv9
b2U2dlJIMncK5zJLX9CN/qP15/QmHtAjWscQNLs+mxXvYKd/RBO7BgrK6UtqHN9NMgF52kNcxkW/
sVxrU7AcBLRJwjBKsSG/ilsiQMnAoBf6MHebguxrQ1h3DRbPRMS0jl9S0TroP0VZmtUdUuHgP9mY
xcoZZsvQ754Rmg1IA6Cf9SkUU/2NlCVr4wS5Gh5nhx6aMuQC3mi/3soGrs3Isn3g+oJumGT5KtMF
MbO4Fx0VHajCxi0KvY/lYyLgJf87JSqcajAQMX3N2q55TWU7dTdcE6c4gFdFOokn4Gd0VZEHBq5l
3GsGwqGg17jVxpquTdLyC+kASRcA1/mr8P3qHmX/L0w17W0V7xIGwwwtXyC4Y+bYpfyVdWWXSM3y
T4VXb3HfrVmO5Qd8RyEQxf70jDJ583er/f4r/Gm+i4c8InayCDw0k0kDbp6lMtN3xmVz6nyVv+4y
e7tfkI1i1rSh4jWNyqJM+lmmKpGyL0/Xv7+yt3bCSGdeb2Ig515H9OJWh2ycEU5CMXdukneu3iI5
X9kDO2METlSTVVUbPwNhGx1bFte3caj33TFJtEzundGHboq7mNDes0aLxU9oOqsbFN86mRRTJjde
EPQXse7vL2ISWbbOvIo7I2fhs3FdVTxIf6zrG85zSMiehgzH4HtB3Lb8A5z0U3VXhn3EoSydOrE+
cQPOvFOalV5xQxzfj4/+hIaNhHE/C+/4lAMViWpFAFnKog2cP/CgjeMM7ZRxMaKJdjaiv3Nb0OiH
iWpSdYrFzKEcVqIhLzERdVJgBvvoMrjAgNyyApAQ45Xqf5xd2ZKcuLb9IiKEEEK8AjnWPLjK5Rei
2mULECCEENPX35V978O5eZxVEY5+6e6wk0whbe1hDfR6CiuWb9ENmvLUGGu6Z1MVClIGU0WWPikx
21GJDurRHBY2ke4nGmBtuwG6BLNDUCM55uvlHIMYI9V8hVR++LnkUZMfZLjWbyIoA39DutiGWw4O
WZRCokb714IX+QMtQNTdQX0QxtRIkqNf3iDZBC/6slOvLrBtvENjmyEZjGfD7yYHvaN/mnhgCwTv
eYPLzVYYaW4avw2adJlPtRp8EHnKB/AmM15G+mfTN3N3NB5FQSWivr/mjQlvLFZ8frLQe+vNhuYd
fjU0QevqTrh89TIO9u3yxmuq651WtKHjBkIL+bCk1rRObJVjfbfPwRFxCV0kJnewzpPLDx21Y3jP
A7M+cA1bpK1sTF/tZFDSebPEYbhulUJhmShVVxKddagUZiymliZiXnvvqAS0PqMhIcViyu0adx0I
9ydWx2Go5uVmQm3Etg06z3EH/o5ZDRhzFSXRmtGoBqPKVUHY7IQM5LhVzdzMLm3gqGgCwNT0yK5n
Bn+NjVm1fo/meeR7QwmOcRsSqBxQhkxhV7Sqau4WsYhvyq8AfJ6DsvstyLBiT+B9v3r9GnhXeTOu
67t2UekOGsbC6tmCt++uSjnmHnbEsLyOhVs/3KoGluTeDIr0WKytSCbBvDfJ+rK7006ZLuWdV1Yb
aHZOzTXwCHLMumGoSVLOoe4ybkIap3p2cbAronK+YmhSB2lPLdsUSzTH11Nbl0sWALhN3jnk+gCb
g4ezOuJSMiSdjdPTz44Mdkglxgxo/0BzXe2C1SvtT01K8xEHjqZeE5YNWIEyWu4mfwh5CqZjhOKn
QrUIB/XJy7PetfiJJ2a8n4Ac3/TJMsgmTlmvx7RqODdjBovDot+GIwyAgIAf0RJZPN692eAkS7m6
ob4HebVtv8vOH8ge1EoYLXKzYppDwM/1krYAZSqR3JvixLOoEja6a6BOsJC+++0jtL+ImkzFEWpZ
a5nlIFx9KJCfi2Nu1+JRRWXbJ93Ee3rVwR2CpAy2lGXaqgWPl4YrmbYF/nxWCtYFTQL4qz32U1mo
W9PA24zMZTziC0Fo/aqvh7bajI1y6rBIupDtjLbujTDeWu4BDw0anLGmXq875bWMJsrpOPjex6E/
JqphqrsG+cs8easPHx9s+bbAxNCDP0bdkPrVNHKWCbBScIuOCzdEB5g7oaeQlzRsEl/CSWOjLBzj
0sAB97Q1Xmxf6rKfeZqDyxxnknBiU8+fmPuOxrA/vPiO1q9T6csXMLcgJLVMJ5HOAoxM87z4dVCh
r9Aux7my9BX9zHpFIgFx7iu47+X8i0vg0m15lorloYNC9mzEIwuVnTacepCVUtUE5fI48huRfX4p
X7otzxKuRpEelmtV8GhLv2nAsythYMRb9/R3H3+WbrEoEgUrhvgxr8GygwGiuA09f/zLNTpLt2wl
OMavbfEE3Zcys7nH9sJBzQb22n/lNBoBZ/3/73sbOB8ohap4yvvJ35FTxd0twV/m9OdsbhI5eKox
HTzOoKY8Bc55uyEOxjZ1xSD/rqA/t8bhML/qiGqDxzGkXbfDmfIj1dx7zbp+ZRl9YRPxs2JrHgcf
/dNVPAZ0mI7OG8rracjdF72V01L/IRk6p3YrTspJdbN4XNZuzGj5AH4froaWrMkEC6FkItWmDSA2
ASLqXz7yPP+yPoXNlxOPhIHujRe/OBDMnAWkDSFuSRFaMoia67SYpq8AMRcO/DnzG4NyPcjSjx6b
UJVuw+3UwmxbSNwFY9e6rzpVl97V2YEnASyy2kpEOPAFtZBmht3G3gPm8CsdpEsPODvyi8j9fBA6
epRNB9l9awNPZyOx68dfhZRzEjgDeYSrpY4e80iUHQg4K4DDsDQOv4J3XGjmnJPAcyKiiEnpnqcx
rDdQE6A/pmXWD5aCGAGQpmeyMYzKL1gAF177OSEc3OFc5xAhfp5C0FFcMY44QLJJ4KX7lWWk+PMB
OieDQ9jHxNEYuGcB7wsIY7IuKafe7tgA8n8BNbtsnjpy53M5/+WPOgsIZJn7qi1L97wU2iXLgkMC
Lf4gKU6P/XwbXOi+/BdNvJYLq0ONH9WwGtpl/U0jTLTPqbmp2d8eyvAsENCpKXkIn6zn0gfIS4SB
PfrzeLviuGSf/44L0e2cKi55zcKodv4jxQ0DVIDoUmKWpAT9EcbigBQJ5h7EAp12+ZXKwaVHnoUA
Xbet60z5f48kwfp+gk/LAVH13yeyHlT1xgddHfv8i4h6ISqcW+7IsG7zHoZcz5qXdDkuqiztphkx
FvjiAZfO0VkuAGsJMU91NT7LUa1LKqtwlsd1hnnzzsPU6isRvQuPOeeXQw2+lJVoh2dSCPliorB7
W1bhHdu1jb8YMl9YqnO3HR91Evf0Ej7EU7DKW7oieU8rD85Rm8+33IV4cE40n9pu5nMMqT8yIP/2
TLHjfTNmaopfgpZftx342kNXfyUX8WcYY0TOvXfIZPvVutA822XqJ7h/BBGSwd4TZIFb22p5Zgr4
aT5N4ziIdyECGt4p8APBuZJA54okYpZ5d5//+AvR/Zyb7hrAbsrcYYRSrMGhGe0NQ2kLkTW/vAIJ
8R4Z6xdzvEvLfBY7wKfv/GpoKNroVqRUmmupsbI0pL9km6foeN305Cuxr0v78qxc0FCWmGuMwZ4F
UfmDG0z0lsfxcuNNNPwil7/0iLOwAS006keRm56tK6tb4izgAcSH/wISJf2VBNGlFvQ5f70ckapG
kKB/XiPzsoIJnnDwMG5oC8YmEvxnFufJMGO7xtUa3g6gtH2+Ly7cJ+wsfkDNzzO6QTdf9RTWLjAo
VWvGQfvB8BpS2Sb1lGb8/vOHXdga5yR347devkY1edJz02bOp3CQBbya+B6AYRTDSm8KH2cCLtrn
z7sQ8c957zAsQtcGjbgn0pZA6lce3LXx4f/OKG0H9jh0HjcFneDed9qinz/0z7KcETmnwVuaj7Zv
4/kZc3/VkhSdtgXowLINY2aTeHCoz3M5kCDOMGnw12u4bGr5hq4Y9a5qHetizKrcVEu0WTicwR4g
jYpc7/Nv9y8i+A9lRXCWo4B1vjaqkPGjG2Vpn0XAvfoGstFFdLPaEJ0GdD8a/wd6sSZqsqkrxzV/
V2OPL3IcqxxZs6LO8TWbqhYSDkCCxFjWsNHv8HEsp9eyiztp03YyMAWzvG/hFBC6WALBJPWEpseR
N8FpVF3DVNI7lA2sRUnG+65Ety1XBI0TORSeDqECJUdWZ/CWXsZv86rQGMtlvprnvKhrm2niNNRi
K+XhQBofZpUfyqsh7Z7kISoHD02gisZP4MZCPDcBLuykLtKK/kRKgGhucEBVS837RETe4dQNS5eR
daWsT6ggEXmiC97UxqkoX6I9B2uVbhVM7Hy7USAm9/iyeSFalTUVp9MDjaKZQjwM8jr2W+MLiQki
0KGreOYnM+7nqFCB92p5JSuVNi3MQ9rEmZoOLqnIGHYPeQvsQAy+wTAGV3MEddDvpQUEFNYBRhV8
70VDofieLx4mklk5Ah6Kb5p70F9FeypGP7Q3cDhaMjNOjbxDU1dSlkFIpaGZsmwIm63PSWB2uMup
lWnAoYd70NUwjzYZWjdHEBqOO58BuSCmnm9AUCf5r8933YUoc27+w0nHJnQZ2qdFKEhAIYyRdvCA
UHFPHRxXv9jbFzKIc7cf0vClorAjfiIhVBYSRuuhga9vr+Ivjvaln3F220DTLoRw7oKWBTBw675e
vO5eN0tzrYu5mveVgMf65wt26aecXTpqWVpQXQBHYDM62hupIuMdxy4Y+RcP+OOtBsmnszBgWM1W
W8KmACMGLJUHwQXU+kESf93l+eNvwCNOj/6PmZFFG1qFhJAtmbzKT5eqrYukK8G7/CL3vfSA0///
jweICfMc5oMgrRR5bxSaX6H5S/4gO+f3wS+YmZ6fvv1Q5XuVt9N2dV+pYl5a/bPXy4KZFaEPwTWK
F71pxEy+rcXkJdFK6y8KxT8mfFj9s34EhTmE9RDJQbOv2oSvEH3p+0PJ9DUf2ivIID18vlP/eCbw
nLMEYpWKYzpVQresoI/r3GSLNjd5QXYy/qpZ++fVCs6RYTyMOFc9NMuEK/dmJXeda7PVY5vPf8Gl
jz9lK/+xjVhV0NbjII5PLVTL0JGHQZjI9XM4qfJvIhMLzil9GA2YYo0DoO2doA/LlC+/Mc/uvqic
/vyqg3NQWLl2pOjAMYfBib0prdiekNCwsUTnsE8C95X485+PW3AO9lIt9+gI4OiWOdCjNEUjcoUT
518d5uAc4yXaAOX5SWpSdYX3LmncY7rBoCH++Uu+9OXPQ3dn2xnqDxDOAqZCoEmzKWAfu//8w/98
BoJzUh9oPgsLCYYskb/eMaeeYfd5FF14mMLg5fNHXNqkZ8fZDOGqYdcMa7COMVgkBa2tjqyKdJT1
VYNZ0eePubRMZ6d5Cge65nDM2VJWfkBSvkla+At8/tkXVukcwSUw9gtlMf3vNiVE76A5uTUBvw/W
r3LvC6t0DuHSPgDiU0/BILOyuoV5vf9iRE83lRrrr5rkl37G6RT+R7igZqoauCBBTCuaHqDjZMFm
Pv2Kk67+5wt14SWck/lYiYGmcJCCFHWz7ho9x09FnUd/R7PDhPL//4CyNyDl5gWCUWUw/Y0+wrX9
u116zuDjPSySMVAHOTTSbzrCKRMl6G/xDJ7u52tz6Q2fnWNmKh3FEtdNvnTXvPd3k2JXdhRfnORL
S392MWM25I0AlrNtX8RTokNoyeVj/JUh+oVAfY7CkmNrm6kEFx6rsnNFd00XdBqbuL0+Relx6Lsv
VunSHj07xq6o3BQtOMbS977lrebvDTAlyYwW2wZdzr8TEw3+C5iV08gNcKLZlmHwirnth1dNX6QV
F17EOSoLelkw1Bzg4jgRolLGoFgd+WX7xWVz4UWcY7IGvynVdFK0NHH5Fs/qblqfVSxuXF45OBr4
h88364XXcI7J4rBkKucOlFM49O7mOvoVEPljyIuPoflKl/zSLzk7zJIjoaanX4J86DqIQaikxccJ
f9s1PKv+Nkc6R2Y1NWgVYyTDLSrDAkAnDE/gPyazvg6KzeeLdemNn53suZh9jfY/2wI8tG5yJz+a
SBXbzz/8QtiIzs41zXWNLXQSQW+jWzWJD7pU2zi2z59//KXvfnY7T2QcChEgbGhgMBInIXc7e19y
UC6947PTDF0Ln65obWxhuvEWlva0Wzl0EBJu9F1M/k5vJDif+XdIiuIoRnSqivoJ7Gvg1pDCiIK8
fr5IF97B+US+mQoH8ickLsnQYMSba7Ebgv6mjuqvzAQvvIbzgTydpxamVSfr15auABeBPdKR9u3z
r3/pw89OGpq/gLzYlW+JgyyHBAnN79mvv/vs0zP/I6dYFWzNid9BvTQk/+Q+/TVF1k8//+xLy352
roCIzMsKdxrS9mUH2vUrNdBZhJ+t90UwvRDlzpXVlemj1rKT9rBx7w3IsKCW3ua1ux0L/ncZET87
XyfvhclqOHoxZC9ZzsLn2v9yRnfp+58dL1fSSQcFRIEH4q4NWbarn8N5y6+2tVJfxJ8LR/i/huve
gJtF90BxdhEU9ZqtEJ1KKTWH2Ivu1/HvVO6D87H6RMt+tC1SR7aoKBNmhI5m9NWH+8G/Pez/6h6z
4By5g55uw0ILMcAExWD0s/EbrjJqJzFtbbXU95w03qMgTdRDBd+NCyQuF0hITcMw/0Cfl3wbIkPx
34KH1YYGp94jVmIdtg6A5QFKd3WzBTgU77iDbrtlomjSKezcb9LGgPDAMpG9LK3V12XVjm0yFWC8
AX/KjwY0nQcoIrTxRvso440Cy4XV0MtXI6jzaSSE/h7UHfClIiBJ782xSjhx7lrHinyntNT7qan1
Ad5uzOxUHE7f+rijt8Kw7qPFL/YyKDoXU1JrXgUPkoogh8fnnAcZC+Voftq4dfKXoG1epBIS3EuC
0QOg3lYBQgjbEGiLbCQf3a63Lnpcg7Z7bihpbgyLu2PZtvOVK4X/D1eYsmpSq62EM1GQGIAIUwIZ
zy6hcgQKU0UazU3bdSdUTrdAe0COviSAsEIMhQClNWwAPau+u9q5J0kbKIWxSYmU12ENkGG5riXm
7bEHQC8d80zNfLyVFTTjNgaIRVAsGsrWO9EzrK8Hywfg10I1P8shGH4C2YxpuepAkUjlWEEH3CK9
eYH3VNEleTPxd9HG6xX3GM1/wEmrVze0AKMBbacx3MgJS4uBOwuOJxDqEd6CFMMYn30n/kLNtisw
kFgCCCtmdbv2w7Eha30Aa5KmPFbyStOOuYwP5TQmkLmReicbW6iNtBaWp/hzmBBwTC/yK9BEqr1X
jUBgE0n0C3QOMRBfGLJvNJHmhqW+t7ThSx8YSRMzywHryus2M/DXW5J4isHv0LI3IDyiOZdYoCyb
RPgRlAC9jsLLzZ+7G704sSt9G0mM5iaIWVoTxg9NpVHyEDXgLbVMsipVgAYtj+Wip8fF4YstJirX
PZjkubkRGg2blM5l0WaQq3CQ741qTGFIucgPzSlEBiKaA1A8FM227vFPipGMwvCAkWhPqLcGCVbV
ZLbSjmZkmAf/0I4WmGu1suqnB/VXmVDb4UtqP/bfCcvZN4mj2SdQ/QqONRDw834WlJInZYMg2Dhs
Pr4hI1XsINahDDa296a7ktcgwOeBqF8Lr42qfewW9t304by3YS8/oGTLu0eKHssjjarJJrauHfmp
IXwDMDlEUYZkWT3x24gA/2pkJFPRmf7a+thdzcq8myLy9S8grd2PNe/rawCBxW7iAb5/L2GeSQcs
UNJXg35AplKEV/G/I+y1G9rjEDTsQ5iTh0vPxNWCOU/mt53OU2mG6Zus+vpeypH/MyheyqNfjv7O
yca5bDJDHaQgYaOTlcMQFsk6oEFrEttY/PZWU7uMAfzWPNQwsAfgF3/pCgLR9BbBoNzGlI4HMov2
wFZtt2jsBnBnLIp8N0HqKaH9sADU4o/NU2OnMCmFytFtB1yXHztta/++7IdewY2wQxgos1DJvrzt
WMPNlTTa/W4qChaSCuawyBpaOZkEgxzvfDUsZSZztawHSP9YCTuEeOp3cgFHOcmBUz6WfMBqBRpi
XJlW4mT/U5XDozGEA8gXtsOLDAegySqhvo1CRe0/nVDY+1HcSLGLlsnsZ72KskqLxTdrShBTbgBU
X3cFrRYJfW8KQeN0gY/XLwsE9z80jvW9A8z4vsHBfhQFGOCJ8k7bb6pG9TvXCLGEBIXcYoxX42ti
Lz1ziPD+4+xS7YBetfscXl0ZobBMfsG9DC4HXDDHMGtODIybHHHteQ1Oe6bL+/aEq1qq9dBjnjTv
WNUTe4NJAGDSFvYvJivg8Wqgj0jQ3vBcS+ZfqpyCO2DRB6jntPES7eQoxlshwwkeidZgcoiR211Q
5LyEQhNQNYA+iXbBqBGbg4S+F6cN1CeeYKg4jkk5UNsnLXRHr2PNxgNfIXnhSNls0SLSfRaHoDaA
o8vq17Zcw24zdRQDddNZz/tWxpV1d8HgA9Kv0dcmKWlArwC7YogzwHuH6SaXNrypEQK+LYD2vDnc
ezvAFoGs51FnE9bN9f1UanrDOLOP4JiDToF5c/GsJAt2fCrNG696/oCrC/CLxfegTrvK+TkHMQa8
iKghAL/8qwMwM3gI3YKyrtcqEa4i6zMFcIkbBKP89CjpV+1Pxj3cntEyU56SOj9B/BcR3KG1hvE9
RtjeI+V1Tg7WiyaQXqBaaOqtgIdMt9WYDdeZtqNf3HAJSENTE0rAt/AEYmkZjTfKD9DKpGD62X0X
97XeogVfvNoTgsrtWdwv5RtyTOju1YC8hwfQELvosYs6zGuVPKHH8hpbnxahwamJrPrWMkNvVdHU
91DcZt/chHXYtGXhz/8s0GW7AiYHggSxiTo3QbrHDM2bxO7xvxlf4FtpcGZ+oW/f//JynGzAe+DK
RReMnAPlug1SF8i3S1RHVwCc9HhldCwyTPDHW06DJUo0qRr/FoQgH2bZ2oUUvvMKli65HL3HpQIu
6KpXC/9hQ6/8TscWs+YOysUfPF7a73FRgVRpAUtf0sjldNnOPqdXwpu9N/he4Tg23IX9lYCH4QQJ
q1FfD4a4j042C01D0mHIjFRqJWlOEA5rzOfv4AptYFrmLbRKEA9OQ3Nca36KdT9xl2gePE7rjMuI
61CFSLItf4eHpHuKLPbcIsFISKDJUR083G2HSTP7HoZAw6RTDuRGlTdkSLs1FBnvGtALiijm2y42
YKJUQT60qAqgJKV7jdszjgtc1TImwWEoGYacft8Ci1Q6jhk9eg0gRctG8l9TjiCCFDK3Nw2MXR+h
E6V/LxLBIphhHbgFUYnbq3UBQHUpcRElUyCtTNYIOsmQLaX8B9S3THfFxhrvbXJi8VKANEGOT3pa
c8JTiLSbQiWE4AZLZldi1RFCVHuDkAQPNuiMtHAQ9kovhpZaXCOQ31jI1A9ZEFm8Uh9j/fl2jDkI
agO+4pqtpOXiqfZLc5zmfnyAUsJKshWDPbuD0a99UevIukQjgANoCLuojQpHX6Vx3FWpHgnbnkAy
P0K1NrcrK+trzGfLdGp4MQAo4LElkUEFUgc33Hj7E89IJ3x2Q5WM6H4XqcKqqqS2c0CzVrR5velp
bOihjZg4zMO8vEV1t7zqsPJ5JitnMonLkRVJXsm+BiKtNVusnHfVxDqerzgiJOAd84IU3GAAcUeL
EnFSIeNUG1cHAmsrOS63Yr6iLliAvmrrj84L6L0FkvsIVUxyPYvCPxpddUWKIFrdQB+hvo+9KQDN
jqwmAI8f1/OU1wVLgtoigI8hoMdpC8PvH7LkMWjYoK3W6Qg1HqAdaICgSXqGxYigkgNojfHkG8wh
tLcDilmyRDSj/DYUfvEIp2b1ECHaOmi0ruihE9Qwa5p3DESpxRfgtIS861Kbi/yddqN747mp3wXR
3a3JHa5QaQgCi60h678dFjBkkIyv72YxbZSWvodE0eEiP9KcANdTEvC7UFecNpLw+sbciblRJhlD
UzxQVZT3lTwVMrAxwlUAPUPRpiw4TXGgelGH+3aJ8iaByBhG8S2SzB9mrvg7a/vpWwhK91YB5vJO
oU760YAnueUBePeQdEJuXKz62+RAt/eiZUhA5ovfyiJSDyiWZVq5GPg1SaEzMAJbn8IIk4Pb5K1Y
a3waEnTot+CEgPT2UtaAj+h2nP9BQRMA/SsUSoqGefmrhBr0Ox2BotzzABkwmERViazGdpjsO7R1
8GMqWv0sLL6q7oblUCmwtNXagR+XL8B4y1BPWyBPhlcx6/DFdSgDwfPxrhhqt71vquZWhLJ6kvWg
l6xHAZuieeGeJgpHIKh24J21kMZyuS+yshzCm6iEU0e6mHk82kbrbaAhB1n28B8BhyHPyrld4QTT
Qb2+h/HBnMGex38p0L9MUDlMN8VE1zLtA8xZNKamz90Klo6gCHinqXbGxYC/bgMC9he6kvR28YD3
AAnD8HvmGkQZUDrXHUwn6bRxrbW30MCYK/g4hgBUkBgWlC6I+wdlIhz6sFubGyIcFl3LmuxVa+aX
HPihg4n7MFs6CdkELx5vjIIntaHaHJG1qBRKXetDL6CPBxcm9cPvSb4DlBOrnUfoIIANqzPjWvcK
eE9/nfuoqiQn0SPrWvWTA3sWp8XgmwOIZfyojW6PPdHLK8U7BSdSrFfAHuR3jkNhaQAsLkVrqMpk
17aQhAfdnpTSvVFkTYAHug4aVNzma71hAMK8Gdx7VdbD9oFmlS3KVJt6OEJctr1BxxjbzS3AhyVN
i/igQxS1iuv5Jc7DUwM5qLF+MziMVyywzkf3HYZbjar4zicTxMla8D/eeMlJ4iPfv5cmFwkmSWie
ECIOC4xgoB6tAHqXHO24NKdCcJRVdKr3y0DH7yYy7kNPjUUKLpt8ozrsMQYydpAB4dXd5Jhn34Oq
94NqCaugqM7l3mndoIyeo+AOp7OKE0pRszRdYx8kH+pr3MjBNV/C8TDg+DyNTCI8Y6JWBFnZhStG
FTEYzMCRQ2PNZrgfPBfuUC4RL1lA0tIkqQtSBs+qWDwDCmtFyn3rG97+GBjaTjvpeVZJJHdTFB1Q
/qLa4NDfnjMxS/JdYUhxsDn0aaGEQKt/KLEtrrR19B8HPydz4qn5GlTH2KJDabBTkWfBK81B0FRA
mGnoPRTLBnch080wNdDwqRhCxJrXr80czPVvN/mg/hqiUd+diqEqoc4Ues96WJgfg5bisMXkRLqs
itjmaHULvCjTcsmOufZRq9De+vmvvKMq3LmoKXgqwBrt9wF4mzrztAvao4SOx96D58BJYLUpIeQ/
dqdsMkSubS1xxRNMLSuUpXUrVfkEDHhRjnBAyGPvN7QKx2JTMl9hjw4oPJKlmMrgJfQQAlhLcDei
HAXeSEc5lilfiorfN3RA6oXQ68IjQ+iyCNGQCsxU6NEHplXE3+E7g7I5xfIj56IaddEVhHI8eY/s
Io44LlBffxtHBSyh4nNkj5TTyD9Y7SOhEap1OoMDz+TdcDhaoF8FDcp411PSR/tJ+EN0ZOXai28Q
Kj7FykLSpxJabie3nhpXO7yBsAL5jIx4m2NX1DBqjSasnd+g9MyjaAIYtItV+6rKXHc3seinR/hi
IzmHSE1Hd6dAZ/a2GCZvC4UUJbNpUctTuQZI+zllXG/4CgFUfBZY9juGnKUHRkTEHuT/sL2ToC3q
x2VAivNG62gV900ftu80rnAcNPL2Ii0LVxXbBqx7gjQD4fO2YQ241bPfTph3DJzeQIGqHl9xnJpi
01jCqz3OGdLgxbZAfZUxH9WunTS/XzrASqEThDI0n0rILtSkOdUbpW7zjccHWE4nppsGmADABUPO
UEoJJ7pnmF3arGnUOP3w8VbGlPJe/6Rr0fjvQRFM7Io1QQFfzzygmER7h3VEiXewEwMkZulRocJL
uyAQ/ge/KUHbGlxqNYidBn06Q545kw/XDJHeyEYgbADJy+u0CijS06FHFyCB4KdoeeK4qCFNDDHk
lIPkdWtd1b2wwaI/JUIEZuH6ST8uJRHPAFWKtESBvSN5SfalVvxwIrSixewkOkV5zvtxU4+1vPNz
ry421dzKDwuJV3jGlvMs4iP4zWAStXW/QZWBEyhUiIJ0BMMptSOJr0OAWyuk+kVVHPIhCEHeRoLp
b6YV0RCX44qmA83N8Cx7vX5MhMqXiE1D5tnQXQdEye0gSv+hIvBbOLoWipNORpA85A443WX0Z7jx
lTGwlMhKg0QEYZCyFndbPiPoJLkKB5XWEezKigpWJZBTALe7unJIveud8AmiqJ3RN0SdAjPxWM1x
4tbOlRsbIim1iNoQD8JY9B61bng7mkAcJLQHEDZQDfjC06i+etunTlc+qjF+opKTiOcJhg34ZbnD
yadsDm9KUqHF4BuxITOZfwBXW73nM/qpMdgW1ys8mortvxbvdg1RSTa14deOEv2zgELdtT+33roP
0Kv+KTqB0ilC7lpDGWYbswhuGr1jNU4BDVmdEA/F7BVbXAGhGCpT4OUD9B5hNi5ivd4zCNz2WT7m
6LXYWvTfIVzFNqYuOASHS7TBwXO1Fh3TKPzGLCLrIkYCNAAdj9pr0eoVxLirYUEDQJh63Hv6lIFM
vbLbGV2NPS7x7nYwVQzZ/nHwrmzxP5ydR3OczBaGfxFVxAa2k5RtSxoHeUPZ8mdyzvz6++C7kdti
qGKn0oKeDqfDOW/wgWQNdsIbzWc/OGcFc+yS3TyyG3WPHlu5uAoa7PbSxG/nkeRQVgobA54GxlXt
kH3a9ZMPPnhMA/eX7k3uJ6fKkiezN3nSCrKPVZVG37xJaN/bIuOBTzqfdzLn33hLvgJ8jT9WJDxK
q+RNbnp1f9K62n7x3XikGNBwT+A98qUQcIa4KyB8hCYgeUVi3P+oIGNxDh3EMHtz8AK0hg2//6n5
vqvvDW4rnxvXqh900/a+Ynhv7EWfqBgu1CoFBM/0sisP6629keqQ0us5vx6HuZHv28Zg+20NxQRN
3gS7AQjBo22NcbYHNWUVnGU+N22jyT0cXetY8Y7497CmS1eDYqslkf4dkYzga4v4hb/XFargu6Hm
1WbGfXBlWznk8WxqIet0OqnvYzxGKuqUVFELsl611Z0Qo3X2KToO+mFykj4/WsjMjPcpzBVlX1Eb
qNC6U7TkRBFleBZqbFc3GJqjCAF7X1VuShxzyZX1qvult+Iu/RJCKItfEG5VTrFWoI8xJHH6oU58
AbmZekefhLz7G2NsPoZ+7uyVygJM74dx/DoghrIXLcoAAZpm+SFweUNAa4lPbTtl0CMtzfmsN73o
If1yJ9m1yEYgR2kUwSN7Zd4cp2Fq1aPX6Pl47XGfmzjGq4791ph4ScdHVAds62zVml/ecMijbpE1
YZnN2enBY9PozM9NFlfjSYlHUg2RjsjqXOAhE5Npswxw5prGR0TuzM+1Z3KnLm0nPVaOT0wAoy92
vupm/hExQpszPJzTR2IMylt/qqbod51Mmr8vnJ6XMIk5rf7htE39Q3X99g5hifIFTjiHbVqMvJet
Imq/toNV8+Jp2l8pxrWvoeclH+qJJO4wcGHkwq7G9AA36nwikTRoKI4po+OqHwNVaYx70pLhhzJH
AoV014BUScaBpan8hcN0/akae1airYnvnqNx1iM14/4KAMiecnKbD300XykMM/2s1Nw7d2XXOnes
2x5eCkY4XFr18XeGcx0rz7Yox3Dy5N/Z8LnXlFabnBWfI+fAa0t5yquM3F3V19SarLxs72t8SZz9
iDqbQq29KI5ljO7EPo9z9an1o+Ip67Pom2FW+ge9wGtkn+Au/RyweRRnBPghYTdc3NrrIEL2pvEb
6Gxzxiaqj2NijI+iiEkyp46l3sxmXl88xdK+U/ybnvrWheJY+nl8aLh8GNcZShXnoOxFQpowaxAf
HBpDbW5QbqtD61BOo/2CqjnnGo4amMCEkd6V3KMNhxHiBXgAxx9ysdcqu7ozfb29KpWRUoRJuT84
xKEe9ddjanA0FOyIuzYr8Nf1FXO6g+xjmwcyU8q4qyyMuVBXiX4bVGW+jAKtmV0Y17jIZ1y+XnAm
tSC2mzp8NZtX7PUYpNF1auLNQMbIuqEwBF+iRJvnYxt1RnoKlArdFcWGnHNFQYTXUQGtbs3JYQFt
IJOX8bYcJ6jR4FXtnPoaJhrNFBorFft3eVimYc2V8DdwA9WtVW4giH8nE1pAhp2cYlJ4s7tCahk2
RKnupGyTkqAxCTfRYwo6ppGB1H7Py5RalNGPL0lr8xi/DHBYqN/LZGUzw4iCqbdOmFL95h186JX6
m9k61+vl+6XZkDAUPABAkcaoNNXe8Jl7bbHvmlXz+CVsgIRNQgln8qMBhScgRN/TNp5tl7icwM/a
2WL80dvh8fJALfVCQlHUQZbUhY+vRpqHh9irv9qNuYX5ziRLGIpRbcuwG1zUlTywH+l8xHCWNBRh
AIKsrNoFIMs/HGRLJEnRAZKhVNYeRc+pH049OpAzGu3yCC0sJZmDnCN1EeRQZfGuYQ9J3fRlRvZS
g7zT2vb5chsLsyDTkMfQ96KmILLDybZ3tcoTQKTqCs136eNSZHeWhVJXSRaZ912zz1GJuQ0rUjbb
froUyqlKXV3TBuuk+uG1N3BxHDIS/pc/vjS9c5febEoMck3uyBAnj0zELndhwtRK863wxLQCx1wa
HCmK1QLwX92YAh9zN9nFfRfvjSz6fPnnLy0dKYpJelQDypKCo13jEWpyyQbk6Y7mroDOuL/cyFIP
5AguYifJcsqXYe39KD3y0laibmRgyFTgWokyUQAAOOXd+Lnt5tkdSmvb7MrU37TF7VgVMJ5m/kXs
RdmBnEm3s8w2O14em4UJkMm+o1vbup9X///5DjvbjAwP2/y+CHJv2xYkU3v7OjWLMeUciNOZVOUy
RmOPw7uSrIqRLnVDiuBaK2wrgv461z8/deNwqKr4lwlalSvTmvvKwokj0zG92tZqr+ywM68T3A30
vWN7Xzy4K4gjFOzkK6O1sFplPmZsOk4UxrCePLNT/rNiN3vVM3+TZqrJuvx7v6iDLgD9Mg+UO1Kt
yu5n0llmdZ8uL6elHy/Fs841v8IugyPfTchFqRzJpDF/bvu4FMeeMfIKT4mG0MI8MCa3f9DmQ3/b
16XDuE79FssTvq7Ww6NfwGGwK2j2lz++sE3LPteh2wQTRkPGqQSfsiNX0OxL8JhDyR+XW1hYnbJn
dd9Fk+ono3WqRH83GaR5OIfRi9/D2r5KlI1gYX1u/s15Y4jc751AgbiYAiCiDFHueDytfX1pmKQw
DqvCAlU5un820xlwntra1ybfOsf63O6bXx8mdkcqZnJOvAa/QSNJKELYa2oUC3uQbGA9kk4M0OTi
41l6P4blvZhvQgUP+1R9vDzJS+MjRS8WoO7oAKU8kSNNDgBh+13socFHSWYNl7wQwbKNtdmprU1a
1zjB4wSpWIX1LjA36WaYhi5FMJnpyHHAM55CwyGnjPy+Glxj+/VpHW678EqTrawpgFIfNFEh3xW+
8slzintVyT4FhvmrcLOD6kdk5LyVmFsYK9nNmp2NNGtdccL4WhhcU2CqT5OIz5cne+nrcw/fLFa/
GbPZm8bh4THOYER8pjPykKdtX5cCOWoQCSrNgd+uVXF3LFD9OtqBumKSurAbaVIg6zWgCWQjoHWk
qXNCr/XZGNrPRWUcSZ59Twx75bx5Xy4I6zM5ovU8iHF2o6FOISsXj1d9k56KUvvv/40V973RH5wp
+mgQiFO6jdYgu0KlUUm+MLEcjlEkP9uOmrA2xvk2Pp3sBxUKr5iQkYTo7lLGpSxkHwq/DQ/bZl46
o51xVsutifBQbX72qJAeNGcrLUC2f0Ig2ioCSxinqOzinea0yd6xzCc/MLCxNdf0WJZCQzqrrawQ
+YTI7AnXmM+iZBsEd7RmxLbw8X98m3y1wT7TmrWjG4v6EO+Frt/I0JNNmgT+NlNT+/jhDvY5hDi5
n3qANJtmVjZlynuLjLvXYtZYFuYuBFS/fe9WpZCOKBulU2/MTC2g5WGVXjVlFgIy0G9t6mYrF6WF
Q1SWvyAdbgN490zg98bXcr5Vz7kEjHYPwaB/3TZM88S/2VhVSqSe26YAgQCIHblQ9ldGvNqDpeUj
ndGRkXalWU4145Q1nwZjGu71Kl/z+1n6uhS8XoMHymi2fL3UjK/6WFV3nQIuYNvISOezOqoI06P0
jSEqTnQ3lObCQ2t56pfLn184FWTVCzPqlYlyMknNyUW1Eqntw2jhf4aa6U9UnnqMS4u1p/P7AwWM
+u9J7ql0gqAzactPdOOQ+Y575G17vtyT95epLnsiJUnYBDXlL07PxPnPBoa2H2IDRLP4LhRj5RB9
/yqjy/oXjepPkyuUuZEujo860jNUK70PgNt8wOizqxuJfzOJNx1qnC1/DxmYF6x2hFJwdQJGtQ9H
7GJ4624S/jV1WQljKLEBbLKmBDWJUp+5w/KwAiE/BMXny5OyNOXz/9/EtdPhkY4VAePVzLJoVDlB
xWfTSpLwfbE5fr8U2J4/8gCt5jnHXvxItWif9s6p1sw7O0g/udw0u/HBKcQd1KRNuTc8tv7uka75
SIer4EQBB+RXVE7ghBjWeLw8XkvrS4p2r6t4cDnY6u18HVCZpvwkYA7KUNxpQTmjlPQrwDbfLje2
NDnSkY0tQmcrUVz9UtN22FkBp1RJgX3TxqXLKhlmCYEg6brqV+Z2zr7T8p9wWY3Dpp8u62OALgow
DnNK5HD7b6YDni5ywRpd/vj7Tzrdke7hpMbAuhqa8ho2UX4VtVhQ23bsXQeF7q5dkufl8i//UHek
wE6qsVRK1fHhlPTab2V2OUvD5FRac3omR0lWj0hIj2Zz7J1m7wbGV3cqsMLT8xWtnYXJl8Uzuih2
+xGCyO/5eNmDnwNrEsXhyrXn/WNFl/Uz8gEygmrp4SuEykNCRoWl8IGSzXnWh1jvxFIzUvzHbe+6
eBqpv9uwvhmV9llVnIdwbPFvSPeTsupKvjRYUtBj8xFQE6rGn4im+VTxXe4+FRYSl9fbwsklq2kk
uTmFYxObr/XkoW2HcB3ENTDMwUdhuflKI0tdkIK9UEcRIr1i/UxUYOh9lb0ithCthOPCtiXrZ+Q4
fNRuqys/x4L7udVqe6VLn1wrD3aUrwF3Bd2+Ns21xNpCX2RNDX8oqyDFq/LVi2EnKP0P5LzrbeMk
K2rkKS7LMTSfV4HZXF8M9b4Bg7sSFks/XIp61TEdPcRR6lU1CrQi51+NF9wm5yQTJMXfR1NYlpqi
u53xGgQpOcAZZ422xcqOtfTT5/+/OcmzaBjHbuSnT2SQ7QMwfddF8C2rw03UeN2WYrkVQrF1bIBf
nVEzbkDNIlYHrH/baSTrZqBqZfiWq6S/ncAtuKCB/LO1jQepLZ3aaeTi+mNW6iuE7uZHIrTiQx0I
Z8XueiGhottS6A5dYE5D4MW/Xad54Bb0gN5Rd/iDRISxFuLf5j1YQ/XQln65GwLre9m52xasLKUh
xsxU+9ERP/06hDsRgdwIW9jwlze+hTUlk/ARRM3gsnbmTyWPTGTTs24P+W3lcrj0cekUB+A9OWNe
mD+p3ncIvA0461Thyjtg6eNSIOvoBJZtlfu/xxiM7y4dE/2rkTTB1baBkSK5cdVx9KbKxQkrzXbd
YGmg7cPXbR+XItkIhIsNkBA/A4jAuz9W1Gk5TCtzOj/m3rnYCCmMp2jCuxGW2M+a6souc+z/hDZA
bDHSFx1vl+upEjfeNAGY7wd9W3DLwh1FjpRDJ/ThtcBsB2SoP5U3VcUL9vKALZxusmgHcupGbqqK
+G/OKYZhti8RoMz6/iHCGDZpilug7Su77MKFRjbHKJ2itaK6b17zOPheQTZMsuaI6OyTS0J4LLuV
Z8bCDVdW8bArw5/6Pm1eXSTUbivIFlf+JMDpKB0ojsujttTGPJpvDgzFUklI2f1ANifbVe3MhPyu
j9sOCxlVJtog9Iu2GI4akhM+/HTcRy//7IXIliFlirB7a0Tn7ajFH7Xq1ERfNnwXMW3pjAARHAFF
D/Pn2rC1Hz5Pi+rJLsq2WxmRd4eb70uHhE79UjULq3w0ExUIddkVXfTBTRLU0iZ7RvFe7sa7d1Vb
laumUEPbAc+m4Nxndbd3ALrDAUAoJJjz1aAr1zLi78Yc7Uirp/SHOHLayT97pdLsAcDfzRYhsQre
gizJLB6CuHQK6vdyt97dtWhOOixaPKL6Uk2HZ8fDtUDN6+KIlc/sxJ6/onxB3VwbixevM9QbSCUb
G53H+E2EpE3odUGo9c+jnVX7WVFaYGDQGvl9janiHlYMEOD8lmrKikb+Ui/ntfOmQd9obdWv6v65
b2c+Cg3mCVIHPqKGfeID37K1vY1NiZXz/rg8sAvLUq7A5mXaVVlkh2cv9O1T6nvqLdi09ghRQdmS
kWHupBPHC1PaSPX+OXWa6LqH0vYBO4q1jMzSmOl/jxkKt4lTV07/rIb5K2KWf+ZIDFQJ1CZ55Ql1
smbXCVyNDpdHbCnCpI2ihuIblr2TnqmQRTdmAInEKyr/JrGoqUD6WGtnKcKkDUMlAU4drmieBZSW
n34GB8creZCkOjggQMX6bR+o15lBxF3u2Ltnm63KpVl9VILMm8zsnPdkf3mOoscwx7MKDHJfCdKP
bkvm+XJjC+tOk/aPHNkBmxvI8NFzpuSgBgP616b3kjirKM6l7khbhqenSeugW/QRiHiQ/fRVAPBA
OC0Pcce+Bt2PMQSIjJkI6DimvzKI7x5PDKK8Z0TdUEehU5x7zRH7Hh7U4zSyRC6P2tLXpQ1CLcn2
Q9TDzCpoig8Qz8JTgpTxGo5qacjmZt/sP7iFN+jaBeXzqE3dbT8x5eVkZVd1reS7QbTPLi4rKxvP
UlekXSGGJWBEuCM+e1bjfkknSJr7zsXo4HB5qBbCVJP2hbELssjo4vzsQaJUr9GaqVFsGPW0ghaJ
NAucZWyRhzZfec4sLWhpW+jDzGtLPO3O8ZjX+R5HEOVnaJjxr0yFm3G5T0tjJm0JXmiFqB7U5XNv
dJG6b21US34GbjUM58sNLCwAuY7bikBA5CiSs58jhppm7QgAEcLB7KKFxA+Mdy1YvUIsjJhc13Xq
tlOqNnGfRrVR9hxp5RVCNGTuAnR9L/dnYcDk6m5sqpQqMyOhbNyKxzS12+7KDktr0zvQVuUCr+rD
EdRQ1zrHgwkDEffK5IhZSb9WtF8aIinex8nvE0Bj0RkkS6Yd8sqBCk1aGhTFkCFUsrIZL037PHxv
4t5HIR7pFct/dMopuU8dHWLQXMNH+QX5qCT/kmVIjl6ekoW4lO0OVIX0r1b1iFTUAUJVPVJs3q01
5rZ/N8ZkgA5Bp2vO9eXGluZf2gSwqMV0Kxf2p9TsLVIzWOPqwB5WomVpduSQb8JaTIEfnVs7FAiC
kDLMB+Few3hzVmZmabSkiHdcYxSFKcLzqNjOoUfnspzdykyL/Jjho56wYZyEK1d+W6RPVKP1gjO+
C/p4PaLGEj8YDp5JK7P+7kTQgHTcmzHCVWnVh+cW7vtVPUTNjYVGzMpZ8u5E8HXpqG9FWespF9gz
7xTECvWutfap0VvBsSowlN02RvMUvQmSGLmW3mwG5Zl7SldCLI4g42G37h8vf//dqaYTUqw7iJG1
iRPy/U7ASKhN7caBKplTVi77+OflRt6NdBqZ5+dNJ5xSm5za8qtzbTWRnR3ryS3bk6i7TMCEwx98
/GjEitP91zoK3LyV+VmafemsH7OsaUeEHZ5mqbls7+tA6GIxpWuJ9aX5l8IcKWQtjaiWnUsoYOou
DnLD3CMF5YrbKRuilRN+qRdSuIupN2E6ls4TaBUj2DtlCsVzVHjAX56bpe9Lsd73WTUG9mQ/5eCG
PsbV4JvYblcU/y9///08tXDlim/cAWJTse/4hI5QpF0VrmePIXbyRanUOzCgrnuvI+HZfdPGcmy/
mmrYGQ1OmUXTxjAYR987R65irhknL/T3nxpxh4xjnCTGsz6LgTlqMN5qvLkPl3u79HVpT4hRkksz
FECfzSgd9yXWGfeFte1Ny1BKm4GHt5VV977xzEMdbrwTD9GDXsTZt8s/fmFBy8Xf0LR6EzFE/RkV
1Kl+QA/Pi/ZpmGGZ59Tp6+VGFjacf2rAyWTlaJMYWG/D1m6HQkUKqHyA/JrdagZaEtuakYJf+ORK
CiAGn8KkVJNjbca59lWPXAi7yDyg09clrV9uqZozL/JOYCh1kafMS4wGyzcnr+G7d+rMU7/cmaVV
Je0BjcB6eRpb/7fnt6il2mZofcOn2lnza1r6vrQHoKoZK3WUhE+hyXmfhtZ3qANrT6KFVSVXgf2m
SgO9MILncSARMxreIPYhGsP1sdHQ0Ns0QnLtF8QEdiVp157JAXfZyQuq5rtZaUW0hQAqXLn+KzoP
rZtWc59b9IXv4dFr3wWqL0cLZcnP27ogBXeeYkkUIlgDtb0uDyE3o6OmrTmX/Mms/VOAoQPz7Lw5
gkctx5kSn7JPKFFirdP2A0dWbSVh/IIWoR09+EGH2FDAjQlxRNE4e9WfFR/yburUmymmQHNlJ7wp
29SIC2RYeEd/BJJSKAe/rXgWOm3djukOjcGiwFuzs+Or0CsNclV+NWBQb8x0WVR0LP27XQXQ8reN
2ryk3/QrLsohDiLPf0LrZbhvEWW5Law1TfyFe4tcfMZbZxbN8P25vIrueyIOGEZ/GTtue3WSfdJm
wZHL3VgKEmkHqfMidQPAEme/GKYeG1ZUQXalqVmAd/NxzV1mYe+VK9Itgsgaotj+Qz9m/mm2h069
wNjVWlYeJl152dYXaTcxcy3UimSw4HS0KBq4CXevxug/DqJYu7UuDNc/BegmnPw0sa1Pva9HD+qE
WI8oM2df5uGap9nCWP1ThXa8qSjQZnr4E45+134zfZ4/yDvbuwDRu8PlwVrYemXXCKfTyjGydOWR
cno63rRxmZ7QBBZr+ImFJSx7RpQCKkUM7+uMBt14EwbuJ3+WtkVTub2ri+60NbkqXCFvMVGh96ph
NWcRhHaLRl2GXI9uGj3bpFVGm3i8NCNFfG2bChYPmfNUJ6F6J5zOOQfWqtfZn8rYOxulXKmOu2ww
qIi4j6Nup1N8Qn1haK7JriouYutm4nzQ9VlIWsSGSO9idkbrGs1bNBj3PRYXX0LXDGziykScu80M
9H7FOFq+uc+LBDFE9F+F4xzNzB8b/5QNYXjrJ84IadinoH/HA6itbn13yO+CIKinnSU6NNWQMbIi
4wHLU1UtDn3e9PkptL06QM7ITa0PvtMgoHR5RS7EliVdNpyk8ksjtOMnT0e6aJePRtwgSGTg6Y6A
FHr5l5tZWPiypIKXVR0lySJ84oVexNcoE2j9laKgRbPp+7KcwqgkFD/DvEClLDGRvW1LLhtJBfxw
5cqxtEHIWzaFGMsagvoJuyDrIfcSxL4d9UtuRmcASmuP2IXZkFEGceIHaAGP3iOmEwnSgqgnfvdF
XLgfqqIetiUZZHxBjXJkDUylevJyG9UbW7F+ZEqbb7s7ybACr4lUZD6N+MnH9xvhzRh9MWtIrivf
XwOWLi0mKdHjKQ2FWgw5nnwRuh9Ej1KpFaA5enkpLeyhMqzAz0IjBEXlP2HxU4DvDJOpM77m6Ilb
JGQqQ/84jhgkvQwmDKdNyEzhyoiDngtGj4hhTKMZQqxeluCKkPTgg7cFyD/CNfqAVH6Ao4OIEt+6
jf+v2t+02n+XR20hPmTdGj1Wst7uffdRE8FnCofKva1p/gfNNBJ8tfNAWwuReZLf2bEt4+8rIDBv
xVYwkHoSjtXdoD9/M5oQqvoEKX7dSF7MpjtFFfWEbf2S4l5tOq8YMZV/SusQ3Wf0yhERbcqbeqBW
Dn11za9qYU3LYi1lp9hT0usZOphYvDyMDQnyxwKI1rhtAchKLSicK5XRju6j6STYueSimoZdFgL6
3zRQ5rww3lzNUbREt7Ic8qe8hnPb+3jooD53XeuU9SIbMsPlZpbGSbp2OMEgoKuY6VPrqvp1i3/K
PZpwT9s+Pjf6pg8eSp2iQ73vyU9TKrftLEVMqeB629fllUuy01cQBH8yPS+8U7np3+RudN72cWmd
IlSXaHpgV78R/kp/tSqaa1da7nD52PZ96Z7QYzlkhFSizi3sJwSXUD8179ww495zuYGFo08WbAnx
GMrcqPI/18jQHxwbQ94/ViQ2StQrZ/jC2pFlWxCPbqLOGrRH4aS1tmOMUJx1U+Pr5R4sfV46llRF
RTRZUYLPpdaL+9yn1ti22DNt+/p8XL1ZmzH3mhGorHJ29Cq4cvIK3d9JeKv57YUN3JDiNy8qpOiT
qXzyMAvA4NyMULjPDT0Kv1h4xbe7hnxhtRJoC5Mta7aMQZUFSms7j2XlpM+cS99jywifJ3X8cXm0
lhqQIjmeeCCy/PXH1kYrvMzwMESU1DyRE1kDuS4cRLJkiwiDwMXtT0Ej0HH3MByOrKfhPkdu9aq0
g3qH0KN7Kvp+jQD9LgqJwqsU4jESn7yxI+S24+FzmQAL23loWD3EvXE7FcpuMpFXN9wJefqKG8ZK
XC51Uwr8Ua9ieOhFd0bYNsNTprjrVedXS10SjG3c7iLIPBi/bCxQyBBG0wLlHiZ1dxYaNFTfGhqo
Q8Gvy6tiIUJl4KKeKqqG6qjxaMYIXJ7EmIv0KnGs+Mu270s7QDUOUx3HbfQZBfDQfmiVzCu/+YVi
d+m22ZAxirVmtGGP68pZLa073wqu4xjpPsHtC2owJ62SCbEf5pTVth5Ju8LoV54oqtR6TEsMT1Bj
0z9ogmDa9vU5et/sabonULYmgfcUO4NR8Pp0baV1jxl6oFG2sQ1pJwhrTWVPVrhS4SJyElbe4jy6
5gL+PvlUuDLu0J8Kc+jI5D6AaLkdzeLexP479/NPPiS0dIZQjvr00UJxhlqEv9Klhc1N1oJJB4Eb
VTSZj22S4TDYAJkRXTmebD1auy0uPIL+UYTBTAeD9l55UsuqPmEIpeycnGduPDj1sVe8l4i63Qrg
bKk7UgYxR77c7OymegKz7H3EsyH+jYhu+ayoir4mn7M0UTLw0Efs26tVsz3rvfaxLmPr+g8iyLfG
HyNOBvfUFNjdsgLcg2veKl72adMSlzGIYjJrFY8f7dE3CiBb1Ma17slK0OtdwfMu7GmadC9Ab36o
fQydHvH+CKuTmElZR7V19JX87tL3pR2gx/dF8bNWf1SHGsVxKAKTewWtsv19eYAWZl9WiilNZLAr
SnWPuRVMA5ZOPokPJ9bgPVSWEa8RqN5d0JYtn9Ypcgl4SAXGTT5NP/zBevJ1dLad6aqdXaPcNTDQ
PCr/vE5pRjqj24qqlN5ZwSueLumz5Uw4ZfjiizIg24DHzJYMDq1IZ7I5Vfh6BLX14oOaxCukxxIB
yznE3Q6XJ+XdSacBKSTLRGlL9PCTlwr43w3+VPqr6wXbaCGWLZ/DSGVYY6JkFf5szEZeZPWnDDm0
CeD9yp7y7q2FFqST2ME4HCtmJXoVABIMPPSa4FHR4tc8QDsO91TtBh1xC9uW0FypCi8sMPlkVhPb
wFBMEzd6bJ/9MIhuxnF2HOqF9wJnKHqdbKPYEvP0TopJLRdJDkYC6PkYqDV2sIj77JqsXQuWhemX
9djw40gEAujpqxb55UePLLm5E21ebtlS+Plzs2+OfaGOCLwkZfJK4UjDHhV/UuWUKXG5BUTD942/
v98pY8AlLDFfqBUyDYGIfxd6Wa4M/rsbFl+XQrz2PAe3vDB+ZRfXumODi2wFYwJq85PeDWtTsLCR
yAewsAesUluBmHiPx5W2d8cp72N03oMSuHwcTJqJ6cFUqL67EjJLky7FPKJmU4l5dPgaed5s+ec2
ZXklePc3h02binwE53WTowLSRK9lX04FWeGmP7W+Aurk8vcXJkY+aivbzewJL6AXnAGUG4sXEnAz
Pyu+OM6wVsdw39/f5dO2DRH9UpMhJs1Yubfz7mXqmLE1uTjmBnwdrON+hF12p/Rr9dWFaZHB/mYB
2F8TXLbGKv+C/QaALRekS7xx0ObBfBOLuBdY06hO8avRWOeqjoqj50YnbPDW3o8LC1mWZCMLDApw
yNNX09XxiMisr7ZbFV8T5OH2Gc5tp22TL8U8J/mQ9aOZvhiG9ZVNXr/DEwroST+NV5dbWNjgZbB/
6RKRVcWh6+L8kh0ba6TY1yCmn2e56PG3JOfcZRGi8JfbW5p46ZBPAw1fQtycX3UjCxU025qbzkAR
fmXilz4vhbvO4YTNUy1ezEGLPvp5E5yVHE2LTT9eBvmbFGWol3jGTehg+VrXmXvbeAnm6ds+Lx/v
CYnmutDFTeoXX/Sal5XtB+7Kxxf2ERnQbxoZt8WCG/qOaNduPccmI3kkO9b0wyELZ8efbb2QjnF/
alu1boV10yP8dytwNyv2STKKTSLkli2LtrnlCBYAD9FXtVbza2hPyafcd6LfSYNw5eUuLI3VvLre
bB/w+rB30abgNVLLunxsRQIWwPNnzaedp0fGWvAttSOFd92MGC+VYfZaq+oPkEbuF1cXZyPog6+X
O7KwTan63x2pVCVo27wKXwMU9a5MgSK2p8IxbUUOljyL17izC2GnSlEN1SLoq6BxXkShiVuBzya7
huni/7StH1JYVznufDqSPi+6DRxnTLECRCEL66m2wqior5rry+28PyGgvP8er1pJEjPJXetlSvXg
qu7ic6cCzskAQx4vt/D+SIGz/LsFD/8np1QqDXPuLs+5U1OIKw5NAL95rZb45xD697kGUE5qI/eU
olHy5AUwMjWx3HsYRyiq3pTfod/W7HhdIVrDme5X2adZsbk1o6esc68BiHwxa2tjV6WNQLV82wux
Vb4R2pjf45iBYU3lNdNawuh9VDbeMPMsvgnTsOgyw0lHcYNt8fRgFg0MyDzoURDpIyU29kHYayXm
sFiz7AzchCcgKIxDYDfUOyMn1YeVnr4fZkLmBsRYFzr0T3vAISfeozk8XeE2l+2n1P2lFK236QVA
rvzv/tYG1GItisXLAL8MxSzRKj+rSt2Uc2E4pc1CsXp2ILPJXvtWn13G3SEU7fd6mgtAKwfoPDPv
rUxpn2iVGP0MYWavWWHfZbU+HrLMYdhsKp4rW8VSgElbRd2oha0WXvxSajgj+E10tqJVi4SFj8s8
gJJim+OEo3XjqRlOfw0wEFHgJn95b1hYRjKsXx9rCKo5oyNM7SO31/Kq7OsSs2c7u9WttnVW7nwL
syCrwHUBSGl4+OhkjUqBTTl+um2mUpcYQ0y5LvdlaaSk4PcNM5oiyFYvGMR2/QEr0KDAcc6ZnrZ9
X4r92igi+GOV89J7kMcwjAyVvZKjr7RykXz/SSRkiL9AN5D88ETiIzLrz2mfDdWPthuwXbPGIUXk
2R5VfY8LK75V09RVw8ciyux2BW60NHpSpKu5oSijyS28Nez4s+j6cLiKOi11V1ba+7d+IYP90Rjp
wz5TrRvfxL65Nf3mXCbpU80F4RC5eX1SPAX/lctTtbSspaBH1lVTp0mZhxLV1TAs7kM/ro4j+Wkl
KTcJflrIuUubY4jlF7Qlrp32+CPlfb/XfEzeNnVBxv8nmGNF7tQ5L0ZkqcesS8xjwB6Mkh0WnXWp
tSsHycK8/EMB8LoEx+ckf62H6YeX4m+n6mZ923SpfRgVL30wGj9cSe0t7AIyHcAhp1ArwuQ0qYvg
KsFH4yppwIYkWLSszPzCMralTaDgLZB2fWa94EdHYicJqvCW5wGSIJenZakL8iagmLGwcQJ/6d3p
2Te176CMMGFTtz3IhD33680Fo6xQO8b+Q7xgt9AdWjXnQWw5Kxm3pcGRYrzuce9Nh8l8+WOKLhAj
27XNNgEyi1H4+6cP2JE6ZlTNQ0Np+OTWppd+8kovjlcSa/OF9Z2jXMbhBxjKtvloiRfYYr9AMGPi
2UXYTua3sNOPGMDqO9Rlxo0rSYpu/G7xvFW0/DVzNVxF+8I0lE+ppnbxr8tLaWE2ZDR+rCIcpifF
/xPdeZ5RgCh4DIhtv19G4juKVYepaMWLVSSiIeHpK/mh6hVz4wDJGPw2g5oaOUb+qrJUcW3tk1+p
btkv20ZHCmSMIKYMN2ZxA/aq2I8e1AE3TteUdBYOCBl03zVqinp8y66X6hPOrA1WsEaPJe7/OLuy
Jjl1ZvmLiBBCCPHa22weT/fY4+W8KMbLASFAgNh//c329zJHHpob/eaYcKDWUqVSVVamOb9SrSy+
XTcLx5xp1GcdL/Fe0L2KN/UIljZo4vi7y19fmoVjzzV6UvwhjMI7Sqp7XTY1hCA6KNKLx7hepdlc
GsQxawbGXpBU2eiuZpXckAzKI0DQ/5IQP9oCub/CAbjgV13ANuENhOJHP7qz2fRCQGGwkWP9GKdt
eKU5OOYs/brQRdVHd0jT/TuBA3iT8rU2sQVLdqHaBuK7Y1lY+bWbUaxUddoGIGmbhpfL27ywNqHz
gIdv7FIo+MmvIHxPTxAEBjFC2Lb5BqmJ+XR5jKUpnMODN/dOAYlTA91laGxXBrLmMuVjsvfR//nl
8veX5nA+XW++D1LeVFY0w8M5Y1//7C84Z39lnVqTsVw4pi4uW1UaTKoCZcMiOafOij7J44cAJCLz
gZe0DD/6isR65Vm8NBvHrGs+IAePYu4jr1W9oSNY8TnI5EEbdxW5bchddDazAQWSU4AQzp/tlp6l
Lvyov6b7Dx93TLoDT0WIZE3yLaVhvgN9NjrwcxqKtR+/tDxO+M1Yk1XEiPDBQg38wGuq70XNkx0q
yWtx2NJ5dcyZpkzVxlr62AGxs6Gt9W/Av77GU7YwAbcLxooQ6ityoo+YQIsKmyznYzc0QwbxQ4hh
X2USLlLdJJmfTKD3vDPV2adCrO5m9gcFheVo3l0eYmGV/sKqz+h/itXgfYWotHyqVIq+etGsqZkt
fd2xadsJLWMlva8IuL272UQPyFGEK7Hq0hac//7GYSRaTmSaeXQH6HW1VQY9o0qyz40POorrFuc8
rTcjGDB19oVF/KUa/0meybJQFrrybcicq5lTSlN0EIa4z7THN6Yv0QJ2NXKBM8eESw3ChDzrvK9N
r4qbTmX1gYT20+WV+YMZeifSZo4Bqw71mkKxAC3bDS7M+NGUpLuR4OYZssIcQNf2nY5oHOWSH8aI
3LRDiiZoMNDs5gQKXqPfl/uqaFbi/qWj4Ng6sVp2tk+LX7H2KHCyyExEQ8P2nlotri4M4SLarQhY
NVax/jVlmQ8itbb/iLdZnW9z/zrpKEhEOdc4BE0ioZoETQVNkYGSPpBfcDOJnWRz8Oyn/PPlzVu4
CF010gLwcmg5pPwObMqPBRTJCHgpNkklv8/edd08mItj+rKImrBJy+qnjaQPehhuvky6I8PG80YJ
Ov92NtvL01lwMi7CvY7zbGxn9EhQqFUBqIEH8VwgArr89T+SY++c9MBxApLiGrQVCe6YjNDOr2J0
OibbOhKtgsOJQeL0hZKkVuahSaa6eYBgiZzSjdER8CO7XECJ7wev4yKfQIg9tCTeSx32fMUQlybv
eJE0yqF4FRTyV5ZpEBgNXd59j+YsWTGspc87TgSUdKwyumMPBaRfml2Xjo2/STxqr8v3uPC62gBB
RPycPYjIEyVAr003m8+2ywcdbWY9QTL38jYuTcTxEJZEYRHQkj3URTjeDnk07FR6lRZeyF2QHWBK
SmqWsQc+58+qof0dipxr+LqFX+7i6zrb8LawcQUsjwfCWIYDVd6khfDV8+WlWUiauHA6NgsGyvB+
QhEemaXjuTRnFZFPU6+fTRxAvsLMKt9E1XUKm1gvxzd0nNZzM2n/d+hLegAkNbzNy/QqKkp83YkL
An8ugybm9Pdku2T4GCcaHdZzVzX69vKCLe3I+e9vw4KshCZRQenPLmU131BhIrtBDwxbCTsWrhoX
VNdVtppIVfk/AdNFa1buebvG84NdOAz5il0vDeHYNdLsqK20wv/ZFsQgb1JFNNxWXmPvqafKFeP+
c/7fcZ0usi4yYR8g+obS+Kj7BuTSnankHrtfm2qDvjbffLd9keX+1ymg4xDuAWExJLuhJYSM8CAA
Cwq5RUoenW+sbIbfxciM3iW6jeYX6vde8ABaqNZHYNmD3puyqQFErwZDAD6PEizST1vArPJi2IKG
OZUziiJNkzx0oJjmoAs1AxpfbkIqm6k/WMFyfhhsNXgH38t4sHJYzmf6nTVwQVkKtyCamiV9gE42
v58Urih0+aT3aGffe/UqzndpGOceaKOAcUDq29+A84NdBnTPQ7yZZg1m0S1klUR8ZLSovlxlAC4+
S6cCBZOIBA9Uhv50o2Nt1bYqwOiwEtr/+dJ7q+aEl2ig7uBvZpttTDQYXe/JkNVwQlNRByLYBQFk
4b51DR4u6lbHeTfSA+lNmrA7HrYN7x4Ectdc7YIxTzNQn5pUicMVk+exu6EGSHQNxTB2El1PP4JK
BjQZHJTel7/+7j7i684+wjAAxojG9LkA0dmmyyzfyzT6Bx0U6XOZgyz98jDvujAM49g/g3+BcdVg
P2jP+Y9EExCjQBa4qlaKhe86GAzgbuAAvqgyJOa5FnK4sUn8SzJQD88D+fe6GTgXOth5/TSdOnKa
EjLFt4KQgN22A3Qnt5cHWJiBi6ub8jpLKEXHVNKkHrCnwIXqtqFmE9UF+XZ5jIVtcDlzwQA3jNCA
MC8qitm8kXGqwk0frj5a3i3dgfTTydlNmrTaJEH4U6H+0RQHLwK+Md9oXXfiPg6nSH7zrUDX312t
4pivMZMtHGKXR9cyxdq2KqOTKEk7sk1Zp37+M/IZCb4PjIL0NuxoSleumaWNOv/9zXWMIglHdns0
L0iV5Dul0uQBBbJgO4txrSy2NIRz4/Nz1ZaU43hCk1HxP+JZKyf5OspouLnuKDiGr/zG8ABJmFM3
DtR8LVjYx6ckNsFKI8vSFByLp5xAjazIyGmg6dTeKhbb9AsRc9Dsq1mKacXul7besXszCh4OVugX
JQV9YKX3xXhoLAXVdX2IgHxd8V9LwzjWz1TbdzoP6AkU6jMEwpNE+iTeiEa0Zqd4b3vk1/twugpQ
z4WLwaM9Y3iR+PnLIPMm2nZdHpqHHHukV7Y/fi9MwADn4PzNIQZdo19SWVQvotdesRkiO6FMwLvs
Uc5Fep8OXfacWRWWFt2BrPFuh9audey9fzSEC82rDUGtVit5MlnxGURZyV2KfNcck/yaGAiTO+/i
m8nRgVKLhiP/JEShD+ihk7uhw1lIEqY+9XRNF+y8Vn8FDRjGcQTKFkXtV0P5PCHquZ3Gsbd2oz2G
tlB0p3Bcdlqx9OOUFp3aZFD5DNfQJO/7ceFi7TAhNUdJ0gAV04HmbwLG4FfUg3nqmnAdM3Ocg1QZ
DVkZgPMcpBwfmG3LcEviKL5Ng74TKza1NAnHQxAeV76v2uDEC5jOvgagtd43qKev+Oml7XFcQwFE
Ug6dJbQH5yCIT9BtsRGht7GNTqBUovtdVfBdjktiZT5Lx9rxEbKZMxvPTQJC+g5weAZJoDuhLW5w
wNnXgN8Li+aC77pwNuhK1vOJEj+ge07CgM1bvB+iYo2T7/1gGCRmjm/gLd64wrcSneGgqn4WKE0D
B5UoxCSIiLvWL+7BPUfj342d03RL27BPdxDWEeoOqFrW7cJCVulXEK3F7eGa20q4aD3BxybsJA58
x7zmxEbTDZucCr2GyVxaVsdjJEFNmrhq4lNtm9rb1SIBRbMeE3KVpiXW1PEVoKiNM0/VzQuVHb/v
JkiLzbUZf1xenoWj5wL1LCuqDv0p6BROmKXbBG8SsyFtDcK3UPBkvO6EC8ctoNzUGT9NwpOdkzL6
IE3l/R4K35cP4cjs2lthaTKOX0hqkPVMucEoNB2fEgUmuQk8qDdt7a8US5d22/EMkKFsmGUJO9Vt
QKc9MtHFuOFp4K9sx/vRgnBheJ0Mkkj7WfNCiO1vbaqQKA29dEuGMNk1aZ+vxFgL83AReRJUK2Wa
+piHVyt6UGrq+V02nmnGLp+r9+N54ULx6iaAfmkQtS90sM0DBOORRAf9ekhxzc3xfEoRMA43FWdg
lr5uROcFAfmAKJOhTZ47z2ffGEhJNqi7IQlD/HKnZAVOKPRFrkxvaf0cq8cdKsngE3Yacj+adlLo
wOxklPDrrlGXqxcPHegXE/DN8cI0WyzZdGvGPNn2uL9Xhliawvnvb0Id3hUxZ/CzL2Dz9e/BPOoB
HhkE112hLm+uNlkwpGwsPyDlDxEctNreFTkKa9DQpnsR8bPDb8ZNC8HBlVfwAm2ncDF73IPeVxSJ
CqFN4535OrMpfem6EU0MvK6EhH52Ud9Do0F9bNGb8ji36o6mJK73XoZy0gYUrMleVH6+RYJK72nb
m880Fsjl8AHw7mJokEIFHiauwYve8/kAIugWnKZepiKwAlMUvr0hioJb4PGD9ONohG4fSZ8x8x0t
jVMNZcsMndk31UCVXIlXlzbR8Uc6qpGYo6p/GTwvPoEacEjvvMYb6Up6a8EfuQqzpuyjPCtpeNI0
J8/TAEyITq14RL5O/380IRfGcfGDKsgTGduyfyEMmjkTt7edgdpYMIN2AwRUx8suYuF+cGGEGsyQ
RYvI+0Tx2u8PStt62nYJgtaNP3vhygNpaS6OI+pAkQrQa436iucVT0POgxvNwIBsqcbd6uthrZy4
NB3HCRHIdgf5pOjJ2Cb0nkjEbLTRECusbtgohrWuroUz5uILbYt8mJz78sNQ5dMWTOHdvrVrzKBL
H3e8ELjCx5HnXXAyHetuVDW1zX5Ewj/YX97ype87gQelIpmt3/cvctYoI0sPDI2eDleZsJb2wAk5
aFO0yQDZtRf0UAXTgfK4GUDhLEbzZQ6S2p6um4Zj511fVyZLRHxCMrt4aIJBfc1ZY1dO7PlkvvMc
dclfOcvBZ1xU+hmk7ePGzMPhTDJ7SLq+3Z3FJoNAkRWHtbBeLrywSwLaxVPbv5ixhZ49yKgHD6/3
NLmOcA+CVP+91kAPxOgI2phnlkT8Hyo4Gr7jcU7XegyWJuBY9ySTkimR6mcd5vnmLCpxkKAA3rTp
fBViC4yljl3TCuG9LcCuM0Wm+DjN6JUHbMvEH5qWmn8uH6gFJ+VCDKeqLaPGdIjPuP+klF88WpTT
tnkAbSQf/TPX3R8uAyyJexqOFtvN0sGAikxQr/pqITE53UABVE1bQIlJuNbnupCacpEvxRj4edjK
7pk2DTpEQzZs6zD8fdYy5aJSm9pEzW4Ku1vwKP+8ah1dIEw9RWhuUOX4PNQptciLt+hu4jbXdmcV
n8atl6TeGrvg0tlznZnwRV5V2XxKRCfzPYvQFEYmmpBdgpT6Shy1NIjj0aYKBOSEzHjQyh5pgmD4
OOVNflfNq0oHS2fPcWZJRid0ZMnsk+GAnQ5n4N2myvz8QQHE9jj76/yVS3NxEisYCYwcKRKStoUo
JsABtwZZojtvFmuymwsj/IWuDFUG2ReQVtqsScc9j6ApiUqq793M0JnvrtsTF16Jh20eWT8MTiQM
Q3At8vBBj9H4KbGpPlw+yAsXpQuv5KoaNXiZE/jNUkO4wyNBMm4BBiLTGs514Zpx2YBBA+ALk1D/
VU1o4YZcSMHVIet8E277mjdoqg6JTAGKK5Irs+HsvG1vHjk6EDXYA1H/LZDg/wcM4XP7JQWBkV6J
KJdWzQlf9DimMq5E8CABxc+HDXSxZfCBkniMVjzo0gFzbH4YuNZpNcwnEmWG7ZJmoB8Hkyi+05qt
EQstTcOxeWHIiIY8dGqiXTlsNwadTvyuUTJt99edLsfkRZ7GKam65IPIohwi5EBMFNsROlAr+7Dg
Ulyi4K6HbqyKGvlQU5ZDkmHYTaPwdxo5p4MXrglXLSyTC0ek1VC0wiL7Y8Yq+0YI7n50bq09yBd2
2sUhZqaVhM3VeOq93G7R09PsO8CbnpTX/by8C0sjnP/+xhrqpvHKUim01WQA4gvA2La6yZsPvZBf
Lo+wtEKOPZA0DWtWZtWLhTl0O53P/Kth0Axeybss3fCONWjIOUjAJ8iJZV3zgQcRYOyD6Ubvt+jB
d4fYHuVCjUdQ3Ot0Y6MyUV/b2NSQbb9ugo6lUNZ1jQeG8VM3w59thGyjr9r2YqUo+T6Gk4u/YIZo
vunHQHonyJlnHWjsc2L/ZWlou9tkmHX4TzEhSbfv5nBCiBNUkRcdUaTwxC5sstRH8MZA2LWXSMOj
ZTTqq7RfmfkCW6Zw+f+YN5iM0H54Hs4CsEXc8D2Jw72BLnwdB7+NBlZIZIxvK9J9yqW/Rq+1YNsu
ZpHriInJTu2pUB5kSEScb0nQk30tKNmMwRoP8NIwzsOhKLVX15NFWdtUXX2iFcvVTZLwhuwBQi7j
x9lDCLSyzwt24iIZBa3AF5Ew8dpyr9mE5zlFvVwL4RYuWhe1SAKTBgH1otfCBPImyVEmA8qMps/Q
S0qfI2umr7Xn89fLJrHgVVwUI4AbcxwXAznp1CeHJIRXHDKVHDJvWIM2/+HRe+eF6rIDFiOq5kUf
i5PwsnT6InnaZ/4m6FCks8iQT7W+r6KyC79zLKM+KOQ/1B3xbN19lLkC0G6DPkhPg0o0m0cJVUZV
FtVGIZU13gjAffx8NzR5CAlXQLWCL3WgURwVfjWlPygAjahzi2is+XjwJvBvreRIlw6B48xsxmuI
05bTs6wpBFeJytS4q8wU85XH9tIAjrPywniwBQnZr3SqSxBco/9H0Y0B2KBd61FfOmrOxa51Pw7G
RuMz6Jk/2ZzHkMfKmr2i4c6PIRhcytXa/NI5c4J55s2JpL6NXhvdzTdo0EBlNjF3cbvGoLpUvnTJ
CHWMvlkBmcVnG/j/DkTdSiIIKDshCw4a1WxT9+xRQoOlGvnnmdXjhzCOsn2Tr9GFLrggl6wQjQ4i
8IQdH8AZGVi9TyRpoDAoUN9OXmQnvfF1pt0azmZpNCeT0Xl1Yb2oYa+6R14P0dk292S8V1lzrIf4
KhIAjqbF/8YcGu+jtg1QZkhyPF2M8ubbvuvnX1f5HpcoeBigsyxKn70SKJfup7zfS4oCQ1+q6wp+
LoYSBGN0Bvlb+DpAcFluxVy31SfAgxhZqcQt7YLjBJpyjqg/z/DV59vNRnW+SXNZb1IP9cVcdGtQ
7QVf4OIojZCVyOc2PsksFp/BaDWaTYkq2Uob5oJxuijKzgz4LDIur7W0ISJ77xc4s4J90gX59vJW
L03AMX+VZ0GfqkKdQNmd/Zh65Kgs+Nmuu5BdDKUSyk8AwpmemU9B3CiHrut24OXO1zAlCz/fBVAC
04wUK6g6X3XVNB/aSXS3tTXJl8uLs3CKXPgkRC87HbW5fRi6JKzQTJ3YnZpUAb26CM36QYlM0eWR
FiJwFzFZkwltmIHwjmjyzLfoa5w2rAz31GCwyQc5HvcSuxkruo1Y2a8MurR451P35uESd5OIM4Ta
r2Pa9OPnphLAyxGS4h64PKuFa4ycB34zABICehz4qF9jlkNivRo+RlJnm7JH2sgafvSNfr480tL6
OfZuM2HyfPTlET38wHxpvS/y/qME/9lWBKiIztBhGovmccbdvWI5C7bp0hjWSd4TYJcwZBKSFxKX
KaQmJ3NEIX7N/Jc2yAkDIMozq2lIspNpmuqzMEX6eR6nNT7apa87pk9ENyDlQZMTgcMK9nWvuH5o
2zDUu8ub8r75RC5oMjcp2D9Gxl45uh52mWhAQF1DG9xW3iMHZH9lI96fR+RCJ7lGM1eXKPEK2e78
A9wB//D/kHF/f5sjFxzJOsjrlunYPlAIoLX3Aor396yRsHzpd5F3uLxUS3M4L+EbSzGRHyRoo+ge
aETSBG/sYaq9PTBKbF7JeC1thmPsZ329IWpRYakTpEDqif+jOKBJhcRzr6yH03XzOM/vzTxs0et6
lDJ9TqBtdEfjJvsRN51audWX9sKxcsNGLv0okieo1LKebI1PgHvaJJnIhX+XsixeM+7z8/Tvl1Hk
0g4mCSVoIJH5CbtvD0kcP3biaAnadf64ZEJYte1b/fm6VXPs3MYCDCrAFJ9oZtD3q+iICxIs0Vm5
svlLC+eYOk+nUYKZcUBzKpIM1sS3Ca/qW3RjrBVRFg6wi4PUvh9BLi7JTzzO+E3BenpslL7uIgER
+n+PFc3jrkL7pj5p0wE2jO0wyXAaOLTuLI2/oIPieNVOuLhGtI8wwMfa7sTOpBooSJa7iIBQ8fLX
F06VcK08A3/fmHglcP3xI+9BDAIczU2d2R9iwiVlpvImLJuVPV/aEcfgpY5k5Yuqexl6YrINH3FP
PbSAVUYrD+2l2Ti2Dq62Jmhz2Z6M8vmGjYhUBCgSpqAr9ybKwNcHtcDM0jUphoVUWeTCHWsQeiSZ
auyDapAlmxi6PbpO2ltFKRCJeB9PtZL7pJzyPdhvzBbAvjU2qMWx6X9PoGpSUAkUtTpxXxzPAt/S
M9mWQfdix4usAV3h/AQKRrOFhku28+qqX7ndllbZ8Q0gE2aFnER6YpR/0E3qb3kuPhuCtJby0eo+
ThKgUgQ7l4/o4kQdV2HLFo0i4Pd70tlEAPjL81LeDHFZ6dcaMOr+oZhB+r+vQooWSloQbocb2ukG
ArRpROpuxVSWfoeLpQRyss3AoGNxZNV0M3Ym22nq/yu9bj9F0ZExwMomUEGBHAEwsiiPV8zm/ZgV
yLb/bjRFy11M5ik9mQGyA8P8uRAR6tygbvxzVUqv2F1e6YUL2aU6rKO4FUyjiN8CtX1MeVPfTDnC
fVyf5a8xSev95XEWfL/LdyinzpDab/rXOkQzYUGgXpUM4QfwUvore7XgaVxYJXSIBQiU6+rJhi3J
d+0g5NeWF96PyxNY+rzjZ3iV8ZyTrH7QialDDRo/dFxvitCi4ni4PMSCkbm4SgY05dh5nTyaqmJg
wui2NgGDhJjKeueZbjtrcwTT6ZrC59KWuM6Ep5aCc6l5IGEKQTMSeGVwJ+IpbL82neiDldf3+4+i
yGVDrJOG+BBJK048aO6kBuTV9D8RYjx02ZBs/ngPn3T75hzWXF7HpTPtOA9lRVmIuSmfaIFiPbnT
6MHQYPtGZzIUzSBzoyKwZIB+ZK3dbGGKLsJRIjvdT3iJvUgefKUiiL6LKkDKqjNqAzu6h57mpzEM
kQcux2tjHRfwSOKEJRxwuhMkIhp2Q6rcFge/mdm3y6u44IJc2kTGoDrv17V+sQ2IjayPzLpHxlsZ
IjZsyX1YijUpjwXT4k5AMk2j0kWp8hP6H/LPUBHgp7KMf12extLHnQBENSXvS06zJ43mQwRqdUKj
w0zHNttdHmDBjPh54P88NjQ0Gkean6QnU2g01kWePZkG6V6AguOE8KukF3jEnXeHtiKyxMcydVkE
ORiFE0c2E6jKHkIPPNWXZ7OQJ4+44xUopy2w7615GAawZZoYmu4KYOitIsNHQFJKvHOAmh4KgkIk
a7Mb035uTfPo9dcV4iOXYdGbPNqWWRP9E8RQEp+VTm8qVAlXfMPSbjm+wYaNQK9SWbwkbETXVz0H
u65uwkefJeb18hIueAMXBgnCB4t0g/aOHBpOWyXbHzYbdwVCapo0d0MT+YBhFkhAobh6ecSFM+7i
IotMpFMIst9/uEyZveMMono7PRXD8OXyAAurFp59xJszTgeI7Bg9SPDKKtBO0aiaTzbuEG6hG3TN
bS+tm+MGQLkT9AyqjcdkhL4uqPWPU2oB9QM9LMqA87+MJk+0TX7lM/t93bTO030zrdjnjRqrRP+o
/XbYzwEHesVShPLR4K0EzkuTcrxDQtBLP1IGRt5WGTQbiANgXe1GgQUSL2x+7Cpy47f6uT+/Ii/P
asmE/+ZkBHCV+c30q5B18gRO/mRbkNTcJB6Q6kXVqh0UZdHWUA3yxhsKurUWyGlp4+8RMNorbnHp
TDp+ROqaBCorplfQYZkXORTYPBaVN5fnuHQgnfdIAiYiENYW6Q+0E3QHJNzLPdOq3ZQUBn3dEI6n
CPM6KjMQa/1IEacqv5c3bQSONTvKauVsLEzCxReCGmYgIxqzjgK0gTekK6b7Ah2Nm7YFLd3lSSyE
lC640CZB1KdVEh0NNEzQDFH+QYCjmQkvZAMNYRuy/dV+yMUZDqENIKtD0x8WHbx7ktfVx4xCq+Hy
XBZOlAsxHNC876NDrzkyKKXkYPjNfYuHbiqvTIy4gEIoYFYxstvR0Qb8wzDLR0EztLae10nM4d0Y
kqf/h5ku7f55mm+cD49mk7N6qI7EB1q+OF/hHL0eG++sNHDdijkRQ9eDOXIavfZo6tzcdUiMkU0I
Xrh/L39+aQaOiU9p6XmhTuxRWySikWPvH6kJP484cysx6NLxdcxcAroIem0ijnQc4S+76DMn9kcB
/trtBLDGnxfReE73XJ7Q0glzTB7oxRZQITO/th4R+oHk/YiKUWKmKF2JDRaWzEWx0wIpxFZWxf9i
A0TuO8hDTfu2XmNVXJiCi1m3ESSok9DER0DTfdD/BeIOZK1kxZ0s/XwnDhiKYCjAbVMcC54X6qbw
KhhId6YOfw6DvLiKsZ1HLloSV2GJ8LecjlMUfJUpHbbohbqu4BS5RI2C1GOWcDsd6yz71XFoCwCO
seZCzrHKOxl7l6YR8r9cN940HSWYe+5JBBRmUuT8OCWd2Qbd6hN3aZtdy7ZD24U6Ho/WN168IWMc
/KttSVfyb0ufdyxbaB1qb+j1j5GNr5mmza4aETZctrLzYXlvjRyjtqxLuUKsd7Qx7qOa6GIDeK/5
kBhBtmetrUbIfiUyXjqwjkXLWNfDWLH22AVzf89mCqxNMOp7LyFXsZ5DTeIc+b3x47rFWQptM2CI
0s4bMJiYYqMHvxs/gavQVJ8vr9rCTFwCRjlDGKGIFagCPOyEUCiZblqqAbKnXvnj8hgL2+4iF2Ul
0daIVrcjjXvzwQyjfW1rcR230F8ixmh9aoyPPNbRzOBwrAU/jgqmffmnLxieC1SsTZaBjCvvj/VZ
fqqm6J8rzrdpCnm/TTYnaxCJpW04L92b3T4/UhjVojvWMvw9QEh1w/r2G5I7a5iqpYk4lp0CPApO
kin5MeYwB0AiIPdcBc8ko+rBBNFKDXNppx0DL8BUpQBRrY/F3N8SH73zoVqTSFj6tmPfrGr8QXg9
vp0PFNlxlD/Q0LKW5l0ICahj0XpO5wy8XcXP8y9nKrzPCnrjafbhz0Cz6L/VIJVcOVULU3FBg3Lw
c38odI2Q09Y7en60yTj/fvnILn38PMM3R4kXICKLwMr4UPvecEPmIfwUNyBXv+7rzlVNgRvvmrio
j6bxoStozeiDZQISDStp3aVffz6/b369Hqu0ge5a9Y+AL31IGm9+DtrV1quFZ7OL/SNwDFlaDtU/
ptUDyH6hE8L9Zh/741TxQ0fLqH0QpJ/ag+x5Hg5n3mjwh20CEbXyqv0B9vy/M2Qp6KGrtqavaAGW
m6SUfNdm1/HDcpRu/vt15Zlg5EKFTxPaswq0R3nIplS2YdlVwSx3i8ipYHYK8tp/zcDjSo4kG4IP
84y76uXyAVvaovPBeHMAgkFqHnSN/lklPkBOEBY5WP65GLtP2QCGFo1O150i6vM01tc5LZeVsgOl
O/hThP4JvF2wqcHNcMB7cy2Pu3SgHZeouzBLO8uiJ5r2Htsi6QmlVgYShtvL67UQ9rgoSgMGWZJ6
VfQkCoBSuiR//hPZIr0l98XcfroeBvGnmvlma8BZ07cQw54fSBXf1hHgZ3G5yg26sE4umpJDkgOv
pIo/2SqQ+rHz/S5EzZsEVwlC8chFU4KYN1cq66BdbJN2LwEO/YELpVp75C1csH/BKRUBo2Y7dz/R
cFtvahXprT7HBxkTFMoKTXqdA3bBlCQFM2Ax9eqps0Snj6bjcb4fZa+y/eUDtTSRc4jyZpeHmYNn
vZn1EZAwdCeeL/EuAIPUFAEEEETk7vIwS/vt2LlhXjp6FlLSBbRjoscE+a/uQIs8V9ddssSJeAqb
cAPZKfUElSgYXteFMdnNPpmKlYVamoFj2YXtGJGC5EeVGH5nmZ98CdMsWkORn+Oad94zrsIzQSXM
D1okp8kQKf+7gVBh91s1Y2Vv0zAHd9Awd5G8nQM2eI+qyrx/RgOjORTg8P2aDD3aGKEjVfcVyhE+
CXaDSvz5fkJHEv6tOVP7qW/R9zUjl+xtQTRpuke0eeTVjUwLVUF0Zwribe/xvHwMlWC4QSotbPpE
kWAWB8JM7z8WYZTxbyz4U5YScRnjfyFxUsdPwBU2SBJoUVW3YPcr9aG2mbQnmMMgdnT2mf5tsISI
fWwM3nokR/pE/vCywhdrwJalo+wEdSxvRTybWB8pBD0+180ZPVvpz2y05mWI+pUbawHN8ZeGdQNy
7SjzlfezrXJ/TyyVu2ZsP4VQnd6kyDdsgUa129Gb4m0clzuK7sKVy/hsk3+fkb+0rQew2KPPAxM0
pQ7/F3CD/KlHY9Nq8ur9NfxL2rpIRQvOzij9kYT82W9zsQUbLVQyMxMfVCXWCmhLw5z//sbrxDYr
WTlgDSOvAVf/GfTkK7vhivs7kxRrdZOlYRznxseu6VNqxoem77JtnJoPkWaoOELtq2BsxfO8fyX/
JU6dC2TgQV0nf86xvI09r960Q7DNm/Yjmt7waonXOOiXtt9xcQOA7RNDMvMJpPOx2IMuo9JPolaD
PoEoXcnrrs6/dKptmybQzuwHdEmLcVvJZIQ0J/l6zUUANu3/7vzoWxByekr/mCcTFFvaZ8XH0HTi
13Wfd31ANbIiklS9/B9nX7YkJ851+0RECCGEuIWcswa7BrtcN4SrbYtJCDFIiKf/V/rc9JenyxXh
O7fDDUqhrT2utTwYtfuTSB0Nt3Mf1B+wovynF4j5dVBEl7ksChAIHseVPxQTuMli1dcfnKR3Hn4d
FCVgenZGqeYFQffbHEOJoQXHwl8+/CpVGOnMwKZB1Mm0Q52PkNjNIHf+QYXsvZVfbONf9gzhVnDT
guPy6Faw6hUhExuoP35Ulnnv6Ve3hW/JACvj/KzHQm6gO7NmzrGHP5+Y/7SqGKSm/7v0hs0dbJob
IJP7T8UCJF+LmgCY3NK/3PjLr/rX3gQqxOShC+nPUVpLb3xXxfSYAoa6fuQX/vOag0rI1aF3KEa2
onH8TKBlAFXYIK/6+bFqwq9dWH6QeLyzTddFDC6gvGBGw89egzRHgAFqdNLsw4tU2Z8/xDtf+Rrb
WJnVV0sMdQmFEWn2fZxAN7pVpUy6D770ey+4OqQ8rvBl+TT9AzHGRG8r1XX+AHTq8pd3w9UxbZS1
2CZOz+OKye7KOQ8K4A9Leu+t/uqc1sk8O3Cb65cVZH52wpjyIOrpg71/5+teR88MYZMFg4A4UjO9
SQWdSlGwh1ihMvznj/veC+j/GgGNFKJyNnDoqsIn6sq9NAq6RXE8vv3dC678ilZdunQtbU8YSJRb
EjZPswJtDMQt/qZUhXviyshkWJXTRGR78i4IN2TAVLQC0eOfV//fHze+hhfRoqYKA2zqJArgyQzH
iNzkQKP356f/9+bH16iiakK3RDc1/an9hUOnjj+JOA2+DC6sP1j/e2+4Nq1ZWr2apDyNy1Q+QSYN
CkwDsemcDcz97Uuu7AuT2ahEtraAyuCFbxsaNCjYLbADSG99YAfvfYfL7/vXXc37Aq3VhDUnl6JU
O3pMpq84tH/+DO89/PL3/3o4iICXMHSLPmmoIm0ZMuF8dMv3Pz/8vS9wFRx64tZgVF6eZoo6o5Bo
RjILIMbSga/tz694b/1XNqzF1BnQ8cLEAMDKdOh/9X38Efn4e+u/sl8axZ1BORNiQhcFTDojUZxV
MuW2/khl5b03XBkwiVBd5l2NAMjqLzTkT5TPYEOJMBj25/155wXXpV5vUEzsptmcfN01IGtAs5mD
CzWrNU7qn1/xzie4rvcqVBYxOFn3J6MsiFYv/WyA/ru/fPqVFVcgwfW9T6oTof2n37u/MEjx/t3S
r6xXGcEWS+L2RLzbccxy52FpxAcx1ntbf/n7f5nWXK79THynTjPDgNzcTHFW1CCgDQP7V12cOL7m
QRfOjKELo/Y0DpB7wGj4fW+Rsv7d5lxZr1qVmiNt+xNNkyQrorndrPyjWdj3Nof+7+aMRRM0rcTm
QHhjgO+Fd5cqvokuF9Cfl//eG66Md0xrhxLEpHD92xfpGNtdXONCPgx+3nvBle2OXq0YDVlAH1Qi
7aL8iTBXbKYC5Bp//gXvGNY1REdq2vfS6f40hxdgfNLHm6Fdnv/88HdWf43DAfK5TzDdje3xuJaF
kD5fR8xvWvOhROl7678yXQ76f6WDRp0aofez7OJNe6Hh/bv1X5muLIR1gcDnpfX8xmeY1KWcNly8
459f8N7qLxv3L/OFzOi8TqUxJ97pGfc+Ec+D4uLlz09/b/svb/3X002FYdlhCsrTvIgdvVw6Den2
9cfH/73lX1mvEDOErYvL94V+E8I3WBjun1HxD/b/vedfGbCrZ+BQeIrnO/0POmE07/2HdYH3dufK
divQdGECb+pO0tsX1pBfTQSRoy4Cve+ft/+91V/ZLsWAZRzULfxuY07zBFF0oHSSzV89/Bo0M1MH
sSnL6hOLMLSbSdYZ+zWqu4B+VFV+Z/nXCJnCQiFvnnE1R64P8oQn8vMyIb3+8/rf2f1rfIxswAwK
xkN1UjEgoJfJ7t/2hYTg4e9ecGW7JAUtAqRn+xMPERdqHKQT68VtSPVHp/PypP+vKg1e7MtP+5d5
ObTTFxPK6uRTjFf+ZoDHyOu4S3FNt/OHFNTv7dTl+/zrNSOfCJBDSDGcFg4tjemFgaE9CsDz9ued
ulyV//U7rqy40kpPuHrUyY/mZna0OZGLJ/MkHTY1GMxAAa+V/ctze2XSGjBDlIAEPou0jyZ0K/KM
D3We39uqK5PW1TxFdUDxSy6p6jwNt/yiJF3w7q9yYSTDV99iRqfKON6dXND329/OIEVv6c/f4R2D
u0a+mMW0oLtLmxNLgB2Czja0TpHO/93Dr6qgcxLXyMJMexKER5fRyhTclt1H0xLvbPw1wqWAaGvc
zcDqmchWvzdeolmGkc2P+L/e25sra56LlLnSNxoqP4gTwc5tDoCtD393KK8pv1WHsdOUi+ZUkORJ
Ymw2L/XyVxqUICG+/KR/2a9ZIb1SLrI7zQUATdroTwWROpPlR3vz3uZf2a9xDIOaYJE9oQ+MAL0f
UP0ZwSgeUmX+zpXFV1ZLfLmmDWIUbP+FaPISCSX4IX93NK+sFk3+qvHo70FY1+v8950AP/bl7x5+
ZbGy76HPULTd6cKA9vvThvzD4Pmdnb+GoGAArcOgFTUnGoJyVFWL3/hoepyaKsr+vPx3fMw1AkVZ
hdInxchtIcFPCQiC2tFGBg9iiW8m8+FQ8TvmdQ09KeILPg20L6e5xvwnVNea56T7UP08/H8Vt//w
MdfoE+EwFTR1SDPAh6Rfodpu+scZfvPLvLIw2FIrmh9ylHW3owsbD+NUzXWRrXwVQDFCX4a0WyvC
aeFbuvRtmYEcst9WM/Ymq6HAWu2oSxsKYvmyQmtatlTdh1B160/amb45CAnhCeDgHPVMbiusWKiv
yg/d0oBYzi9z1nRY4s4NxUQ3mC27SLARVpU7lsj6TlcEgFfwUaz9DuT89BZcyuqWDtqcRnS/3dkh
zj66BtztuSqDegtprf4b0k/7QnRZrqArXMPvIFYoPyeURPeg1wk3PqXRgy81+KujonqUtiOHOVIK
b4MQRO7sDHxbVwckC/qqfmGsjQ9UBAq0WMU07zBYuRKUeQv2FHqXHERn3c7qWP3kCnoeILcRdg8a
hJrmBuQ0v0Bn7F3OY+jfbot0Ge/mhl52rCzIhUGoYz9GzcRtignRPkvTwXRHHa/LK5dy/opEiH+e
w5TvfMzmLRSO8Q3ApTE9GXBbRZnoIMCwlfySAEOX+7NPIeB6ESi+QJ/VCuaSFQwXbdrxKMN4hHuS
ZSd3lEbrBIFr8NuXBXoehRiDZWOSC8SuqajNZITvDur1CrpuvDrTywhCRqIuYWjMDvOOGANdlwv9
7mfZE+YzkPP3O0VX/zqMDH1hNzcVAkBuYaLphNtx7McQ6psSDJUESrPIuYplute9F0dOkYKpKY3o
pkkgrrsfF8GeGXdga5YctE4Q4EkYQCFz3R5MqtmLBkvJmkm7hGwHTon5a4pdCA9IzoHytMSPQO+1
fZyJoAzFGZxW43Mzp8E35JVyIyDUrM8dRPg2DoJQ39Q4hT9lGC7yZEC6021abcC0Gmmwzt+0kCQb
MjKK9aGOgxRcsm0XHxYeND8aY+Zv8wqAYDE7YEjmfum2rW6D3UxGqIDOq3jW84U9hoQh4grn4vYQ
TBZHda5XDDasovHhCVg3cTt6wsCkv6Il9QmKA3w4ylaG/gB+x+KnDsJLXyqdimhDjRj1nie4LKol
xTy6MLW7TVLUifJBF+LOkAlrCSBarbPa95jL8UMCSSHaoOWS+zUtP42KhTYbJzpBYIrY5J9updhO
b8qRbaLSGZIVk2/6I6lCjPKkdCpuOdCrTaZWudKMAgk6bU0PkfEN8y5eDmMIGrFtHReiuw2Y62tI
ylawbUzzhP4E3AR5bitXjVva4DrIoYiHP1ctZi6rUMwUyzAw3gcymlJ9rr1UxbewnrsoNwMpWI4i
oR4Pio/A67DlwnEKfu1HUMUA0p/aAoXbCqEhy0hTi+4NslN9lQtkrUOTTxWYbg5h0hflreqBbkDo
Ow0QwijiSD5AupWMuWwGkIbNQwjuNoU8V13Apr/1TcYlzaiNXbJNwJ7fbVPoqQ97QM2xFyIeAGUo
ioTIvVgh0bx3AJzobIWw0j6qAcjNOAjAD6spun4XmBg6H7HrgJvFYsGLBVY9qZjNC8YLelcpsDvk
ZBpAtZdEUdM9+7aHMBTGyup4zXg7AfEIMEgIenSMW6UzqAarqbtzsaqQ5tKCn1g6z/1jFaEwBpy7
W6ZDS1wf3iweWq3QAbNx7aosmXw8fBOzpJixUDSg/0jwAi3or3rQiGe8kV36wlPdIQchgRb8pcGl
Z2+kX8d5G1Q1F8el1HXnt3ECsW2brTRcglcUW+GLYebcuRvMiU10J6t1YecqbUDlv3WWtY3NKLbf
7oK1GMj3Bv0D+6ORbWlOqO/XmmYuqF07Zt66bobXmCV/JNEEUKbyZCgP1erbFCXuoVmP4JjCpB1V
9TjnZQL11Z0NIcedY0p15GAejx3/VgH3eNe4i7hfY40Zzki4fs9oJZDBUDYwyzbGBeugg1W1ZlMy
I+0nXiYKyliVh95AaBNwyBFbQKlDAsi9Y2G/7ssEx+C779fZHl3qzbxDxlOQoyNlHW0J1Nims+pA
l7uZ2ilKQJ9h6UA+hWuR+i/1gDm7fQpK+GrZptAWHT8lUpgIN+IQWfjWoC/IGfryQ/qrjAMVfSoK
mfJfhIsAMhW2LNXOQdOl3iTgSrT7etHcHYNShd0KO2rW4aeXaSKfUW1q3A7CH9JvCa0rlwkv6/lp
ZLR8QmvLk+cpVRfO6nSu6djlgvIV05G8mtM4q+IGhIbIJUySx6BsmFyumlC5J5Coq+5QjaAXWjau
pbqFHuRiymY7KZ6W32Wq4EASV1Qk5yalyTNoLKEM4+0Koy+8DPo9sfFAwKES9v3G66l9slEh4ltu
mpIf6mHuys2c1ku0l7hY/K0ztR5ukhDKrDlObHtsdGh6QDdRB6tBiBwjzSQMN19em8pgAA7c7BIy
Ao2hx75izIDSJLQOtIlE1TvdJYF/KBWmL47g2g6/Uz7GfM1Ax9UOz2tdu/FMRzCIbwJrsZK4idZB
ZXox6U3bCOm2fIDiQg2ovy062Fo7MgLWd1lfrrCoH0H6IEc3NQsUkkyw7NrZpus5Fr5+KydSxHuF
qYlxGy4WbP1sKa3Z8mpZx298ChNwug+2Td9Y2qeh26g6sRyUM3MS7YZoLNqDZZ0CuQ6PY//d8HBN
t/O0jgnLveh6P2wbrpU7tS5K3S9NpujGguYlvC1wqOURCovlN2zhUkX7qoC24rIzzLk2ypDHxIvY
g+dmTT5XCUDQX2nStSCNI0yC3bwOkIdsmJDBfC9c23Ubkva0R141BZjGbBpX6xuByA4ciTWP0i3t
BERuYaxdveyJCgswAfFuAgODRJw0YL39OrQ/GcXcNEhuyt5X3xhKOwb0CdARy+aAT+5VeI7ogsep
CiXWyBK79xWPmkeJdNrccd5Jdh4X0H+EGeyqN2+k6KZ/YrkK9klJVdIdCXkAVht9AcluTdnGdZTp
KCD+UPB+TjfjerlITTUzelwg0+gzA5mZ9NAydBl2Zpl0ejdXUO0qgAfqiD/yhkhIRzKdIKNsF+df
wKsIiTUEOD0BK/u62ORtArExnETZawnaBJXG05iTWs1ip8siPjPRseDA6nYRG8jDjiFm6VcXbmgR
lvADABo2WQE4KXjK6GB2LTxMlJUWqthbQVjHHonS5XhnIr24FAosWr8BV56Wx0ix9mEsQOp3o9AP
50cB8Gt8nt2FFdFjKgLsT5A6QlcedcBiACvFEBgoe0D68j4Moqh47UeC0znycnBbjMqCu4umffu0
xDa+lUGprc50j9jnPJUeTncJapreBSP48VzUM3WYMYJCdzRFZRpCyk7VKbjt0CDDRdM0bdPMYF2D
TMyUpUu0RLuKzJ6BscWJzpcb2deKfQO+vAufV1sGmGqpm6D+BJqTvjsbbFr8ZYSYZq2zaO0KyBr3
FHGS62iy7nETe5IluulgemAiw+poEkh+kFUbBt9dAP7UU0Kr6rRg8N93WTtgjj5ncwXO+GymiylE
bgCYqY5pBeGTbCXDEj8j04yK3VSvlGyTOdavSgy9/C5K0KrhTkUYsAF3bdcNmYDq1tNcdhVAZArS
uD9VFQ3il+s5OKLD1sYqCyACU9+kY8nbXMeTXLYVuAfKHWLbUX3jFYvLrYKdk5+gnQDfM3zgKm9p
G42oNY8FRDxljS8E2Ho3DEc/Uszs0U6tySMNIzG8iTICl19UzC07MgZejJ1oNTS/mPaTuaVxyd1P
gEsFqBkHM5tt2y3W7o12qnoGU08kdyYidNwAbjyOX4EgKuQhCEsEQjy2A5IPkBiwYWdEhUh0z9i0
vA4DfPCbtG0keWZLAQUlhPmTfHJzyvqHKFHTek7bYZS7pZ0QkeAnFewxRsBPcHktAcIS4sElv3dh
Uj0W62UIHDPgMCnWRpV+meUkjMhKrqNq2/lK/JQudAjNwFg45B5U8cOcUYb8aRdDl2R+qgycTS7r
qRc3KfZ9lRnGf8Gh3cyu3Ee+7MebqFlNty1tRPIwiOEfM5P6Yd0yXNlrRgvrIjD3pVLlzdQhNyXx
4OZ8WCCADJ+7WgVJtRqh1oxgJdyMMTXyHEPKAUWysnHkGGNs7QdmzfF9UjYFzTZwgw8z5zuEeAMi
+nULTc7+K/CAtN7PSIwBe3EIEl2QrLA5XEKgAIMSXXhTkFk8+7rHrTjOXTvlolW9OnMk4TtI/1mV
Iyka32Q9MHZowjEdmgwekH2xoZjs3TLx9mtKEqiYQwsnekisGDRyED3f1OVCi3MYDpCOnRJmm72S
EjeEU0mas/IyVKPAujHsmIWuATKuVKPbhKfmxpOlzz16RJiOGQiyDW8GACDI7JIHAZnuZluAioR9
QtAAiyashGPGYHyCUam2xp81chbAJgTjYv3sdVg1uMCHeJPKIpk26VKm3ZPVOv6iowmJiu4YHAGY
0G2wkwm1dwK8N36DNVaPkJwdv/uQ6U+zJReET7k07Z0OTPkV/nMeX5yAWmWWNJd/2xmm94iP5fBZ
BRCav9NrnxiE+ZUxu7IrGgSIGP/EjdwVEfIktGfX27UZa3eZf0/CjfV8haj6CAM2rHWo+RVVmBc4
hnrTLGvXbZsKru9l6rnu7jV0Qcp8Rmol7roEjAYkaDykT0KHmDwq/VjlLBH8Kx0wzfEGowMLr2N9
dNP0UX0bpHQR27lBtLWFlcE61w5zQr+9udgOweJ+FuriJYrJAPbF4Z9NPgdLWW20S7HMmY0X8b9p
mn8UUIge4dssFNSFHEKRKUlA/J4piBGqrbTxWmxFiAxq1hFYzNGQ0KHKZCg5fxiRvYl8jdY22i1p
ivIK5D+bQ8Q8rIoCZ3OEKCe2gXg5+vOUEnOcoTNss6JrENoWUWTHHXHpZLaYHC+/NV2gfsLNNmbT
Q1p1yZCcIPFqO1y/r5DNmpptklgHQ4+hnRQhuDpqJCNVjuoLGyDyQyZQEgUTjtPYL/BUrAXJ/64p
wktPbgzB9R17sF2upglACd+TNSwzLVYc/KpaSrHzMEdY4zLCJk2XFj9NuiygN+/6EUeuHPCz4kQj
GHCBQlY34Kziz0mPMLrrh+imQBB0TivMpwI079tDOgOVktEQ8rrxUK5J3vipvgfGMylOBajBzIap
GOaEuDhschkN/E3HpJ5RqldghRla6E/vUrWG9uCiyYHYFo5lO3ZriBzFKhMgzm1xKNkyj1hIVEK2
3EPD/CCVdSoH+Rkk61vMSak9mGvtiysjnBM69It6Am0u0gUpmCz3kl/07LgRUINzHmWaJ8MHfiND
N9SnCjIPfTZXFsGvdzXcVTWhvKSoR7mvE5j9oYnnp2YsamhPa9SfrFAQHLsgA4OihTBEAMEC3IC0
D7vscpa/eISSGzCdIrEIOBtPswXDcYoppW8XKzk7Y+kdZMVRXsK0C/BArYDozUYHdA1yhgnsN4J5
vgV6I2XVnTVZgQlOOz/eMQK8wMYj/m3um0LiTCAspOORlX1kcgl57C3kmu2lhondgHbpeougHsiZ
rnHlV0mt/NLUpgWLDb94knRsngE+Mgcwa9hPK4S7jyZgNkZUUAbkDMkQ3m85kqUTX8D6cO7gZuG2
isi2FHUwKGaAZh6e+SYhUXQbAcT8ZNQK5sTSV+2PNvHDT5hKUt+UHviDbPSluXwFBHVyWcDv1/Re
fgHHSv0Gicv5sZHG6R2fAvfddLgzIeUq1P0YmNXmfcBkLkKK86hnSoc8EWoF9YFLMIVdXggESqYe
QU+u7lU5pF8Iah8nm5b4Ih1iz4NElQ51kyb02w74smTDWLS8tmNQI/jRbQLuN1lAoZZjvBhObq7J
PbdJGWRdRcYHjp7NjeMFBJ1dGlV3LBZJtVmby6nkIN3epgWoDE4RUjCUUYT7Xi79cPaQ+jgBzzXp
DQ4M/zkB9mw3QPKP25otGI3ubNTnRTnirsAsG8orQB3Wh57gqhBjhGcvJe+/Ucwfj3laeLPmhILA
MF996hp4gaDMXUpQxWowo/wP1I/tHUGfe6ctbDrsZprj9oTC8qKk3osQsi+wT/fcgkWtypqQryqL
UQr9QjAD/hCVfDxVKSjKs64l08ZPqnkV06J+el+tv4bF1d8JSnYI1HBR5U1BYVIFhrNufv/z1S/L
q0ib5U25CpV9z9y+X508YuOTg03M7DI+1MEbmJv0g6ZpvXEOt9IGkGrUDJhHqLaBdoXotvPSqLtR
RKXMdDJ2J8EmVFHHLnU/+74MXkHqPJ8lUuoO03/S3bGFsGdXhlgPbNtCh6qchxdeLobkDsUbB1oX
kzzExtoTEhP+FaWC5jQHCfmCHxHvqzpZ/qH9oO5Ab4KiGCHt8uRRp6SHZkyL7wxpcZtVEF99alin
PzOoAb0UTuPWQIxzcYPgGQd+2ouoyYxckvRGti30rXJUy2CMK3gi6o0OkTJmBjf0lBUDbXW2kARF
9tWuqFeOfl5/4H4q9kOUUJajQzGfq2Shux7npbwnSkziFlz5GkEMaYVF5w017i7V7UNLez6czcyH
nzMYLHPdx77f8KKta3DPN+4FpRYc/jApkMY3wTh+IjwAV+jcLRxEmNR+ihJ2USYLKULKGW5Q50Fq
opsqZeKcJmT+gbL79KXvq6hEdTJO9i0A0CiC6RCbaVH1ywuLwKp3vlQQhKqk2IuuqY8SQ0HFRnGF
Ir/oS3IOhgqCmRBzKu5RTeZwb0mJ7UguOIqiWZGFuiGq935KRbBrFQYFMopqjAd2vKwfk6CKggzw
LFzs07Cge7em8Gf4a/IQdCQVOcAw2HDHmvSuxijVuJFtujziTDc7eIPpCO01ldlOFKizdR4HBqBF
ZE8iDrzNGZE9Epmifk3QJYhwdoR85lCIOEKSrlD50DWmz/FRij1yMnULD9xPmI4L009G4EVnZac4
L3H1IgIIlnpPqXMPoFK3h2rAFQU/zXZhlYKS03DRTRldceu1vJyeiMZ+QUOvDx4I5mcPKC6iwIsb
NfqF2vr0jdgZ4SCUNFF3Ha1c933ogCZ1icNVOPTG4w5YuIoyPzXCoTag3C0qsGYX+lTEmVou9eKE
zuawWEDxM9my6rHTceVyjHvU9yNqn/kkkPFWthvyS4Rw5DW3MQpjATSXyvCXMCOsgAKcqLZtDIe+
Fz4otwMi4mDfzSm2VAWJeC6KGl9bdiMKxWmZtgX+nx54W5lgtAOAAXLo67F+q9oUdb+6JCjvQaDj
qdboUugU2vNlGDbPhBGWbkBD3T7gN6+/oE0cyKwLJarV4QxDQtcsup8HgwCAwdHgLHDqf+nYjQ+Y
+uiOsYI/AGhf/Jq5bH/wrnUPl4jkgK+AuaskSA+8LYOHIOmb/kYyhYBVBmk/PIAMR18YFhe/XcU6
PqDOjDi6w5REHi862DFQz3UZkAtAufeUY1R1CCCQkZNYxI+eojUyAGB/P3utdq3r+PeujelnnGWU
H9qgQnsLS38AOhfF0ypKAcSpA0SnfrTEZdMCgowNcRb8Eu0CVxzF4MdBHTaVX3jJ0VMSaMHciyqq
zuWs2I8iqYJXqiZ5L+iI+gkg+jp8XghEmg7xOEHRmRaoARcz1Z/Qiy5/woTqbRAhthwsD4uj1KgK
fVYhSjcZmnMFWOdGNdFPDOw/Z2hh4YgH4eWggH+1HvYq7hBtaVemP6DiXeP2pLSp0TiKccV4M5L7
dChR7dbhMO66IR5P0PhuRpRGxik5ItdFRYMEYf8VCmS23GJ6KUEcaM3jZJfk0NIGCUW4jOQGspah
OPQKukY+wMEkPal5RmY1pxfoW9O8DpaJYyoqJFQgsCTyGNWcPc2z778tNej+OU3D6gE0hJC/a1Rv
HjuBadDUtGZZshpQW7spOCenLgA2yc9gH28wqQJILpvWzTJCpnFFGbnfN5Cd3LIUHb7HFQn7Pbof
xR7eF1eCCBYznm0gk+kEz+zuy9F12wL1fA1cgAhAce98kWYM8zA8ayEl2+bVxMI61w5K6FvCQ//D
unT4PPdod4mR61c9amiFAnGMpBEZ7gNmw8UdR7hzy3Slj8jd53jTIcfRyMcoUvvKpup+tVUZbWoT
rOdkbeDF+qG4MDfFE1yDRK0zDSez5AON6GfaV8OWljOEAgF8B1RcXRJzWL4GHAx6pshtyubVLhe3
11YjyoUoevHvICqt7lZ0x6MNvFgjN8Bt6n9kjXg1WCoEo2kZN1/QfUF2IW2N2HdJJMsq5IJui4md
ZsdLHby1eh6nbUoitma9jDHFoJ0F3YlA8TSLJZhWdqEs+V5H7fpjALefOQTgQYTqX6iKLajdWZgF
CZ/KnYBzvzOxHJothZTiCMmrBqUI1an6IJq6fqEB1/8EUI0ccjG0clcMkSEbX+hkPs/L2n9rZvw3
Yqbq7neXFIFW+aQBfIQTxawsAPyJvUsq3n+lEvWKMhXjoZOu8shWeXvAUUOyd6nTA6TUdPRtSC3a
t0tik3HXgii72paJBni/QlqTy4GJl0AUETtYG+nmoDC902YBw7BfbpJiarO+K2n1EBSMoi+DflON
omOE72F8WOJaU+SBKfCqZBhVbR8spBXuogCVx2wCWtFmNmzWHxpHzN3TtSCgoQrVV4Jc9TFOkvFL
H/RizspElAHmTutgzaqL/0Hru92OuE/aDRmXeY+mzfjsSGf2Q9yjuyChK7AfAkTbbb/4b5BpCUGQ
IdHyysZq8keFYY5Xio/8ELUeHV8mI322YBwim2ppgh0iSjT3UUHHZzSxvesvVFYY8vvdCGgWvUav
ssaNDZXPev6F4MnI7xqEV7uJExrsm3rV5yWo/D8Okn9sC1YZW9TZyAU7TBZ8KYjXUpCqjUn5Cnml
Lt1LiwX3WgUPSPVXpKReoQBhHKit4ImKLXKx/qtcVQUHm85oTJvEqkdfxeMhHOvyG8rT5hHXiXzt
eYiOKPps5c8SqqdqMyZ1G+UV2oX3euoI2KiBx/2Glr0/odWuofMbRlbsUbeM/SZoMabTZsXCm2ch
iTmoYkSxjrvAucNYh2tGSmQt2WgZDoP2FK6vBa59I5fR9IexJ8JulpmSHkXttKqzdOQYXgFL+XJv
67JvbhWUluunoIxDt0cjtH1gpTTisfQBGoZqDtuvTd3iQCIoLvjOTcFEzrTqm3iDNhG9bSvoHx3B
alXML3hEOB0in8gVfRmCUQ0SF634kkzd8qNLmv/j7Eu6I2eZZn+RzpHQANqqJrvKdtluu6eNTrsH
TYBGNP36G+rvLtw8pvSe2tSiFoCATCAzMkJurCrIk11cDsgyQUM8Dh8QiSFyE3aKfJHzbPNvJUJH
5Q3Yfudsa00zcscw6XI44N2EeAwi5FnyAF03+BO8OpH6D9PJq7qomrEbHwG0UN98BWIM1LTVylMr
sHQT2GhBU70DxBFbBlOlVPJ/FU8lgjE3M3jzrsPyeRrcjhVNGThuXB4LBMr3ULWHF0opXO1K+ybM
l4a2IzGv4javUA65oH4zt/Y3Nek+OWAoWMF8meZHA9sp4UNRE8GcIwjr6vI0AfRgI4wBOJG8cgU0
xF2Jk5ThAVaCJgUVYcsnUJpPm8uQNdPwNcRdBvVXS3iYIC/PzjjY2uh/QGoucNUPcGQ6Ayxuf1mI
9w5wZL5t70mdyg5nGASYSOqWAkVzY4rbHMUbRLqZF1yHUNRpYe1sxJV/ZAK4WdToDWVQbShfk1sz
bChXq2CJnRbgsLxMjjgYgg0QaN/gcx47l9UrC2LqQMPOQkYbN0JUzB1RLho8gSJm2pU2c/9A0pat
MJ6aulj+f2fSyA/0LlKJKON1K8TqPaSQCOgj/4dCbcOu0qlhizFc0m0URuHhofsaWH3uPTnWXK7U
qBqAlq5u1rVIK9ZQ52S7CHTc2Mi6CgdgL2hSRRKCrdNPhFpmgBEvG4lpwjQbR5wcD1gKqD3uTudp
qRdTc/78PxTWmTrQTNweLEjOBpZ1602oyR88SE8Qq34LC7Gm7mTqQbPzmuKFHfgcSH4kOsqotTK5
6RMV3o15yV8uT5Nh1XV2WA938qQoE34k4RgcWctxjR4DRdWKaRhWXaeFTQrk+4LOQ0TLtyJokcmN
PYDMTNYIiOMUOVz+CsNM6cSwEDxK6mkEeL12KqBZXFArNY/TgFgc3c4tXiZrOHZDRzqlR+J1YWh1
9XTn2ZC2JTkIWqCiA++e42p0+VsMM6bLwdotmAtqSdpjHUIYgVGBKKcAoMpTD1RcW+6r0zIEuQXB
7ZyilzL/xRZZBcfDs+TyJxhmiWj+MFGitstRlEcbhwluoPIbmGHgrFbLHk27dun4nTcsO9cfUyfB
FSSecUgtFUdCuL+vG/3S6bvGkY1PndqS8OaoVcDbPwZ9NVimm9WKyo95vnyfaK6w9gq39mLZ44xN
vid+dvb8l0TYfwC2+AQ07LekTm/kMEFwfY1t1bQimjcM+sSpEgvFKVlY9tulTloAvXnTwyev+FvT
kmjusFBQqJGd6FGpGOOiRkCHVURpYpOby6tial9zhnbMA6RpHe9EIMalrPatJHLl8mGYHJ2ABnmo
2Kmb3D1NLSOPbAYw62QjFYZQeucj7nb5Awx2rZPQMJJCIDd3yalIHXsPaFjiIz9IhmZ86uqqBM87
tctqrXrR9E3anaceEXwgiUVOk4vCCWjCpU8xLtFNt0pdblgQRzPyOs7gqDpwxCGA5oJkDbCBlHdv
lyfrQ/JW39f5dQM8/q3Kz7qjChuQcozblrBfieU+D2ECVmUrQiDsyAn6vNyf6WOW/9/ZPFA9Uzt5
ZXccQg71qBHCtRZfo4cwNa6be9LHc9hO3bFlKNKuEYLc8mKVoMDkTf7K7LwbO+TX8yGgmToiNYds
Avw5EuKflslSadEjdiw+Az96Q5k8yObKJ6bOFus1ygWejyAEyHgHzgLQygCMIfaXl8NQMKlzoSHy
FkorHvFJ8/AA3nRE7+UijUfre7zdrchZrZI1PHd0YjQxVoonPr5j4ehSqBQHxYPaib6+taEnP+J1
SCfr2+WvMuyD/xDHIudvW5XTHb1seq1RgbPtpu4qfW/f12ljkULPqJtJdWQjOGuIat64i+qLyyM3
eBOdKzaxg9gC1F0dC2p9Ri4SaPYW8iZjfG3Vqq4TDxSUXQLe2R6FF7wEDrRikbO+kgRAZ0AtgJsL
uOe2xyGFGpjNws/u+mlumhvtYCqHOO9di8Gvc8UOKLuOgS2AsCIvxmTl6fTxxvF0Dqe67npV11N7
THhBt2WMVPdyRbi8tqbGF8t45z6y1pJIAvHumKQKhNIy/matF9F/PDmergvPwjoLvNACHGSRcHY5
hIe7/IWiXn/l5m8avXYKDSn7/7OvWParhBVsUnf1AWZqfPmqd1OTLHicWKZwDuHIobhkfWuL0FuZ
d9PULJ2+a7xAOFPxGbmw2IXHTiGKDCnSNw6Q9squMXWgHzsQd6mgiUxOycxfWruabiHs89lxaLtC
zWWaHvLvF9hA5LYD4+3RnuERVABMY7Us8XX7UrtQgnsIDMNxgVNTJd/B6s03SC9cx4rjhZrRNqCn
zUFInP2WSFyCCtA+t2W8piVsmBedrQlw+mBeQsSnssTmB6tk5ncRoH7ey+WZMSysTtVks6qfvWBy
TyKFWq1YiACnCVRN45T+uq4H7fboIRlDG1m7J3tuvXwj8mKoN4UPlgIAlCZUmV3uxjRRmvFOfEpA
YDWQkyoAdQLY6Nv/UNhranyZvXf2xQCpsSXStwmywTa/BbIJhSrIdqKU4fLo/951/hsq9XTepiZg
dd/1BAnqIk2fx6ouohzMmMAq385tyhFQzm64ANEx6tlq5J8QIqj7YcV9mD5Ps26/GBktCNC/gEu3
3XCaWQ69AWsJa/++/H0fX8JAp61NYG81VptSTKDvUH7LfetX41af/WwONqit+ypccrzc07LeH02k
Zuo973NIEXcd0BNqEZXpJI86pHVubeHf2QBUXDNnHtFZCACud5yEjeOu8eMhKnn3Y0CAbWU7fPgR
aHxZqHf7bRpIqHrI2e2s4GYadmOfRU3zuRx+Xp6jD9cbzWvrrQQY24mDQjaVVLfI474lNV3x43+D
cf+Zf7StrbRgDigCwP+8o5G8G3Zh1G3bXbOdNnjSbdm22j0E23T78tOLnA0IUrbjLtk00RB9LlcW
xjR32gZoJtSrkgFzV5QnRCoiRT+nwUum1tz9hx4TH6i7+5TNBHhFLHxZnrmSR+A/vhCZfrm8Nobh
6ywFnCd1n4NlZRcqiYtfjOoc3j3A4LezFGuRVMMG0IkK0lZAxNvGIo02zANFlFXUZGtKs6bGNYcP
ZpQwY8GMhU2QWqdI+ZA1WS3D3OvEBJYl2zCQakThU6W2wGryp3JQ5AbFse41/sMjujBm2uCagIq7
EZXJP2X6UFb3KLjAVXZld5omZ/n/nWWDMCahWdXCPMYJ4Lxk/E2mJN5e3jum6dHsWkKjqG0F9o4D
tEyQ9ZGLPhB12l1u3jR2zbSJGiHskaB5q34p+y8eeb3c7scivphzzWS9XIGGksKkhs/yxd45J5JH
/IsH3vUtv4eq4Nvlfkzj1yzX6uXktT6A4TSvNr2SwFasTY1h5vVMZ98UZTBLfMEoXkF/EaXlW8M+
XzVsPZ8JPvQqo34/7ryq7v8wME7LjZ9L3KIut28au2avriKFPQ7luAM6KxLhHx+MlHG+JkFjmHRd
33Jh4uq4j00j6S2EIaPCfr487I+vTB7RxS2bBiViyALCUlHG+ebfP46b7vCp2JdbRVemxjT45f93
1toCAsTpiKmRLI+SsATC8kpb1VOYc4JqQjVJGBPKaYfbbKgA/0uvHLdmqSh9BSKVLo3nKFr5Hlx5
cXA1Q20Gn8VJAu+V0pt0eg6tFa/4cdwRa6mZJmpPw6pMYT8uyHQzJZ4LZ3zpW/+WEfLTKdR+Vu4n
p503reVFl/eP4aDVs5XSc5MMBZ8wq/xL76D8o9jlWQAQ7nXeRs9WzkFXuMnA4W1SVLmfmnwle//h
VRqVzpq5loBnSZAsjLtgyn4Pwn9GdeCOW9ODV8S3Ck/0y9Nj2Pp63m2qUCy+8GbsSHeXjUeeXXe+
ksULvTOpKaxRn0fFuLM9uiMV3SA/3ER9Kz+hEHZYWVvT4DW7DR1kIQeUMe3yKXxdclXYU7VcMS7T
ZtVTbhLcJihihuMJ2jiCwjHKkUWEIq7I9apby2PHjvJdM9JNna4pQZoWXTNoy5UZIIr4IJpwFAQ4
ETgJspSBLO880KfLK244B4hm3A7E0wEihkGMwxCBDvPWD0BKkImVl4FpTTQTD5lT5QLgvR3iCygf
BCrRdlfch2HketIN71SgojhGzro7b3gCE04Vrxy+Bi+hZ9oC1HTGvEXTbkZ2c9dswEIBgphimxK5
0oVhYhzNoFPgnP3KwXZiEmfvn+EqEkEQqSyf9M7SbCmkD04U3MMpdK7c+BPlxcqEm4asGfHIQMrv
u3AOlMfQkOo30MpesS5T08v/70aNuqeAKYptUvHvTvM8+itu09Su+2+7S0HF2C3bz/brHepet1Zx
VboEE60ZpwIfVyNiLKCjskPYF4BqrrFMmrafZpOjN7VAnmCiUYW39yoEGtofnp1uprZbmW+T7Whm
WXuZIC54U3bS/V353wv+vbpKeNcjej6s6XMJ4ZVlyq0YJIf1dkzWVFhMlz89/yWHQnixBYcIEPm2
kp9BcrSvZLCRPvzKPbdAgM6q7VyfhrDaXvaPhh2kZ8XGxGHCmrDMvgXYuYs61m4tJ2ZqWjPV2HGR
aGMwVdREZ81TQ3fXDVmz08GbU8VmtBtaLkrZ6ygR16jIYG2XL3lnptCWQgEAgV+E8h8f7wBFuG7E
mpn6qKsXPfglEL15IGqbBc/XtavZaAEqTIZn1LCr7Zusx2bfX27X9HbV84ED9hfJEzQ8HcWDOmT3
v50nf3O0HiEBFV3uw+AEdE0Xgjjm7DHcJIPxOxg8dkD8RJSeRuofLnfw8fZz9Jygi/QRAWsTqFtc
lGxDEZCma2ocZJng/8YDHV3VhYOaoQUPHOZng5qUTboFmdJ9ugcL2st0vnMP7maTRp9uUJjoPZ+S
L9d9kHak+o3qKaWYMd7e0uFuZNeo8npgUPx316sRJK1hAY+GqrJbuIJjjJKQ64asmeoSSuadFw87
l1OUwAxbGqy9rj7eP06o2WoDU21BmT7sUIN4zwT9InNoJaJyg2TzmkP++BhxQs1u3br0PQVaqN0E
LgqUc96DimpDqrWgrmmHauY7NEUK2l8cqxMo+EC10Ra7ISnL7XVzr52yAY9p47qYILA2JaiTnP1P
1zWsHa5iqJt2IDMWNZQRozeQV1/ZLstO/sCs9LygmjOmqhItj11zbFF7iEjF64iXIKJ0P/0lh3r5
C/7eFj/qiP275UNeuQUHKeAueKr2xTH5Th/66GC9usdynx/Zc3m68V8u92VYZKZZbV9Qt2okuqrF
rkI1wpp7M+xNplmtBCsMsxqwJg2o8AXh5CZPv3ZQ0Ls8alPrmuFCDZHmYHhD+Mx/zoqfdfZsi6/X
Nb1M1LtDdg5aZjscTfchsF71Dw/14+oqrTPPYZrFWrIJKxnCl1me3PWgqMwntWHpdc89R8/4dY5b
iLrBuVgp9kBdsXN7ujLjpn2imasYgLTKY/gaMoJir/Ii4C1XzOrvu+6j7a5ZLOpMMz+xMCvN12ET
fy9uuhvIKezCzfzwKO7Enb95ore/xNvlBf77Qv2gO13QZQSNk7SX1459D1aeRwKSh0cb3Ih7VOG/
/Ykf5H11b93m93Qb/1iTijAcB7rOi0osMMOAC2sXwncgy2yHEfcr8HUsjwAlxpU34uIgPvo0zZqr
MB5QjQ2+fc5ek/pOMNSj10+x85oNB79ei+KZ/BPVjNsKS5u2E7j6EtRY+/58i1L6A5nBIwsitJCR
cwWDr8P+yU3HOzAXnAj42mZZbqQku6CAfPhk7S6vpmliNU9QOqDcsmIMhajXPAFZ82NiP9bZmva2
YT41ZwDhlhxXg3rYQfxhFwbDHk/llaUyDVxzBV3OM1T4DbgggFZgW1vuVhTiaaiOYwBO6MuTY3CT
VDvBFVhPLPCdYp2s4A4lzXVUxuIEffqrHg4O1ZwCqpipxQf4SsbAyXDwk6vilQ7VHUJL8IQF89au
T7ckuymTHznItdYgZ4ZZ0YVhXJSKluDpHaD2HKPCuToPJdlDIfJwedINNqirwqDevWUxKFV2fb9x
oFkd3vlgMAzaEziqgmHlUmy4iujiMP1MhDPny8zn3SOpupe59g5N6d5D2vKmrJ3t5W8xTZVm6BVv
oXeFhOkunU6C3mXzPstXTMvU9PL/u3O2AP8YED4jnD7zeSSQANvTqYYGVlDw/eXRG86sQLNeXAIn
uweL2g5cCdS9Bw3u5XZNQ9dMt8olqqWXu83oPU/h56G+r60VizI1rVmsy72OQ3Np2LXtneXe8viR
XxcZcgLNWFHl1IJHBKOexm1o3bXXZdcdXfElGyE76C2zTFwvCuKfNLgqegiphH93CGelD2oINOxn
FniiOzxBrrzN+Ivtvtt8AoytQz+iaW/acfds86vi7QDu/dsuKuNyB/z/uIAlYu8w5zgDtH950xks
3tdMEV429qwwRZCGPOXzLbhgLPaNDq+OWosCG/aejq7qSooi3gGXB2mXX71sfgCk8o8qxiuXU7NG
z48Xa8QHkDjepEGMQt5m5QZpmhvNIEVRgFyRV3iYocIZwFMv6moSZb16GPJ6O3nBWhrKcGjrQCsw
xuZQEy7QUU72GZ8OQfDqZPNGreWcDC7L14y0hJhGkQXYmNAq/gxBAwme2sv7x7S62pka246gVoMz
1SnpL/CkJaDFBmfZ6Cj+erkHw+ToKKqgtzxQzaCHGTQYO0twdWPNRbMNEpns0lEE17l1HUhFpryV
dYGLs0M2IEUL17QMDQe3LvEyOLNMPfBjg6seZGFZlCWbzh8OJakj8Fo+9vnKA8SwW3VAVVdUYZal
mCcqpgffiu8TWoG6PXwEH+0NSkVXujFsJR1U5bmhaGpHIQ5Sh99BewJyZ8aylZulqfHl/3cOtKwJ
+HJ9GHPvpBsw+UbdvOLnDPvU02w5HrMxoWPQ7yo3cnNnG/bfGtAFXt6ipmGTf4ddgUkmJiOGXaYj
iPqKCMGc61rWDLdXPqRzvMW7yVOrbppxZaKXw+6DF52nmW0pSNXzCgoERILudr5LEYrLe7AZq3rL
ySfuPPFxjVbDYMA6oMppOndgMb7BpwOY5aCUVbyEoEBfg9/8rf774GN0VBVvRBim3TL9n9/aDXt8
nh4P9P4O9EbRJ+t2FYlg2EI6XwSUie3RxQrvUB5N2s8DAYPnVcQgnqNDqyrul7Gboe3Cvk3GY7r2
cjfsTB1Y5Yyu6/MZ7bbNT0gSRX1zlboyRqyZKhh4LITLBN6wAtxMdATzUnmdJ9bxVC4CuP836Gk6
z/J2XsODmhZQM1MQxfSZTWGb8fREyw41kbe0Zdf5AB1P1YEs0QpBrYcUfdo/QqHokwsJiJVLjmnk
mrnScXA5mKAAlq0eC+umSJ+5fL7Kw+jYKWwI261rNF15d6X/HKvrFlHHTIFNNpagckewuc3A0Rbv
ALPfXh6ywXnpsKlGKZ4WYFRFKD5X+26hER8dUBhG/hDLPU+IvXWRQH4sqsLdSuhoXFM5BarxxcG9
O52c3PILL8YSx674VLKw3QY08LYQTltZZsMRrgOqrJGzkaUlOmgb1E6X7TdUUytQMKTzsZticHiK
2l/5GINnIJr9xqwQNuqR0Bd7aLszS1cOWlO72kELDSdXEIWnpmyzg5VXB6iIrWwpgxX8zUu+m//C
hUgF+Clw1/T+BBSiLqjK5V8v7ynTsLWDViHUiFsytiv35B+wIo6/hO3Mb5cbNwxcr2L1Q6dohhLV
H2C8Zu13f/rO2Mvlpg3j1nPWJYfSnKgdpMG7G/C82dOvy+2ahqx5nEoUnWgCu9+p/LZTv3NEzfun
y01/PGRbT1EzwHBj1N0Ou3zeg0Q0rnZXtBsEem7I7wLGIGTm/nDwwjxXAShz7zrQq69FJBYz/881
A+0vU/Vu+yUTz8FgGQuwP4bhxoKS3kaWGTT7ihqkLGAKvvwZH848ulmm7V03sd0FbWN1/rkAjf8G
Si1+VKLq6cCZvWKipg/RTBT3YPD7hlL+oA0PEG0Cx2MbgHs9r5zvRQVEzOUP+XCd8SHk3w8BJDcJ
mi71z9BkCIvIrloQ9+Z26t9cbt80UZrJonYnHVqayR9JHDx3XeztwWe4r1TrrMyTqQPNBtTkyK50
uHcGdfvzYEOdFrSL+Q7ErWol3vrh2zAI9JxRGoZTAjEp+UOm+fCc28Uv1+HgX4bwmTwkzeTtWtpM
26QU40p89MMjBj0uI3m3u8TIbNQSz+KNNVB1SOw/kzsPm6Jg9xlETiMFSZPr9jFdRvC+JzFD6ybv
yHlgIKscwOEZISsMbeJqfL28AUzfop3HzQStUnA8iTcZQiPPlqC0HSHhCKUCANTaHhvZHaEzerkz
w26myyZ59zmQzJLZ4FL/2EItptkkFQggNrM3r8IuTB1odj+MYdKoUaVvTiifR6zcluZje+XoNZOH
LoUzADadvKVjZ0XjnLtnq4KC+nVzo1m6xyW0ppLRPhOvakHYm2dp+5p3oDK6ztT1jFAipqxOqbJ+
+JyQnarIsAGCr4i6oV+5ehlsXc8NkViVMgBC/1zakJcH7fQYuvugTJBdGWXarsX4DYusJ4kUF5CU
U2o8J7yXYqE/aBxYOwJa11zroI+h2Xcwgrh07NV0hnraA8kh0JtDm+yaCxga10y6HXu7J50g/3c0
ofDwJusU2NulM+FZf3kvGRYi0Iy67fI0q6rJO0ObAjToPP5W284XFObmh8sdmJZAM+TEzy3VNAVU
LRBKbG7qHgS5G5CeQ5XhcgemL9AMuXAAOgihxXQuBgAaIIE7QArBHpCphvbB5S4+TpVjJTR7zmzH
hxpCj+0qBU3O7Qgdus/QmpfD48jcEeTDE/THxKNogZ29F+CBll+GKg18tgkgpSaAOmYO/RpCJLh/
s4NRjXLb236afRGMgME2clg7kTXSRdOUa/4hg14uml4OUpujehgqsKc+a7zd5ckwta7dA6D9W6Po
yBY/HE/diTQEUTOB6N51jWt3AEHskccIyZ9t6KttB9FDsElCNXcN/GUYvJ6NgoYk8cfC8c6qGh7A
N0Xu/WJIrskbgQtDcwYWoOXlNDXiR5plYlMtcsBRGHcg1788OYad/p+8lLBckpHQPifTGJI7L1OE
70HSH2YyqqwWkhWX+/nwwY/v0HxCllCF6i5Bjm0KllNo9t4z6t8VkDZH9QlkgaDJTvFH07Jflzs0
fdjy/7vDns2hCx2raTjHTU820DA6oM7eunWAUF9xpaZ1X/5/1wPkDnu/qOzh7Lng0w1m39mOLHi5
bviad4A8PZ4VQ42b91DKwY6S3HVaBd2YFqpCYFSqq7W88mIGH7yJ9MyVzG34lmmafoJ3ogBJq+Nm
Ks0ikcV5Hp7SIMyK58GF6nq1bawiVOepLIFg3ZTQFXceyxjn4bANFckhlNzMbQzRkdbuw3ualAp1
/17lZdUBNejUeepz1/I+NTiDyNlG2g8MfNkM/XAeJUlQnifLrRfBswJvgiGC4rGErCjUpvM3KaHb
kUAl5SyChmQQ4MSUR7ODojto4UEY9fuI1JiaN3g7tvMYQcGjDA++20/0U1/bSXtfzdK1840f5qJ6
gpiKcB6yOKv53s1iUv9hoaPyH8wlEBiNY9Df/RrqLOS7wAL9d/gt8a0RamV4paBQ8QAiWC8Ib20g
v1GOd3m9TfahecCS4B5aJen8kw99AdLt8EXUPUj9bOdAXeANHZn/SrK4g0JTba9s4MWHfLTymmNs
U4ZTifnzmdQoKbgtCIMepVf1wXdoP85+v/VpUIbNjkEaQd6EVlCvhf8MpqMnBIe2EklQJ8Exm+R8
P0Ax4ZYM/lq6zmD6ehowI0E6gF9kPpfcZ7eiT+cHr2vd29G3krXE8seVBkGg5wSnqp0o8TNytPPs
hpQtsIID9Ozi/skL/Nu2Fz+TgN0Ubv86Bc7GavxnEPCukRqSv2nfD9ZOTxWWdC55AizU98yeWXxM
odrbviAqk1p8xzxr8A9123IIkIkhqE8x49Cu4H4hWQbJoXh69CGi2NyFRQO5BquPUTpJAngBpGQF
SN+H0RXJK2npPB2TJgHlbqAkzU7CBtshhZyqyCYIG4EuvtiWXcvm12wSEAkWHXT3QM8ArYSfYQJC
/WOTtsjeBCMgN9Baa0Jq7W1FE+SpEHzBdosHF6JlhSIYxzxKf3B3eZH04o+tZJND76XMIORLoKQg
n+KC2d3zAAGr4b4Iejwjagh5TW+Fg/PwYe7AKvUKpalm/lqT2ZnuQWBVyd9tRuB1NhAgHXwferGp
hAwiaiykdZ4aRqxPKehkvGe3DhJEUru8cJ9KCGR7UEjqyCdIjA85NMo6pMUDWxDnJR3GLPucWkXr
3IUDT8PXarAgeKegOAnpKNVk8cEPphnqUw5UG9ltgN/64PapG2wrFk5sB7CvagCKs0ADHOLKA0o8
xVX+QG0CglUFcMu4Fa1j3SatNRW/g4pAhCgo41adIQcYunclsXu2h+yWWx8kBGeTux66Wn4VFS74
HG5GUoYWsKSu377JkXsV1JgQHmp3PXwbu83rvJjuk5728k7OkAmLAnfo4oOC5E75BzU/PctQhz30
zQGCxMVjI0GUcacsiPFAmBE3bnvTUYi1uJD3EzJ+k1AS9Z/sbpghIhTzLGd7EBQWNOoEi712V8Wj
V87QqKJ98UI93/WfkBMVCdvIPp/6xz71QeG0Aec9dE22wZzF8mfdC7xKoG3iLYL3YUh/T/5IkqfB
z333CM2z/A37CIKznUqofe7jLJi7PXZn77bfylRJ70ueinw+ZFD8HDaIvHfg8q7KsEJSNCmJ99KV
oRNv3YnX0Arh4CPb9dCItg9saJ3yFpK+EK9o+7CuWsQluuZuJtbogNuAcwhwbSRoTOtjM5H4PCrZ
gjYxTfr6mAfQkdjHyinjTWMXyCD5U8++Qgg26LbBmEAILAXvcHCDoCZsTpRgYf+S0AASKdJKRLJl
CZRCURDVde7N0Ere7gO3BLdNVOK1sIN8MCQyaxeKyJsioFV+CwZsKCKHnQuVnzYPpTpBLr1qDgGQ
2GTnOxOrT7zJqpcgWaS6Fs2pny0O6+EJgcM0E9EMhXdsKPAQBscxKag6QoxwsCHnaduLgBqZQ3mg
ogqq+xIyTwk06GlNoE5KRsuvT7C0ethg11XkOZ7ccniiTuACxOzJUCFOkUERUG3S1LNfGaov8I+y
IOAxgka4Dy1MSUXivSOt4AeP+57fU5/E1WvhV34I/R8VqodS8I5/soiHE114WS7OvOpL8oB7/Rx+
qu1R5oe8S5PmO9TPKqhA99BtG/5wl/D0RYB9dz7aA5Tno4wy7gPsDLG9XYIJJtuUQwPyAHHlJNhC
maRM3xIXAjY7mFSQHW3QblibFiUuIH/0BrA/Fo4MIMY18yULXtdO8ycsqs46jjbkQYB9zyyaggu7
GtIjJGtc61FRL+9uZJnLKtsjFpw23wILwvQvFuszwNYaAokx7vZfZ9HQOIsGqAnFkKeVqt06jp2O
X9GaQkW+hyLngu37NMErbBvGM7T2Ll88TEexdk8eaDy6JEmbs5gHaGsCXVSUG9AaFH+ua1+7JdeB
b0nR2dYLiv6a7iQ4xGg30OmGqOp1HWg35cQJ8naAmNzZb4Ophs+ROTlabR6vsck4S0sfnbXa2xda
2xzahgz4aJk3EZngtZMs+ZLZ2DVhedeq9MbzQDgAt6qggk5/Za66SfPyZPlsZZVMVxrteujFhV3j
oB/PnoOABKI4FkQ2wdPaKSjzXTeP2m2wVgSEoUE6n1WWhK/w64xD96aA1O3l9peX3gezqGNIcOhD
QFzl/TkYERhVRdpuW0jFboWt6tux6D9d7sZwkdaRJLZvObkHnoQTc0Bf7IXjK9TTH+s2/bXcxxIv
QYRTPUiCe8rlDg1Lo2NKSsg2BDkim+eiqtkuoPAZpBumXS5AvX+5C9PULf+/e2lmZJYEYNr+PM8g
0aPC32YdV/vcRU2Fba1F+w2xeB1oghQk1JjScnzxJOuLSIGXHRr1NjsMRZM8JZz+Gil9vPxFBq+j
Q088iAGPaV2oM+u7EgLMge+RxXiZ7a6VcJo2guYXBL7CdaHvdrTt7JxUqKYqvZNXJGGkUugXyBjG
AxWtBjf1y99k2giamyi7OexbSGaf6ybOdyVISSLIR4I5cgxXgkEfc53gcaa5AdSNirgCn8kpEHhw
qBwCYFNSHwMu6n2S+nfER/19PS0cxSl75LjArhivaTI151C4qLXnkJF5wPUtFHvXwmqB78SSlXfT
lqWHVCce+zPekIkX3o4xgRZc5QFVylYGYNgwOsZl8HlpxUXDIRLgDMUhdqF3euumlK+lV0xzq6Nd
BK6fsqCjcwQr2W7KhgdF2aMCknRg/t3f95wCj9voiA0l+VqC1TCvOg4GUcN+tkqbnxJsUtE2kFL0
QY4NQWHoJwv/xZvZfR6iu1CuMcAazFyHwGQVEDfdtMwkdfCG6x28iQVOFD8Kct/57pYzYMtWn0Ad
9rJdmJZOu2GUSWw5dQLI+8Lbmm2S1IaGtCOzYo0D0tTB8v9790itniNCoV4UosgW5DSrAGEnh1gr
Ht7Uvvtv+wUpE8SmpxmGjTHHDXO2eMGtAbtNW0BzG3XgQZI5DqazoDFQqFFNEF2/6RUNQqgB8t4b
b+NY5qEf2cPQ+F8zWXEwkOZq0ZK8vEIGz6VzDbGcT/5Q0P48tLO9g4ydv2WNRJFSSNaKuk1daA5k
sN3ZBlfngDgzpKfxHM9VZSF44EOS4xcNaVyt3DcN21tnHwLjqeMpR6hzPDL2alsdv2MiZmA3hsQy
YhT85FBIZ1+eOFNnS2Tt3c6D5DFqRSDDcFJVyDeLpEGGa19di3wDHrDHvvRWOjJMn85KlNQcHMMV
zpZFzABpznCDek7wNwBosrIHTP7vb57q3bcUhUudqsvso7e8lBPWf53g6yApCw2b5AY6lDeQs150
4sN7J5Yr0WeDaelqIF4sELlKxvocA6AxbYrZKtxNCs7YeaWDZSU+uHU6mm8QrbLSkjnFqV0yGraH
FylWaMJ7CnkmJMzS4K5yy6sQkwFUrv7dD6Kae9vr6+yEbBm0y4uygCa83zf02+X9ZrgI/g1Gvluj
oQ7yntZZd4Zw6Iw3eqhiygg0IXwEFgZC4qzfSzYncjVLudjnR/On3TiKlll9JmVxKiEIcxODllaF
9DHxy0MxQ9uyRJQkwvWwiaD6/NqMa9kb077Q3EUANY00pArZGy+ZSYbqsaL2y+3c4OH8+/JcGrrQ
+ZBE4UPbxFNYq7prD4D8Fvsxhxbyda1rnsGjXYz4gMTG5vO8gYDwjHgflHuva33xR+/2QVYhwg0h
INDN2VP6UkCn9xuFRM91552uCVKGBVAHXY/WWW1H9v8j7d165OSZaOFfhGSMAXNLN91zSnpymEyS
GyuHCZjzGcyv34u83ydN/IybLfZNpPRItim7ymV71VqQhIyWpG03XjpMdl9D3Kuxx2WBJRzH+X0R
1J4PZT2L1ve4wIIY/D7jaC4/DRCmZe2S3ssBl7ohJw0WbuYqebzeviEW6wJrGcn8zLO7EaLowIDG
iWyaewXPjKyOBVulTIadRcebDkucy3xmyVOGbDRr2D2xkQUqf7nkiMiL3Asr0tGn4CgGnWE3IkAK
Yt1nrlO/A9H8luSd6TM0PyZVTL2gXpKnwuOPsc/um9r1oXEcX5Ks/NZXU7yxZt+eFFdHpE6ZcL02
CPBAWEARnrrTcqjmNgnLAAwAe+bd1bmTvAFFUym46i60qx+k1/zs8vIRS8Hb5dSurqgip35yMjcb
L4xOfhMSNa8q8BQX3ns+AOB3bTLAz8aawQX4fSYPBX3ugqeB5HsGz2w97ZKAUwhFUSLXJvKPPwRL
2AfZxh7+ZsRA21oshQpWWUEpDOMWOWSmH3N7I+d5c3Wi4fX3V6EIhc8J3jxRUxnnNxzVskz+cov7
qvxaxtWGzd/csdGFdnWTdzlSgAljr/CcwKY7W31L/VuALPase7S/+sOrT1haP11SivbF+uqSTgjX
M24Adh2t0LwWS6uskY47gTcmZxDhruczR9nXDndC01qu5HEcpTleASIkDVnym3ovECjfsIppYum/
VlFZN6tpRhVGb71zoeKRW/VRqscA8NKsWE7XP8C0LLXUaLaSZAhyOkak86OqxpS207LXnzRfrUGZ
JpocX4DHO/ZI+246970/bWGW1uXxn7SO2XryMycxxUyi5qBmywEvg+cx4UflOhur3mB/nQ8yTzx/
oDYoTKCyNorPi50fuuZdwSH8vcX/aOpC893aW+rAHdaqifpDlp9nUHoFbAlVbx2cciNVMVlJc17m
+bSsgBQDz+/7qnMPRXL20i0MhKnx9fdXnmuPC15hG3eKBp68W/LsnOX8duJbuB5D4NEpISEcCO3U
GKszSJvTTMc7x69CePIRenu3uxxAT4SSso790cEs49CYBXFoyy1FjLcHT/StlrVYPMkMwy/+jyB9
KNXPpHwZ5/P1cb9teaJvtAFdyEQLxMxlmo81MgXC/fUKLLre/Ntxgei0hNbs5irFi3qkhOU9Ok7v
h3Fuz7+ut24avLZsWNJOeHiFacb2XQzipiR4ENXzvra1aA8NoKTC+xKCTjmd+JAfx4Efee9tRGWT
YbSIH1izhOoqmrfBV8/f1/HGNm4yiR7tuVcTVqJdP0+e7JxD5LF8qFi6EQVMw9biPJ6RK+Gti9H2
4ge/GY+t4D+uG9zUtBblVQ02oClY0DQSJuqKMJ7Ljd3JYBSdkrDucKRqa4m5jOfjYHc/vWW5DWa2
UYRial7LySrcAoyxB6oCyr719o8C9wLplp7u3+ziv7sTvO/f0MiKmJClF9ZvVXgESALrS1rjmiP3
nftB4ZfMcm9lV30rfZ4cgmnx7pB4+bgwJ5eyqR7nuUp3pbVEL0jzJfWbYAZPVl23UQyxbpyWdk6Q
5siWXNJxXOc+9bsT9RqwfFUnJf19QU6vQZsXryxZPoIviKZPvso5itz8b1Vnb3ECGNauzlgoUF3H
Rob9yye//V4exn6rDtu0tjR/bqhVBO5aazm6abiIYxyXoZs+Xnc5w9bCNW8OFqBtSsCnosAJAAzJ
z37gnWUyPuTTLkQCI1zz6sbOgA3CaS7iE0PaSZ/dnn+4PnqD0fVqM+T6SlZQBIjs3j7WgXd0wT9y
vWmD1fWyMubwaQZz3xgp5w4S7KHTPAzzz+ttm4atObRivgfl4rV6lo/vOrf4sQRi4xhhanqd51dp
FPjjBS9sbObKO431p2z8s2/ImntCtcyanRHt2sF5yH6qaas6xjTg9fdXA3ZB7GmhvgMkk+2plZeh
2sjGDAvb13ZXNoO8kuPdMvKZDRVthkQVoL/vvLXzG5bS/PN1u5iWieacs1+OQikMv6dfRHZPgbZm
zb78Q68Rs93SDUgPx2lHkB4WbjQF9juxWWhtGrrml9KbMpCkD8UvNgLHk7Hil8xA4g/26H3j10vD
giHOB2c97AfNO68uwyWAXsuGe64b6xt7ol4V5jddZmUediLHnk/2AFAtp+JQ+d0QQqv5BOzitzHl
aXR9lg2LSS8Tc0e/q+gMfgYbDPBVOLtpM4fNVIHaxM3nUyCGvdm4Xi2WTcR2JsjNRonbhS4Nzh3r
Dz2w99e/xOBu3roYXrmbah3XgToG3MLJT3wuwO4TW/vCmk4jqBor6fJ1vvFKX3bPNHu6PuZ1bG/N
tebKTZwms78erPhg3akZQBI+xocxKX/va1/34WLpOqrgZwD6htVSfvF4e/CrffR8ROcTrGgf9BUg
39FUVhHOKmFH7NP1kZtmU3Ph1lsA4bfQdDb4YeIDTdpt4bgMTetlXD3OyO7YIaO1uQqbdjp2bIsP
wNS0lixnkFKOCwe5WIUr5GgaFQW7SUI3cgKDr+olXD7kX9gwQi9giqeHycvOPAH93GijGjDeyoPf
BCkwopdvWT00uSyFFVnyd4CLnjrnV5vctf4XG+oH9XRPtraAt5+h0ZPmr5PkS8sgsP6SJHifDfCs
3sWxPKDysQxL6i83aWbZAHLTwyhofgadyNZbp2mW1t9fRYpWFIyC7xyXVu3JKz/m+65JiK7vKry+
zn0P7TIvPQC/eTOX9HjdHQyBQq/dgmhoUjGBheW0N1Pw0E6/bL51CjOZQ0uUcaGfAzMOljgOicxw
lMD2Z3b36frA3y6fwTRrjpzmDXDjKKmN2sH6RSsHFRmobhv6H72HF3MxgAOyCgfoEfc417O2Tw/D
4G2cXQ0Oo1cfqQyUPGWDvl0R33Dfecxwb96L7KZY/I0rCYPx9BKkYGhS0XiYmKaYzjklIYB54XXT
mZrWcuneJ8ucJwje0rnzcAHkyH3UfUSvKepHTucMJZN4yPwguq+i2gCvmOytuXSWMhRlLFhJ/bg8
WYI8lvkRbGMp7/blXWw11SvP7VjegdQF2Ypcbqj7SPybdotw2uBhOumgX3MfQFJZ/EJBoXeHMj1M
6QqDKUZvZ9xh2m48AQabW+ty9K3kDK3vQ1wGG5Y3jV7zYc91MieR8KAxRqXH8J6TNgzcjYzUNK2a
Cyeiany3wrTa6VMf3E3T5wR01mJ62bXOdbx4GdC0ICt/u6juO+u7zzaGbbCJDhBvgJhuA8T5SILO
pItbVO4UYb51F2kwio4GJ7YgTbOedAPvZ2A9uRCmKsf84FQ/9lll7ffVUo/J0MWoo8Bmb79juHMH
KmxfXNHh3243A+3P0DKCYd0UC5i9N+v7TTbXHDRpO+S0PayS5V041jelfFbJvgsAnWpwjEsot647
SY3i1eLBs6PrljaNWXNLF7fK0rfg74ED4daLaj4kW0HFEMJ1GHcxqWSIE9FHwlpA6NgnX1FCvvX2
aVqBmlsGRZyADRBuCUJQVNrPeXwStreEWewC1M/aLUYIg310RHZKOyIqLoco6OobQAdvIRAb1Yrs
20F1ODbUmz0yS7+PoG12u6SoUu12oacY0UHXeAxOlRphIWr593YCDL3rbCD0DTOrg6uzBIVjnoiH
SExFyMFjMUp/n3/qzIJzlzmwCNa5GFCxKUk9oqq43oS/r8v6jTOnTibYo74QtX7IWKRt9eGSS/ch
4WP1WAbqnWKlfQBV11Nf2+6xmjwXFWKoVE0VoWEXLFsYVIP1dKBHEGd23Qm43GDfVuKds8U9ZGpX
S5nIDDR4K3kfJW12kLI+ADV5vB4lTE1r8bhzWe74QzlE0GJ+tnGuDnGp/3VX27qybZDNRUZ9HHaV
cur7up/tr7XF7H3PWjoVYytKd568CiNf2tAP5kM+sI2lagoNWtoBmLrVNv16lJ7cb3mnblKJax21
MwPWcUy8dd1q9NG8Ly5A3B3iOds5m+vx99Xumo1jTVQFHwNmbYlKePIx6DY1eAxm0bE6Xd7Adbg1
RIuKQyLfl/ZNMOx8NNGROh0Ku5uEJoDTEPl98LOvgJseHZa4Gy9hq6+8ER90uE5g5a3dgoIMSKDp
haMa4lwoyg45WFsini2fVec2G12ZfErbeVFzk3Zd4PUoHO+jyR/OFbKoXS71V8D09QRbzeKAqGV9
tsStJuri2ZZqiWHb/Xuf8apllFE7SZW5fSSzT/PyAPRe6EOizd3I5A020QE7Vl71pcvR/Awi4YMV
dPMJRHNJdN0shsH/B68joZtZxhB4qOfq2MuPdvKMh7Kju/OIQ7QAXPceyPZWwcAEwscJWG0sb+Po
Z7KLFn/9tKLgkotHvCz5wbEGcS0KzO3+dN0uhkVPVk9+NakZluGUgQ0CoiveGaC9Myrvz32O6vV0
OTq4y7vejekj1t9fddNOMZgKVt5/27p0JIac+C56J0Z0iE5KY2rnXookzQK4AFQ4oSjnU153v/eN
XHPVbM6Rp/0duQ36gftqi6bOZBFtB/ELMtfzsgxRQkbAGfs6bEaxrxLZ1QE6xJIsjgfaX5AKWKcs
EF/E3KvTpFCSX27jed8M954baItHLmMzgkVouEgqm1At3U8KLofHIHGcj9etb+pBWzcrOwi4blh6
z1o5uXepyuOfbjU7y7d6sZx042Hx7StZfIj2HFE5aqpH2gLEDf4G5IGNAAwihyBTbH2ZrG5VA1is
dxP1f5dx8C5Iu5/XP+/NRYB+tcXVJClqMrta3jdT3TShBHZZhT4ITrbQrev9+3/2NHSgrTIuwCBC
BhE/FawSUWaNXydUbE3u8qex6Usz4WJgLePf9zXauUzEluz9LCs/Zy6755iryA9GshFBDCtBR/sM
RMQyVROK6+P6SweOm5CS9GMpMDm7Rs9XE74KUZUAv4xdsPhpGIrmLssn5ygta9dZEiR32v4wtDEo
3rtmvHQBqlgagbJDlffpGYwrW3Bjw2LSkTwMpV9zgal96gY/SCHhQtz3apz50z77rBPzyj7e2Pk2
JHnAwl7x+pnEZClCEBhtptSm4WuuDsBAOsTjGD9JL5/vAQJBOC95sHHYfnP/h/01D2edM45lng5g
7Gw6+gV48rl8sCmONHQCMviEP6VbTICmvjSvjgPVOamjlieOwucjTdMqpHYvj2Ae5MfegRThvhnR
nHuweh+TziZUMZE/VQaJCwesbRspqsnfNGfmoP4qvIJPlxlqIjfWODqhRFHhc8BQ3nJ9/IYudKjP
lCBGzECJPTXeokD4wOg9tqlPttpJju3qiJ8uDxKSe+78mQ8TqFOzjNrqpmC1/60XNKEbmevbTz2e
q7NIx+AXIl09qCcFVfP4MICYUUE8vRtEmCla01MBYqDsXAMeOp9ZWyzkrprzLD4yq64mvPfFeHrC
U423le0afEkXKeUQY7BBbzVcUIwUHyCyWZ4tsKlvzJthU9FZpkWQoLgURE2fqVM1Jx67dxnBC/4k
lj9TLTzwpX1OUFWx0ZtplWhxoXN9aZeFhW9ReLxqeuLOYO7o+VM9DyByu74UTZ+khQcxzCNQFPgk
2eA9NsvrRyk//K3k6rK0PKgMvDcg0/eP17szfRP9N5aKti4F2Mbai7DmMpIK12jZYHW3zrQM5+td
GIKQjjQShVN5VtzH95nv4lbaTr6TFj0AK26HaZ1vqcKZVpoWJjzHGmY2g+aEFisMogMDV71ubtc/
wtC6DjfqsmEBI1UC3fsGxQlVmuWPrrDE9+utG0ykA46UXzZjg/vdSzcMybmzZBBS3FkfKnumHxIB
6pTr/Zi+Qtv7VTND/7ioxku2orKqpiDH0dmcAdNXrL+/2pcJSmUHmxPrjnhlvBJ4fuRNmZxjZVWA
E2ySABk8REcZNZZQFW/G+W4awc8EJfgTC/gNRzA9rEEbhKI/rUz9uG4xg3/osCPAV4ckcBV2664s
DwCakgiQaZRg18sWVP/Ngy/YejWPr6yEjo6dDJcpSP0jYeJ3UPl5NOfSOaAWOwsDIreycNMUae6u
VK96vOBiATA5tXZYTDaEgGgxshYkemDEBpKOUNx+P143n2nBaYmBGgbLq1DBe4FMh3Me6iF/7qU/
bUQWU+uay8s4tca+4WBNWGkUuhSPjFW9/Lk+dIOpdIxSt7Q2+JoFSo+DEg+XRe/iXIx4sib7Puia
o+vdGBaYTjotlj4oFtXa4IQbrdum8I68KpvjZIMA53oPpg/RnD62uUVzJWzwmQHgrTKyHP6eJHk5
u/fB3GzRBpmSDx24pBowzPp9qe6U536XMNZBgUf5NC2fJajbREvODenpDS0d0DVY7MECQyH463cm
oTqaqcnKPCsVJWAjyT8WlWxObWxvQRvfBGV5ICn9N7aBq6VNF26DorWpzl7O+XHyq7PsHD9UAR78
J1t8Qx3/aftEbroK0LFMym8EuuQwZ2yf4yB45zH7IvvuNgvcB68D7wkfnXvA0T6AxDDduVi0AIEX
b4J7eRdQyBQsRcUIGgVwb1v3vV8MoKmU3sZFh2nZ64HBn5gaM0KAyfb9kC3Tka62hLrKcd+q12JD
5s3eZFfoQNByQDE/Ss+yNOAnPy5/LaLoTte7MQRvHd/EA2w5cbz8/yGo9x4yydhnkiNXA8bkBsB2
69v1rgzRTsc5ZSMtqdMO5AKSBefB81Tyse6Q6lxv/e+LzhsXNDrJ8hTzvnZE638GMa29VMehz8b6
mIJwLJR2XjbfmwH7+81Q1XH1dWh71nwULpkU2FTVkJP8Fs/qgccjiCo41ifuz4S9556ixYTL0Gwg
f0Yc4krIzaTca9tD0OEmmYYoYa8SAiZJ3CbvzAR1dUjI6JA8qYm4U0OlfkkQbGfhtIzpxruzYenq
4A0Vz25MoFhxoY6sP051/VgAmnPKEpVvXBEYZlpn7JNOxrBfShDSW+P8s0kCi4ZJgQuP61Nt+gAt
4RAL6Iar3KkvimfxPWlxUpdNLR/8BZpN17swfIEObwPHqZPmXgPVkKWc4zADX7EELdRURvvaXz/t
daopQNI4lzW9FLXbqhObxi7+DK3yKt54sTXYSIe5DaWTpLYQ4Gu384/xKkUypeOHuZ/zjfhk6kCb
hLj2yOKkrbgD3xk5gYCZHgpviEOf9zvvEXWwG24aOC6ryXLpegqmcj5Z3/CulWzRgJjmWAvhDZ45
5GCX7mWCWi2YRgn/Y08z3fABw4arS+7yFMxo1MvcS5e59ys9IHZ0Jyxa0CiDItqCyNtnB0GlH8AQ
d31NGWZEB8FlczD/T1ukcEFfRpfh00D85DGwWm9jUf1longjxup4OMGtBrTboB+skBkXKHCnS467
cFD2HlFhkmTvSZ3KuxoM1uowkaXkNyhuJtZ7UIN631kfW/XnylJF9rURUzN86cqgnL5K0LA075xi
Wjafbk2m0FJGtYgRFClMvHcIpNael1Z5oHOoLJB2/6oX2vMtIJypIy3d8CYfCHRaN/9LA5oB8EOA
QG/+LyKRqQdtlfIZaOq2og1k9dSTwN3kKZPKOdcgW/u8b91omYbkY23R2K4vnsC6WVUJMglYA1Qy
tiQIDN+gw78y2jNoQpPqgstiGhU9FiTDQfuQxnRL7NdwSNAhYNXSFiyfffsSj0F9qBQaLqTnhsz2
PiUV2aq2McQMHQ5GuIhBptfZFyFUfMuHGdsCWFv6jakwfcX6+6ttAYziHviBFb0wv+UA06fqwOKB
nHxekmMJGqSNUGHI+nR8mBxty/M7B0cqZ8mg4ICGBzzYgX+2WH6Mfa1u+3EzEppmf7Xlq49q2FhM
tRNg9sslvyX24NxKjp1ihGDcRvJnmhZtMwIfIRkykbeXCXzqDpjiLRBYUL/rnq67iOHKRsc/KUuK
VuU5lNDKGSJEKCj6Bp2C717veqegqb7MoNC4SyxoOlzvz/Q9mtMrEbuOtBUynEXJB0ib4izj43Xl
eV/zmscXaphaX4n6UnkSYFVsSTNenK+3bVjC/yF3yvpOqBEnvTjLsxPJSApatZF9xMGaR36RbV4L
GJaVDgCc5jSIyy62Lw0f8+oIvY3ch+65tHk4i1Wmbt/3aFsJA5gJ+7ikF0UG0N5ClbXx2+7c9YSd
3HFxNwQJDTOucz8xEuQzKKHtSyWK4c8Uzw6URIjcQsiajLX+/soHO3fEJaYD6S6V4ggzBIX3o/cx
73XmdRvHCkNM0UFlbPBJNdWIXdxFdtPielGuDrGeiP31f3WGu/nrc2L6Gs3dhQ/QYA+ec6xdnOr5
eg3sYmKWBTU613swTYe2rzNWtjXBI9dfLVieDOLiKPyzr3HNu1lRpMNcQCo1lk6rIpIU8e80aJJi
wzymwWvuDf4sP29aTPZE7fEDgVbbtzFBBn199Abj6+gytginK63CuUgx2Wcx2tL5ktI08I9W7cjx
fL0XwzfoKLMC4jRKgbrvTiYk/ZnlrYKcCm/aDYCFYbHqIDMy9Vg/iYvzV4l9vLFtiEKqKvZPYgJF
2tHBgeMmHQEjP+37HG1jL8pyacGw5ICTtyRfRdzO3sElKd16ozKZS/NvCC6zonEo8pKkL96TqZ3T
EyCGbAvXY4jqOkMUbaaC5LR2/veMAJ6xz5zP09N6glmgmbTx/GvqRfPrqhcTNIMS5wJuemAIsrac
6Z1wU/sliBW9cbM0nz7vmxDNwSfFVxm1Pn2OSwGhZwssMMJPtp4pTD6ieThF+asvqwrRXLLuR2fR
4kXlDAi1PGs33NC0gnUntxpcB4quvDQQxKnvoabloJLAB9f9iwS9fgnGfZk4FLwOC3i3jnusxnTm
TO6AiKwKiH3Jqro6FTXAt6Frcf7nevNvmw2vXv/uUrT1priZIFb8984z4zhOjbG8gfRQc7rew9t+
wnQ6L1H2qspiWz4LnvggKsaLuHMYktTawiObPmFd2q822mEse1HwEbtgj0rYKbPiG9pbddg3Tbqx
N73tJUzHCk5lDkWf3Mbuh2eKaQqgtVSpW+aLbzW0pHfFXxasBnz1HR3IrpORTMuF4wURDOKO5eAh
rypVu7GU3l6/TAcK0oH6JZRQUdy1ZiRT2jkPa0rNCjy22i4eq/ppk3rdNCmas1eV1+cWASn/X1VX
BeHNv/fbQ852vX8zHRwI/bWkKVESc+FOO/69elH2RE81XsMg/Cw2UlHT4tVcvkiyJU0yC2vLH9St
SLxFhHkVB1vQDUP7OjCwEbWIAUuHFmKQBO+lqoZPfePtqn7x2H9QgZbNRTtk6bMKxHTOJGj8T5BS
g67aLtfWcYFNlSQ5tMgQm0BuMzwNqMYFqCX3+nj4uq8HzbdpIMfKR+bwHONC6Q5lj2WNrJZUv643
b/Brvq7eVy4H0cTcp0mwXBxn9qKlmX9MpAdjDk7NZxcKOPtWkU721aV4PWrb3L6oogEPUsU8sAPO
Vge41fXvMC0jbRfvSjstbKvunyGhzO89j7YfUrYT8MO45svSbhfcM7vdc1cU8xfGcJtA58o95H29
kYUYogXXNm/ZFHbAkHZepKoFSEP447TEzdn3vS2VE1MPmiPTMWcxHRp+V9VdHTVN+Y0WSRs5fGul
GjrQ8YCQ1OQ880X7LHLLPgoQYMRzWq6PYfu2Bx0OOCWtANdSPTzj+jqXh0qOwQD9TRI8Xl9Dpg9Y
d41XvqAG6aejQ9pnUMPSG1waPPCyyh9mxV6ud7CmFP+9yQan2L8dTDxtJjp26ACXRbesom7yfhpz
N/lMJ9xyHwtXEf+Jz5lVnpOWbF0k/S0eeqvf9YNffRg0V8c2L53sB2VL2Z+EB/jfpUlkNnZnEuA8
2EADarJAXl23qdc5p963B/aDswKMa6HfEcLv3cJ3+i3pK5OlVy9+NSBaTzOxUnt4hjakN4WVrPOP
EMYU3+ul2Sd1wXS6Mc4JdDAnm1yydmkgVCNRZXIoqW3/uD6ZhojjazFhmvO2gULp+MyWqnuEDvHs
QlcKzNYblzOGXEVHAKqxsJO2WWvlaCqTuyofVe3dQSHYRQ1nQouOPtjCpUydBNRuIX6977O0MDGM
SU+ZZMNz13JU0BKBGvvY8fpdpZceAM3/Tr3nlRh00WJacOubTWV3AuHGHyzO+LTrA3RYIKqDC1xs
seZHXAz5x761yieB3WdjIzOsXJ13TAY1JH6DuX9GsiH5Sdk+dFm90iJf6s4nGzgPw9R7Wpxgg4La
Keh+npsVXwoCge40JICx4tL/VIHcNZTVsIv6yYFX/DsfdtU7dgsgXWS37m3dPTZ+umciHFS3/dvy
FDM+oni9j+w5vVl6+9SzjYuUNycBLWtHNlHkQRokKBprChEmOPKgECAUydb72puejea1fcDyU0jw
OHKJZOneN4H9yeXd+friXGfwP5EYTWszW0zS66yq6SKcMnNRhiy557wIq2KnZbRIPxUJShWgLhzZ
FAK5/Qt3XsZi2Vj7Jrusv7+K2mKMaTyj0iJCndChG7tD7P/eZxYteytdC0IPDVgJYAjfeUmLD6Pr
ovk9yRWsroXqchHVnAVWD52SRxdCuGnzCCttWMW0GLXMDaLFxKk90Eyg8TnzDja9K0GWe90wJpNr
3imWuQtoDx/qPREGvncMxq1xG5aiHogTMRSJRbBUOv7siJNij1Bdl8WH6wM3ta656MQwahlj4Iv9
Ypdf6+IedtmHkHW4HoXrYqRsbLFeyrI7I0U+bq7EN0MvWtYc1JaTF6P84q9VZutuDS7/G3uyqyAY
PWguWmV9Y9EOi7FM3cMygCG33KUDiKY1B+0cZ6icHEtxal5QkXiccT9+fToN61CHW5MxU+CowHSy
5UPBRNjWQ3S9ZYP7eJpvzngQksGElkescGK9dFANi/t94VAneszdEnVcM2YTvklyK6ztr/MumiYY
W3NNRpPUk4UDHd24nZ5EG+OwnFvl8qEaA7lVHm2wu46nHho1e5ltKQg8qK/lMN5Wfr2xFZma1jx0
cUZvHPE8FjEQ8ACR9EmCJvH6nJqa1jbQxG37QnlwT4qmZZ6ctqOWqWnNP8u4r+q2obB6V33tp+TD
smwFRMNK1KHQEJEDjDeF9/TLs9O/YJNg2Cv2WWT9nFdbJ5iO3EnKQEV5sdz6TvxUlu1GsmgatrZ3
4tDNSOI7dVSgUiUOeU6H8cG3K6s4oKbN8o7Xv8AQ0P/D5AiBeluVCFv9eA9vakGWUlYvwy42a4e7
2i4a58Ju5IwwMNPmb1TcTltMI9ccdUbdMViyMK/Y6PL5mTvP47CEm3uRoXkdzNzJgIB+CM1ju8hH
EaL0NVysl8Dfut03LHkdwlwC+VF6DI66pl24qgtrdwuSY2pac1SQwIMGSsDq2DDKuAW1UrsRXd68
6nC4jmX1As/zocDcR1zedHdV9ULSPrTwckPFCda5vibXYb6RTbPVJV57VQ8ZYm+AZRRBsZT92PaP
fvnops/2LjpffIbmtylqQO1ZSjC9OMPsHGyIg9w0K6J8Iy6YFo/mvLGzVHbPpy4qKmhm503k1H9K
Pnzymo1QbJoHbXsFsUNWIfSsR6X7qbpfyq8MmS889/9hK2Sa8/ZtMSqvwTZbuv2tCNrLWMvDIOrH
69O8HhjfmmbNgdt8GkaeIPQ0+R88BfIQLlyKR4DvDnVjvaduHW1mZ4ZoquNZEeD8fFbYuiDpFq5B
Dpml7zxf/xDDbOtIVryV45LNQeODU4bYYhj7jTDE+g13MHizTu04N31QFsXqDqhGOTLoAYbCRZ3A
9cGbWl8/6pWzlYGvCnBdDFFLvIPi7lHFW5f3JrvofsyKUaIiBCQwwzNP43DCkRWaeuF2D6bBa35s
Zz0px24dvAr+Ruj9TWsuXOJWhoNABYs/q8PKUyvSOrpuckN8czTnta3SjVMfTeNMPI5/1t0FwQ1n
NFxDHfd1obkuiCn/v6sUnLwLG0fj4oOVv+CsRsqv13swmV7zXptn1KM1bg1I7cxPXpctP3Eh6y6H
680bApwO85VWlseEwUb4gAQ+myh+g7Ms7BRI/yZI/lzvxhAXdKjvVA7FOBSdihr7Gx1HwILqVaBh
n2/pCN++EA1kSL3hV12W1YestObnqnTyDQS9YQZ0zschiR2fQEM1qoeEz1HjW9144nYDMtzrxjF1
oPlvToaAMxcdtLSPPKlCaNjcXG/aEBp01scMg4zLfFDRUsnnwSGXRIxnTyY3bbKL98bhOothmtC2
JxSjH2b/4IjmXMDPro/etGo0B4b0Ol/msVFRCQLxACyAbt0es4ltrH2T3TXnrUuoyEL8S0VOMB87
Xh4GVD/vG7nmtTVZ8kAkMErljndZXR/neP5A8fa/q3kdsOukchRWNqtompLma9On7fipGHsvuKco
beuP13sx2EenBOwHIYM+9aAYhPyQVQuqtOedH6DNLGqDpUWVs0RD66Bmdmb84JEyjqq0UhtTYIhs
OhUgrywZs7nsf+FC4UYkzUNP+/e49JpCe3FfCnuBoCFkza6byrBSdXbAsaFyxvt8h3yd3bSixVvk
chrSrTJnQ/M6fjPjJJ3r3umjQIiwkY8FaQ7e3tO1jtvsiyoBy+ncRTGx75ai+OP1yy4uXofroE0w
Go0LlE66KLGSB7kKt2UlEDa7rK4LmS/tMFXDgMbT3j3GYOEvvfwpb+vP15s3rf91Zb1K2QaSzWLq
VBXFDbIp7qPgObbYx+uNGyKzrk3cFCmocEB4BnISN76nXRNACsG9K/q6fgJ2fcNChhRIh6grpMvB
2Ja4AOvtkMk2VOrc5suBiiysrY1PMdlpXbWv7DSjLjeXXYFo1Lj3iixH4Hg24sTbBekOqHv+bdtq
ynkZZqkid7THmx6Ns94+A8d6Al3ubVbEh8pj3WVyv9B96rZYs9r3eN6SV2SAP8gMV7XVB+RDiQMk
hjps3n4aTKZjc+Wiqjmwxw5ZrxUhdCDE7mLPxegdzWJJUSknh1OUSKZdOTxambNxV2YatRa1ExSg
OGMPTGzbzp86Rt4FYmMJGbxBV6mnoPvFCRgmxzUECnmPeHsT8xh1zcbR0TRybT+2+4Z2aQuj+KX7
jBqjsP4/nH3JkqQ60+wTYcYkAVtyqKHnMat7g3Wfrk8IIUAIEPD01+m7qaNTSn7LTS5yIaEhQlKE
hztUx3f26OvfntgAW1ZXovc9tI3oGHYLM22e4W6Ia+7pFleR2BBb6mXtLLeP95aP3QR01keVPXZ6
L+3h+v7Nd7ww37UYSQf9aX0q8NUZZ4cEHIneIyrOd07i150Q9Bb/3UHP1lKSLUrDyRkYsxMU5nI8
kTzk4rgpdibp9RVObIRtL0UShOWoT/NQvRfKy3Eef7w+/66mt/9fTFDvrbrlPZpewMpX4Yt9shfn
21zKf2MziY2oLYORkmXu9ElIiFIl56a9lHJnz7vW1bJWuMWpzIzGuyV7xCv1iNgeXFiob6roiRIb
QEsqooel6bFvogHcJ/QhNuID8Jw3PbuSzDJZahBMgi/TJ4Ncdhpn+Rw9XV9Px8TYmNkkmchk0g1F
YPipm3IPNweyQo2w2os5O3a8jZtd12lsvADf7pXeFtgOgzMygHkPvMVuVt41CstsJxA5hrTFE4P7
n8h4t7kdvNpn8uW2SbKM1qimBVk0mofTqYvyYIJz5MdHBtTF9Q4cW9+Gzkam117gS2zPQJ9T+aVj
5o4NN51UiQ2Y7RJIe8SihDeA2BuBYFDUk/P17379XZHYXJp+mxlfMqZPuv4faZs7LC8Tb0z4R/Tm
geyRWLlmxzJeQC4I2H/Xv73Ipc0lKF93ozEOh2ajZU0GIpU0TvtT3MVHE0J7g8fH67Pjatqy2phL
8AL5SX/q4ureM8t5yPaIFx1TYgOiQBAUFXAK+kTm4VH67MMAcR+ow/646cttVJTikJcWRYYnO6Yb
3ANvSLrs2JLryy1T7RsxtVrhy5OW1/dhJgNIh876CMjbspOocMy7jYyasNdrMhT6L6bLhOxdV98W
4AHf/7+PP7LEfJYVRXrLr02uIvGzBT/DbZO+DefF0brwQq8NifrTNOku1xK0MKLLbgvwJDaGVdOF
oZBKxz/StgMlsI/XJ1n3nvyuGbcs1CPFEJTdFP+os7rNwUwPpdmefr9tXqzQlE5HWk/lGP+odKkO
AzFPqDj957a2LRMVvcc6Xqv4R1Jkaa5RuJCDEmTauew5psXGRYmuLykyKd5PjzTQHeF413TdLirZ
YUk2OrVtuwHqWNL7mTYBzUc+r4e5BV85AGp755JrAJaxUqCd2yKkyz8AF6l7StPuq5Zs+HzT5NsA
qaxMAq4bE//wfGg2pf34FKKuaedIdX26ZamSiUYDPLL83nBYeUO0yVFtv+d/Xa1v/7+wVcDdeQJI
VPnTjD3dKOiCDJCgdlU7Z7bjQmODpAoFwHnMMvlPs4F1QN+FZ1TydmBaHOZgr87atYEsq43megLS
XHQ/CRA2D+laZPcIvatjDNqi4/UldnVh2W6qVFf30u9+tqz+qqIp+YeE83KMlozvnCfbVnzl1WBj
pzTU1kSHtPE/U037t6bK4vMMosDcmzgI+nohyzyt6On6cBzLYmOolqoHnt1HZ3NLL/3QQJOavNWM
vE3UjZDhxCakXD01gf58rn5F3TI9jJAFOAdi/HZ9AI59SyyDbkydyVpo9mtgdAA9ZE9yUJSzndV2
tb5N2wurMGmoadTD3/lx/XXhoTmUBvHf65/uuGvamCqfjjUYx8v+Cdvoy9zLQ5R2J8TbECasPkNi
4CC96MZl3sb3YhzwcDP4ZRL1FGda5NMSvK08BNl8VR1wn9txUNnrG/c/9JJ0DRDtjJCyMNGll6A+
hzwV93ImPOzY4QlcOg+m2iu6dZiJjblqypF7K+6gT+FEj0Ey3Gec/yRDdNKmuM+mbuc56doBlr13
w9pxH1SCTyhbPNZQcc/jtNoD07vGYB3W4AEuGJBA4VPk1QccRh9NSU6hCC4KluiBrvmmjWajsBA3
CULUjXZPWZk+87B7y4f2zdj27xQNn0VV3ut2LyvvcI82Hov2/ohXvW5+DagpJXezUek3PY9GHGko
R76z01y9WEafSFSBEBxRP0gE0RoZEfFJ+Xh+m8RvdmDxjnW3MVo9GAIyuPjmVw8ptMNIWpP7JUt2
VsSx8DY4a4pYhHQwa375YGGFtImfjynIvbJu/C1EdR9XzW0g2cQGaWVSeTigxuFnFhTtkfUQHmTd
3qHuCOAntsAuggjLkNVV/UsM4Ob2l2+MtXfbztp2FVuqrwnhZ15waNWT2yJHNgchMsakrkwofzES
DscI0IOPKYrhd5bdtbMsc0edZuf7Rdf9DGIZ50TW6UEgPgh5hXHvDv16xWEEHYt/O2O/kT6AHnH2
c07rM40fuz76X0GTj2VI70s4s7CTB8XJhRfDp56k99edgGND2+AtlXCdZFuvfS27vK66BjSrIDG7
3rrjHmGjt6D9CKxMEa4/OOlY+Ayy1vISJ2WrDnzg6jGmLUgHb+vKMn4lNNZmbosfiEjKBJxswdwu
eRvWons7TG3a+geOtOEONZDDUm3q17hPlDctUfEbGPZ6PGhdfoaqED9Wflt+61VtyoMOduNyrt62
bfninGYGDFpeP/b/lJ65365jzJs+Ka3eVf7XDlvk+gy6tsL2/4tehPQSTwZD9huoAnKIvZKfiMCl
/7bWo3+3bmaipG5jFM4Y8QTqKdRJVkjxXW/cNUHWDd8ALK+CLEt/s5i+NZ75NJrpPSr+7qE/9Gmj
/77ejWs7W25gGrJEFOmaXvx4uWgo8OYq6z9F3GNHVRc7y/A3zfnKTT+yHIEEd+HYxYX3ew7aoK4O
PYjMAv+gUlFBcD5eZtkEZ03ApvYlLpS3QKYGeE8v79PeZNE3nSyNOgfjMAmTR6iGaKM3PPJFBneV
Eh58vWUuqC3k1emmZCYq62NHp++xl3ydqP7Ua7C+suUm6c6I2tkGARIYJGVlfZQe+NtzAQqbA+WQ
e9xZT8eOt4FwlSrAZESE+R3MPb3bOC7uko6b2zySjX+LBj+Fqu+6/K5jiNChLrW6S3oS3aWTBC53
Vvx8fSVco7A8X7YSERaczr9pSP08CrPosMT1bTi7xEbCFQC4eFxX4hIaEeU0qftDM8k9Cm3HwWoT
XPbVnMlpqryf0VKp8wJeodzwLL5Pg3XPaF3Ts/3/wq35VZEFo67Nbx+8XseYgF9hMnTn2vG6FkGU
2Eg4PuuBIPMYXMY+NoeQNWcS+0Hei/QwS/Wt6dc3xdQAqdL4pyiOj964/MGVfmfpXZcGm/AyHdO6
Hv2J/C685IwXyMeAxqcyWz5I439Ix+qUjPx+ezTW1P8wQ8bk+pZzLZvlCNsq3gjZg/a76qthOJSl
R9ezlCEeeeCkaXZG51o5yxFSvBWaSBL6bSpLUh0gxtbPB+IN7c7iOV6mNqJuXP1EhrPKvnkxfcP4
4gE64SFOAHY5un7oY/pZi/Je6Pl4fdYc47GZMNuKBUzE6E+liZ8vZUuOHmN85/HgiBvY4KIoZlEd
liz9ZtZGJ8+6Spfph4EcYnXGaVIEPJeQ5FrrM2Rn1+UpzSazJzX36nYAQcH2/wsT04gpZ6nIkkc/
KsVRGRBoGw5hgrnYpZJ8de7Qxfb/iy5COssiTYr2A+/1RE66bPsKeIj+RirX2I5Eptk4DBXx5cXX
mX5EkqJ+PwS7fGav3hzw+dYFZfHSbh5oyS+pLNPoXoSCi/dxI1PyjgKP/WcOh12n4FoN2zh5JSe/
5sOlmOf6gW5k78zXcx6JNrvlPYThWJY5ogJHdeuoL6qAqkYKcco7kCyUhxkH3o7xv3qlo7EdggTF
QOh5YmOWGfgq34UKBNtfRQL039nvO6m/j70SJcgmiZh2MbaOXWbHJNNpKteKMnmpaFU81F0UnHyV
fr9u/o49YMckNXha2oXW8qLZGj0of/xiNpoKvo7rISnTveCkq5vt/xeWwskwBpIDUcKGcJ1zP5pV
cojj9H6omh9kKdVte8COU0JJlZU4UtuLQqEd9OJG9kB65GbK8kZG6tgWw1G6HoI6Cpr/T/444s2M
pE9f5njq38YAGdvRSQhfoFht4M1FgGCH5jHYP7+lUYHLso5LL9g5L11rYpm/8USDmuSxv/ylquJG
nIXw+INinQH6CuDG6zvMYfl2RSgYbdJBFENziXnLzho1rsdxgqBrpnflW1wWYll+rBYQZopCXZaQ
LD9YO6fv4L/2aB8dA7BDkv60mHokTQPX1XMwqgVr3sYlOxPWezvHpGMAdijSDwfIK2rRXQTwmDUq
jxaggaLYv43hNbblbWjng7ul8dvLMuOW6bdINlEqv9+0wHb4cQmTrJNRiNnXUL3yNg7tNUQFc6RF
vbNVXUuw/f/CfRQzoho15aAk66ELCQdlzqIX/hGhlb0Mh2sJtv9fdMHnpSHz2HeX2EvDTyLO1jdt
LMIdfmtX61agoSCd5MOqm4svKXLQqvDIHTWyn0/X18DVvmXLMY9o0IBr6BJ6IJOnMgp+9+JGyvfY
rgtlgeDhEMTtxdAatWXFAL2kfMh6sUde5HBFdphR1DisZbZUFxQxm7vFQ3x5zFRyHxr1bgWrxPGm
WbLjiqkUpcnAEvshbvkHEPX1R6SObyQ9tcOKY6nbBLFSvEkHT9+bcuj9HOIRoHm8/vGOObKrQv2h
pPDYQn1QWfvGeCjD1qn51Vftx1nvamQ6Ljh2CDGkscla3cqLKKviXm7EkRqFAKdCAGydpORzXwtx
vm1AllGLhvA5SefqEvv1cgA84I8/lstjNfAPf6myrvficB3/kZNCjqcsh0GBizY1x8XzhugeyvIT
YDhQFtiTZHL1Ytk39edqAG8zNjDR6cGoxBxbHOF5RyG9dn0gDhO3i0hTgVtAEIMClSNvGZyNlwaQ
FABz7F6mytWBdUVngy7rOVgV5DGhiupL8rafkIK5/vWu3Wsd0b6M1kBIKi7LhpIJcfi/45sUImf1
mAMbtYcWffX5TGM7eqYCJFon4FG/yK0O6iD1uiI3TZBO8nAp6JKiOoxVpO/bqvxQ9vTr9dE5zMaO
qqEKZF5E5uPpsTRIIoFm941BERzypHjnLJ23fAIf5U30XRji9hEvTqqQjqmoZy5/jeuU3PuTRCa+
beudoTh2gR1ak1Wr2rn1qwtkJGJy4LqDRmoR+inZ8WOuDiyzTxcGJoxU1ZclEqr5wArPLx6yKY72
REVdi7F1/GJ+fBJ4QUGlvKQ4Ae8E3An8oziPIS9OwA39qevdF7RrLJbZj62/ZlXMQATvRfNPCP7p
Q5z5t5IU2oE0sMtjJ49h/1gU7XdeKZ6HMZihh26qd6BOrgFYNs/nMWmCotSPhe7eGAZtX4I6+J2V
di2EbfMhUGBItAUXKCqtuWBVn731OSTKI01Oa9pkj1U4FbeJasZ24GxZjZo8Uda4Q5RmylUxxU9y
HtM3M/HK5+t27pguO1gGZQ+WyKzilxYPfHIEVftS5emq55/X23ccI3a4LFStBGlhOcE2Gnmmanqv
K6XukwWg6+s9uEaw+eeXxlEjU5OhTuiReUH9g5Zt3OflIOROesGx5IFl3GDyBROsaM1lFLy9Wxb6
tfVncRjnqj9IwVQ+gTdtZ++6Jmsb4ouhMKG7eSomeeF1sa6//LFP5EOaasK/zJUe6t+3zZhl48BU
1emCorBHDiVnHpjlWCkoIl5v3DWG8N9jkGGEwOS0+BeloOiSqvKuFvXnniMEc70D13pbBq4BO5qN
SdjFX9JmBVd+HAbFG9/3uNlJ1ruGYFl5GshwZEU2XfiwJD/CQU7HRSn6OE+Q17k+CEcXdtUxXRBk
xTNz/QKRj3d/QXlzA0LjpoIvud6DY5rsymOoMs89g0zX9j4bAWrBwshjysT443r7Druwq4+hYaZr
XjPxq02yP6Uhb9NNEl4GwZ8gnL4EwbBXZ+saiGXfbbmwJekHcYnLbtSfWylC8OVX9Sj/d30krrXY
/n9hdaM/ptka6vXLltEGcXINTEEDfB6CVDsZENcQtv9f9FCEcokhj1sima3AlD8SOh26EMVSN661
ZdAFr2mSoqjzoipeYwiR+I5s/K2Htm+ZtBnXpSTtsHyRiv5UYYPrU4boy13mj9NOlNM1Q5ZRqxJF
ujSgyxeWriI8xD5fgsdIBhPdsWlXB5ZNq3FGdVGGDnhb67wY/fa4LpTuvAVebz2y61SLqPOCoRnm
SxG1KCrw+yTrczz3bxOLiOwyVUBqQdgxx+wi6wVvAF2MfL0ryynZI9txDWCz8hc71FeeX2V0Xb6A
OFK+lyuL/+CeI59vsbDIrlJFmjxp5dgvX8IVj5fUm4ej1CxCEh0P8etduAZgGXHrL22I+gh2aUOv
qw7AW47ncB5udKeRLQCDQIjfD8qM7wsJPy09zY+rz/jO9t++8j9YFBrZtarGrIEPsv3xvS6Ld7RO
QGS8VaxqFJVen57XH5GRDSORCV5WI02G92Bd03nqhelDk0Va5V06y1ObjZ+IHpdzK7IPw1DsJks3
H/3auCyzluPStJXHggs10I4Iu6U+KrBkvmmz6iupC39n+lyLbxk3NWlQwS5wJdiSirplCOlBMI3+
vj55jtWxi1qRHlcFV0v5xFQ03rXMfEo5OKZTXXy/3oHj++2a1qJoig4BVIpnxXajSbspSR7WdB7X
820dWOatWEv8dPKKi0g6Gr8boWnKfmWqT9sd9+qaom0DvPAfiwnLGVxOAzYwysEWENznf+9N07Ab
XHN1sf3/oouxn3wPUqzLhSkK4TsTjb138n3ehjLvFduVwnDsWbu+VdZRHDRdsl4MAgd3KMT4wcXa
foTixDevRhjp+oq8fn2K7FLXEWzlwRKb8olOBDAfRnlwYKM3/Ih7HZ+UP6gHgUvJbQZiq8Sk4KnO
kNwpcD4N4icnKIDLQbG73l0fjGv/WmY+QoHeq8sYx183BOlhgfrhcKyaNd3JNbiW3rLvouk8r1Rd
+STBr4ikK0K4Wau+VIMkOxbo6MEugAV/bGzSgYzv16JX5Bh3Iy1+m0J72cHHI7//c9NE2YWwqe8D
PRtI9uT7HVVfeJio6kdtOlLeZui2QEDYDrNBFLh8ChOmjyyo/CNQWd+uf73DMuxCWNWDpgdHKrss
tPmhgJZvG6Q+46yOocSC2OD1Xhybya6J5Ws/8Lrvve+a6So6tcjgTgAlQZf3eL2DVxE8FBDwfzuS
2IcDWcei+BLr4H/cQ1gCIcG3W+oeok/3C6pBz0Hc72xd12iif3e2VEU9SL+KLqk3lvnI4ufZA/ru
+khcjVsXcxGoICmDJrqwKVj/gK9GPwqv2EO9uVq3rNovkIoE+Gx4L2WSfoPY1xAdmqro9jABrnWw
rBpQ4gAJXFF+bb02zgUHQ5PX52xGZGjEi+bUeOX9VE97AEWHidvVszRgJEPaPrxoLQegoiNziiWv
86rbxes4ZswuodV1F4q+HcqvvKPiUeree+iXdq8E1TUA6xAXEhUxEyQCn4BDbu/DYqSPUbH6iNbx
vbCEw8LtElomoEFBosX7zqqpf9uCFOBYZGa+X3oDzG7q7cQOXCPZ/n9xlIvRG6GpMcQXMNURmadM
QgS2HWiTexFJn64bh+OEtaFsBZeBCdcSaKa25iefsi4nJiTnFTThs2J3wVTs3a5d02YZuRjj2UwG
K0MVvG5QTdWB0yi98wiKRoNu195d82bZe6yhj1UXLX8C5RJYbpdiPK0UEYUsi/9cnzRXD5bNK9hk
64fZ+L7VeASkXmI+TGDTyte4Xj/e1oVl9hK1KD30ksklrJABvjPlso6HBWRk3aGq1z1Nd8eS2Li2
pe5RDzMH5VOvZH2KsBuOCyqdyTguhwQZm52bj2O+bCQb4HKQcSo1f4ranp8gWJa+8Qz5jLfcHnj+
9SovGtl4trDOOkXmFuehnp7CEAF00Lm8A64UYMAZvHlq9MhDw4L/BSyU7wYNGfPrC+XwZmSb2hdW
miZhRvxaTO8LE4WoI4NIOgi01ltYNTAsyweoql+Z77EK9aoA8JR1OR2rathTp/nLwvfKy9PGtMmR
AuBuUJD4V/LPJKt/insR/Vh7P/oAzVj+GE/VWudFsagH0HQBXlko/csvg/rESA31VV3VXwNDv4JF
A1IrGfNuw+VENhbOZEEwrmVALyEeFmDmgA6YyAe8afa8uGvhLDfBh4HWUHQe3tMIkuQsi4IpDxLo
p924MSwnIUnJQPzZ8yeJjpJcr9EKgq1OmZ0boONiQCwPQcGJBAxvFF5Y7ftnFpXBgfb9hOKfITyo
pvwzouL4gCdSuWPFjgmz8XABZ0OUTlUFMaCKIP0VjY0AbxIY3XdG5DiLbDScQIlKP7EY4RcDwF1B
xi+savRHlDV+apaEHdes8He6co1l+4QXVusnqi4JNEef/Bp7PmEQIztw4GH3/JGrfcsrjAgLmnRO
vO+pbO/imEzvV6/IPt3kcuzKXK3HSma8G9/HXhDdTcn49Hd6bmt8G9GLmYmrSi8sncMLErgfJF6q
d41ub8tKRXYtrqhb48kFNuFPHn8j0+Tj2LXeTl7QNeeWQQsmwVIIJ3zRwwQNItP3b6uZ7YnZO84w
GwvHEY6lrM3IO0ioNe3/WEZEGpwzzQOxnGcQMNIb3ys2KG5IBZddVkS/wOFM7klZ4sanvb67Tcs3
stFwkBRgfavr8CJ8Mv9U1eZSg9mTe9/vuFT8BxCXmqJsM7y32pT5/F4yA8YDGqzr8DB4iaiOpUnZ
Ho+zY9FtdBxPwwJhxsb7JjsKVSG/7ub1Pgs7ER6v24PrZmFD48ZKk3Cl8/JO02D4h5tWRTLX5RIu
CJ2vWTuhEDqDV0+HNGK4aHRplnlHgRhiZQ5TUyV77tGxAyPrLlBki2pjMwUX2Td1dYRw5fg416Bm
OmQFDXcuHK7Fs8x/NLEcOOYU0rmoKGXclMHJIIWZDxI8IHm3+HpPO8W1dNZ7QPtyphkYEi48k3Hy
Nq6Q+zgt87TuFSG9OmEktqUxmd8LOuIawfImEx8AOqof6zT4Fg/Ncr6+OV4dAontgFgMGEIwhzV6
0CLrDmMatkeykXTe1vx29L/wxU3WDKiYDQaW9wxkTbzr2MlH+e2NzVuHIK2Hka1g00VJTj9/g/7L
chxQ1bszN47Zt+NgUyVNUM0ErWdyfFeWAt/eLu/nAIO4bXosg6hwATIsQ0gdaQyIIJ9U6pXD5zgM
Y7kHm3ENwjIH6bW041VNUe8LZhgSVOy0JlENlavQuyX2hT1kmcGgB9ADKNRj5UUaz/fV6qsvuJ2I
nUlyjcA6FZs4mBn0nyOEstUU8xwZ73c69MjzGoR7Ht9lBtZVt069NTWySsp8CIanWWjvXckk26E3
cLVuXXTHduoHDyQHJbBd/M9YAUIfsSa9bX7sgFdbRlUSjila5yvKx5pS+SctRStyRut4r+bGMQY7
5lXgmaWCcoYHJXM9v/XAuvsR2lE33atIbOtpamSSQJjQpRhEUH8O0rKoQNhJ4r2gmuvzt9PihSNC
ZW+fmjYKsYn0RE/QaFH50N+WmcTnb3v3RfNLE5WqMVMM1rByi0IZ8dUPl3pnhV0fv/3/ovVMg6hE
+Ak+PmrCX15ayGM3lXuoEod92aWaglQ0lX2Hb48V0I5sS3dz1j8MTO2JL7gGYJnwnDZxN8R6O377
leRj0KSH/4Mktqt5y3qLefS5ijYHlKyoz+JFGhxB/LWHAHdNkG2+ft96AwuKPyVis8hBgo+xHsFR
pcpB77zmHF3YYax21GGF4EnxByjH4ZgERXVOEFG+i9sx3DnNHJNkh7AiNXh8HH1YWKjrj10UkTuw
WewRhblat05ixReoF4Q9NlHkp29lPTbHeEVW7fo5+eq7msR2iCpKIqRMkxGtV+DtQqXCO6bjN6MH
ziCUZ99Julfy5xrGtj4vLI0NK8T82F9PveHhs2ku76iG4Mn1cbiWeev2RfOK17Uv/AVHWai2craq
bs9w3O2Z6L1ElKsL6zBOUcMTiGY0j4vBYTAW8U+fySlf9XBTWAiLYRlzElcTsKoFBkFbbNScTUIf
Nzqnz9cnybUGljUzkywBKgiLP5InX02Fwk4oeO3BfF2NW7YMGuGVcIEqyHzycMfyGXjT8rCuUfJ0
/eu3A+U/AUkS2zGmeJ5Aj9R08WPb8XuAGnM5Nt/9ljzUKrzc1oV1qU5ZYpYsKjGGdNDqOLLsYybK
4VfY9CEERDyy85JyzJVdewny+3QBNQ/6+UtE0IUBgqtls1ca6WreOpL9QgUmVpvL0P0GJvHAZNgl
t+FJsRCWKaMWRLagc54ew4io5QCUW/kjro0pdnyS6/O3/1/YcriIIkCJCT6/BkNA3nSmPqFqe69o
zmHHdqBJ9pmmYb/Ej/7a049yDMQ3CcbSCLVsfOF313eSawyWKfMCd1wx1+bRLLH+JeKo1odeN8vO
RnWNwbJkUa6KpnqaHvkwg0hKg6nXcO/sEfH1tu+3rFkgkZCRVYaP7ZRkB8bK5eCpbtkJxzk+3w4z
gT+OlrUezCNl05e0Rb4aEd330YyygOuf7+rANuQMZQBQ8sAWXcAzrFez8rxjwB1WtNwjTncssR1e
wmIWWVX606M0moH2ErDndr6JJpDEdmQJFRERhTTS9MgK+jmsI9SNUnlL8hhtb5P2wr7SsSw5CI2K
s4by7R0sLb3jfvWZVMNePZfDVdsFlkvYBeUYQA5Yc3M2JX2rOgkNJMQqSrJzlr2a4sAgrNO4pdPq
RZqh/mk7DvpQfEB++m0jpxOKAu6AtDn3a3l/fTe5VtoyZiLw7vYgt8vzoK1O/ZB+TbzststjZFly
Iim4TY23lMBtACyQ1Q2CFWLeqb1x2YFlxikF1zaQl2sJ9VLe5HFd3FPcWnKw2u+YsuMCaRdX+uOg
16EN8P19sHyS8XTv+fVZCfGZTuoBAdLT9TVwjMQup9Skq8KhNRiJNwfsQKrFHISK6aGRK925YTjW
2a6ibGQzdbFpvT8LGOqgPzGqxwEiX0+3jcA6lZXsQlRWoRIgbyUSS0Vj9F05ae+zmeht9wqbpSym
XgRqyRST1HfEP5EMIFtWynBnNzlszhbslDW49CCziOZVMJ5k6AVHzj8xv7xPdENyryNvgAHcceGu
xbAMfFQoK9+YYWAYKEH/JiG1eaar3GMOd+1by6ZxXPIFaCDvTzzPXp751XgOVK/uDDPf/LIPPwZ4
y11feFdXlokToFsIikKx8BM40L7pBRwYAyvnY6rL8DBNqj0zZfZw/K7eLJOPKOqilrpAb+uCqqWF
/SypgDxG9XkOI8B9u9tik3ZtZcmmwSDhIVjut/5zC9s5TNWtYUO7qtJfwDOAH7Q+jIt3yNaiO+xj
Ch3nk11Tifx4nAxbCSjSDH7Okb8AL3YJ2BkSAeq48RnwHbfl2MW2xuE4VaDOQDXIMxv96KGEviSE
FVaPDLe5rP8UV846RT1CHDyCnOGDCkHzPDQ4p65vXIfPtfUNxwl4yL5i5TOicMVdN8oqF2VKz0hp
7TFJu+bHsnLuT3GrY1zUjElRcZyW6/vOxHvibq4BWEZeeLEXJWoun9Olnw5cAZi8dELkPdnTK3G4
RFvINQY7VhShPJrlc0EuTRUdihYJ/WhCcUDydSDN930dV9dcWZa9JuEWqKHsuVy0eoDH5V/aqCk/
X19sR+t2QeVS1l2BJDwsWIEyXrEcaMm1y/K18DJ6W7jeLqmMKwoQKZ38RwDS35gB5Y4bLeXObnUN
YHOIL661uJ5BpoctKA+sUSMV1wNiQRRBy9umxz69J5Wu7YywNrIC451JoJfhMeHv3DAdG9VW9Uzr
xJtxGAQsT1HY8JbyeAEndBKB3iugWu1dcFzdbFP3YoqADQE4O26qZy2b5rDRexUk8x+bGZit26bJ
smfUwBnWNkPzPILaKx+bITxNkL853ta6Zc++7hAYW8bqWfWglQK3VP0w6V1COtcGss7pNPBBIx35
zfMyrvVxTqLlE628PZJQ19xb1gvC4bQNqzbY1MHC4xa7AmXtZTbjHir/9UPtPyWUoYBq3cBS8Tys
RZr3CNK86Wn8hhbB9BEqUKg5vb4Irw/kP6WUFMzDXaxE8Mg0NhEobfgJJxrC9+YmdDOJMsuS40AZ
RMc8/3EMlwaq1d56z6LokWS7JJquMVjW7LXTUA1JXT+3VfEOWg/00C/B/zLUiN5kB5Gt+LlQHREv
E+0zHi3tLzkskbpLFj+5iVwIU2RZsprClDCWNM+ymPiRt7CzRLXFXdooedMF7z8llRu0smXgkXqO
2/Zunfvi9H/Iavx9p/83mvufekoR1D2gM/H82Cp8+DlqkaCvcpSOGcT9mABj5qNsZrN+BnNvDREq
M8318hipZOi7Ew/4yMJTAH4iQe5MlnZQFWIcxEH9YQLATv2aRtGt7wny58iW+1WgHw0k9J5YhcLJ
vK0libpjkIXS+8FX1NGGY+19rnzViKcAuIegffRxHSzvQrFM0GIvgR8m6Qk8dgD05jI0Qfe1rtZ5
zHLZD1l1HvosCXZe1I69aRdLjrzSILZvm2cOisEDz4Lwo6rMkg8tCJJuMmG7XHIE1FQrrwlAHzvS
0xKR0subIO7eYX53i95fd6dRalkxGUwWssWfnteUFEcTFd+bhe/hd1yNWwa8NM1EW1IFj5BYfz+i
Hu/QAHu38/R0rcD2/4tjUiRC+eAOD/4fZ9fSJLfKLH+RIhBCCG37Ne+xPfbI7dkofOw+eiL0ltCv
v9m+mzl4aH3R216IBqqKgsrK/FNpaLwq3nCCt4wA/GqX1//PJekD6zdbJL1AOUSSpkw2eaih/pKF
n0k6k0Ne9k9NgnatAfa285p03I9+PW/8ZknuQAC5bB2efqqgzb4FTBKddYXYuyXfeaP/0pWjvneB
ddpd/pO2VTCO8gzi5gKGOJ7maog39TyLG5qOyWYk6VVd275ndlXGIFIZlTPIEwMctg1HvskJoOKB
t8ptY5uEcabPrp7bOgmGU+nJ5DmTcF9nSfn92AXXZYaeSf6vBz2X4dK695ksX/gferxqer28BxYz
D42kAUqIc6h0V5zQR6lxRx0Zzw55DnT3CrGGJWkwcXBClonrlEqdhrGcH/ykevDR2v4QlHm+BfGi
XLElyzxMMJwA1i5QCbJnPBl8js/X1LC+jnLb98yeUAoShAotjuOpC/Jq0/gy3/Z0tYnDYkFmQyhr
ezaOIOo4sVHUWwbqMOCgz/3GV/Xm4u8boSwYoXFERDycam/ygFCYn8up6bZ6ncXPNoXz7+/iWSxZ
0k2gHTlpEGq8OlVAv4cyhT05rASY6bKpfvzu9FdTqCg6vbj9rE5FjNIpj0HBkGrJ71HTrtHM1X8N
ZzL8vjyWzZyM0AQ61oEkbiNPM2vFQw3sHdkixZqC/XXfN+4Z8Zj4PnXkcGp1BoYQxtL515LX3lUF
GC8wghJpQy+PRVedZtd7SNO4PFQVKIAoDvnL/9+24UbYYFRVOYhsqlORxb/BPrds+Fmy8tqnCCie
/NeispGwOmCdPOXCr258n5A7dNCWN5f/vmV7TUSc26RdMcRanlQPdT8ajtV+TuI1xtfzf/zg7P0L
EBcHaCEJcVYKArairH6QKfCVsr3jef6iav9uXL55+rrakWc2hOp0lCmuwe0pEyDwqCHyV3Xet+vW
yfDrjgRFyEdsM5ioXwKv+A2WghUPs1iQ2fuZCU/quZvlKXC68Q8wlMvOvUH77Bpvvm0Ew4fxqoES
YZu1J1lwtSMNSthjm+2CVv+8vDqWo82UMkhU02pks+2JjNknyBW/+FP/fFYndHx2DSuEDz7l/7qB
ECqo2ow2Jy9APxUNE4K7hn9dBcT7S7zApUpO8zKcqEvpd16E+suS6Obr5eWxrL8JjJshP8fCxG9O
2ThlO57yKAygDMPjZA2GYnE0ExcHrBRoQHAanJzUucUZdyzL7haJ19PQDbeLr37PXv8/4LMsUcNs
81yWuuY69uWpCPL501KT0N802VSn28sLZvu+cU7zVnEotQ3NSYVdDWEPXWwL1xErIdv2dcOXee/U
i2gThTjh5HsGOy22oVr4Wkug7fvn39/lAGKuyJLEeXVSOGooNFg2vlpl9bR93PDlhoRt7Ka9vs+g
ZQsiAgd6O+laF63NUI3DuCZiyVEIrE5LxYotyRyyLabyFx7dr2L68z1TjqDvKlWUC2tOc9Gr23gp
XqATXq487drWxjiLE1cEnWpGXOdndCMMIcjFnXxVl8rydRMUh9vvTBZSNic35NU/IPQPy4034GH9
Kps32y4nyIuAvaWtTmmVvQ5QEHzo3PyqpjzfM1Fweva6wAPF2CnwMroJhkLdhGgGv85dTQmCmCR9
otOgOWnXP009u2+yNQCNJdX9CwDnQFxi0GFzkon6MbD6/lwC78j4JVD1Z7CtrFiObRjDZUkVov/D
k82pWfxky1P2vSj7I+EQFmHF+GX08/11u2y67zL48ziVNNtkYfZ7KvAWuqnHKV/DwduM1PBgkeKl
0skScSi8tjsIvycHL4NkxnX/3jiEqWyHMNBBfcJTNHlou1I+qZS5u+u+brjvnDVk8ge/PCGLBnHL
yIcKFe+8vw5o91fH5VAEZGxAg3wSkEGRT5JMvHtI57D4ctX/Nzsu46UWY63i4JClYNPmKh1unJL8
e/njFgs1IXATX8a5czV94FXwDVQwhzgbb7Oi/YcH7raeyHX3ARMMl7ulSlTtdKcyCwoA09EAm2+V
lqiRXZ6HxUD/QsQxgVSuAg+IBgla0Qe/8bK8Vpb8MA3FXc9IG1jc+Rx079mvwW32PJQ/pN/vAei7
Gb1uZX1sQxi5Q1p0IalhRL/AZ7njENBjRfEND8db8MSsJXMfLhGmcf79Xf4A9d24SqaZvRLgV7bc
lVHv4bX9ivXHx40AFAsfj5+1Zq91iUWhDboNoZW18tht++dG9GlRo6/7eZleh9r/maqswAO+twYm
tn3cCD5y7mpg0uj02qCijRJFv4n1tZKWf9qO3625P0AEJVnG6TWNUdEbE6K2edKssUdZ/rpZ8G/m
4NwvR6bX2R3GnSDskz8va3yuH+IivMCs9CuoKAtwPU6vbdd/7es2EjVEHWdCoeQyPFcFHuoSH6Di
q+zHpFJGqS1LJOdFhGZedA6ljrN029DJ1M/rvm/4sFe7INZCR/LrHyqNlMfdRmfj6+WPf5jfYqkM
7x1bv++DpZO7HsjVb1DcKHYBdEBv+ubfywPYNvr8+zszcpba1XwEf49kS7FdQlTJNmD8Dn5d93nD
efuxo25VSvx/J7ir61F9yiEOv/I+bbMjw3mHDrRAdd7I3SJcaM8k9VbF0P8WcejtNTrdPTp4T40E
8f51kzH8eXGHNF8cjFe7rD8oh7YPgvvXupyRTKAZEHzi1SR301jsdahu5/aqOwwe5IwXuUrUTExQ
7N1l6AFPSPPL02LF+j82UG5yJ7sOLXPwHISvUx1497OawF7tE2/bMYg1Xl72j5kU8PfPGcY7GxVJ
Db60Wgb/KDzjOtUNI07QVNupc1Px2WcqL5Jt3nekmjbIZqoGKjFVkssBatNB7eWHWS4eXzuybRM2
3H2pghLyaFjLsQl3gfAOTnIg/hr/i+3rhr9DqXzUGXHLHYPSRbKHzEn+WbbL/DlvB+JcZcfcxAco
ADRqNwSMBeoUxWHOC//7nPPl7vJ22aZguLyLaoLK4qrcJQ3DJrGQbcolfqE1W8lobAMYjiJLDnG3
MYOgdpD5z3VejDume3S5kmFNo8BmcmadPXdR8Z4dkUQtQ4U63ye4/NfeBn2Kodq2bpk18iFwnLrO
dkXalku9TRRKHNtBM8evtwUQr+LK7TIL8gRw4AF8NOyVdboGHW/dLMGwhXpQSaLLW/bxIcDNajxz
XTfNJyleF3SCQfJZhl+rJBYryHDb1w2PAavsSKGPnUSqG+YNB+QZT93sdN1fNxxmAgqx6ca8jeK4
kcF+cqczTYHrDYfL3z//yb8KAh43i/G67NTc0aD4RZwCfR28mBQBjWlKwNyCwnrJytvKh27JCgjy
HNI+GM58NO4Bw1aeO/gRr8uXhIGPaKzkZ5SX6o3D9Tc5jSsxwGrhhpv2U9YnLB2an1U3PM+1D3Bh
dlsnJbjRq4ckmDcBhLjT8HPdBysP4h8f19ws6FNKPJJT1fyUHJczJKw38yQfeCLu0N34+axS7TVs
pdnBtm3GUR1rwsUMBaSfROsHXi9PAqTWgZt9hXTsyhA2szbCUNjPAfPhOFGQop7cKzLt+iJbOwgs
XzeL4kS0PQDhAklMFo8pwgt0xLcBpLCGtTY42wiG51BYmOinuo8KKqd0m7ne2G1KOqzJcnz4wo/O
gvO470/tQKReGvTOa0K94DlAp/0GQh1qJ7X/L5AQ8ZYu0A7XArg9NF0GK8nCn96oDzzIpEU58yiE
rOrVLtbTmMaRZCz+BK6XAmHHkf1ZOiKrVetkO038vJU7EDwM089pTp3Mx2pPbu8+DH29tG8yrbT7
zzRWvN8EIFk5dgVNnWSjKghSASmGTvvCgzC9HMXzTENayF0JUYERqjljW8kfoUgAG9s7tMrUfCtG
wbKvgA/pHMSILRSa34JceHCyMxtUv3WKNg2bjQPJdjwDp5rHc7GG7bWFFcNWuUM6piofAV5Uj3k6
4NSH66V4wIJYMEiaUqB9L8dLi1WZlSNBxVgWLRWvCC7hhi6j3vgO+B8vf91y9JtVo4UiaLXaE6/h
oJ/dOrhDkHriHl2JUJaoYVaJap5krGfFFE1E3yxlwR/Q193twbCgDyzwV0axLdF59HeOIXnfJyB4
JBGVg7NViwA+Qflvl1fI9nHDq8fETUv81SlCchwe2rHVm8nzppWYZ1l/E03TpZJPzezHr3gRnt9K
7eTO127sz+1LORgK9FWvMtyE1UgwJQ0QnEgi4pJ/demAINRfZX+yzcFYfsWZ5kWeOq9i9Gr1mSx9
Ib614A4I/q11S7qVB3rLRgTG5ZR7eeiIdghu21/k87i/vLsWPzbBIUnbqsoBrdqbmvkdGX6B/GZX
O+pGDDk61NOVJMQWuY1owXqQppI45K/nDt1sRhd2B063Ia22Kdy58/BEj+7mA4/X7qeWaZmIEZ3n
OcgFnTwSmFas0Korpq9LUH4WbX4Y5Lx2d7ONc85M3nne1HisBiPyEHWe+2+n+KPP8ZTiu5+Sqfpc
JuN1Ca8JIhnIyCsnbrIoycDmv0A9ss74GvLSYlcmZgRX2XmcUSV5LUPUeijLi41m4ttl+7L4hkmo
pHKfT61fhW9t4j3oJDudP12Pw9frPn+e07v1hy6A7DrwBL2RRt3Q7Mv5xbt1r8z5TEYlPiNNVmkR
vsW1OLAsazdQnfjtS/F5SVc1d2zLb7j1VAI2nuSTH0HvNqAn3AC0fxu4KNqunA6WLNmkVlZjMxOo
uuMMqvjLzL2Hs4+XLhTTMud59PVN0q4NZdltkyq5UdpZVDDMEV0ouELzGLqO2Qbsxn38NYSCun9z
edttUzLWLNRTKmrqTVHpjDvVB4+iVJ9zZ/5UjeHt+UozdM3K6lm2x6zWZ5wIMTRsjkiDNuoK0qr/
Q7HANg8jLsYybJy5dOZIiHH5HThq/of46eQ9CNmB4GSOkfZAfuq8lBo4x+sOQ7OKn4Uar/yQZHwL
CLoTA9C1bfIqXatRWFIes4jfgGdmzNDZ/haK4VAF844U4ZOQA5jdryoEetws5Z/VXqpRV3M0N/3d
mWVgaeXL+brnEsBAyzWyAcup9VdNX/DKBeLKezufWucADxXDflM4y3BTteomH9w3b/bZoe7W3h4s
x4lZ6hfNxHg/TOQNfTbP1Oe7ZuZAB8r788SS4Sr9H6yfETUBRwSgciRTlCxOsouZcrZA362VN20G
YLwDMD3FM1NtGIEyA+B6Z9sM6mGupucspSv+/6fh9YM7GTMCQOzFOqyGMozced6cjWxS09ENk09j
5t3TBAuXq/vez9HJI+WBxs1KgcA2N+MVoEjB2lPUGLcb20NByK4j7D7x1RtbI6mzxBuTc3lKoRub
TeUYjVkYqbwBPR0JrupQ9hA5/ntcdvMUpAHgzBERhG/ONCYpJOQ2ZJ5XHu8t/96s/7ttFwQOeDKj
HlzwqADR7jaDOudKsmo5Xv4CABSOXxKejZFbVmAVIfJbUgBoifP48rFi2V2z8j/VuLKrKumjZi4O
qJw8n8usnfRfNAqhm8tj2FboPLd3GQv6zxUrWNBFhDXDQ1qQ8gVv/9NKomibgeHZaJuj4HAtROS2
/uPiwHBKTV+kV//AoX+4bgaGf/voLAVHzRBEnlPWmwySExvgRP+5/HFLBPQMx3ZZl1fKd7toZk1E
mX86O7PwOySmvf8/vFbatsFwZEhcllUa8+4tm/kb5dBU9si8hvm22alxrAteCKrHxo9U6UOouQDO
7FgnTvKdhs68vbxQlgmYTDium83diNQ6ahqU0VHjEVsaTytpte3jxrWGjEMTMp60ESn0K3HrcevF
81UcmR43eW9oNwktG9lG00iAsKwTdTdO1a8qjq/StMYIZ+9452NTshAwv5M2Clq0rg1uqjbF5KRb
hu6mK5ffcGMxZdQrS7+NvHlIDuOkui8+ocV1SadJfdNOFQANoAGM0qL3yw0axJtlq6FkebpsPJbM
hhou3BXE03PWthE8DYz780/hO5tMVTvhVTdBHjye842hVLvrhjOcuvPRl5mHXo8zLftex8knt8Mw
Y3IrnfwgVf7iDP5DXawh2S0xhBq+HXMSEMJgYOcw7on6RpfjPvbF3SK9b26vVp6ubE5iePkEKoBy
bLgXZSBa37IFfS8pFeV1BmYS3ihUM5SfBl5UdJ2m96PsGneLPuJargxgCVIm502Tl27iNG4dAXDw
NLiK78e6qfceG79c3nXL+pi0NxUYPrpEYQCnGdVd4iY4LPJ4ub38dcsmm0A3AMSSuTkfFGd76sak
2JTdvDsbFGjk6w3K83eXB7IcqSbnTdkAZssyv47O9xkajF9DP3vpmwJt3NemlSbcjSVaeoMY3YiL
9q7UcbWpePapx/vY1THdRL1p1TJAqzs3EpPOP3Vhku0rwdYUS22rZLj4wMQQchaTKIvBxMGGaUdl
8zQs1UMfkJVXRJtBGX7tessCIovUjcoYbcqbSSzlLfCrzs/LG20Jiib+LUNFnvGWkqhDNIIa3Sc1
q3GjkDehHWDn1v6bl/fPOQhNNpcHtHigCYnLRCEIHXwSDaPvvYSg0VpuVeC64wHc42oNVG9xFBMb
h+4U7qXzTH/gkekwFsFBNdOXc6Vjrun9IOTL5clYnjJMUJyYCtD7D1i9oSlfNNjONtILDl7QPZ3f
ZXAa3wR8rcvNtnDG+Z5NIbq4447+oKS+pxP/li/8juE6cHkqH9oZ98wclAmvTGVeOhHtK8SU2BmD
27ypY3K4/P0P/z6+b9hxktRZOqG75IhihPPQUTy/9W3g7JuG1tcEdwxhnE2MkxYCrEJ8E9wVT8Sr
OK7GcQ+OZFACDlfB11AUM66T5TAOLfWD4hgPrDtQt8/2joci3eVlsmyDycFIHEWgEt8WUE+UJEY5
aCmHTdCEV3XS49+fHeZdlkiz0OMzUVB9cQFme0Bro5ffJNPgNCtHlG0ChplCgoWymHnqnrmT95gp
pl7+B3HJDx0Of/9sXe///hjXvMsEhMNYBeLxmulDIPtqH4+QflENtB0KBqXfkK49TlnM1kxKk9wP
Cz7O8StYONvsYailn220Bx6jL45G2F/ZdtswRm6q4jKL0TygoAsfqDcCnd+npJfeYwLm/pVIbxuC
/nfp8kUn2Iw5PzoJq7+pIShvkoQscpO3+cpZ9eF5iN0xfFw0Dq8bNyuP2Qz+eS2hgU06sP01o/u9
RH3+Oj+nhp9r0mQtY015BC3qmUpQVrtMlD+Gxb1yBDMPnUBPImRT58eyBzPiuVvNo4JvFyhjXHZz
y2aYeahgvuiTYMyPbibYcL9wAOO2wBeoeM+dbJlXgq5lQ8xsFOStYen2XN1TqaeHpJbzng9aPMSQ
9943vFq5FNhmY/g8xLjqLuNhfqSEVHdyyMl+XNrxNnH7NYkV20zOQ79zfCfXbsFcpzgK//y4ip7X
bT6OaGoevX/Dtl1DeNhmco5q74ahdAnmdFzKo8gzOiL8Ijxua+KXDzUBfdHlzbeESDMpbZYmIzON
oSpKR+dO8+FrR0V6zS2ae67h5pTRNI+dNnhMdN329SbJB5AYdk65uGvByvb/DTeXoxcPidPjjEL3
nLcp+xaJKaQJujWeC0uUN5NSyMbGEHZd5DPzgKYfxOcsVw/ARN+qMv7BoAq18Vy8bFy1G2ZCWjAn
cee6k8+07MU265LkEwB0a1cEi0GZiegMQQs2zaU8Aijc34JuKnukg/tduPU/l/++bQDjQK+cZZmc
cZZHl6Tfa7k4UAZCWgUcHV2pnH2YS4Ocz/BuOoq8jCsmj5l2b9oB5FWi7u9y8m1iwWMLDq/N5ZnY
xjFcvJ9kFdaVkkd0ZM4/G92JbV6U47acNf2Op4FpX3TpVe1QmJTh6IK4iSrRUXFs8ZwxbrzcdU5Z
kTuHy3Ox7YpxnndUBx4g2/LInAnSBzO4DglankPo41wewLZYhpsTPXhzyFrvJ8AxoNbw6sc2Q+9S
6YLWJky+NVO+hir5GOKKpTLcvQlySgbA/6LGQ3c1GVpVHIpSevowqSTcQP42+NUCegKIGvDVxSZv
RgfNrddhkzG+edw7/lDFSzI8ayqG/dSP3ifXX4rXywv58U5Rs6lDcT+XSeLI43KWrQvKPts4uEds
Bt9dEwCyDXEOc+8OFajNtGXQxsMzH8D+oH3yiSRBclsJcZW+Gadma4dcurZreV4dlerTL8oFSTgD
UvzyCn0c7mlo+D8rQ6cvQcT6TDUYgQA/HSbXazfK5aBOvW6I88q9W6Egy0lapUIeBzTontIcnEYO
mCxW6kN/rmZ/FU6xPIazx6JepjJoyE8KGWi1Q8dRuHSbcBSL0BsxC6aOfZqpztuCpaBSdFOnZ9K+
XPoJUBVnhub0wNsmnoK7RqVNMT1Ck5f5/8qwZUCwAlbSpt8zCq2WL02NWt2XwGlpcwjzbvo05VCx
ABe5kyf+zYjkrlxuYMcgFEAViXhFsSvHZWoaPHpV4DPeKB9nevVSVj3ouX+BAqth6UrMsG2kEZSk
7px5SkN51D20Wn3e6b0cvJfLW3i2ho/W2AhImTP6fEyXKlICZFQ0RwF0q5EnbMqagNi6C1cFbm3u
ZMSjGMySfYh6YqQ9/g3JSLBJmhH9Q82aLvvHsZWajHAaNJlU5V35I0mkBimAdA6TW9SQN9FLCIQ3
737VakiueWrl1OyRYboOk5rkKmpG/6RT/y0e0ZK67b32yekJ4N6X98ey+Wb7i/LBxqd5U0SSinw/
1Zpv5tpbq7Hbvn5eyncOTJYAzLGDLKNJI/YXoZrfnFar18v/3bIhwohApCQeH/ikIlZBSECS7p8Y
rdf/gBuX7c8euwtqRn9dHss2EyMU8ZFqpw8XeUzAGxxA4XeU+ivP0DO0km9azNdshaGINGHsennE
BFQ1iIdENj4zuYR61aRsQxiOnuW9m+VeFT7+UXKHqvuzyNJq5wSrSbNtBMPbWSko4GFEHv1AD4cA
vYu3QMZDnkClwe66jTDcfAjQsRsCD/JYJPEtHXFhLXnYrnzcZlFGTgEyAhcPLUkdUQ3KsKLxXwjI
6OZNXAAWtPBcb5dhSvvrfM/sQmkKCopc3pEn7pOYvNAeHOp74Tij2l9eK0vwNQHlWtYl79uhjjLH
/URDv1QbwGniTYVX73L0r5T7piaiPMnwsOrEnnhUabd8RjEQGoYBiceVm4bFqkyaxqwHYVZBCxVR
3Oj3U8sfC5LjcUeyt8vrZHHu4DzwuzDFXbS+og2hiBLiVGIzDZw2u7yJ197YbN8///7u+7Rpl3ia
syJqhiL7rBuQaWzztgNk6vL/ty2Q4djxCJGzmoVVxHtS3vEJ/J6yw6WlREi8PIJtBqZj12nq9iQN
IXjmZA/oBXZ+eNXorZx1tq8bPt0lhSNb75yBBF4MEtq+j/sN9edpxQ9s3zfcWqmM+COagiLBQlwf
G9AutFs9y6uKcYBYGG//QUk7tCu58ujp5hcnXrgRTrmSpVp82GRkjMtEQ6KqUVFXz81t4jt3wpnV
3l28Zy7Sm8vbazEgE1MvmFNMgJBVUTMJ+XVIl+ILYwDAj6P4fXkEyxaYwHo2cq2KNKlQ52nEnuVl
/TxORbPy/z9+GaImsl4MNV5m3ZI9ZX6aORua9CK8x29LhUa1InW6g+sWbbHn/tROP6jXF2QNo2jb
n/OE3/k2CyfBknpWx0Tiwbmn4UGl87jrAc3bQtWYXJce/AW/77pWjkvOnkhIyx+k5XeiWerfLaQ8
rjuNTNLGmKtQtyFJI4bXlRAENt08P3pMxlfRscFLDC8fZNhnnj8y9KFMA9uDaD4UWyXatRKTzYgN
L9cJB+SkD9Qxc3CfRmFfb8Eg7twtcbYmFmLZbLP/LisSJ16WJo06CNPtm3FKEKZI9wQe/c8VmkUO
VzmL2YjXiSkeiPLSKOFddd94PrkPK2S2l79uWSezD083eeZUE/eeWBl4nwTg7wdBUHHfVGX16/IQ
ljzK1DbuXAjSqnlUxwn0Qp+agDZ3ZKqbWxV36s0hxTe/ZWTFbi2+75+n+c4BBUXPp8jH8JEK9XBO
CptaPQy6cbYJ7t+b2Rm+AgWqrtwaw92nfC7iSrlZ1OSB0rcN3iann3kYh8UKqvp8ZnxwYTbbRmhS
+bKDWE9UhGCLzL6owH9UbTXegpjmR1toILz9x4CvmrQlMJvKx4wVfdv7CYuk6PPbP+mhKJY1hjib
wxg+r5e8kEFI1FEFtVttAL8/uVOz3ISuoI+UDSuHpM2kDdfnTTyD1j+ujp0PWsN9nSbt3pFyjuKm
Emst3ZZBzFaRzqEDzCr3o04q2W1Z2rkQkpvRB733SofJ28u+Y9kQs2ekCIJYoWvOB5Qu7XZNWbs3
+bJ4u8tft3im2S5Cw0ZisbSKgOWp7odMjJ95U0cTqgU/MuF2T+6SrXHuWDbf7BlJeOA1cT6m9yTj
0160Yf3UOe3ymc5xfu7qEK+X52RbMSMCJJCpA0ilUxEKjpXYJ4RD8perPk5WFs3ik2aPSCIRLdMh
dKPYCQ5shE6CFOSGV+2TyqsbQRFmfPyQQyH7uhkZCX3jjk3V+YsXqYXhWZ0JPHZ/WYBZ6a80MiOf
125TZDPwVpHQMznimATjZChCTVeCss1XDL9PCgF+eOb7ERpg5LRTi4b4i+7DZt5DPlSvIY9twxh+
T2UJJrw4r6OYOP1Wu2VzECN78QagtC/vhMWGzS6RwocUoirgLxqNzfe8KlDmGoP5a0ygdQBhjjWy
S9s459Pt3SmmoDc2121Z/z9GYuDqBxgEl9sKrJGbqSh+XDebc1R4N4oondanpQAYXxTFL5kjwEwQ
V/l3yFq6zYc1GIPFX/7qHcmDaalK6kYy4W+Qv0WSET4V8A5ZomRHvAd0xLyUgVo5Mi1WYHJIcrdc
0toP8Vofz/42ZwRt1EXwGwx7/15eNkuAMUWVVTED58oAF+3oED5y0Ih9Tf3GWXsHsv1/w9vlAKlH
yA7Vxy5Lkyeasfmuqlv5KUPUWQkotiEMf+98J26VLnikna5442PCb6QDjffNXOX87vIq2UzY8HkQ
gwxap3N1TDTn38OcsG+qBXsin4rpHw8hdOWyZ7Muw+nj9gzWBmFXpNzkLQPqEQyBG42Adsja9Pc5
TRKVeOpjAFouT8yy/Sa0r8kgueH5eGemvh+WOwq0uLwHOYO8rupMTXTfFKiOoBO1OnK8gugH6HLV
+bbJfFl8v24Ght8DOaTrJix5xHVYbuPE8dGxydcKmbb1ORvEu6gi3VC1aADI7jsfR242Qy64zADy
uvzfLWZlYvuIVGJIiKyPKpvocyaI/FRSTsAErNtNNVdfLg/zBwnzQeJtQvp4BZYdlK/rIwmrX1k8
fZ5meTcVaIQ6N1STRv+cygJ9fIrcNACDiDAFw8xqm5RtlkYMgBBYMkwLbkyazPqQZfUj95vxHg8b
h+DqgjA1wgCIc1ClTevsXvPqRzx0d9D2uIpGn1MT5eeLYMkUpDaOucf+HYesBzXPamHBZmKGz7Ou
cnReCRUNSRdAqlNqOJ87V+z35d23fN9E9nWj9MBEhw6yCT2gB4gq6pvAHY7Xfdw42zXUY8uWiTJi
KYk/Ze0in2bBv133ccO1QairueJOffyDjAFNUrXxmFjDBVvODbOzhEP5tpubtDo2vYfTwkkrbxOn
E+TCMhqqFQ+3uZ7ZVgIO0YQFQhbR5LYV9/e8RinkES1xbXALTggwjKFbhvhdvuk62dbBBmoKTrwH
Vq7LH5O2q8jLWKap83UCPdRa0n9ewA/igdmHgqo1YItOXR2FV8TeDW8qvz10cd13u3mg4aMzNCAh
JBxZ2uWdtCBqQKP33ziaQCVCyhIxAHq0y4akAf/uQFO8BD0W03tPDMc/jygN6/MbySv+GPfdGnmL
baONyJDGaEQkSVofA/Ae35Q6YIeqiDcQT19JpG0eZmQHTenP7iypOoqUguQeeIZvpJbuGlzP9v+N
AOEvflvhea46guCrflZjVf5QaIZqWlDpXN4eS4Q2AYG08nvte4OMwCJK99QtX2Sz6H3RI4LORb52
aT4HhQ/MzkQGQhxMIJtNmyNf/OJenemaqRugNO90xyFjw76T8Tat1th0LFZutqqwZixCSI3WEdwv
2PESUC5ZNGJLRkCRljq8rQZwdF1eQYsJ/IUYbNBPEPhKoi2mcg4UrxC/lsRFwe26z59N410akvJp
UECAq6PnBx5kdbTzxNBWtGK/FgMzkYHQNEWeM4vqGE9e723BURnyLwvgLVAlRbfamh/a1siIATEe
R1klBhoN01ldNgEwFH2VfGUStq8bXs58WpSFggDylCNTmzAV5yEIPSlXrhm27xtOXgAJn5TAyB8n
Ef5uXJUDeVi8XN5em/8ZHk7ntqHL7LnRgGv+PWjquuEF1pt69/9H2rf2VooD2/4iJAzGwFf2K0kn
6U4/kp35Yk2/DBhs3gZ+/V30vVfKuMPmaJ+RRhplJLz9qHK5atVanJKofZ4zULJdHur9aRAb/EeL
rA1qDgLYPpTjB3epTu4qPnRbQOb3p0JsWmc3H4MiJS6wHg0LPvCulzCHzB+q17HwePs0aqClrrIK
YmMAWYGeLjXmFRwj5x8B0FTPiJ77jQP1p0v6b3cFqZv/Gl1vZKYU9CbuS+l1H0sHefcb6NTE/scU
nf/0d6/YGMynsWyn/qU3gvnBjefR9jvDCjjxru/KqfjNeTjO2S6qY0m/eTHBTcvyNJ0OjuMZ/cRQ
kBrVoa8H3hPsx5TpL+XYm+qrTwSadJNs9qvmzgPvZbgxsbUjYDkTcPQ0dOqRsax94x3aiohn4pZi
oyNm7evL39+4qkyCyLLoavIMBJN/AkFTwc54jc9kI+J8/4lMYsuLmHCSA4Q74vuWAHVnKDKWJk4/
RlCiSmoNSmc5RzdLW3DnbinzrE3Jci0tshYpc/L6rOO6/sjrNniYwGO4v2yR73tfYiu9Ct5Kn/LA
e54iP6ePjHEjbiDfQnzIh6t6Y1vWRrFczOyYFq9wET4jm+QcBTHuAQdzuBV5YTZcy8oQNqwPYioR
QDmsehgYnsmDSn+VBgS3CGu3yqDv3+jERvS5MUC/tJyQ6glyP4nm3j23ERdHj5r+lgdOddeFUDi+
vC8ru25zWwepC9JZF0EyGVGJvoEaYsi+5G1djYfrBrD8ixu4QoJiswLFMDoZEll26VdHl7XamMCK
pUTLPr2xRMgntAYsbXCPnHU7OdAPmRsOB8pod+NlGvdM9aGaoEM9d95VIpuARi2L+WZM9BlzRcaQ
PIMLWkcgMVTj98urtXa6LLsP/BKEiD5eEDU4S14jJxp3ytM6mWvj/7w8xNqO23ZeoPmiVYiDPJdE
+W/tR6x/qkFquXWlrA1gxRBcVTkoK4SHvoLJ42idb3EzOGWab9QK175vGTm4Iv2hG1V1Riw/ePuQ
hEH5xfH5lQU8YsP6GJcAe+lh/r/Rw5RG7GiKzYrqyhbbmD6WGxWWVYA4VBuT7kdQJyexnNPmAKJl
sRE0rDxFiY3ok7UPKhnZtA/QEXYh7IyyR+bhIpS+358gRKf2lDdjAplS/TQR8qKmTd3wFYu00X4z
Kzu3gyLF2dREfuUqLh+WJC9ul08KnE6J4UG8g5QN+LSNQl/TVcfahgAaWXJwUGn2rDtU+w6SZkQe
mrGJTpe/vxLy2XzdfR57ITNZCHlG/0UY97eOfXoslb4PkTTdyCCsnQ3L/MHRH7tdBm8M/mCxQ1NG
vPO6uLqrBN2ax/tsc4zYzLvCddtRpvX0LF2ITdcl23PiGWiC4QDILCTJ5Hm/jOvf+dCi7Ao8JRUH
Y9XlVVyxXZuhNwOYGOKCLTIkIlTBLvML4hzSGqXsKwewnANYQeYYohpwoBEAlQkOfw4X4ZZbTXNr
hmVDBaHsi2KPwen2p97dF0vTYhmj7SJ2gg+QhZqTwdXTF0P460Lb+T9I/a6cDRtH6Jl6GAY0k5yn
ySk/unrQeVL1EQ3BClinV4bNNpAQTz/SxzmS6L1s0Y/LanGbx9W4Uehb2X4bRFjqvqwgqN4+gI6L
gjO5hPZaAhngYMN+3s+9EBtGWDMBzKDq2weNYmUii+qTIC7f97l61eC+PZo5MPuq33rRrk1n+fub
OMD13Jp3JQ5brGr1sYnS6kcOvMrhsq2sTcZyBkBctrnbe+3DwthJaZbeGK8/LxXYRYNiaqH4PFZb
aaS10+X9dypZlDpcU9xKU6Tdj30LdFdUle6H0m+3WhvXVsuKC/JR+Yj+ACXygooUyez2txBwn39f
Xq21r1uG3yGDJxaG47PrgD2u7blz45Np67eveH8bN4iMi5borWkfwBaR74AX+blwcgqvO8dis1C2
sgc2anCS7Qy43QCmIRXoPbBvVeLlyKA7Eq0wV63SX9BBDvEEJ4f/zaq2P/YFGlgXV3Xdx61Qvx7q
RtLOKx97P/tJJ3TB1P0WQnvFGGyQIB7zNVSGw+m+DTuo5DSsvRGm/KGFQLmkAIY2VqN3MyyhxeXJ
rA1o2bZHI4xUTUhGmujzPMg6aWt0xUZTnO4qENmilWjYB/PW63ttOMvYe8AsU9zV+sy87Oek20SD
r57h83g83XGn3DfjFpJ75X1pAwZLMLHVYUzKxyUq4zEQ1uDBWMAdfeq9bEOgVsJAm2uaTAUrQx/O
kUKEFMydEuGYpokTR691BSZD48XR0QMDnCeiLSjpihMILCegnThTvOuahz/usjd4oaOsebx8IlbW
zYYPAsvRVV6h2gd0x8RJNoKIcWrDIxeVSUin9vkmS9vKYbARhItSYl0ik3E/NUBF6cI81W3609XF
Dz52XxRORkG3WmfWxlpm++YOqzvdDFkAj5DP+j7go9k1ZfRMmXfSNP9o5g7FWlTKr1tCy0O4PlLh
Nci/H8qK9wdIlf1qA/DbuX1d33Sxi7LVdbrqjNjs033fjFNWlvB07sLhFpbTXTW0W7Kxa6tmeQcu
h7BFt+p0X9M+wFkALc6SelgMVnOfgQiUQtJti91w5VhTyzlkU1QtfGS4fZaLoe7V3tT9Fr/r2set
m1/nnQLgA6Qck/T4Cf28Q5KmKO9c3vFlZ99JL1Pr0gdNGkjFOUNckYX1gTBR7zpQDcCddW2ZlLkh
z9cNZJs+bRxhYtM+uG0U7yDidvz/t3Tm5p8vj7FyQdtYQrAiRLKtl6VSoIRjUg17Fjsqqbwu2183
xHLg3pgjJ9w03eA0D6WuWLETjVly/uj5rycxb7Tj/alHv7MpNvX01NRkoZVtHiAU6PVHV6eqvCvN
TPDOG1twTXxDQ32OujXLHPCfJ6IVNP/h1sLtnkGTzGu+d0Gg0xxKPYXOLucjsvrXzd/yEMyRwZRS
Uz6aqasONcgmhK+qw7WsE8TGGgLRjJKNEwNpjocoGlvB/vVLjYH5dvn3r5z3v5CGLgRosILq7KS+
C70w/qNPXffrMON1PVZVv/GQWvE/vuURuCtb04GB4OxGw3lE/nYXz6PMdrJivDouNTsQj0Xtrkir
uTpentqKo7CZBMFuhC2XiLAhr9LeRRPnc4KQrN7KDaw9rW0qQQkleuVIPBAWABckxc9pzj6AaMx7
6I2ZkDrGWzucgs+QlRtvQhBTbYR6axOzXIeMi9rpu6F8jJB7SShBgAl+hg1jW/m4jT00rBBxUfnq
jHph/NRRHjlJ4GfI/F21Kzb0MKgr0aW+VOehUME+k6m+iSRUii9/fSWIs2kFG4dKV4Ex9CyU7ndO
NQukDKOfyz23pInSJt79CRE0da+M4Wy+ayaIFzd+o85Qk8t2ngHYqgiBC79uQotrf+Nf684L8rkU
8X0Uxj8hEfob2qHTDw5+yT1Vc3HKI3QaTe0sHlI4ig1rXTsDy9/fDIrW22B0OybPQ8abf3TYdF2i
08C/uTynlWvpLwLsODIUeO300aTF1yVa1MDQ3jvCCzac8trvt0KEqGhUNPAMZ6xFgwmY8sl3YFu2
OrLWfr4VInjQpSXc6dNH1FS/gY+hOugq724hIhidr1sgy8BDw7qIazBQOT7xs5eaou/v++S2Yrzn
fcvpp6uGsTGIU2aUAmMPHlaDbBMAwZoemXeoOBIlq9+Xx1jZCptgsAy5E6VuL8+zz+WdiQi/ZbOL
dv3rPm+9BsquFFEYKtwr0qUxWHVVVnxj0Ei4jmWV2HjE0mnLgkCL7REAjehQkowfYrymL//6FW9l
wxBbFXCNCkN9t2TMRMYfDBPxkSJTe0Ly/lOHXpPd8r9UfW3G3gYZArRuYp2F5RmtGHmSOVWRAMuC
dDArtkLoFfv4C1UYTBzy9vAe7aJvT5y8+YXUcrBj6B2+8lRZBh5qihsKkd95aEwgvkXuAC7OXVkE
Iny6vDVrk7CMvI0KOXYgnDvz5cHk9c0DopbyAT05V1GbM/InqnjjZHUJMdGqI/KMnHW7z2at+Q59
ZPn3KEzb8yJ4pa6LF2wgoQRDm+7GsTyDgsPfGTJj50UVsY002spS2QBCcBaGkAllxdkd60gkk0Br
VxUWzq7RTvnr8nasuBEbNRgyAQVJNS1sOOIz4KjzyYflb1wX7P03nw0TzOqu71Jwi51lxz5LidbH
CRXhW4WbqQp9veFt16awLN/b/a7HnokS3GhjPvyUlCfhZivB2g4sQ775dIVoUBQGvKcjAwsOYL36
1uUTEL2IC648Q1YAD8lb1rVhCr9RERCS1kHLhp2cyi32qbUpWBbtSl3ImYYFsJRBewi8xn+tZnTY
jFWtNm7VtQ2wTJrKMi0hmINzWo7fGjkEux7PxNPlA7pWprTZAbMZ9MWqEagUwmFHDCKeADcn3dzU
p5GV3mFe3giU7oceWi5dgPOVlle+wl0bPzhT5ROCMul58INunxIeojepLUOVAI9VXrV+rg0i9HCT
V6rj8ixDU3+RKVrCd0qmm8zs0btm6NrAQWduwHXYKH0mrfOjXTiiFuG6JTO1vA/1nMkk9avr4LXA
zv7XZsAWEak8dYuzocTfz6Y3LIGCYpMA2V1teMb3T5wbWybfEqDeoCkP6IqPxGjieV3xElaVnvaX
D937RuPafILapX3oM708PZoOCX/dVDc6CsgNxCDM1jN3bRDL8qfQqHYuafro9tCv5x5Y9LjrQr2c
qi1S5bUhLOPXkTujIxgO2BvQLVYE4X3X0elE5k2V4LWdsGw/z3KW+ajmngtkIk4Kj/I2a7ewgmsf
t8J1wRxKux45lKxXr5EJzcdYQoHv8h6vfNzG72kwOcW+r+AYnfwG0tt6H9Rhf7j88ZWF/wu6J8My
5z4eGsGIDIX0in1eyUMOksiNE/p+hOvacL0y6iPkmdElsUgB0wxSgUtiSY/8mXf17RT0N4v+Kdzy
tPEgeP8ud22KvjIA8AUZVdyyKvpl5kYmVeWKPRpdoOQUNBuucCX149ooPk6klOA0geUhZOhHACoj
rWiSAcP0XAt9P0vEDqiBANLb3IedFMfrNmw5JW9ueo39Ii0GObddPexMTtznws3zaDdQtPBvrOH7
hSM3siy+rFiX1YVfnltg7f6Yo18M7R3xozppUvqpzsf85rr5WJYvnMnPOvz72MZg2G7H0OxNXLHv
uRTeldgyN7KMX7P4/9nn0iQQdvnncakS8dkpHpy4Lf8NnBCIRT04SVqn7rOJ26ukxBh0Hf+7XYGT
FmRAfvUcUsLRQdpHrNnjEUk/X16+FedgI//czglgwGCjl3mmb2e0Wb/SwA/+vfz1FeO1kX+tI2Zt
BJJpS328rlIoDUY/u8ZMQHFnP/L2x5TJn0WdbfVzr83Gesyb3gcewkG8UoLoPkwqySp+BN2mM24c
7LUBrDtfA2hHwQ1TnqOuGe8hRYCyblp3YbW/vGBr31/c7Bvr9PWA0iRFNqJya3YKRFbfhF6xkZRb
sUob0AfxDx2wuUIxh4/khK6NlhwAdvFBmdW2YVKWbbaP601E5ko0FlpOIK68SkZ8VMieFz+9BemZ
TTM/DTAhd3qBolwNPQK2dRGtTc7yA9QnTEFqTT4KlFudHsC+yZP/lAotj/roGUMIfxjxkHWrHWpm
pKMbF+DKjtnkR7pt46LXJr7l6Wg+R0DF35O6+37VcbCBC5MEC6aJ/fi2JCN7ktLzf48DSgGXv762
ZJZXk26d1j2rC3CqBvFwO8nKOdJwlEgiTJrcg9HryQcR3XULFVqeTM0ZGlFRAj2rkgznaJaln0w6
Lq56grs2SjHr4waaoI58nGY6vQJICrkTlqVlvKvE3D6SsGu7jZms3d02MLEMadbFfigeWo3rzcRo
HF+40KeoDhKdj/9Oc1/ss0F9IJ38TACdurxfK0fNRiqaNs37pg6QsyrCoD6IuY+Lm9pRdfj18gAr
FmuDFSXYdFyHuOLBBWrwYOavy6w8Vn83HaSIyqG+Jeo6ek7XBi4WgkH1u1Tl2cshPlXWHvs08Cv7
FVy2LOEbPzqhQDBAYrw4N81UvdZR6NKT67p5u7+8Uos//rue7NrchtGgymnwO4hhTMiyqrD4hF5U
9xbHcivuXT1klkNzHdC1N3GqziWYwnYpWj1yNf5Gyq88ZirOHgpoDbaF2cc8G/8N8c69PLOVNIRr
cx6SfqIs6D1ccTX53QDzR4OvfOmLFA3QYAC0yN2CziKhvitz+bMykPW6PPTa+bY8RFZxnOhAFOcU
3BkHPobpJ0Da9eny11fiehvQGBFmeOzkYOZHvh96OKIAfVRdn8C3+FylVb8RX69MwoY0csVBKkOW
90oZV2gPXCpsfXFdIta10Yw85bWDoKM8s15J5N3j8KQNYRu/fcX+bQ5EEBZIiggHYXvKH/5kn5Z4
rUzFTyh0JD0ryqQIUn9ju9dOuI1whBq4mhtdqLPCCLrTP0yUNgkHAmIY2uoAXM7eEeO3eXReje9e
F5IGlmdQWaZy8IhBm0UE97XUH3JfOy/hWBX72U1vGt2YY9qBjpjGxN24MN49ej5zFy/yxhtVkwQR
n197r2ZitynNPveEfSpqb2eGbqNF6N27HENY04qrLkwjLhWY/sr7UptHpEM/zDR+yEz9AGDNxi37
7unGMFZMV08xm7vKmZ9b7ekPIBqLTnmXbTUxr03CcnlVxU0pFJqY8aQ/RmJ0D3k9Pi3CkykHTC4L
uqfLvuBd941pWJEPb5oBjIh0foawTZ5Ar4ec+NDPO8co9unyEGsrZTkzXUoDOpxufqbZMH8C7YVz
Wzl+//Py19+fQGCna+PAkRWqlvNzE4gYB7flhz4f6mM/eVupwfcnENjJ2joG7fo0TdjqAY33Hiuy
YxkE5hpv7Ad2qhYqIhASL9z5GWJon+sG4LKegqXImJ/+XG5gL9cWaTHHt2YHKR+iqn5+5rEgB8WZ
gZh42C2ivFf1RWIalmVHYw+siHb08zgF3UOe1cg2G7kRn6/twPL3N7/flGaYHOAg0RbbmkTT/ikT
ze3lA/S+qQV2uzWyi4S6Joteu059lgypUs/7x8QLNG7+DRqnDbe0tgWWRYOjN4ycXkav4Nv/SOLp
YxiYp7ndZIB+37MGdpN1jbdeJHwnfA0HdlhU0CtAeKNOnVDB2jipaytlGTLt0oGmmSueZ7/7Anbb
CvzGxZAd5t5JRD9vjLIyETtJ2y+yZCDTEs8UtGrJMpM2GJ7QBP1RDfHGeVqZiZ2rFaWugRHGGP5E
fy9DwG+gUTy4XeTit+V9V46tnbENSelGNa7z05iE+uCr4+UT+25w4gd2XhYAANaKOPBfTZgBpf3V
g979cmA1dnuYv1aRvoYRBANZNl23WZAHkvmv3LA9JAo+bZvD2i5bFh0FNGKqxxzAwb5XBo0ubZt4
Y7D3MczlZVobwrqhQSzJ0PwXe6+zhFhm9jQFTULwCib++fIAKyYdWSY9hrrIfF7wb2yMbytEFiSa
7pDNuc4x2alW6QC4hFXy/iwRfv8iCx8M7CGHJnnBtlB+a2fUMuq+MLlURvivmfQ+ThqIZidA7Hl5
hd7NeoK5Z/n7G7/tuX5VgpFofM3xqI1RjwIl/QmPqtscOtdp/Knu1K5swmvglhhtsZc3o5kqH4e0
puWrVw0pvfOU36kveZyTLRLplRNlN1YrRw9pHKfNq6OqzMt2uZeP86msaVPlSHoTo0Fy0Ls8/3Xd
8i2/482EwO8n2qKemlcT810Bv9440Lovp2TMhj2QYIehx983j8KKX7HbqFleNQHECarXGI5k2SmJ
k6anEa3aw1Eh9szj6ObyzNaGssxfkJ6BcySqXjVms8wO51uZYR+P8jiSckcE218eacXV27lXqCia
RXm0ejXMPE1eeATPydEHE2hJv6eZt7tuFMsVtO4iwFy71Stya7cNTvVcZUdaRQ9h54KOa6sit7Zs
VrQeA+2b11AXe4UMTbIMNWGt5MB3XdzcFll/5M6162b5BY32eQM8tn6NZ71PxTevaG4Bq0Pq5Uc+
pRvHYMU/2KlKoLrdjseFfuXgLTeePvGJJkOh9x03yTKfCD4jx/wu79LK8tnZSlOPlARNqV/bDpQI
vtoj2bYzsCF3YYb+38RKdoayjwYvJIiYnpXr3QhASBYqmiYd9mj1O7TOVVUSP7DzlAUKF7Tw/PgM
ir7u3zRDnQccQVTVGyu24vHs3GSLlG0LbdD8VeKabl16Jxz1qSPDY1xuxd8rt6idoOxN6GTZQNJX
7jVZEqX61HrxM7TgNqbwB475V4YSa+T/14u6+GxGnNY5e3QGuicZPAGSsF0HGEOv943yxFjv/HnW
7DNcRaU+lJ7KY/QmeqR34oTpOqiLG4gD9sVD7rTcnGk6ld3tqNmwVa5bMQQbxs09wLX8zBMvCqVw
tPZ7fywhFsWhr5oZ/DXm6Ksfab/VVbayrzaXbDl3jIlWFUdNYrB0ggGvD/IDR9faIOLhutvfJpWd
eFwSlDjFCzDKNzVVe0bv6krt01Yk4Ez/mrtIq5ONZ8NKHGMLyJcyTgXrcucrEy4ciDLalPuiGtwr
HaKN8I6o14CFOXaea4nqLVz6EnZPc3fwTLfrveh42UetzMNW8lFx77dOqLwziytaIQtHAtwk80i2
9LpWLkQ7q63jps5JGrggpMw45HGpM06mSeg45mAzCxqmktL3ujrejaEo640MxNq0rOsEuQdRNVM8
nmUh/OCe5oyUXwd3ntvrgj87qV0HgGqqdKjOXlrpf3tc7f+IYaTfrtoVO5fNhgbt8kXQnnWlCrGf
05q0p77Lgy1qlpVdsdPZBmmxMIb0+tmBFvdMyI4weuBwskHpfVBs2DhdK87WzmvP1E/nsBmas89V
1v/rGVAQPUV+5Mp/uhHI4C+Xl2ttNsvwbwJXLxI8BpsxBBF8/WEJIJBr3oGl6cMSQWz3xq54TTuD
XabRUM5QDjovJrnc54tZZu3wWAI7zV2CZn15BIv9RrSyEj7YBW6pSDixCCSyHu++l354XOLjtqaH
hURJiG/Umza47Fasxa52xyD/4Nz42Tku2vhra8r0q2az/nx5d1acv92dXwkxM/iZ9Oxg3fZyrOZj
FZMbT9J5387VVhFr7axZJl8D3pBNpUzPqmftDAoFtOneDegCkaD969JgA8uxMozdmj8KMlOXNNGL
DOOHPi+OaRi+mrS+vbxYK1vxVz++dpFzTOvoJW+9sX3FnVakSQcOOOfT5QFWdsMW9ek1VJx6Lwtf
pqp9ECEqPLG4GWea5GyrMXXl4NpaPuGsQTxWKfZCWKqP4Kt0E16DjYsisvZwde27Hmnnuiq3hIrW
Fs2yf8gJzKx3ePAyDJ15THnZvxRs3CR6WtvyZdg37kVHOaVDA8aKULSmOdHWDcmHmAztfEjZKLfo
HtdmYQWOwoMulKsX+mY5PnltbZYyqdkIjta23Xoxgvh8DnQO2WaB2G7ZCN3054GGdw2PN1LOa0NY
r8XeG52YurJ74WXmvBBPC+4fR51PAZiq8AxyzScZu87Wcq3sit2eBj7tyJNtlB4A4E0TY9QPNGRB
hhL/cdlSVtw9WW6bN9tOCtW7oKR1nvNCfUgN2RX47TLrd73sD6QsT1w91GV3XUBhd6sVuhB5Bb3G
Ix6IvT4KLZQ6DIEZ441Lcm17LP+oWy9gdHDzg2yG6BPnntpxnpG7upPlUSjq/768bCvj/MVcwGIP
5HIQOpNt8bWtNRh3PX3Hx/phHtE/cXmQFVvxF9fzZm+8rMiFl5oUYAW84mp0L+22N37t49bGM8j7
QjCE5YdomL5lPXIFhddtpW7Wlmf5+5tfPpKprpsRVg5c7r5FsOBS8XEpabix/3rd4lju0Ie8vK+D
rHjBhcv+zU2WvnSLAt2GK1lbnuXvb2aAy8mZo6mXL2GP3vWjKsAbC+I+X2zd5GtLZDnC3iFVnLW5
fNGdeKnH9CfL3ZM/0zt/MxO04jxsggEwaumc+ix/kaCMfaAzCPz2UgV0SoaM1FsMd2sTsTzigOpw
N42sOGY6ffJS9xO0gQ6SjHfRILYc+9puWGZdzqMiaBwpjpX0TYJOV5PMvptv7PXKOtmUAiNEBGiu
eHEcRRN8DxDQ9wdDDP1KIcu7pZawMgWbVwC90TkrkSM9zihe7YjOxtNsxuHpsjWsPA5sXgFwFkwa
iuPFkXt4dyqABk+popC+HkW2D1U7IWFqguv8ks0oENZCgeNBF8epyb8EcKoHTVp6ujyTtXWy7NqF
cncdBBXWKacf06liu1EBL3Pdxy2r7vpaZHqU2GlTe7f9hDuIgZ7xunNkt0uroK/HYEK0XIfzuCMD
LY8uaLpPUyC2OAxXjM1uj0ZXI6v8KSyOIm3CWyC0/FNbdO4N+m4qiABVVxq13SMdywith04kkSye
e/+OhLMT3dCgZztBefraQlCUfr+8J2tT8v7raUk1+AZiZcWx7SPzz4Deh0cVB8bZRcXsPc3CibdU
4VeM5A8m8Y1PD7Ni7mevzY9NY/KHxis/Z6w48JqmJ6cCNXgYbvVOvw8+84M/f38zFCoxjY6HMnz2
8ILOkXclcCQCCLBgdk7wZaee9Md6MDdDtAUVX5md3UXdlEVJKWnyYzjnN64QR1zCacJ4+xER92nO
w63k79pAVlhSMTF4U13lC5jjS9F3424K/XTng3OMgUTzyDu2BVNdG2r5+5tlDHqHdY4vcAxl/wtX
vkwgcfSBh/wGjEMkCdPu6+VDuDbQcjjfDMRGQ/yxk/II7uEvUJv+lRPn3A7eyZ+g0us3+e/L46y8
Gm2snoMONB0jFQ4k/CwT5c/PZihuq2C4ifTwDR0GT10WHC+PteJJbdAeb0wRNk0oj50f84XXO8/b
Q1F4ajhcN4AVwmio/3nYHPYM2vBd18jXXmZX7oflFArwKSrh6PyI0twDevWzpI/Lx670oaEmsyTI
5EamYG2RrOglG7rcHSMHtSQjqbMDPXP+oElutsjb1w6WFbmEbt1VpnVRHtX8NAetxA09HPQ4386R
BHdbdhUnjk9tzN6AC63PRoOBGj97Zf4wv7ZREG81qb2/TtTG60EOywGNmpcfO9b2JIk8dCIkU9aP
6VWnldqQPcdXiMBgaEfH5NOegUHoiOv52p9v2bcj2MAn0cEWROq++p327xx3Vltk6e9HkNQG6vV5
1vEsHVBU6JzHoOjaXZCiy97jWyiJteVf/v7GPzlTz8IURYZjFzXfA9n5/4RuiibBy4b8vleiNlzP
8aXrtDXWPsDVMUrvEQm0T56rfpWOuOna4DBMet4Iwd43CBpblu0FjmGTn+bHyOX3Y4rE35DOz35W
gVeGuIm5MpAEnvq/S+ZlHcGSZfkxTcN+X0p/PrKu2+LVW9sQy67jgEWzS+DI575U/GZOhfNYdgOQ
oJe3ZDmYfxdYqY3Yg+hKRucSfmmSaXgUBbsJXHXTRLLaz53cSGat7IUN2evAWhiEQZ4fWTkjRRJ3
RzjW00CRuBTVeHahvL5xwtams/yCN+e3zoz0pkBi1x3yYZzDfwI63JRqPKJUvZGzXhvCMnED7Lik
EgcLRGP3SCklfHLEbqTxYZzCL5d3ZcXO/wLvEQ/9f6h9o0emaA7gdgeVAVgN7qHjvcVEuDYNy9I7
yIRraBbkx7hRYD3CNGJQ8Ez9XTBnV6Xfqd0/3alIlr3A5doC23BQedQdKJ9fLi/RimHYAL529Eg0
uDw9zlkfftRxPt/U2extod/WPm9Zdbp0dYkJy1NJYOtbM4idu4mqX9tey6i5n8Whb3CEpEp3omq/
gS/+AGWUjQrUytbayL0B+tJphi6UY+v43zOfPYOqzSuSihCd1NTUW/LZa+NYATrrZr8PKaZBw+Eh
VfPH0u0wDXLuQKR1eZdXPIcNMmJTEYooz7Jj380PAzpawCZJHoBqOXBWwsC3wEwr222ji/zACwof
berHLDAAOTjM3LpFGW54JfrncfSOm7XRh8FYiq50SfYN6Wga3YZZPGenTivvVxyQ4IsuHd/7xpps
bvZ6INppkPDNs+EzibPGfGgmNxNHJ8/lP0zhnx1IWtroS8GCzL3r8Vjn/4T9lPJ9Vzr4TwHVGJFQ
rTOGvjrhH1kINJvow6naNzP0KPbDxPpoV0o6honXBcjYpI3jilPjRYh7AadiaCkDqRyamphyqmPE
hzDbgf8wkCDukYQcAyI0JBkgVunvO9Dn/UQFP3r1ppyUycCb9jxTlKR2teuPN0Vk0PYrvKnYRXqu
HgtnIMV+jHvwEOzcuXCbfaCAHQqGaO4SM0WTcyvQdJ9+8WRAUY4QrUOSAqT0ftIWcfs0y5rq7x4f
IN9Hck/To5j87oeSHS7KdkKT3F5HS77IC4FV2bEqnLxE+E1JHuuUg1VsGsrI+ZwO3hx8aAiRw47m
EQfxTZH30wf4c/VxDhywkGeGMjo+srCZaL8LCqeadhEDh99xrsZBnpxB1NEN75qG4s3oZoX4FFYN
HX95UyPJUzv7Iqh32HN/l7tFf08Fo/0+btweZK+AGZpMz/EeWxCHT0EFvd99hZc8ffBr5tOb/8PZ
lzW3jTNd/6GPVeAGkreUZEu25dhOHCtzw8oyIcANBDcQ/PXvYebGD2KKX/FmasozRQhLNxrdp8/J
wCEGSAFlYZd9Kycrtx+BhgS/76QBNQCRnAjVPQr2bAQ4Ooe4ayOGFOImKOSMsYsiFVaNhRkw8kXA
eXA7iaC6I3YiBi/2QZUlfqNXVVkxjzgugNLOhP8I6mA/OIZVOpS3IdBWXRVnrsQu+25uI95UAYtg
fW1dj1ackXrWCHbS2iXljdVoRj9ZAw2/RqlDEQcFWdvttOtYGkVLrn8qW0JjRVvtKRvT9mlKfSXh
V9G8FoO5p8tiK7DylwphNOqazGvYMY1A+3KDVvcG/NZA+7v8O8vcgb7pTiXydzWApvXfqZBE7MaC
AO8aaO62t57bYTsDvE2HWGs1tbdp7bXDiUPN9auFBFr1Uvn+ZO8ErZVX7IfIavsHCaQOBYOJhwPU
uY7zk7oU9FgkC3osj2JVGqNnVfywIskfvFDr8UFGg5fFEN9EgUnkYZvscdAR9MtK/1O7mf5ZUdcv
7iUdpdohA5X1JwIcY3ZbTAHUk8nosC4upYDxQQ8WXB/RkPJ619Qs7F/dPodI6wSl45eiHEe2FyRw
DuAMDT9XUJ0Yj7hd6XcoUfuPwdAN5GiPVkBAoq3C17Ql/tdJ137yRamomOI8qLtPnQ4afofSq90f
Kqeyh6Mru8S+VzkL7YcOQWZ+GQOAy/ZWPsr8DN5K1h881gj9Bbn8rnm0GCQZ96jhkktTE6891CV0
zWMHXT7kGRIuuo8tZwjdW5+MFXg0bSi17nToeU3cejTiMe+KgN17LKnPaANun9pERL+SIGvGHW6T
Rt8wu2xQisrql2SCquUuR0r+NYU2FYjKWsvzD0ElkubJ1n5ojbsAbeT9S8+hgJrH2h+jpo5hjRWE
o6OuCbH7WcljNnHI4nR1i58xOgMcidXa/rkFmcQzb1lk31p2R0GZn+bTrxaL2cUZWhzJnokuojGV
DnpUpZfoJ9t2XLlHa2nZ7qlurWznKuQnYqsU0Zex6bvvQ6SVbGNwT/kjHF7K2Q4cirMOYOf+xjp0
7WFIKze68dOR+3to6k3TzrMFzg5rQXzZx01UFPkvOK+m2NGWgA+agtfGj32vzidwFkbMlccBDB7D
J+UBNJnHENMj0wFquLTIwRonWvqJpL0cPocFC77hIsC5A6iVjw9jX7bpromESp4gvgVYRz+xstp1
stTRISpKFCV4AGrxXR60jod8vp8n950zOukturhIdQdUG/Sx0SUG2C8ulfbGor2f6Ljx+ta5ATUP
6I1YAY1QSDohUVxyx7VuM+RfQ3hIAYZVzy1BWM9S1nZxUfOCOHFbhwOEBWzhI3GRMPhaL0OtcNo1
g+O3JS4L1v2GwbYtGMwT+s0KKNEHB2SFX3rcJm+I+kXxGHntRJ4V8u3+SY2jqMExk0BHqq482px0
CdHlM7Map79N7bT3D0gg9tZN5EAv5CUYLNndR3LKABEL3erBLxydoGhcuOExzWVQP3tdIu03b9Za
cIAi8eIiFJrEFY1GBzXzdAS4KM0DuAomAucG+AnevXipB0Y1i7ujc4teAyFPFrSuAKZRRQ7a9hZ8
7GES23UQ8lOB7rgUMdqQjj0+yCFBrVkbVHsCxrniZSK+qnGlVoMfI5mE06UjGfyshqwAgKlMagng
SY2I7DBME/7PBM5fHGsHAO1D1UKCeDdkI5N3PEvq3yyagOnI60bmr35W1i92l5b/NnYHJy8gQhd+
68eoexvhGUBQBUD5cCoK4bfDDr04VJxHhfRDuIsqJj97WVQkbyhiTdVhrvdqBYB7nqcv6DpL6N3Q
9kF5SNIet3NTQBXh4DJ88A77X7bnkEXWncvcMD34ym5/MsGR9Y3bpuHRDm3hEPh2ojnVkXHqs1s3
lX1Q417zLP7TTsFic4jsSXxRnoxqFKOyLL3zSJ6uEU8vxOp/qeLVHvCUFMF0kLL+Pk1IhEp/Tp9V
K92b60HuQvBp9m74aTeK3sZTxi+ERrJW5K9uUZcrJbulCcyjvnsS60wS2wGW66adWMt2UALu1KEr
mJXjShjKtbLA0iSMJG2S+V2RIXmEjuf+zanSZg++4zXI89IcjGQOd+iQZ0jI3liCFMfIdX6XrWMd
slJvIhRzPVPgrrRpWVWty26I7LOjhOLVTiHDeXJTvpZbW3ouGa8+FgIkno94Y3SBR055BxcLxQTn
ls49J2ys9O2G44Q2fePpahNLCLcbwQ3ASdkCCi/7Gilz2w/WZLQ/3GuMYMykTnRSeygoXJjr4EaH
u61UzCXblPAHC8AMInp3ZClC9KkdQKFRVwxXa5tUzfDc2i5KGNeX6MPzhAGMlyuYwmTTcl6CXri2
P0/BqF91SUBQpKt6pf/yw93GEEYmqk0CxHDMKS4QquB8V7QoA0KBuH9Fo4dn7X3PCb9sm8z8C96v
VlkTJ6js9KyZRpqzJAm5U3ijZDurKNI1+ssPc7eYz7yU70YpU/Dq1RWYI4eeI9oBt1/h5VVs+9Mb
jeQPz84Otr0mbrRwwLz57+8Go0UIgcG6KC9QoGl20u+HO7cYtynnoNL/v1/PIdDWj0Pgn2k1Q7ba
Uu15gXDu+nYs/XbDVxEQDgQcxcQzt1p/3w4SYp146q2kEpa2wTDuEG/ksANg/pzz5Bca96Gp5tOb
vgWDm1cPz0OiXoN12c+lQ2wYeqs06xQ6aP5j/wZdVLdjJVQsobxRxPnIrRV7XFgzE+bWFzWdsqjK
/xuHgGt1P3PdXt+QBWM34W3asRobTj2/6Eo9umFA95Q13ac+a+stuUjQiRi2TgrUpUMAvy86CIYn
GYD8MvOw79t+v2Hf0gYXT1RN2aWtR3kschuvUIh/HcvS/ff6CEvLb9h21oGslWvQJtu+Ez5mLe3A
goobkR6uf39pB+Zx35kzco6T3/WCnTPgxNybGt1X2fMABpb6Bi/GaY2rfmkahl23rkBpHWmNS9jk
TYw0EkRKa7t116B0S983LLtFTiQdKzCXe55iz/hwQeJyUvrn9VVa+rxh2sIu0U6J8u3JAUV3zIe2
OmQzj922rxumnFdlXqKam13QeYFGU2BF7PAprZReA54t+AoT3ZZwnY4hh9wBxKXSuCCdc2M75fQ4
08cjEim22ZqJbyOyUTWe0NlFlb73WtZRUP9baxt03NfXaWkahi1zsAgyWeX8Qjv0r3Icqj3A78Up
tAp1yp3ar1c8+dJAplmTGmEHU/wCNG+2S3jj72SD19lUQHbRqcpN7U+UOIZx66KfIHuWJacWL/Bb
5DeS70FSsZXXxdIsDNP2rMJ1Rw/dLiSyf5eDFVmxkN5LhstoZyNia1dWa8E4zCZLJHSUWwFGfClb
vDh3wu+q/CZKFDQWru/7HFv+laHHMhnGjfSRyErk8S72NBQKCtdD/1TVSn5C3tb6p0Yu5C0ADw/Z
o49IHQhczDaz/6vTMp/KQkctu4ixcL+1SMN/DZo031+f1tK6GWYPxn20jVQ5Lg9nLB5Q+U7smHZi
TY9iwbObjZWguiqQNAZjuV+N4hHEpeWdw4JwJ5JhDUu5NIQRq7c9reuyn6KTo+skLiv/Hz66QQx5
hB/Xl2jhCP/VmjDwQSOfwy8BpMucMLEcZGDsN7AW8ZNE48XX68Ms7ITZk0BLKxrcwWIXpEduIHEd
3g6+0CsB1NIiGUYuirqbrCDLLkLlwb6CU7xpevoyDv5aDWtphHla7+5wkvopqMAGdgmZVxxop519
MtB8jzpPfbi+QksbYdzfoWpT2+1b/oe4T0ckfCXNnBKHQsGedJAb32YTtmHqs/iIhgx3dCJT8gsQ
U72bRrCxX5/E0jYbt7iXloRbU8IuEhyEz+2oqL3vEC7zbfe4ifhMu7ZBpR30qbbHoj3yRk0aqyRf
a2xZ+PkmurOf0OyAvWYXWo/dp4Ll4UUhdbAmn7LEy2mK5JSIcPpRN8OZt5o/zITaKUHHUc+qHYEK
fIykC4uJqIoHr0Th3SIoMoI/ftPemOo5djXZaVcU/AK8Gn1KSC3KnWSOteJIltZuPtfvTMTxaJl0
YP67ADhVR7fV1DfdQ00dVH62/X7DyudMTMQL7L1u/RGlsUYA2TfZeo2iZI5xPrgDTSSnTnWP7yO2
KpWfv1Z4bzx0unqhKKE8qrIsXqPI27gVhq33JfMyd2L5BXoBUbXjdpiqQ9SLtb34GBlNCTGMvKRu
YtUd8hVOL77WYCAbGX0a7dzfB7PKAjrobpGJebAhNhxvP2GG9buAaM99BbhLMr84WbZEFWTw+2LF
uSx4SFNcp4z8gKLGhTuENNGdZrOmPR3EDtVudUN4uNaV9KGzBy/jHCS9O8m9iJTreX4GWmOUC9L5
CQUc2qdIoyiyMpUPzxqGMK71cZCCWYPCEFp5sajKexBzoPrqdBa8AEUVInA4KlsbLAejGVG9m/Ap
GJKOXVD5RbtEYQl7PIVN6W9Kj2EA0/bRmu9K9Ew+iEmVoJgodCyC4F55n+eO7djLeH9fdeg3vz6f
pdUzPAEPFUvTCFdlZ43WzkLjJGnd+hw2Xr0TTvWUgWlqJZH5scvG1GZ39+4wTJ2VR7JS5SUAQ3w8
5c73KOqfmVN+8UXixLSuvsp2Zj4RxZMOnDtVW1ucBEY2nAT6KDs0iLjs4tRe+yjYQFEp8/Ua/ejS
IhouwtMukV6Bif1pesWlDaiF44i9NU7fNRV5jKJMub++YfNi/eVaMRXDMSB3AH4uqMP/kWsfC8H3
yFGsnYaljxtBPrjiPRVmA/iUJfiRWgh41JW/puv6YcYRBKqGL5Alep0tX0dnkSVnCKgfuJA8FoM7
k0PcByl9KLrg5voqLZ01EykKSnA/7UGBdDdzDHsD0JVAKn3uS7Ru6w5njKK7ZArYJ3sWYshC/X0m
8L4+9sIimoSPpPTQYh1pqN+h3DgBCpSUY5zlnlox2Q8fmFhHw0PoMhqLDOCdP4zknNQzraFTev+q
qr/06P6cuZ/isXfXQq2l+RguIkjAnAYA4H/j2eMU7gkyoSv+9OPrFbOZR33nFBxkITNd9sWl6JqH
CpcpAfoqhurw79rKQwi72Z9qDwW7mdCycbNNkEMMa3gEwDxaMqROeEpqRD08CW68HIlWx4Jn+iMT
ev0szGv0gbX+BS7126ocedY8hshgPKEUDX7FjFfWFFu08azj9VGWdsjwCUnNhiyXIjqrEtYFrhPU
frNqf/3jH4YKWCnDJ8gq6VzLEuEJEkZDuKdAsB5TL2wPfEA053Qkero+0MIsTLRp0lZN6UiItso+
tM6QqVEvWcT5itUsfd0IE0or8AD7hMBCU6TWC6AF5Yg+I39c44de2GkTmKkCYYNAeAxPSrJ/vAGC
X0DuOTtE8GuvzaURDLtPJjKhKlAkZ0hRZsNOZiGiHD6Mw1Ml7GLbUTIhBDRCl3rlWAXSPIk97YqA
lmfAoYNh5eWxNIl5e96Zu6jzuh8cGZ6ESN84pKX2bTS8oi+0WTmuSwMYhg0aFbsvdBKc8qQBGtOJ
zl4VRMf/j4f5gkEExm2fJuPgIrMbnPMugP+AeLEeZXoK/eRbJvT368awNIhh0sBXVgloTHvUmcYs
RoUJjOCqvsiIugc7gozx9WGWrMIwbg3oWzgBw/dYarAZJWF1G2z2HCbmmgDg5wHSFpzIUGUXXtrF
2xRB6VKWJRBDk87lmo9aukVM2DVJOHg6oBp3sSz93OSyfQZFX/Ipr8kUBx2v4xy15c/NoLNzUua/
OF0TrltYQJPi0QOnVQ982PAI1F30/IfIMg4A7t3E7ehHJrcjUmVjC/JCevaiGTpatUBIdqy82bT9
JrOjmEJA44ak/YHHTJfHBHqa33ixTcEEP94w9rKRTpsqPTxqCrqOVkI1B7wLa4CqpaU3LL1vXalI
QYdHSLLWoLIvsiwG/Hm4XF+bhaDe5OCDhnc5TTRVj6oHuhyhXLMT6H64BR/2Ce8kFm937SYdH3eZ
p6uhah/Rafsr1FA35M2Qgk14VRF0abFMQ49on0ChRz0CcHps85TfTb2yVmQwFpyVSbuX4k1SVnwk
Zz0NHBhDZu84AawSIhLt43p+fWEOJv9eyRKhc2dqHh0ZJYCGjQxUEfYISoHrO75wdfxFv0fBTsZ6
zz4nMmx/kArATKdX5eeB5XrF3y69S0zuPVrQLB9Eap/bkPBh+JQX2k3ubfQ1oUnVnqIh7GLeo45w
VB58souWJxCUAk9MrCHkd14E/h6gQEH8vrZ5S7Oe//7uRk6mMews3dhnJwyfwhbaPD1ros8NVe3K
Xba0b/Pf340gbNBuUL+wz6Syu30ZQQGc+T1faaNb+rrhBsAkGZVtgwQgV448pSqB6juv1t4nS183
Lvt+VCF6IUr9qNCmcF84Suz8AE/76ydu6evGLe/lYN1MG55fPAsKP20o3ZM1v7q3fd2wedkQ6MXX
Bf0x5uW4yyY3ODLwlK/89qU71wTXgUW/SJKhBLgOSVGUi1/6tI2++h0FPDv1grgqojOg4KBd0H59
B+6YH5umZWLuWqoTXlKOA1s1FuTliftJK/vt+scXrMFE24m64STX8DE8GyFGm4+vaRJM9z3Nh5V1
WxphdqLvrEF5BPY/Unrq6fCZRLm85XWZxBXQ7St+bCFBYCLsCg/az0UWWd8ZoHY3GYT3+GjfN/mE
ChiutB2Sir+soLgnpN64JfP5fjcnxwOLTBnUzhkabUBlJ76g6T1zZLOGmFm4YUykHZ9scEE3Djn/
ieq5ol+A0G8gA57+mga9RpG4tDWGsSuUqlA/yOCci1p/TvtEfSGoYXVxU6JEsnIFLA1i2LxDLQTd
dkfOCYdmmTM/gXjuklOR2MO2l7RnGL5oqzZKQ5ecPUu99gNSGsW4TfkbSjlGGo80WQcFt7A7hy0F
pjaMkA2KA8dak2VZOL0mym7g4N9OXZVf0iZ04tEtRAy6gl+JaH9olrpxalkgxyX+vUWzTbBwzGmO
Ad+dXxlZeedzHC/oVAX7P3viNZV3sN12EzU1hjDMXiQ+2oDtnpyp57EXSR3rLPJqDXSycKjc+e/v
JgCFUpm5fdKd4ae8Xxw8Gk+SURbsRlYXX667xtmYP8hluYaR044FTdVhBjJAPxboXM8CtOj7bR83
bvFSabQuAP545lHp/ENbFQz3lUZbzIpPXHAgJrUcD/IosphL0bzEZawjZEeJJa37CnRRaNlazZYt
LZJh3aKFuCHtaoIyylA8QA5XPAch2pm2XemuYdlh6ZW1qwg9JdJH81AKyG7VbeNv9CMTeUfQfDj4
UYWvD4l11tK1zkjL+583bbEBuLv+jYVzbtLGOdry3SCAQDae+16ceza48RM73RUK1dfrQyzFNSZb
HHR+Mz0mI/+hrOonH5mIFeTlvjhzjqqSULh1raiJa4nU4ZDY/r3L8I/rYy+cUhNih9a1bCpdyz+V
nfuWqvH1TyIRT6nfo19aN9cHWTiijmHHs5pMHwSMnlovTf+hehI/I+awl21fNwxZVqSs2DQ5//k5
lPGss4eoY2VzFi4HE1znjLqweqW9UzjSU25Nv4ld/iShIjcgj7zrQvGQ2Z08uvgv26Zj2LMGJzaK
x8Q/JTQTR1SXnUdgWcoVPpOl42ya8yhKkk2E/8iLAch+tKNa6Bet3PzLNJSrUP+FDTexdSCz4Oiu
YPwH5bR9RSHK+VkAh7iSMV6Yg8n4mySBdrkFJjoRJmqPjCKJvcKjuwg0m9tCJhNYF0aqTjK02Z4Q
z6BtVHToqgW/kI1u/3At3bNk9iasTqZ2jSzrvEoESQzo/6ERFf1Uc3uErhoV9zhcKu8uiETVQz4U
X68fsKXlm//+7uZOwRiXCfTSnWhRf20Di+0givC1GWi0cfEMcydtONrFCLktkcB3ObT6mpASzcZk
VXVw6XwZJg+MjygUadkPZGeyHwCFa3CE+EG5wkKytELO/66Qk3gD4IKTjwcT+kTnCRCZVbusZWsI
6qUJGEbuFVJAQNjFEpXtCLGXMq+6eBx6f8VrzWHkB5HTnyP3bo+7QBJQ7/T5D9o6Dtlb3piOswJN
dLEi1t6GYx4EO0vo101HyoTe5SG0Vl3miEfEIn1McvVMXFIc7LnrZtsIRjFNQzYnSvJJPHphf5FK
TbuoHHUMfdG1gHZhS0yEHdE9YVKXACg5SO4iB5aeOnC47bf9/vn+fbchkZuJ3Eb+8DIkc70XFAJx
Vtj0GeXH8u36EEsTMOy6RBuMmtDF/aN0fPbS1fXPoEnW5A6WPj7//d3vD0lWOMJX4pE4EJ0DFX61
t5LJXVmdpa8b9uz4wETwUbJLDmanY4AQSMIpFWDG2LY0hkFDfd4RMsiAAAaZxTHseQAIRplsUrbw
I1PNWHSgZeiR5n4T1fhKcjziJa3uLQtA6dpqncO2SRhXt8WdTAt0t78F2uMPedFZUE9i0YoJf7wF
oYmb00VFpmGIojfQn6iDBTKyJ+WU6WnLbw9NyFxIWdqQwoveZiijRlZ2R+mwpvg+H/C/nR0k142z
mYMzeoTKwFuvrW6Hmv5T0fjAQgXduOJOZyv9aATDernUxPGGIXjjefBFcXdCTgCH3ysxwlgxuvJk
/HgPUIL+34kg5VdFjW78k7aglcEj2u2gS7rGvfzxJGwToITeWmuQU5qe+tEHhQGEe6NDYAtwmSjo
V558Slauz6VpGPuh29qFLJbjnyg0vo96ZE5+rDpCoo3LZOyGjRZoGwKoaNXyQQPzCAoQVDCmbBsg
wTYZ7Eog95MRPD4nhBh18+p2UymeB8u1rW3uyDYRSLSWyCGniX8vLTsEfxBcSrhDJR/BxhZzs02s
EYRP7KzHs+5YZhlyD73gMQRif237uOFMWzxWCbWjMY1LCIXuE6/ob/Bg+b3t60ZkJFtQmhSp09/3
tXrMBc/Qqb+tA8+3TWQR+stVivZB/PRU8Xzfg00ICerq26afbsKJlJu4Lfjr/RNC7HSf5GhsLki5
DThh/yUzO4YtYAyOdSTaRoI4qf3qu9MB8LPtxxtGO8nKt2nXYGkmaJPf5AGAb5Mgm3o4fdvkIiG1
JdsCJD4piL6IdxinRN36BTId2369EfuIqC/yRArrqEHo9giJQS+mVhOsPDgXHFow//1d8JOPAiuv
mjSLy6GFSgSaPViB6PP6b//4+rJNqVj0VIVDk+C3k6gS3j5sXE12SZ7JGwaM5bYxDJvl4QgF+6QA
8rSvM3WZeKB2TVhZ50iKr9eHWFokw3CdKFeWnBKACMSE0uLYglijgOnur39+aZWM6EckpR0mzMXn
W45qfwIAb9iHZDcjea+PMJ/0vy952wQPSVcFQTdl9L4s7VvFrZ1GPxGg8OF5StHnk3X9JpyHbUKH
crez/BCtFkci/fucJLtwUq8cRTO7q/aBk6xsyHwdfjQfw6J7LfLECyJ5l0b0QTnDTU/9vQ6mT5m3
NsTCnptYIe3SVusaMuQIfMH+RKDwmMaW1a5pOy193zDrfrKlbLtc3YcaiCrVw6wzNn3ftt/zoO+s
GuzcAygSO3Uv8/CmpV/ajD7QHHU+ME4248aaOMCM/zuM9pkGnRuI/YQcQHnRF0m8OdQyIUNgmxDg
wAzBGliqLALbeGvlh27KNzX24wIwjFp7IkL3ZOsf8yIDL4Hg9W9fsP7t+g4sba9h0ykaAEcRBvJO
dPh6q7x74lprV8KCOZsQoVz2kObkFRjAAck8Ojp/SZMii4nwT0Hr3XXRarZzwTWZKKG+GYDttTJ1
75H6iYZeuM8VL2JgeDapAYJV1TBlRw+tC2rD7hZU+Q8abXS7qVkl6VjYBRMgVOZ4olqTHZxkGz05
fSdPoOvsV5zq0toYFpyEbLJpzcgJzcnpHp32kKGKq7bj4sEFJ2C97YY2JTmTrISqHauxQL7/b577
6Z7hD9tCI9+w4JALCOUNMjl6OQXM0kkgfHV03FIlr5vswNTdzEsNktqi84+cA3O18ywwqoaWta3S
aZusWqImEbI3nn9M9RTlcY3+p3Nhb6wz2yalli59P21o2tw5E8g/UqcZY99BpHF9bRYOkIn5SfqC
l5A4CqDuVoBssozgMmJ0Mjj3dUfGemWLF+5KE+HDO9kADjN0t8Sf8p3ne/cJpVOCPp0w3dtTon9f
n82CrZlgH0lAXjnJLL+jFnK9ivNPOq82nlNTbzMBzT7xk2K8z3Opyh1pahq9upA+BS/ytp9vWHMY
SivXIg15TKMM2vWDetb1sKZ7sLQ489/fXcgKdKqq7lJ6pKPPktsKZFC3Y0LoJi4f3/4L0lPgaIKF
lx5Tf+7b9uAgaFN+DSZKV47R0gzMMLushnqyexwjd7jk6EjfD6Vca2RYuNA84y6WlPXpwDP6J2zU
QQ8qzZ52Uu9k0fyIPLRx7ixNJndlr//kOz6IH01Mj4oGfwzRnXFUlW7KGCVcr4jHcaAuWC3BKLwv
WTM9Z3Udgqo2lb4HAuwMPWdWjQN+61ahVs9BM3q/K+k7YBIrGtbE/jTqb9KuSP6YcPxrioDIBdZ5
kgiQtON/5uDuFoe8zqLkmGV4/juchtULqV36QwgoCN94EMj4hsQJf0xkNfNHc1AvoALodP2TpSLn
G1UdukcmgaYVdOdTNwJkqCLteZiYSA9KeBP6lSitQD8Wp37lpHtJu5zjyVizpnWg72kplOBRYpTq
iLl47JPuoj4HEqhSfYBWvtHCfzuE2VhWX7ypl9EXSkLkcFQpQTZeehN4b50MSgg4YE3UgvyXI8+D
P4AAm4Ol5Yk2DH8ugSR8mXII7DwVILOG0IDMs/6LtAc3fPRy1xGxDRT1+ElP4VB/Cyor4Ps0R/PV
AVjkzt0FYTX+ENwv0YrH5RtjINS+UyVV+R7pAVDwOomFZrPBlazcldbQ9yCIZahtxH1C89ci6ESy
68OQOYeCMDvcBV7pdSsw2QWfagJgnIJlVT6p4KhoBJ7x+aQ6ke/ZMUPvmw9MwLZmNNs1DCMZsqoH
50ZwzHOQrYcW0JMVzabb6z5v4QIy0WcoOmVWElB6TAjjTwlkKJNuzO9qv1lRfF0awChtCZn3DYiS
6ZFjy3YtQjG6D2v/1I2ZYvvrk1hwTCbczEsq1diNohCaiJ5COXT7mqKGtu3j8wF457cF9MkDTxT9
be6jAUpRZI5QDtwWQJo4s8QDk3g2+vSY9/kXBa14Lw78kuxdCHetPRWWVmf++7sJoD13iCTY9Y4e
QYsYz/vYt7y1JuSl7TWix9wTbMKd2d9yixZvvPSsM7QGgm9+JMmKpS0NYbyjRCGGMZxm7nsfBfe2
QTsrFzw5dJCrPVzf4/kwfnAZ/AXUGrxINRxDeN74CqUFdQDDYkf+IQ0uOYHTCtg6vWG5m5Ef10dc
2BQDvPX/QpmgFRDx139W7XX6u8fWYLdL3zbeU8gDgyUC+gZoBifE3aO2o2OmIB58/acv7IeJ5xKD
F/ptkqZ3RKlcxh40/y468foDSDCKjWPMY787s9KpbZG2DFOgQA/EQiTnP+9bSfoVqNDSIhlWISfZ
ZXJowqNukVOlqOo4n6x0sNmK31v6vmEYM3lOn3VjdGwb8ZNo4FACFa3RgCx93IjEtCWojz42PPwj
WygGil8f/Cl5M47d8/VNXhrBuHX6MuUuDwKP/wmDFfNeLIr81LaPGxZNEjrHQVN45BYB/5KkNpC1
Wd5WK4wBCyfUBGg5fuM1vkXw4wEA++rMyWyoeXwFbGdjVtsEaaWd00aezXApzJmjPkUqlTS8i7cn
/U2QVt+TqGBMQ0ekriC7EKQyFtA027YFJjor7DPEUbaj7nXdnvsIWR1EGd3++v4urb9hvYmUAt3n
trovC/qPGME4CL2U4Jvb5Kusxwvhl6mDG4YgIkblIjrxeXVmTI6KRPJJp1BbZVZ7uD6RBSswVXBp
30RBQDLwT+O5ALGJoNtZzUacF/Qp/tfJIYFWOb0t+ts+AI8XTfH1oBBP13/60h4YBgw1v8oCx394
Qu7OjZMe1CBlBcqzwl1tR10awjBjkWYyZ3VoQzqEeeDS6ilKbNltFvaOB0EBC1Ik2xJgJgKL9EKm
rMTxj/k4w83HVjxUKDJsC4JN7jMOCmtkHLW4owQlX6ct5U3qIYrMglUKvYWTZOKv1GTXMpqgMKXD
hh7wyqkPkUO/XN/rpY8bIWoYiU73zGLnBHDRM4hEo+c6m7ptgAdTstbxobTEogLetO8se++wsdgD
V7lxa+c5vbvpHYGUC96s3ilN3f4WCKD0OLBNmqgQYTYuYe1MoO5FQyuo8Kn/r5cD3l7U1Vrn2dKy
G/bLhzIK26b1Tj1CiHMrQiohr6G2rrthweGIvhnB//x4x31LSCN3VanWeFsXjNdkLCNRrVXCohp5
8QbLU5R9rMGleqhlr2+2HEtigq7abH7Xu3kN74khZI2WAqTrvl7/+Me/n5iYK8TPTgMMRH1y0AzZ
D5n9NQ91fzvQCRxB24Yw4uhUQBYiJGl9SpFk3iP5ACiryhroWSEkvT7Ex9cYMdnJVEp8X3ZefWrt
Qu96kjT7UkIqrvPBOgxeAuvl+jgfH1Vi6tOWTqDbiJT1KZf1k0oAK83c1Wh0aSsME86FBXUzJ6vB
QYI6ppB4c+QCqmD/x9m1LLeNK9EvYhUJvreUSElWHCd24slkg8rMZPgEQYIPgPz6e5S78SCGWMVN
KuUFQAHdjUbj9DkirrcIKUzfrzmyBFEn9HugIMM7aO9Mt9etUc67rgJ2rPkxd9wlRAqaP9SN1R4C
n59R4NzinzN9uebFQTyFIiQEfjZP9lNUT5CRclZIru3bWO0MtmvnpmoMH/NIB0U1cHItopMb1mn4
dh2xx2gRWoKPsM7YDv6AlO/478zkuCXubhpeKw3ZZYUmitqxERtQt7EbgNBHslmZMI2ueS9o9xoS
DhNG5y0KZ7Sx/FM3z226a+F11rCAM58VsbuUie05/+ZAhTzPDgs2sjdDXNBRepDBCaLSsprLDa1R
c36iMB40cD66TvTPvh9wW7c3B2/OcpRV2l5cmELrW7TihlrU1hZt0PsVFVvH6PUg0ls4k+Vj2bZl
1s9DkIJSBtWCOAAR4q1EB9ye/zhHmwBQ035rXjyElSXL1WsudcP/JjU2Op7HLfyYaT80L6Yu2D1G
6Lkgie4hdxdNiA95Wy4PLB5f3Ak3nH2borlzvbTQFFzhceDaQ28uSKPAEz2JVW1kWzfj/73QZesg
vsivorCBHCYE9hq0/wzhLVx/ol7xAlIM63ku8SC465fogL4cZO3clj1iR7VWj5wq/nV1LLQ27xte
825qBd1YUrcBEbgbAU3ZlR+E9J/vD2440HQ4n6Rjx2Jo/F24Wt2LZCL4VMb+8AUclMPp/hQGa9V5
wWzhSK+D+ALkC8qnHlKDWdc4JNs3uOba3FonN2id5rJMkn+YJAr6c74PtWTrgL6lCVaUSuV0ljYK
Bv3kf4lXtpVSG8KGzgXG/LgC000/nyAR/0dZDRe0X19rZ/rMbOjzoSegqecNVzBtsu7S6O8GccM0
nZd1In/0ACc2t8Si+HNsWuvn/Y0wzaG5M+0HRNhZTMAmyAy0guMXaG9/CpvNc8JgRjqqL4KYKDq5
8vqS22j9CBq0YfcU3Wj3P980+m2X3hwReMab11Fa8wW96sORVZF/mtvNtNE0uubCXHgceqThdCk5
yh8eVKxS9KZt0eKbRr9F8jffzqGc3gt/KdGmZ70yt6mTbSylaezbdr8Ze4rdLh9HWeLuYclT2WBd
3Hkr+BiOGp3kK+q6Ts5qLC9gj2X0Kn1ojlIg1BTwA4dJWDW3D/nabCZ5hiNBR/CVIfBKgeLydEs1
OFhjbSs6DyH7JOb6yzhOL/tsSTuey9KjAKWG05lYVTtm3AVQ5BRLe8q/3Z/AtG6aP3vF6HRRbWPD
g9D7+uuZKHBZni7Kty/gl4/3nTyB5tNTEEFcGZnNZcmtKkWe0UPLexMQZDCt33B9jj14UD+YzpOa
LA9AaYjNopRWLBvbYIhIOppPlu2Ap3g1X3rw++UJteYlhca0Oju2t0Vwa5pDc2yAWWlBgmq5/Mr9
6h4FU0AZ/hk4ZFXv77VplTTnRqm0AF2dmk9eNVp4+1cQOD36IXicd06gefgwBwScis18Xurgex9J
9C436uv9jzctz+1HvYkeHPROsx2BRRE8LOTpV+Ldk/6xItTeF7d1SN/EpJOLap0vuLtViRzR+wwE
8y6hC9/W8Xy8EBHgMD6+X+bFd1CFtcktVNxfHNPOal6MJyfQsPq+uvyCpy9dC9RGP7sbjXrvpheu
p7NLxrkX9OPYFtkiIEZLg/iCVvTH1rWPIioE+nzACQnUysYT4LsRCbNpVlpb5crWuS+ysgnC42I3
H21ISh39ortU667GGUyiWWqhwgYQdV5kwVQVSTjXbRas05Dt2A6MrtlqLyKIMq5LmeEFdjy7DWPd
lEQtgGBbD1GmRXL/6w1q6ikwVrT86kfqoxONl9AZQALbP2KL9hSw8SO0o8erwIntdkOZrdyip8r1
mnNRbQoMvGuxGF2z2AjFNurlC0SCHV7/KIobXTTElP2t3nDT+Np5AxmfsXfJTQBXeugoYuAhChPh
N82u9mTX++3IUUPgABNWZNR1i4+ArFUfrbIoN95iDZ+vHzhrMUt3arD4OP1XEFtBeaNLrDVmu97C
8fnaadPEy7D6UCzJeGx5kO3Og6MK411lcoyu+TDNQS3A/a7MlDXwQ+yO3Y8uDECo7pNNDYx3MzDM
obkwmtpBZg7O0kx1xdNaeF2CB/5zmU8PVRg99euu1k/Mozkzc6F40vV2kbXQiD9Qe+RJPUS7SiQY
XXPkuSyWooOUdQbA4FOhymeF9o0EzbdZ5be7rv2YRHPlZYnrAAWMIpNg44J4h7eA+J1vnA6mfdA8
WXIUR8LVzjM6yOHKKD1ZA31E5+qYjLSr0QvabYRVwzmkg8oLe5r6kCFmKK++gC7jg7emPKq/V2V3
GbvpILr27/sB3DCTDjDv7AJ9+jfnZkN8iePvkD++glz2MIQqdaM6K6vp8/2Z3k1rIEJz+4I3aQ36
6kF/BOHETIWhD34DxCo8+LO04gBU35/C9GM0V59pD7bzXGEK7j2znhxc1h9U55zXtcya5TEc/I0M
6taT/ludDD9Gc/uwoH1RDhNiYrtCVt49qLJ+GmmUjYP3sZ7JGYKKz41fvNz/YYYgqTNM5pVbUGhG
IcaPBWqWVod2xoRbVuCf709gMG1dt5lAxLIB3NhKLav4UbVx6syeSkIQyR6qbnioPL4B1jP9Ei0K
KLSSApDBrNQBY00qAda70Nxanu//DJONae5PLNLbHYE1q27gzcWxlEDp2o8lEL4Ed9jj/WlMP0IL
BFUucq/EY1xa3HhX7Yh0R7/K1cbohoxHR57znEtwpSAJ5ZUYT3Nno7JfyurrgirLQXlhfdr1K3Ro
LwRryTg4kqad07QvPbqpD3lVig3kqmGNdFrJqQg9UJoICtmK8OCpcUpckNduOLphiXRAL0qAKB93
Xp55fcEfkJpbak7GWTV4qUYNm42JW7L6+7510ny9nroCAGgcv4wi2XrtI5DWfCxcCBxt/BrTUmnn
+wqGSlYTYqVNzpvPwE46mRhqf+dG3GZ9E3crPtqWotiIHAKZH9ZloQc5yfbr/cV5n8bLhQr0f4ev
Ka7BgyfsV+lBtP5Iw6mxhmzMoQbWp4WDRiuWDTPuHUVC2gYN0qegY6COTgNIFXj+wWGgR9n4qYYo
pmPux5BGI2s4TSENzz5YfuF9XIs8SnNP0ENLAnUg4E/e56Y67j4YXZEXnW2loI9Xx9Vv6ElUvXyc
POhd5jyg6f0VNlmHlt8XscjZXPU0bYuaZzNximQel63Ab4iYOrLZAS+4GhWsIxLSusixGw5ulHtH
z3G2+D4MzqpDmcO+iRzXHmiqJDvPo9cnq5qep9GpE2txf+xaJZ2ocpjLmKAPlabr6rQZSH7Xp9b3
6o3z1/QTtBDg+ICNLAp7PZVRkEBnmn5eo0AcCCv4SSxztZFhGvZa56OklkVngie+tB8bCoYyt03y
uN1FQ+R6OhFl6XcupKykldY08D/7NtRUPBptFRpMlqQFArD51chTWtipiK2jQm/54xrQ+qMavF2l
VfwA7Xj3y8YOvAGb7Lde84nGoYO3AToc9pmQdqpHVRWP/i0M2xavUuVaDt5K8ijbN7rmxnEsQv8G
QU0bROM/Jr8cL3lddhtnuWHxdUTzunoC5GcVTUnttmd07BZnMlfyXI3NznNEhzR7IlopCWp68wFc
FYoZbZz5Wu9COrmeDmcufCkrtKFR0OYpcEsNzZkN/AL9+Z+jo7ZKk4a0XUc1B9UQFZVSkN+dp0MX
TBkoih9qUZ9rPme4daUh/Dkut54QDe7s3HbrzdEL1hQ1AQWA82juyFE5XnWMLGer3dJw2ukQ53YJ
wXLIMHpux5c+mr5EFatSFiyJEo5zsInaIgAz/Q7NtfN1bUUe5DS1Sd4eculaidOBnvW+Z5h+h+bV
8AdWo1JMU8+tf3R9VycgVvpzdt0T2gv+6kpvqzhgiOK/NELebAfIInglCSIUzABMb01Uf+iGaLjY
uOimTuHkO4tCOv8k9BZFLFsrTmkpygMwoNV58Vv3UDB7C/FsWDQd8dxY6E2FoqaV8rn4RIYlwmWt
/jMuxnMQUJ706EjdyE5NM2n3dsfzmW/5Dk1lPpbj97gFK/wDq4TXXpqZ+odF9hauwZHc12ftejoW
ug3yZRyYstJwcNTfLHS6zzRSu6COGF07yztIhwp3jOMUnBXxIcfoR1JVYuN+ayhB6GBowCqK1XY5
Rif1Sz2oMu0kAyxhlmeovvzdhg0kv9ot9XiDReu6zzin3ElGfYyEt6DZArxLBlW84Sxzqz/0+bKl
jW6aRwsAKLX7oglIAM4/Cu+8UGtFc202uBsVeMPxpWs+k5rGM2UYPyePlvxQIanyP92PLqahtVO9
sRsKXh4MXeQ401NiQUiq3ZJ1Ng2uHepQqealGNGxGlZfbXVS/d9uueu7XR0c3Sg2+E6OoQPvi60+
Tv3Z3pcsuDo0moSi6Wjsg/+wCsasDUh8qCYCtTMp95WSXZ2Usl9hLKQJ4xRvjeExaMP1MK19eLq/
p++fR66OisYdTikoJ8apjMElmIzjEicQFhCv94d/39pBWfffY3ukTgNYzhIcR39MA9Wc0EJ3EGsL
kbB6I9F/33BcXZoZ8LE5bomCVbptOjntgXgkY2TeGN60QJq/WhL0DpYrgyOEsg9j/m1G+eX+2rx/
Grg6FrqNetaRGh9OI/COc2Q1NoSFZ57RxknwbL0xjWl9NK/NC1Dm1TZ+gFucwm48xKJKAmfrqvK+
KpjrxprfekidGhrchp9f2uU65HlKm+jFy/8NvQwN1mnOrGOb06PHt56hDEalY6VrErjhDJrxY4wu
cbtdIa7bHNqBXKt1KxoZdl2nOCWTxxhEzhCNWIQntM8q3II7mD7+Zg1vMqceDYCdPWC9+PAKbvBD
GB+49YTM9njfqkzj3/7+dnwQGEI5Hl8eoSI0+eFDmEeHToGbf5PfzmBROmK6Xr1yhXZrcOyX5SF3
6REed6oKd6NHwOAXOqlpYUNuhlVYodx1Hlr0avggJAkd8SiWNgOlxT7H1mHTHMoIYrhtsaLrMVB/
8HVL6cS0PloW7haBaAc6YX2cx775e/HyxOW7ijNupHkz73vmLD7GFs6QdChqFPXGspsMR3NkZG/t
SGwbMsljfoGHZRSXN8AFn/yp+ve+bRoW5jdIdNTOC+X4+KF+YdP3mX+M2s/7htZSax6MczkNGLoA
F8sUv4bxy6z+vD+2IRjo+siD54A/cLl9tvo6TFGimmmjTmIw9d/QzyUu5kB7IBj0/8zrN8AP0diT
hd6SRXGxMYdhX3X48xpVM6lt2Pkq+EPhnSPyMwzaY+48318d06beVu1NwOGTFdZ2iN/gQKk+sD4r
/rHgu7qCXVdHQM9QP49nMWDwoDgs4lu/iz8LA2s+Gjn16tMIeQ8kUoqHYmnIyS1E/nPfmmheWvV+
I/0Waz6zP0E7lii/O3jRBszDtOCao1aByCGxjAWPANxKkNJdRLg8NHzL3A3j60Dn3MaZXoNG5tiF
X7voobXHo+3t6ld3QTL/X2shtmiR2sCXqN0ei+bPFRRN0xa3iOnLtbN17QoVAKaNZLaZ/kIV4p/S
H27Ai/LLrm3VUWZhWVdjGQu4kpUNjpuG/AZW3CruG8KMDi9jnRORGN07R9JfrTAjasMYTeNqDurl
AFiGJcbtl+Hz2Dmf0PKU3l8Q09BacuyOePCoGwzN7Pix6OMDhI33WbmOJBvndprjEmvteq8CDyj+
kE3xFoDGZCiaf8ZQqfWi6raR7iuk2xLWZFHfbgRc0+Caf7poOwSOqQ+Q9V7zdk3A/ICHiI3BDSuu
I8hKP5L+sMD5Y0jtlC26pIZC/ri/m4YP1/Fjk+tXuCfgw0P1EsflWZWPlOTZvsE13xShBYmACoO7
QX1qltemflhpuGGHpi+/nX1vzqChGkWYQ7nzKG53wPlM1/gogw1LNC35bdI3gxfz6FduhMFZ25zV
XGbE33J5w9msw8TGMQ7xgIehK/e1an0Iy1fJED5HvXO8v+rv19BcHSkm26aYoD2DLbXsx8ZHkQ5X
pk4JkaBSDA6Vrv4rtLfIkEy7oJ2peYlXGO7UcRrYjB7AFFYlURnOp7heth6WYqz572AhV2cgnde2
k0XHsBciCyOAcNvp6Md/1sWPpbOTYlSHclcdzdVxY6qKvJqtNexV9heJ1sC8WttUhg453d8aQ+6n
w8UGV4Dl368CgOmfWKQuvvwkh2+8/SGd6Xx/CsOG6DixwGNhFXuYYqgu/voq3Wfebl3CDZalE5AG
agy92MLYfLEeIusVvPxJ0/3VlPPRHg91vQvYDczvf50PYq1VIxmmmYsfIY+Sm3NXuJKzraPA4II6
HgyPfEgvCxCas7k7Cjv+uC7zpViD5573X+9vgyGA6IiwHkiK0bGKOGV5o54UbcZPk1o3gBqmPdaO
4ECsfVAXeFCS+dRNx94Sfp32ixOpoxNXWx3MplXSXBuPoJ1FlgL6yPkynEoVVGd/yUliM2vN8AVb
VDomq9IO5lA2dhi2bpSWffC9XmN1qsg8H+aQpc7EysSD8MZ1cJ2NGoDJB7WjGn0bPPRATppCzfCc
V/7fkVy/5e1wWj35Ma43e1wMm6Tjw+oqKEOwP4fpMhb8UEa2OIbtzJNlRrK6y8h+A4ndOtm6tgnT
GA0PD6Dr9y4QUN/VnujivvRfNyzBPkTR/RCkdrjYH2/cwNO5b+J4H3YG94L/ji/cUjZ97gZHcD4d
KisAspmcmnrYd4Tr3I+BLQYnDhsvJYGYMpvx+KFDF/7PfUt/8/s3CULZiDom6NhMo8Zx5YPdqRUl
TxfiYxtmagggOjCM2yoA9l76KSfreESDq38NBWgi7n++wed0qBcZikJ5bPbTpXFOC/1Wcn4tQ/8I
BuArSI4/zH6100Y1786DiFtQQvTTX7o2Xh4Padju0vuBiWq+7PidGgYSe6kHPuA4i9qpVY+4GTfB
RqQ1xEAd3zWhQiYb4nrpUIUXO2B/k3A9Ocx52pZsNU1x26I3ljRFjojAqealEbjh6dmeJ/FhcRrr
eSXEfQI1eued72+6aSbNoacqUJVYsVrcKZ+Crs5qjm7jaa2eq9t/9k2iefXSzXXnscVL+wmNRvb0
QmX4qeLlU4HH5I05DL6h47xyQhReZ4iXgltj/lR6PfQAcoUXlPs/wTS85tvgVXDGKMTwpKHDXzWo
ob5B8yx+vT+6aRe0w5uBpWFG9cxLg1+k0A5Ir4noLNCJu9F4KKIa/+6bSTvAx3idV5YL9oLE9nEY
/Qfqo5GWtfwDOFU27o+G05Ro7j1ElC5TqNhLVBffKesenHl4QUHj2QEcyPHRF77vt2ieHgE/MzRo
znoBydMHe8A9Bvt9csbhUy3GjWq4Yd91FJhdI1+bAk7Snrn1Qy9cO7FyHBv3f4EhH9ABYID05g2Z
/fF59Vb1ZUXSnFZWwx5xg2r2Fa11EBjjSqB1NBqfa7yOnReLQGk8wDXm/g8wbLWO/pJiDstqbEkK
PZ04yR37h8QpMU1zcwSuMFXKPt2fyLRSt7+/iYjjaI8OL53xOZ6gxG3NTXtYoD51cSFMn92fwrTV
mot77rh4Xdio5yJGPW+eI+cwx9W078zTeS2p3cuhkhI/wFdBgipIl8QR+eP+pxvih05ryb04yu0V
pOv2tHy17eIsq/kz+JUvRbP3+zWnJkyA4hVtzc+8K89L3NKkyastdJdp6TVPHvNV0c6h83Nn2fmB
TbUAfWmx1e9qsB0d2EVlRJfI6Yfngkw05e3cgpZerJm7bBZwDD/gNzpLkJkpW07Ds2d9mOjPcOsx
zjTuze/emn3rVVHRduFzHjv/QriiTSsVbvFpvd9o4LuuZvE8nOcVfBrDT3/m30fi23/VVSjTACT+
SeT767Uag+YUWD9myevMrfLv98313V+FebXjDqTA4NYFC9/POLRIRj0Lwthi+np/8Hd9AYNrJxz3
oVsRs6D+WfIB+CRHeIkb9eS65PYTbsJsI1q8a1SYRvcHEXlzHZb9T4dxZAUQ1uv9pToOMd31fIwZ
NKewiI+yej33P1k0QFkkREfOQwxCpzEJq27aKG+9j9vwXT2brZYVMMrcG3JATUZhndBKNkRfFaTi
g29xp5ARztPMivWPrm+CNofXO5Q0h1p2ePFI8i4s/eYZ8hWqIhspqWFl9eYGovI6DMqh/pmjIeAQ
NfEjHoqGg7VJeGCwEL2xIe5d7gS0rX/WIOaNvoZDHaI1IFwiUn77RYlKQQomv9w3R4Ot68BVNHp7
MZtG7xoNoMSDRvsrFeGnXWPrgS2QKN6KxQFM0XbIGWQ11WnOt9TsTNtwW703oae3pEfUypcHemMr
BRPnP3kFLbUC4vW7vl7P2KNFIbv18v4nNB2dQ1XOOToYt6RTTXushTbWFuNUtOXwEwKqznAIrEI5
R9fvVX2se+7YxzHOyV/7fogWziJQ2Lex6peH3g7spK/QhouGw41wZrAfvUGjDaQ9xO48/kRFZBge
pijIWRa59WCl+75eC2Q96yuyOC32GS2wiaTyaxBbWyjXd/NDRBcthpGpiVQTKO8ql+CyOOzAnTkr
i+BLX4SfVJRvoakMxqqn6SWgTn7nDbju502cleiUOdge8qwO6ir3l8k0g3Ylt2nv0pz7cca4/Ng7
YPQehupLq6pdUDPf1RP1pXYlRENm59rn/HUAv1vi882rksGK9DydK4boHeLr826MTswZho8+AyDh
/tqYRr+t2ZtQUQczmLxVBNRfpcSHoPD488iHLd4+gyvrTRm1FVRyVCskhLu2YwkpwbgGemyR9opN
mTNthQyDreoZOoqBoBTxx+VK3ZFax4mAVlpCBuuPIYhBM724S66SglRbPLKm36UlKgGNlp5OoXPN
J8KvLCh8lnSQBvpus9l9Wueg2zBd0/boHs7tZbEAoruSuPwHGM310I64LN/fe4Nf6JlvnZd2WbCg
e/DwUo9OFne1rrIVkOl1m5D9vD+J4Rfo7QtLyZiKUTbMamgZQUgLtLXh/p9w26A35rsMcnI6rmjW
o2k4iRz/uiCxQyPTFr+c6fM1/6COzSUdOgr6qRpJVmpX1Vz9oXp/GrZuUAZj0tsWGMjewLI+2VfW
oxEYDdtlOuBpAbJ6kId1ldec9u2EftaFDB0RI4mySMTdAUQpU+YX8dYztcmYdJeQFtSsBV2uvCL/
go1l+VVFaFSzBVM2TaC5gg3KOhr21fIwgX8PBIj+s6TILXcnNTrHe2m5HRJJBrlHAZ5CkC06R1Tb
/r6/+O9/PdEbGLrRsroJGIQyCUN1Y3hbomvTSn4I0OpxvD/H+7ZK9E4G0K+QselizEFI82mWdQXW
XbL1bv++mRK9iYHOwyBWv89PTEafcogk3fKByKtSElXZvh+geTPzBwEa5NHKotJbrQPpxXpjEZq2
HopNC6Q5s4e7Tj4sYvoA9eXl2Eb+cxFs5jHvn0F4pfhvKAJvR9lJZU8f8jjsHgMOgkDS3AzJE1Bj
GoD1bULMum+lNF+2SUljyN34OcTnkW78ElhnRPy1b3TNl21/rNlIOoxeF1F0cQuVH9C7uQWZNfmC
5snR6E2Qd2T9A7rtl0yyUiSMjP7HcN0pRUP0lgbSdJU7Cs+9BmRA6FaCHFoIq99fHsP3680LQUmn
sYJuWEbcfqwfA6+fRBoBqON8tJWct3hVTNNoaatHFzSlWzbuJkX/REMQB0qQbHRet1E/eBeI45Po
Zshvzs6AUhC2FJD0TmTfgQvMAfPkTVptqsRfUnrPtwXrpvZorVvqJb9uPr9hfzCl5uBScpfyLl+v
BFo7K0jBKwGd3QWB3TpYtKTFIcrdPEIlo1j+ZsM6t8kwLTV/4D40XDOOK4L9Mjmx7f50aej76dyM
anmClPTK/0Ge0fVJPd0yTd6NakrYimLnYc77Xh0hqlk0j7MIZmfXeUr0Hgpm9ai94FEdFxdYcFCS
6AinqXaVUojeQsEb0bhkDcvTZPe8hg2j/XdUx97mTnMQi9uSf+9bsyEo6k0UtAShaZlbVjbx8MuQ
B+AIH1/uD20IiZEWR5jfQHPEzvNT1E94c23K4lzWIT/KCm8ADIzGzy6HxPL9yUy/Q4sqQB6gbwCt
kxnYIoKTRJfCl7jp5fO+0bXbcOnQyFd5bGULb+sEytN9Yu3kOCV6U4UXjyWZpI9zb+7mBBy2f8oS
UR28LXteknyi08tLsYIaFAxZGStH/9hXuIZ5ubfxqG7YZb23gnFofI1raKGxZ0pR//uQS++ByeZP
arGjqrboAwzhUG+06AspXOUgObAVGoo8oBqC2yW7zMUeiAYW6Tbxm3hYWioapVO0V6Qdy7FmUIKG
pMdGvc/09Vp2UIsBAPxFAnQ+0n/kjRacWe737saVu8tA9TaLKLDbCS/R1YkMQ3TAw4lzhGTyxlFh
+nrNkaVY8s5BF2BGaxTm61l9zq0Vrw1qFxEa1l5zXtnZLWB8MbvSBQIYHnjX/v+UtG9tNOeNBn8u
m6ZnVyhEdUmEF9okX6ov9we/nV3vnGl6r0VZQ3jEdSsrk676eqsw3RjBJ6ARbaV+3J/CENr0josy
zEnv5qA6m9yx9JM68OPya+fX0tvo0zdNoKUCMirk7EnJrvZA1sQeoF0pgq34YBpcO/TrkNg8UDO7
QnWNn+xytNNC1tm+pdGcdnJx7ILlrsyTcpmqv3Lhf+jQ77/rtYvohL6gUgMarHDY1RNV9RHIEevi
QzXuuO/btSS+96NhYGGEwAn5jIPHGvHBWeZ8A3Zr8Fm9+wKSlVAUc112DWYEhOnGMAnookgde9wi
wzBNoXmtN1C5+MptT4MDs2FhDgZTsvw7dqW7EdUMOapOH49Gia4EZ9nt4OKvUtIcXPsuiJqK2Uoo
A90gtFCHszuBs9sRwt9YOsOJpndoQMveH4dZcVx1nROIhB+4nDNcrl8spEeWPX/etf96swZvVior
vvKThF7ygdnrkiIO7jvydaJfynO7RbsGP5FwfplAA3kQgdqqBRhcWuf5jVDx5o5y+An/G1F2C/+x
5kJs7LlpcM2l7Rzh7aZFeGV84YdFQZVgW8fJYLJ6uwbhOYSiJDy6pCVPpgDnLwndMPEn6DTe31bT
FJpbD9LpLaRg/NQL1AB+iVcG5fQSirzcwB6Z7FM7jsGq0jTBEvNT4M1nG4xAdJ5e0Dp79mp5LOS+
Vz6id2pMveh8AG3XBzYiIaIF4oZNd3Vv+gAo/DfbYn0c2j2p14fBC9DTAKlei+bdPhPSGzMgkslW
XGy7k5zoY2SBAsgd12Dn4Nq9nJHCL0YkEqeg6KqDHcWvxbpZ5TQYv96TMUxinMlolRcZt+1hWiCk
3tRBtGGahlxFb8UI2NgAnhqXFxp1H3rc7ae5fa276OyE/ZYMnsH89W4M0N2r2nFkd7Jj61UqZLp8
LZskLHehhH2i92LUfuvYLPewuU31ZN8etsV+y9Gcd6lmCrnquIeO9DBltd1Fp6afX+5HBtPya37L
ZhWWSxWKBznZPD/RckA2R4uByfYi2nwaxMXyu3GfaDvxtOM5iOeVj4BjPEy1WsgZsQ705W1du7t6
R7ETmg8PY4TkV4UdKjjtlNgB1On61f9yf7EMnqA3XCykFbRcCexoVVZSrwgOlu9tRFDT4JoPL1YT
9UHPxFWqZkwWu35mc73FCmMaXMumvThEkmjZ/ZXHkZfluZO/CjJvoUINRqT3WQSSRE1nreLKJRKU
xcaFD4g+yJUe4tu9ft/ia2cwuMm7QIlRXGsk7SemQLPN2LiFXjOcXzp4rY5qWrKmKy+3EFF7wWUI
vqAFAxpB7k9hb9VPTduguXLu+oQzIcR1WGBAk9PkT91I7Q0LMoS537BqK6/8WRQCt5q5PNZj+cRQ
7zqgivrt/haYJtC8F4rasFI8n1290SLI3es8ONmiyP9Br0ezUfIwzaE5sDe6OL4gOXnxwJd55FHx
BOKiP/qger7/GwwbrSPUIq9pp7hUyCDm4VECFJdI230QTZ1CDfpxzLdqQ4at1nFnixeSHE9S4kq9
PkilN9In6NJ5W2h1wzLpqDMiwgG0cpO42h7/9AutPqj4dS5QR7i/Tqbvv/n629JTSKDpErfi2kdI
1tvBOQn0gJ32DX77VW8G5xOHfAF1EetmQEFrquI6EapytoBCpo+//f3N+HgK98XsVsO1rqyuTQJS
lNm49gA77vt+zY/tDrqMNZ3Wh5LjuagPm2cg1pcNNzZEUx2jxUIq4bLwMlv5z+htyXAkX8Lmb7zC
b91hTdajOXJf0rpcRkdcycpfOZ5oP5Q+bq6u3HztMrmZ5sZR50CwjfjiOgGpkGBDXm5PJw8Qwjkg
W4o/oECyM7vT0Vog4lAAhs3w6MGugC8WSW3hFX73vUDvqwj6xgnkPPSngItqPLVl7v2renvaghEY
NlzHatVD205hI9eHxQdiBNLV3yZBwBwVv9rc3wirBo/QIVtgYLDxAOUWFypmclhGMNnNTPTHXf7w
G49uT0deTGtxkU3YnHLPk0d33MJ3G0xJR2zJulN1LElxYZAUZWtPE6TE54GN36YJRrvW8b4aiw7Z
ykcORdq6qB7xovWah94VjOInqeavNK4yAAE2pjFthZZy83rsozXq+hNBK2rCAvtp21RNa6U5Ng1d
LhYwkD3U4HeUSecUkXWQqhrRARaU+UduldM1JKuzJbljiCS/AZKtWv6Ps29bshPHtv2VjnqntxAg
YMfufgAWK+/pTN/rhUjbaQEChBCIy9efQXWds21s1jqxIuqhnGlL6DKlqTnHHEPjToVoYwG1tJVr
1kHFzmLrBzmTgT5dtL+20OTMEl3gOb2+oc4MugRQb76B6kZ92YJsQWdjmPXab0f7Wjbht7+c7tYU
56BUO6u9BZvpphWdB7Vg1HZWCAlnzGrnOC9B1Ht6anYWYMuW69pBN4dswMfPWiVU+yRiOZFJIINz
1Yo7m2pLmUtGQ7qCaPs668uV/Kg8unqplqiDXFTsNWPVRLZfdofLBrRO5A93N4MKWGkZTa/BzQ0/
f4WDDaOa09ItijNd7K3J5vqu66DSYuzt6wBVsfyZVX0THgtIaV2IGtrS5daUqj5QYL8PmFXcZiiC
OHpLdq7qcu/zN0aumOeyHJnra7ZGI13ptnFoncsK7lxGW8gZq0GumjUZuy28hd/jHdfGUGyqktpq
2F3fIWR/epl/Pwh7iz6DdllFSrvK8dCyO3Iv2cxexRzq+f1l7W+e00HZLyVwnu3N2IX3mYKkcpgr
L7ms8dVSftijliibiUyLe93pbBHJrACJjMKu919Ot/9Xqd2vGTx7S6Bbw38iw4QldltAVImT23EN
0vVkfZlKgGAg+hvEIIBwQPNZvHO9booC4twaqH2feW7/fh/YW45dPSwUlA/hfDP6Qw5NTYjSoBaT
5c6rhxvr9DD39sD68x+mkZV0qkKpnOug98wTL4w3XVmCdtZFnrQdbux8ZjnUfR2vv6Vdg7CWBvqq
s+I5s5TrRVYwOQMqZEeon1/2LrDDzdWOE3gpSQjevKIDJIM5UDjzafbhstnamD1T0MpytfZuB24/
ihxBRk8ih3JZ4xt/fZY5bUYmvVvH0FcTDCISsnp7uu3fbiXoO26WuVCl7rThXjq4wwFRnLvBkXeM
vsmFd+YS/O1GQg+bhYZTs0xVZdmpl3kmHp3cT+CTyEuuC7S+WVVmyYXNqPhBoQxy9TPClxHkQV9P
T85vL1c0vlnVAndDvoyVnYqCO19B0GnH0MZhEcOV+0jpWN93FEGK052th98vxwo626xyBhVVameN
DYVZkWZ42M8TUk7BMqaDzd5oL28S0MifeXJ4v+9si0KopZlLp+Cgze5B8VJPOIIRe3+omno808PO
3G1BCGyB2l7tIa4feM1XMYChqOuuA7GS4/YHpwivTs/azu7aig5rO2A6RCw71S7Yp7NKfqjt7iLN
H8iTrkbzwxkYLI0TAk3pplBU8a54PdKvfsWnS84MtL6uzQ+tU4hHVhZp7bQYUXY3ukiNgjnjXL3+
3sRsDJtxl0rHy2nKvXmCiJfDwFO/nDk19hrf2DTnHoQgkHVNVclewXuq09A7WwW0tzc3Ji1NUAzO
5NkpsYR3JStZRkUuxucwn8rj6V2zc+ptZYVlLjo4lrOb6kHR8JYEslEs0qqtF1BLFKjkLOLW9twu
Pd3f3pA2ts2ahuas7uy05iumBQDUKDCTiNscJn66i50l2YIQxgU13roRLg7ypbgLKit86rOzkd+9
1jceW1sgENXmA03bnphoLnC3ZSY4J021Mz1b8AHjdt8aj2J6kHa9wVT5kWs7blrSwk9OT89eFxtT
RlTCnWoy2xAnhywnKstkMkwNP1TueA6fs9fF+vMf7NlfSqEq0A+kJpyfBDhvWDW+k477+fQI9pZg
/fkPzfNisNTotjQllV7eMFnzRzAAn8ux7LW+sWi36TkBmS5NZUtEnAXI7w7B2TDgXutbkwZcwrYy
3NJCagO0ITAa03pVXzYzm2ta2QsohmVpp24ObxHO8Ri3FHvodOt7y7qxXVeumoxa2eloIy+kdGMS
l4x90gp1Tnp3p4tf8AcF3rpFDnoTbM4/NVi4EjKv3CdQ14hPD2JnAba8kDWhzVBWc3uUZVvCfQx4
4jsA8J9ufe/7N08umS2+qsd6dV3cMXZz/ZmHYRmFuI1Pd7DjTGyBCKrzvAEiu7hvunZ4EpPnAIcz
VqKJfMh/vgaMBTcLW3hyuru98aw//8HUmPA1qjWxoTIF/DPVFYRYNbRS7PXYuKyLdaF+6GLMbMqQ
mcWB6mb6zvP9VxdsCEAQYGed7mFt6Tf+pLuxaNELTxIBBwBcrCauhQpib5ovQi1B7Xxj0YI1czFp
Yadqxo3GHRDUmaZ4DMHDfWZT7X3/xqrnWkyTa+Ae1Wrh15zZ1aEO4HKcnp313P/d7GysepiyHkUl
8LaBFxSHIGTyAxuA0s/z3j62I5kPp/vZGcUWltAu/VBpOBQp6OHDVPvje7v23Qsb39zKdccy1dnw
4mk5fJF5Y+IpR43gZV++MWpk0eRUtpgh6ngc8Qy07hUXwQ0hZ7+5jiFljnxKPtopFqKK6UBGMDBZ
Z27KHfPdcj9y03lDXqxfvqCai/rl9OLPo3Nt8facdtjesq4//8F8axDmW32BZwcqlMNIVKo9dKJr
z6zrznG3Zc0hc+6TucS7c7TDqyxvbwpdq7Tr+juUw9B4mYNvl63x1op7pxdzXbZHXvY6SxRSadV9
K5vFurCDjRG7I63bzsfNoKrKiTjnkHQjfnXhFt0YMSUKsbgO0ElwAH5FCAzMRexslnRnibdgBAId
yAXPAQdFDM4Yo/L9s0VQh3TRxG8RCEUvuM/bAYdbPXzRdtkkk/HOwfb2vnxjuWPf0UW1o5PWVVnF
I8s+V1Nxzh3a2Zt0Y7ljM88FxHDhymXuLbwhVDe1BjRhvI5W+tCpaM8ECPdGsVr3DyYGHcN56iw8
Cpiy7KOmyCv67CLFYxdYtJ8bl609zQ5tAArsbXIAnjq8skbLXJK0Quvbqzeswfg8CLjq7eRGg5ZW
3FjqXCBz5+raYhAyZSprIE72vfDGB3epv2rVvLHt5kOXNW8u254bsx0V+CJdlB59Z03xbWz7T/0A
NO9lbW+MVjDpBLTM/75XBolUYTfl57DOO7tmCzhgQVBw0KeSdNQIjbshDyMEhp5Pf/rOzG/BBkFI
Zzez8OnMCt5QOS3xKIOrSnZj1CNserqTndtrizigTOZLTaf2qDLfBzym5QfejSLulLoIEuB6W8AB
9OxBRhkI4PHLxs+QwvDx5PA75Vw4hI3pulkuGZgwwu+1WOZIdDBdMfWIcQVQwD09SzvH0BZ4UC+Q
xchNB7gn4X9qD5hAO39ksnweC5OeJ6Pc204bS6YZZAaxYeVxsECBGFTjE23BZXB6DHuNb2/fumxs
vw5JGnio40QpDIQA+EUwK6zx1oQrTXlX+og2hWCRboMycab2nIOyt0c3Nlz7YJLr3A6Ns8r5rFmH
6mnpdc4qa+d57Rlz24mIb5EFReGGnaX79qibMSX2mBQEmA/HuxtAFz4N5mGi5zKrO0uxhRm4Vefk
4Ef8e50leCRrUCVcVhjmog5/c92MXOId0IffJfzoKPBBJRUs5+BDO4uxRRmwrK9cAyLyVECG5q7o
5a3bEDdVBvVVpzfqXg8be+YEBWdNCysY/RX+bINH2HXG4L4iij2d7mLHnresNi5paheJovYI6GcQ
ww2FXllWD58HGzhrN0BJBorAs4tqhrAeG7MGm3DW8nx9vTrorWbKi7vhHCZqb7Y2Zk2AhHZArB58
VwXwUGKFRsyOzWNjXWp/ZGPcAvFxTbq6PbqDGVNuwJI0hKhu9jDWC9d8Y+JjPlb1hHqzI25+w+5R
yAvhcjHZnn3Xzno4F/oKYQG/vsPdLdSA81oAnKaaI4hbgyQPwBIuTatTST39PIzmgfrK3AwD8tt1
xS+SmnLBmfuzPSpvkf9JvbDWCW4zk8srThuVgCPzorIfdLExee6EugwRATvOnkWuiT05x/NlrL/f
Yu4WgqBwaQhIgLRHyGXxOAtD+dz4gRMvRX4OPPZ7g3S3GAO8pgBFGzK8rRoPBY3DJ3gJY7Lert6Q
dYmNstkzO+33Z6/7CxOOB5qPJYBXNbdAUVBmPJQA0eIM3cDvLxF3izPIhnpYiYKa48qrK635RVfi
3WCr67ViOc/tx24x6ekzbG9VNoaf8aBygXxrj5mxaVpMKB4wYlJvLQp6rtNd7M3VxvDrfpKhb/rm
ONbKyxOkpJ3+sPQ+EP+nO9gbw8bsien+dnG57VRHZUaa2pN5ANmofj7dw87G2tLhQGSpmRwlScrd
8Slw+Me6E88sY2mgsw8mO6c8sdfNxsT1ssD4GIoexdxDsxZVuZr1VjS2CNXkZJzT3BHFZQv/CzWO
agXoU3GIrcBUKLEPhxbMjn4Lgzk9ZzvLviXCAY7JmlpqCMJl9pFm1leHgN/nsrbXnfDDOxtxpkbk
cmyOg5L8kVfafd/mK5fcZc2vQ/qheZnlQKx4LUlphsPqa8FRx3zHdV+d0zPf2bFbQppg7rhuDRYa
Qkgj8JXBm6LwOyjWT+f89N8/+9wtLw0QALxqfLjSK4yBFVW6Yo9du/ra4Fg8PUt7XWzsmlmDB+Qs
Tqmiq55pRo61HA6ycp/XjXRZFxvLdkMTiGXxSSpl2UW6RzVKhj37aeFzloSKVGcO3J29umWnKbrF
Va7CxcdD7l1Zsm5iyzqLd91Z7S01DUNhrlwUUg6iKEXCDe7rwZumq5wpcub1ujeAzc2tQAoaSkAC
jjOSAhkFPrSU1UWiiK67paWhuWoqXtTNUehWfpkDH8JHwZgdHclFctFC/0JMgzyMTTOvOboo588W
8hjo4KozLqSAL4tRIIDys1GzroUSDoIHx6KfZ/BEdF7MTbZ8Agw8f3d6FHursHHR8U7KQVqFEQjT
8pRIlT2iXuiyCAjqvX4egLRDmVFTwLut5eeM5yrqpHXG0Pa+fGPLNVchiCA42mbIPJSOaJJWduem
fq/1rRl3YJMLkfQ81uAUHa9npe0mFiDTIMlFE7+FhhEjp96AGPo7s9tJgnpSwdkvJ3CWnW5/52Le
AsMQqoCzN7HmWFP/ILus+k+Mi6wxLuZnLBLqnFLezqm6BYfNs85DlO3I45LfVUWZBA6YapyZ/NkU
/sfTo9lZji1EjELOpyG5BXvuC2QpKW+62II63jlqgr0hbG5n1WqmS+N3eQSlYIr5Kj/IXH+geo6J
Rdwza7LjJG+Ja0RXNUVh8uYYtLlIRp1XiIlbt7UPogK6krMOwn/DGP92etL2BrWxbT4UizdaVn30
VFHHU5vFInfGA8I5gCFiux0v62Zj5CDRMn4mSH0cXYiT5uPboHRvWbYcF36O6WpvJBtbH8SgJm43
oNaYgwn0EVMsBo8kVRcOkWK5OVw2ko3Ra5yr2hfYyHwAGg5i4MeMqns8YR+tszH/naFsAWTzCHy/
BV731A34n2stIBMCiBreRZBNeHd6HDvWsqWwmRFuIXJS8ihn/jHTgCSsxZRnJmmv8c29rVHm0tdU
w8EJFw1VGRTatMXZeMhe6+u0/eDH1v5CuyDAfSRd8ymYENRpQlC+XTYvGyuvbSiA1APiqagMQ41Q
gFCOLMBgcLr1nRN3S2IjOc2XxVnD/d74NHfSJOt7fn3KhzqDVsJZMO76ub8J5ngbu4bg2JQboGTT
haNGsrc+q8mALlT052pj9xZhY9Fuq4bc7bF/aNZ/oRr8BV1pL2emae/rN7acAQoYyLFeY8CtSWiv
m08FL4s0zC71jbcsNmOJ0mqrYgB6ibzOENKEnG6kuqEM0tNLvTNBvyDJWgf60jMuV15D8SQis8/B
zQadqMuSj+4WSEZAvYqIpoOcBV6LKZsAN5FA86cSj3ev0l9OD2NnKba0NgwSA27ZhgC28OFVK3BF
Bdo8eYOTnTG4vQ421rwmCUGL12MY3EwRI/pewNFJKvtCTJ+75bWRLh2E4H19ZF1vxYS41ecAKf+o
8PhZooG91V5//sOZ1FhuxscaT62JT9S77sKlLaIqLMfLAEbuFkPGfFDt5mPpAOYyF+DORJH75LOL
KFhdd4shg/gB4YHdc45X+1RAbB2ZtYZcxpKA5jf2bDU5GyHEbOfRzN2PNlCzMbXs8MwO2pv7zZUs
UX7l6M4mUCQP6y7KWSdTR0DO8bQF7DS/xY3NELinXK8zb5edggdTm6sF6kznPIqdO2ErHuw2IN2j
ZgEN5YS0DhwYGtrxTMp0gnSLN/uXnUdbFeFxhGAOSBGz70MPO3NHbuJFwIW5bJI2VmyJaWC2g6p2
YCiTJqtT4SwXoU/cLYZskLVD7A5N4zKIqGiO09kw8d7SbqyWNktWNwFuSd7bb9i81qHp8MLH/xY6
FsyVD9lmwCT1II+doFdg0iTRSq3rlWchHDun55bMxlVGgUzUW1I2o35h7GCyjAMf6+j8nM+y18XG
eIOs6Ykz6iXNfaPeLTXEiniYf/BNY122ebY5WYLsuPCWZUWJdKx8WaPQtT9VHy/bmpvjAfJQORDR
NUmLqv+iJxQE9vll9bk4N9dk2g/nPuhAVC1qZEwgBAlSCoqQtq/IOSdrtZ7feHFbbNowUYSo4EOn
3A/aeEV3ZbMsIlnmjz40HE7Pz14nG2cdxZ4gFnXhrBcr/3CNoOrqL7L1CpjoOSnRHUvbYtUC22pA
RYxFIKquIi1AGO838sJczC+qZoVU0MFyEdm2NFDiC5WJ6can0/Oz9+mbQyITnFt5gLA5L2YLwBMo
XDXgY71s728BaoPubU+VBJ/ehW/E5NuRBwrxCxunP+9ORJZVBcJDAM/bQiQFxBmPuXNWh3Zv42wO
BmgzZR6vfCeF5Mct58uNsv03IzXvL760tlJmnLkAI4gCD0lMUSQMUmwlqdTx9MrunGxbhJpgJTST
FuS/xgJk9ipAsXjvi2cfSYzLXJMtTI3OdcOmIbMhgOA9yxzgAKMQXjn9+TsbcwtPCwIXVTbjGiYY
wm+zA/04WyB8elnj66L/cLBBlXxoF0YoMJ9AA+jOKvGEB1fgZa2vK/JD67VTTmVerHirtVZ4PZgz
SwYXTvrGYAX0zcEZjhI/vtjqbYE60Udm8nNn8t6sOz9/OgF0q/IKB0uKBO3NDAbo5wmwievTE7O3
JTcWOxYBIY3wnFRaKAyae2kf+5UAeqnYuTT83gC2ZkuCAEDkjqTQ23wrKyBh4LiNZ0xqr/HNZZtB
Pm9yO5wJUJVyHp1JzLHjiXMpm53WtzA0XYDfpuyB1S5pNcWLP6SgQb2IrcJ1t8AzePeayhKFlUq4
UB1n2lYRTh3l/2db/tfX6b/5q3zzn3tb//t/8Oevsp27AqLJmz/++52s8d//rP/m//2dn//Fv4+v
8uGlftXbv/TTv0G7f/ebvPQvP/3h0PRI+TwNr938/KoBafurfXzh+jf/f3/5j9e/Wnk3t6//+uOr
HJp+bY0Xsvnj719df/vXH/ZKf/JfP7b/9y/XAfzrj+NQNK8vv/yD1xfd/+sPy/8nc/wQzCaEBgSY
pfVhMr7+9Svb+6fDGAtDagdr7qxZBSnQHf0nZBMZJcQPiUsgOvDHP7Qc1l/5/4SEjBeGoR044Hfx
Ie3yfz/rp4X534X6RzPUb2TR9Ppff/xshAHxA+B5mO/aa2shDTaWAoo5IxxHAhT9FsrYUdZ/ytwz
nB4O+ctF/1/n7tdeNgfKIty8EIQdAJhRMZhfzXXDPTdmJS/u8xLxkdQ2OIe7btFvg8BiMQpdimuw
BTjvC11a0dSUbaRZbkWWtAeIY3WQaQdl7KOonCxxPbBVCKaRkG8oEVdhacL3oD+eroBXp4cqyJZ3
OA3oI1LefVSwqopnF9ytNnRMrrhs6b3p83Y6zFzr2BGIqIM2HoKrvVc92Fkt82isEdNvwbB/5Qat
B5GGunKvKg+JngH8TW+5YksUzOA2gAQcCaDgKdoPFPxzD9QV3RIPXgX4oh9O2XWtZ/nNiNb7TlDj
ZBLFKSoxbQegJGCuB+dqgTeTxxl2xl1VV+amz705Iv5YfnCH2vnsTygbC4FThHecty9ZHsgp4g6Z
1MENcm88lCUzNznzskNFsuxdzery0HlsqiJSGv7clu0yxPNSOUXMMLRbRbvxqquq/INlzeahm2rv
EMLb4bHUVfXV0VZ1D9Giqo3KYPIe+nZWn5sSXGKAa7E77Qz+yzBhd0d5YfkRnaV7NEu5AElXlAfU
TFpAAOj2GLqk+wQ3kEaOCf0be26Wm5Hn/DZrfXuMJJ/5EBUimG5UNjrQwpDlh3zyBhqBvZ9c5w5I
gSAkZh8X7HMsBVOHnhZTZA2292IDuPsMdpqhjpra6lODvNhLHrrd52nwmgfSyeCZKkJjry7nA+VV
20VL05R/5qgcvQP9YXjn9YP6EvBM4FvyumJR2HgSelZOddfa1nSrvVm/C/AMTSoGjAFTCLN1jlji
EooaH0sQCt0zZyF3jcX7gz02eVpZKowZavuPZTl9BS2Q9ThL6iRL4WV4dQTkAfu5va84a58U76Yr
3Tfjn0Jp94Y4ZXZjjxQLNfPidp7bIeGgIk9q47JD26vqODJvhKiU3aWIrKApkKIhDl6/1p5dvMsq
S0IIZTCPudPxox8A79QTXh/4ID6P1nzjjtUtn4BzNh2Ig6Y+F99Ms1RXvTR16nR5EYVFaCUy09lt
j1xWtAYwb3rp5llEOUQ/48n4EI3TkA18DXSxPA5jSUEO1JvltvCNfYDqhXXbiXH60GbjdG2m1kJF
q0fpkeE9cEXBiQBZTN68rR3LE8eSyYFFfeYEd67diTYCn83MkOsv/SIeHDNf03waH+oh875bgzM8
NYb3N+A5aD8g7jbFdTV1j7Mt2zTPZpQcL9x5IJQV11Zj+YcBSLlHXXfVS2F6HECjMkFU1pXKEa3O
3ARRQewIBzSIj4MLErh46Oog5XUjJfLDtnPtlXhdo6BgtA4i9wEPpl6DWUGdc32d6WV+ABIhf2rZ
Ykg0gMA/Hbvaja06hyiWX1theQgVaFU85WU4hIyTR01Yq4OvpXzFizRcosa1S+vYZCgyNnVlv2nB
TNZHISSOyQE01sGtXYBqFCY7ZgcIBOuPAxHujWst81uQpc4AFFvqsV9sl68z4M5JmFn6E6hIxVGQ
Mr/H2aHfoyC3T7jfL5+osKEihHT4TWOK5VbLJUiQSG4A1aE6u3E6IGAdKHE+ao9bCfzY+jgxjEAG
ZXkMJNG3XUadtGhUeMtE53w0uM0iqC2Bin/qqhQsk0HiZsg9lKExj8zlOUS4hyxCdZ65lvVcHoHC
9L6YMq8T8I4vqcUyuGuFzJ5cK+yODcwiQvZlfrTLXr0TrdvfKl9ad6jph0COLv10WM/OiC15fm0Q
v7zPnTq/CtuWxIv2uieXdg7CvCZY7lH2Y+5BrRkmvo+yvZCK8YsVLh4QzHn4xJoKCqoemFeesRXZ
+x7owwRsBPXNAuTAPdQ8HC9GCjGHZiLjrEqQ4MjulFrCx2Gavbe4wp1bbry5x5iMeZ7thV6ZciCH
JpvcGy+HD6f1IGQ02Q5N2qGdXxCiaeqoCEqaVoYGztGGHJkfLzDAW0JJ/6UJx/DgmZJ/kkXZF4dM
WOKpGPIhIVYhb80CfpuFNMvBVQLUBqGqiztZWtWzU/LmUIyisqLWX2poMCJ2rA9u71sLoFFjU8aY
afMcetZYRDbg/FViHMqvJ5Tp/9mqoFJ4+yPMH+VDOH+2ULj/CFZ++2iM5R9RWws7deyGhFHnk+mu
6kvrpiB+fZNDOjGLIBQy3oO5eVjD7CGoAANPse8USmpt1HBhvpRjuxz8ypYvxPXzP52s7L6akfV/
UoXj0y3EaEd245C7BY7adSsy/7auHPMI4cr+lg2hb0WUdM3LAh7/PsoV621Io/P5rsrb4IvTtUsR
GW7omGR2Nr+H+ySvMjI0by1UuyRhGDg3GnXeb/TAHTf2s9l+21sLvUZCVN/1Ki9vXTFlOh6FXd9B
s6qqYxQ82HE+8wwHey4fizHsnuc6EPc47Kf3vPQnlG8Eo77hSksvAQlj/bWsHe/aA4lPncxS9c9Z
AB66Ry5589S1rnpTmiB7L8MyrKOubbp3mSMsHeMYWa7CcLFTy8zzVU+8Io9Kl4ij72LhaJUDBw3k
hH80qBq/o7RUUREuXYInsnidqml+a1u1/4AAVOiAm2LMbhc+DF9KqxR3AQvUow1t0KTPlH1FcKcn
fTl0iWYjmlkGN5IVY6k1+vWVFSjzEOTUJH5bDAkO2T5xpwACcNBHjoEPMGsxI9amFLZ/19VEOpHR
zK8PFhIVkSiY89zOxHYPyzyE2bWxphlXK44qEVPhLmBUtYenWUlonKD2uHkoIfx2PU+BPraeH9zn
1ow7a9DmACoBv41UpaB9qxf8nU6QezJT1LdXdD6okHlxk+OiyqFpf72CV6tYdD6/UaYgUT9VHtTM
KvaQyYDETlt0nymiXIkEf81j2Dd+AoiOvLG1xcGXo+rPpubsqcJdDoEdLiLUhTjHplb5bTCHLY/w
G/xjELaDo7c3iVUBN4k3VOMdFTAAHyrQlt8srd2bI208Kz9UULLANdMvGnY1ju6HwMb/KTCNkggJ
7KWLMrcNb8BbVb+AyRuCpnqix97UwduyVP5NH3pOGVn+CJaacPSvwL+tnnorsB6qSlc3nEGBMQE/
PTsWnlV+bbjJD37jWldiCMHxu3BxdMygYoBg57j0lE5C1BlfI3OLc53w8Aayv/IWwtH2pwrFpXEH
hGaSLVC5iaHtje3XD+30AFdwuQ9Zzu+bzAdYg6owJYWgiRit4mYEnCoaWSg+5rapDl49krgK5PJI
hwVH52CTRydkRQJFGPU0hrNCiMhqbvzaDW5Hys17RynkEEjtoAzHJ29JMLv3VavMJ2NlXRgraS8P
1pTTw2RoecQLeYgNCeknMi75vTuDrzcGd5b1JaxzmngZnM3IX+C/R0u4SsJ1wXDXBY6HtNMAXug6
CKDwaM1zfQiXYUwXG/gQ2mcGj4Mu8BO5OOA0hdu3vEPESSUCIDISGY+zP2GrLIsKqyzGaM518EpL
LuMRvM0p451IvKazPmfwUtLOGqx3k5Wb56UZ8zpyWm0dleDQ4bSkeYOYHLT8aDDfuZ1WsctGKwl9
6d35SKUI6DA7DETowg+eyEKrG3ijy30uWvngQ5xjSEJUzLxxQJh4kxX9kqgqr49O2A/XPTiqb7lL
ihdPFiqRGvyUUekrdm8KDi2APA/nbwsqtIukKvpWpHqU3TUIDOrrCQnje2vU8+emMzwuTUejqgZ5
lGOH5g4sUt6bMShKgpmR3YujJivhlbVElTXrJ1Rku0mVyfy4tNYMEydeUkJ6Ec8Gv0VZOCRpo6Ya
9GHQqj54Q6mvWGcVr0PrYGk1G1LDDIqWHVRGfVVElW0S6NzNY8kzFXeQq4PuOCTDVoIFc22PA33M
6fQUVmVZJV2ui5RBUOHGYrUTtZW9xLVRX1HFF0HW8NEDt1YSQDPxmEMW7JAHef9ehJrcLIh9fMfu
JcPV7PBuiPrF7Zyk01CQih1V87e9D18nA2TiYJtO45VH2nLGtRPCp1XUO2RhC4oqOKLLZ3sOijFt
w6G6Bet8MRwIyu7fN7QYvzWlW5ZRY0vziRRIpEcELukjyoeNxrOq79MKbH9pUM6+G6k5aL75gxbh
VW40oBSB0P17COKSu6CYpncD7qc3LcsXwKUy9tHKOTYrXqTucc7q4rBAezZ17M6pYg4tqds6X/hz
pln40vmLe9XZzDkqf/K/hlZA29j3m/Xq5+2Tz63yocFT4L6uRVbHZTDwOyjSjolrMfNQcY/FQxHq
hAeDeg1DVj0sVYDHbSu+17Oa45DT6cAWoGbn0TTPVlPkR9GEWcIISkisuemrSACUFVtz33/sdGVf
e+EyQZXCy0UULi81JHJjbwA0eY2Hf24L2h18xuakJ+7DVDifnXYs4WH4hYNLuCtGEJCa4cpm7TAg
lQ+NyRvbLrPYbzPkyHHJwxUks3EenMr2Pik6lH3UdMvwtccD8YkirH+LCpT6Whdk5rhNJEsyHNSf
xirr7mrXyK+mG4p7wVBfI912vAtnQ56V40D8SLQV+/B/CLuS5chxJfkr8wM0AwiAIK9ccs+UlNp1
oZWkEldwBUiQXz+ePXPoqXnWfWmzsq5SKrkEItw93N2ZBOcKYzVaStIdg8ZX5+5WXiJdC6FC9Fzq
buzTco9YVe2FZdNLXBy3JNEwGPs4Bk7rxqMiy9fcO0UsJx7cK4USHtaLKJ2IV22w43JAQMUKn+IB
o0AKDECn60X3o4MBbCmDPXNKgvfRD65tT5wYWQ1dNDtDehgrp8Ut7YsvB+58L4Mt0q2LoIUyrGf8
CKwAuFtowboEN2hNXLo40dgUKs5bxfdT0PfhmM/iHfs+4oKesB3DYejmOjRmam1kaqwDRljKxBOS
S7kbcNZ+Zg3rV5gQdMtnk93qMF/ROYXdrLkb4oGrr7ZffecQoEXVr6oVttqSNA/MPp27BmgkmO8s
hvMY9XcWoeVDVA55Q+9r1Ra/mwYD87DWuf9L9mIMM5//ZHWNIc9mZ2fi9cawMg+pF2hgMLxEmIf8
wr5JuU0lHkYqsjKGCPTX7JE3+Aj+Xia+W531w7Yu3iiWaN3fZev845D0fcDg7gi97WlzQm/yhOXm
szZOOPggx5YFQmLuZlc4K20HQ2IW8K1o0F4ZoV4H2FZEtVrn3aLcDo7YJG6rFL1xgQrjTOs396Y1
ypExHZuxxhRH5S9h8yGW3nQGl3LoUu+pVll5Ts3QhdirDjBq2i5ZMOucCqSiYFYl23UZKUQOM+YI
xD6G7BYc14igwxNGftesLLZjV79SAxkQr/M8qZZ82FS154fr6lkwEsNH4+Bbr8YtosBffwroLyM+
wfmzsmvI1nWfBi6KW2pjJHFvuorcybx9lpbFcxZELk83EFwcjO13kIpsRWf3NRs2UvdJblCQveCa
oQNNK4A6ZmJRYWy+ybm9GG1PnYQKQbu1PjkevEBtRw7QmgPYwIzzpI1XbNTcf0xc2M+py+eo7boM
qaXtBbUfJ/A4DY/YBqgiYzz/1+LwfC99SyO8g815dLBQ7QIkDJdBoN+kfQOEaeVgxWFh12lYI2dL
XUXV5D9TKzFW97V7lNnsbQMgahFNa5xyfdnHk0fL0JPwHXERIJIIUvO49UR/BJvWbfo5cBLPl4/V
hANTFx1aAW29ndsU65MV+XlR05TopRzRutsRsOKaH8pigcGRP7SHgLTrBXf3B/b/wwHd1LzRBcFq
VMqCaLrFMwE0UJEOuifuyU+DqXzb4EiNGLaQwkYOj6Nx4MTUT3uCmPd46keUx0oVoVLqCVCWDRuG
dsX0fRsS3/2mJXmlaN2greLuHiF3S9j7BJmqrlV7VFU4wVHjRR6vvciS8ktLcMAjYW+sGN99FXy0
izo6oD4Am/Q+/EO9IdEFtPpLXnZRn5I3nzKMbwOEGdpdHtHy95sAqVvwoCfivJR+E6/IIdhhQPci
4GzBhuX9JaiLN3QSJNJuL5K5KKpEBl61hWdEk2B/LwBSYcyuC9ouGmtLMd+xBzp0mFzy7J32/T2j
msVtM4M/VcGAgc2pEP/h1JtBTMhI85bhxaXEHNE1qShX0jvarC13pXXuMdbV0WSUTgrf+6g8WMq1
3DNnJ8/1voZAM1oz28LYe32vXJ1MvTwjuDIq0G9u8t59ThuYFzpNTaJWdY8zzFHkmALOCa6LYHCM
86YHGNbtIJ57zo3e5Q1mrYYVm1rpDMF/y/Ok3SukVm+8HPZFYL+tgULdV+3rQjhA78UiRrosf7C2
Gjmm2N3+7TpPv/yZdSHz+J1ty8OkzRdr2mSqHHjX7NBWxsSvVCj1gGJiTgpB9itpn7xWn4fUTlun
zq6NRmnPyJbJKRxGuoOj0UuNqOAmLzeL01U7zNKboQjCtgNgBSI26gp1HZZi51J7LjU4lPSiOhtJ
BNAm6Anv6nK9RUrCn6cMJw4j9NnHE0nKTMKFoHldFvTBRTudcj+I6+5T5iC8J5ptIbM9Dr3e4SDY
du4CcFPq17RbnTgVcktVUQFN6BS9ekYfbCr2rF4wQKo8cTxIo8t0PurCHNZe7DkGUwRNW2zYTC9c
jOgGVTBtU+FhkvE0zrayeShSEi8d3TX+95rLI10hmDGYoCNinA/0kWfhB3WylhIGEEa/ZGuQASoC
PQLnfiTjDctL2kBRnjpPWYnWJcN0GM6rqWLHRbE1A/2pRpwmi7i0pts4VQBUnqxJ7xafMLZPfJS5
3mFO0vjdN1IbYsr8Z1KZ37RfPzpsF+L9dS7Yn8NFNo9WB6Hb6hO2rd9bUS0h79nGYcXWBobCyZwA
hvBrvG9l3CJtpcYEvSrYhwindWKkbr8Gc+aHbZueg2BKjGMB9NPYZfWvGpjmKMfId5A+Am/au9vc
oiv/V14GG1lI+JZPaQis4NcCzY/v67eRuVvqOc9U4+bC8YECwkKPTVsJwYvRz3i2Rkh3OqzV20VF
VCH5tkM7NwCyn/QcNXb8pNp7ge96F3opvx85/oFEisGmZewidHNvOM56kowTe+euGzGvfnTHGxeU
hwx0seYUoT40Qs7leZmSOZMIEAT6fBhcN3bT7I631a0AlL8nm/IDNfm9aJe7FN4qePHLcctlgSvi
XfTgHMXMdvPAtzkNDvrGa5AusUF/EW5zXG1x6HgW0hIOtIN4bGaobqSNfTk9KAALeUEwoI3lia7y
ybr5eV6LB8hPjnNB9l7nvoshB42lIvgwlMkKldwmL4rQR+OA6MBjy4LnigDdkIihz4rYn4qd6m3o
Ah8y3956mbOHov7hM3YLUvhUlBLgDEYI/PVhqCLGJHnu5llGTi39sJrzWDpllFY1sAY6QUQItTGp
bJSp9q7S/slQL5KgNUoM9cdO3Y9evQuwirnIfWNpQilYJf7Yp+sGtK5NLVq4t2JxE0q2Ug5nvwO3
gpkUdaAaLtSz+5kXsS78GBaZm2U1Oy0vzdw+te28QZWBys2J4HoVV+6zFSqe/foJmBHms3HLcGAi
ZwVJ4SpCMx+VzH3wPP61YAuYgPsalu1S2og7OtTUvSIa4MUGwQ4h0RGweLAu+qIbL2JkTDIcLWvv
Hi3gC5TKBdLDKTJO8TW6RQwQBDZ5PrrEY5maqEW9zHifDMQNW2Nj25pwze+Lvo64lElQ4fH2lztH
CgSAuA/k9mD69K3Pgn07IvysIS+G8o0qEas64pnw7U4ZdGiYKZeEzVfGhkevypM8ryOAyw9+KcKg
bKMSq6JOtaQYHXniU2HCimZHkEWRrcbDmBn8mBFerLaAAsLfK6zEAdNrYjk/Fg4aFwlUL2wKfOqK
ALOpGl5XFcRjkGJO6V+rpf6wmXjV2RyLqjpiQ+wO3gyHXHEWdbI7WombYUnkV15YFI/5sh3UTtsi
IhnakPyeuDsy/zJliovzbkZ0XK81gBBq1tCaa5mdM0VjNPJJD4MXyB6qsGt/VbiGmXb2ru4vJhvu
5xRK3mLfywFYTfDkFOJT5MGrxmAd9mm7FWU+gnEbn7OZPhrmXxabPy8uCA4MHxQ7WNFUkWPq8Nht
q1Oq6VOLzp0F6oQGO+ls+SpxxCh82bCgYwJC7MHN5gjHbqyZ95CtKBTCxgiR2PVLetauA6OFn8nM
x3zoH8qsh6AWIeywEol875iyBTiXr051mhU4apuHSdT3XbNGyCEBoIIKrehl9YP9rVPoF3AJ1QQ/
KQioXFG8TPB1tkAYSk2/SY/hJmiGZIRlbwPoHF8SLGjt7zIKoSFu8CLnFCEB/Z4PiD8uGzQzpjnK
AZP6Um1gC7eZiXwl4/iJaOZzNyovlMPwuBKU4s6aSPgmT+wyAQMEQTLaPIHjLSgsyGfQQN/khv24
7od2eVJUR9p7Ddb92gC+GnRYdTSqvG/RdDHzTUxli2M0i1b82QpMdwqwXWFeXQfXpiqjqbtMBAz4
+D03Jlmr7LXPq0sug/sUf9Ef8J8aVNVSPEPnEJv0Qzf5U6XtxvrNLmPlfTV5kdvWn45OMa+nm6xP
Qe7gSSpnsAa+XhLlpO9Fl5/WYDnytb2Act4aS+JiLjce5rSRIOrMNfHK7IaO93jpdhV3MLCnYHq9
a+/jWqzlqYGzo/GId0+Q841imN9DO3TXrgOMe/T4xebRC8UIkroYHQDozujHaNqfMMEkJC/ub5IX
lBpsRMMVMZoytFigKWCVJJy7XKffWtKn2TGxQnnH7AvTQd97KQXgzhkflxflA1X0KJBMtEoADYrj
kHRDQ+oXlbMvNtWRcfuQd8DtHNiZqOZMzfyYjW5CvOkrbfuHjEgA62grZiue/CH/BsMosQrpFaHT
Fx7wwHIzet4vs1iEFpb+BcsWdMudLgiXGvRAaemzUylEz7eF9+65FOIGT6h92ZRFghtV7Bl0SmOo
nSn46vtBxaXrXXwf/DkvylDUq/eYoh1Hu8YxtK6fI3wnkwpgWmg7mqx2CMIaU3J3Iwdnp95OY/EI
/cJ3keFGkvwQzPMPXbG/Us2BH7rzGovuq6XjHcwaj2WzvHC/fVnXGlesiSgbrr5M48K3zzVmYB8F
pqJtOPXo2JUzxiKwobX6zeGffgX+aCkv2L7eQwx5Sosao8U0vVryEngoN8w52GL9GX3UnHTdCdMf
Dcwhp3LaLBTrF2OG7g9TAxpy3TWAkgyLAC0mIET36DYwSgdr+Yo0qRhxypGRHy6Kdu2KPnQBolfj
EHtlHhFp4mGe3XAqxW4o7QG150zRkPLL4juxQO1is40LF9SPswHWiunWiQR7DMYOk00XzqXe/YX0
2wAYiQ0BSu8ITm4ikA/UZgetZDQytYUyGYA5P7p4RmXqnLNlRbc23QmvCYNxvBR+FQ+tjZVTJsJT
oYGpcj4cGj8Hzskx/3eAa54ajaDpzDsR+9nCHc3WeJvdKip0Gaboh5rlS9m3CqB9wLbAQ0BYfE1g
iNxOx8YT+wY6i4Fe22WIFENHCwAstvL3mOqvunxu+KkrUX6lSLRTgYq8l973TH653b2LfPcGD+Wk
nnsdBzSLR9NFtj90GfZ5ASLOS+TBV1xPGw3YqSd4mgggzzzKs+nF6xGDNgF5thaWBAzI+Gedv7a4
Spyc9FwgPt7dBn4b1p1Ck/nJJxuj8Z4ggSFotGc4pDvssasTp8V6W0DvJguSbOlwITdDd5pavZ2F
DdvqWWFFehg3a40gWYFuMGk1ePVhTBy1JjRf9qPvhrJ342kEpTbNOgS6ErWyi4Uh0Cm9rwKKCv7M
u37noVwMhYwCPGIr1D4NUWEXqCgVw+6GPOVoviVEKmDjcbk/vOya07MSJ5Ev4eovUQWCdhncCDE1
D5ytGCquOquRl7E1XQlpweDi0BiTRj/M6KHRA0AVL+8IjioyqQiupGE5TGENbQJ8bHbEx0Tb7Rci
QnjMxJm3adwy1M3Hje+de3QZzZNOixjY/4xOUaUnku388iDXp7F+Jiue6LNU406Si1u/FB3akyBZ
8AY0ZkINTSTHUXZshvMUQLB5aeujGpbQWRQerDvd32sfkH7M+Z0Ls126JZgpAt+HRAk3X30NzkVU
h6ArLoXXRnZF1j3pYmr8uLRN3AzP6fos2Ku/nkj6mY/5CYoH6Fh4iFThuCF9TMvbKPsW5L/QQsa6
TY+D97ymedz157zP43rM0b+IY+ecHcvQBfyWUkdDRiIFTkZLrHR05yn9ERw6g7lKUOegyi9CIvKw
788pEAwrumgqHkywxhhkQuwCnrHCdRh9nCy3UoL4g8IFx3PX82+gelBTYU8hvQvMJ2vNhjGVpHOA
nXUSOmN5gBvrSbJmV3hZqNYU0RK/cFDv2gn2bz7M5RA01cJ4yu+Xi+uuKqrc/mC13Xs+RCDYeFPk
KQDAZjk7aJCDufNBlYE7YHUvsiHy06fFZJHI88hl30VOEm98G8fzNL8v7oC2oN436QFKrRw1fnzN
uNg0KwbDoEh6DL86L+JuInhJq6TA9hJkOREtnFvPE0LSBPKAJGsBY/hC71LlYqncfxADbq+QCXAF
oLoP0IJEyEhEK/jTr+NpxguAZasd2IF4bexxdUwIIVzEsMhUT0WSS47xLz/yhV0HAi0PVIAIKImN
4+xm2wOnTsPJtBfMM7Hv5Hs9j3tPdh8zv1Y+Dir1FWQdePl6K2s8NUM6PJgl+Gwde1exej+6OIIm
4gOGUptSTi81UnKBHr7UeUpCsMkA/OmlafDgdRnU44Vodl4+gkpTEVDIqIfQcjMWoAjAcAM4QIIb
F1eKPqYRw6m6pXdgbefNLfmWoBljAHYb1/1FPIFhkWDkwIgNKkv1qLXrmkAw1/ldGndpfaepvls4
ftIgxiUUA4Hygx+kDs69j+m3b6YvWXZPDOh8J7M9QCoIEkm3W9E+oMyEK7YCgJ6vkVeXJ+nS80wK
pFJnD0FXQxVXcouYAPUG9dfztCgaWfFpSzdqJrFDlm+0TPPOweRpUpWMJUKFbkMDBRznop9BqnaU
StAMjmh+gqo94aTaZ8a51gBXJpqr+5sdR5g3mBDlgKPRyYI3gpMiWupB3xtsZIW1yX8ap2nP8O2A
tCtL9/OqXhwMldHs+5dyHtACLekSDvNKI8fyIhz67EmqftvVuUZ1ADziUpmkA5xRynp4Uaa4DAqg
whhgbp4UPSyOj96KQVcCJFRGUDQ+lKl6BHTdJ7ZQb0oxoEgGB6YP+nHl9GGmHPQcpJBhmdWJu6Am
lCMoceFxeJrzpj4gukmGi+kPkG6ahAUIzc6g+nP4sg1k+u0QhReRGjdyu9Tu4K6ZbUoPz08eTGyf
AbQE8aHkEw3Kel/N46cwaxrBZ+6nGBYYmPhTGfFZvNqKXsslvdRDfp8v5r0k4w3ECmJ/kH2cjv20
SV197QK8kj1kF5+qc6Zro44BfAcxHnzTBQemAkWzK/lEUDjh8hhJGDTxdegPBfaJobgY3AZFq6UJ
yNR3byp3AvCc9qDsqaBvbLYjEOf3knfFc++mFaBZ1wQnhqCpe0X87qx6jR7UQ9W/BtC2XKYUZ5Tn
V/m+Z5AHcKB33ThtAHp+mgXujKwa3sveMVE+N/fKhZ5inhnOWPFh8/EKYufISjEkaWrgkAtAY4Ta
zrZrF/revAFd+oQMGWCnmO9S+G7UfvcEu7wp1qLaTI17dKp+J+rs0HTZnEwTP7ZwmstLhTO9Pmdi
PjHlYkHebERNYl0Dtx8r4LPtjW2nkWnnD52NKJaz2ZHAi+mUd1Gj/E+MefeZmT4Z8+41qKZJOaAy
uwOFes20IxQ+Ro1hIe2OGpbMuX2SHJyRYBDZsq0VRWwGs1/rAMTL0Bw6pU/dBAAQqsiQVIsIyaji
Bj75a1l/wKA7GTmNRoUdxR4zyFzKm+jrAxT5AUbIsVyaNKrdLMHOfwwn1QgGVj+yMxeICu7hSXMB
WAUGhTl7Z2J3+cITEJdfPSe7hqefo58/Ij7qKCu2a0RzzZZgTxm5Mw1kiQ2GGLqWAInZwfpepP2S
YSpuk9b4F56bLYCxTQkki9j3GQivB/HC4ucXUtzoP/fX2PZ4NdZjPqrQD9CgefirefUQjL+d4E1k
4IaascWA4V5Vm27l4Cey6r873dyhuUh0Lnde3Z+ZxcLOkiasKX+G3N7NGftYGnmcXHGXO+M7VQQ7
HwuJ04I796zw+1CWLk4weern3IB7MG/t1D7CJHPfZ+xXFugpdOgtS8abuyOAMF+GaT1kFgLZcfHB
FyL7FKSmkCQqFgLIo2nyPI9bCqt1slK5gejSbIalqttTgJzRKJekedZovxKLqGS9TWsT/ECOQ/OY
g5miofZXcs9zi0wH0klnm1U5ejccCGib85k3O93NC/j/VEOUsMBHG1dMlGMyIKlsD90GfR6qjAD9
bjN/u8DxLm7qqX6uEbDwQrCTpSL4kptYD8Y9oxP0T0Hde5CygRNOpqULChy6DRaHGrrQi2PAAaVQ
aYBI6qrglI4TVWHJsrUO24Zm930VyI1o6jFxfQXzZX/UdwTso5tAeZH/xlhdXdbSbX56Fy4ZIXRU
9A6tk8QBqllUkQAyrFlnzj7rWhlhX9vFYg7nW8VAN0g2gjVDpM/Rzyv2ufpqOQSay7ebcJhicCvs
RXvCqcOu9KdzhsDbmzDPAOmcQcE3YLceAXUve0LQ7HiGoSUwSsVThf515Gp0bsE6/KGpNXkNimY4
OdA/xVw37JAVK2huf5i8uIKe8CAsuN8FG0m3E0E9MgRtbec5I5iEXIZly6wHTwr5INxVG99+ehB4
38tVFthiqrouIlAC/mp79LIFLNDQyuUQZ9kqrQEdTiOc8NjgApeXec/OtWHjtZldC0DQS78VYl7v
G1J6ENSotuFbfxY0RfKmM7lsV04KPZcjpvbarcP0VJQuOw5tMwy7LFggBQ3mbkflNJ0qyJGSanTr
K2H7ZsF4AqtCyE/L8plWK4ghvi6H2hrA+M7YbOZhAkTaCp6HcKjOHsjgDsdGN8tWESyXgdaa+3j2
puBbMujYvB5qPacRWbLi93ilyH3bLIrMeI1RN6E8WKDHavrfPHWXI0LBO6zbdgNwfFn794yhcRhq
zUscoaM9e4UUkMdlNKI+HDlT1jZPNe5hPKvcuasg6T9qAGuntrlpXKTMdsrXxdajqQnTDIKvfKLr
Y05LEXMo7w7InV82pB9ZGqILdbbLzAy6vpl/+bOBMmwNprt2HtUrx6vAIRcvsHA5zvFgWvdB9zDw
mX0lj0ODxeBqzsYiQRRQziNRy7mIbFcKyF19nm+EQiO/sILBIald5Y9wOcRvNZl+q2JmMMIjxRS1
nlJok3mzJD2dYs8hJFYFhR4xTd0PzRcxA0ETUCbVNyq29+eDme269R1tX0i7+EnnWBez9tweeqiD
r7A9R4VY8UCHORRNT7px8rhkjncMxkq+gAg9p+lSA8HmHNE/ZDnNvfA2g/TomYOCveKyciAjDoAc
3npjXNYFsn0DopPOuN5vCPy6PYdxJlBGxDKP+VRFfjv0uynV4sUpCnqFbTZzQyUIf+dshDTEVPyx
U+6rhv3CEHqN0PcssEPSlVrtazq5e6RbpSXkEll9BXsDAqSZMwDYEtQtYqj6b5xjcyI77A8BQK2A
WkCwl0LRUSAkG2O4E2y5phQa4qVKjLGrhLa9myDJh2vwBpqq9adFiU0aQwGXQNhzKk2DFWBVtvKB
KSh+rBinz3yY3B12JMhv0zf6yeSAdH3Wl1FZmv6aE7Bb0zwHH/NCgqsmLY1TUH5A8D1SvGd0gVvZ
uqbDrQg34xUtYfHtBut66DCSZdMYw5drDar1CiYAZ1ybekuYDUjpKYCTFSD8pzyNWuJC/AcCYEed
9r2oV7Ds2DYRr7Mr851Os+ADK14CnT1LV3RNfnm3zLk+Ccdrzg4DrVqA+oJGX5sL1RSkoA9dzaa1
IANzwDxkmgzEqI0nT2Wb4Ycbe/MLAW4L1HWyLbbGVSnWSAwaPSTFikAEsVz1bue0uxbaOnc0zzDS
LMABN3MGchCXiJhDUyDvvTK+fcoyX/yMQ9fu+spt76fUz2qI0zh0Es5CcyxNjY2bIIoKfq7WYE8t
HsqieumGtj+AuZEPQTHYl5bqtIsxWvV7312cR2rqZT9PbEi8oPeB0U8L1AajWkFyVD5mar/oP1os
rmwt3qk3YKLw8kI9nGpQQQgqBFLWrXgopXnOeiJfUvi/vWrIenFY9hhCODasE2q9JHPhEiomSMSW
kqTfOLlMzCDWeqqY5BBDYRnVzd1uhxuagfp13CvvF5k4eDAiOQNOt01VJQxt97XtMr1Jx3Y5NUWQ
Q1XnQgMdYh2/YMD2fGSIlhjcXofcLfcSSmH0WvmcoJQDpRAA1D2sntzlNP83C8g/9+0Cim074Xsc
GzmcC/rHJhzVwqceGQ7Yp2UHkY1ig/WDIZJV+2+Oh+y2R/v3pTt8FOQWeCJ99LU+/zPxtdBY8vBL
7zBHMFfYVVjGinAOxVO8xjwp4zzWYIWj4ZPHCEqOSXxyknkjDlkEtUu2MVHQnvrd8irjvy1G/u8G
4n/9bePwjyRzH0JR/F6cocgxSjz/T5/Eqc2DSha33wsXPMyjMrZHLCltWeK8/9uH/eWI+OdFYJJB
4SmElFz+cb1TbLfUUjo4F+f0seds+KoY3tiUv+SqUHfoSm7jijfC1JJPu2mZli1gpUNdOEDGpO8l
lcZ4yWoOfC+AL2KD+GosILgAO9N5AWoLzRqsPVA3CvBHVvNvT7CDu1ooIDr9ukzDxjR2V8IfCJQq
ucMR520ZS996Pu1HM0CSwl50BmWPdfi15aJPoPUmKHb1b7XaLwzP7mvlab6vaxDOJcEq2WpABmXN
59ADP/Wtc2AjnGOGJhEz1iQdZ8U62PjqeXMe1TQ9Q9hffLiE7+2omnAEDRMGC95KP+/1fY41yWQU
+q9++oOA9/rnu/1/jRP+52ZzQgHUMo5l/T8X+BVyA7LcQjzv+mbXT333gN+Rx2Ya+FsHAdS/LNu7
/+mh5y718BoFlHt/2mSksP/BMZ8fC2hgjtiYQoamK/Jtiu34Tb5yH2SQgvbOTPoUGKafyIik66X3
CuA7jYlRXiDIHHr6kDVCPWVD0d/ZAYePGkr+LQl8bhHr2oIi4LArbJj9l534v97/P59X7goScHwH
Nwj+eF4B/EDMTPD7Q1WXtKsDcgBoAhYjBp5MFANjnhXVdi4bMEXjmrYyhlUjx/oAQzNkNPlxqvrf
Ulr/0z2UVFJB8Vtx9893yHMXP2CVOEBHVj57giw2Km3vIElaW4z2Hf830+j/u/v+Pw+NZFJ6EuvJ
cH37Yyk5RTKHGHtxsKx4GNP2U1Bkof/zc/kf6rD/94/4w4RAiBnEcSsOWLva8+mMLjMcGv4vH/JX
tNGfdxPqlYBLvPUe+9P5RLgejHMQMqx+gBjcV8f5WW2RGRvzTXPJnvo95EiH/vWfvxm9+Q/804fe
ru7fjCcWIdJpYN5h0Nhgpab6AEH5ofp23yAaKeJZ8ejP5Q4cXI+djez5nz/9P17Xv33j2///24ej
radF6XgHRxahaa5L/ewO//IFsfr+/76fjxLLKBW4rH8eodwljgX3exD0peqv1WjA3v03c+e1G7e2
tdkn4gFzuGmgmSqXSiol+4aQZJk5Zz59j/I+wG+V1RZ2XzVwsHGSzSK5uNYM3zfmLYPVbIku4r+/
G1M2JJGTir/3GnAo14ydpqG/ncN7M/ihlVCEv0IbfvrFm8QvkiTKGh/Z1Rc/91IyqZWxlW+jk/pY
cxxajrKyEPQ68Gzc5P9hTVqapSgyq88ypevHV4xKKPVBtJPO+ndzdYkEmBe3ixKHU6V1R7fwihXd
HTqHf3+Wv0AwV+vyw4Wv1iUWJakNrAgrtZ2aTnAbrFQnc8tVvCrW2WNKS4s5RbbogjT+8q4/WTOW
LhsEXaJoShgyPy5LlWwGWEeyo0RQiE6Vp8J+0sJljzdNxX3TzMqrOGTB6e+3/Oc+xgYma5Zkaqwi
85oJmOFyCkkKd5pVjifBwpQVTqb4+veLfKQoXzZLw2JnZocnyFPk6zBPieACCp2x5XAafPDN3U1f
TlPmdKWQrjO9bUtE/RLConlMb/9+6T9DOVlT8X4qhsajVSiGfnys49R1EtOGdjKtck9r9WXT9/Xi
zjg9n+Sik79hY+iB3xQWSrrmMviob4vKr0aC37EorPMXv+eP3efX7zFlSvhE0czB+fh7IskwCMu6
HcowklnKYBi13dizHNWevDFn3LidDG7/unzxov94B1yXzE+SLB3SB6/743VNUn4rSJTdMHUBBTkR
sHSfhwdNDMV1Y8565dbNkK9H+h5fvYLLWfjhq5J1EZmvyY5oiYp1QYv8vuHmjSVIYyXvMzULO1Tq
mnE7Yj7Z1jQVdoLRjScRgZ9P8Crack1ZxIpbZPJoftZ/f/i/QFUff8ll37cMzlVZ0axrlHuJm+nX
Ztm5ErJh1w8Wp2U3C2jUP4f0UG2QGYfUr7bLOzVF9+9X/+zNWxr1aIvtWmatf3wMicHgHZOVWObA
DUrajBnOy4e/X0P+81lrv/YPGtgGD/w6uIy0ktk3k7izSHCwCk4GJ4+uYqi0Ao/uWLfuM6PejL1E
QkVzwDbHqkNQEYTuUAlM/yynxp3F0HAqqZVvAQJOO5x5pV9HhJ51KSsPbTQhQ65wnH/1aXz62zVd
4ZCRZI3g6uMDkjKGa/Id7+amxvBtacltiUDonBpy5nE6FY6x6C1dm5xSVxc3zpDRDhmFdvniIX7y
qWiirkhUdHVR/uP4kaVqnrte2VFWNEU71EgG5F5QIaa34q4La2qPM83ctZrn+hd0zV9znq9WKLsk
JVFVYrQXVuePz0CojLlXKCCinC7W+NWfl3ZqD1adTrZWq0eVwXNo4mT6961O84LgNhUrCtyz+TPC
F2iPGbN5gQIYq0rPsScpMXXubhMFyYOlAMVoBaNwlKHAMllE9FvUp4BScELRAfGJ8j3sLmUQlS5h
G5U08QOBKbY0PG15gTpmqrR3jRqHNWVP/+8r91ea9eedkwWDH7ogf67efp4VrRAP2g5zMRpwM2q9
SBX7Wx6RcWFeBitqVjk2gpjf32SCO3RtNaIeN+T13Cy6118anOiTEZwFjXGUImXZzFH/r6NyWeMF
/c/PvCye36JHrZDEWB+MXVoHe1WltS901UNtfcWr1j7ZLT5c52ohjOCqg15TdobQo7KOjyNWzxXn
K4aChUzbin8qOPfxVclPc8S08KXKnwOYMnXdd3ajFaWtBZhwJ/EJLcMrhcVXuZ82gtncDbGEq1hu
HwmD72NENfRvUH0D90AEqT4wd274YQyx7oqW8qKESuvgnMeQyeThwAw28qUVbU3RccqiVS9bO4u/
gx5Q+FOoIAsUy5Pe576FCdXuyuIZL9wJVck+tqgsUBBzSrwQzlzhMjSXhdWbqs9RiQEE1E/7RWb/
Z+DKy7JMgyIWQnwC5KstVy4jilwUt6OioLTCYKcB982M1rsK0dAtw75tNLuzzNCRymj29LmYmJGe
ItcTc9mNhTTR//0h8OEXXQH9ljZq0kQxdjrlwQZnf1oJG/3fzXkn3iJKJzEnNScVvuz0H9eoXNbL
VEjWrk0hvKDS0dBWz9YXu6TyyXZtsElKnKUWScGvo+i3L6GnkmxaFMuVG6q8yjPyPg2Nv9ZSxZhU
L1gVfr6qvGTKvUHnGKqdbIdoShvsS5X/Ga0FEoB95KfO5Aye7HaHavUVe/CTnfzDT7xKofMAoHOk
WJQqVDcfp6dMRKWoy65F1wXH5Apf+Bczkj75bHke0Gw55EUO4avPtm/0gO5lure6diVPCpoNfdOl
Xw2H/DNr5w3DATGgEcmSSnj78Q0XIJSK4cI2Gcx2hwZQcSul626Y7lL6SNrRN+aWfmb2V7/txrYE
zSQ2tprTeJnGAfm22pbo7NTM7cXFoshXffXp/ZHNEPORT1gkFZRHKGN8/IFxJ04xBOS9JEf7KEM5
3edrDOCeKAg7ifmPfz88/nzqH692tSnLS1cn8iLtp0rlckT6W3GKgkc+MsH5+5X+LF1cbozB1pZ4
ieT+SJhqupC8GQ7gtlPWhlJn34QqjL+jlJcQpNI7fxG6KDtoajIdl2GsHrI2IWv8+6/49H5ZYTKx
PBe7JjB2xcBsBkXZU54y1wjTEzb1uVkX8iCs//2VFJaySdJgSn+s5wJ9Smyo6R75GNDdXWp4o/JV
CeOztcLfTiWUFNFQr++mMsdUEXXenozvD//2AqoOxJO1t9Q+w4LEtK6kD40vvtRPDgfyL5JfmILc
IDn3xyUKmxshwzTtcfWuJFIw3EwroGqr6ViR3pdfPMhP4htd5ETXL6hBDqPrLwKZvRqAe9+3Xv34
HdoJ+oDWuSR+jReenCDzVf9SVvh3Ax0uZwGXpTx0ITSyLV1Xt8Okjgt6kXtsHAP9x85A9pn3OCgj
efX3pfLpHRoUtA1N4mUaf6SYCaoVbZD4AANEZIIk5t9bWQkPFp38hsi0EvYRg9w3k6kiPeZA2et6
am7wnC4no1HDV2oHqjOXNJPHChHYUGtmanctnf0vvp8/qh4yGHxeu8LbN/7MAwvm5fVLFR1iDeZF
WBZ31RQ+//1pGJ98o5JKKqPqEvUH8bokXagtJONE2ZthtCBqUws0jnJhV4RwqMsl+HV5E/hBPNwM
feTOOWaXaexPQTYcFIA2zmC150IFnDEl0+DQHRh92egne6nk1zbFoN2rTP3LoNi5hdWdmEq2UuBw
2UJW+1lsbRkq+oRrEjt9xfY/0Q6XwOGFKv/Q2+w1UJetVoyvUdSekL6tywSfiGJK9zwwoGELlsmo
zGxD6tdFNJxo493XkXCsinyyIWqRx1sB9TAMTPbSybaM2s8DrrLrBqhBmCGMtVxOW2PSp/ee2NWb
VemVTla1Si/+7Sjsf0zTuHi9gWWwlMaNGmWLa8hy6DOJ+pAbzZ1qJiDAcl9sBAgcxMIe/asvso7P
XxL7Dv0YsFLX5S9l0UKT/u5BzzqOJ0zjsr4J66+mGH11laswhPm06lKZxl4FxfKIBJV3Cq/yXgdU
9MWm9tWVruIC3ZzkNtXCA1yaNzQADcTNoPIQPn015eOTC5GpcR7QKQXJql9tnl0aKLAtowN4OLvD
YSKEt13878N3XVMlmfNHv9RNrpNhthhDGkF4mgulu1g+dYLuJd3CLB+kVqa6ZQACRLn+IZYJLEb5
pIfKTc8wvS/O/M/ulbKERv4gQrO9DnRTzWS9l9FhanThuyLOmDsDM75VmWcsf7ExfXop09B0bpp/
XSfBFCTLAkfmARS6Y8zjOk+Y6JR9FS790S2jBKtZIiQ52QKJeF2PrWL+SxB9mA7SvSgzZGuMvCDT
VggQ/x/uh7MAjrMsE69cH3qjIQdtq8Huxb+O4L7z9PCii03e/r7ZSpzYnNYfywc6VUbRFPmMDRbM
VeCtZbrErLPoUAfg8AasxGmgORl65SCs94L0ZqmZU7T31mLuR0pjso7Av3pjmOBxUXWb8efnvsfa
EiX6OWwMmtBLZa06eB8bE0qVnUUowpIZWJz6y6kwZzoEAgxilvE+CxPWH2VwJLHbigCrtCyq/bJu
Np0meUEJmQh8ybggKepDbQPg2s6j3FuKZs2cdaPC0GEdSutnk65D4SbGiaCvwPQ0gLjqehthb9b8
QAhvKNXvRmFwh+WQg1U3PThZwYC8Mn4WMdXABgJ5QzvIVgAHBychQmGv2QjdsAgsgYuEDlKOmOK9
tJFmahpGadPO6m1Tr6wKm6/bv0fvI3rkaBsJ61pf5UVg65MHahB8VrU86ItbNj6EVtswN9WCGM8V
A0e4sF+MgylC8bWeFctjeI4K/wndHMMSdRdHn5msS8Gb+vpwIc0l2g9hPvZjT3Lq6FQijQBjY/ye
l2cRS4mAOeQhxISs8niVcdU+Tsvj3P2whnSl1gKzbR47Tpwwv8tAv4TpqzC95cjYCIEdI/4mCxut
+NFGLwn2tgAkRKc/c+Zxq1F0p+N60W7GwtYMZA1YbG6EPYmr2jt5fxO9dCB6t4VCcQf2zGrpdkrk
WQLB2dZ6SsQ7U0MyxrvzlBbfCYqYS0OqxINS2dZo2lhjMLDM1SHCfqUtMB9PZeFMBgatmLEz2KmU
nEqdDUo0Fj2kurnwDEV3tjC0WpMrKaFtwLc2v0VLRMLuYKFKGFk28vssr6lwqyh7QdmX35P0NkhC
+BSdnRiGswy4ZVZh8qLhzI2kTYH5Im1dvVnPWPzXmLpddQTAWP1cWk+sfbyIzK1/wi3TpCLcxLVa
R6dCfuyjm2nYUJyEdPDSJLuqE52+yGAkIMlRzpoVrUe5pNqmuFJOoDE2h7wUnGhQfQVJq2xOG8W6
aS8Aa6tbVXLhycYze8pR6Z6L5Yi9E0d27BiCYkPztCE4ObKpeVJjbjDgo54+W+PBRB+dS99qeds3
voq0fcTmhw/hMVk2AkzWpILfJhRuDKgjKlp7MBiXNbW80tTU1i2wt77XPLG40NCW5zCdb8DsOxOe
iDxfM78IyyVGw1st3E8FzszNKN21FfC6PSrUeEatx3SRVD2J6mNygcRh+YHLhusLy1sZ7hIUhFPo
dzRqmKa1aZQKXCWrMK5rbC24bFLkqOgM5VPKTAgHnqNdyTBhYiN06rx3CsgAUQ9Qtkj6Uy+ig03w
oPTpxVSFcJqPD4/UMcmeJjiOk5wdxznGvLCfwo3QH5p4FYvhVhqeMvUEwYwp1Q/p/NNIIeXRTqvq
n2b1LRQOETRWQcZTdx76zImbELGab2orLYaoXW4ifIPNd6s6Dta+zTUnCs4mUJYJPkZqC9xZeSgg
hGMoHZ4EPFMpLvlTmVIObn4AEYo0TGypG03bYfjWm9+G+lwmbyI042g7cgd6bWsi6sJNgs9FlNZL
cxi7O6AXKJ9XkLyXCe/h09L8iDSXjZZB69LiV8ZPxeTlxD/G6FwL70H42I/3YogyD0k0/JHiPPeb
Sny11I0V7DJhrY2Y//pDi3NBeMgfzMbLNVev9xn9b23044VMclUh5B/gQyJbxF1peiVxcfYah1DB
cdDbzXJajLtl9hvrZ2Ud9GKHq8brl5tO7bxaeJr0H1WmOXBZ10F4TmMV2st+rm4l3GVopJ103Fr1
GXFGbpxAwHAzmubF6cZ6yjMzBHoe/UhizRUw6OTazDKAqNwlI4Kfx7hDRVXCaOgcYGGewR9M43BV
slgqDGv03F3BSum75PbQYY8Vek9WOdWK3BmVymtj9Mv6ewlhNWSxSm6HK9iqTh3806U6NtKqKNbD
BXMqrAXAGCOPYTzW1dFK9rp5jkJPgfCBMgxsSm6ip3vIL38y+44IzR0TikX1cYiRyHZvk5GsFy3a
49a2MZ54w2L5Un1TxdO2hXagtPcam0rZC0dj0mwUT7R4H5OI/StQPKQJmy4S9phLuummUTQQgqVv
wa7WjJaTB1YMJmCRLAJvbD76Bqa7umIGZ6+hlu5tdGv2wBEk3qkV6TI2wubNmL5nSObbkz7FG7YF
yzqn6UOa3EFYHnHmBsNPNpLSOPR9ihz7bgk7B1wJTsItBwfG971qbkLpFOueVbK5P2Q6sApfwj8s
PAcGL/EBU1k87Yvym5o4oeLq1T2WhSR38x9ms8o3grqecmhK7oIv+QRHpCmgcaxi9RQM65ludvSU
nPP6dp58HLu2hrOle+7uFA4ow43be1Xbx6UOmL2yNetnAhforUPdo0IGue+ojg728K73JzK4KCJp
562/VM0TnbpZXpk1pE6JRYPadB8Pa6HGJg/Mt+RDdYyOfvo7iDeOpW0u3iblgz7dqNXRaMDI3WAN
QIKCThUzAtA9OxZvpdmfjNZGjT2yR7Ww0uMcw8m9LLHkby3IVuHwAuJogL4fGnam1q5Y7PLgqDW3
Yn1S2e0zfTWoK+KHyjqm8a7Wz5pxl5Z3AVNb1Tx7HsptXi6bTJxXYZTcI4wBxQTTNCUwANukJw9R
l9qt6pQwMgJIBNj/9RAyaHfW4nWNjyvQdbtlJBlgqlDYmhA+snTDHtwlmaOMSHxJQoV36IAcMPdy
64TqDfOgEzYeC3QSeJhdkN8q+kEy7sDjx5IfN7fs9VP4DRgN9s6w3jEKAdQ0zN0DpjRv6Tpnwca5
S8N7jcUZVHuzYmDAqZrvl2w7vI+QWosTc1GdrCrpAT03HNVE6g4uxHhG2+yF2QnzCb527Uz12RzF
bSnhGp+wKzFots8QfGMaHBLrlm97M8bKaW7uhwhz9LJK+pvlQSkDr46gzEQggFK6b9JJzvwQ/FN1
sJrKT8znWfdMMEdN7UNLyYTTVO6qKqDvAhRoQP+N4Zd0wsnwZzBhep1DGwtqjlDml0ubC4cwbb9N
KDQHiWjrQr+fX9rGI9uSJa8QLi1BPuD1RO0iyUw2djpBp3y+Y2yrXUUPVbORCJkXOooJ4I1Uvs0r
2D89Kq7vdbO1gMHX2fdMuUGdYQf5Pq1uA9hCVvOWqQAUa0D0xW0FuDLfmM0uRjtaICcS2Qke2+qp
gzpTH7vesyqvTAmAV9QNmm/QJOwxOIXAKeIVRiwxI57c6/V2bNel6uXTih2B85m41zHhynTvAxre
mu/hpARejlG5NgGNeSNGdYU/TEwXTLeNclIo0yhL5vU1IiOg5GFyzuRzbX2be1+nVW9tumqwdRyV
fCYmcMLlubHcav7eSo956pfQzC15Bh4noU1yFoYlxHzG6HGl6UXV+NH6gaeKwGUc92LHBz4N+4pM
xKCoQhDPlivDCrDujWwEsUTBA+rou9XsZsEPVWzycMiKs5FCKDC2DbiC5JGQ1kx8C8ClwTSOLbHN
1K3Uu2Bxlxan2QOEVMa7X0pJs5fUHsz/pr63ZC98YAprO5/TzDFqkovNtNxhh0T+MD/VfAyJq5d7
nNwiplrRSxav4ytk5JfhaNKhPKfYAS8JFNwsAv4NI4yYyGBquLZX47wJJOJWtwvXHWoKpksYmm0S
ViQFTUkmE9xXwjY0wbSdtOGsS1tSBECkXvGmX04XmILBfTYeGbwCpTzRtnFy0pOjOW+JnOtxcOAT
KWurPnTSUzjeLMSmfH1xvkXiD16JkioyJIwUb2HyQ4slHCD3dTLe48ai/6TtkgGIBIWy+7CcXgwT
b4baLUB+B0fm4WnazrqziJcj81xDYrezFpPLuButbR/8XOa3duTr+lkJo8v8S1tELrFAC5yxdIl4
tRfzpIa0qkfDlvDdJG6NTmz5LgVPvXQEWxq2ziJs08rrmqNieq1yatT7cbnLRdfCfR2hBYpukuCo
ZltzcM3er4tVY7W2Cr1gWnUmC/q1Frc6cPlxFzaeHLlC95AJj20LqIxGdNM+JeBfrJOIEx3XdnjC
G8tXwaCNaPSLbj3yjUqbsb3ThVMYE7mswIoIC4j1NnOWbBMmd03xHfbVis7x0pwhXFuhOzW3ZrS7
fCnlaTT9hNS6TTdlvDZbaBd3c7rL25upfSYk0jQXQMrlN/hD72EdjAZHuU8J3Yo71HsKofUU45el
rWFr7FMwfBrQFxf+9uBcAvLnMLZ16ZhhRdTAqcFEXXYgi56tfDC8Aba6l8Mr28pVBBZMlktyt2pY
p7JKOqtrK5ihr0Zjdc44NtmO2hHXxAb2RTno0ky6rjRQLlSQ62MQ0K9rhkVJV2IZswPwvezOMqgJ
GdFEwVvPQuubZYXjA4wD69nEQfmVWveTujXpF/olScMyIV53SuRCTed5SQ/QvMFqh1O2i8Yh+GIY
0ieSOUop9O5ABNA/YDDOx8YI6PCyWWZjL99SdvOlNeAAJzgrTu5+rXr87GFS4aPtI1NO/EMUVZii
biG/P/SSJZB4zeBZllGI/FKK01tEeEDFpkHrXvpKgFr196rRJ8U22gBo8KjQX6wuV/eZB+CkMzM+
SBV1xaYvxh18SWWjKmry7/uTH650VQCOC0Mexyw5SHotMNLDNPsXEeUlUj8GkHzVHP7VY75eoEzy
Qp1/KZqa4tV9hXVopGPGfUF/0owOA3eyHSvDYf62p6dvI18KWGjfwgVsCa0fND05S8MxytRa7Lyt
OpFVz442Hmi7+aMxrhXSRapX8jRSTbibLcbwZLDyO3AcKlMEFNKbGXhxC2OTUxTGEixF4Qz/KAXV
sggrUegJrKO3UNVJW2btkAflfhiwjFX5YxjNMvy38U6oyoOSNf6S6HsGwdfomFh4l0KocYgu3Kx2
cLBx3tFeWsWc8NZkOmFyO0Bgjfe5gacb4mO5L/LeNRY2gZz/O4GNObMNMoJKEJmjIoDiuB2LF3U5
jarqW8X72PfbECZ1yjxmHdNMvVAY0jT6K7XyLqXJjUWFRymWvRCS0qXYkL/YT3Tp8kKuXxiVDr43
UZJk8fqFwavu60CHYwcvMGlyQrlYXEdy54TlkREuOL7cjgKPeGiELe/ciS1SbKzCsgKCPj6P9GmQ
26zE9Ec2nsbH4jmwcMA9WGgsuuawCA9ThX1dW9e8bBO5z8+C8Te4l6eXhjekpk+twciYJHV74RRM
D1H6Yo3HUj8yY8UWgFrM44w9X3Ni0AuWSrk9AbKxSttHAVVB0Pph4mgz8MsmOA1DYxuxYPfZsKGM
5Q3ETGn/JsahLVRQXtPSC83iwaAjAltLwCPb+VJ6OzGlMOKgdMeO+WNev6KcQYvMHD2l5Cy8X0qv
ihFFu+lKa9z6Vu/XWbqe1fdpci1ySiNymLHkpSR+F1kJKWWTPjbFK3qjSDno9UGMRGd8i/rT2MOL
8AuLqtmNllCZvA2gxWo2dB7+aUg+SHl+wcyxInnmbcCY2WalHdTkQR52gvBswn4Yj1HsQWjOKYZq
K2p2JYRg+TKKwCkYktoqK0YekIZTu4U+6jXSbQnjM94Y2XZJYYwTL3f7Wj0Jy4FaaatvtHRHGjMG
90mxLWaKzwR/gz0NbgBOKxE99HjZi0XNMH4D0Dl3oL52aswMHV8jHAj2ZrHpoarXN5rx1C1o92xd
33Io1u2JYcKi6AVQfyjWAmKl1nEvExXupMmJsrPB1JzSndtt2TGJYS1V5wbNjnYzY00EOKh7JRyk
ECT5CgiGZvg1djwdNi+DXbbMZwTkpeMjU7+HTMxJnWL8SfWn6Da9eNDarR6hQ3FwEk+tg1ltsu4D
+Rncw5xuTIbfMJpMb3w4UqLxHDS+9UTNdF5umBufhm4xEV3dxDUDgSBbj4pNAbm0HNzG/FGJsHk8
J7qTk4ObC5QRRmjghI0VPwrf8PVhIMV0iWiwEtH5Qnz/JiUZCV81DPCZy1PfsSSm8pw1WWML0TLb
CCrNTalpa6aZPPdLTRUsOLRZtYZfQnX/52yg+oRzOFRwMtNA8DGp7VupwV98jJRtVnT7znIKo7YD
Sd002kjp4pKB6JcRGUSmLPfsUTQLP+iPcHHS7PxrbEAqeC0gl2U+MRzAZatsDckT+m9lmfkWo9cy
osZ6jbe87l8D4momiwsLRf32NNBeaA5Ntg/Fm0o8zdpumo7qfCdV+2by+ChCxbGAs4GUK27ycGdp
JMebUXhVKjyBKN6tdVzcgysLwqe83o3SBhg1Qr28+TkOdzjQ2T2KAfRYsglzPxCPqkoSJNhs0HJ9
LzSkMGhRAzFhXBwJc7BLrYNQQCxuUrunpdItjHdavufTUyTdRxGfnD8Pe+IazxxQ/csApzlsUHc4
AfmSPjNrRvvOWB+rOOnmw8iQhLJ/jrT7np2/HztHi6HPg4UUURFJS3BE6lLSwpj2VvXQqOc8uUnq
/SIPsMFvVOE5Z4Pp8peG6j4OS2zljReDjOu7pwl6X78xC4LyJzk/J+lDP383mmk7m9RJZ7ur1nnx
BNpVDG/wkcGGDDJXJfnVF18p0cnLHvN7LOnYY2e0wCIcOnHby+7CnqIwE89Jij3IaQGnd5Kvy2Wf
xD68SAbt1PS6x3ENFhSgN4jMQiCnPi6cluSMsgO9XTqCtYhJhKngMg8DKttAYthOO+xS9KBI379B
F6Vw9JakhZeBk53JvILoGMFDzzLLxkTCnIrUhfXJbqowZwtoXS/qPiTOdNjqIM4Yvg4crFlJOMZH
k367uqni84DZuwSpWBrYIIrzdAgb2RZLN+nJaSV/EMA8QCoQwKEjKabmHmMwh6zWpnfR4AJDYrYe
nnu+4+7bpSydOLSgm9ln4AflYM5ypBxhgE2/9wzhnQ5XLfoamDbuewblPD8bxsZYaMY9MqwBoAIi
76Hf5IFXZX4roSHx2temem8S/PBw7V6b3EskGhvqHQ5Yo1in860cr6P0TgipzLjxvK2n7ViD+1cp
6LU2zYoGfY20SnWYSCskqrOwZdx6q+6pDgzRWejceSV2+5mBLobdl2twOlCHefuSPXOIvWnjpjbv
4vAoGjey3lFH2NYCSHkB4GuzCksqGq+qlEhfRKmfNTbRRJuQLy+mUUn5GI3X44z2QWSRJQp7Sh29
gtCCHT40GEVn1g1K8S+u+El7WP/9ipcs5Ddhp3LBe1L0ZbzRBbUeyvE5ZBqJl8xa5YWwLr//+zAc
xZBB6KPIF4fZx8tNragnUKFpIAJtIqVfhteCcsXfL/KntQulz8V7RIMY2dwfisnMKuS5pqvabqkY
0MZNj+Ha8jOXeacO+sxLEk8x6e2S5YC6/iLE+yRv4+KWdpFrXqwwV81pJS2UIOqLg8bQh8baAcT+
4gKfvLLfL6BdDJe/vbIQbwDK/vLQarMvMVShlnbEuuta6v8RzPx3fPHpn6j0ak7y1X/8X4f4rSnb
8md3PRT5wxzlm+q9OHfN+3t3eKmu/5//P45PJin7v09P/t992zUvWfzyYYAyf+Sf+cmg3f6DnAIT
JtIJFrHFCvhnfDKr+j+k0AjwYAmgklb4X/47QVmw/oMuHW/cL4PaJQXm72vL/jJCGVn2f5BC4rIW
8UHy9/JZ/IsZyr9svP+TYrBtyIiR8fjhDjLVi4jl4wKZpwnufwDUYnBnL3PD28yNd61DDYnknvU/
fqvdxWHQ6qo5hG7Tub7pENj99sj+u3Y+cBU+7mX//RUXyQm1C0oMvyTlvy1T3YpSQSXBeer2wbb6
oXpAZneck8r3dt+tRMxX4Wt8I+/ar8SXl03yj9v/7cJXt8/UGGE29SR+ih+jb+J7cGJKk/Ae7kfi
RlgTOXEILbKvbvdjXvfn7V5t3V1lVCB9ud2UEUd2fuCiga+sTN881uss+WKLkz/uMn9e7vK///Z0
KyHvBwvQ0RO46/3kpm52CJzWC7aDm7nCMX8P3ORV3EDZduB9r/tzjNp0+PbFO77sZX971FfbeRiR
y1o5N13sxVXl03da6T/Kg/AiHMNt4IPpgl1qm0c00pAg/tme2Fg+nxV++WL+evXLRvnbM0jkNIZ4
FMVPyea52DSyy7yct3AtuYVfrgzarHblRY+i299oPztHfvpZfLETXzFN/nkLHC9YL9Bxyez6H39B
Blp0AhgVP2nnmsWWPtavDD++RdVwl3+PzhT5g411vLM85YgA4SDd9j7jLrc0+U6l36Sr6t04Cffm
F4sD2e8nT8aSsS6JWEIuEt2Pv4uCWshi5HfRavOUt7LcCW/1MXLQhHqTwepMfGOnOs3GuhkbP/jO
yDPaQz4UIuxjTrkNPWr4IMU5NaHyZTYztBY3XYNJLmw6SeV2XOXr9q7wpR0RbX6w7kDf+pGj+L2n
3YR3i3u5UsCGkzrDllu2rSMjqN1xVbjtKjpru2VvPDcbLF9u/1KcuhM1HNWhUvZTXik2IEc33E1u
EtsUrN3uTbthTOxd70hu7dSrjL89Y5m3x9FrPXoHKzyep+VG8mcvvgPagwrFl1zzZ8Nf+Xi5kurk
Xn8A/+ozocJJD4YD5/PEfDUXaNT4Lnq9I68YBHzM7jtXoTnh9V5DFG+PzuXfyEflpD8xVs3tncYF
7O3QwGiPqbc89Qe5tnXHegaX5QW3rVfuAidahb5812yHQ3qT3KY8W19wQUWyJTjCDkXMTXyXe8qN
sKNr9qRtE4jNW6y579mDQKfA1jbMKNRuwChT8LfTHcnqXX/MTjyom2ljbKYbpFidYGunlq2MpCq3
qfc4qs9seLqAXuLxtcc2wNHX+Gy59ZO0AWL2JO6tW2FrfMtuIXmeEk/4Md5aZ8agvCk36jYu3PIl
ute36R0Rv3yg0CRYdrXPX5iys88fmW+wIx0wNX6+Jtni0bwzXPUwvKEW+D4+IhVuD/MLJK0Hum/H
bs10DcOG5+Zbx3grHFGYHFhB32pb8vN1/4LSxjFO1K5sKNFuv2ZayLHguQl7ANBu62WxXT+yno7/
h7Dz2m1c2db1EwlgEsNtFXNQzjeCJNukIikq6+n3xz5nb8x2N9pYM/RcsCWGqlEj/KHyT8PzuBw/
p2aPyNqYA3i3zrPZ7MP9qkygcu+yx3q3QKJXOMObd5m8MkI9o4sOkIUH+9KsxXZw/cD/qBphqAkg
/zh4R0d4bt413I8diJ+eNr9ttGhH7EAZy3t472a1PTzu2r3ytwUwSNh+iVQmM7gOcr+Tp7/vqPy0
6l5YlGUA6A0NLQSrpXKSKIS86VrKctNSYq0LDhxKXHzFSEY8bu5+cOrBO+9WqP2J/fhS+ifgRvy4
MUdtX+kZcyVb9k+IHg0vk2dkp3d5tdw8ancOXQwMewhyHRK9n4/wMDRnWnrqXD0dEKHQuk7fFoia
3txDp9FRgv/t6nIO8xydD/PDGezpB3m6fxHL4O1i2uyzrNi7udfILpAc3D3wtumye3OrM59SvSVt
gS9kOpeuPjgkZgrEODVxLvb0/skUy6Gz4HtU0T7F+dzKzBGKa3Zv2Tt/7vyia/eswXGc0zIR6nTX
PaNbyeBXws5KC1BOTRftTdfIMwJkhttdDjPXZIfSuKO3yAvi6cSjPYGlW37RjEU+O7L7rNaFnVUP
cdnK0/wxyBenhAYqnqNAIPXA6gPmWg6XQ/wjO8de2WtPVrUsklZ26NrphSreK6btgTrYjhoLNrn7
sofbngOaL8XOhvZbu5+nZ9caoAU3Inb0D9Fjoq/L/r6POMVA6Z3Q4+/Zo3wMAA3DZKMHkSXcBnjF
8/SgtzEvdLe9q4fzabAcEWG2/fJzO1Y75sYOtfCKsXG3CI+jG85oo/fk2qljPIL6r1ErLkIlpaey
GxwjrZunSs+MyjFqpoMyI2quEcwaVaNL5yIPw2NgDdoDnXYsl6QN231TdXcdxX1m4FOS7fC2zpfu
vqv2Xx8Gq4KWqvryNvQjl+kzNmfnpux3iRz74aqesELd5Vwf0GVny5z4h9ndj5TUTE44TMTnIW/3
IcwEu2n3MlV7CM0O9i02MCJRoULLZQjvCbiYd58v5dZnS0fFgQeJYNpLaD7I2LuoBi93N3jMag9L
Yu/s658A7obn1PA1waeGzPTZiH4R733rsw19kGmjWw6r/nVMs6H4zIc6/Q5mFiz+vVh6p8xxlwNm
t/AJZd05TQ4TNCIZnQ9QMOMJj2tf7WKG0ANQkDB0rOJjV+89YqNfrmAs9vbhdZQPcuyR6iZuSK1T
hmrvaAu1h92qPbhmRmok1aIan8Y7AvNyWvL7fHlYZ62IzCa6RNjskUYXobl5uO+Vyn8dXUwLt+g7
sG0wKsRfkgQMF+9ES+w1MEEjvCPR9fm4CtBHu6yV1j5I7KtfJs7HLcyptO5oCJ8FKBmazGA7sjrg
npAwxT4PJA9IOEAve+yExEEefkhovo0D/39CozUUMIv5HB66vycOW+2xsx/Hy3a6/ESa84VkP+YC
eEvQZ95UvGHav5zljx+S51+1wPc8siFR/u/XfsvklP0F9tyOr9VndnAcAL8mdhPId2ghj8rONtmK
7eI4BgNrprSfzNmxx6OpYwZCWSs4jlpfWrgf4vE4+HeCa5l/y7MdRqPwASAFIFLz+wOpTNy/zgYZ
7izqWmIrZsNsPfG3nbPYe6EmCRFJKdZRtrZEgu+9AMknPU14w14lXqI3IPOQXU0qEkSOSE7RAkOy
4BiMhCoKf+DtZZi2ZBcIMZ8XTYVFlXYX3aOQjjs8iu4yYlgjE6o0ch5dZDlfcRFZkhleUgaL/l50
4fDz274lTKKoIvpP95A+/ax75/QiNXClIcKeLjeffm8+2HBMELLaPrBk4a65LAFyVSTojcZdPnSR
8/Eo4Qlc/kQ2yfjW0QTsmNggFSG7fL8ZkWyUYnQQfjJbkqzN/GW0D57J+ihmqg/dx+0qkvmhfIvP
7oJkU/RLdxLGL/GRLd7cgptsXS/yxSp9CItcx/U/4gk5l8i4na/VK4zDD0TOuTRgriIcV67jTmb8
vXiGNG9kDx9tP3fDCdNH2RV4ifebHHQNxQ4bSg5UUPKyJaK26GdD9AWz6CpGwVEunHCRyA+wF/xf
iyf3o5BzXt3FNdlz1WrYXaCR4fKIpX+UQSnphCZXMbA8rOM6ZrTlVRpu9JQ+n38VHuJVotX8oee1
PS+whXzG850YenHHFPsg2vhPMQ/HSznUZXB2o4vobXnBdy+YdobJQ3REL33z+2kYO5x5lSfjNPYG
qS1ix52dRRLexLD2oraX8kOyHXHaern8WtluIQdb+ebpBDhbIpMkhhvS7dAW45PMbqJzEl4IFoc3
CwRSdoaaCL3xx9tv8zj1eFO4wdV7pXpMaF6JzvjVxCmxIL33TZ6b9wk3shLDnNe2ExOHrPUkSGnE
UgSflvRiwDCZF6uS6/I+S+mzRFGJlq2sk3ZiIZeykhlvyPvyQhl89rCa9b2PTBcxAC8x7mB5LZ4D
ToAAhpu0/bOX3eL+S2Zg2707ci0P6e5FmO1Fgux9PMno1VO6ZCzZu0vy/SIlH08y/jQLLdYrCJrg
6neoFCwxyZJ+JeLCc3fCg94gCpHcvO5k75IOf+liOOtnW+EVkpVJUeiF44n0eizOg+wE83HuHsVX
Es4egsfLcdVZpTUqUPE8l3PAk7xaNXu5tnhzzreCAzeySwjvPC3eBSeROAQhD9sOC5G7MX5GfN6N
f7ZdVrTwxt6Yq7t68UEO+7P1Q0w0inaHbdDUTvgZR90EHL6EEyItt0/KN6w4b6rOjhAQ/9QpMf7W
KflvcPvWszBatrk1zgQ3MMNypmWzt7vO0MDiKVYuu3VQSBdvRp79W6xHrJljtEkBK0VTW6S445Hu
cIyzvn84D9p/jbpoKqMSqtgOSpm/R91XjYbUc7ndTid5x4iLOXYhQeGa0XNwF6My3rl5bLt7shQ7
qYmhbFWBb6a4xpes8PPs2T+tp/FGGR48BKzlTlK83LzztMBVECw7A9Fyao2s6MHItvtIfuyp/7X8
RoEKWRdG9Lr5rUNbnKv7Fs+E5rniNxTYL0HGXw6MFf7zwDFd2/18MrAd2/NtTFqdmXP7o+W913b0
NjIFuaJE7WhDIGXkRa8pWZpHe44ciOv2sObs6JECyPJzJ1tzOCM0WDA2VL0Q3u3o9gGwS/Cn5CVW
zRiwt3oQCP59LKp/6/ugNfF/N/gNdaIATDoZ6rKYOuEufcUqh9LkHt0CO7oywmdTqME2UuO6U8TG
oJW+lB8uQG/ykD8Shv9cwLdj+VSc4V8VrWLavFhKdxdyAKcCNeNBvKjIAJggwJfkfRQZxPnlv0nC
NBcQ8ScS3G6xgAksd+I5xkqBJXH74fL+nkbRd3GgYhugjr71XxAyt15PRSum+YR55BOLqasgnxX1
qlgc1zv5E+H81wf+8TwQB4BLyLfayre87Vo+7ub1rBZTzKY2RXAJi2gPtCQ6pG+frQPWOm1jwEmS
oYaHX/2xh1/wZFwk2zcAU9/xzbfIy6HxuC9/N3n55qwa5OhiLckHQpvUgi5msMWlCOB59MNy+ut+
+c/Vf0v/jNaxbuc4s0/NADt3+i+6X1MfM/Xza88KrpPrqsLg23V+YNBqf8QZmxkUSnyg69q6jQry
73GmbmkPsImVOgYas50wPoYORVfrnFElLz8s8qkeDomUoteH62SX1A7Lvcx9iALH9Z5m0vaHzp3+
O0SO/JsL0pGLYxpA+GOe8PsFvdWHvS2WhjK2blhnh8fVNS0Hekj57IhdpLutKX4lWbnRgO+IV/cy
qzygMku59FtGAly/MduOWoAj6QK91staVqUPZAJPu9vNnxiXHwK13pwQv6275noRmmsERWmA2t/a
0PfyuNzd9TeePxuIaPlkO9kn2/BNqD5+vmOHtoTVaQ+WITxxnN6CVgyJzgls95Iegt2AOnMMsNmZ
P+fqh/qDCN6fzdnm2niKaLa2KWe0b4fI7uWcSzzZlXErNPt4JE9UcMm8PoAEyJvFikPHwAch3Td7
5ghMbTF4aO5ytiXUko3SBMHSjIm1XkooW3kdaB3AHUjA/3vx/9nF/naZ32KFfW/hB4+7x1jfbFc4
I9ASeUkgVHm/NWhRLCjeEbEKjL+3QAl0CeF/j6GvCzRXcdx/X8uv+fIfr/M/j+xbP3vr3O6WcuOR
2eP96hcum2JhiW+cJUtaUDe33Ennwxj8+2v/bFf//gj0b+elVeaGcr4pyjifmLsQc7kvXC92H9gW
qiGknVSFS+LmDQHGOnhqUJJ7OLDbyLcSXK924/YIAMi/r+nXmPYfj+L7+OpZYNtjtB/K+DwBx9On
zUd3yhGnke4//dwhtirBK65S3HbiY4zNZnIZX+YU+q7jt5Om59UUI8dUie4Tw71EXHKA+RPtosLb
hUd3hfz74ty7d36qWX9Jb/zryr/FkNa9fVbfzZ40mXgbeB7490vD+1pu8T/0MVDZFrG269yxLpfL
nYvMG2KrZ6F5NkwwibF1HluX5NqSmndZQblDHbVOZ7gnwpPBLbPCyAzXjpdvLGM84LOWLVvxIK+j
KnkLy7ems+oMrU7AzoDK0TJ8WJ2oXD4habbdmgPokc1sDACwdbPdY7JFEqUK1X2y09DtlOVqF6jZ
Dbz46Lw+lLI9h+L7qYTOCPm7Ah7uvN3+YQf+EcRMRHuRLWLy2gaZjK7a70F3h3oRrPaXNmZOUEfl
+tnVYjt27lhJilfHCnOTYQOTj2qKNRr0IKFn2ubaogCo37T6lIaOKpBlf4VYjIy3tl/9sC9/vMJv
+7Jl4VJitN8atfBpdnUrADKeAsoPzmr4dEFfSp9ORLjNoK9YYRXuFzCFD6IDCTqFAX5Cn0Pc8QSF
tkX9/Z7/e6+Y37Oxbw/Q+rZ/X6icA2vl8g7PTnuGWuN7BEeDWhcK2jJF9r3HsX5vrZ40oTsH9zjW
O2YKT6n44pjFoK922y8BOg2yRWQtg+ew7ON7BJ1aKB9E3/goqwSq3PUUnDpGCkS3pCKXVQf91q27
n+039+CeWT3IwvMjQz/qqeGjLWp/QoQ8qP4Pd/s9afh/d0tej86tCcjk28vIz0/jsSyvGkFyl+LB
BVNu1wOqxIjpgN5KX/nKjAlaiu3Oxacx/hR4Xn0dQ/+FjQ1+sGJxihiysFku2yDPSmlEjx50YSYD
Dgi0tSYeBAtj0wBVLpEWoUAJhlWoErVY2n5jxjvCZNlNUXhsuQ+Rf70/jsoP4e8PDMG3m3S+vVKE
QPLX8cFN8hxdZ6gEFiM2tasSm3m8IbbpucC5z3p6ykzx5coOD+P2D8tes39tvd9iGVCGRlmNCavj
kB417+I/I95XXu/wZHeKaZK/xHZV58FeH70LLOrE/d0DIHmo+veNow6vc20XH0Znvd+Cwkf2VG8F
Il2Mdt5lCIvrRm8ebsPB2yeFLrDAojGlQEeUYPjOyb2iTQWClWS9MdR7iWMtGFxfd26FNs7wRZDn
L8MHL0aasyzkfrAjHB2wjFDdo1f1lrJp/d2plaEvsdSFQ6O4GB/GN3FJdqEKZ/HjDPEHDQP66fzg
AyhqgpctHYSTp9AqNEK06+kkgFWjaDyMdrOqp8gigiIXlYwPTQq6g2wahacoDxWuQGHA1ZoBls4o
uJDnRiQ1qBaY3GDNxC/cEgU9T9QaBGg8ZaE3ugUC4s6DxilDz5opkXgCtcRelq0CJ3f0iO8z6kla
Pe3m6jPosC55G22mh/ty6W7zV7WqeeiipA2GFRkCB2YPrfpleKRtpfm5VEQdwBzJzqFTwEvDlxMm
FE81W+6oG0wMfRmB+ofIIdY2bYVrcsYfrMPkrFofXA035xhcvHRGOEJYLpDjZ08ZPE/yTqHHtZ6p
ngt/myIhgIM64ModDrvYjceIXGiklhJMPM/xg0l80+GxTI9x3XaZWB/PZkbcPgwIz9rAAkT5kM+5
0Xm2pUozp4QRnLSa3kARK/hiT0/ZLnNG+doJ9e4pJXxh5y6f0bWbB63pMVEG5bT1cUvO7eA0VqaM
dOiLX/fuNbCTc++5coIqWY4sb0vsUnq3s5vTMFXmXPaejl9TjTJokaWPs0JT3bdEzvyhd3YPE6Lb
fub0cKcIYaObg+c93F5FXnkG5SME/6/y1LGQl0CeonS1l/dA77H2y4erH3xAww5SqnD6GIQzfwAf
e/c4tVtMyS/eA4Do23tTRr2QWeDnh+XFQ0xndSqCNuCgWX31VE28KaIBeDPw3w5uoLYZ8hKcXYdX
SRFydQ8QIzM9aiFjJdpnVxPVjOKJFIJlawRGIa3NLmoIgQECGO4h0gKre2WKdqaGfJA2tQVNA+RH
aatC2Yqgfe8Y/pTwC3Vg9KI1snSBNMODbseJLjiyQ95htlWEFQFCrfNmbBwBw3/IctLsS6llsGxE
+wN+CIAnpnszyjZ5pauIxJNrezQuMxgEEt0EfnLbMeNlXPSa5i9Grg7dOXgi7aj223QCuq+4TfNd
CZyQnTZnKpXsgifEfKkN2E048bKdnYgddmNc1QqvfSfiSk+bV/yMtvF9mvPLmTM9XKXTuVN7L7OH
NBbA8Rt3GTw+upeYktrL/SpbMltuzG+Y28tWtx430AKSNHqnDZgHK7CrKZdshdw1klu3kalzmntv
muvMbFs6YvWMxxEnGbx7ZvaI7T6uoLwy8nZa4l7h1kmVbGU9wZULRBCImOQZvbwr3iFC62ud2l32
sRhO+du3ugW0i6Znz/h15+4zjGDmLXnw76nBZ+0zQB9n2cA/ZBuWhXysGsOeKgFQf9mgPrJRetts
O+bQy3HmEwVUld6BQDK8PZCv7W/7z1YCm+AIVpmJWSGcxBhDu7U46w4hrbGtvLa9xxkmkTDi3YiV
pjXQzasx0HNXH97P7nY3vD99IzuNbcAYV6aMub/tOq6Oa3gHBkGwh7BmdEpv28mHDOvlo6nTO63U
4rHtu9fxKT6EhUcC5N4888uQJ5dhLvz/7N5TUf2/ukXEEaNH1wx2fuEZYYgJK5/jpDWDlObJILHj
EQHSK6gHMmcmfTWZlSoRxWJxQQOle+10d8F7SLeuz4t/fD3kL2RdRcB/0XOukekGdoMiPfiSS3Ah
qvjtrpm9fYPYYgblF6ALXZjjG25Edp+kGRjMw8s7rbBpjL88Q277Ocf+IM8M8dqgQDQHXeE1OJ26
Z0qA/4x2rin7zydc5Osz+jxsEUc4frPQzp2HrGmIwm0atlwQW9G5gyVjBqp5gDqEfPav0zdrRkX2
gFGbIC+R9ggIfbS+fKoiT5j3pLSPCrHGDpC9feIDGkSP7gLHltXwIjj50J6AEZwCPaKX/UoOEhQ1
axwcc1gGSEsaY+y1eQicCvzCNtwnefN7qjjgd57yUQIjBJa7PS2HRh/qiXx8ljG6etzFsV/GOrAF
thIFC9pqoUMD5OXDrqPaqrqPoL3GQ3R86HJPAEX00JAFhyPqdS5PH1Emro113Ht94cgXP2ISgPn5
Kmzv6U72A+PgvmqYxEJ5YfIocM6rPm4LnE1P4o4TnurvuuUebra4aP4RO9VFDiTGAx31WDw+Wf3g
U+DFaZHmvTxtQii8yPb6kcGQcPxzf7c5uHDJF/r0Ge7j8/gK34TNlCeHnuJB7YfrkHImLml/wX5B
/6cUPBm4uoMTE/IBsgTBtoNZuNE3Mi3YMl/v7jvNSj6DyLJG97ZUmEjeAyokzZIof9SXaGdlb2SO
4B9cZXmAH0zsnRlWaJ/6ty6OvsWaFNVmBonnBjp/cw5iQCvIALGT7Ux7oCwkIGe1ga0s6EJtsz09
ic0xZRK8TyHnNFlpAy2kOoMYmLb6uwGMPHkB8nXbGOBNUJ+ohizRxOoUrjP4Bezyn72nz6YCnFrS
DCJIedf4SUpfds8+Q3QQYw1U1YxILfL00xia3UPiNGFoiM0QXtRrTJlZsIZAvMlE1kWgeowzovUr
6rU6Cj5eXEBuCKuj9Th0uR07wh0y2cJPSq7DUvJGz5/LOR7uiriGx8zs5Zm6k8jMMOIk4XkG7Uun
WOM93wNWU6/vyVvhM86bC0GWlfsFXKeu4SLBV2quhX7+bX63hPExgFSF0gK/hCLBB99z2ThwneDy
byeG5xCN7iH3dUL6Iy2ozIYKOZcV8N8wsxGqODQg2dOULHaDDaiZvFEbEXQVDKHzXOfWKSbzoZ98
h7JWCevXzZnP4M59nIPLK2g1JBtWuml08rG27SDHjLMaqchZHOFrVXFuDI2H4L5VIjSPgR2JzS6y
Z7Ygdhto57DUn+Laco8Hj2XPtzQq3p9AAVRaxjSRn+L18Jy1fhUvjv6LeCJ8sPWRP9jNrC0LZQ84
KD3LbWjGp+gyuUbN0MOSoJ8QgRwculzHbX7e8KiV0seU9pRcNssuxsfb8abkHTDnxzBUAMSS6obV
TzkUs3WDM36ooUbU7dm75hG8O3DIyUdf6XnujG8k/aHZ03osa2ZCAfbCo4IpdB4+vD3JCck3yf09
fbA5n6nmnVnnd4pl3i9FKMpbqqRt2um8JUo6WHwbUp8cvCXQjWNPjSssWX0jKtZBNXUGRMc5W9k7
46Dr2ghVSKjTHqd/8XGnUdaAdFZ1D+hHtFGDh28LRZdWX+uewjqEehpxnnL4VR/LL0T7K+qUzanL
o9aiJ2nBHOQY1B6sCIm0e0ZfePAMbLKFt4uylWTxoOzCaBNuTGC46728jIF2SnMFGeAekv25U8Q8
g2JwHqkehD9RztnHQolO66sA+OgbvVKixTo8S538nqh8EtfJg+0Mi4YPHzaPf72MlZZX9JBTagaA
rAfs+UTFTDmqJpcUvzax/zDFpt0h943sDwdcnjgu7mG7Y0fK3OoYkC24HjC4x8gJ3l4Z3dKTuPmH
xE6vocUkD6hbcUc4fDlii4Kl2tM0cyxEhqD9SRNJ+bBek1TIJZcb6dP92Ji3O2w3E1ElngP3MIdp
JxBd2sKCoKy6jAnxIQsvdtYnl6PIB5eWnMcEgnbH7G1UziGWBvu38jAnBfx3TSpbHPvPkIUdvUbW
58FDpcDH3RZ1ruQZYNPi7qNtuvvSHLHRulV4BelVJ3cxZXDXccZWlqP5kwF+DGAPk9J0EOC7UswQ
STw92BAjsBP6KtZ5lLeEPrjG+AebALvQEXz39Q7KMPPP+3o3pOFEBfWUzS5yz2OaOejfYFkPsQ21
MWkSDWtEAL1igOTUAniYJpqXS0Hr1yuTYncMSItvsmfvGPhBekr0hRqog4v/2b5wLUuWEhiDm869
nyAVAlKL6lCJDPF5WDNBsAZqzovk1WdV0rZE+cn+2BO71WTvPQJ9ijkj5sBXlBT5IM4eD50t/n07
SbB3Z9eR6iAfE+mQW8JDyY7o/ww2dqTa/nu67OF3OrWmF2n5F/kYnBjQmZOS4xU1MFRfJ9QxXuWP
4BJzgD8ahC8Am0/sN111oAbVLcSovP6o5vQjpmWAQSwrhl1C1D0ZgcV3m+7p604HBlXHlndYMcGi
Guw8AHW2sjeh+ksN2p5Wic1pWrj0LjZmRNTx74K7zj/BAmZEJHoE6IkxZ52DZtO2Ql+dvOfnlePV
8RvA1rGBnzFvpTXAKKAtKJrDW/i1RJpPWEjzCJMO4I3zMPfHmJWKooO1TX+7xGtIPB3pTGjfo/MX
6gBVXvO75xwaVBczdCeuJruB7R9oBdi+wqsFr2jFqnddnZmjEn0mBhuOIQWP/Yt/5fPtBl/MYszV
FOkt0r0lXTFoAHZ4z3YhA4trp30QyHXJAkCCEWpJAVBauMvkGtwDk6B2657iXUzv7BDmnCNbdAk9
JUVJp4xU7z55uFZw7IFlA7dAtSq0mUqepcc6ysH9d+fz9cFymjqNtXnzvGhOfDXUEsNjdxmUnCuN
oqd3f0mmi3pbcGw+v6oO/YgpjxGgH32JnE7yTehDyqsTqpai4IChXqMVzaH2wUiORCzXAi27JRQC
oj0q0RmRuH/Et/CFuREAMNM/+/cOUARf9w7eJbxJaN6emcEwTm0AJAeJsRAzsJfB9DM2lr3tO9tf
BwCwO6f0CsiII3d9md779cmtB0RkHv+y6cgsxTJpf9rJyvk0+WxdtiVvuEn1oVfa0ihF3dHcKmZ7
x9f+dvPrlYWgWQTJF8FDIYpsPw5PF2bhAmB2ZM9AO4qyZ8W7EFGgwn1ObhGqQUzsWLTI4eVHeWaE
9gGgZECbhlJYH71M1wJcAgSw7JqgTlY6kIdNOzA4AVhLvR0x4ETnI637JH/py1U9vmuE2l+GoDR4
0xsD3u2I2GXPll1ujj8IwLAn/geM/Ear50h9REx4MF60MyNDOFUqrGIUA3x2wHjn3VgxJidYmc4b
xNFOfJkdNQKaJbXw0S3nz1Ulyg9zdonOkQHS00ZYQjxbnt0tBtoGbDCJASld26vQP9+mNtqrsl7V
Yl7S5hwbiRXpH467k6eAPxkCm+Lq0+40tf751+vQwtLllBrXHMtH/xmsANkAg6rZHTQ0XCQRKO5z
l+ZWaw7vs19SKxuhPdVo5dyAXYf14iVQ7MQDuH+L6HxFlVS9VTU4Dch/PndeBeq8RIfQXb3ZOmef
079Hv7wc7dveccRqWNWrN1vj1tM9IzX9+0ol5UAL6wXKcztqx/zZphSbvWZ1eOElA9uYEZ6tuPVF
z4wh1uTRVZ+iIlfqausTxWI1BunaffH49y6pWBHS2JX1uBFfFUCVPWfvvZJdzIvPTvKaFR6/S0cA
WKi2b8i3IL6985Cm63vC9yCzFegxyW7RSLfEiCOO7hP+I++dI9anB1x1tJ/WG2XhpO+hTXfrOHwl
dAltcc9U7xxdJ28PNdGpvkBQzycNfYJ+uqSEHnrNzVoxO8rgQj/lFdfYtwMIOCftCOo3C331zHgj
qrS+FJIC0EpEpZCMsbvvKe7ZV8RhoYDaj5Ydxkhv2f4qP/RVPnt+vkIckJE8uOmh7p27VaA333UI
jA7dHS2A4hvYY61Pz3Oo74NTbH3eM43jyX2FR+jf/n5z7TxSnMWiskdHIUYma1WtjM0lVepIme2j
56QYXCIj5KGH4zogMid7glnVebitjDWbKrzqdtxsDvAPqOPy70s0VeWGIz1Pnewew98S2+jwhWQt
0BFribK5x4ZtPdFIE9Wk5tR9Qii+uS/SZBqL3O0+aI6J0U3eNw+gz9SRSLXj0+siqzmgcPWP00vI
IANwGkR8seuz3jN7UCbMmIFmcOJ7CH6kedJ0g2ge8TyeXT0q0h2SHBJKgN03AzpcwQFGk8KD3ZFh
F+gweevLhJKUzVCDkq/pf1n0dWl+i1aI8pbeKz4PuXSQNiRG5nRL7I41f3arDfnKBofu5Lzer9+9
cq1vg7ZglvLBGM+7+6i+Pfrqh/NBE/s1rT+vgUqfBLVPUu/4tUbg9T4Hmc/B2zvT+uk78za9O7rO
8hY+pJWqvabj5UQvGipQaaC90E+NycSy7YSOS4MrLdIXAD69dwmBmlCqyl28A2KXS06j1SUaN67P
kOgDOmlhzdkf5TQx2BgYtx2HALAzjUMVrPIIdRhaQSyqYkGraWiEL0EIKDyTkyYnLqtnQVykubNi
LpBdF624FVAs9JARoWShnT45zyDVfqHTyBG/0T/LoYk2ALUsqOcPfQgphf6/QgPslDSg7eYMqf1W
r5KPDyVFkgb4qbQydfGOn15zfkPw34AaX6h1E7w/gXGfxlxeGxAgi38BwalAIBrIOON10yfhD9rz
C6MUiFhEpeuYoZZ3kMc1Ej4IC/w05Fb/RlrEOkiDjQpt1VS/QSSUYre9mXUDG2J8kL6TfXbemEPA
GfEl+YmupzZz52+zHEdRoGbjhdxWQEb9Pst524/D0dLvoHxqAcPIWJE8UPyxk3g6zYFKfGzJ+09g
QvX7dBI67G/f+w2sti3s08HaXYupusETCp3pcsEMZmrtxXtAqehkOw8F4QuZ38e/J4Xq90nh92/+
NomvdeftHBBcn9YzRMnRdZmTPzcVO7X+6NF7jvfry5qw9++v1f7yVp2GA4wfCOx3TEZ/f9DLdm3f
nocXGjuxGUCLpCa/9E+uMr4E5afj3fyrRzZH83F16WlJHVTB7vnDTP2vL/u/1/ANWfV81pci33Hr
jzgfUNv4epgvlr41OY9MOuj/vuO/4RF/u+Nv69hUa+VoWdzxId2H27AeHcM3RAFxWZyG+0yNNepm
GJdLm2xtF+c/iKj9DY3429d/AxBUl8tLwXy7mLbCYydnZCPO0PZC5L7R5XwKjaAe6XE7prEVtQZl
ChPlQyOp9vdRFZ6ze4LaMaQf1EKTR1KSETm9/Q/X+M1F6hezAzqH0ph5m7DXjW+L4ny46u1b+1xM
7cXbEXXPcM8d1EARAOZY75G/H0cWkGeOXrieP22EP2BtbMH/fvm31aAdbq+l5vDlr765ePSVAYZx
75G1Kb+o424zEKMozi6MD+XjuSLU/nt1/BVUpxhtbCMbZyPUlX/fD2/EBB/OYa+OG5jzNtx6ux4s
6d6xj8PER+UvY0RRQ8OdqunSvcsdf5wbpOdqbKRQbMJxf3iLFAq9Q6aFS+/fF4dcwPewCPjpv1f3
7dm8X/nhoRpc3dvvXpLbVys8RW/BYMpbLtob5JW8N/gBGuXeS05U/033i24T1FXLv7qs9AmKKu4J
CAiKQW4btCdzE1DbdCSkQ7YQNB35jOO5+fGXXDAN8M0+XXF+piH9XeMT01xDOIt4+MaWCKBjoE6U
GS2xy6nLwILmrDdF+lZc0mOK4CcFTjW4007aIjgmr4FB29aH77puu0W4C5KCgVm5vnmLXQwXUqg/
7HXNaf8RVhu4GF50MJwbSyfzW1jNAR+r1QvUZj17qjCiBAQqk9kwGQcNU5LgL71pn3K22B81WVFW
ULWP7x/o0V5nyuowrEe77nFQjrWv5dErv7CdlmVfm/wPYWfWpCgWxfnvMs9jBAICPswL+yKiiOuL
4ZagiLii8unnR05MTLWVUxndXd0dUZVs9557zvkv54q8cKm/OvHLRFjWnWjUiaet/fZvEJcS0In3
pS+s3gFXaayZRrV7lGNwFrLrUWvee/c6W2EoftEhFVbPyTIU/XfA72JUo/UEnQTBmN2QDi4bKLe7
vYH6G2iDr7P9hKvvZKvyTmj77gMNrp8r2c+WxdAcdQYh8Np7f4m1W9ECXWkdjLNX9w6YpGbsV5dJ
ldx7aeE/V520T6qp+CXdsQmpSvo0077m74Pu+jArh2fwUKQYaoDS9wQzuGNq6I5l/bBr2F7kivVI
iLFDn4ELzs4ouc/reg2us4UVMVJHN//ea0Vgub3H135VTg5JI5h+Toh3MFXQJ2eDU6RQmKEPB1Ky
S2TRClqblMQaz1L9drdFzpxvijbY3uMLgAWc+j1hRE7Zv2J1RkK1HJ5NhKkBtmOIVdZH4MfM1ioe
d/tYgbNEMG00N7/p0C8k2RDudgZFYFv4NHmNmtSJUY/D7QNo9do7DhRfBLmTsXZb4+jkHAbyRHU7
Vwcazh247eYefMhQZ/Lh7nbG64hRmlRIrcpAHCrjiwshgAODds5IcQ+73H64Kr5B+Kj2jgsN5oY6
aEoWiYbPS8ICzDIpV+BXtTz/GJZWU7hKUHYextudHXuz0r0acgxY0md0piGcya0bj80HAGafdMu1
saMcvnp4H5pIiQMd96oAsbugD7RIBD7QQSa+q8vKpVMbHKPm/yuvQACR6ouDnTpw27Gv44XxYS6I
2JlfAJqWDgujw1QQ90qnRkGIdibumdDCyNq9zNw97L3T24cvd9AgN3gZh4qs3872rX/0JG8ZqnZl
rp2u/XKXYIhEFdrBF7r0mV0RRSDQWq2+tn1Hy+gyA/C390M4GRTzgnFBDX+xDuGptygWMPE9ekVn
d99nUSD8xxXNL40yfHlXD6gA2K40nv3aPPfqDSrz29Jqj4rgjl+97i6bUqhfR08L/nlrXvHeZzUi
4dB/+0trGVIrHWnsC9a1B4AFNChtDrgNVCYteUi7DmQtADfB2lGtEUnBhyJx6SJmdtPhcyyZoG+i
T4oEfUe2YtqURuWlVtrIldt65YGAkbR2R6IDKW2gkZp3KHuYG3ekmRAcjHHmqCyp2k7uuBHAkl/t
R0LwdreI6z3FUhz6QD48A+BoCiwI0PbobHboMN+BzqA92PKkKfaAtKxLUNI+Ht9pGuGb7THwS5es
jmdcHYm1dnFJYBDkEvAshZIg88ClIQPyp4PHCBdeeuGTB171M5iC3gtBD6T2iJEe+r739CqgT+D+
PToyHMZ6tcesBRseF5Ddpf+wBFDw1gbsvo9i5mqGkKyAXupZS3Ef0L+okaKunQaw4421OJDPZyAK
jNtYEMyv6Alvi7+lmThBweRcrAKV8sN/W+ts1PZhopqaaKQhUNCiy9K8fIm41tUcRodB7isDgiZe
gQa/GXMKOKnzKWhjSIhA+Gxg/t3vTZHNG2Vvb6Dr0q/WJcEh2hzRVXr5WdD13xBsDo3fxNmiMZNp
DLCgVYtnNzRE5HoeAeaCp79O8QygLoP83AxYGZT0fLoaMkBF+a+yMiDZj6IsqqbdQN2A90PRkFwN
9oTkPsYSojPpqTO91G15R1Y0bU0Pdq2rUJGfvPC1KUBqJ8DXM8A4yGGlQ5vSQvLs7HtrNWqParv0
ic1nyHTX0R1I98DnA/Nv9IbNoc6vV9RCF6PTyMIQftJUdZbDLm4BWfRgS7OP0YTX/FwwWTPl9SDx
0OvgpU/JOzmnVWT/e3prFWALirV23HUgm5lPN/dk8/B1nNA/xifAmPb7968xGrObmfWZ5MPzDzSC
jKyPAHP5440IEJduY32LZcEVqZeCjsPm4RoXDweRvj5vB6dAgEI/Xc7PmCdUoxZEOsk8jZYefY/m
ccDsOLgw/tbHN6pnS/YamtjTfdvkEcAtMu0ysBZHghRznNCWHKoWfWZrsKsRRR5MfVN46Mg9C7oo
HVfGN1l3h6YcOsolR8ZtQAylhpOGh+npbLUiwqdxGlyGjGfw81Xuin4LbIaIHwOlSf22WbuSeRiV
8Uw0Krvdw3GO9bUEvzgNJBeSM/te8dNFZ9g/2pxfBv6KEGpAs2iRkH55Jn0pZ30w45q7U/x75BUo
ZGkJGEX/YN9s5kPBfXrCrMrsO/+d4nkihkHAgBkHaVKwtGlOUQi0TRBdNx+CKTb4eFzM6ICjZmLx
0AsPQBcsshTi8eAYyYODLfU7w6vryUZzMBK/++foHrxwu6nMs1cFB/Nhw8+fvQypv/c0XpRiFl68
ZOtVJgR1FyaJD+fBQj1r0v0mUrxxRSlw9cAqhbu/EQGffdGHtUAcVBrJJXfTNtVZuAwPDgErj2aN
pFQybzhKlfRqBNhROKAPRJ+AfPTo8kSM2YjoXDl5arfpMNIjtC6QeR92HaS9w/eJcR+1p8fpfnwz
NvHSvAAW9Tcw0lz4HRbtU492OK1wnSwEY6Mq4t0bMa4hQYMAPXiFTK6CL1O76PycFHBR9LSI2R/h
aZ77y3nuHFcntzXExY93AroDdQfuQWXRpUQOY9yNAYwDDkAyx+gFlKXNJQ5N70KGEjfOMihKv7Pm
o8n1XbjVHHqbFMLuxSGK8uE6saJPMSDPsam0GU5ejgv/sRObJqn/Xj0sclJ1Izul24pynFPu9puU
/AXD6jxDldVPaddG0ujtdyPoHhbHt1sHFwNOLSbOeJjr6oL6/GS0cTBcMNdr71TWkUExcceBe2gx
HMhhA0vOE/uBIygZ+0iJIEvDmxinxunrAjOzfyGMHCJFR0DlQjShL9UEODXkEFtcQAy/sj5KHD6P
ssVShlfbpTivBbwsnrtuH4qR7B1WubO+u53hEmAYWw84CCk7f9ddMQrL7hrnwX74Hl/GsrdPCDw0
60hGXu70PF1ub0D6tc61aShBFKtADsHbIGWkTpsQzb2xtVJ+SxN2HhusqnnxewK/Qm2zTIDm74Tn
wlG2jNLSBQU7awYGWHcgsAt8hPF5b7+gM+UD/hcxD260QN833EpG2dU6Ird9B9CnNugSabZE6ZdM
bFbRFNBtr53jhl3P26jRbojWrhkHC75NkD8PTjZcph5cBZsU3JnDGKOLn9u4csDZJOfw7wZa7l0x
fr4M6kccP5GlskI1884gdvcFnlo4jMTCQtgkdcjyiHMtfVkiyCmn4vjitzdNJVe4e79jw3HnCLJQ
GVl7q00QxwaWwPvySlYDTUKO5nYvuelRWfP5OvahMZsJUIZDlBuEaQA92FD1bJa20cX0Xner+0Ck
BF8CUpnIPix9HIQYpmIcoqO3riEeQAILmXaDzOOGBxIiFn0/OLuUlOvOMIQhyDPC/HKzEYHJ0U82
YZMDKbi6c/IA4z1Tkraz7LVYiAUanBTN99ur6J5xWDQ2HOqQvWkWQ5ze9FVlkahHjJJwS4/2vi4Q
W9HDNPyOm4l6mn93nYcpmhtgXljHFzMHFx0zmAOovqGLkKD2CqPrP/WX3wpVS5mD6S7lKTwVxCmI
TICnlx2S9SN2M5zAluxfwjMkkGJ4xPV0+EQ4R8KZ5w5b4rKoRqlNOyzKG6Beb/UpbqGt8ARGGeRv
XsnSvLt1/2TLMM5e6wfBvMZSbS5aZ/ry6RjP1eTMccGUgojoBJuPOOfvEShByFAX3ZUYCSF5HgqA
Gt4kumnidzYnO6SY4ZMtobBhVwox5d2kaxQlGeW1aGGa1rgOeMuEJQYg/QKAxf4jwFXBkPwDYkSM
WdyFCP8PCMyEG5m6jCJi1xbIr8Hh3iYsGCCLjFTH6Rg5jfTMGksO07wghZBVIqHgpzHstHfhDQ8Y
izXpsJ2fhjjfNyxuYlqRTOUZhLH4xVe72kpXf9GTHeHycyCqwxDGb+gF0EjOeuB1+nILv249o8Xd
Nip4XIJ5WNp7JkKxyYjTfM+WxRwUieth3SUaJAdknmGXtS9YbBOUnW/KBgxGrlukqaSWTZ3Ssfc4
2GHeQJrTzEuGcmKUkr3MrRNfji97d3F00obCsAMWCU5H3+EGp1MbvlnWjzGtjlmgWGcPDuAi7TdV
IYm7RzznPYJuG1Kw2wNr1camt8K7PD7ru8o/64OTPuiVZgk66LaoBJjrxeQtRv0AZ1Xjq2pumtNU
DTucT/JActr8uOfgisTlyREPp99r+iTkn9gh3Ydt0GKmWOkKFF3isN9aFM8pfAv56QgXVyJ7xgCJ
mkSISrbg257u7vpOGFyBBEP4ZLYwwL9+Rb5DOYd7GnmQdgdU6BrzlNiimNBAiJq5EakW5FMomnJS
EUBoWbGl4KdXroX1EAAxTKZjAIOb3cZMIHwdDn1su/XKx9hgxUypU3CmdoQGE1xmIHPWHfOJNifN
w4bpWEnRe/DywXo01dtjigTJEU0qzL6634qv1CgHQxtcAwVeSYvhfY35ldrHy3Xp0VQ/rXNg+LlI
bcwXQF2Bh9WhD/pNKgpdQuS0zI2iZR7fRAN6o1QRWq+eFn6BcY5O7ckAOp615JjIIvWmE2vQ384Z
gsNU+/AZve0UvVkLAjkOy5bWwl0Kqcf1NlKhc/jF4hosI21mdYfKiBmYN73dJxPIF9gGPFyFtpkl
Ru+E3ocZFGfzDZapOOdrM+rmrafgLVHr2ZgmmjDxLpun3XJwlM+9gcot6zl6BefYJ5yJImMZHSzb
uc0pI3/q3Ekb1j68HReoFt5IlgM7VhDYOZ2AojFU2g/SOXNK2ejhKQWDEoJGaSDGLyaqDDoNE10M
cVKG51ABv16t19O5bkTBySedDc09ciEmGm1oLy8nL8QmlLwrtdLfk9YIg+w70CTJLlRACbu+Xbqr
eWhcr97jvXuSe0U7rKGa8Xy5izd8proYidOJPYzBlh8cYPi9h3vKD8E8NikLedhUocnAdMv7AErC
Y63B+DvYWGAkB4O2mwW2Szvj6T1AkxvUffVcv6j8LVHHLimuhti7QT/bXp2vy6gYgWyPxy2Ptjxc
xf22ekTKLXjz97rasZEDOkwmzFx4yJjs9UqGtmITRYV97AlMXCwYD+Ee2FYta0l1hIfvBBkNAClq
CAEDY0ppyn/MmA4B9BLmQEIkOT0tQO79/E5UldgdldVvCDqUZ0FhPwZdTqw32Yn1hgQBzEm+u27c
BysbViuIlNzLR8/k1jK0qTrJB/uRbKOtSxjbxVbH2k/vDv3cxDfbic5mRs6v9Cuc4l7m15m2TncE
waXlnfwz5S5WXJ5ivwGvb8HehtdPmHhTRsHWHYlUoS0fKJTFosQHfQ4nlBYwPnK4sBHdbQVahjy8
TRm7MMBNDh0S1mhkNoPDoXncK/M1ylWukNklb9JAJgfWveIe3AT44lW/XM4F1OqoyaZ1tlsWs+wF
W/ZMpfYkJc4t+FfAkMElknELPJTG5RYUsIda7hOxXudmHjskWeDA+aYGr1WYYstIzcy9PQg5yebl
r77GQqmPBbgPd+MAF8s6wJdg6g8M/Kt9IKz4ZyNNNLuyOoafegW1qXRlfwmzwlvtk7d5moj2BaMV
RhlsamLbC/j36OewmiBheBqUYI0XzmYxSfHg3+UJeexQCfpHV7RpBsDLgfZic9iMYDQPj0iwZAu1
ABoPlcwOBYkAbQJuJ9otY6ise10adBdbDhqazwi2HPGa4hgIGW2TCxPCxSkCeP5LRHpHIW08PSWg
n4Awj54YrVyz/XYeF+ucMVXVvEKHBTZxCSetkzF6c2zY7bOtMVzyGD23Ki5gpdXKhhk/oONW8QMf
SliOKybRS1BEOquqcAGocrJk2NDuFZvAo1XeHKViIqMhJK80uczhPqB05nSGDYjsbvLotZ/mtb9c
XwbLjQA9fG9e9mZ3kl/M5fo4VM4+iZLOurYe1Md7s7NVGAQ6VMjaKOodEVOek9+ZKB2rdfTx8QPQ
f3Sd8hUAYpeaCzPtWOj3xQNd0CIHuaTkx0DXeWgeYx0fh3ENNfbEi31Ojb3i5JhCHBxxikm+IVk3
rwOBoIDSbNdkEZtnLwtwpmz54myZooQq9jF8JyYmpAP1qxrerr7ICqxTQ+qYj9yoc6tUfa1tFHMo
bDICHRzlC2v/tql7riLDibFPRaJ/QFtUT5lJU0n+UQyrWucNa8hT4N/UwYH9Aefmauw3jITMKDda
JjG4BUqReQfSrdJswbKC2wICBedA7p8Vg1l/EX/wmTkiFlN7kxdb3RhloBfzErLLokBLuxNiwb+s
ZAePTiwZGo/G0wzBIdKNS2ug4ej2uDqMH4UM0c5NIus1/crNg39ytH5rcHDPq2ldmCKoS6a/4/Q3
tEts8KI/YXZFEhprFqkZxC1gRP0BRuJJe2xf24o87lJDBGqEIskIyTQ9p44HrImcQkwyDN9wze1v
WLv26QfxffGu0O4yMkvDAvsDay9v7WrJWG15POnw3FaZGcFssai95KA43poZczMM0DDqoTWgo8os
w65Gw+QQPfjmBvRZ+gHSqGWd1l3VHjwH8rdrSmVMQaMgNM1fFnudpjxUAak0vjgv8TUmYxka2Jyi
MBxuXayjzCtTPlHI0RkdPqZd89m2svEWpqF+e5tsHpO4/AvCKTYI819v/Y8H/8CkHulSe76Pojym
UKWZwnQZHUeaapAksedsLL13v/DKM/1rZA4n/4YQpU+8//OlNx9ls4r3p/T2v/5H+39KapXel0jY
x02TCdSpEdcsFpSluHaay4ETO9qeZlOj2gS0EHT3q4vHlr4tgn/fyF/EA0TDApQDUWhQOcbOf8Dw
57182ovVpQPQatrNd7a92Bk4Rn885rHdX55b/vu52wIzwzRNBc4W1E+XY/FVMwj+XHR45wICfQ8u
Oa9dc6IIJz5Nj+jkeWo/lr0NvGdbph1inS/GPIvh5BljggLZ3ilkYaBBhDT175fR0f7eiNxeW1I7
XZBKDN8/dOLCOdvf7o9zZ0yTRw+/ExvN12ojmz2cVhslV7LXo727WNCVZul2PXhPaLtALUuoatJg
OHkaATJlTHmrzBJhZPrXHhNy7Q7N/8mw5cHhw2Ks66nYKKRsuLZXzydKswJ95DuMPBncQcMa/teW
n/91dXwpZ8PYbtCEBlInVsq563E+0W6zj1FUWOHbWswulil53A+vxZkgcpwxyAClHm4QZCrEYsbq
IBnBT08PwgDrXjcghIJOX83t9gRhkapp16Efuf46j8mjw+0WLZgvOvwYhF+N1CyHY0DLhPmEek0W
u0ig5IQ0tSmTKaIvKD8WaA28WXCcFR0+D/JPIAneYqhp5rrkJ8h7g44KffRIwsSLZM1YK7vF0ic/
D8phgnAiUXiqRZY8OfH7E0k3Q/ts01Lpxgc7aUR4CxEN2NUMhk8dDYjxtR0Gs9k+xu7uZmd0EyiS
7TfdGgYw6sKOpoJNF6ql+tR0ufE+M9OWjs4xQplBd4Z+EdASOSyGlJRtuQF5/fpVO04sPKmaslFN
mzUSv7r6RY/oMu19FEpr2hQG0qULdG1YIqaCBk4fMJM0jl80ghLUrAK41gKkr9jFHaCeKxi9UxiJ
17EXYRio+I3qNLLtdfNbjNhJW/wk+pQ8JvJ1d8PPQoWkHyYg9yOzO3iuwUb0FUmvJY/2XT1e0vKa
PwcdxRSR3Bh58jTnKqzmi+27XxpmeEMfsXJv3oYHXtDvYey12deQG/Bf1rGwkHSoHfv8TapUTSqi
lXzSfWXNuTfCTWqMWABYsUwd6O6iffP679F9cTcaIjPNtAvnAOGckZ33cWaN2qHELCHjGdGYIWeO
5N5Yti3+5PwKBbPrzP0XDWXe7uhgXQ2/D2/T6JUzpOdWn20D89jua7M5k+Rob5rodZhXPB1YVj7o
Z0E+IwP0R19PdzvJvFnIfHQ8OyfBtusdhiOYgaOc3O2rgzTLwFT2sGPxQyc3IFR+XXcy2kN4pMsK
OxPrARpjMB2dMsPt92C5UyT1HNqk/X5pGm+cE0fbR2kO+VmjhpndJEVnA/npyRniQceeGGa8YdT0
uKl4jMOBHYhbx8Nb3Ye0HLMhNZOGDIGeGQyK5erfkemb6vPfs6oJTCosPJUorYkfZ9UpeyrKXc46
4xYWc7iFBjhZrxahDWJhiAhk/IS1s6avwQI/6ANg5WkrnKcNy56vEPLheeGlOYZFDBUYWGRbD37L
JKRPkkdzlmiSTPhUmBj5F8nj0tp332XBTZZIllERwHoFLjx6s8heP8aJF+9iwRvIo9NXb75n1a7a
xvhiIxvFQXj8ywtrXshfLwyuCRRJcitB+mAuKq3HWZFrFc0yog9mtLMvw+gq2MnRTEhZ4p2cWJW/
7ym6Y5E/n6HY6747ersnFsM9/MLX3PxSzUuAk/wvt/bjGYhPoiZx3P49/7HKq4w5Z5z9k5t1xRT2
jmlncwpW5mLp0ICAsL9d5Fd0N+xZHZxo9x4MDpPnDE3Gi7JKqPvz2kLnMsbq1xi1fmHr/PwZ/7i/
j7V2eZ6PD+0myWNzEqqNxehjqADmoCTlrwQL3CZezZfRkkY7Cg4pRZCQQeuH0G/C/W6Stn+/MbFh
e/31MZkCSoYq4vj2nVX8kS0p+6ouZe3dZGqBXXESMB3F8uhYDVJn6tQGOgpyY+pg3Dm77r8vDgPy
l6t/vI8H++5UCjXfC+mSF6EKjux9HIanzcOYQZqSOQ3XiwVsA2yFJfNiJKCoiX0bJjcnSZJrGyNO
vTkcpHgHPLBmHgKMjqzDzC0OzwsGvTk9UyPelQfTcXpEw97NxK4T/BUlqmlZ19oous6hj803XU2n
i/YPd/ke4G9/Vc5ZtQhOcIy0OBWL0ah7cDB/2DEJTVkjXBg9GwL+cTykGCKB3Grx9qnqW5fQRmrL
Fxve/H+/sf/PC9NUqeHvtWXpg7ynQbzMj0deWMD6IaWWwQ07QQK+QkXTsQSwavYbp8fb/brvmnTI
hEP0y0188he/g5Hy/26iSfX+WDOC+sATOxOaNWPO1M1CNOieWNHRTgZaT0f31JsXSb/PmXdy3ACF
xG+Z9c+L9v/dwEdmfVMLsThfeAulFYTRImm0q8Af6CLjgYUIoj8WiTiH5mz55dJ/2Yl9PvtHPSnf
ikITm0tzEi3INoSvBrBaXM/6uqXXlb5IOtMmtryAmPQXxnRs7Nfd4H/Kp5c3S5XFWujxRjZ7gxYQ
08Erej0Hb36Ul9Si/ZTxBA+OQhDEgE4R7Jm9SeewMxiOYMWOhqlJAsevbEnkSlrTomVsh7HdIjJ4
NhY+w61i/fLBf3zfZO1MKusyFln+eN/lc1kxrekkjwXHnJWsOyPJzHiwRL1Ku1D3ievuUPUooH/z
VlWbw+Sv+PTHpT/ed30puKuKS7dHeBxHMK4ACwwPaNaJIXslOXvcAZab9iDFIEsAVav75axrOLFO
WYOy6ItG0OCpg8lPoF8Ji1kIYLUwTddnkVAxfD3pNaf2llr436+t83f5D7+V8xFnLLzShU5zWv2x
T9LHq8VpvpfHMxOi0GIW4DXS0WdUpUT+NuO/WQu7fRgnTydBAp3ZOwCQweBukTu9zYZaiprDoRUK
rpjxCw4wzK1nzKv+5Qa/3a3y291+xOL2ud3utt+FjPVKMyfnPguEPhb01CrH1Lo/XPaaOLzPZjO6
J9Eh4vP3OB96kGGnhEvnyneo/UEvxwBA0jdxQyfQr82ImSltrx74VN+nt8oKZlP+0m+Qf0qPmqHd
TZakSNKnP9dDeLYe5WkpjWHOwPetbJPpKqJB2QRUQ89Hgr+1kK3EK8PYy9ab9nDas7rcUp/+lt8n
3bSMEUfc0Rn+EjDUn1IShiLJrAN+aXc+InbnnaZ1zjoY0zNmWIFz3zQuWTDh4W/B4EQWjgIZWRXD
DGjJAqTTl9eRmmOvojjYW7w2KDfhCILtZ7bCvtuTFDje3ukiXae9B1WnMkqTLJ92My491DNZnGE/
sUUSZNQrGJdBJ7kEwvoYUhVDdjT+vcw/5gsyapu3/ucTfhwHzB5LhRSDOEIiJlxGuniPISfojuo/
I3/0cB+6u/0tdfhOMj/jAlxo0hYVv9rOp6cwGWBxZoL5d+ZA4jIATI0kznR9wRBpispOL5mCAw4O
L3NFnU+BMcrpjZm/nYU/rjwmIqjoCCSO349k+FzldJsex+ZAhloYJbq3Gzj61Jobhut+BcNfE7Zm
G/714DyeqintTuOn/N+gImhFuZT23287mJHXhpG446qChyG5OvH91IZwOvn3J/6xldW0Uf/vRZu3
8EckIxW5Ph7vjsRTsrE4zEg3cLun1Ozf2Tikpttf9s33mfLxnCgBEGExulJVhO9w9cclH53jsiVV
ovTduKWjAkNSX4IMRWDe9qJtZjPyjTqAsdXHdAJnHtg0NxsKh4cm+NFrDtBqcXBfk+vEoBw+gXXN
RX00Qm4h9n+52Z/y+ragyAwZ1DSxMQL/7/upl7dD53B9SOOs1zlFKuNyNpBtyEhdzazc4yh33tEF
P6RVJ06H9SmEfs78gJb+Qm2YMhjXWY6whDBfdLDOvZQZXbA4GQ20k+N/f8if9mpbQPnBWmXpyJ9H
klBXwl1anqQxMfIyYbNaOBZATwJb6zXeepq1n5rv+Jdd0v5hl/znsh9ny1NU0rIrlciW7cfkoocX
H1sEJLoOAml0fsvfQtIPZxnX0ySxq1KnorD77/fYL9PDW9zzmDc4300KtvQ4h94msBfP+NvVfkiP
/rya+BEDruXrKCsiV6ujIP96WiczitsLGZJx6Y2/fn24Hy+nNeIdpEuq8Bly0kKsq/R4kcYzqZct
7XSYTatGvobsU+/Sbxw/3cx5O/9eOT+01Znk+cdVP5IZ6Xl9Kop6lvD5bOZSaY7gC85rIINS3Bh/
9vAP3uId0mVHa6OZbWT0uDpAeHDyynpvTxMIJOzJGUn56fDLvYk/FCT/ubfP5VUVj/NV5Y109HIF
5m88Qqa2u28LCkCUD/GwgPXTtSBN0SKTMUlAVwYW3969sNUBzsdj7N9vq91kxH9Frz/e1keUrvPr
/nS9cEeCn6LLhwt3D1JIKw0TEOkbums47an9m6pU/HGj/XHdj0B9v2XiW0mvEp5pZA/zGgOxE+Nb
mhxhGT0JjzRf4f68DAvRNmqM25qnb81/efqfvkcjcNM6YjMK8hsL+DN2v6tjWshsiJf9jkExjZmN
T5ahbNE7kGotI9Lu39KQ7132+cr/vOhHkXJuSe/nUuOiTZewMun1VIiJ3bONKxZzx3qtlRzh8zzB
AmjdPVgp7bxfAsGvt/BxDHRPXe1xULiFu92M9atLk2HkzwGs+xPuBOmog0u2jDTLwszDLOBzTUvr
36/+x1sQUYm1AZ4aZePHLcivVDwfq6M4TgvncdUfRz0UjX1wPenLgbAdtKk09RzEZbjUfRxWLvq/
r//jAQO809aExr9WVT8W/vlyY2RWTnoiOFgqOkhq2nAO9ULGVwZzJFhl9yEmAQoQxpDY0U3+ff3O
T0tPRBHHyuN463zaEUtidRBb3VrC5n4ywegeEgu0OyZNne1oUZlh0ZjZTviX5jBeBhDCi8UB89+d
kkISnCHOycARATb8/5u3sh6jPuw1dFK+aPepGI3RyRia/77pvySZZNDtP276s3ypsta9PLzIdYKZ
qj8Lc1Zv1EYDQV+VXKvtJu3EgzJpxkgyevq0D1JvASUgOHKpEWt95Zq/ZHw/oYn/uaWPcL8/5K0q
vQgkCoBnk5k2BPZS6DnNQpvGKSOuGhDGi7Vej9l4Fsub8s7dm6OmqHZh/Wz//Yp+qqXbUpdav8Nn
Bcn/ONHTo1y85GNHHJtheN1eqOuK/sLOjOgb14zW4iqBK6zvMIybNg15YDf8QnAOMKTxQV8ZTm/p
Oj2rP3ZHGI5yg7+NufkxYf3jDjsfWQCIt9Ttpl2RlR8ElCOLRMnNCFxz12VdQfaGLv8NSyEQOlgb
p+9zd7wx7FpKd/h1HzOQ92t0pNxHS7BdUoT/+xX+AMq32zJQB2kRQEf7s4vTenb391P9amzTZ2Z4
7TF/LLGh1RYIkTaV3usZ/jIAIXNGTT7/y8Wbff8Znf+8+EdcUsX8We4lLi7SNQtD27OLC8Ae7PBe
r/eyrLvBshlKv4QD6cfLim0aSPg5kDI1udQfJ1H+OHWer7QSx0wuzQArGJ8LP/Zlqjp2knSUPWcH
3DjIe4MepG4MywmPU6MK2eXBr8yEnxI3+Y+b+SiUVfFeMmbwIXJCyU0gApUudTtKYtj3WL4hVzy1
jZ3U3wAj5ok1fyR9YzRyg1tjH9KtfjmtJLH9fRr89VUkQiWDpSSJGva/r0dCB79UM00ay2GAWtE+
meyiNi00/R0i9XiRvglMxsW4LzOTHMp2M1eqUqMjSETQTKOgvX5rue2TpydL00M81LVbDafwVuDg
gvoFiZZe4lg8g1AYAakPIzSrIN5Ny9qzocCU6BNnGTO2EJqAFeE16jegksaRoYdnL1yfgWpKog0c
cIrOixMVbkTDFUVOn3Qz16kBYzomQLsw6CFTQyOlPjz3ZhlpB71ZeB767IDelAtFIR1D/Dd1eHzJ
tWHdvMBW6Sdmdg120MboUm/QtIzxaJjaxZ5n26KB6o/PtFYYr2pG7TW0UNnjvDCOIygLNBzMxdOY
0fuIhw83COpoNlN8Bi53XA/KRdwA2DsUVfENQYc6bfMnmiYFolF65kzm9uKTQHSgdx2h1iJJbgTr
zX+E0bFprS+6mxC9LPwtb2gChcJMxWhdr+/m1v2iz6+bbsgRH2GsityNZyv8BG86fP+0Fnxufc8Q
Vl4MKorEthdPK5x19PB2pNspHNwO5M9iNVNnSL8uevLe7TF8mr8Suic3ulOoiqzYUeirerq3jhZl
bYH1NUFXCjxGQDBl72B1VJJK1HVc7aUn0AxLMBJbggFmTmahYCwaEWHC6oHEGTtZwxCPl56Xzc6R
h8YGCSTJYffuSr2oCZJOy3C8ImzID4+XfnpACmm65nbUYuRdwFQ2vqRdWB6NszjT7N0b7AECuZdb
oj+bCIvt/kyLC3XoJgDMVYGVbJZ1HIuoGxHfcDkJGvz6JCEkQZlE/0QYo8Is+7Q1E5wrmXl8wn7R
9DLbiWlqMvIQaKnGjh1KNYQJvmTXiFH3edhp0vM5weBt/nqcjcnbny3C9V5X14nXjXdXd7OZM3aX
tYsERPewy2X+n2zS4Z06wLXNC0O+wdreyVsukml6krAnQrKA+oSN0CTQXjrQGNZ+M85hdBkz1G0h
baZqGvOGSFkydDOR/RrBLYLTjSus0+2/yPWaQqxuWB+LxUXh7a2TJS7j9t5HWb6LZIQFqTub4dhj
MqZyEZ54HHCyKzcedYN1l3WRI0APttCB3JGLhdF6qFk4GIA0qJh03e761xamiFDyPydQMQ4yftN0
O9RQ9mANrnLETggFk87/4buEDAZN4xC+W4J3pdVwUbapW6Fpa9tQbNAe0Zh/k/pgU/cwAjwFtwjO
hwHHfWOAWANvxe1+zCYp4sU6M7w2O73J2YgIuD3AvvmmaDN51MYWDFPwMORzwLF59Q89Rqbr5Rep
lWag+TMmd5uOoAMP52lM9v07veHEaxl6w0BqgI3GTDVOWCkXf4E1DzLfBp5ljcVgiLmnO5uYUJRg
Cdu114t7j9ToxD+zBd7BO5xC0frzDx9s0jFNPM3GIN8IXwKQh6YX0WzPKdfK3cWlv+4GXJKKmW+E
XmbSbuuhadvJ3trrXut/03SmTaoiTRT+RUaAisvXKnYERRTRL4a24r6hLPrr36fuxBsTM9O3b7cK
VGVlnjx5zoAf7yyAjITXU4tNLfHeHHK3Uv8n6jCnxaM9Z9uvsgJ41Ajb0wFV4yLbTJMsoxQRrNsi
DsJiFpphsN531CzllzEfpYNNerklMEw92iWesO3u2x5j+jK2V6sjaKLIsso+sP7Ycri9blRgvmYp
Wo8dBh+ZqY7pSMSxPnEHgFgQNIj5yjVx1WIcY2Zs6XVZBz6X0kJlyNbahhWMp/6QPaP5a9DoJO1Z
hrljfgVZ+rYNf2KRX8a5OzTBMQZYpQKCfQWsRdXu+O0Y0aFhhpKhuoIC55cSnXpFWolpfPHTcTs0
/z30DsLfuJ6kWGUjJCNrdic14Y9GAIsEkfdBx24YHaVEZLPBByV6B3GcXMaJagCUJLlq/kyzbB4O
t2f6mzp0DlgQtQMlLOOdg9AOlTa3wdTeiYucGqqxR4wdr0JuGnHoBakZNccgXI07RxXyDe6igVt8
+CDRGZr5CRSCK4ZVtts9rPRlna68MfFy/I1wsLlO1E3PwgGYK6uZJ8VaJ0YzTsvuedyYmEO9YNST
sxuDiLbWVefe9ODs1drsuAzKda0x+iah+bKA4A0vptInxey2eFekz9o/s2rbbFolJdZGK7EjdvE3
SOBuB0WYs15VkUSIW30jhu4azqSs7QQDacZKnA8xt2Be6gDrqtXtxd2Ih/+NMzIrvaRy+f1xfit6
F8rjiLyvvpYZggUo+9GBk3Xs7Pgcc63tARWYgpOnA8Ii3Kxn/ve2mykHjr3dlhtNrmum8Q+4zTuZ
rmbAVcb0ZmtESC4kHnRGzlZb7ZSrLqhyryD90q6S2eyGF+srJEhv1SOGvKBiaclYMHd8beXMuL1l
fp3vdsHDTVlSQ11kty9L3Fwd3LC2+n9t6KPWit4RfMD/TtVgOp20ZycIbYU7nRIWzrDxBMGDVIFd
M87CCh/gz/JCwnYZ2Ddd7o5hUMdENNLNNn017seqTGE5iFnfHY9D9RtfqYB88pqCTuCYFTcea9YW
igNxegiyvWfgTjx46Ay2q2Kac/SjS85EOqBz4tN2bF+i/5KEtJkE8OCwkIiDZsLtvlIoUUpm97fL
OQ08jkatfKCD2EQ8L00+1hLCAmwBCAzwGJhuiXcHJtW9LkoIBjxMk4YjYs8IUcgjx5Wku0Am4rp+
IpfRhprPjvkWWwxtCOwTw45oYaPCHK4ItFU6sNzkZiYqlPPqb4T8KW5taM88WarJRn35T5yD0Ew8
orPIsPaUROUWrRlJ66TAhRUTcwZKJj50kCNMeVJlzmsVhFYwIAZdQWoATZOER9FECMSnnPvJq72j
FSa6qgMYrGBLcBauHdZnmrUo0H52+BKIYqlNjay8OvW333AFkxAJAQ+sAOkRQpQZuAcTdjx5+O8c
DKY57eRqz3QPkdF+/8z8YO6YtLlmUCpVfOzMiCXvPAiCvOsmyRUC6HfBttsZEw7O2PWtoWNJ9wlF
e5KXIN9BKdNOyx6WTJYR1K/eS3euHuQgAKTxM5lpqBR+IEmii8MN0+SNAY3pEHudDzodCOOQWiH0
MOtDRRE4SqgimKOrSyw6m7eGRn0yG59YYdQ+XBE9FC4VR+wfhwOCsB15SjV60hkDRa0/bAH9rhx7
MyAzEoHwRH1CyzD+mBeULtXlsYZosnhMGinSLZIxTsB4/HGiAoWKUI/5zB73bUZK1Z4rdJNY+WCc
mxzf0w8m4kEWuhDM7E6xfSDeZXwuGsswZojzLh8IXRgW13vsyrgZx26XtQmzhhM7xKCDoDy04Zlg
mrUHhrDtICS0nQnywBKhdyf7LS9ii9l3yI7jVICYYHAj/DavApv4PpdSjqAACcvyz1YCu1hpbNZB
4HZmbvzlp8z0+Zf+KxZIVQYYdh3k9m7POty7ivE41C2B7mLoWBDa8NvFRkO3pPItKkL/tzpISbKE
ycNw5h7soceow1PKJpKxew5deFTuWkjqDiBINza84e4qXURxODWzMWn1rRFseZJ0wmiCuS0gKVLs
4twj4b9KHR+Np5Nfrflj0jgJQIG2SFD78BmElckF1fLwKPx+z54PWHn3sGX6bD2IpEfxYxpEkInE
B1sq3kNSgnBZeniQ39HmXplz5ge4hAZ0y0o4E16L2Od9/AgujXzY7zFeaX43QCeVsTVDziOcstvi
krmty+Riygf+42wT6E5ZYbKwOtxAUx+78KbzNjkC72um7QcpIWIKU8Vi64ZQjfsCWnwYvlKojO3a
HFwWWUb5k2VGybHlytxCXVmH92n6r5ILYAzpgFwsV3rpcnvdoFqmSJLxz85QNK2EXbVTHjrqW+so
jzU3vyr9S54rQNBct+ZztR3hIPLka0W55Sa2vLzac82wVBnvy5NnzDxeA5v1jjAH34V+w50nG+X2
x90zVidUX+Q9bOiAtIQlYWfpLXC5xjwm7J5HaFb0BYeUPb2Ens0+ukxXdUS58U4zEzsfEkOXGXof
y7y5JLeGMl7YIUJTYRoQaM7C/xEiCDtcBoxyVHgoATZQGljqg0K2uSBowv4nOt7E/JTBEmovmGhj
Povb1ITKP+vJ5GK94Lrbrt+xomHbX84jhHBeuI7DJ3afIauG1Wp90ruYF4L7VANHq8ryHqrFdtlC
egMm/8cxYjaHlKB247OTtyDOnEUkRsPKdCqYHcs3cMXPmh+VwpORMlBV+Gy4p5PwCJJ2kOe9KZQ4
geuhe7HbCzeP45TTAekYlsn7R7eeTAv26ICYxcjpfEtw14ngA4TcZqsyAkunwo1xcCevAMvPidtT
RIZrQjtWDRwfTJeOzjNOWO0NDWuxTkm3wguJq+ak2QoJV3zvCPT/CPCr1WAPgBASeOAA0f1JLnbC
HJa9e20PJvtI5TTEd5gqVD4x/D+WEUsfZjas+KMw9vx7sZL8YHNDBkwOiJjV86rs/LrnhuetRpVD
6DCvqTVUFFB/ZuxGxXqOXKf0g7j978+Wy5ZUVK8dnNMXYryxG+jguqLoiLrt8bgZm3e+XyZoOqI/
ui3Ihhsr4LMm3F3elzM6dblG5nJzyLh9dIay8LHJKO5LoUC8r5OVOquHM5cMbFUTcZuOpJwszJ+N
MC9zRAgmyywIVAFDxoa02ovSIORvVHXc+mvxcN4gFS9JOMTDRZULhCr0qi7TtXOuHN3mOQ3Ftnag
69uot+z3d/zfSE+o1VakgMyEqRykYE+vPjvQrqPpDN/RfjplYNkpazWIehDQXgqyq+N4ViRD2b2j
3zVEjgUTBJXzPHg5RejvjZiBUpABVexqO/MOYrCc6dspX0wqWHUAraSHmjWeqXT8o1sofTGWjhg2
KOdpX7mHg79XfwXmxpu3ov36hElXSkX/pWODASjvdrKuY6ozi3cOzkr6ApMaA3ioYazvadrji4FN
T3nzhwzWiQ6jekOne2fctTo4j7t1cFddKGrMdnXT1eUENPMi13kbKMAxaIxe7ptH1RcvxpeZiXhz
2xnpuDmkZOl5iOWI/FD6UGmTUyeICQL3wJc6cxLcFuhULSnIwyBNTcI1bANB+vGv8Gq5AanO6t8A
Dcm3HQZqywE9QH1gzJN5XILCZSByfNPVHArhiug5dBmcoSJ8uIBC2S8JVJKRXdlJayeez+UgIKQ+
1SyCOlpwjyQsoI5OSPrYWYD8nWj++mrOmjLFXz0n77uvXTjCyNq0UD0kD0CFRALZFncL9Mbd5HlO
gTgdYDhvNn2+pbI5GJdkfsTLlSq7VPWjEt6DaDEJlDTCJoryxxL0hrQZywSeHgOsu7+vLmD5PZAg
uRhwfAfelKr6LT1vOmVyBMGSaGQ5T9fxQKvAWF81QJyCmFpyenc/EH39K2TB6QTg5BTqU9CY54+/
Bm9cUXDfsLGAQ+zw6bcr9o89tj0csEGvprbHZ9g+O0x0IQCicn8u+4nLmX0oyGA5bEF6/j/Exzx6
S0zQByiwaaOS6Mkxu4J9h2QybXRyUnXDlZoE36TG/90k6OZs1sCni/aTCzzHGfOeoqWBsaYze89Q
v9a36o+5J+cbwVg2joyfLJ6W45GgE2hBqXpn7p/teWSyOCa73GCqR6wvkJF4OYjJg2KB19L6mjbc
ma43+bu7EweE6piIfREMf4IpMSVz2QZ3oYaHasM1q0c6Y49N9z0QNXY4yiPsErcKeCDfSbu0ylLA
wEWnZ8kc/Cbq5FGLJ4raw8i3lu+juYx6DxFpNs01vC2c28AbvK1RaR/aI31t4RzStbtIoELmhC+g
bD5PXdnLHl5ljZYVTezu7O9WxYfwBExIe7U/NNnHePOeRYlvW/RDVT/qPuwpdFtpUAWDw/UFD8Q7
XSy+SShhFFXWKj2+PO0mmL2cW4j+JciY9TgkL+l9SxM+cYk6sB4cz3a5P+FwFX5QjXsRbY4Jymem
Mbqcw+fJuqCRZ51/yV2fPKLTwPwBCBC3RAeaCf+o840zoOA5V2YL+r5FBXu5W+F5ecYio0xeQhU/
CrrKKM346c+oX0DpUvKIJNBoJEMCHCisRY3jP8+rtDYE2UUrYdcVCodAiY6V9AYzf5HjINng8D7w
DNmZVK1AqqEa61pT/qDf0cf6J1P4ejsmBK1tvcGb9+vsYGg/4K3vcLQfH+z/qpI0/Zg1I0AgRdkK
wRahxt2GOA+FWWP3ExqClEfhnVRcqR6xLELwpdMCTUL1Gz2HMdcR53jFZhKri9sShRcCKBioETH3
1hqKsp4reTJSox+PmOFs6zpDo1Gj9BkSw7nZfGjEB5hsRuTCrgsRVCbOXzcus0sywOmlrimj0iAh
CF/T1T9wm1119jLOnCyj9AXq/lfnqUk42pZn5sI8YBHeF0ttxvd8OtHy5r7VCO6Hpw8UO9UmAo0U
UOnxsOBgI4nw1d0LV3Wo1s9qXFNWFuoWf/PB959ekRonQZgGSBq6Cwzk786ZMltSnznBVMABLN5i
87LTla8kQd474bVC9tLzG2B3oiNHg+BkPTTKlGq99GZ38408PpWykgb9ynU4PNC5UrdGtU9oRRxw
jD8AQM1Ub2Q/mLEbx9+V0WLlgifyKkdUpa5jnIdL5x1vNQIPWRSM45S0+6OwWDIof1tw0NitBW2Q
u9kDN76Y6tx7hApX8HR6CfDYVw2JJShDNTbQR8Ezm6Yd/9jVLWSQ7yYmt6t0qNoHSxWyGLmQv0gs
emI5ml8o/XN8qkkgJcoy6yv6BP79jnSWMfc/ToPfxPz2F71uiIr0cBY0T0iqnNj4rbCw+qhlvQ8m
BGMLo5WBPCLH85jNb8v5E2s0Unin3xJUOsPJfX8xNTdhKjN5o4NoECA/NMih9SJcwcS8gKns/Dlt
j5myY9tBfYlkjr/bNDnKileBxsH0drN/PcQT6sRP2ro878mvrg+75vhlqiuhjEQPDKpaMEznVsSV
VBZyAKM3c/uFOSrNjjKVOh0RqGRmcJ1F8wsw2RRe/9Dpf0bdr72s3+6wb3Z8Rv9gJAirB5T3Ty0G
OyyzBkLFEwdfI06nm3O2Pc4KUF1CNuFaYzKOFNN9QtZh2HJ+wQxzMt2rm/93kiPnmy0mf+3dYX9y
9Cr9uGXjD6MHDaExz33g8wAfDJxOT+g8fVxtYGo/OT4F25cPdDDV0Hcu8bxhinzVxCfJwKRiF08P
v4x22MF9HNw2a2+K3zz6WuZUf/hrE87lo7uYNkH92HxRvlj3rem+hc635LQ77BlxOBtOF/CPS9yf
YF+tg5bVX0tWpvKC7yN85pfkCIAtsy1StH6IEnCWnW/knsDa4FnENbFqqCbB7S1i1+AQfpjPa7P/
W32vADylyiLaAUmI45G90XkzdXv0VHbEs1Mlxqo1Zq6RwzXtohJyBF6prvKN8ypar/aQJkiMpUOW
DUIzq63rm20pwP4U8vNKGX4lKMlw4IT0iWcz3fUYtOGTnyUnYBEgR6VJcsdV12TxT2gXqUsjyrDZ
wWCt2d22kSDWLMM2aCKCXeEdSqsOvKcEVBtdqH9EzRwpMpAjYioJAEqjnjEubyDvg3vQdRBvVoPE
LbQ7ILL07lyx8dfYg7g/Tk95UAHZwXbH2kKl7gTKE4yIK+bsQCMr+9eGfvNpo9dpMBdc+k9mqcC+
zRAorc1No0Kv/iWfKOW8rKOqCr78e4pA0WiOqc6mZ6tU6RALYOULK3PyZ4Sajb8Qavk3b3F7iBGj
pqWHnODoY01opHdR2HjVUO2GJAtyiM7daDIw79vBU0xP6vZ4a4IEemS/Hy0dfWG/4OXQ5ERNtfAY
NL72rAaqu1j7T3Ki10blRffRq2AeAZipIcEliyRWvgiZTceiEKAhd1agOL3CtwNJhlakKyaoiDkW
adFotECsi5lNEiL+M9XPkqQJi2SrBPcjmeyb52hEUYGoyXwcagQMj3ObLDTDUzIjO7twOGh7rLkA
80197aD09eIcZEcNyebSD51bzTPe1mBt/f7uawBOoA20i6+ys3Q1mp0k6V8UB2V/OSR37yPwJ4NK
qZqm646ddkoKYSd4dTyGOjSGyqg325zF930Z3Ag4PJCPiCkTmZwlAgxEeUQ0GkRH4Rh3WS5qRHD6
pqoa7+5QM6kPmcq2X4o+0unxdVFLLWIvZCEqv9y1X2CPg5KhX86hXs5aGHdGs0dMqo7fRZfuJn8g
9eQgCulLIz9IDilQGkT+TShZTZY/IwhPyiLdGPfpirYPcvZDtK3XVR1Re/ZmvIG2CMjlbPrRxE+X
tzlB41/ft4fRhzsgSwWTG598BmDoBEoaguj5oXCo0VKZcX79GFdHLxC2weK96mKCxGUw3Cx+CxQq
5xNj+vfTrL99U9qcfbzlS375ECrtZy+OfvlihL7YxFoun1OllbMeWyPl0o3oiUOqr7TMGJwo8Ljb
/1xSBzppfkaF8RGL0p7sZ+WqQsWL5B+fBq3HU7b5DNQn8/e+pVteu2vuW1Z5Rgj1zG1msRd8ruOR
DmVHFTcH63wXs0t8ZQCG+gbWG43Ldwdqrr+GjBYdS/sZsBgvrjfmgGYKn8oty1SfjbpgRUxUTWZK
VTEjK2GWLCCwVOTYVdCnSzJoOUOKHy6cxAIWOf32oRzkTD20/m54VdWbUxQ+/0Brm8LtDRdoQejJ
809ZPuqlKv3tbrhDZ2X3WlzWZow2k3widHUpRVIH+dkCqe9NwQmTtioamxUQIoZQa/NOzgxwxF8A
uZLL9iUyCm69+FJnNnNOYVbwcIZOQgwshiwT1X7t1CgCqFLKmT0awS1Gy2QBa8xT3c0Z9Hc2Wwlu
z08DHuCaNxDbV3SeQGdQLI8GPsMvqBbU5TsMEQv3qo6/NerE2EY4HiUArn0LRdTjIIbgaN8V3V4N
z5g6orUkMjgHqlKoYfGggcAHmE6v25PTBN6FEo+kLaZD+DXbcIMhBdx8miv8zBEjMTXT+JlhMRmh
gBCT0LZKdGx7N0fjnF9bvWHUIQrgOvYI6ueEul/D27gzatrmTfeA6DV3NRQfxRxRKhXmW3NqEu8Q
8HsMB2oaoHVNFoaKobVap+SjrxaG2Cu8SVosjH7Q3ZM4xx/NfHNn8CEl4VIXcfG5TyxFvqksNYrJ
c1Z4teZVZCZUDxAeEFtBMoCTrhsP3ySuDcpmmFsCTSw0FP8SBMzNb0aBhryzv2mb8/U2KT9gtH6b
ppZoV/KffaLKnD6MwNp4P6G2FRSNyMsgXks6tmo6DOyisQGRErUWhqiaVYbZB/R4bNdkgDrcAbSW
m57Y4Ic7WwzD2oRujKQAEk4HJC7EeaWGmg3ytxPCUwrerUAYYOfSkj1aCIQJHY2DDou4NpHVHvlD
zO26I3BI5BLI7GBDih6fDbqafICqVfKUVSuwUVYjnltFqM/9Dj/D/Lnlc3N8hCoqKIpVWD9hpoOe
MEx5g3vxNNEUB6V3al3mFU6sbH0TVfVTwlDl0HzOk+cKqEVNEH3C5Ak2qrfcmMCOLAkyMq7/2cxR
X6BE6Yob2lK/F+56zGPV4z7qJaX5NrzukybAuVEUiQ/i7V9RdJnZJCt+GpPbA5wXqaXrwXMRYMI1
a3ecX2XDdbEId+eeq79oc4s2zTCO5VH/bT0Me6Aa4AONNKa0zrP+cVONhh1a69SWQ3aU1Uo+5gsB
cv+2Wcd0Mq92Q2X6hbZPOggaeP5Yv8d4ENe6cx9VrCBOhh7lFcZZqCPja2bo5hBpA5r2CBQyioaM
tujitmnsWklGHwch95H+tUsIKc+326CwWiNvf/vKquVcyn23tIEAR72nUwYdFL237+1hDH7uonBx
tXrAATf727HOg8A4yedBzG/28OAV1yDJQS1LBjVJAYnLiib9cNdfTh3Rn78MqV9denymUXPL10GB
i9SmezQ3hTjDONkXjQVqH+NIsEQORsx5amtx/PEf3bqZ/hEZf7P3Y/vyPNaMgooqjvpv+7I8u+21
3R5pPe9ajNoqntUt+UYNXxf3FWYWOKpfmMOff+Ibq5hOFVAYwOgXhktg8H/oXxsQNBiGKdW+QvSG
9LJuCC05Ve1UqA5gO4wwsWZ9v2GBsZ/yfrOGL2lZ55dcoDXyHYyNlw2A8vnnAHWUPdEdirZuWu+j
tVTE9eX9Z2FsQUpzyxxUe2oqjUVPFwvwH26EHKFKiaiknrdtHSn4y1lIpQb991Y2juugWlnv0caq
4k9UTiCciTPmYM8Qlx0ujj7DabGjs3mNcQ8DOlxbD92iz0+PzKXn6VaO6+50L7t7oIUYifEL8WNh
uuf4HIIo1qotFEVfG7SxR28TgsH+Ltddx00Ofwh3WlbShP5cPQcWASt+p+927ouBo4lL8wwRnrRZ
vtyS5goPdpj6CTIjxk4hm4nqk4xGQEIjBR1t5j2geDtnr9BXcLkUIPsrALvqT4i4ZQcHM2no8vAH
RZ766QLWHKWbJqLbBPtPoQHsKxGXiDaWspuT5cT1Y+0sc9n92dE8YdfLRGtLhfCXbpyoPuHER+CD
TWwRSbrQndUtJyD5RU/4lYMSV275vcCPkJTqyNZXRK+77SMwyo6+MZWZxK/Sjmn0nNGTnd928/yr
EQKMZfKRbnJ04qfMXX05PKnOoXkYI0r0cg1z7qOadjNl9NxsooL8p4cGMHJyWCh/S0G67VxC5hpS
IMAPoy0qRzf/JpyE8J81cw4BOiHMU1Iv5/1NRMkpHn+MFo/UuPTFu8E6lXOfO00zfyNJiJd3PjD/
j6TPcuFi1MTue0ybSLMX9ZLUSj5fMnp7vt9zTfMNZB27SQQlCvtcW7UV5WMbI/iyvKZ9ZCyCNg/7
HMZ+PTsK2mMlBBRuoPya1uIeWETmgRIijKEQQH1ScI5JJwLJC7TMlvEl8RHnogkTJ1CSXSg3Lcar
RIDO+oMW1vUAkkByTVvwj37U13T+IHxMF6OR3+mJua+EnRQdqUyBz9I0BikvHPzxepL168uR7nBA
hfPleYqsXtRPeSm8v+TTob3I2QCTU2VkJudJ0sDVfnmjCiWnnPu3HiupED094VEol+XIool4sxPk
xstZwYShSxsxrrf5m18dQtl0NLwPgNVVMmAIM7/PSaGIIrlq0BQycOlAqe3z5pUednT/ySU7yJ8/
xl2X/pz0OVj9yKpt5FSU1XUk2X63xY4b8XQeJtqRV+/ecb5eTzm0vBJ//vZwHI2w1YhLagkpl31n
gHjmEZsi+ynQiWTZtyZ9en1SCxpwBr5gMCum4shdn6X92SiL13r35ejryQFhUzNPf3gdhkgwso05
q5VHJ8BIcGfgi/YovW42oYOEii1G76FwomjOe3DSW79wzlFNzbhmQI3oekC9ne5xcoyTuY/6rtKH
aRw2RGHdYy1A78TG6HP1pkXtw8OmebaknWsZlJfAFyZhocXRe/W7oMgKJR7IJdtxWWxQXxUX0FlC
Nw6Ifs0Q6FkNSkBWQoPI9QeBfKGv2b/jmKDaIu5Ll3QAW9wArseu9vRN570FZ+8UFwa+aaGgaPMB
bkPb17uCO3OGASk2yDCBTetOkQ7VG6M1TcRtHCRzeeSPkl4FT55XxR737Tz9/kO5lG42pCMWbW5x
3XwsVDKWI6U0o7Qy6ZSqWHfbduDgLBIkLUkXCucaz38hq8g4+kcLZd4Wbo53+SBluMj8MaY9j165
YN/5anXHSOq4WjQkbRLPb8QxDySCzzpH99BtwXjMn8RJFljU/xKI2fXvYHdYwGlo7HDVURgfLkGz
K04XDrMnAwh41hnApSM7L8L+lYpWT2hRARUcbuYLs4T0Z4PY/qwVQGI93ZZzr4I4idHUVPXr7G3l
rZDnBe+wHmyl5i/4JZ+lzjyawT64Fm7ZtSv7WbhZM0bxgtxNI46QZrE16gUzEK+tvtQnJw4vqm6r
HBCO1bNXNI3B1nX7dEgHspQd2GxwZ44eGHoXLddZ5zjRj5PnybkdZXf1RfPtSGOpHn361r2GiuHj
DqBsUTDXIAjMIenwsqP4YeF1xIL1+gngspsGB/vZVW0zM5lLC96UfcsWlk/2dxA7VIyShHRp4w8U
RYV2Wh8B/eYPnpn6jEmzR/zki30IYXsS1LwMkQ+FagZQEGVx5dLS/tDeXgtOFuKHdP+Fm8rU+iZg
kDpl3Sga/FlS5qaKellrbGp+EKS5T8jiqasz0jk68EP4NBgtQdTlUS9zirQv74fxs4T7iboIMRjI
5hpFZB2xjC8w1OLDopSntdXumTUffHfRiSjpUBH3oWzE6JcqN+1GEGlrW1fZcvk0uwuji6KJ/cAI
tevhkUi7hP2T+BiURHx+tOeth6INw3Doi99ZvBe7pDhAiIHJQxW63u/Oyg5qmccP9/5H3nSioV0e
FPWSDfowLSOPoBZ8QhKP3bcvYCPmnB6xVpnwHqwd9CGiyYdtdrby3ECrlEpjCYkXhRvGbqV2c4rj
tMITu7CfVH3MEzDkNSL1XWlWm4rz5XhrHIsWqqWseDY/tIkfG53i7tWnLfEs5a89elBw/A2upgGL
qKAiYz5Dpyj80Fe0sQiLeppfDxaoC1swqc6jLjadW4PEb9CMDSSgafCA2BGeshT3RXo1RYZBN0US
MbeQ+oYDUe74JWQxeUdwo/DtP4JjCKGaQId/0mHMjcdBtW39GvlsRL9HjC5ehDlLcS6TYxCdKkqg
h6cNvOjozomkT7RyJVxZeMY6jgIhIT1h6baoxXH+AQfN1NCBDd4CpA971GaBQHFAQflCroEa83ra
1a06YKUPSLBBr3uusvI9xieCjtoenUlKxR+bZFKbo1sW4ZLan5MLz2HiPMfAl5PuLt22qviqXKUJ
FgwixKIx+CarWC5U47RYQDSOSOkItCGrKrJ6f3OIFbBMPrGPYlItIDDWip8Inc6V8xb8Kr5m13Tm
LnkerfA2+zR2pY+kfMnEEvXC7ylYGbnbr6zj6k4YaeZI0QU6FTK2aChdD7Lj9IwEXuOjZ6UojSpq
qICEKD61bMo7obVDwtqH/gOna9Mno/r+kcxKNzfjLpxGNnVi7JMb8d0/65718JZFIRYDwdaCRpQk
+S7Q0B4JXN+lqC4klL8X7EDyHeT9Is2kDcB5BtYhjpvlBXWkyoG3oxyYybOWC2M1+qKtfOAwQVnu
Dt6ocr3nwd60QRrzeYJgWt4W8yUHnsWZUUBU4bOUiUr9DYfk7+9El3k0qiyMgqNWbHXixcdX2vND
c0KLY6E9SB1Y2zhg3CS5AXmnBSfFgqbfjB9W9+teGBcVKe0OCMIHRM9Xdyc3WyMT6uojhdhVEjpf
CQYA8jujDprfY04q1odr0CYJdMWJGdKXBgWiq0jQz8a4xNDXq9PjZHzOIBYGA+awFMHW7tOMypA4
T3GeBPtP75RPZ4X2pg/KD/dqba4/cT1JVrfibq3Xsl0pfzi6pWZ3Cl0Kwt8woFOkoBEgZBrqQPg1
0ecfFf19YAHFnVqSdAKHFnY7NrN3WmoekHcPviHHTeO0yRKaCAYYHl/QVG3oN5yaOh3Y7G2p6rM1
AhhJyDELQTnQX7pxXH+nA/TSA/vij3vSpkPLBXHEoaN7DvWueeyKwZTNTDEF+y5Shso+xUjNq/Us
RJFBYluBIvUdbEXOqvE/Yts6OQc/L0SzUdYpBHmEpKCPNKYBQ7LmLuUslWLlwy6Tacbko2EfXH7M
o9V7i+oemSV9Utwv67xPaAE1XhhsUFatS3l2Zt/kLJd7iHMchwJMM5qXVjX6VRA9FAoVBjkK/H6P
9E10F+8xywuGG8/nBpeExsvquqObfERFDwOFzfa+45jlTv4HOPXmLTjA9SL+KJU4AEAytaH53qoi
bIeXPe/OIsPGvAU9G6p9h6rIer8cPh83/UpNCpDN/WF2p8JxhWeA3R1LcMOIQKXzINVYjT2uIFgz
06CGp3tWDHxyAo657p+0Few8JXsSjDwMyWIM2ocL/KlI/hHPUZ1iIsaHGSOwpaf15qao8iuneOfQ
VbR1jk5IzS1HfbjrSP9TarB8cPp3Dvys6NFmnHTApvhHJ9ylFfqQQabj4aGtJRAWGUKSgDZ9TSWk
myiCXFtEly5Ri9QSGGezMfIrFufs6IgcFJYicw4A/+U/oG4dc51Xlf+pgjdob8Eb7N6DsYia+/SP
3Kp63aC6RJj0gaQmw6EYK1IC7fvMOckyyG9jdgmVkEkRbD7NYBACxeAe0JhVJa6TY+njFAl7eneA
xnD1vumQ3UKyIaFGQ+QFYbktPkse6B/Oe2jp5k+k6cn6NhqVWxVSqbi0LcKCoYnBx8ashD5Wbx7v
avc0JuEAT+jLX1h/5Klj9fdwK0Fja3vYkzrIOCbTsliBCUg0fH0aEYUJLuWET7sTvGAr03Q7Thj/
szBHhPBIKagCgaKwHTmC5jCf1phwcWXJxUTfpuYVb2PW8u47zRgYbJ+9C5Nv3hV0jBV5ItWsSfku
2xYm8Q8wBrJmzfUPEu0F/K1w/JAjC2kkqt4TBCrk+3awNwOmP3LerxbaHfOcy8NMFayQyE0b6Mxv
0VlMf345qrp25ykJ/NIdWC3wfEhUNcrnUKYK+xDVEpKUS1nvgzs1G2gpu/mBfrNgCADQjCYXDJ91
3Ch6h1qt9abDCAeCFc4HVivDWaeAWLZ2yN1pP8JF3kH4HEgQfIjoCaQe+ZjMVfFIvu8iyEqcBYP7
HUyoQ+xQG6ISngtjpsfP3h10vZ2T+4TvNAyo1pnnwp8izrKLEntF5vTnfuxaXtdgDQ2pg1feghPN
K+49CQKU2oOZUr5ma/adhnQn0KD2lLfUzIwZyfnQIGtUj+YRMEjA/Iyr/yui/+W/OTHwtdghiE+q
67yXlrUBgOOIL1158mq7SJfrhMPKAj8B0LlwGrmEjn+3SU1EaHmoK98zDMopY0TK3viQjJ/sBPcQ
yizoaPvqLSh+h5IpBFZHzMczBAyRYcIX6KJsexe+oTLg400ihICZHEgsrNpehIvPBDxSC2AT212X
xCz0rwMzMlLqOcM/krwMXGv0vaqlQk5KYvWv5FaJ3tn7ykOPoKkapuSuOfxR1juxggPq2lX3reXJ
XtAD/FJafU8YkpYx0c+ExLPKs7E0adndYsoDzpQ8OVa4qBoxAMWVZkb2texvxFAqo61GZb/nimtR
TtWkbIoh6zEEIEpO49rNd7ftbsiikrs3LRnqPiXkSxNJzdgxUKhkjz06mRoUO+hZbET4YOHKVLzY
nhMyO4+FViMMttr+jPHcTLF8VLWYpe2K0U39wHkaxEg4+trIJWr2InbkiN9WpxQcHWxns1bXrUCf
JqEaLoBLxJQH7BD0gp8cby0MTEgA1gzBOGeJnwmzMRz2/KJH6gwcCzEElSMbjoOi545XF/Ix9RDJ
o8j3mf76l6G8KC0KG8tQIjwuG7gN0GadclPgN9AVOVCJqA7l7E3LpqB3pHg11FDBcfQ/ks6sS1Uk
CMK/yHNUBPSVfRVEXNoXjnptREUUUJFfP1/1vMzcpW+3FFVZmZERkQyTrXVlRa9lC0lRNEjYSaSL
DwDsS3Ct5hI0Y0W2IGqJqMGrudFLv3OVuvj00/s9CJHlLNOn8AsH6p+cDfPRaHg3BpvXrpXd1wmm
GTOGChpNj8xXTXwdW2/YeE+j1Y5/DFYohxeDxlIP8WGQ0GmCkYoXAXZQD1MxYqYbJS5/jaPegN9n
lt2A7NaMeMHKKo5r/ySbm+8xZk6efjvMdH7BZKwC28XNSWj3rzrGzp5KY/HJyKNA1Iblz3xumxBq
D/L8mFlmQAKOyV2om5gmIu1Iih3/fWxO8VvXgsk24JMMRxr7hfpdoT17tkabJImPge2ZeDrPaY3a
+USbyLr6NRqEvtMAwghiIpYUCiZ9Y6hD/woFJh5E27AdaswdHJnYHEzc5LwUFNrnAmHPW2v5GXRg
848zHmjy1BrM3ehj031+a3E+oEULpeVE89nOGJ6XCIUbMyajPzKkEoiVY5SRQasZcS4jb5Z2EMhf
fMhY61M1wQXsupJnhvIzMz9MpKXN/KbYGx1yrzCnpEVMp9HhsLQs/I/ocVdwa0rvvYTsgAU5bVf3
VH70U8KmEhQDetOob1DR0v3cAC6mGbzMD9jGAs7p9e0MzBFtEaMIatAB9LwJ31vNtea5g2q8cSPJ
iGjMUISqR8LnFgIpRIqNGh7jJEEeoDoHHvzUoDN200PUEq5fa1q4HfwMOO3i8/y1eC1YPaxvDCns
M6/fjOdmXLP+ZmAqezq8rphDPLJOsK0FNUwYS06ntD57v3emTDMy3O/FlyoaytB6RIP/eU/Qt/Kc
ChU0WM2EtR8uuRR1fcpeseF+3p0Ax5qAnpi2obaQarxySzw1H3BC2dWrMa32bqMKDVq3SY524W4m
BvNwWPKsMcbxaUY+xdn5+yDp1FUTldfK29cIjwt7wi9iMKKUtr3EBY1g2zjTSaEkq4zHhllp2KKh
DLeup4H+8Gd7ZIEEek1o8iGkdPgOpCn5ICp1KDlpydk7TUgTsZ08ypTO0JPNzeAUF7aNlJ8+Lyb1
eHmb9R9943QhuOY6Df5J7qTwQmHOCUklMv/sF/GXYC4LuuwAHTVYFi/Uvj0gN81ULYEqa9wJ4psW
9RTUGEAuhEcUCjAvCE9v5hdaeAygCF1UNs169iv/vNTdw0CzZsfdTvBnZ0gXbY5lr3drM4jx0Ry7
J3gkbLgRBfrt2KDnvEGZsISkm3AK05fiGYn+mUyBJrbifoBFL7z8yxS2LnvQlecZfzGcEE3pD5M0
4w3JuMQolfzXH3mBvjL1Qia09kJkp8R8qJ7ndBNml5k2wTPNNd4SixFB5ax+S436BjNo8A1OPp0P
gzgIYx8bp7dZ6eUpF8UX2zhCzMdwKPNgwfVImVkuVBkfm5nYGDaclI9HiieOWMEosyf7mr9p7A/f
VmtY6ZLR7swvkMkpX3dKkjaoG6cN4GbazXxc0FOnGjtDBuJW4/RVOacQ7nGWqiYWDCn8tpzJovAZ
95wvjiqvw8dk0yCHbN0dS8FQ2BP8ZrBzBoMG/Ct4FZ37TFQLHaaARQQ7uPURH2BfwRpB4N1999e/
50LzAE94ARlygTQL+i/HZWq4CgNA37BJDbdhLCXHG4Lt04RuStoiW2FvvBIM/iyrZ64NsNP5eNb5
hA/ZJLP73VV7sjO72957kt7zWwgWqbz9cMvaaK/5I64DOrgM85sjk9azqb67s5+o9grVh2gs5bYy
XszgS8EuEFylvEMmM2bKKRcTO9suFrflxXjZM19wkEklwy2NMIhiAgsW2dTkl34uszBV48EQItUQ
V7eYOk8WQqtEjsT/XnucIq7rF6YK4ZOHuJtkkjtBkpA2qRiQ8ScIxoR+321v7nVNSQl1L4Omdg9g
tBVfk5bH97ecq2dzCOEa4gfhWPOf646/uKR4GMB3VT7o7FHl/BWhUJx7xtCr0CoK2Mt3RkNr2Vjg
0SNYsIILXIlsH4yYydWfO1QeMTryl2Z7ZbLdc5g9SbO/xc2esWh8M4XlnGJUV9mXuyBzuNMvb1tZ
7177gTbZQ/sQHhyTG5X2PkRgjCuJs6NVDiPj8kMSjmzxxuesvAhvCD6RkJHw1mHUwmvekkgIZ1Ph
ZrMNbzFyI16rZMH5QI8JAT86UNTgugBHZ8OFJqxRxGST/9/EEcUfQnLrZUNIxhNioH9iDcuQNpag
71E4QJPCsiNiBfI93vo/sILm17WqDRoTXSgrqh0OveCKsOUTgipzwF04o8UiumNzxUppw7NOibeN
bm8E5Y3eHS4YuJhCeQDRsKfR9peJETNO03+aOEYhac/2qaA0x8ZfkBwR4ULoQDNfnHWsC4Zc4nza
NFHEzcovOLYkbJJQcNIM324HpN21gaYKbdIKiv8PaTPmhxeAZlBngQ6C7t1JLhfUKrPjFokmIqVB
7Px7AP5APJgh6GUYsyMsCWbcBeQJmHEJRYErlvPLSeAgQdFHEv2Py9tOkWZYiJUwJTYsQmshSIIA
VeyVsSdY/GQyyMuBcCsm0Rnkri+aFir2EMb2zHg7SsObjhko0y/QSggn6TQ9hNv16GPLKXCOkOaS
6xLYgXUZjTFCIg8NsAVlWvx7USI9wVN8RG1LFNBC1Ti04d1AGxSYw5ZsF4EsqKVJ8azJFO2Oow81
HRxNksw7O+jfdG6IrHhsC0WQemSbT6G9ivOIolmcMlbCRdOD3Uw6MeU3r+C74jfM8eHNcZe8HR4R
iQwvUeQnAukWtQnoDkRtkfwCKtDG/v0DzEYY1bADGlJZ3U0Kz00eQ1YZww9247o+QmWYYV7TALA8
OmvAlc/7BFOhdGqDj+rvoped71ySMii7QG+Qy4XHMlL5Lc4AQr3yFA7bhrABWyF6syQgz8BcLsi2
fc4HNS3TWlimMTfmtiVFp03AV7ETL6VVzti1iPyVB4i1gLNevS4AHAAzEbaiOk4xOAjFGIem5yCD
8nQu+1aFmi/kMZwaKHN8OLby3zATVrLnXz/NhSF684UFNLJ4mn/Kb2bGGlBJcaFBnnnWO0La7Xjn
7N2XaNhwkJwDllCUp9QXQgcEb7QksYXaFwlVG3sOFNM3nDGoEHSQxfrP/fe5SgEzIivM50J/zMSG
cAGwdVg4dxgJgqv59IHfQj4Zu5VRORexP8U1TbrmpNiwzI7hiCvaVFI7gcZPejhDGEqYCal/LxPa
5/ZtgvHPebf8pzJnksYJ8MuDOR8f/9/3vYa3twCOht7A8A9x4J5gjYv1JETNseUGKQAdtr7g/fLi
kFJ/GCmZHIzw4q7XoqtI+ab7Pi+UjwneoGyGgklArwmwyVzViccUj98LAk+63MY/sau4ZgX3GiH/
dtcFOyxGeEDhs8EfM+N98XDvKcebd5gnuyaZ6KXQduHDEx9jUPQN/kdJVI9g/L4SNhXTVrhULVoy
JUYlT8KUoHcmSYu4j03vhhOkh26KNAGfDdFqUoOzDSDIx+WU0rAV0FFrvRQ2L6ZP5R5GJQETxQE2
egzJdtMZt/zuRR+94EZ5N+xgdhDpBrwiXIEMAupjgASeSIM2+SkukVGAiG/y1ZhDse4Ncqjxjf0X
UdEQhEiBmSsWKR88pDqKuGKhxNeVG09TSilop51XXmBkDM/GHMxAr5nb05zNkWfOH4D8ezM4Xg6x
9gN9bW+a1D+yGVPFAePv/7DD/Q80DTFTWodtbRc66SQYlssKMEzNva6YIu2olHV3TYHPyxwqY2MC
YIg+GhCuzVSggJqv2xBHvoJr+55S2Fys0n60lAJ4Q7Wk9vf1m2pSCmE+WilDQCLs/WyotEp0zSL1
6uzPkDW0cUo9q0DkZrOKVprwAAwpKBxc4Kkhyc9dt1m4aedMSJN4YaMEdSaUjCaMvqxXmrnk6niw
kxQ70/R4ZHG+4CseHxSiihmMO0v4LlZuAH+OdhkDvcDfTNWmW9ERRX/ontYgPgJvXA4PNGUD+rcb
aTGh+LJdGMPu8TTqNZs/1j1ISlpQl7BCr4+wXKSoEDQOdN9CIS71+PPC3gvThOpJHOVO4am0WCTC
+FThI32GNxiMfoNjDmfDFLN/iJUnu9XOa/HIDwfhnJ8QmiOXEfDJqQyFZodGOFcmSkP2kiQwa2Gb
xpQCdrAwUzvkDlv8IjzFQgwNZhpXLdlnyRJBxLhTeNJqJBojBI9S93IYzbnZZ4tAs0VR9NYkVK4l
IkZCkQhGfKlPPw9iPtc10pszZGPqRO6My8NIMSpxT5bVNECKKdJWd5IOKJsGjBo7pJ1PRJOTUxxL
4cPcJLiZUMr5Lv5GT6ZRqDpZsvjosI/P4hKaUQ6Z6jxLc4Ee6MPafH/1WGMLuYerb/EVkJIbS1oQ
lO8U5Q/BTnuv4SEhA7ihOMxYAWG1Nt3vpr8jA38ime5NLuSK4idd9dEMwKQINi7JiOu6mXOC4pt8
Y97nq2V76zBkvpV2nulz+NwU/wkCJBIDIQrEvcN1BQUulk1VQuhT1e7PHkqax6DqpTiH7NzsX3mx
W5zMjvHPy2Dfnzc8c64dznpKRi84yRWryJSw1otxZFLhrQnvLgAa8I1S//6w9DdtZMeDdRyULmdU
b7aDXfDzNeYXR7HESCi4Jh+YHoNR2MEQ+WHYsv5YsxZzxjFJpvdMacGd2dFiqCvaXKbumbhRML17
XnujlV40tBD+oJ/PFrJV5TIhbBLw4FsORjIXNBcxJavb7/PeGlsS3wMeCZes11d0sxhbVMbzO6YA
sr6Hipb5dCcvYxuq71kPFFghWluazbEEF5bM68eXJTvodKbIPsVfTxjvep1RDSLm6H43G7SlM7PI
nfbuAG3J34RZ8XBPToLurjJxwOg3RNWnTWsce9cJE+6po6RMH8GKXzWDX1H3Uap/GTM9MZh+yW0q
WnUktcjPt3jIGbIfMXZuKEIt/mXU/64w7Un5be7ffhBxeyVqg2hAsROm+Y49zsFrZtoFau5VOxar
Cc1mbQwwvRrwLhmjzr8WUOJr8XZJTxVPUZn9KIyapAN3PN5LQuZM7s50ix1OVfUDpQGYgsBJpzY3
Q2Qpf7N0QAQOXFzggLTHxhrtFMoWldr4gTePTqYqZJuHL34dIlOL7y6V0lkv9hO7npi34BJkcA/x
XUFqKbi6F1fZlUhbh1xrrAAxkjSCpCtbrUmwHiBcORYIFrlrKG6gw0FilYSwSY74AII6hi9Xy4wZ
BOcNWSCww4tOCs52lHz48mnnlAsvO+FrM8Qth/jjuZzZxD3gxsVApMK6H/6wmnzFgXUQbLQbojWS
FhGPImV9SKswfS0OuCnCjXglhC6gSmaReLarWU8vIt9keOXXMo8x0V9/kcDwFUQEpE6Ina4oQPgK
mAQ/tV8TrTIDSYQes8FGX3YokA+tCgGK3kZeoEALqi3mnMzRiMGrYWYcoMZ7g/Mk5uF0zDJOInuL
RWjM5gM3Y2qD4XdGRhNOf0PvP5tvlILCYp94Sa6Iy6PoATVmd2yNGQz4hWyU1xAGsmx82xXEB3qu
eN1gCiktn2YHZXkU8N/Wyi5eDh9q+X0bVzV9MaxHsGDoxPUJJO3V96KPIdjA6GCMBQOeEG1/PMx8
4ORAtEc7JUt0YlDI0+vkz0Dhzy7pTsdbE8M2Kv/fndohDMl+huYW0tMbZ0hebQ3go+G9w5TF8RXy
DHWWqlkA2ybJ1AutmLD2EU52T1EOU4mN17TTD67acCIELpS4IX3gHRb+QlcFu9xLkfJM1tEBIat2
+/eHM9BVK81MTLZ7oSFtzPYYbqnYIKpsw/ARn+NtKEXGDtxCZ/NbT/3A7qZ8Diu4TxL32GuPFv12
1w8zbdS4fxTGULgT8agVqeW/v4a8oA16baOtmGUPnQ2wTvfo+QmnjA+W15qYXsNAbMxXklz3lpfd
0ptfY+gh3q/zj/T45axnUBosviE8XHwJFtO5T6reHlFPUHlbL+aRwpTEZZ4UXrA0GzgkFPU/i39v
1h2yGH072V2Hb1dkhaJ1mHGsBpr/m0eLNaOJ0R2TdH9JB0PDz898x/PIUJAsR2VJKYv/J4t4AD6B
laRHdoL7hpD5ubuxaaUCJqYlhWstJTRNle9HpDoCicuwjnZ5OcSVD4IXrrUQshvHkzRtwtUnNjyo
KHGS2CcsJ0WdQgAQMcrVYkZoQO29OGRfXGfPBa6ci5d9MRIoFhZ/C2K74gdEffBaRFcPyBhn03Tq
ZfYLLAkQxsXZHDTdxDslOQ2jxGUoH1d3rLj2ZKyfuJ4pSMDB4OGJMIi1HH7g0P3w32UAss20nrdm
2ngYkD6ReUcYMAiNt2AVIChn1OBgSaMnAuki94xRufLFAI9fym/wgQddT9omgvEuvG0AvDS3OAkL
wWyNk2wnnt2SEMRSc/b0kaOGzVQQjYzsF0JIcTOHIcDoVyGWFsjsdKwUFfQKfLM/OvCeOkW0giBH
8kp1EvxgKx3F8KQoFdhhBHBkrRm6wGBXG3HgJ6EoEB0s3nK2osyyRAxHLs67sx5xtINeTzhFEBtd
TStzM6AWtDUJYN5b5aJPboJ8H/Ok9UZcPA0pY7bmBUw+tERKuzAxlpv5h4ki6nM8m+4jA4CANRXj
PsBOxvprDq9F2I7yh1tR7TaKsa0F8gaQFl4AY2p8l4emZNwNeXM4dG+gKYT1N9Z9oInU+yQlccwg
m0rbtBogq1tHLiD7G1B+Q/hVDNuyhqYq2nfu6MC2ogp+2d8TpTCWIlywIEKZS8Nv/CBTtJMsIAl9
g5nKc41vJXRT+IyZsgmo7thqieFqI3J64aWp/CN1Fz+JnbsFo0e6FgdTze4Wko3Y7siXyZh3CgB2
GjA8u2U7cM/hjyIEawOueNDu5qMVM42GlQjmrgtIzzn5iYhe9yiywCNFH7naC1QKyMZDACfCV3I6
ly7sUaJZxvugXtkRc7bGdKdqD5ooEciW+EZUD1n6QdHpBcE1lcltptomcyaFEdiw1O3vP5w23hpw
EaiEgqco+wJpoMSJttFDwMEwRLsoORUv2kWlTtPirxWBvyyl4mR9KLjeuAFtrHmTko4b6V944qTQ
WSP9Y4LDlHNP4kq8pNeSabsHVgBsOAyNk9N9Q9+K4ogrXPqf0A5ZUmsHnBA6jcKCGG+a18KdDSlH
aX3wRBfrzc+gMSSbRTCONpPG5E5kF3AfUlAu69puqFG8e/QVk0WwAuOk7Ge4H6KbY4Wos16ivBbA
SCgKgi/R3+qxp2NV+U6bjeRRt/z1LrHip/4qbC2JdpJFyvUYmdR8RL7IGkSXs2H4b8h0Q4C2Hxge
a7AxkLkRmUm3RCy7EfVBwFTEP1KUidq24p5ObPvnoZmtLgwDKM8BhpLENrUm0OLTGA5LnIdiG5z1
nRDXfvbRAVdfYu4SO3vdDmRbVBjllw4cPbkNU6pBULbjRQlQEh3cRPlR4ju1Aa+D7ZVGh5AsQASB
Hmtmkb8w30CrYLdjSaOm/wAiwaZ3bcxrmv7w3RKyxbd2Epps4tMM8HBd/4g6kL1a8PO730DDxAUb
kNBCCi7ApvAgElJ6PadpjH6TPZ7QIHnZLxv0m+NAeWRzBC4A6KLwOo1scALqJtm0W5+6Ccx4d1VI
WnglONwkbmZtNqXLTFyJSoJTJMxr86+eluLuZrud4x1YMa01Wl0YeaLkAGie6NZrhUyZ7wLjqnUL
514YXUBFRx+IY//iY5IeiJqz5YTMGlOptS3avycZxsxZwM8Ed9RG0ftIDLTxI7IwGINVVETCks2f
LRuuVWbJMmgzdyb6eP+a42YLAOoYMAuX6HTgKohGCvHMh2wjlgagfDYm1DLwmnczpedpvj5aTHAS
QzWpiQpqM8yZO/0t5pvRb2WLUTKaPybu8uY84LaxFPd0QlDPSQNSE9eb6A+9puZjSr9SvDbutFC0
C6tjtSWYUN6LXhpJT2mCQvY6nQhxYSs/bh5MlmwgCIUtl+uNibzAE6IcFipQRqVldKsJaqc3YIMx
AtE8ZKKRVemTZjceW02YPmfm93aU/UaXjLNe1vqNGOj+0etKnV5MviicqyM5z3Awb53L3VFJc8tw
NNJHh5ohIoqev6NqghQhuEdTQ8XEofOLRSX5laJflrkyn/L/48gSvIaz3VqKfXU+RFtV3zx43+Wq
9Hp3sv6EowKu3bJA3z4orAYq475Mqr2oPbhi77GEPzl3I4YlhSOKVZXKjeBsDshJrpTByIBjVMKb
0n6u+tq+W2Mzs9+o/FH+GneLDuTkF3gUb/AiPNOPqF3IMlzWT6ZpjfWxh2uoN50XlHg9DNnKxKrX
l4J62Z216ouVgACPRISfGkoA9mMWnrgqYJY4V3vidv4NqjgxR6HTijebZFReWtq3Q77DuIHOB06U
KkJvHJQgrN6SgS0v1Id+39/8c2bUoxVZzIt4RzTVR3ZOswyGMpthxKPurospTIiaQyM6urAUZvOr
LQupASSVDqj2AWBXeNhnBBQZ6Eh6vTYnxtVWyAxhX2RJV3lX6CjRFH7m2amo7qdaN9TU+Vs47wsN
MrPOI2q4b81grBvsBokm1PhmdNEUmlwTjR7Yl/K10ZWHJH38GVlfb+BfSR1pJGh92hTeVcHUcl74
pM6yPzYr7DNnEeaZ8956CgGngkOUyO9EGMfM7qt9vo4KhMN7poIJhyZtKX9qf+gbPAR1Dt6122+r
hPTy/kgf7sGVr6zwWP+Yt2dYVPPh15S+1mRg4uzW4FNEYCmAB0/18u0Qa0hchXiUpM6iI9/spu7E
/cRAWl/yVrJJKtP1eUDon/nZR1M6b/IzdseRwjqpfgNxRU4uB4xBubXAP+F/Frk2Q4eu/GOMkT1d
PsxTHSEWmBnSPDcPPYA+Y1+Q1thYNZtX4q1CHl0MtIdAA7sMKwAoR3QNu9CarodmTwqmgF/7g6Th
zrw6r4RiJ2+TcrZR2sPQZCCx+UVXCgtVCu6G8KURXeWZiZ3A7eLVX6I+5q3xc85aoBG4maAg+hNu
Yq2s2qO0Bd1FEy4P/9J2dLF3zO7gOemq+beZsOMdaWphwuhia72dzFMJroCbF5oHJGSkcO1MEIIm
XtSEJ0w5lipf+g3f/tW5u63VIy7HIpEjOjDrGCuKF07WvN2hd2vt6vdjDklu/aoHxL4YrPEgqbHo
YRiFGX0o1XvIf9JIwGs5y1WYHdkXZJNlpx0bozNv81a4VuGPknlvchIIU1THEos5A3zJRoIE83CK
kZEZhzx504mOujMO8ajQ33G+m+k1b31kif3NyElrtLxew4qH7fGWPbf4gQgv8trPXQnpCiljuVKI
eNXvIJIt+qPYIGDtBCyEDPFKU/5cG4MIKHz1hQGAuywC5ySHXU2BT40Ok0qr12NraLyTzr5I1nsh
D5BLGFX0RUcPy59YwKrCWjCuJ46dsuzhpxcFtjqrc7eD4lENf+OHs2kGOOkg+WerkfypL+2OLexs
faHyYAkvb0u+hddrDJhXSw54Ta0KYlUNJgolpfflu0vpwTp/oPxzodwq53qdNx/3efY+VLMDQ0LW
drbHK6gSr4875QWSyFyRbVi5ZDU7OXiKUusOFkR37fuwXio0Nuxj33SDvLxwqmncN/ZzSK8ObgBc
hnFln2fAKc9IJWdsEJC75yZUpLR/2zMQ5K+FlXGb25hZyy/9fVkV+4ro8Fg3vUuDWxUvjWuuDR5T
90rsRX+7H+vtvxfuA6qkP8YkkPA1qU/wVtOyAsImIqRz+HJuq+kkKmUbMdTDJNEcyHo3QIDDZ4Z1
DUt61hqP3PFv0A8f9hn6CtwIutDVLz3915o0cJxb0uRwmQnXCxwQcPzAEw0xgJ6Tmsxx5noHI+uc
aQbmB9j8qgOvDh50WqDFjmjxKNV6OEFK2sfZ0B4Q1W7as3de3meRDzXp7cLAhTcSVC+rxQA6E9CL
pLgvLsOI5+GRR4iP5691G5PMhOSLb1gPBMVCVIWwH24/rO2mc8Z7LtsaZoQ+DdrfDD+M3K8FuRny
g9dTfq3ZsyDtk7hzmPqVvmb6AJsl8grKol/1zmqoMdpOwiqdM12NHj8qmgR+IJMoNjkElimkDHyP
p8ZD3DQiVbNZPuxdv/bMqe/6HW1Jsiadp84b6w/QEuR1WMZk9qO0rrkli7at7HD543743ed3DxoP
LL4saHbk+ZsHT1GaV0fxZhHkv+PZhuCYmSBVn8XXm1U/qp97j+gOL9UkDE768NGMtDEyR6i7TAC5
OXAoijkmQMZryYg/XHti7MS2499HLPnKQLsvpYv1uTLAPQfHLj7cBGRJ/rfX3/EzHP70zgBtidHY
eGE8VySzmMzL2464IluXlDv7hfeD3snmI7Mzu5yPYHWgjMK97ngtXESEQ4vB7BdHPd7S4ZSv/uBs
FLKzlHZVvqx7sVZfbiZ7U/VnJM1nKYNfXGFL4J/Hp+dZz2dzFHpDu/IrK9uW2JiCl0WwS8YenHsI
63BUfgrVmHRgYJB/O+wlqqn14oxLzjkcxfmmWN/GMARq13itOUiDMYF54KjQQ/3GHP52Bj6MuM/r
o83Fusv2g8aRj+0TE6AlA0t+Nt2y2OcX/fCGCFxtLqFUBa+DBKJBZBrRL5a2D1Sawch4eo3+XQkT
tfMRIZilcGE6tBl7qy0Msl9cycU7+iL51FvhWvxNOol4FMi1w30x3VFInd/mL/rvSXCNBu5wzibF
9+0xdfrg8SbkmGxxUhJaRQinmLKcymODaxYBGiswLu1PicuWTbHz/R1FOWBbbVzqRceeR1O+bf3x
soQPQOox75zepT5ghOeahC2qVm1BM7LwSgfnLL+Fpw2O7eW7LAbEWF3tgV6F4rLJ4vfIBDm/YApz
ejMQgPWiK9iZT9zOGto10ERnwDw9fJKazW29C43NeAv6f5NENWA643ok64O73sCesO7htEWCCBAH
+sFap5jLZ3tiRlVikP7AF8ohgboh1jSmIeZXDJtaIPrlYjhNzenDntzMQYqSlVN6xXQmM8tNcd2O
SYDVrwXkK8tm7T6Hzgwv/5PqMyMDmkjmTn8+gAZxw/bjijl//EHtcWt/8WSlX0v/NsVwSgrKPS8A
HzG8wsrSmMyWPdKxThivF/NL+txPvRKL2/1z1/tQp647nImV/bDTqb7Lqz2mkfEIvoO19DQVSGF+
0ZvC9DN9YF0yNum44WuEIeXYnc2HCKs343SSG+IM0obPnYawXU/sZ2E//Af02LC0ezySlDVwFL1u
tKjoNtj/BHf3jNETXDBlfjUrbC5oGS8Jl8gKR//IzEcXu6Aa5i180aEUIEy6vDlb8PR6fzCfIW4j
JYGuADPCgdWQ1tYQHByg63hJc1/calLLLSxq5KwzOwaw3F05xYucnH8cDj1BuxoFY0Wj4CB43ex8
MZhXdrsklxHLiqaD2U+zhjSgoYu+zeffX9U6TONvNFYORcq4hpdX/Sj+d0mXhA54670dsp/obF0H
Qq+9us2nEeq2iLpxLFOJfSurqJjf2/lySLe7Nvt5iWu8lPSfYOI+/B5ofF5d7PoVs8J02ofvRTe1
qALOUe+g1PRbKZ4Sh8lD6NSuJzcbOfrZFKjh/Thc4Gkccm0TF0WlTJViXf0b+jbo7/D68GIJZfO7
/Ro4CizbU26hBtB7vdCVGPav8KZil30vpniKdzwQ7EZKAIaIEIZX190Uahl84n/UXg5XImQAuv0w
SODOALuPn5a0nCyuZOhrMHVWtDzJSUu+t4K3M9VmasgPUTdPO/sBl5E6qtbcA0eRDRCKbsN3H8o6
JbC86MwmVW0KYZjMKq5uGJNN7SnWJR+DZgKMFmGHnE5/nrak9chmCoJLzSSQwRwqs1ORUjl3AE+V
TEgrw8NzPVBXNzpyuV0ktRBpk2VMf+mIydid/pt4CnkiQNyei75hOMPAuvRzjPe4TiXKkX/ZjUGu
WkPzbqx3QU6iwEXxXJdjeza4aQPiUOcPS/Pzd0lBjNWHdisYUhRCUwynzsaH/tCTEkumbLRryIMQ
PnPmYyqC2sPONcoFYMDHfHrV3X7uexp7QAoTk7U1JaoqKjHnyq79Kzh+uSAnI7c9U1sYxc0pSm8q
rr3ClEDRJkxcf8TFDIAZRmWIedHd5QRjETU2BzPi/b0MeCxjLAzJKlRsOHnZ5x9xtKlurAnT003J
ymTr/nNdMPcKFTFWht/VJf38lr0OoN1DIigNeWI2dzuHegLI4nwZLruCI9sr3mWqvTn13i0nNcQc
D1Jp/QYBG/UG3dNnpws4Ck43IuDTM3cHkDPekfTW28wg21cCafEda3n6Qc9aeZ1DndE7xYIpVcUt
bsuwvJo1Tmd0hqmNZma+Ev5YoAndoaGfWvIqF3dLrdHDe90lul651drP6Umt+YpGbyt7rPh0k4nR
S478tD8T6gk6vWNSbkQanT7DioBEBPmtGjPbXcG+26AsZy4TG/jQuZBHcTc94w8Oievy8iRIeUqJ
f7s/7IzLNl91mwZ7c+EZ+VgOGBW26t0KvzI2X5RT5YaTldRbDZRcOAIPZ7A/f80LeYep5+6l1mQB
OYj6dYUMA9AU3E0CL221YSTZeeYA7OSQgPOfzwtss94QXyFBYEWIJ1DtjyVjmgJ4LF/z2wQc/v3S
n97Zopa4qSgs1BIW0l7SS1QhbCLKIHjiWMTJFkN7N7J5HKMK13lJAMU1vqMk857CLRhN0iyYkmr1
jnhl2pt6jc21/XoTLGerPSUG9S+el6LcIRWnj0JlSx9yd5qYHXVJz7hk/Io8wRoOlZHLPygWNUoq
63u1MmxY1dxUH4sZ3e5/2Xrk35nFxja97igv/wmMXXEG4cV/mwqgIPLpIIYuaZ9/Ze8GB/Cn3Zfp
JCoCdaZXd0A5OQGMfzGtL+n4OJ3RLnONOwPCBAvsXawh/oCCq8WDMlP9T6bQfqPeG1p7YjQRRR9v
P1aL8wJe+f/eX5yzaOt2qi4xd55pCe74ju3r90g5L38J5aJvUurqbrDvCNEfk4sfS/l9zYm0EyBO
vfj3BqEhDNhXE+dkO2OkOxSF9QUodTsB7ZuZEAKIu3ReQOaGwFHYTSAq2g5/BuvL1ZG/mFj5H6PE
9nXbe99/3BOtg43745BznYCdPEAOvGIR39n5X5tz1cLSBjR/mn22qO/WZwY+Ukh2PaOoPpstQ0hq
kdJJilOKds2EaSmrWZvOHEW1QAmarzGFJ0zxBaV1ikNCcHarWit+KWiUHQF3sqhrQ7nb+Gh9qtOs
n1e9o6yw6sH10akt5FkgeRhitJbX+Khh767KW23B0Ciz2BRWS0pindPsoSvopnGBmmEyq0/x6NEf
2D9MbXnLJq6SSmeOkVHoh3IOH40kZGwQv9MnExrJN+hLWNgw22OS2n8fvUju0WCehxWF1kzLXZjF
vXPedssXDXSyPGv4Wwf5+n23LmNNOnawfjoOQ2Yhw8DmdokMOSeH+xXbhhj5c6dX1X/sji4mEpJz
RDk0CWl8qy2t4d59AVENjBF0zD5RtJIygxe+lsbGFdD7hWqBq2bgtAIlQl1MEwE86QE8lAf3tYRv
UOakJeiX0eBqlo1scWuVNqkDBYEYtuUIE52vh7mi1fqVd5H1tQrLpDsUIdB+cPPHxxHa7nlmVQPY
OvekijAME6Az9E46kT14zNOe6a/tuQcGcm/xQ3Q+sMJdTtORfS31B5s86vc/BcoqOSlPhTciX51Q
ZUTyvNkit9Igi1FP04IkIhGO5KBc54cbPL3jxIZbmEMAThTKKq6qYX3sg5IwcTzv34O4MXKb0Vy/
s4ik+t646jHzaPvqn5/R4rWF4cQTw6/NTfIe+00AnIU18Qfvy4kG0HLkSQP1P5LOa7lRLQvDT0QV
OdyKjAKKtuQbleW2ESAQAhGffj7OXMyZOlUz3bYEe6/1xyXDPb+RsWYBMJiO/bF2UF8tVad+bs1r
RM6AQbrEQvP5A/UzaXojCMNMOIE5oy/KVw36XkI9FpVp45YuXH3hPgX/PrkG+JYMc82IO7/UqtvX
gYVaA6kF4srlm7jzRcGewuZBnLEv+IxIrnhfGBCEzZmV67vTvcfTHR5Bv3odOxLpUFeAqjriT7FK
Vhw4+ytP2HhiFNlnDhewm9qESpO87LGv+hriu03LoyqjBJQX2envMsZpOALu0/GwUBmTdNFD1Udr
LGDfOvMLspyyu33fFI3bOt0mwMq+yENO6+yTdocL2HxiYDHKKhI1I44wJUJZtb27u38CzTd2xXD9
BSdKKXbH3dB+3zLHXCn+RdiNBTHPP377Bfx8QTZJ8ObdcB5QO17mSz1qL6e31v6dnhye/3UKNmj+
3h3xYK1JiPrVFyuubFI/WyYJ+3qQcEKsuGQgjJkvsx/BZk3jQnxQ4jjsG8t/hSMBkiFOv2UDtt+u
JKhmpikJNY8nN6yrvjQuiidpPAtlV2NqkhbWqUzDjkCGrVEEcnsswYzZn8sga/lpUFsL/xTp9KS8
igdiWMk9tAw9s1rlPtT4/Um3xoDZAJBFvJnvuH/HICB4JgTQFQ8yQV6yUEAx5BtfmPayEFy5ci7a
1cZUJ56RT17nu3fBGUumb/nYvVmoquGjpCUi32rDP0vzFQC4LwoRfkeI9E4NDLKepLPw4j0V5kqN
J+AWjh89al3th7hBDOpTyHrPwXVH56B/62gufVKb+cbJPPwvtVrmPuguCatH8jVn/uJUYkGVPJT6
NMf4yZILgAc9mN05OD6RnkfEjJ5QGM1gK3cz4AdnqVPCy4pr8ZefWo4qz9zyu9wF/kAuoD1LVMwC
zBXtFxWH1ozg88NzwvXARgjHX5s5ysX1TFSOnHg3xYJJmWN4oVPKC1Dknl7TjTUsGjCh7dzI2fsc
pQsGpOeH7L/2bNO3lM8zQdzRvZyU7otkp8iBYM1osdoibIS5ot2WPzcGFWs5hStcoQzTMm9FeknC
RIH7ma95YZGxR9Ze27iT5DerhjIBcpqLsHFSIoqxTr6eM6TZ3ZIkRPKSHZpfFKhowBgF5p9EF1YK
xZKykzBB1IuRnOWZJuiO4Gz9H6I9maTTbx1Iws2EKNGX1jUiDSeqARSpgQ1pY/yX+S1iItQe3BWJ
o0bQP2poIC8aYDnNmLIZ8oGdmad++VzTjxv1uNzWEBPWd36SlthIw2J1mf6AnRfJLlb9x6pEZ1I1
jv73+Df8u4Y/cfZ0sHD5ouqokMuNRj5s+NqMs9lbo1uwt6m/O4gr0kExqO+lbXp7Ei6gHUgEUr8F
fMIu824SjSXvq6Jyyelbw60CBJ7Ch5ojY52kKE38TTe6VbWVQWj+mL+vcPQYpzg3G4eWrapA9ImP
cIsZ9/1htvPV0ThqEasYQo2DcD3z5/e4TtfFbwkXKvDC48NCbrjxbjX6oSHgK+OVjXp/7LnCVAyL
Bs5iCk9AgRawkR6YcsiBjF/w5+Vj0j3LodiFSOUogpd1JodpKaFrRIDBlDAuhn9ZjCDo93H1Xuv9
z3OrRGPM6XUNxdBkgUBSJIYp5AXNyQi8x1hC4cnP5MiG0x0o5JBsqGv0avBythC8vrUVAOatojNh
QNMnk5utRMU/hEmoxSciDhC5anQu34FJjfNEzu/4cpBO5+F8dk2N9+r8OhLRakWvy4jKZrJfBLp4
kKU0QR2Z7+7P8BpWvTeZXnnjSiq7bGY0spmqZY6U7vHW6H5afcXkYmWRdRqLC5LgHE0Ceuoa/3wX
Jy7z+uObcZ5P8DdB8zAQmNraeQghQQZUjPq1gsqM2hQpPcUAUyDykHomMjvMZWTVrgtG2f6o4/32
hW359BLnycl0MTfFofh52++J4E/P4iviFJe2JAVo8i7LQ2unRLzZZvxMF3Xxp3MFtIKnv+0Jm6CB
PFJmymFU/2WFebd/5SeElWX/zvTr05/riKobDAdcUyPMqRK1y+WUhOTdShFzUPwM8226Nc8NNwRD
ASMi9IoWSX/KH89c9a2f0y325/oj2U5/VyyBINIRKuTiSNjP4ErQYYVX+akjkk9Yr7u1jDhPIWGz
Jv4CH3Hw9EiVWReHeyR+5jEdP2jyzM8qesYpYYm5N34qoMoge7nHQRwaju7SdLIkP2FjhNbW2j7W
5p4+tIwQCNwj5JGdiMBpmY8okExJ1ktnSkJ6epXsVbnTmACk3kNdljCMBrbijUS4tze4fKpEjHkK
+uRo5MYlK/AFJoO2Y5Nz5auu3sKteB0BjFiRL+1FwuyerOTD/U/aKTsuQZwVbu0KX12EMPixrAPu
3eaCcDmQeauQox7ly6Ox5YtQ28ZeD+tPY6Ne1G31dDrAHGDylb6iIEL+15BeAgtq2GIsx2qcr4wv
jUJbxAjCaYhmb77lV5tqw7pJs8/qiv6oCMWztWtW/405aLQV0iKJ0zreAxU2bHLH1eSyRBFZKIRa
SMwGTCXRwv7dbeK3X0CQ3d2nV++S83vXxvWXulSX73UeJ3G1FpfyZ3Eod3WkrrqN9F1c7HoPaBsJ
0fTdHKePGsL3bJ4rfTEUDh9ZfoSB3taPSD7zeYLHoaZjoB8X2fd4loFFf+4fKWOYZV9XbB5rYw/C
UDE9y1sByCs/cUMkTEy/8pbD5kBSCFN1+WkAQ2zh29Xw8Znd7reOf0fr0EXTDvc7GveJ54pnzeNH
XnSEUT4d0REiDkzZS/8Vx/u+XelnM4YYg8X6MMmIXz+WulPPcoqjspHDuYYDb2eoe6Z3X743umcx
p1m77FtD7SUResq3MO1y1OkMxB/PY8rxdt9kGxI5cYW8ca+PjmJnwUlAC09MnF+vq19rm/1eecdO
wr+HLxB6rv2zVlL4OEuHxzn9K8/VWfTNE/Bsdb6eRF9fgw83f3cOhp/8I8WtmHxIB3S+LDgaSFe7
qM/dT8X/7XF+BdPF+Pe8jSgOiZpc308ymz5OL1LStX7uyE4Oj9/kUKpzmF4aj7eEXLGbgORxaV3S
OeitBGy6tZ+Pk7E1QvY1zZEphC2WCeXIWjxGVHAwoK7ybyEuj/qf/EK1QS8MrQ4NDNRzNzcVpW5F
HzvsWLMmNKQ5VSbzbHlAqYdoDKscYiGVHAXkHkfYKjV6r7QzC98sOTD9Muz/aKngtfrLwvQj+Rh3
j3OJU1Pcq808OanAodVC5uvePxH6X52euKo5gSSJM1+7vD4tRyNXA9Iq4477L21HCFOHDJAiLmIU
wcVBXArAy51B13PmW2HKYTIG7W3+IzgyAKpD0j23IpLTpbwXoKnLc31m+5U5En/aZpWWnBhBoUWa
EEpkgXJOq09HLUM+TgOys3I1cflqNqY9Ga6R4jZBRuj3jFDMtePiWrhMd2pB2A3skmm55zdbkU84
3242cBIlTHmf2W54TPgmObCsciV46c0sAoEfqAn+iUjxm7lRkvyZieMJ1vpG5M3VRXHgC5c3cdSt
w6djXYNWxMZMyo6QufDWrGF2AdaI4IjcURCTp13uSBfPoemI3A5xefN5mrZy0t9MIouxBxh6eXdr
KQxOp+3aDr1fnKu3F6kevBzeg08dLF8CKGdhAfoQdi8ANWCUluGjfjjcRHmY3x1BXwp+E7I/SO7w
8pqwdeTzA1tusyquLGRt2IDbuO9Nnzq0YBCWB3fDoswxMrmsKK0z/cHlrxQCQO5fDUfngFKo84jc
TWxCdC3TrceofYajueirwIJq/32TdkVYJHocl7r40+NUFzfYNfWTlPU2SQgPBn0D0vX457ggZLfL
lyxn6RcgKY/veA8kyU57N9FottwNCMcHHzySgJfuRuNNFjd9MN3uSPbpcVk/muUVxgSGp19PQbKj
IA6tQgcHg8ubUPeASmH0H3AOe/6S2U/AyYYUjOaGERwRxSQQ0eeVNiUxfldsBJkRoZ0UoXvWxRNw
gc1/p7fUItmvh5vmW1YanqQr8HT4m6+xUJVh13mPA4KW5h5BB0jt5h4TPkJFqjufV9efHDX4UdkR
OjVuB8RnS4gf+70Uu6BmJ7oHJJLwC1rDDy1m1+RDJPm9Xrw4B4xdagTZR849PgYF6ajoJ1gM/HHO
l0EiWLwv2ibjmYRgPyFtGPS1pcZwwMSfpOmme29kyeMYbyTaoDdKfbjziF8kceFPBG7ILjaCdj0c
Rr7ukJ6FuecO7JWtrnovUHGliYvSSGcduTGdGMWSfbNYASaUpTuKG9mpoqp1WvIu96R/QtqQKzw4
hfhpXolgXeTCsjplLjncKFc5MbkQivg1fAyn975C02KGFojHengGAsxcoFEnhDWM4NrRLoygdT41
Xv6z0DkPhCugPXEVXFf3T1BBOyXVP+iQ0Ph9ulHuHkvtrJOfFtQN5X753oiGCyID0sq8TeTdgW8N
Bk+T3GcXFvpq/szCWTc2y0a8CiPiFZL8i7G3igekTeY/NRRY3GXv9e8JGZUfeAudtPXVdlEIfqf6
Bqwf1w1Iuy1soI9g25GFnMonYx8QmeRylVp/L81WgaM1VBQETP91NpPxwNCsLTvkbcLDH8bwpfwY
JyGLGPrrArxTqvyiOwCGzSU55tOjM2kWBt0dswt4XuOucj3W947lHT0d+y3puz7r4V78ubPegfMr
tgqtVX8w3/J95Y37wl/dO5UYcEneHV5q2isWvywsrJjavADVxgIeJgXw2g2oQWFTxoX+sEfJqUfw
Z1sElmWr4iQG6ji3GXJdPS5Wxpqb3xdD/Xg9qls1NP/pW/0C2Q6pptzqO9lP4Pog3ix3aLZvb1x4
F5mYFwc4GPkkpsVxOyK1n8V+4EzMENQeQROneHI96aNhcoQ+wTKY2M2/enAa2ZHqRfmXhNPewBN4
AWiWj3qNaHoiSlZyhLWxezNJshCH2pfGjYKNnHYoC8qAfzrSPvtTY0Lcdl3UAY65CDlZP+tlum47
wHaYFQcKRtjw9BSc5nxWGEWCl7rIBEDOaT6pnr8NDdYA1keWpNHVfZUCN/grLmMtyCN03wFM3Om6
RWdIkO2nZcwMOs/i8yShH025rvl/f7UVp0YCCWEC/NUo9n6mXbJ6RyXzUOWya5z5SqxvdHoLU7Yf
iNMEDLCczQ642DwK+8L67VpfU4RLIPt4cO9FArV6JmkhvuGTV2jSojCn4LxW95J/PArIFIkw5B/D
l4kZrb+TrQk6yEn9wVmC5/O1aleJ/Y1PBxKV5c/aatsMbGdjoFA43U8682wghPWpiJkswZTm+Ezm
LtkDtEfae6Afd85Iu/vpJ1gXWy8RrLg3LkbIFcgWwf1pbBXDvW6aT3P/ujXL7Dc7aZfs97HmhANx
YUj6sp4eYgKZkWWmEXY9Q/exolNAdwSS4V5QAdpCRhdHddfDHSOkUyRi3I8FWgSSPg1YHF4iRLb6
3urChh2fE4CHe1E/92htrG6dGl/lc88t9TSiSrffXOAP2a5PquVJ7OBAfDErWIya6mYdDUfmiiIl
jtjXbvRNyQZuzB0VUi53O0K9gwRL6F72QE4RDIUKKCEOZbyZDOUNsD9Ks5PJFsMySJRU6uiy+wbG
vQe5seYXVKk09PkozSri8h3fn0P9naM5uC+S525ur+i4lc+yx97a/8AKkfx1Mhc8+GosiGvsDsIU
DKk9HsSg/NUI8hsia/v05trNNpRTEnKFncQQqHl967MiQLN0NyF601pJ9KTTewPgC3wLTIryXKZH
ExmMW2rLaZOcOF40NWy5D2UvB4DiMYHlgfDNfBnXvWt9m2/kWN/GSQ1HCll2RuEbZA6yGRFJ72c+
WpndPTLGSHwGU+7PwX+EKvY3AudPFs8rPHbK7+JOIiZZUUbtyL9rpy7hS3SsUGUW5mj/NfnvUP1S
Cx8o3ReWZGZkPDBPOgHePsqaS/92y42JQGUlWv53ucn/iSv2n9Ll3FNXJEW/d1dwYlwAa/aQu/Nw
s1++zx7VRWxcGpP6YuId3AYm9rcVner3TaTeT4LwrHYGMBXoGtm0G2NpyCxSEIiTk8v+wB/Z2cTL
zGrgEFlat5VJF0vscV2FqIEe/SeajSYa+rn9aw5DnIMSh9gKrjiA0JNCe8iLu8KhRlqQhMfC/MKG
KO6t9miIy/q6R+8Azykf2lt5GpiA9E2tk9cF/sBTyHMNTOVe5AelONWd6pQNf42iLMx0h/oInAvt
LBNiyy2JRQAzDHYEWVvcE/fabKq3w4SP2kYkLIsXykcGgGxvhK2HuCD/+evNFLk38LTVvuRez49v
tkb+jBB9LS1hQa9/lYjss92TpV/fgEgDm/OW7cZDsU2w6R0h1GaQ1JMJB7RJz1XhFB/7d7dSvaSN
dBBVxeY6uVz/IcbHi85JCeIjH421Ym4YNjhVIrgDJgvelwf3/hBR18boq3T71zvoQ153CtL8f0xM
a8l+ozpZ5ZorA7MehW1mJ4bDZy4G3UAcjU6RGYGhzfL/Ul2IurzxBgiEOXKG4izxT0FgoRCI5n91
odRhqaBmkK+DuZ2PK3t6zScDfha9X3sFYgT5FPoLDhY+8lAHsXsFD9PPVe+xasc46w8GmiI5er3s
N+ov+AYjHP+aj+dm4nb4blSPb+KaRwb6KUVyegIlry4tUZjNdtc0RAL6NkJzx9qC5FOKmg+BBLUG
0j+sVZsI4xdfaelKPJe1V4b37fgxrab7hpe4ZeRxhTocI6Di6qzu2jwQudXbE0stms2vTnZEacex
qZzfZsi/vSevLZzh3HkZ7YlICweP85Zg9rAikMthX+A4XQj/ihc1JbTw5OZCGKK3RuwzP31NFgve
T+ODSvjdwxeXkmUnuTegDVyBR5UIDgk/YGN9kYepVi7vwJburD3neguDuuGBLX8wTDfuda3g3SWq
e8SkKwK+QIXOp5dpc5txc9UfpGboiV/8k9ZWv7jur0o8EpzV/wgr020+EY8hY+J5zZcaWDo5xuzI
6sIY/JJTfv2K+cA+nlCInLv3XTZG5NebL7/0GU/nbr5myTFAkM/mekgSfnGgE5AlEZSklAONdigy
kZe/88jE6cBPn0QKgr/MVpj1n+ycJLp+5kxkgF4oFnSw7zlZIolgEMgfI6EBchxDAzOJAdt0d6za
S5UPrmnALUCZ5D7f0vgk5OPE/EVJF2LoEOD5RaUsmgO9+FLEQIKe+y4ORr943hJz8bep9oQK8K8N
gZtjmD3cx6nvPpQkuuY7ART8BfGAQdjkOALB/6x+87g75WdBiaYvlQGNJbxn6d2/oJxWhIh67U/K
jK+R9njdP2596V1hNaa4CEu+DSLbUkAaIaxaz9irpa1tdEc95leub+qqbLmkYeE4y6C1nXrklpg9
O4rqm6gPANgSV8FqLX+0P6IRQugczGl7FwP4Prpfz50LR2uE0hg/BPeFWk/9aGmsRPFnLCk74qd6
MVNsU0ZycG6bQejz5cjCLl0lKQNR6wAsF5OnCJ8lKWEPtHtYuWcwUF8lXTjGb4xO9HWRmyctlX3q
99t54LSZu5UNAon+h/l2RJrs8z+0UGWcZx0NMHcaDvtMhsqGw2hUjI+smeVNBe5RvbFaD5WNpk93
Zpzfx26kBYZ2QhsDPYHSnSYkSgOrZ5C+40JcwkK+l2xsHRG0fD6c7kGDS+fQ/BAGCpVrwjxt+VUZ
x8LpYzyotf9q3ajN7Wfvq7fnuMplt9M28mc5MI+Hingu10bmpEb0rCL9QXHfI/faeil4xDnz/Yvz
199wnYJpKmGSep26ITF21GKRygR0gi9bXj1++6szfna5m8f6jaePgSS4fuZO4b3E1RUGSA5adHdX
u0m9x4n6B2qNPeaiKY1EqrdprHJRa1rbqxzU/HIwB0bMRYKOXTOCkioXxnIhUnIeuZXIqPK61Azg
eR6+H1/XnUW3cUxZHVOYl6MNw5mAQO+JGnG8o7XdvpZTT+nqgju7aHEDUQ/UfvL3PJhSmdr4ccpf
hrI8blGNjfZoRmTXz5nUwcBwR8lkDJzK8vsGEszhpd47EYruQ/eyjRpbpI/zYMBoL6aP/IzaCfEe
abRzk4B5A6amv4JegD1idgALktiROyLu4PyuHTThgAlIGAgQLwMRXRa5n4/1lb3i9UVM/HNYpc1S
U7fyXq386xVOtV1fayAbzO7MqkPuGfdN/faVB6aLa7JGhZCTCYm44lCofp5F+kneiOdWchSq0hnZ
4N3FH3a8AaKB2fy6ENmjNJdMlCq1023vsAU2TZBtZHTprzVT/6slxaSlDAbr/4jv4JCUsfWFWwPO
PIJyb1b1vOq2oXIqI2gQkhF+AYA9EkNtjiU1bs4GpKv02RX/ropbISaVcBTx4q0n5Oib8ls+s6Dn
mj2qW86NN/2IQMaVcRS3Vr2sylCi8gtIYcOn8sUjDqv/5r6BN2pCZFTSx5u2Xw4WnGVVZMEsWw6D
o2bGxRTkH92PEPDE/rMuPbVANIP9Tjo9vos3bWy5QxEfsKsV0gbkVWD+kUoLFifhl0BTEFEgMf0K
hyz3J7CfM6DzXw+HtOvc5LHiZ5ATdLxHRo0GTgRePlYgJtd11B7fYmyU5DNRdCX415/pL4M9Y94o
vcG+1DaoUR9xB/FECeORn2TRL40tyeVNFjRSBAGtYlwpV6CIj+G/ChrV66Pyp+CCuU3cNI7Can9h
9dBUh1asOlu+bnJm308VTZ2iP9HGgKiBmQWkBun26PMCNECeewLJOSLcDIddQGg+wmll2wdcwmCp
4oJphHkF7Ch1JAJgeqy4iC8YjLjoEULkX/UUS38946HBHTLZDZ23ofFhfNO/SLzXb8ONTGVGCkiH
uKRkbnfyWy76aJ3aaT29HILvrkDCqDzhoIHSUBf911EoOWq9LJGPzdDEotMDLoylyah2pBLwLwW5
Wg2xvBGOFnADRE/dRw9UWq9zx77IsOMkWLye2958OCJAg/ZaN9eNmqx5L5oax8vwCrLwenWr1kbk
mWPkGBnqElL7mapHpwZuhmoaojGLqTKphKC8wo991D1GMEmzZdW3ir0GkdUHXQ8iass3EwnWfxpF
GV4kvIfiTn55mmOtWoJrL0yO969CO4FQXjeaRjRT2HwOGZpxZxDC4r1hmVkybPSffDNzSyRos4Wc
TImLNFbzNQUH1yePsmsprnLfkBIgz704T3fJM6BZ/2bjAfOkdQnmIisDFvyEqAS3C96ILCKaJO5x
r4bFkkq4C5/Z+gmMCftGIIfLkF7UHqrA5g8CQnJHX/2a7XZA2pJ5ev1R15RutAmke2Hc5nTgueKW
/8FuuJD4RHsX11viKCEFPwSgMwF8Fljpzij035e3gNDHhdsgfm9ueEKQBgpvGDhNuiLOpzUzIqJ5
DtNTtprgTXQXMdwR4vOER5J51MfruFg68BpEuT8/31iPnDsCzZZD0kVhJq9qSoiU/etKBzdL0tZE
0qZj92PLQpfhFFn0ovCQjLiFEYPRMM3f7euXjBWvJ6bAwVOnFtux3DSR/DUUe1oTWGHKn0Gzge1F
0ZW6w2huXu9vFdCk8XgJg/m7otCoYW0CGZkbaZgLW5a0eiVM9vSt/3wqumOCUiIHK10wYOJkrMWb
0aZ1E2i5T/3ya7k9lw+aUXkLgJiu1X8k8M7z3rlG1Dt8aVQPoUZmBbFFbLSajfgI9K3x5FCwpb22
VgqfWCnALZbjwLJVkmHONLGsRFzOnKHKTj80LwdChp7TVao6j5tB3VTmdHKYpUx2C2Q/nSuw87Mq
A970yycpOCMelNkSqt43z7OxBrTTRruXHGy5aBmmfffeipAOvK4kLjwoSLpMWSDhrTDDsnD84U/l
sPrRGzc9SnZxHD7Sf+mxnbbaF3R7v9XwgIGG+8PhtSk2OkHZWGTwVvORIkQGFB7immH35UwRrcuv
x1f1l6iEkwbFykI+8h9UzQJH0jQz2OL6cvphgxlUynbzMLjWWr5X3RH75XR1+V2Uh9Pw145bLLxP
LBRLFIHMm3yMjWudCuCl/GwovrF/oAGmfA8lRJF9NB11VI6FGiiDO7DLkZV6z7IqI/04MFfr6j/A
ElaHlKz/1G3zPddnNjj9Sib1j5AyiR63byEqmAlVO38z/M/T5nfD3eo1xHHphyf1eR5iEtiQCdzk
2qAQdlqmcouRbXRYOpOtatyG6iMdloD1yo4pmlBrau3KqPWgZEBUK3Ru/17efFrPBJi8RN8GgJZs
gSSRJiIeUM8TbE2zGOsoZesynStLlg2C5XOhvU/D5qrY7/24sOAPWWiFpw3kfEW/kJ04kQWnOUpr
Wniue1aR10HflL/s4HzlwoYeIYro6j30cAqq4X6rAT1yxHd7dx6e5dsHZcXqSMEdySKI27SPrMLU
FtSkM08u0pai8EgCXN//NN9++yl61RvOKZZB8TavVsZHibbymNiJ3Xb4H+llBWQa0LZowQORx7La
zMKFiXULSz0xvMxV6KEey54uOWwsDe/xtIXKItIDsSJH2OURPJ3ngXn3QOXXTna+vxX78S18ERol
7XicKxxexDl4qLlyv7AlYGxiGPnP7bFETo/A4X4/IAklBmogH+45ILfRkRfynwBrd3nR+SoHZ1A/
CIJ8hFcSdSbPOnRXDDCAO9c/7QrsyC26eJOfldtg/NoNsIcIJNIrqiqoALmcgVqxaACPz45NQs+f
88hiSJaROHKv66IMuRv6/2OmuVR/MPoVgzOZtxpg9slbhbkj3SUsITG+H2pq+zm5BaR8QJ/THXu/
hQxMnfELSkyVPYJAyOHRNP/5+8T3sVD2bFWNEKrphsNIvAYYoNhv0tkhcimgxMiUQc1tIoZnEkO6
RtgpeB5EGjLw+oC/CwfBzOLfnrsOeaNwe0bGNSwMfMH2g8wfoPt6ckbD/VXRePUrIQ0M0g0q+/3A
rx/dUWuge4+UiEt6Yeb2ayvPYQ38VQ0By9XpzUwyRxqBjSnoY+5uOXrctwiYR/WinXGUiDjggcS/
cy4AE/8SEegRwDuaI2g5DZgZUzSQ7Fpa9ntSvzqQmTtacGYGdjtQUVQ4HYmQsEYso3sMbL8tbp1+
lZDHCKJvOr56bHFSswB/MwisUL74M4h9dyPrF4yWWfp6AAB9kVj081oJzy3nFLPpgBwj93jPRAHV
JMlu9H8FWGp8qHsuGor96FEUj6pqCwJyItQIqfqLxLaFLk1ibqMn5SdEcqLbEcOB6r8Ng7gImddN
YQUq9FEiwH9tkIqU7FsxKD2iMk5RYlsPouPCl5G/A4MIus++Q5wl/cVUbIEkuQhpKIHhF/m1qj38
t6A4aG+8R+6IZAvoayEJkmdoXNqb2XoD6Uad5DWgVBuqAcnMJibFvVcey5yEV7hcASTe4YcXOgzz
uTfWeurJVSQrQTY7AG0rPWQIdOpNadjlV32ywFN495+XZ+dTuD0vDEyjqeyqn30s8UG5Ka8NcUfY
05SjgQnsidR/inLakRBJLtAwccahWRoGB8VKH1Z7fp0Q/Y+nLly1o6ztItGdYZ1m9MeIAPzmLrSX
DVzYFY4AbOfOpzNUeo+ScDu+nUz1pff297rN56XbDgk2Iv0LtfcC8dUrCQj4Rx0HnQvjuM2+k9WL
9Fd7Clm1LOg1AggEf2Z6Z1dkv4XcEyGmlJ8x5gp/iH5X26sKJYHuoiMqmyWAD9c7CCB5BSGsoYKR
DJEmTiKk8IcHOj8ObBUFNy+ZSgUfdiIP/5g0J5tcVafnRJ4ThcZ4M7y9k2tFr1WKRznZG+knwhYQ
gzgfbNQ2yMz/SuxQ5NY5742JHsUF8D+JsXlUj8MO9P0KukaAXsKRiEJMBOKHKeS2PBfUyjHXTmF/
LubZgb87aEOVjRdQ5LXS7ExbdN9zvwh5Q/1cBk9drIW668f6Mr4SafX6IVNAPrasOpsXHDxrJeJu
qHA7m7xxcgfEZMenHL/jxyPuHy56f2AHtIPkL5ohGn8o+LFfDLdih3l3pupGJrdj0QWws/NgY7gD
+WxL9enhNCW80SXONFJ/73wvTH+QP8PVJztfJ00Ev+FSqCIFVpnkC/S3VfRac16WXic41w/ihCdE
ztDyc2YHaaDbByQjQnK03A9x3aNNPScM2ZOt/EeP8SL22OZYLdC8oAQ0vl4W/UA+1OwGOekRB5XB
00KQBapINt4xmFVK6BDHi4Dig0wNOkmMKMfRgsQHr9gjfk04HGcRVTB7clAft2jueWzBvpMqNPr1
kzP4dgXFURwBhQKfo8kCmMe5x5R9Qf9KV5zqIR+9YpG571eK6iHx1hmubmYH0gSVxlwJ7PrJNt19
CogvPNY0YQ/fn6+FvYI6g/bNE3eUhelricOdnjMClXjOh5VlIK/KGBBOeizsmHyU9ta0Z1gSAFz9
yIgzCrdHYKG5I0sHNM7m6CRqyU13KgV+ZIjshfXz7qqQy8gYVB3ZWLGWT9gZ+33D30WlyFeJy5Th
YjfQOcL7BuDsgJeOMX77iNN3cgENLB+axqTGx/qpupWJd0z2ih/9jUVine0v6XEBAYYFFgr3/kGD
tMTrT9ijnRMXzPddbl1hvntAJbBpIFlQcM6+/hi3EXonfPqSzyG1tFz50i1r2ZWeQbvmADxauNlk
F3kDYtkbxUOyLYLNMZ8Aw2zQkc8JBxVnRmTU6Krqw4s88RdpkPqMFYrdmjtl5mDX5takRvaXGwbJ
y8DSy/GyxnFq8OyhL+LGZ28kn3XWqmg1SVpu2SAdxfHnDMb6tVOhWxufDfnwJOFpihQWL6eMxd7l
oqcIqQJIkoKObHiJpLa+d7sqlLQTZpgJhdh9mT5C/Zc8XgPSDNHyO9QfYQpxyylDEBNhHwFTlYp3
FDwqFsxNixMd+d1P+X3FiXxk+HtUm4G6yGrZsFWA8u2wjQgrmn3JQzjqG5SqHlDDdnPfAz4r9mpE
eAIOZwRARVDiDBTUVIEc4LiCwTmjPMIzS2Gyis6amjIPqRoWrs1YHp/I+bh5WVOdz2b1BvWr/pBM
o38/3pc8ctK629WMe3g/7elDshHNoG7NAutXdkYnX008NXOgLjsfGfFQuChf4BZ2GEB5kOVD+WcQ
XKztF1toY7Qpb1+/euw6BiDlsszpbMJDdr+9aCZgDcfVctTDrAx1BVkICWUHdCWfGHUNJZBVhymI
pi1dxbY2R1JJi3fvJYu94OrEgJ7m4hflE9PYk9frfySdV5OqSheGf5FV5nDbARAQRRTEG0tHUTFh
RPz15+l96gu1z9kzI9N0r17hDd6bqo1JBzi90+Q9qpa4JKxQXh7iuvbXdCnzIduuggrlD3rPKC/0
DcT+EOWdJQiOUznrAV5ANpWE9+vCUrThTzofBhlyd7BanfGzr6/jp/2UTC3o48xeWHl0PHYqD92i
w2K/tpgbAyXo0nqEMEeyTlhzm6g6LE9LZEx6eo/Jyde7zRHmxfgIcYabfDWEGteew2snOxnAP33K
IR5W/abVSn4OMJmW07MQmMUqoePkLwTCc/Xc/bBOwYEH7kgrYhxMINgcuR6b1uskufCo6xDQA7FP
srdrxvsTm1Uf+94jbZhUFjrpadetOfkAGioaVyf1/lLYa3Y5oihobCFAc3JrAO6cC1jbL9gPunNP
v2k1+gvGFZfnsELhiaCzAMg2eQ5XlTXgdxVrAJ85zLVJJ8O7Kk3oKtZfNnxRhqSoLtHWI+rsJwGm
VzDsLkroP146QoZ63bfwie+Lb0ag/ZgBMaUcmxj02Vd1UFsIgDcxUq1zmcEP1GwnaDbyAK9QggSo
Ru4e/DDX6QnoQw4ONWHrJc3oI5F2LxWKzX7KTBboon76qzYwVYY9+7PFhFrkqK2A8lGcoPKp6Zk+
jklb2PjR4ipZJZVDX4wzNAGbXOU2tAbb6O4oFEvG+XvNb4ccyhOx5uOQNLIzSNhdtbiPEbBT1oaM
8VegAxvqr2z6RxcZuI9i+kfjq0EP56np0GaQOToCUDwyAkNOvPGdgLtYglB+TldLJgLu3XgFM8NR
K1wsyKmZ0cGaQIvmqdt1uzGu33Qp4/7ooapCogRBLoBLHxLJJxE7lZlzhz3lefUQE5zvgn4U/3vR
WPfxULGGaOhV6X43eYnkoYFhWdr222oy0LtvMpxRckD3qNSmGDcgf78mP9X62KeGGaN8Z/9vzkEx
ruvXiwXQ9DYPdDQ0fPpV0zgegSc7AYOdgRZ0SeoMfsoc9e8/UfNpNZn0Ou6OEYAQPjB6ihDg5i+4
C7uHQyXZkCv1STj7spw/JeQ7bFHYlOnkd9M20nGAzECG8UPtG/LraGehwD+FKISB2ZTiHzjQyfuh
z/f4IALLjYAQTKQWXzVmPiqsGYqcwyHIQ67V+RRE7iCBYXZazsZ5Ljbo4EFI2cxQYoK/b9vA0I0K
FH8eopFqDeiS4Qmrc1CeehD1IvYPCaFiVEBXtLG4xxQJExJ4uZl1qDq4CW/zVUcOV1sEOM30TcEU
5GIlwf4gqIZy4Y7xIyQnXOm43L/O7PvDewoEIyBALqE+jzlIZi1/XBNchFhTQEInGdCNZNaV4/ME
GbDDpNSVXIzuur40VtYLpKivhqrk8Nh3G43R/WjamIKuawJV09c1Z04jvOkyc0KfaL3mmkj5oJkP
mhvYAlyU5OcSy9o68ZP3X559OHU2sX1AT0j5nywhPiAkq/xzjI+T6JwV8qUaLCS5mZH2RGYM3Z4G
jJjBdNBis73K+OOBgYRJjcuggQISwgzzi/44M1luhbZKYTpcxbzrgJTxV2Pfb4vJM50Qh0btMdX6
DQGJU7aP0UquNFcZ/5mNb/aMn8j6WcZx4EU38MTPvC1nIPC2iD0OAbqiwzD7oLIthl3GDRq3htpN
XbujHz0ExP7Ik+78eTxGLbazWHwXvFN5h6vFJ36+HvJVjCRg1YIN4GuxzqvaSE6Q8ZyjdoVV18Dn
X7psrs8j/KL3MQSgAlMOseThM6Bw9hn6yWp34pMqBCSprjevtkTV+zNBV0m8gGbrA1LFld5P+3az
0qQyIz6Tif0W7OyAG/Likoc749u0ritd+wPbuYoecPSWPziQENjQFTHr0/hDYGnxNcGEeOQdk1yG
296k9LIXZSHaOSIDAi+Lj2aaENI3UQz5UMhe0I6AJ3FQGP5s0JBYdiHDsbydmhrPei/BJBVnAO4Z
VhWKK6hg7kvZBU1qnr5b2fwToKi6riGoOLlcVQUmTHJYDpQCcAURRD/5nwdKpkZD/DVbDvAbMu5L
2shso3xFd1zAsqbXzOAm7gyfG0Dd2TthyDjOQuDv2I+MeoslvOzm06KugH9mGYbhixbidO90+/Lw
YmmQyfo9eeXhqz65x8+MsccdRo4FxiHkddaHNWc/jhGBdXNZA+xdLHsT7KqYJdIWA6EHrtSGIQ50
PrqgQ2P0ew2Akg7IcFOui7SekeMF5IHQG7nKjTpvLbA/XOwQ6EhirPtDogsLVtpsQ/pFwz6OWCgc
3SWCtHd7OUYVpVzef3rQZLaDbBERHgE+jtBDrdzD5DeubeFBoWO+qNMwRxjY+D2dslbuWx7YAJTs
nvG+qwab05Ie7sSIqBqOGq0wUNtEYVoFEMGPIajU3HpADj9E9mV0cg/KAGsBTKMMDb75AEKPYUWj
AKwui7PVesvNgvfTwvWUqgBLMk00/A5b1mXNIJQHZFAF1dCtZ3VcHCB0AQpCNRlY5ay3KMg8EXP4
q0sksMBIg9YZ0ARC78RYbxwDpiGIi5nb76/Frm4bAsAH99Ica2TNrA3Uw8FmWAbkqMMoAbTPD0Cn
DeKsrBQmr9XTr7IbLgvwHpuyn93BdjacE3MCYscGq44Wd+FeUzo2YK7ssLY8zU2jG2H/KYWJX7AK
HSND8BXgP4yKEpDVnn1pQTKIO22PPJQOHlcUSecewaHVkIrd59V/iCCfDbzbGVnnmDUtmnpA5338
QUGXG4K7CL/Dd9MD2WW/ZvXsdxuj196ErznpxvcfMaOe3YhWoB/wMR+x+gFEwkkvymefj/15DrHa
+6G2D7AGs4LFCLot4R8E2sBC4e7m0qFsz79DrvfGw9lPgUgtXsMG8mCflmwtMMLh/gKp1dGUez9m
tGzLh0B5YRAwKhhSidTkeDUckonWbg58wm5hrTAgNDuGDX4l+WyU1vntGND5CcQFu5pkEz8EBJx2
mJet0hL3mD6+JBU4FViqPWvwB5j4gQDJ3rq7vQQAOwqpP0oPhQYfDQcQg2Ax6WBbTJ9T8NAXUY+Y
mjOfwaiUjiRNtgv9jMGoOa61XdFbrkBgyQf3HFyxSh8QAApp0tcHYBaGN6RwWqbE6Q/sD1JvC9rN
VHpfqzouW6glABr3aDhfRnghEp4RFtKNzWFz9OnU8BP2cGwkGB4D5/hjnvRjimYXoysKLfK8rKkC
deawjRzMnTZiM8m1lFC3gXi8J5/40BUnAJxX5BeoztaG5gAr3nhmkkjyhPvDlIKIs9UIuaXe1qHG
eOYwP5Vu8xAMLhAFRisLzTmH/AEUjRxsBg2yor3upx3vZpclvXIKc0Y4025Ui3E93DDlmCAaVSJe
tOuio46mZAOk3SfpvszVz3a02L75uJeUASrlVxKDe3DYq/pXdV2FJ9s9Rns1JZQ3yR8eZGF0/Oig
IoHX39H9RyxKrZBLm7XdH85sYKUPAKu5GV9NhGmQkMT69gWoFUVT6zT/IhGB3itvRrDzLKCoYsqb
P2l8PvO/ivgfojNz1OjKjss7WlYnJzfl23uE2ArfC/ViMAXmSkHV8J+IwYLPZbDUE7TaHzXZ/Qrs
tZ5262EfWdDdjH9tgaWnaIImYvX/rg5Nw0+CeSKixxwqpwPry/k5ZVvMNojxBuNpa9TyyCCoui9E
PlgEYwq4B0Dq81pT7PboiiOuToJVJNWYfltO/gzTtsfBaE8QIj3ify6bE1RVBwiGFw0JAd8aIi4k
C3C/RpO2BhPyYGFWBWDpOOJczMloJxYZxYCXLGosnulN0L8litEW461SiX3onpM5XubtSb8LmKqB
okGlpjSP0CznRvXvCAvYYF0e2q5vW9MeSopoIowv3B5iSiPfgR1OULrMaa+j3EhUoFcpSVVsgt7V
opFR7jo9cwHxi0Dk/14dGD82dxK8lt5cJAatSd+q4RrGef/gwTWpEDLgOLYq1X07tR3gFMqsB7Z0
/jn7BWUNaz+SYoynkOiRjIgyiKstoteohpZCgbU075SjTsfU7U+e1k/q/ZaRYx3XBhoB7TGQ5Jvw
D3H/oVLxXnTcb/aTCaqihZFwrC0lfYr+17g59UDphdzkgCppRFDFMWI7PhnAfeI9sMAQTjW7BAAQ
M97FI+v+cfSuXDzg5i6yA2BoT09+u/r7BnW//VBr4OMB3VBmUzVGldAzV+Aj10U1v0zqHH0L5xcn
qgBgGSn/4dm9RWVTgk86/j1u8g6kcthB+rUcvsk4TKYjCpeLGmi33/Spfh8hkIwRnrhiBRjSjrvz
by4GLQEmH1RX4+O8XyLu9PwjyHRaJ/N+LvljvjN/kPRj3NZHz3ulcFdwmudRvnP5zvnZZj5nSRRR
JexSVW1Krwmmq+mBhgeTubckEwUJXfEYNbGFtZHSq6ElRqblQBFmbOnKsjuSjJZRSjhada+NlA6u
vAAq5XsLz0geiPAxA8DXDxyqWP3lXZFgmURj9AHy9+mC/6m/5e3hUNEGx6bqhSvu7Ny/QwxB06Z1
1lhe1f/o9dOuomsI4HVvf+NyW0dP4+AY6CdDadYsqcM7plfLRFtUSWH+3U1jbOe10ooapDXcZ2/K
2LN9SfYWcDDDuOwGyMKF5x1DMrBBhQ0GAjizMnLog9TDoD3zwgGDJY67/UGf0CFYV54EDuI5fHuz
R5vr7YB55o2xMFDEGRG1IJiaKWpycM8h6CbYu/u/45ie7zk8jrN+j6aePucaoM+Od/AW0dsBvsfo
towue0V8JnM5qoKS2m7ssPKbvNKeovFE5GHItwNzgv4GcBuMfaARFqiwyKMCnmm/HcAw9RA48+2C
dcozaYDGeGuEYVulQKfVsBlzCKOMOFJCYA8+zZCmOIyR/aQpzmgaDqxT9Cmmx5XVOjpzl1eZw4kx
T9JkXFyNTgitoPgyUH0m4wOnrhp7dGWnIIcG9PlEXQ2yE/1pZiF9BSGxuAc9t1Vk3JygNl1kPC+q
CLonwzh80f9YITPmUPY9ZvvB5nt2W1nrN+4V2zz4NBkknd13907Xkk/TPaxgyV2YnBvgJ+RGFC0u
hzrOeKe9/dIAGFr2tZHWTBOFWQcxsKNRFmeSh7TWKzGVtkktCGtsawRuGAYp+N99BMJwxqBwq95h
J+ir6auhkR+f0tu/fG0ahcHuQUX6BckaXuSumXYHdAL4WyazDH8pAag1zgwmYN/ObjuK9A/tK4yq
mOGEmKrQWBBJqXA10JDSkDxE2WmKWE9e8M8XOQiItGh06wZfzlXYEq+6teklZMp4lW9M4d+4qQIC
KSOMHaAGep5f+5nT06ajUeNXsft+Qq3M5P0+Kg/TOkAct2zuSHFsm3HsQN6Ra8Whro0okwAay/SH
oYJp3Z9/o+OQeSBIgzeCi3ROKZ0nfdXlF8MmJtwM6WiwPjxqK6BMwKg5x27EiBQQ9vn4mZGlqbfU
32EDWRNiA9cHThqTX9Dj6H7reEP4jTr29Zxkmsc3Brh+pz5EaAFKI7ciomEvmny1+c8U9X3MmLvK
//tSwIwT7o1D1wNay7aC/b8SKe/+KpI9rea9rs3hPB6873T34eWpSc8AaGoX5zttRl+D14XJdPq/
KW2t9kg8oEIBHL5Gv6xO6wLihvqeIvqDlUjeKG03QRCfWAsi/+rv7edBn2TN1/rmn5sh3/SP7fiY
0nEw/6FJAdy4LdLbEMEkBrIdjRUhlkqGds7W5ss01g9/NUn3gPcvZXSVUIsdKQsB0BjyaSWToL+A
OOVm+MDW/O2BgLABwUbDGvzOq5B/2i+EO4+cAZYGf7QzXiu5gx448StcEZnvpT8dkN5XIg2CedNz
ryAoBLhbdv4kPCpwIq7L6hoPvL8XN7Owk+v6gzQbMxUmyF14RNVHBH0vco7qvHNcLf3a3PcNwj/Q
hXQiAiqJI6njUdq06FJMPVy37kmheyMWYZauTW/eKDLo5BDb6W2mcZnctqdh6WQ8S+7wgH7SyB0e
w3jT+fwUP2XaC/aKbuznKFMGw3wc6IwL8OKTWoHXE6ldH+N403JTLhCiCjJevA5kj8XZuSgX1SK2
+0qwehG9hKMKW/RlMAMaehcRE+n43BcrI9fEotXCpY4vhUcjIgrWXI3GMG8dzN9jllbh00vn3XvI
3HMZY9rzKyE7ArAhMpThO8L7Z9xlHHAfdCq4g5siuAagX+6zNY+SAWs7yzRAb488Q5eUjfo6xevW
jbLazGAB6ypA3mTsQ612gXrxVoz+Bh5V4f7F/9VU6OqUE9xietEb+QGfvldea+K5TbA+4LAC6Tql
ARmAjZyXgteU0jLWH30fUgP7rt43VQrJDAVIgD+agmIUBf2/YF240ZVvgK3+SR3HDb4cEK3XD+FG
hQyLXJ+lIwOtaz3a5ELT3A5Yk6heZ9edGQ83fc4oz4tft/Ml4zcQY/4JdgQQ8EpEKNN6joObbH/e
EqOGNcJW6jp8UDah/3MRF88Ls+/8n2enpvP9tnx+lehoOXIe3IfSdWsKeGsut1mJKfKDdym9OO5g
bgcETnXoHsGq6g/J3JEBOMub5bbQ1rlbrkPrGvSEfRKSOyr4ZcfJT6anSR/X6xlFESaTjREUuOw8
4vFqlkfvGyFovKSMz22hYsdx2Ke4RgZgkVwNhBb8dDgI+4IZ+MBdy7OOnNA45X6hgQvMjHvqBozR
k25jbcxu4nihoFSBirzqzt9FLExrYtRjy85yqEf0GuWpQTInsko4rNYhPBZgkknnG/QlWNUB2/Mn
4bZCuMdqkREa6c8deVxa+StNbQcIm7KTbIiZwnFGYHq5PvgWM8Pw09RMQFKD0Lr8zWG4obRhmpYR
u+CAhHKOs7ZxF3738XmuDTN2OdqkIDAjyerdh8GVX+8ILAbWzIVsT3rbpxuzMnCfWHmz4KEDumyu
+wOonKSZsat9qL9+qRrSAKkEPaxtT0E8RbidFQ4jtpRkIfGqncJz/3VEkpZq/ZJRyKc7aI49ZGuy
vTfkWXLk3mQkw1KEMFdkNj/rIPD9lePbmh2S5SdzXvGBY3zgRCDIyu3cIbmMyJyju7V+bgM9sNOe
capEN9Le+wXgFIiztz8jpOYzdTEhrIUykwFJ6mD9sd0MD/L2BgFiPDPtJEluXcgtNuCZYC/nJxWF
q4DP6lu893yEDHESOVrj6Zm2QoI5kegbm+C+7jGOvG8DkrMXqhOgRefftcvc6q5ysf79ZO2Oco1y
Dx5cOq56L3rNcd2Fe0QPEL0D3gtJvfdiRqlrkyNHHRjqIO21DQKANgHVqdk25qtQd3D3b+GexlGo
YiIbakZgKHGOZLxSc7ww3IbRDVNn9gpVJcGVqZUI3Eg6WzzSuvbVX7DXY2INOzYKCL8dQjT+EIKx
F0ef9Q/5SmQysL/7jp8o9wfm9qA3zxKtK2FcCRHyEH1ggTmCr6MeffMB0nxpEWs3iJDKGCjvRmzM
h6X894fW5M3uQV6d3eEwwfqNmn599pjmgs3h48ybpE8fyj70yzX6tBRcwz4TmAM6hrQIuIyTAy39
DuyG9Ev7Hzh385/3scRNKkJi5Byae+VkZezvF9Z/SHXgaDT8pM3Sb0WMy1k/XIoqkYNg7zvEtFrD
DnSTUZrB/sNeByuF92pqRnHhT8rA7Tvz55D7/szZ52bU6WEqA9rUg0nkcodg+NpBHmrRs1N98Nap
TgjmaG/MUubmtlEoYMd1x4nEaDUFSmPfhikxn+ciDzijovjvvLxJz4Tbt1w+F+1ert/guC2wr2Qh
eGm9Nfr7Y3RVRrDSNOUiKj6ibX1+gh/E1TmasBlnwSc4pmtur7dKkSe2E6JG0Lqokll+0m/wHK+Y
IG4un0ooDh32n6WI5nOGj9o8h8NFwtIsUZcHlv3G2PuzAFIdl3LrwdbjfTmBkfrQ81yw6cBqEy+Z
/V3M9mNSKLjrnJzcIjuIeRBQz2EB7nIJThyvo57/AsdBO64M3iwRCkCS1IBVNUbNnYz0obLEOUvS
QyD1la/DhFQ68Q0NPy4SIrIOILTk0wCYK793AeWiba3fY3ZqAUvP3KraNyhbsH7a3P9csnFzug15
txLXXCTmR1dn0p0xRtWpDviJTuWEZAeY0N+hMo5znCRIEYBQijnR46mCOfIkTsBNTmXmcpqILIHG
bDriDhbecj9tSkstVGWrECv1qyy+IiIF0H7SCVO+1ZWsKYGwq8Os7a3hOJKm4oqo9xLHHnOt6bel
EYXCCBiQMmGlP3UiVwdpy9Y+f0uFL2W6njtObSLbTmAy3oadaFhekzmClS4fKzPpFm7w9AP3Y8v0
y1Q5ICw7JClZPif4YmzdJdfmUsD/Wu+HhAJ+gOuERBeSkBPkTIdASpbqpj5LH1Hqzg9Lp+u5ZtLl
F5rF59xEESmj/1xobfzCWVXSk9akROKXVMWLW2Nz6XbIMEB2WvWozd7khFHWM2D/ZWT1w9tkvd9S
metiGpw1ta/PzxE1MCPshvdBkdCVY1oUJ6WkV9mMVJC5Jqr1yN+8t4sc8nDrvEauBNuWumyuMKSo
Dx3nY3MmK/IYXpJSJrk4QrQhsmsBKB990uPQZ5Yf8NZvipiLFk/4kJGm8ZV+z0LyfVE9ISXI6uxz
ZuvuvK7M7nVOlsJeKYzxFCXr4EFqevHUMQmayiQ51QEaqOOw9SmbvG1WzLPQkBqQiRzA+ZPY4nnE
OrAXIK75MeoYk7+nXsgzuKSoPNM50ClyFZzgNloLTTFnU4ZezTFJK9rQ/KCxSZjEwIljmGF9DXOH
k5vvuLXOMvrM5+WY9G6dFqbIvvtgBEpHRlDwkBu8TNZsc8FvVuMRHnIOjqpbqOhz1nteJHkD2YEb
ceVw2C7WC50GQgh+WGQSyYVdU7d4rMd0TYoqfUncpI5R220d7ZGkG4ThasWt9XZU5Pzjyopq42wL
xa9pPORg4Tx8MzQRi9bYg49v5ZJHpzHRmTxuVptfSiHpJJzBJONOGNSZ9n1hcphFimNU+aPKu9ph
7B38BaPrjz/Ay9CMbDC5WQ4EY7q2u3jBdPJRzyekP3xaNKEZ1uGOIDGdrQeG/9PA+BUI6IoEyoUB
XhYaYwTYRQN1qjPY6esGEgX+c6Ag58zMFcuxqDc0jZjybvMlq2q67TIAXMHWAPN03WWHt9qGFRcK
8hMycpzVlJYLwN0+GfbnFCAKaDcojweKO53fj6BAvz6cB7xnc1eZNNnBbk8CecBPZbFAaKrnU5yc
R9uj9doRgL7E8710EeQbmVab2na2t8223BQ7rvXGvGvdJoHtN4eE+VeMb3cw59jm32GuHfI5UKDM
E18Dtg3IK0Y41qKrY1QuSTMqfoXQifNcI6EVPjfZaUyOjbit1106217qHMc1Vd11VowMW424WrPn
3BknumKivTFhOQqNFe5TMBJeeHGPqd4Qpa5JjUgCMbBr6QYtKUo1cDJrhOxkRBk7DZt14VBKiat2
z9PnbL7y4MIlrA72T2wS4TQKi8X23CBoICalXZQt5g2AxdyO9xTAYVC4PL0TSCJYULMlLdAT0bJD
JWh6TC6t1/l7wmxTZTBASQQi70Yq1El50VYdlbXBcNvXOT6/nfFqvrgO8a3cfCZm6F1OrdEN/9Dv
mKMZwXTakrb98WwZN59zBRw26urWrIETz8DZPh32Vgtjkzjcfs1ueSfUbHBkRTPYYqLEG7hpEn/c
+Ew29iYSR03qCkWD1lMmNY4XL5+J/OONeAB+3G8wacy5v2ME2ZwnlSd4z76oOLkl/UhytBiOLkVm
z/gWYYVk4DbPmBYfmx0tC7k6Oe3MasbLBchgM5zktHTJEteMUYo9Cqvt7Pbko8BCNylWKr6VkR1C
N2iQQ5wyM8xiRcQ5mANkn98yrojlZy51w643Gi1vMwIl6oyQdeEd0tnlogs6BLHuJqP7m33mUZaF
OOt4I1ydBCaBamEqb/VRXtxRit6DQ/hY3yd1tWYlPmplf9WIi5Q1b0y221VwhoJICdCbEIWJyGuS
QKNrSdR25n1qTi4L1/UWyOY3QyABpB/fsYmMR8xzFwSZkvmBXxkTJ37F7AEGS1WIjoA/yB/q88TP
rboFq2XcHXWXg7tq2ieOMN7fA//OW5l0QRIiLSW/t3mFshUWGYTV9+ju7aH45kjO/T5Oo4a4ekH3
Fms1OjOQSc/cw/uX17+p6ikvNGJwEAf/Xzh15JNZJ1JEA8S64IZ8RaDyPqRBgeQ3yDRkLdIzPZDK
wptN8PefWD/MvbijZujMGXCkKYB4LkW3jNYBzYlANtV7csJTSobHqccMSKw7a4d7YrlQHpfGxAm9
1ZecfFt5EQR/GS4Ik/uHGCtlgm8YdjAZqiEiV3rYlS+j6GWvgz3tFHovOBtIMha2KP4b2b/1jVVI
uyPn+CFdxSPXAQuYYydVWNlbRbp91uvnkOxxHh3VXnFFeXxiGZ+CL8m/YCf1kK2/r/MJICe2LS/i
awGpeFqrcHGirMyHwAnYZiAhmlP6ER6N+vuGEwUkBawolEfPIfyyO0IvvNEx2bO4wpEPUpDcMe20
PQnQleYAtq2cERQyDkOq+rDmYxQO09c8m+5kUKdolVBS0ez5pHdnC70he9huA5XT9TEF2rYlhsyN
fKt7DqSkBI4oshgTjNl766Zlfm0ioZ73PWKPSbBUFdIsIFkl76dHFZJRbdUIZCefYHHGvzgHOttj
4kRz6rD+GIiqSwWJwMbU887+6HsUo5GhhteckNAs3eeQnAbjJInpAeS/xEeznNA+5yw4oTG0/qjv
N1koyilyHklBoTl/oTomMWZjPXVKiBxRFCH3yREleIUgUxrDByAIy2N630K25K9bAqPggrRoGu5o
L485qyMssYu/eGSAEjC1LcCAnzOfR0Bg0Cm9UV2OFLUeaJkZKR7zFIIVmjcEIZSA1So8QfjDLGfI
pXyYGEzgu+N5i1IrciVzBb1jtlN8A0w45tR+6N5ekPUniDJBGTrwcUP6Pv/IKvSmSEicrbcgheq7
o7jNEpkQB/KJ19sBaySMUTblB/mUk7uRcjx2WmGRiSP2nX2s+GBePe+ee7YUC7gH1mLUxxaqMEo6
skgtgEDs0j4/5oV2maz0EEgGXe3lGNciyTJdJwM+tCdGC8RX5yxNR8QmtDlOFqxNay+quE6YpG5C
U1DWxYvJraSdYnq0npeT9HS5gCmy1iZAgfLFkE2wgqyoHWYMgOi8bGmssPCtmvXWBxgZUDbVnllY
yx81s7qsx7jI+KjxfPzRcc0q77gsNOtVJYTKJuigygjpxhTggBOfY0T3wIX1Pwrfr4HYViBT1GHA
TbPqqpgWDh3CEbB1hFa9ATTw8PsDBSu/2Al9RYTIbpgxv4rMlQ8PkBmjbTAH8hgxDSPJ/btyejh4
dEpb20uy3XLDOhGLQKPhlJCrHmTci8iQDeH394Ji/M5I3PeK10iKw6X09xvHmNdlvaEKaZuZVhK0
cBJ7oDceOFOuPl0gPKAWwHdGP5wLFZIoxPgtMmviNt0cOnKDNBHUUsDfb0zQZTcc9SJar3+HhoqR
9DI/Mzd4yhYXHUxx9tl2NIorilSxGi28feKZSOLwLkcr2CdcGy/l4XPJYaYHv42VGpXBErIGt+BD
tWaQ2UF77S1K2ug9vtY1beCAaE65v45kxga+Pk0/MzMNGEjQcNlgGLBdaQne5eJCFByNLzhBneCG
D5mUJwyYGOc4M1RI1NhqWf+UhMzhacdM+2gyH43aUDNbdp9ArPfMJsFr8qDm7j/b0UFHK4/OK4SZ
GRTTz3r9iusWOBDGE/86gGvSLde8M/IHev0lmrK8rrA7j79nyaPFHAH3NL1OQCYdkUAhFNQinrXB
Ddny84H9PRh3WDyPzGLihmU93Y6iTSfPLkmpqZrDENVZQ7sW17/WtsI/6q4Xi0pbFpBHEK00ompv
gMziVJ+1gJJzYcM+wV8MyLi6EGlxU8wR/JEDoqLsTre0zxmjL00RLvojfN/M4RsBFf4gd8wflkc+
qiWWpLE3A8OrACOVQHvBjnwP6gljDLYIN80veNEhwN+xHzZL9ab1dOnQihDongAoNWHlTJ1On9Dh
+q4/kee2OAknKk5SW49Ma+zQhsyodJ094U9FOXZU4hbBXSSeOifGCQx3Kbvkczvn7iCuTml33rgi
S9Hbm3FzKQ7zmnrXxZZ68Or00TAyHcNPTrDrwduiFVBwB8n+Ep3KB3VcGJ82X4hTprcHrXmybUTM
Kv7FD9Cdqt2X0Pndi1c1aRa5g9gczBOQeo7pBYQAvY/ngfwYiNDDLseufvtp8pH+XytAMVbSbOAv
GONYjdGcPXEVGUPlWgp6t6mrQkEVwrHKZZx6sZAxf7gVumhilfQPkB8/1E/MArn+ny+HlgudP1oS
VMvcor+UiM0KUflQ+7Yvw5WR8Ntj66olqnzRwS2k+1263bs+wV0E10nZsGV1a0OT1SKxVFrugCuZ
HW1WjeJAfswfoEL2Ptzw1NyEmgp9Qhpm69e0exQAnL5cDnK/pbt9wEVC8t+7tUpyJjSN3ZFVBDX1
QQMbKXI+JN9RyYVYiGIKZF/RY0CBSfHDK6BU7suGQ4WEI+L++XhW55SpfThFJLSvyhpUUGbgxG0p
Cgji6BahIF/DL+krTm0xbdcEauwCXfYTDBPkSrozeOkF3Nj2cDqt13Djcqb2vZRmhnvaMRZGBsp8
MwyrlarJZym5eI039iMCx33ZGQNaHLrc23IfArj6qeZn+ICqJ3DMutuzIvqJ2Xv0BCS1WdYQtZAH
uiaAnt4I5N+xAGof5FPf/gWhpjuCkCdm5Xw2nF5GRdId/v11Db6syGD6kLzqAjofM27nmW9ulyno
xPbR26HGKQYIobkozdNnaaAO3dpcgd7h82xgtGw392psvAzZ6Db6NIwGZp/wImBMXgBUh+OWyv8B
1KFJEraK+TTvW4CDpxD73+iE6XrdaqtdJ9hBZEGdd2j3NOj6ctEl5Zbd6PEQJ2B340k1oIlX3keP
bFVGZw7y4tpwX7Q8BXPi5sN56RVqdvbqPswrwFJdcY6TV0W6hPIVIjbpxG/cYOJJ+wwCTiUPcGlu
UqCJgDuVlowdXE1zDXwBTe/yHsKUCJkF9CUltKnmNQ0WfZwkhU5N2FgtEBtgrNK2pJyTjoZgQqXJ
NReAY/cJEuGMcGoqayaSKUsugtMkpbEJ3IgO2PXBXDV1YfhaXTI2Uk4zIyyjiJyFDiLNCJoK959y
sts4I5MIL15v3LCWR2+8XKBqvfAqqriT0xOIlq54ZP2xXn273UHhX2BLybVKE6EXAaMC82A9uChu
GV9qfygx60Fn5q0kQtqh+bA7+8OrpnHIUM6kwYcwU9sjaMzJNgyZ9OC6XG6a7eG1gMxMjQAkxTU9
HQYjlG0FIwJtFojOehaBgy/smhq0FSkm1THzrHx05Zg/mJbsUf1Bo6S94aDJAZOc+JJw4+4P8kCe
trhX9HYaUUzqYmZM+YiihFpxMQJzTr6luecMkr7XJCOIKSCe/JvOHxd1sYifFMDO9rAjl3mjmk1v
ZtuXuKqLt/2ziKjS5KhxdaEhWcewRvZuVmYGJseHzX24wtz0RPQ8aKRa7gPmtYfv8G1mb9H+7bW7
KP8dxaHpzFFQZK+pc2E3kReAGmhfaZ3lOPgxqMJ41m0W4/X7Y6ObVENOsEmWcpoV62/Thbz2tHol
3Y9ufVIDmgb+ECvFpriDLv+7FLO8gST9t6SE63jJcfiirQbBE97DT82ODO3gtYNKEX3ModpEBCAW
0FjpLeHXs68mH/CBOC2h7NqwvuJaF5AzDvwaY9hWYrYXnQQg9yoGjSuMQ/p/hJ1Zr+pYtqz/Sqme
j3Vwh+2re+6De9yB6eEFwaJvbIxpjH/9/eaql1NZqUypUrW09t409vScY0TEiDjjgIUUo5wML0iL
bwGPnYuTJH0oSj60iDIywJuWPWOmySxCUuwxVUqD/0eIh22HaeTdAfNa9Lb2g6ET/DxRpSA5MfwG
SYhzwKnjMEFcgZsbrrT1rZ+85jyvZC2giHUJRbHSBiMTEOCHV2MdYt+u1KrO4MLETGJo8y+ZncFP
00Ew45GASq628z1N34Y9MCazEwaLDLXOkAxfgKDPzHcUqLr5ZT3XbKErkSb8psCRZNXn1IObTWf3
MtbgipjXSjADic5yatL+t/71mFIO/8tJqt3XOGdpPLTv9YHJIAcH87pHzcKoqGLr00/tyqCjsHdf
XCgXC5mp294aaVlhugXsECoav8W9BVU05EUTtYxEii9dyi5+VmJDe4vhk7cHyK4AOeOepU7Fimg8
dBm8pgZTy7hYO8Wj4oNM8O1EJJh3UCPVLoXd+jQgK2th5YunB5fGgmAW5s7vyWuUPPGhoC/3rA++
cGEvSNz7umeOEyaQfOa5nyKiC7UTc/KVq+F2jmZE2xLdgGKzSNCPEA3adSFD2fdSRItIkElH0NBa
sB0uZozPeB4sy6+0YMTDc92J3YOcH1uU9/E2f832NKPqeJrnr1giQsxhEMIY5KjhoZYBCkcuNeeV
PbICUTInFsUUTS4VeM5DXMKbIwGBu6WhCAUiwa5nuCfTZxBENN1gRNdQbLSUVwg/Fw6I+DsVR/8k
fFPDVHf2LkDhy2ybn0FKUXS87NsGnYoZQ1vjGW2bQukiencPmVdA2TQ69CEHJorrABYioaYECK+8
EYjtEjyHbUSUX+cd2AB9Jzj/N8Abk9ohi9ns5/N7ktJmbeFyBLQvWlnodwGyUvGQivKBb7i7cfOj
AccdxyAAwFIfrlhnOa1ffsj1AYasaWWogWg4mbaG/8d5wXdZO8i0gFicMty3pMNlW3AUlrVznnAy
gK+gAo24Lt3aido0ws6ISbgmUlNhnyYePG1kLRMG1B+Q20ARL2GzTJmuFi5lKW0q0LcAcUKUN0Ao
TPaaMLsc9IDJdniiILz028r+9CfEBQFjKImgSN0t0eXUbB/4DmgeCtuDC83Dchi9Oas3QgJDMRkS
RWIf8IbZZpDgeKPVXhcDB8rExJu9I0DNFxJCEv04oytnZqD56mBpg64B4IpiljlE5n/XIIks9AX+
9j1enHI987jrDlqAAJF88GRnDykRDj0Z0obGGUwkQpXqAEhR1Du01YJviQEqQicyImEvjbjCAKJH
egKo/7LdtOInBJ5pHDY7cqUfCLYF+BKDIigzDjsCmRnH9vYOjFoOw2J6D4wPiFh1t5SkCEzu0R48
yCRdZW/GNPy7ww9ephySRU6V7E5WwI3Bgosg5wl8LvWWPZkw5ghkCrYD5n0MkzvKIhoJkm+mwP1u
mho/SzemDYoZlYD/gORypufgmY/Ca7B3nkDPBqudZcDKzPWewDvEPSjAqK9BfuuHHL/Aq5ymcK8X
N/PaaPGG3YTMzUsBV5SU6PstwJAbHrk4/DsMgKKsO0dLMdqH5zACzMgosrtIs9A4cNldVjpgiThU
nRjxaYQZAt4K0LNJoi9nMykV97jseXseJRjrRYLkLuGHLGsyXtNjUpNZcOp1jD2QPS3QeWfRhBhM
SDk+kKcgY8HKxG4jY3mid0hm9c+M7Ls64eqhcqLRWPBwykHAHveYzgSD99gvkKaA6YjirUwEwflG
WexmC8fZYjMntCB0SGty+AaD8mfGy4sn3QzLRRRByx4jnKIZ4IcpW796DBNaOe/H5G6yVpInC2qB
L4YVYHDitoabaP2Fx97NMl0MjHSmPZ0Z3hcC6fu6a0RxMBkXe7vdQ+FC73CXwefCbRXKW5c7GEeC
bAdEZDtjxFXMsAlU0HU1X+bWgPOk+xDBWNeLnXCt+VH2yLMMabrQXymiTXVydij2v2Za9yfRCMEc
ignBvpbsztEKEuZLU8ay5LaPHg78/drJC7YHbrPNa4OOCRZtGiOvQUBDvcvhxkMpWF+NwX2yeRHg
eeE+FjqzcDsqPE4Pj2cpZDOKTbYvXHxZLToOMHb07X16ukX5O4rzl2HvCcfhobpshJwD6uzBoO9q
PZWSg9AVFpxRQkdyhfyxcKVh0yUFgsPNoQ+WfYLzhuEv5svyhJxWPfpJXxTOMDphGN9/Hu70yIMP
nPz7ISceAUVOxivne6hAHt3ix+Tc+OXpnTVqxZSsCf8x5dx39mx6YlF6E2f0ofgFv4mNEdv2/jTC
77SegXKlpBMErJ8cWp09ELZn7aAiJB+DlYe7SYbAA5TDFeyeKETtq5hdRORgPQT3a5D8NwfFRD7j
QnmIRwYiFV2E12RZdhuvUfJRMX/ZMoFNptTgPLjCqxEuBJCTlpx7uGfBADrBACOSE5+igyg0eNs7
w+Hp8dYCqd5zlcFG5F4xn1Iet+6cR9LGd3FLRM5oz7a70Zm+xrawBbyCXhKfBE0JD4pdITIQDb9/
Zyi2txd+i28qAVdp7akAZJakES5hWsFhtUj6sey0s2akDUSlC1Y3Pyb0D3v2H3yQHISsoloAjD4O
BYzO10NCxt5WsIrcbfN0fy8jVCrHFq18/IGTx0uxchHCkXaY3kK2X7oaiRkYH0SMoRRYQ64v+Gc6
l8F63C/k/hSeDA4alnzqLv10fPL6/c0vNyZwnzmMjYCShS+1CFVvYO8AxgR6+CGWAo0RyR0C87x9
xSG7xwqNAh95W+jipMj5QDowqbRASk//28lf0b/mT1nOVfh80ysg6Oc0Dx/BavbMn/jg2sJg6OSs
EaKWxLgQpPXadp85tVpb+feDzfWFcw2v4DsFhQiFPvtChRLN8rUZZikRU6nDywA5kNC5JNqBWv+E
JWLEvlMzMGZ/2BjZrpFkl8ksE7KfLHL2W3Ub/8oQOnaBgTrwi+zBhOGUJJEfd+vJkYaotOPj78eg
WS/TkkjI9iYFRrvgQY0zmpQ+1tuu2PbYTjQ8asV4AHVUhAJkEWnseZSg6+tNCIiOoDE2UvYXakYT
HEOaDpBtQNGyk0AV84rO6MqmQyElNHHZGqoH+Y/gYfZC1sDeMijCxFZ+kqD2Awq2w2INUwv9GskF
f8HRxLwFhyUyBPyK2bSAyOnScG1EbXNlUQPkQ8WwuaMlubEG6IRHe/Fl1lkEreJ5iDHrXkLwa9Br
4iG+LQklqrNWPZ6zAhFErmSQq1E9gIvnKefMkyfQR1SWZ4ZS9hgloKn51QbNZpVoRFAK4WtUj3hy
GwcB/sJDfzOhFAVzcucHQHvqudAVnPE1qClZYZMczle88LohGs9gT82KOdIZYwTVfvsQG1hWgYjy
vdCk2PtodH6zC3gnX1qc8yMIZ+kQeUeBAf62v57jV1wdFy+4Xiz6DTbF9kzPChnPAQ+MEGV8P6wj
/GzR/aEeh4XHXnYNFx8+UijpXEb5KuBSxCV8y/yY5lDrkQzIOaF0yDm857EZpD6PHgRPTIsFF4Lc
YLpM7yuQI8l+ZSBAwfh8d8cM6sOGMOJpzwVSzsnGVzjmHBCjL6WLk8dW6EKXp3gXMYYOZHX4YGKg
eUvMcBTAXXkMly0gd+huWTA0KZOfaRkxmQerDijuNT/Q4cdBd9/xVkzoMlAQgHKJsAEJFx1BRatf
cp4c0N25zNyzxZVEAPRGXppQrToaLp32KySmAynLFj/9DnoM59xwTqBNg3t0YPaRMVFRzr3JOxgR
sgX5F3yEijs/MlGLeT//ggQNajeauy63k8WDN9oOI0psVBi3bJrfQwUVx6/YcrvVWnsrWO8VzYuQ
gksJoMUDDRFH11aD/dpst5DDSFo+/KcPAEGRmjJCBlyzWhqj4vrrplHgffomIkwYZsBS5+ZSqOtO
tbPl1VVs6RzGWVT+kIIg5wlAnaHVvAkdCArVX4MSC5wGm6feh0SEybeX4SKXCR0J0OrJ7zzZeK0B
zQWL/copzdjNhuSLbTuYWg8WqNq/4dUgzCAk7BipvxmyxUDKxZlSSRr/xHDAAyBB93A1pL2ZUlBT
TTqAyWhQDuwGHFOQxjMElDxt261C5XzbTzEp1AV/RnoAtxyCFxCSVUmo/TylnckdB1E2Uj3KRTwE
kkWiX5AQAuPSj1HQnrEWgasqBSEAHuKayISAM5dLdAyNe8nmRt8atUSF8rYJTlrgR8n7DV2zjT8h
yg7WOBC5FAnV3iptFkKEFe9PLmImJWQGhh34YTtFaz8ZUgYhcxByE2v2MzuRbWd3ZZcy8HeqDzs9
0jJ8ku2JkWiu1AYTClc8jE6ukqwU17pG1TVZwwI0qX6dYppJIbt/wSWxRGOUtNWv00lj59vzLj/m
EABCoBVMDyyI2TSWsJAK5AWFlDQ45p9HgFtmcMW2Krpie8BUA+N1DMmpHyEYoi10t18ybDvQY1xt
yyUb7uD/xv1pBKe/PLbPYzIVYmwV5NQ/QTLhma44bXIfdDhpn2O/owab5zHoeAfCW2CHTmKSXxrR
fjNoyOCPR+KWi+oaYSLbx21GdXmegO1xFsLxhtXX5s8/+ZN5tbO3pYKNudTKnqqH3hhaEh06G5dq
PzoxowJqT4yuXSd0mmcntELR+kI3Q5+mh5hHlYmstYIpCWKtr0Nhyp1HyNYOXs43P+0pmBFWMXpF
KrMDmqdktF1cPgf1IkUOk3cOhkWMwmDrTRHTk5ogv77QHqxcnAQP/soB1qdRvUeigT9qUBwNFIeY
WDySJuXcRT7rbwul3+3tObXwRXBg/8VJVJUIe35l1hw97OH2aYMe5QX/J4V3Y1J8qPoUNrWpPCBW
5mDTt+PqCGB46BcBUKdCXAKuQHGxo5Pm9g3g2qaPNwdGu2B72u334i/ZZkzgxZ6CXbwniMLDB0Bh
Qj3lYifTbXeYSwtRQLyXkFv2CLlSO0QmV2EceRLc480148mzQfJ9hfB/d2mem9TaUZsp4ejyM1I2
4CBC9/RkaQK0wmYhcYSTFCGCojikujHY1Lbsp3zJKc28gfP2gPBNCgv3uhRaybtFKcv1sCuqXv/k
n6FY0E2xyRhrx3WIXxyNgLr3/ArlOtiFeACpq1AUcWxwwvmiO/94k7a1EaMx1bTj31oBj32a0IOg
1+B1ITC5cbhU8yxFkR4Es5UP970YrNzHTBAH40d/vHJ3K6wbH4jzl9lvs8roTIoueJFYTsG8UJCV
Y+RlwBYR/nHu6DrZ13HNB4qPPd1u5jDw/zKmYC9F8+4VU551h+7A5UoQCZkXCP5jazfBkAwbX49t
ACVJBjXACMpIXOkrMrPCpigfPsJdEQY0UJRq9/X6GkaUViyCa6AuaAA5l7OIE9tbSDrDVg4/jzSm
YfmG4hxHnJbUJHOdaQ0GMLYHRxOauvXqJfpltprfEAHwYb/jkq/wZUYSoJ2bIoQ2TKeKBo+WhhqR
ZvgwiMRnxDqSa7lmhgGpsTSh9eBSgAhQkkNrGfu1lmTd3wLTTRKksnwr1sB2C8vHDgsDXIyv4xJi
1nSmIUxYyKi+vS5lgIGsc3TR/3O0LPfdO5cW1eqE4imp/e82sLHbEvQ3KFqW0GlACNCnFmn+smlU
Ol9uAOaioQrlx9KVeF7BrOgLKOXYFLex3GtQzTmIJo0eyBchHr3nG4KAbfviTlD8UwtjxJh4DJIA
/3CMwZzaW7cIzvmFMzLfv4Rv/T6/Ik1Iz6jKJQcSktpKaFtH6HWbwitr9kU29ojLFupClsmfRkKl
i6R43licVUiQNA95CTo16xUQ03pzcFhNJEolurzf08zXk+WvvJHHpftbtTHTDFdA977yQmAj0WFD
Aj2OSCCFFmUiynrQCLS7AuxEBPCG+z88hFAVF+Dlpn/EDtvmozKLQn7i+Ob5fZG98wIgNtwnQxTI
RnWSKS79zqyeWXBSg+scT9QZB+/GSYYkjAClGcGRPKNnUOTwLcbgmMqD1Y4RqHR/Z9XcIVxMj70F
DoWZo6S2K5yOSFaJMToartyWgdRugNfjjPD2AV7uKFzRKcFKu4eZmRVpJ2SbMhg+ebGFrNX00FvF
T+eaC7QUc1SHpprdc0qzIOFU+uyTkybo3XNeg8Qj7a7YrBhJZRujhtwih3HmH+e4EgWDjTJtWlOg
1wC1whQXgcnoMGdhmzTGpf/batANU+8xiXBgS6mYZh6wAmigDxQK4tr+8x///f/+70/zfw67clBe
v4ey+Efxug3KU/Gs/+efivHPf9z/9eve9n/+2dW7qixrqqKoesdUVaMj/vxnPaTi4W/L/yXJn+/q
e/kok5j6trT9jeb0IBzgXY79A+ztj+1MJtVInYz4Nn/z5qb2Z29udDpqx7B03dDMf3/zY6O8npez
qkyksFvjzhu/DKQkkuo9/U4AKtidHN/hE1f9DuLzcmoprtQ303ZLpkIL7AL0SuJwZ69FKYR0/MXR
J5KFgZX7STE3ebm4pKZESnZP8SGVcNn+JKdPBFOKpRm8BcjO+mP2FJ7HLrGiPrM1MK+4zRlHzPDd
CmcUw8XGiXAw/xi3ywfkN9j85BVyqDA8788b6JKR3Ktpgc+5BhUa/vXdkcUF+I+7Y3ZU1TRko2PJ
nX+/QM/DXTXP77cyge1k7o/HSHWfM7rU5NJb9XUEc4tzTD4rnUHT/+v3Vq2/eW/539/bklaH+mg1
ygQrtKCdo9A15kfVnr/Wj+SadIdSqPaPEG1+sShcy5kxnCcv37YFWTkMyPpYXzEKJSZvEJEBsnmm
CO8RgzMM+def889X8P+6Rsq/f87y/r28zS/XSO3jYYZjV03WS4lRW2MHUHaDAxMbgiBTGRUgsf1r
G1QWyKQIDCfh4O/u2J89T7piapp4ogzL+sOSVqXycfx8bsrk/raXRMbiBKx7vTZWiHBC7Fr6Ssn0
V/LX18AU6+CP60RXZdMwVUXrqsYfroHROdQX/XLEZPZrX7u1bbGzfMi6ZuYHzdykQjD4xV3Ilsmp
hbNtnc/wihnsN7hjfMJwFLlz+L87ePGjRbByQGDMig8gJ85LCs0iUanwNqQF1NSXrXsl1JwQ2aPf
3j0MXM+zD8mDX0eMgRNKxYgCQYIPpjzy5yHv+u/8nlI2vUnn26pdr4KQJ54c+s4JaVS+Zx9fCIks
ybtbfANSIq/5G/u2/h7OBXSvXbSjv75YsiKuxn9cLd1Su11Z1lX1j0/VWTfvqqpqMmuR8XvvybBh
v+azkxR0si1rQkeO/1vzdMqmVyieavo/GBc3I/nm3BBflo4I4HXNabGVEOe93n1srJXeF3eqxf2C
xbljCa/UhoueHu6+CijSQf1ymawW97InEY2wMwg5gVXHcOzZN8zwvb1Fl4trEinFMNIzOzC42SQv
3akwfqrcl2+l32dEC0cggwn2d/TeH/eCTP5hX6kHC/f2c2xz+TTSMIzD9eMYtbg8chJB4xj+pRuh
AzJN/0WS6CqjoDZ258L9bGX6xFhrkwc6DRwRMd+tJtXJl3UC3u4IxMKjZ6EAH2CpojHFeBuiMsQS
DkksgxP1a9B8/uZZ7oo95T/uTNfqGlpH7Zqa8of9Tn6p5aH6vrkzuPn13/PzM6Ivr2gYyAI44evr
4C4WtbV7XHDXVIaZdb/YNmPum+6fwuOP2knOi3v/6J4caacua/c7+C6K+NvnMMAoA7Nf4U9KFl8P
wys9MH+kY/pAgY4hmkpKqf0Y3mC/HZxNh4p7jaQFV7G9YFJ/emZ/twz/5Lt2FVmR1a6mqZb+h53i
eDK/r47eyBOCWrHwFL4Y5JjEjbM4otj6myura+qf7BGKZnLCWx1dVrqazuf5Xye9XF70otM15YkZ
3VJt0c3N6Ny3hm34RXcnJSvmOwwydIzRKdO8MsL8lwiiQ4bSMa7oKki2xL/9lnJOx5fovTksj6NL
Vg7VfnH2yH4dXfYraJ6FPmh+TmTtrB6OkRgDa3xnWAH8qcLZsB1cNpb/9K8RmZeIFDUUT3B39QGs
gIDlnhaJBBotxcY9N/rdVMnRugYP38x5UjmKMQmQe6ephQ7yOzz28LRAy6sygN/CBppLxStRDz0U
VHOUvdLgPkHvMq/WTVKMVv4h7UZdwm+fidF7+yTbrNl6OCGw44ubWEOcSus0lhItIAqsbwArrCbN
QEmNvhrioRKZESuGFGTykBCC4Unr6v619wnK7LIup689cG7bV3uIL6PbUJ7zi+Fn2slpNDIl1+e8
cMSxmRLii/gkB61Kznwx3a+8e08JMLHs8fPwA4/28Nv+ddKNn1QVUqiDESmlg7G7QhhDRd1KIWjm
FuR3r6Ee6ak/F89MMJSbAODP2oU1fjIW9o7vHDrX2SpRQPq19LIR6m8z6qRnt3QuqZy1oUoykdzT
3euIK/Hsd6P4QORIA1xWx7e4G30jjvqejsUa5rfDd1w7pekow7bPQL/VXxE+ZGCE/Pz6J3QUVCgK
EAnaZG7rfWvM8Tp4bRgMG3cneIJtGAc7+qRTDU6xURMHbJdKjtBVw/4W66BzcgrL9DM5Dm5r6Qcp
uDTHDbLtDBSqiDfHmPPEy88ardpQMZnm6e6VL5ubKxnh6oHKmWEfEdN5XCsEOFGqXH1AVdIvgOR4
Mf6u9MNbdventUqEEvFDyMUsHHRRDT5RMvAmeIjOSXXlq6lo/panvTX+5o95Dd3GPA1FILHf0ztM
7AmNM6RLB3j6YRs//IMP2hCStcEgQBX3XSY5SE0WnsCgjQCN/DGvFn7z50IZ4nQZStEjJxaa+ZX3
9NVr19X4ndbja4SvMYbMbMpVv7PpbkA0ih07ubapRlQsyvAwXe2tWJ9/p9YIJA23lpm0Vf1LTqxp
olNW6CMG+1QAeYFbISUlhIj+aGFm3eyaS71PLo9OQDnnhPMg7aaMQN0QSW1fqbyp8leqqo700+Kc
+OF5ndSTU44z+4B6yeL1FtLggiRqW+yeC5yEOPJ36EzAWo5LsOhmATp0GT12dE/HyXtX9uUFq6Jc
d9HXi4DFTRcs7I2topxceHb5d+gn2Fq15D3U1+WI790dFhMNJ79lQWw2GpDrnOrlgyXJXJnWRM5X
0RmfY2koE2fiq+g/iU6EXOoXGDJXGSMbgDu9e6+F7wGy4mOfOpunFKIOBNA9e/xZ8Cag7rI1N1Vc
QyCvpbm2u02w1e4fR9Svq9Cas2b0GV+c7AnWfzW8jzo3l3hQsK9dy9PECd/MgNO3WnSLqtycctR3
z9QDl0bYeB/YEZl7JKlpSlW02q74TGN1huKVMEJG2XRsRuyWN3iDe+TqhiCcqTS77CrdPUV8nJ4R
Vb4ZfzG6V3a3JZ6hN8pZX1o5wkRvUi3FKh9Vs+euHdw2+oIjXhqfe9bsHetDK2tm19FqcJucR6fJ
o/88QeeKTrJZMGJCJlufOyUPpLG2/E6J2mxstp4hOq9N7WHZuV/B5JkRE18RXnZ848/kFZx2XO7n
uP0pPZNEWfuzoTFnQ0H3+gTOkgdaitv+7px2svsO7B54Te7LAJUVNuP2M3uxRM0m+eb8Tn+HJUkq
wN3A9Zi6prTW027YpRY6B8b2BeuO9g6AYlhNLzMODf63untPGu3xA6+yDrp3c38JFdBEMyQI7pjU
a3KAzV03vfWbXUF93WE9dcB2SVkIy/Uquv4QwvLgw4BU9ktf3VcjuviS4Mn1m/WzfdITHOaN4aFy
YdTm5yoGc+qV28nL/qsPDMFE6IcIjWPCRKzVp+V7+8a2DFmhAI7xaXrYSOzf17Ttc5Yl71kZ6XSv
yAo4tRjNn0CTqOPVDvNwTojO3kBDj9Uq44+fFzahJO2Fz+T+Qx+b4UxS2czR6YWwuriQ1MPY7PTd
f85fUwZyEDtsH1uZLR+Hx6WybXsNYmpcJsLnz2t9H7FxY/GUYP95dm66zwJX5+x9rz2zBpiaGL3L
uot9B+Eo2RmDU+7VAxdILNs2LWno1HnX+R13WbFvIMd3WsN7fuzm59mHxSo34OA8otaCQ/42VP1r
XAf3MYKPn0NophZpxxTz3KtuprEpM9edY3IZ3yJ9W6OcTDpBhRfBjTNqtcDZu06NkAIgs3i4GEHy
Xym/LHdW68p68BjJm8fs2m+T86CGqdqos2dfnn/3NJpo/gy7gBybt8hTt0VyVxycj0XNJ2VYW/qd
TImaUc1Z/xhT1ePHxCg/vv39IwF0jX2AnwuLwXP0AeTBq+8cX+g+8CtkH5FisHMlrYby7D56zHEL
H2GM4L1O/mpSZ/LsO6m4PRimiSnJV6Rv2pUrXMrDT7oKrLBIkM1HhU9E1aSZsRWcOFiTlmnH+L15
v/eN7JSz24Z/q/bkzb0W2XYHbDZJZGTR3z2s989DPWN7MDZtQiUzlkCxcCEmT1fMxzLyzVhV62j5
KpV65x2TaHvuNncMVEtn3uj8ciUGrIBeKdr7VTbn8B7IP+aQmmmNA+Yp70j2ZdL9CCtNMgH9+0hz
3ytHwxemf8p1bIvOWDlgy95hGvyyOWV4b1/GnSZYLR79e6/M7gP+Yvjas3cVg3rNwAM/KVk3xzPv
SAxu2oHYmBCwmDObO1QXjKNP7+Pn07lLTqXDuJrjZvORe9JMnt1Qs2fqjN1NAbch7WB31UKTqf9v
ZA0/RFEXPX6sq8nrIAyB6VE7i1OyGuCreROftYilyIyttE476YERXuxHyoEeYgpaLB6cQTz/lEPD
xz3SWKHkKRPfNnzOuYi7Y6KGJas1ambdJjomfO3Pu3d/+8TFyBxphnAChPoRDzgGqdymd99qpoYi
Yk6MZ9RchIT4sm7J5gPIpy6h2R0Rd/FCG0KZdnZfy4fmYDR4uLsq4wVLNgIle4DRztqxkWBNiEKk
7TfEVujOi+AI2r4uWiLUsQfHZAPlATR/yw7s/Jav2XFxZ6xecho1pGlkzT16txp/JNz6XPNqA6hK
bLVF70Y4fY5daomE+updJp/dJWfFH/UABzkMYw1ntX3M9PA0oSssnYIGiIMxI80n4Ho8N21wHDaR
mXzmBGFkqDMOOM4CJtgKyW8xV+fmvZn3cKuI5LIljViIKxcyTA8YlMEK8MuLc3m5HQwxMXPH7MWX
A2tywkmf0guRCBQPGE2dHnlo2QsJoHrjag4MZ/Y/tFtaoIybo89nqidlcBF/yNNQ/iCWW50SibBL
jiOUVQ+fkF2douoyUZ9JUSeG5ZApUfdLUSle54dPaDbR28yLZ2x8E9mItCZXG45BI1W+i0Zxul8K
vcP0Xbs1p161uz9DruO1ldh/+BbsOq9pV0Epo5Lz2AlXRAXjC14xVdb50KTj0tkRuvYGQ/0Lc7rl
lrnqO9l8mLUio/0IFvyI8oKtHGfBryAaSQOtAYURMpOLyAToz2WtXvy28c+SLbRJ7D+4LQhZasts
h5wYBChM1DHUOOchZdBtyv+Dg3JsXkEHgHc6boVbBbPOG1aZjFeUrSOgIHjt/uiVRdAl4AMN7xUB
lKeQSls7qu48n26D3/AA20/crEJs0y+N89kfJ9+Nhv3am4hmr4S6pxZ8kMSEFopb1GNqS0KZkF5z
NAjnwd3nXNKpTRMpefTMD1aDju4/CIWl9i8GiuE8yFDDR46lk9/G75xhcgRGUI3m5MnxScjeyNia
SzpEOglkReBKzPR3QzJox0quGTSFDORZcwArc2bmba8afiOEWucxfbFKqBbaBfEIOqvM2gICnBNr
fMvKSMVaGph8fsnamEylu7fK29pp7p7qy6P3x+FRvMzUvtU35ugSsmZOJYJtRXcD0VPXsTZ7rJli
iO47JuEoMX84A3aoWi0mlEy/qgJqLaCSQ8eF9WzXDXF//vnGLF+VmV6TUs7CBVDlnJM3FThEDeUM
rQCZNq1zm6KdrfsU/kvcqzu2jP/cZaRtaoUB02NebpRMZjZgT7IIwcGsYLdc6yhHuFk/DbOEG4N4
jsV5eR4e0daOmv3l6Hb7hwEq0/u0O0d9hxz6vjbnKgLK0Xl23uMLaqVHrKsZDuf0f0dSKkVaXCZy
Rtq70i+mx3Un+V4cXJgQU3R9Izhn6BZvSTE8mTaWTAVYHCLfV4y89JS9+IiXqdrvTqoNOAF67RnC
6UXJXSXLNiLAxKOqW6Wqe990BsvXl3ldi7Lv3IOJWcF+pNXkPFZx82d5VoxkGL6VUBt1l9+IuiBm
BHhMesAJCjSsGgcz64QdtYbCZwxy8Qw6MRR2syjmZs7GzUUIGJdHe47rVcr0zWrIEf7wj4PXtAxJ
ZB3cfGuqsHF4N8zJKsgl4pSC7swat5MKpTrDspAOQ72vRPf+22dSHhfNHoqg0MItDPN9e4WOPpJD
tpxoxdrxm96dYBYpO+yKzTNGP1A48hZdhv8J2t6Tvv8Y3OKnLyW3dbmnvGJCFYlScE+keQdcg2iW
2Rme6jblTH8mZITueMTTKrP880iGndIGZJORR8RG6x7Coofdz0YeHBPA9awKlP2x18G0DAzAB1o2
LPs8JxNzwGUIEJn5Zq8ZF4urexpe3XfHvmVkdKbfyrkO7gxHUKIxSY0LoTX6ZpcMoWBUxfcEHIel
iBe/lWGlMaR0qOJ3rzO5xQLF4OxAQDd+UOOfB5fIQjjBrK9fisCNGPinp4GEfGnPRtijzayefnI1
EhIE8eaxLaNU/AE21IVTHW1auYFmI7Q0NBhf6lRB5+2/FSw2/Q9cn+o1O6Bf+eO9J/qAtsvj6brn
V6FjwJ/pRpXhFxFgJF+eSctWw0TXKeNjKvkaGZJH5oaoIBhoTalRV0PFlgKDS9PNqj7nSnrPTX9F
RiXPOFgOkrQXdV0Fudw1yBVwRF52CxZLrueY844xPnCw64SXfHyj0xsJ0zFQMmYX2LuLH2uk9wrP
6qlkj+NYsuh4ZU5OUxmDfJ1dsCx2WLb1E7voucerg31Lid5v0Y+s7wwp70h9QsgP1dSEeijPypxA
M+71MWFVPMhWK3ET8/SxFqgMYTahEV6WZNUh54LNWo0RlCxuIkj7hv9ofgxQSfU42Sn5Jwe6JWRC
7DlEHTQzCUnMN5DHRwffSf4O5vQc44OSAysg6eEJvQb00sRVpuzpKnn45PgUv5NXCsU0qHLYhODr
VSkno664AAVVeAL5J7cHIvew/KYSD+TGZNEdA2kLnYog7rU7LE85BfvGMGzeok6L8Srq5nVkjfk7
wIGc+n0UtzSKXMtbXEcF0Jg04OFImLbsUzkPugtjeAYXM1HDHLdNuBqsyG2guXkmX1yXINuo04EI
BUBFYk3vRiBU+Vt/nyLFAfi48ZSdvEMuDT8Bvn0OzDbs5iVjSwxx6klakEyrz1D+j5wU2wNEFtl3
kTKko9Vd6DSKjlTKPqkcdrKGKMz7+JRbcTm8++/xmRI7UsPLpk4peDSvCdvkJWLFs9WQo0vuV8uT
QKC+uSSShl7D6wi0MNPD2/oSYtfsHdMr/aKS4XPYa/wuVthLoKTmysNEbDR9L7AG7Cb7B+dfJ+ou
1ZGZ8SM0+cdwVb+cMuF/Hnfyw0zZ0ydnzUgfVUFNnhNQ3wUI4+lDYKaFC91c592A4KP+Y8uI3rP3
8lYRi3tWT569ltGSjK9K9/Zzy7AaZ0TUecy17JQ9ElrU01TJIGtQ+50DHV8HJb355/AcK/GlT14q
ktpQCgmeB5jKy/U3JV9buF55ta3OquC9oVHgKeORkQfMPx2dx5j2AbARtXeoMbAMFuLKvm5XM0Kz
pg+Xh5XGXhmKQqbHhmGMaRk0QjRemEBRWPnS+I4VWDe4YvPWwTaXdl1LEQ2EylRs4Yzp97mVP3r/
/xN2ZkuOWluYfpe+J0LMcCvmSfN8Q0jKTJBAAk0g9PT94b7o47TDFcdh+7gqSwg2e6/1r3+4OGB/
79jAwefhgzZjEsHH7F8/PH/+3K3h0PuqrjF5eOiXlyfyQVxqadp6W1gILv8b3xf3iRkhBOWZ3MJ3
dFpe6dvcU1hy1EyU7ceDs4OONyU+U7OvrskH+g83999R7T/sgctWaiNBD8yQrPHgPLtj9a1bAO+9
O4Tfk+vO7NWiL8aZ1zhnYn0wCXA0521nycPFRJrQxt4bTgv0Gdb+h2ZujBvnvhZmxC3617kJQ/cw
4HesZEetsWU2vspD7aekbQg86KcvY/dWQ2u+Ow3/lRHSyAjSGMoTsRH1onoQUVCi/HwzwGW+QhWl
+6DJF7qF+XOeTWm6aCCe4ZNKSmYTI+CXpAR1RIQDHZL3cvWRTP6KZucjTKqdjyOG1CLHnDYc5x/G
LzQlH2//GONj/MAAdMhMS3/H97XstZgz4tgfgZM1Z0ta3B1Kc9qUbJctVRQLwcsjuGGWs0HZ7Ra7
bgwfp1WAtTcbUrM2R/rs4b79C3mA7BUYipNVnlCwUozm7tNv+kx6kHrMxGMTsnlFgR1dI9o2cGD7
EXMhz+gTldQGcTXNoP7OeLqHbNmiv3IYHt8wEdWchy/hSY3DgKtDvKUEJCok4+B1ihCNKnE+D654
VEIl0ULdz8dPpkbsB/0lcUowpVdnRXwen75bukuLmPGt6OffQDvi9raG7WcQkKNgs8aZ5vCESfPw
BqCy2yJkL7/HBtnSVs7ooc91Whe7dMLsDejEYYdXZ/KM3X55J6ekdI1dG8o2KVq07YI+bPf5WJtc
xze6rkiboPYnOIfr4leZl9DRobGkrGI+ZpU4QGHZlDwjcabYaUwopoOYf0SjnVTeBetjBO6Wtq0I
LjsnMCNhqNVrumD4pnjZLergPM/h1SN+cckTXlbLJnrbEDVHVYIwG+NW65SYwMJhjUaYL7eg2l29
7Yd1GzV25Uue6ipOMa2+webAbyWPooTEm4cn8V/1KIXq0cOJ9hPzwHUDRegCxAVDpdOsBrc2lXty
YhlyJP1kPxUmiKcx1BlHPLQhe7ADHg4ZjsiTOZ8CK3lLJ+RV69PoQ48H/ux3q3Jy5xE1+lTSHeat
WYCY/40JkTAlOHB6Whox7LdLcBsX8WUjjljHivOYtUlz4H42c5IpOaTZVruZNlUcbjflB+u3WPJc
H9YglMf6QkuYHBCNghFxGxWBhHuz3yWMhZtDPX9iXUEPvmaatBHH2ay36g2N7XOsLNOQ6jkW40ci
hUzDtsaCtUCjLzYsE6bQnMvV94U8cBBWpj7jx0ja637WLzh1Vi35vOA0u5Bpi1VBpMwA8LLZJ7jO
mVIDbHC5N2ZvoBGg2I8Z/Vy640rHIoAQ6rY9CIWCIWBMHPFX9v1Izl8ywzVGI/2pQsBz7bEDi9v3
WN7WE3NcrcHmOiwNXYiLB5HDn5l346RfxK/gkK846aKELUyudj9TdJqoSCrB4Qge9ZM2cY7q5gEi
c4UWZ/CtX96Dz6xGsDSYWxGru7yCiYA5I7WPBo7+ZQJ6IxlIly+HvKUIGg/nZ44Lt8OYkHt0GaLO
fnYYUjC9DanZ94qvToQJmcVAdt/cSbgM54OOP3KxJCxu0DqkgOVwzk5DftAGXWOh8F4taZKb4D15
0TJTVp+RQsyl0WMAoJNPICPJeMapY2xYYA1kKz24UpNeRm1YBlQL81uYTu6HciyvSapnPJboi7OC
ewzTNUbt1m36QYnFpKO2P8E9ZsSRpE+7JHO1Hrac5fW8CzlBFQaRqIzkLwUDwtU5QKcVsA+INoh5
DzaLLmgaOZaT9xrILirXOljoPcp/Uswq1gB+H0eHw5lOchiQWHB8qTthp5e2vLyvWL3Jh/GnNi9i
XINULpIycmVMxFCjrcl2vMv4QVtUclSFwtWv2BJivUgkqJtjXkSb3iLAJ1cNOHCdPMCgKBLGKiFY
YEpjyg5iNX0jJProoQ1vXB7PRqvcmjJ++iCPHCTQPi0PtxDg6ty48uj+oxxJQZTZpD8ZsvCgOnv3
QzEFg6VkOvly1EzI8Asf1G/gcMaEva+JwdWzk/XSwHdRzNds/KCAvOLElo9Er3brrxsGnDdOJ9Eb
JCnD1mokx/n3k3ga/ACV1WNU1FDFeGk5zHWqJeJuR0WsTIglK4LPD/ZF8ePYumJO/M2JbmgrTQFC
BIcNVvNaxknwHpmkuwRK3ANoljhSVKMWYiGBgQ6cSovYH3jVVpWIrOd2WS7IPYcP2Z1HFazc2uJE
aaLPtA+tevuKYwDgA5csUt+Yv9gOeY4V+ZvGWJ4WNMUGJV/fa/Bub+W+CCU7nI4ylkFm/HoF57YJ
EfpXLxu3I9e4Wo8lPhp9ts8TBJzUVsxC+mv7xKaLPQv7tDRpwnT1QjiLL9CGXvhEGw6K6OVfV+rN
y/42qnZEY0GempwT+kKUJCEHN0u3sdo3gFC5PTPHVpxr1ISK/fFSP19lREXKCd9cfpC8C1bOeuaU
LGLNb+3Gp711TffivEbtvmCwAPWPm4VtIe1Ays5zggx4Ge4ew8J5WIBYNtN6/KREzKEMhDdRlRDI
EQqOTMmJkSDtOslWxDsNlcnbP03PLtQB6+oizkAhx+aOp8SLiX//nhCs7snrU3Tpt+NAZaLBKQGu
d9pRXXFTZ8/11dcTYadScFxiXqIE86o4H73c1tZptHMKqGW9LggNvSTizJgoE8mm1U2efhZIR23M
URJhYzM1ObFpvxSbvBe4CRCAfWoemZ/RZ9pXASx/Hl19xb6uKSzZGms+uD+Fa/8TPlz2sOVgK47q
tRHgEu3f12y0GeRXUPBDfhh8lT84LDpb07t4CnpzYy4d89nTg75D8aeOzNE1yuFJ1MPzvNxnHGnn
A84UHpYc3TiDgvA8aqRHGXPy3c7RCUOiY/dl8pH3w0vmYTHbHAkOxeXkFFS26DyOgtM66vqRcdDo
syIolyqV6lCc8SpTmuCXwW+D/SQFepLDwEU0ibbOfSdvx+B0xFPnloFFMnIhBw9SDm978fU8WXr4
Dmtqyqd1i6X5+z7U4m5sIAwiWJdoG5OEKuJIzrqd5Q6xvm/i1F3jhdUNEgt/Yja2Bigr2/qy6YLX
eXhjdzkFJXE86E+oDdWYmpLjt2LnIucl4DRPuWGngDBgJRASyRbDF5Qu3r3HqOJXsphyH5S8rw6v
BMY/+/DmK+zeOtRvXql63907BL+vnYYaccsZqgFCGUMynF+dZwJEMYxp3PTNwnKecLO+zoL9YbVn
RKtZKVAtm/jiPLlMmdOxhVI2UhUExlfbOP1ZKjI56mlP7DIXt/kSRmaSLfHmYelvbl/l6O7Dcowz
/8W8Rcid7oErOPuSPLrECoz+wuN1JSQwu/SzhBqmFAMsGLS4u3o1CvAe/LDv7KCxDLRfDbPkHkmL
8w8gAw1E1fLLFOV1bTOp4s+rif6p7R7Hp4B8h4BDr7fF4WWW04r1mFBs89oMIm0hJ292sw24vXFE
Gw/WL20IdH53vikFJlnUgmdqtnxed3ef3DAT2UyE+kLLndvX3bB1TNvl+KQdu0cApZoh8bdQeNnm
MtHRgzw3DeTCF+PKPZ5F15HkwzJRPGZ35tMWflqUGTfHPJLiTMCvneIg8bZwrzkjRzCD0zbXXCXz
SCKr4Ud+kBkqG3Gai96tc0vq/sI1moh5wuPIKcK3SF/BgOHNF9deMSTXg/oaERxdM31YNIZFePvL
YiahoRzBWXH1uC0GBmmrEetVbm3153FxT1BDYBGCHKPmZ2CTu68yeVWciO5NsDJCqDS3C0Dy89q6
pF7RorP77J609jmOkG+vq4fXn1T3CKTq0NWM0AeccQvnBGICVlj67rMaNFbBUeH1c6bcuT/jvAhV
gMAfUyC9x+4YTVhN4ehVZID85OQSAcAUU3WK/OMa5jjsxLkHbh0/VsqMPLOGrQhA7YtfqfCHIRF9
RzZjteFQeScQWlrMCVRehUSmUsYm7blkBiERnfclaA6Yl3aQiexiRPW2uuCmwCp1B3e7fUcvCjV5
lTJMnChkOBKSwpCAFTXNVSK4MguCdf0JUzD9UFzVI+ko6hYBSMydVl0w2JwxgjMXIvLCZTHRf8Sf
C2ZSCnlHIvgXQ+fYpEKOrwAEHxy0WPMADzN+EG5SntAoW0WcX53s4ecDngUC7h+2PHjfws5gT8qd
c57gVdOsKv7YDRO5dlPv7/WodUmtuO7J1DIwrMKu8jiY3zbsTwOERBN4F7vnMy4eQVYse3cazHPu
YfNdAt5QgkDAoMZfSzgKLY21ukoxQiKP2PT0c1BL4ROBg+HpaoSnl0J1Deq8oMp9HTMeKOYZvB7L
cn093FSL1+t64LUs1/m6CG6BBu+8HqlTGnyc/J8Jv8ODBjqFJj9B0xlKKKqLuAqAecJmm86a5LR5
71VwPiQKi/SYj2iu8Q1oVm+v2derDx+351Dy+mGBNja9ctWBgA2meXz+Vg7P5WP84QNlUudPRPup
/Nh5p8xukLvfnnYE5kCZw4zEh065/6yeoyZ57p/TQrHK/RnvGjAQKFLgoIZ36h2IHKZ6Gv5MszTQ
Jhwm99JuN++VEBZfbTA45Esw5NM+259W6tftQPDJmVmo8FUDwQIOCRbbAJ3aT7fRFjgfwgIbPeY6
Q2E5gDqYlP0Muz5efjJGNfAo+Ntg+mTrx4eY+QMFfGdDjVHHN+pRp94YkLiOsNF6TAw6SM3ntXUo
1K/gVgVy6/MWKPR8yAszC60HizA96PBKFgVb7Rb3IYISmdSI9oNEZUxAERmsnt/V4cWwXXea7ecL
KK3nXz1+XswFGqz+DiINOe+AzuRoiJOKXOhDicF5G1xAkTQP0Tr2pC0NSP/6MviLzl1QD0IDdQJZ
ni/edPfWWBK6HfyN2Dq+WKdqi6vT6lJvZYOkr0Rv9ultehLClHhs+N0Zm/hK03x2MH1WH8oVsCIn
j+TJD/fFNAumXLEuH66oswlb5J5JIlymkiW80HeMh/dYDndGcDOCD2hk57yLsBPcEjucfn22aFVw
+ny72Tu6Sgu9mOfNsoSSl8/uTElyy9zfc7dRPNjRaeu9tmd9KJiOvLtBwGn7KFraM0CpnDF+ZDI5
HBtobCFoqVHXMoFeCHRupRq1g4hDuwq6+Da+vmydMfrA0hj2iF5mWK/OMrC4PXmXa4DZUKmMOn3K
9A/0j8aNaUKKYHjHHJWtpwN7gAiKyxQgINavFCrLE9hQ5ZzWT5JYjqXuPN5xdUj3+pYy571VF3Rn
p3WG68mM9g/QuJJ9k1DY9HNgRsWex3Nr2cimn70SM/QLHgdzkcMuz2yZkmkuHtW5lNSbEiaqNO1f
Lz1+cqMhmTn8/25YEaL+Od7jfHKHb9gbxnUX5y/ZMt7EoL/m2x1cHAXvUN3Wfl5sKRDtQMirFVam
P+DJdNlcIyiTSoGxZfACCbNXaz/W/OMWqV985BhmI85CC2XE75OfNsxBBrXwd0bSzpy/YzU+H5vx
Y18jvSE8d/W5WOVWPYI5h/oGIubusi8JVk/dwZhGIB/0KM1zPmBvPnTL17TekrD8g+pWPHLxcCHB
V0lEEm0NeLb/Ssau+MG5DvHXBZ4G9qZFdD4+Zt3bbsZqbb8BCfhrXE9UlucXoMvuUccw780DDMVN
gR/PD5So+pZAzDSmvN3EYMOwEsQ4X3wePm57fC8JXf1Xalryy5Fl+yb5d8FTW+/9ClTZrujimMVf
Dnfduck6Ej5GWM2VVczmYlJufq58q7aBTILSsn55VwyHr+qo7jwDuqgmL41LUnaLfFdITs0U5xNL
zIZO4f2M4O7ajgVunFb7NWBXlZgfT3sGZym44kZ/cd+XdVXGxdPvcrZ1YfSWp81gh4O/2VEfjZ9l
mN2nnFTnwtcEV714pEe35lgs5tdq0kIOvY4NYywydrlEGb0egHo7BY0q2LpefabxFfDDzp42OEd9
eB5oaejBGIY3oP+33YUwTFuiJFACilSGB80amEaoHEIYTTBP6gK6O1hJtUOF/SE4/FBt4MwjiIu7
DYmuZNF0VE7CqsFVZFOuzRnHUPyZSXNUJDV6Pk5V3JWn10iePfBvmJp7eccvKaL9ae1sIrHg7xRI
UlyPxNVj8grSTckhBsei6o8ZShOL3E/eJt5N9t6Wv+8MOnNeD0yzsCTJ7YFskWRnwA1mXMHBC1tm
L3wCzrFmdTN8hbs3e20aJuN9HUDorXmxKQxeY+yZxwPcqPghyrYubsco3OdCZb3mGsZJyhB62GB9
nZrs9rO3w2+THSm6Jw2MRZKLONE6FhtykHTYe9ZdbTxGJMFOBcodUwPxHhbbdFOQhOlpY2J3cgbu
1O6589p8Uspkh0JKmBbHxqsWr5gOZ8B7glLI6P+F0/NKyYEeMMxDaI1Y/w27gFMG2snTsDg6n51j
zLX560jdMq8vtkR9l5Ieiz2eTk36Qfhh1bPr7OZy19qoSdq4P0puQ2gTdxh18ODmylrtO0gLj34V
d7IZ2lv0u1WsbUju1dHhTajbKBROpkcdylMjGvXzU0wUErBB+hrrk9zD956ctucIpyOOlmtrn1tc
xCxlcQWTAHRf8TMk1TZc4UbYAVsssm0XVyg3Svv50wvsHJ1l0tp8LQhA2fazr2c67zDt/MMtmLFi
I5k599SR9D2AvXKyzbeTkW6nOGQl67uqRF7jnAeBckt4P+4/1HTKEaDfOD4F54x/G+6/CUCllOBA
rONL6hJ+olYusb4cG/0MurDfUJXk6btcd6ZXvcJU6h/obaL+QDA1Ab6IcUVBmjvlfcW5KMFdV/tJ
QHntdZuXL56YEqUzTbTEZQ7UMJX3cmadIBlxy1u/bPuIu3Jaz97fd4y1JYvwcnV1W8DeqdheCtsk
15FgTWmIieHl67K4r/qsB+YmCQAnfkUD4NHr8b09fxOtkEEMNX28qMjIu8SUIi+4VCou3MNq8pzl
7PhLLvsNp2NE1V8saITd616L7ssaAIVTnKHL9sz87LVmM/tvSYv5bxITVZVkTVJVRdS0X5KW5/uc
phctF5fq/Az94BoX+zNKa+HYrowfCDecKRioMGIfJCYikseS+cgUPOi+liYA5gCx3yemTOkXkPyB
2QIjWnLgfYF0xBMznvKAiJN9htSeiq0Ht9vr6r56/6RHWEb7agKRftJQ7reLetbGCCOnxZzySpi8
Drf1K+or8QOaEOC60WD2AZGLPioWHPoCiJWT/bFWJ3JwPf5JEyj/i8xV0nQJsY8mG4qq/FLnFe9a
ftTXu7hkELRxd+fNuJ5j/xt8Y+Szvv8YQCf1EOF8n0uYuSQCWaSo+NMu+oPeVpb/zz/kVZJuSoYx
0CVJV/4Sxh3/v9j3fa3T0iie4rKPVtJ7y5PG3un+Z+gGzPTQQAA2TQZfE1Ky+vjMzNrjUPmN0w9m
iP+9VP5SG/1SekmG1Ku8VFFWFO2XGumZq4X6rGpxudkwrDWHwLogeuP2e8Gs7f95Q8NQnLEqvDJa
O1SBMX3vNcJnOugN8nDEwZ8J5wP8tk4MluQgIsDnvy9S/hcx598uUuN+/s/9KjW5ytuKB0dBaOPU
hQuvFu5es5u1qBLkLHbgTY71ZbjWE7TvkrvPrOXFRREx/eltf//0/ESjvyv/ddd+qbWre2Nm5YUL
yoOkdSBRI9iHecX9S38kK/VOow1uLLvbaFcHOFPskrFRRA8Lmgljnh2hFf0EbEOaxWbgoPizFg+P
GS6iTrYqoDhqBBp+nHIHwkwShpjmZgnoR27Xlb/w+B2wVqMAUcEBPu1w9gY1y85ESzIKUCsbR3CY
oosj2W+9342ySUt3P8INAq3KTxhaRF6OPPzwsODET5s+I8elDqeGfbPaW+AF8IyHBuZFc9vAzWqu
HXwmNvgmgxz3wQ4y7jKvNX1bmeGTcu6zGRAYwMoUrU72MaVqiX+BMTTtb/1f9S6WRgXGKK81sWPU
k0N8oG5OdPamPiGwuMygaP/Tkvnjuv61BUr360kdXFnXq5x6vGTVMFo/XPwxs6vpxesaRxSXby0U
LGnrNdawDxcbYodB5Ot+OU9HeFyvrblEJNg8g7l0MRaAY9Yf3j7pXzYCRUVzj6xc1A3jr4X/vwtb
Ko3z8yN2eNMOwH3akEEw1kVc5JsJGrXPHH1vqJBbtx399KY0//1iKf/yYimqIQ8kGVG7/v/W+f98
vnjOpTqV+fwnvJKd6WO+QCrLFIOmUJ/r43QnQTfbnYbfMx3IRsZa1yKvPMBffngB2JvKye1I1PYw
67F+r/afOC2biZ6QbTqEGQUbKDuYzR+uWlT/5Xz722X/2g/MkyR8UKdigx3j00Vy1Pwzf0940IMp
Lk6oFncdQ2wFMR+efpBonQ7JH44Dx66zWr7ZaX/7oaNTx/L4444nL7c7XqEdisMBOc2wHPCP0x3V
udk9ANMAfL1cdKugi8csaBjbFNYRLDF4bW6bfHXrXS381Ea/yJt8iiTnvVD7UQrMjRukH3zsPRwy
TUY81wAu6TWFhGMQNp7Os4UwFZmZIALmgFX93Do84w+JRMXoTIAELIdxti9W6e7xg9LJ6WvXR1+I
VTFpytTa7QZoQBs/f8xdPsopNCl4q8nNlYDXURH31D2Sf8FChsvUUTk9BPfhE+RtQtSVg/9eS+K/
mST87an82hRvBuerWMjdkjKJ5J0rUTbi6D3LYtgrYcEmwbB6mDN8+soIaaNCQ5qzzcfnOToZEO5q
iWUAOygEu5U0pQmP0GxUfudl66eLwQTzzOGptTFir4YzkOOfR091ZwaqfCnb03c6uSH4KQNznI1o
4k976J05pOE53gjwnp7m8H7ERvPGTxDwMcxWRvJ2Xda1NH5kDuUsOIaBMavg9njikTFWyJrIgT4R
hOTaEKi3h8hzi/TcKc4U5b5PD0XN5Z/R5vUCKbZ1RMqthWiBBr6rQjiQUHH74vFuDQbOf9/vvzTY
v84gRRsMpIFkagO0xL9ObqOtbuqp+HRLxuTuGc8QRkGYVXoeRrFvQl+Jicbt5k/S8H/dsv73Y3+9
e6d7l5dtycdKHi37jUi3ZIE5/LeaTGL8EbfYF+GAY03t//66fxk2/NfX/bW6NOUhy2nO5642ie5i
u4mxzZ2QtWzVWZtdxdIZL75NJ7Uxj3+Qz9PfD8kiCQoBKA8UlXOCbSCON+/hbPZ97N/w2Qx46zx+
+wXbGZNKXu0hDKDhB7IKY8MHeii4BIvTYkAeZgpp6Y6xDaZYvEvEDD6iR6QHmG4CcdDcQfOHocf5
mI16ixn8ydPRV/mHrU/uj62/3wXJHJiaqvOXIWPV8vdKSC3110PQnu+lyGYFM6hzpYtd6z4vhl4v
LsDYSKTpCVM8cJyTEatnwLzP7NzFBjNRNqJz+IY6/PLwom9PdiWh6HdPwD/IUt+I5SwDAoXqXk4O
7TPQKt2UBJny9YfF+9fi/P09RMpNY4Dynir4l8FAcb43tX7V2mW2ertNDOvGh2aSIGX3vilDXRna
Vr0WsQNcZ0mJgJrd4ZCPpQDT+FAMaWG9goQQc/T9XQRVMBQ5cDT/6WnRZS5Fmcvsw6Db0x0J3fWM
lJ12DbfV/+81yZX+y+MQVZFeS1RNXdF+ebMMTqouVbXaLiGguHA1DQ/8bvZx7XyyESCHnvzUq4gL
rYPr5B23MzOoHMUjShgK0CBsgnLSh4kihA4TyAEoT8WoHKPLoXQdG5OeKOzLvk4tKbC+g8/6slSg
DD/g7KJZD8CJvKd18WBELK4+Tuy+QUCBmRC0jm2YFl2duydMMAtzlIDslKAfsd5X0ua+UjY6xMdZ
S0W5b4OzL9lalCNaOc0H6xaTgZIYnkFkcYgAfRBSPR0crsvawy3xUCbmn04OSfq3ZS1Rf4iipGA5
of66j+ldrK5lVrbLRy/Ct+QxDJ5xD8xW2DkiuZur48YehHlg4DL1CD9uAm+ZfbtX4gguZGLkOcfz
osM5cVyMYPlCHt/hpDBlT/Yymt/74ravHC2CFvwDD5o/QZjXyyqaq7aSCIt7LI6rqLRW7+1nDHsk
EebC+JVAtfQGsxIXYmNHFNKc4xPLQNv86mbNRiQ3UpzLk+5HwJGuWWLAetRdVCi51WeynVxzqyQs
7cPLuq0Vjl7iA825Mj2tO49CL6wD1gVHPHFkrwCvl68OY9LFGT58Stdwjd98LBr36+LpaiMJwvJ1
UuyRbkdyXM1YVjAjcdGJDb9bK9FjTjrkTByfMEE4wYt7JUzC8TkJ9AB9yOE9bia8Rwf8ToJsX8N3
VseDsFj1O9UmnUKgQpB6BedWph8klU1csETP4xRFxSuBl8kbeQufPhKFESNDh7XuU9qNehXABdIj
cggEBxlXJoVk+rl48p3pgZrxCVpIl7xY34aXhnV8Gl29V/Q4kI6RNKS5IxKPNKjs5BQQ3Cf6spe7
5XAIcHTy7uv3VMTeQHfrWN+AkIKpjDq2gBoW/ScQRvf1XwRdAI47Fg7EB53CC8oMSGCbNMznvDiw
PUArYmWnTZ+BOZJ95KrRDeaKuobnOTtDwSNJczhWsTwoQtiBkJaQdxvb2zfOW8xPtoxAiiluLDjh
TLGbtGUfuq6tbKFX97G5PEmnxjjwlFygnuu2gNctywxYo47NGUxk5qTnRRae8FOQ6VnJ73SfcUZE
vYGME1UfZK4mRpLjkV8yEla4EyHYy/xLYiwgCTOnGkmwhUWoI4Un7FNfm0AsQd2iQQtVtgP0CzPY
Flhn812hStQBTBW4fBiYrJDLzUie6nnfKGm8pRIgpYeK3FtU6JCSW64any46ecF6RihWQsROfB+W
gX1hoIBtTWjYdzg+UFKgadVwESDxe/AiPEgZlpRI1uVbd6FueK0HMd8t53CBWds46iVE/2K0kOPl
IYyvE3Se3GBY4XGB1y8vGK5VGc+baUpvDRZgFjaq42zWEyzRnti2jh8FPhl8JXgZrLg6xjwESa8w
g4wGi+zNnXiyuN5rdZRhGaLOeHKJ4Dyg/CgWk2j4MBgKeKxZ/35QAN8KuGtPX5i9owYefk+nu3g6
xD4xqudQ9iEsMy+wPxTzFBDlGM1TMU0n76icM+oZI/HxayjlN/DTAUe85slu7nYTqOb2CvfMm3PH
b/fhuKiSRZ+uokSo2VOXoBDyEMUwjzDsoYvA/dQSPclVoW7DLQo6YGl4d4HskNTna1QWBjXIHZaP
FGR9l+6Gyujho7nflfSp0CrdJxt66lZx6b18/Pa8m6+EUDfdk62Sj/B2uoif71xtCI3H2i77Jpz5
M/Yhvh4gNh4y7c+nTM54sbPdxy+WuXuNjoVVz/VRO7mOsESkJS+gbH48KZBwfGVXnEANJTsSFj86
fXMy8LH3GxlWnyqMyyxxzbY2Oy9fawZvwuQ8vdmpa4y7MXcsMJ0Knl/PbTQmRaBxTpsWnigTOJ9e
GzQJFqYcN9Ca3dO8DOUtRNiRPlY8Pb57l0nrnkdwWTLmZy8mfG6TUMSzxLOl8XX/yaf4Xq0k4NXL
nOq7n6phr8u/oODElo7oubkJYFu4MdFpFixqQR9evoFZ2E0GcN8+oG3mjkjUcTHRNorLZHc34Emz
lqbPBEEf/MV0LCwxhcKhhVKeWdbJhV2VVDGvU9xFGlnl2frUi6e26heesd/nsHMhxjs3BBYvJuqc
4SMjvjEkwGXEZf2FD1qShZ5Ui8GRRxnCdRynnCHvkO1tASJzWpz96+i+F6YlR7gxSvfc/y8ZmelY
naDJ2pjx8y9T0MdxwM03/VcMz+XufOxn0OsR4xT/TYxNht2aiWT8WpO1bJ8T2TuvS8xOdO80Zzrg
Yjkx0QjC6Ecjzcr07s564CKVmJixMSoQSRqY0JcUGaeAqbBNlg8uKawHwpL0qTDZgzoF6fyGAae5
6zYlyoqSFMhzIs3qROMPQsPK46pgNqiO9lUFLLwmudkn2mI1EfC/RdDiGW7nyWODb4lX7PQansbc
2T5jeUrFESkTDV6HMb9MoFVtzn4Xay7mxQVTmasnkycikoEtjT9TeSeGHoSAdemwNgIEzGEVKDwN
Mgr57w2k3CeRLCgixqylB+oONlXv7Q0wQeJEstVE5KUauMQCTtuQHpOvrlqnuFypRG2mLOMbxxrG
Fr0pJUV0OJiz4R6bUE+uxEKInkIB1fIa47/LoMoWxwrxDumY5gFDdHXLmbAe+Er0wisELlwkjDBy
i6/Lap1SuQm7NmYCelurWygkY2FV/6gJVPdJzq6WJWeae9OTbMTUXgmuJnj1EqMPXwFAO7FJNNAV
y0PJgOnlSuwV6QwN9lwLzFk35gicSJFGumR3EPi3xi++lclAHn5mZpIyFh+s0fYBLwStq+Irjy/S
RJ4wnlC3EpKiEXp9ZVb8QM84YHDyh35G/Ke5Ib6Xki7JAGCqOTB+9QFloT+un04VlxDjTifkLZ7A
epy0iCt2yvH8Gb7ml7HwtuqlauOSg+oy7tZ/qOL/WcT//Rp+FZ/583F5qRXXAG/ZeFsfX0fy5fFi
QVFAKPGHRlaU/9Ez/P3jfk0h9OrTym+djyP+9BK+HsMziBHDVguK6USLKcWRVr3/VGP/09GNT5UH
mi4PDDoV6Vfbnt1k8f1KByKQGSwnX0Em9zXYtJlniNbnZl+ff/qakij/EyX/+2f+atmFe12onVRJ
y9N1IppDnt9zIaPxTVDt6PMHAqzzSJ43d7s2ht0IuwruxQLhH/F3w9eBGVpBYoZ8PF3Q/w+vELFB
YXp3cQ4oUuHzPv8Z88Q1Cb8rcwGNZmAXp/DR+hf//LJyJNQR6OCNMNOAMfLnm2XUrQnaw0Px7Jx7
pgdSgfsXSg4DxnMRld03AoTHrpyofeYgo8mXYLWIHStP66Ne0ZH0TmmXkbFS13hGdC1dxnPDschs
HktdyEAcDo6602eSgmjQ+UTQJlBsahsDyv9l0DMjgK9Uqbfxewqu+IAMUXhYALyhvFbjJm5OzpvB
M560ztUMlI//+viPa0QaLp7p2uFDz9FZeYZz0Tt6G165eJ0sLBQKoLBLORfe7q20xVvfMj2PZJDU
gyhv+BOnGE/Kp6hMf07us2dKmnjKLy5V8FwKBXZI6qS9OE8iQvF3nReqnaJciegSjibKVdJsUK/j
DEb0wapBEWugJr0zPp7ekDBC8kTejRkg9hyahWs+XkftDk0jFhA5NLoEiZ851IkZQ5/QUHXsMQmp
6GboXzCk8WXqhR6qweDLR+6uJdTiyvCdEgBKH/UDjxDeFvrxx1ByAp3Ntx+yCPjOhdiJn0a6Qo5c
8Pi/HJ3ZdqJoFEafiLVQQOGWGRFnjfGGpYkBUQGZ4elrU6svursqlTLwD2f4zv52UAVAowUDg44P
e0YUGnEpoYwIFN7uAkIHyv8vDUqGhTZsvtIn/Oy5++R6BezEy8rMxzZVXDF2UwmtBfOJi3oEsJiP
7NY9rCTUX99wbWPEKrkhHhsUyTMv1VzWHPa/w/LFHuZKPVbyEQjlq149kMYKU1sLv4fPYtYGomQr
r4Pab1+Tn4+6eT+2z3YpvZYvajIPc177FGqagSoiI6mMSpAyIR7lxu+TTq9CuDNeGXPniyw8OqSd
qaguIn9kpv02Ghzx/pjrD2oLf9h0xrUTfVZDvchSU73OkJfIi4lgFsJRGh1ag5bBI6byY5MRm5Di
s7p7pYbKOnia86eBEWtOrSKuLfZrka3b0s76Izj/1nr9PAGro+GzmpoZcZ/p2uS3TM1nWxjIo6cz
vwTqM3yV6uiCrPT2WzV6dAJAsMmsoLsB348NCeFYrd9Q4TOiOrcvyHuo2fOGGfzxymwDemakNrSa
2aBIR401/g9le0p9154Wl5edRio+vCf2f0wuQibknN/ZaK0DqYeBERv+CjNTwm/vJ3d1p3ghDsxo
45jVh3QxWb+W/5udAx2trTu9te4vHgNMfY7tewwUcBCnfrBGakPVb0u8qJ+nl3Y7/7hYU/9grnKC
zzyjOUp1ClGubtslzvVMH3KonRl6PdCba/x7FCAQA0+s3+9kFBiH889oW4BZASiaoDDP+BLQWffG
Zs/uR/yFX2PuODa6/4XIuaF/T4nWpWu6GoxDt+y8aWSwBtDk7hPT26Vfu0hnXvYS0E/riPB1AA78
HbitgHIx2CsDHcM7hXbcI/XD4RJcYobZLzNaOuvkCS6YQmER6uJAC7LalPqN7+o5ufX1OMQPw9nc
vQMDTotUWAOLPKje7j5OwDib3e5wwDM8XKAi0C+UMOTEwwJmT2mkopU3NgqfpxjqU6WR9lbLy3os
WD2sHX1a0ds8lrpD/1LH7AWiiB5/U7vBQukwTirq6svEdZqW7dkkvYaMZUK5+ePwZQfol4t9mLjj
BGWkI3RD6YhqkeoQEJrOwueWyM4a2fQM7ng0CnT000yfCFSnI8sujYv64l3BEDxCOACsaIDVRQIi
WmN7leqvT3fVGxj6Rwjh3pmueRx3O21iJd0J+2MeOh7I/FHOt6AFa3drCoe6QEvNX9dukmDemJQa
52cz3F5JIoEskhE/FwcgRN+x8dllu9dmHmE3QxMo92SmhlLvDAKRtc/cEknhxEGmV794P/OYQ0if
w+TzCnhEFgcRGIuVbIiUC6l7I0kmRR6dd2YzM5eMyQ9Xi+yw/EPyhshquvFitbWPx9FHpysuXbbs
0PrUzcqThoIVhtmHQ5USjT5woBuvH34OHsKSd4CF7YBBRnLQOGs5khbca2vF57Q43USmQ5idLs2H
FARcW7zAh5UfLsVydD/xuzU1JRzmxsWuFGZcmu8dr5/4hoekOEzPR8ahATFM4d3kjAy/cQtl1IPf
fpm3tdyRgdvF8uL3BicIuB393FqX7sDHRNaYOZgCwPbTb2CObukeAZ0hubndGx/BaoALMBbKQO14
8k/h1rS0Uge7s4efFkWqLkAycd0/Y5WurqJpuOBWtxg1BC+yI8oNDIost4K5H7DQchmRPI1mX+2J
Gy7mqMpt9mloeoWvEc4Xxl2wbA93mDnNeP74Y8W3+BiXBKO/laZnO6ZjUxKdEWfJwubUAKzZQ3qY
oYI1pQ3zaQcaRmHqClNMaIz9oj2M9hruyKlCjdy1EFN+F/SNGMnAw2K09dmeBDcwx3l61Mk0X+AR
YVkNvmlSmtPThyf+XJkK0mbU1DjQuKNN5N4nktbPQbwBxsPGfAEuYV8hLFyW1tm234vD58hcEftD
TxJavVADoLqyDss/on++lnFBn1I6nwaaCBBrtN5mC6KaH4sjvZial/YKu26V2oedR4OPx+TZNF3Y
R4V+BrHQ6wHffO2F317AKgXGubbn9sFGb9T4fPWcEVH9RyQ0MO78Pd/3DbxRJtaY6vc80RqVFZy3
Adh4/vE2yZez8+K9590+M7oGVMKJwATcn4B5iR7RB9ups9vJ4v/f1ZhMc8IgeHFpPoyZ6JUvl9cz
dZLfh8rgf28ljGxE9mAmXIkI2ox3vuEqvfLxsYg5E9ewLcZLD53DQR2rtiJhSW+U1gl/GT2+E1Lt
GUvGoCQPtpq55TQGXVcgKuPRMmH4oNsbVEu0pcvYO5WL0cLrt9XFm+hWBBT6dvs7PsvX4aL0/iVj
5HesYXNLzA91ucLS+kOZaATz4gl3XOBqD7+SkAn/YvSTe9dlfHOzxZeVyZLBugp/oygdzTO+Bzgf
4ODzO3rmYlnEtpyM3khj/KQiB+Q/6DFTwuZA1EebTVg0WHt+n0TH5Gde2hrRGF/GUXFpncPYOZPh
TJj5l1JTLKM8Rg8OIaOp3JCSMao1tuRoBrYLXLR99gW+edsHB+5syzqzR58JbiE6Gwf5eJsal+wK
cxZuK2Opr2XzcwJDmeh00SAeCr/zXyG1a35oHi5knCMoEURjVF5gSOBEQkAAiRjEV8OS5ny4rJ/u
mpj7wKfYPdyIrgvnlx9eTXBGXHiSHXArnlnMIuYzmvkXW7NKj7Rtz+510XggwsNQYMpXjpQNnA3p
6dYe3hI1gDSoSsAWC05l/TkYZ1lh8vj/maGdI4qNh+cW4dYt5sXJ9P2BPlz4CV9muo/oj7K2aY8+
CQGYxXsHnBmzBYD+cBFI3P9Tg8F7G6vgPdIdvsQfbyZCipApOe6t/6xTnaNvva68V6IHgv7aXM6C
jx0qvlN+uxitxhEdOcxlqqfbQeBS3GKrpUfHcbBj/KvXwecq6NxN1Jy2ZPVfcGgaBvs4N2a9TiMV
GRyXMWl3hqpRpxdPJsphvL5dsEnyq288hCBPM/E5evkuWfUnZY15y2X2h5cGIDSWO0ucOCYx7/J4
OL/sW78inbfYzd5OM+7DSjg6uyfCJW/QJZfoT3JpbFDo5Gq7UU89m/1WNXzOYBA5QSAf1/TmyVKI
BGci72I6sqm4/umQ6RBRoeWOJyvqTGbyME9h4sAp2Ph8FnXBAHPJZLzBFDvwC+NC+qZ/3shqQAZn
p5lzmZ8f7mVyYLaVcOosmW/aGhkxGEScmQGeB0HVrtK/4uvX1LuH5oG1q8sL4mp0XIV3afYPa37j
/qqP/AxmRuRh0Ct5cBNmbx0nBpNe3cBk32v9cdb2hekABD3pnL7dZzeYnIyPmR6wiPCIRzHGuVZK
zgdKHu/IXHOTEmvBASay1dkscEBeJlROK0kNCZThiy6hhige/huT3frhw3FNtZNHQAHlLJ3H+zo2
1i/7AHCxY+7Wowcz7vVoRxTAWN14o/43GJHMA3O1O8Y5DRuoC718Pd6wGtnpZICdyzcwD9xihHgM
KDf6GNkS3li7+5sxWWO+Y2GjcQmwR+P6tdjvl0tprL0hJN5MMzczDsxhsg3sgls/ELmlO+CTVP9i
4+n3M9Yr7fgPa4LhR6IqBDaYkFs7xlG5N7sDv/rYMvDW8EL4xzqooFBGVdxEv7Dmpk7/v3nFE6SJ
QDs0tvEHSPMFTyU4iw7N/ojwV/6OcKbnqGIntMTspBa3B1QzGvUARIGhoaJ7LGBYESJTHa6+mAgm
qKcv+iWM17wQ2YXLnKq06+aG01A0x72GXioLl89xmfNkGavn5Lusx10U6RumZvUvKAB0YmfLDU8p
sh7wFW7r9eWMoePYIHvsPvqtcXcJDdtD7nM2eATDF/R1+5BO8lu31wde/46OEAEqswRU637mR0bQ
Nv36ft8NerFf0+CUFwEZOOyFgLhk/9DXGhcuyyC4SKEOMucwn9PKsO07k/NE3F+cxh4fIrN8LpS5
qXKJU4cw8TP9cNmHd87pgye8x116iGrzXrkhozuAR3a7xkf+fWPCnoB50HNlwVXNoyPxGW8Uxtrw
kJYJjbPj7FsQLXgyJcGjoqu3IXi500ZHWFdOzTZcM6BMSDrODhD22s2OQNCKJnq1laxCn+KVB/sP
RB/DLt530pm5/roOxuTv8bZV/TtbYhowGHhbYDW/y1fvX9n+vI3lQ2McF4uYwSsZQrCmgi31a1ne
KQWNFu1tFfmGqS5OZ4xK3wSAg74oZuZ02VDSfetXjdaOvsgjxH58wRjkGOnLZD4eX9QSE20GZ0NM
U7PVS0VQ/ldKBhIRxhVVbZHTL3lZ/a9GBuxLpb6hEjQOEswVW0LJT38eT8OWLMs8vsDorK9YRTDJ
kJdISrQFLpnVliIj0A8fLMk1426nCPAxnYanozdWNjUhCT69iNaUutKTEg8zp63xrPgKtV/Zy+ZW
G7otPlY5MjNyonltf6SvCB4fSpRlkZ1QEm8KfwYMwW07R2aukcFf0QMp8LEZVtmoqY3+P2TEQN+0
G7pSDG/oqANWdBQeB1Uf8FDV8T3teyCizHAhLqF33piTnjgRvPuFj6uzvtmawR0mN5vOs9fnECOj
dUBjryOZevJZkJNsuFi3nKMoG2kKsL+rDbOEH48Bv0j/fdGXoyuIcBBKmbJnG5DmzPUxezwcEpOI
lE81UJTgx4BglEpum6zmMcdDZtzDxyavNypkECMP6eE9gEhSoePvuDNHi/ohg8vGluPTMGfGgdK4
d1RfdIn4b9BlrGYZVZ2VPA0t9RJ72gT/E403Rq/6HQV0xxFDYl4a3sFjb2YOI9yThnIKn+dzzFU9
34PK/NK+qGscEYmB6yS9ZmRqYDky5glBS2l4UgF1UIJ0UiWmc3d0c/i3PPUEf7TxOY+nA4pFCOvM
zAITOxAkw55jLHELK4ZdJRErElYkPnfAiv4wY8V8thuESJv7lhbu05SmnIcAFLhRHmM0/j4yWcLp
9g1y5tDdosULyLrE0H/AuBlxwcdYz64THdAVAvTowoA5o33aLYINhq6pXncCeOTTA+9FkUF10VJ+
mBecbZiax2EFxUa9fjMb1LnqOTpoq3TN3aRMmCGH7AJqCnqNN1unq8+G2V/zs+W2kn4G/P9w+YAg
sElevvZdmdQhKKx1wC7RvzTmMN0kGGyWJk5LA51VGL0osbilo2zMkcUr76k9DkyE3B6YV7Jd11MM
GBj+iV0JylK0yPc1RDiuanSUIVNZZlvY1F6n4iFDqdV/zTlpAGPPATYf+RtEzKgO2RaSNIW0V3ui
Q9jLIE0Uzn07u6frcjcjMT+3V3k4Ut+aKocQYjJRFOR8YVfmDFrqWJtGilmso8FF5cydvQ5/m0jP
eeaDF7ndJ2hz43mNGyOW7xKp0DWE+vp05MH50G5lmszVfLLEZFiB1tRnuGRE1xlUlBVBTzPeMrDi
ZR0GMXycDtWBk5PXOtmOWvf0DlD3xtHbCx5woBg/DujcjPDrKQQkoNTmZHRzkO85OgBiBJvL7dM5
7S7TjGJTfaweyxNi4nvJqDtFAgL/nxZC1/qRWq8NJcWn38LRpt6FKjkD4cr4y7jem3v79IWvKMES
0sshU5VmhrveUhUvH9UPmep6cd68YqdSoL2ZmuoOGcF1spsIkFppwRfbvt7FyMkndlN64etLJosD
/CvGlBwfxqO7Uh1sJTtV7kqtMDfqNRKUDNWN3oMVZ1T5K7JkformsYsLsBwdoCFkG+9xFGdOh2OL
BriACzRhYFx44HQ0A10sx9xA+/e1eC47tpFM3jUkx4bh6UY1RY5sIEEymEOgVW/QLvyxml/8ZGRz
1Vkl64lnlRVLf7EiGEOjrMLy1vaXLNs00OopSGarczvQdqAaIaGeEeznuzLr/gKZ+JyrngiMuKhg
q8J9VVP/3StW3+INm9txb7cQk5L0u6m4GCPQDZPFh6LuJ3Qa+ScLv9pC0nskE02GowZjBFMqnhoN
CHoJOlInBtj2Uy67Eff6qqzIz47wfp4rRrHJQ1TaelSVURUjEMPnF3ZKbDKTxjw29To7B8aXbwZR
t0UOvE1SO2rifsjSoE4Ac6a8yGh4b0GvAZ9kCUB+EUW+EDswWpqDS83MQfTfOX2ayikroDrWU92/
sExCBEPMny3AJk/aLfNeGB7L4q4h/QCQ/XCkPwE3oGsBAQFm+MdWjjXtlMKSRZ2H/MJeph926X93
KkUmlTeflMW4fa91wXgZI1Tr57l5bqBxZ3Te5d+H917ntVmhfOPsk+38jqs6Ak0Mag5hDVqwoPcC
zwH5GL2S44RMnhQPIISOO8iSSs48/+7/tH1mvYKMaXLKSRtx1VJ/JkzmTIVSwAJ0apieHd8SvY2p
cXD/fozwr/PeEEsRkwLHxeJ9QT/r1o8DrF6XOM+PIxSLMHhfRbx3G2TPSJnCURqzmhk4sWDXghbi
mnwPPqggOBOzGjkUzjCKxvhrIPcWdL0f6pzAa3Zvl1xCw8dqAgVMj4VFtZT8mejPj33lJIAg3M8f
/kz1UfVSu6UMr1GZBYpFQU6BhSTsYqM6Y+zCwVof05nXg7MGX7WN6LOs5b+42ePRLdUG+1BmaQAA
mEWMzFOkRSaEZSyVBhpzUGVgJoLiZreWtoRNzjC2s/gNB5EWdwnaDebJj8/OJDuKpu7n8qHrNVvw
qYccw6UYIxV5x9wuY6b88LyIZano2qGj9siIohGCvLhE2/ntcQGgw8d1cBtIH3iSUbyowQTayqWB
Q0gASvi20hhRN54X8LHKWM3f1anV3ylslX9UJHNboXDlhgFz6ijES67m1RMJEK0UaHbhr+RTS/2p
Z0ZaGjWDmZTZOA+NiOY8zg2gwp4nAVw8D4ljnPNjM5fcOqC/waOleLTg5FHvHPSbniOoA/YCOqqn
btkYdHrDyM4PxKgvn/yx+xI95dKPuBfJFSRDxfgZHRUPmOsU16+WeUIHChzkcOqQzIPUpKHiDIcg
aqgNYRK4BH6zehr9L9csmvrSyQis/+Aew4i9xOt+hCTOzJIhTZ+7Ego9NjIuxTtejOo+MKzhZ7bD
7zlDw+DhMmf+xceX792B0++5kKU9HLD2m1vQJySAKXYQ5wZ+VX+8IgqOFH1eaLh2IguL1msEpMDI
GdwzZyCpqCy+NkICnvL9dHogM+fXpln3JCL4KD8NKsqEIOR4ufo9L8ZRgFKgvJrAQv1O7BoQl84l
2lPtxFVp17/MgWr6fOrGWDIThaCm7TfUF3sr36S0Xr8gobwTYFoS/iwM8VO756QeDKZalWBaf3N/
hnZ8yu6zLZejAsqvuWmVzcpEcbfuOWeoujnstvzUbd+YiZtF5leYpJNqTVg9pKsArOhB8ragRotB
PV2SlGmEr0zoVigWitztNSMZwVjSV/2jWaMXXUEqO2IY2tHBjyaeQGrl53RFvwGWzGBG9isKhVPI
D6vo0gJclnTqQIBG0ythKk2HkjN+O7Hz7/LYiXrhf84VLeY7Ng1vMuuJTh+CpjhLLBk9MEtQDpRW
yhXuFJpNlr6QBZ0uNZh2PEwkA2xtBxxHXoagRwaTMGAi3ODpy+Qj5BkfU4uBGNM97WCUpQOIIQTW
3UGLLDbVXO+oNW/4UA+nf43z3oX1Wj/nSxE1ytQlK75FTKTt8jVF4I9qfcACy0wNraBbHp6WgAZR
8yrIpeVj5LmVzLoZGJPQEQsaVwzAME83BcvNefU+kk0co6Y6BiA+dPWA3Guf0A+huPY4agA+B9iV
WFH95yBOTqKuWkpkgZhjLIMK2KVZkm7M8FPjah1tYhVPdvIPraSaaMwbg4RrzmU5Ov81i4Tki4QT
Oud3HcxOFHoU1tHImuZ2YmS5+m7gBn+cFmw/Tknkuy7O7Bc60+BLptuOWuJgdOfWF7l10YnSemMc
flMRGHgJj5ti5XitagYqKrQ6qifduNXj34JzlXXKFA9bftHsqT6T6ccMvJQ3WNgpVrn1kcZ08zdh
iMfqHmb8i3Bi4s5SIn4McqDTfcGZEteVT9hIrXD7YIj5Y73EH7nCcG9YiRsECksOk2j19p+nniwg
UGx2Kj4h4j4KKkwGofLTvh8Ze31qD/DY3hZNezDkjHpBPMXmA+4RGtApTY3Zjrb7ktgbRCB01A+a
XiTZq5qMi1YSLfYlfC22Ik39cm6xGUKGreD/l/Ox+g06xeAF8JqqNafrnCHoic16Ksa01KC3MDUy
B3wuJjGkBpwOmz41KDal4FHnP7AeoYE4tOWq2iY8hQNMlst7tYF2JigaaNea8B7U/8bGNP4zs1oD
O2V+smyssteLdd3qxe3j5BtqcvNhk85He0P4E8Jvzbaa3aeQqAJOEJmGwkrIv0ZJAxUoQhCfDTRZ
DoixRm9Na04gxM0NVD31WkyAhF8lpzWrgyT8MLL/6RZgVDrJa5GvzZnuoq9taJcWRsk2pOBg1ozy
LbW3N4OZxtQ+5504ob0A6O2FT2lB5qvo1DJmhw8T4tpfKZuUZeNmJd9Jvz+a8dp3+BwxWdak7KqF
VFlQwR87hfjg8hL06vx0awuICh1rFtkfjm5OTqOqGomDPYmwQoy1Fn8B4Y52o5BeOf0f/mP14J1e
J8x+EHJfe3AuX9WoDv/hzCR+SGAHW5SHhN6EguvTfsmBKBpprU9EaDNbeKcUIih5Z1uRBUMSijLF
imQ9Iy6BCUM7DsMDwWK6g2gOAm64hyXqP6HcAybrLZlfuxJdYgo+0cW/Dt6hx71IpJZd5TEcJRXq
Sn67XbVHBYdTmuMqGaZDHRu1Sb8q77wY4TqD45aXzjBfhPmukL20dNKPmT8oPUbouhuUKAvKCJPp
qcXDD0XIJTeGk0C50oYJTENIH2RIraxAqJ1TfYoa52+YUGh9BNN9iQ4NjHsOBPkdu+Qp5EuazKUK
0cRkSQscKMipCGMW+RgEuJw22Y5UpUBrRL8MlQPQiOkaJdKxxNRo7CZ9BqvWaETr2UzHcKPCKZnC
tzOGaTl5LSTx12jNM8JIeegt4mvMxKmj/damNqIf6X71+lRBgbSAwdKo3iNZTF9Ovu5uM1Pb4vRE
oKGuudXQ5zRUNyY7iQBZoG2DnCifLlvnkxof0qQNKWJFhYL2A8OcE6d2esEKne6Lj9V5JMXS7vUX
HcvWI0GlaE9KkQP3W0Z0DLBfpqHFuhwfVem0K45bYwzwjWnHhAA/Ah+JrUDMln7WCpwzep2MPJaL
TAORy+ocbgwebwZ8vK0hRwHd0TA16aWz5yeMFdCPvDZf8d/Q/zxa8iUXBU8sfIubeK/dJjjXbwUc
GCZ4kmBLVf28TxExIacRIwU+T6xe/nByqR75HOc9d6JxqzmXhx21PHiFk0UBhO19fkZWjWJ0SXzR
6srnK0YHKnuTWRC2QUWRCq88u1xJfpybdWJVvmLPUofHFh657geErkxtjyazuT+gxeI7tpbw9UEw
/vmjrHBAleOD9w3CLWQ9Gi4BBQJwTBBa/NSenRhQwHbNHyhc8SYg405H4fu+o8WPNSraXP9DPjs6
Q71Dt+K5bfMEPTkl1WGnKjDRXARNAo6JhM4dpipUSbr9O5iHhJsKNzo1EYodKA/2gBMl7LMAulzi
H+1tTFwGjqD05F8cX91XKvhpiFtutU8OVeuX1XIC0ko2SLThh6qJBa0G3jxaOk88RURo0FQCAs6E
IU8Db4GvmrcQWzhMTgBmA9ffRVyIZDRb+e1EKXFbc6PqC+d3HVrpdr7Jke+kFYpZLaCWlVp8G75M
pKcYwOGdnkM3WzQHcBRQ2+kUvphCjnd1aVHQZCWrQFHxEeGN87MV1gcgYTXqBZ/gdsluYCLDjHQl
+tboK1G/IgiuaabtY9bZc6yq4VO5g6gbRVZ5jkmqOKTNMl1XMdYYTNe5LZkEZx3+WYVB46i3ZgHy
J4k+N60j/8ElY+QHCdH+5I8mg1hDo+62lY+n+pPJg33FqTXxUjo4xB3DKHlDs//3WfCF4QmG6g7z
DoaAi5tkN3Z25WVzQlHuQMUTIodzC0skfjTLoF09UlMkLBUOKbMeBCEwccwh474fQ971lJxAcQUg
PSjYnvpzlwXZdrJUduVFIoJYpw0JFrqtr2nLsNTcKFoTqg6jr8ICyFFG5qw6Hd6yRIt0P7U/2iQ9
Gm5DUW0x+emAb99ebziN+pPoYGIIogEomYOXOoyBBajD90YsKenVjTfx7gIWHVeGfJ+gbhKsx9wH
GEV6iAhMVa0ICThZFJ17SjlcVjMr+SasUc6ZCkXJJGOVt3OYdwneFcTT/YqTvjz1b0drjTigppP8
psxaE4ib7/XvqUUAr9hkcm1APc7akMyjAsKVjdEOdJSX9w4/phrIx/49N+KpEXXWm7pRyVQZB65I
ckZicpKv+TIO8JJdZduUQiaDBMZ8X/w8KX263G6MitjVON7cMBZKeHhgdWOeY0xgObzxFiD3IihB
Oa7LZkyceu7Qp4A82r+8t4U0BysBEG4rgmokbxQlPcoyxjzIrfa78TE2MAnrI4MQqnnYItp4rDoa
K8o6Y9ItQxzCgQxNNNBDP2yLkHW3q1xeVRnQfDlJ9vte46jmyb/vgBJOTSaoEv2M2P99O1/WiTnE
X6pkPmaumB1SAX5RDhdvuBEACWwd8sWawgUE2OIiII8KjV9pw9VD+71ylIdLdSx2Baf0sgN2zfPn
yHim05DPfPCWRWpRmWH3tAcIOU+gjUg2EFSJ2FTBh1gOi4mx+EVpx4tBQCHpC7jXzLHsBHQN+Slc
Jyt5an7RARTSv9RJ3Hj3ysnc3fe3lozZiNTgMUzpbjKj0GumIZ2JD34C+SqX5TE3E/6u1eL9CUYg
aL6qMN9CCskFHKH0/+soMPVjEqON2CvMyhiuMcN1Fl8nHLXkkSNXspudBSKk2hFku9QCsQTF9Rt9
gvnDm+6JgELMZ27kCqE44julXhe1IJ1Q3DxTvH0kFj5yMWZ2NuFhj6cgx3+J5rSqTwRHH7yRZosa
QS41pNh+U6Lhst+lw6FneJWWBLozRg+UBZMAeWKljdsJLj7gIbNCw3KCOfg2zN16X7BfKI4d2voc
9f5QS+hZqBKa0gVIauFGFFILg6R/ep75zMHmnRG7FDaxSELnohIyrNGZ34TE6T0m2svfqLOLVRcU
1LtZBDacpkBz+h9xOctc/JvDwqiM4UguTr5NYDg18w/0MB2S31VkTCze8Vip3hWo/O69+8La4hjP
jUTEFIov6+3ksyoVC1hTru3hViXXJx5aiwntM8zFwU79KRS1/uYnuRw5V9lBVqzwS8GmwJgy6rNR
FtLUaTRoypozOUl/vH/s1/mtUPMAfRHZke06TbgCgij/gORiEcflmJ6H7APuAsGe0rx8eD3LpvrQ
+Bg6XUIVrtjzwm6Xw6BTy1WOfF7cROlvTkBSeWK5Eh5WyaSHdi+ZhALz7zcXcL+x2Z0mwYyo4Bjj
8PcxZf7wX3uQcrskrA7kF2nlQYGu9qtinDujavQg4vWmH7vMfipkK5ggIM4Bb/60i8qRcK7+U8qP
Kf5R9Hi1fje914lLEZl5iHbRAcxTDHxjZ5T80TVRLzuH/XoGgaf3wFmI4JZsRAusQhDGfW/B2lqD
GLW5mqjrzuzIY7lND6TFEEEJI/G0prZH9ccErCnAf+dh3DtqU8gkikDmlmm4U7AO/a5ErH/yQImN
eMUvSgMtMv39W75Y3bv5Fbv75OGWHlO71FBZynW/z08ic8ulDf8DZu5y6r7clsbNd0NoP3fe35wW
GuZfSWSobg9wC+NaQTaLyJsDWmY+jKGsiVGNBaNLjfCSMblvgiCeay7TbRvzyBDNMLXqfqHQMOOa
Cd0aq2JtiqgAEDwDaXDTdlw2Tz/dZ1jk+DRrlMoT6oUoumlkqqw2lAJrImYlfOqa9JcPWPONWVUE
xDMb9fdD5FAXjAl2MofUZKz8IxaTGe+EJ2mRkqELwBcAHOigyy5GsfjorbWzsBdhoIxnwzEUzphi
cP4vcspdkh3tP1/vuf4WD1XtFtlhuqMQTn16fKy04E/FblCNYotz6PxJ8qC/UHu6r/vsPZr/yclR
gEa8kWmsQdYq12R2b4oQ2weVpP++cSGA0NABOcfrS5/6x2ug++iNtBsKSwJ7CQhRV3ujgpp8joP0
PoU6hGFZ79Zsh4iRTEDPJ67CpPc12ULxPdNW5MgI0cuSEWurbJYpMjlpIcqHsL0RdZAcqjR+ryQz
k5+xJoLiJXYrilkcjplyAMo5+18aGfXe5hxPZJXSofOQFj0ou2rJ/0k/LaV8Ip0WBicmshiOvwqP
xnVsMk8VDOqS8jX0tdei7TF5M2cJpxdqdSspLlM8ZcTvF7IjpBmsrXtMdNCOrlvRUkbqc+2Jad77
D+ciEK/I4T/SFX2f7u0qkZEHVJs5od67Ar7btkOlPndnhfcMySa36m1+5byaTBeyW/oCddMCLr8p
v0z05gPZzn0KqBcqIMP2DkdJuqqus7X6E8JCl6zPhtfQyqcXslGR7ePxkobaBByrMObHRTg3w7OK
0PbIfOJUBVRgv9chkXa7UAW7ee9FiX7FdCmfq9OTOWsm+YrxHIQwp31zmsQsqnuy7YBNRxuokgDz
rCSzQHdnjQMOMoxMsIsIDsq3UW40LNz8KDSyrxzwXXXK5i7Xm/zLPqyX4nMnE6G/LZWklFw6/XrP
sJ7glG+sCZDrgRKkYCpLmthaqNMOCL1xRajkHqmpTDbFMryogDUurWC9VI/6dLRjcIAh1Np/M/GQ
OFl4F8i+7JxQcocGCOawsHt9PalK5kHFfnrTtX9b1ogfR+hVlcs4YnjFSMNNMqwhB4Z7gtq8ojrt
gt8RLlFidTJG90yAuKBotZczYR3DMo11eY/Yg7R2nrgzHGDOD8pjNB6Bb1MKhKlzzqXDJ9oIovvC
JVoUcA39ol4joBAt/HxylS4yEs7abm5ES1gDtJvk1HTe6+3HsQdUtED7vW/eLodqOSxHtqNilV7P
uEppJrlRq+iHThXKMyqv8WJOG0AjYTZxPWTyg6fh4SOkLvEwoD5UcwqueBh1QXngh4CMacaPJUws
tAuvMfphYoRKgK6CRuy8bjD5bzlxuokxL5i0FtRDnHkv5pOoMj2DGj0E1xhVFhwnOKEGBxlg55MT
CASVz5+ptBc++4jq7OuWkI23Rva0pNtLsjDfGYdTY+IfL1RXVWyy94tfWvfPxeRHRuBfH/PHt0zj
F408c0HcQT2Oqu6U8BZSn4r0ufDwsCRonE89PjrLuEL7g9Ubuc+yF10FOMUCXeQMu7WZNYn9JxJA
6QQ4hl5K2u4/TC96zN6QTdI8Toy6XUw4G0LWhNmlf7PengcVkZvAo+CaG9N4ob/ANYW1Oq6jDTUp
SvIvbEhoobClmCyiU66cw5nbpT74Y0Cf4seclqjYzaFG51Ry8tlTTZ/NbyKKD1p2VDzmJBx+LTjE
JEm4f/4+Z5YIDJKRkWzV9VbLCuWylXcocKjPTWjf8p1IFsmWtlS40ep8qUsA9B9mtJk+eSCKgjJM
oZtJtOmiQF6K9N0cGB87cGt0dwig0ml2jufms3Dhjc6FzcxvfUXCk8Wq59yDR9DG4FRbUyvR9CK+
MKeThQrcambST2laJ9ECWiCcpJ2EBmWPp+272E0BGhUG41DaxB/AECW0hpV1es+SAyZyc2qCaCcT
4wkhFdUE5ZuW/+V8szMipdATBut5gMsfVYtCpRJlkzKr5aL7e//Cu9buD80tLlwaKQ6NWIRpBjlq
jvy7WlXfxY8sO4vwVqCNC0B19pTxz/GKJxpjbEYBgVoTV9RayRbdrv7H0ZktKYptYfiJiGAebmV0
HlPNvCHUNAGZQQF9+vqom4rTHdUnTZW91/pHgD1t3sOjImsDSNFlaAFeuz5lom4MkHqXD+dZ+YXk
psOMJVOIe8CUCQnXSu6TQ8gsKjDg6jsOa/JAa6pkZSf9bVuEr8eHtKyFS0McDEKyyJdM7jYYHs4C
zhGjQHKxqusDKwGj5LP2Khs1SrgzobJ0EjGLaW3wcO7qikFgml/RJOOiWmQXcHJMs5mtE/p14/M6
tfvIDAhpR2P+9FSEqWYgXax7uBKoLKLa7s+wxlEjFfYN+ltcwkCYDBsXsmLo3roiwnie4NZUF+hP
MKYxST5HaF7MG2A/NhXAY4o/PEM39ne0zzMDN6ZYCQVi6DGTMkjF3KGA1DiwCCD9+JRlPgWsCF5r
ruB7zJ/oD+YYrWQkuAweHC+OmM8F6S42lIaje2FJceGGusJTtW1JCh0oEpESGCNe9LOA5z5sHAuf
KCivDzaa3h5u8shewtfA0MFyy07xDdyEEIYECDpCMorM+XrOKvLgJbeW0FFM2oNEqiWDdrogtgyL
U+f0+1Ef1zt8XsNPR8JJ7Yad966mKXGB0jRu7wTkDyXCvLZZpvpf300oo3hZ15LLpGAgRF2FZ+Az
ldP9UG27yImLRZftpGTRazQAGagclLWmuKLoG0T4mV/NWc4DBZ7cCCBveCMQLfBAaOYFiOqzBvcF
S47rLU9UDtH/v+X1Pamqgwh9KQNYbPkfz4LW9mU2onBrct8fX8TVf0hSzPYi4hAiakadDmlUrVfF
rsgqC/tsUq4N4NEJMz4RtCC876Xkhyh3GBUep27Yg5rErALEINVTJkiTARNYPe65gUfUt+R5MdAD
OYjRP2fthj5BwFd64e5MwQSFm5KMXMSuPfXFmf5j1NoD09C9hP5sXSx/zLKmT0ey1s/RhLxn5k5c
dJBu+KO8ZmeqNuMF72v62zGSq2u+9+UfHojeqfGqo3lU3e5PPGhkbcAf70mDf77GDzIxgsKEiAN1
B/KNj2HtaNGS/CiV7XzH7BK/HeLzwVUTcdWtiLXXOADBvsr1E2yOLw+L0Bvam1hfvJVTKQ8o/iBj
G+1OeAtR3jrhilbuaG+RxzpTz+wejC5ZQnUbozfDrcENQDKbdKcsozb2BLLnc6n0lH5bWAvuf6Kf
ExlWl6OFiAeKAHkpe+EgYazkRQv0P/enmOeFkEwOMr5fEBAw62PSOvUGicNH0tUH80csXU2YYgEu
SQXJA9bzhzFVNbZfuLCZWdx5eJ/FGl2WWNk5VXqJ11+ZCdL3jb+e/JHxSzAFP/BJKn28EK/dY8PC
TXd22tr4AeX/XwZ2tvKoLvl2JsxsqOvDk44rGtquCHiqHyVYWMnhJCGnRBTkVLfQsFvmKB5mifLD
jgXafvByeSteXKEFRXkMbGdsVSL8I2gccaDH7nMa0kVhTjEP4ZfhQi55l80g30GKollDuUikf2WX
+T5n8vKAOzF5DgkTfbaYa7U26bO7IDgdtW34lQVgRyYQDI7o0rZ4N4SbRHUpDRQ3rB3TDnUxtx+B
fb3dvcAtA9YnwF3pNyJDfqEooCM291iB5ADrPZrd3se/+ZzyELC+NOf+LyXWjKUTAyh1a/ue6pIz
SwTrFx3oQ+TnuTV5peyz79kTIUJDnWn7067H+ezQw8lqK2WgXoDHfZnDuDR+F88S+WrRCa0sSXxm
rkjIUT+Yll8nTOf1Nx8ST1ECPIG5dZ/VHhhBHJ0a+Zyqqh3n8/K3Y9PlZ/mvzXDJ6jFW3E84jjb0
gTMZML6ho1S2zQUZE73Iu/Tp0yx9eBwFf2BBOymH/D0xKeHZtJKb+Wa/KkVOiAgtP+M2me0QivKG
fxxAB38SWqVyT+U7tK6Q65G9y8nrAsvxr1IvnL+jVec/qdoYJdE33gqFZ/PpGvxJC9V7r6ccUwDw
M549pqDsvXsjjZUMjmSHcisExtBh/Ez+/hiXHdTvBZe6NEwbpHXMNNCG3eIB38dHcsQbWsizB+PP
6eNml8HaV1whH+SQZujxnhOwaXjP5CBJrpRtY/gnTjCxuigIwH6KagpxMqiBES3qLytdJ9mc6qKS
la7c6v1e5Q416lvF9P9XAFI/Z49dKMMAOfCqT3kGCAFH2ggLZr9PM0ckwz0IhR6OCKOx5aDKHqcW
YZg2S7EGw/hsMy4w6PjSyRJP++xUnFUFaxNYRrMKT7hauOtpIqdCp1m9IZWvzcBLZhxcVfe0vysc
P9LYOM2DmhHRcJX7BWCdjNd5wjLxBkTgm9aFECq3jgR1hC14kjbFsf1+6LOH6qOyfOBJh7AzSzTg
uJqMg8GNMvIIv8KFkyncS/K2NQM5vKTf3JaJthzxP7JIT/0oTkDN7MmUuzO/EUATPL/MXSq5JcWq
2ECS31oNShbveMEJHt0wNpFo3j/3kuWq1pSz94lyB32DR9w7KAuOQ3Zm6lf6aaKDzaLM0+FEOaGZ
LM7DxujnhbjpqgM/n4NdxuLQH02cUelGg8N7hItnC/4QrzQxZJOZ1fWadbcoGQWpv1Z8AjSZkjQk
5/JeU/zy4dBR1ZdfO/5tSWEYAsTtm/JnHTML3UWBivSUBxMNvPE3NBvWfQ3xtFtOux9VnLwkdleJ
biOLo2oXbpsXWgEX5OxR/QiiVwyzJPEG1Xk+jobwp6aHjuwzkRvUxBb/a6S/mdA6Fcee1PyZj136
af33ey5b16r5FQhQjBnMZJ9nl4MsBX9CbJfvS4mKCuILmmNMDfDHa5RD13pJh/DNk0ij+JTzNrlw
vSXg44rhaJAOBjed5Wsw85xzhXEWKf5hvNaVv7dguspr9zDm78wrUKMsZDZi5VsC/Uj1Xc3XXxc3
zShX5dTPefw7l0x7AUCcTo03VJl+ltGo9sPJ+tBn2Np9SATW62VHEldKezWxPfVz9SlN9Gr7DN0Q
l6mOOvG/yIjnmSy9jOtqlLg0VxggOKN9fR9dYoJL8DRfWE4mkWAHvzo2xzfURdHQb+pZl37Dhkfa
6Uz35MkW4nAHS74p7P3X/Fdfvn3kOjAblNkQWxX7hvM3cxmgHXnklisXDgwChpzBCT/Rz/w+aDit
UichGy/xCvtrBVVJzgPhud8DuTT6xvyNvtIlQ8lkRZhCkO8fbmMvcHFL8/e98tAreCppRQ2p/SaD
MMzb6gMnz2b7AefGFp46GB1gJtn3YAVJstbIVCHHickMvSnW5WqWMt2F5w8IIXXOFJFdnrc6QJai
YbGrI3zqvFcIqY4lLW8e5wsoSPs5y3wj1RXMZ303Iy9rfBEmhXRffg8BhS1eScjOhLGNtZLQPJMk
oMRrG1hVNDbFHuBRu5ZvKpSDemdeEOm8eHfevigc1ch+xv4w6pnh2xYDM7CKlBN9ozdckQLyO8Wf
xVv2IKIRZJNLBq1Xv+hCQFfQbhEA9dXOwgV6Vb8ImPtrL+jBz481hEP5hYDjl2Q9V5pzw3LXf2I3
ooINhixmbh5P3kYNlN6T9PHfvwH+toyYqYlRawQMGRthKj+HWODoJ68DvVmQ0sHAnx+7/qNHh0co
oq+I4gqN+r952CCXlK6IM+RyEeJFUAMRNaOGaxvEgbeSehpdOZVfL2TzhpurXEJeQn5dBdXuW5Xz
7CYMYsS3RLs8m/K3wYvaOfqS+gcHHCETmAdbNh5qT6G+iKi706qbaoD2rvz2JTLqRPZONy68Qdrh
BJzUOyQzGtxUNbH4ZLBTRdhf9NN4EGDiIM5JRxRJm7bMlY81DMeNz1bDbSaRGgezV7j6RY1n+BpI
IuNcwG5CH3E5rIbQzej5oBy28AXgTnnympbC2qiPdGbQ8PbcdZoT42kaORLnhT6Um3SKwm6mUJ67
Nkgaupj/J9JmCOJohJTlMrDu4oKKNi076SSs0WzC+w75szT+UnXxWEXEezm0NdjJL0uQsZFx/ERB
1X8DdROkSkoibxH7h5Q6YCUxpnuyb4dTawT5MNe24m+sYUn3qh8Aqveiqe2YsFdgH2YPXix3OkXH
IxHTMG8f4cooQyFwDVGoCWQHYbNrdoCzzwUUocXs3tlVc3kn7nuhcfWlY0V4j/EdA+tcwaiVO4z5
ZW4//xLovtjGz9Vy/5mgRk7x96od8EZ+nWsOC86lCn7h8E4K6MMnbIYCeKyc/CSPxeMyskkZ7bru
UN143Em8RtGY0NT6QyelwZbGM/E7jFpMF8ymbaY6f7YBr/FTb+CbFFQjE20mUZJKc5bGj7V1diJa
rsdQF7//jT+H6i7GXosvu91I2Ncg3TxLoOB9BrwXqmsJh/zIOsQREBfAD4VcNk04tw8duPzaYOLX
CgGsdXyfgHqNPwYWHAf9e8Onn4df6NN1O+88VvYXy04SaIpnfOw3qQoonG8gE43mCaIPclQwBhRb
kTX5G6jfwEwosoB7EE11Nxc/c+Y6rqfRn8U7gQ70YrSefFbISqmd2HSKElklseAUKCJtYbPqAB0+
gagHgLqigUg4KDC4uNlzAYxqooeVwWzloAVcOSEXfsxf7bqz5lE3FX9VZAJmf+Y979kkqaHeDwaD
i1tndvNeI6Tg2nx+fhQR59ZJZBjiG09s0umBQuJpa9vmuVPNdYgdntCLdlO+bGQp2Z5hFcykyGaC
tKxaz1w8caBt4THpW0o7FAietc3f3kSZ1Rj/mu1rDM1zrOZYxNOhvfBNbcGr+C0Tty5mn5UaThWU
kauPasuXEaffxPcMDwvIyB1DnQ50PUniVZfYj8bO0AFpcERvfYpZPgIxpGUzR0omz16RD1wEmRpe
6YoUqLXFEHYvSp8YJCN1aXjRwE5p6yQFEdyIraI/UctTCW55sFBEfTy9DYQtbxebJ5d2d5J29OSg
ZCJfkJKjg3IUqfSxZtFrpm2lHxoGy5vyCCpKpcDPAZDOI6XxMwJl6KhCFwp50GbJQkKW+d701qg5
NpFV8i6/9yO3NmVDsH5GIpYpG09/75SIE/44Ubs/PgGJ5x190gL2fVuddFQ8hE/95OT6kImkoUpD
v+G2mNOUbwqVcnYv9UjxXK8CpNE2NIHT1qAOdLqJr6Mqaa3OC+wZlttuNBJGcexgj9zmSAvzXfZc
65X75sLrXcN0M6wUcUALjky6Eebsj111V3yfDyQBBU3O6HPXsNoRSFLuAYEqfyAojB5hG7x+u6/i
CydTwSc8Hd3LxSKitQEFan8VEDndJWUO9SY64JdCNKtpLSYf+g7q1o8vhilLOMikSCqINz3p1lsn
jCdTla/NxwHUYv4tyGCYhKvkivUojqmJxObx7N2Yedec5HuF2SWeNAwdS0aN1x5aLY6DXrDNHb4R
FoDHT3pmJIxuD5pyuX57ODGPZlEmWba0JdgUB0ZTr6qL/GLwrU9EUupouPlSBnzPrb+Hix5XnXfE
YQGvj66SWN7KNz5w00QugA7RM6V6kkQ71EUyHT4wWeFopUyqrRaehc83ew4YKR1MHUQYMmOwuSuj
hansMyzeg/+pT9nVsvj2OREcycPNsZks1cZPb9n/dO8RAv6CDERxCKbAycQxauIrL+32SiFS1FMZ
PK0rp5nhmM0qezzNyRMBjiQwfQ0Z0rwPqBMqblDU5up6ZGmXyfcDrLPG7oXwa5KjCd/y0YuobHJP
ENzI5oqKq/k79nVmx8MIXoL7sv3zGFmrMN71oOQVMlsc7ZRK4YB90TmBkyf30s5uwyV9hxEYKhSX
dtTEKZdwKS9KxY6pX5aOSbWUWaUjA3MYolFljQ7DtI7owrN0GZuHLp/2SOLxw3a/+cPPv4q1mDHC
vZMjsvL8jihuqF38be/Ky0U3hLhTgwjHxjdxUO1F4+vvWiq2EuZHQXWT64MUb9LLRxMsST84k4CY
sHKTTZeybTnI5j7aX3oRMMKsDYQomWfd6mKvS+sq2755vBj6B7BYUr1ci0gh3WGsb07CsThCicgb
xiOSc9AREzlHpTNqKvn7Idk10UOsDNHY/0uU0DiXEPvAd2yWH4ubWPjPzSiyDlE5IRAzZ7iD8naM
x5GQxiLFQypFVMOJE7EtJ0gYkJRVfpjtomKX3pmTrF19FiEvTsq4SoPTTLGE40TcPdfdcyLtki9w
6xdnDn2hlqNttbEtVrVmHc3JSKgRXrO7MrPW6cYkTVo/5ahsVVv9M0y/y+1UWuZHa8EDI/8YbF2M
dbD8cMen5y1G/bbIYcE3KMCwWGEYFKljXI88cxY07QH5WYzPe80rQouIb3Q6wbiCK3Bh8QCyjCPN
9F9LVikP2W97x/9YLrPnvo95YBC75c9pRVv286qvAWaqxhvQ+KINID3s46GJyem1WRmD822SPyXP
SvKF3/DLe7im3pq96cACsG2ek0Gwky3frMc4XXCfwQZLiIJ77/0kpY99n6VtzgyiSpuYV4kM533T
jclDmiNgMxh6oOt3YTPNuMtVLzyBL3aYVcoAcOtDsorlxo1dRRCK07e1VQZbPpVqoMIwRnZt7kzS
aSCp+JtgM2xDBgfrg0RgaYRnQ/P61nY5kCAhGax6Tld9hSjTfEbGhKmnpYJOPGvp6vWgC9vYpObs
3a2is3XXOKhfVxh3tAjAQHBJnWarBkkBrFRltGhbbGOQ3zSY8JFlftqQvzXJm+9SWwizgSub0KVs
pqbgm9rbj1GCx+bLHaxVn+FVIkQAWTvN5188y4wmFaH0uQ/6G3YHhehWNCQxcRdOkQXIGZqaIcwF
aykTBy5LtwId13XoGfG5o6Gy9kbp63PBafAQceLOjLtYsfA78A4x+du/Fn0A8P9cLI/pKazP9UKK
7GHFRarfoJmo/33+wexl9dVYcb0x/ry37CsEvo7VkM7T/4THfm0xLQku9H3SfPeUGsfTiGsvDj5o
M2UPWQ0qlvpa3T7s/SM7bqKyQAGGgAf0n4D+GvSSunPsdTgVkvkTUSNCwqU2Or3WwsdPHB195bzI
XEABJQnE4PEVXS0q8fxe9EB3UggnMKkYSNh7SlNO4bikWNXuLFc2aVdsBJT5PqAhLORtAHl7MwYG
6jfZ4TuBAMVNDjcy0Zi0QMN3w0qdy4nXDShvObylKEAIFKFWZpMIen0NbB+223INXq1E+9JC50hw
Xg+zjs0DE6XkhcbWfLEec4/eWC0NHhhEGr/YiouAZTSyFvIwIstIaTT0TlAIaJb8clUoTrdgw0ux
RABGvHx84vBFwLPH4oCVUtvLRLn4aC7mj2GmhvMw0vA95w7dvAC7YhUIuifdabnGQFqwOM4Fwuve
fs1x23sttejmrP6lwFxtfUE/CVDt5dowTmRdxtylMUqqDGvPQi75drvFXcJ9ht6bHTpQOKuxiWRo
tVF+v182URLcKsbXp119SJA6ETKMAwyzV+GZv49mT+J8n3pJvX3RAYxGAnAGFZK+YyoAjASmLHEJ
IePCuhZtxyXgs0nC9euxqPK7oJ0/j2BI4fkcgR2RRXeGXhFxBu2NQLTaj7AE10y+0zOt7gwx+Czv
kcCXbLQRcDxKe7ALGmD7CeMMvlKIOX47BDQJABD7WjN/csqUXii5lgmzthmy4/DTJuil3ZfiUof+
dJt2B1xdXQrdM6/Ct8VuDiG8bJ8MXfAvsNmW6CP/Krm1DKo1v3Pm88+aA01CPSIj+qMANA0sEmr6
SYJEgbxrHGxGAE7/sXXFfst/nyN4N53zDfxD4mT5ihlM2uf1jc5YYW6gBITVBci2vOIuftCMq6gM
3Je2BOocNujNWlaCXWTuGQWbwdbfi3Sv137ee/GX8vtBSSHx9xRU/hxB2jQCBYVT/kXRV4huX3/T
fYYEqG4Z3WcbhssU3MbiiLQ114JGRhdrZ0HNuebAUMqc7xGjK9NjdxGk7YsP4WPDfqt561jFxsRG
oJmr5L3S0MFB+hvjsz2NGOf45FtEBm5W3kLzLzM5Ac+oOWJbOSXgeSGTRVZMQJY61o0dfDB40Rsq
W79GOiGt3DyyL6KW+yFt8MXcAv2wDD2m/oJNS02QUkAEtNgLQe3TZwmwCJ5DyAf/hXjUPhuoo0He
tIaN5Whk4Sb10lShlHl/79r1RUL545zrp1fm9kAFfnHqv1sO8I3+S9UKdXPUcB9QB4NXy2dWULDC
Gt/PLvy2uMemTDekBAqhg+Gm5cH2CZxt5ii8yWqlIZunJPOV2LN4y3Fo2Y9RXeC8QHmId+yXfDVw
d7Q4swPZdAW6K9AsWF6nuwTNSrz3PfOtzaD6vOJNi7mIIKAIu8Q7jBW9eS/Ex1EtPZKFFATjNzN0
u8NzryGHGyF5B6UnDqkBnQ6ALGyJHtlh6orYW0pswMRgvE1kMBNj3hOygKi29h8fp763SzCAiPEI
X7UjofWKAxEOg6mu8/TBflROKYwDDgGaDF8WYw0R6BjZaEIu2SO4RUIsJ2EH9YHEwO6B6mAjPy6R
qxfhapBVrxJDP6GPmv+2vH+u9fZNjEMxJjuZKogY2SMDlAQ+Y34aGKTGYzR93xFyZi9CDvgC/2on
A2BBp2/ZQu7rRIYtDMem2wBxqhBuj1X1oSVik8JXMQQw2GA+qTzxK50ls8gdNJ8hBTUXIyQ/bsw3
SjwZauqXjeJVEsg0Q9Yf9Utehv7wQ8MVmZpbm3cRMgZzIy/nNcKpmD950cqVLyZFXWMGieEJdzn/
RurCY/N6z9k/kdE9UWUBCI5CnJUszgcKlslTlxEBKyssibKyCodqcq/aeWdMtI7adzdtSV0tNyNy
8QgAoR+oVJlzuZRU7KG4+pCD8f3ifquEPVuvsNR+gA3NGI8MeipEmK95c2vMo9FNhc4FV4ts4BiL
g7Tl3J3owOVzoTuwpbG3sGmUtNxFZ9RFmYhL2ytovyjWvE3h4oE6XNo2sY1XLpU8plr+fI3VCYA0
WBoUZO/1GvZgjlcZ9xwHI22TjGLFztoOoKUrftNIdgxy85EYPuzntrqgEYJ9zK8hYn4MXnxukNLS
4XPut+ATzU8+RbeYkm39/9csHWtjsHYmXyldvSv5imzvqCyZtOUNRPlnqQIA+Kkn7ZnB3ifd0/fI
6JChy8Eo7ry1JwoVDKd6LUqnxycz+cqYbMdheeSYg+elwkDxJnUJtG9E8pIp47o0i26Co644kZO/
/JR9NVs+VH49dhOsESxzBOC5jI3hlaTVH/02bFUCDx++tCdtSjlwB2H8MhC6fhVuBB9q2Mb8eUKH
AVUPAht64e6JGOr22AzrGIk4Co8xx2igSCSZvTfRAViu+1Pn5i66VpwlG+yxuYusL9nQ0TB9HUJG
IUamA4mmD2ohujMp0Bq5OjOZMcvPvqotZEyzNb7jIP5DvHgnYCL2GTkPD38kkX7btZh45qo4P3Ew
ek9bmSkkJE5TFg2Md1POU9Ot/CeiATvEAbg01vEvA1y14IjC4jnlPnxftQ3aAmuiLrO76WkgQTPl
2PnpKfEQNXyzqkLVLF+U5yAryex4Q5+j7ehjbABueJwAR93lQ2UY5snyhVs7F0gVObWz9PKEQGxn
2bkkhtKFNbK+lU3xotlIRhK4RIjPE3Ruf8cNif5Npo115xZ/sOAblY6MUaPfL4rILa+otO4l1SAf
LALn0sO9DMrgVRoBTuimnvZrTgE7jr3wS90qt+wbGV62iejxSG4Ci/2BTSzagfPTaHQyzhZ5rG75
FyGbV+y6sk1Qj9SRLji4yzUQSug+z913QS7J9rOE+vcMpuofcwuIPyCp25t+cyYH4gEUtQiX9BCt
X9FC35HDXM9BQ8IvElZXpg68GcQu4RwpVwzBL4kXL4XAWL/pnnisTBqSo79RQ7UtNjItUOTWzLE9
MIdBnwvT+iSOW027Ab7CDmBhHElQPjqyw/w0cB6+Vo8AIAtJSrNrtkyGp0bfjAIkzD7r1Fyik9rX
rFyfBaOIRGQCJQzgLkBX9RTtiHXEHlLvuWEzT10+fLN2AYgUXhkqLNXLz9VPQzdPFGBXQSZI9Z9D
gDQQOvfH8UG/Qn/gL2Z34Fx0XMhyRo+6g+KGsAMnXmIAUm1wg4NMwsQxXkrndo5kWLwqG5xmCkEc
c2Vdc2mNsncUTGNRAgRuMRXIJffhDJ71RKhGxK1AyUowxPbjIo0auDJSJ/vhr7bzENkSzeTtFAcH
rugvAymQMwDAwlbb/bXl2/wNuAL8e1RPasWw956Aa7gPjIWPRX2of18Me9LM8jOWcnYZ+N2NORf9
D4GpSKHHDDkwuhUlUDxw9fzTUcPEt7y7Md89ZpzdCCoSoDM3uTzIdMIpWkIdoa5+zVDLHJ6IFZ00
IAoh/EKpnoyy+BRzoA6k4xaE8Ufj2flYInbA26zmrnao3zu8tgxd5PpATtJswweJjeSAaaL9K5a8
tgMqtpVAHTpQOe142kJCpYIm2fL7Div65D3Npx2whXjClpg73QhpkwwQDKtorU1LkpX2wjwmT0zA
5ICAPN2wQF9ILyFoYRpe2cXYg0B1Cs7lfqty1/4QJ6cKLK4bBl4lnXEpRt/c380XonN0igTd5j6x
PI+Z6eFkAs9DVbtHYKdeY6pSQAVJzomRb2m3+AeU8d2u8JAv3vFG24ZATYygLDykcwfNEryxUGxh
ASgJSl1vANGt2fAlFtPcy44fl7NlZLUn5vzEeNV7/O4bKH6IPJ0ecpL5iiC6d/jjiLrh+bi9DsLm
PYpjF/WcfYh2BTNQqo1SrUIkUDiHTd9Av7mTsWxPs8Xn5cdTDA5YN6JbqU6NaIpwgdvYXLN5s273
U4MvALI2lIFzRB0aEY986ZFLbWUPKBEVFgnE8h84N0Otm/4qPHK750/Xf6vXMWnit7+hS4YG+sAs
UcfdkOk3FTbtPEKkx5AGqsE5+2CtO443sRk0O2NTzJ67qh6xVHYm9dpWjK3j0jhgc13TAARm9l3e
88ei/JUDdWUsDDqyyGOhczxGU48ppj13x3otTE26mgRkIX/yuj4g/uOf7P7OKORbx6dvfIu8R2+E
uvYANhJ8UJrfeTLf6vqDp02cYo6j688TOG8M0nDfmCmWsEOFLy2LZqNhTiMt7i+ERDIhgmY8a7b0
8sM/qV3WhStD2IQ8UNJ3Oxs89S9cShDqL4f3jcwgqlvQBmLbNwKSxCNp/JOVGjUjMb9hxovytPE4
KXjNY20Dh7VOmOqU7zxgNGg7o9eUhNZAnAHUnV77hN0f/SRmeLe/ZauH2zH1Ch6SOtC2I44CaJc7
ayjxKGxgIYMEKRWeBKJ6gUJQZkPuc2t/Q45YWfD5Y8LsPfNkzQAS9sbVcJXta819icfAWCH1O/VB
C2tl2Yb/Wsvn5+mD1dfmA2MF5ht4ky4m2ry/EEQbLep5uEetzTJoa7vyjDMbwpu8E7gHZcHtt8x8
favLB6oxcBDzfJDOewCvEkObaD6VwQMsmxHmzUk69oghLrgnPzDZGOW/+cQeHIwrxi9EJWNmU8zM
zkFAQIjFbcncfhVfG2CzvJ59spVAIx0470blCNiDzhDKAxqybJ6eNH1tsu3r1CkMvnaMONIT1g8i
LV5OyYk0UkE4spf9DscfxiYPYJkc21U/EL7lP6llYBVEjThNj/KXfpRI7ME/RRogGBi3j+SPl0Sz
KWDGSEntnQcL4A5PmR8FbD3tfeDQqD1w4wInIeoXVn/JJglj4EhFGh2uhmgutO5DOSr4wBtUsGCP
p/bDxpCi9rI1a6mPgj9fALnouv0HiAVnvoJEYpg5Cs5pA/cnP9Z7PubSFwT3mLlSwnDSOIacRfAt
nm+TWY930/gd38hDfkqfNjq/zIZ1wNRACOF4gMkBT3dGLtI05RH7fHPg42m7MALnC3T8SzSCdcP0
ljotGWMTYkHUHYSbuBjtIFfrt1oR0H7Vvs33hCyBqRpgPntfubGiW1/NUDSF/9GSPhjgj7LRv6VG
Sxz+J33JAt+TENy6Fm/1PuWZXTxuyYXhNXRbt8WAQmlBpLiEDiUO9uRkRfGJk29l9GKCE/7xkMlv
m8nb5EKn5xduYR45aMUyeCOyDklfmfLdea44ywOrcR5fyLDJoA0MB2+6rxOKMWVBhRXEg0zRVfdt
IQ8hnRyNOpSwT4P8dfxecmoR/ca8/fRe9f5lem+q1fEIgwj78M64D/HE0OsOiPIt4eKe/Ve1Jqan
eyNmNY0J1CQtqZ9wf11AMG2ECevI/O8x/X6hwp412/4K+L6qZyqGNhI7TkBvlUtgjcWQE3JwVOTp
87sI8ycXySFqvCfgE0gOQZdr6Wb9ysO6BjMAROYJzKaIQInmwM/dYd58TJOCUVOYt+yDAWZ1/g+Z
/DXno9sctODk49Y/zHlfa8LcFJ8FnZUKCL9a52R3rl60Mf+pXxVlzspeYm31kguTk7LuUEQJBP24
ok728OvL8hCnUKTJ73wzSAv1kpV5wWX/BjVqDmo648mX1oRi6ITW/qCFG6+2vb6KFwSnVZ1DOchE
/diPZfXDHSUS+etk8kT80tHTHqq9/K3fQUmgXPovUlNG9zelAz/ysRsnynCTVdjGgME8ExwYQJSg
NCC8cW1kLCGeyEMwRPqANBciPhHMOfOUOJur/JjHrDwRdCnHAveeyYzE16klmQETzmT4bX41y88p
y5NnkDxwegrXwYd43BkpQdbTfVUreCX+jsgXp2V9N8tN3l3wblmip+z7Gb8Fnvr0otRTg2mt+nli
eOLXGFdQm4GZGEE+PSRKQWNMCd/kaRpvQcaCxqHIkpcFI86l7yCdQ8W4EHcWCVKMD8l3t3248iq6
kMjbfA03wr4ICPxsoj17gnjRl51T++ZCv8OKfcZ+njB3Rde68qlUxLrQkB5U3ECC3UIHECMWNXjX
1QvETkHI4GGp1dv40E15W7zeFdmyNr0LiAouZFvm9KUeyJkUTH47m8oJPw1X+BYRyRXdfMi9XNl2
34CB6rJT7IK3x02XPTfZvKndMbXtBUYeQeujBSZ5AOUwB70QZDNcO3CGzZKhTtzJ2/S5AMdnb5Fw
A33nP910uEVcIKgk34saUwPgzntRyF49F5F4HknJK4t9Fl9feHdImhOihUipEHZRfm7G+z6eyWGA
MLhGoKp5z5m0ExEBVQtBW+vWIlHOL3NMzRtj5XM3Zx9DxkN6J5d83ZI+JR36O4EnD6/+egO+Kdhy
4EfJpB+THugt6kibYZ0ha7BpmNBdvro8AdHcQHEvLMtmETdrUoKI5VF5yorXGQLy1d7SzFHarcA9
pSVux4lDAJ2Z4kDGGDvydVk4bcWZ1i6b4ieq/6RmSQBDHo6q8gIfNO41wppSzGZjR1cLIAhWLy26
p2MkGyu5RiaV6dxU758UTiBBKcU/0I7IlAJkylH60HZ0vehf+KGxaLx6YLU3x99S/CzfrJt5kGOt
r6fP6idMtqLBLwhtNTNSr84R9liz9Fp101L1UwjCN+bESYqbWVd9lkN52VanHuI79hLAeNMvbrQa
smSyTwBwx0HeBgykEfM9NxgeFvyaZGQvxSukjPVL9W7rsukFw+CPGpwLm94zgIXuaIEc8Af6CMRZ
mbmtsArwafV4g/yOyM2XjXP286Jz4MFzmp5Kzeve3pPfF8kG+xfD9tumVYd+A/XbQOOFOQQY4mAZ
viFOe5HcZSKuVlg+PwMUTAWiq/ovpDVOQX46b6ms+c+vf4Sd2bLiSLamX+VYXTfWaAKprU9fuGYh
IcQMNxhsQExiEgLE0/fnUWV2IneG5a60qsqMjNia3Jev4R9oEtyssPhiAnd89p6jwyu+zpsSFVmA
FGVYnneAL+VfxYxxGi0pxDTQiKUXTqr4peJFosY3wFZHNDlRDxhYmi+JVY9qeWRMDMq17ZTtrzO2
tkxqKcZUhAGU4Q5jDjbQ21UWLmS2J5RlJTmBl1WdnTrbm6un1T1ACzm1S5ucrn3DaaQdVgj51gGC
CTuSBWV5f9IZfvnP1/zKUdQoW2g8oct7ZvAxRp9QQ6+b3Gp1e9M0D4/KB7W+Ys7yYYzfMmL6hO2y
ryP+SR5Ih4gWExD3HSFBCRXa55TgFSyvjll7i8p/02eRGPiB+vQP9choeTV42BWZNLYPVgVQwG6e
o8XOsl+XsXILPw0ItbuRRcDPSf5KaHbNlnjfgkKbf2AS7Sbq/ekc2mPlDr9Ylp/0QnP0indwJMy8
heZX9waEfAqSXpZyNdbar1DRfKqf06hYvXsB3crKobqqVgf6anQcwQSjlnlYvpbHZ/9TBjfD4yNz
Xh3Oyx2KlI0OCqkRXH2S4p3WZUWmltaFmrLHj85fEAYhfx8GV1C46Jx/XdqCm7g8eh8Agh089ZpI
hTr1wsaGEpRAwyluzltOj9Gynh/ruILSq+mT69XwFnX8xlfnRK0Kj7W6uTruPLcov4avAwps59Wb
xsKH6QG8B1CixuZ8jgoMQ/FByXuEqQdduQ9+Ob6LOGB+S9+ofVX2gWAGpb7dATz9RrcLw1mDceUE
rN+HI4cp2AIxT2TuQO0mxcc//7Jp1QDtX1HjjuDnnmunWQ112F1MhdRRjXTa5B4WZ3C2OiynvA+F
s8nMPQRPcjpNKsYVGHj7n/kduIqHtgbaFOPjDHmuNYfU6sj8BoeYnB3kvvSA0RsVaDlRuwYQUNN+
9xq9/bCMWd8+dGGfzsun9Aop7gCYDsuvpBrinF54DNsBGVL0AHNtCGBrKEqPIYqQkTW27y0UVYQp
9jBk16ekrQyM8M57tSsU1zj2KIWyA4w+eieJFVFU0JKFcE53kvryyiBXXJYFbweAH4OdW0ihj7wu
pqrj05qIckFPjBqbwhkcJLIWtLYLNGZdhkiHh/QYpA1joh8EJlt/OQvopYR/gDc+C4EzTkp8HIl5
pnMzgh1kr7QOLgpLBPYipafbmhBfYDXuuldlaKbtMSrdZkf11DAHvYgRjNOctiPiYHOS68E7Ydh2
tFvhEW0v+kmfTduwD9G1S/eMNusZMs8NcN9JDdQBI3dpHZw/0Tbb41OqdvQ4HxqvWM48D/T2aaMC
sdh1W0cb3tM5oXx7iqtPH2aHkcUKpXWbVUFMAgLY9jlhzz4Qo537hBmHzwSC7sScAHwpAg6bT1Kt
8JKN+ZLEHjL0nTigxAPdj9/eqFAVrKLD031xtDNN8Rh1nsAmXQZUug/TWRQIqSHwsE+bWDjN2Vl6
f5+COxVwTY86RBluDP120y+YyLqIYuJcgAfsQ/UBmCwqGwLbG4Vmj1yPLXAZvi8+WQb0tPtGVjYo
vtnF2c6fLB7YGM3aobaGGUFt5mI9S20KZv+LEQuIRWzv5c3TEevgtcs6d5/E+UAL2zNUcF0mAOWQ
RXCg79tR0QqMXik9/NuAU6qm2uwwMH8+mY4yvnd2b8nqyPVkT4y7Ym21EAqaQsAmep8p4Llz3ES0
aY0CUpOD6vNF/mSrfSQQKKnnOzq5+7dziq11K6OcaeNoDlMkh94JEzxTuzr6yYiOhcYvyTJOtzt7
dF4uEapm8+Q84Js+cbhHMBHFkiYORAYix3iLFOim28hiKIdOgcPQg55lX7Yt++hDPWPjS82a2FNO
WeFMTil5MGWUHk8IaJ4h3ogyoNWEnEik5047u9H+XUoMSFROHkwOidKi2ioDiiLoyZh0oX8c08MB
B9zEtEDz6GsdLe8NyqqHl8tio1pdqliwPwFkSlAGhgfUpLsYlSv+CEyvk6t3WzD0uDo2ROCkgKHQ
reijTBECE2hkB8ZHKZvqA/oURYOI+S3rTk1wJQToj/D5gx6W0/Bf04/hQYU+t+n9N2CP7xFBgDDC
IhPwBpFPGGEcBGkT85FWwOBFFTS2QcK91o8TekPuohowZSnz2OzUjrxJdAGQPFDQ9HOOfVISNAE4
YXfrE3PS8SsizePo4CaI4bcOvKAXJcSaLEivEGwIkW8Cfq1tgPgRBMpHcJyqwSFBT+R2meS01bUt
w3AguaA+CVMvdCXDN7RZWqiH5E2QWnRao+IQGnydHrkk3jRLNdMf23bpM1xKgOnWT29/SCnCiwFx
6GmfM2waD0EZUSK2N68OvWcs7wSIYebtpw5Ycw3VJu4rAKGyp2e68GDlbT4ne1vij+Y3FkuwJcFt
AHhcnej9s2HTiG9MVP/GOkcVNKp2BFZtoxNxcNTaOzqkHsZZRo/BO2oQ57TBGd/hR6OjRjPIa/dq
Ys59WoGrkqHGY2tBRFbneAkwTCvyhPbNY/YpsN4gAgHqYahGFXWzX8lhVkdnyQFy4YzjG7qIQQkx
WqgCftqtDXsiIg9kV5BXspCu40/JgIeVYGybXxdOCbgAgLNA6TDoq4D3yQ4SRc49ZpMh2Lo0CBcE
P60DJn5ht7oHUETpGb7gZP/aMBE4M+Kny9buodyUpwU8RInWZDyge8xoD/R5Ske2T+F/JK2t+YEh
yNKCXR0x/Ga2RitixKCU+ch+/dw0s0ba+iC9B/muZ15d0hcKf8Sp5NgJ1Yb+bWtppG0Enouneohh
1QznGIWdXNkZoXqmFxBadXgJJSw+WgTse0bjx5GuIZIctL6uXRppPPGia+7gGTVvkCV8wLeQeEGd
/eu//vf/+79f7/+Tby69y6nOL+f/OldF77I/P8r//pf2Jx9kVW2ZZlMz2krb+Oa+fLjfDo1Wo9Ec
VfB9EWUenYavHPedZ4+eGfyUhq1z4mIlpPRBI2tbZYwtzD0xUZijxwYp4jqqhzXVNRoZllfStn0J
K/jnm1T+ZJz8+01KC+mvJbLPOY+k/C/LfCr1q8iV0c3qnmj4dT9BnpS0zx4eIN9GwoFynjOAA/fT
iH+4tsnP/vd7C9f//a+W0dI05fdr63+99n5RKyel5trFuLkFC7W50z9AP2UMN8L7bEE5grWjCkL2
oNeOjdkPl//j99GamiLvo6k0v3lG7y/Wrnl7XLl8TdJSL1/oU1Q2XDgO+T5rvPvD9eT3/tvj/nY9
+Tp+e9Wfg960CoXr3adozbYNF7is0d0h5DSG9st6BnXh/XDNP35eTWPxaU3d1Nvy3/92zUbbat73
17MyKg3vDWkQVUivDSrL3g+10ei6LAemZh8H7R8tuf/4rP9z3W8e4MquZbWarYsyavo5eQ74OdD+
UgEdxUHnOjeRmru6//ysWrv99y+qqKaqmU1dN9tquykt4H9/Wu1iPhqNQhlRfkhDTseTJjqfCZLD
YmXJo2mORxm0X/oITCJ+ecPVXbpicTIF9Q5bV4Dyio0wa8KIaYj1ml/pOMdtaxSsT37DqVYUI2Hb
eTb8gqZSNpYWWtL2jZZzcE0P0JY8ebHhtNNysV9cr6Ghn2xne/VZzs72viHN9KTexi1ABnKuoZKd
4D+6TBKKqrsNnJoEjr4u3pW3sbd6DlY3MW/aUwCxULZch4fy+BOJ9NdBKQzxU/Dv87TK6GkGN/yx
jriDTh9T4nchLRjpSSe0pA2x5hQgB8sO/pqALqTr45R/2AIsFMqMcaQDe7UEXcC/pI3GBTFAicZG
iCrEAa6cC07xlGyvSS0it6tEsytkSzsIModzvuk7Su+KIS9zp2YAXPBkd/CMtEEeA2woxNTCQxCl
3ATT1qPAFgw/M0xylek0xQOnToY3/3IUjGFTkAilc//KJ0esPLV4Pn/RkRC4PE4/XkcTTK3vHm8i
6lAL4ai8PW+yzFjTQwqsQRXBZbA7n0GQ7VP5XNxFZjE7fXZ43LQQzgthaCxnMfkRqs17pwU0daQN
0sdJ+OmXTgdvZaTBxb/fH+5oc8xYSWTtTTH6UDQicXAUKfpn8VqbZVsTzcqSD1lwO1Ppj3Z1Oh3q
Llio8kW1Zy8Aww6Ne8hB9mAnbNfwz6Jr29uGg+Lv2d7uVFZDZz1N0sYEiL1gGWwXXR2PKksuoGzv
BYx9o8E2y969LDt62fhIF+cqsmo1CICiUpw78F2FtWYU1rFCaj4JRGK9ZWP5RbLBxYu6kCb5y3Vb
njt7bBW76+r83L3HqKGb7ZLOybDLqz2WS3zMuoySfX++KgVdVO0agH4bIhsVDnd2s7s+6YJzGYw3
GPiLXdNdWCNJLkDLJZXAuell8y4a6T1UVKckbQAsy2L+4LqKtyKlAR1THQQ8WwCVZgvblnysZqUr
1x3L1dbHu1m6unrDcrQIh3vMhmi96+E+2kk7amUnUkdPmP20Rp06ms4J2bi13zCiG3eCbJedRuh0
HZxT8goy4w17TpYCWk9jtZSR3Ads1VT7ShKgUR1SrVY0V5zC9UAOCnXE+YNE6qMpnmLYBoeMvOpn
wi9wWNNSwqWOfHbzFveO/4j8GelrLDZSGEtayfabcHU0Ib6eds+NVMf1wWIl6KbDxnFRiK8w8OyV
5N3jpx1XzgS1JqJNHE8+3ZOYQeGaFDFVnqCWcV2XebQfNtyN3vDzERL4vVMHunNOg8L2Xd1b0nqL
XMaTHqBi4U4e0SRu+5MJSNMk/tIdq+0t0ONHFpaOhz7c9DHy24tSpIkl0GaZ4zPMgyL1hWcfyMkh
z1ZTHiZ+25ZKZRPfcP1NCzaL01+0Y3CZGzIT9o0PTvcj+ryDy+iYaR10tVeXzR4bXiVuB+FbvC5e
C9yJA/QV+CImuuBz0H4QuOhKLxNdeG/xywpNOvnczWj4H1PeME2vIeaVq5TMCLCiGJbCYUEZBsuk
2XWm0/l8Z6enNPQt9ynCwt/LRgDSaNExAwrOHT7hgDjSA1Sb9yancUWV5J7eTjy7TWP37VZhN549
DNHzzRCvQ10IXx36Rx8bLohhEA8F1ERK/wGMpOQ6AHfka6tFb6hgkcgyRYhEzD1FDIfDqzdHfGUO
zj/dwwTBNZiW6xyLcXg8cYjJ6nzhJ+kQQzpesR+mmNfNRXgNeiZW6uFrBNMPPRDVHRbuyns7fAQj
SD35+OqYZ5RPj/vz2VkRsuosmaYhv+KjPdjrM/lEUviVWF7iAWtU7Y7cNxwJq8cao0Y69GlbFatH
b26BrkIOuEPthzEtJ8F8xbjn9NWefFY5qr1oUUEqoVkm8J0LMRMQyctN2L9Au6k3HGK04vFBQMB0
Vt7TmdLnTCDIUIgWwvQxoedU5ydizz6v3YQR04qoxGYDCMb/UmdzCE8ZOUoTYLp1vB8gqWn6jOVF
MoajF4ecWGbzKP4f3I4yWMypVt2K2dDHRr0mXLXeAu6grdqUDLBS3cqV7uzIsLRgjctWdnqLmJd2
oB6zv0CVOlh+EFeLoHw4G2mCi3iN3c+Ttiu3j54iqfVy3IkIj+7QiKWNXZQTB1Y3xvJpyo7I2XFA
lxBsvwaoteiO1qdATSpLTHhLBr1mCZp5dhq23xj3Smdm+d1dB6k6MFp+z7L9/jv4d1pR9dUxdoII
kTASw2LPglfOwn6s8E78qtMeDbcIJs8EAfS+v9F7C6fhyj/7DriNu2LzrQ/c9VNyM/2WKJ0zwxY7
jg+61xiBknMtf7ZcqiIq0sEraCr24OLYro/kLCc3Fq1BryVmbqQkkHjOIoJVjq3UFpc9U0gQhim2
UTRD2DaYsDeQq5/wrrD79P1J7U2eeIv2viYTplKFs9xP73aEXvLdmT3chzurnO65v1yancHzJrb1
BEnJunP0nn507vIjpeEH82Dpd+hb9kn4RhbDFuUU8OL4qxn2EGIAKILvBey16MYrvfkAkrFXd1bo
ZsPvdeqH10xWbGD5l2LvI+x+mJiwTbEHsOHOEMrYeCHKMsxJESchaXK1oHCHDI2t6XSqhGDWG6JN
N4NT+GSP7944GcqX66Uv1+HDpDvn5BFu9O2cGEhrX2DF5GsBu9bs5RF7M7z4WJbxWQhF5AGhXB/6
bOeEQ91OPgOZoDx7IagPwtuGMCfCIUemgx3lNPFW4bDJaB77DPwN+ie23MUmxs3PwzkXC8PXjMUi
uqpwWTMhbgRyrSaMJjaNMU6nQDK8X070YHRAqfPoe+lJHCY8rb1CtQEhJYSybcAZ5HLdKSiTCq2B
JYpBtoI+PAk3wSe9wDmErWMvnGN276VDkOKpgtHRqsyIaXJ/6xE+4HR3Henrew3nhVsmw3SOLDrb
HKPwOW5e/CnSZzTKBQARlCTZhc/S3TdcRSr/wpq4CQJhRRb3ws4Vh0aQ9HtxB3NQ2eMcdzrQpWOj
V032Dvt+3elM6+30Ugu5mVMj8Pi8oh6tcquTzl9jpkZ5cg8RRQAZDo/hkpUbMKnJx3kPCVKEk3Se
7LEv51ZMeaJ/UlyG7yVm6YsMOxNHup7D8KZPPtJzkZkj4BO2TGhMupTi0Rsanb2LLqIY/jqpbm34
Qz5oThfYw0gf9FhlzNA5SvZ+yyle4hl9cbCxSnOb4n2eyFR8XPufniETSiIbCUTThuO9wtnSC38t
fP3tM82Sjtz9o+2fOo25gpHZ1Pd7HJ2E316YSsNzawqKVY0UwgMVxNVbXbJ+4d87G3V4afiLITuF
bru9CHpKZtlfQACGELtF0lBIqQU5TIrDRr8VvgGP4KnaHHyp6SeKhTc88mYmw/w/a1flkPmQZIPd
kadLH47lxe35uRgCixCX7twjIO4c+rfi6/blvyzxmiKkCGDC67HQsM7iPAwtPHyTInkTyMLGZPhh
RBHIF1OM+l8POAuCGZ5EHzFBQ2UB3wzYG6ON4U4WaRzXqb8xAbYvbAiCkqQwLObq5uwNeUV70opy
ZiTsXL4pn5j0hF9/kHoV4B5teboXowMno9kLbwc3ZPPvsYEPD07ov/v7BwEyPn3s2Ve/gfd3r9cj
iPm6CLl3arEmuZ0W0NdgVbY7J6ffb9/t/vA4vocrMDf9T0wGSV0MQJn/PoN0flvOyV2ga5AV3Fcb
resb8wm9f3kR1ODjnrqmRotQrGHuMKGdaz/a2PGG/eFw5Xk409cRjyh3BY7TxCf/aPNJffK783IW
x33yFw5MvgSpR5je10fi0sUeQl7JeWmvo1yeK7JYD6EVDjqPrpnnsZvfgJ0dy+0Pi6gvgI+lTH2G
/mTDJfp7m+iMoS7T6ginJjqHJcwowYILcOKAKeoqAFvRhjlT+MqYhQyCcfU31xUrdWMgz4RjRs9H
OR/tj9b0KsD3um7v3e83Z+S1ZIaCFHNpRW7cI/vFbqTHK+aa6pfm4xPn9Caz2RW1/IrfSKHvTNxq
Byu72zVQNoI8A4K5i4wSv0H0dOcp+r8WAmvw3jtibqLO+q3Yd93a4Ty6u3HtdXeB+xB9ePVyO2Lu
erRjt4qPPZcL94mXwgd2FnwhCMAVUSbi7druxaGyOQ5GhdPVtg3JFRagyJ2I6dnokRwHNCAb1F0C
SEmkBgS0u8T57dMgikY7BjiK7bqTxkbEMzC1TwygSZNnXS2KUQSpHC3qKsvl7LzkU7YdFA8AJF63
EwgT1xPcbzFTbJuRPwXgFiXPLWohcH4EpaifrS8XiSjXQlmM1WvsQKD0JsdRDr8AjCX6MreEmE2K
JePiHZsUhxr/hN8psiVVg9Wy80Iauj6sGYOlfHjYUlFpMes3XJ+9L6geSi+e6E6vsM3enpcUT05I
Atj0RvtUJBH5X6bjl5V2u58tgDgbmG2JnNM+hlcXmyKOLk5kTpQkatHVrexTlz/8iWZShq2PDwAe
uPZ9/Ay1GMEcw0P+R0xxN3QTRi9z1X7o0lyj6aZtb3iQ3ZWFfYM8MKlaMUpoGAm3ODDgu7ms+oVD
8MXAZRYCRzp4hEpCBbnY5uDAyyLLGlBmkcz4uekOiQWNPnudgmTDSVv3JtIWDtQL5KEH6CfvizHI
Q/fOdVo6X4DL3xkzwjXeYS7Uo1dDWK40mLHlkAueg9CRG3NwVMnA1kxfvU+NU4UHGelAHl/V032D
5v9MOWYqFLyLY76j4cV+4qz7q3Ah7BHi8McYqqg0npeQj4qGaGyMC8C8pFIGiGBdXeXtNp8DFPtv
DsTOBuAXWCZ4FLlkQs9x7bywUmmGOXrOyISAvGS7HuPXp3toNQVTSkg+Vrd0VKxNK9tUhAGsHjhM
s/dAff/sT85khOCpgJJvJ8QAOtmKwzCKq6FUCfX5TiR4aTbAs0+4R+KnEb/Qs/kEz2NUXodVzTZ8
uqR3eNq+EGYdLBUVuF8AzZmp5PLeL3qgJ8R7yYRzyCeUGgkoxVzTHLgHPaZeFapQ70Tx1VACgPpv
RgYMzC7uAx0KfgASDhozlId930c08OfqBEUcBGskFiBohLlsfoTU12egmZaDnGpUwx7ZSf2uh4W7
rk2LP+Xv/YHMW9svOzi4o6azrBrJk/uSEokYvYBsgBOlhEg+lHD6B1U6yjXH2uzEIHeyDLzMuOxk
uITQQMElNRlsg+yoMDjL3siaZ9CEpMjI6Uj35CB1W/AwovUlAnUVfRI2izoJAPEX4BJfsx1Z0g1x
BsjAgJpsxhLBAJaojz8fpYw7pjGnaezbl00/EEjmuAy2O6wIQysk4Jj4Q9jcCd2SoBJbCCm/buua
RdtXJ2Bv4G/UUZMOlbPpVgEAz7LzfuIE4ZG8ql5hwja0TcNHShn6SMFNQKSOKnpsKthrOi5wM54h
8FVl2Wpl5SVC5gdMk1gffANpa3tsBeOnp9wDkLe45C7mDO53zrHt1NB1Np8eb09x9w9A4AtE1mgA
JuDvcFR2yaG1mWl69Kjo4r3jVnRZfrxp6b5o8pAGggFihvuylcEVE4qSYlJxP7Dj8BUoQQjbJ3+w
6O+dADXA9RHUhczPTjQE8T0BYgM+NQR2Benf4ufcb86zGqp0K+VLPCMftswRvKO6bdwxywgAn+Dg
qNp1EwnTgJl0+yr0bgc5hwP5I1QMdBMKH65LTjnhkR+BQazFdBeOT9MKyXmbsShjyQizUw1LGKDN
uAkhAyovhW5AvsR/VdwwAqD+lH3TOQ5mwJUBC0OvZvOJqUddrW556Av6KVxyMWoEQXDP9M4OuOK2
Y9qdJMHvQNyI0lTydKcoaW9uJ3iJ7JjWq21GjbxDA7a7vjy9u949JB/UTG5+uUJAR+DeIK09VDew
end/e0oy8BMsxMzsDwZ1OCrQVdwie3Pwc8SdNoHlUPodNnsHyoo+idiCJ+C2emdgWy8xsG+9RQd3
lsE5ioKGszbdLdCenQia8BRhIZh3Ku9swOKiCVzsvcF1syV5zle3zsJmOZGoI+1Cg2534JfZLqAa
3nBwcb9w6VwCS/v0IXDgc6z6oJVlKt7s6v31/QunLD6ii7el8UAeExthXm1gxUiu02SUjb/byRlP
W9EU8syYaSpt1BwQsZ1xYtBOraLOgZHfTSGf38XrRqyJgHUg+XBj2gNTchVfQ6/v4lWilpKGPBVk
LmdZfAFRGXd5a34W6GzlUdQFnnUdV5TPd8pnm4p5MDiPtnfbtptTcHV4IAGWm/aAjsB4PTt4X6An
aCUTI1o2WgLbH5jnS7Y2XHyxBPRGOVywkdH6mHCe+luLPbOwx1Q1u17SGWvh2piN12jfowLiX7FR
sU2sSTF8HreHTMFf47LslBNCiE7yQV94K9F94LfXmgBuhffRhad+0OSGYwUlbCBb0YY4TR1G0KAm
bSwgTG8QLOwAUoRrd+MJKR+GeoZfhND794XU+erq6OyJpbE8u7Si58A5aP5qCSCEttcGiXYQ/Tal
uUx2qEEPgvnECZs6PPN0EXANseuKrnytLJztggUH2gV74BHp8NPNgCYR/PI0W1d2QuQ79qnITHta
2Z2tRQe8w+ZLTweRks7ftlOsvumVDYb1SAtY6jQhgdmKV8sZVzT/fWQ26J+nbapeWdhjUz8iuWES
WNpHWSzRgaPWoMMDPoGeNT6P1T6CAq11hrIdnNburvd0FnPaSndnTf+bR2ZVEPUzNFNF0H4GW8ZN
ZP84VojsgkCD06qd7H3xnsQC1kKyExHgPVXYg/0gcC7umEFz4HSC3XzRpS/In2LBdOMWbAd5FNL0
4cB6CTTxYI8ML4qbbeuAM+o4yLjESwT6apBZPUiuADrakm7R4pcn0aBLBksfvuldRQQjh9U1i58L
uLG4bhSs0QPfxARlj0POggx0t4xB11RhFMEzy7Qe8K6XiPjqZbh82NHeGZySKui8ezt22HyOGoLY
Zzc79aZTgxJxyjxfXEqR0A8Z5w4vyElSdUy3XM48KGP1oxjvFM+KOXhaNjq/4HnULsOMfEy4u8fJ
daju+a1FF6g1G4REhNxaok+AXZlkMcH2gdAIByJ4HT9fsV1DinFah04yxlcNPyZRizzlFW8B3d4H
29yrGE7AIzy4mTXc+YXlfLQuQZD8TPlhIKjKcd9fB66MA1tGU2spbUa85rfhp3mw9EXZejVHDx6c
RTdfsRBl7Q9Z/2L3xYQmWpdocfSawZ4z1ep1fhivt+QM+Z9u4dsc9F0/1dbixS0gcj9FJVi0tm8n
uaqcnq5H9UtiORkOj8Gl7cG64+bIdfGcs58iRq2DGuYSupVHL3uCqBqJGJaTve4tZe425dvmLFIC
weA6ZxIEmPLKkOkoAhlh//XPWIY/PkdbsZqmojYt6xeM4LfJat0+LV75/d0cJVjf0fEe0gfCem4R
eTT0ww0FsDBjZpGbaMIMg1b13TcnBzu4eAC2GC+f7H++IVXiEv72Yn+7oW8v9lR+PmdFr5ujTrJ6
pkP8AYTY2z5vzY7IG2sGUkzExut/vqzx58sams6sXjdV4xtk4f5sNIvHS2mOSNhlx3zexAgwOTvD
8EnXlJqNz2ebM7HhNHcnmo9Ws0+9L5uXHzHsu37XjrZ1B9bDwc+cfDLWuxx6iDExq/znW9Xlrfzt
DZmqqrSaumo0lW/D8Lu52F2ebz6ZQ6Y2hSqBjqps1aW0hWQrhNXX7zMZOtruxJ2UTqxFs0glbuIk
ZSO2xc7dgSu62ln2z3em/R0Iwb78nztTm9z5b4vpcSyso3Hk27GIENI6xW3Z1yuXvMzSVl2UDVg/
ZKZB6SwXXzPbHgELA/sKD67lbn+4mb+DULgZy9IsAzBmy9S+3cyuud9dPw2MtDi9koTOsPeSfbs3
zSfL7qOEV9Cx8glySAiTPdg22JiQPGW1bjhBcGOzYZ7xQ+Qy/vCGtLbSVE2jzf+3zG/L7HI/30BA
c1M3lySVBKCyj8t8ac5P/p2Gkg/Gd1Bu24M3UzO4iN5le4OzMtijM3QGr24zpNByCmUVygM+Ng1J
CULggnNfXWM+GoN3exHWL/Qr3PcG6Fg5eGzAUKmBBvub+VP3h42j/iGAaG3T0hT+MnS1KaEbv33z
w/VWVCogldGe/jajpxWiEvjxvkEl/GeOVdLf+EAV5hR64TwT+ppbdyCuOxaKvXj9aD/ENPUPaJG/
3JL8CL/d0uV5LcrbnluyxDF7TBrd24iayyHfKkW4f4Y6w1iayl6rAy5Ty4MP7DCQu+E/L0Dlj9/6
tzfzDYF11nbPp3XlNh5eWufBo3P+IGtN46kj3Vge2g8wJO2PX8JS27qlNC3VUL4t+Pcu39/LUm2O
pg6UUJ8uJ60ViNR97F3B5DcuIEmwER5Bmpux/G+O4u+BZYybJKhvd6cQ6lH677xHDxPDXU9VRyQO
t0m96LR/AIj92nvfQpiuyeClWyrrxvp2q4d7/jiqd/Mzssj/E2bXaVolRcap2e+LLx8FEFw5w270
sEnbWn0K/n/+NtofYqiu64Zh6opGtDe/xdDD+VI/G633ZzSdpxd7RZKKWgQjlxX/9BZfPegWLpwV
v+fTTLkzZhO5k6fgy8Ps8NOJ94d18vu9fH8ZZvuulDeLeyFxuwlGTSfv4AGipZUKqERe/g4eB5he
iGr4Dxf/U8j+y8W/bd/b5dmsi8PnMxo7CRw1ZNTmK1rrF1/0dcef4B0kurQYKTbs6DMa0OD54TjT
5IH+fS389imsb7u1fXw+DoZWf0a70Bg04apTrHOKvWkcmuFjcvS/LLAVhlvNDPfL8JmZuTQggF9R
gLknKl4gMZZzC9TuT8mR/ocd9ZeX820HF0puNS46t6YMlPQQAzpPOW4ZzvS/4LWPrURPdfH1JfMD
OchrccYVuJGHjAQZVXTv4pnI1irGtJy+A2an8S3Y+T+8wD9lw3+5y29nyq54GPl5z12O6dWqnLQl
GApGA51FDzMuYCURPXN8Qv27D5WFA4+zg0K/4fxw/Kt/WsgG/9EMDdSlqn1LyyvDvLTOb6Me3Z3S
dRIGEkpws5l/+P5s9nKq8Oxus7X5wxL+8bLfMkasW/5z2Y4n1y7BTuJZAouhegwXkyJGIvvLgDbO
P0cR5ddx/X3tGu2WYigKiaOufwsji8vn8nretXq0i9/kPOPb0mKO2ybLh4fstaJTyMA7yltCz97o
nECttSSTmB7d4x5e4TDFl+U95u+bESqhHs2VrTF9UOmj7/YJmehiEY1PSlhH/Gn/5hqpo6WLBM0B
GlvK1yLRdzaKpvKzn7wnIKwrmKdn+EwP6Ylx8D44p7mrzpQ+uU4nn+/SkiGDhZ9RsKB8CzAXW9aJ
gcOdaM2KjYlScnhAPCvYTeoKbLIwEmD6A9lrhhg9r6YlAtyIQ8dW9gSshP7pY8l8Fu4HMjl+HWv4
0Uz3iDGp6eQt9Uw1tOsiur8II4HPvqzf47evB6dMSVAxmkC0Cx4+Yqdk1tPaK+LmoJ1YmY66SV/D
Dwc2NWSECjmMagD/6m0XXo7/Jxg1QGk+GcaNbklOIkvSTVmNiOZ4ebcxUKDz/FOg1P+QTuq/fWrj
25GVF+VDP5h6TWsQQUPigCVWmCIIZYIKh6fi6/0BT1DlNhNH5wKukLkEEiMbpe/3YgZsb+AYV0IC
7isCeaIivfvX+dMfbYH4OU0i/w8V6p8ws9ywZZhtRWmb5q+4+1sWlD8urVZdN+vRBfnut7dgRUpO
g/0ZmCNI3jtIHaWrtIKCLhNLEtopo4b5w3unagIFOcL+inbAEJRYbDiI3NOsYpgTFX6LUQ6DPXRM
AAzNDgOsK7pYbr7sI+0Q4EeRmjbmelp5i+DT3dstWO5Wwuj5gbDRl5Yxbr1vHzUDNvc8RmNN/1Kn
Uo8sd/55d6rmtzywpViWZfL8atOw2q2m+e2T7e91wzKPp1fyULeAFZs5kikqG+r1ihVoiwuVSese
X6LjO7gxwCtuLw8Hy7w+tmHJX6Na2sUfSGobZ3d/uaV6lbNLG0rpLKSN2sMUO4sSHjW9Y8vscXnv
1mrhSluF7UdO8+Gio5o9blctYe2LyUfp7/In2upT1WqGenXtNS/t0UN/J1bFe0XewDARkcBm6LyH
aQnYRj88uK+kAvV5LEzvDsO1hYnbh3aYdujvFRRLq7t92FeoeZr2/yfsPJYbh7Ut+kWsYgY5tagc
bDnIsicstwNzAgNIfv1bvKNXd3IH3dXVwW1JIHBwzt5rV472ZoVvJpxa0j5ssrkOnT+szGaXREz6
NfZkgsenEPYGubJuiPAGtXgMvkMJsjGjO5Arm6FmzaBoyI+FybZJpK6ZLIPduyy/VQVpqb3E3rXM
crjjS6xTiWEzCYb41fDhUnXjWqjs6hYOMRwwczxKmJqtWJ369jpVJCBhpPSqu8l0wrYxMunWwR7o
ZFZypQYm9Ixzh+KgSwycuElof/PSi79BYxDfLG0k7cSCD6LR2LveT6prfEw06J0gGsQ5yniGmOAV
OWNUtARGj+uAWU9yEuD/7A4zqOmDso/WBbzUIj86ISjtTVmgDqggJ0zuSrrROobf04RvArKFr7aa
yZSe77B3DnKwj6V1nzMyzxswlKRkW6iAUwBr7T0TP6k/HkMIrbLMH6LJ3orqNBDQ0D335LKOEBA7
jHukbml/1TysOj6PwUtgI1egqZCjgM1mN0H0ZCdHqz15Lv4vRpM8MyNNJYuPTnSIPBCktOb3JN+n
ZFoZOo4j+80rqqPO3S7DNO4bAkrApyHBd/iQ2euLC65mdqEo2uZmcEiM5vXVt8wE2xI9+kQHm80t
ylqyr1500t5diKv5Eo0EZntikC+sta3TK4fHbbUvm5mgT00gicRF5cLTjNk91BQHkyXOTfGZ4kae
enmoS5dXXO0r3hBbwDiNCSmM8HnX1zQFG89TpUdLBD2tbkEcKB+U1n6F6acOriCDryrEkeDbrrhk
j7kLnL2+R4O18tN3Zp1et1YLTbHAyZswxCG8td7PeJwwlAmOxkrInQELAf/RXAEQBOsc/y8PkGH8
Z/f4f2e/a+q6LmxDuOwwlus6/1U5i3HsfFfL+/NAH9lG3SNJoqjHnbZwy/2R6HnpcX771PMYfVK0
AO4CJtTFQzPhnI5SJJLAdybxoAbwJfOban4S21kZ1qneNzwtLmRESpKzGBl4Q/hKelLPZLu1WnOb
GWCyZkiU2trrniu8+Y3CZ8xKCKeBJ/1ajIQuN8xaqCZMDPSi39mM5zPSQp2GzFt8iwnjygEThz80
R2mALIJj2Jm3fs6oSVzG3gkIFg/Hn4OVu0uIf9p5OYZkSoIuCaL2bzbmo5ktOZPMpqufrPmeY1ih
XPUNZP8Hk68XDV5QTAnJUujZyclz2xleVTwG8VBe2DJXasJh4SLQ6+4up2AIbkGI397mgGGI7lmH
rPpJWv4flvCYl5dWwk9mUuhKbBER093qKR9BwmQQciDbzwbxmfBUG8TLKZ5WB6RxzoQQYoVkAW1G
ByyYAjIkw4dspIOf82sNrNLsrEcjvcxJv/bhUsRORDIEaXXE4QG/6H89w+PNK3c6cn7T2AmRHeKJ
KBqtCdoRYHGimL1KDHWh1j3LGsMV8VgVTD8A34BqBqROEbCx1oDnG5o7l3XakbukTTkphEBk0/vY
TigtyKNULyPtnf5PqjjQB3iH353YDGxeqXaVrn7Q3QF8hxvI7iVO6aYt5MB4w3OdqmajMaJX1a5l
cq95XxQ0RNSTw2uyC6mbk7x2zY2g206eCjmfWh2uypDuZ/3J5iCIS/zenOsKA14TkijI8VJOtMwy
LIZCUXxBtY2tdZKHGzty1tm2K69gKsbTwHgpV5xfDr8wRjR+xdeYEo02o2UJgcTGm2aIHswUkCDp
ahbbdg4xLyZpxGxvXSjg5zKfbgcUwZgsYVnluwjAYM2IsjUIx4n3Kru581oY3WeKU0GTDnoSDR66
j1RkWMvyy4feJz9M59GgxeiCitEShJcUu2X23OQl2tV23XvaVmjQ17Q3aAti+rXRmTD0FftlAc2m
tqlbMKEhCoS0XkcsFpXMDwTD6f1vrnGMWrekuLRj9ORbHp/RZNy0IsaCyEnHA92DgrdIxEy1bN20
A4KSbaTfgUcx9we6lesca+M/m+cBb3l5GXlaVHVJcNQyMzebYyFW+siLxscCixVuyNG4L4Q4ZpkM
uvvFVjF5myR7zFAxP9bX2QkG/wTZKQLQF+Cu1onEHomZRzVwiPjgEI4hJYGSQMYOBuI0sKegY6qv
ljwESr6CxLuNMbJqmGNGBVnzq5q4RJOUHJYX2o9AncUcyBceE+Fsc3+jPMhuFEAP8z4qlyDaZje/
2CibZYBOglY09yA//rLVqWDWNSJ/UvYCmn9N85tmAnjgfdd1oFDWsKFSUvNnamHTVWVQpyVG3i+P
cayRj2gz8KAW97behz4aKURsPrgi3WHrZDDdngSgdKgZY5EH9ODIoIIWPpwSY58Tsmh51jEPH50Q
YzL1db/vdUzHow56BUlNubQAuemgzAlT8ERkHw6odwQyAvfTZROESmInt07dDd1ezbSxzV9LaKuY
7mtT/wkbSTOgD+zfGGzlgg6BHbIc/SN9t+eBGVvD6Ql9WTLJTv2f2aXY8q2TUXxSVDCjRKedY4xO
FR1xcTSHf1lGwHjBEDQtwJLLICY9CS08Fe7V1/5583AZQTrPE3NjEE6dzsfOPi4B0YFHbKEN80BZ
YjzMsXkJq2FvGMhDJPQv/ZOe/EoUEGz4myk5Wl5NjtuXlpCMNpYXjwpBzA34pXgrR/QZRbS2Gyzw
4twXt3kSgVtDMuAffriZfen6ezkYD173PdbVpm0uPcgNk700AVYo94Pu7Avc3LWyN3OmHmPeyNjw
H0Iz3DQcfP4MOjzZ5QJdzPDZ0YZt3LUYbjl3giE8lrZcCcxyrVAcBKj/osUUzkLFq9qEO4ZY4CjI
H+Gt8GqqPkUrw3+bx+UY5NwJf+IJLG1yIrlisL2gwuIjdqf9WIGO0Olw1kDsk/FYtdbK0l5YMIZn
vevlh5v8mwgB84KaSsedXzrtJpqdcNkF8AuXt2n4Hdt27fWgGujc+uM+0aJ1UrONk3shgMTZZEkw
fKaQUzzTjbyHkmHZ+JjQdbfy/VKuRExYxcIxQ5SIP1SrCB6YLBwBpE3lGBPYU5P0Npd3RSsL8ipy
E/tG7cPqHTGq1WuqQtOmiJiaoKamyRBz8iVd7WoXb54NGqHea6wuv8PYZ3zm1S9tieZH9haUn8Po
fERIycIfrzylwHmL4u4659lFPEuAGZ0NxBbORvFGOw3mAWzJ0jhFzmOPt8MJ48dq2g028A3Jk9vZ
fBpqK4hKLw2xkq3cxB4OyfRD5XdVnJc/T9S+Y6Dh9njjpf2sp1AiCYkqYo5XDgQnLUFCOYdxnemE
41kzQA11NbMLp4ESCyGtV/z2xeLtlmAsDXrUKXKlcbihuKZIEhZ53hjRfZcjwDibYrvcbuaZ6VyM
0FYDk36Ks0tofUoNjlrZUQMj1yIIL7zWzS/vVaO+W8gZrqdfw+mxJucmK7ddfLPZKRpMixn9Fvtx
1PFtR5+9ouPobwdWuwPgtmeZECthMS2avo34L6PAo3BRnJ1Dv280gBaURQq392jeczIRKpG8R6vC
aoi7SLYC46LsfpWN5sHY2HscvpD/Hw02AIlSL6pRgZKNPCEaySrzdfCX+JLS/tAp7Ur3ZbJqiNIn
qyUQLf2OOy+YgPPNnGeuddatoIwVxBq+Uwd2FozCCLIJ6oWBMtKFX8HBYa/1+je1nhX3AZvAhIHs
qI7zzDR8wFb3WVIH7Uf6ATXJGnH8x5tp1c/k2uhLksV8oi7nSgE2FP3r4unpqcfUEMyjvmL+dygd
4C7tObO8U+89dlS+ihaos4jLwKsgW8vo7ixHQ9g+pZUGRoR0TmZWJYT/SL74TLA8RG5iiK9eau58
tYuto8a2lqe/NVzOwT5oEQ0hU9zC0rrW3OMNIQMl/nU9aWY6hmDqG7bzmmuQXacrCVh8BhBW5sVp
ar1V5vuvVk72V5ISWkaYr7kftOm7a6M1ffiv1O92rSzInUK42k9n20ahVheHHl14n91sZKFD/W24
Vwt9g5z/ZfDFZgvxY/gZjgRY2yRxUDv2WbSNCnqPYish+pXOtCsBgGnufdJpAFKcF6TUZMl66uFX
hKBb2h4gtPeip2pfluQH9tNKc64C7aKeRAe9+tfoCWKeL8N/Lbo7gOAFneqpU5R66JGhvwvwUVjQ
K1GfrWbatj7/B16ejDtgPcwng/1tOibiMa/0i9KMi+1DJveHcVWH9UkUxd7W/zrCHpJXl0uCFFfu
UC5Vi+DIcRfaCDJG02mO2VA+uVrGhQPiV9vKn0T8TZAcpundsNpLS+jVFBcfJvafciS5qWgDLsM9
X0kuwFIOlBpfc9Ectf5fzQAw9OuX2Nz2FBINMrrEAXwFxVFxeepIGnGIXqjK1zp9ykli82GqIG6L
LCiEWsh947cEsi5+6pRur/Ve6p9NMm48/LtgIxzjUPvMoAudp/d52eBiE/5ZUa59MjW6+ssB4SWw
2o2o5+IZ0BJCakKKWdS/ZGWshX6eOGeShNSY5NAuSy29CFyzAO4RUZpefDIA4aVe9m6Bo0rDdalo
sWhvesTT3VLnWm/h6ASdAXGpTZ/gQLmY9ZfVX4uvhsfdDk9alW2UrR8T3dz65d2jUOO/z+e3djoh
3yrM55xuWRRdWirlhthhn+DHKj2J9lsLwQ56vw+lc9ZHRffhsyzvofebWb9TuHP1pwJdIfOBlew/
C67hlbecB3OgxmaTwutpzPE8O5CFMtrIw1bLKMYEAQDLZxTdLayT/fyybB0FEtGYA7i2nvSuJ1bn
sTbO0vJJjJfbtJxXhfYpGgV9R51rYQcR8RBLZAoqfzOG5STxfSR/rvlW4DejSl820cRzHzSdqFpa
ORqcyzEhgxqGdXxaujlpems7drsysOPX1v300Xkq+FytlqyXk9Cx6qB3FQLxfw3onJhU6vYpAS8s
s+s0z5ioC/ozjMD9XZ7f6hEHvWIS/KbbdDx97tYGeE3jkfojG+7GYHPzdlYTJYoj6JvxH/AeBZIT
XCeoOqORtx+ma1p9mzblSZ+tdMpvTpBWh7zVWqde22Y8NFHMGdyTDLTppkOOzcUf+M1M3zn1twVp
c6l1kq6hekEWi3OQRJCCLOZokDiG3kxCY1X/F9rodZGUzuWHbXIJo/UjKRJ0b9PN2IaEfkpN6kER
g0NTZM1V/2N2zdB4Gdb8V3sDhofp6QhNEAd5/zX7yjIlU23ytbNp3x1ElBqReybtMHNioeDLa+uj
tQjBjYszbPssPxJ845nrBDk4uXk1mY+mqcEgwtDIFaogqFg48iQI1ZkBcY3ej+KyMQ3utkydbWz2
W2kChAUWAI1MyreJEmR0n6Yo3XGkimgbFqTT/iUw3a2Z7nWMEGi65B0DiXzcF1wa4pBrDwfMpBGL
xH4Ppagf1n6KHrJFdDm9ldZmTi9KAl5m345ZXYS8VdysMro1FoElhTRADQPI8bIPi3t04b+27cVc
VPiMWTrMA/FNtd9un6yN5Eh8UGS8j9HX1JD/IPuTr77lcKmSb1efVq75O3lAiQiLoXXE5S5czRzY
bnLDS+yXtML1e+MMq4bOawYX0DOvA5FlbbMZUKSXv4X+Vf7Y/+HevnH/DpY6uB29QBtBcdE24W2u
fFYFJMeRXQWOoM1Blgx/nuaB6cohvx4MddFTIK311U1ZXeNVkkQooGHrWVAxVhm+B6IHClL8iOcT
AH0c+m9fDm+xgwU+McTR4CppwX4fbAxX5dc4n8qwhWHUbN2kOA48OVBG+kKAkCMBNL5ZPh24T526
ltqWQHONkEMPwayFOdz59lqHbBaydDqSzOdNgenK0M4+ynL9IydOSUQfncF9Ihw3Xdlc+xQMgQGW
Uw27VBiQTNHSEbuixWtJCVga6mCPdwXrhN6MJ1OON3vTVc5Kc7+t4Vbwz2Pf21QCyp8FLOyrqv6F
rC4NKlZN+7SX+3n4kOahLXA1c5M3cN+Pq7SwgsiZzq1lrnLtwyTvz7nmtKy7trx6yvvgBiBRpiu2
5GWRhVA2q7OrbkbJnmnRf3Q+0+ZLxtdJQ38/PiX3srhVA3dR7r30q5r+3wRbN2FTFlxrS7YjQ8mD
g0TLGc9a0W4dDkoz/uvBFthuC+OQHnUaURUZMYAfezWYf6I4RyPVLugnkoimxNkULkrhrnof5FFn
M+cMj9IZlOSvx+WW73LlNruadkiT0fLiBLBhdjeYOntJ84IlHZF67r5Ss9S5R4rZ0qrgG2QnN5Ee
htkIjH9EaMtQzua21dv4znDXdD60B+tHV4GdwCbX7AfdyY869P4KT8lYgN1v7wbPdeX0f5WGnxMK
ZfxkRN3RASFfQ8mmrhQtCa/eH5cen1lkyQOtCEZCU5zKXSs+dUpInYXnat2a/sBr8Rpat0Ej/LCp
UXrDYZ0BoOM9hmxkuWzeKUTW59IqghxzhT1VO0vKjRFtvFD8iJnqlCTrjohjgwQL+tJx179a0bXA
ul7NWuCa0U9Kyz+RrxrVS2Gm/AAPjPk8ctR700M2NeGSZ+9xxo7sRYgROpTMThQFbbGgL8t1EyZf
umZ/eqY4yFJfORVipw42KxPTNFlXibPmkr/RQT5Xz0oS7JkAoh5/DPle+zw+fQbkn2DuYWP14llq
1tqszSBjAJvLEewaQSmWecyXgKLGfh0S+n/kBXFbcAnGJKCNo68kjLQLrJ5XzlvsVRmrr0biLcp0
lwzhuWGjMT6n6vyo62ptVl/8vklZWZP+4fyNFPg+1724TY9pgfoRT/YQnZPireWllDryNQz7XTcG
OoevPSMRJrZvfteiD3/4lvQARUU5TwAoTEm4lApoqCk+U59bVo/vxXgeus9WtYEBR/EyVdrOC/9N
JSYILiIJzULf9XnGbhGRsjro4Fzfjd2pJslSxex5tX90uS4Y7Z/TnXRqiQa4WkwLi6sMA4BVaA37
hGUjIvLhaW73Fm0JcMm+OmS0Gaf+yP3XMB5NbGq5cc8TxpkR0gHoexYz0uxJS7Fn9skfG95Kx4+D
IxuwV0pXLC1+Ipo56V6YHqGNGzoIKUJeSfZHobkrjTctE+gA8uvsv1iDuarbkHRM/WFu+pXV23su
+bQHRIKTuXFXJRlOlsvwatq6jGzCaHyOfKY5jXWMSY6uadlV/nQS6ja17bZOFHOkYFDWetbwKNFO
Uw6uBcf6Gv2PKnuSJgWeTD4Kx9kyIIIL+pI1Ix6Z36lP39JIPnM9TGAu2qxgYG1NQXNgBEonoPeO
mxH9mCGTrSKwwO5Okmq8w/IVGrgEoltVICqDF1JVtM77u9eBBIjyXV5zGcy2hlHuBgYFyAWfbLKD
RYh5Py33kSo/9GH86MgTl+qp7aKACelHbrnvIkuvrbdOYdQ11BThi0txVyGMLGGLzvU51++RvCXd
TZUdByhJ0HdKOONfOXPjXiaw4XUaQcKxebrhfJothtQp51UywYO8h7EVzES+uflW759me53mxMqE
+U7jD6aWxlT4a1vf0t7kBNjXBRft1P1As+4V+CfrwE+eTQ0/qo6DhLA2z4/PzJZkfHPjO7Uu4TE9
PVZBzxe/AxJ/PSJbokDiiktS77Z2g4u6Ok89S8Akjcxxj7qr1pYF+q//sYiNpYv2lEXDquiug3A2
/dA+Mmlt+5tNG8wriwtfKrAcGiIxy7gn1zN2ThKELg8HhDtayhobOagUq3sXoMUnrs4d+JSYg77h
r+tknvvOuHGy8cd2KbSH7Oi4w1sEu6qUzqrqSLvgTkQ/NVoG3V/GlLzVxAIppLK0VlpaOS2Dh1bj
FP7nWO46Ut0bALxAD2n81lglyLirpU/ssqTtwsg2I11t3vZu9thRBhRdvG5SC39st9aKL7/G/ExK
R2hfkWBjBDr0zlG6ctfFydaq9FfZkMFXa/sEbWgLyssaMNI36JozaATcyurUDqy5ZYalU2V/2Fr+
GdYv9A1VAYBsCvr+JGjOR5DsuSA04daHTjbzxZehxAjMUAI5zEbu+QwRfAuztgBJ63O5c0C6G0El
L6F34kgIaRNIK3n0XpakxGkwGBhsPVrzMx3opMVi7ROgAptKgy/kMlr1rIuRzQSs49CR3rHnEZZp
FbSO36w60OhKfaQqebJMOsoFffy+5Kwod3Wpg7EN23s4mmdbeB9R6B3pNL61Mdc3U/15UL6nzNhH
xEn7jfOWMhMbuNMNGN8YLGyHCJHOyESq0fg9nxsvnep6DLd5DaAxjtyRZF/yGHTn0WKjqBjhuXO1
tXWy5vFMppAlzIewsXWwzOUl7pttxmA4NN5q0rrUddDNXTmC7+8oOsclN+pYww5J6S0pRwXGXBGu
gz4ktIEQRIvNqGObmaQ4x/XVN8iYcuJjYjCdAEdUmVHQdfeOpEtPZxiYU7Uqm3Nx3k0JPcBGe3IE
FsOIaPFK5Rcrsh/NwnlKp4Wx6xHIMmMwdZq9S56emb+OmaK3xhALmembUvnZXBkTW0Fjecd4BjJc
lDqRTf3F7Iq94bebYe4JTm/+9AI1UWmhvBKkypBm1I2vI81uk0aDWw3noWkpF24tOgA6tjP6hyrH
tPtZK/cLVeC6cnk+9M+emf1kUFLJN7NH2OuTWaetrF0aYs4bhscoqggoH2lPk6CnzEueEZeVdMc5
V0d3QPbhIKRiE+t4GOWD7f0ZPLdIP1ahYawK3Tt5/VW3uXtBa03dPCgS2jAdkpn4wqzuklWngtz6
+K0iwOLogtnRrMCBV7+sPZfbAZ/SRuEFV4ZAbUIxOmCytkuwaDVkNfVWs52r5lrbZ93+pc2Z6NjQ
SWqBMFzraMrrKjk7orvNOSzViYHgrEGkf5M1XQ43fzZH7JN2NP9lGRxnjr05rI5dyDtl0j9BGFBo
e80m3jbFTNSYS7gMEKG44eZoEnrEfmQpCNXxLsmdbSswdvll4MbRdm7lpyI7wOLjCGW5qmmxluui
GNeKRppJqnOf+9sa3YHXRcDDF9x5/T6QxERrCudf0hm7MS6vfcFgzHeZBvg3p8XPmzNrGigLBW9k
j0TFqZhhkRJqmTVRGnRH+r+I7bCHh2SZRH34pfUQkYtGTQsdel8PwJx4HYVLkFgRncpkfp3rloiH
JXE2P5j6y3iZ2pS4xmbnIuNxM7J79O5F5BV0nUiWx7HjobytT23gPmwhesEV275vHx5+t8nq++nE
7yX77enh6dQ9vOcP7+/wiU7v7YafT2iRn05P76ft8lP5sCWhDV/Micnrwxp22EOyB6C8ejoBKuMP
tvzRsHrfPsFqX20huPYoPQIZrwBow60lv+1Pfyl3xrP5xAD52Qt+u4cFRhQ+6hvjT9v2rwtmgoEd
VLQI+Ot2BArGNHbbvTCHobt7WMAb1XkxNSUrvtduLbbzutlgjlyh7qJtUkIkGH+BaCN6S4/agUzP
h2Lf9xxNq2jamC/0fL3TN56F+ZkSK/Ef+m8BYrYJph/jk9EC7n/6p/6XsvjJ/mlTWsWBmB96pH90
q1kYUAcYCPFQuycHbzq6NZSAp/LorPnLNNof6NXW5a6llgzpUusKVEbVb5ceWRrtlwQVFr+VFvum
jshOqK/NTMWNtDjNgTpw8Aq4TLFF5bx0tPY2mYop+y4217HODmG5qOim+WiH8SZkHTn6T6zz4q1z
PdNZitpjr0M4p92cMIJFan20oc0Y+bvBaN3uTTQH50Wr4/RvhdJ3PWy3YviowNQwS9h4zbh3C/lg
Ooic8UW7lc8UO9p7NTrLgqIsZiUzdE9pT4xzw3lF2Qg3f2R/hY166NSWkouGQbkxMy7049kgQtTt
smevtLbWOH8UYKJz7A/53G/tsDjE/dXhMZgQCzY19YhaAziQ7abHHxzBAKnccTXS9zVJKNRITKlT
xlTGuUXQUfBNOeEniZeK2Hc/+zATos9NwIpsCLYG93787OkwN9xj1fyzVB3J0pMt9xnhSbp2qWrz
GE0MMxB/dfQbYgiRVkyQbSq3iffXw6IY9O7gWlrgIQ3nfBa63IwzoRDyu+/OyzvbE3vCrDKQ8igZ
iy4HTaIOCX+ioN/NFrPT6q/XPrT4qgHn5u2bwg1F0kNE/EZJvZkAT/H1cD33+tkbszOcosEjaaLN
to0Sa4eAdFW6+z55oagNQmk+eihcDFzzeHsjYIs4sf2hOHVjeIrp2GgDLelhs9T5sRu/92Wybmfn
ampgmSGGGyTCDxM2a+MvpA8jWoAlHuB4xCfWmwNVA3alyZXPoWeowlPVoe5ticULs0eXlOkecKBQ
6aVPl8OHaZNmkxl46aKfVt92GwvntUxuPnf2JnmnD/KAwmHV5Eh/otesBitApqBJfWEDzAQQzyg7
NNwg7J7pLKKd0nYMwRalUWSQR4b0bK7158kmjI2QpqW9spRzHZ0RgVDRjg7tIjSkud0uO7sVQy3Y
S3+TYDFWxS23YIYtxViNJYXK1fJI7CaOF7me7C/MU+gK8P9sNU17aGj52cNzO73Bmt1LiO8mjmED
qLWa7z51bkNVbtQEc+0962Wcqd3bS+meHRRTIWgEk2OtB9RjX0NxK6NvOz0q40XLTqNz7tx7V++7
8olfRMa31aF0YE5QeOd08VuTE+Iiq4G9rciDRmHlUSQigHR0Z4XW9qE0z9rQrLOZJDFITvSiOpf3
k5m979R7K7xq7HxMEkeNbOf2qetvJSWEHiFS+KeI7xyCfnoenZdFFecBQshMFj8GLSJ/PuLGCNpm
OU6sY2a8pZz0Q7dH8Sjy14JeUB5vbd7iHHFFbX7k2ftEh8V56WZiAvT0mamcntKmspbJp6HDpeur
U+q+IuHZZGwNOo4xZgghjRRZ/U6owRIURpEBsEonyp75HAbIXTz+G0mkXMrimRhUAdrb/1e5Nw7x
zYTe/YG7LlEtjwWiIBMJnvNqcEGT+8qn/TQxLjCPAnYfij5WJVIFsh6+MsFpILtXG5JBKoJIbCf6
fLN595ziV+A8cnz8WILA4DFcZ2RT1MRzlXzOcnL3poDfhYbEKLbz+IkM86F3f7SxOHgjo48GJqCL
QHL+itk76pj2OVKr3NHRTOK/5Fo+uIFncCXKEOYnu6inE9q9uaQvInfIB+zBPK70EaemR120aBTg
rvDe/xVE3tWF+xTnj4og3STJrrP2MchDZ98GRrdx+OZzoRgRcXhujz8P+ETHq6Z3l3YHDc5BT460
5IjSnTKoymK/PC4aQS2obSaPdkCVcC29FPSxcned7Ab53vHrenocLQQSGuEOxe+YvSQJGygF1ly/
NG6MXJRiw35njRcZKkjy9JCMZuw7Gp3IiEac8x/Bd3YMzc8+vYWiXLeJuQpjZoTkYEY8mHlxtJj9
mDRy0gk2o09I7z3uL376xYIdudHHSHE1juk2vcjwhakSoBpByDwbTl0dE8j9kUllBHxWpwX4bTWv
HteIovueNbVZPm4zH6lrGQqe/QHPIid4jjBkmD7LkImcnI9eJp8sm2wpp3pDsKHPf8jwouiYNObe
08NtNt5KurF1hai1kgc3+6v69KB06IptuzJm9zLNRdCWnx7z1VY6b/ytrSTDOeO+NDfLzU6tQkVZ
Pb3I+jlM1MM0/pJIs/SXJB3fYvobDGz+GbWCbXXE1bGJY2SQPbf35H3U611a+3edYjh2tHWDo92d
B9RU3tU2YTEa/jnSaTto3rNbniXLa2LcGte/WpqeOv9FN5qjxdGGPJGARs6RmbnvRxf3KKoYYECn
qAHXpWzDBRD5QeG0z/u11ONdmBPCl4BtWGbAHkcq8egVxU4Z7WfyEAv312PMbBbaeup2XnT0WRU5
Al3ZUW1CXHJLK/D4t+O4l8CD5NSsDfRZ9iB/Kr5WnZL8YiDEoONrEiCXODEnyfwkovy3mpK9XkNA
CcuDEt7aFdNVdxEBADUYTJBFjs+PYmtKIyjRTikSFrKVYp6xaMdFz1WZm35dfKfJvcsNFPHDus14
WXI4DohZZiH35mS8Ov6Hb+0EL7yjhFIeAToM1wVnhDnsm/kuUGhUYiR2AB5B81oPsGuY9WpVdFCo
UQsE1k5Bb5DG/RgHJq3seWY0nmJ+0v/MBTKBFIihL339pzHPSQMkPGNt/3TOQWOGW5Xq0UCU5OQk
snI5SicN/NPAeS+6i13CzE4gEAHQMH7q+LMBcQYCz8FzIgjj0KyjNxAyOYbHOSFcuCkPTCk6u+bO
+c9QJysjXmJ4Z18Bu8C0o2C6SsXKJ7+JtHbTevqhj0ry/FZzMpOWqW/H9pbydMxTv7b0zzLSoFYk
qz7P1wY3oNqfdo37M9k3R5YvSMSrJNm7DU1MvXyO2/hppF9WoDtS0bPo7JZIBS3Qy+yoZS8DMXS1
dpfdSWABlfJElJKZXiruO3mJj4h07PYoBU9m0cKoYVeKtPgQ51zG0fE6dHAVRWfsdRu35JuTEd2r
/dJZqizvYDn2NprZuTX6kqTh1XCHCY6bMknu6xlJlRqo1ZhhNwRhIqZDK2Atioz2HFbwugoHMQih
GOQI9lYQL+8c19+WDM2w/cy1dNdQYhQHBOxcCnlaWLpL20HPnQNqDbIGGRaaX/Pw2xn1PxG5hyY3
z5FdBEbtPM76oTbHq4kDyfTkiYpRTI+holIfkdkVxT+vB0seLcwp0oI49TPr/0g7k+W2sbTbPhEi
cNAcAFOxb0VJlERzgrBkCX3f4+n/BdUd2EyHNbhZkRGuTKdJkQDO1+y9Nnbqh5z80nKwkDMHGze9
uqCRJYLrCAUlxQevoTn+g4saSypipQfZSjC21SkclGhXp7uEi3EEqteFez9uD169l8xe7ZIMyuI5
1HYscAl8Jk6EUTSoEp46bVhc8+jktT7xYy1rQ3gLucK63dNn4cCILCLtQ/XWUWKuJxmT2karho40
K9gLu4acecCtuo4WFhgJJ6gxdpuudz8l2RRS5xlQRPOAZKAqcvbOpI7MrH2fglOyCWJjJJMmSFUj
biOzODSueWwQJ3/9zWjTYQ/F8lSsHOqgLuOsn1flSiHQcJRzGU39uX/1fiQZMS+2xt6U9DGzdo9u
mz1pk0dk8Dc+X4kUTGFnQc8aJXlA/HfNoLcpJLR6dr0RWbg1TJe48iIi3QPHolG9qH2zL+TGj3GD
FPDfqP5c0fNIf5ZNTfQPocTPvcd5EWnMcolEip/N0kSLzKA7bF96S101NlFuWbTR4vExiZIHXyOn
hm+HMyuaiBr0djZjlahhbNEeunLYD0zW1HFZN+5bnhJmhfeiDUMLoQmljj1ATR87WGuCIDWF+ozE
NkO9hlC6ROmfi5ZkazweGWDIZ817pmOg9+wpsba+VxJ4J+cKn1oED7yt39Q+XWROtPHDlpDsIX9y
e5YeBJzUjyl5OgbZpbx6Fz9U5FOLFy1eONFiYATd98+V9lGlykkW8ZaPgAAcBoF2c6jrh6E9+Nxf
SRj87FiYQyUxRqazHbJiNpY/fA8gly12po+GKeXSV3yPzXWD+0SDE92GxAMOTHEiWsoUFY/RPwVV
sx0DhIVxxyi2rOY5Ydpuh5WP3r5IXvX2anTMl7KD03M5mOfaMu/0SSxh559OEW7VgYFdCDOPY8zS
780G4jNH8SwznA3ZlhW7QAVXdSz8ZaHY8MN4OPsFEjkkMInjc2FpfEFBFxJ+2T4P3XD2JHMC1GY8
BsN6L7Dt5E37nNfho6zMC1XpOwoiEv+09BCO/ruXIo3VzGtBOTw+8mQW8XgUyK2Lyj1lZNLVMFet
/M3vD4jkn+JMfJUKikyYo0WX0Y+WlkiPXqE/ThdbG437IK8usYf+IHcWyS4p9X0vnaXnHHXT2VpY
Gtv5EI1LuoUFSuikPPmfbXb1+uCdKelmqAacn+q9UagH8DrZRZXsIlRvxxYqUPvPJrNWDWtTJyxI
lN6xwlnFzdm2mHmT+ybbYNe5kLcGVCeuB6B6dBY9m981Ju4X0t39j6D5HE0XZiWhCJwxEmdZ3V8K
DV0GWcwyX7GVlqQ9Oa678K2XLLwUaIxwqeWgPH+yx+wMkhKiiEc6uikeI+340HEdqozfTTN+i83x
YZqfDdAc0Bwv+hQFdOEhH6YOMyZNY/EacRgGxbjuSmVPb4TNwZtL1DQ993dCQ6VjffDaY1y6S66R
ON3YA5ooFaiKk33GlI8ZSuWpvjCmSFL3obF5W8Pe5q2baCJY7Ri0VANIg47SuyTTPA7GkwzYXObd
0vdf8iw85UQFKuYxS1K0jNhgoz68E7xwMPYoovdtlXOW8CkmO4F0JBPXvpKzkMULZxrgLcyRjA/M
3P8QQ41cNFi2w2szUMy5fXVngdXPTeWQJlAgYVjZo3bvNS8J+XqGvBhofrICXb5DAAJisKjIZm4R
H8LaSBdegEQ3c1/H4RjRtBqoTyTPR5bWiFGWfDmVWGvua4EF1ww1FKN81iDl+Oa8mDNh7ZIJXT54
8qc7ZZn4c6ungdBe1Mhf+REmWGN4MHWGqgxni+mJVHsL0erz3lCWZoBmt3IeI077HCVl0uUrQo5m
Lb6G8MnFdqAp+SmW5YM/Vm+ej88WDZys5ALDXYtVCaHPvIWd5WH9HCNyPVVEnfkC9mRrVLus3jrW
RRjV3I+qeQckyja1nRMNS/pIxlTwhrlw8All8DcarsFCarik2jl40QMjjmA7VRk9yd4xvg5Pte/7
RFk6LoHHsb9InCn0jxUTH18uLNKoOxLQ8c7EAn0D8h5ywagOZxLasV2fwjohjhJqIHBGh23fY19v
HOXSs2q13ipklxaqLzkuC9YYdvcexOF6NB5Cizwyd0UurySKwZ/CiyNSUq7WeIm4fUp3QHgC2VV7
wnWO0e/DiR+DCMdl+8A/Z6qx6IgGTVhPhtQnUwUvC3S36BvMzp4lIaM4FzudwNgoYcjXL4l6NRs0
Bzy4uboFQm2ZWke1qlcKwhVzANzlMEtoHxlWJDlOSAZnRdzv64yamUGROTxIBuEGJVh57WnCo7iY
NRXtvk0V3EDdbehtWkSu6a9J0Zc+MSFCt9Jn434Yf1g60hRt1kQMeFsmhXijTHTHGmPPlLwTK1sF
rD48Ri+932+Y9aTleoyAPWv5ahyPCUppZHjJJHcWh9xnEkD4eAm+j5hPb1kySKHMVkT/lhksldL7
f3t8rcnC+x+VGtJ0xwIkomriRqU2mI2WmbKQB8X7qRTbFjBknWsbB3TowWfnik1smTQMERqxzOem
NDcFTzildOaCBrp0Um7q9LVslCd+Bz8QsxsKGFZKMwyNrqmu9ZwnhNlDxGQNo/WLmAlLllivTmFg
Qs3mms5tiXIrYOpQQfiT7Mdamr6cRE/iPicNYqUeTY95WvzZ+S+pyt4vugrRzyrMe2XIJFL7kY/X
tBar0Ey2sG6tuDhX9q8+01dVj75KYtm6ljydpeHOaYJNr5q1YckAZOAwTRduIe/+/bmKG/LFZG4E
6OOowLAsWzNuCWuGpfiS/TwWARPRgwpcoIVa63966rmf3Bt2tU/W9fAYqjRxTKM9vJ6046rFxzDm
y6j/hhjzhY66/aJ11EYaUn/dsG7d7DT0lmGNlnnQh2Rtxv2yYCJrLJhWqcp2QEXPIctzQMsAHA/e
oqBUpQukVTacK2e21CcDHmyBePXNJzVdYbdvzJgc9iqxVeBkbugTwSiCjMeqeciZvVKhlTSdnWrP
mXxWxUbF2uDBVTAm90dLOhUq9JqW/7s3cWt1h7tE7Jrq2I4hbA3oFe/yN7N/o5QyycewOyS+uy9p
ugcFJDhbnwhHPoqH5aCAkuUTUesITbNPIGI07zr/WA0w6WxnWbton2ASFQMAHP1j2i4MytatirWD
CDtwcAVteMpruD9jDVXlo8l2Gb0CAWCHzHpigXonAhxqyYUVfMMkEv3GAKQCgUannrXiJdEPNgj9
Cg9YL0FY4ZBHRTGOrIwJg3V+mdlRpE8+QiOBpuTNMXGMBO82Z1OroRym0sHuNAwPQXQ0An7VEDqK
lwHv+pD5O6+8JIK9m7y4dCMtLldXPmmT9o30A/vd4nmIk8UfNSJG/W3TXj2otVp67i4KvW3JeIqJ
MN5myTllIR2I7pWeTFWbFa3K5CI86ylPcEYdKOUo2nBduriPD6N+aTIN7fY7hiRsBfeo3GMPy2uX
ENAzL62lGoezZAxB47+jAEcEXfbv/XjFtN4WRIf3p9Fxt06izQNicUv7ddL3yslTb1bfXKk3tzQI
CEPjMrFtKUEi4K//8xIpld71+0AP72vUTHJHr2cEWPCPRvYNeeKGlPGfF7oB+nhhJlSlFeE9BweP
ONMjxHc3qEtG1EP19O8r/wYe9J/Xunn+R52bG6FnhveuvvSt97rFC4AgI/zunPnzJv/Py9wgdjQf
n+hQ88fGbDeae/aS1oBzdumLb2A+331JNwgdMeiK6jd8dupwZUVYNyd/vHeLrf0dQ/O7F7p5bOl5
69RKy0/U0iaOCx5JjVyXSCnzbzAc373Q9O9/ezINClIe1zbC+zB/6MYZO8nI/dSct7L5//yOpsvy
txcKW8ZRmcpHF40UztBA+70GUKD4EbcP/77o/vYjmZZjGwQSOuQS3txJYWuEae3m4b0f7UvxyKWN
GdoutsN3p55581i3HKgMmpxiRk3DhGVy80pxmUjDMaP4Pgq3GrlrQfIrnWgDcb3mzpp2v+3Qneke
N27Gkie3aUMRQRHdIvx8xjaQ30XbSsVwxLIyqg+Ntcb9aDv3Gem87mn6tfaJeJFfNMW5K86h+6T5
x15f18U0FHyq62eBttOV1s++B7CKDLu7VsCEcNNXTLsE07hYOfE7B/chi87//qS/sJu/na5fHwDH
PvQFjjdDt27ub692cuk1Ix8Adi1PR5wvKtq5Pl5Y3lve6fNAMqZUydi0n30wFFtrDA9VR8RXkB4q
F7dvrimPeoIdVhs3lGFL36kXAu1jnJLYyBoxZx4YMksLSnsd4BnzvP41wj6b6RlkGGsd2yifV6MG
D44eXMvNo8btP9RIJLNDVZIswh/ejObeYuOolcUmw+uMXtYv6h8Bs4em4hQWwIWL3r0XHb2yLL87
/m+q4K9PyRAGkBtd2vI/NYjq6jKosja+ryMExyszg43Me1SXrrGohwNP3TB4+fc381XX3Hwzumoa
qrT4eDXbuqk4smG0I9EN4X3iHxzjV1oxUcYhNlRwr9JdikQc1s5sGk0XjbsKon2Y+CtUlMsS/xYb
zH+/ndtbkhvl93fzBev47eb3kJoqicK74XCzAthL8uxHhzExZrH8hrOIivfP0+CrOLZUPOS2aViO
vC2OA0/z9WoYzYPP8kV484jtcyCnwkdL35Gr5to+LLu3FhtfFjPxVdyN4POI6Oupqd/7Xlk41j6m
vcLfYyfnCQah5M/Tnmdic5TZ2aYgiZDpOPWqRi+hM72qg58hYDf7xXeCmc22p2LlqQPTZyHq4ZWr
nJxwesZhukHm0D5D/kBatuLSLbI/KBkXoWjeha2H6BOFa7ydRBs6Nqi09nfRQJVIVuRoCTbGH6rx
EIXyYIe/bHTR8WjP+vy+HeCBjR/SYpWIM2k8tgxto/F5iF8ytDoGEpFeZyX6VppXF3ubNHr2b/hG
LHNmVAHzo0mqyqAfzVU1fDAwvWv4v3rt3Gl5TkgEfIiGlWxv34noahUPRvMZmo8Ne6UcH2HW+Y9O
02zVHtcGUjELC8rCSS52oC5CulWlHVeGpX6ipFtHZjOPXGWhFh9+e6ekP3zlucWunfQbW3H2kXfW
W9pcxpwMsRn8BDop7+lO9Zp52BMDFZqACehj6WyQ+dwFQ38I5JtvunMHSaeWY+ZM8aGUR31HYTnh
K4aeCZKNHMUdl1U8vurA32HGLIVOOHxTrGOsnT49AAq8J93XZhHrKR+uVDP0xFwgLcbkXTP7SOKy
QpKNghNNgj0QlIKsw31ED1GQHkQzOs+xb+ThY6cTlA5nnkp3cosMgQ2zoeeAaJgT8thJog81JOco
7zdpYixgIM0t9B0yCJi2PufayU2Ircj2NvHZTh48enVMhvnRrZJlzSGD6S4Mo7lieYs222bIplxx
QbVbsVRvoq1EuAuZusmey4xOelj5nYfIgWusOtndxu1VvLd0PdqT7f/SUEJl4XxSg8irEWIzR6/U
eePJRYHtuAkhMWgbsFDD4Jhz8XgWSDnyjGEfsNEOnSu3lIS4FoEr3SOvHuWHDx3Xime04d5Ja5mx
ukxpI8QuR4eNUlrvCucZWXnjmMy1zZkqcHAfAErg0olYJWbFUUGJaOCkNa5xBXHAGOdF/KjSnJiR
PrcSMbMD8BXw6owPne/N93cTgITlJ+5F9COR2e4FPm8mP3F2vOsqG/XzNTpZ9kxhoaSHBP2WDatU
9mfqMlMRfTXFtvPyLbzLczMWPxhn3IfTlt3GcRNuI0fjMyN31sB7Vj0zC58ZHO914T+WEWAKRrRW
fmwHdy8xLY8oUVZV+hxon0qAfrjEueuscSj6kxY3gJqgLhl+D0zRxviHg1jOZxeBpqiy7lNxxRri
GBO3ytS0uaQzboCXuClLE0wQ03pjVVSCkVm7rAbjERYOFwORv7q7FA3fdU90RPCjU5Zel6xLp3ow
nBVQBBbcUfM5oAALOSSbpzLqZrgU2j014EKiqVPSx0ix1no3qUS0VeL/nHa6BbIpI1bReGAQj4Co
wF2ArD5L0dak2iXiZs8mBELJMsB8pWJ1GarFGVgidOBxjaE6wQhD41VWzoM+aM9+pi/aINybhGWE
Gq5NfVzUI8Nu5Pg9xkojkkeRvWR45gpYTZlTrbqaqKBuz+fEnm2pjNjWqp9GMrlZUXPkMCStdBlI
ojCJNcnz1QAiRYdH1XfrCYrD6TNHVtE3E9MMv2s6LE33zRwGnJKniQDlUbhUPpNl7kyzf2TVGYIp
6GM2BU65MKn0B4khaoKhgIYo8f3jWGm8Q42uCP/8c4+sEcwWfBBSRZSC/zp+VGyivpJXS1ERSfL8
8uOzLFdM17djGiw19T3E0jfi+3JhSbW022bmLifEAHyjO60nwyPCLI8cfWjiJ2GZCxkRTDdcBxSg
9huLKgGFIP0UDt45Vkxa0OHhvkgPNETHtKd0dsn0B7vKqSaJqMZUZ5TGWe/jjTS6Vd/0Z4n/chq4
S4BznijnQeFvRvvgqPXOG8MtTCuYNdXGq+FaeRB3E3UXqwoS7nytCmWnkQqRlXI5aGcTVZk1uis3
4P2H4QL+jJWHDyNQh/KH5Xeoi0hajz/xLi5Ul21GAo8VL0hkAm+Z1BBMhhWJoUZkCPZIh4r7mYdd
3GQYXMuFkZ6s8eiWKEHMmQmqyknWfXIZ2L+SRDFpwFMsa+ggI6RUyRjsQyYBtvEOImHWYpcMo3Qj
mlONnTn1mDpThOjluadmtpxtCfht16Ec0WzG2iheubpGF0OF76/6i7Ix8VfZ6978pSHRN5JqJyJ7
I7BPwz7AFWZhcEFo1gGs40mSlDxcJJBXANoqXCV30Xuf3vihNJj6ztzXAwubuO+WpnLUyeQq8Ck3
4EZcbN+h0eDDKE593V1FX86cgRrpOGmWMjZ6Y21gpb+4FVKOhkd7u+1xHYcNi0QUedjDGUnwoTn2
3LYQvoyLhkF0gpm2QB3bOztLWdchIKx8iw5HNdZ1xre0YgzM9s/nkUsyED1mO7OyGfP16hSuAndJ
7aJiEvvhJ4vkylSHUOPo3UNa0rP54eLkeTWHxD4uM4VrflEG7wxv5KG7bz/EReG50S2tT/3FeA3P
lkLZcCcJHEQmOWOQ62kLCxlrOT+SXFX88pyJUmrvmOeOJ4hCol1IYyO6daW+M/hhlxdZ9abk3ZZ4
/pxpLWwQFNqYD96A4t7BJNHZ67g4jlDABL8t6vDVgE301QkJYPoAS4v6kNbOPgO+9e/yVtxU+P+v
5LQ0fNra1AzdDCDUPPCdrCjMgzXkiwJVUTRuuxFBtr51nW0evSc2neHy3686lfC/lfhfL2prqpTM
Fhke3Q7Xabsqo/B1YrmT4TFwWfAWSAEOAeNEjdNWt/n2itW/X/O25f3fiyIjMkwhpxH0zQTEyxKt
YR5DcW1t+gTvnRHOEbYM3UYPJnPEkVXwIB58fT82uzA9iGxh2BscZpmiLbELI+nFvSCKuRHASqgo
sM2SNZSF9gIjit3fGRZ+QZVj+mfYPOvpp/SuebEsfeKhG9Q9kAeLHjFG8GFJiI9Utk21MLpdpnAy
HeZKZW2H6SjP3PvpETm0+ibhgvv3p6Df9DP/+xQcqUFStjWyC266q7pk36hVk1yV1aShXwqQLzwO
m+xTpA+T0hxuaIopoTOjY2gdWuWHZV7b7mqZ4zEaT+1IQztcbBmsiCqnlOw1sbCRh2kIKV0GuDXy
hDCkB5A/+uK5HuNNM6TLGGlhVXTroIzehCBg1i6++cH+eiE7rL4didNJpWP9c0rT+Z7VaGNuHihI
kxQZXcPWoD1H1cbRebQek25VQBr498d5i+KfPs6vCbkgNAMcrn3zqrTfZtE3GR9nYG78TSkK1KnE
QyGDCkF+MDIcIGWgggC3UtqXb179LygFTTXQqJrEJBBbM33ZvzWnVeR3is0RdvCNfUZK06ge0cGt
qDAxlZCCjM6CPozpzZ2uvGJ+LpWNhEebuv7i3+9Em0avN3e0BswBKrC02PDcfvpZYGuR6vbGoTXR
MpTzovhMxqtPVZFNBwgnpkHj0vMs1UCpymhXxTDB2k1fvSO3Hqe9uO7vA6vmyHuZVt+CG+qb9/iX
R52mm1JaTL0kt8DN+NgEpFqghDMO9gNKfrB5FRt/CL4JAy5ys3Vk5/LAOT05TCsH7OYenTU78rE9
tzBcaMa+HUM5f7kdNcZQ5IkYQIXt2ychNCc7VYcKFid4QFu7z4DSDIzDzBqT9CgnasidNnrz3n+v
EU+gn84adqC44JXyYgGqsemgMFsiIyM/96c7tbMq3AnmAD67bGJCkfs4kY0FZaHB5dOTQ6K/+84y
QkZp3sc52kV8cT5r2Nh9s8Kz31w65AC/xPDu9cAAzXdV4swPH5MTIsHlVNObzTVjc1y0p4A9IVau
mXDJw41+JGxL4xMUrEB7GZULMuGo5DxEgWM/jyyPraOE71GHWC8Qpw+IDiJowTnbAqedsPt7Lz8X
BN3E8DodDWxgNNP6D5eMzdF8dVk/I8GGBNzc276Y40KcCh/HWhQ0961yVbArpKccrRtN7b8vHcP+
2/XN/WUzK9RMy/r6Hn+70+pYGopRCP2Ar8V31kp671rGLq4XZnbw3MXkr2hDfo7gJPnGWuSioGGX
LfsoV9qICHgkDD841jLstlEAlQPJvpVeDEhfvvZmUJgHxHg73Ca+++6PPbo21EPiMYCYFU02MTwh
xQet6Z0fLDP3UFpXr/pofFpfTbKvUvj2rTtchnic7bkACuIzTOgqOCCMeRw6s+jUG/ht1LMRh8sk
fAheGwB+hntkXj8zZLwp3WdORrX9GaD+1h2AT/lGoFimHZ/oUBUlVUcIceM9jjoBoce+Q72LaDRn
PxnZly5+SY10liVICS1wSs9B8BILgr2qGqazvpmgprTpovpZKq+B2s1GNKFfZDI9n5V4nxrjaNDA
heZBQwZqIYtr63Guu/lGlu26K8QyCRAfJOsU6F1L62TBka+YwU5zLCg5MPS4guyHiBTD9lwiN+/2
sXMNgaVZJQxmaug4ZWeGR+pdNPBaKndREc1Id6mlFw+Uok03ovfcDRrom3IacxMMq1VQfqkeWQsP
mLsVmATQH4t8Y9JC5XC6wbSZ3XMGSyvt2OwNJ8dd2qHEGYOI1VOhIM4dhpWd8j79XJle78eh3Aaq
c5+oDc4jRPtBns0avb+fdNrqZK+MX6T2Pk7czPCcp9zdkFCwnu8g+LQuhWTsHaIM8ynhf+FP0eKT
qVZqppIHS26dGy2LPj+ltLsZ4zNox/hHnGWePPQNJcgCaEGkL5HmOu08BrwUz3QYUAag70X9ImNs
j6seMQoY6HKGvY1hRNLSYq/8eulaa1mvHHfBxYUnX4Vt0/rITgIUNVZ8cUwg0dzWab41idBsD+GT
MCt94WXZB6xKtOPx2s4cyCR0rhT8ikvJ8+6k+L4mqJVQF75mrAwuhAovj2KuIzS7Idt3+HtzAeSk
1ZiIGa990ey7Ip23CLw6f9gpYMlCLmsBnsuB/OgVzlq49XGo07UuqnMOWa55QSLMIJ1moTSxSppi
UWbdB1fivDfFJkIlHg0PuonEr5XugT7pIKyYPuPB89YTUVvk5c8IOInssBX6CixkZP4QULm/DYZx
CbBLkb+EfU+Gn7UV4L4VNLdldYIkpYanoLiK+rMGPq4AyRdNtAhZHE8swyrepyJauLp+r6aoNWmB
8k7p7hK7Azsc/0Kbvsq85Nhm7bEzi1c0pPNsQH3b13A5+5fSBBuVUcQpPZipLsW0kG1biFfw2JgO
5h52E8ff2f1nFNLgUezqkTJD3s6AEY8bE4Dha30NvBnaNMEkSwopYofJT/QltoTuYYxXuF23aV8d
TIE5ajgOA0M2WEge2cgZ1PGcIYXDNFd4r+2oPdrMX2UGlnHo6M2Ss4XPxUX0FtLQRx4MhdBtkb4S
MeyCbkk9lujVBuwABPFsqw3psYTwFU6pgfyrijFZht4di9FE7+uVjc/IYLqG1OqnRvms5lB8nfBe
CQjpqH7oQU+tXizKyQRZJu+TTkpvrhGeAMvwkDE5NJDtPGkmsvy7E72X6s7qIGYJ9WLzxAobEjLi
ayLOxchDAcqzh/YIxXoxOchscB96e0wNBRJrup0AdmmSLWTYrwSalfgVu/RAPIFVHNoWBB+SYA7M
cMwWWU+nLZYWyakeiobcerKdNwszd3McQ2+f1AP8wznC+nmN3UwNnhTK/0LbR3S18fMwHBvmrJUF
egpsBHhLNGOoL/UJgOdk9jvYOlpT1I4JWaA5wCk8ObJ+cMxslbsd410flUM0j2pjD/s24iAXcJbp
oKGD6Wr+TWVsTY3jbUVIZIsjVURUBv/7szYNXC7VapD6ATpGCVUPnZwZDng2nrLxOnj4prgC6P92
Ns+1Gj+iPYw8U2ACKwazPw4xxhk547oE2yYjUqDPhgbEJboMRssk7dFsX0wcciEDe+SVtdKfNNEt
8hbUc2wu/XHTuQiy9AcWmDOHIVLcGnNKKgSVKD91wXyU9/WYpRmjMosr+GeT4RM2HHwY9qxQ/H1c
qMeaybENYCYeLxyOid0sFFxuBnwFDHQTO7gT53KaMwbuPr+kvrkYgmZNH7WPtJAxIBEmJRpzGHkV
95TJzOrflcnf6kc+ZI5j1EvTX39+yrlO5oPrqtQlKITgW92B2sGo23AmhvrTv19L/K3d4OuUYAsZ
zlnGzaygNA0/z8tWPzS4bhvlNUFbGp9wTfclrqtqkaXTDihZqwgIyTWYTjufMgIcyDdvZPqpbq8t
SxcCDRlxZP/bo/1WjaVjZOW1h0zGDLKlVqMsJ3UgFk82lpcg0vEynNPq0bJ1UmirdUwWiA9t75s3
of7lCtfJQHFY1us2AqkbXYDq4i/WJgqZw/JE+0iTYSHzAH//20DrY/I88WYDFp9QkAYBA8IYcmi+
+VSe1rjqKgZGKuaGqcy3K416unvSM5SqBli64BoYB2qOGaoNtOs/R9Q+egnh3nFn8FO04JiEnzkA
tc5qn0QAnj0ncCGwJlw1WrB8VVMb9OpjNByCbtK576dym8f0rHaBJplL9rhPBo8gD1CX3yWn3CxX
TKcAkyuTQtp4xi8/4KMuzJHV/7a0jhDRFz4MrIEbIOHEZOS4wGM1Cw1QWQTPeNi2ORYMwq8jGH3p
M0ohsJVyQ+hHasxrGyt3uI7Dk698hPx3bOFslEwszLzo+SlKimOaeouBGzCg4h1SWFgR+dTpRw5Y
xJ3iUO6c6lHyFJ/u2W++zL9cUbrDVEg6XFGq/qUS/O2KqhUzl5amaoe+xOjtP1u0hdTzOYNvE45t
w8bEGgnm6Ak4pzA0n8L2mx5D+8vdZZgGKZf8bdiGOrWvv70FqzcNDwSSfpguBsf+GELxYJj5NB+f
eelTrZV3U6lr5FNGAeUXjXxjMCfS3132fCG+B4ekhspnjoWmXk7dwNGhUWTV4XYOV+J36gDzL00R
+VQ00ypd/5QN+Oc7DrJUNnETgJdJT+DWagbWDhOg9hLlp0DZwzGvxbuBTDq1PuDfDB4kdRoeV89W
qR4uw8y+YxzxVOQWlYh9xmoKGyXCMOwzRsAY3qRLVYeN0Ib8+ldgPwYxTmuagYSjgQtmJwtrZRXu
HVzAOcoKUV3tgg3Mjzak2sH/wpnNnHHWQkG1G29dBG8Oamjfmg0moQBA4b65iv7ygUgUC4bGBE8i
r7l5IlSlQCk5uuKgt6Ai990EdRTqazBsFQC1Ro5tf1vjEm045//90l8y1ZtHoiTu0FTRaQhdfs39
frt6pJv3ODQHcQg07kwLvwaARb9fpfeyru+zINyx72biWCxUhgg9A8aIwcwEUq2mlRP1tT/GM7sP
uS8XLARLKjUruFiNvSwYIWQAinScC7pNpBFs2WJXG8p6GGwYw6eE2V8hoq1d6Y8dRe2/f7SvGcif
P5owbU3TTFIddf0/M5IWAf0owrI/JNawNfxqaSh7/C+Wv28zVLvsPwRVKAuwGGPkF0k7ar4ZWIv/
KjPgWpiCzFdVGNyhNzcnfJY08NOgO9ji3LHnaYlT6NDha9ZiwhMHMfz7uxgrM8U1PLOly1Foh48V
fpspyCX7TpirTYPFmw+FN2RME1zbVm05PdB++74HvWwVNfc6gtqieYjiICFM0AO9S8oFlDDCJNTi
IlLAUzELMMoqAMwOSwxDguJlBWG+mnzDjC5RkXvrZNkeE8x6PJalDTwi/eby5Jnwl/eLy1ZO5SCS
ZvPm/WaMpTBGme2h7rN57GVLu203sKy1ZNcz8h/YWJol+7foUJbRMkoL+P74JvBrZ/yuAPyxkf4C
4xaH51HdV9WVqfvaBLTRTMjY9B1zcvnSIr1vejRreJzHCBKJ+jm6PB4QxLhWtRhIs0GYH/s8A4ip
sONz7n6YPZr3SttPiSJWxXaHBQ2ZMTjTa43kUiGOSkS2hb5Pa/K2OdsysRqSzxiav9MDcnhCSkMi
RI9kzCLBgNylJcafSQOiN8UmbvNFan44TbtPYcdyF6E/ia3J5RKFxDuSQ1XhpbLVeCd9JgzmNgEV
UEnghgFpU9BIqNjxeLTlpivAeRbqribHKT8LoPsAFT8tiZSErUNaQNrHamF+DPEnIiEYgntIGBhG
KTtLbSMYEMI9FunZRhTkjMfGmUVlwIqDhB8DH4NvrBT+TIPpdeLitXXFfcmJb+kWx/ZBcrEo00fJ
Xp4+Q7Of+55pQ3tUdWuWYTEvkscQPLnfAINlDcyQ0R1KFtb2RmWNxMRBadetI+/UbLiPun0Jmb4J
P1tmFA4P75AWD+E4EG/WpMgpRtEc2dDIJx62i2xwFtziSH5dWPNX87PWH8jhvQsIhm+tbc4oEuKp
x+a1NZ11Dy0xFqvSx0A2ixrSiYx4qcqUqsJcpm8a28heW0TVc8BmHvGF9lTlXHcOFmKl2eg4/bSn
Ke7LHR8NJEm6soybC+tMV5FPkTmnmXdhbc8G8hOqoyJxnrG9QrU987Ml0RWClUiNdGPmpPW6zo8g
f8HpnICRQNRC6u7ab5kNLMIEhfugcX8Wr+DKZyNeGjwFQ23jvf3I4FsVPxDR/x9n59HctrZm0V+E
KgAHcSoSTGIQRQVKE5QkS8g549e/ddQTX9tlV3VP+74yRQIn7G/vtbPpx9DfFZwBrQZtk99yApHt
h4on72+ucUFszTFAwARb5GiquC0yuHlGd57tjFqAj7kRK/6hgZQ//L+M63M2jmsx1auiapbNvmQ/
bDkOZlnnzUm91shsJYwlYXOrEBpl1IHAfDghlEfBsytqiMihZ7/O8sGdxU5e2oqQg6HSEJ31GDM4
80VxyDDJjHuO9/e9MViZwWaM1iEKH4jNqNZj2ys/pt65yUJoTegOONt1QXuoTKYBtin3BkBoJ3A4
yYvNbA2HUPW3ucEzI1budGcb9d6FWTkCAaQua23BhqyteIV5YymfrIxKkIGwH3qjLsnS5V4NyEzC
YVcpOoA/JrIfxbwiy1bwjfjuNq14SwiFNwOEJxUaAW9zkjtrv6IxzbwMk/AI34nwloSwaZHuEl5a
HisGgCZeCG14tyZcKUcgmAwwR48M7CJAKJD6q4hsDCP2C0jQIH4hSlBVz/UAqDrAWK7BEWBONZHq
GtmGzYReuyNwvvuadg3V38XVh9a/d+NF0XLac3y8ZUwhCtoPIHukm9hCQCTBGGAvGso7Pf2AFS7B
UFFLV138YfRb1z50rOp5i+Um+LKcU9xTqgScpADYhABLC5fRXUzcWxFKhYrJycIwpeevEatb1nzf
QeSskngC/0TDewXiGZAWTIFT2n5o/lPEx4KrBuHHXkOE8RpQSu5uUpuVPc6LzDAf9dk4zWG3SVtI
uPQxEtDO5fEMDZzPm7mg/1scQ1vNRBhvWI+Y/czqvOhDohiwr9PLWB0TBQEYx0ucNduB312rPq05
uusTMjn22W7MTRz8iNSYxZjlJ6RWVL9oar+ezaNL0D/jfaG4TlaPhH7uMSwgc5WnNEU9yWIAFjQ6
FOfyUzKNeO4idkx51SgBZsQvBR/GGj5lHlIpj66YboNwOmIyS+oN/yJSgCA2bEzI0suhYisOl0rQ
bEmU2Cbqc/9Ukn52sYSw5MnHXjavmD55GeYDsoOGWIuBvG6LA1gB3gDkok4SqvGTnTQDe5J2dojW
EIKC4IyFkGqLXLz11KwpE5IcT7rhMwUoXBL2FgiYc4hKzT4RNOBCt327W7WQw0NtPypPETVSPdsk
UZCGryCbwVm6mEU4ltrc4nyVHqb5WjfE2NteX8exeh/w30wknDNOO27wFtu1pxOntonzpY26m/Tx
LsPCTAoEe5FJsP65j9cWf5cQzXdLn9CcBaVAzDkAY3HKlw1+so7pHwfFP54xbNXEP0sxPCfF/56J
aI3Lc3uoewLXOK5qLsz02htYE6udUoTLcVr6p9CFqFHdB6aGPw3vD15SbE998vT/+Cwu90h8Fa7O
zFFeFX46n2ndqCkdeAF6U4wbY2dgdCgQ+Zha3bkOSCxEbSd6TdPxzjDex9ZZ2aygZaXfgm+z/hFg
sP5werW53ApL4xGR8+r/fphYFUkwhc0AjRHvIR2qeXzppLd/pnhsOdJrosSI+N40Q0PiCWpPMeYl
v3aBZtwIrdsMKJlFOHscqAo5VMwgGfMTFwwNqM9L027ZpNXeJEltwxMxg61Ju9gAjrdsjuTE96oS
bGDxNPoH6B1PEUQnqLAjRzpPxg/Sdp1tL/v5UHbvWSPg4NayW0E2fI7gULKW1D7zQuuzc4vXKFRX
8mHt8XaS9E7I5IKy1ZIYeCrvvs5ND2sQFUJ0fJHX/sfP+vslXbNtOePG2IXf+ddO8VHkUe4nen+Y
oFo1A2RDfIJR5nsRZUVm/6gNJTZXCpQoeIl4+Bk4aaaKfPgY5P8QDMSfflUmkYh//J8pfp1JiiIY
+TwwJqCCueZnxojff6sjunJ7uSauFKYxogRerX3UsoAv/qrHYu9DTQoUbCoFYzsDygO3mQRnWk7p
7lxcBZoL+8hsk+JoNxkmv2SfOtoru0GsR8TWi+DJp/PEZ941CeA3AIgG5ir//PM06/fbNOFHENq8
zi6aiPWLvIBFMU/6jinSoD9YCHwGDY01H6/DPa1JHxZMWre4JhCrG2Z7cHd17cA7hmu47j87Ew4V
RuVJTzzqdgxyxpOyGuP7cBtxh6NZ29gjK/M9acT3/WV23/qYxOluZYFy4dy3wZMt4Uh+uVKRj4M6
YK1vuDbvE7lWBm+AEANid03paYq1xs+nSypCtzeVD0ikCuMOEnw+V4aRjWRUTgOYoqTfD9O59WM6
gFBpKEtSJOnmxhp3Cj9ARXmbFHkSBsKB9ezk3RbXekbz5CNbvs/gKHXSVYf8Pz5JV3QXHoYq2jgu
fBf4N9kdHAT06/fQFZ5Cc1FJzYrG5lU67nOv+R5zGc50x6q+Cttc6N1mDoabHJcoZU90jD7ZnGY7
jseUMg0GPYUaIPqjHdyXnMh8SqcB+Lc61LlS21vsKLnk4VPSxqutqx9pTzs2dMzC3XXZo3CVdc1C
S+cBJaMRpD4qre3nbBrXSHDgSnn5abRg5sHfmo6PtJjMydZor2qecVZl2hKMq4n4EPpVQ/0ZO4hD
y+Vzdzd0GEj7HUG5eDpkdFIqOVK0ApsxWRGsXPzjlf9DFBxfj2HhmTKFrSM7/3f1zDOMlRnAxUPB
BCHjtG1oL25C2bZmLmhmg/JSMTI2vHFaJdhE9Xn2Zis/zhwjXFwdMDweOrEDrUK29KMylY3vHELp
njxTkrotU30LLqvUuBR8ZvFEayoRn1WEjjISxkDmvumH0lPn7GRQwKyo1U3Rj56TAF3IXuiSA9p4
cpX5CfomQUJP9gVGOHCM4KFQIT+E03scw7XRx71NUREXqynea2UI4T31rJYCQ/gAJqx97nq5JS9Y
NnXLBcwytpNVgHRGY6EJ9ZnLbTfvxmnYkE5ZFeByarqGy/S+YCzPlc5Vh42LbdBmm/UPvaUuQR/q
koWXrzP1S8PzZh06TvuGQ+PB/TiQNnHo/OBUHwccRuCQ1kAcesvB9RJyMt2YWY8+rC8CGvXKEl4K
vhC6rZey3aex6KiwViqTWv1kpJShdJtIW8mitiR94vXuCDAgvzGgwGy8kD1r9BxclJ7H1L7JOflV
CvcRDu8+kEcSl5W7ElQpFv46qxWQEO8JLmLX4abH72gA5UjH1zS5jtyeR3kGlAxO7KP5uNHLh6F8
tWMSMo19o/Bt+AjUZUdanf+ZYsIVkr5XdAqTTHTkmk8hdT2D/cNRXnzS/446LaeYalNT2eJSXNam
fff3Z/hPS6mLfKVKaxZ2o1/HRGJOA/oK5vbQ4L0gpCJzUnHT78GGMr+dVg0c7ZTEiX1vYSFqEugp
TCec7iNSLuTNZQGDeOzNPagiUiJsNkOjbotEZ8U9NVG201ya4cK3uvmMx8dWfgtZ7SV6uBnGKwTO
PrwW8bRigKvRTOPgoQxH2Vw6nNqDDs+dn39MI/p5TVozHvQRzIGjf4tAWhh5JnPgFLDlwIwHn41S
BpQaAtAByQnhPgRc+fdv69sJ+ou2xngLEZ4MlmFwcvrvC6/mXWDpkca3ZTKBpk7WBgaZ1Tw2PdBg
jk9cbHudjg1zZQ7XcHzO99yMBNizfmc8JWWLx/vFAQFY5fATvxE7cQuarFsxtb0ZAzR9RKZeOXds
qCPyoTkcE7Hr9Is+bnWIGoL9QTCiLEJ+hPIt7Kgv4TgNUIJM1NzQlmJd0ujBaDuvBACr2BedoPcs
IL3x5oQaWeL4mLQ0GhXYUoedNaQQXHCvq9WCK7K0ohokEwcJXKjgxrC0kLCD0+QFI3GbtNsE7mNb
4eQR6i4r0p3IsZgDZqzwcaqRc2Pm6tHNP4sJS5b9Dt2ktCmlrddk4nwrWpTZtI7xuHdDSCrkKnCL
SLWRssJ//FTf9uTffipMhxbDPKgR34m6n47Z+AkiwnkqkN4ECM48XUumU7rk/jrFwSHqP7JsJZxT
rTFYlaWyEcbIrSqBqu0vHVrFEts8lcF9SBGZ24Z7F7eOwvUoSO8GLHhkwnjYK3AdXFS5N3Ldx22A
soKKE+Bs8LXjFCJ+cQCuUKR8erdG+ownwIcBBbgKkggt0XddGa7I4GXW2h02ZOgXHQuEnl2V6WGu
+q1QaYlhsFdaNGA123oADlNSyjU9S82GjT2kZ6qji0Cwu+nhP24H3y//r98hUpajC10m+a1f97do
6NS+F82hciEFaOnHhC8Ja9tU+pwU68tcNN99QhAENjDqn0NpTEdrjPpDWgPcjp5UtrgQmtdYihVV
I9DNPSfoLhlXCUgfnfqinShMj8xhU2jTeaA2jYYhmbTpodD8/eUVfyCM4O2G2II0zszA/RXoEZQ+
I6E57g4JB0EuO0puAkh16XrDdyjQBcLmze5jr6bTkD5GTktj+Kbzp5tDDONZR2f6kJcL16R4t6C2
qQLvXTzVU+wRzbotJ2uVmD5exQgb4zKIeL5s9lkKcXnia+1phIMOf3xAgqhNvgBN32GBpt9uoOdg
n3Lu0WFg5X21dhw0GMbntSB4R+06CI8Yd04gbNAya+wboTi5nb+Noq8o11YWoa6wwDazqPJMNkmh
JS9bMKZzBOy7m7xJz9aByikDrgYd5dA1XVouCgxXFvq1c+78fiOFsJ6bSZL1B02hC4Tj/zC05GSa
O74sAiesRtGODqD1TFzEQTaYZ5If2kXDENSJkkUXDoITLofa+Haf+rwnKThGe1onMnbWCvwyKRlH
HJxtTO7rPXWsXW+z4xrnbq5XrgFWtzrAWB7oaKDE4scUYVfB2hnzZIGp6HGXSpuFj0NwsuhPN590
vo00MPH78WY/0owri3lFBhTDiTlzL/xZ0mpOEPH4GmkvyThS0YcrX1nFOuM/rdzPeHhj4QOMGwbM
cOBz+u9jGTw7fnBr1FeQdw8F6C+oj8G9CiRxRJ4aeT7l3NzmKX9J2u23I4dsgI1Jh7TMS9xYJw2M
d0SFkmusQ8qL4EFz/OFE5d719GPVIb5483OU+SKs8RZ+bIUvcKj6Gzh8tD1neQGGUL8BbLGxUuwM
SnRmtkHalo/gsr6OLoMt6LENf37LAUKuvy3INNnBqTSfdnUnDWDczwyH4ABPFxl0ChRgS2XwKDvE
o2jl6tfv+rgRb/7KL74qZF9fglvQoQVmIKkCEuiyky9dqz238Hm8lFWrPA8UfGYyYuwGN3mZwp5T
F1HA8ooknZrmvciOooqW6FQwXNq0xvVI4VOzrPG4BhaGl4+mhfEf3hvzp97SVEVfYvlVYIwz4y/F
tW4dGl4oOFWWpk40GAs7HQBD/jAh4tVo0VVQbkh8eUm68tP7BJqEOzieGhI4I7dEBrkOj0mFZfUY
Fo6Xjk+N/WxFysJ2PkLrtdL2RcZt4t4eYJSKbGeDyeagO0Dc1WiGzF/YnmfOFAN3L4TruaJE70qZ
hqeThSbtv4IBtSiC16qsHzoJ4yw/Abz2CRCeEaznuK9w3Y8dhWjhJo7+dRDRfr8B6wK7umGaDJMN
y/llnmwkSZ74VtIcVOBo7bbh2NgSpua/h0KzsijO6kQA2N3iwlgxBRv+oaj9AY6EO13TsETgi7Ds
X9EuNo7WIo7c+qDDV85fBy6+2Ejt4DWY11hKA4Y9nBeMH2Bg/VOafIroc3quiOz69qtI1414/Pvq
/gcftm5agIg0i7wSo89f9qqY2LhmiLg8dNO06r7SJPNJE3zBmmYmcHbh5+Rwq2vGPS62L0dYG6lz
1bX9ruTFbtQ/1bDdDJa/nEJ900X0ruHpTUEUzYVzH4PdM/JPYRmPVYJel+k7TDkrZg3UxveTsuSS
aUYGrTnvms1BiLxtJW4rC++tHbOXzC/jaG9N32cM2ARvJgVZzFdBZfOs1qa+K3jSSDvPU39RovnZ
1U3WJLjD/qZymCzh8/UN+1YOWLrcWdiTefIzfxHPUKb0YdtaE7MPH4OgvitH8RLxTPYqjjoqs1lg
5cU0KAnXGj7FmMjgmHdXguStzgjiHzKY1Av/e2KQDgfHIUZB3sb4PpX9dOrqBtx2gVaU9DMQ6pOr
D0KGvQzb17//3OJ3ixU9oTYKGaobRpNfj3dTjldkdprioA0d35O6xBq0IMJ8W1FGNxOZV1zX01Bo
YER+QjdDGgdprVXrsawWhgSUY+kT1RkRi5rfHjNWTVYiQfRxa1o9TOfd1VKaVzyRu8SHG3boet2l
1wrfT0GChk3ei2Gc/+PP+v29tlwURB3MA9+h9utTPCUxj5pT9UdAClq2GnHR59p7RdkPY0m4ttpB
NW8n4zYuzy1PsL7hCD46G01/jLtP8hRD+RiVr6377Cp3PitAlr3G5ksi7pL2GRb5RB45FM9QXv/x
uaXi9t/f3cLmg81EEwJ66K9pp55LE3EkbMgifuyXSn0m4GuJ89S8GsSAOVUbwQXEslM+ZpG1NMSz
4gMpNu+y2CNrTLxZ0R7t5GwZR1JCunanhZ8xSD9AS4uquyg8SLb5bDNO7TIoqPVpAEkHxJ39Mg0u
2fgZF/9YT6zfM0H8RTg6wO2YumbYvySodL2cGfzn/bFtNr66i4qtUl1zBKau2atc/gn/r82aMeGC
DrqtEDOtEz6I4gaUvLGM3GWHgZvdqETJsMgFWNFmiL5UkNhJxIGHVGMMfALvsixIotHLqKQgN3EY
ffSLh2ccbjfCueBfRwF8Howf7tk36o3NgVLYBMrtdDVHNcMebnfGQ9TSo0FYWMPXNJXbXGU2Cko1
LbH84RnMTsqw80tOtP/YBv7gwOESbBq86N++T12+pj+978molLCYbSKS5TkGfM3jaHIVLjXkVaJm
YDQFrDW7e5xFvO5MzFiIHX9/9n5fciQXiSEGGQL56Elh/qePYPZ2MauRXh8zrOZKe5vNd3N4Hs1/
KCXk5n57xvknpKWGrRcu0rdN76d/CP9GN06T3h7UPtv77cBRnLMOpBwo+vjVjBiqFQtzd+9ADO0i
GqOK8jYFlFmG1vMI2yHOnU0lLW4OuPOz8EHFPmJ8nDho89aT9bylLPXGF+dBewyVJ6V8BdHi6rfq
oEO5e8qYCbpcEgbjtfBvi1TfjOIDSKgAOUS6pUEeIM+BHICyZG9KJOEILSW3PIciYqnR2Znnz5tO
rN0ofJsFnhCy4ZNPVwojv9kB7eGfgno/QodA5JMFPKO+jLn75OMRzZXmA+79BpoXonqANYB5Ofqx
shyIR8tcqvBcDNz5A4MbIi06s2idqiJQVeLEBGF8joAa8cymR07N7rYfzthhBt1LgSZkFGsuTEjT
1RYBV56qCexD4AOBFzhHotFe5R77+RKBOZIYEBPzBGDpH8asL1O20t5ieaAYs/CUSVvoTNZyhPoi
NJ+lth6MhM0Kc+tUOC8yQDFlXLzG6lPOBAODAWEBZb7TAeAgOQLICfFS1GTkjrJnJQ4FuT93XYEG
Dgp9l1YV4TRn23NKCPln5j0BOnuwbyLlTH5pgl5T0Xrid6BXnV06PRrOelDOqeaZ3NMrej7KO9kn
X5rXIdhM/pfrvNgGdiJemJm401vXcgTucYy/6VT+Fu09XcBdfKUqxitgJDIcSClmGbJPB1Bq+JWV
R2HoqwjcTaQ+xs2DILkDMGChT1ub19Dk7JfPq3GG6gpsmp6npj+6WGTuh54BRwsqIV4RdyEZ6zFp
NqKXnogNt8KZvB1nrZWldYu0wk5QGLdSdw4pzMjW/vtctnxzW3AXC3nNiJx2l7DsaRHSBdwJEw/O
GH/YrOJlRKuXuWYjcFQe0zfdJPffdD8khMgS07q05lNHx3CO/Be0XMXeQwq6hH5su6ui7hMLlw1/
cXR1a4615zxRNkE9rIuOX1acmNPr9ln+zCqqjsZhTi1CPhbt0D4/V91yE5ypREhJ2a8H4mb1dWA9
IsCGoLwXRDzM6dJWYlcByHdPzdzsrTw8V9wxXKP20och4spUPkyDhePs1Xfl7Xs/J+ZWhPApEn8X
ju2l8iki6HQehitTvkRKg9GGY4+BEYg+rQlASA7pKKQvOm/ju3GcCJO7IDwUaDLZdrIu1QSNpcR5
N3YrNwi3KWSE+jhUR8Ns1zUNepmRbPLsQYNbDX00ZsYP/7bism+w8DV1xBiOkg+yEzElCdrwGWo8
J6SLc4Y9ZIkQY6WbBrkKCsvQo+ncgMqWQqJt7/BsSYEQWq/F/VMd6Bji/B7lXLM5Neo3GlWc6ZPR
7TrDJuWVeQotH02Y3815sUHEWGhU6vrx95MdA/nAUAGP4sfIJ8hNcBmbaQBdMT5howQQdyAJ0+Jy
UJ3PmfWkrGhRPWe9C338gHMGQ0yPtVool8xd02AKzA9jMwVpvPhMDsjllCyDuYrrGmjRohT0jw1P
sfIMEYYL5K7S7s38XXOVZRUcAWK2DCsbigsZ3zXAWrl4UypAV1MFqMWlTQrQdxN6aXodM16FYq8k
25m3Xe0IG3OLa0LsQf1n016JJUOLxk2dLSEkLyd7X5TMsrKrFd8VxXsJ7UEieDo4LYPbrwwJIsEW
VndH3GuDD8/qTLtsw5yUp6/KXwUPjYVNCKxDSBmlSrOous+ZIdiXEeeslm0D+RLWUGnUV/oWmxRv
2aLtHo3+ygx0UTHrlCQUpSeAcg6bj5eJQpyLb51V8RbQkVNrXmE9DuNXjiAUDUA5LA3O/9uAHKMl
d1pFuphpmwoxf7q42UtDXY0FvKgBObHtg7WMpZD7NWsmdESoJuCGQPgkpVmvrxa2FY2eMzJDIbUO
UXfBD5A5VwPfH3JNjwm2w1ouOOTMw8vXUJFJBuNVph72x5EBKiXrkarS4+XZI4p27rEZjMkmU/On
EseIVK0lEgWAXeKfosC+STDqJeODVMTCjwLOKlEEHlktw8rH4vIBaTq2qSKcTE+lAFZ4EUkTnWGw
n7gbphCjcZnZbIEdjepB5QagslKX2e1UMk2l9WKiBSMsd417snjQdg0+g8Y/Y2CEsYWwec6Fw/Zc
3yQBpOxhjWezA946VHdBky+z8MtpBZdfQvf6U6We5MLp6NFqTOgYbt1N2wS3rQsVvn0tLynUpgqv
xK7+TFjWhHZy4wuA+UyVRlBQChRsBteR2DVTLfpqmNEssDvR4QpGhIm7sk71L5VwVt0h+jd0049f
Oijn+XYOuPiE+VIlLG5PtzZdKD1JJpygYXvh7YfhcZyifp3osIKbtWVCajs50LJsC/8oO2XMzL8k
Trk3sv5Gq9GRlNs5AbvIxl/sEpssnvHMaixvWL1beYLGByq9vD58GADuly2e7+w+rT7YxruBsC51
oDLuZDFPtAimNDoHlYp0buApeb0qUWDSdLjmqGqTjeAZjF4ziZ3WBFuEOU5iN13erAl7LkfMMMDy
U96NfGCVDLnDESKAxGvPZzk2HAVXI086P9jhb+YE/nZPg3PwMczvtjiqjEOGp7T8UchOR0+WB+tQ
ckyCG3TVbPr8S8VrWHH0npqE5kaNAOLCgbQT4UaVRkybPYzyvWl8pi8JkFWmkBngGzsNMscdsa2F
H45Dr7d+H+Dka4iQas5qqsR3F9YAIjwyGFcHD27ykDvRLT3eZsNpZqLdFNtEEf/IuRakEwcpwO+o
gh1m/YkAxULWOg3Ba0M8MIgf+fAjgmfCf9z4j6yfHd5C32ih2Sx9IrntD177vPM3sCmw7cVSvwvr
ix6TDNEpme5XLZpVid2ITvHRYT6h7ZsI1RAl0c8YFvUfEZXPEQccSMILjU/iNAf00oiZmkW7XuXT
s/FcO8dWfVEsAD36pediDbdEliXIQB1xM/RTgMsSnkAF5vBqao8+Ocq3AMZcaTyqM2Qep7yNh4za
kcmb5dGufeDHrDU6rmvqdiRYKqZPGfYI6eREfxymJ7kJjDkl4GrtTZyIB2uPEQOYBvRHlaIuVOpc
Acu38MetPa1Gl3KsfZrehm7J2+hV5PMS2Uq9mRxY7T1VoXyzUw7Is6UX+xrMW0QR4XghDUz1gTFL
xeB1SLT9lNoYCfYzDCyTsJOWXTSSK1V504MOkt9xpWLdnVkPMjzsuF+/7RTmjQaEIHRcAEXHuies
tI47jNm2w2K4zpS1U5KqSH4o7VubAzvTTq1BtnzcjvlnFD/lFs0+wZsbZqciW6nGU6NJdiFE7PS2
yG5L6eazt3X5SNCmhJFvjfuShRr/gc7JiFKhmq/fJQzMn61d/n7xMsRvFyJdVSkdEw5yGYED+f//
6ULkThkNtKGOCAnuXoXzpVgfXDSjdt904VroOcFdXKeMO8foHu/GVOEsBy0A+n7O9h2cDzcJMVyD
6E3pYmWQgVlgHj+kdInVhf0XY3rrdQlccTpIU9Va1wXeWfq0ux5vaSw9KYm6AjBRzyXjapBtKv74
7NsHgIHkH3/v7yKHrho6wpbJPZCJoryJ/vT3YkmKSwGU+WDM8hamXu2oI2jo3xpYQGzCox3XgKk4
zkQIcvp8v7FBSO3Rl2B7kt14+JMa0Ha0hmsCju/eRE/ouSXJ+kgLCbXGXk6EII4+A0JuCl+ZSZ/W
da4EujPondI9JLVNI2tEiRcnjzxeV9G7VXHPdijLrEvxFJaY8ao7JbJRMcl2U/8VOKu/fxPu7+II
34SDnmoyYIXu8ss30fOzs+cwXMWMuxz8bhuZuKlZprdTqxx9LWROH9/Y2I04LgjW/tRMdibZAxdb
twPPhEEUndaWAp+ctvDSx9zKy6fTG6KwBcwa7RI2NXI99Wc2E0JlA/1jF5tweKd41fKVB9W7zhYG
iFRjMzA+OlR7ZyDXHD0p+qtMcBfxMeg5hkg7qyknjy1QsKVqgX/nm46MvROGpy7oblNDX1ZjvS/j
8jZhbisbtbK0Xw3O1qVd2rWddTqXuyEVn+TdWF8EPMkKs0P+NWuMzrJDrM00oDFQF+iPPsn/YOMi
6+T9i9Rdm7r2aoWAzTgTedC2HPxUPb5HNmGohziU3yV4X9KaO4u6/vsPhU71h3cUHZE0BC8qwJ9f
ZHH0pjnoehbvqbkX0rPf+MuK0Hdh+Ys8uCvMC11594PN+rhRBNkaUVzjoTlppbItRb41GFTbff3Y
d4w/lY72o4rGjmkR+cXZUGS84RoXb42BiMVxLXbXsa/z5g4r3ezXZVDcm4zWZ67PQXpWTOdec9fI
Jp9aeVBtrOrTyiIYJUeNVVEDsOQ20JAzspS7ICGmba/m5zqszhaGkblg5GU9W7BcUzwqffmW9lSw
BuGdCktVxOS20eHopnAHY2Gq4z4r/VUutgZlQXMzACZmvVHN69jEWxut0bE2QZgt1IQO8yWX96YG
E1Pe4859FBnhZfp05AQ/VKr1DBLTaZRl1yunutcfy9DYUK916IV6rejS1WufvDzdsq+6k+97rBxp
qZ0bWkH0EJJmHlsrPBPINcVLBBSvddcpRns1IBAdR2cGiEV97+TtooY2pDuvQ0KkjlNrySeuOvu+
LfKbChMRDBku3Se/mDduSMtW0L82JaWJIwBijhhTma3L5LXQ+5v+QQW47ayhRxAFrVAMNiM7YzAP
2A1VgFuWN3Cg1LmFRjEWTbB0vf2P5VL88dHTXWYy5Hnhx8lF5KflMkZsTqzWpnoPtGuA3Q8kbpg/
muNdH8P9bYvV97WeIOs0nOz+S0pMZbdmFM6Ozf2cISg5B9c4kjsmZnRvVhRt0MjAHJmp47x2RXht
yMM0lGuTQ6CcJnJfZnufhtEtsi4Ays8oEkgu/1j9vhXF/4rduLeRAZkyYfzS9F+k4UTxJ6xR/GHw
maCOxu+5VYNQpuczh8DUcmcCibmCEHzDFBgjDbKoiWqmnsMcWDQO5pr3YWi8hGdiEAMqbqgve2qs
bCyQZYpf7qIgVzRztR4YnLb9zuoPDp76jAaKUH9RpmmjZgR6EM30qVr77dL1b3P9sTfKVUywt1CP
uiy8XbXdUeRAcbVsqSimp6Qf9s6pl9p0z5Wg6l5Mbecwdm5WTkpvByldBwFybKal6B9M55rOymsX
obYMJOqCkj6rAGatviStZMbUI9rdcoYmMufq3g2Qmro9d/OC/TcIHCbt5J8ynWRNTG2v86qr70g6
f1/fCD//vr4JBpE8ziYBW2pI/vuQCYMvMBn65mDQdFdyYXa6bRFvG7V4cayGLnE/+qT/jy8oW5pj
6aUTmD7CYCmpODXW1tjV3oMcRDg+aLQ8ZqldRYYiWnfWNSnmXaUKnLojM2DQfgJ0CHM3qtxcGwcM
1F1VndYiQ7jxcR5PcEo1Y6VhxBxyLOwxaRV1YGykyfAP4YbGXFZh+VTjrOeKogXuq+pOXNlDMFVA
PMxrYjYL5r5LesCXSfHBAPhRE7UXDCYc9+og0mkZMrh3fE/FWdUg0GZPrAoFt+WiTrxMIEK05tLH
kB/70Q3DQEShbq0Ur0PIgCLRNqXBVRu+UaBCB0iT21mBVy4aZujrOMP/W3GgBZtOLMTaWdBKcsbH
BuazxNDOMSKlSqur6Z4nosLQBmTdikgWBaeyDnE4z9JTblN7S3P4oYjgZaKv0IDYG+kLt/m1mpjX
Urg7oFkPmlm/hMO5DAtPbS5h+AWyK9BIR0WYK/Bcwe2aYsLcGgfm1FyPg0qUl7BYpT+Yo/oUwvDO
Qfc2jm8yUxXnOUb847MMb4PPiWqCHCwqTuPdWJ36XNzNGf6RVkNfJlLhtOZtLcxlzpVardS9UUAC
T/TbiWuXjHRFm6ibF8MQYd76DDixVaNO5+hwM1sfMFHRZ+2lTzcY/qxNof6f/7bE0Y/vf68Y7mMB
iGuIKF8Nx55lLL3X+YljCEqVJbZTBd9ovitaf69rO5eHslDRp8VT69SSsT7sQw13H09xRNt8ZRZn
yXboMQiJhWUBRA3aBblWnHZYQxyQPd3Sd9BVuo0NNhbc4KJwZIPx1VfNnVEMjDaVcm2RYRynY2Bb
yzDCt2Rdc6f2Zp1sXI8pyYWwOXKELcxbhaw2UVNtooyy5qTgXLhQUy09wosivNHyzUthPK97z4f0
IEzuu4UB6xfzV0hcSds12XwJXQal3PRiuF5DtOlmsSGQjMccqBSu49y0XxNiWcwubMrNpTduVr/v
zxOaYWbNr3J429L44xf6A94NjLvfnhSbmUL9PLJbshIxAwPWVL0POjfBQq8+aqA/c5bdOZacyXNL
M07ag4J7pFYB6IzT1mXBvmFZ7UHm9VC6uMw17UvWNficw4sZ1Gtrpn6q24NcYAnrl4nTLkZulCNx
Mg2EmXREc77/BnE6u6TuMIwgJTTDgu4HL4lwe4fNuSzT9Rw3S6uH3OrknkApcIL+UcSCpSahcC7z
QmcfRglWHiQ0NPsmepq4a1f+p5WdqKU4hjRfOzygov1AAUUQV19VEcj7KEoobjCbUDuKJ0HPws4f
gMpAP4hXRMVKTDQBOvBY0ZfhLpOxOsRvjaqRfoxX4GA8bWh2znwto36R+TZEOeN/nJ3XbuPYtkW/
iABzeGVWtGRbdtkvgu2SmSkGUQxffwcLF7hdslEG7kGn01VtSRS599przTnmLDX2GpMvoVzQiHaO
+BQpUt2kEl1TX6vm/aU+tNLH7I4iENQA7pZ+Fib98/QcWjiSZ1lMbl7JZc7dacxJrCeFzPBaLpUQ
j/dHSk/iAgD7Xt2LlAYibfqRlZvw6gkQ2RVnCY1WvL7YxVBRUz7C+e5UBkcxxs/OXJZ1u6mO+aqL
NMzoyeAhQPCkeeRVO0JU7TlGn6kp1jpuX/SmUIVEgYYXeQOgnmvkSIkVlFXzAEY5SMUW+6lyVxcm
XCUSo7XikBU4TI9xt4n1dsnP4bOAmkgzkJgtkI1XUkk7OSKPVlpFKJAQGGgXFZ/T29TWjqVVKwl3
ac08uiDvsEWVYWtVvlM7InSnYgkaryfWsy3mqb7gJ2UL6JSNpTyv2MgPFQhEFWmkxTd66cZHw8px
C1KvZdmq7wFOQ1G0qDHS6CSpOXtvvbTQ7iXILgXS3C7K43A1trUMjzGyiKxPZ0TlNMB/hFk2A89j
asBM5fRksH3FRb7pqvSVV/008MNasrVLUTdwVCCAb3qR2u2VxgthDuw28KzIXyzYYE3WTZJLPAM1
FKOCNtnKDL5pAWn6edXVgCVHDdo084nOp+uzkwpxkyHWFjmE5R2nrm4lV5+FAdmc/Y+Frn+o8URn
LR2U8VW7kHpL6KVVkJiG5FhW1kjEYu5k7u+UDZQK3SgnutGtc0ZCLggX11QOGWWjMJI5DjStiNEc
+YlkgqkFq11e92akkdFYhjqJqJrVLbRi8JJjF8AbHx86WrBledmJqlcnH5pyvNfpJVwGxacNLVYP
tNRoIQ8blYM1kzNA1QlWJqREHHQXjQ3OwWvso90uJKfCeGErS23Zrmn40ZywraW1FJaQfhySxJzS
O9BbWx757Qa/S0CK2HF1bf0XD6lX2W/Sk+yeXeKs97EtYmWy1dD0kXP5EQSdZb8WAtZ3O77vXcUR
3dQ+HFd06d3JY3jCC3MWDeYfXv/WfVZ5fuI2Dec3V20lqBPWUuFtMPzz0GkumF/AHFz0iyHgMtuF
exBtFXMhmZMBq9Ad5bhtLdKgDZEx242LgMrWA4O/pthRNFsOtDtg0Ha6ATluT/6vp8QvnU+N3/gk
+J3d2/KKcEqvDEb7s/BRndtiKIYo1FCr+HAo+ITX1wKhgz0u1LXCu+VOX6i2B7Ld5YbwR/6TxJ9/
AiECvMGLM38asss90QXc/eeTNfewu5YHYYnMyOfJsOdXqhwAYQ7TNpdrOnmHZRnkfBox5KX4iZ94
Le7Y4Sf6lUweeVZ3pIo8YVJ+YpC0bbbHbvbL+REN4CtmprSenHmSlyC6p36n4s5lUskZbZ2TAm/s
NezQOvT547ECUh+TCbLKFRpyyFRqYsWrGfmJyKPRSXs9pSlbTRROR2utpRenk5LgeEVlbmIgJrVG
v35mOD//XR4jdf9SHpsi6gzoL5auWTRs/i6PUxU+IZK5Ztv411+pw5zJgWPwZDw0CrJHZ5KYPJAQ
HQ6/2O2pa6WPzbX1GDYqC8OtPT24+oo9uFCK76Jt7cUBpMcNmKHlwAEfP41d/Wo+1I26IZ9hQYDA
imTtMF5iyJBXaSiHmDR/pagX6OZBB3Sth5QAACSrfhxYL63kCI/Sg7hUPvLGzRks/eKmW8UnLcWL
avd7C2wQp+JfysPlF3nmd/K+X56f6qd2W3j1JvNAY20NnzJhobjEai6aAtcpXwgWCUffI2GwYUHY
GHW8yb+so8kmpQoeC8GuQ+d0SwZnd+Znu52ZGycthCGwZ87gX8PUn1zNt3zqNSfbUBasmrtk1TVP
RbbgkDqh4faatRxgJ/StO5oUq+zs1KeZyMEpKGy3l8m/al5GouHrGAh+uRaX8Q6Z5hsYOrfzaH65
5Fs+dIfyruPM7mjPMkrNya4Q+GEU+DVLh4ipZ163VV7OK31bh+pW3tbv43Pyrj3ki+MrxkPNsukG
T37+KK2bOzamV+Tj/WF4JO0st1FW+wY9AHmpLw234js0d9cVMEjKLD7oNn+R1v19/6YBgjpikZ3/
oOA+vwkYdxz1M/0dU/QF9Z7xgLaqN4RC04bY9wFvNWWjJxfrw/pIf6PpWfWby28IIdwXo6M75MLe
6U9Z5F+IHQBB2ob1lpGrQ1TSs7wjdJCDCxMFDJuFdz4cXzhzolqm7Ou3xDG607J8EjaXJQPo6b5Z
JYG1kfZUtgBg3qf34bk7jYf+noPlI/DU65qvLejJgbXjhzPftmrvYpd3Srlwx1vz+WIcy5GC82O0
A1/LwkuCwzibE+xLwcDDHg/SSnxpnlgVEVPri8sKqhE9dBKWMcRWkl3uSFhWGCc9tvfFq3jo7vNH
425YaCsU3OULjc6WOytQXWlL43pMg1lW/d4ditcGFC2kQYPSn74wSaE2dIj9ywEjVVhu1FV1qvaK
N66LnfLU3LePl624HjkwkMcI5nFd3cvr8VH2X06CkzinwTlIjmi/oBlz5j9Z5+yXoHOZSdrzXoGr
4M86OLqDQx+BXccI3mbqEDMO+2qzHFeb3/w9cB4+Pw8P4OJcBl1u/di8HZFW2B1K3W5dL9CRxWKo
jZ6EnIAHYD36xEG72SK3F42n+5WT7cg3uN7Tc0Cog5D/Uwgmzb+0788pBzzN7nfWW/sCDfCj/iVs
lGX6pHlTIGzyFTJaHsqPC3SDZ669+Whts0O0N+41toEhSO5wbIuEMnwkj+0vvi7gjJ85VihUbxgB
Krid3mXJXPAJvgW9na52DTwMuieJ+CFt9TepKKhCOs0Z7mva6Qg3jhhXPCoZ7p7n9Jly+947r8nF
hA1ovV494NWfwobFf6m8dZzpSeMxnepN2eer6DHZtTv+JZs7Xx0O32pwSVmfJ0NXu/Yz/3Lq77DJ
MkxHM1q1NsNVLpQe6u8oQ7vddfa2kvsNFsPBNOOnXroZISpld+yCYW6nq/bBWl5L13iq76aDXMDK
cbgHI9k2786uscNRVw1298wx6nrIYAXS7qayfdfgrxzd5EFdEYV0SF/bC2YwUvcc8f0SXDeY8BbF
jq2Ritef4NIyGjtkdyYJcdCEVyQNRQ/iM7ygQxOoz+aztBk21wPgQaSXz8UdxfSzHjKI8Anv+Ghx
NXqfg58+RltxmS7EvbYwFj33Xv66fHlJl72T+JjufWzP++xJDWoP08V25Afl+3LfvF4Pl4DN0N7p
D8fwvCAYZyOGTdAE06Z72P9SXNUj0dupPqJPlj3USv1+lBcqafFhsVIWNOB5PRC8vrjKHkDZ/QCg
+tqlnJlTGpJVRLeQ+m+85Hk8gnJk4r6NEI1N+b7vg4vyqh7Rj8Q/bMfSVwUhr2UqqmlZ89TsVlOa
tULSVde42c6JymgGMRJBFgG0dUHwIrD80MjDtTJED7E6Ov+uBWT5aymAzVNH02qg0pX+tGv/046d
eq1GC53W+PDQj8ov5Kgo2esQo84YdlK3Ghty4MDZarFfGgxgryc1JzHdxLdK8AesumJTJwgF3ET8
PVg/Mfi/cTSYkKmAqMu6TCNPvRkpieX1WI9lVm+HJvY7zrVmTNIMkYp4qz+i5FcEKW0+JFzBY/dq
gpjbNN5+uERf7oV5okX+JcMSUf2KLYy1KyqTWOm3l2Gbx/eZ6Vxar5OXwuDBjrpWM8tqUBZKTkSU
N5SLsgGr9aa/RXs5dzQDoT57dgicnswJBzmXJKAP/glm8t2bxBpmQXdg8Kbewg+M69AOuiD121w1
6E58zneOijq562kZLv99Rb6CXbkiuqwoIsHcCjr7m/qRvLisS4au3x6vAygqahImlL22pxN9spRq
dWbX1hi/C/Fe69HLCxJGxgXNNw7Y+3+/F+XL0zO/FwMApoRfmf77jeflLKv5yOPRb3Ws8LFbX2ei
zlBCloGP482qo2mjSE/CpbYJkKrOrq4f6igkRKBOgrraj6gE6AM2fnM/UKRctonKVXMBOl1hR+GY
iX543r+aFHjHJnwAVQQQqqm3zWlVLHpFjy8Q9MqVcIcX74LQz1cdJSwBovlVHZB71vp1FOS9K7zp
nXcN6+tdcb27wD+x9RATGSFCE92BxF5q7HTvo/VoAgTf6MVPrfTb5WF+r5oo4jog05Ol8O+TglUJ
ujqAyNkWEyn0vi6/phAh601eE+3y+O+vUvq6EvJq+M4tAwMTsXPa/F3/ZzFqrkrTpELLk7bOP2Y0
qOWT20iKaBGHV3Sp1OzELplrnRFqvDzHYbQcrp/axDjREyU/6Rf6AsMt4ji0wwyS7pqQbtm5Dcn6
m6SA9PiuCUumMnLI3Yngw6JZ+pyEMhohaE4mgR02GnlwTh0wW0dV7aS2xYfpCOdjrhloJpdFYAIO
TrZ0FZ9gJwdq+qiqdzIn6uaN+gxKCq5cpKwNs0lQTwtFcC5XO8HYOYYT3k/ap8q2OC/TjfY73yCR
PUP8A0dHHdavjq9SM1fx1m6SHsYIWr8Lm1QkyUKKQoFifyBNQHUhNqnomdO76K4c9tUJRdN5Sn64
T+UvZpr529AVVcc6roACuJnUJYJcWJBeoMIS6ra7LhDkPXNUeLe2nE3opekpACJHC0qyDp1+wQSJ
VkGo4Uh3h5fkJ6PuH1vxX/M1yFW4d1HZzw4YS7y5FetSUCaxjrut9RBtFV9y4SXs+422SpY0gES3
3hP4B5VlbS67veEbv6DoLZAPP3ZPGXhS27JjP/KaFYKvxRQYm/P6/MhRH6LEHNXV/5Lv0rfyTWR0
4eVb8ocpZDPZ+aw2hGDCimFkpwJbqWxO6j/d+F8kJBL4V5xRPGOzdOZ2HJ8UVZZ1x7zdYmAhKBmF
oMEBi9tPlTc1d0Hia+WygcGUlHYjMj52lfGgHR+uT3qzkoofRrTSl/YAb4dvXlJkA5KOdtseKAR0
ax3+8a2g5X51vHo4d0r6Mdo6GTaDeICLCRZ6iwRuQ9NajH+YpMpfpne8vjrnWrO5IOS73V7G8Zw0
sQwBWD4ScFcxqPDTHhkpJ7gu9Vr5VSzuJ+MlBXFwTLZx/ZGeV5HsMvQnj5JG2bm1awra4fTD+vTN
Hqvj8EAwQanGDXizPOWJXllyljfbatRe2traZ29il4RkCTP8szzl+NKPO0jEjBxlf4iHXYfLWNQ/
4N2uFO1Ro/37wzv65hHVNbw2bIAatNnbZ2IkPWWcKrXeIpcnBI6Irs58uMKXweZsE1jNEPExlx6N
qPStMnO7Cwj91v33m/iTMn7zYOp4sDFY6lybL5elhajY5mVbb3OaNVVJC0n+rNPnekKEn+OMkL1C
/9X2h7oiF/V+bCyv096HpHtM0tfCOD6fGYk3EANnm/OPpcp33xk3kowQTZWYCN8U8uCuKjrQUb2N
OKmBAQSq0Rfe1D/LNTEAnKqjz6NZOqV4EMWd2mg4d/Do30O9uCY/0Se+ALj+FNlz642zBW23mxWs
PfeEAlXnCzwlUjinV2UmqGR7oThNKKUN4af79ZvnCCoJPlz+R+rXLVNuTI99VEpkzMqNuTrLL6yP
SnsFMnZoIxWeSOSQHD5PFf99Q0jW/EFu7ggDxDBzd5Y0QzdvH5SjrhbGJFQoZxjf2NLgtyPUU1ci
o+gCYs9D/xR3zhzkadlgai9AAqetLD+q6aIZVtOwoh9nfBAbHyF4RURER/HPX3EjkepiANuigURf
B7TU09xhovG37IPS72DS9zACGL+/W+/tifwhpvQxo8OT+YKqOzpFhxjI9yLboD+cGO++IJhVd+mz
uc458Vv7/M3a6w/sDetiXXkG+0VyiLzjQvBAyvtXJ6Kjo9KMIkfV2MCfcj861wiSRe0SnxoQdruc
gikYlskCNO8a88yyWpVh7cJyWdBF8GrXcgKTvkPqRuuKmf4d1FbKBv7oHP6hw1ZTEAHr0jop39Kt
EBzKgFP3gjHLtrwHlOGP6+iFbYr7eZzFIcjFHFTYZKx/tGu6KvfdutoSIcuBxD7vdL9Z1g/ySl5d
dBIwbSwzHEHKDXe5nwblJg+6VRX0K4Y9G/O+fbYei/f6WeTKIKJlSkdM2PGHMyfnhG/uDxZQ1gyd
rHgWjb/rPKHJLbG0unqrH7DOb7olS8V6bpuiXBfCdinurdA8xIsLzq10jRRg3y4v/sUXfMonOMP8
63ZpheIriqC76qMGLRdID/FiDMTtcGeF5xAjmLSwwuhZWAkrK4TTv5MehrvLC/1d//rSLlvEpM8C
bWwevDU2gEB5aJfDncTtSVd6jxkDcfNr80vcN7+OG+sBkvheeDCDy3ouPRDcYNYcVjBjdqiQGAQs
8H6tmmfjXmTGtzXuo83xMQvElySQd9pWXSRBEyrb43ruXObPx8cjXGVffkmcXbRRF+pifNHux52+
IOU0lBfKlo5ooG37XbNSF+mzyP1VhZYDOi64Ls117U6Buea4XYXHcMet6LR+FapuFMD1DTWvDKsQ
XK9/WZYh8u/wf3+VnwJj0D2G0RqRycPEKWP+L7P1FPBfePFzGR4vtPboc4oL3ZWCi5esr8v5z2x9
DJUgWYt32uuwT4KL3fmty4zfsy8ryxv4B9QZb28v+AFc2oD2xyn4oKXv7chXs+lErcdd8GE5H/Ii
o22JitwxnHLF4x1q24THCuWWM231tdzZxSKDWgJIgvFK6hClJ4u2GVovBIPUYbwxPbSyUE2EtRho
j4Jvrecu+NxRJ4jbxVC6ouAP4iB71z2+V7sOK1daoIxzG99Yx4GwOnuFrXuNLy3m2+76Mv8+JAuP
xhooI7+Xu2nxw5r4zT6EMtZUMX5S68nyzT7UDDDLoowlMUMi1ZXeud/IM2fMqP1rtidBG262RahT
D8IMMnUfSv2euD5ZPhjx6of38s2RGVk2JYPJwY59++bIbFRCrBRHmipl7htWwDH3yF3BMWl088Gd
VSbFT1vCty9J/U6DghMvAvG/n3haacaVNCHizgUEmXeRsZo3o8aRjYXRgO3zLHq6ww8LzdeMT664
gkmb6ouYBQqlv181lnVBzLH5b8sukMWwzYP6o5y8/My83R1O1/T/9zH/7wXlv19wtM7SMU1KumlM
RJEUzMYxp2JsxPaHKp0JUkowdvjD9/lNvW5SLxvYzixJU/40HP5zbC7TeKiz61Qh48nC9kKowYWc
5kMhnJStXsHq7zh6GpB4sL41PKlJ8O838M3xhR4BmQvcTZqs/tGF/+f1mwrV1vXc4FC7BHEfZAM6
Z5KrXXzmMl6ayvv3y/2pW27Ki9lprQPKZfOQ/xSk/3k9MVHONSlylBdZzMRmgsDAjCMdPVQWfwQl
tqB8pvkr0q5E3UNwcKp6mbeBkDJiIYCm3GhUXpXwKHPqHsTMrQT3LEc4TTM3z/aSYO1gK5BvS/9h
BocO2kBO+eHI8C0BWILxRNehgKTLelBXhZl7EQLCYa3jepsEJTxTAqtdcxpi6oNZZlEsW7CLlZJ5
5CH5LYfJpO3cpM0CrJaE3/ZpGuolvCdNAq9zTJZks/6uxF8FsmUTXyf0HvA3520tPGZSMevlbHJa
EXmAszGjzb+v7lf2Hw/NXLtx8IKgQff173tYFrIzOAUMC02TM5KhXlAoYo5666LdderyybrU/iWL
0QfUiNEQYVyFl0x7qaNl1R+mJPeKCxIFSu16aaq/L0RHXkhQg4yVY6u8HAR6cvMVVfqZTmNuGeVk
DxeiuuFBFPrZt+CKNoLqNiSxTKPyNPURqCI47OXqOkXLVBpXcaqt2uo16fIgMRf1ERoRf9NmCp7J
jATHU8PRPSZfQ8CZpKqZ2868geqg097mSOB3xzMZ3u0PNyZIJa7N7Z1pUNLQj9QN4qrnX//PnXlt
z6YcS/F5OzBFz7F6O8fcBc5EIutxf9dux8/4Sua7Pf1WPuS99LslTvHd3A/r7DUL65DvuX4uSfJ2
KrSKnyzD3RJP70O6QJ6dPWGwpyfAZQKHPb7FsDs7byxDQKHAvKLndCe8g4al/QlOYgKDaXk5fs3z
whBWzdE9omSii4U/GLm3Fhgym40H+AYdLgOHBnUQutSrj10I/2mLcn19lIOWoQyleOzJpjObNmii
QPN6Ut/oR260tbQwcELYueAQCxWhY0V/Fp5PFi8CI51NmJpgcudfRvyKtvX1+kliQUwOxqcSNKvj
SxbE2x4xDA24J+Mp+cUowYMIu57nsEvpnul1iAXjUXFrqiQAKybRlkBxPasOcEfgv2M3PV9c2rqQ
a7vSiUeUe9gknW7uV2C9cK8GSF4SRWFzeR2i12yJNR2+uIq24E07etqrfCdbKOOc/vfI8GUZPzEz
hADM+Ja+oIG2j3khBoQ9J4n6ZF6QPnpEgZuGd0Rt8xsDGYwZsXda2Uc9TGssf8B4w7qPTExd6A99
B4LLpqIpPqKP5nB+5v8/q8/Tpn0YDmYInd5PnCJoXWt59nOkFc0CVecao+8iPaQ10nEbpb92ON/p
79PpisRmid0PnQyK2u7xuleWnK7XZsgl2Oph7wPmpj4uPotPBhWHivndc/ss7BDAVZlLQlj8So6S
Qe8zIvDBNjgkrDvqPc5XC/ERgzXY0r3wUg4M4x3cKwOBDydw2sOpeoUEgFiz2mD22ACcX8Zr+R6Y
0l68pzVWvGfP1u/6OXq/vli/u8JWftO9Qnwz4dm100NOZVUzsWTVUvH2GXbyrEn28QScJD2pz8VT
43PDJ0zZ34Xf7YMeovfowUj+4shCMS7fy2iOfhqbfFciWFRBHI5xecxjpr+fWIPQTFTuebcdsNN3
S4Ep5WOcAji36Mp6qfZ8Ld/+vcASO/d1lSBy0aLlh1OKguimSkBUlllx0122Q+vpRCD7RovdXuIg
Z0eftLmA6oMf47B8nKUS5lsC3EmC9XuHCYIYFjItump1nck5LRipfNO0LJwrQ/KHs5O8abKTah63
rkgFyXOXW4+ch9NuUUOfrqzEjgFzQOKwlnK/z+RfSsKQo+FEZbEsqPeD8T4KXt6e3T79jUedyZI3
sUCk8uSYYzaPIAigjYSlrvDI1NnuuLPwAMjrFogvakuJ/jpEq020PEaZp8BeuohFoGSjkzFsGTXX
GEQCGXo3aaRlCuthLMY1Wdf7Xr6uiYJxwJP4Y4McREdCJ+tBm2DuSCM6JZnXklhEQFEUGDET5yl3
FYXK6reQQ0ASjlvtOp4ykHewplC1vo8GqbsCukziSxvudRJN2X9SmgLW1C2O2WGqqvtmJKQAc2WO
MuCpOhgv2g+l/1fuusTU0JQRTVKBfmWQyalBJGV+bLeqvI/aw1C8auKnlhwaZc7JCiBTce9dtFNl
nhBA6O1CTvYCjA6av0WpAfir/RH5fmIqJwJQmSOD48hnoVw5gipH0SKk7iijyhFerLTxW50zHX+C
nPMqMldjOVnk58PwY0jTHz/fzW5n6SYoJBDBhMrfzhxzsukaumSMzKrTFf3W9XrSji9Yo+zzImlC
QVvJz1XCtOaVNrE5MOogUlj44fJ+N4yE9COrEp3qufK+OVoIxTXicEW3+tIu4ZunZ8vjYqrMAvG9
eXr0dK3SQMWIJU3BWV9oYgQxc3H+oQg3vzngWdRNEG7hXRH8fVs20b6UriaaugErZgO9VYSHko44
p5NNIzye+9yVRfDd6qZD6HRB/lPN1jXmlVftBFbdzWDnmLOfW9kAxMomUkB5GiBgjWLnDjKu70vm
ylCiUUw7AgWiuYmIaMukEzVQjIDmjUg3vnUSkRraXr3gJX2zzXl8OxE5KN2gFCH32NrG0XpQ6ZJR
4OaxspIGcAmx02dtAMreMfQWsq3saFeZ2SeiP5beVF/FyamtNDfL9ZVIJ0kziYIcIXCa0iYvxH3f
eFVNVJbCeoOJ6Fig1SsHR6LAbiCodGwkGu2KnqQlyjA4f2NZ+8VH2fIsZAs5V9EJqT+dxuZ19Pb+
xOOIJ4uTia7eahvaxBxpTqftthv34DgyDtVd4xdQEXLbHh/x0jUGKpf+h+PQ3L26fVkLOJhK3qgu
SrdFIGmyVd8q2MB1Mbj0wbHacGn/vYd8d7NZ9LRJlpe4+W89x9PleNajdPrzEmV2SMA1K686qoj6
h1H/162K4S9jKc7s5Feot0fLXJ+6Ruq5jwz03vq8crKj1MZCGg61hoXs+EJc3b8/29cu+d8vedMc
ZMZ17IrLtZmXy3Lk9EXpWm30iMzvQ1L/ULJ/vZC8GPEvLBsaqgnlZiu2LJyIYtqghK053HFg6Bok
JoitIFII5umHT/btq2G5VQxRhE12m3EstJIMCJGrqYENjpUGn0TOmgWSSVTu+ppIjrM/sPUZJHTM
m0U+LrILUZ5w39EakoamJOKdilxLhBcCq6ojkP0sbvo0e0yxYLHUlIGAbUOqedyYjlEfgwe09GOI
LpMOiZuSCGCUQZTlnpgfkCEAKx09As1c4l7dEitTyeiaqUDJchUb04Jpva0VtAyBiKfU+GL+maCF
L4+vZ3VjoV8OuOt4nGFaZjPlE9VjE1jtq0ghKRGu0pi7Os4JCe9mWO96qj8U5YXgBPcab8rmJKId
mfcLURjC6MKwoCAZBoxqxww/pwyRWKbEMYePjmab0ky6/jC8+v4bMTnocmizjD/qkv8e2KR+Oidm
yjrJoatvB8c4L4nQ5uIY48u/v/1vxqrca4zrNLDZ0Cn1+b3857WOqaTHeT3rvIpPgJhe02yM2aKP
lNw66ckB3ghXxazPNm67H0U7+tdlaX55KhG2ZdGCrvH3y8fXqAZYEzXbstpYcZDGCK+l7VC+TMP2
Er9pEK+MsDiuzCtAuXQ1SkBygi59FKcPSUJ/N6juXJWcydWV+Haj5GScY6epyTTDdCpaXgpafkTy
TDHbzwaPTa3KNhW3J8/DYw4ag3x/Ll6EgviV+4sYCrJKRigdnDEsFQIpy3t1Dqdyh2AYiVxVnszm
Mc0wXtC84QCmpssjt8XElppFoOY0usbKfRxTM6WbWF0a2ccPX9i3N8d/rtjNll7kkVVkSfJnlVUm
2raF1+kYDJp9rLb+cDzU3SsIx/q1qbnbzcpJxmbd9/gBFejgzU/7mfa1u0DUMGRdvkWMrcbtWaUY
SDk4RxOzTNU/EgqA+LkIuFQJii8sTRDXEAaAqZvg7gPOcKFBYkhFdZXg47Ccc+0fOV1XocEMKfVU
yW84nqMoeEHLTaCN7kQoSHNHjjxAhkGTheIlJD24IUXQDHWF1GkizGE5hRowYZI3kNpbfm0sdUTg
JiLcH3QA38iB/v68tw9MLht0esR6y/FDkmFFW90bQUOVhTb8pHbZCtMF6+SOUe7/45v/75W+7ZBL
ZZ7VvVRv6eDQhDNk+3h2lKMLSs4iVIi3IsMbhedvT69ocXsCeVJ4d84Pb+NrAcMFQJUJXgQdDmb5
vx/ZMTonmpagQq059hvxiOTHQzoYRAZuNiFzLZpqDWbMPOF5Ed8GQNs/vIOvkzreAfNqAhPkOTnq
5hEwcZCNyBbRwZ6fclx6XcQuk3lad+qO9E3FgaAVp+h/2Ci/XSr/+7I327Keo+EoU152/uAkw3kW
c8nsZGivZrfXqpMMGaWMdDbK09nSYers//25vyt7GJxrKBzRPcl/zhz/WarFJK+N8mIwrmj2mbJJ
AOw7qDf6y+Yy0sv4aVIPJoVv8u+akaqAdjbCtz86iptvuud8bF0GNBTx+VHOsDfB6k1e5exBlPZa
5rNBxxyo9BCKzgX1XbM5z/ZBH/J4xLGdPrfoDYrX5isDo42AFu0hkUim9KYRqLU99osztH1rPVx9
4aklqRkHMSCVI5rBHT3nTnaJCK3SMLs+QInFDvEYRSd4gQWtQtCclZdou0kNLvl+Ut6gVEE0RQdY
E/roGYwg44Vy8QhtvYrrWlxCPYuNOxoVag8K0s8k2u2hojpXcQu7pmww4bkDIzlG3kxJKEpo9cRb
4fJCOpS56gqHyoWADF0NJnPTpfyi2wguTVwLJI7mXXUvlrZq7Yj4RBikWU7BNKnZXKYtwh/ycYha
HmANspvSRG2pLTytdsURAMBeVSAreecXedUfn/XP8yEm3c/ElRNUGiMSuxmdyPDiOuA4JRRhrtyB
tiSeFkBd2ewL+QWzblJua2OP5u9SvRkQfoagqdZGvCw+umfpoZ1CUyf0ik9gT0SGSKtafVD6z5Jk
ASnKvcu7cnZNC3Puk4UbM13E4qbDO6YxC8UNO1zfJjlZZUh4Ls1Hkbxd4/1R3hXx7kznRjc/zswj
Cun5eGztGEKqIb8eldHuKL+s16OxuXSvZ3SDVwSQI6t7A1R4nC9DR+DZuWDmcd9le/WyI3z230/M
N400hGsI5lHMG4ZMt+PvtarQoKIfYx4ZenRz9wGAhIye0tXIZYDCj6Zh+mFx+nP4uH1o/vuSN4tT
OiiwAESL/XBaZCWir1YKe3qZMXyZfj+kK6FdnnGhar4BhK2/HK7WEhVmlGzG+bueYy/vImAuMi63
OF2QC0Ns5ft4XucwZq+XHTHHFuJhqK8dhuW0+1A4sWY/KGx/vHA3a10mkodZ1iaPPvDm2E0Vj6fU
QJNRb4aLDyFVNH74rszvVhuOpsYck47t4E+p+J/lLRrlcshymZBUmwkCei27XIxiWD5qv+aE3Na7
xK5Ek61zBGEzvrVvsO7EELNT2boxp/w6tIrHsV6BP6BjMPY2zYX26jQMj8luXFckJjxEvraLA53r
vLnsJSYXaFtkFh473g5LayNgcboEwqJ4aBzjs3pK71HdPuoP2uv4W/MMEuvW5Gb7+KPEs401ttpq
TrzqH8p9/dA90ByhC0kSEpbCFEdo90M357vSA7EWfBp91iKKtwds80K8myxSACDTEgHV5rBMcS0O
gwNJtI0CwgrmzTdhT/7hOfqm6OSV2WtprPHCf5pu//lu5FiRi74ZKT2mjZC9Un6CiDrC4cufKxBn
cvJZ0K0c5VN9LnezBVogme/IOZkoveW8IqC9//db+tO6+vKcmZxaqQPmhsPNo10ql7KeMt7SNQOJ
qJ8qBI9JQjIGAq4Yf7HBbnxpelrDBZ0pJQbuGJN8BiW6YMxgHSR+fVSwZl0ICGXycIaYqqgn9Xjx
FeO31Z8SskRMbKOzIE7jUHulnq6geJFlARu6WFj1FGrlZ3ku/bZmfCNPJ0zbxAvKGwaJvYGxz4iO
oXYe9sdYDBTzvC16yHP9nSp/XGWRyEQULtEPvRH1u8eIBs+sj0avztHu7yUvjs/K+aweq21sDm7N
aL/imbAylMIjZ/qyxqfab6X/4ezMlttGtm37RYhA37wSBFuRIiVRDV8QkiWh73t8/Rnphxu2SteK
cyJcO2pXuUwKTebKteYcs2k+q2A+2BrtMOJIjcCNZTbeoDgWA409K1tLTN6aX4m1zXz/NGixFw7z
IS/NZU7udsyUqQ3wdMc09HDGN9kFUL9f2R7kfruAuRXDUgaP0OkLjRrFyRgvEudgc+SfdUyanMyq
aP7hBfmmQFKEjEWYlvjZrS8FsulrvtZWOkKz6WCEr9EEdMZfKqGrKdhTIWfpl38/hN80mw2uNDpT
dhhaa1/xSoQUOTJjWzyj1gX83E57Jl0E492F1XJkfDO/qBQR8qEw3iuGfxK8ULnemckPleHvz/n6
Mvz5Pb785IaUO5Ok8j2YotQLpPHoFzFx25/WM57Z+CW/1e50gLy+K4HIJNPtF25JfhmEEd0y++Ks
UEkuCwnEyuHth4v0TbmugN5DYcq0Qde0L0/kgMLIrhWh7Gk5LFSW68STW2B9SaUTAwOm5CiogdVm
/4cD018f/GWM5jut3SoRH5zVyqYKwjMH+00fp8skPPQlXILIG8sdtD5ST4jwg4QYD+u4iTZVPZ9b
e2CeafywbH27hlsaLybBmiidfgsd/lhJI9qaKbP48rjMo2ir99caoEaP6EcaLnmJCKG6lP3L8odb
IO7/1+fjz08Vh/g/PlUzGqkgqxr+er0L9Y+kUlZDsk3kHcAuOV5znl20HLJtSs0SSZCzNXs82PU6
Dj41KA0/jUfEhf/P16HjpPBUKNiNvtyYDniIFVUyKfHwTIMzagxMuvXwQ88WpdE3n8M4UxwS6aIx
3fzyY+dNUY0GmpwEclsRNXvNhpmzjYhHcGVjoCIO3Xw45712G3fKjbV1igutQh2Bup4ChJVu6lD2
FMk/FZF6J3aYjPxWlal17/dLO4G7hPZBLKJlg8qcv0wNxK4i7zgJkIq58+czCNAT8DwH9JP0EHKK
YEKqDPRRow8tMyjozy2agDknPaWgAdrPRw2QvAFYvwv2RXNFkxIlN2I8U6T+salYyUbHg67jVk1w
nh08zay3vXxXBFspYXC7nPM9/UxrvjTN4BnQHeamXJl9vIzzddK+xNQxRVkumsYL8nxdFO19r8jb
GsnLKi+XM6SDO44D+It06gsaWSQIIh/lb+YlAz3+ofmOzoZfgpvDv2kwUafTrzaSidLx7PmEDCgt
mYtOytukSBRb7JyjiFlSIQxVvOp07DJ/G8jGMhbhwZZnsif71S5OHUbO6AqIJQk0cLBWCQCgT/Zk
KHtzexWTHLGlxCHaaovz3ej1kFSbanJbuGIMTx3i50ySZxEwadU1TDpqQWk/tW5KemTfp4DLP2Od
lTgxmQed6yld4ttU2eJNGZbzPHoaPmilwLwTaKsx+GQwFHDTaCjIDbClskHk6xfZqQ+oIpv5p7Ss
794MphqKZWPvpc3ype6uslor4ZeVbMOXJPmMGZpVxVn6qUpQvlsQmNWIQhIVIv3fv9+MMlFnrTR4
A7keooAaGJLrMI7E3C3ktFlwPplpqNaFsunof/c08Euo4cyp/ILquk5XBoOX5Mcmy+93/8vawJgK
Sh4UIlSgX+WRgxqPuZyqxTEVvaTGQ3Sk3aOdvgZ4rAjxXRAgt1TXw1X6pd1wODJJ70HPJOUYqViu
E304DVH4YMknuGa8CYEno2MncDtdSITg4VcHaXNtOPuiVHfL3jVUZsTACSHHJLjgXzHdsXVyuK5w
YUWuicwZOiC5ApordFKk9oLGhj+RuTrnRxhGKjBHlzaAzhpWbZj0Tgz6Dbjk0EhXM6ImhTnzGg2e
sve3xtG+4aWqn9J7ycuRAMB4r7zsbG+1u+bZ3+ZvzqFdZIf27a58ixWYHnSUbC7EInKfzIW9eDHf
kTsj/q8+sAvyO5ieYBqMOanssnWyLjcG3IcXBAZsqv3nKE0eDMTcaDxNC7ZTANxE7x/1ACmPzBCV
3EReX4suNjRxOd509jrGlNNMiZiJFtZDzNSY2k7cbZnFpk/WQfxCJ2AuaTz77tT9aD3/poJFrsl0
yQFaidbva2U/+6o9JHF2bJNrE85rs/ygvg+cj4TymqmbQkij6Hg5FC6MrrgZ677+IbTru4rqry/x
5RhPAoClVk6SHY35FKg7XUYy28MFntxGOSQKNQSc1ykLyXnE76BtZ9aVozxY4jDJoGbsAetxGOin
zWCBESKF2m9C0DlXET1kJ/Emsh7+vcmr33TimYjqKsNXQ2XwJq7rH5v8YM9VPYRhdoyg/RbFynAu
YUeoAYtbUOvIlPSVFKeMvKw1z3vIgCP7YEQWtPMmKGngzHdS9MuJua3SCxIhr7zkY7H995f8ron6
15f8UgzWldzhwtHTI0xlqVvHtYj82/X1WqHlFN8htMJH2V+DBtzQ6t+f/c0h9q+P/lJ1FEGU2o1t
pUdTi+gxMl4oD0JJIOSYVAH//rD/0j4VNOWIawzMig5/fXmKEU5oiR45mWg91QXm3+VkwqQpK081
ljMhbWzPqPgWpe6qYPpZ50lplQgnWYGpC9mE4f98Ds+xtSgU+LuegWCTSB04ewS9qSsdLj5CG7hH
Gj5sBlur0Fiyk7bDD2d/7LX/raJoNjOORsitYZz68lxlQdZUrTpQPDaEoONnDEpaH353Dotb7Gip
9KpFyB7nS4ZQRAKPD3qNDny4rY0UlDjdonRNPZSBAkE2abwjIdI4fBsN/KZxIw5M6VQi6kSZUp61
4DEeTrNzjmwSiyQyZuE18srpNBUaadxW6kRxERwoLV8I2BkmWorVrQrqIGsKoWygoi8+qOw16ERz
dSjGa4eY+uyMvVu1HyRUO+WL+CF6ax0wO3M+0lHEIUM/+0X9MOJGytjkmB4zOnY0eU2VMCAf7kmv
pC7mvIJpUufIO0yfeTLBZ3Mnf09ZbcHZVEPUTQP6aM4bmojo5MzlmyfaIxRcp356Sitau8DtrEjQ
U6Au4JhmUL4c0tMk7E1GvDayyWUDKcyOnJFPRDcxGEw/JSnmTFdxITNmEzNvUQpxyiBItlsmyGkk
jM85m7Yoj/pcIeiHizwQ5ixBSzMhGIJ58C0fUI6+wO6QZcEqNy81CuS+PRRwCdCvcQvJlvBs/uhm
4m8HlHLTgkrEjHdSg5+G2Kj6kI9g02RzCb5wFaqOwICQXgkYn9o5+wybw4ANrS5JLGgLwoOAKAUr
q+fR9SJEXz1g8ylo77poF1On5Xa2NkjOC4riqGTdTYJ+L7SuvUzURd+/oZBcKbUMMdchgJblk16T
CskXN3eEkCWeaDgUsF0fMaK6c0dxAD08xiSUVKtgYnQ/0mJF8tMg28znQ8UPkQVEWtC6SVmDDfr3
vkJXP5e347wczatU7abqwnIUTINX69neJgNwqK8musC+75dBVpwK9GxdZhBBO7oOL+44+ZtcZ5cc
Xmx2yTFB8yRtHRhOw61K7lgHDluSFhnq7wxecYu02KJ4DPNzx6DTSvVbh8Q9tCAMQIH9iGLZmNaG
hd1Oam4azijhnHh5EwLRvx/J/ph8gs+qG5IhYzPYqVJP3sQiM+7qwb+BqbKk1cGGWCHT9YOSHJ1+
mRXjxi+0M/BYtwussxqpW59BR9h9+IHNc7vrbZ5qlLAoa5P0KpP/LN6Luo42lOj8gXKlE39yGKYP
dSM6PhpfKY27tyzFj5dCI7L9e7VE90gNlpEJIZ6siD9QyT/Etycn+yHWKPI1BNckCvJS50QVdR8F
iMM6Xmp07lLjRUTuZbiNzE6M0nYla4BC074LA04uxY3Pf8sJ+UOvips8hE6dXC1O0Gys3TRi1eH4
rFwtOpHFEO75fbXQruv+WhrOOLfd0bR5WR/iPlx3Gmc44Hj+KsVj0XIejsV6A1FHCj8m0DIFV2/k
QQ4ieG3xccxQu9ck12R7cyLdrISKfUhwBma8LOL4nnIzRuUUTdlx6OyjJh6fCFeejyXM4EZAZDcL
dwpgvfIccG6I57Myp2st3ILlXwQnPcVPXq8IvS5dUxlokEwYgFFi9NyyOQRU+4zdZlGajL5QtCcB
mMXJWonNK5g/Anixsp6t83Ta6NAi55Jujyrd6zQu4zRc9QrBJJ10006HLuF1A9lh9FtRMMv+S2ce
ZOIAkMQYs3xViCdwWH1a/aUfTISAp7CdvDTIdqWAK9ABrBITv2yzimx4uxKH1yYlmqpbarK+J26S
HjDzadTcRra09GgbVz8UZ8o36lXjry3pSxWhaF1Z6/pYHJPWAqK7CrsNBhgRJSwawF7J2hlvxuo5
B9faGOyKJRYO4uzLU2l4TOZkcxVDa3WedKKoUzwHL0XwJIf3060i39iXsllndID8dZAd/XHZzQtH
ehs4D+T6XTPf6u1d0r/544sa7JpC3ymF5/uvkrhZMhwPLVs4E3j/BvfHe1w+Bgo+APxrww5+amTe
+eZGpSasnAu1YlwCeguWNxWH7+6m9T3O8KRBmYDkZOgKT6GCGXrdMLGLPaoGpSCDivRnGo7L0dhb
7avkey0Kzm5llLs5uU2DZRe/QyfB/lM+JY3Xf8bzbV18RED900c7XpF30tibUvKgu5oauPF8r4B7
kQHgLi2gBuGyyJmMLqn9EyYJcgTaOIQTe6V43Du4OAr/YTJgDPGukqZuZzjH32Ty/KSt0p0Dc1cD
EHYGmBThqcFFTvFjYOBUwsd/V1gKyvTvKhOLXprOXIKV7UuRrtAe0NWCx6D95V+D1xTPhoqgh0G1
WwF/AxlMPq6KRBBfEwdF8QuDNsZt+IX6IwzL9r1rFjpzoEfV62+xnvTxTbezfukfhGDw35Cexjpg
PHDwS99pbyy6MyeC2/EUXrN7dWM+SXCg75Ol9mIWgi+CLyP2SFWmbUEmDr3Uc/9Lu7ePyr32zAnT
umGoJ+Hm3eZbE5j6q3Gb37Q30RH6u4i2Z5jA5u1aD/6VKEd86tqtDft2xTvPT3W1P/nK6a+UcDJW
lF3+UJ+I3PPGLc6AZ3IUvMlTd/ArDWfRPdopNMBoE2xUd3JxcC26Rbq2j7woixjGo7grwlCwaD7L
gdnoAs4QvS2AaxJ71zvWCeWUPwuDsn3JPs1L9NnsrJtyiXp0xRq9h2aM93n8RafszEMv3fY3jOKc
5/ykAZw71lu8Mlt/PXn2ut4Oa20feelK9gwuv+fcsmEowIWcxeTuweDtmyfmw/YheuWqKBjpt3xB
SK22K+/GZ/U8nHF/H42HiGv26cB6/cxered8K91qz8kdW6/gpWO4vxtvIGtuadmpG+b5Q7kuFvZ6
XOm7fAuKJn5ICJyB1HeSPdTCG21PyNKRmukGDuUa5mgBPzRa3AGfW8YraWHRabg+ZC4kPuSHLgCA
+/Ep2RWXaJff1u3BIhnPWuUr7HTKg28vy5eOGQjNdC+HNjvve74JXMel+GvyBKVzOKAy2JoYix6Y
DrwbN+ZjsIk28mt1h+MJOueNw1eYYUEqS2dRwuFMjjC9oGiKnsf8rCPOX6hu+mDvxmV/w3V69Heg
HjfWip/L3OmuxWWtFm+BJ9gyDr97nyz4IeJVfBvfQ0jc+Dsy8F6cQjzzj6TRucHeuOlvh8utfAj2
JeWawBesCn561W0WwALbDSSo9AUg7JL/vwSF+djeKMt8SdrI5g3i4U2yz+50/Ff1Cb8GFVz9QoDj
Y/eqYpCX16xB/EDz7/+gWM+LFSavdcGf4e+qXXbu9/mqpHLC67toid8BBUwuHpIKqKR4ssc9ShJ6
LHPnVsmmhpY8Lu15o6Mv+HR+8cxxTarHwrNu4xvhuQdkUe40TFemOyySxs2ekqfxZG3z53D7GCwJ
bnGVrcb1bMDAxjfjClUG3wfm6p28I6lVXPsFASmushwub9oqAtTJusszDf7PBRuyyZe8hUBcOc6D
awVsuuzOJg7WJ8CeMBmO6T3eygPm+wfrLjint8N6+AjO9VPjzs/zNrzNwG1qT+3ePhlv2Sa+97lt
I9jEp+DcHMLbfuXgTiP6kR1jQ71Ga7R9q5Ym4ouQ+tYtLkwW88RFTlthwDjTu+dve3xdHx15LIv4
V31CrHFnbLKD9uSQzbwPV+bJPhUf1QeyEQt//FNzGQZv+qDWpGKd34oPYmk21VWCGAUIdKNtSJ99
s8Re7irtAusaZUbaiF/wLfV346DeDqeY7euNf9Tpoj9FdtjECa9xffQ5bzEcz3YxCu8fHdrqQssa
lBGii/IYXfM95jZI/v59ua9ubCJeddd/NkgE4F6C621d55U/ceYiDQfpGKselC1KRoSptJOzi/2u
HNP99FyES/N5fM2P4bF+TB6GB9yb8hvDLLJ4cYfR1GD2HIPM5OOAaM6f+rNyJ9+jbMk/0RDPn+kj
6IzTuFOf0VOCnkRBCqKGzSHiezIJkdCSgsPoFvA91V+yg/53weEX5zRQTwdxLtpGCrxp4dguKG1w
m1j2JoR5z6Hjqr7wqWkfUNk5gjBOZVeQUXNAvKdZZ0MP6O+URxqQnnWgy7UcTvItsI2eTmS7nq0l
FZ4quShKa8cd5tWw1Gf4v6sxpzq4DBghEEhB2cg9fA0GlDi4uTwHFBqoIRfyU/KeF6y31MviHzJ4
rp6qkwrXlX1I3vKdlUfo1/fsUtX9+Dp/xq9wDrbzcT7C9XQorn3KmIVTuUxC6IB3DzK0AjzHMhBG
2PkL+x0KqGV5GpZyzpa8NrBxW/5s+oQL7MREHZtk1vJK5CcJWtPCv6FV1uLQRTuxpY/8lG37Neu+
hI4JhHK2yI+wUQFMywDWFtYn4GvuQ0ze+qKdF8Zn+MoQn3Yj15PvU79KjzTy1RXd3WYbXMCccbeS
G/GuABx5IuUwPMW3pdfcRGvlKTkYrr0RtNBpn+FU3HA/sBPGUCest/aJYGMasXveASCmV0jA8XN3
Gd38DpEId7V+bbhwJURW5Q5b46Jb6rdQcLf5fXmbeaB7Nu0eOMWWE7fl2g/Rh/1gniK32iU7PMDQ
VZqP6sK5ZAT/UlybaiHdBTf+AzRh9FB6vIDFXHHEIyMHF+lEBUeEMTLkJSVlwelr0Vzsl/ZNP8EZ
xqMz7kPUp65yyLbaWbGWhPpFkSe3nkhidFzM2Vw6nh6e5XgfvJOSy/TJZ9H6nJRFXy9o3y9HXNM9
GZew1u0nmnDptWR6gwFF+TTvgy0oVVQu2Yvx2dNFX9RnLi83o3rQOMizQjMkPJF6tTL34iLu6ifG
QpxO+BF5Cto3k4Vgj5wpoNkAT6FctOj5noMb7cwf3D5Cn2dZjRbKbn40HsEIm/iibDBN3mgueG0w
FeQ1GjFXAjWtCKdp84ZEzuIpEX1BVFOLFLUHLPZlcJs95Yf507w1lydt3++zrYmx6PdHhyRGEyRy
yMIl6kCifnRgootMW/LgkjoaI0aOkP6h2MZfygEJ2QZ9Cmy4MqpleWsjOWpWPYkZSIYYeDEjKr1p
omAWls/sE8t0t58vZFyYnWtUDNUWQ78OuBB0FXzGp8TfLjgi+rjmrumz9jK9dW80Iixct0/yXXzB
uh+US3uVH1D7Ab2hofdZf0z3zb3+htbiOtxqj9UDz3eOZ9hNkZf7vwkkvybeWW4KX4gBwX15YEnZ
EDZAIKjx0r2lhQvEg8aDeXV4COrV/AvUMaOL+2bv3JsH69k/D/tml5/Glbyf9rDyT9Gdbiz65+LT
uAnO/ca+gfNSrMnwVbYMKed337M0ZJGLQGL+g3MK/PaCgFEOByl4goA1QiwJde1mt/EBwwWVcLzV
fuUqsEJXgs1PBM4vldKT5Qk2vc4ZFhmkm0IfQHoizu5o6AlhQ1VCAq7bgh3nAc1Q7BFGvMivqE+L
N/JUCfKuYy+1PPnu36cJTUzW/jN3skCq4pODM/Cb//ZH99xsh0qpTdpQHTtFBLNCNtEV+bdlgCZU
nW+bgCCIwMLjmM+7kmvfInudzGSLLMozBsNTkvze5mQuppGRGm80yT7BAwho/nGUF8OXvL5YJEcn
RGZ0jnKmxzj4a5gSpNv9oAJSvul1M9ZTTby8Qq399aexU3lI8oqebZUtKc9DzOs+bUkkF0vT8krt
1cawPy/t1C2dozSv6UNqJTjBH0bw34wzkcZoKjpiR9M09YsuRVJ8qS6gneEuEd3+UrpI47Upfui1
f9egRoBj2nAY4Y381lz8ceu0GsisWqGpoE06ltmmZb+bjOG2V4U36DIiOLKtl38/L99Jf4Tq5/99
6JdJLSbFyCYOCAngPQlqqXOJ5KsE7CELyLpP1gn1BUrd2jDcad7LMWeA+YGQwXXwky/gt37my5Mr
7jDX17BtaCdfTsHBOE+VEjSwMZwDjUc63jLkNrnDzE+akRzZXqcjBBB7uIXKoImXjTQsrRCGdEf8
ARKM6oKjk24O+O2IjL7cLdJsY3faLqygK5xac9wODImZy4g+0tTTIzeqG3+afw+PFINnyvph7PDN
gFoAPk0IumgjgCzzuv5xT9OhtuqeKRZPDjbxMzouW/nAiTSUOxrN//t7qWE/4mYKlyy39e8P851E
1ope4sP8U6UcaAJnvb7HdUXmFLjyi58W+yl/0ZqLSbq0MDYMNPNMuiNGO3j//jK/f7KvtxPXn6yh
hIUe/Ht0/8dPbmqoESM+kYKUw1e1TW1sFkRZMgOdWC9LK9urHQVk2XEvw61iv2TbmTrd8UVUgUgd
51jS2V4/rBUzZkOmTzMl49rXTUTF409f95tXnERdR7dYamwBev772gWDQiRmI+XH1CdSckAGT1A8
nZQETlqw0qNydasm7zxiVn4QFq06zkiyS70UlYiaJpsAUBlikNw8BRkpPPrFKN7Y8+uR/AkGvP++
uN+pC3RI1LYpvCvIC768KzXi1smoudNjwjoRyHcSh40yNx5RQQ5k6MlWh8gl3in21acok1tQ51QO
LcGp3TlCtSjmASRVDiPSflDbxXgpVMfTUxxhvBoWc5DZgdpbcDzV3pmuCoVJksoro0H3Eo7YlTjn
R9OtkAKmRXtTQ1etyrNJALIfPBZ+teI5lwB4zuVjPxrPOInMEVUeJstrXmv3gJw2WWw9i/mPyYgA
O+YCQdDTv6/TdzI12OI20iwITjLr6t93VQqdaJLKis6azcKAiJPVI6cxz33EFNhPhxmXd81iwWzt
3x/9zWKOktIwhZcM8/xXbVjtEBsVt31+zMmehR4B6lqeaF7b2HvPRUxL54ef9fcm9OWFo39oMTG3
hDv66145NFnZko6XHWWp2GtQDAYHsQt+yB5/OzMxrePjm5YhnO/1eQ5oNdkr6qXD2KSYwbmajWUX
dV7QnJkr4lZRV0gM88i5nTuYfVy4ma5WOSBz+xB37d+X67vpLPHGMpss9k3L+rp25WrZZnVcZUcb
CySRS8lGx8sYYZV3x9+ZJrgs+DlAv9Tl0sIq5rtYQAIGZ9IGYkz6lH9yNAAiPfB/5mUvu/Ekzogd
B1nTs1GFDpuBUA9ja5qHgIq/O9X9Q1D8cNu/q1hETLMKSVlAh3/rmv9Y9vp0TEKjbn6rF/I53MJu
gFufUlahSVRQLrO8MXZ0SWhFaYfOglVYI0urQ+OvhXRjg4uY2/z76v5/vpVlyaDRNWwdX6b4PT7s
Upry7NhP8aaXDnNB310ZGYVQ1FvxUmFBTYA3iKGJRcTIJNmkhKvCAIiS06mmDYjl07+/lCX2vv88
sIjEUL5rFrvVl0Ws9Ks+C7okP8ryAQQYohIxAQ6ti1AjVk4MVmze/nbn5eQt1h8sXQWV0Y3E3E6m
kakOdK3NU6HQnYWc1BHlJ2aweo2LQp43yUy+ScFxid9mVvFObq82mWliNJhK6VpIxIb2UNYfZpes
uyJfl+G5CfVVZl56JsUVkz/depeHYUt6shE/6gTZ9IzSGJ/HSLLzET0+yKEcKQy6JUhjKMf90UUL
OhdrMfLCx+CXGVPZQ1/Q2sg/hXbaYU4XVlch2RRvkdHi6S3OBNr/cMu/KTzg8/H82exn4J6/FB4K
zm+zrI3sOKXovPR0adBDYVqdsQ3P1bCDGvLv2/nbt/ef2ykyr8V6Jwwef6+1Y6urXdiw/lQ4F+Uo
APDveBKgLB8xozRQcAwfYXChHFEAJzGdNZjwyCVIM/Un+eF3iy/HBp4qTaWe/K3e+eMlNBJJkxRn
yES97jP353a1+Y4JMMNAc/gY4x9+9t9r639+ds5bPMS8YMbXYifN1DacLN76mvtaz5wiSVsq+LkL
xvIxoiuhXlIUXiqdkDarWCXVtTLfZ1Mny51NktqmRDUdRSJ/Dl5Refn3zYHH/M3L5giDCchxkDKO
OGn9cUkGOZuAgbPsC5epI0arU3zIokPQXFLzQ+u1ZyFscVKaQ6QmJJifB14CtXJr7SPJPeFON9Hg
NnFPyf2Klk0Ny2OGe1Sg5arY9qh0xGLH4fmQt44QvVWILsOCvmJ9nigkQprAVOrtjHbxIwE65KOh
RTqz6JVfk+GAhhBynN4bql+2Zd5IWYk5IwsOMePFynjGm0J3+C6dcF1a+8AkNNFWFoUc3qmMGqdl
HC+HkCG3iFU2+r0dPGfTawuGuCE9qrrNaanxnyYQw3QXq6Q0vCuIOuZzDAN5LAkASPln/Cus3rLz
SLJs6Zn9UxpvrHlFU8uyhC5hAUcBRJSaYxsFtJUNW6e+Z65aYFmqdsrwycRSJ+IoIe7OzQCUwxbO
PHreUuGB4ZuunPqppOSeTfXEvKWFv8ps7taYVlm7QkbBvA/f5yyolvfquC2zAYfoFoZiI5GdCL0N
790ATZFCOkPzZYCbIa0FAgCTeObiY3pukFgHvY7o1zgHuB5pM6UG5uarxO8XhZlqj5t+SHZRDeDG
aN6cAIGxOzbk4AZoCyjLw51Jvwei4GAhPFBOLG5qwp8awYRtXsOkXMlhsedEvKbJsExadjRG54Wu
rog12NPcA7vAV+56HdzeexGUO9tAuOGYsPrOBi9jDZ2gSdP7oGNzTM+yOW9guqwGrLgOP4mDCVyx
Bb0BQNN0YxjoDAbcriHeo7wnhZMgyppCtCnqd52Wz+Rg6tXfha5TUkoK1Clah+wCUzR4QgUVWBAf
o2ULwkcp85UQR9HZ8JwodNtXVn0rwvINdTLnSlbGYdJgHtIPHMdoGfTrnqOlJb0D3uC1nKqzEhBN
Ua99BK1ojlq6H+2BEK4Teb57Nb3QcYMb9VssQkcYIIMy0/isD0JtklnBrwkwyJDP2FHBoLEKpt1l
bs2lI/UbJZyXhANsfUCD4DIp1E4ZQEHxyeNasCsT9CQaJiclDNCJuVRimgUe26ejGNx2ZetBYUFP
Cny3e9GiRwudEa4eWvEHdvG8UHYFCb9Zdo7YJtnmlHAn+I4xYn/8TnN2zGUabUTCWSe9eS2a/Xho
2vuyP0DzCdulSPCzltLIQI7qX5jNQqR8fRR+ZHUk5NbuHLG5SKmXW/kxlj8no39NbeVBz1vw8zZP
rLSSSZrXynRdjs2bmlUn8GebXtH3cjW89lEGOYGlMCXZjT8GgxGyDQvO3b9Xw+/OpgaJTDSVFPoM
nPr+XgzDqjOSIdOzo3bPPLWDJMmFus7PKePMFhkzRgjFjaOVnLvzXYWSQKiihVNShq/cCi0BV/6n
TUT5pnVnyCqxWJoM3B2s7t/faojVdp7VkSLNvpjGy1Rm9yZfBVsJDqMwOpvggUTjoqKM/LkC//bj
BfhVJx2GBVb7skPkrVTZUY9U2GrWKOAsdIPDR9aObui/IH+ia9Jkh7EYmJH8tDt995OzeXJugQgg
WgZ//+SxIpVD6HQpEVDe/C7dY4V1spXNSqB4Zb0ecPdFK81eDfrSjJYE/M2fjAIg8MgM4nBfN4tC
Q/PFbA0K1bK0PWiMvB+aJgI0yLcDSP7vJ8gWBfOXDd8QiCj2UxOz3tfyatSLhJslpcf6OQImz6js
PLCULNL75qNDr/gitcIfT9Qo/4uoCwVH+25xokZMQaTTfXFhCqpfSDJEjpOxFzIHl9w8WqmWFyWe
biz5Ne6bFezm7jSDhunQJy2YddDd9+/oP+usIKB+UNld9ZvkAYSImGmgZ2DGZC5ATnYnJV/qTzQf
dAsgrFvIS0eAAdCJxAS7e+GBUaE5L4PKy88+CgMC8aSX7KdjqSFu3n8ulVAPixYYjOovN3fMqUPb
Ls2O6nDXVETABK+G9R5J4FmTjgR0VJqkLWExj2qCJfmLTFh69LabST0aCprsvbTTM8QJ7EE9uAh5
CJ8L8Hx4jLryfaCewSipCQ6utTIGeh4fc5XS3mLsdLRnBlka7f0WEho178Dopr3MDFLtHGoL8MwR
w2iDsz/dJXKEnujciIFp1K/TevK0tlhlsRIueG0WWTct8rbcVIhv4gjgJmMUmKgjvidj0+nNZg7z
h0ZSMVaby1L7qNhvGn6DJLPjORysMKNVVbpv7y152KtDulfsbqMD2q14dkMZWwSHENxTwl41QUn1
mV1pSEBzStZkV5vaKk7OPlrIIhHbjB2rW0kLdjmprgEYBqtoQaHGXmSaLtDXPL+HaUiYZk6EIBst
6DQ3q0kkRtkrjdFtlxCA1H/M8gFwY4H6VRqgWbxP8SM7P1nUpRGcY1oz/UCmj/1SW8VxmKUTWSe7
ufs0LB7IvEGuNa+H+OJb166mYSc2N6ffCqNtLCWvA06CKZ8O7HNdywQFy3IjpMAh70UYbSnKO3xK
TXGXNVcYxx0dhzEm6K36YMVp2bOx+92T1iDjPB45FeYbahFhaWRfxqFlpKZbqi/tdBFbd1ky58Gg
gJIgDNCOISGkzYlf1ykyT3ijhEreyHLGsofcVm6Zs+p07XDKVVNCMEl/F1rhRs8P/Hu4hxeeqojI
1ZII8pG8KaCC6G4ZfoT9VW4m1HE44EpjASoOfszgCWC2GLgUqXyY7BdHx1gRrjGIrmytXDnRQRzy
xNGnrfxNveffVY2rU2VaEG+ckyQBWtCGTYopowp6i7v/YbPfC8sSpgKWX3mwgXJcZefcJtx1tI0Y
uwrScgdMeQDjpv7C4bkj5bzLTaI9DhZZmTTu6xBX1GxRuFfMdWUb9fcqKNKVkJU2VfjYd+1q2qA4
+fca+d17b3D+siFW8Op/7YAZZme2ZV+lR38+sJmI8yei6coRo/wfNpBv9y6DtgYIJ9KNVMv4ewOZ
1bwuOHLhiaAzG3olIoss3ckzTXZ8fvhjg/NElGcjvdjxT17YbzrHhiF86uBH2btscRj942RVFgZm
A17bo1Ge/XkdGTCZT5LzQ3DUN+f5Pz/lKycgNrI5ZziU0iw5Kx1OyfYQVdeS7BVqMfmnOKZv7x1c
IgTphtiXv3bDu8Fo0OGmR6YwtJSp0TlA0JpqzB8ma999kCnTMFCBIMnEbv198ZygGebe4IN42ViC
8+A6m2e1uuU1//fT+A0YmOv3xyd9eUSUPnYUzF48jskOhNdAl8vm5DJJW2G1KNdUPXG/lokupsxK
UYggTdXUa0pcLyfyyMj2sfNjBOd3ZcSfX+pLfzqbIRmGVpkeR8Ra5W3crP3uoNWACm/mV9taibbr
v6/DTxdc/Ps/nlbJdJpsMnmOqKqt9ErUn1SuOZZxKvj3B33Tg/nren95hCQAdpmhcb0B9C7DcOmH
GxTzYsJjhQe/ufe71b8/8H84O7MlRdW1W18REYBKc0rfKfaaeWJkCygCNoBy9fuh1sFf5cxII3ZV
xFpz1qwUhK95v/GO5ieQkysCbWBi0FcbD/Xz7pjc2vs+ZyKyCtCmPed3DpyuRARLFxZ0++Ak81Lr
+mBK+N3JktlAJ+JwiC610UbWk9vpB9Rj3YPpJUsSoSR4+D6sC8J1V6dDXT9MerXdHj0JDoiCksA0
WOLWzLGaDomWuCeRJidusbjzC21Ao+b32yCn9Pf7eFRwpZe9cB6qGcU1fKaond1FG+rHyNFYRAj6
s/Rp+pWvdmezRLX23VMKUW9A1Vgd5irnnu/7Ot3eenrvvFwf34azGxsnOIQFGYQkSErLz2po5dvc
H1mcim3Fvti7II+1qdbzRdf7z2Mgm1mYhPWkXrUKrexJmrkXcq8JlEgKq5wXJIoGgBt3ZBDYLRk9
9fLzXlg7kEvILandyi7kZ2F7nCOO6lKUoCZi1nRoZrmXap44WAq3cA8bvCY2wkrFSQmxp7OT3NO4
b0iLh2jfObeLp8PXuziiPDufCldxOdE2qlfdnQZWJurYzx3KosROjZtER8oQvfRsdW3Yhypwhk+M
cnPadOyhL4JFwWCKVu3nNpHQ8TC8miOz5E91S5sLzskGrTHhpLgwkAldGhn3oCIOZxDnWS+j67Zq
fFy3Qe7fiWKWQeQ+hmuos/kn7byFGiI8iXPnMuY9EJBlqc45UtyRA3OK3MV7a9HjeKOUTpbDj5ZA
DOvmHWYHG4KZX8KVRXll3hxAElcLGj+m5Lc7q7Zx1zckaKAEDjv6Vvg4zlNzb72CbhiZd5lk4Sgc
FMZ1s3cGVj0pnKOtevAV3X0seTAxQ1y8os6/jOvxOYbf6aGkeIF2KXmXL0LkC6Mh8FM19EnhDWM4
T7ZuEluEj6KNBMWYZv4UH0STlC8f0gm/gQ6M/t9h4VlSAPwm+vDudCLorzBVb4xCiru4DFQIyLBV
HcG8WMI4WSaAd2OIV8lnyYcRZqRRglsK8meOgX0EBV4M1qkwkQ5D17pyR4UFlV+xzt7R3REY1YTq
5DTeuQoXOfEEbubH9J2oSxs5pZ8vrnHGfS8lo4q78DjuvM4jeIAuKqyIDAYifEBs/dvovNZi9J9r
Zbv76AK+rn2KDtN0MpjhqiQvKKjLoJxBPkWowtNBKI1tfwLV9Pq+I8+KJCef6F5bsE+ry+oM8OId
7JuVm/mYSEpjCN8cQrcxcrF1czT4uLdl4++XI6fxC0ckIKBzCp/OmBWu4z63zQC3MMpJZitW5mq+
OkHzYouWaip+6aJz9oS7Vd7c846wa+PyApCZbqCqljmos4H9fHwWbGJvSVW8kV7fvOGpBoWTQXb5
0Of0Qmhetl/1SwELV56Ki/Yj/x7MxSlxILZIeps0G8zq7f5boQl3N7QpiVnL+8GRuI18XXiHL7KA
9Tdt0W6lSbFB8C7drRG1MIsQNtY4bL7t8ZbPrD3scTU8XTyQswPxOtLsBlm8X9AzT4PDP/yUM8Aa
YuH20TCxe/eHKzkUzp6DxseRmNSjJVu6L1ugNUADh+gCqY2c6KutKG6mxHm+ljjhcOSCDgqjZg9H
M2Waqc3FOxyhq1+tjlwMGVnhRO1coYlOiq90kdxOh/c1Or4MN24oc8f7+jiwk9rAfXs/62SHXSXZ
nlAn4DABPeblMsV39TRtXDQzyZYWEWgbsEQDJIm7H2qUIfw9o52BDkJhkV5+X/b/VNf/3X1GfRTy
AKOtx80wVwDbIKQcJioku7NRREqAwMK5j++rCy7TnKTxHHipQnUszbJIn+3iMlLH0L9IV9MYQaoN
L9UiX8y+mmdztC6t1O4jwKDQKXbp3QPyHDzRvQct/5+OtYn+Usyg0gmfh/ffv4rU14C/fZXBQ8nS
6qNmdOerYK6bXRwF4mySzeBh9OfkXhKu9HJ2sDrUaT1LZN/VhJk+KVR/spqgyv+/B/pYqRZaJ48K
7qJv7dQ3jvTnzpVwiD4P4KAhJcsRwF5zV2Q/b3d+f1plW1dRqnVMnYQZJA4RYJHy8uTx/FhD/nVj
D4XtgQjOE+FVh0lfP+uufvVvGb1mUhjvr4h8oQTRtXlS3P1YRXLUEYkGwN9CeXgY3V1IkrLjYVBm
QSzihIVlCgP86YX+5KX95+UDSQ40cr1JqX+oV6VhO7jjwnaYVNbJbgNltl8iMn47hOVMD6sXyUIr
s+yWg2iwYdF5TxeAA5i2u7I/cveTzC+3H9PMVfzKq61+hy6dU6yFu1D2cGqeEu/sHBxQfJc1L9jN
j3G2KFbiez6+PAuG++kAx3foLaJBwaAI/DuKyQlQpUrH8HhwdYvd22D0cRXeRiInVr9MN1U5K7UI
iVy2w9BD33F8jemMDmy9fbvC2v99zPzEFRlhl6KQo6RBNhw99GrpY+6a9IKhZFphPVwg2VY0Y4Rg
ZXDaW8fDzh70TIobtNb9XAUfHyR5dEIngcuRQERONj8frSIFI2IujqDOliQbNfIIhl5pNZVuAknZ
JwwXZWgog+ZZ1uuPlT6PEdIAtttgDA9ni7y7St1FJuOylLHQxhNrLF3NljVIx6z663TcgN5orXlS
PVUKeuugJH9V4I92u2fJ2USu/rA6QRiDjUUMLDkdD0e4TtGr5NT7PSKI2w/MFnfFFo8E6/It42FE
tmZO8W9r0HFgAPIPmX8fGaSYQcvdwcXYYm19YZ+lzGAsoyQjRKH8PJWZp5JuXpytE9Wez/+MBAcJ
3U2O+Kj93VGINaNeE5xja/E5F0KqkjEulyfIEBUSUjI+4WFBAUYsxZY4U/2Dsx+Lk6O9j5ki5/fi
Pd+InzTrICVISAM4BYqmXqKGNuXPS2+rYoIHwhfSYb5/DnTMM2Odv5diUN9T4WscXNoXV13JdMtw
mUE9/4kJCxWOYqn4xqL/w6t2g+cLPRT2aKGw6NvxkY1oEnBZwZKwpZNz7vmY1jHv06WGV/M2UyfV
ZrisbII5WyP7omhSpu3LiOjl+q0Bx5Ms4kZEZ3hwRhIj0RhMiODaxfLFxG2oIaoVD8NDaqciOG1f
RJyGX6Mu1m7hqHBx2K5yD2dp7egMCuuQWChT9lkAalmRW8WHmxnrTOnpWYiAUSQj7OTCfq9RZqNx
eBox3e9cj4sbDqEDIniI9mOV+3dNaOtTe74M8Lsb0qGrltJpLNeRnHnNMK7u83oXNF184ARxHS2y
/MkS/mMTDEYA5Bs862W86/+9+E4U1bROyVPsyEYdIEKKhesSzzAjq+dXDCI0RFblBdVUF++xzBL8
A4m5iL9kuxoFh/O2OixowAuE6taDb1ygYIufnjXqfji7EkjPStWbqRK++HCGZvm47q8K7ORDMpYr
lZyihrxBDVdVqhIcaLB5AcJh0T/G1yHHD3J75f37eUjWGGko+jWzTwfBLpPWKmA2SaSb37/u1+8n
q+kPUAcnfFLC8UnBBu7xLi/XvV7olx2SMLKnU4aJdmLm4HeATHaQo7lFvydllFzaziCQpiCVWFtr
JBKlGka+IgVLb+vrFxcOYjuiZJh9TW+MvFt0XY1hNHC34Kb36VVadNLiyc3/UF3hKSz1/nX8wkrr
32FwJ8XzeE87Ous1NIUT1r5WNk+EHRgJm9TRdSQoOhBHYYve8PTIOyfr6OcjrMb5QVPmDbTKUdaF
mkJxu0ewpkx7GtSTu/xvkUOTDVUDayxUTvkxVlUqLoNhdz3BWqwlY9QCyCERzEHq5GFrDhMc9JG3
HO0W3dF55/fhPjAtCcgobzd7lGBy0UyBY1Bs0POQpSfb6bBf4/+dx6Szk3OGTSmKC2nwMI+T3X2A
WwB8owGcOZXEc3o0ldon+KzO9wMZgXRvEEKPjiYVMjA9vi73vd8Koqlq3Zoaqjuf7T4s81Iv0xP+
OljjDQUIxdA8NDQpBA+FnXamBVZ85ehi8i5njMmclDDuLb4FF69dWx7eGPEUn4jyCzQ51ai36wZV
yZbkY+EM1KliuKej8fur+R9G+9e3pyomKFSVNEmSkZ3gU/jvCIJZ2Gh5nbarOkC+Z95nsqvHSiC7
hS/5N+du3zb3QPLJoeXYcNgorjLDSiDgSDKpQ2LugmRSjhG0bi78Wz5VgqNNdNnJPc5R2MUAVMuR
tS588BBXDyVChAV/+N5uhGiwIDEaJEV5PbsDezDtppUlRIUNCcPJgyQWIs092QcyreW5sLx48F4j
zpsuelSviGq3dnWLEEeHHCG3GpvgVu51O4oJy45Ai/x93PjlDH5mFyGhGrf+dSWHd0+d3oORM/IA
R8YX8p+MqyuGZSib5RjFNKDLkMRjsBo/GdPFqdfETMaiTevP6Jx7cPUTW3duzsApx3tHs0axRGFb
sDePgBvOoUbSeu5rbhPqTuOU7yO04VU0dB0C+oB29lFKvFYRZbY2FQzR3/mHV9kdTMvN4T2N2kAb
p+YugqDDS3jP7LN3iLTFYCwY0GSQLroIe1dJJC9YTCIhPoejSbq8u0PdUmOdD288cUo9hT4YrZmt
+fK04E/0ObAR4nhP8KoIxGSDHM3RJyKAw8jHTMiVAyRYM0goY+TxPq0rArWVzx26ZH5iYGJcEWDd
COCCAYOLYthN+RjFH9DhlizNvwByIZYKzh7lPZr5/jklk/7vNeHAjb5g87x3E3WlIIpXHSXgxWzk
6XWjksQxvnrCpP0WPNz3eWDUWI5/dGsHGyH/9AalJSp8h2wFN7EBTCxhfvw60x9c8LOjeRPgizw7
+fr4GKWOagMEevNsNnBOZhU5qGDB3hIXy3cDpMkcTBK/Q/Cvomo/jg+rCp3jVIlA8IKhK9qVT0sa
1E0Pa4SajOiNFJYrnJPnRYizjktNbwmuORGCxtt9jua7pegnUeJLwdEnw9L++hgFXdDYisejtu9W
sbq6mgn5i0jINDw4hK9a4MZO6aO7cvVJ5ZzGanAmXTzfSGTZy9ExbjeKc/Ja8xBfXdW/eKoP7Wnc
eru5wN+7GljPRIhNPQzoPBz9VgdLcBJLRLx3tneRwDNXIlAj7+yd7ZVo3FYUWmEalAsxTA49/ja/
epnNIwlqdxfVDr1Rf2Dqk8ZTTQwqjAP3dbJ4oFMiah0VFAHde4jdT0gryYEjGw6d9GuA5rz1mHtO
4hwtKGshVvZBjRD/ODsErXNzJ+DPjmjhFM8FSI0yvwkjsPENDQvT7OxzeA1rJ/USp31fgbuQXzqy
PyS3s1MH96zwSOZn7cB1tHbOICjGxXgf3C3brWzJLccw8xyCRfmRHCeAI+Hxja2awE3jMzHwCDjG
xC44Fx4JuZ1YDQw8Uky9dEaX3QUJHd9stMqR4GCZZeUrlL+3KapfMjQn7UybQOebqNyS/NJNiD6w
Jzib+um4r77bQF1Y+0iaXrxqDdPTBGKK1MU+ysfwVSLWfF9Yy8hRR7Y+I/PVP7iSW4RExBhZv7C5
J0+ITqFqtR4BDDZnXN5T2BD2rjBMWwd/nOAKGteZqmsMsCjANLJ/vQ4uLAGOecHBNHJjwjDikwpb
dqqwc4mM8Bk8YQF8eXIOi5urBtBCGVoCszeL9/4eM3kpqFhl8LTz75urezUhn9jMdqS71epoabYa
kWfbg96r3ZwiG+hbNsSt7rN2+0NPxidhFCsTTA95ZnUoW7KXj2VXG0v+2TQlE6akV4zPrmyVEVGv
vmQ3m4xbuLCQJFMS0ni1YniYDAOddaRwkbl7DBDv4sE3jHRnP629e3Rz82eoz6Mu4c/mplN4QmmG
w/KfCvR+5aTc3DN5dYuzt3q9f4HkU3FGoKMPhkknyXgd37ZjlpYOaB2Q2FLnMBcMwZxnbmNMd47B
g2bz35EhaNgGC9PFra7mdYE0+evwmhiJMc03jUE+5dwp4ncY+Z2xt3zN/6pC92rYEUJzfjIIYJJY
32zs3zOemU03y9hE13VlvN0mgWiYs0WzWqTGdxIvsEA2B8bZytYQHoyZlyCuZb6JorFgOhvwH5vS
xL+J9NcLGcCA+MOv1h0GwrLFDveAjZ95XBSvxSp98jwfKmWeJj36IY6Uo8EIK+PHXlQmnKrbrj1L
K7U2Sq9CLg07CrPcGV3WJ4DLH2To37KEayHCIBgUYtl/E53EK0eCSpNWaXQ0YvntYr6LurmsX0cb
1yb+VLPa5fHlbBymwZvJ08kx1Pj8vTb6Xx7hf26iz4LQJVkiTPABvjoPhUO3O8GYg5j1UZXGtmBN
yY3X94uxXOKv+sUkPdERsual6ziqsaX9pBqtbdG1wdPSYLUy/NRc+gSZknFiAM3ifGZFrfNyicwJ
DsHG5Pr25rWhlxqTaHObf0SwvxxctfgPZuB9fm7Dym+s7ZVW3/rTgodt02Y3JsHFn6xOjueFZ+fw
576OxlZ2Bc8TrAXAKj+q2b8/jj/d/N+exsORc5ikglJXPI27C41wvB3f8W0yJGhxF+vUuxnBmFvj
Q/o+eIf99DLnOO9/HCN8e+3KCEbrerm/W4rD2W9CQNQULh38Zi9YJNb3M2Dnz9n7v/eq9+mFcPy0
QX8i+atR3g0GTXc/6P2b22aT8Xjk3Vf+1zKqTuaLGawWXsuzfTJe/kTi/eei2DGKWP9zIvsDNv11
UbG66ZeslaSV9jr4SLyiXWfsTWWwH7mjMsDA0UDp54O1HIt4d3OUNiTAt46aSbnIOqtUZioOK/R3
0whATGRPPl77KLOksunV/v4yH5Xm/5vL2LMynXslovZQ9lfN9TAknEFa9Y2nsW6M3xnQTdijNkOD
V8fadbFeCgYiS59sLVi8aL6DZZipe37S+0dU+u8R7M/dyH3MExI4AJVH/VgmXgt1f63k1VqKm+2R
VZmialnPnWU2o5qLX5lceAjdXWvsxI5gz2P1gz7sR0HH9PUyPxmvWPGIFOkcwDtr35s6DbaN1X1o
s228zILS9J2L8V6/CcarutUNBJVL+ih0dRi597dXatXenjn9pBP9qlSho2vG0MxrTzKkd04zOGOY
zQKCozxuppXj+xDu8aGjFXcIl/02sGsN/z7sLTQ6JgAN0MXBdijkCfyYZljd8CVke0kv90tcZaxn
NT+7j5dzQSIdzoTZvsGSaDnaSEwi3WEuYcoT8xoq291gtkEjuTFeLvg8m5qONwxNV5jEbB72C0kw
ji0bl8UKow3DFIgFMfv1I5tGd6e2CpaTSe1PYM4YEzmaYLbBCx1GN7AWvo+Pr8hk1bxO7M35Tnlh
RwV/cWUWr6lhXqbBYYm7y2SvGBMGQmmYbbyiE+hOpPEuDCb3zOgrpKB4Nb1VM89e3ijqvheN+12M
F8nV5JZwjoHidDW9gxHenPFsllnkpbtQ/gFciSHZG56lmZ5pBrutac5qw9rKQYhHgxkWY3qLblDH
kzYKBvaKNfK73iTW4ugE+xkboTG52UZEa5oNgUdA+4oHsGr9gCvmtjl8F8Pv3SSxlAmpCh8XBjp2
XTLu2ts1Jk17RjK5Wk1rfh735nrGMiRv+k9Y5LhQzE3P8/4/5pw8IgeA3ROllfow506VoMso0qQV
DA4WbQ1jsjEyScP3DyfDZzCN/dSaDy28XZqTqW1ZJheLu/G5N7uXwZMF4LEj9mfK9c1FEESwD5ar
f1fIRsovWQVCv2pnHASpXdp2JnSG+Ek32KyC1psR3BfURNfs+1n/5FH80e4+rpXgDSKwKSK3ofoA
vF86IWvlVBVXeTSkJE7HS7ZXZJ9D8zAvOzPFH1D0mqt9mEAjVgIczw+wCM4v4ptixieXZihRGuk9
7HPgfclQbvSXOYj33mbnRfWSvnR+3fflIWoDNBrHeTeyz59ws1uz44iXGMXeUT0gxv3Va/zbFejj
9p7xDkAkafmeDEcoraOr9BANkx+7LCY5Fn4YKnw2n3uLzznHGOGYcBXQ2SS+rpu7JSyELyQrUCPc
C6fpd+jOdswBOXB2vkNMUh6X7o2OR29PVVVQDE5mBocAIdn9S9/srS8UZbIVSBTTKXWivUlcYUI2
xSKxm4FXbeBQD95v7+rQHWnOztPHGlPrBSo9VWaLpvvVtI9Llof7Z0GYvaMH5+C2zntoPgMlZl2o
2VGw2/msOnuHO2MRQogofdHaLfJJ98ax9U5FRVxeJEpGu4UaENW+xvGPMKkzU5blpJjX1n3K+Ttk
pTM3ogNqSygYWUzerHH177t/CfdGdOGHL0s30D6SbfaCSUHuMdk5zdUYEF7W2RzIyNVsifMqJITX
+3tLj9pIA+A30Jzhe/lyASpUjO/v8wovlnQGtzYgP7Q1+GtyiCuR5yVW7RHiW/fkHsZQhQzX3LFv
UZ3GWmMc4sIeBKv78hjL79JKmJ7H0AbRuvA5ODhhgtO9tDNIQtpM+mDHpUkwUiJKyTJCTCcsR9c/
qTR89ZsJqf2GN8/XLuxLF05QdNLwsrquIFvjuzrGURb09AIB53Vvr3oQAD3pREO/GJ+8q2p3T4Bf
adSjkv+ZQMjT+UVbiw7Wv/NXO5z5610rrlgsWdjWnyPj7IypPs2rFYavY6ZTHDsMNkZ2HI9Dq3Bn
s5CVzRrD2Td0I16mzvLdYbcVzRjM5OTGkhHHbIoOqn4Tr5B+TUpsGBEOZeyJOTPwyvEckzn7aM6F
CdE+y+k0hxyEOWHPCdqw18DUMCZvCzOxvMUKjlXAGz3Ggi+yM9SYJBFh4RGmYIKl2yQjGhONYna1
mIXr/qjjTV5e9vzR29kAwPhGPmd+sj2gbTeeNVAeOn9/1j+lB/zlUa8Ceez83REVF8NhI66St/QF
HvhKiA+zyms+B5tbgV0cEMPupfF3nxihphOdDIZJibcUKYHIzoZ0s73d2++LYl8/P77Rv+/o4bSh
yY04OuU3cSUGGDBG+HI1GJEZuydr70+nuL8v81DGq23edtmFy6gxhiykTc5xkMZBffXswPBI/fjz
iGlOqLoMj5IW68MQFW874XAHd19pMzk3rtQ2q/Ommx/wVXMRE9Cs0uao+5/JewZ/DqKPT1Ljulje
q2L/ev+dG6U2aKtM5N3SkkWN1J3dSjLwIm1iUqiWXQELS8UXcG8mAR6H0d4cLGQz3eM1qS+uFl7S
/j5YXSws0WpjgBv6tJCslGXpEuDdCYkvxnNd/CpwcAStJ9llrK2VYORdVtejuY/OU/Vda+zBzsSH
E49QixWussq3fNotZSzpUAhrTuLe4W4BiR9c+U0e9QkY2erylYC2vp/uxl0zmbiSc4dva1yx1FpQ
r2XhaUyqXJ6bNVa5xjWu/NNruR6Wtj6w1Q8AWeSuhtJQUmi7qc4XB1uBDontGEYhOHom6zs8dzz7
nGqRzbphnN0w/tst4HouId1rxIq45w14KhY+JjGmOoZMOOJVHibSt4uFu3FCgTvwOsEUNZv+19DW
jv6ZBzc7rc9LhLkN/Idx+6XlPjVzfgoSgneA+G5j9IUkFyGgoiVMZEgOW3UljMZFrJ34NsIX1kyF
8Y7lae2cWHyw8NtZ56ErfOHjp+0C+pRZtcyqcc1Wg4qXypwwvPbjVETHZiMcwyNsMmZNMRFusVra
3NWQtajApvCjXMI3PH7iV8aOME+2F3AfQFas6GCwYY7KQR7zYbJD7SRWv06EHuH6Qpj11RI7C5VH
1Xh3L/WEle7uiQponFFF5DanX1felAOzlK2hUxyxZvP1IWlO4fD+ke7DQWXQbcBzA5jN0V+GNAoV
/CDZ399QgprKNoeoO9m/DswDMHPpn1/xuxDfh/PsA7UcDXaYao2RfBMV6mfbI5ZneMlejRQWKl6m
tZE4VN+oS9I3nBL5Jknykrcsruc1ud8EpJRWgr8hVt/tpgUHxFQUIBrBruyMVvfCJ+pJG7rF3hIA
kNP5QLOzKkiuvBtMc/DqQHCG6QE2aAZmc7W56x3vrqtAoWbAZX/F2QMQSooz5ZUON5TVecJ/j3av
wzlT4vd1Uf7pdKih9IQm1f/SHpqch1at69upFDnMt+bYcaBEOu+SsZwb8ygK8Igwg8W39wSBevTW
+rN6/X3VhwL5fE1O12JwFFccR1uzsa4Nu6PvourqD1+dOXl6Jn9ok/7niv2W/xd+UNeaBLrw54q1
PYISWvg1pNIBVFGdLRu+qzGw4nm0IXwAwP7lA2NLvPemkh18//7IH/UW/7mVB75TJdV61o64le0r
sNZ4HPvzKYdPIAETxydz/fvl/sAx/1mw/3rDDyw4fZ8eTt2FN0wB8xq/lsbFfo1z33nvDNeN3l44
u0ab3HgB/fZm1u8Xl36qBP5+0Q+7hZ5f0yqvuThA8Dv0HItSxl4VHGkX3hOICD+JHzb5PhkHgTAw
EeyNf9/x7T7MDkq961Znq/5uTfqOkIUv35qLPJQOYc6brnzHofVg+DQVGezzD+i/NBDXubmmQiWQ
lmLt5tGoj67h3NlendcTwJJdGo7rvtgg0u/+l8/O4RgQoS1sA2gpabMK12EwnnHm8tvERH3FMXPC
UfrlBiTGBF+sXqKoManJ8rVuRpOodx/Yh2wB5opW21pb3B2M5Sl9Re8QtwZFtIHM0xg7jTEf/zne
f9M6Nca5SSlnGyfL/v6m1O4/fTagRqWesawQdfyT9eGngkYHo5UVRpCKoPffR3rJ5EJMyqJbYWNO
AqqJPZl3688xTzXe/ULzOEx1mGsQABUYLX/qjr8m6EBohpeRdOxWLf7V0obds3z94LA+PhbIYZ/U
aY/2V/0clMTefg05ty6RnPjv96qzNlPU3RmTJ1OhqT59petqiR/pm7zFifL3STD8YY3952IPa4+W
6aWqJlxMRu6yrAv6rRfcsA9IPC1E/wSVyW/dEHvaEYXL5P6qEYrDmehqNFgxL1CEnt9qMcQHDGeH
03a/Lt6OkOJxeoVIO/S7VUra5cWBXi3clvdmQhoHm5ng77B/PMKfxsv09y/0E8D5zxd6WMFuI2gY
XX6RVy1xLUPc1w9htWjn+nb0IYS630Iyss6Nqd1tZX0IVNqESzyWjJtqlUeHsyd8b8G4bfdTMhZN
KrgRkcb27/co92/wYTxJImeP0UDBZpDB++8b3mllN9JvPHQquCK+Ja6eQXtfS7ToT/ibBuSjkxP3
kV4cGZQdsThaDBdPUtIfJk+32Z/K9X/u5mFpGl1v9yZLeGIa8Wxv2btCBj0ViylNbq2lAdsrHOz3
q/b8bKD3Y+u3x9BP8L+mVao12V4piv4xyGZyDAFSif0IkqVGjDXGqzOy15pnz/7HAf9/z/5xLtfX
oXS9nU/yKvcxnSkzJztaQAKyS9UltYY4O+KyWlsw1M7hcSsF0hpJihLjzXtDD2QNOhs9/vT3AfFT
B+HvV/DI7JXkXS7dZAYEdReGtVdfxeg6UoBePGlz9Ruq4ItTkWvwVjl5fI+BmV53/nA6rMblxWoT
u9xBYUMayBHDyrandyxwf79F6aeXhTcTGD0qfnK4Hl5WJXej7qofe6tOU+yMPL5OrxVUEC0S+meE
zfPL4Jkd5Y+T+a+LPr4soVOaIpf20gpa8Byim4Glvs3FLap+8gEu88rpQmF+9ooQREpERHJ1ofsM
6fu37+IfA3aj9Z48iZ9GkAylTVf6IF3azP8O2wLdsJLlirjS4xI8DH3Fx7AzOfA56mTAkQAaCIGN
mSm+K5cnb0H5oWaROFLLeBSqCkXhw8oxrPY6BoZcG4oxpWEHNsoJxh7asl18Zp5AGyKBvdGFqkcG
FmfJgwtcA1hYOjizWpIJn55HRwnPmTIJDu7QOtucb4zC1acQMwxlXtny9Dje+XixIXRS+Glio8yD
o77sVwq7+cXUX9oNSFm6ujx5tD/07bH9+uvrPSxFqXpMO6H/eqgr2dEHaOjqCTad3n66C0RCPCBL
wOVIqYQw0uZrD0i1VKiKMZALh+9yiKkPLvH8PvmnpRzt3sv4CYD0P4T8cdkayrKK4QoUV6T3/77/
dFhVHEtqcTVKrBzSynqUWQU8GZIELk67Pk8vYyzI1drJd5a0s/AUKfI3lIE0qDQjHWBUYyjtUh+5
t3Z6FsiZ7UGAexmBOat363bugw5wecCO6cJDBhPYYkStfewWaRFC+sUWasqqnJZTEmWrc9gHAAGN
ShauD6jbzjOVUSnSQsLR52v00hznp4Hf4Lt8tYaEilwtBcaOhEENYQJW6mtnM9vcgKUFDPbw9zcV
KNacE3feEMwODWXtcSqtN2irkwXnbRiQM86IWVzMdFJ9j8aw7h3fEWSJR4ccqjEtlt8nnPrT0gOL
Q4HniixX/OPj9tc+kVepvG/vWseo6BzB2+7HIagnx7PEG0QnqueanIUDYSv98AeiHq93Jg3D3Bqf
na0eYhPl6wCVhHXC8MnGrjGBGLiix4aabOqCRxoQtzhb2UMDGNIQvb09S8ffFso/KDz/H2UrqC4t
T/jbDKBH6m6un/Brq1NplUwk3cXt1yV34TAEZL4/mU6P5n5/Ksm/L9XXIX89uLbtpP39lEirQ47F
vzeE46N5Q3vvZCtN9V72mTm82qj2yITzf39n0g9n2n++Zf9O/7r0vhzhe6Bw6fzSIzy4qlUeYecq
co6Awev+frmfoIJ/LvewJsvojU5Cw0aRTWTWNxpKPRvTJ7wPEe0QyhgLR5h6pXWe3CPNGZlidJ7T
h3wGHjz72v3e8dfXPpAdK6Z3Xm63gL8R43epT+7xDd8U41xbv3/pP96MjwvR36/34QAkZl27v5Vc
bKD6nBQOmpXMgdVEyqi3wZaiBnkQKE1CO5UTUkDQDw0oXsBL8k3IMH44JZE1I0teCR3uYXPh2CcK
VZ+4IM+lswnkM9oHTBHyP3eQDVF5sufefCxRpFmhW8Lq+l2f+/D0EbEzeKwolvCS0kDBRu61g9V8
czFqLfDWAE6iQTM/m/s5PkhnxOGtWXjl4oTg41l599MGiacIxG7Sm5X/CHuOeVpfFZnFGeqOdbOw
UPFuHhE0JjxSSKXtvEkRO6twD8UYbmZcasYp7oMIqjEi/yfDst8J/vOC/rqZh926u+72+rnhZhRX
ItVh2jLitsrOGDybbT+tkPjvQnRTNFCG0UNxJmPCfiJLnW8N8O2fyIqDPFQG7sHcvw0TNw2ffbOf
mBvs0yOW5QGdKHJ//x3olX5vO561uMIIE/cWROpkXO9Ua78Ugy07hzCYh6+nt1eSQpbLzoDdizXf
0RDW04tlNzZ9win01874kuG6Q58dmUeop4U32ptzZJk3Y65FkdtaE8kMMuTV9iXGKMcIyumqXfAP
FQ09L4nF3f/j7MyW3USiNf1ERAg0IG4zmRFCSGjiRiFtzTMIDejp+0ufi67jcpcjOhxVZbu8vREk
mWv96x/sRifenj2idrw3sij53+8YU+k/PEO48sQI4LKG//NvH/RcXD/H5rdQ8/JJHcKSJnPKVo4E
qHNrOcFTEj+eUsSzB9YDvybOhkyeN7D4GpoYk7QS4rIuSypXYjGYqn0iXB9tkGk/z5suYoKfowHt
+bGlsDZ3zvttz+6wFT69vN1LihyLxvizusl2Kzg4twOU7PNPEre2KiOrhQkWDfs+Qy4/K4ZVE2Ys
MXOn4TUjhoV0rrzmGEwwLoblEueLbYks/RFcgJxaS0O+YLWRDNYN85bCGFc1PGnAeHgzhdwJazik
Lvl6zHR7ZPGQG/IiC+SyiA9AkPXevi+XuEDBGvZuAYP7q3fr9c7n8EJuxuQLT1HMWxy59aGH1FfU
Llje+KX4HxqqLRLSSLDT8M8SJxtSVrTG3ZVZ6pusQ7E9jYj4fEu/NSSWtvCxCeW/W0I7CsMpqQwF
7VoPV9MAbkoVdkF8+h23xd9/GpTL1qw1I7CLJoHAVEvAinlmD+LZBiTHzCHR7Gmj0c0T8gIB5h6O
cJOBkYY7BLYYq/V/r54/sR30jollIY48zKO6vx0HVntfaedKU8DRw5k8HVPESVyEAHfmLGfqykjV
GBFSyeizV88Ysot5bS/HkgloWviH6X9fDhPiPy3mf1zPbydG51Nfjau5a4wbYzeP7aaIiimGOSKa
YSA4I3NHMIOKjHhdR5FPNplEhN6mwNpnxbIQjWUMj140VO1F2L1YP7D7FuvSnqikuziB/UhF2KUI
O9tDFOkmRdepN9h0Bif5awNIDKLvMiizi14gklif5ewP7vCTekGmT4MhRINKFD+ehs5S3H311Uhm
xPMgpvzcEgUywoZX2MyAzF+zoOEUDVZTfrbdRK/F/OifZuNWVCRhn6XZD4+ClcQob2DhtzDh5lv4
NajsF+Hmk8j3R5U3ShteCvNCjvcRxMur56ffOVOW6QRZAhjn20tiBc7CN0vavZU7M8XEtFP5XG2j
DuP9RsocXhsxiUdrEaXa4C3WnWE6KpK98HdXQSPOQfzfz1Fv/PE5diHRIOZuomL6rbra1632rqF3
vmPifQwPodzDUWmObUjxam+Kc8aFFrOaG8w0m5KAjLcRccNZZ9mgHootYgrxGqlRsF0KnCIFO1Ev
EwbO6uJsAh9bcrOnxwbpg+zBSml5uPACk2eB2EBt7zN5woLHZwDndYr0DkKvd6Jb8ISPpsVEk7Vq
94EJy8Vp/MB4szzjyVbe3BL4ie0Veiq5iNjDRyX85nnK3OmJ3QoLy7Jr+Ph/uVm/bsbvpzDiMyI2
KIj5z283a6G9ivK7ODfGxl1es7vbXDGftcoUUq9K0cEszhCnZSvEX4pbgdEUimpiHe/rUwjvhvWs
I0OHnjltv2SHe4lFxdk9awnZOfo96U6gGpVVVBaerss9lWUHEziiyDkCnQuMPXwJmd0OtJM8s58a
uNheQ42EwZ1nIDy4fW0TKW/CUzv5Fh4JV7vuQyf8tPN7QfjIoLvz3/GeVJT4iHOh6ZQQXVq4VItq
8DQ8PWu3g1OdHbuhktft/Ys2qd/+66GMUHcox/aSgNe36R9QAIIVqGRjWbi1bfB0HXRtuFgUVUSQ
+LtFpKSoV9e0PSacqsrNbu+WNLLdw+78PJuyjRXLyX8xeerYXSvuGLIigxRLyqd8JDfIEWjnQAoM
ce86nQVCPvdYe5p3wOGla5MTezU8TocW2i5z/P3GGH0cFm5Ff3mKirb3eiZgC22oP7Y1J3KLFCs8
NyrZ6bXjZ0UurWO8XC79zVAZ4H0DjXExLVuK83NO9aOzr0NqVUoREs1a/ht7Xyt9fcOT5ZbkWwFT
n8fnl5++EZxPv1d5LvO/Is//w/P910LDzArWg8HL2fitCcFK/N74HIzvmB2y2BZ4gDq6qw7jj32c
tyZfzs/5fW0hYhYNmPv8+jTcDWc1wxTVappcHD/FKkiyp7QBXtF37SYXyo6OBxM8yt9Ofu/ZMFph
+dCdxijEUGfJdoSpccBCxrD3mHW3ZJ7Xzp7v2prUE4rBd6z7z4/Yz96w0QEzlzq+IteMwzHQVknX
I2eSzNRXAhNiP6+daoQl4kWQptnu0djHNUARyaG4Cd36mI27JGchNxbfiOETg4DKRzKTw4VrJbuD
0GKi95okvjvfCVJKvBw4cLUcR5pLAGeUjvPH6bGdh0wVez1cZXxjMOhNzbTLHrLsuk2kLv3ODynh
Z1n0WlB206ZnetclCOcuY+RNYUG/XG1R5EMsKezPWenQXyErs3TaHsC5rszc/Zp5pTjhEg5xy730
vtjbJCcKlRfClxk0ozK9KAsJXiU4zntvv9HsY7p9RO03lkHyvQIOsx8RFluOso2iosivELNFerIP
aGGsAYoheG8YbqcorVQdylc9qEjPnhY1xT6YPHyOkOgz737FpEkq+PS0ag4KAi6vstUvosWXmX4H
4uGqHZgDzEnAWBby9pd+6H8QwX8tShwjGDXA9uw0VMf6j46USPRz4/J4UIIQ6NsUHae0yVRz9dlz
i4MV9OeF9+ppP9ZTsoC63te1RuzEUKppIpDMabOdhYQYMI69kXTc9s8bG50OfrjKe0vDm4on+2Dd
5DXeERw47dkFTy53oTnG5LpuuveAHrwMNNHufeh87CJ8Dp95ke+ZMQDv5chNZ5dJgy9ZsaP1LcEJ
W9qcNW6AJwEjxqwZkWd+UNrG9DgCTStSVMSPFB6Hu0vhYxMiC4DiaFM24hvsk9HDq8cLbE1iwoux
Wir6xKIrceo5MGpxgl+zRYyO9aeDCNm7UQwj6zjae74Zc7bgi+bupIl7hAWCKXZjaBqU4HpUTTWU
mYueicf8Rx7RQMTNtESbVvw8LGWJxOo34/pHabnIve43XDO8MKMvZel1p0pedUbtqxAXc9tBI3HB
5RtWZcc13IdSCzXsUswZuqWNJsMQDLaQULgdrKROGYwP+NvoPx7ZWL6QbtVBo3dal0McHAJ89tHj
FfNPfIw6EU7xdlMWWRFQrlOaZ7rT6NF188WNHuGiixmevVpIx+E8kzdMESLVP/FnbPghpH/H9DoE
zsGi1tDr1v4d8tNrjArSeURvWHwhzs5yHx6dx/qQNJAkst2nx3DvaAHKisXQ5E1a8yqt93F7QFYK
1Y9fDy3/KKlmeXKkB/2tQftTf0ZCFwk6bLmm2f5t0z0eWtVLM5gCR9R3F//bYkOEWnRyoM7yPCHB
KmySLn/wGWPjH2mK2oMey/7vMqPzx+sAu9Z1s42i+nde4f1wv5qP3f071hNS1S3oYHu7fEqrsN8c
mGiMreHj0deN/oM4zJvTyk9LQguOL6lOfohbbF/4YBFwvgSVsQjFbX3CbyvAUaCDKnwXYWNFDOfN
399Hn2Z+I/UNI43a/TJa5RR+lgF1cNURVTO7fhNDc09nwiKwdZEL/s5dpOHjmnd15zG9ohVE9Msx
tPP1N+OmTHv95aH8idehg0MAktP1tEzjt4fyWFiv4nLSanK3eJmjmdGlaY6RRtDXF7bX02V/iVpy
+rMwYByEo3T9NwfrP46O/nkJv7Veu+IGqdLYf8fg8i2c2QDBYKpZMOrqhjxt9R8a5XLenhZkKW1K
bnn+2oJlIXng5DmiycmtFJFEAx4dVgkdae1CuFyMPv62gvU/FfP/vNLfmrLXoWncPtfDd4w9F6HY
p7AFmDHFQg5GBi30/L8XalN98N8PhG7balgqVETHaux/Hwhf49YpqyPP5v5DADPyNNtuSN2NkxUS
ZaSQc7URglTBSScdV3ZE75b10QWHqWanD399/8ub0/rjm/OPC/oNJds1Tvdv623W47ZAV3YTtJEY
xCgtGc6Dxs5fEEYbducvfUmF+e03PeQq+ta5D/UYN7SpD2OH3h3moL2/ueXOJzB5RWBYx7//kN+F
WfjfNBT/j7X1f2/hbxMgk3ijV9Fd1Awk2qp3XqoSrjmCL/WQGVu30vxt3vOXFM5CgHGwlYqwHPoy
/f95lriYNzDYaDEf+W2RH9lxilbzqA53laXUhpRauXt0/h87120qaxlAIAzwQERsMN8wAwFWUyM/
pQS+97szMrvIiXa2R2/935f2R0QeohNKTixKmmhw//cy23fN9t7QmjW4mQr6oMOKUUQEQRltWpna
lU+9ey2mfUhCqbEDTfjv7/9HgPKf3/+3W/O6GPpu/2nX4z1NP8e+AUyJ3XoBX4q5rQCCOUSc+4cQ
KYg9VILeS/xAOs2UWZp3Ei3cjULqhq9oA9WF0A89euIyOLxfAhxqG/qURHDap0sweEm0jo7suiOl
loPWnNZiBOnTslPULNFr57/wwvzal8I7HNy9RyNiXV20NW8cQt3//ti/pKn/erv/cdt/e7sf5ruz
6xS8TJULZ5KX6SGSzyojQl4pWAuRrJo+HxVcXLhVcsqBw3X/K14LVeCfBE4QSYHnhUj2Ms6Jthcf
WIgxi4nePxi21hwrA7PD3M/B0GlQgLIDsQXtuOf4JStdpvuNqbvaxzvpkvyT9oB5MVjel8Zh4J9c
kNpiyqHz4pUtb+5fFt0f58f/fOi/bSXNxoNoFKtVg/5Te8/yYHjYlNHHzBYNt9txaupf+6R5jx8u
/kx/sJRylC6GyiJxp8v1uwFHCTis/XRaF3+iZdHfuP5/pP788wp/2zowNup2zSNXeJ21S2cSJ5ki
9S3wbsRWH6t8oXR1O3tnm3Z7/bfb86etH9MX6KTwFki9+g0Jeb+LW9Mo9g22/qp3+dgVNTX8cmI7
9bjWQYGxLWId7BHyY4Kha4AOheaZ6eMlFz/QlEsi0BfBBSKhe2JXxkpyWg1PVlBjR7fiQf/3Wv4j
K8ZScYzosCkmfteKHcrysLi/mPtW1LRNSWl3zY4BL/PdEJ0Gye6E1GApuDFNLD0M3Fn6MMy72S4j
4htTmIN8gfVuOxep46iGuAl/FDjfxt+mrH+a+cG6sLijwHH/onY+nouTtXsDqkL2F2SDNKNTTNnT
Zxg5+u87QsYeZI5/n99MjpE3oK1oUvf+trFWC/PxfhwtYj+icnbuYSkHUBtioHnmEGqP8LQI8wU9
fSGewzietIMnfqUzQtd1G4S34+XuKYIqD5kGEOHJ7msFZ5lOvqNJC0VgN0U+q8DO7jInyymMZ3bp
RozDCc6eRXzAE8nymjObNUW63Y4M4Y+2ey+qPRDQt/OCtS5mlFt46Yb7QTzrQtIJIww0LkvcbzWH
fpOTMomuqvaYtkGYP1w2fi47uw4x/nbjHBVAhPzWLjMMR7DlXFmVU1LVN7niGNl7+vRTy6ddDfHZ
g34QR825la3fhCn565szQVPhsLs/+9T4s7vt14LG5CqPsT+65+DBqYnAgNdrvZ40PESnDcmb0ICP
O9Og0tAaxznjAh9nHWOLWip5SBdFP0FayhPZ2zO50YbDLtJ/2Z1Tzu6TINBt+Muzo8aXd7x4FzFe
+fy6v7elyZiIx7IXk9mRwQuL9y2xBFqiYu4p8XKbjpmgWgm2E9sgyilUEAHtEN3UaNt1jqRPMZ3g
d43IT/1Pgn9Wz+ZOu/v5oiNWSp2Fby28qCwHr8anBOLDXkLeyUDWecg/fM8+oBJ+PgSuiC5OSpgd
0fL28xYJSh4eA1E04e+f1F40IyRK6D2DP6tk1CBTB3TVJX0ylsx2qZ4duFA4QS/wjoh+jZb3/liq
acVLSbYelUgn6qN2nfX2AL4ru9EoPcZoWUey/3gJaYiRjV3URRz6xBcLfRSl/siwx1gILz95+Evb
x6d+HuX6ibnDhBBbUBIf9pIcfxwZbq1g4dwRcQiM8KnzpqxtaOmjKkU1thul+iG620YMKG9vR3Uw
GuGlE+Fw7j4cA/Ye6wveZwPPqHimnLUnLZOrwKnpowy427MPIXchnBuZZA8sHE7MClgMCHlk7Tx5
RqXlqSnJAfjDedX4QZEhc4KRMsFWZngYYR8Wjvfs3lu1Hi37KYpV6oeO07Nih/mXZCn6t+ktop7g
pZ3oPMeWgXESS5Bl0RZdKL90bqJgNiF71phcSkQHGBe0/BGjifXkPotmjZqH8N7zJXw59fKwsUTA
d4MlTOzUV2grrNiB+EEC1TynsvjXy+6QdiK0yitvIuqOX/M1r7wS6I0i3iSFCNGLMk/0JpGN3Loe
4UxCtb824jZQFrguC1VUbmTZeAptz7FpTzo4CJSl/3A6qvgt8aQHmJtUpR/po4m5H0TEZYuW7kCg
aYi7N3odab1PSTEyIqbDdpoSG8clHJ3Q2Q36Y5C3a7zjt0t3su9BXt/qAVuMRMcaIkuXW0aET+fO
5AVjaXvMe7zmPT6KCRod3imlG9/3Zgxl9+A6kc6mBz+ZebBo5BfwwCYFZjtIfYljLGeHCHnSN7Hc
izHtAyObp8Rno8b9rJkoXSRVtO+Hy/1waQhZxlvGQhc7rCbO+DlamluMEZA3IofiG/usTafpzZWe
8Z6GfTN06Ecif1xi4CCW4RZjjjSto9HNffURN1YfpWTdqgMeAzCHUjK0JyPpzJXz7bK/fKW8JHvu
jEIhWUC8DbwnpR0fM6xZWaFWU/IhH1sw4d0QxQQIHJ5MsFy2eU42MMfPIWXEZmSD4UVmbrJib+LH
U8msc8BbMgQF4hbnVNvJEciZVHaavxa7b2nbVg8RLQNW2XFm8ZcNRLklNNnzrskh1HbCDdhV4y7P
HoAuqZmjrDK8lsBUMDxYXd3syIYpEtCMjgwIjaAP+k6DVZK/lWdI/ugTKvDAtWFMkBReKczhyhe/
RMudfbCqAsxbletVka7iGMEqu3EymwFJYvbtG7JYPhsMrgrxXsbHK//97B2mjkF38BGZ7gcB+uvZ
xuozYhFY+6weSltBQsGx6XT2PrgftnCCIfczNaeH/Oyu3n0Svjjlbt5iojxvsSXG1mZ2+7KouWfA
6VQWj961iBul28DGFOlXnZyfnlb67eRxDAgj+Iwq7HA+rmIBctvaof/0t8/EZ6+OeEFjNjG2wzvM
SqfG9EuWeJGLCZ6yhUNnmrHGj/FiSMtw3qQsaYYnTHlw9EURxwMhvMoU5Kvx6B5M7In8y5njoU2b
70qYFXt5S7Ps1eBwWun7qLO0zj2Tkx9E9ta1q3ty1mIsPvunJe/+qYsDrMRrhKw+22cRhnUW+lxS
ur6+xf3CyscHkQMwT148xEsedCT7CIcUZ+PDmRHP9T4E6N9dBCDcRZGyx2+voDfwIGV5xF7JWafK
4yHcR6MtA+yv5jXfnubWbBAQGhscZ4UzuRBpzo5zP0ug3i9Ybzu51YLHnCOaPyN82Xki4BSuiQmj
UdzFLGDwYWTsLdTbbDgevIeXXXyTe2t9xars4Vxr91ikeoUz/D1rfMBOlb8bX9KQTyzBGLo1QAfg
0ru3h8s31dzq4x5RMXLImSOOOh71VQsJsK9N2xSPLWJFhpdYDwQA4wyeWbcXzuxP6TdKjsKZlswq
Fi7GARwRFjlyHJ0zIOaFyXDELh+g7PuAaClzhMQ44+glmZU3vePdv/0ulgLkQvzUBr/mT1Mrmeqs
5WhmkDHTRuXO42IWbbUEeyDsvXjyAbrnDpkc4OKLSRflymQ3mc2OF7ZtlBs1/+vt3JZsgDws1eAm
xph/v+xGCHIc3OjkWjKHrnoTZZCX89UVKyt8SSR3fcvvFCEmBgzph415MFT+RQe+L3YpNscN24O2
gh+iygk3uTgr3uwMx4rmFN8DkXVYljixqJrGGpFmwDSZP6S8IBuQVbB2+6hJkQWAb8xJgaDXPjhu
8s2SLENKCj1m0+r07q2YtNUGlQX8kelpQ2L4XmT7mVKsVwFSuIEhF3BhL/bHfgBmH2AF6x7GBIb4
ALeShZE0YvpdLhccuOFg95LvduL+8hJNLCbwWjJY4+I1dbMkr3psLacteI27UtC6ewMyPgAHMtXC
1QjO2F2T6FfrDUEQzGmaTttysyZdWgiCbtNlLAZsbtOkuacEg4ZNKELvfuq1NKdY7gedk8/SWZTu
juE6e5IgPgSr6CMb3rbxthkMHr6Mkd2qtGupN2EQF5Pv0zNA8UVjUjM/9piqWOI8fw5dNLeY4ZjT
naP754QpXgIXiLPCxkoCGvS1K+AYUlCNNwtQXc573gRo0Y8NGzsBOhBseBvYxdkt6fONY7RzLu/5
4+4+kaWyBqixL4MvJQ58IHI4gvNA1+IXkbrim+XGFx5TYk4JyFVGaYwZM2VZLXbcJtvkkr+sJ+pI
ltvFaU95iY4ioyYlQZr7RHSHNIJBM37+ME6v1eQY9/FKQCuvbuGQ8tk/pHRkLe66jgtG8VZuAyqH
l6SNj2gFi9570M6hfmhgfu2Upgo/HRIkbcIuPk5fAQ7b9/QuR12/fxkwggbbFX6RPBP5RsZmpowd
W49weuz3l98c/yVDWdNcfuqX7DMGMbddcYZ6g/bH+CFfkedyj/e1Q2hFx34zXby6uwo37BdjILVO
ednRLLMeMAih6O/jumjK0ulx9l/7SBRDLmcxpDRBvLEBGyLiMGNAIt69ZXv8zig4DFfJaNul22TW
Q7iKtrFoFZmFO1bYx/Hm6JR5GWvBls0VhknDDwsXax8o+LzE3IFm+iHAA6PTm/N59759HZ2kkVRO
O8Ux//jo45s7IJBDfFZex5725g1XfFNCBannHwIugJVPlfqv3xx3Vw3RdPpWVyojuktCzhq+cqOW
33Wl4XZ+sEKgTMAB7zNt3TOj62FZ1a4dogRvQReWxxIttGsYTPwvGYyfLddAtufOtjp2q+mQnG6R
X4A/aIsqUx42oDDsvv0Bd0vJC/nnZ3mk0ixG9WhZPbhJ12UXmQ2zRXpoWGdvVGSeUnl/vAoR8tFu
XJnh2rAF0TMcHW242SdVtFkQYtLD6agtx0gaUTL0IHF/UosprOVo45/yDbGbKfCUb0vqyJf3hbPB
bWK68ovDAk3egEF2GLCs2ACE9vV2supDL6Bg5n8YTZWlAYdUWvF3x3jlk+yeEueLIX4YWeLm7L0G
tfHrp4lxiuQkY/uBeR6QJc+a5Zt0R7r3uCY14Sm3J/wQd1p15VX05vMDLq9Q2qDEfCY0QNSLR4Fj
k7q//Gg5FzbMM1NZWf9ghu1dxdstS3dwjgawoz7iMs4e3l52Jp2Jxc4rblfchwcKi67YUti5aWpM
tTHvJdPN4T2iGJl93Og7Oq040/xJN8ZloOWQaSgNiI2wvNbFV0Jcedktr6WHHVgMXXkCiBKAy5+P
+7h49cJp4yUgqhkUXvTAyhvssVqb64jeRBUJrTBHq3x3dfGhVMzzyzI2k/YPB9by1hEaYU7qG6lT
q+XplijPbpejUccoe3RgnswfZP8zZHt2omjZ9R+lW1oxTdaRqYRNpoGJNq/6aRtywuYZTm5OtPe2
O6SuUBfJlrLXzZu72FGXgy52+0eGKM5LC6pfA4JmU9B7ATmUzlNVu6RfYZfvJCRSib07NC/iQxiU
d/iEO2uCJYHbnT92IXQlfE9MXAJCGn9QgEJ13B15dPej73SBg+TjaevRAW24sL52ZmzUWfKN7i93
94b/+as2xWSlNUYVuYcaFyecD7iS4cRLmUathtPtx30j9hKf5DtP4QhcVmlb3fZehIsd24aE16ns
jxC/c1MVCQ/TPxpath/bGr1c6NxUMHGesFfT/7n5jtL3Kzu0rTBEVWtZe2Sv4GUCioKhmuHNcncH
8O1WowYqYriex4RyD3OAkPXCob45bThxxJ4eVt5H2Wu0yuOmWmZJTXl4STNskoqYKCN3PwDjMFRp
JZqM81/IxtvJy9Zn9ck3wqbLpwUC9tnVQU4qoezm+Lfa6AMLNkTEzFYU+dHWV1VDtEynbaaA752g
+xZNLNJoBQ1qiGJ8x5DH1grvfLcV8LLQPMHTCDLO4ORL+pgLu5CILLLPLstzYHeYfN7lpHlydwQJ
5ZbfcSLrzcJIF6ozVxADPdjg6oG0JOWGOR99L0KpEWZC5ThlFx+Rx3lKRohZ6bgNB8nqlqzy9mB9
mNYePl5f1zj5Om0QlRNWj4AFkLcUIwezJz4czQO/VQBDHYY5fl/c1I9gjWl9jlInU9yahwyObgsE
g9sDiOOq3xsGg29fENhVyNUpWtUHDmYqTMrUWuYry+UWdpeoRdzHhLr4yw59Cs8gKvTNTbres3cc
E6U5PpBptn6ymwJnA5HRieSJ6a+okMAzFA1y9aAx2NF7cWFq+sG1UXgPPBwq59M3LIazmCYugO9B
5vsBRaWxcIwaBuuHLB9HtQpPeS2CAyYqzPWZ73JSEsEogQ4q6YRw+zkisFqKx0vNC+lpR29a7RuI
jRFPqBJ1CmKtkrOSCpcfED+6ntpAJiYt6Prtb0/uXjyTsPeVg086hVTR60uG3W8SVu6y2iA+Wt/x
cZE0F1j50r9DEMPNTAKx3Xd8ah3XiBv/H45Nx+SxKY7v9i7Dq7OEMDwO6a7fIgKdBE1RkAol/wmU
AKNBfNm8DOpIchkm7/7qTrQb0N6wI3Xh3rtAfvbCVhEXQ1UlK5Box65mbE1gJYi9L17Xqndna4k+
P5Yhy5luBhjQ5RgBnvACvKG+K9grmqwVdL8fFDh4xz8Y2Z18Ouij/fWHF29jBDyAUzBtkNiLq5QY
4FEkvaY3gDpVRsOPn1FADX8WhD1x1nabmIwO3gOv95xZHMSiq4sffKppbnsd+0PfQGYyPwD05XN8
yIdcRmveCgaDFmfugIJ+lZ8HrpuZ2Dt1eoOPxGyi10geNgfnDULIpJHc2LgnrUwfbsz+DjoBLgE2
5Wdxgn5zcH7VwgEdxKAeeKfetIvL8cWZPw8CCv/8xcSxRa2SbeDCn8/xZsGOLNtq2eFQs0Og827b
h31Q7XtZ3qaDNX9Y8+0HzQt9ocYYa5xdNjxJagpVyR5dmGcHPG/VvWze6Yjp399D15Bn1iog5lPm
iYvwQH3obnaQB5jEZsoB3nZ7vbcZdEckpVFUhvPBvRTT86SZtsRBvgf6BbFYjUtZk8GI7PZOIJvR
z2NWMhIkGaZntNRPptfl25ZL5YSIx+kSdA7EGZtkpGMvXO378zNVfII63rSLrqenKpdN1HOWTsY7
BfoeZ08vG25a64Gef3FJu2F7XW3nkOfK17KAjdeeEaeOfbGVXHodTtO2sGoy5HZdCZaLWZExucBH
aCe8kNQ1pV89mSfaFT7lNqGO+GAaPbwzoZR08G2tsbdQAB/87uU1A6FOslOobn5rvvlMb1SMCac2
TUftcArv2+ANnNrE1MBZ3z98DmpuyC/aN30w5c6THgLO8Vu+r5P33gWHu4FnUE5ghcs7ccS3UpmG
saedNhf842+yw4sJ8IQQS+YKIH++7BUNadn18+u8GiUKBzoPMNWdZ9l1FKziZJ/lOTXVWG1OMCUx
VhrSSzFcr1Zf4KgrWgfC2dFfdujk5evrXhoJMAFpO/YiRYxyR+jaYSlUGbGIO/sKsIVZj7yuV2+n
QatVqBoEGOLA79t09S+bqQHQbxODOxi2O+QZh/5sD3/VbrfW9N6qMFI1VVOJsZmUxIVzNoMJdUnl
AsVp4DVAoLSo7GwWNUNBW3Qc5FWwerJTZHoU7E4ecuWF7HzC5iKqVowP1N3ZkQkheJ1eVAzcIV2s
AHc4xtWtvOUcmMPrigPeFN7mNd0JsOms5lh5Lx/DOIdAqhyKCRIT+SdY6fRSC1rzftWQmw2aTWHp
jgbrzNZowAmp/4LuuWbFWCUiIYGDtV87l+fqqjQo8MKbH86ZWwEY0Snd9s/Z8hpkf7JD09GqT3QW
723Z4B0zbqSwnv1d1341+s1mrwoaTqWuuNRsS5MQvuOjnZkn4sNl2XChQSsuoGaJxnn0bMSUmZVt
cnafP6Oyub5QE5c2R8xFkavbOOQuu1Dz2DPv7tXFPqrA6UgcUvpK9k/+ZhIr8Pa3OWUhaD/GwSOF
YN0Yt+4cygOs/DUbN4FflwNP0G7RWNPuklB/8pQmr2IO3nLybnhAIkZoUl9XENu7K2eN0EhvC+ep
UB7tmrSTyWk7qUzPwEsUNFr0rINvjSFQnAVZkvMiC8OOT7HwrqgSRo8GJ+CaVFYKDHGsGE/h9pkX
NKoyj2ZRah/cEZhzAbPHGfmAwASP9vXB+jXvOKd9cmp4Ew6hGzgHDwAEanfiGOm23XOLKgAgToV6
PcUCaKvjG4jw4spt3SXfY8Zk/+DoFaVptmFz1nhPWFGHXwtgh22VMOZNTDhq+xQXN9c4DC678EWK
x5FjdDu6onyQ6xpTw7Y8oqqdf994jKP8HRS4dbyCL/TIGK9ihFibg11D/FMe1qqzxWmRl31vt/A+
dM5d6UzJdHTa8bc1+7bFtHYhHcr55WEvxPsBKZc2pkenqBShyc2KafOM4Gexbh7lhoMn63DmF8EO
a9eOUP383Wsbrv9e7Z0mwiDuXZWeHSoM3DpPEpfL/vVjM1V6eZXXHPdNKF1CsReZSULXpQ842Ace
uu8XvP02MSvok0aN1cGGAVeLLfWeB37JPKbRpx1STdOln0cfUidmd9VEtQhKHXRl9+ycxOQRpdvr
Jl04tFBvNRmjFwQxmXA89+jPv0ATp8F8MZpb3l3pjpaHluwj6720/fHlKJY7uLdid3IvOHy/0uVC
VEtcfPfLNpJM2kt64qecH5f03TAxl/Oqv9Tjww/8Skd9XIGfre4cWSn9tTHsygrGAE0PanBTqZ+7
6XZPjJr6TJ86JHiA8fyGbENq2GNei4ZSXSn+fFSid3JwalhMO3A80ewJq+02a4Gq6xSgpjnlzbet
UJF7f+/X4BdHx8Q+VWMItRdd4lyfYqyFsPcxp5OLVo/8uF9/heXp7DKhlXbpU82cw/7TIPi+1+3w
OM8TcmPbrmPGsC58igrKAbwgI/VtJtPOqABCvYofnI2gQuCpUPGy7yELanKw8At1b9Fs8RU7Oa7S
F7kQe14XsaWef/q0NRzRcT3doqVY33QCL/02z8d9bcISM20m8coX+QPSUf4a5iixIM/yDg7+ZvAl
7mqOp72iwmF2eT5rAmn89RnvVm9KwqanNRWvTA0ab1BEOv2UeR9j43tgMb9o9ig5VO8MiH2dKUs+
uGdMb5uKWrn1GX35fh0se0ecVKeHG21/O+zfw5BYBAzRuxGX1pp1YK5fcVSuiKH4IOwYs7NiZo1R
TXf4hHNIu8KlMPcelSfnAhiktprXB6fiUS3K8Rb53EKuK7dOJ1DKW8zd+KPgYiha14vNjUnERA2F
3c3Fy1YgFKpVU+dXLenWf7V7dGM5pSxgHNAv6KEuyoW7x6nZflDT20/w4MVk1SbhApT5s1j+Kpif
evi8rV9avsiv1BoMpd7An2W2+oys1RnNh41hovPIn/QYRIdY8mD9H5LOrDlVrAvDv8gqBGS4ZRSc
Z+MNFZOIDAoio7++n3266hu7+5yTGNh7rXdkwWw2YkctcdaT2mclprPfd4Kc6bGs3Lm8HiEUFgGY
Lneg6sYpFFYGn4U4i2pkxdkSQ/qw9uCaArpUyNqFg7IGWjYEbCC51/emXa+wP9z9pOZnUz7Y8B/j
3ubmNvJdnFNGCfb7/BvtWrDpI1DGZ81sNKFFm8kmoo8GxWB2jejdveqQ8ZRCBEgGSHvNTjqr+rE+
vuaTjbFSwo+wM71ETvp8+Q7C2N7ZCDarv9cduTX+VBnS0JBdAQjiDEKqSCefMwq/v4AvCWD4Bur5
/8U3YZKsxzw9vtmprBQNOmYapx5EkS8PDn14T8paTaJTOToLXgOEHzgtiCsQEfs9zO/asA5f+Ijc
5UF9WjxAeGg4IfvltyST/40e7XDU3NrjXjsbd/vzAP1rU7dUNTbhAHLoDaA468Uo8el2uT7Ny732
8HVzQQ1XN0G78OZRqxHHjflKo7VWf5cjFr9+NVGIAFxKm0wwilTp0LyNsP4mAeEkCA8ymOOdkGAq
wa+pkAxlv66Ry+o1u+1ypOPcadfYe53uxRwSdrYQlKbk0iZlJUfcgHcQ8t4zFp/dbBIIaV3isfzx
/UG/ao2XTSiDOqboASBvj79EBe+mM8GXIivIN//zzDNldTQOMyFuyazNZscns4u96U7IvrjmWI/J
3Jkmd5GyJm4AsGw6vXlNuFXP6XwzfXhLW+QhfxNTPj0KzSyUy42niv9FMig3/euKyZC99kNU2ztk
676mPgBb7SwWGOsuH+cCOqNtxCfPJmrl3ezIyCxobhZe3RqfmVUncJb80a/QotMZBEbMJ+zpW6FT
0J5LGDP6QR4ueIqgYwXFGwUDLEDwYEJ++QBMwzIKYaMYfTVoPFA9UrziJdCQWLChsR7qXr6NETWy
bV9EZwNfzez+01R2WaOcoDqKwZLtat/TkcKcObaaGI9GqgUExqDacQrx/hIucn373FEvPBmwwlaN
RfJlmyrvcK2x1vR27rQ7MMXcV6nKOdVkStrp7kHXbikGUOKSfTw7bs/GcZWhlR4Dq4BqlS9H+lux
xr0+4eOCEJFEvp5Ztb+Op5SneYnV/l4XlMiXb4dSNS3emFBhkEFuXu0nd/fZEldyJrC0FqdUzhhg
TAeNnIOGdoV89+gOb2nRQB2Jn5/mv4jhdCbm6s7oz0c22ItJFWSooXMuxZxiHjqxBOzCP36u+tkD
vsCAFwKe7uKFqbrYvV+IxV+q0FTFxUzpZo96y6dOwrw4TipPlVzjgPK8tPuzRiqpo2LV+H5/PwxH
tg3eb/rK4qd7ZqZ+3VCSaNP+h9ebRxB65RJtxF8/Esl8QyPUw8XJT4cGNqEUEmXxBANqjCsWz6vQ
enXLS4JqE5oK2Z76V632EwGeuUoN7i/6CQTgti8uBvrfxlGm8O8N6DEghHg6kIZK2kwy0IGP39Pn
mv3b4+jt/NFJFZ89v8vnygktmHb6bYRj+T2nMOC9bxBlQIC5GL5G8tfXqPKeFJgS0u6MP4ucGWlw
0+8Jx/UJTFu/qnDlqjznRKtex15iDMR0iNvleezt0XB5x37Brxw46VqMXlW0zGs652mtDJRbG+3o
Fh91TiItUyWUZOdRriLrbtqP1s63dX5KMG6yc8HPdWSbjruDzFsV0Y1qVEH6KfzqZVcN9i2VurXc
ls8jwuL7U+1GtR81lkbKLL1V3Irc32jgjf39TU7F+uvrFXCEomKxByE2+oapcH12cgx3BMioJVkF
X4yaLo+W/7B9IBm2HvcvpgHFqqb+xJ1/Quv0nP1pAei9VZN/kOyZgyMQnfVa+yXuVWiMh19CcMe+
+0VagPVN2wHTyHTZjpgNxnTScyRACWJBBUbnRx5NPF7jVTbDXbWDJeWCPxdWDPwP/8k2QFeF9aOC
tzgBh0qxJUE+POk2Vmxq6YG0t+CpeEh4y1Gsl9XuT+yH8SXIMP+3O7DJGLgLEUXV+uJx5MHib6MZ
vkbRFgrU8fdqy3ecerydIY7EBchCwIoiISoj/V48WonVke/LKVbNxz+Nu2ClDT6z/Wp1+XiT3T/G
gZ8D301t+pdFR4demnKtX80raeQLgSu30AzGZRBtrhpP2dfv0yYGQDpB8q6P5pRX8xnc1903OJpi
TPF2Px21t66oWO+VO+LsAHXK/NwzvSQlOaEjj0CzaxZGe1hcddlCMLNnMd+iYoZFmi+L9Wiwij2j
qbV8r2UUDZbSO48f9s8V7U+XAwFHSM8CuIU3oViuG63glc5wZ7ltIhL/G20BD4ivmPW4qF8jqr54
+u6p7TPBlwy/SQw/Vbmoyax5gxf6n0aH8rstDakqDWI/arAFJAoER71a7D2LYLP3ubbWLPWghx/C
bzGUa86TAdz2t4/FfSV4CGQ26ww4kf1vA26wr/cXjfWZ2J/us3gK5CdZQqEvCKUQdISYrpkxKfN1
+KEabj1TgxcIj+5u05MAWeR2yraovlfl9VO6fyRmp6WrlL5J/wY/5XXcTmNlSaNNieJxL6/9NFBW
5c8RePnS+Ynp9mQq6KeqsS7Sd7nvQYDqa0yhmMWVygl3Prccm0QuchsyHijuwBZbmyt6jxeXADr+
L16kV35/nT1WQOMcQo7I/PIu/BZOE87GXzPHy6Z1YCDmuv2KfZuYoX7NzyHApcIdPBuvoovZzTpD
+OBhQH+4QdO7iwSSR+9JoO+sno89KG7P41DbAqy0XGdEbe/2e2qnwM6O4myMat47+Yholgfn6unv
qRDDy3YQcKkcVvv0DEBBpMF6+zRYWWAm1ntQCe+9ePOzeC95S/v9hU5DdHQ6Y4U8MLAKWVX1BZdT
ScuPEwHyi0MdAUeOWOSMhG6GNkEwaGrOPz1pbF7pkmOZioxsme6fc8LNRTsUcFPJVQD8c2bKwNs+
e2QW3MJKAW6EusfkxP1Ap9iSoaxYwgcexR8usKUSjY9CODgz3Q/aliOVuxmqzB6CLrfOl6s+U6ZX
+XCFJAB7uPUNQ4Xmo4LqxRQZ9a6y4sBpmbbWZuKMv9hDfyPa9URA9G7HeobpQnKe4SEZ+a2P/+y1
K3srNF80rVDqCZ6jIpr6hfBSiS8JbrG3ITQUHRQL6uJXyCD5vgB/F7p3NQTMawyMHSsdwHuEcdSA
sH+iUqi5pbm+wKYnAJCDYCgYtnrz8MYmaQ/Mu8Nzxgd15Fzf6IKkNdsZue48LQg0+lXJ/aP6r5mG
AgJ2ARUxKANeLL4SFLgds13d+xvMj4ARG4xqwtHmoRTG9SOA5jtEC3WhQmxZg4hSq/yvuW3HFLo4
SzfOYj5Q6LFKPOpAqJgL8AM1iPqGTXnWY+dM4ABxFnyzNfLFzDKnG55h9nfQi8Ha/BI7Ey3GP8yN
5Fy8p0CPvfNcf1RbI3WCZ5YtDUoIOcfSSOw3cmlxF1zRtWGdJkA2pySeoAcMrtQ63J0/nEkmaqgV
ia0U1JsLE982/EFvBYwMkAoKE0ZNAyvN2u6EHxRi66nI+iggYp3XYwYU8tnB+U5nU1vpYXXEEh65
mDsNWtKneoPN5vkDHcUnngEvVY6CThdIdOCAc9myvsXYHA8WapjHEQkPAsgb/vgWeDDXtlS6ElSw
RV5lNoJUtwxGQFsQW0eqvWmVlZCsaxekT70CRJYdG3ssefy2DO9yiI5KqMuBeaJpMnYHID0afmCm
9YYviFgTjVgreJmYlmeIsNzdVCNyg5rZuJ2m6Qx3wO8GoRoQ3vsNqDDhnr4jBOOn8JilUEDOEy/v
LimC/v6Xd4uK95EVFkP43RUP/JOwdSwc9u726dA29I2TYCq/3CnAdgm+fbPJOWlyM04yiRGWGfZu
LwpGVT6JvYG7neVOJyfjsccnbfe+GDmKXXgoFGQBqWmHMtpcWiWbGpRnGhqnNHzRkGJVG3uZrF0E
CqG8Uvyv+WPCVlgu++/vTHML3pdNC9GMohDEBunSeRnq35oXNrLzTQSd/d0EKpThx023vXSJf/kK
gOJwlTo1swgY2RF1BgWowmZ8aGky7E6Jg86ls1SFFxnQaay7HXA/KfJuxPthoHqiX8chjh98/fxC
SqEHeuxWUNTlHOUezjNGP2KUch5N+8m7A6guXgLOf5neXzI+f7RxSBSSzHAOt0jakHDyOwKDZ1P1
+vs3Pm7iTnqDU7UXUwK6E9XjFxm8Y5B+BGOMnTYKK3Xbjjwi1UceXNzMsClV2o2DMppKuILopSNe
t0zdsQo7+OYdBJ/masU6wnBrusrD6zD/RzahDA/BD6wEQO95nNDBv0B6O7nsTc9bRP7luo/RGJ/2
nLrQO9ECBStz2f6RuZURxqwT+KVHfsWgyDHBqRnZYNpFNO8VTjp5lY6uQ3zOWDrqKYgv/UZEutVM
7Foc1vLhoTpJ6ibSbXR8kE/MytsujHRdtctxDO9NozDJnyh9+llC4lw9x+qW7mmxJuNWZfOilJir
SXNN8So0fwBsdcktMNFFfVBp7Ea9OzDQXs1tky4n8qqD2ntOYeNlxTUHAjXWz0n4QqIld1YtMZIT
1lVMm/dBNty+WQKuV8W0HdmQeQ9uWKvzJWrSNvl9zhrB18D7/dhAmZqTcFy6UTNNivmLb0TXvcTI
nNedUxW4td302v6DTdFiMq1079HYqmITX1bOoeGb/ZiSICl4556aeeVoLul+0YVDM+VrpTRD49TL
OYh+t3cuYlbUHdFZls5Ybmu/8HlwKOZszTgAsChGivdkWZAeQF4qS+XYnjyF+48//d/d7d/LqVod
RrI7QPBaCXTZc+Q0UEQvl043vmDSDuyKOGnia0Si16fa0axz745PIHMQFisvnK52GqFYSkyLptf5
m1AsZEZPlmrr85iWlf3NWpmtNTJUyDgCi/mpgDeA7f0czRmZavH246dJUPGvNEw5s0FHat+fbL5M
1Fw+Bm/Z/4p+VOsHKVpJtrZ/+jKhXX0lgT+OkSaRvQN0mso+SL2ohVMijNdFAHHZUqKm239rgggg
6AD6GF1orEzo5u0t5f4V8I28FDYwvoF2yoO1uTsmbNyfvB5pG9aezObhkSr3h50Cdb4nofoSn+vn
w+jPdHG5cNb+07Wc//lR4ewEAVpFzLf8A4uGmYfmTG7OOQpTBpJACDQLm5Wvxo9obfUtB5HDyjQn
RqYQErivpWIrbriDfLq7/SJckl27PJ36TWYj5TrxgwUc1Md2sDVtPgBlMfeX0U8RzBFjvb21abNn
rdfW/BXQscVPgg/BJQPX35KI+TtBnOH2JyZ4nznBv6h2HQgm/76H4gNmEgYrhO9y+ECtQGDS/kE0
hCd8VKCfgi7A1eIqqBPFUu1hyRHUpQwULR6gAOFm5wa+//EBI23V5IhNj1bkiXlbtC1l7jb4GVaT
iyvUaCweR5dFkTsjdzJScPSDT5HlqtsKF5L4EzkA/4ltpY99wQNl6QzB8mXWwas9EFfc9J/mZV/a
4L1VEmePwkagq/tktqqUuX4G2ACtQmIEwSe8IQmrAlovPr95njpKMLnP4hO/o/7FHHS3UiKbxHQU
2Y+rXNnCoJK6u9gOYfOXmgLPIVvhLiGKhekFJ6BBKRfJtB7ZA6cjZVsBt/7TZz38sJCHmt1t0ezo
9SzJfWoTD//zw3xKAnUQhB2AAynG5OSy9xTtQlN5Qh+LJluT+MGnySJ0RynRvhBlBfXJCHjx0GsB
M0THFsnFDsj4gtDotF1vk4HowYDS5K268/kw8bTXDH13glc+i+gVpJ0TwXs4A+JkOYX6dRLdNUa+
xq2XrECdqb0ytxO14QKa329q5a5pS0sw1NnJKGxin8SraB2Z6Av6lbbqziRdhegKYrsRsXP1N6E3
UCqVueRO/YEsKZff/cf6Rlx4nve2sZMC6I5F5pccXQ56yeFpr+X9eENEHT8U5+t7Yh/0lwVXwp87
rOI5+1/KrlBYJ8J0ABdy0Zs15mp/4WpZyXrg8j/UyvnSfnJwlf491y+vYi/r/h195bxA0sF2DPsB
KiuTaBKhr8ppQGecfH6h/I2vQtAi3bRNBj4tAENwWBFMpH2Ce+WM0AXo2GgBJiO4AfcMNXzf5631
PqIhIcVlbNVAFqcIY8Zoa/yq1CpJloQr2K6GbcFdzY/LRKP2dBDNMJ+L5+8J0Snf2LfeFg90PM2k
Vb1fQYW/F8jMwar0KbkllnEbQPdQd0CLvue8lBKGoZE3/vrlIWU0kqzfDKQrcn4rD3kUU/ErrHdl
50mFnW3GV84fHh2ePUOfQ7dvhSzVH19OfNLoK51l9vXtfm6cnPPENguXs3Gbst3phCJeEJKQiiBU
KJE4M4VidDmk1pg0tC63f8xvKhDiBUf+B8ApyCBheeiRsXuEY03vWC6doZ1KNSf4m1tDsmN8GvYn
5xpnGPZ0fNmbvqCcj2c/zsBaaoGwcoT00zgJH2B9kvtGl5rPr8ItIzaNYbM4j4sVuPFCA7d4UhrT
t9Zry5qPdIKJv+q8UQtySoNTFmIPI7SHzi+P/KZUxukt5AWwNat2j/AvJp9sKQNrhzgeu29mndwj
ReXyPozqWQkve2g1XzPclw2MoqBW8MA5cSyoiMyD6hOOO9coAiraNR815kaoRUjxIS6K+26jz8BS
YdBvO3DHZhZ1y7A+TFFLswhseGtLJwL0jrxy2Ec0jwxhz0XrvotAptq6t0NQjNj6HufTb1hGNDJ5
2EuMH0EloZYV5yXS3fCgH2PGE1v/Oxj1DDse2WLSKbp/7cQJBpFlv06p/xq7hivrj2CSzGAi2Nwy
Mv8XKrCwU5wiyVb1fcOF/SZ95zATQOvCe7gB8BdrpZUdetTPcFDTFugDjmZrBLHLN6mG1ZxDlTQ+
MqrSqSg+wUhyXLBgL70BxcKHkGcC2+mwJIZLEZEIwpwhgOLfDfvDsKNOlcxAc/0LKcGT5Dwm/pM+
PZpVmxN7lvYMhln+d8tG9vOvANHie9pUhS2fdhnit27fwWvv4A/VWaHjuZQcBayLRZbew9lvSgEj
y84m9zHgKaq1g/7O+ZvE1O2LmbxkJUIdA5rPEiuHmcaldrnwuJnWA2VJixMJQ4082OKeg+nh/LOK
cleLQAWegQykRDdBXsEwlMT6RIImEMo4tvNqgXNry1o6On1QzDjsqKWnfnzVdFWOUHxGqOEI8hjx
juTpqnydEqIVXvN3xGrIy0rvrHKs9y9j3kycMt9GfMuFzQhmYg5+yi4ZeQlzkOk9MYKUk0MR7x6y
/2ymr8zpa2QiwYREhxQn4KEobKmnuMuXY2LxwrT7NYKCkU8LuLAfH/fZ+MV7zhXV74BRGHDvRaBl
S+0bsIX1c6DTt70Zkt13/iQhnG/1MPbNmqkujhAzoI+HFbHeyT5qaBGloOkDbM0x8Fs8xCbUCgkS
fpIhVOJwAtairszMf71plexKO8YZ15AzaBlP5znyM/j1D8s2v6A9GOgbcLIpXquGk4/dT7zo3FTu
gF8OSxnCxjFjmN121NKttWHe9IDSDhsnO2o2zFVGWzI/WpfrXU2nD7ruan9EWcLsbjp0NNZOIuhz
A5mN/Z4zZhLYymg3Ta4IIar3+a7YI9BO9l8K5hn90wWikWfrytlCGrtq5Kjj7ZsqVnU+ABoXop6e
yUr6Ym8gqS2CjNHcx0qtdizczRRSebBpNNbRGPESwArUS63OvQiraMSZu7+rbkmo7vXpj3srhTJF
TlF7H/2cIiIf4WXxadxM8yX59ilWWS5NXtl/opki303UbTXZZg8U7FruyGlYcLFx5QHUf9Q1LLoM
KdsyojtjM6wHrya3C80clIz0mr0N512xSa5pvnsSRcg0gJxp1Y0DbRyMZK6f5rl7lXdfinYIACh5
KBdpHVbRKgdkY62QnbiaZVgOuKehPqJAl8XrIE9w4Oete788iND7mHgOHEP1WrDFCkDW4ZaV0fLl
2rV8EQ6leJ0MfMFxDO4Sj8FdLz2NbvKh7TbRxNfuX3XnpqVd/JYozcfrId8PcOU6CqoNkiU1d4CY
7q+LDJ1Er+w07/ccoS/FebIOThgdnE8clHhwDnEB9esYg5Og7Gc5Y5eS0URObE6KRgoTvpOH8wFg
2rE7i3ROzYEqK8Kn90YS8vY6EA+puskEumjb4bMaGKX4kcfva8uI9pqaLxgVJyuOXe8+GB1RmLVf
I2a6wtGLbayHKDbIRgF3gTJHzwEEuFHWR7mbT/Yk6D3nZ6KlAQmD2ev6KyrvF2d57HPV9XP1j6pO
gjXx/pFNuS4RFlyH7b0OGZAVz2zXZMRF/ucn5QDDPyJ/jxGPf2UpVLN8qZgCGMs7pwZk4jBHFK+7
EjfT6T6HpBvIsqs8Y4to5zXtQtpXxnNjhi6cNxWJBg9bcx3xMr3xfZW05WFhsF5fw1Tp7fuGXH8Q
kMyepAzWIjEQjnveDhZpxXz2IsrLNrY6Wzm//ipt+foSpwgUfu4reZ5zCZMTFxZY1TtbE07wOyL0
UyP55u8QdIl4IaJTQYzc9Lno/WaezTVmvTe6m/57mI1/KWqgi+8efM4o7IyQ1Pcp+IK+HnxzLATO
DO81rU70f4BFs4wHo6f3/HkgNSgRmDkmTAc3xh5jl4Ku6/BGXyaKcJZ8RVxso914WkHhL3iIB78L
jTBlXV71c5LOjA3OU7++kh7ysF8bI3zcanbuczZNQi2QAp3ncqnI5PR98HBSjnxkFHo/YG8dCoc2
+bxYslSP59LthTV6FW3aoGNCOkrLR8u+byHIAtsxz+26fWPD6pj2jgCqWOhdxKXKDA+do37l0Kry
J4i3JVwgLmQOAVSbzRScunyuiKf/qI665IPgQewpImZsfZCp5jw9KfwoLrTxK59O5sppZHjl2Pqc
259aMF3JH1jVDacI1wW0CzeYIT6h7tb4EnqbzV2Z5nxgQKt/KV3WLFYEgYxtA/JetdLM/shuC4O4
GnsFpW8gNlhhY0tfJvPsIv0mC/6R0UlKyIJ5qYgbG5cv0Vy9fQZMVXUihbBDcyVtIBG8RGR+js9j
pzedIg7lksIOwJ12SUeXSg5ihNbFMcEYGm8ihTEywEfmJaozTu16bDMKvgFFyiln9ehzrYhuzcFt
UrxFoZzYJG085DCnMaNcEBow5NP04VWoOSuvFEWfUjmXXRYFvCCCMIgXpU7Na7XGKPnaKqzFAfAk
2ptji56AAXh0LZZvSuqOEQRc8NmTM5AJjoKYApGT645ZF5kq5sqMn50n3eR0auLO/WoZmFb5HhcU
V8qmDFDtzIbrmI4M6ivv89FO+k6BY57oRfnYt8wgn9KqC+9xSm4TKAzNefk9i/Im2rzDye/zHIFU
wurOsQ8hjDpV4xk9KPdDRlvrNr6yg5CSqlv3He0sA/aJRYwxAokEnWikd5H0NCmcjx7WQLKpozVT
Y19fpckpKuY8JcaNhJrXtvGRp3+yfSWCZgKeBRNLwlikZRZER37F5pwh+5k4r95BbzpRjnLJ+Dte
ax0mHpato5l5be0DjpvPg3SpzwnTSkn3U8WtSxYmH2dEQhFfKjAmitByVrUgWW7yoQQdm57QOE1m
79RnnHovmeE+lGC80By+bVBZ8FDuHYjSKTH0LMljJ29Eo87H0VLnQfXp2NInLrRKXTqvMF9LPLdf
iHhcTbYbcr3Jw/4rSdco7OGi1K7McY+P6c4S7KqD/ULShF0IXQZSAyIXF8C2OkrOZfoWeG+1HxS/
ZZlxJbcJNU5pKJ16TaghYvbB6+52DTk3uY4CqrpH6+wU8/sptra4/2mUz1nCBiPAes6d0U/+Rqvc
bSbr2pvwgKAtcznvXZ6+BmIfFIumIN5Y1BYgQEwgT7fAaSQRGXyfIu2J/t4q/kLfQPcC+2lXUH7k
P6SHJJ/yab+QPm8ims94ycBlsA5Q7pQGWbPFUv9QKNSxqckgEpW/VUtAX/y4HqQOW+O3zR+Am1Wj
Z9HTOd//1NvnPOl2+oCEqSXxl6+QqAa2Vz9DFGWS2n3+iAmUTxsPKuA3kvnxdGAzNBChjFYkptay
K8ceAKsx2ccYdlkrWJY+IUsEsTGotHx9NcZy7ii/jWt69cgeXcfeBPYdZH3d/vI8y6qDaKBFwIM2
vFzm+7u8HHUecn9l5IxZsFimvyYzDGPVGskQsc0nRpk3HmXE9jhoD3DoTQ8YjQE7rn6YCpn7e+qJ
rlVsP6qQoqutuUKL07KIJ44RWYnXbXC7Y4CcPy+K0I6NV1yVVIPk54IU6ZxaIWrUMwN8aRyYXCB3
VJzf5kpZ1R0vJPMKs50K4hSyU2jfI9YdpMyL8YVU+dLRbuLpKsSV0O/LVTb4qRZqVBytPneug+SP
seWFEOHG3iL8jOIdzTPuiDYowuxg1jdgbNZu1Ej5teLnvB0rB7qSn6EUbXv8QEA/N63bPSCJyKB2
MPNJVpbN9Hwhv1WrftsTJZBHAZVopFt7PX3G0FWmGrSnRx8SN6bdZwZv66AdCliSp43tS2G+Lb45
nKOUydmND6PH+m4s75Ed936R+GX3I49PXJLP73cTvsaZnf0qxCVXfnSKAzxok7UxsiSQ8dfqqf1C
GZcS9Wvw5LCnyyeSDp0nlVf2g/AQVBs7Inft2AWMGHU/CQ+rpLglwEvjdXEY8fHWVwLfUv3SXu/M
YxfEOuYhu9S7ZMtk+mHJ/qUcBkVGPVfGjrTAR16dQNFBSVNvhHeAvk1VYU1eSaBz3NQXHHsdlhB1
mWzwgSNVRRdBh1hEjaJjln4jwuJKjD+ZilTQy3iDzCD56k13qN1YtU0pGMeeGGdIx4GbHrkx+CuR
FO11TH3QdyOAkvHiKQWa4cNcUIO1m4C9gD95E56WoCz4QIoNUYcE7kgkHrHeG9/J2+lvbbGuIlfP
3TFFpteKU5xVsJin9ax977BljPrf5B5iEOA7ejy3cjS9X4v5BPdOAllqAJtvYzb//rT9Y3jypWCt
Iv9pVLcP0Y79AhaRDfxnrLd84gDXXWf9oV7w1bG1lmv7pK3m0C1IiiyqHphXLG3nIwjuCUB8jLzW
xscNxi7aQlbegrFF5K4Af4Hz5A4oMiolUvo4n3FaFQu+ej46v3jac/fjxoTMNOtvJUS1jU0rmQ+V
C4CkOmXpg22h9Fj1wA6cCz2YKSMHzwNYeTT/EfmLtVs/nPzI9zdaz2v3b+sF+yKs8L5bl0Wyre8u
tSEJkCz3io0mBfVFjmwN5Z1jyg7moxE+HaACfYo6jAGIQALNr0oHhE8Y+P+G1fr0vK3XurvG6rhl
UAP8jzdZ5vBH9KQGTKlrErLCxeLxfdZX/Y+zuCx4I6eQ1VsIp7/eqj60SVQoC0ZBn53xmwDDCHB4
b57wW0KucKVBfrlb3j/C9Q8/lGp8CS1WzAnMbbAmbyCfvTLvZ8sI9Jf4f5ABLjZ4O8RP8AeMYoWP
yHLb2ykevIozbn9a+iWXCaYFeqJAlLJzm4FQOMswW5OR/ASfcMRPvs2d9clorDVPCNbzOSZh8Zva
m01yxSjwEqW33Pc4UyxjGo5uS/XuKPY3E3mIes7sDkAGDzwEFKXQDc4TYeQ2RjVKgP8C0E+4eBC9
u3vBABe87L0fTFwMgKDPROIjJzhj8J/ceALSt4UzjTRg9tW9FmYA0AYdMiLYTMiio3JdwLZytzHs
aprwg/NWflAB8i47Ewk71YcR9W7tP7P22nQIAgB8fQ6rVnYzF83QnQKJLravnAoAtZCx/8tfn4LS
H81+sY3MBp/6UKxP8LE1ioaKyHRPpWXVj/hwyfKf945u+lk+zfAm8yPf8oA/xdMNKzP3M+zcZ3Ox
1u0flZhmhmeRYKQB9htIiXhYujDyfKqofD+f+eSv9YK85D+yRWbzSjJb6G+LZHnkyXfXd3/W2yD3
0PGoL7QuI4P/QNMGdpvgwXrzfFUw925gZf5k+WPWnta4yhLS0vpL7JM/pzGAuICUy9qWQDnd6js7
w+MPvjYJ+Hm5B4lnI0Ml1lSOqmJ64RvFClKvzBmJ/dbAmTtjgBj9oG/1TA8l3URE8L8PiJjwUFhc
p4Bkl3qEZW2kTwUW6K1YCPCiY6K+CP3E83zGyEb8pmILFykAHNT3Z1i+Xb33JH8C5pNz7T9u6Lvw
TmH2y8GOe+TrRAi1Qm1qG/ZEX43IBdI9aJWdQCQvZSAkMi9X32/iZnk/cA/PJvsaotL6BWqMGyuU
JCdWyC3HGe0gz8T0Yzca99u8erGqEU1UdOAr9+A9ITFuxTou2U7lMaShGU7WvxvcW06HdJKnPhEX
L94S3Cc5FzjFB4wbf20cVBTMW/fMuj08Stms4vebF4TzaCF90L6YX/hWMFsPwrI9VSMbaOCeuTrZ
bD0CiydKaP5LKqYj1MJOZ+0K0N5OW4STiRPV/M5gFYSO0Xwx+/19TYvZ672cbd4nTDIuIWxI4pf5
1l3eMQ61C76q2wvFWCtCwnTGGX+EEpfF5Kyo/zyNBnJl/hbhoeIjJeuNCK/Z8V9WEuF5LDRooNGf
HZUaQg3UW7LhSxAvevybCEJ5TlEkmfv1grxve0T61D5GUdDYjIPRgS4ANZCvww4CCV1ITpoOyy3f
HqKzT8AQp8L6MMWmK5VSboSLGCE57woM9Ra5+J0vvMT97EpnLPJxJmwCbVvr5+38/JFPgB7wiXAu
CnqRPcApeRnDrE1bkbaCrMJCJpn+qAca8w6mYWWzdqe6r7Dnt1gPi3pdr9kEvgrE/LAvn3kfxDyp
ATOoKaMQ5i/s45iYSfH/EiJ44hkbs3V3LpfRzvCJYHLRYOzTxNW9yH9D6+HyFwvCFlcPls5Fj0U0
MLd3zW/KObb034arDX9LZpeH927znhlbrmPKy8hjw4XljrySD1Lo6Xs4D9LX+PGg2fDiG6EGmPIn
mNPBCGpAaX6d2EM7/j5jscUQzVE6OZPFS6mG6OlSRNYfKN3o/NwbfrSRaAooA4pciyVLE8WpwN4q
M2+1/xAxxL/mwMvpupaJRky28TTfJyhm9nkw9toEKCLeJoT13e7rQXizUMqRC9Ld8uAFTdagrIMB
j6d0Ejqfnzz4ePle7A2WekSyWgeNGy9LlCyIynsOfTQBYNFkYH7+icRzFA+0w6/2Olkqq8vx2OH4
AtTikOg9JDMA5cqPuhF9TT2slGvAGgD72cWsTZFlmY5Qr8Ek85cbPpOItFve5gCUBX0ViVwgMV8N
tLG+6kKJbE1c8oyse3MqbV9TnQBYgFSiI5KrPlcXY4yNrKSUAPvleYKUZtgAhU0ILhv9qkvs+Az/
OYUB/DkuqWIE/H3dlzQ+Ch3VMJWmbLzWMJd4R1NsUM7Ont5ym9aA2BHvK85L3rRjBwDy8Ro8xUD8
sH7urfwTVkkzGDn1ApgdF6LEg8LZhB6MR8NuZkdkNfwCOJixxw8Y1qtZ6FfeErzhM+1PlKTAX4Hs
IeD0ROYFrPtesIr/GEVxsdUBLboOhWv/kXRmXYpiQRD+RZ6DAoKv7LuKuy8etwZFRcX918+XNTPT
Pd1VlgvcmzczMiLSrzgoAZkxFLDGVDJBOWyFhKOW8w3u6dWHEsSnWN9C2Od5MWDu1HqElSGEtLs3
LwcfOAMw8jn6zCGAUpUVGRk0lvLcXJFz6CPNh772geKo+dek+Vetkbv3kYusQDcR+8Pd/EphzzoC
CEJdpURKBMNpTiH11i0CFMbEnYypaBpbGudzxP10jNr0clSaR4t61qB2bDGjndlX5LCxSH+qfxe4
8cha0uYfqoT0jW0EXg4+zVSTYg3Y77XVScAogZ9379PCR/wZvXjf6YtGmCwczCmDt/3DNuXlfbqB
uWwhiscMkLDG0y4PU83HbqNkFEH66wYw/o7JE06ezcMOyIAgUN8AddCiK0p0mtMRqXsO/nC1zEKR
6nDcQ7PJvaw5n4IjcQ4SBGPnZvi4TK6Tqg/eExsDQcXPfCKwOzRWDGWJZSSLqUJVNKD/It4zWEZ/
d+sfeb4zOnjNg9NCOij+O2iCW2ziN1UECjYidWKSw2IQU0TgVh3g6CuEJNAt+9Yb0tHUJ6cplQeZ
rR7R5KUaMKJb1+3c3HL/Mtmkzqoafo1xCSmBcR+YrZOK7B/2YfebnKqBVjvFLSou6cHTIauGsN5M
sJz2ZkWmwQIusGRpRRqdhP2JiUfQQlb2o5oqG35Qe9LRfpErGUNOqCteZn5vocUgDnycR+Xyft+P
SQdIXrEhmCJjI0oQq473cRF0WPbQ8ACJiGRk/zg42b1Yoi3a5PQ0wOlu5eOdzNzkdTNVoWpRmzYY
ttkqngvXaVVnxK9zzEsdExwb24W/+tmANZdFA++EczACMykCI2t3xwqYStMvUW7SsDEjjMm6RiKZ
G+E+pqPy3h+oYAPUST/7zX9Zg9ebo3ViYhzvT8awM87x5/8C45O0yeQQX34dpp2T32h2fbeLrodQ
7awOH83w1/MhApqNd+cob7zrJ253ptcaItJhVuCt53y2N6xpOLANDCXsFtPi5jQ1ON161AO0j6YN
wNBU1aadj3NfwAtYVcQSGV4DzVqHbnARGx/g29K+n+3eD6gkFhxh2+Qd1KDX4LDEFyjlELyUfoVj
KB3RmmWAZQVSKPrvqB12uBdhtoavQNs34hVu6ICBnG0ke/f0RHc0AqLj07+BBi/uuxtjjXx6+Zyj
qynynHJ72fE2wFR/HI3/yLB+IVwXDbKqFjQIrGS0K94LFMnI9l9oH3xSjA5AGCaXOent/eXRGwGp
4iMVCG1+A0r6dht1c4fy0lOek+aSqXdXb0OLbA0PyIi/ZFr3U2526EXY55jnezIM9sn0LavQQ3A/
TkbwHJAAbigE+gb+2e63AyLDE27f5IhE0IeBRLVKpxzTULgSjd9uFdAxwqUKYRGcRc16duKWGn5m
BrkhBxibAeBsYw5w2zP08M3AjejOR4nAk56RCV5i0Zp9I5xY35Tww8DvW9AaXXa4Gs70xq1iOHmv
jZncvzbwAkVN9bY+EClDQHLYQAf8LnX/vhqzwChzVKDxkO4v1c2xM3nio0R28Ma0zm5e4aUOdGam
XT1zR4Wln/xmfqWVD7G8tKEDmfd+8+Tm4kGCpRDqBVIARNUYGLaBJaDWlBkeEPTK8Ooggg75Tnlz
3mtS88bvHLYFfa5LUDz8EttlSjPdfsRUVExqz1USRsV+kXA/Q/oIyg4pCJAMBCRoiowD2ZuaFGkU
a2BO7avPm61fgfFOuvUE2l1v/cE6sussqklBBAHsg2RY0RDw3rcJrYsL0xeh1J1WdkuPLm37+XSO
dfg4p3TBzxfnmX2KydFbnfLqE9HeaLeRskAuai+7A33WXd+G9HgMBIUAOumlFYOy8DciR/Vx8ZG4
asER15Wr02pz8dEOP3+QdmyQNZo51nGrB8hsU5aFvdp1QgowzFscOCbw/5APYOt1CVWhB7as++hE
odQha6S55G6+pNWDL0afRaYhT73PCUz/zv8+c3pNRX7OUuwjYYV58P9b/aUH3rCCqtUY7pc7ytV7
BqvxIzYXZkh732WefUyngKpPJj2hK599bH+wrxh0X7gMBIKsR4tpxBRkEApgNWiMqB6jz+gz7oi8
CLwLxG1FbmH6xhYNZ3Jz4eX3IYdDo3uLWcGbqkDJ4tRJQ8Q6ocfghG8EERBUR9RAtKVBJPjL02+G
Hyq6g9Nkh2DThvYG7xHyNBQR6BAuQtB8hSPPmCupuN8p87QIYKD3u2feD597UUhDTRyLVfU7e/Uv
3k2EPdmm8SvCPsQDF/P++Diq+MOe5WiBXnYHqHt6EJL8w/AEowlKbHjhywsBTa6zI30/bC9Df2DZ
VytJwNPa/oyDMDqtO1vhQ8Fzs4/9Y791jcLxYW8iJcga74wYOfz2m4U2hv2k7Lpw4Uv7GjA/5kuP
c2egQ+CTt6gEskcEz+4VtYfvrTb6UFTD8HZgd8CMLaetZZ2gyetaKurCR7Tf41GU5z41f8hLmQni
vvQ6M2D2sg3q/S+4eJiLEqpROfo9lYqGpXsBmIXSdWaesAN7q7dmTIVI8GDWAb/ynikej/226eV7
ZnAcsb3BRAmk0t9XmlOkcHZzyF1OQTM0GXP1PtZeFQ7X9opjt72/zjp0NrjEPjCcXU9A03HDXbGa
bi3xLfj6qs5Kr/wcy0JtYDr5ecLQ3huSWvhiYe4fN1f4ZtdNPtDG/uwTASRhgNC1Fm7jKC1PcDhs
DwdZB6t03BC3SYKBYJU8m+hm+me8A1DVMkspZE9PicVTcnqdRNyTwbHdEf5F4p1I8JrNVkEb/ZhQ
6o8hi1XEJwYHU+o9hxuofSeZfwLSa733YyMGg4HPXSIdDdjQb9MV/mvX7tBAcogDlFoqWTWdNuG4
CudUE5+1cy5O6ZiPSfeRLZ0qtbd/bCq6k87qE+W12HpesSN1HptX3NJYPwfThQ2nO1qxH6tISlnu
UIBezHTkMKBhV5WB9HypckG7mMxCIjCWejJE7Ja0I304uDknmp7yzIYWsEfCfQXKCYnW1kYYUXj7
UsBRWHuwAzBfVZwGJ1kkZOkeIievk+ZhqILK4fInbSp25oZmKI3KABb3K4bJzGKFqSWmlRo754g7
bTXJsSS62TqNB9zE7I3EMAMUeK/mxD/yAKC4/gDlHlQY1Id8ntuQXtC0v+xg2yJC8tuFwXrLVcSZ
CS+Yrt7Pokl4g/dKYKY0D4R4HYrn/PipiIsY9E4sJUZzGcs0zlv5GUmpQNOws/fmO2rZAmzqdq5n
74u9zw1WNzLrt43+tJiYl2QP+ZzTaYNLkg8IdoQj5N1Uv3OLzy6W0WhchL/+MfktDLsDxH77a3B1
B/4r2PuGnXSxo4gi8mumumSu2dfmH5fpylOxsk+e6ExLJwGr9BuHxbntjD+54WoHv7PAOQuchw4B
I64lkrWdDc7V9MvFGizcEyQwhCpcAWfbs8Ky4L4OYMFuFXSPJIA/htOYg33e3YHpUaERoD4Mo3K5
i3m1xO2H6w/vWnA8q38dbMbjsZVbN0ccvBIalmRKCmWy4T4Ka8t1OXLzuU38eO0TUUKYsyv7YA/0
YbK48SzmAFDeMdyte06sgQ4AXvswjSs8i2FHtjYHQAsSG5+NfNk86LTYRDGjv/VvL6LDaiGRdAhO
v2Gaw9vljgH/YCS1XD7zi6PTlsW1tynZIzTmT94RAbxLNoy42Q7Dw8T35WCPQP+7DupKfkv9mWEw
ZRaQe+UNDn7NO2+DdVOQ4qb0zfoo3zHq7fkHghle8H9eHike0xwc2B7bKbZ1NzssR/l90yJt4Va8
QIdZzp22Vwyfb5DyTwBSToB+0ZgBS2syttQZvs43KCDhx+QY3EnYRHFvfXMIO505+gRImfYao51h
hvL7z+1mhn6MjoOZYSj+pMUBhn04eRBpy6xNho3TzzSZgbRDmGYEz1/vgaxkTBbeaVmhz01QfZL6
8CZo3Ep+QxLdookVLhaZvl6rNsMQldTk7jYWJQgJqBmZiIHONPRaPbK4Aq6wbWzfuAnz6RHE91CZ
wAiC2k7M6s3rLL0uNs1yQzXBLWqbHL3mWk2gK9vwhaDpW30spmGIcY3grpvO1QzgyNFEvtp3qNA+
6cmB2ZHXkJeCxXhgDsS7ATyAKYZqUwdnIBRq1QwiS4MRpkLuwlQp+OeQoCxacHSZLhrYW10ndKXq
SQuiF0Zc3zb+4wlSBBjRZMVQcoddZ5UoCyKUaAXKvwxkz3lEmVilT5rZnCtlNdZRK5XO60Cyk/fc
3H8y5PTsdznj7ZPhNM7p31MDCLgOWUSQKIni1u8YzpDRNI7uM6ZnprQdw4SxjGF64y2g6jkz6lqc
tC1GCnIkJQnS5IVq/6bY9qk4A0W/6JAYE7xZp88FIuFDek6FRgwDmMbLjIKDdjh2X/KJj31yHFqr
TLdULWVF/EZER8F55DwmtWjTrLnET2peR1m07JMsS/qZvXFtH5C3i3jHrpfMASgsHdqj/P+WjrGD
cWjS+v0SqFjMvmGWVNwmwJH01XF0tNbO8rLroA4297zkhLQw9Cg1yPb3Ob1aqlKSrr/rOmISmlgM
EaWehmxgCl8CUazGUJ3FsLNt9WJUxVfCZTh+csJDj0YS6TaFR4PSRPr7zjiSpK/0mdE6uPecnFBG
SIOgQ4eG+I/d2Q6SkEN6BouGSTr0HfD5hJBpVUMOS7ec6wGxsSL29RaV6f6dvmNEgkOsJcmcOXjF
6vhEr5ZGXX4BELeN/JBKB68YihCplT0EP/34+30Rlc4NfREHtWwCattG8zrKkP0golhp0MEOb3Ja
Ld8Juoq4mZDb+jjoAW2Nf+Nfgp4eCaaIss8aEE9zjn/ULYhla1A1l8qXGnJJ2GHprzItojH8dA1g
IZ/CM+2enU0VcDxiJsuvm03TCsiCwET/hx1jOn/ZxhM1oqMxuyl/JHc84HFEd4q4A6bMMYR42NID
JAM0D/lhjbCPoNMKhaXutAN8TfoVun4bZAb3WK62h3PI6t8GlfON636kqcmQtkdMl1nuAwJXcoCK
5WTiOfjk4nV0Ntpx1oVRzQU1xV18PN7gwHunR1Yyr7X2MM7G2O2EjCIb7B/9jYGaIWO53TtiVsyB
rGr28x9G7RDl3CP+LdJLAar7cw6hTYCgV6Db/gkbqSmDfv79sEsWR9/GRV4zr9d0XpjFbL1z8g4b
ndi4QCLKacDNiA6BZFkYtYBmH5n+LCsb3fcS09+1ZF8fT742Adtm+E1ym7YIeUuFZ6O8hVFGFkY2
x1DL7J4g0CZGQa2i6efrIHXQQyCxZJTTxCfyEcYZYQoiwHKIyzl5ln8Uh/6g9A5IG86STGERRye/
iDhzeIeT0uMYoVCWimHllN6P9116qxDGGo0EfrDsvzhV+mxhjrhqyfewh5CsC+GCRR5wHN2oLz+z
0qsnqwVREVx19AvaAUUH2Xh8Gh37Z1/Mvsi9XHrxaLBu6YtTr40fjnXI5cMxnTLnIYwRYPlk3YW8
j7aceD1ao2FOifL2/B77ZEW6CbPhRlK1HXAqNWw/5+2tvJuzxwwmL/Yqo3AXj+AaF76cc6eNsnhR
F7FOBqij910sMrRQIzH5Zcw989C3kWQOlBHJISnspJdzJRwwL8OuaeCQgrsHNi28G/cl7J8zLilc
rgqX1jM1voSbM2Ojiki6Hdjce6KjkxJUWzCiY3OfSW1A1H4aHCP9k/NXAgY4WXXts/tmz57x4KeV
ZKYdX1TsP0+dC+kHWqPDscTF4fv8n5xSzKrlJlmbVAUcWbMGAdDfpKDkYUsnmETRlWlYky6dqB1A
qTS8/hayzweBlNhQfUqEgixNgSOFzZ5GkuZcru5pVvj34DKjSsq/uyLcrjy+1Tgk3o7B6dJ4COyc
7QuL+XPS9s0RJm+zD132u/v2lK3ZP4O5rDmDvJf7nd9JC7AY7m5LVE0YqcKtt7B4W4jZL1pGI52R
XtldnO2xWUzkz+2IpBkB48OFNPGL8IQ7TR9umR3wrEO3w1RialU2sb/O0HihpHS+PdgNHHk8D+4h
1uoJc8WVBXFHtmQ/nXqF5R6rQ9n+eMYvD1ms6OMpVDsmeBADMjMmU6lZG17fo28QdGDdojsCnVeg
807fxEzF7kZs/F6/omn0Sg45/x+2+p1/96SZyubrjejPnEL42uNrAtvbmENPte9jURBSSYGYwzZL
RbP3tnH05qaWzLaDPYrk0GRST3aCVcXRyKyp1ojerrca3pPDWt3SaiDF6T9dqe9eTLMqMqwd+owT
AdHHNqGZHnJ69OsPq+SV/DjCyGUJl+5qwfFld+0+IAvtypeHO0hCGetM3xGIP102nfaZMaLhbO1o
AF8n/4YxSA0+pBREGO+iDgwwaXljmCnz5jSf77WslAlFab7nWqS9ZSFZPduEGZPMvJTBIQ/oteLR
TD8OgjkLD4jMhr4n2VqfCInohP5VO1Tyq+DZccuTHtUU/ns2jZkjTTu3Golf5hgNBQ6mk9YAbyAw
vv0R9tzkOTulOtq9Wfvlrtyjj1+J382PvrGjryCa7zpgWhXdcm3YG4n/Rxc8j4sMw3Z6DZfiPn0c
99hL/TemSJyYhjXFS+/IO45RqBFepXtJi3N4gwtDi/Rv22BL1qfrDdnh43ik/RirP/EqaC9KX8tw
Kee+qvToelBtaQ+roZZRWsdq2HUPM5N5DPYOKnwuA3MqB/9NJs84TJqCRGXxTFO8JQbYO1Fb+sfE
nDSRSleEl+OMPvLYema6WPM7AG/xA3rwvEO83HWyL7Ikt6FNS09oUEJypDME8kd/7V/JEDkabyEU
8MlIhEUnn1/2MdXDJujklyNvoB3qTh3vypTekb5rJVquDhpaK/Rgp8OzUztnfq7n8BKYLA2OgBd0
KXjHu91nABmBlINRRRXCIbqvBE+q2bc0vS/MLLHbuHW8XMYCjXZ4jrHlhVnQzepN6RtjNQSwCczJ
af6MtOXNbaIudQ10kj5DIPD1JHCgaNe3FTnIil0jaT7IH31ZMyKLZ+bCxXvt2kQwFSeyS9+IjUBz
xY79wREJ4dpD0r95Y0v7GD3I1KmTSIIG7QSaeSZeRRcclOThByDX+0ggtltm/oOHyRFEnbBaHCJc
/sXmCYck8eP/JXXemq/840CLkPdD4OJHM3yL6PFyvOqe7lGqkQBBN+Eo49UcAE4H/2i3jmioswmJ
DfgntWHIQyrF4ubHFiXcQ8MjHY1W4ZjPM9RjEmB5BjUGHDkMyVy4kGP2M6NrcfEXOSNMZx9BE845
QAobKli/HMn3YPpxGJOHunL42Yzh6GWiqb4HncFesC4OJjEh/pBukWvdeE+8Lobc4V8mHDtapAHH
AhilotDcCMFgSTzCxhlkA7kzqs3oFHaiL7SJ7lIOk2uisSP4lzPrRE/77YJOSh2t2ZsNBSJjtkhO
ItlSY4oGsnCTvE0G6pQjk+HT7Xh8AiShS+Ud+KZEK5JB2rWUUeltIm+YrJJEIK/THDhkO8CTCXd5
h3kHHEEve3APGB1DBb03QVU03K44bTHdv2G+TFLCyQz6M+HElbqAFPPAyQwMAms/gKIrVwMq4ewy
q/yzbzr3Tc9dJdegSLmCptN1mhcpCE5Jr+BAqgKB0OqG2oJazQwvs/sGZIMcpnR+G1Ik0qTfHzut
9ily+AD8atLzEGPM6OQ9fQzwcP7pQq+4etKIvhKEsD/nWtMCtTY/7+XhNjDHu4+N1WIJAH8cXEp4
7hyYmltQh0CE2/QFaPqQypsRo49+juphORFgFBOCPoFBV9kjQW0/hSDBUXEKASpIKUHWny5DMB/e
btdz/v2jXYXs8NA/0YV9w7rglKSxj5izFzql3wR3QF3icxuaAKyv4NrDrEYdNTzfH+liXoZH1QaJ
KMMaFxicnZh9qQyRjTy8XrBrDzBy2anAWlRwZCRSPZPwCjLZh8BAgzlUfKb2UnM48vUL8l5sN+w3
j/p4mv9gTUGc91QyYjxi1pT+fwHgPgZGjwHKXbiIA9Kh6crHBD7rMtaqG53GstA2LesyFmaFc85f
GFVLqBf3IyVVk55HC5ol8iJdYwICNqU+VxVgKD5MctFl19xNhNng5FJe3HBy3hGeU+xTDXHfI/my
8TLgBP3a6SOB5YE9D8Ar2qUdrATGCzAx0gJjbbksF7JBlh2F0obGCPwjPtLK5yzueXAg5cPq/cY1
iXy0WKxuJK9B9IMdkjBdTOc0EaIVQy6hbQXiYKuPxHm9Dh4slBXDHxKw3peH9wpxWPnCj5E5IR8P
Wq5930LRy367riv+PTThBkKcYC7axAhpAP5RLwjF6BHcb94Div5bJR8P7jI3GhsPu+BUlsOV/IiP
E3SXLM9/r7mIF+DvMFNY3KRo4KyJTSz+ljsGgyWoqlj6tD0tIiMjiMhnE+4D8f2PvMEBwW3+zduM
a4tw5zqFzDxpYH8wNgsHsw+Bn8vkTSWcyHvhw9tA7awXg5RIBiiSSzEc75Ngjkl5EyHNhr4oTT4w
5RN9AqpHjmxIaNTjiE1CdAEMxDiyyeAy8o4I1zs9gYYX4LLobs4cHMhhI30GOmCS1UvBIzJwFEzU
TLpH6Urvm6D4/zuD0YHulwQupVcODUV8oaidpEMQSIkk7STS6lie9ZvegDqoWgHMGczuvAKJIRjZ
wMxnfclaI06xymoGTUlvir8JUv4EKz4Sxo7eeSncVhatPA0eBwwpP7B8AFrls8sH3oizIyGBqol5
Iq8ZWRt/oGdB0F0CoLwhQ3XJZSU3FMdcfv4oVEkVfFsk9nIK4jVpbSBKYYXz4aaqwB+HuE3Yx2/u
x6QZdvEf103ilHQJBHyQG/uCsURW7B/HkMQsxrwRq4jvfugtpzgU8x3ocV1mnho8mLsrP/9X333C
JiN2ybXjgDkxXJLreELWMYePD9nobx/J/n+uVW+j2Qy7go1Miou0JmxZm3G/Scebnowme6ODZ+4N
qQ9ANZZmvf4xnG9UZzV9Zqj9eK/EGyYWoGCzTXbugy1l2kOk4bEBsY9tCFUMcIsmh6yQMjxMP94p
/OC8JVFYzrITBexqQG1LtwcHE64gInrFpYiy9USOO76gUnELFQnlNAHs5X2jFSMD5u1Rl76hzgzI
kM/EgAYZy4xTCiQqZHCHXDotFAFKhN2+8qX1UgDigUQkx/FxQPPxbzcb9HW+1HU9Lj5TYPs11cZ0
Kr6j/LslDOF+9kiOuhDPwLFxK2knbacAarIfo/fk4pTznomnP8ALxzHztxaH+ABDg3QtY7fQp09r
Tn52AafTxiCm2xePfzY0ZuWoUlxh1HX+yQdVgz4jiT7cdqkJyMi4k3CqULnQvMJ4qistpGf+vQ4q
OPF81vf0/rKXH+dXOo8rFeMqVTpR2yPLPmAuu3m7F91dYnnfhXEeLtEpLX4JsjTXnJ4W10Uz7DPV
2ol5TfF+oxtFBUK4I+wzq6Y35xzYljuNtQ49hYewxqeXAa/mXHkSjuMOKVlvDjcGHiF5IGqkV0Kr
9h/lWcc2/6keZwwV1HwnpoKCK4szX2t7fXHsCOEPlIzc882vcvy1SdKze3gPr2Gb8iIyEZxxw9Fo
/S1fM+r+a3sX2je5wdNMeZJaZC5spx+7DxWWB4ymQVXJWbNT+PaP5JG0tvq8Gx1yaYwryAX5MhQI
PARlQalklVWGmwaMtR5sTCEREraQAn0c8rFpmwIy2lCmkTO59INoJAOqYetw4GBqe1+X9AxNMtGB
S3vLZDutfIpE1pG8XksONCJLMfQqhky0EzBgAl7bQWA/AJUqF6/kLItqNZS32qwNaOXrVr/rPyBJ
kmpgi3dlYKPwjLnKHMj0ZUEQLO55i1MWlh15yZiONsrNfz3kk3iS8HFKTgqpTwEqkaFjWmWddofY
iDd07zh2vVRyS6DMJXyQ06DLdPH/h9MuSSLDNGU69i62wRsWGSbYpeUMU3WOWe4GjzbiR2XF1MQY
lM8hBIsDsjV3gjiKGO4GxFCEyULzTKuwXcAIO3Ac2vpBsP4yZXDtwtSw6YzlJFqEGNpUSBpouEaM
J8huYTQJKMaYbDqk9R3JaGSF2g92r3BYbvV+lQoywHize5WoBaNLMwSmRInfDAL47RypJN/AJ2Zc
Mx51oa3LMr6Q9569ovBoSpwegaIEbd2FBVCika19NuOzK3RQSh6sVLkln1bK2n1Pzxmi26xPjk6q
+kB+0Qm3ucf5HZN2AeZS218dFV9C6vWbDJl0hJaKiHn+nOqFf8Uemk0CpL7qr/xWv8qrMr08XCpl
Y16xi0uHVQhTSTqa5Pksel4WCL5mToEaIfQrqeu5uQtIP/6Gg3LWpauLjnV2Hb3Tkh4kPohAGXT8
YapRIsnMp+Ur4TwioVR8YcFf2SoCenxtMoqR5IKGjLluE9D1LZhzuOKlOWR4gMREaCm2FBpC+pQ3
BYjaHT5NmxVe42MLo5fp3qcxbFLqcwELSSLqfnfI4w7kMmj6Rx3JUDv+C27R0/oZoTx1ivH3akn+
UUw5o3qwWt/4GZrDNpJ9LO1gxkFaHLJziXgRClPsk9v+6bRENniuwnJnUpmrSbmDAcaPsFnoINGy
eDkAlmCwyyUbl7PEQA0yv45XzOBUguocdVDj2Aorf6HCbLyG1Sf4ZtxsOh+w4XJ2yvJ8YZfS/xIn
+6L5i0fl+LNF5Xb7B2m0O/whqATA0S1ML3/c+/OUC4CDMxLxUQHexGcPzSWCSyEMM/MC4xvTJ2/v
+BBMjREC8AK79MfWGJ2SYnp3KOfa0eub/Y9mrVL0Bg2M4c8W70qxM72GZxxMIZHvpRUk1B6BdsWv
tbZ/OsnzIQI/rtLzBGbSYc9vHXAGWNsBVRgRf0/e80I3Tt/TWu1Q2XbR5VGf4Qk9u89MClRV+itS
tj1meJF1yFAWH/rd+x/x7RXfZzRIqolONjHR6DGbuzp9BMV+NcBWmSYQPjqkcQcausy6+csJmWsn
iu/DMDcdOuGld0XkMmFmKbyHevKY3USyhmr6Rdr22cASYO6ri+iKRI3Bnn8lpODkVAul15bvCfTq
eU4axwxcANIhExoAoDtTigRh/7BjwOmPjAWGQfOZUZWTtmBOEoOKW9veXxeMBLP/UqwbsGuIPxJw
MfyDu3D10WAGkJFXRbC60AuuqGr1zoQsF2IMqaE2+Mx44mYi8zAfcSv7MC81Aq1IW5kkgxS0L9Jh
qemL4WuDim9F5/kT4KTB3cK1UWyK9DqAj3GbrAadmqq7HmIoP1GFFQSJDqrij9Gz8BIRaO8hSFb2
ig4PDa3xO4doisS5Hn6Q0wCQ3CJIVg02A1ePFozU6+27TzOvxsqANK/jMccPNRSxgZKFumWJplor
A1g8HWow3a7oqHKr89XPfef0XB4Yll0GOlsFT2aKjO5Q3ZZwUYeIaM9MUmVhc3LA0wrMhUouCeKW
q8vzc1gYYUEHmf5ocNwgo+wby7KFDxZaeqhMPXDvuaI6xs17Ihg8udjuqR/3fQuh0vUwy7IOIcQG
jLbuRDi0b+CRio9x46MdYar3YIg3hd+cob+/FIrOR6z59EPYtHHXkAmmDTjrw1av9m3+OIRXwBLQ
G4wvaY55V/c4O96t6936KJExqa+Mt4QIGrQQTjdYNt29cwf4+lJFvNgdrwtuynWo+jTVMWihlds5
IeW0O9QZJw+/9aJ0b8wX6WCPt171n5zAZdBu2/R+iqx1D4GnX858yj9AVUR76qp6iob8cHbuJUTL
KpNyW/BnLe0MBW2cSsZzJFX4/SWvBMAuX8ftV5oJD0pJGI1ub1S1EVLBcZeg/HK6JHDIsKmEGlcb
PuZqn7l3fQVNmJEAuMOt61mQwRkNUDjVv/scmOCz/fQ4u7z7HC/eN/iQ6lPRov2DF1va8+nRnnYh
W1G+glXW0wui4XqMXvt4D7Dpp3okdJ++Gc/0/IXGEyD2GzVwYKP32dXQG/Gwa8or37EYuEBodR9z
Jiv1aEj8xb7rHFL6jdvdi1rwMbkiyJCOEW+gg+HlOWbcefGFxSaKckauoaOH866lDzGSgCD7HT4R
3PcphKvjSFHsNti5QCllgkTWgZqv7/6Q12fcCwtHYRQIE07n7/Dj47vg9/BaoG+BpRtb3rqcHR0M
PKlDtIUMlQvLuOUzWOQ1PV3c1fYHwcHvehy0zrO/iusFvnWK9Unb3A7fwDjOvg9Pw0t095noM2iF
YulQRrVpaZuqj+Tab42PpgvdUIYAfUGakVJg9UbXRbEmHz8qrbt/8VuD4cquXdaX3+sGRr+D+4NN
8SVw8xFE6JgOn1DrAYeQUI1YPTDvQZJtOKzrwqbX6TFDi1l+XssR6P0H9I365K/QOnKovpVQx+QV
jHhdmM53+kgO2FHzWhzJIooow86Q6SNwZ389Sphqra8i/pLKSQ7917n66l3m6c4u094vfMCrhlVs
qYzJ4ob80/23U4+1r3fKvo7myQAAbQs/ld2oJm96f/D7fG18dQv/EkAQFVznnLaOtt6m0DfQhhhU
NU8fEzaYs7QiARht3UU3YNU045ld5cI+d7uWkO0+qDxrLBxKhpAuKhQpy/u+xkADcyyvfnsF8y0M
BIn2+e1dOt5Rd04dkSBcb8yCwPjDXWXG2zoRDldO9+brJBybVX6Dduu0wq7W17GmqJ1/B1i6XPRT
esG7ZWB8GFwWnPaK6R1GSoC8RxoefLPjXdDNFFhRDY/pxTeguT2s4cH0OgHr8+s3N/cdY994Q5C3
7KFCxtkYRUUPIOeLKhXYssAJDLhif9zjjdJd2RdmqhwB/+qXhw+Z/LlwmhkOviENlUEDMEipfPJV
2KdcP4chnD/dVh/OlSHNddTa3Taf2tMN96jhcIN9zTO+bVoc8ijt5MsoCpuZ1sQXPE8gB/m1dxlq
8SPlQEyfIzx3lKQMkIwqwMy2HrWGJ0jyKCRKu7g7yvaES0K/Yuyph4MBTUGibStV/Q8dPRlK8fuH
UIPYYjh3Jf0ytjrEuwPyC1GVxh5EKYiTLbRAwFoPMHnSZo2pVM2cIiTU+pcpWmwf4kRoc8d1X41W
o59dZgtpKL7cVnp9JKfpyz1lHa/lN+PaMU2rQitJ52eEt7THig+aQcf6p8RnR/1Yd5Dp3SiAS4MG
NlwHdmC6gR39TZjWtATmOL2faC3+dV3vjvCe6BCd3LPT7LC7sTLamvRFf/w0nj/H+NyaKJptUvkY
u9LwqkUzNggsiU1izXDxn9urQvTu2ovJ7J6OZfrDveCv0PHLdv/Us/nZ6gDZkUwEVz3nM9Ubr9gp
ZAfbNi3N0m3dLXOLv0+4+Bl4WaXfwmfeRg2Hdrqa69FhwPRypXQLUkOmhB+D3/RI18n9Jq2oCUuY
F9EDWNXFHt66hRNMbl3FOeLT56g4suVtFM7ZiEJNkiQ6dODBqljd3ZEj4yVJSMJTDc9spu5e/FHl
MSEPEHoPqkkAmj7eyMTuCFml+/UiTYGpnaG7YWlBToF2LPR/UiRVmI8C7WNAbOWVve1aCMDvmr/P
SYFI217WwM+ygGh3sv9F2WyfU2LS/t/TbaHMje8tKEM2wByNBrA/JJdQqmCKV6k20JztxVprHkPj
qCLxnY4ZCshY8bfjA9L5fnbJ7of0PZ48fMIBgjtjgJAiYJu9YwymmXccwk6n9UWYRB3nH7zKGfFh
o4ncbcXCxc2vGQOPuV/RJwREWUKx6YcbqDKAfbwloDz3DnFiLiJBegEBMyDuPhkgRAxMUCWtEzRb
JpFsB4Mk60XXvFpgDYeLyQIDxQavBaIXm3AFUabPRF2De4dVKS7L+Xt8zMvgmGPYQjREZE7207U0
5r0xhYSumkXz3llMiLGZDLY3MK7x2arXa1YNDBPjX7vRbOzEFtesrUYGinfV5egML3nRONWgLuLD
oh4rx5yLpJztJ/+NMyXJNExT3wkWI9O14rBMEC2dbRVTK6CvCOFJyKa+O9W4N4Tx7TcJzEC/C0kN
EMFR5rTsIa0xY5Jy/QL98Olk7jHIoHTqvgzIWphEEsP/lo6OdDDTz9ia2SUtvHnLZ0bfYfd1OI0J
NXLmXjKsbi3ew8E+DFokAEmWQExcfHBufVAEM7fr7+FH+jWOHhWMKvN49Po8bhL93xnJDXnaP7Ix
c9vzb+OO1/MNDifjClZQ7BAvTbveVUbnhLcQY75/YvS7eDsL3X4nxeI86GAQ8IFLa0Gf61ANOtes
Gd9zJIaXTPMUp0ItNVC4WmWAwbvObZPn+iakm26zk9h5G5TBEybk1fqtmzGPP7AR10qiJFjcIyOD
mDrtTVdw8dxO8g31SdcEy9AhhPsl2bQVFeQnH1t5y9oMAuZgpG0vTZ3/WDqvJcWxJAw/kSIAgZBu
5R1CQvgbAtN4LwPi6ffLmt3e6JmoKQc6JvN3aftEGeCfIMvQb8z3IC8HwHl2e9qyJ72vuZbXgrgn
4vWvu91pcoWKvrSSR+kkazAZByGIZva9s3+Hk7j47/XLCIqb+7wGpS7rqb9GT3X0cIYdTXGJ56Fl
OUqWOG3nfQ2wPPlhDhdlZ1E/pkbtDefAuEID93PBhtwBKj6AYCDk+WDq4wx8engaeQ02TInicm/5
u7MFxc72C5PkYzvUPz53OgvPscKbG7IFr47Fdv5ZYWgs0KR0fCthpqWiISm5mgsqNCe0wruV+VEz
8llbP+t0wUPox6cgThZHP7kiY3nEs7SdETJROjNqFypfXjnpOghiUVh2DaoK0fWTOT9JDavqWaky
3c7azMuUEYxnduo7635ztDHI+5Om4RGj+K0IWy6/E60ISkCWu72+qGbY7TlXVnKX58qLUi9m/p00
nKBoahwreY0XD8NbdB9m0p4mCaM4n6xagrKIZLFe0CT+acUEAt03mJRLEgYxgnEoG7bXo4ZKJp3a
OteMPqt2DwSdjMXw0cR8T4R8sIaBhX7W+vllwcoyDBmh3jEb/K7Mg7WuJByf6vz6jn+i50M7aXO1
X05e1cqPHT88XxHchZxCOYPxaut4M5PenjmhwSlts+hPJ7bbkTrRPqHUQpJra4VPS86VxptHu6C4
rFApBsirgmXZv2gywGttBikrp9nb+ZtlyeLwiGVAfmvGGhInyM2AIdoiOSI1hR4sY03dUs3V3AM/
tO2wI3iZ+Mbs0subqLWhE/CzCacCglkERobXsBDiLRdKHx69nZzQW+GrsfqJFIx964eQ9jPnAQYt
9z2Fk0aR1AbsctaPXTV+pGQdjCRQhMnNE/zhAa0au/0WFDghtud1y30Et0CGV72CKm7sYvxzdDa9
MW0C4klHt/ElXRHHyRHIREH/6HfYgFf/Yf+N5GyZOcllLPxeaqQrpCaGzUY92fnZA5vk4VKqT7m4
KTrCc3hFzqFtLu7DfQ21iEALeelUutHHx0bMxA02ynfw5tm+LSpNv87O1PiENmCDxq6JIsf4ENDQ
4PFmjyl2fuVerswwTDRzxvETf8Oe83Y4PLkCOOnC+/rrtDnluPD5lvgfHf72HzlnsqXQV4CZ0Slh
L+dezg7DRhJ8K+5CUBEmT1ydDod+mYSIlj/2mlg8wiQonrhK+Ty6nH9KQBwE3Q9zJ6lez+CdnzDK
2DRSE1Yxhhpk0ojUrU4w82aH9OsUsYYyrULGZiyfjkLxRy9vEUfGT/rtX0Fjn0cLSq9xPX2vDdw6
q2HLJeo10E3eyzev+znp+HjCaYPk3cM+6Er4BXF7OMW5/KnvkMiamUhmTvwB5XOvIUNnHQ5cHuA9
Wc2fHOsf6ADem753CZ43Cs2PTcfAsdSy31xHpELw+VdfYcSk4ql7kdWxd38MdrSl/xKDBiF4BJKM
aU0WnGz0jNTDPzxWX6cXXhMAXdagQXFJPRZJ1UmsqCWDRj6sK5Q5HAyjdce9FNy+/bDlLmbAZ1vA
9DD70M5OWUcUJbaRyvPvkFLsXxjjiJhp0SLAijecaOLJffIBAdOAWL1P1PBSq5TagBEEM808MTMT
tX/M9pN4HsnwuVmbttjw0ZFaTLc/Wb0Bn0hM7Vg317yvl/k1fGYPt7TeI1nnHYnRkUABeAavphza
FWlvjdbX7frSwlIwPgcl19iEaSbe27uG7DJrxSVf4iZKy2kvvJTOT7eIRV83ruq95eznOVJwh2HY
9fMXTi7Oo9WKr2OALzW5343yfROds6cVNgGFAR2lprNDjQPqwY67rjPpfe94F47EP9ic7RVKpTLW
mJXrXrBbu5Wt57MeDaGl4ZM0vcqm5WAhFnE1fzovOvjBDXoaFaWBSZjqFM2/iElHb/9itZfNdb09
U6WVR4tfV/n5NL1H7BY8YXqq6XpdJ11JTjl/TXKi6dR8Yzdtf0LNeYns64otsYp4fK1Z3sW1bjIn
l80yONhfZl89WPrxjUEvZmeIC4c90nJZjglu8wnOvMIN+1Oxp69XLJqGjZ9nRs+ie713zby7yT9D
YrnP5oQoYbM9udiY28PaSygt18kBISxPP7k7YUb/KedEKCDIhA3fIZDidLH8kFG4vIz23kDyiHoH
KowWivWeAUo8bCd8gYgwOJj7UovAutgZuBMaezUP6xH7ovxHjT3MwoPtExzQ56zzNX9CJcLhrrsT
TiayXbobzI0ucj+f0bWJVSdETjDHCSaE0uZD9iTswnzaGUzfeJdSIKjv8H4n8QYFRIXxmXEIJ1TS
VvH4mqfN/bW84ZsZofd4ocX4fXFU445JUbidXP8xxFIpSADDEfZ7UtCntwblBFLbCguLdXiGhHFI
ByOdTF9zeppzqAg1qTn1ilCGnfBxhQrWqphCjOhGRkEdOFzL77hhb1lMBPanT4m9bzV+7erf4fyQ
nJAv3lfIz4+pjbyHuTG/xwLNBwcrINPN+fYn2LSJmnhl/bw0zOmv76EWwbXRALGRHmq+kRx+zBot
NknZUF9dRgwBsT04sgAJwEZ1pxUJzISNuiI4usvJO7x0nP1L5zAvAKVCZ0F5czjaxOcni3cCBdcw
iBb0ijOETYT8cEeg8U53kHMqtu/TIHl5zk/bdUeMNDes8gNaJMu1j7LK9eWWSKgJksnDneSEPywU
7rD78mntP35J+Jalpu2gXJDLA7b6N4j15dNYEnVLcj5L9VNKyHl9MX0CifYgHztBFDtfh2lOpWmk
fivKCU6jmS6CJOfuBBVys0geJwChZreWu86IweSOusAgk1ZmJNDYs7JEfd0XAwqrRmnFvnI29/uO
j3TzuHxOGhPgjfJ1kIvY+lOb69CXW8pYsB76bE8yD5D3nMnAI9v4Bl1vk6y8q9oOY8h5/qhCJeMi
vw/y7ow54T1SCgCFuYJVzQrl0kh0omjt9W9NVXH+2os2ZWi3NsP2JG9t7t6eTZifTaZ3E7VMneOw
I9kJIeXXBCgE4vIZ4nNwJr9lmBQ3OddCGptQ9/ndywMQIbgM4CA7XEn9gnva2xkB4zKBAs07QiJe
BWHKB6ZvOl3utuyYUXKaeyXY774LenoTYPSTNUhPd+S6fLDBm3tmHy7bXfNvftUeIExZZPfsYq9L
i24KfIHDTKdoKpF7W0lo+bwMSEuFjJpMazs7Nc2mU6JRGS98sElGuuDSgsnfEer+dHYZoHTIjLvp
tIflBOqr7gfs7Oxs3WZnIksA3QLCWRpb1hdwAV0AiDut9iJ6zDLwL3ADa0omE4rnI8Zp/vmiznN6
u9M9YLcz+/nsfUwyOVjAR1Qi2ZlEmeIf6YkYNoDk/7VwajH+rmqvi4fNjchPaLUc3gmzvXhtug1f
qPXNvNasJ2DyMn9xThQsBNAhIsvNrt9S7B/Hy3zCQ21cIuB+xDFjaWgeQ9hSKsEyUTVqRg56rrko
o9KyOtBnV0TbMQA1P180c92aU+2b1h9zugK4s47qrAJeiZC0VFZmIBMmsl2eb/nvOQBjaEXXrDM7
LxnNooUAekfv2ePVk5SY3icrR0u6SeXzEiKUuai+rtRZhB+4vRSMkQgihyV9AWhkcq2nRUx7gTmg
ktbmuInDCxjDd8ok04t9yZlBT13J7zIvGddBFsmuH6BHZp4DIyMYCEhpwbz08OdMTm7LpNZqKHBr
J8m12RF1cSYMfuWghKhJ3RY7/GuNwOQzxetioksiwO7lrWC1UUfe3c/JOi/eaetPQQoTk8L4QXi3
3XdMUAqDNFjAwwGySuYDtjwYz4bm/l+Jyi1GpD1ijQTyQm3mzmzeSyZNec3GQEHonTNyyjsbnT2R
aVG3sH9L7ZO+8hbDNFgMYaObxROfnnmfVNEPiMq+Tq5WpHnFVChr4Z+REE0Z4rjKUPd03qat5PCw
DI9X89P0sJ6/RDEvymBmG5YU0RiIkneqxq+sFxMPV/HkiKGLiNf8TFAys5+X1eTLmse/d2Cwch/3
ITof5JC9+QYpB1gQI0jEemONn0Qr+VVGqMKgJuqPWNe16Go2mLgxaiO6g+f+zdWtym8pBE+D24ho
OShe6CDZXrAnQo6LpRk7ylK0UWIBl+ExPSRzf4ZMdfuGPAP2R9md9YYQL50WE6xM2PS4CdGQ60nP
niN2LEgIV/gOiDpQV1WccSzp00a0p0/vNtzvdugW9OzFtLeeCfMwRRoJIaEMofRh4Qev/RfG/x6g
lPGwrk1174nkGhtVqnm6R4jeKSGuzJchy6T9hp+eyc/g/yInFLEMioLsnQIW9NGfyhNimEwVkiiH
GAy8NK34wQ3ynHNaoUY0q3VnLy/2lfE24gVbf9arkCHJ/sGwkPc06HbeY7gKlLtDHAHbw/oYHDF/
ZWR2YxqECTxLsAlhVl3k2+IU4Bg9e50E1T3Lbly6Jb9nh+g1ZD0/fvLb1pbQX/VW5y9IOz0jBI00
KA+54hwB45OgdD75TqQzGqs1FguEjJKLcVyIUPiCNFxcWki/ZUgNXp5ROcNHjucd7nOgjPgwm8p6
RhVC/4SID5E790eoii0Ve6Hh6ClE/cXTgVeDQ0ZixgEV9NsHP8XHdBmcvA4tAoHXFzqql61mNcJZ
Yja3XM0Yb2hkHCpaeJTUe9EzV+6PepvYzMLubJt5d/iF16NHKZ3egERd58GZd40uuLw9z1vQLJI/
oRLtKC7NJzzFYrUgOfYlo3WF4+/p2M5e0MudTnT5BqIwaU1EdoBm3h1IaefORclkMNQC+RvxE4j1
kQbexzLO62tzf6Aaq+N33AlbgJzIrPpoMtAmdkKN00Y4PDwRieI+iM6q+cOwymTFclRyWYhoTxC9
I3eSeSkKJZ4SVwQJ8WQBIYhe050/CbVFofYjI2SJMGEDcB/250t8//w8hGMI+NB44+7nJWJSG/Qj
NIU28DUxrSSTRe9UhrQeXbfewJ23eTXQxxxx7PWAALwvgk9Q7oCBYiW91MFEC5SJpNogRBYLLP/3
vNmKpI0ZADdH4OYxGd9AwHmLoZphfFzAygStu39E0ouk/l8wxO5iR4ztgbm3xnQg/0YRCYdoJYlh
PGZEPkdcauh1EX4PURuOlZjkpFlnpCf9BeNk/NPw7Wkz2CkPdgpOqFjZ94nCFNizI10iZZRP0wES
dxhCQlqHfckb3EoUJt6CGiFqFIkKg+FQnWAPCZS8v33cUIwET2KBQ6R5uOHaPh5CSTEhl2faY1RR
g8pRJtgqeQEu+SfR4XS9F75IgKAEEfyh+NuKWBetccyoBcZQEjqN+q07bSEfVU8IKUFss05DpIct
U3glMaOTrbA1kbAVHehettqE4G3KH7p8/tkbC76AELzw+Wu+HIzLmeTRbMoco6pPXKBtbMkLxGb5
TvmldWKUGEHDTHLuw+yMDZAs+OE1PxDtSziPzeBmr0L5+9uoEWIR9xKesa38g0t0R3iFFdQx6c1b
4XSB6fgCUqEdObAPb1YKYeX9Z0DExylpHFeMsaKnY6jwqEzbHdS89+HtQ9Rid1FGOEOG6kz1+7Mi
G9/QvsMIekwojQh/BePDe9mnOmHgluRcnO1njilw27ogy6tkVjHKsNdaE5ZcDC+1vRqIK+0enIPr
mEwxvPVQ4qj+EJqK3UGzGYotgncGi4ljVo5jTr9QzrBrrFADIOrQMxHziUlHYhp/eN3QJna5yg/Y
OFGpcMN/AzKx4tuomXb3mFIswkpO2ACtsy7H2R/01ucsUpLboO0Dcbur8DYSS74hUszkxa/+IsX4
EjYTA3fJpDNB512MTv6JSAwxZoPnJ1COcsDRhj+26uDpr3zNNhjmdfA6jPL+d/mHh5NxBMgT2brc
dxEy4cdoc3N4e54nCcv+2Qj12NZHlyN2dPNe/5AR/ZP7lzAebyXKJ1xEA3FYbnQQA2IiQDIGV5ul
mkqO8WsyHmp7LUR1R8TkqIeTQ1S4r2Vrgp2pQ7VTBwSaI6IUF428ONS/yDXIZmc+zpqnAolubzhV
RkM0k90B9zYnIJFRCOaRhHHEDZH0onhI6hgRu6Otn27fhSz98tBJbLLRBjnEEGjp9+loKckkA8KJ
WKO/6DW4LAuv+FJuYQ/6E9a/c7Enidfp4DcUHbdEda9pZ9pH4boiO1QOPQMxq6hD0Oc4qEFcOAEO
1bctxEphH7gpWrut6oE+rB7Ast7NFXLJoEu5+mVSe9QG4AIaNMuiZCKtJZgYeFjIPHZSG+yaPMbG
rxibOQR9alO7vmbTnjnneOQCEIkhKvTxYC79i9y6fZueenjIr2Ro7nokEv7lRXCKfJAQd0IYXnb/
/E9VvO7jkI3gBXph52gze2p+g3uhkXp7T090FH0OsRfYg0KnTI9L4TxGsuJM/YMrHnGRRDfOi5gn
1W7kHb451egz+gVd5kGQNMC2UGc4gyNSMYRg/HIBHJYcCWMO4H/FvzcICsgKO4NYKAa2DY0YvQzQ
YUirObjkVzQfjJy6Dz6+EUB4WMqCXM8FPc4K57+dP0BT8mbWgI+VvEutCFDukedwRbyBZ5MxQ9hu
QE0kWVEof14sxRUurY3o+WlF5bxjYQFA5sR0AhxZNCAc6SdXcFk4BFefPf+60tAAaSXVnfQOHZaM
tBCqZAB+iEww0Q8oKYQ4gGYxvNAN8TH/MmQsG1iSYu8hWK1Q23R8vp/bHpwjcHLwFGBm90OjUTGx
GeJn5ahIEMS2CC3nZ72AMN6IVvDtdpeUd3vy0fBIi0+I7E1WnJhi+xg7tYYdwSTMQ9Q4t0Q8QR3U
11C9Ik8fDOYDm3G+BOHR0zILxKapHJEyN+4mL/CQfc3MHt6FA8+ajD/VKbeijxKdk5qfY+xQ4jAV
Ouociyb1iyb1bZ+Dj7XjMqGQIDVocN9WlkF46jmu3WmEcRNfpVhEDR9LD1YKw6+3UZYTUGL3Bq2A
fbHo+JAR0A75gvmMNVHvCZoRqx+srDxfJyCmxGIB551sgFLbSma/xFvwXoMk0MXt6Lp5Zhl188rC
ZSC/8T1lPDdZ1IhN0WlpHMJSa98HkASak+VwuxjZMNjTd3qLtb5hOG0RFAH9eRLyyqnRnQf64Z7d
oYIX7jxOmbiA1Q7gli9oOw9buGzwOIZ4WMeBstOtVkJlwb0OsObKVuLKpMtbFGz1uPjz4Bd0jqmS
cMp4q5SaQ458xtGYnXxGQg6Ut5fGTM8w12sgmpYfmjEGfZkJyxTaPvocb8G3BIYgLShV7CxfQLj9
fYZcCZSklKCd8dZwoMSsGZSV3uGdAe1ipWvYP1qaTWzkRiFPtIimiksuLs9fwU6lo3Pqw6K05bW8
InXcSvQvS43e1f7l73knw8Hk3uYrgpjdhqgegk40W7f7I0JS8MlPCslDu+DPMZgN+cXG7rzNiVQO
LAYcdWLg6gfMPkSCIg23Xc2y/G3O+uDKYOZWx36OvlN1Chvmwm6TPMrgN+sOJtzlkzwHzLWJTkPZ
jg/3M0Y/TpC2ar3Xz4KvhsqnKYG+oLMdtt+kqvWzG502Ejf367WQjHz5zm9yxFZNckye049dkyiW
1PuWq/TtL/Tk+LmG0fZK+PdXTFwPNnwRrCUhAg741JjFQPiqEb0QAS1Us4sZ7LCWBd4J1fkd8eFH
sBheL1o4baTxFyFquLZr5laBsMM6moq3GiqDAvi5NEdjVohLSgxkew/yEvLzxeJzLynSJfuRHsGJ
FsJhaEIIeI3f52XP7v9KOL+w8fdd5E7ImnYNs62AqEAEGSSE8u1Nl9My5UOBkraijv8bgPBb6vj7
sX4I+dpOB1E0+r2FMibJEcScgx38RJcs35J9IqHCUlRLrUMk+8W0L4yuQ4sWFyFT9DB2j9t5Z0Ai
OwiFeMpK+0xJ0/KuKAJBXEATaKS5cz4gjmAgvhHvwFFBO0d36zFk8h9nXEU4MqBb+e8Nqg0+dmAj
nZ39dYBgzwR0t/1zuGeVLHppNym7oCXIqoqZhJLTIae94BE96ENEQc9pdw0e00vCby8feeLujzgV
YMn2ugVXBYYBPkVqIShs6HgJSP/PSvJsx9mUNSaw2Y4D2edLpviUhrw74JXXuNhjGF2LnVBMibp3
WXdR7HPCiPWxZ2sT8Rgo7u7CNXAjOsAhnaYTrHbP2dt/czSP/z/4eKv+uS5Ij+p55zX8y6I79Cpi
Nh7brYammfgrm8AoYnmSLuIeBuSqXm9QuNq4b6XIRFxzxBStYSB5HQfnX+qh8ZjVITOBWN0w5LAk
3t/oaTHY4HvDMUdFV3Om4DcICCe5WMQUMI/jRn+EpQkJvzNHIFuZh5m0diRJciUfHN3mbEANBumS
qUhQVORPkK4wPUDtTp+fRZP6ibtzjj5Ab61PZ2NW7BJAzGsSpyn3YN+D+PRWvvy86UxyD1/2PWJo
pt0Zfo+wQRod9r+eoy5X/ilWr04dPnGBj1pBK+/kP9JJKPKxeQtZ9q+PIPHIzZe26eD+EYXXt1aQ
imdOQdXbPh09LkOyuAJ9CMeF+NNtXOPfd1l6SNdpuc4Asm+MQij+iENoMm3AzGgwF/xvpPkzyM+7
zvsxS21XguJy27JAiBboe4fNgyvrOFC5ezj7x7ub7oL/ca6jAPQ/M2SMkM5QfhVWYSydos86W2CO
XDMRnjRyne3+4uS+CToAXkZcF3KxhYR5WFQUKyebHgNJIvk7cRefDfe+9xzcl1UO4AtiOgk/geQO
XLYv1wh7UzQs3/UxeidK+EI54J/SBXggdfrJ2/5Gmr29xJ1hM+Rwg7aHtUWNoKKoqwd/4N19+eBW
jeAwou8Sx7NPKQfZ+PcDaOyUQERZlBsFRD578rnsU/HnbQZ04Iw+sI37Acv7tPmmRlxjrAMo3FDS
Unb0hnrWWDqdUXha0xNWluaQvV0Ihk6l2U0E8FGDuZ1ZjrNw8tvww5LlLfighWQn6rwnreg7uMwr
SNkzC61yGwpW68eetVkr8IuTm83kAuHqb3aIOOaFguCx+/GfgvZUEtMewWv81biZzhGDcDWrAJLM
7wyYhamfcWGAhqTHf0XbQvJ5sqFxdPjScqD5qDm4AEaIFWioAkYwB8c94bdIJ9FQwlnahLjrm5bJ
JdAEf9KrPhpcprgKHVk6TL2K+3yRaG1PzDsmDhCtuwrbyb3yXKPAci4UnGYxvLlM5bxwzMEs3bkQ
r8hNC7/HwTofDseuESFFgzhZ09ObKu7m1fp4dl6gdGMuEjiFg7vfaQhVRu10112qeWf5nB8BYvhF
hqXbSQ4z7WfCvYLZM+eXO54jkXFmF0wA+/4c8xu2FeH9ztZp1gFSNaOBHGe0B1K2CbzRZ3o0xTB+
+LtFodAD0Kus6W5F+KOQGStutWJGGjd1LDMYvIaPet+ufUQuybf7MJE6yk6Uk5bu5uAmFKr53/o6
Oie3Qh4wuSaM9hVynasUXJi6Q6V4ASluMVXj7dqICfxuskcE/EvvFMjIMeCRuR8Q13BZZDjuoOug
4vmG98EK0TV/SHkfvUub+4vVKyEi0pvoDo9epUNYPrO2U0K6IIy3ogq/1TOOfItF1steMWyrYu+4
s3z6Ar5yfPRuG/GFw/H7DPeSW45CVhztMCAa36LiUVTm/G3jlBSnbolaPW7PadoQEYr+E3FF3NrO
SHeWRFbOsQd5E2TVBf80ECdSO/33rH7Y9w1uDHIMJOAwv/2FR5F5Johgjdxw4VxDGGbECxZzRd+O
Mlm5J8uDD1moH1tOVwWVISwtBz/8tfwniEeFQvSbNGMd2Jm6N7kmfe8pUkH2Gioi8mGUuGerqRSx
SnAUbGreOaIUR1LwppmRVH9Rkb+zSZuJuD1SLmfamBupE3QgCSgpRdlFWWb3QYizNpLy8i+pz6Mm
L9zODhY/OpJx9/bPEu/33ojpn2hLZ5TCGSR6/Fkw/DitZ+jMCUmpKewKty+fSebAg4iL1tdTrFHq
oauFCymfSDqauUiQMYwo63ZCjCzLlXW3r+bV/BR8SUon3ZcRW1Yz72Uo9wDK5o/57+HA8oK7sCcF
gW17hdvOCrfnPCNJ0sJu7ta8LG7oiHi0D7P/uH3JdGoT7sJMo7Z3iWuAsPzyMQFsP5/8Akk97GXH
pAeU7vRDdVqkiAN8EXo8yQU82l+uqO0HdYnMlyIOsjvUsNHGx+lxWpMLOf9aeideDZFvKjjIGVce
c4oA2m1hK9F5HTW3ip9oUQyOfZEIHbbGPz1iJio0OaALQLX9GzAgOJceFOE4qmsmzqGwvuwQrrIQ
DimqA44X6ibd6VLp0C7CHPOwVansFypkJtN56PRAsITluYfffyFV0Bfln7LsZ/fpccSJ52LY9Lpb
hOcitUDdY2cs/wuVH20YdVI0BZbjkFUpvL6gofQNcTeJHggNe2RdIMBwyAOl9mbEvQVuKvwS20dq
tvYQ/n0p/VBmw3McT2KFL+fg/R9sevKtGHdltjY5L/I2rD1aCdSKVpgZ/OCLO3Fm8tspy27+3Mvk
euw/bhEIOSwtZBvE/SeFdJvwxi6mRowA1tMRJbGRyQsr5nSYpWMiqWrp3Mlt9C9+tv/v4lZTfYQW
m4gl3h/xrcDR8uk9J5ZpU1h4XCP7zO/72LEyWF5sOf34N3zaD9pIG1fkvAba+YEPkYUetTkPQ+GE
eT2+nPO0PrEcTp8I/AJl26mG5VSzFdEm0qe8sWLODymOC1ECIfwPHB/15o5TsxOVXmnxmBiTNSOJ
c1vSX+fdnCXWmqMJ6SGd1l1pK4RtiBfIkibEIle4s2prFltWLkWGyrvbHjaZGOWbUB/csaHAu4gH
VHu5jSfjUSAmrQVQUwzocaDd3u+mvVIiL2pSgeQRCchw4Zv1KAc6NMoiwCMrGx6BSxzpO1adhOqD
ZGzmRy0EvroisqoYF7JwZp7Xd/55i9hBdrRuEBHSp6kOsu+8i8gG5WRSrlmJ+4bz5WWjh4+ddWjJ
KXVH/7Xi+VZ2lyowTdthn63OAy5DLjdKXC2etYYzFkD4iVsuGgEZS4L6HB0QhpyF4k7lrQcXZxeg
70Mtsz9yFhoMSOoducQeMB53mq9SQA3ZJhkq/OOfek3u6c8M/woaSpoR9uXrZUsniQZ7TfwaN9nK
yhTFRJM/gSUAqMESXXoNZzPaXmSaX8rdOJlIFz8pgjteDfj+hkdVzLeMAbA1gMbb5JQJXnrx1JE2
bieI8gOVgAsJB45nrNKWGS70YWE7MZXQ05uELVpS1UIAdCkoTrujFb8gz+8ZrtvT99dWwmeCHpwF
5vOecYWai+8AtScQBAU81l78YvZ1/bE1ouhEiEmfPfNUdJ34VHfdoJ9Idjgl+KTP7TXQ8MM4evBl
hA7QB4HTIGB2d0ww3qaLxqf2u8R4EfICNvHnHmohLqyogmjc+dEPBN8E5Ah6yG0/oZoe3aLbBmkR
hfPdspKW+6LyK3ZSyIEEQal9w0d8YL58cPpbSxxvrDCRU9ZOn4uHHV1wL7DKqM/CfM8pg73r4tI8
Uv9X8Q/MYT0jAY8SrO8ZmaiwQzZGZTKJp+trkfrlraICBmijIMRAZE3uDgSFyBfpCO9kYrBadEcb
0Q3ueov24jJTXHtHeCVsEAcFQ4YIjuHfCg4+RjUzwyhsi4sYZL9GNHIiloK7VnabdeNfsUYiUIju
bDPdolzz5OTEXTnu24Ja0nMQ1vbm02vSrlESKkAu7y0uZVjZpAiZ9QSsCqgLA/ACynOBUoHbJS8J
bc6WYkmXYDUC/0b66Dwxvh4WkgNrmAuDVvs5KXlxpC4AYWcGsR3z1vjhqs6dZNSO13X1OcPW/iTD
Ah2RBolXZMatJexmk6pJhWcjaicrbshxK2jq6Lz/Zcagt+S+fWzvPl8VdIg+ZDIf2gXJciM3lvIJ
LdLd0xNGkZ09O4q0geBLZ2939x6s1YlKvePVaNmkaLtR2iFMY3Sy22X0znfI1vzlfy/rsTkPKG7y
x58D7BgiS0hXvPPdRBupT3RbpN4xisTKHk7tcqNMI1Q5lK1MMyfjZPj62GTs5Ub8TaWXo5VJadwG
lD/udSLAqsL8nDOtoDD7tW0TBDd9ORWlIg9F3F/MgwmNmJNvf47VXKj5d0y82fo/DuLgM+o7Oi8+
pKF+t3NJZ7qmwnQSYYWw7jRT4uNAMEFj3LO/TzO6GTZPuZaBPa8NcFpEJkgLlqC2p8/5fIBf1djq
IeyKRNWcyNyROBkCZXBok38MJPWMtAXc2JdyUviVm//kiKdJCNtUfpJHQUE6vE1r6FtGZaVkJ0OC
MMKFs433UzV/mFSPMcvtFp3jjkfzBo/VspYG6TpvQpxqG0mEuN27mczGQi7yl5mRfWUE2mZ8QlbS
JQ7IYP2hIHAwoPaAY0r3CiwsjbU6nHaW4lsdXtt8qDUiQwusJ2RpR7yfPO7DEEkRog77AktDzI6N
0QJdw7Lia0707bxjB9TWTwwHcotKeBFRs+wSCvunxf/aIDcUESUPy4ngOJLjWMm1TBp6tt0ONaHf
yVQiAX+sj4u93/F5NiMrSPkaiCSHiVpo3Jiw9fAjMG+9wSnxINGigNSguZd+HrteD1lkBktgs5Ob
0B7Q90JYvf69Lo4cicmhy7nYS0jOYnASibJIBLBVYq4/vz3IWlxt4tTfkPis89pJ+fiSgHx3NbQq
BJVFjLEjCWir4OprBQz8hfSdavh1SI4OqoZxA+aHUhJsHWUKRwYv5zt8ELR29lt/GonK763cLkog
atJ0Rc07rvp48At/Z6Apf5DFnzTMMAHu3by90zak6znjlVZD0U8jekfkfxz0GXmOVJZm/a81PiPT
flsKeh18iVI+GsFe+BUFZoLee1/J3jqDeIPg8n2IZXfXTB3eTbgKJQyEM/hq7QAf6UMVd4/Yn94Q
8i3a3a23V07uwIz6iBibpWRTkULlLOmmNERjgBC8p0ERPYGjaFS7iDU1AkZYt0JgtbzDdL6TIQp8
JswKstAjslJGXsXG2IgBGQbdBIWWgO3WnMF2YcH+q2EpHg677sq7MGpGoja9d+1uUi+6APQNzmXK
2VfU3tH/0gNKffRj18jUiBqNw2N6PJIo+2YDEYFTcL5IQCbKOBZPd1RDL85wfkZ05YuSfsOwW6hx
oZH9Bty/pIWld9ZhSbq2wr5jkPfHRD/43LpuweIgoa0MVLQ4WBG9d/w92hVGQyJAjumbkJkLHpMT
qTaHkcZZvMXSLukvaKMoUMlIJbhGGFD+InHKHSN82Bj8miLr4fPLGGUH66tHajJml32HsCYOEZ8L
XbIFz/Yq+PfFQETKHynRBThhOiv3M7jkGgZ8LM9mlQ2G5DfwWP2QRqMX3oLQB7LgrfoLmKp4yi9f
R5mDvQaYDendwEh1XjHvPJfjgIx/JtjELYJJgEDWt9HPfu/0KQN1K/wpFG78gXMUF/5qqYNt8GVg
FyrZR8Hcnc+rNXEhcFmEQP2xOO34k5DRlZZjtzM97+6pgnKsDSiUGPP3mJqN7vs5Qh8qpGkV4FXD
+AtUdPatZnzbEkBD1f+JL6m+NUJU18dR35sRsulgqCnm3i88YuJQPTU7J+ZzJO4zMHf6I+vmvtwn
y10JCW3wjlHLFoscydXxa7ym6Tpjo1orGdSt8wUN8pITuMCPMcU1f950q9rQGPzCC4OuhrSLWHvf
UwqTARxDsBpeAiacnMbn9c+qViYDidhVJDthRTrgBFEdiv+CsY3bFhKUNSNa1Z5JVDACWEFkD+PH
yaSUQyy+UMIbvo0f/dBCN2iDmChAvYixMrxTYFBF0lZSSqvhK17lF7w6PDdmAIgRavpzFA9R4vS8
5j9uoUwK8zMu0k8gb0Ex7lE03MPPDlNdnYmBpdmsEvGu/rvAxhEQPcR1T7cAn/aPtwHExqbcPftt
HJyDZ/aBk60nAH/fyRFt/AizrPVFLYEeRJoLQP96IoQqLkl4nRLQjcR65C5uboWTnsbvWOTSTNx5
JrDjGdHm3mdMw3AaH0fnEUYXCuJXekvVNQfXkqfMY8cjPnrsDpYRPoJzIvbOll1j2sc7McR3F06o
5t1n9uaNgVOm/gOak+QADj05ibiD3D2/GPgtXnNKTmDwjCGtnDk6kbasdFJ+ETu2TPUfMhG0Qshd
2WJnqWOMYTfs7CUJWUKM2QzMToeLOU+IJQjO2ZsizCbeJrzgaCEVxro6dPUzJKpIzcmzpCXCpGK/
4sOYaN9tEcAE+U+d87bNSmH91ECPDPyYAPBTvlPoOiTje5cJ4tj37FqT0GKVM4NqyvkA10EJtkFB
Dp78Uxti86V1IuIO5rrvSXYAXkNeRXuA0IIoA+hg9zQ8Oi2f6bV3jzOsv/j49wGypjMTJDboDZLf
Atjvg/cZU0wr05c98ggIJfsfUee1pDi6LeEnIgKPuBWySEJICHtDFE54759+f0nPiRMT09PTXUWB
9GuZXLkykzsJndYUlB+m2Bc9LI1MpHsoyvcbDKBbTbUTUPFOM6jHQaHWIjpybXWY+htQWIyN3SOT
89nj6TTHZ0zdrX3Ez+Vr4Bv0OMfem633SXlWGOe98gxQA+D+Rd7Zu4B/NjeALABQV3CSQQQUT23F
EjxijOx+E9nxpSFiEp//oEFuPKbTaGKpWCcXDIScogR9UMJ4rB0moMx37GqxZWyT2mKKWx5izN/x
xbuWnN3MgI3dXb/ble7zmRyGJb4Wmzg2HXJN4eppbUy6KmQnSprFswD7S4tjV1xB2vhVMuLv85lg
AJdLnKbXDL0AlgTIVcsPSppVi008L8dJeJJbjHq5Gs93q7Hcg37mZ4sVIY4qA28XyRfnM4QewcLe
x+odSMHsFzDEZd4hBlsN/ZxXK1kYfUlOFvFWFmFvdEAorrzC5SPMO+/RF7amRDhX1L1GHxnM5/g4
3zBpw9jLsdAeDSK0P7b+ZvVEUOw8+iBYicEvCfG6MRkLNvjn8He11hiEQZ9F4sWss082hyDVrYwO
f4cOdek6Q6apBuaRvGwcj1v5twVZjI1ctn8YNe7npSkEw12HRwZNt30m2uIG+iHiU+gQzottivty
cljVJ6XeYMomAYVGNJJii1jglVjgBCslqDSo5RKNVekS6b0yxgFwI7jfOZUiby1B5EqalSBSgHPw
Ww/IpBzDNRI0Nm8I+2k+FWgxPYumnA+TdZgtWDcK10ySSPfiZ9RTjoeKSOlBKC0+WgHKzb21z91q
Q7FhVrLdAkfDS2j6lEeN0GjxyFQQmw70DqHkuo0e1BMnZloXO4XRpEn50QCk/k9cE6ZdefJKSv4a
3F1cl4E1QNJL+oqT2BhUbZwCsOucF+LDARgfKT6+mirROxOL7N0MTdOHsyAqMTqAhAs1ngqZhRT1
ilq5gAQ7vs227sCwoTsGIgQUwouXz75Siix22D43iz/QCFMLkSwpi8H9SEQteiKwalq3jV2HiutV
OYGLJ0GQcMbK5NnmOWgsqK4KlAwB14G6iD/a4Fw2xIuU9oxynhkqX0Ej5AFSOoUMUmEQ0AqMRhVz
cAhO8ChwPKVbcuDZoahzomDfumwVDSGsIy0FxxXCjgsEJ/QwSBJWorwkWdyo5fXK61DerQFLFT6k
Fg8VvCrk1iTwPKGkv60NLkmNY8tUoMXWN6xP4FmT+7Pgo/Iq6Hs77EYA+0sVHflVFwJOKu6CYbNZ
w26NGEQLrMBbXm9BO6fZCK8P94h3coMUu6Y0YgVNs4wWGxnEKDpdxta0yDh0gzOIf7Hauuu+Bg5A
pdoGEm76ag14O+LUnrQk0xFwr3eiEQSXiw/DUCRh0s+RPBBiQGsvLiGkzqwzLUGHhrndr0h+oU6n
DFIxZGEra8JerWQnsNsLz0gKqWOOENFxtIUr25vugW9z5GOuFNzbEAZ7JS541zlM7hJ+8gyB/8qT
QmBEZ1pN9lSpRCFyfMCK7H1oRPlgCyhao9+m5QQFBsUgoo72IZwwd8McnlqS0XkCkcID0Hg7lH7U
2CQMmJXVj73u5iyEjoqw+QZGhEhpG9VlPi0XhW+Ah/Ajrt8tpl7ouySfZLBYgU3TV4IWyHBaxvIG
FIQIVc2oyaNfIuw35xX47LDG8b0+dCijiysR8CEgDQZJsqK9+2mR4uDWiqMIGkt4DmtxgBoTGzbJ
Zjhdgt5w5PkUGBsgLAWX8z56z/ncjxU8TrSgEJeDzUkJP6oi1zXl9+X2Dh7mNduO6wNj8M6mCG6W
0UCfukZbUrrN0ba77zZHfOAn80aG5zQBLAc8SZjVtnXNLn8I330GGMu2UQdrozrIz7mHlRFNYnIY
iG9/DgtYITydY6inwwBeQaoLCEXNuG4fWx5lQj4PpFVNa9ZzfKVqSmiq6CV5unlsBEWBWNDlH0cC
eFmjY1r4QFNxnz1hgciCkjRubbxdIE3Mq3/pICb6DaewknURG/EU/rV2BtCpD9UXTCCAoDUltawj
hJAj8RxvBr6Tqw/H38Kcy6u3TzxiHHQtH8Fat6KJs2HkL9HcjZuavjOLU/RIxAKg524E6LUirnhp
448U71j2IHpLjt49xme8Cw7qpPTd8azEt8jm0TTRXGEWQv1oAH7aSNkwlXU+C1G36t1mB6ekNf0w
UrYVJIJYql5+olf6QC1m0zpAih3c/S+MWNogxCEWJK8HFHQOAeYmzB83tGlfFDmB8Vd3HgWqJ5TH
lK/KNkKxSXXZnH2pSDF9wVkNwXQ8T0y3W/q06Dfu5twF+3Wl0V4fMyRDLhmYlYZw6yCOvcccBvs0
9mFY34EHvYeCLBcGedeLryvRpgc85Yr1BgVskjoh3m7MrMSexjWG1+sh/Y9p2rv3jOt/UFvhviEq
5a/Rk/2G+y4f6wppGUFBZDO1S3RH2XTT4TPdBnVMBq4IDEdraMsx3ZW0JOVoz9icCfV5sWPjBcep
1dOftsGcKhLH48xJvFt80o9NnQULvML93me1UWWELzi3XNR2GltWPDZYhSihkCihEoujy5OPiPWH
NSdClnW0zphSxbFFgTJYcERWH+60EKcmcVkRg2dlmuTpJq22VdBB/+WFJDxd4eKw1aNXOHBaxPlj
BEXj34p0ghFEtcXHnQKi8h75xiMOJchNcj71X2nEcXLtppkHuxQ7euKBIDieO6RycbFf3dJjl/2r
qVttoTavy/ZF3l/LMptUVw7gDMMh5L7DXYc31VZ0owWnE0A3u+I8uQQbXlgauQ3mKQ1Tlyb7ojgr
zj/99hW5+iK43z8p5YzRsQRgUTcPZSmgQjaKJnDEIVvzORIAgx82UJuXiQ8Kd/yATgRiBOkbryre
pV+C8Yk4DfdF/z7on+EHUwkTjWCDGhg0sqH1UQw/DN7AhVQf3EmiN/xgvUEAzdOAOE9pBCBF2fRh
bx/9OxBO4sWLums0gRb974dIXl4FyT6T17xTMCnAJkwByZz49MFfb58zmv9BId4oDq+zvEN8uRKA
Cj2DwGkkugUS4Cs5dcLex54YRM1d+uhsjlZ58OTo/b3Ss5NTxg9K2bv3QiMcXWbkMASIl6kp0aOg
6kOKWZrXR/9KND79AaJ4HBgC9qAykinNPlz7a59czTFEeZ0L8v13evBBy3N80JpOlWi983DC2C+q
KwyuSyB43t3Hdjt7sLv1FqShVSQ0MWlwBB6ry6g4X6sOm8Rtcip1EJpzLoVOXMl8TOqn1ge807u/
HPjwCXHnHB/asD+hegOplgd1zjpWEV+/gD5ArxYWo8JwNot022WpFpOgroBmO0m2czZvXEqckeaW
xO9Jo/wyuHL/HbhN4vDB3yNOHIkcqI6wLIjf4bl9WSKsKWByCyusj1D7L8wiKJyl5rLrs1zDlsHO
3iEMqs1CfIWIt/felY0INjmig910iLgi07PRSjiqOZN9N/dqsOHLHF+uQHjjydh3dRzoX9AKPeKH
KQ1YUAmyyL8ziWYzx3T2JUpqy6dok1VcWQgopFXbBTZVTpi1pXMmOV+maEMXYt3GPQZQ3vGqaNip
n8UAxyKw1lUlZuIVwyjkTMLE42DqhWjxOkpUVAy/WNPwePc4fpBB+BMsCHgIeBToPpBzjNSyKp7y
dy2HV1b3APrKG2HaQjx5LtBc9BreqX3u6f+lFS5/JMpwBQqktX//RzguoT7/ps/F9OLCtCmucEW5
ZnXsNj4TvJAJ5SUPSwxHYXuNWDXI8dnJ5Hx1M2MK+4eb+UufvS5tMZB/vXeGkWCFZKANL+wHgZzJ
G4zdvgw/LKNLqokuEesK7iVCZJU/kxUA9puWdlyQ1nfXMXtiOKdYZIAApS8EXJv4nJMuZdBArm2f
JtceKqdnlnT7hzb/8AwQ+ImZTChGFaBrBdp/KvrS4C7ziM4a3Hg9bGUirX6FdU7w1m2gYHtiyJtl
/zI5V0U3NEWaFSgDckiKf2qq41cKWPD5kRTFWL4zdn+Tztkm+dlxSTYDHIl7wsIYbiwZjGkGGeRE
KjYqPWYSZsa5zdguQVGGJ4g0wCGw6xjP6tcZ2totfZc0trUgpM/wU9xuaRuGPGoTYbyNp/CljzCZ
zbD0479ZNNExn6DLz6+EVrA3zsS6yyccTWjdRug065QBZukC2BMMUYutEX8djCY/P1vFZY6FHgbK
168Vc3/p8yYzPG61zcX7/l0fPgACYGyq5TwyEIeYF2ydDCdlHnttNurE8tn5cnkW8EH5uFnMbIi/
5yX59v//J8tQyc78OMu0Assn39m/n8GzvWtnacauHEeLeMDP9tP/bGvt9N9tws6QOMGbwVnBrnkU
FooJTsYh/91BfvLM+VKP6MudLMt0duSPkLe5me6agkZ/w+91azNeFTdacBAeWPkB/d6ICi/59vze
NTY8fvx/b36pb/rvjxsdvXTq40LNd3NelvMUhI03ncURH+CDdfDvspR+74wbPeOi6NppmXBt8SCw
1YMNOjYn7EwRBhnUyDGOo4XJxW816Y22XMYBmhEef69FPCZi6pPurXu8Y2CjZSXw9RPfyWfnMsR7
Jzt4B0o9XDYcnABuxACidjhjU6z9GXCndYp0lnCgm0xUTiDGX/6dEDm5UDDqWOipefqSJb/zq76B
/MIzxIEZxYDvTuREox/MYdDEWmjvFamcAU8m8M+iSRQTmGRM2SRZv8ibkwYFeI0sII8xOHzTPgQV
+myt7ItIR3s6YD4CcNfK0eM/s7rRJENc2nTnbMLl7VPUTGEuD6fhhZVd9iIYBkRFEKpu3v+CmzBl
jwxmNe6NZdFOJd3Pit0KD7EYw69uw66lRlbLzatXibZsXPjfpGqd8flAaJDwD3bs1V+oCvJDmE5l
BdvM+3m/3H2xCdO/BtNnAm4JO4x93AqTH+o94hLbvN3dkt1Qp/insJe3jXGDn32FiVCaQKkL7jNg
z/q4VLIlXvhG3c58zuS8WPF0Tw+I4S9VhhtjP8PmcHkcymM5q9qfjlbBEIC2ptk0xIzWebbv7VoE
l9ads24qDw7Wo9kgGwXUwVCGH22NNtBsOjOlLIR74BRNKsEDWsANNAXULTyMilMN55p9MLJH8TTS
k0TVokcWxV9b1ZIWA2WEQI9KlcpaDfNmOmduHJFFN9NIVJfqHLHGiRdDkVK9Ri3B+eOxV5z5tOia
9JThBclCZGscQoFivGTf24W/o3cIjR4mtqwTS1Pn7hldngRfl2Ed83u2TwoYk+OZFef9/VB+jMZ4
x0SZ/UU0unG9J0/wJSlOlmxoHloHlAUumLucIgzg9/EhuaVI+viPToNqhL3EZM1nPnhfLDv4UKys
3nG+c5vBq3NJL+kOs6dGcHaeGHHUWJdUMqHW8qary43kue3qYkwe7KVqY1XXehEAiHgfdgkG8iZR
NtcxV4LRoF5kJNTeKboJydWEmb1MKqaR6p6q+6YOf/M1GAMZkzN19QfvDtZjnV1y7LEHOjz2EB+3
9tYZ6wW1CnrZCnl/h30SrSqN3qZTG515ZtuvlSDsYlvDqQ207Zf26RtxlWqV4lWS9mANxT8x73F5
QVK5cxqURpsODqmbP5ax4ucI2KDZq8TKHgL4WJn6AIlcHZBWsURE1+WlaB7grcHzSIDzdCi0ycWW
NieAw8IJUpbRiSqQ3FRXEZDsGyuWxDXEL5FPQgN51kCctHPjYaOOte9r58yCOXNgdpyuPM1lFpDy
/j+3rxc8E9wt9zNk07UtwCNvLJ7yLy51sJbdkYtr9gUdZ5YVWTjgCxodwyp1rtiINjq52+wUoFNW
UmL28j1jRx3ZhdRgeZIj5MFtfQ6nXYYQtLbtbwDPCforWX68e/lbUswydV2b4QsbGj01eivprCEi
5pwZ0bTb9l8Yuj6rUWI/KKlQyJjsxFLKHOxZTHLVNcmDiYoSeVBXibszCq0LsvMSk7iy4cHzQUX5
zzFBTxbQ8s/Tpkwclf5ysS3o5LZiSTmRnCK3xmYmS/s6Yc1Xe+Wgs0cfmWA+W6kVHREKY8JCO4A0
JEviVe0VeACGfJnDA16wnXpXa+m+72BoFkaO5We+7/oussCW23WpfnwS8L+8Ja83df7KhEviK7Oa
67DA45fbj6WfzW6tSZlxaVfOcJI9JaywLEQmIpwJQsBDGw0+FW+ynlWRd3OfgHmEhdmLCXvRfqCZ
+GztuDCMiL8Bh5+C8we1YDSL/RuV0SagrFHju4uO6Gvzp0fnRE9ysDOfCm3DpjVyWa6L34gjz04i
FHsOon0mAm7gzNr65E4aZxPS49d8Buz+q3csQmI4wPg8gLTfwbpLvfzrv9onHjqCaK1XdL89aCj1
aDqp18w1x88FVCzNsWCm1yzwKCApgLgpDEgiZlJPmrA6mr37/DqHYYnuwP3ufuP7aHADX0ywi4wo
wcNPvwgXEOpR79M/924R29JcGw+tFIT+T5EEIpop680h3matHf9OHR6T4D58DtGJIIOwC44jgtHF
GMJ+0ZqwXLLzb85rzKIJqxY8Xo9xqVP3r7oBkNzwFvA+i6t39+4Bq+jOpbVcznkQuBQbEw4ftE03
ZeeGvlphbdeB9uCyH2njPsfE0doypIFa/jtrspVijX3D5qvqW5QdOPTqVDjJT2RLbubLnSkS4uAB
3PMgbrC5Cu3UBDHslCyWouW7iltq+rHp3kEqOf8nJQ0AnVL2pc99MSFesEi9Omc/nySxDRh65HUz
kp4AiK7cM1CEcGW+mkMUrbr5XyMW5jthaaX3jY9z1B/CYyipj6tzBu+HB9fMGiGUoh9nqsD61TZE
475XprshfwTPYNpF3hLzL/lUXIfUZ851dqBhOS13oPxjKDVTSFnEtYaH6EvtBivqQkx22GHg029Q
ISc8/IktwFLqQHoNDrUlFlvaN27Ej5U8/nj3m7/NYDPYbsQuvo7yFXOKSrb20VCqJqSDnFlsrxS/
ETSJSn45/XZP7LRi+oGNAVd8xSkCh+wjpBTeR4C6gFvVhBHXFyeAKSINP8QkAW+lqqImwK0Qj6mX
y0J48KD2Z92eATMK3Yh2eNRCTxYQCLvNa1BJt7MPsD4H6zOuL6bZOail5W6VeKFjeY4vTEmHxSWe
4Aiyax80wFKRRx/+0FJNohApqRbUsVsH8qSyaWMLRURI58QBM08XSRAI0dhmWEUA05BUSB0GWO16
8QTWe4Pm8Zx3EGgAq1WdefXzFCUDENpRaYSZLjLhvUasadvWFzmMx3PtF7ybzfIE445gwa4xolT4
jLNwGz5wK9WAh0GLL144C4bdcylgx7A2ntqLBRyvE5am6xB2oy30/yc5BU3R/i4uVHfdbw+yNBao
GtdCDM0ZrS0WAcgfnbdyJXZgBG3KsPYWX0DmC+TRfTiNhEvrILC7Euqf8rGr2C0LtDKVxQkBgfNC
Vlq6bMCoZAwBGvTcAQ0wtpRKnIeEVpkLit+0q68UnAqmWW9hRz2jS+k2obne2zeHUXv0hEp+Yx0J
Ni8uFSYw7t4kAtOZFHn06xa+164rCRhkQPlzNCrQSN39rDLfpm7klsyRQqst0jdR5w+XP15t+UVh
BdJtn8SyrY6vQWOKjel9tovWVonnnEqd6qcY6UNgckqKXVuxO0WoAoL/lVoPbOSDgTRT8wBFFPy1
fSPcKQ9TADElZA5Ca7VM5zBxGS1vfvyPErzpKh9AS0tSotQONPYizlxsZbYBOpQREBBYxjXLc5wa
MLmeb3x9h7TpEf/1C9BZcsCv1Y39igd9OgocLb7d+BGeMbPeqcJ2ZpPMcU2XNeCwNqlMvmTBb5vV
Qn4iX3GIcgAMeDi/FA9WBPSBhIe1hcOPtA0ObkOqxc6nI+WAV0eN+iSygBaYX1x+QnKRQ7GNALlr
2/IjLwzYFSRsxuVE6LK8TSMOKAU1HTIiyQLWSAqkN+57zjvs2u36cM++/q7bB4LjjXVTWk03DDt/
1fDvAR0FzVVkR+DXs4wTItbovNtnWD57sDhNnDiQWhOVzBU/YL5lexMhfTRSPjg6ya0e4SkkmYSN
qHirg4GquuXp4zlDogmaFO6fVJCsfWfqXLdk8hP3z7BqB1PFGkAgZ4REjAzKkuuG+Y31OLInsyT4
xTPiA8Z81IIyw91an+WhPZv9Qzikb6JZiTTU9ZKkJwoURD0OvCTUG+rhr7m8jYu9N33aoZVBxUKf
x31gWi3gnGHmUDqnL49JYzAKoiimeiAjCvECFYjBFhyoEzAvWGhcQRAUDwbOsfVBcFM68Az7Pjkx
ALJz8KHc1dQZwj3VAxahA5l4M4TDMkNyOO6aAW8Z1h+bxL+/0LraGtcmjfKhEBpIF5WJB7K+u4O0
y5qpgHU4Im92kVm94gFxIpQZCfVAWu/DoYbLN+1/mW9drQ+9GpvCDsGJ0FVnf3iLfUnBQfSATg7m
J4Tgl/liFd6wpSAKnQ0LCIn6wKXuSVwXmQFWivE7+bj6SKdgNzwFjWwKk33r3gL9IzKGVHChsEQP
b5qS1+GRv2nxkRhqLAwRI4lav7hI7qxjjah3JCrifucYzRbSiIyy248GEbMC9C+EXQzc78/BForN
Pqwm8KOdOuIpOn2s1FAIQXhdh8dR0YVCC2tVMZfmwgtEcrgDRlXiJ/xc1Kxdmg2I0hIk0VVHq9ys
A9GrYLsxELeYf1sLWACOUAMiMd+rZWr9vf4vGBU7+3DAHN6u99E70940vfAiQZ5TbQySYy3uNOGb
byRutajifg3Sr/5AdWLrIyrFS1oBwmMQOEx8EU72YGShti50bBJptY5betXmOd+KxhdPB9xbTYc0
6hHWRn+J4w9DliaMZzXHynMzQWygdLAgu2r+mr8anT0k7T6KmCEZN04GJ0kDBiH2BrOd9QLSNBOr
qUs0CqoDsExwuslI037LcpCaarRcqu4f+KjSTDU7QRyr6j3IkVwGZ9kDJEow+Qzo/NyjwCV68etv
qlkKqD0ntx0266geYbeCvNVvolVsIc1H/zSCHvka0P+Gz5j6HIUfIitgFW9DSRCITw9sk1DN3pz1
Hm5VE5gZpWoBVJckAyqDj2+feaV9H96DEjGMpALGxaOvZuREiHgzgDjYqKv2ULexqH+pwySUVuuU
fXHHqCD60uHduVPYdTSS5axCoydNXi7AvPxgY4m8d4Z4tqR00arrAiQSwFIhF/Oxhp2TIiDcmmhV
U5DMiYNhd69WskBKE97bVbEtfTNaSS9PkBVykbXi++eb1mlUXtwZVROhyH8YfpEHYqa8LtpzlNQC
RwEOAiHvMK0p0ZEN8o49Sf+pa2cnzTwztcHWOliDzz145QpNgMNUEDO2be802fawpQ3qiFZ0w3Yf
gQvTJvk0bTCOuo/bGEV6x5Z+taUtU4mz9IzWAMEPg7eO0ewSMXfiKKkDWaZGUF5usOOuW//8csZj
ynx+a/cRFlWF8GEnnvVgrrKcdGmcXtQ4A8QJesU2mYCXqYRvHoUHIUEzyhd9J2F7TB3CXQOxDQAh
uURGdxN154rUBbvBfk4NpUwWhedwR4XPgEXzrjatnAJkg7fu19M9Yb5DX/9svdiRQX8DJTkEKk26
Tl6l1ZUfQQgZ2bmQn8iJDPolzKYthztBA44JKDkkkQeKIxji2O9xObqP632CBuQI1hysaMq8MH0L
qGHrO+9ACls1lQ9bqAA62jhT3mBpwzn00JGEeyO2DWpxArl6EDrgxTyGRlrrPtifP7KAw1oG1Moq
lKp1tOWfjTPt8F1YTn1Jk0oRXx4dOH3fMavlAaVixYeHR/YRL0lV+dUK+qcx+scrdCwG/5Y5GhIq
ExuIQgbeFjbQ0z4dC1wHRMx4oldSKhRtApUXWA2iZrzcIiawgL7gQpekQhNCsAChk4+tktc2qnUb
Y6OjdVqWBkhlUxg6P5BW0QV72FZ5UCD2EXSJcw1zNjs6jz4zfQp2ZgqD5kjFdxXeBQgeL07P0q71
avGRlosyYZCw8tZaaJX7TGRjWU/k/ztLevTd/hOwCxmWI+soONGxTzmKngTeAcs25rX/Mdl0Z8MB
1fIe607cSfITaeytvJZQypsIHTTZ9kf5iLSkrWCDbHTlPko9SGw56m7UlhEdnojJD2PRW09KL9JX
DULsSvx+VGYjMTcK7PhX6Z64FWtyHQxGyI2oHOG1ghQ6P0VCCzmY5uLX7XbgZSK0irhCHYWZWtew
N4BSFv0QSWf4hmWLYB7k2AObdvQAXtFcSa4G1nUO/5q3DHlWIjsFXzIoBf/joafP7yTxsOWwrSfr
9gNbIue6rMOGRHNX12Tf/vb/UH230YPgm2hIxJ2TPonuGgWJp51YdhK0jnYJREy7tSGndS4eZ558
0cRF+elsBmy5QKoHL3rZkDud9UgSdf7XJ9L0aS28c7fmbIIL6mJYJQNvbrwrZIld0GB45Rc2TJRh
X+ADe0pfrpLVG0ZCKdxhvt1UNHcriInWwjyAXcP4WK3LI3l2372d5pVtwB+4L6rqbnggNoJivxYy
PKJVxp72MWjOJ5pVaNYnqbYSuRLyP4Q1HuUf2wcGHRpon1WVE9KhjYY9hA8EQHbvdXD3IW1fRczD
Y3bqlOFHEVvML7qiHwb9DRaIm+L0vkeFkjKjDHNBw4p6McPFfZWT/JMypTh5oDFLWzlgRWE3WINO
AEAoXnzsI/yK8oefcQ53F/IenTIXEpFX5wzPE7qCA3AKTpF7F3RsoUahowHLiCmEzeZQVo0qPWho
soJndY6FuB+Tdd6giIZi3fCYrcDamV7S8rmLJzNGT1a95ryReqQgerRhfDVad1RIqva94dWQB+XM
V9FBchprhANQMbcLJ5J25eEabKeZxstqrq1q/8PyANFq514hUl3sGzIIeevJpiNKE73Cc3CnPzas
8qb7rEUM82v3Tun4Q4AOpORqQXafrXr3OANct5pARvXFF8Awm2bF8Zvn/430qOE/PSr953DdK6Rv
NuHZBJ1oirtLKsErqnmPqMEyJqkO5sCxR6fYugPm+Y457LrTcE4XIFfOOf3UhlpAIC2wFvngztxF
HphV2IRM65jesJtI63ZzOF++egrN8C6tTKNFANyq/1071QwsbEunUOiQk6u9TywNjqtNctsHm2Jw
B1MG4ROlnNx2JOmj1t+ZOtJIbZCGbpaE0DrDuRQEpWNa27vstSoNLvekIVyFlQ+hu+ptG75GvE1N
oOsvqhQ0TsfVrXu/gwQhvFfysimTlfH7azGD6N8irv+WdN4cXuHkE6k/S7olSA2oV//qMSoiuuha
R/M/tctr68zeSod3gcf9nxA6vS00TQ4EFdQ86OJKCVJM4SNcY06ENUHus0SePk2qj6lVXTRgylei
0hXHHRPj1Zu55Mb2QQ/BBlvuvEuHn0coyoLwVPk0jKsR58HWdYqdfXn56itt57RRlGhcH/sx3rQq
kdw2Dv5wPhyyC4LA3qbLhsdfqd29m0OQVjR6xlXaMxWZvJG3ydSU2FIzS+tfJ0d/CtMfTawjAX21
QYgMfoRbIt2gbguG2t30z7P7kInWWDqZgtMgInxISV3h9lNnuxoSeVvpv4YQ6gDljWpEEH8NivCq
4/XeyRdAoG7xusuG/U2riI/BWQPdGKoLRs9h584ppF7O8Oy90zys0Pnim/Z3eZkF1MfmrIM6h/Bm
CTQpLHN3O2zYB04NoH84L/vYPUyzesYJ/nZMu8081LVdPwbLY8KVc76mC9WoBqJIvKr9hPDDrvSZ
W1imfFWN++liDz0q/NWiK6oZlXTq7FloNm2u3wmyUgkjkGlMMYpE0uBu4zF0tdedJ+pfe8EY7JSg
j8HO/PzrgfQLDXtbxgcPAcxf6Tq2GWGKaczDZgPv6Gv5C1rph3mcOhHOIRqbs5kzE/XBZ1zNUA+1
2Rj8VTK5cAHsJ2wDFLKtsn2PMzrlWUwdS9mCWxBZP5eZNWSTNosIdEsKbI8VICQdMBhllaVc6JyU
Ex8aHOYc1DgS2GKpApneupbFAEY/1Bl1GAwVVCejgyey2hMG15fgyN6Vhb4CK3T9SszemlWjmHKB
hENIDRLKYpuA2DygS5O53GDNp/IO0N0Rub16DzIEn2Ji6bOK4yE+Qz1idgzomnEkd9waITw63ynR
I/uhEBr0131Ba2/DZHBD7e7eoiO7bjye7V2ydkrDxtQqzUrBKTpympEL4W94lT3isLdoHx8ZDp4S
9F/5M7QfaaF0fJtBuc8aCLNdKEMlkqgYMI1ApEjYAQokb/ToW/wPGIrpLzdY1mk0QkTroLsytTSf
QmQZ8QAXXRN3iEAwAiCs0276PNA/ROXVHdKrHIGnoGa1Q4AqtpOxZMYf2GKD3q3GzyuSWG/82W6S
Ipg3EOAqSSHD+kMbA4yo7N135k9HpWV4klO5IAIA6Iaejom7CNKQ7QrfcfCP8D0fHc4Mb33JDyAQ
oAw45u/wHu013UeIPki9V6P4EL+/SCV510ICUuIrg96h3H+HR6Y5RM20RKwq9p4t6cfxZmzGdMyY
cEmPIA6qpd+HYASjIJnaoLQA3r2AWpam/IN17w9Y4MEiiWtcoBb9t4zLW4NqwdUEPaI/0wzDRdgL
cxf2jk4hYgFcJ4DAF/pIXyTrnKvZYfiM+BeiNoblpt2H4zMRxqA+AkXgeHPIO8D1AE8wGnlGJlsY
ghVH9FoD3fIvTxwsLcOtgfM0UPc2qSI2sCKj6Y+MyAE88WbfICXPudjO+R8Ycb6SMqNkmgXtaLqn
ATC/MggSyFNg/UWeB0wkqCgTNXWIRvYEStXYNxdVvxAGBZ4yiZc2e1v4gDV+H/AFt0DNCpMCq9j5
JxkpKj+7Ye5qbZ/fLZxgDw4E49zhd4h8INq1EuB1upsWsv4rAoeZ/Or/+O38+xB3H4hDxRJMaa6M
hvo15oOgE2JTwlNLFWiisk1Fv/dr839RRAy6K+NMxj4zwNzyqkivyJ1rF39ImYC6PXFEQ2Iu69cS
oWFClSZe94HXg4DFRPwfiw1e0o8PyzWiAQGJ1GBZmgLiijq0ztns90OEuPDAj0D0aS3UE3D5Y8Tn
BCIy8wXZLncRHiNVHBHUYUxMHQM4Yc9/DxW4Q5v0SSAQWPhI4DBS0ALtnH0hNzNAET+O+G3d5BNB
kLmYUDZfkKW1/lNyIMd8wLUgbTLAikCdAtaauS9rtnx3d3NQlwQjcgGsXWhtRZ0QfdDoMvi9a1o/
7hwAo7ajLGufHdJySy8VUR070dmHr/ZIb63Yfwbi/fzjYoDUCA2daSgK/Yfkm4GNnNyUeaydulWi
XbXLk8DsL8rwUE+Fx5DMGO35qb6JARXfSO8dNIMmPEjFTRoFfp3B19DfiphkWAXG3vDbkLusm+/V
m4aey1kxN2TqdfwlMh6SXXs3OSUNfn+DaczudIMNJiBXA2Kd6JUUzgHXDPU+sXoa+A7X/IVEdqop
tRPp1xmw0t56MagmfsONBGfjNHrBgM/vU5Mqrbr+RAxwpsLMk5sAGU3780xVh4uiL5b5ujV5w2iY
TOHOFv8unXM3D5wsdRsdEq9pS/uEV0WEFcUY8juhVX6CSYLwCj8Qlbv3nxneGT3sllBKDIgpuS/B
w6steKRuUoDZnWHYJQyr8qvgO3+KwKWtGJar2mImWjeGWh+O/OTuc6ZHDIqRJePITyYRHP0Iz3aS
0Ntrpvpv5oCrwY+Ay62HISeivBl44ZRQG/E5IOUw1EnvAZFtbQk5n7xYr3iH3CBGBn627UF2dZi6
mxzOXSe+dzUxg87tN8UqnGQnFxTQgbbkwxe5CGjUOO3JFEDSA7cGYti/vr7WpMFi/YG9DjbMWCJp
v9np+U3OgyKiLV5P1l3ECwyp1Pauq2xZaqMdH6sgSADEaTWAbRHXJYuXSepnXw9GnqqLqs2vLEKB
cRaBPQR/axiWCwhWL00/7/DIYjMAnV1J/AdIsGPJyWSinxU6XId1i4iCfyCXfLkk7SF01EEl1lxC
xGJE0CmkFN2kFy7Xa3nvXSYFDuMmEZy4hxvX8KBWbIIZihNIYZRoG5uMHIFbub5fkOzp32AfsuJU
Rgd3xxyEOArnrEiQfub2Pac0OVvl6ArCwbNNjogILaUZLMUjHe3GNITjUtEoWDTg+v/jA+2ZtaoR
r2K78UNWFMQ0DUBanSuPMjhBBD22or3x6LeP40e6CTJgQI4ymwt0C9uRaJ93TLUXlBH06RiAfMO7
f2NBwzwDvFHDoaGuSRvJleR8Uuvy4zCKz0U3COk0xFjKf3WePVIjRO1bkSd9P5a7wSFVmGMBg5Mx
gUVPHftIfi+W2xALmOzERw3oNq5oMqJtERY0x51NBEEr/a1FOhJFZTopA/LjxcxnFPGfJSaTflUT
2yIuKtfwQlXh60MbKzJlqgul6fezwurltkzCD5JggT5ej0Pl7FvJAj7gw2bPMFdrxePIU88nhEfJ
W9VhyVnu4Qkjh+QenN1ZiTvJjszb+6IgunRrtpsva2l6DKilcMuwr0wid+6RPTJ9MosWVXUfWCQT
a2idPk8Rr6FgxnoN4/FyH+5vTonMZN+D/gNBAxYaRKMZaO3GKbHgNlZcarZUca1RIE4afRmFTkrJ
fJ7yXlOTne3yaNvZZKrrO5IL/qv1De+MQBQDl4/Zq7WqYNSyGe1CcNZ/VKh8nPqInXrqF3BpZBkZ
FNK84bCLj/YtHDPgQxCMroFteAQVwGXd7SCnW8C8z65EzaNl4DTlV9ngKbmF5GUh1NUqYa/4HIy/
rUYNeaeHb/8Bep/Qdvo0Tcqg87DQmtOCt+dI/9Wts0f/SElK/yklvdOx1RXXSoTIwICYZXeZxE49
kVy5jh2+7d2eq45zZh9bufEcfMMXhBrbuLFBk7N+gFhuQP0k5k5QA9bLiBrMXahz1rYEbaRhg4iO
Jud+mYR/sktdA0RIzxwPHCWeJsl5Whud0LD2xHIo/ytDzGpf9Nd6lyrOPNISTrmp2YxlHqdkRetM
/k4r1l7Nna/69+lKy5dUdLLZqKNUKA8CK2n3th6wM/BctGrfum+iy9rrbxxEHLWLoWWLnf2Jdt7s
nE1Yk4dFxMph68DbAsDM0WO8YTdYnBeS/YAmDenDJ1gfrpNBpbu1GWM/4l3v3N/2yXJvVuFYGvZp
Os6GWUh3tgPlkFIC4nmzE6NYR+H14UGLqT/J2WmWRR7jDFDKxQKXEolQJH203pPRtK3aZ5GgAl6H
JG8eWctXHcFSBcEZ5iYLAyMYuZBPMAcWXvp11l2uKE/bP8ZCNJlt+BHTMH1aM5hedOqUvD+DkZpp
idN7ajU0uIHbTw6Hq0FcIxWL366nB0IAy08szEDujGeQLZk2zEZc2aI7inioYGUa/mZJjG657s2Z
NyjC6laXBkI9LZYYJCrqKxrO3ASghOdJnXZ6mW5Nd5w4q7QlnipVFjuQUNgkdg+Rq/IbKsn2Io6s
T/Ib+0GEo1Ci7EFveLj9Y6yvvkn8a3LmZNTsVTkybImVKBmUeG9YCZAMRip8/oHJElx5tY3J3an3
SUu7wYh+mVrI8tE81oAqo9XDUWj7C78PeBglTnmBRRqqw31muNOEQmAuqp5Gi7zjCW2EKBxwAT1l
MkXkWbXV4EXB7zmiNz7/rqbSUh+03KbTYWqaMbHIvVkD24YfFwp/BPUfhfhKCq+2pwmQ5gM7JSZy
NPvF9vHGEuMLkJtHCCYmnCgpgfnJIMjZF3uPRnBufXfIs75c+jMI2dyi/7F0Xsupa80WfiKqyOFW
YSohgojWDYUwILLJ4en3N1i7XOc/a9sYoxk6jB49+skdKPancRp0E8AcWCBBYdTrWV7SDVh1moXU
tEbf2BznTe0Ynue0W3b5GDvUXLRkNaKv08ZuHgg77ldzoy3uu5JzNWWqOHqYVzSp6h+j7m07FCm+
x1AgNRxXu6RAo+jNRlsIdqRM3A6H6TuEPnRVtgsx+KDKqwg/UxWZ2f0r4w1xIJ+4HFfjk7tetfzx
sU2iL+rzkepzHswYo/am7q56RoEWcVqTaUev/FA4pnyM3WgNUD/3cshETo0Cf5t69IPaFAWZMl6n
MtBbATeL54rcUovGbCcmfAOQcuNuAAu509xasPSUvlPrXLsc0gylhcllwOkw9dUmKdERjgyEX2yT
I0scPA8LaMfeMfbMZUAXopnsl4SjQu9/dwy63dltq3MdzlCfCxG5JENDM7qL6hiSH7c0t87DCloo
ux9NanhGiBJf7NHP23TCuv/s1mx+xWPM59pGYqRoHpqN7V7wOFfowEYjZjuo+1VQZiHl+x2ToihZ
E0bi9q/RPauwdlQgrBEKsxcEpyRlpXriPGcuhU+41wo2Zmc08Htfs5BsgF9iZrwjU5Gl5Yk0Ipb1
5xBo+LYkjEDHap77M5rr2ZkP2HveLH9w755MEwVQ3hUNGmv1oKYyeDHP1mEu26DVQ+edsRODgeQz
LzVGJjDS9AeSEoF6GPKt5bMgxRaf9j8aye3BJdSfRZKGN7v03abVa8QwYUpunZfw5Rd+ZomkfcdP
G8tFhPPGzrY4Ubqfomu8QamYLCpRXLg/VLzcM4VxoWVqgLn3gRfMg1hWLZFUOsj94pS2cXoRXhQG
CD7Sq+1AHKAKyyhL9Gr+mEVOvOLc7L+LzdT1JfHyTx4yYs6TenIBLa9BCCbR/kHF5BRshi+qFs5b
wlQOi/+2Nt0b6iw3nBTig6iK7ZHgU+ooUEBEtCtCDZQ7LxRmTTkBCaOSt0dC+Y2NbudeH8aaS0ql
GcZO3cxZlLd5ASJeUC8vD+6M9FJZ/BRU9+anMw+PUCs+7prpurmPyNawaa69A/cGoS9gdCEoiPyg
q2v1QMgXZFHFYbmNEA0flOc9UyXYkgtQXHVwh9R5582obr4/Z8Y1QtyahcFOIcU1mM/DEdOs2W0J
1DwnhWAzWPUZ4DkmYSQp+RInaqQg0RPi7NMGB6rQ5/9HwRTBA0QJkDBgBh4lOg0uvjA6LRR1hyNl
OkxfdJi3WTRPUjVAXCFjDHr/CcN5mfkmIkTdqMpxuplFU0AyprlmrTUOhrotzfLEuXxbPO6if0Rp
FT3PuvcHbmh4UCKHo4UYm0q3OFDUHFgaUnhhNeT0Ui58czOYLaQZnk3zGd+HyGlelaWg2TqLuJQt
D9hpwNvzB/oIPoiLSTJRZvxC1Wum17ASIOAcHEg0o7MJr1feTKo6FS4yewhkd0kOvapBSNPciDb2
YZmxx0eNQkfJoR7tnFKVoVr2xugc1n7IdN9eKXgnd0oMI8Q+qPoyfWfyh0TpajxWvklLOwE0p9ex
GVjpAMUpIfZXOYtV5PKzsS5FTd1UipsDrtyRoa5or6GuaAMqUZbARXWbNPymWzajtKSI1rSYDMnM
mD+bgm7uQktS2fYeMe1YkltSzEV6lGHQFVfmowy47DzGn/GFpR8x1zr3K8hB1ZmZzhEM0V4FGeck
M8bGx5LakHcZE7vt8yh+UZs28HWgNubG7PQLJdMin/bMOs0xXTglB6P2PW98WPCwQrD30HvihKJ2
8fRXb3qMCMtilNd52O8YnqM3YO66z6d/Rzw7KnKcGiaLosCBHjzytHs7xOa5YY6EKcxSpLX7ERMD
ebQxQSW4LiXZphsVE/wHyx5Rp3a+nRPMYOMs0/gpAQ5E+3y268+Gb5Beseb3Xim+D4pNZOogQAxG
JWa6v2huYXeRX6oxHd490Ghw4qWMaQ0hNYZYCGXlHjp05Qla7bLb4UWWUjJ4v4dJE0vwrPiNXj6a
dc7Z6WrXkByl9n0t6Sfo62OJD4s3mllsOoJSD4+J82+m7h4pzd+8OlwfO0etCgX79hZ34rpzm7Hd
FxskESIVhXFY4V+gUiV8aMRcBIXQnBKr9lvsoN/xe5+smxbC02E4uE+4ccbnkqBlGjOoE0E1zBYC
H3ebsYmU8QypQbTCB9zsNUSs0eBsLva5GzZNiHh0eMCBvGKUt9ZiQLqaUS091CUWKDoggsu2NvkI
ZBRPzTHhkp8Rf0JVX44LFWoujX/c4c34kMs8bPREnnnVMLC/az7dBom+KvqKAcxAzjskudoPEfxx
yRnHDcK3w/GCqbLXyKIEqMNAlANB5YD61P1cdJNmLAlye7mXMzQSXZly3GqfkJwqGCnZqL8tb4tA
DB10PEZ/9Y4NQVIfqNwmIAFGgfj3hc/bjK+1CXPp0nDGkAUXY9U91sxKd2plMJNq/KQ77uz3/xEj
xAvg6Vjk56QRVLj/40K0mThnZo2jTWX1y8DCu9VDNXHsDgfHhnutGZoEA58pRfNieNnAX272AdsP
lklTAmWX3nPAHDrgH7QBNFBHUtIgZRkYfRhE5WtEMIKjDxCxibsAJfp1AR+S2KQcxCzgGyUeR+J6
N3H9mVMaTFHqd6+rl6n2yf35OONSwEVaz99oFRCpm/cqHlMC6ERAJyIUVsM9Cm0dyN9ML4sBEhmf
20X2VOq0TfvzU/ljQ3TaMQw6yYXeSj1uq35flL8z5D/INz10DzvAfXhZfyWuBYcHfgzkwvGZq7LO
omLfgW+ytZHbpH2xGtZRa5qObwaKTwsN1j6iP/SpM0TH49YT4JJTdGkP7oljdnEtSrw0TcApArWW
GivmgB1yiVAh8YUKSZnP60aVLgkZc8ynsFMtuva6dZLbOB6LekJ6ExPpx4ys9iNUIKYkDwBcoJEW
StUWeQj1Z5XMu4bM2DHUpdVlRE5C3IzQAicj2Pc0m4/k22bIxV+bWgqKoliJn9/VmF+K46G1CBLD
OiPtMC6veC07CiP4HWJd6ZPBmIk3A23IwU+B9zOg1GRE/eofVhPZVH+bE4NAEl8NZgyh2N2d/lHo
ILgHHTfqPAbfQW4ECQuIgg6fB21G2M80TQPKQaC2iC1cnpz3pfiysROPDFF+u2q5GNz2Iid1BIPZ
mm6lnaqRcObR6U33BD2KiBhQh+k3LI7zk+no8djnU4Of9wlqWbNeYug4vG34ENsAUReEXXjlLHUM
cJS3TtTxPB5DCBIgLzasJLFAp4V6OrC8lQyiVxQJ0+IEC7Sbsj6l77KSjrxDcXpFo/5DT0cb9ebE
RP3CD5t4dpuAv9UvR40V4VmNIY3i6MQsrz+O6XrxhsgzO1NO2M5Kk4WFToLzy+abrsVn5888x/Rg
K1R9BOl1XOIN6KAdjyuBCghbVMveNnfnpeFHxlARBCFKjBNzUV8LEEpyYM87Wsw84I8jKyzNLkkj
BB7x4M2yupBGxSEjbesg5OVSGLAoELp0frEh6vXc+GW3G+zAj6uuFK7UFqq+NaFlTRXs7m5Mh5ZJ
iSIgB0UB7IdMOdKdpPpCbMwp5+C3KClw8mU1CJLXuLAoD6ZwZvkEBv949p04irMT3FS6xsioQCnb
6AV4H9+acPLh4pdgaTAaN6CODnuEHv+klwRqS6VAkjvDbsUZHtENoGAKJ72l5+w2PTG/qcUBsTtn
WIcehmeoSnBu9Icgg4MnelbHnS/I4MKNG1DaRNqcqNIBhFVbuxgVLx9MAtZipnqGmnmhoHSNobWZ
0gQt7K4RUlJAHzYGCt4bC1DO8vgYUNhH6twKmAg3GFDl3NJXV7eH/L8HFQ3qTohTcweGFkrx7SR3
uCWxchQSZA3IfWS5YUzFcmMTd9/CoEVzW5dWK8YOgekfncuAGkQcXJe0uHq8MSX7YZoFgkuFk+ZQ
JMwQ6IE/wUOyignUFZ6UL8PDpDHxrNOHIL8Jk6TdIfe37KrPqKSJRa3ACD9dJgyYTF/+t0AOuAy+
k+KbIvy9E5nMLJMPOuVEDra7t1zftVgONi2ZSEneO06aznrUcq9bp86USPcBHbTpVIF3CvQXPfzN
iL5Djw2ZYeCwYKzW0FA4BP+WkFArGsK84NJjaGUnkwlBl1WiCZBGM8SV1Gw2RPLAUKLCnLCfYE2v
YP9zSlR5ZXpPvQP2YQwAEf3x3UOHDB5syCF6pVnm4xtUtBhXQMBIMPsdo9UXPtntVjI1H6jIrzGt
CVPqkD+yPBGnP04mTZP40l4n5VCoNxlkGDUYUxL1ldfJp8I42CNBCHg2LvWYFpgDyCkb/abS6wFg
AkC7TAJe8W6LKB4EVJ0Cz+1YFvS8FxAj19WJiEFWFMFMWrCGEtkAvvHaNsNRDy64IAQXLr0LNyAJ
hhnVWQzf3R6/FiIhRjEg4WMSV/vce2pSkGY5GQA/9KPg73k136+6QeC2gTVYGFU+ITdgt50x5xpu
jct+iiCOCge1RJg+dcvzOAprvAblj+G6j/jTgFsJOsM7olnkRP7Ap7zz4nrAs8cDO/1IP4jGnLxl
y6XgBQeFwiUHmVfnqvDLiZFwYw4p3qkLWybgE20w9BtKa/f4OKAxNVIc73+9Y0zZxWszXAyrQS84
Fz7iRqNtIoKEfCTHaQNWu6MjEfN0B8EEj8YRc9Yz7m/GPooaL/p7prbFnQslAZtmWe4c8Yp9Fwgx
wAgM4WazUfSoVqAoq/yxBBoLsszQV2eygKO7vPjY2fRK3QqyvDP97WP7eSIHBYadCwhJEaCHrwXA
Mxk+lJVg9ek8cBqWkDBV5jBRJ0AutrZNBAHXg8/S4s9hV8WxuXFKfY5qitdOqlYvoCTiJW3yD5t0
JAl4oiigU1KdLdA1HVQmLN4DDpbP5al6IGkba7kAEOKIGZai0Y15LpWMWdYYojNxLt3LmAOMWkwV
S/vYJ/DQIqn5liLIjJP3Y7ECHhqvVgAiSXmdSpHFa9kFXDSCMC8flYutg0qYhQHVx2gjJlxB2exJ
V3TO89CtQdEejIVCS7K02lYbqgt1ioA+NhEg4Qg2McoTHT12Ygg1pJd8fGpbMLroDwffX0DaxwKj
mwKyXLU51KBMFutggE+HV4/NVelrKEYBtgN/s4ocFpEkt4tEBf3BCxpbGSnOqa1ZU0NIwplH2CS3
45fDub5F6M5S8OLQoZ3ONSECrCOG6KQ0MADUE6exvXXsA47J4uJ0WcViAkAosoj0fXCLIvVj5E16
E/Y+jk3KgsEMYpU4L0kvYHf2A2wAMXYfhBm+bAivh6iIycJ4mAG6IVDO9hGMObrkeDranJClHESk
K9GuI0jZaoMZeqAzQUqj01QIPMVvtY5YbJqJOaPCwlPprOCPDGHqGqve83AI+EXFxNFUTyKAv0u4
xsuqVNmJYIlyY9MLjiYJlkmv3baMKgIF3wFoR8R+jEpOPGTrHVRAaRTn4iSea40wz3hXA0TPB1Kj
G7h3uLa6kDQMLQu5kdfuBlSMvE3Mb7VxShx7tweqZE9++M6Dt2JKKpQ4LkIC1g6PJ6F2z7924XGw
o++RA8/NRNpNlX+FL/jMGmcnjhioAAyMkiXquLo0vj3SOB/IKvFvZHCPTI/W6ePs89NQKeyAzN5l
ok4fs70NUpOxu2hwUFMXTO0QoEUiM2GieRgqFBuMCAUjRXQPvWrtZnwerATmg2NE5KlbATd3iAwK
U1u4uYY1U6Qgq5exFcuAHeDIUvGg+UZxwjVW/J5hDYbe0p3wA4Rw2CSAHfviIdPrgAuSYIa2q5vt
/thQsFi2uduGzUnXO16fZeJ7mIY4xrjwIcTd4Hyo9a63pIRE3OPA0uWPMVX7AvHX306zIl1IKt7K
YXEwsaoBtROIbyNKoiPsrGQ01BHuuXNtDiaKKPGFu4U4mEYsNhqC8ZDACy4F1stLHhOixVGWgsDj
Y9IAU8WJGnIn8MAIShF/cl5cmzlGODtsVpDBbOBwcZg4lKzsd4cwwAEfRq+k2IlZ5ABv+pwJYuMZ
gdtrIkuPY6KpRlRjlcxxKVeMF8lTl7Xm9H1FlcIlxn1jL5mCdLFdyKAsitKng6i7BZySnRRsqEBL
K4Hjh6IIaiN4vzsSDVz+0SFOtAJX79AfnsOn1y1T1FCDOBICujklvlIkr7h0MSLauCkb1hxHEIMD
nsxCwAfiXJwxAmmwhIhasntXoliPe4HcAhY5sDj/f9YkwGfETMyEKoP4YMCKDHiTLnuJ2+B6skbE
KXgCg53XWROpgPxBzlvKUDK4VmLAqrvExih+xl0SCGJsDkdTMSkULnYKUyLgkfeDSIMFwlOjBKQY
g4OqmUFshIPnYMbfkKXzOPWEehwmAkSK75cAwZSsgoAWT8YBwIby6NwH5M34A0r5M5VgiU90J1C9
qHAmNbUyGvfRAgYxxwkRQPC/GOIpwZ2xoPh8vShHRsyAJ1eOUpNXDBUR4GRyqJXIPr2I5nCkkJbR
iWqwvIo5KiyMgjKcxJBCP5FzEmC1YMtsfPirlGrjMeVCQkElhgwupP+UoGHKSAasBAuu3KBrpibY
0paOluda+VIMbneNfgssN+FJuB8oXgEBXMFMcLCaZBDcGq6BKdAIO4RokzuUHN3QTZpKsVx74IcW
s8KhciZXw/tuPPVKQ0fw3iISUzlvsmFHP+GztjoqdbKG+M5Zm/hlOOsFtUkmShP+bG2lt6GIuXAf
8l/6JEipkXyh3UCE3GrI4dN5E4eJmJcsVG2JNT4gGyrIdsWT4oZILe+jjMPkOCsBXVRHwEDGcZnS
e+QQJxSYnYaVJnkYYH96D0TY9SQ2xYsQL+7xaNAh+dYfEX/Z4b7zqROJfiVkjRBQF02Hs1w0Fr3N
Z4e2taXX7r14ExKZNoIszID1ijgZLKBID/gMrFa93cOkcMHJjDxO2fLmL5aLiVdIEa6lVlyEforb
EjkW5j7lQToPXryYMIA5EJQncJl0MkD3IYMUARfZv7CCZf0zlSYy2NgB2DS9LCN1Qost68bNkGfW
yjYizmecSv9MJVyatT/ttOFnZw7dG/GiGw0wEgkkq03P8wqHL0WjQIM2uDDIrZJ+S3GVsxpqJn1h
Ic3bN6SVA77X+cULctzjNQwj+DC7hBaOCr+PhIWjNuALcpz87e0wRgVk5kHVVl2X/IrtmtmAAVTn
PB1Ap7+CoNmPzx39LQIJLMHFth0EhvtFyyF/RsIBRrU4l0Nu7pSoAsyHxuDe6pdiH96aSCmecgOJ
7AaYpz62myxBhCT1ox57UoSo04aXgSAQ/Ikt4GSSY+mibXq2iddR6iA70p/HAVZVM+Z0oxTTzVIC
d0WeAv1ojYqhrrV4YprQHJIQQj3kZJKE2Jk6HrM07wFD0qHrMkKQcAcjgFWJle/EYKg++Q73Ci/L
x+bITgGcUhEUhBwh/MZ5Q7wr4RAokYWb0J3iNihuQwskR7xZCRbOo5HRQ4mHEHKHKEnD4Gm5XCXU
dpEgwwxQdR5Q8qUGzH8wCY8g1uEByl7Mm4l+hggOc3T40xWeO0Dd1bA7fC7SAnLVKOlmXUQOKRsi
40GC6jsH2s6O7AgG5aCeJ2ErMqLDQ8jIKpLWcyxja7Js2A2g7aXEm0TN65Ss0kYY6OmCH8XETX2N
6bL6mGDFHIRtXVmevg/NOAX4SrEJyo5fuXUj59m5rUyUULHYCh34cX6QLLlk3LWEhD8pZUHM4hrJ
8vGGhDCYOv5b7g9ZMvkgfO/03ccMf+mGWBjsbZbt/m8O4CzBFfQabDpFOs6kGJn1UMw5JRzsfNxN
8i+UQ/RsADNFMjF4tdMIiIjvkbpzrQnz7g6IArAjpwlOCvswhWcIPZ/knsZwrN9rAvUKSS61goH2
lsNzw6l10U/Z0MYGOix2QBNhZgY5kR6qObFgZSL9LU8Q/cTqgpAy+Ph0HZ1J4F/oNym9y8BFKewe
0m0X2+aKyIYmwTc1k6KL2pO+NHzcy/dMAQEMD3BG1ZUGAf9jezO2HY/foZ8bX8lFULdOPVg0OcRg
t1B7aHt5RC+UngQx1CI2PiYLh1lTIldBN2rZnhDGuPToaKDSPZaYoIYrPSbMVIXgxEBRdANdU0F0
BkeysytNZjMlBHnUf0bkeb3eAthXmpdS0CJ/VX4zJXBnODdKR0uoWr0Cj6w+J9qqMJu5g3wVoU6p
g+WEtjXh7whO3fX/AP3det2aIdTdPLqzs91cSWz3PX6ON02H1u47/Q0zOFyd96oCMpyj1/+hSWPX
eQAHzI9BZfqC1ve2qnAkFjlCPJ2/dqubD8/jwqDFIC9NP0B492VK8GCkqv2G0yXhKiYud2hnRKFw
SKNQ3Xkw7ZQJmUHV+gCHVfriufEAtHaLr7fzqr2bT1NNsJ85yOvdsiuzAqwNe/vnFvPf7YPOocL8
udjO38SH1EpJHgTnvL+QjoqY1M5cKjaxuBRriIWahEdZgDrsiCLfT9uq0PNdc/cMlmz6VXBMerYd
0RkOQ80ZgS4nMoUaB5p0EtydRv9CEPmvHefqTAiv+dIAzIeUVwi2jwgJ0km+9pgYbuPzQXawSmJR
soEtF7cvE6aQHLARPts3EqXXDtLTiOYn74BEKgCeNCDZT06qzjUBAYAgsltNOEhI4EI65kdfGVyJ
cEtMCy+MadK/qFl7G/6Ovh7RgQ47LuhtknwNLvVEWq6/yt0CTLGPgnho8wk/wYmmzTOyPoicuNyF
8JGd4Oy5xMHnGGhXPS+Sn4Hqon9u3MpElYcZOU1SJ2bRFRRZUplHIiYuLn3IBQCPxS1LCAyI6cuo
5GNKp5GX4T660dSHSEwBrk77tMoJq8H8z6L8qKRMIhmq34gbtBsLr+Z4vtCdL+GMCG/hBZcme03N
6v8xY/L02y6tZotjpzhVGaHWv5s7zYOTH7gpTFgchSt/9Zt7FKW3lCjf1ooykE9i5eO2KHjJ9H8T
yojbC9ei0/dtPMniq2ECxNl2R6P5XBVmlZRX1ZvmKHWhCPiKpqShQQmHCVtrFDWgEmZH6tF/9sZc
vJt3dPfuDS4PlWTKpxem6YiHsGG2X76cda6ZBmJWD7Rn3DWiQ7JDa4VpReBKsT9mgIgr1avuE2Y8
Up9iKqHPDAaexNvQobSlAUS1THVLt2BItCjPSBdE4wvVKfz6yT2xjdAOkYhGlLfR21gUIdKuvfwe
Epr8fczh6OZ1DEKvNKz5Z0BILCq5EIjsP1lemp6IQlVrKtIiS6bFDsggUivA8kkcGcFuGtvLIfiC
EBqKo4QY4zc1lRcdHzc2DnQkJcDS9x+GZf4dN5hPxIgMeFZPOCWat6YywZqJ2TuuEPXivK8ROkXq
r0wip/i6NnteRJGYmmvLOWc53d3bWAum/6bC8l0Cc/T4+Zo3n7ksm8XqkfFzzkQdYg4D8zpYQ37j
5w49YQvTRjNYVxSnRW5ZO02Oo9T+9SWjwW8KMlKfGgOEPI0reFC/FEIHvY4s+kHbDPo4iIyrQZ3J
JqiQPUwe1NGDuVEvBb0pe7XBjReeGUlSo+qpKEy9IEwg7ta6EEqvX3NZZxzDnV5l/R5FpuBl1Mtf
QyQIKUdbol50QP9P1IeF0h7zAj6a+LP0G+FVK1KrSVOiqhpf/Bkdgz3t8apw6bM94LqpWVwMPCFG
EFq5VhQz8S64fmjeKGPqMvzR+U+nPRvI//HOmlry67OQK9r1Vd6RFgQFLcIHIEvqTsr648CxfWfM
7cUVjEUIb3pSNVQ5GPAIBQKf3fh3sLUA+hPkcrajTAWBPo6WtN653MB5QxmdrmJAxTny9zS+QWNc
JqBCFRRLxOQUEKQn0VeDqKz6vclrP1Vm3Io0t+0V8BYq69AR4yGOW6cecralBKp10koZZqjAmWXl
WohjEgPB73cymPf8ZUWgyKhgvSVcCG+f6HD/A+zEqAPVU+DRXwFVrrCJ0UDNkQStUGmcjh3/5Sml
Ljn9Rt0eSOahjMjTzn0hx00aW7LUEkykgp4lncp+bJiaiFhZVyyABh9LxGMkpmyADaTwqKWPyUND
mvVm2LMG5Qt/j+W4sLszG6kfynls6dgpq5kLWhUi7SwM0WOL1ZdmB/lqw9AX8PReRMQ0Tyegj8Sm
L6vCq3+QSCLqrlAS1XhRlfyy++g9wshXiae50N8aErGRT2w6E02beT86SQrUifujFawZFVSYHMfh
lqDO9wlIBQl12EAScEJdMEoMBu+hubBEk/nMUq1akR5pSrS6xX/xtXsY+AqjKPKS35D5q9WBRSLW
l6gJFa/YjwAuzvhGdT/INN29ypH/IasvzqsIpsHkB15DMBY2NWUtyUs1aW0gIDyF9/hBTghYRwnZ
oxffe3zbvSjfUyoiG0Fli+HFtA05afYk7vepv067w43bmrxgHfMEUrIKQJ1SDotOWglXWrIqgl3U
m8hcgeBmKHircgQ2q9uCfAg7UTIOuB50gisp35syK1F7jwxNNFYYwaCbYfwkG8uBwwjnrWfbThDN
7mdsz5nUisoQNBAdkA6pXbJcWjCjf9kDYnttFennxQA5FcT/joyuhBOtmBZEoxdROK0saQrNH/gJ
AJp8g1/UnBLaNH8p1rNSNFcMN4mmGn0JE007giEFWQ8cvWgTLoARKz2h8MSVXfkhOwUErjzr+02Q
B5Awyj8UCuOA/FR90rEycH7t0SaRZtR9BIhCsb0MY9iQoaYFJQwipu0gHa+j7VCZwMepUBXikivk
R6HZbU2JWPc/O3IAgNeMhSXMHV6Zn3BQTKvUoqgafsvK/kymWmAMnsrBowhD3i+Pde4wkCChV6tA
9ptu5royZOJPJm41ub1ckxWnke3SwAUSctSN9T7iF6uX6+JskMXBgJp6nAfV+Kw5yNhVZLxQfOgX
fPqh99OcEBmKAC59DkgDFyAafwYVXskAWs7/vv2kMQenoNbPHH1NLDcZrygi/GtRhn/LxIfNqmat
x4xAW/CempLzJrbmXwj7mwbyvAg9c/eeSO5dIOucXJGdUfoKz/IHCCJSXeLu1xhihtANSRauWgcT
DXn2Acj5RL8PlVdMmtr3h+pnRi4q/HKbS/QrH/rlM6c8U7PRHaY+884OyRrtEIVeB/fgbxfvzoON
yoakL1cSCzUQvpj3xZq+v2a9NU3r4wcjIF4MBWBib+cJZ56ZNacm5kL4M41IRKFo70Le1/ggBFGR
mcl75SbLVNEUUcCVMG2ieaXmW2QVOa5qBWXKifNekW/Sa/cEkM5UnSTmrUPFck4xESxh93KxoWNP
YXbuFDrSid6DPJ5HrZtFoohpIMZwh7KH6kdnSIpqUZ2sPH7xkUvogJxpe2TZpENa4qect7bAoltP
ToWKU9ekdCY0aUlmwF6iAwZxwl5HD6py0v4SmYJDbC41YqYjROLDV3KFbzEc9DMsq3Nsy6hj01zV
4EYNS4RGgCyd/HeXaMoMSiTD9xjAqlcyjFHRUJTLsIJzrof1t0XIVrTfq3VCanbJcRCajYc315gl
RWggUyBMaGUSL6s3HisqozVch+QKIOmJZPCvCHzRXhe8SXFvQ62AwAdGO6AW3/DVwQ4nA9SZaa40
VabovjBRgrkSVMiylmIFKhnwvtjDj1Mcr1lHYe8cMbuGic+o0teX3xfgazf+8Vef/xK0JOa57dVD
Hpve6imzUyD8YPZwGHV0B8UqScESA6vLgkhMbedzGDtZpQ34myFSRIm7+0wqqGE/k2ci0dEsw7Ro
zQE2wJyET2Hpuq3JO143OLCnUPMIclnMco/67RKc4qvTHCny4asWoQIQVpfPpGW2Wz67wH81hJ3D
N078w4FQi6aiJaR7nUd7AyGNZ9HIvuzg3vuUptDtpqJNXKASLC2CrQlA5B1XVKSl7NsB6iqB29lo
qpDh3eDa8pHAUxR8nfryUYXJJureBmr/axh1/knT4MR5qGEJUSr3P8Mb0LXsreZm7BQ9gCcoIdvC
B8Ew1toVTi2DaX/lOtU13Qy3vesc6gfr/WBa7/SrgAd8T+6vLl2FXKxe2tB5VxggaCbALCTr0TqW
NEsBHQ9lpBfpkgRF6O701AlMWSxc2NaNsONaP0/TiL0L3tharAPoLeRPgMhuYbRdLci0J2ug8BbJ
rbLZFvAbtgf4lmnUzuvsorFwX+6dQvZo8nCAXWX8tuCeB2N4dXp1DOur8qrFo2lEgVTwtr+bZEOn
o0GPjMtHXWZY8Z8QB/YFZl+vSWFaFHkARLxT/ChayMAEy9mP0JRm75IVXJgoP+Kn3Og/9svB8e1c
z07V+fQr6Z+7w9ou9nT7xrewXkZTdQsxFtmTn4+3QdvLa41mpPzFoFJBdK4Sf5LCeO012+UgnwC8
DHFzXuEKAN4kxd/FuxHZN+r9oB8JWPe6PTNL0kvmEXg3H3ydxeydFq+kPizScAdegEodAE7LrVBC
0NIvQQ56cGtksClYZJS6hzpMOkjruJH0CpytE7r33Aql28Hyj4EShEseKnMDhXlfWX37Ti81EwR2
rDoyQnDXR0vssZssTzGLMkEUg0C1t59QrLggkouu3iZuBkhORzUwY5Bp6vCgNiV3syRuZCcT5Pl7
NDkhmYP5fWIShpjIuoVIPCPVmOF2dysV8Lsn1Hn8IZLnBFtZJr4FcWUXZbHVaZ5S2N+rBGkJIKnE
+8jKO09zIMhkfAHieL1z08338RWaWcm6vd3SaAfFjySuf2nA+Q+Ssx1Q03sSnZhSJ8/KwZ2uSzoc
rEvJHj52GKUhAAwSFL0DZ+DFQJsNHVy46hXoCz2x5r2j46dlsdqc7CrsqBoxCrWBiVSvMM2dG7gK
IBqgjnP6c/PcO5C82s9++UCAVx3yBMJImPYBtSGdeTVynoshr9iYPcxpxiIbv6+UCOFf3F6N3CRj
1B6oLlvBlfFIBxDOYp+6Z/42LpGIQ2/RtEuofpGANZycZBdWMUwTtbNRkSAPun4NgNRnzqw/4jZH
f/3t25UFwt93mKJWyzXjqM41IjTGRq1digX0bXNUauRASI1168zqvFtEGc24NWimL76NCUw1ZOhN
AlgaoMqJtSvbGWJjiML40DzVA4FnQoMAQiQgEX0z4A1bjUOnJ/hECkCEu8yBXw/LZq+Cd6Q7nGFU
pOUt1nYxAxsEjYF2Dq5QJGs48LPHVJlq1fss6v0n5CmmjjVpG9eEqJZF6CbkXVpb6t3j7jvPDs6K
KWmE4wL94d/0mQ4UA30By/UasJMPlJDZzslmXiV64mngDNMAT2iHtCYiHVVvM35Q0JYi86f9YBBZ
0cUFoI9w4NmKZ+sGnPGyamWCt9+UokbxaJcHl93ezNAdsU6FMvEpsc2YMBfw3eLAmmvyQY/nhxd4
CSgezJm1V0GseNbeTijYyjuJg3sJjkDC5OAJagY1W3HAZJMUP+l9dwL9nzrx+wDwboK9jfLI7t0u
0WZf86tV0AjaK+3N5Gaq61sbSjFzt7q1De2AyqKvZdw6o+iV86yt8hOA8jRFCHq8X8d5WN8z+8HN
V8zXXYMd0+aeMbQEIqbz8ffOE+ryxpo9GITHYW9hPxF+An6tYbtzSGolQEdeQlgYUNijvWgGeQfV
zB9QwwqldFgDtCxPltQ375RBqdV/E4tK+8YV+aAnvRuRTLeZeGP1PpRtSLCUwcX/2t9f+DzwQsx4
ddQkNhw8eppbc+jXQJqUnjSmSn2Qo+MTkzlTYfxHLiOz37Dr+ELqvPuCcwhbTEiroXn+oV7zlkzH
rd1CORbzyn+DsuSIu60TTXq8BdvpKRSSlUrfpFtdkiiX3b/fV5tJIVtyp3q4hRqibMTfD1t8kA/T
RK4MZWEUzvwDjEBtrzKtQp0iVHl2KhTVnoTXmxQFOUY/uLvlC6RfxLEIYz/JCUWR7MDFEpAsFiL0
9ILDMs8pZ/JNGXX4Yx+v3sbWvtDO/nRm/n7y1PyZ09Z6JY+905v8Qb88tCdHRDIhdoTn4IPA1guY
pGFrkgZMaQeTSJKAzhBbxGq1Ssh316KM3VvWd5QUgDRGqsCKFqbdERMCbbWfb1iRfSZ4aPzyQPju
GYU3xR7ndJcKmjmQQmydJyrSg0vTemQ5BPWDRud8JeRQ+LqdvdlvI7kUAbAFE/8z8Dw8qHT94d+y
N0JOHqWwPTXd3UjFmCtlZSmaoT1CLSRZCgrnI8EXfWT6cPvBbmetU2RnQx0aPINouxpK8c8XUlpY
LCfwWZ7ODQ7aBJWy3nkPGwZOq5RQ0ArCW18NdBKm6ywPuLaGKpRHH9rRMnjxfvxNnDSN7jgi6Pea
ndAMNvFrhpYMxFZ+Q5Uk8spN/4/+fUAUceW2ixbRliJoGsMFQj3aFdy2c2SIvakQokPPYD5AUli0
NAYa4wcd/aJG2/u40K3xvcbd/uwp6isT1tCYh1ObQuoCR5N2EGQNSVRYpQB1e4YQb7J+fXRcqPH3
SjZJug48NLNX6OqDzqnbZNwaNtUjuFtJblkIxCG6huXOOyHaklbqCfmTgnmS5o4haTBrFRaVBUgu
uHBMbx6/IxyKAWMMgWM2N5nB7UZcir6E++BBQWNEgbrqH4S7UKnZkbt3gUEleRkwt3TYmDTAAeDE
gk/WYyFSaMTT6ELZUdhArvKkypp/A8nbZ5RXCTuhDvUmd9NbB2j5SdsKUffpAqSH2VuAbVpo2qeR
QPZnNGc+2kxdwErStIFPFM4M6GEzUKE2oL0XhyY/Bxl/CiGFOqwi57M9VJyEPAiSvGdyIGz8d3pr
xnw3q3GzHswzQlEIepG+VFl7fBspr4uLS3zRr6Uzc+WENbySPaJnM754Pm33dudFqQilHGxllasH
TcGRTlgNdcRGJG4W59zuQVyqO9vV3eTjP7cWV/7sFphbw67F6BvbFSSqttSxLqNH3Jycu+VvmenP
rWzDWjrZW/OcdrCDocPUfqDuXvGK3T8X9ZqGTY83IouUXCfVQSOu8p0eBz6AFNS9pg/y+wPMXezN
5Oy8wnf3crFmN7uR3heN+Dzdr557JASrRKsYUvdOgyO3ErZSb0O3fs1rXUwN9bB5JSwuHm6r/5Gk
luRxjuNtB3/h3iSizFtjuZCKxNrsaRKhWI7IYS2pra03ULjVo9Hw59T7uK3QPvWeB4MMRu1jH5O3
0wq3nXqFZyrt/PotfLhv5zb5CwAIC90qiMCCUnnl7qnDuo4n+70Fb0YErECVOIv5z22ILSaOi1Wm
jimOa4f/kL7jnKy5fsIQSFLjG9pA3EcghHbZbfizsVSFCYP4ApxHwndLUDMWyUoAt+bFXt3Tm1hO
U1A1a6RhzUQl0Ctu4PngugcLBintGlxZSIOdfxpOOBzpfX97c14Q9yHB+W/8AjOB0Xt+dDXCYZMo
jSy7B5zHdVwc41M8fDDMa4QiGZmBuC8XCTZy9GSiMAIChpm4wGfvzoFuZs2qZUBG+w+oSUUWEKC7
/XuN1PiFBG1MQSqqUt3QLAuicCpAzc69KBUm7MkzZKgLKusM0qBP5kaoW0fAgPs+L01PcwSqmKKC
g5RyCxC+ea/O42Zf1bci9uY6vq9QAz+yqIXuYX5hacHbAQy4RVjjAaf8i4oqd4WvtFJgJVBAQ7nW
/cPo7DH3h9wkw4VyKV4R/Fq4fBArnyQwjQm/PSB7NteOssB/o32hz8wB21yNCFEezFQp84JfAZkH
C/J1XaMHo7JgkMPa2qHGTUr5JP+hGE5lI9q4TyIM+RDEqd2j33Jv9I7SHny0lJcR2rOia8gUB6v0
xHpxKOsbwhzKkCVx4fQSJCzOTiuu00ijtq8WKimMPvkKj6NzOdrhL/4j6cy2FOWWIPxErqWiqLeM
ojhbTjeu0lIEB0DF6en7C3v1Od39V1cpwt65MyMjI1ouNfLXwcokcLVoazdD3KfgMCEy6ov7pWJK
Z+wdOXHo0060k0oN36BvQ5ab4q/Bvr4TSSoo/MFcrPs3x/DzUN0AURxOHHggPuqmQhjXaSTWBjeX
G8xBCC1KDkypCm128kEHP7+Lu6BC7czXSZy+740OGigYx+Pjq6bZGp+5SO3dmkW/0y5qLsGKqp2G
NmKrloyhCgbWwwjioboklFF8ZljsIij86Hysohsqk70Pih+5c/NuHtMuzgfLvQdfW3sS6kQMk89A
5sG/EOAJlBn3ktSNfOVuFR4a7k14Eupqz5/0cV92HBTOc0sjNndyZ9kPkypORnYenPqwSwxuz9Wt
0/BHXiGo0edZNoK1e95EzkSN1nf7OafFSJvx0DswK6j94CBpdfEZALaJpQ5sBjvrCPI/0aI9aMDZ
y+z7Tzq5+udv41bj2xOb9iADqj9vr87QuUFft8lMat0vnBx9mTQoL4yOQeCK/proAOilDHV8/dPo
6l87VcZqUVfw6ULe2i2uCv1nu85LZn7CKPTJ1XXgpRZWvbdXsVt+GjQRruHA4dPJ46QJhRScZRcD
mzL1hE7lQ9ao7v/lBYGQI+mB5KM5OMK5O6J3qj/FoqviJd7oS8GyEsrfVXMdr27q19vZEkkZog0r
Pwc3NbrJoJpz5JXZd9orGAJ4YL7uikqZuAvURxMGchi8GNLFigU4S3/JXcGSrrepF49+YMAow21y
kI7WqLjW++UgDottqXeGf71vTkqr6Oo0fHNR4e4d2mUm99PwZTd8ZqK01qzKOAChqPfNkhUprYMw
gwdKHdRvjb074ZVBVSTUsUFIZwfCYZ1GHh5owRC6BlOEkbVRz3EK/dDocEK7rxFriARshp3L4Aad
48adKSDERr2se2nHfmVc76NkDEBDO71fx6RMdjjcldFHdqUMF4UEZ3oHxz6CfKLC1QdMyirfEEdB
HYAUI4mzXHyp2sFtX3gbMx04ag3e4FVHOhQxQrSQRyC7ga741dV73HCeEAKONLwZzCaxkwKjLKXp
DjuzfXvEEixvYo9lGzT70aQ5hrUZPLt7MQJmDB91G5xi9fVg7WS/iTPf8gDJzZRhQMlgC/sFwI+m
Ea4QiwB5N5haU0CBHUHzGJXGCcaKajLJrzX1odaozFMSVtuVBYpfKnTTGJijLgBc3BAxcCHlb21q
P1hSoFK+gNT/gJ6Am4N3JCff0GxR/+MMMn7ya70DKDhi9Imdd4suu/FgHQeMgPvZDjX0XtE9IDKn
hnJliFZAYl9qznleGaaQEPxs+8zwv3rg73SYfvvotKC45VLvPwXH3xN6L4gDwdDBQPoF/q3eeLYt
6J+AZNQ5BNt3tOhPCcfd568MwY6Govqg4oBuUllaf9pHuHCVdmWTkgXGHTbHPMOTxE+gekEJl7/S
NO3Fndb8OCJcoQm9Oe7MJVHbQihNu+/YA2gETIdg41PNUf6evAfoqIecVtaFEfSgcel+mOwG+yHS
loP3oEEpId2t6rBqMOZx6QIcOpc5cBb8aU1duZg8JJsxmNt4nKPpghK3Ux9T3uITK8axIr98MNm2
Tac2TTbE7R/wTD9/2kgbb/35HZp8Gry9uVuETyeZITsCF+ZirSe1QTZ7evLeNEYIIp9B1DLeN+qZ
Q4BKNNHod480qhtxYucdKKTc80jT50w68aCjdulCJlcdmg7A+kJH4s1poGwcVTWpvDzN1gNzq6go
gdqHW1qRKt7d6CGzjRcDncQojxp2/vGj4BjWBsns6oJS0AK2tmSI1qMTkc4y/oge1Q7e8TB3ts8h
0T/mqBqS5lpx+BnxzaXZsPRz6poIrcyqsIu3GYHc56CpBnMdVbzsQILTGccG4lP8dMxDIWAS2FRs
0iXU8DTjR0wDcdNTgCJrWukWEUeTpMYLIqMGMl72XBcNNlxA5rPtHwQRfjHPuK46ZPzZNza/7Dzk
Dvf7SbfsVFxUOwjmEcoVv1Xn5T8Do+rbndzrH/8qTbv/656Qu/ggqlCFVJRiGmH99tkKk745EF2W
p+X273Zn7vLRTxb9zQFMptQRd41SH1GGhwamX/bFAgeNp4VX7z06cbCGSbVovG0S8sKwUYjjd9SA
b2/v0D8CfPhVD45VhHKPu2abhi/OX+/j8kffRmTct8c8dpj0O45vhnYYcIBny4SAOiRT1vw3e4gA
pyNAbDT37BCSFWEgEDoPKEjMbtNtvyP6zOgLRbLKEWvpdi5uPwWPoO06eCJ6U1ugTxS6S1jlnBhe
CZFIEnoIreNzj8aB6orC8ZlJHu/WJbr4zI1auzAKPj6FIT0ihmSWS4TylgxWzOdv76O7YapWydog
xtd2RZVWRnQvhHcjxU1uQF0PjgD9jHG1gDg1VXE3PfekKLoDQh7rRJsyj8nagmgSjn1uhvrHA3r4
uFCDHoMJcFjx9rnj87bhVuWpDyWlySgbcsKKpyLFbugLqSV1DzbyQVcvSdOE04SDF/R/dTrQfWUw
yAALltXWCs419bC6R7gM+mNtcGIL6d12O5TIwMM+cUfWcNO47cN0UWMLqi5F8I8wwPdyc5f42orV
0Nio+tY07WbzFXpUSG5Qe6vIgWAMSVfz0M1A6Azq5mOerE5avZD+FFNGEY5HPhjQVAHisjRuAkNY
cxkm9C9gYPl503KyaRrTuDk5ECvIKtHIIohw67tIve0UGllDtGoGgw1/B9wmCG7vsD59C9/RHjMh
wCkIk40ZPSLjYwUwBEVLGYub3XhuhZY9YfyJLPQ1bvwQES5tObMVntBMVHa0/CKIuA82NxkPioba
5iA2zjWysnZtSEQBRXJBQCWlEBGiA+AmEheNubA+9Wn1po02j4yLiUaI+xICBXjpz5TygQKCk42b
BH9Sd0lUTJomOmTxQSBL3TXKPCeeyw5LO+fa1r/IOoBag0BDLHnxtK/0uhiMYUqA1B/zG3J1BCcf
k5dJE04lKAwLjdQw24N3lWY5FiRK3+e2WChDEJIhPoIKziSYYV/JeAvlmLVhhCNfxeTjsHQ5wYG5
VEk0QQhjOMIAC3TfFDxvHluOICXVrN8+ykLMl02+4tDwumzmldtoi0lY6+NaL9foIO5dYtioU/fl
J/fFNXrrNlV3SHMFb4COQbNErgsXBPcVD4ZDgR5mMNzV3QRyBF6Z6wv4EAM2YzUMeerDK8WNf+rS
JWTr4rbHlGEEjkywYffTnuZM0y0n0ox5PvxvrNuokYHKfE1xKfhmM0B+jj5nGYsRwBzVCjwembmX
bI/+BIgT78nDAqxvzjLWWbXDNAFjQfANOqLZ1EHo6X3S3+YACMt7ktvOSop6croqDbKq1aCzbwEj
iTFXdBoMmgxLXgOmpRGgPiLWldIaELNR5CGb44t/rDIhdTp056UfBAcZ7Zmzx3QNgkiQFLuyZvur
DCWFLNIWHRQ4qRJ2+EOtDvtzoAW4J2GOyJGNZyV9kKKj+Z6mDYkzAuJbMLswEiQh22h1SyThL/vt
YlYj/LLdY/rzG+VuuDLh+P4Ybm6+UIQGCrMgvfqVrgoIO5Tb2rVtD7/jTgVndVgR+YruvS9W1KXE
cJXoABturEozwgHE3/r8M6/xwHMkL/uG3X86D7ch/S+2IvJvFCmGXXrTKumsCfWewRHP+G5mDO40
UyyvmKWjBe2nCGa6c/zQe27CvTpNX1NRCj4QLzTj/zyS1JsRxt0HhuQC/KjtLRFgCC6saUZUYSvz
KeEkGDNPGvQ7LOSfYpIOiyHFm5Uvnzyr3oezD7rjniSEnhc8GMQU3g4tTRbkA2qbKp7IPr+szZdd
SNBlgXWbz14CVtGw0xYgbFzxF6O/ETk+ajgIfiwuQwDb+tZsONGpY2zPsxNPwGn8vXlGdXpyxVf4
5sz0dslTv44HLUmucxOyKVhCiZaKzEpnM6fbAyviFu1ZiCQiVE4oUVy8TavbnD0IOCget/ovA1XM
wj9MKEeob707i8MpfmpusrgPj+dOMatH/rHfOjF5T1/RKzCFIJWuuZQnNORopKD279NQa4BtnVCN
dN98pxbN2zd/ZLAnSXb0hwKYolJBebIw0UXhoCj7gF6UNL34O3Gb9hses0CqBwYwTCiLmGdqMqM8
vZXg/VKH0S8EzLpQ+yhCsZ2uKJjA4vKMt5dM61tVQTj7ME0Q9/Xns8JwCXqMnCe0OaEjw5RGUIVp
F7qOx/YGB/m5Tt+dju2t2hpzMsY1nhqnzWGT0DOEaB+8//ijebBCjFOo9XbbHQcxxw7IPsDOCXTy
wrpNWE+PyQm6SI0OJEqbHGgQ6ogypCc7jsKDZ41DJj6Q4QXPaDqnTcuujOEOMJq85Iwp9YxRaMUs
RR1d2IfGZMvMI8mjpQSeouO6ycl32FzaQwW6I5UYkIxT3UGWa8fdGIs0YhG9fwZiUKeTAwEKqKaF
BU3dbnoVt09OuVQ8/s8Oz3wY5xdqftI9jcOJMqBBA8n5rWB2wQATF1U4JP0qZqs5afwxRjQg2ilQ
IbxRVaoLjyndFyN8w+1XcceDI8PoJaPpQJg0Whl/4uThQTC3hdOBAbQ+sMb+nMtBjMxdhhyYGnDE
I4WoTULUGGmAz9TBy5acM27J+9CmQHKTTHEwUE8pGUwpFHbf5EDba1WYeD5rnloU5a/yA4OtcG1L
4Azv2Qr28KABzHAlEhiLdBYj9/TAdum9z8K4D+i4RUHKibBuo9J2HwnKMeJlS4ZOWk/ivAvlQYAR
qb8J3gc+KlDIIaab6G6l87T9hm0CxVswaIpGW32IHKN37pbaJuOeKEmNc3lBDxsBsovecQDtfJTJ
QYEYj9XvOMX4925Yn+YubScK2385fyLaNzX7Jew5RRZHBXpIm14hvUFDtxFUENuGsI7jJvOkrWmF
4Mi/4lCFJMofPmcQrqC1tAVIvTm6CBMBDWAjqJOeV2wmAT41J/lJdqddwWRYHUsxFJmuXqkN2RvO
ecL9zKalRZUQLfI2I+pgfuSZ5G5aepsvYZQnu+Y4FJfz/WXQgznAEdcGfxIJ6KnjTXpf3IjY7PgI
XIHiF567CKbPhlPtPPffIXuOGjGlVzwz6ROnzCOuSKD/j03o9wYL5xMzncZqEn3ryaNTsf22ITnS
kaFk75VXgAForuordquNKhJ66Ux1EQFgX4KfM5b39uM5iohTrP2IlMUeaTIMPQ189WpMBQNSI2P6
qz6PYovUpT7Bfxn0nMwVgAmaqU50s1PtlDvmCN/a0btjYN8sP9HL9r4sIafcJGaXeOJaEQf8UVsY
kkoS9OXhAe573BvICAUU3lOAABpRa8ExSELcOTO/9QG/V06nXkqEiC/WT1jHQGKiYHbPvRLYJiVI
QNgi9VSGDgbcp0gF3lX9WR0KHW1g9BSTltWoaU3nNW6GTMdOT101Zo5Bc/Bwz4FCnvL+m0NetQ6z
7u6A0AmFd6CZ4q0y3hb/53TsmYMYa6uMp9Y7huhxm2G6OJDxfZl+nszXYNSTgLX03aO3B8IYyrzl
hUGjClUkGJ0UBVoM7Pslv+Fns0P/5tgTBnIqzEEdq/R/zoEMVc5hddDolQe3BbU2FvOUiYb/YZr5
NTZ6rzHUp1+6SeuD9RnJfPhK5S0b4kv7TlcUmpFmk7DMamNL7wvVfA9vQMI435S+9YfSDDojis8C
ukEZwaJjCjRz2OprPF+jizCNhGpH5OQ0hBmdI/1rxx0wbrl50KrGXJj2uhBv8UBJxkHl8XkKtoRm
vSB4uPYLmZB2i2BRaBw0IfXuTJlxAoy5jM2ZS4bo+mCwk5XNK13nehUxbeKf5vDBqLvmvKpLeFBR
D+O1Od7pfeEwJbf8tE5gGEgI4avmk2tc5ySjqjcpkTDeAuP5wa+jr7/pQmNsSDTPBTeA6UV8ntpj
KkHOJXUM/nt45Q5Dc8CX+HU65yGZloeIJqqg1zHS3+27fR2//Lv9Q2/Ob2L1IwVPkC8/9S6dyavH
WKXFAK5AiapFnqqRGuWqxvfbYuyQ77YURaVLXwEJQF4ExfhOqVP1+lXnDkTdV6uv4sfhjebHi3ao
YP1L+7YUfIXnyFLLPaNOpxPP44AESUtCZa/MnlbwtbnXam7BxYGpBsMBkEz3MPoZU0mS5tOZDKY6
mFVyq++MTnHhUnQKsVP5CDVMWPfaU4W3RssMffwAPIk2f80CQdO90vPGfvqP4hko638s1DOO3RIH
GbvR5dzN9jWqQo5x8CqNi/nLvjv80EiVhbrazTicbWm1nsDfj4FweJq9vCPkC+gIdE+ocXmfLRhz
HPhomij7QEqCBUTZKPrDsYPQFHHYUR2uREPIyZglBvetqSSHtuWQf0XRCQYXJCzxS8neqEeqkI+r
tPpkLyROvCL8EbYV+dXX+JJ4zxmuACXKOvT0zgK2GWJwiA427VrEOaODR7NSGvupU2kcerW+zIeU
+708ieL9f7EXoVJvoYryQYz/csZbnB2in16gCLM19Eu9uyN8NQEZ+nwCCLT5tF3YKWRVJLCqprWY
v4BJj0Ll+2qQKEku9HbkoN8DI7WocUg+eLB6wkx9SDIT3w1rFHvx5NJjaosmiQbCnu0IUdtY/2dG
6/8YkxS9Z8pedMx8nKIvbwtACl1Z+gUvBk8qGP0nxyJ4znHEsHnv/47Xh8F2lllHNQ4xs+QXuax4
2qrBhcX8JzOTuGI/hkl15kCNo/c7hajCj7zdzUdsj68bvZogLb4obiw8py8Jxd+OdXcEE4j2JBZR
MZI1DqU9uZdGQFTTc/mQ9jnleGSqKOONwTiUVOM1JrTuXKbikMhoQy3kitPw7lN1U5sdATq6kfrw
ymeFt51xg34jNtBvtDPv3a8xBaVfkJTYgl+6g4hymlIRRLD5MP+DIA4TfRVOzLN78w0IxPov4Ub8
It6Jzsj25RWmuyk3EiUszjjIN60Nnvfxyyp+ErQwNoqbpOkuNNP5LWcBKMQKQMRuifC40yiqCNYs
FRCP405/k2EyxWSbS+kucleWwvo04u8VOe/KU6J124NO+si4LCx5tIumkvgA72aZsfq+bAqNswrG
ZZZndD/COb+A31fmeBPxXsW37IVRDVmr0a6SdkIXxH1Zg6kbY/4Adpmdx3DRDw9We5kmKnSSEroq
Re+NE9x59eECUw4ZzFAmsvvBhBD6szB/YfQ7kKa1V3NMQCXMjgEEXxim3Tny5lhHt8u4M0Z+7hg9
OsbsfwkQfaNeGxdNbpOW6hhFDeGcFfs1U6qv0x48NoBz3aWTFa45mi9uA/CtbRLsl0/HLai7z8HS
APctvDvT4dd2LdgpNgnvoQagK87QrpY+52O7DCa7ekEzpyUOQwcemhyeA2jZcFU+pBZ3Egodkmaw
O/N88d4+2qnmxfOeseF5RoRqfW5d8lj8HgTlsBamy8794mIhmnGe13tmGNEgpBpPcIcswvvszXlS
Jh2vuFWPtIKKgfOroyNfvBREDddOOXFMbAvc8w5u9ocsKgUhhSv/YRquzqAcZ0Hef378O7u5/QnZ
ELQ9k8l5dfDOPzT3kYD7KZPQTs7EYrlJgvkK/+V6OVruGEi+CIZhc/oZl4fE5x+Qqo0IwTTsD7EH
JIhPEBJwgMTlJSbiy+N3CPvgwfmaH7kwYsR3devc4DR4dNfD/EeMyc2FpV+f53YZ/VtGxqL208UJ
jpF3y+BopbfY4nzkZFIcGL0hkqzOMNa+rD6YHHZz9/hLx3HTQbbQOe9yyUZunuNKKPqEUEEAw4gR
rhbJpNY8m7jbILoCgwOBsIKiDoMYtJS6bIZoxERLHNlp7xqjK3HucU/IVvpgZTwtSHubGD/xiKOK
6cJupWwVK+gDzKapsK6hMNmwS1ebszWZX9vmkKxWsK9gn/EuvNNTdUOQWmLXF/n1g2YoqFnT5F+V
qUm6rbsC2l9ENR8xBA3kUbHLOhQ2nQ/Vb9gM8qSru1pFrkBwJIoxcOa5W1gIO5e3nfKfucPBzuD/
Eaoia9s6pO1D5sAqBfjgYmhk3q0bE3xSZUA47zYyf3UiXZYfpa9vdlHZa62ubsUmaYWHRYW6bld8
HAxYo3KuufFh2wbDkEtQ2mkdGGBJbghICC+TpcoUybJOofjHhYpKzb/id0uKdoT2Jm77pWTH3F4z
YRMRi1ZN2qV8ULIGSWS9rGyT7GsY6KBkt9s9lzT/eFMafQwaQO3EOEIqJuD1cJPZ/kjP+3TaOmsI
iDVCwnZ5GcM5+b6SdDJNcHFY2wPZW4kzUmEnf9rI3qQvm+UCFK30E7z1aBeJ8wb4W905BNn4MGAw
ZT1wp/Lem2yUzp6zS0iOfehl4CnufUMazdJSn1guiIDvWPAClA93VXxLuZ9Ks47+Z8Oi05VumOAi
q9bQRvC5kcvIa+rV5a6th625xmQ4Gxles8zptX3BX3JI12UdNn7IiYD/3heKnBMtKjeBtEEa++mo
DUDooiPZjWpO+Y8Mkji9th8NqwCf441EG7lDR2sRDmAYv+zDzNAiqUFZ06phyfFf7DH7tuRyj9bw
sFmHd119NUgXxuqWWkM6APQOF4jp6Vs/dg0cA4IEb270HnxKedy+MsyD75TYKzyTiOSD9YRwdcKL
CZMGyGcsMQ6xPbw34l+/cBIS4ZsDI8WjTRlZzwLvlMKLg+q2tPoWScH1N+nLecnw39vTvlxYvMX7
74CGd+JybQADG33yisuMRfpgGrPhRuHHp51xsUr0TZ/ec1HTBVSeTjyNh0/OoaA1ggtDr+/pxdSA
VPD+MaiPWivGVADDGJQo/cAJPjPvc7fzbb3WpRys5151AD3wahXbWsGPNkasn/ACWXJbML61oG1m
blujY3ArOAyejL/0UoiQJA6QzUZXfg6d7Ld725ZoP6xO+PD8RGEcHkiMadee3fvVortY6on0aE6u
0GM439FpQDQFHYaUaUjSm7plVpxndVaqefo7vgCQ2dMhPUke0QsgDz3js/MCRQaYZ+IML9rINWrw
2l0aOkedLGeSvNwzXu7DdLiPjOO8AO9f7oFh8twp/bz/1OWVOsfF+jkj0fAbDV0INXQQS0jUPdxw
HGyUhWmiQhkv20VpC/KSNvTglHmEX25Wk1OYLOsPQPEJJ7XlsHDqqw+jkFyYlS8OsxPOFNA1e80C
O5dObthvw6Y3gg+tYUcQh4AKobhWWSS1BdQWDGnIL/qVzrHUeTSpqOCSvQubG5zNKm/rBuxbxaSL
B/zZp7cmHl83NI9DfYwGOv+H8WGcVwHbo2XVq3du4WPWJE8gW/i4dYhDlrr8TBDaz6BvLvKg5MfL
Z5gPH+BtpnUYH4d4pIRRzV4vGh0sYcJL//qxq6n1m7RfbmVf9VB6ce6zGjPbC2iY60XWN70I0Nhp
7Nf4kqROWQPd5yEbCLbSHdyeFlHVwaHhOTh0WyeryYoMK3SzLziT9D+zdIifhMlSs9x0+nFNLDpM
D0tZRPwju9nNxqeLU0JgBQRxTrN/SHx+ejeUCU7W4Zeu9elXe4ylDi0vuNDdo8Ci4vU++3h6DLj9
bw+OTzB/Oum3Szxv9G78FYMv3xxg4uyZ/NwdasNpdnOikFeIqURZHC+7tGLd3hasahYaf33+RypY
w8X287bZQrdFc1J4RPEJ31Q6d6HpsndidopVadifvrFqtdwT63NCnOzCHqL7crHvFE8MxPgfqvwW
ArCJzdxX1o0YzYPpq1hVJ8Ib/TLHjRkyaLY0HX6+wbT2gXOHxmxikS5nXbqIxIIWPc4nRXX95D6w
krHWoCFObVAbHOBJRA9iT+lnjtEY6Hdt0FhFBTVo8ttiD64HrN9JqafiXBxF1h6yNXva4lHo4yqd
lFwDpM9/deojft9jdRKwYusjtmV5cYZcAoL2XcEEgUM/rVoR9zxn+wXZjLWa0tbo8T3wgFmx6wE/
0bTCx4X99cK0ATS7Uh2ZW1xYvKHl5TayopTQbpiHpSTIMtN+Up/y0ojDH3/pdCJqfcErkqF7l74E
fQPJ6crgqtYpbd92/Pty7mH6e/wteOT9Gs+JWiEBV0SEdKzcaECNKa+n6lh+Psx+yoKMIXAZcqq8
00jjJcyAkm8zGg1nEI0WIc0qbSGR+Q2kyJu+xn5URst2IPLoqGJnRnE9q3buavVgeTvKaAuqVJbZ
LexQD5Mt+m8ZjRNzVIbDvyj2p/A8O6tXiMyHU9HFw7z/ftGqQfqjR4cczEz8VbDV9AoHbI2bUJlw
GAePLXosq/oBYwNaNkni4ObTM4JMWG2CiURtbAxrfUyReqZrupVlPgdDjjZ/DQRn6sMscQ0zTOzH
06+NTVk94DhA3xCY1ySBRc1h5lxRrU9C4G5o5nggjIyBqq4a+SBRDnTY7BmI/wO5xrOEPK9OC7LW
k6pJc4Q3MWoe+twZEIOoQOsfHH1HZR/0dsFE+iWs460mrpt8z257FDAWtPuc2x5VE7y0GpETN7GY
gDGMbMpbBmtOsRf+XB7RlAo/24eX4N6F+iNqawhE9igJ2Y0gBshOYVh6cw0e8R9kMdpq4sjJsMDA
tBR1sq2sC3gUCPPJnQAcbrxoAI+csaYknJ5/jzCltR4yfj2c0gTcRCoDVzydG9tap7F4z+LxBwMh
3l3c8enOml+sKnYYnkzqgDfn4YtzBTI6XXH7QGxiziZMmbQpnIyqzSA6Na31ljCdhq3VHAxos2H9
EKjAk6sjtVZkGC37C4gxjNYyZHHyeSpaZoiHQDpEJpfrOgUJr2GBDDF8d0UpIaeyLUlLn/7GCMk+
uoWoDUK1/oSvML8h338T+RkcRSNOfGQKeJXiGArQYIR3Zz8peNkHQDWqUTh0UGu+B0+OITicMZ7L
Q42a3Fyc6qjzIXbaGw7GLtOVFKukn8sKIAhE9kqVRk0NcuDs2GfWmREMnk5dCoqbc2ejnsB5zFC0
V9mqfy7I50bNgkynq76AniwqYKAWb0TH/MOwvjj3m51seBreQ+xCt4fhq8pLevFYk8jMAnJR2m9r
39y/GfsTrZ72lIgOAv0Fi7UGooBeAr3fix/BOlo9gQobmquHfyQIn29b4FQ6PCKVMj0M18BloqrX
F61txjj+B1Sq6sjnrlJoEpRndvw9ktN//3rlTByZB5s/X15l3blDvrCPsyQwtrd9fLLKa/dzZy5R
g5I0Qq/hZ0GoETeUBj11O4uQWneUXIPqqEQyzpe2l7r9gnLPYVTuln08YN52o7CyxLnW7QeE/6fz
2pYzf00bjir6Nl4z9tpw4ot/oqqHq8hEat7LS8MXepLkHU/n2LQvr271DCTCCNC6k5tdrFX8q9RE
kFAwbGMb1fEBs18tAmXtSrxsZb1PA/EIXnhBSK12RKM0TyjAYvylDctnOMHbtZo3Tkv3ACPRKh29
Zi89+/SLcTbsdWmq2E3tUcp3zmmE3BH8BVcYQyOl/qPuXJXwlhFSD/Y6OXNBfVBtBsBoxyb2CXLe
zZ6MGk/aZrJcYbxiE8OExVQMVyYMmfA3EtpXgxceOH+tNtf2bPZL7AsnvnpQO6NZFfWb2WP7lI8g
o7ajRyW8t6zux3Bn9Um6bybtdM+eyRfV0ZsuNxEmMex7zU1/1wR0OvhSmxg85fkmhUa1jbfV6R05
jpPtP5XVpU1/WeW+BfPT7wOhPpHvtWmBZPctxYrpGEbLkxzr9AvNhiGZPnUFYCn98TUilGNhxHDi
8WamsQY625jm7bRNuCI6l32zd10YKCHEFhKTQGtkELWW9Vy8Ri0kCPHuGlr0iu/upOFDPvR7U+R3
qcIxDYE1EtatP6ky3SFlvjtMiJURrZJ+2NvX9pPKLqNSUFip7sw/cqt+/qXd83SkiEHDBZ26uBRs
n6zHHs2khz03B4/9bZHcwnfM1OH2jubKJNlf3epA6X1z4GIoKF3WnC0Fk5bW3rtDRDUG4jugFrhA
jdtjqV/kbQDnJ6JZLqQ+Xdy853C7pXlix/vqy81b3Q8wNEUC2iIsdFrCaQAiNQEDRpMeQkwV4WBB
0pCgotltb3JKM2droSby8owQiHOAqelioWE5NFf5RlRZFg9AYQgSnNqDD9EENejcQaSbOg+eCSjN
VM0XYqFPj7vXQ16tFER0O4UkG5zaJlYnGjJm4/LZiMVr3GA+lJVAmh9APyrednYDW8JtldrzvACG
oXsD2k8/ZwrVoL4pgeFBEWCKJ+rRA2mjqXYB8RV0ylzqdd4cfuZryGoMCY5BHW+xfOQR8kD7+T4w
ma5ipgbXS54gU/IHJ6N+p2FDjVaHKcE6Lyj0ZiVg2n1jYGw1rhONz7/rT8BAK9lKa/Dci2pRJdYc
HKOQliPyL0QwMq7sYRnbKmVdy4roydBNbaK12hhkIS6hb/u+iCAYXq1oX8nbFYLS4nx21w25YSLO
dJ5F/VTxoTXJiQp7pTqLhK8rEiYEkPyqPEeqM3oaJDpnGAaVAdaed/oKV3yJ7Sr9en1ZrCZtRVYv
88cc7UdSjwanqF3gQnRftkKwF4B/2t0ZejvZ4rOsDGl9k6cUVrV/8OmF25UhUn5/htX8aYSfJe64
aE6Vrdb0D9E3O920nHVfDYN1nxoOR83JjwTkmFJnhakRQj7RJX8ijngUuB2szbNeKcjs/STB7y2z
JrB+MApjEEy7ScLU3X2t+zOpdpvjzD+4OOld+IHW8Af7Nfjs1fbB+uE2d5LUlmO624JJg80loBGA
AWjcUO0YMroa+AafjVde2xgMi9kljUoU6n5OneNg3a8HLTm3zvLuxWeSsxJgT+Vdf7Ay6+Bsdh7E
TubHE7NNwza49qkV3X7d/sHyTlETWpJTWrb3oydKeJefC9c/M2l2N+3RaDJ6z2uYBWIQp84KG+04
v7EJQEFx3eRK0w32ep0M72IMQd/Wx7SzXa3/B6OhexwQqjMs1jIb58HVdfeGdIFQ3tq+7vjJrPfk
vmigYT+50jXeF5tDis9da3hsWiUUGpOadVj9NW3EEEBCutnPCR0DUSUQqeZO6bkULINclqRrV0qF
RjBqMipeEpnCLoUzCPDX/0v8bV8Y5mC9L6ARwHOJCXl5u/sXDdrpPOmNEt8ca/nJHNPeY/wXttrG
sD4s2t0D3Z2x+A+jQi9d7VdXXYajf1P07v9TnDGwAhpAjmvEHUD3b8ZQ/ULWZ7M/XKO7ChZUFmi7
tSH3TbpEvCcvJ07LH/d83+U6cZdSQINRQk+LVQnZAqG/Ntpm1VGFSxJzZTKqBOeujgE+g2X/Pj1O
RCBPA+VrUKAMtJx5EQ/CNpuNevehPuX44R7GWecXjnl1UUVm8tQzDE7TDN+pRhhv9oeRbuPVYxgF
C/sI3hk6kFAtxDrhX2ROyBZ7DRkNFpk0JbOelUIs4uZPjPs+JORdfAb9d+biDtjhvLp1k9WzzRLh
tFqwZUwwywrr9U7bvfdudzpu5+f/SmhBi6wzcyUtS5p1xMKaU3Q5ywfx4M3bM1Tss8Y7qbdml9JS
qyKi+NneF43Ji917J9X1T8+AZQvWx4CW2HRSEWwyhUnooQALa2sS/vOs+Wk/68x6fPuJH2TtXl6Z
CsBcu+J7XBcsCWNQHkX0fgdwhZ5sMBIOu/LkiVSodPrrPoKIdEbrTovaqM7YSd7GgRNJjZbDWjyN
lIgwKobZZBNCXJsdfZuvXTg8w4jkBboO7crw77jJSWHYMdwsRZZiQ1JP68b7azgtGkru+kfa9+UV
G+ivgOYDcYg9Q8GQOJh9bm4axNSs9SjZKQoQytzGkqXBjhiapOZpmM7l7ioD1NIUEtEGF+TIOjOI
ERjfcFL6YznFdR8Lu3HifzDfdXXf5D9n4jWZdxt/fy26pQiA0WAlBvda+NBCaepLmLSK1eaFwVGf
EbTJq2/8HLrv4D5az8/OZXWeHIgEVJaR3dg1u6d2ffZZ0dmA4Lm3++GvbDkzGFYHEklxn5JeyckY
Nc0ZI2dbjRVlJSqiT7V29xpnjmEzEVL9zO68vTwoO8xNlwh1vQeV0dEiEhF7DxIvxBa+s/x0wg6q
J24peHdpC3tVNFbJgwm6ez51mzDCwrza666oDAQ6FFHGQKZWSiSEz8eFnr1Tu+ZdGM+oUMkxUs0G
jZ1qFztBhu0ie//cjGZ/xPI2asE4H5ecBOUGFiJZVAJWIY/R5jhG5fWAfyqt6MGT+IJ7sx+zS+LJ
G1Ua1u2OQaXvdVWd54FO3XnwpfpyINxtkMLhnilAe9lpj2q4JvyncVOyeHL4UREuXpIxaLFHyVty
KujcbUwKKvDghApcC1VlhMh+1/SEDmhePKa0J33GW2kOwXLxsgMpTZODFOoq0C37kkEWenUTJro6
KYrCCc3qL4+Gb+wwwuTnarDS2vMRIX/Q9UWegs4gHRYmcqke1UpDzvODTI7JDBJMd7SCmF3tw3pB
f2I9pA9BV4aG3XFTN6x8RlPpgRoqfY+/4iffXenN9Y/Ezj40r32yNcCQErtKF7NG3HbWYID+aZoF
kPrIs/o3kE5YXlcwncZCAgn3ML+4LbDUfmv7kpMeBRWqkYWbzx40gZFHKPYwSfckS7yA9MkvwWcB
sAOPmJK58i0PG3TsqRbzSETS058s5E0/7+fIhsTtNWtkfB1yV8cMjM9ggqP4AuM2HUtZoOye/irO
Ncj7BhgAeeOZXnrUZowDriLZNipmsPZmgozKEMPeDGCfIba+f9UCFJmu1PqCJWcuhHySgsHlujXV
l+HTQ54L7iwZUMTOKU2RIiHPvIRkUvBtCSwyKqe+meTI95LlQ4dTrqKRVbav/Rmyu/x4X3Seo1uH
OXXoCdAKpFhchzuA4o573969Q2hEFJLAIVt0JujZ0vHmTcWYQx6Ltv+ER7+Je2VO1zEK4XWca39M
+Ew1iqnUqT7azSWLi43EnPFHLKeeiEjqRCJjkjPEfPAqm/OP1lhjw9jUKl0dKMvnJQSZ6evDO3/+
tNCPSxYotgM5rGqdFrDC6kTlD1+ClSzKyQlqnTRCKX7AAUrb4hfUAQL4uMXpfUYnEnSkBT4DFxTG
SRt24ZFl6aKz6aA5VLXv00uGuBpT3ZAeyGA7NGJIpNYbGs/hp2dS04yPy8/vtW/iJEyb27Q+v02k
erqyTQczZ9T24+ZBAW/d2J/PsjLv1BjhLXsJyDkI+z+SzqtZUS2Iwr/IKkUFfCVnRcT0YhmOOWIA
/PXztVPnztw5yQB79+5evdZqs5oTKODSn8wHjDZ0HM6l31mR7jzhDh4cCYgeaR7nYo2i9x73/J7F
J+pQIQteI8bv3bmJkLhtPRGCKGFyQ6LkkwkdmM3KMeTud+biSHAUv2iSlQbJ1Ofv5nQ8MYvWHd2j
SxRdRg23ZeqQdGHbHXxRgzXXzymQd9aNQZx8Y/aS4RxoNND/duHntRMgYmET8KaDU6TDWsYTwpT2
zXF7m95h8rAUC0+bG+dtZT4JwYL20ld6YeziV7p5Xz59fU1wtA6br10uDPMCS7m2cuBMoxcUw3zv
QTljtvULJwdGbFuARNbTFxuMq93Y6l6B3KxplT49hqj1lYnyV1eDeuuZkcSVARZhzt1QSBo9OiOw
BW58Gp3M2TsSPxtoWnTDlrRYiAHBblNbjXQGYGFV9mEg6njdKPdWU7HaT0fvuS/F3eMJ/Q5bpU+m
KslwMwRYmOBX3OVAvNkboQmrItPQZhknzdHkPNhB1l0kmv/kblwJ2IwmjsUAWnKX89/B4XxnWclp
KrNC1eQ7ezATVjbcYllYGrgPJgzkUqC97mF1JLnGvfuSybXIM5mjyuizkrTZbowkF8PvmRggO5bz
TrzAd871DyE4PA8OLwofI9s52M9C2bAkbZL6iEfUTS/Hkr6yAwUscg+xj/WIq7jKqpHsgyVlv8Pu
keJikZzd6kjMKJg7rMSbkkXKwZrybLTF7hx+LabTtxHPLyeV0NhGB7dk+VTmcdlIW+YrqX1evUxD
J18kFeMQpi8LF6dEWL9nJn13Rva0gdKMKZU1nUuZJl5np3ER6SlAPBix1j+MBedok1RBeeZ0lrdN
SMQ1w8IoFVq0FGZNxl3j9U46Sm60N/K7AdZK34nzOGjD7v64TXnJshZE0nX11jRzhcBq5y06YfCQ
fq1iUAkWeY9WXUEfmh95WLcSaml7+AW29iDvB7QKARCsdv5lFPOEseFrjVKIHnTw7lf0vLrtQFFY
bjTlmsdcXYO52Hv8Foa9oBPpZAj8Cik3iQxafsXDOIDR74/V+ZO2Z4uk4cvSYRI6HwRQ1jxcWhqq
0riS3P0lXBCzlaJM3aCf8pXpfdne1hwFuveOeGXdmiZfNziMOgbyrCMZC6MHmjgtQOvkk7dQgYI3
q3rOX5jO42CvU2U2rEfWDHcZY8CvrkIajwoplMSIS/sLIGQ/rA6mH9htOOuN6BZ229YtfKw0qzVr
WOyCb2wePYGwy6m0FmUEO2Z9zsfFfIbcKquNesKTTO7zVk7lx/z5F5m8jPBG3a2xrkig4JR+Y8W7
WSxoIiQHB2/hRFRlhVZxK1ZO5ocCHFN7GVueEzR5iVxK7i5RIq0znYYQs8i7f61YWENFnNd7lFPd
v0+c4cPAz7FOJKdMa0AbUhlrezfzF+4JOz7kCv0H4XUiiuI0mPKuO5LYLsIyo6sb6h6rOqqjN2nn
ziSSOl1WV0l3pE3+f8Yln3KcncIeKWImdxsqO5KsTTiws6VKy5MrQW1gepm8DTYknSLvwHgJ7nzM
v4Abdo7kpA2S+5KpBrLshYcpTEYkAOTdPU9sV5qYOIn/hHDwWfWkpA186nv+m1fBaHH+sFX8FoWA
ZKIyWoACjIn3PYuJ9PgwizxHQy8GcZAVbnB1+CJl3nAfk+9TV2D6T5AlhSV+cKNyVByISlLNp57h
OUR31mCz7TJRTXSZgi47kQBCGt+1ardriQpNeIiCdCLxcQVh7wGCCP9Q5DzSAvrfQW+wpcW4WlCd
2qRBEYYaX5IBKFJy8ocqXwot8a/CYcaRcleESszAJnGjg0BUEIBIIojUyj2Lc1OunCTeR67c2bzn
8j5uzFuI+XClNtTJhR7kQW+CqvBGqXQfYSPqYvdoVf0LL4jWFho5LTtHoIwu2BY/Lx07gZDIrrjg
chnES0solwLhA8+yRXgxYxZDKIAJaZQvA7xb/Zrfw4axzUt/oYj4OAQ1T7RTWBLQeaD78WMudnEg
FJ49fEFoV0JA/dmskO6scF4tGSklTYlDskuwP/Q1UkXpSn6BHOXp3yBywOlMJH85ql0TIW8EcMEb
4hVe7HQ3pf1Ad2jKTAFRZ8gt6KLBkg+Z5CfTFxA4CnhZYAyNrTetIEhJOGwKgVqUfHd8ie8DBdNa
4deveIl4wAhF9Ym6dxe+k5P3/Ym3ZLi7qDQK3BOoXtMGtfzZpTyWWo8ltP2437jCnmqJVB8ooDe4
5/WquaL2evZ1r3JvfTZ+0oo/bofa8TG7BidcVHQnr4i+q8vRUUM9fOVNyNot8xhc3Wf4Jej53BYS
X+AM/+F1/Wd4AaE6U2OZ+QJmnBE0wxf+9wSQIm9YKQFguz3/URNCEebcZgaHbOYafO09YSJHdnRv
kz2MsQkrCUXOYvj+jf1mB/BMb45zuhDdGddapJm9wT4W/5g3MNJ70mMDcezEwED5FzsvAoAEOoK8
0RvrznukkIhgGEPtdww64GZFXnARM2XCiiUuAHzd8/v8yvYUgT82lvY9vmD8G4pX2DVQPfgU5KNH
/q9PeNDtG+JHZZ8WsHJe2zX2pfTaz1va8zQFYIhYp5Hm7hNsVCLsZ4L78mOfBq2gthTnnCzWxbhY
Fg+oCNYOCionnQ5dg+vEswvkJw2VgwMatm0aQWK4mBgAFjHunWEo2739yUFgsB7kNwkXxcMwA0hO
SzzlfZ8yOBe2gUo6tsBzwX5h5yeCCrvjD2kniLMeKSh1hFg9YnALZQ4Sm/sncgAFI5U1NA9mRJpb
0264NWx94i+GhZK//SfsQAVBcCbWhQWuNXg3iDFEYUuKh6XCBHo/5kcWevwaUgiVHmnuAJMHsRJb
JvgmzCIeiE8CoLODuZ6QWH6xEbsy/dqN3CQwPYafLYbHFIWD0Uo7HLKo9+nYMIgUI4Zk/QnwDYDM
GKxp2vBWBs3BE0KoSiX9dTW4nC6uAxgfldjGwM81oINgU4NjY4WeRshfO9TC6SxZnpxlnpGivf3d
4EKLuOfyth7IBySxajrQdhdcRZbG8MjeBJIIkGPnSeuvACvy5Jz7ALqcySLkGBSQ5cU5hQHcvBWz
01j6Mk5G8S4WoHOqeMAQnESLIfERaIhbDLK7BzY5g7GQCwAZE9oZgMK4P86Q7UNnygzWpZQuJ/Ry
zfDQZwVINMQycHPGoqUXybgZQaSZNBFkyoKklC05fHPsMflj04gkCr9aANiCNHOCzOQJBMlCkwfo
xK5dZVlmbvYQFzYcsXRz+HYPkJSPWjBZ7Gv2UTPVYyUlMWeMZG0CLsqD3MisFzY6AIF8VGzaeUvs
v6NB8iBZ+M5KdRvsNj1NWj6sj+TGcbCA3+5pG8nQz66C8hQkGw8tYsj/c4RrgulSz8c8h04jmD1/
JLddJL8TXQ5d8k8psenJ63aPtOhknZwTMUqyHXYQq65iMm0dLXGxUH/4EQQ6krBbJrN8aqQK57wx
OFiA25JuUQGiKeRsUocEs5Fg8R7j3cKUsOKrPxdHQfx4Oi7MSMqJO/BJFTSHb0bIRV6X5KTIDk1j
3NpZ7dG5cpsaXIwpFbDSdRgzwonXUH0V4dvVfEy0o9UiRga4OYuD0oJJrWyHPABatMaFNU456X3S
d24qQZH7T0FEINDtalC7KnPMm/Om2/BKZHJyTZFMnsHwSYgE0m0P7i6RQh3KJ6cW2LwKrvnkvN2T
6npl+ppp0YMTv+CUb2/uFMP2ZdVMDqvXDJaKN9YFGn7AU1kkJXgmMCqx9pTRiYBj5ylgsy4AKqEb
3O1jo5AnEGG9kwCcvSWNvFh4BNJaaZuHgcQyYhgQIVprmrhgxG/TGyucdCQJ9KyYlVw4vG5y31O/
JH2lgozv/C31IOv07EvCQQ7mbn/WSxwCVOD2tTKaKxJ/Pq52d3yZKVaNUXT0SRZGcBm0IUCMm9bb
T8iXJZ07m2OQ/9oU9/cTNztgesZs57WdHXTZ5CGyn3rcGYuqEU4T6NoCpAoTQ1QdnOTB3t/7l44z
vdkdXNBgNZnjli/uOhurk9wmwKrkh/BszAMk6PiMmLWmkers+sc/0vZBI+rA/C7ZrQ1yGTVXY/C2
HXtKcN4uR+BzIn0jHsVuM+FIrngq8AP4NavMeP2xWk6WRl+KJcIqzhounSquH2nrRiJDQeUhlxt1
/KyJtRkCwBFE2A+cMjyDsIIAv4Vw92Le52UEEeycfGHHfuj/OMLvnzwiTFdpi9J7RiFsoEdTUC9Q
tgLfkH5LPOy5GOhUy+5WhWgGsT0MzjcE6kad3SQ3eHHbP3PtrwGGkb6fVnCZ7UH6bPPL2c/C8RRs
4jg+zJThzRdNRixhHkwNLmhzyXtiTiklBhcAYkCrLx0YhFD+A2NEnBiMKr+wWMxL/1fGYLpLer3P
ZXNwnndYKiyKXJD+ZzCmBdpJ9bPFSFp4X/sRZuZrFb8pHB9RXcE1kxUFpUeESgLZqA71q3NUjaBt
qyS3EFttsxc8NpW7NyiPiC79OkwfK3IOQ/Orq0lhI6PAjvQ1wQsGz7BN9gNqT1VxBKbegUt1MZHj
Hju9mTZ4TBoR9vOZGh/Gypwl4BPuGtBJHmS4X4cZfFlBpk3Ul7SJI7uy8cnpEsrw/IBgYifLHf+U
xX4m0ErIAnJgwqOIxNigpEX/DSoEotjbwOb+8mtCGiY9kF9rzJjIZZyyenXqK5N6dd6Z+7SAGAp0
8NecHNNO+Pp7ucrqlD0p0Ss6f/tA8SRDusf3mpqGJhPhcjHc/6nEoDeItwiaF4ymgUZAGweuELDn
Gd7eAxBBITYJ6wsAGPZXHVy2TQRPrH2We3CHExUDnvPf7ep+p9X6NL5coOkdZcrVkbxHROJ6KBU1
MFIHKUo7KKMXxzZd/HE1vgz09UEG0zZiKKS40JVOK5i9MXls43TSSmEyQ+u9RQtl3IJ/20BhqYbq
7/GEcKsRdReTDyaB8uecdrwq5l1frgY90tUVfTo0TRp6bvG3Y33IxZAMUZFGa85CWBV4DDaJi+UE
8OYZvoNz9HJkhgfUirCHD19acWIu4dzhh15NF/P3VnE7c3WuxjCMQMn7T+gBeECUJ6/RhzBHVdA2
m1vc3pfCc7r6aMZYrou4NZU+mQ6tT+qPXh+jXFiLnbgTf/tlcNruxjwgNE1acs9tA58hxtk8g0Ve
pl9E1IflooZMJBRNzpQ78mmCPwEcbnv/qRnj8QGe7Fb6rrhKCZmqDcQLhAPjkmAttRL6bticUlfK
3fw4U154d11up4zmmcLEYvKyfYQ4PVKDzvaWzEcP08cNmPFFFoCjmWQXJzCffnf7Gis8PBn102mi
fmRQFmmdChg0g5lHD/4LM6/Y7kYlOBt8CviusyShsrdMS8asMr5HmsOyuq+meU/zxKajSo18DoKE
fDrJPTNFGH6ZYMtubQPUDEawxG9r+9ruyYpRd0VwZ1xAHQi4GeacatZyIwXi8IeMPlVg+j4d4fTj
3A0jhnwRuvfJ343q9X78QQ7V2J5mVfKYfeOzDS2ad7O7mM0p8M+AmZNgbsk5wdNPUF5It2Te/Tbn
XV/t69lBMWD/8xYh7x5gHdaY/5XR2dt7t9Hbf/t19hk++zAYkuvwMjh7PaAQLdhThAkOc0C+6hZz
daUfGK1HVijUCFJEh6zMkx6jFO3yweYCt8Y9NpF/PTniluw4KbeV5DwVBKM3YvYBQxBybUDN9l7R
tV89Jou3I1AFNdc+FjuF54pnINIWZLWEXD3ECK1PdTLLO1Qb6GpwbOBMhXexpdpiSlXqealEpIuV
ZdQriyFZp8Txhcb/eHWmR3vZSzeb7+AWNoeq/b+pzUvG/JpjXYpHxiUAkHCHzdP2Om1nVX/coNN7
88YdsModh2PVBymYNSmhuc8ESjLODQve5sjVLGn2PoBfsy3oywofnzOoVwecVdBk6f0VeNVle44l
mnu/xjqIxJgRTDIPvbKg3NTjZw+apQy6nZIZda1NKggN2diYpQdAEneZgQ7LoORMwQFhqrM+lgKd
NMcKlfuPxiT2wnAOxm0j3GAIiV+22HQUCHell0P5PrpasEep0mOs7EVt22/M3ltmMclc5F4G14/u
kmQpIuxVgiknhBCm5OzqZYIeQNGKrWksXbR4hTf2gQSGaUejh4Yp1XFaUgjZ4iMkltvwzmQOlmwc
qMFzseGAPDxoIWbyyLw9EthOoiSv2ZuIcanp/MpwK2gsZ6HlPLwmvCwpNTGhCD6genQ73CL+0Oog
3UghEsxmlYlcROQjPq3f9dWLJjPdQCYA6R/Ke0VBhwTvAJ0Mt1eXb82ktsUqO4k66++2M5Wd2/vj
0HWutDFJbor5h7tuKZEUTvsh1Vg62w8PI5ysnjgYUevaAHyv7UNEArVDbTSoHbXfBfkVwHmyXpNG
zx5RkjRHAhPT3X25D1QtDooMZzctM22cf+Ob9RqWbL728kW6KBgq0oEATxevlQfLy+A0WCA3gebD
d7+0Vqjo2+5zKr2ZAxAx5eP02UORfi8tmVa6MBKxtEvQfAyWy0RAPzOYYb2gUOmX0R3Kj0h4PnbC
G0j4/8xuEcCgIOsuKHIDcLxCeLTwJlxAW6QawXG495a5mFG94AsvC9pYoLB1lEhsg8XRtPha2/5t
xIYvqGETx1ya4VJ98dWb5QEJSOG29V65srrmUvSwMWyxCgOx7wa23scMb/KwsHOcTFAEIm9nwq9Y
9eF6xhviO3bCVZEb9rGXy4ulTqRnxnaK7zsqpCMFb8GDHgNKXGZWUr3CJen6neTScVuk9Zsr/AK2
k6BuYGfCl937tVsNWgPof1iHwLZmVqZCq1HmopHzcehn8EeSsN2vAwHaKHD8RlQL8Va4X9RpcLH6
J7BzMY/Z8WZawWJ9JUs90mCgi9XEp1Ao3tj0TMS2TDeWDAces3iSWYsVuR/qfXJbVjULhlxteTeC
FPlrz60dAQz4PVpfthT1DYswA4sLOAlCmfNygbfN7nhJqKv+miGYkC1FzmlQW+dkeSO7FvuBjr+O
kpIM5Y1s7W5foLNwPS3YQvDSCHB+u7Q4PwQ7iRBlWPb2M2xGtMT+3lnvT5Cnlr0sN2eb+E5JD47w
p3hSRkEk699dhef1csXi3YPCxcxQnogvhGKZoDUF4H+4t88MuqUHekecv6dHNGfKIwLI+Wd4czJB
n5s4YnbdJIFPQdKNRzIKLHCHJqwYjpWdI0FZGCrC7Fpwgtxs7iZAbBoSp+aMBCBQRbj0fxxmmBpj
+Fz0yFrcZphr36wk5kA8VOFI3CD2MkWAYj224Lw3kK73Y+qw8bhrhdD5wag1GREORt0sSF8+jgWp
BH+jmDY8YQ5FQsgkRMaMdpjzOGW4IxaVoq+XmMvYQgoDT36ayWNDLBKxTcJYtoiYvXIy+YLYGKDI
J5vSA8YwWtnvkR0DlNWnGHjBh2dh0jkL6uAglfs72EFZAvBEKy+XIgQ8XiB1ERM/cYafw0G1rDDz
LJ4WBj4+SXFtUm+I1REc0IrZV7ycMI0ttDJlQJIEr374EM9lvTBIn4Cf+4ekvFgH/OOnMmlQgOL/
tbhKVD5AAAZUF0Kf7F7IWf3urAxL6m0pYuXsA4TAAAjayd7ntHIe6Yti2dQ4imxxWxabAVgVXNYv
LyKMIYY4jFVjOFgPUj/gNHZBAfNpHuDMyAO4KXMkRKDgDZyQrwNIGQDKzLUY9Pi5Qih3YDVvT7NA
6anIWJ6c7kNpS3SoAl092f/BNDz/8SIpyDsTvPOY3ASmjNUcgKDsOapJ+kpoOyxO6TotT8F9Le0F
KXmAhiSr29uMCM7yPEFIR0gtDN9nWiuWlQy3Q9AtFGjsYoECn8JnNgEfSS9zTqGv/fSln5SgJA4w
uBNCUgf1N/wRnIbGbPTb3vpyJaOTbt9hcOXQYe70xOnvdXFJ1A0SmgDvHptO2vaXfXK6kCl202+Q
7Jddtxu8rX0y+TKfWgBVCPp2d3kUpPLLUKQtXc9jKLCDWGNDxzLJSws3IzZ9YwpBOpEJh2KQN71A
6rmLlUvz64hHmWFbzKym4IPt7yTmx30SuMEBeCUXKvgW74qu4eQKqxMeB1kOOBi+IhJw739HDK8I
uLx025TZylLhnQMplY+wstILoBEQInmYZ75izzYj1g4suBQKQ97whbufbaVPJUTQE9Qxz5R4yPxU
uSWWBzhreNvnChrombxwTxZGL+FGoiVrFbJi1T/Cg7NTxAsIWzeYPkRtxiIrATQKDs9+BY1FIyRI
jsT6FzqJuKKA6Vjx1ZqzjxY2K0ostFmTLNDpy0HSRuzAUUqqC1KYfl/madVmTJJzxR2SzRKEFplZ
GpJkSUsFMQa/jHDZVQMSrJj8TT5tW3pw8sQXYziU8arocaC30zeBx4ITuoMEn7ElMdmfmK2ho+mv
UJoui9FjKFMnYDHVQfxBZIqbv8xkuk+pWnVoUy0IX95+Z2vcqUuoxGd8X+IjXUu6NuxvTkVPfsZq
M7wB9czF2L2dMkVDAvLXvAZdGtIFxEb3sKrAuOgXlly7BzjmSozIkG7ujFIy2h7ya/Y6Oa1Te0X8
cl8sbMBP4nUmg/uimWlmNBQpllOk32YeYekQDWQpnDAOe3Bo0bm4AD9xAFtzBrySrDOzPQd8HZ7d
hOUk5Nj07VGiQ+/aSMnJGUxhv6NPTQQ6/4mDmeCLMnKiptdVBz1vWsH9kdF+hF/CuEWzM8MX8Was
HEzzcKnEFEHcctCXULYRxhkDJX01DHB6//tfhj5XUj2f6vx+2xinW/Y9ZDxgIe6GdAG79CQx++dX
D9iuWtMxeX7X34xj646tGDUn/F7FdlhAYx3pHPRzJG74PnpMtN2WKf4s3H/ScAjA8RS9E8TfowGZ
ukRwM1CT9oZ/sH7BTL8zsOOou+mO9CfSGeN7N5pD/rpwB0YhNON3EFJfLWzyZGz/R42m04aw8yUk
AvM13p4y7AwbEdPTPvb4eTR5VOJlJ3l69d5RFe8BHNg0IHZUR/vHY322bNrKRFDYim6PJyIxrKJW
w7sBMkVnGiN5Jn0t2AIc3cqT+qWIlfCOB/XhKogqm9tuekxar7MyA9SY6OGOtnz49veQjkq0xtSZ
rxoB9jftQAoc+vMet+owh1eIr9M6Irqe/MbdrBAHQ+qnXUOeR/wk5wY635HLEEsJxjtAy4VdAxqB
fAkt8tkvYiIPgNuVRcj4YIghllmC9NtFIKWs6tzITvD2ow8gTBjpBfNOzWVOow+gDhcBsPwDxPsO
D5htvao02rTzaRc26SCPvoSLKxuO0V18HTT5Sp8OP336eIxXoN4UwLm94Wd/XOkS9uHvx9vc0xpv
RQhawvgtw8bgBucf7gf9xSvNlgb8AqAsJFQP4YzSadSHO0eAOnQa0guYyAtuxRxOWfdtfSrj3Iu+
J8TrdOztIm+uir8PmcTJLiou/4vw39iW/id9cK3Iqel4vYwWVVgDZnIZCpsHvP4KbigMsSMKAdoi
FO7gdrwAcNyrQb+HVJkb6fBt504Sp04Kl1aPDLCQQRb5GaoupSvd0/vfqX8MeEvem7T2Zkr+t5+f
hOI6JwmeSMJ/yXZ0PWAWVbFQpZqesqpDKXaPCAVE+8Bd5GTuqgBr/Cazj14uhVbrT19Jv0RIIJ+4
BG9RAHvXr+EXSkegLd8bWBXURgGNX85unh8WLv2UHfoj5OvvkUZdhAD97Ueqc4Ls9cXB4zISjzpE
KZJZX6mJjsObr2JPiCtZd3sbtba4Ysyajr7uuZV98ztrrA2Oy4u/BzhmOJOA1BcfpAQLfc7uqMGw
Do1BKviGduxCsyrYLc6n5Qqziqnq9OPkJp9o7oAhks/XFk07AJeuu8iqC/PEKLOoOnMFRkjpS8Z+
HypOsey5++EzAhx6Y3QPQw85P5PbVEuFNFt4CJ90BFUTYZM8fOAr6M+l9YxoGVJhIt8QW3fV48aF
2TblzHzYGAzrQxbB0WSY9sLIvLbhAbdTIyXJPhHaGIIA2tXp3tUsuStICrYhaZj0/7EFRnohwV5Z
CeGGZlaGqSUthN/9Zd7JJ/24BV2xW7a99M9plgU2PvYYkNJog5YtSf3J8eiv4xIfApBhef4x3agY
l1aeXCxhT3JphAp46vMixoTHH71d0n7gG5f8AXbSTVYHLy05erBQBBhnnDkmHDcfByMqQMkx9sjD
kZ7x1D/OGYtCaoqadXmhRqJgpFHaoqYXRtWH/PLMz9VP/PUVq0OKlDDbwKSMBWTizRCK5hCKuEqg
sRbZDyWleaERTsChK9ulGv7aWBZfgeFkhsvJr4KO+GyAUxv8ABDmSEopO6GouRp4oCC/Y3XJypCC
F6osNSKB3clI0VoQiY5DSS+/FMLyN8D6eyCrQvhFL6mNPOzMqKHp4LILSkZ5EQryb165LKLdFKAC
GkF0sx4DHbJ6MZRuS8UyQ0qIm4FA0l0qyUlpNadYKliznTkDmz75ag/wuuSHuWMC5n9itp77ijm/
07fy61qC+TdS2TsCbT6yJxvyfKJTCZedi6vdANleLoQNLB14cz4EMrmMIaufgCdtTSq3mF4dCVwn
eYScgbrN2GChwggrBQNSMOQnFOi3vUgZvYFG5mk3PHAoMHSzWDdQAhxWtEag16wXiHPBeplHXf6G
oHwd8UH+MEWdUrxC3KVhgdZJ1OQZ1iQV5ArpRdqQ23NOVSl1Stf6NTQYkNAkHAd4V9H4FwTIDGRZ
S/+PsoYQerZJOVDpWJz9Miz8shwDGoj0BcASz08iFa2Th43+knb1+Et7Gu5NjADDVxKanhQqNLLf
XnumXshW4XgRrWQN0Q5miQjxkh4yT8fOCrxNV7Bwr90v+LtwFtg+0QctAyxVbTEthSoVaMZxJFUU
U7sZya0XfHpKVJSLaLlHnw8M8YXbRm3oMtCMoabyQ0Lpkb9XpK1z1b0rFFswr6g7RbitUYsKLb1j
zmUc1yV5j/+PH++JSxOicqajy9TvLr4VgDPSldx5YsFIQlXGq5XopRmdmqyo2XAuPUNf6u9CBVNp
mRNOjYTr2ZO0VyZZ1rCFRIl+8MhskRJQBAud/pTopEk49vCnhepatNp3QGwyaJG9L+KGGDuL0bPG
bb8kB+ThYrssQ9IFvXyMW86CKT6ICa/oD2sI/vCgUDDyhAxEkwJU26MAhzK1bQInOuLY0rZkoHUV
LYI+ARaaFdwmRahVPH+EuBsuP8JKG8LVh1IbmJOMX15kxbxyGd/OFeH3O0jKlQCJuL9wW1zlitHs
v3GLmFlQlfNNfonR0qNDcvfxVWd4IF1leGL/WVdChqOONW+M/vzZo7/dOcJ7Jhy8x3PKZeZ0/y6S
GArgG2gzjK6ibtHdNhJ/LpWMUWLG6NkXY4MrhFnZQ/hfYCPx43DB7ArQF0zFeBYB6pg+z1QUkzVt
MNqJs7ep/OwyqDbQrMmtEu9McRbr2R/Mmkao5KVqP4/qLcK1pUjeZTE8WTIwweTmSR11HCGoF+Ka
StX+xKSQEXNzvHPR+7ManRuaBiz5eCt68MNa7jKuthOgqWUx4d0mOu+z03uxoMq8hcZAYzV1vR6u
e3uzk2veGxM6eWwuToN/rDQZYWdUI0bX2WgDuPwoJsbQC2mJx8cR8Ny43uLBsPxizNA038RhpPk1
0/sYAYe3MTOgWKmS/MuM9dF/e1eGEfHWdas9fDFB7QKHBwYS56kpUwK6nC/WI5VJc09elMbtUpcC
cred4+wLBGDvQubT43MpqgUsC9s7GVBRsbRak4opIdrOuDNxQHwdWyvQDX7yyitgOIWOYJyRVKGY
K95M5htjWUo+x8NgH28xUDe95UdLahXZIAXX+j5qvM0PRmm+NkXdj4Ck4iCTRcJ7HVNxhP352324
I7SNGJUfbBD9j0NXfw7ZoE3pexS3EVYjA49qG8cCGgdfB+2MTeuz47ZBvbjHtNW07EF65l6F73jA
wZm2ME2AGj7jt8+QYDHcFOlRhxDY1VwFfMY+Mq/LemEu7pRUZXoPWQn+AcwKfeDK3q+HiyV2zehN
mY54vZrF0fhuqsFrBr7apgq6hUQ9wiAZurn4Y2wBWrMjREOLAhanESK3fNTDz6zDhfVPkyZGxSZE
B6YwuhWul6AQk6dmqKii0P4Kj+ewag6PHThFXdRrDyoj6qsbneALnYRGpAxFEic/dws/R7sz3McI
fkdv47BC4sf0aQ0m6AB+54qqAGZS/qSP1ZohuaMUbERP7BL4fsU80kQfqsljJdXE5qfJFeosqDCq
OlpB1IkcPvSGhIOP1A6CoTzed/YEv6Jme0yAzY4I0vErkQNRxEgLV0JL+xe8leDq74biSMHWETzs
7j+XErAlxnYBFjgM4A4RI5/jFqwUYueHO0ALFjcTCZtcE5q+ittmJGmGWJuKVo+1jGYtaSt9cVgg
hKwpvNsF2hHq2XOk4HaNKYBTOHLhG1BJ30xsBwpEFA1vuORXwOD/+44/kBcv2PyBEtfDsdjqXCPx
/r5P6ZDNdBB0zm4lnYo5jth3SO/oDqO2AAFRIaNKS3c3jA/JAbOVjstEEk5ZG3j2ytySh/0A3JEl
u6el3Oo3AQSukYACi/nRb/Vfa6YQ9B/bo49v4i654KtBvGME5xg3jbRyQkRM3G0uOXAUHWf5RIi9
R18JpDkupT1IgtscMtAWgm6b94LeiqSC9sAnUgPMAsZ1yhqE8MuFQz/M0b/3BSRShpi6+vuoEZZB
g35+/O6SAxRcLKEGyyoR+u87aPe1ltHbgQjgZfF7h28qXRvSFDA21b5kHWZ7Bskm1PgDA68MF4lA
Io2BReWJe3sO+vrTJ9IoJJvaZvDo0v/a4v+9UWo7eRTRpZN8bLbieXumUwbvhy8dyOrhKgmi2Qx/
tC3Jhtq/jIg1QHUspDjU79DOeRRh+YgGAHSN9gZVAYZGZExQVOcAOMfgI1TaJyUjM2RREdQktKqT
Ca+VJpPUM0fSp5e5FAaLpMSIFuzD6OJH9Mk4qGVq2PZlM8BvJHUObEgLqHGr0lc5jLkJwhZmBXQR
hgDzbG5eD1simsq8JVMI4XDgR8Jnku31K6hNah2UnxeH9r1NuXWhXHhRfxRm7WM7QGm1MPJE6jtj
djRAsaG0cBUosxH0S95KPh8rSBhKi9S7ia9Yi5ZNAv9Q2K4wdkm3pQC5k6xJdqiEdB75KtUI0+mw
0VbXieAg2w1bAdGsM1AtsOCA9oXw39JtkMOlsGo+GJzWB0oGsR23ofPUVCAvOKODpnUe9raLKd29
aWVDhrqCHWvAvBe/7TIbZ6oxLVQICnAMEBUML9Cgw2vamRQn6SW+/pi7Y55mQvdUPCY+aMEyz9+b
ChVCcleNZf7sUyoDQaAqPWQNsPGc0q+BUorcjPvX8ToTpLgmdBs0Y5RuYABC/XwjBCBnFzco6SRD
B//A/satyQfG0kgiyQxbhCzaFhJWCHYk4Zjgt0Hh924Tl6sjSTDYHbHUV4f/6UrtgTz/cwVHDx14
b3BUnF3WA9rCS3TQ4/hzGiUJdImLSw6+w9dwE6Kv2t8f4GTwNqTWYsgvZXLLxXe7B6/yhE3nFeUZ
pThHPuUdmZ9rUC7DyYlagRSHzTXj23DAuP8eJNLiF2m+EQ3FuxYnYTEyxdge73yR0XNTXMw0X8ZQ
9Q9Mn/8T4RDjvziqhgUHOr6aYuQ++JtoiO27gSjtPyKD4oewwbVo+i4cHqCC5IxlZvrh6Imr8LU6
YMQQ7J3h34B24GDydzEvcYucoH/vPyqDQTsZc/9ozZrfFSIkBtxqYMbvmGG2KbaMzGY6BaRLV+fh
tiejon+baytJNBpcyJVYHp8CVbfrvLvCgbexGj1iDI0vNiMVvScMbhKNy/wZVwrqzQuG1pd5/fcC
QiNZpT/DOJtWCGuSO0m60TQ6Mzw//TdF3aSBPYk2ZN4sJGRcNTHsGWrJg9tkcjWa/XqD+guuuyt+
mL2lsmEq+nO2cLR4ssYgxoWx5AwNe5JTRWZorxlJ0k3BNw61TAXAJbJeq5kOR8RipCd/Q9CGseG8
byJHtG0909IzbQ8xWYffPoE8I0qdRiyS7CWjT2i2s/dn0oOJZs31mRij8gOt7W5TAieex9HM/m1X
+q2MFcQ4MqjX98K51garAC+6N6WwfZni2oc7nuA9PFcX60SwmCnTP+Ma8iogj9rnBSCDrC2e6sU9
h3Q+67lRhAaOqVhAG3RvMj3rxS1653hqipkz2NDZSHpbUYmWKIQH7xEAiUSMk0O8bMVX+zQ9hnto
T1ZGmU9E+rXWs+wXqghnZsKK323gzQ6QTELSfRIxbrOKQZxwc/bwdppwE5Cpd+jt93Dbb2zFuT+g
jwwR0gmKeJ9SjjtU74VrLrfBY/ZKQHCFR4mXQrgP957865ZRR7tqKNFNVIH5cjZbIiRLsCEFA1ge
BprbNiGjE93oIBWirVwq3IFpAzrccdh0UMNOK3NiwxCs6Xhz6ebYVA0ZqvOksuhSZETdOQQnva/3
OxiiCPTQits2UAYdZDgWH9HW3hPGB5xGbAP0GuMBeykaTC7ReuczB8qaFOMmhwYAyxnqvc41ZrIF
XHq3FVQMi3C/ATaCPg0zezKLcDEdXUaLPp+eRna0lpvn9FJ8H6kzebkTF51Aixg7kfDBTB2aGqon
fIccooMrDcDTLMiLeZ3lL06JBRa9bsL3uJR/dDTorJhKJGgztGPmgXO+td23I5IE2236UWHjyPoT
Iahr+nqBYFUgQwJz21Gghvhnj0s/h+uOa6d4xUWwSxJmNsLMSF4YptvXgLMsR4rhebDDMxA1YK6H
byfeb+apBh9oevRBJ2hg43lPIlCHEFuhTOpsYYIRurUclYwRgOAGGiFRzE2dvMOrDt4DNWwjByAJ
t7W/LpUdp2HAa4SMAP4m9H2wLuFWCR52yz74y1xgQrbtd7YPoVwUiJQRe4rY7zJatgH8X0kyq2yw
LFhlRkIsZg7EWBMliLy5LkqA9XEIcmY1KOHSDzuQi1UbE+5gVHIq8lTb47gKvilBHSFUAu5p9YYn
Rq65MreDdg6FO1bON5mHINbJ+ESu/7F0Xktqa0sYfiKqABHErXIWCoDghiIMOQmBCE+/v8b7+JS3
PZ4BIa3Qq//UnOLCy0L+JyHYfA3JCEv4sK+nqjF3hwN9a2NOnEI9HqI90RB+EL03gDsDUP7DJpCG
vBk40yv8TdIwmIt8TrpHUsm0TFm42iBLTJoO3Tg7I+6Oowq9U91RLY9KAWot+pCe6cCCyFSRUdxg
oAjPnE5YhjsIBRslBWcBZSiVx9OBYHyHu5ehnIFx4zoeydMz9mcjoa4UL5G1cP4btI0MZ0OpyDa8
HQsL8kYFvB2LuP84Wa+hCNBx78yNmpIHYotNb78Oec500AHiqkxlOAtsK/YZO+1EdYy28Wow3Zl8
dEM/7lHBQ9Y4PawOGO3F6MENvBhPmKjU9bnotr9obu7Re9zhJzuiG2LiS6F0XkPdyiv4whhl5HfM
b+lsYqdCc5HFkoVcVdKt+7JetEkfGOq27RvLdSMU+U2nwHpo3CcIiorokErcSDBRkopqkLEgBt8N
/e+MYb6bKhFCoUhd93CTwF96In1NUc9gQj1EvyNL2b+1EX0XgNXNU60m0oUOcSal9UiuVqtrwC0+
YMrCx7TvavCEfjQYPpd9CMS4dLTEzEWIjNBquUf0cEEoHiN1kt1pvM75IgV2jOBFhJnSH5RO+Y9T
GNHcM7KeA9KU7FcdB7ibNYF6ksYyxpXgWIDu5gg8LG8aNWJSmtdwbEpYlT2ryuvogJ+ZsZ0iUT84
T1e1Ipn8L7dda1jh1guo88+gywq4IhwPN2AeWTtYLKpgP5SP/Qnmq1NPU9rejjk1X8HdgUXFOtOw
Ua+yBZYBzDMx8T3DBKPS/lkKl8HiQlm8cw5Oi4eFrB+WlcneCDfbkR66PFXcdqVtXiegvIx1pwlP
d2CsfRSaqCI1zv83wx9kgF7022Z0E/QqqiLFwqPPXDb4Grij2bUUY/Zc7NPdUFSLveRhGL0ZsPWY
sLj2rOVe5dB0xc+OtAA9QeFNHchAlyJSGLb8GuNHZobwUuSdWmSEQW3crUUT0ee4LA4PfYOuz/jC
EIz2dBw5+tlbp8k0D7orbNGEMkznAmbNkekj6VRUMBBcxsIB+9LU6mwI/o4/dKhmkHLMzqKLyZkh
6QH0XszlDDrKryMqyL7oIil7IHR8wvkfEtSo8ho1SOwNvkPaTksfiBUN1KQvLkHnZddtWM2ItjHq
XTUlBkzawX058UmalPuelhyYMcygcH6QyvWwPumRcohugeGDhjy1b6bkJV4D7DWbj0RX8REwaIBJ
ucA0QBxt+Szg1ICQLwTzbfqE5aINqQAtCZl7bb17pc84G9AJkE4m2lPxdcRHlLofT8lHC5ZEzc9D
/xRmpt/lHe9Wa00vBQ/Z0jmiHsF1SAAlTAuc6mr0SD1f3qHQ3PD0akPMhjDx0PgDlk8NPjWtvQ4O
RiL46l0N3LL6rf9dj65U+0ylq37626wx7UL9jlmwBf97eSi1y4gTwelogiVvM1h908bwNMIb54SG
8aXde0w7HMaak09tMQG9HTKfW/hZyumgob8mu9mjozVJ8/njW/njF47K0ZjvrdObdoVxSIQkf2wY
wl0DchVkwt5sdA/oCK9hj/+1l1Dr25zwTslhBnBMdBangDfx2O53qytQff5Ag/h/lR28Bm/CMbD7
96X0y1qjUcNDeq4P6E7ap7bL1v2AU2W9MQXA8W7T9aKOFZEmWbr7Yc3uL6I/+w9doyT49cOvt1tQ
/YaQ1FxZ00znxPlxnupIxlbEmA5JEgoCAEYzYO9qu5U1oPj+Wz28Whv+5USwEyw+N1T3QBispqRE
mogzP8soCWGwRN0u5aUrMhuWBGF7H5zokG6HjeSLZSPbongjiOwxoFbCKRLm6td7YnktcDxKlJSz
56KLrH/nSK1NsetcIcs4c7+kquwvEEJB8JjD8oShjSFUk+1+qYzq2ffvbR9BbfcMefPptrHCxi5B
ilpBLIFEZieWoXKK2crRvaSLt0k98DQ6xDis8JJn47iNgTy92nuwsFEzNgvqzrN7zanhALYGcgZ/
uifWRgFWxTr/gr1uR74FfJQF9bZ40IsgDM+7RcoYrKc2D2mHE+TX7FiPhTK+1vrJEWZUF6ySA2v2
fqMvvgP1P6D+QiFAe6IdkpM3uMLmfI92JgdvneLnZOJwxahQRnO/RpIUn7kXbf9MjYmNwXnK5iMn
cv8BTCp7ORu2VFZlrLzZmCq2DeEEDIY1llZnigL6Ek8/Ed66gGcX+xiL5FIUldiLLZmEaFg2IkXC
AtSH1JpKd2dzgqMsL8p75fw+e8ZPLgOHCkjSwr7dzfDcA5ZDAMlePr4DOsLlpVgvQbY49dp0O2qo
ZyStQ7/4YpoFaskDviwUb88JaEFByzcch7KJfNm7qKEjLHiBEre54nHMgk13zEtA1DO7hhhtVCDe
PJguRjjCRVYgqV44uJytFrJluCDstJD9gegaF/0FugxKbmGTdu9QdUrvS2GZiuhi0YIysDpl3URW
Juel5xLnrNETWfdPOjp8IYBqT3gRrZ/3AxV+2QaiQjl8R81gO8U8QqV5zgFZbxcXhhHFnfkFqqE6
PYguM3wixSPWLEO4trWeLB4oR7cGq8ce8XcfAYA0n8CmmxrDVVztm7VW4UFPBU5hhDU9Dr7AeeTm
qXoNg0JOhFsXdJUHbEwCOj5R5VJ7Q33dw3FAfWUoU7xLpPWJIPLFQNlbj1EFtpsxazhdSCXeo6lv
KJtzF8WCwyt/Onz2mowFDpKXxQC77xWkms5K7Zg4sgaDs9lekQfQW53JGTtzSMHXp1lsa631MR+b
Hr7YdxcbEoqyyuzF25xjFSyyot5wElaE3vAy8H8L1AxMOB7gs/sy5hmn8ttG4VBVn81PsSeRS9aQ
I2G4SC9Id0gu4xNluvjIn7T7hsALhwyFUIbObiH5PA+GQZd4vq/dGGFqfaSdwtERVnonOwd9TrRz
i4GFRSwh10OOX8MVISvh3bw4ZPvMFOl48ertvD+is+L2w+a6z0pWGqwFvMopOgbIBQjt3uuBNMkk
JvAcPIu508kqS7j58wCpDNc03gdPa9U3yXnT99wmBu6kS8ThimjDIH2TqCoC8x7eKpI2MyHh19na
F7+DoEs1uoSotAnXwKjfDBYToB2i44x5cCCHg2+aOz3+0jfJvwHPSltGqbcPTKr2tDNtURmlnamS
NmkbRaiJzZ4B9/p+1pQQS5nLpJW20o7b2xPngamSvlLwSIbkoa634Q3m2Y3IEjVXovaUV76yrJ/t
tMcN65q7Zc/gh6PmWpS6u6VERd6dP1TlpApKKEonl7aN/1S0GsKf/ZzOmxa5Kcvflw6Q+m589d4n
YoWTklhxYRxMxenUNMPSvUmVvbdbkSSbpATI3Pw9H1XN784+xJ04IsHQvDvNqZjn78M/9qE9uXkd
/r4PHxIxNEhl8wGFskj4FaNbkpMiCfW7LEmZ2VX6hwaTc/dfLQzBVJIo7z4k9cEve4qMxq2YiT2W
4ozbgas+JAjvFwlUkmqPIR0v3YV252OJDKQnm5wLTObsZ/zysM0gBBFTMSKswHC3oM9Wbh3iZ7J3
sPFdkg8dlBHwdEQrkxoSM4ydPrCEbUwbLuN0ydgmFqyjl+k/gKXSngnoHgAgoUaeZL6dQPB6eDTX
a+FzksHOu5+y60jQ5DKkaxffsu7ybPZ9hQAq4EXz7cxdBe4dJuuOAh3GIBDeHuBmjQ1CaUvQ29yd
k8ekTLY48hEiDUp+9Hl1cFnx1hDbONEk0IFVgq8LoREEHe+4j3nqiDB4fqdGPfrLriWFeE/wWB1E
PuQuGNUvnU28OUDu+QufFc23cU15AeBRYPgFUDURLBDAOcktvk+w9xMQCCrKzT5qbsTgnu8EAP4a
UtITBAIIS8OQmzB7G/EnlFcTTFeC+3bGH1YqGJg0QDslVbUikK1LF7PUT3BI9BZBmy0+VMc8OwQ0
ArNKtNvBYLRwog+/Pid4VkJ3m+xY9f7IB1puE8LitiaJZEsgWVqU8GYhErz9HT9f2twmRsG/4Dwe
ktiGb4kUkuQyRgVPrYEdKycZrJNlWEoSVImNOFHZxEsezV0hpoXP0ZOv0V7wWr7Cgo0/tTwKCfrj
2/GsE8YikVGSfvZ25PPNh9xOjL85XgDDua7t4i4dy7cwKHr6XmMWwcmUKgwLxb875s/3pbQstoRK
SvNCJX2pntCfMNTpICIEMGU0kCIFdEw32kwPFtpnAcpTMsNYU9L8qrsu/0DzY5f9XW1mmeQJnvX0
K2+WwnXgEXBiLvVU3pdwJ5vgNm7uVjuSwsZRmraJfK5QnhUEYZMDtr8j+Q5Scktjvh0MiMhYN+Zn
HXTaYrmTnLxckvYk4wo5JWlTPD3ekHw/IPFSJyiRC7sY2Odx7Jgt55y+xOTnhq3+x+wRLw7txJh7
bbOVE+9rbB3YADsdevMeuoh8ZTdFgGvf8n4Bq+EJqYOWvvEOhEixdYCnwxme9MQMQPBswkoRFVnc
geGB0GGmjvssMgwDBpL4nctQENhdUujY+/VlLFA9wdBo0wT1F9NEWknafY0Mgl8d5nHpxe0Fs0di
DWNG5YsgaadlLIWlMsNBcHkZLquURINo61fkYlf8/JuHPbBiQO81soYA0rVeu8wG3quQeQqUDvNk
1oJn0tPrHIoJ3J0FyL//4Zp7ei5Rfi/7+AswPLG8kMPOXcklS/Ji0OMXjQHEGi5wpz8y/szFPVmS
vpCAYJ7/kgyeCXeRT+NZsDjebnMhXJKz87KfuCvoX1VrMk+Rz9oV9t36bnUmQ8/AS7yxbI86o5v1
lCUrk+Wuh4UiRA6Eei0fzOHq8SXqlJArY/DIAKpCUu73QAmsdrTFufIlSxbT8GnnJJzhWsSls3Ax
ZOi/CfJyd9g/SvzW7lSXxAUXUg0oYZcdvqINlippDZJCbiBrHLECw256o3knKYFs1nNry/6O86Bx
WMqGSCiufppc+DO5xRjH3P0vW2RDOy0fTpdSXGYaW4pTkSeLJiT6u7N/NPQTyorJlkMkvGaXXYcD
ERviCJ8Z5p2itW7mHF67C00DejbTZRA9JkAfc2PLEkrVwhbOzKx9NkgaJtaZWdQlYncL7bSht3B6
4Hdo21rFCdO4q9rrT2E7uMWPrN7h+KjFPb2L5v237vads/NM24syLSsISI98UIjdA6F/XRHzJDWK
HVypxWfqqf9UtPDmnPG4tk5A6vRMSnSqpflCk5CcoPNItEobXTVOzAX20gRwYCYRdHac7kW/I1KW
eSTaCREmfPTWAMU0Gu5kl8OcI4qGxgZ8Hu/YZSVvmpyvIduUAjlNLkQKdoH3FEhZN7fU5uNDwcAp
0Yp+jXPFrCQ7lKmrsCOQaeEqTP6L5Geyaoq/5yDd05t7O1uPgEWWG9Yiid3cm134O90AGzB377w7
+n19mLbN25TNFn0Gse1PjFwfe01l3bD3V4QcvbP5+vx4gvfV1XlT0KMHNXher4PRo+BgYNjzXL2x
xt590DQKruENewGinmtnPp0Pz38k71WhRC22OB7CAxI9ElEnrGKQx6TnsePWYeFrC4dPOiRCMVNY
VFg8ZGc/Y8Otx8sGFjOm2LuyM3uuGOjS5+roy0dMIAAz5Kzfl/1Uorqb7u5BeTPg7N0LUNo141XH
eOGDSGqTkrbdJ4RdsEuKW8rbWKrSCkL+WRs2XXyCCIlEmEf5ijqc3zQyu1AUgh3NabnioUDzhzKY
r9NZVP0j3RM1/WiYZQu7W2jc+AUc6CV3fFJwUSPa2T6GwZpUMZxz6Jr6LV0A3kBpJvkKUirYNZpE
vDQnk7PbpkZ/kVkD2Xmh6IsGnhsVILqH0TyOPmj3tMTwH0axFgf9NSCts14jlxpwjN2M7nRApN9Z
uaJhFe41Vwh7EKLyjQv/GC+6lk0DzREeCChUK+KnB4ApqFzp30pM6Q8A2YtjnoD2l7SrL270CpCX
VAA4cqpkTYBGDDCH/rMBSLd3eSUarA7jAu0PnAThW3esHrlpAst2bcUmZzr5xC37zWEWIAI5lgn1
GMsX7Ox58elN55QOLDMyuWxzpMJsjUTyjnTxome0SjtW23pczIrG6FgMtPYcAumqrT6SRNde1TRl
AnDJATDkp2iEb++Feva5kgPRl4qd6nzYxkk0on62+6ZE2kr9fHceviRe05IhS4rOz91s9fVtsAWt
JkJES4/Y6abETvqrw12jCTRn2CMiXKFxDib23BiuEO7aBDgyat5ec9VCOyZNG1r/Zok9A9/ci28b
AgBpQYOjBhzFp/wA8iwHifyZYXHxsHhCZ3XzoaebnK806vm0Mf6m6EMf3D90wOZ2iGaYBbw2PdGB
8hgHR5veWgcyitslfBANLsAlfKb1BukmMBb4H8ZWQvbWdWxQhC+M06M0I7a/1IBEyVFbYtpEB0L3
sbqHiyL50nKo1x0oGmuVLzehPkmhW/gwpwBgYd+IrZM8kwZS0RbttyzDE5HecG3RMJW5zIYdFmNx
K5ImPYqKLIFL1I/9cZJhiNrS6d5I4x43Idga+Br1ICIXM7qYcW01ITKglBe3VX8Ldwsrxw1dCOGa
yF8AfGjt7nFzFW/EvhheEViw+8NwQzyJnHeDBnl/Kua8l1+Pl0tFztTo8lPiAlFNulP6nFtiefQK
yYGFka07j+j7YACJM94U8oMQb3ZAC4MhxPwRfU+BLLbi/bG3PlgHMMkztBbZZ4L0XYg43NsECsgu
uQkTRPQpVwNbiGEn2K9E3If/UIqLG48eXwfw3nkhfwbSoQ0GjJslaxy8EGhAZyEAAmjRnJgZs6l0
aLU2jMfslF6YMk1NXdK8uoNFAg1iaM+D1G8hOg4Wmz2CEWH7gzcibBJKPt0eT3LkDxqdPQAnL/r5
jjWh+6Mkp8nREI2iM+17j2hxi5oQYUQ4LUgTYy3AM7iYvgQ/5ILEQ1OwRJB8Wvt0l27adPAhhhBC
O0K+4DY+sBjsorMr1nYvfLZEKn4NtjnHea+XgQXXOmd9MCROs1vN7keAuBxz7YFJ6bFiNlJIw7jQ
/ugBnFEc2jbH2V8dzLYf4pFOsU5BLT91DFMOu+nRBpyyOwbTM93r/MV9UPDgKUAfgx7tCCUEMA6t
SdGi+QVbCv/BEEsUBvvMwXNNz0aIq7CVy4D5EhqBNbdQuoP/fNsQqrKGC+gKPQOWfcaNUvR6bHo6
gC+KZDFF2NCz13xG2YcAAeBqPRvwVJoA2BvMwqDlYz9sYBn2xBdfxzaCTLrTiLEDNMgcy06zs9Xx
1ckXOLgHjCmyGxQFD3Cn1Huy37Ro2ALX2dzw6EK8RMtDdPrPRreVvFra5LF565jqUeyJOpVO0g6s
SeAkFLMkQ/IfUCue10IeMC1IoK6zoRMWKa9NWww3gWTE+v9yPT4iQB7amanXmWA3JYEu/no8hrCn
ra/Aqpu2j58ROw2QqDRTFdfJHvaPW4k6FIkeSwQfTXDbNluHdHwF/poGC3F1oJdi9z2xz+sy8EX+
OgkYPdMWPt21yeYidg1oOvg2Bh4dTvsP5Q8EnbnBGgiiJk64DgRIWoEMXQ+ZquMBYuNCgDGgAS5m
ZJ7Y4eEYAYIoyg6cIXhk0g71Rug/5Hmy9UVBJFQl+CgjXFtYGkxoJmgQFtdcgluF4iLikYumwSlB
xAGog9hoYPNqNludqF8WtHMzcHmRjnjyhH/PNzF0+E5Pft9qvAwTzvOgecDP44ZrGxrWOpM2Y0W8
hRLtAqTncHVo2YyRLLveABYAFl66vs+RiGCh0scLLNFJUdBB57oI1fvamJWB4SSWppLIAydXA6Vi
/a5YNenc0ivFbxoMm+EFIxC3MCwzeVyQqJngbKio42UR33hd/UmxIBQ6OHmOM2bVN5ssbxvKCbq4
GynGWMV90lIK3p1fMLxf1Jzh16KAExb873gmdLSvFTc0C0xS/iKm+tiVGNWCYEYcgQJaFxBi2QWk
wqPSYzHWobD2THGlgZaGozr7D6t5A9vCNbahBi4uKZk1GH8d2Ch60RP8CuHpQWNbYratpR+/w5da
8lnGvHDDYbhiHwagCMFT2K9kTvnC+2VrcJC9OAB+eAWaHfaZoQotjltLFEd/uvuD8WmiaK6gGtjz
FMFVjLX7SwNIO4wgC5cSIjFwVfafZR8KfMtkB6Dmq7AmbQyfFdpEkKyPGN79syacp1AbKbpB+okW
DKGMWEL9occe3hBgYNjQXAo9FIgNpQ5GDTuPPzSXO5Md/cAuckiaTEy04YBhX9UEzEArY73u9ptJ
Hp5m4rVxPFgX75RcoAVa7DoiwRKp1Z3KlPb7CW3gHRoR8IjVxDPNrOLepA7PFvjJtmg71YNRT4Yx
QDNrgGi1VCiVwOYX85VBg/qGJck6gEr74uScTNR91BjGnH4BzfHxDvIJjf2KHj8x9nmblaVlIvt7
gj2A/+/8lnm1vFHUpuw5DsUrs2moNPq8/gZIG2ogbARK6HPQTQ6qTl/7aZUU4sIiatniFnNlzXtQ
EmM2gpfMFfEWCJhCxf1T3ttdG2zDrlxYC7TebUz5LJR7x6G4kb4MNibRU0m51MUFDG4m+wLT8UY9
LAo0WWVPyM7203KNMO6N+k07UWASfGW1uSOU24vFvJCNMoq2+X0slml9G8iLklyNG/T+uThAGnGT
fBZQZwilvRPxOggrq5mVxjHg01i7TV/2NkkEf920IRAl8I4U+zjtYzsmcv/9sHKrvMzlLt2iHT1G
bFUH9gKfmZJK4WMsxDF8YPcKuZP1GJ9xvop32ZtaUkIC6NRr0GVerIHiK0KsNNjbdPHMAdL4Ndpp
oxf7GpsLS1QyluUDzy5mGgc4aOq/LomoW2Ruv3SRCChwfjuRirhZGW6pkZw2nWD03oiij9gkuMhr
lel10oFdE8gLleyOo0awFbMB6idAZzSpcGngQfVSfHmXwsMWY18hD3N8YSFKmPD48g+YFnsYOuLw
KwRojk/NOVsLDgXcHeYJHJ99fJgxdjNnrTdwt1HZIiAxA1GxG4oEj62aojC5CrcHt1NwrQxKHSXQ
EzRnASUITPHDH0ctfTpib6B60g5E4Iju8Zq/TTzHygCYBqNXo7kK6NoPJ317EtTegK4LwwbJNBQy
oSdJXt5kcnRVIogguXUFyGC81l5p9HLwYzlPqlnL++3C0xoDvpdDJZv4sk3Ihj13pqKMhGGEZ6V+
vWtONj2xDuPqmHWWo2BL8HGweNhvOET2g4gKSDBLPZHVtCYfU9oJbHxJAkHgsyTi4O+D44eN4sTf
jVQYG89Niwg4wj6v0RwB/KoVXwLsQC2h24vD3sPqmdvlHdUARTYaAqrvrnH2u/m1r+0nu5b1YI94
Wsj22gILkoAxfLEqsfBcEh2PXbg8bF/U+Nhx/NoJjV+rL1UR9QI4z/0P/AjMX0EWPXWiiC6xYYyJ
Bpb+dmUam7OhLDzGgNOGIcURQDxd2APg5I9JijPbWN1dIbTwgWiXuAPn4hJZG5T4uYqz6mFEvf6D
B8VmGoq8DkHCP4y6KEs4DEwPf4ewolCR0F90i9w2t47bZtFJaLnvTfJ1rvofiIxKd/yq9+dav23M
ZusNfZszj8KBiEJ4nTaz3miFcq4LUxvpampKPIZzM2auhAgKnpxceBKcvOcjaCCR5AwSnQoLz7kB
s4ljk0R72H/Slltas4I0oP2CZM4EpMfDhnlF9banLG7GTyt9mi3J+DuAzUcMxagPtNAoTsNlTz97
s3PEbk/pdeJMLcXCk8nL4mOfgCiHfKrvpArhItMkIugTUwZ8vV32e1wRfnk1+nXztlpcN1Y6iLJO
a+gh3o0jGimsm6fpj0laW2NYIwfAu2u5p7gPRZqW5wv8QuTHPicwp+cnA8On4QvoYFrsy4YB/GF0
C4WtPr/Fb1/0L+EAdQz8FyAJfMaKmJ6+NUMrir+G9LLp2P76T385yIV0uN4PLaedI05oIn7Zb0it
9zo4jT0gUiKYIlBsPhPhFM6JJUnE6oz7iKEDitItjvHbRWU+FL5ZlDVdWDR8c4F/ZEafDo140Uv6
GRGGWbWZz4RzhDCRDq5B+umjKOHwnII7oXOiwhIXH9F2fuh84Bhv7mhEndwOI+ifucXJ3YuQjbf4
eMTCitXEg16gfAOGFXS/5fD6tqSfR5OMn+xYaEvEmrFevfGwPLm0E7+rbnzA6appk5K2gkZF0uUp
6Maip8VGP35b+wVWbjjSFz2bkzSaU5V5TgJabZHBScQaN/auHV9CFCJ5+UijgrMbn/rgdltc2+8X
Ycq8F0FUHKO5C5BNNvWKi3l5Skv7YDx4IloZYRKqseJ4RuKrjl6EOD/xUvEG2YFxymmOHKK70c8e
1mMl6WvEQmNbed70Ac1BHEoX06e4Fz6QqAFBn80mNxoa03zWwuXlOFbD3ozc0DboHPmsG+VozWfE
aW8wpLxumC7kcLj87G2LKejOvTpPLJZ4If7Px3us9mN4TGQKkSdKQxSJD/EFWck73t5WZ4ZTJXGR
7hNWotNMjNMWAQ+2QXh7NJzWA8LWd12zDo26WHIY36wf3Fb9AGveGXpLr4ORx3DLJm+dobsBto2u
dMvJ0EMIV9GzKK2agsabLx4/m8TmjFXxgFk8YuuiHIiszqq8JkxVq0+H1eSNvrH61nrUxTvtC+yN
Vi88b3aBOuKtMDbIEFiH99Un4dNwixFOJdwOJFdQjbi9BAM41U4/oC7Oeok6m8+UbEfrld7zSg1x
l9rUmKG8i85HJ7WTGwc5bIevGFmhCqE/5mAFXHiM3lQkdquoxhdCCJhvoq4Sb4Ct1XdFV4btwCjw
EthmFN41n76rhaCruzimopdGkJgJVGZ41Wek2jK7hSGDLRJrMDW/U4xf1IfBImGhFjSFOp/E545X
vHOgzNmWXokfFnSgeU3MRLSmS38M7ACseCJaM2Ik9uKC+NF5WSYa5flMVolK+0kuHXfrg40cWSFo
2IPqcp6YUTKxvQjW7loxHjJjDpUQQAKJ9XthWvjGVbVgM2lyzvSyDY4H2p8WLHAB4yDkwC+lJPAX
FH0euDWPSjazPnRd+WwcXICR8b9w1IUkxzodIRSztupcKRS9s4MFkbQkrQ1faOqXYZWQDiYZ3Rej
P6np5umtHDjGA4Vh+/sC2+AnZfQ8PFV5jjh6I2FrehAU4QlKWDZDW52pYvF6Fkc0Tv87g7WGrHVM
DXRuDbF7lILErO9y9J5N6B1jHjjfvx1/V7VFEqJs3vWqz/XjNRcMsp173PRLo72DP/kmMLtQiNxx
GxB1mPjnDesH/TqkdcweGVmMqrbdzS7kJrdQab2MBs1yilbWoILh1s9YGUJ0ykzjmt1yfLfw27G5
1t6smXTkx1nsRKko0kiW6404jQsaQpVRr4SJ2k7442XAkXT7deqiyZIDOVrC6W/FLrgggBXnNK9t
Dzjfewp7dONuqiGf9WGVHAE7QCgyRqQGnf/JARGV5OgQXFn4eV9evJt944YzZ+NK2gkrJxPsyVZ2
46DIO7OUF2884kSoqM4EpiEsyJDk7I8nr9lw2qFo25BgQz31mvYe9hq7CburUF5ZM9jRhf7Z1cTs
suFDSz0FvUSU4veVOMz+yLJKxqWhsdxdUbqJkxG9SV2nO6bDWKORsPAyx/EBgE5uIUEFMMA2TqQz
aOlTRB4HbNopheFz1ObHTJw9NtQTtC5oVjiUhGtJX/qnTd+ns7hKljN2B96aSUhcDZUTqlf+zjSn
/zTXCyMU0OZlgjzWQwYmkwog8JC5N+sV3rABBR7llywNQtzt2Kw9pBHu+fDPk8Gd3W+arBFi608O
DVU78oZgjXU1dgAcirfWRlQHL87Lu78so6swWBOIlhKoS/s+oyzYZAPkklwdh11DeREULE5dYynI
mFMEFeCHF/KJ+VZp3MpdC8OYAOXQIhZapNDFOBn36Y892fvOnO1NRBRPb50kCRYN0ngTuvPdKHjh
2dKVBqFlsen3tXBMlcg3+1gicfD2x5QxfoifE+frBHk0OFp81cKOGTPLfP/45QpUHSKfgWMY/ytC
Hy8nzUEwqIdGuISDQmNAK2az+7AmVkWozciBjbVYKoo3UeLgVM2bSDtjxmvizv3munYu32e1gh6B
AsDDztYR3Fmqp8JINobuo/b9xarHy1eYz+JwVtCqcsT3R8cvieUIjuxNs7AxlPKaDs85glAt1JLZ
sjl6RV3+qaREwcEsh/fk4iOB2VXbDku9j0b/ZOVhCKMbOB7p+tdJL3Fpu/sRSCD8AI0TKotresXp
lr8hlxJEeHg3bTQZRxu2qUAXE/4Jio7A92fbXbm2ydnU5GepBi3GJKWhn8LkiXGZtXgIxG3okUaL
Fr4DAeUuSjqNA3oQaCnchXR1pCHJhU5E2qdS/1iDCCW9F1vhLRjTig15M7garyGAUwB5Ir1lVfKK
9twpjNbm3kA7DQdFuYAYdBiyI4hhhGIsWZ/nNpYYwKZMsn7G7pazPSR9ae/yrCvCwP1iTW9yk1BB
sRvQ0eKeEsLM7aNrZYSMQe45G02KFC6ybSzeLB49y7C4izGgGFtnsZgspJ3ICYBUJAE1fJ4Yg5xO
Mk6UJusOHHj/t/hczTEtvbXvD4BxxTaCnTJkb3U4djdpCZ8xGsOsmlaahvpXcqf4q4wh7iVnKdwp
IXfFPNtwRq4EdmZhKNZ0PiiNz9aKQaObPryURy7jiJMKl8VcADmd0FnjMrH7SzhRy/iwyPl0dxYb
sMtr4MJtAFbL/Q6trt/TaUS4Wm4tWajBSoXLEM6E2H+O8M1AbF4w+JlE5EwIMVx85BygJBmS4Syn
jIeOssRJL1lnuADx70nC5B4w7kqbd/Nv3BveCdcKaQFeFwOGCyjOWFZlPhX33bBIrQTXpk/oo7XU
3YZWu7GYf9JXtKw8V4KOCd7bgCH2snvjh8sWPU54ZKG1tIxQpjXGfDj0saTgOoq355Z0+EHMcsCQ
4s9yS6hf/XAZ3rlsZheeE1QmrIU81JPL18VhUD6S5TYiuUuUND8xLSUAy4Km2fJCOTaAvJRvqGbi
WMYW19CQeRC6ObPtAwVGlzkn7iKMOFXn5lN9Gayihs8eBVuEQoYHJgu0HGqfZhgqsuQVBi6DTCrK
L1lJGHfKqkkjtWnCHwjxsLPccpTzsDlq8DgEebu4LUtcB3acCHMGGDL9MH60mBLytGSZYngJlZ4x
8xu63Alui/snHiJIP6Q8iSvWOMC032GvhX8I5Ip4r5WJ4ud4qH4Ni3GEQSlXYOUuowTLJNfKYzag
2Zelku9VYMKFciSG5UIyLcQjQHgKU34JOBO7M+497KNKO+EpGvJhli2NYhDaJA89z3dZqfOCy1zo
cKfM5Wh+Ma4erPmt5FrNWlwCrR95MsuQD1JYDLdS54EAZvBU5OG2jJBlgGnDy9NthvplY5tthixB
B26sXJ4xs6CHaalu8hssQctlBeLiMKKhwPjAKsivI24e7CTo6YLaUrXyURnXY7Ymzux07i15xDwK
4TK9GNs8JkYGNFemFSOywCaVlVfMUypIXGlqBzTj7CBNc9cCTe6awMZ/Df0L9XhyBCSesxQfDGXy
ZMRunWUIq0vIPYwSNiEZ3LwtfCbeLaXllPLPZzPnvkbw8XgeKY9SyIm8KXa3lvbXN3k6wglKB+Yf
n1KeDHUQLzQfQvjgVSYpT+ltWC48HdggkHy4vqHtpm5syR3S7COfi393bQ3GfsC1HyDPwJ/wNSYa
12nN4eSmmj2RHxJ2BXTQlaXJDij3GAoczycNtIgJI/cp7vtxOZIMYkaKKR4rlX2Kcy09UZ27e1hr
rDofSFcMxIu9pu21Bnxm12V1zxk0EMVymFxx/hzlMTs35y2uA74W7K8Pr8c4snEMl/Em6sPagBM2
sHixjXim+RxDKCyoDtrmjJk7YIMBKNRXKw1wiE8uP8fdzFP+YzGCeILSl7jaMtlafAIbosdEoElu
PGY8ENaYN+KxUogGiFOTFfMrDBus2YY/y1OQR8KwbB4/hDUl4NTqcTtdZCMMVzeH6naNitBgv5Me
BdsTDwi6GR/NstKG6cY0h0JK1v/nbMH6Io6ZoXg7VTa3ayaeo93VjfMCmcgHlhEWDLGZZzjWnOMK
SKJNT+gzD+O62S5wDKH4ulO3SnsBgEMKfBof+s/VhD9wugDr2Wtvdk8JGSlNyv83Bl6fjex6bKdY
f/FaYymE5MhQbmiJvC0Vxdh+THI7u0SPelG8WLsspuI58KbNKO0a6YdIL+Mh1T+9FjVscQyj1KZv
wolIvJcazhebsW10HF83FWJIVw1RO6pRj7Muxx2VY/p2LM2DhF7A7+DUsVUaHJypToY6IkWkqCFJ
3fQaDj7nC2hXA2lO3Acavjdf2iDB/iMnLm7XCF+RkDRmTinSBtkFH45kd2pnWkO4lewjoMvv+k4r
572qUGyjOGQ5pEW06sEAo33NGaiffZJeyCcIJDmwxy7GBU4aF+ynPcmJfXl4ZGC3IMcrTj4T0mmQ
W2S00DlF3IwtZGZiuYBMW2Ym5IUNkgd4D/OoDrfWqCQUL3kgXpX7CYjFOi5+aRtwH9DrxYgJsunv
0FebGPoC5oleY83kiy8WA4eaP87ZR98GnNu4GNPau1gNDY8REyExQtnFCVcT5B5NwG6VlHhBvtro
B3eUC5TqNBPbTrYmm8+gwSZ9AfrI0rxje/QZlO/iuJCjQxmp3txTx0c4cqzt5JTvNenaSQcBHjhr
TcmJ+MBiARVs6DIJdJjHEBUZscwyidIV6gmd4OH+KPaxHGCuNLFVTGwk/AZbogLdZN6lvkdZaCAE
hNnJeZpzTcd8sDG8LbHZqZL4gY0We13N4TSlRc10aXrEDDBVqX05O8LjO3uXWEhmCtyAVUd2H2iz
Z1j9V3v5xteMbp9+Y6ZygBJytqz1XVF7GX+NX+4CHwuSri3kxhLRwZBl881ywbR/cZZ+c75ix2Yt
emt/FVZSbIra+DdjeJ8tnlt8Pz5QiLW+sBtoAOfwG9KYKz0ErNs7ox/dzNU+HL490hH4o9ynsw6I
M3xr4QfS7Gp4dBFpAHhDekjOo4pFE749u4Fca5oisucu8o00s4zfIDgnqWsDlfPP7E2zEM4SAcBa
a8b36bclm5B/nL1GL/u8JZOio39I5aEpSKqbFjnrF/1FHIoKVxsCJp1dIHjeJYbuasimh38vdwSr
DBpa2AYxk3xpIBVQkVf/sXRmTYqySxD+RUSIuOAtO7KKKOqNMdouuKLigr/+POV3YmZ67G5FZHmr
KisziwwBI68fjVdCFJEPPIVSStClG4rh7GX6eQ03XMFsg1rDzJzKaXA3192PBQ0HyhwO4oKy4n3q
fbH1NX5Ma3D6koPyEHIHwVkIJDvbpVCYp8hUhGEqI82v5ntSkpEkQBQvJs1oJeTlU64Pwc+73ivH
Ow4JLHegCabOLEwY8mQbIzEeyz/eY7J32HgP7mxztDZExIXvG/nTTo5cIXfwPE81TgmHe2/lcJej
E+CTZPCMi6ZM0AAuH0zUITPCt4qlrxmyxFO1yMAjlvPFCls4EFxXHMm4u7g6KuK+kDNFRVD54m33
/0AmoPorP4qU4jbsw2nvWRm0TPFcJ2mAT++iiuAx7Qei25N0o09icyF4CdIb5c7m45GdlSD2OIv4
ue5L+D1QYu8dAfNlvuNmN2z7HxNQ7qJy7d4WcmSOOPnReYBnOV1gfEXhAmeHM/5D8FmUZq8xN731
dNkwzNSfMACZ/pUNqPg6vRyNRY2ndZ3Tn+bUUO7Zi+CagZjxDg7pMcClf/f3808Ov9XjGl5aP776
JxjEKoR33cpkLInccz3/HB2cZJmShDj9zPeTxSpf+sRhMlmIv+QXUD3N/fgBsTUC+sBHanYZK+Q+
WQ9GZ2X34evLZJiWG5E4VnD1EW5Zq4PDPfVLL6goGSoAMuev4M9TgwzsTLbGBWre6KKIEd4BzQqG
cQE2KpuVJGRLUsBfWsYUTNxLDZbctJkrpoIhQs+XvmAnVeyKZfCLRIZEbNJBKGOgosHrHtEN9gY8
swrqYpmipDGOSOjhW3MDl8h9ELJYlOF7ER/4e+vRIUmkNwW0eLFeEO1VlqwW7SU6f/EVm0Zx0GZw
GW6dVAGsSlnl+d1gZ+CiADGR/T/KqE5o1Fwv5HJoMpBEHKPzhuOIFAQRlQCWV1d443L5ca/Do3fP
0S3aTa7kqT+FT1EuliTeHBvjPGFVyYkrU5J+8lHzGDHOBf4kV828lcL5te44uVmIRO/b/kg35i9U
mmMasgdXusO4HBJyheeIAYLISw/Bzvz8A+//u6bo7BgtC1o8wqI6P3nN+Db/Mqm+ZT3/duaTWfMD
9+or0WGK0wD8zrKDTB6amtN19zezk8DcXfMwrm0lErblBzrarLI3lT2InjtbXRy2yqSN7RcHhCvY
v9yNHZnVTB0NJju/A/qaDCYPR4EUE55nVSNUy7CmE5AObLTMb+HDK3brbdbFK0B60kUfIBf5WwYQ
2AqRkqQwir75cwQaLHXRTHqXID93c1AaJwYWghnfRhI0r5uDbhyoeOUYd7O+3YXrnddFg+ErIjRW
j7w973HJ4q6EZwPDw2f19Mui14IN0OAOS7MHLGxv91DlZDsFRjEWsO2gg0iGbuKYQQA1ofJq9lZf
Qsbe0AsGeduvuG3pbXsgxLYeYuYd8lS6A+1VZ0Uv/Te5DNog7iTPBHF1hSy8MrsbMrDgjFByT0sX
tegEXkcPxgQes1ZtnrGxoK3eeNjtea3FF/28ksugGWEjMlRUZgNBgOQJuwQEMZHZe92cRNWl8Ua/
BrdAVs7auYSD5Dw9MW1VHMfwFCajxHys6P5pQvPx+wjbdVrX16D/12DrVxtdsoDa0GBx13Q39hNI
Cf2u2QdnRKf79C4REyCjctys2tyVLWgyCnvC54VqM8KF5Zog5vY5NJ/oPlThI8BwwYnrTurFOCsH
I3ecFzTYIf2pcjIGzGilVYyFxWlgPlmvH9Y1Ra8MLW9a0Xd4+ihal7PdH3JmqARdiC2Npd+th9/Q
yk0vsUIKPOvNGLaojLpbTDfgjq8ZCSw+1711Pa3/yUnFr2P63apDHiPT7a0HbolPjorzzo4RaT+A
DecaGdNwmg5ohkfqsMN6gBKU4Xe3u3U6o/bkJ6/GLoECsb6Fat2nhUCjwSl9bskxGnfslK5hC5np
CF50Aw0FZ+vRaXrZwnJYfADhh7C50Ztrix5+5igQu5E6qocP57JdcjGMl0z/gdZCa2l9gqMsaw2y
1lhDDUI/XaMzFBPkJz3rgj7TXaYKtGNCF/9QaahWltrD2GexpapJsaRMkIT0+M3ZPUZ7px8jHCF/
ZFlCurQ3/AutY4T07nGCgIg4Jiuw5hELrTpY+uXTgtffovVNxTg8JA+ufN0YFO/NdWfmX5KP5mOq
gEzd4rk5DpvJA0/y6OZW4zb1/mgQtLk/OOeLrofpVuWcuLCRJIyUq9/HBPRJBwgoclHeHC1QFbNb
dIBn4SIBRDtvQh+5gf/FecL8hpo1KM6LG66pNHi9KjmNiV/OyUHyEu82u4h1EuL5y+vaKC+zfkZK
Z9bEvQNBVcRsK8gGPXJbME10gciONO9g6Qjaju7eQvDQ2pTD5+Q0viS0GYkPX9ICV11U3pnNDDKO
+xcl2du4sYj0TXWxc9+w+NFvOIPGKif6xeyIcFPpG/r8ww3QMa6b/fhwJNy9N2eOsAj6KDX75FG3
ibZSi8sYeREcgMdkoJrKw/xU3vtjHlTjjloj3a/1TUMfh7SeRT/7hExGRZe4T48X+0Lmm0MA+Peh
+04tN7qerQuBbUQ1CGOijKX7pDxJhNv07puGpjtFHk0s6jPqRxqhfEtRSPnXjGpHHdMx/Sb9UKUj
ANWxQBqODv9Al+b6n0Id3px3GMmt/hvs5p4mpYNxDs7ZMgXvGdxk7jdcJZ32xc5h7TYPYQs1qDFY
q84x02bs6PPfHiLr3upMP5zMnSfqm44JbcR//T1iOcFdr1sc4YMgI3KVgriJXPEDIhKGyujYNs7M
yMK1IfhmZAzLsLsz0NFSye2MAYoWh2wNkASF024i0XmfLMk7KDtWx8Vj8p5cKSjZf54f3McHiL+E
Vz2/BOmGmiFoGJV1XJHSEEae7nW0vLJ3zwhF02PSO9q8+MGOHc034j3vATnLRkNHbtnG2ZcJEYhn
KI5Rwj1iYhFw3YF7VvcHJiDIfh4BavxhzS1gOKJU47Ui27QGd+uS3/6haJ2STP/1nW4IhYWGdODM
MAOgrSWtQXEwYelN8Dmh2flxlPF5e/DpLFUDVvAHdgK0+sspjISQeY8FhCKm/bEvjVmGLDalzwxH
mgUQa/9R494tdc3C5r0biivoFPTrVCp+aA5rjEbBD+B8CDcDl5n/WAbwNoa4s/BmYv154rzSTR42
LgYuPfrL6pjW4z/Fq4Abdqv3qB0P/uigXaDRvuY9GVs16fuKjO/IBhZmXdkUVgbE8JHiTLdvr2dX
1jfdw5d9CBGW+fFAq8cxtihCkVSw72Lgp6H9E9um29+tgoIGt5MReJiqiBZAyONLczfW4MRAPP3N
27mRSa4eqzMpKfGqj83CtaLlTODeJXigwxudCLt8q8fMn3BaDFXFbtHfbw6TN8BT2j3YvXjHosdo
+XBXQHcIO1cbLsNqyXgSqOyrE5zUlvmkPZuKvzBmrSATEmq7fzjH4Pw4h5bHwKL0HYihy2HUUK6j
72c++WSAes99FPiNkqv9EWD7tO6QyacXphvtZH44HpVI9jAdpZgf7T9GA3X1QJTHVetpwmkXbKgT
Dci8u7Bv1HVN8xrImsKGHLJfcOVRsrGHYP03cszd5nMhKV36g7iN752/0+0X83fGCK9FD3tIkIqp
3hVhKAt/dBIH5VFXYocsUe/JiWbDFV6oyYp8ERyatV8pusGdi763+YxPmMP0KYX6iHpYyxBmwzkk
wszf/2of6oahULWzcn3Dto2TeDgwlPXOw8XHPjM60NxllzP2uIINMFAMV2dB3j8+g2Xe2Jq/6db2
80dB0U+tmN+ornh/uzcH1KPaoeN8gGUBpslNhlbXLCkaFjRoIVvhVevCjQPEGQWC+PQh0exi0sXs
A2pyW/DJqfOWVrVCgR8in+VYPHF4V2Y13duyxOxbH91sACCNbsBjOpjJmlXaT/eFvHHpcpseHPJ1
VN5gMhsUuAQTBSnge6NSzIrmNTvT3QOpF6EpBlHESMnyW9HTzcAjqW76wdFWvcdGNNfVikqToEQd
QZXy8U4MFGMJ8fJj0EQaiMQ7u1gaStzl9Bm/UvhiWe3v0/2StV7s8e8heI3M0aQWSUAq9GEXYTHN
PbdhTJ6lhues69Rpi+YTH4ia7gDOmwA0O5haOWcjP5Jl5PnXgmzB7FwIbuzQ60t5eLZ9LhEUnnCa
pI+1BzUG1ReFvxLLYfwWiMVluZUW08d7ooseHxfXzWks4I6oqK8RmvSPsRvpaP4KtvpafVasomTq
Yq6ZESOpl1DBbrBJcm6TckiFNHx5H0Ty3dUlIYeowEQAVbxuUI2PI0g4wzZTwjU+oUZF3+Ku0EdM
epqskoHRYxoFhbOSQXsLuKYxDq2ScnhPGnQGQNDaqhrzJvY9uZPMD6nEEPK2eB5a/XKoMSB7cz1S
sYq8ckmhfUp2I7V4rZYpElrizd75cJsh2uc+cjpzVLQA25NztHwjz6dWWHHXDXcLlJh/96ICcqIk
/OJNMEYmP3ohEMXvaXQe3oSmd2YvjovWpseVfXCOwy7pkEYOprB9ah+3y5Ug6npiXMOoe8woLmBq
2EigtYwpbJq3IdLfMt9NBhzAb994v2wp06HQmpfiPdeidn6bYRK5xfJTxVDoGn6Hh+nO79XmxSOO
1sZ51vaRbD7AdU9wv/WkNUMVghY003j+d6i6FQQar0RhrMW6dVOMhgUU4yvzxPWYq7ozwBgE8GZc
q6wsZ7Szb/PMffApOMVjqIcVg0tGatAni9hcF60b0mWzv3q6XFBcVVGDLLuuTaU4sxKInBvHI1O6
Jrhk8IXEyB8ErzGci3+X0m3Xzh4CeVrS+VxdFxjFejfsaf/EFIFrc1XR6lLDa9Yz2yyo85d/jcW1
gTx3tOcWJK3j0O0mGo2q51uKwQ+jTjCKBvXQzMes0NwXaDufuPQv3p44yQLpLp0Wmp+n0azfIOA2
v36sdRYrzVmroztyLbe8w6cf9CzCb312HzgYWZ9he1yyPO9pUeGP20owVwlLsx4ellBXBVsTfdYO
feTdO5onJLzm5hz10jIST5GBLXPge2TvnXmjOuSf5LYkl744Jyyt8w+1/FIqi6M/gIZcJ6Acr4LU
dYUdQAGQyeHjt/hHfAE2xRgCs4nVY0KOJY4e+HoUGln4gZxXXT0itWhfzSeMUq5M1MNkIjr5aj1u
Nl9M6ZmBYj82IuFfiSCY+Vsb+V/sJCpnOWXUAHgLhYDOzUo1tnly8V6cNj2AtO8NggPz0OHLvcz7
/ASyTB7EUk23OLtlnWl37xI1wLe90lNDxdgFTE0ECAHdiqUtJMYbpVfnLfueV6xiKFxsiv42PNrW
tIc09g92cXuqsxKK6UDL3s8bMIPWv7Yp1gsyW6INzI1FHlLoNx44QxXhAc8czA5/b7QOALUdsOR/
TCD+d/1YD9yNAI7yQ1rld7yj/ro7t15OnmrUwaod36O28WFgdm0fPxZWJKez2W2cO6x2eF6QKNAs
vZnAsQtKVu4TuegV5woxH947t815qHb9JjoQ0is+8j0/Z3Xe5WafNs+wo9iPf3f/Pb3GR3DZjMms
x/gxxSCCewKC/FBjEjHjTPqzznY5ZAbCtsxatNxPVsLK92tlcXvt6YjLHL1z9grhsv91ptfsVHvN
FPj+q4U3wrmMtpj1SNcrhnU0VLK41UcLH7Q2XyzonzPGT/PI2bGNGRgyAp2D1YX5/LE4AsRH7WlC
g1Tsiw+dljwWVqSzWEUJp3kVLRhKSm/hmgkzp4w/4UJ0+LMFs1LM3vCYvfySARLyuGHPvgSolyXD
NnQ6DAA62wukQ7pdLxwHjYWFO10Ayxx+HfUEW+qYlZPQraOPuMB9YrB+hddY3Dfoo61v01N+ydHr
q6G+5ZTeOLlUTRe0Pj6IMZfIKYdB3raX296WwZYnvPBjqpBQxng0ETXnBXbRkyxe73DPgOAV3ZXW
JvBDZFwTMogRtEAaXCQ4VmKUsrN96SLT0D2KU05wjgYXv3yDdBJXrt4ruAc4NSwtqmjuTF7NNvnX
MFkmuEY5aK0QgQ7WoE/B2OOqQPOPywteLEa2m9TcxAPkrcWX5YF2IxshbWGpJf8iy5v3s3JCIVSR
PrPuptfJLaJKp9ixT7ohxawGFFwnu4PZ0a0+ikXnkJJnyXiQLvpnp8UoHWqzB39khgVw+jFW1vQ/
81MegTvTrVASdVbif3cj57XIOJS7/9Gmy9HTvtKVBmQDX8bLgysXkdXRoza9YJmKHIgpTR1o3suo
1873Z/PzdJf4cj8cUtb+nXbmgFbf+qmbX7iNoxeFUn7gtXv7eA0u33jP6f/6d7bMACESSUwXuAfO
9ocGg1O1SfNuR29XpZXut68xo25xgdAO4X7nHj7BsjEVnAcGZNJe2XWqeqg35qyNF1RjHK7JRzP7
VX7VzT0oJKRDzrY6Z9v6I1TfgYaer00wdB5bLrpLAPWpb+nRoO+/Bv/gyTdMo62ZW0vjE5dKSoD9
3VqehFd6uFu0cBlOU5nfNU1WDU8dKPHL6I0CmbbGclFOH+wBRmAL2KZQfNeMSaipsb5Q05eLGrSJ
EUjC9oQJDm1yuWArvNUp5H9+1Ax3Uyj2QlWvZ68Zm+Ulb1j6N57SHdOQvWgmv4RazmPeAOYpM0z4
2gX6Rx5PJtk14JjyW1q7uykP+SVf79C7qTShSUBlv+Eda+/pHv9ewRN59XvID8pGNsGL76jCWTB/
2/r9XDZ3wvTf5Tv6xm9QdJ7IqF2Vml+o7qdQdor20m9f5Fns3ZQN85f3ZJ6EfKWig5SJpquRx/Xs
uOW////aZ6faQFnyIm3MHvAanie70hiDtnncfgAvYB5jgUI9+rpZ/IUDy6wWHgg3vNUJmiY6zVqL
T1phxIm8fmC/7+YD0Jd6LvlUxuBltuLlvxcfuGXuVupfPf8kL7RsLZPC75O0ssblae+d0Y7UP+xM
UYahzdWsmgkkOK4iTq+tu0zYkC2mX5Jfhr5AiHY1vwME8aKf9UlbWQtklr4whePP44PtXaWCpgtI
RpJ+0hPTKv++40/StcqiLAZMb2ln54KhLvHnwlxgnELSz7ybMwjVZV5p1+/ng7CBgkt7W2UOWP/v
3aErcAv6GAoeXEZuojProPHsxcpfL+7iy05NKbONH4FuXwslb/WNL33qDCxYnk8p7PMnvRb7SGH8
xIFm3K2QPzyxl0Hj95R88Nf3u/MlT9btfbSPHshEGRY26c5vq8Pke7BwG0Zgmh4mMmJD+nlvvBM6
GUhZ/Cx4VaalB6bQQIL1++mTsSW3Qpvfig8T/CI9uxVfRq4wkaE7lw8x8HEoTG+Mv2WyJfNwdVRf
ejywFF+kaPBlLeYgY0Pw37Z0xnyiCgOPQsoTIK9O5UP8YdNqdvGCsxAe4LOIjytVewlMHCthp7Hu
KFrnaqo4pNV+Fxr9N233nb2r8A8RLal4+Hn6rbjJ9iTCCCIaVLEA7ot63caTQchxMhf6ST9SxmRJ
ioQn2JElfg/3UJgm5onUCpECtkPUHBR8VChYeqngTqWNE1ehFrfoShUkpcrB8TFbg+9rnxLqpFNy
jXCzQtFDr9E9Y/NBq0viwpfQQrEegXnhsxaJS5gS6ymPaFbRypNKznx5Nbnv+dePO07OE6zGivNE
sZcp30VYAoAm0zZHjJXq6THClcw+RjUvOsJf4u0odCjR+IK10I4Gy95S4lcgySRJofB4KHCPC3JC
Uh55T2mK42oadm01vgc6gLWW0YfxXviCkdoyJeEOuiqm5D0L6aZOBc00CSScoLmR7i9J18lSrSSj
NuVI5nSQrTPmBHVxdsXuSmQL0if0GWJFkw+rO7GVk4fSry2FjLDDlIcaVTA5akJeDntCDh2l9WkM
8Yseq0IhKz+QLctxkgJeEk6kBmztIwE9U7IzxnL4VdHR7nJSSIUx0RIEmQSADiKYeUDBw1uIed2O
1wm6Qjubqp3ha2AzHCTCPllBvsozeSOgdlzvMHgjLaec9CSVJ8RisdMRHz+YxhTdvJF033/lNuUT
LkyUpTjrWWdOGH/oJip2G5mGwzeTT3CEmk7/7MUhljriXujQXcXujEPFydXTugAcegU1ZR/FBsd+
GSoclow9Q5TCYQgET5e25o4zr1NyKmbajxXOusI5zZhykclhLzegpz6XDh/yRa0J9wtXK54lh5it
8mMBBzgB9D3b6WbDNRttPgbfCSu6nfbtdOfSgYPAJ9Vsxb+a93p5bIHOJ1fEXb5l079GHUXSadXM
S2hgvd911aI4ZAJvmtJyjzc9H+MhdvYSvCoXk4smvd+DFobTfYPuaVX0wYj5EAwI4c8XJX3W8Sl+
pUNwDzhO9MgvRc+/B58Du9NjTS/kpx2/prEClVEGgtwp7mXfyggpivvF3PENu8CrqN2OVP2wYPi1
PEn+7HDrYltcxrk0nOVHeGbF3MFAi7ym/zDWS0deW0ZShQeVB3aYq3AXoJLFOF1moA+OFtEHwu7J
ETNN7QshXd7svyPEPrAXX35JBbt0zqqlLeTmWToPp0mahPcj1Yxva9UlDJvSkPUpXDvYENNT4GM2
6dftjQ/bO6IDLvl1Wg6MJbQEMhgEYuvjIPq61MeoqXHHcWUHW09p6p5nPB2Guy9V7vo865QWGz2T
gHO7IwxLbms2yd8LahDAMNhuULERRPzVxmHL4ybF6szlk/UwegHivli8ByevbzzmbIODwLP3K6ZU
LNgfvuVoHemBy1GE3uEyI0GLgCwqTDYrT4WT8HUP21YijznzHjv0nH9jZdqknDyuoLBJtAV7fqMI
v62xIhUrD7m05Uh2mJugRRyZz3CJ+BZuj7+fqtTnek7e7ux8hnB8EJ7rH+dMY/htAZPsTwKWKIvD
9Dnr0fQDbu+NOzybf0cspPn9afsxG2LM+hyeQxTsfPSu3Rl/R7gyDTkT9NCfzn76cI6h6qrIB0Yc
TnWhjr6jw7bHsztjTkPH4CUxT1jw1DX7j3qGXZKtcJ5aibrABik5bHc+u/11O2OVa+KwPW2bBNyh
NpqESa21yWHkoH1HygDkofLYT1In+GY766HBXjrPlA0HjQMT8738ntPALzkNMA6Ogo9wtpQpN8YS
SAK8Lm7SDuv2l3uQ6wygGfPa0vrvlD7nnM4OwIU0HGXVwO6T20IYMnfviUd++vzgSDOwc+EgQQxx
FbOfZQQc2DZ9G0TWX3LXsNqweBMrzAzagufrfi7PCXpzn+4nRqiEGIl4KaiI6OBYu/DAJCjAIklo
ttHXDChjpez/WMK4nP4xhI9JF5PKHP4Tk2bcY2bNT3rCoSAkQ5kmF0XYQ/iwDT6A0407rDNijwub
/+VVKx9LqwJif5aBH8Exk/h9FCITzmhUjqzxvt+e+wRHQS9BOOUh0RqnTNbYDDhrb/lLqHvJ3oH6
SvQAlZJ6UCpNRhHxTGIGyefRoEH54McnOp3fIjskPB3CK3ANTGGJRdShgMoSb/wnVOoVMVgatxC7
xI5V+HIZfGweSWSkRCTcgeLnuf/EG/HkXEe+PB18Oqd1JuHy5CTs/n1cJe/f9010sWqsTgElCXZ5
B788WPBiE5kkj+wYCBcQQN5ZqUAdLcZ/4gppHb0FkytrULelS3VOvQ7LsbH3aYQG4wsdDX6Xwzrj
9oYQlO1ZJH0zhA1R1BlC9qa2eWAF2JiwjlAbfQB/MKMEWd6byUrat5JQXYcVbHn5qNzSnK4LyQGY
J3iv4eZfACd2AsKevDVXGxqRhp2bOdFjGix+bxX1YNPRG2Qd6ttCGBMX0BOH4jeeEv87WwAz4Y9J
KgOTSKD7twuxh96zkfkGREMpmqW3fCBWb9g/rBJl2Qfaxy1hYHfgJpr/0EpShXDzhy3GmBlFaW5g
vsE/hOVNSIQHOJkwDNloG+ivaizgKoRtaRqb3pDXpzY+dKILmUAkNkumGhk2g9RMcYEzyxSPPNPE
ksPfZ1gr4FeGwxUjgHZp2MK3KAyvIUYIdoFVhT7mEUXnkwlTkHGS07ayOxhY4C/HntFUHUxaPtQq
5hXBLXDc/Ke0zGFl/Y4NNlGQutzUZtJGJ+naRem7T+cF5+ph3fB8+8b/WU3hTegSRX6rNHcMnxIz
2Uya9CWAnuBUNxM2Zo0B1T/8ATcy6/MYkVJyLjMn44a7k3JkVeGTKYiRhyw1rA2gpNyCxLA1gb6H
UT6NomSO2zhUzuJlihOTjd9m32Q4mS2jPAgaJsxwu4gL8dEe/uMg8639L6TAw3FpzAEdxv80TOKe
oRgWMTwkjG0Od8yP3r7MOsI10Py4//BN152dKb5WnCIksJODjR+MyyKi+FCttoQ5G6IPg5yYqoyH
ic74qR2WgPKYmOKOL/b4au1pYDoTeWecxeheB/8a2Cs7E690zFQ0uEcsR/yKp/RgKzvxSeZtY4Uk
1imGzaZQLcoMagPF7VCzZV8cPNMNZpDjK8jHjQ0+AOPaTSbo4RPGS0NYK/OQSVZPC7cwW7592fPL
v/lnq+OnroxK/Je4cO7Ts89FYiMusEOO21weYRjORsUBhO5xmbPFvquMsPwLbQbRrW1+cAvtMmfL
g5F9+qeM5jrHXRvin+LGjXjh36e//YmZRBbiLGVzWe7yuY1r1vy3VQayl/kj5M3bM3HQk0l3c/Yo
nONRVRmhHYrVfjg3Yh7a7AuOJY7NM3mTq8/pFI8ZbWgza+oy7bsmRi3uP5ejgIQFuyssvMCvw489
lwFHOE71XTYq24Uk9DXlkBziQmfYGjvIG/C5bd6c1xccCL47YFz1+xXvz24ZJs5a/JyPITvJTD12
4ei/rflgdPjHUVCHspux+7L1BN+U2NUNNz5jZiOfRk9O0y/oCXb1+3/0WNb0Y7gf9aR+WxAbaFHI
TLe9udxZ/VHpayMVnXDSTpjXpo/DYum9TFtbfLO62F/9E1l2bWkQIK5OjVq+6AMaQIso0Tw7j497
ZfDRJdb65r7AI/1lLr31hgIu5d7sT/pIQQE+WJaklyCVihCjKUqyTPWyDN0NkRdLa7+btS8kyOTO
8IuJM0QLqlgLl9mDUXYMsMoetH0QC9bdm0srDztwD8FRORJXcpoHFfe11ERwwuPN0vdJ/P3c9zGP
p8KgbvCu0beA92jyFlIpEHYxsEZUwzL7vBGP7smTJWK3OFn3i7HCeZToSUS02pNmcR1qnsQ0Wh2e
EsO4oW3Ikn1PiOPSFI5EWUJzGh3l4ozMDsntT3BVsmp/Yf7C1CaHpeRaNbY0mxyIFlH0euH0KjGG
Ccis6VTEUsNEHMWMnWTtwXSeJS50fSLJIQwgNQRT9HCITDYZy/vNqrbtpJibY9MgKy24UBX3wLii
YVvMKof/rn987z3Tp9+dtnJm1l3dE8t3CwdSekQ2s4t2LEGnuJCcfZ2iXkHY9nJm97C9xZ2WeLjL
4KD4ol150KdFWJetW2Mx8idpZLx7D4Yoi5YRoimD2DtDDg4kZu9zlCXAllQXzq00FwgakCWlMoUg
nKt2PHdtP1NXJ2clFvDgvrTYxf7kaPwF2wsjWGGv018GoicaxjVVJTYz7+2LgjWugdYFnIdbSehu
4P68HET1MlkXGpLzN5LxrnrW4Xo1aebTjufpKiJBGOMEmC997Qvd5ww1EPqygZGQFeUJjHjFoYOP
opIDjGIO9kqAvw+EV4+tiEAX5iwfEg43zGFyzGzDUWPmKqupzQVvuCbOgKwPjEEIWf/FQFQ4ckDn
tKu4EN116c2iRbKfyZUNpX5gwNKWud05yHwCFT3hPay7byEVRLgn1B5BX1ApkPcEbxoHCuwrjHZm
CzImDra2/umNHNHGibEJnYBMga6wULgg5YHmoGXsuHwiVPRIKhE7fHm2OAuD/ZqoK2l7SRcE+mYQ
AYqToKKCIs+B6M6HRobhYtkymwZIR7E9wOXhyybvoYwDp8RCra8vShX5TcMVE31THQQC+T78JViF
+2SQ9/8+WFQeGOjcx9XtDU7hfmur0x3qto4CKD5sluZ+orLlQMkZ3Qn5j7Y9vE9OvtmBAyNp0R6q
Ew4Qu/iFxQQ3gD+6efeLIGa+goncHqjF/Atm1gKBoUiCkb4cO4h63qMGNQmp+AwrpPHwH/58aGUm
lof+r5kgaYCYEEQilIMtvcqydJ3BiEa5t/EdlLDWuA2/eYR0S5TGTBPxSKtM4+mE5nF9CDAECESY
exLFIArD9mKKoheVIRjf8DbpStu+qJJDotWIxlI741gnwtbqsrR9i3KYwdiSBUtc8hFzI7tGXcYe
JCvS5s0LpoMgNleKkPLt1SswI1ZVSMYTqVkYm+qybmZuurmrZpf89dfLBehK6VqncDefdA04DpZc
QRrDkllGn8B1tJIcZ2H1jp6MNz+AGRtPKGE72meiuuPC2Kc04Wh49ve2MGnoeMoM+NJ70vdCney8
Y9ERGGsSuRvzJDVShlgMH+3JhHg3qU3C3mf67xDgbGtOJNcQh1/8iWk7EnhO8Xfbhzm4cz/b3sAo
qqPXH/WWw/7oThJarAUm2bnt/Dr7GW9hvRp/McqFwxq+nX4EGZwXO5Vd0ykfRFeGXDo2ZsNop2Ep
cbuT4yO/Dnq2uKCJZQE0dey53drBNwPXQIt52XeGbu9ZMLiuefYsuNoBzgn0C2rnalsj7nmia70V
s9/PEIYthDT7DPgcfSvCW5oKMlBS4aaY1rF319+AFIWJkBCXvJR6nL/U09qo6jjFICr61K6oe9Zu
FwvTE0H2bpcU4rzMXlOmdqj910I3fDilKUgR3WR/AMVJjKu1uHRpumkI8bEMNsDRjpNsAwXKF7/r
NO0k6xQ2ix4ObLr6RzNNXyZAxfpO7GLOC7ANJWWaSV3muz5uomnf1OINQFG6SVFd8mHugkv2/A64
SHDko8kch248wGGCeruyW8l7zQdvJ93KPJ2gH6iVOWDRBtiqvI0YtRZhxm6BCyGvirQ+TE4uO6EG
CICLrkIWfoSTDCtJSNR7qRIL89c3MsA6eC6PjnVRbaFF7S3Kc7BfTRcQkTVQ4Evdr1dwCQrCqACO
xma9C9ucDFc+FfeImOKjQUIsVRiEdoPrhluuxA+8Y7XST3ZYfVFyeYhcifqQYvQ5wag2Ul7BRt0a
6xuzG8CIwRaUPIIwT38EHrGrQjsQ642PbtyGn3HLptBdaaG02XFiwM8Q0swARCJA/pM4MuBuOWxx
V7GgIpAT8aSasPyim/J9xCPhLtIo5aXKhjwaDYhQxPtefioUFHMPo+3rhCUkQG7qclhPBUhE8HNY
AD712V0KPto8OFmCN4y0ALbubXT27qlA4fS/SIloDHLZeJrXiirm090Rb8DX67mRj/f/ntE7IKF9
s8sCFPPlQUG6LzjPgJdVIVLkDbA8mC8Qr55u+EIDBaS2u7oOKXvNFXb6dPhhQp3NL7kLWNlM3979
ynfyrIJfGO9VOwXo4/71M8ZjuG4aEjGNkEmyLpehkXbGS0/QqPThFIyeLSghxE0Y2QxEdSHLx3gm
N95Tw2V2Ttw3fIGsoXkxUuRmogK2fjraXA2Y0QB8sQJ2GQJPMDWhoeEl9g7UkQkqQOfNBG0hFLys
KsS1ZSHrLwW5wzLX+bEY1MDP0tR1cQVMO+wCOWpl1JR+YN8khRIWdKDeI2bFrZT5CLHwY9bcMqJX
Tm0zZlIpqRfGMBR1trm3hxOKAFG1MfXoBw6t0NaUQ2HaOQ6EXYvsKgJp51A+SEsGrFYnLEYkf9yb
C/gGSzgJZIaNiXsfpRc+CK3RctKJXk9GOUOK7VpTWLbQWkmpKVplczxyydmwW+m5+1zSqArnEkTc
fISoHwvriHuaQZ5k5htoPuE94PJCmpTxQYQc6G46xqaNUW3M8CEwLX/3FEqZaKiErbZDPcVsUFL3
A2Q4xg1UY3EI+Mot8fXfVxsdJxyHvYlw6Q5I9bCOGWTANkBYJaTB/JAvVVebXfI2vnhI2U4Q6bkH
EWtkGkcBOtKhoOjGqljz2v61QgYv2WIJ5ARZA7eWnks3Hfdd4vdsFtWIFSnuM+h5tE64UekjtJmo
jeV1H3rfmRIeYj6ztUXGsHRuVpuh8ci4tPjE5X8P4JVlBNC8l7f8tQwiH7DgCTDYN5s5EIDb89ep
BCHaRpQrMANh05jLP2kNyNpYTl7egOHcvbm80b0QWbl0e3LaS9LJkJLiBTAYHRfnnX8d0R7nYjsG
tOJ8h3mRGzUgn0sWVfrMNOcGqrXcHuZHbsb4HaukElLgiAnp9kwGyP4JHujyvpHkgf51wzLALUqe
IHp/ON7ksT1TrlUScC3ENYFUFu0S8JEAhNLBy7lTbAmCyDu5/GDAgI+AboGRJXlG/Knp8WB+vwI/
oZ9y4KgKUQR08Dy5iVr9Y61Y+fCK+PxsSSC5vhzxRpyRL1IoUZwEmJFAW0DwzlVMx3G1kL2ATUC+
hlkS/sjbJz3TKZmhPZ3SiqYy8M9iGj+Wbupo2v3jLqKiFcNkamnBWMbbk2zT5FbAX+kAB1cwOkdc
W6StKgbWQv3pk4ysgF8prpbz3ZDdFdaLnu7HKHQlPgCLQpn9H0tn1qwqtgThX2QEgii8Mg+CIorD
i6HbecIZ8df3V56OG/f27XP2doDFWlWZWZkcDH/91lRQYmSngEwGxTnIpi/0KK0jJo8xwT7cGSS4
AnZ6ZYRkEOr0i8K2xoDmkT5X91XL1Qx8SWq713lbKKFPzET2fuOolNs9sj1qivMhVBrzLmeqOPZw
i4NVRmuo4FhtA1Hg8DS9UpxzqNv847rVct6xwiSgFMLLFg+h2NX8fG9mHggkO1Y1KFFFZUryzDUy
r5oWRwoODn2ZDNao1nvLzvLAQD/iHqouDOJnLcTmLT6D852VniQh4liDfDw2w32LdL9d0k7bUPnT
OQZs4nAzmyE/lb0zvCUhKxQrIm6sM2HAL38BK4yYG1vf8fpnKmd2jVQmh1YYCLun7MmUr8EA2znn
Hbt3jIt3UbW8I9DDWfkwwuEfD7Msp4KmGeAQdk4jLEi7j+BAvsFtSehoxjphVW2XFP2zO44HSqRk
/JMZ4pvbys6VWK55qKyjBlPKSBI+6Pih7pcktnDRLFj79QvpAFYpvcta2PYNKaZXEsUvPgPz9saO
7LwFX0Ua4NmpLTQU/ZxgwKRm1KTRxwzrh7OhfO/gel56sio3d5tlS+YCzi5xj7ag41WLdi0lDKno
jHO5GGsA++qTJ5aZz/5MsamlZTiYB6NXLx5YS6IJUnByRL10CGXC3UHq9nbmlKkLhMNiikZPzerp
8Vzt+vheYB6DiJniTBbkut+l36Agkr0Ispcqjd2e5lOGo0rD3UeoK93nk6d/DaJMrJCS0CYutN+i
lKZxmbDp3rvVpoM4Kd1iwHQrRJrGaYPiJ603Z/IZTI5N0bOhU/r50TqGfKyJ5qE2IjuYeBw5ogTm
oCmjHTp1VUnqrVyZV1WQIWCl5vzTveN8h98rd42JetSE4h8nJ55PRcpC5XXwtjjZLfnF1gxLhk9P
8jbxXWMURBPryakEFTMt+DP4RInPcvlMd37tY9/aRV2DRh9x34dt0qM0CBGf4yjDGTh58VplMF/g
/1aovuwNN9QhtzEeP9W4zS+NxbibmcAEc66bZQOUYthojxRHJYuUVu7OVxARPy0BLSfrXj5JPIE3
SWjke2ypDoOPrOEyXmVYJwHS2SyQHbUS3tzt8Wj0BbEOmJu4O9JarAqNmZQVvlDQfPghZwrNJGvc
wZ+9KLjtyxkACTUJb5bcmJlyMpsMd3cXpGV3ir19av39zYd7H8n+etDnb9JdAM6ZSno8dhH0LP98
3a4zeqxo0wmL5/SCKtTVemaenMLmBIHomXg5mnXXVNEomuhgteDGWPDN1+K6xJwRt56mYoV7cmeP
MskB0vYkUfUTvZfNS6gxU05reTGHBxI+D04N7x1eOghIszuWih9/e0wZQvJifQUE4RloMHEzuzqn
+/h+9z/wM3punPr3eVgtjGZvizVxdkQnXQa7TtQiEeAW7U/u58binr/5nyUKUE3EsCA+TRhCIjo6
aNDHZwC+u/sAhfuixd0HYGhfC6SY2PTsYuEPhIqdfR2X4y7q2LmPYrcwEKuahv8qmPrznqq1I8Hy
be+GaPe2i+uEA0jLYwCbG8z2wn5smvewQ/7YadKYEcm6A7KvPb+6OfWkVJ1jA+VXWqv2/mU1wd63
dnt8zS6jOm6n6uDiI2rCMNZd7Xvq+JMYS3Nv7xv+CSnbgZk5VD9P9P3HWAc30J1NM0wmxtedKYmC
WTF8sILZzwBQcD94pMvDCxqUJ1FFLLVsWVPeescZxxna+Pj3A5u4q8S58rTb2Ilw7k00/rgKqoe9
euMkhcm89ebsZ3Td+qRflqfVQLtU1AOdUFgUHfRzsypKcBjFIqBV/k3EE6ZsezqeikWPmRNyP4H3
FpUbV1eXpGazYte86E61fJnejmBoauUqKKmTyb3qVxZe1tumfWrbRYfagsSFQ1yfcUpSYm1YVt32
rBXVRDBh6rloWAbTbATZiT47WHdG5Om4TwOVtHXG/qD8RgPU6Co4VNRCKE/cuXXtltb8ZsHuEeYW
zdjIeJgjZHRXZueiah5vbpjIsgTCTGOMLo/MKTBThtzwZZNqtKCubFn2rX/fJXfrFGhXrzSsw1ql
ABpmW8PCPJAfjm5vK32jVMjbS2Uo4+tA1uQlM8vm7pTArEaXxYdvAJ6blmhPMFdgrzw7pB7b046v
ePeFXlsfOtQNYbWnC3PZweXhzXsqs2ku6DsvFEH/mP5poWMkrYs1iaVzlh2jbwS83TN6zbv3BWzA
ftyHRDiHrLxO8GH2ZWgmT8gP9Q/PmPfmcAHzrxzVE95N8VSv6w+G71BmgwZYGfRJnXL34cNhjhGW
AuMjWhOLDIwvaRauN7BgGxbcrsUp7UZuwLq2cKkMJghMW37sRLZ1OcHU+ZbHxj2beRDEMOfuArri
Hfk0PenOivBLxIItSF0Ymmsx7/EVS74PKBCkDBBH3RtD9tFF+ta6+3ebEN0CWWGP7nYEpQFuqhPi
NM/NmfBpJNBCYEJWCqqiAdZLA0rMJ64RHxi63XJtgJ4KiIYbl0sfuRZsIfxb//B5MTz8ZMwy3136
yO40CnY4ao/anp3H2c7PXmIvnjQZsUfZj/GB16hs5t6IRqdfci90WRKa1EDWtxFPz4O/ydtI9HIG
407JRkXUINASLpPYEnl5sMNi3g7MsGYIfcMkX5Zh0A52TE/UO/Yk6Wezqn4IJkcOo+zJZqMAIl6d
rDGcu6IoZEhxulqVMY5ApC5X1rMk7+jGdOIBSWGJkqEfmLp9GG29PWOxDybyOK84d/QQE1i0jYek
DZ7K273GFZTclnHyxgqzXothf3TcmAmpwZ4a5+0f3HqpV5TdFDF8RWganlyfJ4MvvPk5+decJGZY
WbvZltSSHbU3p1SDknCFn3NRYE/OwKOY93PgKINNhs/PKxZ/QEouhbR4NmhmcGOQYYryTl+nkmow
98CPE9+CpWKgyVUk8+PB5XsQY8EcZ9YJDVdm5TJePyPnJeP9fUyJO92YQJJVgfcCqR/sK+My5h+8
ccNrBHfPoEeKFIVyleKY5UrTUQYNT7Nas2LFccuk6fXv3bT2OMvuQg1PWfFcxanXpmzEbqDY1vhP
cT57ChHfDcYbaRh74iG7KuYuMT4ANT986mz3BwAW9MfWmOepK8w6Db0VdkEKMMsHjQFuErKkjkq2
5aDiVQ33m/My5iojUR4TN9TvwLmCSxYFGFBhMIOJyX/Hoa4NuBoxqQYP9K0mXlHbXrW8ri8JlqzR
x21Eu+A2bHkN0mxO7r/Yoo9KwsjlRswM3ZJZcdfzXMpsbFj5c7vsbap4w3Un4Yv5TVbVChD9cXVx
gZegrefbbQ2aFcLd1uDbX8Un/zz+9m/uyrCJmS84ug7/tME4ufovYHIT/8u5e7LrgJuTsHwpprIN
CQwXG9OrhnOd3XpXnCpqYq2s94hgER4pOGwKLB5lYuxYIzLvil0nFz1AkeVzQIjJbcaCddDmUgZl
NH5iJstaWB3sTEeGu76sMZJiNWy2+Yn0K7GifSFdhpuRn74FLOyAHxZ05OAGyH8rEryCebopx6aT
7eQF+XdKNGfDB82z1SquqbkK+Rxmv40uOC5AezN+YydHo3NJWK+bjUObek3yVYb9f8jNOiSYeXK3
nGAUCJvHDpE/AoXlivM3C1QfopSQSx/jjVlkG/rTKtM4DUGEojkRKrmUfuyTot3HMdwqYHVgC3vO
TBwXYWFiLaQcjH/2cfwF69btgaHIOFojZyWGP68++jHM5n6tAqL8Y4ErrhMDcdMF21KI2nw8ilbK
LwGDmKV5OmBfOGvipY7tp6xwOFPKYYIWXB3ndOpYnlXKeEEJYnTVKxqcG4g4qNITE0JGqHDml78W
W6SzdZc5AGYmZg1mSzPM7DEUrTi8ovOgxfzclZnNBz20kHnCY+rQazoN6iMxiTRj1T7BKMEDZCKq
Ju9SI+G4jPAjgthJUJoKEswUaEABIEiSJEe2IwMnWIY5THYu4DvgzC29kwhspB9nGcHeiND1A4qB
g96VRrFMzzXNxst9T0o8rIEncL9iiIC4AcXnWKenILtTbsMOb3qxmD+wQzA0gLGQgT38H5PvlVMu
Gr3toE0ELt8aE37Yp+/kgKRsoXA4doRPcw9gOHSpETkNp/BY1Azv7lM0/7QPGNGKh7oStXh15kce
G+0PDk3eGivV5o8ZVWx98lYt/WdjuESLDdS1hJcjRIme4AmaQf4ApsTY7+0XF9xwW8zzUv7gWklK
A3MRvEXStqklA6p5Gr2Z+cdwlWoziyv34OF7HT4lF3rygIPoMl4PZOyxPC59nJteBconPg6kWO07
LGSAQpS0ISxowyIwlatMZ4hNXupI1oLjQAoaaAWt14YG0WngUE+dCHD0cnltPlLCN0FuRVCp14qk
MyO04GcFkb1qm4v7OJN2ICANDOyA6SnQFry4JJqBrjEX20DuDcih7I0cctj5ehPvPYf6BT1qV3wA
h9mcTm8XClZKzQUvdXfamyfTxhNxSZst2wvFrVxii4uaQMPavaVnLJVYG7L1H7r3P0z3R7vuN5+b
nPzUcsxcUvzFnbAK5oAOYmTbwDBaz38PhRi/YiDtKDN0ADbcpb46vN3OCt6S/4+SzzXYSjmDzku2
Jr4r2XhrQVMwyTEwHjAdBbf9yjKoUl6O2aD8pppwDjMluH4sWsZnosZG0IjsVI/uxb2wvpHorCid
RN0yRXbljj/2dm/RYlKkdw8W9RqKlcq7kY7TsbsW4p+akYUgsqewXwiK5mOdigcdDmliOEGS8EQW
3Jz2JjP79Lv+Rqd33VQ0uIGc8CTUuG2Xm1IOWHiYDc1qP2Cnw6J1xfbGfocuREJ/CEukWsD51rBX
8CfUDRIq0BqTv0P+k6i83AOQUmuAPQ+BLxreBjZxRH9HfvLnFBTmvB3nib13NhJs6gBsy3aj42ZB
Qy3bEteJ0Dzn5HJW4gtKz2xyNlBtkT+wz4Nzbl9mKClTC8kOWhpKxT5lnjuCObBdSaQbUcQKiLjD
sIGhX84DyUoUFVSQc9ySSZMVfJc6uIutkoTiLWi0P7U1hYq0f5l4kl7XJMlKR4gVKUimRpSyup/C
K4IeddNG9AiJvXIihFSLSDJNayeK5DD8WWKdfHLX8k3ATppt8mgkThFyRm82gGIAThyGm5yTBWu+
zUYMm1T5hFKkQVbHUEWrFZIH/nG08ozThGNFjjXwzxXu6lKDOfWyMT3mRwcHSL6AzrWSL0rpxDs/
SMRIFil5slN4tvGYIn3qghhMudcH/HlIMU3xNwoQhHGC8+murEIp/WrrtVzp1irgFM3ys3PzFlGO
9QP7JcchNzrQRx/I1VHNCdsIeUugB5eLN+UiiUvL2eFo3zrROzsFh3i+txqbrd1BVXjsS5xp5TET
6fwhouqK2sxFJQI7vYafg+yedhENkUY4yvkWe67R2XtmOQe+JmvqV6hWLCsKVj8npSzfcOy/CAgU
y37cjsV1nsvLD7K2OPopGYNNfmAXySgFKzZ75ji583wRQUw2/HFBtcmHviYUGNRDu5HArHI4UN7E
/JUsopVgNiZ3BuwPNJDEValmgEQckc1NK+drV94u3aqOMhFFmM1r55LKU2BxkjGSRwSEyuDshC2W
+Sj2WhZ7DyfTDvKrpI1zNdxzfEGxv3WKVbZbi3so4PkLPJvxKT45NvYr7NUsc0gZzw+YQ52HccVW
EzRCQUnl9KeGEThc58/BxZ/YWd1lXIjdyC8K3vrDGW6cfj8juDt2rcvXD1AuOaXuBETLaYrEVczO
FFh/JmxP/U93CXQ9FHRaAEjRnC6lHEHxcfIaeBlSdPPC0OiNvCYSxW+SYSEmsZdHVLqYplJpiCUr
LIPAgzJL3bLxj3CJ5c6IBoIAazr/BFPgiwIO1jD2EoqQiBXHG53vktPn57fR5Q9rTn05OnuPTauy
4Im/0Rj67Q+q1MBvU4QN3/i1xiwZ7IhBIfh3x4T/oT4H97ePmQyoyAwrfMbP7AZ3bHhCnEuWWoyD
CC4TAOupgeHkEUdSBvy5LOLyJv8UxFPstRnw5gJgbr9fqPJROckVd/iA0mN/z/dtez/DWBDGtQ2X
8xOtMRvLxD/kaXheg3aJz6NIPDqx5pyml/4r1RzIhJ8CDbQ+FyZcR769z27w3TCzfC3IiTfKeEkh
wcyQHErcO07Yn2I1zRj9zX8lImLCto8fbTnIaL+oxdBjQNcLWoyBH0QHLphiOgdOA/cAqpwYxL3v
6bHN9IQLa3hc35fqAc37PJzDnqWQfxiLeNYas1cxExnwbzvGhMMmrpNXaAdzjDcFmnKbmo/i4zXY
Bx7GCAKwcW/RIoFu16jE8PzQvfJuIyTCqxk/wZqryekvLCEmIEtgOgbar0OTKdP+PMKB7YudJJXH
EmOuMhKDiqZzGxwZ254xhy58DOTZAc+Bei3cys7esngsbquQOAivLFc83QKJD2WTYx+f4nq9J+SZ
aRZRBgi2hDliguYGhGTuEWXgAR7wqpheM04NXScagna43vXCfYS9wZl5Iy7CJ14j1eKOwHZy0YdD
bKwtYwHUD6GLcIzrTy0Pf8uqwBQ6kSmuLfbPuD+3I3FLRStuRDib9J9hb0LuvAMNzScXdJ+GUuxn
RaHCWketzlF86VL9NB3KNY+cJjX6Jc18mEejSJR6yHeO6df78B/UTgklG9bnvAm1ly/lPO9/dDvw
5Vxj7gUvAy5ekBttQsNpuVPS5qG3igK8xGS2RrSr7GFih8fVkzNfBFJs6kSe2tgj29SSyc8wnR6S
vWmXBHbUfXkkqLoLgR52rvHkpMvwXQ6x6SMVzxjIlsoWwEcQ6Qd6xowxAhaNcI5ewfZHRIYE2HhJ
r8OtHA76aOfaVidDVO33t5h746sxj2bMjMs3nqjk2dH8MdpFZKctBv/k0xIhLkcs7lOUYZWFXJkz
seVNSXXddi13isFe7nDiYgzmU+UiErITQz4XOLtMTJ6BDjg7jzglUjZ4mV3EyIKYsfYvw6ZODL3B
wA2JTE6DvoT2hTr9kHviWc8ahcalrcGpSNRU8+mh1wxus2P24XB82kvkYHw/NCAeFCxLbAsrrS33
GYsKXItVB7kmHngDtqn1H35GVIR4HNUoJNRcw4yWRBust5QIEPS80XLVJ2d17gvL8ZSNVW7ss4+E
YI+Z/S8tgxikNU0onC/ambLijwd4vD/JX2o6WJOg0cTSjYL6UeB22+fR2we3wXXFLIZ8AdYPbadY
HAizBZRJVaUVFveOlmIfd4KeR1dau+dvUCDM46hm3Mp/tixlWRGSPSLUmCVz9S/JLrrlrYZt30lF
pf48ue247D16raD05Ji8+Pl8TOFw9++ze6KMQao0ipFHbr/6GFa61HsCYvGbKmGdVWhfkQr37/aN
HPUdGfJgSgr3fe9RKWxsnnW4mCAmGJYnAwdmuwW61Qu56MvGH13OFRKG2AqeC4Bin2eFxwTQUp6A
E8gFdk6E8gJOwOOgrucDB1Weolq3R1QRdrpwqQVJhKYIpy63TF+PIhifCGknInLqUKvqHofzSTp9
dI99lc4EwD2tunXXCNTuyNYANpcgI3xqXi/PIWCfyYFMq6DTtzdnLxBvsDoG/rI3e4f4Q9Cdigrr
yENFlmVEOmZWgTAImGOjP9ycH7Y5dDYMI7ugEB1Hjnv6RDLGOPSlLkDl8yOxiFETbSZElkEXWUUt
8sdoxCKM3ShMkXDR4E0OHLDX7nahbOiQMSQRAckOqP32SxSCA2ti+KVm1+4knlSUNqy+owUGR94S
JDIKlf3mHH94yVWVNfuCJ9pTqw8+bG9+fUYRfFfktvEDlCk0xpoVmF1moUkyfHoMrA92gM0TWHW2
ykRwEO6Jo69Qf+KF1krxcXMC4tl4vuWr4efBthE3+wLJHJfnpTH4bum9BLtic6tj3lOQry3BRUNa
r5SSErATvvvonYKca2aztkh1Zm3mFLp3Oigq0k/y8fXCLHau2gWaVlh9zGZgForWBFgTMTGG9DQ8
2SZbCeJaScG788USFQchJ3uQR39k5J/yVO1+/GtHeq5uSUL2wWXFnnt3W0XAD3POUj7+Kdaos5iP
tYKBNW9Oajv5r4hacoAiO3/7hJt2vwwxjAJucn715UkZHWSAZKE6tm36ZBP3p+VKs5/Mx8ouaAEC
GcySd8I9w4N8Ita0VzOH3pwCsiJ2c9roeBys5rRph0BowlglSBU8+UPE9dVutiz6syhtErQN4XXC
IxXSO6gY49fCPcAyRrpysLABFUnxiKQQvQXgsHRopg3wZdhNgfZewcoxu8rAsAF7abKoQQWkXfHw
XcKED3nl9d40/H0wPYLlyF0m5BMXzAGcGWhghGs9nxiI7UY7w5Mhn5LOkO699gWSikVvwiaOe+FP
roz5CstR/vueXp0df+ZiTTCixKbkBSFh86X2HGF7CO0tM3kgOIXu3aIa9SHlhmXOOVBnYGXgbEzw
cVKfgaAwuIdVRvuAL+jqgP019mX2BDccYRY/XRO/tpnTAaERBKOE378Sy4ipocRQzSQ5hcGEHhko
XnjFANA9YtnGwT0TrbpQwlIYy5DYzJlICOotvvEMOrg8+M9pC80JngrbpxXDVYAjO43phRUdX6Bd
fWb+Mb8IBUlqixUKyEySGD5gyMTDsIdPYxAdY/BOgpExwMbE3Uxd32DMLhSYX6TDyIrG72VjgCZ9
1EjvDDqitmS8r8lcw8s3Y2rLbyz/yvwUha9GoQ4iJ4UK/+FrDDkupDT9LKHDwa1kOMNMZdZbKmEN
nQsndEA9hP/40sQx9F8A5/bnwdHJXxGREzQHdVQ46HwguYCL7xY00VjF7lmy7RkXGrFf0kxnOB+C
IBgDmIqc59an9fsdPR4ExO+UoNJg4S7m1C54K9H44xfK5hmUV+eetMa/mHMsGeLd2slYwDJyQcVF
CTiv+D8yb3dxzoxRvgaU4qBrqJTy0dunLyfAnSUoB9GKJ0fwBPkDGijiavU+dA/tN3OdAbNTdJXQ
QRbRw9KDEg/OLx2yDmsQeQHr/0UXTUISKSESYCwvldtpw0dm4XxHRoAumkKqC9V/Cp5sSCTUv0LJ
i/5y6qAhDPthb+j7/FR/3HeZ7YCG2XwzZaVqlgEBI1w+ZTrKXUCp7pZhdSn0EYr63enVqsP95IE1
d8leRLGE7IccdHslAkF0qr/QA/mEsm8qoA7USkUn5zmlxsKhmSw4Y2AAufkdXDWUM+7NL5ZxCytO
q8LEVc810GFa1qB4RXeaSc7aioRg79Jxr6RTk189uoDn6yQnzs/xG05bR8DiNCsLyM1kMO7glkvI
8xRFB0ADlnzxfYKXjOSRlO55edx7n6b3uvk3VDuDLwANPkv2i+o1oRQ0h+3ByW9MeVQ6B4sIdc7P
I84YywaUNGLiQ//zDlRMQIdgi4SONu/u9c/sIjnD26QkAZ3EVlxNVV+dPb0DNqz4Vn/66uDacQ88
xbG56gy/rX6Jd3Rj8NjBpB84hnlx9tNAJTyS3reK5g8uIHadvU7OhAmWxd921MCFPz6dQ418oC+z
+Ntt1DnYtIGng3dHXEwmDOO7a3yXVCIbFYui8VVUpF2c16icah78o7ctzF1Xk4yXmtbg4RITSSbo
1i91aZkA319l+mVPbjJNh33lFu5URxdvElAAQHiEsBvsqGHFjuiJ6ANVuHbHn+9qDFUUHob7Uawz
cz8YGqRXzCKy28uhj1Wg7XXnZEb7Ld5khDUzT2IwXhMiYWjm5SGqIueC6PcU1qb7wIet8l7sk73W
QkWmeHEbVV6yLQzOyC+HV9Xid9H6fGkRCEwR0xin7d/D59veg12fM1Qf953VhF9t979ve0t8Ey5u
jKkd6Mvdd3vYxiD8zjKnhEi3H/vhU0gDhR/8xgDxLws8RcfCFncmPQU6IUce1cb/Aydp0dkxtFa9
pgcqtHb3fIj3aMnjOXZO7sEvORYwd8WwlP2RPPGaGHMDrROMdHo5ui29Vy9Px36HIEy7eUi53QYO
NhfA2e7lDyQHE6ntYl4HTTbxmxgE7WRo5dUKzLe77SljFBIftov3zcqlVj5gnAYVgmOgl5+iEsHR
NXjl7aCFreozULr4sldX54L3rLt9wdqOrg92FiHi5gPhZO8JUrvT1W9h5zDDDP6GmUTTPT9TExNO
ki9Xx3P4BMXZ8iS3Xx4obc0cKo2Nis2Je3ENj3KaLc2Iy5trBKdgh5LuMNLK/vnkdZ/u+8l0peo9
KfafkwbD/zajvq7+YTOrQfcezODjc/MGfaE0GlKa6TbVhopN9JhrMWY7pqyo8OxvQdutHkQcKGg7
M9jsbrXzJkp6nWCiCIBWhld3vndNnvXSnVfRvuy+Wz7KokcjMNlqygC7iqr/muza1ju99fYelPVu
jZ+PvV8apat0WNE9Q/n7HPvnXuf0J8OqZYkjYtpZX9vOgW8wt9pMNhE9cQweJBOZ/vSO6hgcZ/Mt
1IlxczBWP88T/UNP8Pfy9g0GizmJdHy3Kuc0KOHcH/Hl4z2oMDCY5kkn7ebmfr/DMxhb0EDTePNa
hJPakXr3XzhTUMTvnafu6JS3yJcq5oibdv11REVQai6QP4zouRVqO84nTvStve0kKh1NFbwBh+oQ
VQn4Ypm/X87r2z02//DlryMDT0YSFYBFcFLaE3re8t4v+6bHavK6ujfyJauok9dRVfca++68Y1//
UOs0wVzRPR79GidxzSofwdxcNJJz+Na97nnIFSrneO8vP1SSdBwstDvH27lh1yg3VO/o3C4WHb06
VgLURaWHGAv0N8rhLwQzxhsNnAVfNhYo2DeoKAQF084G8PkZxQpDxJXzZuT2iP4EvRWeE0hbGI+e
w29wr5hkfvoy7KxTF38XAvMKdgvcz7HAgQklDc98Sogz6lC8QkXj0EwCwmjb64iQYJ5ue9AKHh+Z
zyPrTmyZ5vy2fCK4YNoprJp9NUZTwcl3oZw9OvLzPw5lkcodeMU6ekcQDo4cugtYZfke1A6Cf3BO
wUSJDtBIWxxUOEDLVxXFxMFVx1fUg5dRA2eoQ6JNsS7h3BesHmKICheNRp/tqYsjFLVsI8Qpip83
wU7wlOo/xiAonZB/OJynt+ARiOmVFs7tW9zoSjm4S+YQMyupNegA2QL4RfnVqfwFn4xS88ifEk4q
H/GHEROO0OEVWqkBoXNzd10l23WxvnY7jm0MDqPTeptf1i9sZpdmw9rmhxlqrXpMB3DHXxdKqsH1
b4TK7zpv8y1W+CFCmTaFe1KPG1N+kG/sXzAYwKNWHkkaUvzYe+hsKeXrGESeBpT61IQpkUJMeA2u
d0RBxKYUtGI14K6PWN/JNbtGr/7jCqe1C85TFoGDtK5/7mMWY3+T5qgVtJetOGLUdykUyo6XuWTo
WeInOMFmA1wj1cwZ4IAarGMbMZ7bC1orOrkZR3V0806ycWmjO+9Th/zNLr5drVLxbquo6RLg4Mwn
Vfea1t2aCI2r6n9PQGCKJ6PfrNtImewwTtD8yvv7ZS2xAn5gONpxjF+cpzVuWWJwgOEKh+4H8dKp
oMAN9+isdODXP0Ad3B2oNts46YBKS50M5Mjgtvmr9nBtTV48JOxTuKSj8reg+l6QCljiOuNzyBid
pHAw4SY13NZe8L3BqYzgCwbaZ6P7uttneFxpjGHZ9/TYpwFzv24LXdrgFqreeahHV1woPagt6hvU
YXOOLNx121g27EW01qmZYG/3dH87POMLg2EE36Pbnbag8z72ufvH8JQ7Ft3L2KWa8H9Thm+r/ye+
N8xpLNagWEM6AoK9cSxWW2CnmC44sAV2ay0dgkxKEMDE1VKYedujXzaYTmDA4zImNsGdD5nG2uIL
YzjMCWmDDxqDoMM4HwZeJEx4jDf9Lo4M0LvY2VD2sgUhXkK0S89Am6wicby4B/eJlokZzWt0QSci
lTgNNrpZJhAhk1gk7C6eAr73a+yF94PIcR7ddEHTCx8UM9eLEkJWWo4g3GmsROFyyQRa5J8jGI6Y
Kp/+WxAj4ZRKaGvSsxl6hT8XIAm0cyy4jShveBqw7WAH2vfora/da4IaDMFChhYSZdgSIiupoXTa
Sx4PV0jGW/9gOASM2LwLO+w5H6ndVtfmKRg/ch6U3qhaNRevocg53cZGxxck5Mabvg3Xd2Sou3YU
r3JknvtC88C9ZjHX3MdbiAPCy6mJ0zmHus96ZrpwHuwhfzD0ER+sFnNN3IbWSkvmwbF7hKKzmDfB
ywcdXSN5ux96EK5/qrBUsdV0U55ArhM+FqNgJXJ6sUbA73/KBYfK7o6n7oL7MIIW5mCxqoks6ynD
XEBX6AQvlrCGX8xEDkEKi8a/R3I32R+PXs5hynXAV6IFbp+mQhjnCxAabl3mZAn3ifkthnslWhuU
H0Sp4P+703Q6YlqMjZvtfAUBh3FrXNics3I70e3JTropDmCqHbADHeR9+Il7TXBxADLfpBW/esvl
csg+gckrTfykKMg02nosDjhBh56QIxpml1OIqF85HoS+Fn52w/CvCGtEsCOdvQdKxZIQdz4JR+dP
RCMvRJKMA3ZAseZgzPHkF/LoFNJ4AZkCxyDVAinJAg5ZAC1Wq7RiL/hAvjXoN7qEleDloF+sVd6k
cvkUONgAi/PicHE/uOM3d/NAlSOutpMLZAr/gDtj+ABRieTVIxe31fQ4lnfmUHOZbJD4jYJD5csE
PnNngHGzBOKFl+WXiwbKmQnTPEKDVf4S2GLui7wCRQ4gfh1pjDfSz2NKeKTWU4AGX6ABsbbalxHY
JCpxQhQBSw5OceXt7/Gpwt5QW1FJ3vlIFNxPJ2hSiF8CpQbUK5wH39ilT4ydr4Y15HG513qHd1ZX
f7egfm4RIxKN1PTUAW9kdt8VBq30hpyqTIG4dwwSO0ONVo04i5f3RQrtf3W75CHFsKwxeXdcClOq
+HJMd6ojKRvOFbpJflwDdHi7tAJz8LqWT5N5I3QsrAENQZRSJGoxJsqIRK7WIzZpzJAJ4Ac4pou4
NGOZ2QloDfk3CUR8BbtEn2pYSN7EaLIPLAfcWTpl094zZUX/6HDAmqHOGqVCoKRxzCmddgNgwin+
LTHprFkA3GMtZyiZNpUrz+K+wyCJ3KyVzEcT4TJavlgfwz2p8JgJOPibpUJvD9LUkLD6D1YOnpr+
tHystntyHW0QvfqnhO98p7miRqIYApOgFmu69BDCFWnocUupC4A8TRF9QP7QOaNSLR2Ei6+gOeXi
t0zhnfmj+ZeyRBtSmoDUidxNOGOiTsW/6JVxMuBZRZ+HRQdIG8cD0Tn3GFoOexAb3W5zRiiNdxir
IMNQkQ/AyfEXnmQ7M+n2nRsUBdwczql9E68/XERCce8gDJ2xTKJvhWQSOwVcloWqjc2gEArXtHoM
ecKREFoO6PZxUJvwBB3YyeHiQwGFZPB/50Aa878PH2Zw4H9sBusgQtgKOJWcu4cFRAbOypaSi8iQ
UBVRiao2Cjs2o1zqSTjHH7PuxL/dyZH58gm/xZAIx5PcVQFepIAr4hVYB9JWbiT2u44kroo0ivuH
9G2p8E3BEEsGGsV2WThbRhtAI4HIf9ljso1M2Do0cWbgwcdmhFdF/af9QHJAdJ5bdoyg4G3zip1V
sGARO3wYkBR6nt0NKJVMHheXXwZGBUflcUEhJ0sOFs85jtnFBJtl8WOlIQjXkabonEcIPaPg6Ssc
YTB+WSGTWPJbcqF4a5GPz2dXXkykcLIEmuRqCPaqISOHiRR7DknENUlx4ePDUoiZKQ8vqKAQ6xX3
j10GzldSuNnVkALAOtSyERZlIHOAaKYrDmIVTJqNT+QIP9pYJfmZq5ib2KG2s4cbcwPkgs1mM6wU
gEf4D1eXJEo+jTwu8mYScMsF4FfAgM+Lc9r225Ap8lnooEgoZi1TdKBHnqPLxi6WC70VTVQu9UG2
Id+U9QEnwgZq0oidCNC9FW+nRTzGd8+Cu4RvciJE/Gay7kLZiU8EJT09ET3IJfulKBK8u+srfA9Q
Ar4ENjxMu3K7hWKRi8j2CwztPEQeifKQ4ViCzmGb5U5z8WSiUw4hgGkRTb4KMR+jrbOXnXjZEzXD
bopBvQzS93DKiYBwhXBBA4qml8RPFHKylIRisbdjmB3/OGeXlvW6ws42/ifwFv7kgLR476FFavaZ
2yRGFpksv/2ItuNHdIVPMkn8e1nPrSs2DGjlIKEEsZ9wDyVDt5XJTUa7IsqTnnyfJhDmcSYqEzze
BLOXS/LPPoRdaMgFDneszBKVyLcn913krE+MYAz/3/U54dz+9uZJk78VNiB+O9XmKbFTcEwoxh3O
YQ3CqfaF/BJhijxrYs/HcmQ9oqVteDyNvxzhQv5UpDBN7zxg5RGjjAf8pJVxBvKvHxzk5TN2rEbO
11b8ePLmzk949tDvyKvLlWTAzRFvGkl/ER3hu1u5zy40HLdZ9qRtIOb/olvFyl489qU4ENJNlivX
VDxwPtygHg57zF9iPx+J373kj3LDGVmyYphNB8UYAjpeu+JuSwwUz5e8itAVULmMSCNmES0JJn5b
DOv0oCfm9chIRaAhrAipAwwCQmwQ3PLsyqGONkOgcMyBieZpBroVbGrYVhpralXp3Z92iuSO2o2g
O7sWk68aiLGfpvbiFIw+PjwWin6bJ4+3oMQCbOZhOV+sjbOaxKdQ15jk/r8YaeRKhFqKMKiW/4Xn
Vnc82Mw2Cg0/mS2XXHMpqoqYLj0r5O5zO1Aha7190U7enjw6Ws4ejlMO91J2K9leOPGkipON0NVe
+Gej/wwZ+EIKCt2JpNcBSOE2cZv/QCgvD4xluCxuM6zm0Gi7ys52CPJYCpVdsPlV9Az5HKQZHMVV
2dXm4AFMiiKTOPwKB2Bpp9F2d8ia9qMz7wUxOIUVZLyJwu5CqfRk99cpoRCJzhQUnA07z5uoVf1X
v7loeXdY5Hrrb+n1sIozXSU46UjSCav6lRtPQAcY8ZRI5bF683Vsuonitr9QnA3kwENzL5Y5p/9o
OrPlVLktCj+RVagIckvfqNh3N5YmBmwREFCf/nzT/Z9K7WQnMTYIa8055mgav8MoZ3iLUzK1XN4W
HfYCgtWPdfVD5WGfHnZ9ZMgNy+dXPVSHcx10n8P+NsfzXZkk+3xJhETj3LCj4MTtsUD+NM69Y/cw
F3s4HS7RDo4uKuNmXLJy631zC8XPBz0MXauWq3Zp93JKer1HU4NynpMZZg/KzZT0kicrPqtQ7eI+
89lFREKh1aINebhGGQFDK0e9tFv5Br5QdrLOP7sxKOCV4oMOf5IxkMIYfXFEl6jozh33cCxCelRL
TNRQGJqdzH3AeKLt4VK4HNvzD6ypixkYB3hTmByAeuOiBE6JR/vLLEH9Nq8pBrv6tDtVbX0hlhv0
QfIFKlULW2jyXfGu0H67D+oLXZJerdp6okxPl6TVPJYj5F45NmslL5jpTc+r1l3JV5xcTS+3T4OB
EnTm6nzcou/nEQDBWgtjn2AT/KL7QhtG/7ZpIEcm49P4PNpXQYnNCLAG4K5QmIwNwokkfg7LGOYq
hFsLIPmGjtut6HWb2RVIt/VHMioyLRq/9t+e7tfX/zpujsGXWNRlg9ff2247mM1dwR/Atmw0S5Bb
Q5RhjEpwpWbeBA/AS48MUPrg2u1xxYAomf2BBT2s5/BJ2OaMDpp592v7nqNtvZiIPKwNErJsnFhd
h6ve2QMmJjXo38dSfrreadCMT43l/TzDH2XMqzczwxwrY50674d+0nq+eXbcxQekhYnzZ3n1O+4L
kV56shQXTyDVVTPTyVwUhkSOeiWdGsuX3/ZKW7CWwU+HXEbLU2IOrPMz9RiyKA90+9RufL6viOYd
cqCTxTS31bhxBw4kJyXm4b30oNqF0/lh/GD1ppfjZcFZ0D5bAVZxVFsBRg6gNtg/oaU+jseD0r4F
8LKXZNQSSzDAGcbUw+sIMGnc2DxVzgX65c6vzv01P72tGl8G+lAzqzUmiGHHHO1f9OCNK/CFCRDM
eXDFA/ka7QYKvULCpG4qpLT6EGQLyED4hWAye8Fykt8VUTLk6XUFJ2GaVZjjBljkZ3zxxtj0eT/e
FW3wCXeVlUfgnoCwe0gpIAc/n9AYvqwuy8o6O5kPwKnnX8+TpNDeRPlpDXse/FXMFZkctT3OIAYV
ru4ZEwG/+ussqE6cLcJ2fkFE2I/2HTOETnXkX9uSs2uD8rBYKm69/9Dfi9McYZJee5kHTw5TwAkp
wMF1OmI8Szm8MT1U2vDtBuZmA0sZqKnNY6NPFIXj3HI+hKX2qZY8zV9Yz2kXGOdBxw1hnGBUr3B4
fZv2Er9D7CAv43yurbs91+m44unIfgTQYI/C0QilA9AHb5G34UQiVfcCuCWYNNwnZs1v92quPiGu
zhh4f1Zp/GQd+RFqJHZJYvU5XmHcwqsjCfZM7CZOzRh6CEVPrmLMQ396XL0k6nw94ynNF0mI7uSQ
xv1AleS0iyekSzGuhw4GC+AW6n4POw3xu1eD86HcjKdH/HSOR48Hu1DZ4+BqH3H8jmRuTjRZjCQ2
gRzgtKArWoGkMj0U7H9IlubyZ8g7FXN8svXwgCfanBHX8MyTW4mXUd8+Pv3HyntGapdFzOnbeHFr
dtmYOo3U2Ur/MGbCB7udYNp1BpnDX2nKqqePbkOk5ZidYFbD1zHzGPfEvnK3q6558r7rVekq8apa
iwP3gP5o5exixgmO5ra81x7DKMbXDjT6O5jdaUyWc8E51Y/PzLm5WDagPnKC3ZfpFHYUsBU/hI2O
wSkqB2/1M8DjE5a9VGoTG9IeFQZwJiukBfiTuCgZ4KQgrEfUKaeTo9jQ7hP7Biqv+neeBV6X5oi1
ilossid/4Yxlqhov/BoCl7MaY5yC8lTceSxB3AYsy9PBQPf6nDgJEw34oh78qjLIAdL6FDZOKNQs
sBmRrSFzwCW3y9pJJ2AtGuItOckEGOub1oZUZZzNRrDdrY45gxAEiAwoO83AwFOznupwqULt8Nha
NWybnGGgCN8QOrAMjq80UtrqCmtBAV9nD/etPKDDIjRShg10GmQ6Z/Zj2sxB3mYQktBG/oUstjhZ
YEU3w10MHsGLAaGgOWLyWnswmx4Q7SatgW9tKlcuEZByaGhHEpsXHZ7VxEd1BtwRIvmD20uTD0kc
1g6kOrCOswOlaVIgeoCoyFRFePAMMB1L38iAwBUWhnLYWbxbUuuKmQHXOUJD2E0r6j+x1kjcX4ol
Ie8YMMWE/SWNjNzYBcBDbCyMg5ZbuLQcDrQeM0roiF4ulCKMkitHEpUoRRBqLUCKzlBjxDEEHSEk
qfSL784YGC3oywEJ0aVPqM94CaR1UMz7E3peAGG0uVXUGsuEqCA8lpbN16iEOADIEmMfzhYTDBu9
kR4APBWQbkn4RrvFf+hA6IDhKDHBQAhA7/+nMtqQt25JkMqk/impxg+HmFYGmtyav5aGmamNxRHm
Iv4STmhUBsPb6OJLeU+fIf2jeFecg8LG6sL8xVCQ3ZUy8Y4lh1BjPy4iQKik9KowGJFwvWwkZqJs
egw0hKa0vDHN0jeLA/xDEq1ES5eu8fwxPwMwjq//SOko4YdXg6HpZlsTOPxBkHdou3WgSKaEs8Xv
7uVGfdDPE515Or6Z57k4dUD/C1TeWKb1kIZ/rySbdKEcibLt5Uq6d4U4y7f//BnSGFTWJyz0fqUn
s4fwjYS3z3vGi6exhZpAnU/DchCIFc8uXhHmr6xz9LHqspzi2TUivCM89sdzac4xFxIaESviEV8j
2vbsX4zXjiPdwW6Sei/mvVmvk+kj2F7H6p+ICd+knoiMjH65Z2pbWGd8ByypDYktEhotYMsnLlxV
2lpCiAoKZhJxKsXixOpM1WlnxAzOrsEcmGD53fHkttJGKhEv7ZapjSq8HQxbm8Iwxkl8RDNDfg3S
DDh/ho12ZIQiA1D36jHEQ1nFjxNu51BIzRO7xwgwW31JeAh8D+2XZ9gqHIjGBGmDiiOh5xUBtEZg
PG19s5uSJXPUpjwe1qX8hd99hddjBiQ56m2gewIRTnEq6GLzQifegrNPYUR43uok1//1G4zM9zIi
nXw5o6i4jbEwFjGESNyHJz+UKyhsotNMYa6fhh248kzORncH4P7myjcyiFPslrehNPXNkHVzcwsQ
sXmI0giCnp5uVolx4Lq3RBxJDo2t2HgahPl4sa8oUVklL1iRiN+TIrYQ9VE8dhgQa+55mvodFiMW
wRgQKbKYDj48+z6Z+TLD6a/KuGcZx311Yyth12BaYHjJL4YLWNQyBZORH2OSf70nVS4GDC4n4ocF
kaEWUZDTDwxJRh+MJZBC0WCJoOiEYr5cQTsd60AY3zb9TtOZwtaN39PMAVRCyvvtvqXnE5ChFXF9
+034BiKsXRGg6Ga+hHfn4aT6Tw1DxylpxtLay8oGoAbaAXcpGfWHYD2vH4Ndb/L2kuXTvUWf8V+b
KbU+11EJwXltoxdAXogk7Cv4iiRjq/ipQmh8XDMCTj2C3gxte9RJWK/Ppm//9jg/RRyZ+TnogoRA
gw7gyGsj8wXyljAiOe/QMzqcoJyNETq0GhHg7A+2fWGLVkjm6Y1fRvwOCyiX9vZXD4RoCcg3y2Jo
dDZ7H8MnQpDZPMOadwnaCKssu5tM3WUeDQ56dRC+eX88CueqA7lzguMuAxGBx2Qz/aO1oIPhO0ym
WOretNyNxYIA6DEfQsUEncLgP8MjlUAb+C0z6PNWPfuAWjAxXmJWA/EcvQvWO1DvYy08TW8jkA0Y
lnOME2HbBxiVokGRFIKTw+LTeHe3AEnmngXqheouyFeGKv2KXicGR4E9vxcnEUElQQngTm5RI/bi
00h0vQLWkAAMAof0E1Io4OKbb/K/klGkF0EIstSJ/kWO3uiKeV95p4QUTf4apJR9N+YmoTa5IlLl
TBlyfu2OnD4AE+xKA96+CB7XX+U8wSBYzUonJ7U62i16zNv9irD0GFeo4TloQuY9oKsiSrtzPDIz
gT6ROChXcXHsi1xrpThXrkfUx2debjWpue64OESoo6Hd8NqHaqhl+FHWY0A2HJ8KIHULK6AENOA0
PVde9+cCgykZ5tCezn7+GSbl9JUHiuIlJPU99+RSaffQ2Pn9jq+lLmOv9kYYR/fg7KULjQEJaX4O
5wFVHE9wfXJvDFbOjr5pZdCPnM/mAj0cWXhCDnZwf8Z9J6/cXIdQjpQ3wW2SvDyYYYoNsS6Z4uKs
sfORrxzIam6AEK7fdMkzo3TuxE5c3BK2tEEVHF0OkLQKBpYPR1vszqECCYeqGeS54SuUPhTTaLav
cM5Ut/M2831lYBZYYXgH1ION6NPJS7dZYlGhmf1zcFVxRsDAazfJONzJiIC+3aSzv+3rn6th3n+6
mPNZ59ZP5z28/L2eXnlevXi24JvQWVmqb/htdBnVQIDTetsmQ5pOJgoGQcx5Z9e+87w4zQ45MGFa
cNTbqOKhGYj4k+U02XRYQAWWcAZXpq7LPSQtxtf5oFGdM95GJToHWnCDEqixkhQL5SuOo9AJhhdC
cMxqXHhZy2qz1W/ObP05i17bym9wJHHQ54VKMXKeUFsSsv4JXnaBW3bYQ5dLCHpht+In0Q7Ex9rk
A75wwwX47JqfWbZXvU5YgZ+i6za8dPz1KO+uP7MeV7cOpRPsE0e2vUoy1uA6+Kr+RJ5aztiqgprF
iHYOSXwPRSN3cR2kJLPDubPgW/ZwJPy0rAY1+Ljmyiicdit4sdZiJgWqhzcZFJzzUWVbnZwTqkOA
1jd+HgzqIH927v6HgLbMZpBRMljMZNUzeP4eP35pA2V7pvrZfjYJrlXQZ1KLN1EdMdeyuMGOSfcI
moA23nEF42cBx8/BTcUD9ePQehfRevTZ/8TPWChDxSLvOAr91raJb+MbPAN4FRAVH+aZkUf4js7M
ULz2URhFv/d1c/ZvzaBwEbxr0G8u1LfdOH0Mc2CCAjO0Ai5Pf6T1htQCOdcLxm1nBgidbelsi7fL
U9eRe7fMLhhVFupQZVU7xam0FSWKDbOwyzrai4129DwxrQH2Ai3A6q0e7kAWoJWQZwCe02JVo32d
kONKFwgwZ5BYXY2KgIIPtSN2Ij/G7GPEH+C5InV6iVcH5/XdNc6xzrqV2wSuEP+gD68/qJz0dbZP
icceaSRK8s5gDsna3UIX0nyGvYur6gjni8rX4POx3pJ2C0eg/bR/u7/ZMzV35Yhzirh5lBiZ9cDU
J65H/dSpKSmx61PYXLXJTeYt362PkFikSVyrPSeH3jGvnLbmp6cRt+AjbkbKRdLNwjI6bzvQXpGf
QwzIA6jJ5l218/biQ6orM8PGMWrI2Dvn78JZcxniv9UQll67t3z2267nrRM0UouysOU/f0rnZZhP
UvEU7Dg0M70sUFsRX/50XtCpfZwq2oZbXaILFL/DDbyEi3z2BDPG97dl5bgCPhm+eifW/aOyeM4U
TCzElS/uDV5zkorx/HbvMxx7M3wucLqgFq5Gn0EPUibbYIk/aMe6j2/TZnmfi2Tr0Dbjg8D0D96z
F6h+TmsgeybaQnw17hhCdJCpdf76zKs0GOvWrc+edO5anxh+GQMSKTDAtUG8xaJPIcTzYZifC7Mq
GbqVobaVoV0NE6FnLl9xO8j8szbozn8pcSfKSuz3tVF78xTGO5eaxjZEh9PgD8hVqi1KGreE64oR
sKa7DJGzzC4hwM07MsXvTDm0FQYDq3Txy+RO7PTFB/aCAE0Lz/MCU1N0dRjdLklzpbs4mcxskLFM
TqNzarMTcAsg+xylEYaqmalyPbHVIn/AqG94Z4gA9B+fB+yaTG6Q9hVmRnBqgcnPe1JxorRNNtZm
8qnwBVKHXQYukxPB2nhNNBPF04B0KaGo6cxhEOOhKTFfxwSB6HQuLoxN2zsHrx/WSVaJvTAcVNz5
UHh4ZDFb1FrMyEXrrXqXJW3q6Pz7hq06fwXdQY152hNQ2GyG1bYHyblhMs1BX5ReaXacOsDY7o0B
LgJgV69w+zTiFgVI5chgENcSaNI5YLnfHoNX+1dUxDPq/R3W+LAVckwbZMIuYwzjRwIfK7axXYgJ
6X3T2de/HUPypKRi4lVQf7ClUc5MxI5Emk4NMoHMFCvnNOK6o+GTkZOoUQz3m1rFHlZRITwdLJ29
YpCMvq3VVMOpZ8lBFDdEGZ0jV4fCgNcDJsOi32Qg0OVuhUDCwLXhWOCh+h42pDn1BnfkePFwu8aO
PaIu7eu0SRQdjoHv0D8XCKaEyEI+cWQbfgEHISHxMnOeLPyq1+fAF1TWL0qyjqdtWZ8CBPVhOmgY
Xn4QnqGIueAKKgJ+GCk8jRP94ctmutHhebRZzKQuGibOB9fiu4tPLlcclHQMXeGDO1RK+GWTb4Hq
+TLJFxKxLJkL8OOTbe9ENuPFqUl6dTqLA5MzGY8p+yvUvVDmzdKys0j9vdyUlmKn2ZxxyZ9MGUXA
/kJtyHJC/AUdbOO1TN29Yb1Yx5eoHj9nd5tS16FwbbzOshkV43/TRWbGAxX7GWk7kIBaBnUhMAO+
wAXDOhkPC+6iIl7RKYi/BKagS3nLu8iTA7/GWki1cggXIsqJmapyWDgRHCbGVMYkk5dTJLco5tE9
O98KsmRhkWUJ4Y/dPpzd9qpa6Ks2YZOfQw5kwAEJRbX/dmiGZGgujT5DNjkRIQ2JelQCJ6diae1e
IrFLl7OqJYKhw2M2P1Br14VNWaegb6DIExILAMN3PAg7wfLX3AnafyANGQ5zawCHXtzfJsv+IvlL
GfI+YbXIyE8q9L4nqxpGl2T+Mm6n/J6+oAzI8ZPLWjxiFEdG/aJp/LhvKhyJscgRhtXoP5/wlIxB
35LZd8VSIMIqcbJh20TRBTRAaJiAVYAZyIUjjE2jD0vH16iEdlFIUzuCbFMWSWp/2D1gXZB7Rc+G
3ITBUpDQKJUM2aBJ0BaJ25VYtOGB+/18pxOnOnTvw8ew9dXYnVy+g0ksZlL8f8bf4891JX9WfiKW
G9KZNwGkoxGEWWaxHbpr1a898EnabEZHlDVOiweG7ctdCRc6hQZZgGgnFgRvbqWYGjOfPdu4Ce16
NvvDLxR3L7AD/FOEuCucU+BOuSUwGYBa4T2+T0raOPg/fJbbS3iYhEGJ4InH5B/0PUHs5T7w/uVe
Rju8DCto4NSVMi3gRwtRVlLdjkabXUx7Lzevj3i+hIIv/ntEgQzkToQcrtjohvgoGEa84Td23B5p
NkItNyaN64mLgWE9GJJchFzKqPDE1Id5HuCOzTCO0UWfR03ARy82/h28BOCXM1Ncqj1PY97Vh7fQ
xVejz0sDynEEv8FuE0xGxmCgmPJxDsE+TTRmoNtLYQiL2WNiLaAtfmnfBhWXHO1/9HB4XoM+BJq+
03I157S60RlDg2u5facbZMjNewBmbxgvciYqXvEj/xNRHxDV98xkW4I+AS1HriuoMAcJBZpf3R4A
noKGGZSPCf6L8xrI4cQlqJNrdxsZ7PKPQQ3tin4GZbv4iQmMIBe8fJalRDgRfcTB+kzIHsLOkF5Y
JEQS5yI4pgCGwo9E6sM/RhjWdXZ2UV95JCzxM5w74PcKsUQMv7iyS67wgxANem7iFzjCUnLsvEeg
c6dyl9JSCxtCLt0dFBBZLlwcASACO+QCOzLS+JeIafCVMFRmKDK5MKYX77SQdEb6i4g5CYoeEVAt
Wrg0aBt6OELuhRyF9tAWM++XTFC+/h/yORtCSv5SpxA6FqXFX5Ebm7okCi9uxPDJyA0LDf8f3Jg4
L3JwiUuUUU8mUxmbvEMoWMT7EGpMnPE3zRacguhf5xO9vpksEsMrDszQvNlYuE8ncVr0usTsgmES
tXijDRcDDSzVCcO9Wd9o40Vqw+sSutmYVGQPm1r6d3uauuTjroTrdeMWR6aC6hgqAR4mLx83e8/4
Zh7zW5hzLV4ycyMiZbIFzzKHd82QChMJKVzkED/kiwqnAgz2CXAr7/IQnwgUnUKi+zBoklAZah0y
tphVca9yvzKAkgMjt5jnloQ9crecuwTuynERHgnIs6zs4LTfWCN2GuJzYGQJ/YjqUooNWTbXtvvl
srEtTLH5GUtoBX8tOZLy90xMLeBWnHqbJYj14ZASG+DonHgHguB9PhGVJHYE6/NcWDIvtgT2GqpY
lndeCzQ5qI7pWHbgnScnLRwncUbgkeVskzLkRTchLjdrYR+Jyy1nIzAyvFiaR3PLA2A5NhQjPaz+
kNnJjvrrixUASNbyV9KLRGdbOh25Otc47PP0XI7wEqx7DcVOHk02YqSdT5hiiKoWPRusHKxLtgnm
bcjxoRtCgQSoU4fR72/hLiH5iqsVUulffylEFCGO8R8yv2dCTxJOUccrCNCSK1n+CbWJbQjW4peI
B+HYtimMtOjFeipTpDPsPAe/QRFGhKo/UzC8CkNQW0aiKaMkENiGdUxWcJncyAsG3/SxRKNckod/
W2soTkBOYKOI8SmIYUEkE3nPcahgfi++KXyTDSknxPRGziOgB2/OGxHzbnW/cdIY7CBC5CzhQuAc
wgRHUhglwU3+DIoK/766YpQRJyoT/AK53dWF/AXKx1IjVx3VBzAgCacEp/j3LyZIYfLfmctDI3eN
JD2JW5DQ9vgmKXFDuiueVogUFrnyHeDwajND4anJetWLdIxzLk4vkrbrBg+uwwikGH+CetweUJP5
lZdiV9jwmeDPw0GockPqMglmgO4sJ9hBpiw8POWJLJAw6ygY7RNELlmO5ZQSzhXuxECGEDlpK/6t
uwa6zu02fsNqlLX7vOmRXSKLrNRqwtJjYMPvGBl48n8pFLcK3Cy5N6jMDg/f+rkHnO7SCqqhFJwv
ohvkspCyB2ogDwb0DYMJzxIW3533JufsEXT+hvyVcLxe9IIP8l/k4Zj0UEYyTaE+l2tJCssHWRrp
/L/andqJa04GLgfhI55GrVjmcfX38WhGfLkUT/gCQnS8AtWVeNrTPLvC5ZIPmTy9aCqvaOKlz3it
lYLLUIF7zq42uA+AodbXoF7jBSF/LTxUyKIAGcyegACEAsZzAB5FFMg9Sz0vFS+gFdeh2M6Lf8sD
IjvQm9gGzIQrwEa9arG/N5zmiUsJNpadXoqbsye6Raz4bOjZg19jAIlcCOZ9tFF9PtNgzpHgRx16
rjldCaVA6beZmfP3vbGUeJ0ExBvtFTMdqh9PPGypD+xyldg5QwW8DI4gOQx/djxvTMWQWklJRfkg
dB2Rm4T7vcgp++Z+v3gyyIAmx4QQARyTkpDvDfQUlBhdazEK7+jIVYa+11AE53dcdqU4+lqu8eCy
rsDQBfOXKpc3n6XzTjNTDSsPejXFe4P7DwqR7zbNYhq9kdMesNq2egOxsSHMibdWzggd0LUVdxgT
JrSCUh/IWyEN4j8EtuNdsfEvqBkYjcg7JS0EBk6s47IjFISFwJ8I6ugGG6H1L8gIuvbkH5Fmt2HL
o+VCbI9SV/bQZCI7s2x97LrQHtizfXEekMWB3XNyZsv8iqaA8k8TKUBwFJU8A2ATPrNWRDASI/HQ
YgGYXOQrPpfkDnM9du07zYn0O7JWoEfGCEbaGcFJNI4GFxTSbIA8PmgIMTTqYbD0hV5oyyo+ru73
CGIApru7sNmn5BvJdfptIN2LLwia6rxmrwAVBEsevgEd5yAZQl2bz/LBzILoJ65j2XfYebaC1ojj
0YeLUyYJwtSUi0p2qH+FWTEw4qdtzOjmsDsVLKeW6AF6Rel0aM9RHWMcBX7Fw0ivyMPwINAbIeit
/9WBH/sxb5ZC+mz2ia+SWixri04/I0at0u0oDEgvf7K1FO4rFpEecvVf6ZaRFzB+wituiMdDSsVz
/C70VANs/C/0MJCiGA5GVAUR/THR1/KGtRUG0KXXI326nPzrHHPvyrCGhtSXg/yxY+n9Ev+JMF2O
s/xr0ZNKf8rQ92XLKqWGmIKxrrV4e2TFkzenDt5LOVhtlskub9ILVqpQZWsaDvZ68p2lThXOrSwL
QrP9f42rylBblkWI1y7AFr/6rwLlWlGA64UoLk58ksAhDOB/ZTEpE2y6Up8K75sRAgL3hq5bwAy5
raBrcrQV1qEnU23m2bBo79+t+T6gOJB+VIAYWSHlJuQT2l+Y4GROf8YiVmiJNh/HOfGZk32ojmn3
2YGkSVa5Ltmoru5BCqTMogE+kJ/AEfl3wKTJx1wOCyeVI9WmqJZCS46flDci2ZGfZv+ovxzMP9lB
dgRe14N+WAdy5Es2uJMzPfHILAskJskOJZwD4cDKPA5Mg4tFwnGknAd5tR/Bc9DG9kTik3sDeYep
MtlQcc0j70mnFZFbMsVntxV/NnzkLGWRh98YT7KaDkAknKo9t8J1dPKJUa/gBnxkk501H/7K3X7c
p8so8w2pxT/1TeNYrkB9f59QLtoxhiYKCCBMlZNcrzer+BXoLE5/UnwcJv0jhn64dOhRUSN4yeFz
6U6Na0lOTxfdTtaTi3KNMbHTQnHswrleUhRAXhj2w+LMQTM4qe32qhwy2wcppglOIZi79bJkcaQB
ZabQOyIPpXQcpJlTU7P2zNXbHT0xIUVWelv1YU+al3U9aQNYLO5b5Ymv1XVSTPOd+Zxcj5+ZNtEH
RN680EficHNgkobkG2OgK6s6ehFsAB4Yz8tA9bq48xl9LC1vj9sokDYzu0vA8w2GE0ILtxUYY31T
RfpGF+f3BYSCKTGE4/SIEIl9rYpKbGzFsBuKTNBEBpSXJOYz1pfYEAALQN7Bg9QurMwVta3qpv59
pId6H7rRh9zgLhECLwZHHVcPcQgKmqD2HmF78Zw8JnmsRo+we+yj6PSLifwrttWsjDUfs6OwnGVP
a7eqUiy8+iu5cT3U+FrOPgmmXVeH3Uy3OtF9m4uIBCswTHEQYPYxJsfzB3Om1hjbllV54eCmDFQS
W6bT8jqI5Il3Iz5YzABKMigDjC48qMzPoeIXGIM/h5/h2Tc8CUp4Ol0iluEXcug8PAuQWcrLR6jN
3byxRBzf4bO2xhzvhXKAh42wuTmAvsxagXAvEG2SDtNE3TGa/3+Hs4VSf1H5eXQesvkfAVeY1G6w
MNc3yUwV1gcQz0o8yvlYIJyOecs5o7hZgo4V6HxMXRIYCFVFfa1vcGNKj3yBWjS7Lnh/qFpSGRR+
ERso5fCbRAwokIy87/A1EBzhGpHEJ2TXgi5JAEF1wB8UWTwUESTosApgFkBgKfG2QKQCB0od0S6w
b2O+QblPWyTbDa4ffGQs7hKPJg3ffH7xu2iLDlNZ/dGlsTvz05huzl7+QowCTBJqAATk5gtw/GFG
iwupPMXJ2ROgg12EHUafc4AfL0vn6fcs7WEZM6kZz1Skr18AcCYnFbsztj0tP0XuQz6hVVY83o1k
U+mx6cUBcWqEyGoAH9InMWt1msj2/uH/ndopcGBAsogondIJO4GNMVJQn20ui9NRZV58M8XTBwH5
4dFxHjAd8FohHzEh3ca8bPkBO9awfejVVA0NY6g+9UXGbWbNJcq9N3MzTuDF++JViVUtAOyLu8kG
x8Wq8vOGah5YCP5vjKeTgsYiysGb+W1u6k/5HYOu96IkdfHQO2Rb/lMtHrM3R+SQiwXTRBn2fH2F
yahyfC+MFTdvFtXwHhcz+UHGpIChgbG6I+KZNUCv2RaTqtaqGWaT9+LBzbIJN5/hLRpUlDy0TbQj
UgrR7fABj4od5ebA72qGOkmUWQhEE/aIx8vCHi0TtWFMJeWWJGpI5k/YltJwcSPRkfkgxZDO1/cw
ZQrYHO/xLXwvmmFJMZFE4v5n4MhJ0KSgULROMVs9SHoJMFQOq2PpdX3ZJMQj8U6HD8BOI3Idfw3I
2Y9qqoAedqBsecfnjA1oZNCSMeH0slDgcNoz/+ZwfPwncj1laEQPydRUhu9Ra6Vz0xvll+7XMTfl
9afrevweMtD0mMdF8rXx5Oc3KsdnzJ/qfjPSScEi/RIs+gaTBLcvR48aDK6a7cNtpg+32sKiQJgI
lRwoq2sTK+PzG2+3vHC768/Nv/F8Lri1UvUFN37Xtrm3m/8BLrsutGJ8hsPVuvCyEx4ietMUXq1i
c2VWfpmmLXrJeKdO4jdeFvTEcChH7+fPo/Gy6eNkq8vOyXo9SQkOCsahdZjn8L2pcRmbbcvRTtkm
0faVcz2Uy+bqn2AS03D37TcdZt9+1GEb+XZpPtjf+j8XHdyFXVDxz+pgdwkM8G3SWz9u7x3VSdSH
j4mm82k98cOhBGsNC7ymTk4nmROqHVwMq8eaeglOEPQwmlc3uUYFMVQVP2NAwuDrSXMKuG/djgYV
mZ54VT7SQPhQr9K0JZFGP+AZKlaw+J+Ht3yc3cIbvEVlhLSppfvX2usWCOFo8ZbM4LAifJu019Uo
C4vZFfiTorUCDsX6Av8KZBggRVYfKvyCKe8S2gY0F51z/Cbd9zMgG+r9VwecfBZ+RUkogZ+MOlMn
3z87di7xTLiI2RFFxx26kvVpm3Wx1jT7Dr4GuYGcxxBPWuENUr4VLXpqSjxKIXzykNVJaXjBr7V0
4aVUMDAGJYUlXBWfkWdBVXn91dcdGYh49zZtCtcSMaeGbq10AL+r+3A/gwc2fiwO1WN8xtuRQk1m
tc3duymoLaEYhTD/fOxu8Dpxqa9Qw/pFAD9RDEE6jAHToKR0gLME0eJutQflXrWUxKp/LwAszKPh
Rr9ml8dYe07z5Xlu0MopnfBChvt1m+7M7DG+AymVDDR2CJTwqh12JnoBWYVpbgXjwRZ3lzYckjMz
FNpcErQRhNJWj3WzYizEZJNenoufovGI/uDJK4dq/qG0o8RlL1k+xqKjkvDG8yAxZmvQtoJjatWA
xDOGsgmklRGXKkrd9uh5tQ1AI7hLky4H7BZdB9p+5/Xhb158xk9NzSr2QaH28YmLqLb0YBBxmlCB
Lsf5cF70YXscmN+/AQruqnUBeXP19Y4lrpzSHS0BCOJkWb7ilmLDW8oivp4bKwdSOtvabqBr+KIk
B5ThKYCoy6D5+VPre+0WEYJFkzVoz7qYycJHzpGkE6AT3cDvqG4Su3ODqqs+3R7Vb8BcGsdrLK7K
1uDTthXdZuqed8F2qTLzpYDqDayP2Zn0Iry5e5IBALi41tcoVGM97r3cdWfnfFTSEOA419hcgXmo
On+vm0XA2ZlMP8hymeB3wTig2HBKqXDdUGRJiCqAf4egla714opE9tqBouW0mA6eg9Nev7o55I/x
rZ5WODTXVmbAct0mlLwd0JcKaAYigcIAe3geCNkCxwoyEuixmJrmFmrVC24kBY5JDPiTg/4dO+Gr
1g3wRJsAodZuy4XVhb2Baic7ukm6MIDUV0S1b/UXBcsfK0U9Y7uhk2c7bk0VCMfv9Q1CxGOjLSUi
GJ4rsAZCE1uFPMkc0e9tiBwjhVSDyMoY6z65uobz8Hdu64JQSjDxxntSqJSe1jVftEp9DIpA01Oc
lYZGM76/lruxwak0AUYI9ZVxm7P00xXdB0gLh1X4YmSFqih8Oyzs7j0+Nc4LjhQJNSCT6SO4gdlw
wuGN6bRwWGPJwyplDL+BmKIroxoadNp4WWamdRamMdgkBm75EcnHc1Z6OpZ+aUgJkGPnK5MG5iXb
66ZatteQj6ol/MG/9Ol1mQmu7pmLZSY85R3c9iLxyIBMf5XwnVrlcke29BUfKvr1iw/rpL0zb3f6
Hz3iog8aerdJPtl26Onp8Ruzns1/lIqS6cAi1Q87lAMVc0reVHg2bgvzd9zJXQ1quXiiERlPQ4RK
Sgs/uIN1g1IsVq03eRb7VdazdnjxgQhBbEGfh8LliCVNiqADHYeXETtM4lN8mbPKISTTPqPXqGVX
PtzZN2urnQbZ2X9XLsDZyxOmgszrxfoIL9H2vsD7ivPDvQ3o81BhIrMP7lPtanH3BrDcwBiqXygM
LsBY7R9eSAuJakJx4pbrEx1sYWo/hR7tdD/dK7wVSxYC+urShEuWwX0S8HWv3CCz8U5Le6ybnMza
22GTy80HJoRwA603El1otOX4sSWXbTLoTtphSfS6EtcF0rRUMZ/hhfmG3WPxx4/i2G5BsNedVTK+
goU4VyyBNNMYSoBaCxU8hmX2j/jMt8DkIL4wUvuai4BzCKCBuBN4ViW+BvqQjKH7QhWhyY+h6wn1
uzeGqfOkYnY1GkTGD4SFJhzuyIABlj5CEoRrCjDdZQfo+V1Osq0Cz5lB6gA/VOs1139eAYg4CM34
zOwcNJop1IFN7UCj1dvAHFGmgplCavXS2XllsIU/7Za/u9vDrp1ACJ+8ph9fuZjGIcc/Cl+465Dh
px6oCAsecKMBGAKKl3yaTDGQLswWi7tgDee+/57Q7DasUaC07D+fQQdwGQYCO5ZcVR/WPcZKkt6c
TU5IS+6uuuAt3BAvSWHH2esnlV2ypV3jXd8+Py110R6c2v5Ndy/gKK1Z4uv6jyDVyjWUHv5TPMwW
TIQ9u81VZPQ0NgjJ+oGGcwk00oub3+DpjZW3cKWaZf2eKcs6voPbET2uBPrL2fl0ngij0llLmKqw
1AfdnUm1Uw9u03J5Hj8CdjdWYshJjGz6ITVp1EzxDDhBsRGyR2smiJwARyJmUL++EsxFqESgeE4h
prGkE0WEqQwt+jCrFrzF8/Lh/NHzPjxUljSGPdRSRxwtSWGS8Uv7N8WWs2SK3LGLuRG9pLGgPxuh
6+pVbja8ecUTPWobsO1FDTdnZThNYTR/QGR1Vlz97eq0fMkQnmZtaxf/vNlN3pMCwFpzLiP2LTlC
XMLY8rJxwPmcc75xOiYjtilwFu4ApwTkHvSnlWRAYZbemArLPwY7NQgfhUDAjK8I+zxcG/wtg154
i/4groaaA43UJaZi52YcyF889w6wai+gMcJ6S0gF6GyTadft7zsOxW6DC8COFZ4u1D9t29G5b96h
QtSDcgTQ18f6XtkOCUMcwCfqfMyKnR5uP6JKxFF/ySmAYNiKtskkZ0yRC5j9P5LOa1lRbQvDT2SV
ShBvyUFEEeONJQZMKIr56fsbq6vr7NO7t+1SmMw5xj/+8Az9JoImMidBdbFGl5ojW4hfcdfMTlvi
lwCuS78B3lX7AmM3hx2+AqG3OsOkYqtbi6fTXrQIjCo4C7tRe1KmoFrD6+IKCantNo9OhfcDPM6D
+6Oj9F5onfbB03BQHdMnBtewiCjK4FGCdbrGEDptFRTkMJWgc2Jl8GDgA+YHUQyLgRGGmqzkvUNN
saR29JNPD65szUnHatuP2kyhFbt9jbrYb0yK6MJs8mhRWryAJKlzaKyIynVmDUIsGD5h7YNe+rtb
FlaZHlEtcnQxuoWD/O46l+RimGcEqy9O1G7TuWih/pSZOr5udLH0y4ubdf/BlDb3sJYcGuwXng8Y
wmh2C3SVONUrcnXnNqRxhmQc8cxe3ptH06xxiOB0hp6O/mh6eNo3Aj1V89nYKksLl03MwEYV0Kne
117UrwrYDNNexaUFqVeXvdcxgkvpXlc8yQC7oB04N/fPA+NrPpcjTeOkGpQAJlDlFHqDj6NNDyEx
9Iw9cfyEVlKBRiDMg/XmdPb+GwYxCuqGp2NfATs1qeGM/4JG3HZvG85IDTIIzmcQZxiWqtHBBrXD
3RKhbJHVNpLsiD6fjHdExkXApKavWagh90nNIJcTwzoZznuPoJzcWhq+H952Dof+AaJn4dxeQffg
d7nYyDK/g4fqavF7Dl5Y9C750+0OKyLAId7DbueKhwU87grH5mTZ+/Wry6B1DE/BNVAc7EfTxmbT
sK+jbr9TOdBbsBR3BbMT861bAM66hFPIT+/2ice0GttufOy/gqoXNx7QHv+LDK6OxJEdVi/w4pNz
b1n8wAsNDjliW6VfeHfUS65Re+c7bjufUE9qyJ1Af7e2WZBas6qyS0BNyyT/OHiuHhlz7n53DVKc
vI8hiy59QdCz9iN18Dza7Tfdj8ajfpDHBFHt3jAbEOYwXd0qXFHWg69e3S8RnprinxmS/RCTQicO
W5XDRcX19oZzMRQXaLRFyLK8Ma6DusoBjmMZbB/KuJ02Mdzl9Ayt8iQZL9W0HBu2YXNcD+REnj7M
QRE4/XBM2ZMw/5dp1f/xgExh8P3KXf3lHCr3zCCpoIIZLgfvV3zVBvq8A18H8j87qBBN+HBvdibe
I+Ep1NhCSJcpTKGuMQuQZHS7IGz7Fp0Ihj9NyPWqXkGn5Z4xVaLyAS081aOKG6X2P2+xQa51mx2J
lrDka/ZLbldelMEnOC2OHKXwC53ik+2PyQ+BFKKluBrp9/H9hS6LIaAhxvXNo0vgD9fSfTEG+Nk4
W7+nF9GXLb/2pkTxhEJPx2yFe8x+9skbDDeAEmBRIae7g7vkze3bS543oVOt7ihNDVzfgPmRJZ+s
CvhKtP9H5gvwKvFI29Vs8635EUs2Nbrf3E+RiK32jkyPwsRRC9MteKid7HLBhObFBPy6D8CDwNmi
9+Q+/57sevvDBpaBwOoK4jdY9umyrAro3C2H1zGxv2Bf3Iy4WVt3zHO2l4Wmmveu86NdeoxaFeQ3
ANPf/IY+4IILdRsAIucHaH57vKCFxZz0lD/xeAJETTpvDMQSjtjq6NRcN+5B1cC1D3d6/Lm6TMIo
5TBA6sAUxbnm5ujQERY/nn7OlYOPluKMVAWzYesxhtL6ZayGWxgVMhSql90mdo4UC92p4ZCVgQrP
qeG9Xhm1FWz2Ngaw42/0YJdgzV0Q4DB5gIwBTTvGnKs9/OKAAp7t7uEdUjt9j3C5sUh+ro6zA6je
3lbiO3xbXO+cW8J2F1KftM0pKvNoDwsQwhLpPqchiFx6SimhKYTBBM0z9gNPIj0AaehGm17XL6dw
38dkLqfNp1dAJzVbor55Rqs2IbWEyr6xT/pZtBnFj/Z0M3pBjkyOTOhaFkI3GsKM0Q01Sie+Q3Cb
NrfNM/zXrqmQlY2cSAFfMwp8oIH79kTF3xg8QUcr/BOH4VMbVLVO6AmcpvbLN57Q/D7r43tzYN0+
OT072XEZ6W2u2TFTGBbw8J1b1iMC1dUuRXTvzil1DHa7jnMrwu5t2jrPvsCvj2e/4Id2J0dmN/qg
rU33jaysLDxCGpzjpac8aUfoeGvd1XByOJsUNAb3erT8BReY2PTXuhCWoID0zgMeRJxOaKLxIDbj
Azw5xVIZwF6ySJUhn+TD6F/+QU6rGnZNt5oz7/IUIZ08BRf/yCb1B7nalyQxVlQxAKA5R8I1zJbv
IL9BPyflEkHA9xfm4C7nV1hidJsxjmsDl3RGe2l1ZUJ4m5TnEBkFwNXBXDxeDD/vgY6YkM2n/NIc
dk0QTjA/zc5bWd2HeSFddrtDcRndBNaf3XvQXdFD5BnXCoXcf8IIjewAtPhgZnscCbYlqZRmSj2P
ht48jTGWSDMVVwP+qIMNi7kk1oj9m58Ei/tCuQ2kSDDqXSaEWPJYdel8h9rFRTYrA8MXHw/UQw9p
LlY0WNkCCi41B/SB8ALNrDhYMWNpncYMmYxVgMrCs9Z6VwIQeBZN7tESko1XlmAHtG8uLnXACrwE
xxzQD9KTkV6iYwAa5usuv2brzt1aFAUqrgUt8yyeYWZuVqV7WXq69ME54VAhYC7dTxcoGBpyNQfM
dbLbtjAfudFh+posONBgHn5IdejUlvvg+lwSEEY7/XSEBhdkwAJsxx9zgO/D9jE9WR2ndbe2Krpy
8Yc45s2nQ1O8Vee63c461m1dkGOHP5MMXAMIU2ow2GPt4D2ml5aVLpc+rtZcesbn2WlxGyNTgnYS
aHdLP9iv8PO1BphMIAU4mlsitl7TTvoyP9wVq9G1tl0nuHqQoajkwhzYzXG/k7Z1hGq+YWH+giwo
VSh/+WWuWxmj+u0NLyAbI5MXNhbeeYJsmAxtGT6fIb6aXZQY0LeWA254xfflxnP6XGNKtgvjTgOk
2BYmIEzFn1kuMpbaz4xpny+KfXrwBVER0uy0fCEF8DewpoBgkfzatoGZp5nIHz8izn9QPCbYNXKX
7Id9H7OTgwlFRCf4G+zBHDvEdgdC03CDnhabKSdqluew6mbLRYwS5GomuWg+vzGijE7/Y6KGrwaF
/xnJ+Kr433Wd16RrQPoAkK/MHCOMoJqmbGBNWtBkOcnBbZM8T9PgbPaWSd+DfRgwp/mZ96W9bViD
e2muj19z6tHC64xZX957tCRfoCk8zxGYUwcn3A8lYVNlbEwOgzc4Nr1UnSMS1OI0/RoTw6bOBVvB
QqMwKw5b6CyIWG9t98qT6jz5xw/qJ6cW9wmxnuLr51zmbuoTWaivohbEEqpXURzi7uCrDLBbmBvq
AbeHf+nDC+2drMaqg0lrx9HtpXuJDt6Jn/fyG84h7qRav4tDkW5vu/1HdM8pVk7jEiLsKcRu2Pv4
xULQMOFrQHh1qNSvV+ZaNyAhRt8oHfBPYutmVVDGM7QRbzhiw5gGkYjhq4xMAF4Y9+RdV+mxNVgZ
t8VmDvLmqZMXCj1BtxJRYvF8QpArwcGhBcIBYQdkt4QCaNYxOxjMEITKTQfWg/CET3DmJBEQ6Upc
j5mjsWZJWrkih8GOzMyZ4YR44Ah3EPgG1ilkPiY0bFFOa8pKgXnAOkuN4MMHFlKFLIqcZFynZabY
MuPxQkWI/zpuwwPDZn+jrOtanvz7d7B1pj3+I7AOWWMIxd/udHqwlL7W36oZjvy06F4VtcGKsv9X
Oz0mJd9CiIrnEbmBzCFA/X1EIcBV8cc/jY2AseaH73Rgt2vG7JXOeysxfpCx0OqMgQuvuFFztRm9
tSIl0iIGiddhOQRkkAwSjWHfzQOTaDFdO/MIQW10lYgYBCgbN7IVqIp4cxnBtNE0dKFlqM4pwm+B
wGRilIUmxUWQAsuBD0YnHJUhHLA/fYgwQBjXCbeEEV1vz+cUDklG6COgGNRGCnhhKYFAch2NOW9o
ZUJbhmnJnXyPhfEBLLGRF+Q/ohs7MKFkyidXntExBuKYQMyE1QhDkqdUSDz5uy/7qbzij9sJJMoC
kyWWy9hNfnCLPQP3GnZh+fVHuZbPzNYBeRc2kHxw9phqxFSMD89Yem8F3PSC8ooMNS4cH7JgMchj
dY/kbj2mEj1DKjvwO38sZGqB5w7ew2eI0eJQtR4YdK/vU/NeOfS/mvx9IYRTny/n8rDIivxj3Pwt
rpvXynmUuCQwvXnEYXjztKl4N8DdZmcvFtRjKcdGLiRqI2uhmWPUcbNB9C02edyqxMPgZ+m4WZNL
5nSs77yVdmC4S0hLCv/aG/yt1i2/hcxd0HSncu0JqpR7QtIgcndQSWE4Q2V2TcyksH3CPGgNsVrs
tOR/zeSGrdVc3I8QKognTItf4nukkUCvY8CDzzLUgq+JeUJpO84HaURlzkUVEoolNq7UIuWA+yK2
/vBTYhiHyD9KlCbQE/CCePbq3pK/I28O8ViN6F5Ah9v0jqK0UML2rBUW2b7vXHsFrl+44A9LTJdU
kKdeM5Fkkl9YkP2g2nqPzczSuBgdzNLbA1W83n4QPgOl3+GS3Xm/ZYIKjd/d7NaCAbxb+fev/SrM
Nxc9Bvhfg5N4nMSDwXpKYGAQyCG4zNTgRwFEJQoRe8nsSbvaUAZe+d4lCUSnph5j4GTmXEyNPS0X
n3Iuf081/4hae5fVgKZEo2bqEGqEqiRI5f6IYCEVl/SBiAOExcjLEC9w3ncc4jnHcje99XZbegaG
52dzDshn8rYdqxkc8/dcB78BOuTrPN035lhfF9TO46Lhn3RORXMslllv98XZw27fM3q4x+FG9yUu
R8qGE5eFHQsYg453jVcVpY25LgIVKye/inTscPWOc89f0StvUAXIifQieCYQyt5trEwrYkPgrlDK
hGw0VyYJ9zkceGgE0COG8EtCA18xrOvZPmUZNRyALihkQlR+JfckoX/n5DiPWrkQp8rwvjeNp01R
32k7ZMiAH50Z7iTLGxkn5nF2AgBBiUDzxWwfoA5bXmQlSMYOMLYeB7s9uZD5KaTFsg/diwr+U1pN
xoroWmpyuso0vuNsKWxN2eVhgpvvlN0PaE5OtE56wELr67bCavU8mI0YWAgnJxzQ+z9nfAu+OK4x
0QZCeTiNYZmJedP3YDIZch/Oe0ZtqljnVds1MJtbGXxfw9xjNyK+ImjzMRSr7V6FIt+EE/UGbZoO
8K3j0r+caoI71Ep375IC/NiJ84hmfTyNZ4FMDdwAFZ64N2ql02CfGuvL6kVg9Vye/kE9bwbKQh0B
O3uKd+q1W+adSWnwnoFfYebWZekdYvakD4JmflhlotSCecVnx+Pk4RAwYB15/kAVwwd7q/d8ms3g
l2IcGXelEGGBs1raA3YYqzF50yay9YUFkjiYG2dHiRVODgpE/c8e/tmT8IETHnfijaejn4KSm39M
70QjGfHgeexj41/aStVAS5vBfkoV4jM3Ml5W92L/eOt6ffEVgHCzQBKlWNfZDZe0Fg/x0m0nzaCc
XaL3fOmy1yYHnB34imwDClK7XUkjxG2Hyokfz3Dfb7F/lIHsITW5LHvrscMNoey9H56aXBgyWQfU
geFvSJvIN2ny8KsBI5tL/re182x3nCUl849yEKUtA/UQps7o/+GpM1ikIXi0zGe6n38npFNEpAWF
OtkgCmI7IqTsD3khyP1JpHyMK+8Ogzg+D0m6SMSb+zjexyAAah+Pz96HuB0kqUfsmO52e6gujMUf
wbZ26IPA1AvvgfoSnqnMdNXw0Sv7YLUY/0nrzmyfuaIjle4EAbToWF8uKexxhzNPhOFylMkWxaAG
nnlnMEHG7zXTtzXjAPWM+QeFwzM0nLKJB71mK8mH2YjKg0TGp2ks9lRu/jNUOD6ZbHWs8g4Jwepi
inKz+eBwANSaKXojavc/zJ/qr3XYXb+21kmq2auwlXV3Db4c4k2MjrA51VllIxx9u3gPgG8gnNDt
ggrjab4IIrnZBpPTvL34uyiosWFHAD5DuxBEu/1nXyLGWajvhhtB5F5reMbfcS5mwKpu31EncaQJ
gz3ht5W9/GCYA8/CacE6Qz/Au9wBICfKjHlHF94yu/YCixSslikSFkInFi4snlDGUBi5CBMASsDb
UMNWwXHDDI75k6mt99lv3caZheipHmYuDN3XzaERa2gah52EFlYMYcr0EWBRIaQVht24HGiYJOjY
KVNwWIk7GyLCnlQzbQSM8mbQj8zhiVGLHUsXj+nPHtYwCE98w/11VjPJ493poczHGlMY70GfDLJA
O25vxPdOHCFF2nhCEwrzLIEbSqWgcLwfBhjMI2B8sHE0bcM1YIaO3iBU12jzRlPgh2AJP4iqKDbt
IdRtfVf2L6j+1CHfEzZ/ybSA6feAxMKyX3QZDAAubBiQ1+Zyd0UnMvhgwW7QxcvYcqZATnhP9vJy
HQ8a4oUoXRkSIMKtuQ9tm6sBMH/HNtLIG4/wqDnvHTXcctpM2zFQ2md+mgKrPTuo/9H8qzA2vDLX
nYZfYbekzSFXgs0ZkK9FeYRJGqxK3OdRYsJQTPZ2gtE1ahA8xynSAFpxCrEm75DgM0AIETISkcW4
DH4Mkouu8ONnPERm7Xd6ew9DeotPMVAgcuH1fJhoiZI8Q/kL7UJk+nr/5sNE6sPYGBjc57nexws9
hV+pe2f8+CpEoUZ68Z4mKThIO3jn4cv7Ys+FhMTaSOhEjcJLd67R14M8geFXA41JfQn0lIfpk9Si
knjgyN22vzs1FA2OGoqj0JEDZ9JAdlA6Fb/FhLN2zr1mZTWHXZ8L1vWXcLMRuqsQMi78aJJF9h6A
bvADBgfdpD3xP1e3M7/BPfQ/uJcAh5JRILJ5DfuYWTvGtkE8jn+JxAUvSZZ/hu/hZyBp79iTLd6+
iJEHjeCUyAoCuf1hK3Bj5IN9z80/AyYCf27YJsBgILkwHHyysSBUO6Lv4VEh5wQlKkc4zhQyWP9P
J/06EtaKuH/xnBgYCrCZU9W/es+VHp4z6F0YCV+C5fC5O9Iwse6xdUAGX+JAchkwYhBadsddMC9f
o4mYKBS4bJKKTadh5rgIYqwJYMUotO1ypi03pPi9wS8IaoMN8djgnGHjnMFWgIUJLKnOGsR+2+PY
4ITmnG44r2kXqAOKtsqbAVgse9IIAMGPj6PCqeEFGiukBg5LXZQIqBaJAlRGKp4+p5XIBEC2GVoe
523nOuSxQfsuZYi0MW8PQJCOS1oVEpT7l+yQPnrNXWf9NJACtCiY4AIKqfAZgzxSfskLZWWrhdXx
6WbX93kre/bVScs+RV3aDSHf82Li7PgNNZpwK1v+Ax9JmIVfii2Rzf38w8e8jsG1fSCs84hce4fu
OWaKHzFLFZ0pilAaFgiqwo3LYf73FQZo7n6uwIvjmimYMUC99aQzG3gQm07BpcNO83ZbHift091P
SGJQYsptp7nRHIoNSs0OQ3MjuOeNJTPbZUOu6ct/+YctsYYM5a5MAoVK4D+gF/By+X9YKCK4ZVBY
1ah69aBG1OV8B9wGoAFPYioPnpZqKQ0ZOiLq7HkZ8zdzmjsaq2A/um2ZDbuFsCCCJUCmOrj7atCc
q0HDaqP/1Zj1El5Kr4cMaUqNf5eJBzwIxIVZrlpHCkmkybiE1fhy5NLAHzFf8Rif/aZFiPQIDzE8
zhcZQxPWCALcnw0MF53iKpc28WD9uf3iLTeRZknzKLUPFpiMQ6vqKlNpWgcHmrz1DQDnEUIjCQ9B
cz1d40l8oDkW1wrZGcTCQaRTp/6XOXobIyaxb4PcNpzRf2y3BbCOQYaqAVhx8M5TsD+PHDqHSufp
9ij6zzQfOk7HKlXb1z0F2OGS683sReepEiSYkzd4M5onqqayiy9G4OwHTW/mBtK5QiGBDnxxO9NG
XjpXokE8CiLlIsxCnHmo8e9ZmcozwHNb9qvgxBE1m2CzxWYtOzASJMwWxB6L3RhDfMBzMZvQ8aQX
lYqoKTX3PNhvdPa+zuyccVgvS+aQqvdZM6nGqU54HEYIc0EPRbXLVMRZLMBMAVTXlZNmsDyw0RBm
BajBbSWMdazSYKGLMT7i14kyn5DBItZoYtbAL7Gx566K2otmrovch/Pdu04w59tB9qrQVV0CyA4X
iHFfq7Wu0ckiOsTVinKj99wpsPdCduWrAE7ZQvBrEdTkCEn5XIIZ0J6zQjxEbGaC8ZQZnWPI72q6
+e/IcPfED5QIiIKDSTbkpxBNz7M6rKkfXUS9s0ayz+69K25ktO8MEkNQS9x4wnOvOyLgwJV4nzsu
F9hChXzJI4aqR5n1cypKBkJFWgAfDB9MMFSBOkSe/d8pmALTCbKrQB4+GKoLkHDypGxUojzWcbOY
QfivuTqCkhROK2J6OhYAD0Dqh9OT5jN6Zfvwn+Pz6BbLGAN0DcijPQYKnIloVsnZbWNBFAFrSVWX
6269kVfiM4sjQmFvqNSI4ZaDkw+MMJMCTNJjMb3EQpYLInAFWJlgGQJFskeZECLIALAMDlVrEy3Y
6gUD4gKjIuc84YbKZeLhpHW/09XefWPDNoJOcJ800obTdYC42wwFES09bJWOFSyG0QAGJc34EyRn
8gaDpBs1Hmb2rXqwnuw7B/2H7TJb4s48+vYJFmlAl6PQI/S8JnURasmZo2lpvlaKhQUmBQGKjFYb
msAXTYNl/OzjiTBIc/Qc3eYhNtXN0kIJFI6+uCByz+Ydu522oVY4d7zEB+oTrwdmpUa/kcmlkHAU
zXQzOTswoIG3j7z++B/UaVuuDky4YIGh1JNBxyJHPcUFYzQx2E5hzDk9bwDcnjLCIavaflMDINnj
6s7aVjzZEA9K8iFxPLM4Fw2AQKYQYIJFzKvErkMwnbBtIyZCcHT2dhuErwESDnERkpvGwpYXXgGM
xAFNYgvf/oPpL1ZroidhcMoXLNxTUo3xOWOsDVGOpxBKTNbZPBk7g85hJ3zDrQRADWowwlFI1MKW
Z54P0yRTSIKVFHriUvH27SiiWOWWGx5+tL0lk2vpldgoWUlH77CiLDCGVM5QpXWvkZT9Hy2OMFi1
0XLBTMU9TRoj2VlOuxsAFD4HcmxP2jG9knyjRcwkE3gSlwZBYTX/nsDbwcw6fWQduEM+tSuwQlNU
3DL1AdSUWdMVfg6NGqq8XHHjAAx0b7vouBkLOrDz+NWFontl6iVhG4JNXuzXCJ5NKho+8cOoRsC1
6FWwVmAaxb4IAepn4//bRQkJERYBd5PHCF+GCa5K0HFphINZ7ZQ7DjPIgu0Qzg1NjEgA4dUqbK9S
FrXsV9Jgo/pAcCRWJoD3L/suOsu4Ra6vKmEX8ouieM/thEi8ZzOU8K9c4HTsDwRMhZ0/7kIH+QNL
0xxrXTSEs+GbLUydHmy8Y2ElIS1O26k0lghDn8gEYVvOhanPzgYineSzmRSAV5bMxKbosbBa7EGo
/mLuqTLkfs2b8E4HhpcLGuemAYMkdlVIXNg7QRbnW/D08R+ZdZ2sO5wqdgLQ+cKstwqykPYKJ0Ta
Ysjh+wE6C9DmryOWjCc+7n5gDDuDff+UXbMukMCka6BXU4HqJmpkIN660ZBcmIPRPjzhMzYIxm3Y
I2cl7jEY0pR2v37xPDEZ8wQ0VRNl+CRRAO6A82fHzrh0XfNaJAo8ZW8zxD0b7GcMPQkbUwKxWGxP
vv7Op/m2Ws7R16xvhlwPIJaoLMChucA6jMLp77ogphVhC7o7Fj/sg9gAedV4VNqdVfWXY9h0Sc0z
3P+CP3CO6JZc7TGGN8RKOqfRCfOaLYf54tSmWRKAVp8CeGAQVLiS4IVBG/bhBswBAMcIwBngp8oN
+2RNtXgNf2lAsi3na6cPHNr7pQfL64ZixaN5UKy8+2SZPCa6+8L4l5hR7IsO+Q9/3C8B5APaTv8w
O0bYuq/PK4Otv3fvv7NPH2EdAMzqMDCSB6mM+vqzKzKMfIGFAZDd/oGp3n6lrqmDvuBWHCjYxF8P
ZpeuLnm6TN2U+BG+LEUc+t89A4ap87XVmb422KpWXH1aCTyIL07LufSLAXECUFyiD6heG3lBcPQ/
VjsRK3+KMmI+7xCjVrTvdhdnoPm1d7v7gzVY7clL65pgxAb6NQwCwlUl2J+tu93JC8E9CJJ5WTzi
fTga3dx2r81u8Gc21Oc04BesCpdD4W2DkIte0nBVzksXHdxIBHjElbNEdl9f3DRwLKfVgltij8Yk
3zojkR4uU9Lqb/5jfvM1Etfl3jfowoqkYsMQ1+YdEKj/+VjHkGhPeD67Mz7yXjM/uCfOVz6y/3gH
yPzoR7FqZ5vdw/oVilekp/hXR3iHj6BkP1BYfqORODF9fUI7xlV8eQfUOuE9Lkdq3s6XjCTuDCCp
UfiUmBMgC82xfsfn4OaDyfED3vzCEdoXR6PHWPdv7umIAdOeHQkveNhh24enR0gw5CzBGdOC42at
JOGV4Ng5SbEnFjf9ZlBceewggc/pM2v/hV9b/zNfQu3jIhBDy49Cfc6jVaMnJFXOPQ/1HOYiT2kV
84lpx/VI7KYKNIzdYPci7QUHhJIA35tbb652m84G8g9a2auLLztMQ/gKeBI6fnVcf03ilsm2eeaF
u9NUTkpj79YwuszuZnOEelBhjfjFE+Li+WE4f+I2DYER8YpXBi3cAkxl2Mbz+ei/7bddILzFDomA
F1BIUVfZrVBfM9d4owbhLJuJ5zWLiohNwGLJii17Dajhu6svJ74mP73PEglHDjxWYObenE+uVeZ+
jJAUutjO4FKK1X65lmQDLURs3A3r5OXxrnXQV3sYQmjh/WBdX2h09Vk5eL5M9q8rqQs1/PqIBfO8
2neoPhvYW08deKeHHGB+IPKl414rIJfl0229HAherWPUUEasrYpk914TtzCCCj7e6pbNnUM211AB
mSUzDII1VngBAzzXOISNz/7ovBghvdUlfaaynj97t9ObAE+VZRkYRb+8cAdXi8clWsredFwM2woW
WrsGUk2bV4Z3mPKk0FhczV6vdybYEBPSwu45xNH2xT6eXOSuIEIHe7w0zK9is66AtSU+uzEHhaEr
HhPAGj5ShNPjph/+fibPTDsCZSP6FyqqYWKWhibWh2PZj8ihBJgAszhvxC8FCwAADSwqKQ1we9Tc
txV9yBIADRk3bF+Qjlh/UwDECnkSSPDMH5Wzg6Fgx1Rqh1bi2goPE7qGH6IhbKtkVu3ChBUiBfZ5
2YJ9/25j9RAEJ6qGs53nHHgrOdENikeo595hdyH7HJb/rzkB4iymUQlG9ptrG0S651iWCV0p0Tpc
+O7H1q7eGx/u0eUkX+wZbW6YgMONmf5G7a7dOHAOXTq95tUG5Gm5h5rHRZiIT1slr0TyxsVArkgK
l7g/bsNf9u3DuyzYFU7ODiofYbWUhdXiwENILiao6QU7om+Ofne36ww2w6sfva3zFW515J/Hw6gV
2J861LBYWlA+C88/Wi6iDzQA88ZlIq40ixrRdYouZtZKZnibNy3UpG5W015kcWxLnVHY3JlZjGL1
aCf5YjYDF5rhB7iMcR+CHiV6si/dqcXNOC7JNoWGNBTnlpNpH1GbxRG5A+1oNJzsexOyTRdxK3Np
VHHjm/MtHLFxwmE7PvUXtZnJ3dAVGv6AaTWhpfysODrkFMUvd6Z7MR0ZRHEmyEzbxTGTVnKNIxST
MPw/DW92mmDv7qoTqOImboF317hbmwd7pYV5DVWMS6PIGgi2dyU4eFALTsAhDCAFFuAth/mHpk9q
r9mslgvHvNsGahDiOxJXl36HSoWqFeAfwIgJb5ru85SGKceCAK6mBcBGlYWSbsl6nonXh5AB06Ud
ZEbougFsESJ1lmEG2pViWhqTtoBODNfNHblxoCRbT5bnM3VNWCJp4BZEb2wvPnOmsjeA9gifpAkH
EkbtNtAodKGtL+KstoIGBpJugM36cxIn5A2K0RLkxT51MgjfpFzxXDSq4YfWHoIoGAdOoYvEdQV9
WizuoJgmExCieRukq8MZW+JWo9AM3gM3P4iviI4onIn+L2e4vSj7CQacLBLxpotj+D5BEDT6qbEh
zpOXi4tm1BTDjz2JhwhRAH93MYhxDG8IckeAa6uwAkJM04xN2qX+NGG0cUXhJS3qVVewN3Fnupd8
sLwauFC9hA0BYwsRCtQtWCyIa9WJuLXIHeLPHv6WECtrAP699BuATIiHtrTa6ScHp5qK9dzS5kdJ
o4Z2RQw9xKwJ3ztq3av2FwSKUNXE+RGdFKe2JBPOYsiXC6xRUgbBqEombKnAF1m2d0kb0wMikpgy
zKquvAfTDYcGn88irZJIiWpHv7nMT/h8xGNww1hbyt0ptMj4BjM3F8ryHaTT5jLHMQ9w/V/IyXxA
5rzJAsR2ueXhEv5czpeGzsPlC3DnsTxvPx0cgkEzWHvpYayloB9c/OSBe6q8L3ybLcoATp+3ieeb
y/yG1ovnNnYz8bnjc6YZaZLFTvAZJjRDHT9n5P+Ihd5pll3HsEn8LBUODvPCQSBGXIQpQhvle3hJ
lQiEQRg1/Js05QPVFqIRkLPZY83Tw9WQKxUEgJAOd/bG1Qn5DB3Z2mfgLUuKZ8gKcGHRsErqHo4H
Cg1ymdJuZ0tbWBSCEb0dlSnNbNYZAW7piFfx435wPAbQBYDm/tw/zQdrUAWOggM6+rTs+EopZg5/
I4YLPxxAr46wbRvId1WGa843nJGYrMi1TBIeUqQxV/aim2+zRtkrF9x02bykMGA5SKHj82BHMeOr
RBZcBkOsAPIFBUmuYsq7s2dHwjeJx5FhCRRwvhRbFhMSxWQfldSO3dGbvIcThCUU1Iz1ABcP6eJF
pWBe2/IM4fw05Z7ATyADauAGGbvyu7IYFvGsVgO5fJLTanARZ/SydMHgXvs1lKJz8vO5PfmrpH/9
oOc89JecY55QPl/CCFKirD0+IHPiUwuR8OQhgSCuowaM5cfDlEkN5uF0bag6/tBZYBg3y8QZ6Hn1
1Np9H6xDFb100J5UO7tLIYQ+4PxZ+hCnf6ZrqI+H+6UPJ5Tv/yUu9gSRl9MZyeye/piDyYEIxsAN
tdPSky6x5nniQ9IBn92PYp06PDDv3UfEgAtuinAJeSwSMBb0Qy2otdBbNtgnsb2w2X/AKN/wb+mT
oeqAYgoaqWOnYD4Ygp0dMgauuCp1GMp/Y71xdxmZ6pi5Kf0f6mz2cSroiIjLx8lWKP0oUe3H9tuS
oHpCM09WCKHGOtNHLlMSm6DWQB6nxCfKSiVwiWSXEZWSYlnc2aH1YBzYhKdhKzQ2SGVJpu9sC0vj
aVHsowZjx6nSwqLw9Skjd8yyKOVxF2UVz2KoFKc+5oHUGqMP9gTZ29SRYUypx2gleavxMaJx/ZFo
1YEIxsgL/Iwxl4LGcL4rkx1lxI5WZz0S15jy5oywjLFDASb5Y3SFx5DKVuGDMpahi2mz/1m/Ddgs
T2MAqERRMCSS6TslgeY334Ap7d685Aye7XQ3lC8MpYgPeuYCWjG1y56F2a1pqy9/6QbslREBAtCM
pLW6uxHnRhPO4I+b7rr3ETt99TDFVDg5pMJPAeKA0ga+FyQxoUACgKFIlmjU3ehgP6edoOLo+DMY
F0M+JjGEv2NuKDMCeSxFdB/sKfMxIET3z37ymqbsuouYv4ZTLDvBGxFpCQZ7CzmA70GeJPU4zzvs
wIxSg9lsfwWstic4bLtu7WV/52eAKTaW15Axmsg+ZwvFXiwUdyb0aQ402NFs52yf+ElSgGSlv4f/
DdqyvgwWC4622bl3EyjbVMBxeTg5CT6RUJwa/aoJf9cP2AXZyjs0zXilPnC7xnjwD+UpnRcqAqYo
RNwxrkv1OfnRSYmRM3wmIfVAuqUkEhNWfFPtx89OtxRKS1xUT96xhfU3ByhubZxt7E1obCMoPmJg
AP8cYM5r/+nPGWsfqbYe1H6djdjqYpeHHoA7TVHKxSdgZijZXjDIgdBAEi2XXfwcTATka385E285
Ig5ZLprJMF0saeVR/NhUQNVIJsLXCXv7pOufARsIEtux/miVSeJuezP+s7rj9j13xN/uyslegpRP
pgosxTpcc867WdrgSOEolNKhAzXibs8+uHhKfXH3zSxZSL60/C170uhFYIfiOwj/mJsmM2cKGkgm
VGRJB5MG7jJ3Wiz1JRX43RjcIN64+4EY6LU4opj1g1+L39gyZCw5488q9tYJawPwizdwqd44UBez
mLk65oyAfH+uIswkhHsgrQr478+KmxOwujAGVJPR0aIL1sfcFcw0II6G98KWGPtFUEOWbh1Gw04w
pEg94E+CszlOsSxu1KsZ63NBMvcGPGe42Ui2GWNzYnI/2QLKfYWLJTeQ7GJM7oDExUkMjQ6bO+uN
Gr/j52yb3VmDozarWMlUXcRYMAiveh8+zxUq1qLDaA0PT+ZpmP3Z+uBSQWuEv/KzURl8nu698g6w
7tfdWEE9bZKO+kthKsF0LMdS2Zyo2NSLTN+2fGTKmr9FTjnHv6aCyzI3DglBzsoh3ytLumJz+5gS
l5hmZ47LlGDV3g3Swh/aNl81e/3+b/e2TRhNZ9PQgwFqkI0RbJXUI0mWaSOxM1TpqkqJlBSFFB4B
tfHS9hLNzwJDpMuQAwlKW9z6zKzwEGPJgvyuKdJrM/CEmgNblJdRv0daFlFSEYJiHvqiLoD4Hrg8
b/9oOq8lVbEoDD+RVRIUuSWDYM43lhExIqiITz/f6lMzPSd127bC3muv8IdJyGy7r37xtrqTvh1g
LZJBASO2JwSpROU9eSGCbJyWvKIDFPKXtxuJ/QCJmMkk4GYN1q14HRdvr4mpC9OoJsbtXNoXVrk2
GEMmpj0JHO9k25nRGh5BOV9kI3Au4IzC8wCcnDv5bln/XwXY0c2XiAZUWbLuEfLB40mI324A9fXR
0zuES/AtPHgEpK7czVOfe9UdUa1I5kfwoCNODE5AK/8BieXYN93zAwgrXDxGtyTqoAGfIH9c9dqr
fn55dUskv249CDGvZ9D5huk5uuldLZ2B+sVKg2ikdAWrqwJkLd+TNe0UcKLh8ip4uovA8LAZHZ1Y
F9Qe04/fuLhrpCkhoKIaRg/qi6dvYZcAOmgOgd1vo7D7dNVA7948FGictdKrkMjDlPKu+gidPDhT
PfNYMwdRaWRc6JflCPFNM29ajfHR/SjJ9+4/YWSdMCsGqDYwN7u8eyC2Zt4ovw656Yzv2pwvP79R
IMDUnLZTz8P1gXKYKqfaZD/h/7+iH31VPHqAV6dBviRtZaAvCW3WzQefl1uc/JV6c8xH/xMzcc7c
AmFQ4OCoqa5ZZNvaXeewfcoeQ4zGXOuyJ8EkDkZp0hyooYIpTnxo0I7x21//8KIFxtSm/1nMrov0
6cvsCX094GknErcaa50I2xSyJ3u4D650k88uYiD0Qyn//THYLIG0fZbK2ChcZnhIBNcembuBb8TP
WxVh2SuFcmamvUxleRvt4wdHYtBH3byzNyWzSCd55rZ+1LAPpgEtii70WFjStF8QGmosWt4b9bSl
rkVr8C8n3lm9Ke+MbxkSP0BGHDsy/KltsHMo9bytWW1DbEL22dOHnaFo3bagJ2TOs+0BtmDLhhOt
yzZSakTLOUopol6KdS7cK2nMrkFLDy9i+gtQgzh5btegzuwGQY0ARq68WHxOwjJvURsQ2ej6eWQU
gIU5KRTSA+lBUDZB6JNZxUxkdUUF9FRZFKkUKGiYEa7AZ8MIkBl8SyAxCQAw4GhkAZ8F5x25CoH0
z4DAPr9cYkg2I/6SjeUcUjqGHOdJO0JXtLMRfVH1iCmXRHYm1DMaFoZF6IeB5nntg4LQ52xL1tHk
aPaeX9vDLw3W5B7iF37YuONoKEG0isBUuAqzs5py1oi85XmSXYMcDFd/0R62gEPh2OKa0ESfQHxm
gfFHi3yv7S8DH1cZM44icx7QpOjMVsaCemAywdyWk6QkFhMLdADIJiBeoVD8RTNngnSVPXlPRxNk
25rLEcOyS9sO+18mYo8R7UdKkPc0/G5FICmzso8zeR/OngoUM4Xb8fAp3Fsj6Bkgt7cNuhvcoOS3
o9riNqxhlywSwJUtZmIin7Qy2QZOvtyalt4gHTvB31Q5m8AxfOinsC5Sdth7SBcDYclwCwnIQFzQ
hnmrODAdZmnw6NH1QfzAw4RMMhTO88pd0d8Q1H3U+YSAVfwJyRhSZih2kLW0o+YRrlt2c/CPf1OI
VV9XJdonyF88rYwKTpZLko5oGzpJUvW8lffccMpK+QmiqopEbVzxku0FHbGJAXvQmgDO5pIKfJkc
jcl3iYpM+MJQHnAcsPAKKdw20ZzWQhcmUTOfNgwWJ+AVL+/wB0RDKe7eIyUGk2VVDK5BlDRDFK+4
Sn0d/S7ojo5CrkRWXEPlQOlSjgpPEY6gBr1LmQvNQjuRdsJVNHgWmIPkQlGTHumY5UqyR9+VC+z0
Hx3EPRl0elwYulqrXBxSeAorB0vLHmDvDFqji/0FPsMx80J7B6mKm93eM5VTw19Outm6WO04a8go
qqlxskFfKPER3mk/iwkVUJndoGwAlH8Dkga8dYP4vpa2++VhzXedzBkU5yCnNyGGaMtry5t/o7lf
FwCUdioDNtbQ6ecYWCLXC+UFcciQEWenYtkZD4druUbGqcmn1uCi1u/JrkX8Akuz1D2g1K7twuIb
8fa2aMvR75McIIsOFwDVbWenoxvFiOVFOdvTuafcJg9AzuYzM473kS4ia0y+mi86+Nn+zLopkiV6
Aycwup6me7k535V3r1asqvJz3DcPHLBO/DlyBPI28+6IaPLHD6Peg4cFu6hKJiZoetLDG4wTjlpL
rawDHSLFak6lybdorxYeRzEG5TVUI3BUDxtTAxsqQNyB9xFVTIqfs16vcce5+zM7I1sjP44eoNUv
QF9jehD6pePiwqxslK9j00wPmGQNadYFCJD2lvnGxGrJ0mtvWbj1y/9enTZOHUxsLzqqbtQKKfkF
MnsdaVyStyVknfAQUggPHUZFyC0hLYDv4nVCDtwenonTBvtHyxnGDKvtF/Jyxzoeg6MZgiApA1S4
1Do8sRrHIGN29ZH+r8nmfpEIOAVAUhl+f51zIRk2QmRssjRYERdDgF80n1wSQxJ7hZnuz19xtgRI
b1ycDPwkHRRShujWxdH4DCvPOU3/PL/+Ql7BThKsMT5O+LvbqCflLuU8KTZyngKW1Efoi++BYgbm
HjBUd1YojoakXV9lvf7JmhOHO4BgiIv2o4PXpE9mbqaQdCH5vtHo4iRtvOWkOyOwzt+uMX31fKHl
FXDLBr0K6ylIiqYybb0e1v75OQkzfw3M026Fe7CdPIwGOll5Ndp+L+z9q0E/9ok8PhAXREYc7/4R
db7SWv1US7ruikXehpKzSb9uV7LdPjLd8m+Lw3XeoFfXGYTwElm4J0FQaXFf81a8Acyi/uYVrQK0
K/d/jag71wY9M6SsAQaDjvj12hHya/1qBB1EM8lt2hTBrAKeT5rhEF9zY2jeg0645jLZB0H3jJDu
8cHwfQUBLwRRYY4hG6JYnz2vVqLJ9S0KyN4kTIejA4RYScMvAlUr7ceK+Hx2OohQo/nZXqJoAQgx
FCYrzEDq2jcpBTLBb0ARoZBPaEfZ7PQLBLi7893r9vrHUX+dpCPAFRzPTfulyrkoFp3i1PCA/z6j
LIdMjxKf7H5yPVqsB31PmxWKgtXe0Dv8khp6InlslNIt07oKEfYzSLsmCB4OTnVW92gRJDQXZBJA
ZnQiVDsNeLygUnpQe3lS9E9vnHQJ4ebtK9bNkG0+hLwnYdm6l34DYKezrX/ggOT1SgcgHUkJ2IcQ
+0fbHR10YAiDQ8FLpMSX3Mz6oyjFLZ9INgjXDbn9YY4C1dKAJUnX2iDM5IyEhnT2yWNp0livrTni
KjL3dXytx5B95eNan28J6MvDwYAz+feCTySxVjh4V1bIc4CJcfsT6Lx0EF6D/oSunjXafUEWNKa+
TyAe7eBKWafN3YKbVmriud5eLK15Gg6qATxWkgi7RROdqZ5Lak9YmhPWLgiHc3Xc8JDPQ7mosPxo
zD+iPlv5RLqvvUmm77TqaItw5MYrD9wiJxe8Uk7QNJrQ2SvotmvOpAKbStHF2IdT6N2wRq8tNVYR
tJo2Xizy9llQKWdU+Avk2/rPjdeXrmaR41OBCO7JChWDq7IeTJAiFMJz6DeX/K7BmWUJ0p8WJFZq
9Ts+mTCq6ZP1AMAg7+AT0AOmA3QfTzqzPnmEXCkmhszX/PVe7tUT08CWj/g0714O9SYtVSjLTWTn
nPyFWHoNmX9ys9m17Fk46KMt7a018hJu8wOmKMVp8OvkpXOCxnTq3YIXyMms7ak/W+045sk/I8d0
WxnlsEi318bUyPulFlGLYHpSjx/NfgfH1ywpAVPc3RzA5clNg2vdNU/Oc/SHCS0t2GEmzFHJFkrm
2Eb+54NOXz+bEaDYQ8Bf6dyu88GvSPSj0kHah84NedpNBTAe6Y9Dw0Sopto01eHqiZRtEf6+c4Ng
TINj1v6FH2iiN1cHJqG0pcP7obwGij/5OStppHNn4drLJpNckh1dY/YCnQb1RKuWjs1NYRFcR5ei
uz7wqQiIGXLlJEvk0xROKAI1B9IPYwaZvN3GWF512gMuKP19mslgxPBx4LBZEEJlSXCR0dkcMFVg
9sZSA0bAeUPIZWTU9yb9LQhNRGlQx9WQW3OgAtNhGwIjhoG/Qmnw6fMkErMwaXocvsGhAD6cwA4k
8xJlMFEKUyHFvsJP6CWAvkfpKDlNcODrI1jRqD0mVFoetEFgIIoNew5A+GN4x9Lgz1oAQwIkIDsz
T56nn+fkawBuxc2g7GVBtXmFngnMqhOhISUwW/4QxkftIvMqRh+dqBOZC5PEtGB0+NwIfC0PExXh
T25cVPkfsmDyOUHunQaIr7nVzSFIIkQIUJ+eEXqyIjuFfGfEiVy7p8ELpynAaIzg4yK+9Cp0xsRS
QuMR/H0kgHiR7X+7qw+9EvV46XHPOGPKmbiQ4M4LzSYPr7DnUdrAazbKY3r7SBmJspto9H89gfnC
J4ISIXOPk9+gcsGjFadrQT/KqAffHQwBO8ME4S9g9drf1QI/xiJo2g7CHlt6SPAu3G0D+qEEXJFM
/jHsvAFFI8v0z4PTAEDfEcUz+4zUZu8Vi8DGK0atUzxxZ7SjZYqJO50RDxdMWpgIeAKsnOROA76B
NC8LC4XgPvUvKctiVg/punWd+uhxxixOMX7O1Bmitv/kd32oEuAWdHPaDmvTEOSsTGCAXbP50YxO
vBYhcUTQZmZBjTnJumIYU89Ej19wz68F2dTv6bRXzJ+SZq9IHSc7FtBTWuHZptQWkwcHRwmeNkW8
lnmHDrIZUdGOnVMsGorDAJvGMB9dpgXJfV9ywf7pJlXASKVKGpTJB7sHIS5wxpNLG3Bvb3K6YA30
6raSO2COu7WLAcU3ZrrmXI9NxYqNoeLHrVVm/4apz/i0Exvu4Q5SXvxCaAy+LK2wLROpfqIf5AwS
UU6BE3lv+HnCZcCsYwqna6cDEDf66McmRBagltYTKe2cVm4ywxUTgEBiWgk+iiEsdIwU9M1KDAUX
EjrkvYgFVWOcsGBj9C8djqLDhL29qCOwAYmsBDQPkMREngEToBWLqKCGpwQJIKsLKpWhFvX8fng6
fHaO7IQ3rNsNA8vFwgmONxBa7S4p836Paqn3PgrZCoGXwRtiyMqg8neuk9bOS5obeqh0zfUj51Xi
1dgcrUMSIiI/6Yb39t5xM964LhAFxtJtEJoFkL8++qLDkwcQcd2vnDM+7CCAaVySNtVTFJTeTI0V
OOu4KTDWlO9CqOJy4MiknmtAjv1htcAbVJoWggUqsE8EZItBMb60HEa+r23+8bKpUOL1kFQLBCZF
/Xmrnjn0Dtnhifie9E4QqCZnPdPgJURy+RRvyzDgrxfN3NfGf8diRNKkwOUAYwzO5ESxJ97CcYL3
duh0wSA8UJ1EG1bFm42xBdgURN617gVXSjS+XY6+GD4C1XbCUZ3TWWXo4IJ7nT7pJXzw4OSdiv44
ShGEiKynicUdk+t62oTUI/xjyXOoZPzwzzmKdhWUgOuyOcM/WJ+hgoAmecbMBmpSx1IP+Xh9GaDE
As6O7hfBE4k64OFSztCFJXMhFDOulLxSjiF5Tl746NTPhve+rlstqKUTMlrTJqNFq5g+JjAr6VtU
NiiOFTq6EwKN3edyULrTNMfwNBhmYwZgAAJobNCUYpQjU5fLMBt6CfCIOTh4kAEC3yWUsHDv6K/J
EGRCuzbi0gNmgAZCdkXmQtmOBgrtCXI/UvsPV2yScTF5Yd/tc/o+KFvycZWT4LRnfglSmmochN8p
kUR3tnLwC2hZBEiH2QHlDIcccyguMLNTOfUgK9nnPhtT2xZoQTHPJENDrYLZGM5aWqAe7s52JW/Z
4Jtlxt1drJhhwy6BTMMJ4mtzY47cRTq8cAw+DumwpNG/YouXidbdis1VNSP+D4Sdw0h52CKi0qVE
Cz/C8mz3Swn4V5iMQAdQn9NIAbDneo+auBtVzJwbTE7W0Y+Q5CuLHHNaFFWjE7zH74J+/LDqZh6T
cS0cApvklKkRy2CaRpRNvf2+PWSUppOYwdupIdZMKLWZjR90bj/+tHL0o40s9K1tdRCljeaX1U8L
DlKL18AqiKKCa49NSrdB9R32mZ7QnfS2cmcaNmx95CbEEyljhz9QRRSjHg8TJH+Quwd69v4gfjtS
jC/LsBP0lkgN+hVk4jgPvtSAo3T16WbTzrI9OAwsv+VbXMfRyIp/tuHXDhOU0hu8XH1XcwDYHSC8
5x4gulbBv66zLKS14D12WvLrPZ0svMWAYeP7xoS4aTX82mv5SwbMQPMgA5Qfm/xpIFDCSwhlAlmw
EJEGlLo/BHrmXbVzIj6iC2XrTgv5GeQqeNOGe57re8YTV2AYMjBEPjTUARyT+rfIgJAPKO/QvUQX
QdLd85agP88O7aU+6DidCd+NtA1VHNXga8txAB8vabj3LTSPuOg+UGGbky9PtaQAAQCOcmUyngVh
hNBNy81pUR7PRy05z5tjHR2FGjbOGDixNeCHdZ9IDYGXatu/+ffnEN7RKPy458yjOTL9PgJaajWa
sqkFY2Q9gAgWtEDZ38Sn4T4m6ZKpSpuPpxO/XMMHS6nS4LCr+Mmzz3RQfjR1yCaQFRg8F9/hJ4pv
k6J3gtiHMem990DaCYIWpZT/HdaDNKZh7jUOnZjWCaekYd+PZo4SZe39PUs6MXwlutExUYagnhed
fgcwqXa8knTbL4xWVEvJ7PdADP5y/z6tg1tfh+IGSvbZb1HQDjNPPECM5ZUyVtJn+KikRG0IG9oS
hGmS8XO3mVMg0tDNXn/GLzJXQZoAKPYHkLhfOUaETwFEQ6dxfMfoJIRf5EQMG5EUtKNQROJDTFxb
0ZtVKN9Agd+r4+/x48IXcZ8sICY2ummde0hHIvafPJ0d2gMuDExcH+Nlb1PYAB4AzMNsCjR7yTfM
4uX0m6Q2Cgq8fdRsfYP1hxxPkoZNPnRqJQoS5KAsoDE3guZqIgd47RJZzx6hj0vaQkpDNE9Es8Gl
+4CIUw0yOCWb6KOuPHrOKzQTT6t0XM6N5QkCf6dXdnFkZehsItt3gX6QvIbgTEFo0C4qhmqMep73
DJvO02tOzkG6Q3KZx5YB/1luC7mSNvX8wIqAc6x7J2uDwsfd+kYcHSzxFIysmGQRM3JPE10eWi0X
WjAnRl0ivESfatpmLTf7eTAYKJHonMC/3PzAvesUzWZiJLr1gHVYOmlcgC0q3Sw0E3OK/kHGXIJ3
i6BFcA++w/QNLq3tqFildEKdAdK+pQbSsRRZzyXt0/PJzoNm+IqM5Emfb8hEKwvpyZ0cVl86+bq0
P1P7uWzz1oGgR3XwDtrYyJihqMBEU1zrXB0eZ//svqYnMrgB7kPh2X+iJSj5d9dgGpxujP5lo0Zr
4m8VNTAVw1YP5xzTSft5kjEXYNFSStjZ8hQodhl/AUP3GsNlG377QERQxBf4zOLgAzyvyg3Mpxko
dfoSyWlqDKAdOfVcrI8VdG0UpLh+ePv6sfQiOWFEq0VEO1M6L44B0ZP1ijYFGjL9xurlZrBewSnc
HLEhLuPTSPmnpNEYnkYyKBYMNy7IGfbA096SpWQmXztvWbt2H4mOFQ1VLmTvnNnly8172uzVQ8EM
fPrh5BZiolw7ohvSpkV5tdSdFlUnZ6mwrNFLv3kZAFy2p4NUJ2niWdRAhSkFnHULnOyFUgeuC2as
hGeQg77CQAPRurVdeK9l4ZHgr5nN06eG4K3tjX0DkAU47qsPquiG5c5Bzzy1C6m7e/EKAEMwEziu
VcaaHKeQeWAqImoJpqabO51pmzZsZ9hdmMHwtoZmMHbn89ytaFNiQEYqem+xCRXQJdAJzUe0Xn63
WkAjiD0M8VwUU0ANokbAlgMjA0ODGRaxwG/Qneb4D9Kzw1rjqR5MOxnN2caqlXxRF9dQqtWXgE6C
24HOndkzR4fDIMaegxY4MkbkMOjpwewC9gZQ1JGDU3zkaKx84sN1m3f/CKLfkRxuv8hM3iQsbx/S
CdrinKIWJlb+EkMTArVX8iLU/joovSy8s7KOF9USgZaG0IQMwujmiUsUYP/o5ZrJJf5FHKJD0cCt
PREw6nHzKufag86jegqiR/ILRDbEAkhB7CLijBDpmtBFsuWrbV0mjWHTkzNd7evjJzRgOSk7bEmU
dFwRHZM/mXHhjsj8HiJjF2EtX/4lrrsnEDnoJP91QGnrwktHfY8uU4ag1w2JbDIN+qW4K4ZCn+Qr
jnROBcqKCSC5IMx6Kh5JOSV5ky4hQoRnx0DmSob8PLfoiYkdKtkcJM8pMKf1UnJtZH6QY+GOoje0
Dn6+7CEExSN4DHC/KXZAevGuhHr8WLy9+0yEb9gHSgSrKdxQbzgC+T9HaveKGMU1YJDgoqq5N3gA
vB7H8C+hEKEYd7tEs7DeiZKT/BgRxDpBk/n+/fgvMvrQzm8I4rSgYcgZk07M4RlnAH2xttL95jd9
eB9cv1p2GYptQNG7jxrIJrW9n1tAE2oHIAuIUoV/gxYCZJ7D0gfaj2OaSQ8dJqZLE8sBbYaLFUbd
SL3gLQaF6hQ1A7X7bDqfoR4XkebqcTl4h6eAl+RWsYlkdMP/8qtEV/qJRHONCBaPwiDNiH6zoved
ySuSrys8SmNZ6F4jqkLVuYmaTFRj1d506lgekffIIyYqjCdxXivDCCIeX5Q1JR/i+/YYKAQZDD28
KpTPa3BeqrBgxQGmhN4OZwmmF1YKPhj/LecpTnI1owrxiE+RzL2TCuBe3muDEVo2JiWWZX9f8Ewo
FmJ2KsTcjl1CgnhBs2RajvyGBPTHFvhgTzzEKtzSuLMEbbWrQ7G5up1tQbrY9h6DqzjblWiiRKIq
1ly8HXh0L8snm0Xryh4PAygK3eF4PH54L9t1z/J43jCRt23FPnS0hsvKZE6DnU+cYaRAhSTDIylx
clLB0ROJypIFDqiIwhy6IRp7IjqFb68IROMjytgYUVzYlRFqbGgD0InsoxoNSGUs/WNyjq7Rwz6M
LG49yRAIakOob7gauGi+8OoCf0tkG6ZAuT8YjTNqnEoiK3tUmNRtkPyMkBwyN8QSTvbqD0QgRREy
sDTlpLfr3SDYasGFLkKJGoXYiTxWCGExihhSLsGoptK5o8KIcOxcbLq0Lo+jfLr3y4SyHKNWRMOR
tOMTSOPRwYZozVYWQ+QflRbKDb7YuDJmxZbstmLs71+GciWU4M04hRGhiDu0uVRSHK996b6ZqABJ
Bw15kVDQ9oh9zx5HsXu/xhWiAy/oJxkTLwS+6eryMLgNAviRjwlIOOT4RB8UTb1/fWkJw9wZBpD/
XpAwx6V79iCplzqdk5caRz64FaBLiDp8uw0YzL3hB4rkA7/oYaIm+WTQBAWdh97IhUT2ThiKEhkl
8ftwZJO9N5edeMeVJy34RE/nY2ckhIUryejb4fQhqybJYgnxFJxISCFgxkBG9hv9ULpSJ9TuJE0X
4scDVR1R2xNO1rIDLbPprfsfDA7leeQImxPQqaZUTxKJjui00V63pqhTE8DOEAmFjyjhnz2IKhtT
0EUxg0NF3l6jKfZ25JxpTFH3I09mmgFztPQwrXN2bV43pxVZDznsn/4fU7c5QDReDI5VThU2oH2S
WcFno751ZZ+cu2L2+ILoJTHzTaLy5Zt2sP3/CSf+uOsifyhu9hwXNEiEQCL7APgcp+pujtrraEQf
BIC7lNeQgaWQleHpii4FvWsZJUsrX3aaFGUC2kKnmkAMAat2yIhQE7IABo+PtRUIBbBAfPzlvxKp
Hhrw+8WcUNh60BOhW10cMF2iVdRjEue+Q6agQKo0IhiiLpyffPxdW1AwFjwymPS2xoErZ4HoqimI
Iv7IfRXExeSmyekpAD55hFwrvso6gAFrqWPGU+a4og+LuRPU8bWYf/ToE2Mi3Rhn/O3riZOudG+l
XU9jgRkC7WmWH2/75tJ+U+lmd0CII0lsn0VJkr7SLwDVwnnKYuV6yC+RUuxwLCnRiXyCezYYDCpv
IJ/mFkrSKQIgS3+N0E4kJVzpIF5Gwj5EpK3m9WvUcM1di0NMUk0R83uE674sQ0YEdFcnWzr0GMpi
PCRYJ0vbSaO7GeH5EoloVDPSgQnDjh/K54z+l+6GYFtRucZkG52pI35egl2Xdyo9IEG1MDtkXwri
meWCSCWWS2AZz2PMkCjIaRD9fCisC0FVyLXW0TqV9cVGiRsrjdYtHQU+/2ZWL7vt5+ewaR0iteGC
kM3PlBNoJ/u/UYcyjWeIKAwjalLEYgp2UsmK/XJhZCM9/zobbA7up9zLylEXn6OUGoNzr+llyEKi
fc8uau+WlRfHnXG1uJFdk4P/ZQsv9z6T3YlEOTKI8iqp5kPWQH8+4AURKuwdesuSrQCWIhzIC6et
IvFjHVO2T05znU0oUrkSXUTsR2RlRFFP/i2tvQ7twpvP59kX1AucNP8OH8pJDgwJL/RNZAergJ1E
AAQ/0vkrkHOk1TvNSe7+Vos8tYkqb8NtL0WqBgkcQh2Oh/wSG8Xs796oLqijjc7vGdhu5mnQ3gSp
rqBPIdMmwW8JRRDzYLEbUFm0xE2OFPQbOC5EQaDRE26WOQIFIqB2vkmQP0+OFZHwZTpFDsial5m0
PDN9A9rMYr2s/E1hBKt9HdQgn77xOkoZFYqgaj6p6Ur9nPaxwBC+4zfMaSvFd1pGePyxur5cxoVf
573R4Ykh14SGJGOS80Ashf9/YpFW+XlijSy/8hiJO4DLOYBzqnJmVKe2i6DMLAOMdATSLDOIBaOU
IKdwunh6MAabcXHMnL+2fj4WwOfo2c/tsUKaA5VcfM/tf4Hm4dnUfVT4bk4sRwyjQNE04k/l2Ovx
mZwMEPL0/UBWNz+jT0GOB78adgI3ZCBCKGcbyS6XFMjZE8vsIKAbC6gBGApTYIQCkMMQlYvOCOJj
DWdWjOJbYNnNWJzg+bbgjM9qJXoA8EvJmpLn/MuwZ/5QXIfnaPa0P5kNOpeWKBD8BvvC0Yha0nJ1
+OGVhSiPjrLuD6idMQHvgW1WA+0XBpIh5WtgkriA6ZWQ/qWvRtYS5ltQv8iVBLT5k8YIyln3IfLh
lFH8s9E7SKUE9Ea0dlvij06ydItEahlkwlxyk7uXj+Xo+KsrIiFOmaRJ/XQFBMGS0CdyvKDg9mgS
0ZhnhE1GRMfC7wwIJKBHSHl4xDsJKRs4eCDU0VBGiQoIygTzARlhpBaN+jOZD1Nyur85OBC+a9qa
4wFBdvQFhk7yY2M2YYd4nfp99ILuDCUAquuSPrFdsAphaMrCYmYJGJKTCMIZbd/alSFmrxOps8YC
o0BkQFqCzmSx2683UhOZh/8ULBeaekjoWTMmdOPIdufr4GXNK881pbl0i2P3ES7LSYvbgJqE+zxR
ndBl48AaijiT2UfzZ5Ys7F6WW9maL1STepxHj2UnAFvsrbH2+kMXz9fdb+XmBKXxu+XjRgitOnVm
3YSKXlo77g3emVcAB+E9vBj0GtIl1+DHsDgWK7rJ3G45Z+mGRfra+lCt3N3f5gzazrtG59Wtnx+y
cb29jAu8aQ/NeTF940/DZgYXRgFKm0axpwhURur8Mg7q7lVSddqCUMoAzdKE9ETmQ7hRhJOZrEnq
f6RaUtG2S6SMgKJPqdBgssaezUC3fqilj8oOpistsXEz+i0A4WYbPBp22DsAufJyup67Yqeu4KCK
vtzzeKLNmIenwXqo7d7UgEzq3jOcjXCKUTcggdXZjwzv+ABjNwFmYCxApDcL4u3JafU4X/CboalP
1/q4XuiZpS4yrgpjZNpAsxMaj4DgTHGJMbF4oNlHp/c30ie/3g/svQ6pdS2N5kvSQnz9RfmcRgwW
306GWZO5bVEsNOa/ECFA6GmhAfSOtuh6WLAhd4Bg6YMH+lDpX44iENgGzwkixzdDY2kOpPsF5ajx
gcz06NKNYbveIIVBirhjCZbyVhFpe26/S23ZGmRbdVSntG1OukNBlZFs1BZuEkLOqJGBcpjRgmoY
A/VCM/NKpC2ABzQ8DA/gat66X6/J/BWcOdDmeE0eiegasy8uyyLrPjA3JsAk9ESK7p1jLUWvaKIO
ADumCeycV/eNmRU+8wdlDtmHg2t1atjfub4s8MWrLBXBP4gDg/Ls6Hu0VwMcixb4wzS99IXlHwpK
LtI+Dy3QiW859i+9KnfhsWELZzD1Qcbv6+ujm2K3KvsC9JyCEbmT5Rs40tcFaNxZQXZhFP5ZpLNi
V0bP2lZ9LCt4s/iwlWzHApRb6aYzxB7AyoxbTwd+ToNKE6dosdwQm44n3lu98tjstQZKuD6wWPkB
2gS6TwwHkJ/wPH7goQA7pPA44v+B4EusIQQEY/wC++QzeEZEqiSNvwillyNQMrcZep6tPujAWX5y
sfoA0rEB7F3QZAJQE68ZBEICRcMBHp//RXZ1PXpQO4kxECbD6H/m4Y9dO842Rqz1tav9hXwmWl5M
PtehOcK0hIZ0+0wJ2d7nptPGWRD6HD3Hp0936wrxbMRd4t50QgWpRvpHF7+AvYi74O464f4Cdx/W
Qkts9DPKhI7dVvwW2rSMzGlpivsxOjoh4NYXDBhg2MnpHeGrNGKwWckg9jsfVQZ6WIDtQKww6gW4
1N9+267m1Af29GGEDPW1O+iMVc02FytETKGvjLuIndrqiIuKdRlGMZfxuLM9Wesu+lVdXNz8GwNz
iDQdm9irxVrM1BoYewaa4YMfwbDNjAlP1l0VobgZp2BzN+WmiJHyr6Z4tXU7S0p7JjHutYtrWq+I
We4ZCQmKraSyIEFy+0x5WhAYoamhvaU4pnchWblEygjY1U7H6PW1hM3GQNAcn4kJHFyDcvOdp+4L
g7Q3Wk+1a3rPNvCvy4yvqlGOXcp9cBlBvmaSf3EY5bS6a1gUPJ82VkLYaBWoelQwiSi0FXJRguB/
eY592eM8PDsViKGES8kIvdU1FtmmjQIKlmospJdplSf7fTR3psckosaBnK1GPgd4Di1tkJyqfcK2
UOsiPZK02W4sChGrpO2KWjenWaxuHkMmwesBCAqAZe3wOmdqNmVm32vtVXyU6Ppwzp8sU2PTWSXF
SsCrbo7KSJvArvxVFqnGWXo+12j9dLG6XxU+crA+J9GZoeO+Y18XxLXXIuv9TIlAxKEatWxkW3cE
LHbel8Nu1RjnjDHe3fP0SSOYfguvsWWTlBiTy3ZNbQiBhtvQ/5rWu0NjVbgcnUMJHG73m2TwIH/W
hwYF72KhIxR0ctcc3vx81Xv5Cu4Wb8esgsfZ47wqt78lIfOnjT5PB+XgnKTpqEBQITB2QN3zfhpe
BfTy5Rup20JhjyyfriuO1DmMNKQpgP2SaR9+SWvWJowyVGIyvrgDQM0Bi9gvZNj398MbYxdLZR8c
6qg6cqcM1V7jrYJnzAbF4xZtaRRpcEsEYJjbWEOeTw5Zqo6C0+byZeTpYqgyZfqvEd+egJ+AdHI7
YW19xvUKsHzJTHxWsL7KmU6v20u7cAnQh2yxV6CsbjspQua/0nnx/ytobtokupQjZKsIsKFNw1EK
qBOzVCaCBKAb7N1hcbNBNlebz74AE8w8E57rni89CFllFxFd0e7jfCuIZWBzUNpDN6jltGEcwUnh
NAsxQccsohxel3hCzAG5inq7WIcNze13LfKK1LO7d/Qb/zQ8kctZjeIKP3v4CdvH5+xOEVCNEEb+
8+cB9sdBDQiMMFGosNgQdiAJYF5ioPcBZgiYCtxF6gjQlYjTYEjACkPLF5oJzF6rxUBpDls7R1rb
1jAO3HfoOR30aYki4kTvq4wejyDO8FNgAkorZVYjOkYxXXqtk8stZ6XVP7v5tA0o25ew8RwisoIm
XxtV7exI8Yt7ar9DMYlKes8Yl9GF1iXhqg1XMt10EDBif5x81H5Zo246qjaAMipwlkPkDb8TpJYu
Itp6eCHUuKqSGqRYPnk/IYorb1tYuBtx0mDzX/uPCBBeZ6aoeDl94M+xbe+2vgTRrJ6R4oQx6Va0
w9ZOk9N4X9GZGH3nmYvEeMImx8/O4Uefds3ks8eKsQQ1TOfrAfVHgTSZBvrsE+u2MSc7jxA2Hd+d
8/4KDejFqHOPqNvJEaBc+STX+JtOeoFmwVGC8jR7BoCUa45dXnLUYbMzZLYxIDORh0yDe/zd4XM8
0HDQhgSzbSPnBodfd/OBEtQwRHBJCRQ0tBp2eci61z0oPAOIer/FG2fgxsVISHfwTZzdYwQ2wfMk
KWOkKiCCDrkBYPCCk3uPOj0VOd90A03pilw0PshjENYeHDdgfZYBIgSn4W2Dv9rvHWU6RCgiYsxo
7kt+x/QlOKOmuO04jPn1MV8YvgVTA3ocbpBO2wvJKXwbrWLw2lfUL3+RweApej+SlCdQRBQLar+1
vG1VOJS4sk/JfeioqiUaxhS/ZN6AYzm50odfo+CUwUpxiC5t/7RXEZ9mF8gBrEPwe/vkhG2KDAbV
cCKcD8Nmvow0G0G0DPj7k/wZ/TImcQUcPc47pU/cfNfORU/MPUBNO19duFVlAL4Cu0i9e2WprWi+
3+Yv7xUbMEPNuIw+2GpieRxx4I3M8WXTHL4Wj9m3qy9N9959kv6RMJEYdIafmPsFR6xLOdFLRx3/
RJ8PjYEwRaB298bwXgmK7rW7njSxqLJM8PvBawvSoU9kRcBgBwLUUUZPxA0HL7xiMVcIcPkNqpl+
NAGIvijYnz06FLTBf9gPiBJco/dC5ZOzisCGAlEXLgrZFLwejaYaUs1OliijIrjPyXGUrhHUSdat
VmcEd5vcrW57+RWt4jYHgXVeNhZSneWkUsB/jSCDXJSDcZ9ybK6X0ID+Y+nMlhTFtjD8REaIoMAt
8+A8yw3hDCoogiA+fX87q+NEdNep6so0YQ9rrX/6YaZgNVM9yvftNlk/kSDbykm3MaGhsLqfb4NA
UNsxN9p0UU4RrHhYpmg5jZSxQEovZqSg/Nmsv6mx1SRgp+EbHxhtjtKIuxSCHIGUhCoBN8bDckfk
1ftwXelEEQAcutejQKnKYebr0ZdHNSxBZ7Dvg9MSW2+6iIGJxoDPKhQKqveMaGqje1Rz1VNBi6ih
hGBya0Bry0jT4GDRYYzHDg/vJeP2HFMlwQaCaj+EWsrCkpjV0K+2pVHV5pVWAk9ozZO644+EqyvE
64cnf8MahOUbUs9IyKjg8bxnLa7LS2pcpvFWXtl4rzeie/WwyBBldDyq8XISDCzcRarTayqEWgY3
T4/jjOKotqDGYmAN2bNrPmCBYVwl3C2jH5YGOsyvD4F/HC50lQFLVNC5o8n8jModvTtxaFD90xG+
wanwWZkUvIZ6mZ9ENmvERpfv0Z+BPpWa4orD4TeVFmHfggn7obIMw4GLr0FtRfmJi56DCAAQdz7M
oDyOJMEiTNmW2FpMkb7ymZnTbuulspr01rxkuBEqsyJK5OBTDjFLL354COuEzh+vay71QZQhEuQG
xZJpi3XYhfFNuO2rHns9cu6sACOdc5Uwce2OJhyocDBHuKLwGg45EpNDNocwOeFUxPjZKOdEW3mH
PszxDxPowozgKEc3H5IoXhPNHL4J9FcCmNGGEbokePhCvIomgQeh0+4D6Aj93OHBz6pIfpPBDuvu
cUugOjV1AipyW4NAIpuvHp+Y24xcdZ8S6+ZTsoX0nzLXQ2tukYLiRRBqqzXOD5WPWxYXbAi3TGdd
wT7bjmBbhh80SpQqaw6W30SI+eGlYjkBuZjCff3Z43FVBJP+AV4keoYQcx1GAcJiq730XBh22F4x
M7xRZE2zvbplbQoBJa/BysawmvH1zDAWgHXyl1vBUYlRyoTaQCOQxWDhoc39Mtu6Qf9gjpVzL/BB
+Fto3Ncq1/Q2x5JArDS+i0AckI7ogvI3uES8HqA+ZMLsVvGQUi8aYRsqyjQOQDRGa741rHyiMcq1
oFFXvrL+6p7DFAVY28n2I74X4Q8Qnz0twlJjrQ5vJuGgLADJb13MWd5HVspHGE/Bc58IrwXQgyWz
AEWzWhz2mS8NwLD0DREbQorDyfVk2IWbNw5yOwEgSQ9LJPId8w1nEhJOke+ETmclxmpSxyLjRjLi
NbVcWoQ9W+3bCbytngsSRQdlPpi1sNHYq99iVL3QV+n7n8hpx8SAgx679n3Tx2Oh2EOhF+bZ21At
3a4qlKXqQkG2107eXYg2r9EgxsrjkcyRzr0dWfU+dlqYvRaraELOB6MEu0pqMBU8INf3GMk2VnHp
Mc/C7aF/AsudD2LsHW9wdNesHl6Hsn6c6qF+jEhqR25hdTiW8z/7iCfzStp0RBifYEY8OX8FCy6U
vTRd/oEQUwBLM8ROL2KyDftKOiwPkSNOn7gfMvrp8+t8yJjoI44cXpIls4dw6Fhb964QjlDFcByg
0DJhqjropEdbYfFDV4q52B8flnwvXhkT4tYMnQNUVtjQgkzPXkg1c0tpzG4a4LB7IIvdRQ6Cs/0P
ajw1HdJrKJ0Zq4mDoWgNNF0/PlAUURIc3n4kzsOEw3Hb3D3m0DWUOmf03oq9McKxS6hauWKiZd+D
9QwwooiZKhv6cH8EfMp4xdUtSLIOHNffplgt25VMHBjCUskW5GuRBBd9UTokJ8qOL36HiGmv4aR3
Nw5Ug90RE/pxhL/QVmwvXNIo2kJ8LoozaW/MOG9YzYnwtRx+fuVHX2pBcwJYKsR5IrlmeeAnL0zW
rlg5LDOdk6xeTIRfcVLiJZyNI7qmSDc4ZIs9KfWyJS3x+LCsLYshtk9rHgk9FBHb+Mt0MDkzX8Kw
kGP0exQWQdCQKHHEFJSBWYGS7rGD68pFCyLx3qWq2aW/kIWam0uGew1mNfo1YoMszjRZ5w3wtTlj
6iNtvlA/QgveC6DrtuSzwQ1mctK1B4FqPEt+hOdaxf8BtvNtKXbC98/eGJ8zLhvEnA5xKrPYDmUf
2tJghoodxzZBFODZJJjTiRFJyn4S1yNbjQH0GJqo4oBpi+suLof3exC/jk0Nz0Cp/zLvN0zlvVnY
zsNZil3lCGSB2b+QYoyoCan4QhorTLwX2J0CQ1xOp5cVcjhOYOEIx5pRf8E//+BUxEI08SKVAH8t
J6LQZjVt30d67y1efdYIs5Lr2xwRx07zVz5taZk7/QN2DDVEHky1mBr5DUdN9T3ESPFPNTUzYkw8
uorzn+6chEHk1Rzg/bBlCT0jlRKA45wUhcVjUnxNEgx0pBvc/aqdnhF3Q9x9z7nS9L79eAzrPpqb
Jh4j3+Gd0OPpQibLKYymixXsUxqH5HrS3iMuYo9MijHSHr7HFJX0mlsYCcxcMOzHBwYjrMHVsjDf
k7fGpITDkKqvETVTf6yW0+RzolSbazuSRDeoHX9B59B92KjFZbFIVQ58ebO8r9xzd3GUZ5Cl/Jhj
z2joTKACcdBCE5Wj26HPHK0PQPc4ZFsFIBULX+uuu2+BH+vBPu06/GI33CDSdrA+QAyMPYBY05aC
j5YPk4SsWKFnofTG6P+EjUjh1rl5wn4I+wByrDEHL7hwGaemWLfz6p+XjOgu4UAR0Vh/FdoshwfO
WAcyA4bhGyrXXXQj5B3Wd8LZlRxpYL8nCjzVoYVNgRXbze8+/HKbszFepRUxO+PMgqjZp2tWuqOR
QgDQkwQbhutMDGQbDwF/iy06B7Jw5XaXL/LXoKDfQyZmUTwTB92oxW8DRghQIFmaLJ1mteSiShAH
GgnDR7MzP99KM07drEtCBFcXcgShRoDQDKvk52VEW9255l5Opw8O+V0+TjJpkd11xOWPClsoqa+e
dkk9aPVM4bDM6pnCBEFEnLDv4a/o0HJsWueDwIEKE7Y8GCc36cvBI+e5YsAIAWGR4QIASCmS2Rxq
fRq5Z5B5fdJBBR79I/aWGvIevSbCa3Fes0IYa9j8+fg9ZerBuISWKBoEiCYQW/PReHvGNgxngq4V
nqSpqFDZpDjl+Nj8DE4dVBcTB1NKuA5zvYR0GMMCxbzDZ24DAFvOSneCkaa+EXAonXOJDwMF9ZR4
OUwr0YYQema/lgIlObwXh60VeoIXJfKbsIhKx8n0NdwOkEp9W4c28Oe8rq4lDB1B5vfigBTF4RKv
jteQ9C7+QPw3vOT3kF/lfiO51B4iyeG5Ji7j0ln8WdVR918U9+ek+4rxuMM/mKjQ0SGcgXCHy2hP
4ANcNg8c7kWSajjyLCDDEGGYA3+h4MnjGuQ4FgAmvmoevnYYj4j/G5ueE4ojikKMf3FNCceTWDMn
lK28VY6AETU9k2RBD0Ftgi3cCIdPBztE/lZY2pbTMYWLCdWVMJiMJpicLef+XDXPvPIBIofz2V8u
R9g8Cm4ofAhmfZRKXNK8XgrdK4gksxHB7DmissXXgoyXFxtsCyMGjH4wgT4BwqPOvpktu8lapsT0
0Rr4ykJyc6/KAPYpppFHE2SrzqFocSDiZ6oAeqMbElpvATHWInYmKVi9YOHkbRpnbanj205uHfTo
5KLvswYmAF+BgR7LMoL+ny+E2YWYkB/k8L0QRInXQmSlcjNTyTDwyyn/MTrkpPppdMBPQa0ye2eG
V4zzGQIKnqWjGK7rUx2iVQOO56u+nHIkHdDHPtDSY8u3ER1pOUvg9J4YjtJDQrUwcQGzQparSB0Q
3mfWJVzDYzFQ9lxnxu0w57lDygodJzXPwrvgxzJ06FhYuSFONw510Nywidcj8FKk3txdOrP3AfJC
mEYqHKjCVs7vHZkGDNWZqdFscSxdmUwCbLIQre4+QxTZrgSunK4eN1PpOlAhunamWOg7jgozSro2
B0eLBEaSAdDkiB0mrJPfD6d6s/QjBx18tq1NOL83DV6GylnI1AeXFU93v5n1g8bbltB6cMIeppk5
lPvGK3PLDq2N2UWCZZNLKJjpeuZBVj/NhaTeFlA1WatOzTicG/AElgxo8Wr/8a13+wLotRqPX9CE
91CmqlmPftvEdMlswxLWW9Qai3dgZlNmqZaMZT2bE30C6XutE3/HSSuSDnHv6A3sW+af03p2y73U
HMQetBgItnCHKX4MlaMi6VNzNSPJm6eMKOHMH79mAaOVO3K573Q9Be6pjqWZ3dO8nx13gvf+OkU8
UXx4CjIk4/WuHTa+jl4EulrBNjQ7aO9ceXQvg+w1G+p4KTBiMONlxXfGGK27y8PS2RC6BHpkMfEB
sqtjs6tMhVSAqJ6GQQbFyKKBdfAJT696qZnrwtZGb35MJbqZN0EuEHcdXs/7ZqZ7QGwYZpaXK0kZ
FFnCU/VAI/Iku/PtkxlO54SIB5qaqPCumcjrFcH0cxpHJs3CkmLLyzX6U8ZXfajcB57vSobfthnu
zUDC4oEhhwnPojFuozKsYu8OZ/UEWNpZPkPShh4Dr6Mx5qm5VZ/MCD/4/RZ0hTX8loFogTRXx2Bh
AqHyj/MZ75SGinp5i7k80FrD9PU+XY9WpYfiiDK3Qtv1B2xgRFECLTFV+6IMM5+oCBHs4cRcWfnt
gPDlYT8qtwCJe15+DEJTendRWNKCHoi49t2+/cwnnYd9xLOA5uO61mpEwz3F6U9UlNi9oJOukipo
P/vExzUrpU+OC4xbOOZeRo3ydYdEBC4SZDa8+hXv6/5IDL87eO2bmiPDyn2K7AwvWxeMD4XR8de6
VXaX/rnZK71ABgqEEa5aPcRjuVvJQ5ETyIsGlNJ8vZil8QK3pjGYF6OYa3Xg+rn+zDsuR+Qowm7C
ZPEe9Y9vqFcIwYiEVCAbiIk4TWHuQwtrdF7/lXA6s7NoIFjoWc95l9tubHf5TiVxI5CMbptHhVFh
Vh665fBGjEl2kcrgWh6Ki9LCann27E4pAVl4KRg0fNVr7XQK3ao4Wh45DQnUgwq3yOdSZW9rRWre
n2vWXI/cU8RT96pyb/LD6XZnko4FAEuFkkV6M5CJ0aF/x3kcVXfnmfp9JmrSQvzprZ1+q5ed4Vf/
xOCrV9SW9kaMl0xL7gU1Pg5WpYTZ+XX1/vj9+NhPVPvboffojZVmKF2PP/VLahkT4wypWApVrYQh
14FfDyKTuv2BLxFQUbeMLXr9atjPuw5fgUFwb9J/zJ+8oUeyZqJbdLaD7urH1dTAHe8nDuJwmstO
42qlMQsrkGlMQmrm/R+P/6M2wYfCIVnW1e6RHNMXgm78bpV3mBWLBz1W+sK1Qh7X6CffTDc6YOPz
uDdJaq+pAE6+HJXkk3ycBimZcb8FxG4WiqMXXOMNHxbHKAoQ8E3aK2CNAaQ7q6aNIw6HSbEo6TlZ
TYT5WM7LQ0zBhLOf76YmQ92gHI5joDpT2+5EFC1BylyLc5qLakpRjk/MwEiAiosx6sZ1P4M0pqyY
FROSBiBHlU+JTe3UOQ4u/CDQGLZ9HCc4rSnvzAKL9RbMPaFMjjpzpsCi/IQhAzsAokLhxi0illy0
OWRpktI0lNr558rNcd1pqStzJ/dIv2wPP8oNCVYi0E8iey8K5ObrtrXXoScd8e/3FVgMFpw6bDDo
5qgGVS1qTx+gxk/W4KythINbz1PvP1iO3em94yvo+NEAZH6cYBcF96vn994cI9/5q7ss8tUv89/9
4PfhbAGxis1bOU7e4Ruyl27xz1+yyUMWXedpN6IX+ai2CjRq9iD/DewrM463sVEfl0eDYoaENVAB
R85cUiN0ph7x6KMefkG7/cV2psMb4H0eZbq2q7pSrAJ+5w03Y7N4zF/Vvr5fUrNBbVOO75Jzz/cx
tA7F+BENnnuPp9cQfY1rlVfB0fsGGlnHTJh1zVEhg7v6mG7gbmJmoo47AIVxOgWXPmdPR4EPAkUs
5rL/oM2TbKWadExQLL7ASuq7kLPuARULXjo3R3AfAQc2PrBdfHOpZait6PikzRNVlbA+vBLwjqTd
QjKvBJ1jJAzZmL9gQ5u5GEBVqJhMHRyZitP6zsEieN8QCyTzF5voiJD5v8IS8T8rExNyOogvH5v8
400HiVumo6abgeNu9FHxmskc4VBRh9fpbk8auejPW1T0ELpWu+F9iIymcDaaZEwLmSrTTDhKB57b
2aOgqVDeiTSfN1/LxQ2/wCc72HKUpuOIXsB3v2CFgMdwjiDqUpdYiM7Q/lJ6P6wvTGSkCTrjWLrP
+Q5Pg2/fGD4KczMwqF4la/MXKKlmZ0rZKXt3jgP5k/2GZ04eDsUHDirTgxRIggM3tonG7M9rS8iN
3I2IVt7wyRpqyK6PEw/BfmcuSW+arHNgKcE9DwoHaqM3/RrpGc7ukSmlNeziYRHtkvGj6/HXwZEZ
dilOxYCUBHYv5wxVTalrH6HTDocGKI3vqgz+GcVGJY2xZu42LQichiqoCz1905OsmCmlak67Pp1T
D5QboYQp3NpshBdrdG5SMNzII9f9wjAp+pD5v+H8TIHiYoR2fgKk52SSTyX3Z+7GeKYNd1Bxm8Kq
SdseT/lbDCZkzHS2FkUPFUWPfzYzAuJ8K5QXgxX+uMf1NcFdAtkgpwlCfnqbFychp03vAvaOFSZR
okwBmSWy3Xxhlkx2srWViVxO0b2qK2AuwfWmDeNWCSfCz5iOwYPzxNoQ/eUy43SizBICgRehQkaP
mbnRW3JXsV8YYDzNaiOxtDRHCJevHYOS67X54luJWM4EOcMIgREDDn00vVNhi3AzKzLw+qYcD3V5
26huPuCCNb+q2SDcXgxZWHXfeeSIhVqnA32cGgAFHzTS4f3tv57TgvjV53vbcFQMnsvYu7FECl9b
vAAoFYwlmLt1porqvfrOaxD2ocoQa/Zwst56UAbSzWOdEkDw291SP70doMSVEITkaa8bnjG/xXZu
aBv4YTOZtZy5Wp2PQnzwgE1K2cwcDsBmdFWH1/vhVoYctukIugOdVXtzFX2tILJHwLECAPuxS8Fj
s5EOTdQqulu1vtTYDVzxYIOpa+tkuSe7nr6m7aNahYPqp60LF6Yl457u/kZLVTb29zfE8OZrykRc
QlEhjsfE/QFzCC4NgdZyKX3GHbvXMXjgHBB8wDeCmzfzxVkNtG1D99CFFAJRAOIt43d5YJMHTVCk
MvUcnStOW2xoNEHvYHXDoH7C9767vFXYP2Rp8eYA/pIFSarfvvsAXEZX87C6CPrfvDGzhkw64GHR
pH0qR7s6H2Z2eAULikvydT7QIeCmQf4I+L1kSz98DV7wugydLB7aQq48HjdUXJo/k44MX6vptR2/
pUBSkIEQfOmce9PpjYEnFH2jexQHGFrwZe7xq8trTWTWB6Hxy8hOK3oYhjUDIdmEnD+5eeP7sV2W
fmwk82RM83wZTMTaAFNomYzRWFxlCOrCLrhLHgUCEGQhDGiWoKEiLxdUA2OImzmt3+bxrrkxzmqQ
bZ9AiHimYGdtyPO5c3BGEGbTg+5xD4vhKSU2XGhcjUTgwKXxEDTEFsDVLocL/cC2hRFpSo4zImQn
bSxt1EGGcnU7C0p7PKlFNADDpXnq9Yf18s7+p6tWmaGJ+VAJRPaJPuN8Sr31Bf7ZSziSksAAFVK6
U90j/LzAtzISLjDY+eiFEToOO94dMV2ImHgJ0sgFDbH4z91WvhEmdTNJC6Gx97OV6O/p35fwhDHV
Nyci8JXwieBDx8YU9OFtC3kJO0JMwKGeoY23RRob0xXyIcDQxBQdxJBpdiu5974DubhWgF8kcLW8
9OlImPVOPqP7DFMsNsidEcmjMmFaaC8n0QK+v1BA1QcYqSzpM0O4w83qKx4fK/XUEKe3ZMIVX2+W
zyuyttvHUENGoCcCJvzOY6npw2fkZ2dushTVPdJpdXqdnML+VP5YV8mQRpX54aydQJo/Z5LgxReN
g1AH643WxJiCIQYzkztsgTaitYuDyu8hWJsKcQFOr9gIrMa3ORUV8/tjRsODwOcLY9G9ET/w4hWZ
7TKA4EGpfu3AP1MVHs8Dmrcx2NydEh2Eo3QgGScD8wX8aSjKSuJC6h36HyEUx0vCH6MOfhlfNI5W
j1SiN22PJWOWQHhlHwIPbFDN+tE8GzvkHjxfW5/xN7KepbXO/n7a92mwZwm0EXp8PP9NDU01VCYH
UdaDhA5tnt6dFOkx2lfoUbFLJBvyq65NSB4BZK1xXSy+9YgnZ9U3G6+m/hTOk9Gb50fYcJVFHX0F
33VB2wEnBWbxAdFkNXem7zdQQ49U1O8ERDOhjqQixwqHl2tfnoX9cjXZ896gBh3Nzr+m9zlcLf74
an24djYkcP0gYd8tTYEQcpmxTzBV8haatxrQQysY7VjlK+hAHrPez+HgGXxeAPr0sfH4YS7ujE1Y
bTzU3Owdboz3UZ+jAUMbqgbyza07Xrcf3X/z8r1Ia6dXhipUidtY0a1ezysZDNG10//QXoBNI1fI
PE1AzeW4+suZglWsPCz9Oq8syG/9J/M47WXQWcboHZhw/HRDeZnXzlCJYHmrcLZqSCW/6fftpSoh
ZBInDnex6qm36InYW/U1LvLnRGTwXDGvI2S2V1uh2I8s2QKEuubAodjod6Dym5VDTgb2PdU+iQOV
hlq90sgw7xy4cPkfPQuDXSFGIRMkG4+22qg1xbySatQ3uNM2u4LqxsVS/RCRGioCOW0KPBa3wNgO
il1PMKHU/wx7usby3acMOWuywaF8fm/O37l71Bakmvk7VuAQBZM6Io+xtofDKZXrUB2hQ8IOgRp0
M7ZxPbU1Y3hUV2BMprYUQnghq+PBc6reNMM/HCThujrx5+nqDPxYY5HsquM51jiTpSjusDwM/wnX
Og/ugRf2meYQ6uJudz2hidvu7j06MoWJ6KPrMo5DutcPhQXM52VsbuumtCU41MbVH7ov71yHhssz
gLCN7da82nwNVxRrz6M7FCGWL8PeCH9c0gq7sJOmeJfDucGEsIMkZicFCL0H3tueLns4qX0Qoz5Y
9kQtaRcoiDrV2g8RpwIrDly669OiMyqg/ebf5u8YEyQBqy8OvgLj7/ZFBkeGypQ+VKQcEL01IBCW
cboApf/YEjQHo0hoDywtyqjPgDLiWY8xnMzvgdn94Wc5iSKKyay5ssLuXJqEHLFM7AEsb0SMog35
EJdDtTvnb0lOchIgIuwV2t36jbiIKRZZLCA9MJE1d4Qp2gEapxC08hUBa19gyuXdo0lmTsECpdE3
b4BEyH/cEnMRQcfRWkZSI5H2otw9wZS5Qr9GPXFbnJS5Zr6OpBiuWcTrxMWaaRZeD6V30pHUP50s
dRZddqZzO8+KUF8y4Zg1ZvowgM/D02BsPRQKCONWGDOhKWBCZpxEyg+0jJfvRDiDVUMc2nnKvZYK
t+QRYRu95dEeWuHr97VgHhofmGP8PnAVzI3MWJOrYs5m7WFGUNw/y6btViZ9ycMUHAteqt4ArzLh
kgi+T1rCdvsG1/ACc8yyGAeZM1tvYdTAgGeCIBse2k1gKbetzNV4v/ugwKts215wcIX6Arh+fen4
TNCtMRb8Q3t4dPEyALuEUfIM/Lk7tfnrto7oezCx914ADY1ZiaHMGUk+D9jJv8g1ZEhu3maLd9Qs
ICqbs493kqeXq7O42QuwWGmKHIpQI1xHuLIbs5KNpmYEAK3zj8uCHKgaYt4YoJDg7sNOnQSXppz2
e+OCBMKgm/q9LIRioNy87AJbjLjIOIThwdWB7Pk6VvCENH/XuRJJSdSHzi9OlrfAiz92QnCsA/8I
bo1uCNhDJ4JuEtHfHqj88NqHATqcNHIwwUFREPHAmQuNeUtnwpqX8Gd4TtgeLOU8nUvxBJ0BTTJL
jvjWWWuyDll/ZEJRcXHHvNC+8L8e4UZi3whuAkwjkFVYBsdHbcDcgOTUfy1voJCOBvXc+m0H11HS
br63lVrgbv2c8O6IlpBrMEOc08rVnAIUBVj/GVTeL/cSdZYi5COMjH5l7rrUxhwTHXrOfo+zDLTW
nguZO+jNr7ZcTi91PmgoaKlccJ59WAryRYfKhuIRWQEgMyBICqQmBFgQ2bJFwggVLquTJ1Z5oT3D
WwvWeYWLGLP4GblGLvmaHWhJIkwKkJX2QaT1tMJ88P4GCcnmmTx7wrmATcTMR8EI4A0xUf1goIp3
qT1QZsXbLLh7Butn6z8Jj4Bc5z9nzUh4wwYUTgjTUeqecd7PnyBC50pbalOlxjIxUGMqcT0h20ap
vX6M0J/Mi1Kx8uuOef5j27GZsf9NdVBOzJlBNW6C5Lq1qLjcpjGuHPmfChwi57B9WgLkUefnl2cb
O9KZGmwAhPqdnn/OmAUqWWkUOQ1jn34AUKG3GKClg2ZqbjKGwWiC/1TO9+W+GY5pDRtrp21jI5vu
g66xuC7Y+4su8b5gHFeT9AnQfXtMSznTgDLYWzshXs+oma0ckLFY75J5erIHTkBdZba6c+luPps2
xmsaso8KQc66vO92Yje43QciddNbUKTEZu9qrJ9e63LE8SMMX0d2qEzvAlZiMapscMEiwSk/A94h
TMCYkW7NKJxgLBJB89JBDc0P6u/VnzlWv1Y1CwaHdySSqAC4CNo5BDV7OHaAgFavGbPr2VfDTSd/
uquc8+tE3PK9hn9omDHVtRG/LQXbFhvPiyeoTQs93hlnp73yNHZE/4rElqGEZK+xskd0K1EID+By
2SXtCwaF59udG02dZT2RI4zYABMNAVnJg5AZ5z3QrjiZUL8AvF0tt7N23T4wdVxZX3UWC+volLaQ
3YFyZy60jfMlHWlK7c6S65jLyWemOpzTQMb4siKVCi/5quHkhdzrAjFE2weME7gxstU8gY9/w9cS
RuGb6twigFsMLDisf9xyI8pxIXX7yxUEgQA5JbQso5/YcpAIrF2YecIhGB+KCFjOXibO15inbtd3
7V2A7nWRn73fKCBWFn6EiyxUwO2PCYThJ8ShlNMe3D1gpma72lAgc7cWkyxcVh6doTTLOGB4LvRo
mv9Jjc3HaSePMDk8oF1DsqBtRajpAXDisKFbKapAW/WWwkQ59o1H4Za0eqb0HWpW00H+Zv9UIMOO
cHSjlaOhhxN3SkUiutDUYgiFz1gXPMp8hplu/aYNExlr1q/t071ew84rw1m7Ee5EbEDZWmBR4gHn
YeeAu8pY+JfA7q6My0wYtbR/8VH9Zb3LtwkOgMj7148pzG1zS5UhF37/6+T5pNIDRCUyFraAHvSQ
IqNjpNgMq5nuMGkw5s/aY/fjtCP4vFyQKF3LVWYjCHiQPSbxW6khRKwyvM9qKXInCOijC7Wj1GMI
gHskxsDlmo60B8FoK0I2pl+4+6iAvAP/1RtOXyWb38qVMU8qqaGYHxnSlAGvxJZKoqbgnuMynEFk
6I3W9zU11KWL5y40gRMD+CilUGGDmuJDx1DJy43Us3t3ZGwImZDskpbDRzF/72DyXSKetjEjlcQa
E/nwFO1AAwIHoGZa8AUQ34vjUURGMJpcljOZpwACDlMpNdCQRfBNgIdPkTwsZwqOqVRYuCITfzVY
i95ZsHcY/wjLCajngmRklSLGHv4m9z5hvFxTYLY3vg3eHgaEsAPf8+WghAojCioRfmNTQbaiME/F
13/K7qTlMXa7qL36x+3gs/ojhkYRvEN2nXBrOaeuO60C1zhDTlge4C/kQ9JlMSh1lihe0bcfJjKg
A+kVVDmkXvjxzp80Y+zH4XX+jAmVIzQHP2MUZc6xAMc4vALkz616OqHiIiaT/cLeWjIf1RlG0JT/
rNTuFJicZPxkJVcJfhB3ewLTUXbATbm5BeRvQ1kpBPvpOZu8dkyKMEoV3o8psxRomKuJo28hZYuZ
R5TvqtPzJwjgXZvpmKizktNooqyYb1mwnVoQdOGSv/xtSNpEo+R1UDPZ5Rx3VRNAluFnDopgvwXm
iYU2xfNTtRq0B1tII/Stgn/YG4E6PbbrHgVG/4gJ6lpYwgt1F39IafAZTyrs5S1lAMUp5g5GKUQo
NBzh+5jFIu5i2ImC4IHtMFmyrMd0TPnzVT30RJXbDQQb791D44Qo81V6DUgaIiUIJKhN6AUAxhBA
gQahHBHoE8OeMbPSaYEt3xPmmoPzyIQ0BgfUR2zBSV1DrCKd4MwGASSYMAu4w8W4wwtK7e7LwS4H
PxnxSIWrLhTJKIW0JgRBzC0yllHsghRD4X7ST/MM/gKJ+kacub/WYU60/wPLAJuFbfPp/48pQ3kV
KQxgZn9ELKjRRMsyvWGBTfh3xBdFgoYDLl0DRYoM8T1li+QWs+afw6a24nhKeX73ttvOXdgbEJHm
U46LUp1KiOc24BU84qB2EqyxUzpgMUMSY5fnnDvij3UPdTws7GdrZhdoOSXbQGdagmLyw3kj+JVf
oW8X2a84vsKEHFWSRVutLtaw1bjCZOO6+XuteDz48z4GZIfvFK54j1JW/P4IZjoarv2L+JqW9xHP
nFHjUiYbDNb5wZFJRmC5/FKwQCEzXk6zD2E6b6y1Mcc6htQAYdu1mxaTg6qg8teXJ4Hrhzn8r64B
5lmEp49IXg51qN0e6H4wwzDL6gsfbvSD+su4dEMvXG+5yyhpf87NfpEseUknQnxsfsRfuXrx/PJa
LeBtPGxKhTx4tNbvauY4pDn78Ss1xwWB7poXDF5WHK70IB/vuN81WlsM13a65DL9hWOhfYCJBuA2
opeGpfJUaJK7xx3IiL15Uo06Q2W7G3eHTMb4fmXXOAnW8ReHEvONToopMjvN6DIeEukj8dhbxC87
nSQc0pMgPY2bxN7nNic3ev4ElzN3wHDXykfPRXDTrWBMBUab9GiNDcSmDZ5vBvaxp+nH2eEtgPNV
bgcBT4cOJAxhgj6G6zIY2LNFMvPWYL03c4EvQWOZGA3OTl+KrIqzh7HqDUtPWPmjxS1sh2Pgo9YL
VnAJDdzxxBVeJvYY0gFJnfKKcZLwR8xNXSR632ad6SVWDeQPBaVe/nWRXYf56HK1TgqtCl4j5mnR
mXrkVufb9W8X3hCJ9Q3piDIdggZNstuYrRQwzXkZjG1SRdhR5A7aWO9EuGw+aoAljNLT/QudDr0w
CiuLVaLd6EbRiT/tXLGuB3RpBzo6JKvlBuNxiBqM3t14zAz5PWIQN6Ol7jNDLlCcCE/Iy9268Jyd
k3o6nShj8S9MYPesEo+OQCg9MQYY213D5OfLHH6chs8gM9/iC8NKunusbVjin8Cbfc/4stOSmzSk
K0Z38/F+0bFQooh8bxy4GSDTlFmDMe3oDHtL4fBEGI4ZeJe+Tymweq1eZo+55yc3mJE+d1dzj1yb
pnlcOAve1FrqOjT/l9nNxu7IrPbj4BuNP7i7LfBDupt4mDC44+g+QxA1rkd4PLxBMSqURsxgkvlO
Wlf79z752Z/EGpt25S5S5j8/a5EYWjhWg+DprHAqoTletxnUe1rR51pfwMvveIl7eow8HhfrGQcH
+yPm4/fNjI25eI1mMFz1vvkBFV4mripP+1bMqBLxNJ1nOBtQznFQW5/vsHvfdlvrnU5lofml6JUC
Zgv6wItHBTCLAcckekyZqlGsZvPkFE3SELPlVYZtNjf9e3GQKX0i7hcyFeAcKA9SgTi5oPXMbn7l
oFSNSyOE/mIo8bS4ezS9SEQNOnXaZdJseR2Ipf4U5rT7ay0aoJy72iLxjf9qzZCdERXTee5FxC6l
IQ3/btERhPZaWKSghWBYIyhEnQlTHGHj1LjdFYO4YvwuPZpoYvcoj6qgw6xpHNV+Dw4yh+52O4Hd
zSkInkZPRb6qSVpnB8qL4NmQRIHVs+pjgoH85Q3dNR4YBwkUm+xNbnHuUmE2UvOVDmTU4GKwEZD5
UqZZMhEsmQnMIGh6pMhh/sTnflD5mdGHHii3IVvR6fbkJcpePhUcLOijqgXneERhSZeRYxHIYMLA
8IlR1B2/Shjkb4u5TWBqH3MMpYJl3SxYKZfGoLeW0SLQmABvoNHy544PuZXiYvTwQ1UyGGt3Jj2N
9HYZ2VA2ge/ecTKDn+AO+E0Hov1NJnA2cKKUQhEiiCEJIv+D7L/Je/ENAQmxCaIJgBlHpQf7Bep3
s2o+zPHtDwxCW9oUZwC8zG3poTJgjj+4Caa07cNWZqCIfYUJOoY/xctzwZ2PN/FfV7I3p/U6AD2V
K8moB1Q1DgmKuPndjckXBT1WB4mwGr9BVWQk7U8oO+Ttfyyd2bKiyBaGn8gIBxS9zWQGkcH5xnDY
Ag44C/j058vqEx1dVd21t1shyVzrX/9gANk03ryXvnGdIZPiQn1OmY7ixByfz05v3xnaQN2EkGRO
l+rbv/Yp7j5glA/zbwrXfuP+dTFBqYLhlBAco/0lPMVBky5updwPD3iUkE2QJFcY7ixnNJscbXAh
oYkrSI5uDx5ZhfbUOT7HBEkZBVTJBV1zQrx3Txz8TiVj/eNqjQGq38d8hVOzxTo0dqyEb9quqe7R
Ae8qHqxBaXaU1u1LeWTkEaNBypSPOrzHCjNl4b9R6+I/YSIxqJL7DpbAxc9aVq4S14kMwqIng2lt
JVfb/YNeQQZiGz5qAusNVMS2prudRXXSCg4cv8r/CKiNp9RhC+YwO6o3fqihoht4KbrJmbaSjm8K
KRVtj9otOCa5BGRvg8seBkm/Lw8HLTw0PReuBR3z5AtrT7Hinyvo1y8q6OqM98SPWg9vA2zyYfBe
JYwV1WU3qz1kF8j9vPdiDJelktMECWdNH8EvigpO8Y+DUe4SRdhZcTWVOoPtigNc44xT0VsH8M4q
VmEaY2MywVF+OrJ2dcDbgIICIlnv3Kt3p0L4l0KHeq5vUKM4Q8QV49zkj/DkjAPWdWLWLVXapZoT
Hd9QGFE6OT3NOKZUKTi7wAKGVJq2nba4Ghlpyjj3NmxfFADQG78lzd6Llp/uUfVKPBBYFz1Uwp/P
+cP+fzG93hb1q/BuLSO9o6oDb5BKejMo3YvN51Dsh8rDpkGU9CBvI36+jcvJRncFYsnMZYxbyNkr
tp3M9PHJACfUPN7VdCT6PdmjgG9YOqOu8XRHBKMtP5DYA2SdfA2hQTzDTH4UiZPt/LOJgOde/AHp
gxhv4pEoPsDC8IK1Y3FZfH4TWJhq+waMAJI4FQzaMH6mZsbxOoTt92GGKTa5dWk5L+fDlNRosAzC
NcN5NJKA64fVI4L8iRaiWbbJj/9YD+xL3wYy7WdtX/tjctPi3ISAlVl8FfVNk3pxqWqBVjBvOTQo
32C85A9Oa9UI750wNRsFIyN91pyibZ8z3ymHJllVhhOzm6E5mCxVXexvkvhVsfh0L90ghgCrmmEJ
O4WcFyG8+ysscCxMv0ZYq71kOnzan2+oQuAIPOf6T2reEDoNsR06pVIDX6XJDuvO+Ka10+C0VFiM
Dmy1Cuo1ttGHz9cuwF8L+aNxuWP/IX/4vf7w4RCjIz5RX1vHKZcwoMviZ+aZ9SiMgarewNR73mqk
YxYbdszSnFG6YWDNH0AEmb7l5uo9D2norgLvdcxVUN4zGVVuyBce7IS+H+JSZLNo/adHVgWlRK+G
ToMTcU/OvHccmpsJDKZObAcrYgFmvzE0kJUZbGqLiWt5xhVZObn/I2brt8O3EVC8lbnirzLgJ0Gh
grNAJvK+jveL1Ss3guE9fl85GICVnsbiiZPs7Q9C7TTc9uVW28zqs1sZLUZC+O6GjSZbUDGuV4wd
O8xTjhCZRlgvil4uA9O7mLjsqlnsSOXIqw8uzdUisG1CucbJPrPtVfcjg8Be/P0NldTA5qPhDT4d
2asLDq7mvypsI7YnBxKqnJmt+CcDEoBTSqUOI2C2MTYLTLsZfzreipLt0QuCbbFSwGPbCLu9oA1q
yD/wZ0UxXdXm7yHDk74MKeSUdVbqdbG0nX0i9gWm2DgMG9unwMzSXNzhoIfSucwczbmsZ1fq/598
zrebpX7cpugvUs8LswhbRy0NTAXZOTL2qYL8OJ51KN9Npn7M6XKmv4ZJ30DlCCAy8a5GaAaPJRES
bjBYhrOt04rSmcclZSFKGGeByauufjgUAwb/uLZmOJPpJkzVtwaBCsIMYLqtXpjny6uhUDUtwLTc
1kQEqzzqjW0z/HSN1aLLiLHm7l7ZZ8eDFYQe2u6aX/r+hKZd+ZPUh930g+GMPC0VYIM8M1InEfG1
Ogpca93HjSUiFm36UqZDoKmd5AzXRXlFQq7/WF3mCx1D24ORnxit49McFj0RjtrrW27fkyZ4HZDq
N2M8QZmf8vQY8D1pvxiVGOw5S4DiBM/RqwiHyzanJph39kXkRf1/F7Ocm8FCDYAxRd6e9I6EQffm
Pc+MRrPFYlVModXlkrRLJlzsy5NTfJwTCrTsergMys7qwO1LuRXCbuMcMbPF6uqiJki82langKGG
TfPlP0TNf1uq6iphGDFS7UmWlfSplI20tuVqZJtNoObCUAOzqDYbtKTmfWj8W0cPHG7H6dnoCnrE
ANmwz9nHpW8RjvSD4SlCyWnicALQF9E7OVJ6anHwDHP0HL6VPGSWcZdsY8EqUl6ylx3hqIq0E4CP
blnKwvww78UzFUYO/qOBMtBn+/HoCx/8bxiG++FXBrUXmKe2Q48580rZctl2bw9j693DLTuXaiL5
tw5nPFqProFmAjMGVG7Hdy8O77ixCEYNDUTiNGq3rF7H60HzG5CrCncbdB5hiLj8xhtnP5iCAjM3
VkQx7JdhI3Hc90PeO/z4APLjhrv3hjMmGbARWCduUbha8EBdo+GyD1LI0sHhczTmLpsVpL3RGHp+
pALfeY1AhJnkUGW+IIeFkGFAqoILSCj4G5PP1IVgGQh+JHCazzCSfEb1h6iJ9qSZKuZoTC9Fg6/6
NaaaEK9gjMLGysYJ4YKfGSk6kTClxp3A4JUq5ofQZ5qcZxoSBLH/kzxB0kuf45RekVtuEs1Cufhp
uQ3V/dAagYPB+yI40biOi7N55b9lN9rbG8cmCoOMoaV+i+xevCATMRmgceRaDaIEntvl8ze8i0SV
wkC8oPiYEUm3IO79LCJ7EF2JjAY9+9MOw+APO8guLSBTLucHWm23K6Wga0NxIYBgd8YwjGEXFdU/
2dWAWGQwrQzyqocGpiR7kT99NSxqhxQf4kS+xI+AUsYno3H3NsXj9OUtNBjztsm9368q7EF0lUl7
C74w4c5WUMOXyFFAs4x/7IrhO9wiVVni66p21G82RqE5PAWX+QAz5j4k8wWZP6zHAQOYB8wOYbON
c14hV6B2Yc/rPzF1veV3CY0X29igxdheQO9QBPVSmIMWb7Z+7r6yCAYBPsqXjYRMsbjMgf7Wumyn
GeB20vTY6YoZ9S8r6x/Q2CiZGldNxWtqLiTCH89HlylcDx5v3o15rD/AusYI+XTXyFbXzP8BHjVp
62psZ3LGO1KJKo2frwsaP/jedO8AYow/XCbwI+kVy3sMTgTGsP3NQYpWH/6CBe5lHeE9vbAkoCK3
tzfDK6xzCjlAExuzdSC6wvhW4glWIy9oRaxGFwd0sS2jP6VKpyjnhPw6hVVxVMQtOnPU4j5cIqCB
ttHfdjh4X9Oao+fHtL2d45KLuGp09qCzvI/Bw2inNvSfkSyVtqpcEBhsaMAzRj/Z738h6+oNVc/V
Jq8lhUIINRrxPXgi45GkdMTi7Ao1dOxzy/Kzo6oGjHeB4MWDARJMKfuF5EPHjGwSwZJV/NlulMAE
1s3oZSCUGKQvQMxa9hu5WDWM8nqtiAccy8CbD5JznnY8cl6QLheZvej0xYjJs6IaKPowo9Dzw2AQ
2DoyHhy+DO90s++o+bB5RfF1awjR+L0sxFd46/d/ssfZIL83DEENnUaubRR4GiL0ICpN1qFXJiHJ
weLad+9U+5m6jmm6hZTmEQxASkd4+7J9bH8AM8fHTm3CP5PyS2f4E3twEwbh5S/1qCT0I2fU6WfW
DFWt1aAnTY5zTEbOEw9uGvUphT5BKTd+Auwg27k425I8EE9qwVCNZ9P2m17COWPofUueNdZTUuFO
mRXjBFjKDmI7FSTco3+spue7goFyj8vcEOpBl8+RQH8AXmViyQe1b+kfFJPt0E3mzNbOp/gMz/5+
wboxU9hchYZBdkDv3rV1bujxu2N8sITeww5r3rahX/UwnLQBYVbxGUTMritMUpeQQMgyq00fSGWj
0SUoJXzHnWvJ4eUxOSAcUXw8HasOUe/nm7+bD5KNXJoZGd40xrgkd0aXQFUvHJN7xIPSex9OGZ7B
yf3p1JkJG6bnHtBoZRMs9DIPu4kKTDDm/nnv/SnAl2Dega4kz3QdRBPy0RaMkwlmVxYJyEPoc9Ro
BSYBAz6deolHKK5Elh7T9wwWSYw7L10cwA7vHsD/hnytn2ZX3jGvCHpDtCReK77/O6iMdzrsQQV0
fXzpsKZcDcbFRw5/kH8QipC7Tu1z1X1YCW08nzBGUhYRoIxGloAS0a3TxrE/mesczbI5Oe1Hfr8l
cyLBoW/iOtVRwZ4KQHveV8gm1bfQkDFpUXyr6xyjDagot8mHcjjF3AR9CID9a84EFZHckU/8A5kr
jqBQzFkYfs8/JMzTr4CbQf3BI8Ep9/7X6osvXFX4SmSdXWFa1EyB5LxlESvDZeWvGUYoCisUKP9d
zoaFg4spCeQHvbBZFtmq6mzbaEPAYNmSWCeN7dNmMiuix3J0t2UcCO9pc2jrlholQKrqnjyGB7ld
iV5L9FaD8LqjI//uyaNetYIPQPoND0CD9zh/o3CHynY8gIZQ7eyQC4DBP54+w4z7yINd1XJ0spGe
Zo4IHmpXJTOYFSifLts7OBrhGeKFDstvgFJOZq2b8WeXtrtgGGDFGxlnPDon2TzVgh+EgPjJMVcP
zlAFNJWz9MazBBXpa7ZhrBv1H/F/pfgcTuCxGIQlPKcqKE0VTN6i/6KeWJnbmdp9BZYnOfCWFWs7
yKyfqC/Dbh/A0Hq8HHD4akkRKphgOGlbc7tfS6ETFebPoAjqs8KiX7YvEERonqApm4QcqmqbCSOU
LFRx5vQ2/vtTVSjMk0XC+WircOQVyllelxbBjlytJZIXj+OlhTYForEcRBfikPDKbwvyg13B7/CI
vkA2KGYp2VNUxz/89hbMahE3K/sTCN1UmAD18XyO3Yo1IX8CkHX3l+MH/1gwJGWGOoO1+JxMX9An
xTB6Lm4Y1XOaKwXNy0LK2bahnyqRL2f81ciTDVSQwR4Wz5Pasz5R3xQEsaEZxa8KIx48Fa27uE7/
tbBUqOr7oCE+XK4exN8OhMSXq1lehZSUiSKe5dBpL156nzEewKiG2UAp68oG46pEPtskLffjFyk7
oXMYNLATIcpxieM+O2M3IWTibaFh5u6PENKxMBAanch6DrTkNbT4BraFvofvQ17sq9K5vcNzj7Q7
YIxz3L0Z7R4BV5sv4+7WAbguM3qflYbRyIknSVvf/MEpxta3mLz8S+2hal2cbtavAbThfVz79rvl
VAUPLRgFdP4BJ83Ijft0+85lzNkNofrI1T+3hY6tBFbhxDaBKxUTFizyWP0zvf523wxNhh7oBi/2
4rpnaecWHE/QvK1NeAB4GZqHD7sxlE4eiAPwyIxBQo9lzsl4i2iMRn83fDhQMYo3RAUt2Hw8QA3G
96LhDP8YEEhxKb3yYee9NjFM5sI8B8PaQjXwRewEDKBNFuWcguwVUHitEDCFA2tbNu7nBQ3VRUd5
/voInQm4LdKLWY9fJwK4Ol0ST707XtOHmNPlYUJoMz5cAlzOaX3v6iQYSjoaHkLkLsfCgv5HXjtK
Wd2mHFx0CGUh9fVmfCA1i83Ubib24mOsTImHtdNyAY0YGJbFfGS0+vDTY0TIenQFTZb3k/Gh6bR7
jPQq0dTBu/YeX/jYsFmMapHRsDWi/iNvR5RMD2gDgLIEpOofoivR4pTn/871i9iCDnRqmdcmpduR
nKAMujJyPyCBi6f2EW0H6oS7MYubxvQperMBI7cTR/iRlSN7lZc97EOObIkWmmXYWekIJK6oT35B
mTvZyCKXS+UipS9WCdVFJi/fIPdh4AHSGoOBXYxgv+gabDM5ABIqGG/9sylR0orbz83m97fdxGx4
c/TOtHAcZz98K4hmge5wAfpQ5GeFMfeUY4kiSXK06Rw03At2bA7mXifQczGqow9y7uGTX+LejW2O
MLAhLzpisv2zIC+ArgMXk0/MZCHG435g4gbRAvAbjBXjVOOgsTnJ54y/J0+OlpbHXIdzmfHPiNn+
hDfG4BcFNYSpof0Ori+mzSqwnkJB8RckZtNDOJczjuGJZg9spAUMYpMPzHp5KPffTsA5YmRhtzE3
ayb7f3OVWJThlN9P0TFTyKhqZV6veMC5PAUO/ZDe4lKmx4xqVcZcavB53pvyLS5VGbDG4IhUMrED
vGdir4P/4BYNagoVo2GoLTbHW/IzPl9j8maYyPgEIJ4IIyre/+boGHUd/70GRz2mfbPXhAdthuiI
J1EWhq8EHhQjt1N8AyIwEMzg2qvbPBKOQ6lY+ndO+Bq1fwI7MBwYn1Ubwuk7zMb76/Kx/HmoGafh
a7r9FMZ1hYZkksKIjgGReW9m32Wk+sRCs5IDkzqhDl7+4x1esAFmWxldE5xRfpsj9VKzv2R/OWlc
71OYkf+XIT7kWeAsM/LNiFgn4G2lMPhwSo1crhWuTJQQlfxdOATxaRV6hPcD4JIJtTn3HgXHWma9
hjHhTR+lWehCZGLLnrSd998d34XbpA2IzpVAZIKdMAXUfgNxj4hMo0dd37b63oidCNxmVg2JR9xg
735PXl+B67wHF3i4YLNoifTE+od0Phv9ZH82wxwHcpmxUQ/fk0NJYWswDpmTcz9arNlWcFL2nygl
3tK7DESIeJZbgSnIQ0ErChB8YBZ1aLWhE5otFjc3laIQSgJ1VyOhh+ELpYw+JfUifrbpvBX0eOhU
BZSCKDCXIdLNg5UMpYi9y0WrDAV3BTDT+Nc2JboJbhOTbQiH2iqw6/zYbbwVegZkbvXgQdJWoSxQ
OrBHq3HewqOAeeO8zzOK6+sWyJuTGYb0SV79OSSn3hIJA0OMqxLmEvYhMK4jDB0aCcDRw8De8YJR
EDxoBB2UeXsi+8Q/v0NGteaLMR7qK5YthTJ8+fOM80zH7RoUC7XlG2kUO7dWTBCccEJOSnmrjrG+
qiii/+0ownqXYsqzkFHMrmEhU6YWW1BT2zfi1HkrKAhuBVgBwPT242ZyNOf45uqwnn4iHoa9r0lL
9CksXvnGbpCbKhJo+Pa7vRnynZ+iohbcDuxBO5cw6zHhYG5qwkyq+a0zJ68jZNUAEdCqP9CSA1XK
oAD8ZYjyVPBbllLandjHtwFnFpjbRzxhW50tKmqw4ussEQu7FQPMrc5vsIVrsOgkG2sB2XSuFLk8
iZKGmjejyOaY5y6J0tHxACD9TO237UVPFtEKtJ0T498/oTejcx8ZlxkurkN/ptHOojKkP7YVqlQY
eJJRj4LSgvwG7betsoJa8XApw1x8z4YHA8Tc7DGBHd5E2FUJkedJKoHOFYKi7Ufbv+cOal6eJuhF
rnzZBh7xidjRKaqU+xGgRpSI5sVj+TLyK4AuNM66MYPqYp22CIob8/bi+K5BZFYdOaNkxWmWzwnc
y6H/UmThp8n7Utpj6rMgaH9EUHA9H3LL3CJ8uQCgwLRMoIBgezqTBFp3MsZHiZ7oasaY3GCZDr+Q
nLGtBwrTZeaarXE/bo0r6H0M/yA3gBxu1R3kP81eDCGGzJ4cPqs8hUP+FtBPstncTObU6zJaM930
kUYosZSDdQpfs7GEuTUh+QSe5ziXlnhMUkZXVDYPV6ekBDEWQFALdI4nfJWeAjFrpDyBOFXA/EA1
19NTSqkd6uH+tYrK4xllNBcOgkWrPX597GFmPo+DzCiPxEuBgJMeqaH5EYO+7NJjYCMAhlQjAluA
VR3vGGgIUo8ogznF8YllrtWnXkGqiugmY8YymNzgqIlb5T8hcl+AUUOmBs+5AsYWX+Yd6GxGaIqA
OdT4Bgqy4u6s7syZGFqY+VFTF0nFQy5UVs11xcggetA9GwE3yvyG21NtmM+LG6o0LV5okc/pkpBI
TYU9gGenK3BmVQUgTHBoQRSYeWwbg6lGllNvo2XnXoJn+CHUaQ6zp7UiiZdxUNvIHfhNasVWb7ta
vo/l0Vxx78/MminMM1nwiPVBPECGX665qo/6JvoYoDZmq+EL0EmpkQIC93Sww/qE2FOvSQnjAa+/
0Ctn9uAftga8EojO2jb7OijVszRDOBaM9cVvy5fzViDRI5ZkvvooxfF6c+HOZPaJLFBos4QsDcGF
uMSLvmcy6RjshjRiG5/FrXB3XBmiv5yUD6wZN9Hfny6Vb47xUqOBJVMDLkZ1eDJ5ttHnMRRhOPOb
n/t8Kxzz4IazAoB0zAPZiPuNXyD8UJb254/cppuJVlhQ7fGf+7ub/PyRt2JyF3HXp8nTtFfaUi35
jjmAPEpVyamUGceDbmi5dRy5wLVssOwbh9j5geka2PhzTslws2eSwJ5AT9qKGLbCaJspJtMgUwbu
M0rst4hVE68UIQUOZ34exFoCIPuW/QMxr7xHeV2lMqXbyFKOOJhA3xnsppahgBCU2j0HTOlMbCaV
Uxt7ff9ztZdQYXA2V4Pdf1qu8RtfSpwjLNqWSRuKjJJOlQGiGjEHcplQAav22tGNf6YosUP+EijY
8eiDP9yREY2cwwdxtWjAIkYQd4UPNbCxh5xiOYCHYgvpmJ8Z2CdIcJqOW26SXx96WlZYVOecGDpE
k3GtAbA5KaJGpKXghE6c1tA6btvXLqOtpAOi3kc11TiPuwdVoUi/KK7PZnOe9r+r28jKb8lLgbJV
3Dmj9rEJbm4Kq6FNVJmX/O6nxxbZw+RvXzlEjRFN+SXWX+sWw5Xnn/qQj5HVboL2okD64+de6xQN
cNdA/2HdVcQOiQPFpGxsWAMZu5WupdxriGkYnA0iRf74df13473P/nM87BPPgzrJUeS9e+4V3R2k
g6f9vYQUJ7cPWOV5RdOHfxQ7gaqOLmHIAfGrTFYhuNGkOkCBV1sJ+0uXjZoBJ4QfAa0rHRX8oXs3
ZvQtN6Mh9qoFhk2eOCodvjLoHLdh5QJnrHB+WBToninK5M2YpbTNjx3KND4NSVi0qMZ9/OYxhDH8
tvI2AcygUjCe4L9alTHYLzZskhwHaBLvyoqif1eIe5SRasSZpI4JTkXVovBax5SGyp6dnG23oOij
5I6h75cQEzeoSo9KDUZhGFTW9zdWHxjVy2ZSPcYgusDK2hPEf/OWr+WX8zt4w8Zkm4K2zk/9gTYM
kidBIy+3+Fk9D2kHvB+LSHHGyyuTURh7pxogrKO9SpmPmLdjwabo7rcxwP9mGu0pdkUF4sDmwyu2
3a8ZvEYiWN3VcYhz5Zyd0cz9NtELCfy7JelQ8M7vxG5RpKh9/yv3r82YffbJ4dYElCmcP0yS76FH
L+qxMUsOttI+3HZ4ZKFZkwrpHTf+B6GUcey0hO6e1TCQ1OWUiTHz/f3+fSdnT2d5iR8RyH9qQoT6
JawV9AzJkdNhwWkRmJQ9bE+UUdyzyVGjLbzuXyNwK02RCZi/nUI14m0mf3XGpMh8Q5w9T1nnyKWX
A44bda6Y1fSeoPC2BhfOg+010qzz0OFvwm049OlgKcqMVHfxL9Ixj+LUY7xKbvkNxgB7pdwOHMZt
HOq9cZJczpjuwZ8SdhR8TQTcIUyJjV+yO9d2CCy+mYzWi5Bp+ezCBZp1mac/k81XbNUsR5dRot+Y
e5U7Tm8NCQrr7DoNGUTiWEWMAiiWqtypzRwaHrY7qlNowK8psyeHJafoEuyalG/H0c36dHlsdI4+
gZZkdFIMiPphaUxa32Y/H5etsGt1Kcrfy+88O1wRADEr+TBw0I3wN6CGjXA+1cSsPwMx4TRinvmR
vWPL+9oDTH9LY1f4NRSZ+1VaFTGbXwj+HeFmse32oQM8yAzsd0XeMlfwP6TWTyAIX407fJ3gSpie
+RlRfN2YLj+iMsyxLO0Q0G28ykm7xg2C72lPy5Gx30wTTjExyRgHQbLF2bKGCV9jtzOEjXeBJWV3
EnW5Rfgew8Dxt+rBD17LxZtR/sjklojz7KSsNFA0YKrqVhHeL5RReSzTE7otSgkKakYdtFjpeShS
+DEhh293ufpioo7O3Xr9oi9U/khlIW7csgmwDmrJzsf66YLZTk4tJM41HF8Bn4u3O35DkqOuVi+L
mGiF5CrDRo4RVPV0eH6ZB3IpILz8m9zgviGZP6oNRfThPXbsK9j4Vc5o+KAqLAq2G8n2fzwToKg4
Ui+//bDTE/3v82Liwa12G3bvFbuxg+mEnfYlu9uA0zRkwpNJyelMqdOy5ewN2xx+8yhKrxbFS0Bv
qIbPr2mhbA6eHjlp79ndPqOue8vtl3UAOWlSslrFShTsu+Zqdn0YWNzh7bdFl6fWYzEhXH3HsUiD
iiaPLW6RBRFJnlIeXwvS5UpMkQF2mrOs0sb1soOpGofJkTqqJ8OU3HtVIcTe257lzKA2V+EALCkl
bTgrIQHDRHLCVbcnV4DRb0ZhbFcxS6OQAeRl3oMC1bkcwx9jQM6IlfI01Jah50FtUuRvTATp9bmY
nDzyeJnFv5P56Zi0/DNQVRr5gf0dyDe41UVXJ4rCqBhYu0cZ/o6KBQD5qV4ro2O6dI4M59ilkIBa
xEf2vO/cnEnn5YOy0es7tGL/6HNe7vBhzxavlp/JS/yRiUvnEB25Q69JmvI2GCzgjcEluqzrPtH0
l9ot+I0PhI1FN7fwDVtgGV9AR+frbYdWysMuh1KfehjMAfgdWYqhBBakEzikNDKl44hj4yiEJkhk
DbfURgWIicfbSi9jv1MGXzyJsQdhHIYd4LHtQPC+J7VNqjdgA5fktntgtiAVl/35B25yg3f/ppvn
FnVx1RSQBDV2GuC9WM0zWj4/frm8bmHAMKXhPwFjKIC4KdUeNwlUDDUZymeQe4hQ4oleR3mjP8F0
FVbxQlek0KHfge8CMEcEjHIM0/GRGOOFDbXm41UxFRQILyoLJZxm7Rcf7iSTdgUjcgoIjc0YLO/B
mXv3gEucI2eO78j0v23TyejrD2DTsuP64+UpWg9x20mwDA2Z5KRnAc9OQRe8BKT6vvDawZvyIJVH
v4WU3uoCVUTQgddvo+2paZmGHFWR65yBuhJclJcz16kRHw3/t+PC4Fp7QPYj4tNz26Dy61glOyeP
Nw6C4ut+kktE/5PZY+IlmvFuPVAisF3ZE+vxeasyAjX7qfjgfTT1g2s0uJmfpz9sLV+lUwNXPOyq
M8tH81MrKZoAdwtFVT1eZDHkk2zeoVa6aljgxPAKU8a1oxUwuwatTmaj6TFOj6BaMDk/i7S8cUa3
yuTIJhIdGQVpn/A8gU+60VwVoDWDG5h7uTkYjG9v/3m271Azdk/YZH2WLNNA/8wkemil2q4NeDtj
G63RAm3YQhoqeKntWgQo5riMHNPfWG715r8RB83B1vzab5m9pRLO3xO2rSMnFYgW2VKaSJG7gM1D
BzJHc4/XAj8YBVdl/QFRkU6LEgXGPwFabIvHOST5h/OvHqbAbftqLEXP9zALuIAPN6vEHXqEU1Bi
spdd6dK0B2nUAHtQhlbX6F8PQxvr0djh6KAa1Bf/wqyhI0H7P/ZQJ5CDHTCftjCPYGdtDA4ujvjz
3gvflCbgeG2kClY5c2Ye3Yzy+wo5wb00Z9vFOICmMYSPBzrPZkVJPQA2GQD7gd2UwGovmBFw/DFr
ZbcvjFGkeJzGGln9GNqsE3/aIr4t4iPv5AYywJNwcI5lzI11oK3D2F832KhgWy6W83kMy4qdjh0C
QiuCprHv01exAbLN2wwaYuwAFcr9ruKYfDdVKDwcZKhKwARw4ygDC+UVBPMBK6rcQOu3NuZDuhP2
AkBX3iQWWGoKi3GIyNR8tiaXhrCcN5IerDzHeJMZKvGAECy3DH4ZkR4Oml6zzQNDcANyGtKrBFa+
d2NEnnUuiR3DtyjGDuIi2X2DoXnqyznmPu8T3dSNb4aYr3kYzHPOusmdLon5nkuuAvlG/f1Yienc
n/O3gfRP0DpDux2f3B+Ov9gl5evn/mvdVDSWfIHmThG1IVGkpoDV64+/FKgMzgexgs657Hz4NS9H
9+ZBk0SZlrv8cLYkyP3WGjsmJgud6dOYf1cMRJBOoSDSmZtzIdCkqJ3hHBrLByClodm9/XfEAPrN
9DgZOcbyHBLpMsXYDhjcwaP6nWJf7F7HCSzzSVeWEfpQJaBA5MBIEsBxJM7h2CeJki+buORUnwTW
5VeMgN3h6q+pxF9ywy4K3QnmTiTJLKu4z5s5t23Ax36kVDBP41SIOXIrltoBJs0MxBjgKXUudjwI
D9oY+j6N8E1gJe7HTtvJ14xqd7qruwzkcvtmDjADuxi9CYMQftZrbRn+Wc0tYFysdzlturTcL/bM
/yJZbrhDwogTc53LO26b0+kIvFW8xnnqTqFTjpc07/8iUd4r7J01Gz/1dT3FT5NOXAG9V2eSZCL/
5yqggoXgVOJrh5mNC/5nWxZiBwLbuAs7fM5LIsbQLMBdq1yAcp8A4EWNvyVydS/zEopI12qJs3/B
vxtnRcpVFRT6fKurWMQoz+GV6WGUH/fY0VAi34VLjLRl5RH2I5OTlSQvvEuBPjs8nyfnYUR/UNmm
7mXvKll0khD53Uvc3Jq6lb0cK4tRXOWgIyMPgXGlEoNJ0dF3DeLi1+yCVvc9qRJuesJ0r6Nbl54L
1c59jF8mizqDh5GhQrYYpu39dal8xtcQMpZr3dkxPALZRiXrriFeKG1qOx6PSRvI+FBTq3YnWJrB
UjQRl0yVfRsKnfVayRkBKh4CERozNZ5s/OBpVabrIpmMp2WHK+4OIy4L1LrFgk7Q/uPy70bWF9Iy
1FCrJOgOB0FGZqZmG05aj9OjKgWsf85N428h1ueEu8oP0AEOiEplTg0xHgK8ibuI2lVhaqiMG/2m
Hijr/HfBr6gmnhmRAhrqFmrTisQg2J0/Bm6vyalGmNXUfHfFObh+cqeBTG4nD7ezm3noQWzg2F2U
tJKKBk9PRZelWEitikoaEqdqPjWmNZRXsxjfTaF3qFMqcwSGfy4NfMOfAb4j6hpm26VlTRNcQv9p
ciubpxMOpVJ7KDH4i3/+RQRT4yg6ycWlagCPYgxmFDsKI6CYuxL7dRg/n0CqqK18igk8TuyzkSIj
9dFiEVzzkQfQLJIyYAmR0YoCFNVrByd1Y3xeLNnCPwzg+vvPcWx9bMtY6gERr1gJQFZZqrVxeblM
Z7bcvI4zQeRbmUwThEqggm18k8nfcyNdd/xFMTvFIaE5iaT3ExFLa5Z8/b9at05dZ69FrFmX9Fbc
pXBxAWNrxFLFDUMC4lllUNmEjzU0zb7haggHzTHjGDgbnBcDSsZWYHArWaP8SC5ow0wITtWM+uNI
d4LsbIUpN1KO+Y1DwUcMr3ZL47dn31hnzo9HpnuTE9yHD7ur939WxeqKOSNvyv25FoYhd6fCQtNN
fkr8DI5Zgkvi0qJhsKrRh1DdBvTXlUGLcHXxpfpz4ehV/0VQ/IiZwfRpYESLa1AgCLCTWiBjntQ5
sN6X8ktNOScdrtEzV4Yqm5gFAG8jN7kUY/UukR5NC0U6bWh/eDE6vIx/GPp05bq1263XvWUX0fs7
KAH0qnB6sQjDOZv4C4kbBd+BORIzNkwBWwdN3b4rPHdVA46EhenozZ7aLzZtl//YWWsNsz5YrSO5
e652tVHBKTbf037AAcRzO3/s/h2xnB4nCkx22w1yeErt5YmnNxPrylzy3PmgasVyxnRgjPOyxU9r
YZAj2PTVAFrlqenOms92/yBBVE/yfcqZhD0nf9PvGoQE4NMALMNchl/otVn1f+e7xeNpD0nHU9vB
yWBfhueU6BaCv86UmT9eBv9Gxx+VDMUdsvcBvEvGX16IcoGxCEOzFwkNUlOZKnd3tESxr06/jj/l
vL5HZ8ealumutSjTk1UBIfCjp5Pr2H0L+2MEurcyW+sgcl0ODRRuISP02V3Jl4hjP8cTANr1BdML
KmwuJhYHRpeT6GQmFeiI1AxY7xRiyg5k6nK8cBe9WpDFlEuyfjYxss9R2FA1y0GhssXWQ3utHiac
9nn0p7sR11uLS3c8kMTAnCV1J3sRu48eIbXiT9xTvoEYkEJ9fs44PEcAnwmhkz/nYXdEa4d/5mrH
vez/j6UzW1YVC4LoFxHhjL4yIyCIqBxeDHFAnBUV9et7lbfjRkff4agIe9euysrKRKULnRR6VAyq
8BVQZcO4B7Ue8GGZXnoxoo50EE3GYaW1GdGzIR0WszS1spPD4jqMb1P0RJPfHFX26VpI8U2OfoDv
Rt/97TEyYO0R8eA4DMqM84XIkvWH6KUzPZlZasVjbgi0LaIYePU+rLXuDL8V/WWTdJIUhk7omr2e
Bgg2ZQSI5BZcdLYOtMIeflEMjUldFh5X1q40F8NaTRGAYkKtbYR9BmIPozSVeUvXRVciQQoCykMR
z2RGbdtqUIgzq6bNPIadEL+A/cDhRQQ6oyIBOEjjk+ujOJJwIUcdeRINaSMcgEeHxLf33I1kVsB2
c7e3ycvsNMWYU2v7PzJiLrkaq+oNFdVCGgDP6oW+vQJjb+t8/f3bHm2we71Lz8mA7QaZSiiRkD5m
DEZz67ultnuhNVI4r4jVRFv5o8/uFkPL4G/Chf1Nw3GbxuPncJYGbZ4OrhSkSrnyN57JGRX07QAx
ppbZYS+3xFgiwwfjpzb2RtayQQ0LHE8znAbOKEsBTCR+Qk6BH2mgRWbhSne5a80JaDj0aurrbWe0
VlD15J1vPaz7KFTHj8CpoR4aF9yA8sFfi9Lc8Wr5DtKuhcKq0nf9se1+5wwRYAe70sLIt32w6tJt
FzhfUkx3DUb8Gz3juhLKaooF1TeFDIP2IW/VFtWUoATxPpmwPLpaX+ULpmV80sbFZDw7MWyNxjBL
kEYaISBheVko2X49K0F4kRcj64OPC7r+vDyFIMpJAzjgNCMIMh9Vf1jkxGh4PcVL9aPvjtmTNhQy
DJQQRlBvs3PCH2aMeDJBXWrlfdZVcFlS0JiNf8+7Y7KCqDHpeROWaBEX00uN/nBszpGHB/+1Twze
MHWNgoHm35Ck6dClt01UOJYbgQXF9Sd2q7RrbkgpUeP4OgkeJsENryBMsRsdI656OvZawXOpPmVc
mYCZpDsiHmllSGxASaI1DMRYhwleksmkeWbD8QyeVDBOy3EY92eiPjs4jF9y5Iom0QP9ZFtmijjS
eBXyMRb6NaM3GrcsF/gFXYspaYiFZzZq4Vg1uXbClPBNx2JE8q90gBYS/yf15orIBZEQlJ3+nZ/D
Jr8D+JnKn1GAYUtjPbUQByog1HNhNKExnrJvznrQbkHSo4kuG+vCBTFKIi0CSraf2w6pyM8QArVG
NGEuZBOK6bo51o1kA58tjitQIf+wuCGM0taUwuEyqt9s4CaESO3tU8DgKafQO7cY2BL1oikqp0tK
fdJGACKZRDte9O36yURRhgZKSKXZN1zxy0sVlkbL6G9R7tSIkkHQ+JCyWiU4sLazmOWtNERJ9gxN
aMWdEzn8pXH3F8ZltsgB3uKMuAMKQXQp0HTFp1bBmmhIEVohKdXGeSwmIKMwkyDiluQN8+eeQapy
YAsVMfIkcm6mVIUscd6XuC6UFUqftoUt2GdKAYOz+ozNK0JLAYPypOhczoLc3du7LeyoLwxcj9Id
Hj6M65PVMdg+6+hdcAUW1U4jL0ctWcbMQaMA03/PbErakT84W7+kCryCPOWcfjhO2IEYGdCPt7EI
5W4lhzEuen+l9tmElEXVFvl2kgsINjc95vTkMWUJgwtN9GVqMwipuZJALi5tr4iuVzZX0BnzkDJ2
mCeD1uyz/kZ5MCYMJR4D7wxZImjclSumIOHByZPbFCsrUVzkOUtZTzwQv3RVWpx3/7b8JwrDh5I6
QSyhQtJCyqfs/jDx9eAutczkc9ERuUaa6MaxYZWx0IAuM7JpklBJKeOgaYgKMgMq8cLf7Agp7qvJ
gVlNXaTlYrRxjubnrT1k97AtEmKCaIolhdkihyzgE4tMFQUNZzgFRiJKK2KwSd6fUcyRXG7sOart
vQlTnCTGmMVqNYU3nrsNtlpBRT4wS4yTwBDIAA7DpBi7WjeojA27lur0IWg/LQit87egYEoY6ZJF
uTnmaJnyWEpAJ416bPPIefV7Qj8Tjh9yEF5jujh4pdgF7GqSflRYKfFtkZqBjf4ZgzBge0hSJZAL
zIqSWRLJPdFOOlqLWf4mPrDVkjR9W96AfLzXcko09rBCFdFQWpVoG6SG6lNXcFM1mCQ5GmWlWTBv
hdYfIYcw1MG2W7h6cuOD3wxDVA0BkZG+kQ2IOIm0MpLkjqHR15BK/MirJFX5WgRw6Wl/9DO7BN2K
LEhZGFyUdMiVwrjt3QVErtNOh60uG+gw+pj5wQu/VwOUBkkrjUFkOFNsePQK0qCvw/DaTQkGfeBk
pEWA0dFyjn4z7ApxbqIyMW5eHyYcRewqOZ3UYYXpBPFN3BF6NTfo5TzmUkXE6DtgVMpo2upp0Zgd
wqcA/VWwgYR/QzPSb48ZxMSehjgDdGBfdLEk5EtHMp7TRfAf7rvP8FupyKxvTzTw6YrCPzKUuEsT
EYCBgUpDt5+rLufIGz4NG5mMjnvLm2xKvZntzuveTpvfzXccyQwZzHCIOdLSVjpclTkgmRguD+nI
pHB5DRnWXKqz5Ws5Opo6TIUtOOeWjGPmQ6QQRQgGkIanTIr7+BvbP62x2PZprryWS/9Z0M1maCtb
+aNe+scLWIUsaTeem0xB+sunP3rbt7O1HMI9GpnNiihcRLWxUKw7XtaqWUw3vQJ7JZA87d7nlJEy
nGe+6ulvRUc/cm8UKJFo53kUi8olRos7duSPWP8Xico//xiX03hT2Ks5m4phHXjL/oherWnbO8M9
T5oIZJwCWs5MlM67XRgrZvRWNcat0G5f0aJFxve5KlzbFYOyqDlaUbryUaTzJ52m2y1FGp5BxMQK
36yE6zqvM54/+Eo53u00HCUiQXRO40LrcPQwBP4cs88RQIv7Bm4XvClhKySKue4iUnSwm79CY0TR
jg8BbKfoeHZ+h9/lYFx6nLN5UJB5HpOAJFQcP54cM9jLsuc3wEwxIgoOwrRyLKbVXcMrDnuKzkOP
bBffcT2vRqKgRg1rm8sRtBsYTMvltCT3jYZ0elFRHsW7uW3S/tMBlXVWXMxl7yYE/2fG7HCz5Lvl
rWmCyyofvNddpvldK/5EJBBJcvCaIEev3M07ZC03m65k/Tcw46/cZ+SXT1MkHP34omvKMsLkMGoH
4mR3tIigZtcGAdfLmpHQKMIS4UDO9HI+f24sLdKIUUEa8HGS5OJgHOQfYFwpKySJNeNdpaOXijqU
ofbo0Q4G3EsJt5KEV0BzpX3Y2w+WCTOZeHbICJzfRgciZXaSAcUmMzxdcTOQ1ySlQ1VBJR6EebIP
7biyIngKlH3SKtdYOnF4YeHH3BXWHHDbgT0OJbjhzitQJHAOnquihSm2UCRGaXAyCbuEr43Lue7G
ygyoTsYkK3/uuzHCeKRoPLk2P6Jv4C/VVqtvv3F6gmtQNzXIKM6GZohBuqEXI/KNs8XkPblGwGFq
AUeOKWYD6d8Alm265oo5v5pCGX3pzt+bKySFzDlCUEdh9Nb3u0Ofg7Ag6R9dgmojgsMLlzyrREFK
izDV6g+z8Gl/uV/3Oct8z7xgtNvPKwMqCUuf0dvk4DyXTaO2L7hGMopOFCAMRPbBhxGNf9roClOH
jU2p/Z3HcUfTWFRIhCGSSrLrH/FaQRxKeDRVaPI386Nnw86Udk0Pag/EAQWC/+goQ7s3g5X9yAmo
WicR7OR/hqRPdniYitjrLj87tEh0US6ABtPqMJaIkijjLvRmv61xyzLphwoCAVsY3dmwr9OJoeeK
XfXJ8P8GxHvmda+jMrnOTj5kiAcTkb1pb2Epb6qhMnwtvLoELrE3zaa5gPdWl1ej73abAMguKAwC
h9cdRUbZHd3eY+aP4GI2GDklVNkwA2D6B88N7vavlnm2BhC+PuMXR8srLI64bKG7OiX/Cvc0u1ky
VChnl14AvmCgc+Me2REPmtk0ClqfRf/VbwvYwp/KyvK9EGN57k0SJATTCz5IzSuk/Jr+F+2jWX8Y
SqHVRvNEpXgbdrUDB9rC6d6HV0UaGH39GxXbcgYQqFB24Zb5GR7bev+DK7vTH6Aqx6xjiFHLatYK
OCVpTEAhYWBEzlYm+6DO4seK7ZI7hlnEFGC4iAt0xymomQm81kOmglRz3eD8fSsWrRbRM8yYWKAb
gMKtf9ybyH/Jgf+mjHgBfDFcgyeBhWiPQiKSlZL2BcGs3wPjh/eNzJEkgCge3ZbsB3T3UdNZiGUy
5Vgu6LU6p9zOw6yxpQZKmixjalh6MX2q6BZOvi45Dyl7lmExRf56UA2M1z7wVvs6uTR65zgWp1eB
hReMYTXdntlG9kD30KVuu/D+qq/Bt2NWEnkv9je7BXAwPuLmCjhPqUI60NOf43w/YQz2y+5jd8Ez
D0P2LwL79q7nqP6XUZs99uigZVyEdetZCsLhXT85gypYyryDKFX4/VJ0oSRqXi2WS1Pbk9d3rdaN
637DXNBJlO7GR9pXxHuSoG2biU5vNi5ChwebeotxP0hRCtaPoNfosa5n6ll6SBkC7ZwTYs2DRGXG
m/pSgvU23zq6D7Ka4UXUyMHZCSgHySM5p17R0Qg/fex4JmDULT2kyE1Omw0MGo3zBcRLz150BDAb
F5QJAqUWKtIvuKGqabghIPZGCj6ESOnW3MwbebIRJu/11drz4TRN+1ocAs6wpCQ/fN9MehgD80g0
9NulhbLnmL4X74aqJfXgTjLe3eo3Mrd/igGoHEqYduz5UfJJqpiMShRIWtRwe6T26CNlKek8yvCe
F5DpUmKeCB+kUIMRO5UTFugPFJPI72ouFFI1m5e6Hcvx3wTxVWPGG2aNEKi3rR8qsybzohARdPzV
YlFT6UhT8Snut29y1PuV/JXDhLkqNpBhcYaGabGldKPwuW3ktEGclHFsyo19CxQlrkZdv9LEIZgc
X4hLFDd7C1TQ8r5iJ0fJtpRjr+vnNPwKgu/Lu8+ltgDqAyRk/HQQqBPqHjh3PjMSMqW7htmj0kdl
6G7cCTCVonoEA18PjHU7of2y7TXoXdd0R9Y3B3LCpDdniGvseIct6/Pq476Opmq94TLCwLtbqUG1
CcsVq92zdEY9UCAy/WFgrNcf3gk+zd3+OB9tvduMGRdin6ghoMxhRCcmbLRtcOp9Apqtd3NmCYwA
aOJEQ46Jjl96g3+LBuO1RUqPSaY+Y2a6dhRkgJj1mTND7QGOiZRRtF636dNSUoQf7sqAN6AfjRyT
DdfiOBaGKpOlOi2mlGGP8DPqEVxZ9fBlL85sC7mSGwGmRLvDz9hMnnQM1ltGkqD2nDMh6NQAJjRJ
OHMP3msCakov2+Q1Ti/G8U//vIzZmouTsfBFC/OSRyByHWIbQulCl7rrsZSpj84uGz84CPkEyUeE
kn5zKEoCIvMcfkVLnk/BdXJMdzQIJC6lMzC1AiYE74TBAaK/C557kBlMuDvQwRRXvhvTiHw8SpUv
utXyCkw3mYXrwriB3cDFd6Fy6RDlh6jRAQpl2cMFy8lvwHzE4UrIwwQBIjGjioO9CddEG0R3whde
CQOHmgkU9Gs0Sy1VrBmdlGtgOFyQJ+E5pIaj3ZMTnCF3QKJoiNCHB2i7z2AvmUpUQOj50OhPszdd
jSvXMTCTO4n625Fi5+r0fRvi4hwJHOwOY/u0wXmOgNm8mWxuNrtNXkQCJsIGzJUMr6QwoC5nPzNg
ALBh7dadIpKdRHkq+PEV62EyatdKLjZiG5KYJIINKCwtmfVhx1MjxMUDUXGTV4VB1mGimF4XSTgC
ZgwMam/PCuuTwRc8+ikz1UK67piAKLq0woE6ks96FUtthf5vMAAooXnHqD09ce6JlTzgIURcj+oA
mY9+c0Udxit7WXU0ZvKDoLgvP4Pru9Pyzz9EdqF9aZox/0U/nKoZxYs/ogr4w9V/A7ggD7HjUdCt
6Us6os3SoyueLeDVpAv0XFp2cbf2NxcY1eu9OTNRVAdQoqmy6GoeHqDnx7ArVIIzRTfUJUISbsAr
EWu8wpDUy5adVX1aj51tq6+z3I7rG8UWiNBXO05AIhAPzEDCj2Rx0W7gdL+T1hIMQb+NkY5W1eFt
fDIfcILBuglZp8BuKTb2zW4F5rdPT0MXeXN31VpHvTb9kyfFETDdyyG3N6WOP1uPyXsNSeDBrD7g
E70L+jO6W45PHS3+1/pGRQXYpE07SdtPXnOtKcXnIoLzS5FEdZjUBJbyy+HGGPucRYRrQo+n1JAD
DOyASWsAIJK1N44B+gGdQDsJW2belwUQfn9FDrBU4RBHlbsTiMz3zNMd+EzaPoOpNZ5dQJeJZrXJ
eim1miqnT/+iwzMlO0mD7yI80e1tGUEzlWNQcykh7yx1RuXJHeOHtyEdAdA5ckA1NaoKpJFtoYM0
QTGCD2uMh2/lAiEk1G40h4AnwDe6slPhMNPepfWfYeXOGUcB1UEzbN4xqB3juIS5Ucco2FMukY63
XBoFHLZGafNRHbgOW5UDcTnQetvWrLGUDIVmlXGwV8AKshsFfH1udn3NSkBbz0zo8h3dAf6FsLs5
6eKYqhkveDYDrTkLuO2L969DMVTpDzo6YHS3qaCvmxs0ACxccCGggkFIaAD5nDFJcFYNaZmr0zOk
/IBmEBx41NnBQ4EXx4WOiVuirf7KoDcDG6a5j6cqeMby7zUT+qyaKbOIMgmYhPZPOdTcuf2HCEAB
fJrCmGpYA2bUqRym7YFJ4xTpNFDdJjQ8IY52/CEjS52UgKMG7zFHrGou4I9r0BbhwD7xkpSqvw+m
3TEUXb2aF8SNqKkF51K/BsA12c8bRdW7hGKaJjbSkBzWPN64PVodCswgHVI94uvVsjANxhHMyK4M
Q/Fd23PYjTVoRqKcoDSw9geji30AES1j2rZ8kKhyUidz36ITsYfhqg3PVfp9deC+pYkJOLFZYIp5
/gspmuMWs+SFBvxHWiXYOaRelCpZ4kbstrH5onVKE3iZ9ZaK1oN4Kln0bKEbw8MKGSvYUGgxEovo
1w/3LeCEAwLkjnq3E7AVbQepF/lNRB8HPCuJAbuHjk4B35hC2YIR/nLojRsRkmnTydAkfg/0nsHU
W3SYCjEG0IT2MzmDRN9GT+vNTk67r5HS05wrhTDCruEMIrmgr0kN2nOVChDDAeYpICwKn/poZKSz
ixb0YdiVJ6QuxuRvyLHrvc29pqPY9EDXuIwojq6sl+WLGW2V8sD0EcRjx3VqN1l0jDZrQNEPhX5V
2IlVEBJFwkssJ0bqvaM2AYCGiVwJfWYKMUtGeDwCOjyxoSCxN+DittXQUdmA1LEmBwqC9g7LS94D
WLWyB000I9DFjZ/4avJ3T/YOt0r58n+KDxoHDf0Y5aLvT1+DXcEvFNbdVIalgyODprs994nu5a7W
aLYHHgmYkFkEe1vjOiBCbpz/4N0fvA+Y2yG8PwglkCNUKy+lYdKcn8AJepikvKTBhOScCVmBu1SP
Dk7LhNFrd7qGSMR1e/ZiRi5Dqp296GHHismioV3sgKQL1Bx3TanYd94IbrVgKU3fRWLDPGpwISpm
kHLJQo8rerp2LJp/gvyxHGdLHwDSBuqCQXCNKGfcpvcmGCeNzdGophf9RIiA4AMhncUDP94vdcJ3
0vaOLR2YhL8XVl/V0RJQQ5thXpO5tYEuRAnuMync1+WHCXGwKQZx56+rAvMhI7ZEO0/jJdxe9zTm
+D8IBkcg3HSYlN1jmMM++fuyZmnUwnn/G9bJQ0fCz6b9FSeXMW1sndrL4tjyoWKqQwT7cPGIhIuV
0C4oHcIu8BBAMSoVSc5j3IDkxSv8wHwtovQ+ThLARChdYW9oufswfoDmQQXkDmF0ptmCFvKPEEyS
wd2A6JFYhD3fbPl4tW40WFE4F4itYUZVIGGEzU0HMGbvWyF8RDIHBes2lFU0WGkPl2qIHwMYvXDK
lZiWgXnTECQBOhtnS+OpcMoyDDTXYsvKA3KjzIK+I9Ac4qsspqBkEhJiEfddzh/yVUqUVZbdITGz
E2it9dYbF17MI6IVJYkyeoJByIkkNSNgn3ThOb1zIzDaTJLNKATIa7D21hdGHKnTjURr7jjibntV
i+qUtidh6vSinqiy7nxnHDjV6coSBrOgZZNNdczcqgCK+0YsM6Okdi4ELgIqGsCJnJr1iE8oxnGF
DzJQVOJCJbA58+mJALTurBgKPkabM+baObS4RRYyPGxeKQ/O1GqWJV4rm7g52uAPpJDQxZ29LdDY
LbVtqxEA6MAugSJAk4gDfv8rE4dHarEfueOXNcJXd51a8zoBwycCA1D8sjxjFik6ubjZST550e2v
/bE0F48woD8AyzQE5kk+oi5TssIlF7gA2WhW2p8aKV/j7ZJTswPaqkbdjRGDBacrrXVvjXg/9E+p
K+nnZYTtLL/R02nmlIcQP3189uL+OnZVjJ6oVjRY/+TkTFVs1w65v4GlCpq6jKYwcS6TijTfyLDk
GrjFscrOhltsn5e+dnbiDfcaf7POkNPhMqSQBXs+wVcEXbxzIij6g+Vvq7rGuP3fX2X8KTazNSxU
ZsIxoJYUZG+0uaO6SEDvdII9q2dCP59OCUW9njWCdJDMDLjbAEEwDag0xcORefsjqTYxiPtOS858
Sbon71ToiuJheG3lP9oHyM9v7TINKYi7114woKI/OmSUtD/M6+9iOLnvE8iNl3HiIuQDzBs3M38Q
KOO/BoM1zLIxfcK3+6JYl5rzwi5e8CvJKXkmtjSf6YWjbEx74M8cKqCXI2jTpA9PKzrUgKJ3p6+4
mx4J6CWN4/2EO7kLrQeOJm+HPJcDzTwyVarfvaoGvrZpVXD80GEjcSZOEF1q663/VSijM66rH7d4
WSUNYPG5/5iZ9xFamjJa1kmfFAt6Bcl4AhiMwySkFP3yDJp3b/BhFzRqXSXf8lgy9M/1V14Mu+KK
IuQOVz27SdE1OLpZdGY33z9wGIJsTVKUkbsUHa7MHLTdD7nqmXFC9+W8ciCdjwJST5++0i/B/QWh
tyYuszS5lVdOawS3+C5loUPGqz52FwSerA9Kh3wIakdwCFoQ9UZnNAQuWMIP7wNLZUKeqcsXIiHD
Xsvq3u3FwT68AzKjJ2zWyj6GrQPP/YCZCG2fzpSn3/2ig3LRnzx/1IE6B3sB5YnJRKQNarP99M78
hjT4NuRJN0CLlHGNY0yfdq3ais7KuKef28b7a6HrlZeqtn9O+Ck8LOkhWd+X3i/0227+ohm5H/bA
fLWSWnpdoN7Pwd+2OgcjVxvwwJFX16v43nMf+H304+MpfNTptb/+3v/qm7c/WHxK72LfGF2+m51N
/mHK1HxgPNmhjGm/I37o9IGxDCcbhcj4A2K5wOClDE4DDwz3zChND32oSX9WNEz+9C0ifnMZ6H0s
h5XRobAar7gB4a3wbn2vonmL8r+bXXtmC8W/K3QkpOmJz3ejW3u346RqjQfaPhK3ICja6WcMj5Td
vnGlHwwWBtnt4WeEAAxfAg7rkI2ISYojJGqFCuBEWcKJoNDoJAbknNeg7+uImBbD86IcZuScWK3O
a3bv3ZXiIgA8vSI8A/C7h16ZSZT5hcXEdVViww/vo04QfgHp0FZdqWC+/AcyAaVJOA3ew38ZlH+A
SzMPnT4U7oSrGUDbvyZhf8nhS/lOXhXT+PusowZgP3kCyppyBArB+NIzSg/uBc8SBr5wZHOk4KA7
5Wfrc4M51zFZH+9+gIx7582DtQfP4Yfx/lu1Pq/LwlIf0oTug95dGTwZ2BS7vMFAaz5tZZW17uuz
Eh4w2XXaRX7d2Y0By2Lx1Z9v4/SgB2nv/mCjBf3bbF9dEetm4k5NFbicCE4Ft/Zfv4doXeXy+B9U
E4Q8NPb2fnWJPvc8VUlHFcKDdYVxxqwxPhYOZJ0xJXxAuEu7k5KpDnHBaEEbfgCCMTHNwLpqMlPz
yeEb/zErTJ96DduKSlKAhPwVnq3+DDD0OQMfaWnV9rWi4ZDh4MK05owhJj3A/5Mi+GuSpmIBKjTO
FlNrduNu0VNnxAafjq3wiy8fcgCOKQgqNCBpiFCG5M8x5SC9ZVCSaQ6RPoxRO2OlwjJE3IrCXxIO
HNnEyKFfwXsgx6EugsCUkHduCDurBUnB4MJDbL6sQqKOewwtNFn1c052RtzCY+oBbep083mgXSsM
6JHUMwsdO+DSAfnld+6eX4Tavtu6TFvQiwXY3YVUidne6DBMTjQf0GOQsoQwTYh/GlckC4ijepPD
jHoJK8ardeyF3Yf2qU3KgMY0h+L3zN59ym9DmeNpNSpYM3zTcHfGrwLuuN3Sw4N3hlzyhcRB7zCE
lZ4F/eXZOmUAVE2VYo+8nooqeU+6cyGX7mHm8KLwOnkwrak9SG2rm3cjIWbR4igM3UPM12lahL1t
F8g/EMuOAOYRCCl46WG8n/B2F47/zygAm6NxsKPco+d/uxH/n1Nu0g61He1akHDdIDt8wSReT5tm
JI1JwOMuA1PE9WaDsjLKLyPaTsy9Lezdgrl3/1546sGvRRnZ+ZyMEvKnTIF5lLS9uL5GjzbcRJSk
GF8Z0LoRi847zAsmV4REnSgxpmV6aCE/Jr0c9UZy2MroPsho8MX7Nqw93jOFgUj7Fsw1TZtMEiRv
lDdmndnLPcXwnXbGnrxRfJQgBIbtyQUnU5bmUAjGtd6cAF5va2+90C8Qv1FuA6thCOUH+lNTsrZX
jat+YzbE3guO99EDNtdTYchG1cRhIwXjoiGEEAt8k/QzhNE6lxYYJBS9Iaha11IGbk+nZiWZkdq6
RqpWy/Nz9AQsGL1aRpYuUN0i9ZLsLyi4vEB60jC+kyaE6FQJVS6+F4CwP4Lx1lsPHFLF4LKEoYXq
Jq4US5RswHO19WwG07dxJ71+MJiAwND4IxOF4/VvfEoa+iRMNP2htDSPlKFZSLWIwgK2ueRxqRhT
yQTSw2dKCGScTHLAvI3FWDIblRdBZcyC3LXeFCPsJBo3xEtWPUuM0X6BJ8TZHWVtTBwKKkaKPhdA
LQ9vcdcC7aiWnWt0P9EfhkeqP96UxrQXIMIwAAD6+ZJRJPwTsfZlz/G2OVMmByG8Zbnwfj/TPbRF
+MMJ/Fs3t4In1T4uCUDLlph4wWY8hpd/Jw4u5SArvLE6SfEl5lhpmCTTJW6w+Jh02epNcD3qxIZ4
d5LBn2AFtL3khPII1V7OiETCLI818J7TvIZgL6UiqRhIctzO6cV9bPfgAIhs2SpAOFbc/4sTTAkE
9Ijt3pp3sRIs5/gqgB4h5PP4oLL6oefLumixrXKecQxYsWE9DFYDNiWrXgodgT0WTety8UtgG4HX
qgx+Am0pQJnNoNLO+QZ4Q4w3eBANtvnCtVeRCR0GJWvBq2GAmGXWhJgVUv7FfZ9MrG0wfhkK/MC8
1ZIWzxH3L3BAzOx+NEG6M9L9ZLExRDaWNfkxqQ2pvBdG5woKKUNJgiwGB05ks7yNnkzelkE1oqvX
D75uu8NpYl1V+9KBGEYgCTliBVslUAIKdlHgsnbWBx0zxSbx7Zq4Wx9RGf6bfiwGuKc3Ghon67XB
mwPVAd9G7qYqvc96rkw7IQo25z6WORbAEfOLojrM8wJW7ktTjhWpx7JCpLjacfe6uutS0ADBvK0A
475Sw6LEje+eSxnFjyETfnXQ/Mbs3vQ3g9iG67MBiCWFESoO2QWm2JRIlOol46gsFQAYDn4XUhHf
Jy5NbfMYRv9/vR9n/bnk52EnAbR1NMGrZFyikUFwt2o7RIJuHcIKO4fdhQHxiGYhb9P+GOTgoHFU
QT7C0doI3MAVII4EneSVulw/pSQ9jEGxX5kfcu07dMIRkAcSofER6xcSFCsLumFAZgYGA5IBwGrx
mNKbCamUJPvhxRiY22zFpzBRs9b2SGso8LoTkiJy++Rgc/OojYHA2LC8G9M4v6yLr0wNBpQFaKEy
A/ULiswAerDrmLAimYc1yzjJ18CBMStHRO+Ao/1OBQbRR44gXPSCa5Jx4x5Mris42b4Zax+1KJyA
1zpwVWKOTacYUp9BZWTUwXpFdCmG8MKm1M01u+k7inzqcFhnLZqme9gMNHF6N4d6bq+tdmgKM4vN
I7qMf5ma6riYAHP+s2Oo9ZkZY3xb+zWXOnPHWGMUEfS3dCu4OCnRONBdt8pCIFMbWldfEwcI056D
8LC+wudbbzs5A2n0lIdM+vQC+Oe05giPxPeWFkonDCNgyjRoN6btlxFAcCe0ow5ga7Fhvqd/AQrA
w7MNtYkaLGGf/doFXQ3/KYJ7xbGHufkeRYnkhWH4pol0jsYo+4Dd+BvohMGA6gwn035NrkibMaUl
37cDNijV1zdG6QSIyQ3va67mE1CW3fT8FueSrbZzNqGi2faXYjEkAgjBNil7dMrOtBKASWBnGfHm
PQbgwXo9D0GftU0XGJVnA8GfMLNJJNGSxQ2yGlrSp5YkI4njAXtxN184Z0chnAq0QlfjbjChZ9wC
xA6NyqqIkMxxPOnZc7SaKhH3LXZahCRVPwwfLgwimo8tG3liB50zpgZJhayOLf7VgOijt/NwkLcd
1jYMU6c/vC2L+LMdhL2xNTjqlx7+qcdosT3Eh9E33fsIVSeKr/in/CJCA2wI+xjcnJ3//euM7wbe
tHZnWDiDsIFB3slFS87pMqPJyNMAYKQleWuGiY19tDi5RyjM6lefKhRL3DPFkYp9ZM9+Qh45Gj1U
nhm91nfiMY4+5aTNfaddwuRbi/8jMGkGdBUs1X7x6q+n4nEr80+wBhDtMCBtQeAqMB35mjyNgqNp
b9xBRin2jDe+m0gdb58MJRdx06iZ7ChF7Qt1ZWBbczu9c/ktE9dfLRKHrPnTXQ4whSrMs+gO+p3p
MzhxhLc5H5s05fZW01O9YjzQH3rL++sbbTLOt/N2OBABdtuwhDnq6ZRBpJ6pYeNDfv1g9MhUDedN
NYN6S1Ru227LVuhbjXDttI6giXej6ZazBpO2RykQ984AsPlq9+yWWY4VkzIZ3/b+8MrpeJy8vYv9
Md8WGpR0yaXMQH3VO2XvyYMvG8DAoGPL0ChFZ5tSwWXmmqS7cDeC/6DSgvIFQ7PsLyHJNAFvGXXh
yz38B4uJISJ2LHBXST5WDw+zBdcA5k4D3WGeB7Z+9HLuXpPvLy7RXxtBMKMYsm49BRgZUICVV44B
9vhxDaIfLrDwBSBGIhHBMd+ktJDQBF+ZtgUnLPorBxytYOTbbHLjwenZACBfvTndB0QX+kBYNenS
UoJSZsBJdbpQKOW0Asbm79HIk+6nbT9MzpkWK0PhcOvzqoJ3bqK5fOGd3x7B0C7sv56BoJFbUWMc
hhXMujNgPNfSt7/Gy2sCC11s6MIe9OthDVL5NBmN430auiR4ZPRc4ck8OJ1xC4LWyV7JSmk6RwvH
AX3A/gR3FPNbHWAVT1tD5Wfa1l2mzy6jh38b9bcD/eDjkuk+rRKuZEWl0fQGujrdjS7uzf8g1cQV
hhf3ye/n15l2iNDhsdoMkPLzkKBHZ1ZvgcwyWao+sC+4IXGHzKu9t1EG0A42vNWP8ZjeISJ3g+9Q
lNZQA9O7RGYizWgC00FXw5c166K+fR5ebdU9wTrAlwuthZvRM8w2g3WAaiZi3x6fZaDdZIgCA81x
vWF9jB2aBgP75MIxNtXxdzgIOmHpvnE3kXnKgl9N+wHGOHxaIn+9SnJaFIY8XzAxXBVYe/SonsYS
50rrjxvCryGaLdM/uL78qnnOlVW46C9wi558NjmrMdD34Y54wsMjNZCx8j1PQ3C2vbFqO1hzsrgK
cQaaU8nSY2bbUOMjG9aAX03rkIYLWBCy3SyJgkNUXkqtCYpaGdPVsgMkHl90mm50bW5wyIBaSLCM
BZ/CfdUjRUseHMA6egMmP8zt/+obRmIBXpAWJyDPl8OP9bHobWrzm11h3jzrEs+PvOFL34CAUzgT
3SsKeNpRbAyFJf0w5xXfCXFrqkxu0A2IgHRMjwiBPLC7Gd8ojaGIn373KYKrgYQNORzU1Rs6SQO+
Mx9mMzLGLZHBn8rs8U1pIzIh1tZmb4uRRD3phkdXPB4hRhvpEwJOBfOiwyfIxgV05oVS1UKC4m0A
gw2p0Gr+NvVa1oRijdSSnjvgOv96s88GEprWIjrYPbZ8i6nwq9mfYCgBt1GmPyrOvAO3qiaQ7HmO
AgavyoAmU1QZx9l+ViNvSQ2BkPDXKkwa8AB0RhIS12nIuzaUXyNP+rC9aSXczSVPpEGYYKIUesiB
9YxLbI3m1G+JiEzStMFaUHjLhbGCDqNFPAN902fJkvBwwPhLjPQ2D211IAeEs0ho/v0s3Tn21fxA
esYni0Vy+e+7fo1cDhM08TT40n8TGQmTtYs1y2pDmCL7kYrjLYxH+DH8huoNSFi2aZNJAXkzhVVe
s35PRgT6gaAVzHptCQuf3765O4KX8TJc6KghmR7j0xdEd4w2wZSwGGRpSdHJKOkXTIO37PAikcjs
gQtTIQPS8Tz4JJtKrzRfjki5khmAjXTYAHJ2SQmHQSIPgY0CV4lmoilescjZEntYh8NT0CSQyoDv
jR4KrBS4INReOwsgRKvtYrhwHyy2AXGGk4ULuCJkDfitr4RndEchmT4cS0xu0ArR1uUWI5ffFz9Z
NduvqV/ch/kePoaF33L7yX8snddyq1q2hp+IKoGIt+SonKwbypK1BIqAQAg9/fnm7lNdtbt7bS9b
hhnG+NPQJuOFOqYFy1dNkv+NJJwy1oQO8sI2CK/ZPfsmcmLf93JI2zGvA15CXIHSvNZjhqbHr3Xf
e926QvDQTIfsGQ9ZheqOM4FD/eFrySsgsSE5J4RRL67hO2pW98U5rFZUIhMNIdE7fUdyKPjQfNZu
dXrQn2tmTM5rDfn4Y5unTTKaqTOJYkKJRSQRLYwzI8XOXl8DrhGury6oodbEa2RyQGJNxJiYm8s1
A1VuH/7TOXHZ3TmoLBYb15mAEUxWxJ1SWHgO2SlIIQbnj7XJ6i0dUdhAg8HaMvwOscg1oPlEDcql
7Y7dQ+kdf4Q5GJkvJ/9SYocrnvBrDd4GbQuv7cUTEEBAA/QDTM5PEN8Yu4EABZh+cagD7lQ+gO6c
cAsffwnf4fP/NgyE46MBaHLU4ixzyxC7G/caAhM+PwXrkCG44/rpedEIo/hrF+o2WrWRm4oluzqJ
Jkdk4XDNC2jjKrQqwc+ReoDGEshzQ/gGwSVi44ExktHFylqzEvlLDDngo6YvbhyDLwBb4j/4nub7
49s+iAVO58gRRSPMZ1dYY5TU+DPFCSxAB7b06bQSGOWblRYXdsp788VyUMlWEZEs4kijjxGRtEeG
I/2nNKF7VGM2U0Q5zYOmS4Fg+u9IEBY6HnbPjqUKgggPP+Qmilu0o2yCWocRFTuppjQo/vg5uN8N
vuLryQ5z5gb3Sl6aOMjRT3Gx0PrQIo+mzLO6U0sOU2VZbNukpBjROckwjM27gLoyRPYSaKwrsZ4e
vrHVsa2Rz07ePJPYyWmloGOnmbwRUeYI9cIUJzMdq+z+SdGVz1cyuOEsJjnwe+OedWsUDZwC8X9e
sfiG8E+cVnlcZoZH1Kb9S5DiDpckBZxPQo9PXc/ThjP0WH+87MIDukUgmIirUA0uACbiJP+hZMTy
yuag2+OA9wtWVJ2prJ6Gd1TzXVAx+OZPzgvm0n37psOUXrvx1QkNigePxxlCNLN7ZSYN/TlL/uOY
vjExoyq8UQwdDy9vDPouoaWsOcx0BspiouCi44Bj5b2T0U+7La7OGOs853MRWy8hiRm45afjw2tt
UBlO+QecV8cJynJ0bsxZtweOYNVW6McEkA2pSG/HZhm5/VroQD7MHvNeH+cK96X2obYdscrR0ukT
COjaA5QovUHjZi0rR+Jyk/ifCrFw4Azvia65gyUTxv5ze8zHV2wiOUYIYaq1zunwDfTu6n+j+z05
I/y3+sm4W5YslnL3Bjg2cug0/3mLpJyil2+slqdHFeVXt+onfb24WPBZ3XLIQNO+AUYD8xxJh2bk
nr9z9T31DSPLv3Gfp3dasVvyIE7hE5rfVT/pKgoCZmcwmdVp6B+p0YrVOPdHL+i8XjBZFkL+8+qm
b3QSQZu//BY2eXR5x53u39/ppXT7e6zLkVT/3P5kxbYYylFPamkiF57WBf3DO4c30OohUXW/pYxQ
mOiegFnL4i4d9q/9d4W16qY68pnrCMopQaA2ZLQdY0hN98vG1bj7DM3rzJ1JeyVPv+7rFl4XfDe/
v0b6KHpWDHmbNPCq3cN7ykBB0hQyBzMX/RV8SRU16hm+MsoxqX+Xmn8ZMWeGVoJnW1TT3rubu4ux
kIfE6OIKSb80ReFzowazglsbmqSP2e2VHVI8fPkVwFEORKb2HFS39Wscf93mtdrnpqPUJB0bu1ae
jbWTjOGhBq2/4f2/fjjpmvlVo195jLxeia16rj8nIzl4KatxE30VEIpbHsuSf7OmreS3Z69rUfV+
diMUSe+oYn4tlud/X8RRLFxbQVpckO1M8BnH6jMQybXkxaNFCtbIsNwxuX7EXQi8cZdUrhtyzBBv
zLBVuFrnRYqiEy+Xf9Lqr/Y2OO9Dmrhps9Io3mwfNhRpC7UXAVL+HMnwehkCfmPApcTAT50gb212
kh6KSRKiqnxBfaFVne6YHYEcCyQrIwomGduJyGPmh6LBXgBCh2BDCSe9gGmBjOXpDsiYC2J2gxMF
DWHmyDq6BhFWsGQq8pAwiItsoGzqC0j6cuQsDksGt9jXmBQQjDgZU58soLbG/XNpDcg3eHo791O4
iCgKMsOcOTlosJOuX/m8RRxkgKzwAB2PBr0mdEVPJSwCdai9dw+cHo0/H4/5s425TjKiliI7DwNR
+YM34ontA+U07IVqZBGodkAgtkfViBJmBTxOANIMMDEjiYj0C0FzPFYiKQlQk6/0t1xGC3RR7kFx
KpGcckV3vn1+qODBngkP4l+CEuINk5wFkQTfxjkCvYEW1Qg9OYIEXUrN9rvvJ5SV98mGN0tm/3I+
2tNLIJ+HBK5jATLx8GnCYWj3zc/tB4RfPPD/WBxUJx7qvsdKGNTAl1TCqJAHoSMBuGIzjn2gflHt
q3OA0GWGjHYnFNbItae49UWVP8w3mIjBPj1huTiimqDQhwXMXfxp1sg7AXidUfkgV5xCA+4x0yR7
7iI/UlRu/C/0MA+Kq/m+44dD9gGw0gLXzg7CETuexU9/zEjmuiCWSuBnwD2SHRo/IYbC2ZC5Pti7
jz5P4Gjn4LkTY60XMw0NmjTf6ra03t5sMeYQ5EbaqKtjoE7TH4UY/Dys7jbWtFSbMHQS0yy1rTwn
0ZWocKowIWMzl4jjZogUA+VAKrRNZrDHLY4/lQKiXzqTy8PLl8F2mM1Qdqga9gLE7UzWftyR4coM
CnHqJ6gBsCcwxNtvhLgwuopVS50xumAcJj0fbJXGEOpxxR+qvfPuQFTzH9aAuLyRPxN62tvtgUOE
iSMwgO+vS54OsLZBYyrkM+UchSe3Li7mVnYQgPHQbaFDbWTKIJBRT+JLRQmK08drGogbbsFu/dSY
IRQAOt/8/7/SbNT8cKnDMHLQQqCj46bvUSw49R1K8JPd51KbPJa3iy9902oKgrQyJKeRXKpABM8e
yTb0jY3XDJyytQ9tzx/jPVLBFWrvg34e0BS1BE628jCSI82KIOxU51EjaL7HObZhe/x29pdbWprJ
7Uf/fTdet7j8vMps3+EhxWjzKOhhjLdTl6FEC/2rER584HtUeaCe54q0lBm46Y4RCljR6+wrFRX+
Q56M4BZto/Ae+p/U7VAE9PTL9tgIaRf/WeRRVaLJLNFbG2O6bAMrhhjy9ixQouLZ6Py/S9ajkLYR
4p795I88HXnsqCJICZtY9kWAUCZPzk4G/LAnvrA/YySjCDaAWaMDOlDIbV7SyxZjP6QB1KgWrFGG
rw4ttNOLYSlVmkFhHJCXA/n/tyD25oByDPmrDxT9uuO9OdDG7X1sR1Tc5uz1Yb9dFbqwaFZSAHtp
p9jb4t/sJAbCf3PwNpYdUCOCenapLOofRJ3inFmtGBzfAbyeo2t8mSqfldmjwOpus3vtU5wo3xhZ
z3VaEg5c/3YBhgHZrvAb3rC3jQj8t8I7Xj8ywoqVnGOARTV7RLKjeBrhmlcrebabSxcV+sZqfiqT
Pr87Dh9XKsFk5KlVTykkLFYtybzvRftdVi9XrxLu6i/p9Z5CArnBJYQPX9mY6upMeVtP3+nYf48r
T+7iB/+P3VZPXuN5S7tkhucqub2DnKvXKTSyaGWmy7S7sqYh9t/lApIquqw4HcuFdn85ar1REXfs
pGWeXeBElu/jcyMcjHgM6HvwipAJlVUcwXmmkct1CyVGeQ32a7Mzyd1zVfpvwSnArl4EKqLPuxx3
X/baIDveIJxAz7OCZnkfWzdpf0aT9kfN2iqrrOylJYyawYECFdH9w9fMIBTZRSz47gId0z4AjIFK
UD4AqY7dgara+/xp6Yc/byPKi7pbCIOMCMAyaOF1jhGkXXOxuPrJ4YrcR2QB/TcG8YnnskUqhMCQ
MV/C6ARtxK0I+3jZDvHOEhacPe1STg3loSIRKhS4DpoGWFmhKeJSxeQxHy/RIDru12dtwhsLqDZE
84m3+EDZdoHmsgT0AHerTbihYWLZ6oicCRGgsdguVqJ7whUtJStRILP0fcFBCwGscH2+txwMy7GJ
uI0XwMFvBrsO4uHtXlZtWgEE7jQ6CI4TRhhjDQI5qvmq12R6r5wDPOtCEKbCaTEONU5DyLkRzKdg
UWAHYDsaJrOchgnMrMpOoGyg2ZtzA/MWqCsAv+KNoTjkMV0ncD59nEFm77J8vRnF/4MCFBEo1XnU
Cih7+xT8HvfajegSDfvrHCkCSwfCRKhQhVPFCJHgfl2L4bHegdDGaZbPB4f5CKhyWI/7w5SmAiwi
FL+LdjQ4R3oZsPipgcONp5QsGwojoSaZjoiE+an5Uu7GVuG2R8H1cxC+LBFXMM7BIKMVXQrjF8TF
wnAtFpEIcfnfI/8gj2G7A5dg06VtAAoBBaDlGzYNeincbuJn3NCGAd/TqKOHuqhOIWxGEjkCB6oO
YSg6WMn00K5Q9k7HW+4qwhOd6wkIxjYOIohNAdSaTq+sTFBcoXagsADpwkm0565Cd0a1s3/9wuLH
I7DWDNbKHn7ZyN2X+Z2cvWT/6HZ2/t3s8hMBH5zOhnBaIp2f8MtCX36SmhEUsJ7uEdnl8mgy01Vc
raL2KFlrNJRcCPS1IkhEZUweKjVyzQgEJRAerr+1GRl9pqPj/qN47Tao7XwKLa7QfPafRIcPppxU
oWMFPxbZaVPsAcgkW3oAWyg1hLGvDIfJ+MWvcysxtepffJ/k5V542BVgJ64QKln8/ZROYkke8Eqw
L0hidzjOFMfvEQITSEVkHmlkBBIUUwuxQc6OKWT+Hkw4x9qBh8WZTmzy9rQaIT3GiUoxPa0b8JQy
vNOhE3IzqXoCu0YOj26PA4vj4rYsPdo+0mYEtQ3fJNO9ebpwN1iUoSWM5oEMmcE7U4QVwi12JkcT
fTXXH3yWyIjAkvDf9SAnPmsYUtNHXyO0F3hk4CeUGAXJS+w1NHqY5VhnLAxBcnJaSCw59InXmhVz
n7+Qi7o3hBnXE68KdpbwIBY9x/FqpENCm78H9evwecYu1cHDZ2OCovksultIUUubSd38ibhSxH4F
KogUjbUuUSheliAJXF0ee11g87yAbymMHDIY6+p9oGgm1E38X5Vd5rz/hMOJ7yYSP8R3JSWbjHfH
/GXtN2/2md8v+J/cHd1G8zV8Gr/09IilsJqKBcTjF4+K8gOlhUjMjY6j/xI8eHwHqliBZ5Xox3KD
g1GUX3UQoUgD21/gqmAb4APLUNAk7Gv2PzIaaac/gr3mH24fH606fgq3r9KV+dMBY2aweYvCz8FQ
4M5ZT++lClIl3oIIHHhxNOz0PeBS4/fOh0ZLTEDbizIer5yorDmBDocmgo1HZ6VwSxkAxBm/zUpo
OdFG7i0fMIlPfohWODSoNj/EwZzfYkIrc0gE1TK+E55xyxYouxlejUKMehQ5cX9ql5Cg3LHO3kBJ
r2EVRjKWULTwA4QHDYBZJAcqKPEjnr7Op76HisNNBdJEguuOrwMP5FejShSptq8z0TiI1W8tBZkP
ugk4aOCH07wFcGtgO3rCXB9YFmV6LNFtCG0qevZtesUMDpklS+k5JUknkNSMslqRWMvVe3MX4z5D
44O4R++ZhMNvi1zxQ11rIvm31e8Onww+IBoRKumhCD8wkEYcVSNX4fjKfdoWPtxVLFqIQI9YZMOX
cxHW4Bp+r/sogjXJneKoJEVApq5Cu332LHPO8Nlyj1Li1k0kyNyvW6nhGAzsGtTr2/DHsZ282Gan
9rAY/ZysXxL4IJjhrp3u2An4/O3JI6J+vv8w0TFLI7sZlW2BFqIzPfOALOexxQAIvxpKk3eI/yHQ
tgfzZAnU9q5TjsuSU1FxI9mxbwfdfZJue3GH6WxrZWnxe4Ge6Jzz3e9S4xJ53/nsdKWcfHAPcxeT
bDMbpsf7C5NB6RwLhmxgIwUMwwHrqKfNy8sH53vcNfBD1ce/M3D6737QxXxEpMEsiT16JULX7qBw
1JR8Bti0L2Nag7PpkTz5nxh9+xY5JxfJQVf0ZIHQ0cTy9oz600DThgZ10Gek54mXw6Yj2gowlF/n
OumLsDPZ5s4Di/tFi5Rz1FbIHkvn4Y9OlyKVc7+EltKE+KfiUTL2AjAw31R/4qod0TOxA7nLpeXH
/+yeL8SGlDb//pdVCJeGry5W40vpIda+YFAMvinHWn+iiUJGcBgybQuyKH4tdi16Vs7iSAv5SWd2
q/dZIYSkhOWPDWS3r+zynhkT+e2OJ5fpVdx0vHzLMzhO1vTJnChEzQE6F9QNCHn92987+kQMzoUs
OVyZZeJ/toI5Ptd8t+G3DLmgkQkeOjQcb24VCmWA6T5b8aRee/00TsXDJ2+JWt2/hvezz6X4Nm1t
HIJ7frW1ifx1yV29rRgrGeSzSo3IZKjjy8t9z85FZN5mo0zliH3OJWnV9hPOZo5gk4CEF9IqgL52
9ZFnhjQF5dOOz8H+Lq2R//TM9Sg4b2RCSZx3CqSWPpbX06NJOLQVGFWQ36GOrI9NxjVNNCEr7PZD
Hasf19y06AbebjfnypULG5uTQMXfW0o88HRsBvgWiuU4AYP22oQDKZ+VmahAuRINdm8ezk4VrW+5
PkOICF2tYyWEPFIu079x0MDn/lx8a6L/8JI+0EZXz/Ir3sUKcQHHNAoKi3VB1uCvDA/PcepvLPeF
fViwbQh7qc64NvgPpa/QZD5g5O6C4wIEpxLKpIWO6kF8sNzVoYQ0tuWdj8hJQCT15BteMTy85vyG
6TcdkYMtEovgNCkr0AqLwx3bH4cOv/xe3oJGc+YAKyMT0fCxFUe+eYxi6D+F/H4jvGWPiGYIkyGr
kixnmkInEDDIGdWOjhX0tO18SIISgoYMqA83hMiikpwVydvg7HSffDAL1AGEwNE5fw9Y9tMNmQM9
jDNHZSiUoXQO/4PE6LFpGviVBZs55qGLM7YVk7Hik0AY2JD27c+CNK7RiRSOSEUWk9B62mgjhVaC
TnMfq9vqCzWwAph1eX2CLYKkqNCEvwL0vYEi2mkKSGchCEpxYYswHYoirsSpCDagcnNOcP7BGP9q
HgEE8YEI4AXS4KTm0gJcE/wi1UHroHGXTmrJx5aeCFbIMfFxFi3wQsUlsc6P5BGeOQkcy3DIB8Gt
3Ps6hKrsjqbjYNjly8ukT03/vVDcAhfqqou66RghazoCtkFbGo2BjP6ZU41bLap30vqefnH8d/aw
KyM8LoG06d0hhYUP6u3VV2A9cM9hkURpgezkgyhii+Lm7SyE3O9NPwStwFMTowW4TelPnRXqBCeo
flvvqOPF5p1tSjRRb7RLY5/WkK+HLHPypcwQRaY9ud+goTvjp9egTJ3Xum//kk4/JEOYMCxCjUqM
DVJzv0jhfo71v/tvR5Zlxzg/kE/eUzn5jJlmUrG3d9ruOXnzcgAaBA3DcqkRiTE8kCFE7nkNrsUd
V6/HCV6LwyuwBA2DpmdeTPEascmeJ4h2/nJkgg/PWXlUoxBwQiz/FHQYL8VMv8GTj0vI1zsWkhqT
jSVee0+eyAaL4oFMPVydJ15Tph+58AvSw5ikU+fMJVOnxW+1GfmvCGtAoPhCwgJJqHlyfEWEARFP
2XMgZRX3hAEU/mSA0gJWLD2H/b8hVmjbAGoIvvPf0Whj+bQ+6uab6h/3Ewkv05Y8g5OKIiu4TAl8
pizqmbR7/at+v54ZXmIlIZEKiqwhFEEkNgpYFqwZWowKMs7JhQcwUFmPYkDam3FfzoAs7xbpqH2g
WQ2xy3ycWeEjKZ02qZJ38rmwGzlFeuE6Ro8M7PIC+S09ahZuiR3teh+cvtRzySjKw9tKbewd8UuM
uMCkhZDv/HApVNB35ah/np61I6qoD4Y8vT3w4g6faLQ+G45lxueb9+STTYXf2lidy+Q7uAM/UfYB
WMAd6xM82LclkTYyMAGGPa4EfvYNpUudFb6gB8XoJLIuIqFf+q+rDkyQz2sG0X2CVCvJUQYZ5DK/
+Nr2Nm2WJYpIbCif7YMzAieHK3HtzUB9PAzAcLVc10LaHmjZaIr0If7O3yw3aNw2lidtqEdNKKj1
k/i6KSe9nSLq0YIjH2IqZEDHlvRFxAEBwYpIgaAMUZs5X3QgA5oKpqihivggWHqiRXwwPPdXKJGo
uIz5O4Y7TjqOPqpkvgFZkCJCwEISIQl6F5XKPagzlhfHHeWgSDMX9ORxRs0F4zurRA5f5zMTk9Pg
HM1QH7lvvMKN84OzbMb1yVOgkod2N11GoDL2LiE6QEhrLohWBed6yiqXNK/ovuEuBA2EIkt1kdbF
iDdmkWCkoHRZ3FZCmKhBXlA22RuZhkni/AVV4KQUNTVTSWzUrXfQVodjA2iVlzJ7cU+B/85FAyWG
iAUHHjTrB/kgCqQ7NAgH7JE+F7fSfIjpStJHeosqtIhDQIk04WBH/mIi4ZGFyGz08zaQkXHWouYr
lvSz5AehYGFUkTMk5uTd26NF62vT8z/NtVYgLJNy/0lUr1z0JObKrtL4RHk1R9MB3g7mH18MgOHS
5foRUhYm67J9sX8FI4QeJIgkFIf+Qei9T6KhYhML+oJZEOjpGKTEFShzVeLqRzwKoQzhLfQ9Y+Bt
9x4jyvqyFtHfcVEVTnswPJgCkmAN1lcVVjJCCXEqUT4FRkL0EDo9+qrae7s4XMLHrE3Hx3KCjpVi
ghGY/24p/Oxob3r5wnTu2yoTLwihi41J0vn7ZD3DzezwkoCjujW8+wUFjJBuXmI4JXR05PoSyPRY
M4Ytnjc8Ap1QtoExj1eZ0YavRHKViZVa5FyrE2M1cM9HyGRCIs+yJpDiJWY1HjSkxSN7+syH8Ivg
7jKfDe6i4gdcbN0XurszUy2o0p08MaH91hID3e7p2oTN+FXcMWMl6HUQI9w8k70hZ0XYOOvBvYR3
d3BjeT1yP4j4dB/VFEnWqeK/0hqRznlVLMacuJzB/DRmGyE1GrlA7sHLPyI2ZA7b+hm9g9K/ApZD
ZTK9Qvzqt6wi18ypokc0it/HDyA57KuzMdGj0Ej8a0ktennVTo6KrL1AEz4R8kwlV5tdGNya3+1y
OTpc4iG8ThmqnTBUhidZZEVgRSKpvJg32e3UnCp+8OdU+jdv7F2Yjy1hs0OHygdoGfSYezzbEL8n
O3DNdJr5GDzyyN8kBuLCyPMBHx2U8Bi2H33AkTL40O3VdTs7J1oop8Mkjx+zdyQOxOdEj83Y2Bk7
gvABKtnevpHC4YClDl71p/6CkH+jMiSTGzMJ0sPC4V7Ra0J7y0Td3I7tkjN5ApYLpt7MhMKWOshR
fjvOg9UI8vQSkbkXGbvRpmNQmVfEl1gNkf06Rdw436yd1D6aTyluYuOkFoSmDKvHvIqV9F5hc2B2
3HX3mTRxu7iFEMTdMk80xjHYl1D1z7PvRoqtfxfebWG/JxfvV7dZCT608jtospgloi+PNQduhxKS
1n7O6R2Pw8/8kYhqKbdvv8S4PNOWs2GipBAnxFjVkZw188f8vW/3elg9HYWL9fojI/HlPHzsTAgo
OhaGPYfNvIAk5s5kFR6Mc3Sjk8YAzIijExPEGSmlE0oDpndYl+6L/oh5pEyRcZusOkfKoV0/5l9C
H5kjPLjSPxr+2dgzD4+zo9MZY29EOzB/Th9ZPg57EJonpmJXnnVAE4vRog4vwQuinE+zs+DMpaBy
TO8ZWsTknxeMmoGVPEh+7eX7coN1WSBoWgLehGCEtvVVi3q9X9NeKieyJOVDM7O2MGO4pJ97KXc7
0nmAExEyM8iU8Jr9HSTtE1nq+ttun8OPiXmxSJULXmnGSyKYLoDe19CBo/WNZbq7HHu0E3axq2OC
p/TTAMaQYpvmQp6qAC3sZ244qC37DE2z6uYr8+reDSYUOvrZAXw3f1m+jEpgTef2gJqUweFUTpUt
od4a4XTqAz68eiqOxZHv2u11WgHGrV1pG/nrfDkh+TqouM1iNH9z4kYn9JIKYnee7ZlxLO4oe+tR
V/sAytdk9LIpnPjvNQuaPppSDe0zd78YxuvC+igoTXf5Zpzyrdu/z4pWuSds6r3kbw4Tix+LU/nX
3BgE41ignOMUQvDxh3WuLQKaz3ekfj2+M//+hWBOFELX8BWAHpBJwclTgGgZpi3kM/NPors3KiQG
rE+MtTQgHQJV0u7oC1PQpkOEHghMKMF7LxpCy6sSY32N7CPiQgRY2TWj3qICgxq10aNQPlKdNDgv
rmv0kiEmCPSXhxW9j2pD/ZezLRElKQWaEHTCNUIvLPKQ69L+fSDzEkJmIXIC5X1DyVE5qz3xhOcT
BRdVypoEPmSOuUuj5s9M+0iiKPUAJluvCctMIZXX8LQFNXgwE9WlRjNNAwQUZrqIBBBgurNRpHDN
5z4CKMO5cYIxq8uTyBsXgtnZDFyeMpssBGR1okk+NeHowW2ukoaAipBihIJ8wr72LI9aR+dHSogV
r+TnWtR5Y+76Nfe8fw1ElFDyJEmk2RLeG3KHkrIoei6KXnKRtgK2eDMtQEi2rkSL0RyLHkD0DfoP
gBXqLDNqts3hQ/FLy0x+QXLS3dxnWIG7/TjKsXMLqLu4hsNvNsVixITE1Ti+rwaKk03zSxNA+9W7
P4od924XiZuIkAQPqMtrgyZoSENG1qJxJeWE9l5+n6mUkRelImdmdkPIiMw3f8H6UmO0AZBvckZ7
i1xWS2TQDO/p3n1GupJp6BfZv5LX5d5wcTufdZtxnOxbWtfgEZPJYA+RRWzXqggBXJIhIs4ieDJC
6sngTH7GEAF9uBqKGwVjCtOwUBHZPyYjnCkV1wrTfO/+ld5pM1DHuPxO5lSfnhkywGdy1anMtAzK
MCn9LvQu7C82g9JxMZouyNM1U8ckBoOYlmtpHI2YNtJOCPK4B7QRBwncd/0fcmaV/jhBudaY0K8M
fRVxPWekcVs2Sx2YkN68GySuzMSeXkVHB5CPMbs7h422BwG26gCCScXDokZnsVbRtBAT9eFpYM8N
P1tBMTxewaXl6AeyoTDv/dH174ZEr3KJG8jkVNpZl3W10qt/FuVp47zodYAeTVf6+tD893qCUKBT
9jcrNHVfkSaaMmvGDFexb4IkuCZqlYBj3VHAdCn/tBIIhpEUkf+RdpZYCyN/Uk1kaUlicZ9alKJj
6EiK1GiQmVz9Vn1gpwthHRf3RLRQL4VXymyMRkqSa7NbE3xLv7jTtipSyGPNMYYg1t2rZK8wRQMT
ckqTt6fskv2eIS06Q9mfIRmz5uTMvYnlrIqZnMlE+gIBef0HPKDF0iNh3SqU8KTyjJ2cMSPUS9Mc
febm1bjVP62iT99ee7tA3Ry+XNY7BFf6BI7afef3bm79avDwTDLdW9kb4XXwACQ4A+9GTIJG/Qpk
sn497Ety/rt9XMJRhs4BGO2QhpjBQ4q7jfmPR4hK+GKAtfDchLW7Y9IX1pkGysQlQCxHZiSHJG0B
ZYbXUOZQ/a1rGoKhwSxud5wj83OHFs1Wat/cq4x4xAGPSpOIpC+b/INacjyTJ/3F+1iU3XRP1uQj
exctUGdvZr4a3nfkdD8dAbyf6UOOL6ajG5F5dt8I3pGuG1He2cAvw99Lc7TBNZg9RtE3xCPF7zIE
aFiWhKNqOk7QUlbLLuOKfEKiwm/Fo8HPd1emG2xeVK+br6dwVFRTTU/KlcFZP9jkQ0cv8vu/HpGU
6RWXRe7dBocoud48jVCLFlNpkrsVwmaZ8BkSDwaR49w9gk4OatO5vEJGGDX1ysK8A1j0CutHcFuV
Nco+z0BKABr2iiRmuv/KKde1IrRokAKv+TV+b5uw/9FL97Y17tFte0Xb8IgRNIyWuR49jQiohj1e
N+725z74T+4RPn+deu05w3ayEILi68piJCbYdCmSUy3G4NLk3xdZuWhSdc4cRRQoJbY3cA6MjvLO
MoPzBJaZF1dE8lS5LMsyIr2Yo6Jnqkl4I4Vm7L5/ztTk+eJxuiCHte/T15S56Gz+nzuZAvf4Cz+g
uGLKfe++jeR1Td/P5EIFuUFMUWA+Sc+t98gnSkMyxpKH+5noI44WlxG/1uoihjDh/7aHe6J9JogY
WTNfv2g9UivqW/xiSnekMaTwhfO6IIXJQNOPvlZx2hnMpgLdSO5mD4Y/KVQ3f7h3Kv0R6J7kDmF7
UsJ6+qWJ80LzETGiNdRoXws71+Nb8LnYoFvKfmOZ00f62V2VWBmc6yPQZFfH1NUs7jQPWvzg9iWY
RqVDMIIeT8yhlp3qVJqkqaLLguyAtuH6LDhdHJ76Z3dn+DqhuQZDkhk5JXKdSiSmE1SxH7j+V1bO
0USExh0favPecK2Pir/nmvsyvOMvxFdhLAgRQ/BRQjWhw0fGEF9fEzlC7Xy3iURg1vqz9MkRuAHj
NkGfvA4FY9PefkXyjmRrPzdSMaq4C+/gL2EPdTXLG0dz+/mm/qeAEgFjyS5r9AIZC1rMW6asqV2Z
W4qPdnNNVOczYUFQeupCEXknj1LrgA1N8cuBuVAzalpYLx+AgoEVJzLOEXsQa8oovrPPMMyzy81H
1rAWXa4ehFSRPZPRvNkV0ZdULXqfMdZNmFhd2nRl3DC5heAfmBGA+zGXfT57Zhhg1AjOg6eluRBU
UBmEannaVgDddaAofuCXJ473c1y4r5Mc3mML/RY0cbfJ57fouum1RN1/sZmEhmw3gL9m1DJwCGEX
3dNt5NZBexgvFjUTnXffQFmqy+fY0ZfFP3kvL4rWVqEiqDEAcKAklbjFXfHwvmt1ywzgzyX4Ppz2
p+U6ZiogQqJ5H7/BEKYVtnYgvYA8+t6+a1Eb/MYM8qZK/WnhqaEofvXjGKvZf540V+EYPn4c/SgZ
4lqH0SPeUkmGQ890nZ6WXN2OCWPZnxXP6PGnh2ciS2jaANQBMRHz0jLU9M5iYvA3Y3OF9ZIN9gBC
2rNhVmQoHdRUDfmDnNa5whTGbgtwezp4PVcS9lVXTfgROvUO1fSyhR+Xd8MIsb45+VOyIjKmV91+
Sl6bQnqzatiihpyi5zVSleJ6xYKkAZecceV/90Mb3lB8MF3mxexpfwChtBV30mrzpj/0f58ikppZ
kXx0v5oM1EWTewfyNf49Y9CAaBvHre7XedC3jkwXkV7/7u+gV9OOqK0q6c7JM4cAtLnRHmV8NbLy
XXAqKSNbQtGoTax2+iYQUAta9uPHSBHLkV/vaq1LP0dbqD1xuX7VicYJ+Oij3Otyhz++VelYY5+T
g5WZ+nyMWD9HHf+GY/YU6N/FZ6aW8+4/+VWVfp8/RHpXUkZ60IgQfwcW+GJMRZy39J8P4eNZ8R26
wgyvsxfgT1KSr9E5X0b2jZnXgrdjlGiL8QXdmWciWU9Qezf7Mrt1sxfUMt4pqvuI8+jp1QUHtiy0
Ge77lnXkUbst9XKPIM9+nRBRYvcfvUNp5OR/XzUoiK8GyZm3hHgsa0Z17k3OkGvIolTnWpmKxcmL
bw5feFgkbOWijVoszAa2kIr+3HKZomq51tjuv4uHkXbJq/nYc+fpt+A2na/iw6yJTGWhWs4Tq/Ds
g+yK4pNfvPLvpm3m7gjZIzcnZvgb7BiasvSs2zK6DKZJATUPsZZeUeEsHpHcRCh3Cb5dcdqfvyg9
PYzW+DNMh3nsbdqsmh+FwGu3mZXwaGSC5LbaMNgdFsJDkoSWhepNOhZ/sv/67T1jCmpPKaLGSiyu
uKOaiWUA4YgI+YKJMUMJQeYygTDaiomv9+14pqOMcbRoHGk/Ao758N2L6LwpD7egyh7rmiSP0xCO
Ly6YzwNja27YrBSLbhTi3r2tB7CyYn7LpP8j6byWFEeyMPxERMggCW7lHQIEhakbAlMgjATIw9PP
lz2xuzG9Pd0FklKZ5/zuzASaWfw1kbGlITBmMiY0yqv05mkAcCAEcJia9d3qxLYXmyze/XXzit7Z
VbBl1+6isnEfdlYnDm3gLGG7BJh1oNoYhYxVhLz3xl9FwxA1tf2w8MyvTpwA3huIp0GlbeDvBq9y
Hz80IKQEMpPdAhXx3pHK0UfIvst3ap0MYsFv/Bv23s4vvOxPT26oYc3nQSAcHVuDxpvf+RXifOwi
UHF1APJLUbm475GUATaDXVV7ybkk2vRLvNfXxXl/BpPb7zzUoYtlHQyO2BLQ02HI9pTZLgb206wf
no2VpWtySN/pCOEt9TnR60EfM/NrBm0QXXC870KUbunVV1Z46qY3kru+dAXKXgTrVfDWFhYOjKj+
yKvB1TLKT+HuZm6T+3FUftLd72MdpBuuA+Em27bKlMAcTvGJCPLqyzbzhXEKKAyMAKUC5ACjR9gr
RgDKAfmkIP7sSozx1RirC9Ap+R8xJeqHEhwDYu/cfEABAZXezD3jEhlb730i3TlvC18NsTFG7+kD
v8TDr4IyBUb77uUzCFo8Djv87/bbpZy22+QFwBHqkRTfZ9flYCK5kl2EI7dkTkm3vKX09ShXQy2U
rZSCCHZHkKFHzlpXxzNF6HFu32dQvZV53PZ4rz5cobDpYUSho6hXH/yoMyW6M4+eEYgnlqDANVEq
L5/rD7YFlhNHq7DnoXgXLrw7EChn/FkHaxsEBIO5eSAz0alPRlE2V8R9sDu6doBFufWNGeBbNYVM
YwLLcD2M5FU9v4UGYzROVHMQhNJKbc1Sd8YY1jC9cTgFuxViP1QQab/g0WtxPXui1CU8IaXZG2Lh
9svZhdVdCQMRwBKrgD+HXlsFp7ltiy0aSWYq+vxpur1ii5B71iSay0KQkCaTcoYDACToAb18O10i
vkC91Ff8yDen7xceWl/tuEvEKiBa3BazUUhwBdZJzK8F5LKgj6XV4zRcdfsnGyNaDdiDVLaF+lRz
lRW/Si7RZ6840uqdDjZ3X3UbAnihFRI+ED8oxBuYL6Fc8Ucs8FR8d7EygaSQCogpaBvCC6w78km0
A2QXJN+4QdvMB9TYb4VmqwSBcxiWd7VuvBT0M6df8ek7D6M///dXP/PjIXWJBbSE+5/sNRAO3j2C
Fazyn58x/uDjJPgHZczqnu483EBLCKC98Pe+9+DP/MQy4G1F3hTmySjcQTLK7jVl8gx/s1plsxss
Bt+TfDHeebbMjeoKlV2Yza6pcSxjDB6NQxZGSCbHnJitmvCJW4AMKP6EGZN4mBrA+IiTuhUmmV+U
f0JgJ1DtB4kQMDMvJCrKD5RNYpAxMdhQ+SKwdZCcgxkVDEWDDegteeiDjVLqYR94LZCq5CHDN1GX
z965r78T1hc9VDe2xgPep3L6hWrBnXuVGBsTcMhoWMgQ+5TTXJmORjZGtHZZtlaneA+V/eEREAHY
88Jujd3PEOandpD9fzChWQqN7cjuanc88hvF4yYgHNeEsFd4vAo+7vUUrRYM/j0Y1OH94RdfDs7r
/g7meJNnH1iEnPy+I2FZLSyi4qHGZvOUuZm0sJfNACTVud/hNxqnHTrj6TUZT/M9vjNeXSJBV18p
KYnT45NhR8RVGeboGj5HkQxEWqKYJoa0Ils1JQP6Y0NeoTG7RndjUWpx2TLpx3xcbA1CcZQSWkt+
HmmS6Mwkl3nKKmwh21QWDQbT4r7Ph3OqAFAUtN3619GBVh7opMLn0yv48NodZHbWc+yxdF6Y6xGW
fV3Wbc6nNsPl/8gt/VhzD0TC2p5/Bf5KoOJ2JOY79lHHkL8bCVzFAc1hC2qGnggji7CzgyeaNLAf
P1sBaIwvk91zq7wn+WfRO1Llf3fY4huqQswszu6YA2EStALrV3ijseATzgOWVAzd7PcqO90DZL5j
VTJgBI9FlB8o76pIPqkUe5i9OAgH6JjM7Lend7q7g/ONl+DhjguP3U1x2TeZ5AGIToARu3h4IfzE
w/wgIQYGGuFkxg6eR8dZ4X9muhQBauQ7H2+3Htcy+zD63D4qxq5coGVHTE1b1ZnXCXaf59DO1hIB
k1wIiJmrwGjjyVsoQbHWO4s5O+jC1MhYA3mz9FjDj9MV4GtTJY/Z5/zJnX8NG80TcLdNEySv+zU0
64Toqp/3RIjKrqEGNINV8y0Y9v/Nqb9YrQtSnv9pgZMcxeqR0dhw8+5FETPO1egeQYkZJrilsPCT
rDOvd+KMZxOnzO1j+sWfcjF2Bzz/m43vg4Iij0QdRZl364J3HY232Q8krvwyJVylWwYKP88FP0H2
WlfyYKUGVDOUgIgOxCAqPGeEcGiubtjIA6FJ3zvnheqFCVLDSKLiuHoqWh/ms2D8pnsUqYCqdrjn
jgSHa30fBPiZ4yN69G71WkISTA0Y6vaASXjk6gFyR2Dmp58xC+DtNJdg9PFyHP6mxtnbzJXZa+R+
aN4Q6aY3al7IHKZiUTZOGU3ASIf8h1kJRBV0pOZGdYS8btQKTQXeKhzKJKmOLHV2pqPOIwbjDiLj
BI13ZHrVBOoVkRZ73WurkTTAGEPyp1EscUjh7KQk6RAS/xi2UaTnnUPorRZUh4F9JxUIzSw3EGXG
xWQ62YSmEq2W5NFlVaF8GiWPyejqtihS0Rz8gWrw+zPIPJsCtVtfXz5rFtQxoM3hrDdIH7UlA/bQ
K+92t6BmyHnLQs15+ZXhoNGk1i8qV+e19rspFFoAbvDZRV++kg0bP3JrpAJI9ShDLzh/SHacsQcy
IZjTQ39GDLXI9v1njbob+AucHrDwjcsld6j1qeCf1VE6swvI8TM0+IaT5veJUIxDq7fHU/Y54h4q
/haJmqPww7xzVF/Y5pG5oI5xZJuqrMDJAqQwEOfGAoWkSIvjBD/j3lE3iOFYWXPuD7M8bqNAdKdc
oIr77N+KJciJYfTCMR0WKI34giYeeUh7GBnnKjnZlpOSbra3xZjlFfvsMFQbgryoLaDqwqcjpT3M
I6PubIMTbBh2iBpQ2uTI/Z9yIGe29DGfq3YQfmg/hy7TWXa/u3kZNIm+erkH7HhIl7jtqU43lzFd
nhbtn3o4vFxMQJ7iEnER4Dw17ufv2GsZA4xn4xKVmlMsJUzAfEcRLfaoKJ5LW9El+/n+k8qT1O8v
D5CRAK/Bu7qZRsGUtIq0YRrBQ462M1e8z4rdGCu0fLWLK9D81yWZtWita2kxOF1pD496yQgLfDlD
ZMPqm9hOE4syAssqJTjXaD3OVY4HKQ9Lqjeyq1DYpX3r9bAy1MctIeqezuFV+40cgM+3rSkVzJlN
xMGxH8ukIic172e5andA0Viw/etwmV0iPKyGYrdMP+NFe/j5K1LuwesT1di0kMLux6CobBTIaP4d
xqwhHvhIc18jX4CAijcsPPYNWkQu89GEPSrJirPXrauAZyk3Vk2MDAYFdGgja2TYmPc4z4eYESQa
Tju/B+/KxQxVDRwgujpzLsRE7PalGt+zSfeMKgbwVT6+J/pNdbNDaMu62Jn3q/Xc061mtECFx0IH
TfoSs8UOmTHk1GEJNWd+FNiaUqe4wIz3/Mk4v72KWoaSfewNLk4J7Z5V/pWyiSoD1ckLSoHGnoba
6kt7PHCHHeZ+p1rRqeAr5hUhiOx396TjvayBZUGZQZvhTqyz/Zpnzvzi0v+5b2IcgTk6inwGS+Cv
N+ktxViZ03X6jsCNQ4V9U2A+hAvbzWHkkOwdovcLGJDL/AEZnYv4E8LJLBIexngn0R8o7OMfzgPe
PfSliLAA3UFDhhzosK3UiiMa036a0Xue2G0ILUCU8LYMWuQUQs/7ElivOM0e7naSp2AB54zbzR9Y
MKdM3BfQOPcRXMHgV8rv+2bVHJixHIjzW7IYdcAhNkdM79x5hlPmKxVJf+zOOoD16U3l/KUDvIgE
ZzimMRPBPKanYRlBwv0gQuvmPl5hPkej6bziTEG7/XugQ/AhNgjKojNbI4xGNWS4uDZ6t0b8Qv4Z
gsbROdMDWf+nRYPy5eXF3YiHZ9Y5TWaBLepOu2hGRMPcMduR0XKgL4qZ3nIlFtnZxQyKyBbXcJCM
neGS+eKoEbbCoCuYXaRaq956OQRdaKTPkibF2IoaLyUzQW2hOfRzxuKJCZN8Q2RKdoACi4G3N0uB
k9UmV0YNoaPRrJ4OnwI31AjO+v0mlMDpKyImbvEOMl9dPWeSW1KwkxvkHaUOmlZOeSDryiOdCklU
707Jc0GghdXAfs+oEPguQgHMuHASsSBkIbHR/jOolKnP5n4XoeDgp3DbWE1cN9S0EnyQil1Le1/P
OaQ3nU2FBoK4vyJzGzgpoWoL/FKEltGgbF4rMsesYSw75Gsihh44cKMZW/IO1W3LX2Rft56wnczj
DBDDutykl6VgZkCnxxcsYHCnmujBw6+HPLL6Ez+7uthkEJMYcAsvU6UI4KkjaTchN2qxc+VEt/9Q
obEPA+B7tohtEcTkG6IbDsxu0zYprYudr40ZnQJo3WtFYT0iYaj03lygidjE1Y/SUUgLmXJL1SQe
JKmZsLmhfizOX0SsjFvn7rdmvH3wNXL3YhXokNOKSk8z1ZfVbIhf3epmB0nowB2EJHJgnnXrcBTL
aXEAau7RLS9JuEPhh94vZ1yyiE0jIQzB9fS94SFXdkdKSHBk8hYcvnlL7ugw7WHltw5cffww49oh
+AZhTUMd+7CK3Okas2scBM1djTPUG6ffx6Z6xiCH9FjKbfUe8yGYCPFOFCSJI5fgqKjgUKDdK/ce
tDwpWHDt62QMf6OBYIUQ1oMCbXonbMlBTlMhJh9NpNpS0aYU4hcDxNy83KJKaZOhK58bW/Oy9D57
VOZuNx10PzJqtg3kBv4Ay/BGwlxCUD+zLt0xYznJ9yP3aGR9hunw36+HeEh2k2vtqCMQVLtIVd6h
tEZprYOlyMBuF/fOWLDCUtKXzdHnwDvB1CGrR8VHc251SRnQ9c+1RXPeoVm/JK37JWfyQ9Tn7/UM
lEjFwWBZWz0Sme5kJ6TN7OJzvKxeF4r5eZQCYl/iIDWD3Eqnwis1T86Rz2I2XxOYqXrSsYFCELys
el4n3UL+YRmYi9dfiYb7ito4vKXX5XM23FSKuRujuSAPp95LLhfm3QOoRzaRD0+AF86CDs5Bgb4O
gJn/iZ8A5mXSM1y8TMYhxUYwioASncJBjQTxGxY/WTgIBCaFII/REv25i0G3I8ntSI8bh+NQs572
OLzOJER5l5kR7o6jzYMB3rtp42oo+mDLZ4p7n+0ervYx6a+uij2e6xiT96ynGkCWxLnzpxJS2NEC
Npaq+Q5JBTbv6NPhtDsCbRtISFRPnSvYXC92iXpPI+ZC2b6iD3wm0n/yAGj/CVuCiwYuYy4GriE1
oRYlMKEPx7+Jeh5u9qR/6GiAEqBfD/3a0Dw/QCWFgvJLBZiAToPQY1Nyb+YPaYQiMpCv04YsePJo
m+3toJIy9YgwlLB9sO7cMnqtpZkSSFON3eTL9oLeYw+t7PI/uyNfyQgbYL1qxkk/e+wN75EIDn57
mT0Q2KzUObF4TC6/W2soIrdZ5qchjigtVDZoTbinRdoptnHmwQ2JiIIaZwP7kHZjFntmS+vsfOLu
Zk9PRmcpT9pfxiW/Es3SfYqhPYLIRHFHZohuD7QXoh8EdvF0kWMHVdAt2kkzRYLtPrdlWsVshxnG
Wk1xUMFxcn/QENGb2q1IaOI+I2hGDsTOTp5abHgS4jtKTBG/5I+iuyskkYPZYHtDALquCFKvrF3p
KS9fG5pPim2imgo+t2ktxq19n97grK0k5F2IAWdFekuR0+82MjI+zEOlfaPbevg1mXdKKNcx+gW9
X4znYhnIc+hzacpqKKmV2dvmamfnAev7MtPCy+yWGLx50oRWvgQYuUzyIFfMAQXI0IEK+6hWzD8u
6A4/VkPHv6/PL4Q/o6BprNKwleNtD6YKBOBAXMLwb94k031cWrrbqkU+0IELfOfSottKgfRmnIRS
W8bvtSFpySxK7s5r5ygLrlG3tV+NEY8dE9qpdo8oRdQiKR0OLZyFpcAaLmOPL9vStjOREd8XUu/c
49/yi7fh8wvYeeR9m/rckYUJdXph9RhYF/toVwbXpVhoTw3LtqOF6nv1Dr6YUODNBSFolCb3BFlx
wpDBoP6IkZh5jO6hRk87JVUaGaPsQSDpxzxz3pzpYe2UxE2SlInmg9jMR+XKn38PeTyHpIZrYdq1
tHnsB3P2lBdBhxfm/xT7l25eZmpYVf5dSG93H5cFK0BmHgywSpU5XE97Rt9k2PwJXv9i1dj/fo9f
1+cakmGFCAPe65iNOK1lXLhA547URSKb821XxwvXb90kT4Klw0E/64wYjRH/vfOgTe0AuMd8YDG0
ASk6b7nweeUInxg5raEcCVguqsfdvCzl83WW+fnsM0Se9Qm6KVvaBpWqCIzrYr7+VPPGkwtn+plh
f8FbJ1JQ9tih4R7EwKgB6QKiBxNlHso9Pk+kqRQLORL1LuPl78TK6lZHC46/iBC5QfR42rf72gCU
guliu095kjDM2G2EOQtVvP89EAlGhRCKhLUruXByhLYQ6fnYbebQNX49LRXri5IPDaT4FJAa/pj9
WMhr1X+GcBV7UkZOQpz++SE05W5/ccC06BpcY2cRv0Gr6BjJ9Ycyujxcsb2g+q+BMm0tQRyKDnEN
+93YiHLUAVU4sSdgnLvwmYLqimYXBIoKBTsD95EXbzzBIUGDzO8V5JTMH+j2St9w0gnDcmtbBdnF
SI4ew7pOUHhdsIYdtyr5xX+c+LP0wtjE7ZM5brhNSnIGR9PdlJXH4KPZm+V7S3pQTWvww25f7Jxe
CXS7x3Hmp/2BryGRep9NUb+ibpgQQOPjWpMPFByYeUlFPSBPYzDR6zAkw6TG4xCTjBWOjtdxkBnR
EFu/t1sMQJDweBH0KUSJa7G5iZl2dNjMtRziFs9/dtsxsMlAjBQbXiM1D9ipvfq+lA9DdLqYDpjr
JjO7Nbhg9sKUItSJsl8zxO/wXdLyf1agEDroOu0mDfakJBL+TZGFSeFnzGOQyJO8YpuqHQ7DcvXG
OiZsWzUBlAVWHEYHrYWJHoM5K+UPWM6FEtgDo31VLGtYrzfosWxAIIwDVM6puOBX9B1G3zK9IbpQ
TcDFAUMjG1JQ0ZMf5btbux1oPbasV2PBso0XFfXPbkovCQ/9CWWCRIfoA5hDTM/wjDI9lVAUENy7
2O0VCKyhKGuD9xqhescw5wJZG65Ip/2GPzdCST6THSiflbs30q6q9SDGmDkigM7UDXNcWNVaT5Dj
z55GeC7mb8VqFmU6jG9j5OTn04peSllNcgC9lgxsfnE3/ccP8wyzv9ukAvAxUeFbUKCZ10BcfqfR
5DCyHwfQA9yZT4syGvnVKl8xMwqWFp31vLCQRJkLOtrGV2eQs4AuK1K23dfkPq09VUyCApstQ74F
g1tri/YHEZ0nTAvoGcA/CTtCL3qmwSaH5csGHDI4iXyKJznPbOKa89DTF2XN/fdZubRxmQNCFo7A
KDkSohclElCefJK3NaOcIUgLq8FQjTXf0T/W8+uLznUIwwHGQOeK5y6EAPJxN2IE3XnNvlpBXNId
BI/TBcDq+F7dV28H4TaRyCmnJShcE4wlX4bxBS3A3ea/G9SfqKin/f/yDGFOoWA1V5FIMsCGghC4
JBkIeZ35QXvfomMfBKXVzhEdsdYwPHCJPq+ZI+EBacKHdZurP/8CNU1MbGQS6Huh14Oy2vcxISQk
ZoFWfClArZpIeHmjexVH4BhsN9Y/0EIZboYV2hPYMEEVwQF7bYAvhlqNg6BqTc6Z48v/wtCVyyEQ
Gvv9YsiIJkclNR3bAVDEEzrqFT9X6ClQJ4mMtac/SkAp1NmA+GS7/T13Fl0aV3oLnxRH2vxrldCu
5E173VojbPJzBrF67g04HYsjN3y/6eBY7/T+nhCxjBc6KbLCjYqWh5BJtKpCRusrOwvJE5hej8JJ
JDMpIVD192UCbdIm8PHjmWA4ezBPPeH3sWakTAjmZ3iv8UEVMW6IYeZXHt13+sam7ocv2uDZxVsn
H1N3uAqiRYIeZms6sD4z8P00PWwYt02aPkIn8jSZu4RAjUwgIRAnL0RsI2IobO4tARzAK4DjgBME
46eEFz4INRDrcnoLhvOoh1T7hGQKbj47DAUIKBmSM83iykHoaK0MeyX+NrsKNizhOvqwfpECcpz0
butqYlT4yCO4gaGJ3pPcBV4kJr/zxu7mcJluGd/3B0QkANvYFHkd0bLDw+Dg5USbur9RdFpgmZnB
390B3ktigG4oCa6LBtj/hGjAXE0+iAYdKcz3ZfwKyPZgWyMfQif95Zf4CEZVQU64bfxZIecEI/r9
l9IDnAaHTSICGdAW2gY0Us5hKkvmkigY7tsY7lOxohPoM2NshdaKh0f7Os0T/MtYUxWvxPdLWA+X
ytSpA+PeeUU4C+7e2KG0Ohp3U52oEw1N+xlcoL2FzOHl5FhUuPl+FU+af0+MbmBgN+owtGq8Y8QV
Riq93XdxXf9zHgsRiUCCdEek9qwyTyNTKxXJqDahXAfCkW6eaq4KLF7S+dUi4iRpR+zS08N1vgRT
XerbnsmKXOMDmxHAC6+h6BsPV1MMswTXPFywmYmQl0uKuQeZf+bmlsGp1vsznaEwAoEGWGPIOJPI
wMtvgcjvGC9E6maGor+1ekDJ+eBXwneMUPL4In8/lS2Nupd/4GcNstUFPX4wAJYBxjVLVnA8YyIG
MVAz55HcZ/0qCcf2jz7tXGOCDVnZZHuqLi9XLcwALYsFLfBIhDwD+fyAwHCrosfOuq3hDp4ImHH1
3cmERE/7sZEqYJtMcQKgs4YQg+Gz1PnVkiSkF8jFmOSGpC25nqkE0UujO9uhkzdsCj1u09elm9YI
GnF0XHXAnMUxi182akH36RPIiYLhNwtUBkV9wTPmkPlgOL/qwN3RLD1c2KMizlrMfa19+AWCh6Ks
Eh7KaqH7od+hhbnATPfH71EYxPlPUhDKIWOXPvBSiA2XfZR1JMY7fIitIy13fcFTOmQ8AxgR3Rv+
T/Y845eAWTO82oskvhN7AVlHkYQ4cvMMxnBkuBIE61awFwUgU8vLD7niM2qCAaJ4lOQ3jzS+fq1j
J8FM3lul+4rRn7xXBBCBkqKD4p4C8EFWjHGo8YGHh1sW5nP+JlSfbHOUW84TUvPiVvSFe0UVl8pA
DP7eAHMZFEgnBbBqQ45xaaZJM6k63uSkHZ1uA++2kZECWUS99guoxXJbl/hOxvqU3NpMdYaEQ/lY
fF8iiitrgg5VF37t3vnW8y80gqBjsOCqvogOu+Nx7Hmb9RTC4rMe45ggdjd/I5UMayDmDPr9vfyw
e155/y97xnrRnwlFzuZ9R8ihxuX02k8yAMi7rUmLIZDdw0HGjx/gLjnaSGDffvdTLFrNI77nH2Qp
tEEU0z/oz0W6TRvcZpKD3niCIrgSw1duS84utvM9IVGc8tckTxrIJtJv0H4LqBl2CIEvblKItUib
f1yktbSmSDF+ZK4c4nIOzMZsdJQX6Xv2RGKjRI+799DXdRY+5rU3ZPgl2cPkIauBnj7KoTkYIGVQ
ECQ3vlG4FzU36+2H74X28Vde9Jsa1Lllu8Y9G2uvuQaii2S2N6MbsnSDo6x72tqSiIwt3lBHgx2I
OSwCOSQ5IH6FnOTJDSInqU5b2u4Wp8g+Xw7ORUJbR0Cf/fgt8XiSspeO3OtRilFHPpcPR1lnv5hc
QCnlfX5C8MxD5WAugIZGzCik5mAyAzwXvjZp3UXPNbIx+D++gjq0r+uBz5RfKIWffre6QE9OFR+4
uTtdClF0lUnVwqfYteKRdSDTqAM4Zna5f39dGswsrSWftrJd1SsFGbRKNC4zWNvVBRwMjqbEmEOW
WPrYvyHxPqYY7SCQlMFcDl94lzBoNDMBEwP2fc8v3KW0/itcDQqbwv/CVrZmQNbrtk2u7ggpoUui
7eTmVNPcBXUrTRXdEvaAsHcq8FC2NHu7R5SIIs4RqBGqOQxApfUDVtoi8bpYQ193M19xZedfRWwC
yNwSSQzJAOs0wjoZqXFGCUmc08XOIu4gTwV0/EP1lU+1zmx8sKnt/cPuZgTCTXpz7tibqQM4QMbU
I4pXxApO6VvczR8bybCacOCX7gqacduYt8kw0ZmXoU+U+cCXF0Nibkcob5tQXpDru83g3Xke0E6E
ahMlxrAjjtngvOPzBpE+GXrwabbgMLJAn1BGeBAsz1VJgbdj8+yP8rQKWV3fU4aWyIbB5/ph5vMz
5yDHkdglMVP7w19SAJangX1ib6EVENQKc1xK+qyQZDQUNQOOskdQ5cxn5e8Ibr90d39IE80q0uzv
Qp0Kelw7fbwm1BmAheRyIsq3TU9lSjNk30tzhWjlbEwvCTsCo4EwFROvAOL6IM94NJeQgiYjryfk
xJE31wRGjImQCio8oFGEnYMF5Ju8QUfO/zvflrzc3blEbDAn3Yqsiix+k1KRLa97ifyx74nByEze
yZMB0yqk8H0WTvWOeGfJaZdivON9jiXzg7jTfoJHlh7t6RzJCKGnIpeC2Ue/xaLAX/JCyEU8FkFF
mVsfmH9EvCoM80LD7wyO0OGd44dg5b9YY7LD2qmQssWfp6OjBDMA5Fw5HhPphjF0/USdQmQOMUTt
tNzyPs4RP/n8hoInBuyX0wgxje4+Zn2gq4JNJpeCmoJLBY8WwtBmD9y2KWMam8EUnu5CFCFyuQRT
cLxjzdX2aEIFGYo/+3VhAClRSHBEjQaPphAvdk9kN1tuEAS/4PUZLfTgaCQ24JqoDBBK6uCa5jCt
4DuGz4WwaVKyMlbjPh9SvT2C3byA8c6pVFRxtM5f8WXPo3yuRB6HBmmIWBpIA2gtuU/UiH57TYod
95DAHwLVhn8sr3CIlgsEhRSoh5jjhcgUbDC9JihdHoHIocbu8DEjMabj65J7yGMjPORBEEQZiIyL
3q+Y70aXI+RldrlE6saKUFjX1HFEq773JNx4LC+UElGGPbrevpk/Q5xJAJ5D8fHxhkk/Yw7s3Fi8
kJQeOa9SIlPYlNHEDhO8E3n06kyFi8omvEG7H96Q2Ij55RvDvRbQU7Qq1OeVt42QXLYVvBMuyMsI
RA8RB5JqfPtUy9wcYm0C5BOCN1X505jtKSA1V81s1H76mcaPTiDjj/BUpfNg8YhHkxzG8YcsMk7Y
DmEAUmG7CSOsWQgWNfKApDcCa+lMdc0BTL9G5Uii0RG04Z/Kn0Dd0JgOOHem/XTkGPHTebIUBFBM
i8pdFj+H4DzMXwyhEH0U7j1MToBZLbs8CQkkAkp/96hfKisRsLh/o+3iNcxXvPpkmxIcE0Nkp/eU
Dy9iGW6EMQi8rbxsOTFCzfljrc4/ihuK7EudIV89rjNqPq5zxTjdEpeMzoIl5wcC42J/ccKRyCRi
NAQpCeBkSjNoh1km5jbiEOAKnw4jwkRFndlTeOLnBALNinU4y0FChAiJTZqbp18CYHf0C1BRhACK
K/tj//aRrriEaKRYAk1Bsar2bpb/iCiWlAxjaXJ4ppiYESHZoM7UhksiS8S3GJos2dsMxtlvkUYq
1LfoVhAc04cJRjW6uraY1CljkkXWRnElWs/gxTpGREMbJVrR5dVa52A8w/MQ0eWIsIxbQDuCZFon
El47CsmlBlsZogUx3OFeBD9l/3SqzKhiPxZCZdGYVN7nZwyM2WCzH9ARbVa8pKRaAmqSqY21s0Jh
eViKqSE9vQbxJObmbMkOGihzxdlsT64Rlh043zFktKdhpxY/ekdqo0vKsxhXef85fM45AtBD7i/5
ZOfwu2q47SKRSpwC5RLri6X/QiA4Btkfb0f0sXiKgqnINRR9jJBDSaEYu0aY2nl1/vA6iPhi4BJG
vYEGsE2xE/0zpmxa+ySyLQrr1KBM+L8FEnlCwit1dX4PhkkmPV577glaUfMxuXCODKYvCkGR23gQ
HN8vTSUREQ69Tc3cwiVSxUSd/n6ZhPgNvr6cHtfgzsucUZiVxwBI9XAgF+QVj7yJyPFkMbLDriUG
U4gpKIxxs6SZJ4drhOrO8mkF5M1PRTTj2EZUodNlX33eQFYb71dEKpg5ZQ+xjUVPqAM4pPsBY3mu
W/u1HbuFnTLOfUHr0GNV4hWDYx0kxMF/XOK30KKZRwaptU5KKvgT8iaGCtc8ZouQsdj7CPxcxnqD
gLEXER4KKjOkgOc+E7ciVhcqWzA1a0bDBm4bY30nW/9rb3ir9oq1Ke2+4CmQ9kfu2B+iZ4xJLIzM
Zpqzy5G+eXh6CoHogeYAAtGWBg2w9ijoZgIuht+wZG/ELBwORd6k3KPJgDNlyDFTb8hMdd7R0Gs3
ChsGR9mkOLwh2AjpoaKdKsE1QLjeWncifZo94QcMJNmRT3ZhlQkT6NURbxQufGizEUQJgetOxVJg
x1cJrn7wJmoivQP52NdvgKsZ8IF+4OWjNQuMUNveoEjGd0rJHh/kk4LyEt8DY7KuGGZJNiNf9BIa
oLetpaXkvqSNR0NjQt4iBBhY7ZKhFFskVYCp7nOCqADDgOZeUZPQ2BK6jjTjtkSgQQKMjJc+m8o8
Sow5uHIzMYk3myIt23yoFw3rj4FB7NQkgDsDXucbw2exAjtM2eAyL5MLCjQd3yW7ti/mhDFXrA0K
8akq/T8oNqpYIPd+PU7Eh/HjMd4TWspxKjpEumvlROjsvBP6z3GqdMAur3UD3N1a74pLvCXvExyP
VS3yAEDVb70xzPMwaqYloDneXkd42T8+hnegeIrxKFEivERQoCWm9Zs/8rfdps5go177yq4mX7+a
75hx1zt18uG1gEYek84YKEdtAu1SRJAuuDv0aDAXd5+fjaiKq7vGECaOaGr5lAaDnSFSAhboa2MS
+fJJ7dfsDzySEWurZRYjbQBwha8scBvScQvTw3PTuQ2JHY9orUD4oJ3N9u/NbT+e1+Q17U5QcKyC
UUAq1oqSH1Ce7olUEToLfVpBaV+XYJaDALdhoM7x6K/ImyEPSEQ9LfMliUtQWUgcBnPyuq+ORjvD
qCc90DzyMtL8j8wtZjJhIaaNDvl8NL2M2ZmICCN2D/LZxSALHDxC8W830D2G+54Ikc3vlz2Sc05h
y3hJUDo7W9uRJvq0pr/gfWzBxHLwLj4tpg9GWNRBQynosO2IGkzAEoeOkVPwhyaCuRqnwCXdXNwI
oT55YzS7AYQvDUUhYj3E3AALunHNG2YtSXelkKBy5zSAU3/5ae403nQTAauzKeCNFXMLOfimf8wd
WzLBVgZDExHNWLTNY4dkAAUK35XuzDQH8xndGz9p55dMdkTyDhKm828hqlQBAnM7UnLoxQb/tafp
0RluvtBDsMIECpK5YQYGiwGGhEd7hcq6sgGLUxxfOPUSrQJjj8i/F2MBGMRFIBxPXgxLXgqJTo+2
RYC8fzMnRJLI7wy5VEgjCpZDb1PpDBYt79fbnE6RESHsEWS94FOpBrxd3BNkwTCZljOYlWs1H7Ck
iRjZISaKFlzuzJijJnHIW4DMZv/hyoOKv8vQDTG0ejIMYSg5pRHsIVMtKR3EDry62CfsUZdEOYui
eUPBQkUBis5iF9mCmQs3BqKC2YFERy7/dUhvLjEaQ3O7b2Zg0YB4jDeExkRf1AQ0yu4FQOlh7keQ
9aTiOD/nhxWOxNzBhOmDPUXlxYpjNqExq+rvGO8JLKWV/Zg/svU9izSd0such8cZ+3DQ7FmLBX2w
9fC/DgXUcS20W6SsvckL4ceWpshqEumHV4IfayDZmqHM3BVSGAseBRsSuR9DhiaqYY4Yi+gMFK5m
SBQUWd/ssvGPqHPZMnhEzbJfjedbzEtWLB6PshyspOBrhef5DX3u24l6AGECI+XFEzyusBhL2Yhg
RCNsobHhGw3WW4XkOnOJO0MZR55FgoDg37CNLVI99lxjgtiUEZE7U10p9jAOOygPWC3rR0hbeGEL
mAjrtleObEl7zSvZWG7n27mBNzmh9FaCbyoUwJyrOls/6VSMGqtmX3ZDlpk1XHR4JSZE4hSmdBJI
ppYWdHdrsl6cIfsQppGjPO/DjjZ5IhbmYG7MrzN9o1m7jQKU1JxeaZ9kvjh91KSO2JmvPw9uenil
xxbpMLxRDAitaGuFUIOG9gp+XiJxZByOKCF5XdDIhMhMJv9xdF5LimNZFP0iRcgh8wrIIbxJIF+I
hEzkkEMgw9fXuhXV09PTkwbQNefssw13OMQN41TP4T3owsqQiTtOkxDSl/qpDtJle+eZINedMyRt
iN2j8woYJ50/TruMGRULj60lLK+pxZdzEu4vK9aBC4MgeN0fDLI2FzhPsCYMCG3zyKuR/NPMcZKy
yZHZiDKBmzGkQdm/8NarkP5DtLC/4d/xMCAdzAk3giaExddxOOXzM3wAfO2Aabjv62nCoGP6ElNk
knA+m+FGzups9PC4GloHVpOQJy6Fik2QZ7I9bwYmOP6ZgXruMUAtYW+M7Su9+OHl205BknHNHYSp
MLS108WHpQBsLs4oHDwwm7h8Rz+XTb6ES8whulRWTPP69YXj9F4K+bzESBG7rm0R1F/tPF/CIHdB
R2iMdeB8dUYjRhjrF32nMRvu2AOsKRM4l6174nNSzWXsF4hhYGMtRDk7LM0Q0S3fI0bufRijKoQa
SNFt4ScqLWW0xPC+XlO0vEWNykd4iw+HniTy1uF6mkvfkAFB38HdaPVWKdsTZMylaYRaBf2kvsk7
E+AvFkRQ9axqIp+gPCjUDOaJ+mfJmRI+eWDgw9xnXny3OZNR1EJNQbLlxjQf5DfLSEsHB12c5Sm7
5y35utAVzsCViLaw6UvQ1fH+zzb10wUqXRl21DTH2Cvg4QFOlj8gLwUxAj8gBzdSna0NuBIZF7th
O/q9wLxi+CmPFbb50v41f228HsZhh7wwRSA/TqgL9igkYs57ImLv+gY1Q6TDvXsq0wJoSXSlKbnw
bAEGOwzPcEg4Rctv4YeIo8IiU8fJ/H1mbIx37voVGmcTUSoN91WKRBrOE4etLZOrTQqvLAmrsw7q
hGvYd78SLylaXRzaczNQzrwa9L7GdgT38aylXnG41zsZMx9j++H8uH5a/7LFR0xCj2GChPrpd0sR
fqi+i02D6cgbml1+htapQxYIXv9Zo9zU3C3V+tkENK0NPhii7wVoLhWvvKteEk9kKGxNqJPKubHP
9RGyInopel1fnT1JR2aFHbLF03+f7dJJeT9UpHTU/aytnKH1ZR2nVcTl4651eNfR30VxufvsrZzS
4T045BBELlXuUubRVEtYp0IjwfyQYlhxcuybMmbfkx6eHI5Z/aT8Szqnl0L+H1xsMLVpYHXTHQNg
jabRCL+2D8AKpqN4jjJ3EuoLDRgSMGie0PRzq96j8H/PCpntiYnjBwK5qCpEz2BzM/YuRiJMrEl9
5gggn/TpzI2pYLpY/G97k8LgkhgXqkJYpIFzGSRUyE56EpnvWHlQwXXkLD3Z0xz5vV8eMJFgIsbt
fWe/glUwb3JiB5uJg6i6GA+fUgqNfE5BSCHfiD5zxmSRunu9f0/P8U8LVcr+5mr96Wfb+guF5J4h
+IUWHL/ZSTPHT20RISbGkQrKD9WMD9d/5JqkNr9mMOBYmgr8cPBXVz/juZ6Mb/p5C1qzSxDlvaGW
UOvMq6tMinXmqKDky5SJw4fzhObkxxjG6h2okrEI5wdYxx1nELDWo4b3Rnu6bBhmLg06nkEUhNSM
zLO5pic41CNJWunQeBI89WK00nRaFP4UvG9oN1rhcPFORxTADMQBzzBlc+OfD5NQHcMsPWWfCXv/
DLZlFj5I6mXnDBhcVO6QOS023fEuRY1lzmpEWy8M/YYvEEwIMw9pYkA2xJwJ0guap7VK/6muynmN
fyMhu/WNcSEHP/fIBz0AQ7CSRhF+W/R7QbU+62mG7zJvnwtM8/JTz50KERs9UxuBgrWARU9sslwi
Qb8s6s4lSUVJjhBo/IiFdh800njNwQNx0AQHsH0DXwBE+QLIRPD5y9QCoFzEWNp7g+F3QVDYZcHJ
50L/gLuNlncC/cuJ4WNh0wFT6zGtKl+mz8Q1kchzphC+GRJvhKfd/D92WjFFDOofBCnxLw6MY4kz
heFURN0L/RrY6lfwjcB7I1RqEz68vpoOB6wePxCTmK+SmcwR4cdnQBtZDv6/esMDWdWGpUxIN6DE
HY2OBa8WCTGmWXCPhEGpzS9IApRYT6rPiJZUcnAliU+AxTrigmahYb1lTVUWPW+oWJe4HmPD9QlV
LoKa//DBc9bi8vWewpoU1T+GyF5BosoCX2U/8ZqE2FmKGA4gQhpCxEgzPlYBGQv4V//hokN9+ph3
M/m79GsfZi3HFaMI2m5jWtPyntI9G8Jk8j4rMAJRihWbHLdeEHIsHBhI00eCXD2C0c6cI0t5ukz8
4SlwsS7Am3OnHMBr8S65VWvTH/mkuS8fEE6FWUUPCHiUd/KK4oIaY/nE0zlhjSNySCZ0lTM4yC3Y
G0F/jPaVTUoWScDni9SFUqOb9j/croAMjKgdHOqj7/446Mvnf6JvO2tOxkomQ7WE0guwH2oUuSGB
Qx40tU+6k+tg+E2PT5G0y0R5VewMZCOU8bjF6x5YxFduiSInSPGj4ADSvvq7CY4OwPX1AHCp9vKp
gBe6rxkr4vG2tjw+S2C9vlq9Y+Qu/Z4H8VEnzUbzX4QXQ649lKrLtsr+jLW5fSBVJCu4Pea0FB4O
XRCNhMs+wNAFN+Zx8Qk02btE6B1k2HEWDSkXPgkmGxV5eb5Nc5cEzAf98xfGjxuF/mxE0OeTLEy3
Zv8vSAeRz8NafjrG3l62mPFM+aukCpuXWwYssEW+mpmJQgwWDsgbUzvwuR6C6fQgEuGbGTMZKdQf
XnGzd736axt+di9uFvOKY99hHhP/YTCkk0hBuiYNLs8Koh/TNJiG38MIEwHqCDDUJ9dC6zJhENe7
udN2jxdGJf/7Ku2UHh4H+Cmg7XEaGtG4wRYqkNZW6ats6JUa4ly2Qvu11jiRt7Vbr1Jm8BesXLUK
6u3YhN4MtusZggBUE/QHWk6s2hNAiQnPmjglsuQGxgMY7uk+zM2CWXsZYOyjv1eRcoKb2A2Uxgyb
cPYHpZ90/diq5xZSS0YTCEmJXai2uHUiVoEuGI/fKcpaaB0ENGNmN9zrOHhC93lNhCOmPcuG4Hl+
l06Lp4BBCfRCLSTvVGtKiJ3F9IvUGvKfomWnzYyfR+2/dpc1Pm1HbTmc1f1RojfT98+t5sB0g2xO
0Q3VYmKd9YD2MN9h+ZSsCuxo+2WHY4865u8ptSYueXuczTSZ+KrdAOwC1mWh4JrCyAaAoZSCri86
zls704ChyMANcLeDl2uHyL1sQIrvT5jD+ICPD5m3w/+hQXsu+4w6dZdflCDxRJ2DYxBMqrNwMuy/
rFu6NFaUoBAX5sae05Ed3l9fV9qfrpugeUxgrXdA0sKz8Se2p+9fG+q3vmrscTxwL98JG1xab7qC
4VTdpQOvDaoqpgC7961kSS+KEMEucFjrg4LSnCxe12QRLbqzajje8kLVBPqkUDFmc11z2Pc0KFCm
Y2a/9uYBO26Ebbsgr03030CfjW7FfCS5Yk6FhtCyJpcPHQR9L6PUzxmzew5EXBM4vwBhuLCZd4Nu
PnDjiTCGW2WgJziwm1PUe5m0lplfMQbR9vqyOZpTYc2PojneP+fvxlWhuECTf59ISIUyFTPAp+m1
PCueUDBKsN4aHyfgh1ubU0Jc9fIrBzyEYIocffW55XiLQ3e/N4hhMJ+yL4FOnPXOACui8WES3jqU
tf3ajMfCY5pLcD4ifBlAuw3atYxRPRLNfNZBOf0ljXFb4/CAMSmGOKi+8fxhFGAt00Ux4N9LY7Ot
pCA/Gls49Fy1I3CNAUPilY4Ga4NWZWP/Yp6EmtnRPeWEOPMjLQwMTMqwRA48IggX5z+vF3LZJ0/T
VVaSy2BcW8seVDpGXsNEuKKpiIn25rB+3kZ7dnu6kSmq4rEfwcXl0nHseBwV4Ukb70qcUmkTFV6K
mFfBSBShcagQqWeYmP8i2IXGM9+vUtdiFoiGicLTxwEFF41m2/xEDOBAZt5bxWbqqJzMzH1/4aCM
izrzE5w2mHWC2r0CqlCR6YT8h8zS2lGXmuJaB0y8ocA7ILK5oO5l3wSyQB5gHmbBNPqOwIjek1E6
Vxisv3niCWNqPtAJsqLJK9CFSHG0MzgBmx3VAnU2Q0D60YEFqMG+i7z3LfIQPjF7QW81f2HOBvDH
CxIiaXh3NKjwbcLLec1FfLuASYDcMIeaArwhPAQJ5Hb9ssnfbQM4O82CC8aCYyQiFYHaKh+sGevo
4le6MRiMGMAOK9oIrkxKBYGPHC+MVSIewXPzUae4PDLHQDxJYiqoEEAFtiWeRYe5bGbVvFtAZGJO
Li+iUFp1hKVNMEF7MsaDpzmVqHCwHGYESc7wKj9Y+8702tjt1uU8OcXb+AuPNcjnAWoh8Dxa2frP
ILDqGb4Tb8Bl56z4XY/ZXPDBJFTaJtREpKHIxuSthXXmZZgSXUK7nNaHPfGKZHMfC4gaDku7DYgc
eC5UA9GieeSNQjqnPKymlchc76LAqOfyggu+GmdKgAbd/E/SfoWltlS0oEmnBnp4xU1hvHB8Y4D8
nDz0IIWgjc0kQqrXj+VDp4EZ84LQkf7lO5qvwFidLZqGN2aBs2MLODBjj6PSpkmq5ixzBvOzfr+l
uphI+bpkQAonUwhdEhxzbE6W0mIwe/Hw1WA6B/S/6m9Zzu0dGJg0Li2hcBX5CQ25MNkfM4GPX6kO
vhJyevvYe5UJ58hvq6mQUcAUPFHOJWOMbwwGQ7OUlA+PapMXk9+53C/CcVHHd/exLAfuWXtuvJcv
ZhTMo2eYd+U7Berum5x3A2Yx1T2HGsXojahvj16xRMcLgpHz7KJZzuJAzcAz+EzZWE+GYNLZlNhG
BcmeC3S5MyYMJdpObu8fTjVkNTg7PVYyOSZszMyTLAGVYBm1Zb5ykoCTCRRAUg7C6agRNS0SpHXP
jm9++DQ+Qs5tn8Qg2uoElM6GhOrdYc8zOMg9ASeIOWn3xa5vJiNkD9DmJAItOQcOrIxxGdprbd3e
7JWwrOL5E2/O6y5hbCiXTWp9V9Ysa6fxc5ZDckvww4WTQLQHF6UgMXRelDnUBCa6jqdzoQhDBqvg
0/6iDodRcpaIi62XoxgM+xubTVzl5hJyiJv+l1qiOJaObE7WqRJfHyUOMtFauVwvjYvB93CQnYf5
WyDT7+JTb4BtadOyAgGi1ifGPp8aTIjLn/SXqHHpkiP2dJssaLiqdTL4Ehz0eBnnSpt3sjD/gAdA
Qh00jc9LmPa8TUTwmMPIvnCrSUw69wd0zh91FAJhQW2ELor3EirFaKqhbVX8kTolZB36oH3CceRL
x4mQIQz4O9sKTimrCnXEi/yneoPTHxIknNaxVLKlaYlwGqE1S6+ZpiQg2sJokZ5g9UJW+Zho0Nfv
YhyOU0Rphv1niT6+SSaCuogi7gXSAUwbQU9sxtmLxLIWbzmHd9wUhK08f+2R079n2rDjulZkABZ0
nabL+wPZ0p57CfX+c9Nefvp4q0MHgbfH/SyE4B8mQb788BqqWmiLbJCq9QjgjYfQhgeJO+kgqlKg
iCxy0xMrjdXFIoIm3WOkHOhE3CgOJTUjcO1/LbPN9KVOUnPk67o4ZlJaVMfcVoTVZIhsYfeCmBKv
+3RAollEQvdovVdEu+WxX5R+3vlK6b+gKBGum/h4H9eTlq5U/oKBnvc+DSYzkGlyuCThGwmKgRl2
tsgQV2HBdy0ZCIIyppXPmEQp/NEWlidzPXiXlBC4rQC/AqwiR01n3c3iidAdGhDCDV+q3WKY1hQH
WGptjSkm4kECo4xEFy50y335z6ucriWigFVcSPKtpjix+6YWw2aekZz0/Xb7bXynW+VkQfSZzBEx
m3ftnv2ez8APDAR7OMgko6j0fx/G9uV4cfq+Ngt1D+nbLbfQQQXiwwCFcbThzLLxiYqJ2WpBZgJ1
eDRTETPjGQc6z9wEdsrVhB2dTmRg0tyJgWsRJ4NzpTyS8tbmQiZGbfvYklSACyOmz+gVPpNHdxCi
YyKWvLN0aGcpX8JB/EFe2G7w71HQfCfrCmcSzrwrprt6DJcLp1+EesNSr30NOWKSzB8YNApfeOVn
9FpzzC5w+xLMd1a01C+H4isrQoWDZgG0Q68MOpxBy8oFH58r3QyMxsS0eEeE72cn21MifW8x/q9U
5XfcOap1C00ami/IGfnXNBqJG1siVpObPN+M/Ig+nT/NUnXqJX3e4m0QHnySMKr4OJm+V6RZtBXh
0aMbn7Z0cX/pFYkV2qJtngwmmaN4v2F9MNjLInY+mIfvqFrYedkS/y4TJoXdOBaqS8g81Tp9e5UG
JR89uPx0ITkwhCSQG532a5tdjlM8K9TPIv9CKZKqcxVeGOHW1yydCHbjYw7rDFrDtrCxhxRo8xu/
sU+g9t+XdDfqXfKOe8NPqWgiipsM8RR0Zr7PS71KJ94l1Lcas2A1LD+ityOUhCsbQuxZIZVgOnjU
HBTsrYu91bgufIkbQHDeMhufrBqKg+JlQjVhPTxobN09/zj5ZdmafgJx/vZ+jiFoQCWgGHdLaccp
VAhvjxzpqTTjjoJwZWD0lhX4C0HP4vXny0VmuDa4PuAm986CzX1UopkoUwfMtM+XFeff2PwhA+Oq
/VirYT1aJqASMUApUlOkqS1Umd0zZ3b2iRcX0H4g8MT7IIpmbpbCYK2893td4DFJbbTArnegVxTp
GiDNnQctGdI2/GnE2RZx1St4tioI3IOIuYLR688jP9qsnmEIWxsLw7MlLVR52SByYrZmX/P3LG8C
jBF+Pg+UsU/szHA0saZ0cAZSQwgJyZf0C9StXo2j2rlFMRvpOAC59MJognXLzfFmeIdlRpb2D0Ea
rUYkxlg2Z3Fz0M1vMPQhmhOeQRkY4+9+TT5TQ3GqwTO4lbugtDYmkwuorkk3fklb8AG9xCAThWMo
VCXqXT8gioS4FXaV22VLST2MkMtU2w9gAm8FPyR4EmSUVcHAmFl2iKXCwi2zkAyTbF1v7WYxvL4y
MEY71IR1DYc7bptnMuPfxS7ND8nr9iQrF4Y46Gi5zfWzAY2vupvmtvt5wZSgs67RQCGcizYjbT58
vkfJNl1zzcoXqBZCLUWHxi+UZ9oKNrvPE/RrBuhHdSFvcow3/A7+wU33SO9dyguYoBjdPGal4b7m
1IMCz20Yy0ROvSCVN/KhJDJcfa1x8cPDij1E5DcbDOz5eTNmNCmMVL+EMuSxbrgpx+Zj0nahpM4V
bCv9D5YgwmLVXiOmwo2aWTZY271jvg/w/V2sjMgfKcKkSD3/LT7b4Zz81X8tGc+vOYRRiCSi/NVj
wGMYk6+TLjmWulHpjMlPp+LZYq5lMhQ6USawi0ZYZO5sFac/xR3NFfC1hwPcyCGebPm9TOy+6PmA
4ieX7bQRRLZ2T4pJS9zFA9xuCokclsEagrJ/oabLITDBdKMu8YyOGEwbjRX90GPPSMhVr0KPI+ie
+BlsrE7IYJlVf6bR0jicFnQYgk+BHObEo0CQMa8A08Hp8ekzQpt/ARC/MRKeSDa/YKNdLcmtjdWp
fB8Ujz5N6sKn/tthQQLUXvz1bxIvtTlmQsZnVdCOULlDyKwr4dqng/7fTMRpiB/pbsi9zp83JHJW
7pk3DlCJo43DJuIRU2zVG8RN2esKhowL/JtROR4AoOKCztHICw5gFGwNntrYnmmNk/287x8CfGiE
wRKfFEGBzDz94tfV5MLgfkYi39j4RVnscxC31eYN93U0u8RuyuCVzneBE22NQ51oz7d80+cmL8mS
x8+8wYlkN5C8F7xhv/3FXnQcCYXNewylChPxibLi9tLgoV24o/UbRmHwhXUnBj7wuUa+yi8KcpdA
GKigGyE+auePXzDMpB/LvfAZ7gufh4KPGnyTY++rZwJ0M42aU0aEygzVpSRiENUHV3oDnJaWCt1a
BWeLrCvfwFMP3/0zA/ZoDLfsfUgbPJ7IaZgOSxbmG5v53pWYJi4Trr0DPJR5/Us9gElmO4mBxqlb
ZlhEV18Wbt5PV39NRkv4UPAFDHTCzFS/3p2ITLkq2Liig+62CG7eEN2v1GMf4UiwqIZtt9Y2zL+7
91gZxOz0yWfYO487vhZvtPzxVJnMDDdVg3iApWB6TNG+nk6FulP5iu+j5oeKzbrrj22H1+lWG4Qu
moIpj/E1B+zEfHqBlJmVm96KYR4R9Mu8JBpm6IMZ9vFhF4/NB34jVDhYeOVSxLWT5eSLSOgMEzTG
oiITXGjLq1/KiCNDzoftaiqs3JKOkG+zpqMj3KQwrw4Rvr+az4/U7H30XjW0qdqhxnIdSj/8OgYU
2hXbzOyFxgqpHPtFxerzGVB/qF8jlPiIsj8whWqbt0jmjaugt6Nh2Zbgg7wsqltO7X17JcaoPyK6
PmByZPXegAKnCqIZh421xlcIkop6gc1yltpppswp224kkNRI63648cDfEjzaYePDoYGW8nBGspMs
pLerQC33ldXL3Uw3ydRkADtPKqe0yXa60iIrGsfKaPc0A3C4FyfAMG5P3bIR6SND6bYgMkq2eZc/
COXJseTDprqlqntHs7c+ZWwac42UU7PCWPQuNxyvFRDdKNA739T9J4DNZdg3+Ve9YBKDLOsIOQZz
oNPlahEsAXYPGwSDHRDgv/KblPJvJAIt9+I3owwGOjBXLD5XD0wJv1LChRrVrdH9A3LEvkxnjkkf
0zp5/Lq+WjfJYBoPXAkaoxpWHh4LNd5PnCjJGD9EHVOzzfMGQqysZU5OAEmFDKwgWZXKBHt/Jom+
DjnqoAN2FuMEyw4uctWVr896vMvcChZZyBfB1VeXmILDJotMDJYNrJIYXNjDb/YIFYtwk2OvwcSF
N4iPe7GxCELmXOjZ/A1hX+tiT+9lM7xStw2pjCNABTxxEKS5rNf41wCSRMSJVow0ekdFzUvGk4TH
CtoIGH60O58RNcKkxsqp9uinHpi5lPDi1UOaL9TyByv/rHe0BqKagBnBnq1fqD/M1zxjbjrpkRl2
+UcCjQ6f6z+mpb2XhKUDCxFDIqK1nffGmuFwON9RqHBHuxfQTA/+kJiCnxqPaPOQsXqo2KF6xoMR
161+laWONJp9yqlSOanxnYHcOC8comFPt2ceXQZ59GpvJU5YVvyaSckrP1WXs8G+0LECtUaXmdwF
Bfkho2WcL2qgs6jfVK8wrR3+oSGdlfnbMJPsvUmLhjQ4C5m3U8xHs0Y55bhGOwpESnIQ8dyKRQcH
5gG4ckzT81N1Booh3AoyvAPAvcx1js9Fmp2j5P7SrgN3b7PmmMRBGVLdyx2lWwkbCelQwNmM1nQa
H8yPOhIkJqxAtuX/UKUlo0HeoHpMcKnQpybgD5aow4wm04NiOzVoFonjxWBowPtriZxrcEfe++UR
mSKpQQPfAL4erpm/DBcBpikkYAM2Tgm9y/YyfUKZWlzA+CTOGDQJdPLUDgY/ETYEjua2g9NAQLEN
qEAHgx4vgzcG62LyeDpN7b5IR1kCeeZI5MqfIuhPDSvzGdQ4u309TikQ7WuZXOGMANkyQZ4Sbiey
1VE1DGPpiQoaTTiOSwzSMTHm9zJV5YiNpckTjXgOXw/rgMpPHyvQGz61imTAL+g56o6PAg4J2/kT
/gckX2FcYdM4woPOB5EkTGsQ5Iv0GpHUMpJh8Xg2fkrQs6jS4zEzoidbf8G7HU+6X/pOhuH4pXKP
gDlBfBDaWU6KBuIXfMorzA0o+9C7nAglJV2AeC5vfYkz7Lq+qdbP28T4BcoylfiP9pk48BDfEN2h
67zADBtc6g42uWqQJGDFRn7cz21s1LDOOErD9IkLbPvZsuXAM4tLGC1YSwbM+oPVBnHiViU9tbAY
eWrs9Ca8rO33mt30ueJm7GpHa81PxUgWXjfOOLuiOY7yE1Km6LHk1dvX5wqDUmbWYebH3Zhwam4N
xK1zEzr5Vv+1u1sOTgOPmcL0bBDEAB+g+um5yxNwIuIkJmV8bzJ8FXcYCpvkrHgZ2aw8KQMPjjqe
5VwhPqIoHRC3M8ZZ9huNmF/BE7DotY8Xe/5AkDyRoApD0iERr91FsPRBLdWgfq4rziyE589zBeRL
H1Cq7/FLg4duAek9jo+WYZS2H9DFMKD/SU9u90dMaMs4MrTOPG2AESow3NmwIEiPOI2AIh4aQaTZ
m0IDK6NxBHRMaqwbe3LXzY3FClIO0iWEfZN8TnwYPcaU2w/JvvjR1L0nr+Mr41qbSU2Kc9A06TZJ
sX1QaL7TL+UNXY9uq9ymu1dJyNh31AXWWahH653+mjavlWa5TYEVJ5D7aJ3hV+w+mLLrgdptUn31
TFetfU7iGfcg1VdXutmBMxQ7lhVqY7xWQI03EtFKO76V22VCa3IhrAaAhnsINwLASbKEmY/tNNIm
diWZZJ27Vx2hAhMATQK3iw8BXJ/+yo/pSG65b18NuHuEiz2rWabvTF2ceIYxTm/WOTqwoy4YspAQ
tfn4WB6U8FY+fu2JLG0mWcxWuYt9TF9QM/AHxIV4ACimQDhL/mytOabHnjnpNwiOeH4Q9vlAEBrg
lIKnzIxKmUBlKN1n5avY6pdxtRGO+ZrTL+xqjmWJOKT9z1f3m+yrZWxOun3EcMQIjS6U4ZVcHM07
t0jlX7AOi+8eqJHoNcTuEI6YSOKwdmhkprrOY5EcR5pj8Rkea9Jph8LXkxWdf40AFe7sgntXPg7Z
qjWWF6rBYh8n+I/dFayysKvSpibLDncPWZpla0m4O0FbRYY6jCvzNMLMysFDCZYf2lKbSTNt0kFg
BevPUpuZPXwfxs6+VeMqAfdjbbJm4U3WMDEaeIWzHKdQbh6PKiKVf0wsYqj0qFYpkIzCZc5iJVed
wDP4ix73Ygtfm9UdXH5V5j0HxqhQtSaw/BbsPhuN1TE/NVP48sCqGYM5J5vnaAjvH/QtN2xG0odj
QIIRQxMRHcFQH9kHFwJSdgU57+QXh4ybsXhz6j0wfihh3y7AcLKrTCYaMy1wj+XDK68kqOJh5PzP
K2GtHPpqogGzQxCAJzv7L4uXGFvp1Rjnhse135YHMgdhwCmyQy44fQdAPJILimHcnd1KRtPxRpyE
jDJfjrpbIZ161TeMuRHgul3r04HSI6XzyZBqxmzLbIld0OpFfdhiNpSEL8j+dP9ae8txAM+gM9gT
a08lz8mOkqWfMx/s2vMHSTKezqFKolqXTtMSrHrZVrNO2l4k/02/DDOrMyavxGWoR+xSMekSoSXQ
hDeXSSgh+uIWPwuYh4+NHftJMUmHA17mRKrSeq8phWj1mwCkyFwMvzzNBnsMep0mfDLFw7pmnJzI
+amxDYAoAungsc5h7L7DiBh1zJ2hWYHSn2Ek1MYSF0bqBy20L9PnTnqFQtWHNGT8PiujsO+3BK0d
JU6D/6x02qX0avKh5gEw9qufs9+qq8p5eLQ6SgCvUiZDMY8WKcQQeRwn+1pfW4QoqisG/VQrvNCj
8KaxGVZaT2HKXeELeYGTC60QcRActx6hzVrI9dESg28ioAyGM5J/fG+ScYvhy73f4gffIegSLoNA
5uaWq5mYD9xWrRnwc0ALinvBkUOFLKMfKd4+19pR/sl/tMck+wGVz3yYN3D3A/u6Bwtr/hhaaT6D
qJBUDFw/JL+DvFQFj/V7Gw1T+cAtBym7vRYCX7Z+WQl8hDh41l6yATuGFo2o6Xm0IQCEYn3S4vq8
Vv4qyiktHQAGiDG178cc/2HgAYAIpg0D66Qj/xrI4d1/TjCFoTigblAX5m/bOtkHHTPTxrEqcLAB
Ny2sSNGr+LgzeYP4r/TQjcsjVLJ72FaLJ/yzgxRG5pmRnL7IL46xoMnUcabJTNwyMS8SRjBC/SYM
Wfdu7wduYOgID0hIKQkE8GlIkSh/YIxRBaNf26dTilBhOMIdsAhWAXvkD2tZLiqdP3PGBwW+tAzv
LmdYA+P+Sg9Tf+trRgXf+/diz7/0sUrAShKYAjct7pY97SK2IkJ4Kq4OzD5afA/HMS6IJGtAF6gd
XMdWmET/J+yDOIKihTklMIttqmeQYbnDTg1v5zn/LuD3XdvdnjFjPeExCq2IWU1bZv99mPAmE78e
M1rP0dkznoP6DO00PetfLEP37ak00KTejO/xbIdh1OObB6WP/Zl9vm90Skgqr9Qh7Oe3fLvh75Tm
NRUhPgv8SEg3BenkayUs7uFETTJQE9op9TDzAVwlketZTerdi30GLQjrrNiYknTmVofdwxugjY83
oDXjzQjMZbG4jsLVYoFdDFoRWHFgvDwLAeDdpamIZH55o57gCp/OaFLSvbG3d1Tvxfieu4Uzw3GI
4RR0nonTbhLwjskPXiSIaBkwOrOfzr5i8l5P0vEbjoRxlccTspwdLnl6J4Z7bkfxM5298COeFN98
5mYAwRs+x4iIdkT+iOAj0ib0hw/GeWpSUaJ38qp8+LUcjLBw9LphPNU4tcAgzy/3DbNh8VnzCXmb
ezHZcHjDJFk8yZ05VhNd96tJSSNkkeVInhiZ0EyXeS/klJWrqBuT1fzs8XaSphpdGMlpLS0Y/v7X
vsW+74zVBG+fA5Q8PKbSBxYH1BAMzEZ8dXxLYfMYm0frfxJIUwG3C5bWFx++l+Ikx6L3HqaTPCGF
bGocf+bMsvMrzklLG62JJ18mo3xbpVhvTnoq025SFfMU2ws24fIN74tdV3AqwoBPgRGdMluMXpMI
8ScafOo+e/66bJMCwNXrlT+jw7lYupXKIcWiREHFxbvXPLVZZxbWS6wwsuKQE8KtqYnA2aQqAoUA
Fg/0VhzuH9MUvhVRflEOSwQnwHV2UA+AVPlUAY9eYyUPylgBXZarD1z5Hkso2M7McF6mL62YSgYd
YHEBr3PC72DOrzzc4et1Qa94kcB1SXPgpg5YKbkr0fuxgMwpwXKWiblFLq8toN0czzrOWkIA3dcb
WimEIxWSVvb01Wj6LNaqTAIS/hAU3GlC1J/fNswTh6C5+KPLSUoXPWtDVIF9d+th3mB9B1crNsWZ
o6MD7L2SJciS078B4irmoQ/rHFN2Rv5L8xmIvsI+WfUahinMcciqXebFtqEVzh9XnQejhNS+XIBm
+4cEqQ1yCeEq1QzbWQ/MnGMnqw9GdXg+FoK4Sf4OvCQLRQz5WoiCKYFzpKI7TsEjddLYHC0eBkeN
FJZ/q7EV+XQ5dGEYQ17WNASWu+cc+9bLeTTj2UD0fmT7/Vu6C39CWhm+tPM5KZmCirqZqwkvLIzH
OER3yXe8ct3g8vzmMFxjkQh3OABTAPGnVvgi0QOrZTcI+JBQvO8v573IBOBBicOMxp+feFm7KO8W
4rCFcCwYolTvCNpdqvU9LUKEeyH4Ky39vvcV3HBWyTc8V/DDCYzeZ7t+U/XynjEDfABDkNCaYufM
T8NTkuP7E3LPoc8NC7IhhrlCehxt3OyFiGzzxMs8nSpXCgQcKx4b5Tgq/QfwLZchE5jHjjZiQ2NQ
TwLNzzfIdbmwyeMBZyMZY56u4IqjwBHi7E9YL/jf4pcxv04FDiP8GSPnsWP28ccXhew+eRzwqt09
KCav2VFCiNkCDOYz2e/xLuAf+UXig+Bv5pXLBjXsN/DEgp9XTmzetAfvma3L66Z4A6fm/Y1XKXYQ
H8ArriThYllZfDEmRXxnBhdFfFmz4Kjk3YibsJ5orduBs3xXup/E98RhI0GGEz/y8T/7eIbTHBBK
OWmFY1IlCA+5Y7v61wcr4skqC6/4EEFDA46lBObyHZbpreFXknccWNgYusFevLDRFZXkYmtznYon
rE1xMhOuXvwexpHXRSWEDa7pczFD2wcrRcHAhzbbXzEhYHHM4P247JfY3a76/fUxVQ+riKjwOaX/
OseMFApLuLeSyXWPrij4s7pZtBA/Ij+ACiy32UwL31wyf9wkXjQLuK7FcqoFCYtaoBl/j07leMXz
RaSad+M1ymNIoCgr3zyR/j8XNPK69Y342fXwexvOQzc2lyhRJMiYGP4k7pY4DYOnkX3vIdBC7uHv
gsHAzw+aA3gsO6dc5JNr0F737EjK2E6Mdyht6CQr5+8y5d8xD6B2WQX5gQfk882QmghbDtgwfB8/
ZM/mZy3o461aomxnDQl8P4KUj2QFoXDLIsbrP+n2vJG/LSwxEPDj9fJ1TfxvBlZXE1FKuhPy24Cf
EqzArMVPXME0+P97AxZyzB6KvhViW0hVZG6uMLuDkfInCh12uY513bi4KhBE/H47rP6RdGbLiiJb
GH4iIlRU5DaTWUQE5xtCtwrOCE749P1ldfQ50UPVLhUhc+U/En5aIYgAWNdN67a9se7ulaGSJeyo
FmNuX3Xfc+UZvaZZ1/KxiRUi4U2MmITRH/PokWel8975Tej91XfP7cSeii2nCchLWYCOkDjLF4oH
ApjMe2J8+4NBcUMb4FXio+HtHGWrwhLC9PxS7EUm7qtNH55EmIbF4fODlDwfNW1EMTPA94F2l8yt
8nEm+3dCw/CriLM7orMvDpO7XZCUYczL6zBvDY3H8LW68t87L+9GABSHy4sxvfYeVvs4BTbhWvzA
K1ZXlP9ed1VrHkevHtXA9KXJFg9Ub11Y8D/tx+Lt9Qm48lsMSJR0gnOfR63X1ARFbjBLPqN7tYZx
FU0vBnRr7qFxHIPPVhlcFcUecsqiwbeupsEChzV3L/cqmTTMvJjzh2Kb8fR+F+gZlS3+5GgYuGVN
jCO4Ls9qwrrssyWBJ9lxy18sgPWdyCbeX5RUCo5f6ZGgUaZB1EuC0lJFNbEAcAlhhozhpiS38520
KLRNgVKZ5zyPPQeIto1Mnih03BcMnXqs7+hKmCFhHRakn04OeeqxPENKqf4o5t6dkrhm8pD+3qP6
Mvohv96RdvEPcKEqY/0MR8hMeQhl8mmDCCS187JiggHVERlJLR8WcRwxdw+xXJ7COQGfjEE0nN63
HDB2RtdKiaczch/NLl7EdemWjLfmajI5bkFUaH0kmJh3+hFSSpvjeK2J7k6/238vh34t+xFGUfCN
qnWDeRgs435FpTasa+tJfd3dVVSAHt6STd+7U3t4HeNRngyJDFHBOxoZLXZg0OiEWnxGlyDDczNM
aTq3DsZH7HrxPbOYtdh9OJ97J07ouo9j0CiUGuiGxBrHKJZepFjk8uRHX/0Nj6w12fU5l87NI7av
h3c4eJHtdnaf+Aftp8q+tBdtq0/8g70A7SaH+HIdc1uTh/CVOEZliX8DwjZsT4DCZKyZQzCRTPNv
dHbS+nnz4HWTU2Z1iKkHKqF6ChhuizWcMynA9crEjAXRM1r4vmOKEbMqgwArN0vnJxq/ZtyKb367
7xMswtL4sKeX9OSQ5+GpFffKjl5SN/DgEE4IsSanfo+5hBlGXDhzt1krOZKx6CseDn0J6xdPTov4
ppKfZcKkFbotxrX7YgRQ7XnshWyzAHsBMRTAaagxyR0cJ+e9zzSR09WFCJqLz6lQCYlQbPK7nXqf
o9qsUXK2FCD4CGB0zzaC3se+prSTT3Fl0YXNRHI5Wqo8A11l3KiKpL5hfb9D0r+nD6GalUfZqESX
8HdEqBTo3IgFPPkaJSTXhNwi1J4Yt9DIW4hcoeybWoxHLepBBy1Xp3qFJpXxkoMIWw+Ot44YO112
4JxAjyl7gponpmrJO4qP6xB5tXyggyD6ZkquDcow+AtQmVHbmDAhsuZWZCuu3tvkO+RrUANTe/tg
pQDk4cbm/1zxyB/TrXElecFP2DC4XMxg1vR+tvl6EGaCT3unPKRhxnRA6Lv7F6Z2X5FdBCNZ8Awo
jghw5mjAETf3tmdvi2+V3b3tTbOH8PfgAOoRZc/6sMGw5OPCYhxL88nUZ3pxE7UEcRNCEBEbTTUY
/Bkq3QfQBXZkoGUuWiMQOUDN64u84FOSSj3NxVSFaTI+P/Di53bCPMaW6nBvdD8sEYNp0rPDFZvA
Qd7szTO6YgVaarBDBMfU1JWgH0AGebX7hEcg5G0cmloKZpun++ja127SOjvtF9/E1x5cVv18zopf
FY6mrxFiEfm6+w6cM7Yay+Vycl+CwMFgK/018lfuLmaZI6EzJF3AMopssxwhs2baVVP0zWH7u8s9
vt2yLd2EoRnFPYz2WH1+FSuXuSOau46Rc+HEr1uEMHLdcB1C8CWaDfb2xhmVE4ZmTZmwyS4lhpu2
wBaKvGJBPhHuTbbdktSmT9tpacoKzJhFNMtDTpUVNf8JTYyNIQ+Xa5KOob4hdXggxxiFXeGU1FUv
2PxGynY1ITj0GaL+Xy6pAqLCiK1/StEHQ+yoffUrjx8b7RVFXGNrVSAJjvzw5XTGxkxDt9AL1ELK
baD73ZjTD7KxhFWFCENekPFboM3BFIskLkFFe09qlV11cpL3Ys896hcZBh/AJg3jpz56B7jVECNY
3Ze0v/PNkY12zm4fE57vvpxGc1rHELOqjgTT+kUXmupuwYNCaYSCiNC6cfc90bMh7q/Xc6yZFuui
nrTYeFpOvTq29y+SZvKwZ8bth/PmfFTHRmvWJtXrg0J7lnMCM/DEFlb2Zib7t+kybTGzDtTYOsSC
Iab0wW8HmzH2o4tYnwn5+mGg0VICg38pWbLJC2Sn5VoDt/7J9ZjIrX/PRfIVRGCcJe09g7YIoRU7
0xshSB0UKmkYPucDAias4J+9yxApJbTUYbBDB5sqgmrsBQP6Lm1dmYPxmszRIiMCQYVKCSG9x3s8
QzwuBPjnj7XZC/qd9NbZ/NCxSdYVNYJP2wu6mnzAug+9XGTOTbbT6XcBKTcDRt+/0aXjnkbMRYIT
/vrvgkMJiKJfM7xf95d0uu3YJPnQGNYP1oS/6DyoCLvKVJ1cpprcG7J2PsuKdMuVcRHRx1r8JvTy
tKUI5HcUcIwl/tBq6Om7po3Ix5yCQEvApjqLNHisNviLGmYOam2IJB04m998gwKQGEzmuwpLX1/Y
reWZvohJa1kTCEUW0cUJv8z5BMJjcVKlQfWT7CODeE7eDo8AszF7FUiJ1U212dPOjrO+AhY+Vpu3
13M/NDLVAdGFToe12ZhhGqYvq7Z7FHifPWPypecMSVITfU6IoXYtvyBashaJe+sFzQoJjHb1B69R
tYCd4ujTgyyRe3bfuLSPZL8h1/M/VO6aUW1d74jQ/Yt4d2gtccAPuPV5rnObJN7PqAMd43U2yivO
We5nOQ3rC7YeQgczwl042CZZXGIsZM52WZ7OeKJdV5Dj+UgrPpBLhBGNfsoNd4mqOWhC2E9V/hR9
6zy4XYu131drl9OVzXzcC8cEc9gsasC+3nvLic0nqYmKPygs8E4rznEI/PvGv4TbsXaRM2cqofja
UROays1ylVE7hpojitOQxtc+omlDqQYj4O0T4AjGe8ZQjp9yO+ajsD9SlyicDp+YWUEjt3Z2tJs9
XAEZUwB1qDn3lOPqjIwuCCgaEckucJ0B62Yx3RAafQzsBDP18TGr6/jyqBGia+FIuyj5SYmIow0T
oJdeBnYjUnsl/lzYBJXh8bD+asvWJckbJKxNGkO8hJfatotXI/4FCzUP3/C6ieg6jVT8KTlKx6dM
cbhaOZrcZJdeJowey1SmF+kVI29Iezj4qDUjsVUFoJCkEpaHcHWegh8OC9FdpOq1MF+KEk3Z2nst
yBghTYUJSt5cZtN1etB8RJUDu0OikYRcBZF9zyjz0mVEOTaw0/70FcHFpkhKP9icZMLK7q3/fqdR
3KdfXFKU0ptAOcGwtaUNZzecwbmfZfpZHDpXQTM6CK11+Cy8vC2pQqjF5IAjUNChFK4gehcX7hS1
X0Y16RPDjT7jYQNPpdb7RggGbXoU7QFVquxYkiTaqwHpdzEqKnYOpEo7rg4ocY3CyDLvjnd1ghPp
5Sue159dRi+y2eAuRGQeaPopuboEzcrDc9ZfHFoCIJjF0rQmMgCL5Ldxda0bpz9g5tbwWAgu392a
gQD/DtFMerv58+Y8Yf3kXcW+vkltqmyD2DRbhcFOLvsU9y18W2nNmwD/K5X3t52aWUgHHIyGtz+O
RvGkAyT3tsGkJyxBaOB0cQAmDTwSf6mZIBZENUUDnUwZJpXdTsmhTeWeWiNMY6RTunDEkigJGIJ7
YuSMxxzep9PR+INChQH5FOOg/REqWfoAHCO4M/I4ns5lWZ0EvkX9muQ8GYzbSpbFpiQr4jYo5GuR
kdhnOXCwi6CRGjbb20yLURenvTJp51yW5ywtMSqWa04FXPXXdgKJMq8N8PbbX2ldMeKicXw6Ru3m
d2v3U1sePYd9rMLFCL51q/B8zeo8+Vtbm/MnuR2v5qTKBS9s+qO+8jnq4RSeoWlEaaUKl7IFUBbh
Pi/7uioTzf0RM2ZSMTr/qO6e4kZOmTZ6LRd9Ms1UbthJcn49A+yeFnHXei3RN2Y+fU26+zwg+XIR
V3PGunhRmtNBY1Mr73pPKSMOKavg5AW8Gi0PN2muUPEaolYnNmXwbI/JAsUgwsb68DxuSp5MexY9
/HD1ZjiAEPnL0S2ewxOwwMnGgd08BQj8bV8I9dg6B8S4Ey4ahm5EV8R5QGdKxQfsOA62JVR4Ka+q
g3724NSLxjePUKZxBn6CGHUJh+s7P6ybHK+WXztQSQ9YJPCXVghPZNsYroLPwOt3LA3tKwr3DSDy
72bzm8hH8FovAqqKyXXw977ZFzirn/1BflvYPRQ6CIn564mdX9YfTuaL1U1lMrGWPAJOOEyR+R7x
oRoAgfdARXNJeAJWQAVpTUlY/380/AIsIPtBtYOBkwnbSK9LwGtDsbqkFBo4J1uri2nF1OWkfzG4
GlldtJWFZEFRaMWjBpkCuyryJYob2B3x6tgIalmszHhCM1AIDcLJmRBscbizyiLVh/O5uVmS2Ujb
0xQGz2PJclEXqI4v+wtucI5xdBTyxlpFqomNZSDwTkynCHjpo3ivDBb/6Zwv5iNSfiTCIha9ptTz
Rh1Uy24UzNSJXvUIaFMzPrS4HdntWDByOYvQBY+pR52EHGrlXx7GYRQG3E145t0o4ije/+M6LjJn
n+32LZ8Bsi2jgTNreepJyOFiMbLzV7BZqaYAmxZYjLjjCRwOudDzw2vIp8odqi4F5FeH3As0KwRv
FqPTHlIHItAtgveokvepHiyQ1QJJUqKsgrqyMQqwai4jfDaqz6FJ06DxPt7kJA+HQkSQ5LyZ2eb/
ngcQihpgaPUgmZs+l8PhQ0EHf7htnBiXPjwRZ8djU4rqkBskI2uaBujR3TfcgEgylmlSEKPX8JCy
U7B1UGwu+OIue4ikQQTvehrxI2qVxJ7Lu+14nWQHwUdEGh5WiUcFdg/LIrMW2WLXqV1QahTWy0VL
0fHaXJ3+f0GY81EK7+JhTpkcxywlfr+0D2fnIO9j7SGC72bDNlRG1eb72P1qx2j5l9b4e7OfLH2d
86xNo2L9pyt6pqWCzChEfLdHaO4GYnNJus4x5odoiGOV6cGuqf9We11m79c2qyb4+fOrYxAvMOxq
o2xZbQoPZqfCCUjo+3PTv7FUtEdRoIEDYkZu02jtmjf3GveKkcF+odm9oOQRJlWKBEinSPJd7dfT
qhYBcnjCfRwQQ4brShynPXfBQ/ixKhjhU/K1r2+3m7v3Pk4gofOx8LedqRLb9UFrWlGEmq3kEsx5
6I9XhgFepv+LmEgY2o8xPneS2PnCTR51EgU0BFV+SQTLB8VJJ3dNVB4Dg0tUe9pzq92H51dQv4Kn
vsp6tB+LE/uOxd9pqsYAU0Yms0ZfKa64X43hzSA1ggMHUWgsxhwRMDjcMYWZXH7G6f6LNbfzFtFj
RcXgCsXNYjD+DkrZDLbZkYPX1OhMKnhCctaIsvo+Kyrk0vqY6Fma3ccE5mciMOdRqWpvjIu1oLES
8Ov34qQa5ni5noRwPDFmPZ/hfbDlTyp1XJ+k/tva+yVXF2Hrl7TnPj8z+Lcf2TCFPQDBJITl0zho
yq5kF3So2yuEVOsJWQa2ffQbxNgTPEnPpd5ZaUz4XQh6rlGEVkWXBUyHeCfp4+McbmfydOaf7eQs
rGXJ5m0OVYXr1hgA7ZMryZ5BJgszFosMYrIpBd/kH+F5lGYx2pg/m8YDasA5ZQyQXD23uhbTtUn7
YWvUch61z3Kdid9cgwnhCz/T91yTKtekZ8KDH06fhRPX2RPjpGyJO09Fub86Kejj92xrA5vJjxPP
gJ1Y1ATemCFEdsOtz4wvg6AImK2+d0c72XQZk2xxk+xZKZ9z8qNpXQNX4EBJHkGLcj2ifwHzGqf4
Dl81YIBAZ0Tvgx40cxN0CjP++HNOAecuACoQ1vgrGg+fYd/CZnIyE9xILbf3HrZvU4LqV50E9RK1
HMZE/waZrBD/F0SAdZgEnT7+UnKDeA22DddpgxYRPCGpzLVMFVB0foZkOFBuA8ksbqaH9BkuCK2h
V+gCAzEhP6Cl6HhJHZEmV+uNtAZ/MNgDB8wQlSJK2Gp6qrDZERPEhM54QiWAYDSadA2xYxSzoGq5
gV4HXgm7De7Ex7Y2nIodSJtOmKBnKSjs1aHX4MBhe2gAxbQtpjRqL+z12QPBsp40qsv6ZH3p+Ezn
2nDA5fWKu9Pzrwa3Qwulvf8j8pYFDjWFBXUCBO/YEvgWsx5rPWvxezb7jFliJ+b04N3jSo0ogTfJ
aznRrEDaYWd6EYuQPlGOeydkvgL9GOWEwT0kQwpFj3gtodE3kF0JAkUFaA2moKXq0DwyxiOQkSlg
ESISnKgEA8U+IY2I9OFaXEBw4ibH9qpLiwypoou+HONchqLyr/s9TAMsGPzMyfGTP6MbLJCmW31x
BBY7Fy7RruvZI51pBPYKj0Q0gjyuWthqRnhiSLZw4a3xXHrE+mlOP72JkBbFij271xrnGNFEcbf1
wZAKRkIbiX/c8aycl7MfZiR82Kb/Rq6Icu4qm9wdUFj5g6aUg2JtkjAv2x3iaTmWk/4Kmix0lW38
i+CHjNX3t2oh1CN10Ay+SWwa2P2YRcJv16lYwVi6iv7wkbs8e5iVWK8omsQqgDawEasHNxcQyDJ6
z9/UY0g6HoVmKLwI5aGfoYpTaWBxjq/vQ+Dur3B0XpXohfvT/UO/VCzKxZ71trpbMUE+nA45Rci/
t77G+4I2YnvcHyHlMghFDrkalFiPRFJrf1LpD04Cv68nBEKK7n36svB0YCOvrDAkxBDrBEEqYDTH
Ls+FCJgzjiuF25is95q9eUyP5Rh3JE6e/AittYUELkCUBrNlc8Dq9nIBW9khKQ4r3G39Ex/mM47F
mEFIqHXUMYYiclFS9nbylq222/n5hvhwg/kcrscapgYLYrbTI7se8QExfUyX1us+xPj0xxnhBRpd
vUEelWqj5XeIXcRxlVLrjkB+TprATenVSvBoyFuO9wzSYjpaqpBxXP1dEHHnF2bzbM7zOoNA/wqi
+E6DKcIAWMX2ACioSn9Dpy0ca/gdoyMp3EM344w3RBfE+kQ0zLIbjEbjK3i3ojl7d+s+o/xKRZ2P
Om5PzPXp7rpF8Bwz9AzTdPJa7PoJDtsw2+MGWcO0DBoA9n9oBJoCnFwPOepSM0cVcJerpVtEnh3X
IJewWhqE7knEjJ3kc/ZO3qWmHSYomQywkIr8FHbHDWc6eekvczYk5rE6ab827rEcIG3CFXUOLhRC
9dgJ7VbXvg/8HpIWLLX1EstWxZCXX+XLIgl61cb5RnwnaWc44s6BQXJV5XSAgkyo6qLlN/WyfIH8
2J0/fqFq1kYdHru7V23rPa4MXtb9t19iyPK+waPDiNsiBq0LGdGeDLqM5RT5jb/fjlWyAXcQUpbt
1Z0ITjNetNqW0Ua4sf980nMW9O/kIuA+ht7M8W/QB7lHI6/QT9qsuttMJ7vIKk0exmd3GbO85IbN
RRo8pbnhvERQ96oA7uLMS2RC1vewcMn9Tfd5KKB3gGmmSvD4mnAwlr5begtyKokNIrJJthQkzJM4
xKONh76viV8mW2+7/wJLhQSFryiHtLBTZi8hTrsne3/jN7QcEMt9uUVQCag0fRGi6O17UWf3l9xR
xinZy37/Z8gF0N+CsLQ/nvYFRhncVQQDzPb5yJTPoDOOM4dwB2JSZLLPQ6XvCX8NUWVPsJ8YoSeJ
krzc4+2dmiSjjHb1KxZIcr0uRwEGbGncbRcAD7gf8hGCtrj5pt3EpfcOKkLC7VYdnDiCN36PTqEq
+T1n13aYZ0SVmRl2p0tCSk7+mWjl4rbgi69MZJAWW0/favphpXHTvqdfHO6d4iz2iP/iN8LNTvr5
gE4+Tm4PRBDlIsdny/iEFRI1dA+s59oMzhFf2QYVXuNNDtCXkywBPUnBRViywb7APa9ul6OWfL1W
nbdnXJb91+p7Ax8bZkpiBt8zrT/+9zrCEI+dz4ERg/eBYjLezpRI5fWg56zHjwCwTXncspssCcjB
tldcJmRqYrcwyoXRAhyGMg1t+ylB2EgHcxkCv3/wv09Lm+poIz5AageMmh8FcFxcTwZxb+0CskMp
dtuOZu8HZLvsiipVsqXP5IydBBmbqEfTLsrFPAddNIe8jXydZBbkyROK4tqzHrj8jg4mJR7rrlUA
lbQk1+qGiYOAHWwHbyWkED4r0nPgNIb9yAOo+Cepu5QknmxeR6ejTa1Ygy7Zn+Mn91z7m+g/9tfe
GoY5UVJO6LY31IUYQ41RRgAyhoym5kEvD8DKxZx0C7Jl0SvjTh4RQlyL6OtCML9H0n6F8E0rspVm
ah8hHzNcYGURpDyvZrotwQq9Xfm0dodJy+MwOWA/CWbVzQJwzJb5K6D3Hcz2LVZsH1kOzsIzdfSC
FuNN7nR0n4nngE5QzbCTnKA2q9veNsTnM2eK4B3xxwzuAi/r6BJlomH5/+VEUv9BGPVx8VDB6BJw
0uROF5NQJU+I8b6KY/zY7wHwk3Xrevh/wPNRE7t43+BsTLaRB0c0pkcyE8wMpSIMvU/sIQVe8jND
H6KaRa4SQchfSAYQHQnQzgYoxOmIkZXvFYXJ9k0CzlqlAD4EItnj1xoxAZKJG+cUEhrW6PsHfLWc
4+lFC/ulvCsnAP48x09de4CNuYsZmTIVYshZvwlgEE0hl7eO9QVgIe/FHAhqjH+C0RQGEUCn8n5t
C3J1Pb4xtnK4gmtWlO90ZF2WYA5gfqi+UHIgWzhU+8v+UMpTILPhDP4QYCE9jg+I+q0R++T6/nTW
GqD6F+6n+U66F11MqxR/ai71nn8878b4btgbngQBEV2Fq/R1s//h9uphyuIk7tmnM/xCD7k1HJ48
DZw74zaxasFVuv2X1yFFNiMlw8auzmah7f/CzkUuHktDmt2gXwW/ox9rm6ZHze/Df2qh3gpi/zhR
qhw6yXcUTbsfc8TMOUD6j2XjIUTS2sWLz7LLzc02ALYY9vBvgwVwP5aCB4DC+cdnGDbOmTQzQevA
VYHkr5PNY8B3huAcpRp+ihjOD3m6WHeC0bg39BM9SsIFZsqB0lWC7Lh2cAvSz/bwaNuT3Ep/sxlp
wjtZHOXqYWx5cnrLxhxFTzvH9E32TSMeg83v5JVXt9dy6yZ6//z6M9R7w6pOvjLT1gW5C+duApZy
ak+0VlBg1npbjzZNT/bzCJb4pO61ZLHJTfHQMN+wtlTP/YvOe9QPrVkPnuzFV46ZdvIjT8eghYyg
ar5z6MhMEmfDKrD/JfWfGrrRYhXW3kEC2Zc+ozeb5fjfkjSdNu9R6+6gXcAbUPVcVkXkkERa80cR
wPJVCaY8MXAhiuS4u/oiUeqqoK0KBsgRVtw6C6/SASIltBwlLlOaRwyWiqr/J9x5CgJPuORw8ncJ
9Y/qTBmE1KLn+uSI/S8F+w4d/7zHonuylFgT9QUOme9wjH8Pupmw4x5NVHF9GjbK68Cddbl7cK+o
RfFcX2fTwUfVBfgs/2saPMogz3ktJYf4bh+Sd9oevj4jVWGqD1tQtIFPEwKjYAqLj4nv5PAfc9uf
whWxOfJZlQLppLSIQx6u6uQ0I3h7YrzKd7Am9tPKAEqY0RSJzFDlHXFeMSImZuGgggKbPUUa56y+
nvoJU6aPpo/LDseDhuTLDJAHaPh/Hkw2QoYbfl2HQZS1n9WmQ3yJ+0Hjys/g3EOlyaEGbx6/GDE3
Mw/3G7nME1OckxyhPJkGtwE2fsqwOA4zaZM78CJ/rwoRspBxrObEzq6secA4vLr1KYI1vqrEaW4W
9Cqal/iZf3UJkrK1K++Et9LpRg92JNytVk6/HokXY0PVJFE+NM2spK+OYsTcjfdH+LHBVc0F+ICP
2Jn2MHjqnoOG7zByGCHyGzMXrQvsG4UwXCdUtdlKgbzcVmvizE/jglUDRXAFV9aNDMyet42ZAwY8
MNFGLU7b7Uy9Xfa4oucOVlf57+YFEgZ+RT7wZvVjIaJPU70wv3bcgzBFey1JuILKXgDBfUa2bqn7
L2dLYJc8CiW7GxCKTQVT2+Ic8iE3miY6625fVYwCWaaihVRbMSOY92N2iXz4Ie5ZNGj9uPG3U3Si
o/U3d3W1n7apm3S2JIdxj8TrhkZasfwpAdEPLjr/WhAuCHww8TAhDKw/NffUS/cGVd7jbeZqTVN3
SfYN1AWKgcJtyAWGo/XzIlq6fFycfuVDjONfPLf5hdO8cbLxnYEZlpyW0kt67CXE1n6skobLnDBT
fEXm+ieZWUkIJUwH/XlCubllZHbH8L9yxaIfKkSwurGA++3OBPAwem8IeeaAF3L8zXhRCiLx3my0
q91tHAxMNxGxqP7oB+U4GnfgkHyePJoxHCW6Eaym4GR4mJys77/+VJs7GZ1YGlQPQ9V3rjrjQIka
Hfj7BYUm24co7C6fc4x/LkcGRQt0MRTEv5vbPSYZ2SPs+SFWsvbkeVocGyJapQnYQ2KU0uS0uB80
24gK2jxaetyNCR7G6EpJ8B/jPf8DppCrwfK4u1w8OAuy5By4160CpWHeCm8Dj58OyLAAz149OX6v
QGV/IqgCiceBvFwvnQXtPpj+xLAOKe0Yvau1umxW4C2jz4Mqm38p/w8IUT4rGYGukEAunJsaB71d
tghptAHqQ1FyQJzDLKLgEgt1hDnpIqQgKwkEv//Xr6yV4NyA5pLRnx3rNja/47rv/Uq5eFfOWZeL
kL4eceNVDpgrIkULfP4+7TnNAj2XosoLw9iD0F+pjUgt5rQGkF6egwUl9/ge5OdPg9sGPUlxYIW1
6tx0w1+VaF9kujJUf8RKqSC/0WBIctH6KYOfvTpOebvOHxKYDse0Sp1wKMrBOTD4fmnITOpldfjK
vGPdQ5RP2MmtxSDlDaDLBKjog6hG4e2w4Acb7pZFnzMyqU4MNpn9cvTGKw4deEEiJcA3aqvn/ig6
AJovDx2CTWiB/QiADvM2Ny9Emm8NpSAkz+7D0FFse/b17JDp0Gw5WB2d9oNV7Iv5YsaN8dHUgUHF
b79ujj6qnYVkS1ezame5MNZYyTh8idhk7BGLOwNwdLE3fH7DXbzhCue/ymm7JzXx2SvumqCwKylX
RRKGbWaHJ2gLL0BCg0eA/CZHiIPOY7BpE0HCWaaj8kre6E1wusU8x3Ygg8mwZ0HbKwbwMyRBObdk
BQW+EgtjxmGOPzriNLda2PLjpRCG3HD96LwlGDZprVvuK5hnEl6iWgcXD2HnL4k748efKpWwBWLV
eckx1xBDr3KDCMGG4DW9yVFHY/lFZ2rGGfEfFzn3vBrSmZsfigt3aHwZmT5QBIetuwyQpPC4Ns7i
SvjbOAzkpMOWQDW8rIcM6vyUg3pnA2kwXwEs8CiGV9+WQQXVX7kbmxtxjcqHKzpIVz8EqMHkNTxa
yhUULZ6HVeQdjOkOe/no6Oxqz4gnXvAcFfCSh10n4UmDlrn7EcSn9ObfuAc+xzBrVdS4znW+AOaw
4QStAB5ucY2fm+cGZvJdOw8fOdy0FeY7/r0BF7KMq8W3T14rUKQIY9Axmg65GVdRGZH4YiAusBZ/
f/rV+2u7wt9i0UiSv5jFwobHR3kdfgMWIwnRepkdmiF5jENrcvcsQGz4N6gCfeTaG+kdOqZVbydp
tIENi/PwjevbcuFmx/aGk+LhtTgEkbRjngYrKbdqx+TXbWGn6WtLbqM7eRA5gHYW6tzWoMICG8QF
QVtNa5gh1WtAJJZqqEeTgaq3ELPoEoVhM+bad8d25EnOpDibrFRCF6JzQNGAamNmPISMovAahvYG
5oXvnMva8HVgQgsmZCHKXQfS7CLTq8W6glO1c18d+0nW5ZhmI/Vgt/kFL5MllKISm9aBFXmBcN/o
8QAbIIQQUSUIctjxk5iZe4Gh+M2PdNOCThNG98EUhaupE2/YJVbXRdA25UXGCsA9RTJiyIWvHnos
qhFf0pPdgyE1QIaH0uUr0ITv0YJbyUsTiSHRM3/GEU1iggYi1smeNOjAVqq/xIfQDx1fnK4+ZxHm
b2vRp5haAHixpp2ndlBxnD/xRNjHqUSN8kt7qcZiaRM/UwruxIOHLA1tFkTSIsTfy6KAeHbKc9ns
EDm5NtqE3nQog4c/8zywv9LKAKDsdspVlyuqiRCZlELu+Co5zE7mXdgPHwk5TyqrPKhRQFPPzDOt
+/aKvBVdQMsLGmsTzLxfn+/0CWsrOFvTT3Sxkf4XnghPi9B+2xIsIkhPcvJZoPd5wZ2ULqsI39Bg
fBN8s7P0OiYpmnPyEVZG2NJ1+7uk2b2cxUBEPEwfEcxsHmrTpVFKcgtfZHVDZ23CQdPQAyG1CexV
/J3ws5tUehe35yNytwcmdMXx4b4M4FGs93JY04MFkAvc/be8TZH49jms9iul7u5R/pPybUI2Q/N2
hteP854drad74GFHAgdCQWVyXSjpDsycULxsHxKXf+rwtyuCnn9n/6zFsbUe1gZakdMMQ39PHm4z
5O42R0HCx+myvA7jE3Iah+0tIgqyhZeOqEX4/R4z+dS4uRsieiCgkkfPhoU1Wp55MB7yFp3jS8dt
/9Ym+m8LylSxcrd2F/ILXvgT6vfhsSKafKw/tz3i3pTKvW3Do5kHOqTQEwLWd9mmW1a+Ou6erwQe
s/eZfe+HupqWnMwZ9VvnWRdBNQ9HCKHaceA+q5Z/JgWSIHJyoYLnnCmEHmoxg0OD4EGaA3oMeSd7
GfbCV45p1v+CpxFFPC0UbYWWYJCcn3CkwRVHHV/NccsaihLoJi1WhCz6Vxr96bqFC6z7kZN7SXnq
i11ErWOsyRgchOv23FXU5VksLxa66ROn4e95QmxFPAh7QPGrDNe3ols4GGEZzkcxe3aXIsANICvb
cLNzzyxxXHMj2HTZxIQ3SFIZsAq9bZuo+sh+LZFZHcFmHNTHZ5I4oTkITalRmJCU1qOzEC08cCpr
9TWOsrHN4nL22SmvVkUeStTBxrJZmAA+HyZcdtcmMjEJvBitFnmlHmrIpyMEsWEJBlnUcwWyjHGH
XLbL+vmYN4STk9WyuuirulzlFV8wd8Z7w/iHeR1PJHSxi+S2jQ+fwsS6FQ008GQircdN7T83mvvh
4xNT1CbuUzZhZ+BlOo9u/8jtRdLGzYrOWHcfmEoBqAdkdUyhPdrPkDfOzFy4Pdi3aYZi464I+3tD
MJNYGWevv4Q5g9TvJ7Bciu5OzODOUnXkNO8/jWHvjiESLp4qQ/8eDsZgXA9mLCGVMJgvseVAgTLd
5c2iNdgyXnSo+wEc/RFuv721R68bWc5uVMdQW1yBr928iO+aDkwSTkSn2Nxg8vU71HCnL49xA/+k
7uzHKrhFWk8gQ9Hveyj3rP93MZb95eniVUQcUizG59b6w8jgJKSIamIn9ZB3du4esr/vhmmKfyr1
VYGYgQEW4r5Hkzj/MkC9+9iZJbkx1qsLzXTxnmVc80+3LAoJIbKjDZMVSE2FigG2WqcRk94fmmXu
UMOlSklsYxOUvBUSnZ4hn4NILHYX+xOWfdZU97JhAlGD5kDn/Mh0ylgPFUxwCdrQ8uaibdA5TKAK
OF/lKV+iWWzxpzZOuIDPoo6S2R4IEa+w+x9N57WkOJKF4SciAjkk3SJv8J4boqAoOYxAApmn3y97
YmN2Z3d6qhsQUubJ3yoNrUQveXyqnITASKKTOVnxgrdVnGTL+ABDd3rTsJY/nA84uzKK5M7tCPYT
IUiVw7wzdIe87TeSATpU/9BgWLdhwNfDRpr3lvfWXFWxdI9bkicB2QB5q5XP+jWosCbwU8Vp9tY5
DSnd+HQZLEikY7mJ9WI3SCblNhaySERU6fSDyD9bYgRjxHJw/KL+0e3akUbRPfF2jT0yxzeiXgM+
nsN315P9yA+NP7zTm/utl/z+dLpruRD300xjfONY+KSOqcJXf3kX/heBnY3uWMlJVSYQIngjbn7j
FaEA5TQhgHi4h//hZ2JAnTU6kifE6NuXGpuHPCOBlg/H/2tOk2G1z4wglxd0q6jEAL6K420UgavV
Dnj2x3vAy4mvi1DbeUqupsaGizAspv6NJ5xOh5YDlCKKeTnvcOzVKSFZJ2D3mGMgY8zJAfB+RKdH
RARy0bnNh98ePx5RxWH5g6LaSbTlgFKLGZsz79vw3ugGknR54LcQkUuBMvmPssyCpi2S1Hl1LjGE
rzzmkNbBfnFFOm4HANo8lms27GLHeZXPKlf7hh5ictIAJ5YPJrOOqm9yd3ZmFQsODl7NxMWzlXg9
pT22jyhPeOAY8HJKa5Of3fePwQQYncpNFpZkUhPlZ7c9VWgxExRUTCWjA43eCIIRNtCv1dSTywus
E8ji78l9ONqjqnRXKxMJw9NXVryxRHO0pbA2WTVkeb7S5dnwV6GwQy3c9u4VNFKYIfpvXd1/qhCq
GzciVCO5u1XYN+TB2ykBPh0R8zvFg7FrLjUJOXSsvV2z80Enhy0IIboLHmDHxINPrKfqkqfEr3BC
7YgR+Ir3CgY6IC8Xme6beC0LEyJWxo8Ud4nNYFMV7vNCvC07y+Dm8Qtp7nezu7Ks5GkvB8PGGyk2
QrfmkOEPa6we+wzfky8/MMlSlWPRuEcmlppFTW1Dj8Fx4GToycoECoOryb3TdwGBLcEa10IRfjvD
kT5bjxFyNAhMQv3nZGnhEfyX6Vj7Jw1+TEld5tPkmuA5+C5x35DxNssXCb1DJyshVytzCx7rgEWZ
+onWa5WxQsn2QV9n7ifKJ+/GUjDXjPtDsus8aT6aDpdpeWxY9phj2d9PUXeybpMOxRvHoVUJdsbj
s/8ulWvLPLNElJ3xB2ZCSkwGjX6tj/XEwIVo2ulkyDZLHPFBnwM2TIqxPtPWxqaifE5bZbtuZOsx
grfkTNM8BwUOIkMMhc7I5cA1jjfd+E+zFwkjF3CyfY9ePsEN9mKViAOp6ALdzzJHdx8unCXZO6df
gMchotFt7iXn4oxiRVvXfNJmwTPABx3Q1kVd/fDYEW3MGXaIvVE+Dpdvu75AyrqfkICaKB+Ar7kt
Va2r/rdbIoFeK79l7jSL7yGN9TXRDTTxOYNfo0UNXKDDPNdPZja+a6s+vG+WjvLbbf7IgtdBnYbz
5q8mB0QP0nWxVSdKUIHCyan7RFSP01vxs9l7EpVXxHo1FZSb5zybf0BLFA9qfLh/rT9ILDnKqtWc
AR1Z8hMpKAoe1W1FAq+rMm2EhNoQBjH8e21JsKV2Y0XOn5/8fUIz48KNKGxAhw2BUx8GQYN9eNVF
uXePdCHHkdw25shsFb3XgNQi9iJqEUSiF16+jwdeHiXRc1pByk9J/J/0xDJmJDGgnBDxFdxXJl5a
ogdBuonAnevkO0oMsBG7ij4gb4m3/d2Tv4Cy7I1prevHxEUDFJ5+cyV4g/Ka0wxD+yGdrQHjG/dD
LHBmAOHrlwej4C/iXyqXmMMryXozHhtj/mTEaLvEXkiHO8Vy3mlKPM0R0Kv5pS55VKEE2mSBB/WV
7rCXdF5Ofcrynk2hHxT8VSIzD+af2DOHV8JOA731cIvB2OA489dvc7+f3I5FdsiPpZhV88XozGk6
LIjJH5N4mRLENe5iU2Ow0RadyyJD8Lucc+Sgng0jBLoVYvdPa42a7CrH0IRtCslROk3mhNYtdb40
mf0WvSLb4W2aTjmwjmb6xMhiedXNWGTgrGHES1IgfYMwPK7XY2C9JiSv7yShpFhSALQd7E8hPDfL
7uIjksx4NJtFWTry73A2EvGZkRL22CgZ2IR0iDkCe484Hz62NbsXQInoSc04kAtbF1GfCEkJPwci
Q2yqkxeurmpygcf9otqDvFEx4ZscY2Bzdxyd4SfYnIlBxjaXOEsdC+DrSp+AnU30pTZl3ODYAxjQ
HUZrlTIzfD9ris4mH5f9j8MPVegfe4ouR5jFWTxUt4uVbY8us8Wsyy+Nl0iA8MMY4XsuIWYiVWH8
XBIEZXOnXFUG8HwKRIg+k7+gbMEgU9e7Mkg5FwOmQJ6LangcTrGgavCq8N5HNnltQbGhozRq+VWI
7Ei173v2lT17DCdz08lyJ4krF12YU9M6sr7tRpw3cV7YBGm63YWjjc9VAZpUfxNPujMLibAu9deI
MWaNZ0fDO1bjYE5EohIWwe7Cy2/oWv2eT6yq0Yh1Hd0GYRJrSMw10jOVWgw4it7XaWeurWIhsPZs
8tjp4JWMKbG6Ji4b9Ya6epC69aY7T1gF5ydfd6hgIGmABjeiN2HLCvIMMgIb0E6UtESjCywoJyG+
EN64xFXEs7qjLSh8ETpRjYmBNld7hlFh+SPwghVVhHV8z8+JsBuJiujEOdmDqSDE+GOiJ1TUZ8Mf
4oukLgEInXyCEui6wFTKD3D+8paX5XLWOQEuU2K+JF/6RzUJzohlzzqf27XuIg1iERCJAiKhaz/0
9q27FalJcEYJhDHxNlY9+xxfi3QP7o7eNKY/1erXUlyvib8BzV/DYx176rVbu3ePKSFPkCSwWNHJ
Tq7qnCiIs7gNK7KtvDoyuEQEvpC+O0Tl6KsiUZJgwq+vsTz5GHwxNw+wPPIE4ya08adjjILeoHLb
otqVizsRAgV+mpQD+k3FWydTwoEtsmhshCzhrXDvM8KQhDCY3mY476DdhM346x5dJGuK3dty2AjL
LqwLZD5poG5GnSDmUDQJGrEVOWo2mGM/4YoW1/bM5cJ7imGUGX58flACIv5REIOEN+QzAjMm4E4k
nNz4akXpIVozitu5mfAmV5Q+8EoYIYWeBO8vOgovcI97brUzH80hs1K1XOH+BX+HPOPQjCULPq/E
P1gTPQEp5Syv5zPOMY8wEPgdYmS4v4hQI8/HPXnpHCGMJS7XK5T45J8NYYykh/CECpuzcCKLBmQJ
V5nuYoONH7SkfhxRLc03b6E8+LKRH/lA1MQF3IizYN64F5BIC0Scmif12m2oXxVdE4+5zjaij7eL
DhiHZMFxi7F/xPXdAg7r49lom/hHGg7t15Igk/F+5KCN4ALQp7M0x+lcRcrJylw43Y8UE7VJ+hej
uy3zy0tugvFVOCQB5ZgjXKYwjETiB/5rv+aVZTTMfxvwDuS49l3IJdKA6nXeB0rgf4WYPLWsMGKV
gkOeX0V1O6QnyBMoBDoIriyf07k7Z7ZTqNcBH4Mb2+ZjV/xFPESIqHasc8cx0KykHV4S8cAS5UOk
j+5yAFoNnPf5O57HWshJCkqaZ4wXdTaIWcXStYHKVmxyakLqqwhBWb+wMgvRNYnXJ3cp2EPAY1ZO
iuoYrTcQt7ibxX3OrTvjLv7vMhg8HHgt96PxpeXfEdvCGOBQvO2BihLuRKEUqzm136TaiUde3INE
H9L0rOJJJjvV+/KHhrDwzoPbT3NJ6MelLHzKLHkK1/QsnhPxZPX+h+vCUR/QlZIRhxh0aXlF6op0
Sl3hd7RUQuskF4ZRLOEoBhgC6cpw3vYwnHCfi/yDQJ/upNC77d47hBIK++1lKXTJhP6DJiH94NXc
6yigtXf52bP5obBYV6ikIcgJ0VMhakuPoXxIWtf3t2R0rlD/C6tx+d2qB0xYDVPKHQ5rN/z60MPZ
pK4iPI8oQ2CeVX6b5g359bc6YxvEQeaN6Eu/WekdYqFdXlLUFQ0ImxD2JoPjHc+2FJd9gC6QdhxO
IUhUT/psqP+89VVNKjFXpCXSYW7+ZFhEKwidXWlYO840zq4EsM0FVFxoYjOO8xOrG9q+sSeCQ4BR
vFVCBR2loOMnvJQ0MWHDSL14uWSx7vyn4eZX8PRV31ofVBvHlOQQVDYJMuq/xegJkF9OAPcHa/QY
WQTK/G083DUXiOXYjEem/QvwTvr3It/0YHiOwkseUjQJoJ/+ICb1YnmDNslmqzy8u6pfjM5ot1XQ
B3pxpybCV4Te7BzDGSDa9+7c46c5npNMnJJibJXpzPi9VrQeU5m9Q02RLJaMGRDuGRP3mFkjv7g6
21XjkdZMuJKIeUJswb2xCWbfOeY4HsoEMYfNv3TpXi1Y4FhtivHM+JngryWvjfso5bEX1ehU/0xn
NGYB5LJ1vxYfdHh3/0hVFBKl6njmCrBE4KkeAnBMSHlCvs8hIuf2TdHqLaAA3824vMiLRgoR0dJK
zuHE0WSobI4mKooMNq7WJj0F8Nn9/RueV039b6hMWB1Bkd88pOhtD+YcEUtl/aF82n6sCZVdKSu6
hvSgBYYWH+BMX6gQOCFmQPJPoAM55KjWRQDVkXHPr3E3flnSzcZNQEmD8jB7HddilcAEOZiyMhEv
dCL5C+b7ZKOuQYKVLaiV9T5XpCb34+y7EgPdBwuOhSjUPa+FjRxanz3JOCxJoajH7mdhurIIK0YT
GBlXgqyI9TAo0mSHSdJQRAWx8rCcsRsLfj2juZNaZ3bMp4hMza48Miw8yOoxGZtg6rWlClkb8d6s
6dwvoRC7VJtS5I+jw+YogiiG7dIuwNWYMboGHQSN4WzU7pn/14dEl4loKRGStL7BT6PR4VvEUnom
a4m5Rho3hN3znfNlf2Vbce9siWgrW/Rpr5K9SEQ/1L+n0OQ0JXwVXxcy9oTWLfkpM5wAlYO5NH79
kDniJRFaF9zN18/RjOp5+ZtEeuo0Bc2IYjdhq6n9t7gJe5DVzr4pDhELylgklLg19+SD0OrMbTGk
WEJgFKYrLk1BCIzb7ySCtIj3+hwTWggK69wUdrX5N6EQL+XheETZ/Y5QiSy5wLlLxtaO+Z4AFKb/
lGeg9aG1CHrI+E2nuRSd7w4YfCiz4PHp+RJQd797AhPwi7jlvF1VFrs8z84A3JzUMfFSkOWCGOt9
dOQ4GD8MkaTbzZATkV5BKAR2xxzbI0PEjOZlISV6cHvq9ZgZpUzJYHDElLARWV6jjs5gdgk0MOR3
MVHxRSyNLSH4PD6L3D4dXvzrFwOfPhRTl3dDkCsSn73XJBPdH8oZFf8O73k+I7sbOh1tEtXEV9oQ
L8hMLyef1SPOIOzyGNC07FGLgIZdR+oFMM+YoVmg1hAjNlEBNVEM29MsXTb2YyprTtJF7Wf5wSg1
Wo44gMEPwGiTWhum8uIAl2jeVl8ZPScJB5QGbYD2VVoyVSDNg3pBpPACzUPe3QdGSS4CgZXaZQCQ
RkyQYdFINwyGFyC5Epyyc0EsHdjbUnNbBkA4eDqRHxE4Yh8O374xcDtxiKwRc8l/L/VSF6tSWreo
HMvHb2ruvp+NThvdevBeFjSm3Y2fR+6DZHWDRU/TFxizqXjVIFDryZvTKq3sz406pFZMM2mVfn/Z
9wde9l2cSGHbKDqb5E5f0lGhoSP8BqjQdX5E//x9vk6T00FtG3P2lJOFMEEahXAG32g4uKoDKirG
GvYm1NjL75mRn/8iTKICsuWuvF9fKTMssjrWZJYc/LDEzbk5GXr1my/65jbcNwT1iWmRdWPR0SV2
rAcWiec82YhdPzeUslbWWfWq/WXhdaDqZYZZwA66kOTtDYjTat39ow5r+/ax9jmzItPx10ZK7H3x
hCssKI/J+s4aUQnBeHGVD5UUvRB0kUoiws8pghCn2GfmIWPcEfyQrDHh7WERkl/8ZBkioucaW59x
goW5FUH7B6bN8eV5xYxQ8fxwZEdg28H4d3u9s4o8/n5Km3QuCljGydOtQfUPV53MCGuEmwcvJ4NO
iuvKpQUiI+rSQsvOmZXRzl6+fcQlPF9CWTMeLOA9N2FJisHmF5OZ9IwX2EbDHxz4y+SDUbGqRO9x
a6U/gJs0z+1axxif9gckMYimvNwQfBSh8H8Ew/yVHYYud5g4jJLeM95lWBoA6GPyd0bjZ/wmT5tt
yn4a/COeHlDDGQEb2WtRS4vKRraEBciIb+drtqGM+XtmHDPGS4Lexpcd2DRsDYwgzOE4xzc8GaEE
fo1Xw2i1MaJw2sUH4AbwYqmzKhs903wUm5Y88N60wnvgyYBXKyi+u/+UUOlsGZTC2vEAkZHNFMAm
jjR9kRmyK/92Dtn299QRZedjAVBIKIuacjyXOiT8wvEjeS0IBh9No+XF+lEc3PhWzgJyW1BdRBEB
f56rMgkQhzPu6HpIvdxPGcfUdUkmPDCZLlNS6QwYfqZqRnsxeALvzYYcfRabjB9FuX3a309Uvy4f
CMLGI8Nv4tY55ZsRVXcqwY2Yy9ZYPwm5429YgPaFbKt7mUuvbh8aIHgvJHEQEiUDyQdlmcq/Bxyk
SsUu+Rc4JfgWZcC92OQ+PADxG+9FOfRlaC+acVOy5wSbheE0swc19xtVlQvuyPJnZG5QgeXS5L5m
baOHC5r2q9F9VaJdGCmYfAF3TrOGdUDBejumuEDx8h95/0gn7WAu/eGctYR8qvY+L+dyolADMxWo
sp7w21LZIwCHPP6pptuwTXhlSp6Lu+2hp3k40MQdBArUDG9e28DRYzmIB5MWwIdvCK+Zrx2rtx0e
flKubh5rcmhUe2N2+8Fv6qku4THRyXkqQY/bSeEE9CIbeFE/54nQwEhvF14HyiiZJ9CkVgxno/SM
9oLaug0c6B4jcWBO7pXz/uO3cA+YnQWlBluG9PAJiT0WnSDqPjmocT9BGekwcA86XyeZFku8DO9L
EIxOQgOJeVtYHF3koz/pD7y/Jjdkw2/3+yeRjwHvhfKTIFKr16LH9u2gYDNetoxCTPcy1RnW3ls4
k8KP4amvQIGGaGytg5rdFPHtj6zKV7nG65T/4JWTsZ9dG5+IvR95ISm2MamxMe2fDy/9IuHGh5AF
PU4QjjLMJBxShpG8VJeGo05B9Xnc3qwQPLpZoBwZn1vsdCyjPLmNm0+Lde7jwSOCHYODTioN3VjE
KzyQ15LbGXTwuoAa9mh3IOZXcyDEKG4gH0DbKB7kDXfVR0sRu+T3Fd4JLMP6RDpCLaKvokYMViRS
94cflXaV5DaTkQHfZwUSP8P+HpszxXMy0D+DsRJwCnHobXhcDLCSSUVzgd3GwMk5x78b3AR4LNrl
DXTVfZygZzMnGutz4bEDfQQjJ++H7gEp+TexnghdtBCscmHE4twVvO8BbajVEwOEdV8AE/Rkb6lW
1jqvkf0wwnTfeDBw66+GGMIbJF6KPXZE4Dcu+QnL9r6huSsYhSDh1R8d3hf9ook+9JMnjs0KylD6
dmHxPgS+UxUssHahpS4cJlQG0ZElP2n1DtqVwtQqX9Wr7jKvc2y/JhSicL68I2JCyhqWDmkoi6/k
cb9yh6YPSK1/DjUCkdjaxs8LMCIbqRIVSvS6sjRS7Fva9Zlx5/xGu9SE32HYzYZEu8HkonIVDia2
tp5AS6s69B5OpFXz9h+aG6o3Sp6c73DSXbKgDSmc4pzFSyPvjEUhoeckaKqmaGRr+u9w0bGMPFiu
UD28XpBQS0jQGz0vAes3BB0EMwHDcQ1OT+IHDTu110L5V5htOuV6T5cVswwwSbEaHFnuX5CocOgs
hpUjLfiw2NDMCSTloQXNZPZId5Rp93MAjL8h3eRSaKxAVF04RSvbZIPgeYHVy7cYY3n5l93MYe/G
9KllcNlux6pcjRHFgU/MKhfUQyAVwCgQhie/mRMrP2FnAJ4lgJiEYcrgcKDpIio/uDtg8/JaX3Lq
AVTVpsmxwlxMtk+OIUeItTFZ0EHxjuTPQT1hLbTqMwgwG9YQ2GeGr8Ji2/PVOfl149377rBI9B1L
Mw8z2XUSyjFkWq0zupTYSuFxDxLi2QeH7/Zho1EB3G4COvx2OumGpBGTJsEx3VZ9zusdBaKT50z5
2PdZGiar/Cpo142xRC8zee3SCYdGIeYjUj16L5ugIPGFfIRp+2PyJaKeAYj5LaeP6YjwBVh8/iMx
/MJycYokKJcDMwfHHz4FXw7K0x/pj//RUPW0NDys7+uhbbCQonTKcTNtwYKAK19ANZ9xWOxJ44BC
0sZCxa8jEyNMjSeTI+YpfFAYWQctiBo43COs5u2Uvmyr3pTkghBdH29HU93W1sp6eMzOOY2it2t1
NhwqzCxw9dO6q20q2R8Wn++3n3azxMOPI7aM4ewienK5LaUwnWZr0xvtZSYuViUkvzOJamwhn3Ap
xItEeFHLGScsN1SW8iK464noKEitW703hQvmgBuB1CSh6HxsUjgQ/iF3qLF2n3NSMMhAU30fJFEk
9L8ndxrcyQtYmAFh401EHMljkx8NSiIWqMTMA3xdtTOWMFwGuqfd8KxThIOiQ7LIGkDtIVk0mmZM
6Il++W5RtsQZrqg8UDxz0bCvAy8x3OfrN98Ld9AHass2R5c7y0Nr44i4tGCyPKVU/E0APtIZDZVc
sWcskwVPdgV35a74p8JfZk5FqO/TShbf6LECQ5myznESvi8UJnIImSAl77H1SRbkMBaVK5oduNuJ
dH3YL4iEdwTYRHK18Iz0Z3BlnBsvTCxA4Qk5v89JvUsW6eyL4r85PHw65lBZovfzdkPClUQSdy0s
EHAORL35OpMtJ3uqM7PlKCzjFz79v2GIvvLSgc1yvUJxXz0NDsuP+OXQXCoQYRZlpv2GoG6eUX1D
xv6Moh34NWwAccLwzJSerTk4nVbyRaio7oEYxZMJabyecVEvp1nvKBZgjGfaiBeHLic5r3dev9nh
jQGvtn6qwEB9MBrH5KA4lOC000Fw8xa/sJnWDwJrlI2vGZSAh1r4RsesaFJAzVj8/lAE4pXhY4sk
7OFp14QGrrtdGH6SRFTnFOta39cOayJ36odkaiN4kWX5o3v8s3xpdbsIWO1Rv4x0X+r9qp+2f1jj
KQK/tG/XXBhNRIit8zJnp1cw+q4wXtXPLTZhRWQMINegUCNdjgqXasJCnZPFiNQeu0mGEmNomSRS
4snBgvlBoqqN+wlbvQZezhYBoZpFcjGRAgTUfTclucDNXxOZpxpThLj9iC54oV44ov+pR+cG33m4
NxbmzLy0tg6cpzB72NprQgvrDdWMHTXbyLxstX6akfnHbx8C4I11OSG1wCZ8kB415cRVYMCaySM2
OqtansLTX/cjqMrHQXXa1QM/CZCAWJxBkXFFvSbphfYBu3Jfi4yGAmJ8XdCadbWlqGF6W+dzPOSK
W69o0AiTaRowmSh71tzV86oIWOK+yELlTBcall6gCy6QRQFXoIafrfHXOCNPFJ5QMP3T70k5h5L8
gUsBN9llEGEANsGLo8CM/jIMs0GxTaaDWTrvSJkdOu8A8+IzVHyTWSYn9NczjplhiQs3Y5QilkNw
77c5F4v1kKd5+2J2Xyqip/Y+pXgXPZA9pArm4yTT6q+MyxTk+kRObdU5z27MIZbpKA3IuydCi1ef
cqQ14C0gd1ic+BT9TPZKMkEwDC9ZYjKXFcc8GLyzAkUAJ7dptpQ0R2KK3X5JjTasZCrTQMi53Uum
Qjo0FQEBH/D+2keUwq24z6A5Ue7YD0CrZgN9SZgJ65nzjMy4hRd6esURTIrckCg7StF98XAB9I61
PwqM31M8ij//rIqEZAZGjGaaLRfF6opdmNM4G44pxEApt+4Wj/RfYlAx5XBoU9GSJzbOEeQ3bKlw
t5SXUkkyIfpK42gKSgYgsVawIbM7T06/BrnkAFtmhEDBUXbwwWPJ1lx5e6ez6586IcyolxEOKdY0
MgugnUDnmGzFO2Orf58NusuyBS63PuL4PSIADT4D/zFtXpAWcG3Upyw1/I+oimrnZ3eyLzw5syym
WwkPhk4w+FWaNgcesZf7soe/FI4ye84H/xhvI27FIGou0TD0LMpnXmAwzVpRoAic+Z31w/jjgS5D
+NHIRkYimh9ygV90NXNfvQP9mBPj8vF50p8DV8eSoQbaUkXukzhGQCEnED+Ew4KOPtRAej3Pvmsi
zeEc5PRyWsuf4LETwRcoqhCX45LzBjTJPvwvRXtkh/E1BTXVnLpDINb57Q9KGgqdXgA+jEjiymHv
u+1S4cvhGRbK1L1hZxtAQPblVPGrr7DBnQLc8TDH3mj9GhAh4BEZjXGODFe6L4GP7hOqd85USTYQ
Qk9AfFBth6oHYOiKFz5Id0upqEEKG46LKNe6iL9/UFhuW/sbNOB+r82/ckQIpsH11LqPPuhOZNe1
IbhYP3Qa0GBYA/34PTlANpzaGL+ydLkzEZio4xwphuCfWAETzDsJkrhujhKtfcx3BExg2cG+01w6
6Zq8mbasnEiqlbyHcYvaM7fNF20Ef39SR8ItQa4vNH3ucPUeZ4OEbxunroxCH1HaCpdPR/8bq183
z89qoP6yGpPNSuYnvs/Cum01r8IyUZIC/PVJgAnBzvF39rDCA2cwpXfCpfiK72NEHq96yDZ1ZDrA
1+Rxihx51vPpfYLoYyPsnKChbKeSP+Oh4qlcQq4BJgEocUoG2CPhQPJeyB9SwFU4N+cUmACZPyTo
AY9jW5wI6lu1WR4WSQDUg0R3sGgdtDtUv8txF9TUqPH3KaGayxNCjITqzOmbjRTBvbFnflVdDe2q
8qf8EVu7Jzcy6OIXp2kSVsB1xB/IKIZclVPoAuEzYFdhndx+sfvYDGs0H3O85lhgrOTZZ495TFlo
C75BtNIcjSbptruAXNpZYKxYGoqYMwuHgq20yILBY4p2WmBF6TZnAbtg0WJluZMKu1I5CI3s1/4F
le499zSNApF4SQCVhNuauNOvCLsQvFrZWa8Lhyw6HpG1DLYJ5wQa0OS1EfMd1uD8/1i0hzq5nZHc
yPPaN7GMJN7pl4QI5HZGwImB8G9OA1HhwYw2FAt4aCLOIPeA2AoCd/tBcIoE8y7IGciLxSsEeP3i
/oT2rn/fv5pbr4f8hBJTVdtNs0j3HzC65erVEvXM+EbPyn3Tnu8bDracOnYYW1EAoCPiK0RFaCH+
qyHEeAMeUhSYSu76N98Sah18kGfuNLoIc8mqP3PWOrBFcFyB2+6othWT38AnhR7Et0DVz69iTBZn
H9mpUHowYJ4CmmcbhG2VOOuM0ojr810NfhBTaDb0JxkhuemeBmOmUHIfcqvMCKJCpsILo/2oBS6i
3nk8duDbRAs9qxD0kdkHrAyBq6FYwJYnyebBxUWXjjC7ssRoGrP8526pF3MyINTFkqW/nh0955tn
KzXxioHtTaUhbSc2Z1+BkSNQh38H3czYVYZ2bVJDWIqFfLBVFrwOylswL2kKTVC8MDGjj4Rpr5wB
acettZO+dgp0yxS8w2JLFQPNNVHZuAQ2XFNpLDK9qSkj4+IBAUagN7pJIjgzt/s6p1/CSEC/cUHD
eJEXjvTkNW0Jk90Ui4IC0KkmWrzseogun5qGWLotcH8T7U34HTTaIjb2oxWiqz3t0k6WBLfaesi4
3AbWHZ2kuISMRRLeHhV1skVIyGkYDfFO4It0+ilyYnKLcByihCf8nTD4nYITkSNTFqkf54USRsCh
AxSjDfPhXSxKg23LJeYhYHyDE1s/1/ggWBFGNgEavQXz5pfH2+RuW9PdLRIg9ND+wuwT0oMDlqI6
qsBEHDSfyD4IyQGEtyNywD8D8qBMsDuFc7o/Ig6y3CavNeDgOw9O5SR5HCA30CHjgTCPeHtR0rbm
zmC2NusNPqWB7iYbqPKixS07XVJDDYkrsS+59O0aW6CXEYCN+MUBui7C6UCR2F/pR8Dk/HQIeRIe
WTFNAG4QJn+3kUKbE4EOk1ilOQRG26fVt4710y6ZtwDzHHb5xM5opdPsvOAACPiMoJe7Asvp4KcE
Cf17bOOce/anBVXjrUqTqhw3gXq/W03cb4uvhx1AVbfSwPnEfNaGI8qdwHFPC9/Pv9dwPrrQVImw
/csARt4cM5eyRYyvEiWluW+0bXifxu2WU8OobsaI6vFLyO3KJPKYQ8UDzz4oNnM9B/U6RL3OoyNS
q764LBA5B9BRMs0XB+dBVJ9tXPIR+CgeLrR8Rj9PbyGmhbJyy8LPsqUqb4H9waDly5fIoD4A7Och
Q2fYB7hRXkRGYuS9oN6vO4efMCD1hXydC8pFUeWYMCz08sP9PX7/dQmiaGjPEH/ME8oE29Qi7fHr
6l661El4n3YKGDEODBAHlsK//LTiN2emx98/XBPeQee0f/yZgD5yuhx2U1aKO/JDYtKwxFbjmxTc
17AXlARwXu5Qsq5zYSzlQ3L7YknAiyBoDkL2ljznoLynWbF+b28/NIJZn5sLQceZUKbqQzgLOsEA
EtzK287iF0whEZSqzRhQ8xWU/MX5jTTufMrmhAySC31kP+A5xcM8w1KogRCHwzMT9+14s55Rgw/Y
U2YSrBR3TWrLnJW0cdWNR0eOI4gB2oY+tqejrTjyPuL0zbwI/uoaiybsFuqkWxgbogkihMOPh/U9
SKR+hm+krF4vT9PGugGDYL2rRc6wkvi00iWQSsaCSuGC3DIsyqWdw7Bvis2d4RgPmh6nq0qOeh4d
ar/YCBgFhyf/aV7BHRrBnWRkFR/Ay+TA3Ig6ALEglJ2fBEqIzBrTBbKh3eV6uYAQftyCjY1wuKcz
wqjg9V7bsanLl1tv5VNjBtaVb3s4IfyTyUQRTDH0Goq5sDg+F+/Vkyv3JxMkt5dLAGd34Js+n1XI
4iS/hT6EFCNP5d6GYJYsTTgxnwMWd12N2MTZLNg9eJQ7ImR9QlT/jyUSoDWaNRL5jx5YO9YK5v8S
3439/gNSnRgjRO5Cx/8V+43MlJ045vHNGjWKJYAQNJus10+hdLgwm3Garp0HE1ojQFFxawR9Z+Ek
wM8gYHrOPqhY0EOLN0ChGS5LD6bCDMFcQRkxOZDmovvNfjTjLk/peHlAq44JITsB1MPEpPgTyDlz
8XeSE5S6HB8UbN18epANMuUJEf84ZaQiTWXuV46n50RDaSyeuP8ed15fU10i2289UURhyWbJM/2H
ZEhu3R49Jh7SNwpCK5sIveDLW9cRcwq561FNA1MpdFOs7KYn1LXVBQOG9nR6dPK+gNW1JYIaxFCp
JSNEQ0ciJISFx76mL3mPHItk8SWRYCH6JHhPpBuO50KPB7UK15vPkAb4940xGEMG81hHTD8NL4jA
lHFld8tcxgFmTs6Dna2REzVYlruE/cRJmV8I+/PV8Y5Y3HBAZoNwC6NaE4JVxI+FJwz63Lq3qDlA
qARMFcO5ziQmLTMei391DG8HrzJWEeCm0k8omrX4HlFSDS8gzbrHkAHM+aKucMnKgfuGNQD/0J3D
uFJyaN/KUpzKdBbTfqhFRAHEzBXIbtYGB2vWlreT/qF+JibVx74UCYAZNkidSQueiceO4aC4nsgX
j1Dgut8Q8n6PHwPJsjB4tkidOF0ODzQcU946/TLQ59T3MFmVhvvetSOcaVF1ReuQA3wRvHiyn3SK
D2HCNXbY4/OofmcMIZ+CezwEoEAnIkrKo55SBrLzNJFBidRl+aTfl/SHBfGHguV+ulm75kxHaTqa
JE+8O+Y4JjWOcObSgPfhfFGSTyWN1W/EwzL/dsS4fm5WA5uzly8warXDuR3UnkjLNdoIcfaec1il
nU+KNOzCKPXu6GgZQ2mziopJNkm84WyIkRdIeV/MqxihBDwlqBcaKyUmCvb7XQ7Cenkis+Vhp8kM
qDqsYVOwKtyO6bLcQuliQVRYWN4XCIcCb05Y8/QnJCot1eRn8N3khZ+Ar9lsXIrHDs8bh+/jSNH2
vgZDwRcj4+OsdLpKITSHJmGqkKI0WCP6AIbLAorQ8Ebdtip2KtgLfWFqkeJ9w1uEzvvNoeTD/DDW
j82FFS5bExQCysg4oYS4wipofR5ofSJf0ikbEZHJnZ1P2dP4YbZNPIjfP3Wvhc+19sfmw/AAk8ut
l5JqAsgzcB/m9Cav8YbhecYJNnARgzB3cqr7bvQCMNM8Mufyvt/VmbmZ1EG42oo3zDDWMdptWBxk
adubO+CBbuQT41m2s/f/aDqz5sSVJQj/IiLYl1dJrRUJhMzmFwLMCIHZd/j150t87yE8Z8zYgFrd
tWRlZTFnelwbYIXb/YKJjI9/TKdhOpy7bkDHerRNCaqlh0uwKv/eRIrR89/dYwhoiM+t/9CD+M63
c9Qq3n4VajFSU4zdoGrDMpbOyLX41R88N2QWBpSvDz0OEXeWYP08OgTU1uhnAkjoP+r0m3i1vA4h
bsLy04xYyZ/0tVr75D16UoVv+1fv0Lv/e8Ihyn5/2CCmRdsp3n1NDb9fIKoJPdq0Kt7vxfntz5A0
C+g9RYGd7udtQlwwm1ylfrJNVjOrxWcAM2N275omLJiNX+1e5denCkAl6QdJh1bZe0DvLKWrNxXQ
2rt3ICLtFpQ5sOJVxCD9e6lfA7EujTcJxoLyAayXytfjmbVS4qGvWYZLeE243lKsHkwICSSpKKjj
HvXtw6W6tRmdjZJ8xY8prQw1r/yz6xYVj4iIpyj20OyxDprZPWzF7JebNZbfqfauBCKYLsqXJRiu
R3J3YCeG2MGxxQB9IdFPcwJkGDAfWuI6A5QayekkxwRHiuz+AktaZOp9UA2R2HOktQnHO2WqFLj5
E1YO2SG8X87+awlN6w7pBAQfZi78KbhiTN0lhkkuoih7SE0kgKC9El5hLKu6nyM0Z0kS5eacuuWf
o3nRkYIePVH/yqv2+/T1+bVB522Rb4EDQgs2KNgk6JCt0tMQtFA4LIUDvK1IbQBC4x2FiJ3d4gra
09/h3Ufnj4CeUImqwgaG84apcWIj8tntAQFuuHV/eQkkTnvk11GJzmUYcuSY61gQSRvQDQYNfuvh
0VlA/ZUyJ30E9O6ob4EBQHpBuqDpU2BsFvP3djHg1RXPePYPLVpyOjeyDprnnKsyacizJbsEpkL7
CBhMh/gQwZifuwVUKir2P8R+QTToULYhSpXsft1hr/nCPw8/upvjf3Cdd2Ih8xM7SyWZZl/+bA0b
+4z1QMSh6sLk+NTaz16Vpj7GZ7wQzyj1i5RgYLF20QhwtzHV8b2NyoXk5JnAXGd6mHeMf7Nfh9zT
evirTD1Qv8gS1H3mJ2UqeFHWQr6EehYlKw2ba9B7dfIvfjtBk9/fx7vee/hYUq54cgTmpbCFbsPd
uyarh1X4LazZYMygmDbnSx2aw5JDWZdED/SjSalzEzI+gBYCWEK8+gGsgaQrWfMHCkYtq7GsLQuG
wQ0YYcFmGsCIbQ82B5spOl412g+ri1L/6O3/laOHdfHfU0JcpFp9eKLLE9r46C8SYCMZCe2Jtmmv
jhwD7Qr9c3zBkz7ttrvrH4JGTmpZQ7viPLrOEe4l+UF0L6ZjujLcRO94E66cQ8Tcca8N4ZeIJjvQ
XjesrJ2nhru3PdUv28mOIAWiPoRDxhyBIV/mV0o1I6mS8QX7gb4KEGQjhGjjHnt3eq2+q+btEu9f
vasL9L6zirSMk3Y7oxvoF2BxCzIS4D+0itm/Gv2LOUxpvlAEGB6R738PEdIjpR3R1+S2szHm4uEM
H6hT3H9oWIGDZy/xfFw6vZVQTnszQtU9kl5tb08acbOYyr1E0A5RibUzoq6zcsgWDlEr2KQPfrny
8wjb34BbtPBRSMtXo1POjUBmaDU/jY5fWOGg6u0nq3GNrs/+ZVFAFjYrSGYOc0v2DecXGhEaoWfz
oNEPQbGMMZrWldJrVPjJVJmlTIFUn7ncYD9SZzfNpHZ4trjAI5uVtMc5sFk1EqbkrJhZveReR9TR
EYVo8+cpWuZUk88eldTCQo4q6SDUdf7T/uA5dXZuPM0RAWGi3QLB8e7dgcrifK8GDzi3DwPsTaMN
GLBbthuTh3mYCexAB1/kXN2TeXnsD6bONAKNnWkEtPMt1YR4o/eUFl9vy4SgByPs9ZBGjaq++uio
unw+OOmlURX4bG/DjbnHv07ZqvsZlSQz1B8asyLRoR0kpTqEmuLMiHMkOikOguOHJ1eslFkElAVy
SksuXwcHt8f/IXK5pKl2KdTzV7tm9DP6KeZxBrBKnQbQSSmvuvOnQZkI/QWoBEdrOARwYSGXqkQ/
fA6/JnLQrXry28xpZ5gPB77Dcj8sWl2ZB08rNAalMIVhsqZfsKNeyNESC1Jjv3rg7MGK2VMIgRAV
t8JpK3yP9AS3f4rIDdOG5hU7UdfdVBzE8RRBfKh9pwDqlf1wukwJ6HenCWuSs36sHoF0TMzKmoH2
gKtUTNlpIatw+ELp2ey54U28NIRNGma0G/bmzeyfETMlkTmmp5RootdaOZXewd+NNbWE8aZYuZX7
8GfctBV/Wzmdfmmq2wR8x3ijVp9nnL2ni12rQ8HTXBziaM4fZUg+CKK71agwWi1MIXuC/UejTslH
WtswGl77ka8jB2qDZv8SOXuWce2eh4dME3Z+nVD3m01tsK1aPLbBxvgh/8q/S3JqmW/ZPTMe0h46
jOuJzy3ghrScEd3NDjcEhRv98NljP5lwOJ8PM5Q3tcl8ZirROFGz4hH81V9rgrtwyDtphzm7lMA4
0SM+pgd7mAo2MkjR2iU+/ewc2jewsA6qCPa0gPtQnTzt/hVFqJCbYodoJc0RT2LfZMtotLPiaPlr
3VDs2Xt8+MwP30PmJ/htiBKaEPTiHL9z0ihuKiNceLysjDFLGJqmYUKqvcUTbMLm+I7QizZ4FZmZ
337Dnm8sWBJNv+qAtZsZUh40tE8003dYAdnSPA2xUW/dl2OqblccmbHxWaMIM2PtLAdfgj8hQqX5
CuVZVxddRwOGx3DrFfElagSFV+s/9zbqXws4mjGN099nb7Y4FVaVCVaX7NZru6f+wdk5KL1x/4qG
w/3R+QPRoSVUJB1pCm3tJXCh+5QcUOEdFhwlnt25TIflKG/MNaajH+Ujb4vE0uNr5wzLPq/XYw5M
xCYI8bo+uMvLr+KuKzC98LZaxRKhrMtQ3ivkkf03W4aDtesXUA7AGIuIMeamFT5HwrMYCMOpDjYE
VoxAE5uqGNxHLxRcWnlzzfmrdpE6dDlk3TtYKngWV6GdjC116asJOt0Tx4fP7XHyZFLQCbOHEBVS
DjYabNBWPOYBmzU9//vvaoSJecdJopFjYzhNBDD/vqBuuMSCRIK0tb0dGmeItvpmykQy0yezX9s/
KHJMp8n84Og1sWsu6wzixHaG9DMoYYp4g6atddEaaVeGcxSuu1N6MHgZxgBx5oFA7M5X0zz7S8Ti
GPTjpzNNaJPVlR26ZTBsqSQxsWG5iZ7eo3dMn94JAagr+DN219+Ev70jM6eqi/zJ3B7U0rT3iLuN
1oy1hGBqjdEjU1PsGaYJIApddnx8KVjNN34VFyPDzpFrGwxoluGruFK6btmXZ8U01hCdMkbyoJs1
b4TzDFk2dZdDriIQk/U09YgcHYILlCJZmC2nA3PsRDEsMOr2o1Ga+llWtsIdc0au3j7VPizDNtqk
kmaUXhmqb6FheT1CRo/14Y5ZwHidoNN/LPDAnX6W6zla+Y0iOGwf5vw2RjHJq2ysiI3rcI4fNkqe
Nj3C4jNczCts9G6kqCM/XOksli0EvZwocmI3RhY+Kkkim0bFs7OFzogCQMnfdKGnc/KeffDawhoV
AXM2Ol0JLmCxwCXDGu8i24i4cVSK0BBho7lFcMUZ30w5bFlw76EzHIOK+3Y7vW2wCbZdCUBDsDVt
b/tVJxWBn5FUgVsmxRerxCs3gjfVU7v4pyu6RLJHPDsilum2v4lQWj2abpJ9AEgdFv1yfgxeBvmd
4NulVeC5d6UBKMPLSAiDRfWYkVcKVu6ald588yQ+EikrNgYRofdycMNbSPOgeYTKNNOF7fGTKSHa
0CIEDe8eglbc/xkWogL1jeb3HRpknRTogRwP1F+aNTei9SetjW264neoTFJV5tVwcAEMpKAVH3Pg
P1U5wQ6fYaUhaeZ9pBmhOgaa7sNNSQz2OPf9pZ8uU+fRq1n3/ghHk2XSPbMdm430MCzGUuFTOK14
qG5aqGE5DIHLq2yKjQnrFv9xgByHYShZWCUGqNCXRWvbxqdkyUVhBH5dFkiRf44KXBUOTv/ipxgG
vCBbEMXsMvaExoH7d51f0gnDqVnXb4wcA6uq/hV9jufw+H3+PmWYNhhydw9SgTMvE5msbFiG1t0b
EqZQJNZuppORPLFlI5aJfD96hLpiepY+dGAFCjPE1KmWYBUgYt2CIQC+szUU+83Wh7OO2ptuEB4d
31bgaOXRb2QrF7/wCG1MxKqczNGpWSMcZcoJucK64tqHWYjEXMvD383rvOFmoP0hjTMYXjYCgLL8
QNkIa80yMQY/ylx5K0Xr3r1xd2zjZ0QRmKI1pokPNp8f8acJ5gAHqui0yrlNkulxREVoFyCyCEeV
VPAKcXcVXLkhNyn6cMtddD6RM8X7WmjtD4e2mRI1ve1ZT6y4br/CQJN1TA5ORogil9NG10KN6T31
STG+F0VVu0lWQluy9UTomKnVBLcllEuojjilT7N3YS8aPs6EJmu1Wa/JTbDdX8HA6ytT552UqfNX
KoIF1l6Xr8AxGe5N1lxsEM2bKoiDQUfS0Ukb3pWJN7/a0nBsaef4aRhP+W1BAwpIrvL4nf1PA0Ph
u5ifnyeFfe3pO1YTF+jM57BC2ZpAoDSJvvABfyZdRwyFe0XPhMTmTtTD2tI+hm9DsO8RoDmBeG7d
lXussnExjsRBcs852YJpDor45hOqJ5u4nRD9kbeWHFh58b4OqbIASHDaSUdxFeGXSJy4UPPJnhX2
uso51uTOraBCMWFR+iq81lclIBwjs9DHRboPCU/teJn8TsCb2svlMqefknRaF8PxUXSmK1PUucVa
tZzmoKY4hC91e2ufkv6tevtYoRwpOWZIoaPScbYUH4OZHQQcjeCwaCbKOhRayhJBM/9kEGwvs9MZ
834JbrfxLeKt4uKfIvt9XJqW+qvfz/tQszfvKckM1nPFi5M74RBJo4l89/HW6yDD006KuBFsPHRd
CGxrdJCfzNWtetDIqh6JcLqnHerDQXN/BzUX0auEwSdOh2y49APpdOZtvq7d9YCiX/cOQ5FORYbi
JAVyD1d6rqDP+6012xOtFrbkw9BkHz4MadjLvCCVHYPHqOZeklW09qumwd/qbNSFyMDnr0PSYBDN
ytePItxEfs2eR0G6wtaeQf9UA38DhxRpSqc+esOpBLfwQYxeTlABIg982He3AVdXHoow1mr0levo
9mxpLZkRGcp9/bXnI+NpTdZUXaBX0UxLuyzzgUfUvw2VJDrF3m4TZR/kxGP6S+THh6idHq1TUPIu
wfmTvFTJ5E4VK0Qm72PFEYEFDTmDxvivPvREuxNLOpAy64XtrBhC9lFR9NEiSb4asX123UbKpM1P
gjwHvg3OyWH5CBAcdSG/KLkkxTy5nIk68bQee3Mh8iHRcLWb0LeLlEILC+CARfsYrSXG56LR7pYj
zRokMqoTrOrH9ShHbKjeNp3RRSpus1u2iFnuwz1J7GwxHJKiD58xHTlMq8XeMXXzc7HnAfOZiBKV
s+nxdylni15C7Ol+UHcFwl6CVlh1gV93+Modsn7vsOadnFXAYG54crWEMbkUOKQLAORIGUrVAGhV
3m4iA9Mya28VtxCLYeAzFlh4t6yIJlnywqTzUI/ayNTasC6AVH/hJWFtEWFF1EDfNlIM23Ekg5pw
MiMCeT1mdsNBM8wq+WgKk8ztomp88A9+w+n4L6/kSxMAHXn76l5dgQJAC8hxNvqKQRgYjZVo9Jnl
0m/Tm6Ksg600vYy1vWYgZyUkLM9OFbCn6FKxIzNBgdthuADParMezCXUu955bdi9wW/eQGr9/tNk
ONIjrFOe6J0RE53FqEKEJRSGstqNNAeuKhv+SYZX9+6Tulf50Z4lpqu538D+6F/cnRUz0V4QNo9E
axdDdyWHhH39silLQN7cd8vQdZ8uTzmj0YhwnGgb2xWQtK3Jk/cx7eOPxW28wrllaLXi0uKcP7E6
hMTsDqyQUlzZq/MnHpdhKQg9M8UPyl87TgsApeU0ggbmc0tGpmb+tp1GGe83qlnLkVA8YSxbBamQ
UeuDlnPxQXiWuToVPlmxkqwSNraZ6KttlvrlG4f4QgNDEdcTphL/LS0dHnolXq/T1etgyjzlwopH
KQ+zahCz+EXG3PA8gCM3uOzRbsxN1uPqylo0HF5d/mHl5Hlmd5MwyfwoipgwcnYmeq1aT5ZC9+DK
zdTaE9xiHH6uk023nNLX7T1YdH2tRs2YrjwYJXE5WY1nc9JTqzxg/Jq5omPsvPu7qG2u09rXDdXj
DSAAeaVpda9TmhusZY31Kfm1JW0SrMBhcUEMCywCBKpEmLPKZgOgQgf1A8pfrz5xH+R0N5qdFsfS
92m3JuwmVozZcitHTVPsNPZW+7vK5V/dJmPh2nzd3ZE2/91V7K5tyPyXk6n0tDiPsAigdwePUCdA
i3R3tQE33StM+yZyJ+Ww7pHDpMcuyrc3Any6utAn0X6jDOMwjcYDe3PP8CbYltuAYB7pjZiA9dil
TSptevCRkf1wS71OrzJZQQI0lQk4D4kFsREKZCpJfFMq/nLRR3m7N/PIt8E2oKzurRMlD8gkeTTr
ettgMhr50T5w3Yl+Am5aWE/3vM0tL+8M49MaYPvdeE/rycHA7P7lE++iO8GvV6cz7hVfudSSf8iF
GT5JWWq98s5D8+bRCldgpRWfyvQe4RkJC0iJ5Oj+eTrK0wRvK5ry6YgzNc7j+4c9wgnFeDQ4b5sA
bgWYt7bhw2y6lZ/1vNFDBoCjiB9d+U9nByUx2HSsXUTBPGWoMxsAajgkIDQiGkAO6Y7PBUJr49ua
zrtHPY+7UHzJ+0kS7+g8oUJjOph50fFH18nz5xaizMwY8AITBBk7KnXBmYSlIhtDPeC7ZtHKunbV
UjczN9R06zjMUoTOOFAuSrx4DpB35CjIIGkdVoxwZCZE+/vBMRGa0OjfAI9344Yw5S4Skund+R2A
m7svRg5xUk5mF23qzmFMb1yMEAhC2yEGBhjuA7IRIvvQ+f1bVEPxblyf2U7pz3h+tWmGaaK3Ht+x
EgvMwXbYqSd7mhsJnPgH5m1RSgGrxVhzYINVb+XK/tyyJ4jrnlYhcCx8lvBFQTcd8WTw8hB1hdWB
5Wz53a1HYQOL8YeCLqMojtE76hBRP11aP1kFndgDh/Tky3Loe1jI1ghDFE3iCUq63j5gvThGZxZB
8YXsFolqTIWZ9dY7E22gjUig5QNL2e9suSQYYyZ5CetZXQAZPQHF0YdeM4R9NmAGJcwmBYEbZtqQ
2d8iPA2Sh8psGOD6+UjIVuNk+OxYKwHX8i+y4wJYZoaCia1IU7GcPpAuGWYbp13f6yEVorv7dJ90
MVwdHaZOJo/Q6RVfq6SDFPG8+CpllUmZiGcCsqiXWTPCnA2lh8IsQexMHMSDATMKCT0YfRr2urYu
n4e0azKJvxctH2K1tbhIGQh1DDjFN2li9eIDwKKTElnnch/AmfnKJXZOqRMhdO2VEDBRUC6MVNEv
OAvIWjKkn13fsEY9XfESAEVRPPRfYiOlBPP5fKqEUjL3dFW5F5eDG9WdftckzBJYpinDWJNpF+59
TxzFsVFUUPWFsmR5Phqh+WnTkKZbLviTOYC2lIEIYcFDcJinMWPM2Hdt0sA8Uy7ABwDtFVhTM8ay
ghUy8D9QoUjpkuG8FW4H0H5BWx+OwDsAMg6r01dPgXjXCmso7LUpor2Q41XuTy2Nz7+1qB2K/9xn
igpzKwhjyJI1boT0WYPRQYBIn9bk4aTDCsuArYTh5hnjZslFyYoFmOkgK8EgSRhCPgh2i5mp6Oj9
1TPy/BdPvxQIzVEwCoqVfnBX/pFhc2+AQQga//BxZcckzlop9iuJFreAI7WU10990GFQCkR8Hih1
KxG7AD6BmPuVQOGQHA5NuGSoTe/cpb+I0bK4CLkNQVOqxrwphIFpy18rs6XDCNehn296ymnL5BYf
3vNHKERZ74vYvCIcEk8RT5wUffsh4qGfeJSQ3B5S8iQmBhT7g/7ZpE66BF/ks7cITk6gySvE+BLw
oA/As2YqwGmhUKKSfdIHfFY7ZNIMzLO6uSTwEoP9V9uTF3tPuBicJ7b72X+luNXeg0rFRGaCJIJ6
DI1gXRjJczUElqPmorDmzckwvyxUycCnY1EuvFCpd8Pi0AdEzFeQSUMSIpB495oG7Q/MpYdB3rDp
q8JhmIv9Va+pe1+KCVVuP/eKUJ+UFPa4cxrLHlKUKy9AejGr/I0eHkUlCnFmZ91g+vkW8kmv8AKQ
xYzAXovMn+JnddBwlqX+bdEKCKPIwEmqHy3kVM24/lUPDgR4NMzSFkuhz23eUFlopBXEG+D00a+p
Up6KGLQMk68OO2zcEPLry4GhAd8XjYsaNG76BSQEfqE8rmZaeI3hawLvpwcTQvSwX++J0n6/+rDq
mG+YA1y6fUbCDwXDq78eQkZm5hGleAEN8BuKCzSF6hQM1zD4rNfyZj9lSCSukCPmz9GG+qaCwI2x
m1F7sTXXgWBxajuLbVw9IIvhtvqtKSTyEmNPpp0peTnURtTfqT7csUA1FAqZHfavBd5aclDoR1hl
c2S/bKjqCBJAuPVjoV6UMhiQcqTk0k4ONHay9pRy0Ltbz1WSrJAt4H6O9vWbZbpEmDgJm2LlWLHa
8j0laqWdkTmW/M4OhSuCQE6qAsP9zwOY4OeFJm2k0LHT9ZcbjyNnuqQ+kIT4kuF40eSIqIFm7kDQ
VQ457WqQPMICVrfb9/pet5tME4aSEG5RjZuWgUdPAWlmaBinyGjuDKncXIH3L/aYhw80gcZyOLSz
XIUzEoaM/3LkVFVyzfXDWAEMSORT38pTOwszmx+VJPAHkvBkxvG6XLx+FPsOt9UBtcAkQVTgf24n
0FOaf8jf+3kBPQ3Ls3I2IFr8XOozIEAxOUVfFpj/Gd9OUzlo3nrLYiqUkQP81DJ53TUvRbTBwdjG
YC32keELigdKYCsKekrdtiHOoER0oaS0ci4LAUYUJRArk3fGR/+Bi587y5oo4SHjF8zODQSx8vMc
wYENCoKYK9AFAhYcn8DHmc26sEzO1YlG+EiVX3WH0+VIEZ5HWDg6mSbDbLQ9CMWNAnQ9yt4uh8k7
wpcWFLIpQX98LRg7L7BUaonVtj9QxmhyI9Tmj7+s72ZINimJaSgFLptyIOVsFQNVsiTL4G2iqodf
e3nRKIpGac7dqtHtjgeECBsy1ZrxyZBaOzY9TnVIirUUVHDLphEcqLLcfJgwHoPtpAT8aI0r9hSj
wAvg0cTvZAQaspgljmkbmk7/37/PoM4+OCMUmJ/+PeyOaabQK/aZfWDwatqyVPWa6JUzGSTWPxnm
NIDWuZgUQ0nRhLadpYiYyatw9cBp+BpstsKcrR3hzoHzcHlsKcFxeiilVIVO4By3Rj5bISvLyh5l
s6T8T0XXHDeQKqjRZt/i4Jb/L0iLMrPiXBN0+Anzh1T+SdnwMmphNk8+YLXGXBlqphn7J42WqkOS
SDqTaBTH3HcibgI1Quhezl7ksYkVCTJFHXeMss0jUp0af+st2d/wgRPSz9QnGdd7EQZSRkWjRv48
/Iwrocbk26E9rBHaMjqAOlnCUBPbx+X6McHrhAtVgP+JAjHC8WWxGW5ARHWOPuYpM4ygAuNtgn4L
jGVOSxj6AvwBAtg08rh3R4jBxSh/uVHPGbFgLeIMQaepTIPDOU/Z0AI7U3aSQ0ZHBwRWjvBoMiFc
8tifI46ZVnvDancCeTZ3RDV5xJ3TPctz1mbJSxMqU9yx9II51SdnFPn5ypUx4UU4VsIDWIvUp3jR
c11SyKoyzw9NY/QJhEFtdf8pYWwoI1PLEWthODwSAaG3Q2AJM8NTeWzI9iUADPO8BXKrA8UF6Jy2
Ex0rrdyIIybsQreLqIczr4csvMI8WSd693u3BTcQRlTJ4Y0z8HHKMTKEnEzCdG7r7fNi2p9CLHRD
NrbiSgIPbq8sKCaQpcSACwYBbeC1dJlZhn1RLUa3K18R4W75ic8i1oK2DIn2DLEAn2TNyxDUeDkO
RJ9OJdObz0Z0RhfuG/KiLDNvp9gY/Js/4lf04FcRemJLfOgyKaaLlfjYK4Gi2OBP5ZXYCFV3h7uw
i34XpEaYmQl3J03ZkmXL4YC9Xj8PX/uriJtoyJwimFy/9E3hs5NTxC1FHo29V9D79HlheFsz54gC
BN8TiAqxZ/cPNh7jPzGXviBqri/NHwS0DPbB2jcHnS98sosxJNrmTZaYWnAsmq8AxCxicwWL398L
dw0XK0Bf0VoEC5p67QJ2FhPe4Lyyj4sAa8fIKCfdWbMhnCbRI2R4CU21oA41Z0ohJ0wSLQGvnytB
SCnuQmZQtYhjSvBMugHmyCailSGmiEVgefZIQbgZfp3eBVBm3GHVP0TUDP7MEJgVZ54k7OV1ulVI
AfRh9Nlxqk0IDyPCZpFa1hqdZeDcDwWKPLCCBjLpIdE0w3DCJgWsQ0TcoJAK/bRpqYvHaZszeCPT
cUgSlwVzqVEtvIDgbVJA3CKQUkWZfZ+tS859yN+qixkg/sp/0+TkII8j+QlvO7yj6n4ynce0yp2h
/xZ1ddomGDUaXNmGrwVIIGLU2qyn3iyqIH1Ogxm8NjrD6vQDIsz5xt+hp/vTQodxb1HQ3529fE27
gTnHm3SW8DnQPqdcWIfGtI1ng9v4Wbfu8MXsUndH+ZOpbWDgGVI4e3SsqOQq7LllzQraZQzudoa1
4U4UKopmZxghNDoVcxqRGHgCEZrRDQ9UCuw6UxWW9CmgrHGw64RtBh0KCpstq7Lz6Qm7R6vU22ez
lauh9bOnt2asB1RT+nPXED63wI30UGtmLBo5K8RxaW0L6V0i5K+K/tdhZ39rhmpQSmhOZkJMU4ID
zYbNmGDUEmkRIU+xELhoo6HJIFl79c0Yy90qbNT8GfLcQxoqDIW7E00BNkOpZ1hPhGcXp7s5tcyF
7/CatA5DsEWqkO5lfYC3uub+9fsUBhkrNB57R0Ogp/COqS98VSDECB/v8Lt0PBhqbbBEm90q9oUP
X6ALV0ro9naLUTF+NGz06I/RrKtm1CYtBZTpnog0Il3TxD0j+CfBXxv9Dn1DSwT5a1/db/QfQuro
UMqT1l5Yi+gZsb4GwYeTOvAgpXa+W3GDQKJlD/79QxSa7P4SS/txMOgrCSZ+2CRQ7G+A9wwuGqn6
yYD2l10stguaoOnGqwz2fpVyiF9J9hHRxPYjy6Zs4CG2I2HBxdGzyoufyCrf2Q0Xt2W/kzO8hn6L
lr5zVDJXmj6uY3FTvtTav5/eAzcY9Fdo+1k/3RajVJlTczc02QWMc9REJgbNUIC9IUpEReYWVHJx
bK4jlBWJeSht2KrLoMpPyVPdjOJv13tNeqEoTayAENj3hD2/NtReRnXYR58GbjVKka3XUpVzNOIS
lsm0m1D7VrmHlkTQi3QXvFxVQg5Ul2Gse1W6lCFz601UAfrUiH7e6ANZyL5LLssrT5BJsxgS0NqS
6asWXo9ed9fuMvbtgL4KPGWUN60By9eKKZRMUA5rEh5v6WU6n63d1eO7885707iqxsurRcN35AEx
EIihzG+dJjOfTqfu+OfM+w25GkOfMzqRCK4RrREael1LHPxkl0ELHIpHUCXH4b7+2cbjEFoVOITY
BM4xnkW7fvmLeZiUt5R/8eUwT8mCIfjH7UJX0EZfL3k58OabE8ZlOfOjmlIL+DxUoihxidez9Z/e
EB/7cW8KpInq/JRgiMDIBwmhTI64JNeDuN8Y4eYL1WyRTHfBjJL1ndOzJ15ihiH8IsJM3hSyfoU7
C50OuKjpzqn5a3AiamwpMs5U/lVQAkHiFwnxfu1ul3FecAbgLShx6lqeN7AMe8kICmF2X0begEch
HyTqAIsZXrF3hXXq3YdNyJtXruavKJzdMJL4WUJGpG2z354YgxtqiYXB7ZF1yisqvYJ/WKTZ2s1z
5RpEIUQ30AuwyznDKmBlnPgR+BcpJCXIQwDapGsIPTmgYULHaJl1tVaKglXbnRlCLv3Tys3E5aRC
CViDExbgU6YBjLjHj4hiiEwymCA5AWRIRLIjxNmScUE5UUi04gMxs8JNiWmJuyEsgbAUlp8xh08f
1M8V8C1XioxY3KSKX8tSBdy/VgTcGJN5ELs7EQEK2SMMEwgsUTyJQcnnTBzJKbX8PZTCvEL9ydhy
PHeL3yd7KSclVzRHh3C3bBOzNqwIFWXc5AVn+eytFojKCDVacbxpqAYjcfXL/ORIPyxERy+6CSSf
rJidEYiEmUUgwB21GhGUCGP5eV7oYmIiXP4e3yikRZ+YQ4keqOfy6CydzIGxYciI3qFh4+ih4474
Dk1EMhfKuwHu+nWLvIfMmw1kD4cfdsU8maNqCeDHjjKcbCQT5rv+0dIO7MT8vkgw7QOUBz1HisTk
iS1ijNrx/BcMgp4rpZWTFX/fzMFy3V7w9W+ASab2CcGaEzCFzcGrk8TpRPD7R/YQ4+lIArS/YWuy
daDqVmyGbekZWSrAmQQOynSsYwC5E80imOgjqDgIACHh2ABVO2GPxEVs0anMrDB0/F4IJK2+nphS
dFcc7BjvXrHnrM3V1IX0OJtRMVfKRHtxyiSabjFveMKQNCmYtjeYMAIvQCrqtMDwaUlOEiZD+kSr
hNiwA70uSSTtfg1Gy4qzopPdga71R9iBaMXZhnRDbsYQlQkvJNKKRVuq1JDQdUPSmpQiRq2T8bwS
iWtnGMoJvQq0fj6pSd9Dzfq4dJC+A5N1mWCDxmg5oJfbb38xGAMVQTrW6KLZxTjqGJFalNsBpvA8
JZuuE//rq9eDntBDlblCTCG1apRbUL+nb9H8OdkzIro0faBeisqGKDL/UN2TCoc6W1D26BcOky5m
RBr/AmDecB4SFzGXErM5kxX7LEx32h33P3+fdqFkna0tVPLNJz7NM5+U0LbDhNa2n3//7v6AGIKl
nR6t6VjlcOZeY/2UzzODEK6opDrhA7+575Dfun9O78bTZf5e8vhHNNHgZ+p9GD1raTawAALB6YqI
FRzTYCi+t1x0X9f5v14XUR+euELtPhHCkXFKwOTC5k8t//06sH20jR5QvSCvgs6JZnD2rnB7sIlD
Ud+34rtgraBDhpvw/k/JWNX/2FoVfAr4CeKuqiQtQhosXjpaYORCwudXCKvFu6TVlxzoL5cT04hQ
GyxWFH5AI1KildtOVg7JWAsjiMkkGWPQFQmWEhGyfmVbSt3Jt0hllMwTi5sGAMRSTyu/4QG+JIOr
ggs1CdXBGVr0gR0qfYZWQWWVOOUyvflYwxpm5yEcx49wY77SR3XcqGojEIl0S/n3SFAq5WzYJpB8
eEWBxspYUYi3BUR9wDrQdopoKz47QT25ChMqySDlcTg89Og7OUQfPmPbYHKFCL30xoLOTmSsMvy0
DHFRL387VHbK5ZEKkOH6OAwcFSb7ZUME1RQMGVTHiZZ/rkUfBB/xyZStYTgf4gWSmj3En+KvAVNY
4hsbhEvMMybLMgPWo6kMDHI8JjI0hsHKn2qOgBIeObA1FzCzc6ACrC6zFlzxbkRWVflZIIMKBd/S
/KQoAAOoTFFAo0OaYY2C7AMrrfqjYAzZeuHdbVa0jZM70RYyOjsgCHg7HpCMGMpiVY3quG/3GGBE
R3p9NYesBkiDYOjBYKGA0GbOi6GyDUJS5vH3lk8KAy26Yo6MISn16mc8zS1vsAMC0Vkpr/G48ulV
bhNf4O/vAENk9DOIBbnqZbrbcBX/eAqboCVWq4qJXDLVcBW39ZAy2LV7DM7dhyGrxZ3p6o4fdBlM
hZsj8keHYojK5CpVgZ/zviG0hKDGbkUfrAZtAkvB2E2q6hQb/n4bPIacNMuWS8BGmG43MBCSfOpI
MqVEhn1xpFXJstkKhAuAGzTFOH8F0R0c40/9r5K92U7gMiJVUFtkFbpiDL/CTZexGVR92unNFEhV
ey1YWZC59gH9RKw8ffxwkrfBbq7SscqQT5ey5ETkg1pWIOmnk6D1XCNDpv3QsRZ18nvufb4Piv6e
5d4GnewwUv0IqhpDEyz3uwdP8qvnLrQYvQU2lRKkaGMda9s/B5s+m6fKKFAYkox38Ld9WNH87uQ5
qacovaUbWp8oslfTP5ZHi9p+29Odf5jfRAuNiK11oWVwZyRXv5EsAcL19LFzTVV7lzxEdsvbnxv4
RgOv9rPlLNLz71Z+WvAdkEpzq6FoFE9Xe0vF1JKvuheVUb2EsA19ezLsSkEdCJJz+tStdKWSpn9i
H1D1qsJTg9hJP6b6Oa/BbsBBmD+dNraOa2JJKZZ9n7u0POXflNDMyVIXlG7B5guJueeagwaBgggp
EjIHvrok0qoSdLGxRNTWsuoz6EhaKYPSsY8EiOAX8Mw43J9Yj9Cd5sovCl6wvvaYAISoeQYnrVD8
yhjcNx1uhAUmTHhKfuHmKjK5ON0+Y8D1pG1CYl6CU8AXlVRUF/YRMLcwLISZgmWF6OEPMOOycLsP
DIaJk12HDvnp4hA6k2WCdFcuwKULSb4HCY6R38d/e8Q79x5CKSFMeWrGzEUAKlKrAknV5y2GVBiS
rmd5tlq2RHfa0oaET8GTEDRf/9VlzkA5VHfdptd4KEiMCgnh/+fH+Xy4Hxo8aPrZueoBo6z9eTvW
6dO5ZbNWhCkMtMSfJ3PUxSnS4m10ybinFCdmH0NlDmxRNF5LYeFfIBmWmKN8QoC6EUprZRfsgl/S
yJpHdzFhVCUUqksJGMqsovGMK+bEdpzXQqCfsMLiCZXiNd4BAjOFGu+xBlxRaqG2szZ5lt5NRPiS
1wmpWYrTqLRM/xdjd8gHL7tIl/+RAEnmULpU6sRblvkpxRV3JmzTb/mpEgsv10URwOHbqRr7RGgM
nqXDiDB0DLxPMOphXeg20qKSVZwBPJW2sL9wv9xsYgx8hMivBAPsis/NJ2TgHR7umBea3s1UmDif
gcRF5eqHdVrIUIk5q9Jopov8/BNtIaKr6+bd43rE68vZfyIHmMdiNaKhTpudukQUeH3U83eQLPn8
jQ/rUbBAU0xxQqGG3nWO/ucnmEqIpoIn4QvxF7ZyE/sZjS0E2Xa4+zLUDUoOlTGoBl01ahyhpPND
eGzZ3yqDGzOCPf6ZfAn7S0gAHJzz/ZA3KTs0AnS7Hj0Bw+H6h8OgN6Z90x2yvtnKReRlA+N/eRsL
IBZUKFS3EZw0ov06PeD7VH0D6U/BUGvW0YkE/I5SmiX5AEvAxlEH0lfbjmizIYtsMArqn8gDigg4
SiIOcGNY0CWyedCGW0EOmAxSDq26PWj0GwFQKqNMp/IStwWL/28Lf4AuUxjHxAi0stGwDGTwSZA/
THnd1bL/ApKmT2bbxOsTGR2ikrtUfYfwKR3N/qFSQ8K/sXkKllO/oJeVCksla8b170d4C/E7yLKn
KjtUv4EUYR1Z1XBUZbYOOR597rgFbLh7hpB58VtT6Eh2ESON0wqEivOhlI7TDwmSWxD/sEFACi1O
CgfGrpHLcBVteD3mdjTokraWb8jnkLmgVnQYuopiKUtP6EawcZ4woMSvfb3/Y+m8mlTVtij8i6xC
MfFKBjFifrHabrOYA/jrzzfcp/Y9d4fuViSsNeeYI1zIxtRwkWHyHukclWV0Qn59mmuumBmMH+ue
MS+nBcP2bWDOmobw0JZMOa9LqtDkie8tvuyWyVioHFXaW4jczQ6EU+Yom3Glv5jXYayJ5Ujlh8rp
tDq2kbPImTigAE4lkLjAO27nq8/q6ld9Q2xhYmb5VKXZ+aJib3U588mtqD7gyNm0xRXN4TQtuN/Y
EnchCdeDU69WIhNJ6TBb1/JOuPYegtKgWcNcW3L8q/Numy7OoVVHdRA+JL0LrEpVbEZMEHnmldIT
zqkftsZzvHVeVDAUUgwrQfGZwVADPCKDAiWfNuiZonowr/kGG3rhcCXR0/yV03J69Sr9RlpgKt9v
YnTqvDaeaos77j7kBvWtVB6zeyyCj38G9Vn7PN50+ArUpjb3B4JrqimRuEs2cTJYlmBqcfEJsoNX
UiHF1smfjjwISV9pX37USarZgWvfv4DIS4CAgn3SM9v4Wjq1/pOmnWXAM72fnE5/0bUC+nR6UZMV
WAbt23GPHGz/mlyT3TD7dttlFlaaHF8LJSP1/QomQc+SbXybkcum2+ycgkP6XK65amuUkiym7BEG
ECArOlcuw19KnQubRB/QXqyfBzm65+4JXVvFtUhxf6NBhyNuDGt8mDpeiTU68gdNvLp+rZ3VCeJE
oKgmykdhTo+z88I7fakD2rFAgv6XRwjUwtOoFEFCKJdgy5NRy2pMDS+4h1WQHjF6p4DyLW3PEg+U
eyXfGp6XNciAIhLykDBH4kbXfKXki0mFlI/KUeuDhrjfUWx7Sqc87C6pRKaq8CBi++OxEVCa/upR
R09GaVxwZ2quLTbe2+kzs/1Ov43Ov4n422ZBKWwk4GjMoT6xgqiP0Ar273eNg7WfMGSVpFZHZKF1
UOOiNkmrkbhfe3YY4Cptdje2OwmWLpjNkBgBWsNqq51UW/O3IgnZqn7+Z0PQqrC53Jw1aznAmLZS
vSbzavgN35mWOsoGHrW2CAeSc2h91FBwAzsagof6NWA0lTPcci1JtviMajBpCDvsZKwIWs1Br4Rd
MZSlHUGg/h2pqqdR2d5gFREfWlo8JnaSy3t1BmqiI94nWrU5PtVPN+1hFEd6++9CzbnRJP3LgUw0
rSq1NMPi5eEdNxg8bdlWrhOirvlEKFN6Ort/alfECP43Jtbl+3ds9b545fyNmnMRSJBERiVF843H
XLIOxRvq62MuEwPObw0HrxwMU7szZ467UmXTt/Xm7xUOlrOtbUQt+GLAbcTdxaL1Jd1xzpAAufyy
qRx0SVHj6KNR8zFVVf3X6KkLh2iF+kYfi8X0w90lXhVOgknJ3y1xs/T4KZBWNLxUhkx8MyoCCKtT
FWIjYCRVrgIx3hSsF8I/BK79U+mhXeuMuEu+BZ1m6h3dRv8EU/wAZETuULgnlBwCUfXB6HL1QAEd
8Fyw6P/lPbopRrb/yCC6CMwl08xP/9HvOFG6syi59OvefQWSwUkjJZ2Gaj2t65IxqtLU/SSiqLpW
XB0iJqrUqwK6OURlSP4mqjI4DHZZvo8bhmdPeICgB40Zvz297nb90h2N1Q2FaCXh6dfzMYrxLQB0
0T+iHMVzn7pPpVLnZ/ZmaVTVT1k7Yqlj1q7iWDCyYAI+vX9BkiXgRSwbFSwi9P8Bf3Dbg1tzXXff
kuPv3xydcaceX10sfSCeX379a8n3Trl3npicO2EkPOjcoqL96GYB19Zf9AzpAdGZeEDTu3pXSHAC
gP/1+QILqvFusO+VuFHBAuikFFhnfDEBYR1CGwQmtGm1UNnrxXSStMDoGrJo2ucpxTc42jbEZsg1
KZ2Pg4XdWAua3A5QCvvH0ISbbwKDqd15Rve/UlwAsOH5GFWQVnL/+jD6fE2WKcMZepTbKXEHIcLs
8LI6BjdEJNuAxID+uXvuKn9gG6MD6F3atxHM01z0U9xVhGRxb7UaJYLmPR4UJUuj8qTMZeJ7+CR7
PHQnldb7750c66jockz5RtUlNcp2VC2gFH/IBOa7byte8GDz73cmNbMnVsav6Eg6Ay5gxCgCFSHl
dQ+TtXaTi01uO1g9RcQh3F97ubf9eBea7bYxsQg5obtkcHjxPn93+E5ssiVQkWydUyOhFQ62o/LL
26Aoj09XomSMikTrbl3pFNSg5uC0JA/nZcf3R2y41uqcwgh7Ybw4uNEtM/8kivucbNwKayQPMmS+
W5dVEU8t5BFLzM4YlbZeTJos5/3ilq2juy8NiWTgrq31N2WmeIRWkg99HD2RnyRVmAbJo9UAfcz8
h1ganEcsDl0kpSPtJSpf962fXW9Peg+RRCDbsMYqrRuqTusLgTPgxiMIylMhhVKAvN3SOjq6M3VD
D7POAzkgjLT5n4LqHaVj5v/MGnQUe3u2iYjggtk5G9VbPyClQMXViEfoh5PksA+9l3gJcGuLiHcJ
ykTdEcnMUeBdRzOIvZzz2juYLVWPBB1c3XzwiPFwdQ4rMqQGZJNivz3Iy1691/w7BOQwcqxm58jY
HfhZkY51Z5gzjma0Gh+gyzdcXAiraWn8Ej6+rmFYal8XcQVUD9C8mT5u9n16XJfmJ4zAoDBmQWkf
NtM7hoZ14C26v7FJuKXzgHrhb/EaQ/We4hfZr81fFFuQx1ql0adf7WJyxYPb+zgbPsSVYZ0GvJiI
w+QtBWQzkdruNfGSxcqTRXhNrEnE1AFIefxODH9HmMNu+Fhfk3JswUzdKc0B89UnUTH82eWI4MUl
T1/x6gajipNSmZC+FjZWanzQHQh4E5UgWzBjCtx48EvTR7Kx8Il2UQOIiQyRzbfb3jGGz/gPLzgc
zMiDjt7ui9AEwvU6Tb8Z3l7uyfvKiH+us+ew7Ejp5zlQj14DDFxiVDuXH6x1uXtmjGa0p0wyZM5Z
gFk1cIyDYzXoKMNypmYJMedQwZ++JrMP7Dd3TGGZEM04AFB9fS3vV90g6cGP6ONnjtYWSfU/Edz7
V5NkbV2YfFBKftSW49vCI2tjSUqlo7msJigL6SXyu30bnP+OnZnWrpxvw/wQY4cfDj504Qy1+ogk
poBCOLGAw6Pwu+xkxIxZW6nNyGldapfxOLtPjW45qHSRCMMieJO6shnWsMdqRgc+GL7q8XbwTPIx
TlLbUEvfmVnXGXck5/Sd1rwZgTMR9+u/uDqFjXkFhXijff3FTRHj0JeXIelDhkyZ8QUmmOZu8At8
JhWf/DQK1Hdy6eCT61jIDq1gwZuYTgUyyT06DWAe+6jewxJzFT68XUeqyJ/Wu6G+F60PUsrq97nN
vRqyxka8AHp1GNmJPlwkx/CJGrOJWw/rN1txHuSdD47q7YfC4PDLkLCWUbvPWUFJeYmryTs1sQw4
u9CJNn7IxIIIh/bJe/Vf+AhQ+YV7T/4U1eWeUXKZY6JKX73mD4oGo1WdiHt2WUFDauMt0au2JI+m
lBixpL9h2BOyILlhgiAnwtYX1f69tV3hvJKUQJVNeK7X8NNrJJ/0Ql+5pZ82e9LaSU/X4Kt0f5RT
jRny52G984QPS6HaEe0K3ncr6wqByjuMWcL9vBRZs7XV0y5z4ovPCXPsVkEDCr4mac6GBqbgIPXF
0uwYqPQ6dEtIAeuDHBnR7M2IoRQVSzU/jE3grOtT0RqvUKlR7Jvs9bw65RmwNB0HoiwHLIEi+OlU
5gVNcK2HmGnD5OIc1jtZyxyePUktBaSbWDpYsOSMjhmxPKboCsE/vr05NSPWhk4+K0f3+I3CCj8h
Yey1Luo2NMmCDUgXGDfbWyqsS5DvOo9dy7x3Syf/NhWdr+69+xTFHRH2+yVwFKh2ELw1M6r1NKAp
DWtQmC/BddLEhEYyUNXv5ZnZu4aYqMW6PtaQY+g+fjNoZXQ8T4J6xEhLtgnqgcGHqnwb6Co0URyp
q6oznf4rteqw66Q5JbwJZyjRSEZ/09ztElUGhbkEtPGYsZ3W28eoOScRhF+7Dto7icwk4DZoxS+J
QGciQUyLLhvowJGJR7WPkHTwZFxRhSFi75PT9EBJpVgjiugfQPDTbzapezefoYHEIc9ozY8cBnjN
gjqNgfZ/1aSnKCoRmxn0i2av3KsMvoy36gf04jBRS1KOqm3EdGA0/WNymdJ0+29gFY4cfD49Jq9f
NAhPhgUFqkNV6bWLDUqDgH/j500vS+U/BLGytW3DFQyZ8LfwNKWnOodG5x4bHeKv3G1S6VhhhkSQ
lBKmDP1tJB3fMZHVyucXQGDHQJBDQA02KDOfXRZ1+5VgDeY0SKSCvjtFKV7AceOYKnja6mgtTsE/
bzDN+V5tUFU9NoI5bqjkG933PlIDRAWtvEEKmuDd51jlJEf5DOOOR1MAy8Nd9BnI+KbaZFqOY1JH
5vbNu+ZjQXp7YGRxHDVmT1K5eDmuSWx1mSkB+dQR0tRmpcQAmBrVeqW/5mA7ogniSlGe8LiFW9aO
G2EKOMjQN9WiMs/JaQq/zmCCcSe6/DDOf19+uZt3yxGcu90ka+G1d7ff6ivr831i0UP83nykyaGo
ijw697A+KM+urcPkNcu4xRdOFfld5zzRy5dRngxM1NClPzr9AKUv8gUslhzuxKbhfdLvN5Al1iq4
wbJJgZfCNTwsq7qOUtvcWzsEMqtFpz7IJmBeQImIqSGqyHuNuh37Jnz24ID+0XrS4zi4kDHlBHqr
9a7gi8B1K4tkyBPN/YZFBh7lAfVNcCW2fAmCMTuCjxQhP8ppBVL//Iz+Xn51nTMI2Xo/uIYqn+Ia
FZAcCmbiOUQi7PsdiAekSvplT+ygnduxE3x3LNBX7eEhOMSUAZjUghrTlH31C3572gqxwBYALvS8
7OklBRIx7lCv+FiL8I4ig2KznlptM4BYZ/9WYdapOuutLhD8Zj0vYDaKUy78MQKxvB6FvbympXPJ
7V/IQVHgYYciCwyy2mzzR54obMSabdBkaqKhabj2rYxmyb7El1g9P5CmVlNOKkuyoNVScvnqCo5O
thQXVc2SMNv/a10rUnsq9HeDuwQjcva0jQ8fWXZoa82SRf5u9Fi4geXVMAOPUB/c2nKL0exBuKqg
drYuvqPMf5Xw2aRBRaXXkmy8GlbBs/CSvcRYOPrP9IyVllpKmARnSosKsJsazBHncmh6o1fnzFf4
NaZWB4LX34p029LsXwQrk91aiBwQYVJx39GIprxwD39cxuNA/DMZemkT/6nw/QVuDV8ePXCZ3uy7
V1+7gO9eLGIUpIOugJIvDuBfnLOP6Q2FvDycwCMoa+nlBV/rTOgs/bE2QXw+t2hotVngQsE/7PkT
29oASXUEMvzFiNWBylzgwgC2FP5TnaO4nYCpqE198iNqyt/OY3pM2J2mjTSf1giDtsFSlSZ1Zulm
SGmlh3G1X/5dtK2UL7Li7SMiHZFkFzEib4bEoKss+vvoutZMVersJ46IEtuRfBhf+X+NiTVfF6wE
KMOYX/2u7uv5UnNZuV6814uaXQJgfTFKXrT1gtKMnpLXmVXV6kpY1uie0Ew/PQsV2z7adDSt1ftB
k/UzkbC1BL0dDs85Rbwgym/DMX9fbpM/Vdib/o3GdRDINV4slRpbsownBtsz8vJ+lcitPbrvOzBC
0/n8Xp7OYr6YFzHtJe/wodsZy9CqEvDD2kWYocs24XZkw30yJjhhlsDM22JMUAqrCPN368WoFJ6m
Qqu1lJdamhDI5oHzKysRLhjPimoPgUWN4YtpDSSCYkD5kU0qnbAARCCDz36QjuGW/8qRxWXdJ1Uq
9nYR4JgF4HdtGcg6KoPb2+Y7t0FGaLLTKoRYZLyu7CaBati4DVgMZX8TXiAiVFHVn2B73pOcJ/3Z
vbKwnIcn6saCZ9igvsNLakSllDZmR0RpIHzt48hYvicIQveM+/ZMbvb9CsRdtAqI2Bj8bWjqb3UH
hqFFlTJ68ffRdn5IESBv4D2ySAJ7wCHvGXTeMMbhs37/ZyybUlBs0vrCNWoB6DTWMpAWV+/JjUTW
s4POEAcmKNr8PCpRYUbyqeT52vZvqwsxJkgNeQewZOJv3De+rynYAtUiCLNZosz7Ltn15S23y4jp
29cuqroWM1cGoFe/2aKA7m4sezetJNYYwgo4bspwgd5vh2GzGau/UhtzgnmCFpIU5YrfWG/+aKdD
EcRy/nuN8QeHeobz66mjMh/yLVNUUaHuxEycfvb8svqLrkHyXqaQAhhFP4dokRq/kIOnBTbQ25/K
rwYDhOa5+IfJVoX19MjTMF5rlnvGSV/6p11cwoaZe6S99ReQp+HadckTTGmoIwa1eC0yP4DzdiXS
mBgEGkKO2V3B/rLJ5rCQ5zSCPQe562X0JPpcu79zz3BLcYU97BIzGh5gwTs/hmDFHlcu5ew6D47s
NX/1GRrD/l8LOHCarcOU+MiKaKKXOC24Td/OdbztlX63s21v0c8gdndrv5fkcGVtqFOaUZliOoG/
wJZS0kwXo8XKmFOiogmfsKGfAb+QL7IvTjaUhbjHsqhSaSBUbU+lYlVy5ycpE+NC/gAObrufUvpc
U+Sdovv69vvug1H/sclLwy/McZuAij393Bm9l+BOATcxWnmg0ZCgDJQK4M2j++S6xGagx44DPJ2g
iqO8pPjLCZJimkL8N0MKa4j4pE4qQW8zqQSl1HqScmIjpc3dP6ZHAX83OUX1rjU/kJtAfKFTK5xZ
vKEeM2fVBujjLAvyvbIQT+GqQtI7LjSLYd6wr2+nSUobcROz2uCybF4YOrlVHvqOMdu1yZhdvVqL
2aJ3qylwq2mfc+fQr1JTdup/lYgEDFzEiSradozpZdxgrtMBEPgw063Fl5/NsNI1572CaUTNeZFx
8CGZ2N6BgUVv0877ZaQALFrdK5lU19+i+/x9UanDy7/LVXsqxIm0gCmI0WKaewfuk9yroK01A4NY
lWERVTFHuwX3bjU88nu5XZ/UW1UOkh0tHzWXn9Wlj/NkwJu38R5MD665qoSV8II7BLUEbqbVyQNM
HOMVcHjCZKvg2RIxIbLSEAoTKvZJsCwG2lsvPqIQmgkiy+BxlBggSOUGUynB/49NBqqoB3XfpHZx
4HyLrfAAC35OmP/Gp/gWn6glKkHfYA83vUf/nO66LEZstMLMpanWU0BZ7RnLvdecLCZN8Mybo/a6
OgGDVXc0rxI7vu83Q3PFmoIr5Og1el3t+uTOzp1jd++Uq7Ldgpyt6TThrAxQWZKMZX2yjampR8xT
2zvQ/gnMNmW1XtoXFlhCYCcbuh5KXrwxwAS7jVkBXus8Y9b2t6SnQC2t+t9+wrswPmTAx7fxjEbH
EUtyG2uuiA6OoomRYkfGE8iEKRM086HQWj0nFKsM1Pt6l02KeZmE+5iZMiPsCYNUX73THH47Ak6E
3rDzaQaGarPVTaP1ltGnnpfGjB4eI3B+dWkdqNHeUAe5bFySEjRCWUogfnwiz2dGwhb48os323oB
rnvuYV6YsIxyOrFLY9Z/gWh5ohvjCRpp8m+JZsMNQoXIfUt/LocYSAJeeAmaHCH/GOJHxgm0ovME
lBcLJDoc+KQZhwkXZoR5Qwsc843324GhEu60UOgxM4MPjx9VCs+D5F3spf3rEhFV/AJxEcEdWFg3
Z6UFExTbTcaKYe6b8Mr3SZ97mjfY9SrJZnbi4Coc9r4v009wIDCV96RgukaHhPia/Iv0CTpcglFB
5hdjmVNfBlpZl4IQUtODC67kOgy2Qq2oWYpSEeYL5SMj2KmIRjdutWe3TMrvJTb4FsRDHSkVTl4d
3LgMwMOtGL/TN7N4GRaaX+e2s8+LMbk9oPim209wbMEQZhudMZUlrgxyLvU9qc8ZxasVK8u5uvy6
eIGmLDp37j9x8KlRBvWBRIiaH29XmFIxVJX5hmq5dZOBD5dr8FxatMjcQ1zFmp7R9plsOWTFl3Mi
CP0cN2i4mmaU5zG3BCadiNHRo5a5Yqv7krPboyHg2+XeSZ75aZjZKadg9uMRfYWCwofe1flJY8a9
PZflgJXhuVSfQRWsilh6AqxbeoKGumsIPeiwoY0NS4nIPcz8NNpT40BpAIjkpiKwEkcKxA8Pjfkd
f65B2aNuaF0nGJpi8ScKrBpOPt6Eh4bX4800k7m2BLts29BFpByFXUu0LDDMVSYxcCXhKcJrUQ/U
dMIn5UfrHnI+6DxdKjkNvh4UHoOnPaZmpK+VkM9yK/oSsyiaJFX8qYanHPAOxxp4HJzMyd8xqAOd
8CzqIqgus/7kUkprEEnIiYozrPMqsibk3fT2uvaseSudDTY5TjbGsKwwGx4IPvKajoJniAWDausE
EwqHwxFU3D8ecGwrVmxA9EYjKqmvaT+PkK85EWyAg8OokGcvp9OC8HXw+SsTGiyfguNcsg75E2uf
/Zyd9Nsu0ta4VypEZltxvspIsq9MeLCBU7RQ0qvx3MGP8uvLJiJBghXoW3hcSjyUPLRN2MV0luFz
ySVjBAtNoNV6+KI/y4pFc0INzrkLOH+a3h4DEYvQe3KTaGBXm9UHsIn4jqt8fuQCAB1q/RfK4xUV
Md/KEkaD9WVSU/1xnZcsRNTSK6A9pj+8MjycDfcu6AugCGN31kM8jd4haIVsc6rtP06gPeKUoAJ9
Mwvl9MvnEQsdhmisgXi3caI03b5/9bFw0MBENaOEHQS3pphAGGczEPli24dB14LLwx7xXECdLs02
XQjTPCn1PY4sQnBYu1fNBpd402UHAEQ1JpdRAQuRW7UAIll38L1rOKgcOun3n9QF9NP16EdHgXiH
Bldj5CaGqGwNlP2INMJQ7Mt069Uh+3PF2fZGJn9ptu6sebJIBU8vkgLwG2NuGocSda5soMWVhK+p
OTn2xYSfoPUjkIGvCQSvkDhXuExe4v0PUTjMTQhDHFv9Riwomh9gRMEQUJ0zAUJc4T70mNwx0LmR
6xMxsEBnxXYOzgG2wRTKIkM7Z4zzwfnWml/Rgxi/25+CwhpmIHYUN2+B/O/hmQGut4HGSzh9UVQy
R5F1R4H0SiEO2MUCdKDjVpg2U48mqr69f4irXsVbDlUt19HaMMBkMPX0S/P39E2yXKn98m68klR0
xOK0pQC7IkGRhUHhl9oFY4ATQzn9rAlbx4zPkQHwv6GJIFvuKw6sMM6tJA6jCgCLXmON+WKv7st8
sdmiIcEjA7twuGE8SDCHgrp4Of0HlfcxvqYmE5n2Y4Rj++i2OlIHVNkgS1wvSA0sEA2GdpXWvk/z
UJcqm8Wvzbj2cmDZfQKTHHhCqTy4nWneZCNdAhTDv3QEZajGXS5mPouGsjROLP2gMRlb5hNoyD1f
IYzxYBUTeDo/xNvy+O9JkY2ppCsvv0SqE2N/wDFyXZkG8wc6PYqYTYp4AUUE+l+KLRqbHbO1l9cJ
zzDpwOa3fXhiRhjzTx044jTWxEXzIgynl4yekbAhYO7HSI2Sn5R1nUJNtF0adcYCR89AwU+vtJ3z
+mzlwNjse8D9f1uPpe5rNshy+H34qQ2KCQNX4cwg/NaQKYX3MG0D5F9+dPjqrDcdsOybWyFwqoP5
aFHYL/xd6IsX9iO6km57t9tdc3rC/bka1+PNII9MKEayysBYDoxDKSmoLvr4zG06B2w4bv7tl8kv
jD4U2Zyq+QZgB+rA2avOwYTzXhP+3B1btauHdlwUObAZRtiWPQdTmAJ/l8vsNjfXYB5B1Z9+nRt/
CeB+/QIsuE3I7Aus2XB4Axp5wxdH04WE80cDCGxWkxoYyptQcaAMfEzxj+PQmFZm7nNtpSdMHLfD
4xAqAvi9hAkkVpEEPoe1HCuHG4KN1yCo5ugWo2f7uTp4Q6mO9jDzziP49ox4L2H0obYJNvM9aiV3
7tORjxAZQR3xr0EWnno7e2cPWNwZH0fk5ni1FqfR7d+wWDnY80UgqnvZPvfvfcIUM+fewcDeMQg8
uUWnXvGTDQ4fu10ZN+NdePqzAAQdLF8/7r73gTAS0RTybVWuTq/iEUgSP5lSR5vwFi2vzgCUsyvC
PDwjADA4iKg5zp1HVPPziGfEz/p3W2peqPdr+OxkqFvTBe5LZf+NNq2373H1Tf9et88Sc9QAZGEj
3juP4SK4jx+Yx75/XomYHcNDELWnNbdFjAu5L4nxxmmwzGYPvNacnzFszFqNBJP8yQbP/GEDsuV4
abRRpAQ5ZsvtLIVPkXWbk2Zrc6VoPPuvb19VWzHpi19EXStT2r6xKwOkkFcaLPBMg4vRuoNvq0SX
YWVZoStn5Bkdc7i7UQI+fJD3y5SJVC19WbZM2WjKgej6B5LYb5lzJvb9MayAHpPS9HLOGztPi7np
LoCPITI+0uNvfWXc7UcP3op3G25aF87KoZP9lNERkXoNjyou+4ZDm9DAChJFRRc6jfwWqBY1vTDt
uuU2hhnEL4MbfO/WeMbBxL48OuYMTNJmbKZG2WPEY/VYR9ilepjTLQGDSvBpsH8i4eCEMEBWnTz6
sFAwSqIjwIa2V6Gk/jAIFCWe0oYS9qWV74kdLQXCotX0yQovFva5B3+RyCs2qDW2AjS0P4SlJqy4
tPEEyNQ8Yg42oBA9CYTz0WlOnU+l/mZFS2XLQU4eFROthcBrYOu7w6JDAgNxJgo0uY1E16dfHGVp
ZflavcBd2VsZLfY1M3z4izl4PvfM29v9SExy5bnEDm8zMJiQvbHjugGWIuOoB8/xjSmbESN0oTom
oJIpKzJbbjzem0+FyTrnA038DIpqsLX7/M1JQWRwsooN906GXefQy3oMufGpiJ6RFZeCzd8CltXP
OznBaq+Nm+EphoWChQONa0XGVf36ktKrZ0xeq8oyp3x8YD4r4werxClXw7P12ICYWyxaBXFpaBYe
9FcXp5gcXN4b0JoGENdSEX6aKoEzfhriMXzgPjO53zsQLm6APLqEXodEs37s988t2mHA3ATLBXhz
gIpwacMQWrbjsK7nJ2I+U5MxIrU4Vo8Eb8yfS5wgurKMe1DiH7rVyTM9zdmnlkA3vf2KKpgyvNyr
b31qd3xTm+23s4OYjda27oXrPmNVCkG6ycKW8/62VaaeIWjGy7DYQ49uw3bd2R3oU4xro3LmHUaH
QTZ4DF8IKXuNaQ3ub4LP+cY+hGX7kj669XGEPDYLInt1bCmTdHhTLOQer7FNW/nnTbcBZgd9xTmm
hIa1sZLYxFenkjvyLNwdiEJvus89RBlIFcLvwAR/DP9FhJ183kDkOmAog1cA0+gGM0Je8m//6jac
q2nvgjKIl1fDTsM5TirRjhjHJibdHu9Zx8o62sTH7iZ+UNLH+y50677JcX+iJ0kM9dwuVmZ4Xz3b
JYNQtEPu5JMyNifHNJufkKCk5tIMzYnC0szwjeISSUa/WN2dV9ocsxbuwk1rEdcxNbHzCN0U/nXA
c1zC6AVaV86cylgyrAb23oW3JNNt+cFCoxkBcZE5OoB04pp95R8/XQK4L2Opc0tMR2HdHMnSQHki
zvN7usFZxTsghf7drh94Tezw2bA6W4LU7oG5zNpXZ+eR6ZbbC7bzJxHnu3jXxxPjRnGS2Z/lqwWO
pti1yT5d9Jo8by3C33L72i7bd05C2wL0pZ9BmcHoYXzsWbjkjRfxi62iGBteFpbdDIdyyyeQG33X
8Y8PmhC75VbX7AB1pr92/vecP2BydnfzfdqA87fiePZkvu19MjQ5mM8k2qBeeWPh0dwHuILwv8rb
Od3hNtnVWblhVwiHYS3kgkMfRJ1Om8MTEDx/q1+IlwBy0JNbJ/t9zbeUi8sGFeEc0jWZAneXEv0M
+y+HhPJhlTv0cgKMwe66QGICiSEkoUyu2Zf18xdrvKMXnHeBAaL0IoiDwOGeNag+XIMQ+LDkLdwt
xNAuoCNDN0iq3Ie4dwDb+y970EWwFi8P3gEnNSJ1b0CCLaNqv1e18B3cD/bwBhDStVr738XYaHPR
ay1uqFWGHQhPRdHjKelDfOrn6LzxNunt/qBI7UgJZfn9eM9haY0PxJ8GbCfCsP+wuHx4UGVunR/B
WQWtXIhV4YeqG04XwLwSft4uTG3KZSE3cs/c0FeMoCIhDLYnO+xDQGbdWYbeHa48womo6r+TRwdG
j1vhJWnf6d6SY2uiDvjhkDP1gm4LhDO8oJ7X8E/vUwWWqPq7HuYDR/iXF9pkKuIL6OUFsEczWX5o
ParBwVThL3XqyAro229+ytF0elV3oriyuM9p9XiyG4wN0LKfqfxjA70uUOeBYQdlPwQWalza5BSg
klVVcATcwkBql2KCmInKeWLY7HsQc2VNC+eH18lH6Trz6d74qF/p9ZVPeo7YDGhFXowjzLj6Ky4b
YdnisUk+h3SOoTF9mTeB/MadD8ireKJ6Wknf/u0Gig5nTbFwO4iAxNrLyoi8UeRhT38/pjo5y80N
D5X0/WsG+p3JBtxuGGLAoVETd0tYfXa530ytefHbmBt828s5FW7p4WfTTdAYLcimd0uW86AEGWzX
OaQlwiC96gxr9+vyXaSWZTj7K2eygeMKWciA+0C98BsPbrpmgrxzGc0HWQm1NCeoVeUOBnedFBOm
SMXVe9KaYaIT7rgBo/ewSEes9553dcudZPO2+cu9G/ZLyU+BRwtZqdA1OStHIPV1FT0/7TSX+URY
kXu37KAzovG28TqcbMfQnu3VtssKz1IvpxzcbYzuDTrFWOvbwwYI1J3xdKsQzBp9XhomAD2tTin3
wsP5EvFYWaEHMLWXCISzHMEf8XK6aUwWWO8vvJgz2gzVXYshSBIga6UEkAubkMeJDEWQ6c3oaOFm
wuJTq1rmJMpgZIzRC5sNbgX8YHDGAMKMeWbowD2um8QpYqDP+Cnv599N27G9hGvXu/u4IvASsCY5
2MLfvOD75RQ2OMe0acvYgDb0mBnOTXQv1UC5O2IFQWqmkvFQRDOAhPPSbQbzdpkSB6CB/9B7QnzG
W7697fEHBssMiRZ8tyw5ZDvYRbihyBF/bk6/cVzdwXJOWpjo51MEuNB8GkobaiPqedK1TMd/TWdc
iaERjuUWh/5jyNKONT3fJz0wOp4tE+IT3hwyHeZ5fzoNu9QVPUueHrVvf3CA2yStkuQ8bdXNGmIj
Cu7uRJfg0I/BmHk0H55+SeEVUHxCdrx6LB/ZCoblzaBCoASzR7qgo3/tL7sNu9nXAeVDscCrcWYR
YUE5wc5w7ZOGS8u0mO3i88F7PbD/3vs7Im0gLYPOeDVA1RRTiBFr8GbjDA9QQCblFvsxczPSllEc
MYBZbUkYrfl6wbbZ2syvqzz8hKfufVQOL9qRso2TzY/+hZsNpt7dKerOc1VcbXPCbtXfu6eUIV3w
YLc/z8tkeeu72f27J2jIIbukk8XXjfNUePZ1JG+KDG5JVDs4ZC0vaer65Pl2j10dJOHZAwvno2AV
7ew5V910u5v+i+qC8hlCYR0nChJMO9YA14s7VdEn7NJEF1AD2ksilVQflCeDFavIZDWQM5baTX6X
CVH4WtJqxhhf+Of2Js6a3qa/YXTjHkaLGXmuVFc7CqujewDHIfoZPt/oPjr5/0RmZww1OMP2cGlw
gchmRXq2dfZubge9M6XY3j/5TxyyFlHW3lBOYLiB+DdkcO/igFhwrzl1Xvsa3IO6Y9FCHmcn/xqb
7sVvhK9e5uVUsyAFpIzUSShZmszcPy5xUZHkYNKVqxLiVhoOMFPC5KpDN+NCREEDlqhKfNi9X844
3gUsn6BJcrUSbUgZ6ZgZASvhasJz2gicH7wrYftOeiuMX2ZYaMhDRZ5OcjYj5r2YoniWxdTblQmr
id+LzKkUeIcGiX95RhjE5LhD1QKKLEAtbE143uF7R9XebvRqHWj4KGKwRD4Mzh11xcXa6t7HGS2j
QS+spBUZ8UuDgzQcB4FHUl1LcKdrqUTMJ2yTAlX+x72RrSIYQnL5j71sISNiYfjQTw+3LsQOASiL
vp53Hmnp9HH8l7Hp3/iFtq+gH5fxPvI7bw6GQbsphkm7cNz5XKYoOWSPKmiHESzauCXEua/4gAfM
FNae8aIvJtWCdWCKton15SVtUbdwlnTELqQRjA1eMEE0KWFxsQD4CwyS53d7btnvsd4bDgkvB2cG
dOaFjJEhtC9Z/J0XoPDjcIWfCioGp4beuEVWgbUQIIpsB+r9ht3N8OKX7lC2ETVm5Up60ELHvS0f
btKTsRE4o15aiKBJnp4AC5pF+kPFwsh6VZ4NlZjzEDPxHlfjCgSWqdYq4KKhgBeoZIAH9iDgtY6c
uAanX0oTfAE4Z1NXPGtZQ7oON4wDFA8Gg2umAzlHshWFNZfSfWR1F33G7YlJSFqF96rGNPydUncR
VInUIYcWJntvN6iDEJl0z6AmxrgB02lsJg1WpI1H/jN+BQ81Gx7OOD5KWbKWd3EWP9un7iUtzo65
vLcVE10Ls5hsZ76FlOzwHmxYAOA5wDRnX9KZGXDkUs2YiUm8+7mdjbYsiHLGeVDRb52zw/bK83Tq
fjC5q8/Ioh6gkAitzmVCRc1vyxoCARhQyByjQ0AnMMnai4hf7i9gNUY5wCAsaTvQ4+8uOIqTgKV6
FxJuBciFuftMoijycb7TvK1HDyyiHHRZhsUyhjm76ZWvVgFy6X6R9iOAr9Jhw23xGRqAOqLQivP2
a7Bt+I0x7DFk982w7JFvDEnsBqjOCA/zs/LPtvWOti1xyD/eafCEVV73KT9hh+u7yggW6D0leJUF
XTV+JbsQbApiBKeIMHtvE1ZRw+1a94FQsA1tS8XjPh0s0MfWfBqwilcFJzPdMuXXzExqSdk9tN7B
2Rng+3NiKYINEjD/Ib6ZzENJWQp3NpM5XtWuRBjj9eG5DG7o9C92MGTb6IOb0H/SuliIQPbde2CM
goD0XHNsJFaspC3VzWLJvSOTyaU+IlGymQYRoZFUURBrhEnZ6efjE6vSkwodBt2dk8SUAUgDSmK0
JX7yHimGtuzRlvOa8g8iRZKb6IEEUE4beaJF9jHMk+LnyjJl+ldCnjI+/HlQq+FOse+9wP2EPlhg
h9qmy6ARZRxfDmiSSYNqaRd1demfmLG/O29+XkzMTXgIG34V1hou8TEgRvShLKCBJoGKd7G1oXCa
uYnPwdE3eYNrbPlbdgHjB80xwVTFmBPtHbxdfA/OfS0dy/9YOrPlxLEgiH4REWaHV+0LSEIIZHgh
DMYg9n37+jmpnvD0dLfbgHR1l6rMrCz2Pk5sqpuv5iW+lh2gS1MOY17F95HSd/KPZB3LwLECJ7G8
GQv9SV6Jdto2l6k/n8+dlcFJSr64zFo4Q51dDuywzejIhVId06KVsVy4hHe9THsWJifssvMtx+TR
pAQj5NyzMnL9s05A3CGvZ6IIdUWn1QBnVdzgjCTJ5ueqno7nDWHH+Wiuh5+cw97BC5LViIrV5vIo
R55UzdvPtWcQuU1pIdd0FPTojGBe2tw6Dea0xjtPRRYYWNEk/WjuRz5rs//icCZFlLxFaidgE7tl
ncKOVV2RlDaSrdugPzGWWKecNX3Kd3AYtFqOGskpPMx1grb8iyfDysI95He0x9ayMHdhwfXJEWtr
LuyF6JkaK/VO+YEYTABSSS5B8f7QnIKnoe6kLPPtTJo4M14tqWlV2yjPwuvky6doylq0zVPIxWUX
LsxYz5+0mde1rlxMMXsN/8I/XrwmeauFByYlkOZqVAeHrBgtv+g3o8J1Fwt6ziYr92YsG2A2hbty
MafnElMCbpXVnGjjRSGf7cQva3rz51MwJgVeXbvLZOBlFLwY1bRlbebEW+mKNyjM/AHv1e5zjSoU
M9wGGiGqeNDFnK2TtxAcVZhtvqjm8huxmMKTt56fvEP4cVkh8REQLNrlBdd18iofCsQeMKnspZIp
aaQPcy51dMqLUWNSjGb+2qkwC3icj/zhPcJuWlkZjznfSeAAXkAzzELkKsTR3sMDtOEOcYe0VVzU
QrsGzvXdxjUSN0/dvAqxZk6rd/Fa/s3r2piIdu1UU/WFDurh7V0+IO34RH82FgHOftRtG2tHE2cd
z1gsqOLkiuaieWtH3egREimaKRVUSSU99j8eeD8zvepdmY116ALtmHOt20zzMmW3T+rubNiIETMy
TOo+8CA/VtL0ofzr477jen/Vqw2Nzd/BI2lt9wVgrXqgNJQSwRZC61BStfVfpGlqubanQ+c/Q7k9
JFIj2GTtuB3XAqlWZ33KKK44sVMJ0OvGYpHk237DZqpGHoKBridTinqVbzdouCR3akRjrB8tvS7O
PS634u7Z01chsJl5yar0Iw/XE+wH4Dc+xpLJQnoHCiJsWL4mMHCfQRO3hcYQnRetzMgRH8CE+yVB
Or/hQ/fC4tWYYWDbwO14R/R8Jkov7O302sfeIGATY8zXw4JmvRdcSVd9eCC51D6YnnuTWcND9GeT
/ejGGmDS+E1SgiYH876/dyVpu4BTtskUeHK8b3P+yY98TtU7vzjHSYDYI9mRCPnX7BI8cQIb6gwx
hdD1zfxbSBZgp2tHRrqI2riaTAPCa6rzNZ99NE8xgGC/sDVSzRxMgb3r7l75zn50ZjI1Sc+tc//o
MsXtu/tFKwCC+sKrMZBXRu4JAUIusUOpxQ8d3cLuMtnwpw0JYOJHfCDA2rtYtDIWPJFot7gu6+G6
auzJhWZwx1eaw+zCZ/Jih8AU4q2KYu9D96viDzt9EzsnzlicIsgmzGNAxjJ4sIVs5hVip465pq5E
Oegl5mPg4M7Tk9PMdcM0Y9sPHsOPX+VRw5RabSoriXM8Km3sD8vxiKjkzSfsTka9d0xrnDsPDnnd
WJUD4JpeIz7VxIC3MJMMTfTHuVKQSOpSdaZNr249/HP66K1Pxj1SmHHz42v/QBaGnoWMX2WnXQrt
XoRL8Bi0fnArkKyYQbETkxSM6V7IMXngA6/RnvXWMB/ZNboaZaRh70D39945eP1+shOWs05nfJhU
mayinnwiQM4gZjYLUZnazslm+JZ1kPvgKiMf9QeH6TsitkGFM2321t9t74sszzgHnZ9z8Iyq3hFb
4kfwNfy4uKchzP6GJIVWJQNfwTM+0yN1JkSURfjV/5CYId7DQIShNJDAWx9v5hO18tFbBvPRo7YD
WRmqDlIFdNSH5JIxTpyyH28OSPFg/sVjCGUCeQyd7a13T2/UeDibBXB48Bg2PXJne0dm3hjtyWUf
lFpwUK6Wj7zTa/lrKNmqv+6pa7xyE9KB6Gq28/PgjEpmuA+u/WrYBY//eKd4GyR4cvOX40jBx1yH
9fwFVcscH9TD9wj+lAQ82Lv1qDKaGcsji4ZDB+oTetlvkxh9euCswd3FdXo/eF041YnB3QvWxS/j
FO+DNllflftTmA48oLD4kMet4Bgc4uac0WPrCWOoDpbHEedJJAWsqxvRJ2NCLUa4CrYv3J8FTkXJ
ym5YwBt4QidsEZz22pyPZr9pjNsk1YApsPE4CQHH7NXpR351EEesWPaEsO7tp/AV8VEg83m5Y6lt
B9vgQ7/aTHbsfMOA5QM3YUNnsbNIYej76DjYtwsT2OVJUDZ/uo+hAIAD62gfgCaQKFVJOyVsThk5
D/7YOgbHKTsbB+qad37bIi/qFp9CaHbipVvm5dPlYQZtfh3gr2C28d0m9In87++j1zbYgLQOJQ87
GnNI6pmrmHI3uSSHRDhA26n2BA0w4Yi06h6wlRLHXfaxbv4x6gSPGaUTKp6g/I6HyybHbbzMxYuT
qAPawntD4TsaOD4F+cJYbm2qpCDlBnNSmvyyxDBOj5G8MRrk3jVALtAVdnJ5a8+AUECTOGinqiEB
MlNR1hWpgJZvlTQR9zay+5q5TYsUEzneGC88u7Mrg7juN/Q2ZGX1m+6s5GUneszNXAgx/mJzz7LG
R6BF6wy56lHfIcs8vu5jXvfXXDS4ORIr2/l+krpeuf9NpsqOC+puKjGo4SOnVa8mEu82l6VEPOQ5
/qnGUBjhflt2Eiz+8O5rGrX+Jz4tnpSk1FxqVE69S6+DsIlOrp1AA9p0ZoG0Aj0MHeGjqr2n+/K3
4cfvOlt7b7eWx+ASN70dMoBtsB+Al3GaHgdbwtQDMTx1fu4+aIbHwZ7MVTDdxuEhe8flJt4SAGNm
j40B3upgJSPItk7SmXQSnNof3mpJIEHTd0XYiJhorsz3QMJH22WLPGllXL4UD5HC8iIf/1aeSvkr
7OiA42Q58veH1zwSymz72z5TAbtVaEJ+fEWKw1KaWQqZCcJYWuprisk8eKZN3BQW/QZ6YQKoi4ei
/HATo9SCYuQYxnFasfBhDszDP83hYwgobU5Xt0OJQRfD9GZE4l2P2nYnIwTiSFpwvIf6S5XAVZ7k
798GMHfLIkr7rSVfScuCPidYl1E27u7YIuAEjHENLlvDkQ3S/TLRhlFEwGAoSiHZ4VSOpCRhSFmI
MrjVCb2ydSxD1WzNAyH0yavhLFBNVcnWgpt5J63eHkURGFZ8dZr9D92hFOpWib2utM++O4K4P7h0
t+Jn+bfz98pvDS/EZfJOfpR9SWbfGybh7ym6RfgJYIS38X5qFEOoyEtWt1j2KMUv7UfkLHsbI3wv
M+GKK/dBysttrAI2LE7CqpfdQSmvflBdV7+ffl72E/10pFpy0R9CMsiLbvq+BSGFiV1lsEpg5jbR
EcO97mDzo8MUZT/kCrXsCKQef+plC8CPXGG67b2CB929iUW9r6ohN4ZHgGIfLB9gELJAWYq+2gP9
STdLhfyQwRlcGZDX4MG70zv+bfB2l7/ZsINS0HmZNz7y7tTuBpJyXVVytmz+eIN21T9ha8+DaFkz
D7bi5wczPUEAqGvIg6qQN6ImVLMi83WVv1UQxbGD8XfK6sjq1x460tHFtFFvleRchHBMmOYs5oTk
641BCQJ/XkKje8yn5XmndGxjMGda+FRf8WSQb7SIPgoR8KWOhdiJUJ4zV/hyF3JPn9i9JAHLeTCT
lDcqiWiTJf1LS7X6UqYJHfnI/KA7SA2Y0GUGAhXqKMNbIDbkxtTWj7SEjyzdhhd0x2uQRW17jybf
Z4i/ZTHAzGLoRVnnivHxWBi3ZMENdupq6t/BV9V6/d+74DhNOlYFuOXgty/jA1JyfpeOkI++cBmU
1/Cnu6PBTePpnEXaUYapVy1Y7wnMJcCwgusK1DlOFQZXJqN9rjfWzNAr1RhgAU2+7UFXlQZCOQoC
ptzToj1y1gyaVDNpOqu7sVzy37jKCCAGOo5+9ByoVMRcglVg3qJCdKYoT2gxFDGUYY/fvbuvFgNg
xjBhVbTvQH5GpQExFgl0flqVAbAyKas+52YnSzA1tlA2TtY4NaYL1gHjW+olZWMjofEKFUc0yf0X
LqcCMIm7OPQg2/7pkH/kNUfZEDgauj6wNPS+1CrI60d+ASoYpaQCaR8/tKfUEzGQ8Cts/nWt8nGk
Sutv7a29IjlmwN4xDJ7bBh5gs2MkAQcIZ4+g36w3qnUjVIxOJVHzcpyaqQ/CVAAFsEy9dlImJ/Is
HLbCLzAq7DbMCm0jzw68O2MlKzeNJlgmoTsV1qaCyqd7crbgcBJEgKPwRVbjkCYpjcmRQRTs7trR
5zAOEAtXQlPUZzQvFzQtI9cGpNLLOWK6oApbip4JZlEKgCw/lUckQq+aDif0l31FklLvOQRqGs11
DFbKrzPBHEGxEmOHg8Il+AQ5RSJib4aIIEjJhMNwVHHu6XV17x84RNpTJn/PESguwj3KluCQCvvg
lE1wyn8jT6yKsbIRCjh7UHafdyWKLpNGQnkiM078+Cx7VzkXc7DPwQvtPVjPxqG1BKhwMeDcDe9o
UHZ8OpGa8yTfkM15EcRzxQ/TON1yA8Jpwap4Hf9GpoU77gEkU7AXA1fibjeqE+Ld8ONtOHRQLhLs
uJIzvNgsigHHC0ft2hL79O+g1X1/iB93JB0KjCrKX0ksca/hKNaZyMlYbiR6p3/MExFkjPKE8E+H
1QzE7+UdXYIB0Af/wYcBU02ARczVUvbt2z5gSZ8TmH8yjzx2RogB09gcwK8JJp3WjySQGtU10wb1
Y5lNiQ6JWRltsHlyoAkBRzpLSJ4VO6gdySxbuRfvFH5N6FjLF70O2efUt4XdrzyKWz0h3ORSxBdK
n2EVndPRI33hnjXCj0S4JhOTz99ZzEjyiZKSWMcfrx4WRol+8tS2kCTT9OH52hlXBnPPYR9N8SHi
aONg34EdMCJcHwwtw3bzbvhJeiBJ5jvp0kRGcQM4CUAXKqddqFi7G2nyb5lm8nqESmOyHBmiF0b4
SvS1T2/Nj7vYk8YU0HzxucXy0VRbs6nMmMFnM8s+vpbVlcsWEk2HFkEjinUfofCGF2jJQTsQqRiT
jZm6GYKjEV+1qdpgRvBBSwVcSg8JDBgZ8CJwL4Kpglisy6MSarFaVjRtQwJAwIc1s7GSLtfkYKQ+
jCQ8Tjm/lJWptl6htjRJVzOj1w6YJBNYSBmrPViRxRQBo8XPfDwIV+cjLBROcz/YAZi2zC1zW++k
D+QXSCste0iAWHx39wng49BISDcKFsttN+Boufa9JzgSYBBihKcuVEfZWIUXCzBTcqvR0MOn+CUE
fy4xN55Mog24SXIGYrRY5nnv1qFxhG2kVeMb4g8l54fe1zDcRPgFM6VhXvwuUmHIb0d6Rcw1gaeg
42EcAMs3CTznMWpD8mOdTQL6ZZZX3+ZGmIk8wIr5IVqNjqNicIeAE1HLE2YKBXeaJgybOaIzgA6S
0fAA41rYL3YlVvDgwZIiDgbn5SadzRoIDGnVbtgmq7ZPYqz/Re/84Qzet22ZneSSNzDPnmz7XQAE
UitQFCZcrnNBFsdUzyIBWrzM6zfoXXVand5QSa1pTfMIDn+n/2VTnK0zr9l/UctANcPVvi4QwvCD
M0KUHjis35iwB6CxQyxNugAaecvrqvm0vqiKnm92fdJgQNr0Dt+fnbyvuGmvcyRe6/w1WIEDRDTt
PUC/znrt0QrkZdKmKrM+pbHEuWtc8SvCEYwwtR48nfa0PV3xgwTe0VJs+pZ1VfQRk+1HW2YFWwQJ
ySm/yHyLj6hHR+qKCOCowthmd2s9/gRfUCDEg/QjwtBp0cg+0YodhR5UZChkxx/v2W+HdZofxfet
cZwynh+IM1Dsls9tsXZe6L5x+QQolfSlYndTvji9VYABE/03i+lOAkKGoIxlrBxWGzgEgnUf7cjA
tGL/AXgoB6xMyA2Ag1dJyadYnTSuUCZUesHyZCHaoUyQpxtjCuodmXa+zX7GjKGWFs0j+Lxwbfoc
cbcXBIKNRBnWdgSLMvO5pwOXy0ajc2fHCaITccvLjgvtTOgqmVe3sDa5hZeQ8FCpk5XCTIA/g3FE
Aje1iNvlW2RndmoJVZ/2/Ey8yZ6+Jjdk5oEyNPi6R1XFqOg8ByRwIx0zumEdcB82Bx3AWv7atRV2
VqOT929PbDKRdNfgpzwGXqZrJYBVerUL3VuwZUPneiP2EhY5H6AFpZ4huh/ug1+Ejy8uF99cPmCp
A79TBlgoGpR/6byk8I01qev/MueQRITVyGOemGlChzGJX2DA2nVxCGHU2cM48jj0RPmw/QInETkg
BkevIbi1ghIT0GZA6MMtigN7MfCMOnaRHKDCG5g3p7DOMNLPijnliaz5t/noKBVHBOoBPQX4JIUl
YY+rk99RZ/sPsKXM8NGnggwxhSCZm8wp9kqt5IaNBT8bvJB+XQGkFhjDy0tB0oQLdyE5HsEdZzYh
9DvSkRtnWA/silmyRROy5cxhAzdAZGDlLRk8iLJCpgz0A+vM4acGzWB40Iai0LoAHiiK+D+FA6Vc
iQBHcIUQJ1QT/t3VmHaNExzjw6Lm4oFhNK0DnjbTV1S7jHHkmCFkEv79DHqLtTTHsCwyFAQUIaQi
m+30QTgoxQMlEq4Iut1QcQeraIh4RVA3xyfKF+KoD2cJchr2Z3ZMIukSwyyPvawOVsbA2HfkrrDa
IuV4+z7TmDBGw8VkYcJK8p8pBFOpi2wrUcl4D3/af4E3nvXvgHIQh+TvTHKwoUbAWAgk7gK7XCgn
UReNL8JThAkSOqgriaydwj6IFo9oShgYotzgGvAU4YxUGKN9QVFjgQwXLhTA+ANFyQES014GDhJ8
nOVwI8zZkg/RvJyFCIqqpKfD3GGCCg5ceZokAs94d5p4XPwO+rP9j+A4eogKmUOThqijjvJ3DVHY
SHSQSNVKR7pziWBoXbFHOFusD7VP7YaHIbqC8jxvsIR8P0PHMdcsXFtu0qZuibazTGOErYCeosFX
oyab8arPjZkQWOCjCObgAuH4TNnokSfegp4yEKSgZ4ucUcRuqEmojUA5I3kSIRJcJl6kDBG9BCUL
Y0V7YldW/aVijy2Rnxa5gnedObpcPwVPBlNC6fAyvp4IrfaCjhTWsiUoseryBnszQ0gXvtDAspVa
PFuIXkItoN87PmdItPBpU3mq/MTlWHLEnqzqA9mevUb6wSmqNB3zHnjNAOoAI9LN3L/Q48asJyp3
vIYy1KIWNd24eC3goZHv5xj+4kkld9V17+J8pU/OEbtOdaY8oaj9xpNJNawV5+0OxsdcBew4rNnj
louhp4pI6GtJbZUaNkq3Iss6ldvKIw27luU9CKmeQCF0YlnKDbhhZ9p+2SXRMO/Uw51o5x+oxuzR
iChCIqIrF8oqEJa8Z65rHyKrYs+58U4f9p8mZjoNWDc2JKc/V8DX4mekR3qDw8r8dU07EZqwON+d
QAbEAmcR/KDIAM/8ODOak1zZWGCjuRdqtjDlrKoFANIRKkWxb5fvK4bBHu9mqISXpzJmuKlU89rW
7xELGW6RGmt51VZK35jwGsjKFysZ1tuLXh9oZBxhv2rocuqRMILL4rXD9egS1E0GrsZeZ+o/o7Sx
y765DWFOHsNWueQkn6g7rytQt7KQ2k8Rck6Qn7CRfVdwMrNaQQ2Cp+nMcXph4es964vK8MPIRXJh
5m7N2eDkt7FCuxr3sYDp6nfVUaDYcW+USbWdd4QsDmT+e0s+LWfgHfY8YCsWgWKV95ZUQrzRnF3W
qsNaKa7mCzy24PDncNE2rHRFT7jKCauYOGO7cilWSmqESnztwNvZoLNttMtAphESAWsjT/PbhKZK
qz/87cJYVZ25qrpWHnq23ppmn1SffaznWHvaxz+AfaTK4rt8uHZKkQxKNGovrq7CB6HytFeED9EB
hRjcrHn+0ee/MhJewPdgMxEUQMTMmEohoiyr7jU9eMqddeDw+pdCZihYhhvnFZ6hGNBSknahv4wr
cNQjwmD0FwJNNa+pPwvqHsxh07v3KT3Zmi/igZpznra9Sl6jTKEAM+/f4tdvZ4mckxMs/vT2Havx
d22hZWOKsMfDPnxjSxxz0pwYTKjSYD+6zBUmnPL1l1Fl0kfNlPDy9/oKak1zRqmQe4rvT//UYWuZ
JTqF0ZbU6Ie6fFIarQDv2LC6F+IjYGKdZPYNG0GERmRLyLJ8WOLe1+8XuB81XNgoXc3XzPzMiFe7
0SVH3/HFeRnt+6ViZcvePoBIOq2hm1DDbkVv9eu99QKC06yj2PK6H+fjfx3NQ8fYo+YN6MPar873
qJzazt5+Hs1n+XLwAMS5T/s8esS1nwbU756i3T6cV/KcVgjqfldIxxoqKdzbl+SYvrJLsvm9ZRdf
RT/wB9/0tGEKfnB261L38GjaV9ySCnPToK5wjSXo4j5+IkhPd8kuQRq0uB/DB7gXXXeBN9dWnSZn
ZE/nfqsbdSBp3pS6uY+1dfIPWedPHP/driyaVJZAtXMY61jdRtufVXrxn+PK99f4lu2RJr0QWIrE
UdpJTO8k21EV3Zbo3GNUWXBFLN/e5pdXIGmoGsmJ2oIuFkSUIgdXf580A2xZQVmj1YTSELvxDcBM
lXKT1nRqWAfYPJ4hyOjEs2EdryzOcqTR2Kb+zViE31W8Ti+U6n5R2DvHHIqaqviIl2l9uguJ5RDW
V5BIgAYAj2NbKwyAWbLy7uP7x4YytWihFQi6YqMJ6tTMM+luXsuqxUj630kD3V4xog7bbV9lUtP6
7fy2Uw6yWz5LXvl6uBOzeUP/VwwOQ1j5A+ToOTgaKEmf1AS/y7p1qijYU0iWFJ6Mnmo4myvZ3Uuw
EO+RL89JlujxCgiBAFCgkA7eFF1Qj7oPAfto/wHnt3jG/LQW3M7P2+kOthl4/+5nFks5/6SojlAF
VeXbaCMfjtYReRTfpXDifjcpq8CciCWLaIWMcUhdRR+GIiDz2ox7kvu9aRF7Rkv+XdeI1XHmwS36
8cebVim0V804f7xRYgGKXPh1dzKRtp+n4iLyz09gx0D4GIa0cINoGlQEDPc9nIY7/LbKZvEqqf8J
y6xCYtBaSMJFmXxh9gUoPzrKzgAenUMUw82rf8aXsO7SAVKFMSgGgtOYK11lD1rpIcBzD3AU514L
Pg4FslEZ1wCAhPwrb64Nj8wLoHM66AJl89Tgj9p2Ql77J0qmEdOO2MM3yUaH1LA+kRokds0XWqVD
TsY6ak1Qs0FGheQDXucXSSfZ0MqvZU17k6uWYp1/1Y3lJQfDMJEnsfew+0hSRTSzlD5IGCa5CrKj
YtkilKuxzQih4oKOVEAopBKHAe3logRbJSZdQf/UwnAyMZBc9yjn6LnAYknu9hYAWojDCW7J7Ho6
Jyi5HoMxb53hgFZ1W7rVrdI4+4cywRja007HrBHQ+Wz3dts7Dc/uegjRzawSOwE7ze4jBXgDdT07
HgGJoMurgUAFJJKMiAI85MAkEiwPu9rD/dr+wBJfEnYX0skVfl+rPvxguBdpTIDCxjRzWd/WDeoA
IeloC9SAZoZCuD4CWEAQAR5dhFpNCskms6zjHz5WMbqwRUPoA3SDyg+uo6O7nVJkUAd1IoiOlb0K
gtt7tLFWt3P37K4GZJ/WnZMVTl2GYwkqf+fksJodIokagT4nklYPkjNwiybP9QN5seofws38hqNn
AmYWFaPmyd5wjQ/ab5Yl2jX7NXytyTWuvCtqBTzvEzAcjiWrLvWq8mSwG073NpWHV0zgOEaAdEH9
Kil9p6NZJok6z53KxdOwrhoHNAmK7gDUeYjhByHCsb8brrfmJj4OTlsTCQuHblzDkmIq2HVtEh/O
SKpR6aBraY9uAUCj4uMCbovTrEx+EYJw4KxCYHWrIOv6x2gTTylHkS6UoAgZmQQEQsZByJkGVTSf
p4TzynqO2iF7j30eIArZTdC9oKjZ7o0K3B+knE+c1CVfLDwBvrD7VP4DkrNrwrir3D1hqAHBRfxC
OSOlRvwQ/UNJgE64i1mw/5cvfXq8EQcS/dakNdhRoriNFBDO3Bu6UJXw75zVtB4eg/PV2HAMwxsI
gEFhdX27O4ABAeh7xqxbRZxNNEL9NfP1wZZ7GB4HKmf5fBmX4XPa7RgPtCJVxuTN4UVPRPZ7jkX2
RWsBYnqzOpPtAPhC6Bd0T3KZ73D5ABbKEXH6CL8qP6+2eZ3s8hZWBxtWycY5AYV88XmFfRnewQeV
37SS2uRAJW3R521AwcFxmZhtyJY502raIPoAae0YR8pdKgw+8pqQMGINF8nGUAdWvdE96+isY4pu
R9wpoYTiRUpjhjvGk27oQ3TojEJV0vIyYFgNbt5uXvtF7AQ+I+ynbTb7YH8PYs/ph6Bo1Z/1Tt4T
QGneSFocwzD+QrJR9CT0f0dbLqFFSdORVbFHAcenQH/9esqVMXkTyWuPfeDhUdGH/Y+2fUBN/g+O
xgAEUrlvgA8JhugLWyDU3JebNB3BEYp24ShpJUvV2M6jQs9YImBjtmpfedB88DzeZZqeyB9B61m4
Hr34epfvGUBCkQJMUQ1D1Bx80N+vptQFaf9onJw90MXJZv/4AI4wpCWwx17SjQjyiOu6JrLcRlKr
G43fCzktwkwKlpsRuM4lp7n8cOYXAwkiUrGw1LX6a1yj+qoVzBvB7iHLPgmt6r15kz2mBB6gRtop
ql9tW3viBfgJCA5gLAWioHVsfPwGVvZ7y4UKAjMBFCKEJYoOY5TOoaZo/w4uImKILdDshl3wGskT
gexJwgGfYFwAgYASPu5MT4PB56RF1wzNDoa80Z7CcAlTJuIAUi7plXmN5no8U9gCPpPVMYJR+pT1
B6TbQ7ZTTixISjL3lrXLdcgU5n1C/SKyHUFadU81QGofqrj/zOoU6oPO6Zf9vmn0p5lIUbSpbrJI
FYlMlTpMWeNk8uJEBIlQ8rUCxuasCbYBulq+UsKYVw49Qoi1JoEt+8OLmadxAHoDwSMG46c8lfor
cmf8sVKqdIJNMr35j4fSEWOpwxCyWvtcJgE8U9gh0QF1KUlK4LBuSPaAprQAV1HeomyaEvfsC5XR
XFI5jiMubslCYbtk09SmaxdTXfja2XEUinaRboZ9PWTzvcKEV1lr7bwZxk+Q0udIGz1oFZWQrEeO
nNEmhrGh+THqENKQXFH/3W17nWWbzYYo3Wl6XRLzB7pGDgqUAVzyOlEyCzw2JRc4oZesI9HahrvJ
bqIWrjhS4GhGDzX62KpxkQb/aEwb6LooSwSmwBfs/w60nlT9Mwbq5u+jbiyxbcvu/uIZicFcXpng
TXFqmadll5rtI/k4VjQoF5YH3IhX8XaIGxr9Z2oeZhT5hU6O57iV3wb3OLrwhYPoX8UtJnf/hNQB
/1VfTvt4RFlFTAEJ1m01GeLjI4fRVmm6sGlhqDAz27hYfWEcgF1UIVAFg98qSXBcxTCinq3+8AAO
1kiKH98X+cV8fmsX8w5iop68stnGCxNa/OE2y0ppFXdU0LJ0vA8PlZoLTAosWQ5i3Qeqvg8x6MaI
mLpk2eP2GtR4fY3r5NJT+pvmB+vdv6bA58Q28NrH4JleU1SbyKsuGagJvx493HJUESH04CKmSoF4
y7z9ov5nEi27pI5lfQHYJQruIVHJdnlmCX/8N0naLakzVQh+mvA+zZB02/WnoCrY49NxZ/nPDryL
MZhabXaxmGvhg/9gM64ALeELJ1NoSqia1msCrNKjWPOCd3sb7x18eZuxXHyfSL8QVxdjSlYBcYJ6
XB+iX5Uv+uMbAx01oBKUpDUrv2CceXD7RWAbtPo4nTu3taXKK5yHLQGVs3GNypIaWfqX/YymreA6
LiI6xz0tBN1Ho4UNcfV7j93KIQMOpsPqCSgIUk1DJDpNDVUbptSlD3RLDEO113VmY0VhJ47CPXhB
ew4VawuVh/ME8tgPaqOucye1iagnIqpoknD+PMcdvIoyktEWHQj+QPTdFVVbRbpCntg2foW33KhS
FTZaUM/CiaCmr9DzH2uqeq8dJi8FFfwnhyJSgH2pzLKMs9T4gpEM0DxfiBPOfcHubRai9gBtvJyo
PFkdeo88y64gbQ5pFlZc71gV4E230ic18Uu/B2Vfau5yRXVDMREsdT3dNiyF/oAA70knq0dlYWg9
OuQqqfhXorXo2gQFO9QRNDjMMwwfKHQ9MROJd3iPM1I08g9OSAOPw010pTsVNrUPk8GCVDWf6Deq
9nOSXN6W+PGl8739k33SaoxDTXylP8miNSibBsPSEGZGcLyUtY84VHu1gKbDDoZQtNp1eV5/tz09
85Da87/177qwmmyaH38+w3C5WxraFU4V6DNswcbSZmYkIxsMOVjKTeAoGtZs7CtE5KRBTxTn8L3G
o2G0QzjiU9PMZnwBm2q8jc0vkdrp94jd97hOrjB5q2jYx9qIY8CpA+6d2N7mF4z/HPDuChstZrkd
2VmAC10osyPgfk/fEelFcg6rk2vwHlBGMOjILSxd9/neb4VDDYOA6WnR4mIWu95q3Jbldw3nqcX9
r46Qm9nOtkLxYwegDqnn3VylpwfFiJ/vS68VVJBkwQsA9FWJg6sZFsWcB6jY3W1YUIxG0pF+/e3B
1diiGVqE9iDKtP8B/8OpBb87aW3o2mW1lxeaqoEpY2RNaIsAGmQAgJOOfXRsXo3pYexcNlwAfufP
oDW4/tENm/r8i3VGjadCT7DXn+6CVdCCdHC/xs9oBYpZme8Wl0klJ+V4kSyIbmeMPg1/O70TEL6Y
wUpszpJwqMzhOKjh7NNv2I/45FyRvHAik3qg4OzXv+AJPxuztrGLPtERwp0PRpoJaUeLpKvScKUR
oPA4IOKk2Q5cybvPm7h73NrwLGXSXlCosGZLVbENbc18Du/9faCf2xO0worA4sKRV8Y7FlFjAgiy
Gkk/8U8hVkgWQQFFB5oQE+FfiTybdo3sS5VPs6xOFgYIJ8oh61CKdJ20fguC6YYl5ODwJy1hdTrz
rs4zoW1SXqCPUR6uWElkyNa95S2fVBg6Q3GREiEtbk5VQszCrrPaVPf3MUigEDKwUyB/4cHuwbmM
pV7SISzBhIisfTW6QPA0JmUxD9QKcQ7UIYgOqVvq5gktCcj//4VpIrPEaBzySwj/sUA1MnMWOXwI
6jdoZAIW0SmKp4mChAOkFJ8aaUpCnmVqIqoEDHUQOySFA9qSSAopucmyjHybVeH5XZJuPgeVgUJW
fVOUIcEKOcgR0kf4MqUYPLYszuCKFPisOYwIF0nkuXi0P9Shp0SMLmQQOnI+T3wyUTSMtnQKpRiK
KVWfUxpiE+QpzEtTpdcoR0r6m38MuWBeLXyAbcssBp8wTf3F0k9TSIt0zwwgdYb4YU5ulyqi4oKR
rCkQ1q2LnUW7xRNbU/ykR1BS3X4rueF1sxr4j7n0wXA/KFcYV4qnOpRPifWoqxRLdbAdHkMFHll/
m5ERMu5iiYgL2XRPc2kpV67q2haLq4OLq4Of4sXGBQJ3RRSlVys//SGd6OFBzZbe7t+/231K5GDS
bsFCe3KBEYXEjdIHoUXpAS3zlsihUCgD+wLq3EvR1X6J3uA4IhKgGLABUtd5StWBEf1QMSWDwexE
LoT1uQYGMIQHB3n3i8iJSxYopATo3BeZiQ4b4TPLB80XacqiYSENRRWNpAjaT2igHrZ+TpiHZNQk
OPpR0eanULqfl7GEl5PAskB9tAE74zagCXk7vSO/0ul3+Dv+Db9DCtDjmHnLojRAargwLgZ9UDUX
y6ikYm8ihFSdXOPJ3KuYzEUSCig7XQdJN3w5MAN3kC7TVi/lUtBzSJkjISt7KZXhgr+0iFZISDh4
eFCQjm2qK4S7V1nw8Ngw2chASBdbvYOXwPtL98oXc6BCPvxvSBCgmdwDxaMzp96/Y64cSJICHdln
hADJNEV4ZZ21Cn6kcRZN1o6Y8ORn5nIJ41ASkXyjYrfRe/wTq0tmpQ9UAaDKgNuRnlib5aaf08ij
6M4lSRLpD1YUfbG+9Wd9sWnwem6dYW8SN3ATIDMtn/pOXZBm4i7X/7ejCnkon6TP0v8bPiWeC9Db
Xo4VwsXj+rj3JGEVscbLp1JuEiuttXmm0TVelI6yVbbYDYoR9XGgvwvACUMSW+4+cXN8UHql2vmK
krpBbrX49+wTqFm00gGbErhioH8h2DLySaluL4vrNhGCcAM9Lb3DN3QUw1FlgkAWQczNlgS9fGky
6U3awYsmDDUHlx5+0eTR2mYInTFuF7Z75RKQ50fYuNMD/fFzKlW21O8RVaL41gfKOka/6wer5tHn
j0ihPzZyWvBlXv+0Jh3jQC2uWhOc/Z+v3g+yWvUTnxkBAveLyWVy2iYVV1yBtKszPGB63f5E7xtg
jka3etxheVu1Vwc3te2jL5NTCcZtG5ckwgTMujpGEPEDb8TbwyDg53+i0cGmmYl6qr/xuNC/jMqS
8TrMZ0S7m4Xbo0M7Dm5Ye9OyB3wVH6VSK04Ip/JXlOgCv/U07QlerbgeqWF5YFNOSZWxXTd/JvxB
WDSOsU5Pr+m6HWORt02XhjdRNBoOh/j6b/B6+eOy6HO+5jIGf1hIeybU/d0yJz88CIxaVffPWFHW
z71OchfV4pILtG2ccWGdTd2T7GzPvmT+5aORd0+esM8p8ZdYG5U8QnQGDq38xWA4GX/aRlQCxiFg
FF/2pOZMeoaL0NB1Dd0//dtxoPdGQfSjZ1AkHbTuPLToZ0cbOUaQtm5Dupxy9T/tgHoCEQGTSY8D
Psnx5AnsIT1ihkMzYFi4nsgcBQy1/fdHJiS3KEbgYA8Hf7hNYVFMn1Y1z6A/JHa7DP2f5+kBB2Yw
VK8Z7KUxWaTrk9nEcp6vAS//wSGIQzpJenmECR0mBRAHBxsMrtTqDykqMFfUUiXqPWthk8jjxKl5
OBz9/AR6QJr4IoZU+yDPgBq+xHhaYm6raz3hR/E2fge/d9MaWBpoe6L2t9LY07zBkmBbX/mHhhrn
Xi9fPBhsViwxBvuql4lq7YuJFSoEUcXuDh9IYVw8dSjMooF3ze3gFEKpLNIQqWvkpIEMhf8oKQy/
+/04djI/44Q+5fweA+YDxchUg1oo4xtPIkxBrG/I/76TpSB5bPHekuDIZjfRDqmzRGmPRDYxB/66
PJFSSsITtlKpW9jJU7YxRK3SbOmUQmvr+67rsnG1JPjgv1zl5lLu88fUSClGXrI5ienQgXMjXoL/
CRAuVfo586djue4O3xiT6eDmLYMqGzXHfeNLplX9LveKbabp2NQ6xQOGloVsTT+jVvjqbySxl2D9
Z8T8RFBBl4A/Smt4HjyEqGe7bKIkXa5r92wzYh0UljcMRj+RaQ7VNoE+1VK8l5sOz0fIk0pxFKhB
AS3TdIF+lJ+lGmzgebwj15mnLhszxyubLDfSi9hg/oYSPQx4b/bNnttzU26X5YE313BIRT4ZFY0N
R1ht/cfTmW2lrm1R9ItoTZDyNSSBAKGu5MUmqBSKgqiAX397D/vc6z3n7I0KycpasxxjTCaYYG3U
/XJXSa05IHW96hM49XhwyTBocAqHTIPtnmSAZlDlr+jfB8Eq4Y4Bfz08MHSSQ2TZvzN7mGGJXTgJ
AHwTIxV19wkjIudS8J8oZsCcvtEjMqHqP3Szotao/spqNZujOpOJnzQdO95aW91Bbu5XMz9T4usB
xc3bInUj8HyMhCwj0zlhgs2kJbMBvfR6Nr+YuzzQluISvUkulHXGmiLRWWgyrxeVEQZCAv4c4hO/
mj/k1cl9PvqbPZIvUFv+aAe3zYh3l8mC/w8SALPZPmKbRawo7pvQjoXXayH0tuvuujeWysXfaJk9
oztGPCefvZLmCfN+6FbmBtu+Rl8qTjF7yH9D2C6+oCXUfXGn7EnOA20lQxkfMaVkWnYr/DsBiBwz
fTbRKkEwR3fVh4VgWPhWz/CO6wlBKDjrKgh6oxbAbhPLrZ+0eYhayS7sqn0RDQwBMBF5X6EUGz4r
TAFE7DwEyBDnN5xCwSHV1ub5iNgQxAc44E2jMiFUXpU79GaxfwOjjj5UPSO00GIyLxgirPqzfp94
h08FdNUYcjxZUdaWsPwFuNghchpuie6AvUiLFO79PovKZNVsmX7iDEBcJJQcEvGxNEbW2AMCfW+6
Vu8PvSLaU3WOOeR4IGEHVoREj8/fNl7Esq76otwKNE9BmWBKDnSvCZbq6FO1DKkMS+8IgUqw9Yxf
BZWRJRWIrYyg+EU6BoR+FFVJ1Vit3lLc5wmEiywqyik+LHKHWncIYNha+bqlvep7uznWHDaeKgyY
OENnCJ58SasgIYGO9REuUU5YpNvuIgZqiTmUZOiDppcBYp1HBI1Ss6xZ/BABv68TZhlZl7o5fs74
WKhtlViVejvpHYsR8Ty2k/XE4E+QgMtlbGaQbb3ZHJD6d8olAzvmN1yJY7jK8f1H0nHxeMSiMDLp
fQowtG3iIxYCZhkbRArwOHITeIdcELui3zeAcPIEDDa+HDTHGIk7R6MzipbvGPPQJ7/h8zAXM864
wau8LN9bj/QF4s9Lc8ca/rrTDC15kqvbu38M1w86Pse1M/8AR7gLHJ/k33cXLUImJ6zaLoNpQgdY
0KrHKlMLHhIlAXBgwh0DFLIXrwFWZIL0IS8z/dypeGr8OwX9kQEnDrIvtDFUa2floEL5PK3Wp8QG
j7j79wk/gjjRDwA8ZPXOTJOi/MKQgbR0Du7PRG0fDabGMOIj8wvKTGbOnjiBOUowst4pSjsnY4vL
r4VV0HyP9edDeB8AUXukvkP9FYY3EGDEVWifXxvPjLOwSD6A6y3WDaXcqAp+kDdC2dGxXYydzD5m
cowRUWLpjRSMEQ5MfJHctckeC5+4YKpF9Nv4aB2pbrsczk1AlB7EwyWFtB8zyYWHaNWbURpMiyhg
yJtMuvAeAN31RSkyG3Oyw8PQ48+FdwwZ4ab4q27QUNHYFV0Y1gp9zZGV5f+IobtgO3+PeGzX9tUd
gj1vjV4dOoHMdTVCDyFAq5gK53LNhAkoY15hIXhyuqDCpIZPQhl5aDz3Q8M5FyyrEVvmEfjWwUfE
h49aNFIJmo8QzvaAem5f6o06c9npA4S6X2QZnbveDDuMTqOMSR2aMpKzbtSdPI0coaRAttM/Skzn
kUHnLCynMYJIYlMxQ4DvrWM+kRvKeJgMIcBT3SSgLkT+zB2i7bj9QHH1oUvUoWUAj+vByfOBd4g4
3RMZFrJdCCkPNVPfm5uWT5tlAgyYYaswYOaH8cKnGVMhhwzjpE1R7Tp1YB2+p68F1tQBJ8pqHxYI
m/I4AK1kYzlP1DHdMDUGyr8z7eLUPDJVgBAj33+u9N2FVSjtn/Z8xKEyto4N1TyBZA5R82YuHcMR
eMJsX17hfDNzxS9v3+OWLQeDQBkmQAnQ3GQxMlGavL4i+c0uPAdVpunQTQrAZ/KUKR//MHdVEHcG
YuVkIW3AlFm/zbNn0BKDjJI7lLvdCYxPYa9z5rhIZsl4nLllfsVzYpIEMCpy47Ef1zFlUYCumbr3
KEvEusz5PnNIXBGOJxecfQy346blFhpG5eqSSezMpmr4Zmz4+nOJo/5ev9kCzp6blF9qvA7A7T4/
8zrCcAMGAjvuRl2G5+muMeUKBzzC5iiHmDqTjkYf/FIlWz4/Lzsa9cz8bBiZ5IZyLCqfyaitN44H
v+KsllH27DnZrWjSJe+K6lF9UieXIQUiBOQXSGEOnKHWKyaOhItrwWZwr075aRJCUk7n6jmno1fe
7JuhXAhWYZ1dLe0DL2oqbibCwR68BJwgPvXKTSwkz+/V5aWqHhwfXBMsX3OT7mGt0Rl0oIuXrvoT
uz9sRQ+QjWlIUrJDV8KOJsadL7Atdnq/YDJkZp7+PqEKzu3m4rY4ZegRRPj8HlWev+YYZ2iGsKMf
itqMvW6CeUAzgrgbw5eXIcXlnhRKu6QAQvGautGXldEUznfV7//W+/oYQgOLg9b7hn1qoj8xJ9DU
LBmP0dpiRF6Y1mjwgFPExS8QBjTDYRYr7Swx1GKZr/VKkIoVRg3wO0xx2j3ykDheqLeQgnzKAEt8
mN3lLFpry+5AUw/xPBiMhGJc25Yoyd4vl0WsLmhBcA7URhZJKDsUy9Gt/MYFcoNWQOV8bOn9rJM+
OldAbPoEkA9o0Xc7WJIhq2FhyniGRGxtDWqLT1c/V178bLVSbaCCahHBkZ9ORZXqs+VPl198rnFG
Vt0qhw2+aanVbGuoh+YyrWSzcgZGpmRerbqfmf1CAmmO1bSq43TcWzcd5Q1J5VbXhe9TuyLYM1Dh
rZAps3mZFV+9N2Nda3FcPZcDyfAWBLtjoBnw49YnrWQStPEe5FWPvk0heYF5eIuKqC/2qSzUaSMr
TX+l45yl8jcPQOK+G8qsxsIr4XvlgQ1yh/p5/gYB/Zcgg3QDN2DqYJhyjrfoHuyQD0jXSQXZKqcD
f73WUmWXXdn/YlbfTIUCwhqD2Gw5FBG94HA2mQoh+FW0o8sIVBfg96M/SwXkDuTnmdTgwCOkhKEB
ZfIMh5vrvIOhVoMX+tmpIh49W80eVBgumaP6QWUuHPV6i0iUqsyY9B1mUMhgk46qklAlm7rCiaem
N/vGTJh+0v75RKeE/9wmylbQF3Y7+1/0Lz/VMQLgIHEHXeHpN3EIAyiwyrSFFU7JhqHygnqMx9kR
Q4wPITKh+Y0r0DDjceqtPrt1yPZyj0kD3pM2mdCTsrB3bnvJmJ/4faUqtCmSklqVxnYs6V+LNoko
9yGpBEjyg6caNMhrK7xwDPPIQlkir6QADylwUYbtW0e8GxXpS/5mKhA8CQ9CMJuh5BA+RF2MKBpE
zOYkGS3Ere6EOhim2ijO6O31VYOLm96vtLWtCXbX6Wf8kcT2QkXryV/4qD8zh4qH5cytTfTVKDC0
0fkNGEYtK8WeyTt09sk95R0M7MBYJSsW6fS/Ma24z3Qf7+Njr8iYZedvFWfvxJ97DLtORn+55g0x
/vydLNePpfFK8Ic9R3Yb7+YYV727W9sLcSYQKqTTEOlt/fGG2tfDgSz4C3Ft9no1KzFQ/at3n7iR
SX2inuQ+HE1GxsG7VlYVtBqxiQptxm80Rq3Xr0ZTTQKLhe8BIpVj0Sb3bRqklN7EbyI0Btc8q7zT
ljE1wTqjsaSwGQSFLT0fikDsqe+QUtASBhzFpfFPQzOjMdMYm4aRvtFRsO60iNOwndXZ8FftMI2R
A98GhZcfYPMCemwgUvGHpwVdB29SBjkG8k2VtCrKdF9LOgWo5CHaYtNAm4BgAhmEOSZfvxSds31R
TCicfjAtfDBQIJeV0wfzYF1wHH6e4/f0wIkTocvBYcgJc63rT13yf7CtKJuB+kMYFkZdzr6/2B6y
wluzLOv/kfhpu4dU1rbAaXBj3ArKeuFYRA+QK/AbHgg9Xg89DuIkimoLvIqtkDH2T4NsrsmyibMU
fJ0ucC+fYK4mwIfof4rVk7bmj6LGnDo7Qo3bRa8sMwxkKI/gDFjyQgrp1xbN5GEyLs2WfKTMEiet
S140kRWFgSTIgg9ZqMtbg3eni7Pmh0Kw+CaBFsB9+GcJJWIh37GAbGj59RodgHpceae/uNwQLaVc
7h0eUwui75xjPjxnU3l7FhCV44U3IlUNHtt4bAbtMzW1xPdzc7o8UsDeRpwYmTCwpgYUfkSD1gQD
LXpD8LZZyImdZd2SvsSmkCJWPgtbh+SUD3SSWOZ33lIFOhuwZuH+BDhku4/j8aZ+7S4TgpBkjEA6
NY8MEkG8Ym8sofJCSm6sIjtUp9onbbVkfqVQwR8tFWH5aX/VV+4zPYH/RtFf+PQ6EaaB8yAPIJst
hkFCMXXHuCnlC7/CzyhbFhg9EDUZxOp0qW9Cjg94Pdpn/8wYorA2kvqEtDsGucKA+FP00XEG9wbe
uJqnYJUHWvbcSAaV7zx3PDdElKCcnlCGP6OXKIClTS0RxRDK5JgD8xQUQQjmmKJI7VqT+Ej06teg
ykcZND4/+wCx/M+n1nROpCNwVok/AA+0HbP+vvWNWxDnYaV75/YFvvfW3IPr4cfZiOgphgpBSTkF
1cSuewRKI+nwLq0A9iuCxnVgyLr52wHu0y22iq9nVBPaYbsZtlO6yTAsIQd1gOxAc7pD4qPcOj59
Z8jdI2+6qaOwvB6yOffAieQPfaNo9dWBxYgM9gWwUQmq0hUtWWFZb91fEOpyvbbd9VAm6pVTc0mE
WEuAK2SlblTLv8NttwI+4gRS151dgChyhciqwJYIIIlhniEwdCjY3fMRQBZXKsVR76FFmrUrB7uc
hoDdC9bHSGuJTsV03SxA+pq3U7zyPiDinGMz7KG7fgY8uSG7X3Au86eH2kxlqrSe/ZcZMqe21Tg5
t179CTAgkAJjJUw0WoweekwPMZxWN16qi9BD2fpf5xT7wA9w1Dx6nAnU6TDQvoHXvI2WXAa1wJsW
ymOi/IUnVBLZERulDfNKrC2t+o1Ol8EdJuRMLy8Q5VCvpgwq4eI7mrHX1rhAPDDNmcK8OFrZsyTw
a5Wa3irXF2nvIRFlwnAqk2yyG7jgdbIc4gWSMxsIEFxWQPPzjbK/2iDZWRPtfQb49JpEsQMZ5vDa
DrXuJ9CYqlJ2TO1L6ecJnDtchxCq1U35Y3VTwLVRWqNLUqQTX4nuHqgBgiTWxPgoeXQgvmqmAadI
0w0SdTjsV+qdRkTwaOPS3qKRjfpLpegyrP4yhQvoBfWy8RcoGKnlt9ul+bKIxwiOK8PURVK+GxGz
OdeHSB4rMnvYJ1HUSPh57JmPFges5kkyfsEgAelSiKU2zKJ4wn5wJVtA3uMMCEJmMV5meyCDbPDL
rjTv5UPjm3+w4JSZvIfl9v4QIz3nLL55LevZnBGbqWDJJfth3yEmH7EfdHzm0NIYxZVyGZ5rFU4h
9J7qrMoizWZV4EPoCFmlVlxTlM0b5UOBDMoFqf9kiuDfG3RZH+iZEgY/RR3QDqJwIVL5CvFO8tNH
WszSk6ERjbUIBACb7Iv6z+QGvnzCmV9j2EBY10SN4S0fhMGmaFsCGRzxAXcIZhuJ+VSMMI3pLPzc
w9s58oQq/AalTsVqaOF/M1yBtANuw/id5Db0ScVlln0TDztBp8sbRd2AcfImLavVF8EFOAKPAnRn
jovttBSitMS04kBWo2t3D7sV1i4a+Jtk+6Tf/cJjrMDE6bexHR02AoOTcMc1vHXWicORMbQJYJUm
VE4NGu4oaOc7ksq/M/HtzLfj1JZYEzHS26Gk801GbZB4iVWEqXlIxE5KXgQ9B/X2K0nboT05BnTg
rdED5QvyGwZSB18D1Ol16QrHQrdp3IU0FwnK0IrBrMOcJOBZ9pYWwNPF/ESuhW3Mwe5Tcb8ClE1y
p9uUvkLKpuNrKfd/O1RY1cq52yZTKMJRS8yQFmpgCake7JCLjrpk5pP9+Z8pEQMIQZyPhjtdLC2j
e95dI396SMoxXi4NyLLFA8wCUSf7Tn8VDGMWlz4lby0X9fYrGq8EeJNsdK3eHqy+KKNMGZNXbm1I
vBphLUoIUFC1/GgjMsmhSsrk17apygDzH/GzhjfAoiWa+iRtk7KMDO8utnDu3/N3BkpTNI9vYRCr
S+mgwcknTSP3ncFlp6NNExqWD72vj4BuZbabhyS6LyJa4MhLFtLskeq/sDoI10S9lFXZ9BfLZZ63
9JPnaZwkZlqGUXKoiHdU7yVk56xmD5YoI53Pf+MwjpNhA5k0PsME3w3n6iQvgGl6N+PhytysFZI6
gMMwpAS3iwLimC7BQk8vJ4ttGx76JZ690b/u8xaKvHkgiEYbEKue3tr5zAuD+2O7gW+MVIUvMBhO
x3qjnq+bp+6CrWnsI0fb8LEdzskkFtyjoZ3zScw+6JBg43iGKFbxVA2ZPwfbqEchxlJOp8x4XVbc
sRE+DHe1q0RgjVkEjIW37S0WxEY8nzBtk+tSJg930ds+ym1aa1jZeVq8HxCV3sNDuVtZvANdoQTz
HhWxHEEVBtyKJ3ErT4ie240QJ8J7GmUizbPALjcKnFdqFlSE6qtSlJtq23UuNDVq9fcZ+QIwLNQO
bNMI7aFAJpXCrEpfbxWJZce4k/2w/NWHW23mBylp6ANA2/gRhSlNqARpKUkGcI6GOtEtNTFCsEpb
OwK6lMTl9rgIMuj7eVR+WQR9cJ7oQNw48Y9eQ0wy32bfeDgJk7kUb0KfqjG/Q1IglKz8iNY4wM6u
rTWOED9gjasMFwTOCkgzvYDsln2K8UjYrXEMl2TVKNI+xsHZ77vU2e1E1p1gjajfDNSiPUCTV5vV
D9eQJrNRBP1dKrr8T+dKgF0G1+g7UCSAQFxfq47XAvQyuKcks5lqm3UJBQ5DIenbw7LyAKLSBxG8
xFhDtwTC8BgQ25ZV9SQe42L4vnxJPic3wggozxr3BRUzVmKoEgG4zu7TqANkHVra/m7mDw7RY1O8
HnwclkFJKsF2tm/BaBLEAd/D0iC/RVDm/ByDqVt6a9rjK+4cV9z00D2tobv9CSo2DWm6kEkCIpZD
7TZjF+sufF7uf62Z+akOAzcQMMeCfyNfUp1eEvjeaFiv207XqfEOMhMBdZW1t5giRkDbjn4AGMT0
aVizLP2s2MsPVBdkhXif24J0aNPeHpode35qPe7cMUmuGghuEvg1I8zDs1MsoTzymlXBX6kawR8x
j2C6KarFNq5oFDAQ9EqrbEcd5C6rk5SZ+/ERUVpZvUffDV/7ZDwmfRTjykvjGH9E9osYXVGnz0Jf
xKKN3RHlL4m+jjEjM7KewycVFmghhmSCue6Y4mbL5xwKuXqgQd8A9XFG3fHhiRHZ3kmVWAIOARCH
J+7+CzSJG9FSgIqV0nzfktzi9prtzDPcR8AKwgc93au+u3lGZH6fCsErKEVFPdQa1zV+KPZQqeSL
Fcvqhb9stS37iSmU6FjewyS/oVeKfPLtsytM+TuBO2aX2y9dIRRbeLBffoiO8/PqF8hBdkKeqk1q
W1VaVhmOhVBKMBXCIfS8LDT+EAbBtOEOZ0wuvHWcuFfKkVX2rZGgsF03mjR+N4+WvVDHoZLOGXT+
sm2H/uDNNUtOAKbKfobF1Qeag/UBUN3X5eo/3JUUiiIUifIwuCwvWD+Yt9vPPG7m0VKrWofNA3Us
JujM4wWbkMIH5R22dC9uT0mIps/Tcz0NkSbahZzOcRKH8+lzhfKjLRadwvOg2arfgIazDszkqb6C
ahilrdFg0LwGIROSuYzWuEeSTLUImjuupEdpppem7VpzmqaJwKK6QG/UAFNA4G0E5zntyaFd6Fu3
fozvCCwpJa5+oPBMjvMTqNFVLbMCecyukAorTtYctzB5TyjpHmipF5IDnfdyYhrCU0YMDVC2L2CH
AHT6qQI7aQ7s6dXT/OYFbb2GFhSm4r0rFW7cKmwg9uVmaoHTwe5Q/oGadKSDayflmv9Sb/Yh56kv
r+uIFDDgxf8WIN80noAwfQXvTerDqJUOmYzDlBiO+il5YC5d9yECRDXDhhJ5UxU4BKImv4IavWEn
OBYZhZVBakzwMhCie0kL4C7VeP+C6WEoZLMYI+zZgaQ58LuXjKri9/0bR4N576q7WtvNlGLZe6CY
8Q/jdIm/N0jiP2nc0ITaRAC/FrwztJKrtiEn4OoWx884dRZdqOkx2Y+Xs+KmpU06yUWkc3kFWBZ/
hRexIW2oJTVoWhRx7WG9C618Hd1aquHAGOOXFuSc6o9toDPVE8XU74Pnej2ixgOW0526pcMFNnAy
ebrDhPCvAoOLTr2sYEv30zaZyITXwU/7+XVkB5gHwCnTrpAePwa0wO2oPhKVfdOe+Eg/Y8b2YDL6
HL0JpMj2wbkKZaDmgLdBJv3RjHScQ/SnEiPu1RJANeFn4Bggz8aeIS6ocTzb0IXtpHlAqcE2KQX0
lgS9ITWdDKSH6gn+xwQMeUD8KuDKYwZFXY/X4xoDRLRnSie/cdRfK43NEJsJ9IrMaVhENe8zKa7c
FHWyUXyHacu1Tpk2Thozi2H3LR53WErv09JbUFm8bYNrb00El+bS7RjJvN+gjK4NAhzDyuvl6S86
Ew/BE/9u3uO6n68YDJ7oOSx8BoenCnv1qdzbTe8R3d3A0t0ntTS3+HpFGeI7qg02Tyeg8oWfoDjK
d88Pf8O/xqX19xX8smcXW+KCUXl0haA2rgzW4/OW+yipMts6pFcK7+rOikK96+havmEQVpg3xjBD
tgYd8VJybL8DEOlSvIP2QcMMaY8dQOJS63daen3rfzL7ke4ME0GLPL4SKg95gBR3zQ9647voyCjk
Es3lxwidpxk9+vZxtkuhN/YOwCpfqmz31i4tdmud1+9oT8pb7SC3t6RisbtDYrFUUWcPtnPjnV3t
5X1Nvl/eacBMdq3fY/CbgoCL98+fz1zKA20mQjHpGO+94wSxKnQiPtqPTc/lH0oab6x8pYEexRmx
ktqhXib4voKlLD/ka8GuwDRvJ2bz/zeEKM+N3SHMMWTkvltgMg3EiQ1kqIWSCtT9kVAgoIF1xVQB
qPmd6xbaXZlG2ZbYfdvNjTZJbsQsuHJQwEu2f0eM/Rh8tk7Mx6FsEJcgiG9RN/2GF0BXqHiATQKF
fc5uY1zxfrwhPwlpt+0B/B7qn5i28ngNUln/h8oAhQgGveSa1+FXDMmrd9qH59cD3OhkN/7mYHQP
4LiwvAQO4/z8noRovBvDQV09outBIlpggOZ2eGD2BERYKCCHZokgsTxm0Bnds13wWZW9DTGp1v0b
nsLtuMya4fILD0qNFl6++o+v6AA87Vb3nbfhHCJ2529MqrGuI+D7Mzmn1dZpuHt4g9QH2TO5xKXw
/uHYrDWr6Tt12nv0k0z6p6jXnJyscAgfKefnA7qiw2yoxU+8Ymf0AP2Dp/pr02ggJ+I028Iwtryl
o1u8XddIRsKI+1M1kXXCYfuZl1KsJtU0x/1RPQM+hS4n383Sa+ss+RbHqV5uPlXnn0kuLY/+rvUL
p1aOCQKcqFdW6ptPolzqyuRG52A9e58zEXBxQWKFVgZDAY5cCxVAnkZlVXg9jN+fVWX6Qz8Wovzk
sa8EwouVKxIBTASanChSnbsoaqIavoIvDg8FvV/CYRRM2tXOFVT48GOJHAEulIwTgYVib0cIfghy
T4joHOecZihq+VXtJ9gk+d6xWR5mdOJtD5gV7nF5nJXOwZ5IBODKdEN9YPBlhfyzfZ+Uh6XwjtEG
3yGzgdAeqQMUZ2wfQOl2W1lE9ZRLdDZRSXsLnqvRqcnpD/ftdptyUmeR0LeRiWJDJu7Npw44FvdS
6mdQE2Dh7SnuakGy/WJFD5k/MuoSOmftKbFJLWQ0oDKF++yksRjlwbXeDkPQH1wA39rAV/yuBeTg
FBCpMmGur1SbTeEv/Hs+Z9yiiA0jYxDpR6Al4EnOBD5SbTlV8y96AiqYIZ4GUOE7nlbTwkAlNR1a
Efk+5cps8ZpIvyEYNz3wG7+xcmqnaFff9sSjDI7IpL0FgzVw7u/4wB/v8X5TZlDMQZCIUwPuFhOv
E7FDDd4gUWfnVAdZTO0Piz9Sqg6ydFLtVhKxQVy4suLwBzCvz17ydehD2TSOzU2j3C0luc4G5jik
ZKB2th7kifdyQM7OgZObxcCJW/GjAJbyZY0fURfG6qhZLUb1vb+HnGtd3yKWwzdQLWwd+kd1dcPd
g+oBu77/3iAtBXOXRamNHhcfnfXTLnlMPzql3jvusrfjyFrDUoONFtfSR8/Yoky3G6aRNXYx5xb4
qEHXC1Qt7KnZSLJC5qmjtEJsjDveRhzt+fQz+o6PrLMjR74p/W0S2in1zzZSlayK93hAsRdPAXZw
2oQcws5Ie+MlPUBCQIRdfKf79n6h5jKMRwrhH9z2iUxPDWNqawToX2OL+jLJJUHRIiFmJ4hJ29Nc
R/HBY1O988q4HJ3aplzKE1Z5/R1slXv5kVMDC4vAR83Mb8VLkWJRysCWH+NQtkjPVVDI2yVMFMWC
3dFVuSBbYrtvP1UZr4SejdmCTO8LPN8KfzpF6yfl/jxbbpB7cV4VjlxFq5BQHvXsobvH2Ty33rhg
AOj25FjK8V2Kphz9IDoY7SJp61vzF7kDZvMkjy01V5hxZCbqgXFjf4U47i86Xe70KzX5QqO6QIU4
uQ7cdaaZBEDUyK5Pf4iG0fkMP58+UB9kOgsaL+vheugI0x2vXJjt5ya6hDB0k1yvCqPZC4Um27q2
jqgQ+s9Py7OEmjbiBtvZtfHT+ox2nccJcgLQ7D/RePSGrfheG56Qu8Z1cOSqvkLMTJ4ZqZ6xfK/t
H3/gICPqNXifXwDfoBN56edgNF8Hf73iAlPGWz4+UTheXPmwaqSu5A+KBFWwez9Lc+efJjHt6xfA
v1f2EZoFXdgnYQ2JyE2nxuwzS87MiiG6FVjKia71PrizcqPY+GMO61emUFBufSCLZAtMy+Nzz8fH
MhNfqzToFB9kUHPngD8t7FEx3HczscRtsBtXkVHpqN4Hlxrph3yovNwfPbGbOKDH5DY6yHbh14bc
EjZ+vHumwseZ4ZhQMaWsV1RC98K54hNfHTvDIWA3bChOqi/YhJowpKAC8gusFXsbO/hGMGCLAk5z
u5CWIwy4mDwm3gqO5c/Pa+B0QCJi8KWkAfXLpEDtaBtvojvSzk20BpIndLDaBXBAbhA+g/Db1fft
fD/Tnwxz+JC3pboXlT4It58YU8Rp0RjuGgSJzWpU7CL22dxzAY9PKD9EFyQltL25GHwihvlW6T3T
If/N1A7A0yR3jXzvrnGYH1a59haZgQN7xV75d7juKq5QQFnhsvopYSsOnB7fDhnYvkbTQ2sb5K5d
WG57Qhbeo3I7z7y8xjd+/TNcE+UKJdqHZDiUScIy6mX30agFPBMfYrf3LaRiQjHF7MhXRKGYEmEM
NsFjBTRfbiyyB9NQ36AOeg8mdJPe9t2pme8jStX9Qsimi7Apq1HpsNIstQ3jH8JmvjhvrlKFxdRw
097e0+xBlwmjeCGS08l5UHVzuTm6fdjOGn2KLc3XcIEEZsNWhJ2KEj9/pQHsQCPQdqeonE6noCr5
CPwSLnROj5tQK9B9l8FC32cwpU2iYDpk/cauwyZpVVPNMOnd7bMZqYk9O3ROr0xOYgO63TPJKGwb
5eETJfVk3EhATQUNQIxJHijHJwENhWaKbUtrbYsFnTLqxjhzmVd4QktZ1W4txHedm7ddtwm4yP+a
6bUxAHF+xqV1bSiGzZ4HUxanPbfpwyEgSqWqTfsXOvVfJrF7qwUA0Kd2DeIeHgcdEaZs8UNUCTPA
DQ4KRekbvqoyzDtDcEslin4bEt7kEtsj/smSItOYoJp/vvwhv/83+5tdlpsR0x35+T4VocfYJhhD
NWF/VkFn3p1V54FbwNjfHLQI4ptHxoKBQUTcWwoyMt/Nr5kJqAOVpNJXSOQpYlj+5ed42wbV2DsG
04ERpOwB58Mum/krAuHSiznONlWldOFs6Z4h06MgNanrqRH/ZKMHTX1RCwJ3tEXrbIeeB7KHWI59
dMcsccSeGRinJxaThDS4zfbG0BvI9MFxEa7XmBFzvYVdElq2Tqp2H6Tm+jmmSOoPkMMJDmNLVNat
dPM8ZbyvRDN7xlkJnpDA5Pq/hpPQJYrzTKiyxs8/fBLf49m4Q5agoEQ2oCshWMBHbGNNw6oBxa1q
WLWktikcA+bXXZ1JcXdNLOE1KLaqDdTx9l1FZMotOoWHRE2yA3ba7gpNjJ8Gw5+j3/4hvkMrDTGU
6ONhtwPC8MeQLtVizgurwdbjvLJjeuQGWc1bPHOhpGCON9rE+5R9QhWBwj1C6Fljnqdotdqes1GN
d3dhZawxZ60ToowltzAXOsTKGpxxRbaByOZoihlOcJT4Jzsz6GzSQcv6Li6xEJAKTw7QkYUEkwjG
BGeFRx/lkViam3TFdA6o544/HtRRKtKAW9P7/GPwqAt4F9lA9+N/kRguMoTN84zbSFQ8WFkfCmj+
DYNoJiiy81sH8pudFipvOBRgR3Z4E3FY9MPoAXkj9Fm5UVT2mb0ncmKN/ECDDj19fWpmUf0JNlgj
Wxa4NyZntTowI3QGkHQTlIXwTMp1LR0364fRSUMjFb1aF8OzS72GvsrQAyN9BxZ2X8fG/96T/ZR8
5+c1N/qc/ryWB5f5HiOBGdVWVFiQxWL5YXOdiiikUku5MKStzjE6KGQ+1QnV4tUn9TzhuKv+iuaU
xwDBwnQ92DHjG300bjvbslm5FXQVLSMoXliH7VsDhfpFfrkbkdceERCAXbUejGPWZU9CkvZSoVSc
RCNeI/B78l1PkwXbfVuJanSxydG7KrLnkzLayw6Ff35u1kEzwmQcaCyfQzAvf+Y4e433X9+wuBSW
lc4Ot7NcvGmUcEDWeX/YljHxP7lZ25KuAHewZMSs87kNO0w9bIWkyAd+znLPZIKlxHxCOzsCDllt
H+HMdkqTx/YobIbT9g73sEOmhQEURLSf0zcIr0GbKe7tU/tMAnPgkMRfweZll75nCczrFQ8pPNAW
Q4HhSKekNC3HVFApekLuK84rjcP0kxycAWIFJE4hTz9QY9oEo9cBOZszGXVVeLY/zj8iuK9Vnqu5
JxotJWA3DOBD3DrVxWmbiqzqlSOxXCpyAhIpOjd+Bkz1Gf4hgoY2CmMlkFn5hq/9GKKrhnnE/qD9
9cazRlsNGMgnghf7bKYe5La3Rp/OF+01CKVNlGJYUv3QLq0kP1A8ZAxt4/JfuCcQmL31dgNAPOlb
LjzGf5NJl13fJWYQPmr/BG4tWEZB7VROti/4pio5JCp0b+n7o5M6qn1wE8VSvWqJJ1dnbk/xYdvI
dyuocAXVcfkZZbtlfngCEIM0YXV8sOB+QW51eNc/QTTCeXfvh7UTlQHbi/bs1o1fBLmoSzkKVyez
p1SC4aLAunAYDOUpqjQgASc4uRkv35Qs5A7c8P9Ww8rB76sVzk1XnvDX66ZbG3RbLSq7+OsqBOzN
4O0AoYN+VDuXkJltoMWf6usRFLLP+nUJBWV0XeYIOvmBjwl/aX+kuQe1vyBvx0SV6V1wWazn+/gt
LDYn66wubbOplv6s3oNOBJjbsrYV2GLWLJBz90fpdfVCE+KlGiKzEWaEgJsrYWopjXh8r2wF9RIO
UX6AjvCGv9iCZdxIbNFGxwoGayW8GjJf9NUmEKBN2UUQSuui+bezoyOwl5OozqFSx6H9stKCGTSs
+tiMK9PpL/ie7BqBST08BLMXPXf/O6Ji+plkzb1icH6wE1rDhQ/BIGDrKAPTJGy4xaDQ0z1gPBod
wdmtRSC4qYhwstRfgeoPlzorAb6pLarb0vM+oSRt++KS9SBl/AJgZrSy7TTaIEykjSTkQGvjTLPh
EkSPINERmBMM0tcJwm7Uh8xBmbmPru0Q9sU9qFAUD22ocBqGvwE0jXSRJvEwWa1YihfIvTRRIalI
HMHjiME1NrVkAxRvkcKNp/ZD29rVGwuPxdZRHhDrgDXHuZH0n0DZ6pVEL9ygtXh+sFAL5i/AU7F6
ZImAemKj9mj1T3dCMKkNHTMDlYdDc5X+lu03Bk8wHZoPUMZVt6gHXKLJt8BDCalY9PBuXPvLkH8T
M2HCjTh6y6UQREaWtgg5dMpHrmFpsAK5BYzDv7QtZAa6MU1GEGG8i5wJ9yPcxWYRUKFubBcncP/B
XWKcwzh5YV8xGIZmH5IJ3egJ+BV9jdbkkrYitQYczW2vh9UHcg35tj6bVVHbsCm7JyWZ0Fy1dQP1
nR4lA+kwJD7ffPREazYj56kNcZn+JH9MxkPeOZTC8D1l6DdYOB+p2isOpq8+1yLbbI0XSKo7wpVv
iqU014dfMzirXCVj0TlA4hDE6mW+dw9RBlI8esaUOQXU2FFzX3nbsLC5Ybp3/IZvLA2FW3jpExsQ
nWa+88Vj1YclzylJKW5CyaZRRkPffugaFwt/HlwREWYloKhHR5Hune0/C7dcvO9NOTTij6hFUpz9
Ce6Z6oE724MOMs8rR2b3bVifVIDA4wxNcjPNhHSOd6TsRjGOaiBjXanwCAVnH1AyAUuxAIYDDt14
y4uBZhH5Xw9lD3BPG/fThLuoB4McgFrFpD56QszgifQQ/9QcMB0ha6k+DwbUM7m0oP18DsgFX58H
XOB9UGg4Nx0WFGVB01GIIbgz39jSzvyM0t8FoYjpXYN8TC6JV2ecS8V7at/X7SiattoiUAO5tdyD
z6HU6btUskpoGsfE+ezLJGg0Zn1hI2832tMYTXkCft/GPb0BtmBdaFPvsctN3mhwEQk8AkRiObai
GCB+dFAS0MzY00RlimoeUoGtmO9/cFgsnC0Xf1yVIxUIQU7W62LKuFyA5TfKsT3O05GQl0KEwPBe
2iPYgP0Fia49oIWXFfAoV4Ykcrhw0k7E1lgk29NWEYxK/igGnFu55hQ6JOyQdpaCmvYSSNHYJpyz
arsZa3GyKKjN5O9201x2mlEcDXM4gta4jABPFKB+KG/dUVSikhjkOlSA+Vw/3c/3yUnSKwStRzqR
mXIIwqB82ZfWS+Qmb4DN7hv9xpBgs8o+Iv4J0sxyN4L8AHTADPCGx0MQxIq/G9IgR8+r6g0eaUc/
xo9N2+EA1Tr1OiVwt4V3bznYCpMgKmMsyXJiuDaMNrHGd+kx0IaqTSkAaXUCj2XF7CtcTzcJspuk
6ER5U0umjvqhToI5tQiQAXSgIAhOQvuZJMAv7Zubiu1v7TfL/9hDewQbyC8AlG9gU3jYFGi0zGR5
5ZupINN9e72UPYp3CNppnCZB3Fg9dooMFMMZKZwmnAsui9QBMMeTMWfp1u9krb5DBKsWbsl6nhDs
JyXEJ4vAhgumJdccFs5MjIKHn6ObDZwKO5IJGrc20A7NJ+HLM1VN3TdRhzgANZVUwUVgXSYcIIBx
+YO/gSpi0iIAAay9VgQ+hOgAMFGYdBg5JhMmn0K+1qyGGufQI730W8+Cb4KTmhHVgxo6vTBdClxw
b4njMbBAnw3XgSbuLfo/Tt570iRu6G7qdLihX5rvaFTuo2v6gXAsEnuT79HYtaBMc1fHW5qK3h6F
0Ey1CpeOx3JE9DeaEiZ66rYLMxM4evvyb6JCKzOckz/E0hHQHkY+OVaVv99oGuOEj2WqTja7BPfo
d8Bu+B/+Ql/LEdN+5Vl7lwMBOQ6tqRs5VovYECBaBqMDfOZzIDyOTIdsQREVEDWzpD1b6H7pp0ms
fJQfo2xVsg8y6eU1Mjuh+9mnU5Rg6YkL/pb/UFj+3V+1+c6Nk/P6NgwVrFvWRhIRnNcbjQSvzO31
SRVEDJg6wwSp4OWssdxCW4U+rJJ8t1GQQFiMHiWigjAjuQV2wfDlu/kiufSbGWjlfmWoUnXOviy7
bT2pdM3aqUyIgW7/NtfA9quhAoXI1JHd093nc1C4H96Uguk6kv8XyOUAP6P5AJFKrbWaQEPip+Ft
L1GTmYAtG3A/PDSpuaeJNYUbPMj2MN0K1t319yn7CG9wIn+K+2ZrEZ9nCacrJRXqnvGilrpcd1/T
fTGqPXrhHLg2HkChddw3Vjy28Pv8ThWNdtIUl5HwrHwE3DepwEhn7++xsqiCuBbkKKzkC1rOnCCf
35DIi2WPXRxPk4Pl9JiOyOAc8QqFHt6AB1TnGrgisgpwevzbuk7GruDeT7AkvDsOAnd6+5M7UmqE
6zDmw+EK8NFolfssWB1WX/kTH5yRigB1RDWyweMIl3M9/0d6cgUu4pB2gIDofx9L/Y/fN9B3j9R4
P2MMNCLbjLMSCLPlRSGkWUWvwh9R5zQ04h+k76ji8TNqynHPvOBdE89kb8i3AXC5Vdx2bBaiIb7P
m7ukn/yXbYA94oPRt6v2yxm3INu0fItfIUejREiIMwRDz638znxqRm17PtQbc0kpPSypQfHcjw2h
p3TdiLrdI55ilvW2lXg62dphBsG3iHhWGMQQzPjso+mU5kMk0lPBMIB2g/IoD4BZZuwWPFImmwhW
s1J/Q8sYt1dkOsZ+fp8ygTB7uQxPFE4Zb+iSuGjZ4tVX1kBP8WVwAv55+1GV/dYZaBQhUdYWD8rN
WgZlteubDONZh9zAP1UeoIIp3jH3TpP7rzkEGUNIiVavzFWZBnTjGcLeV+pG4BbxSaVRAVtSIbO6
xvn6fSvP+BDnhzuTvNRYj82MPnHaP/T7v6SQiQPzS1yEDFgnglcaZxALe97iN8q3xPDIDgYJaEr1
E56A4sSAeWLf8sgAltt4dGP2hyujVCoNgZ/r8fvTXVxCRc2A/gwnV8yksnp5RrQ43nyfGFYBJgw/
k8de/kq25stV0F9HUGTqwUlTJmQAyfjY8429LYey/3FjAFAGH9NiDQjlOb7OS41qL5eKx7xBE08E
LOIajPCHJXinv0TqcJobe6a3V9IqpUXmvTj+LVsAopB1cp8SjzDZJc5NCj3Jd/6OTw/QDo/+fnEZ
gnZsn/u1p7/uhwLHm1kJCnyFB7iq8ETLDA0Ffwla766/W4JGKPLCoX3Y+T0qDfv/sXReS6pjSRT9
IkXIIBCv8ggjvHshMIXwEkb262fl7YmOO3e6uqoA6eiczJ3bcK+544GJpbJwPHdzucUp4R//YWji
LQoCIlm/svfJgXrzNRxdhWhNbyj6KY5D8FDDb9wboRIwQda5t5sQdERvp9PwgRniFi+Ytmg1k34F
V+E6soLhlx3sn1qMPUV2USHQP6h/NWjz+rJh2sb5yh+h8kq390ZZJ+NpocfLWSRkcTGF56icsy6h
7xScKYIxyJ/O6MZz+l8BwT45FIO1ql+siAXhlLxuZb+WaOl8SD8qmYUS+HvnwYbuyRUhA0746rSQ
Qn/EHwhFkWjTZIMi9tURV1OeFq5tBodS7zVIbUjxIdRGLCGFDwiL0cUX9YWrQde5rWRPUxyZIhQ8
5nAfXys6sWvPZDEB3dBPqfwA9G5urLwWP3+F/AJ/ir20MyLElCNSNiQptKZyozJPXkbu9ZcleRmV
fhPAWRcIRhz1Kh7HFt2cFLyyaiXHREi7Ce+bsYaLhaF4n4HOsFToCdmA+Uryj48jq+PXNzl2dVYJ
bR17Fjs+nqmY9sJ9l4xsxhr/TpQnhx6BKlxUAeo4hf4VYl/utxSwMBboQrb3iCOJz08LItUGG6LQ
8VVPxI1xdyVbJGFmSyNk8C+ZmoPW4kUgyb9iL9ptmhVkdRIOGls5iOhQHFzbnGlviq+2IyIAzkk5
ychdxIdZTlkYK2/qTrlu7K98kjei+jd7fMGgSWyk2rKl9RCUSPoeS5J9re2q8StUUSiImUOXuyVV
TEH2UMfDqwyXhNYcpIa8jw4GyU1i6+NfYsvXZRst+kJZBAwktII0Cn5GuPL6mFsCNGZ6ajx+4QtS
k1JpTnXgA+7UquCXKLAdE1YXKc7Y/KaTO97rV3QkHWJIJESFgBsU0PPuCuNCmS+bfsFoFGyEQwXF
S/mm3HyGGeEev95rbOIO/+t9p+bga/dIkZNhGyg3eosfuOXYHGlwgFENA5jfYkvAJJ4LQFVOEJJL
oPPqDPXpQBY3xdE4blIgaofJysVVSGoaIYYYNJPv18twYxL0s9KcCwUnhutptJuTuj1vwuMqh/n3
dF6zCvdpMaI1ApzO5PQYtH3vmAwBD0D1C3b2cX58QspQz53Ue4AmO8a0Ur0XHvwwz9xsmT/YdLum
bX3CdK0EVkjGmI4BweDrl+7iMtn983jBGQZDJViOX7QuyXhn38LLpDveeUQVPIJqYcH0JRMAiM3E
t3SBifg/zBuDzQQrcpjjweePjLCZhF+VYSvELWoKFZeJtD49SZSANq5XO2brL3zZMfrBKai74cWR
swwXFQBEvsoWKpekpx8eC/1pR60155nzCr6Hm2fxyub4FuFgBaY6yCZ1/xMUC3Gx+QODxVbG8Ntg
1If3zy77zz5/Pf5Ikyj5O/PL/gU6KT5B9/i1LWAax4M7HgjVsjIkd0xXcd+rvEsyqZpYX7fty6h9
TDn1598kSLv0rrtRi5Sn3cxsFPtDZ0d4Zuv0gEuYXuxGGec7y1NhjSIBhuuJUywJbXgPtH6Rdbw0
25fa08TLo3qdf3zZaWrbqPHQbx2/SvSTGDIJNntPAr5r9TRwAv8ZdlebKHA09sAUqBLhrdbO/T2E
nHm7h6/foII1lVA69l5U3Wn8Htjvi8vvUC5tW/2Ev9L9AAR/em0r0OpYhRnAqIpJuXm8UYSa3htl
+aBpht3hkxbOBNZtYa2G59nyY/rpRd4tjgjGhMoCikMz1qC/Jb7a14bZaBfrjLRLV6lDXVuRq9xL
LEfId+rbb3ecZOddH7ZxhLJPm5MyEsYoEpZMOrkw15bLFPLziB5q5/c4Z2cTOfqxml7lWbA63jMd
ZOgMn7ZeOmW+IVCLJkxcqx/W/GX5OWF02DJiWjksS+e3IiY7U4US+y4dUG12LkCfIP17cdWwppsQ
WZIuSEjq30vxAEUXAWH5rGDZH1TTsTVPyOG4jaYXt12vUbEUFoXR+CiHTNWxjyki09yuJtqIfabG
sg6WNNFuOrprDSwLo67S/tDO0VjygaRiPfSKxk0oz1S7+w5aRY/px6f/oPjg8LhSlnKR1SMeLY7Z
2BmfBMbs6j6BYvpZva5xPcb3V/NuquMkG23/0YMKUwDKjDH2ok43kjw8fDUX/NbkFjSYuCiLL71b
smhDumAjDP/ajLPmj9q7kCGezb4UyS5IDURUSLYEVXlRd4nNmRreP5NW3EwLmI5qwF5hemxODPeK
Pv7hjEk5kjUMTTtGlJ72RKo0HTfjPkvhpcbGsNtFIvsdPMetp28pbk6eVvxw3PwVtkcnq2M7+FSV
K+eROpNylR/qfmL2HtHrO9YWqTowTff3l7d6KYkEll2Hn5ZdQ2KtyM9xP0GFeqtFNc1IzdMBSeIH
w5Lho+rNajvMtobua3WkF/7nHuSlnyTu/YWaYZHCK4zKwffjKpM9tHDdzkbOi+LAchprtkvcJ3wp
ymGOOgx2KQDatqW7Xmp66S6ub4MutgC5o3OUwnv5rDOvxEpjVRwujJOxO8QYVJ0lPfTI++sxH3SC
Z+6wXNSNekpyhyS9cQlzb32ZYgkSyZ1+uSq36U903Ygk/BIJcsaiAd1WadxozjBgg/5KZ7E7Wcye
73O4xv4j2mXenVkiBjK/yb6MGZWBJ/1QN+3YfNk97JFn8/YNyNXxI2qtrq5S2ne0WS27QUN5yHK8
9iouGUj++fG1b58lvUOzLZ6znzG/QbKJtP2Lddh/Qf+I3uPPvmr3k95c97bv/U1H7j3vjrqkLb1W
mBvdwgrBxpf57SBLpVfIGRQReKm7+vrePqq1fxnlEnU6Yrd53zDcI3eHbal9zH6DRgvuVb/zPn7f
w/rTS3fDtj54tftW3OocoJsXv6l61J5e8iS823AsMm26I7WgC/hFrVfMq7Lnfc1jexd9v4CH3Zne
jYt0/OKI121+kDZFm5jBRRmbk9bDeQ9ki3kGn3N2W5lAls/3pP4RWasFZnZ8ddwEVjsylKPaldyU
LcoZyK6vmotX2Nq3w8jVLzX3xqzTaIYaqiBtYr2RTdXW/kEQjmNMfgbP8nXxbR2b7sp8Zn5r9kLR
2h3e1I0BjzM7Zl9RdSWtY/d1dWlCcCl/zVUQv3J85wMyfl6ovS8k2p2j5l5N+/FgTEUTfp2kkBh6
zdSaIxUCPxvRRcKsIWz3AO961YESRRzZuDX+MhDGfJTAFuno/9iwqLSkx6zQZEpUgqAsosD/bAxX
AvTMkCIH+LPXmwKAYy2MV2LECSp0rxmw8GwBR4xD3vAYnAQ6KogIlzeGORgr/jfgnqFYiR6emMBF
aGhQ4Icyw5SMNI6bJWM7sa8VlYdojpAJ0rdanosEazbBeBdn5AzHIA51G2PxEeOFxHdxJ2NYshG2
mYztZucQGH3ZnzDErxlCQ5ryhPUrHjyw/mdiIih6HXyNZGLh/zCxlGQTeYN8BlHvCGltJ9NEeTmR
cbTWNLmDLtIlOeWlG30W/+9cOXyNqDnzUOHqw1c/yxtDX0BR7zJVaZYtjl27vf5yiV9eBRLxsCVo
SuXZWz7CUTHKT79pBlK1zJG2XJ0nNu/LRgu7sFJuvgm/ieSirt+UIUXKjYbi7lIx1PZtkjnV205g
6bedbJEAw7NCKRFp07iDCSexbZqOSsl5C74atlDshi3uBRAWv/RQg3QMNZ75FQUM/huDHw/P28kK
+2Z6T6aEcF4xUIyzwYMgRP4beTND82KnNa/pfo47HF/4uaxrJ/Q46NaRQX/szt3P1YCvENyEyBI1
zq2HhKId5Of4VtjuqxuYa8yG0BS1BwZGCVju8Hl4AlfvF4rzfg0zom8K7TfxfkRVrq8MYSDfPOzc
cioIR2cSbna/qXYfdM3pZYyBTQON+GPfpx82xjeZtcBJw6ZjGy2UdsWBCKVa8aA2WUMS0scXetvN
fWXOdwvKGrfedq/0yNfpmzuzxt6GTdI+KYNfJ1D7i9+07WOmTpVZ04BjfON35yZdARi75nSuwTsH
jg53mte/De9kxJzMeRqmdAXXHteoBTnqyRDljBjHfrOeBmwIvy1q1WR2Gb6qoF27KbVmiKmZCh2g
EFKLxcDijizHxKkHBgkGZYMvnx3zuwgE3nnu2/ewFejQKpD6lAdt81hfmcewqx2rI1SPyy8wciKy
Lt+wbdpIKvAioHc2AY8XzCvggAKK/aIfYqp5d/Bo2Vb9j1TIvm/hAooyoRu3eUDgB9nXWdV2KJcV
SknD1jY7r+IsIkILoWHH4ZYgfW+ds3E5zRf4pzCyZzD3frq/XdSs76MdYlrnYPgfTinfCL8tgD4K
6UBZ1/grvNgAlxmog9/yqlZoZm7Tt+P7H6bAp6JjK9BIW7ZPDDGsTuH4UA4Y4woki9UEL8vgGRgJ
SkHjxcTw9FhweJWHnRHWqu10boGTCLvCxqmP/gGiiHeGVjq9BJ2rW2V2yXD0r9O73NxOy21Pm5tn
KL2q492G3V5nfPpSeeGHROYRkiqhvebsYfB8DrfE+Q1NJq/9ivS6PycnGoumZhXWh+fbU/sQfVFQ
+08qbtDDAO4sDL7SK1Yv3o3PrIRARMhiVzKxM4+CrQ3QJaGnrbv7HTLi+dl+cThQC2qp+4LV4Xwy
Ok5fq2Jl0aZgQGqr2y3kVE92kYI7kLhvCo2vW6I+eqweevA8fRpPO5s1YZics8QCx9rO03fDJkUE
jNg4JgoZoen3iPj01B50Kw/fGEvq8WT8BtIi8uIy4iRtglpjL9bz4AblHzz7mC1bbxeaRbvfxt/c
yTHigCTydnTdxW/QcpJT8YUMHNX2M754xt2G8oK7p8Z14+Go2eVzYN+gtXohSF+wtVVAQzY3KYFo
fEOJGXagNkvyXzMvBjtoh742U/wdg6DUbT3tVu3eIPlOWqx8eT7ggCux5hfEoAw+EGyQ1NzmdZSR
kaiRvNXwJI12tI9TePnkhn+D6qDNTd1ucKA4WtsSFc5l0F50Ydb8xHe3DQ25ZXPvWqs67LPw+52f
u0PhPawMUXxy+T024X7UtvyIttACnfWfJF9NLMbPTLShlKnbT5ch/eUH8tJeVhLtOugYTjotYW7f
3/ilFotZMSl7rUGr3yqog7BmxpgRqBm+aseOqxAbUjDXDJkiIbkWZ1vK+P7Y4dwgOwOloanN83WG
YGlyVwJg9+vb/tMBNLAPB/tWKzAAvbLzylZZRkwbZqD/KKFe4eDeu84FLSnFf5IU6ei3aA32D3Iv
dnhk1NT6TvfFotQAr4xolzsbZVJ/QmOiwWZHt+ZYhgSzaB+nZA77Hd/RG+O6BKMjKFbaytS8jOMO
pQPB8+M3IrGS3OCou4cmnPscSnQEFAYdUZe4n5O63AXfxv70LpvqJJ57anxr2xmnJffrWOGbiRLr
F7Qrv7s1GzSc/+ouINcAfNmIVKibAYuXQJZPQ+a9U+FlrYY3tRdEjI2BiB+z9rqVBNnohagF0g6L
7xFeOZTzgdnmgB9VevBAEPGdlIZbDcvZhdKNZ6vrvBovG5l/DVrIabEn8wyfN564v/ab4qHaOo5I
9wYqAjOuBhnds93UyOzu+D3T0M5gJqHcw9s0dTtgOC/7kjqMlFQcIPn2NMZR3KU2v8Zs+X/56TbN
qCc+NZXDF9y3d/+GFL/4f7DvRa3BbfsbGguqBvqN20jvhPUuurwCMO6OZM7ykJsglKanYSyeDTng
WZhCk1+0Dux4oABXZMAYr9HqXOjCWdCI2y6RQW1JciLcIFfbXBZ8ull5KHA+U+zH4hmfvkTIhyUI
KBorBF0/971MptW8QWakT1+B/qJy0jZXt7XiPY6SzGb9iLbWg7hzwyC1tPWEI4ROe8hnnaWq23zt
aL/57BtHX18YASsMAPBDGI1a/i2Bs5PD5MEdkk4EbIO8SZfu4mPzn6zUHpnlPturTPLvgzTHt9Ta
UXSwTHzlc7d3wgAHtMClidvCXvTtLcrT06UyveLnfF2h0P/5uyE0wgmff5vco9Y2+fhvaHn+G7Dy
xjMU5KnbYP2geRqsEvuNQDaFU4FgAZKBHXKaPDlKO9HP8m66P8EJk48ocv9bhWZjNz1hU3xzVEAC
OUa53lxAG1ALEOsPJp9Pmc4XZle/PLyYIdoK85lhq2EXaCtupAMvEVbxJ0XoO65ZnAsTZG42U1d3
ijm2ybPihv0TVA/oZQfhkQhgD19s3YG3K2/n5qHO6Pwtcvbkv7y3g8zNjgHrAVWj/auAy1pwTisK
3DfeBbctLzJFECeXhmlBn1/zT54n9W9CGQ9V0+/8ceuyYeKTzyPaLmQwAUJeYZX0333lBBHzaU8A
2nK7m25/ptNgYLqjY+QWvumzmzo4d8fLb4iPy+LSoxwEFyR28446H6wH6463z+azYRErT/yyKtBw
PRbOntEABNcb4q3oR8aNXbYksJIZK4lUL+B45tbzuMA7aipeNr8vJGVog5chbbq4X2RnGeJ8oL9u
jdq5WA6nXBG1bVrPzS5+7Sk6ObHOustaVRDQO1dW31Gz0Nr/OvTPo1pU6ca8WcIts/rSKKiHsOyf
xXqdCrs9eq6wxr85r8ovnStBqHhxUec24KOEiSog2q85VasGrAU5vyTLFJk6r2EnqyUlORoteiTn
mbon5TS5UbU6L5MTiCp+MrvGFbu+PAH43bPp3GNMWH2gF/Fat7jH8Ezi86x9wOj7NiQwl+T2u4t8
O3P01R3CrrCIZ7e/B/6jCscpjCoIKshhHqgR7E/hoHQ79AC37hOxYlIh19i/+bZ1fo2RKUD44Htb
gSmZk8JgLlw44/wPguQUaf/p3dg6I1Vb7Up0shCnShjFSMoHX9qtQd9oC83mfMHlQ1Tf/LYZqke0
vTgZ7Lt2Nh/y8l2SRMVkTpj5VnCba0gk1prhbGvv0PyoU3u8W3hTqRZkgx/8jmxEF7Cu1u79Yy8v
QXj7gxWl2lTcuL1c+UZR05ajOB8aKwot6gkXmZgGrxv5mtnL0aXqwyWtDAUBd2HZLTD3cWE3LWZv
Srwz1v7M/xaqhR381f0g5yp/zuLm3SLJLJDHckbNFbX6s/ASzS45LWnYVdhZ0WlBiSIoBoegAUAf
C/G3/PfwFV62RFu+ac7APZRFYV/xwZ573dhEbtT8ewyUuIM0y/tRcklvqQSj7+kNhNM8XQaeQq1C
OR1BoSQS8AutgFE1IfWq8BX8eS0KAIZ4P3jeoonMxDShN00C+v2LGH8nf7iQqA94a/9oa3/Xn8vT
oozaCnwRAuUgXNIJyHk/1ufl5iueSHXu0L31Lh9mLGU2hO0vWV/HTVRVbvnDqPgy/ZBmIkFbd0J2
Egfn98AJ8cfxvM9yhCdIBGguOVa6O+JhO2ojKiVGNvbGPF/ngx2ssqHJzOE+f4JJfnkQAdlw/ZgT
CAHm9GZoTp9OwYgynpACgf/ZPb2i8MzOoO5DMWwsL4PG5FagpX+vB2kSzVaJlI7bhebr7fOeuCvT
prrsc2x48vTQOHMWP5yKESrOWK6FIrmErpjyuNpea13p0YYzdv/B6B5zl5PlpKEWrRICbLoUWsqW
+uLf96YAgkI81t07NdK5zKNH422uG5xJUi5Gs4z2bZYGbvUi4isYNVUDAgIOPK5gCwuA3IAjpf+B
8W6tN6BgeOs8bPVYcdhTAAxoG6lrnm7eo6U9RjIMmbU5ZjyNumxEP/lBNqXYfd3yLaHYUxz/EwWu
ib1dv21toHrb8syzch8ZPBTo/WTX6cDjAzolCeScQeMa04hmlneJGt3/WQPwhByyNpuZk5JzfV0v
9spZ1e332BATk1l9+PztILyFylgZi5qacFrNMyWEjIcQiPga6KM07BLhPKdPlIyFyW5E/1wFiw0z
WkAlzitigL1bDF+mx4QJagLYJ1pJSL+aGQFTpTcveILfu7/Mg442jeeMHBlTMln7XNgsaO2zTtBG
ukHCO+45PMRQJVoQ0J94mckI+Ab84FzxEXBw5jh+zm0y66Syolohql7HBwqDB/vXeBeQLHgml6Ds
MVXDjCafj0TUGHIJgpMx3n2QgZxn+yslogGgRVkY/e526/CGu+8AJrMlBHcYiS9CfPuUUbNSohdM
AlGoK5OrW9CBeTnNAAVO2Q2873jBkpA6irbFgF/JdiTeQrmNju+1NCcB1W59NGmtu1Qx+pqsNn6Y
En8oh8+PZKlL9L36b1ftwY0pAOD48KPeGIrkxogMC7TSTee/YrrhKTB0WrgU+YHljvLxTA+Lyc8Z
XULzLM7wCX4k3FOE82cYCLVLcUrh1jtftmlMGAPP7SiB5LBkDdIApJ+hAq5pd34Hix0/wJQH/go4
RGFv3spQfOEzy8XxoJjOXpNZ68tOCrAU3Nr81lLCWuJzyXo4nfq7JDZyb4mwszs/1ZafHky50jem
0y0R7y+b07qmsBACLAtyLM8hSMa1j9gnh/gpK7hNa/PqYQJAvq83sZw2SlS7ElhAhLkzAO87fT6R
ChJ3B3mEnFJPV6e/BMFqzYG3Np9RgUGZQztApZ5NmoVx9yJdYeu52M/ZOT+0pzvvvqrGwF1mv/DV
6LnsYqZRsinSR1abKtgLbvlbUrR07jBhKtwY7CseVCgdXwfmtalM2WV55n+cr6ASiVNy4GPhIeRI
NC12Wdo0vejkCLP9waK4Rk96qPmuVxbc2ALWt7i03eFEpgnKHOucv7xt2tjD29pwG/xmByigBwn+
mLrnC9Eyhckp1G8z9ZjFkOGJcoDibP5BtcBEzG0h7DGd4BWuyvXgwVk6uYzYySz7ggrAH7XAFd5u
YMJREbMt+Jq+kEtuG7iW828wh3Qlj6bdVgKFyGChXkEhIM+CkroDQ7wMYDDXJU4m7TKqZH6M/cbT
7mmcWPOfIMrvJGKoRqLoUR23BzimEhkI+BvfXL9cCKnvOmGGPX/NyPdq7OeW0gDHD/tVwMctl1ke
bSF99ubvIYe6/xuABRYudgCUFC+vbIhFNy78e35FWi5EbQsgav0+C7H5PtrG9Qi5Ae8YEKwNuTBK
gSa4IYYbb9+Q9QW36uN+cDBW2ewxe4AgZjPeBaEWwq5sFOhjCIdnHLb3XheQYVx6Ru137Q++Z1hn
4zjwQH0tsBSCwinlVT4Bg0AErLvZ1+0yGGzbW1NKpW7fTxPngEcylQif0QXEsuMe0iZAIXv4L8xQ
6MTiksr6FDmfuuAOQBa02A6hDDjlgtWEuxPvBs0m0xJ+7T9faiF+wDP9m1b96UHWl2bznXPRtfJR
/i3Fh+tPmRb+QSNE+/qPEQSu5WQxa237JFtZOzBVkoByTOWD5yQjY6CNTN5Q4QYVxNjaLwhTP/4u
TqIFxT+GSaGTYjyAXrJ8RrszteTVw8QGw5RQbXDWZ+nUNzgfVun4Pb9imvvwM+5+/P1TU6es7JZc
V6EnhQyjh9lBuHzC1MT6pt+1ubFbZkmPGTveVFbmwy1YHcC2xalBU6viAOL8kFUiJBBpgTE33Q/m
B+LWoEbX/ePiXUyPamt72ajszh+4Tdae4cp3CkxZ8O53lZtOFQZBRbDDfObnxQbP1+2oAEmqLkAk
/Ei4utSUNCCgFw++TpHtZHAn7B8YEMAd7+Yg6wbqhfu+cZCljNShjsIIpWmppiSqsEUYAKe6czWd
v1avtYFGFEsMSfl3uB0P6VZ42+S4lw4jaox1cC6GPCcUuajCa7D401ecg8MFk4PRvyjV8XMNEtPx
qtznTSg8voVMsGVInNJ392+HafLX/fSpFTs7B1o2gKp42uekATBE4Ojj1uOVCnmD9s7RGRyIVJAv
997RAW/TJLwnNhfJLRVvq6w/PWDorBt0qTNaxFfxanYHj130G4iuooMORWaRT3Ap2Sh2/I509haP
1maccmcC4dpv2cv2dA40Itt5/NwKl0zl8f+nGk6EkIuJl4JiCLhaFNvflJVWgaXOmKfSqnSwxuCz
cLXh9brPvy/2pPcueqMpdJrxNfHUGRzKE7JcqnD4ibC5Pu4gGf+WXj242d0lPgZK6uwO14djQHt0
U7+8gr3psKZY0hPLVwf3Mc51drZkvD4c2PsZB0lXwEdaYNSEiDVppiej50l7EP9ohbMvnpxtp324
u9HOYpx1X9P/A0ZSuL6CgnQvju57O/iXv3T17zED0wTMwAEXQsoX0Bm49/WiQ8XXYhBmnGvSKCgw
KR2+khRRKd4IA4xRl7o671nUtxmGbFhVRy/VKybfuBXm6FCcFixKAKjzqdkA1KNdU3rPO2cw8Rve
ohlGnca5fl3s0xNx6dPgERh8cECIurevyZLef0Zmsu6ikDYY9L5sOmQO/NpPxsnYOkpMGXTKmoKq
88RFsjMR98iCIeSQOfH6pXDJxHeP87akCndX2XfKlkOaIMWM5rTXdeMzTKt7UfgOJ+EvACOmkfZw
znD/o7s05yeqSXAhDU6uBxGFosZ4MkGkpk9lTCjzOICyxrlM8RsD5YG9ggJAhCSdKNnsjmkPcEj0
hXfoZC1h1fEa1ggpVr8eJzevRZYEb1CDfaQF1zH1N+uScuiecSOS9UxFHvJHvpkMy8T/5M5DtTKY
Z6D9xU0FPwH7jt2N7nwzityeEmo9c26etJez/EYAIzTY5+u+cNe+NohJm78iJdoOP4NswPD5bM7w
EW2vR9py/3PMxewT0HJKZfQGHNG3GdKrV4+DCssAlDuT/mT2ZKh6IxOYirPP2M2nudh39qKL+0od
9/ZnFO1RygTY7sJOZAqPvN5ZvBivdpKYMSLDxHQTdc8aCP3VpgBcuKeydvOOTabWIV3RPlO7u92w
Bh/TJ+/e6Lb3RuSHpUy8CemTyBg8NGkV/m0tJNRTrsBAwiUTojXKNFDn1vhxuJEuU3jjcvz1B8p2
UKdwH9zN5Ys2Ez4M0/QVy5pRrhLticVNB6MNWmbuJhjq/kuX8Q1Ni6XPIIF0ZRIVwKxG2XQHVS4s
KTNrdgLTy2GVYcVmw1wpMoepPPn2wA12TrYSIZ5CqH6WtgRdIXWUhC1piIdDDXcNRjRThIUJ5oYa
mAs8cUh+7CDz69Oe371poNzWiIKhUUeDgchHr9TADH2/ePdDgRPrX6PjDiCXXp1cQRFbgjZtPC/6
h6ydk8w9PyJt+HOM5Q/CtR8V2/s60kCb3GLiLR7THJoITcbJWD4Ncir5UBJWe3u4NU0einWj7TRw
a/DOOjzdj0jnHjQ40QYeAhuZwcdFl7ph2XTB5u6+ID1gNtwkaksZU5y1m/cYhnQnTxiUKk81uWSs
abtk1u7fIyqsCbt7zKEHu6dXAZck+xyPfO81r70tdEZC/SD3/bW7Tv21a+QV9j31amR5aVD0PvOi
9237iu3XI9QC94kRQjxHSb0SEhLAvv835rTGuf3agSzM/m7MH1aoHK94GC7Vt6N88J141LNS7bVK
V8cjCz2c9fEfH1fXIpxSmFt4OdsFgsWspOrv0zuIIVkBDEOFv+7gktUNqwBU+fwNT0nmgcUBsgaY
ASwRCDbrDw9ZzRA6WptsGTalcdHi7yoJTIqpAiipFYmTX+1s0QhyFcas4CrsdUdzObwfDLJ9mNSU
gvv1EKFbNxzGOFx45iAevuZcO+yBcI9+nFs0sNlD2KWqYyAo7/j6E6N+a/C+HRo8Qew8t19n7WMr
k030RZGqOSM0y0+y0PKFyCY5nDx7L8rI2uZRJTLQiDYfDyYZ4onplLJ5iiOs+2Hs+kctD/H/Dm1j
YI8m0dOV6GHhiuPqsBnrp5ylSZQQ2X3025OZM4JDPxC/3yqk+kCE/ESeI2hR4mE/8UA+wZj8UPWM
0JdP43nKBDXe5+FWkxVzF5jK27fL5ijsYszxbAQxKNvoc/gxZX2dotf9Zg4rZahwXPpvnkX32mGL
cPTR89AhHclBoPjEzL84UQDbnfV3KWjihzpNZFxbFaI3tn8fqj0hIJfTWLFB8imV6XAQF88pRFMg
arhmbHfM8ud8i9TC3fXtNARndCfh0w1xN1tSJD9azm2sUmIcDiKH0vr3uziOg5sSSUfYsAZY6BQ8
z2FHHbzthhVBacFxj+PJ5enDdthuabmHsdmX2KhifHgi27z243JBNdr/UfAZg7izThqR+L1wVihg
JPidWENmqH3I1pFdv0MoGctn0LGVuPpAwN/VLLfawfu1D4Zvuftdn1z3Mjy1Rypq8jQihVXBoU4d
WY9Af7glJxI/UcD9tXhQyrYN5+ExN/CpAYubW5GVT42aUhgkyledDuBP0G8vThMyt+VoD4Ex+8NK
LnQHJRUeZW+I3/ELGR3EbJEFHO5s+/gNY1Mv9oXmLL84Zpx7LezTLpTnZ7kUn3k9OgC1YMrRix+z
O4bGxTjWCZse5ct8uX1wS4sT1/UPKrNYx9lw9mwAG1ht94lUbBhfud0dkp4n8J+gPT7t1nxH9uEV
A1IidpEGpEWvBd/5geDDEI/0vAzUMZgQ+3b4dnY5hOVkCHWQoyZ+htbL63zD7WdALR/0CYALIwvO
zFUC0GZhODFnbBd1CICFZ0JI+lqk6/aIgeZ5MwpnE3ShHfAYIos+7r/5yd3GdU1WYnEizxGE+o3O
0cRNpUEtdI/ehRsPSVIwYyvYvvEAlDAheq9rJXuE21ndtzS2O6IJGE9Q2fok+TgtVjQPNvYhELHc
jxlzDbkYgkCLjvCyZqdh6t9vkCL+C4FAcGL/dv4WNyAoNC4bEp/0ar86ww6V1402j1RtXrAFJmg/
mSXikPqvIbxb7tag7eRniPRhwCz/dHz+hR2tOh0OrNh/2xmcWR62tStmM3jhYwvD/cjiQ46NgGbX
wwO/b+Af4h7k+Z6PGfJwqbMU+Md11ywmFw8DlI+urJ/YwCZPctnM/lyUVPReh+lTOgmeN+5bJAHZ
qOe6zpj2LSD6R5RYf6+VqEuZUfHJuM7IRXhnGGoAL4hsgfV1p6tCAjKTn+IHuvwUjFT6VobYuBb4
8S7iyZbsHpo/Xvdg7Q/yu0QUiOEbmhbtIGvs37XG3rkc4gwKoPCGQQR6IjflXYONsMUgQ/XntNJ8
L5oAf5g77tBFtpJhASXqPhStzh9SANEJiKyrwDrCq9fKEAbm+NHvDdUIYfy68oesii8XPZbLzBgW
ZyOGcJejuAZVA5hKAPuiA+aRrhkzbG/zD7s6tixy9tCCbrecKewxNMkUKaBKnh4NydWIwXGYdtQO
mukYf0mM7nCipb9CirMdPuZDdh1+NT0ZQyWUO6I3fozl/3f4s34i3JZ4rvUQ9wiiLjAel2C1bYwt
VcNVV0ZSFk17ovpEdjeVc0jggS/dNVeUsw0p3nA8DX7RFCRHRJJym1izYW9OVgMDe4wmam8Y54E4
iLKu0vN/pgH/Xpargn+vzUkJzSoQuKw7y8+vwe7h/pj5cUJYDo5DUMoamNNXO11ymY6XseZfoXD9
Z4hRO+4aM1OX5DIYXpIr1pldsLqD/vPo8VvE19Fg2Fn5CtPGWeEnSGz85Yk6YGnM4IQNs4GI3bnK
Q94iNTf7s7W99HIIz7Y2uw3eF0cJq/h6ZoRk2DWDZcLFICviG4n0HhCAplU+e18+veVaJ2Doz+Ff
zjujFKSq16GYoxkHrkckxbDRTyNRxyB5sWM4a1NYc2yBxeqthC0l3BXeg+CjQ1dlzb5w25Gi9DNA
H4IB2cX9HH6HS1yt3ov3tpgrgGCb36kDgTADOen0eQh+BJ9p4XeIigTN8pvlqg6bHqdZX0WoJQIs
smoPu82NTRvta9UvYbQd2GtWz8lz8mFX4XRFAyarBNPJI9mbB8JjiDmcvYdzqFhT4tLG2y02lHj1
2HyutzO84z6wXPOsTDFChOMnzQ+DhHrUtftihtj48T++F7DHJS4j9lf8iIE2/kfTWS0rjkZR+Imo
wuU2rkRwbijg4O7y9PMtuqZ6pLuPQfJn6xIo3HvWUzen1j7TfNWotuWnWApviI5j9BHiSAvENL/0
utCwUJBZaP5RWRlnTxeVfh7cPd44m+BI44UZCAthuGAPt5VPKHWgAVF5FzvC6ZaW3wBWJvMxDyHq
6IBxFg9vyd3OLjTpy0JWDJmX0D/mXy4c8xvEwmnKmEjgqVNsv8wzBmx1mH0lazI6BKuwNPvOTr0W
E1vCR8Nezz5/19kLCk6NVfR5+c2++Tu4wXiCF5Vc2TEijITUJUoeszKbKyaaj9GHHXfEOm2geLi/
dEB6t9plogmT4B74bkxUrUr2DNbTlc8f6n7xZdwWvMALAvQ0gvCj0GEyUd1HB/xjvub3vVWuWGdw
A38VRNsAos4Oi3LDLhZ8hATsLwi9EZcKTtH25G8+7mqMtPYJPjACJfP6sMHjAYMKQOloNwQk8Z1W
54h0N7IWLwLaMgGsx8opbwV3PnKIVgBUl6vuLXoun2zPhvv+GXDqLr0vVwwEg02XrZ1d/3vjCwvK
4oGbJ48Iy7M3jfvbjmquzervbJgXv8BQ443k/NuuolOO84WYolJFesErnUes8PezNI2KKP6323UH
qLVZNtiLvbGG34+fi0vnYDUHLBTxKjdv2JVR4k7PWI3iJwjCHeWrokM3C4SejhcUOiGFD1KL08xL
S56FvZDAa/scd6iZ5Re3Bm3cu6V0W5KaAsLGlrNJmPqg5/vCTopo2Wbhjlocs1uyD2BQDiSSuMj0
CQCNDk/VvPqqpSqMvRUpiPjyq1Q+xqgMhJxdJSMnxPqn1XSFdACEfEdu72WPLcrMg0fCoZYlpzG+
Al5N/qJEKJFZLy57BKqIA38zQ0dY33cmWZ5Nm6yD3vPFLiV3RyqzEsGQZ+4drU9GC7AR0UInu0gW
4UwzVzTXKSUj7lGPvrT8JrwSBFQrwzPph/ENaqvg4F1JRsNw8AqhFE5rxidQLTtkQke2ZDxIFYm/
2o6ptxSH9B5IPmwXQQFoHNLf418glY0bwAe9YTVIuMpAAk2k5c4UHkqhrsm/coX4wTz+iu8vv+Mr
AEOA0Punhqy1Na+TL3q10cFUhqedp/JRirV9BK9j0t6/RMegl+4C2A/JJvkV/viEMgI2d+1DW99e
Gn1KtiAGkTmUwahKx49uSfa2Nu1tV66MQisAdiP7Si9Nnw+82fwJzVBcI5Fi9iUt8nWGsRe2rL9Q
9zImcg5jUOUfGtPMQjsHJI6cz6VjSj8i/ZoQ5WoNCBlxeWYHr5CHgS36ymoxSQGx/QOeM0RkLLcE
m3WaMWND3WTIveQOMsZ+oOAL2hA8AVCfkJ0YW2o+Hv55HdwpkabrmMsMebuO1wlYC2JcQ1V7dlmU
0bJaL8Y5lmdOTWzSvQ5bO3PJhOkh02Tnwc/5p5oaPsy/b7p26ZtvwV8dFIqUhk/8dY23sRn0eWcP
tmoh0A8Jr7CMY7kmlWEk9fbu32lwmL2Mhl9J+ROYpwLqrCjiIhzu0p2J47XkEukarGP5E7xQzsJq
5UOm4PtLW2HJ9JILcuUyQCM0qt4VS41Wn/kYWCPpCDEV9KRn84eQyhaZVz654KO+xWLJqGaSP38Y
kv4DweyVXVBFb6csEy7YYl+L+nSM1g5wpm30t8wqhnPL/z2qTO4jPvLTDGmECVV0Y6g6ukxFxsyq
L9SODs7Pcgx/OR3iqrzn0ALmJqiw8BN6B34ewFJ5hY7jLcPtGIAiNXRuuC5UF5Z3XSmugIlMYZmz
dWJpYrVQnrxxtKXQQQCh0EiGlhWeZtnZRBEJaCjKhwyshqHX6bURFWTRvOxcTeLe2x4FJmtVo2OP
ovRuRIaN5p+CgW4TBb5kvFA1ymnXqf/iuDuLaZV5XQkyYN2bMenPiC3UKOpmKIyRCHktENtgB6RK
L02RT12o2f6yqZC+WnAMGDL6ILMe1oVgOZqOSgATL9HbfttgH4BsjJrMqO3IZbmjTRPdzsFdzAfM
+iYe30TF5YWPLPYGiJEVcT7K/TyKWD77kC8CO0qhCqIWWP1doRmlfvunv7PyJLKePH/VcVzxKe3u
zntOg10OHjy4xNS/IVi1mLP05zHBP5udwPT++jCLfjfv0z/8qmOFiufw1NcyrcAtS2aKsIorsOoD
xlW8upPWTBDfpcfRZeEZzlQuH9jKSkREhigUYbQGpGecfzus8V7Q5Z/sdOCgqz6mqK4Qs2nACIva
7muPzSMXtkZsAByCA7rPawM5yox9O5AQgEQSV+a1/z72CF9MWAGsa19wNPdQXRrIpW8Bn0iLq98f
eh7zDlniAA8soDYpNXU5VOqJQDQfOHEFiiNoE0lRokDe7VLLDNSgywQaYDk9OHWapEsK5nG2WgAq
P7j1EW8gnPiMdA/sqkQ/LmlhLZNXdY4Ea60yEyhV/F0BJvVZ1Qw7Zu/Nuxcsg1bQRe0zeBu6MAUi
ZC9nyzehgJZlIhubAIFEFGv5DvT0ck7+ev92q1qKbWjy6Em4uPrImraNVlleYcqGdFbOm5cnGxqZ
1kltTbIk+p2Eu5pWWvQB6Q60rob4P2paq14TAQ+0ILmZ2qJJ+6NOa162S9ajff/jCfCNqc1SbYIW
gIpFqGFUZNI2ldwFBesYmy391T99h5rdjCCSssrOu8AtDcMO3Ihejq9toRZZpZe6ehsU476Qz7G1
KKf8F5u8Fpz2gr7KcWaOY7igomx3ni446E9YWS37R4VHfnKFmgFzPKrg/+3sdv++fFSwG0jItJhU
b2nAmcTpF20Fe3ze5E8lAgNR3iqDwpaZN9qbuHKgZWEmiaQA0gh8UiPfxKve2kF+OVR7vULgT1g7
cOr8C0ZonFRNB0vZuY1r0EADSkksA5Zyq6oqsUxCdfk64Gi0W3mLrlkCdnhvzaQulEs2Z2N0Sc0H
EqYcepyurpHt8pM2qKr/HNTlFbSyczUCX0+tk5r1befQ44RyGqRosZbGTyiFHk5EzJF6wQ2SLSAh
tETopn+ngeX5pI/Xopv7CJACEppcZWtR1T7w6+vj2EAQxByZblWlEBORGRXJkDnzlsKm9qvGyOda
CuiXqhqVYje+m2SDFa+Y6bBNtM/MCSAU2TXENJQBIG9Qc7wdCaf+MDtI6WFcIWkv6iYaomElKWfP
FsllQvM0VPbs8/CquKBo+gnIhkxh/pUZ4Lf4PmUKoLezaj/oR1SyxOGfRXmFA+qQM0OSUenBFfXd
lARin8b0l2jG5ajVby3sG2QeXbSRkROkoKtJtrQfVHFJsWxtxvIzfWNEUKe64WEGywLwGT04wSAf
umOaxzLj4irhUfYwh2Mc0LrMg6qWG7luDvSi2b+nOjGg0B2KwiGlY6aqaJg4ZC9GZhohIBmFQBQh
ws67DnMLal0lHcYsdaZBa46KBlnKMgsUFaWzOUg5R4oKu/G6s+MY7Z3893GGhNKo1J2WyMkvEo+p
w4mvDCrMm1sJJZstMUy1nAR7tKx5ujkRfLuAeDGSjBRfTRSRcydxhPqaI7iQ9IiCgoKNZJbo0AhB
RPixBKeUkiUIPqsS7Ujbiuvdf+AIRTJpMUnz658vhmTCdMQY2qkoFcDkan2Qf9ftRhWZU1jULpwi
Q3eky72iNJZOCj9EcykuiWbVR71uzbCkJwfDmveowlu60DTifIyei3/5SumAsq9gKMAc5pGrqBby
AhMEqjACklPiMmgKqWFgCz+FsdwV9t2HDaXtZV/5MbhOcN+4+VKRn5j1/GRT0p4kCA/ERn7e3DBt
KNCXVBFaDBjJMJnUVEvfdTzTQfC7OcU4uaHFy5zJmLfb9W0wRJFhgJPBHIrpoK6OTiXP7a+OJ+/q
jqCbbvFueCw1ORPJNJcMIjfJ9PFv4k79892ub8wP4dBgoAAlD6bAtH6wauy3WS+zOih1C0PGudv0
HemJvz6M2oSpbH16TD/2Fw5NVM3q2b5bYwzv7/qc+9Wy4n+O3n1EE/SN7k/e134CJw5Vk/cMGNDJ
BbABD4uFSfAcrKLG+IXV92mxnbMKSF7tEh05Nm1WfXFnDwaE+Qka017VzSvU8iO5CTujfqFfQKV1
wN67AvKZUVWLXSSRu8lIYMS4GNjLASQDOMWTcxysMRP9Lot+E4lS5vmwzremX2KNxmw2fOC1hYJP
g1ttN7zLYp04DTRm7oR1NBCYWhWdDZp9Z+fMZ72tz3ISfw7upd8Ku0RanJ2KRrdg7wdXthFmTtL4
A32WHBoMpk4xCC5GIVVrpLXiJ2XRXjDfDJlKpP3zaOVt4fiyB+0cxrDW+KuCxQhqUzfvmnKUGrhV
HyvJ82qucHuJt30WvaWD1QpqgqQc4dOiZ8wk/unC84eHjkjEzTLKdxMXNSA3jR7ge2NTRkkl2n7N
CS1X2SrZ7dZiA7gT6e2vC2WiTLnU2TNQXgCuBKXaQoEn2VhsurchHJNbNG/0zkfkT6KLf84ODpDV
M6jWb818YVdReHFyuvcdpiinEMbveNepDx4IkZynjeW9YbKCNavDu418FS5g6ZGj6e9x3JXj4iod
PXwWdmglHJ4uwEZEo1o+zH+gBuZ+Ojl3L8NdKYKvn45eoEKTM8gzlpZV+9mw3ngMJKAy7iZaImBm
zH3vvqiBEmYNePAPLZfPqaEXUUjPfVCesNm3gE/uAWQlvjFyGd/jooF3Vqu97yOBvDEKE7vOhumM
JY5VCh6X+P6VIMeOIqC8LH398jetA2aHnLVZQ/EujS4fDtIXACH3vOQ2j9IiuESTc/ZENmrfmVyH
jy1AXwi47doxvGyjEk10xdw93BecBba622jNlOjI8Cc5kc3uSHU2zfWp/Wb9ZOyRJTmOXjdCTqnb
BDhQq4VYqJXo5fdofPD196sRVZOPgzOuW3LfDKeG7+COX/rDeQd7IK6tuJ604ruNIghCalL/vNvU
XvwXIAm4EslCX4GW1JNmIiNH1muYOX7ByAUHmMLnZS2rZZOOnHdL7vXDSEo/aINyWSG+WTQSL0eK
Z+w+zTLA36SSvYMXwmD6jhj7cV4b8TdgkOW/hhv/yhkAmRdX8C9bT6NGY2/VS/3yLSiCN6ldZ4UC
JA+krQsN8/yB7H8wL+x5qFas/WH5sDZMVZJywfluPeDNfZDzvMbNzlq9OtuJfSBCbqL9dda6TYuT
8ZVYC3aSzcIJDDu/2Oli6lz9pNtidix73/aBcFdyyhPvJbAmiM0PVlslU0g9LBcvMPlwP1RXUse/
G22TNuCCCtBTEQM7xylSMUtk05gvupf5qe6xgq68gC3dndPd3bYGt8twfgYJU4pgDdYr8/0xXYF3
ez/+mqv+vlLE1Ph4NQ6teI/Cxbp3Joj5Fe5zyULxpfb1Jx1uw/0Y3obfR4/vPylSjF5Df9WbOHUU
q/AEWEXIG1KtMmnHleHmNV7WJKmD0FxK2qGcNeBsbaen9+Bxhdfq7nkQGtahmDZOf/Vqzll8H+x7
q1MlesLmKjb859VpQcOWHN351G62DJiAl3n9nG2ZHOyXg6/7roXl7RvsghwJnrjczCuu1GfgMxgD
ANTjN6D5rLyyG/HVhtGw06NktntLJPhpqOipbXuS3CKEwq9rc4P7483iWX2YwD6kNJcKQACPJ2LA
AEFq178iE8tlYlS09YdPlV7jrqTKKLw2ZP4vIgvo+43LyV6KXu5jzkVFEM6TeNfGHNyYgiJecAHI
054yy5S/NIfRQYJigkgFjwRPTR3UWaEndZZK/ID3iM6V3eitogujCBi5QNyhmGzM0seH5UUs31jU
6iRfOAqraKCzN3QXnDb+eaUp6MbuNyv9DH4HuAaApoznYORroAbrXd+lHZKe3XkZpcWODPoq7f2s
+QfZUSNp6vTwtvC/jJ1pIHi4vPLJec8QmkTj5VK1KtRtJAXg/hbSOsy5W21pOjbJjyyg3TLlw2jV
+ymN2rBWEAPtlRk9vIwv0nkPmK9u9WywQEaLAglHVuUD/ozv9d6818LWJcRQm3jKnYOqU3DPHh7Z
n6SBkKsN0ufJ22AbZl5n89RID9EkaRoNcO+1gP+7d2Azn2TbNF/DEkPo8WGID7K37cMmwlQYtjS/
SiZ9kRxYDgisDd6B1ORQ1HEVjqR0ORGSwm92QEpHMHTYSRCWGf003Sq/427zEDQgrN2wSqw6JbtM
K4+ZgwfIz7madxB87KIbwQ3ZiFa26Z5hcE4rhDixNk84KZY7hV7VqnaqnfOy0GPIfpl/kgppF0pp
uzVdsQBDQGCkPhDm6xmcwiV7udfkXbDQvc3Ahgf3TjHehJsQE0rUn6blo+1Q+u/AKrPUZwL0svct
/16zX+zbxhCqDjfwA/iP0dpzZAGvNizBq0hTXI6LCQzr0/SgBBytJzLqqxv/47BO6LnMV/fgnJwy
qlyP5Jp949WwGR6Db++cgXtalAFtZfXw1rmOa4tHp7R4x72To8+rh3cXXqcxZWDkPinI/B2cqIdT
TTYRiool1CrxYx9WO6uo6Bem0vbM3UGTxIygl7VJpbqx636cj1MLTpigNp2323Re/im954Xg0b3e
AEfqj+Vo+onWYTl6+GXYM0i8d9dh3dvbB+cOTLKA6aJTDZ9vlRi2qCtNpmdFhMfv5v5tX79ZIy2j
/hzimlnDvxVsPxPu88aD331nwTAaAS2MJiv4ygw3RUqCBdraGntc0QDy1NA+y2Co09ipSVxSL6Gq
OYXeEOzH13ibFQfXHmoK+MO6+2yXHDrrcVFSBbLCuMbQSZJPWA4PwEN3netiA/WPgY4H3oukjPSZ
CXtBOiqkhm5tASmn7K0QwBqUPT6YlUOkmCAwaNVxcCpsUHq8K2/6ttuB9zIyDaU6Xq/HGDFj4gp+
G37K3juMGqLdvlnc8Jzd4E0WnQnUU71DDaxRXWFQlxaZ1TXgihVMAzUn6XOeDRFcfi7NWgHpr6bU
bVnLZwiF+djfK3swFrEaGCLj9GFV2ccRbpFK5ykWzw1wH9cU5hgjatOMBi6TEMYf7aeXLxjCfHCS
XU/3faqAj4GI3eBJufBGxhP8MVshrONLJpyTfQ5SzvamiAhZ56DpHEaP7tcWM43TJpt4XiX7KMnL
jNosjV4WI00F3n/a49JLvdoll8i88pEA+l2DqoHm5NflRbgsmhBC+xFUm8aAGoRg7N6RKhkF7R1W
EFGzM4iCiXnzHlxkc2rYo5QRkeynWibDkPadVwsiC6g0JQwplB9GKXS36WcIDITyqMn2a2JgAz9A
AEU8O6a9UyIJyEzAqEADgUc6PYG8hK4lqczd0ajd44b9k8LRdJY7FfZIKbzJnxz9O0CaB7Ank1GN
aQdnexDxQI2Y435toqwLFcaDiayFxMdgGlv4EcOQyOGYnU2ghTrfuKe/GEvuXQ0W67iOMbd0z+41
XgfH3n5RSJdbt9muwM7wWti3aS6Jz535dwtEVrsM9i58O6wDIaJjITiYtF+M9G+M89H0977pO5Vz
T8FhjALhR1j9bdSMq1lYM+oxKnAgUvvZN+UZnTEeHxa81XTVLgeXvgbbaLGg914zEMKftB+AwTTW
yDQNvzrhEe5WQ6/dZ4EwMTHbwTF5wRan5vOdMtjbDFEzZIKYs0OEcdv8y20KuDxNh1PJJehkoAxv
7C0gd/NmeMAH/zxHUYcABv4atEbCCUPLw2bNxw0IFq7HB1Y8wxuH3Qa8py390NH1cHAxHmTTplNI
rwBTiBV6tmlWUCB6954xcN2MVoen58QpXgGSfWZAcM/mn9Y1WGmat7BwRPDOmLQ/4Wv24iess0NS
RoJR3qdX8xg82x9fxnx1D0UHYDUgd+/uCUuGq4mP+PQMiQ2q9ZJ7hKfehNDFa4np1DCUgdl3dJus
wkhbGyjkG9iCCX0cmkIImBx75YEcx9FEsBVjzi5N3sUWI/bqNsN3G8qmc0rgsxPiVuDdWXWhmfKh
Nx6dOS0TulDqaqLe1r4lBwfMqqIvfR5rs7SZb3Tixg1ERlB9PCS3gsk1OkJp3iKVOqhVLel+AJGe
Fdg1tc5w0P/WPYRtoGjt3RpVTPrwEKfBSbu365xZxo6q5IbZfgG+fm3z03bJM75mQP0fjKKhS/9V
wMfv41bB3b+4eRS6sz2zpoJxRSd1xVV4oeTDhAQ0Kkoqyy0ac9yFUlrzuROgZfyNMNMF5zmSA0Pp
xT4LfQFkCw5cvUlbjjGQ0zjt0pqZfI376OpUx2cUqPSK60w/3W3VWs2eL75XCe/3ix2ue40/lGh6
TRv/xbjFg7RGxakH2zeWGyQUfZAMPtM7pjYcY9aDK0enaMuH1y7IaS2ElYeQGPjLmnnjbBS6lRT/
Siir4UfCFBMbnHoK7BAi6Dct46tYz6t5Nj0aNknFzQQ/fFvsPvvaWMAMvN2N5cbhgq2c86I3DZYo
s6ySFSmmB5IZAcAiCHHQdjzggAHUqnMn0QfgWrBst5fcD+fc+3j8CZmtsLQ4WTV4h4pREdpgbVXi
0tGqz1fdwSEqzxXeKm5B/SGh/oZ25IhNFwH7bt7dnRNg2SJL6qZRwzPd3npNhweL9Q+oyn7YV+TC
kIINCQ/uz1vdvLDWgI/ADiF/GwzHCywHGDQy6KLocxWj8UKotcGN1P0F+uZIRWFwn+/M16jSrjP6
v3rzAYZU7LjyxdrRBB1c7G8uz9RdVFWsW+ootb5qJoXwgW+HUj4xgC5NqryyX/AZ9//GpMwZGD2K
vNX99GaC5cxmF43qMDIImM+yrGYO7LzaIAsc9J3YSo9rIA3qQZUhD59Q6Lw+MO1u9ocJ7Ik51xcn
YRnm1pIYbBSqHBiAI/jACrxFkSoPi68/SzTFPAUSZ96Nf6u/DAlfplm0LafFhCVQMz2Y8xy0OJNc
4DnI2C8Q0WRQQidTiVXx4F6zIF2ltul5+Md4lom8kuJjllkdk2PBsouH/q8ygj8PBtkLK4ZHOtgS
YBVLLabLN5sdKhICYcjmj2wLWAR5BTt6OUi5IINOWtNyR1eZEa2DNxB3Sss1x8GvOOO2Yo9lfiB0
KyDXwXXVWG76Pqzft8GQi5VDBlAd3FYtPzP2ddkK/ZXRiRceuw5q/xga80q88ifOw6HaZLaA6bs0
AwDYJcZcOu+N3h2EDyEPugntn8sytQnWlzF8LmMinQh5WZXh5uAQtmYu5lbZOCGDF6AcQDopGp0p
h5f0HTVoIScqOgKC3dlsdzyTY0quGLGOzjybRpFVCZtwLzBoYWhxqY4qPmpr4FjBZAjGhjIQN/sC
MJ4lOGt4bb2J98NvoEyOKi4yjlTJiAj4aIQZA9yzmOzNNX4xXPkYsJh5O8147dPt4l8jnIYVa4D/
sOVJqvc+43Cy8D17N9rAOxQeEN+a0ZmRWYEjyzbH9cXQXJuGYyBrwM8hLlsj6gy0DqhG8hwUnDFj
Sf62EufF+h0soQs3wrQDBOVHkBywxcOiyekViR1rFteQ+RHnXHbQ7WMza/3wCp3jgtld+iKh/YaI
qoeXFI9krM7BWi7JcjGbTBvhHGdLko8LFsmto4xV9vCajyLEurVd2icrJvXsp9jE20XL/pl27RH6
XTkk0GWfi/mXLameqdd+aIaWBW4h3vagtFMWJMCw2jUgtaQVYukq8cwACW+quNHUDHZO58qhdbHL
MJ48XLQuhqSXjNQI0JRw6NCoxRDy4DS8jHr+D27RtIEYfsEnam6wZ5/ND/bupl48MkBl5U+rZ9uo
rxkDIgiLFPiCUDihAMf5vIFvA4Fp7gKnNZEGZ8OH8klLI/Q10CE+rZtfWKcI9wpH1d0mh+AwZodt
5undtN2uFilsW3tNv5YbNtV286dL4C07eGmtHQKhTo9oZdwmtJuyQrafHvsXpKJgFdoD2AopFTVI
ZJfmmJDwNjneGx5djTNKJp1xDfX8Ovd8CrqqZE7VomEAtdxYS5WOf1SavBA5hShCgu7WZWPrUOJX
kVUG2yU2XYuGCbF9wZtnDVSZ6RrIbItmvYrH1Z1RyRU59QrNOScveiKUQPfltqBZ0Kzk134jQIxi
NFU2g7rF6j3bumQyAtDO4aVorPyBVbKz6DY49YYR2J372zBXQ2nrACbIeAIDlF716k/klqvbYXIr
J0v1+hLC1L6mq5XIeAaSI1ybqJJgmLizocl2WlDnWaDkv4EKcSsmcDhdbbpIN/z6+orKZbPxa8q7
b6vC6QfbSvQ/didX0Cdgr54YEm3aXwyHkZIBmaX9YtW92C3vSPi7mo+i+cnWKFbEzKHkXwQS9j3c
ItoMFqzpYmyN9D9YFmTDVjXgoDoTZyRyEJVjTSh7lO4DYbD42Dmzet2x3DqAZllIX+fo4MfS3bBG
u8TfGXRXGBhB7tqMMzrrnWH2XhaHn5mHO+oRi+HuZTRuwOrofQ0bT9xdhj9vV/u5Mni6r5OnwBoN
bQnRh2fN92RDqcUl5nOsHp1uaQAsAGwnxOcFsZDvQ6F5NTsry6QUZ07348eUQQACH3xEbZ5YuRsH
AVVDSszksgbivAMiQZHZCBAbYZxMJCcGi0F2JIAzNGT7yUUC/nFkZcrqico0PvipwYaVBRPrPvCm
cKagO8EuHydnniMiIsgde3AwfcaC8pz5KcvfQ0X8OcNpOxosFrxjs072lOL+ymaAlY4ocm2bS21K
ODVughZLHG33MfhQUZBgiRh9hq/huS+7rLkLsfdgHW1VWYA/dFY5vsYUcA2ehArnv9YaRSLz0335
Byfo1Z1zgOowb9VODTW6xhRpORy4IdcxFTE9oEh/IVkrDExklc48LKqZdJ9GA6TV6O3rTtPhi0Zr
oz67miY5pAyY0rAysmHLmMU0KGW0vNyB21W8t/mEp41HteNcpiUHDJzWlD7L/khf+e9fpnb8uH37
4AOu3KW03yV77bWnnaCjoYgFiZHmP3Wx9iu4uIO2LEVAnP3mNkaOsom7OPx5zzE4u52gt0UorO2C
Y1+bCYgBHxS6UOdjn/CuTfjXcg5AE5O4ILdlK8kXUYQdqvp8+mH9r+wUsrLD21DRGGl680C39RLB
QrR5P03jY0XbKaItWE7WiO/F6PT3bm89RukobyEYQwg50vpu4wyBxUEjbf2RJPJb2BjJf7yV1qV5
RREvOZQ2fp5qjYjnjJVR0CDNLWnoGLxI2k/iYWQq/gOki/xHTIQgPrt5+oikRGmLvVNoeVulJdRH
0JCspUB7RA38leAggzj6pEGUiY7x8idks3VJnVB/8PPLQn7aUs/HJcxoi0MweGQ3VQ3ocxrVhNPm
+pu4LkCNxc1j6epT9PK7nOTyC7ogPzilu55iB6x0Fuk8/uJ1UDDPUy6YIL1EABTfWt0Sc4r9YNXb
2LNPX5IF0Bq6fAcCJWiVJo4nOXACwbkBIHsAUEw+AohIrh5F4C2Uy66/tnLw4ck2ATuGHAHreIC3
IISUG4hFE6h5mD6ELUruetrCkapp5YIIALCfsE2m/k4XWxhuJhCWwOzoHkTIEBpXSn0V4Gvn0OPl
gwfCVwFAyZ6TBGLcmSEa0J4EcnYA5IBgUPQEkn/2H/1D/owEZq0A5fQRjPTX6QErbEHSGiykm0tn
460ozoWhUe4SuhUQ4Q28Gcsb+B9lNtMfe/sHvci/tPVVVTbwSbILG86Gf2ffNTlk3wH9y3+7fDGY
Fp9kh4kG6WX828ezjXfpNHx+YuKnEUO2vVdndIWgzMMcrUwyMHJSdlpgQcGNJfrZR4o1OckD1jEH
A1F47+7dXT5CilIot/2BJnYaNQb205ZA+ISn9NqvG+nN4dI2f4CldEcWfwM+H8wZsOOp84B9OgqA
IGJlYMzBuhNXqw5yMywxjm7Htgd1a0CU6aGfrAEJ3SRoKmZqOTK+ynqkS5gUlODRTznZoNMS2m7r
HKEfECNdXBLNUoihxhGxCUEhVhmQPKAaqCigYUZc1W0EPGTMEARjaN3FjfrnUvSzATr2VRVA/87o
U3a/K6b2R1iFf9gMYY37CNQxEpER5nDvFwPyb7ubL87h3UOVMqeq/zt7xQ5DP8bhnqzid5DYVa2Y
/AWy/YR2NGk1/xRWzAUcc/VSLj05wpvr/6qB83yR4959NEYDg/aP0gXGSMDDxQOgjnPFxQDHBByO
fb5BYoqhWfGKAPks5sewQIWGlzK+4Qz4ckrZN6hM222zRbDNEUNMtcr8qlLCeWb2cf+WvTLBhpIa
+YArA3Zp+oCrNNvBCAukSLLbntBYGJgF3IU0ZSM2iNKznSJ8mURuZGhQmZNJcaoK8BJx6HJ40WJh
UbUAwROD6gVg/ffoshBhg/VFQW+S6BwQ5+XuYY9cwK6cXOV09skk2n/Ad4Yn9BvE53ELXKssPpl1
bJkPhhS+yz3DEcTpOhTxAfhmMsTbIv2AonI+DN1fgNHZt7UF3xFfjK4QCRPigkNUAacDMAtR5/G4
ypotlVEnm1GWJDJhZYPCPfvHAhfEDEOXTdxqn6CT8EoKCfwXYLtdymISuOBAbwPUh+GDJwOKyI8j
auU0RHn+hQ3XzHgPs98lUKOExWvEAN602RjK/HzUhnBo2xEXDOV9Dr+wdAEx2qSt46TQAdE4o+Xs
pA3znavQZsfHs3o2XLzRFpjZVgJOVQQ/l0C1oAfegxwkNHLiKSgoEH5rwqIzeoOinZKX7RTjvAP3
CakfgIYLnazdGFgYTn3GHNIaL0uuVFTTBG6NHX4dnt2eXpxpe6Qp8ygyg8AkDyGkhv+NwWTwA18i
ELV4FM3npNojPsUMDtzE58Y6swuOfgJzcZ3GY+04hK7GqNgZgyD7AMECnuQwyLKU0kmojIWM7OJt
XdDJQzg24qCOvxz6nxn7GOAadRXxIcE6lpymIWXZ6nUgf0CK5jzEQ9x1yPeA1Gr8egXD+GEfow+U
sCcYadJN4qur+d0RVr92FEnxLtJzReE1jDmRUNp+Ca4kcG586TND8cwbNQuskZ74w+h7EWJUv3o0
5XeLChlENg6ogPwA3YtpAUQ3C0NqVTByzDHUr5KlubssxbxAkHuCi855HcUhvTvGOoD4YuvyAyqP
1SuchSb0gFqbzoyAzniH7EtaUFNBr5PmVWvh574DcvjE0DEGkf30KJqBIypPguh+wbrLfxc/AWz5
YtxHDylTU54YHLHVChZ+gDqWhMbC5aBQP1FLt7kqxC6EZNRx4a+FsIRFlFBzmg0tRIqgw3EjNUen
2QVlD+YfuDE1uMc9iL8Wn56dXU8VN9Abpn3MbYqO2fY8XgG4R9FChnEWesvlEgIEM3cPhphnLfUN
9kNZCl9h733QJjxHsFiIA0UgkZwhG9AhtQ68BaDcsB4Foxtj0Ev1kBdQqomHFnP8Pb/Cfvgxt12O
Ah8GMIzyAOBifgdjj7xhqs5i8iL0dPanuyGaZAnfXbCg0YxyIb8TxVcuyGW2taywDhhgQTvmB/mx
5NjCiX3iOGzdE3xsJMaExlQfBjOTF6Inu9KmEwAQKIxaDZowK386l8X8YqU4dun7zqNo06UrIDfk
eliUOH4FDirZ3iJPSF3jH3snBKfuoeOqKg2qY8ZL5zJY/Ye9an+4WFpQtLjqvLW71UdXMfv7K1A+
w/BgX8C5RJQAPi2YRuxYAUmveleiYzcpm/iq8sQQqropz4JyhaY3XRURNDfxQooXueHaI3VJaGJQ
ftwYC2Ui02cWt5Kv7guN7iyzgvP3G49kfyxKuKhx0n0Dz53JSIyAgDASxIdhzeJ+QmSQ4SnJUJZ5
c85bzqHV0QaNljLVhTgQ2YBYQbGW4EhYVkd9XYgIJilQjsNgjOJXqL0PlwRzYo+jN5tR8l/MQ5BQ
W+7gQDmo+AsGqkCvSARsmmqQN5s3LeLVqi2UvzK/TNHPziUT+pLYl/2gGaxdeAIxLvMqg30C5pwq
F0M8Jo0yHxMZAN4SZRckXNCXw7I9k5xWl4cWPvEm+3p4moDFlRGWNBtPfsstZIjjOHSpuFw4Uv7E
BQcXw9HBLzo8gEjkWm/aiB5D6be9b1PEfe02cyftYID4My6kr8K+nOwuDBRQBBB63LRfwc8KxeiY
rI8nRjRPJxEtLnOnq9Hpt3iwkHmw4XpgnVBH/5rpoxXGGhSIpSJeQG9C98x3HT0DHiThd9+OFY+7
RApXmKs5mcHv0pm2fwEEzKCmrsRJ1UwVxGJr1insg0O+uVitc1PJSAapSzNGsVloIpwumCrmML91
Y5uUaAdGxMNAaYoCSzqyOblQldonf0pbslx2gvaIp4MHZYCKSdtWbkpzo8uoGyI6CVePS/KymwEd
OQ8tQFO6AxJEg6eRV8nf8pfKZOophLp4Z0wj5xV8Fd9ZFcS+trJyguRGkIc5jLzwASXP19zm7ECj
6vArMfyXBdwHXRYGSSNAUxRWT+rHD3KLHxbfmDY+KShbMU8JM1suwtNht6KwyLovpnPMaYsYB7iM
WLd9GuqR3QYtzbtJYlIhfBuGn1wVJNE4Eg/HTUH3M4pbsPNGeYnSh+0O6ocN5mLH+MPqfnlmvXHO
3r1P0/j2juNzdknu8cjlCjHUs2ohehglg1GjuENopneAvUJP5KnW41HxpHA7U+/ErWI1fYOhM1KW
54qi22rVbGbfSBVy9eU2Kg4FVopt1ReaxoClBjqOX62xDxlomzK7fHI5JDoL8pzVyRzMdnszFH+H
7fcxvAJnUqXMMAmchrBDQGZZlSzYdp/zrYeILUg8fcZZw0mfrKpMx+nemQgoRo0eTlS8NArlXZfx
kDlHwvrsF5ctQnfZvcm7ex3JZxzK254ddEYTyyQbOgpMLdDD4NUZZSvQ91dWg6T8G5ZrIXxitktK
iWHBQaMRl61GwhvPPvCjlITifoMvyJRALSSFLQ3WpDrTv5KvX2bRLbJL0yMEXoHtlqViBDQZf9FE
bYbUBiPH+rIUeMJJv9lQ7vniB7T7N0XrFQtF8kW3KVDU5O9AQsYvOtwxW4LRD4F6+LSoBwoEPQAm
aKIMwT4nztgipfPo6pvWx8WxSExUOKomBKOn+KWRunH+y1CWm2D5S5Q44xjZZQdBGjzBpdiHbgm5
tuSrKoAYpf1P2YZvGtThnLKcI3HJQ1jlwYQCmgNDrKe6EvibvCpG5R1+YI38jzRngnU6iur2H5nw
J5m+wy2LAZJuxN25IRkiRv5LAHLQVax23rSxJPHwbg1JDqp52CU64tLxXoZDMgSitJiJAyKh17VC
dq6olQzHQ6IWQnLdE5oHpGEUC9hKiAh5Yi9R8mZQ2cQu/02laL8HxZgA0rLvBmsfg+7pHxNUZi9m
C0PExV3LO/Y4mCthIGkMpr2prWd9/h9NZ7alqJaE4SdyLQZBvGUGEREH1BuXms4T4oD69OcLq7ur
u0+dqsxUYbN3xD9FZrIhaqBoKTPp5fzg8ZX9omiBIsISjKYgjCkNEzQT1TCDZ/VAuiWZLqSFqdcg
4qwo2ayp/JOM4cqYb9iz2UvYeN595W/VZpC21BVDajtGmg7eBbMkbSlyr13ekLBQzF+iamc3QOjy
6FggwzsXIz0fGU08RbXBNiPFIdtxVXC40/rcHC4dK+XjTQAfgjMZlhLtV3r04tvg7q9FagSdED/t
L3eN3zltMUXyO0bIX8enrhc6LvjbuIPnJFYox6l0YvQ5SkBcROcZkzgeyvWdjVk1CmhGFb3ndm2y
4ASshG6IKFeJENixeujddz/sRfZAStfeBKPotTg5uNS6JhIOcatCNHUfDAUABL5VJHiS1feghiVN
N4ZS+gyaCSHaWqIl5Eqm6uIA5iU9LFxBh0qQ1furuk8wPVJ4sEjPbHFLoCV2/6HJBb0FQxaVsPNU
SyThgzjTBqyefvY71ljZUiM/HZJb+WmMt2064guOCqObsVEPlzJqFNtLgx/e4pqTDIA7V66jGIJV
3yRuXKJ8ZBka1OnDIRNNYS6YgY0d7vfMV75UmVJtXDK/BwDV8gIJ3pZyfLif0VFS/klq9vvXNVMQ
cZTJI8wehvlYzN0EoBt+LwJ9/lfRtPN8aFDxHNxcXgjChm+QxcGPfQxkj2Z4Buc0LaL0mZRZ6yGL
Yx4AO23PoE2ALeTt5MFKKBu46d8ob9Sfg7t/g1mXSYzw2JizsT7FpHccUdO82M1+DQQU8Mm2VdTa
JVpsNWD0BC8yHwAHMb3xtE3u3mTePy+0mDx9fOi6raT/SnsebzIc4UG6N8FtsJEW9i1J1mvspOK/
I2fz1+mIcZCTkfa0CNY8BXySKMuQSHOVmMeqfm0FRTYi1rhAzS0CMWnUhOOx7BM1lgLELQIvDaBZ
BF67zrt7dptLUNXa3lHhiMYKVKuORPGlUYItBudBSWUCEMLR5NWuTU0qD7+UkSBPYEuvDtJdoDpB
X7pVB7sGVccDOwSJHoIE4Gui0JS8r0enJXsnsCONh1iIpAaV+duP0AJXJXLSxWJC4830G9VWejKF
GO0JGJoFFq2gzDn9dBYjJiBy8oHYgQzULrJUxNyFsIuSycjZKSODsRDfyfNc/VPcyZ4h/RtxSuAf
AFcc6OGpow1Qs34QBKsBs7x6z8nTJ6/h7N3cGrm9qIprH5/BnccBtalo2xojmf6KsNjR/hh9jMb1
7rYYn8IWKVePSZdBzVr5Bq2fBkPsvbfhJ0FSGRJGp3ovtD4jEQUK62oBJrqVo4+IzGR+W8otwhGB
sJkiR5SNAoFkzMskGYM0HbFRGrSgDrEVzLPhlj8QXreCNjkRt6FcHFRnEEoIIYNrDzp0C8LERAjn
PII2dFaJlyqJgmbwA4ZPBsQbdwCZExuip8EviL6jN62jZ8SFnANyiYezAvq3VtR8lviPU8SslO3E
jFPvSbX+YKIaD4VO6Y/Mv+JBEhcebry+FgtBN4dHEytViXwgrhdVpEsRWg3BfuGE6lQDHD7vnatp
3xenv3LYnoBFyeFnjZd3p1XcmFp1Y/9o87OegAGfWBHCzuyfea44c1t8MduHbxRCS82pEn4nx84V
KNaiUpf6THoY6aRkv0VRqDgGcLo0r5S/3LF7Iq1VsWZXEw8v14mRQ10RScLDCpWkEGIIXf07dUYN
zwR4F69tT8fp5gj4TeYCxjEehz5PL79eoYVlpcEWc3SeD17qt+UJ0fFC42Lf2Vl5Z5mBzRmVUYbg
DWVdLPN9m1ub/0r5JLb8XfLwX/glm4SjAdYwSIQV3HkxGNmKq+jAiGSVkAuyYLlWpEXBCgPxRzY5
0lRBBFScU9Be3Wd+MtKC9Znhy2oiSPvdA3dA8veb1qd1LiwXUdFJDiAABoEezp33Qb3Y0WbXUNqY
ZtrACvTNOPd4VzWd0O7FRg+DGn+4LWZAfgWiGq2imjiOmxSWY7PfGMjeKKOlXnyEB/VYlTRxxMmO
rydlVmWSZiWX7EvGIoiRyYUSUoIIfXQiL8QztS876N2PQC3u0lnJK/2KLomokNPeovBjIXQlokK6
HI5PfKasvOCD/31ZTiX0TrA2OZaacWN1yFSI8T0Sn21o8e7PuYKeO4VPtja6T4p1vbil23AJxfp1
K0KCKDehzyi8WEPe0CieQR3UXeJ0OqReze7OMyduBlO8OBtrJO0l3ZjptP3lfSas8YloLBjjHqZf
Rrl/SSVsLMoOaBUnfw97UGLgcMVFLJsTK6ZNeV/g70evfSLQEPghoAkzPPowgeirsdCIMnqsHBe4
r7xrRGS7Sz6kf+XfPi7pLd6hM++cvFv2IPC2hshD889muXgB9r8da4DWZc+WqvLD1aA9o9NQfI2W
TvYFdBTZ1nkm2HEIgblHQA40ODvnFRnJBeSdxc2b3BWC5mgICmhIvsE8FGeIDHhvIsER8b/Om34h
dXjFslXSrvCsoX0OQUTOdCan5EYckqhzLkkz0Ff7Re18aUfuDCq7edZozPA/r6SdkKbRsJ9IEyLy
mAExeHS85+ZF40HtTDNiUkU3BpIeWKPrYiZI/QPP9+FLQklNp8y2LGXe/iuqF/tQdbnkLCOJNhea
6Rgq/KkO4OiD31ROjGJVpIAiOWm7NZkczfT5q4TGHZI+2mHFoQ2S6rxXArZ9aKWwBmALZckbtPw6
GfrmSNI5CL6NEG/RQT15nvUIIPQUbHsSIkKlZyGgnBLHr20ZvOISeNChk+10TH4AWZy0BK9/Hciv
D6BIxPV9ps2XhT4b3lCnWFNqIZAm1DaoJTOhWOvwWSBwBRaJENyiTmH+KjLh10FqM7po+jVGDsKm
SyMokTGNHkZkT7YRSmIpxBggQPslvLQQcSa9lEyFUzWuIyI4oYMgJ5x/zUuZtMkLe0/HHXnaxDBL
Lw1YLDqxz5QzN12tyTMVSGQ4eyX3xQNKsEXNWD2dxoDdQ7Z0IQulWFb9B2AESSEGTrwTSNWDCLhr
yqmhQGAYFOWV32DrARUVMFSBFAHslNvdoqBXCTdLakaHx8e0hUmXvDK6yefHRvxRof/6gaLX9Lk4
pyZB74pzH7NXsBGQQEQ5CVaF93fYhlncE6LMZxdwVaYOSWckRvd58HP7w28iggjv8ZitbLYn0b/H
/vp2f8FrnoQBiBxxqMK6UarKYQ0ksPXeeFfleKQPQ8P6b7viYv66WEK4f4uIbEEGO1ZgydTngKXM
PWC7uHaPXYtJB/5yRpuHQZXMMNpf8gHehEBNV0XAzr6bbkMiOd138hiWGfwo3SiTBt3bSC+AG98q
ci51ycwnOGWUfC1Km71ACA6FkZHizGt5Ul00eLOAkxi44XNQKRUESKN7Qfbk30YQSP6xDzkn2r2m
CyBBPIacrF1JPyH4q+UemugzDti3mJNozf3mKdx2GcaLLmnbwVNzyy/ZLb/yq/FrB1p+yxf/tQpA
SOWAF53zUw4DCa74mdPlalK9CyRD7y7vRJpvVDgSwsg5L2ip5CKIXO0yMIprvx7hMD6Tvr8jRXRw
7hOxZ/6aFtLpgOt7ZE7O7ph9mmI7P2Tn/JAZRDoe6fFl948rxmsOVf+YGpPT8DScBxxWmxsLdx60
JlssROMPg/ZI482P+Sl7RMJ/v19ULvwdZwqrxGcnv+YKP5/iJtgheJbpvyTTE3cmF2p27WM+p1I5
Ab2XvLsHLdW+Uw2eI8CnpTQrlD4WfwyoELV8ZUxsqiiKxRLfonCgGCozizAqeScaoZIlkBaZND+G
/Jl+FppzurvW5uPp0JnDenHInmcBW/om2+iH1azSKDMDQu7ezo0I1LjSnwXbIY5OuDiMc9aJ2q5h
sMR02HNRNcC2QsWeR62UqF6eaCua/12KQxHk2YHcayKX7VVu4Lc6iNgmU6JVS9LXXqVjJspf0z2C
pmZlR0/nQ4zPWIO8B5Mv2NCsaQsACj0x1jUJBhT1ApG6VGshXPZuQKM8gLBZ4/wmDwVzOa8sMXAv
ldy7c3dOm3GguGIWHzNIWAYskpt3AhC6Ow8q5SeNIrCnIehn8iLTS66hBvk1n4FXhZwsPeK3vL1p
b/MKHF365nmf2+7oiFo57sH4cs4cyaJBAeIa7Flfdx5DZJGSfw6MfHmEEUU8QMdFaZ/sPQXa6Qg6
/KFu2VF4fDaz5UrK7KxFD1slL3d5ZUAv0OYNCq3IllRQAQOGUIYKq03zBOKX9/QJ8agNhIVP30rU
tOEsDbpUGegKsY2wJmv+8ed4dh/e0xdMQzTMRK6y3wDgyBZ8QVrgAJ9nx+4xyLLs7pL3XRo2Y9R5
ayCLGVUuztYuTTDGRy9A4ESzZUZAvjR6TGIcpiR494QBA2E3ey/ivNORDBaEZbxH1LH0FuTRoUBv
dKeCPjCaiXGM6GwOAfDPYEv5jM6F6mIFePsACZTFlEl/SYs2ihmnQ4cDMsloMAYAkIUkVnAMG5Dw
KCBFBnWLgJs/dqGfPdTEopSsKYMIVU4+dO4W1HN8G7G9RhohNmrOOrRAau983eqIPx3cFrSIpauM
gLw7K91ZHQlZtVhRZYHCvME4XwVU8s/8a3u7JZZhMyqkgkGlsVqzBecSA3NzVxVu6hvqa1frZRdg
W2ya60bKdc5AiGs3W7FH0Q9Kk3Qd3hjKUrxihoSipFrQhJHh5fVL1GWEcjU7XM4dfRStksxY1CZg
32q8I58fXzfy5XoFaMCWyMt+bvSvmsk8pmcjOOMU0Pl4vEkk05eC9iVgTsxxxPOEzmLPm+GT3qW7
4Qk9dm9do/iMTv6dhUvqLRtO/dvFhaw/OkSx7h0eS/F6YzkYMtNv3PTfJOD5xoYZ9ftMPAVqCxvv
Cbf38c4CpyyVzHkMoc2J+jN/Pd1v/I6bg1d8d9U+WB8dIi0sEiLRpDFik5pSmA20pphycVkzLRdI
PNknTx+j+y5FaEa6YQulxfdXMRqBQS2rMN2XgWcXkgn32Z1mlJS446/GJ1ghqz2zD0DEMdntzSC+
QOWkSBQ1MLJvsLOTSGZ9fIAuxjBVFqmvBlMCutUYdfig//djmyenZLsYP8Fnt/4RbXQcG2umhIVg
nQvFP6Xcm1/Hm0Dm3xC7GcwyJP2PVe98fLQBsAOpB9Uf33zFTR1Uy6MFbFHqMFdh/wdmMZzbuw5T
7vBqUKOn2Dg0WxRHCUBpyg9ojF7xk86Eemb1joNpYsRASxcbvWBS7PFpWvZ+uM3ExIEP7Y21eD54
g4uwwZIu7jXd8vc/5lYVHlNc7zy8QYb+f8UGkTDQ3aB8j3ceE09Go2f25s15yE4Dm4PIf/yBZXvR
OmLRSiBSw3uFa5Q8JXHpQkVILiR3nMX946bKxS4XJSleOBqEibV6jJEADiu6YhghG3WTKJyv3KlD
zsuIKqodvxdoI8F8iQWnM/nQWNnkHIDK7IdMH8VRyAO9x7yXLnTciGwTPDsJqfuXhfTkUErSjxCz
AVtr+k7fIK+8Cc/DgGOvP0ciwbbcp0APeZrgrE0wZxhsPi9GaNwUEPHhmSvol+wCWOgaLg6q/eA0
wmDnkxCBOyesVedooeVSb6hyIfvu3LE7zdUzuUYPCzgQicktEk301yFyQrbLoqJ6mvt1xuXniq2K
2k3Awg+uAOErNk6EXfxCdEZQ/gSAue2g1QR1gfBMubmF3iUmXvMzO/d91Z8IqTj7xej5ghoLQdG2
dyThCQ37zzVPqUkWEn9FwbNeZ23kKo3xi0zFytlTdcu+8w1M5l6TnL+6+6VnAF3wdPFq7w335Dd3
bTTvHML2Gg8scEZzh2cUhbbcIUOG/97ZSykyvK8nwzwam4/7wAenEzrqpalkj3K3BCdhiTHSUwIX
aCMxnwjYhc+1FQrK2AbaBgH7op8tc2OtBy2IRDKgzDWVDwUKEIRUe1L9/YvOAq5v2yTpX5goJ//8
Skj7ge6SBh4qxK9c6RCFopr3zWCOPlUhiwlhSmrg71G8y9/XpUmJlbPL6AX0X+gaulAnjR2l+HOB
84t+nLBf+OonGdxYYVbYAYRAt6P1iv4UV78T+LZLXS7dkDBRqCjYQSwClGnBMMbIj4Q4gHwDDeCs
hpvkX38tBWNX6Qwm982X/gIOv3Y63xUqDYW+9Q6W3nuwIcmETHoXV3/T1gro/XBPUYMhW7wmZJwb
eg7EwtNpzkiS6v6o94p8fcRSMx9y6gkpRakLdWlLhjAN308R7Q9hjv3epNul2N8BMOx69y4bIgU+
EAJytxVUKYg0fJnLJUGcgEeEYCxSDoh+H4SaHcNDhfDdvOIEDEtcTut8CMBClQGANq+J8QGK8V9L
MTywr1zw1WBX8jDLsqBU8TChE9nI5BnEVAkvuPXUJW+AtHGfbKMX1NaMdydgJRgvvYfgrsMe1/CH
lCPN4RMQgLWlq5Aq81LkufRLvC5YIrLBEdVpdGUQ19Z+bhGQ9HxrLbzfOe9uw3N6B7uQnOiFFTQG
T6/b7p12bqv3iU2uN0vam3dVhlT6DC/3641E1T+wdc0mkODz2T6V5UXT/SHbULrS2Y2AekYXUVCz
KPkOEKHFl6SuO00kUS9RuadblfKRGQ6Mq1i1aJ336XHR6u1Ts9/qbdMywWyAm0yWbzOQBdzsK7G8
gTKpNw0kUWNSOOEcad8khXy/EFvSy90NGXugTnTdqTdWv0oqPDHuGOkKM1s40b4DkTcqseBob/8C
3VolohDsCVlNtl8USFrc0/Uiufl6SKXklgxbmCnjK3JaoUWf2JV85HisIK75jA/I0IYpgt2v+2UY
HaNLzJiG5k9ow55KtDXtfy5taZOBVbeYlajBK45hV4VORVFG3h2eMeo5ihGYfhEJMv2lVw1ay1oG
pPq0n4qLAUC0aYglcg5LZzGgLHBKSsMNMiNHNACynBm/ElxHt2CIkkLQGqx29u03m447pcLXYXTw
qfp/gKss6bO9P4nPDxSXNxLZKwSCsjpmh785gAWXPQDri6+W0+wj7WqEZwkrJ94F7WpN4u5XhSJd
wi2FuGRQb/8wJWv2JRYkeK2kkNhF97hymeaDlKtmFL2YXTSOImgFhWidF9GdKFPEkkf0LKiNfE/F
gITtQhqI456Bgu3lntblwUbnlQX1JZQa4Y9AnPtZIyfs/h1+VWe3knZ23wIzYDqDgKItbsljOI+f
qZBt+/yzmQPQ1N4le9D18ngBK8C5ohXG3M4u61TpKQfh/zrogj8uORl4S5IsF4EH/CfPL91bBLWl
MWlAJrpOgyS7OlVhuWZyPrjt/7VR0s4LbGDIM0lQ5JoYQNGtQqtJ8OSLy4XiuNsWS9XdFn26KGkQ
X5r8ft0jCoMM4gIRuluS7tEt6WIoY1sjhrQlghespKiQY/1NYWt469pAxdleMPY4BS9C2AwPNFTh
fYp1DicrrKwwK+CdwIdBpky3gUjRSUUJgR4ASLaejrXGh8cReowtvg8mJkIK+dtGfhjwGyGT+VFM
5iUBck9nClMtEpN1kO0plxToHXEvyEVhLBF1p9ze7ZCj85pok+SxkdL141PvckRO4bHnW1db0b0Q
bQYEQsvK+Y+MGH2gLemtNkcKxfycAG7sJLhrvYx5C4S5kzaYkwX7paKSgMr8je8MDQmnD/wDkDKn
Kbsk2hY5s1Gqkodwc70RU7H6VDEYImRemRNTodwYuhJYPYl+Esr8IwE2D76XyXTwFt0zCmq5kT9q
HNUMQTM8fGc+NVwZxSkmDacKRnKWEy+Lpgdy4wkHyvuNtgHvKaL7DNHocdJAEYeABBLpp3duNFrM
kIXf01MC2uT4Z8AVGqUy1PMtRKRg12ztNccdhLlUMdwMJaNDe3N3uLmQJy1KBoxuXh2BSqfYkU8Y
+7c+n2TFcnR5WUkQHMp2hhM/TluBKH0GDvFClK1sIwEXp90VPo2IGOwgHubQ1iyD9WAKBvtblniD
WKyGqLrWUUDlbxfyxh5AJL74hgjRb3s0c3vy7Fvo+z+g3hdg6pRg+x4JHZA/64xScDOYpxCi0J6n
uGLDQhRJOhB5DQ43llpOlGmHlIL2vcGapbqnMS4OKMTWBY7uOW0Cj4jcRNRhFDlczDbLMWhSu33T
Bx0T/TLGzhEpKj6Dm1/eLr9luI5s4P0vQcG7xZNKq/KMPkVlYWKQaJMmhvPel6FCjfU3eGzJJJLY
08IuTBt6Umvz9a0ZLf6T3Z065ebuxhL0wRC5V4y+8rqlLQaAYKTpAfURWfhN0oSvPuIiSqFOc0A5
Rz23I2Rjj6V7JtCP8O7yqu8TzMPlEN7cF3oHX+m9Y9WAQeB1tIHepf7M9Vz542H3j8mcr4oJ5WEs
Qct7Et6SvjnfbX0mTuEP5SlX/zq5fNzr26enDlkVZPvt7DmhKaDG3xLyYEs4UD+7uVDAH5XVxgJ9
918fzLVKzfvaSQveIBNB8QEtoRMI2bnEGm7cg92qCZly24f+qaCqeK1K8lZYsQrdUPek0D9Dx1Xh
XHfN4Ty5FM0I/NMCry47YBRWZANZ26zDiOSw+kLwoBnt182plsmjcSYaT2fJA3NhYC4uhZG3U7YB
EmLXW/xx/KRsGzP05zK4ByCRJDhSrm6RtA1tH9JejZG42exkzdrGldFuyQrptcg0/HaAeN8u1abP
7uAPwaLhIrtkw3qSKBwgipdbh/ILRep0Pyp/67pH8KwMbMyDb2CzJ1cgAV1MrS3gJrGoeZRm+C9x
r7CEhcAUdzqmhBlmn0hGobN5o8rgZ7B75cw372EBm7jO5tM5D0L84pMuZzC4dQ9RAqpdRCpdK4Ps
j3LAkzNyIWvY5FjIVty/u28Ontxe7p0+I1IKLVunwfEi3slPV6gzXhpNQKWQP0ZkMtegaSAXaDJQ
kEuy7c6H2l9jAaXe4X7pbbcsvR2CevS6QbabO1z06uAY+XaEvMBwFL5dhh9xS/+Uqb61GRohGcZt
z2DMGXsZ/y5CvCZdix48NrBSfYvB0jffQPgkycN8gUZA5Rl4aDfAGgVERYfI8tqSbCVk1gvvTu1e
h1Bqycc1V/shvQ3ZamNoOcshshHeeEMX2wT5RQtDrl3Ujhs35wM+d8p15ybm8nNWWYTntGIm2Z+c
XXqvXJ5VRXf4jRo3V+QKMXvh1FfIBbF8Y2SQ90XkiELW06s/AsDYMqvwQ/HJWxDITfce+ZlMerLr
6RhQo0pGLxUdQMgYQeupL+EyB7IvyM/qYDmle5aUIrIio+9C7dYMdD9KzBSpJijhGOXgtenivNfs
gerAuIHMEVi+Jc+DBuEIYOWYCH86zNyynVdX69DA4817IA2kuXG+vc6437dSfNrwxx8Zed1B3TBt
g32Gr8WdmXxb5+bjDajA9DQuh+p9EDRaVCp1dNt7j1SZ2+RPpW2O4lbFFa3dOmGSxcUj96tLnotP
HAqihCqOj3yw0xrVhHvpW8sHFQnSCeSm4SHexe2me//iMdSnIMW6rfL0Eluzm3F0PpxDWNk3PAp1
xMT5WZNoK2IsMWAtSMRYV+ByujeXXBZOAfZ2puB8OgoAMlMsgCZfW+c1265eRJfa+rqcDbQOU8kF
VDj3uJKityjfjL9GbepY4XGqLvQNP/jWE/jzRvTXi7uW6gwvDEuaINsgUoruW6hWc1ICtB1Sygtt
cn54h7y1OWZPhsEOOa05sm+Rtrer9H72P4nxdZSk5m6DKy2mgC45pwuEiK1AbhBX/HWt+DGEB+Lb
F4jCV8f8ndAm7HNhJjaGb41PfyJ0uo+xTPtVtg8fSaNn9ulJkVTSSwFCN+wWKI197Ihiggqf3cqb
Om1Q6Aq7E3rlF+j1l6+A0J+cOP/8AzQsBSzRBgRET5ZoEKWOhE1lGDC49nVsoQL4Mu0JPXnwE0cg
+pNag0ZcWkXh2pCN6D49g1QbjN9m62A7gqL3Z7W3y252TzyRcvyDDgE0os7loNwSkshdBD+lTQBx
eyzQB/GOxp41aZI1SEQ5z59DZhDwCeGiFMZ0WG67j82eFD/wXrE7uYe/pc6skqZT/omEIlr6/oxN
T/oteqjZ3bNwwUiAtE2nEQD/2mzZTQAG5J7IL2U48iU5QBo17M/opzKk5z4wHJFAbx5MuhUat4oe
s4qud0xWb/eYt33ci1RRC5GVnr0m8lEGbpGaT0vHNo7d6QX2huHpG6xg5qdWpwoeo5uAN4BVeFJi
kaNEQY+fj9TACI/9e5cZKGE5IIeXdh4OdSN9tlh+l0ga/rXcsgGvRCN/WTSJ+NvKwh+VCKJ4bpu+
JQBQCXyNuNA9hRfvO1N59Ea8Fk0PkGQQcG6S09YHFwP7JDMsrAcCMvJUM5dPSyy8kFNs5t6XRL/O
zWd8Z2NzyfUx4BeSZs0Fg7IbHEz5nEUWSO7ZrgJXLS+ukhimbUowI3e2xqmO9xglVCO4R/u/XYiq
FERwyiuxdUEL7MIttSzk+d69Tc0Oz6aO+qx7mbFBMcR+dOrPCRHoEWAwGIG7wX/j7BMN2ym+9vaM
iUeiWhOHCH+2HH2PbtnfKOG3e/L4NqVTdZWORYfFN3XPvU9BxFyvAjopnmZAUpxWXDAjM6XBP8R3
wqMsX7GJ73sjP2fu7bV34DUOsTrSWpT768slfv7Bfpb2jjBCiGjFrbL2nDRUFJXaGQFMc22ZzvVN
IiRcHkL14qCRomk/a+8zus7aRR20Af/4hYlCHiHkiX011Dt8jXghjZC0Ck458q4eMhwLOTvj25xb
FztofBkw4rwrSnea7L5BPX/2hs8uBT2VNnEL4TWWGG56qP4N6ZLeeQOZ0vLRlashvQv2DdKrHs6z
f0f9fO0LvGAUd2eOpvLOlC02nc1j+GFHUaAsmw6fBupzvpHnygRCyZFzbcx4R8KyCAqaPFWTDrE2
Y3+CeY2vuMFU/xusyGiBaHdA3fQwPbKrn3nNfoRSjOdf9iVCQZkkLkn2d3uJEAoO1evOVJeh28Oj
4u072845fD9goBl9efau8ZcDJXz0kN88ZYt8ZXxTLa351y2H5ZwfKMgaxBF9xzp/gKivM5i3vaPw
qIP6MbwQY02jYJRhQC1GDoGAbLgmhZSk7oREwr2QAbUnhLhcIxZkTEEfKjYHIQLnWzK69HcxJyj3
yd91zwWkCH2PE3h0AnpKderQA5k8E+CXqHdTVNTe4kNuCiyaBdYN8+beYAEse9SOdvbI+JD2RCg6
ykHSChD0vPAgs/uNIDQEuxyP3z3LAwYnMIpT6Xz5CfrihYc8L0hWIvkmEwUchTYIA4nk3nLaS4G4
eXL0DQh5M9N+XTyXQLl5nrW89RsHOBs+wzveIQwBb8Vw7nwkdP3EgDAEYk2Ob1cqQhC7gDo4uHQo
/ODPPo/gTfFlbelkYB/XdPWrIglSHIPbAZC9EAdN8oLc1XO1x2wixjgJS6TVOjQ5utE9houfJfRH
Qgj5KFzQndXFHs8GUkkWQ7O4jMJ4BE0ICUNiBPJhUVSfnWrOKSL9xI3zAnkmk+4hUyFW2d4x6mms
VnMhOmF0NfkZ6IAuMTSTUhJmud3fgoeRmeKyEpCWHDJtc2ANI4VBfyNDoRi3B0mWNzcvjCH5joJv
jn4AB6ffWKkabPMxv2CRriuJRuoiFaHGZt5lGknqOzstqv5L5J6BjZ5YdPXenJPm5Zf0EvzqzjTn
8sfzxXMP+lxvfJy2vSuDrS6E0gBPzMiH757x44JedV/JPLYWrwiZwOzbIOTqpoRmTLpm+8kRrDmN
FX80xn3Kf2T+E5ZPG9rfQ9cpnN47V3orCnAWs9rnLonIkbZA9AloqFkGsJnxiI76hy4y7E4w9gbo
uCgvP7NWR0ZvNacof531tqtMvzxLnO44njAevWTLk16hy/+J/1wPn3UuQxd7kAFk5CP5mgB8+2xl
nFY9ClqMewR8R3+bcCCFq4RQLBYxmaCk4tXhKRgMWCLHHqtVcmk6zA+O9pB8eE0RAfmi+xERoDy8
IsRXGRwqwLNYsX/OT0AKhEMA8swl/unkCc2ZzeoczLqLSQmtEbeHGDCqqZ9l4ISebPJ1uypGHUbc
Aa70ZoL3jw0KC5eDQPhGHJ99cY24439SzS7Rsb8Lvo2vDmULFxQLEKaxqTQkWm8lqA2N54rWcw8s
Mf/TahtxhVPySaL9qCU96VrPMzVnm2HwECApqTU+jsdE7DhsoP2//qDhfnlPhGYytLoOrVTh234W
TAVJv6sFY+whB2L1iifXpsN7E0+I4iwbhMSjlxMIdRueXiDAp+y5kBiw3OYIxvzkUmxFbXL6KW/I
kyR8lxG3B0YfiClCy8Nr+O3txzXgOT0sDztKvEmXDVaEkk126fYvhYGtk91DrPo8SMw4L4t9UNeM
je9IGNM20FPrj5IS7O+XKoEdnWvrinN2FA5Q4ymYkYJDAGguQru3q3l6x+cAMVzWCW26iH/AA9Cd
n3pzASVl38bHhNKulc1/zMsMNJnmmmXlhqc1tOHfH8zgllZi550Hx4Eso1/saCccd2RK1xyfrAyo
onajkGJOqmh47OWutrU1TiGybaLAKyjS6NqNpPR7VHp8cPRLOJFDPWGoBAOhRJKz7GmLOlfIGyOT
kquCk2P8hRVhghfThbDycKLfA2Bd1tQ1aABbpvwf/0DQB62CMfa9vK4ZRTgAK9gjgBrIzAMV8Lbq
6Hmbc4rJhQGwDKHE0AQlex7Un0LE8321T7ZcllglHIMC2DdxFqzuq8bR5r8E0u3sL3G98j1qyTFU
UYJGbJOPgL8p0SDL31x2rNGv6RqzY3LaaD21Lz5AlPLnpvekk0VVPno3CQMb7O7Jyeg8Yl6S73/E
FOgfPoJNBvvWfZbCTypDeu99QuA5/9wCasTqy73TipvufXoggg0R/QthvTU4jPUd8GTgLxmV0X0v
t7FZ2/kJzRCqBZkMNB9aESqZDHHZEoTBuasd8k3MDAjgDag1VVt2BMCOuGgbMwRixFxA+7p19rHo
8ITp1ggJ6prDB7gRdU+gZV8we3R2ebbOmryTI+cSf57jZvAYu4tztovuDv7jD1qQRCANwancP3AT
1cZeJdEqzEyiOToyi1ZULhXiJgaCeaxtzj789D4rHYySmKXR7shxenWoJAZYj6fyxTzwABZebka3
GtDaO/KQCJgEeuLwuDxrh3TFZqRkVwOE7cza2Lyc3VduNEF4/FFzeOnslpQUwTypQoUrznV950Sd
c+o9JM79a9jqB4UF8xqQV/fU+M1wAlu0Xnj7SiA+oMX+EWL3yp3FCUm7gnoPsdc+aHlt9O1IeWn7
mJfuHAr9bpvDPX+FoitnrhKh32SQpny+LkHe4QmVMxtRJMklrGDniUDfaS0Rwc24BSFrHHE++tkO
s1W73wJ1Yb8NDEoTSwHL1tEpp8hf5AoBCb9tgDjxexFhKVqbK6IpAvAxRfT/xD/HdBKn5RJLR0aq
EzcTBMvqphXPe4CYZg+5ib9P3vmuWO8DZoNwpDfwjElfaydUFALH8cRRBopwWx7Sr0sDfMjK6IXD
6A31LiPPlkOpgC5sJTIAzEKgZcG1U0vyDNX+a3OMSCSWV3v3wRthx3/5m1ssZpr9WbVnN/qZTXtW
bjSUxNwUNBc7542YDEbK1nHLjeZhe3RjBkIw1xwGIpAHaMzOPCY2T8wK4G+Ln7jLi2VH+cPPn8V0
HJYVxU3+6d0m8/Ddr0q0IYxXDb4p/wy0wQnwafLpGbA6uJFA1dBZkEu/TcTKqv0Bw7BdaMNP77dV
vD48GgLp7YOqc1gib2jZTF75pmX4glZM74RqoRCmhb3y2QFaBffnGSqxsV46623wQaYjCThDRFhP
cATPQLlLIL1LV+I/7DUTzjwOwe2oXDKAtqNN74h9cw0bwkeC7LUpQOox0HMtA/4z3dPc4Qe8W7Y1
FIIDT6IclQxeK+Z/pqvoQHuMiXFevCeP5FE9ZwbMCTjXdK+1s1s2h29sBo4y+GfH3SdUNggkdoRT
onqa+5fwPLmEGar6S8hdFJSQCP+hLDg9fPFgH1R+Q+uFXcQvsbR12/6V9zM0FzVrJW2O31GZvYc3
FBtp+dfW3EtW/u2mClriMpMYPqIBbMwy6gLUB6mM/YxM/5rVw/uQCKLoOXyk+sLyD+E7tXbBrQ7K
+J1e4kd/bgaHWGcY/YvA93mhj0iRwP5+7Slioh1p9pV+8xFo9oNOt1tKz0GCyQ34SiV/fb68xIfO
A/+wQbsL3GUvkGM1XDoPgf4ICd+TGlnbgxHJEiID/zhUMkf7j2Q/DPWO5AxuNPBigQ0lIe1BQHYF
QODcH15L7VPg36D0iz3pZBT+COhCqK8ufUWQwUoiHmEyCLlw2MJpcCeiErmAvaLbQw4awz+Aq2qM
dXe2kTnAcSUQf8tR+/BJdD5hjbruwZoykc+cSZsBz2WHu6HzQ8QIj9UTafoSCu//IG5Ju6FFFuLl
NpaRJ7NDEEpxmMA4gJS74kSTM1XGoEljAEf0Zapn3QkX5yh+4YYbnbzBlqR3ES3OU5qnDdt8O2Qs
mWTknQuxMUuiHOF8cQp/8SJSjiAB9r4o0BWnZG4Raa8UdFpEMyNuxaJYR0OV90n8xRLNjvB6gHwM
EuYtWUTzi73t5+Gw6fhediF5Dx8/Eykd2qKwvWjyWAt5BzBLMab0CPr/GeAQ0+UVN5Vb7IUfpn2O
6AIhbYobTZZQlSSsAxkHO/pPoByxhqEoe0m6PLpNPgSKjZKbT9zvaFOHjYzeT+7zoulDx5x/oS4G
ufQJhyCHvyhR0fpOJUoTKIpEHaZl0NU9EHihYZsj/oStYoPsH/J7Uo3PkcRbgVsBxPllSogd+ViG
I7gIKO2eWBZyy+VtX+hhrxKJTGCHmCnE+cxWi7IaS4aKhFrKSlH/iHVCHP4ynFHiJ2muBwsI0gWf
BhDVGAsLqIXhp0DOJaFtodTGKLUmlL561MZZIV5scTYomGsp+8hbbmL1KjwoRw5cI5fT+djmjjCE
I33AfVJHkBoF6x18aW2OyJaAGjCW7bIGrZ94d1cZgl42e3SA8x8VK/eNUFEtYiXIFkrqED6yLhEP
8KApa46kADySRzJNHjTUaxl38XSrMZ9EAHJQ81BS/yxuNy0ZpK5c9+MoWAUo63TmRUPjpWj+Zvqs
KRQxqt1gl99RSqGRE5L6VcHUEZh7Qax1HCq+4OyPXCDmt2Q18CPgjWMmxqHLFjoezhB0OSakLz0O
RZ6KuXMqL68H1kD7j6bzWlIcXYLwEykChL+VNwiENzdE44Q3wvP050tmT3TM7GwPQwP6VSYrM6u9
DStJ2TkvLq4xqHKma12JO+F5cMwXVZi2B+46JtnukwVxTF9LJwT075iS6x1fMVsw7OvgS/VWxOqE
2hldNL2pUmkZuLoEYiXVl5g9qCztDBLIBu257hg9SnDtCxt4liGlhCb1w3MgnxIXgySLjoexNNMk
JrWYo6i/WJyBin3293ztkXiHjDVTBiZZWl1k6e7kmnTQMIAZ2YqOrCD6wf64g/oNKYyBPgaxj48x
8oW4S5GqMOjSgMp3FhAhfcQ4Vgg+9iWPzAmGRTajQIV+AM3+eAMetbDk69wi3CFgSGg9RObGOQ89
8J60vBmODkPIsjawPpC1Y/g4zAP8AE7KL0M2F41on8qGGF4wh7y3weP8RTenV3dGE8R/u5xmbGy0
uXeIiRPN2BDgZwxVTPG8GOJ7JJUb/TM20gpnL94MVC/GOvYAOagTLA12/OL3jLBarBfIaw6eOMsO
PFGJUZUXSmlp+Yqv8XVOacmPq9PftdmTipEiRCi7PGJuhE19OTaDJ3u55CuxZrWXD1cJg2YjBDMd
5AniVhnmaTnG+++c8jshYDYqWOhSAQ14IlYm+RVYn9BEqcMoHbwJDy7Zlly+d732DWiPQ7EC9cVF
lnXPHRGnT8hbe2BHEYaOAGY2BklsNI+IJD0s85rWADanQ3TClMupw1ArAZO7f73LIGKvA9AuH8i6
0+hjmGY3ucngGRABP0Hv7pMij8z4czsYnmAq5b5z6OSD3nqJMpNQqyj5AfE6gvvqhKwPUc8IOS6z
mPnWQKtD9j3YpSABmFsSh0rhLeD31OxWwp1fhasUFif05xWUWY0J1sj0+2Htwn7bOn0IOrGMMAeb
Y8SogIkMyv6Ibv09Li32w0ZP7rZVXCRYmPNy8/5mImT0G0r5ytzGKi1ko3GhFL4FyxJAi4+xd+cO
l+niPCQ6JZURerVGQDui78ziOBR/bIkuwu0sey0mmNkSf4HghEbikJq2d5hAOVoyqAjvlL2ChNlH
RFYgBhTC61hVFcVeOS1Q+ZN6q+jPsSyVaED7E6BM37DcKUVwuXEuujNI3fxJOV+m+6wIGFyoQriB
6i9oYeOytTqNquEe7YToRhkd/X20HVCxZ6t8JGJ7PkfRMC+HOb6MUNcp1YhAbqVbD0/40Lp0/6Nd
77bK2QZCE4EDzOh8JePLCVEDK4WZn22u3s3BK86vA1ESH6xJ3UZE+uC6wj2UIuHhm5hzyComuCZS
YOjV6Dno5xEQkg2QmEBnJSL91jD2QaDhuF7apZgoxFOwmN6jcianJdLY/MxLZC2mGkS+wNAZQDJk
IbRAWxCGc6ynrFcCsEDTQ0gEDMOAio3sp5C/SBfN0WKVx320eAIabr9wOYPtwo5RyhkcDoRtrSac
8zuU9GvYTBno9yFCiUi8lWHiE9U+tq30FCHz/aKVgFISPv0+fy0554rWyuZfz7wQEt+WJWQ2TVZu
yZSS8c/gDyLFwcI6aQVOQNagXFpvrNYkd3ExbbqLBS/AsOXcCKsJXztKHmtCyQ6I2A9hVTHyp0ja
tEEIXTYu1sjHXDjZMIyEpV8ZN1Nel5rXgv2Zsl7xWIJtcPVpoQFBrvjCHJogct1veCBapjQEtH3X
Dd83cYPZhWW/ssA1DqXxxbQ2aPaYKUIAyJKjDeaI0HuJP+CXvKoNetqKABY+SiG40WFyNbZBH2MF
QNU5zTtarByFX7lzx5jmFZX9B4zMpDi+NB9rcw2QCrwDqxHuEHQtOfmhjBUjOUcr0HmPq/A9v1gq
9G/DO68lPQEUg+bCRSSzobr6XWKYf3zwFy/rbMWmE0vmM2lQNXDNzgMoFVAY6GvIKBmZ+scXg4/H
XKLilqaA6OhOoHrZ6WKRhaf1l9JDNgNP/rLUIRNCC4sanTKTZfR3zOlmweNk07FnIatztALtJ5vB
UEBW9WwNSEBfWHjGNm4cm2a9F9AnyhTw6Sng8PrdUVl5pCCkJuhoq+BhOMLvyRyruw0nrUc4gv0Z
bdoNch3DRvyEt9DPWHPFcOWLW8tI1qIj0OCzP58CmHMzZhFcPtqx5SdlxD58AMcBV96bzzBnOFP0
nk1p5YgFZ3ASPjfBf/Bmb9b4ZTOJ5binXWkBtdWacQMFVheAweNfdA6YUTx8QFPQXq8Uc5Hxdg+0
wXvbmUHZucjSsj4RDLT6LeGev63LSKrHfQS0DuJAZAEWup3EKzovyr0qq7VunjGkdUeL0zN7fBB+
zX8On38nZqDb5QOjDBAXKoLLX7Ysrl/AZVVru6xEZTyIsIyos5hj2y+u6xRqLD+jbixGtc6Xgu8R
4gdhajjJhq/WrRn1XthHllnt/ggzu8wAValRgEf9F5/zP4PqhgJ4229VaDS4fPy/1k/NSKBYVTim
t4u58XRjA1QXUa9fEF0eC9xl3qWPs0I+s9qFZG66tTmhI8LJyGXb+DHZtdv11Wky30LDJFapckFX
JNUfpB0A2neAvzhunsy90g0qM7ENVS1X4c7QKDRsHuCi2hOqABt4QYWZpTKyoLEId6364ko++PtO
JwxXxFO/UjYSg/xyu9wbTf4OLkVBMqA6+jv2X47RqUQl+9E2myrXgNQ8xr6/5U68cmS6RGSUIx5T
yDkCCoYuMhaAeY37MFN9YvHZrsUAshe0udzGTOS3+BBA0+ZYzp+QJQxGA9OT184xJy4Q1B8DDwIr
A0zMKiA5y2jzhlEqYZb3t6q58NCnqKavAUMDRM8Jw3sbf0xyNqOAjS0zSMMZDOxaNDBCWIP2EqmW
P8aswjdYLV8nOZ/YxQeP/NiimpVAWIVy78xewAslRQd6JfpKPBnvZMDnfMVmG3c26ZIS1SLuOxvy
78bjfQJee5p7HEfBKaH+ow7g1mLdCtX3mTmWzFbO8PU3rVGahu1E6yrY3W3N6dLRT3LYMVuh8Wk1
XLPorShQWZSat4vhhalA60lHEVxWrDByZt0ZawgpAdm+4z7itUFdEZnxa0TVgl8Yi67q3U4NCwt2
E5RSw6NBW3bO7jm3kn6jtYfQ4E2Xe8qmBhtyzNZ5lO+oRORluvG38+WL3RPOhkLuGhR7iB/hUyBm
4xHU5e6wEDW0ttf0tdhbDVwcDOAF/QXBxQkIbRofPppUeMPTAr2utTZSEd1xfNz4BhpxoD7aRxa5
dZ5jmR/hxNGusF8AJIsA4wSDNXv6LBASLFko6z7BMKcdeNGQln6PvqTTOHh2AkRA3pK5Kh2gOcDq
w3IOLBzA7vFBaWUDYLBZrxl13BaLcWm8O3XKbpkaOM4AdekesJzXnofvsE/swjGq4Tw4BdMtG7QN
KC4wg7dWEuM5EJ/6evoYjpeJMDA6odxvhODMiaHNI83pOfqxuONONaAFuHscQdbAvOyYMTEzDCk7
tq0D5UiBT7FCQamdfGYHpwL32EJJgkQ72rVrNWuFixE3NSx0h2WRcX52ChN5OpDTmgCSZ4S4ts+4
FUGXaHBV0PCazy5RvAvlrLyid/7jIXUrlVQj2XhWc6GGhxLIqQ7vIVLoxvgdFvt4t9gQ4PsnNOAl
zN7AVJuEH0S4f9XoShoA9vdkcqbojpqkg5brqjLVCf6ufZvGJ46nX4jUXr6cX6fogV9Eyl7VxtYB
Ec4T0jmmHfzbYSdqEH6vEKzrQd4xg3uy762d4ViSXp76YN8wM9yj39sATUK9oP+z7/bRea5yvwxJ
TsvbTiwfrDhFjCSuazM6hUZQ/AD1n4ez5LV+N6vRv7GW6U6h+zMyakwkHdzx4qvoO0Ru4K3gSCV+
AqzM5IldgT78LIB+VYcUD/XaiIA6IbdcU62lyzxWTrS1joaxTHPA3IFPudRpnr7tx9YakYu91hWz
nqcL0biRQCDRjD54oQLnczKPbKxx+L3MoKBEr4oAP3m/rOzqN5YPzjS7WffeCzOJcuuD/i1wSm3u
i1CzzJJ1jdeVkJ3PDNsj9R1VVuNwUm/ups95oQOvo3GxIDAx+XAyDG4oN98OUissODCgZWJtneNi
OHxZ8aYZdyKtqb5TtlCYO3nsblpQ9k7+4OMUuJ8BOCDZpdJhPprN8qLiVxey+ry0eJ/0CW3wqbWw
GfxvupjPExLiknzpSmkFfQlkg5d1m9fCJToWZG/E5l06XANzcWLUe8rxotwtLQlMpbCYlkIiQOfC
Cr2nU+kxaBifFptwExYXRhs+nNht1GP0ZlzusBEUOvEXNcHDepFppjkstk0fNieLqvtjsIi5HHEa
LF9k0MxasjeXnbnnB11PnRkZ6ePY/bhl9PjjGPUFjIt/Gw/USzc4UO/21S34Tw+MVUtvqSrBoQ4g
EFuaVnpvfDpar5g9b0GZZXS04fs2IC/ltdhRcnMRagEETHOdtW/z04B4VHd5BYWIaHF2UXANO3Wu
DyvDlrCSohNz8IShng9XzCtgKsSqOX4QG8fY/b3lerBLFEgA7IGwx+noPIDjLn6MAwkpq3sD+Zz9
ffwLchY5SLIYmzBCxV06YNrRaCODUiJ9Oo023EHedIkfnTkNtiBDxzj5N5r05AUMWrY6xuQV1CZk
kRt0pE9Tmx2dJTgf7DSURbOKvM7nfTofYWapagr+H19cqhUrdDCH2EyKMBg/rrk22cHKTKqZY8TG
jKYebbsGZLoCF+mDf0lDz4kfQjk6hLvwiQRL7innNUMlKSk/H25E+T3SeiFsAd2f5xurFB+nrPlx
KBJppbbWFKgJo4C8SUPee3sf+8bEu4qlQxnLENmitGna2OHJQxN+Ai+LakGUJIrd4OpXKCJB/ai+
Km5hov0BFMQ0IVhKjFgmb91pcPNY1kbMMihZNZdUzUGTeAVqxJi/BCYjiysJgfrhOenzit7IyNQ7
3MP2hh6UeW4bYpb8rKEFTDHzfo/ZcaN/hdMJr5wLhc1ILy533uCoOD3pzEnpxhwfxzLCoQxui0yt
8Yfa9Mc4dubW9oNxzS16ZMSBJYkjG32X1cGNC5dZRyFQ+cl+ThrBniGC3TFYXlaFeuls1xtmZeFs
yj0jcAKSyfBDesN9BYMW0ycyQ5q1nxx6SgsGmSx7nLU2e/YVYpneLsxZ1BpkJ2vNuTwh0JUz7La3
3yjQse0OUAUyLtCPXaAqLgCbHZCOiC0F79fjPtEyO3CbXsQGFjJ/5ixly7JrYuMYZetj2TuN3+0q
plehXHBkasUrr/VFW76AjVC5aYyruqGecHfyyf0w//XSICKDwPiHJsuqj1cOa459TRZsg/olBpTw
3r36cLOzHDqWfsV7wASKryL6DL8h0T+U38fjbOM3AhywWzyZOgXv3o5hxN6B+WmuPslusRljBCI0
obcD6GqAnQZUaOEzyEkWMFHlTv1KaDA5nP8smuXYT01feVrTaqRBiMaknElm4jhOILdSyQu+AYji
UGS+m6+/BiZXNdrjAzczzqDD+m8PJ3esF8Q/79WPncSfPogmMwCyYx7V8Plkk9a1vYnImgUI3wfy
xDpB3As1UbyGb/AabKMcZh0bkwGf4M6Sk8/uHo8zZuW41NSs6/C0tfZ/e7LKi7OZhzleKZe+RIPn
PjtyYJMeYnCfsL7c0ugd/Xp49C/zenjlU06YnyM1o/Tt7uGWcRsN+HiqE2Rcemit+6Rr+7Wx7Mre
D/BaS+9F+0xxAljjsgWFITX7+oRtyCDkygfVPrR/8h90B6V402Oj4JTnwneQqpiRJyvvHgkcXIp+
Pji1Bwo4GL8wBoY8S/W/nT7oVSEBIm6EtURhwA3XIBlt6AMEHaknhyzxW3Utp74mm7za2udlJNsQ
vYxf7qmFH+kPI6ZctSSdBaXkBHvjFGwhq5lhsXsJTkEZChLFkSQ+PJu3qLlp7i5YUQ7Tm4fUNOgK
VsZfJmo6rVchLIe7+WuyA6zmbxhCaWAGaFZs3TnZTeYa3VLri+fwwyt2NGuS6RdDpSbPgdpBXiGL
Wf8Mf7lil5eZnxY7p7WGtgXcvTKfDSakYBZCYFocrKpOlkBFgJIhwKhhp6Jxs4uRRsKwa5rvctWq
jFJ80D3f1+i2EJ7imZ6s9c4gOaWLQu8Un4LNHBFgKbPKF+v1wuM4Dy7B1peDB7sIxXe4B3sfzIgJ
g06B2kV5X+79Ov6dsA28Os1RPYV3IZaGy1FgQhGAE6aMDbnsv46K86C+aRuh8fDeVN0y+T1BTqJr
gl/D0AIAkOKV/kiAvah/6p1hCyDwwWBRNE/cPlhJgTcCE2jCOqt0DLgh9FoYmt9+8mSDs9ZlG9Oa
dcHowzSgEc26DOiytX2A6ZSdGZ7fpJPtrcVIlg/bHWqi8Bi+6PHErIDyA4UOawz9uoKbaX7Jxam4
h7jCowW0Cr9p4JezgCeSxyZOwDUce2X6t8c0lKgBvkFvobOtrz0WOUpBIvWp6QaGARuDoMEP4gNQ
3a+F1IxcoRIxG3IWhbYmPjqqHEWcDi6Q9VnfzXVAy89h/bDjRdAr7WPFBisAC1ilOicIpcDsuGhM
amkzECNyX4BqwnsBao2FxMq+CSQWNJWFaQzYhPX+Xi5vLP9tkcl+oIJAh5XO5YXF9Xr5mMvzNBAv
Ruo0NMZdiSn/z0ZXtAXadP4N9+AvAWPb0iJizEKWGPKmtbhPfGd4z0yeZDMFrt2Xi0AdElO5SYPR
/3zxoXz8zaJb5j0B6h7c+W9vO0LmRlSEyWnCMzwHL6j1Je/ihYc4c3PWo77cfVQBeLjiV4YcxJqt
yp3iGFD4Yl/fML1foNB73sm2KWIphGwsBYvORQ5lWvIKQBm+OsAE9BFZcF++MQ8dGXSTbXnmQc6Y
FJH3j6ov+7raB090IrCWb5CF0PkhXMWkqdzTZ5dpQ0n73UMI8HYbuX+fwx4p02OShbDCcneY7nDb
f6yqaU3gcdHA5co4XyqRCSNaTkDdOQ+oZlKUJHyQyPeSejuHpbygpAm6u4UmALVundAIZYMRByyL
Xm3+XlZt3mBlBKn9QW9H1QYjas7NjP0LdjiMu2+OW0e/+BF5hMhQA/87w8p65nCkKqN9wym/nd3N
ybY29lqtxp20BneT6AqSwekvkB3NidnPuPG7kAIM6G9Pm6HzvWrluMa4KP+cfYqKNF18UTcGzLvt
S7dME41WptIBuvSNbmPjAbfj78NdCVqH97NtZsyTGFI/re9XZqbjm2PtmzdC+Zg3921hklicHmYx
MeqJt9j2AlcYg2wXV99+7mZ+Ptp2jJb5A95ATV12nj1bJ2Iwf663jw0LPt0XPsjJo6dGGfo9u1yU
1+TCvJe1O0jc6+DmF7cI4xSlYcM6nGI0jlndRxm5Laf1WVDhJrXfRfdC02PAye3hg863MB+dlaCq
Uz8YbNltmYC0U6R5KNeZC8A4vA66mXuZTIGqOSZDsBLGxNgY8UIa5BYsdVkT8LQyVKwBxl8dBuC8
j/ryxCe+rNkfigxmrT0wgOAwfwJedtXWKVKY5ATZPZK3EpBnokbZ+Xb5VCFs7Akv0KsCfttzy8qP
HIWPmLDsmbOgEmND9dNHi9Wrzaej5l68HF7JitGBwTkunPit0qJOhklipwQBwkBTyzDMSRXQWiMg
imnG6UQWwrj0DCjoGWcSf5layAtTCZeX6JlE8BU4PVDvCpbPlghFviOwQ1KSQbFntJRMapx13HTI
ojjyxydqdUONLNnyGe2b2e+pWDuI+EWhUHA9fw8nVmgSkUejfn6KLIYPUNH4D6kbiE2Jpwv9b8u7
aNh+6jaZ/RaAdwA4K3h1ypPoQn5X6CwTOnP8jxU6qWZ+mU8vEEorlNyFicEzH9EdPqI54Q1QZShk
8+GsxLHTTN/ZhtuwGKFJBk6m3HizgFd7qLhcFKR9M8SoodI6xQe+EBVlIV9NiINoGJ41cluW5Czs
0nVj+pMuUl4SRVVwKcBfIMemvGHc1iYZhe2NjgeGIB1PKa7ik5YDuR6YpZ1t8Ed2u2jmpbwC0m6L
f/JAfPD1uR1e6btbbD2hHE0qrZXyNkuTQ6pdqF2h0eKKN1q/LSLEdZ4CfjsuW7hJC8w3Ws9YyVus
Sgy5SeTvgPxBZmE0qe8zW9IvBHYOg5UpwtkpUwm4pjAOIfdj+qVlaHAO0HuSNrg8ehr9DrlWOUjJ
U99mqtcp0o3RlVHrsXkg+KlpsDgkBOhIq9hbqf4kbgQG5YLqBxUNOo0qHE3me1oMDN2a0f3ZzdaP
6AoArB0JN4phdi9Mv03DOgbSu/GTsMimneO8KNWJXbi44qekEkADUxkOlfmiZuLOqHBms4EKrXxE
PmGDLmbElLmUR+KR//K/0q6Gnv+8z2cR8jLU/PJZ1DKDEgNLZcQNj6LeaFBQKEcTFiBfzulG9X54
m0QSZVglXoYi/34hv62TVLC+458a9k8JzN0HgVm6YnntgyerXpDC9reaAm3rH6Qgf8EPEoFP0y0z
VZesn8+H/cPYGaThVaExKzR7KnChgghd6LD/fZz6zn8OkbTNMQUnwBEXh7JNn/rGnmulhRYOaj2F
5AW0IHzBkuRZfpwx+iKsJTIxW0h+bJUTTVO18gWYEws97pU23YTtr/QXI1kd5fDI0DGzxvz84v00
uFPJtShEVN+XnUP8wXBdAWUhptSJm6jq1PtUaW6GaaeZcpMGFThFLByGU1lrwcHpzpZItylyZJIO
k4YJOo7oLXobvnOZV8PyhKcPqykBmgxAsQ0vcgLb2+UGroldQvTdDEvJefylpt/ynZq94FXwFyKh
oHRJHmPFFsTY42d0WOt7YuFVmSOxWakKK1YmAzX/iL755bCjELY3FlWmx2QJKgNmZzDKdPBEovuF
Nar3GVTtQvvT/hKzYAaNK+63wzwyuXlonbtdcAy+VJwTN/qrFdto/62D522o7iFBHEb6zDgF/5Yk
/h7LG0QPQRZJoRYMKkdrO5BD8mVUMCxCj0jZd6ohlk+OmIwSECi7OdcCbX4FYldU4q17jB4U8Qb8
MeBeRGNzcesfPoiK5HJQ7Lfca1dmXRQdIzoFvi605pfepYeOjrtQRSVPHGMj6r18NYDgGoQ0OjB8
nBGucmfoDdKPcIi1tWJLsQ3gxZ+rCImp8kXPxkMjqZ/oUhqky4Z7Qu2wp7LFsBIeY6mlap5IiwhE
RfxhVGwRtsmA0PN7P+wX8nzJf42Zv75hE1OxAakCqrIzg911L8q9ush+ZQ7iY1LAkOAw7+aBjA9r
lDg1Os8GtO8tdCPV7bt5jddKIuNvcpKfUhT7n3+pjS7uMKLhK6SfSb0PwZpeAigfhJyRQJVMX07L
qZZMqwHDPJL3DNmrTNiupsa/GMUgUH9S9tNA6cdWxykqNbqzsP6yL2d2leJDl1rhi6tltLD2R7+u
LPIcnXomDGlaw6gI1QJ6tZptGabWPFRZ2DXhttQ8D7esMiCU4o7mt5kfOP7Ibf6dl27I5pq83ZdR
KgnW7FPg2SOjA6e2iYoVESu7EUpuJEIPxCd5uhRxHuRT5tM4cp3hYdCcEtsx92e+QWiFkt8iTx65
Hv6l7gE92AUyrkGUom0i2O1tCnGaV+Lbz5Nh5xWp//Vhp9bK654BQGB34lD5jp7R5gPJeObROfOu
CSgn3GfwM58fBzoN1xI3VhWyjAoypejDiPb398xyOGLizZPtlscgDH3mph6kU14KWfINKZOAr0j9
8MGtwAmxvTpBWWAY5STYQHiifJSjJOyv/BGkQET4wwrlCDeepX4Uo38CAZToAnUiyYFUzq0yxaEU
ZNOFvM+qsB08eHMInmOFykqgMveYqiguTYudByLwVTYQI4YB7z+aG7UxQROBA7oXxOzUSTL+oHDh
UZ3qRCoAy2cHzB/7FVqz5vnUzPwCQ3U62RbEb9QD73vLRN8yYCDVO9Myly1+L8UmTqKISeugiE+v
yloVzDFoZeEXqLjg8wxAFICm+9jRBebkkQXUKKWb/Uy3EeGm4hYJjHS4YDYICc7JLItoQmNe5rDS
PA5eO3p5kNTNJapOKAlAHb6gQUqcamuKowYDYbpTZPjwInHKCergTyo5aGGtAxybbdQ3XbaXyYdH
FBfKGYy6BqXggWpSw/E6qOfL2r5c3s8ey+F9ALG/mY/L7EWpLXg3sryhYHeqT9ebsinyY3vyvhll
FIu+1Q13vasP+Etii9orqlHOAS4VlGEIdZ0dnzYBSpg5uQ+nAUyz/458Xr/RNDL3Ivcu7hviq+RB
mdFPD94TRQ7VeB+d12g0ufyxxIyPclXkcuYY0TGAgx0jR7rl4AlnWx7ulWSh/r8lczjgeUz0+OZk
sodH/fhFb4JLUl9yZagI51N8zbzmiOGgygGYoTNyvAodHL0yaNqMvTlaVLbNBTRoAUw1VwoS4rR+
lZxHi8hMbx+/ATXeweVmIwvgZuQIi5MkYCVnKinlBT61tBAN8jni3QRGWlQIJShCGBQ/C3adtesQ
FtA17EagJy9uZ5n+VPuKgUqypGH2fZOn5bBCJUikw5UfQfCTWgRWFhBFPVVxqSrlZjPe/J0Iwq8q
cJPYYQzw6PH3sLMf3Mh7DgcWzvIrR2Onkkh2UHVcB0TDZ+Md5YRShajs6g/2biUQFCXwc7akqON1
nVBT3HHDkh/n2T94KtsODkSwrvYoKbhB9GGKaGJcpA0c+skw6SkNjKEMbWhROHnCNe8gZjNujQYF
iBBSo6Ui2OhWJ2RW3JcH71i0mCdXj2XSJFc6Dx1GwSOUW672MpUQ96M0xhLo47G8DK5k5hiA9VrP
fSa4vt338MKkSt5oORRQFMf8hneH2MxFrIPw02RChw2+t+4d2+9k62W9zDskLP9mJjBjc9sMALBm
bRK43rAm2Isik4MX4BiuQwScU40/4j+w65bsDz1s/oF43TQ6TMWYxgUE09vC7KF54VDeHOxDf+Sc
mi+mzVFIGvUeKGqwWVemtQGNHiolXVr2ZFgphFzstNMz5q51FF92SLl7G7zBeOEQVSmWsYVwkyrI
0Vzb7d+EtxXxjYbRv7KaYUaKxvyFnIEQZ1xtSntTwr9WKZoDW3MX58HqqQfQA6GzOpLYEQRl/d3w
M37kuH8A31xwC8HBbbxfmkZSM0aNI6R9N+rNbDvgTwfAxBvqBwoYgh88S1JG0X9574+LS7c2rDd8
xtmgOpu4hj90cIjKl2i3+kCbyS0jKuINgmmrERl+mUkei9n3Y9Pon7g758AQzFZOeIleB9dj9/ym
E5nVmwCiQDg0O+6994BiBhcLiCfGskCTLm5eEvU+YPPJb3zRPvRO7RvToJIF0MQfqn+3ThGntPDI
ru/KGDO82dHJujP/BKnd03Boc8CP8c58DqpcrWFdT+7L7Jzg0YnQCqTuaZoFU8djQXh0v7PKkFkG
O2n7fU9WeGyVXR+atfFl485Y5c1+SICsZgVH2eE1yjo4V2Yren713Kp+CW9MyuD2MUkUHYgb8wp0
L87By652GBQ7eFpFhO5RbVmG8TJ5MkEd5GytSBrLGVgYjEOoBwz598Nti5UH94dda2/6TBarsPe/
tnmBjsH5da+AIiXelXV4R+xZeB/sEileM7NNyDPYY0bay6LHyvoLK+qELxYXXJTWG5twQmuf+DwS
6wibBzpq1isz7O6xECKsNRlJ1ZparFUg3hMvfzzULcdYFTfKq6oD/xJOIVHsPzicIle7mco47G/o
gqRhEFNR71wXoeprC8uN+pk98mEVTZggYjW8VARKIpAvAYSqS+SWS+JKTP9RdYqtzbzYrbRKLf73
nxjTZDQYkMBpbSDVKW4hygRgUYyjyYqLjCUwVwLUR/Slr3ooEIN/UUZGI2ZopQUCwiIsGpwWwzVK
tKQ+qcLRY97TqoaME8LCBCRMiAGL7ydvjNeFwPNT0o3znGMU2tPsjDqUNhhkiGkqAxtWOm7dT4LG
H9286nsNZ1U9UeQACLDQtANMvidZwyNk5NsSIKAK7Qsu25pNqIZoCLS6G3cJ2nuKfe5pXveKTMur
/Ie0ayaHwT99dZEOVXZf0Em1Kk3DYZhCQ60GExYAMtk0ej8dM8QVidOlSZGRp9pWGduibKDiwMmO
qPJzS8aFcHGq0wS8qXhWssYXgA8sRuZD16NeVJY8qllg3KlbRUzgFOnutOkFDiKHX5AOgylkhwLY
FgpFfBFJeU4eiKurNlcpnWgJOd4kpKuGX4qKEd5X3h7wlm2qcyQgRPMXIoo61WuFBEyi7RfSG1dx
WWp9aBeyBGMuvOZ/hmq1FpJWujUuTLzb230uD0lObQSWwB11MMwKODeAC1hGimFY5e+wADhriTAb
bEP2UcI5g8fiQ8yAmKWPaK5IhHyAIPD1vnyK3DRz4ChPwWrO3VLjBtGQXyAHXdwKkMC+0YDqXNKp
/Fp+yrWfaKZGFJWTvKCIqw2soTaq/g+Qgj3IwVNZy35CThEQPG4jZUQrglh0LBkmwUFkzQABkak8
A6YvW3B14mnJwxHpix8D0T1irgLd8x09gOMeCznx6bMUmvjvJwqRFOI4ozRSOUrfCAZopVjvkYTV
3RaxO/kwVTdhkUiWrk1WXSjWzQ3LgZT/y9y4wCl0SEyMUJcS8QRCCucE4+ToSFotUCPVRhHBLkU4
0tACRVRTRNEGmxpxAb3a1OoCtv5epXZ/qV9QESPDSK1pfLoXrLDpX3pbnOvbgk70Fo8gDarCNLgG
v6LeUHUlgIoClHtRJRQqKOjiMtQ6s8Qtx0cEfQD/ffROUU6VgZUpVYTpFN1HeA2vTRq08mL2sDZX
G3HtCyVhkRwvYdQx4bYF9mBNwRo5O6rY8WFdaBfaZr/cnwW3BcvvoJ2juOMOKLN8L2P6ztqbXrX9
QInDIr+JWkHkBUx2Yjz9FkApravBy//6dNag6BiYN3kU7izEQ4dTDkiKlnWbqE9pqar+p4Iq9Apt
sHM09q+icyzZx5trJFK/PTBzr0ET3lObGdM9bpoPiFpuYXGoOeYsaiTGFMFSYVHqzAABET7i5H3e
e49HcIOGRmrgFf4J8+N/MUYsgQvck3rzOL7c1vnFf5XQSBaQYLLlwrrvOjfwEuKsaxRc8FUI37jm
VXKbb59fNrA0NhL9NymPjOfw35cRrnIyLMNOmyqIKgJiaOebUC0cIG7N7Cq6uyWqF+wtMgcOJ+s8
YRLlPoyAN5pltxrcesXEdDBve/S/GL9XuLR9zCJZIdLw9+mO+WEOBbWKU+Q3Kk1vi9qAYRbtfsYL
h7lsEGLw8vRvOCNxkPWvvi72TMG7AVvsEx4XNTjBz+TWK8/1g48stL+hyoH0Nf3HSDhSZLDiSq/i
mh4nz9bBPXrV+bF3x6OtPL+jeKqOHhvMoPh2YKLhMZzH6DHPIKveArO18W//FwtChNj137+FsctC
jAvOFtM5k7dYjweYfWJZ17z/bZc77rfRBid4f1RYVNb3PwqvUpIBBNTgTpjutqVWVduqKqy3/DDR
w+zoY5vsK/tEpo+PmIoOgyVpY/Z95QR7EoDSQMk7pISyaXsqzxEMQym5+iFGrnTfodZ9pNyAaJWQ
LNkpaIdmJsYQJO4ZLZiwh+JhyrNSo2xqHaZc++h2tY6dyvzhHzsGQt6NZTzZQKb6ohaXB3g149nu
90EasHDCbYYJpzttP2GveGCqfTIRW8ZhkEun0m338brg7kC+2G5DCZxDrsC7DdQVaKbPwm/QMgfp
yL9RunLl1m17MLu+sMiYFnj0L5BTiv1jUEM7Cg/rx8vGsh0jHAhKZytrNXowd8K3lwBi8CI+7tjT
3j/sanCGAyKSkU2BYK5HfzBjkMMaLAwstSAvJjJfFscuNv3ZAAIQD4hPCDlEGcvgiEJZi0QDFrdK
nzkA/PLYGp8wBMcUB2M3XN0SLK71mLqdJKG38jwsbhoWNFse4Hetacgr7RvabC5dD2UB3sNCsKQd
gdEe3FhTrzU5bXTGZAOghN9IAMSBbXzTGtKXJ9Xax/iF/qNfnmR0nMCIOcwmjR6+AaNPYKXomFRK
7Q9wpkM1tF3NlijbMYkwd+529RsIzo5dZpJYYlTezVxE+jK12QT2jHOa7yHkqlIQiDn/MtrOQFXR
72AKONyQAU0oK0Dh7/m+A3jmNkHI3gm2ptrAGzFAqwOkQkLsSzdKrRgKBmYiOzf+dqNySvWjvnQ7
KODiT8pAONU4ax+PSaShXd14+EFten3kWMF2xTsrE1VR/hFeNEEwyqjWaa2goK2/6H8Kcwqv7fQC
WNYymTg0bBMnV49Q+saY5jwUb0mEPuCN4uLBxBxhojk6m7QtW4jpS23yEFk1Xsa34HT2MIKAnN9J
bi6Xrd/uhr7lWynwRff8BIvvdlUC/ogkJEwaOmYU2hwFGgqtLovC62rjSSUWwsha7TGb8Gv1bmUO
g4v+0MpzK3xeSt6NgsFA4H8AD0AsViLxf4ODU/9jFS1MghfrSXBGHHe0RmDIixM1D3ZY1qonNUiQ
J792NpxqZhcSKEWQ9W2fCwx4JmmFXiDrJ2HVQA8noUYaO+yTalg6Wivqc7/wslbldLXCTkeW6xi+
vsGsiZ+M0fu3Q4Ejxr6NIUuiqElmKcX0tv04udik0GmfwXcfr+BdD/g8dn1IDRHsNkPb146P1f5m
faBZrUGuaw+/WGt+d+/wW4erimGKc3ukEOxqzpMh2Qa95vpeowLebwbf9eyGvLNWTEShKr/YoXpa
f5YHJsvgaLuwWW+jU+nco+vOui62lBw7K3vj/dO97hzOMW+0Ii9tjKKEKTOHpGThVsqifCQBXp06
BlCENliSa0ZJTD49Suu5bjvVaHIhET/HcE8cuHQliQ8W5Hw0VMsrE/fgEfXSc17fUd2tTlZkwXuB
Ts9UIKPm/E2dUKZiUgt9TiqtcfFBQLyjBiEf0je9AxRO/CxaKexowksPh184KMwiuIMz8ELYMXgV
6MdpuCHvZ7wtNA8HaaU/4syBj3UZXBB8FPC0kLIeKfTnTZBcuTQi9U4lysa0VyyhHRoASm0suvbp
RPCb6ngNebBHYN/OZX1ZV3uFXgXlyo6qxeh8mvlfpQ4icOhWx5sh3IX64vJ3wJaAyQ6iLmxHDDZD
MEWw+RQXaPMuAeQJBvEs4vZHdGhqJDg8lMmMXPt1Cja8V15UXEIdVKIfbUysaDCzqKv+9Oh+wy+7
us4D8XG+Mbi/w3O2Sh3xyqQOB/wAI5sWZWpSUwWKcxKW6zR9ZBXm2kCN2AowRuCXX+k87YUWhD0B
5cKtf6hZuFI7/ortY225O8id5gYdiSqQhWWoRvmAkLwvFuC8u/WVOvU4lsO4lh9rfKWFzU2f8lv/
C+4nxG+w2IYp0w96IorsbACnAYmaAjbvmjeosv4EU1A9NK+yi9x/O3jOGV+oMSbQo9DkDlUjIxQP
+SVtdpvhEhe2QodyD1miAJzuUcj7zTPFX9X6QWGkTrHW2x5aihu7jqwF62HsdvvN5npMylPLIzLr
Ahmd1EM4OMOv/LW1KKLwCOC+8ZA3I+6TV/nP1BjQidavdWRCAxgvqwl2Tw4N9J3vpnBKUXjE0ipw
81RcqBGMQ6JBq+EXCfWXoWwlBFMhBQHNI0AS5qNFCJmOQQS6kMne9xejERYO7zoaNnpvH3rOt1nz
wEGPBErOigblvyj5P5rObElxLAmiX4QZu+BVu0CAECIFvGCIUiL2ff36Pk7OWE5XT1PJJt0bN8LD
3UM3/5N+TKNsPnPgXbrLINcWrlfsEyg+aFbR5dHEKVuUI9QfnJFMxfvSsXg5A6SD2a2z4t+TeZSN
QYCJEUi7NadciQMEfbywQGBooOBSqrSZ/oJXnlDWff8FAkAvXd844OaJdHsm+CuJwMuYREUcM42e
XqYIYMWaXolvQiN4GeNHEyOUogi8wk5YVgftMd5Hcz81evguvO3CrziXzsV8xAVa/Rea/XdogKQ5
2F+kTVlX+FZnMdaQJ9QMDGINCU9/k6dJcW8y9kCTghGkA5ovPDg+OQQ8BF2UwZYzdqbboMXEmbPT
/WUEWrfpfpgsoSq7eqcyxy0Rah28zZT5zDjwyhPoRs3WKY+ooHceBYKJxm4onuXHj5cV/C/jGlPO
TayacLXZpScyoH+nLmfLnRSX4DjVcmfRZ4Rp9rr9gfuR1oPoxkrYhxST9lUziqoB88u+DkXGLr+9
Zc0Cc2gV4kJEPeWvwwMAnSB1agmmH6KogGUD1rNmcUbfRvUq4HML+1TUQsBM/J77H0/D5pZ4eFGg
fYZcnrr9jE4XrshyHlYQi9DLzK9PzMms5ZKqSxwqF5R/Ttho4yuzowB02p+ARht0Mrha9vpuoVla
Y2pEDbb5rfUoCCszdQHe0Xzt1Gk+olejxv7236lXUxCnF/xEd54wAS7g0rRKbCJche4gYPxgiHrA
FoSe53MKpR8WMl3P4PyiDyaW5XxNw2DlfeiRnlRPtZIl59pnWJqB6ZJEgYwwWABXJ4gIE2NW6YBZ
87O3X/06HXY0MPwSMwNA1W/Dzscp/DvjedWR/7AJn244dTocAPi1W/KbkcNKhTvBsM80nCKrh0+h
smfk//40AmSGo9ITWR77bFT29TSZeeKcFPxinzjq8AYMXLC4pyHHJrMqFnjf5nv30lmUvP3NKXkN
1vM+2f47UnLXJzVudHANryFTrw4sc7lqopGTooRpahccGpruomzvI2LTwWTBl9Cx1joO9tYvj1Zr
6IU0kUPRVa+uLFU1poxVCzpFw5jGBitlKX+1Cm1CiCLL46SkNgnNnRETbKYLtC7kih4WHSmKFZws
zSMeWDf6Dm3bmF67c6tCNPTxVOhtEGyhXLE0b/CZjbCFUF2qfyq962DnjP8whrcdTnnD6qDi8YZG
X3cPfrU+Jnwvv8HCfU83GR+xSMECmiylanIlYdn87H70yYxxhTGLrRHzHZjPtlloKiYFvR6sQe9m
qh1nIbD44mHIWHlSrK0mngdPG2Kh5uNVqID1TN1Kja44meMjSgYJWw+WQc2ba4YM6hr3M0AjWgHA
MQ+TIrgwbrvk6rue0xa6NWR/fOeCPS+5BFkZsliG1uF/waqo2pS5r3E93QxvucQS2BphmOFXM4yO
8SvHX4LLee1ecQd5TD+RQLUGc262WBQTl6mTkMpRMXCof7kQ216bngOZZ0GxAMn56xJ8cHEH3juv
oOFqZC6FqoaU3Th6qMe+qsM3oL7uzzqT5wQuF1N0U1YpueJIApDR1x1DcjY8vayyT6FOz6jsa8AG
VvV8G9L8nj78CwcjDO433j8WMQtLVwojeJOhdJv+keW5Yeakzq8lJB3fC5mdN8UndG0tKg7rZwww
gcVK3b3EOBfjAv32Lxa2F73xe7SjdsAHqVcKNrkuI5Ym3QdYQYGlUlm764RRzhElNXvGg3iIua/m
dLb7JQwwXzYlfBctSbeLMASUxu4xuu0AUySDhuQzgn5wAHGg83bLBKcnUOPe/cMUm29gPNRGtFD2
/i2CI4tdGOak/LfOKlmlIzEKNHG4ikXnDLT4/yMNGwGCs2/34KkD70MC6dKvN/CAGN1zREE1boZg
yIN75fSFGUotubG3WETvZ41sR32zmglLX41LjLPAWTJmB4garNtLlzDhNGSuBMNTuIpEmIqzqPTQ
RmJ9LcuVG9jcaDTUvdT90+K7ILw50gAsdfA306LW0ScCYnvMLVl5Rbq1qFfEZ6S8Abj+dA1iSdO6
9w4MET7OboPbaM8KugQIRsAPwOEYhkRLlAJA5gZ8rIsPOqX48cKj0qMNTUDBgZL5Eld32eac0a/p
RwUdPD+9ycfnbuydml3mThlLkcHWPwf86SkdnTaO9S+I10y6QlK86utxOjhvLj5d1jJXvU2dhgMs
KABHMIzsujVDySKl3enIVjm+TQbbvzv6+bRB84nwnVUfgjjvwT6i5ruhipMVKg0kt0JNF2MW3it7
N7cI72bJ3eALcwEg0rgoI6zGJfdV42E2vvZMyb3w3uoSXQK6a9ThkqMcXCi/DA/GpaRXcNN0RlX6
XGS1IEpcA+4eBz62TYyC5TwVD18Pb/NiQFU6Wne+F50Vsver6Or44El7ifpuyPjugXxljFERlL2y
9+RivTvgqbP67PstYdLdbL76IbygzcZG9FffmWSFy8QaBZH5wcoe+96a2eUBcQz1LrDh/zVcBgzg
SeCc6Lyt/BoIToOyvoqDifaNeiMaWV3iw6CeDWaDZIP5yOAWSNdLHi15ftXB76NiYxfVfQNY0RjD
S1cX4e8yQKyJE9VrwoR63R8AoY7uq56O4lbxjJYKOsAVbMDZF1Wi1T4Esu9dx7sWmXxxstEp0JiY
rnPAFGrEY4Uikg2hMSPEP0AOAxcJ0P+MblYpoGGFO5uDbKW4WhQ3L7zh4DaBLDxqFD8kQ6s6hIL3
PXhPr1P4B28Q8lrzm9YgqqCbbO9RwUFxJq6CiiS8gdQqK67R2VyfzU1D/mGwpMpHcX9B+itW7WaC
NTThBWErq4Kh/Ns2M3LJZdNUB1qoO20dmgCyjbzSU5zdnwzp+fQrFAVO7cOnQFrUf859vPIOnUej
AyUMxB25LWO/Y1I5EQT24EZr/oGMAZ2GOcsRfKM3OS9CLFFEUailD9g1/nrbh9iywpGUHWi9S8Ee
/T1J3glO8qmrNI/qyFvhaErfkH6JOL1H6bfwjuPE+XnT3cXwBEqCjc8G+Veb63dJjT5WbDwGFKLn
kmpNVYDmcGpILlntHmWbZ4b9/uIeTEMTHBJmedXKCB553ojJNb/s7irMTgRSGd8JOEFkWlATK9Jf
87XprcDYo48oXgRgDxSJaINhvlgexE9CsWYBMmD9SGeJLslpivU+q/qPBKggLlatqMLQvzuY/+op
WuFtyIfaXMwW9PAphqbEXHcQTJGlNV9c3ENVIlq94sUI4xCzvdZbk5w8cVv58je5SLSDyIfRfVE8
wAJeBdFSfp0KhfwqLR6SWMQVa7q2qqjFYz2k1aj2tlmlVLlcqeUunYeGo/fYC3wgbKivFKtOp/oJ
TA40KmRefakXXIoMw3Xn2tDc2OfIOc5jfT+K3a2ZaB2S7oByCaUUixo6cNCa6pY2qdIeGSUxVkkg
B2OiML+n1qr6o/RM3SN8ObAc6JQwrYEAeRU6fvzoYoAXxnLI5haqLsOHW1N9hWZr6h99twEsIEil
+mlvrBwFQBkA8pKJCg/NkmYxpDWARF8/apetOKn32MfHL1Ge1ImioL116/STuelddaJV+7M+yOXh
3aHm4hrloLAZhT4Uc1xO+IZSEiIvEE5EU5gQYcfiOPuvrH1FDGu+KZ2h5rBXeLU3ZNc1VQIuqIeu
FxON8Zulhccy7C7BK+oMG23auZmXLP0PCrCIhThmxnksSC+HH4sZTX7z8yDP2QJ2DsRXjwJCzIk8
gr/QrxMZBPu1tU0iWHK0ALFZv+G6xKPyWOfFkN+ZMTeBqPal4NETAKm5AgZynhyIpZlaoyK0gkqz
g/iTtgN6aC1s9TF1G2ASqIZfO6Da/GesfwnUZ0NouX+HnuIBAKbuccQ6svx29Qqb6Rlkq4zXQ3si
qsEfJRuLzBD/lTIuTpLiqy3CCEneu/lVThfsLqCV72rZDJhLtTKjmBNN/col/dK/zqXcPqWWA/2D
ikdFTfHxgmUkJd0UhIQ6SYUrVbcwjUhLGiEhdT4qUa4pVwb0gCu2hsfTkdc/scVX6A9A6AQxPtI/
YFipkz7Mn2RM3xtICAIoUhEyDVYphwQQ0I5PyrWlEakGScUM4KAvMx1ol+RDmlFxXwU5CH1qYoFC
FKgKryNyBk/jAqz8N9fp2F/7l2BGe4NWi94s48ZAwth3PgCPYEswth5QtEBxv+R+PoGWDh3zrqha
4CFd0fUz3VnDPXHkNTiIN9GMjs4nPMfMEUt2g8NoC3qp3rQYZtoGQvH+JOR/UgF2oEMayIPsQc3v
1N79C1EeepAd2RikN/iKcJBiNovUPdRNKzwttYgjYq56rsWPCFG4TLIwl4aDVgZ1CfX+kiQazRU8
g1OaJbTKiRj0p5DjEauzcpOg8UhLnLkcsP9W+XosMnzF4CCAM4CNKdu3QSeErc4uNrTUjZNz2wwu
DNqa7nA23HZ5IHiy8LvlVWdbddd8xpe1w77TL/80mf8L284rMkCzjWMwbApfeVLU7AqnZ0hb5kbS
77/HiY4KNTzOMHxmt8K67B0awCALnK21YZWRsY3ukSBP2bA3mUe29o4V94hY4R9A7PUQNsvdNgaR
R/tZEl0Xd8wL/HcOU+xU6oyuvCH3kia8d57dc4Aqr8rv6UBRF+WT3Xufs1MwOZwzd5OSKjyn7ymK
KHKFNq4u1q7GdeFGlIIycA48j5Yr5gva2BAv3d+nas4AD5EjAgCYeCTDUunc2EwpwRJi9c3kCAf8
iZpotoqUxjAIEY3gr+y2GoEQES0h1shLCOyuYsZOc4KecPgknbhtOg1o8PgzA/wg5SPd2aRIeWJG
uCFlePgA+CD6yFG7ZVrogBE3xhPA8LJJbqThuaTw4jFW6zaOMghvTncN73DtrnOj5ULznxPMSX0q
FamzomIkcg9qnSrHBUEIXcnyar8n9NGPoWjxIMu9GnLmuumxt0mqc8oCSu/RFuOoL8fjDh/Q8FqT
Ny3f0xPDl/w1igx/uzjcvEHdwOeWWHIbt/xlZwyLwm6Gj725rGB4Ld4TNHiOVCkR5lMSni0JFmUc
C/+T7YewiK0H48yC0uRNPxxF5hkzke65x+RRyEDX4b7D/4faCH7OPYMGzA2kJw+yznH1HYZM3wfo
0qc1JhrMB8W7hKrKDnQc000As0aGnC8Rl+UP0k6SF1IzLqHcy/oPuhx0NPiDGwX3g6GuCVOXGDP7
Gt09zMpH4oKxvr6XMed6r3Nwbvb1raDl9mL4kbkbGWkSs6elpefqYRhe4PgWYuwXQSjFNxy/cLv1
D+wPGRtNDo9+gP4V5aki85J1tAbZNgMOR84SjZGmjUx5cPliAhhPzWhvvALlSIzy2uCLVyP0f+Nd
hhgDupWSnTVN2dEctfFrWB1cwUKQsEHzLTBNL/a2YO+fy29rMMfO7LcAf3kwBuoX7j4QYHC+2Bcm
F4ChFRSrgCoes5q8EvHmr0AiTg62HYy2yD7oIgAM0g/qHH5RZocH+pCD64Q9D+7Idiv9CDJvxKzv
CMC5/g8Lcfb6wV8FpTGiGy/lInGmWHQCD0xEuLsEg/vZPi+hGZLKrUJJpkuL+xTFlglTl+G83I9+
FXewk9WCEyAOAnOEVrgQ7xAvdAPjSHeKO0o037ntbnNxj+VBRo3/+TIVOYrICNhWZLhdgskjrU8V
HzdzG2kNKQ4rjDs82DBigtXc3Q5PAzQriz13mptytd5j8dOO5LpN2Fq2ZnDgn9CtHW09k3GtZHrX
HLSAc4cpQvkFhGdYzt9jHf1iNOHpVwBVqLY74dT/HCMxJuN1dqjcC85Jzqi0kqkXqh8GoyWPoETT
fu7NGZLzZN4AfpMUeozB/VOnk0VxtqipVPoBzv6bUvq07/Q/8BkPKtamfxHJyFknb0xLAlQvx/DA
HEboEiNx45QYF5lhrYJqcoEnTKJQhcFYvfGIXCevFq8vOnh7gcYRgYxISrIbJZeAh4W7AdnsumNA
0ygCVOLDBk5arqp2vE4qwRsTMyZGX/Bcce9YqWKhimHIa/COfx5w7i/MjVn/PlH0tb5TISiM24Pt
AsMLyARVUDkIe2G9xUDvJjPAywi0PUxcqTOZPF3q1pJqvxQ2++XYCJ44T406exvQ6vBhGuE5aHSe
UKmvzHp8/ODN/EVeQahO3u1u4xE7OI2f/mFcsrHVwZaWtuymcxiehi3/SgoFWtMq47xv+Udtg8u4
cMDYxjgC9VaMsy3yxvSaFpgY4UJb7V/AkSVAB5KO29HTh1uzRTCDGRgjpOXbK/S0RH86A5bztoND
08IHGNgfRylM4vFKdxoRc3eOaavRedAByLbZudu8WLUE2LILY/beKfcZuw3z5QkSB7f797Z8484P
HA7S8YpgyD6r8l+Ka0md53GYIpY8TTCjqQ4/vMnogAU4njWDdgWqbLVTJEVSRRsFAaRTHW7xiOMw
wXqGkehHc71AAHF92nUmj8zutM16NSDI2frndsJOt9V74sRX7sMXaDnNuNnfeLgebZwVrGx3NwPO
GmzxwuLKmjLra8arm/mvhgX5j/xywBd69JQyBh/9wzgF9zg5NM+t3xtAtXU32yGNV+x8N9jONRKW
UQqak2x6AHfyoTtBaRA3cTKj5RxfMugZNKIA5AjBbq/ntxwD+XcMdtrs/8NZ9dA5eaDd9i8mfAan
BKS5XaeawngQJ3key4yKsUP+d+7RB8MpgOCsMT2nD3RfcYM2PTCrV265aypv4isv1Q6vfh0pxhiH
glpwB03mQxdenSO81+Y7jw/Ayoyco2c+agdYYQO3Nlk8ZeBiOUmvRzCpGqh9Cd5UcJyNd/vexVcH
wRUmw20m8JqXGoDXEZwPw6B+mcJ3/JoyfMiQmYJ1fFvNmocKls4tEE/Vfv/s+/eKh0sM9+mOOxZi
pWf3Xgq3DJjj012c/e+RG4F7ltXw6ximbH53QOjMH0XI+kMzCZHPquWsoOfP7SvERMAJFJSQj/vP
Y1iMVoxE3Iz2MxVya/plEIdbTHvdZRxqb/CABxvNqpe7839Ko74j9WCEUGw2gajz1hSWIWKAmr/t
voI5vWWfbMo8Dq9WooMLpgHikevG+c7yffg1/IWIhflmxJD3lYbak6hu2IdV5zBaQx3IALyKSKaR
iMXYe9CDNHhv272NDB8q2xTPG0o1Cu5BBs2Ts8IjBwsGGfWFRqBgY2O19ByVYCu/DG5v2nNvk9R/
7vExNlAunr3BLAOIPtgNEM2jR7lGsfcEf95/830dMvvhtsPH2o9vmcpmasd5SJIBLgBliQNgbT7p
uQJV8GVAPeR8o0IhSGChPsJBs2klW2r97ewyIlOkCUi/DeRHaBhJGvCzhkuJ1yaqP/vGHQA+M4eO
YWLkBYOa/+5B24CQzbxKqsmsarW8rMJzmVYGfLTuwW/h0miDSEDEgLPny4LA1q5Y3M7B68MILrW9
0arYzQgh9xe8kQo+4WpiVh3dYRLd/q2pHgjmzNUksqKV6xrdZ/zuQ8uWnZjFvLZH+PoWr1Q7TPlc
KCtRXQwOBzQoWbbUUqQ1VHV/NW+bm7ILpE2YgV0iCuF45YcEpwnwSHrHT4+3Yxb9V9pzh4jDxRCg
ZBCOvl5TWbtLrQIaqhrwBTj5cR94eqtkLJkP8iQhRxRvbwBrlI8yl3oEH7uYMqYrWgGtwhyZvB15
UNYZSFBHlKB/ixQHrW7Z8qAgYABAs4IOOQ6X0PxF7aUuDOscwlxtjj3Oon57eQrEO3/gSFon7UuO
P19Z2kB+m+LX1fHvglLg3Ahdz84VAvuLjvvDXi/2P02sjl+u1Ic7jFF2AVTsjqIyODtTuuBytYbY
Zi3qncrkw5y7BqffB//HIhI2/v5ejxOUI3HfQYT5OlGFvxZsVqZgfsHVu4VlLoTU21JDPlljLJ39
UG4P6pko08i48CIut7wWyJu8sLDFIAEVnCC2hqg7UHtmtxGsHXIqu7mgtm12JgMAD1GHKqkCcLLt
6sqzBpXCKIeVoWyNj6ZLiuVT94SGQo8ru4W8s9ANe9l6y7Zr+GrgsM38PUxA9h5cB15aCU79y8wX
eJaRArPYQMpdinwEkQf5eGVZjzwYyZtMCWBI6+l8oT2HzpX3xiQAcEZVOJAR0JiOn2+7bZaByGHa
7RIl7txTwIUHCG4QZFcm1bB4gXyYcdjTBxQ3XaNht+z6e0/+BVhXNeg+IBi1+QpcQv36cZzoGXSV
RFL4I5Mr+WMeOGZ8NAcFh2qTgjrHMKup8UOPT/GHmnItnQRjcxbKz93scRXBJzBWYqwbQF6OebnL
Im/AJRXQF++Ic1JpXDJQLLiVfH5hqsJnGGbI1nBppwmvQTALUvc1f1DtYeXEBALcF6KSEhz5h4BU
WAzyO/uTa4s1ojxfJU2O+wfOSSSLEodJhUWlQd4pMb1sgiQGSRgNCDZAC0pyWNlHCHQuVILBZWom
kIaoV6m3kLUoZ82jEh/+77m8B8CQCgLVZugGIwHiQNbFQDUcLZpvbQO4pHdTOQd7l/Eo4fI5ZSBm
2B/9YkzapYcPaUnS2mmT7rCY9pS0SwB1qiNk49TbQIuQNOS+wnRy1AKAKlBWbGocqT0EiPF0zFQd
8gMsp3AagUo9HvdRkVaZHXO1SzM1nxmPwZAQVFG0pVFVmVNa4zilwO9p4NX16sD4XB7RzKmd1OSy
kTZTiqWQGSQkhpGJ1kCwXH2EmC0VGaviSYlZQWCsnn51UBtuA2N4+oHA4uJFPZHHyxadpJSPEcbG
XDmgIuDrvZlO+5o86o+nzNFiEJVznYosEmuNaOvK3ikPQhMefQtHrX6Fj1l22xjOH2gxwjIQAyvm
woqXdoIlCaQDZRBsD04kcYLu0tuZEw/3fenHJJjiWBsUNttS8JL0J5yAOnmA5QDbJLGmISKVky7k
9Imis0HJrS4GhSPLhXGDAMrA5K1vBa9ARMzAV8TDNi+NgU356OxkbciGE4ne3jTNGDK3lNQxZby2
jJzDOP29+ZRPw2LGBFvrMvLmo2l/4/QhamAzowW8p/n39BoS/kFBsema0Ol/4a36cMYN1Uf8DkNr
Lym2cTBnsQLDRaHHtkO2xMKk1BVkwCvxuLcEjqbi4qpC3yUd4Opiu8Dt3QbUTxzfqvQglLrxUoZl
jOOYUi+hheXQg4anmXBAEvGaQlL6EW3aOExpw3sH36FrPNZ8JCSqS6YS+rjU0TPBR+CrbIHLSXjI
ZocE7jQ9Xih76l9wNSrm0xPYCIS0Js9YcwjH2GTgSgWigUQDbKAy9AB4n1ADVlbN6o9gD8BYTJds
ATWxf47LpWaCxQCcAdEvieIXBn1Pa5bAnCe3A5nXkayoDKMP4W9Shk/Ju8fgNERHn1vARvWmMGNq
1pTtwzggLpqYD7IGdKyxZj1DyFwsTiakF4YE6tzgNqPZwUueGxorX8Pnf4DrHI0mjEGAMkx3cApc
ejRA1QHJRAysL5B0CvDEO0nO2rAw+Fb4It2hncGZ8Q9jHOL911Xi1s1vnSiW9wr2RSa6DLrtnFn6
MsgbY0HhxwD+ZtFtQ01DhQvTpcmKULBpA6zUeo0eSxk0iUfGumOE4yh6WRF2AFzdL/JIJMFeCFWe
3SIpXjrIVXjdSkc8QSa3aPJXNVyEUQO4TeFgyS7YgD8zzW0G6j0rS+sf38wqjuL0POgsoRM1Q3B4
YcIpFvVNPmXZDdn46TmcAtma00qHcj4IAfg2g2wiVQSHncCvFZK+PDqY/UXVZLLMgrETPO/iE5QT
pAxOEiwZNEJfTFYD254o7x9ow3xlKZ3Uu5VpHvsJog8rFWcmPtqHsWNRrCOuS/LJalPHiu/Ai0JX
E/VoB95ApErCMGYNyiCIUAUGryvEAcweo3daZOwFttDFKvFmscF/EA9uWTsGllc8aoYsef/NESHb
Byhn7DuQez5ankcYd+y4SAo4roikAbEBXw+4WSsOUCiPfFzlHh+OdS6GvF4LvkgackUb2CtrzUxD
J9JHkm0S9M6+fJSg88Gs4oCjKxLw+TnCi8kVJjKTF0RGJMg3Aa8RcqOtnur5YPvQVgNcPcxxkwFQ
jy9Ftqb+qtgEiveiAhOqQ0CAG07C/fnEIZJzMC2f0PH2odGTrvrjNaHkLjlUNM9Af8Ora5kpCOL1
hbZQgq/TGGpW0a1CkET9zPgIEHaiXs2PvwaFHun8GIMuTzTxJ/yOV8ylacHDWbRcnW8h1gRLmME0
zyd0c/b0b7ncoI8Vj/eDt+9ggQU8PPcFQ7ZdjWncsRpYb/BsiWsMphOvmskwFkc0J/Mz2hgm3jm4
fEzjEgFJMGTEbLcXxpmyAgMyksMUX+UE21V5j8SL4NxmCigz2kDearoEBWBhG9IQrC5eTYMX81xK
PuGsyqviAPmOGX7HRHGHUs9L4phwE8ewma04odAJSHogPgRxg8OaYUUc5TYRfo+NGWuDjbTqcXAu
+QIYp3E2T9M0Zix3+HX2ou6au63Q42iR0FPkOm0E3iL4Vlu5bP6VztUpfNXTymCFe1gixtxmuQVd
HGkgi/4qaQ9rHSbn4cJHxCK40vXhOKSBKZ2iLhHhjHz1agIyx16cOlP5BfGdouWly+/rNG5CZlGt
OHB/tKVl44KZsxvA1a7eTW6q9jJekQ49bZBj5U4IWBP2KqO8Ao2vNkxN3GQADg4mbEwlRQ5zWHlZ
WF5m/+Ywozr1uK2KMoSqG2TZCoG06rYgKrLKzKdJoNaoCIO0Ac4dr7AHSz6ZLHPOERkbsV6nSoCe
bs17YWwAObwHkTT0yjUbnkETyLA8EKEc0f4Is0BajxJByl/gai8xrcA5lf4uNjsV70xWuWbRFL91
GxyYzIFRm2DAstCEND+sBssb3H7pMnMaN4paIjnoZJaj0gEPE7pNPBEjDlR06kncSD70GD4RXjOp
BzzJYFYDtqr9FcYWcqLjPTGVQevHqmXHbb+b7j6m7iGFPfbY3sxjIfqxJspRWeJwdCScUF8b0SKT
KwYkXRUodB9QbqlhLI5DFam97jH9RM5G8mKdPYij41u6ztd3NSS/rmk8S83yrUec4/tsmf5YfZJw
xDmWaH0MGK1S/riQ8CoKeu9/MRte6QwstFSFu8KruhPUB8xeEvIN3kCbJ/acPizeToGH+sUk5SPo
KKVltxDQZE1Rs5M4Yv4A2YYgqq1t4Y9AsgzPTKgARwBRK1yMfv1+CDtYkw5oXCyW0ExUAIhjoTjM
luKySqEOQkYZQPT40EqaTnGs1LJXqqSJvO1+FSY8ZQbhlijB6pCXXxXrJTqJCLK4M6oMqAN6Sjxr
almKCbBLNYlUQ6rMNVw2AHr3zG+QUQAWbL4HjHT+OoPEhfgrQhCqe7SQNMKDj/3X71GPVeSRVxDE
bGM+BuQVWrA6UpYpX0M7TyUbG4tjStk5yw97I6dvjUcQY/HGnqLvIK0GegxiJh85JFEjpt2NRlbV
fTmQ0xtYgUHczTkhC0vvY0I299iriuUZtd/Dlay6jFwhiMmcyFhPfjR9sLP6C2L72iX3w0yeeyb+
JHb9iwWOIUgtcMrEPlFeKaRJZBpQwbX4aULz802XgSSQvncEhcjJ6EP1KO0aZbLp9RE+9FkCDw7O
ScsMFSipWQfiRTB1lL9x+lhJo+xc2b+jrV2VlOVKQPzGowemD3wDQhkR33H6I9//GQ77RI2Ix4iB
sa4WlcyTBkIrlLtepcw4IahJPIk2UaIPKv9bHCxCmrz0GJJ3BK3clU/zqUv/U/10Vom1JLpDm785
aX3EwN2ZdrTc0XB3pAX+l4frT9nEKRMVfsFX9CJPR6wFbdpbkuZ0VUpyzrCO/3r+Km+55Vhx0UFc
M4gajTsNflEVQdwZOPbNQzme8pzc0hF7c+wsNnublcEByDGMTPvLxaS8hnkgGOMNCZD8nUScNeOl
2hQKOIqMYuyfyJdMuBMYbU6ZUFOG30bruYd840NNxrHdp38FsLL3KJWwJV29vS32Ifl2a19zNH24
JV3H7ayYCAasItVodQqyibxI+ZgIinJkIU3oNqNaYb7+nWMoKTN9KMhrCY14TBKrnnotJ7tO2LKp
PixOk1mJr0oRIWfYE8pPHRV3s0Eb4sg0DkZagFLwEhBMBsffMjpcA9NuDHE1+GXdf2L8MfdEDCSx
4qY+OkpWljJdxl+WhEZdNMGNOvFr9i0K4qg9VKBQrf+clsak0/LKw5pGBzGKhepyT1eo0+ig2YaX
8mbenV2f4O8CLs/sRlSWzjmouitrMd51sLlWU2sPR2UXY6GAzyCm3DgWzUMWESwkHZsAmYhdoFoP
D/DGmCUPJaGwEqQ3fCzlE9qBsP/4DkJp6AvnUZV+15qMpglJIqXFC8eEL7jjTxyfGDoqHIJ8xvRA
DOS+xxr5pmiaQQfeJBKIkBVKRKrCkpO49MTw9S88WL5uM+bCT+AawkRlLa2kUiTh8PEBmzQHNaqE
0XRPWiv+OUA3IybN+uQcpk2T8g7GPpPPpbwSlUd75GyTuWO1JBYK9Qd7F4b3v3//NtY/HFNopnAU
oYCpMgu1ukYdMUVp4kJPqCekCV1BNnG0nPYXnd9hvd+C/t5ZvNg8UB6qprGz0V301EJWIUvy6j1X
hOV6pHQMRhxFT7hUC7t8o9zaCXS6+cQBlD5KdB4mNCD8F2XwDUCPLRJDiaFVPwDtCougI+yXQclc
kNZwlqFxXWGbBtR55BG5UwjUHOCAq9MAQhppJq99g6q8WdztZZAB4UaDeOXFJU4g3HffZqFrkyL2
WFnkOAYIDvWAy3b9puyqePuklw2Gem4s35o+beb3hZb16zgYAiobSRHBKIfTAUm6LPUItmmz1Xhu
n8cVm0qDFE8QAR/1iIyZKSSTK5hgAxCbse4sIqy/QrwJgiXAGv0C60C2zz0c1BqURNtQI37Im8Z0
pP4xXxR+vbnpCy3gXTsNR1FSNuvJ7LiYBZHZGijl4aDRxLZtvz5sUdprS0n7oyFymk7MYR95Mp/E
GsrNY0VCclIDMWCQtQVHxt5Sb3AiO1vyWOai0PL49m0VpV4I+OOhDbWInaBZyoNgrWTl6fPGea2K
q/UPqh83FvTAmf9rE6o4VAkCJ3rSYEGMVIilySANiXkFaWP0Z91sL9oLjSOYY08nI3YqiQo+3QMV
o3JeFOhJcMygXLEitrhaCN40cI/cOzf0EO2J0FYlrdQug1rnGno0bq46xu62wfEQB70ZYw4dRq9q
y8mMXz4kH3QDVsoBncji9LlodYT51zm4yHP6LZORjZDkv0XPkpYb0jDk+JDnVF2Je+/FWQ7IJ5wp
eZjmLEMk5kSMBLBp5tDkh7s8AvU9LmgYXRdPPGGU/MtkMEniENbEHHESU6FJj7mySVVAqMHRPOgp
eQdgq2P5KeWlAcW/5q2SmgcbCOXirLYs43PY5uat4m38CLNVJwMspl86EjpOUWvGWIiPvvNtfwxQ
5y9QyNlPvSbjFPEcQPn5Z4C+k6LmkjLiEzQvCQa8ECRcWDDcNr0S8Q9ibY0TiCDAsEO+N20WKx5k
cYAjAsxjYoocBhltzAa6439ZYpeIO/oCKB4gt/WyOBcEC9yIReXguHBh/xLw1PcvOxRFN5M7rCpk
0Os9rZ9yC1GGOjG0sIi3p248QIjOPn9bHMHC7VQ3cmdlKMMoP1glL1HS4fADinCZ8ZeBcEyD12DF
JFFKQgIHxk0UGyLlxnh3Rrn4iiovlsGWOxAS9ahllY5TIYmLcuki9n74nhchp8L9FyCkoWYDbRL1
juY9yXca5upHISiLz7Z0SQrpMfRothaE8ZeN/07MyrQBB67cFdkXiz6OuR29RppWJ9tmUSVBFBhm
d9jVHRG+JjgTUPDbSoDb5bRNfC0GGU2xvZ9xoRrMi5oZ3Jq6JUstHcsnDrNuwx7ZE8yumG21Ce6d
km+Ys4fLVZslDz9HFqtCH4isU+dtvAV6bvQddBlgMqJdt0BAXu4ky/iULSCVIkPIx8YK0ykeRkts
xHGlANxTpIf4+gCHRLlCnFg+rOJHszS4jVsnXxOPzUCGhQE3YWLzNbi3VOEtKEDkzOxzzqLx7RtF
ORzA15UBcSffOBhiu7HMAbhw5eHr0ZVApwuMR8EbcEUqriuFICVPTM5AE8idTTRhh93wYHARl6OK
vBtokWWCcBy8Z9BreuqIYqQRR4LMwIGIy3po7nGWXGnTKbm9WlwTjdldAazyBeK1GURxkHiRytFI
dIOhpUVcZ+GFfQc1HnAohSDV1YM9FjpWZw4+YZGfbwkSddOYIZu8u9AB8R7i8Ovipsg5RvsUzI5j
lfRyvOXUgA0rm2/qui3ZXUw8BZdHzD1b7VzjbRUt5UBtc2PYJzZ+74hzGenVm8X26uAO1SmjLCPH
YF5cQrFJv4J0dkeMVuZU+eWmX+wzhlaS8ONVJcIX7vFs2GoA06xtGWjQwIvBIOe+zsir/ZwIIqPQ
tpsjibq5R8DdBifPMVg4yjwGpTEzUhlYLjnpfrJBqmvtd1bxe2FuOErAgm8L1MP8Em7txdpPnnfz
gvD46b3iVYiy79C9mW+MuwrErcWbhKOGDzq9FRen474+hxzkzhOaK+UBgtjKsMapUZ58rNKw7Z2A
ZJq8YwNAg4NbTpoF9csb1YwIH62hAQ3q2pcMQK1+vLvSY9O6VSwwRshb7Xg1rmPTA0uwZj5Rn5Fe
Ev1UKUkB8iSlg+UFXzChMz6naUG1jayHAQjkNOhYj/YhRTM7TyD/13u1wgV/qconjYjXR9VqzoGn
xu1+G1rth64vb1d6M+vvgTwUmT2pTsoN7/+N6uiZjzI5JuWGRO1QWHgXxAVeldTsXzXaZbxybFBO
+SfcQErAv4AA5UdvO17DRIfBBpVsRZ7aOQH7ujXOkXorXDvPU/wg5WFqn47N+c+qm72dl73ivDj3
YShzLj/Q6qzZN6e7tW5ZBYsEZRhypHlv/1N9O42Wd2BYnjUbwGNDSsEZ8D+hEfIEnMBdX+rJ4dEn
QfudHfvZOR6QhAAmuKcRcJvWOFvHGDOG/UZRB49cUxDYMHLkytsgtF9jNyS2YQMPhoiaj5Ic2j9o
yumAN8Pb6THYd0JQ3GsMqDpOZjBp9tD+uXkdgiWFfk5/JGo+O6U2Z/t9+UEm2mY8wpcYOatxAO8p
4xOgc4K/HO7KDNCLm/+W9SStwhXcD+53MweFTIOk1iU55VTbT+BmRNQjKVe9zJF9Kln3vEkhDyDJ
yU6i+TTPK5TJ1nF4pmGNb661ffpbus1fI33KLWq5bs3g94vR9+Hn1nlkOTTAFgmspriqNfIGAFu7
ya5qJfsTxwEV48Ouq0jc+7P3wXnTC9SYiWZ+2GApY39C8RPxlMHJxUAc1l0hTzRgE8FiGv4c/YsN
nWeyJ2IG5Ro9PBd2QLfkT9D+0fvGQWhmQ1vcOT8PDU9VAKQdHivklSMGGxFv3R6Ojsj3aNQnQnex
EJwHMFDvLvnf6ccE/bweLK85AEs0XcRyMN0DukFs0/oAItIPHc3OyfzQKUjADdJ9DRy9TKA1jV9y
Kvw1o0YPqbh1PAKSsRTeg/SG8pWEFxbifNIvDY9hihs3zRv8VEHh7PC9hO+4SB1UxC0ZMgdBjdzR
zGOmdNAkrMnqt7BreyUrTiVNWgSBrIFXA9SLhHB/qAUYHwcV2HzAtuQawWEUwKgv6fjjkD3TnMfC
GWEZQ6B3Jw4oKPaAfkfSS+7o2twTjhPRHCgRRsdhcDrhcMNOjffWexAhQMYPNMXd4jpVk1jOawBS
9e+saYRueVsBMMqNPldUmZnFNBJaTRyh1PoDXkQYONAOBGQKMUwMkFOZtazG2dbAABlUPVi1QvIw
oQqDV0DW8d5BJwBW/mti7kukPK4QmsceXRazaMjdL5wnJhKumMBn4I3VsGt4p/bO+V9PrqCGJxyC
BggRuUxR/SgUEBLmb6tWcm9XB1Uloshh8R9N57WlrLZE4SdyDBFUvCUHA2L2xmFWUAkGxKffX/V/
zumzc7etwFqratYMiXUY4JWBIbK1VBUi7iTtbghBIhlR13HDZQzEdXxMph2OX1g0wtRQ9onfcltj
RbXOczyhsjnsfXbwEyxBHjJlpNMw92t3Tnim6w0GazwjjfsR8F4cFa7gu/i45qbvNC/mcj3lkx6P
z7aZ7DCc1SacZr8TgT13e8GRSOXWnR03DyeqD+WFQoIxIOaVcHR7ig1sfjWa/7gpKY3A7u6VE56L
K2bkGAvfVs15i9l9XEFo4wo8YbMIUU4LmvAwMbMPLtc1q6ywYJVSxWBnGlXuaNCEcXiAtXcrDKyR
5m/km8tiviS0UUqRxgj+FTBII7N8FdY6V4YW6z3HnyRlusWcxYrwBzCGHWdosP7Yx4D8uAJqwyRE
3bAe/cGu5/AgHN+rherSprL9scvbMEbKSS1VPoWU7Gyj9Z96tjVe0ghh/EXiKY8wGxAwm0SvIATg
KOHBE2UJpgqhfPsAW+9DsTjwlgXz9/0auMzgUeEXMnymymdUkg3iuAG+RTXItmyyP949pKzAIQBh
81Ea7jqB7pJwTEnOl3j3JH7YvQj3sq1FZBKBJTVzM+lx+421djNGlGtAHzzzLXb7zmvQqPpSGMHp
XvSxymGukHPnG4O+2sUoc6G/RBCCaU5zAo5ylL13J1Ufkag74sytJEJtTKVdnX57OSZ2XFqK7Nwr
ubhNJ/OpvtBS0j7vKC7cmAMW06hXtB6c46U+eNZmyJPqQMrinv0c3NW4RncqMlk4CHRSNhsM/Gh9
eQ4hSDmCa3IWx5jfk7LqoQ87ouuA+AyFzYSJyF0k0Rx4WWH5U16sGK90PQ2/tbCozdK69YGRKMdH
xHJNqeOtajwg328KDWaDr5SAmTXNwYIhQYm5I2DklJ2s97OYd15n8Xk9ZRjLQ0eAKS1rz2AlzdUo
NeZdDP4sqfMputGXHv2qYFOjtjP3f/yUPe8YEQQoE35GjTtkWFzzZKKJ/Jv9M1dMJPROx6xixhDD
NQ3mAEiaVYc4BDPWEecx1dtaxT7LHOW0TR9ajguPJN6/ySG7mpcDaLVsIfMbkM0JPmNphKykhpN5
GxSZBGTe/JDz6tA6Y8Xrq3joL5d3FMLldN0TWEg+baJQ1/MgIu+C8hmQ5YuVXAM7L15smRE1eyDs
EJ5Wm/xeZ6k6A1/x4tvD1xMqsy8wvpjGcoLmSLIePiHgpTWv7si+ORdvd3M5aHgvDBxilObMbUew
A93BSzPpUUoY5+rLOoQ1TzQEwNpWSOudzDO7Gdcs9cR8LJOrMSdVVqjqc4R1MFpEDnQmVtv6Pegs
2OkhuN5C4VH6ox/LivFf24Sqo46VwHU7K5H8UwMBQXFjOKNRlH/QJ/rOLlkN1uUZ3r7qwJSDwerP
NXonHpUnBy2FSNigSj/+htlSqU34uKBYTRqFZCELAgHDmm0DSKzkT8VcXCXWOx81j3AaROpEA9rb
vf/VFkIiIT+FMwc26N9+Q5ppKxg4GA7v4Y/spS2+MJGhhziCgMiRASEt+9mD+W9SmSEXTy7qu8te
Gd6H68fTWrc9ZhR0MRzI7BcjZ0SPFeY4atTIDj12R3jctOBS3SnhPlmA/uKP1XC3JimhZ8u7YL+1
wGeg8KEY0DQY1XUInPlcshVNd6rFq+OgQBM+Fbvff1DX2vq83M+Sm9jCFpHt0XAhBvN58R/tQyO6
WYsohpQ3SKakNHRnBZIfAxexv291lg/sIU1nJ6NHkYc3kZVgA/Om1GmD5TBRpudvM1rDpS70Wdow
gPnND2s0/RJARsrGexWJ6Gvv0oyAm+HbHzUPjNPFzgROl4J29bYaYcYQ/wVDYifzthZuHR1x+p+V
JnYYh/vuRLA0+YWBLe5Uw2Fpwv1OncSACNJzKzo3QTOQOvEr0LMEHkIHb/YcBfoyN1aPAlNM3rQy
ZsLTmcZU1KlNSdfp233FJBctIDjVFrnCJHMCW18S2CoOKGfrNns+zdOkyT8O8e9Q538mH1/brUeE
cgBArPr5yR5ye7CNh4geailR8FjGBuPKYzncbqblXZ3HrOBlvNv65b5m8Lch0bu1MfuMyUXQzPbD
1YvpDZfRdgkLqObRWkm3Jjw+6mIGRBsnopt+GIF5sSdjTLzHDwxKTkHhDCsoNhkAh6+DsuLLdKer
xWqVIcKN0ZGuiA/J8tmvW4YqpiGQ7kj23J/XIhibiRmS/J5aNPIMzZ6WbW+MSjPt15z+db9o2358
YYODGcXDhbkcGXvkPS1gfVB1XU27tSwuHEItosCjruJ/txSwPbIFrTOW3T/oHxeBr+9Lu2/OZqkz
axl53HO1epH9Fl23+Q1XnxOsvzYTCzAUNnUQsmopcBmqKxe8oJwXvh3MtB1I9BbigYSQY1S/0I1L
/Dc161qZM+S5Ujb04MDMsLCAhVuGacoTo3szu/gYq0th4s5iBwSWFCObZ2JRnMF6bfUEQHOh1HUf
IKUsKZcD6opdIGyHLQxALyh53M60RHtVCd5QtDGWNEuNtMzi64irtIxLoR348O59+li8eXmOu/ih
2mbGePMawdwKUGm5Hk4lATcgyIOWd5bsga91ASPGqMHsjW/z9xIgpH2z6hvEB0iLtddHK6gVVlMf
QVB4PaIPdEioh2e71cHkSr2j5ux/6DuxvK8NBXZPQii832wxi9KH6rrY16PH1e+igh61STX+EmgB
wvA+W83CexEbCk3kZTZRoJZBWvi/ZsD/uzOtYz+S4Pl1VMx2GTlCsz5bNIAppL5nlDZcdJnIzm6h
8rW/4xo/IPjbN5vfkAOPKRamyBrGEk/n7XCjGtjh8iQu6yVz0vv04v0GdaiMebe9GQu2vX5joQro
P9+Mcv748r1QW/AFnT5V87mEfcQnLPYFTv1GAf3fUu2q32AZlW5OIAHyoA6HHyQCkE/MiwbNxe1N
GOFIGZ9BoX5YRX9xHYRGwYN9G35OYrKc+o95OxBXYdETXaOGyyPCxsLvhq8xFE6RzNKaYRNmUhNj
uqZ3CZrIoXpk2Ld9Pb6OMATynt7ZonDDDqjjfdyXi4/t7DqpvBy3nqZH7+bgSDVIrQ9UAdxW/r4S
e8Z7ZYDA5Emst6EgMZqGztm/xAleSZK6ymiWuqivuMm27WZ+D+thSbDI/xkDRd3oNtPPhFTfqBLZ
24wGrR0C00nOkT5jzyFKWsKiEcCPO24z2Ay0MTtjnwLoZtJ3yiAchfDsMcAa332PXu7Nxpx48nDP
I/oMk5h1Aut7mA+JkmpjbrmOEhmrSmaX09yfpxgiS4IfCKnMKIHEQLRZzI7OhBGPbFhHJQMwJt6w
jw4qfG7gLv5oW7q9sR8DMVW6BZmDL/LhCTm8YyQYXn0w6tL3am2U9PzLthhiI6RUNYJlnnB1v/ZC
+lJgc2iGCuJtJNwDHCbXPGUBcYrsQRPJPWkqUAwYFbFK39h3lfbiS0wiNs/j5x4orURc5iONpqz4
cg0ZeUOCcwEVZwBfGxIcf8P3qgSx/7AI4XiZcgrUhrmgHBdeJTXCCChXXBuFxi2bocQunsE4cY5U
B8kJKSAPfN6msF5x+szzLGwS9oVc8HWj9//Me2Omszg4EUBip9POcnODB9THeBvnrrZBg0zVn+8o
wznGBZhrHRXPiJs+pm0uYajBdnvzrg9z+JyiFe8Pt9vPGNcJ5HS9dIhpCuorVGMh7t23E1UOtW8T
y23jLRZXzuNYewSYcyJxg5JgVhTW8NPhKYc7YBdDBlHM0VZUQQxgLhP19VfnH1XOShxbXODVdk39
wSKATCNmGXzHlREgs/WSVzUqFCzVlkWJcBq1P/T9zN4VjJU+fcVpv02Ax2VndlCifHCxK3ge+OEm
LoIs+sQGEFmB195E4uKxfX0WZnfZCaQYQ58dfPviSIqlSi2ykUAUGaJq0UBFxzVjGgVFZ3vZGGWA
GEsV3aut9EBptK6ZIbtAWTJQJkj9gmqsDQrS4L/O9dRZ8wvxPgq6fVGSvBxldGGX4dE15oc5Jkh8
iX1YxXrSGFESUvQ3TBX3K8yQrCaSwAZV21xKJDEsky/BVyX3SgpNmcqm21aQbuWfSuu7JyhXvCEp
CVEG0oMCxFKjU7zLApEfbYHlBoyVXZl0U4g7Sb81Lk41gs7afPTlw3bGHNdxF6Dl8PM7wJcdM6cP
QZ8T59Gvfztg20NWGdNUStcb7ViCMc/67+IxL+o5NIAYcAGl0j+ImB76nJCfRNYkMoUjSB/HEkWt
uDJQtdMQM3onr2bhOvhxyH0VZVE1uFnTHf6iokt5u/J1hQvEH2i7//eDDA1LP5km07LPFZmnW2X5
QjxyMWXI+wJgxaQNCRMDiO/kzIjI4fX+Ua82KyTk9xlHK/ndfFsanx8WvfuOJQHLi2awpYHtYGfN
x8SKBYKFSJCK4WX16eeIknKnAb5p9G2DooXqkvmBmPnQQIkLh9ANeixg4eTeLrBomDuQ9pTjN4Zb
yvH7cetY7p6wWciJwWWnTeMHA9b5HK78XlDIQMKiBS84ozB0KBsElmV06aZ2OZLiW+byFdwOYXas
fwCJ4CLiKf5zRItFG4oTCRIz3LPEok36TF53DlmIDRJvPDGRTh2OHlIHVKgEclaQ3Mv+2gRURs6J
CnMzRB6L1XTPrz2OJL5kc83Ft47y+IKZXINVXy3Y29nZO6R8ihl5YYN7WZrbCq7DdKux6GS2jQaB
zhACPOY08Cnoz0kaxVwmm2Uz4kZWyQRI8Z+3CFKnwka0ttBs9EFBFbf7YtxyDd9cfh5MkAKWLnWH
2Rtl8+p03rYnmpsar72KYjmU53w5ECv16Q96Xv40UX0PJU+yZ7/o6nZszZ+/nAAVtwN26198JmwA
3KltKqWZMTtAL/X2cHmQrRxyS5uduFaZ6kiSwKbfIi0XyIR/IxqZbzuAhExbQuBU9TCzrp1gUrQg
MT1Dv6JNi8RGwQgz/uq+XxYl8dX94r0E81OfkrlX8Ay/IjgsOULoBcY8FjXtu2K4bPFj8K2heJfh
bUcUDPvRw3wyZGJusglxI2if5f/NCkcenCf4q/LgA6vM3FDLDV/UuX8Z8z0wQhu0U0h/X7AENp5Y
5QJgsAwWA2QrrG/yGnFxfi20BvZWGzo4xghQ7EmSfYBP3u0eyBMOZbrLDW1MRFWH3FJ8uF14dcmc
DhERlBY8WE7yJE8bXZ5chZm6YhHafPYgVgoyRLeNJTKVkFAEsCxCXAISggKhdtJpMmQI0ReKu0aq
FQZNjPJZTnAX3chPZ/ERMuoeFCoWuSgk3X2EPazEcyFMaE32UXQsdzAoXExURMVEJS2Dshz2LfSz
Py4c9BTfJ/pmKCtrqvYZTYIvA2DxNAXhEqDeWjqDKbDBHwfNRL3BXJasgAzeoTJs+i6twWbUXK5A
2DHh2Yzom+iBaA17M3WAqIQJFgZK3wXPOUOvYna1wZF35aQkyFtEN9Dm4T/RgqOxgJ5BaWKrJPMp
u/bivRbWBUwzdoW1YMCUShjODVjUTRk//1NY+MKm538+yjufzYfzk2AeiMspLBZxtAFqtddPE5B4
jvSYfUIAxVQYGc4UL34NWdCX7WKw3okoTehzIlT4nSggoA8sSM6bQc55igmwYy8WjB7wEBJFnAp0
hxU4SQf3r1G1LaAMvAfZ+fDdg+tLWjEDTG7gBooX9AR01jPZpgA2uL6OwkzjMlUA8Zq2bPH/dIhw
aDCLPgorl1GamVFL06k9IWaLw3W/Lx+U7xUsyifuEN/UBem0C/dD6Q1+c4yEFzlYa8GHjw30LSDz
FGwBCFJQfZpqQkl5vSqCDoscS2d8KsW6HZiTt1eRz2aK16zd7wP87WNkKjCVrRjklQ0X3LXDzAy6
ZQVDuW83LSFmRRBWWhUFGuMuKNkQx6/+Q2a1vIgCkbbDqaAbOCebK2REYig1jVnf8uCh0x3BQR9w
t2KY4mzWGEkxM4fWiWLHjxQXxY9wT+EHC+IjkkopULrO74UsEzbFCDxH5eRgOuTjXiLX++1EsHW5
atw9cC7+PNxiM0CLiFVMCX7QtDYsgv5CGFEybpFDF3ron+zLK2T6pFusEcM1/szKIODIkwa7d6hb
oN7xs0JJYCO+Qp4F4wPOOP22OdZN3R5PPBHaLaLGfLVN6KSrqdj8dkbPK7MqDWqO0NgZNkJRy09C
bcL7dgA5WQFA4O0+oSKuoKZvVZHw0DD1tL+OpWsdTmMvwJjeUO3PkJ67RpNVWXaH0bi4yeZGBXSV
+b+Tas4SPAxOk7F38DxvYt682YYfDG64S5SmN+GNdi15NWK6TBv2cINDWhlywUCmT6oLuWK1IRZ4
0UeX9YurFYKZ/QKCLSz/D3eyOz6DhOEEyePostZUaA+LBJkjhY15FK4CTw4OJFtRnPwJC0WudTZv
gG5z+kB53DhlncAEq8Hd2PM2ULxPZtDUaNMbp2FLDIyD63L7g9jQ5+1L9ktncRtfjGp0NlfPllFG
O/2opySTPax6+J0qG3gZ06db48NmPErSfXc7JgehBkOL9AL8sACjJ2R0oEiIsX6Xp1A8+XoO1KZl
ym2Zr3H77FDlNkj5NiQ1JLNLnBiG98XhDc/ivtBtLGjD+RIWZPGX0gbrlKIypYA9dSAJ8RNUpzjQ
cBB/HKlmKUTeQ0icboaUhh0zgbLEb0WN2KZcEi136V9jZgwuzrEsVN6WNCNCIxb63L70zlgo2XLo
UbGzNQFU2j5sYT8XIsvZ7WHgIxQJQFfhJxMMIVRGTjFRfghOIuU8G+BuhEEntpd/6j/W9D+quIg/
2a5Nqh2bfUUGr1QCRp/axzYiUaUw1iVa6gWTmcUATDl1dgNG7yLJRdLD/zYTJDm2KyJR5Gx0bfki
gUODL+GODIqW8CtFASN8Unk+MNjzQPp1v1MRHPBZZLhc8qQ4l4KqOJnw5dwaZoHQmhZ6RPpiy24v
6qMUeUwHtZnov1vInDvmNVQsxgIxxoAetqBONS99xJ1uOhSlCdJzqeADbVwHm/WDhguHkMSHUqAP
bm+cWpktso3gTfRyOnbHPkGodrBVQWvgJAFWw9CkuEHMXvDMgu4FNZD+EPI1dGxqWZYtzTJRzM6l
a9XQr9cscEt1IUw+Tr8AHsiiYIELNVMltrLa/2vf4dshjH3zjcLz6nJ1YRlhJQfbhhOFogyShRyH
e9i1nKIX9v8HUVacAwHilABUKgd003miMaQWohg3IGbcE7HpCksEEnl8PqIq4O5IfcuzMqLg/Zt/
+mJ+L9JTG9YBai5eT05IDgamFaJuSoHtYdwtYh6np9OYJSdSqH22pfllWDkbeDBtewFbqy+cXn76
XzzFn+V3xlxdAIvSztjlTlwayK4qbfa5JYFdkt559vcRE2UtYodgPnKH1izNNguRcY5JCRMtIhAP
+DPxnj0cVQ5gFmNsbskWxtDsbAZ/1n4dCguhprs5NTVd8oLnl8rJoVMS2hknuO8fhR0n8mSNxQGt
2uEAoS6QAd3UfyBHpbkPefJXCAYCwa4ngJ0z+xILEbULUUO2L9zr5fQW/J4vm21NSHq8UfY3Dgyw
6EEx+ODGYosbqJC3hLmazjF2CTG8WjqMpx3eTAyZH3Wa6Km7nL2opeIMOpV5XHyJuIiOUHjcM+QV
xLZS0ze3joT+1uznZzzKNqFs+RwjkocGOulsYXjJgbLiyBBc63JacL4J1ip+hxAZnlYb2GJom+PT
4eCZQ84XlBF9dk1O4/6et/9P7wCtGdbXUZv+hjl4ERCyrGDtJdcUZzWqRiJeQWRgGMtxRkHCcyl6
GIoiipIlGXZWewyQJ9QyngnUdODZogqN8J3xyIJfKZLk6KtE0UQoV0AVfI4JS9n9bUhiRCGNWvi0
Ba5iUuowSDwajFp/48gVSQhVcISsT1aLzR4FGF/yFNisIvMbP1XeS2uCVIHEp0kyb43kze0jOgUc
NgnOtUml81XsoslhhV0LXSS3WTpseRibqYOFC6i+cM0xwaorGx2ZCzBNsZja4Vw356G1PA8HjmOI
upDzbSceJLJM9MPxxwOkWeJoD4O+b2+9iQeGjHcvKNmVIgieDZeSu8HNhgJOMWzw+PzTdYna/mtf
HZyCKOUiVH4GlfPbB7O8Tpkx9+H1stmKrkzCJ5zLrm2zr8MC4yVcUWUCoZnvtkkN0h7qB73TT91y
t7HaG3QZLy9f0EYdXqEKOfTlIYDFMbVFA/enUZ/eaHxFLCSvmCx6qIG5Fud+JIuoRdhA/4tN2R0T
ADHLg6W9fzAtkIunuM0RHoh8KOrMfXtQtpF2EWtOAk1Ii/Wyyl6oX20QZvIhWx48lSsmn9G+a9M9
vtCywrFDu9C/0pdVfXEvwHCHDxkBCZJCryKhcc9QcN73WDxrGyb/8fEe5gvoaY1i0tAG9HU3KDaE
0V0j9U2z+SGUatnWV3D1C+yCktZWfXi325LhSkkKVrH+6M7vMy8fhBaJfLyOH4rJKNw7G9isoRwd
6IpzgZPBvomPUsQcPnB85bKKpxvUKsfyNsBQ70KXAv8GzKHt6hoOhCgrANCS6K6czY5m1Uq4YT76
Gt7P0tMWL4tx0F5v9yN8IvuMI1a0+zcP0K/3sz9oh2QMoS0faJmBIKslpd75MNP6GHjl3rPjC5Kb
Af+aCegy+XZPaEddfGWxw8fO6zp66Tb71Wudf029McV26OvXMBqNyfXF+siZnc+akLJoVTDRv8Np
ndTG9whenR8nCu2J8UVI8XHOI9iATxy/KjqRa9jqOq8G1lDq20sz6wzu239m1njOPz7Nynj+eLkN
+0p8bjnXY8Nstc03w378wDW3sb3kE7RtdYJ8DvXK/eNxozJt+MhECmfqHzwOubxt2Iq5kAg3DXEY
upD0qkH3g3vx5oCDYkhBkbC51ETROcmcgmM6AiYRm5gfJjIdF4AR4GTUC3s7AuzyBCv0iwnn3noC
mL/sy8XlIGZ8Xl3MZTpco2GA6oanNOFSPZ4pvf98exGZJZSm936yXaTsPOvPPWwP5Cjb3q26dBOC
41Kko4DxWGBZWdMYV03jVPWc0lVhIlyYU3BLLsaJZA0sshiRmhB8niwRxncJGjVM5Vniq5yFk8/P
b/PWouDxYBa+GNHHnSlDs5vVbfRfFfu3/WsOOOo6aBJSOe9hqzbme8jP+jUUG2cQl8tCB5f6TBI+
K+wOYnO9lJaFISKaTRAmW4N2YPY7Cvt+8fTSjTFMSE2LGcbKBKPBXGFjtgA3wonUzywWZ7NcJcM+
JJZLZaUkCZsffuEB2hS3AedRqBfdJ9VOGTbJqGVToZIt6RAYThU34GgGVEiq2UUdho4pHe9oDwjR
HjcGOdcQNZqrXeN20y8l9Md9zat+s3/mOefQ4sD7jo/Hbtcg5EsEQZctOu/SoipiFocItvRivLQ2
Vq0Pa9412Wmpbr5r+w1z3IZhCMv4ub+STMOPTu/z8mm/qdWZ0A3auNQB636HH9rq9yk7XXlFbLNg
dfjsIYd2VGzMg9qxu6qdilys6983xIhocfcg0Wwa9XdhEeRAyfbnRn9tA9Bg1wbUq/afw8EdL/nf
K1DEjKc7gT0Gsn5IgabwkMvCx30EyahBg5J4942N9hl72NKrzL8AjyJ3H8D0dmNaXJ23p8eNKcOe
fuE9z7DZ1EnZG5y/I6iStTlI/O5o+S2tLm6ZynT3HNZznmv6Ir7APH4SIjF7zn7Yi4psR+15bbIb
pQhRYXz3n4KU8BHWkPIBp9YwHIhlfA+6ulHN3jf7ITqyenhmGkPP0zy1AsJz/1kVmvc5eNzG7k5+
DhOBHjmMT91k2d36nfH71GNtIRXCIaIbJvlIgRvZtdKnAfGPm67Z1UkfzBN4VSG/VkQfYpL0bXL9
uud+l14CCDtx6hZtxm2Unv1Kt99CH2ygvOQ+/fZZOmezxaHzLOrBZHKu7GJ25gnDLD9gPNJhPRd5
HzFzbuFa9qN+rXwFCIxNCa0+5rAQkZ/HL7JDTZxU+dFkcsPbf5bheVQWtkItxbFKogPU3ZmyE/id
DgTMpz3irwDdLQdbV+YrF06JTO8n1pt+cqEgRNXHP2EnVpVHyGEzLmbdn6Vm3rMiUiqv+O4Z7yRx
3sWshHXFW8OgZAe9EfpzEydCW/HY5up0uNEmTRgu/FbyUdlw7uM/q9bed56zAPkcZ/tV2GXPqdNI
0TxMNc+9fl0Nysx/PZYVs4c2KWvf3KPTrZF4YZBJoonOJOB9Nr9sTW+srAoc/DzeD3gT06z3oCM+
Om3GVgCYKVDHjLHL2YSc3UrtVwtUdNjUbYZQ/DaUmz/N42M/5d40MaFCIQXV0M7aVra+jt84CNXu
D6/eDnaBuvHVx/hV0e/lAeZ3CaONHEq4lVK4i29ER3w8Ujx6scfjhMnsJ7UCtCscf5oOIPucsRQH
2wnEXE49JZ894Y6EH1hSubPB9GtjTRS0bAy+rCqD6uGWb+s6SejF0SW07Ms454xg3yLL9hmmn6jU
7ccFUD7jgQN4hyEMO7J2+XtVG54nCSbcb8bI1cM474m8563UpAS99OjGTP3NBOCpYbR41ZkSfwt4
KD1REm/O0ffnFsQpEo7UsO4NK7UeABrjxOZofqerM93ky0zJmWG/ICYiqJmzcpT/jq9ZxSls8T7N
XuJ+uZjc92HKnPxslm7GqswDUnoQNOGVGLa4oKkxbJvD7OcUU2b5ljrnsO3YYCNb/eWrsNoeVs4U
xMx5RTx9W2YXhHlxW7cyj1n8ndg1cW6EbLC4E6/MzuO+2fUffi8SW09s6tkwjWf0aJpv/361NOSV
z2j2cjWv5FhWkdHXHkfbwzRnwyEeBwsBiiNZT8yxyEi8rhnqfmzfWf/eLjKaz3R0Z3F0zh4OEymN
hBAdmbreAEuh2oMeIm26hk2yliMJcIhjQiOOG7/dNUg0RaYA5ME8KKJtrJwF41nR2GXl4Hf6ngAR
T5cOqfG8ZD/hwNySMZyTo9ZftEpbRdzUdj84ZIgjVP0hFXkc3H5AfW3zN6BceoEwlW6vbeYff3wd
VaFSmJvlBRZ1z5zpRr6FIv1zcyrsMqR/7goZn2nAS7FxgwRykdQvptiiI0Vw+ro6MdMqV4nfQOgV
C5XhtgsB8jaRXSyUiQDekJB5ZWNm42FNKHgbYQEg4Lk0jb5mFwz4vDS+xzc6SKiV0FDPD5vjhXgJ
ZnuMFrx1tb0jAIRV4FyYvOhWFrcZTDOot9WSpkktBkrpfevh9TZZWg28/BCwtdFJMRRsRB0a5yEY
AKqzKXRAkUGiWin8Bg/4x6JHiQWzxmk/HvGqJRE4H5JPPAaEv2Hzjsa17aQeyBFtKmW6ue+tX/a3
NKhqBLN4kBxEyx6fCVn/5xPB04fLJL0fcBpCSf+7iyEPo9PRIXTxNyW79ss6XnB7FHLhPQlhA4s6
JWpxJ/+IAaDBjbuvZEHqaiv9kJofKhyGOnSzJQwFG8q+1gB7RISKwRL/DX5hWEBa4plsckpQ6rG7
AdTcU0td3CD9w90/VnqfYEG8943R9EcdyzVxYWJmTpxQoNLoYMb20PzLqNxxGrIZIAH8QUz7WWAx
eRhBKWKVmYEAulDvMNIwijXIO/klGx4UHt54U7HHvagO0TXOXsysHG270zuk0JmbtrWBCqkazDpa
R3o5xQOhiCkzpsoF1Mt0ChyWzc/oSyUM2sdkWcFRFMSJ/XNC88M5Rtshc/7ybfc2KAdqktSgyJKi
yCcei5Po220WzGyeBGjN0BrJhM/frde9t4mLJbXvnBJguaxdktLSj9OLTtjEHqx3cDfIPsLGT4Tl
3QVXiB9lt+fjTviNpHeuuCKg+QTFRD9GB0fdz/ilu0rkpkz3XSRd7vJHOLmxvMJURrTPfxp18ehE
XhnuBkkkj1SBmrAyT+LE3eYtGhNam8kbA1CjxcbT/7LfGJ+LVy8SAD3n2sF0GOD6dhzTxMcJZgNX
Kwvhal4XvcPNZQ/F+3b8GmhAhGwSF4jxxsXu7Ci8cLVlLxmEiLCRAlDPQIt445cHYd/rMjspg64e
1GxeBucmNj5fW2NMYbwp58evqAFfYIj1pSsxW2Sd31wiwtPlGxuJ1wArYPgbXqjDOLhB/b3G6zV0
k4pb2cMpJiyeRqr495eze7YQZ3yIIVKtLgY0NOm022aZo3fc7FqtQTG8YxA3ZG2/7oBVStp/b+/F
QesuL1Fl37pwm572E5Aeyq690c11b//ouZ+n/0aCBnsJYD3KP272cjLCIVvGmWgJ6IBJ3Eqxnt+8
4w8T8zAfgZyaSv+5pVZ99VUWyZ9BLPFOz/AxEJOE4oQc26MzXqYE9onJtKX8nNfdaSx7Laz8zXuc
/5zL1Sq5ST9HO+lUelczRf7x69/jHtA1RWZy6JzquU7QClLLQwobAs41u9btoC5vEd/QwZQaJHCo
BRkx41hBN/0rZjrRBz9PMHSBX8WZci3Wn3qQ4cygB5tWUM1zH0tW6M4YrjO+53J03N5eqxlKblzq
cEbyALk4iOInPsxgm+4T4ARID/ftC2oDulNIUbybufK00y2P6sXUxwk5kU4DClnpa+PsVFOWKsZn
X5TGZgaLNByfJjQDQKxWjjg85rmLG00HpIG5Hs/EmHPJHG/QNFEHAVm9ybgTp2eeOxdjlUlmBROW
Ncc8PYAUK94Z37XVwzwRvKg7XAzUUbP3jn9BPyfuRHbgDWsi+zCxY0gD+wnjqHWhGPALM8gwTd/0
xmN4O8YhFYHL10pWXFPdbVHqo18d85Tip+yPvcnsYc+IeQwmcLVazioY4r9C4IJxCseDUPjajP5V
C7c9D5gSgrsxRw3x9jpxF3bbYSwfBVYNYRN4iOJQzZOeodrtijHoAXY8pdVaGG6Zh4U116kiVPI6
ugQv05YJFGRc1l7bOi+ysBVrw8N4YmZONVIGupPzTmbgY2MrDAdrh4PlgiHx94B4kpNONCvIq62l
PlMmhGfOxGQW9jYjGWtg8aLclxt/4vpDCRpDrQg9mAygAmt+qma1WvD3l6GXmJ5nTmYm3NGXOdm8
DEoXEwsCsHgBz9N+e91bf6D4oM2UeaRMJIMJ0875eMnL2+e5EIX0QUJcCmnxkyWUEYmfv26vwytk
igcbCnQ9qlvjRp4EZudhZXMdG55qwMwwlhXjaHSBNu8uQz4gQWj3bU0woDeGH8LjSAAnk6Pey7es
nheG0FwnjCTj2QtCIyB5OJM98hSGFuUAzlopZgItmRVvWKdQx22IYkV891BMZoEy7TAGESFYwgrQ
cdYn48x542+5lqET1Y0FJ6EST2gFi+BsqMLekjtPmhup9s8T0BzbD+2lJZR13rmsMoQTnYAmiPCq
HltodVKXLaQ0SUT0gMjus0BcM+XdbIIejeDfRwbjvs+msM/Z6Cb4TYk9SGGgHB2nYwogGi7OA/G2
ucr4ezdVLUoSQfynDLGpMabCtkYDspPg4pic91aLER2cpCsV5YX4JaQeKBzXmFmjMnQcZhdaxKEf
41stszy4hKAFkBNbqPJAGHv2lUkT6WEyx8JukpBRuqpOG8cSTvvDR6hHYjkiIL5A+6ktr3E//pla
IXIVoPU3VtzerMS9BR95nhyAXJmuAd5YQF9i+5Rh8oHZXifCZVNzKW7guxBTAuxFA9TBpsYU3xD3
UboP9K86yRrUKupCzHCOiCupIEB7iA28D9S/nquobMqXDU7zF4/usceEHeIubKs9EeE4VpvavIf6
i9FhNRDVy+jG7H7LrSDudq+dvtZ925jUwQvSMMWro3VlyvW0N+u2yO9ZUbL8hZcm0gpuuYQCwfHY
c3zgosV4DXcLHp0cIteam4UPADwxMmX8z3LZ5KhvcVIC3PkYJzz865ZHiYn4lBsqlKsu/vtMME8I
Zn54NTMW9ul2nSQS3TtPmawHsXXYQVg4G1GWhTliad1DF8gR5CgcVbhnAK6z178Y5gk94Bq/70RH
vQ43RICDKz439k6zGdFj+pMO4OnAdXFX6YWBFBlbYhS8PqMegjcgVS9KFzwAGWhH3w3yh6fMgUAC
GRh5Z6bdn92ZWy9GWpCRGQLrc1ymoQtnYQmqBhmDAj6nose4ncfu4VyW04zLQqlH9U+nmdBLS4YG
CpeRvhU+Qrae7i4JVeaDe3u2yxCxvgxWCx+FtbNyu3gXQd1/zbsu/wUrhtluCqcuPoIJigAFNyWk
f+AQf00WAq64QYlAy3Cf/QxgA5nVdKHbEKYFcymGNbM625KxrRjN4ytHZV6Oakp+qgqgIi465taQ
eqYE4cUbD7yzW5s5CO4Fiv8wRpojPuiwTGS2GyiDoVkLatdy3ndneI2QxuJawrTVuOEUr5ow4+/l
srCqr5PzOkoA+I9cdi45dGUW9IQJ9lyhz3lbzWR2ZYXuuxsbKLc1YeF0ASNlMfaU7Y894ercGeWD
MP4xQGB0uayX1se/MlMFjyb65D7DrIcZcTqrEhfhSKcyG3Ri1XhDG/YSEeEFSAfSn7plaaGIvqyg
UqbhrRsAUfzw3qCy2nVxhxPw5dm2nu6LhoCVaxeDqvLVRQZE8P9RAIGOwDZiSX8Xu/sEBR37VRO8
3Wtqxoii9j+WzmxZUWWLol9EBGCDvtI3Ngj2L4S6FQVRARH06+/IOjfqnKhu11aBzFxrrtk88K/j
Fyy3I9/BKUZsGXcwLApndz+Cm6XTk90bX6Vo2met/qRox3N+Xjz8Y6oZx+Hh25nDdecJo/J29QGI
qBzAKAgt5CtMkyUZ0uwmBGmxCFjcODY6hHR7PLRfI3xBfkUd141smlNIj4lGKkHntl8ifR4PHS98
5YgVXBYoL/+DKygNhZDikTeFPr4Wb0azs113M3lnTCt5PH2ZtJkfpKz3x0YuzocWDAqxkpvDvhGs
qKiVhAMS/3X8EK2AMNEEgqR4To1j93csFz8X4iZTPQyTusVbFxHIDGzbxnhfSI7+2trVGM6ZcFSK
80SEsibQNXoflIv89ncyc8R6S5ZrBOkPjh20UI0xNPvM30mGj78QePzjZ7Sp8xzAN1Gwea63Ch03
IoZNSoXniwkVodTue0FTS2LilWLajO8pkMvdIOhCe9px1RmQF+1KpovLKWW1AM7Ray6rIlkGkQ6f
BoMquGv4iiZ6+tJh0wcJYI8+ex9K1Rzp2d2t+0z2bpzRVGzKmaLqCMvQC9INWorORomH0MNsj/Ev
d2Sdd1LO34snNs0pZeDdal5m/GAQgGggM+Wg79JbTf0DEEUiTRO9ojbQ013PkKC3dxgAyx/98MED
iFHsGqHYXZfZXxcvydr1n/rhO6n0b1yYZG48FrHETIYMFuM6RQkFNa5iWANJ5e/ap38x5Gi4GjI9
cEbWddWQamc+j0EgGj8yWxlF692JlA1o1Tf8H1AKUtTQI5IP0iiWwvKEP07MjvE69ze4U3XMlmrq
Q9JKKVOq0q6bAFxsU2o+xVbMJS64PnFcCNgonS+qp+26/WNOA8d1GJZWf/OePhUdZUduj3dXBHgw
fAbnHAbmlgk33FkdY9hE0y/3fbzq0+dzH4K4Mi7XRWrTHcaX++pmg/Jd8vkXtZ4ev6ZqELNcIZjQ
IevS3f9BW7jA1s9KOz9dmX68jILMNxMUFRDZT2M56CiVyWt1k207+ZooT1a3ebaqA2mCWoJYo8qo
Mqv3p5L5AzpFDlzP/Ebtomus8gs67/GnbWVkk3XNyPcblYK5ZFfk8AxXtVWuSfhxave6H+/YsWZE
Ssf3/de9LgjiZnvn4uy5gK/90+6mZVyoxsO/YUGyeBIfdg8KOEbMsulYU4Mrmj/sz4MmWZ1oJGDt
cFbp6Y+xeERuEKsddlPieSCh+If0j03PK8wi/qEy4/749XzoXiu9ueo9To5z6yE68Ve9daaXI5pw
Glr1+IWxLBKdJSLfeUEEbgRfG+N1z/oy7z1IpXHQP0ObdcHr5X/V7DvReDTXt5sJBtcv7LE/9utw
xNDh8ALCg7iZOFcGBFSqf4+HOS4N1WyWrLxE/Dy8WsWHr7JufPfS6Kvmh1/X5hOPlr8XFQiBsA+z
XTZhsRtDRPjZLIoiVIbw2r6QL8RvUMA9Ip6ZKxDfTHuQPk+jpE6UQwl0/9KLntlj7hB+J+NLvWSR
XYMC1NJowHZRrfWDVuKl9aFqFeTYW+1cAi1a8YgqhxQUct2NjXZ5d0d2IiySFesFL5QjTs8z/XcY
2s3NvJMnZo4wdmGm6j5IDGdYG9/sEYNrtinUdm+DiK+MbQd3QIBeRrMxAopNfRyErZhDNZt8PobC
1+pdK2T6gN738eS1SPJ52rNYIX2MvHBwOXCnb29XRox0YMN6/CgNrVI6qFj26u2n1NvaVUdeb7hV
e0bSR9iS4nNYLe6zER2c/sYGEEne+N/t+8Kq40iv8PzvLjiCL9jzpEWLT96Fbz0ojeHVhG8Sjdez
Hw0kpA/g1f/E6gcFywH9s+9ByDLr1uFxo4zUtTW3BUZKBOnBvgaH4q8FIN1d3fZvBZ0PxYsccC0W
b+7Tw5Tw/Bf7J/uNTVSVNyI3/BsMODWwjWPT91500wi2/io3HEJ2hkTVQ7HAVLPensgt5gejvCkp
BI1e09tf+ui/gFWEAPHTmqpipldr8HOvQ/33m4+lcPw8F6xC1Wcfbe72LsGVMY0a23qtB4hTKntS
t8EYFhsGQZaak4YgVwwXUDMO5y2bKXHVv+lDM29Xk0Epf+FsUjxDJObEec+YfPvWI/fHU7IFJ0KO
9A7eQURZgoEAOc9dhCZQWrNKsVIit5IBn+A90nE0gt4Ft+H83G4Q/aaImRp4r49B8Narrwl4zujz
/F/WDiYKUEfomiBawdad3P5mPSAEXcX7mSMO8gVUracJHT8F9AYivvRUF1tnavIUUBC69mk42fSc
ES4lHDF/u56/w7jtBKekaKHnhSmMtMTlsgs22yhWfMEjVecQOOBiq8I2X3pZwx0F5Re+CeQp4inx
T/90k3N2BNF/OVliiA8JhCfIyAGmYp0OZE6ZnfzxNkiSA1BthLPCbRoy8jmhD0dil4yc75bbKG9x
o5pjDunCY7SWYyAKrfao/DiWaQ0HmyXDJTpF4XjJWy6HrgPRDkWX+rXhl4spwe9iPXleBXVeg99O
f8nwc+QPtp/KfKimUK6L7JQRsnh8i1ZpA5aRtman6GtzSjcJ1ILlAbTMoVljT1AQlJIGz1lFEjpq
Ian02p8nDTmmK5d59Lty8+p454ZWmscf/bRV2hcY/wKBEb08ECIl7+KhsEssMC4Sf/k2pbhsoYO+
UqcnQNMH36Q05MTiSHRaGbjjc8L1hobqa5WK03eUngEfhbO5/E3FWS3d/0FgYPpAZrG6aImt8PBB
8aaD2lJZj3GNQRIIPijPCGHqUiWxanb1WFdXo7z0C9AJCWSYEbqlfAles0HIYFMkyJvyB6hF9lfM
epKP7a4CkPChUMesTKZOGDFsl7bdUoAISMB480zUC30LmEdTFwlS4c8OmqsxLdfslwPry4+f3ds2
FywMyAJhnv9FmNK/AANW1WI/vJSyOyKxzUwKay/LXvKePJO4ukUShvRNNMo3KfQ+NDE1KnlDhoKX
uwM8YfSkmpRXY01E3HhyO6Yje8xzy6iaEbB5/VgPPBqMUkP9Zv7CgWrUmTt+GwGGBfvPxD5qgSDW
XuPP8UW1zC4MDzWHjRYiGCGftT8+ly01ilAXDpfj2+I9xoSs2D5wDaWBUy6vxKoSQZex1M7+ZW6f
wzTzXuXp9fNq0rToN4ps8lg3X/v+3Y8ff2wQhTphA7lmnoLM2crWAE69Udw9gpJbXblZnVqfr/BP
+2E8xz8mhZAtJadg+6GsbINOQSb1E3OPh8R8M/cHX/dTRzf1cv1aKkrczC/bOAM3SSAWjoUSvxsw
JXWgdCiLZ+1/MrcdHJW2YZ9Z5W18k/YSAuYRnmPclLv1S4B6esZzmENWSyX72qGQ5Tt8CIWvjFsa
PUtPqyajAqK5ol8vxeA40ua/4k/umZW8zJtFJTtDkkmLsFO9L0yG++HXWfcPzjejqVyA1isUCqVb
SM6z8eS4X/+TMRcQAWSMHd7TQV81KnX+I6tsOERlTU0YDmqw9Oz4+iAVFmD4TMUwRfKcn+rJRJ3W
u+c4ekjbkySvksm173whGj78d5+OTWyy9ew5pkumMqOQwrZjdF0rLLcHUoiywIvpdsrzY9WbZ91J
7pAxfVylv//g0t7YXT5FYPR++l1/mk5HSLCup8E3en6WVYbDi5ha1Z2jvBmVXee38eVDJGFWePd8
OjRb4CWjvDmDV5xKXg9SuTEGvz4N9hvmZmBaoNAATmEW1R7lzmpAUfw1fAbAl9xW31CMXLJ/nptB
q/ck9wupqzEvTELexpCRyRXzgTvk0D2VXZMbcafaNXGtZnX+0Qd0hp9Zl0R0FoyBu9VqhNJCBBEy
7dQTC7+bhfw1yNmuc3f4JXWUhy5+fZGKu9dsMoTc48mLPoJCH6JKazyopfNskcBLkRnqqwN8/Ozy
6cua/hNyzOHXzEGqCAq2OslTgVXu1MuPibYUZbFi12xmO3L9Thp/dG/1xWK8W5gj9rQa7FSeoUiO
iFTkBkHgQtb5dz3TwTgCbuf5SGUsFexB8tdJ/A3Td2NEfw7PKeqFPU+eDa2B1+itYtXuh9QFuCFG
EjEq4ruTZuiwnENGNasK6snxisEEuLSz6Onr/qI1ap89Ikhmgu5LdoqwKcbOwl2MvYVm3qccip3h
knkZZ9AoAK5wni4W75e41lRwyIFgbwjpeH/zMga5OVKtZu7Hb0aOJuKK1dM+IBe8EyzgwKEQVAaa
Ll5KOV/iu7P4YwRXW9u+ZhYaQ35sLW/uHBChPs+BcYunpeCFY4wJcwO21U5vc6wwMDBSznpyHa9M
nsbfsL15ud7hrNPSzl2tfzMGc/yXfdAZ1v76CxpDOBtUL3RxM2I9/2R0i2DWtZFlwYBTl2zJhINb
WzcarWsfyoXXH5v4W+SwSLTJkKPtQ3nWg6TJMzdNIVoogDpBTOfCDookPm4D/DTw+TZ7OCpnM1rG
TfqyAp5R7aUvmk18iRFEu5/WEE81PFfR6o29hOzGnBJJQeT+bg20LOpG5iLdbI0rb8DEujNFuRS8
Em+Y4pkeqKG/79t+uzyMhFmb37MMau2LkvH96EmBzft2z/AHYyOz6IaZr7QBy8IYGAeK4sKTnBUw
O8wS2ll2MUYUZGE+pgX940PE7xJaSutb++D4QjJ6iwA9rx4zEGaapJ81+751Q6lxi26zr9/Z+3om
2XR9eOUXtKsDgwCWUETQ4uKBQ8KstFcXKaRZpT183s11DRuVq0PpUhu3+P1kwTv+LA8pWb6TzP3M
YNoFsXzkyolHN5vS/WZnHsYiCNBr7tF36ssa056+Nd9vH960N99yp65GQLUBa9Pcw+y6wYv6uMSh
hxpKYoT1DPyXL7KGltoJlJcygHW5fptYSr0mjyUWYG/TVJntc2Iy05J2wi+UGX2U/PEALk8wCdM/
dZt6spcdB1jT3QEkDlbMyAefjpf1t4C0crUkr3zrwnmBXYoeFNKKlXvCIm9MAJ65gUTs+3frAu6B
xwurjePaga1eUPH+ywbDe/QEuv6jttWIdjjEzFjN5ng936cXQAejc2b+RCA9QhPFAjR9gb98dfVn
Si2P4ZDcc2pMTl6oKKjTBBuf9NRXOJenmFthhtFHxCM7wglDmn7A8/c5GoVh6hx8efnV61wMre7O
31DsL9aQi3F8TAV+xGP1cmN5w9+eXSAWfiF2sW7OCowHJ/xzeyh3ZDi81GVihK7xJD7tfCue14Iu
eZechHQTU9uP0QqHvU7PIQiu6iuZe0MQRAOkV4R2/2OaiCQPRzxE9CJo0SLP7lse7QNjjX+u07/J
HGMA6mtwPMspJn2cYYDfqaHRsDB+p/IC8Z/sb26GT18LiA7FC0QP8Gmkj0F59PNgFr6/phh/8JCJ
khrLsUhFQ7KDtMuQBPCdaghmbkLmk7BS2QwWPzEq05c6AxEC9M4ZQDFtrU2VPx8j/UIPisHnP8j0
B0pNq4pqYBTvQI5nqdH++bh6pEtAZ2H03SHfUO2Dn25XlkZDHFYEDQVPBq08IimYUImv0EkXwtK9
QFVHJd7pPTE4alfMQyjfbkiuxy4MiMLi0xHFKXDMKBxN+qYaAwtytftjHa4RrdEGiWZqrEQHekXu
hlzACj8+wU9Ppz5HY8AiQlQi3Fg6NgDQZBpUBDdY0FlKAMFvA7DvDAJYQqRRCUdnTNzh3COPE2Qg
3KqZnnzN69BXd2O8WnCwmdIzIvDomyPiIMCmL6lwemptwGedyziaQ1Baqzz2iHn79nNZo7YUxumU
Jn6GCY3g2QtRC/a7sPH1DR768WQ0//knhD/k0HDsnISel7nuD/luuR1PW3s01u+Hj7UJuWt/9NAw
+UNCEGnHHkFOQweMd9JgVRWr4S6zhd4CqDnwUJY40rQ/D4VHXMi6stPQX10XUvgy6nCwOlh4cfwT
TZTbG44z8HOQiIgYAREYprho0Rh605gW0Bww0kbmJZQEI1ovRhRY3Wu0pQMr/J5OZ/G8CLN9zZjs
0nCM8QkpIJuNCJfAzWZAwCsXVGKgk82VI4QTMzqfIAT3gAV+UTJBwbSco6tBuYo0NDyFIufpZkUk
5SAdEI7uufENw4HTXYSPCwoZlOBBHWhLuCOIMP0ZUTDi2wksOUPCz7Q6ETMZjOyFDmmHmgU9Dg5V
b5eWFawb8J0rVbFy5n0w3uj8RciCv28a4oSEswzMTLC61ChwcMEOSscTRJ50IJoS6QhAP89wyINc
UbDpbqyaP8A23D1XYryLjIZn8u438xg6kd967byOqymIHac8D+FKCkHtgMv8Nng5T/vF0Su73Qqg
007tq/9wXjSL+uOcxxkamKc5m7HFklg0oLp8CUnJDosuV/Kwx7FWByynPmzcws4T7S5b4AgbVJHK
cCM2vBd+yUoAF8ALzC48ACVWrSbc7w+P2QCKhTVwdiBIxio3s/1V92cZw3IwmTtPFqjAzInEamc3
17UfUJNiYNZ34vxTpnxIOgr2WUreuWWtRq5RT4TxCo2wZd0PiMOy9etCSc9T/XDDzYZHf/6xIFda
A+4VC1d8CrPk0ISXs2yXWCBNxQWseDXZ5mMR1SE+ygHwCVIlPBCY9txkNMhITRglI3NZKgw7a8aN
zBKF4wPLFO965OwWaaHOCftar+fTqulveAH39deuJ1wNzjDVTuZvot9E7BcdVQ+rfgURrvCAABli
SYN5AXn2LNZx808zjaK5H7xA+S5f/Y8zxBjiB9ToAcwMRhUmdSjXkDfPo1gdxJX4lzQSigScEPcx
Yu/CcDMx/PfeZzQM88vf0GLfsVG6En+4fOJbW3jIAzgf4I2KKV399zXBO0RyHv0q7kLorJHc3ch/
bPAEQoqvQ37lRQWR6qsfVl/mMgZNJ3IRrtvncGPZo/v9TAUkRxobIIBeYRGkboq3kDfcyQqlvvbI
AvBXTG6GuE8Nj0PGitMkhtnfGMnpNvbuz4BNK9sU7Ua6m5/EclSsrQgjyj/WMyP2ShvzBOYT1H9C
EZULKU15fpF1YDHPTETU0ZndIwTZqYk9hd3Q1RFn4BBrphtadExVxazhsRjydvs2i/lA8JuILZW/
toZFjD1Y1LVPkwiwMjZbwscSo5cYaeu+j9I/umXyV6IxZb3ACsiF7Ot1+YI5Xe++jFloA340zv3d
KN4gvWDHhP7Y4iTck/0+ll2C8PhBnk1LrOxvmSV2/tmzcx6gYOyr44MjxIrivUIJB/tkU/lZ3JLd
k/8Lb6TLzEMlIsmf+BWS2gaFtk/sk5cvlsu+Nc0A+bdFDVdtnrse4+OMcMKn8dkUsMWwClVmp3pr
cUvBNJlEAd/SWoD643+2TN5OpgLXvWn8QyUKEVSW0+UgOKoHzU7WPfeYfk3gNCPHPi4QueQKcsMu
6giJG1pv38nWm90Hlfm4YPCq3+m4l6+Szxc9HsGER2U4fxwsznGoO/HDaHVltya4fdyFP+YAnCzM
aFb100te0OURzsKWZpiDftfMW3vslCgtixU8/rhj3QS3PaQO5Umq8ecdJFhpsHdjLHuDUYIxMgHS
LE0C6QpolEKsA4I3XEP8atY/MqVv67qy7+rkU1sfE5Iswost5B8JndU/p1Ftq40FKoVYYuwXsnPF
AIZ5KQ6GaXypprHxjVcjKgpiZCrZ6pyYNoHZWPCLIaKSfKxVbmPlstfgCIiIe4To961SWeOZ+7w8
8PasNf3+tIez62rc0jQAbGcWZoMrrlvPADFqeRhoAI04NRc0moIX1p22D1UfwWDW+7mXyB61YgFa
Vsx+QiKaea2xruynRT2BXMuuN4pmXXubgQmAtU7O8KzmA23VvZ0AJo9+5Vy50FPbX6oGmFC0uiNj
jI8syOFA2Kt229/I07LJxwTvyyrCqOs1fswQdeB1isz2/QC2F1jFOcFLAAYbnTKd+wD0IzH+Udlo
LXq4vplMNV2/14llJwn2GtO8eWpL5qI4rt+7rco+5181d4S2HQs8cFWRorQ/fubL5Q2fYosYkH9k
1dqoEKkIxyJIBaCFX5r/L07Eijee/I1m4yWviw9riymNNpfm6isUcm1sWWlLVAcM9WsAA8oGnUp5
WdP79qdABSVQ+g4v/9z6KcFtML1OK0quga+ZX4qP4IULJzCVR91aWz3iMGrrkTqDRkG2Rt/OWxf5
5PnhukRNBq/pYxYzQR8E78yjbgKdpTeB9YEmmbil4D5Hd7J/tl6JaJz8tcLwKDxT+PY8q9M2ep6g
W09yt7qZdUT6C/vHxyd7EQ99alPwp9viUboZQiO6P2wlFCpX3AiEDYwMS2sMq2vo9yA9Jv/SykWw
ed/g0edrhTjGhrYw7Zi7KHDtNcRLglRS48S/ZAoPTICEwQaMdCqT4fOk0Rnw4mwCcfFv0QYpTFgg
j8r+x97iqcM/Bb+ZvvVEZCyqm7hZfWBHT3sbYSD1OxJWh0QDWow+ZBoBYQMwiw+cWsz8BZu1xG+Y
bSlAB5vgMfiGmHKmoo7IzJE9YSrCcIDzVjBpuFeWd+4wBGlsxPHYhI4JgWOleBxSIrA5mSfx78s5
x6yBI2X/oo+ffUaUCZrKUVebMqmfDAcKL18CPNA73P7GfL0xO0gY3gH1csClolA6HJgUhQ2VnUeg
Hxq6JN68qQo7LpWQ9WQmnzUaG86GcxUZ+sDp+ZtwE6Vg1/oXVO60bSxW5GdiaqDamOlesv1XT+1F
wKMohE4UhTdEZjLsj6sBp4Jo8Pf8ShIUqkNufOV9Ru5vIpGiNDSO1BnsPZhPVR6mBMwVgDO9pbC/
ZRtw1D24OXpwkZWbW324VTCtMK8lVITrvecQ3zFw20ABoRNBDsUN4aggj1D0VmGo4U7PEZYgwi9p
r8d7ISUutsLwgf2HPYkBzGNe4w/Wm0QkaR84ITjdmeaCXAUwTamgEkqwHWFZiVFjpOiuDth55J5K
azGDCm2XE8aCeNGwEJlL4KxCn8sIRF+KCp8fPONiskTkHI7jzK3NZiW6ip575wO1Tt94LLMQQQmW
C62hTZ6YrglOrYqdEshfpuK8NjjdvaFz98R0ISWTjas1UU75+u7x1zWb+CTh+6hWFdfCl5wdHlHv
MuHVFPPpc7T50ukeivCVB4ukF6iC5pPZUIK4UrseKde3XCdtvT4Llx1JZBNgYbd9JNAOGaRNRALQ
v0dkHLFQsTvg2ocQs9wzIXYiEiQlfFPZC+E2BeFuhyIck1/hxsYghbcjtuPG6v6/8koLt48APAbk
tLLH7tVRXrr5b8++IaWAs+RqgGcQzPXaf5llMIyU3chg53eHVmI80PbLk9XqsRAanS+dQqu7f3D1
WNuQ8sa2sD0SNDqYgYQqPNeviYgCljgih7vXccBgDK6iZkTCVgQ3DuHfDjMRl/DxbAS4gHEV0ls8
FP3eLCdmS9n0IH0tj3DqSM0rsBGrYkF0+h25ieaVr5OiZe53eoQziIBWFPM4/7kwMRlrnhocYH7O
KQU54HKkvJg4X0Q+MZnWR+WIGlEED4xxiBA9Atx27N+WGnoJQeu0xZGNu5HCvxW7BCRRzFvZOSil
UMQIgzkEKcQ8TBnYTEWgENP8aUp2GgQ39x3jB1Vaj7jnaqSznCvc7ka48XDMQLQ+iw0T/iAJXv8y
b49igRX7m++dTz8uzr/8t5U2I+Xc5/1AOTeQO6COgqh3Vv+iZx9mjhFVx6iYesuBqwVz5ptAHqXD
4s90/Nm8swo1iAZ1FOLsRMg4/eNk7IeUdMJSm0AE99hENR+FqMw7OZXCyxetvvg9gCoVJ4TRqdfv
6bdzRATUSbfiGHCYxTk65tvVbHChKwXL+ApTfX0nObsNrtCM4YR9CENG7/5O9BB4A6dXwgVe6bRX
UHyOyK5h55i0WyxB9J4P4+qHOTPcilw13xhfil0lX0IOuEfFkuYG2FF4shZLwFDzZ+GFHMr0DAz7
jZkPl8avom5WmI8FVsf00LiirwU2e13c8S7N+kjsdFBTaWnAWf+tUe59DLrQ0VxwwHVAFEcnZ/SA
mMB9ms+56GGVzByEtVseR9Tg5n3/icr45cQPC6nZSnXlzYPZczSc9cJiI90c4fGIPhe/ymFUC2Y1
vjCw0pApo+1Dnd64zeY2l91q+nXfBiIxGgbcFNg6hK4en9qej2MIjrNmdjM4L0AmVVfVm3kJHabb
E/Pi5Nu3M3JpvO2Sg1rHFTVWN6+V285XzSbDN7gOaNd+Bl0lshSzZ+AfK8w33jNoRTjPqvqhb0Pz
3VozxHEUwCbNqA/MfKepyreqizEU+wa2F7BKDLadEBgIC23MmhTjpEc8Fc8zgZnEs3aueBaPR+EE
VM+G7Kk8Tfhspc4Z+wOEmmcKZIioeCGCAAsfsycLGsVSjYviMBSBBchEMv1+xCVIJ8Qs+SPQEFO+
v3SaCeqecN7peG5fMgEwQFUd/heeNENN64JesbLJrNOvAGokh9I0C7G9KBc4l+7zV8xyfYVHYYgm
BuT/UmopGnDYEoChyCRLcXNDrGuyJ4TcekLW5qJJBgNTl2HY2rJ9h4yz/FmHFv4HoBnTr2uQ0MYA
ZOFkhkcO/itfQH6sePFEtSxQQph6Zs+SbfpU2mNqWKDEBPwm4xBD5RPG3/9+AyvAHQUrnyyDpbxq
UE3BK8ekL/vYlciuSuh13e6IJs/o/aP+/pfuy7QOogkt+YZ43AJlnHBRx+1g1Z9fD2ByvMWhzcD1
bql0weWyXuKvvdvc1/hqgQt82OLwKxRJzcJnJD2roSQ2WUiV5BIKpHoyOcPgYPIsZvctBTva8jT+
05b8rO0CBBJTavSpSBsRpcH1b0AHiXf7kvvQoVW7s5tQBeLV8+LXz70C92fZrPuXPELfJ92Fq2sa
fcx6XRxQdM7TWQbRhtw3GQSPo0J4oIpR/ZsXEbafk48tphvitTrRNaELVzmvjzSi/87vq34ktufY
gJ6LOOXfUqiahPVm6Q+pVfdi+CHUOd1kP/RFuf/vbN4/lq+lhAgIJZif+AC2WoBjJ3N2FQWPvOYC
7jT7OAhA8OqIal4w4/r+TQgaqKU4AWh4SYGNHOcmMH40iZwUgmbSz3CJqTbA3xYDhrvRj/GBeLiJ
LcwksXfhCGcUJ6yLwY1gKQHauUQ7wmYF5oRZIAY5uHrsGC1TinUcoSgYVFHwvSrzQ/aCjN/JTJjM
ClPZ4WqN3Zx84aI+D4xGxRFPeTg/4tBgN1HjtNN2Ku4MWNqPLcx4QJowXk8f68rrhgg0GdOZvpDG
gt4+9FXl+4o1w+NuYIGE8FnNc9vCjYX5uUydD1EcvdlwV7FC+shvOST6fVPmP/QakgfbC3y1sYeZ
VUIWlRwWsZgCFOjDxVFNHWKeX2hVIy36gFWXcLi14zzCWkOMB9CXzj2s/qoNxG+6JHYXmNjUgSL6
IPWXmowyc3Pu9YnoVv+GQ0uEPgCi4jchMLV3YTYTjDv1D4Ost0DXuIQGhDKrOK2g/EG96xXUhHb+
s2dDpGew6mQOMP/CsPqFxpPJCa7rTA2TWfkzuXOaODAeRhnfrTp0V6vZzhIgDDOJiJ+FCud6uM5A
sjoLXi4oWb6llPXjFbt57dGxC43yza3A3m4imbPX4nAhgtGvh2wNMiUwOWyombL0sfrB91zRoATP
fAtks8WST0hPX64cDwBDb6BojUkzUpCmxsAAux/2qQGQ6+6b4ahRufeNCjfrrW82hUdmMkxV9hvQ
1/kNmqsaiJHkSuxiP8OZgF+r4QjsDhYaVhg4W5yGW/7nV/n/5UXfeb3tww/rzwE9kR8tGE30TXAg
LFHOtyF76jgqg0E49gTC8jwWG5FKkXkZHezv9JrAsJ8TUZRCHdIUJk8/GmnFJi1kMMfckXgbpunr
CoaawcR9u2bDgf9jE5mIpxZSflpk63gUVTC6iHwtvJJljtd2gaoLdrbJbD0zFnSNyXTkVERtGcni
P+HGCGEdng8233DoYFqLAmgON9w+ov0gc+pOkc8Xi+BlzLbe4S2o0SXrpf+y34/p/o3CFR5ogBXj
KPyEZT+WRFNTIGFwPKQnjszMMjN/RyFdUIQlBNMczLkglCNxwsU3Z5QfTdvabgsA2+dsT1GzREm7
VCgmxZEHDw3bTZrkFweiyqkJyLQRWz/5ePTJYoTTbRrhxUAoDfEfsPrpmofGJ3xGFKFvdBGcXCPy
wpKGJYB/qUTDyzhFz6FsMdn8edyxDVPJTCRQ4LQ+eVmh81IsEZgwmVFWHTibxa6VY9R+EkfsO0gt
XC7m0+6m01Wm0WArGufcpZLVl8ka6hzJOg8OcoRdwlW52u1HlwE89NP+SEO5YRgXzUf+hxL6tJ++
Q9FulJBEPqRs9+ze5OgRBQFZniuFITB0a0QCCB828OYGwbKYirpa1PHEgFA9/wLBpdeA/BiG3fGh
yb2hfiuMxxq5fIj9Jx5w9MSsL72KFT2Dc8/d4G5hcE2lXplzOgSOGERoQktyD6UTf+AePSGA5vCk
aDDZYd4iseRqn+HP/ItjWQ4mggiIKoVeHyelCKc44Wxl6WecBU9i12deC7RhIPsrmdxaXgOVYbW8
5eLbMQk5zxv2tNSH6WN+5m/mqkbOKIHNDMKBaB5422ikee86A6ibVU4bJlMLCpE9n0Y9f/v6D3Ys
ul6L+SES9yvPA14DN6h9qhrf4KRURikC2hBdmNJsqVA4iWKLgRDGUp+gHjAyQSIUE5Aqnji4Ue6S
aSciCO/Lecc2/wfrkpkgyxdEGwh+JllhSLdozMpGn1nVuoFSd6nRq5sip3NpT/OhPn0hvhMsArFI
bc85kyGl7U9UEXyJ/fFstvQo9e9zmW0qog5j71U5u7bKmAaTMa/YGl6N8dlylnU2Gefjj5HjcsAp
tk2jnt3MmhkLVMN50kIGFIpL9GNEJa547qcLe/n0IWhG8o6PElK2YHcfwWuSoUZUiDgKbdLSBUs6
jeW524jbKKZ+GDSjzXPPfHblaku3Zc0A9aO/NjKezn3v9QAlGn2wAVA2pECNSVnQGZ39JxlZLtUs
QNPCvVSRDHoy3ZT0cIchqV4M/kgzxeu6C5gj9xQO8EbSqwSv53MX4dvaYzQCkZmkFpjPWsaT9MR5
CLGX2PSbU1+HlztTrHe02vFg56EYWowtX2ZS9OMk4bC4vCjjDxUpnxAHRrVBEoxxBdaBr40KgKMZ
eywpfELgP82eYRXNHpwm/8YrVKeb99VwftGpL3iwEHipjpbpAjTpQxAxvSCdY/Owo74a8+m4ZCVQ
pMnSFMZMEnlbqMVy/26PEFbovSNTywLw7MvMikktJU1eebRy94MYjo1zl2GB+cM7+WFVtX7YDcj6
7nMDjRHjRMHrglRdzQ7NZKxhHLZLtilOIOWymdDjkcLscGUmVkXeyqGga6HtafCVofVTLgm56RW2
vkInnPywWY2HG/cC/VzzgqrHCQCVpTJWzNVD+MFM9PBX0HoO+5w14VKqds+nSr+uOU/Ds8NDILrg
d3B+StRnZ2IYkQcFpQM0uuSxYOELb+hKyEBT8qQzdni8ct6bYso0wOy5ows68Zv7Wxb4z7MLAzWL
5iKzsVEjIU48OJ1OkeRwlU8/5525lFuQC/PMQkQ2xAjNF+/lH2UEjNrpDtzskWQyBZtQGFL+LPNO
x5iIU97E8xUzIM9Ldv1dg+ulzmaAwzonFWtLcK3Y8xJ9X8xk49qboKFtzaaJ2nKt/MPsejd9n78p
dgAIe1uspvQAuP3RkvNAgN91gsEjlSNoxcOeR1703bEFdv9On+WR44/Nez/v/ubd5Cfy4G56q5nD
rz6dl9FnPloDcxk1z1vutms4skxF2GnzQAtGaxZ/rjrlXfwBhOZy8Z2NngYn41NxNeHWUACV0O4B
OU94Uj4W6wEAAGlUinVA6UHikzDbpA8GxHodQE4rI5bgS9HE+rdw5o9LfWXtdnDBw66xI671gFAN
yK4bab8RpGxcjSV4bDOcPp3TKfKIso3RVHLiHNkcNOryMJRW+GH8j6TzWlYUysLwE1klIAq3bDKK
YtYby4iYCCbw6fvbp2tqarqnT1DcYa1//YF7Hcfu54Dr9EtnCwvyQhqKxY8Cwx897avPnA0XJUxs
3JqCAg7zhjsdi+c/kP/S18kvJCB830ZFD7xWQhOm3mkNsZgq6JELKfRf9zKQVUmdXn5BxyDdyKgH
+MdyFlQ+vPJu3+AGySfaWmqfEG4OqBmC0dPzbg8a0ZHKICYWPzcbPwE9ENHGSNMYbCBjvo1Mq3MC
4ZUvtA2DjqHKpMH6vf+yFV5aISujEm2cSj65g4qQhRRiVKfiibFPOV2Xn1aKWF90GPfe7LpxOt+o
dWfO2Fd4I03AgAumP0X2PdjrwMKWOlwQIYRSxtqa735MjlNasGuZMhPuVHPcxdkdpGZzppTlENig
rUG1M0bWvySC1CcQ9RV5e9K3PsVopd9BH2RRvWccxckDuAe117s01g+VPSqOGOw8NhNZJHNeASmZ
94iGC/87lLOA7RxClnQCZuN6G5c/n1bPPsfhComi1dXEOfYcMlXHMmOWC4SOQ44gaPc2Xtkl1s8K
5BASBIo3ZY0BYB0yY8HKuayTYJdGlJ984tJb/byC400lYTXxkM9gx6SFeCvZ7VKvtC3uf5A3WfZ0
pO/YAwkKT4uKBIcxnaLMkmL3koOWDw2Uomul+YmN06UWBHnffLatL/9zf4L0TxszVh/R5hfUHRq6
LAZG5sfSeWT2UEbMQwaWFD8yPjquOcFljg0I68dqTuCPefPXBBLW3RXgnww+dNz4H7t94e91APfB
Ay5rn4Bn5rpvEhGYi5DcTv3wbRGXisHGak+lv4E5yQBK5lbzYUCLwwRQOv7+jLi1Xt1N77WtGYso
21lFyBvDjJgy08uY7QxlQprE584Rd1co9VmQCk9mv1NBLDBt36+EnAv3nVmIxdQRLsfD2W6ZOgPn
T9m8ojpthvxsxGJOd7lyjvgTOYGUgrZTTucnsCbl1xrPazVBY8vo7BlFXellUFpuz3fHrfH4sdgc
jiraFPTz5wmfq+bLzJEHFawFMjSWSo+XDwCaKvaRY6/2MU0jyELoFOheN7M/4gImuPrM23Z+aDBG
hp/uGCRIiaorINK+W3D8GBsrYqJywTVTXvClHDFBt984isarrMMCZuecx5gH2pdoy6z1J3peXJ16
SZuQQrwViZ2CKYHAmwgshcYL3uF+T0HCCp1eo7c3zo/ogsXQdFtDQk9cOgFS9zR7sIQOmfv4efRG
TXSbHaIWBRXlGQFOHB9a/2FP6SqAbmXV+Zhw9g5R9tY2cokNtsPi0099E+8cvPbEDlAdWUwjL69x
cE9w8c58cA6iBJDqS9wb6mqCRP6vwSKBBFLpEO8CHPDO+IxEsn7lNdYHIhbhFDLbtVBy0zBAnlpR
GB3B9onrvEtzRmre81/EgF0vAAGpVOnyb/b3+BzA3eOGc7mH0NKKTM7SuVuvYQ5gt8HXdeVQh5Po
hILpib7GdRDMSCNivo43UCDx4z/YuDFGoj+SY3pK7Wu0Xl9Gcia0rFuutu9ZKe5QPPO9jk0Y7SOW
OMhfGVX3Sl9mnKArlYMdRug5oyXRxQqLgeknOK/+0oI08cUA3FqbTJtpw6UDDl2tkQAr1cjtcb4e
j0rpEDVuX7w2blKp1QVyZhZW8jo3I4gOJH5cMTvng6XhoydKByODtgfCZ+6yVm29Zz3gAA1ZA0OX
a572kZEb/XbKUEBf3J3LcpOKH6WghkE1IEqHPL8O1EJGtHntK7rfHKfZmtkrjw+XQYiyuGiv8wE/
IjvyguDBwZXElo5ugATSnw+skuLgh105LScWsg39JHUAU7kd/ZDGjpky0FO4Os+uCuOYCIvg3MaB
UJimoCfhsXOUIA+ANeW8+2ClsPdJxYuzS9ysHhB7OVmkFQAoLK5XZx4UHBL23EKR/a7seKGGkogN
+4BX2orHXscmNgTuj3n6q2kdk/HO9DJ/zBfvJZQUJGtORVH719ejFMQQhgzRM1iywPvy5365EIfE
rRKMbFpL1fvsl4ySgcVkSsWZCqSpgfB+HMh0sDueC0s/YGgyHmfrcUAv1YXooivgy5hftHn06OrB
Z0voysa8ycTwtsfFlo2l7HJaTmqLEteGDxWZ0KQT+XgMIgaMssBanPLTmNzIF+EPPCoMv0Rri2sh
fdPPp/UFfebX7C47ul0gwQX81TEloCJGcoAEGBA19P9KJKeVHWfXcH6hrOOMAIeh95OTGfFs+d8L
UMAv9hZm0h0ScsAwgVEMpq6IE8cycPOJQQgsRT7zcRczcel84IBSrxpC5eT0pf9emrWz+IWELHJT
A3gSyWW1EpLIqqcb0p6IO0cd+XZOiHi1g1uRX9Q2rEjK7KezWFWMJILv8nVS8ZEnMfDWY7gtF3+9
uFNmcz/+WZcRrXxmxN2DVEWanXCU2pqtFLg8CkoR7ST0+exPiC159N0IQP1vyouV/F7C6IRRTML4
zh9yG4bsA3Zfj25RMPG4vvwVb+NxIseN6k0WNwvVRG1X0Ig87hZDYse7Kva964+qhnQaSslK8sVy
W2aHlAzjKUPM32xPUGLS51u5iZxWLWcB8LMuCwCUXwz7k1lI29XgAK4cfOahkh4Z0WFlJ3TJFlaS
7BtdX57+GKnPEALxC4ZX+XS6LVctktv9qHhXKvCunzaYerwNRLMi42XCGL/ZZ3bjbwBe3Jo/v0LF
451cOlb68+2Pjxs5XfmQEQKcCswCgn+GP0DYIv26yVko8Zuei3u86TC2b07U4e0BJh2BRTW7+CA1
xcRj1Cuj/ZWPV10qp69dPRwRmxnsUMPWDABLuimarVM3RgjxwkZRPmjGQB20+8pAw/geOIFu6ebi
osgCtQAhKkEd3aLGwMgf33dF9DXPYIZ0TGd/PQvJSpLfduFdwGtnEkm7KWe+HFF0AekA3lpl2hro
g78Hom4Hi4/o95L+j9LX+tzsUcPhjlP4bUH+amaPsqBy1DfhJoizoHPxRa8b03CYypIPOurDM6ip
JbRL0F7CCgPqyi2HivUxX31ZzNBhTVZ2d7Lg+NoDVgMMcDPfoI9SZI4k7ZdGK+DPfWaPVKftPhOU
e/De0F/233X092XNyCNa4CJ7OdJlzfmWVzJdQeXjPf0WHADBZWfQtvdBZH1+Xm2VWL6MPoVgnfWS
Bd8JDaXNSh1992DDBDqiCkdYoQjk/8DmA3WRuRfdLgZoBiyUxyo7jyvwRrdkIwdeFLxbRKJWd/kr
JYvLpCY/UPPiv9A7namlPRWWPZ62mUWrjt4UAvfHWmnI7Mhvo6KW0gXza4MnU2hj4DAwJtezXd1l
/bZVbQFHDn5wNMH2Dg16AwEZB4Pj12pyu7MRJ4aOotmJ2fsAufg9MlRr9h6lS+w6xSVp2ffhyaRW
tiYfjLvxPsADDD882AP6pLCp2j+QwZ7hAAbbUE58gIdoF60nGDpRhN+2wMdAKha+dFtuHfBvSnAW
EhbKw13N1bzuYetiLfWhAT1MasOZEZ05iIENya3UVgeNAX1ASO85oVy7caTeRmengzwLh3WvPl6c
dnTCYwOiWAdHh7BKtq94Q1pCJlLZv3SlCF1jUaDpGMPNLMXPEKt6u9mbDRweimBADqSFP4pXw51M
Dpfj6RJ+F4izeqtrgK8n4mmwppSrBlpL8IOFlMeXFfy5De2gLht4PKsr0K8t54bUnQ4UCawiTng4
6ZOu/Wc/fzR2XhXoqVfbrbMtDZS7mBeNn2Ngc4K5qSryq5On+G1IyxTuafBFLlgwUYVasdsV2k46
5pOxchVc7zm+75RglL6SvHzv0yytrgdp1mp6q3PMqgTQYYKOhCUJZw6DChZDjDFBZeXTvpl8KqJ/
2qWtwQvnBiFaDexqMOY1K1CsHQRBPBs2IWilLo4VejXgOa5VoXHzSEJBwIeJxxJpRCCaoJS8soo0
Fhe5B/MgSQS5YpsFOuoRoPu1KIap66ji6j85NDf2btdF8UQhTKnHiPlsYPThfD8OtfJ0SmTOe9z7
iF3P/Ux+UVD7wZFS5Xgk88zCOeo4VWe9nWRw/KYyGGH/dD0HiDcWs04UwmB2nFFRWfu4uIV9sPFm
NKYiGl/XGSJ7+6xYuxY8O6AiuoUpYU8MLeYYpJ0ifEv+8ul6NBoUbp/p3Z+WHnHd0yEt2dIY8JWt
oQaGKntxk5rKvYbTfIYP0kXe7i6OqcVUMr2zLjhCbyjHnZ/+ev0aDQM6UcnPgpsRfEcjZ1PSmJwf
Tsy9/cbuyV59XY4Ec0DHzmi6/kveeDwtVOXErhLqydjXGpFC+rAH7ufscC9gQeWMj1pbjCpnpTXM
fBk2SRG6qiGYGm2mHIIk3gBlU7HA+zu5EPUdu4cjHFqdxj1PewAa+tuj6dLxyAmWiMTn0upQk1gH
s5eGiesVhIOeWV+uX4FbjXYborzQcGDvuKIVjnGe4iOxHhDCGLxCwSSw2CLMGGOxgiX7qTzaihcs
T4oqWeZjucqYMA/lB8qFgxEe6JxcKW0QDfHJEbvgw0bvQI06bX+miDs20YNNfaDzMvA3pcV4ofyE
t4NOVh8r6YpKq96lYUYkOQ0/EMF9VlOxEJfBOJINk64YP74z+kQI1MV18MVk46hL3wcQvZGi4OJk
HvbY+EIIP0d7jnZZ8cmbiyIEtwUZe/e9ur+MYlDSkq0uViuO17ydbr9rUx0h1O7KTEB+I45p7l56
+3U021Qho6gaMP1t4VF7r7P+o+NmopNx0XUO0NM/TJm6/R7zU1H1iOJuVlwn9fgq+KEQBmK1N//1
Vi9o16YAH8flzc++oqTFf2umxa7EhkW6vJnjq+oG6tcCAXhFzccHDQYPpVrHLIzuhSk844SCq5fG
BeQXhx6B0f7+U4mRMcUMUzDA3HvFjvJ/StJzPb73HDjJX6bhDFqo6VPDkVzMATqts4tYffTDC6M1
4xpKgMNXF3nverJmo/r6kTSjxZQ48sR6ejBmQGQ4zCAjWj+FSpf3e7dG6MhW12kfPcfo+FgggFoA
caB/YdVKfqLe5rv/jj+UR1cmN/YYTut5gl3YFdiXkVcNaY7Dndr4UjgUJ8qYenTjbz6S6v8jg+Zh
702hXxJ8i3P3CF7o1ZX7v06wKhKSoE/dsJ3mp1ABjO78XnkJrX9Tc1EWsPi8myHxxikzBXreVvyS
Oq3PZdqhu6XZDqh9eI/BS3p4HTWNZMJOi1nM3/wBOmAwzgyZqknnnHMQPjT/mObCe9dep9uHy/gI
idfNuGIYxpMcG1HQj5F3HRnY15YuLaBrZtcFS6eFVSUABGoYuUqQE/A5kZvgbzau1+sJADU+BOcL
262evEkAfsNryWUrR1mkrPARaSDMdt6S6GKecKh+9+8BXtXzBX4tziq+HsD/RDONqeX75zkRIY1Y
vOGH0GGKirJTwvqkDlKiyruGzRxwn6zqE9k/+G2NNjJWYnyfjS1vn7fA75weVCSJ8KocZRi+FChk
Oy5OXg5gkbqTNrY38kPQbfbUCL3zn8/56XFEeYv4FJJ4aSUCZppFrMTesUIUABX/+GVkZykjwN2v
2IBK+RJ3eiSfgXZEkj6KzTAudeBRpxjD51EGZ0TSE5/v8w0CBNwSVPILE+C8LvjhTyRFRYi50RnB
uI/6IF6VzYQeRnXLKTsuldBVikeTlQ+B/MHNt58JqApTWqdFDSvOYp36wMCkTNs/7jest4nOSM6I
5+nX6WQnEO24qI9crDS1h5EXkCSC4Wi/iaEo62QusBPwCXSGGxhYEaSmNJETvtcD6cJGrjEpK4X7
zTZIacrlCAh+I4Ix3qT1TOkF8BZ8SfIUuSa0FdMhXNM3TR9zZrIW8HCbklNGOw5HA77UIgA9HG2A
SKuIveBkI4eSL4bWBGgjSfoU8ouUpBDcXaTSL37325xdsR4WRayCyN/hlqAwhJC1g41DU46gac9o
hJZc4NhIr74E5qbU07kJ32Nmz/jrKsulRjQ5wokcCbNp5WNIyxoWRnvj60zxWMTqDvM+gydG8nPb
cofQffAXX3JSMb5GTvp3jd7EBHlTUvpv67Oqh/NoULw9GXd6BpKwuJj5E9GIgAdr02pUTyKshe4M
QAf6a5XARmYsVJUqD+c1mjbHIXgttGvo/bq87JhZIn21cfzFopz/t9HdnwvjF2x9C3x2xpIlgB7K
xlSsoXEi2xqmnI5tJNc/pCmxvhvAgFbrHRI1wTB7eMm83UsVKdQFgmWuEF+pc1TQljHgDKfi9IFl
mK1AM/SZVmcJFUQGn/Xhfgdcr2Qrfd2GVG3gZ4lscHJOmRTUB3Ak12OqThLlfypDdrd2wwYrYIKY
0PRWk2L4ZVQ7HTKHwHwb9pMMGeaU4g6UbPTpbQ95t/84e5g42ihan9Zd+8MkJUHhY389E103MoAP
BG+4RzdskyDgd3HNxo1CTC8l3su9hazvLi3W73MwPg+P2ALqjODP9mfBlQvQ4qSU9/W0mZVHcqpf
wzZ6L4hsX1HDC+s6tTLjdpt+iN5xc0UCqO/9q/AyzLGmmrcZ6uvLM+4M0XwxrdAG7U9UfGWXBHkc
GwisIpSTZjLaefevT1/y9TnYNymZqN0J2IzO9XTx00CHq95GB5ovpRCWGvhMmjkXFVfVz9PYy/Lk
pMv82jiltNbNd0J7yMjiacye+OeTjJPf3LPuZlC2RIEjJ8I6I8hU2/wFjYvJOszVVrhdncdo1ylC
PeqNkXSTMiZIsux4a/g+s82TESc0FLSPHmdNpfiaiFP2316O7dHKV7KbrMMF3wIkAeeIlmXb6WMC
MZHWEamrryjiG1fEs9cg1LfwQGjSI1LMELCxaSkyqJicI+RIWFreuBtgd+lJVRgHL/IpMP+XdUqx
HDg8d4kJDjnEkI521TMNt8EDjjMndSjbswRQ4gLVGO0xw1PmohAZWJI57pEFzC+JdtqQL5xKdeAu
B8eSQHIhKQMMPcFpw6HeEVSAMNUYFSpy4IWEglYX/0AwPEkrsd6Q5txyzGW7UxFLzCW778yjxMqA
W8C/bQLjHuI1yyED3PqmGKCI3JAXGEDu3j3X7TToymQNRkchHbm2Y1ESGKIp4m70XandzhIJpyXP
9XMGP1WDraNnbiv3JeBy8XCcJED5e3WMls8FTaCz9AKFisaHeZGVHRfl9A63XwtYek+7A/CBDmUA
+qme9zBsPL3j/Yhph28E2k+ig2lTEhURlUubMMJVWxeAqs2oKwUmkJW3QOLhY7JBI2LrcftB8Myk
fWD0ztSLSYsy5sMrWwdJROig0ZKbW3+N3lpcbORmYZl2NcfYBLh5tYcZps+cW+hbIFkytUqwtezd
nUaxCS+CgP1wrmbwagev3tJoJj8gAnI+f+4NncTwcXMU3f6s6zUWO/oM579Vp/+m0Zt+THFBuW1g
6vgcPaeUx5z3lorTP9o7CEiIYNsEd4AAEGrSAAdwd8JaZj8+ITXc3degiy4lmamqgGMH+FSsoWsc
E8jl0mmOLxle/NjgluIZsiYvufcCynDBJx5O+O16hUkQBttrghEeXINXoLIW9m+G07CaX4rPjjt+
vE5UXbFuqw0HcJoO1WjRMb0B8Z2PlIR+8PbU3v2fkx/K0cxs+wL2tZ5H12zs5OUH6U4FeRrxnsVv
vO8v/jalOEF8esctRsCx6lZJavKxiF+PsybF648yaKRcQlhgbtWgcq+hRUudh8yQNx1rX9pe/3da
UeGsKoSK7WnpIiibxr0QxPMcrxYfDD7/HMZKm2BCjOtl5QY1esUt7m38EcO4x3CDOExiO4YJsBPS
x14P2xsHhSUB1Uu8WKC8gUI356tBh7iDb1s9vPhP00fYtYSfZliTp8r76i6glWjWtupyONVwgCAt
QS0mpVOGWlE0kzJOR8gJvZZxcriTlp6GBLGdO1SMOe4tuBh6EYS7AS4jgOsPt4UKxK9wfhMaxSrX
wr0acXl/Z9qiMhLSeZrjj8FjGx1MMwPKh1eH7QAqHAqjj8WESx+mKKotkyB222y7pY9VVrqxk4Zz
CxDxzydGh5PMzdqaQ7+VSSHcdFywziBiGroGWIqWCqTay5Tpem2v2yS+8EU4ftNc28qeibx0em7t
ca1iosuNf6EzzVDv/ZJf19OBTsgSIvFbAKxMc/4ozohejjTFsx0HVkcwDKAauE1feLDSafPLqVyp
gg1M4t9jSHEpb33XHgzXhpwKM4maSzLVzj3jlHl6Mv+E7ysLFgyizT8OReHmBYCwvbs7PJ5Gtjxc
K0yPrz6RDNAGOUFT2SlPSV/KMMPGJUT6ZQzHqQRT/jAfwKOJzmiohrqBFg8zbpMFnvtT3XCRizCt
Br/oUIKCUCj8RefLHpP3oGrBb5QvGQEqv5VeHLq1f0GX5zbr1+R+gyrJ8ds+QQLjUO67N+pcVI/i
rYVUsHNDchKKaQW7fJrHRYB0aapURNAF8EfIidBChYK2T04Fe6eAe0pC2LscpUaUldF73IYP9gra
LadYtedn07tNdd35/sTn8BhBbunM8Bw35jWHC0IQw36wNkqnDs6Sp1E/PaX1lyYls1Pw+OVN6U9R
0IjkAVqk/mf0ULGCjnAcvqLcgsZX2C7MLzpc9mUG/vicTDXM/u2eTlTvDTmVX65LDNXNuNfYpDLe
rgnm2TuWATcYLukgDormdzSqP/FLmr2h9plT/cCLywCI/xdeU++Hx6HspxQ+xbudVX57r4S4+Wf9
5wocoz0xIcI97BR/M9+oaejOiGoPRq+vfnwjMHtEhHyCitQCUpFqOY26cHFBwtwQJiOxkEvd59Zg
lIpwXM1G3U9Cf/xYKGj/0GJHBuYGuFgAjZC4MwAxzpebzKFlpMEFOP9KSni3r+kRpcz2qVpZR/y2
OQEl6gJ7JixzKcVocVNqiWxn8mKaQQObCZViaoU9UotCrFHvVuXRIgVGdB3Sm90nVdjtF5HRx0Ba
jpVfOJHHncl3BF0VsXxzqC6TGnT37G4O+JO1VJ+wy9cPi0S/qLz7DIYf4nwr25bI/ttOU0s+JNO+
K5N1m32TM5KZlQnwWisiW7PHyHsceAq+J1nE7gMw/Pkb7DynzFoWn8XOuNjNY/z5YAcc3r3f4o07
ws97YCdczVqlQxPBJsGyQZIviaVDhgzAqLlEzeVCmXa3OtV8+9TcHWX53BphfYDRSfyNtuzdhLIJ
zyr7Px93Qp4qsFDIbUp5nK4bqV6ozo7RBIDS5lTHzZW+OybgqgMQhdEEzTr8VcvY14gpCYd27/0W
NFUUTmDTreBGnsN5Wg/VxsbhuBsreJvlbje1biSblRj9Ln7Au8CSa210IaVvVWV4/n7nb3iguJ7g
JgaLHaTeiB7eBuzS6Hh+GYXn2Y3aYtqKIh45Y3zT3XhEsOiMj+6yLmJfKCWt5c+/oiwTJEaR29Z+
A9JhOL++Go6bJmyRxyfu4PBvAcUim+bQ2HydJndu0rWOyvI7u0IH4NsLP4Al3dbtztXmh7aYZvPA
y/D8jpSu17QB5CmWQIEZJIc9jqmPq6Y+v6LwwVp52fBiOX3ZtmkCikNXyixzLWfW7HH6FjIueQSM
ezDM5szCNXaSTQFlILa0xkgI5AF8W7GJVDsb46E8UOroja/vyYxK4n/R0XXgiCiPkIqpg3FT2yq+
x/zsd2ieEkDzbzmDgapSAWLGsy4m1LaVwdA90R7BUKH+3LF0P9aQARgvb5OGw0/bGt5hGPH46Bih
sKJgVy8jpvpYwbsk/WngU4S72XUeNN3Re1Y/J/Jl6ovNe3h2X5XHescS/+cz8/WA979dUVWeW10F
sqaS7YBiDOJ5wsPptUS1ai3vsf4WqmErDHODB9Jv+S1lCHuzxhLDuQAI8PmO8KKkkykZJF8j9TPs
8AJDyQvbVk+73LbVhJbwDUOeAYUmqiCHamzYnS0WzhyI78jkOSHuXWg/m9y9cnbnIgR8v5DPceQm
Wp+XzBv4eSAaoFDgDMJ0b1PgjuEt6hkx3hfKNfxuts9lO7UZN5PDpdqXbZfPmMagwdWkIKoGcpRm
vbpu/XO+ZOA8/eu0xdwBrRx6qWF3gliu2csqBt3fW+BDNL2Ny7PDXEvRXWPJ+ZU5NT4nCPD7L919
fqz3ofnLa2K2Ru1NtYQM6Wur/e4CR2RwwkDF9cvLdKcIKSefmt1xL2RCVnY9x2B59I0a65MUuWcs
Uwm39/gE+kzVWgNw3DyI0QLu8uHzsIGFPqCZOCBUpish86vnPca9Llv8NX8hzTEnNcGLzHexhUDN
cX3j/MNvQSPco5jfuAgzBzmswVeYpTjMtpl9MJZj9sbRvYA176IA81neMCi/HOohjcUdiJ4yofTq
HZgtYpjZFeIosd7X421x3skgO8rcy/y8eH9BBYk/v6bRzemAdvhVmB4uUWsFqZktBjaN9m53mHwX
9HwtiunfiRp9wfWbO7hk93P0Vwh5Mdgc3a/OjuUPUQLwt9kzG7tyCJpxm2Q3/f+EEiDbtOm875UP
kRORYRY0Q4gvH+wNtihyhpLiDDP3VMxrp7dlvqz17BYjXFoESknecw92DPylKmofGMk0T4dZZuyJ
LiQ8v+JkGt2oBvAPxokrgx4poUCcLdj43QOD3Tb2U9n0Mj77l7h1rE7qD1FrvYkvykB1C+qpLt3H
lSzGH4r8DgwCGJCYxeMU47yWBerv00wlMcc6nTFMAUqyCUFkXDq/HtKf29zc6hKonTEBcYbXa5wC
46ENt/y82nIIMqDtDMv70ByAgEKtBA0g5wNwjVBx0PT1BhicHEv71ti1IcqP9SQ8WfUeqvcqxSxD
yODdRxsIfaSdbcTvsFm3ns4aprvdnDpejn250Jaq9Ol4kdwafy3u6JKGH7/EshCtvjkqBrV3PTwc
+YgwIGRQxIMapHSFiO6pWNpDVvJbRgfsu0//fWboQwQo/hd4GcQ4vVsMkxk08z7zaYYCgrEw2OoD
R0gcUFGHtKmZ8cL0TpvKY+XcEnNVA/ujte1YE331A3frhCmbefnad2fUC+2F2rbbe4Pe6T3qcCHl
co3d3T8N1ETainVAgGDXMZgZ/Y7KoOOyw9K+hkXXp2Ae4aZr9+M3h84EoZe4y7EthQ40m8V7Untf
K11oq8otGzw6Dm/sB0STFDfxTbpxa9TBqbC9CdTFhZpIcVNyLXD+o/n+Qg2wdYa7g87uNIc4t+TK
VoYam0O3AQGnnwwmLurD0n6BP4jvAh1vUXtv5lqMRL9Wd7w59g6tnvNp+Wfci2B8oWaF6fLb387+
EzrhOfzA+MRK4LV4F0G2fA+xYm894CP4DeHmkDDMgfT4PrRO2YWTXXjXKZZFO/7ZRZj1MyYpf0/d
fKdCE9r4Jvp9bKtsPMp7OOUj4PiE5Ya0jz7Ehgtnm/QX1707Zgq59Xr1X0C9H0ktaYYtcL/1ZtRZ
9WbaqRxdsOOd07J2qADltICTEUIFScwctU+nR/uZQRJZwF6RGnzGvCiKBU4eWC69vDd6HCyB+wF4
bRhQa6ehtJnDijDuZ1CYXkzsTGfFK8dHzBh2hnpIe6mk3Eo87RPmm0Q4JBpNHjLtugNyroSEosrQ
xLzPLdDxDS7JQTlVb67i/eKqZ31XDx/uxjKdnsclHunW7ObXYe08cQ9Z418AE8imOGrH+Dm3YWO5
2YJEVlv1DQKoZMgCto+f5MqbwfraysDVl/AqrGyviww4kNWm4jNWj6l3mRn4DLSvA064mnk6U3NE
tsA7RJ6e1Ik6zbKIqTtQzatixzRDxXuC6sE2I/kddw9NrMho4HF9g9/pJVpf6+xU6yYyR63pN5vi
oC8zlZzvNWFc8Rh0Fg9U3MrcnGd7Y1dgCWw/ZbvC9ei0YVkQaKB6tPhFz06DB6M5cLLhZtq993kj
Kf1Vhzt4UOIWJq4zSigqGaJJd4D4OaIArhaOocI/D7UFw1FoAoSNVieNR0dF2gtRnMMTsYgiiHCl
Tt65VVEJQp3dpc6O/mfDEby/vwUhC6Q1SPXhXGUZ3yBP3Wb3XT1SoeaG38ScEgZAZC0Iz73tqmcH
46eMp7J9CYY1X+I30IFMoI7lozc+KHN+EnCWzXYoEuYoXKda8u2DIo1e+MFb7wmeWQa3/gp+eI49
4XP53jv9uDBs7Nz8kEM7c5OLl0ySEOrJ9jaOEcqA9H+tVgDtzEl+q4gNiV8PuL9MEAc52AGm4rc7
mUxO8sl7pw82ecFHs5JoUsxsfz4fRBeckrHhQeZsiENZ9xM0oO3olmB7d+4x+OGNnDIyIC/hbKY4
W9hgCEC37ynv7E2FwqOEpLh6QCUIzfks5FxO5OmBW/rgQBgdf70kau6fwaMMP9w2tuMtNDhf35fn
QZ56bbe1N8HsrySdIg7fk1koXQD6PY+7uz/aj2D2wJC0hHNfbRnWofGbLxQh+XmRzAbncH9jQkAE
XjS4b5FdvXtiaaOCXi7pTER7fEiMHvaC7R0cj+dTJFeXQxt+zITiGsS58ZPIEHM4sHBkUWrv5hF+
do0/SV1sinHkNX2qrj5czWh+anbAd9Dw+O+GZltAmQmBjWEK8ZlQVHgp4Fku7z5sC1lmq77UPG0L
SzL1zHUXPN2Qag35MM6OfKoPBnbtiBQGIWxs6IjHK/rAONHcnryuvMaQzQQ4upjVMfy/2UZ66cTF
Ngb13rIGNJwFpQlk7BhvfjiuBeRCwEohEyqG3GafBwkuJeQi4kMRXDgecFP22+CU8OCKeMXd3b/D
hSgrv++ILXESqz7Zus5LhM+HJV49MZvwgdqJjp9VZOMbNpm9ftbs/0yQ6t36USxYOjpbNbPChkxE
plNvbwEjQFLFpE/ftx/rcxxpId1ILBR0nQuchsl6yhDALA+hJ3Pm/mziYbjOaCHW8uzctu0+bI7F
q4FWqoe4HY9ZKLXH75ZPDxMzIhyln2BzRiETrtA9FIzJVyseeIrlHr9uSyhQvH04iOZQUm0csgNZ
JtDxG+xh2eD9gz+Bys+n093Ti/B69W4EAY6L4DfvcFdXIcS0WTi74BHt4LiBDg2k2GcyyisVfCOT
86dF6OyWtdD4J148jJQB14pVD2ZMDnh2T0Ww9v3UsE5iQ/DOrDz4wtaCBBWAL6KLsCclz7Gxsskp
bIVyw74D3tkEGYH/8iZ4F/Zjh+Vu+LOr6y8VUFLs0ZhFOqsaPqnACcO6ElipbWcfVvW9sAWAqJzZ
34MYc8k2WZp8RsJ/LvzwuhenEtq1I88DKGrfJEpC3NCgAv0lUJKhypyY+uJt+fxquWvtSXI6tEmf
TU6+0BgYC55lnJxyTJknTIl5mN1HgHHyib+ge/y49PyiLD314afPSP5/KSaWMiUIY+eJzR7knxeH
Ew7ClXhAVAOLCvk8E2oVTp2GQpWTM4g5DSk1SQmRW6aw8KZ0xGvO22JvcU5y3visAah1oDVJXvA7
Ht781aIWSh4ck8YuzFdxC+rjYnE1vAUnVDgLk8z1cSb2xUEJ2BqP459N8mEOZNHy2494+XOZdTIm
7SbnKR7sqodo7E9s1PVaLfc/4Zp/fjrmsGEshJ0O3koj5CrzoSsHjePXDhcQBsyDddRuxHKQZgJf
PH04sAloWq7v48Hys59LSzZ+LKZm1oef2hv+DYeZq0p3YMRW8I1+PsDsw0P8slznoOj8KqhV7TBn
+MUZXbmF3Z1hFaAxjsEVu4SoIFMVSEV6kMOZ5+GEPQYUauNipPoAR7bGZEZaXIP1fRxzdBl8cz6b
DfNc2LLilnP+P4VPSd2yMvugc03I1TDjMp/dXdT6XwQ61q9gZ9RrFqP0C2ccyVqRdbmIuvFB+Nse
CLoI2cw3zg6xbRiaV6KLZWVIkVOgnWFzv5jn4hI66e7C5HRKUsh8UA8m4ccT6YqzxKpjuYWaSbqn
NxhOKjZ6L+Rc/cQfZIZ4WMtVekpy3/ZncD8BlYglsp0iFgh62frZMlSQA1iit92e/R7LW059JPFZ
58SswWEo6jp6wFJQ7bgMsIgJ8THlJXHtPRyGExKpKks73CzpDWKZWIIHAXPC1XXEvLIP1ZwTgG06
6dHwM6/8DlOBbXLfoqTbc+w5QsDg4CP4+xDQce4uncgw1ngnXxn5WErXCilnzxYR9bhQAI/N/5F0
XsttY0sU/SJWMYdXHOREBAEg9MKiCII5Z369V9Pj61sztiQi9Omwe/fuGVoNy77RQpiZi2J2lCzl
A7uVvYrQk6QhJJoLEDZFkYVVEwcGBqDCtjUkwcPs4Gb9PTIJZYmygQY7vXxdTdzm0Qqnc9gIxvpq
h8b+yLAsM7msfoA0EbDYvv1zowWdXozWW0nDl7yasHBcWkVfs1Z7JI4N5lZL37fQ7aQZc3jrX66w
EeI47F22HKMcAcKMI0hRWA9vRgk0AQV7asLAoINv0n94odM4/qND2VIOuzmZj4A+ScdKpSvD9l4N
vl1+nSyVwdIt/cavARWeG1UYAtvBCGUMublMJanZJuE5WwUdJSdhgOaHKSGaTeTS9Hz8luvP+WCL
DY2K87hYRDuPyJAblr/6o5NsPPJw5bkUzxBesl4e0llxS9TH0ZU18HeGW5Ia01naoMLGElxsu8z1
povAfDU0JN3wcAjBb8cfBxPdQ7mvRv9G2WgviWCD55Hz4JUglNf2Hh81sArElaOoA43rwwIeg62i
UDB3IeZh692AH+HyzPITCU5q232qWxn9FH6lN9C8+5LP0++kOrbtusiqutQP+dtCqS22lRJ7wxBh
oipOaBrbd+pBD0Y7gat+evrU8NphbjOCprkGclSynQjWKgANv59jco+bhVOOe04lBx0+zkarT8rO
O1Ucv23kRGwsmED5/qvileUFlOMs4NWrp5Yih0YkwG3nk2n8Mc2BaQbeblLp3D6ZIDdz9OzUIBfi
tXDOlKhXDA2iH1qAVKNIcBLGxIXrCDEZPRf3nK7HdXUsKknnZBBwolebLOb+t291mrBn9/CjT/Sj
XXXIalJXKV9UgRkkzouQvQKcYJ2dFD2yQJ1k8KgF3mClVZ0IicVliqaejX45HmL/86qLgjZjxFrY
zcqMCoIJOXIce5+oklvq6cztkR3WU14IGqJ25mJ0pLqD3wJZ5KH2gB+BAXPlIXEsZS9F+JqR+j+J
5WldDUhy4GzZ+sXUA7YMu4H3tnKv9hDnzDsk3N9AwgW+sSz+BvbDBasTkSpavRluddTRxBiWJjbJ
+jcCGYu+yDVtb0eC2NF6OqZm1zbNZvdcLiFmPYyoeMUWqlVh35wx4EFn2lZA4C3yMZc5IVUqhup5
AsbIksyAVNsAChsiLs2bvBaVIsFQHssM7JTXbmNnOu/My0W0IGBwGq0J9lS4MBXIUMlOOe3tSejq
V9s7oc/DGbkbk8FSn+R75swkYcADGwPOMv4wvIWzF2rlYZ/xBBV7dzenD8h+Eyjx/MCRnac05PkE
2iuiHkUqinwQM4FKi+gwcUDQ9ZJEaTmu8yttBz4OKP93oud3mwMLEY17wcVhSyLUYPGRVGKcQfpA
Hff4Q9btHrLaHeQuXH/FjkbyH1oU8KVW5FddTtHbhAT9iiOKnFCt567h9yzS41bTivq+teAQb1Xk
WwbpvKzfEjeP0cXerbSZLmpD2XJKLKk+ZEtUKdshj+Bt8xA4D2EJKlVShjMM/8vAKUszjUYOYj7C
qCFOIse+REU/epY4swQWlqK/m2iLvo67INWJB47N7L8layzC7sQ3LIRQUBehTe3CrTYTnB2EEsex
kNYhQwrDmYtDiNcFB+WQkOT6lpXQDY4ijVNTcnhszn1MJZo9ZlD6XYyJ5cO2F3PVigWcJSkTVZiE
sbXYgZit0J+FqEYDlwKLZJp7W1IFgQUY2d1ZUs5xKI4lGNMjYcjVHMGG0na/w0JWq8iCm5GOZYPG
+dYB0ML9MMWcJM7fuANunQDdCtfrHRAqhAL9KBikghUtqn3MsEt8hVmw49h5bomrN+ar2tJ8IiO2
LptOYg+YzGPjhXKZzIlRf3FRiLtYvJ2Ih/4Q9u5NM6whtRqeqcft8Y2kIHku+jzem4n/l/lU+eMu
xqzrcsw+Dc2O3S2LebT1ENesH/ElimK2pBBTdaO0vXaTZAgYjZWNXd+lXatDEEXQ4RftbuKZwk9k
6SVAbmmBvTVbRsXacOJIgByR9ttUJgfoOsDT3gHfgW7u9HHjk8sqScgfbYAaHagUzFGHkwvQDzSH
LySSANGi5a3Y+gtLHm10hrfWkI+Z76VtdgM40RyGF+E8woqTZvmVsT5T07Tye1oy1m2GahtBgVir
ULMYP9Bg2Gk/j+j3FD0tMznrkeHTzwWUYOacs+hEVnGq0csmy4A5CtHExT7wUp6H5O8WTArHKf6c
o2Htat9vmqFhu4gHpi6vjKjHSeMeVzH1zomhZNahUGPgl0Ufn8Te6vvz5GZ/Jxj2XO2S0nN8VT+t
Qkydv2WJHXqM1Cuzk0uf4/Rd4qLXpA8SERjmgZDeqqEIOGT8MzmeDByz1B2QSyZzmn/pjdRzZ7s8
Aqp2l2WfFHkZYYHtqRrXW6pwezf4AhTWeeMMPmegr2ADXiDCyzx48vCBdlhr59rL38m1mR2nqtqj
2ae3jlSmdO8Q0l2blDL1u8X/b8enX8owRqt1hoUMrEAx85/1orga+Lkn6IIUYiyqqXbYiC0zaAKC
HIzsEfQyEeMbWL4/eOjsbPHxVVm6HXNwZWaUYp//YDVK1TlpFTL2pAUbbUZDZ3bGmzOIph2LmIkf
yrlZn53WFI/0WzVSV8y+LYnbctz8W+vuIQZXkm4Ojgp9jl7sb0IGu2/yXwaIvWZT4nrVdEHqAXRR
E9/1ON2nffvzgcpDF2iGvmPNSkf1ucCkYZUaDbeGCRURPEfU8C95CRbA9iuUypjXjZBTfcRYC51+
CxS5oWMl/T/2/6pHfLtqZ/TVZBC9TZZ8+k1lPcTAIrl8i9z+NEVuX1TIGpY4q2d1xtxNMgM2VA0a
1huaDBQ2Ekdq8BhNyT/YWFtStaw3uyVLWO884YdF7Ma31VXjp0L1lpnEuzFU6z9WZlTXAlTtqFNm
kMgtCXUlpsGkLt44lB/KSQYYMPxhCnSS8krjVkkW+LxQEXUiArgz0kl34pMOuNS4I4SBOnmOl6i/
d7PW+4nsW+KwN+mZjq9v/y7SMf0/EitoUfgN4sWnHpLenGrGtH3cn1kyLMdUakpKUi+J0URhnEjw
t5msVADLJyABhRBLOdUPX1Fjjf9q723KwbhPv1a1u9aW1VIIlWNyiBSRPIA714DUL/b1drqa+5Ez
csKp6dMlpmHHKd0FbiTZWAOSsYGBlZIhjfQ6bf89UX7uW4BUS7MaMgKu7t7OelPNExVY88BoCBgY
JHgjvEfgRtb1DPbEuuUzHRbeaSvAcPDUQJENqndyysvvI1xTAJ5hTuifABcoAAEWxo+70UpSj4Si
45wSB4/jFp1pBedcdrtyJNiZyqfsqBKbHn82tEWPbluRbdBU5KCf3o67oUWDrpSCb79iEaNQ6G4v
rmR6s8+dCDwVx/DWL+6BXXgDfigfyD5W5APZDhi+Anq1suiY1bUzzJIRqqw9spfM81wMdd2bG8F6
Zx1DYNOGS4MNMl4N4kvHEYR4SpuDrVpCVXvr7MRdQ++jIYZCASU/c29rqi/qsnNO8dYgejS2VK3X
CxN3qj35qBaV30B/Kdocd1YMalPGM1t6Z6VWs5e6m9fJBgITgCXt1VW92qNneC3nXWd+ZPMnfOPW
HuNHxYo1DgxsTSPmZNGJAeh3aHKD/zLyQR9yedSs7pge6DJi7dXGRvF1pcXk6gB/m0wxIZDVR/Mo
mFkPy8RdD4LzO4LNLRM/S0ZecOI9SZSFjwh2jD4MAwcATIKOM/5Mejn4gc3J6ddyls0x+/TLkrVr
PdCQ7kZCTzsy9biFIs0XPBl4Ku+sxLtSA660RolzuP3uXFL15wlP+t0dTmY/jlk4PTV6KFwF2w/7
CdT9qG9fft7Czyo6LpsF9cII0JMBTnjCqOTddWYdAJ+3TG+mGGPa9mctkG1ZHf68wRb83ExAtAfC
gbz/60M8DK/6YLaCW9hta7zqNtvu/WuXRup7ZdGwRRjRDL+kTbY+sIl5yK4BdKN52FCh3N2IYvY4
wpO3dvaNr7MIubNhY3bs0o3yBi7LgiF43JzZmdoeRsyQi8AE6F4wh0nPFPjD3gDsMNtuNPU27RwQ
H3PfoDNkvJiGaFtPJBjl05r+DOCWc9RRw4l7I8EBYiY2zrAgBGsowhXp2v7n2FWnltNSl4MxwA3F
yKZedu7RaXxsEW+kMkBB8r5JRkP1IR9mGrxtnVAcC5ovb4DIi/tAMuF5Zxc1r5r8EXAersJldhUZ
HMRx+kwLYCjHrQ8noUEh1YqW3ZsaXm31ycs+Ek539pONT/v0FAIazTAdPvrDc0JHtq238IvRs1eR
XJ6ixsZpjMIVI11lu0vw51qJ7C2jnRYX8rgP3/ceMw8KeQaq9M0i61xKJ7BLeThaOwM2KLUwmE/A
XJM2TZdbMnyZAdT2I7jtU2QDoh4zHSsGDCTrnLJCi//+HPVBN2BuU9+MX1rnL2HebDGgcUjbH7iB
72R2XoAOZl/94YGFIdVQfz+hmcN9CfqQl2CDeaOe2zDIvOHHHNWC8zj4Kn2PyNJIf8x1V0sYkNKW
L0nmEVJdk9Y302/iSE1B4a4ZBT9ckGbrYhQvRHTS74dyCdCL0NgQiqqoLT7Z76Vedp82IduQMBE6
kxxOAgmHE4aZsphHW3Q2agGPjMVXUybcNqTnRzppjBoMSa5pjNIkM17aGpWUBTljwmVDOFW7ji2T
7wBRZJOMDdNfE34sUzpjGq8+sh3IuJ+hfwvBbb76O06WN51xyxvKvpKa3plgR4JMBlM/GiRrJh+0
fs70rk4edUR8jDVp8Etzdgx85zhEzftMSWSi/vCiJStzb6Sn58BJIOj6fhlSwbw1NwvJ2i7AKtYZ
qrHVLmH0yxgi7xms0kIFzZFtbAvmeXh6pU+FxiygRUVBc5x5RgUVEs+D5BvTkAztHYoFpRSyrIgq
Q6Ed71nr7HQSK5HRn5+9gYWITjvvi1+XITeTIPO4SD7Il0AMAjp+mNBFgYjlkTiJcOUHqiC71FGb
SCJTlgM6WvJBeIfNFYl1pyHoRQzPkXmjf3HMMJJF/8Qtwzre8I4Hye4PVdkiogzEUwkH8VnUqWso
ayG76r6GtAwWMD64b6QOOLzUzTIwcbKpCFiBhe4uURgfmsatjezaYv+W5qPax3SWTvbVUg97oflW
ib0pUpklfWKVNEb6gkcBGZryiS4IDZShAhf6YlxLvUY6AaeFcCzi+AFZjYuOLm98HiXJ8MmDkb3Y
Cf3liDcEWvhtJZL7uAqYZ2PVio6s7Pa06WOzhwBAG866MKAbHpgymQc9Mg3xO/a05C9WaA5/KU4r
9i+ir6THKmRn1tMEzVrh121voNukkhklvBTggHCyviSO7dk5CluMSwF14IwEQSCnUEuaexS/NANB
FByaKXCkEPgiIaSXMNC3fwBsnTR/lDESfBmBeDou3RmITs2ISmpLdfNgYxZLaDE2vwRPuZAuuOm1
AEfnFBYo7eTtANXop/I8HSDcYMUgK7VANBUNG4ShfjzUEttqi6KrbDasqSlhAbGXMobwT2iVwXSq
2pTyAWQKZG86AqVRmWIdGivyANelk1Z5Q4ZPiJOjqopJSw22qIHwlha8F0m9pHcMFk+6nYLVvdlF
mtNuoaXgdZnCM3WKfl65DfQlyCYJJMmq7V0LOrcfhAtsm/dGsmtXwFZ3g3Y+IoyCeLqPmA7dzr6v
9dm2KqcdwT8YcaBDVo9KidZRmoKnN6DuoYGhuzdkCz+IbjDuPcvg2Lz5xhOJOAG20zeR4xhRNiN+
9rwBq7HfjBGwOTOZFiOqN3KajlWs1gANh4ReQfiqbwZ5ypyxpb6QiQHy5pHMFInJP8A4C3hqBki/
GxakTJMIkAH99uTF8WKN1eGPZCjjMHKiFJVjw4+5YqWABgS9tzBWBRg10un/1lhizLOKbcMQtlYB
BU7NUhpIgi3GQL8hWgKhC/RtaOwKWGxpAWmRBrCcpQB0qe2qsBFLOwCViFi5bvigobDR9FR2/a4s
nY/uwUphmYs+Z1c8GDa1KMaEmbCGlvDNQpY2ilDfkh9eqs6E+x7xT1UwYQiZhZX1e7aBRkxS4j8Y
Yx6E6O044mjhxPdlrDnC4yn+4d3d/wTzsqW9PzMKaZletPImEJNr7xYp+QL+SBqE1ZmJFO2dUOPZ
yqUV689PXrcSAd4C3AEUEbuIgfkEsU6P4xS81K72f6wkQmcfuplfoB9Nj07Pl0VMxy1U5XSnDEp9
fr5LNnezXCNEsBIysJUIuIDGCs6WMEUJTpPaID8HZTyagEWLfcYAMcKoGvIuKmQvaw2lmMJpQq1U
lrIujxVLIIsRGwDXVoPEFhcdO0wkLXYerYyiPTGsiNXVEQHzVRDZmBfwGkok+MmgNOC0+drxtYSl
XolmaCU8x1bgstEZ4IBeKyrTkyiiA8JoLI+9IB+nI+KfmhYSiqNNcIUi/kka6kV0ZSL5VsiQGJRW
tDB+6CXxJHEVhBDHiQ6elghA05L9HnfrBxlS9FPYA8lkGcmZL5ci8yfEUqJWwTvW/DM+dPc2sAII
9shhA/AZIN7irvYepd2d3UxUygEbtZx2nF/MHAfqEu/OovSHv5D3W53xkbUKkSVkVBkShVvrdU+X
l2NYFlMB1qYA55QRwB0S7/DdRbx1EGxxObuVOtTF5sqSAET/Q6D7r9lnTfsApBMvxzb9diNiRC+x
BLgksgDfLn2DTIsndbGZYi/uSMKCFMK/gLc49Ocjo+8UJb5sA4iERSFwRk0iajIdZuEzQnn/5xs/
teC5A4KGs+0Quem7sxTNce5oYuwIyAvkcUeMHeokY2CyoEwXLbNtMn47E1iHP0OYj5sk0xJpPfNn
gXCZYRlnB61a+io3xRJkdstWOEdGX7cmPVUjl6fFaHUouFCnSU7J+CIanOxxiSIgNDyjLYSc2E0N
g9oHnJhzgd4r6IVBMkyzAEmdFy6/k9Pq3wQ2SyfwEnedW5aD0YveAAYrfgLhdgK9iODEfgWYIhm7
5zkbbFoADBcwv7QiBvQdlDmmOmP/DgBmOQvpFNyCFLYKJxbuzFuf4T182mvEbC0ZAvqxV8lGJWQt
qSYkXe9kF+cJ02hjuAP8j7QeT2N8X8gcPNnaOsJUAfvhBCpizmm+1ZborKpWB/Mi/KhSOzC4fOQN
vunfA3/w3nDtdCYgwlHkYZ2bi0bXi9ZO/jppEABASlA7UycRvNn0YJzCSFrhYc8mY/p0voCwCMmN
Emyk8QOiZBoKQX6I7j6GbhCXKRuxcyaIALLohmDWGzqwpx6u+swUqB51fucsvKTJZ128h+YwbUYV
POM0AdXP3KkBJBnyLrAOQr0bA77xK6VHyUCW13X+4/1KMdph2xDVbByLYcwhuCaLHl4dbBKAgSQD
lhUJQcZLpJdcQEwuiNKyeI+92eP0v5cEIpLVHlbyCaPzSIsgGlOuhKQp0GeUtEgxKyL2TUl0VegL
8BZc2mDSQ3yNPcT5sEJqY0i45EXbggY/U18njUkZ1QxH+v0vbcPaJwizIwtXSKfH52D5lIWSWtAn
NABS0Q9tmLwnyb1cmzoY+IZlcnS2vLPxiTx6W/BIbPVFtUScCdLpIESn6qC4ZOZ0aZOSGwEOfkky
BF3uY41YLctO2A+h2HywGJGdPvjgN/WemNPDlfw6JGQd4SY3gXmfsF8u1tkktiOm4PsFbShLxD4S
5Fbg4DIVDtLPuD8vAcddFBDT0clMUdAUGSggTgxdbAGhDBJi3Ll7Zvr6J2EPV4QmLg17qG34k4BG
S9tetjTwF7Kz6dhq9bSCuL9mZwWZtTv4WzLFY4tG9gYRL8jhXAlRB+n1rrO0oq1jFZiO88cGLToS
nHALdiNucvlDObUizUOEJqHShZCDsJqlmU5HRzF9zuT1HEo7toUp0AwhjXMFsdoz8ByGgttKsTZP
mgCt2k+Hy6BuKJKRYa1WKpJAY4MT6vLaIFLjSaQxLNykpVkfWMVuq7ffU1kPgimoFS1/0ad7ARBB
u8P0EfQUBqcJBTxaW0OdQsJB7GaVmgTAh0iO/Rx/RVhv6CSoK4/XSwosZvgnv3+M6gPoj/9gQUcB
bo/5wd/WfzGwOTg4voRCT1pGLPsQfEiXtFdoaODaLBmCY4OlfU2tm2olbIRwb9bxtahhAmQ4S7H8
aSqbZWHkJtFiGHWosXnt+jlgppLKte+w8qlnUIlbJb3Br372bIvkcTYs6F6NIh6jnt1/aFDkOCbj
upKdqtT0JEEtrQCtx8A5xqjWoS1HMSAxMSOvYDrUiJYOPX/KdbkLdjh8Blg5A8cSdKhrGAbUUbTV
ELRL4A+r6OFa/iFHW4iIObIK8ktqJlXb3nGjPFuflciJCfJAlzdNBQlfsfOhbb0mPS1Y+ahLD+Yj
BLq0QUr/6Fb29GcbWjXpJZExw+Nb7zJCBqTDLnRsuj/Z+5zNJ/uucZTexlkPFQP/lvR2dxNgXaUy
abOQi/Y5pfD5oCTM3F0YhpANPbLRlmJvHGVQgUunJzRHNscqaBNJG2X0K4wPSREUSX8c934g75kx
9CAvoK0OfQlu08sM8qNhV1/6Y5dPHmIFe4+A9qDNSOugojhhUc1r3qP7cZqzcY/mPk1tWuwrLa9G
FdgbOBydHFooNFUIJZKezFG36Z+CNtukQPSszsX0eXTlVT/UflESbOmF2Ar8WjryhN2n4IExNCQ4
SqDA/NC1mcKlE0M7geA/Ajcr7zwsksq1rCJCpas9OTqUjwoFduYjiJXLyNcK6y1r68voExc8acpR
qAZp9w8/JEyOJwA1XpSWCwmtq6wX5nsh7a/jyssvMLEmQ4sx2h44+iqa0A3k9BGc8bcXqhsaWfDw
XR6r/6REIHsamhm3AIE0/hDk1KA8kHjAYKJX0DThCrSIp2dnTjtIK4ZC+cYB0p3TBDdBoyf5tnax
sY1IMraUq45juRP0nAXXvgUQVmFe/lT1IRAOhKdPnvWXqivELDuV8qa26YYDb+Mz6HVA3XpzITs1
hIEXt5x3gsIctJRfGMFScw785u/ZuNCAjOFSoDmATCivvU/dDfZ6hXkn+3UkkTzpUyWcOJoXa9r/
g4OWk2WyeYRVO4xvAmRNfygwpFkoI8Bf2INNONpydq4fSyNvsJdvPGmYXlzTeKiW8Mo3RjfJj6Dr
+kt6ySzYu3i3hkXFUD299PDS6sMidqGHLs3OA6hVqyHHDlnj8gTfUa+z1O1f3pdKgYPbfynOfkUz
C5g23CG+DuHpPIQEsZxqL9p/zS6J1kBITOxivBKoS9HGoUuonf9i+gfffycOw5QDKriA4fMQLuaQ
qIwnxveBnLDGZe18QzzlGJE/b/ClD/PAxIE8GSo7vN5VF2SRMR7dBwtWmBiMofdJeWvZ/gpJgUHn
d/40Ar4hPZEzLnWY2cnEe2FiR3iyqBWhUN8MYdhomYt766bAW1Q1xA6642c6NW5By3cI5Fu6BsQa
IV8Ew5jhNfjwvB42+aLWgSOgGcwp00ipSFZYPfv7VLfJysmhE8e0M3EqtAm5T/kLPhJBCWwdUoO2
ls0UG3g29UXfOKAwNz0fZt7VwBTmJx3NvpUPqQVUYODrsTB8AHI9KK4Q4KDQduE5kxuzjwC0gj0H
TzaLXXU69AQFmV8KT+AjgCvwP2Phl0D3gCuh6W91m990Vm3coGrnMK21UTWFZ6hG0ZPe63CqU4iC
IlAi34cMFTQJdb+0j3bxJYA26va99lBrtikoN79rvRZXEnv5HQJ4y/xFmeLjXROZz2N8cHwpW77M
yl/w4pZII29nwYhJTAblB3OWThHi2exJGXKhdH808AyscOj6Gc1IUgYeNU1TuCkvII7l/NT1aASB
1+TDtTaTlepthiDa5tlU6SZmropwhJUCblGELPXRTR84rQGLQsnVl+Zmq9vLtHM0D5ght8dqSVpi
KbkpWDzw/h5D2nHSGXXjI89IbTKo6W52RmNo3LJj+ngaK9Jy87W4qPWZmU8dpYam3mImDCmRt+X2
aCWYULNfZ/+cuvdKajVBhb5rIkwqW3CltjANMrtCYuAuqwMfSDwYK/gzd73sppbkhYzmboTlNEPp
kiVvXb4JvXL0n9pr6MIZmQB9IelDvzgwGnAMJIGkjY4TEm7hHLjVYNhQvSwh09fQ5+gbC1VqD19R
4dUveLB7tDp72b2jb47gR6+wC6J61TJQoLOUjhDWFgtg3x8wWyTTKEwB4sDyrG76RRVXCVoVKnva
Vc/pgIBJsL0p4wAbjKhA+sRYAQnVx+Dd0odB8UwDe4Idjz7x6Jcg4StyyGd1EQZ0/4uTQJdA9mRB
qkJnENioCWtQ2NEZrmkVbFEw03VwTwIkDwZfLwpZIvd5B0bqhlV1p+LhVFykb32EXXph3C3H/V90
hDTJXu4KyWKGcWhAU1bx6+qwy9EHnBwQ3YUwiADP/oeosBrxzW8/e1mnmDqvvtPbYv7vjCOgKecQ
MOvNS8EwuBwV/duTxfGwN+5tsVkxkrBnipUwIimkduLiUyZH0DDy6AKH3fAED/YE/gSyxaOjmav1
jkZ0NznAAwvdAm6OC/CYXIGvOn/DyjFu1v7uUXToHRqGy6d1vTmopWCzfaobYtF+LHyHJmhQh5FD
KrpTV+u2KFN67AuEzQsYCKuWXungRacVq54dEt7JaaTuN2MWrnBHepvtWvSEteXd2NI6YhjxoDf1
ab+i2G1T1X/6gLRJej/pGYyRYjfQd0OWJZ3yDRgOdEg8EKVTxkKHm4HP1IorizLsqBeCL4ZJj/rm
tpeikMwJBVSqX2SggeYom+ojwFhNpHfDtw79Abbv5WSRW5L2UkAB3cmjay0ZnwARHuQtGWnjw6S4
OwtBR7IRjlXKkho99ih2pZJ1CfltNs5tmdh0m5DvqMdmlCcIo6gPqzB8oycdq0awZpPtCV6mJpko
6naJsxn/AMKT0FPEJwlC8AWA8Bmuzi3X/MUbN854q3R39kYDaSTt3mUsm3K14JBLDsJMTf3IgM+5
7iAFyHBxLR/Vs6zmeCDGPXwCdvFABPAUfB9Era/I5GSDAfU84AhQ69XEb5ApFfN3RYkh+sPsoIt6
kvf32N42tF/stGnfFZgBxd3BXkhpJXUHaFsBp1gadVl8CtJPEEpEQ8PTfKjb3kMQ6KGxUlYNS+fn
83dfrBmgfv/+UCCxjKYjSoGgcourOZcfzeugnYeAYdtZgbcxnSdAHXryQEIQLBEcDZCQdxddGtx0
q8j1R4q6vUl13oeJdDEsINcQoENKLI4FYw11CmoCLw6P4lMovg/mnG5g0XbmTiLtHTayaa+D9vfR
DkNiCIOhqoE3FtknLTkV0pqyISbhI2i+IDMRDX4jkj3CizPkVbD+kGuGuQFEQtnYA6yLBxvJLij0
fJDrOTmJoYAVYFOQaZOFMfTD+IdWYn73uR+WYdsXVijKg67LBEV9Lhg8hf7hokVHLiCYoCCBkPTC
K8QDCGdkOwjVWhYuc2lIn+7iya04LdvholB99ElGsSMgu3RNVyKbffJQsyLHkd2SrZ/xD5WtBcsd
+mCWQcwgsf/loup44l10Cij6WsMg12knw5w3yxvLZwHpuQ2bzpCXP90JgxXgiXBYjOkY/pV9CKC8
Und0KC/RyzF/UVSRPcSSS1IeiOgNqUo7tCth62R8I+LmFLyAJXF/ySm6WeRkXjP05KcqoHDD4Ire
mh6DlpA5LlL76jHuFmx+WAmiJt7VJVWppkhtAcy8CYKkjqyugGQkNIFpUhOjaVbtf3gV5P5oI5ED
vd3cG9ne2auuLikwpJp90lbfRt4FkjapOEV9++NdFEEd3cXMi49s+0KyedfSkQKC6mtByGkwN+HA
mZ0EQnn/vcoWiv+MMTKqjdzx1T3ar5ISyqlg0azT5h+kH4/O1W4mcDnwwW8aM8erw5AbtVko1aZR
IuGj43J4ILdbHCNDAmMi+niWg8Ao5Hd3zVKCF5AuYAuKuPBDhyvMiL7BJVdhltkNx7a7Ib13/BSf
AmvVO0xotplnAtb1j0fqun5U9JDUUAebep3ZIjt+SWBbLXYqh3UNJMGZob+z5atJtRo/YrMig8vq
jD/2ROgMsA3pYaLI+UeS28Im+NlHt94T5j68gmdxUFvixCN7WAOi5zEa1S9UhhI/2glnjHt0iXeq
mhr68qhLLSrHFu5qMwUEMpSUpHe3HZDk0aaDBCVHpm/P7g7IuB8xxVpYymB8jw4BhRml6hbbi1Xf
ZpcXqDU1ANZMmpAP1uQ9Q8MjgEMAEm71unQvs/68tNpj8vqSxIZOK6ypjfpEIx8WvZjNyp5tAMbQ
Bme6ul65EEsieRi7AMqXjF1yhTSG8maik3BDeazL7Dqm/efDv/ctejvQV3jxDDtRfLM+HIvdhpCU
zEB/xtVNnvcFHT1o/mD1EBqJa+wuhLDBRFRVbdDEpZTt6RXVh1AYBIAF2R9N6enIK1a0M3FXEGwZ
dqIK3HetuwYb7k59ZQFAG9j9jPFbgM6Mp0zxv2G93gDib9tCcxClbrZUmrQ/6/piUe2DWrVURadn
C7P9PGZkgiQRYggvj/dEicorXgKbykQAMA0wGWMJqIQDVsZXZpqJg3Sd+gVng0GtFrQ40uMUWCel
C5ymfZNv4xcHEWZQxdDBF1O3b7Hr3Qca5rNkdphfrJjmtgWFrkY/8YofwgA6p5sYu1TUzKX/RJgK
7F6Dk6fS+FjkUGrhezGiqDNxVHqE75rY3UREjQ/k2IlcwC2QQSPy7DYh4U11kSLQQtsQJU/YwT4b
EHyKMVrKsEixuVymRBnsdvKRzzh8SGof/ZcLohlmg4EYz7FgnxcLzqdVL4cyUJQuxzgkgiWDLg4V
Oe5jmMhSt7V+WdQ1BKUUutrR/CworDYL8nYpBB8hdYhP6cd0oY2xxxezi/Hb8SFIU/QXGBcmWUmf
ElAOM0nYbkxrsBnJOS2a3Fe6fkrxhV5ICY3d6CV0SBWpFVg1Uy7YjhZd8ELGvewyRfLCX7s2vQQ7
rrjP9d7iLqscAuOdh/zUXIVfaZtHh2csIpFX0dDTjjBxSVS/dHr5ZDTjeG6fmkY7iau05UClCWTF
2uFJ8IOYCAgYO+MiYF/KACNFSRsxetftF0JooPFdEIAkSCOrR0MdA+iuTEZauIf4C9ek9ZU0V/iP
+vSqVdIgZSmXwsNj7oxTgmz0QHGC/HJQHdm1SJ2JUJF2NLZFtYKYD8LAfY5wLnn7t4evvmO82Jn5
1ioqUMD3vnGkOc8IjHQ+ye7xI9IbH+DsOR05dUb+PbgHJjEIbSBLUCR3VoMoQcNy5dK3pCSVTiqt
W94i6aabyVPE8aTwJCSo88ekY2w4+NLZ+Dve4yyk8SwzdczUCNDw5gbyO0f3ztmRlYAV/2ADeWAG
fzBmxuYY/VdC8sSDk1tDE2DY2eBr4phzHVewl/XUdYXk/J1E4z4J0h5I1y+d/iNRCl40Ca8id6Uf
xX1CoIcID15ASchXBpMJX8ZqLYRd5WMC/us38HSI/7AJap5DD6AoZoOaXnF18iCqmgvJWPEGfy2b
gm4zxsHkgSYUJxlSSBKBVgpmWmcqy7AWWHg5HRAxPxUDbQAOcDu2XpNm87DgrMBOqCHguzs7IzWA
vyXL1/gVhhm2L7mcfBkdmizE4GdSsdIc41kClVDyCIOQi8pSSoZsRpGNc+cSfAtUGPSXLJQ+I730
uWXh9XkdVFcVTyIn+tDwwl0TK6vqyKwu3j2mFKhrTM3WSZwsH/yQY0d7inND65seJurFW/hB3Zu+
iBg/Q747oFtLQq5jzFWFFfCbBKWSOaVqg3vmwOFwMQHMGlY2bvlqg4Ow8Yqv5DrYdcVDkVykZQIz
g8VV8nKpM2JAIBgbAX/5NkZa35Wsg6ZR+Fbr2QF8WmBNgbekh1TlO1yzDLzwpoCntbwWN0pAPFDU
LnlQ/6c5j0y5Xbi2i34TtM4UEov8FCyvaocoIHLq6jUwrfhlbimvPsBCTKMaYg2VXscuP5XXxsVX
HgbbQ1/gYSKtHt8Noc7LHAnvWGwz5Rhj77BPuAuSeGHBY8YrC7AZBJb7GmmIRusyJ4PRyvZBjxPq
ETWDX9MUFX1GbRl0442J6TzhbzJUJIfk/9vD0BRFcZx6PH1cH5YiNiO8BJK8b/XAABp/nlIDK9yp
+AJeN08VTxL8svQg0Lkn5pXhwsyEXiM/kS8TMhInwmRH8e/4NwiYaLPDbCZ3TsIYyDXL72A80HT+
4XiTPoDY2nIA5TVOmhb/x794Ey6250zV1V5ZsIJ0EHnOU0xM1D3OuvnHerIzD06ehjw+ngJTZHfc
w8o62z1nyFhWODSGfKt8sxxeOfsS0cTcmLeWE80j5V9Jh8ShXF2CGGYgySq32mOiCyI8rZs3+1Yv
sLhp8fAiQG2wzzzvATmLaXLm8WE8Lr7gwGnIczFNGfrA1UBT+oCUSaDHnHCJWIf8kh8qMVfgaSoK
WnacF+GJQxWBOToTb05KJFSrlPCEScl3wVRgNzvdFgGaKEglmM1c/h3UEV/95MAAuGNDEJMZdKoa
WDUXxy2kGBGPr2LCBMpLKl8CYwFPQyvZTeW24hhJUMyZO8bHyHOCASWJItwuOjUQOyEfQfQ3ANY5
7WdvY1VcF1Q3g5kP8c3yxPC0zBjwuOXjDjwzPlqejFwecYMrkeewUzIFLwGGD5ZHf/aG6lhAvtSv
Nj+X3IDrJY/4/gEovd5zVsHVG4ZTY8SBglTP8/yuZx9gI9/Hivnx4R1k74wWKu8rqxX1jT1Bqxsc
jTMapTKy91ZXY+fcjdb8ZTK4xcHY1sD/X48gnkGi2ZSFmwPG0J8czCkVmSzibCOhdnJW0cXf/Dx0
+duWyekTqVHZ2PI9ik0O2X1rH5wLmu7b8PDzNsT5PI2Dsw07k/5F/NVbbZxhcEab5mpIojvg900/
+CsHtJcjijy9qmSwVc5jWnNH5Gy0OdqKRa1i4/mEfy76P5LOa0tRLArDT+RaSjDcckhiFkPpDcsI
YkYJ+vT9bXtqpmemu0oFzjk7/SF3cudta0FtpAWy/CWcsz/lSz6xdmx78jmZveVB3Xs6yLNwA+qB
4dWDXsXBY0wgcxG66orpzlpaz3JVN41fINp7GJmxVUdoiGPIzpCDi3W38PdhuPGaXKiDPGuecDtZ
62vXUC5HkdwB+SO5r2/O1wzSKmMEZ0Gg5I+/yK9ywf8/pdxpbfJ7LqHkj01OVDlTk66cs283V5Kp
sndNO96adqefsKySgdwQmbu8yVX2MrBgCe7Z+Pj9/B4nyQhnsZhMvkhiWIRe5LQ4CzVG3Y45zi2N
5KQXgdE0AaF2O93LQLZl7N5YRTHZCtrBtoSzHgzrgKULCsPeSyDg6TCB4bxip7NZWbz8w5swojO7
skD1sTFMPN7FlqNaG0pOrCOkzhLMuA2UgVziy5Fz/+lc+p/gxROsBxCpAa8til8oiCZacOtqCEne
ugW6sChf71BzW3wcHpGOvaKmtmuUXrdkHTy+RdP7uu2JAIQr3W7TuGeaDcarxiy945w9wWkDumLU
DRZ3O+L2i+qtGCohdLvdEil+TY6Yfoh0c/ieNWvadm2OA44BQhZDDTgOqOXwn3OODDlwkHChg0W4
8Nlv3HmEzdeaN0Bndz3QDVV+559n74NBHP2rquPij5eGeEGK0iL419G3J3Pmyq8JJFY0x9uMvb1D
5I4Pb/AWMrEHf0bLjFEH7pAyHD/hQy3O6QKgjQNxQYudlF91nCPPjulrh4eL4u04UQ9Qwn6LAFQi
sb/NPbT9mOdz89Yj7gwY5jWCEtqVNZ71ufeq7RFEUL+00ZRtJezqhuiWZTm75/zuX7qET6SQrIxH
RA3/Z9QdpI7LOuxzpB1iuygGL78DywwMCdnBjgeN9gs/ypnWSR0OQtJnFjKnOtV36FMgn+yLHK5g
QJjmNFT75LLIJtFSMmShXj0OsrRCdB7qLD6+G+yZNXlISc7Cu8xJlODGcXTeqHtdMv6UkHI0x4uv
LoLZUE5cA2Mc2EM0j1i77eG+SQqyR6QXjvxigVJJywajdXx4YSA2F3I8M7Ft2e+Gu6/gsmCPY3+5
g1Y0lQ9wpcjVHHT8Rfr90a/7zObOoxTpF9iGlNXoh0iSz8GcDiKnjVWUc+NsEAWM+vrtXjM5nhqY
17I83bvM0QafY129AdZwcF6/1rrEeiD2BrWQG23LWkKoVZp/0fw7Qo2MKTrNpf3d6L62aW4jiUXZ
NIkiPpteDBgR2uH/ydIx1Vw+3eR+Ac+kG7YWqWTedjI0l60aUsFjP6Tm/I7vfgFue5iqJ8PL6GaD
wOLDYiglI7+Mw8/7nt0WDtxWLbx0iwtVR6JZMZscK49uvKgIb3/FKvHKllURxyIyCLoQrUmUuxeV
lZMWVqEwSXol7uceQr1TDh28zJglDz7RmLCCLGy/k3vN4Dd6Y8lJjtakQGJh/mHhLUx9TjkzNJCM
+k1Nb9JSi5r8AiRqDJvr14jhdLuPmsu4cs9YZkOkBKkKhkylOFiUrvDGUUpqwALkDx+q4OY1R8Rg
JJsYk5zAkjo1UxWFQxy/85HTz1+Eg4NVe63MpLdovdGf/bsu8L1uWH/p7A9p50KVtAxxSXn72YxE
FMXgYToTx9QXCYi6JvzIna+0BjIevCxbgadwiNSv4dKyS+iXuZuexnujY4shB/2xP03m7AaTP1ry
OMmAMJQnrI/ZWU3u6s2fGA1WVtmAEInUHuNwOg25+3tJQdS1OZvdYzGgHeXJZP2lEdJ7KPXRV6S7
ZqWvURT9mU2nOcCa9TGpZU6KwGO00TK1jwF9fVDJ7WVVQAwoF0lMc4+sjVzixdScXSjKSjjF6u8R
2Ue86rQcaXadHVlsDCuxkTserzX4UC6TKP6ELcsosWAY7NNi4ttJxkRq7MlrkUSC7WDLso4lfarn
bF5ghdQet9Suo39v79Hv5bu+NknfrQHE7oZVngeaVqQRmUtCYkTKQkgGpWx+0id6iXybiWMDTmjo
/Tqp+kxhH/fwulkvSqnR3nOy0/8R63RH2ZnZMbCbbfPNAQCyjvlpAOJAWsJsppqtoaDonHa3CXu8
aKqKQ80VsusTOH8rQCGa35eD6ihC/XSeiY1hufVDv7M66kAO3JCfqtm0qm6y0mL3d25xQbUuaTEi
RT1zdWrQxPkk7t3nOWh0I6zyAqJDpVrfgJCmDO+T+qQbZsf67l4kcc1B1aDUuy+hi5sMs1XJp6wE
BjFhgjavy3SvmEBpZFJ9UvcZJA5Ikwpjaq3lM3hJmHyUMSOPpqbeYgAFcBOB1eWPAbWqTNdZYSxQ
jhhTjgBSu3TDKJbprYQnCGjM73pUZfktQIHa33NqlCSXOha/C9ZcW722V6y5GNa3nNcWnuwH429u
TafRYyjJh+2Mjwh1LNhO6KgSAe3iu8Q8JiPqIIF+hTmwQSjyqRrvrtnPJ4n6zHNE5vtEtu6zbQ8I
7gj6ARkFrYRxl2W/ecAYFn/o1wRSORtT2mgx60EDYJKkdgp9rN/ROYsL2Y1IwkkPkvOUlAUIRUpe
9EnVEcFKWkooBnKI1fqo3mVADwY5BOSZu97egMrqy9kWCePbrIYgqtNebMtvkPzhK9XFLegJZiLC
SF06IfUAM2RNDUTKf3v/WTfmYGOt9oScVRI8GXnggkZajRH1fSOJ5lWU96tuw14P4mnHGuhgEtYR
bodfQR3d4VKRYlj79+pqnY4gIs6UNBwpVZBKTeWCUp5TFep7en4T9A469lmcI75xkPvmm1DWZEtQ
QWSl7Dt6d7cY4TMOwVRYQ6xgAjmMbKT7+CrmnKMsUSLuU2fPqqMoFJS9Vjc9oGFxoE/IUYBgg92C
aK30Pf3yimMvvVusT9Hyx1o6/1jmLutfZs+NphBT3ubDcy/BgI57hf4mQ6WTjafZzX6uOzLTG53x
NZhs9YIYaa0BZ/S2n0pt3xDJdKioUKzIQkTll8YvCdDJQR42rDMxnpiYzmdvlYV8UzpiRPcBadB9
DmajfMpsYbMuX7j5NFD2xnePkNIxHOPqNL3cdAG7QS8dlA6lxTobrwe1HYCLD6lqozmX7gSaDxKU
uGupjwgGiqtEQwRXu/UjhlWaGul9Vij0BCSHgwt0u4qrIPd8DjTCjNWtDdtifkmqNkndht/A5JGF
BP0iIZ+A18egBmOhqgeHIcawigx0QgZ6bmGMdF0jJ4wPkdWwunr/BCuBgZHgzxY07duUEIPiD0/F
rB8PaywP980yxOS7JwuXp0JSSiH7/qOwcwkOTPvzyNoTqCcm10MT4INfLpkW5wEgML/T5aB706VD
j40Du7NKYFg8vPbW2GbzlMjH6YV0OpNYK0u6pmhbAWIAZhU0FpmViuDHZfIFBOPzPQ+l+RxD1Tx4
g0MQSMk8q6Nd5z4YG5S9vSnzEKgBJF+pY8a4SaO/LWVFDYCBUQtgNZf2CyzJ5tQFU9eHHkJrLrdN
lBJ1DxmBt6CXIXTGNohMjXSen1Ctc1dI1Q0HTw9tGHMemeqpO0x4NgAEFsIPelinmSCzYFQfEf96
dS/1kY4lC2iFknZx8Na9Z+m1KgtFS3pz99lmU+7noBM2UHWH/HdTo8uoYSjBJdNQzFq9xs0B6nN6
TzQb1Ywm7K9IhPXqmiI2CEppTJR5gB1vbkk0N8P8qlYPNJA7XXSf/yDcrtBEvvfz77gCvyjDhZuV
w0pH3+MBPwRXhOX8MYkYvc/v+y8TPMZiTcrIp3r1jTYYcYTwSjuvMVGCtTpGW8V+ugg2nO1sQO9F
8BbEODQwjnFNhTJ0QA+qbYyw1P1w9EMs59xjYreIl703ZSo6cjST2sHomqnYpyr+OMm4sMl70KJD
eO5iLTqwGe6OSfWN7rpn6sMWL6Nyc6CR6Xynbeo+ArFvIFXvgGas+VG3M8RSo+E+tvGhLArrcZ60
7ewNoOGKmeUkhnKYLkBAMOEWRFhWdwKHi0xBb6ab2uA72cFyFdu1+qqeghGHAiOb6kpT7GETIPGS
o1ymbzd6WZz4FExMue0z+GQovGg18gU1h7ur9ZDgOIe4EzD/ZgJOYfX1n/P64Vz555hj6O7x+/Cm
IuoIexY9fl6K7MsXR082alhVWA7LNs4XNiFoiu1XZRtBR1fxlNYGIhG3XtPTgg4btYOMvhMFHHZk
hdY71O319aTcYo9veWvblSuYZcC1rN/7yrHQ/6jBeSPNkOg7wI6j5d9afstKNBvh+srGGuWdB/KK
xXgrp11jOau1sSbTtyPOoZqFMS7dii9S5MP32FC1P1xLiF21SHwFYmK4OMvw0VaGOveeYre3bmH9
No1jq3nMoKVXdvYN1+VQE+OUCxoIe/2qGqbDpSy02B3FPoGqsj/OKF0lKXVL89ixGldFzKuo7TPE
8zXVfvKS6Vg7FoWiIjfxoVbmWb1Usa+3e4bCKWJV4/zzLmOjrdotyvuSk7gWYjhRH+SOjmumc32q
S32sMR2jmenGfntBDTvhQAy+UMbpop89mFrmFtMXyK1Urw1VHroQyx/2RVPauZc/XEyuZtgwbFMA
S4DLcHlrIn6BvITZxfeJtQ9GIsznGt+W2sLwhnLwcwODdZwVrq77qS06da/Dc8C3X9ynd17fHjwH
67u9HjjWOex5fh1kFDBZEC/K/IGVI0gZvMg4ZNDpePOPWe/qAWtvE52sYpr2RNr1REVIfcU88A0K
YQAiKozJB5/piEqO/ET3jyLMYIc6DZj04cUKi+XoznnADHfG0FcQHRgo45tOLZkoChK33rGeVGlu
k03c7q5ehTWsvVzsymHo3sPQeIAV0ZZIWlX+tf6jZH7YlKlrVkzBOdEQJkDD/PzHvSLOIc3Qgd82
rIZ+8py+va/JBXlRD7g5QD9mLuBNGGSJmirD3SFIuulwiQIwRcWF8aR64dN9XBVHBpVicInM+c1e
Nib82Rti1tufEvL0pdw/9Pm2bZv/517Tt2EDE8MP2v6A2RltMojYtDm46bFTc1ikxOLvH2OUMaRN
8FBZj914tQ61HAZH1J1CeWynXo33wM7GReXaumKqFwsH/jyoqQ6tN/Ugfqc4sduHRsfeffaEGGBh
yFPooCDaWFFVm3kTjGNvXvPA2lsoIApZDkg2eIC5zkgVFBwctF3zb8UUzWDuD5hw5RyQ96yx2d2u
1eWKPb6PI8AqNjiCqWoNSIjAQOoEvBL0yvyr48LOT9aOzJ7qbvbkhVFC59dcGGsiVs3lAFu68nIo
aivtAYSJGlbYG7sMuJNzgIsNmMe/ADuzGi3r4F3wqsNLV5BGRdWPSs7ADDQIEMkdfLedEysTni1g
u7OHoCXvhcDE8AFfDtMT38gGp0IR5GIUDRUKEuj8UHVBH1u2n3a6MCPC4m3hCOwCcFHZBb+AdFlN
qAu1iQRhOb7bBaE8bnlBMb3wSC9MPIPW2ZHJA3hd+vzSVY/IotQjVsfXyUWeWjroBRXl906NRHIq
bUuTHFUE5intnuETfzmPVrx286nwIDcaA0o6GgUdkh8sliwzcThr4wnaHMilFHRyX040AJHITqGw
7hCsKBoGo05vlPVBFlM91BrWvURai9mz+uDQNvzNgupblN3JMa3v+iOADrr1Yb6kYgVkRfbDoOE5
+oTV8ITJoOAKX7OPDYyUZzOJDGfZCBC7ePVxtsCEHgwWFOhLZSca3r52WvcxhV3WBmYKJgcvDMPC
QOHUrbeA+V2O9XD3qIOAZMaekNS4ZkxwM2+r28U1BRaVO8QCWnefi4X3QaTTesg5KHEJKygQRR7F
qnYfmuSZhmNgIMls/CbrpR8IbRLYmsTGbizqLrQdaS1KvIutW8i4i+N+O3qEM3HbPbT37dxHzQLx
ltJdguIDQfmcleRNnauzHLK946vs8MiKqp6kKuRP0OSBYEWjpVUELWfsAQh8rr9ofI812g30OPW7
Hdn4HdYc3H+985wD9lJAuOHzsNXBHRZOtY0t3X/RdQefqjjXY4i9CD2c6WRjx+IWubN9uLeU0ojm
WXReNtzX5rLfthejx4i4c+CgaKqpEe+v3kMub5yE0/PgYJBwiuc1sEawgrn4EgJuMBrsMXwrK+Ht
5qtd48Me01sWeFC20lR40rNZOSj2Cc/WqjAf13vbFj1WycN1JLb5D7KnE6UDC4qBgcFIQbuNNe95
ZC5KJL9g3o5wonQBZfLQYiugreSVDkgE+dnbft3Z4dWnWm6hOy/1XHM71lN8uw/4DYy13OKcN56D
d8tePnOx2XwhfS/i0thDj78kYVq3aX879gmCY7NrcHTDn5JYdhlF42nbLt/c87fPEQmvGFYdhTSZ
xpOHjs+j5kZ2s/C7/9Mpet/xw03D4uTOUmJdw3rX7ItI7M2m7RpnbeuFBxvJpij+U+Q852LFcp98
iWYWii/s9DWhGVAqz/AyaHcPjyVEQMgIZN2q/4TyWI49PMenRotzPKd1fRrHhW8SR9tuExxiPuhg
bQCd0TavUAGNVfumpjBWE5zBRfLifu+f53TzOdU/8QGLyv8RGH477NzB84BDJYUW2SNxIHXf9KFQ
VkEuJJ7cOrNH4R70jy2kv4RSgyubfcUmloXXXJ2MIU8q9e6X7QFll8Jvpo5AOQdYyewurV9Q33Wy
lqWNxg+UmRmrzop8Ud0Cr4n0ntvQOWBAgUJcQymkZdXH0/Hz7vK77TH2oB8wh7DJ6PR3cA5Q9+9f
Q/dPT+tcTq7pkBsgMiatOnzBVGH3pLum07Tz1PFSdLmwKhBYjajE37vQhq8zpHsfVmlwrPIF/MMn
BD/BSlSkAWZ9Vr1BzJKdqsadoJAuIzHIjsmhwHNxkc4UGnrlv+9+tCq206qh7gOq0ZRUlpL0+7BJ
nR4dJDo6kQ3gls0ItLVBod54eSVlJIrSJUQlGWjYM64nset3nshFEK4Y9e2RxAyJ+CTImIypTqLM
oFn1XuQdw1pGepLjNwKSnq2X0We+LwGjstzzmn+hIWhwez73/vRAEj47zO5zDofCz86Tt9+ZojBj
s5MNhJAwaSfl5HoNBIoxZchE5/78DlA/MGKnWcNYqDXo72BSarGNzAzVPwAc1mOHZ2TfTrgEWt2m
iKm8T6PTvMR2tPDrhX/1as9lbUix7eN+cQrwWGNHBvoysbFQPR+ykxt1sy2ZiTKnYxx5kEo4ct/F
MmZ1/oSlzQEZjaLTvFLmxHxAQr4cXzQLUVjiff1bx374nxUo7XvLeSy1mzpE/BNzDUQj5zq4x7D+
n4xBbOSLzcK9QNRmvX4tnLRQuVG6OB3VmpwTrPDIvhScUrr/xrkFmi4HzVKnoEuNbpTyjPiJim6E
xSvjEp3gP8ur3L3Z+ezpyxvKR+KsnDQZCOUDcafNRfyGDEmEbGpmQFl8okRL2277Nm+b/drGLFAE
Kj7qcVxmLUD1qcQ/YKO0OGWUaK6YTQPKldwF9wiQqO3UOg/evkcyROawEsWKBH7rpOE0nEoKaDLa
FNFF3XmO6+i4yZIWgJfh15mWY2fs1ntnUFmcmf6nBxwFoC7jSi9fXjy60I7ZxbbH560rY6jdurEL
ek4AZyf7LjMdsudM3VrqfPICdJBPIExTGH7ZsN7HCsdqL6OaSl5SZreYVut208Vwa2W8/JeG5NJX
OdqOxFB2VqV2jDUASf//Yv/Zwvmk7LBXq+V4B8B7DN0XF2JBZSYb0ePg2UM1fltQXJukYxyGVAaU
929JoiwSdX6VH6FfKgly7rbWVXDqvjCr4tX4mRpwdoG0o8AAIA+xsW5j8vvmg8SxNgUujGXO0tvb
OtDKthNcPaVDxonIl/z7znnMQm5sU3fWoJ6RmSHfxfdVvAJs5qb9/7XGklgmvNppLupR7x6psuSz
3RFKR90ZC4kT7O2/e++esRKmrLaKByZzSiaV/WY/WbYLVe9G5J5wbr94RWAPPSiCB58a7J61XPXh
swLXpic1QW+hz4rgoldAKIegueDuQ+1Hpg5Joopej5AnmtxK5DkaAYrMHmpN7EO+pp6olK4wd4FS
Kk9AbiLf8f+xwBX+/6PyyD5wLU8zEhIhvrbFy7kQEzCaJeQxOZJ5pkfkB4kICVN+SlJwMl3UJEub
7fzlcyzl1YfI5axQSpLPKni0FTgxLmC5Gze8BmAzsD0wSmlhUNvwN8sclDwUUuBtLAx5wP8/nryt
LCT5ndzlE794YcGTymXI5/8qhEZodPFqcK14F2Rtfm618mtFCYKgZIAKqIK48A7G0AT4i+8XKBnQ
7DdyH6I7aXHBgM9g+h2tMYurz20WoQG+GSqggFcoQBmD0AhioM1IuwLrynAbjOcZ5urd1p0KoD3u
vkOoVkKjHg8dCjwAdncL1QR2S8MBZboa9nl3yWO5v8vlyy6w+TWIl8L9J0XkrUDNCU4OZgM61VTA
FAdIAfDXj4U8BNcn0hFDsQXnKuQZW+id0OPrDADIcdRwRfDLWQZLSOwdx9uJqjlYOuTH1HS3g0oi
XAkA3aBFWFUooSFf2AVSOD2MwY4v+5ZndV3wYBz3ZBJIOaPOgZgs6wgQr8NUH1CXD1DPP6KFOQFc
JHNcMEeTxR5YY4ss7Q/8U4CYTwRIixkibcIhenh4LVG1wPmhezr/iuKMyYlBV/Q8+t4VwCJaWYjO
Xyz2uVSOK+75WzBKMWCyCYAkURJmWgVekOdQGLQK8UXw0zkg1nDC7M9xlvDXaYoBlRQhCR4PFkar
lv1IwXJMmKQhfom/wDxYPbsrSNRSnsLgC+f0uBTzuJCHirhUwi6BxEMVA0ak3rLiL8cmgu6GvZ80
RuSmTaCdDO55EJAUo78NTAuZZaXBGQtRsN0m/GGZjud0TAYhbV3amuvQ12gAM1uluxuTm8m/0W7c
w7EHWTlh5sLweRLODf/TbVUq4ytkSmiDaWImjg8DIyt1lok8839/fh/r4NMxZAIEwFtX6gGfDGRg
4j9bQXamIzvjA4BnI1m5sWSLs9MU0huaHKCqOEt7R24hzeSHYijMhbea4yv9ZgRwZYUXD1d/8GEr
qerOf68xMgxhQn82XyL3Fft0XkB39zQeYAdegbARccpi1O9+8HJlk4izROOMETGGfYnTQMWXtMyl
Q3PD3gVgwQ+E9TaIgtEQ+HmNdWRQsLDX6SkyPx69uDsPMGe/EZOAJQVl1gDzE60jWn0Ao7xHt6bT
66KM7VDPAg2gHfh3XiwioC8qc0GUFSk3j6E93Fuab04NphXx8nixmpW7K9gs+WrafI3G04zCp0AL
l+ZTbULv31C4cldy+DnfzFp+Dbc1OHFc04hdGitCBzqRzFNpJTZJ7cksppkvYuDowVN9z4Danf+a
fsrDaRbD+fmPZ49pYMNKdJcWUv3bN/w2rVypmt9eBnsDeZoDM4JMvSL37dWS4JJ0T8BenE/pth5g
PVI6cIf6w88qkjtmrNAUj98DQmGdXgCt/1hfMjQIGi8LU0m/lqMyCnUA40vcuTFWodPZfXIrvPpt
kAAdYhJQuvHu9OIxIV2bnW2j931aPJ1wz6QYNCMm04AVJzzKHDXlQU4oQJxkFf0hi3nFENf7tob1
BscT7f+mCeaeDxznOHFwUsoi8Zmyt6ex7UMaOtIvB8oAOBI8LreUYNciRCMtSxlWr8nR1OGQl9DR
tvL+582T8qiO8eOcR63dd/GmJWPlCAMJmfjrbFLy4GD4KjwaL5TR11WsPqFo/sIUSGDHCn5QDpr2
FmQA/N96oT5Jr41U6IvV675Vp9H9NroZ6okz9D4fQxovrS/NOf2kcgAwh0/+h+an6bAKpMPF2c4+
YJf8elGg7mWUCBZkymbo6l1eCZ0jfYT9I6BcOqyWIIC0h+pxHj4361ExpgXNtEnayXoBdghonMCp
en8w3AXrHU0Z+K5QXoE0in4w0g17kYxDWWz1hfiXTDUX5VAW5orjMMFYnGbtIlEjTbkMgDV18qvu
thyQ7S5JXsh3p1OvpXZLQrijxFTKVJ0jQ2uIDEMEyGh49vuduicGQDAn2cEbLN/POpVTS03P3jQS
8p9XsnPUoYmE53WOeCU1ciKtNVJUyxwiPoMiy1njoRXB+FL2nxJ1fqTM/pJ2Bk2Rt1+B4eKF6B2I
WwbnJadqfYvObHv4xH+BG8mzYp9AiIAlnV9QxHKKSmha8f6L9gDkUTgSqJ7oAxRL6UCcDAfrzJDs
g+G+MpmVIweRf1GEuHfTYbpZ3tCKQE6I3X3reWy11fSqii3gsBZBEBQaIhWMZzvwTXmALBhA+5gp
CClIiNfed+p1JTOk4MVOHVUXkbnxprs+bJxqiHEE8MoJnbbajDh44hHxw+cxlPwJ3jd0+XbelFEK
uu/irN7FMv2uzhwV0ne1lhKY6Oyx0aRlXRNvoCM7HzSIiJXnVjNTAAXARdJOGHUHtPZtGES9otY1
7QVAwpNAPWszQanG2x63MnwrPpKQsagouijGIEZ0m4P9F2gq3kfsOMbeoMPxkyMIwWshr+BQW4mc
LDnIub9E/6lPWbaUhAclKYmZAg3BIJM4z/ibz+lCbsYKD0hKSNkxVI44NuiTLzeagmVKhXQ40I5+
lcEOgxhLrob9zzKEXkOoUbA0hkhxDfpgAoE8i2IEuRSMkI3jjOvk8XTyyBeFshH6eACQUEEUADGN
AwuFEncbKwWAPutqXK+juxDBFiNuMZebaLFF2Aw5HRzWGDiOunXgQ4g6PnN3Dyx0DGgNpc6XhJwO
A3rZYhpAWS4Eu5p0wyP5dJ3hZbEiU4T6gYoGUNqS7CjqSUaItuXd+dBfpLUo1BfqUKAE9VgEvTNu
yD4Cj7Q8JqUvqBJmwEc8QjNczUocmtrBa5RjWLth893oD2fkJXdqOhBWa5inWNqhRdFfvuj0iBh6
ML+tSQ72KJXshU7Ccx1WiyHsJCIzfyDpDHwBzuRbUIYBPiCfwir7b5oG3guN+RUewKj+ki84tyOu
PobFJApE5GNbUE16JUo43BYB8+BLMXeWL9fjPA3Ck91ZxSH3Z79/9nAMXxhTsgxf3MNaEKdb0zod
B6vseBGSSfSe7OF3DXAfsCBbKXY/W56yUYwfOKcS3elV83KIsqdeM53kxcJkighSCpRJD6qLHzag
wyL/uRcYxFUYBpmd5OAENByCOXNsrTHpNCzmpiLnT+DWwMe2bN0U1E9sGc1ZfW3af4Lzef/AHiXx
v3Ui8ewQYESIZwInhDg3CUkNeRtr/5fCLxKE5kAwr/kwITgCpLm0fYZ6/nPasa7DwcAcAUXXSbNA
elp7ediAZWqj9RqoiQa1EoSvZTLes++x1ar3rxTbXBbNh7q6PYFzJ7mDojI5qGUCRj4pSulZU0WE
ZJlCDzGIVyaQRWoBE6zo9Jr0bhjUXpzGs8fs5KNRz7exqxreu1JxiTjTrpoQGp3Dzd8hKUA1pLdx
78MdQOTPP/x/IQU2hc4LCtnT/hY2Yj3nD208B9A90k0Ab9txT3fIC66MKr0rTC+m2038qsEcVBx0
Tohb2ZkldbbJVB8qG0Qdee5IXtAVZ8II2qVQLUowFLjoZsPAwQDsqwQTxUozRJ1EEmkNomxfn+Aa
wSIj6jKzUbkA1sIwJjVHOBGO0X9El28iBhuEKNCzVtL5T1ANBvCf0Hwb/Y4VT9cDzdnO6rR77USt
wfMYgUwkBJXOaoEtkSqYPgsGFgxDUXZQPSkOFiCfn0/FgHWXO4MBD5pbPx6s6y3Uh59rekT5wKSn
3/K1DWPeD0sO4KSYrA1h7EOZLuYp4cikgeZB8V+gwt1Gky2JKSsrxwRk0fn6/TPnJQKWSzTxyh23
vjPpL6mr6LV502Z/h0gOtbYDbtcnFQrR3NwEK9RY28gEBecX7aoefsavGVnJpaUQHEkhMTCM+DL2
0pgAqmtjbLjJaUA+sgm+6zlcGkCzHCySQqLztCS52R458hSfW6rCG016wnbLiZnEd59zsSiZnqBg
+R4IEFlGDrQsVIw5aVEN2PSX8Jx5lJSogpwUDyOvae1on38nMVWzzOrq9idE77HL74vCZZvfChpz
GByADGnLmyEMLcIK3FPo3GA1zw9HeGXEEgyP4X3As3xCAWHG54OoJ50hm1cwFm1OCEojBkIu0bQB
EeVaiCQXrFOCfRVkzoepk0I7Exnwfn0czUhGUFu7eyIwJm3fDonj21re+0vD+ukjd1Gd6/dhhdHu
+tUu0GCeBPNVueM1h+oGQ9NyDlDT6NMYXY/5jOn9ZGRDko/YIoaHhEXefmx+yXeIJHxqOJAkwcDZ
r1Df/Je/n5xGN0IIJ4sgTwe6PQBkL4cHKKMeaL6eAsMy31QblrmkNIZ1JErxwmgIiOa5KDTwRMg0
wBaeCNoaGSV1eGYDqdsRpns2SaZy+hn5nh7QBwhUzWbOTEwMFC49ifXDXBI/ZBvhd4J6UOKI59lq
hUFMj2aHkDf9/We6kFIS0JBVJ5efpINJG3wEAsd0QpyVs9y10RM9eQ2MPh0ln/bIPo6tvbIRUSzU
z8ILrxcwTV3gtIv4SA6SUo3+PhvCcPiLYVUFR6mSRNiiqAOuCYROqDVYcagQcU7p09AvhHaKsOfC
ht5VdwaA+XoLpCdjlHDrrGcm46zgjZTa7GjfniuBInHBwoXe4/GBYdtRaCNCUwGijlgCoc95hvPj
CcCsFKqnHfVG+VIhb0qaAQQGuwiJQgkXftib+8+NRA1EXhwe7+Fpl1Ixa0sq0VFKU4f5JlWqra4r
8qG663j99EjzzbTYEC0m70yOVgjIENBRk97stDEexrm7a6GBwekFRblNz5X6mhYIrYj5ZhWPkfv3
vuCpoQf/an2yKAJqHtM00Xpkeh1aetGG3QxzpycObWBhP0s+ro5UJQ+ZCholMiESglSXpJC119Nn
V6vBASfpRwLPCe/Z4zl8cGTF8hOx25KsjUfG2izh8+UXSDUkfxBpbIyzaA5zCpM+RB9aGY0aNE5w
m1DEmdVqqPDBQOe8CsMJvWCyAz+N0ei6eQ/m3Xwiint8bbjXJTWluTi9wPDOKMcMhahTKBFD3sDw
4QDRQHWuYK7IroF6/86R+144uqvfuDfx75AKrLnz0mznOsZr1mwr9DckJEqDgYBqzykGPnIO8g66
zYj5B6Xm2PiJYLIyLgrwqc94mXVn0CPwRBwb4xluMXDPhNSzJ1NnDexA0ytDIcZCpG7zWFB53YDB
oA2zorfNMdrjegkmnF/QxqLhXu8SVxbiCvf3xpkBmjI8pY/zdu84aQ6wSL6CkRbwtMagUoH+hgX9
vU2BlvuhWeOzZU1Fn+MqTuc8Rws7blmIzS1TRikgG21sUWDh0XUZCGudJJc5F9S7Y7mUTnunZI2z
JiY1IOcOZxOXkxwS8cKdoHE9gbNBq56LYwdQ/3KIBKSGiJ6ELcHiN+8w/6jgU3ATUqXkFqbF33BR
Gi7Dtn5rsrwz7KFJWCLLZTEUmk7jYHYPgCoG4nfQIW4cLHBgBl1vUCFIJjPwXZK4c0Jv9EWD2Fr3
CZgvHn+zAIfxkrBwQJKIyZybBvon0BmIgHB8Wa89ukj790klPtX7p8v1V84cEegIISMcZ2YnZiUu
BlK0xttSXONK/nPtKPd3+xLQiXLxSPGRu3guYWLVlX6CRdyqRNeDxF/Ak8F1VUzmJLQvQgtVVPpe
J5Nyy0bg4fD1mfSMFEXImktWjvOO60BvhySNEk9mJT3i3bwshfWw5lGB1q5bUOc1BhuEv8QHL7gZ
3urOt4GSF14HAspZ0fOmKQvvQxoCjoRnYSjSgKKw4CyhHptXCCvRCkOJDDQSaj08U1HgM/zHhqRM
26HycglZj4ABLo1B3u+YwBZ3SZ6pVT/dADS3mxeXbjqxVLqmlwUlOvhJp/n3nHWCjYFtrwBLoWXc
OWEeOjkBoJDXw9a+fWAuf40B2JThd0DBl65pgWhOCmiKA3CEJybHNRLjt8kTyOufKTuzoljiKW1+
nSPaTVbQyQGd4C3G4LzDNb0kSaClSTECKALYgZPl0/Ik1mltTD+8GpwbiwkO08mrs6uglKoscyFT
uLVNrUOXnQyiUng7iZYsReYGhMuGvviwTWjD2JFenxzEm4xcddVhrsTbBA+mizyKxEetcoh+lXxS
Dg16Qg9JLuukFOVSOErS1H0PEYACXyR6Z0g3w5s1++UMFnt4B8B5mWP491rGo5pdX5LzHhTGcii1
G+BFZBiHm9CGCyWavDQHPQe/HG2wt49ftshCb1YZihCbpouzaJteElZ18wj0UkJrtjOObY2ziP6F
ch4buihK/JzJUF26xDAkEcCtLUe/9PW+QAeHpInzEu0+Hs0PtYbN3gvuszbg+8FUD9aCVYynAmis
4XRs3RdAuJVgcpqD6CCUuT2VJ7ialLrlTmArl7EQD/EavYcgXgmksQ2UfxJy7hDp2Fw0mrvBC9GI
SHo+wDZuvXG6NSDWS44lIQ59VqBwu74DmEv0Yz971Mv6HcBJ5R+HryuOkZSw9A4YO0nvfY7ytnvm
tcYPE+0lGnejpW4wnKNVmaGixFQqF/BxZroVhkrL3XeIgwJiAcyKkGHsIxROoPT6j4Q/7a82qHKA
+D0SbBzmwv1+bU58vSJK7B3EqCTjFcGJX+fTcdS3LNVkxct2l/68H7Z7ojdCcEKZtD2UyIn9FlUt
IlWEPDgy/1g6syVFuSwKP5ERiChwy3CYREUUhxvDLBUHVJyHp+9v+3d3R3ZFVWaqcDhn77XXsOKo
hNmLHh27OfyoPZYXt1Gn9+Aq5fwCjjjAk3zxx+bqnVDtCBv8hSEZXzrcyFNoRisenw2TUGoXVAE/
JZ3XmEHzB+7HioqTlHTn2JggsNlkRg/96Qisnq2bpweno/j4D7JYz+RZXz59wZpkZnn5h82Ku0MO
7AUv28EpGM8eYreYhezJQ4xZTtRdvM9GhNE3HwPUoqPG4ean4Cs9EZGuWFHxDqCOUzkCJ+hLVc5G
N8WI7Eg+M7ZRwYZvo/HGclw2Mb8riH3+O+uRDeaCPyKjPlOU0bHwarg/rmRpiZZ6Be7D+bKJAWV8
En9ZBYT5bSyTHxJDCMD1jdj2cC6LPZ5cHYpJPv/tQ426xcrH27vNCH9bRXnCFGexFnHA9OXPt6uW
avQJiSyadzfRs0czFq31lXA3pjXIgD4hQ407IfC7/kEZNCNNOiEenVqRhGH86aSb+uKjY7tcZG7B
7yWopC+1W8ihLsqMxfKMBQZ7sKwZOfTzndpQpxa30ikopdoDgaonuVDvZQyOmeJm48mJ0QCS5w9Y
FMZtaHq6mkFcBy0RR9+fI5cMDEN0MOI1EZq44NGQUSN3mwHzTGLLJDU8Y6mgPBitvBcExjWlNkXs
CtxzBQRTB7iGybaYd2fvHwW0HdA8nThTeUR4fDdYJnd88dilf6bKXLGo4xxbLCZBzi3O6AHzbD/m
Vx7znLxC5KSsz40Q7nQ6GPohim+LADsIgjgQIb21B7Jm5MJcFewqQlu6qFDcnRGw01D2nJ15GUIP
lN5G+m0RV2F2IKX0C8fOoNE9PTMu2hNtmGapT+3LC3K45fw/uNhzVrTAWxpqhYJzgxM2zH5Xi58t
t93EDlUPrDk36IlDo1cAO5VbEN1Rb0Zt1o67E4Gtgtmtu4QioVF2L2EdsNx4Lnka3RfstyDv/PHh
PBY93UnWGqzefXqvNJ2LEdrcdOayYWoa2vzFWEf05y3jGzwXMQYWnRe36oPEbnvw2X9tFisb6YOS
fZAvdjPr0fvck6qM8hsjsTp8vWSw18INkWy2WwAkcqIyY2qzaFCYUvNI5XvwyqvPBww+OQqGE6bT
PhxHqfak1cgPHL0MW66BLaf1RV0YXqvv8tnAYMUf/xI8WttQvvUTLQ/P3zEmYQXoIEypKPlh5jPi
uoZ18e9oKT5u89+Up0q/ukcc2lipuvsFrvrOUHCVXKoWy11ZTYrSEEgSbI5fMxZJ7uZ4pNbzMLKU
4R1koGMxrjVXZ34NNkWR0Tt6T3FyAthkoXohECZyMc90HqZXRR9BWoBVlBq+QfbhZykY7sn8q4w/
XsJ9AEssEmzVZQp/jLqHaF+m4CPMjcVy6+WdR2QvX9SR7ZrKfROPW0AFJKZQkn6vYlnUpcCiWAcK
wYWvTWgww+wqMTxDU5jUt9sOYAu9MIyCEyHgGaeZRn7vP+LLYesID9PsMfZghNwKJnxssPGv79NR
hAC5Fz4FAK+cGeI8Rw/KtodjOPajP/8/RiBkhLqgXDxqwlzxSaoA3KLUAcCmocMIlueFop0OIwG3
FLlQktFT4305sbY/hymGKeLFA2rNnnuTB6JNIboK8SyBRQBOw2eUGAEe3N/xhfOJpCtJSAZH/sWT
RvcTJLQnTGnwpNxAheAaAWGATNvd8x7KLU3gnY74FTPtvByROIH2Y1VCd0/lTdhgD9Y66Z1Rkovl
mw+cSFrA/ugPxLdW4N4NJGGeCecKQVlkRUDBUAlM96vRADddtjuRnKcEbmKXAFOS+bdrE95DRRtj
SDx5MhEFX4k5CiAAZFtgVwyejl6Pvax73QAxjNkZOUgdAAVO8RdnPfAfEskzzw2lPU8zQ0Fx9xU3
cTfhMyyyyxJRGVKsn1HSuwuOOp/fu/hqY9m92cgTwiSVpx5bKvK0+ewkyELwHOGpdAjNSR85HOOw
9OlNaYKBU0gyxGGUXX/cIDYASrkEfu79EI9128NfDiyn4eRJgnWcRsusge4R+unRj8sSqXzpmDft
GTmygG0Q23ObPKsurOGdzFXkNgEUix9jylwgS0qUYez3eDJjtSFCxYbzHM2lC2dbRRqtPK4QVJB6
J94rnOhi0NTOj85bfQ1u/u9Ng9uEuUFn8g5arsQaLn/eXacAG5+fPI2RneNVW3wh2JthJSAkoXdx
y544ZIBpvr7MGB/BsaWaTmfJsBHwnxKFVuWx2pIwPO7Y6pmCKd4Gn+6zgI3FPBaPsH9vCT++eTjp
82gRWDj7dF2JvcXmjVOmNzsi1qLOlwXc7EFxC74LCcxD/XFxh2sh1zjw/l3yXKGFdLCgdAH/XNYV
yc3EWngt7PVP5KFcGbTzy4FaSFifdIXMI00sexPOByuIJTTsPh7L+HSKhUaW4SsI0XxlgQhBMmBn
8IMmVbwbyC+J2bTYZEuFgz4HFI8JLdaBaUpAzM+EgT4JxmOXWy3AHbp7NlIx8RIuDrtviB0W6HxI
6YAb5ozxNtgdrrN5zj9AkBDNHfZD+HrjKkisdMKJvWniPaDovl15QIN2GoCHMfrr9SreTcZwhZNP
dkzkpwxT0T0mSRFuIIr0TtJtgIjS/jL6Y98hrAW+kLxf+D01bYZsfB1meYCqWehxw4Wyz0blskWf
ehR/jOe8rLniwRFvIY75JtbPO4Q+inY2oaal9HVn1r8Fzs3U7LwAAzWW8xjdgq+1XHPrTsqIvQDW
XbYjuw/iApCnH1xKHNLXw+gWjIaL2dvpDIY/BiLPMmuf3khPQIpi1oYf2O4w2uetPwbROXZkUkzD
YMhp3xjn3R1Q2jdEVyTHwAmQhiDT1EMMw3jvVCO//fbZ4yNyIjHY+9C0kGPXq3BuFpCYrp+nqMCC
tDtNlan6XH6MbBCihy6drXOLMHCVoC/ZT5t8wX+RjYaCTnxoplwybCwjMb+nS0rwneHEwsLDZBp7
yEZ9W7GnHJcpRYjnsUnzWMT5Bbhkw8ZOhQ4Lv0wlqIgmQSrF1eFv9cuwceHakQY/O9MM6R57mFTK
qIjxFmCymOagjn4XKhfGwRI4xcR3HZGvhVHw0izy/IgNBuBrD2GAv7TUeA+uxu7HIWhN5DedwGtx
u2TVdCqnf83VX+rdVRJuWI3AK8GysyUSBXsfHzw6fkW5pPeA3c7Mj7NssjcS/VdchSrI4PIISEgm
MfUGdmsppTbUmGh+R6xbJDmHxLjHSKO3SLC25p54GC+Ir8seRboydRxPjr4iW4vjeDCg/ZJxNkkF
3IlGf7qjTLz45NqHY41yIXQZtRFDC3aL5R4nJW5xV0cQqRDE+GhSO9JyMZzt/INxCLMaWjuDdO60
jgcCfYackn/g85NOPmGI5Hpw/20QceNK0wBZH1OvN+9ODD4o40N6PzdmhxbvrYv0FcXFb/Z/ebeS
tID3F8UcwH2SqFQE6MfsB299Dv7FHRk+pcsbyWPiFSsdTyTmpDNK5Dxk0rsh8VocbfHqayS49U+n
dRmwapZaXHWnpDxnGOhDuaQ/vXlBO2bb5LnHq9cL02SRQX7EGopNucBfgdkpqKQ0kWbtMCYRi9Ck
DcLroJvZbHTJc/aR6pGz2d1akCbLATAEqjUnj2mfoLNR8Isd8QO64x1D8HGHBU/vkGf89ueMk/jq
sMGZmfAghU585bzNiEjJ0tRAjYoBGbYL0hMLgHwgEiTEzJYFypYoOfLyUpzdEGU4/T6Z1BJaTKMb
cLSuQi4Czr2MQgUIPUXT+X00V1PTKUx6XZJs+fXfQSGRMskHV5F9NN2Obn7yzSFcbUQe/VwTERmQ
8UGdxycXW6ZkupBxm9yklYbAwaG0CGkZhE/5+UNdegDzA4z1gYeGfOgG6DGMSjoWnMLbKJ2wRKGr
KNIEMTn8X+lOFqjXoEvxj7c/Afzusg0kPLUCsfC5TYgCVCEcYIQqLK3pGEgeZoRKkzOadn5+LqMF
8ai69FI0LasG8vTtQHtwu6RywKCOPB2mMUv4P2NYFSCqnAfirtd/RnNKBtebSicmeLxQEoRzNH4O
e1BR4FsGcCpHB98ZDiBRzlrUk9jdMkEDmMUqRcocEKKHbzpeAWxLbZXnix7g1o9CdhsQTeg3uMGC
N7psZZ5X3D4ullUyrpLDZ0YvTkePoeomXBUl2jePmajcVLnt4v84xQUw6uOGS5HCBL2rDYW6UHzi
+5TvZEy+4mAMaD6ob8ezoMHG5+IeS0+bMDDHplplQABS2TU8CiVcIAqoF1ybcc+n0oOWfaXQl2mn
NGMmlrniQbk0lFv5G7SOsQN9VlacdMo8XPiLiAPZIeQ5ZFvHa5MNS7K4JHWaKYO06GxtlEmElAN+
ZORs4SGQpCfd4xj2eWabM7wmVENZrQCqAk4KeL0dn4p8HP4BkcaguF0dj4/WHLQpxzRaRrc92GgL
cJ1V2XQ34Cj4+cO8dSxcyrGAJqtISOkLprOAuh9Gwe9CWBnCi2mnE+DLQwD7YXD9Q+M1YIJnNClm
KXM4hQBYhENrjgOfJ3XpIyIPd31KAHu0KXh5tsGDR7Hl+7X4ieza6AbFeP+2CDQP9lrD4shn2AHR
cD/8EDoNMI3HVPZG2Qa+1uKYhhayZHPypG/ZxlLPM0mnI1WPV36BRGb3oVZCHXkHFFzSI1LPF8eE
MrWis287JT5wnAtJc8aeiacQed7k9ryCCwX+frzBYISxg4Bezq3pV8FNqDslbkTu5gD+4HYS5i/E
rU9g07gr7xIyAWHyKBE5UvD+PFqYXrHyReXp9owpzy09hkvxBjKEbz/HPm89O/0TI1JgluDDpSKi
vR62P3y6CfNeeqI3PVc567nB4F8DTpHtkn77AH2c+VzBbIWBtUxEMtDHMCccfPny7hd30d/2JltK
zECqFMi1koqS4K/++LBHXRXRtRT8OZEpqEUrSi1KmgVFYTAQgm97zBzGE+xVFnTzAw/H72r/JFy9
HHDRr5gbhy/kCjQ51PSYjMxRdVf0CNowmRoA1RjR4R834rRNV7IaWpRv34KHSYpIUmuBJa7R/NBD
cpmA42Cw7hPpvSS4hvuEUc+NJalytkkepz5NHm1jJAUqDzcZNCCzlFrBsD0kJ84PtKmQUSXlV2he
2QZCEFhzSL+BPRzeuy9OItzv4UkJ0yXttxL8Q+bYzjJGbbc8Mb+bHpdWwHdPsWfHiHH1YA66OUNY
Zt1C5e+22N2FV4cyNe1IfyepSVdFx2E625FMYet/VFRvbxH//1MVGrwwVgQ0oBpaSZXhIb2BwcXx
QqdPvWpQ3dxZFgQvwpBj6sddFaYZW7LLhSZva9A+ef+uvnTFjYBTKidjN/OKQkJ5mGCCBcITe/sY
S1hMf316gErArw/YYwHGp5lgbN3iR3hDorr75X5hEH/xD1ennGgEdDCBRncP3YLeavxmJCJpKVAV
GMRkv9jaHxEJS3au3nfAjXFDvzcw8slkCYSyyTzgfIweRK+IBmsBy+i4xF71/e8lBYgxdDM8hbaf
AH70ac3cvBZTfUxf4JChXtRZrWPuGslMVASUUwogmiPqRAfMue12FwSusnNQUvJNuCR5uwn36tTi
U1ZTSQn74T+Yv21kJUrdms4/S5u3cRIrtCSl+uK0cpdthr7ePrwPqeyooaGtFUceBGCKUbbCdQqv
aM7mt0PkRkx9Bol6ytmceODunCH8kSMxS7Ed9Oi3KWFkayi9xOjRCXGGYFVwdopbDMSYkxnFEQPc
iMXk4es+/Cc+GMl9xmtF5wkob4WbBtO9t3D17Rku5kwoWOjYI7rU9i9Uc8qbXhWhyYsaP50KDPPB
0Uir8YHrR9oVLTQByhyUVHuZbfwAfkb4PNIXOSioHGTs90pIZ8FQzsMYPIdhzKzdphOgPN24MVCb
dId0FJvbBPUAbnMQ+2ASAk7tVb55P7wWeqCLbw3t7t4Mb4V18m8pPhS53jNnNebsvpEcC3jL3+kC
r3y7C7aJ4xXTp8m2yRkU1SXer/suRv2Pm2ud462uLOC9fUDNtagDyObH4vpVZtuvWl67/4hb/U76
JGIK3kvvO7VSI6W5LZrsrZKyAI69M8QQF8jIPnYpxso702xv8k97sXddpjtIrYjaZ6hRF+zTzEXe
fD0GOp5MCNjbQ7QG4GLfeHf3O30dRmn/do3KwWW10CEdhQYGZZXX0vyGqazBd6du2/A9+UJIO8dl
+jWC5gntXPSMGdwhguycICjFz4nVrZFxF7cIffuhBU2hMavocQ5BU1etMjzkWISAzuqX4PNU+3Fj
H1xZPDtlPqPbObSf4Z4zVFeESDQb4Q4slIi3LjzpwzdsJPpwP8a94cgwUcctANc7I21GjcE1PRvh
i+1jXo/t7iN+g2YMjlvVGNz4RI/IUnfTbZ1ojFuZNnhBangHxzI6XYNyrmH9vVcPXd0JR3v5rUtg
wSRMbmzVy1cXurjudnbqYCtzH6BmwP/vpKsn5YnlP9E5PbzvIShJENR9NBX79R3rXt0/YyAINGo4
zK2ZQVyMsPkKW/uA6YTuahObnjflgtgd19Igcx8s51sr8xO0dfWZPGhUxjcwyZePgRSzw1n9CYyw
o/uYJF6RN/NeufreFzu2t3uoQ4z0b8SCv5GT8i2ujX4DuYEIO1zdcO9z46mAIpAGgKS+cPHJeaf8
ymP//GA0fmh4ho09mH+ddzDZ0BiheK2ok+5xqNSZ2uI3o5oPd8Gu3X33jRs+C24n24/uO+875a+a
nq3ad2dvYeOyHXGrDE66SFzmGmHHbyRPZeeXot3/MBF4TOApLf1/HXIf6+L+ITG7NUQ1+5ywpMCl
sLvuboEheNO4yBRbE9mTNoLk3+lbussYtjFojXjy2M2uUQu6nWsWrZd/eakvXrrM9kLKMrNAgx6T
zTHeZQbKxlo9WFOTDyrzDLq30T8hNDmNGYyfG96zDavHqVke6Bou/qvhYbG0h/FocxPKf3Xlf9ve
dxvabQ+DuvbB3wHQ7ZAQvPqnOffteqATeaH1iFFStt1Ht6NqBpCza3qcyFxpguUCQith31rq0vD2
T6+DMYjuPvg8yAJ5GjAchEnHNo85o8nV9hgO4CHx0t0aJ1XsXcV40SsvHj+yQDZ09U+2v638HbPL
JyxG7wyd/uadWyKybL29E0hi6W0var+PKy1eGG4TZu/D/35l0vDxCPjzy+UXB7qdex8Bnu40HzsZ
ozgOQRR2w124H+xHrUodbwrIUN+HT1xjDvEeY+OmZ1T+HlNZfF7DyzFqgba92+yVzhli1aoy6DnE
zIGCdvBE6BF0wET383C8YLU4zb+ze0db7LwYbAYNTB3RWd5r34qqv+MLYxbPZkA3OcI8YFPA+3Th
73FwwKdnH1q5Nq162vTyVag79iG0gObb0+C2GoAEe9stEelc3MbRb25OWOxY+Av6NxITdO+KJKSj
9ndVd9Tz5GsIwHXvyADFgrEQ8DctLezYwYHgq3J6toMHE6H+ldruq05oAw9Rk8rbO1shwUyPtq9V
apFfT8EZbWhhQP/xyFP++OXowFDqpjr/tI8yv2w8uhnWbXLnwt0tfH4jm4/cjD94TXxUw1C7R2A1
VGmGi4Nq7kNCDx/3oD4Gp93kxWp9q9pQbw0oztc7PlmzbT08NNXhHRzK2D7HVlO9XmGN7aZ/HM7/
jh+vxNrY3b6cez46CaIm9g5NUVqTvY2fW18Uyjh7OofUejnrXcBIhlYdm+VURQrPgxuDd+bJrhTZ
X9JhfJ/yWYAzhk/MgOnZxLcGFMlfPgZcyYzUbGcAmZXsJUJ8v0B4NUcOWOE3BicGgf9VMRnwTd4G
8NuNIPz3QLPGrxUQKjMAMGItH3TNoOv8e8wGM4nt/vo9Vq5jQ1mnAyBhcyyDs5rx57U3tosexA9Y
tMhbtmhUewTDwLGgQpt9iT2cQSSkfnxmbbK4Pl3eJg8kXVAjxeRsMhGiCbkDxowvxMHDQvFtnjnH
Hq/XBJXpA+KJMdXqt0Psj+TqjdTR/ysRdQ/bR2eIbJj5Dw1FX0arTM9zdEUjxkLVerMx/mpoMxvo
k5aP+Svi94SekyyZipoFqg/hpL12MCP7yq1h2ODSS+st7rmbKsuJFBc89/HgQjTGAK5MTth0j8kE
Wn4wIf6ZMWv/Ag1AtBcXukTK4yV0l7gnxXhwmwbvYbB+Iy5H2jDAIQmkCCZdk+/r/ZcTyN8PP7P1
q3b+kV8sjTikUYpPcLUd7m4DzDLNro2JJYOuw4TneTEU5R79GP8sGAFguMdcrrz7rHtxSfrlwtIC
4fXqQPBojA1E2AG8iyPq/Q7A8AezagUn11qJ5HlYZqXz106YKjojJKTt4QlHS+8BG6qGazzpbsFQ
YGxJexZDfY3dTSKBzEKZAVzprtfQzMr04C5CJLekrqNTCUFF+QyC5QfDdWMYrSf8JP859ImdovRT
gvNQ/dPVTj2Ay0PIkJ4hu2fOspU2BL8Aj8BtP9nk5z4XE87Iv8H6HUJ5sX34J6DtzBdQDgKZSMmV
o7gMAXaKhMcGyRtIIFAAf4PkJMWZvhp7heXSUdNBfWRIhAkjcOJixsyx6TAsL1a3ySukXw7HHCRg
H9e1hfTT3fU3iyPtmqg2f0+NOJFnWbHtJtO3Asx5UOMz04aqSy6FHKk18oRkpR/SYrVY08r/h/tt
ebw0iC9ft+ePoVwDO58nlk/zdUQiAbkWhq8IREjTbkFcnbnU+SJ1Wd2JDMqAiZnKMWQFW3OZfb1k
IzegLW2YvdgB4WSwC8MLVWcuET7wB0NCU6adQ4g5JUM4vYLuTEXOJ/AZKufPtfRENYEnORNxYTeS
welZSGwhLBYMWgabnz+0IMDT9FXghuHskjnX6cD7he3xiFfZKi5LmYYJOHD+QzBECseQdm/acNIR
dpUj/HVUugJlhJgjyiV821PEdP2G02RDvAR9zOEo1YU4VXyGfBokvBuuDS7v9OUf56u0eB+lBaUN
194FjpKVYw9s3KbFAVeM32kSCw4cMZZBCaAS4DBzQBdHz0IQMZCsKwgli5axh0jOZk9ZMT6zQFG9
ZIc/uDEbUH0f/k4XwBK4RutznV2YJCHsS+vGQt1peErOpklFhEjtfXNwVRMwTU+L7JGcR1C9yyd8
EUiqPYIVhLOTQ0ChTWIuSVsXMqu69nqBqO18h42c9UI4RrfFSFXUWpKlDNVD6DmMuTc0SPoQ4rnT
uIBFbYQKBk31JiDsB6GaoATcB/F3mu4j0KGjbx17D3D6u1dqzvGPRXOhrXKAytoD7JN3CkLTThl4
QXs5lSZDK/XJWY80d0GFHRamjm/sLO+YDTJs9GZPOF9NdIFm5YkTkoUDy2zJOHt8xgYOHBGRbxgv
BUeXcM4JEiiyPKADJFv/R1R4aFwzTLEZtgrhe7/WzywRGniZFl0mC9xTGFwbzhHburU+5EO9PuHz
oBYXdWqo6h7oF3U2gguWzwg5Td88qS22MovQOkbXZ/gtQxoW6vmbAQhjLdzjObx1MN2MtVZkDS+t
kA6kzPnSeAf7T3B9RebZldezMGYP7sx2PgFXaHGObdqNp4INhGMw3Neqt4fg3ei2ola/gUyug6HE
aNEtB7cnjhx2eC7e3U6mJ3StJ/+7PuT3py8dYad3i04Fvj75I96PDkPEy61BSZYrJe8uv02OCeWa
hqXr4P4BEN5mLX5ol+NDXRgZVfl+DRFlm9F70Zm+kbgY4TMwybyyJs+18XdHw3iBkeLyvvkf9NxD
f0HrhM3tU3HFn2OKYAriZnoaXxJIUQv4CNOd7Zpl0MloGdQFK/cdapilkCA0wBzNExrsgdm7w9RS
5j0/hTk9z5oLAWhwPeDjjDhMMcoBosX5w3kAfrErYYidim0wm80tue+9FcxFHszdP/qQbGOisN+0
hYIO8azhgHpC8QYQe8OWhxCz9UH1KUgPokufL5/sXBKeA0gB5MqRJwlrrQEncJCFx36MXRz+fFil
sGcq+H+UyY5U7D00eRgzez/uN44mSe5Swa8hK5SWQ1JbjlhSqFv7NZypxJRha4YdoLKQomLggNLH
sWairgXWB/KEig67RIqoNYFbKGzI6iVHLWeTbfymlotknLVnG6ZxvrAbif6crds3yg70U/2ZHPMM
CUWC6wrzICmgU8AnMD0d4Iq5wPiOtCW7TWQKCY6J+AgIkzGayK4ktkwPN7sTBBd+ARPYJQMP4fnI
3kpD5Xf/HUDB+wgT924AUorNxYZ3xs5GkECONMXkYOClZRoZZlovWzHDAu5j6BOBInpTVhg0uWLb
cIDAim8fZ/CfrpTdE9yeq0Q6NzYXkEhytKgzaId2wGyd+emYCUoIZGXWpAfIoEhwSQyOPUSsRGvd
gLpC8GHduYyW4y/Oq2y6q6I9YvI9bpJ2SWZPRbIAGwERmTUqXepAqgiWjof07/vTQfAAPtBDncbg
VTo8ziv3G67XdSizb8kHTwo+wApACnyWRDq2t+MfTMg4HlxO7j/ESjNii6/83hALi+zLOJDiDTCO
ShZflAkdC0yXQzQTeB+ULJcDnQ8drJI7mM0mf0TuhgXNCCYE/ko4OcSxr1mC4/4yF0ifpDJQbA4X
0onhMuaLIUBGJ3tGe+nSymEj3y6caoBf6ZOGc9VB3lJYablZmOqxVYshOxAcBV6Ds/fJYxPLk39a
1dgrbRkepU/1cvWOh+KP+p7tljoOq7CItoVRwsugQEeoscewp9Ci++Q4rtrB/ql0nLtY0iTq0oJh
Vtc9KzgJTZBk8IxrcOgEjQNSHM7MJvSKf+P8Sl1GBVn7zWf0bir2V8kt+4TI5pgMcM5wyMKawZWD
G+HG92F8T6W4hBTClBQ8FBnYqvHwZQJKtUGdLVTdvOIlgOnUvjfx9zDdf3p1YUhvsrbXGq0S6LSa
lGOAw6hUxGUTpHnjmbCA/I+GHCZMhAvIS+GHwsjmDKyLtIrFLHXVnYce9lX2eyURH0vxyHJYMcgr
l1A6FustgaN8K+/QAkqWwlLX+MKKhu0Rx29hp0jxkNlMUID1pDzdeQKAzu/v6IpiBcn+jydsey/0
RHfqmfs7WIClzewuwQHIp5uw/5xOW1kNvMvf08V8h6SEXmBagq4TlLpdP0INqMi74LEe2qmZmfGd
Xhd7DeRuUHqOykbXC7hHBYHdlY55VoSFGDZxhsvtpSO+7PwXEmt7XE3u+Nw2QAsiWkkd7OkVPsAG
snK8IKIZdOjcZ1vVk/28Bsq0BVO6ZiAs5cM5Id5g3COG1CS0S0XLPupehxSK1nQxhXrslqx+mR1n
HX/FQ4dcegLVK8gpWyDzs16w01dS7h89cKkV0DTipRBbKMXNY7MU8haXvM3pAEPLE0EX7GxmJocd
RptQ9XKeIY4Nn1gSbpdngzeEYzrDwfI8YwoEU5wl81NSSZGLDfPC1bYQNSj5DAc6EOo/ZGWQwBlD
QLqDfvZQA330IFWamRMPwthixiC/est4O3lSvk95T+zyPzje93naiZ/mKaYspiDsgssypPz2KZ5M
pwn62aDvp5XVOeG4T+aNSujMwW+0/dZN7XJiEpM6fcWtf5e2uoOxDW04y6EeIt87YVljqVvE+T36
TkFkuuXdaZv+E7fAhLwRKhfSK+LXB3q9NjXjxqCTvbodmCFxtdyGlAEI3E7xEcpGQrnQveDNmNz+
OqbEnuypL9gecIVzX2R6hLeokd0ebiMDRu2yKTwD+Y4HVO/wXAYlr4NhQtaMjstW/1yckfSDgQwp
Z4wdyBf1r5mXF/fZtVKdNQl7CKSkAgQ3+4+gAgp3q3ED5i/S6mLfbeS8g0PBtnQUc3UmWEiQIfG2
KRHFOMVMt71ZOWCkCcvmGX8qhQe4nlTj+NB9RKfxHdC794WSGnNsbUOQUp6Fqt9h4noqqrCcAoCd
wnK4zWuQQAqqGfVLJ7NiAbYs9QTRDLcZ7jdArGPIJTTsaMEvDV9b7sfbIdXYYfUM9GRzJ9QBwnd7
cIbDyUd2H0E5bIGU9049M2MEtv269/SzhWpuxtvs0b0oSniAsEa+H/OCeLKG5zcFr7tlmognQ7id
7oa3uD04+U1MtTEwiZvTT94Y1EUVW0OZD5z30YX7hQOpAV/JUHrS6XWyBT/D7aS+IjWn0QXbHO26
FVXYA2ryUI9eE4ihS4xiUqu4R3jADNosmJpsrWI/rokuIXIYWxFCxFIjvFBidgBkL6s6tVK7S4Nn
d9v978O1Mc6teo9oN+qoR5cKMgR+Z23cnLJLnmKvzE0ggZvL13NIbE2XWBGUVZxDCYMQdn0KuFa/
GrX7FThMJW86s8Mq5kda0QcaYsIKx1d20OlhAQTDDZVySMBzaL7cRydmQzHP6s35wtsRuNgwghoi
OeZUXQgNneyLoYztPkin//p2GSwwUG9Wam+FrCVbUQI0KY65w8+IX3hyiWV4xI18cXUuwBWnoAXw
Z6pTaPD2WFJ7DOmWd6QoOpfls8LnuNNySpyAJkwAnMpSetQ0Oa+gAOgtt9kMdgOgQ0sJ7Aj9cYU7
A9Ruy6PQ3fWr+BEhVzPjS3ooo8O4w3pc4FrWP8Z3zWsmhz3Yio9R5P6hFmGb3WAHdQkEhGccq7RP
wLpuezytlQ7GGGAPRfOxQ3lzJk0iYroAO7xZqztOoS+ftUaxz1O0SIEBbpLZQo0U31bgFN8t6Az/
3xqf+6/J4hJolwDFV+fii1VfHx8aJrRjuoDwk9vxM+M9HPYyb/lY6jVhUsEwgHVBfkdT0fHQzzDA
qGCwli5IRdnCPRyJDD9Pezymx2KrAqBGrvhdV7WiJjj0NY4Utc9QH2Je0XF3tJiDbfYkkfnOtn9N
60BL0M9To5d9Wuwx/ZyCxIWVNhspAjmJu9FEYSciduH5yS5OL1ePUYwhsF2TGiXx4hSwpUdYFDax
IWXFwgQj4Ns+IcczhS5/PPTtl/P6o8wlIrbx3/Fbj6s1TOU+WpuAp9XrJDo+VNofRuFraTu1ifHH
pggDP6/nz/VR1dlNNERaqE04tDwOQ47ED3RXiEgZ/vfrva8nyGEOsCpuoYSgMNn0n+r9D18IyHal
4gdjvhvJnbt/e3VP7BGZj7g1OiCR5DJxppexhkiK6F7H9zW0+yo+sjHYogpF0Sr/5U1kXLwxH+0U
cNtOcC//qvkWyR5XhRNY1C9CLaJT0ieHnENOMBqpOsRC0oYRmTBcJZ4k4GX4LZ/QHICS8Q0U/TF/
kleHylCvRTGlJWKozUuwf9xpDzu4m3cmbDi3PpEJf881keLJNf29Lr+gTrnPOLiBg6LQwtrj74RR
zWnd8OTvOSITDXTA9pqDcnKLMZ0pHr6+eXdvPq6dKTMQMZVcTBbJg01I7gxGVJsx+Re9LcaitEno
e2VxeFbvjayKlBWiZdCmK2NyxfkgwQs52Xl7qMDVfKeeZcTHCZC3/vHaXE4dPd8RrgVjloC/ZzUM
qvnVRYnEnSPAydOSLZeSf9D+5M5euUJM2WtkG6wvlhJP3jXYQj6TW8HXNSuGP8mP8huYpSG6IbRl
O4fqsq6Dei48Tn2iJ3ws4+8AVoQXqncaC2VxG929T2zM6bZxb4KWRlsJS7ffWmMtPULijIjImopb
GrNxg96k9Mj96RAntk0bXfnu0qtphGhf6KlRG/QBnxW6fPnOKu4kaJ9C2o+KkpO4LnSiTXdLZU0Z
wjfIirO9xkrYb/wcfweEC8p6iRBNOQYXiu+S7+jivDa5Zxd+O3P3gCuGNSgJbWwjIo7ERxVmMe9R
96zpp9umoqqzivVncKN3Na/0mKBqo9DHNsSOeOG8Ck5rOnMeB6mTMYEHKGxFrLm3PGB/VbBPSwKw
eAi5uAL2sHWPjis+Axda3lcl+W/IKaBukeGA4woXMtB7d7YOSNE37zEVv1jxsGKxxG/++ltAZudp
uqaNAdsDa+OQW+T8ABPM+dLCmolGzPp7YqhT9nl2gd6oxFzs+F1ZAaImuLqv6Ow98sWEnW/Ox2Aj
wqt2KNqI85/NJ22s9uMdm9ht8OwdV68INoGPatk1V0QI/dEr5cKcxGqOppMDXG7frwFdPUbk8wDp
Lf4JsUx6Uaoe/xTcYAW4rHEuHFvYHnwdTMz4Y6v0yHnocrcoh7f+Pb2PqSO5W4yWKURrd8HE8YCl
65nNmtp4QZ6ZZFGKWlEH7q6pn9F4w/Bnw+FWfybws2hKSsU9+esA7JGIzi6TYlbfLxVIuddkXj4s
c/nAesmbt9xyImIQqmkIO2jvce9nRtDb0lXjMEh+V2vQGNmDOpWdm/vKDq5P6BL4bz0nOI/Nbb6F
UcwtZotW97HYIK3ZEPGc4Z+p+wy2fnafJlurQdNeUf4vhmdetRW9EefKpeMaJBoLiCKLDwcoE3Ks
yJ3qv/oVV4kBgCLDifViR2yIsnxYbRCJFs57udScW44dAegkeRdePbp3xQhQ4g23qdUj4EkuF4zZ
BjxyBCHBLQfSCnk22YXZL5PGQIJ+eSq4CuZg0eMVAB5t0fn2L5PmjMrMEULiw7+OmOCKwVfUT4FD
ZBmISsEiTg2+4X9pQZDdDYBpsRF6uBdf0I9vpcBWIMxUoysCfBi3igqkxbTVZwzOdv/ki94vd4x8
TBcuuZjAY6I8xoss3XqdiLIei1s86uhm7ABlfXFDsftPfHIplhD5Dy2IiiZR3Gyv7hOZBKis3NEx
yYuZkRh4OnGgeFvMA1f/Y+nMlhXFsjD8REQoDsAtm1lxwvnG0HRWFEEFfPr+1qmOjKruyjx5DsJm
77X+9Q8sgdaKZlz0Pq7+FF42LydPiPmJ6AXs0eEbjEZi3BbwlgZb5fv+JAX/YpYIp5NemFUcBTPX
5vfP3sQe4bcKKg1DC45q5I7+HWBKPpj3DaAoY9KJjSPeKT+SB+Bzb2ZnBs/xByBHmJKcaSgfUJqI
i63fCHEU+xt8IROGBchFjRM8QhGSrRYM/3CNYNzxgSMtI0m1nz8DlHdJqeDZ7f9I7gmtX6V+taCU
eJ4xCOJr8WZSkzMuwP7ki9vqMxxE4H+CUgUsWjaJJvObJttFk8Eo2qU+LFztBox2m/YZhCFuANyH
eY8XzAzwS9hY6O6QJiqBThE+FgFIEz0r3EeIVCAz0ZzoMaEOR+aCV5o/nrKymbVcoy9VDR+LHZy9
e2+EMLUh/ryEh53fFTtBu39ZoXfBrIFRmRUvcPhy6b+h0+MIa6EG94RKh47lSOr3w2OkMRKcK2cs
CytVszD4coRayUiRFQ5ZKuiMxucn1zkeZzMBYbkabHqo1f/sR+TMBAakL98BmqH/SwaD/qK5Rhw2
4JaDqijG/lk862BrtxJrzr0gu5yfhPixKaCsIQBqUBmOe56sBohO+F2IQrkKZIlJeP1b0oHaV7JL
ZAlFT8x3jpq8oT++GR5r/OplF+ZAVh/ynKADGd/TEZ9TlEg4twsxAeAR5CAYYB93t/FFJ4pkxT4g
soN7LG5seCcyFzLvDnfS4zT+2InDuesOukuM32nBGCmVCxLgRBXDwufHgIbOlLCaz/MVi1a2uACs
mzkrhrgYYWwe3ju1/RFcE/i3WLVJJqvgSgqnBdmkkepC0kZAGw+bDgaP5JTTO0kcO+Hnl8FS2Hwf
BZcMxiB7/4x/IvWZCiE4dSyo6dDdZ4konhhhOlyAiG1+kaxR8KzXSgFb9ubQxmvXO6/W0EG2zCOd
Z6/uD9KUySCo5TtGS0PlgD4G6AMbqKd/dQgaCCeMQP8mVBxQnKEU3VQDf4+bTjZmIex7aBxs796y
d5qN+EZBipVBwmslb7OcJDLxP2kO8ynXrVHtszAxNIkHUDb4Pz9EZjOURzjP/Y1xDzKn5NWnUGeR
jCHN0yjyi6zfs7qlpP793ZS42GKLwKAQBnwAi4oRKrqrnsHrrtiG8buTaQCL+vidsVYuwzFIoPz4
SiFE5DFo0dY8O1vhhjYoA7GXoyKmlMyxZIGIyhyuG0Bvn7tV1B/VCAvYDMCZ2KMoj5j0eGyCYubI
QmYGyQ3MhAt5RGOFjIMTVF5owQxlBbN8/q1cxv5CapS9jOEt+5xru+earU9m78wpRU0WoLtiN4PD
AJyMTiKgZMH8maOJSgFyJbgVVFYlsjHx3SG9PUCJqpR4H1GjowqS+eCRIouBAAA8MC8xivjbUXBA
itwftRH8X/wIJIkMg0JoHNhc6Q8P5SssZgYGBY+jvjgI0pktjKAFTi5KhpdyO/9/V/8DvFxlDmFP
wwCWufdD7DgBJNH1PzxQHd7M3kzdMJqBFu8nObZoLv7IikFDLfIzsUOVTW2McyVIPVTdmevSfKNo
G7BT3pzujjeD3dIHig9yeLRal42a3RXfSrHn6pvJAgLClvkKg/g/yBzfJ/bi1C/VyWQHNYa9elyA
wKe5zJ1QBFskA4hRLyztSOwWNooA1IcbbV3IJz6j/m9vMrnuxAKejtl/2E+dY3VAexaxIgErmIrD
YScdA8xkviR5UeRgewMpgeL6F7mb19iviyncXganrMYeV8ymTVHN0xUtOTsFLve+OIYxi1m00OMI
oyZ5KAoAE6mD0f8Qcce9NlbSrXFYkE7HZbh25k58spQgVIghm43MEpq52G2Nj7z0QF1qoAcy5pCO
luUpZdKTJoTaj0Fvya47BzsVbU4R7bviwcBXwEBmLkLo+3LOBfehekKnDE3oMDokmZXh45B7UjB9
6S6iGeXPR23vGBZsk+g2PN4PMmKnJRQl8r1PaM7Xxkh5ydEFb9xxEQ6L1/oPJ/ITzuaYNgEnrvo+
3Hs+YlNugdgNcnzLmdKDe03RwxnjQxHitUF12Ee7RifNAcTi5elzMduBuLmXzo/hVxcfjvlYC9rj
3KmWBnF+EakTPkIhcs/5uOhlrJH+5ry0QkUFPn7Ex+Du4maGSGqJZhk1G2JHBUM42JcnOwC7h5KI
lhtP4aP4CjNqq7ZiHH/vypHZUXcGGDKjJ3N4M/t6ztr0RflGenOwpniGQCBOAtXL4UDec4dlwMQK
+jTt2fGINYj8hMgMottoZnJ8iuIQIwz4tZhRocFDPIRQgztjuCXt+QobeTbGDF9EXnS+HX7IL0Pc
05Ao4JEHD3u59HCVk4R2zoiz74wVhUbLvQY54iXGNzXsqz9+fMIuBxoBkcBEwdQsoHlzpLMMxrx+
kRwoCo9cYYJUR4pdn/OTh4uNBk0BacQwKmr8tiIKfPT1R5Hcv1AJY8CDbAG8Q7ojQGrO3dLBHp4i
8mRD6Fqg0NhwSlEt9V47hFdQFLoxbIIWz8txOLTGF4cNgryzdIQElffOMBQ0MM7QeObCLMJabrRp
OP/ET0rex21CPzaeG9NecEQ+IsUn5YdDUcV0Znnvz59CuenpNZILmOZsd4QeNKYcjWPkPYWoyHoW
41mOUvALk+IF42kmrUlSDKk/Ll8mrL4RizdiG3L0CBNE9O01sSN9HzO3Vb/ANZAiVtalTC+FFrei
xNrqcLsiDgHUZLnH7BLBhPiooR+QrgWmp0BX+SFhLIVDBW04jlKDO5GXMLBe4KxAOba1fjWdzK3G
hXcwXOz/FvQKbeTatmgLY+8DP+/smWFF5qFqhxIEs/EWjX+vC3+ZJ8MEIgKdQkRNCnGfboDKKdtN
/vlfDsD7YHUNZgmDNqkzRRQwn/MkeBYeZgyxzMZk9EydQ3mFVwHhuEuYTXu8V5mT8SD7Pyga8L4Q
DfBhwCI2WIQYRE25lOK07qA1MknpetVWzRgZkTuyZUAFo4shuGVLtBtOtqwfrJ99ZnZ9NpoTRXV4
imBZhYi+cE5AO0xJg7se9v/tf5AX1UBsF7dQ/BP8thPG6jOhH2IDAQPva9LVPMlxp7sgW5nlchmJ
+g7ehQyUZ1wkFYE+YVCDLQz9mmSxbVfuY95fXSem3arZgst//ZF2GIlMl9MaoSyLQrq5u8o6UD2c
jvNmcM1omTeWZ7yFc5PPFRrszM3cw4hIJXtS0WPjM4kCuh2C8HsiTukjIIpmDh5xjBrJrRMn1FuI
AJSijRt45egXklAfm13SZRbTECs1gnICWOn81gb6lcigKRop4qiEZYz/D1ck+iUGzYKYsJexugP2
rzFbZEJj6mKujJB4MjLUKO37HBWWi+UaXLwASyWeIURJ2hrpjjtn/jLYHG82woHaj51YV8OwBS1v
ch3CeNytY5wUIJyhIQzQEwjE8bF/w/m+O9nvpdpnRLoYI7Ckgs3CJfepd55Rj8/jJZRiakORbb/H
3wlgiDjkJJw6yA1jbFqHDkN2zsUEUsYsYUHux4zTbogkEeNAJGiPKVMN1mbc3cIBu0/bEdyucHpP
8MYF6kcHgmqRxsMf7xFs96igv7nDWO6qgwZtkP3RZI0b9C5IlIEABM/FqJWTFgxkgNJOevLGejNb
xu0c3z5KTWnloFDQZMnqwnpGhDGIL2e0gOYQg4u/2Z7chkKOEoVMDRj3GKAbhPAQoXd6ub0xJeQe
zz1oJWyJjNU2SykNhTtRC1BiqnYhDaAYvz3gKvCl5/7pOI9vgyxVaz70M7hw2hZUXdo4n3cpjbt2
l5fn0h/9M51TjHzVwSR95C84B5lZgtY1TNvglWw4A2PLsAXCaYrxkFC7xBqyAyuCz03B82fk9qEU
eMQM4J94WcL9IOEFd4avqodk5jDl8kRozrDQuQeUyavWUcAAF53RkU9BmWys7r4ALbKpne3PCK9p
qipK6zsGPfzrOm9T2g9W+EoRXEgnCecMcxQarYSKT5/sx3gagRQMgF74oLhQweeZctudt6ifjwF4
Ls6bPv2IvPpYcnWou0t2XOAhyoLB210IjQ25GYN2qBWTJBFOMaPiCMm0WIfzYYkVeXsYp3FUZEr8
dfAmwV8aXTxsEfq8Xqwf0dk5oiU9+5ysoJNXvwi0Pv9pBT8a+v4dW34Jgd6Ma3XjtBQmHs26KJFB
6Y9Ye8FQY0vq0kM9TlChm3jSTk0oef3Vouv4B3MUooT3oRiLDTOU1mbMp6X4hZAR9Hpn3P5FbnhV
X+o1ZOpf/zt5wxvgvMTv1aURx5Pi5eCcAKTytckA4lCiYqKrRr97luKBSh9YsYQLyjnDUSfGHyjY
MGwxPbwDgXTv8fWgKJ5yn7Py4eIFKMVcm34/Hdb8Gx8aJkW+v+JJJAkVPeJgybnxbbBTwfSMSCot
CoR0upLdk4JhDh7T+zocDuwBhtOhqqDapX8Rvi4WPgX+wZC9pOcRToYQoQVJ7bXvDmci3RGtUTrE
6F1g/CMf46+60NnRKH7Ys0bsp/bkvoB75LosX4okRuj8YNYH1ehxf5S79uekg3OLIVY26Py10Z7b
wbWVitgK9z9T7iu0QCFoInL8ssvAEjwk2D3yneidOJw/uNXv8f2iemgO529IHi1SL7mbRxqb+9gE
cmRVMxKzH2vx/jyX4DjON8ZIE2e2v86im3D4stSpE4NIXgq2pXi//3NDv2DiiGGAJpiHIL1ir5n2
6NQVOBEAjQideWUHiw6iQhBXR2GfYKk/+CyCIgNXwlqNxy8q6lhnj2G9Bj2w6z+q2YzS/+p2caai
E5Bx02m3T5Ht9/gqtqNlySvJxgbSJJZaa2tJ4zfYrTEzWHK7xgnCOWFJUD5xO4TDwmFKTQg5+BEi
81kueYWgzIjbq6xISiNtTBXMGqCDAnzjnWWAIcQzIEzsBVAYs5NEhspcfQpf/YP5C9uYv2IHXTQ8
zvBEdh+6c47SJEpAyHBqIgpyMBoBF+KRhi4atvu/kZhhpMqQEL9UNUaj9KFGcpbKpfagYeKhyp7B
+o5Ig4WdHaAkif4dunu/4/p0WTiFwMNgd+XRa8A/DsetAHO8QaPGw2Nti26W00OKYoBhjORiOGrY
jPGC9z49+MBP28w5w6iq56waTo8EtAtASXHiKtM7qQ4wMpg5n4llzEt9BLSR0rPyqELRX/RZQJD9
eY0lb0viCihsaeW4FJkcAbk5oGjceH881rzHvzkIX0Jpg2NQMKdIpZGIIJmQA964U+lneG4gT4zo
qtxtznvGt/JRSeH1yX3kA7OrsHqvfzxAbhM9G3YQTr8vbv4FMGRzgofjBx67WkV8jkS6cAhiyBLc
7WOw3dZARu4C3HJBictG4iZX8MdtyYAB2IEuAKPEeSDuGlgEDIfhL7C9F5J83IKRIbr0W6y5j7sG
dBhSPqQzSgiw7raL6wEmlXHvNOdEv44aiuOWDUR78MkGUL/FLOCOhcGrS+XHPn2n7e+E7MT705Ef
JQnfFbmfpu9gYET7hb9RtuXs40tBVOYNSII4QPVRu2FF0jrbu7Unm8Jcj4WurfvI2eTSYogUPE6e
shJeoRhLYJ6JIj1A56u6W5gNhqIr7di/ULMf+3it8Q1RBjebzkOOgm0WxoW9+8ymwxjNk718uUva
vz/HphgBlWXv0mC4/jprI+EjMltPFV4Kc5TlvJN7LuHnvTbEb0OiBp0QoTLgmcftmorJTIxWAES4
MdnPJYdDjDwri/lgC08KloztAAywxAB6c75uOW+GeBkAuT1Rc/Oef8UHH09I4s13Lc9rR28mpK+4
PFPV3SxSBQgU19W62VZkGGCXX4ESRO++WbsSOK+uUwjwR+7y3d6VA3xboxqHXdXgq63lc4CAuaEu
hbcZlxDX7J9lP2j4qw9f0KW9tj/bYt6Ozq1+m80IyCgsITW9BroirPwEQwPqajv3il9wbeEi5Xa6
Qamst7r3scWC68b3I55pQ17bA8KoaYDgZA7JLZRBzuc8fBrAoCcSLu3HEqydY5Nyz9HuPIS2Hp04
FmU88luWpZMaTnWZZfrhwQznMrveIa7PubHXoFYf6Dlhq7X/lb3W8PxYldX6k3vfZR11NG/5cRtR
BsFo/NFGkAaMJd9fj4ymIzdHG15hQ7+M3ufHDy1eGIA8y1npXj8R8v7S6cCYsWtXf7jfE3dPw+X2
WNMIkThSBJQQjB336GcZ36hviL0WaQMXSa1d80geI/Zllw6MGrTkp506zHcIk3Apapf6Naw2w8oM
qUFSR9P7DzO88m24mWTqqu+yOWwNGYRpDr7tNbG3GSwwfHUBSkHU3PeX5wYo8YIyUy2veVh5LJ/z
ebKkUF6aZ/7MlIGXZdndX9D1+WTW30f5uboqJt00avbfjMkgmYZfi2jl4PeDdYduxs42kZ7vOvZL
69+YxOJIyj43/i4/pcOfX+rhObyHdzPkP6yEazRmfC1C84I8g37Df1/6F6R87Qjs6OpedoxbH15l
HitYWv33Sr/GrD6D8USphxetz4jXCDvk5Z2o/Onvxh/Xah2w+Gio+9s1cseArHXvwi9BDNblNbiy
FdW83g3sxyiHVdNjaXaIP8Mh3YUkFK/v4aZmCfus7coxiuD5cE3/gu+CydU5xvDLRv4bvJ6DJtM5
6sHLGXnFkcARGgbOhvX6NbBE2U+M0EdJhlPlXUzFei+d1tAg1hdQivcy55G2TJ/95g7Fl8fU2qyf
d0e/u/l51P5oWIpEnQu76Kca4j7we8dFMbiWUbe1fFXDUrh2ZkqrYcDBcWTa08JE7mf47c44cxpl
/6edObYhPqKQVK9bnDHs62/wdmBqcNdAfi2cXIwwd7L2pPGc309uGZlp73ZW6TXSzj0tj7SAuQd6
UyRZ/zpNR3C8zVhnZZfuZdJQ2dndjJvV4nyZPF/wyF7dnnVyi+Y4NRXLtJOTombxUpuh0ZlYvJnk
Np8Zh6MI83SWyj9udnzqYt3C+ySqBLBc+SAMN7FEwsidrqy3qTg9uQiq7Is4ihqwvh8d95UNso77
NgN2MQKhJ7p6oz/yGufwd0XKWO355+r9GG/a7xF7FaJVS5Q8XNdm/f3XEQkycIw1NQEpdEbqlMQJ
dRWFKaOYgFHMrTxQolGWPCbmBKFqq1TdVijNmkyBdODEH+cJQdI4/uCL7e8aLR9dMECtHT5MO7y9
bEJz895mA7KtJzo2fIQ+/2xa1cYsWxVILaGdExTgtsyAAfPG11WJxs+/Mk122u9JwYR+m25R7P19
apsNP3PIS2/3M1J6UCaecqefIvfJII1qC9Pu8ob6JSqFwOhSM1uHWVRsKFeclVisGxfKcGlNcXel
SRl3GTGu3m/TPm0cpz57VGrFrrRvf7am39kdIsaJhkZkwVHtWOSs4uS9ZVSy8UYIsnGWwvbGwFC5
6U4ONwl+Np/eyX6QmfRFEYk80v7CI7GnIX/47ZEKaYIUO92VebUPobVRE9twR319qZMfb68wOn9g
N0lSlhDPxYSqqqipmi3v3UI7o7bQks9BpvurP7S4TW2NtSCWRhjAi9Ep3aZ+JxRTEK1b2G9l6uVQ
BqXLVsvvnKcUeOLwmR0Bm9CFgmSOyYiHFigqrO3n7H5OcLWxSne6efg2HFx0mQXqFT4mfsfHnwt+
36pPcXWCaLFqUlO/3RY9gH3ToidjNSZYf/b51ion2u5T2OdT9Fqcy2mL8oJOptUe4LhBwFhKvW8Z
rv4ewGvBEzDzcaO/vQfNjrLMyv78dqTqGu4Z3gMClNXvTTm9J2RuBosKdib9BoNM+G/giU0Ci0gd
Ds1brE/kimw2y244TzcuRWs31igwmiPwBdgnL5FoXobCTMsh934BcVkHzI7hiySW0WftC/uGsZfI
YzoHjN4ldXD7BpnjAWDo+rbU9tPwGI1I8wOBC/ACMLsqoSnwVvwo9nNvs+UAcuX9qrxm7cEdxqoI
gaNdI1NCYbBsQTwwnB+tnlsfv07Mia23SUTwXo/9/FWrMlc/RFYtnGCKVninf6iuvoHB4fHaVRmd
g7JWaU59rjEJoUhPMgC+U/8+zjO4Srdh7h+/eu+VOXwtFHLzCqOqVYY3JmhndBQcwSGsDhG5NPgU
Qrwipl4jsggCUpLNBHdvMOu5qaKa61Ci3HdFka+VQaMdMHyGwoXB/1G7upD6c+gYYvxcQCayHbFt
4/h2dhe703sxmM436NnPgO2Zc4aaY1cPKaHaqjHnUK1tELSKuvNFS27x3V4MbSbHc1SLqQoP6UCX
hwEdHdiPLtGatqYfHunbY4xl4iNwoo40yJRBr51k2fisrVswwGxryDHlM3HwCrus7CG1id1lwwY9
A50YUw8hszPDzZj6C90F3I/Chi+7M3oPJ8/s3WPEkf7WnS9omxF8qeNyzwCUb1ACltt1t7J3+kHv
OJamuurzm72tIFvdQNVqxwiGp2Cd95fvpfTL2GetOpKLV+xOQ+HmML8hLpRJ4/ECdXIX4Ir/C56k
aZttJ5xOiYkAK2XTZEs5vMlhX7zpX8QgcZCuIPpV6pGLQQfAfsN9P90cp2H7zQujuxWA+MA6rq66
zxEboc2vctsSQ+roMhqQu9gk3fpZAkKzh9z2OYDM5+Q/yhmv9WnKPG8jqqHfjd5HzHkBcXnjAcCR
u+RBbWGVoh+elJTYWGTqk8WUprE+bU1Mp0vdrbhmZuOxfJQXniQ7LC9hJYy+9m8i8U6rQrdXKAWu
zOLMYEaHlVXqWDcVFCGOHRwh0AcCIUCUY27xngxyPN0R++GSwaZGuHv87xdBVMFmiP2w1Ua2iR7q
14X5nQ3aZnD7eRob0Y2aynnCtabeaabkQBHwjXwdCpXtfvLpBsf+8HYaEf3KkBcqC0mdZJ5CTnY1
iI1ayAudQ08a3TIYprOc/dxkIzjeb4NjwkuBLglorwRT4A00+hVNx7WV3FVrpWEnT1a5tnwFFW2/
f7/0vp9pl6QLu6TwZJl3OW1rF6u/bnyrVd7o6efh6yxk7Ffmbm7xFQJycvXTgpavdYqOsHN/E1yC
8hkqok81/9GGvVz+rZ1CXscMlgHaeLh8PzY2Y2SMxJ4dDPVnNwa5l3vP1M/ygDLzjp+MW5LrOPg0
V+dQN6Vk+xkhFm+/8HFZf62YutFqoq3tm80xRdnFXtc/d22dcaS1iy5vUcshLeBkn2Lz44I+fQGm
of3UJK8E3x7x33LSXYh3zwu+Ko2mVThcP6Yx5SR1O4x+887subsuXINX8ydbxDf10oeA6reuTd1E
QzekgSmiB0wm8NPa0VH7GO7lQbHRdT8NxbeY50uLfs9ON4neiBssFjvD4cTO6bY2d0e79KnRGWbb
v3zc4GWe/k5+o4sEXQO9wcAAkmrUtOwGNfgm4byRtDUokvNU2pbXxtkgFS8dvLYbIfPYu47NTGSg
xBte8FRvWDFcWbLhblF1/EK+DgvLbx3JHkuhy/9bdHyr7bVNP/8NoZ50Uqct7hg0XnQ3tZu7Gjq2
tgs7tW989mwvm575CbGHfjlF0+kmvNk25gsnShWkg73LvwhtMfFlHLiVejFggzabgnu+jw3mPnBs
YImxTzOl9jkirjHyzN+BaBKPlx4S8AdOLRPITG3PP5HniG/WuNdMaIa9n8kHo61pQHTTPAp5Cmgt
mZ8/6naN3lr4qZ0ufdGVivlKg7Oa/x6qE7649Orfs+gZYfYNkdLpJ/sKH5kicfZaAc0Yoz8XejDj
DqwK+oBYlI4gh5mNc8CR40uokCazhwfrb2S2oRzmevj8BJq7Wd2T6xAeXKMk68RqqE0XY3TNP+QL
NhZCTw+NsN85E8oHH6Oa/Ovum3QUgQmhAcsPXg87rHbM/UISTf1vRhgguYpcX+a2P2HRJMvH0U9O
pYq2+2DA7nZ+cYMuvYNByim+6tMvy+bJW2KE70vIV5pU8M6pcMl60w9wG3+BlR6ehVtw5eOm/37t
iof30gCOOif7ZvS7YU2awDOYXA6VfXemzQW/7WoFOca/XjNIK/Upg6KDpNCu0vFL4Rmz/rR5t9Sb
4rx0cT4IOZygIrY5AZAv2eZ3/ENvQiGAwnn/1oed9aeIPl5nfSe4hd4WY0UUSp6JLa3/bqg2hmGW
kza97tt5fJmCTrSGOrGHIjTAeN+u+XMut0Dv0Ynraw9nlDa60zjLomkqe7d3GqczA3+G1QXFocPL
Pv7zQeGSz95LhRdiFzsKKv2VJKMXhlBPVWTeLzhnwSeebuYF5rBBvtqhOcMThH20994hDkfZ0Qqm
rb5Gvmp3qrsEOtboQtzbhNGtxcsbnywohcmFPEgClB3rHRlV75mKGuXSEVHFcONnxr9yjsb87RIb
+WqGmx9acFXHFj5OqqF7V6883NYvhSgvrexXzY+/UcElrIAh5TdHUkwdLnM76T1es2csThMFcsw3
Erewm+5ORFwc5FOzmuhfnFOl+JQ357d4nhQ6Ux/V1tUjLxpyLtMhHtHiwsk97eymF6jwdfRUG01C
gpmEmHTqHpskRFXG0FntNGnc2J7Wnw0egK1r+NGiHNXXJjk1R5iAv2+B0Ck4XL/q829kPvCYqeGk
bqiroahqcKpcXoEJhuAEqM37H96BEn+Sb9vHLTwjCPec3F/uCaJFnkzNi8oZWEmXX4UadLMfZadj
6RRlG5r6DjVYuu4U6vnics83hYWLATUBrzXScLRJ2qIQtg/XpsqYPzzCDF8HZnrBnWFuXflfeeeu
QzzKT/ZFC/RLz/phF4OYu+nVG+Yw+soM30Wv8/I/2Jx9IPkpWh1ipncnHD70cmp+wweMOu4jk4hO
bDp3jq1PaLifbj9LQ62kXekGm6AgsGlaV0R/Necd8Lu0V+uDqqFetAhdfFJ7D1REkxYPFJJ6fPjy
XRxexvuuKgandGJ23fQz1rsd5wYWDf3l/K/ZcJ8vdgOKJwuvmPodg5yfd6a176RBy0g++iArRp1r
0j5N6ib9Yovx+R3FL/GM/t0kC2vSgiUt2UzGG0DQCJpW8vgNGUHe1QpGzjNs3z2EUno+3izRJaCF
e3FQo0VzO8cT9jYmg+kUJ6aO227Pc/ySOt7Xxd7Byr3ay+m3ygRpmNKtqHl32idGBnAXBKJxGfbQ
uTmZ1XsUg1Tz01coVkfuuQuUwVbE+MTtNKZNDLPKk9vtBl1j9iAQ5/VuEnA6MJsHk3lY08nTA2XP
xr1gQGpr1uDMOryiZyA9MX+4RosWOb3NysbIev37nggmJYrqmjr5PfmWYLIAyDqBZ3U25Vj7Kfx3
TGsIY9Yam9a29vTO5Dr4EuZBgEpzdO8CLxost9cqvU5In2tP20VwNXoca15BCvjP5XC6GwQANkLa
V47N6nh9nAm68822235H5WtKU9qgZcptIpXeUXYmvG7INs2P/+ios+l7Purb9urWBXHa+eGz05r+
puwVhVu3OFP1k3vmETpwVCQJXcLKtCMU1FZ0HiABszq9NA/7Fj0XxOcH0Q94NPxGLYMd08uRsr2j
Xz2sEIlacQ42U/a0a/IGU3oMzWb/3PS7TVxoG52JCTWlvHj37YD7aQ5hXVS5d2ErTcMPpkT8dOgX
j3tQGT367udXrmboLh5SGhDZYlAdthS16uC2Z1oNRRCvNrQ9QHZMucFwo1K32wCnnFq2tqYRhYVN
vQy+2nTM4SlViE+xrvV/x1XdduFos8vv2e/bcHTezkibfbzC+UVvfH9ENfOZXoMWw6oL5CyPUlx6
iPr4MAbXzNehHrdf4qjH/ovUZ/xAwAWy1qZGwmwL9UIh034MVxmpaDTZYNF+SR97B6v9jl6cG3gE
3r36pMLHash2aYOiXvifWtVRdw1g/xvtGaatzFT4dw90FDz0w7iH1zAOmg0lU5KCLRuDoYd3seM1
8LFaMsesViVFx+fnQFxDrho8sYp3GQJSqaNRsUaMQJ8La5pf6SlEZwCHCy76scEMSnQ+R60/1phi
UaGIdqASXhjdZ6nuSzLA9oBBad2HCHp8nEiJkc84S1BaZoKG1UAW1DAn7yYV+r6g608YEgMA0JpD
v9ODmVWppIt2A7mepARBqDJo4tWXqpb5D9Ywi8KwT4WCJQufHdlPrwgKRpIU8nVwLbFrwK4jU9bo
TAKOwBU7TB5kFIPCnfE0w77jc3SdbD7+IJsTOgBTW+W9VNE7PikpbpjusS13teDvGEvBCc72ZOO8
gw02cgerFbZIiniBf53cNqQNnAYinGJz7FvsiUykcCecNk27jcm2N+kynf/ZrV44KVvMIf3Jbdbm
ryr2/6Ydpk8pbdg3oi8ELZ9j8fPh9LSgZ9nmG9dMKtxo1Ed94Z7nI5BnfNQoMzgez06TH3M7wNc8
XL6urvE9+W0u/79o+Mlmr/2E85PGJ/e2rhZcDac4tM52KJkn4Hc4lIyrQ9T1XALuG0Nq8h5kLx+E
jQteIO8YTUZA+6GwjEgIFKezySZzInRpblIJs/ytrr03lNvvtjz5Mi9LRwNawmhw2ne9bXMWPRNQ
INAgDdNmDAxRrfTclWTtpdOtsOpAMxEFEc8J5w5fCKGh1p4xfsIP3Rb7gUvKcZXC7zCUHz5ZySYw
IcgUVWV7qDNfUmdij9v/YLeR/6lgASczhuSrzz+pTu/bwrmEL0kP8TIUGSkbB7stNxOJCjQmvAs2
AABD+C10J6B4oHeDD5TNv20FQM/P295Jsw+dAWUIVnOmA4d30ae/WS3utb3A9SqaJQFlOeQOssOh
rCTwK6X3YCiqreWouSGAOaTxU3lpdHeuzplfpmNAqes27cdZfWk0xuyq6OVLzLxtHdw1UxyQN+6K
wXAbSxVK/oBBDASdx9a033wEjPr5Cxw2rMSDGTJ7yNAuSP7JQssUHuKqbtqdmEr9owgjYRzMIPa1
w51fRf0VO7k2zsAH+H2cwOQ5RqsXVP5UVVsI1F9f1KLCn0a2gKn5dRNosOzFCZ5NF4ZeVasnCJJd
miElxPHZx04JnTo3l8ara5/nXe5uXw1E1v4njRAl1R4q1rG+eqSocHcgkH+EMr16/PFQBmoWwB6F
eyosK4c4dNlbamFe/aW8bEAPESGUO6E+uOx2LEFo94Dqm4PA6J8exnacqtBHoQ/BgdPWpn0dzHKb
4CREKf9GlwO8Fi6fZSk6A6iaG5UujthcE4ab5Aq9KWkWiACDZ/jr9kw5bBiBK7Gunl9S/OEvc8PO
L2yhjDkYlkPfgfMCANgOOkS5qpOQgsRoApFXT2Ji0327XjwIkZ3p6Hy+UGB4k4CjByZ0BxRcoDc8
AhpU2DIzLLP3D+aVU6LdSZx7wXe101yYEiGQx6NPf/gdAzbdf6roSwRtPYVZRwAv27mBw3GpUMsk
d7eEEXWa9plyn/4pwJZkznwGQsex0YOxqVZiZYLxyfYayA/WYbbDJO3YZ2Lh7WZCTgJ7fz6jJd5/
V9x74ZfZkjEqNiYX4GPOAvgMF6B/Y44VPrMxWEpOVXIzSqHi1eGIMJKvGw2EvTKJMGexmSFhGw1f
AdiQhA4W4WyFZQ6O9CaHA+JXuA5A3gTxMoHQ4jQUgR8UMVj6yV/jDacJLnDaX5wncHPRNXuMZXsQ
Sbn7sy10Mh3uFTQHC44A7Rz6G5BSedd53FAUFM4KyStBK+wnDxSfBXYlsMugSifoUoRJg/ARIBu2
z9PlpKl9dDzwn/9SUweDl+7AcD738LjnuyMefPAJmpz0cvVwiwSShAFFwDTOB7sbo+oAVecVO7cj
28HLiwwTOsEsgKP5F3tl2ljYiHsPkwreQkxvJUQwwMqk7rdMlQ0ikohFlcnITZRagDVfrHS4OIg9
f4YwInLU2fBqp9yQ4apmFVAguB3qzDPqQfn4BqMft4Aj7lwg345X+XwwsFCpQV/TgMKFZ4n5H+SG
hAuQt7qKMGNiFYcUWFi3rbjwLcamxAs7MIYIJP4SLfAY41ubsW0cyx2J2gPNkxH6y2UqnMO3wL8f
9We5SwpeThaS+KELrtyGjdhFejDGMSe5QnFhIeOreR2gK0FJ9fxz6cHTjQN3hjUVAhXeC7fDTq54
7flIM9hhW50BMRMaDKTFBYUIuSvad8Bul5n2XLiV+o+hBVAhM75YHuW8gII0o/KbcbBsIZ3nnC/Q
Bh8T/rEXFdMdnHtY40LVguJG6hVoCyPXGEYOEXMqWxMuEBNVA4SMKQsZUKhkgD07qGbMJ+kXUhDN
W1jrTrCEq8m4YbEnXfLrAoB/Hgh7A/EH2zR0/Te+qMPJBFxCLbDUs18jFm0eQ+0JRKMimjKGKCdv
/1ExXGxvR2dCGTJ8RaS48LxO3jHKx4wh4PJre9Y6M4vnjthBroG3dU8iOeoAkPp1K9i1XQ5HRz7G
fC/8Gzh4EmQkNF8Su6jboIlQAqdKvgSCzClh80xaKHC4E5dh8sI6gYjOQ0VFman/kXRmy4oqTRR+
IiIcUPSWYkZQRHG4MVQ2zvMA+vT9pR0d/3D67K0MVVmZK1euxagQgfmqmeImGhh/4ibLmMP5jeCt
kuy1IvhHaCLBs5cAOBY7NIkIJzQeFpDjLrZAZvijkLvlzEzxGKF7pXizM+4pYPUWuiDmu7Hi7dRd
eFxYjJ4jEVfiqIBiPuySCa11q9FH8XsAWjrhVEV38GGVTht9KRd1be8aIkLO2duRaQCEgKDzMQ3N
joUMUjl3SMlkCs0jF+9l+d1pz3k22HgwlZKi6S5NWBC1ELX35Df8+NNp6npTeVLkjW2YccgjolXH
8yyZI67cWHNrznLMKoBCB2MP19U2vaaEX/o1OaytD4knmu9COExQkkqVMa+Riq4Dm+tnOAjj3IPa
yGqFDfMwPzT88fTiZyMYpKwm+MSwOTPOHhZ89y8+DgkNgvvjl5kLl1j63V2MWnKmPra/YD1rrGHt
MkomI14tcQp7kTtYOZrx/K6cfeI6IO7z5M8al56UE+RIBZDnOM0fV9jvLjNvUHvhcQ7jcWusXojT
ESdSInk2PbHZoB3BoG7PpQzIOROSanahwpw0YF/SyG6KKOkdL+wI7dkEryozdOoW7O+OguS91YWw
eId3AYhjA147pdvfN9SqC9NrT+Khsa2F8T06W/3Ocg7/8qPQ1FRU4auowxwaX37A74JtMv/MHzC6
ESjiIWRe8ZVaCweRhAuTWV4cgJhLxM0mnDIpBRV6s7IOKduUQX7L6m/Vam/1+RSbI0qTQiLkFWfo
eVJmLR9Lp3+06Duj9dpfzZvTCE/O4Q1ng9YW6SU3h6oG1Cf8rD74ESty2B5coJBXW9MfAe380bKu
/Y2oAe7gqiOZs2AAk6ENmpovfhWVVEWzjtfA1gOtFGPwWgA3gm1JNJtOH5nz9h9goQgXgrqNRhQN
t0ieSxeAXnKkMLeYWxKH06j/UH3E781uPOo70+b6guAP9J5512mMhZLJhCaLGDPS4zpyrJCzmGlM
JlNyps0etpZ+BUgUlyYHDM6qW/29429c39RMWnGH5Q0DGCItfLR+6YJDVeb+4nVq9gbpmpvDG+sh
NJftYVa0XbgrjAa+pxGUo4XbX/nUoA6U/Y0t05ZlR52y6ZtmmTvvgjjwpdD2ePAhGPm1hZ/qXI8X
SBqhZmnrZ6B/zT+vIUxzCo6oADOMr9pkRcK0uWRXDIG6Hl4MPAQnaFWscMb9n+YZ7bKOPq8POt1Q
00hssEFYsIac1zH61EGg6FLDMGe9IaTF8wc69O57WQP18YFMC1MaG50bZORQlSknlBdjOr+iIdCw
9bpCVb9oTDjl+MUVzSrDrs/Ea7FfiM5F52bL/9yxjyBW43NeuXShJ+XXwsubDpnJO9/BhGD/4aRM
EKVBv4/bLfKIaoNFQPhYoQjKekVmprZCm7Sic3Sjo8ss6lgDIIByQpeepjK9/G45IrXpWumhPSfA
k+s/Frjx0dgnSx+L1wYF+ktaOouPOa+/XMOUhnkpJD9sCFgTvfoM0VdtBM/bkLQDOyO9v285tWlJ
4vsJm4YFJ0S3L4YHSrfQbUZrHj4TRjvFWK/IF0BOxQkSpcFpt9/qN9cEgK6XNzUfyuiENoqch+WB
riP3gnX7HtUIzOF5sh/UrnoWk1+8C+Q7NtgsobnQqJkLiav7ub4i5ccghZlTypHKTKuNQiyUJG7j
GDTkDLzR+HJJa0qeLC1sRXLdpZnTjj9Dzrrp9PBwdBA52FLhgb6XeaFjLu5t0I4WLMfjSCCMk0VX
8fahK0qbj1XcQMBV7SGFbZDs+XhXVMNaJP/aU8mjpNnV7S+21mdn0llqp8jHP6ZgjS8UIM0mCdq6
3jJ7DciRL6oRfMwF3+LHL5J3VCRJ4GS/6U8DMiGeym06TtcaTPl2161ZrHhvzGtcxE/yPxrDFwso
7WVyXH4FlHkhvdAvWm/UTF8mdOztGDI5ycRdacDY8tgqSXB1GVD+aQPySk8ofRk5mcMx8mqAVqqU
VwIN5E7m9DSL7QtyMPp6+s4haHdsY/B4mjmL6CGW413/A9KvLiJ7muKYgP2DxvF0/CNp+JFPtFFH
5gYrJChu/hbI8qOyE0y278Mmrrzk8Z8od8nOrAYjoysJerx0lEYO0PFZ5D4Lbw1Y3DZF0C0DyqOm
5CnTLTV3OfOJes/4w3W7Mouq9Pd2sSNzg6nRZKAkfF1oOpNKsIKu1x66ZehQIPRUvygRam2Rs2II
1foE23kZpu1qwe3aXAD6vBY1Y/Tyl7vpGHE1mIaszvv8C1ZBbYCWb/3gfg/k/dwtcNYHJCyvz+4O
TNGXwppi2l1HjWW/rFSTCH9xHZdsFp7Fr3NVN9Hk6mRAd9h0MugG/wYqm4QxRAab0PA45/Qa/TJe
rRzmD4hpWaXu9pbZjpdmgtPf6ecP4Jtvl8y/FKRw8X1IykfCFJ0jqCPJb+53TvOOxPrYdOuZJJel
JY72x2xizGv1Xjm9QpNRrL1Z3AVIGHGSyzlJIr5RUOe3MYX4wzIq+8RmyGB/M7+OOG29TWrDenEv
8Igobz3+kyJuRIZH7vr4qTtSvTfrLm9o0LsMmMQuGRcQUaRxAdydYGA4TLLXRkaewBkE9KxIU+AK
PWUutGU+pad+FS1M5H/+kpSNfHHi4IAuLlJDeg8uPMUGUxdeRtx/kT0QT1X2dDiAEUUFd8HtrFxR
gKkvk7NKv7k6njF+rabQU2UQ4EOylb4G/BdfSv0U0hbPGHuX6VjmfhmdyKWImMJ4ga/thnk7ZsOs
qItAbdOAH+DSYc1Q3pU9Ovkl/FLauAcRg5YaaIvA0JnH1BxLtSQ+gam4ClHKiNY1w/V4p6rjTfwN
qGHYSDImTZplkAOeoIgbTeomNFoQZ4qwDbCeXVYHFbn12DriaUXig0NmU0CRJw9NtRgV0t3jnX/q
nGPIzp/gZncphXCTItMndU3fUEI4RkNzSE/tpk44C2wpJewDLLYd8qtBC+7CAvoZsqRxXLeXuwFz
Uh2CC/WowZijzLAP7qS7F3t/N/d3Z70DOb5ZzQTI64oP7BGcFhyH8MTqZKT4HQf1AlmNi9AeExRP
mmZ18wm1dZrW8DKIYPpFXKKYjjI5QInsB/xN4qLzRBHJ06/W42wS09/zxQR/hSXeGvEdK2yLMg2W
XA8NPd84W0jPoPjR6NK4BYB9efcPSikfB80EJoD26lOj1KB4VDTuVU9Ye82PD2km5hjK38BCdAFw
dXWBqrV0ajEik3OcOlv6vwAPIVj9Zl3mtd4FG5lgSWBvr2lR0axszxhyUT2AhOIlBgE2S6jq11PI
uggPWfC5AD4a5q40RcSCB2k2RIWCyU8pOJ9mfT7YuVrN7nJVlD6q0EnbjNHh5LfRaElD6HbWY4Vt
zsf8zq9Q407rdPGEXxlsQ4zCsWtg7RKi4aiApEu1ZCyD7Sm4MDqPDqIH/wd9NpgZ9GunY/yHprOK
17EkWsnufVHJFvgDiS4bO6CVP1knnkcF1nWZoFO4gPJWlWKS/8jSC/fQjNtbde49BfSjXAd4S7Hl
OsKoYVag7R7wI6Cy35JSGbxQBpbkDCENuckUh2wqnPAEDWXmKsyvMJVJ+khQGa5n0SGubgOccrqh
a8zUCxYE1L4iQ8UNM7g7aOd6C9RUU+s6CPZkFscpAoT/gYM4/j/shy00zodubWZIEc8ILs9uQ84G
CJUWe92kqGrXVF3IF80R5xvFnRjCwTRC2YwKjpkWDZRHGyGd4CNmj+KwgxHfzB7cUCWYbOODP5mx
jsTsoz29Mq/i7rcyWsPAmcchQGoy8fj34tcACMYuF02DJnMdCFFK8YWkL70StHxXB2CpBIkgzX0x
/VIVOxoOqAi5b8Ncf5Ew4mcDNIxxxBhkjItmD/jrlXOxGeOsMeYtij080bNqEt//cJFANDLDiqGa
IevEhClDsgwLkhKgYw4nBHHni0pArk51os+bIAqgRMOsiakEMLd4xk9gXkBoYyvV/HWra2GI9FeP
sSqUiUrmp/iMzsuhKpScuOUDsT6dN59V8nWPDQe7QCuoAkmA63ingUDvwMYwWl1aiPsjChWdtQD4
oxYr5/MgPiZhYx6KcmKeo97KQmOBMIc1GHZo0GMh0nTBJBlV9oAEaCbLvC5hHQHB5IXFiMzTUzii
zYKlRoj8/OTSsnx0R/qNYDrtVPZHbRuEzVafB0P+DPqmufjRG1w/Qo2SwuDmJfR6ZmgdPJdtadP0
V/05hQOnIB8PViB2uzHNZ5AwYGkAyCO7WkRf8obBwFbVX/xxGaIISLsNJRXhzaI6zelhMAaGJnu0
c9LOaixe0PjEMJsIJRCpgVb4ZArvW3QYF6eH0kGIfvcyEcJGXuICI6pEUhPAXrd2altXaxdXV3IP
N5DwB0z+dwRqtScIxItQELO2QG/pWE3q8fA5GZrH0AUstRsArwCIItuScK9U6LTzOZFQ/MMVICyK
VAE5XGPSdt2cENV7MsI2E10X0CPhrTebVMQZJXU7mF9fdr/qoUOoU2gDdotshrBwFzTn+WApO/EX
ZAdTPh6Ij5Q5zDvWyBYZ7C8nIBF2Uyi0u/4XqnLqlSCv2OCRPLJ1Js0SJJn8EeDqgKkNIM+rd81Y
MERPKhqOrr9CfBmeQ3XuWMsLEHN6jMhyc0GeUfq8w9tT4LCI72T5b6g8+sTRb14qzHJ1A6wOeUrk
wGBlSXOQN83zWmCeW0ddkFcBif6mCUrvVGMFZ1MeoSHp1ksCAuugQbn/E3Pl/jwR8M86YwtgfONk
jXjq6Go+uqkdVh/9jvthATKSLug6cgb4Ytx78KRhQLJ2vf1fAogz7TLVRVp1gemgJC1h8Xsc0Xw6
Wwjd+iiE2sDD/jrTqs/mZhhPd1moP5dbgIoX4ZT/+bL9QVMK/pHTfdMxqfuIuy5IK7XCboYUIDJg
6p2ADolMojqibTZrfmiENe/O9uBxkr0styqQA7rzm+Lz7YmUg1HEm5Ld6r9pDWxGLhv40Ls80JHF
HgrsDTJKE+bJnSqfYFlT66EOB8PA4cdFkPgss7Rr399DiNn9iDM+0iJoB2AYPJIex5szanfm/xws
2x1sUwjJgCPDLeITygWRmo1f+RgQNkQADk29BNkAsllypBVdnr1dO6hAxqn9i7kIFq62Nlh+CTli
2WNQWBgInF0MEKDZYIVT5tM43TeZlHYrnDDZ/1fW9mVFKOPDyQJFEQXvHcC7LnLP9kxGoPU6Ag2o
WX188jcgUuRd0b4kKFxJFwcASbL6GaM7WyOYPv4puPb7lQwctqmmtR2SUdMcnSQ5RvrcMJcvCpZs
hEL0TGVWN5EBfqQuQGMOJlsGJiGtzxWwAEGHOgxOM0lrHmZz5/MF4+I7EzKZ9EPSTSTk/efhlRY5
VJFf2rztRWSGbFagZ/vBg78kDtgSQky4Yk/xQsCzImlhWsHRYEAVo6xnPJCznRE+AxjgNARvRG1f
2vaMAfbhhG//OM03XmGQDZ+ZcQaQJr7f50iu3MiRRLnLPnOol6h6ZCFm3ivmFOcMHIYothXHKAdi
ED9usEu4Loydszuwb5cJaXL9n3pCNK/3+tOtxmC37n4ExoOSgPKWBbs3uqnLfLQS/+WsNiQVTxBY
go6j0fkg8HCrNTV3vj0BA62WWepOhhQEcRfMWwi7NQn2ucgFNVZ8Mvk4ACYtFHYJaACQNg+coWzR
u7I7PRfYmCJp1lQAoqmX1dwTCSRNCoZRkH6hWAHrufGKzHHQZbvgpcIKLgotD3F0KIAXf+wNQpXL
rHjcQmQjSAkzEiohynbN6OXC391ClavTk1/pItTC6cc7RrZBalGRU+vmmIbKuY057fjTMLFKhvYg
mZQBMsIfmb8nfwqvD5a/JTkXLRuJ5DQ0bMOdvBzaYhjbU6sh5Me7ZrhDenacH+D9L4o0muIpMruk
fcQPXDv4RJp8ETEuR5BDdJ3aZG/pZ0ImPj6eTJRbgtMahxJ0FChMeKeY6nLsIv8DKa4e4lAWYbnE
/DLZwZNFRaF0nYMhSwONOi/0yINn4vuD8t8LzoXUvs8RmGODPgYGrcDYbxqwVVuUFNCkmY1lxpm8
mmnrMPuuZSwaKCGmcuPtghPy3j/MzM2zhsh1zJ2DJxRHtlxWJ62kkuKWGb0oZBUwio0fJun9KITq
LGYeHoLNXpEjPyjNRtpQAsg7n7h/CEYPc86GPEl7ksdaTmQS/gt+AL7h598By5hGtIsKfyParXhr
inHsmIeV5/RrAFSCp1MD1KNX2KWjRsMPxdyLwqmAWmcn7JYibZNvgqxDzkFw+4czYrMFET3n9gwz
2QYe/dtpiPbcLUDdZkzjjECZpmQxW3h8gBw0r41bWD7dHkd3L0A7AX1mQMUHjuHEGDwaf8dAlNb/
BBMopGBFSxF9v24OzGl2qBkUWRWqGnQ0C1x+QkCXCSwk9vTZhGdTE4YUV0gGWXLzrD/utQxrq/Pf
44Zh8FMUIdM6K3JO2UYhidQuOvE/AAHvX5TVZfqFv60aUD3OMmADR6h2hWICy97Kt3/4bp0od8Gl
OuaYlndT0b+mi0uGd1TZ7ao8amxZF3zxixmkYxVgMvZSSMIkxkDKlhRyEs47T8okKnA4z94xoret
s3mL00p2bsnYMm/ie3FErpN+jPzAq27T0Jau5F2jAYngfYsfbaayk5BOQHfVf5PVS52BSl4z4MqW
Yu2HXomNgF+NwuvNjMQNB75rZaKAvLwO4yOR/qlm15uakdA/ExFEA5EyRSbzwRbk3TIFiPqYNdHG
PUz2oNzRkKEfQzaSCm0GnSoxjgHcwu3wbtLhWTTJKHnvewRFuxgdtmmA2a6/6O2UCyEFv5MAbWSS
TunP0czzUJcjO7l50poLn+uEAsoWrIbunUOWhAiEPNuvxqg/zoHvOQhjb9iydxEMFnsWp4AUMFVu
OQcvVilIjNR6cbOwkb2kszyBEUJ1MNmu3DXkQEwa4ZWplIJkmBTem54gLX9yJNnl6AL9pvvpQ3PF
FwXDd9iZwU0Z4RIyEi2C5Ym0FVRaUqK7M91gtZZRp3d9uEFoD9LSV/FhLalMgboh1l6VC+cSypHN
qRxjynhH7g6AvDYMiTKEcewzxk0KYPP6d3DAN/lkKjrBdDjE0W2RHqCdWggIIf2DoQvMvwCEipCZ
/jSdXQwUgUmoDHjeMY/47xAZCJPqjo22ygyzdMmgcJeXdn/RAViQE5zm7J38Cj3atb28vExkbQjZ
y6ONC5f8AD0EL2+N0IEIYpRy+cKYuCyAz4ReRMFhLJJZytyv/kh+fOnnVJNRM3Sks4kuFPDmmLdZ
GMBBpnCrEkTPJqliIWwQr53F0oYtuiD0JJGoOfgwgmNv2QO6e8M5s0mEYr6tIM5zZxa5S3b0hROC
KMv3AS41pmW4JaTCGmEBSWWHnkMsoj8TWrFI1Jl111QHJxQVUE4KhJ8gWA0G9eFA2GIs8zDVPbQx
2Duu9I6Csh+4g+bwD8a3L69K0BTaGZwt4VMATSRQkhxcit+m1kMg6kMp6/bom9Pr56/J4uj2gjUN
RHIIbpo/FB3bMzJ4HA5IzzgSJGkqw5EEd5sgiISXINuSB5sqDgw5NFBlge0Y7iYhE8D9kQ9nnzEq
uGIrJyIjhx85MDSSmQv1Q9vOGBOkkRhZxApy6Gq8D64ue4FzhBzAtBgyZnye3B76BvMH9BdpmtHn
8xbkcUc5uxNwIwRI6dS/vIf3TTPZkTws8aqAsPghrPIQNqRsFgdLqWiXtYPj6BJCvsImasgPwljk
VbJ/rLZNLmMdHFyH6OFvCoRtMVfDrQ0hzvy+N3PhZtKvVpCu7NlS/MCU6C3lhwtlG31bZO1+AI0Q
4OQtop3MOS9tYW4UYMmiK0DA0XyQFliQWckoER0vNwEGSShkS5OsAYwH1N2INprDQmTCTYR/NASn
yXyu0G2h1CARdmeLMf3ydPSIZt2UWXI4E64MGu4sRhmFSaUDxCIAxbmE2qvo8oTEbyFNMIHB5SGW
smymW/9Ho+IcnqJRQ5UQYPWIeF9yWEFVQpsRahh/4JgmgZisUo7AfBN9J26VXCGRyMPkH/U334/v
qXR/p+GmKINjJGOxtQnrQueod0aV2a/THW4korEBmgLRKfqNmnKIbLHYpgFCCvag1tL6ZObimkhA
pXGNeJAa4/oJmabCSRAVuRXbVNCesY6sNIOEv2sRZTSkcAQxI6GWWZ3/LB2NhhY44fggYEYNbto4
hwvBA/MoEgJFbBPVIUhj9Bi4q2Uzkw1GfCdJ5NaQcA51WFFsMnr68rPwIdCYBdZ0P4NjSGwmvMjs
krAr6XlwaLboeXGgbh4qzOqpyP3Om8yMjhzGRFSWGX4qhm3jElnKVEc1jWqfKn4qTVfwt47BhwEv
ScJV2jpSXOLscGIVsy6tT4JyRQNBHGooqelsKOkSC5Hq7QOBkDCh7Uw/jyy1Rruedj/wYpiCmXBF
SYrmzriCjs1QLKr+iOvw6plY6et21DWBddrz6XmLL/AH2sE1SvFYgzRIbtzk/S5Icxjww4KOqT5O
NKC7uk2rl6qK7DVAJsecuVUgyVENMS++gY5DyDmcHNgOFPcMV40yNgTtaBmhkWkZoSoLRyvPxYs0
1L+EStqQ8JPqO1hlKcq5ApMw8V1tzMZIdL4xmybsZpyZmwFiNSLJSLqgMvpZSX32niWQwb8ZqoUp
QbvIoLkwYYfmZmPYtqPpfjSldYGZFseYhggpA3wQxouMYV1gCbg+9AdUnxSFV5Ldfo3TPDHk2aM+
VPrjhnMmJEqWhhWCixIlbJ/vmpFA+iBgtsy7OSnS6Oakkbo2Utgq4RR5ea0cVILDn1fGyySI4t13
hYVx9xsKfiUWLVwgXymiT9kL472TFX/kMTqe9CdI3onoqF2RRJAUk3uAIquv/fAZYHKlzdSjX8TS
JHp2YbsluxX0oojnwSnx8YE0J6JmyPmYIt2LhgwZdUOwoyxUKZV3QaCPY5gmVNk8DlPUZh7QutgQ
CFl30GFr2jGA7N5EorSJQhhFjefBLmfzqmpAZStUr3NLoZRrRjpBHTAPOgbhr+uxd1KZwiWZoVa7
E4M0ZJ42wR4e95oZPJC5WQDFUGE8QDOPUCJmCeC06PWmwLscNApmtLmfuCIpyfEJjGFJWCeigXJf
E3IDfC9I+xB3NssVur0aa/ltnf05FuimsaqbcsRzjJwYP6p7fYeCKicO82JPDJwKOmz0LkU0vZ1d
af0cgImmXZLT3YQWE/AQqU0CWJAg1QPKTk94B5PpLDX1tA0BFPID8BGlPWR1FOvWB4oQe003j8wF
04rg1Gu5169PBocg49cmm70gH3oNKqnn02sE4fbMZr7C0BH2KWi4Z/Q9aFJfFSjLYwXvlQTvAGsm
OyDSkVCb3jbCid3G6A/WxYs+JgT7BHT4A1hL7WXm5BG36Q7pc1C9GRXoK42vwycc65/poebIAjhz
BCz+QmDq5xgLKIGtIVFihyqrjK7bnaRa8qlCH17OcGwyo79Boo95L8oGUBaKpP2GPQnDbGFhC/yS
GogjA7CPEMzYEeJsnNo55zQU2eIa8OqSvM75j2HWkw8ahQ88YQRf4JHT5ZdEz0LBk7Q2giQ++zh7
0FkbtjQFD0XUBaJIStzGQlMnhTHoS5jUYgEpBP/CXnIecCrXSIixEgKug7zAMGP3Y2FKUJmIyv+d
PVRNS3L5JmfarakW6U16RDowpwvORaxvWbXke3Ae0hUsyZBUjOsWsLajT2O4ssIxtfJuL9RSBn29
QIhsYFXE2q2/ic9+t7/9Ogj4ANNODeuRQn1GVPxkcWkCKzz5Ty1sTxqyeGmXwHTLaehsGcoSIZYI
ChYkNSbuO8Oae+7Rkt6JqB10WVb3I6hdaXfnNCRa1qagMpOQ0+AE2oLaNl2tLQ7LoQCmgbKfcrad
LPgLEZEhudg3G0qdJ/ge5UKz9dO2JM7DO2XZDtbDg9tGxuOgmE5lNIGQAAWPpwsS6KLURVOvMef2
GR+nEuz6Dy8HCgtRz4xv0NIUUFuSd7gIp/sa0axQ9yURhP4s5yvFC8g48LG72NLMyrtgRLRzW7QJ
LX26a8CvR5qCdfTmJjeSC3jBGDH1HvP2f3vMlsyBlm1kCzHKr+4uyEtShqA4GT3rZuV0xh3pOXIQ
wfjxZGYY1+SquFk4Wl7xpCAYQ6OMnuLbJjjUpv+kRybYSUWNzWZCyILUq8NEgRHECNN7GQJl/Szx
igBV0Iaz0YE3bZD+XTSwY9Y9o/XPrdgqAMATDEg8ul3E9kOLDBTiXK/wlqQtDWkEd/0GxyCVCaxh
c6Jl5NYURoFFbCxKc8vOhD1d4yWYvQ+CgDGzDcKvXaZSVJ5WHGBEJ5AIC4ySbIc8KN4zj92vOTTq
GKznkU32DedJs4kAaaJ793e+uZpyEecUmwUeGeYW2oCXtZlA+1aKc5pYymcBCzyCehpZUMssuBDk
ZENaQmSqV5XXm+jXVwxkOuOCgJLT+CcoQJa23+hGChHdhf75oMnu86JoYEhteaPgBuATnFKOuoIx
EDxU0d21FFUXEEOB7Tq9gulpCeaZeehRHzGfkF8VNxQye9M9hl+XTcPoTp92dLG8myJ454VcwIP5
IvTxOHN1lDoFnS2sJeiCiYwpziAuOfKkm7QooMZeC2LL1b2AqpxdBI8J1lHkfMN+HwIcENkUadoI
2bhQjw3a40SiLHqRYie3UdzbLxENLFg0sdvwTZM8jLPzGBUBFhA2YzDMIS14d9RbPAkILimHLAUb
551oNlnsqSBpx9UARkPUAXGrxRuunLgGEgXMVk7o78cdJRXgYaX1wPrZcFCUgeZFBvEPjURIolQA
IoOIyXLC4ZmKquHdNnmhPDC110gKOjRWRVyJRrZHp4HgJ3XhvkfRR8ds72a/lDHK5EkBYgpqXXMz
miBIiTOivbGZtEp9Z97nZfA7jHBN9vSp0NekNCeOiBBdkXdnqZQvIKNLwExyXzRAzO7SxUggFo5D
MWbt1tK7LTAo7xlg4rVKEM0h4UPqV3Ib+v6tlP6oP+0z84zkCFXhd5AkLcSYSjFakEvbVT1UhiVX
h+pu110DGryAFUiWuIskBK4gwaJfzpApvTpkOBhrkP17Qwog5KZKngWcE3BXm04w+3lruqKpzHkp
adYC2iv8cIgJqrfjtwW7SI/j5gClpM5DPBmYYSRQAW1YPyD1uhboFTCM+CSdeRRopR2RvtkOtOSD
Z0wRyahM2826mHuUkrtTJGKP0JWzBIDKSztya/llwgFRQQAeEhltT18V9DYQGJihb4e2IOmx0q5m
bcHME8AZEolvtFRBYaQCO9D72mFbMiiAUT6miI3yhAiPJsvGRZeUqQjh4UtaKXMKd6ssnjB1aXrJ
dZYrXiWsKU8RY5BcmOyaakK8pdHP3w9SkGIJG3YtnTBxYyPRZXoXr2WGN9h1PFI04xWn5QGhW8D1
IjmRFdXmQiuDKKFOMUJh/NzDZiTHEO4orOUkOf8hqJp6gDa8MTAEuxXQQ5UcXnPFU4d1KrAjzcSC
HL7n9v409VwNd6qHnl0vUB5O6nSTBFXeBgm3voAgaU2PIyreMGPBgAYZMB8W3OUaIBghRU4CTrnk
4FCKtM07aRrhD9F6yzJQn1SEGaTpBTiAqceYjujqAIc3LWdnI2NlOWb/l0jlYrySZQjeMPFEsUTT
ghZBHR0JHu0DZFvrCR9QJk70UCpQm5jT45wFRqAT8nQwwWbxbKPw/wVBSvHw9PGyFmwXoU7h7pIQ
MGLoYD9DhBDQDJCCYt2eUTOk1Fu+FkZOw55bVAe0V/Q4l8T/RUuT2CruiMjyStnII38L7pLQLqDR
1LE/wydLlj+jvSK/suTd2p2+3jfmzd9OCJMbCtZa+qt8OuOss4D9DDPE3Bt2t5cJxqNYNbsVWZyP
yil4feUi1iwn0STnQUp3f3o5sbymHYYWqHBbFkSjS0hGB7avsTJRcp21xySVUnKnMHEt2huvPqkU
U6n080I60XavNZ+BLHxnQGXKZvrzZk2UQq1PvBtSIaiIwOzZm9iWytmcvNpjxN/bOocJBKAPuRO7
12vaH/EKWMNWATrWe9JGYstAjaiRhGb12eZphmxMQElAXt4mYZyhKNgvL0uODa98KApjPb1vgLxI
sonNLK/4tUq951hSlmg7RqRNHLtAaTvheDk7LkFuOW2F38Rlsncg21hE/0EhsEIdQodjc5SLMRNp
kQM4wPHG7rxNxD3eQvYaRC6lXWVjJmRKGtjFyoyLe2HKwEyoQNkwEoc0NyaUzlIJs6SZYDdRUyKR
Xcy21l9zaMBHpBgDHyDgMqlotsfC8soLmMwcrICIT6x4yOXBwQSSoNyiHag+Qz6d9BMK4NIoxkxo
tAa3sD18hXADUo7/pvj7Ak9SpEpZ/LKlQRllQHU8yMX0ZdWD3lKc5S8jjiLRbclP0qctZPBMjijK
RZyghY31WmFkJ8YkD7RLupa4h0RXf/eFcb4ZTsVLhsxVowDkZwsuBMMKciWrkP4Gl/zmseEOxnuy
z0t93YMGpUISYisJREUW1d0c63POVadgxAHUiugbmxewdVYQf/K6v5vI6biJP7jdshCWyGvs1BLc
MQJqmjbQZgFO58iGMiA45V60kfM6YY8Rpn7OKUoz6o+Dsz67rLYuOwApHdaCOjlgD3Kr1N2/QE3k
IboI4EUdPJ0TYqSa4LmQ2VMxQp6hasZBWk4SAiwQnjThcBMigeZ9y2plU81fGduqE2WHJXxpMwRD
pqr3KsIKAEG07xFjuiP6skPmv7lZQqV3RYee8UM25mfY4typEwDymwcCKIcl6/P0v3vAiYKBikv/
ORe0kP0T/CopxhQl22B0z2uziujxylfngl2QbRHo9z5XIkhyc8YxRhqoFgYBtPXk5lgWv3nJnGkS
ZKlhKItpJaWByjnRfq+wY9MBUrkxMiwW/s4KIUkz5bgDvd66HhV2BY9ZqKrULTKD96bPIaNd727v
O27vHXGk8nLBqiF1P0xS4YQ2i5EwlHtyuTWDxrB9aXEPD9+GvKL2IqfNs6cJ1YxrraA+2DLVnn9g
SV6szWf9eWdsKzyRpI2ORSJMY5fG65H5FsBlGdQimgER8Y9CP5bSk97BVvqbNVK2pg0y5lnNUcbt
kLf+iJQ16Mv2F8UDdkaGs5ki7rNqpN1wd1EToi1F46j6G9dGMIrwnenpOOryfeZ6WJlV6LvtHp5I
Yxn63VFX/9EIJ/qLCCmiy3icyotEptD2cMQWt7R3RtKNVhNcEuV23mpgm8sAKISUAYehyrB52tve
eQpZAV7v2wZ0n5IAM7LCFpNsjwkgMtotQQ9bRd4/xTmX87ePLhNylT4zL58C3crS5rGAT91wVW4B
0DyfVkJXEYEzqBzApNCJaU1qPqcyGCZDiDf7ExwZKNqjQypKXhhq9qXhwzSRzGU4d5fnDRTEATEX
YzuQ8oWdvfhNZLMYEirtl82mkeTlMQEJAAC/8is1zHc1CuoG/SBiHqMMK7GW/azIbVjLyeVOAY/c
GejQ9AijRuyM7orQ+PFAZm/4bTqa36Qpam8jslpYig9migFceQzYs4I9naVPCrGpzY+y+B/eE+q3
TH8yDQMVGU7AnrjBumIgRfPxEUh49ddKvf8uaN8gXIJ38XH+vigYLigMOtuxnGdPZ+9/nbbrvC14
M2YX0xnVsD/8+TripXl3a7AYhXvC1XDj6GxFMIv5nXvD7BpeReJxsjrP1elrv5lIou1uhE1En5zb
Da1m9z46nVNIreYBCd/0a+2RAD7blYV4GxLwXBZ4OvcPh8s8MjhQQY6/391HdLTKyqyb39GNPv4r
67hMA1VTVJG/reG2YTVQ/WKyCSzL8K49JJexLFfPh32qJ62+3oLV9glgzvDY0X9GK9CpFMoyDYik
Dc7Eg99YBMbX/+Bu+xx+9/5N2qf22Rb7TxlsaGnoQzwbDvbLLesN1161vSvpgWl8xSSuBblRUAHN
1Y7B5srsA2GzqXZYU+7sM33iRn3AIdXS7LMR0iLGwYhZ4I6alNOz2SohNaPP68EdZmATprSMgRvM
jPUPU8gVTwXxfkwFv0mxJQfgasFMRESkJh27LvR13m9nSPMcfTz09ys6wjRWruqRipVzHc4q6d7J
wX7XZW3JamHDNrgdefMiWLm1yw5x42h/52eyNG6OCSRF6Sfe8wwvgDfAu+OD+e+dxURR+8EAEY46
4Q1nInZGnW87sO75+x09/t+8zoHSZb2Y6NLxhxzwHTY097rSakTlt/NqWZ9j9nwPdBqa59XjOW82
7BYEcCaWt2mLa1s9Pu67NmzDjEBDp+s8oZygQTXZHdzax73oQCWMKW9vroFEZ1//26clzJ+7i4pG
o/IOzFuuKNs2pVe/ufs+gkhtqHjJ5WXtIRwDz+M6YwTNHcIhl5pVIWRzd5Fx/DRwCrPeiB32N2DA
rfE7gizQ9mjnXz/ufYzqCZLtaK0EECQwsYj22h8JGG1XlP8nOtpAYdlJDn0AxDq0dVzaDxm/0dVT
44ojO6aQ3u0ZVgyWvPut0q69ncZ5+no7t4Z9RdDYiMqus3mTGBu7qL3Ab/YQlkaw0ce3vfOMNnRK
boH+tS5fJmG/Vuuw/hiGabxJ+xEG2y3AEVlDWpU0vr3q4DaQBaBOqfzP1eISypb/JMrcUc2xNxck
5cLr1XlfnYfu1T49lEa/DWdHotkJyprVqnyWDNlxn6BBL3qBepp3NgasLNAkkhlkihkT6Aiuylt5
IoPicVaSumliaAXBY08bNkjJSauXpa/qiP+9rN071ji8ag9mrVxyqERrprzsA63zh4Cx+C7uvNor
bIfX+Z2tTwBo2Me5SLQAgsnIENgHub7lNdGICZqEDAZv+tBR7ryhStiRBdfEIXEIkZApr9ZPSrWN
UzCM9/FthvVYk+OahS0VEc9QSCgv7uLiX8rB++/wjosdN6pOff1mIy7dHV3rV35Yn1w6xD5eYGvj
a9vgjf85j1skNBtIizDpV6PrQlBWxPTyGW5AuK/0G1+aajVCuTfYW+wD/tXjPfiW0al09o+xdu1t
Uae2D+mj63xe8U8ptnsIv8fBpRNsv67chaZg1PC7rML7mHdwRUXOOmgoL8F2eqO3tg2C66133nnn
yu5eHdy4V9eGw8qtWGbMv218IAo20Ip9vfFRlv1R0bewSxULBJP5FgREXilS9T29YafHym50eBnt
/QzYFz4cufo/ks5sS1VkW8NPxBj0wi292PemN440zQREpRNEnr6+WDWqztlr53aZCkHEnP/8G6qC
DLkz4ajILyaYuUj7Phmjvrj50n1Z2tNqmMoRv5Opm4XOTFQjTxOOKPUQYwhE0nOt34oW/lyIaj5f
8HffPPXtQj/IkYTZl//W/PcLFEvLvdYM79jMaMoxN9BojVlG+OSVESuY3WgQwYSbEU4M9e6exvko
NvLlXcN+T/ixZrcvyw6GNLJxRZQ9TWWJ77LXJr99KW90Zk5rzjJ9VyjrulvodnDucerYqjLDY/0x
6Y/mM3zg6Wf7L6zt7pPnc2U0m9d929DKpHFNQ65NJNW3z5yb83PuF3n4zL5KoPU83w+Vr6bRef80
Q7tBtTluLa/M/PbppbX/efslrsYgKP31LB/NT8jWdmar197zzpgqjWeqswQHduzx8RAHRh/N83Ld
DjigxR1PJZHIOie47GXPnxrn+PPKsKMU2SjjrWymlpDT2qevBXijV65hh0wtq+vLwL/o5VdqaOIb
+/J1LEUeKIoxYFSEL1r8aRDuWskqwUe0oYV648eIbC9mIIJVluoQY6Bifc65PmAM4+Ljbz1+nzoD
E29W1TTJGr2cclV7GllOME6HnWzBsUHnnwXo5TA45vndSMvUh5CVUED7ppCtUGY3WXCl2Cnrk92i
0fZGV4RSNwS7won8Sx0FZfrTt2M7emB69JF91DoMT226HCz9YcwfEPjISur8PO1JYeHxKIX9iFWO
a4Pb2L9YMnYkKTLA42DCh8k1hVtTH+EKyYKDuOxAK7b1iGwBaZI43eDVKIAb14bkhSAv1tbCo/Qr
cz+g4X9dHbw11z6xMVd7CgSKakTdku4zZqJf8hhfe/Hg1w+vwVof4y3JH2QyFTZsE1ixDd+jp688
4s+0V8PUDNQA7xKsOyRM7ZiZkA+A6As2vj2+9V5WLozYpoi6NfiRO99lN20TEcqXtlPQ8+/nmqnW
9kUSjVt2Hqftsz3V9rQxYdEnn30p7HVNatVPcXxpQa9NxAH9wACH0oM8kddYZXe7sQ9iCzN/uVWO
0smaDm+fw/B2upWBOMxlT4ftYRbjDSfRmdOKc8oW1KUX+ee4Hxu4GgUGXpuk8r4j9jwp/a3L709z
eHHOc5ILmv88U9eystYnyn2eKGso/pI4DGfWeZUlS/y0qvvpI32/zCCnnzve87GR/Azs7zgCvP2G
i907DZvv/8pftoZSFBqvmYJIUjClHzJbR86+ITbbNG5wqF/grFauQHa8gm/N5y28BiQUKp4FMwaq
Tcdbgg6xh866lZG4zct9o6zdZKqLRVWLuoNcnBkRtLlbCYEMoCZkCQ2BIHZJvn2no0mjakkB8Rqc
6qs/iWwsrXfqFTLj4dfgpqzgfc0orG792DpwuinsX8x2FadZcLdeM77hPxEEv9ecdDOZPVX8J/2D
OGIBANcG7/nwVK/gav0Lzep3dyAvldPTuyO7BTiijCQxKwAHZUoNol4F1HvIoEK06AGf4h/PjPoM
V6gZ+y3/8mUQiemXNKaQu604wWhqmN2DRDE13Cru+UjRyJspWAMjY+UXPzzDfW9aTlAqyYB6jrwR
czJQD5IqgjdXRcsBb/ohVmG14NLCvi/QE9JfcLTyC9XDM6SdilJICMIFR/UsTFkGJKUvyLFmpLDE
OfO5M7yDGMEVKqcA5ztsChLfS3HPSCA76aQKcMcopMyDKFJTP42pER4LCoRnmOLbxmmGWDy0yNUZ
YNDuUM6Iaan21+Emy0M54uGzSCKbZvDL3VQIpjWI0eIa8zvaDV8KnR6LBy4zEoR+ZoDrTUZiMcgc
fSPgw8bXQz0UFAqDchvXRL8aJ1eLDRNziz9LPOYpHAiG2P3sn5qqCMQqCnoK7LuQFuuHHI981tW5
cdUL+aSXz+V9OK/p+RGcfhVTEwT0vLjjEyLoL8WSEh/HB3Ft2gVnRcFKnik7PpRsiR/SSfBJqZaI
UKCoEQUr0QyQUknHc+kl+gxLY2Gdkv1I2IS0Tn+iEIJGZ2F5MoHtwHTOEiskZJk9gifwVn96hWJj
Wd3+PewniA1IBjhTdZbcKywBj6pFAjpP9Nb24+VL2XthQzK2AoPby2dSuYk32o4aPxg+XeZRnFEj
P2hzcR/yRiGCMuwSff1B3t6ZYaun+PdIdEUs1gR0EvCADRElseoaYvHfAG9nJo+sHPyjJdq6Y1qC
M8fGwKde1L07amm86XDCgghcNWbEiuHkcz5aJcuSuV6PZK7S3ezrvf1sDVcB89ODZll8wQnAw+3p
P5CfDk6JXay43gQ6iD8NM9QWJ1owj0U6nDSflavMqoUa8ZvZLah2/vXQoDDWegTcxaIT2ksprKbI
AbdNB5rmZrpr/HUgh6p3ntQrVpnqcCe5+kwa+UYoR7FkUr5NHNszNquMIemyx/nbdpvrPaIrUx3+
VZj2aH5F2CDx5DS8Ls9QPycgw/i293cCSZwXJ+RYQqfCp7UhFpXE6XFLV2x2VJKfw3lOVkPm0CUk
1+rsPIhc2muVy7/5FW94khlZIrhIiFXFOuMGBdgKDFwNPAIqPsD7FQ1+y2f1u1C8nGdnytEhYx23
5T+hisytgGuUJsiwuYw8ZzLcGPENpiyRxIXWy+dUp1bAR1Snyne9tvc4V5nBZ2ymoeyxlNzPmGU7
OLdIRvPC68SlcLs5L3uLj3+P3ptuZsB55KPlX+LSMT2LGvG+He/Kw5IAdEU86YXYauCR1DyB/Iw3
H1iavFITn0n89LMtEcmlNrtnGuHpNzjs6reJFZE98h7f+ZF6prGXp+LK63TOHgAwFF6xhFSSJVyd
WFkEjJCcbFxdYwmrtaU+7eCvYPnEY9jNecN6zSpPxTJ/4Lk3fXzZTxbgv2vLpTID7ry2V7472+Xv
f84OgnueW/XhvhvhliGu5A97Ouc9XZQMmPT6LeN2rC7Mq/RbU15jkUyeDWiv5TVdWDyCWxHeLM8g
qbxZqTyP6eqDm7NNqep29+jximQMEbc2uzax6hR8pEKgOATyeLh6isOzc+e7JwFrKh8X0sJqw9p0
7OGk1h7vK3M0tbHKEA0Kz1guF8M9VoN+T3h9bo8fy9Lp39/mPVDAgkS4SptPk8/EYMG1Kns4FDE7
Z9/HCTVZ1e/vvrw+EmZc3XfDJebLKFQ3FQ64TCu6PNKbY/f3lTxcHHNvFY3qNm/DlkQsEkiwyIDV
1LoNETVhOL9X+xTul1Fx2j18zWZW+IZk6TyhzowLYm7uyHn9T9m5cv7gg+z5Plp+UG/wR5Hfm7Wn
0rj+qPJc1cUpYQN4Y4aN7cLp7nO4izGkXNPY+3IRSUn8yLeAftcCqxXJSfSx8C7S5+gmBANl4O9v
xUTVROO+SQLIBxwNZ+9a6h5qEBW9WPHhLN/Ka10d52rU93OASwFZKzjeK/FL8bIcOzUJI6r2E2X3
Pw32UUOIuByCBb3wX17s99gnvX56WtbHsoNdYru2Ou8IjM/C240Stcj/smaeFd759UtWEx/rCwAh
H7zR12qQhBCKP/Op4HM+IwNgPx8Jrj2ZKrvqUPNRCM1x2dgYkj+L4AqDFuMQt2rcupgmgZGAS+Mv
9mCCCgil88Ai+YU38CtEkkC7xZR5BNA1Ug3oLNmG2pJ9+lDvcB55IzmjjoEjHtG4Csil9eiX0Tb9
1WlMUu3fCGv32ZUJZU19hqYVLTnu8R5zFIwYq/Cpe7a1t5kkF5OEjwjFYAWQD/oJ5e4LNiTqzMeB
2YwNrRInSeZGTtcsgEiT0odnxDCFfWQp9GCHJ0wVVzNxq3FS7H6QfpR8GLfFvSXjjwxh/95uv5Bh
QhhZmLBJFxPGDHg8yIKcdC38oxrKsVAXEycKZp3i1ez2zZeQZybQWXC8EPS7XvEmqcnMGg1ydecG
KQvrxDClpk0bN/5Nc/ORh1r7sxyVM2zw/553QNkH+mvP+iyMxK/vwQjeEt7DkKZe9RhAKgklKdCg
9tCmcTI4qb27pSDUmek0FRK4p1dqzsKKC/Zl94xZO0rx7+FNCgXSC+yGncaxchR1SjQwqMKOGgi2
v7C7xkU4Akouvcy/eRWsO3dLuhwFUe7eFzzK7Udgbg3lOuehfy6nCq7uUblpdmvQtuxElQfqviLp
BAdjNx3NpDosNV+e5WVIyfCtY/fmJaj0WmGarnGWBYZOc3qWSaR6EHnWCc2hDc/f78B+70tD2DcR
yUeU18n6w9VB9U7nOI8uFc7xsCWJI0fodTF1nGu9G16zfCvpAin/ZQegxY7BV3EuhezefhY2KtdO
wNvfKdOjjPvsBKrbCXekWYnPFMpIDH5IS/shaepfvE5nE99AXhmfcEHcjNlCls4plp0H0JqTYFGU
RjkQBPK9oNpt6001a3e42PPC3FdMnHW378Rt16n7wIP/+0FWIN6EzmfGyI2Hx02Z4JwRr8HKoxVr
iSXZyzS7R8h77xLPbO/99Ge5EhHzk/qY8GwXxrRytwIq570zSvpgzIUIth+06v2BrgBp2qESQVk1
ZwhVqpcmM3zVm8bHDl/QyKp70LNsGE7dn1ei1ooVbrUxwvkDGiklyAkBAWEGd2a9g3owbmqjhwGX
4WHGzeH6KGICT3ngIarVvzAkNhVyA07v3X2dXZMv7GGLjvIHdpm74Tlj/OHVbARUcDQiluTe7hMA
ShO/Dr/jcMZ4xOXoFWJslE/UIIylxGhPWAk9NkxvR0tESr/gP3VIg7BDHkFoV+9n+q9hYKUfWJ8A
X3/RyOA3/vcYqz+fnwNngEGb7fyz8IVW+m0tDvYI5utoB4r2c8P3ZonnL1XO/jmxv1nRXo0US6FE
9AzcIqb1/uuQuT82SxzP5Owd42zPeCNbZoxpyrB+LcsbVKjXmZ0brf/6oXsfZGNAlGd8cP0Rd4Ny
C8DhAR8RraFfdX4ealWYz7hAO+XQgz8kn9BeW1xnt/rNWm/LfeTvrI0uSC1+mMX0XO9fvJ8vCf5f
Pj9M3v6dMp5WEEsiaU2mRR9J53+q6jv8i/CMIb5/OgH/mH81muwRSDDsQaxyxUM0wgxt3/qKLbgZ
UuKXCY7XxDHepjdQFoUAoqcPyoSds58X4WyQ4hMBSyNHRBF2QQZJ5Fh8o/Mcdc7lHL61WEftpYSn
Lt8RJzcGGZHdl2fTcojEG0EYRQGNGx0e1JnzDJLaWZzydeWkbrBNVovxIyIr6s4+UHwfn9MhEDpf
dX9asHtV3qWBiuV89ufXFL2N7td82Dd5Q/B+9sfEcjHh4isQmkDVJ2IubTBy9/516qbsHR/fgAf8
cE/Y2kIf5GmLqefHlLTeiadcxkylEX9tMWLY+IFOlM2ZI5JV57b+cDTNyXlF6CY5iUQPiAxGNRxx
XKbi2x774GMgFDB+SM0Q5CLBV5Pdav9kvzL3Jy6jSggjoBpcIKy0+gVx8P9yG6kPcXRxEvIH3+4E
69Bw05M8jT8xNDa0ixwuF2Eu4O3N05tKwbc3k/M3hDn4MOwJYi76+jlqP4+9ieC0RaXU1Vh0Fk71
XRD1+bxC2Mets/dEGkWx7ugeAhMklf/OIhAK4+SDdXl1uhAxdMzWp2Yt3AQQNJGmyfb64NZ8hP/b
ifBZ/tmyP4IocvOZrQVNLBjH2uIf7UIQNjbX1R6yPjdnIwwBe8G6IRqYwTVwMaxGSF3GUhur870U
le/N/o09KMNeVOyJIxij2hagPOOdIpWnhYbKF6yhN5Yyx/Jn5Ny2rX+cGJ6QA8Pa2jNbb3G8HLzT
BFJkunszp4LYAs3fZ+yPar0WN2MPi+J6P45wtp0y+OPoduTVSwidyCWCKYLFI8P9Ma/6U8HrIW9l
Ab8AXcKG2flNtCGvNYyOpwu3WAMXEUg5VJQSM2R6DpAaKQT1w1DoCx+Nb+FTZV7eGwFPMJ31mM7S
iYTmrvb0EjKSHM8CbboQVhC6fzlZCkcbj9RnNowvODblFBCueLpwcWfm3VJD7qHzI0RJ1vet6ma2
q/KdybIyhOXDh+PXz3l5nXrteWOknpaENRkXvmSDgHJy6SkdwVgyL+n2heXA84y0160wCANM0Gbk
QJnfGmiXdzIyR/4rp/vak2W/tVn7jjxyQHCZrFhMzGs3ZuAZ06h6EGpNj2Q5NizbzfANnx4+U/i5
3crtUK+coDRdzPmVPL4PsYWmW9y9oeQA91Ax6BrSdarPURZqSI+gfizzQxHJIefrzMbkXDxCI6f/
8eRTF5xGwajylXzR4/V0uryWiuoQHAWh67zq+bIPl+P7zTLcbTOkgIhQ3+5wkZntAk2RRAgSvRic
9OlsH6fPrxJJ9KcMXBVX5SW/dgPuHOa/EuN0rNeewbbbPL8G1WlATDjSU/ccl2MjaEIcsR47GsOo
Ej76xey+6Cfq1yvWMWW3lpKvYQ7oKlG6wYXhviTvE0yejpeH8pLEVVzETLQdYHe0OrxzEuXRM8Mp
0whu29tVZ3PKyWvFJWVFViC7Mwc3OVcXHV+Jy4dK1XluRqCxsTRHQvCcmAgfK7ceN063LNnCGucR
WkI44KcBtztQDnz6QA97jw0z5ikXpiw3r7sUYX/A6tcXH+zOB78F3cVccpxEzY5YO7FJ+YNHssbS
jIX+MPnWWrcj2vp+1EMSRv/Oob2Q+Adj8Zh9K4JtRbL7Gz5lRGNz+y0ukmceskXKHgX78AbaJwNT
UD8W7l85M3i2QI9c65J5I/jboib/RzRMx29YL2Tncdq0cyt+erfta2xfbgvzTZZREmahNbYAlGbV
jg+9UaLGVTz5mz311DjcH7Zx8iTH9VT1LS527qviizjdQV/WF0IX/eckm+JxX3kq1D3iaf0X2/xS
hkmZU9dCcpgaKxif43KSEp5xXmYzJXFSr55IPtNJnlbJX6PrPFMt2+vRnNyqg7jc9mX7+L0F/USL
uuWLsNn+KP28uNzi2mskLT2v9RekCMth5cyGqCXVz61ciRPBdDO/i+poCG3/EWaWz2znfvYshOiz
V/S8lIcRBSGdE43MmimiX0ePMN28IsMfuWevY9QFLDero+eEZJslV2nXsQwRGITGrEG4NDg/8rjH
ggTlrZNlOPC7jLlXlkNtQy2eByVk4cvduwUi5mPYLsw/jEAACMZQaUcJKDdreJ9c+qVgI89SApqr
fbKeGYF0drLSDaqZNsFaV6UOpYBIvZc4eCeff24/2FZy8t9qj8JCj4mo7QNJ8aq/joTxG80raraY
w4P1UyCkpMpbFj7DlAgFsTBPWtFMtTAhD7eZYOSdwXRJDnbF7o5xg1AMoblKOTrEmDGK5y4NvpOP
fXZnxMMTtvR/bwYT8c+N4Y5hiQr9jDx51JU123i8g6NFW7qC8r2a8AIOiRVLEUs9ZI1J0MBJYniN
gN/5pvIaI46IoQ7+E815aZx56Df/xCfARweuKxL0CWKKEeLRy+mEsLTz1NQlNFd9+Nn8jvkZ0ern
eeJ9CcWDYM9/zZkXA0sosYVUlht06Px0rsUqhBDAWIFYWM6XHQrv7Yj3Ph65hGKPfLvH44nnUNjl
jhxqAFpQHFSR1qDZwMxmghPwfsIPoWzCROQTUilvXuEOjCiktBbu47TiMqw+JKj/vGBms8lqsooF
by0PZCSYzIr735prCW+VV8bNGONDqLYcfRzlHamIgD2ctvCvXA5K3scQ+iFBqwbuC9WZTCMtRJjc
QjnsAhMhaGySHNov8PReqDP67vl+su+DCQ42+NfUGKDIocloYgetivXWxv3Sg190pVRAYVP5r0Db
COLvvvL3KloyTO0T7rEU2dGw2FOo8o84R/GOUTyb9TiZceFIjkWsJ/RGAA8LoaZJPOULCNRXllIg
TYU1PoM9SJUQHBv+TxC+BMmTA19Ds+h+QxYoWSu4VTDaF4vtzrfOIYXhObT6Kxlti7zUZwhJKBSF
GysK2zbwbvfv74pzKoIAy6c25ReBG8CXEr+wDpSNgYq78D8rmdEhvHQcVccP5s6kfBPkSDyq/4F2
lDQBxxrbQ/7N5OQ9wbux7kS8ukw6VD9BO07L/xmiZPXR3Mfu/Vpn753y3uDZpE66oyZ8g27uFdty
KSJ0foygwN3z+Ghf+EzBWSv8q7KEIwZb/RW0cVVzpY9USXBCzVXKrsgZgtvt+PH9r+QDAgFR+K6n
IHUbOe487VjidKtjsVJ6w3IPQYMd/8ll3myQ8RhkmjCZCDVga9YPfNsV7tHKUggVMSlDLwHLFssG
oj+gpQoW8S1ErUsYJ8UYz9YNm46/iBV9ZtWzFUU+fZzX4/Y355pzra+rqyAA26xzVjkcLO+Paiva
zOfCJYNHtw9N0oLhC/KaD88bzCx2QbTZIjKGuZvQY0PuF8uCmhLe984EXLdIgvh4nW/xJq+/cq/E
D/b/2SdI5/jDugdjZm7IiXHaQAtxxsQs8jFtAqb/7LHwipbTQ+s9pvqCMRUGkOrG5J4HcHt+RAZU
OtchURoh3R/DtppfBFrVMasBPc++CrJgmY4QWkUGdbI9L0SmFHNhaVVslb/6Wz+eF8U0/TYeIeFk
aZJyeb/nwOIkSuVft4nsfSM/sg4DI4o8wFcBJua5wP9RWibC0Qf/j9/b7yeyx22UbEw4Y19vFCzv
CAsaHNhwiEGreoFRNod+yLMpCPYFokBXDB+sQNt/1y7PPhC9eCIem4hoh8JVLece19gDegoQuq9T
BDDJLLwUrEvHeIGxSw5ichWzEioB0hyYsHbrW9TPH1ffL7+rJPxiJpFdAZ/fY23/FnMuBRJlxMTJ
HATZhR6Bp9OsDq9i2t88gzv8JSxibeQvIwKsw8wI7IWoHemBYBTCZbh/wT6c2a0r0c3UP702vS1H
wRkwfiNTkKGBXmSONjUHkGL3STWvOw0UTGYqtVeS9wR5MEoiS5xez7H2g5S2APsN658RE4o7yQ7p
GCk2soQnrEs3u1A0U/+gosTiRw2TudgNjaW+rjCOW2oloJpQObQES27T3QvlC/Z51zukTbqMJ3Ar
RGShppVX5u68S9Ig/7N2+mlYSpjhQF+AXgWRMyDeZdiwAR6qQztJdwpN5LICfeEBUHBfvvPSzf9e
aOw5AIFYpjBuhrRKR8JUHgURZlXS1PYIjriv1IlhTbm8DJ0hdZYi7hab5M8FEo8WPawVFCE8Q5jD
wla/2ktDCe6YZmGCsUXBD3IMmgNW8iHJl7xrbwWvNZi3qefuuFmIXsANLtGVVIA69lvUHcLqFcGW
B40Dkwo8+RgOXySOPnMpLT+Mfk9iOCv9MX1BqbATGcV177YbuUMNjvJ8xTzQfM7OuHhjzf4aMxF8
3sPyNpOZ7HVxU38hgFR+IUsJDhg+wWCdPrEiTC+nafSUI/PoM1TdueD3z9UubpZzZl8ZvEq4mena
/IEOmlsh4YUF6k5Ex1gMPrZ6EJ8nzNNv8/dtSzTu4zVXjVhCF/wYy8PXCxaQSqt283OQNo6lluhE
JqMfkm0/cN+NWNbDmv918MocAlCAzshSv01trCNTfsJ9AoYfD7p3Z1XSBkP3OFcTq/kdydwGpCGf
2RkM5vNcNmxk1dimdOp2nXWx8A4e2jBfd1steI7FAn36+Xc5rQEIFOeGK6MWvohwIuWCR4admqaE
RUI8vLVK0/j+Cc/YImAWCuG8Jrr0h1btXE+z1H3HDVC1fWhTgq9VdyB16me4jt5xffPuoyl24tDT
B3h0BmO0Z7lrrO2drLZuJSkbGQ+K83EoZqMqKsk3BupmAEXaLfTcTPLfqN8XLe7fG6OOhzZ65YCy
KXb7tOafD4AlLccr9VROOTDqQCJa52xN688vjR6IES7c9ErSon/5FnQyKk8+4YLWBRduvIgtJcYP
YT8ELP0OLs38LE07G43hi0YbqAiKuKwTDL/UZxzC6bz/4smc3GZvdTfqovQdqeS30mwt+G6Pyocq
azDz6KQohw/7dwfSMdqYHNXXO5TvURlcFMa9A8YIrQs56sUcKgW+h+obFpfcjLWRr5PD4r+rkMfu
rEYr5g7wmwinM7tTrofdDfyjDPXbCl2EucY6MoJpmHnE7JU7tMv9DOZDaOzjzkRMG+LcO3iPdq4p
rIRTZQXUAI8CG7Lohcl7if8G/RePaLWomplqj7u1eYDdTUU3/MovhvPdLzgtZNNX6zGtySB+osBA
XB0xCdm+fojkwXrdqMcJPSokDcMHXwNkUIs5QdaVEmNFXkAc40fFEN01jNwnOuVq1UwZV6mnkYrs
mkRrkDKLYDhrTMqU3VZgC4Z9hgrqjhad7o/6oDG46Q4mGil5MBBSjZDHq0vif+OkMwjAe1a8A0te
1/SuxjwzxjWDOYzBzTl1Ih8TYF6pPeuvvGacodfP90detIJX70oXxSG6FJodKOOCPJyCDpAFD1/g
F5/7LniBP/avyfsDZA4koNWbcU7HENWLbvNBeO4UA1XkU5/2Bg0p4wCoXHRu6BXz2Fi8zrGFoBP0
5S+xPGJxs3skw5H5BNidAEKKmU8vnN7Nwbl27PHdKm+Xn376MBjpsfmPrk/JYe3vtZy5ToVhA8YQ
5k+jgHYlr2nJBPSxHzlv2k74eq1TkIphzbI2EHsIzPszvGexIf9zPYDF8zwlvUnAAQmEGHroRCOu
bjswFoZ/yUHZpNMRe5fi9Uf1tf6IUTEgbQhFHniTL6ISwmQ7bQ08aYbVd9Dp7p1DXwvGXL1Gm1Tw
XyR3kFzGKSkM2Mt2LF2G7eWeeade9fKOSTXDyTer2MWOIsvjZx2pK87lx+340ANVY7SNW8HDGyne
vcOxtKLroDJAHRNZk+fe7HGLiyUq3lfck7m66635nXD0Gqc5NyHCuvBJ7iMmTvJbGPIbPQ9GmI8x
9mINAndJVHM3UIClddnB4TbK4DHs+3Rs59e29Z9sLn9O+0Ozq2vegRqtfVUewdNJsehhCXGaso6H
BX+4vT1tdh85Feo5CYpfKPm9QwDwNollNcj78VBGpulu+S8IYLa034mT725CaOFCP1Q1f3hMRiOX
CxJ31JTg+g2Xmhihco/CAIc6BtIztC9Ggwhd0Wev0v/o3ug1Hwm0U3Oeiq8Njr7hpdV7UmPCim85
wO4QZMkETT/zdB1Uu1xNX0NUTNWfufb2OolUDWb2kE07jqnPRrh6u1q5u739RI9s3eMPAlFuPz9g
ea3ESXpIkLiQRCJo/U7UZ3F7xsm6XDfD4fYK7jRp+/t9LIUmqCXyW67NQ6OQBVVIZqM2IHOeTT93
tckIsl0+SXlQi3UrkA2lGNdMTRW3s7fSyFEgyz0jBYFI4bVUQ4gRUlddGKupcd88iz9m+4O9UeQZ
y6/9BPc9hsc/pAwy6iF1xBzf4e9gp4gvig5PdtycZxXeKOakqmbSeaki4rLKrf6eqI3/8glgnFdU
gO7yfbTzWEldA8THFgCIShprjnQdSeIolkpomQRUd41bzVLIn3DHn7RULqzdDIvEcX7mtNXCz0mv
HDGssEeEbDh3M7Z5pO1+yp0fs3WMSqS44+p3/Fh1BK3Wult/PWKFV3rb7jrWJsUMaMewnbs2Ti93
7E7yM2MPDDIOGvGH1r69eW/de98mI+7bzW/eArFRN1NKn+/kWoqWgL2gvvsloDBoKQG2GZ7zbkMB
brmcrLNzoI4HFCHPSFYCg5Ez9yC0cn9bVM4L7PbQFBi1tkgjdv1qaTIEVVaMvQbs6WskAn/aSSlF
mGQLsl1t6SpGK0kXYcijOsDRJBlF/P+exgPWSCMtWt3FvS0BGhWkdTQQn9uXKa8TQhZTIGHq/iBO
IPGkBEm8PRQbIrPdzDiwZnAyBtO7tTvbdhPootpCa5xwQGy4f/313TdrDI8InOSbqZIdlFvcYZBD
1XE7wudtRfEcfZYmhfcygSiXfKUNZ322lPSwzAK29fwXKUTHE/lrghNqm54oubdLhnaNQKTwwMWM
k3q7udV5RjenieUUNj/FT53wt1KQY3C327yh6yMwAchi/LzAO0OiD2WJaTe5sdWpvJT3mXKePK2g
IXZ3e+gxLgQvnMOy0cuFmU+z5ZkZfJf5WRuW9rynT3BzPIhZYwivF6NZDayvePq2QfGXQK6U4bCA
fpkS43emgnpsqzRlkDS0yChitRtza8/jfrIVWdwg2s9xRzunz6ozmGANlKN7DU0bkSAS48V5bizf
6CP4rRpBlOpWhZltx6/yp6IGeqt/hIZaIZggF5fbol+NdTZbV7MSfi9Utjjxb5uCin8EnH2GDoff
LnqLbjIl+EH/ka2xwc1fQmtWwPCGJZL+Jvg0UdaFQzlpz+G5Wmj7YV/inQjv2YIc61L5tR0MGshF
hG9nbSx9fLEzTh8A1VR7jS8v8ibG7JLH1zrygIzqpfkIpAeCLLZDlz2IbRAuTztQIzrp+r5mEGFG
Usrw5fX7fjleFX1GAWE3Z5DCNrCpSLXlpHX72iezGH4HxyUlN5EuD5WpMfw2mEx+H8YQPSG4IpNE
RV4cmnjyOnIqHfeTTf17XgsSKa0kj50LIWR5emNp+/aP3XFmwL/AG6IbjamWuMEwzTDphhjPkaas
zoRDNxEg4Ccfpxym25Ke3RkdO9r09Xb73LAL6UuTcFYUXG93zJs1nK/eZzSvINh+aNgRt3mz1/Su
IrkMmFk9XlPr7tmQbd1OIrKVXVta5hsIvn+UqQzTor8dU3cZC5zhi7JqJIyxgNCn0JwYSh6PFFte
99UvEcKmEt2oshye07Ps3iWYYHMLB1/Js1Qf4YuQ5yKczo2QUsMaiTqmPEqVRz1Ynmc1bc7YLldM
jKl2U2mmNL4+4CI3pfnognxOLA1Y3Z2CIvZKEH+UmcYWm/vN69eafKbcTPqt+5yi4X0P3vWYraYq
FhYjGhihalAF7v1Xahar+y/Zzy7JH8Bn/ZeuhXVgR8mfPHJpsEEdMWyufXuXSYFq4jECmurCQ6cl
mnzGteWZqZdGbr3HJ4fAyHVGevCUDZ35UzblKCnh7G2ee2yZqvFZ85vjFDHg4xPUCI/oTkoI0Diw
ulxmvHbJuJroDBShXFyfyH5EoDUWzr3Ii0IHWk6FWXX0XiDPBHeW0BNEE21M0gFeGjSWZhk/zBka
O3xmehf1A3NKjl1fhawtlOu7EgQqXyDMe+awpGF3E8m9oz/VL8XnN8cLH96Td+ujWzrudpjvyiUw
ZGOdKiQyQ/gq16M0qk8Yj5rGbnT7u2nHFFHz14AmxHpQy5EeFMCPxLAdM0S0iBrEI3sxsuecvLIV
WqNx1k9k+1sHJmBnkOPbH5dKMPemtz0Zrv7jyz8v6oPIMu7c0MfNsPBc83KPfGk1zVuUC/rR4gup
EJC9g7V4k+/5l2DmqrlOWLydinEDKvInXnR4jKSDSFWP6banAyZi2F5kS1/b6zKnRARd4r3gNzjF
8QCtAX8DNI7MEiEZ4XQ/uwRj9quAcLgZSCL6u/dEe+LCtHpIbpeMYRin/5F0ZtuKIlsU/SLHQBGR
V/rGvtcXhh4VEKWRRvTra0bWqFuVdbPy2AARsZu15i7sYRUkc4ZY8WSp/Oxy4DKuBC4XwePEOFNl
5Ec0s9qzc3y//w99YhIeT7tpINdP6RVQr0HLt3bXwAdnAwgdLo4VbGyMWdm+QRnibHVAbfLy1NzX
qK7xDBg1lklENiqu05s6sn8jW/ux53tF5ks0XFATxZT6fmignnslXHNxhip0acbVl6hdjdGq77HW
SMZoC6ykPfrzJXs0NU2/OG35A9/JQ2MfFcXUArzO9/K6JLEtzfoYC2pQLSxxkZQcRj6CwfHuV5iX
bj0vNi+Q5eyffxjg10BJl9qGD/0D/vjRg8PUfl+1A01XfnLgBBiUR1bw2k2DwYpHnsYK1w0hNqrX
fWQHkJAn5pQGLLh4Dm7mbaFc8nlbP9/DJDCRcdR7JNRoPSid6NF+QK42NX9rutADVjA5gj57xfTf
IGydDRo/42lM7kPp/mMycS5CPdRDr4h9DAvOJPvrr8eYOCk0VlRFAhSHDwXULYUmaTmcCnL58EF3
TLXwWvZ0mo44LslvpsyJAIr7MeqP21wwNqdOTdu3lzJP6PJm89niobwjLuRnmWRZGWs2UT+8QCYe
62tmzAPIXrgFo6U1725EKqi/5w2cSUDNQjFK+PxBKrEGSSw/zJWocVqCXYAHOKcNRAGHl/WW7uAS
M9QVQynm2HhJAn5nDHVodWyvQRnbgxVn9PGag79jhAStfmpCVBE/CEdgJF1En8ulqwMhDMgd4XBq
4FHky3HrQdAc4ar6Btv9NQZDBcuCsrsTn8bY/vVCtvGWqKn1QvyGhzFa31EkrWAkrSmRrJMSXhic
9kDlIVqBUnGu6hEyJk0ZZPPLxuoooQu95Hp9b1BlQFQV1GgxfjRL+DhfzX4bdx8bD7wMxVUZzGZu
j4QJPN3/+BpXPGKrJ08OMzjECY1TlJy0a/9RVgFPFU5C1c7QPCr2LuyPkKjFGa8eUypKtIwufMo1
xWqcy7MQ9TrKUA8yNkKQfxZQyhwdMDRsDDhP56nJ0vQQOvZ24h4A0aTafX8sG80GGneNtyV9vjUP
PO9zH6+WghUgCcY7JHBxAwlleQmGL9IUgX0R0QwU+GGK2Hd+EVx4uKHoqAisBRihWNJGQwSHGcZH
dMbcF9PA/ilcLR+mAABrFR1CyqKaJ5pfKkR4uC+Mgvx3ZPRUEDJoWPkzdLUCbURHU8GYTxk+/U5A
HvcyWzVf443Gz8U3gXzkEmkeF/6E5zN1Im05uORzTUy/janN33MyAIuawvANhvQ64hvwYXBFDi/4
QUYXHFNTGlHPLY1OmlxvQ9mMBnPgJ49mSs1pjCtN71pm0yzVocnMdOIAPORAinm4/02vWz+2y4oy
MlIOCH6xjSuPktXYSKUtKS979/iNmU9X/+l7aepDhxQWFDzy3Av+Eu1/nvzE/O5x/9ZbDGJDWrZp
NGGNvcY8tjQJKfaYy37n/z4MTqHphbmLvN9064d5JQYF9inBd3nr21RhRSobdbfliviYSpDpoLCi
zExHk3naa34S9Q0PastsGcrdPF89dNrcYoUIkBWkR8q2/z6HY11C+e4rmvHh8+qQLKP5lWcesNq/
b3MnMeYzzJfyMQa2IKRLFMjXpEod32qtfgBs2j8MiTRrFXdERjb3aQ5/KPe7Auo3dHE5NJYUsiLq
pYa0fE33AycdiRtESnIooYgCoQ4AQ0zM/mDCU3AdILePbGZn492gwyWun5huzfVfrcXOx/OK+dR8
Cnv+oGcUJ+ZaCr0U4+vQYH8vdzEpj+B4K0wf0AXRahYNEzgoJWF1ePiD0sLURNWNkgVtOtjLSK+Z
BYXOLPfpgyaovt8ss3RaqZuKyHdkQZxZ7jIF0JwlbyCaqByreY3U48N1cxvFuVfBVfaIS+MF3LPV
l5r+Qwh9HtOn+DO+KDH4YjcTXFDFJPoUG7y1k07YmGS6EldOeNErFk19OeOP0ei3xihLEpuNNraE
O5vN9Rt8QIkkgOx40Le7PEQwsCtz+DEMtFqasKddnw3d3c4M0osjZh/LpWHrXkNqm4jGxfs2FJh7
E+pzvz6CR57jLJvk9WJs5SEQNFkCice6U1rvs2fps5EIkzGNDziACnk6H3apKIvIHIiN6h1dlUWf
8u7QUbwyoIIvvgFzYus+0gBKmrA5Q84lp9SOspeM/u0wwELpmFB8WQNJQB1Gi4Lrg6GdG0Q2WKO7
8AYuM+WkwpNxzo1/gXxWqJkgoSVpkThAYa0J9/MS7u0/iRilAX7MeZ4zBtvMkuMZoFOI6MZgE18q
WGRzrilTEBYCNzl1mbLIQPr0jdYTU2nGCzIt6UcMRnC4txaUpoBp9g0DQ99d6bF58kyyFvrI8MW0
gLcjqo7V5U6vgjiJC5TxpD75e9kzSUzg8mKuNASqRjd5NBBzQKukMVhy/uLGZMkVAw+/XejJ5+fv
rOGA/awwBWXt5MGkSGNbG2u6hMbyuRV7Vj1bpuwT7niPx5/SGgIOLXaTRt/2ZSdW6BGryATpewgv
KB16iP4MNf+u3kCcLekU5EHcLmtGZ4zLtdTf0jmE6b5v9N0bLK2h4BeY/tMEfqDqDsA7M2QqXAjs
1FhBdddfiNaZWYQc1hTayS9JPloQvBUXIWJHoD8acSrnilec8vTI9kAJtjgBHlDw3Y9mcV8yIroe
aPzH5muBqXFK45XyAcOeODgYQlqtq74+bPEO2SVGNcpUyKNf+yF2nAl9096Xxmvhj4LsVJbU9scB
r9UScCRzjhlIIF8G7k6Ti+pljlFJwrBZUQ7FmzthV9EcUnHoQUwExH4IrPC5Ha+UI18lHdvsdoMZ
s6O4BlSsEVBIXjp7bnDIowtgY4/MFs79lVnJs9obOwIKlfrJGQzMcrxk0m2M5vBlIXJh6l++e52T
1WtVzdprOUJf+k0wpbM/Wq2XIdNIsJjoVGzovpQ01WHhHspKL2rrUYMagG/AZGfyZrT+1PQ/pREB
8EHiBgD5oA6ttGcluH5kI3t7j3CKapOHXq8vyiy+jDbjiYQEprFTjpYzxZbxusF9jSTM//n8l6FI
9HYqlyAMSFpQUOO5y3bAOoPHpf+mjKNge2feh/m4xHvN+F41arA4lrD8oDwR9u/IobqS/asDxvOn
XeAUZTp25Obn9CyTTCOUIvoxR6sCla4Ld2je3F985hFa2UoNcvh+WDtQRxFkvywu1xMn06a6D3+g
k9X5kAlVslnM+24baIzkRPCO2J4nG4FfOm0e1gf2MN94G+FavlGR52xbJydPGpqr4eKvQeu1Q7s2
3/dO2U5eFjt1WZojUf7C767/UBilKOAS5y/3YFC4DXH4c0Wd1iIx85AMzlGzmdGJwmVkCbsAX63T
yy01Xg8SvBT5KO9w8NMkGu9uKwZK6wmGEawS2REYj+z/aitbyPaHtIgpxOiL0T+j9ka3c+Vo4bQI
DdXM+jaqXrlmBQ1mxIxTpUU19I80ViJcZlLpBC/HgsYGrT8GKZsfVFjMCjqMd5cKMTOjfu9C9Bx7
SJ6iC7QocQZVAGOQahGWc/pK+pIwkZiqx+bDccNMGQdO09OklUkh4i+bZOVS6LupyG4ooxjj3Zz5
5hRITqdwR4piFEMjW5zsarlBjs5annoL1XAau70zL2MMt485jYvv9aZhuaXUyMUKTa+llmzzyFJ0
xeSxRJJw2dB0SvTvFGnu+mAK/fplemKOr5ClcSAhOkPJdJjOW8+e/ptQFFBIuIqpSM8TqRkRskmA
er8yiDpId0IgNE59VHm0ZIW5Z7DMOLY3+eXKOUlsLP5BGCSOW3iLUDTWnM3ZlP2/Nxn/9CUJ9CfS
mRTBAUkAsQ94J3Q19ZFPQ6Z1JcpHXlPe+QdMLJfJEszjMK67/Avlanrooz3D2cS09OAK34Eok47y
jhn2YhA4nWY2Cvv5WWMGoGaFkwdF6goxBpc5TbAeDa1NjF5EMjeC4pQs6Z14sRky3R4QTx30jC+T
ZDlRzeYx+9dZoERxYXtR3G7o8uuBC7L54ZeDHknxFpQumsbayF/BLqWroFMRG63K5zQkhw4ASrO5
R/cDJTDaTNXuxA1tF2mAyt3rdN0T6LHVrb0weq6cUs0nTaUaB+qhZ0gfg44PF/PYQgewnwEFSXNF
O4FN5amPzL/EYSr0vmf0VisvXETU+atp1embH68xfmALGXlv9/a9/hBKWI/GrvXJWBQ/8JiYqqEZ
KxrMSI1RWk/FIBdPoZQrnozn5nR6WWws643a2hvaB6lb6ifk0ERm+hPDF21Gh+urzccfE7AVTwEl
OcqcmL2MnX3golerUx/LUIgW6+vT6KbTSrvXfDPiQf8sd/IVqCvKE8Jr4poAu3J1oSvNkCxZOL44
85wNRThuCsVmvpmkrzqXqH+fT2P6PV3B5+3omeSG+ph3fYOdgd5paHjes5n19+zGiKz5UfoOkWXP
syPaRIiFLHGwe6BrbKwmHmXl2alv5v5G7qOvpuBnCekovgQcWwhQuR0Vu4v4SxNvyCy09yK7Mvlt
7HDjwxMN1qnNK8xZnzp3UdVv6LHpS3MnlYzPhHpaLLzThQ4jXVvEpuYunriUSvrGTpoho2QDQgHN
DrA4jVnzlxi8FG1+vVnOeXAPjNXqgW7Wpxc1wJ7GxtPjE4bUknQW68YGu0mpSacLG1l/PCY9/Ym2
w61DY0WlgveW3fGIX6rbT5+/3PlUPQiMMAraLws35l+k07J0l9CxzAojKEFGYDbWaRr6881r6W1U
PBEuim+yEvNpSttL/GEaCccHUEuMn1wBfH2tKRx9m3JKLX32oC7R6JglOwdWZHLwUb+IAHGJR/Kq
XlEFPW7IeEgXQXuQDN6vKO/pELNdEDkRNhGNZrcYHooBRsyo2ewNMZ/lzggoIgoFRRkDQkd/1udA
m2gi2ectKQ6JqUlR3b83+wRFLPgHG5d2ZMxmdWWfNX8LUcFmDiC/5dPJCqH2QjLFEkHuRi5pEz+6
V6pzY2GS5dlETSugDgoOMmz1ZGWElFFqrI2qT/j5cLB4FiKkvl7DzLwS0ZV9C1HvvedhKy0Q6f6b
+VKZMl5YqNqtJVRz1KypPM6gjhKpYcgQ6FpipivFFlYW60HMY5a+npxM0Av/M5Q8oJ7oyYU5ghIr
TplzkJkvQvIn17hyA5KAFeVdlGBwJum6MAAVewn1xF7nLK8VBawKCIl118REsZBTqRCKKcj0tCf+
/VEnT2x0dXZKVWbBDv0iGA2LNXFms/kncCUHx0qUobEkuoXfS5XFVzZAdidMHsNmzGuR9jSIVdfx
idAbv3Hdbdb5nM6Glc0EJZpPcb+XF3b5D5MD2qnWObjy5utiutTMPvMamPQmXMnuXYyx+FLd4QhB
e/n/Ofq4/ZP2UhoRKSgpCs9HseQ1n44YmtXkJqE+lGXerjOOxy2UZTHh0X/rxqSCEUx6imBw/ZpD
u0XeWT9NZJ7fxedvf3wgzBTAmWPu6XuSI6JdxfhLjD2jABhu7N3G3suh+7SikOr+cfbS+2MTtbg0
2wJgJwk4hwHTvEZiyuSayTMvUCVgOnmIpyTgmkgoIY38KA0QrFNLjOj8AbjL8AuCxKBw9BZ8LHz0
/9gm5/75vKWWAw8SFiou7poj83inuTCwqAHoJNT8E49PMz83mzEVLyyMXHRwCtFB2wFN4AikPgMq
i86aHhcrSh00USjDiLSW+eKjdoGUEY0bAjxUsg1uqJAcBpYAmfqHz9XsR5S28H2ImXGD/Yjvg7iN
wovyMDnTR3AxCH6YPNMPPhRG+PpIr5M1RaUvcxm4HGVqDIJuJhEwoAyhFBMvAVZsKbUz5CISxah2
2vAQLQY2jV66gm9uGyJhXaLD9d3Lx28wXuV7ugBIAJ6zeDaeUymPIDc17nDWX6sePKJTxUCUx5K5
EFzenGSZovDHQ05QXZEqAcdmC+eS5IvPfBBEh9roQGh/PdVPF8VKavV8o/rv1ddLWgPYVmsUMnAz
FO69nYZA7hjaYV+3Uq9cPFSwSJoT/kl29jPS2JL+6ECPG+N5ru/hXF0S26v4/YktiKc5QeZ4Wkfr
9l5QgaXVaMf0tCtiD4Rs1O3YumHys5Fjq60XP7Qd7CSqjp8nxkitZzBTarO4jDgWE+dH1sSZyRY9
ctO32xIRMm5gZFY1vTDn2wYMZ6g1swCfM+TUQdR0zPa0Y/m3MV0OJCKR179wOCZfR+W4goFAuST3
n31DATeyqOnbXXC96l+7NeJ759YXdZbX5ueIPwUlLysKtwvbRYzKRcOtemh/IgEEGh285mMQ8fuC
9Vpzf98dMkXWOfBVgQ9C+3lR+kE0sHhSqOV9L9GcHUKBRIC0dzlinF0FKGWI2mmC7IO9XoYsihhw
5KsL5UPqx4OBq9nsHhZSFKJLidP3gp1ngg+sCfDrBzJ9ZTueaBM6FcRObrylzEd5j/RXPpKy8CqA
BOjS/GyJEQBo2QUypZu1NITrFUdPuA9xcdHrWoOLIgB5XQhK+YzZH4Fk/Z2NHm6bQW5yvllAYhlT
DEdR1Fl91B8ZvlejQ+pK8subl07XOU3pvJXFgD7/2P6RJIVBVCOyr3ugLwiR469dDCbK+o0tGW8a
JnA3Rd+h07H8cOwBoC7p2VqkZVg16NyWZLFWcXjFNoDg3Gr5Hvg4PISXtEfSVUcKe8bLyjpe0YfX
+zYSJUq8+HZBiL25GTjAaH6gf8Ps8XI/q8Rtfka1ixfyoUTiTuZ77h0UPsCmJCLNNQNpQ2U+WqM8
f1WzpZMYmy/Ap4kuULT49Sbhks5N7XWedJOmffYcyX+vO7abwzNxsuMTLsPP6r+M92K8+57Lc7Ur
U1fG/xCZ2aQP3pRed4szo6HP8sUyOO+tVfhlmo4K83dIUazf35pe/yGow+E1qy6DiF2hF7R/vXW8
wLc6QgvyNjEEz590wu+j5eBjRrPR8nV+hoIrkJ9b2eDyvGYaJqJmqCsXmYN20QJ17Uw+WZKZYD4m
IY6zWW/9EvMqwpM2x7tHciz8MTQc+TIiM35PHlc8qtfMfjkVJVQrSiaDkUdQRahOqcMJ3XivzBA8
oNBo9/1Adb8z/MHcmNeOcg9n8ce4oKOwtE1FHfRJsdFqd4KMjJjValxgaINZ5Q+WCOsa7u8A1MbQ
GQGZji71ERf10CyCkJCe6huGPNItsA4IISiPOd1bz3bRRl4izvLqYHR8kAnYzaydDPzXbEA321LX
NeaXFetPnwMcc3K/YmQgDDMqpnVnxyQXE8gYStOySuJFpfcoQpqNT5+Nn4vEAmqaBaLgTtshxZbB
eZ3o9hZ+uelwGFoMHMTNxfab/qsXsrMBVhQt3lk1wjZJoBFkyqJCBTHDn0PG/SY7YBeapUgfsVjf
2tYFw80phR7va+e77lAfCHnSC/u7L+3xZ8J7GlE5bLcEaeW8D5bIeXmodmpCKfRib1s7hShjVGiq
KASbacXw1PXvHl3TAyfNAHNFYz/ucWwzI2slL0ph3VEolJcmhl96AYT1G4RyPZrp3ONDcccfgtMW
QRR6axEfmeTv8hF9sk/P7oV3MbXqE9/36cvGYyYrOLFwcG573mhIwQ1WXO5IkVPoGvU6uL8/g7Mi
B8+j0joHAjDphfsf6IJ1BwWnbxJkqOgOcbgLFVprlfgrwtLUnHTxXo4uMJg/zjkDZwPQajvp33s8
nIMNjWwatVmxQHLFA+7ISyQeAAc7rAIj8YSmMqRBPfra8jL0nsEN2OMM62bHM7tPrc8uQVdajPVm
+5m9qRzNZPtJtaQ1y1lp3BLvMcsZFfZRLI7J0UH16RFApELYDhUa1W5HpicAuhmOI43T/lhiHENm
kFraByXutpczvL2tBIGpJIjkgTUfAef0lJ4mVdECVduKi9njthIzfyYgOc1vUM5fggTI32t4Srn5
wyH4R4ujwe3fGUNpDREIahOTi+BnqRjex0ZCeR/jE41l6qxPtxogtSYPujH36mFdPzQiCDiADv5+
iAVNaYxw14h30QTQOUNdX/jauI+QXKze9TpY5YFqjgmQxxYaZ2JMsEbv7YMDqmBQ69NP6VwwAabn
PQieVFINdUCm+E99LkLXvG/RJe2PmVrhfNbaYrT6IjF02ps6FHSuTWn3jgS95DeTL0UAiqM8myGt
IWWX0E8bOCExOU7nXJef+gMZNCJ6OGZniWNexdEDJOhcWMhPY1Ljjq79cBqNrUF0paY2ZLUmgQw5
EtUOH6KxX9MqW0XbPoNGOEGD9/w5b1uqhEYE7K1zWqTfH2y7dWzXPswl8ujQVqYvL128/oZQLyQI
832vwTVCSZa3NzlvPGTqLrXbr/HYqY7ma7vUhJ95wwPmhvpjhnQFVKF/FKUaNGT0UpaUGngGrfdO
oUvBSim98aGZUPkl/V4WlR6D2KsdjiS7YLiEiDXCM+neFJPBx/thcxgcxPKK5luA1icxuyqxOdKJ
FwhlXwx6IQUeMvsUCwZEKs1PNm+ytIcFphB505IrMlhQ00ZO1U6Tg5xibusO6R4gn3yj/HpmyVJY
T+htZcvkb2irjsxfih+7PUhw0FcJpKsJO9+qN9NWMgv9ErLxd2wsmpfMmerTW27B5OmKXzgSmpOc
GVkf5gY8iZr+B1rAAFAXYi89ckgfJaRUFrGxU1vlREMbSzhhNRGwGkoJwLIWBOU0IVkl1O1ZPF1m
ouDoP93+rrNkpzomKDG5F/aHXiQi/CHbVWJB/Ia4liO31TwWwZuFwv+4C3iJ4csEr+nIG5ry8pE5
OacTLXe+l8gFJadPqX1L+orTUIyviw6IOewR2g1bMtePacsRYY6Dz0bxWyOZvA7EtVbjCaY/nxEG
/bm7/3xY0kaN+RiB3XSAdBBjGzeQM6TxOUivHOGQUtyBC1cy/etPhyDW6lUc6SkgscqWw1nNdOPe
tH76VTjvvSi/e3GzGubzQT5Xv1ZfsfGyMKa6/s0TALJERUh7vjY6YO0H1drsS1O0USk0jaf+68Ny
tlByvQb0ea12FCQA0ELrR+aouhF9efrZEy6DTOaG7CiD8GWKbyVt5E7XSMposO+ZqVpdknXnqD5E
QUc5fezzeNa4BPjM0OTgOY5I/WdEi4SViDv/NeqJbr7QgM38M5FWqkfziT4V+8SkxxZHp2tbXUZW
tCuEsIFdgj16gpdION2A2UiciytoxVymaM5UH9yE5bEQIDqivVZHaBNdXx47HpBZsgusdtk5bXUN
98nu60H/Q+2AW4pGQsHl9vs+qQdSM8mWEjpkxNn0Z83XpsUXOjC5Wo+zdHiz3Y2RwRsq7nycOohe
hDC0r+jDv+GhmHW7PiWi2Jg8z2DNktjsoSOk5PvHYaNNGTuHAbBir8aqjal4kngI5vj/0UBPNqM5
F8hLlki0HMUqyKQgD3rfzXvFPi5b3bZdkZAtcw/mpd9cYh/mlf/BZDirz6X3sUsznXaobhjGJvxO
SI2oVQXPVYbi6JzNcrYVFW2+ZrycvnuDEU7MNTDlu2zldjr/ogNmn6SSSlAEXZl25FFmnkhu/Op5
+DXzC9E+KXq4wu+ET43yU1oFFI/ah5OG5hDdbi6m6pK7mm/uAU64x5xkfN/H+v3wuZzFLcRRzJBM
80H/ZYgGkQlb9Oez2xi3+n68Km6863iViAiWTRTVR1OtQ67ra9KQm3LAjC+FCKdSmzx1wzXLxNuh
0KsuHxf1WHWpLuTcnYN+RKQyfeOD54/qFeq9i7ro4yRVhXeKahpdTtIQkoSXqkf3GLMmGTD+LWiA
LzRAApQUSPoRrBCHhTmhq7LuZRNaFEgusPhRXmpJehCYhUYZJJfnhGmc4H/JWakKQHeYygysPYRO
sckWI7ZYwRWwojN+QorQOBZgq9xr2I2ZWW+KRQ+dHYE8qqvNdyeN9GpGgfVnvBKEh4vkZ3VdAES3
mFE/fClUyWp08VA8d/RReMnn046fdpsI6s5DnlQ9i3eU37AW3PchIjh5A8wzcsW24w0FuAUMmvC9
+pVe9VgX5OAkFaqDBLZ92g0b1N+jduKx8xu5GLl4DX7v2TdjMpKQDoGAflA366GOfKsWl60lA6i6
ScWVVW3iT/K68Tto1CV2RbQHXS1OHuQ/frRmu+wthAFnWlJNQjT00v3PPrERfTKNLegd3yf+7GCm
JdagW1GwQ74wkowRTx/DPzSTNJEn7zX0fA2JdCA/GE4BkbI2qT4q8mzEE10WnUiEe2bBnA9SpmWF
JIWYnD3+H4Y4fNhobPuW4vTOoffFED9ylECBRCFmsdy7DCL+tKkIF+PFHpVHNjVram0A9p7TnNkG
zRjSj6jYMS5shD6iUaaU85QOror/JetuiGskaguE8qMJA7Fy+5tsngfy0hq6M9WgCPQd4l4l2r6Y
1gVM30Yc8m7ckplAKgnypsw8Evj88ho6UYF7Hrfpi8rz0K5bcjocOAPMUW5b+0ExGX2NwcMtJUee
twfysRRu5st/wvdNzJ/ZhV/ccm73MnA2GB+Hbpn/etvjqfp2sTi9skAlrRraEco0tGMogV6XqiTI
Jnx0+uoEUR2FM6kvpkwzYaQH6hpIteJW6wRAYY1zGCZ4TIpzG8kuC5HNHvW7bGKLqzE4qryGp/ZO
1c+N82PHnM+gP3ZoB2vztlxKRjYhV86kxag9S3kwGESmnOjvhcBswJDLGdGqsyyKLXWe73CGU+Vp
y4Tjq8E1ndJiGLdWgYaFUIOOYhB2VNwlICB9Yx7jFr1VA4Dxeuc2n2lEt9WZN0xaQVhF3iURDtlp
aUvQtj5e/2dmcyjiz9f0DUSHpIkOxj/nYgLgO52QHM/NkVM3xgESRu9tPZJJX4VPW/kPxcCYmXK/
YzBIjTnKXZI+qgs4XtXHorhFax9h1AupI+I4otSaRTuXPy7Fc6RZqAAHCfp5PylM4ZRNnbe6eLWz
17r8Tt4PvGrLsp6VF/QTvSc51kMMBu/BWTOSHfm6qvmtwA2G98c1nQ0/2OiG7PibF4/YQpNvdgDd
Ku071bBFEYZijaI5AnQyVq1nf0aBOrcDG9JUZytzHoQCvGjN00Zcdaen/0wnY2na5fPgNfDl6Ex9
ZUgzfnB7SVMeuzb0G/nL0A1L/dM4kJz6u2gST7SrmIA6cN9Eq38xt9+mBISNLRpTeM8Ow4dIlUNq
NGTQdbLrvc69H0aN2bO3UtBjUxSgcqWt+sJzR3+gK08CcdkHAzVRcBh3dOBt6cJafiDDTi0DtpFv
/tSJ/D5xECne6zkVWUYBzBn47dCJh4tPt+pTtRuhcnutnkhPXpM38DCeHYc2GofewwJTGAlFIoI7
yLs/1PBBnfgt8DkwHi66s/bpZE9BWM6zZRpPkBhL2vKprN3mcXwnjG6apC2tzVzGRgqM7+No4CAl
U0Owf+vRXrIe5KyRQUUXvTLaLcITxlcvydiW430DCra0wKz/nlby9lOq3NohW8WaAXZP0rwID+PP
ilrn856OpVnXrsr2EGYnKcagjzR0zleLp6ih54DEP8I715+2Z/i0JrZrIkglmiNbKyszFIyBZlG/
FyHBT8JZj8h2uERqL4C5565/qp4TjYxPFaJzJCjlQKBqy8zWOvJGo2RprqkHVmvEZw+ivnWGNPF3
CxWXz53RT1LnuDNCwO7LkIMUJu3PKjVIYLgTDO0GRDqO9sN9s8gFZbgFtJh7n8uaxhbXpQkZLasO
Z1uVTRPY/mWMaMah8C7ZlJl27Wm0z8E+0uqDPfuZEqRgm2wgmxCxJOhXgTOvyjUib5Up9t0dKdYo
NbppiY/05T5p4AFnjWe/PoInugi7nuR+AG2/iN/GDi7ENrSe74vs9EcBdRLSkxkK9/AbSBv1uYve
PsZbAMSRpuccs0lMb3J8osmlfaZjxSlOvxN2O9dlINNXFrl/dCz607ozh+E8Gq3k51qlWCbTChmm
2w/yG6LRt6FhIHOHBWrO1S8PhvKEJIyYDAdV1rO00wNd6NfGF9gxec4c22y3NIJQxYuwBiluYaFo
88elkysnGRsaBih87XirwbW+qXkpTmQ+T1Rri2VX4PFhqCaPQ/G0DOo5AxohcIYi4OqxKU3yBWB9
WiPvISn++onimf7OsTH35N5HhMFk3m/0yuA0SJRgfYx0YcMEQaRuGZo6fTJXaAWOKMVcIYxJhUZs
3V9Fk9bYi4Hr6cBkKREpKNSjmMsKGMPgSRJzilKmrXX622FkIeO5UKhFtvT905Dofdw0sf+VpBl8
9XHd8pLSwUIE1zbmPeJKiy8855R8T4HHr7Fl4P9CM4ymSxTd2JkZHHDnt12Mbu4b2D/b/HMRQY9A
Xw29GyqBwOqvUVhDBGSoO1C43p10HsY7OHvKA9/za5GH+pn79YNGUhEYWz/qtdZZ6WjkmZIZPXSB
HzgjKh9ZzdDwEaZS++eo6SCojO1tKZxTkA7aWYRPfuDlTM8QSrKzShK/QpBzjVW7XBQ0LshCiR5t
hg6cYv2OEjYRbCSiawG0ATtABqqSYpN5XglyuDJwOzq2l56HgDFNqN/sH7h28FVjKcXsuQxv6sZU
AbRtWg6K2QNyO7cnNelsfp7LioHwj8YIv5OsWIU1jBPmHTNay/g+cMDz4IkhbUw3S/1BM2SkwTWD
HCPpZe6OOI6lzH333PJnovllBwKhqzAcRVrG/VtKLbJGF8J/VpfjdCk/HHoV0ZzBtxTy0bn8mL5u
aK2rRW4YQpylqZKvcqoyXyK1bGwNYavkK7qwghfxYQc89z/Hr7YsR9MMBARISTEag+1aTgOmzsRU
rxMrOuIoBANXGyMwbYyUqb4Tidilkd9G9k+azDv+kj/OVSkD2+D1IRnWZpjMf327f+XTp6zJrvKr
hydD2gGvs9C6NSFU06wanNkfSkPvdPJ7m9W91mCuUlxWWbHQBYHY2Zg0YFmyO4TLbMhmgmcH9TBU
DlcGC1MZw+bOeuXMeTKBp5hgjpdeU/VLD8Qaob+I3aG8fX/9spmJiUXVKR96xLqjMGgQbb/n8qZH
pkm1duj9VKvlWZal5edBEc1ZvZwWi4QZbZ2M9ljiEIHypPILYjXPIV2dUYJckdQM9c2Kb3FC6+Rt
hEbBpsk1oiJtrDDR/9jcQNQhfBKhsQqvNt9SdDhFp4fZoAiCBQxnLlY8dq+B1cSurDgfDggjbgLM
h6D6svBI2EZR7Tkd5vYqRU2TEqiFxh9CuNeh93QW+8eOIVpvXg3TUUUvhbLFR7kyRma4Y0dGJw5V
PCcUoerNRvlXpWI71jLnF0/J6BKE0GY1qbpALGa99Uuz+Bp/70D3bMWe26tV9GBGj/+FWx2QOE4g
vq70NrjdhqYYMX9eQ+hE2g2BaDx/0ZN9uSNzsLhRGUjmt4KcFiwipxVhOPo5mlvfCcvVpYNsvwzC
qGLP0di7MaRiexvkdo1Vh0B9W9Zzrmu48HqlE5q3pvPlZiGkNm/NzocIci5aaHT6szI21JaX8siB
vtauFUSjdt+skMjIKE60gdUbnrFPwmRLZZuAFIhB8ODG9IZ0UJpb6hOqJv7mh3HCgUKbA9NLfI2i
LWoWS0O4iH1KzAknDWLdWBCBUBL5Un7uULiZow+am3RsIXKxQu5LuoFQ+1Unw3retNNRT0+3/DQM
B/R+D4uHYjw0+YH4+iHSMGuZhT+5Ia1sdcXSOrZHLOL7xV8Z/X0hYoGc1JsDAlEK8HtuzBSxWLXd
hIvxIjTpsTLVo7BuzkedrDRrhJu7qGawMGmDub8ZSbVsvC2VMEsfaODtfkBAcNRMMiJbdEaTfPhX
WJSeVMbROYtXz/lTCIcN3Nk35FZooXTF3WxgQ8xXA9XqoXZ8J3an1/vVCodmfgsXJAbUPJYbajeb
l1UZUmfwIK+70spP/3F0ZkuKKlsYfiIiRJThlhlUQJy9MUrLAkQEURF9+v6y4+yzd3V3dalAZq71
r3/A5LkIH7Q7F49oTEwHuaSIbSc9NARuDBcBXNv5Nk4N3jL5aM5X35W0JYr/kszzE5MW+8pah3mK
9S0fAbBsUwJZH0bO3SvgZE3iN//l8ueuYKnBStNfASu1cV4SjDJJZ8lb+AWhFORkJKvIfs0yw3mt
qsZdxg248L7PI4blq/ueVbhEZCfMthuYxriYzLh1ZIjQX5KmkTDquePGYT5gDqyOeGJWwOPgtmuj
c+N4T0ASDzjcyQwinlUOZ/vuEWBWDUwP4cz5Tl8/kH7boP9sDGRbwp5xoHg3GnfsEBUbVvPPXsRc
MT3TVI9+4u5IJNx19qMEPaXLog8HTyb+0GnHAfF/y0O5XkJ3ZdzIAy3JxIiwVZKF5y4DYTjQbdB+
g6jv0qXaOWmKuDYzl/quh+hjjTUeXL12JWf05quDPDHKOe+/tuGKcTdVKvU+KW92rzpMR3R7SESO
+cUn2boYwfjlUXipHpwxQmgJNsbDH1IDzHjb/+8bt4XmDVfX3m5fDHDtcYxxhPXNLzQjBMRojEfY
7auxqxIHzzR1wIUb3HghjD0msPwu9oB8WfNdsjixDSfvoozrcp29Z19x9HA2ZPAMJH2ny277tdmk
P1RY9ONQco/95n1un1gwMHUdrIYGskObVU8KBrWG4QHm9E/2TMv9hLecBWEbOMU1UQGWWbyOGFO2
ywFZtJSc81fNvstz+kC1gW52aOeP4D3ANDZ9YCfEKnPkafdbMVShdK/gnuKF4fdaeKfloSxHf7Lq
GDaxDqRsOqRazEi14oSxs8LXe9AL+ibru3yjtiGFwPkCteK3FTxIZwITnWWbnJ3ij70GHyMu0+iw
yYv0feOc9HR8xUgjZRI5RuUcDRT3gt7m69Vfr7py+k2vLNyGoD0S0mTzgYdk4+P5Do/547m1d40H
KIEu7mMFMQ8rVuyx2cGM8SyP+83Xh+HMTsvR8ybr5gYbgsCNEwPsZ+7VSlgy66osvC67G+68t6T5
7RX7O71H4wmz/nuo8mzQYQCRxoBA47EnT7C/Z2PVhs4In6dFMVeOY4zZGWC+DLIVnAtQvmI/8ebB
6wjjQuh0nSSB0eyGt00/sGtIopsxRuhujfrx4Dbxw3DGKrplQC3zQcXwZeY8XEuMLMniWIDV4eWc
Ds6onLGH8ooNgJ+q2WWK184t9z6wv7MEXnbbWRf29YHNWhxcPYVz4DPTHnxQCm77+TsiA2BgDTiO
6VcZhHdx3ruyHgJpDAFpVOxzZp9+puDMOsR+qYyN40FLlGp+eXgZjohdrJFlBOIpqAo3PdRQSwJ7
OLedrJ6bzgOX1Cr0DSgNXO7IWxw8h0SLXju01u8kVwIIlN+02r4LQmN+rxMdMO/+iI1HhI/6VRRh
soXD/iExMObzdXpw50uUnDgeL0RrbXgU4bG+Eag51wW3+wDgzJSBeI7ZAYyPwcNbw0C1M+zBwVei
V8bG0LJabx8768M7kAiH8ZuVqe8GN7f7oEUODBxX8AIrNcJcoTvkmMtfFwh2RyPn+dl3+LowELm+
f66sG7B0CeiWVAw2Kvq74drYy/uCPXbS+EzNCSiAkPvBzyTpwxujopGjMAllwPwl+I4Bp/BlGMNG
AUhjzvr0BrFwch04PZYGjVnN2NuLfeUN0KuO8R2fUH0oucsYHgjrUvv4U5QsIE5niJ6XJHvZ56fM
wTUcTmQQwylror07lWotu+OxmmE5Us28ghnyK3q/Z3jHa9RQZSQfRXHAS835lysmAqV3QBuA/TEu
TLQmF3Mp/p83Ngl6mKPomc+doYz81JyX0J3UJWyrmucaa4dE8q7+RyjxR6BjLBmR1YkilCXpwVpr
VYtIOWh9GUWh28xIICUmLKCZknbNGRMsafcYxxVzkfHmmmNks2Cm2BP+im0C6UZwl4mjUBbw5PDp
CiHOQalrV3TRYBVM6IjKq0iTwK7A84awbgrYeur2+iUXoP84umEOX5729+3th2LfOzz5HWtjqf2m
ZQbEvY1oNV/9gko5t8wdzaKj3c41SOQ3PDCOKd0MyLHEb96w1WX3cmtl84IvhCMefO8jdlI9IVz8
qvOL4QQ3LbPAhYvsvLFXdbE8LXub8hXftml+x9q6gTLiUnq9a3cEF20HjgioCxr4FiKUC04uE0on
uOsVPk7wv0939TTMiA9gfyIwWE6IE7riYKeaJcXtGigCpn3mXMXDyFx44EbIXDNr+sEYYnWdPGE/
BWOGdHg4oPCtHU1QGF7Y2jNQHJvSWUl7OkgeN6+8eCP68TL4RhUecinsJChVFD8Xl3k2raqMNge2
JhyZEBMhmJAHv58YEIm4VHTyVZBBkwXVYtvpY+3qDSlH3mC58VfaDhAGadAZ4YUKxgvR3MCqYmze
0qhsyjKCkk5RXJwzfCrq6YspDNZK3OlnfK+nF8y0dDwbQqU/3S/RuJ8OwO+kjy0rmI/slJtvjIHE
INJiv9n9Suh8JG2p58yn6IU0SFnSa/1EOsszKN/CSxWo4+mDvapoNYKdgucjLW6xUQT5umbcyP1W
HunnEdI6qIew1vyrvBMun0WH5yRdkxpjOUQqUa9bKkTprklulHE3B6bjYMpkNzUQV9OnwsFNPmbE
zcGzha1shCrORjAQYbLzpDADR4UOgoJJh0ywzg5m3Qm3jIYxD5wFV7E+th7DgKS6veHzT7tZebi8
MGB9sVUgisH2Fy4vgLtivXdvRqhwignVg4rAEO2TNse6duk4FHyQICOjk4E0ixmhBEvOURkkv617
51OeInnCRkdnQuewvrujDD4k1/YIVxxqZUSm5wG/zY7x8Rp2F8y7MLxBd/6fD8kP5WR9YOlNOcqu
RGH8gMJHjhuzDYZ1dp0zyodZQDd0QYdUiHYS+BaLnpHNVtzgv/VyM1ztdPFmeUAgBpfnZvPK/GpV
zng6FyrdVrXieWETGgAJ5O51jNOQl1MOD8wv7Egp+Pxi84M+gVHUn7R+F54M5WBgxlxeG1swp5hJ
jsl2TBqy/WWhNTZHuIJ9nOoAYBxg7ELfPNg0RwUBg3lILwOqAo+8xpDFVw6WDMGerhUpNV5EZE7W
LnErn13XeE9mGtiQ8mhjXgTgv6ElnhsR7ayERYMk3iaXuFjlbo1rkV2fM4c94ABSgATLfC40n2AN
Xbc5hqmQ8/8hM+zIY6y/b4RXqHwAyoAK9qKosGS+oHaJbwsQlmrF1dR3XPXrAttwmvpESqsV75vV
io+P04ef0/Wv8fXfqsP1nOVvXJ2BbA5+7xww4CAQDcmtc/IPALSJLdl4Nlp8o8Pv2ME/idk/z6WG
ghws/su+4+L5NHiw4NCx+qwBmBFwyfh3icCPxbOFtDsGasGrEerV2GVfIsWLXzqXH2yiXtv8R7ra
uHd191OPRfiPNleFHZRxS76MDJ8/oyHN4c17jZwxbR4D609PMepJq0r34PzD0W1zC6YSTHNtz+aG
7+VfoR/M53AJJvs5NXKokd0ECsV3whRYQQ8exYrwpbrbb3fAUnGhd8GVwXfX8GrhyzHlfPghrdUZ
bslPWRzuPn9OgblRomEw3gPIBESyTMpZ5kGuCOvkZXhM+7kmWB2N4CQyQaG+F7xrlmvLrIwtpDUP
8WvapN3+tSTlDceo+LqGVhgPthUMMNyXl3BVzDtsbGb0bL1ffFf46x/YOa8ABe4KNBZBtyYRVw4v
B78kk5/X2+3DfU9xRQ3Ir96PYB8tHkdj2YH6PCDEMD3k7+Wr+ogl0vIbD+f3Pyk+eAPnMcfUjggo
f/RHF3AR80vqHhDrgIFzGeFb6B88fT6aD6BBs2X6xlTT1iUFWwIVozmpOk5q2I5+qZsmHz4kfO05
GsXDjglbOePcnzWxDmEacXnST8voEqAdm6jRzSvjIXUj86WQYObbarzLZwAKs+EcgdP3BL6Ykb60
leMKZTYWuYP0S1LW120u6f3mjPYYRsAX6zwpvPPsqy6mq3wJBpq5jBO7XTXwso1+Cw+VLy+U+Lu9
w0k+DVsX6qu6V1e40A4bD0nb9bXjqvyq6WWVz1/H+7HC1PaGJSaDJUarWUzG+IRlcWqBfNnvHNzh
4V1zczRvk5YgOptImCo31s/Hfbg3BjTwq4r9VIa+fCHA3XmfcHwLRq7kUQBMH6cv2gYM1xff14p9
O5vixnXHJBHu8sitSpe/PlxozjhSyXoAtIcUf3MgfzNifFADkLzmvlG+M0WDySEMY17w82FeNXMF
C+tsV+yIUJy0ZMCcIVZA3WYurC3LDdY4hJLwXWMx4LnshZ6AHmZyu0/RNYDPfqblgp5r/gp0Koft
AHa0jb5mJoE6iJgHZvLQ/WFESUmxKIm2ZzKMn8QZbhqMEaY/35lg1eA+jhxJdYuHLV1hypllkvuv
uNmLy1sfkT8DvN+wo4f0CEdpciGyXhBbVVgioMwKRlCyQyQhL86eeuz4DnhbyS1EsBJrvKFavPn9
K+6pBDlIDyw0UCW76kIg+DkpoBbEdTw2Ejww4MLxQqgquRSNB5sM/07nMHZy/NefgTy7zdsVteYG
OPyDD4LfZv5FSnXQUGnCzPA6f/9Wvy1lAWbeOJ8ePMBtplqvRCKqXJ49lmQoLhBqYHNCVj0OyD5+
L7F8bsMaKG77jFTDu2PrDblKt55rAgN1HyoRlQEaCcbCJpXY1/nLvvZ4Vx/BwyHF99c0ayd44r5G
7vsDEoeoQJDYL0jZu530y6DigITHZ24wJrkXae8QMl4za+dtSDqKpUc8t6D3F0+ewU2LfkV4zXVO
fiQABAFhOFC2dv9T4dkSAeZhpYX73lYYG7Echzzr92kZQMVPELp+0yIolt0fSgv8kH94JgZuCWto
4F5T2IjOBZ6uibNNUk+kZYvg2xserwzoFjwO3Jx3ZR0wUNVtIwcmnMmkwOIJAjEVIyzMNchNezoN
6jUuJqqympTgQ1rHitP95VHLOdD+1MkjKeCUFg5uVqTtJgMXZoPb4ssHlFVarxK7GyJmMZo08T6n
mQdBtuEBjX95ziwa66CFEA28YVKbjeIdHl+CWoT85GF/gqdXbX5J/ERrKkVPAj7mI64VYed1lOFV
CtYMaUOzjXkPbu19EDndp/BynHwPYxYubpcetlrpiwOx9AUAvVTWTKmiR4K/1eqzEQYkD/xqmKJu
c+r+GywXm+ZS/it/h1Peiw0fDYuj938exwjLzLfgUbVn9B7he1oueWYgt0H5CUAMbutuTWCuXx/h
Olnj+XDbOroaQCajxVS8SE2vHiV+Af8T8teL4Vu16FcfOLQQaR/HFi9dnfqV8b51kXyVmgrvBL7G
OIBubEXfNUJUzf63gfyJOpghejGGzYDAgtA4VgAL4tXYmYyjMBNbwTBk3MxR1K1zSkUoxU//mRqZ
hanBCKLVL/UBeaAIh/7eTyfPYBux6j2+OGwfSwVUBGvtN5IijgRY+sK1frBh2rUb20KTdN/dBvip
wNP8+BIsfzkgYKT4Gcf59O6P2BSOgyN9YQMhA9ilsWkCOVOYdV3OMMzGElopmDrzy15l43XbGQHM
zxnjrv6KY7Jp/D3TB7GTdKeKjs8CM85ngVqmPXMDkLBJ7+BiOM/Zc2SOJm2orbvoSdzQb50TvuDQ
Vt6XmP/CKYQRBvGrtRZwMY+Nd9/1zimb3/xq2s97a8yJtMIe1qq3hiOC5a0G0iGNdQi9MlKth9VN
qjO1rpaOlq3DA7bUfi7MIawi864Ednoib4A5gz59o4562bRkm8bvQ6hSMIsxYXRZYg3sA9NwDGsQ
wCnHJj8tVyQS0pO2mxYnHCiqWUC7ktTBw6XZJtbim96ViUQZimhuVU7KSb8AyuM3qNaPtALAADVi
aUwwX2dCiDBphs5WTqp9vc/jPNaTdkMtXbytgvqRoQeR1cakBjKXXfq/4tzxzDBHwMncbGJAQfBM
kIZi/9yotK3Bd/LwsL3Eq18emu5ofT1JufdIO+iv3NmItKoaDwTIWESHQPsDyhiIH3UV1pf2+3xf
vVZ9cMBeIa57q8aaWxByDCwBkecQU0uckTJ9/up/z1/ws3Yn/F4PNC/nLwO8jXRUGrJXsXhwjQ0R
TaniDkLkS4h31D9QND0sJwVQ/wWEThgcTDU43QKfDqG0IRieBTm8Bu8xo+NH1c4S0oWPrMHl/m2W
WVpHpd8uKOWBpJGWG5UIokJdggfD0OmO17iev6Pn8slLUhbifEGhRWoteO4Huc//G5FvnwvAASp4
gIe7TOYUPVuG+QIY1X/4FnAFVcvXArImwICATNWVYbUBQpOGcgm+p8P+GgytB4SWkFsHHwoeFPNA
RiQ2IUQVgHwW0i4UjNT9WrjzIjvG5WvRJYMfHa0IxxZZDPZ1+rhbB8ButhgF2c8zaLG6LfZ6YKTZ
HOPpCeF05nU5CFHNQvhkLdwn4yVs59nXzXeIpbYDqMPuYY23/VKmYnZAGyu/SSoKzAGceJGPV7ym
z6m0eKJ+ZapqXxcv5kQ7Mpd0676u0gt2uGQu4UYBvMAauo9AeMxDWP2M5gyuIdf2tjI1jgNxP7jW
pGFeY35Ev7z+ogR2Qdl7C+U5YAzzgcmbSC5W3ERd1+l1hOBIntBhAk0aU+CbVyOmESNCzhfK5ulL
P/UWN+HG6dmqV6CPwT3l5YZOORlP7meFQDKEW0jKxlti92An/DKUo0X52q81pifMd4EQ9b9cMfFN
iwUmWbi8lZb9JtEKc+yOpzp70ObCb/g3nzviqOd28T6PN/fQyB3SFdfoox6m+qe5vV+hvJzV4Qd3
ZGs8NegD/P9mxjbZUZN+U8yJNhM3aF6vwEFlpKH7x2w8+QZdUKaMmcsrWYvVvBf9K49WFl7iisEE
6qmwC3JceBcwQ871+TFr3GeAA/ptCQA2ea1uQsgynhSTaxfK07fH2EunIzVc5R4yHqDdbxZ87Lqz
37SMfuYwhxHhaBe3IpGLTC56x6CO8mSEH2DOswJ93CHkODRgsOskxlloXGYgDOruweQ/vbK5bSB+
MFouP8w9XcybxZpr3DHKtmmlb+8pnB6KcSubEAj2kz2Q21ckZyDeXryckQVZIJKcJTwjwGA1KWff
zcN7RQREDp2HR9VogTJ4pLltwMtoq/4jeGDN9UoHai6cD1vMI2JW3xJ1oyw+BFtRbTLYsghyZTNT
/ENvl6FITw26iZTKPixlckYeM4Zcy9JHOyTkP/kC3wjgECBwgAf0qMwBATqem3zBlIBEODbBntYm
uez0P8RBzgfx2SERcV/ZtN4O8HCaGPhTSOQDDVayfxD+Lt2m3ygbJh+3RbMYORiYBEaMnaJIabsm
zCln8hETaialIh+um1ztTODBSAiVifa1Qc3rWTFTovp02VyPo105E/xq9raWGLY6YrhAVM025zPW
noRvN2xqV4UmTmAcRPBu8mVoBbRq5wlhnHnSBQZ0SVLTNtVKRjyy6nwNG4lifrPrlDDhy4KBXD+R
fXwfrGw1SAzn4tZzlFlAob+P+ZgRzdNn5nfh6V8PZtqmLr0HgNIbM2T/QyfZ+8PSK68R4S0jJP64
uqQAhjpbDhDUgueBNN707UiLLyPGW1w6Y6ioZh0WIXDIxTXc5/L1o2wfa0BD7jUBB9MB5fHfhz1A
xXHQYsLD9M+wRisMnNU464MRUFeLdZrZSNBIm8LRe5/HG4QIdItcTfjLIBOcVMzdxg5C0WDsV0qY
RePFNWiCZ/CK+hZXcHtASbeAScoFFn6cWUrvgQWqz5SmcUlbFoJhuClmRdAx85s343kdIFiknJv5
i0Pnsv3CDzvlp9JwMtVudxjMcAErzoweOHPONjpm+4ASyBEy42B46RYc8Mlt1/JGmunlEKr4Ps9y
PJc9iMTqvv6TT7i7/GT+PdTXbOKEFSOEvLqD8yd6JtBBSSL29JlyAuvHfLuKOhcF4TCEuI1gFSo6
1cv6hh0+EtplgyUSCAJtjnmJhxz/IfxLkAwKJq8K72cpggkUoNCzcD/x++VLGLOwoWccsmB6sEdh
ppLRXHmZo9i34BYMHWgMz8XofF18J1pae8AI32lHQOGV+8iavFC/g6Yx1LalEyT44WrgjMTRXbDG
OKWUJxnYTHaiLsbyMOh8iRO7nmPGTXLBnN34lpQ/pToxiHl4eXWK8bYNmgsEhJ+URx3590xqCzDW
xVE464JnotgZFRxEHcUSIObNPiNpt2hubek8SIaYRhGcSex7VHvMZ+xiCmhP4yTNXu6XvdZEP+By
+s4fOwg8DqBaMHxTuaG8pvjjiTvsWh1T98N0UB6NKhgVSVXDsFX84u2Drwjmh4/UBBaoqF2ko7bR
jozUsnmx5zygiIdCciL8mDmUTWLg6nE+iEDomCOzObLe0+cCukHF5leGBixt9i0B1TNroB4kR7IG
fqBZO8lgDsDRv9IRn/re1mlR2B2Ha9k8K+GZxeXCH5lR3PFD/puG1ysWNwhjohOxdUDlzsAFyQg8
N5770soX7JX9RqbWBCl4cUJ/eKY4g4s9FdFjf10cdlqkRNpKJzliimgqlUNo5nvdzmanDos+k+Tu
mh/qy5PKa+A9wFh3apJTzGqv/lEmLXvxwS6/Hz7Rn7GoVPe6+yIM+7pDiAKlh+u6C9+S+K8sYMfD
ngyUgGu4ZrQCFA/mzEWqFeHPDWNJBfUkdurK9nYbJoUDNhcPXLK/+WAtY3uqRlatvpM3pWoPqH2t
5iilnCeMC10pyuZvRrbzMlQTBOu0BvHdg/qC3k2zhN7rETzXT2dItf9GCXdLqd/p+ldD3wjbNYpV
ai3aTc7EZTETG/cX8+WEsHR2TmZbJinjBFmKGFZmnOiVDTNf6t6IE03hNlqJ4hmWmoi/yJR/LOJG
c7dgkqN4mqeehGGCgrfz2wXBTiXnaqtno4BEcWdyF7639Xb0+xUdNH8y+lr80eiHECBajICqEZYQ
RvtT1ZbYfUrnsM56k8UDR49TjYACkWIqXHkYzIVvj3l5B3PjYA8Cg93tS81UWyd9kUfZL0jpIwGG
eU8pDkMYPGx3LIUjVLInDsJLecUUJCtMTr8LJHJENrSrK7oFs4sblz5/w9A1yeZj/7I1JrdFhsvZ
OMqc48DCuIJyBrAMYpDOO4UM4DLoi+4/g9Wom7bxLb4sug2JFXBb2gWcGZ7A4Onjp2/XQ5OJ4GOq
xuV0uOxBQNAxcwtB+TNTi1AXUMxDb3qNIp1Xv9raZMRDIYiSxKpU1P1V+DTc77HbQClJ+oGFipHm
B2SynWVuhm0C83lTeGfnzCSUqFhR16Ma9YvZYZoDWdKqHaajxEjrVS2I66JQpHDciXMmGlndiMO3
4BYjC/RGuHbcfjpSJYyoOhezQdI4CnYgd8rXXyAc90ckFxI8xqLSXbAUJh+LKngEvVOTUgcNjwWL
AgF/GyqH2VOsOmtAtD2jB69J3xDhniFOfXisD/3VmwBx9/BEuQkqwj9yERCVRfvXwhOH3xDKHsYZ
KkO+023NOJukhQ9+8c/GvrSudHdfZNEQSFpNPze3wYoObf4N/7/98GkX53p1sLnQ1+6s7/5z1GCs
MZHm4OBRvluzjJjcmyuCdqvVZXFZ0AzYhgNvEfqEf/cal1CEzIlRxuIUdvAoM+a3+MbyHxHkixW/
ukZC4mDGNevnw0QPvj6DV0a1OJhzchuKVaaKjaAaPprEQsGIxeGoImU76bBYkJf5qZrTQ5WenCqz
Yfyw31upJ97FynNLL7CVIUvIQgjEvOpyJBrGJll1gmZvVnoadSnIJp+iXdBOKz6lzgQjw18tImmB
LYeGZeAcKufNci8s7KMyxoAplZeVkAD5e5/iZHJDTYv/VG8xM+AREbw+OlJica+YdPG8iO13GChp
u1GTfHvg+Z/RxJAqS6fKWozgBr3mgP2QzWC54npYU8Lo6FRx0qClYcKvr0nZeYv3+fGY15X/f+Dl
yFAaL0bzmkBEgx/HyYdMnlQNGz7WOv/R0u/x6WuMUOBeOpvRbzZjQOcQ7sLZg7aI55QUBs7Il9tM
mHiBQ/CQRbfJKD74791BW2tUnBdembHbnKPLfJNg/qC2fHhUsWbhvxHLMx3j5vDmyamgA6DRfyZM
p0D2mgu5fOW6XuOZEV5t3vgF27kxRTJkQZs5+ayzviGpiszg+THiBW4JagOmthYcaMp3el2eEs5E
Bgk+/E/jRxCtjmx67gsziMEfLg94AxILlBBMvH2vqTO4VXip2M8jvAauJzRhSyyWPuxDPiNqSbAY
53GxhzsqO9GE0K1T7LDHYVqX87HQI3CMVdapg654gHw25N0Q6WbmgrypuUcKKZSZuY0JG2WHeJyG
q/G04CuoGQIVEvvKCY9XH+z7a+nxm90LdYspXn+wY1rD1RenP6N6cb8x2UMAxVFW4OSvxo+gW1dJ
a8oWmmYGDszW0XnWS3BVfjABYdxmLZSt5ifDm5FvoS2lcy+F+yFf8h0vgNDLRFl3PBJi6ZVhbanM
XF0kzDBfQbd4SdpwaP8xxMUxbABYHx/nQSFvvdcMv9mk32sQCi7Gl8VBJRfAlF9R9zUAu/ux/1zg
/wjOaMo0Xrh5YcAijgTxesyXOKEht1nZmWZNfCpBUREsSUyRAvHROdm5rbQXC/gMzG65/JPxRqbH
rLyK7yot2M58jC//xQpIliYATuDneFJYOmw+xh1OwzvKD6zoC2Ir+53SGqUsGzR0VCK8pD71TOQO
xJJqayb+snedsMGAFahT0ALQoz0oF7sarFC8D7EZ8QDv46lpWGd41UtE4+QAw8kNUu/hJrrZ/XlT
M5HTmz/1DO/N6A+ui8LlVxcj8wTJQvLhQUpE2D+e0xp6uLkvn24lBXDbridsV6HkXZHiKvZ4w42i
DHnFRQjHr7GDpZFK1igRlOTcXd69ANW6l/CWnM5Bq9H/wBZAMWNO0RGfO/MspxuvdTbwm6BMm8lr
xIeQjxdmQRCAaMWGDKrZqsz2+5/6TNWPtanME5aeaytwmX9M4oDTP0jPFMYMK63Mm7aO8M128v8T
TLa91p5OGz0yfs5IA0D2af5ZwoJTaM7Kn9mMQpF1E0hc/D5kj2jxEIE47/NSNuN/bibbzBUZ8xhV
WSDeEG/yziqBC8pyq8SbXPYbgMi3I6iAAF48HOrufKHFQFBudUeBUMjDI+jeLD0ECYTvjTntSGrm
U4Oiv/iCGiUK2WjMP8TDH7OdhUMzelHwPdxuhdICyLudYbyH2Aw9OXg6U4OQkhm50s99+UMeG3EW
NXzAhb9iMvKgQPiE8oyZFCwD6wcmi8DMI7RTl5S8ko1D46A5mbOUNgqWmefS4wE/bVSkxVvaQ3pX
BluNuTl5p4ACDCamnWKi5n1D51t7q47EhajsrEhsBh6nHSwn0BgZOJWg9F0/so4sNej3rJClQiHE
AqGdbUbn8dBx36DgFp1aqgYqxpzmmdvZvyLNB54xKbD3Lp3dkcuKAaqZfuKEnoSUiwXGl+fzbXPW
nNPLfW2nAwOxD4Q44/d1m7aTpojH2F9jaPx2oOqQs4ptiYkfo2LBqaKasC+Sp+NaBvdKIAuHHQ4w
d54Uu6CrvNmd4CdTp3jwHeDqCBAWfyDQQME1pxc54JmobeCMUKd+7T2+nUPbMNUQ8xDXVVgN5Cqp
j93g5asDtzicRT1ppezKZsoyRH9p8ZGKEC4GXMNsFLVYUIhf3GJuAIwUmE95sVRUsiEJah76h2Wu
uwWaWrZvuE8DESYP57u2zlRtIK0veh01FHlJS3DIySMPB9+tMTCVg1sU8yOTDPgZLA9YH5rTXWcV
TPouqKwzSwqEE+r75Fyisffyr31GnT+1dhf/65SzdPnwlpnZE8iWM+71LvdNWmBFh1Un9p1BvHdh
LW/jGJb0kEP7uL8t7ymeX/TPwqiT3ya4XizcL40LeqULO9Abw2uq+3iPeHym2B1bvzmm6BtTusWx
MoH9aC47zsCM4X42J+oHXrdhVT7APjwZxWcTXx737XJ/Exxxxd0jxp2OsWnay6+QLXx6lAmlhspj
xRlIq3mPeEe6NS5SIkwCGHmMEce2dITh3C+NTSzbtGFoxjo81K0jTRSJbncnBlszDaQq1h7TNO6E
8wGMI7TRsPYxtB6ODtl0ocS6t18FCiePbMklu07GHUk8+NK+RJnFaFK8Q9kG933gCTcbUkqC85r7
XuypUW1OUK9X5vb+g1+WHAM+i0ffEG6l/z9elX4PgBEGxg84C8XxLeHP6ZU40EaSs70EwsCxJXbF
1swGoycHTgPWrQAkdHo4YrhPYl5+Zjmcvuh+8/6/n5pX2N+ePLxN5XYBtH+8zzYMZ258HrBurift
eVCbe8IAe5uurni6eyzEZCybbZRL2BmTsvggEH1/xHrLWYoZ01Iwr6j0zsK2mYqDnDvabi7LJfd6
W5LCUcj70fyXoxw9DXYpntmFhgC8pV2cal7koGwVHbjNQAABe4fUwXxaXRp+VfNnxSOOugyIWQQU
gCw6KySJRqRDwFfNDAvydXtd4MqkvQkTXMOME5SqcKoLYZ69gRvTW7uDgaOG/vKiQ79BNbjRkK3r
HJMjRATkY7VufXVB2WAUIcMxwlDBNIjXQq/FZDipgrdsv/lfFA3RxnkOgOlmM73BxDDxH0pGwUmZ
JehQETWzx4UeYdEWPx2j0OmpNWyjnULIghsEq9yqPFGUDXA8M5+Enomwb9phukTKI2OWBcDpfxXT
LzV47FDqhC9YHU/n4NIs7I1omNyx+qWHwYTPLRN1O4i19IlR30ZJ+X6rDsqkF2M663lsNodps9Ei
XIRUG5aEKMI0Tj/AfTqeAAJfdwdkyvai4X9hEoUa0H8ekd1cNhciU7vZ59fAMvU/9ZphCaXyOyoH
lkBTk2fcxNm85a/PXyvZZL+tPQx1gvEGIvxeTUDlVfQqA1Y4zByooBgDRU3wrmwoPA3srSWmt/i4
wR7XGDovkbaPfqhi1J/RigMC/cuotHXBzkPM5n1Em/qmViHVzgJeZhSgIGcvXFoKyrMHsx4YbuZA
c+jUuDg0/5D8dk/8GjGdxL8vHSaXzQgPKZocmHrYHv1hv0IiardAyjbrfZrdlgEqjSfxYaPt889Y
QeMCJoOWA1q8ZJ7IZs6F5ywXwxHpyNYAmOfD1EppTEcoqiQnQfJA6Uv26anKvM+2fPgMym15A+fO
ka0FIaSQG9rI8G5rbT9YZES7Q/ek2VvAs7xEwxMB8lim3EkTy6bwxeC8konr3rf55p28mMOCAjut
M9iq8XgvrXXq7TP54iHon2c4wP5jR5nzdGuY0OBcDroUZr/yukxe6DIqevQ66dICtf3D1ij4oJWh
mSZWdqFQvTA/iLVzjvIGiP6Bu+ZzPTzlP/ePe9GFv87YI1va1Qw8d3jUeWZJNEW+Pp4jo8UDEwXK
Kcdo72OVTIeN+cH934QBlQdyRJIMliiGxTGEfum2GS6hTz5O9LbG0y2MXLBK4aPXUFYvtkLY6kuw
6WuqJ6EFm19kcF0aawPriAkcTqWf8uwdEkiluEQ3rfc5F7ojVSYG9pAHCBzgRuMM53T0MUPn8/G+
Ev6JBSgdlcEnROmiHS93u13QBjCsoE43LDE9a4ijNoHM9eFcYM+ZPwpHc7hdwn1P8jEp6E5KPZPj
McAejz3lQlxHzFkD5osHrw9uzJG/brXuTzj/5XZPG5Iif6K/HG4/+8HPNxAZtsxHukWD939qgLQ+
50IdseIAavIJsobRWgFDuXn4NJBHgGM9iD2Et89PhvnXHec6xuWrfMsU5d3b3W9LSueZg+av+iGm
dGdMh9FoVq6H4XeqrztGcvCSBQ91HEEChszksjlsnhPctJb/SDqzJcWRLIh+EWYCAYLXCIV2CS2A
gBcMkn3fhICv7xPVNmNj3TVZmaQUcRe/ft1/V7yYww/d/U00d87D9NpVvOu4lzarK/x3ztYFS3fE
C/CF3ZJ3dFpC2cXjmG1B4go63r1abE1WRB0uQS+ykt7q1x2iidLU+kP/wuEVUORtQxPfbbq7BAQD
MLR5KyFjGx+3PX2XlEX9/OFtG8LMwIisDCLU6ukAD6O+MzpDvaEx6jvwfmlc9wwyiG970aIljjpM
zcHfWWxLTHTL2BXi0iz5yibcOeqpt8PgnIBANEeuyTuYqnIZS5l8esqnm82Lb1KfR8d2wAkeMUxD
7eyRfCluVxBZN60Ns2VUKHDJVfi2JzNYhm05D2ZfJir24MdWH0JbdDt0wfYS5r3+AAw5dJU2O4JS
Ap8cmHh9Y1pK9nQ+AvW2R6EJy5wB1mLWuLwiVcW5/sdf9iiVYQkz58cHYeszNtXIr3EXyy99/ZTy
ija+d/SIwg+/80SD/IYOaZ9tDr9SFsUBBcROnavoq+oF01w5vK6pwhvL22B4ZX3Q3c3Vg16xXDPX
YgeADoZS8qXzd5OPA5rDD4Tu6tYzvVmo/0PJHf2eep3V/MYG2MIvj8T0s5m2HDOYlo0Rg5v75CSS
xdUZfYihiBZiAlE1I8NatNFchEI5l+5fY/zHXWYTgjXI9cHWO79050mX5STJPX+TcVhYp8PbVWkO
W4V5mj94rwbngPL5hHh7m7dKyAW661LjDO75oC8Ygmr0mGIduOTfXPi7HjJiusoB5aY/ZOOyR/dC
gWKFZrnsyvi2U21eamenZpfa3YYXxFYARRrkRbo68AFAM3ACz0CxaIr0//+AkO4w8yfdOvFJ5jRN
oPPMnaHAyRuM1uBK8Xu9UelSYFXjLrplTHF3oOLwKnQ/Y6DZHIEIuRyJ0NHD3lnLHT/A39VqW2QQ
T5B42mh3r/HNDjuMgV/2FqyXQ0x9x+8Zdxc/25Afwnje2bqUbsOdw11l1a8NznGmukSZS48JsdwS
7TEV9xB2QeUOkY/lgN5sdkHO6uwtoSJIn5E8PZSl9rITmzEK81TUOfAFzxfdfVayacdC3lDFe0Az
O3+EKeax5334YOqE6KHexnKWvT24CY3CYKY9/maz95CNtmV7cVkx1UFe0xSDRokYLz4LwKgF1BPw
7Yt/aoTVNfq2gXpdgkgDcSZuEGNGwC19Fm96xNCQTLJrutdSN+Hrc0wf7tJs0zR8E91QuS3/rbe7
2I6mxYYKASNf5Pkfm8ZvsCKmwSzVbvlyUFXVusBHYdiCYSG0DLAxCD7I614gossX+vEfdf9APPc4
Q4euX+XACn3B6aNxQHeEopw276d9VluKcpoaXO/NBuD57jtwt0NqQPAhzgVb65h9aK8PXo1ps+Cq
XwQ4iAZokTZNfnBq88o5hem6wVdr3ETUaQnlL1KaOA6Gyw3J6TnPAf+Tu3OgtShhJYPd5WnyBSWY
MlKzwGkXuVsBjNGbyGc8XH78pm5V4TYwPRnRuQVMTIcstSOLMWXTnM+nTTHuPEiaW17x2fUZfTzF
sg9g9Smaw62FTLXXRe/nIAb95aAJPQlC+MXRQsRPG6kmQ94+6enjsKC8fhf1OR1YS/TX9eS6c/WN
miEDECcqzWEz1L1qPRpeLgQwGOBNzxFAHdQFKmATQLSWrXfaQSIc9bXWA0eSm2x1Y3jaHq4VdNkf
H7WZo6l6RoRW7fmUN/pRgCco9TEFEXLP/eB6HRqUVZ2s1gLbcxIzm3N2q3gHiMs4H7StAYaRRtYq
ezdkWSNL8hZaq17TnT38AdFMRxSN1qDZfQG7pJNDsYEBUnzQgk7QdMAWmfQ/moQbAT+G9RQNGrFX
t48etnY0oSacxDPnNm0y119QGYM3xewVvwuUw6C9/2zyUlvO+hNjw6E4MtlDv+CB3X3345/AfO3j
jARL1H3r89uE0qWNzXV+gPgDpjgErNYv6l8opsCrpltQNUPhFew4HJYn8vdv4cKDODhsOEiG9nSZ
1qTpTC7RZPYUGh9b94a+z8m/0duNbzQ9OoAiqfzPzWJ0VsNtW+TGjYNhJafyr/pLSdOp/y5p3+lX
iJt0+swrHlvhRknQ82RCnLekS0ohOhC01wcnN3MiD9Pm8iN8/6wGAA3uHeztsuBiS/yxURCjjgxO
Zc8U91qDGPA+NMpAzPW3Ubrmz3d8KAoh0hXqtaOcOPvkWCt/rb+Ca4PJCSIGjcc/cHNpefxiOer+
FF45l4wVNMcFxWQeQUjQ9KCaik62ptX0l+396LdRoqSMiYzBS6TALdwKfC58kFE8m1FVC6YCDHSo
wx6oWO42s20Unf3yKNeaGMeFdNU0Snmmvg+Migs5eLXPpIeJC7+NTvVswYN7hL4rlJABjM07ejbH
glOvJI1pYsoAadGwWfqE4Nz3D0wB+G5/e7/EGG3BxrBU71l/jGQM1FJZLU9yI72RUv0s2cqEPS6x
9fn0+T8sSPh5Wwh1HeJ5+rTBWBfPlDknRnZ27j8KSBJiT8aRQ4B9QRznHFjeEiqMytedZD3kfBHq
vhtW7wfDRpKTP3j+pBn+Gtu6BL/lkNwHhFueFoCB6/WeXw8IqeUbRalOiUr5CEvT5ldHO2Hn+IwN
SujJpgqmVZREaO6LP2FMysp5RulJfxGZZmcPh3c8SQhx3SFNzHMK8kiU4kwMB/nJ9vM0UsFGC10m
fWJEkkw5VvpaELPiofBbfvm0Qatd6mEYENAWcp+qXqeAy1KfKcZ0nWhZr/387xPQ+brJArlhJdyU
KKhrsgGuPeDXhCk9W3Lvkdt0/yhCz7I9hWVQ1g498TT5LGgYvdF22hORD1J8YFFkDM0kup8l3zFo
KqXctY7VeubazFLFO/hnDrjRmKwS+TXO1wrW7WWRgOlK2zP9cSHPdhI1YvNLXO/gdfHa9MS0ZQfe
xmZz6ChWnWknjq7oNPSPXDoW0OzR2fb0X7axDb5H6qcSz7M/gyypuZPNUfDFs+ExQpwovCC+ZZRo
Jf3WyDNJLCPgpnNu977xV51klHNUkTtNfGpDn9PCUU1OPwGowilyP1kppv1Aipx6W1OGqH7wVOJi
UtcGTP/4Vx6Y0jcmqQaKA/lCq1Sp4BIE0wgaQNdkfmTl6RGwKv3jVt5ElDKA0LY112wIEYArZ0k1
PYQvWbTCzbaQHPD9cBp0PULLduhCbNbKJzSDcBB4J7eQ4wz8RmFS+kCV5UdGUcJhb64jfpchk3Zm
RhSKTN+oXQ+OWF/ClBk7CM1DmTNqypj41Fr9CRj2zF+n/NaYoxOyB5xZzrfpCndIpH2nmoZb3eEp
5eReoRa1P424oYivDhg0CJDxgGOpXJfT6jst5Qu3nlCU+tztKafEbw4dP9/ziOQr591CkXDNIFGe
jSPLePyY9GSYKTSAmUuI6QjrYSLEhqFHgSOlGKHQzTYFdotNqUQqhsO2HIBFcqqHLhlgbg/fO0F8
RKMj50P5r2We7ohQeckR5bFSHmRJ0FmoaB4pMZ/0WM9NWYZhWiDtoxiHmM548geyVmyLomCpCe/s
h147wdfLYxkbL6XYdGhmBsBxZ3uThThE2aFdXO2ktRfJizhkqu0EfakXt6MVjbysd2VLZZONJ5fh
nt7P3vlXp/AeVMnhDO0L8Vw8k6/g1OufscIaOn5Cx0x28p5QTJ+5WHsxo4N+i1mdY+/lLGHuedUa
l6P4K+MziCmIc/hJD24VysIQXS94jbBL33Rz3IQe6/eajxfs7QdbSZLfdqF/1zrLoGvlWOeh659f
RnhigrYjXmVoEbFkJD37vvS8JGCFeaEfj5ZQtpEG3spbsvi4crMJzxbiVSZu1oYk98cdvmaeULIf
ncDkXY04tniWJ48s8NiwFuaKJQ5o1LbkzWsTJ1Yz9fyWZyWL4rs8uXNaZ7XqH4TczBO2RrIN16b8
BZzqv1uJfaWTyBe+zA6w/VNkq1PsFb3y4WJqPN0Fm7MTvJMKrd33LNg7Xi9hqeEAuVOAXBJeMtx0
wzjuubNZvYCzPvk5oR0WvXBUz0WAKJ0XVmISVigo4UkUIzYySowosO2wNcOpzbKtVS08jGZw1KDd
PspN2E7ONzXGn20yjyctnJz/mTh53oldoEA74wbVwGM/rSDI9DOZNEfyPMi81Z2XP0H+S3zdMaK0
aMfJ4sFsEHR3K4+pslyqM0jiA6CC0soipIi1IhtY/2Yh9Z3Qbui8lSmzZ3Eal1BV2X2MGRrpyWpj
DAibIMoEttUTJbs5NNhOpHh0fKYMmjXoOuM1/zP5Bmy+yWyPawkphWOrR9IoADBGRV2hfKtFILNa
XMuTu3m4wStBznnKHPG96aMfN21+heLyrO7UhOKTZrj0eJLdqMsfKr2A+SDnKNrs5CTu/IHvOwP0
OjznMGDJwGUIE9fKkGEr+/yxhOJ53tmWFPQJ0ZxVt3Bfglqprx4ufLxh057ZHXuF6VAYfkH7Y1r/
OKxkxh9lBzkJY9z+ZrHduIixxcOTbG4tKlX/Bo0t34S+8prQbCq0us8LeIHOGJ1sTmVXhaxQa6ez
iUE+q+R4b7g48QXfYVFkwD2o3H55U/hBdbixphMjTDO+/Jk+Lt286A0besVjVnyRCcWC8YhIFSse
BJpI0XTij9s4iJPrjStph1c9HgG5GTpxPM8suBOrrJ9iUFth1dblNs8zGHMMN2ZaxFF+x0z/d2oy
7kNSly1QPw5ottnhmY7MkUD3WHp9e9VVwPQK0yr/C8L20xOJx5BJRroFltODi8ScWIIBEHJPqNyL
ZzA+yFXfz+ioJ7jduHCqZh2BCRbHZ3PfjBuOnV3iDJ8ADsqk3rxsZGK8e5hhjWh4XE8D9sm6Ydc4
kLWWzbsIgs74p6aNbEo/sZPkFmYODIii8g3om7s9ipa2zfC5W+EQTImo/QddkVzTQO4yXrviiWFQ
z1ccIxAef3pBB0GMJHfiFozORdAIXjm2zSvARW8cA8Q+4Amq+Vy97I+u2nGs4U4ZSacb9dR1WYsd
CzQwykXF1gq2bJ/1nfdHw8KoNywOB+bJO1Twx/1thpEKq66SnS3M0r62BOZFeTgIFFOP0hi4rrZK
BENnm254Ccumq3AwAPuB9jBitogJuP7/1qeQwQaXg2JqOvqseQhRqvpuMjJHWplR88+khztwIiih
/l5ULhwSNoiZZUvpjZsvicdZUaA4Cr0r9g543DpFeymRoDFIe4a9uKJyLe8r9vaYO3FJd3w+5CIr
rAUuixMGIoiW+xfVQ6oK1ORejKwxeHp0t7HJNoVbql2ezMMFu2828kL/p4MqzABWxRiVrZOIDX1N
2JxI+KczT5VT74QeKeU+xWtsnWVYIc6+4yY4jT1eETFmXUOMngMc68fNogpMkX2XhvckOv5pp22S
JFp32lWuVRYjFGwStiulxF7Cy0zRjh+2VTQBEf4gphnqVsus0ZHNmr1fFm432BB3QCCgc+TVMmOo
37Hroyz2g0Z65rodtv4GcN7bIEnNnfgxZiIisou7aaTe6Ddql+zdTB5i8QhGT0YSwhoHFQjA9Ac7
RR1XddTTsnTTr92eTHnMeOtdSRfXdM5ueHIQo83N9YKug3Xae3yPyugYnQR3O8F7j9T6DdmrTXbe
155Oe4PL+KWs+CIE+YmNMSrTJ2WfJO9Z6Ac4GbbqMlDptTeIgkdCXZzTUaRmXEZIwmMNfYnxhkPl
KtCXBHUnBerxtQNi6xdVc+Av9xAX7PfqQv0nyya9i4zUVFH5Biop/9ZWvtazrJKQT7l5oJTIWrv/
fy4nrBO4CoJAzlTboi1Roy6K0NQJB+9lUQFzGnYznlxvSTKUSYOTDP8voC6nbaIKYzBZUkOMboLf
rTEqqfFrW7OfyJuf2SKBr4HOqLfJGkPyISGtJhga3qhFyjIRhaZ5vI0T1Uw9jgInvLhzetmetVUS
ffj8/Ol+UCPQ/avF6jbaFD26OhYPr2SX31Eskn3KEqgsSzzt3OnUsEllBdbzIxn93ZSfkzmdFKHA
E+8quPHQ9g5RF8N4VmEFfngUPcSdyK2neTRtSnI9LCdJybnCWR1j78zjOZeHtvb4RiU1UpcQ6Tk6
l6bI6ds/dLDPO3Wu+IvUA4/HjB/BFPZEXYNhuWVndfgVWYUCXIkPLM8QAxRk06lSENrOmtOwJrfK
4yk2TVGVm01xxKGRnA/AeaWJJfZrO6BVH+Mg/toGqcjqJTaorhOncWOhgvDs0JC10lDpVUzIUgdW
j/gPlcmTxCkxcRglB9iXAoZLH4SWCFYNTUpWu/WWhVesVnc1QUEziHFQZmafIBlUg6BOTn5N4wWA
tIAaqwIS76o/ZFGrz59+Pf3WUQbswnVbfJLgPNhk1Omkz76Y1AFp5Qk7FK6VgyJAlPG8g7bTnYy4
4YXkgOQJv2WPheh0O1itAHAnh7McvIaznhs/yboPig/qnwo/SOoH/SQefw2np4jfbMnjN1RsqTup
OnHj6FD6J0B2yeJsj3SMLL4+ir9sUkOQVTgf3twNSZbcwEz/0bTD9zTkSnFB2GZmQC1+I/Qo6PhW
J7enxiEVCiFv9vGX8WEIUyaAheFnm4LQq0nvsPOYDj6HVPS4dm4y3sGYQveAZeyLLz8N4Xm8nGu4
0pUqsj7LO/GbigKCEoft6jPypASYblcLI5JULv/eVhC3ye89PiAWOk2Sb3yzMwR0Xx/hodveT1EE
kFYnva0bU47u25Xqozi4L+AlHVoCgx+y2pZUIvF1YYlxjzfcEfslsZJ1WtuwE2vxkBfOp+E94qNt
6It2kxvsa7Ziow4ZHU2B9waWmeScuz3uKXszQvWSZWXQq5ZY/MYwpgqsJ+uQKNfL2zO9er1fXU4B
BkQ5CM3xL2hKsENSrb2XVjYXr+yFT2hdvj9uhzXPuzIRGWZwpj6kJOe2aQ0gJTKVjCzkTy4e2wnu
IWT87Wx5103/4QBychZ5CVkXaQB8V1owDNN++g07wSv4QrinU2UNvMN+Nio8VMmQEGPtNtbPzmxa
40XnsZkUG5h6ZOwilw3H8quwp/itNVJyRZeE2au/M+Q3YgbukwcUCCONxQ/8AA2nmOX6CBEljyel
aGwaXtvtUB5bkFp8rWfQxblsmzzwEEVwYn1KTlQkXbbDeWdU7T0CpuYiaSsQhCXpkhgGBqfRabZb
30t0omeoVfssyzAuO0S6V6vLR4VbJlc4eDsN5xnW4XXwztrOHS4cKwGTp9/I0IQeIxk2+MU977d+
jG7rM5IYwRvLkz6yCIIVdXkIjgWJ4SYMaKPsRF9GGC5U4Z4t6ltwnHzBp91TBi3ukLGAjrK5RTMG
wxhq6KxVXhv2q+VUbKCzpkz98BAAU1tYs7cwujv7SnTDXYB10wjuHSId4p4CSRcHtPQNeAbpjimc
Y0JD2Tp39AFhpGxTK2tNkLXw6rmz/XvM9n89LCWRO+ixYY5+RdSgn/oy7wB/tO9zrvYRlNN+BPhQ
zcy2rVl+NxBZqHXgFg2bijM9PnnOlc/aAiJh1cAI6fdUPcB8UIzR+QdyXmFx52yHlgtac57iI4kT
FzagDJqyU/Ch0uT7xw292W4vIML0ClqXbdomkrknVKFX1gJDr9PP3Rs2/z0OkKxozzGUpSVYoKZz
2ssnDGbKWRozuD4B2plsaU+ffjkHIH3n4FHjIwTe7uo8+QStv/e4H9QDmAMdt/1XvpipAqVBN+bM
Xd1f+PHaaXv4RsZWS3Ozre/AbspPdJeddK7wcCymHFN5w2SVdc0I1ACysPaOfsSLI8mXnpHXftnK
xz+i0MndMQNWiC3IS3lZws99Oj/u60Nurst+OtpCg1SNOGEwrgNBN7lJdB/YbES7UiJSz7Saak/b
Ovk9oderKGub4QekiNd7yXrOAuqo14NGDYufNrQGtv7ppSGJ2B+C3TdER06q9pCI46OgeKKvM+jt
EKgR1ZZOisT4emubw+OmB1hJECPCq19sLhqbPkG8YhjlHbyTVw+0kM4bV9VvRDhDPKFJfnrijHzA
vbXt/FQDYXmGIkzHHCywRg3+iV9kZaEFCu0TsZachp8dCwT9Ui69j54kUbzmtCMQwhwVCseJ08Fi
BiuwRrBiOI/bltqC66Ffd8kQx3Ardpp3iKX+GGXjhcJLIN9kc9WPdnyK9xGTvppYiZkQ3rQ3iYMV
tnJkQbviSK7wU1l8HHp79BUewU/1JgevGUNAbUxbZRtgC1U0Oa9oc0w5uhMDm1NrVYUtVLggAjN9
nqLi0kW7YK6pHDtkAZJtzLIULU7URla1Ci64HL4QTVOHHPUOnIL28jw8snJbBVRKdKI/OJa0/qek
NTkkT5QsqqiGgGXhXSI4WHDMDPe8+VJUfrEmA1gfz/96azZGXUg0mwdcFVQ4oBFAjmK9CgJYfqQS
vAkX1KYb3SedGRO5Pe41A/OBDdJ3AonhhXkWpwJ9ngXcRXy/en87bWvUbtqwHR4QQuInsGVOsdj9
o/MhyHXcw9ne94WhzWS/g3oKvx3N4W+qGUf4KG3tt7r7TdVzOKVMNBme25ekWuGs8MJy+bPoTpBo
a9AaJAbrmKKR0QZ1Jyg2AZJyFbjLs51986A+SIutYAot7xBgpItNET8GrZzn8JDMCzMgTYb79IGF
W5uQ95Lap5DmbHLU2q+wisyshQgX9PaRmbPns/yF8K6cKyJU3XTuPRRCJxjx1R6B6+1ee5xbQyya
gRl/2ZaY+/u4SV3il5wZ3R4A6xOi4CC5VDlc7K7TdXqc+LNNfgdqOkQgaYrM99G9gbbqorqRZroL
0K4sLMD5Dt+OSrABSKLrZqS8nf34EKGwBNDQzvs+YvqjfrZNr8xdHDSRRDs/l1fVwpGz4fDpQmPJ
0qfbHdC/Uv0SyWG61YPNliSAjeHT5/U/xnuCrsG+93g7ZT/R+Q5/YxwCuUx4JJrRgU+10Kt5Zw5+
GzNiyzZBaimBELiTJlU9gnwKVlTBfSRv+ycaBsQs1R2mERUQvjbAFj/nRfVIueJuSdoIqc0uoHf8
ohtu897BiIHcG/x1YThCs8Iiy3sAMl9wE7tiI/pjmDcH0zMdS2Rb4JwTWiydsfVCsoSNvzl7IS3k
orQwm94vnb7kvuiTA/1vbnGrj6DTSJJhefBWOtw+2SKgOPH4yXwDzO7Eg3Ap3gvc2F22INx5gle7
ouj5QwgrggnomdroVYX7ARjdHyfO3tOioiTlQtoc9XkqO5XUzi97K+I3lqdzQFZklWZXm3sFWL8f
Pu31NYO9AzlEP5/t4OYSby20JxlOqwteX3pzrePz6IrRvGz4PWkOgw+XmH5187DnrI3NsKC/+0dw
a7NBbXw5MlBWvel82CIpPSi1GtMvPLuTBevz5BFXaKsJXx9EqPyGFv6xO+hjNckZxhADh2WDx/Zh
PvAlbCi8UFwramXYf0kzwtHqOj4M+yytiWZ6ciHkQ9nctCamNCJ8Eg7MjpyT2x9+xYhtXnCOZ6qV
ZuaIj12iHxQOtrj5RBQQt/UpeOeambp156s/CKouudZtoQ7rIGUBgvO1RI3tCFG3g0iwLl9qrIoR
rOTU19lTwWmzdS7RVd4XjSIy07gJMkYDRJZA6cze2CHAG+NtSCbwRJwxco3qAQ7GCAeDjp9aHEK8
vcO6RDUTlTTUafn82wJXBc+yJw1gv19KS+Ihuhcgy8aSylx1NfDk9L2n9yR3cmGstDnVB4Zk7nOP
0cFZQZXm74KHH4529gy5C9DbUg6QfCN4gv0V2LQKniE2lBzo7oC0umKI7/5BHQFR+uTGYF5QafPb
8Qmpd/sREDu6T93cGhZo6L+Dyubvf3EO7qoOp0PbGAINOjAQ3zjXarN1xMryDqKbtdgXVYmcEYqi
BogQwYcnxg1VXFj2nPmtKsQ+nsDzR7vAfWLw4Zf+Yl/OGaCCJKnbD7sV9Nz/nzk9C88JLQfvgCgb
vMriMrlrM6njEu22FqJcI/TX5C7vu68Eoxm38lCYijqDPd69W29fNrYeeA0F5tZh4xRz1orAhDbd
3xf+drrtiUNwwSCH9TBOCfK1GeGKnowfi0E62jSICbCChpEdaek15iehYdSxITPA7quyHStE+wcV
LZgeC7dO3wcWVBnz9pbzdt+ji2Ivg+lTANH5NH4yFstNSqTdrDO9l9Rcch4+mMwdnB8zvVc4d1jb
+rPAS9BfVCd25X8Qg9rMBfWsZT+4O4CMJ/e6bPodVm+S8BuunsoaPBUmk2iMNVy+I2fVCL5UCxZw
anZRJteGw+HS8I7QPSWOuyypE/nhaVhZ332Iv1eIDBFv6p/NvGv6T1azWqqVHwdckgTvUvKJqWE/
YJyW3QobB7tfU+i/P/iBiW+xY0BoH2Z3p+0wJMarrjgN4FnnNCrqDr1Z7yVzw3ceDla6X5EPDKz5
yGE77PD1H3CfLZHslp0sHvAt4NqtvkGNJBRfRHHE1vEnahKZPX3Uf4Mq6HAfgR1ONKTmvy/Jmusf
iosXzhJFHO1jU5l62gQ+D1Hx4nMFjajCvb61PGR3h/VsTrGF1yvI7zNC+sDZF5cRDgn4vLBEPl7o
F80d0FJprNV+BZCKei7mGxhlVb4Pz4ZkHbpyzZL1s5CNYJ7wvbw34I313G6cfZAYF2cHJbReeYuB
AhAtA2bR/wA/l3oKhfR+kUHGXN357hWaHi3cuiba9hAtsYBmgWVYE2wUdTjVGBx8HC15RbgP5YBv
VtDY/GbotRNpNCcNdh4ZBiJch7x3yQBDP+sjpYeV9lFJYqin626aNzDi2dlBM5euMjwS0tC1Iq29
VpfVE2la9coQUv4kZwe7UrvmT5D+AlOiWTY8c609qhtRx9cndxfe8pvOoFyBW9TadMQKZTvPiLre
Je+MP26rrMIj3bd9UFEnbrrzQZNe6odCFLWIX5UgwbebeFIsaZqdTasFCh//EOn7RngEU787lwTT
TruxAi3Ckx4TMKIUQ3YwW8Ka4EsLFsc56dWSBB5+WXfsQBXXSRafXFnTDUE2K40nnTcrPce/l9vm
EO0pYNXlgnuO4OA+clq5Gq10xB6QbWf5le+Wtiatp6Lo7A0+GyO6AZuaHRy0xHbZ/WJpXRGR+WA2
MBSLj9OOegX9UQtDALg1bexMtWTWfe7xL6Z4QSmDDAv1w5J3u8HiKfvBRxfHBL3IiB2EHFmsjrbH
OxY5YXKx/4gQkXu24Z835Ugn31f8FeEBuKzha1FFJAQ0AN0F2+jiNVwuGnaDwonRK3wYiKLiC+b8
C6jWoeJAKnLmQNQOOJ/0XqqT7RI07wGy5vI9pVSnrDqndcT97jxYjNZtWZv8AneCColS++kwhsmM
cPpQrEHoXtIlkxdneCB/RLT3F4FVZDfWc/tOqDMhev6G+I2wLrZNTQX+GfL0aV75YFTYNWGKfgGF
MyQsLzI7OmRFNPYQj2q7X/i0H6YP9Lwa22iDQ3MvHQR/cX++BVdfX0MsuaKJLndqpHqaDmludPkj
OzJNtFwI9WDsN7eLIRwH4+R3dE0aXlzSuGy7fYQjHzGuoMpZoUNHH2wSDnU81xfpxSi27/JybGAS
qofuhnvVGJxJV1+3XzQLI+9byqxlM+3BNKW9HKGNK4ADWeWwyVBswAoo4xEFTIILIDIsmqI2T0wx
e6TsUvBznqrp1OOLbwSnlABiOewD2w8UFAiPwzY1yzPoY5sBpRc9MZQlmN5SwRn8VLcR7Ro5eDPp
lPY6fGVaL6/lYWX25Aqk4DIWjuvoo7qH7EYz3RzXg/foNqLtnitSZivZQa+d4DV8cp/os7a31IDc
bIsHWX7WLaClGN84Lv8p0EU2n8Q+D7hCYDfylB9NtkAhAtXRJ3lipKHAK4K5vPNwaSRJAxjRrqti
/4fhM/Z+i90+3q9ImtAsdA2JJIR50463/Xg/PKfH6RmezPzineJD1vYOFts0SGUCwC5aE+R12X+0
4A0yWZ7cFv3sB4iM3ujxzxy9EiZQt8Xulc8LZAgGaJpX1GTvDG0NQE/W584tFjfu+Ok21cnjW0D5
nDVHTLzo77peF+a7qJlk4zcADR3vXD2P26asY6JtBHdqF7ZpNjTQtlV3VlOi8/QWkEzLp7fpsnL0
0au6qD10nYqrUa82z/BK1fld1uVBtoCsdPz+DV5/1sCc9P9qPjrNnssK+scx3MPWo1B6sWjboGqw
e5wPS+BQ+x69sz4r5rpVOnnaTRXYmmRO1iAs2wcXvWnooczIznNk70WHpArMx6+Cygv6rVmXN47T
0GeOiaMw4Kkvt1B1wyoEAXuWCHZiC3UvePuXWRdHqA5rENJYXhDwYuAFeks8wguCxchk57aoA4eI
mr0jLYyHpgD9JnDZzdvjzfERNcg+goz8IdVuwCUbtKj986bdWRLeRZ8vjZBreXlw4Me9zEBKxHl6
oExU4CxO08IeC9zUA5SFUILDMK/vEY48Ov1PzNKdRIDftvLu9OI8x3ex/iWtQesP8TgqvHvBcqkD
xMpb43kc5AtZ8wPV3epAa1PiWDw8pkT2O43Vzu+PKS4a2AEiD4hzONtSBbqeZPUP06feAGPR/uxt
2e2nQrMgav0he8p28nrd/Xvi0k22dc8+0pfdP86KrIP9uDNgzY/dk52/Ha9GP4lfRD8D+fAvIP+X
uHsW2o2agivZccswFx9yS65DTmx3Mh88xk/nERrFlxj3peq/h/ME9JlQR3aCR2HjSsbB08oCNC1i
P9ENTifd2+qLDj0oHBCRieQte0wLZGZlw29K3OzBq3UooDKn1ThlC2hmJj5+far4ow12lSLMmiPM
uf4h0GR/h+3oRLAC/dNw54651N6eJxQXcHu7RTPgySAj8sqOg7lEC9rvpJbP6qrzi7dT9DABPpFa
fQZ0VmHlEZdjWlYGE4cRPuokp1p+e1RuxKzT6Ba/11Sg+PNEYGH+fcmRxqZNwRNgoFWADBGJHiQ4
ivNLZGSnSXdG+GNYe1wQYuzeXt+EH6c93WUcUpwsPWPWLN5N24TCwKEbvyCGD/h7LMoNm8Vr8uvD
dvm4wD5b38CNBUb26opYFchPc9xBw+Jum4Qxr5+/dnoXbYtDDVhgFRkOPfmoF+3dx7KNomd2jRnI
s+0HtRy9lK3/CQ7wyxDaB5+Z4KHJuFlPwC+MVlmBQwrq6n/cV0zlAgmAciTqNUmIgGbk6+TmAoh2
aFDRxdVaLGZwR4YERh/PkT4E4tnlyvtkXg5VExX1tMOZ2PoLjfwjhBo3CrgIP1NqRJKeGcbh9Akv
dge0+iZqcHMBcLweGc2yr+oO9aRCjCplwN082teCXvY0akN0wTx3SEC4l1+wARoa3OzNZMt4dIcv
kykbHX68jqun8lQal+hSPkITzZg7q1lIMAraGtn2n3YnYPWM5WRdKTxIEPOcajq9cUIpUdxRY4yQ
HAUcJqIxzRGn+EmExMzN464iA6gbLsA3wKaZFetBC/rMkCZ7Jdt+gCE/hbavCzasDGjkl1BY3gc5
7orkDmbEXRlc4ClegukH2OIxaoXQ4bJdeQvZ9A4sZL0oSLRoKs0NLSE6seyc0ARSGe7d/Wjrbv1m
UGotnrd3B2nYZg0Q7aYLLIhwvqQ6QZjV7mAXA8r2YIOfqkltqS3m1M98P2ZJVWkNd+ur6sYWRJIS
NBWTbMfUluKd9H7Vz4OOPjWS918r7vhIh1PE+21QBgI2ImswNpmaLXdoU5SkjavEZB2v39NNd3g9
ltI5JiG4BDiZkT9GZx/gA4VG+k1n7yN0clHN6XxNGqA0XW8n5vhDgpIA/DZ/9i17/5F0ZsuKatu6
fiIjFFD0lroSRCzHjWENCqICgj79/HrOOPvEXhF7ZeYYCr239pckMV5I27/PMMD63JLcfOTssBS9
rc9xtyxBvJbjaN9qLwefGzvPVa/Nhs5nPEXc0jZoQHhbyX8d33P3Pw7uM7B3R3RNCjvGH2m6+odm
Gf3l/Gacwco8BwTpO/Bh8NmzLhr1AgUZdPicviIqViWCSzhEDzv4hfhe+2VSJjALIvPRYPAn1Ln+
+0wR4vSpaTiTvY1gM0uNx9DaE5KAgZE8rODnSdad91cfbz573jZezdq5Lyd4jBTOTdxsVPdq6OIL
u5zWUWnfxXesLwsr5YLJQCXosDB0ThEaxRunH7JIRgSoTntBdeCGFbmvI1Oe3c6MRV8Y2sl+YD+Z
Dn6eHGPm/Jioe1+OSnXEGfygAi7Z8b7wszLgJliJo46XFK6SgoFZZ9MQu66nLJ4WDlJ+0mtcLJmU
p2NjaHIesWayy0xc9SyItOdUIH4ga5zbLGW4PWdPkWZ8teRZhi1s3X1ceZve7BEGoVYHaRlsX8gx
Vcrc/4kGr5GUWfmZQx1U483Buq7+9XMzr96WxZon81Vr5YEZFpLCze7uDY6L9wk084Z5W1dKb/Bx
8jOlqQXmbhGLqLF+ETAFKGHs3NL+aEdgWAZVoOWacKArs4RJjnzhZvrYxfwphn5WALP+Y7bXUAUL
UAGJMaWoEmxSsDNEogqmJXvM2iMG2YlL9ztvVG084GcfGBO3iL2YMpei91x7Lh+09LL15SZYBEkS
jojWAp2//FB3Qq64v5ny1wcxvOkiqvzlNP5gNpwRaRCk/N9gAOfSHEDJppLbJiwczFX1OOtZkJrN
F37ralwxPGF2r2Zf+KaSf5xOeWPkM4lyYH3dED0ODQ0iuyv3G8Y/Ec7NsXo3whfxQ/flmINwDMRG
qivzxo4Vi5ebn/E+k2hwJQywNZpFZ7/ZpmTAKuzoxm9beYotebtpHaCKA7PAVY3BVsDNegkDjEdb
sh9HcuYNlvGk3IpVfWjcV1SQ8Oebf2H6H8oWRaPUc8VZfMGJxIPNJ9lop/hpi89JHtiZ+zRFJBPu
5u9GTEydCXDu9BYqwnUElxaLok37ykHFvECsoH9hygdf5AEGM1jcnAQNrxePnaH71LeTP7ZRj8GV
qfU37V2+QXnKV68TGRlU2HDwzCpi1KFjPlOaB/gf+eo9G/oIvkkZXSNuQM4WrPPD8HkYI6QGVuMX
d7BCDgnGLjaKSCXjZZ+LjOyhDrwkcSJhDTFqf2hWxz6Fnk6fxHDteSDxZNHFWTAkLvujk3A/fZqF
3cEeVlZviSc6UKzOTBAXEulKQZvGVcrgMq3/+YinoEbaHhSsOd5nvxWICjxcIEXj6L6gAYrnLY+v
G1qmgbsxUyub1LmS4xLhYkC9fGicr3+FGCRlcrGL6v19BrFl8S6Bbwq4jGc4YI21apsHy8UZdfmQ
awXLwd++GqwULmpmBL4lKN7hEimdFEgBX4bD5Lqjfdh7vPXBqgvfUzaD7m937EPA+/LlOdFfiz7P
1JUZ77poN+n8uR9b4lZKz+r2CZRgo9oLf/DeeF0GaPaaExYyJNu8/NWhZ3wmLPEEE89f7udyD+Rp
frhjOCFQ+BPd+KDXhIwHwyU/Iy/n+QrexFrNhPRxKJJl7Rnq2VEltoMgxjDdD4koGIZ0SI0at3sT
PCQ8dYCHNK4I2cZrWTvMC9F3VtNJzDlzkDkdcNShb8OpumqCHEddAZAixgTs0UgjeGqgaNDztA5k
XPPEy2KSf+XJVLEjroGLzZnCoIudytiLA6Q8MPygW7We2CWT1B/8+M0RXYaU9tIlAAmZQpuPcMfD
zJhivarDlkeGLAOADjHIVBZ5WDBFID7exNt3TGiAPQx1yAu0y8sfgjswyyxQADaJKHp6+YlYUmQP
u7i37oOg3IAOv4AsP8GioLJ4W60uuyQc03PyCK5ho7P0DWa90/uBvgbJz4mnM0zj55mt7Jrw5QCo
IiblsOsZNLZvidHTsUKjFvmi0GScno/BM3bLnFEJTQWoF8mnwr7K0K2nJKMGH/tC0ITdmBtY5ELr
CNPAtRGSaB9/zsSzzen64EIgTR1qEgwvYgNxR0vUB944/K6htLFdCyCbZYU1ApEUe04PkCNhsedZ
7PH8w7b/jNx7UUpdh9/kSYbW/fK2Xvy+dwgjXIWaGIthpGkW48G7/VXRYPWa5Z6CSB44NVQNDigE
XUNj4uZn0mD8q/FYqq7sQih6pIVvCPnG8peC3BAV6f7xO6FbFsyb8IFnEEjRiGr5AjjwziFZrO77
Z0DHS+vfEzTDQ/z3j01xeW8esv5LwDjaTXfhMCtdmO1GFsoeivheQbNBQnxnADr+wAufTJqCAWmj
l0tWWMK0YmanPPzEtxVfRCNAJVzvQ10ewgI/Yok4AL8GXGKVRfGLqCW4Edt314eGvAGXhm9teHgY
5mqbO8VAU4v26AaHCIUCOcMPyam009XghrHxH+cvj0xiDaLBpoKCiNSj5LUe9c/xQxK4QfxACPYO
somezXO3b/ec3EVbZ17XYDsH0D33d4KYoQjjJ4AZsn2mUK3AZV9iYHlUaKRgOvtyA4iXk8UU9VKj
T5K+/XB3IGos7MGIpBg87dhnK5inNiWY/8bB6A1ddQa2+w9aT9376htTlzpr/N4MUoYQHBvOTOsF
P5nEeYSHtJxGg6UwVKs4L4iXm0o+LBunf+qVEVLeFwDX3Sy3cInweCKecvg38MbslRCfhBo46y6+
QxcKMuPl3ICd26g40UZVMCY4GDyNevpcTmblurcYbh+yNaIw05Xj0s3nLX+OnDyLMDNyWubjoL8V
WZtCT7Ifo8obQVq/IuiB/ce+W/sxj7rI0uTzuOI5YEKdi/kKDhSEh94sspv5sfjpVSOpaVGBOvQS
zjI/naKmNXtGtWbJujyDx+JjcKXzySCzcMnA+mNPYak7V2vVUIP7W5PddCq75GECYkZPkn00OQH2
3/5mQzL5AbIRL+kTF9H7G3YD4mPBb8mRxtoxcZZlQCyDCYEjCDgz5blCEP2hRtZgQnX6iJxWgoAF
bnUGyLhxRLA0PkFjg96iWo+f5jgU1BSvNNr8Hh1o8FYkYOs1zr3l+K63CUxO1VpfBpwnXSu6gFN4
3Q/NliV5GLN/NPoVhVYzn3Bi7rSOhrfMlB+GtKPTEMAbMwRpTzRe2kWfUJOIC+SGkpOpn5/2Gn3g
i8m1fL2pgtPB3VWga+1WmtC40j/hEydPPpdQARBtGKQqVmBN4tWiDMPn05mcOS6Z4TNToeGnMOgu
MgQJrHXLiaKB4ZD40lA8t8cM/uLvW6WrdP3lsFXhozC4u0RrM649eQ6EHIlEn6NiNS4nJ0siet4a
8KNyX6TMUFckm2ti/2aoUZlsuPrT+TtUuVMULbPv54kpgO7B6oMhiLfZgPeoCHWDvJ4EtyWaWaIm
kBywirHM3l3aAaCAWbOgvhwiJEl/fjs7wD+yobu5EpUByhKG0oWwZt1IL96BBv99zozFc2WuhNXh
mgAtRy/ILUGF/jYjm5p5J2PekMn+F/jWGKhN2+zsHiYtPMScrr/tk+ex3BOjVT7MV/iYfZnaCdba
QIfli++eQKAsVOyUtJLWuenvo2o8zoWl+ArnUqi6D8y7cABT2ORahgBFHk4Y5fyjGJOZeuq1ZJRA
IhXHIrr9Nf4EaukMoMA4N/39jTW021+htSNMNemdigP3FU/mxOU87rm0v7Ao8EgSj7+zZtx1wHJU
9wKSqsfK3PRDliu2HgsGiMlmOGN4d0vObYQek20WCS5zx/XEJZXxQX/teiOFL5gzaCkgX6As1ZDm
D/uVvNE/MpyYj+AD+8FSx9nLafIzrpt3iKOEC2M8B/+bfu0Tt24wOQ1b7U02zezH9aKSfam8ba4v
QPoRkE13IXNDfzGFht0qW0iWupKswt0lWS10VMc65Pml90nZTLxmhqQRxTbIuFjmWRiOzBBk+jHt
4NX7xM95tml424w+gHqBYkRc/F8y5DTxK6PJRuNOA9qSgTkCheR3y816frdScpl48JFqdiE/bd1q
FRhXiH582nfEbCI+BgJZY3KBye0Kw9t5uP0iyIhqq+UqBU3jmDXJQE1GZuWQVkI5Kziq9RloYxRU
y+FZYj3CHPaFN6sBeV/cGdAE5sf/+BI1JFxuRYJ5giOTf4fGJ7ByBMRVJNwnhSUkT5Mt3kCYe5lf
pkC5+RQ9VW4s/EPvYJWxXzFf/2NnX6s34PY96qH0322+wdur/9Dtd8vSIh2jtLO/GxGb9sg9sko6
7FHTawKxaAymAnZjQzDa5IluoDel05FFbcw7O/Llc1fqJYAKCxVSJFmfOPGQq1GGI//MCwtW4/33
PLeHfw0VY7BdMmYvI6dEZ8d5zRiPSwhFgroSsAlPv95LiFWsDRUTYI0GuUy6lQS5+TqgNG75JOrp
B97lZn59eStvH3bYArsbjIiQWOxuKI5ylJqomxmeuUB+Btv5V9tmIoFDwL3i7BZa0uAabG+mqaDT
YLBDp0EFxZImVG5DjuuHsxXiyhc7q10cUf8vsBxDL4PmR+qWv9dFehZPmDXIW/Z3K+hjCI8vOHM6
5cBItiOEgakvgUzAxH6WfL0M3yY6In0YDTekxsWtOTwSBT6OU+b9+L2p+UiGS4eG2/no0teHydO4
vOMyeZyff62PuxPmjFyDkNaADQ629W25oUzbfSKADDg8hguvMlIB96noDnKzOnAc1pv+vDIrP6fe
UeOjhJGkypXNlnMESgPgg+8nvrFlmscrAaVvMRvwQHWmKNVSrH6JmGCAZAnQCvbbRbbtIdsYxi8D
3ngJI2b1aCwDF/ocsj9SI/07Zbo2Dy+HL/gUZYkRucVMdDxjLanxJFFxUdj15QUODJzu9tzc27Zs
SmPrw3/n7R+V444pQfJfyWN6O9/+NcJyPvWQJikhdy5nSbl+qmZx+KjBbudLc4WsWfSXb+1x7La8
dliO0jM88mQG9XLlcT7jBkEOXy0alm23Gc4pymXguPmSBRwAzMfsag5k+FYUkOjChNpIMFDChElm
cAKWCLjE2/U34jLI7f0raF18m0xqPeCLLsy2bYQIjAWPq5eVh91LXXc04mo98TaLB1Tv7M6cXPjw
EeIMXEW4SwUBq1JK1uL6AOhDPYo9iG16REXXDsHFg68buYDKgHmBaZ/fnAtR5668QGIXK8R8ltro
Mv7rUPLDrW6ybRGlS4njO5SIEaxxqZhXDm42gf4fGesMOf5oXhNZwu8i0EYBnL6t636wuc1keJHC
+y1+UjBMSOIEzIT9vumtSmmq1R+h3kNd1tno2CHIWr85PM6o0D/2CBjGZv5AO5cv37ZkMLeDIj09
9p4tOubHEqQejIdrGpF2FUgc2jeHPRZq10q9Bi8qAzIgspNOJbAFqBag3qSXUU3Ia9OHG0pY4qGn
9cZ7Xa7715sj9U512S1Q0d5ju+gj2Ioku04N6SJ5Q/oKdvY7aMxBUq7ICvquCCZMaus3+3yt1iuH
NAodvnMI66BaMFpQzLGp9l+z4dRWg0kg3A+AcwhqWwQ3vhyZDgDEqW9AMk/wsApnNFsWO8gg4djD
gaQjkDR1PXZ89s4HzAxotTLHroIBFh/5P5NGQqv5utUusGMXddtqmD/ZVNArtd6qrwpvWfywk2Rw
xgtH8yJPADO7NmZhcyZbrHEBLa7sVlosnzAfoYykCNpKe5a8KAmql40T7vAC715nhyHELi6af94p
hL1syikWh/NEn8+7Sp8vFFOBPDKIgHAWi8wk9yIjit3e9Q168FofeaOORuE1drgqtHcOy4VUf6xV
7ykjX7CW45mtuETSu9jW8PbLiISfWMYyIHyCIjIj8W7o8HTv+ZfgvtGBvIJ/TjsF3n+V+uG2XglL
2mQqwErdq6L7xosxemwa08B9pQknG02PaMiFQTvx4+kv8g1Dx8xGjkAA+IsK8b4oFnj7wP1wxOlv
XGCJhL6ai99xBq5hJKP1MvWbFO3g2EmYioyYTIDpbYbb0dicTs1O0/1Vz8Fq/EEOMRMiGr/HzTPr
dXbMHZBKQkVxHuChEJ5Ovlzfn6qasVk5ONklev74TOArM5BojOZ+rHv7/bblvUHkAmyv4GdBBba8
fLWPcGPsl6VAScbadXs9crG+tCW0BxkaGCbCvSN+OsIkbQPFsO/onMImfgaMePj0HR/rbg2+SsWm
+cFgu9OWw/1eDNRt5XyGVovUMlwKEzlAVnwCXDwKnfsFYjJG/cEf7wth+4jxhcUxcSZjHlq8CAYw
AB55lCEOt76OZAxr2tNYSTb7N2JpJEM3fSV809kvKADH4MWx3+MhU21KjIpcP66DXfLQ1gSKqKXJ
RaC36OTNNYp4XnXCphZP0mGQGXv4vW6qH2I6YlAme28pvPpCTDEGd0BRE4yjkcZycR3bATHqm+1T
41Nml3ZQn5X8CnFuxwmsLG2mc/JDJjP0IQ5UlZuGP5gzHfSBnw3krNEKPhhePDMhj0y78GNDModj
SYDagdQDeJxcZA+ycflw9kniODR9zi/8/s99ic7zVK/G5KyJtFN74GtnNYSu7GlrxrXQ0R1Fwo7J
jwV7RjZGC49KLIJIneh4aNBSI9ImIYVZg2CO/HBDe8j/1rAiWqb2YXmLdmtMrOEjDAlmQA2XeCED
HnbUyXTNe7Ll6d+H6dxkbkniuD83YgFNaUvxFpLVwMaf0LhLJ9GUb5CkFI/wVN3gS09d5nlthau8
AU9CnqqtNmwq7pRMi9PpoWP8ptdyHA84vwAfiP1t3Mkp50F5LC+YcV8SmhwHzxQedvRziHBBc7XB
mK9njyYgef5xruvtgZk9SgiTCGokxQ9cnTykngNkx78qTI7VmrMrG2vO5ZUod1aVC18W5xshcG3M
Q64mKcpEuo+szduK/biehiEG0WyxVmgy9n59hPSdHuDlRRXI2OwtywRLAM9Daehm8CSqwCTLISRB
RfhrSe28rYJwfDT5cd4o8HQGkI4YMDqHypIQnjnZO+T5LCl0GRmabRIC44SaPQ7EOWLiEuWHFxOs
PIsnrqNLvLjgCCbqad5AEVm2Fnqt2azWzlRFEODxL20KrtR9taTHUGQF2cJT3ka6KSLSYGTIriRa
aa5lAZD9a8LIFHgEB5Jgq/CSYhsIA400nR6N41ShUAgOcXx4+DvKKLvWQIpOoaLDhKsRmyCbr3Y2
wudpvZG4B6K5FIHKe15zxvcrhwedppVhLOJk+jK1AGGOApko4tz7DS1yIyZv64voOMTonhaE0boj
JMmWgGze1KJ99JRYQPxWE/HXUC0KgH01hqDMp8m+sWCPGA8rTWWPPRWL9o0kFRXP7aen4fsCuRP9
yKnY4Scg6cChq4bih7cP84Qe/qp/0H80AWGq+5ZLXdgYxU2Kmc4E8+xhlBsDc2gUlbJUxJ95t2fP
vqIXDOuvplyNmdC3DuZ30WRFLYuEeAgeHM0/8booXPILIEHD4YdljfwfftXSeCF/vAvhdZyRKgbX
j5s+9X8cAW/984u+eD+OpO9xDA9pId1ToGIMQQvoffe4/BKCHHNfnt+nH3yAPiU4NbGuPVI7c1+w
HczM0LyCDAJLmN7RRMxb4LjtDsSy0KitR+JLUPAYsj8nQ1D/xSPji3F4NiSGiJiENWWf2wzm3fmg
Ru7WNKFZadIRJt0X+ZkUZfZ0CLJAFKYMIc3PqO3RTKRh5habB+HHvVUfRTKvmXRK8aKHn9VjDgrd
I3oDJU224Lb69gikhSUakOeCGM7PLaIQL19TprVBBbsEs0bGh4japDQEDkU3xpSpx2xKOh1oN2tM
5hQlG8C01AtsJ+EwrBERuXcim3/mrNDv0Pi5ryQ4dKBwIriX1uWxIn6MQR/+zm6sLaTLSL/hA7DC
fIUyg6j1+3k8G4h81qcPE973Fcd+ID3QKEl1agdXD6QQLcf/XEF08bBBQCIHy8phxEnIKbX+yTwE
mYkxy0WlyN7GiK6HI2eMNPLKdSQUnbjW/JYIgYDGrAQkhSGP0XH58uUFE+Lm+9WVv0ZPwjsOUV5H
gBJ+VuKD2Qv/qW5RyM5q6GbeJhdxS80cFLRbvnOeH6FREAuiIEPu6G0fIFOz4qGvBY5fwYnK7m5P
GOMceeIR78yyFB6qdnYXiS/CRAODYube3q6dERvpR+/F+7uL6AB442NyT0wh7x4OiojMoOTtDW7N
n2ev8UIlQNKuA3JDKp9fC5wAfyWWUAhSBVra9e4LOmO13wH2GMWFaBRVRRwUFULRkeXLbRC8SH6F
+0os3tLXmPALwX/j9RTqqXD2m1fGmudAH7pAJSchaMX+MFWN+0138HqJWU98nBLVKEOvnIkYgRot
KbK73d/qFl4LKlTe2kmOVlyEf+M1onKnAFNrNE6KgcfmvcYKbGaAXcQpYHH42sLvM7Z7HKdfEmj5
uzzsgfzDb5YyRCCQMKW5m5ar10rSC8CX1Y+6aaiezVi/DPUbTEvrY1HElAMHhJriORVPS7+v1zxg
l+pSmSd0OeYWZhMdoQhuuWJaxU066/MT8F+6TS8B97c6LeBU0DaHxYFP/mlSi4HfDGgtR8MG2Wj2
8Gze4lGI1azbZKvWHOntcmipBGUC74k8+WrV8MxinTIRZghhF5Aaz8RegN1CzPAiCac3pa0XYB1s
0oK5n7Id8TMIllf9e4YMWah23vC1taWTIvdhbiRR0gQeraHOGyfjC2GlG25zu/A7zAI41bFp5ijw
ODR1jmbUE36GlWU+sG+rPnEzK+x54MBM85jzxF6S9NB73S0wbrJGCN1EeILKnf/AG7QYDwCYsO+w
u1wGehkI5lKN2YvjNx8Vnclj8fOSDNXNGGp7i44h41Cmlhdg5/qe6n3faY6/gr8CZIxpNKjQ9HDS
5nuh56KXyFHC4ZYVC7w52jEODFChO9wOy0Es9E0QdOuUpwBDkaEyzfRjWm+JlfSiYi/ZN9o6EQhe
gY2yNYKd1EYz56YmiYcNlnAoTcZFpGO2Sgn7MMZCgboJVWzhcls2KAdL9FE84TDS8Ar2h+XG/G0R
cZlKrNhAKAy8tIKRY9AXPEQKqD7hH+At4XFTfHSHuHMUFPk2pWvEjaBrrpcpegdMe/DUKmqIniN5
r31NKBhAEf5BtFjOaHrZP/aS8bt8LgK+fjAuAi7xIGP8ag78f5wXd5ofMWMljO1TBZroSod0H40n
ZBwOBV6QPBLOpf78NxstlT+Z3l97tJTsLJQJ2XUJlJet7m30NgNFf5zyt5Gnprwp9jUiTEaZ3AJk
miS/iTc49YL8XBoKpS8CjjJ73s1rfb6IEausX+KTTxcU+ERsyb/T/SBvobttdhWhEEAy4F2Pv20y
RBnP/jl7+eM5wipH4eogKuPmpMIyWXAFvw6DCwwQH+0TDZpQekNMoJ1Dq1Lqww6YuwS3C7Br++sv
aDgmlJinjEptd2SxhoBAWO/gTbxm4dHwQswnLgl4vTNg+ZhsIa1aSGua7UBDBW447jT2dit3e1Ef
O90xdxUcIDlSSX/80lYrrkK/YBqYcKoL3/PNKsCu+hGCE5+uYKa11ibImZdFZ4ihjU/Z3zaZ/0zu
8Sd5nK5+E5MZPeT6fxqt/QvK/RtJ/qY7NqzxxKQGI1v6Q5GMzBqNWrTK7VrRWEezRJ112+tBdQuk
h8KQA9SHlr43G88FcSDR5tHYRdziTzgMfKqsSYXrkt+iCAebblMHCurMl3394y4e0C7aE229FDHa
nfFkQpy/3St5u9iQ+nAVAzRjZiMqBGpaSJC+gkf5H6IPyX42J6ST04w2OaJvFIqkSVgh6QdAikEQ
f8cMNDYLnhuWAuUPQA2ldR8wpItStyavZvPZsHS0Rh+bEFwuUEl3quYPnudZNbDL1kBSJEEhh0Xf
zVbK2yoRjD9pD6y3AL6DJJd1Ca8U28+kv0oVE/m99MfhVX2d7uXwKj7kgWY8jwNWkQk43rA/1Gog
YBpP12wUbFw/ZK1wiGjKuO8WZL89UP1gDlH8+9ORDgRXMTEtUTJWJnhTihApZ7nYjAjkVXeAJEQU
EDvAiZslP0UbHyowizO2Gn840R/nD10RbuX8ol0HFFAcIFjfH/erEuBOwTz7hK4iUwT42RlgUtdI
nd1Geh4/p7As6xrxf4Vzke8VdTDnyPIaIQ/jFGkmxjAzwOdAJV8HVFRkeIzNX5QGz5uZsWJdkRpQ
Ds6vyL/IhTSYPVBuCJ3xEOXXqbb5Wtwv2BC/EBTCG5EKFusECBTb38NEeY70Gt0GRF2YcLJtcBRQ
RxGpruq+jc+GnnF+LTjj0wikD8bsG7fryiuZrnMvh58bmgMeCw8hPf2cVNi9rR8jISMH/6RqKgQh
U5vzsVDQ91ST48x/Hr/eqzAoViZcQRsA9oO6cy0tH3ZJSBBslRDm1iQZgNC3nAUIzIiI4G7jFYd0
nr6XdzZmntGw45IR7LCQP4PO4Qsh+csb8xY9oLKb5BOOOHUWHSpKJGBnDEXq2HjWFC/Zg/3YZ6WB
kasIEaUrDa+Rm8rugEKRmcq3ReRHn7ZmOSRqd4Q464e97At0eZ1NCnMcpdzLXwt5G1VtY1JaJ/pg
T7fD0/vt8Vah++DRjGSIj8l0glSeN5mTq4y4/hXp8ORv5pPktbn0J25FHQ5EC8IswAUqbhFE4/sZ
Uxexc2jRsjtvlyCGkDZv1ehv0v13giVQ2mQzHBNP0fzj/LAqn29nefvB9TJrPDpuzF9mlFiVvUmk
2EpuAG4rYH6VVnNjwiKi7QLsmYp38YAvxGmTmyOCCfjUhVRnPUH5D0PhyC/Yc8grjOQyFj4sb6OD
gi7WqGYIDHeb3IEAMshjy+cV+QMISRHvTJFTsK7dNw/qGoLepUVo8OSyfTkMjd/5b5tOxyFXKdi6
xrv0sAdblKdXyRDLG7Iu8A8qP10xt0proE54UkAGpHYGZC66GIaZXtDG3dVoOOlB+U0CI1hyty+U
gx689G7DxznMdG6Hn/hAMSIgceaZgjCofEIfNuQaXlS0yXkMteSCO2Guo9R2dxEOI74lRADB19vZ
qtXETyyF+Hx7Vjfj3LRoSaelRyNUo6Ni/J9XiD/kju0q7K86ckY/1K3Tdgf0NUCNzTOJ0wLKm/p2
SoQ6NI5PA9WGI0JTWoLmVR+9JCdwJIoRABIN+iHjZzTANEYl0T2sKkvYO94uQvHsYQyCLpEDCeyF
JXHToK9MTUKzV7gvvZGpPJzmC4k2nOVTyCeUyT1OuDruluD1J3zDGG9/M2B5ykDwcd58mgc5PoIO
24oArQdUNRvNob9WfDQNLEs/co9+KB5i5cA3ZnXWWESPjvsOmnlttI2e/BCk6Fx+x9+x5UwuxF/N
7TqbrMooR2SX0njdmteHMdrLFmRVg/aJkNLOoJJi3dqf3rR46TeWqVSnNeRemJzc+HCkm3MPseB8
9KEFy8wyALPJ2tRwsGKxp+GdLrLGGhoCMFfNutVb8JeauUQkyZQou4H1OlA9l//8AuDOwqccfofe
EAa85/BMfZXpEBUoRNDLRgAzCjljMr5Ovlr8XIM9g8IPnWs2UwHG2sWO9nLK9QSVK9/M4idSI25n
+CSk+hy85Eyqb+cRAI0JYgahC/6WXWEBTOQjHU1wwcOr8DmP/R85O509Qgz0Q6aMKvi7wNhhjpgb
GTMon7FGC2xPmBrZoDBTb9mbKhywCTJBUxL6INC7+RJPH5CFE65zf/CXuYjQsODxtRrXPQkxhDl6
Oxrh54+9GLXQXcxvNpDEG61vj3reiqbEOiy3j1hw8eViZH1h4cf4QEnig1V0BnEbjUhKQKW9Y50X
msIe5DCy7544NGTz53VzsuPjD8LGOzM1aZSIZcs9CZ9gruypoDH9Rf33O3d/ipMLF8zNw2OHxwM2
i42C/8dS0gsuyFg9IRbspkXyk3hThX5wxDKI6YItCiVDyPJPlLJQ/IlnGP7xBJleYUUo0O9eZ+3m
YzL+Y/hSTQwjZOsISSpkWiL+kd0cTewQNQjSJfQMXLJM5wEPGWMGdge+QkCcJpqIo9YazEn+9ybI
hBH8bVO/jbDBuGyFYNzvM/s1JxeWuIWi6NVpePnC36HNyT1xBC17tFdyfkqqtmytSZzNXltZxjE9
dHN9n4f4uTOzTOIvpmTW5teCBkFElrkDYQdNgzloNViiyUNmiasyUA6/KdwqHv56ercaDgRBBqcm
Swv/sUWxSdSM+Q6LWenuIqJakHkzRHtMtyQ3CXHmHp5u+lmmH4M/WAuuvX+4xaj3cRvZIx4pysk5
ZbHmRwiuhIFV3WfbO0oALw0Ja9BdLGQFxA/5QYAPPKZkQXmTTOdizNGLA3A6d0bU9qD44EcEKuM4
FfVHInEJ3umkurczYjcAOZXwKcrU+I4QBRDU2CcQMr4DCaON0QWFihS3B8ou20y9nXZL3r6UYAhC
lv7Sdv7NfKNNfIogrS1IAXuw0R4p7kbU/9p2S6KP+t/TzuR4oJ+KcVAMce9zkZB8IR0Qan3RPGYW
otXntIzetFfZAFT3v7LU5fV3bL7OHaJ7RIGgSYf7mQW8xfiA/eONNUXxvxWMZXoWfxydU6U3WP3Q
5615gIMPDu0XALuADqS4oT2noB5DV9cSmaN/jE0c70QBsjdCbeKjzdG3o9safSyBaWgZqwQ+gHPc
592TcHiqmH1fDvGrm4GhOsVZ5MIqc3zVYwyGH+POudheJA7JAZbw+6of+z2rPPAYD4xiLeKinscs
wchzQC2HrfRMGtmGGQzDAoMZnOTVyISzVIYPz2PhBlKZBMzRz8J0omeMYFCyvnJAkuOShyBOlWMF
CQBWruqh4hRHoqYiySFxlQq3X8guBF5zUEAenJwjC1UHtyryQP5O/ktDWOsr/ln7XujAwy9kDejh
lveI8xzEa/08C8+NJr/NLNUlGkOxqBwabkqsAR6DHkBAyMeDHFSINIfLDnCgXVQJYRGMPZDz6pYx
LcSSMmdhQTgoPIaIYg1c2Xg+QKAAjPq85QzLIsMBjQHa6BH57ynMFDNyWML+n+4mTDHCpQz8N9uM
ueFYi5H5Hhpv/PeM1RNyPgQ9X+gZqtgzdllWEeGcRnridXvAbLhGlXt9EsQvgEeEDLCevLGhd0c3
ieMFGoPaOR76EXpzLJY2YCd9yOzf+o4gjj3md6c8V8sUDlWkaA2W7eJlfQgpaxxIu2PPnAlF5Ue/
Lu/2ulooqG0QABwvJyLkFn9kRfok0XE7XA0Rx5CFI4/R1qtdyUQxSi4GmheGBNKXMJtKTtzfQTDu
fPaMeppOe/6HKELY/sklNyXaXgc8XeaPRR79a2FtedkZK6Zy3D8qC4SGPRzIwKKI4mt0e5kuMUNj
Wdtyv9C6dioCEoyE4GWa2hwtV76I9CCOZHQRfEf9tfDP3VaTKXH9LFQ94rrRBFjS4uHINjacBUzH
Gs++XyW/P/HWoZoiE2xCsiRmbopd+QVxo2JJw2XKIE+z+qJYZ2hsZcDUm7beC3f4bUpeBKE0oqHZ
5GmQCTwc+yK65442rbR2RE6N1l3Em3NDk0A0GP46oe8h4GUJu64jwVl1nEmfUCHqlIAy9BAJ3pV/
kC9l7KRq6I/4ao2Q4WL1VJdI9pycpB4bLWQyWTWHFzsdHpL59TB+6+Owd5oEqEJBjivrJvps9RFH
sAgKHgBv4RGH3qCw9cmP2l8jZQbbeZkVIU0/ppZWfxzxsWmZI+GpR6lj55780Aew3uRec8bOSzY8
3kFkaFlwxZiNi4YGPZIKuNv6KLZSU0LFyRJosYFrUJwu8B+r4XLPhjtl3ABFpkuRN/+EMD7Ohboo
m4tyzc6oSAn5rPumKoJMJlE2/ywU784ZsNjxcDESoNLEze2+MFR1U6mnM9k/Y9RjaP+JigGUchV2
48zMZ9fwvioAM7JI7rT78UkIRxHtQE6HRGhOnGY1ZMLmyDFWJRTviKsH5b/5XUwQ1QymsN1VIGMp
aIHUqgCyVf+cSwtgDg8iGvEfvjqh4E2BcIhCuq9epoN7wOJzELmP+GBmIyK+wSsZ01YFfyN/pAFJ
EsH82TpLAEtBq9I/tgWvclU7o94i9fs+kwc6+p7zcBF2cHubaVBd+A8MrGiKyQrIg4c7uvT8hNsJ
aoCAbvNfgHNc8xl16E9IDogLAiVBvhF/gABdDzwVWm9k0BRI7kltc4FHKcg4p5Vdfs03+insAN5r
TgeNX/3H0nktqa4lW/SLiMAJ87rkLTIgBC8EBQhvBQj4+jNyd0fHvW3O3lUgLZM5c5qQGd5PfwZv
DL7XPNhW/AAvJh/HIiWXidnoGeydgb1fUnD7GGjS1rzMJ0l635i2L8VYckTaHXmkBGIZBBrdHWwO
gg7uL8BqxtmELRTdiBRYJE2vPyKSx/j5+KNjcNJN3oCDtHPJZdUNu3M0hhAC2glQDIjH4+V2iOND
53TBveucg4NV6TNb5Jid4AnT1WYvcr8Au6mFuCAZCiKgBXbDj+HTJgpZ1dRDR4hLAzWEyY1QRVBW
XumPEKOPvQCkh5/Fz1zAgt+mcOOhYlIu2PwcmLYO5nbFVh9wIgFT1vhqw4fn1kPLpvLdeAAObvk/
ItUHBbKKzvIGZjuGpsvi5U49ATviN8mcTHiCHONERfEuHj84mQz2jGcKlcZ+xAXzPxtq0X3UGaLX
eOZvSqI1d8FP/zKKJrRBM2qa0C4+g2dmEPYbfuM5bjlHSgTw0SE/CbiUqNaWC6BVkFsBrZgC7jtu
eHtoD2R5ec9KZVfsqvN6DOb4PnuAAqxvu9xSX1dimXkIr5DGlywBjDC3FoT+Bp16e0pcECZwEAf6
qKQocmkrRBlnUNaDBtHaOENVbE/0zkUXmPJigZWwaR9UhNitkfcWC163x4lYm1DL1hjd1PnHgkf/
Wje8gdWuBHz9eqDZYX9V6/hQMhN50dfcNrvwHyGN34OLhE75uUi19XvG6abhywHKt+eLW8Z3OoyZ
NgkSwhQKuZNHadsGS8NxEOrqd9TRyB1BCc4VRwTxy7DO821yejLK07BmlbnRx+7b4uxA85KWAAlz
WNsUFqhEPqlmaljy7fCuwmV8wuhyMTvb5PuM+yANk13GgJnJqURMsIDi5hN1J6xvHAQadj+HLmsf
iyf+E7OPjj6O/UAvQRzLwuiaQ+s9evBkWQ1Hkzhs6zE7zI7OO+tj9A5f/ciESgOY/1KYiD501rG5
hLobqkmiq0i5OpL1SySmwkwcU1kLrhE2CSxiFC0xDOwl4z+savUOjHKfQ8x07/ZmW/MtAemcJS08
EEKwgAcGwg2HVRQjTWQ47JMnSnZmMUyvg1/0+dujI7t5LbyL808OWeiXX5Yrhu94BA7GmtX1mqYm
wMXmZRxSmhuIr7zC0S0krcCnaS562JI06QbtiqDG29/bP4YXfOciagucNyG4dtV0obgEKxPxvxLf
wfXX4RceuA7PMWcYVRhExhd23+70E302XXje0NwauK61jDbIyN0GoYUazrgJwGzndd3aXZjdaGuA
08yIj1gj2nH92nzEkNF1fAJkNEcJiMgUcxuurfFB30Y7l9EZ0yulWUPqNngtbyRbUtN1yw9Ooyhy
oCR15ZbHb1Y0CE1z/Rt96LoRpRjNqGnfgg+Ml1L0KxqI5A8HG2xVRsOYBg4phujwGFM6P9BOtxlX
lKbrhz+Ih+RrwGEgexY3ynR25LqwnhGUZkI5rJaDSnD8hr9cubVxD/bmM/7CS8ePB+ERL39rPVJ5
jAPE0gsHNyivXciy3Js74uF2o58/hCFC2CYWQHKRoMJpIeyrjmDcBK1jgmA9lk+QNuvsyHRny+Qf
MsL0kCF6cO9vFLs8CcLfIKxfd/4HmiRx4rTKDUpv/46mVBTgv/TmL9zeeMHt+o5+myZeqzTdFkB2
Z2tROxOUex0zTNmBtxia8zoSlCUwaGUcme9vE6I3D6wEnCr0GyP/3pip/R0/FjpgN+dGDOnGQFRw
J0xBnn16vIIt4rci5uprKbNmlLJqkJNK32UsdHPEOLfCd7LDqXam+B9EcrrxZHna0qZ2/UEk+nfN
DvBOJW3p4wAwK/l+eP2NWnZVrPr6YdmispweiWq8mSiTEddrNu67IhACqLeY80BFx4BDvycVp8NR
rG5QkvErX4CUXaeJBqRnf/M1emtYIn8wwTfXP6EZ16PXXnXHe/fgINdLcV1pgtVUwc7nxCOqjwZS
zliueVbo1vhg1ZnSFQHSyp8Hcxm4J45G9+ZwPVxd+uy4tfy6e0vQgZ5jarzTUW/EuwSovG0uG6w3
0EMaVyt+OudwVzIfthCccrZzaiKSgLyvw+uYMYqgsczeRBr1qAWaIU07wPCPQMGGOCnEC6xBMcDF
bnkRCjaHKvQd8re2IyJFqVQqtAxM9X/WNRrg3UiBhe22OSQtlhklOUL6ICGSOq+WW74gll5LzavW
z3DdcQELcYT9Wf29vhZl5dfFRI0Jhjkl/xKjKYSMjCgonODqGBWUAOfGXPcbYwlAE4TZofqJi9/5
X+nXTfb+kPv8wT1KOjBwJMZG7Kw93JHnkn9HxbULz3jsA53B7cCETkcWpf92+oqDj59ONoOHzDhH
AoTTpXhbIPq0aHDRMcCHho3s4G87QklJBX3OmX2d3PxhN3DuTrxtcTbEksdvIl9Aok/xXZdb5+h3
AHS3/nfZsnATtDiLG45Q6S/u+pyBqzYNcnckUPy9xJzrPDuLRLFyNKNn56hxNtSS05P0RdxVDEyB
44BF0cV07ct4hNOERCrQEd3Ngb+dNpcYl9OabjnIhzjcPRFsIEoEYaM4BNxby0c7QLL44idzbANl
L1gxqOIyzBJtlK80yjXVFaB6vEh38+YdXshlq6bHq/74uwY11usezEQGKTvSIvrrs8YJpHlbCpDx
i0IAfFUvLzTLL2fAVFDifDHCA4dESsIsiSkNT5SWDEUpAAoLn7/iatCOOMEwY6Wuix+TT4hrKlIf
fBS5UP6xa8S0SSglXdj5QTNOhxZkAV59F48/pHRLem5YIgFcJDQ4wBLGGafqpi+3Eb/t3MJjYCie
FYLYIYrsAOcT6iC0mTbyhEMI1Zpzxnv5KBZoMR/kzXHSsB1WuKZj6plg3JSKNTW0+OCHzigH3dlS
RbXWSQXZAm0NNAz3wxT+6lCHYEUW//CZGv/cI97w2r9JOoT68uCS4Y48iv5E1MN4Kztf8wkYm9wp
QB8Wf1ff0oQIuJ/X3uKC6FgY6Xvg2ckiO0UUG4n47LycvuqWd6prGaIQY/KdJhrFRXvJLMEUxlIf
YhpgG8LrYlBu2RsJBl8JchmMqYxOwMNhXIav2+hjV1l32vafuCi5THaYrN2dGofTijgw6RURFzDZ
wxx9gUTmPBpMccZx2KgAak+bLdrKv4Cy7/SGOaQQfWW2rMGn+NAVLtDu857t3YQbG9dEooUAMdE0
nuwmpuS8PIG8qSdxIsTCMb5Y+3mFqbk8MgZ22MPhnhq3owHdOr8xfGIy04B7O8RX6bLKplfOF+4e
tFYT5mTDmYaQd6vCVwjNDAMMvja9LhgAgoN8d2GwktfQgo74HN3BobjX1udpa9zCMCqBMfRv8VBS
3dY5luBePUVZabSh+OTnlMTS5EjRNbplixk1rmCbLXUZ94ttycIDeY15oFCYeGblJVykRxA6q/Z6
9iuqmYTZ+K8hxJnViPqWTzW9i2kfbCi/TVsgZO0dbpkP/JtvKT6sOsNzvFV0rYszJJ6AxuKPnX3P
qD9Iw1m/EWdo1svu5u8x2UWcgSxIjirGRtZ7bzQvzNuv2CUfV4PpPWv/ncHnEScBCAyztnd1OqNT
cNAnOzFmRqwPUWardsZU5Hyijzoz0eM0FjsjzMl9ADfG/UMqMeBXACCAyH5M345BKuFqN9rIBz0i
yDMGcZXaFRqkBtBN2oMJ8m6LzCSQ4eI3v4/OsJFE8YSYwAhrmzdyh42i1qgF3pj/gWLypxd2Dy62
c2U0ZHLEcsVANnsCZsm5XucDG/u9OLmOGM3T56AcN7Xi6R5JB+0YzfKyQh1nVcyPEFQYGWwQPBw+
NsNc2ZkYXYN2/UX2ajPDYcKmPWLJ/rG03MO6qzd25mkmBRcAfd6FRRV3STVregOvnT4bpBZg1UO1
yggObf5uxoVDWYRw3EVp57bTagrDND4bXQreBW8OVb2MORvgZh/uR9Y48uh1VbaQd3IOI1e8uE9C
xXeBtDAGLSj3N4YE+YCqNNZoaRHr/5OYol1S73lF9MCgeJoY4fg7qqVtvPOHGFLtDU+KiaHUIogV
jQQvOSxWf+HNPk2Oqs+/EoDmFivuoaYP5+OcGKF91D4U98ivpeU7pwQqtPlbuCiybOFh17BL+OBk
Z4y5oy3GWQRFNnFAelvbdECHCq/MuQKQzbYG3X3OeBAUE9daFgZfTbwzra99chlzbv1DfHDbSWNU
/eQ+4Bw9vdES04YI9UnvYUkdb6XV/vZ1f+ig9mQqNmYzA12D03ZTWJXspy2j8AtBI0P98DS+oIyV
/W1aXfd4MK4Hc4H+Sr/8nfsmWGD54ziECllzccB/vfg/LsS28PDMwZ+GTeAv+Rb0vQpXEmbpQi3G
hOro9hMtgVAYN7ygn27hbzHKxAdC30+6jBnwK9GfWMXTRkpCBz8G6MzcTUBNR1HfnCEkAwADzXWF
w4VP/xM3GA4fqgb2PORkkVCOK1zEuLrkANhbT504AwsXN6wQavtmfU2siMN/oniU9K1QxlttxeGH
9wDCxPtTQUjczwFtr39PC0RPYdrh3+0uq7Cf/UZQXjAaoluo/U68gxExEWXj2+ijtoBlpGOsQInU
BpFXWgYRGmOLHh+jmjb9H7gSrED9gnU1JxB1A2ZT2QF6ys8+9IxBjI6OdVg71V/tP+dPFJnC/iC4
CDkJw2SYa4SBV9TViuqSASC2RHuOlH9ArXWf3nQcnjo2fMwIAOq2bBDdcrcw80O4Id02uJC11zsR
jsPUwVi4j2nsrMnDPEyBa4tj8HCevkjKfyH8blVBtaEG/1GTv8kmoyPgALt5T8y1zIGJdYC1xCzG
nw7oFJ/2ITm3saUaMLL7AKIxV8PsFycahKX/CKEQ4US+zPTAZqzFWv6WVFUm9QMf3Ma1EVVbLuyI
9RGbG4H+MFow8AmFmrCn1MWU2mxIwfvHfAfh25YkFTGKIg7VOAENyMZ6Aly9AUwhzjRkFituWiwo
Lvw9c/Sh/Yx2fsPbUVVxU0DOxpHyYcGA61JYvvigcC4RRzNDpEIYWgMI1i7VBW+Mx7nnieKgCs8d
lTpv0TvAIjWfHHxMdlOKrZoplnPw+U1wbqBl4AB4HMkYCtIJVlnN8TfA1r0zO8wbwZE9i5sFs2/8
VW1iS43BSnzspWRh3WBt0Bh1I98oWsVZ5UMW78P2WNuR+U6W7yUZzygy4pLrqkRRRbKpH1qkwc1D
EqeM/HKMKTZIhNoaSS72x1QSjJfnizMWpJU7tGf7fYpIh3Gz+BIgTpf4yQtv7WFPatQf4l32RJOM
aBUKFOicuYdxL/b8Q6PTUUjipp2QEC/TA1hYPJVXAjMAPqVNBxMyuHAwRiyKHSbQ4hOjgo2WvtVm
QbAl8aFl7axJqRSsiQ/PSjxhTcNYUJnTLYJXFbCAZkRIc10dmECKnJna1i1QxoqIrMj9EpReweR5
6FSTJRyAxNEJ8CVQdGiOubVdegtrpgM5MNjOqIGWEeISTkzfeVoNVFAcAbrvP42CwR2imJO38LHW
3FvJDYtkyGBJS9hDjHdnC2cWTTJimSg/dEaNhH9PHpNsMrD4JlSV1Lk49pExc/GGMblaiN/lQx3M
iXixIff7KPBBEMK/soQna+rTIB1LCG6MisjETB7R074nLhKMXT48710AqcnkK97JZ3CyRDgLR+X/
rIL4ViO52RmpiOWaHM01tjLoWTB2znwkw9zGLFTrvGcMIyM16EA/5ge/GC0kwF7KNaBh27u7WpAw
oEncqEF/ag0O8PRqmHC8v/UF37/xadozyCYfmumCUcgvslNSMbzzhjwT9wP4wT/DolvBjY/T9I4U
G9syd4/HWdcyg6GOQOYakiIZVxZqHAFagqBqGdNgG6McWcG7D6b9o1rFR3uzCmyUYJGItn6IWNoj
2OTmsuLWH5HGMuE/8Fp4hJm3NE27FyiCjN8gDdWIAWPraL9F+2ZIi8FIHR+AC8OZ13QNd/erLhuW
ieRkaXoGy52kLP5zPUI6SUgbEkI0+swNzQxFFP/OguqTM+0I1pZR0sHf9z560LJ5TTOGYxQl/i+U
MeHBwl6EAUoX7bn9mj8IzsMCgBwHPaNt/6LBg+HqSmZv4pRnVjuBc4bTUWFxGtdmjVTukQKD+Hig
MEyodypDbrZmA3+MORCFz2vmSzPp6IiwkOY88TIyO9gFi5IZBruUHL/lefw17nELV7h6ZFC5Nc15
GBaUTSohw9dr74kIpbrxHCMH3Ot6RUEcd+KQJfjwlmAOzGg49jx4eK3lMGfnHKmwvaad+6LR7Kh1
GIZd02pZc1+MiRT/a5ZdONydXZKdjQxCpLTH97ud9GOW4CMsq6ZKFrpTcpeWNemx0X7ThQ+wMHZZ
yjiFobj58bm7tHTT1/cxhDK5mFrpk8YCsAitAeEMjLjYtl+yQLjmEgp+jF4l1O683qJTd7PhDHMJ
O/NMuvoW0eAMc3ABNrezi6ntnYw0Ox7ozWNSUEMpAZyKt+7KhJ9fjZ7ILY5gtHU2GDpQoAB8o/1x
gmDAAId8uV6deWxYjsMNx7rMgWBvvMZmpEGZIeWjQUlu3YuOfVrGvbE9nZLAu0TmSVQvmXPrhkUH
nPhlw5AoZM7UY0PFJkvH49mta2gSXHwnHxelN4wd+Blo18/4x7368EQrn1aFOwpSErbZzLffqghz
XKGgh5aO90FEp4Ev/5Pj3l1O3QE1CFSnrKSuTJJ1E4Iy0megMiyww6aJNz7lCE1eoQFjDBJCj69A
mA8DZgKdLTccCsLxC7GWvR5SNpeXSfOPaSnX86xk1ZIVv2L6a9ykh/1tuBXuMeORIRoiImYAo6mN
G/MDRQEGmeMA4E65Vz21n2wX6oWsh3kCDbG5FS3+u0EEfSv0nNfDLsVjlTmC8bUdyOM8HigEvzLw
JuguBzpKVa6XBLoS30YozOdlX41e0bw2i7eVv/R8mw2aqsyMZBisfaa5emL4eZPTnDWqe9JsaWc+
HjliBmMrthbv4z3BRmMRlUcuHzks4CTzlTPIkUyndmRw+hmj/qFmZCW+jyIhSPym7SPnDNk2NzZE
wkExIZiaMNS4ysqvrY2uki5H9ZId476+s87eHaHgIx+sWt4e+OvwRyC9OZlkGUqB2p0wh6ZYFwAS
plXaMFgv/tdDduyAhWfHp+7c8G/7qgl9KK+FO4hthkzUmJGgTvufRzplQA7jxAtBkgwqLYTEkjMv
2ZzEWyo/vxQvDg+ONvBRzyt3Xibnmhn17ZkeEU/kAGIRBkvyHPCQMenw915BdPqni3Ujh21srAe6
Hy7mvlQ9Bgsic04mb4iDcKoibm8uz7zCBAlJdOl8aIj8DBk3nSmIasvMKErbgIpRgk0JiuriBOjs
WRXTBZ6Umh+Q/80g0uiSiIgrBhcbzh3gkjhsB77DSq9HaG1ROmePDXxcB/ku9TFMvAgVLyghzDI/
JNARYbNvyP3olIYj5Q/oj8wi5k7JCoO2zPXJ1bnmCoSe+sDglQtgb+iEo7LjeFgUacxV2YISKIoP
mgOuq008BO6OQ1hCAmlJGCunMNnZ2prsZxf0+b3JJDkUP57aSdZcL5zfI0o/jo8awdxA764C88G0
WxRhRALNWwedS5QAYbxgPI8vg8s5tO2YGNCH7v0LOt3a7fhHjIBy+YMmf10hodbZkn6HK4CBy4L3
LBcQXIn/p71yo4IsTGfoxx32ChkZhKCTdK0ZSQIg1cEk3T7GD1i9zFhbN7Uu+ewTnXu3jm0Tpb2T
3CkfCMXOyKaxqND2YzTKXAKi1A3s30Nfpc8pjtPjDjvqIErmklLyDFkA1Ig3r1NTeRjAIZ5lNsbM
T6bDNux2+GxeNX2RrfZG+kyqCY+IVbTO6wQexElnYSPy7n/4nx2/zUvlbKxZaolfFPuIYpdlkyRs
WY7c5DTBbDvJMCpEpk9BN7WnPSCkZF+AmHM1UjkR/0d5VfLCSTGKHYQqZNwVA7xy/14jRlWQtw4d
ulK5SylvU4z/oByNP1bvKwdsR71neERwOpB26PaFJ4oHAWpDESvyiC+K8gS/O9KRRl55sZ0cq4Kw
YzEus2QFliUcNrQw6+bOYtEIjOjQE3LqMBFR3VWXp0mho6cHiCqQsGKbkmhJLq2z47zL2L8LsRqY
6TwoRnMe99adoG0fsc5RJ4uo608ijk6KGRY0trsdBCHu1tvOXZVuFsFKTlvyjz3UCjp3Ly4RCSlK
FIEjrrGd/VixY0x62OVXJ8EZFxrjxBGxwzIcwrnJ2Va0eQ5FO5Rw8z3n8Y5Gc+5RkewNDPUylji8
QGj8vxiH+WbUxXSvwdlAulABi5WzsW/maM+odTjFmlPHMdbsf3QIrN82nr8H7pncKO5LXm0P8k7b
6tvapmkwlY9MO7bbHeauVjwNLo5Kz3Z6B1+jVHgzr6HfPE6gNJrDh0+QG4aoTX21y0/+EA0gC4Vw
s9XJ3zz+UgYM8T/l+IXe1aQSp17Xo2Cvb27TzSYO1Jm9z4YnnFWlbsUPXRibTgRT0iTY3JgA/LEc
ncPEQTtqksI9DczoNY5mTYtYdNiMyMD9ftojt1j28XcMgjuiCTJjm0vPtVemwuImUkFAT6Rzk9F0
8C4HDh2Tq25ndZl+PKY/hrtpLPHUiDjs28wxlqAI1Xg5MwGJUsbKFkUxPN4hC7tJ0VjeeNMcTVhc
K92cQZqzXfs4aeibDU3vOHbTo0fOsckxwJmJPzmWEK0MtwfeoxhmcPYPrc6mS3+GsH5FRvJ+y6dN
A+4laofn0f5SLL5UO12L4wFKeTKycUygcVz8sRRMvOt22AJzEy9/GMap0Xs8v4zvEYVmAUk34fcA
6RIommG7pRYgwpxSaM45DC6kFBNL18SFp5mteDmUAWCBE6dkeEOtp9Y5Ox31W23OF978mFpHXwpY
TjIOUisEELNCP0/u018mPJo+Z5y0arwreljuMtOj13E4+4qwNkeHg5qTHYZpE8f1ix/foN3j6Irg
kTBjOceS3fibrfEDEVVnmMtnZzOHUAxVoVE5YMfwO9LI1v6aQiIE3w3DKp1DvvD9Nk63/oFpNDKw
YJD15FCIPKo+R8MvsuYJcIcwFo8CgsehK8/aAFlYcFCZ1HpRlxg3DGhft1RLU87IKKL0fXDUwpY0
ROCzpGDibu5ya7JwHRAHI5zPqd3y3HBKsOJqzBXM9BiLwPGNQUlHikIxqqAiMFDZMueTD8p/MSiB
D2TXk3uO58jdWUskPJHKvSIyJUfoM/oU0JSoq/jX1/bhqIEgUIB4beqERbFkIMZTyCbLV+BxT8hv
4J18BTVMQHvBmqFor6HUscKYjYExfchlyKZ2zU4Odk4PHjfYUlZCnMU0iGq+F2gp9Em8iA8aIx7a
dlYk/D24jirrtqmDGZdq8D9gTvi4Z+i8i8nC5ytgbkIn8mCxJJxs1GQQ+X2aGIr/2fReQMs6g6sR
/mCezdFV+UAfRlJy8rEkiZT5vFiViMtCxyjlvYdFzm4ykn6QsFAyKu7EyWgrP2lgR/QtPcJJqcLE
recwKR06bX89qKgUDB2b3hm7ls5R6swCy1QqMF93rpyU8jERSdFumyE4bcgAKHf+9YNQnn1qLd1j
NI8DSH8yRSJwGNLMz7pRmbymybo1Q5Jels+uKteo0Fi4UpoeNiU9DqeWHt1depgpl98y+roTvfyy
MzmtSkaJrFfKf0NzuXnk+74UYowBme4uNwsStiRrEaSpV1CeDJ0lG5gxZ1mqLPg6rfkBm3dHCHWQ
7QRTvBCxyXnwchz4or/Nr4xMFoNc4OZwvCM0QSfx/pRDrvCi7ahyTiT9eLeIg4RHgO6zBBV5YelZ
TZPswGWA2y5hfqa46rCfKzWXvX5Vf/OD2zBq1HWHpJW9uPoxuVCvP4pVkqEyR59GMxYeD3SHUQ+F
XVsvwn2eh7sxhwPFKdH1vCXMqVrUcRrnwWcCur2k7kfu4PVL0l8U5J3glpv3lZpxCEWsbbnRLL7M
v08rnjGQMEy62Yz2IMu4hlcN26TFz55HE2sDMjdkpSeM65p/dYYJ8OBr3ZgCQQIhUaetH5ztweA2
aWxVGu8DmBA6vtNGmcmciv/Hr4yIngTh4ddOPPOypALnz9AdQieK8TSkwuE9kpxHWBn2KWITDF8O
Sl2c/2a0DLQnI/FKMiHVdAfurGvRstN5KIM/h9SSBT9nWzIINJ4o4APkyuBhEieesSLLK03SFzBS
p3ynmf5QazL7cqCBJT5K9PWWf6fFKfr8nBteaFD4ToEGc+lNK2xCIUSnZBwtJwJXQxzOCqwNfNT0
90XqF/xTsq+fQKL0izcEto+F2ZKfk+yUDMf/Xqrnh0Dce70o+pw6Vpt2GKdZ6nK1h9jw4Azr8p+v
BhSRJQjfjxoLexM16ckRL+JQqcnU64a+Q/wZibnCcYoTYsQLJ5AMxWwPFQY6HGxsxAQKdzKezctf
U/Jq6/64AxH0cGIcSWKhepXFvWy0gq54HmkZymUYsfpOePFUX9jNxoPXWqba4MEt+nT8YszjzVtg
+cAnIf6sEVO+5lpG93w9TF/wMKzGJ+Jwb4we7oCRWc0NdQoKuBHc6+BZN0WPruOMk2j0fHuZwnLc
4Dm/g+juoEhIDrbjk0+F+mHLPxzKtidh6B+659CqEkyayRqkh1v4k1uFCY+sFqeefpXXBpywAT+J
24NNAlY07/DUduYbrbp6Uct8oY+UfWO9BQL+8t8w2sJDlnP32DSoLE+bx6ZioXAXoYbyaBXLhHKO
hpcXz8WMr5RdEjRBHQ95Eg4VjE7gn32W0TPL66n/Mir8aFfREUt6Kj+ZQ3sAOXqXelHm9GOYjR/b
c/yzL/2izAKkZuayZfKutH9uRpyhPDF8inhDBstofoejBcBmTEgSnulyhZaL1PhQSr70ajDt7CKO
4x9D5xsEX/owT276hK/HvLts4A5ZalfAzwO+oTCCQEv7aHH4MoB6SUVFCpc9cRgcbQDJGhCJPgEj
x+LoWEDuqzDcOvNQ43D3+moOl5oChAZQEOOcuwNkLjQAXbUxgHxnVIDMX9kzKBNMCwcmh4P267fW
76H6Yb+osyfehXAzbiu+fhg21F9YGJXpf+3m3EcgDAU0+Qcw4A/85QdJbFvHGlkX4zN9/N0nKNJJ
j2SuVHtax+yi3E460JGHdo319KHshDReBOxCjYDiLpN86R6y2o0eS+Cq4IctJpxqqCTlavHwOvMr
A0ciVwsyFca9igqNQoSqJSMx5wfDN4TU0gXgvKUDQHjj5DDsRsT28Z4nzg7Kc2zYtitPv5CpWizv
1nMDfFbwTQNoui3myBTj1Rb6WUvXJ5MSCykGDnoUkbbCwcemlxORKtTmh3FUR3cGWMtOfvARo4CU
wgMvyJecjyqK/63Jc6DDbwDforjnkSW+FrOxt1gsU6cepAig5Mw+uNciYfvN67YJmAFy/IPwpGYf
LoFTjn0uvJl4Q1uxM1yiA7wx8HXKgIFKh55JTn4uRj14niiIuV0f+uQF/wtY/+WACbM2QJXEdgvG
pmu8KUMIwBMCe/IOPz/kNOb0Z09tzmfzyH0n0IGf74JcWnZ+Ni1gVt42GKbhU0Y1g4QL0ICax3nM
IQ3qy/6dA+/78ZdLBD7Y485mCAx5kvCjaD2DGaKum36aIwFRxElGS63kDt+Op42bzoBTbq8PdxZt
5ksP7NeM5qN7sgLiBZXN2Lmh1OYpflggP22oP8i3ZdvqOm9BxYD7/KMM7Ivf4uHrGidwXDgR8lPY
tWroP4y6OX8Oc9ny1B2O3+BgrzxhfbLyoZpZDfQFFMgfiHfJnduieqii5eYJNafO6+A5+hoVGQUA
ybyn9VC1S2qf8GrmyY6q2u/O5Y4BAAAtP5hg59SN+jL65UtPyvGIi8vefU2a8KYV6fxDgz19dagC
QsYhlP78HDTo2Kj5OatniEEtwmLkEE2QC3J2Mqlyu6E/X9iyVcW8gXRJOEBnn7oLQBATUXiE1EH2
mgJfo3XCsYzf8scdAvb6on9BzInohhJZhgcgDS13kIRzOoY2szFVPOBAIAHAjEUz52+GGMYQSn6P
39eWe+dOLpDGxj4FUrpccSlE+cUV3DNwu0KZs2LYFcyig4MCb6CauPevprPFKLpjpSMCPuZ8EwrS
HpPdbMvh6/TZBAZHb1sRxYf62GXB9z28T/gqYi1Y9FWY53TuDtAG/6VTFDxvVvFkXZb8JTQgeEi5
vPAE9AKYOQiLoSOyhtkLsj8/cvxQnyHLDQK5c7YoVxyebtizwxAhDhpm/RHAzQ0zHYfrBQVHhsLQ
yfvjAeMoJ5F0FqWzN3EwgZq4t15r+G0QukXgI7OY7AkstJxd3RmYDFyxAXOkJz+LXirP530rnEtv
6TvZM8xajN/xUbrS9ZqE3TC21DlEwJOojpK8GSVU8yB0Ng3BJ5ywjnxHwxTvFvRVvi15O2Bi/3zy
8L+HvhqYHm6LpX/T9DV7X7COwTRDdO7hxs8nSNb5U2YvfI1e2ppg5vIy8D+FHvaTrB3srHQMKXGX
49RkqyNwB2uUG5n69ThlILfBhwFEMWwl8Qlziejm1PAZKLlXT28Ffsq8b8lcCiT5TA19PesRI64P
RQ2tFG5TdmL8cFii/72SPHZWZK6DRV4N/hT4EzVx7TvOAyvS45jTmwuZYQVNLFNUmg/3l5hcDR79
Y3mwE3kL4kK3cOxNI/pA5oMJ7BDjFMw0b9kl+Ky3mkm9S4GLHSnuwJyBvH6oLpKtwccp19s/oJuD
i9IBl7nVUPXbao7Z4I0VUfMYByRDAF5TdDko9vQlPu/MJ15AiaDNUdeKOgRpYkYtlPiHHjG8NpmJ
pO7RG31/aqRcsJJLzzr0rGh5uZqckJguS0WoR5hlR9Bg4foUFU6fMsbW3MThisro221f/AAgCsID
MJhS/e30+1GNIGCPPkYoBpcJiPTB40twW/hbih7Orbspidmsj4FOd4YqY/lbUjhKGUvD67X5vCZn
DBpA8EpxE0XxLVv8AxXhtkT6cR5HHh2XThAh5/D5DRAkvfoaEOGLwJo9njf8nEMWDI+i6pFPa2sG
du+RHuJ94Ri6VVHRU8vgBlFyPz77oU+lYR2dEZ0pGMTLT2h8mBzSGdv5aWBvWxi/PIw7ZCJgvOK4
5CSluzT4nDvaCwpzAg8DNhPIMEOLQJ/IfpRJB3cVf4sLlIJ3yWklhxE1ijcxEftyafAkWeWoJJl6
uq0RBzo9AMVZC1oz86HTGGb2v1Orj09xX/p/4Fk8G7CnWw6L+d832qsdoj99NF8Qlk7mBX8ZUBXr
mn5xxTDIvwm38QCKDlN4DaBLoQbnb4/6B1NyzyErRUevzF4joKx1NncjZJ3rDabKm91Cj9vu6mZe
mjSq8KpH+z2kKsGZWaRM41n5bd/TqxhZ0c68n1EXW2Dv5vS501mADTx4FBqjr4FBRgCVIIbkwIV6
pgXfBrELymhX1LVq04emwMboRPxn+rjVAfMNaOWj88Zu5Klyh38uoFka3xz+Ost7G3PJtkdBsIRj
5EYzFeABqS7ZEwD8x71KALsCTDfV6h8uuOL6pRHlI9O5gZfoP0Zg/tOi1MW7xYezwPuIzmOoAvrk
wjkwOb9M6vgf/5cZCW+sqc+7ediiPg1BkpjsUGQqXWf4izmPbJVkfTiYHZNZZ0CY0RSKy2wCY3RZ
A7hJl0D7apgmsJTON1XiiBmZkzpjXYDA0Hlawj69BuQD2a5yK6VcdDAB4yZg0De1kjt2ZQD+zgN+
SGdu46vSLlw77mKkCMGsqWLNpFToJEGEQePXWH6BMwMFMJ26o6qpW24KXLn62XYvEyp/sINetDLp
hBnJciDYqevCs3Yq5bo/4E0OKNyEEV9i/lurNheMtHbdKc0UY8QlnacnEw/u+xAd2/8wL9jjdM8+
TS+oqkz0PvmS4HJTB3o5JdkCbJIUE+Pmjj4M9Qk1pUy4M2d/AhgSzWV5dxpWdX3iE0DnJJP77ZRK
bwcElD2jJe9NOh5cfLBhCub36C7YP/V/Jqw8PEHaxsPFZofO0i8S5sqZwafh1YFohtY+lT8DGU9K
Juyq+fOA85Q/hsEqYF+z0wnZYQ5GegLnqsyFTGYdHgf+Y8I74jOZ5lksljki+2NiOk0M95hQEFwZ
BN0MN10gGUIcZ5OoAxJy4QyFjQOM5DgTKfWEFmfbwXRK9Q+H4BkefEh3nPeynWa1AS5bj1i1wZSs
bcYV1O+e3G73qVPiAXTnqOGeYbRPXc/A21tmoGCVX5aUkqbd5EPw0XSHli/J29zJFEmgiaxI1vqV
r8mEUtxv54xSEL9IcqrVQz/Kcod3ow8vOscCkFp/9DTarHkuTh5u0Xop2qdG9u+8kwOPAjClIMKn
fdJ36Zvv5EM4O8CJlh3DYDoB8Ovc1PA0Hw8L91gMdUHwdFomFcSxcmkBNvi4xuhFB8pbTph1Ouuq
Dx8fjcmMG9aDg4GOmTvPYXZwdLksn/w0EP8fksaou5pxeFMKC5KUsYwr92BfECmPRZfI3TUhAOR3
V15Ey0T7/8UZ1kV7MPsAQN3Al8BgrWgWQEeY8nAib1IPIPiM+0AgHD1tN6VfYaNq/5F0Zl2KYlkU
/kWs5QTiqwMyzwL64nIIFUUcABF/fX03q6s7uzIj0lC4nGGfffZerLnEkX4CYZslXUhKMBdrssm6
ymxCd5pTDQ20xaJekADQLH7RDLOdG9g8/ELSezW7ZVFhngCfs7lE4IA0xJAMdIEulYTnFu5urg9c
+q5ieSTdWGj1UOyyP6gtoDpR70laQk2DeJcYnjdsB3krLhCdWw6xivfi0uJTiGoRz4a7RGr3b5aS
9HccDMTlEuKUydCGWyYqQZ05yTqtNJ+QtPgAtDI1RN9zpwrtQmqQCDIOofA6dc+MweZBThk7gXyK
/imSLKeRdrMJJppxIZgsx2JUktpvRsHsUFEDzTiS63Ns94MURF4HVVFcaADEvOWyvk//0kGEE8lz
hg6dC1YBwNmDw70WncxtSlmLwzLQHStNs1yZCvHvOxNvkGGLW83LMSIgXjs4qxca+Q27hUVyocQf
MLKbmbDhRKlxmgOZUCz0o17GUVeiJVib+MtWb1NMyLvAvwu7xxtZ8BXOw07UJvpi9hOms1jNLOuE
B0vmclmCy8dqN2g7U4iAu6Zb2QsGhvfggSXJgv0dA+rACe+YYkTHu+82nQS04kji9Za1jbWYMaJv
oxj8CPHP9U7vrzoDxrZJSs6IRGOKgkFQsdz3sHjXw/iukYbWIAY/eOOVqaBLgY/n4efjRsz8GZEO
x6KGIAl5heaB48I/EPvuAsdhSLID6PsdvtklfpyUpXRg5jdiQofbB0XP4s3SzpmrfWY2h/rc5Miw
DZeNgW6uSUasBL2ZeaOQTmssBJkw08TYojFZFwlkquU5sU2CjerLGyG3ekXGgUE1/ejECCL0HWYl
LBWeabMTvB9AoItzXXI4V5M/d71tpsinny9zlKGlmfDTeZ+ECLdLd8NTXE6Df6AEL5DKwZIMuNk4
2mhmeKHBoU4vlBscWu4LldYwSNe0atEMnJ67DjeXbp68w1ComDPdhoui93i6HoZ7tdzKkE17uoAM
B/AQ/sir+awm4o48wQmBLj+jEOMCmAsR3m37Db7DD4IGQJpDzytDJJ7FH/4jjliS/DwIPGOCk5BR
uEXEGVI0q7s1cmdNwRKVwbFCNxZ8myffGscBvGF6BM2l1BNXWo2o+mY8bFwVb8FzJpgR+jG6IlG/
uCQpBxa8koNaopxx+MyWpH5NZOXQF5Qem3EeJSN69xQxAjhRLJy4Sc4N0RHV0ulA4KNohrBmNySw
89hHs/XdmHIGyehA33g+cvwZ3/tcSejdKIZl6CV5olalEGUBAhaPS2lOXoEYobJut+BfBNgpGEKi
9BInhc53dswhhs7AZ0DivllSmQnrSAasDI1WKjbXwDIm3wmrzd16CHwsZB4/O6cokRYhydC2t4XI
SfZoPjI658BQndHq3RBi4QsMA9d0TwtWPBkg+8hfhwfxvTbTS0K/5JMdzE6DEBNwg6HOz/uW0DQC
zaZI7G+W+CHYChZ16FxNGT6u77G9QDV5+S/Vktbx7GPEwt6dSYA/wu2E1sVC6mRlo44DzBAMeFxK
nelHpGOknCoxbPz39CDSA/M/n18alvdeeALPuSCisXbXKXXmg+dIvKZOtlzMCNckL5Cuf685/Bfx
KKGX2w2miuS4U8RQ+G6QHhlZUlpU+NkgLgemP1stENhOOfkuafWPwvHlxMvwe4bGkq751hUt7wlQ
ghQaLUz4EuLG1C4RvxtxxMCaKcNgrnI/LSgRRDIxL4MxUC1EOw5DzggE7zZz7juHLJ+AAA+WN+iC
F41Iv3ccarP8BAIoAGOAVMBAdant+xzHu8wjpW3kbMPtZ4N1ujmHGazgEaUDwawhuJnFGl0R/ia7
K4F6X3SYpEOREa3fwooum/OcAg0FVGvuiEGzdl+cp1fvy/bDwvBKwcH8XOZsHxLnaL56+1Ox5CMA
imcTLIdmTI+BnpieVEIk59g3BI6C+ENMiRF6nkaycGBsgxQfSbE8Mvpx5KqhZKlBb9bsPGUWs57L
yhxeFR1y0g7KasNM1uIy0njTYorLYsgEnpXztatEmbEefg5izRssvM0blhPRF3AqeTEPpf+dI1ev
5Yt4BP8TPsZ9L9lWSbRmOQvZBNbpNSIiFWhcuVWS4fFLBsO0CvdH8ie3kkxjZT9t471me48hqTx9
nKrFaMMjieLlZWqR+95GhwEU6tpX4wcZRmBeP23biSs7vY0pYpUNwakAKb0agE7Vi5LXEjd7jOcA
hgAdv6d0LqhUpjXMQX2C1oh4fale9u7LloQWAM2T0vg8nufFfd3wBBakLv/nKgIyzp39mRUd+8wy
mrg33UnGm5LOaLtB9+Clfx+xpFfdXIYBONau8uwlQaSGZ/icEDbBF0otOZYINfWg3FdftrMS0tqA
/cmBjCbplm3TK6PUMXKeI5AdUDZWCVhsm0EYFDXDURHrAWfFLLoMSCFPJ2iMwtcHruFio4kCbmje
70vEkiCQNrwkxmANbKnh9Iw89QxftAYlmi+QOf+0z0UyjH8F4qsVi0At3laQ1RhpUoGioMeofCaz
49mbvUQRYWXwd70v/Vl3nnmyDeDB0ZnQmivLz1wkBjQcsJyaVkzCp9zEvtZUU5lJxvY5+yIrcbiy
rInfCYM3TTCCmrfW8V/W1RB2kvSEqYU8vZ3uCPJOz26GlOiYS7wVJcT8x4DMYK3o/sPdSoADT7qd
FsG5qZrPNpvRnf2jbaJJ6c0CAP1CsT5JZ8YfVTfb5gxPWJyr1QUbLEykQZs++FyembMzn+yWF+Y6
3YwmqEO/YEzJb913NAAaLdZ99qGxx7OUugwQAgCVIuspyPnNiMXQxEIpk4rHfUIH1pRVwsaXAHkR
A0EwBVEF3uZoWWT8rMeCz3MO75ya3Z1N9KRXLu+FiUUFL0Ofx7YLswD/aE0+tJb/qAPCpSfIPTEs
OornA8BZaJkQN6iX83lAVjJb4+si2qOf1O3sxIY+i0A0ohe2PlmdDBJlsiiGYX46h21S+560F148
W2nqxd+rFl+jL7vss5yNL/79B3tw9prFYwt618xjf/cEHcLao1eQIzrxmxb1bL9XK+2NnMaUDzAr
RmyyYadDVQUG6tTo8SNytaFeZJIur1WEEwjDUGUJ3ikOpswgkx7PdKJuRFTEoHTidRce39xlvMFi
9HT+EQGTuEudGfxGPO1TCLcW2qSJkzWn93nZY2UVDH9XLYlhG+ccEopYKOMdlcamFPA+LmbssS/G
hx6dm3i44KBJPH1U6z6mMEOodujOgr+OoTf1F3TsMDhprhcrVxLtgugrGRlkUEZ5LfF+OL+NPB1i
JMDJvKPGMWtHWjYKsmLAe+5kxt8KzmsCoELgu7QJbuXhAdtEGP5AsaMTBi0He4HRGzwIys95Ns6u
sYJb/TkiQPMChT3AdArRKkpCNsFbZqRTdrUl46EKLv9oLtkUKA+d9MUFwoYC69Hq4t2tGtm5eHi4
S0JmVz702jmD4bEHhqaMqcWLrOZsfhBxYiXkdOrtH2cbqoRYB2D+ge9TBDpx2ZxMBraS/2wXYqcA
/55Kz7ez4wO7d0yxpkdeRF0wyPx50vAACY9Essrf1v3mPCmst899i7yDbCKgWSKpyehClkjMcHT4
20NPXUCggas1zDSvdWX7TQw2OVTTahWHKlbTMtd1xrmEHGbigPyYdV9gvXItP1hU1nuo+tObgF8B
kDPACtRGY+nsxE8QBB/wiU0Z5KyC0s1N373F6s3d1n+oeVu18yCMHnop8+1Wb9BVxRjHFI7VoiRB
SXG4bjknGosTU5kQPE15awaV+X2ODn8jphzq/q2AAtPZOt/Zeu0qUMOEQEx0EqQAwLBot0CGJVtQ
u5rY1kCWA/IlviJWHRYsmzHdEdiNIFgI2nly7LCwlKdwAmrtAZOg2HAvyOOidsznpXOiEzQRbHFF
LzmZU87m+yOsZGbbVwsoIRV4q5jLIJHOi4/XbPxyr4Kv83TGR5yqzckKeRmL/SmGMtclyjss/qNe
wWz6nxoPEtHsIlrUr6gtS/wIlv61PBq4UEv2Xx8HxVWejjZ9hJRKuxcyHelgTvEhkD2BH35x+Fv+
2J/YHeP/cYCHgSPpQoVsYlzxPWSn1VTFLufQv2k3/8GYsGecnZ/7YZeq3VfpULs5bLWxt4EaYWnc
gotxAZdyhENwsZBxgihpw2luLAw48WzL57x5s9aUcOvigBG9D31v7L0SRX8mI64O8r10z/bTRSNu
+Ra973U32UjuFqWlnzveCOW08TH3fg5AFhqRY8TXVFcJxsfHHokDfxtdwuum73d7hB8ZXddAf/bI
vdgFilCtTVOz9YZOob+dgS6h2d/QROFYg47gfozaZ7sfMCjg/V9XZze35JSR3TeTCXgRT/P5pFTT
75oUID+n4+MtLTPV/K7v6cX4pRKfAgthe+i15i3s7SYeAspEgF0J1Rq4jhcSitAFagAKM2HWozfj
5fOPyNoLse5h9upV0B+Tvv900EY1oHxfk2LXzRWWjzAjfv4NQCPP8ROXZRjiql6Ht+M1fOPvk+On
hyYCKq4N8qmOGnVrnLG+fK4gx68YoRLjhxVn66OXYSMDssr9oYl4J6g449ngytbZ0EaxjUV1ZGDh
oI32yqK2uaImDscm4qGsIdkVgn67MVz0CNP1ZqriM/OkMfqZXVbF+FAbmB+Tg9IRfoID9lLGHJN+
gKyW4371G6NQ64tvd2NgdImLzZMLz2IYy1u5X1Os/bBrnX4PSjD02Gt1HliZ58hC35BJe6Bj01gP
TYEnLYbljTVIa62kPy/dlzaxByaYSs+8xJdF7iuZfGKBHA/mtL8mK1l3ENjvH2Pz/ZA9vD+uE6KG
TSY5o/kvLdkUWlXMwOuwg18NKwahHju3fvuxW3JpYGAkA+vNiGPMnJbaByuCiVeFowVy+MtRWjto
Mb1YsO9I4bgyKdETDKmJB9ZlM/RhzyHk5LQOlVZ4Jn21xsMbrt4IsKorJKeD1wIdW6PF0uKO1zqG
1Cww1SbCdfhPI4hsFbiAyxGrqdT3/NHY6/DluS6hUnxhU5y2p+JYHCsFQRYK4ev6EfzSq40s86kt
hN2jjFXigSofI21WIgEQhxzC3XtTL9sB1+676GUDTGvwokUWL+yIlITlMW7tMCLqw0nxlAzrWnZi
fUKuqIvo9Ah+rAkb95SgwM432e1ljbwnWyTHN8UcmuPn6eUym3AlwUQO9/hidtbTGhmfJeMZtCDs
NzdWYYUIjgmow/rMbXTm4xgx+0MX/NZ9aTo8UtVeVt/VPX5Bym6nfRYE/97JezVeDsWo5Rf+whty
QdZrnx9yT9SCMI2lAGMUE6C6s8qAd0z8Pirabc8zfvN6YRONslH23W3da/hBsOS6a5zf/pmgi7gZ
Gi2wIvNYVNzwnkQENjdG2ITgXGq0ztl5o3fQs1pUPre6UO97cjI+ThMrlzlqHukjJb93KQLcqNzi
7bndIVAyCiWjTbEE0Zi4ocVTGphvooTxXTcm3RiyDJZY87xaYwMPeKOzRumVRQjF5TnULhs17IKP
/7X7yBFLfM8/W1h8gFnPpgLuG8+4t+uc0kfEG3JSw8mql52eu+oMmS2LLT4WnAdCrEg2hOx4ZbHf
nL7S8vD1oZ8ZnQDrWM97O/hiuC3DNVGUDELkeXgkbbaHzXLzRVP3+3dhjDDhKTp7XFuOxt36+V/w
dcmrD3K8XQ3Cl8e2A/skqEnDrzeGJgF6zSVgHxtlUhlVAbw5gomHFDcE7AEVQo+E0cbFCuZVL2QH
2LkZ3f7K4voR3Phq9IX4i+xzB9N31hAPRilqCSui+c0brnHCXoIDfZPviknz8kVU/SOAUr0ozu8g
R7hYUPOrwX1HtSlZlFgyuROX4rDv9Fc5mrbMVzU1RzGXM5lrT+saQopZDb2JRYgx0Ttzn3al8HL1
erA5J7RjP1RPDm3Ac6e4KDH+SfovI6QAkLG9i7qo19gkaEx7enNWn4esmju8H1HdJdjMsrYt2VhJ
wdmNpPizIpp6pdNFD63BYKFHUV/4w72sqRuZUKpaFURnZuns/g8P48NjR2Z/siT0ELtB5UoI2rJ1
hvLH0Hj6X/TUtlbFHIcFaaNB7+Huj+wL+hSY47wMWIcuSyqAPHscVpeyfg86xquwi3VWWRRglw6B
FdQF9SY4Ey2rQCUPQJt21D2nmaZ01QiHPjI6o6OcykE8slhBmVe2MnLQmYn/2o/cZs+eSpOOQo7R
LcI3EhqMeXFUU7YEmVyeo/qO5Cn7iIhztEgeD5b8A/8c0pku+yOXFWOS1ICFBV5/4k+iiQdsa/YC
ClYpHh+LTDr2wlsqDwmGE7vRaxYz2AdwOlPSnzHbKE4fuZnxugvhaobj9QtuCFoGuyKgroL1RLP4
9VUUqOa93QBlhPeUVpAie8L47j5/s8pI80ayvsz5tTk1p58HDaLDi2IugWLwFWVKSdJkLXH1ZsoI
KxBGAar6O2yRPjvEwmEuUejHX+/n3f1rMl59Q8LXheWTw2UnORNLtp6pur5G5f6a1tEL6f/2T11f
9uCY3QH7JWgAvwRi/vA05ggx6VehBMYMWG/zG0aTWOGybvt1eNiwIcGpWDyfldfSP3DRK++2xkmX
b8+zrwMbZvVM61PH9ionbv60bkE/7Qcft/ERxsU9GWNln6+6dGjRO9ku+v5kPXA/8HEQ8R2Fw+zD
g3h2z27pFEFvP7CwkXcmvnxAFmQ30YtY2ISw0hm+tDs8qnb/8j5J/3QhY6yEBMxKnctpEcmLPHuv
lD06UT7M/HLVJx2W0Vh/IAmNHE1QYxWM+1tW8+8XRg1//ILxR1TtK6+zuRpbfrLqTtCjOnt0JGZt
8x0SmfoqLK/ReRikl5VqFaFyQALuRkPlgCVfdzyGOP+IVyhCOYGDpCuZgqRjgncFssNek0ZbT15w
0atYTjg9KBxBGEYPG1xpxYzykUhERvdnt6m6zzOUhP3RqY5HMAHtDhcQKLsRHcoK53pTTR9WEZ/d
Hy1V1qjzoXYWj6sUv8nOvGUFsV4y/8QeOefo5yCo0ETKnu/AmmQ6CZ9p5V03xYYhWRHIsRwrQW/V
jqY3VLmGhxwFoMnhFXbO63Q//ehfkVlGzB9/M9oG9Nz8Mnysr5b810YTTgZxHwpO+Nnc1ignHS/h
9rDNEOSu4sc6z14+OlvB0FS8hz/xL3SUQ/8cjdwri5Othz/1Ef2sv3zXhBUFb5SDIoT9iD7XrI7y
6nao/34rqCsFbBZWmKPPZpsi18fjl0c9BI5UzjHJjwupt+YE1KiJurgGdUZYro5bt9VfXr1qzHdc
rid7/C2SyhFhnnPAoy96HNbNNk0q85HfmSDaqgsikBpyW15sQoIttxQS178yK45yBpE3a5JLcCFI
eVdK9wfNbQQ80wQ/CuXgHl7XV/8WdE7j5sk5lA6FU3ksAhkVGnSvoHe6J0V2BxdrzI9X+lKmrL5e
F04AeRHQr0OYA4hjGcDDg+QRvtdvv1u9wh4qfBOjF16P1/UHZdZDtYMsWK6797TMXtDosEw5qYwl
kh+2rYKmhVVHTxyo97EJ8vOUaK/CzME6/j6FUfwj2Y0Zarm3aBRWuxsVlMmVr/mEn0P7nIHrb++6
6r4YvuhXgG+652ovA5uFdVwFT2Fk/Z5ezO+mphmuN+Xm3NCQNiI2CDVNor25da7GZV0YqoVZPFF8
f8Oyqbfkhj3Chwc987UYP6ZE6P139aJXIskeB9DUKf4oqHppvaHzkde3aGCX8CpRondvWKYH3Jjh
uouQTfErc3tAElrvaRNTIiqFI/P3J/kjrGnB4ozzQWb3u/zjM9936kk9DdnZaHS8XdCRsuo/JCvX
UHhFNbH67SSTyRTxnAh95idUaXV6xo/d1mpiVvJhmD5XzPjdEbqL8OICDNKPKE+xB0IkHtuN8UmK
DUjMO8N9zXml/aj8ewdd+nPupzwdgCxDiqYUidS9gg2KKB2XqNQTzA05GyLcQLBoYjKKUcFV5zVv
O+adbxYYyw1tWdLEPGdSjBCzeyFtguUGA4uyLWtQdRulXVpnsj72xtnHZgZbT6bvA4gQ5YOjahND
4V9tkY0fOnXC1T+/Z7VX+wSXEQTuE7XLdvcdUg3r8r/tA6Ya70PZMvscObfT4DLj9myX1/Vdv56u
0Qf6DHDl35ZamXGYf6tmvc0QLbba4SEtkTt/7xHF7dcYQTwyJtg/ti5O8u4esRrzvs4JIuffHIV4
GBS4Nw1/rHXN0UWVkIBAHlaeA898RiDR80E9/TxmGCPcVPFbMAVIHTLajJzJx6yiV1SnHUpKhAZk
Q19a/+8hia0HWOXy36hZclh4VLfwGY58A9mClY0WYj1/MV/wK9ZKCBcOFb6OvY9KjQANgWVRhELg
faCRuka+jS9/FU3+zYbwwwCcDpewxnSWpZ3LbPibVccHqDzFy3cKLQK5GjpCWZ7x389ojr6LXNrq
T2Ds0mtOadfQ2iEzNp4B7quMsPtzdDELNMXuGNrO3pe5cpnxJ2+IPQdFDl5rKO1lPqsGc6WZwt3A
wRyq9YtuAMXu1+z9milUGQ2Oizg7FXDZJ1N0K+Eg/MgaxfwCHow8JSUlv2Wovpa4OgiChuOgh3Dl
/o2O2F/BbgyOPmPsducyU4/e7Pqcy9S67CkBxqN2yiPBZTvPvmzAjabX5t/N/U4VXDG5t2gG81o1
BpGzhi+lZwj5LLawFsP72f9WAAz8vo6QXB4d5NNn995xJOTkHaCLOUwemTKcXva8n/Nr+jkt+khp
7BTRsPcYgKAG0U357B8mteQ74LZTX52RaNVmdsVjAQj++DjQDj5Pk8uM8ggS2f05Pa+7A8tFeESx
EVo7dE3XzTX4/bUowneZgtW7BEv+r9Gfm7c52UBy/SaLCqss7xW9g+fq4gzcwsEDZ9nGCF8iWURf
pldR5d/pCi7xWX94KJ6mQhjy6ozcwhRN1T3Cidoh0w79oYGIoLvVWrtwJxvF+2FYizJvVO5+OPqO
0I97ONVaPCG9rHQpL6w26Ja1hkz0QXZeh9YfRFiwLhEzxJFgAkhVL7D2dc42+mA4GWIlbJVRteoH
QjPsgRHUEJtmxZOCZ/Jd4uC+wvSQmb6atcbAxl0FtcnKFVX3A1Dhp5/9i77VH3EZ4rGiYzJQo0ov
rfF32q8ojd1foHqcmEG1aDNuBZXLMyRFOUjhmF/8PCdgWl/U0ABBfHDTFQzYTR8prIdXBp8/AAu2
abH8cN8OF5Rw9WNx57miiPpT3GFc+K8wd+loobAIeHDkjlCku9uyub55FDIZvc/6BaQsnD4b3LWw
eKZ77tmVz2POvoRJSIMuhMvvCpQpaU+X9Whx3hHfYwQK07t1h6aJcK1/tlGoouqqAMJKk66xpNV8
O3VAWJ0N0ueqS3P3pkv4n0hWaYqat0LvOaA0YH3gioLMJc7dAv8zNRwFzBZuu+o0Cos/oh1GEJKG
nMbpbqEW6aE5zuYEhcX1jwbYuIZ0J/s+2p+I14aq9g4+m+vigrZSGYx3AxsHMZiHJaKXsj82GiyC
xFMTjzxQr8MnecWf5Ia1Nd3jg0PHQlN4js9rlfPCIbTLXenWu6fZkDyeTt8s9dG8dWTra+GfqjcY
N53NfPmwy6BcQWttDLTiaNNxUwgmDnCala84277if8Ozc/8b+dv1VpNdqKYWf0bvNiCiON+gyeqk
SK7CQq2ATXeooesezkwx/dvf2aJ9tVQ6DsXO/zpnsi+8EpHaldpOv/tm+dTVdW3l67tfJ+f4En52
YFAstK8urNoKxqwQqfpSy8nrXBsun+n2eIVVutUeQeM8qah84S+Z1izZ4kUuBR2SXlsPdxTjpWEi
5jVOs6y9u4NFHH5BQoGnRlvnii3uhX70g+3SwBsvKPksGHhmCT653cjUY28HcTMMGHJb4hiUi28i
eteeOYkr8xHerIpUef6HVHb6Z/MJxjhG5Gv0rDcs0Ns3/xVVRgFwrYYQm5k2WNRq4BtQiLzecpJN
sgJFgrv30s+hAhp8j8EDChENX0yNyg3/o3P1lOWFdE3VGI2N2u52b7/Il+N0uG8xhJYNEsrHAXgu
g1dUBoM9ULclZQw3HszlVOfMUDB8xy0ir6iWQRIvzLdwgrIwVI9xIQxq7Xq8+PddGYPRXf2fpurD
BOsXoO7sGqqL3hKS+0GIReNjE+Eus7pHH+eB1vbPGuIs/3Na8cgsL8tb+LWFmKhEhkcLTr9Riaqn
3LqFBcYExNvX4qEhEYfW0yT5OGND6OVK2sUX+PwIWtjbBzzQisWHmr9lW7+NqesQkVVRlTxrDErd
hgGPSoyjRXN6+pGNd03ZDUx1iUOc3f/jCkAgiorVOM7DXL+bN3ZLKNCFPC1X+FAlbdK322XPGv5t
kZ8fZeyaR3RFu+/qElA6MWwAQAE6nX307/7HQWsAANgfXnEyhNOSR+gD6MDK00ZuPkZcFm++XD8+
oQ+hq4q58AtqInYj/tCGLha+kmL9MpuVMssRIL1uetbXLj2V71BosoC2F18N8TSKr7dbrF7pizMM
9h9RknyYV+SYgo3dgcGimhQ0tPAVmoBnHhShC96mpWNOQuYd9s+Ec8otwcoEkSX+30HuTcjOMNT1
fqA7wx1NOf34708Y0za7OlaTN/ey8ShhhEgkMRsRDAVXNopydsIuxy2R7LN8wZf7ZJPDJ5++B9NP
3KMk39yYG/VthhF/7aqQ5o+NrD0dpaZPBJ65R8Xfx/4em03HDnPUj7d8FjacnN7q42PdgksNXR3w
0AbwWm+xIT+HWAjrT5/ovOxMPEI+U4So7a354/PmWHB+4sGqWz5XffzUr+IwRGLOj2Jr8I7qY+3f
wsFsAjxdHl/hNRungPuP8BILC0kJ1WykDylI8JksEbp91wvZ7m7zfrpFVROJs48meVRWQw8tckrA
HNnTAonm2i7Zsrz5VIZlgJYv8+Qmedq1W4YN4CVc3BlddVi5sBkcSgEkXXNrlLRuGQ8wtKRFw+Td
K00a2CkTV+2+lFh1vwClWihqe6OgSfJFqV2NHM/5t63dwtyqwnb1Mb62sv4YZ52gdvH6aeUMEuH2
0LfH2CsrTsfU6ms/GIo9cfP5rt4Bx5s7NjjJLFCMlugxJ/f1J2hoBmn2UigkVm59j9/4skZB3Pm6
+eGcnQ+MKJKxhtE1y3PCFr2ki3luemaN7D/Lm3n4ZtgsxOZHNjJ/TDSIRucDiJ8Ae8H8DZyW/deG
9PGaETroLmGYrDt39PeNr5BA3MHyEREbloUNqYXJA6hnPn3GhSEnciKxSKW6uI2t6W7a3SsYrAY0
8CBiUefcXaolsw7gANAqVPBUCHJ/NGT0dAITxs0DkD8cua2mHjt+1gEglrnR5rEHlgSPozdkTVjr
LGou9pSYPD1s4KoVxVyVktxbZnSveYHGo5JNBK7swJXshQ8mQS+jt3+l5xQZWh9JkABvohkKtkcl
5MGs0HMewuKEaXKEOkSh3rKr318O+lOyHtXqKHsjfilFZ9LEkWIoj194241ZPFTmCk4N6+u+SNC5
s9r0aY7jJ+9nModLhWEfA9r98Him+9vTzlnPveIDyQG/QxFN8zmdwbxYXp2VYm85GIlsNunlTzLw
O0Xf9eL22EFg1F2matxj6oior88m84qRfcbt20vaxMdkctnXJ95EQMxi0PfaM74C46D+QOJTf3M9
fiKNlukwbAwqFDVUwjPp/mwgjL2GJuC1FogzttpEN6CjNapV2lMIn2Mc11l3+NsDHayuMUfQdUDX
0gjlWav1EaBj2MLPxtQU2ydiFLtQJbax52hLlBnpNL5Xp5lf07EjZGfRh2bKcSFdIx8dQvCCtiz5
sv/zMd45MVTxXwkd9vDQug+3O50TwH2BETKBfwMt9OzeoUsZu4Uj+2ne56tJ+GXlGGHY09b7UMo+
0YFFZnfFXNp6Hx7JK5F9dfHwZI8Bu/3Z8TGpuexXSk3lV96YKX1a2K2O4+wCnGLsS7o627qTtYBX
EQziAnoKBRZzGUdi7oe8OVbBA/2SKP5NCKZ8Z0Mo2nwW5k1omhenhqkrUZ5Z0GVDaW0FJvQaczsr
fJ4kwJh3nFs9PFfGpwkKCyMcS9o5YC+/yd5hdXySDmBEm0pS+he/4denpzAElA6d+0XKujOJpkiL
Q+DvwsZkR5fNgvH8BtgkzREJX34zPuErkXBz5jLHY8D7q9lhJ/FxJ4nK7OcRFaJFuYN6MvBhsMyP
OA7tysWMA35fs6pWhQf+g0A0mXOQ8r2N1ZDtu90WdsDXfR0fPrirf84GFpIIeNSWK0bFXoMHFSzo
xXdez3kktZf1tNUZtbSqK+kH54kHyuVvn2uzfHq9P9lSQFkZiCWPyWyC15F3N78ILuCKGyk7rtTz
OB6I0FLQlu1g34HhpfxxFd7dN7xA4NVstOgFTI3AtJGDpBD+UzPYpKX4zGh3CTT3TqjujE8IDrrs
cMQTvQjw0pIqfDFCDF/YfSmw+59iDegBEQdj41QUhRJ18neJvj1V0S1iAUQzfZUmS2a4WoRvs9EZ
5GovWwg7o0HJXa/RkW4NxuDWgAKle8GZxIE9qdGFf5ijGQwgOq1CvyHv/7UxjmCJNMd/geZ9+Vwy
9DRGi7FeelgqRRJHZEDRIZwdtwwLZZwC1OVQe/LVM2Xf6AQes8z1tzfMp8qphbY5WI5tXibCmwXO
8mvRJlJ2DjkE3BnszbSeK7GSeaXrQQEZTyrA0QofPzobR3YlvLvaUEpb97qu49Lv8fS1y8n+9Yfm
1KY20NoIEcO3W5JZu2ucT4R9W4Qf2nrAEVfCG1lf2WOXyCz1/0p7YIIylX6bIGaBntQ4QSU5uwKn
3flAj8VlcY/aGe2DX/rdUl2AaiGJ86CQFO5oW6vDdlDS7+FYq1zsyWDZokYRqFgMDn1FhxPyW1EU
6x2g1y0EVRzaffst3A2j7+ZLN35FBp/dfkicT3+kaJgbk3Ki2vtGaMNjcPOzvxSopT9mvHgP7/ok
fBsXEs7pl31xEFb9wnskF/+KKdolKMzcHTFb2lEkFbbkM4/ioblZ94WsQ5XG/0+eb83HquG5ZdQJ
hwDSIiLz2CQ4JcRcZqUY7+HT7cG6D4Hi9Ou6ct8+xftnjjXQ+moWS6yH1j+jl7zMlhH+xPrEH+ON
W9rF/MyvfrvrrR7B1fukfN0Z8ON5z9YWng4JjlkH8zD3oX+cj5O7H+NnPFkj/SzP2lCbUJkKZPBr
ywdoD+6YDlrRX9bd/cRDuwQTv2TNqtm8sN6rj4/wF79EWzMdZ6NTeeTSyoN5zjZ68qYgA1Om66jm
za5DgZnxY9TiitRzKIuZ7wuyYg9k58BXmlMLUaKkzpmwtpIiWW03+/KP0R2TvfeqAvwfHbqsBpQD
xt59XGwMUsraT1AChI8B9mNalXHAkPiaAEAM7GfY3/VXYA70jRmwhvcU+8XhhwlQw4jl+fde1asz
zdQWL91neFliswJSI6JhSL8UfZYoltswMuO7ghbHtM9MDbhz+x9JZ7asKrZE0S8iQgEVXqVHUECx
eyFstiIKNiiIX19jnYpbcas5u1VWrsyZswlpgQmNmD0n9+V7cSfAiXAxAZNuUf7PAKd/6/L0jfK0
Wr8P+lE5XgFEgckwVKFs63zgMGY3QmazpIwh+HNjCS5uYfZb1n2QvdYoSbKE7Rw3Mm0pgDMuMSCD
b4EP8pkAqd/KENQgUqw0+4uBDIIsEDPc8iGF9caYr/APOvxTwqiJi8K1BsYvcT2F0YcpQQgcXxyx
csxdjK9Xmi+KiNBMdVxtrwegsgHT+wd4jj0QDRfLD4LSzn2aPiJ7AfmhwGX7ZguYqu1H9PRb8UFb
iio9ZVrOXqAZWNVDMGvAa2TeRLUWwdSQLxUCDjZ3iHNIr1ekk7Dm/DHuaV4lm+1TAJlyaaK+hbUJ
ijzsDIQ8GkCes4Zo4MuHD/pByD6aUbLWQE2woStky4XRVrO7/8P/vnGGUGMJX+a8kfHX2yCahUkn
LsyHASqRAzHSkQM+4ma9vyyKXStB5xsDQA9xo/1TaB82KsGfkIFoUtm+v6bPg0w8y928sAIVX75K
ignQKf9Kq3zgn4azt993hmsmQZB4YqB5RCEuFMty/cKldt8HD3X7PP2Ts/+ejKalJ8/Abi7hhWjM
i9dtsAJO+n7udqbQrwAFcT7xD7NbW2fqBuayHlYfQg+50JDZFYhPedqbIiRcyzEAhVvAxhrEyDDI
e+DnWzLfYHXNObTx1cV8/8JceSdL4mJra4J8yOyBrBb+UE71TEiltpY8nM6UvLdxTvnBapvr2aYX
s8Ej3T7J26iPpiQR0PjIE5i2Nc5tiwvhE3B55Fif1yfYAGt0qjlIC6/bE1oXMaMBOZImjNO4FzAg
J/QNCzmUIinAsDIZ/HXE3pXB2enWI4qgRpJKPunM/p4GdNp6XQBX6d/gdjF5By/Hz4IRjEfzx1vS
pCWmGlnKL+a0BynNl6XHN2UNjfkx4XyKxR4IrKC0Bz7WI0/7Yo/mWajFyprOCn8GUoZh43dOTYPU
kcx1wwehMfgS4cPH0HRFVCWjMz2Ke2F5ySS4xVByMZjfAtg2i39vNEBGO/vMr4cX7wz3JDgKoQ/+
CJYgYUizanePbu5lUZPxWAfFabh47T9/ZfiCS0BOhM99FV3onAu3WgrAl+XwNx4IgcYzfk9ESvfI
v1iqdQNtOTsYg9xhwAHHWe0mQw1bphl8x2KqO30r8z4OY4DZeZUF60BwtZYEyhPnQXixCbJHmsRz
xhgTZ74SfAP1VCyqAJiabIr+Eq4CL7WC3zaWHyG/ILw21FFITqHITb/+ffE2mEm8S0Qyu40ogeuQ
yLrg4ZFpADJWu5TQGYzFyWX5DkQgUcUFIp9eyBRY7iGa6uPRShZJiE4gOHuqq8xhTzis2Z3XogdY
IrtaPPT12fBErU2yeDiFS5icI972x+7FPmX3C3mhI/FkLa42Y7Vwq6KfIok66JuSTW4fv9jVLSJ2
vHBodHBZROYjM8Pf4+P1ydVj8TjtwUK6RfnmwXchUYrH7H58kOX52TFX288p16YDhY4OKxYOCrx+
rNl4DzecEXg5Iua98HTNkzp7OLAHa3rrFYDbtHoagOPTN82hHvR8wb+38GCl+8A2BOqkWflnp4Uh
dgHU5B6ycuJkWfehWB6s7impkscCKlE7V8GBnjHM5R9P7idSJ/0Zwai4l12n/UBc3yMTOCLi55w8
N4+4cIG1YV6wwy9trsA30jsDw6yU/DiXIzJ/BH23Mes9yTApHAvmR4iQn31LftloptjVulyy/P8F
8unJBlSCaFkE7R7fhnSu2UVcLPLodRlvJ9dpATjD/u/pXyfQeoy3kxHcQpcKYlHB5KGZnn+OguVS
87630w+YKntE3mV9zmKyYhvg4ZTgKTa/0cewye68EsoKa2p3hfAi1vKNzYW9BORmUQP62Zesy/G1
a2GpNSAM190lsV+LFyHAV+Q9yH2K0siPXMV8nedOi2sk2NUfmCkl+Lv7Ll/Lko2FgQaN3HJrAKoo
RTxFCF5v5Pc+PbJTb0kFo4oImVm5Y6om7xonfETiN0Kg0B7Sur2IVSrhTD5n4GyQeYqFmGoar4g0
WDjSBMlupPKIJESm7rT1azqEeAltLQS0oKnM1o2jIRdEDMMQpwTlll14KG5HckKmowBa2S8qT/dp
uYRNANnh518Wu/If1fnhSC6ACckdCsgv3i3ugw76Z79md7JziQHGzhgU2qAtC0hKdIU7vOyw6PXE
SCL7hPFaQ9hfr2WH/1si2DqQaxpKLK29D23c/tFE4SsXkkrEhJh7yvoigNtAhzdTEhF5aANtfY3I
mCWpWWHW+bAm+R1p9HkY5aXm8zoY3xAyBcMixGUf/1x7dMijeldOH14PPSYZuszpH1ZaNQPMaHYG
wgU2Z4Z8BDDLwJXYUNuM1rRWSRsgaLJuAdKJCFUtKdcwa+Au0yP6II47kpfA58uF7ud8EaHH4CkG
yv1wVlVXRb9D5FC+GIBrNqQJc0FRmG7hm6NfTxArcIDqhBnTl1nxfE65lScdgdek1poiTK6b9+z3
RKPAKqBdgN9GYV+4sOWZCMt8YupJP2VjQTSD2Of2ONnCs558nbCADKn65ZxbZiOoJQURHhVZtdC8
Y4YdV5v06a17yEULVjtVPDA0s4ZtCiwhRk1Ajyq+LxSL4XPTDxXQax4gAu/o7ZP3rNuyeQcc/YUK
KG02UdKMkRye9h/c0f1wClusf8jY4Z7YunNQErxIkV8VEWKhdbkgmMgFxV2cQYUzXm4sZr0Wqq7u
ksIWS/yWRM1p7lUU25I3u/NuBHq/MN4oF5/FJWrYDsrUfeKqXW2FcUTwCKihwXlaTqVDxSmvppfN
Y9c7yAcoaa8pd3uscnOOqCbdDvYgKVLwpxKGekB+XLNw38LgBy81FMwtSVGlc4770z6uyZG6KANB
eIbwEpUzFMHdBCBpXO+JD/RzD9GA+B2M2jvPW4sxByrS3eVpDiXv4/9mXAOMrDdEx27Ko4dwRfbZ
Gpzuu5t3t5tledThR02bpbT9+t/9dfG1iFmeapNPUOxerJxUFCvM6RjOD1iTwtU1r3+y9/Nrqv+Z
+s+75xB4Si9FpCD+oVClfVhOpmrrMc8U9xH0cwO/JPgssPb8PpfyVLMlGjBCfYAhsTUPRxFpPMET
Ac0csJac9M9kR/Yoth9nFshXbzBliWkofFN2uHbF4wF0Om5oE1AGYCChcA8PjA8VRLJVq5lAK/Aa
O/MbNJRt2GcTAVUlUOO7yRGmPtKF4HwyQSHqEHKh+s/pv+M3YQIVWyvsxA142zDMTBKITZ1iSFf3
3DHMOuAWwmPvvKhppRfVTkcHTWSw6mKzaTGccVPDFZ/k1ocSgJQvLDH3+HrsZzgmIiwIOWGXPA6j
YLit1r24O/3I6vzag0O7LQJwReKXuIXZbYGq1+4vuP8jq1xAsQEVGcrAn4RMhpA3kuMHHoiEzdwy
1dbZnkRo0oaaPxz1/cIp6QqKLYAJVNeemyUy4PzAI5cNhI9eFzIy/MyFfpSCm8cLBvMZ2PM8Y8Yz
i1A3R1ENp7RjVilSRidxauFu5+Etxd45xE5YLBnZVpDAYQ15wl4sXQZisZ/e8UAbBcg3R6y1sJcI
KvNKR9muEAHBLqonGU4NrKIgEeE5OcsFgZB/IQk0ZQoD4rU1v892UCosaLnKyGJma4n7eIzfwNcJ
UdU8de2hh2eyRltUz3oBhfKkrp80XZBMHYolD31j5WyXf/GHTveW1jaLU7PHlFv4pQejd5vHKpTY
BwYzJLSGj61YYY0cyXnjYk+c+YzjRL9QpSMYZeB3WA2wlobGpAIJPpbZGsdEiwnr7b8mHyRKitOf
DM3SG1k3+5M+Cdy+maAZUX96dhRYBGXwcy4prNJV5iEhNbCpMxmKzmJA+p6IGCGn+OdJRkeCOiGB
Xh8YtpjfgxoCGGlWHCcFMPuWzCVHmwwxPa48gu49kSkIQMlFK5K8cw51efgsuH9cIrRRR3wXmU8z
DJnwt9VFRhuH7zalvTWp2TAtIJQZnDiW6GTsgX60yB4hm2shGNpq4F5jVlnxyO2FmS/NoPvtcW1M
nlF2eAPpvULReeBBm/yrkURn8sWx0+LpwZ6ttb+n1nsQPai5JB7PAbESFXClXBJwF+TsMwGu43JR
JPwCdsdy4TyDMo8fCT5MxN/Rfa81iOFfGkhUQs5cj6VwYOhHVcQ/9lkEiFzSZkl4kEMyKNyH+4Lt
I+x4MkCgMecW2xtmHgRa2/tszoxezmqeb9LJcNpEHxyqLCYZCM0ulK0MlTPiXfanX0dc3flENKDs
Uved6NSSn51bZPf4rBoC4SstsDPQEDS48Aooci/0H3f4TsSTkRPO3OHIQG2l83OhYLHavs5wxAhz
cwD5ldfEuGA+JpgcCJf9/uwWYl0c6OBkj5AcVvgjaKzgwZXsr3D4Q8LwTvFadcUEw7LOJ9MVEGsw
qezGUqDkwjOvYnxd59kKjQW8XPA0Ger2gMTZi/EDmxWP97/UwriG0cPml71E9Ca6degO56z35/eU
MGP/zIEWX7zGZqBnRn3WPmcS+p5hPruZfE9b/DwC/35jdPvh1ZdpE2VPtgfG18ptFlSuhAGcYgjc
ji1zfIk/qcaemJaCzCMEY4vhpOQnQMkEB+dn9fgZ8ThF/YmCiQVxi10ledkY7hF0PL1jqdCnImoT
9pU+NoK0Gx3o9JXamJM5jdfalJIX3pwvmfH9qT69pKQ6uwQG4Iv5dlWPr8GMPLnNVDLr5BU1cSLe
ABl7PPysCIZNoaLxD1RV/N+gUHcTuGjv9FJQ7HqrW4qq1+oF1ZZuhI5DnVTbYlv9ZcnZOIfZ5swL
QaKncAld67OHd3erlEU5sx+UrdX7D7YYyWhTFE4R5Mbu1IctiwnTfLRR5ldss7MELTLLuAmm2D/e
RXDmmbonyBcFo+zTzPej3h7qMnIWxt5jFvxOHH/WOWySUFaVSTu9AQuCXbEueajjh/iOLIHpSK4T
tsy9lJ3Jk7lqc2XHQt30qWx/H7gAUCH0lf5mgCGn/A8CNVTq7fNqMA/htUqxG0SX5RdXCKp//uVP
WzB/SFxIVJSJ+kditr4ahs/dIyIO3s1gofZWL17IG+nJ3e75g1mtoVGrowLdxmG4v8xPL5tGGEXz
URb0245V+9B6sNtgipVOQ45T539pnxBnpDeGOvbiiPBnLc4H7KkhvHcOGCkysVRGSz7RwmajrNnp
LCTouz5dmQb96BHqs2oz/Gvm9V8zudBJNas+7UezKDaPqIEzpuyblTJ9zRtYKu+ojPtQ1KAvUcoX
MsUsg9yNXgh5xXM6clX/vdAnVxeowCEvPmxTsVYTssHbfMhwfJ1kQQ7dmvEr98CDvIzlcC9Fmuay
hLsmDfCtlNRhb5cfGe5uJRjeuIN4/Q0+Pqsx7pSv8doK7qNYKF3n/T+QGrgZb+8djdxvQEc4AZR8
Cv3Kg71wFXwhroueacRarZzzsHUrIdUldDdbtTT0P9bk1GaxBaNtQ1koyMVD0ACBBOBy10N11KSa
9QKx4KJzhlhqas5zPEHoRfyrMgGgt2v2N5gQxO9gsKZHj1AP24TfUYjoKFjEqKseez2AgemVCRlB
5fQdDbzLOps0MfHnqUjdxO80Vbw8Gjpmy0hURzo0NBbjPh6QA7fhv2srJgG2K5WHE1Pa4UKPjSol
4UO7g3QfWPwZt2kvnPUsNidhl4ICiIYBEy4fb0K0fyhW/Hxz90eoc/RFKTwtcy+L64Qd2HrwNHPh
SdB2Y4jj0JIyH4yZNuef9iXVmFSUQwWUTGkW6qMs1ZIs7c9va7RycpJtL1Ces7/fRjpyeIHBZbo9
PnD9XexZ2sF6eQjxIvoHyLPi2LNJYFurAEjzGn1s0GjavStOav+QadBsMGl0P2P+6btRt9clh/+3
BguAyUeK2hdsnrqBhLBJYfvRE4jmhDGSxo0ZNlaIicMtRF8PhQmEkW1Rg6/okUDHX9ADAKi3X7Zg
KU8VR1gdIfkzRPsCe+8tKL3s/hVoscFoednAA37Ej7vxYUBWxZ+3GEmSQAOrPSm7MRBFO4DUXNPE
7a/zlA2D26MQrDoE3xC2O1ikpNJghwntdjjWdCJ2TECKT+7IkvGJWubXJXRVhdk4zy14qT9w5Mrg
5GpRYQtQeY3YOEWHx/tBhECTDlJ5zwuF4gRTWn6U99lgnyz5Unib5es6LbmeV3winEt2kEXKkIh9
2XiUPNcQXAkmQ3P1XAyQsrYOnZdJ0oj9B7xiyptR2CxbNCwiIu/u3ZYSlygq6Dk0StSFeoQuxejI
Gr97ekxTls1uy8q94DEJWmoQibgZJMXujcC7mg7dn9Ocx/myNoc2Lgtcto/YGFLBnxH3qrhbySJc
Pbjaz+zeHgsMSeCySYCx7x0fNLvRYyKGjt6wrV7mEBOSJwuyzhfT0RuKtxA8K361By+232z1mMAg
5Ok+wiiYlkVKHaD+i8543l9j8KHP2Eqth5T6LSuFy4768mM5IFgO0DENdX7HIwqrhMPv9FiSCmAP
jiVQDQWL53+rz7W0w2VhjsGC7H89af6AeIN1yvmkhaoBlBixuF49WPmx5BcnCQbHakSwrn31hk8T
A70bvttUv6fRnOQ1/05U3j2A36hv27US34F+BdqZo/CuA3YFsBjY+P5QGcjhsDHPy0vycUA1Tmyk
WzIPhP69bw6pPJ/lzaMGY4l1n3CysqRbQbsORkGzOS/f67cQ7zyn9+SS6HPBnkf06NRBnshBw3L6
Zgkq0iBFbmkOZ/nuErTrUfxj1fAJekxPEq+yHg9Cdd74OiRhBplYiVtQblpGgzccnf4ZK7Cblftn
T5pWq8G0i3AChoGBM8X6GVTLh9UjRA8mTTi8maPPGOUEsgrdy53aOMcstlie6xuO72FgXvbVGg/q
bNvbIndAgASNaYZvjtAP5NFvrdGVI7NMkBal78MwbJFXa+kPrQmkArCCweJHnh8T9UYAX7n1D5gA
ObmwdivNMvjG/Xg401MYFAQ29FYCX8ljCZpatcpXxZSdXkiztlWmGjfJBMSAVhqx3kOoQIVOuZy0
J32OX1CXXCB4cgqnbABX3+h56k6kH7MF8dnlXRL+BnCIlgCdO7orcBcoACPsEhA8aCnqifOOQllO
7/tqi/TocuRqo4NQ/tqFtkJ5wH6qSUBrt+yqmphCxDGHEUastlBZ5gCXzMW+fvjO2RYXa0lGWPNA
ZXwo+gSgV0fcSlCr5J65vrMbRxvwph1AfLHgZwdFRWewYEUIkZkIvxo6pUyCHiKIFQWRBSJaBwos
UgqUXMciPJoGIlcKOF3ejFcmr40vTpQ/Kui4j1cDbQ7OH2jPMeA5jtJaR4XO4ux9YvKvsKdBpk2g
OjKsbMU1q6REjD2PZMIh0m6AXe/H65GPqSNtj4UGXZ+vHglAVdcapLBIOhXJZUP0Zm6xxvkwozUp
exWsUwSxPyfXuOHqmiMp4FDJ1FiQ1RppP9gl0sNju3geRycEctnZAXTN2TGDbpBXAo0JeKI0GOz4
/xKJ5Md4rnU46pzL+5qVH7/dCBLR2ZJBVy74z1FXlfHHA7QOOp4P1Ay/cY/baosCO5H37y1xMeiX
2MYQA8ndwQspHJIYJAQrvZdUDB89tKU4LojW/g4DS94D51LIqe4cX65t5mhtcgfDvhwYahEo78qj
+H2mbIuQKrXx6/DbfAWDfl6vvlD6suQd11ETvv+A6KETRdwV9Yr3C0X2Xktq2ge+phyw2mZW7+a0
xutu/aPO8oNqIWY4AJ3K/Hfos9K7TItFNhjzCH+h1SL/xFKGosddt0ApxRNAD9zbY5i4+s7UpFyw
fFsM1shfWUy9mUGv++8sb0T4yp4d9Vc1i1R0OHg6sNmWaBrwjqd3pqM709G9HzbcH5jP3nXHSjJ6
xEO+POrSqwFfjyHsF7IQeSc5i9H5XSTTKSmvhbK8HGDqqrTL6r5i41OxSU71DSI3xhjktP/W5Blk
CGIX3zEJriE+Nez3iu2FcR4rFihYrOHgtw/i3+l5fCQsEG47DDuyOdzCDRmqwWetYHYz/XVjPE1g
57FoewkVSIEalLkC5R4qfXqIbbN/r/L9KFFW/USJe/RAiUKXuOFpyelq6Dz4a8V1+JueF9eImrJW
VxnRIdmeXRIZLSMsL5pEvCZfccqHe/bldCf50BBsRIy6WDvfTYoPM9d32R6HkiEy+lh5oA3l5YG2
YlLhyj01iUeS5gGDAJqCgVGp4v3Kv8b3784vBSKAtBqzXJVCAT7XIMUxLpB0oFBCEVjJ/XH5T26K
mopfd/Abc8ofuFj++6tMpel7yYJaXg8PA/gXWxVedxbwMVJMzVA2uBxc0JVe5/zEXQIWBdcv/3vH
rWoM1w1J11zLqMnwtsTOagW/edrMRvsyea9v4WipLFH6uoP5ddlOLouhrYRvhtn7ns84KLMBXncj
0HS2dkY2l2fvEz9CGww2/5ScgZzcXQ23BNxgVi3cOoWLGvqpDkWNSL7FiKesGF9BqqotCLuvsuBA
/9FSD7lrQF5QIBxk5IVoBHEcXKCohcvUnB67hpEB1hCbblT2xnclUQfJNPFG8RNeCdjWw8l2eoQN
ChIHbV4zVcDO5XyHZ6+DE1xKxOiMf5iqfFYC1ozPLKm896FDPqImvGLlCieWLOaUVZG87HvtXonk
qaYb3UoOuSegZ1EyQulQzB+oaK+rknCdwwdf6pg+FVXbtpq9Z6yo6aw6cBI08qf7Ei3eeapgrEe7
U605itqUtvEbdftR8KUzoHtnTG8wA/f6KKRIycmhj9OUI0RnGppjI/agKFFNt21nQEgBCzmP+XHl
LRcYryWv6Df6zfvYL8FvlcLP4UNBxXxrU2EEfaxGlOSWYf4Ai/WFT1ou+p9rgzK7DzNjzWqfj0Xw
c7xsOMqoZSh7Ln3ilczd8Z2PEzEmJfnttz/OOUJ9foWtdOglvRXlFDYlxNwN5XLIf7hgC7eto1Fr
inoJEsLqPpC2wwMrGSA79PZ5Cp+SPQwAy0yDuabm5gsvfwiU/JJJjUeBvP8SqPjPkgh/kvkN8Q/L
9NzQbgYEIQ5bf3l/jF84YeLTAScDdVVjvXYdRNPWPke63yQNMFd/rBIF5REE7CC+QXPnIky1H+P+
CS1VeDef3pmHkeMA1aSZyoXdeuym3xYkYRA1ruEVt8AQB4kef9zhfqTNMVnmorZZhSVDXstpW7vP
hWZjLGUJ1ejrbChwkkjy9Z6QPlBJ0ZJhdDiaYS/PWvfmtgsiJlQwB0ZkCJMRJkmcEGGBxTblILEd
gHThiZG+ItgJo1ELHprDJMTu78YK6RayOXMkYgYV2iAkIuSL0qccBYO0Xp1ncG94tHZkP9xZmunm
wBxaNyicgj9fqkZGnuu/BoB5hK828nAXmV5YRYF54kGAGgLJIbsUyDbgXoImzlLSVuKOdevQ5p7X
bKBZGYI5hfj5P48HZ9JqJeOTZrDr54alON4EyXdGFf24MtD81RSUwadLTTQ/UceLast2Z/dmX1Cz
u9nHF0udvVkY+tRs4Lue+xgaH1cBnAJd4wmDjcKNa73SFpB1BM3hRXDNzbpZOswBNDKUtu3zgY3R
iJcRa25j2zeXF5saLVOBaAoNOGBgfRcRxISFXy8BteW43fhgJPUIMOmSoByaHBIXs7YFVJklujBn
uPqlAuR922/7dF0MYFFAsBvjTepLawXXCb5YzcZJ94VlFcBTN3nB8wBJjr88RbAuzDPqXuK/2CgZ
siOQCpwJ/AK+M1ICfsAXMQj3hQjPgdRNRkRH8nKxGIk/5inBNNDolsPlDc1BbtZsH9/QpmCL1mxZ
EXHcd/VwDOvyiyEH22druHuOxeei4bHIPWLOdamJluIN5m1cDsZ9odnATgzKDM69fBjf1uEM8FbK
dnpk/TElBg0+oU1n7M7P5g8Nf4Gu4h+094R6sV5e5me+AGG2pGZh+bQZ4mSbGS8T7UB/DQd0KUI4
e9hd9qyrP9q/4agv8fWBwgbIHlZhjWseRpYAPQNek69JNBrJUdLk/ztKJNz88UJCm0PDlhFYQzYT
oMXD/F4toEKoaIJJPx5YqqdMURy29u5i4q84J9553tpQXawe8yCZxgO/xO79CkWaq9s60DLZKFBW
uwAbZpoatkDocw3BDxmrUaSxHsebBKOoP+YljIXEk9CxFmmISgDgB3jsYR0ir8QD0BpoAuoZgdxz
yrCQ3384usfKENpkY6V5P2oGQPqDI09a9s3v2DXRXDYsNL7jF/0ljQ+dhSRwy4KnkCsH0hxbO7CV
hopxZkMlmzfc565k8MEKHB9BsNyjcIzoLPw0StlC4USN5N0xgQzSZs6aFicV1IveDZYGKPKPLFKy
yXEICgc4+n8SvCYsNLfmpYdOSZgW6uMRr7fJO5RZJCEbkIfYfAvlF5AzhjZ/tC98J5VdudN5JbG0
IhI5D1kqWNQ6+AG5RfVngTpWrevQHE0GEGImMG8br8XprYS9E50FSnK2X071MnIE0E8GKszvkH2T
53UBxAYNR/cNJQU7cIxa+RFJwWbKmg/OOOqtzhYwv7XiqoUazcKNHe3QwR4iqF/GGU8g+xlCSOzQ
n/PYLYkGnrdkIvAQHlmr2cwtvHsTPZLIzKrZP3HFaW5r5ks8qnjHaXBsxWKYggLOvZZ8VAc7Q8mk
FQOT74DAOlM1N2I6pQ8xMZvzeST564d/xsuSCfEz8qhP/gtsvv4MFxgL9DrhaurYFN2jDxwW6gaP
/sBsUDBdfmN4hPmxOn6S/CDh0IgHmdW3z4WBsUNOWGn6paGlbeRih/cKae2vYvDh70cw35ENTVl8
Ep/yAw7VYtm/T5k2OwvmwBKKahtflg+TbTEKkhBVfbHNWNRD6Jqjxdn1ljlPLXTKYw+mNDjOvweG
ZtugNk2QCfD4lZZs/My7v36620FjbCdvZ4hForonA/5DCf1OsCV4oxbw+uMtBq0WBqD+GUhThQvN
jj+WAlQVZOmwbUEPKFQx99XT6iHGAs73hADiQ0HmQvzt9Iq3O/uTghY6BoHriQIzicclku0vvDhs
aZK7efpXplV22yLwp1mejzmI88MslwPFyKklGHtaI1LDJCoKKoHGHNkZDJNeXAWvoNhoTmc188aU
4zZWE0GcRvK0/RBtQ7f34zzfMFoS3kiv8PE1OJgPEcjSWe/T1xpQun9z4NV/J1EsXF4ckVsggltb
rMV3BMpBFoSngeOjcuLuqPF/udqimvRMNZB86G86CnbzQlXjhvlyKo+oABKuxcws/rjIUVhxBHHB
ItwROAnvZwiNCCJLl+/kKaLycF7GOVvii2CHO11QElTpVPTWmlOOY1gorKmQ7eH80koG51WrjYpl
jWbJcOEK2EfAcjzpDEHUxQGCl5fZejWydWjIKIve4xfAJhCkD/iKV8XFpHszBlNGsyFp1lQrkGQo
IRiKmK/TcN73gdImjXuOJdxlVHMl3mi8HEaARFQ9ECqrcSULRvT+bAk+JXoqTvDFeFk7uipMS4WP
5s8ZAvYw0vC96f7YZWCp+QyA5ODXqOOdkGa/CPBKh+RmMli35t9vcncKjArGG+63GAYQsbVgopxD
6FSbjIBusxmv0qGYPARQysu2Oof9aW1DiEy+1mp89T/x0zhkLhWf8J2HJZbJ+BThtDAGdhHL5QOo
LRz2K6QNwvnwy2pnirGSoBPdnQM46ofPYpYwlVUZaubDonnWyU+kE8q8ft8oW+y1X24ZPsOzxU3D
y9cPkeIFb/dm19vR/jsOigm8cH7L4aaw349xHZfxd1/VxmuFZkvQAMGRY1wTlj27z7DTQAOng8QY
ICkdplnQnQdt0/99g+TRuJlPmz6IDCPq5DjzWMluilU16c3gbPuiAOkAALj15RictuMpK/1QB0G6
H64kEpTHJ6pB3ja4K4gx6P/pW3kjrY8N2dgEf6pro169C+s2skg6m92t5UmH9lstD3AfI2Hyvtpd
sJarhYmi8PQq/sTKD+1Jb3x8cMO01pKkNRfOPoJtiisidjBm1EPQlJE84BPPvpu7jt2AxPoAcTZv
RImxu/r/qQ4+Y9wUUYHxYmJfgxM8szMB82xq1zhJovItzNussCMWj/70G+sAmvDgwcWEtUbrgMnb
uiE2PUakRSP4D/wYjJ+wR+iQdg3dq7ARLWkLT2DQ65ebmTAjwsccGws7QoUJWG2c/xC6A1k8/8qQ
x7CWeEhGMCaIFcLun9N41CJ9OrAGW7Br++8xuzu69ZsOaa80Ph2KFCP6k6CI9Gwygp42bSQaxSFW
V9oUQeTgYwFIMW71oT5RFMFQLib5J+ORgyGlybZ7M7BgTvK/zUE/jw+INfxIMobe2fn5X04m5Caj
MtlmYhPCAXtNpF3lCjIwGJrBq0lCJuQxwAeN78nFnMc71bx44lliK8+AolgX6AiFFxPhc6osYBuA
x466AazFnAYPiv43jzrjpLkAFzY/Yxczvg8Uitu8C+6UDozXyQaC6mxML62BAdljxMP0JVIHIwvQ
ookwZGtp/PQxNzcUDiZl0Q/ilMdx7Gac939NnY5qZWCeccwb2NyaVaSitG0mBVfU11yOuONr6Bbs
8tD2AKreCHxQmN9GPulWCZOQGqDKH7+9zB/RpFDD4GGhTampb0uqNZgj7F4LAg/9xPEO8QZxhXan
ZwddOzNLKEjqaov0SC6KU9+8YS1qsHDkLFChOz5p35/wMPpZvJcsJB+xbFR2juCW3teyvy5Qb/A8
fYj0YjMjMayQnsBkBsEQNfdK3efWcFpD6ZC8tWxJQ6d0l9xw1/EAIcEes3qTvsqQ/yqM+NrpiE7x
bP+70YF5xjdbCI3YMSFEWnMDnM0lulyWy3QHH/7tEVPesQyCdoTRNdTFm8drzRsG/8xcswM1iV/y
M+s3Vx2aQt5Wmm0L45dmLu0zpGLq+P7X0B5iOVKH53TYjmeEdUDlGd+nqvFx2KhXVwM/FyDGoc9m
2set1/7x7F2N0iCa2r7QgiINgjoG0i0SFuHZk6KZs9V9mPVSZOLpDGZic/1loK0YePHlGj8NqK8Q
29bAyAt2zDxv+8KeoT7p22Ah9sC+uE0gW+JRyDyGAyOnsQXBKu0+okYZbvzLuyZInbylSuQ6K0VY
tuPSxRFnnom2g37v5h/Fi6vYDXav38XDPlsc6NmA1w6W11i3/tiQQB9d1IZkyIu3+3Xbv9IlD0BI
hXDMNiilaI94vvY/l2mYJ/mOueI7FWMbSgBvAFqtcw3OOPGEi4sWvBZmBG7r3A28q62Cyx0WG2+q
7ML2gasQPkAJ93jOzJix9rilc/Z4VSYw9F7m3n4iPN/eCEbATRBfMVBQ+uEcqPi5l465p8+P6ITR
TAjvPFaX7m1LxdeQtX/47hBz/1gO0JQ8/HQlbsQNayEXKLkZWWrCumTOLEkeCHXiFuOWzS6on6J/
xdz7bs6nzIXOFfWtTqZbY6C/Ingc4z6u11QyVlQkWkdnoCJIzom8e2DH8YG19WQGroSnNr05cWSJ
Pj7CPoIlBNH3y7F4HyDLwfPgs+9IY/CsGQtyHSbxZ3tNkGFcmdDJLg/3jr7tO+5DA/hjpEsUJL50
L+hs+dsP4YTq0ZMXVydv3R9NSPqZPP5uoYIBdcslBNrxxwKlg+JIDwV9qTK40Sh/g+N3lvE0hndj
wfOAsRvjGLouNxsZ8nQYIumDUKWJXtlo05Jpx2Cpw9iKzQZUAcwuucLYoxB0OYpb+JeYJ8eAxt2e
NgerYhainwmynRnIIz+MsCQtHPo+4LIBR2fTj25rEapxKOjzeDngrKeim6kgbuUpU7Z9p9sJgeQw
9uI22MCBb9npKVBvgXBxo4RrkQntWNOOWTmUZFusO0dHl2ZmE3CTMWucrHIHmxcUDDW50ytLGD4h
wRp/91LCkygSIe7WDyE4rPO4RaNObkhjqkQ1ILTeK1z3XzM3MBD6YvB/jmn+IbEDLGVT1gR8OgMd
uQ3mz67Fn1tfj8pQpvq0RLKGP3Nh3sdqKA5V0xuTQb9/mw2vYfow16KMo36aKCrHAMUFmtmP8/Sp
oTYuihhqsLynU9FQ64lO941A5GrdgN7f41E5XvxstHs+YjieuVm2wCBsfK2pcy8z+3E2frZuX7fF
1dAozfjHbnRrT3U5ibCNNUd8mpnEAlMAJHu0wIdpzZsNm3ZEpfiEz7+zD5gyYxa34X224xPHY8e4
S7EhXQCAzLrGlEc92cKHx26Lr8Ib8pz0528Txk4WsZR4Yfv75XHhDuJQSkc56RyJ9TSqF17Ri/U0
FECOTYEPA1Wb/A3eGt5UxvgMuT4ZwOOrVUNM4xLgpamd3LhO96REOMMIV30G5v9Iuq/lRLIgCKBf
RATevNI4gRDevhBCeO/d1+/p2YiJ3R3NrEDNvWWysjIbAPDQwcSe9TP4jFiHAAOoedFEvRVIcRTP
dX8DdErhP1oWRRX0Kv3Y4DGNUw9KqgACdY5PCBatOvjZFTc9Lptf+wWEA/MHaGNX2nPiAtp+WZrt
5vKTHtklj4XJMmqKGzAV8ltnVXVYFOdK+yoN7kassi1PYyU8kPGn9GCyG6m8HKUQ5XwLu9vfu5Yt
pI2B7ITgfT/uqzsE4c33VaQfwK7TNm9IFk/G259Ja2f/AAQKDLGBSeYVjmk37loTaJIG3JP2dlLA
zjBxb9ou7HtN4VXH/ZPqWjvOL6vT8KxBPFCoAag8EUO9qXS4CSNLVq5TiHvqCwolJarOttPJL5HW
Yq6UXbBhfP4iLCApmF3XnqRjL7SmngpH47E0Nx7H91Vi0EHyNLDAWf10DO60etELFIJwi6FdwDG5
CmoLtmMSbsGjplUPa+mub8dHpEOhHlmR/EjebrzegHtPGEs1dMySAbFizs3LZKAIdwbk+pQASBam
mhS665sBDR0TTEM1NBuiWW1Zqh0sFz8K/d7amjNvYhZw6Z9j8brAdW6gRAVv8i+zC2ndfPj9s/dC
wkGQUVrPbbjD/yMEYU++K+p/6kLBCWCsskfMuRU0LER9772DRI4vvqzQyQq58yDoxmOMDM37ZJD7
2saB/px+5PdcDR2KfUIkuHQSBbSseCzYjU1WB5EmFd7KJPAy0gDZP9JKZrTPKY4SXDlCYVAfFyTL
03OwHl9sHg8OvkvIPx4/85pdo6SzmTLEyMex4y/SC2/sB8jUu2kGDd2AtFSIllYaUCwUT4fSp7Yr
HL4SlY9wFwYECOdXjQSsowQbKyKk5LNzy3bDdSXZO3XOZXyRgnpzYC7i876Vw9yzqmY90Jk21ArK
mhzYGTeUyoYryLAgrLYUaJ4236YdjqIcaNNXdDXsbaalzELq+1Pb9ihmle2MZ/LzkY/qlMf8Oin5
dp1lddna1z9iQ/8zovkfLMLOShoD7ojrkS4h+DKrmbrsAruGhXzYk75K1s2mivRgWY2qyfjmuuWm
imiqm8IZKLvq5H7iTZP2YqxyKFzUkcNsAKfxnpc/kI1eK9c8DrzCrsytOJ0OSOzAXrWBPbX3+C3S
hnEHaJFI2IYPz1Kisi/SoSx8Ruw4Q/kl4925tzn5mbkIKsK69TXNMJopkYOS0PuzruZKeCfVbfXz
RQpK+2AenfN5YAvUbqJ8RxXQis7FsJb5/6ojZrtVH6UvpMEtw7JGLDsUzvVcO9tcjx+DY/VaXzme
/l55CYTYciKIFN+jSNGgp+yAUoBgaq6KvRbHaO9+hKPi51x0J6+BDdGhR6iW38O/C8dyTOWUo7Mw
3gJrJYas6CiTltLF8yDjOoaB0R+tOmTNNjX/FRtgfcUIv3AgX7cP35QezL2gjJUQWEsGGah4pgJC
KzmHqcDFv9cskAZDt4M4b+NYh1xLzleHRfoo0aSxL2f7bXAoedo5RjBR9+XUO9kO7a9yJby3Vekw
PQbTT2m9+HcCal7/6pTbT5OPqGXB/QvbsSf4AMbQqlS9jjeFQ6F/ra215CE8aHzJZoD6luvgwRlj
DtKn/EE4LUxRGKoq58JZ91tn7kf8TIraBZSKbMHZPWutRI3gWSQdeaDzJ/Kq3Jd2ZdaxQD5M5CMl
8D0e+t2Owb4ONblrEtwCVbylikDRy3PK57hrcBj9TKd0Kb9VMGLzxLxmVxq/0T3DhbFr+SbIlz30
vMoWrYygzNzWqqY9TFqp/JjMktuCbpOs9k9hOcryxQowzZEqiJCaHNGrfKyyn2emx94yHezLtgQu
paiqbltNTK/MXa0XHhtR1NQVyNa5+OI40w1FH8LpDKwO2fGEQ3Up7b5vCpQwLh47uUKobZOzepUS
1te1SyOlblMHJfNRzJjCVGJJagdLfjY78urJibJxvBrGg9rlbJYXM9Z64r/BQ03sqH/kx7F85KfU
f2ij0Mo9oGg5bK+eKPzhIn7n8BcxjdrUTXe+sj7vxnoc0ViZY6ktC4CYpG8bFjb3YrQ4KQ85goUs
+je7LOUToi6OSi3sTIYUWn1R9BDzeAnECgqwjo+qQleMFyeuQhReq7SN1tAYMESEmlj+ABVUj6RC
kOSQb/AnuRgMSY/Uvq2JoeSpHmbxOsM8YKRP4m5J59C7QDen+Jv/5g+DT2E2+Xkr/JsTS0+Iom+d
nBALgq7dp1mN7jdkYFOOGgOFE/IMzEjYLqW+99VdJ/ITHmirWBUyYkt1zdey0AuRrM6zsvFyz3BW
nfkyw+rBfLtcMgI52kLV3rDQN/d59WiT5C8+39nDx75tZNuKMHEraUYoq/mQnhwSwpGV+6nChTro
HGygHsJ/97nzmInd5u/pkyMNd4ZzUVWq+mymKvc5utKrSnMn08VkKCyArdotfUiKFNutQPQ5M8nX
nHLFMTk/JRaupHd1CnUlPgmytOj0Ya+f0JlChXkzrfDc3m3fRYNYsOqWPykk4wEVQ3d++wrGs0n7
PincNO8otMWU8xYjgC/iSY/T4xS2JpIRSkjaw3phtRQPdlbEc4i/t/PlzZlXqwceRgo6/UQlQ3I+
RexpTWD6WKXRmBpEqFbUk/FSYpCahkGvsmkk6H0kSmrO5rkmbTc/WFctGf7YWQ7dFhOCUgyNww5d
bVWGsmi90rnC7vGVae4VSD6Da3m6dpgOhRjC/AHtc/9P1aGHigtVFTOZdRUICCep29pkBTUwk21m
WLaHNV2iRua8s65ivu17OAhhqjYiObaXFQ+wYDIPLq/Cd0MnqPHCyfTztR2ZYzFEBqI+tfDY70JK
3fFM/wz6tuc7pJT0/HeF24AGr+wJ+5MUAv57HigDDgUTOsUqf+zJ595qmH+dp0JObMBMJAuXAA68
zXEZVTVsuBfX1X9KFWED8wEFnDVK4uyyuq/7ynJTHj9EeqU0wqxR7k+qvZJkiAY3UAK1K9FQg3dj
Umt56RncsqVb5d1Mz+5oRIXw52YlB6ee2HQdZRM2c/a9dc+GoYlcJdVWaJghE4oK39KJGMwnm790
Ng0pk1Ef5fGXkoC0UJ6yZ1TaMWMqwD9+zsHYpSg/hs9ivEjyUFPyEtvP+X35VNsN1ITVo/r99fWe
ZyhxVB+UYCUmc8RwnXm9OOgYtXbzeDijrl/s9j7P4WP9ymmjLoewK4xNj/V9D7SthW9sx17+DSP7
lLP9lOkzmZFYPJwxVoXoe9/Io/KYw7h89g+LTEqAcnq0KqFp5aM/t8JYgUG6aR1k4O/L1kZMdKZR
EFyqBDjaB2xnSC+0L/tH1shgWU+OVCLF+885HcpP7ZmLbPyLvEnBykWBMsad3KhiOyRn5s8fKdwn
bPZPr4KtvbkNiLOkvDmnm6qRr3TXUwHysA1jfZkEHiQsVixbV7c1rAevRxCZympl52+wNUytxbo3
Q9PQeDFs0iGLiJyR9lrKORbjbXHp69WISwEmv38qqagpqGU2bnL26qxFbCQNMlNqq6Qzu6q/20oc
Obu6EbUm5UdnU8qaSpxqe8lk/UOuDlopDYGPUDTyZIO8zqQdImUfmjkyCY0q5XjpJvdVP8QiHnZ/
b/TLnsVY4VSCLquA0ly5wleFjmBY+unLkbaE56muPmFWOc9JRzU3ph+LYzr/wPvEyJaJPsHZWJZk
Iq3eFqvOEPlLVq+/5/a7eESxntDT2qsPrd/c+0bjSTtyhIOkwk8QXYSGb7ZhtpUc28FXbUmGxZS4
9eoQU1WzOFmdfTH6G5a3S4OFr+soW9gjSQ9i3UiqeB+7DuFS9m6WMAbTVx2QwsskbTabxs4q3rlw
tYzxKsaN0w2sgTjJUqR3eQf7Q3AUw6Mh5RaL8N1YXX+ep/xR701rQcB9Bu8NlZmvIyVw7nM+wFUp
kSx/WGAj5DDR4Hb5Gh6VhMny+VbYbOuJYzEbD7C1Uq3EKkCk207ySVNNXb1jVsgg06/4BQZp/r/O
c/lZohn4YKjmwWSK9Lt3sSD9qm4Bb9VzeV9PF17th5VRzVURffMuIe9VMmg+qTKDP55472RjGQmO
NLEYOYYMVxIf+f0XxJ2Evh3HXWut538a6NlyQ8gtnfjb2Mo18HzXVg+DJq/Y+aHi8W9CM7JpypAj
0zyVL4Zok65Mb5KzIewXMl4tJjJOze9+eKR9RVQ61Vc4iViRFMSZYYiXJL9eupN9e+fXTXI8GEgA
YLR3G6pYj9VU8aBH3+cT40QrXCVfk1fMViikpwIyuHYcU4z6yIx9pRaJ4tlFA4h2l93YwtpHqrU0
GCE7fC2x5JoIBzhKlM/UqxYbVxVLk5VX/1FcfoUzycwXzmY8rAqile0wbe805CLtOOAoYMz8zTiB
DQngRChTZQ5YSDGhvliNNODII2+Ch7CFLLIbaPBhs/X8Mdy5YpkQzm9uScyQqaGo00RVQydiLOUT
BbCc63HZ/DbPlmJMn90sII3pHiLs4VryuEL9d/Ssn3fpWsrV38N10xc/FpD75LSK3gQ9H1TTQkp9
nysiR1ezjd1PtvFaZD5fz/g3DunqU3nBtomMg1LLya/kKG5jZZBNGmpQVi84ppUl9YE/DaPbsQ1S
9YsDXuJS1YoIoufhYfDA2uMbNF0aZMwerXgppNS4v/aqo4WzERiH+Jk3TZeR/sJZJ/vjMN+338tb
0a98wg4s/8l3/gG6+EfzPlprjIVaiNFM5X6un3elZyJ4HZuJO3+VYJmprD/ND9UniwuZTOmIX9V4
IVg1soVN41a5jw4DVM+avnQXD55bMsaTwmG67Oki0nLi0RhN6JylCxFE5VUpSu5zqvHFkKPjc8b0
L97s3q1zQaIwF5m+3s1rabO4v0qRRPk9eiLtDqT05fyiI3woFSQoS6I6ZratvXR3pSWaVMmCwPTX
Rc/NVgSNpK+wlPDz9I7znZoMTYSK2yldXSbJdxXSkTDbqbiAfucy0nV7srip9Ieyss36iDe1aagE
XjUAWi1syJQQZqEjyT/VNvfdTeX13CY4IAEgSXwK8NDju3rKlRJTz8AUtJNtIq1ERwcwcyf1Kfh6
/YClPD8CMd4936+UtasUJNqR4scM5A3ZeH1lprFsPvVtKPb+FFezf+O265rLm4JBhTQpLOfe/kua
Pr/y538IwLUc65KGY7n7m6GiS3tIitCbvzySQ+dTcSKL8UbKAhGaZ4mSAc+CK47TItdL+UGEgQP1
o1SPJFaJmvlX1720hfKYLSsJUaGK2HpP2c547ErL9rvPoZfy5AmJJFlPfa16qmU1PCEW7kKq2p8r
oPIEnQZFZeurr/eCJKDMKavVE2Rc0YbG4HFtcWiJ+FQPowYaUuP0hTxJp2X3PWk92RiHHRW5FLpX
xLXKx+ndKIbICbGPpcLOgDbs8WCto5yAiSAc4NigU97qFnMHzyn+hBq38yphkFgKyvj3p5TqXOC6
Zvj1mRo7DXArxn8OAUNeQbWXhIeF7exPbhb9CREi0v2KFKjO/N1z8n8NH6U6WsJtqVz9Ao34Qdza
lazcRqtvBGuIchckEEo6lUMLUdho8VS68influfHIPV9LX9shq3L4cZZtnurLeEwApecXY1VnAKG
hmdLjOsiSRHmvdGFWUfyX859L55Zp2TbT1bT5fSY+wMEazkXGyg5nIpnMgJCKt2+FJYp59lk6Wgg
YnAq0ZaycM4m3dnWnkJBLd5Mp4DEn9pJBzgDgtrtxFA3e+19LJ5PCpeBegVcAp3R4RnT/FztDMdK
735YghzXQVinQxGOtuxAnog8ddSi4PjDaTvxHdfzDvRVz3XwJhEgj96rKHWxP41FKZTkpD9Z2jQu
tZPCuZYdxZvYq1bscGIW6Xx7+sLq7Y4vo9Poakul/CqRLQFfvtkGU7GblG9dj/n7bDKRfueFILT9
ALn3WQ2fyf0nUYpjll0KL/1vJ2sMfygx60aOnr/5kyFAN7UfxiZfiNsgicoTq5BxnuG/3XuelKVH
C7GukOuGg1nEPXuuWEsGMdvKsWpp8nv5O6n75klV115DYc7+TxaV3XmEJqyBrHW/zuR3map+UJ8e
xaTOkgD7taIvY9Xp9Z5TmGw41H/l49Ydk6HrkQkdsmVqdAqBhcMwXlbhJq7FCNgI5fM0MvXeDC3B
0tbS4aAVbklI5GqXL2ZdC2PITIyrehSuipQ0TKEjIU4StHPZbVTn8jmWoxFy5gwjSEBzoufvHUyM
dDYFWoha3UP50T5Fg3hN37gpf4QbKyIRTngKmA3aJy/I8i70jzbRzs1jRSghl0gsiXcZgIZABn1R
xYRox5Jf17N293dUaKqxTH6JqhduaXpeUUWy7j6HjQ1QCNE39sufWaQS1UNXL9JtHBPh7jJlOWOB
zZpZh+rLYAAEcs/kP+HOA+JtYWneDSEM2AfZ5ItWX38m0NVIB9yfWxZCMA2BwuKOQ7Jtr2n0mgTI
Gkv42OtSQPOcLDA+M0bjk3LiOzrfKH+/T0aJ0eLzJxqyukwVP4KyDi1n7JUKd26XHOWq6TrDUjBr
UveQGUz6MDf+5iuYh7htRXIR/c3+JnNB8hO86el4/soVeyKgaHx5KxU0arFR9DgjAryhVeixNRnt
W5tra5IYnajARseTeDWXmmW8UTfaDt+O3JxvoP8h/OX93/zJ5WtzKTh8R1/nzZ3Lr1RmNItjeWcx
F8vniM6a3PxebVun62meu2uWFMAIDXyucNsUIEqa+R0Zmt559GDf9gnNbxNKNUNCIEnoBEhyd5pq
+LkTf56shqBNHfkLuh1vPxeH5qR//cFmvJvOngM7Ul5/yRBrAuiDjY/iU11Tz1jU3sU+3Nb0LqNj
nyRA6TH0l7f0J7VCU38eR5iZxZAL/s7cLnDd6CBZeHuH21dZOLqNuEveWMq9dYbNXCEHqMrpsc2M
2yiG1deEtxgcJ7RFJnlDkXVyCM69+69Z/XqREmi772S4xna5Buhlx/kS4WWdp33m0cp2bxtOaD6z
mHZi+mwdFxHrmENQxFoF4pbWfdv44u43Y8YJ4X9A5EEBkbndCK1nNuy+tJ+7ez4yTXj18r793hcI
Bc4Sf5+/xODWYGgmSo+vvwqm89gDscn6i6fwTWKWIx85AYOOyBBFnORbU1ueqckurCk963MrOsp9
8ofppuHxRDr3+qaz6W46Gj2bV34y07YmsBNt7jagfvx7I9tg3oujJNKrXTK1e/s2OOPv9uK9VzcU
3oj3nnVw+brl/7tNc20/bHK+mum5SV/3wn4y1Ka+K9dsTdvXsVxv6t58UU48NXfdR/czwIg7pBqX
TrLntRLTEIgxp6sLU5fpdYRc16CqAAzu31srVkwhn+U2jQ3WbToQ349Oauolrr1kPzc87MNkFw5y
nWUrof34OBbqBfRz03d9xxZKJWTwiH+//jk1VoP/3xMIDQriCeznF3EGUjm9R/Lv0TWSf5oDKvcg
5RAUVUY4RIHeJGmUfL65KNxB0P51mulj4XzdGJG9WZa4aT/CxjE9eo5fkNjo7wOXBrA+8enj9/BH
KHpgc29Ahz613ocUNI5kQlLayg492eFe4pD/dOO/t9mTp0G6f2kmyf1AfPq3QaaXFquN6eQoAyKX
11zSclhbF5vrJbvRTtLetcWy0znI/m20G+GGkOSeuOT1U8vuWmOl3KddxFikbiGusK6rBEJdzj91
l3HEh1MVwS+yof4Jf8B6S4TM9oSI9g8+iZPC6vpQNn+3TpwuwHw/Pr7yXGSeYbnj4qRgPwCb6XF8
y+YTsjuKDwA2GeLpxunHeQQgPfdVR/Q65xDxHkd76d/tUrddSP7ySMKmXBbzZnwRSIgHw1bCyhTe
ziOel+LFNaKJSdOfcJ2wtl8HfsX8v+bNRr3Ychous8ZD8YLkCV5cFuTWtUV1O0VGyYvdM4+WYT6x
1fxqbp/B4VWKY9lLhlfGJvDwc0vVbo1pqcPLx+1pZfKRvtsCHAkH8Cicn3CJNSEWLXJGbgNfZcoz
fzRS38956hY+kLU+meruHAs96jtMd4OVmHNST92mYsiq/xw+m7vpeo4PMem+mRfXumqjyhljPJ+a
frqbGBOul952fl8GkYEr8O69GDH/vuWS4rLCb7CzdjCnO617cw3tgaB4sM/eJcR592ORAqJqHVEN
oO9yF9MjiK8D7x2+exPCIM5tvB+FO2x72zloc8uU+j6OPQJM9/AP9FnhwDFWef9uZuxyWtbfa/fx
ZwDoWZDWKq1/jxC4Zi48/+7+GsCDbihSuTS/y0F/E2TMr33JSIxSpFWFUyu0OpnFfj8gpZDnZx2M
lv7YkEA1QddLoP6lIGWBO/79pPTCY4Ac5snsLvJ9XYCi2pvhhSgigtw83hMt7y05U6Ez82BEZWVm
ehGXzlC2uHEjr4nOf0nrw7hnevpdAIly3m6Ne8+zPwEHRCkFgsrTzO2Z34PX/Id8gDF9L/rtRafi
t5/wc3+PzsNLKr9ZHDSznfcsMk52fKy+zSX8XH2jaPPdo/LUv/9kjv+O6yogPX2U5uwBL2RuSfHM
/oyLqMdnp8dX2sSsC4Xjz/U3VBd9d/e0W/BubXmsgoQdxU6M1Gg/Qy5iaKnvsbANeJbgIXehTLLS
6jJXK/n1SgXy8GMXKOkuiUBGjFtCFd6UTniRC9O1VS5cQNxJmFhH9iqM2owSjbf/ZfhUpmjec87m
n5aUu9vR0iIF4PkTbnZv1oFXt4AYt4k3ngzXtHSMkWbHSf5qK0pHDfaaZX7RRC/j7MBsLP2j9M5a
KESK3gVHhZrtN27Z1irdRWpI/DD/IlJloEhQsKUo+P37s9UjcGaWlXR1+6s8OT4LioQVxvFbZg9y
lJGN/b7u+7yV/At8+114+Njw0Y4KePKleLiFI6yLT4l2Tes2j6ORRvMpaih4B/YV5glLhAMvK1pk
LQ1YsV8VYNUR0132Bpi4s88+OM2yfXYogv2jcVdtpQbuj6n8Y7oem9Ue5xtM5/kaQS1Yt3R5V1Xy
eJUo5qavzsTM5Tm+tzZYXH0H1FDWQZmRK9LiYCFtP/kTvFcbfw6Ud2pBEtxqPv9c5gKQqwIp50fO
1NydtdlE2lwEQHELp7XpXxjwsyjTcu2aXuveVu7wJWaKCeYgfsneOOn/BtJOeNwo9xI45ElkADM9
/cOh4rTGZ3ZM37PY+PgMZyDwifcIeL2cf/7lpa5xxQ7L3tkROkCPJxikby2QiDAmEM6TLXBbWWBo
j1fVMDh65dHzmo/TawJJ2JYB+EGLlGPnQPD2o1wm4VUNt/CKm9lhdENA3ZL0AhiUhtvKi8zpnr+a
9R8IXj8Hpmhmf9UOsDVzmFfn2k7VbALYe+YK0FUFV48t5LJwQF3jwlpcV1J0lCat4ec7avpfS/cf
ZIZzf7GwCo4u/EPhRrXTTEBIcA6FKHZx5cTQdl/aLasnhvuqk/hekKCoEwMdEK8LGw0KxO5WNlBQ
S5COTjRTEGnCmnMfZBLBJxF+r7QVJ0C5izJWYQuMx8XpD9Eu7EfDehKLTE28SP48RutFZnYUfWZX
rCNTXOWI5vBv67QS8FsXdiRDfQvzi3j+SesSge+h9SkmUsXbVxydkqDZB95cvFktORRu3ajuJV4l
irHLlrPm4pfKuf9WttNlSpRdmOOmsouUHjds8GVz12Zitch2Y21rd7GxCw3IhldeFtaQ9+EFz9D+
kd4F0794LDSQfAETkEV0R6vCcmKflxJ3ZpH8W2Jf1VL9ZS7vCww+WgkL9fQSskqJ7sks5hfwebD/
c6dV1Zw0Tv27fcixlZt71z786ALB/PUS8KXxncXkAK4Olrjbo9IbiyJW8Zelt/nqr0js7RoM2PLv
rLsM5Mreae7XG705QkqFZClmSOZDeedTJ+yoUDjmRjhmHawMVNQ0hvAwLFxYwhl9P4bfpXQPYEGj
qkRwhcw4JJQsAKziZZanZz6RNXnNv0kbrgpPxdInyFCk+bfK/JzIabdP/jx6jZPuynCNNBv+O4MU
HCl8ejEbVa98JtTr96X133p4tLg1iPu4pcDR22IXiE2ymuSjoZbHSwkzYxbTPzdTfVly6QbjLA9J
Nm3FyHB5+5XMp9UvxDpigW08Ih46snU2nzQVRxJA51HIGgkhYUJnUiE1Fp9D76v/wbE8klk+lbNa
6Umg0cp1322yAU1d2+zTpE/FPjvdSJhb53Oz2Kaw8WpkU/7JN1kWskuvNYiax1qEffSYIa9tohxH
lAHrD9qPk+/tP0H45/cWk/hUvQKar/5rU2H4wtvQRKW7+l1RQqDb3jzyUMy0tk0JLkeUl7LIq+95
pH5tY4389Kn+JFdhlPJzK2MbJGuR6qFFtrSSnh5DG+NHneDK1MsOd/kyyaRitUOplqHvLhm2fBar
0gP1hfds+K0q0qtk8tJEuuZBUefEh0L7adC0tJ91sl95bF5aS/Qf65/lVxMlcA1a4pggqfczufyF
psdf1vBcppVs8JI9kO8sOKdl/v+01mkTADDZjbfjhWhz1T60b+EKJPOLAUxpN0zM6AKap5TTYeWn
IyjYiUEI/LsPFRqMrNgR6YU2gc6VPh/lb3scxihqleZkuHLhGLRMBlHcC2RhTal/2rxyNmiuEbhY
hQ7gsX+fdNRMzDQeCVREyeTZ+WZ1HV33xFuC3t/a9sl/3rCz0O5dh+HKJMbbXH6pkRAtAGTK10kg
bWRnn2jxsHAxNr/K3lTGtCGg26K+1SdtBqe+zXKKNeNw7QrWz3VL5h660/GOlus4n6BwQIVIaQwg
tuchmQjX+43SN5VdtGqNZ/NLy0RaUDFDmQBx0H2/BH527fIHYykDpwx2JLgRc2KBYiwSvvz7EKRn
T4PK2cYXlXNah1igm9sMmrua3Zvy5+e0CpKgmlR+H0Ig+QPSGJG1Qq4Tsw7Qj+BRSsHfSi6hwrN4
dj9o7V3yJRo4mSsn7lz/zjYhRpEFPbK3ElBJdOxujLf7BHpogJgAvuM08J58zXfsbBW9o7c98XF2
+jasm77mWZlVDY9aR91h+sCMGrixr9565IITJRsgQ0LZWlRNUQzHD5OOkFqpItuMFyZZLh1l3Al5
EjyqaWy07hwR8ClMl3e9VFPyAKxRAA1eLMHUPhRkGaSkvmbk8qap7uT3YonbZr4qAgW8zkfgT3kU
gdTOBEDmoeUXfxbh4h4NHs6U9/7z6RF+eed9nmJhdLD3JhSKZqSOlCpRHaEHDQ2uoPK3v39LH3+Y
joJPZOZculmCk8VdRdg2VG3SzEFsrs6wtNJyC0DqV1VK/Z8Kgxi9yLUOfU0W/sP8WRJO6IlmS9mS
mVnlxH/zNH6U980thZnbzweFcMw2WKLpZtAMF6HOxO9Z3dxKCUoyUayeTYbj2OhfDppWtzAvqZzs
Ly7zd8S/sLLR4a/HipzJKPKrCVoKXFrn6Myl073dYkFiGu8l53qwxrYXg30Lx63J7DFdjnUMsVa2
M/nD1yeJuGw+FvGO3BTvRMou0sc0o+ZUsD45LCgrXaaS0GawWuz6HwFBXw5rlwVNQPbmb3TfN1dV
rFySdCHhl78sBGnvoC+9Aqjv09uL+gAGL6X14DpFyKGoMVQnnvuFOohDo67O3qyKL0U2gQD7r0vK
vY+/k044HkC8KJJsrS9a0QZjoHZ2fB5KD3iaz0YXQOwNzueQZZ0CwIMMPPBZntFctkFOm9qL8Vn8
CZiWjh9/YOmO1bMWTXKlv26TyK9BSGi4/mxBgsq+nSNJtrz7Hl86xl3X+b5cUqeZoxW3P8+6y36t
p0LLxOqruV48urtuVIXx+/lTNj2aT8CRKosrL+N6fIZu9vf8kxvAKmB8rz/Z70zclnVX49D8qMPQ
z0T5EI5T6qQvAdoWjtJbShR1YBS4eE+jGjOjWqylQJDH/Yjb0K3m9aPr2s585dU7jW1zPMbpgf8N
aYnpydjGKt1mcRXU6SfdzN3TyEgCSYzkyHhtwUCrSsx8uup9QHvCZe3W/tTh87Ee36OWZWq3YYp8
6mbjA021tfrwzsnig2p48ahHRgtueR0+iPRDDn+JmbRMfuCb22iof+ZSPafXbnr6aUZbKc6uR3JT
Bl1bC0Sn+et313bCt7NH+zV/1AWNhJKhta7d+89WZpZrpjqpoR65/vlKt3jjzV3MKAGPZfVtOjog
PYxCNst9gRlq73a0ZdIR0Rmrb/FRRAR5Cw2SG7kn4BPNpIK7Wv9f9tkOLsNkXWgZ75bBJ16iSbUH
jv1T4mLUKoyGYh7rRmoeqy//uDaHlWCsvybrUmPpO4zUb8VrJ2TGHqpI5AlMICE9K9gcO9T/7cMr
mmePEQhaehVHom1QrQaWalEtSQfMJQB2pluPr/Tvs/9854HYDrQAeBiLYf5YeNJqpntWreLhb2AC
scZDWQjOx/J2xUZOjRR5MdyRwk32PO1MODvwkpkRJRCztulxkBomKsdeZpD523BF+PtQdTspeRLN
W2jAkxvSEYT11ncIbMA6DtrZWrb9rGaG675w6IZhrF0xRHQG4uWpvmvdeuuOuUArbktAiTv9RIJJ
i18ZvDx1Ky8vJTA2Q88+LOtDTiJZWjO0grntAr9e0Gt687W7OSINLJ5OKLnyKbIZnwPKNIhHD5RO
7XZYFF5iNSCLlTDvwYdvnkKwY8RF1BB138+Bfd3QzAC/CUD97D3H62qikqrod2Pnsq7QADyOwYZH
N9j3DKebZ1nWQvixIIKnfTw3vM1Amy0+xeo+9qef9d/nTzRYTLnmSiHbP5OXB92Q+DQGr+rQppEG
LseQTLzNqmgLV1uWdl31k5H85xAIUWmEwU70Hy4KaQLxcLKneaHQ8cm2N3WeDevg8OsuX/cBE4Rx
6ncSL2QHeoxdH4Ly0A/1T73bPPpNvfbrTXxTsZKsuNPXsO9SaOnYDt1t23e+ts5tQccpAii/zuHK
U4Q9kdw9Ca4O1RMMiHgUllqOzHqabNPEIRkfRlJfDEBGN/o9tkvXhSvOEbqPc8vtGhsLU6tJsm8/
UjLEKa9ob4iQLPM57b7mXPu5DzYaKEkAbxOjUyskhp6Dz+8bjg0cEa4saAwpedYyi0s/Pjz9pBar
mmpj11a+xH6Ss92UfHvltdjOwuWzXmz+7JCkuHbfw2upOqkAEKbhEYwV1YIhu3cZbBV+iN9/2Ww+
M9fKvdaBFoRkU+5s954aTRQ6uio8Fgk3x8QSvy8XPtTXAsDsIaMGeGOv9sYfj69DZg7DkBelbft7
LfRXcjTl+3PzpgT2isSoB7qHrIfZis0dkYRNDg1kNFTvM/ID0ia+/mld/x/IVNrHaXhI5vbzHsRr
l7RlEZlfYZeVXBe3Gip9k0R6+9mSRejn+pef0D5jPWPmzpRr8Z7FvxhH1bzWDTDHLcFqIoVrjKnG
DyWCDoZ0ZYKX6A3c5su/ZydOBnSaeCnfoug+h0qkh5g5uLJYJfhpg2kBZydo5RMlIKBDjMPJ5Xkz
Y/X6RL/LiqY1+Qu9vlZ0VpPcXK7DFcf0W/vYTBs0fQIVQHz0aUV6k1kSkSfWsovCFjsyetVTv+nh
a6HiJDgyJldTU94ptb/v3Uc7nDEm+EOwbfV4ksqNOoPYLg8RhpJQyvpydurvu1pTn8yrrfZWE2fJ
mB+ZQqxUmat5ZkS4axGxmxHIXiIiFDLezv3r8y5OxPixSE7dPllBzH+2NBNefjl4Qzas5CJa2dD+
16UcpxOW9SE4RWDYTZUTXKZP5zYSP4FuVm2TU2LoscDyIzKx2P40zlbGXMrbhkJEAFCLhQ7P69G7
eyHn8nccAgaK127mWXiUrT5OyTz6WFr32X706Sf/Hp6tSun2q2+ZDJcz1yP7t32ASLnFNa5/y1DQ
49KPLdjxtpRxk2vhFDobUittLL9X/f1Xhm3AlaFaaOeRdW8HGfjY7MociOzuDzrHpbefnX7DyuwR
whAmLpExDODcXGWC+4xIzPfnN5SgZj1lc+jcZSdDK7+XxatL1KL1e5vbWCv668nAms9+7EwIu6U9
HLoB6yYKIMAtQxZqVTr/JRvPQrqTY28e658bUo06+/swjY7OfxGbTxzIv0808KN/zz9dx7f58FAD
FmtTQ1rOE2PnGL9s+30ZfMqJwFAnFAG7LB7VR/XdeGR0Xu+fQ+MygFPn7OShwVQxqr5OtWzjXkhz
4TlQcoj+YUzNP4fKZsD+1xAhWLYcm9UgLSvVT+Vb1X+441rEwyKsoQ1Yv6s9OtvMLl7VuO1lBkrW
jJdlHh2lzfTT9rdzoQroph+DRsOI3g6ZU/0kdHunbvWpUurlNBDl7BoLNFKc9aqoiPTIlq1k4fqV
bTB/6JNpa6DFgSdyFTQHzF2cyPypkqsfbayFnl+TOjeSb2YB+I6nMsl/pjtWhap7sgCSYD3OXvZK
rffAg3L/ve0eNUxLYvaMkMfHChYvKS2CWuVIoRiQEqQ1lf5Jhrah2JVJHKXj77avKlU1wPfIed6L
mkZvY0zrr7PsU8WsLzs54MeZ2LCR9D2VV6E8kfaI/lkfyNtfcGXsHcq4ApDo+QVzWpDDaZpttKPD
TfuNFQWZ+XSWC6wpD6rcN3yQ9Y7hrMA9RLnQbaF/OB93tedMcSJUSqVnNninltp8GS4hI2quodzj
/d9Jb58jrJIaIwJSNtw3Pr9gFXlGVAEGIi+9xoK9yBkjoWKODqnn3KsBXhgW9gZmwj/kNPTM8VCG
2yeE2kfc1WBEOnnm1yFLbqfD+zfaAgWkvzhL0rCEOAzY6NWsJdq/yJQnyKx2OSyXxwcCAHnlwq6a
HHjeVdP1uulFZ9cLewU8XqITBgHqW4IPhFT2ofFqE/+mF2uFSh//sXRezapy2Rr+RVYpQfRWMhLM
6cZSl4JiQEDSr/+euburq0+d6p3WcsGcY7wx20h+63LeRXQUbhm81mNnwKZBWw4P0/EQhxw//FWc
OzkFK7Xf92O92JGz7TUbipbo4HpSD1VgYMqIKhkTfFzTvkFL+ymelittyUnQP3DosZcy9H63uPeW
yQpcHnJiuMaRyjXNiTphp80OElP0lJfWz9efbY8h1annQ7LS+U3Nvvy3NzH65FfAOmXLxhQCPdSu
Rq7yEXHdcfGgAQsQ1ybDCYdmRUXfCI1bS+XcMATj6wJSWQlU7gtoCjcazstQdvnnH07qZ9sK0Xef
lw/RGkLaPkl9T5NcssM4pK/S6W8fSGFw0zg14tQ0ogfnEBtLOlDmj9s9qLCQD1f3oFmklNoArZJ3
9Jz3LIzzzpcMQ+L3vdg58kKWpCLw/0fSgrWdoWeAk/0972/f3iuiZW3zYNgYThu7osBCouGMV9T8
EkVYUQb0cT5Ra8cLYjr+SJZy3wGCdOToSMtxF8tRTEzH4JKYhYsgiI7Lj/hyXeTGLh14BATVW4z/
FL+yzNJOQCqT1ae/A5XVnFpcerHea/awZK2ShIG7y67PIoRpDC/QXFLrtSpcUktdspu97/YR0K9H
XDtzDUV4Y2c5tis7pRNuGAjztMqrT3+L3U7msfFXT5zf5E/Emj0CzRVJqLyLKDMq/0WVEzztoXOx
2VPAfg/fKy0a0CvF9iZKuh1OiP6txTQwXvLqij8x3OCZBg9YVj6crNDtbbqoPQv++fpe9w/NjArP
y/cUO9Ih32FQLlhFsJiya1UmPBbjkUw4YidAE94RHtGGp5M57DLeYTd/kcmKMooJXMXjyVa5pXnp
DHAHeMWoBlcHNPjHKsp1mzU6Zwi5PfhtSxVCgQcTGOVF+yiI9EDniW4aHVUPHiz2gJHYxN4NMh2T
yLvuet8Np7xfK46NUZTfHiHZrcUKF6/zOFO0RojWYNF5CiX044MyS7aaB2dQ7MB+CXVoz/H+g6bx
OCPvL2Lge6r6gMlocIsZfCOMHPy3P5MMSoZo2AMlQcjFOofffvW5UA37dwcGSkImBMbR3Z68Awff
Lyd0zfWn6bNysu3oTpGEYo9UqdIkwHQ2WqhR6VNfiAMNxSEJ72g/o1L/UnlHd5UxIluK7MoodR8c
UjXJKuua50wO31NIfHxn1KZNqQmKrZ+V0KUH18hF97MUC4KBQyaN0Fabdm0QQEQU/GvJWWDJbnyW
Cc8SNU7tWd1X+4R/5MkbwyVFz1VvhRnUV6bCekixlP9w+ijEUzKRxDWY6yNLnnGKcY6QSGupAUL6
x0adA+wH4uUQpT8Pv1vy0qCQQnLHJLl7hll4pCsUPbp9j8QYbf9A2xXCdDkylEVvSmQ6u/KF5Tg+
SyEDN2melC2444DCVGMw+39KO2mwFAZRoYONQMU3n0yzUBybz3W6lRYipjCja0s4S1SDqF1GYq63
YgoiyYdNksoUHR69tUhTKetTPAIjF48VVgoD6RFnw4+sSnIP8fM+AkoFnGJTWsWWuXc2CuPwvpDs
dNt3OI9skTAIyWiOLrhKfUoFNyqdPxXevnSj0pioLhnVgFTIjc93klB0DQCWaV2ginWO244P4+fz
YvIEoKz1iEMQ0166LXcfmkj6Tkx3O7B57KjR61btmGDVS21nPrDKezdac17QO4kUcf4FxAPOvUFn
8x7HCP+x35y44dFBnLgYGgYiX43u5/TMDwUMLQIOqNfdmd2Z6Y/JC8QrOTPwtzM0e9fvWt1mUbwY
ruMNGabQjkwW/AvJVeX1Xo1Zb2jqmNINySB7EZXt9A4QjPM9lCt6Hkjl8PrTdvmea/vvlAtwVm8F
NrKgJBiglvxjjUjA+AzAugMowx28prZqTyfPGVTFymgjkG89nhlq9vhAqND2k3llgz1xm83KC0mg
6APR9mNFPvCpAD6ML9VSO8s+aiSkkQwoiNC4aVGdxicGBPjAM5ASA46YTVgpbMgX8pgAutkxHqmh
ootE7M/Gdk4WMF3lKbuRB/7ZEUG97jGqoobbAAz1PL6ghFIxoNyPQc3devAXn4eLMqDe59AuE+ox
6A4lXrM9S5M90TZ+6RE4V5M1hm2G+jJSuU5ct5Y9co9/uSOSahVfJBire1ROBMDzcwcVmuBwZJr8
nWX+5wGejc/s3U2St9H36Z+bv3IbSN4bGmMy4AQ8aL6JnaRk9SCDO5iS6OjSWULem7vvo0PX49nA
k0NwgM5ugaubdRW0fisZJntZ+7Q+fokZCNpZNlNwHT8FKMmE3oQ/wTSlINoUjSUajB32MvtuH53C
GE1IkAv6y6Okjw9QsR0D0dB64N4+LuQ94yL9D4fYQpj+2QLL3ykGxPmAJEkwDeDuxbkQItnqX4zg
k5eRwAqImVNHCm3uiwf76UoehKLZzh8+YtXJ1wHfHIa9aU0cMBKQOWcnLPDyuFbm301xU8BKKO3w
j17uDglE+Uw5WsjS+Pdx4GnoURbxoyavmH1Q5XXht3BfFY3QsT7imESBR1HjUqTIEZU8MDEz0d2D
50bleARN4Bwv9gDwHmwh4cwPs+f+RDnyurq0kONR45duGpboBnjs/qUleMmsouuSUK+Ftuov0PUy
Hqh43R6ucqPRY6ohPQUwguqnrwFIXeJJxhuRLrLjJOfGd19mG6oQeury7z0Hc6KG60o3D+cK29WS
q8Jg2yzYkvr+4Dba9b6zMF/QUw0YIIKuxw5v8FxhUWiFdIBwD9xxGXWfrQk8pVGumGFSYmohsXBX
LQao1QirQ2GC7xtb1ZDFhHg4YqSOJj10oM6X18tU5mmYnljLUaDW+hw8V6SCro98DmKMAOhfDpZP
H9MtrpWU45N8FRsgtNZfZ6xQ0Rh7JSE0EFqE2LICZQYDzzInqC7hC4Yad8HNnq4y734TFLCIgSk1
kY3Xlj82/xsx2fEgJUAyLEaE6AojQOxjH7+d3tw075Oo9yO3BSPF8SBOQh3bmcMyXp0GFCK8PaaK
+/K4gDhgcSn3H9R1RLsRG9Citj2epkbhCUWW2c2OVyQ98VZetTaHlmGW2LJwR9Orh2l9UZLjTIyy
nSRYDTdvxpIHrW09n4oxXiayoUkI5rz8g9t+75Ddz8BXCXcnjr+d9OeKDafXXWI06PoT2wm/SAfd
gmtaqIUykoAp1H44CkYsCZkaMZMkgRhf6g54U+ItjGOwHwd3d+D1PPJMbfWKscz5t4xxl7ND3Qky
hEV8w0tTgHIg/omv+bst2XBOz5ievz7LJbmM1Lu/VrJHNM0y9TFU8XFh9Vg//1US8bU9DGRMdLWU
OuIQXrx8x+LIbByWBJovB2PwGzfDskfgaYdHh4hIE1ESzolNh1sWMR7JNGG26l2Q3tHMTForki3+
lCcyLMgBa/ivZvTnT7/B/0yPc82OCV3UW9Jhr2KQKE68Uz+SNvjD3FsnTTXjePKc3Rf3YyiT9USq
bPTaMHFYpV8ZJd4KBnrxcyOXio+12zN2I0+H0UJJ430W+DhUv48GLjU/mEGU9Ucv8SHxhfcDkmoW
MbJZaiszugxjh1QNzMtz+fyzCSMxcgbO6EDkAGyN6hI4qwvQOLx1+mm4RZkGhEcaBAw+b+/+aPLK
MuqwrWn15Au/w6FKmthQJ5iKyydbAyd4EsIitOscVeTuDBf/yJt4WTL9Aw80fB/Fx9j8OHrpVJ4p
B9GQ9Ma+uJdnsDsuN+lGhBL/JuM9GD5/SxI0kczs8A+XpKPhX8AddIL/Iu2o2nF59j0QNTkaCYMP
yueVTLZgetWYzzJzSHp6bJcOEV6wXzb+LsqQEmN8EWXKOBH4CEnzogs27PzWZPME0bdkAxUCb/6A
3BBMuwW7wnuGPGyAyxv2XITB4FhmLfWf1BZ9zsIyfVzcIxEUknNHkEeOwkmjOY1KoFuGxsUr2XTh
5TkuY9Jhk6lCkXlKzDbSCAKEWPLAHEFha+d17ofHq0KH2WBHOA5UsU6ckkmFniH7IzTBPvHhNhXj
eLOwGb0IviAFw+DIpZ80xXVOW3nYuF+b1FmCszTIYrvzITyccYjDb42quZ4JmZHVbAindbLtiEvx
Y7ErdTAMEAdzOkItrMjF6XcSNmLv7fO5IErmFuB+GmPH0CB9oErcr2bgTJY8KKEi7Af56kWcIb5J
Sow/J94ilgVvTNJ16kiwzXwNyGM/tkqQYcmU5hTzVmRS3+dfUgvu0ze5Lr2FulBNDKjQYG6fKPoU
K830ex3OaH2cEMo3afQP+nJimYN8mxLSuSXh3D6C9fuxrMecgrPjnwbBpk1InXVTdu9m+gk+69Gs
eBgAJs32zbeHGfyNWpK/+3VIAOIhiM6sakhPmVltyWWTkg8y9ZPPhYQyDIkyWzRi7FKXz5ojnSpF
f+6RqWA1oZlZ/YOuoMuFkK9s1fxV/oHxMRxMsJ7pjNQ1NZkNf9cwUpYtTIeH15PrmWLL5zm+Ejkk
C2E5nZMQ3ug2wCKQe6P5RhOsEP0GAMYMOLQZRVERlz6niQgAk0LJ1pb9g0xlnUoq/gNb/NMoiNQZ
WKD8ZJI0Bvq9w/2Aqvl1GMJn//jl5PKjG/EREaBAtgooHyFMxvdQ0e2dhpKnWoYyp+l+r1mxw+xL
PvRdTAGcfxdpXpIHBidKfAqWce9pcKrUxSThcyyx7kND2oOFFiIj6S3QVr+XjyUyki9cE+r/JUFC
wqrWgIniTYQ5JuK59GX/7jxX2qU+jexCvH+xmaFRmOLXJRSW1tEZnDQ5grJVhASMIt1sXI5jHjuE
IMuAzA1SblzezhI0lEmVK+5lpLwWSkCGHZRwVFpdBDjQRb2pzNrzDAgDYY5JF8VVJCH8zIpOoi66
bwVw6L6it0lNOJkx3HgGZYGb0bxBLz/ic8AqyEwVk9PTJ9f0R1zMm8I3CvswCcw4HSBuj2QitDcM
ODOKqhXCHGOmQwIQ4/Dh5xcGAHnFDaqx0gOrkYJJnh8/KLhRlRgMhhDw+cqpqFA914Ku/3z0Jwan
CqiQAHfisPZg668gDvAR27Y8vR8S3JSNp8yGs3qGXIJhFvNzbQ2NKyZcAtIoCaJ5NVmmxBHgdQlV
Z0DZe3rFYzPcj1ZvB3JOWn4pr/+59GPA+TB2yDTFNv/g/BWZwdPPmhQxEfaNnIl03zmSaHZnRaTG
w8Dkm+GFQoG7XsxAd+kT705f9+UiysCHzLlUhEcSdqO7l+AFz8yqndABGyBOm8Dtk1HbhscfKyoT
o1BsO6r/8UgEEU86FTIKA9Tzr4X1CIXV6p+zSsbMTAEyvmcS7x9GS350tY3n+TKPOE4ZD9G2TXJU
hLE5ZdeLEfuXFtcgB/+IBDrYZG7gTcplCFZujUluIZ79htCBLRlQggFB5NneT/KOVAsTz9DdVKeq
xaVQdOSB0GlhvVVzwEV/4VjM3dcpPTUXJD6xTammIS4DJILwgeQCkB3k3CHID1wDeA25G97reiuR
jL0HABHzPBedq4CNJ5OTAsH4mFYLUW73nEPxszwV4BaIUz/MlzQMIqm88sVuhl9d6nShrUfq3DOA
ucT2u9YqK+vpGjE10/ggO/11/3onWZn9/054lTEslmVtjlT729OpAaGzAvJ8hxY+lDiGNb1Ldc5j
XCWDKQm3v/XRVWFyIuYIpDtj59Ua5fJOjN2B93k8sn625hwho2bcDBwZFDGd+mFuKDYqXiJd+OBe
Xj9AOK7TcvgjqPPrfAELQPj2IAyQVQduEYlVizUP7euaz0ZnZ7i1y0FQCNbpVRjoPosZ2/MkheBF
A3vqOvJM6bhs3R/qobeJ7538K5Q4gL1vr80cVJ6KhSYMWGlDSD7fWAQqLUSkZrdJ92MyLmbaLfPK
Nc30cxXaaQWntC9IxJq9XA5mFXUz7O2Y1RB60Z8153xLzjUYWen1/yphtE9dNm+IQWaLgh4TXhd/
SHz+Dv7z63f0RPN9uZlTeTKomsc/ACAvilsB/SgzswD40z/Za3eDubRsZxWJNv4b/aw5MprpC5sX
1zPiDtjj2P1cgBUB68BXQfBwErWz9i/1KasTmePkvZLugyaPW4APGmjIwZzscpCqO3KWEfq+dIyY
W3pMwhhjOPUxu7FEOCfOZ6G7FZDfgHBYQ9kVrnZtTGVH+02N24C3FDc3I147PUrEyTLKe0wtZEKl
0cNhyjMAz/Gm55vnRmB45J+TCgUegw5uYOIo/Wc8FYGF1LQDxKIIEgg1JbDjGRXu3LQgqwhpd6WV
+UHq4IU3xrgO56T8M1LP6ltnVT7ZwmNevpczOuXunXBn0ls4pOG1W8gMTquOXmmL9Dh7jEzmjBQX
cPZdO3CevIKQp4n3Mtb1n3otD51sdWDPeKaYcpYPEz47vfSERBistp3+9e3X7e2+V8WpY9LXpXk7
R5xH19AiuaI85S0NgJ+Y9/nYgL74XoYh4eDr1shhOz4zXIU2tmccIVxJ2pKiTbtbwvrbTxOpOmJn
iy1Rn5YWGg8kaeyw2OgYVQkhAR2JYMAoVGIGA0QyBpjkYXDvEW8tL+uThF2KHdCl4EblQdklKyzX
+jF8bYEtmRqN9AKCQ0zA1y9oL6Jy5Bt1JufyHZFd75pNh28CirrzyECagnpcozpoNMnWAEZApGh8
aYh3EbUoCDxaQf9zdA2QUK+RmTntNCODgH3rbj2vn/MSnqu1IIB9EE0PGmw0EAEgWOBQVKMpWGvX
AU5HOBvvgy4AjND599V5kMsoCAh5Z98FhX4R2WRXISQam+aWeGbruyKpBH4ITRApJx+LVGvCsKu7
Lp9Y6M0+ov+bTDw64fVQVsL9jTGXbR6G/PPlbZD11sLGJdB06Cgy2IlFx4jL0LokMFWvzxkqPB6K
9xqF31Ghf1zx32NdexnlRlJMdS6wbvHxf9hbqWiGzyUYG5wu6N3uf9xa6yG/+DR57kTbOM62AkBc
NVD6DENaXFo7xzg1uDz9vpDj0bcj739T0oK0iYISkLwuh3qwee6VgNd9C40oWZukWbjY2i1OMVEV
R8obwer4IshY51hTzv9iZjwWc+IR27NQ95DzibCwR2NUH1t+M1ehoosIoHkFuMxET9WMgZyF7mTg
N44JyeJfmxaiqOtImELf6KG4PiOSWdXc5FZ5pZQCY/iTjCOC49j50eHdoSwIZtryVIQs0AEvMbHm
OKERzIE1ojCibd3pglZEM/pkMFOtpZ0E+CcylhBrcXjwaNB8f2WPLAmch0cjtIaIWyKqDyWvHfoj
tvjcqHzgBjKc0dD1ps2smCJ9lzgqsJ2hdb4K6z+g5thFMeeQOkEGKUFCM/oI9I8j/jTbtw35S4eJ
SNns+TnQdFR7nZH5UstgRvAwyRyfeeMM6b0YODLv08NKLk+CTv6qWX8NDL3q3HFGknlf/6P/jkzw
ebEVaeJoZh1cOEziD0xsbaCleuplKeGs2nTMxvK6ZhjQz9y4Be3NbIhvV+InhRmPvIicmzOGn8Oz
v37s6LRFZulKm6GOQiDClD44MJSQDPIl1fA5OZNIlpvJTuBocS7u9griZP5dfwMcxkAhaOvxA4Gf
FTZqTbvG+Rt1/tg6bh57oASGyPVnBTLEBMHPskcxl3CeEJFniR4C9H2fVTYJYbSZc5hYCdGiFaDP
M8Z3rBkEfNrYfVcjMrsMpInw30O9vOYeOCpjL1EOHidPg34HFXYlMN2g76eFUW1AmFnM2CUSOzPY
VB46jAuiY2ClbySvUXFg0UhQQhZnnsOXjnArAH4BKainI5TGZShfi0jyiUA6fKL3WpstCcANUDIa
448ubATpEtoMdSOC7gG1ucHTywMGioaxEWS+4MfByML2AyM/Y+02hgFcwVpjVs+QSoIvrmc5GTiD
sBR560Znb/tG9TaOpOvAgPHnR9OumQCbI9lnnFjuc2C37/5LFggfgOZ1J3lsDrcv9ANC9anygk1F
hfNoy/XDc1r3wEKh3f3qiwSiGNg0BtvAvHdywR6E+9EStYdunyCiWPaFllUEV+aEZEjcaAqIDyp1
PYGGQ4IfVCbwE53pQq7x3YLAFM6Px0mz+IH9O29GOu0zx5BcRajI2TDEOrNJJ3/KFJkX1W8hms0l
OePLsU+ggHiH+Qo5jYcFUeeIdXHyoDBeynuhPGY5Ifjaw0Zg3iO8FZyL9fmF3pB3aCYyVogNaAGA
x3q9+aDkuUBxsCzRgiDy/e6z+8j94uM1EUCV+l9j8VhNJDjtCrXKd0v6xD4+Q4ENXn7LLj2eZLtq
93RxWjqEcKL1MURTQWx2DubleNIP3yQPd9Fw/d4h7vyYcyK1nG8HmKqtXmcAIWgxQv/rjNkLP5mR
9diVpgOyZrlym90X6ojsF3iTbIZLH65+P+AFAAiHhPAeAZNnxO/53ApoFXQZOOb2lQ+8xvlpgkkx
lYzMzBYtZbdyzknJq5wy94zO910TYGJ2C3pmCksDD583Xn83iojveDD/DMwXSa4cfEsYbORV9LY8
gmNOK9LTHFrHXb4Bw0SRnnNsJqLzBcH0/dxfaHS68EWfJGgMqrMm+2YhmgUQ9QrmGNPJXsEZggmy
J0TGr/P9/MCKruEmnbaqxy9QOJ1YMfjMcgygwfaGuIorkOqmAegvRriSYAXNaG8kPXpfk42WTo6C
ULyf+fY/twfKDyGyEek7MvGAPV0m8piU4PnP/i2ILmH3YTCmOkQBwUNpTRWH+scJOwqZNJ3CJOTN
/fEq2axXTs3JQ6ne9W03QSnKCnoobSpgvFBeFaK6rvtjPfAkos5JBXTQ7WJ+mFXkqNG9hGLhdc7F
0S7ZatRZPyI+eC9MwVFd5RkIC9hjDAL5lxMcC+vLZBakIZpdAU5zQ3nHkOtTxJKIwDYxjcKP8h3T
xcFRlKJKD+ZJMJghBT2ReE4tYrH1cMvpaDIZXpMgHlmvqTg32i1IZ7xUXTLh/OroDXJHK8nk01+a
IStmm08qJJnW98SDg6vxpZLly9dBAN/rbULZfU/yBa0CdWIkoPD6qhbIBCF6mf/jJwW2+BLZRUxL
MOJINFLvsTzi8UAqabyj8VZRJp9DHdyn2FYTPg0R1JyaIE7uGEhANjDNkjFji+IUNH1mH9783E2I
sAQkerjS4b5FPPJArDWyB0bnlNtPgJJsNkgmgGJ8JCIcEe9txin+R44Cwj4bhBNg1ypnQFYhEMPI
U/2Bg94oPsBi+92KmEK2Yq5bQv+M5+oBiFNCLQyi3rKYaE4DxdqtSuLT+alxGQ0M0B5YQdhYRHLe
jzwChoFlsxXBjsy1pBa+7Oe2YEyxP+seeN2C3yoCCAkNMxHDUVCFqY9SoHo/RsQvIid60cA4CsQG
DhQgFQOdDjEK/81OgekY2FTUi0tex6jtwaj+C3zUX5eKkYX/HMCsee6P9i/82RVdLL0dk6FoV5Go
N9QrmDbwGputM0xpYzi6ApuQgAmKeX1QTMIWsTWBjyFIYbaAVrfIHqe95iMyJnVeF0KASOImWm7k
PixVBKHFAcbNCQ0aDgEJi6HLMUcAUk4ykkzSshZVfm95nPOlCuJeJaLxYbG0zAlL9UXHX7N6758W
ckZ4CEKWQMDY60UIFYA8CWJYbysB8GqWZo14Bj4OFwW0ut8y/ZNuep+vqGx96QeQqJnsWBV6ye1r
nnG2GAwe411FPSTjzJC/3XgQBIY5OnPBTxLKk1bK5kgoikT228fD/usPB3Yvana9xhrNUcrRy8L5
jyOX/iMEngnnQ0uQVs3/hRkZClHCHp+imbkPN92Iz+rl3HFIkQaO/sTG4ysWI8I4JRpyTCGJpfmg
cEStQk9EclFKBdyZGEwb1BqI/tfwuEAwQzQRT7G2ey1qQHFR6ljYRJPgQ36v1EtxAyY3wC6SPXdZ
BNybBh2R66XLI3vkCRovFe8VYlHmRPuemLr4h34bLox00eORGDGOYvJwIGBNgPJtEuDmFHQnAkDW
QDPdIbdBpS5YRDL/8Q3VSyIcoT8Qkcl/R/3NzLRGKw3QgnfqYxWgFOJm4G6xoDq4c5iXW+dtD0OE
JDpOVlYddkS38fliSh+DdK8QqCgpim59Klf11xqswMU6Fxh0203VabXkahugWGjN3M1I7wDJ00jF
4BF6z9oAKCiLqkhkUkM3bxqX1XrXI22enxjgyhJZEyqD3Hpte1PQXTDMJ4mpnF/M0jChToZp5acT
6gtICsruvAcT/uNrF7F3cg6FdUiAGKlKfU6fkAzYMbnHIG0wZiLulL4NtDwBuJHi9pc/BppOON2B
SjKnjVh3j0Tx3oE4OFpAqbfKVcGhQ50l8VC7yugMXsk1r77qP2fjncJY6x9joGhSVOkedzO/D27B
mt7sUrhgcA5KpaPs0sIg0Ldkl2NejdxvSXx9zdVzNZUXxb4ChAkVuADOI+MrghSxraHfL7m3AZFf
5tdNHM1W5z8hZ6YhNjEyzGPcGreeph/59ufH1ft8D4hNn/K1vUtMDPp3aHQjAXyrsNuISJjiPAWu
Dn3KazFsqI9qCZU5kuALqsZVqvoaGQtcAAOjDsYIXI7zdKFyVt1ExxF8s8V+/4SbWvIxlyAyIx28
Ft3ABySEJkmDBZYbdhjSqMWLyGqDmIejYlafxBBFGsb8GAgFCm8WegDSCuWIVvvT0a4XTON6jsSJ
x4Zbs2TQ8UYFNnuq4z7ECaTnEekUXmao6JRO36cx+lpMEV1jpTeINVqi2bR/+nAO3w6u+oFnHfPB
a8sUFo2oNzeP7c8GSrKK4dMhUdPTcyW+e5n7giKTRQJ2o+4I/E5ZeMCy3ZaaanYK0iDU5dfcxGeA
I3L8PdLRfb5Z1So0vXcmz433ND1pkbbklJQjKRDlKIIdK9AZDtd3ShEwEyNJ3qr0IINyvQURzUjT
v33GOilJ2Ax1fjeBAi97qOmjoPQFNgkBv8i4n9MbV6XMl9M3C57sMoJEtbVFcpb+EiNo9WQsdGEP
NF7DaXwpokRkxdVnKqnR22LB2dMK9UK9yUXUp2jywVLQM+R9aqTYKNA3G5vhmibk2Q+TCvgQLzuM
+1Teo2paIzNDPnJIL0h1jwZ84GMiiH55dYMcsxsPmcz/xBthQk90E/zQvqc7ZmtSIjMM3XghkLmB
2ewAl36u4n8rHZgE+/0GD23xsooVepDf2FbYH26vCLc0L/84ekiGFtOpQsAX/S4iM22oWg1+fFz9
3M714sPo0pGGMZww2bBIY9iFOYH4IIECTKgmNDHx/0SHyzIPxNz2QdDzND9RvWQTGl8VB6yb7LQv
MSSEGPAF9iCvbCyiEp/BnEZpGwANQ4yGXCC4o2HFt+xkqVkGdGmTK0RAyfIZFm7aAAFJbCujCZgA
wE07RQblIndknuHsNuWFYvwskZuXe8ctQr4bGnbEAsCy/tjrOJ4posIXYOHfTrwOiIGNEG0r/8jH
71uKTxot9NwwGqCkzx0eMf2zV28ydp6vS1yw+0Go2C5ZqoGdOX/WpIowb3Jb0UQ7qWjWjJeYssBn
vyhWEgerAgWXRBG3DDGWRjVrvQQ/uwP5FcjPkQYbiKXfNqoav+KhqrfZmuZjkSnseJLVRxk8vgGY
nbD6AGG/VgQCuvWFFSvMPQW72lm+UqBOWey/DL8JLoMgYWXF6iI4g/75/a9MhHcpaOwPTfWKRQqD
+LfoTuMqemDrHW9KCOhuONFwvM9IhJhjIRP918cTItnWrtAcsmRkqUX+/hanVgCrzcJOlnCfpxQw
08wWeKx57tl9PNA4D8eSfOvvOEKpEMPTT3tdz02jQVD/0zD/3SFQCWxkl5WoKUvYkmJCnXn2EYGA
gx+XylKzc9Qi1BxRxZqeatplaGt1+G06+BjZkdofM58owHQ/FtYiLnYjA/pFohCg6rQpRdXLCzsB
KpXereahqC0k2ztCMaa/WTNwv+7HV2F0j8CiX0tNgal+Tnr+nYszdzu6pwCamzNAhJCOQFuJovZq
Vlw6vFxuIfLGD7WHNMz6zMXRWlkssyhHYBZF0qkojqXgniTkxEQUjABEHEPKfAwmwnP+4C+UKUhH
r5eg38q8lO8UfLw0iJVB6S8aYRJO+NZ8zuJpwxXAsWOPAHjcu/OzBwTF5pDPy+78MJjRIF4GWyiY
J+1RL4fOJUc9AwPxuQ1INU+sBwnvNETztSOz98XY2DhaOJp97Oxf4W9j5Psq6tzeTnMG8P5uu9Gg
uopFti9XCYFD4LuH2MHfycmLtznbvTbUtznkR9q/G4JyvbtvUpJtkGsLIA6/CJh8RYHiew2AQ/dC
91dah0dEF6yRTqkvEdlEd3KXHr78h1VTdNHaGKuihz9w72fpQKvy8rdR5oqXr57GcYZOQIJBuz7v
VuW8pwRqSbNcTNQAcfK2Xt89uPuc2rDUJBBPMXBI6OPwJVjmd1QzrbI+5sJFkFswrmAKeCn0cppY
7F582wVc8yhAU3fBA070ejot3QFjA7PFF/WOED1BGDfInZMDm+CYO+wNfv6vRwTYF1VghghM/HA/
JnJxC6SBjWDBj3xgQV68SzMHScQOTKETM4mFh7FbfqfkwhusiSI998Yt4aLhuP+shrT07TCdYxo9
mhDDKj3mM6IwHB7y+sx1M3ZzG6EhlXk0ivMK2TIAMyUiU8iZzwh64g6s9INn7OO0QXOINABKwmqs
9oaMD7lG5efo0QJUKHg8SdGoJ2rl1OjPt1UwdMgYdz8c5ESIglNjGXkkTvPRh04WYulzAItGrM7e
E+aFPyJSPLKDiu+vueEU4vOEyJ8D31mkfgLcc6kQOnwFpwEuwZI5eTpvM/E46WGpgLM+1hNIhzJT
iNY5wjVqFyVvBDLD8zSecdBzPo46A8Ep1QVFlB2AQn7iU5AWoKSBFtFkB+wgNM00Bc2lAA6Vi43v
qXDq85uDp0a1RLxpnpqt+Lpj633tgm8E41HSWd8TgvsBvwYYp6T6cQpzgzT1GEoA7T3+3R6lI1LY
8TFc2dkF7RHerRbJNE0tQAlj40c0CPwHqB/oXuHNUT7QxSuj66Xygfadr8Mti0lX6H9U6mpGZkIH
oLSgpxb4WrzmGI5JCkCpN+DP6vfTY9WLyETy5Jk8eayQdR3tMyH3FvofoiWoAK1btHXMSmPCJCu/
pg78MOZmhREI+1eyGeHPqz9QGBQShC51erHoP20ZTSsPGxfmAplG80KNNj56YJLHQwJIfWeB7W8a
AdiSWrQZMo7CWImPUwlS4tIes9zfFaaERSW7FtsRDajgCnz4rzPhPLQbiFNFApMKnhw3RxuikTRD
nMLIGWYs7BKH5IDSmeFiOEboVztv/bhtjfcG2AoDmxBKapGMYeXffEWO2fvwzvVqOBlZ/NgJcAiQ
VBFhjxiURVAUTyt8E8h7hsv8hgExzV0iK24SM/OXuhKX36VErSUkQiVMai/AW3XnZ/vmfmc7QgPG
LoEekP5wQbE90CgAJ1kq1WBInFxVoGAZxzKSVgOW2msQ3pFn8NqOUaU/sJ1wfIsKXh3cloomGS5k
7GeIn1geRX8fZ8zkr7VHh9etuVBLPkt8jQTJzQ/16gEFQO+5x8QOVwElsboveoxsItZzwAm3TZaY
jo2RraiQz3y4gvjBquzgMB1ZyhnjzfTjvC+IhDMScICMg4K63YxtCLTPB7lnY+NpBO9/XyUH9iJA
VbvA9MFfzpZJH51eb0XVPFGN6yObJ3vEB1dClcG5FDCpfvL3XB0Dtif0NPP29pyVMOH2uLWQ7pJ5
wUOH4OAGNgAwBIN3Y88oKZHdtDi0sYH3+i4IsMrdJNLnCBHqTjGoK2PT5scUMt4w+bhZbcBa1xhU
BAoKCcoMhtpVYR8aT2J4dyQwlzeB3Mw+m24ODX9HsshW6mdPI41NFb04yz8iVYZHH2UeMuECwp3m
JEpV1tWiZ8uerJtY8rrgDX1Cyht4vQw0+zTFP8YTMfB4ZLCx/qAhENOFGbcbswZR0whS81N+av1+
gYDeGApmTJThMBfpP/J6eVY47BtgAR4IUSJf0+mHvmPEGew1h68FnLf7uQ0EG1cH2nCJ6QVVB4Do
C4HG9Rv9Sh3jN17nOjfxjTyCGvYYNcIfLhu6YuDWj9PBtVonh1H48PBWy6JMkZ3djvev/bCYM7Nl
DcF55vgmVgV+8tMHn5yFCOKA/LU2OTslR8bgxYRKJrupOBKyWy4wWD0E6fhAJUNmAKmN/oVKCR4O
8kfs3upz1HMOPPtxgJxb/pZSpccX9fraq52eDK0ejIPIzepiqwukc9sZ3FFwqB70zMvQOKbvvHaN
MJRTn55f4f0w4UF0NFBdNmY9fl6EBW1fUX9s8T9jPlsRk2PEO5VIM6tibwZk3DCPxoWjDeyW3ndH
QXmfeLnXs8fIP7hdnh4c+Zr1F3ZTWvYv7ARM0hyKHgTUgEMWwh9AHHG7d9z1E2TA4O0DnfzBRXbt
Hkyk4YVjAmIjjP2fMbZ7Xr54Lo7EYQ34E7KHJHKhLY5/yZb8GCUiMevU2CSYMfg2m08vKKQJ+hC3
WXy56mj7WPTWH2CWFs5GZeozGlqyuc1WyZaZiqqkoSEh9rud9nfAM9YWvDW+3BrKTFL1WtVVzRqu
url2gKNnuVk9ucrxlfypiKO0oL6QIPAvGq3B02DJNiqQvqXaHGY4iL9ntrD0/B9JZ7akKrat4Scy
QgFBbqVv7dsbItVMQcQGEJCnr2+uujg7zqmza61MhTnH+Fuiy0ULRxtwPwqmAZZ0LrkKT4F9XU9w
eg/J/sKEYN4jLqTXhsHZn1jZ6brj6qBd/Iql9JfkFqPnX+X5xltaGkOWlhPsw4dXhnXx8ODyRES9
VJaEkaMwyVdw7Yz3BEyQlbRBd3Hf4Lcl3uSdkSH0XfVoF7jgf5+HBo6eRhpc+yLyTb55LG0PzVRx
jndIZpCZCN4EodQLRs0F3sdtp3A7RNWJ2aaY3SmPLAidAepgComrkUVuqY9d57m9h+8XiCerxupp
wXsMYxb5t9vh5GOqWvUq/DMdWzcKeksTquKU7wY2zY3CjZJwr994uIR4md9VO2Q2NkCfodQqEOlD
mUP7bkiLuV50wkeNx0uYfZHaZKYUknixIQiNYI91cem2d3do3mIgpR5GkzSJG8fTCg9uRp4T2241
G7pMFLUIzJTZ1sJ38D6xAxwKG/eCB8QE6P+r3YS71OWkdn6Y9SJI/hyimZ8lapw3rysOBiIhOL8k
fOmaNSTJ4B4gGxpQFz2Ylqdmd1uBRDtE5hraT7ti2NH5SEntNHYwc+ACv9pbJFherTm86t0ej+lW
oRTm57Wsf4AM+KMH6FQQfiTL1S65ANlvEN34KjmMl2pZ0DdGvMcatBTUFDmbk67p8ADvTs3fymyR
nhBEh31DCUbWM+QER1U4Pn5tWmfxp3RbZV8QPtcKXE3nXDd4vegEZ0pYDbbprqc9aPpvc+eRT6FQ
zrnuaJiI04DgHiZASEoxGv6L5K9ZbTm7v2F3FBWD7BPyqqaETsJBDHChrTKcxi9mOZItIKrIbHs0
Vj2yW5lrEAPP1ILNWcpx5tS7+vQ4vRAWf7wpxKdzsxWGcc42dEagYuFkNnBqDvQtuyEbIRclSRdp
DHpINptXtQJdBpDnbDkl2xFqy/knElnkhPFjJuSpWmmQBQQTdIj8CbffFlZqSh7FIE4bjYLcGVJ3
yGVxC0B0pqp53UxMAu8dPs1p89s5I+OseNeNtP6c1Vm9RYACv/BxqHL67R1SKV3yYTq+8bgFjOAH
+R779WitkaWKv5Q6HepxvU/Unz6b+kJTw6cz2/gGt59T1tUwybNxrFUPuS3pBs8Gooiqtc040DAD
7MivsSQkWgHx0SmcRQUT2LvM3f7IJmzUfG8+UeUIhXPLxOUWSEwRbT96kyg5iVC+E7xFg5B317np
6hnRlWhobq4Zr5nQsRI6lnjXxYeHdPNFomeN+Qd4OTz018lreqPIbSQkG8F9BrTMB00/F6HkfACJ
mR35EemcZwCFJvpsWrjtHzqsLQTsMr+LXc5zF9ONTHT5G+V3tek91NToNkDOm/VDwOkPwld/WNva
Yx/eSIn6QKzVkjXafemRHofvZbWUA3TRFarc0uMPZPIkmeWn2g5m4xUlosunT9WfyK9FM32mOPrj
nq7B86dtzfEqh4+UEYS/g7tmjbyUrpti2UMA4Lvh+ocAgxEa/Av6q02VNAGsUCtCTTG6clW27Lkj
8duF+XLoc76RUw6bE2A3yZeFqwWPVeGM41EsR0xNGpKvGq3RrEIN1PyVf8/97a+1PxcBJ4WZhxwY
gi6ud03QuW2UmBrlBNMG/fwIF1vEY8D3T0Sb5DndotoLuS/DKI/TZD2Kx8d2D6LFbIPsnhRt/qL0
VMloygoPTaRCi5biJSZbtJEblETE94BIFO970ceLUigZRbvc7U+zviA48XDeUaIImi55dJ00pr4p
/7QILA/hJE1MKIgn+5sgZFEXe3wsiOFpoxq8LObkiuCoORPOlskTTSrOi4/VhVTd8UbpRmVKe3X2
stpDY6RbYQJ6kyxB1r2x0y2eNc3SkKMRqLJMuQcDccm+LH2B19XRQVqfZ+5XZ0LEKXmrIOWnMqCY
DtT0aaFIj7AaC1rDJqCGd51EKp7lK9jjU5gsSOtIVniTmfqADI3PofF7v+eIXGmd6CxTVetDae9h
EnK7J+wYweCXSEbFqyFNm5MWy/E41gwGAYN+KSwQdTD0SoDY2WSlTJcDAyF9PbvSia3zDMg2tlAM
dwAAIcH3NDk1rtLSWkj/geIVvI+sRTDDVwvhOJw+gXz0nTVcDSrkvanMrp7E3yxqnfljTETWfulm
mxmPwnSZhbx9E+aXjrSQt6kDl01CVPgLNN+OvlTWO2HuEcJRO1n11BnP3ki6dQHFqqsxBTe90QK0
YRexeTBr/nsrNdSWJQ41VI7DPbfk95xwZC1eAWjNhsZExVQu15BMh+3wjAtINOFkdKw//b6e8y5w
lvDtKWZjncFtrPuuLgNFNtV1jpnzkp5gMFLmL81Qrubrb0x7emeVz61+5DF7kLDh0Iil4CVXV4zp
c4RLZJaix52jcb3/EBH00/0lIIlAEjwjgIesi0vSfMi36KiPndcxBV0hDjym7buT7cQVoPtIYyeg
iB+PXNWYzNvhjFHQuh4n3vfQBHhS5o2bXB6MT5vc13BhwIlvJQsAyh1bssMYmcZEDYR8FZePLZ15
Fx1EiNHLUubXX4Sa+pVjl4bauNqqPoF98PwTszEI/fT49HgH++UIryAqZ+4M3hPFK7Fq40zKN2k6
XRfdNF0l3gufbbFuthCoRsNxXlFaeafcUGauiZqvmSduhjBur3iDeGCxwE03mOw3ieyOnjZpQr3C
jmJi3UO3IR2/xFUQhFDsqtRmkLmiNn+4QJ3oJhYgQj6pVhUOy8mpi8c/77n+wIharEigQ7V43yCw
ZbSAvkWpKbaEgxrrXheJHlmmvuo0OJB7oJJn8RV9vOwLuodUg+kNJT2Qu/HyGdRcRXxJLT0RiHGx
eC6Bq4nLk9ecsM7n9Mit/IVsHuzgWbIX8Mv4FRJxFQwKMxq/BNQiM9triaxGiLgHx6H9JLSKLEIa
t4o1ikyhvuqtZkGsKHquwVrH3/VdYlsfrbCG380Wc8FC3RQByuUnws/WZU4rZhOXVOI+Uk/EdDLK
Eip1c8ZcWpzILHoinW3EVvIgMwAm4Ru+GY8BN0yV8SgnieRFdm2+GhAXacbq6rUtMC6+PUhGVP0Y
lhj8XcRe7xPwHR89SSk44matAJ8rINkjDnv8vPMcnYAFUvRAKgz8KGw7DFNeo0P6YiECjJCxtCHM
KNFMfJjjdzfklwkePaQ1WAuZXZ12x/eJXcfs7pyYJu5S9wryD4T8f+l86902/WF8IEHGFfYEOCBm
XTNnC/WwdII38GunU2xZlcmSZSPHJZrNRoeIfjEgZyrM1rJzD66EsaQiMkNds9IndofB0SlPKVKJ
+KkL7XwwYEGa9hrhQxlcysMm7iwTEA+z5XjkMEd+ACuOanh/mp92mm0IGE0OZZBpVlubQzRH/CAz
vFTfsXld8EaVIClMW+sBUhSulktKJRx72vIaaseG/QQLrqPygdGbHicz7cXp9iWCOsR38FiOHYZ7
l7OFvza8HljvHU3jTIth6Pb6QplpvMBA04vGakTY9nDP1qY5922152ZJ6f/KPBCMLARB5R0DmHzT
PCk+aOwpcxbfTwh1FHW/V0qqT8OgYOOSTrXz9bIL6+9w/2ZtVPlQnzwuyoxdw+iIigTP6Sw01A75
G05vSaQ/X8meySG2Hj48Q/wNa1pSTRbhQaQfQRkyAu8Zw1HkAiCjlJoRQj5alHdzHKsYHfjIGdv6
l5+idr3P+l15ujpD74kUxnm29Kujf0XVEeFSONKDy9hB1R8HTxZlikn4HhRaYvY3g3N9bD33nwPB
WbWYkk8VY3GHiPa1uvrlw2P4s57+wySKsSkdnexCQwDwyA3oWHw7+d3SFfcuW7TZbNpf3Cn/qofR
LX0cYSyb/Sum0NwvARfgbPx/c//bLbDDEIBAyJRH/D+gZ+JTzqb+lZdu3S61k5iWcRg4OcJLPvkd
BYh4EwOwS9gB2uwdigZI6ul2dWVgxPpSx2NdWc69XqR3gjlJM567ySpTrBFmyiGqZeZaIgQIzGFi
8DIct3gVjjx6b2JJlrwW7UGl/jGiCBBeQjgIr4sXDU9XUeemKqa4b8PJBX6j2N93JJVh0FzDfEev
7W2JOBsLNFJ+0hD80VFe0qYIGMaaBbeVGnTSvITKIp0xq1H7MM0Vi++Yp8wody+XvznE6os4Kmw9
8g6WjOW0sbd/2uz9FfZNFOWbB2SofhmSoMRUi5XEJAR5wlGzIo3cJ5GNaYwnPSrC4R4I9gPP2hv3
v5pn7u6CZY0+ZolLDcqbATa+zlmMBPtKowYq4FgtXXZ84hxAoc/dTzUH5GWnbbhvOaJZoSniqQDl
s5VQNegm1JHD8p6bm3ssL3oW2SdsNKRngr/J5UcVSZpgmwSMTejMsYb/1OEBlMLNgTwtPKLSEjIo
Jv+OTNKchyZJl+0J8DkQw9kwxA604Hy+EzrQkrGC2JWj+eHo6ysIIWShmRPce+XCs5UyN1IZOCNB
2U3OE1jCi/242/QKbnao7hT5D82wuEmIlt+hlhZOCoNtmpZ7OtawvaTHWzR8+mAsFQQHYyvo7sCd
sEe+EU7Slv73dQtbtn5iBpV/sY7MUVmYUpfTEj1T/z1+HlsMCV+7/2NDz7DywdVcMfsOYBFkSHQw
GwwRmp8fVGYKJlC33hLL+Yo7AtYyBKEGEm5B3aJW2jW/z9X3NDyROMTPXf7eF+Jy/oo+RTjKIz0L
ATosQxL6cfX08Lk28QhE8EEVpiVExv1eXdy4VW8u3y5gwNUoF8Cn2rYAVykY0YZnjhYie6Q9zw4K
UP4GoGcB/TOlsUjZyuxB4jTlp2FxIQ/AlyM03Ja2bZaar4BiYhTgyciJm/vMKjyW2AORPXIF3Bxk
WNrHQkMMfwFKj0pgBdPVzcQ9BuiBVBcJIROu9ba45OzGRhF921xXijA9KKK09mM0ROdK8dVGHJrN
uN0D7Ft2SelmXRr1ovVS1Ks36BxE8pMVQSZ2Q7krScNc0zZeGNEDbGdzoBkYpRtSd+jFDpGYIA/A
O+LqLwXXRMXcz/U12upGNdQdDpPckDsxgfDJqjYshglpQnRQ+AxbZBPAvJLbYWA4VW6l4e5Dy6sA
SfOFb1OCHPg79kmEGOfN8s2Uopkj4h80A+oItTLjAJEXfD6EBEPeaYfBWl4jBM7/uOXRpIwA8CWz
SYUHRmilOPlzUViR0oiFRKT3+vPL68yEbJKGGgUHAyRLFoaBNWk8hAsJrqB4IdqHZhBra4M34iWM
fc+FHN4vt4vqd2HGuJqwnVHjMX8jT33HPWvp/jbPp6veGG05OXqLM8hBiF9GJR5gU3sbMpGe4cSl
LmA3AkaeBQF9eueeTLTkqM+0veLj/8RpieodSe84pRd6yu+C2fys8JAgzWGrws6GeiRokCmf3hbB
tcibR94IEz/+p+EOX1iUOm+rIYMuYZaHkHT/+O1jPDa8rSiKL+20A/bDQrSGFUVPw/nFe4d4pUex
ISHUe+54xoTkKgVEB5/cCBKJsQxXoc14SCgMkkQPl8VKBWlHD7xGY39CBmEQfRl9Z9KqPaegY0TI
/tRHsMxdBdPYH7M9loNiROQo8RIC0/PIBZzmLK0HyWuMWAoSZqLawutEXTKOCJawiGAHompyyIsv
RsOSZfLGhhTDC4BkYr0BTeK8POQR2DuBXDwd6DNeFttbfD0mB9WjCpgxZ02MpT/yv3BlRBEW69i/
+zXzuYiDE6hsQlglA5yHPPfFgMh/OVQG0+gefuGxAvnSQW5xgyDWonuNvJ2NfAJucdHCsWB45U7y
RguGu2Lf2mO/IConxpSJHY2yP36np5P7VTSIs8jRDJaTLBJGZOY8yGQODkISEW989iLirBbF9Pj/
tB3ChwhROo/g2xoPp3ZOb+PIKECyRMD57cSECHDXPNzstwcHIAqWv470D/v2CzXyBRU2AKFWb5B2
xApWYzx4GxnajcKY0H3UGvioQVNhl944SbH5iW2y/mLTsx4E7vUuKH2KXnDBBMk6Fn4ZMHagGoxL
FMr939VDhdh9NG3m9RoZMkj3GktOtqzn3+N4N7CE9FA5t1CqmPp99i5W5ookvN1jNyRE+jTx9OV9
pu2GCP9144ZQlMc8oNyQ4HVfRujyxn2r5EIXfZvJI4slmTHrexiuQAuIPM7xknd245cMsw4YKmdN
CpABMHBn4YnJOyAdi8jafz17Jdupyt6pkZtGezFghnR4R/pJ212P9a5kQDdh2RhkrpPwDRJczp4g
ADrQKfzIjOnwt19jUtL2R3TBhJcEIGUTnx5UpHSllwfD3zamPacJb97HkjiT+3OLBATZKQFz2C+M
7owIGH1wdezZB3c08nVujpGbLTVGcIleyhGCyfHpuaBwF7H4YzdgjQVXBRPgM4PNxX8+rQB/Ovfz
y2dVLLJjE+jEGbgf80BZslmRIGoN571QlycQ7d202pQE0njttkAaFufjqc5BSPsGR7P4iGkfzf1M
uJv7gI+dhsQY7Byqlu9kvJODcvVZvObV9kE2/hjNtcgzizVE1z/v3hKdw5NttRgDm5fzBwXTz84d
75BXTgBmRm6yfeOGflzkEJtrJhz4wgpAU5qFELZliuQ/QSkXAMjgx7vKeUaZz1YdM3N/IkDTgzIv
yaJspshhCS2whS2ACGTA0uzIT1uT4X0X5VQvnHcQ1xj+T3zjNV6h7Tt+edrs4ZEjh0TfTw49UK9I
BwD3rzwZb5OwbTBTQJcRlYSRYJZhz+IsJO53pWoOYA66O7ag9gMjCBoIEPHiOxBkfb6f7F6L290i
EJPJvDaGyJsiZaNyil6eS5Tg5pPYW1qauLt5o1pTRpZjH7mEhizpEOc4YCCw2cl1tN0z0KvfETcO
xAWF4STW0FB1BdznwkCgB/GMPP2i/Nzt1ARayo+vmca8HjynFzKXyDJ3ZdKF0Y+hShE+y2oNKX09
fOb0Uq+EkYji09nNw3402x4Hu4Sioj3uv6uToLIIwYRLrE1HYnKaQIvJNAuoHfLfP0NLgk/mcOoA
b0W0Snp++k+gfKKyc57BLxpCSmrAZXjsUixToUI+GuDVXP+aEzxvaL9m4yXvIhAkyBfeeer0SN7Z
VBErCVB2S+D+9CW76z2DukmLM1vbimoGjCLlGj203Z0AlfhkYBAW6RbIi8KVFlTpzRYi/Xw39HBR
hMyQQ/pQ+XGop9DPtdfM2mVPANCazxtq5Dy0vj1sh2YRRcsLiodAYKi5A4dwD/KQ5GORJ17sH2B0
zanffaJuJewCNlkCiyaAPCHkRT914qYZmhylLl1seBMNPag2o0ChMPG9pRejP48h96PRjGwt+Vyj
Ga8iuAsT/QuBUjy6Fk4RurLvJIgx+RB6+YM/wwLvoTNLqLYm8SSWouGCIeu+J1LRhAonFtgCYdo0
zsDDOas+XBlxOc7sj8XjQuAASnIAeS5rRiN5nf9d/25Xa8C89TdcMkSOgfw14ws6BKJ3p/nPYgnG
JZP72Ge4cg/C6M+VRI7g1QcYB8K+C1me8OWjLrNzBMsucHR/yklflpepXW3A5jcEgdq1rzkM1wbx
5jBiZyTwt9PwkLcu6Opo3vOfpA+agjJ6HmWTJxovLNkrD4gt3LD+d6P+fqN2w3MAgvdWuZf8DP5+
eMoWz40OLTrjtb6Ks6k7if8znY5Poh0gZ0TaUKpSoD5kiwZtWAnaAhQEv0oNHKxjHSE8RkJklUZ0
ddZ32iT7/XObesI9Q6kXeYoynZPvnWrV+37WLkSU6xfjd2JRaWFu784XYl0zpUhinMrJEJP/OeH5
utZCtp1DKUuLN/KVlepg5Yskq7WEilEx6llHmOlJUfCxuzce/SFTS78QBBoXqZ7aYDMFzMjuudDq
6QlKBbE3Hw4lIzZamfdPRdyWbAunjYTQamgA5KikEmhkw1xzC9BoRdmuI/1+kLDDBGFhqUhnm7Jr
E9VjN8jVyUPiklG3T/CBGUmRpOF3DjfjpqM/it3AaO2MmwJF8JPIdTNxl+D4+BxX5Ix6Cj5Ej+wx
+3fWEgzA4/VTXhLn+5fHChUuBsi6p5jpNoPgADQYCC+j89kgsA5ernQZLyeiKhAgqgnAm5hyQsRJ
1vs38bIIRoBXvoSTKWAlpEPiVRHFtG4PZcbjJpi3FWB9nG5VHJcOJWpj/7qWF6r5PzY+nIsOKIWd
2iJygUjUNBZKaJZaSqiBp9AmMMY5ABkCq9gwLb2j+qTMwcjsO1QRvy/ok5FcKs2ChXVk56ARFU5s
FpgwJDG925g14XyRq0mOSgsA73EfUnDBEGcrwMl6zES5VlZyNFlfiVrsFtJFQ0tPny+AGjZ2d4SC
Wffpb55953LUzsE6oKxfVhpX5m03jmH7NKsy05hMi3zq4FJ4WYc3J2nUEfKwe+JFPciHbOygThhT
fM7xL5pO3yLzg6OCWFDadtmfBR7+XQ3NKkQc9r8qjB41s9xdF8hmbc5e0GPNHscl9yQ7r33CRvY3
XFBuCdrOawVPaTC18Xjaz+huSj9vX8dQC8hL+BPz/gK6JLiPgH76BRViiFVYIdqAmFxXsLgAQGDC
DmOwN9lyoJPDU4IoS2Z8Lk8E8/BFa8vvnMlbKKQeFrs8sJ8Jz3z7++xBBX+FqhB4h/EONsZJPN4d
e4yFgylSs2dkd/zRam+z3vLXdLvcGpPpgQ4MqySgrlOAjzOOIsUHodBtJqh8UfifiJfqG2McLxGL
ijFBgsGid34HdjSc89xN1sqaXtuaxamPtEd8mxjJZ/rEHsitvO2o94tHgKTy3XygmUTUHk1CLH14
OwHFyBKazNlnmdyi1H5ijUD645H1jjpplsWMfFzv11j6e+PJpF3SQkuG3+DhtQBL++rBCEg4g6Wu
G18CEYRk4/14/AGlkoHPDwyzTm4/wDZxvbIjE88pkR0s2boDk7P4ZM5wNjgypX9AvrllRJaLRN6j
RXpLpAt04eeGySEGHkkgpBZ38kCuUx3VGv0b420701WiN0Rp3Nf7wp5G8pPTuyPyjZiTjVQZMY9j
Bd52gCLgKN7Ric1QbkEiE62c7h4n/kd8+2QnvblO/d7pl1g5NpzfwtSYHeWT6AY+ccYptyCLyPpK
TSY24qfK9SsEz3er1H/yg5Ls4uAEtdIZExySzl4Mjm/6WX4rY+LIolxTyR0VN9Ep9++zOihwIynz
iQJVmppj/vVoTK4BYCzKfWPyMdtfXRcFoizrFCQ3J77q9y9vQzSKh1CLjLUWvONOREE1LsOJMq9s
oqxdBihTCVl5oOaDh/NDG4v5g2SWBgCJ82ujI9HB4Y+WZc42jKaGOEopgNfJJ5RBTkkM2ABMiwzO
h08VE+WBKP3vRDqqDED8rgPj//8i8SOwQhr2TwQ5wXUkArELFHL8ngFZIoCBVkmALF/Z86Lau8J5
/1IPOp+wmAqakZpWg+nq1YWYVPNNv6siiZGEvReP5ZOK3Y6KHFBC5CTwg+KNz0C9ni5ycdqM4i+/
bV4K4eHHnEI5W1fCIEB6MHQ5Oi3NuqGCyXfolzZpnBac73JU+0/FArNidnWg1Jh2OjRodmLK2Dy5
BsbsUS/QV5o9Viwiuiluts3dpEJzzkQfIzqdv+wZkgkky6wjThEqM4YGqwt4c1VYdSfzKMH0vDGn
McMf8UMTD+AZKsH/hHMym3ZEmvoI6GKNpNAnm9toedt9yB8CX+PJvoJmbGEBHDYWtFVb8m/twvys
cdXIP8M1+QUiu94rJs6D1PoVXnOvYHR9R8mh2d1lrKwn8omxvqbQyhV8FAT/FN4S78GMpUhCmY6E
5lj+e6SklkSNzpODjIia34ICo4wD12Mg3JGKcUobGzGIQilgGVBdwL/Og03nEcW+uLpDjUIc/mid
+Ky3YKgD1k3men5TXqd9W7IjTDVSPQrrUVjXEnGY3zKXH6Q571XPvC+7E37AX/5cbkqs01TyCqMz
/1BOTL7x65F/Xu8GXxZZU1tiAJxLc5BVDg6jJGl/YP4MjgUGK7JXVsgOGXcIPbUJpSN9vDC/WH9E
1Asy3ZmOSEB2ILO9J6ccPyoqv5luJfPrZmy1cyb92f2nthLCdu9utfpRBKwwJ4wKE6tRqlwSHakI
y7cL2SwEb7l5QOkxG4PXMKTAchOteV9wLfkoCKcq+TR8WFHd4CL4CswYaHyVGCLKpjNH6y9Coh4H
teKPzrfw66AAPCkIbSbWoEZnejtK/wLnC8maiBgyRHruY6PPK9q72sV4pc1Kadrvh3/Z8p/0m92X
JDMQOxrphd/8MOSOIHWw2as4BirOP18Ec47nScyAlZDNbXQQeZToHbRt/ZM3hkrw3rnHrbieEAOt
413jw7IHfhLQ7vZLNSiSQy61DVVsCOHefHc8XAD/3KkQq1f3+g2Jcvg+/QrK+tSPRbi+dqB87LqC
KKPlYFUw3JryFgwRnatuEh06vpBbfnwHLcUQz9nA1C7y+gtSbGbbjw8wivNfWxOSkJOkRxGM380m
FgI71biR3duvxpdBINjUA+cWJcNMORhIpxsg2mreIFX+mPDU5mBN9BoPKD8OP7+BhFKfC0kj4K58
M8UXR8z9hJOF0zcYBFk55YfjdNPn/JPPzSD1BK3hROQ5wBTDCERYOkTY5yC8R8Xp4VwUFI0MtTcL
xJdpQjeh2FsIgN5UORPhslmZkTQmbJoUn9wjshT0S6pgetLm1EgQHSH7dcz18QXPopJkk8LFYUbu
WtTB/UrYalRMCa8Qtx9PEKKnxURgoovPia+ET3eAzefEp5/EAzFbDWxcjICZJErBz8DHDC4Z/rae
2C3i/Iekng85S2H3cQOhHEUzB0iMAI/PAeQcH1ZiDcxqVUG9nZ6Hp6dxEmUrqE2rgHjkIx4eRwc+
1PUEm5gSyL+bq4E03IY8gd35wDwh8tqQOjQHIycGZZruBhsW3eG5YEL6E6Lfu3tbULfB2MTsvfrM
CqHxp3iTn/5KB41sac5ZB/2zVEYzY469eyOzCWGAIT6FOxAJJGKN6MGNgk/ae2J5zi2W+DdZWBy3
4+Vw1fjUQYXPteBb7ljLavIBWALqCc5KeTv+k9AEQ9Jz7HPdcD9xkO3RVCF5vP0NZ1A2yjkPYXJ2
0qF+cvbkmze2UpUArkTAnJ5wKfBy4OSjc5CTR1qiFL8SHZtyCDgZCyUajIwtO7no8c1+2d/f4Wby
AzRmJO44ermaBtNaF1Nm6XqHopmzU0NxTm77iiugXErhi/6XganEyKxJFqm3rQ2t3lh3F/4Gh0aL
3NL8OoMwiX16scZIRcb+2EeXub4y37QxCX6+yCEnm4P7rKTYFUdi+ffVBRcdwo7rRzhksBYaGQgb
JurgeLdRooYpqqOvBU3Rs3RCEJe8Ruh1/ZZD2qmDPpYIQW18dTWI8jXVQkSbXcfEFInPgnYWOh9y
L/Oy+SB6gk4D71ksSpvu4X4PfSxrgNFAHo+n2S+L/XCeRQpn3k669DBEwBffgyruhyvyISZ81dOs
s2o+ApF/yeWkcXQIHIZRXLe+jBLt71c1JISDLpc36bQUvHgMYYsHsRz3+W3/wYJJpB63E5ko4Akc
hnTdK0zPzIVIxbjAzw3D/A/j1l5ezCdoa72J14NeGuoWPY6hG9kUg/GSabuApOgcON5ugSoqJtsC
Wow4ydv8ST4Cvj0zCbm5pmuZW8ergwyum8i+sJPpwzMBVL5YdKhFuOObGVL0gc3iPDir5IPyFxBQ
iqRREjHV+EL0VU+0yqI/EyHfEbD3plpCXG3VH/fqHM8UqbUKApHbWnUE1iQ80Rqboqt+sfozAMDe
U+5lX0UYMvYxiZBmicBB2RifKWhCgJJNKWEfAOeEj7lmv1ZCm1ezjFxJMy09PWgJVxZQxNXKHRJ5
1/jzUGkMPYWG4HAseXpH6zD4lb5J3JJx0npGSzaew2PXM9uUT7HggnYwF3GVs2ncB0bxMQdLkHLw
Ur8JEHtj2ClD8uYl3hSSvew3EdyYBbmNLoD5snhHHruEOxMpJT7eVbaR4+SCohDI2EC0QVGRMvUG
54aF9np8NPaVEhZ6hBSBpOSg1k3Y2QRPz/ioCZxwCSvmX52sOuSwGAXBnYYGT0XifX4HcPMcBtIa
TRdSGxLlBKajxxkVTmJ/KncaKr/KRNknTkKRf+ewNqUzmWzkxKeF0utxdqZ2GdQ+fM786j8BTXSr
9lEO/9JZR9Abb82UdeYW6P4YN3NphN+zMhLaOgORBQQH+AjRLegKlx0Rray1iAEp7rDloN+9IFO5
bVFuSzwxCBzG2EQH8bA2FdHNK/N8bvjN09UE8ZLR/NPdtRhgMQoOgN0MlVcMrRsv5/weI0eA676b
UCXSvB6hW3sBbrHwNybUyXdenmikYrIORQWE6naMM1OHQRzM2f8syUYmUZtYagTHa1F7BEnuQlDi
oEAiy/8io+XtXOY171z7WUigyuF10hlWHy6SQ1McuYawnLEa8kIDR7amtIbj6QBaxeg664hhI6xn
m8WJ85rjrfntAhIcds99jmmMc/s0gSuef/jNWA9PIgW3WyahspaPQptk8vn/3hAzu58ziRVXUiNY
+u900SAWNWjEnDO+w9pgeogHXBBknjRCrhyREcFiOtjWLxQsBgrJds/XiZXPuRr0z0wPYC1ugS6q
tDg2PqbzAAnj8CZVFOrX7qYPc02w07zxWbjBnv8lWKNKoa8zgPZgP2h5dDGbGtV+sOBMptFggPRB
2Cp+xjSnQDHR0sEFl6Di7BegRih8/HqL4YinzXwu+BlnhTXx5ZBA3qBbEzUH/qXdre9HREOopfU+
w9xdI+XAI5GYdSB5wnkiuu0+DFL27jNhQcoH9st9o0NBWZSiMLn9IMuSgUPmbA394qxcJpfvoeRa
YZY6tAdp9dxXB+TkCI3VUOrilzu5gED7Q9nQUdKQncqVKRxfKCGHnDyFceJDhZmhZ7bw4Z44FZQV
v6dmVFj+/0HlZZCEIiogVC8qqmau39JKTKTs4/hzkCPiH8yUWB8FdBSEfPaGwNKW/z/ZOWbQHk1T
7/AR3f7EvNqGSBNAmBcCZ/gSRMQXT59Fv37y50zM76x3kpAfP7HRlr5AgWqX4C2/DJBXj5e/yPTZ
4HoABp6aA+Jd9NhseA7r/weXBC+2YmpHlKhrrWRrEyofmWYHnAnTx64xYFso7SCVhFFJFj+CKEwQ
bxkXzZA9g9vrGWkEoDzxeJPqbyigYNZw1rIZh6xYiJnJC0C8Vm4B/fSIX4w1Dm2wgKa+ZjYf+6+t
tsjC2xbjCEeq0buvGVSAsGvCfnHJp6ZiDnkKnFcwBjyhMpOwzJvFFwIjVTiaeERUDznYjC+6IG+b
0dglG9rRdgJgxnHtDx2gGrbgepfa6R5KwywH4Br8V4IPIwVJ/x7PljUCNsfR7o3P3R5BPSd64cBs
sZstu2XvDM/ZGgwPNU8eqvxYIlZRRDEL3Av45Q2re7caIcnvqNLdI3OgCST70d5m/gePJMEuEAuF
UpOJgPWOHZMILTJCxnigsVcWf5QMMLjN5RWxJl+ABWwpAKEs+RLSEcW4+uC4n5GdyCYLcHvglBtC
Yr6gU7m6UXlRN3ERjgsmDDbjE0BVDp5Md/WSf4Wf36Nw5r7jHyjUEez4wwSUhbCUO4uAhJdVBv3H
TkBkyY3qSTcgF/puTDYj3i+AybDDEInBOfefEYc6t2D2C+9vv80BSEEdKBRXXddnvhanO3EuEn6w
kZcFciRImoo7qGIFOzIacnwLgIyr/GHwQq4eSAfOgyWnfLdjIUY5C2w4mYQI+2qEdRPrSU7y4rnA
B44y78NI6GZuzWfCe3TQ9xUqgzlN4g6mtn9JWYWDoHzKoDXLDZTILo4HJOx0mZua/7WJuwfTLqAk
Jn8aHXTiRx/FHY+gily5aKcaZhfINfRjAF//km96wgJg1LLFAJ6Zl9VSpofe+OigyDxTw6kHuCWT
S4k0i9EpnRYGbuDpJm64ll+7M2z+rxoMQxHxyKXLUV154dvENdJYQpN60g94uX4sfTzVYH6HTnXW
jyhPE2bLhvxhVntebKLT9x8uamk94lRgPeHOA2GfrMAALDQssTwXbEc/K5GdUTOIsnlT85sjaR3I
dmccHsaG3Ga4b9yHhZmtAdmhrURayW2L9ZjvbvRHk6oI/cBVR/uJTdjnvLiA28QJUpFkdSU6+g2Q
LZnFDFAYIUbnDxYIaUQlCxoXdJ9UYr7On+kG0OeF8K7+gx1ggUTMNTbC/2G8n5ymifHvF6evfBjW
U7BsTskBKVLAR6yL1DThaH/S+i0ibP9EvvMYBgsFM5MlJ7dMKp5oeRosmj8OVsSEyEk2GzApWhkc
gXHkkGk8AbQoiwxSc95Z2SW/UHRlZfQkDezUAd7go0n/5Hh4Yf52zrQo0P4ydgh3+Ypiu5zcjtIe
ktz08GBJnNd/JJ3ZkqpYFoafiAhFFLhlHhTBCc0bwhGcERnUp69vn4rq7uiqyjxpwh7W+tc/mC0c
WujZ0KQYU9BoIC5KYDTEL+8yZt4ujMOY0yJAHNH/ok9CKU3sApqcaW9GtzMvl3ifCkY/DJjWfnhD
prIoo3mPDHWQ+dBVyCEYwxSqrv1aM1fwK+N0wZMNBSx83x6kbXyEMfRFFmOfF1jpcC4TnGfOC+Sy
EGCSX/SkVkDh6tSEcwx9Bnb8qUhKlyg3eQ/gBLSkwOeIKBoOVWJoezj3n7nuB8mXNfWcIuP2v3uJ
fGwRgXW20FEuumQlAlR6ZCHisVZgkCDhA41pzUYoVhmOgBbyPhiTuydehcgKAgCAivQNexCAzma2
+EWMl0Crnhb+pwdcfvc/lj4kPBCTRRNkN/xUEF7boIO37Xe9PY1sJWIZw1Yqr/5j2562sL6Jo4Oi
bglNDnPMZtMg4QTFcOOZHVPDOhoZutDkcPC4QYaDCINuWnEu8LNmlxmZRWae4rFI0lNjzJED+jTu
vjCKvcevzcVucLiAdKmx8Ee2Ot7mMQ7YQTnTwMVuJjNEwuCQDY/AUiQYqTj3E3TxtL35z65WesCP
h3WA4QGCrjZsjZmgJ0mJTtY9Y41Aj8lTQan9NYIAbB/xNaC1NXI7O3ytLgv8sy9CwMIfjZ2WvQIO
wmEATRZRZLAW0sITtsQfA2OIyrCbBW4y/1iFd+we2/HXPOCXwcgUB+TDEM8P2USQbs1HyC57+Jvj
HeC/7QNvw0Uq4kp93JaUAOO574lZ9RInCEBlUCIs8SJBs/uw+SS+ByNFLHK4myh+ubJeWxH3ISw3
iXyCoY+BjA9AYRYtsyrIRwFOZya9CCPv2wLvAVjMHR4m9GVFDMaxxShxrSGahgwAM7F3UitLuoks
m4xEVNE2NswFMVEmcAIJW+30Y345Bj6WEADbHRNUdY0VVM+97r6eHpPe5w7n/Sm5BtGpJg9YzF++
xoq2jeuPmQ1MEXPF7OeEHVl/XeNs0sEWzVx9ul7jbMEPNdfhY//ZAD10hhm+hUxXfodeklGnswNL
7DcbLzHhLHmSAo7FJDvRidt7eoM+08fQCnuRZ3T/ophZIMgybx7OBpM7r42INmMkiUjN82OS44PS
s848eG57zyugMFOmcPpy3hlCmjJkgb8ASnzNY5vgMY4eHgf5i/sMT2/yg7H0AjjCo4iPcwuePO+f
0RWuegLxHJg1eNadPOERdGTiS/23uGr42CXSDhu+gNAJX7x29VuhrE2UFIYuPdTbesXAVoGMr0SK
ArnnAWhelhK07JTp5/bOj8c/R7gwNaHijd7srTNCfZZU+P2nfWeD4qrxmx+KQKL/g4n42EOi6t2E
muOBzPZr5DCtOJy8wwjPpt/mh90GFFbBfNWxTQL2J/oWoHj3dHoZKPvARaPWWVt0U9YZbZk2aTBw
516AD8FeBgveditIXW2MmGuib0tQHmKPtq3/FROwK1wQxP2gCpglRp8YIkCMByeG6ATlbYhGfaNi
0C2yYvBChqXvrksR4wzjiPnmB6+FRuR5OfJB2H9SirdQop5mzq0CKROGywLgXdpUE17Ah4M4sx97
ZjdYp33n2KQRHxjBKqfSZYaTfRxGBL+zD1FdM6jgESAYT7z36XiWeIaRfD55ORpUvE2+Qcqx1I8X
yniqRjo5B5pzEVaa9cOsCqhm0WNBPALULfSsuA88YxmDTXFgYCKRI95oV924mjVTLf0wKzw7lWL0
NYwWyK4OUTwdOr/9u4Sg4kMIuH33wW0lVCuiwxB8wyiFR4gbACS9FnsxKbnhquUgbmeslU3LFUR5
sw6E2wldNfdkzxfDZj2R3KzGWTZUWrd3tus/RE543YCs87wzxb2hJ/NkSKpDGK6g6s2OtFbYoEOi
mFnAALUvR2kNaoXeuiTTsYlVhiPoGZcYVoLII0X5YlDPG0U3XxgKTUlieibSLH+IZXbvDGLA9Nx6
QcDFy/hz0l3FqSKM1ybDhBuSR8cbceGYA+FdPAKnSbmArlDBigieTKNwfHml2HG7F8NAXo4sBBz0
iRULnFP+6ZN4YVjlLwLeW+ZeLwerCACL5MlDu8zOiwavUcxETlCJyxkpFFznEy5n8bXwoIm/gkd+
5+brI4zpwBkm30UzzqZf5nWo/bjtUw4VID8hVWfGuMQ8jLLwexgkgqMwbyAKspw08+zTR8JUseCi
Klz86yLq9mgtSOkgZ8VDUijP70OzpVQJL6vGUW3IprIkHC57LRGYNAmPHV6X1FhQdYJfCJMHkgvo
TPpcwlftRubwvGEem8X3CYN65CgagnAkeMxvvxMcensIbZGe2GAhcqAir2QUJTxoGWdmVj60Powb
uV8orEpLOyq1c/8tB3fzNasWfxONUdlbbF4tAcnj2H9u3ywAh/h1KtjkQy2P3yQDvczAHZF0A2NE
gNIH9VbUQK1zzpA4yUJYvJNX0AIdofTnwuQOyRnXV5ZKY7EG+uMOeWHXiiUYNJ231SdJ7mFU04FA
VejvPLyNCSPDVssrUVv/FgVORC7fVy6UAKNo+2U4Q2PNL3jChBvTrHYtkj3Wa04wKGUmHhQ1l5M7
mPOpib1ysMZJZIiDZF+4V69eXA6/xr2CrUXo6uUTn+zsdQCqwHghBrTHV0B7iTaDgSgMWmBz2JMD
oKdqfk9Il/J6QNBiXNebv0lVYjSH10QLbss3uTWAyEQxf+PG7dycPjBCHBQAEePNe5v3d0OvgNty
UBGn40UGk51niKa9c1/0RSRmvZGdw2n1uab5Ey9TfI6Tyq8xE86PgE3QmA5ok6ppk0BBHdT0XMYz
ueHHDPFk6AFkggJr/ifUtiAWisDs7jSJsEEVG5FT9NxqHKdXMrEZpRJhYLHyrjgwDXDqwMHor2CK
uu62n8Mw5At4j0eNveUSoeY+DvysVwL/CQf6WQmB7UPDBc4pCZ4vaKTSdwTDyr5CxIqoW4eIU6nb
asP4MObmaQIqjHubegcOzt/RkH31VUljMTTv7vsPXrKU9jndOd9xebA5yFZqcIOWXoT3xS/IpjAs
ljCe5jLuBLWZtSaY3au2nh8X2wX+IEixNmzcj/WHIZ5PK41z75UVwwoAIziH99nVG20f6PkQsoHP
Qh2hDLo5vF+hqMf8XGjuODtTWm5zilPzguG6MTpiEGXKi9+sYrRXm828FHaGhrRCu8nsOaYEiF/O
YzLYXp33jie+4Jf/Exk/T9x4GbEwGZJNfJmJUu4bsyN2GlcSLJHFOBXzGhgV0pFml+u75zGy4rZ6
pQRibzBHxFe/b6ZYYx1HY+JfR2Yf6cG/D0q0F7YQUGxglTM8UqZ9JKlIqN1yNVTN8iSGNfg9ISzX
4y39hlXDUge3aQQ9EQ9ZBMX0UulW9rZcpODrGeG8mc/AaVpbC93mV0CaLjTZOBBzceKuHkpjgEVQ
XPraNbEKhMpb+iZCe8tPoV2GjzS9JAEJboMI9oclFAKyhXlbnDALLQKCF+zn4rFVE/ocviF0AHKw
FoTK8PEApdCVroEqU0Ge+FH3S64ZmMHdOc97VNPv8ZhrlrcUS+jz09pL0QQsyz9UP9BeWTRqIlKP
GnG342RFEc4drInZq8kM8un1ETShZyV1MOoTW/G0pfDGXFMak/nxz/q+3rRc+UdMMAMSbSbSYQgh
C+y/E2Sx0dsIaZkLaH1/0hwsNxQ4cx4h33nbCBvczrA82g+UiJ2NUWVTifJySlVJpA0WU+3PKOCq
Ev96D9T+5AUTEMiucSuUE+Ay3Es/M6ewYpQEliHZX+QKsjUoV9hbPcdPvDcBfzlrzvC3ejYQ9iMV
hozCNhBNP3cbOCOXJVZEF3ysykheM/HUJ9LyvUZEiweUwnQxaoMaR+DKBmD+0dxDF+hQ9Vp9lVnD
/cjGvk3vyQKMZwKM4sJNyhbVwBuptq5C4WCX3JO7vejZOngZYxrmmHFxuNoqUwg83Mec0WRfeUyA
nWdwhexL+YvmEkYA/2IOLDXp3EGIufRhOIYJ28F7eVvH/A/4lZXwjX5GmRbTOwxXLiiS5/3CwdkV
e+cPMBFGLrBdETxaGjJcOGWMU8TQ42nGkMLYyrndgXSzeGCCQdxBkAnxbsmFBz8JWhLeS3SisJVN
ikXCt6KMOZV2yLzRvDjx3RNYPfT2wHSkHHJ0gErokcY3xEx8TRhh0ZB5Tfw0/zB65Kce9Yk83dM4
/Omzuw18f2x39+ODZENQKfec5IGYBmOCEl8ntCsAWRfHh25yPcob3t8t5Fxm2KItmAPQVJmU18wc
LxoDIYFcEXH/QFOoMPYGlELZssWhzXzMOlB76DYkFQ2Tq4/2/He6zGCb3jexzk31QSmCQwep4V9i
pqDjQx5gGF4nZ5hWZwbcb69izcsX/tT3P588flJhfzanGuYMnASVEiToQ2grj5C0aN0dFNZc7vb+
+sGnzWRisBm4w5mOYSuNw/TpPKmzb0uOCoS1HJ7L3GnCeW142mywYf893M3ZJwyN2n2jMWfGJ+Ay
mX9sYDWTO25oHslfsTUojVQL5rHHaasLsQ22IGAFhE0RzblEaYsu8zq++8YOPMx5/714LwtORlHs
MIuyVI7zxsXd5V969c9+zzFkm8HAog0aczOAM3FEkYpGr30xKJGZKi/L+dONU0KBsXy9ec3is0KC
E2Evh+hH8hsq2TH8EdagBbobQPZAuk6ORWEjtrsbc7hRPnSNBNJVfObm2Pa8iDqQtYixKoj3aJwW
xisMngvhEUmw0QR3D53wEgijAZGkPK+vMeaN88s3PnYrYEBCAmW9KYT+bwzR4uy5of4Qj4BZAnii
YuHd00LucOidXvGKEjUgJtXWkZwh/hAhTWp89QsWdTEgX18Z6X6mCiDIgHkVEBXcFAgvomkNOv8e
51Z/g0UDZ99zhx/hDyewi63t7vubJ1PI0OQg1sQEWKZXvs/tKDfiq/kP0rrKVn4dqz+f8voT5L4A
9iSjKG1RpjDOkgHeKXLurhJfj4+zkx+vEyQtTCQ28uFN8SuBQfPsrHdt1XSZMNG6cQqyv0G84p4J
HAXS5wo56HZzDhkRPtKB6gDq3h3uTmKIEPr8KQthWqUZXE0AmE1ojqUtHSCRvSZJcMZwITgbZ6hm
T1Bwwss8qg/Gb8OoBNxjZod5MyvBlSDeyXuuSyz7Npm30QfGXCh/8E9SYeVJ9jEjTu9jEyYYPKdb
t7B4i8YGGTNo0oVre/+YF3PmM1Zt+zn49wXMmuFx2MLiaHdkrYfD2Qgo4fMHCUpfASuIjHVO4J2g
iDChtrfpVjQtf6N0gyJsQv3Vl+37x+xNeiPTnxZm5949hEoUkhY++XAIubbCi/cAr3w5kDCwyzFe
hKtlmFTLY8nlX7FzOaECSPQG4ZpQPMC0Ug4490wVLc5WanfA8hfxElxBROJtK3vOUugMW13ypBkj
BhibjNVDYyabB/uS0RlfKLIXRATgWNzVhUdctlCVf6B4PSbLtI5uwrTUBl5dI+Ls2xrw3xrMzh4u
5hwDsK8col1YudnhY0aluYQUhju0ig47De7+PzQsjBoHTLUikn13wR3nHzROmg7Am2rp3mXCzR0B
B+4CUixspGxl+PCwYuMMe+8GhxI4FokOj4ZoOOyd7Q9sb5q3frAhxE80zaeXtS9ps9ivTHEZVDYO
6VbQSaX4kmypQhghsJ3H88dx3jcDWMKpgLAirWBzBrk1OFywtr5NHrDq9YRYKGQ9oBdIEL/O22po
9QSDA3Ijv5eZ8T3qBNJQHabCMgaM3z6x7cBSBTqBPYwWPZE66548K4SxZLRMqNwsqF/E38XvsSiJ
xaBiz+qnuhr5bYprDyzxIzuI6+N25K1hOnK1YHryvFjVEYQYYPuidFhQEpjF5uruW8Y2PyNurFsk
Ba0rziCgAiQnD5sD06QYXCASckvOcQ4J1IYex+DvOIb3yUzTmXFHESNCn4Z0WUB+ZH1K9p6zj0ha
qDJXl+hsMROOuh2r0AD+5LQfuK9/vmXrnuhyGJ6GnHPQwYwADlkQP8IUC7gAIhrXPOh3JDEd/dH5
1mGLrWLPei2+sQobYshY8WJs0e5tmJo7tN101YVzhBRfG6nMjGHLacoRsa2MfZ8f0mOBw5j2rnwA
cesfSUjjk/wM7tE9z493zG4AG8Uwx8s4kX/mxjSVkoUyNOMhSoUJLGAxRHQhKbLXGXsAbxnnaXQ1
U6x2hDcfQhqeIwi1MePLfqbYh1c/3n3mJX5MeCTx96Vpw6yEyAymbMQvLqp93xwf74hTc8yUzqhr
j4NAxqo9wtrZxjLd7S2qJRaV7LbYnx2hgSPgH3Bt9jnnvnxACAv0FWEJwZoeAdo4xIJdzkFkRKfn
FPmrEWvGjGKHrS07NfPv9+bn2sD9b1hdGxSlMKM2NPThd6eELb7sWLabmCy0E2oz6IUy2BeltdmN
u4W+KoLOEznRZY6a477CAZuwrn8BhTicgMKjMuOZtTNGz4aWtks4fqGGioi2Gx2CJcjgunVi0hrj
Ik93kOK2ZosrqBAa5YCQ6v07UDlHWIgOKhW2/OG8um7fL1NkbEFWRVhMaiEI/u8EGon4/pkWQfSL
YOOAC2F7CLoGVs7KPD0iKC62OHFezKi/q7dEhgusOLg8fQu8CeUNn6oEebE1oMfbkYwCCgkdEglg
MkOlf+EKuq/H350wkoelOfRLi4gRrHoZJTsgD1/h9o2rJBGOstufa+aI/CiY57bqs58nmf20603u
QJn+EVsyPccdbwgvG1zv0TT8ywHFw5BxBB5LzC7UGDqlqyC65syhS/Mxvxh/Fxf7hyibT6S41o8o
Vu+1goTlv2EnFlwcA1Pa9EKo8n9K+h4PESxDlyQIFK9OzPDpiXFzkVm0ksWdBzf5MjJXiCj61ghH
sBed/9kbrc4eXs5BvoIYxmxsD4eZISmBbjdiJYslJwiDmps5/5Glu3jhYFBTj/GY+UjJzfsQ1ZXx
c3spV8IEE1hTmhfm3yjQp6QAuZWFn/ek4aXAxfWy8D1XMPvgq2rHmmQuEBFuiwAc6CO/ZJk8fAIX
eVf0RyYRpR9COwqYqNjr73/7/nQ0adGcM1nsDi0t18gmcPMkrJOp2XisOMTHzSqf1f/HbAfCIQDf
DZN+zCY95EsjbyS0PMZ51mxfK6KErhCJhBqTOKSol6gGhjGuoJWTA7fS4KcigYMVB5uPzOSAfCeI
XY9FRQPNfKJekF42JZCAWOFugb/68Z8nyM1cMXLmvyL4g9keyExx+IylKQBZOAjhMQFaY6bVWisC
DGcArg7BHvxFge9++frHog8kNaPxg1zKg9iy/oPRiWnMvCYp7RzCpcHdtJmfwvPs47QLLejZpLIz
9j+cRPo4CZ/8yj/ngdU0QlgLcayd812AqHa+fa4EbAY1cVWOR0PnGTWzGkEKQAWiDjSe3tdkDAVl
D3accehh4nBx+74gj9cxTD10RESdrLBz8F4g7W611iYPP8eqHuke/iI/kUPLc1axOyw3eSgvSWJj
WEUAVtIysusFq85b0UhgII5FGcounBCFHjpzmX8AdhPkRKee77iwBwcxB20OT5yw97m1kt0D9HoT
wpAnDL2GDOuAlrfbAwJRq+Mg7nO1P8B0C2jZb5vfeKO5I1fIOxuIL6OkDxb5w8F8nZ3uIu7HybbX
3YXN0uJ/RG0sgtuJvy28S0iiIYUwRrUOLqtEpqikjAo293P2s1aHQ2fzohCSaIyRMSdEm6Fila+I
tB2yANkpJ9n9kbVnq+sCgox73tZ7+Z+5d8aekN3HXl9cVcw+7ikIBbhBj0JuwMG2ZPwy7wVXg+OV
syvBApceA1K14LfBjgs7Y4UxkY+YWTsREmQLVahqH6npoE0+xsKIpyNXSvFw5WWekOuGhiu9yPFs
VhKcB/OgGqSD8ocDCCosDWEYfkLcYWwLin/GrsxYRUG3LmLSQs0D2drBDjXZmKeMkU21FydYx9/z
tbgpLEZL8A3aotyC6QXrqQ950BE8eidbDkGaF9ddL0rI3DtTHqGAZtQHkuhd++ZbNTBl08fMWpqw
2+XMH743/GlWQ+sQhkQJY4BLNgCjXs3sY2XCw2pCjM4ekw8MR1Cd9LUjGxypOhEm6Z3t634ZTD5Y
K9ifzcn/1ZDG+xVxwt/gm1kXWiTIdLojQRJQonMJc4c1759Hk17PqBvrQclEi/70tb7Nz8mf/lO2
84sDBRFro/obEG6gvIXJT/azqqs1lB1GKfdpH2SudAYwLWg2uKhbYsosanztStST3VvoqDF79oAK
CVUXWAAczGeL0t5syQZm7MZZDH+XY2B/RjGCFPhj3P+wLKVC+SFPwioTadpWUD4KKkwcdpziwcIf
CPPoCmsIfSYq6BctGD0gBOvJCIfhN0gZLBJhSXLKnGbzj+YN+WWOlYRJSpZXQsTYw/CDYMjkVvyF
kQbvKBGwHzc/DkFfA8hVstOgpK9/2WJlUVQR0sC7R3FkFS8D/owEN52KzqgpoAfmCU01Nw0r7Wf9
MVadD7hmiySfMmTxiWsxWGtcAERiwGDByK8hgK8hHXg0U+OGywHGnP2gzBEaCp2kmqQPLLEo8dhY
9uPnbiiWmU3IExRlzNkscTpliIp/oMvc6gABqKiIm4SDeqCdLRm5j7xMty/0OaRYMpKmvvoK750f
+oLJJfNwg/lhjv3vP2o9aUDEfE4f9Wy1mXepN09EavXqrc7P4JWbR21Vo/GFMQ8BQtBNFKuPJAxZ
1obE465nXJBI0Fgr/kBEmxQcZwoMz49fjewR+X32Dbq7tslqCzyNLBZmT6hnjznLvE7KWTcenF4x
iCHu7a9piSE9QF7O/FceV9FXtriEh5jYnJT9mJL7u3j7faQKBbIKZrJCEMSTZzT8ngsOyRVfKjWA
1iccN4dugZ/7nbqCLTBmpsKl2cy5smzKMYd8eoN26sFVDQGeuT4PmatD8d5XEaGLtyWV5mD7PlwJ
IuKDuRU1HS9ZxH7Ru/M5gXqNA2XNwy9h3xnJ0wJtIT4ByHR9wfwbCQQqY1rLcg9ziIF6wOyN45+J
q6abB/JWSLBNBe7xcigpdvfp922eL44cjgEKKIIorOmmFj8blwSFsrUM7nHh3d+0Mj3rc2yPW5wz
oaW5OQu/m/dhDtmQ6P5K64QnLIyqFeY6FIboDgy07CfiHkmo+HIDw3t6oVWHhvPXwV15CN0hUjME
VDKvTrYHngpcYq0pCLskdyT8vuukwiNLULoEPQBkhv+l0qN16q1lpw/NoQCbxLVUZiIMBr7BIcNu
vN7sudPFPhbMsI/5md3Y7Tm7GEoEgU89i19rwoHXGdkaZw3hd5tzIvDlIpoYBQkud1Q3PDzuluCz
v24vBDhcBOenWgvErz4JsJgCiZr+kgDuMGMn1jP+OOKXIW30MU7EnaWL7GtLWX1/JkYrKi9cmtfc
og3A7mVxXfUCcZ2rWGFcd8O4293jwYk0KYegdysBUIRBXi5VJgokd1UTLDeve+zRJvjL8OJ1a46t
VETnah3kwJszPVfW4s6WLE3Ipehqw8am6DQPuO2tzod2xmiW2tf8uBr5hgiNAh04/ffH5JfTn0tC
DFbav34gZTbgqHlnYJAiq+FRR20YA+5ynCLuKTxWGQ0SP19WPbyKcEbLWFnxXsbPWE9marggm2+W
b+pZbzzgfgeSASRhLcJTwXTLILkBHVcmiHNn9MS4+novX7b6nODMsTAFYdzRM9IyHN/3T6cIRhR4
qnGj36EvLQEyh6IcFe5N2wuaMYLJrQq3icYQFVQRC8crGDcOEaMzuM5YH/ZTymXWKTQdIpeQc8xy
/PiIcfo4Cv4stLhC/VevLc/mN8G3+9mHiIdUGNrSAMH5WDBAMpOwBGmDqIkoyVmTlhOaJ5XKj2KA
lV1R8p4OiA2YlnNGoAMb+NhogAI7GD+RC0RMGOBqPxHEAToGfP/vuEgJ7Oj8V3MlAPOgyWPOtJbX
6BrR7VxczNBDwimBEJR/bAKeEHxOenKAYlykXl8XWXIr8HeBSQo24p3tq9BOB5Q6gSoWt/BLbWAq
Vv/OerQP1ssuKa+nUFkHU8od5MvRoYEqy2yZMYBDLCFDAeBBnifmhF6zu+JIFPYS+jJnRawiEKgg
2IB0034K7y7qHrscD9e0GoUgu2+RIqEEm2IP733nKOecgyC79KDtqFaFgk1cslvBfUHaF13G2pIG
I6CtsbYl9ntuTjwfcfVL8iWe5pdTqJ09jMGkBbiS6Jn1BJgAqiwPDazhzWhLeDcBVAuyOQ6ciBqw
3mIJ5dMLsfdFQLF1YuCeVNbpa/VP5wWNH8M3nPxRqdF+Gqh2c2TDP7C7XggNxsbgTZsMdCGO16c4
RB1Er3GAUvXwkdVcgXpXOF8ASwKI4pMCK+yCgh3LudHsTdG1O895Ufg0kkF1+GeLAl8cEqmFWxbo
LDNPc4RNT6QxcaUixAQcEBbWkXgcTXBejQg2bAjlJlLXOUHn2nNuIbrqIywHOz+jlHtixlI9Sapq
ViGOeFxmBkCg1Z8rbukL0hvLcIl7L+9PSGcpy/L5bULmNeU754BfphCnHcVRxhsZnbKy/tk3uvlB
Z5yIQkIvnju4HVGBE04tbjzkz6607yBBfxxRECMsDnE6t0C8m3SwUSIKvTE8uuushUFOS+WqDJo5
geIvjT6SzIH9wuwejXqLXX/vQiRFdayXiEV9MmXZJtkMHiwEW8FrB9RCzUjIF2nLy8rN95ekoAow
5PRmv+L+MkulEcQXzFwC7M2Jc5myAMDvhgQSiKS9MxiFdcY0HnjlXgrn3s3Z6rhlNQ5TNLiJusBk
KG12uBKHP0BGeiCzAq3L9kzAIR+ZTWkVDMmPyDS/lEkJ1zw10Ncd8b6DPO1oy1SCGAoST7ia6XJ+
e+4IF4qVjW7QLZeSI09eJPpgutRM4ZxJFKIQlhJx+ZDSSOo9QPdAbExctfNxPhEElcMHCJFVKCAW
vohn+/XOU6z62FdR1hfeTLBhRtZ5SdSE0x8XMFcREwF96G76w6ogZyJ4ptLECBF5ElyToN3FMGtk
j7EILHnkjkFli8sbUwXi1qVFs6MPoToVTAJs4ZgIgnsaktGtPj7GTlBk8J6OGqENVClDa4xAME2H
BZhzDrycq4MqFFMnLmZsk0AdqA91H06XDLUDHXEM+kh4GS0EEWhsFwL4cESwB4UQg1xOaCdGPkYr
FWQQnao1YI5/Da6MX2THFRmgP++oGR8gx/RpfubHWmhHycLghAWLJQ0iI41BGEFqgDyYGBo9SFBw
ESR451e3BYMuZ5Ts9Gd7AkXYEzk+m3QH1zWch7+HrQffsebIHlRX6EbmjZCgT3SLiu2Z9CJShI38
yMEL5q5SKTtPjr1uTwCGeFhMLkZjZd7ljNv4x1CjLN2+L1Vbpgy8RB+7A36sk6vFjY095TXG9/PM
aKPk1OW1d6gFdDsdj4j50WAWDFcKUqEqYl7l0BLhLfxyUJEFdDFiqEi+481VZtyAOIsnFJcUqdsl
swBb59cEVIWvjyJrL7gEIvBE8XAtqMIiqhhqrKFhDYPHTMS8kQSDJ0QsAz6i9h2/Dje7nDBNhxrI
njSDT7BhMMwAyfsueiFFh8zImrxALLRnNKXA8SM4spzxJkfFgDnXQgwhWguTLjTXzg8ViGw25lAI
vDuuCCXS7FMH7/YeKpPXSUk6cruYsCOsBNpZi1wCQp2DiuByyRtOO2aMrUimLmkW4Q5fgMJJ6QPk
lGefuMZQzcpTiXZH1DEIZ/EDeBGN2G1v7HUmlT3ggPOpdjgSuzFV3RhO/Q7QlUpdHOxoHG0JoxY6
YPjyzPQNHIK4wAfxm2y+8wqVOdm0C3y9EKhRIi1zCBsIiOw+v1vWwWISbCCKlDlRzosGgKTDo7RE
vfxZNBQ2LqzwuI/vfxFfMag3mI7RT4ybpMPz6o8ONpVtKL6CJgO8DywAPnaPhvj4vJcYED3m3LyY
JYN7jpb5tmKU/MJ5Xd7pVo2Qi5jccs3BtdPj3u42eXmSd17lMGyBRGG0AJbq4RW2PnQK1dCeNr67
D9V+ALz1bTzJ30CKwCGcvkzZ0VsjrU4zEOWFyrgFXpQI+Lss11Mhp+IdaJuf0U//3jsVx30279eD
FQ4Wz6vlk/Co4XhjkfCYDfIAP3qIws/eDDSANj8vyYo18irosXn/nnPO3fZYHfHwXd4hFPRt9Ox3
yn3ZqY5CZM3Yk8Sf7ZcHlhAsxiUHlwKyovuilcJ/m9lSu1FxUcAYtj85P8gSo3x/+zqPkpfIfbTN
ha3MmbY30pC9wn6E/FFE+eK5UGRjcJKtz/LOC7XYvUO6Hz15AGQj7rYEMRInkQWkVcD+NuroYrY5
NJWQpu56gE0KX5Rwx8zUefLCizcZ7Zoprif9CSLxaU24Ot7o8TUz8o0EFZPPUeFDt8Jq1x8slRCd
vuJpwrfA7DMBdfiBb7+aVSNrAGUCg7fZkFJigUUw9JwYR1tG6lCZpSC4b4DvbXYfQnFEBu2xdEna
aZc4tUCaOQ5pbpM75ADpdJt1U4VA9Gk9OxVBOwGan0H/pErHxLiP41llM/qtbhCnOivfaBgJN1C3
m6AamBrPlwrVI1Mh0DhzWCUQC/K5tHhMkC68OVgnUPQbJP+4NCedh5bG/pyKSAQFihkAE2+uNjGt
hGM8laZP+0OKe5+T4Cpgxtqa3GhlemzP6WWCFgMR1PgHysBniN+xwkjuwi9s9IiPfIU9LhacXQUV
TfJFgtkt6KVfpmDWxcOkHuID/kUgyaBwNMdfDxMKHjMHG4vzigvH2eLmGUX/wjWh7NXWe2S1G/3Q
AiBQnEcZviOHe/yBCNbAiy5wELfqJfNiu9oJwR9QDpbiE+prktjO02862lUu1KLWVXCQ5lBp3dHu
m2YMJSRPcjKOADkUmVSw2dOMR4rzCnbO1D65CRIFioRdvdfz5LR2uwNWw8TeFW/WOXnAYIqChwJE
YomahvHe9OkLl+PzAYmBxcQuN493zncmnbCuePEAUBvqofkr1Ri6e+r4MVan4MQQzi8A+bzFDzEp
XLFczJS2mEaab49crUXlZH8YSHvYbT+ON5dOGZvVHPcunsdb+OcOkaO3FsBhaTEFGrLjtuXqS3F6
hURo8IC0NXQXnk4Dm0Jx5LHs3LYf2HpoiiIFHx4hRtI32Yxu/Y8lT9Ddfdoyj2JoM0Ecv9Q4fEv/
D4bqY/EF0xBTKDXI4zKCMB2KVzvcCMTzFrfxCJttbyhKzyk7T8LahIE5ULTAEPh/WPraw6OY2IB9
4ufB4tABKi4hdWv6OdaJ4oBFCEZjHcgHLnDOEvBtCCebJR5YgriUDvm4UKmh79dGexLxIM/lR8ew
klubzQka/XTqJUxluCm3RJB73qAzIoZsEOfwITggeIqcGQRnQdiBLL5tUB7I/5Kq+3/9ZGhjKroU
KmsM25h+rlBZs3Nz7iKMW2zpAGA3Vud0YjLgsE7YHtANWDdqtsVjpgcNB5tdrn5kIV9jCZNgFAFb
nREp5u3Vil5c1A8462ElFXPt34CoFAeW0jCBKT4ldeTfwKZ0X/PeLtvhMU6jn4kqyJY2GgU3WysL
2+S1ALlLBx+G9BR1cHRQESGUjRULJR/W2vIbC4khVuYPdDiMsBlBU3OlZxe1VGOVu31rU2qvWe0o
anw6bIw1R0A197WMx1R8g26BRpn29F9vW71ohxnIWyOvXpbekaQACqyaodGhsWKUuDKQOXoSPNsh
NEkTEsbcwfJlwUJ1fqsy+GrAMmQvAnwyK2GQmCG0U8IqkGAAbblIvNe8sLccv8bHWJBUs1TpdgCK
7Or4zxXm7dGYv+wb06+zB71a2LzHV1Ridx8xFdaZWAUyOX3YLGHagHKJo5ojbJ5gmYrKd8C0/o6P
vOyIZ+iqY8YM49JCwgEFjEXHJC/J59epMMNcdqLD4pe/uoI4IXRtvISQ+WB15MzUN5T4N5SJXwsh
J2xQuvaZPqntS7T5OluExYARaP6EP/uOJtXur0agBJgySTPxGUdOrzCqCUB5/WGLlm6Box0DumOH
XilP6c1zZkvEiSsp9R2or7opJ1xHUHqIsORk5y4BGTbl5I4Hpyqg5ouBfv66ABB1eJIbEfZi911B
priKH9YuOVXAE75rXdgXp+JVvtAF3J0KHsKQsXFtXv4INp/QuH+YxFPG8Il/4Q8Vsjp7eFDXbhg7
cX8x8QnwcaR3dpSNip8O/KIvSrstjMgr40K+gx/EdyOofS/LqSbow7xPVI0i5wPjaDxa3ovfpKC/
QhyGkgLlDIeFCNgMURfQmn6IrlUR46EVRBDH4U8AODMtrjIOJiGgu6AJgdxlqxNBwxTKA9nB+IF/
YF7mrEvabnD6B3L/HxN3Ma2nWwiVkOYTeYIbQN9m6P/D2fEKesw4OL0tQV15/riI+LRwJokgV1f2
j5jKc56gB6mWt0mTMp/FkB/qw89qdgyonh7GNuj+PObIs6dTLWXOrBySok6IBcaAHIHNrlr2j5Kv
C0MkavIsM5dwocbQTpg1IRFhoo+G5JiBFwpvDqti3qVYGrl7xy8MERgSTCyXQ66/Y4P/meYoeCpo
Vp1ZepThnwChkZNEiohEYrnDwzbxS2T9aRnzMmolkkhdLh2mp/DZLbF0P4IaMeF5skhF+7ngk+TB
hwxv9L/noHDwvDh/sG6McaN3eEujkC7Gw4yRp6MuAHhxFuIpUdoLgSO0DTRUakw7As4o3NSv7vGN
KSAHkErDRxp8BE7DC2P/AJk/XGAWZytiKkc0SMMNI3uPCwzrI0y1hF3TCx3Ym+enmzPdZj3BzB7a
LaQycTYKdEiKe3Q3x/84OrNlRbEsDD8RESIgeCvzLOJ8Q6hHAWdFcHj6/HZGV1R3V2XmUdjDWv/6
h2JyjfuTgU0c4YWci3YL9mTe4+O6hpQ44HgvOTUF3eCcMVxTViSLnuiwhK8k62765oAGPUmeQbkT
zIrjBA25TRnMw9sRAWWTVLQdJB2F95pxekhUwxZeI7gsDQVzYlQ2RX63v5jpsJw0WHZwPiFzYhwz
MPmAL4AqmHT9cRdiZN7stcUlfi7EOKlnGVsdHdGS00rgn8aEzQXaC0kN/BIrQ2yWqGlgKwc8Le+B
juflNmOhfh2OTxJBvMjBdc4MjhPFZmIUY211nFU2RhjN8gJwi3c0UwxBqcTuJgYBEIGGu8ZqGuo0
PIZWIs9GpslwQasClFPYptFbQWDZ4byAVcx9q4rjjfuJwO89Tcv2ySQSZOaYEIHOJfyxxQsSY7iv
I2Wol4hcAB2DaybmFKImoo3mZXNhrc97VMfXLacpd2NvpHC1x28PMK1ZYQGSkg3grPDSj5XJbtUQ
bXXq26fU3mFf/8ZctcyIM2FpwQQMEC8yUh5X8Wd12774NC582Yv/CoiyJxPJ8BQXMxtX7PDaLWG5
Ay+eQGhRBbejrA+JCRNWNjV5tSd6/jIqYJZKLt2mB6e3AX+4o9IFzmMhF560qX3uJBtWL3R0wbdF
XUfzzo3JymbVsjv1EYMtHTvN8WsG2sDMlbOSR2V9shsPHHQwlAAXgOnDJkCAGw15n4RteeoWaqmJ
HH43jBUzqXcEPJsYWgIIPylYAM+LZIaXCW4VPPERz8wjCHn0XnAlALZDp5/BHNqfrAUhbeSrxnU8
TtAjeJ/Ofi9OuQ0oVYJUqxxlzy1kVc41yT/OBhNaSQJFHzuhPha0RNQAEJVM+GTnUGbuDMQqufqm
plWz3jijC58LvvsNiENcMf0FJ4pJ8/kHlcmWA9l9Qre7RN9lx5E6IM5dt7itMUPi4wLDC+7ancUa
QOz+T+kVSu5HipBt0fgCvGRwHVGryhBeuGG+KOTu6CZcKjyAZT42fqAfHLQMTAJho0fCM4v3iBmQ
QemMTNoFV4T7CPrrtodMZZSn3phbHMUYg0sH3w+uO52vJy51xJDEJIjSHCbAcbQzrM9W3FliwwP8
loye7h4WCJ23Z8k59xmMx5piZIUtCLuOuk2QZVfD4Gcv+N6xIKiTYgLqxK48xd22nEFrNRMyYD7m
n2AlMI3/e+SYd6IV6eAnMmxnDlA4sssDH40vGA+YE81eMe7cqx5HLXflffQH9TW9xlSbnJcoLfQI
BqN4/uNPrIw1/xh/xqg3qhlEZwZH9AFf1PoyvranREyAcfElhKyF6wE3SnY+vsaw6+wjM0PDDYuF
SZIOXvidNciehilisUH2cegbkdi12IpoC5XxHr5NY2YKTBeagDQQIOQr5i7DyW9xtp58OTGRqJOf
1ZsNnQsvhysvfUNveH/RDLuPoy84Ezq2HtqIGPsPM5z79MkLHRs62Sj15kR7YWtLTbZw4LWIRp9A
EIFaFN+j+7QIjsufo7ol8nLhjg22Y4FoPrJm8mZ+8WR6MUADDjnmAa6O0WHS2yiMQdrvyBCF5nui
EpwAGWvygGVTuKenufxOgGlsOULUzVsdd/55996gRntN9WXJNMFrCRtQKYDMR3befQloQGcHo43V
dQNMFwoxBN+5Hr7XAq3HrA9NfSjBasJGjnouBsvkZZnbUyKPjJWUHK1HUKD5eyfFQYg0pr/RHvXp
8hfo4DVkEY6MGFeVH9jaTvK+JYF4JOiMjQVP1ywhSq206D3p8x7PbN8TjbJh/h2O9on5TJEY2O/1
TDzB3Wa/hSk1wSkM+BUeaTQIHsl59Z4D7vG7L8kADxIyZAhNnGNm/9c3l7RWIFSgYG5vQinnUIIL
yB3Ewjr/8cliCoMf00TBVuhnYOXj9+FWm+/DZcI7f1nnjk62wrMHO3whIQJhoo2WOcEaLA4pOs6Y
UEx+qjX8e4QajEJYaIZ7mWAjQwWcSm/iFoRJ6cUOIT6d15Qk0IyA9uqwgmPAbeWiVsE4ZSKyywbj
3wKzQPtEF4cOekSZrFvfbBALBlbHV1a8U6gv2+TMrLa/VqYlc6a/+5Vyn+sLGkW7EBT2I5Q8ZXQl
5PQFZ2i4gpIwE6M1sfavzvdDCSkcygY8t15w9I0ZPqB3kA+IORziAOMedJcrLpGEu9u4xbH0wmom
QdIVLpP63wGN5Wbg0HQJ7AWrDkz4++AarT1kM47u+YV1PCBH4DfW8if8tkdOj4pLMNyfRU290ZLu
e7R6iW4hi4ZzfUqLZDh9CItIYSHQM2tPIUZIDa5jwSVazKUckye2r4uYyOrA9PEzYe5Z5rpf45yW
4D3A/xLmG+79oLlk7ZFf3cWvfW/RY4og7wyXPcivIZRnBrhQ0aIL1+862rwlEApSOHgylzUxrVAl
H2IudbRE0tfzyAz95VzxmGkIjMEYtpmpMAS10R9/DJo2iFQLfdVsoU1yMikW7m+XQAx4cVeFRWeI
8oD1nxAYhRPeACEqjAjYinR57UZ151ArnC+Be3RLEDYOmJIC/pw5GYQ99zcT5Apx3fCT54NMJ5qA
P3EvTUurNxJgG9RRAYRjmMyxq40VUA44Yvhq3mAYvojs0GXrCP1LGeNc+qf4XLmwrJAj/TxjhVcZ
CPcb8pBftbBRkGywSwktNB/z5nB64B1NDiSoOgCs/jeEHsDxdkp+jN/4jGZz6AfsPL8I3hNiDEjf
qzNM3Z3W7TAYr8M+UR/4iQYEnnxJ03uNYfoFOOb5eBe2kwsiV3gY7DXkBIzc2YGK2Z48VbfejEsQ
MA/zMsHE/zz9weRYfXJs+LvGbdfg6f3ZIyihD5MJ0U37cISnP/9yJttodMbi44fwUsxCxYrBMo63
xU61+5WpwhTSrcHR46SDSdTnWOWzlGExTyEkMlSmuaHP8Z+7cvvL2UAIhSLhl0uZ4YmYrl6gxhVk
H2jzbCy+RuW0bJoENtvD+6XYJS6bgNrjAg6OCp0jYI2fvphXIj8+4IwZDJHvMCZN+rTFUeXXyJ6A
PZx3oGZGdlTtIoaKCpWggwr5sP9CXQIyvCOswV7d7CcwFplOfGzQJSkCcHTKHW3lYPGlMXGvMyNh
S4CFEqo608dzIRBs5x3ev0CRLAtW4pkKi0RasQlglLAnJP5TJqfNx/m7u01+yo/UkKJsY0jM2J6f
4IhJOsPmcR9yxpEUNOboIMVSpgKKhNf/1sEcatQn63J36GblsptV66H1Dv4gFLGgUYmRega1ElUq
RNm1KF9u8JDIdGfTtiChD7I7OB1EH4tx9vwy/U9rgvpFzcYUKHnAj+Lo5FnCa2ZQ0jFewdjYqbxC
MXUhD9UCdQfdTTTI2O0FUkwMqrLu7Mu4hRiNUyi3CBzanUq5ITFm8sG7kLNVk2NSTe7JbazNeKku
gVsO0D10BYdGHHhFBuhBZ6pRTQlf34u1EnDJh5YQwJ/H4T6dd0Z0cH6ldoRxXkzEVPuXG3FzYFm/
rMOABw9X8Eyl9eXcqMZXQQNxMjmVUOWp24KZFOlymVCRohjtPqPoGjbI7BrshL5chhAQXGpxWiRT
mfWscqy4t90bvhAfKhewOOuM4wzUdSHaI9IoFq/RAswn5yxiSoElgvAm0VaiUQc4pAUz2MDK6IaT
4netOzoX8tEfuM8pcwqnTA2TLI6l4XJUfe3vuk2esGIC4WJz9C8J/Oe7T/pKgLQfNovPJoGV5Cgw
+fApgerXQPbsdkZGIp6K4c1nXy57YRXk8uxA/aqNoBdRQ/FNly+M4CJ1PhydaCrET+3D3zybKslp
hIZkeAVbqAZpRin13lg1nUYHLBoi4hYTg3efQ6g0K6zw+QjsXqBZlTECDPEiK2IiU/LfEo101O2e
UEui3wq+MNQ1+nXm8I8/aG32QmFW94l/m2sAVWekp/foMu9D+v6N0LxTSOCsQxfQVOZ1yWWFZczP
phMU49JrIrgrwO6eEHDhYNhEjGz98dFKscH6D/xDki9iIAnYbpR024aFcQlfKw2CbzOXl5+x5JFf
E8FJQG/7DEsKz9YWQoe1AegxFjP7G8Pjt/MjW7F0HiGUrBFjOeJqbIQZiBJOBATXKbALTAD9PaKs
FryX70KDD6DG0K09QhhX2I9WkJT1qKR1euFfIZacKEXr8BW9Iji7wtcYh9vRZYNNqxG/swwUAiQU
INvmEuNx6jvdadyjAFmFLF62ekHl37zfeMCA1n9Sil0SpTW3oLz/D0oO2wDCxfKtUWqp5N7wE+Bm
EIzN68btNyHwmkiPzWwBHO67jPdQVd9JL2/J8UIlCZomfPGl0Zkoi8bl9/iU5dkAePUIiQRNBRYL
0NFZh+/AwEMCJzAjxo2ix89o8K9oR/2C9L/LvGDCed7hyDtWiJt7LUSU2sVvo5sVcVnfkJ6Zshhv
Ws2GSv/Il5I8/I3t9R3ifS9+ZBqZLCK1fQ8D8YYedYCESsMoV0ppFRyQYeoCPAysXeXcOaB41WuU
XmPZGzKqfXNWEStpLfkmjixkzNR7BNSjKWrjLxX99jbfSrDYhuD/5xw31TsETe6LWRk+018I6sUD
TnuU35zTZB7gicWwFh01gWAIjh+u5ikLsCy4Cd4Ln0rCXwL0pb7xDkQOiEE5Q1xtiPchthd8JBGs
g46wD9yAUyr/WJ01+Oup+PG86GqFCZyY6FovtGJc5e3sFN6ZG/845prClCHb2P0YRvvkPkUvQMEg
W/dUxlCAYcEn7cPipdd+1I6uWjVaVCwKqT58LlPG2YS+TsnsjfjJwKGeypkMzIiwERcMETehePRX
/sTYtzN+GSQPBKQYn2gWGVUEzNlE19G0nVNMKxhrClUZ8D1DklDGgU/e8kur/CSCjJ7jFofYjq97
SnSnwGAPXQPTcPe+hi5jLofL77wlkwVuCyNja7Cv0Ydwo7CBoDSazP5Fb/DbVhBVFCAoWOEklub8
z/PNf6i8yp79RMKIffFjI0oqqgEoIqqwlhXIf2mM5pjjzkhXEwp3fwd2bZLjK4f0kSYhuhvEsa4B
pIKWjtopuOJTIgj/4nGQE8Du5L9dY4yOnu9czIUm9jfaDnNmmBN1rs5I8+P0viT8a6u0PxGrwOMq
TzGZiH59S39ammB9Qf6MyoU8RpVEfO2X1O4DavJVS/A6ch2ays6SMSv9wQ+l9ITYABkLfhHkIg6v
9dslfunKxhywNBhJAMzHCroKB8vPMbL3ULuJ56/Qo3N5IrCCbBH31xTIITuBbUHyYXAmz8KA1qBT
Ww9R48w1gghHagJDo6GhxdcGcMn6MqxAwOD8d2l+Qbh4WhVFN3aRIdaoF1cUlm/Oonrbc9ngcH4G
1K/sEWpcDmqquDkmf/HXPUftgQqrmhbrCvf90m7BXHJKyo+Fd413hn4wpX3FBBqfZiBg3PKBZIVY
90oN22zIO+1RdFIzA7tVGCxxsTjYUKSAZzLHPrtwcV/evqP2Yuu5hEEe794bJM3iOruQcMpyhN50
MgvNFfwUkOjt8e68F9IfgFFOgrl5cwi33UNE6vHc1rRaX+gfvYyRDX2IkXW0q2e3BXcT7Zu9VCgd
9yVLmc6SW+COnIGXhB6ctoJzvGcuB4EwiSVKYF9JprIQmpt2c9tgh0zp5lHpvUHjutU5fi+O7oP4
P/jdMEz580C1JZ/Cip0KDa9ZDH0h4kDLEFZ0RKJq1dg4Q1EhpLQj9OBsBc27Te5+NRVpCXeNKe6Q
ZgRqgeG8MpgsADKE7fKqCkbffWJlEAzU/FDwDMLwcPeBpHJllWrhNRcONUEfJ+7TxojZOFzQqKbo
r0hAvI5ubx+ps9fOP+yOK7cBpyPzN/xG+SMqzKs1DMcZy06b5AshBIb9/DyuxqhjgGS+5nlZwKAl
bXSYa6ksDBi5UKEYFRMe/FmzeEnM0cTfOYz6Nq0oDxZ9B4NoFXiQomPyN6Q6FlKfT3zKryhdNItl
IIqRK5o1nXOHPEvcsPk+i1OZNwPhBW61mPaggMNOyAgMFyUSuBZtp4xBeEgFxlPnMMDe1u1iinf+
D1f3kNkf0Byv9TNqC5ybRmxBCa6iIE0e/zQwkEM7RyniFgRgmBCZoCNV/0lJL3HwKTyoFzP3Qczx
nmGfxMSFORctE1hCSJ7Zbd26L5yi/h9esXG4TS4M2eePgbj3h/huYhzkXNm+eDOJ9N/Bl6cw+laQ
TJvNdYysD4mZoH46z8auDRNSaTUd7oRmi6ddmYoscnWRdWjkQN9N+WlTOAnCe8P5ua0oKJhe2/gE
IFt/5AOKeQzuYVXMMGITaSnQ0hmSE17CxtDG/QlAw1h5M9Q5erLIhkBkxd3/mL+har8XNDXUGW/8
pqw5mh0hEUJ8AAThsf7+G70YAeGXQBesUei/qLDInD0vP+lgrUfq5Bjf9/1FQ3QAkdtiObClcl7G
0RbRv+1C5uH/tdvrDHSCqIkTUxnQ8rCcwnBGYCw06gjF6ZAYNkFTQYzIvKmYvL27wO+ZwD+E2KlI
elv4Jx1yrs9IBXC1n4Espr6RRr6UkANzFsCdO0ESvALztt4FmJe8pNlgIfngfflwqvmCIboRM4lP
glUchyW7faTtTwg3UkH+FHIsMCe2mBr/EAR+fHEXi/Ez5IYYnRwKTKr9DxBpTCKbfXPQGiKdQYbH
DiK8Hm/wGyuKJzZ55e/4ghygR2cPfdYuQPAiGAVrzWnXN5f9+lt8vDImNwyp67TjgNqWzNOA15Pb
/AFWR1RgJjncN7EY7BPJzZZGuFBN6XgvCD4ORYB3OH8O595nhMiaSxWjs5awdW7Z7E1P3guWBEKm
w9Ezf1AV1XtunS3/9pgbcAc+dKav8ESOOupseNcm1dIFxg3D5rwPAydSaSL0qAPOeKYyOnmO/XHj
QrR/2K/OOWUQ77FI7VOTdngPw4+hPq1pknM5LMYMJEmaYTQVUutiV8MMnG2ECnRdov/DGhIpnGIb
A1OdFYGwz+RAkrdXxAwC3RX1kjDPQY8d6E4HHOwzHjbednOyenyBwrmmTUbaFKdYfqLIx88RpgfV
W2cNFzJKYyTY/ESzQPL19fnXQxiX2WX9e9iyHqhV8MLVIXd+WwPX4VNG2gQX0JaPyEd7J0f2C2gO
vtUidAAoQ9m9ARuoaVlzZLBFR8Ov8Zj/OPX8t6MLOxMaB95CkS85cv7ijOkBDlFsc0FyUJJoqzOL
975oMylMdzoI0TM9tYQdWHVv86X3WuoM3iPQXW5ELkMwkQ7wAEo97m6M26J6UcwuB9HmPMddqoUk
4cF6znr7MpQd8BZY7LUuPlmEndLh7J0TNHBnJg53s9pcIeJfGf4xEQToFBPRmhk65wF0PLhokLxO
/iB/VuY3rRYdNzv6QgQYVIbstJHWWuwWwfKlykIuSIvUidvwTvUSFNtTSneEw6CKTLgSIUN1foEx
UFRUKQwdy0h2DeZJEOQwJgEp2ED+w+P24p8TAlHDXj6MGQyZ0KHgGFDXLJrFd9uDlKXYDcJBfusr
vlI1zoQUqqHSPahIJshGA4QJhvOHPySHtZp/aWQ/LvhN04MCIGahp+1j+0VgGH9ASCDtIVy47l97
hF148dzAeqXG+lLUeBVDOsEw+mH+pQUvEnPJHvG0w3v6EdyLgHkVg2sZPje3eiAvARHROL3W3X5+
SdiLZM9TQpzFVUe0XDdCzjxnI/2/wt9BQV3CcejoGcG9Ux1N4eqYtUjgYxH2K3kKOyd94nuFFyqc
OGQpsTpl5dKv1+l7C612y7ybhqGBntfqox6evvjz0cyR7Bo8x4oQGEO848I7zu438tDfgbLjFAeo
+y3f4uKRLQSdwQeH2YE7yOiML/Pvf3hQNbfl5s4zhvoyMdySG5hikXC5pIqEl6WRabvfUpSPn3AA
/Xb2WayL+MW6p7TGq4irAi/fsfGg8kXdEf1SAuSV5SPBsxyWndP5d//9JnmXOmIEBtAjw3dwQD8r
jHf77nmppBdyV/jpxL9qzJuGsHXA14KKJB8HeTB+etgNAlY/8q/XUIADg5McTTZ92gAvBRw3qJ8s
9mnn0xN9UHYffUhXqfrmO79WYJDRmYwpwApc5d9RCTYOnQyvGy4LmEdA9AhRXUJnJwA/JclYIXCU
hXSVRQQvrLflpRpUHgLJFqlgPcQ6SEIPKj09l1OBqw2ZRznq521Lqh7KLg1w/N6zF7tfiNSggoQO
LdA/TgRaeBDuTK8A1homJ/XIVWxlP9xjzwc0hVAfybgyfQflgyb8Bk0BuENaXWcfFmvGAkJyBf5z
nTEodmg7Q5jPIMq9HfmeE+KIzRVZLQvmkEBXFCs4ayvZC5hlGLwmJ5/fzefgt9KwExDlNDauxuun
o0eaL6+kaQMF6f/QI+NsYFbMARQ/M8bcg/A1IaC+jxdj9Aza9Dla4P4Dh675++ZjwX6jIHmafSGp
fjNS+iJ6bD0y0DIYFTgywXGiesK40OxFeFMzgFSze9TPxCiIexXPFlBhgbyd94ypgH+egYpj32c/
8GCJ4tbBU6W0QTQ7f5wFNmie7qig5D2OgT4eiSBzx5AkdR/5YgxUtiDzKxjgBvMUIgtHA5mCO1SE
lxQGpclhDRYPzRHZijRV/F425AGc3QuDVpB0MW0lPY8pNA8QwoYFNtvte2DPqC8hnFg3CKnX7Lp+
ITsEOEQ2GSIsn3+EK3yY6Uw/Qa1zRbMgwUQM9zA3alIZgo9ZEIctBL8omLkRrXXlCqZxLAy2hW0/
ghaYA08A46sw3MeTRnGFlFE8jYUQIjPipYOHSuNBFBacSYC2rykt3yLDWCyeOr0ZUF3gziQiNUIN
r6wqMen9WUxqPawavQdWSfEpUVLGQ1vJOU6Pfo9WvXa6BcBITLAJTlbnNfZclDlIm5yLV6670U6Q
6D++hNXRLbn6oJehOqlmBMOC00AEIjwA7h0WWaKsrC11oYYbd8d54RRhpBKV0GKkj35jK7SuuNO6
B8NcCdz1aH9ZdDecZuGUwq7BcplRFB8sohs8bXDjxM2PiO6rkIJo2MPM2uybEFKXEFEs2G28uMVf
Zd/XV9waNFwwmg3AlVPjbkETJoGg9NGZj87EfRCYBI5dee+/I9b4hFry909yDKQV3AQXrm8IxsYZ
SQOxkAmzRjBI5po8VqZn06yjD3IxedQs5QxKm7qEA5AgHBesRejRvvT3nTx3+sC7MQ9m/EpPHp2m
zEAyDGhYhfCwUgiVbAJiVXysTq3vApeH8TH+/UkRpX2zxREt7E3hrUAUWxxDscXRt0AgYFG6PyrZ
4/oI2NB6oBBRyVkQyfnvT5v2hFPriL8MRDFTfYVXG7jcl88wR09U0vBn/AMUJmiZYkjYQ50N2FmX
yYcJK7Y54xcCuw0WqhjJGsCVnLxzJe+t+5M7rlGUhvg8fXFI7xjGnRL0rc4NuF6wkHoOF3dW+z+z
QvXTWh3KKaf2caXDXB8mkMjvBlyVPAZ27oNRIrKqLwWy7unbB3OZ607xQ8bYd8YyUT0fygyYmBgj
/+V0+qxA6+kaKfTQBZGVAb+NSpP74FCHWvidPfPOZ/QXlJvXcjBj2IsYfslVjv0AjTpNsytWf7nR
dwzl+X0FtpeMWOE9Q1WH9RqJkAoxxBFy2s7R4LbzihkWgPGqtr57ktt3RsFXoyx8w7Nf8vnuT38J
iM2VXeoWc3j6tQZjBwJSpo+HWVIKkJfy828HCVH/dBCAfhEkJxO5QoUfMAkE55N2v+jBvzG4KIf5
IGGqBVtVsOux2dquW0pXCRXJEbk222aveb/pKxqmFAw73HqBhJ4+cwRmpIx5un27+OsJoI5cUuc2
mgvUTYeRQGNvzM+U2eiGtkz7C1NfhXXY/nCUvKd3RFUxoHoi7Hqe4z7hOSezt9cZT94RlRU+jMa/
Hc4J+T2H6Lc+R+I8ANkdSdsvqhY87v9eIPzFbOhBg/2j/wOFeoRPi1LBOvvl5pQc/wrmh0h+lsL/
id4Ci0ec4Mbn7XhHcWng7yYTfAsHAhgFfxX8FBUsOBgp/Q2SfsKYAofVytJZUghR+ISMSxyq9lss
JQNf4LRYMIxrYDGJLJvOO6fS9r76sv2P/nDXoymTPM7FBLoDvsNDx3BvNDAAjGe0539EfWEujQGl
SgfHtMoAFeH1OqeAJphrjCNTiHdAWRrQXpxXMPiFVeCJvLOagmZNNWHXwZMzEm0a3ru4UwInI9mr
1wQC+HrKzJehED6WnjGGAJPWBCXUM0w5efG9g2qegh9FNSxfV56+33bL1dAQqwS63N9cJjxd+AtH
9yKbkgCRoy595QqZrnCSMPcEtrGgWjmM6ycsa2ruoEq3ZwYRJEutb0gEO29dJn0+/8877QEcEVzN
ecn3h3fRBfemGKD+hszSja9ogS8UbA2upAM+WsG8gzKR8A23A2osgiEhZS9PS444toqlfJsDj5iX
TGG63s4ftjCcAnsU3emZeg+MCqvjEyHMKBjzR3wLCKUV2CLHDY0QoTqvSOAvBvdsbXd5ZTJw0kOR
IiYRIkdUrzVM24OAGRvCi+Ayj1T77gOKYvA8PQkcEoYPNNQOqsHJY52BKaB+NWtsEuAOoIajGMdf
9ZZ0PnNx9Uud+H8sh6MqeayYoLCN8IGx6ChdPT9d8OjBbeZgxOW83DDlZkRdenhuf6kqKwTkn2WB
OU+bFHMoLcywHxs+M4cE5BNY/yRQKDwnVgJ2wGXY8VO05fq2KaAQBzovpJnpHF3CjXUYVsujZA2B
SHX0KM4DmJ5XUNvqkJH9qDPo1AugyXEh2Y2Yvtst1O1bSCX/xc0aDIw54sUtb+MXGw1BMFxyTKjO
1ueMw24uPSy6R46pApyJKEsYYBR9sIEAvchvhofrcUUgB5v08cDFD6VaGNP7glSyBksk503liB5g
9AmYFTLPxfxMaK3h04YVaoOnfd60u17+m1wX2I41d6jSLa0xlHWkCD626KeZhH0ug18mvqJ0Eaxs
GTNdHADIO0EpQ4dFz+/VY+4KspvhITIOFhJ5JSFh+UdMp6mtH4wAAUGBcncKicuQVhEW68FzDk3U
xbmXULdCIy8JtTidJfTy5egaDv7QXFcWqVEQNUuXyEK4OexJyCieEoK0EAhHDap/rR4yExtlqraA
uceJRKhhAxoJqQnFdWtVxAc/XW0LeNOMGE2csL9rRgM2kEvUtFfvSahftjhXDvE6V8Le7AhLB1c0
DvnLphoPkUZpuCU2BFKIQ02fflafVGNsAxXE/hHfQVto07EIYxAskVzkFHCdKAzBDkzakh2Jy/5l
e14KLEpx5tSbDGyvkTQClCg9QGxGf0LLZ9fJJXlNaf652lwGZFD5ShZWM6tDhhco1i9hPwFRx3sD
PkchRuuC9II8RZ2A822hmeu2TE1Xjj5oyTlvHwHRNGiSOcU/XC9Hl39sS0uAJjApYD+S/Na9DA8B
USNtRRd6scGdIAEADtAMfdH4nKnC1LnQGEmk+ehoG54BYCzp49hoMKCHCcbNj0s0m+Ztltv+V2T4
gibUhEvm8s3ssQni0vnQVTkFXCGwAwfF8YMuvcZRbgPt4L9SjIoQFPkdsNz1D5RD8O6t9KcmCMqf
EoP4bifIhUY8mFHz3JjUetC9T6AfFFt0/1Q1JNVawFLwl2grotf8NhZ6uq/3JM+XETjamztGgcjm
oa1+JiwZFeKkQyFOfxRUewFt+qJ2gK6G0JzuEZCF2/dp35eg5t3DP31HFUZ+bnmxaXY03TVA2Aqb
jfvgMT6c5mxpODjV/oOhmhy9s8fXv1Kj6PMXpV01vsOq1Ucl2oNuTndazdDo0YXeZ7g5oUS4u0Au
8HaRXAi4AyjZ/7tDYoVHi8dE4+O/Ba1VGAVBYznR/TF3dzTOSmWpLA3ARUzT6E/Fu5fGwoVXMILv
5osS6r9nJYCoeBi3qQh3gQAY9IOQgA4CUwpYOl+znsC6esKZJ1raqnDvsEVIVIUwA7gI/jumeYXZ
X2PJZs+FIw4ma2TsoMeh9yefgMP6B9FL90pCQsdNJod1YGAubCqMqLgYX/lxpzIp45LYd6PtmZRK
Rqg5+7WPb+VJIcDvAa8cCsZEpfYyrOu4P7+RcPcNOobk7eiKtnujU1QiWWnFsJDxtmzVc0p75tIZ
ZAYtp1xv+dLD0ZeKmGIOma02ei2/tBIeaLM//BtS2QPIfSflloWKflazfqlGZeVJALq2ApGCwRAt
Bu3gHwv1KDuDr3W5WSX5hARNfqIhpISXBZuJACjGXj/EbsqIvyDq9Hm9jdmRoW44Jbga/mSyA+D9
4MKY6jmJbw71QoxzCx3ykHALXfy9hMw8a/LfXgUnK+GA9hZ13m71KejeaYsNGLghWDPqEz6uwP6J
c4G+C77NR2JvsEMYZUCIGlr8mmIoNMPIdeEN9m8Wvx64iam/bAP2oSEUvj5wKFmA/YSzSpri6U53
/Fe5jBfCctnkz6z6mFCwz1h/8Rce6uxhMn2pCZDDqCMxzuuNnkSlQBW6CzCRAZFCnQn0wkSAf8iA
m/kAw5W/IyNJinJmrjsE9xei49iIkwLFxWf+Oxzng2l/RTkzpN3Q3TbqQiBiEh5/c5x0LOxExp2F
t8V1QhtC1fEg20uZ05tESniLb1At8YBN4CU4X390GtPiY0gyQCc0yLjvoUFMmJqoC2OLTUCKKz4q
y1tOHFn6QLPSpOVfEaoRm+u4eftFiDqSsktzDadHj/s5QF+Bk32NewlnKkce7wkjYq6+GV/tsqpX
PVbk3w2l/gHreCJ5cU1GrfENa5/8SPT3dQobNK1CKX5Hg2WRn8P+6rH8Zcgksn7aW4HL6hNSUVMF
cJ5aj+hL4qPcjqvRiGrbyE5klMkZ+iqf9FJsFSHaEpTWBf1cmtHDWef5ed73pExaD9cnOsa8ipm+
EzgHJgRa0o8VTMDgmUKfK2a/VEI5eAc/wsecbd56t/AoCG/qBFHchFHPay/vMaP8Y7ar/g+HIRu0
QrWy6vuPpbpikO9ryWlGdu60iMopGfLpK8FACAzrFsKnnRwzY1eRpl3vSSXOMQ3zL0Q4Hw+9FQj3
uhFvf3UKyrWGgrSa6Hd7sPogJb96ZfAKaU0XZyQrmj2MkaEiEASe8osxV+iDggTW/6YXyv4gQVJF
sAZz5cH2RESdmkARC7QlQ3Q9gu3LoQEeinvxrB/x+qupPMYROmJ7viDp0dX/sREQfRkh33d3mb+3
uHVOXrNyMlyqgbF9pNeM2Rl7pDeRoP09M6gywXPfTR7T9xJ+DlG9mA9PW4SwvYgcHeIv3osmVQ4I
rtadqzDjkQIMkhbPQDl8d+VeX+O5FCorOe0vsD2fQpQqx2Lx9UMjPqUV1rLVpiUXp5qAr+Hbhcjm
nABdB9QkxFqLoF1qqMv4lVwz6FG5BBNssDN2g5ycxRRi31wPMLBwz8EDTt1wRqKvo8w6/FiOmbaC
ULz8RTUt5yO55C22tQ0L5ZYPsTo2nDpuZi9wk3vWjPvRe2Ek3VJn4XZzNb2GIm5Enw5xvOTLzcDV
p/XsxdBhQvDmixKQP6RIWEcZ08vwlv5miG3QRk8+4VGYkKAYbZzbfjihWMNTj0tlUbD9elEXH/0v
j+SzAhBH43VnxiRUQHecO/DdSYASbSWlQmGUf3XrKXJgxujtGGGR7sP9jV9Ql9YwPZwATs24dTBL
wdADAwnJZ9vZ52Rof7bXg3D58IkGZNkwbI61HC9UjG/OAXmlmyPuBTiGCULi8e8yKQK4OHjo3beQ
g+Mh6Q3dgn4neQjAY10uyGJlApIR+hf2XQZIPTCzaoIq3e82fWs1PODRuUPsSqdCOrTPUwkaZr0o
unvo1nWPheO0KcKZIpGXKgJRzH4Wx0z2pXCA48jb+s1fsQ4J5500GwPiOLg4dOfkGSOahOuOrp5a
6pL+iKTn9s9A1kIppUXZHae3Cd0NRPb05QxTuh4ckNAGR69EzepEPXwceN+bmk6mMF9svnLCyY8D
DvAMlCECNZk2f615puRP0uUuEMufTGbSK5B6y4d7HBi4jrsNQ6T8bi27ZTExOCjvGWPdUM2hw6bK
6gXVvocuD+OzwzdVvS86snp2GaM4A/vto8Ks5s9kkJZTPOqgqud6ShME3bvIzjNtbmAkcJ30vQyJ
GXffIOH2qw+cvCh67ht4FA0Mv5WOh+qsWRAhSOLWb437yqRggsl9rk607L1r/e+22t9CisTrrFt+
/At5wzJOrEBhet5fI6/IBgcoev+vqCrTllifHleXzX32zG4hN/OVkLwipaxfCtJES6kMGbnat9zN
kFsxucA8MkSdk5EyOmmTx+GUC0W54cl5EfxyvIi9d6qNAT0pvBT765BNTUkfAmNVa4ZrlBZ42elj
BH3RI1GDLuL/M+vNr/uKmvEsUjwzjArGgJ518knBg18EmUveb4nxLVz12tLz607+Yw6CzngBH4Li
ADJlPeVI4MTCKns8SN7RESQfB2BI41Rx2ce+b09TpJEeRtdRP7/OOxTzBLDhL8j4nD+IKJvpafqJ
xfRdA4FcyTnzy284WN6DJv+gNmJ0wBiA98hEYDsIMbyLqQvxils9tpQ4vCuDvLYb4spicgvrTbvo
b38B6jE8zbhAnGJf2Zdcjy4HivbeFmpQJk/+kXRey6piWxh+IqtYYsBbgpJz0hvLhGIEAyhP3x+7
q7rP6e69lgEmc47xjz9M+7AwKNR5ubz2MwLXJwIjsrUTQ47X7hJXyXB31UarKdTZ8XywxBNP0lkT
D0aPj/3QOsPNx2WPPZXxQptBUirTAfYRJZxXJlRBpero/zDdgHWMLy+1319UsQrqTOS1MXbQL9GJ
kqFb3mOsd+lctpA3ZruarXpMaZB8qLHhVBTwabV5m76gEFGKXuETHAMJ9/gLXlKY4MCnWG96LzCU
ElOPLQXPmzmBfiZzf3v6D2Rv1WrTs6rPOMU9cYWGweLT7onR1zstYEkQGvDTMXw+AvzyO7YUHOmP
MG5DCs3s02pNpmqQoHot6JjR8RcU5+aMw9NcCEcuSjp4fg2xM+sF5JuYgB6BwEt+EGzuhf0G5iG9
3Zfr9LIhYqxNIYTKwdTXKUQSvb/GReOcY4QMJ1OhLyHJ6IzQcBScfSFlHmdDbkOwcERheHniLSAu
b9lDG7IRwo9ML9Y6uJ3mlKj3mTwKJtjG+efoV+Ao61XOgPgX0p+DsXUz/6ypt17htmMLixPZePP3
/Eaa4QPKZmmOract+t+z9c8wA7MHutXXBl5h784N+YE53S2FYYNfeQHmV6dAsGX4wn/tSUnR6rft
1H8vJYi5/M3g8IWdN84/ALbr5J7jiedeMhg4X/+yBZDORas2wYMOt6zGtxL7bModtpwjsmK+2G3z
73yAJnCK78ZXRxdFn37mwo808ho3nBVg0fkz593ZGexHektHBbwwvIJ+JrA+G9nXH0JU5gEpys1f
nwyj86N1P/uSzJrSAsdj6CqlWnofs+MSs1F1AH91eI+nMtv4Kx0GRwiKAxWGz8sqs7NdQnGcYVmA
D4TmlJu2GEFBC47FM+92/dI06NGu8qUYg2vT+VbKkM60tzE/bm7pxAezg2J9QUjSBoSHJ1V2Jtd+
sDoab1pNV0il4Imn+zGrF9eIDm/bKulE61ow4zIYAu9c5yOcx6qeF8g4B62eMQSIwqTpbF/SZgsX
i4Cx03yKube0GedT2sMylMwmvmw+aWcIGNiP86d3iqkY7cauA6j/fOsdUODAGi8H9jphWy06mn4J
CVhn/+2GIT0Zcq0lAErGNJWH23oUr5RfmUasGIuA7YThPAzfKWHHjUKRSk1AupM1jEfG1MX+Kyjt
0j7MiDV4HcSsDr52h9vveY9kP+aLwnO34GbCQwHx3TOCRmzyKkTv6pMmHh0DWMg+cAoGFRD3Lj27
ExoZv9Am1/lj1bM6YarUKb81KV5M+BhQ8eimY5gQjMnrVCxlFuwH1LqEOduPDoZSnx7Lf2Ggfjqp
zN7XqNj5GQzn82p3iZ6O5AydXyh6Xw9MN/wI/axitCKbq04xMl+C3OB4sz0l3R4C+Y6bvKqMl3N0
fuRHrJnvlPqRiHvogglkoXDkd4ZUfOPpjn56HMHCsWfhxRTDmQvlzRUBcuMb1hc4sYHwf7fddhZW
W+B+F7aKRSPbW7kQSsaByHbL7EMntJuUAeXiMVxqM0KvZYsdpE2FAplSRrUCuLKaYGK9Tvh5wa1M
ag13AvFTCCfJL4Akx4rtor99XSB06nZrONgBXy2b4CiQwWxcx1xm0ZYKChyuzcmmmS/ThkMF5dZw
heLnmFZD+ZWWxQUG6iW9FXXBquRjRevlK/j2oaT9Dt5htfTnXFdQHTnobTwQY+ZAM3u96nJpxaPH
MCIZkaUX14dX0MX1hoeIEvFkV/nLffvj3R/UK+ZqHHg+wKyQvg3CFI8bHn4VUhFSC17kgbU3Xong
OqPt2RKLet4CJWX8+2w56uWrKYs2Gc8xR1vyFDMtmzPzdcHqYM+gJ8GYCuHIVTkWHYmmBDNxGXL4
DpNwYEMkrBbNBpYJBtLueP92xOKK9ombwYe6e5CeqniWXQL44W9vlNz3A765irve1RuTVo0RGqYA
45vcCwYcEstyFCI0yq+r3BM+CLTaMQT7mSpflEX6cM9LHNoTdDSnQNIUTKXPdLf3pIKRxp3I6t2Q
iSRTUcagfvunADSAzE06+YbWhOUP/MHM+thzjfgGwC0QIO7UjrRiQBqgI9MB5XEd84csLMTtQkbB
fGUQvc6n3BeqkDKC+cL3e/Wb1zjm3sMZcbihV+hQ+46sJ6kE3f5yrq7dT8Rx/tzgQllygI/M01DO
83IC81j+3TQoVcfhgtd6mj9Si1Ih7Pdsn6qaGwfP4B5geRhxFYac8ZPVpBAjxqVt9pdWtJwfG9wg
YNdeM3/Y3CkhGET85SyA1gJb4JW4YJgbp4QtHlnaz0SyPpQcG8KRAsCUx3Y0xQ3znpxiJATt5p+2
eJZfl4NcpNaA40NTSANNCWyjndnc9xyfezaMWfQLUazdVe7lx+nh6T+qhTHV4//2SpBEQHwHpHDt
gTDH+5c0/0NcQzfdKgCM/Em/4PkHJAqn+emAPysMDVrg8wHwiN+FZXs6UL6dD6BD4FIgAnzeCWBK
0mYK7m800bjUzBqYmJixbyk1udfd8sQr7yUXX8wAx63Dett6PO0VRFpW34GXuHiQ683iiZmSPMlw
selW4wP94RjyN33RHaAXraM8OxCvcoJx+ZGnBzzdSNd60URC4KMJZzCYzyZyi9HMjDDASj5irAhd
EnUMntz7hqAlwOQlJnCgY/D0mQaAeHNTsMf4KOJvjnCnRO6NbS9BI9Ax0VmhTMTdpVTmT3hxmHxy
oJFx929eg6jkAm2EkqZToAxONk/mJ4Sbb9+sclJhsD1iXRN5QYmGCfJBuKhIRBlPwI8kCErMqEuw
uhxL8oBAWdBcLAc4N5nLHqakklwVpkbDhGnu8IASALyT4S1+a1vRQg/NAthAFLwm6NDe+AYjC3ko
yKpH0Jjw+YYdBC8Taj5DxgHkBRwBZWyX67HRQNnn4kEVjTr+fFWKXBKuT/mPBDPenAFDmL3B4OJy
0bQ3/bQHVzMob6vhjZZ6ZJMJ/WOb7S83t2BG9TBSene7m4KgmEJ/9VcTLMlNAeED9sPc+Iz/NmDt
X48U0hCcCQ3tFxSTw24Ex2a6uSzpeyTah6Y4h6Ij5LUNHsHjZ0OrmA9U2FsxFB4HD2/0hs90raFH
x52pTmHjLi/WL6UOdAfxbf5Gw8DG++uPgPFO3I2UihISu3oOi09B/ssJivMRlxamDO8dgS2URGBf
PnJO983m+uVIdsScDbpdMBFOR+Enq7OZPo5oMItpNgg515uMxNnepE1yxyA1r3RmT5eI/gDWedR2
EOZ8mEYMmnIJo1WYbyh/rmRuCPnMlMJJ8M5vHg39XIywE4ABR+XPrnD1OeWsBj8GWBIASzPjL0fw
HjBx7itYwQFKW9CvmcfwsoV6dg8ueQOS87NPyWeL2gQYkfMearYYD5YIFiC5s7+v+n3gmwnF2/7b
Nw558o7knvQZtRPD1TmrqPMr85P1Qyu7jhuOoYvH3WEHaANmG39LeOlkAefXaLgE0wOXJ2nrQgFT
RSOfUwEi5RGHpQGOdBH/Qzos5m7czrHMPjXbfULAEbvLKfXboH+p3TMeOhQI3N/HRoywvqC5kui8
O+vhUm93PK2bLme7ge3p9omx4h6JsJRc0rO/XtUb6oP+9kiELVyS4YLqIbgdJB9qmmAg4smhtXf5
ZEVJO9uLewi82QQvKLR/2x9V8CtlLA2zkvJr3uQP5283Ws14wHjw/hmn6RPGdLC9Mb4l2AhT6l8O
yzUZ+5fi4lbe2eCDjf2j+wAvmcYn54x/6ovXLeGblz52Na2KMtqH1USK0NX42n1Ezr2PVsAfEZSy
9JhoOn3w4yQUIyn5M/o9NhvodXKDCuJTr3KsD91zKuyg1SYfKgQW2Rc9IrMnTaFFJZnB43A6MjGm
tqXFWzZLMap/0EJOqRQxZM2v6Sm8wgBs7QdWOWhfr4vpqtM4YfEDXpH9TRPLXTTGzm+JeAbn3dny
C2twumrILOEj7ImCgU6Ysj6qHZ0wwoX37uu9+tT05LX75OCb3g388oplWwvHefsLZ7tXccxuHixb
QFVOxNn+dODMkMjWvoQjrJmKCx6u1hfITa1iPIoDhNaIJtBMoMY4RqMM7Bttw3V1w9FjlMws0WZr
NlDMcxmfPvHGTVxB75+mE2uyRYgZETtnVAkkGqHHTkofJ4ADuC/NbwtQQUEF1MBWTxEOYQrlqDL0
jmAs0ZAS/Zn9LQSwxKH3F1zDu4nyf7vOeE6RUkAmDLjTHayCBeM+bOC4CN2e/3Q+TPdw1G5F54my
9TFHZE218zEOfJhTCEhb6m2z4FtPQuQu2W0r+pdMjN5LfrXcTuEjBlPrYY6jjzkg7rdZcfy7V7tN
odgH5+idTblHTpvMUK1BlOifCY4txO2tS18zgeIjIpEoENt6l80zErjiBCNbyGGNW3izKAOm1vAw
MRFKkyxZYOmyPdmv4JIgMJvmryIXUOCnF3m+2BJi6BDi5sJ5Ak3A5i0DU1Dunqi3Tt9cD2yWJoVX
vzlSuRqd3uklyIqwWLtUqcfooU8CzBDAGk4GVOg58bd6Zz2jkfZxbs6FxGaiz3WcySH3XR0OKXIt
6+SOJxjHQD/GnAIglptXMc0fm7NfeuvdLf5ijnH0sWZF+VymyKKjv12ZVjlkNI+ZRp9z0TjAjQkq
aQP81L8HNX9XCcoX4qAQ1Q7Np9HYPEiomI5W7c7mvQCVWboqLUuTHB5j7f5MHjWdCRbM7KdDoTLw
8WYPxx7MEYbukKwPqEBB6F6bzscaZH4nF7hzJJKN3i4BFnDbyFkguLD1OFzfaGD6SFbt/7AChnBY
HOFm3Pvq4ozf0yLPJtRTHSuSBJYReAGcycqo5tw557u9JVevdSSf+7zovCMpZ1xfBIb4Zzyi6+IB
PYcrqzZGjX0eoIg2Rgl8NC9On4yOzNMDRcGV/E5tWs/fDlecNfhkvjCEzwnn3aBrNKz3vE93ADeE
J48b3ceqgCEGnFv9AiCP02Kz2jztyj/vvgbQFaTuqarDV9BPMozdkQMT4OuxF3deR7QiMMo6vGSE
V4WiT1X42eIULC4hchdnuzIeh7KWvxmJ7ZSfEN5hPHJE6TS+ixkiRZANlPzswMU7BzQnY/Nmwss4
R4/D1H1bPVwGjacvdKqcI+Fj/rAMKG4/DoIfSukypWaFV3iNT/EYCrPIVvyIxkGVvowhWzO4hQrJ
FN6khiujg6vWar0qi8F8FAw47wbBi3pCWpH+AeARr+ErPDKgLeeZs1sMUTjxuK8x6md4bL6ccnXT
ZjFMfA5aXNzBIZleomzDclyKmlOvHghuSM2Zzjjo3ClI49t2RMwj9XDy3cExhJVB3I7MBNpeg/P9
QlTfwxWAIRt5q/BIoRmns5JghQLCeGUsYJ8gYUH79foP5Aou3ekx5Gubz+2XmuaS0SXzYu5DlZgD
zZj2DRmxjM3JruqfncPXn9kQQ79LPMrt009ul13QhWgRlL8lzy+0FDbpQcwW+bdnR8PwLLzv1gks
0FGAoB1Mu10Ai4oRGP8OpyPU70yC+bnJXR+zwpG7YxB1Iq9TwGaTev7MIQmvFPlet+RkYipGI9E3
bLsyvCV02Y+kxVvo6ovZKQaG5LilPt3O4mYnLqH+lVvrYY33Ddx798WucZwn9B4g1uK+/x+/W16K
K7AEI3ju+PZ+EELM+gPkafHbf2SPLfa4Pp3kMeM8n0azXQcJBxjcG4RofbKnx3ZhnudztOqIBbqI
uoASLqH8safgdcdViSgLZtnZ5u42S+nLJxdjvnB6MmBo6M/Fh0kNfwb4jkCqMnqiHlyKbOjegumc
BfPOBzonT7X4yMx9yqAyxv13p2K7JQ16xGwGdRCGBAZttL08mTEttZBMCjCtL7Mp0et23JRTbwux
xh1vyfBlRcvd4afCY8fX4gSmLiJqb5Qe8agZY8/zyl7pj8mzSMAT5DiaAM6IkPQLoMgNDetjPi0e
VDKAlXdsLR3avBOg2dmmXmEOIBIKxknf4kEKveVk4j/slct3+i1qhrZH42LDD7M5mXXI0qDu+Ckw
l0iPPtPu1ZrNbIBzyCUeBO+iNUYkT948MtkdTCy2ASUyO+v9wBky2NNn0nb9LaMn4OkkZP1AyqkO
wKh/SxYhf0HRXG/KYn0AF8Ga6b1YR78dA4HlFW/SZypkkCboUzsIUj0nhq2H2QMSQtjLYT+wBUTA
xL12KUqnyKbG0TB42nT0TX7HTHMUk1uKJVIwBrLgWUqJzBJjic+QU+T0p3s+XLDAo0fwOPwciHLP
vhgjPBGJOrp97geQAawppLxc6oTJMqlVXNV22xyGNmPRpEoAunlamnjgMVHaVQDOm6n33a05kbrd
FJxLwEwJGjI2zZA3tnBuYeufVjeLofRctH/MEHFQ2zkjmgAe+M6DnY6WZpQ8/U4dgc1DKIpuONfD
r0xg8+w+EpFYOAfF8F/YQz8Orllj6wJPGqXxQgRDrw+VB96MavDsg4YwQnYmjHt/FmGyu3s8yH8I
/EfaLHs5wLHOmOami1tMsaMzTm4YJSGhA0uVFkK/7Vqf8G4/sgFaaEQevuAIm6M1SsY2YAbeIX9g
LUths8bQD/Dh2wO04Fb2zQXDRPGzgTyQjMIqqD1a/1NQrc49tYlq4BbfqFxg4LgnWmrOybYYY+8i
gqeJu+NGXArZmRO4N7b7UFL9wgeBAiP02LX3DP5QYXSXxXi57p1i3CHbPOEEQW02/jSSFiPrAT7K
6F8/+9jbUecxDbbexiutQ5RzpkBD0BlXgjiPEapMc8i4hTwZDJxL9+ldDcau/ng5MR9BHeDtj7Uz
9SbaWOoPVF8wyr9Y7zJeCkaLSdFuxvZ3h6QgO+7oV5fDnIF9jEHqbAnfjJ0B9wLkEaRUKdCqg391
PRbUFZ3ZdSVhKja1th36doacGcLw/B5TgG7F5TBoqajO9h35aTHAqayOCJpFIoKQ3MfmxEMVYOMC
576gOWFq7UDdDkkscJD0UhuyM6bftFlcV/eE3ZQZptvhEk1iKptuY48sRlur3uNNjJhXeewIX4DY
L2PCm/qI8YXnhr8smt1iSCi6kE/NHtdLR7sO1OYXYnbF/kWHsCNGCzVe06pT9rSi5Ky9kQE5xEwf
+2xC8D5YF8GpZ2Q89WaowDAWgnr2XNzUi/1iTN3Y+Km5dTp0GVubjCUvMSQd71QgaZytvgAEL6QS
lB47SAdFGdfGcfex+yQOjJ/4QcRixifHxRjkOXxhoSkEGCYoItrBjy6tePK/+QQWL4Y0MAB6Jm2/
G/Tah1qhlT37o4Wyx+rf+vM57sj1GM2p3I9MranawHjpa3lcCL6nwccSBZLKxFvrd49MSYgBrxXJ
ESk4NUVu9A2ol3UhLUPQUrYCHI93vCmY0cSYhWfKtiPN8ZQU0idYOqQEgklsUW104is3Zdh4F+vq
HR1j5l6ji4XOnBHAN37H77zEBA8f86v+SBEFX/1hQtPLS49wZ0SGiCWZ3h3+0lm6hqPyyrAqhHzI
gQqDE2VhUKevpIUtWkWvRX2YUhg+QvR27xhUG433UrTh2JA7wDdjcrwabAkHWhydd0wUx56qzIY5
U3DqbSlpQKHgsLwpe44hTP2h2WZn5+y/Vi+3n56j1nShtbrXfet842HaeHcmc2uwTcpbEyrAQooI
lYPh0ThUJT6t/aegT2f2/0zPeAqx3KKS2RJSD5wXwOv9q62y8TEs8v7wUABfe4R1Atmd/W7NOX9S
ECZAbUASHo7zSzjYPTbgOUxVPOkHKNSwRfmniEBv/iqTJrtnUKK4+L1KA+QOV8o31JVp9rerF8IS
J8L91xDDJkOCUCMFaCwMS4LjQdDqdAZ3wOs1Bw+SkUB5wXg5rjlaB2rf8PO0T/1jPrEkJLBDh1Jv
vSLXMuZ+YKmUg4AwuaPQYmuy7jZDmeXTvPHYQUvaSCFzdpxBYiZjhhgh3EJMcMfy6AloMUg/yxPG
Te8tHis9UtZuIUaAJsbfHexRH0g4Pi8Bvn/FBXuCXhPa8thy4Vek0oY9efdr/6lfD6yGOQJUSf4B
5IphLjKW8C+eurDDcXNieAHtCac1b5q1aRWzsnul3znG0baP5WVyy27feyOBytIfvjBW4pDug4Lz
v/eity4Sc0Ghq0TWMFqDBWCJobVf7TXKP2buwJeXCOiAPT7/8ZC1si5pAPwj0WmWjIjhCN8bQlVg
H17fqmion21B/vZAgXUFDfxh97BX77SC9yKaOFw9lTy/xrhP3XDfoPSihmcmAveXVu8PRbj6BVID
kfzKkSJsR0jDsWYcKAX9GUI7Th6VDMgQK+CfcjPcaOBH0VNWllrW7jKtVd2f7YIEzwkQ+qI9N9ER
wULiadMh0SmK3izI4gwi0vBc8NANG4buMinVeFJN90z+D8lWYMnKVV5gwRjdFf2sK2TU8mtvudhT
+7UMCYr9FYtphDBq/Y9PfV8D+uynRgRPXMNv1jDN6CcH6OS2FvLyFOmTTrKDYU0ZreZgCZqz7UPm
6eMXjvNWWaSGg8zLoQWnk5ID3iQrAEGJ2zgW0FGDW2rlabB2cQ+109HK+uZWq2CdKPpcW8K0uWdw
ZMcTg9LUcpwmnjs59SsdPZ1dkZbb/R5HhfV2lA18FXYtLRiJeSeMsMCTS8SKzBU0XE7I+iZ+Gyjp
IefTqMapkmxTbIX0fasHVNr01Ngxqjofh9ETnauqByXZG5iORoDURGSfFeRoZKEhDdXpjJGLchX3
Nwt9LpZwtFAfGVUE9IaYKQtKJzU4HwJib3+MpPrvx7jADYIoSvoLb8FQgrBu5yUwpnI+qehHeBCw
VA3BLv/gauSWGKn51/5pBA72sKYzZa6grIaaN38kRkx0Foi7xkXOGXJcZITMDr86JVUOmQfmTfRN
qFrwE8CSpRmqLf6v6ix/2w4PY7peTWWRE4DhMSP3CY7lygmjnLv2bxDJeTOQqCMZtH3REyDyoONg
xqNQAhBXNDFXiBxNPqeMYSxcS9njrtB79hN5xOI/PtolpdaQQV3LFGPpYP+rtM/XPlJKfl4YwTAS
mIJkYfOilAAkIGWMffELVO5v74HXdofrYf0wf1DslOt5UZaeiFOq80VqDuEViI1yWVSfrSxQjy8Y
774BAPpWbTCxq5E6OXkShBOWADwXWoy7/kW8ttZPjvhd7JkytjjdTPfDsxJge4E5Y0g6Hy0CibJr
lV6BZ7qOJOVlrUkxb/Qa4AUhIVqpGtL7981IwXqBEIwpMmraJAaIda+Hm83v58X7uB/+JR19PMxZ
LgDdIWZHD9LynpjEN8Zs5DN7rSmxBmLW3Fk+v5kyuuRDJi7rH4rlNxglqD49yYOyWKPp4asfleOA
9g5/m+KFru+f9KF394aJI/StDikLZNjKwkMNpKcV0F/CwZZZ+PTMU2Ja1aE7jffdU0MA8FQnK6ZB
SpPzPDAUVIconzrVG9sxJ01cX6xS+7F6ZPzRxE4FvuO8OgK/48EkMBPFPQKD3ZN3XIdIdCrtu1aq
7UBrj6bkT2i40Cc9xwvMa4zYwNXoyogpOOJyodwUvvsS8gdrY4YkBkO6w1G+JZ1scAAKvRrtd1m8
TnopG3/bsyTz1kCQ+KIdtXjSxtR9HtZgmKzJHogk5LVKw7DYuDmdNUE4KnOh8RlV/hCiQ5Bu6Zg4
7+SGwQdYtobXOrJfZXaaS74AVVM/qc9mHhINT/fK2NkwDKRXcmgYwtk/4RQn1vSygXBW0d6Eb/Te
JIh1/Oid6DSUssnwrEoqWST8NXM7lu2Er74I1+qICzZiZDmHk+2d1Xi6BbrK8PX5UM8284NRCfLh
NA8Zilrh4kYoFpcKLZoiMSAofWQpoPJT7YyLOjNSdMerlkUjjzFhYlLHym7RilxswWhE4wzvDhu8
6fKMBvnCRXgDBasDdgvSTsi5vLjxHLWIoIyUlaOKckoyLCIPfYwFJVuyZTkX3VGdgU4bTGswfwTx
S54DEM1xk4rfBs4zpLCzzXVshLWFvTObN7tr02+nbGKcq5aTSwsPA1R8R+FKyeK2ocxmL4bFwz+w
kritlaBSt4Jz3A5cEW5rsO1FttzKpxeLXKAXZhII8LpKbfFiIqujv9hcdYzIlPGfdud7Kl8LIj71
U88T6JfOgbv/3oZDsuLkdq1PtUU4BVviNiDd5c5b/RW+emvDWPRXUmZU85UP0PIVVroRdj91psy0
Bxa8sr+zJ3Imy4YBM4H6jIXAOt5elJCPaXFfBX8BMJMd8D04yHGpGdxcNRRDmvv4teLfYkDobQz2
eBZ4lysqAcz9w9lL9vt3Pc/5Ef4wvGghWtLh0sAVccsduijUeLzjVw9l/3WWD+E7A4OB42YddmNt
sYhLMwxL/OhYIKEEAqD+zqxTzGqC0uRK3g4TXOyAPKGZrLD6Sf4sHPW1O8mD0cMZbQZZE59QmhLu
05ttPcTFDcsAfMSP8ydcobH69zDuBL/y+Vg7pfOVBzhxzr/9lwyp00fcwLiBjBq8ax1b4KuoTuAD
4dCLF9kWoavl8e8DktlkCEr4+2KegTfGa4OxN140WPTQoiPjxxWfpgau3EkyxiC/HHfXFx6LPwZX
7/D3Z2ItIC2qoXqPGXAPZyy/fj4+48760Cc5JBkNs8mvZXank/cnwNDAuu6CCQtGxog/tBh2Cfp5
8n7m3IUGS0trO93GVxaYSj8Bg3rOausM2CZn1TAGSiMzuvNHvaJvh86PpB2/+4LByQIosKRyu46y
PF+b04ysj8XdWmRPzaYMaw1Yxz/5JBeAMbqeMIvBG5JbsYjrxUVjIczm0HUQvrCe1vbFnlzmPlRj
3lCEPMp1VnycpEJ4mVbbaJJPpjtnJ1m1SPzYkLTHVMGjrtaYvJeakKD0vKP/XP02XEkQY7R1PNST
DWiApAradp32X5AAQDanl7piHfJQvZxTxONGRkU7Il4JjDuOR4fRe14C/d3xn8drKl3dyJhRniAE
+P9NmRFhV8+b0GO4M0hP6nm/FVVj/s3QlENzVuLqQoHHIxgeDmt7d9ou2Co5zpN6wXg+KeXtCn5P
3zD2/mtTHHAIksTGQTrwgTsb+IsyBFrM6j1wsE34V9dg37ERxvMHbWrfUiF0R6j6MLm7vDc+DPGf
HoPj8jYndjYNNSq7dY1FFCpJlth1TwHEU48lmlAr057iROQWPyC02tj6owDa4t/4HeNOKuIo9UCj
2fijnjuBkfVkoP0G0fStNXvkSBIa7K5RZkOVWuoKB63cDHBnUuovmjJG5VO6OdyrII+hynZrGb4l
O5Ckhl/LAMrq1FWNH+S2lqngRqAVdCNjRmf8XzfPPa+k4JJXf428qnjDG5aRQkHZTJ9y21BOg8yn
N7pQvstbIQUaQTdrkov3cU9ADK1uBcIiz0++gxlabrHp5vm+ZgS8r1Q1d47WFnzZPXqFauVT2cEl
H5PVn5Li6seGz6aPYSOW1Jj/7PfkSQXWL7QCiHF3uQgQpuz3bc+tuSvFHgdbBc36i2ve6Eiz/pQ9
HdqCkbCVCmCVANA4+3201YojCceYt/VhajXCyWQ457Y9vW0lMgBVbgw9rQ9A41s9IUGe0ntcsTqB
P39ToVEddxhgD7XX0S7V6kArM4FMnjpXqtvVz/0sZhayK3rXFFfDGmMtFqLjNfYajWcOv2vG7jNf
vW11XSl95wf6KmMylLcKQ+OUWl0H8C5IFfnypRiMFieH3AqEULCFYKCP1GOfp0zQL9yRG/V6EvCR
PrJZ3A/9s33MTb2g/KI3PDNVi8De+oYPb8ev/C+PZUt+220enQ/FGtIjbqToO3lM0dj3Jjn0WPhi
yE1nji94vcxPK3x98MTjkAyvDn2UKembyk0qU6cNwbYLN5sTtwNkyN8zUlT7Nztm3Cm2GZw6ZG0z
RlutjDcmPKV1pUaC3hsYU+X7EfcwapIEmxZsnLmdAW4k8g3bITB7bh0mHkHxPhRc4vSak2fAptUs
wCYjlsUVMw8lCHSGba8oigI9sEYv2dJ1Fz8fOtKAKszX3IhcHiC3QtkH9/7j300+AHbhMlvhBjNm
7YFERtbMaJjxosOpHOiRYpJOgyvJ8k+5hz8jqhbFJ1trAUY2Cj8UiEagmxjkVbIylLleaPpkdCPr
zNT541ZnOMOkvngn0UwdxFwnybrhRiPI9XMhyNFQNjXTHZbyhowx5aQFE3Jh14L2kQtevPrXqs3U
INgDP1l0lcUVc3XpG65RGfat+FFl3XO1ufAr3o7jeVGM0CzKxc0TDwJ3mV+GsEODug94OvcWNpe9
LeaQ4kpjCfeuKsnbaT3zu9mccOpGMokdDeO4R6Xf79rSNTewyQQmsBi2QEzdB8WVS6b38jwUVCwH
0AP5uUiawHyN9wN+0Vgelcla1v4UzX5qS7Ph6tR7ZistV8g0NU2zs0lk28LcVbhM10NAe65oMCno
8j9yNl7Ys9V4tcCqaIORmcLTthgM5/1XrisZUAFfcpZyJF7USB9VGhN9YAPiFvOlaQYF0Z5RpSDl
Q57hwhhNeDwECzIVftSRa8tXOey2lENXa8enkGQFEmGCjHzh/7m29tU0fNdszZVkjdwmSAczzGRw
GZP5JBGJlcd5ZA5ll9xHQns6Sd00KV/PtjO/xMeO87WwpwvNLIog/f5RrM54DCJloiebei1vkNtd
1KGcuOTyKRHjjP6RbfdJVPEAY6j+xnthvn5rxD2pXGbm+Op7YSas4q5YumLqLieisvzTSCIyWcHO
Ty4UQXYvvpt8/HvISo6K45ylgrLhSlRVNlhd+RLnGu+gJ2iKa9L0s5OwdUrz/ezfmmHO5AQBvMZi
ZhRcLNOssKda2gMnGwTcO5Mt4qTBE1DWyDCDbFltxrWidRhj4Hzguj+DDwoyQo4GNuWBuPxYPEKA
UipDSKAGLem4psnN4/7Nkyp0+4cJI/RO+eJMRqQWV7tmF0JYKmTEU6y4fXfCtKHPha06PC5aFfXl
g58fzl2aCMW8BgXDr+K+IAH2mhQMPTDe4rfRZh/ZTMBi+pMA09SLytYsWC/0KIfTTzFfL7WOXXSX
1wlSrNJfVm7/iptEkOQvS6qV99JTaeAi/b9l3DUxSdjjNpsIrF7mGp/lSGfJN0mzuEwXN7ZPFLln
bUbO6YUzAaTshCoacyaMloZowMcPRTxMsgJPM5z0+k27P0J6QaJGFtaQTy5smTCzdZ4XD/QT/VOC
x6v8bZyCm8utYq+6r5Ihj9u441LOFGRWqgtABt+TxwbJJog+afWdxlOAZjaC/7YH4WIWfCn+iEDn
RFzUFvlQ3B6rW5SiYtvcNxoSebP82P3qBWm7yxlzgv6LzwgsCo6+opkmH8+8a6yH0t+Q6TtgQdAF
+xrqUaQVvbLfuHOy+yS4mBsMFRHPvR39ZxX9F+ohI+TbECGuCt8/OqpwjQt9CAIvSwj058ER0Qib
TT/NxOKKHcW8RUWLa0/FMfTJAvbgYkx+g1L0F+mkNS3BZRFu9CSkUleqj4eu8m2JwCFKFy4isc57
q+CCMSL79ZzbnojEQ/ZAtv+vethzyOFz5HKG/UG15eRZcs+FZ1QED+oTrv1zwrmHYlfrPyuHEisr
EanWCdi8eLw0P7PlkQ0uH7fggBRIL4WESiJmfy4o75G6H0rAG6+zknDoPs2o36Sk/o6CXX55uYI9
uz85cERmO36ZKa0oTsuEpqhBqxcKr0UIL3RUUsS8fvOokU8w8myh0mTSXX9sAXpQ0H9w28McISeZ
bnHHH11/VRrpc2Nqm9kSY+Fm7L9uudAc5Q+Fozr8U6Le6i5irAOrdWQ8Hsa/TwTTtanmFfZGlTaU
4C0SS6TxPvs7tb384+rgp/Xb4Yf8Jqy13P/9bUN/JGsk+pkcHwmb7IhoZ7kCIZjILKZf5A7MtVyO
2FPhg3G24aJuupdGgWzEmcMxx7MBQHyHdMAIJol06ro+1IVDaTowgO4//xF2Zs2KI8uW/ivHznNj
DZIA0db3PkRoQhMIgRheMIYU8yiEQL++v9j10HXqlmVZmpVV7tx7oyHCw32t5cu7YI85prjglJXq
LLujYUcF8O57DzBM4hkUqK1Ab30OQvZY8zMt/EHYng+RM3KZSYyDc7TldbAICULvkgdZBVs+4REU
Xq5mMTCkXAQIAkAn1IDWRNM8L2EQDuuL7+0Cj2dZEH0zjKREwSA/EAdVBfaYjMGNrmzM5xqY8AtF
rhIws9XnatEvScoRhnjhtcV0WFg7KCV1ep6ooMRB4y8t9Hf01X2dYs8IwRCpQdZ52tAVWEFwNh2Z
+WU/NtPw/RThrS+lryBeHFdEkpC2sPQY9yrynL0sm12xxXM49SVT7FGz1IvVl5J9qOKlHW6q4cbF
IuYV/GqPgAfqke1+pLCRFA+PI1NMmmMiu2Rz25x17jkvLK4R89DQHtIs7nbCaQGmTwZVyvkUQ1Rx
jDszLeRkVCc1pBuHEk4I4mNXOnC+3fNj/0zytrdJxPDUkHfB2RBrDvGWqdjIv2cxB7r0rIfnEani
8LshiNSSYLYjfbr6Lzcl+pNbb/BxRjXCXqFkUJEse7dIBTOQ4tYWT39xZuPsphkQY9BlmBv5sEpN
8+sC14k+ZxeXtifM3QXSRmps/1HisQMCgNBxDNnjx/pTzMkvCOw8Xxgc1b+Cya6F2BZjUoXRU80D
8c4Atrti9np6+E7rg0wXmDhswYyy5NIUTLnPWkyaLuw/6s4oAEWGLoPDmZ0Z5CLo2nKtG3ZP8Czj
2zTYNl0AK4p7p+80ZN9xAKcQxFz5HTVWZaD6A/XTp1WXEgXQHIYJgz5qoTfP+YU9OYQCMLsb1AxH
Q5CNVPEsM2oO9RROb2eLrFbW6dN6zeiy8gkpyl+dnL4I9juZXqzLhox+MuE8tmmyJe1dtSIfW89v
/0kSCqEsfPK9SYzSLQxJffGx7fGKjsc+0tYDTou3jWGBgN6s4XdAp3aPVYDvUDhl1B7Qsdg87fps
HULm9s6HxmDKQgnDmOjuUVuQdex4cIobYuS35ETwtkrqxwWSDFcDjEbXaSsiX+PgAf2dPOVqbmP5
GbvEG7yR+P+uPTL75CE2MnV3Sv3ecsNn9hij+E2IcLHbW0wr69Lrt9uob9gX35QD104vZI03Eklk
xHlBVZUv7SNV0ukkKVnwiadXw2WwKHKVeXKnUYYFxQAsmwdoYmF7t56bzFC8CizMTTiDAwCMs4iC
ffjEGQ1rP3wTKdSUCTlDxPAEOghM3AAOj/ZrvQQWBH5GGFD1UDndbNzxpJEEZZsvUooy1GahWwsH
bidLSGLSz4KCEO9KipqbPbMWoCXGpO4P6nBxHFZ2l1Uxy7pM4RZA4LMIHITSURMR9kezWWGDgzzD
Q21HCyABlrAdcbxkOmkBE8YzLo2RChBeLC2lNI8GJ28wPjoUrZEVoNJjUZ9nfCuMJL/d3MvZYwVj
slaqmAHTNkYQ/xpqjA9eBKrb/SsW1zeXhP4Z0N9LeBMQun36WkVGIzIUymwXl3b7kzZNRvzpLP92
6IzXzWjdAbwHeVONZpjQjdlyGJWpZ9K2LGrD3IPBotmYLE/NuahkgEWTmGlkTLfghWcWwASaRija
LaUPpa08Q5hs8denOZDm2Eq2kC8xxJpXWPiIE9G0LNTsmfWDcWF0PE2ALcHFmW/hMPKjI5NimjdV
/ZuX651FzfJTM6fpNfFbVwsx1der1vldplc7psL4xBNJUnCVAR03vFe8jDL08GrkLtJk2g/VALqg
a2V3HgUOVcxWJa1ITZUCpeW0h6AJ7fyZAVm5sc6TAFm00irOaBez931zMeO1wbldnImPIyYGL4K2
BbVvku1NBf+JPT1/CdjXOH4VYhUvN3HMRhDUmxBne6FKCNtjk2URRmtaIdbNCQDfGKw7AhWX2Tbf
Dagj35P2A0ekRU42xEU0gmB7nVhJW8wi2kHu/QHO4WusiBCF83Z4R/5sdvPI8XqqiN9fhP+UqXrr
y7XvF4b038mkzip8Olb1QhMeDS0PkwxIpXE5Y7lE8ELEBn1JQ+cA8rXjEuJeobNArEFL3Br8c9EQ
kK5bC5VXNZCpsea41ucQbEdK2vPES/WJxJeeks3Fu3cZYu/ocposN9iVWUtIaZ5wNU352DRpWNuE
yLPlV3j+RNrT7mRju29q01izkIJQ9Z45VVOK0EN/ypluk8gqIClhHH3P2rYU1UDX3ZY081eS8JZm
0aLnvAaDSEXYlIEOPxkvrTdo7i/0Z84ODACgG6GSt6/6WW75eYxTj0/4IsujtBGUnmFh2fcVC4no
9yTs7bvSxxYYkRFJ0hWbHSyTqV/JSNT8G0p9K7luMhJqvtDbwsWCGiA3Ygz1a7Saz13IcZsJaSbX
jqs4KU8ZbAHFEmJWkPHZxsYU85hilED6sIRNAc+HwATb8hjHqyeHMj7nvMVR+qZeBog7TvC2hf+V
nsI3wpZvu8Nhz4a64KPs1TLw2J4w9yA0GQ7D4vzjwVgKK90zMGsZ53AtQQSBPhgMTjCu44XTugmm
tCwiolKkEMMdkGECBPh0mLWCrTffvRgA/roDdH3WQsvVZmgLjv9LEPy8QZV2wnezirbfJIPx7S8W
CnYF1rR7ImulJPGNuZd21v5juIpLTazObAolHfsGvSGEOQMz0UqApXlputJtcjbOqdmURg77Sf17
tL38+OssD+SlAgXjkycpNfbLBWiT/gxiC/IIAhFRSpVg1H0wXv4cD+FUWirWzt5qkgtCmwAb76N3
Nt19v7wiDUBHIPduwmE04T2XY0m4T7b6nYdl51g/0Z0AUtaa+HSd4fkRh8bG5slTPrFu566Rhu78
a30t+4EcCjxBofdBQCeDt2Vd5CkLd/VQPj6u7RbckTELw9oPm6oxzqqcklO969uTh+OHcmigKMWv
EQJdLB+WqgF3e7JXGIVRbwSbG9KdFx7zFhgC+2KuSkOBGUjLvtBpKrkMJ2QcPL15IgTsAWyRKRAC
AvkY9Rf16LMpJ4+UbDtvklbw1iZY/RCZ4vl1FdtcOqUaYIhczuC4LYrS0pnGnx80gDnyTxEf3qS2
pJQcBYhilWwiWHTaDji5ajisnUP8lW0IaIatcih2IEut+1twHrKIEBVxnuLpoaQbh+mW+er0k3mq
nAjumyT5KryQcgR7ZVzLWGNAziicInhB6ANEMA6dm5MBv+veR85ez4Ade14v1NWZGy2KVfNiwRP4
1zcw+MI8eah+8LQQygWXxI8uAQYc0WdHx5vdZARBeF4q0RItdmA8aBoOHKPLXfS2mL+nvA2/Lh3T
cQBkl6o9BdMZBB2VIDSednb5Ym++bfdx2ogOGYD4eWbaFah8GW1vNug0U0QNt3PpG0Cm63bZL1FE
00qyZm/+QAv1iO6XnYWdDYUDR9adV8GDpdHzl4mlGGdQUg9VetBmbokKyD3cy7i/15jYjy4WGRi0
w6gxggM/2ksL2vqQYAkIB3p0TouHNOj7FCVoNLzkvYzxKiD7gc/9MFuO8VgCWraMF/sh740W3q56
QIe4o96RJpuZgeqPx/jhjzV7MR7kjWJLTyuyFegzuacN45bNaHbByri2Dnh1uX7Touy6WHHXj+cv
hiNOjxmvwn2SOs3U/+yzEIwKKGuFudW81RHPDz9xu4D0cnADUTEqGhHTkylsUAT3X1fwYUL+MVII
ylKCLL5vDt0ZeY4zMrUWHpqju8xBHtIbkbf3ixl8BRAl0PLRo5y4r/igXgYypBNFNOfR30MIuTXI
5JsdYbF5KgoMEa8u80lcN+zV3ru9Zecm/LiOaCVtAyDjfkYWW6UKR1ZQgVqcdC6AERCAsl02Q8y3
/JITltIDaFGYcD5JV77d2dTSPYQbwbirESeiCJcp8MXODu1nNpeaABlXiENmqL6WrsWhmFNM8g/v
ZLWyd+M5G/KjwCIcq/wYEegSAedyZggXh7K3atHZDZF5jTmrgAPZ5Ei1Tksq/uPLedf2qsOQeXzR
hrWvDaabar4ZUldSO65uw7hSObjPKjtZpALppJs1aPLeFOG0xxfFd4AZwvBUiWE3olrBS5LYogkm
3q/ufMC9YdvxM8GmgI5iwUMGlOPYQ7Dhxs23IGqH0x0aIzElhOj+XL2NF5BySrznXTkAAHnibZEA
zKwLZofkjJIsh3SFJyAn7ZWXqiAazG7Z24qW/kJNEZxFTP1mdR7H9G+R30oy4PZshmCA39OxH54i
ORgZTR6C3+N2RaULeAsQRoisqYeo3wm3uD4BWa/Ktq1LyA/fAvEJEs7yBLoLNZTuzBb8Ss5nT1Ls
HIiRTU2uDCeuBkCOOcD+JKdK4UzAppLatjzYYOYBbiXbrQn7ZUTYLqZ0jLJAAkz55TnCtJMlNJnE
en4Xq4n2w6j8YE8IgUQCzUJARVnDVXD51ITsJN2egMh8xYPKvRogAA6w1I5onwl41SWaL3HcCaBS
E1y3OEnQVPDHomSd0zEeU/tw8ASqAFesSImojUjNZiWfi3rERJQWGcETLV5rngX6+El0UxoeHDUo
7hOvy2ntQRMR+IwHYSm/nmxQjyRoP9FeJTwb4f9gDXNw84lPzkUgzLjrAYkBm9dvy7iLVYDkME8P
g/QG1pyUU5b8igWyAlk8ChaQrQVs4IT6gHfYFhE2XAxttHtIHmlwkPW4A0NtL7pcr6vqa1rvd1gq
uMRNC+l3Rd+OkuhtG/w41mqMmZy12AcARG9rgQ6VrCBhvhkCMRjPxYmUBG5QKO/b22J88hYLModo
sfMGg0dCVDUyrNodBBC3aNwSA/7lSv7SaPi9JeMd6cnLaOQewASzJIGFUP6IR8cpT/2v3a6njwOD
8JDJNatVy+kyn9b9o2p4sD84NToJy/1CVz+/EkoZ+QJCKUhcVHubl5MZP3n8chEEqOkSMuMg4VTh
lWHpqPR3KB34D9UjE49VVwRjO1w8FZyd7nJ/xGQbaQPiYAQ374EzRjxAcodaYqtxUz0BPWzma4a5
00cO0RlzEmOqTB7X49LQ3gCp0YluMobKfjxpSb9RYh/cxknZeOz5nDsJS0tLT8cx0B7NUHhudoFe
ru9keZ8qYPn8VsW2HoPaIQIFEq0EOnxGxky+iFFNBwNdWCw3xzANJzk1JweFamW9HmpzKbDDJu6a
QQrXQG890H6PIRDIpQlUTyKUPmkybWunCqjTwPOoPWcQ1JgcFQyuRyDE4NTHaK2H45JiKlpEJIM3
m7rERVIJPT20VKKKrGJ1GRYY5oOCUpeZhYXfoXVZijl46UhFfiSxIVn0BIpFpaVfmg7BkMQMHYFY
5rDI1VksenDFF0bsikUTke621d/SOwOzpzMjnv2uCIOCgo0qkmAHpDPBTGAvPpH08RzkJj0KiO2b
U5ujW+bQZefkM/EOhHoq9G5/e62gRKHNiIYEC6BdBLxwVdVBXafS3yqCUj59xkUkyq6VvJn8FfoF
e2Kd+8xPA9D5DhiuCj00VmBKSjMYt/heyQcySd4IeqDVkl/vy/wsKUlwFW4p+OI82+6aAqo+By73
60VJ0Xqnq4Fyy33gHiAnrUnKoTsA4d4GdYohEQ2EDnYd0OBNUkkfJEL4UA78YNzKFcL4oaLCp2xV
Daidfmh/AnaLK5IJydCe4R1dqqs7BVdaQOjY5wIQdzdfHW1ZTRNJThjb5MWPjeIo5yt4EhuSCgsJ
m9ZCW7EdSJQpl/hosMQc+FKzfC+9urnVZlXeLRIXeVQYHDJZpJJkoBRSyQ+bcPRrg1GM1reQRKnU
YLxLueVp87uk/0MyKVh7S68bl5rsbdjWnWqV8tIPaQXPz0vIhI8fHqM/eQEH5yBEVFBtIiHgFKUF
+IsSQh/d7IjwAvQqL7HidHICGHHzDFhxIsxOqnR1GkI745SI+g9pEbmgxpO8WNWWPbC43mWv1T9d
ZWzwhK3T/Ds+YMfLycL6gdR4pGqZ4Zu7oA5XJ03MXxlXLckyKyQdCsa6bCarOjuKFSCBAvnKNadN
bAMMpqolxSVBuIMUs1P+QP+5cJUBcSfENo4t39uxQV1VyYJh9LyZ1XEj8JsF2GrttIhXP5KJEkGL
mQ/MFdriy2jw2jaEQ8eioChAwG2udNrPwVaQ77QCXv2yyy0AenBJ7Ly9N7lsiBYFyco6nTTDSV1z
TT6nLi/AGCV0kC5wDuDBnu1YHkfkHyawOR348PvsPI/KFXqehgWLV0MTe8tmV3WxhG1T1dDbmXtP
6UMYM+KDRcKGbSgM6B3BBVNw84p3DoVox8AHnHXuAcXKEMoALF7lNNencEOVWao6iDKQx2XblcNU
sDloUAeJAnlrJfPnBGodcZdKeJ+8F4pLznL24VMaAXjnd423dHGFw3x4/mMAQgPiwdx2qcJHhveY
nhY2dv7gFjg9nbB/kTj3MyIAtTRhB826Aipni8UDD8+GWNR7i6KbKiHv8RcLcHBwYOQDnZdKDIvG
m75MgGzaRC8KEZ89Mn7RazigFUz2Dg5+euM+Ok11IAEB9caMMkTYkzRjEiy+fdbdqF5OTa73RL87
7Qcv9GNVTCv3xWGOlWSGW9hiVBOKPAkxQ3fIT25mFHzmUX7YQz2rDHJioDzMO1fhd+4e+QzEs0KG
EqtKIgvY1cjwxVDXNb74+pQsgDmRHs1KtbMfLu4oqcT1xVF8nmtyQa5A/P26HTv4ctRLygMqgw9j
QxUzs8X0ml1HeyNAoCpYqCix0X48RQaejKj/bpvk7KltmwOgE/898tLcY652EBl8wg94McBaizIU
aNVy2g7VkpJVPTmSLY1klIbGwFPxG9Oei0N/icmeUt2+yX7yor0SHKVzlKwpwgPTs9UZoehHGo0t
mZYpJR+BoAX1ZjXmeXr2YdG8Lqoz5Bvwtuhn2H5Jh6mVlLvvL0OpMJ232tQlGHcf1ll2DH8EdlH0
CRd0CJMCZY0gOzEVGgDitOZQxs5EdZj+JNZnX2Xerwl/6aLWxncqP0fmCFtGRCPiGJA2c6nPX4QE
zYIrjKmWiCIaTAGG+9aWjXV1aXADctpn0xB8AEDgOYJlAjKgSrYSMt7gZMoZqLPcaiPc0gcoeXuA
TQUKu52NIpqVOGiI9ezD6pgptrURUjIlTOAIEK09ajBnkipx2Ym1qt2p7HlrCmB/9h2aV0EDwshg
ZgUsktM/g/pXMc43OM+I5kOgklRzLLrU3oj3dAvfibFhLw4YUuNDwsQQKtpvxtyMEPEyVkAKVMCc
a0jzAa97mSjsHuxq0L6yfPt8FCDosR8hFNV74GImxUqTgW/Db9YoWRHHC4wfEVCn3chh4g8rBomg
xNCMoewQqeG14TytVj8AacYbJSKZI0Re6csiBfyg5bzOH+JbOAvsleBTJaas3U8AJH9q8A3Y6SiZ
45W0XsA3MAsOzG58kUKoAssGCqK0dO7OAGCk9URvzb6rlQJYJXjMaAQ5Idj2CQaRjkoSsSyBhBm+
VO9PQDmmC9vgFzkTZ1WNLbewGgoBgXHJSJPlYEb71547lAHM1XsHIFLg9ZCDnnJxB43By52niD5O
tqdfqbjTznKaJjDmqff5wO8sUSGfLPrYTxbEIdPfCGwUO3gv7AgH6ghGoPa0KroHZm1Oyy4s2ze/
CC6C12zY30U3WNN41/TUmyTpXX/tpuxtyMVoZ8dsC3CTphZHvaz18iHX7RBo5IWNxtcuCweREAjy
yqglKWyDP1otF8cxwe2A7QaoOU4NkbM+0P3BMuuJp2ZFXfTM/G95ZjFAxOy5z8tj+z0B7EGSIEhz
DNVR004Bz+3PkOVNBVxz0HjKxpQmkD7VU8MrQcA0NqyDmeAQf0Vrm995zwKRH9Ii/hBZ7W3PC5gR
yvtwFuAtP4/5aWXM0iz8Fl7/CuIsfAVtPQXPnyaLjBy9i3vSYhENHJYS+2qm2r2pKmpw+lGx6ol1
R9LToMThL+9Xn9YmxQM5i+WO+M+hwQ+dQx42bf+JBVCh5HoEq0Cn+bcrnDZRlrYeOqyJtjxnsC7s
4Nq3SZv+aFkTI9xKNNT/t+b0d9VIYRi/xEJ3m9MTJ7AiKwEIG+5OfvtoEEuCrAXwdxgtdtAoi9kz
fFkRm1410FOzWW1BtxKNQLQw4zbVV032pDp3ZISQ0iTsSqVh0jC3W2+DJM/zNw4tMBt0sb0yG9nO
e5KmwATKk2JGf3sHTLdzlyi8U120thlCk4gY2LUDdKCsFq/ClXrvkymRaDLqWmQZS7pACMjYA8Th
tSz7J1oYhtVxVNOJPz1h3T6leC6pLikjpkp/AveTmp6PXjtF1kjCjPlJz6WhQfuhhjeaciFl3PvR
YzrPjJ7222ox6AbwytaRbk8ltK41sZ/zOnjvuIjyPKBVeCJZggYXC9ea4ZssjJNaxNjMoHb/qTV2
nvoRE2Ev/uz95aEPI92wz/hkO5qvsgRqWdYRPorhuUfpCbC5CxYoen+qO4whUg4yLGHhijGzHDGu
9mUfbu5ppDzGsKBs452K40Tp6LC9k7jrku/gWAUos90eUXQ6TIYNdPbffW8/l6vzRe41i1+pDkJo
PR45hhVsLhNOcCkVdvmi8HrQHHTD8baHvxBjpC3rdciSW9v10F/CIwILYGZ+vACcH2acPvhFq4NJ
ZXJtRLfkhQCSJKWukgueJ811km+hfWB5adCYsR2RAXMGMGZGI5/t35U0hH0weI/BjKIZE0uW0Zvj
ujl8722oTT0hOmAUM7tVHECwleqZNY6cB883u56iuUeZS2e0cxjR5BzNDNdcAEzo8EuXIitiVVGj
g28yFn1Nf8n44jFElEoEzxG7oQm20PFgDcrRWCG0F1QxmuzXfcAE3RscWAVY4wHDvmYwlkmSmRHk
0cN0EAvUcy1mKT7wPUJ60wyWV/+hDx7LYLs7OLtz1GME747gcUBFR65MHjHRLEQuDJWF62Oqoyb9
E+yBZxD/HW5hzazZnUJFYU+QvZn2lfwSEeTLCQDQ162DtVhYsMonqpBp4iFhAPpeAIRglTDLtFEA
ZYIam8kw8nbxCsF0ICQhLDZ58BYf6Pax6j9/Wt+OpeggBccD4SWlp5IIuaN7W1ATETEKD4V3QLIW
aSvz5XSyY0XhTIZ1HfMCVjOjK/kdOL7e3UtviLt7O3xe5ZvZPRgvdmHvgxLBFU5cJZ3idOeRyelj
RdJS4arwRVbP/CHd7YWFwSlE2EC0jfzXA26kpj503JIBYe6ztOhMRV7Af4Hzz5OaHgJSO7LArjIa
uazvL6tFVN+h4r7drfwYJcRtErpfPQujDqb6it36jt+dKIsRtHfWVKH0Bp9EsPZBGbj4IYVR4d2p
NlGSUmIGTwcwRQXcDKk7FkzP8MvwO8znGVIilr+WEzgU3J3oHjxMH15JnYaIjIq13bG1M1SnMk+K
WswBfSd43aiSBKVeo40sYnubqo6rNRACkuPXAB/Smrld7SFlVI6Ai6zySscpphJRZ4pNotYA7DCC
Nwkojnk/q6nEA7Pd58I9znd1qq572x/YAj0nGj+c7AzLvCGk5yG47Upp0KHft92rpJX5/bbR+VGS
9fppss11g0FQQZ4g+Np/BOc9LJOCQky4KXVitLBXB9XA+J+AxFPwiZ1kAB3ul7CQYLGTYyqfVsR/
uWSSsgIv+UhaHqiloZkpocu2S0GsJEWI52pe/hXNWNIZKaURXpHmmmlUDLU/OuaUndizH0sHRPSL
POxX50grm8xLUyArETtQDM2b7HFKoJvXqRE7UZFdVWquqpFgr6JQymj1m8JR1PtmiFCT3NkFiWfS
tFIea+uDRUHHDc0pPHcp9U0j3G5ThjNcoK9zXhwSlj1np/UN2LkAqfUPRINPER+Rtg9s3Bv1AB8B
SIu+rlrKHUcZKZ+8pKALcfNCq6O1D5S+9C4aTBBD7HqCkURNuF9QsPKsOhbUAIgx44833mqpA3h3
HA1lVQ1Caipm5bYF7hK9AhUfLFVluRdNTKdPEHkbyRhcxJXScobSe1BaHfQqdX8fl7rEAwfPwrB7
2Yuwug0qp9lwOk+v5XfJ+is6TdCVI5ZDw8psbHidi8II+x0K5CaS8Y+Md0Po0GpsOEi4keZBQJ75
rj4a7vMqVn72yrufPS6mzZk7vHfFUI/sac2ByRgNBgGA03NlwBFfjYjSDFT5MqHC/lr1qofom/no
hEPEvwIeXWiD0KYxmqIc8nRNkVIvbo6nsGoW1ZJCTMENnVGzxXpjgijjdeW///W///v/bj7/Z/fr
hjvOd3e7/utaYn11uL6K//q3Zvz7X/c/vtzf/te/O+2Ormutjqnr3ZZpGp1mm3/frEaH647vbv2v
x6loXLW39p00Fe4rj9aL+QZuK2aQjWScAeN/nvjvvuQVkL87TA5TOtuwN/79VejNf7iKzn9exa7d
6O66JVehRYQdxG8Q+jjb4TPVUFPkkuaOhl06mTquSfRyurLAHnJ8CE7R0vn491zbdHFVe7soQjvx
769N6/7dtXXNjtFuNXu97s+//+kJLdtl2esduLbAWTznLXG2bkyj+/URPem+lHyBVg+13yzUMipL
zv7h8//2Df3p883/fDavV6OzbN/5/NNe7pSZ9i3eb+ktZErp7mS9aUxGSckBU8hdhOYT7+On//7I
M1OS1aw1te0QY/3+ovR/uqjef15Uq3vdfQ2z9QWVmTnjd6B4B7LWgFyhoNWvP3IPiEOW0Ps9X/qE
elr6nN9fg/a3i+b/P5ifRfWnF/PVjq/3t/1zDToZHX476CBpZnXtOyrRFsSd5f3+I3V1W3/dLW2j
o/UMvdVsN9v6f972rrp+6s+n+EyUWO7d1+w6LEafUMcMHEgfX3tGNj6sNhN3GZG1yvMujQTs9pw2
ErJE3JcnSCcdMEEv+f2Vdbp/t0z/fGnqjf3pabzul6q9vD8/kwqa20iYB5uemf/jmPjStzgnO4xf
u3KA7ftK/4A2D4UbQyvzl+WMfo1uLio2Ukky/cVa6WuaFMyM6KRwfFpKsKWMREzyctgXVfy0RSaV
5oOOEvsu5rtxufkQXOen8EWzD7rZOT05Kaqi0oopeUgadeBZoOMsoNs1XBpOZzlskwwVXnGx9NuA
wh8aCFFPcx81ZmVmyGdYkBZSSJ08fBu6Z6fR9bRc61raydNpM5X7Ydeku1aH/qidqgzNhr10DwXR
dEgfbmHMd8w83TldEs4eBjhlx2lzSBbjRiOiSjY52oBFh2VmYupD82hvpkr1J+YdtcXoye+pb+TM
tQMxMal9LK5Bf1oAmfhw0STg7EafU9jJ8ZLZS+b6OetCrhvgPbB+TP/GHCOB3VPSyAdzeb/Kc4IU
G87razLY3H4emFx5HPJj9IbDGb77TfsA+vthmKQyIWgZkuQcO58C03k8CfYKNuwQog3JADKgkg+c
2sFbZkf8w4P3oFyMkVQMh9Npaen+VcxfdqEh6hXV3ioBva5ME+0gwMX3ZbzbYi8XF7ybntdhyCge
gNvbwWqONQsmQjI92v/oLkk47JYdjoZgYLByZrbrOpV7sHd+QyqJGL3YfPmED6a5um8N+SFdn5J4
g4Mch0dw44TZvf3KtLQPhk1YY3EfFdVMZSsMIxr/cg36RJi6qyb14GVlDMpNTeszniZfyfS5p1c6
9CJY068zxag8OH8W1XXQIQF4MakHQbHoRogxKqtSk1NZcZyxc+gWBEh0WEvDoJow3XM1IV9ALPd1
mDWJWF7vWgWqIpKwA+OmdLnbdv2P3XNXL+iTot8CXr/azEDynov3hNFDb91Z4sO2pHYVFb7/sbm3
G1/RviJe/8kHmP2VkfnNSlawpPfv1KSx2zrhknMfNC10Iodtl3JwuIfrGz+B3w/yi3uG/ei32R+1
/aGDl3qOxdRz7x8qTbn/TriMA14zILN2R0OT61Le7+InPlFNB0gnvnVseuOu0O3U81vFhULd8gfz
AkxuaI5TT2Q6Go5+cUJJdNrF8HQJPy16SBQr8nBgMqWfg/zQD8CWhLvdquyiCXNokNbjIM0YnI/D
Fi0Q2ypLytamZH+8LQUdwlQjMqc6JxBQ5mCLcohnDP1kYm+mUChQNuprE9zXcFHgTmAsPBBAMe4L
dBnwDlgOQaPeIelEmyGufEV3XxCG3DBPUb2/ylkyQ49UijCD3JAshBRp8/HV2zWVhmDuun1QxEF/
tCksTH3srw7ZQWrAuFyDH+xw5+6vt9gMPyj5bQiPeTyhDw0GrrDmpkBTPucdSEX8kflug99HZF3T
/uGw+Etq1Tu1nufn5/XhjFQ94KpfGvhiSdNzCAp2HSOJLQEtocixV2au7fBj7TxmbY74ByrVSo3L
IcwhTHxT7h9GFPIZ849xVO9fsBhG70IkhpnHNo2GjyG6sG/DLlYFEx5W7SduJuofs57ZB1jcl/7j
HtOKjTg61xFiN8w+/DhN6efhdfwKjfwEH2Ni7sKFVRi7g+XofmHOjEaKS4J28ZekFBopmIENAuMP
8aLAVOLXSXYl2FnUdiul24nj+MPe3Wc0Sphpiy2ywqtgpQSCl7Co0t3ZOV5I0e8ElpUdfsSGPWnd
tF9t99uymiBH/g7PLIeNwTKG/FfYPuqVrRVPSbmBKxybj5k3GJV4dc3BnvfesE2sXZ1aPkJEsCZn
0psjSZlEmZvDy1blxMVabnpgZnhJsOGWs2OPwXXLWYXckM61kkGtK8SIUOwYdFu1fcJ+7rNi2/JY
vdou+8iHjoz76/n7WjAwCz5t9OHalkzTECXtmwin1U9+w+OIkeQ4FfP1y/A8Om33eFkjRcTWfXUd
GQ4UcctGfISWif5WxkUh55F42oA+4reM+ztDVzhSOVRXbflmkaNFuCP27Y/2FtvHbrhfq8Un+dLC
p+vmAfFdglLupvjMNpwdHlgc4l51J+yJkk6q4SMA7VVWPvq8PdSHcGP0LS3tHgKjUKnZf7/mO3+X
FraNXldvaqahGy21Jf6UhNzK8vxeNurPBNDl2EB90vxYxc02lKNBRXuF+HacE0PkmXQEIuBpGeQb
wwov4REMVgwE/Ri9RYGymd4ihquxovsaCgQj+NCCmb4SuPIl7/BURL3avmwNI1+CW8Txe/RC90Tp
67cimpeccwdxxgRdAVJ56x/uUeXb/yMHbOutTkdrmy2z+Zcc0Dzcitet/fmQWykykzYJAu/tl9re
gJ2t8ZpRM0Ri1YOwR9VjAczDdsKasM99zlLfHRn9FlPxYEqU68ZZhHXOiMtZS9LU+n3T7bbqXixW
iVTsFkU+3NVxRAsXyKOTQm7+/oZ0U1VXv7ujv6SOX0N7ne/G9zMp/ac1a210wyaSG6QjNoyXWS/e
zzGYa3WQl914fWpjvmyBhrFhYXYhMLatBrAB9nKXuG3II2v5LQ3dV6wEcSgC2x+pLpvq5bddAbWl
yeIgzVsAK7W8uq/aKboBQzzeOK5p9GLsmNhY0wyWgDjr8C5fG5FTD2CSYQq/eqRU8XVa0/I6r7vC
RKMksVhiv03GV+XooUipY0ETiqLLdMU4vJ9elxCr/DbgXTyyzGkDoAsHjee0YmrPaPeyhi+QBVog
eA+bNgdNTxiNSEO3iG74Scujl5+BkwBVmJUbpOjn+k2GaBFLsEx14kY+n580+vAMpxrENrP7MLj/
aROjR3nF/FTkFRZ0rhJdIkkRASgadYFqcEZe3rBaE82kaZ6GDJxRrR8xWzaLepuojCHAl0nZIhMf
dOQAn5uWNYhO8RHlwuzzh1Kd0fJL4ZAGz2bZDxS0DFZfBuHWzouX9g00fFaM+du0+OINvQPwB+4e
QLDdVcmBexrTZ+iO6ukeq5thV3JcTk0UfDYP455P50TNllTabLryYH6V9MKf043FgSrPC+RB9oce
w/hxJx7+SBeRsryRf4RV30AJLu8tD79N2DQUGE4DRawZozW28F5jZgkWjoyac2+mtWCp1CQwpIlO
i7uuVnjf6oizozYeH54yVyCqr1RMRMXTJWw6+aMlJgBnDE9GTGK/mZG13rfFpCbJ7Hkv+VmGDBlv
Z238/i9S98NGQSMap8W1cOaqMxKTwZpkWW9GtC4y5oIelzxBXfj7Ddb920TgTxHjL4lAcXssd+/y
rfbXLLqOkTkUTHiR2NS+JPPiQ6xqoh2tX/BYbI0HQ7sZLc8K/qQAIFguHR3QhuZwuHRMGhoHjYUS
t1ala694tZPTDFQQQmKvUOIO0hhd4CvbFJMushzgyH1yG8jGTgK3efR+FJ7+D1G/a/5t7fmnG/wL
fPNtXW+fRpMbBIEk7HWpTu5j5cZq+lhVDi/xmxx2Rsaig9L/P87Oa8dxZFvTTySA3tzSiiIpQ3nd
CCmlkpSjKEO5pz9f5AxmstSJFHCwd1cDVdlFF7Fimd9gDDmZh4w+WmoHU4fmzQ0KqzkTtQWFhhOS
7oemu9oDCC+hq92j6+CZsG3Ywycw8UBpp5D4wUI6loQqF9ZRxIhj1ZVq7NSZujMHANejWovT4OEX
uIm2yqpDKfcJ9Wz9oJSaLhbXeWDDbWa2IfkgF9APmusBNR1mAxuyXEaoD/+x95jf5+F9F5yApFsI
8cVXT2GwOSs+iYVQT/iJYwrGBfoahURbC+HmYfvIDl+3Gb5K7u2LSdPeB454Dh5w0Du8CFERaqOa
JBx1nwUSb0LJJ1rDumsxRGfwbQf42jkzg8USg9X4bKJMIDA43lCg0YD+ncNLhvNS7lqx+wXyoTU0
gg/YujcouaTPhXuxXB0qqnO6LIrsYYd6w5fQeMtUV2u0EL8hIFje1YbRDvJ2etpTHhbtatSWKRMI
C3hJ+K35I27jJjYsVEYibKO+6m5KuJOtw7SIi/hwQVEVRAi5WQ/HdQhgQZPgo9DMfHgK5aKjWRFZ
HIwi1h5BlFTH902/i+YXjny5Y44HF9kJtq1Bltku58GVXy7NMEPyzBEkQnTXBMpzOxKsBnREdyGS
7qnWYsYdLExBnZx7uROK7u0tUJYlPdyn7ozJPMf+lOIOlYc1Ve0++GhJJejCEgRcT2ujZUqSlJfw
NewB0+EeYwkYmrxqywX2AWBh3hjXdXZDdg6uelxtk/IEqcx+jB9o/XMetqoiVNyH1OFMpKlwW6e3
D8U9yV3tS89ZlgDLDo7H+Pvgx7TZgTDHdIt0henopltFah026lCdd6Q6EwH8dmQeH6o5f+fcoP1y
jxYVD7dDmcA58h2jUmIW4x2Lvvz4qnHJ9XdL7BCjcqqsXYb/1ZTjlvVoUmk2Hx+PDxTJGpPT2Xsm
6Cqx3fYYtyg4q3F0rOFSNG8lMWdfeoXolJT0II5tPbhHJGn3PdNdq7WZgt2VPkAGS/65Pf+qBjQn
kK9LroN0JvKcip1lYTrSida93I9sBNl2KPkhSuXSg+HXuSfzxQbbsOHiJ95GPeAxneNEKQi3pl81
zcPYxBhqdSxdLVoz0UpMmAaA228couBEnmTXeGRQrT0oEmEYK8E5sSaqJUpDsvuNYESgWM4KOwwu
T/c04sSK6KS3113SKH4cinlwGHD+4OPAXwNxC+uNRqgEteKtP69U7I2Qkw1LEWgXzkcjlGG8z2ED
yK75RYbfQKqliCXvgnKsIAIcI9jAEVg5agXkPFx+RPEq9K3P0b6rt+SRkpQ+zg6+zijBMxFCU/2i
iXH4ZD65jxqheKZ9t/4/juLXD5hXDaW3v/jmHADYaZnTeXgAia95hAs1YiXgxXuBOgMtG3snMHC7
qBKtOE0ZyJvhtq1bOISgmPBsK0ZcMjp/8mEEWIKJOP/rCfSlYFlxy9o9rmsphmVxlYB/7BSHLpDu
HlW2s5THH7QTvFt/i4ehew+li/u0aRDYB1dmCYPYpGLRuXfVv81D/bJstNaqJ0sdedcy88nu/mGD
qtD3/fM1JDn/2MQK+FwekOzJEZ+T4t67+1og2PlMWF16Cbwb8SuqQRHiLBgHofPwaR5d7HaZc5GZ
COyhRaNjx6eTvPNnPjWCYxeACbf4HH69OZ9/Pb4MVTM12bQNW37J6Cvtes/zA4X6gYkwGJsJTK3C
HRzdAW2rdIYv4ejheghABjsazE43U7qRGI6T+FfefMZAHvfUajDDkr7RZ6ufv3cuzh9jzjOTJWvS
xXTOZ2GFvMvou1H3jQQS02VwQFCKP98dycqvhdiPR3pJ6XfKvfGU5/V9OMJGCFi5v0BW0fZNV/OO
kEV5y4BJ4N0CJ2GcGv79Qt9e/SXhOV52R20nrh4XqjuZmQKi0KnDgN0Pb5BGDxN5dqkLXrbp/X3t
33ORH0/+kotIz1x5WEda9CqlGf1rTOKNVj0yJ0A+k6JLUHuQXgG0ws27Gmw+YUi0Ya/jUOrhl9wE
8JvtMyS/W5I/3xM/UalbpNAmiJ6yp4ygFIfOtVUHR4+zVkO7QG0V2SFSaFskUrI/EzFY3y5n6Z1F
LvsfTwEMRxcRhVJnPd1QVaH40dpO8TMCvAnoIaFC//slaOIF/6eiM1jKkqyruvL95z/qcGN+Pjyv
ylF8fsBXPuNkSB4EhyNtpDyjzcIBvCUA2z5DJGfXR+RzRSuGjMHB4mwoYhxttim6K0Rs5sYc7IKJ
8KZFpv+28QxbkzRZtnTN0l9GW+fLZb5/2NymYJoIYJy9bIg0kbOFLwTw5RvQegWkzQpqz8MGOzMI
MtpKVCjVR4OkolV74zbZLlD7MPGhT8m+iiBZJFLk6RT1nN7n3+9W+W0GZKmaLRuyrFD+v2wtwzjr
+1NlPUl2uWUaooJ6eHZo0RfuIsqy5cVZjulGRXKLeTTa5OywjXvw/74N+7c2xM/beNljfOLTqd7Z
z+EJ2KrAm/KZ23asfZTdeQsTC7LsDY09la77AeDWoX0ZLCLh3L1ubbzjcI285i0046O7I4ta+ysU
fGM9vWd1kEc1CSEOu7TDJMI4lJfg7tqzzWgfJcaSHjgceZ9z5dZRaJ3ZHJ2Kh+tVuCedx9Sp1+w/
UyGNAS4oPo8BUGHulHvABdaQxWhLqRh/6W+W/K9F1s/38bLvq7OWH3Y7PstIfJULD50ih/rFcCYw
Rc3vDASEKW8NAI+lqIAGzybPLLqXtXdFkvkeh2Eegg3w6ecpovEmhKbpM4Yig0tB84hjFXD+0Fhi
4OWBKmoNob+pBNMQVBjc9TcrTfttwGmrrDJVtSRFMcWf/9jFqvHQzLNWPocHOj8oQ2OqUAufnAJD
R7rC08bZpYpprNFcCg4rFHFz0137Zvt8c7ahPUcxGDHpDf6mcJ8cZVD5B6SAdFQq7o6B9pDOoGam
ncMT0BTbu3f/XqCK/EsMsnXZVG1FURVdFn/+4+61wj4d1Fv+HN5xFs9zF4fuoBsi4uLCW7g5qPQA
lwoMZLT+vrD862D455VfupA7aWMVul6wFM5+LaREH66Qx5lRWVVMp3AoAtbnjgDdsfifTSZchEID
CWI0qjszpJlDZxzCDqCrFKDLfAyd7mpASg79+O4gc7z1dwE/LXgKO6/rM8MYjmFkFI7VZHzm9imL
1l7PBfT3oKsjxkKIaNJxvgihHHi9LSFzcXETAG5NBBXgjq0ZksBMErjRv1+GIpb960lgG5Yt25Kt
0JJ9CbHa3rL03YWvgHUaRHJRfJLY5E7gROFyzeqnb4+c3zbgk7yHl/wSpPj0mixptiJZ/PPvGrgr
SqGsj/pjWNPU0EGWaLS+EXG/Nf9+TNn6ZbX9c6XX1VY/5Oe95koiKqfU0sI8oCYoFvg2zRbiWw6y
yAlPtEmOLmsiFujlOz1C3SZtXuw5aiQ8BQgQA376DKeks+ksBAElhWJCRyLj429YD1n4QJ6MKWNi
fDb8bapVznI/CfnTMNIc+Oph2M0jKdq6UbaIIgYcRM9HIBQC3SRcRWOnGl18owPF5gHiidjZmt5d
X2TGLksBacv2hkodRT5QUB6JdPuDSWbAmhHts90QSBQEP6HX1vAKUDnCyAokppbpkeUicYUGRgwI
OgajKdhssGVRofu/+gV/v3X9lzTjn5f+stHsx6Mo9lde+t4JHu2zO1ggxtPZA4Uog2e09RfQUnee
zD5TmxSdcYeCTCAcvyFruxY6Clewaf0h7QaUJGhQgSzj/ydXyDYJhtjf9yvLv+wGldkEa1EHKyFp
L5n+pdiR6dfVA/xGNMCTLl6n+2HDvy4YzCL9NjhmUtVdX5L5enyWelA2gsoKDsyYLbVd6ulGcu69
QkIRHaE1ms+DbjH3LwxkqFLW8W2fLU85chc5sm3hpnCCzTTIjOiqNDU1W89TRNn2aB2emqrp7h/t
KRNjCeI+/OzdwYVRtlWbczXFWki3Cg8RwhIHndTqKS1bcfAquJSuVw179zW0bcxTGHOyBt2d3/tE
K3Pcyxe1kKgj7T32D0ZrE1ZCg3B3SApgQIKy1MTeJypWaLF03pxU8m8L4ed71f7d58ZhZ5/uj/Ix
5Nhl+wXX7mC9YhKnJcxW/beQrN/CiirbKog1RTVJHf+9XHk8KMbpfgC0hojODUUDQQSgl4vsw2IQ
zRGzx2kmOvkWQLJO8sFrQGu3ftP2lH+9C0WxCKu2yTDoNeScle35nvPQjSYMcBb8LtiuVptxF13D
xAK0b2+8Nyv4NzAagL3/f82XHVfd8utFLljAyEqHaielaTVKSYnnQRjd44ZreNfWPFhOUUqDnBg2
3mTs6i/PTJlMq9fUDcCC9gvua3OXjNOuBFQBNBikNRJ0bkQpkWbW4HlyM6Dl2160R81d6YYitAGM
8/EzRKA5iJlR4mnyvtYVz/xyxP24J0N6OWQK7XaUrhvu6dm5Uly7aUf1gkh/OlVzHnT9hF7L0AOK
Nfo7mui/FAL/XPfl+x9N3d5d7e2NbyH19l9A0KQvoUJG1DuSahbk1cd0cOoPMhjAbRWYIP6OfeaZ
QkkjXEdXt2wu9+5KuzmhEoU1h0HetcMEFgnYIdyNNZrI7+6atfLmdb0sIW1XKHdN29+GEB3wUZ3V
fiqaqc+YGZprbTjfhF/GwfSxWkNqXrRjgTYhMC62dvn9CwNOWkDO1XIWhXvIOiIx2oIN2G794xGX
0cHdWWlTo3uHAOpmq93i6gyC8wxxuChbh0hCIiBl2M7YD1mvzrUJjIAvdfHL0TqJVtiH4AaRbsMr
6Ym0pGmRVeOwsSI1Z1o+3ICYEd3w1pmm+LdIZtfwjjdXAHGTj1azMeV4gVqbHGpSrApMz23AKTr1
l5dWuKrG6ndnkmazDIrp6dphiymte03RSt2Klki3p8Cxa5eguNHcgJkM4Qs4/Gkysa5efEGLBzJV
BxxbE1UAsrZWsXYgMKog0o8L8NOMXHIYk19orTryFKA68QnsfwdjATESgLsw0gWNaTPDCcv9PJoO
pcNRorQw2u83xy8nnkZwYiaviUaA9LJhz/PyuLYtFqkCr44V6qZVMCh46+vw1rUopBNgT020L26O
pyIkC779722i/nI2cAe6rapcXZbMl0L12FBt41pvbkNBqkqZYtpjjChyp07Bj5RNkGRIPyKV1qoh
2rVASjbCjz63I/LRfPH3zcgiFvwnVvy4GfG6fhQlxk173KodN3P0y8QKAaul86bR2cSPN5FSEanE
X1cSvY8fV5IvlvS8bbkSbLhTgqojJgkkoWozoIj2wgTdW1S2ixb52d/P+NsZ8c8LFwHgx5VzdXdV
jwVXxp2TaVxNF2w2Y3iMQ8Mqq5pjQHZiKwkJbySeIfi/uf6vAebHO35ZcntrXlUnm+tDzsEwmmlY
MOsEu37uWFG2WnNxqz+2w7aMvHkPal7y7gbevHrr5UBYS/PnZqOx5o9+DfkYur+o/J2rY3906R0h
S+E3qc50SK5vHv3NWv+uUn68+jXgl7MqPnqjiaIM0rYtMFyzAB8Td6W3wwRJ0TXNNYIXnQM0Hd5c
/pd+2s8vb72E9nnD3JePLQ9eTmIYeXDwKGI5n8Vk33mADgVjKbq/ZAf9akVG1HtzA79Hm/+3162X
/LrYH7TNIecGRqhDdcQgVIZ+7nZ4+c1VFYN2SUDetVvPtA8x+813V989/ktaeDsf69NW4e1jJrYD
s8y8bc8GKBOlJTrQW064a4zCqD/uApPlPvy2CXQBfOh4A3AM2T2hvvEOmq391gn557O8REBZfRyk
yuS+kCQ7fk3SlOklTrLekbZEzgwwZ45Dj86dEXwrYXwxaja6ve+20+FDCAYEi8WsgYQcKgXwMQVj
Ge88jArarbojaDt1k1Moiu9BQxzp5xbOgt+mJp99BCac9lhQVESIRQV8jEYERSbbrgl0f41c6ozu
tA/4anZXPIhzUWZNDSaD8Jf5mxCruYWD8+rZ3HnQAB1vvkrj2wgOPAxWhAy57wYYK1rtQqRB0PIk
NMaEKbQO9oqX2RoCQm5zXBc+ihS85dJxdl8C0knTViTmmckMwvKlrBZ90iEMYyuN1+25QKCmAVMW
juyM9tGg3LirKFowARZCBiYj9lmg+NFmkeE6QzfGQV4UG8BUP8KRZNlp/iBruF39DLiFoWm02m+8
ravTaMZLiRllNrj2OQlX6zBDozqcFpnfGmL9AB2r802cs4JHEDKn3Lr2yQ2lz8SZgjRhbJPzVtF7
QxuraLanSZJYCWNrhj5V4XCwzbtnvKMO4d5lMmoJkXxKfSFBpn7dvN2ZNO/i02ek9QggdhZU0Y3G
jKDC2ku87gfPJmwOcmpyM2y12vzFeSsLV/hMjJFsWsN9Ypli243aiSARjRsGvQifhewK6w2khjEI
abbb/lhkmAZmCSClBUe47hrIgfHft6lizxCUwHrXzU984LPPpvvBsBBRQ7E23u1Lzvi/z8JvANqP
sHi17+eDLTZmzBBtAqVWnn6mp6TTKcmRhW2S1l0VHhgI8LznUXpmld+DCbKdTyfLV9EBGQZBmI+Y
Na/m6P9nGzQ3AqB2AjHSJXfGWoXptaunPmhnghuiQmjTAEYgs1n1NuEmJSPTxvAuUH/tCtTCBlpj
jWYz65EPxAtsu33UWpCueJ+DvUk6vkdWPx5/Z9n13RZh+ch8Eb1Stv93xp+IkwgYdo87eROIRaj7
I/uwXnIAc/3QDpcrbxwXIL+D3ALDTFZS2HXQIkLm1+X8Ifs8NN9cV9Q8f1335eyXn1Ut6+IAFMVh
R/SBqAnD3ThR3e/mlohr+pui2BbH2h8XtV/Oe/1YHa73hnhYjPtE/e8E6Cp0OPgAqXQHehMFj+zZ
7sKQgOOJ1OQR4zvr5kRLsXUSXEEYxrIGug5L8DFkQjDA1xBYDuCEMcjfD3RO+/3d7CHS5BgmHi7h
e+cSfIJ3dKze0Rdc1mZTcYCsElpjzIigLTo9heJgRPnw7uv+RkP6eaDYL5Xn/Vw8jsr31wVnCooc
EcRQnPb3z70vY+eYlWNh22ZFK9NPnAQsAf3D5kUTQ18mvzFQHgw2qqEQ/3qTfcrGm9X+/bV+rPZ5
Ld3M04FyXHU0SLGp1DKFRFeRM0CZCKESRErQIIv5XVpFM3b74JgS5yfWkGRUWHiliA/QqYcsADQG
6BtSQEKesIBqBoSTNPrSxJBg696z0Oga0a1L7Wn60idtV4OBLIWgBkGAyGwOE5DhHw20X0ShKRQm
RMseXA15ycTui+MLBRLaBbbfPWBc5ci96Q3h5w/t5KHpX7r0IsWYvt9HEb9Ez7f3hXA21FKOOAdg
kFCld9vf2lKcqwhsMA/Ck8Othh7M6vXpzcv9bmz9tdJf8qtT43LN9xorff2ld55YqWLEjRoJyA+g
xnbn7jHz4ul6nGtAD4xPpDEkH0AnKc4hSYp22AaOj0jCZlS0x4XlhlgZg+okKtqV04OXhlTEjYnJ
2yrwXVFiv+Rm+rmq6roiBnppqgcGXaMepzPw23zVzUPGQieGJEULu1eMkWlXYs/2Jiaq4uX89fJe
0jBJv5WHtShEke0R42ZyBFSo0KYFjw/czh0gTMthkqwjPixEHhr2wF2RmRFyAG9iliwC4V83IzLp
H7vkcjofin3FzWDAiyCoUFnIlrgqijSEoTHtsjdXfPsFXgpSza6Ph0PJF0AAbQK/BBQiUlgB4fIS
EzIyLDbx3oDTgGxsn9lt711F/KY4+p5o/3jkuXa5XPciao1Q6hLHP4JVAVazGZ4iYx+vEdH+x6X3
XUGsvjmUXpuWh8YjV40DF4Y7XDtCMTxYKENScOQuoiDRxQ6BDXQQcoWQ5p4gjMkQ4nfn1G+7V5cM
zTJUWVUsmKv/fvNzXZd1fWlch2gJbNsomYF7BjbaAFdy8zDum+/9CpGVgbyUHsC0giP61PUl0TFU
DMgOHQQyozDcJqrubEYSfEDYcI2HWzwhAgupt4rBXtcymyhg1YVXfSCmvfvQapfT/s1i0n5Zvoaq
GyYzPVvXZf2l0qzKx844nkAfHPw03g0APaFLaoXEVA7+oMGs7dR0vlmlmyXV33YYProYto/3cO79
dokYLLMKYb8DEhNwfNkTQChUIt7seeOXT2+ohinB25ZNSTFe9nx+aujn2+nBKHj9JYYE8x5ElNFs
IOO7IWOF4oCov4E3c84QEVMdy2CNpFMcEelM9gaOCE2gHnIAwPQrEULmLYMFFJrGQ6P8Zo4xu5Hm
nikEEPATQyIx9yQTHvgJ0bM3r139pb7+53FeVpB9upna8X5/0s1DPSaFnafmSHp8k0ywpJjh7UGX
BS2R6TaVNhyRcxxUuqwXgSukEIOYiOXbxnkKZSd7Sqj/O/8zfknFDNU0NUmXVUtXzZd1UTRU/VFa
8nNICS68KK/eLtlhXqOSBK1LoOfzO5FXyJHbN9DULHfE8xQw2FSZj5UsiRJqy/xQ2TqdnTfAG/ri
5IB5tMm94U8vqCV1Eg1NOa+iabhMxqVAGO4aVG6AFSkn/1dwn3+e6OXIvde5dKvvPBFn7Rlsp7vH
71RnwrXYBYiS847RaHS6U/JqmGJYG66GNKb777BS2i811D/3of0bPC7y+Tq/3aXndxGBDKKAeq4z
waiitXhSvQZ6GccEk9bhgLVMw2Ux2KaCpwugFs2Olg7afRvoACvrJ/i0jyuin2fmzULTMcYD9e+F
8BtKylAZz5mmZBmKLL2sVKWojPleY6VqqTejCTZJC9oxbKuJsIhWprsxFS19QDQ88BoBO97AW+Lv
e9B/yUT/uYeXE8/eSvJ1V7H5cWMiM0Jd/wOdBBA9FqT2NO2cEJvEy3QE1twpF6dxuCIITGAHMxdo
Q5pGjBx7XAh38NCE/xg9auSP5u56cd6/yex+axeD0rANE2IZmBnppWC7rPPb3tQYJo7oqKhuh4wY
x+RAQW9CUJcRmUAQtcdEAumaN1FF+eVg/ufaL0XbpXge5vqJawv8K9qM8smbUaMGxzDC2R4sG10D
vYU+PnN67uJ/s1R+PPp3z/5HXnBYK5eGpewZHkvhEaU+jkYg/hx22bUZXhzmQmOQKonTqqPhNaXn
8eb55d9OM0syNZNBiaza/znN7Ju01xtPE1kHD7IZNkaArQg+LpSQ2WREGj8S8k2C2DxTzs6+Caa+
DTbkEAbARLBvRnXuBivxFBizEVqBqLYMYmFmgiSnO7g212lEVq7QhnHUBfHaLcfKAN5rAvkU2CIq
Ut1VV0/HU1DSLmSsVXZvhpqYEcCipW1nBW1BTgtBsreNwPVvUF8EJs+fWsHwG8cL+aJVYFZzSYWX
KupSvSIawWeAHV4vsKZAXaeJpua7Xf4bzpQXZymyIlumqcuvQUm9l8pe1QH6SugiQH+8+d7kOsUe
uS/cjTyYGxgEdQZVZ4PXeHaKV/vVwXWeIRTXqRSsAREiIEvP6l0ZqvwWgCzJkkm32FC69doL3z+v
j3luK0Bg4WgKyYobSg74JiRpYcOmA72BbjtSXe6WH8Cd7eHu2XoUAnwyPLnoRN0gbgpI594NOo1O
7edo+UCORyNx7QhNBpBgqCFgjOfQZYeq8i1kZ8T0nAl3SKSTbaK6pdx9I/X0pSmiH1WaOP3mO39y
hggIKxLe0Mf84coQFaltqUtFB3EbrkzJlTduRLKK0JbXEdHg4tzAz9H1/fCRHffUTFt7kEilThe9
jauPtsGUbgbZ4N4Ov0tZ7BVVTFroaK4DcmsB+5aa48t3XXgOdIPGoJ3avXG9Yyaj40UZ1t4JYQTP
mCBG3T6iCJqHOZ21qc7N2uFUDC7okFt+XzB9WFyEpJGS9oT1XqMgM9p3CRV00uKYh0V2m9KUiJvE
KAD4EDjgEArJVbQ1P980ngAM/7egsmTZ1jTVMlXTflWDyfe6cjjdd3xvBVME4D1FEHWCFJndpzNK
NVx0tJ7QwKwND6Ak6idnoUPBl+N9h6sLKOiv5ZZWNo4wTpJ3AXytnk4JkCBa4fErz0IBbiAlsfhb
heX57WNG04JmBJltN2u0w2WYFFm3GwZynC2dRGc2vVfdkz9uI2+39+6AwEi6YMoKTnKPPky/TG2M
AGq0niEj5cWb3Neyfyl4IShrSBapJmDwbyTAj8Ba1evycL0Cr8bt5XsTaGWo6PRQZjTHsQKAPZKY
Av2GdAD9kJgTGuvYfbhFJatqT4zeibR3VAoDQtFwFw5uwg7g2W8kDYSWK8/wHy0MDyex4X8iAeeO
yEsu3oTuAVFwdM5Z6pAt0e6UULhrekM42cQE5udCyeSZh2I6BcaS5g5BYhMEM3myb7MNVA/gXMMN
Fni0YBXnNpbwB4TNm5yu+VDdY7tjx8AYD2lEBVt2UZi13XsTAdcgYvMI0MLBDU5T/PO8waKcMvoU
CGDO+W07vQai7QOv9IgsSQPlEXBDVxANkLafcAPQsRT0bXM5u7VnlZD/3sA5RIGS4U3d+uT4jUfp
HKafvkRqd8LvpROYWy19chrgxsiqG2xjOtXPZsR2huNHi4kRD7KU0MOZXPCXQUJGC3UyEZrN1Ex4
WPgeOH1EbBjVontJeRifITO5SLOxXSgqBDeNkHJKCBM3F2co4Vcv7CwkKmY9+sR9S1D26OeDW975
tL9vtL/jPn3uUI7MOUz1AzK4zvlBYwNiHfcAYn1FhNljPCCa7jfwj4Y7I7RR+FC+aSDZaZSGKIDu
P+RggXoxO4U5EfsaaGzaubUXPA0INihjxVQk8DRWD2km3DLbNJrFduF4RG3RY7PQDUYNGAQuv7HB
14jEfzfgLrZN1F53EQ4E0Twk70AxuMGd7J98BP6bkXAyQDE97B0WNbI6pyGmJSxF9MLd1BvRae3x
Oq5eo4PmIyGy4fMP73nR2QXINE5M5NTRCUWiWbDy1ALOjhigIf53jkdX5k08LpeB7QMl0BmAfok6
Ql+Hc0xwDzVkg3ljR7cBIdS9LPkwx9E9ILDTizTCmdUCzrBA0Bk8LY+mXbJzGUpYemD2icQHz1d6
nUyDLXR2Ow2/8AggmbOi05jX7lI69OSdpx09qkt07D8kaGob0Yh4AL+HzQB8yVvVPEH7znVVNgxN
R1UNuxjpYLXmFUOA1Iw0coZAMr43UbLkr6h8hpmOhj54b+vhQ+b7zy/DOSOVN++MiW14xRGqgRpF
xGNkFj6ggzvc0Rh12hJLVpWCoRFKXpHh3I2eysPXJqVw6NbD3YflyC5jUqxjLLcngvr3n8iIfPlb
4ELQeiDulTwp/BFjmXdhwFBoCHRxD6HccgiXTY+aTfprKPah6XN1t8m0bH9cM3Rp+TDC4THFAa73
5Q6R84Hm1/64ZC1/hyIGnanmFDWPcx1qlxaidJgCtW3LvXIsR/MODia2k2hCSvAD2YiPw0AMglAL
b1lNg0NJeBLdyZbucJQbUGn3+Dyc4Q9yDSXnmY2lSVxy1IdTfxuNDjGYqLGhcuNP1NbxJBDCEyjo
CpYr9D+npQhn9T72X8wx6R4vDWYI56T4gOBE44VZ22nEXauzEwM8UMBWP1kPrNoRBuqPCQ/EmQrm
lEFVcJvgUX9CvBXuorVN8inKssLqAiLL3DFg6yFl0vdp1HLaSi3B7/P6w7avTG4TZfl0zwJhfvo4
R0Xz4dGUaGk8rmk4uY3QOVRIG/bFlPMfax484v6usbRfaizqfF2mcpEsSTNfagdzZ+wUo3ECX9Sb
z5iFjFQv7ynhwX80q+RCxCKEhs/4OmbMRzLLq8IwGyPNMsUZKpBbGG3554nZOyRV+5DwJBEEkb/v
URVZ6Euv9ec9Wi/zoUO1vt8uCvdYRUa46eZt4d5kd4pgPTy4gPRciHHMuhvNhQXZ1lHwnqpwcJSw
Jd/D75TiqvcY3xblSo3+vrPv9tN/7sxQDEvTbMsEzPpvUf/YPMt8f6IjOK/Q9dJjM74N8/YmLWZG
ZvjroALbvUnlaNcCSdY5f9lNpWc2D2nZt4OyP4+e4aV/6p57q/AJx8Vwi0D3q69nO189OnprnRid
4mN8cePhZgaXK9JDe3Ts2pgqS4nRvDUfiFMe3pRz3xjqv57ppSa43m/1sSzX4AuTBsbmvO2RLPrN
Is05tMuoxCIBsGG87617Z6xgBf9o49luHaDwtE/WXQrw7cBqHyNtAvi6K6en9iM2O9fkiNRL/S5x
BKb8y/IAIaeriqSYEG1epmkXs2hcDvOzwLSus23bmq3bHObJEcFlOSnSarkd61178BhvWvPOYXyd
mEk+elKDZUTgE+ktijtfBfL6eszxeWybCasfgvtnvtjyd9CkmdUjVTSP9h/z2ZXcAlMGbC4cCdNn
JbujNUwF0jvC/0WaiZyL7pKnrlFMsMJHhmL01OTyCG8d/R3yciJd8W6jXXe+cdYrfjHHVXAe7joS
LD9y23vw7KLWNeUm/MbykF26Zade2RmHW9HBVTDaIpO8iUgDD+OS1EsMEFtQxsJn54TUHULUwSkm
n2niCIArb2vzqaGaBJhH652/rNaz3XDvk0b/0D62T/3Dx3n0nDxa1mwPnmCC1TQIUbVvzKxZMVAI
BHZHjzQsQA/+dnSI6zGo1hZ+FGRhGnUOxIBIjxoDJcfbtIqeTX0JK7q9hZ62T5/L54TRppaaybF9
SZ5dKTuOzeScmnGjr3fnw8NIyiySzMG9U3SvS7uDnYT9qWRqvxhUUTVoJEpPXxqmWySBxwV7eUeL
y2GBrVZ8CjfNQ3BKzwj1l519qwQ0TBc43Xyum4dWPdRaqJwPjfbXMda7IOj1boNkkZmwf0jz3nNB
D83bEzbQSWbkWkZ8qBiHrfQa5UwUkTxC2Bl7NzqbWcBTst5N5CyKvo7ihB3Me1br8SXeyDyjt99E
7BkpaxuK5o6fRrU6rmkrbFtVH+kK/xjKyLI/YB09hiJGdNZ4PKfbXuntR7fQYP2kh96uP28498Wj
HVjTU+c+PnDsOOdwP3tKzrm36fMvGy2OemU1nGpsqc6pb4/NWB2vY71zCgJryNRtk6Do3ugXHdgL
+SofFlf0FypWZB+PCUsnh0a9gze1C+aBmW17PNekSGRqUWgOyYFYvg61row+YxVckktidRG/aB9b
h9Ru38JHS+kZ4TW2gMOQAjY3/VNcsuS8IlL71STHrsDbDqWbo+eIC916eXO9yuPnEj3YytNSC0MH
DEzy1r21DUldK8nZXRwFGg25UcYTzT/raTm6xUVT76H8G2iT9dIYWN7qghMEVW9xcYoFlR7WX/ER
81Mjwx/JynaZ3TM69JbL9rlbT9QQLHKeaBEoKHQGIytRs0dQpJzj2qAxmqPLQCH/deuWuNYNN5iN
IwbB3hojLjnejOf9G4oHZXxqWp/HZWPIDz/bz1G9VNBeIdHr4RO2azHY1lHa68u9QyQgGUePnlBg
96RA6vNu4OVlZq8cQyzRBjvfTG8wTPr2sAoVfGgSY6D1b13z7BiDW1fOioUSgdU+JlpTmyrTWzif
rlvboerug7Wr4CdeNDdDuWUk/NuXog2aKbeQ5QOH/bQ40CwePlDTVaZqjqat7dNvD5UuH0ma8i2e
4d3lIVUGtHJ274FNqhvOHOFCtE445PNQBxXOS/jkFavoAPYU5Bw+z9OabhQGBqoQpr1iGfZpDjft
oletdr4Bvjq4tk6xsfHOaT29jPng5djO7JkZmqnNuqVRvV1h4SCOBiNttCHd7CSHkQYTYylW4t3s
lB062/68iVFojliwsAnjzdZ8Wh5j3wOHrkT5rIpNwoyba1C1y1U9tvqnhTI9r4zEzLjDZ5uVMHl0
18MtTX2uexOyXMfJqXWGuEL9w7ca3ro8lwp2uqv00anMI5NzYNM7dvZdqy+o9FZb7T6SO82W2/gY
oIZUNctYz/IBA4+ZNniwQYdypme3aF0KYYmuDnqNcqt09faZ7coPsExRosJPtBqiA28FBYSKy/hS
OM8Ft3VKbxKs1H1kw2WkmTeoSQ4BmjHR4jemvBNmPnXwP5y96XLqSraufUVEqBf6q16i74zhD2Ew
Fkg0QoCQdPXfk97nO9uT5TARJyqqalXNtexUKjVyNG/D81sPe09vhlZRlExJDX1Oh2sjn8mHglkL
sL/CKebsCb/T6uX0gh6AIvK50QX0BglrtyUsS6mz4mUuWp8VzhvlFh8YYPC91GsWp7iN1PL1fSWI
77yr4ktHIeu85pe2Q2XwQP4VultwCK1+HmZDdVzhgs5IzdHCB0ZlcN6d+4ztR0vDWKCsUdmgvsHe
L7QFmzXCUY5wPANFzxoQjUEIcdT+1PBBGWoLHr6y58YExU8XxbSRsoahuxWqHh+t3o0MUu/fwn1w
6Bfe2d/NWp8XPxl+CAISIA6m3XQOekjY+zwbFqTzYD+ru1CW927ijFfDZn2dqZSwpR21h/cZ61ai
80xDZbSvdNLRzVP8HW5z3AGfrRyPb5VtQ8B7nc8O22wwUdbnLkHTGjezeg18M2EshYttbPWJOuyK
ZKedavZF+wfpW9CTl7kVwuRDmJ6tu+K1NCpAGV0mV35g3lPW1bYVILwR3TqyZ5KmPSZS9zHMWYXs
eTzuW8nz3+cc0Gxy8flJFTqO1rSNbQwDyiu4SmnT4E2OzsnDrtdoiZ+WfHeW7qipq3MOYMp0L+7e
2Y0vk9OWR7uur10IKhRpozJYIMGBrJTUPwjVkrkVX1AiQqnPUzbKsFrf1re3VUf/UrrGvNjuxmWQ
RjkSXGbApxlKkdSt58l4F1gTMtfe9SQC2o0fvZ+TIdznZNP0JCftMU65PC1rsQZSnwx8BBxCnSaT
YvuYlz3UP7azeWuByr7MuZ4gqRopHXV46NazMkLRspP5EDKucYrEg0QKgd5stT7HVihzh2v94xyO
0sKIs/7u7txjrjZK81idSuNrqA/hossLZXQJraH1mfbMxW50XUsjc2q5h+2jI3VvX1pH5HHDU2wO
pf5lYE2Lnkb8Q1J/ywNwoHbL+zzhAC/as1V/F+DtDWqWOkKdy+6xkw+5+bZXATbiRBf+PiSHJZc0
vCsf77I1kTclOfIKGxyUVWgKzFP6UMf5jcbK9DLnmbHXCM1PnSAaZxgdT6u3bNKatoPS3/vqSOo0
w9P7qtcMDqjE0Ybq0StuNO+xcygT4tPb2a3eHlEzKkBD4Qk6/bt6+U6MnzN9BmwKRCdFlakB/61e
TtmZ7rtqlTNjdIuK6b2noWQ05TNF4ZGTJfl6UO2cW9+cysPzmtPHaW0Wfy9C+56M/bEK5am6ux3a
aV2tWMXt4qbD1Wj/cR41Ib6e2LDmg3P/3rtD4yf1C+ROSf516bXJ0a4UpdU88x79w1DfkNp6MHXw
iTQmd1/IFCT9mnOkhMK/4BpaITaMvoozF7Kp7iO+91FtW+yGaRfI0jCPpRBZ6ShdHvlGdj0rpEs0
bSLxdyVvWg/tpN1sP6iCtk/+WdmXScG7O3aqDVUEP2Jq0Ag+vrX7Vpj18Xnx6znk+BjlJ/Rieu3w
Gp3DVnjxrm/WhhqAv7I2u899n2f7OI5pMNZvuwVFy4C0MtoHO+cY7/x08Agor0LyENKsBrHp0yD3
pPc01DZoLBc0ZXEZohfBhHHNxaqG0kzumgThMy4pb0b3tm71uCKVIf+xGpp9a1xMVvG+04SiME7i
9gACEQypqB0BkbiiDC2PMJz1gUv7BnLWN+Iowl5D2buzj2VgxiK5afWbgGRGm3DpxucxLwmxinNg
DPr0p+TAGrU8NTQik8mZOcDuvNPETVx1VqPDFIU2cBkBUZXOkRzcuyk1Ip6se7viQq7iMtI8I0IG
qpv5j0iFU1eG7Tjz9F4WyYHItIrOjSwoD+k9pRQcK49rtIcGko9BN0D660C8oEPMDAfu8X6CvUYn
x+iyRriC13YYpbHSEW2Lh9/mQbWBHqDS5B8jhGS9NEbqKO4zrRSJAEK73URIYtDUOUd5cAt28F0+
MHIetCLd2Q+ECk7LbYa0eO+mUy3MKelte7ZfZ/NqcKfJw+hJJt9+bPPJA+voS9/y66DcFtt8pi92
wWGqYrbEoNDy0Q3fDXFXml4/7m+7oVELSeEcDzSOS+/uNL3L8KHY1+lxsXqv8enun4f7T61bEd9X
fXkI8u88uA608PKitFZ/Law1poIoBkqEiafC2tLVa7OvpBI2TDrRx5VfDfbzXYQJkW+9M4foqOii
AOGU6fzsKTYZPwnlZyShocJruDmnMTccGmp/h4zfUDTfdg7//7rEun/MRZTHQ5ONvVxCH07AxHTp
qfmJZ473IBOz3r5nREnAFKA/3uxB0YoJ36prdOvBvXvgW9Tm1pDgHOlTa3idv8R4vlzdU0+olKp6
tbqwOnWy6skuVioIcPKXBb3RE+ts1opThgZ/sBUi6O0IhbXeakLPKkB0lwHxiVN3oJisfaSzXnR3
fnmnugSPD00PpY34zTcT/Mfene7tzLokKwGH0eKrLRAwZ5QaL0HilUinjLfbCkqf5TUxkmTIwYQe
YmW4vrm03Od18Peb/GVw/+9qnlAmWtK+VBcVGFodfE8FevkQ/+DRQF9Pd5Px+NGC7JHNSOnGCYwM
h4HeBAGHMd4U3WuEAaRoCqdNsPPOE7KLPdAtK7LoQ+OPh5Ppiz6kKVbz703FamVV1duKwbz8m1D8
Y+/uq3Kv5g8kagzgUebkewyFZhvbZaML7UbTfeUk2AHgzAUMKrL61CJ7plnFypVkv5G9Cms5Ha0a
KfWSXpGSqyYUCKha5B7oRa//iJjDVnw84LtSexYfP1edmIkQUwLL/cSw6BPXYvS+eheMmDgiD1gm
zpc13PVoEe+nxxeHxfwvZumfB/6Giv944P3Zyu9WzmGRJ0zbJYTLEUJnxI4C7jnsoMj4BckJU09n
OTiOGLWX0yoaRGonys4g9aXUxavc2a78+RyBLR8vgAAIP+UhOrVNMEdb14y7QXBaB1wJGHs6M4Pu
fJw7uyQisf+yUvtTe4kj1v7bTv73qZ7CWnozssY88VTf7ucoua+QdMc+7cIE6Yyr97n3jb6mHiam
jYebEpJtm3GcfZ/EnqK4qHp8u9zvc3cHC8ccQgF9JQ/1cpFPMa5uDkXrfmORDHUfjjV4F3BGxDaF
q/oBdc21Nmt/tDKHuWgHwv52U41xA/7GPee2GTPHOTrHT1T4uAu/qHGcL6HaZL0w/tH+e0WIvTRM
i963DkDzaZmX9g5NvvNOEigNZsAC5tDykACdskT/VsJKm06jKIgubrCaCLn25i2e4XtN3YQeGUy5
Vxv3S/hlRSrWLm0ZjxftGajeFFf9fFb1ZvaeeYgw90D6QUUQbzUKLLhgQ2RYNGzW3aEeMIDtQPs/
IG38wJ780HtFnv4F9cdqTNk0rDb4VeubCfLjC8rO+/a+fSubGSxiCRyK4jGtBVuyvo+yUIsZL3em
06PohlX2KqJ0n0GxN0V46x4aDxOWPJ5RYNISwAwM/hO1DsntK5it8usn8b/L/J4S/Vhmis9UO1FZ
prCDqAUyEbnuMgdD5YJY7no4qX/IvWaZC9t23f37FuCt/BJYQVbLAossPHCeUL7K8XSC9KwAi112
MN59P3+8v72hiuOiGAtx5OAcbUU4oCJOLAa5d5QKrj44O2GHK2bXMgagbta59Jf8kYKFSUtYIw6Q
MYAsOuzW/lzvDS1PXCFg4uzHYpjS1LJNBBzoeGJzBu6GCWCA0mXTIqnkaVM8ALwLbEHbwEautnGt
78/yGK92rDyrLT5gpo0FcxobiFKJXfkCr/X3vvxCeMCi6Me2PN2OV91M81uhEqiawZuYV1fYDNNP
HoCtqGy9D6qOlKuLC0b/Q0Aw934oQGt/r+KXCSGrkBlvqZrOiNAQwJ0fZ+Ms19Whfbo2swNoZcYI
sFSZ5ShvQh6+URFgWmJ5TD0RDXVvzmjb6klQ/EwHIV9ATVgqfBR9lI7p4wgvVKii1/Bivriaf10k
eiYmWBmBwXwuIo3D6WIds6KGHPFWxwAl2kz+PWD5dc3IX8PulmZpND6sgyIPrv5Ghdl0YesSGAP+
B90d8upZGh43M3HdIs706l3+d87Km/yxwKdLpzarh3I5scC3NlieUwG5XBBpBlGQh5tt0xGGW+IS
xBxDw9iamTQiIn+/yV8gdf+u4SlYG1W6O5kFQE3Bn3EFeo7wuJyCgYqGRndoTBaLBYq14MIwPrRf
VBO/3mimxEGS4FDIuimCwI9zdLkY95bcTvBhe+v0dDFRHAzW072wVLCH2ucYSdZ5JPCii2+bjPgx
wGfTHckwDieTE44Zwgrz7x35RdtCl0wJgTNDAnNmfU+ef6ypPin6SpFb1UwbQeENW9wP9GDtknIL
R7CNQZmHfpedox9MlnOxx8OtBlRPvKbGQ+3fy+xGB7b+KiT+otPDwmRydNNqE3v/k6bL6RmK4Koi
ICvO1/vyzuAm81CsIzlfoXm3PcD+naAYTXP83Lu6OVUXaKKOk+MYbHceoA8+P3ae8kKb75uK+ZwC
/1zXU0i6PJKsBR+2mgnCOsAq7+bv+yo8bg1R1hKPKOSpe+ZcDzNPczQU1ZmuuUl8RLdSdvMpXsmB
hLTbKjDY6mOwg7hHjzvQPRUchR4zQkF5OXE4E958evR45Fho3lZx7dMYoCFVb/SghV3NBecDJkD+
zXkMznRtzv7RVzp5UHc+R6fgEOBn2k+ZyuHxHBb+38fmmx3z1y48AdOv7dzMT1dgs8xg7d5FJGHQ
XyYCrITVOxPc2kG3k7Y9L8YGWILX9g5lbcyegV3SsrG3IjXG3Es8EN2IirNkgbWtMVgFBAZAhMuF
9/j3smXlt3z+59t7CuU3+WCejDunKu9ecXk1aDNhTOud3GJw5HRfUARgxhdo1Kd1jFMZsEEhsVjB
8AZf5eHUad9nvLkRljUVkhBX1qnw9GdGnlW4PHtSnOAInk5y4Ff1rFljzOmXa949cgIoXjnHWXs6
tcZJjyEMCM3C00Hu1C72xd6N/AekuoukdnAAK4NkPQbaWN3Q3rGGsHLI2+gRA7Wk3DN8sX1aiMMW
MmpH/+7m8RWBcHm2n6w8xWVcINq0nvCTwlhBjx4Y48rscvFSulD/dVM1wwB+jj7P//Q3f8SQMn/I
d9NEzAwj9fee8nW23+pRB8wgHSDk88CWjXd+WxfiWoAlI5HlTSmRjo4doOIyu8g29iR7qp3hF2SO
vgOcSgCTCH2jF+9ffbXUp4ZvrbXOq+pyERfAe4c35N1BGWFNJYcDhbYmRu5fpO1TGSTmDgvjuLEH
lo+3Al9rFA0RPHDmY6wO4qmAzd8Ajg6WEt1ZMpIUrSdYweAnhLhDr3eLJAQbrz20OMemZ7hjdH+T
TtUlV5hO0W7oBou+3GvFH22m+KcR0hIxisvz25fXjyegJcMRw6w0/CD9hdALWUhAyRoPjUHCnrES
d9Rj/RVq3GTu/gQdWj0Hl1uEWgauwH9v27eK8X++9v99wfJTg1o7Xs5NcUOzDTd5enVLQI/TQ8tN
DqApj6AkmTmtx9NpOR8DJ14LPNJlqZ4AG5PKD4d9z5F75fKMoFQef+HwnOPFOlEzmzo3Rbn1ceOt
x6jrdl5cuMZv7Qrz/2C7ZFN+vkNqOXtcDspBvO2MQkuEqu/kUUD5Qa8MgL8uB9Op3JkKQCt9oF7k
t8alPW7GARRpX7PsPYpi+O4CCc0bOw7jgwNb/q0H8B10PEJYoIJTg1yBwZXz4rT+flh/LP/pqjHk
k5zsTmQrpAs9+LVLQio6TJFQP2UAgBTCIgaSDZLu0Y37s2/7472LIOvfrx+o9S/ViYmqPFLcTEMo
dv9NXB67pJ0XJ5gIVN4owzFzCPgm+NXwHQOcLKk4gL0SP9/xZob5omEK887YlLsABUdQIwdfDrN4
aQKlpQFEHrzzOvSGwdViDsw/J6Rn9/7JUdY4b3dabGwlIEL89w0ryWKCKSMfZ+mGKmiATIw3vAsO
TzAa3FnOOiq3BRdYccZ0k/wdV83F2Qo+B5cSdnub7neBBClPkKYPDrxT502COowXHHhpIfGjoj2g
EOihzfg7pFUsILhXHjZ1EZZm9M6/hMEfRikIuEHpl+0TAVjYP9L958fyZPb84ELN9K5wXYV0a+Oj
zOrzIwNUFWN+rG+4d3dRQ87H+gdoJ3on0zU2n6Bk9iBkDii3il/d4lIgxeIjEiJnc4t8rAST2jgB
mN7KFcLnhh0Ke9jKGR45Couv3A4QfHU30Dldbz6XndqFlYF0d8Jay0DllyHAyj9BSw0MAneN4gZM
M+0hUC6ycJdwhg6eDpJNvN2Spz2BjWjTjK1dfNzgYfJ50oAD11rbb07c0KgCQ3pC9vdA/rXHsnBR
2HM0Q7E3+KB9B7SUQMUbFIYUsw+mET7MSB4kYf9uTkYMyFzAtHtXUDvEhLvF/c/iXIdlxuCbv8Mo
nxeWo9A9iXG+cOBu0dxsc3EjEdtyPbpjX2KywdLQu/5UbbTXEtd8UZ3/njT8OP5PScP5kJ0zOZFI
+exeTddGnEWRlQoxZXT+QOpzFBjps7sfMScZYZKT8yIG/1q6/PwGn24u9ag0WXHBmE7szMMGsS85
aFShF1pRNkWAtwfItlK6k1C5sxBG5+zFEr6bnc/XQJuurwILWVY17amCO1sPgqxZkdYkLiQUIQlI
K8K7rT5gJTzu49rDm0B5a6L1wQdk33JSxEzugsrZ4upPGeQ7+cppxld0NWxrOU+KEZcadO/9VK3t
1aYfg2mWaDI2vdjgq3wrIPLPTsscO/srqAcHUZLPtnd4/zu+/dqialtmm56ZqcD1fNratExqmODE
2U4NGL/dOwktKBfwvSzYVSDkot7SJBxE1IncDtvEFHq5AnV+97vQwfvxbRT3WTGTVuEREr6uXHXt
lxD8Y43q0xVcri6ptjqKNe4BRUpdfbKn4VgBzr+F26m/ZGbG7dZ5G3H/w6Ugj32DadFbw0SIzw6j
hG3TN5306CnwefRgXur+Aksx+n+T8MW1+72W/5yT/91P9emcFPpRMa8H1rpPQ6GYskTfNZpGwID2
s6AZ47MslEL/p4j8EBf/KH31uRhixvTXGp4q/WNmFGhpswZhPEPrnpbDgd49E6jv97leA2QbrNHp
ZNpUBtzze0eLi24DR0UIme1tOgKc0ytwm27pVPG89ATVUVn5cV8/ASmhTXEs7QWhrXBuZDEOCIxX
/YpvkaPnp7DgAMJDxrDb0J4ygENVt3LtRHVeuOLqEgkn4F1e+34MZ/PqCVvGJionsohGXBkYrg1A
MUQ2nTxILCiVza2POe1LaJm07z/6wimY+OuMoJ68Z/13YY59812Hvn6XhIc+J4B7fPC42Andi9bX
5eZ9fBBcyXtepDe/wKx15DR1iW6optCnfgqr+wfaBuaZVySGSaV//zJtfF1tJACYJYVThiQIAcGx
IDGz6QiDNgTZafpDqGnwCWDsxS2hB+SMVGqbzP68MRH3/g4Nhjiq/3kBP9b4FBrKm3xLLmpaU+3T
sJLjzEQO4PzW+Muj59vjiwrVNRqsl8vWZnnl1IhZIrGuCAkTh86wkoIqjbspvBQczYTtr/GOx1Ic
oq06cqvCU6PPUT5LfHrKuJq/6p/K8m/1zv/usS49hQ1zv680ScrEZ6BDy6KVHLZ8Y/ZWoyppCtk7
BCbT8ArGRThmypp3xW4GOxCRFUlZKL8X9DDfyXaxD+OzEB1PQRY+RG/Z1xsAX8qcZUmovH7hew3P
DaV6rAjPXI3qHNji7EjMb+/7Y+vkPu6e2pMGgWHw+9oI6XsV5l/kD5VzhZVq3/ORpGKiDcEwbI7Y
P58VTmKFgQeO0zYAtVkRq7gp220CLVwxbf6VTD5N9wG68ELrQBu3VGTZrpZ7AyIGNpEpaEXmwrjw
70Nh/pdt/vPgcoD/TYeVpD4/ZINNfYM6Z9o7QZftEW1XI+yJrQJLP0E+n/qgq9xoLFSehpq9oqj/
ai3n1ornxokYVTsa7tsihJsZXOFLUWbEk3yGXtPkiy5x4pP+2vt158ZbA5ZFVyt0v0QOJJRutfHL
s/LrNfjzrDyFzF1S7ZTbisdiywr/YIa1TCsETngdv5ciUWw2LazF4UGAjWo7B7zO8o1Z+Tfe2nuD
iyw+gjz4uj540+OIhyenFwcA18xgo5JNCwWSinT2ZrhdQdxFMgekj0I6K1yI7hsy0nADR+zxoAJD
axSUDBbLplN/DruBp8eLGcPGZDIhrfXIb5rRnH/qfR7knY00GVo9QHqEPI0wsbnRUW2E03ZNJiv8
tLMusGf0D+WvNhkSihM9UvfJCaNUew5qEBk7cI1hs8U0rLYL2g8JgtsqWFXGzDO8v9G1fJFWfldN
/4kt0M7bisrN/j984B9tk+xyu94r0Q6Wgj3l5PktQYyt+h71xG87JszCBVKismI8Wx4dweo/uBHE
zMqudWf7rTystNk5wXLLjyBPsJtOXCa12EUv+H7OBEpGzH2MFybuqPl8a03rnc/YfJT5L3vr8rcQ
89PzqBZAurYKOAAW81OViGXB/lS16jsiDFy5OvJyFyDHwQ6aiHOamj7aQBDPYAHUTQjrRL24xqjH
zSuwFlxdmIpT23hrZgObiksYNiWEq4RJzw75vxtoycZXQBTRNmqjEa+5W2onvrkUgBBNOujkJoLY
m0a4+lKZDqFCaRHkQ8sp56YnSPsiXyNZfstPwWpjfQH1HBCFrBFGv9PLcAVLmOz5rS2gjgJS2zjq
iIark/ktFxTlYZn4oKRfcruUX2I08vuwekwZPSLr+89/nINVoT8kqvz77OHo32uHSAwenW0TJa5j
Qg8AnKqIBA++RNBQSC5gBU9VCkyOixLc/GZgDlSGg1JwI2bscNDm//NBulFH4hSEdUmtg+o0aZ8n
7gW3zLtTaA4i6Wu3GtAKaygry/nKBVN9mlehIHAwadsozm0oWKRScLTfYIc660sw1ZwVKnOUHZ1c
sh/AHKaNf3+7UDDfhk1n56s1FAg13KWiOupNaaatkBK9kCd5q8LdqAUo59bYklCzxaLdNoKHI8Xc
DVA3MfC9L1bDU8gQLT0RJ69+y7nNd5tz4pcD5e7exyaCcFrYyt3MQ4RlWA8WpNy1e32nc4okKaCi
yAI7PCxDIWtzoW9++jiFNQ2yU6QePKSH7PPVq3AzAzwNZvdba8qEHuRo7xI+o1ZfLuySWhjJuU3/
gjnUAwOpuAwOI3Wb9hRhAfygPxApcDAcE79EfjSg7BqCPMC6DQKmwkgJ5rMvBe2laDx96guYN6yh
X2metnMOOw8XpONXmx5jIPVvnPXaKyjFH/xjDyHrWcl2u/LuzrlDtRMAuS9Mhzy1cg2dp937H4X3
8Mk8E2rh9ljItPP3frU60ni15UfYGtM8DvAFnJ42rwJPm0D9BFC9dwE3B/rnCQ0S3EoL72a6KiLe
uSNI/dCvB2qgj1CNG0ljsN+m20wuTA9Bn2MN73+I2peJgoNLwQb5I/79CcN0CoH31WVk/pK+a7L2
jTJSFM14Fjy7H63TflcZN6Y/+uAR6xsC4PLtc2LMj27im1z3BaERPA6mFfLOvrBbAYLJQcaRSYUy
rUHmKNsmbGG0/xtwja2ZgfXUEgZCYMW6gddd6emUsLGQxyGhd78gB6loKnRC2lOcLVpRwpbsMsaL
mRdDKcjFxea+6q6Ja/UpbP54VPM5RSuVx02ti/ZNJMGfVoccntZXjcgRLHKBoKw41LSAMPmq/dP4
ODWD04dKcOKOesMaDwb5mzz8O8PRf8lwmAhS66O6gK2d+ZSay2VLUnaVekPr0KAVZxJ6lmBqffQi
GIr46wEDLacdTXv42a5X0fZKZ6sEMSdcL280f9CA45gmg8R1uqKBdRNd/WDPcT12aLv3yGX+XvFv
vVJNsRQKeFNRwVE8VUrXfb0zr+fjDZjJIWoHyBu03dNnFZ1c0dNa0Unbd3dvYs627+VhziQnGyqu
cA1N3lPv5BgehZCrxF/aWnQXXyHnfvGs0MHkoJtnAJyzjOcgj72HxIh+BUNjYIxwQ68d5UuQ+jVv
x/EsOngtnTrJ9KHA7BCujKvunaYy47JHdIb31rKvr2bhv3QU/lnR0ztWpFJND5Z1nbU6iAOA8DY1
8lgqArzOg3O8irJAgv7+RZWb1zTlQP9W/ez9TpY1e/Hyfqmy0BRUvqVPJF2RxVJ/3IDVare6Vq3j
Fe5EGjGNeTsfPbS8YdDN9ryooLLcE3jpBjfKtrObQxMUGvx6rIUSeOdjJHDKstdNgHi9yPWVX3ZJ
l0BSmZYELAfo479LSx6qXp6sa4Hz+ZkrkHzF9C/LprOK2m79qU1y3TaXamDx+4te4t870N6muvGi
Dv0NJvrPMp52SL3dFKgKj2JWXqJ37MS54gNoOXAWO8mhr3n65vRp+tZccyzgfMOa+iu8BOfZsXfj
68NWp0y//anbAdh4dcdE8eGiPCC/SbBZonJULPcT0t00hYZTBYlf0K8zmD3CMIn+ftniWD2Fu3+e
RISeH+86S4/K8WZVBRWpQc/b9ALy1uDv3/EbbuifX/IUDUy9VUpZwnYd3ttUaArfWWwE15qO5b5z
7SHreJK5IkrcfAO8vG/hjbr9AEuge8262WcR5z2Ydv2U+cTnvXFfUT6+o9Ffm/CUKpdlesrq1q2Y
5ZXfPrhGkIUHMp1hGuGCmTu9iv7pMS7PiIW7Tf+x2TFhv+Hn7tz37mNQ9F60Yr7BQX+t5ykWnB+X
q3HYsR4Lvl7iaaA9+qp7GhiLpo8Zk7m8M7OAz+HQMkQ8o+X//b5+a1OAEmwTBMAuCb29fw9FW5bS
StELvrIvCMfhyW/1W5JTSBAK5+DOzu51kvgGmhLpq+/7l9uXXjYCYAJponHZ/fubT20sJ3LJuFD0
ooKt0tsgYbD5bEJzBTyDUiNhUpJ/1F3Vy/xTTxu/umzlX5cg4NTCZVDFmOrfJdSnY3pL68dlZgR0
wLoVBY9/6oB97yowddH7GPw/7DaSYv/3Fz697bpd1q2ryS+sR2gAxEI+2rwJCjYEwbUZGGGNGzoj
L4Qr3Vcn7dXDPjXUUqOVKcVKvsxufu01U+3s0FnvpWdYPtXYgEGT94nqLcY+VtTu09uB3kHW+QKM
JosD9Xzgf2zB9wfxIwqZaUs5lWILWicEoo7hIPMkzZVpHwjuxkwLYS+6r5KUX38rUELgsBrUA+m5
iX+pzxfplOwvVHq10+xcxHUQFl8akUb/p3m4H2efaPMqmf4NEKz/n6GNbpJ9PO35vVol+7yl5jNK
Rff4kfTvzBG/fb4EwHtTMr/b4tCgDUArulZwsmeA2kcjNoPugeg4rahmXpzBXzLMH2uynrPeyqzy
+nzQcr476fvSJ8OxpyXdGhNEJ9TN04tX/tsAzVRo3GmGbAk53acvXZHOez6+8kSejXjxkaSWPMPu
TeFYtSAjDA+dbhb1YVUIUaF+jJOC7Zov0OK/pakswkTUjA6JaX7D8X6cu4uFzl+2v594bLpqAtEu
cFA0jBkHP/AsgZyZlJFUv8swH/Xe0aEXljlSFMyFEo4zkuUOXToHZ2z7VEY76AYpd7TVfRUjfutx
moCRDSGCa9CdeMp7Cqll6bJxPs3YJzg84NpVLErQBrufnVWkpNCPQbzSidLcnVuUvpF6OtJfaeeM
0QeE691nChCMIXoSp1pkVpsyLKTM3vL3b7d5OERoAYG5BZPp2WOduErbz8/dYvdpVN29FinNWq2C
46FnYH5jvV0vYHPWB0c7U/ylrS3WWkhpaVcnbJPBo7jz9+HUf+nIIDgnK+SiYvZiPjV4dxcj09U0
O83UCUBaUGpCecyQ4mMT7QqXC/LmFqJckGWGoJJQU5SJZkvpY133pg1DgBqnaac5u/eHmHjKDYN2
mHS49NC93tTuXR6uOOePdrR4lAg7UXEbAJp79A7CLyv6Yirw4onE4X6KdxbptanhpAudzRJh+ce5
g6JgNAmuVrPcQrPEPiLXIhS8y64KwyNzdiv6IWGdeUfOpWYfCbsQ8PmLwlHBiV8dEy+XT52uEGor
n8eV4O7vUU7rHhDlCi2EJ1rET6d9syXFo4tW9FqfxvqB+o2euuXZeQDfn5dQvc7IO4X3eQUFdV2g
MrJ68ZUb33yLf58UHJqmtYV+sy7r3+/2x5M+KkMvDjAyZrIPC6mNEfj0vs3gZPDlRCe/8q/Q8fiz
0PSR/wsMkplVyhTbcG5RMy13oExOFfMDIIEohq0ZhrQRiWAijBjNbpv1i2kW5hHfKOCRrRIzNomK
AcKCFfKX3f1Enz7ispucg/LqXuRQprupOfni2kt6xqYIV5lrZMBBs7C1OWyg26sd3gVa0WT0XASq
fdmm1+AwoHdet7s3ZgddzH7lEKP7s53DOj15Us9AqZUwIP53g8gAjTbJzSpPyX1kLs6jEiq2ytNo
lEmdkreCrheUqVX0aJw71hOycwXFEmY9JvLp5LiUzo5MsYW0yMo+VHxNq57a5W8kEUkSNMXPs9N0
t9Hc20ezrj9J2RmdIlthjmXLRmwmTmb3vX37ohm3hQm2WlQQ57IIr6xYaCYVtmI4urdy1XdqzP2y
6Fg87YX/60xnA1HBmSUIuaNi2tpguxkfUKiOVPdi2Ggu66QCiFlozq6AVpt+FQOLXzXJZjv8Qkti
RojODaOU3r2OJXQaD9sicyHRd29RRSihL4QyxH1ofd0CtMyGNCwrrJYQnObdrt7QAfhguiD4dqhL
HIMiSjqrWemfg3qxGuhfRnSdoTr0vo/k5clvB5lAfJojY7oaXhCP6JAhap9JYRfTkhadHjwomNW1
3j/22Dcjt2+DMt6BFGKu8al2VZdfz15UHWL6bQ39V3UyUA79bCktcq/4kJGjwXPYKeiheAzLoSZr
uT2/+/k8GR0PhN09HcOPq69YMHgJwjjHJh61+SnEFW10492z3z5Q2qk0VwGQKhu9f2gc5R22NJIn
98BYqIggUWIoFM+AilBNhayKkA1NNSs46l4ZPEwbCOlQQyBub7dVR60dGAJ4PjVL+Ws1yOAbk5sq
XcRUW1+HWIHfDaxUR0RKclojbbB/L/rItuWFcwaXjfrlyWmDu7o6UueKkOosZezCaLFrRqudk1CQ
eY+O0iswLTg45d1OyLXfKUKkeE9uwuN8qAvz5p6/7nShJbuoA1QgzbugHKp4XIlOpzxMl/RHTPdO
fx8Fqhi5iMf8xoo+TgySeyaSsGil1rboqcWtYbplIRKXJigsPCtP6JbayTuFDczizKcqNRG4SFgj
opIhn3/LPxObl9VHFuhf2Wa1vmEBDlEBIT2pew2NEU1cynGGlX35o+ypNJftdgP4qWN2j77hQ1DM
6+C6hp7cJXJer25y9PPxLbNRFwFEQjqyKXO/9VX0qHDA7TYZTV2avibjK1qAfLEnR2YgSEW2qkML
fiXCNqnDM+eZLXtKSLfySv64d1aKXQStuBjV0b3E88u+jbNov6gAgWxqYs0sQ60rGeTL1kz1TqNq
mE7h+ff4fFEUKdDuWG3RvRo1m9N7HrGdSv/ykUPwH3Jl6O+tHe+6nB07UkihAATKUdCpmdcoCBpr
3sl1kDhl/9ohGWjcW5D2y62ZuNcw7yXInPSRLpHcC83WFJUJFfUgzc3oS6AvPDeH7dS5mrFKnX7x
Hl024Rod+q2YlfM2lc6uo9wE8Jlb6AWenybOf67Gb+AyzUPah+3/THMvSVKeDQzuZqtt7VFwMM3c
lfZxeRxlfRVea5z2DqNVvwZ2IYzussLmTsvWtPCN5UOCBKBH/PVtcVhA8Q8kUNxBObyG+z7xh2Gp
1Gn7aayN8uljXFlEVzr8Kge3U321w2ObTOZIozTfcB8rjP8WJxhyOpfv8kRM6bb+P9LOdDl1ZNvW
T6QI1CHxV31DD8bYfwhjm76REEiCp79fUvdse8le6JxdURE7oqL2WkmmMmc75hhe60VPLKl37cq9
k+Yk7TKn9KNNyhhqnYbPcI/4yyJmUouAoo0UHN+2wYnJgs61NwsB5+b9JpQHwNkl8OjnFY8eRkxv
SVxDTaHp5ajuPOvdvtJPYkmy98PbOGNA6anwV1iiuFx7lw5sWFpvG6nt3OM2EqLSWoL2pouTkol1
3lcj1ckWIEOBaLq0Wfedorscqu1VTxZ0qJPEy4+B4a7bLRfznQe0eHXdP3bLPmP+kreZ0gAMz9QV
NZtmnkpfee8038pjj04JnAL8nxpdlRn/ybGzH+pGwB2ekp/K7yequdCbxKue2llGp/A6MHrmWxks
Q04wy7B4asNa3kT8VrYPXN9+0l53bwf68mXQeGHmMDug8WBxXlnTpuZwcBrQan2cbs6xpGTmrekn
4SxyW0ttEFYzCcMfraRIk/0cnogm5GGbpQ/JqgqBS8NnRI++52blIn3Somk1OGAu58uLs8ckKF7z
6kuK2wKxHUg5tF9D+eYctFAd6jCqrYN+gZo7HXKKwUd4Pw5YHbosneuHQRSGpl9/NdTezRXYM2c2
X3XyzlWzT6ajNwJt2zbhj0i6ZhnvIeGdWRds9mmyUyN5OSj3o50Rr7Nwzw/bBmrhrCg3nbxG2Owf
PIU2kmTtP3U8Skqjg3JhZp9GWmEfYvPjAqHB0WHgJGx6eIni/dpeTvMBhkd55i7ITwdkukayu3+W
AvVdDsV8QmanW/v2aiyK0FSsc2rTNmk+S33BGwIaZDO4we8DCzl4poKAElUN/jK+6bws7GJ+KwJJ
wRRJF+fYcNaydc18+ext4Nda25ePrJ16jTlkqZOiTRcH9ACuKj3Y1DETwQGUflw+UKvPrdVAglBs
7Qiw1sw6AyCluO2f7dtCcVpXS+mtkDwBsMh8pMFdd1dBBobevuq+/LaKoAt6LyPffMe2FqM9/HGv
cNY34sY48Y2XFAN9ft1ON4qf04PiZ6ydEuQsWNUewbD+Zj4bL0dnr/unwjIKe9dZL9ZHh5n109GW
AvbPzhtMa8xou0KTWRPs/0xfYK0BVKAqOpLF8p1v5lsInEmJ0koPFyzaAF1NGFmM8ASZnQxNxDJo
vJVtzEk088dqYIYwmdIhPnZyOwubTua1Ojcf/o8DEwvNUO/cIoKLsBEWsISsgjVVOCM6+YmzCc+Q
I5huEmZB7snwg2RBzS5+FooF9w6tsYamay1ZqRaKZXPfyE/nI/0JZQWZBvNW7dkrMafi6Ji+bhPn
925GRWcdwY0iGIaJgGRPBgsAOYqz8iRGY2B1gK4v85bjtG0bNpwy+7edd/FO2E1bgwLlJQvLDqxz
8wP8J8oUOmEoow7tVk1KKTPf99PP6A1YhuRWQ9Zbml6pcS6LZNlMzcbxaeIl2HAyyulhOnVkQA0A
u/k3whzgMPyXozXvXXz4H5gcn/VLUDTNcNULGRuxNu/j7PPalazVyxLwA9O6njSDG941rJzIXFBO
H9Gtw225TerIVDMnuWOevBswLqfMXGKg09XLXDLX1HBMDVSYvvVWp4CYq4D2ZXw0KLbFrXCEWuAI
IgkfkUmAXGLIb2avOh8gjnu76QX0vxGue6NWH93AhuGZdiJ7WWCE/AMCtQgWDAkbK8Q4mfcYiejk
cztN7FNnwRxf7tI5D5tueXFjw4GCH8zTJihh6gKosoTPgelT/0OgSKbqFLYqNFtdmuK9ZqdDXYQx
cpAgr+tAqNT7AlePsMCzBkbcZsaOFIO+L/mDBSJ6MwbEq6Dh7OJdAUtTyiBxo23MJsOJBMs7Er6q
6k5UhsrRQ/enQmNFAlLZQ+YTFmcxSQfxWDAaXWJwM9B1AaATg0MdT3PnjAGp1NH2Q5qiN8GVLnuo
2VnxB7D34eDjhnYCyDnDimN777j5hAFqBl2QTdYdtmW8T0V5oRm1rN1HD/gDzKtPosM6Jb+bCbSH
qAcTM4ezz5JhRoHfA5achNAi9QT0zrkOD1iwi3exWwFICjG4VAayJZQfnCnbHeyfB0ZfNDOJnj84
5U4DqMAAlkwovuJp0hagJk6GXXX4w+Q9Hv0tQMRMng9AU4I8iafIuDCevycWGII9scItAyhzJFAL
+uYhf/bi8mfmrRk/X41pOdljr9eieW1YvbkHSy7SzZC2Je5u5hQb4EsqPOpT4x08bga8231lAHgY
JokLacLRDz1KbupB0MYDZMFIHuAvaLgdh3lOZ6RjSf3BBBkjryPSwJuFANpcoU/OIA+DPTvnAmuI
I9CHLZTZIchDYtXqrZDIUey5GJw48uf2UDNAXhYun4bA82RLQAiYZmGM49bygVhcrfxEYeCyANIG
kEjoAaxWrtEjyNtuGayGRt1pbKDTKmVxriloD6JDi+DramnQmjnL3gI3SMCORsLJR27njTEGeWNx
v5aTuzxNj+GjMD9bAF0ZHqeDCKrJug631ho+PXvp2YenUTAbLpmS2I+wucEAN7mzIdKHjQ64BaNS
A6CHMVccWnuEUaUhcWsA5K439OavHRUgrEJ3GRpOO4WTHFo1rtFUoE4gC5pMBXr18iTAtQJi+9ns
UwDl8vC0OrpiX/SokXqcu41MBKbJmQ6c0d4DVr7jTl3iRZw4E5M0zIon8P4vBvGdB8aRx+PhIQ7D
i98bfs7a/KQbuqXM/BEkMjoH3gJCq2FpLQfhGK5IyV2brgHV2pD5MYBt1BU/7nMMOVhnlbfT6F4p
P9iosIb7z7DXecUeyOHEELemA00EZABXwG8M5MecyOjoBIGzZYcdyJnIJ9vkxMyqAWaN2NgqlC8W
0OnpCqDN6mWOfeWqhlQrLDT0ZKvBncF3vHpxEXU6c8b7hqHMGB/HTC9OwHpR/w7DHnILQ5QWe4ji
iPGchoq+75H5D1koHkNlTDxcuHzX5KXHm1oOQVjrPSHY4J3GpcMEMwarRwhMdxZKjnNizanAgUMP
Q4glqf9QjnP9PdDH28I9CCap09vLPjzAJ/0S3V67VnsHXiB3ni/Q4VMiEfBGRlKnWuqkU9qZ0NMx
FTCzSxyf9bnyPjlouI06vRUi3JYYzUSvAJZiBshyC6BV21JP3mqyWjRC6Q3GqJNg5uHLbUYpIago
Zfo5+BPQmO7ZdUWeb1pvOoIsTqMNYyysfuhI0xJsOF09Io8EiAhKyCOsOsFL1d2G5xNUtJiGDlT5
hjWchUOkaCj1z8NhbmVwucCPk1ydnTEmYk+d1tvaPwUqObHQdRCPFc6Sp/5RtV0mpwRy/YWSiKxD
9p+FT2d7JPWJ5SSbkh3JIW/PYywyDkYDVQqCKJgZFml60lkkr/alr8AoYm1adjnJG0ELWcLdKF29
USB5J3tX5SgzgpQqHtogx8n21t9fbOkpnYoxACLwra1wVyjtoK2XDjAkHdKYLUGymAMB1wtP5ZM9
KuIR1QT7hdbJbWWbpXfaBAaQK7dgX3rU/Nj6yycgbKlPBRWd8qHpZEhHELhs8KD2jqEu1rjRjBvL
DZpDYzCM/dYbDLaZo12g4QGbz9/f3XUZ/r1Y7TYmy+3a6lPUXfZftqEA4cwkL3OAsG1O85t/LDCE
Md7xs8kJUwm0EisCOh/BNrQDRnHrMjZQIBPc4IkeUDuRPLWDmAJNB92GXgMECAEw2fqRKTAxUHYZ
Z/AnS+7NVe38Td9FDamTvC3hgD5ZSHlvWaG4S/Sh4hF124e3dpvJtPIEYKOMKHi4zxo/2307WZGN
PVk8lXjh0elJSFoLwhOGp8yYaUtsIfoA1ykQ/wUGBIlLobdkRDbYbxgqhMo9bakiYhosvFqNOcSf
VAvAB4OP3qNAMT90dkyDjQbHZ/3QvmCPBxemhwyCE8YNYd9ZLD1lfrApu0AW/MwWu8hRIaUJEwqC
c29vzfhkL9beR3CWrMGSKbRBEM0a1tPBfaNsQ8keSeWVtTDCwW4aO4vcR1rNmdBP3FrSuI6n4Zfu
VfOP6LHSJD7nq3W51KlSSAGjlTbvWYiLbf0+5MOCh3fNOxWvlLMn/lr2OEySrM7kcVB+71BWqusA
K1RNabZUgxi2Mk+wMeXtbammx6dbD9d3tXAlFDi9MX2DDY78bD1bjA1yiyc3BlDs0n/CfdWNxfyD
5nr0MyoNmut1czQ3GzIcYJKg4/WYyMj0O6+38XyXhPNzP7PymdUzbvFyY8/xHG8Nm1SdEY4b0rH7
7msr7qnPm14Zr91ha2Prsxh3zNCJysBqilPejBlaCkOu3Yop1qPbbJD+Wu/64Cp5yMlBiPjWXUJA
C2zMMtfWk87YHyLK0UrINjPbFF1lGCKpho8OVsvvHl+ekleSlnEkRfoC4+nsAoZXuD/nT+4jgc1y
7S0WhJqzrsZ4hY0dQSsGbrdWODiqiCtR85u9Pf6YPwSnDGTF0D4DeUErEthV5WMaTX0mna/H6/hi
x6+o1THd5oeMAL3xk5x/uVbli23Pej6b7ZMrL2OKYxwT9GmW3+0ixFJ7Par5b3VflWZXsS6uytlg
rVgMngmKOahl2i5TpReqnI839gPYV12s0ii9ysv0bFxZLIuEVpQIzEG6h+Mh2uWf1xcg+O55iOoK
HFvBoOY53lGD399BdfFKT/uSKOfLbcni044nlL4sRNfKjf3JdnHUts19HLFpuW98MH6U1GFXa29Q
JUdv7tW93lil13HqglkS3fRPvqqIFJ7soOYKKdUEurrZSgJdNLVMW83EZgkJiaCJ4sn94Pe3++8u
YpdsFxaqcoPlq/nG4m9+dMwV45sdl7dLembl5SR/J4Z87Rwc+rxW6LdpFHVxej4bXgwGNVuWBTLj
0cIVpE7BJOV2t2LhGOYF7vKwSc2qbbmBjTujjlyz0dr1KkiR0zpVL6sT6529CcxIc4uakO/ijBnJ
dmoKPHeMzYPN3f/7tzLV4dwoDvKBy8NS87GwPvgPiwjHxisvqEI8/op1m1OqJkg5t4qNJg6T68Pl
8YdMSdqCSIMqxOO1fsBGK3f13qX+treNXOZ54yLWmr6C8gnD8P0TJVs/EYQngT0wXSopNWuK3//o
PCuWqKkr15RBZtZESJm0fS4U0df2M47YtUdCqO+jxv7Uvf/7MXzbplJKyxaUKlf4nx2nk6HFjnoX
nO0cK/ONNfsTZvvR/irGJkcge7facV9gTOdyAhfyz5ZPuCYYU/AiNZurM653EOe3ze10dX0z5bt7
vEQwcFBLYPrK/7zXQvp996VrI/obDnTn4/FO1bqdVuzN7HbYbkpT3B6ySgp4Oup9JLKUSlIfpsu1
3z/DVCvbbw0nclG1RNX3f4GRqxZgq3e4Ynzks7I6yAm/Qsdl9yC4s/z3NowjTAIPHm/4/hwefdqK
3blpWdNMxVGLhSg3DftNx/rngAfByodtqWZBEdo8WPAe5377tttZ8/+HI2ev44gowXSazrv73Ha5
uJQoa+5une2pjsQ31ttb2hIPpTP15tieYdhvv+Cw7rPv/3Jv4nZ925umH/NlqrHWxHFeQ4/Bt0/D
Fnp79uKj3ur8GmyZyJZSpgdIq1esqrFqJNdz6yACu7jz2usJ5tgxJSkURK2XbuQUaM/tncCpOVFF
WLMfX/DbupVdGmpTyo5rdomWXMejgMK8ePxJv5Oktt1+KdpvYuhRuVmPT1f9NRb4tm7FyqaJmela
cd8v8Q5mlvKm4GMeep6n+Y439+AzZKQXrgCLSvbSCijYOXCTPP4dd+vzaP/an1+5PDZ2xUnid8Tn
9yN1nbskJiPphwDRDPsZZQyfTKzL7OqoxpH+HvJ+O4KKIV7vGBPYiljeYeiZB+sB9jECXBw4RZeo
c5A+Uy6kYEmIUrPrX33ct6XF1/l+t1Pzol00fABUY51VH/am0GI4+AXu6DdSicer/f5qv61WscPn
a5Fc9SseFY4EtuqJoHM4CyxqPXgcRE0fr6fW3emKxW2tssbspPBNJ51NiF5U6cCPCeUi88pobEs2
mr6v0Bk1CcecQGrTOfkQVHmPf8Xvcfa3XVeM8a5ZMMMk8yuc+HXam1MlH4tCFMAGT2QzkBcYhfVR
s/ffXcDXqtXKwkW6rfVc2BECCcF2hdT42OcVuU/RaFEXS9ybbQ9eT7NitWaZpBjnjHskAt1XugLU
u+P1Cn5N+vcMYcR0ac+dsj91yKwEpjPcFwmUDnMIlEF/UDbzRS2OWostuH4+BrzygZm43In/yjd+
O5iKodPOdBNX4nNMOlO6M6mtOh78HsUUnieX7Fnkd+HjK3B3R4+Op2LkGqetLimNu3Ft0j8ErYzM
QDzNHc31wr0tbOx+Sjzrlos2k/xb612I5hL0/Usr36xYueZNzi+7Az/kYpP1eXB7wbsxfH8+U44m
JwngOqwrH/yel3w78Ip5M6XmWZJL7gZtMVH8pzMxZIKx3X16IgkC2PX4sOveW7Ni05baqlQk2E7H
MGTTWnzdB7AkDi156MMtRNVidIB1KvgIauLb34P3b/usWLeVMcs2szMXK6agiP6f67HJpqh+Xh0u
Vt0D/zXk+rZcxbjtdbOQWweWuzCmDr6sQwmIfI9xA4BObvspcOpeTo2zaFYM2eGmGPuTwYqC6xf3
nIoui2FjVGxowpZOULPgD3T/PWL+2qJRKagd1o3bvrin63hFuidDyQ1lGPtI3KmkQz1ATOt2RzaH
eyEoWDuDy/OgxmnVGVJDnMo3F9lYti6mKgKjyZRWtifIjYc+NXcLIp/ARkDBr7m/NcdsVAzUTt2e
l/rtzIK00G0a0a+9MBTZrks12u3W2e66yM+oGCd938qaTehGxxNRCz9AzgWHtO6+4yvobXDGtl33
ROu2WDFDjVSCpUETT4XSU+GHw5btWwQcgsCu7hbV7q9if+TWVmckTWR/gr1/PXylW4YVYrb92aXr
tQpoM9VxU8tiBw8s/p0C8tut2Ry1Rqad+IgZmB4Vp9cTc5nuetzurmtOs87wGBXDs2+kGvRchFWF
QKgILQeIOfrAsERyadeZgR89i+qrrBienS6tZV3UmaihdaCi9DxwIB5Raz8XCxPSvEUENUAL/rv6
7DeDULFAaaavzGTD0oAegF0RQQ6Hn+pwSJQcLWCYQbvFikajj4/HT7LuhM2KIbrOmtqsdeK+kpQ5
bBgGvq4olljtp4E5rHMk4ns9uDtmxeJckjTZZNSextMp8biG3qh4g4NgO6/ZV52rNCumBqJyrZgp
mbg59PlfD9Aya7n7KdkqrS+KIHCOBotNRKHdqJncqnuVZsXqXE+tNT76vjSQk94KgkzqeX3fhf+P
wACHkkEIUhcWa2JHj85WvNtv77JhbiBpEJe3Q2gwJS2YcnPHvtFd0taQ0S7a26Fxs0h8/X6bWFlI
0gSJ02oHgy0NqUHda6rLicyKdTLlZDc77bC+IFnIfmn6MbhsUV5gZG4AbOtf3uRKcJTkW7mRy+yf
HhUMVJ4330fvqFHCR+A+ja51fao672lWbdPsphTyvfRGXQiQCE1A/71vuVFD8CrWHmftehXjtFkq
jbO85KWqFvG98J3kGkNiPziwF6Ba4rowrCbHNKsmCW7PoyHdvUvco4bq7e1PopMkaPvE04Qk6A3U
rPmzX1sxwXdS/W+3eH1aH65XkU9IQXxvXwMiwxC/xrdejKwHcLJBPBhtia6Bz01BzV/hNl2IQU2Q
fsRSfIScyo4fhhAzLgEr7QdA3UC4FGfSYggqYhASTcaJAip4LyoEe6PgI4YDs5O0QRgFe9I68KEe
UAMQd+7gI7DttxcTNA3MMM80dJ+PUzSM3W7u21ZX9d12N0I/zxsEAz2sOw1xwg+edKtiLktT3xhn
UQskmOgAMwIDYrg8oBG7rz36usUqFnOXyUf5IDxQ6opWBAEwMOc+XY9FFszq4qQfA87V71wxkgdt
na1WIk4qbNyOALlZn7rbHrSgOfx3hqGqclSe9dYha7LU1Qek2BsLTm9riYezc3+0cB6v9nsv4MuR
typWb9cot6Za8s3u1cbM7oEbyOMmtsFy26IkrtNeYRAGMNzjletceatiAEsz32zKXNyWztX2Ojtn
7AvZFkr+i7qOR51tb1WM38pYKomChgzGduoIS/RJm4MaIvur2VadO62Sf2o55E6JjDtVLZiLjwPK
t8MhRoio2g6WUIEPCsA8tRU9YU4fvb2K9dvO9sUhSzhNx8ssiEX9zxalcZuO44hyZW0pTXjnvy/H
yP+f3vuayPvWpbzHYYxyjDq0yHrhjAo5pHTUUERndTPsPo0Gg1ZdGvg4ZTGrJJWz625pznLRDYSj
iQluDz6fe5BwQ9qJoHMwqCtJ/+X66PDHa4oum9US3u2iHc4INomr6sxJAd9n3r3BSl88i2qehbj2
P0/2a62KEV23IGa9XjhZp9c7eAJLQvL3FNRa6987uebXQhUDWpT/U7aIUeWysGncmu3T0Gdmqk+J
W+gEQZ5G9a/G5NSeZsWW7srjdn/L2SFuQnBPg9ckwqP+6qAaV1uE+v26fG1T3ORvHvp2bRWpeWO1
TYuUAe0OCgfh0J8Fysh/oeZbW9kTFvPRB/xhUfPGUjL2bI+4rgN4XiAAQh6FgOrgfoNggbztf/ki
v/ZZMaen5mlvSCJ8JdCgzuzliC4FQxQ6ni0ZXCTlXEhl0Q96fF1rb1HFsirm5obQktgtRyuwOmsQ
xQQ1wFpdTPnKoo5bl33+4HD4xxt/7bUSWxrn2Wp3Fa0qsOoIkgFAt9V3QTPITCdYaqDnBIC9kLHm
1LbCd2iiOXfmZK3Adn2mDCX7E0DfCxKVrrUFknz13L5G4/nNHnwwxTCK7G77GdLoHANaX/qtu5EV
U32ER+WW3utYZBrUQLzQN+x3mV+JP3IGyIjUvLi/FH7/c17V8p10kA7b5RH7hViIeAGvYw9D3W9b
IOLq4Qy/Z81fq1UsmJ6n+6z4p9nzmiLVB2BjFvU8i+6+aH1386FANVzq0Uy/+8CvhSsWrWQGST6I
mjo3gtsA0zPUskLzZtinSmkyw0lqpVi08Ah/68ho7iibB+++Wr3LittyZ4p4hgco5gY6r3O6lsA4
iMIPd5xR7Zv/vfL8teGKbTtertopPwpLOp0y1wN2K3x/b0MtbduNoLb+WnNv76/ymyVtzG4r85iy
mgPU8Wjl7U4DKCn9OzITN2pNorrK+l/ahl/7q9i01f6krpbClDq88M6clHVvj8c8bdG34mTpAxs+
KGxqzxGx1SDO6khstbojrti3lnmFoU5072IhVUPo76Iev7IvWxwXFXcIDRBkt15e7C71mU8AFqEY
6AG/Lx5WHV5P/z3H/TqQiuHT6F4WrQa/Zjedlt60sC8R3yJ3XjX0qHCkZUAe2ZoTc2qCisEi/223
1ei5n9srcPEAihjCAUt4HyppENSbK+/CLM2kxiv8Xtz5+p0VE5c0r/lhNhNXpXOMxiKvvaMX3Lcl
LQImzoAWPV7xB9FaxSVUC4Pn/NBYbresSAuGShIGbkg6AZS/9lb+JXH5z+aqVcFSW2p5S7S1yDw7
nZCeFqPart+2Rdmmrkv6l2jJNGVFbTFgea8cfnt1iS5pxjHbCQdLtLSi08PYikCGkcfXJkp/8RRf
q1VenHpV0uQsVhMtwo5QObMAEwIeIrQmOquJHn5oIf7z1b6Wq76uTY76i74VyNfciYE+3GEXc0Ss
ejcHUvAeaaj10oQhhkIcn5PKmKCQj/9L+MXXD6k+rNbGvO3O7HtK2A0YIhze+zz2m3jHTLk9vq1/
8RVfy1Xex3avSzdZZt8USuaZzRUKh6LUiMiZCFNGcc3z+EuY9p8Fq7AwdXNYFcVJHPT01BZ9Jc9S
wvc+fVgasdT/nGBSZ6zqbm4VGnY19rCwnlmTLmWnR9409A+B6xKKOgPJ+/h3R3qHHn57J1s116Rr
zmqi+ERQxZGGfVHfXNJOHzAJWrPe747h60QrWcxVLzdFLl4KKlM95uZo+lIz755tAYuqrSr8nlR8
rVbx9IW+SXeazmoqggwdT8IFMubnE8b6zyg4BwxZgMWq2eLvDv9r0Uom0yp3SrJLOFKBWwHr+59b
KgR/xS0NHi/4FyP+tWDF+ujL/LDLTBbkE2roAjAjx8g+aMK1VwfS/qV5hqSjoZrovsGRiQTNn3mh
mly2q9QsxIsXg+lC0K0J1i5iXKa0PtFvdF+YMLRQp107Jx+f2XKAptcYwF/Kb3/+isoRF+dVfknz
kltLR5SvqgY3qwl5BP5S0W1MAhUN+LCAjcMy4+gb98N5fOa151A586vaPNxMnXMgc7vc/NQ2OIA5
vQ+ULR19KIQso8Z8ZM630xEjkT40bpBSJLXolJ8yC0ZTnIWhyi3o+Rr8259fJMuWx9Z5w1kw9L2c
0AabSr1N34DNjckmK0aiw9RxCpjnnZN4CjLZCfjz9WubqUFmNddCbVELmvF5mNqHnhCt0dvQ+wS7
XpbCQSZbKDuCvSrnjFeMxAk3PxAKH36+AyL10Ql/ZqrpjIKJCOjICFdD2T5330roIBLDftoi04YG
rbXIbs4CNrGDfRCKGsq8fBoBemAquekGMdN7iY2HgrTp/67ZUz2gisnZFxBtF1cOSAiUQXgJZmoC
PUIbOjFP9ZprW8z6KuhVYooM972tDp5fZqr98qxvAt+EvmaGxHD/+UUauIo343JLMMRwaCndWpjC
t721Bzfyhzaj53fbWFkMk0kaMACn1/i/eyfgz1zpz09deXyXQ3LTZ638Oj66zBWumayNtldoEbKF
wdxzyzoLyade0TlL9hg6oF2vKRFkMcSrrnpbW4M64mhD1PeKEK8YsR7vVuiXcWnd9ScDwNKG/8g3
ZyI7WnawkQK1iloInyb53A2YSd3FEM1YjFEe7CdUFtpiyo1/3FHxjCKKE51LhjzTnnh5o8MnXCPx
x3oOV0TDq3l9P+36nwdRef/pEfIMYydenzFCyOIUrC4wqAu9qNeG643FINDnpzbuo73++nyE4MOB
eCdaw7L4dvmIkISuK1/JP0P3P39RxR6s5bTJLALl1aNrDvTg0oGmgx7VrlswnFqbNP9M2VnN5GIb
dHt1s0obul4V2uxyI8NL1m1ouM5LV9G8Gd2szLt2V6Ml7fBrBJ2fiew11xIhapgy/bPBIDDUxVBO
eYkO3Gi7bCcaF3b//Pj7yPesvXpTCbo1RdWFSl0VT3kpj6Wp7nFJufzRolKEFkPynu7dZidd2Vfo
O6AbumKiqDyd32cI2yL6HB1avEM7b1mzhn/M2k2gl0sfppLjzTVR2oq3E7aYHnw4P9ZQuSRdBQ7A
HHIPOU6HJxTKhfDnVL7Yq76p+MvSuYWbEfTNb6sCNgQ81HWS94x51ima9ipxvOXWGs+YkLY0hM7h
Q4eiIbWaL8nzXobQKoLbj+Hu3Dsj6Ykac1zott6KE0STN7E5NlxMQ7IoADm3bCVSBupICoTUQOLp
sWBLj1RGX4AFHCExO3g63B8mIM0NwlmDVHGkzDtNDjwi9wLvf2uKWngXoYrdAT6oSVsZaTLELJa+
95vrp4vGzODeySVB7me+M20sDTZoXqCcvYtg4kRnAQVOdcEEqTJlzPxmONgvGeJEbbJkGvV2s6W1
LR3c22v+mqfWDnJja6V4kOWnylMiBfrGLzWnqQb8byLHDDjfjEma1VCr/YIiVQSxaAvVA8EgW22a
LWX1mOXqrCQnkyEFQYPkRY+JVgjiNcf3GeGH/HRp74JICZCDOTCaHQ9m7uTx5fwxOi38wfefUXmq
e3XW2BxzqbzD1b0y7I3L59JSh+9i2syF1FygSIPEHy3F8DksHY/X/zV0gPTH4J+W0jSrIVSrNM/7
nXErCfBRBh/nHi/41IYc8vkcbDWHAGaFuOXRa/RnASRE0TUongO8i6n5TbgZO4l9QNO+zqY0f7Mp
CuO/gnNdcIFX3KRa6vkt2eoci4giUXGDDPUuIllCX4GzsMJPX4BMti70ItRL7vPB/awA9fLC/Lud
9VKyvo/j82CBfX1yu9naosIERQO5IO6Q3AUPP/q/R9sKaoFfP7viE/X72OCenz0l04dhI55noDRo
/3RdVWTftXC833zP9wUrvud0mCXbRqKV44luEW5RF+4w32KFBkwBgsW4S8OSkLeWtvuXxPDPnVbu
7Wm7WUORzU631g4UQ+81BIB+jJqOW4xGAJwaw49i8Piu/pJx/7lmpdJwzA05PZlsNlYG8OxMe/dR
7c9n380XQJHr0ova9SoFhX2eXLWmOFz66gBBBFYNXgOumOVmYVQ/NSRuR9VPKbKsKkpL1REaqNwe
Y3/e3FpMZ9LhpiJ4H6rtjS2S/Lb/7Npul7JbXfXml1Y3Z/ptzcoFumbJOQfBzwXqwKdo7bsEogTd
4LhAK8ABByH0cQYbRu3pauJrPdpt5QZdkr18vZxYmdzbnMyPEUQsVI3yYFha/WufKbSNN/wEpysJ
9Bwdd8SkgMfEAY97FFzjxdYjpxKcS4+vmajb/Phd5JRyw1CaGiKgf6Ywp715MItlUoLdWL8dnE8D
tcfTJKkJn+/8BY+WqWRK22KrnrLZsaT/JfWWwRiCE2s/Rt3q3+2mYkjlI/NQl5PYzSCdCOlxwzZg
Dhz9u1UqNzc/K+V2c2aVs7fsMok6C9bh0jacx6vI4sc+OrPKZU33SbZs7llG8bF0aWcNgZ4awW91
CeJjTSGj7hpUrqexhnreEN9H6UgXy8DXNEZK70Wp29PPAg0P8Nt1qxg1TT0uG7P0fnQZ+u6zvukk
gXscEVn2Hx/f7/bs21IVe5aVx7yxM9nSRbcgBW9dvfktuJKXbD9KRmYgPLp12/ICiY028k4r8sZW
zU+oO9RKzbS8nZTlSecXpDAgQ0yVeYkAS9bJKfwCGP9+qHIV2qKsZpvktuVQIWMUGjtothAr0DM+
BNvxzr3GUF7UHO4vYEnWhHUGXTiDGsg9pPlWvNyVWyVXi20JSL0RJWFjYnjG8zpYDnNomiFyI7Du
NSNIn58PDkyXEBhHy7fSEdWNdGiaNtZ3x0h801qNt5OTdwz0UbrYhEf3GMs9xr4mSgT7t3uNWmgN
DFLXkTzjA4pnocPoIpnhnnrQpK5sBDmTMeHS4OJq5NXHJz1I1s7+4Jj+xU0cvZ84+VR+nxzg8YZb
OWohGbXx3vupXY6S0drd+vKw2Z/1dz345m+hGcHCK5EG+ZpbdIonFKZ44aUg+XYEzjg+x8gU0cCT
7SOgRUQNh6nzxpOMn86WOV5TnggySC3JFvTBngGBfQj9U6uEiOsGY1NzTrZgjrZjhW7k22mIWqKj
u4f4FiEEpXit6DzR3g/dpLs0A5IIMgn3Ri6xcvQomShLd/OmTa/tc7fIYXY6thuO6q4/ZpAO+oXi
HIZJtO8VsS5Z0gu8rxv3Ep6QmUYJnR7a7QWoil92ivEmVgJyz12U9TVv170tZFd1lbiIpbE5bI3h
Jqm5LL8aMnhDwSFpRuuHcNdeyw/qypSKcTOaLdKhkLKUEaVzh1bf9Q9N6wy5TjO4wTZ9is6dIqhD
Q6m/PsRvP6BisGEMWWvZaU2gKr0vg5QaxRSpbtOCoLjdREHz5Jz6NwiGGu/Nceqv7NULjekWoG6U
ANwyQI0mOnX1lq2jfJm6JXU8ZEK6pid0SGspY381kd9+bMXsn5vNfWsjfuzRlT3u8nVtqycn0aFx
3N9s6gifaKLHaIa2vKJzNe8sduZ4F18ogc2A7KTtEiIvF+JuWOgd6cRMl9LDC8bX51HqmXCIW3Bd
H72nPewJUd6BUn3rxNCz7Wqyrd9thK7oOkzfsqFXaVbT4/FAmZbvfrWpG7SmcrvobActD7ppOHms
JLOOfa29iRGY0aDY9K7WR83N+/XDf/sFFXdzbGy3yjHhF6DyAzflVA8n0GF6SKI6LZvh0SinHb60
yyfLDGdhi4YdtxGqLKlvdpXO4x9z77L+8OfffkzFIa23p9ws9FkxluI1bI3g4+Agh14uH6GXEM5e
V6HkHXwI0waCinTL9YMdNhWUoe6xu+vz1QfUVHzsVHIhK1yilqxYKVTU+7E6Sd5Wb9nSbQAt3D8t
Iz3h3hrdFay7xJc3DEcaGjvraekg4tSewdm29Tad/XzjJ1SLsSPRWkh8o8HcpQSRwfD6ePPab0U6
5dvmK77w0mo0s/zElzAHs0FjcWgXJ2j0JxvrLXefkFvv7BQoGm9OSXpL0PZKsOPCIisvqGsiCqeh
aqnaJ39pyxFyXN6lvUdRdVFHRvG7K/36mVXcpALPSC5t+EZx4artNIJZ3aOyG6JH4JwGSVQTSf4e
F39brxp+n455WWQcCwXUdgGpK/KFcNF7u//H2Zn1KK5tW/q/1HMhucPNQ724t8H0BBAvVkBEGGMD
xj38+vqcR6WbN24qUyqdo629c++IZS+vNZsxx5zD+vv+/xEA+m3/f5YqlPJeNvqDF+tQlmyWknOz
n47whqrM18sqZ9zFhQ4d44OvsC5NlL4PW9R1qRlcGbe3/pc2zHDU/8dVUFXJQAFHI2D5YeN66ZUp
QsnTSAy/NianQ7O5/3+Fmr+t8TOkTVCz7Vu2tnSbELoJQsT4ay2srX9YmT8fmt9W+mFlRLm6jG4y
byO6dcyVXqFx3NysQ4wFvjQ2gydQXvjH6w2/8287+MOY3LVEMR7NsIPeA9HJx/Rp6+7fz4w07NDf
1vhxZ+OrYbT5cDgjtHA9xvReJgxYvc27LSI298S6R0S0HzE5tHXXB3WMuHCYjFvVpoRo75Pi3z/J
sX806P+11b/u029hp/y4ZeOi5rUZwbwZUVPJ4cgVYfaPVxf/6IQHsS1FMQRD/mkHxs+qKcZ50m/E
+XnRzJroNtlhBRjLSpns79v8Zxvw21o/bEB71x7IALJWwZhbxbnYuXnf1Fbh/YsB8OfN+6+XGmz0
b5uXpyP1UQgslDGb/BUkTvtLl1oL/vFC/9q8IR78bZ3XSG9eSkYEw8ikVUJj3NhRzDpnWGpiC/9A
tsXBVPyPQ0oJVkMUltmJv3gkvy3WIaAodpfxEGQ8nZ6Jx9kytnEY5si7u/32HMb/rAH9seIk/bbm
D/M1TvJxlinKsCayaqt7CLEBQadNwUD+5T8284+O87e1fpox1bgVV4m1BnmzOqisxDk19tmX7O9/
4dB/vvDoTAuqItMz8BMev8TyM88JUjY1YiCIgKD2Qb3Yem0Mt/JE5hmaWUgmtBYQWTfMa1Bbo0A/
IsYxe64QLj/864H+dGBl1PkEiemY8Ml+3Iz6rp2Z1pT3G/lEEYn+sKdLCcj9pwLiH7GC3xf6cTPS
AklkqWOh0r5xCbWJaDee/qY+HZmhTYJzmT+jKqpm6ey5bAe9+/CIFMpjNd5LVjfrnAzdE+PIQGrV
ZKp9RHLbrO5WhuyKvGMS9fVdH4EyKoylt1F1hmzLp9yU84srOA9PYWyibN+Zvnx2Kytepn7qoIDl
aGfgKxmBMSjiLXMZpEVnj9/6j7uNav0BhSBkaihHlY5Aj861ZvqMgRoRAq0INzF5t46yw2MqTBLG
4Npi9IzN20w5JYenefFf37Gp7AhoEqtekotmh8tXtk4O6kQ4/v38/ho69fN+cjt1hJtRj2fA6X83
Bsqrerwu8qXfdM7Ypdw/CPeMT6isuJmPbsLlML6Tll8xe8xIpsbCoIJtYSXzM0lpbPZWwiBlxX24
CgmitDdCBQbYwy4mqIaZ26c5srVF6pLcUOToQIz//vR/tM2/P/2Pm/7s1efN0Hn6sYm+BhPtVcLQ
bQmN4u8L/TE++32hH9e8LsfCI1FYqHT1d9WTXeVtLNmpXy6ALUj6PObCcybksJi1H7fVHbWQJ5V1
yb3b7IuZrS+TM1oOf3+qP78+iZuMgglqhb8yvN+M6yjvq4uQNB0oz8s+w1EwGH79cqiR/WMlBb3z
PxhyWZUQZdV0BbXHH17jLOvKKC2GHUBYoXfHa8G7Tsbzuy+uz5F4uIPmqKuRKy2FUF1SOAWjEc7W
mNnK383Tenw/QBQQ1EMJCWgpGATU0Saj1Ws6Ng30EJAlY+Ks0VrqOwpI6LnNytyqQmH5DEt7HEgr
wWvdx5s8wFcPK0VJ4bzoEUGnhrs+8w9T3RoVZiu6wru8EIdBwWZpd98vjjGq1l6eucl3C+xVmWlY
H2+VdbZTlAzPC2OtR/H2tldm34pbWq9tHqKcieqG7nToX6CZ1wcoj4TtSfXYZJRvEYFEruERjt3q
ozw7FZ7zQ32Ph55Zea0iC7kEMpueA4r2yvsliLf16XXSEMCcX6Z3p6aOOeiDgOSeTfvhGPaTku7T
VtzPy1Q+nafCc5C/iZ+2gDQCpojhpZ83RhyjfLnVI8As2Yw5gol/pD2Oc5eayrfe2XLlg9gVm6tf
LGoRzYemcxBGKuaaj+YGjDRUGFH+o5gapCv+WTwhcpAgeJDssiPmaamjeBBmZ1NbYKeynbiQgyoE
9LNq0lL+al9nJIJWjz7O5jV5z/eVg3gKzS/MoO/9q+cZTn48Y5jF6X1WTtOP7LuGttAQzKje40MH
2zPcEf4KDe+c2sl4MbbleUPeX3kuKTVjG0VEpJmuziuhreCkb685J+TpSYhNiMiHIJtEP9DdYoj3
HZNcBC/0IQdWwm3ShqsUvYFBqnfMOULY0K2YizVykAIEeezeVK+028MYFlC7e1cRCGdy4QDFGohW
psen1/NoD0uydE88tfaD16o8xRrvW1ebPiacprPH2GIb9QoYTgZ6PvFWs8VDDJIJj0K1BS/5QNZq
qXjX1JJgTqACwrcBI5LCztJn6gxlO95VnGyiszf61J3Sjrf96WWYozWnuiO3DzWXT4V8Iin+KiOm
R0Qj1PwySGds43itoKktaab+tEe3KbP3J+xj3aCawEmfnL3X5/V45pb0ds45RSPXmKlB4ScOeh7s
DlqsqDAGxXG84ggGYA88ZxEYa8WLQ8E6B2jqcI0qdFskTzZTAUWJJzsCxDZh5j5T7QFZn5axfrlq
iBLk+2gnWXtl1S3jLT8S8S5zYSXRRH6zxkHt5kE3qCFLHqodnCWed6pEg3lQwtuCAGZ2BBNeQnMh
cuJ/0MXMC6508uBV+kNshYzTh/aGuso5MDAeKICAZfeAMNN8o81lNEX4sweV7dZuXRnyPHKNDqJG
zFo4W50z4NnxoLiCqCqOYZFzgm5TDIbivYs+5LAPycuISpflvrybJRITUz1Ez7X6GM0HdUQeTpwL
s/7ADRy+FqfiI152FCg++GjtKS6s4YPeLVdZqh4S3WaN7q+IE6onGxn5VHF9QUIHJOhr0yKB2y0F
r2isa27qBPj784b1vMZSZ2fvHawrMnAVk2O66lGp0a1b1Ex0xj8ZawbyT87Rnbcr6BPJ51ds/Zjj
OHDJut35i9NEM8tgXo3VZa6ZcNja3QgaH9ntvILY5kk0Xs7SZRygrwlx5zJHU9St3sZDc12YLl86
B9gCbJvXAfB6020B7pOXhaacuL/rFluTgsfzoYaOuOHe30lpU2e8elFJqIMr2OtwwtgASKbf5dmu
0bpsLMoqEgol/HWpLuW98n3/EPf8K+Hp6E+r3Sdvhq+smqPO4aomlX5oD0U98AQ1qgK9q52SGfMI
JtejdjDuboYr1fcCcomSmcbm6012kPSI9Bk/gFCgtkmOxkafXbimDR7oEvQLA9aRgpnWQ+1XYqiB
L6zl/TOsvnt7lUBEQ2PUvk2H1ORG7aNxpHB0OuOaRPaRApQpz+jtY7JC716Rcqk5Qcerdae17jE9
kTdNmndhq6IX9fpE38xmK/zGS5ege1Qs3HbRvcnscH1MOCcv924qWMxkJkAkvXvlJGVqUEfEgv6x
C6PL4CyL2Kdn2Lv5olw8wm6bLpGUtYk2wuvbZXqeqt4kAXwCDF50M4nhyKjqdhFp1XI8ubgZNjjM
/dni5RuVJQpmccxT/lRzamRUXoirilay7WRzLAUZ/OOI8C3Kd8Ahr9UgYKZts6mAmJtmjZz7ORQy
D21bOK7PfFGvVWT+yHplU8q99vOOlEnjZE//+XBTLvDLzBHXle0ng2YQADiUyDd/PGSvKMxzClPL
4qcK1bnJ5lk2hY/i84l+UO7ndfBsuPfYyWRSxigTCCVaVIl/Dy/FoEdYl1FdBbKwUBHzfflX4K7M
r8nC8fvz16Gfn4PrG1JdapTvcZbqTDvoM2Qmp8p7FdrK7IVVryaXCLinc1sHWU03ZQPfhlyttzPz
k6qSs/2s7eptmVuoStoUlxBKqK84IFhrYO/ll3Y4hw12KVFcipUKSHD1rRITlwGJWPUtNzSst/vx
nGza13zR147Dteht4R0i6m2avY3XkocNz10OgUMJcI5RZHHVu85aW/Keyy4crQfv/Ixedgldj3+/
LwOVZFK3W2tVQi1F+AiRor3wNUa5hmxCMS+tK7UbqbblwTpXM6FylwpA5cVJROu1GKHPI5XmA0Gw
61EorYefe88JDp7/p/MGLQyqyBqMQmu8GQfN8bzFdjcIUNMDJgfGoojO7xSdpgRh3jNMXvPkaiP1
tL+h8/wLEQ7aaQq98OrgWXzcjYyM0UxHurLdKSNTOaiLQcwR8AnjRF/toXYfnV1OY0/zuZLlGo7t
9Usj4cJo1lPFQ7qrFu3n1bvtR74xQOiZjWo2Hja8Bb9+zr0xvlYNhy8Tf7RjS1kJs7RGoau1z4sX
GeiCECB8WoPpbN1sdp81Ky1DwVnGDcGfIB8ebe5+t1Qgxa9ei9LV1hdkPdfnoKZ9NIyjEh+AJBpo
GhpxbtvCQoQC7fTJoE2MEfVeCHylTkf4RcLhCCs65pC75uMQ/jwXlCtN+WrJUx7eSaLXqg/1dQFS
zixKt6SC9XLaTYf0FxfSixsTGMS5b9sJSuKXdbujyjnpL5ZEn4B9PomFnU7ygYs5svrlyxMQS/NL
iJHuPRBDxuW9pjckkrQVmecidtFojiclZU6O/FYZilK3YLQXGfxENZJu/HtqZf7YT6OCNxvSlaEv
gVq0oww/TvG0tMTZGCFTPDhfDNk1yHen1m3tERzRu6etsvfWT7ZDnoNysqVORijX9hYp4SHfxUiv
rijBFmttUgdFgJvrnM2v4JC0EY0iU8HroeCHfpWMBHwZXA4XW7tY+frG7NZ0NSYCxKKs8kVr43uj
2jZkq9igWeZd7A7Y6PGg0HDzY/fCCJpykk+AOXRkPxAJojsRh9+w5Fu20k4yeXr63k6SKPHOb+W3
SibRWDuM27omoD5cL7MLtVjVumXWo+d46F+Zk75TTlgdX2gQr/MD0f3u5irbz3J7sUpK5NLHY0gZ
ouYw+iDaQ23K7/0MWbj5nbPxmS9uQR6Ue2NdTyXrvnws+3X9ibz4HleKQmS//CL05RwPZ+U1QaXR
kf3B674jD8vHqWYSaQTW4/mFQnZxQJd7avADXOD+pNnXY0UyQJeCTQn4YlMJJk8iwnBTzP55Teb7
iRUFkUSuPWgJe+qpZr4l7pUaQWnrSzVE5MjW0ShQp7UP/eBO/QaF0akepMssRELVNtzzqQ/yheZn
4WVQW9fRea2hxN8zp4mqB8p1ZtQ452myuxbObW8gKMTROiir4mJK0X2izi7T14m4yr+Goq3P9Ni6
ebfwuat216NxGE3V6EZWMJg5ErhtvOCWI7MIsqATpRKnkNYQH/tpSPVjUSxeTIGTF2OTD9mb1HGH
9CC2i50+TQdzx24N8T1lEcPJpv23uj/7Z19nNxFj5zxw3NtN4/X+jSzByUIU1gj7Yvs2kTbKWpkn
yEuB/dw4r31AZHMLOmuMJ6SJYSLlDkI2DlF/YquzigyUAEAlbRUQTLcZIB8O7RhS+CLSNlDgvs9G
+z5Qv/W3anlfkaI8uFiC9WZ8Qm8gsBhPXsdjNkPdG4er2BgFoCEUtGEJ8B2QL+Yp4R3PKxokRXIh
ZTaknrAzJnwyBC0f/PlQTqb/wBu9CQf0oANtmQYwHdj7eYYWkzGrj+kWozO5znSvDFCvneCJiEgz
q7WEfbZZXDFO3Ytd6TzZJ0cy70vxSNmAjBgb86JjSXCuTr5GO5gI7xH2aMNf6PpdEyJOxB0h/5to
3xAG1UDARk5NKwFtA9uv3JZJMjLsyXiZtdg0w7pG4sSgjvtiZMRFp0o/wkjUk/6YooQ7/DTVU+wp
NN/WuZNjKFRPV4QFwdgcLxpMKlqRYaeYTwyZvkRm2h2tLjxePa2cEYjB0+HCOirz87QtxH2Sssrt
VwiY+g/gQN2r7bflyGP3VaSpVU4cZSw3DivLcKQgds+2Bi4gc3f6yVDg7X1OfLod0npMH6Vbqie6
fdmh6+r0Ybq5MWKgB46Pp89D6jXudYpsGyRtK4MT0npXtwrKsKArZOxV03wl2Xl4dV+OGMpedboQ
nQQluTov2pkvkolN4Tw57ebVlib8VmFxfsOg6BvjRQVMH9poAn1WXOz1QA247tV5Saife+GhYITe
k4CgpOcxsaaGddspdulcZgqr0dRartRJHvYziW6GZNrAgqGPKRIEyCTZqZ1RxUenPmXu/CJPLYWE
eSPQUyCy+cTUZ/tOboQtbVBOGICkR6By3pR1t2gJjOJFwvSw3KzslKFjc4LWiTErdk86wXuQwNKa
9ibZxhALSBzM8+wR3O10oaAEFZ/NcWUqgzpzEhmzl19tYwrh/BqGSA9KmMS4tMt57/jdRbJlxBrX
I6Hn/cG0GoWeDDve9KvRduzJNBfR28M7V4dEw8NKn7ezRZMVHQFSUIc9WBy5lKcMpL9pFjTT3lJs
DhkHkvQRbPhtPO+x0jo4sRT2J+hNK1SYo+SdSKOKhvuyGLQEWzPe5OhczdpJe0y+RoYdB80WD7TX
MYJqWLhcGvoFBDOePhgz3jqVq2JNHyQP6VvH+UV/gpvgyB5Y4KJFR+4XhceeFd+CW9MCWPmjz2+k
qqaMoV9qkRyp0zQQOEnfj91sJ0eap3m4bc8w8ODXFZlFRE5giT7DrQbURV1s9g86nDXzeJ6Xu4HX
VDjKRp3Ks+dBc14zOQKbJZCoZuOJvOtWinWd5URz/8kVE6QUFym78rJFuK72hX2jw8Qd+eJBAA1B
zRL744Pr+2qA10Q4OHwEzea6eYVJoHnbZenKppNswIrc8aCqcZ0Aa5mHB9hCYxMaOIV3Qyu6fTtz
jFAwtGM34ftet3pta7M7hkUz1QXmz203Gkg5eo7MG2AH063o5y5D67Yy9PpJ5w5ELmkjexg9VASN
99IZtD3wl1jZftOfzWqLKRH9DPOVkJYO9SxtppitldzNKrcQpY7XY0QGCbgI7wfxQzuUCc2RXuvm
uVMRE7uSiVQZEcTphct11IkIF1CLNKuD/bLRJUt8b07CvNrfp/1SWNwHeuI4QTpqUDFNuKGdfVIX
JWdpq9v6dLh9kjtePuhtHC8kSrAUXievAViD0pjamq1OnnZvdaL5Ne9X3UKCTgzb5JRO60n2Veya
C87uAaxAf5CnLOgvc58FVm7stdB/jSA8jJ1kKnv/z5M0YGb73WL4jJkXQ3EzvMuqRfqQo1xxK1CA
JVKj2s39iZ18mTvFSnLFUOI/HTuouts3OqT2+UcHEPLWv53ZAH3/dPsQetXsAQNFtEoLZV62k0NX
WLEP0y7SOWm6y+6n72n4CqpZO1Wt3E0jkoHz+jYXJ/m8iSDn1VxkPSA25V8h+JVtERN3UNDk55cq
TVqfSCt+JZFOTzAUxMxGfnpJ0EEeC61mnkUSMSZz5TEho9KSPhHCNLZpYCxF+n72KhZZtl6R7CQL
2Rl/nX3RSoMhTj7ToJha6oIWJy2PetHK0HB9cIEGtyxPWr/0NfQzgUEIxRNzJMMzKo7iqg616BrI
ZDz2aYgmhkJQ5nGWKtl8LXP4kqeWGLiO4v19MQ6RkyTGFbmjl3WKyYQLqM7pOAqTxchruGTv+bLY
1nwtiH2YsJ6t48P64uQasQnY3I/c7olONoKVvd3IrHp7tP4PLt4447nsDgZHPHKGIW1el/Gh2qoL
bdb7xRp0TjMvRwHkc5XgFTNHngy1q3hREL6Z+wd1KC/2yGqQfPVBacjNE/zs5I4CJYq+xRzAeN1s
i7OJ/relDcKn1LkAJuKgJNzmvewL/LvMagA+lAUNXhZ5QBhvqkNR4vNP6Vaxc/PjObkh0wIzGQeB
OmmQbLLp6O0Bsj/TF0k0yG1gIEGs9emlsvJdycYG0kGe1TTPRBtEqF3yKKKVOLE7e1BMDVVcYGGd
KcFR15Fol82pKYFrmPp88G2joNr1/P5P0HJwEccIoWPGc4nnHPhjw+4qTOrpcKrPuRFBCrWv/H3j
1mEa3SPZF+3rinTs/TI3ZuUOzBesEKjGH1NWJOurTWNlYNmFE4785mYdZrDacwpWIiEISCtC241z
7H3987nol+l0GEpSDixmbEiIqCvBF9KzXBwQ41WYfErAnJr9Wsdb2fQFN39r9oObzOxDyl4Xk9es
4qN7EhVD1GCooW2kdU0OD3R0SDBGyrzh/HmjqJoOv3W0SLgO5ivSoQct8NX2dXp+G1yJEfHSlORy
2qRq+KeNrdiYK4Pm5y0QoLKQgoeNnqurmDdfXY+iZirZd9oRd9qhuGPZhfDzFp0jlYdAtE18Wi9P
mbfOx+W9WteRbC0e9t2gy++F2Glm05pGTjhkhcokxpA+guLtSeeG95zfLoRNXGu/inq/PKoXL93W
AGTT2H9gJDXGxQ6m8Uqn7GNnbEafY8K5MTmwpR1S2+mtKege9YmRvW2IoUyCiStHBVpoGJ9KzK86
y3ZV2C3VbekmNRE7CD32vNhqi+sx3WlTfXaLrusqszDoS92UlwpJwEu1jfdm/4It3LlPOj4Tt7ON
ZeNK6yyI6dzNvex48+gJHAdjW5xLy9FE2wCWoPQ+KT0jAJYcedr0uRIXKFarM6W0bqjOe0//7kr2
+Lt1Opes+pc/gcI1cPtiZ+QWFByI5YroEhpB7VHn/XxBI649MNqpuNa3AJk0UO+Sdba+vZfv2f71
1juNW7k5G3lzmwOSsyVSVhcfst3g0m4fYtharUanYMc73G3F/ygdqtIqJp2Aq3CkU8mdS8mFmui8
li6eMdNHyNjG/OeJdZ3DDro1dkq67xX8VBahXK7hRQ2sABhkeMUwp3SEsLDXHY3OuoztmzcAEeWQ
BdgvfwQ18+kWM9WVYMeZ/7nu2TRey8uESx8T+zckU5BhSyyuMUvCYv06Xre1D22HYpDNSbFH4XAj
BPt+GOHq+eJkDcPte7rdVOQgtNaTvr+XFXPgri69gDPhVOe2Mh9FdGya0JlS+6Oa3qh/yt1QW8yO
Ou0YItmP5A6ntNnFszUHZ9a4BJJ+vj1HMh75aAyRdgNp83iiuo3veZjNDgo2vevjxeMoEn+ujNZh
gXtmoeiir9RZs0vXz91ZtUAYk7GntcHo09jQFegWXjMZS+sX8LP6LnMyOl/gZUQ3kRxqbDEHyNMW
yoyMXlnpN1+iasrHX5wjBBlf6z3po3mZGv64cUiwAcWkiOVonBuReDKZUjEf89oah/q8/IaWPjSW
U4nw06O6MgIOoakAp50t4WR4oiP4twicj723tCsXvnSKK8fnSmRshGXY3MxzZpadTyJsqmT9nsBl
KL3MJjgZal3Fst6WYNK7LZ9C5ImJWYgqjJAmzIlB7/s5vHnyQiDjEm3jWCx6u7POXmrf+LVb/di+
N4v75xgn/DnCwVTC7AVecibnljdyt23KZZd4Wua3iBLHT+jPBz2H9F4/rKR2lNx9nJ2ygrY3Q//Q
LEdOKwRJTHHXHouedCEJ0WzhPm8a7z4KlThS7vNzHo7uszbzUwSf75PHKJSTCJrGCFg3CyXFiY25
cZ/FOLWK/lKrBCq5DvmYtCdEBJOr9rHfHASq0/OySYKHymADfksSpJVTiW/ZbS5l7kPbxprXAvOB
tg0eLj6MKSdy1kamSqk0SsEwqAWEmadvRm+vAqzFIKC+mh0ZW7mW7lNybvlYLZ/R3cMyj2YDJEgI
2JwuEKVWHpH/LFle34HHszBQL/Z418yKz/OhDZ4RgfmErm8H9FTqyXaEgJYHep1bS1w1brLpTvwV
+bsIlGoJnE8hUAjG7+h044NtqgpePdHgbtTf+VsBPJV8ga2/X/Y54An0lO+OaCpHtlm0rlPJvQ62
4eyo3LnxW+3RfswcT4XgAvTtkLr1u34slpd3A6FnMIDFeGNM9RWMFcO9gDAuk32zaZeXcEQVeTSp
6OPhzBXvzfoMekKyR2hBePKy+izIXu4TYKYKlJPYQap3a1rhG6vaKwyvrr5gS+/6wiknmnMQzHSN
dSMzq31YA1BReizDdT44IYjIrm4Z8E3WMQxyUSE1Wr2nQ4MLQRoZCHl9FvTLyiZsJrEP1bmBJK2t
IlqIX5ixOY4c5W9fqQ9u5tYTbmnw8gakYXAMHarbjZvRoBgYHkU4SAz37zwAL7FxVN9Xt/aEYzKn
EGHXJxIjyZQaq/zGj1IQ4WTT11GGWCBSxQXM3svkMecSDZOaJJPwuwoOtL+DUpkfKWHDyCbYxtsN
ToTbFt2igVOCrI8J2Itxxp8WfoYWDQiSIy/OZjPQoV0AfGsU4tR1s99W80S2e9Ki1yrnqclV4dFv
B5kVwAaSkav52VBDvdhGUESPOV6vfO89YQr3fGIcGM4SrwSsgcr9R8s9n0hBsuVo4YAUH1Vw3MUB
z2cZJjCt+SYf8i0nQVph4tpD7HBYUha6eZjLu2Aai8bXiZ5y+HklNRoiOPVq3rbdjjGmVDMH25HN
Kbp4XTfNdo0PjDhYE+wf3KlzlB5rQGkpNMCsrvDnbwBDdxV41LxAycGbvBPyPriN5L53uxYnT92t
duNDM37vGFigbyqwjuctuLeuMV6MyECSULoFl6enNIvvUWdliv9sObuWTvW/88XGrhOroinj4j7J
t0aWMbYvqi3K+/61bA1HAWKj8xj+A3mEZCXU6jNsw6lpZ/m7nEH5MNvOEUqvGlmKGgmVVVDZGK/p
JRh3fquYfRKUCvWdZWW4SmXVXVSpUXoztYt9+eoKhxoHrJALNx2SXxeWHeUgN+dBKbBLsyYx6y7s
Y7+Acdu4ZTq5xhYx8YBl5lHqEtYZB+3w2LWHbplPM1NYaVj796v5OinLl2iKgoubofJ/fa4kyS8Z
6XDf5i3tX6FaQCFpdPPVOtnY0wGumBVRM33Cyh6OsEP4y8s+QUvtnImwBdEBzoYA7hJdIjl4gNnS
e+aNN1BZ2uFx7bYN8q9kLh0fXGDeVkB8frS5WefJEAbiLeklu6DpzQe/fY0XlWFL0fV7PG+p9+21
teFfd7xVbBWdxReutKGClcY2fpVSuNMuicw6U8LdLsbB67MLAQw5FgFYLjmr2d/dPMLTnJfGovJv
+9ea+rPoKPqm2z13TK0RpldXmnyna8Dr8eHhU4QwO0+0Ozrd+rnYcL/ai/O4bDrdTdaC/wy4aPSz
v+Z3iDyjA5gunpnL64+CczTGk485qlTrI2MxWpTRgyk5ynyImamqchEqP9mN3JFdZ/bwTAqMXFdh
5g8h67aaiIE0g/4Qv0w+cXpUZrn3wCJT/DuCuf+dS/YHRSZJ+Z3f9YMIWN6ES3wZl93m5UIKmQ9Y
b4XjGM0yTOJrObJWqS+FitV4SMW/1zvSXNTdeufiK740XGpoEqMARu9yFDwYbfQvFr/0D/7ZD6of
Usu9qudtB8/jaR2pHd69LCJe4yQSV+z+vht/nCgga5KOTqegCuzLf6dFJqVw689x3w1Da7bqe+Uz
EBhGUQ8Y1q+okA0MgIVKLbma/KsdTvwTP5vJ4JJiqJqha7+YeKePVXpLqv/zv8T/3T2LWK9VvsST
IgAkLwYJH0oTItY/3vFPXR6ybhhDfz/cwV/P8ds6StGepTZOOjAH8Df1TflIJqJ52t1m98/74orp
BxNbPM23f6z7xy/527o/9vYmpZc61VkX/M+6gb1ZU1J6C6aCLfxzseHY/uS3KoIgC+KwnbL4c7Gz
ODJGjCNjBlgNXxM7NDGc3fQ0IMlnJ3b+/m7jP7EkGbphMPdHNjSmjv33cyMrcT3KK2n4drHXBpp/
n702AhUgF2aNQimw3iVACFo09s64Ylpe4I8wZidoAZ1JHCfJerT4GNAPY1FHJBzTIReNrbtzmxbT
juwzc5t1vSqsf3Jp/7hTvz36Dza39MpbVb/AZJ+UgaxY9AWbpyzYSS555vYSPv8xqU4cCKP/48v8
tt6PL5MgZKw0FeuBT1GUYiKRvSILlGwoSPN/TjgYzMPfVvtBX03b8n5+Xfkw0C2A/5KQms/NrGuT
k3BbXhlFRQD2L9qsrPzprP9+Hn5Y1frRVfJI5iU7WELnTwkuBcz95PsCxW/A5fapb7ip37vqOyyj
aVvZ2dN+XsjYZk+H0KqNKOIOTHa3gOUvPhyVZCzKwoUC9VGe0OgjWAX1M6IHR7ZH+1w2u3eAvpfk
XMPUh8wwBU6N2p3hLLJQJSBddBUlPRglFVwTCu9mvKhMCYo8fElmvI9945g4gOsiDRPtr/QenPAO
u4Gy1a6f5Lawvc1TWvQhxCs2gK5ul/7AL5In6dXMD5nT+oYTuy2jHZrgejB6C9bNNJsm0B6gCZ0e
719D/VIE9XiSmI8IbFuLstsXXdgE2LTxrii4IMeOWKY6fVF3iM12RhNyqC2YunGEfU64T52DAkkT
vKJ8mSLf9MAbU6+9bUFTrYrSD3UqD6hVAzh48QQEr6eHPaAYBNUyihm7CjIyhatsY5S/Kic6WRvK
rYS5F/j7agxCkEItW0v2eaXsRefm3EKBOEcGrBHshDpIvyx8eWBAmPzZV+4B0ERUUFw4kUNUTH+3
QGklHEUKCEe84Jf7Xz1MipM+18H2U2eoijzBIq52QV+1sbl5hIqS+VEA7XckX6QE5P36qvDErxGR
8ii4zp8ALKMQ2BlLcLOeXrfkLAkz+VAdRabTkUY7MJXmwuQJVezsyZ93oup4df6/pJ3pcuLKlrav
SBGah78amSdjbPxHAdggISYJhCSu/nvSp/tsDsVXdHTH7uhdZ1eVU0plrly5hueN8JfKlghBOS2L
elFG66stgekTQAkagEGh8ezmxBo1S7lrtk7j+kf8BHWgTzb+ASWh8KXNeWUDHg714yHfZ6cDuxJH
jgW788lecI/DFPJ26durDqtfa/+nFdA1Q9MUzXB+u5XujryqiWUpzTjWRWHr9Y10eUQ5prtrycyM
/eIweMJ1VnUoDP8e7aFpYAP6uGqqGy2OvkArSIFGUg6SVd/2V4sdRcEHT2njML9smHl+Cv0z8EPH
Y+aYuoHD9K8Tdk8VDLETl64Aahr+ft4p4hX+NqEPfY54ZI6KGn01xZDtAyI8e8QXb957003D94rA
9oFKtxdjPjXlmm6aEKwNRVYezthrfIuP6fVcTTNKjJTQpsaXOk7yv4i3S1HT3gavmryeNTrpdyM+
HI3poajyg41HVlL+fp4lJBa78nuODTQpH6zaangJ8vb52wzfXw0tfvQfE3w39MMpmTZafJRKhp5J
w9NU6REt1YmHOpH6alqf7kXNlh1LlW16Kh9OyOyonFI7yyuIwMjHUcxqhcOrG8ASDLWg9eIbPj0X
7wZ7OBflo3yst/JedK5UgfRJjTldiDRWtqkJDc4vRvvtg/ljEg3bUjTZUGDBPkyi1aSXQ2Km4hTW
BViQMtuIMCt5yZESjOpWSts6l1YiSnlY9Hd4W39/XfXpV4SyQLeqaliO8fC6hrRTboqWiA0pWhjy
9wtOQMcm50MRHlkYOnGJ61AzFXAXjCrqTl88wNP5vnsAsafuDF+Rm9qlOmXC8JmdTWv76dDURrED
taRQBWsSk3uyHjBvOWUo7Z28bnFXxDv+8RHuHuHBGtaVstuf9swBJXhktdvYpNZocOZkXifRK13u
596laRi2zgXHxBf/zxfOk5NaVrZzxUj8omooHsui08dH7J6HL6f3//Nu/4z2YAY19WgadhFfp3aU
zG+4RB/zFNqzb0ct9ZUArfp8Iv8ZTFiru29pJ1tLklIGE3uHUhDM0JdDitgKd7hicW/+kfc0cgIO
0TzNM7hYvbw6Pl9O//0I3K/+8xEuxe7UmCceAR92Rs9EO6L6iKJ8zw65mL/Yvk+t778/pS4/WF/t
tL3apw2DURJHFYuEBCHBo++/75DfU+PP5fnPKz3YCMRW6ss1YRQqqCkO2/k/J7ciN/uqlfDV2zyY
We14LIXcg1iYNAJ0by1IQK1r9JI69fSUvJu1B5OjH+zruRbjkMv1LFo4eCVi6KS/dURB5/QG+6+u
O08jFzSR/tem0+UHKyPp5W2bZMxh7ZcLqtfJhtsu1qTwXh2Lf98DuvxgTAxjZ6XwJq80flYBuTeq
f05d4lREpK8D4uXB/tV19RnR4f7dHgyKXJrZvq6k6xS0u/t7nVs6XFJulAN28OUIcsfBK97JExVf
PMi7CX2wKybCR81B5yMKmmYMhTz8+Tj3IopiAhEXomStvaq9BVeiUBuRWKQl5pUXq4ox/tgYlqOp
tu3ojmU97HXrdLX3F7Exrn616NIJQcNW7e+DtFP1S5qvXI6wwCZzwVVGp9KcLAWtnRc/czfDHQzz
F/v0qZtiqyjn2aZt413/p+lp8lu53/wremSF8s8miCq/k492XGR23qsP8PzCcDfawy46ItduxWdi
VXSMYGr75MZZ0u+yW7WM0d/fTH/qS9+N9bh7bsda0SUmWhlmpKpy0imHNvf46Oer6BGNJX+/9SnB
R03Tp7CgrXUqf0qprrCI2gxX26MCnOkve0SP/EJ0nZPzuUXz9XX+90d9asPunvRh950MpHG2W2al
olx5aFLvJ8rKXp4yTzf53TAPW27jNPtNmjLMkYY+GrTwWIBiuCv6RKLL+6n/8jr61E27G/Bhu+ll
juB6w4Bn+gipUqbBv6BFi9QVPTJ/n8LnW/tuLDHHd6e4emwuSXXBnsjerUdPXwsbxjenpHDEtWIe
LRKERhoS81IULymWpGvpEM3+/hDPDfY/D/Ebzrx7CKJ9+l69sOQIV3Yg46xsd6AE0Ptf+J/Kr4f7
hxW5G+nhEHe2J8vIN0xtEW5pADl9c1sM4UmFTUf9stKoISx345J8fJcGV2ovt54zyX7oixHienqb
ojESqaa3/4lHWL5tIA1i2mEodBW1/CfK3wWcgfIDEdcSTCiKeDehS6xLX9BLRgmt7sph+j2n+F2s
oZyKE5Ms7Gak+npX7TrthPBNQiJrQCUVWn7kjb3dl+qf20qwn+LdKMEaVrp7hESOZ3WdY+T85pN0
YC8PqzdRGxH3ToHNRTsLd/QntBQaMUQTR7W4+nQxuwUpchAInjXMZ7RMumv4b/Pb17aTBOIHyx17
TDZ0QuMBxQLvoOISkkFmQGc5Vc1+8fPytH7qIdx9kgePR7WvRX6R+SQ53a15cCGNSjPJ0KECHr3n
Exlfy//7etNemDjjwXgfq21lNxpDigZPgVdLfNuX+pMSJppJbaDoHhD9CBn7jmIk74YbO9611xAc
maL1kUDf1mvovnh1QXph0R4vaPrebnZGwoPBwuNmNhKxtwNtuH9/f+WpEwGsRJZtHflw+2EX3IiV
mGlsC7dF9RIvo76n6yxvLvsOxiNVTafIIfz26u2eO7d34z586jJW001eW8KP0H5b6EfQFcPW5sX3
fZo241z+9/s9fF+zivcl2avrVI/YKApXEk4x7rzYbaKfIfcvU6WspIikdhN7L62M+PF/Gpl/hhcH
yp05y2XndLvqvKbwUHZzoyUuuKCvWg1Tu32JWX0e3b973YcTWzNNTNqZ8UgMh0rrMD9QpUsAk0Zf
GsDw7K9AZbO2Ma5IojSiNNFHn8Q/ttbFWG1RAzkCAi/icsJHh5hByHlD9/eLRScctL/NysNpvTPz
uM4lPso5IJXgTh02l8LjvEpcqs+mXwDjAMnIluLoD6u7ka6yneDFIG2IFD2V3LWLGM45DFzvvYXR
9L9fXQ2tZxfR+yEfFrYtKUYjnfag+eVohpswagj2C3qt5TYeulbNzHHPJBgw5NQBQ+lv6yTVSF0H
zrszFnpM+dCmjyCYbynBiVC2F3jx9doO/Fanjt69nvo5D7JRiqCwG+13KO4uPOTN1kJt9PhqAT+9
2t+/zsP+uRw328w0D8xgX/6Zti+tH7qqEEwCIVMgHFu5629z8sIJeBodux/0Ydds0n2mxYr4bKjD
K+402yBfNDLd8xGxM+QVJf97nL961aem8H7Uh71jxbuLnOd8ObRZOpfQcD8zyrlWKzp+uNcEVIH8
r6L/90M+bASEYXaJXfCimduVOzQDDShYcjx7ta1JPO3bf9936rN9dz/cg/tq20VtHXYMV06GRewK
9VYXgvwp9ebeIUAHiCv4iyGfHen3Qz44sEZ1tI+HSnzKktWfDb4UFFyn+nwSuaPBfFGO0P4af7+a
2Kd0pPthH3xZhPLOZX5h2BnKfCFCS7SbDI3elL5AaBNTBbVqx4sGJ/etU+euprtvXuvVQzz1Ze8e
4tGXveSFVqD8I5DXNzgqv82ucHXAoLwMdKjP/Jj7sR4snWWcwKiLF/YRBGm3s/4Utk2bhiMhDC37
HviO1njrfb/KfTyt0rkf+MHeqYiznKursHf9EDUdNNYpu3WrQxCGrnBbtbFaugG0yUFr21kf2L12
9621Hif92csd/NTcqzJFDjgysvq7Ku5OWyPeGVJFUGS6Q7x395YMD/BlymDU+SiXWwoFjVcH2dNZ
vxvw4eVP2a655BcwcE3jnnrmWPes1g9ZaHIwu4A8TOktxi+X1bPwh3E36INJPl/V/VlNeEsCAIPr
6DR0TiCIkEmsaW7b654ZnjyfcrHk6+XQT3fz3dAPhjkxM1sx97zvEXeRLhBuQlTxjg/diyj2p5Sb
qu6mC4Lo71bkqbdIEE8jUULYR3ssDNJOh6rcZA5gUauVhFT/R5dJ9UFDRu/FQGKbPHom9wM9fFAz
U7aGeksEvk0G6LSn1yydUhzrjqvx34d6fsjdvdPDZ4xPh7TQG8ikxWc6AxiU+FvR1UVH9Mjqx6E5
10e/jRWHxXWQyr7kS6Pvl3nZV+/78EG3jq5lhyvv+4kcD12d+CFU55LvObfkV+BNMXd/m9uH83Uv
7Y8HR9BEJWQvM5oSdx+UCIvEv6+9JEE+Tbfcf8mHoxXxlHNxin/Brwbkn4ERWiogxtFukZihNis6
r+Lbv1fFv73fw+maHI9W1iSMCOUE+pkDkcP6bAYnZMWyKPtR9Ogqu6poRlRwdrezm7LQvy84wMRN
d3vfoCOn6O99J+JXCEntqeh1d8HbOtVcWh4yX6Kn7Ys+S63yqrOn97mFywMVKgbFt55sdBR7Vr+i
cD+1NaZiOSqyDbLxmLQqZItdl9ninco1mUoFhsc+VKbniGKeL5Wjs2ev62+rSywQPJfhXYpeIfUu
hXtpWs7X8dK5dhQW9Zi2oJtNUW0RYZn0SW1Fu5RgIpy89skvrIB+uYb9fPBMgJ1GdLv2Lb+Z/H3L
PV8Tlgo/WrFtw9IfnJGbdJD31lUW9YX7wUkw0X9ug4zSa2o2qdK9zV/F6FVLbKA/FsXdkA+OyNZJ
dLXKKLfSD6tj4c4auJCJv1P9sAw2azU6qYJRZXxqFoAZq2V8VoRrFgd4hmcrtK8+EL+d5p2VCNx7
6m4+Ur2fNS60vGqR732gYyvispMDbQBmcAYMc3Sb9XB2RlUOJoE6V2nt+r5NTwiLLvYdYAKwMQhe
nS9DiBBUUoP4Yn0qE0WjEIoU+2VQf+xWGm2d+UJL/VIJk924PrT37/tOs8g72XtU/iRDerusSQLv
a5jQa0CLm6t83Qa0R3d/0shOILe4G9FyiSY7HQEQH2irDwuYpKMJChhjCSIp8eI0ulxG+x+aX79o
PTmzLSJzqERb6p2GS9Efyvt4NANTKdJWh+c5zTakpmgIqYh6od23B0LzQVOfNk5plgEFtR1vl/k1
YCUWra3l7tAyDLVx/uksaEz9KOH2txwOrJze6tJVDDdrayxpj76cYrGbKLN8NKAP1m8IQ5wKAn1Q
4Cz3e0+JdHp1j3De7N8moBp5QRjS6cdtB5/OTIZV4dX5576enGFYf1OuREH0UFSkA3eqA+PduBHG
oyjYDkXtIkG3D02icyKmkZW+iYn5MbjU7umnuvm3ylV+yD5r0zN58fdDOjKBRQE3Cgs6lqjpAFEA
iWDv2a1Ydu1WfQjs7n6ot+hBokpxG6b+xfD3Q2nXVt5zHHrZ8WEv0R8G84cM/1Cbg3EoT1H6Knj3
LF5l/LPQH51d8yjn8ubC3qIIno1FD4NHCzrRxRd7+FnA6n6cB0e32R52TZpr5D/ogKcqpKQaFfvu
LlPSl++b9lzp3zKuwi+GfbGPjQfHIL+ou/jc8HoIvfxARaSRoOnsQrqAxoeO3spW2Suf5/mEGoZm
KlReK/LDAVaUyuFmnivkV0D0wLDkXYlP4ulRh/iljBuckm1ALt1Hu3Xz4nWfXydQ4PjvwR/OsnyX
20flxuAnv/EENj0hSGfD6hGXYaJJtO+BjVE8NCCiHf0SCqyabV8iVPRqXT2/tN49yoPRLi/yvkkM
HiUPiOHRP56EDt6uAHsIGT/SfGQYDx4VXv+DJMFT6/3PNDxYb0mr5Gx/ol5usz61ASTJbpt+UQKH
FOoGg9PPcUjvx99X2tP3tVSSm5qsWZqjPoxpGsddoebUV12hKW26tIRTLiuIooC+qJ54o7dpG8W0
a/D/By+31zOH8G70x1J/y063J23L6LSIjJYT7C+KQ6KP9dVl7WkWFwk5wnKyQt3cY2o+bipng8Id
hXoVpF7Z62sEyEQqmzre8PCmiFMFos48RjyJyhUV0WIlx2puhpf+K+UZ49lmu3+Yh812svUsjjc8
jAwOVPUMlFbU6LIqAfj1aXlIgMCaxGMEM+KEpFPd3XQoC6Zlr+csaviuIpgMy4oOPJgY5OApO6GV
mjJ5gVUpvc2CjTHYLBEWI6tUcTqIAnrL/Zxt+07r7wvoKeD+/l0e9i5BAM0p4t2/yuaUXkoO5QRT
nxJP6D00TJdABF4aK3FbefRz7gd92KVnRTqeL9lR1FLBEB3H6xP5qjYgtaWcu9XkRscXsJ5pNsgI
KsNf5ZCApHHs5GPd9CrSaADKrm+gGE+Q+2YOU9bKSA1Q1kwJ0TD/OfYL+hQ2bekLrhzQL1GXSze2
/h3TyH91P9RP8+1G6/UUBoAy3kw3I45KoDCVKxCvh95mDQe5Vvhfeavsyq2381CFFr5QaePylCaA
N1TyN0+4FHxBectZStsleKjoHGpRMuBu2yVQawUCO5NMtIiGyAPQJ8CUMU3nv/ylG7SnYz8dV0cc
DfBZepuc0d5HJzKZbdE7pmlS9KceOY8Dq13P65HVzmmIf8txhrhxNZE8BlHWL35OeL8JaGaTP0eD
Fc19vfO6YMc7c9yKnEY3ekUyPzv5+Axyy1yqUOM9nIqKXlk2Se3akMDe4U/n/FT6kyI9uvSS7wSj
0vCOose8toLzr4PzSmnkaZWxRZuSanJZF79grdyFYa6n/XmTSizAYpWBOaZ6n3rfFjk8P7D6ylgQ
o1A78/P9C9P5NOBGPYihiyJc4gQPN0z9FmdS45D9oAnZOw7A0gE0VYEfCMbFi132LPRzP9aDxUhs
TSu1LTmMbgobNKN7I0YEZ+fOVZdGftEb0M7/NxU/92M+7GwqqKy6TkV2x+MOGICugaaEF+wePqLf
on/MDeIxr9IoT2tO7sd92NyXraadYoV3/bpAJxX4JVekiX7pJ0n094n9LX19tCT3gz2cfwfpvFdj
3bxOaeDnjIerDZ+CaibaVeBogkCH2Bpp4tAHXMb/gILs0a5efCRMBRrk3T39GtbAwU9CYsNfSRNn
oM4lyBGbQLgOsAKi+JMWejLgyReplh1pP1GbaNN3YPahtvfiV6GPZ9bx7p30hx1RyFLh0KElFuZy
64MqQyucihnhvUnTlyfrsyjd/WgPLvJVapTCSanREkghoD6CKgjFBjySRkMFhqynty7iKC1py2i4
AKl0dUAVJEP14mM+DdzdP8qD21zVkrXLRJEFzewLNCaZfY0qEtHi8fdl8zRRdT/SQzitrpqLcRAJ
ZbFIVEqjcBR9yjE2dLqYgEEUrK/wYzahRXs5/dz8WqQ5//4Yr7aKLu4Rd7YvPpbStmnYKkymIGV5
xLh+BR+30cuxXq2qB3N3kG5ytRfmIJmCqeRGXnSFzGND7RNFJ11r+n98tweTZ+eF02yFyaMNFKgT
uUCxm0BdhXbwKo/6NHXrUPsvhIYNBRf8PyfyENfmRTYM2JAw329hFeRQJ7bc+YFiJdDkr3RKYYHg
KIP2oDZCMHZeujXia/1hi+4e4uFr2mp5MLMTD5G0BS2b2J0f+8bkQw514E5Y+Rf7xZJ/C5X/NuTD
Ry1iqjSSGA2tkrSxBdNXRgdVj+COf9CvvqAtqppJnwSG+tfPW3jgWxgk++GdO4RYgNQt94G6OJuu
3aAsI/RJwYQ2QDjTCeG72+q43qAfEcbIAsRfu7YmMKPGzrueAxP2sOPWt4FUtO2sJUHeuA3k/Rup
a9Drx4UGN2fbvn7Wl+i2un3qHbhc8TmEc1DmXrn3zzu32IXbaQq2fIDQ5PtltEN9NY52ziqn1yjx
EadQXeVT5c/mXsPVTW5trxE/xrZ8dX1FSINL7qe83k82cJ8XldxWyig+dg2Uc47RFsda9iTqhm8u
8rA5KO4eCHgTT2mqUWi53hY+OQlrpa8bnskRZPA9dagApTvmmmfcDw7kZ1a6EpUz+C4jhwiVE+lo
PiOZYfsG944kkFa7aXadnCdEwbqVQN9mY9oyq/e8cyZGMydq2JzdDPDcFAeDUq29gKEv5L61rNvb
EbG83Xc5QHLxnFFzYVNy0qu+Nt1mhgLn8Px+rtr7TjyzPvLapePi/GN8gJFRf05vOTAqfMZbt0pa
he3GdlA20wrsDWAG6NFVsFc/tQxQPr587+x4OFZyQE8myPjrEEYwbvT51rlIfp73dgceh1+qCGil
rdjwi1O7widM3pYaJSCSX9btTR6WtygDopW06pO/10AEBYbRlmvPgbBwm1XVMC/4ma4828EIaCig
zcHjErw/BMAPlM+m8pXSO96oH4u/9lnLeZOGKfXV69L2dduvZvsFgHTkFI6LbHIUdW/mz3GMKtK7
bQc1ZK+v5OAdtq6toy9os7dWGd93mXYzRBQG+5bR06jHyzu3Xt0TOEi+KE05QmwAnUvu/1nEp2tR
VKNCQ94HzjLtSN4Vghww9u+6ffwyuqwWFZKy3L9+H0ZsijoJkGHas0IP9Phwy0DMlR5RuV/SwUox
RldfF3QZaTBYqe6cVF9yP+OugeMvop3QkQWf+RQW8VS3g5Psp1Tabbxb2d2uMjJGkKmyH2g8wEoo
JNv4+zpg2o0PrhJw13jaUPpkx1mr82Cn+c52kkjvEkt4zXqG7M1vsStkJD1TL5+V6/hLauUtIE8x
V0YJUDukMoE/aRPfCmKEELtSm+vAFvmOpI14h3fuovXSSYhR2Zw2vB04d6F8MuPKxTwHxSfaHL6J
5aiHRahH9rgEjFFiD0x+Ah4BeIgrFX5xX0YipEScoqAAcXAYmdH6EAkaPdB/D3BEGyxK+zizVpbU
2Q90EDYbQsPQC4daN8dQo2Oj8PNVKuV20+3cCgHnc//btHjFSxtUP+xxYPJ5BylCNCW4DTjA40Up
40YGU89CRE7zOHNWyTf9pl4CEX0I254NpkPRq1s3Pz2HKciYJDCwU67VJXbdK0bXXjqQ3gTxGdNY
+CWOIzragzM6XFewwrdB9HX9bNblDJOi9ASvnPocfBFptO2bwWZWwhstEIvJXF80QGhobuQzyM1e
GplTPMzh4Q2VEZiNdAZ/Hb9KYmFEAwS3yBjrtFPWMOUub7AM9Z8MASEo3FONVPR5YYRZ5xjFkEjz
PiBriH5poNp+A0y/5yBfbQ3ltfGpIwnDHluKx5A7jE7RxHktUPPEvvqnT3l8+mRB+IYrDfWIfAAV
WkEJuVzljHRaSTsdnKbC1n4aodHahnDOvrWJtgcxgHB6L6HNKwZuPaK5LfWdmF12aF84SbJBDhQQ
xd0hAivRJUwHO/Fj6jeR4FXfJObc6KJtnABj62CjV0Coo/2iQqsi7wi5FAHWzgD7C1IHG3m4LAMQ
Jxg/fG4ob26/8Okr7Z/X+Ni8m/iYgHc8yMdtUJpBdQa1xfF1nBXo1SldqLa+Nk0/knZFa9wn2Q4x
G1TDggExPllLmZBh8XdMlzFUkcroIRGLdszBT0KEHYYT8lKfOhsOSVsUbo2+/RbTS+141w4srdAm
iAoJCs1mNCjcw+jwhpn60OfacvsmtDXiPrkpoa0kHFb4UfTD3gAf3ga1K30I2bUL8rgaqVJtYI4u
guy+rcLtxRP/hxtmtOMMNFuoYTGgtULhr1san4MQgubSTE/KxKL5mR1xHucDjB24W1BB6QAV8446
oXm69HZiVovKPRLzVBEMOc3Pk9MUsytg5fvgHGkf+3ENG1oFop1jpJCvQS9+oq/Pi2vvQFC0cXWp
p70hJFPiQHwLqbMcNZFsoIU7sK1jEnYfFvGLY7RjTdszGnK2I3t8WxWhOqhHOUwC3ru1GZgF+jRl
69jaUpEsrltqYHVz6G1ojClkyVGwIY0Hn5PeQZIuZH8O68zjypG9C0TqbWAFdpsyXoqpeUuNXxwh
fh1a59W1s1um/WSIX+evyIGi7OFtnZDTDywAJ6/+g5pAePhwBuSPytpDcYIzdl5Pt5/nDVD8ZqDQ
LT85qT4HMeg1dU3degtJgSSwSSqhTrP7hhthkp08uzg1SLykQlYnRU+HY0Dst6QXc05HjkuRseQt
QbRDDGhzxk1ibCcZuI6wFOiyguYkeTSI2b/V+7FznhTT3RQvCkGxFV7HcYH5EvB1wSPHUdh0CCHV
3dsH5PkepVa7Ka5KiYdE+8QhNJb10pnorLWWBtS//gCQ21a6BkVKgte5LBBxJvzJvX4IF41f/dDY
g0xz/mMsOVyssJzd/GPH6hbfOpXb2WCzuHKLbW+ndbtGyUxBhgEeDboVXeBYNTBJr/mkwHxQtDbt
7RoWXwF9oKeBBhJPQRMJai1qcHYTShE7EnE5L49Y2Dv0HjBrntHfAGtESasvuuGByb7pUwOWaNzm
0en4+4GZYiwN6NROaOVBjMrqSjGDQvONa1RBk3PaG/YmrOdbgDtqjy8hlKHW9VN628G1JjyX9CrB
fPGUkiMmaRP+G8JYPcN8HdDt389m/NQvYyhWrx6c+/G8/Mm/zpN8MdMHMv6oBigCNcXZLcRzIKeM
rMGM3z745Sxl49gISpEjzTfU4tdtGLPMc8UVAneio3RPYfJZQ55Agi0k85m8pehe5V5G2f7SYPs4
+OIWDR9JuF2a88342OFWgoto9HTWmKjbq9uiHQr/G3t3oLR4G46Swcih1swvBzV3FjqlsXEkNK3P
DEUeCFchfvV+gINybcc7lk5Na6bY2nXvFFbRCSIZ7iuAFiHfMsU6d38IG7ocrUDjo+2cyKlXTkwO
kum5b//AzkXDZ7TazXcYt9WN09gaUDaptcoBzuHNhel38NWZ9WkC4cjrgMaEnjDxOvtENL/q6DHQ
hDyrFs1MXnDveMtaKI/5BmetDTemHAsAtulDLcaeE5GdXC6tMS6Oi+ZHyWWbn93VulETTvJocgA/
PkqDnKCL6fF6mfDp9HXc4eQ7DcGqFAtUTOAFjgmt4hcgKnNDdC1uV7Dv9VOoLTfj8kc2ve0wbiPk
QY5a+pD7fL9NFxIxi5wbQj4RMpCbCR9uvA8uU+5FK6LOiJ/ThcrbdZj4Xy8EXLBgGYtdy8Th7v3s
8VeFugFOwEWUT8EnqSL6ESlS4PSXF1pPn11HkLzfirlObQDnTxzhXkyT76JXkQs6jCzWtAi1xdFs
4wu9pqxLUt1bXcH0QqYAtnhrl/086lPve+BUWJ5xMTcbHFREhcKD+5O974YCuZG2RkWQTm/eZIec
GQWKW+88hnBSULYNmWGDRoAyld/L91s7H9DGyDlYh1ykmkBPPbnP/Wpa99i6tLpBaO/wdUDekR3f
ymEMrpo2CmJ2bTSPpDgyus1C8yOQ3a4pCfUYTvNCDovRcWLTmrX3dvPrdzE81q52Ys6sZd4RCcAb
6gTVQvG1D6t16xEiQ8eMw51xu/+SKFJx+HgyZKfQIz69gcqOltR1E7BHj0towV7ZcKZbLFZ7TmXT
9rPFpiUvhDRV3vkymEaOlRmu9hsfFHR3d9PCXm5grswQGAnKlhRmM/uLK2ZDecRAXTfow4ksrNn5
tHFLl+d3Hwk9MpUZiVmRXMBUzc2fPSB0fvDe8jiJWXvstY5luxarmI2xHXESzhBAhDO/b+GKEgQU
Pg28T59CCp1UzZKzKUUxg4IDUK3HpQCo4Z0O9wOhGQLsuisk+iAthpiyXiX83tblg3DMyUesRqix
Sfi6sPeJYRocMgEKMAEeg3vdutRKoq/VVSBeDxNveSMQ6DDZx4mIXnEFYtc6HNDwIMML5uHGJ15d
8UgIeNIeI3ghHE347EAF+cOCjX9D4w+LQ4zUxCjRHUmYGN1rXi9rVdEBhDQqPr5oaYkhViNgx08Q
ymuYIwKEdN4D8matYwiE35PihRdvzgdiDEyX+n4dLkX/AmKTPhck4g3SUOjwZCxQsdFZ2GIT47w0
Hr7XV8N5Iv6iwpGCxUOEpgzyyZILL2UgPC2jJaFKD5VnTURXbj3j1otVRquYuP3qQu3qiuZx/zLk
ROUxtzz+JliqvLdwd0Bzt+AGDfNxGVlMkEaDBTI2ofbBdX3rE7SgIyslPuUIU86/a9w2iNAYR/4e
0YD+lXskTaMYdpxA5tBCm5dX4wVogGsvmVKx8b1kmk4Kcaii5FHPad4HOAefiM+ApBQtM8sqQnZh
RLPcv/+R+5J7weCLVkiuKwivAFfid4En8mrgiRlfNMnjSbJ++DFRxcmE1eIKRnkY9By2HOx9zokz
UW5KONBPRXWPiH85QWYt4JyWF0tE1pmK89j44N+IROECswx47neQnW7cr3lCws3AgolDAoTFO96P
CXogJIdGMbcbrB417SKyzmL7gAlGRIlZ/F1PInya9UUvLecwax7X8/czSyxJ4I/hzTM/AfO3j5Md
vilQuFUzXAnFhnjMgsTkIj3NBR20KcPa/gaSEWgSuqHtz8qPh9CdMYVE5DEzHFKRcCwS34Ql/9tx
NdUZvnpnSqdNf99q+kKSi3/4dGdAnRqdbGKPcJJ3t0MA/Zzdl2HxVvb3P/Th4VixGPde9h77aIK2
xG4R3bISwxkDMnYc0yxLsWip1ZUgkwuJGH43ZHMS5ZOwWiK14gx2HyKnc6ZmyeEFpBlOHmd1hWQa
t0tuMuiysTVpmVxgcLnlI3CBH8kyRXKQtax4UCxZ1QK8vmUV4ykQydS9JRI2Yg0yeuVXvQOyhaxP
zCF+dMrJyM6fpH3xoGLBlP5x2rSJ50UGQWyAo2HeP46Fwb8GYoRrn0obcPQavWlpaLUp/Y0cgqLv
hG1cdXr4xaJSLUIfYDoE9j636d5I3KYLXxuuEShX0HNwmnYQHiG6uyvFezepzqRxhT92Qk1mF1Fn
aA6ufHkxYyLXJBRgkJWm743m9lDMkahIoQ+ZmyVjFzQjCoyWaMTlP29pNSIC3hbVOqLNn1XXSUNQ
4X2nDXuVWyEglIg74AzMEz8R949S4gzQ7IG3iB1eJO1ZY/bvDEkMpy9G43xbZd8nKurF98u9fCK2
ehLKo4KLkcjMErMRPbOnZcZWg8xIpDgyRmKqRS5AbCrS79TVOmQE/vUmxQLKGLGm84DGKdaQzd6x
fRo/4RSUjMM7/yCu56chOitk008gt0w+Hu9N6lX+IBcsUMTqBy85IbmD6hS8aAgfsnsdK4CkxJoQ
nifbisVnMoRQ6CRT4XMrGhUfFktO7AA4thhhsWUl/gu4LpSbgQaTLGbrM22C3Y4mL+adgkKKM+xJ
3qq4JB+Xzq+LAHUNN6HiRl4QHJeZVLNV8Dd5AVd/c/oEhUVzH8oGFIWRr0z9d+aaWDqArUDwlJmQ
DWpofLcYyueW6poYoKpYzETaPXCi/AH+NPZSHJkXHsEYoZjqI43pG6NYHGUMAVONpbBhIcnuO1Qy
pqK38dSuWB4aX0HmRYHoj869erbh0U78ycJdFCxAcOYWP7Hg76spA1e9sofH3mEJMl/HvjRB5GPr
35Z2JeRFPZscwIfzy1zWvMUGS7/g6b26vwNRzFeeWjxt8XMAIbZ9tzzuZ+xJ9pcoKOSs+JWL0miA
4ctRTpTAbC+XgkR84R+OUV/sKaxwVyLuIEwn5TfIF/BzYdvR3YGnTsSn8tKlMpKmQBOZSfgHUYyd
TfhczohyQiYTJgBUNm/7LhZRwr4F8sz3NsZnTGpOrUs8zdCKgHTPVtmEYpHCK+4Luj3QW5KaRAp4
yRyCHY6bu6Arit1Hd+g7WGZW9fuxl/LUgtEsJlgJzm3Y0L4gzYmjRxjvW0dHR1SwIlR+wtF/RzCJ
RVm2FyWLvP6vpS7+LWCEA4kLe+zX3T2Ce3GvaHGbJ8x34zEw6EE9yMHFCppx9sEMh+80NbdvY/RZ
vArRJwEz01u//HuWYHfxUY8Rpoelhv1BRgfMUBRbILoPfWPUkKsbcKUITxNEfYj2Olj2PuJSkPKr
7t7f+wUYIOomPf6k0tZF5y3k33720UyOsOUA0cddvWUiPSV9MVHrK38M0ljZFkZHQQFYW4FSIhJC
SJWancNswSRVnjQ1hUD7PCH82D72pEjUlK2diCpV6i9EcFVzkaVB/I/mhhxNEfY+lnqks4yvQfkZ
vx0Wpxlr+9jD+gcsREJGt9i7nLvmyAjMN86WCf/J5rdBJITy8IJNuPTlJUhTzDBhEItctR7mfhkO
eFJickEjvilh4Y4SyZ+INGL7ASMJj/CHGJ40WQ1UoZupbVrvirfCU0aHzZySF4F9wOJAH4Qalq4N
ZvgN7XKOLtGdEU/40vjh3hz0Ow3jogf03D0upXb5tm1h+BbpDs0d9HRkjZ5MDV0C0YtgBJdOE0pR
NSy+WIbt9Nes7300FqC3f1+9uekLJTCCMhioYNdF+8zDWhgRog/XoAGhyY5CnvoczI7YYJt3QwOE
pW/B10Q3KOtZX8IjAAfTR/9tTKWh/1u54e6itRqa/NbBfe/c2BhWQBg/OH5fvP0bViQUDiOaGREm
syNF2uzE9gKWQBxACQlJtuJBPsJgMhvZVMM+fV98YwXc28uH9fuOinu727RRKqFAZQXgPzwBd6zC
izuV2Gt1p0GnLhsddm31Ft7Qq+TCS+bLTShzou62alnfa3HKKnwPzgRO/zo4TzV0I7QO0kRHd94+
oqUzJniKb9I5vEkoz4jNls2rXmH71Bx/O3y075Ku/pRVfhtVhKDMrijrzMEbKwRLCXF9S/+PtDPr
UVxruvRf+dT3qDHGNrRafbE9z2BmbhAkYAYzDwZ+fT+7XqlPFieVtLqvzlFVZXraO3bEihVrWecA
I7Xe1c2tUzgHZOtLNuDVXLWZw4lOeAuhHvmHy7CtCvl9vKrMPVYsuzs8J6zXAp0N5yIej3S80laQ
jry727Tiqy3pilgNq7zXcsh2o6oh21ka5pZ/fd6LxpFcW4aOo4jkcThYSR3KSXpCVvmQ7hf2EVOe
h7mQ0u8t+wSLYmvuQJKctgHlq+H2l9IQgjdOLutNhJ7iUeXgwD36T+mFDXas0FYL6jsnxyYDvF3K
9BMIJibR3qBXHx2iSwTv2dnESa2jsmie/sM9tUof8w36F/BAQbm/aoCLuRhsj2KfbFtqw7z4exuf
s0gPG85pvmKkOdCpSYIX2pmHDjyqA+MuZ+hJEEMyYNVF3t72jhdTZ4kTN7oI55t31MGTl6m2cU/5
2vlGjOULCv72CKWXPaxYN6oEJ+ceSwV+TG0o7REa5Quz2BxEjCULrco2p0OJUA0C9Yw5o9uPcW9r
zx/AFgqRwXcOztO7IbjZlrrjmxgr5EtTrCgTcDhDDN3GqM5axauHW4lgnIvdXhLV8Pq7wvDIkDxH
WetJ09QbHL6kAZ5qnpwrWq3XbKq4hMGolwPr1saPltcQF2CdI84z8Nw4wF6quHjBzdn0tzXuFRcT
1IMmvaeLP0DMM/NndArICpDkh1PfolNjPmcbNzjb8jgeLcnizH6eDAO8AYiXL0j0wTNFhgipCuRK
4QMivMOEhcwlmtGjdaXbBLhtvbAkZiHXoqsJ75Ls5LyUVglEipipPcj5D7sWHV2ALLJqHy6FK01f
NLfg2xb2lqPRYHyd2orPuUrWrUqANbJ5TQqOu9w0UWQhXu6Faj569K8j5mllOkmJNd6Mi16BeySm
vNJ77uU8zfk12Uqhu4botWQvq95qkj9j3Fy4O4v1OO60cAjsAemV0DdZHC2wm4C6xqaBwbN1KvYX
3ibHZBViPtR5Qs6n8GiQULHrPKac8Ms5WSgRwRq4EaIQ95BipxpKnyt8mPmPlFDOrWUlaOAs3gcM
ND0CDv1nYAZtJtUoBqvs5ldcJCg487HXwH8KeWazyPiQnP013JA23hlS1MoPbqnWf/KlShORZhwW
7matJpANGWrLM2B4YAR1jmDEet3601z3YVSCfkRYGTCa5F2h0oc1D73/y6Do5VsT84E12R5vsspl
ZYlzQPtHCq5fie47hH1OIVzZPQkHMRhZWlX/I5h6GlTFdhRNuNuHfTVRDH84RDfkRZIbd/yULg1i
cOK3YIUMgOPmLP4eFe9Ih+URjCrx02o4aKtQbDXGDdJ1sL1Ag/axsZEXQp9w3Sna8O1Qtm96OY2z
Exr1urN3dbsSVhw6KHjdhI+eNA5Bv5ZzYuUcvRs2cyOctAd6cnZoo81Ln8TVwpslrPLJCeTeSSGr
n3RWJVVM0LAnvVXEZTmj2dicNV2FIh4lB0y/OFwQTa2Ow6T2hfkVOBRu3LakFx2cBtmijtTKjKWW
NFtrRw+r4RotEfM0v1B99TgFgxrc5irhou7tpWuOdWnp3iosbLKjpMjIim1IaqzmMfG8c+6fuky6
MKGn4ySEyBESWyVkymBkuKgQv6hm2vrs3CZAX0hLG55GGaQG9eFtLYr+A3ce81xKt7wTGqUn/+tJ
4G1pGaaSAx06mqv+IWjWcNxpBvgRcmySiPUfGJkdp1XEIrrNAICGPIQeJxX0tq149wFHAmZopF1H
YIz5q2f0ORisI0ak7FKy7PYe4eTBId1Zp7VtYEN2GW76V1IP3BioNC5UJzXOKryD6kOG0c8JMVQ0
k7o1oMqMV+EJ+HBKc21cDallQB0AkyOknFErfjrMZw63eIctKAcalmFu+qvkYbMIiSUHn9HnIqgP
jjrmXXqm+K9OJdrE1bAxWA8P813rOK2cHeIcohBXbxefsJmODfKahpDmT4BgPUYNqCSCLfnfk3VM
CyXWu1gxsT41825TmLrH2ZpkeZI+m0I6IJIoRdJrjCtPCEAyXX/0pap09gJDIP/CtYbaPXkB+16J
VjUSx0LgOMwFZFld9GpYGJwx+kI3+tgvEhwNSDY0KRrtnns7Zwp1ML7incjes+qY+DoI/5OfGNZu
ZVEff0nNnCffYzei9STfCkiYlGZTbYohqmoyPT5O3am0GSva+Y3hPrliZN/FuWqsp3zni4X46eBh
jnBPwC/dl6alSFwjWbJ2GDkaTr5UyjsQCCStBQLUujh95f6LLPkwqmNrj2Wte8XcfoeyikoYBsuT
8Vyxj1j+kXPkyDoZLK4GNTHn+GgyPPfNhqQfeXhjrvp7bz+AUs/84zXmU3dLVC846MsvyPZ7qCjB
bcPvnPzRqBldyGsIOEWy7j7rdrXh8hYOh1SjNgb3Z239GfbSGomqSd/P+wT/E+fF+FfhHHAzX1lN
OvhRsQleIGi0q6HuXS1GXDad7NDOQ0xOablgFcdKoL+v0WFUpYcw1ipArD1lYtExA2qnLxhfZ5gd
ItS1dbWkPGLspWHLsMKATcMGkOEGtLuasfTZ5T3U8LOtDqso7VThgr6gmE86gBw2VzZYJL0CB2q2
0UVa+1Zwe2jvhgbIIZL7CQ7Y+1QD+kIohFK4xjSZtMY4MTOHjjwkIhSqrHKYgQIuH91abw8kf2Vm
lBGFqy1Fym8tCTDUiCjRNpauZ3LulxTZqs1YYnA0D9ah0+yvvBqsrGWFqVSoFAexyvK5dDN8YULE
UBLnJZ0NxNhXrSsdAoBnzJipcAd5b8vSwIFm49x6RogGvLoHrJPaSicL96G6yAznMv1jAc5KuzD0
iiGP3EwG6nIntwbCRLhGgWwN0F6ZaeBplEiuZPeAiNh1hEjunOlf2StianrChKB3dMBnOfpHLo0d
8NOCGL3GZlfijvjVIZy5A18grdiRS978HAC8taNSxb765h+ZX2/x4ncL7DJRzgGzVipWlY8KQg9c
6J7A4bBqmBtetWFVMXRqbaw7iHATE+wjvvESeDhFRtAq3Vu2pqMRwkaCe7BPJWGQe4YwRb9hhEL+
CoSxKZ3nXQnQFg6tsaOPFDqpkkZfsDmED2MMyes6qkVX/h7RsmZAAZDjRltHG+h9Df9xpopbRI7s
mVTpSJP1Fpg2EDWlsjY6P3vSd+y1Z5SjIBz7zoMhCaN97h+n0hm0aAC7Y2bNPCI5BNDShUV6d/VZ
w9m18tYVjvARwv4q0YJX/57cxytPDQgVB7o4qfTsat8Y9VccfFjRegDUm2lJDmtjYjXtvaew9ZGD
jhphGWHrTBD+qkDehoCAQVLVZTtOFI4yHbtoGs3AnJIM0OjgAkWye7fVdu4TCsByQMetol//egRH
7+5ta2ElqUMd3khtMyWhNMAcjpqd6ajrThxZ2NWI0wngzCVPk0utIYPweIs73T4pQVxr4o5kJXB2
0dtCwInOLlpHCTHUudwJ+LpXHzQcfMYUc0ttoWODjt/kCxadue1SH3eKh7++mi/AaXLkx6j0KnQa
Otu0BsrZelD0u2xihPXPYatqMfcZ4Lu4tRIsM67SMepJFlBL4Gu1WYoKJk5jyhgoB5hwJvus6lSH
u+5jitzAiQQ+mNfdUz/U5P1e0qZukpURfAE94FL3NdH0G1SKqkOrzIFe02r6UMPoMzHcUpiyQLQv
Ha65TnMHgBAe1pnU5DRYD+oxgBbRG6Z7KokuMWyPsNI6uuoJSqY4x2xriZj414Xa43e0odeaFa+/
TsvZLtVnJT5JpGk4ZcnmBJ6FWAUFaPzLRgVYxKEmNlNso1sbJPzoD5bmnm1LX7bPOm52nsiv7/Gk
NFoF7YcQo7/xlYGQrd98Yu2Gz7FDAUnBxNlUZDw6oZL2So9nWh54UsmZmKkUVTTUIMN5V7xAFqtw
ipieL11zi4EGEMG8rVOfFd6BZOTQIe3CLWlDJVpnuovfHjZbD/QOrPndggUEnS53Dh0eC7cD9wLQ
vidES8iligw2lWjBWXlojbTg2Ddi3WpgVNlM8GHlSAWDSasDcthXJu0R8EHr6V5Oh4ukAZsJfBEu
Z6tgzz2tyxwbLnJ2dlzdK0PqCofFmT2o/ukIBbVU1jZP8kBOBXCRW1dd7nf8bIH5jRFs8AcEDMIN
rmR/7z2OWKwnR7wt57rYeAmt7ip7moTpzpFdLPYU0CZbSBpfX00Ve7vs0dcMawJ94mxtgZjprSm0
eTn58NuL2M8PYPAEv2gNI1tAYhYDGQiMVLw0Ka/NyeBJCiB7cMwY8cvvMRqHU7mjWEosu2eUt57D
JjbhZ94Y2csqOKWVwEDE6uW+zNGTErgBqnoUWqCCdWx6+GOYSn8FYh5owWNJnuHsqeHqs1uHZQ6r
8VgKna4UXln0NKimpX9EXGmplNr0LsgOkIa8uoV7CNczDL4gacDiwHYEFnI+PXFBILvho1XSkLjb
tY1Ze5JzMk7VolTW1q7RJTcnK+/sHNXGZtJR4OSxx3JGQeTQrWQH0huOFXDV+DnYpvmQBPdAKUz9
Fu1Re6TfeQgoVepsSv+RaqAFo8OAQVj/3sOBIwEjoq4/zPZEEGlAvgXSN43uDXeHPbO7VyTWAZGf
s6bUSd1g3vXErTjkj+rAxrLq1GeXlNOaV0vezJIgTaTz6upNmTXWwWTIAtVIWRIv9bT8IjG/UWQq
i3tcleLpgPBwUOJ157wg4wJjNUtf4la0KM4LFA8a5nWoWeDc2HSes31AXUUCTKY7oZbkSgd/Q18F
3xIDFtfFAi5lbq0EMiy9mndyiqzSPkRKmxOgGfMD5K5Na0fvQxorXuFl190jUObKhmvsH/zSQSmz
6LTgg7Qe9tPBk7iknuqBVxN9cIKhIYShmJdz/gEYUr5D5eFUBDeC4s4VZaFzvNE8unkUqTEfn1z/
RB+Fr0u1daSZdPFO9gVG5MPiRDVPA4bhrbkGm6+IXh0j0nyJL29zilnJ+ypt2OfM9Xp1RgzUziut
RPQIqGGlHRo/Cl8L82nuJu+c43r4srfdqnWDCBk2A+x0h3cgyS1PtvIuMA1u3i6ETRNQq2I1nw/v
PQzcgPJasoq50XthZ5Cdl9ZVdkCyurfsD7cWAkFx/xxhsY3V/XoKpbFbHW9n6qikInPR/biT1aQG
YQgA3TEC9RBWGXMCnNE7VR/lDP9axbYeKl0P60p7S8LzCPDqtO94CKgESQNbMMJ5SymxmaOMobDU
xRcRoBQLpHoREMlJu77IX/xmUAEdDnYt2YowglNURqCHW6eccURlJ0cf8I4tKCHBevpihlWG5hjR
jhUnorvD6JfZE3vH8+U0oXICtuZTu64CuCU0ptNzrzm6UHQ/0k2UT3f9B5an0S6E4d9l/GhQwT1m
tgkKe1ofNs5gORvqpzqjWjvK7K3fO7rJqq+hrnxPNvaBvl5gRQRaOj1a/HRuzKaXYKs16xFrDQuL
yQ64Dy2K5Wne8M7Ql69ATpCm7zQR5sBGN3PFypCaxCUsqFZnrk33wZJlEVhy1clTtuyXtOiwkq3H
1cQAC9p2ThDgvIZz8Xs1hOWd4uqcWnubAzCrg45J8SUswaseuGh8AU/Au9YsZzScfHmntF1hxyEw
gTIGXY00N1tGhvmz6D2oNjfe1UXrYXQYPjj/6V2mjWyVM666sU2A9Kt98EF4sq2vY/btIB5JfARJ
oQ8JSFHjpAX2usdl90pWIykzHLS07STyW0d2okE3S2sZc8xQ/W1HumIrJPpAEUj6xker5uYJ5DtL
iS9pKea627515CnfaPeZZPV4KvbdMTr6MFTCCnzSVRuvXok+NZzGgMG7i0U2DaDK6WqdoevoNp0u
EqDS0tMt7q2BbKicF5XRxWMXH8QuzAclYuntE/BNOYCg3lQJURt7ExYEoj0k8qsgHldOCF+Yh1Qu
RATwu0rvmlynq+wQ3Rx6qHUXxjgJxDFoDCDa2WcP9S3CLR6TpZywo42Q0vQK8dUhd1Znu8XOpYU+
lf9mM64NXhxf3incLPbxA77Z+IXFMiD+0ymdp6WZx7E830ISHoZq7729/eqvL9bBn9BDlQB8PeKZ
far4dVdZmZWx1pZp7Dk7+cYKtFmaNLF/MbTAfHvvqa6MVEdzN8CdcHBlx13I7QlRV7R/8xbH8sVv
OEq88fid9vEpKP3O/Xx0wwUjLDA6B2r2QU1k325l72OaRMiMKfy7nVmNaMVBvwivSc7RmZV0FG7Q
4DOdFzevAQyAiNzd18XZNTyFNPgYlpV4TUONyWZyEtgYVUeBSGbAu3SqMF8pEGmooV6fHLqGS2BY
ljdz3br4sp1DWhMd1yJkFdIXeJ3pBxxaZ0h90xIDvRSKgbvxiTji8AqlI+1rvsS4r0a0W3K8fFHV
tpqunAWUjjyPXsWn40FgDSYJjXOnh8U9rpTT9R/XWNQWllRudKKrO7HDVpqZH9GjLrCffg1s1b9E
KqGCE5HO3IActonZJnz4CPyTJVpz+DR0ZOw6ixYR401s+DQOMcX2bwBWnJB1ZFv03gve0wzSNHUw
hufUjYnRPeOWyUQTEyeIFNSzEgRTcVR6cQpd5Ak9PmDkPW9pBzXeYy1t2s+woooOYCvg95EhAqau
KLUgj5u9POVoB1WtzTD1jPB1Aa/VOEgqMfUYX1jrG0GljfEerbiS6SrJp5ZUgJXolDzxNu1dpT8Y
+DBNxRfrlDVgsrCwpS/iRHFH8ij1je5rvh8yQYCC9jl6chzVE621IToOyHfqudC6F0iQ4x3xGevg
2cSsJYX5FCYdId3hVFpDEynsZHC0I4lVFW0Jz9UsTybIWquGrjTgK1XhlBffqc1Iavbtc3BoGQES
1typpJocTzSaM5U6LbtD7mJzW8ooJxlSCcl6l8Utrvj4HCGwsLHXtChZ1YgTQEMxSKHWM82nuvIJ
TUqLbMylyuI744uX0vSjFbTrAHknFywJ1yl/iwFvAUBLQlbEu/Tek0o7Bx8o6djnF28StlkzJju6
DK9smJo8ikmLWbeBhApl1mU1vuCrwK0hWFC93vynX2dxN6P5lGQc1HsjGEFgwgKdbOuQwu1geMmt
e81+vSGKNotOOqY1bIUUZEtbrOJzHpCSo5LOyI3LQWni1d7BDl4hHWJdk4Dc7H23zxnabOlJFasb
p+ITxQP5JJeZ6qtd8Hg6UMQOIju1akqqeQp3QK9IrWziBrroNCc6JJGZhs2yTI8uwTO7s44pzGAx
Dc+FWSeN8yBzpBqms40EtbAGShRNHM3C/dcufI1YFDrL+uCcGl3+WHm44N1TCD8vZq3JQq4LDGrX
qTRquzo7+JJNGpVNulH84Au2xypg427Ts966zLjBRtYgP7yYFEYEdkMzm0wfN8RRs8iG8G1s45rM
/+0lpQiiRLofa6bRACXo4B3s4DMfVeb7uHfqngHTN8hkyNfBbty+mGcTe6Cu+MbmpSNBbpmtFsb8
MJtgU7sS1dnB2mQayYdGBkoNCcMChozfhF1AfWofIxj4z6ASNueXgSoteDsbUsQKO+/cPnTO0jKD
c4UCpPS4BLLIfATGMZTWaVawtflgNbsa3ngYOseXT7odchb6t8nPt/HazVPRTy+dYdMr1M2HBUts
R8+i6VJjfZTflhP7v13rTUkA0T/lckcLrfs0xzW7CZ3zPxROye1CvIRcjcIQK9mPF5a/+LcLv0kJ
lJfNcVMUTPersBCB92DwVGzoJZJoSJklg3yWQyr6b//13//X//x6/I98cWj95/f/1/62ax3W+yue
tJ8e901T4NWobDfag6vCdMTOQMbUJ+H994vUfpDX1aoaPn66hqdWTXsbWW6ujO1h8mA+mvks8cQv
GjqhJBbIyZirmNKjtSAM+CTTEGL+X1xR/rr626xytbiclYvK1Ycr1UoZL7rjr7lKYaBkR+x6+ZwV
WATJGVTcPfn3REePtRwUcZ5iyuR/eBU/SBD8dTNvU8yVRvW5NhrcTAzkwgyFRugE/JOWakyedPdL
++LkLgNMdAoGvYI6uAwvzBj9fhs/qPr8dRdvO0o9qke0wrgLyn2ndH16d+gcz3+/CDLiP+xcrY4n
M7KzmlHFX5BF/zX9P/7Iz1rzZZSFduvCWQfHJRgxnnq3fH9s8MyYJXCslBC/4k2aMjMxH67tkJFb
IefcwEmcZhIBncbzcKiINARe88YV03WAjofeMHfYne2SdGVjdrPuoZfOl2Ga4clBlwHCmXMTQ8Pv
rixnLoNyE9ZxFnFOSCopDYuKvcDh8WAusqqLacUw7c9VvwuMIdKrZcyP8Nq4EXvVm0sImk5+6C9m
C450K/U1kVG9EYIndDgBXkEBSwb7ni5ixu4Yg6+XdfS33uxg+rnIAJ85QBnvsWhcuHKntUEprVtQ
DeBn57g9ZZm4jVLJNvtSvD7DqleIudk+bCmiTybWH54trFjpfL+GKCLCgH5YT3sm+ehxPPQXVjye
Xcyu5oAKCm/Y5MVA3X5YxMkxAAHggbDb4diqihCk6Cb6FRF73sSM2id7eLTmW9I4yClwjDPGCqGI
X70xRCHY1k9mYHRzSJZo53YVWfYuFSF4/060h9nsyf/R8aa4IL0Fad1HB9F/WGpUtRtmDH4DnD9W
2PPdgeRWj9fiS3fpm4huCKoAxXBlUTU3rfHKnkvGeJRkcrYwYqoYBUpeFgTKjZXyS9oML1hhvGyQ
L/BctG8sWd20GoKKvG635UuFgcP6cp0B44iL2BC88QHtiQtVpEIRBizOhBvIcBpFWTZYIKsVxowa
uTcxdt3xVswPInPj9nhMXiTa4/gg5jwFU8A8VJzCq7Y3UR2Gox6Es4mdOn3J/9+4ehwqspY1G/Q1
aGrauefw7LIrQpHI1IU3DGeuH8YKf1c3ednws/nZcZeOhJtwy7xpj/VtDpkAEcOcf5QHiy6AogjT
lNVfmCk8TJNuYZAtGIkUcRg/hNWXqZOkvzMkUSKEZweqt4hX1hCKIE0Qk1axbh3YZS/H57+I/Bss
flM3U3+Yi9i5Cx8cn6tJhypsD1oghLSGs6RrtxPq9Z69bHVcc1FaGYMkC2asLBHNciFGsscfsbhd
GDhAs/YMKACCsbWw3MwR8MvDtmOF/kPwKlemB4+Arzqv2iPH9kcoXusi8rOYnw+yu3cUDKhBooc+
fhGpNWbpevM+/YRQtbKjoAq0GUv7s6Il133Ryhj6ij0InX459vmApptFZM0Y/rqloM0fQU+0Np27
oDnNdIOIT23J0RrDAQxGJMv0dbqK9EC2o8LulQLc5EUSO+oEfRJfHF3gYoB28FEK9vVRDKZLIEKJ
F1mFmMqDKmlJWmHrxUt2ey9O6i1s3uVXgiXEKsgOrttZsgYp8wHyRcKLJgcdBG1qGSdhlMTedJSs
LmYDKi5e1j0cwQS2GQnKspZEKXkbCYU0JaIMBBUrknwVSE/mULogbFwIGfZct6kY92biecM2hHR2
TaLBBpSc6yc/t2RtuFAs+WX+lCFE+LVX4X9JOiWcBXqGo1Jw1EgWveQC5SYBTxVF1OubJu4M9PCI
CKMQii1z1f62D5fiLLzR0XS/+GDxSwy8JGNwP/tCvSy88H0vELzkrGrn4nWYjMwKsQT8Ekv6azum
v+yp8Lsnn4qhw8giiLRCCARlEtN+vzQRnIdnKtsGy97cWcqUetmwg69RdjEXI8KzLgJokXbSIfLY
wFdZq4sdgJhOeKCTGNxtluNX70zINqd7l6NheYDExJLg4lGQLKUSpjxXOqONWNj0OqwYIrKVjCqs
kNboLlgBA1QMo+NCH60I1D2q09lddKFfeBBKNAjro6XKpJI/Dk3+IYD94NR7JZE7mGbJSvQR8E3G
UKAIF2FTzCtiKGHkU9BlT0iqMgIUYep0+9Qm4Y24PfYYEyEkn0Lv7AHvboW93PP+JkIkC6Iq7RaR
tIM2cDgNOgEpwXcpRIfhaLoMeKqEO45GKd8KfvRZQDtjeSYwK1jEO05VxOUR3VomHehnUv+gS3yz
EtuEisy8jFXywvmkbW5nAd+VYOHu+Mke3ZuknUWj7lTY8yn0FAHtGrCuxxNbNn31wE5PcSRXsxli
jAJS1vGnjvxZxhTmEd+W19WWvGEp9+VOw+5KDHHy3pul5wUraxotF1z07snjcBFUzBHftNOqWAOn
SxuFWxmMV9bgIZirjfYmn0eYcL0C4RCueiJyskXHtacRWNzQl6CriKAQstLaqtltocCFgAgLUY4X
3k0XcF51OzexhDcnIDjvzfZATmsMQ4osczQyoxE6CtOG/UqZwS/NjuRlb8lJ2GkDrw/9hNIVwpPp
sd0QqWrPNdGGry/C0RfkI8H8SsEv0gGvW1Wbn512u4uxUw7Nr0HKV9v3ryLyGPl1EmSgZ7DBWB1W
++zWkznGJCad/SCwO9BqNdHdEUPXLGj6LAntaTlRv2ZJ0nQuhDs42+nRh7/iPsRgyTXPNkSkI48O
zg8/GO6/lM5iCdHb6qxcjiQBvX5rZgDCNL6r/hfnwbSz6NngFoXJ3rfIobxFh81RuB1soOFGQBdq
dfoM8RP14TEKwsQQ9po9RXDQ6kxsnLDAf1gZCahVA06inAlQxbhpLzhTnpmnCycLINuJzrIFKzmS
u4yZk5GfKmIA6mEumX+Ydxg4yu3aqMXQFEfz1NiAshB3lkkb6iGRYeq1zagVtNnuhjVkloYVD4tB
Rit+MYcbc2wMW8nIFkXLr8CXsyJr1wZ5QkvSjCXAprOoMWx6Cq/14LzK3KizN+mPNazjzCYsPfgX
hZCQvAkHKWDcCx8ryHyD7uzLXgTtfiB/wypl6K738OjJWpCiuR8QRuJ50h6CtWVd12GV2tJAcwZ2
yxeM4I+TMy5t0wUd3onlVN4wN0nQHNExHrIf4WYHUVsVlifP5K2YaWiJwrLgpDSYvCThLMz+vPvw
xmNOuuZIetDzt2HVjCF88uWA6ehRYc50tlgFLo3aWjanwWwegU9+z+ONH6RP/8riZZb/LYtfa/X8
divVW3c4HnbIZ3Q7Di2/P/PGs1H3RAwzx4U1gp1MrTx+iBAuPeOJnLO8FTKFrZlI4s5SwHWGA/kM
i5iFBZ9vZxJ5SviAE4uAtMApdoEfYvv3u/+x+Pxeg7wVn9uVstruXvUbRj1QrP4cAl07G3PCSX5W
5lZF5/crKj9VV9+v+FZwnuuvJ5b2XHG4t/xsLwYpE+gLd8AwgUlzot3//XrqD0X8X9/nraZ8vnKj
POtcb7xJ2eybVMpKnBicFS2ytWnJAbYWvFmLhIaw0AZJ9M2vlSV66oaRWe/D/cji8Q3J+Ot23orL
9al+f1Rv3A60piBc/v6wtU+//Q2gmVQf1eJZ57efZU4ZIhpl+RIqGXidzN677aaQGyLq5NYo+P3S
6qfv+gbRaEe9qGxrXDqEPzV0MsLZgiha9+MhqVCjtTa9vSCUj3IrZHmv3BGBoWNAR9n41Kkf7uYn
JOH7KpN3+21X3vbbVeV1Z1fmzNx2UTohDY0XaSOJq3GawUbIFicryZK2eezdOCXnwZVqYe/KMcjf
b+U/ktu/fHL1TcbxeFHK9XPCm2FwgOKuMMf1JDxb87SborOPZfiQdUbF3JGZ/spJVylBg4rBaZJC
w7Xz7zNlh1AwjNA/B1v3YhEAjzZDTyNe4s1uP0wc160Wpz6pFskhFW1Hp8G596KJSaZnc9DooqOC
ExecR3dp++W58qTfUQy1I9Zi7ga5Yz+pe5PlhyAjd/Rvz/+Gc9Tu1TWfg+cf+p+ws0+/+i34TjaH
Q+VS8KufZppCNBMzJiJRECBxKC0PA+UhDcv2sk9K+/tXVT+EffUtcBbVya25kYFz2L/zyayuDJlH
TsxZViGXH1mUjSpJ6PBoRp320+x0bh9gKuXDZlffIilK7xVtm4Mf7QTRjMlwctRcHGckuvT4vBia
18d99emFv0XTVVPV1It8bDZ5XFgs27sIyG26hNONQErpS+Fo1myCDawhc6jbLDLCer//+/v/SQf8
exxV5cv5tsH3+rNYV85scDlUeUOIobCWinBSCY9khXBYCF98Dq9Pvi3P1k/nvvJpAbyF2iK/KGdj
zZuQo9xSwWVrDrSAgV44DR+eVa7i3zbQW2jFs/ryWssP3XBnFF0p9QoKEQLWrthFCPma0JlUkQR7
svDfL638+9IIIjc0rVpHlbmuGW+XnuzL+9G41A8o+mtgEEyY21+lZfaII79f6d/Hx98XegvY1eKq
vp4FF0Klmmr01KMvuCM7/v0qf7bl36/yr8s03mLxWTvvb5U9l6GI8U8oJ+y8Pax789iV2j15oGCF
Jb6ivH32ZK2j2A/GmGQT+Dou7HUKeMKgznnxSXxX+fe++vu+3mNkXT0qjS33JQ1VUabZtmmsY4Nm
P1CcoST+8LZ/WL1/X09+92/bx9if8+epyvV2qK3J1QvyzFlTE2gDflq+co389s7fQuVJP9fvmxPX
khofMGmeotOftHNvz4UNZxesnAmVpLsYGND+5CQDhMp2Aaby+7dX5I78931g/l7VdaPW1N++/e6e
6/m5rhywZUANAqV0JPpfnKhIL8Uv4Eaovr3/C6/cf/d35Kv+57Jvn/Zp6Pihr2pyyaFhtALwGsge
5cc84+cl9M913j7pozyqyknn8ZDIQlDjllwQb756R0gpsj+/Cj5+2J/37D9XfPuwxaW2btzvXBGO
g7ueFigOIqGJSMz8lL2651TxNum6l0trnwtDGpCsGWHp1UBem/4BvqRmPejzHj99508vQv79t7W9
qlRu96KQL9yu9W/MBWC0DSeRId02s1K586lN+ENJ8/cXfjsUm6t8pdzV6gHah97e+3XgkdYLoJ+c
E/6LEtyhJ+fza7/G6OynRKT26WnfDsLL4Sa9VvkIO7B/5iXunQvyi3vvZUCMlnS8Y1CjkU9LnMk2
XAyYIbwCgE3sD7tLfuz33cXOUvD5U/V6o/p2Umzzx/OxK1QWA5Kgrm6eQZ/lEMWhu4HW+On4/2lT
fb/a23GxmRj1ir7iajezieinZHj7WwpnepRSlOXCkEzDAS25mR/TLrmPfnlQ5S2MFEe1ebltufTJ
NkAqpZ4SvTqTLqG9/PBOP13qLXSc9WujmsunBL30FacKOxskRQ5wNfsF0NKHy314qX+SgW8bp6ye
b/mj+Tx0Y/QIrcVVyHm4zx4I/67N1Nq3b6e8hQ2jJJXZTtifqsQM4dy+APjRiRNRA56P5Hh8eK6f
DqB6talpOg4PqlJ/e42NrfFcb/bsT1Qa503aj2hr9U5kyy98xXo0PbzqHlRY6X1Kav60cP+9Vv65
8ltMvtWqN2N7eh26tXYtQPGrpSO4hEot86RcHdm7bSspvPXonEiq00efxp9iw/cHf3vThVrkG+P0
kLvkZjcQ96IFauogoojgUIu77Q8vWsaa3x73LfIW92LX2Nx50SDjQe6hyYyUVe5OnKY5qnnP8Abw
8CkA/lAGsZwUvV5rkJ82G9rbflw165VrYciHtCfuIaP9C8B9iKpphGM3A9WZnmnWhwf9aacYVUVX
uKper/9J577vFKM8PjYXdgojz3R/V2gyPYgAe7pa/59XejtbXtphtdvcuBLDYY4cY5NG8GxLiLUf
riR3wfvHM6oNaXuv1pWa9naQ1G5P6YRwPeALUF9SZ6gI/q0yOaf88ZP9/Pr+uZTM1L69vmapnV95
g0shF4uaDvR+BmegDdPm+fBQn670dippq3XjqtS40tmqsf4J1SH8Tyb3Pr29Txd6O5Am18kV+4yL
zPJ29FWtGQ11jl9GrT890k+Hwrfv9J7G5tXb1qi8eCRmQYPXcO93v9Y+jRw4iR+v9WFN6G+Rc3tU
H0dD51p3ZxbPFpp9sxi5/7Sdfsxhvj/SW5hs1p7Vq3bhMkp6x6RAwaQJyzqafxqQjpRwoHWbNqLD
kIHx4zg6w2D9WIF9+ID6W6w8aeprvc5vhy61yR5o+A4Fntzl4/er/XT8fX/YtyB5eNSe5abOw5Y0
VS62vjK3jBtQy3/RM6ujIgdwyigjY0+pGtBpelrUQuGn5P3HCvD7bbwFlnXZrFxyvL9ZsH9aFHSI
ZXt968w/bMFP6/UtrtzzAxaIV16sZK5eER2/8IR1iM4nxoc+FfgfH+sttFQrRvOVa2e+nK9YKKsy
dwGN43+TdqbNrSpZ1v5FigBJIPjKKNBsS/LwhbBlGyEECMSoX/8+6bejj1vXcai4FdVRUV117kll
krmHtfdeSxRce2+MuBF/MZjqnW1pq3F0PonHQTFVBXnbCiZW2IB26LQ9/P0Qe1/InXmp1SC+3STW
Gro357zt3iSaZBA3SCgg5Yw9Kl8y86fY0H06h5sB8qoThruvW/A7tv3LlifiEf0w3FkwiGs54lsy
plUbr9vSaOBlLIx/E/hOhkP0/eShPp6M7y5nepLCtMz5ioWzaGzarohbLlSraRKh5ePvZ/v7pn4s
dndBJ+ewODdHNoXmx5do8ALh6ubBbN+zzvhXE/Njobu7GQ/zYzS5fD+5614b2PIQNmIoY6Nlx2Sg
aKYnFoT8TeAkNbSwE92YMPNUozQwvz6JqQBmZCyohKkj0LjmJ5RHp+kndHz0KpxtEVvRtw+IU78x
OOc0NOgVcOBBGoY6BTohAJXBBm2Aae2ch2gJMKokO5k/hJcDJnTaCz8HACGjJRTWj/JT5NfTFnYW
uBlJqZgYebruhIzGK0oXU6b0kdig41hQxYpBOawYjYWhW0Jke5kOdim9Go9XSBwm1vgwcDtYVOkW
9uoviY59CKyuTKceI/MI48Q89Rs4oeDzscq96KA/ZzYzOxefYRzhbHoF0X61SD++w93DjetRqykF
vhr+SK5Wawy9h5h+mR1Dl9Oej9631t3DTbV6dNPOXK6LlfIV4F1wMRGT7wmW3hxc3NR/PM8/G7sP
hfXrSL+oRy7YhS8jWI2hd1jRwsYWa5g9UpV+FKiFeqowv0bgP16rchclZEWtHRsR++xFlnGbD9ES
Qhbl24UeH+rX6EWd9qJ5PQeriP/9hymSomEylhIOFhL24RvSHob3NHAHfuFvej6heJZ/O9W7yGBy
UgZdUnKqMGWdv/l+o6kO4UL1RgUb2oAxMup2+lCafQv32AvlLlIY3OJL2GRsEZIW6i1ozhmCvQnr
bvRssW+lO3tbKuV5IHe5CAba5wlNTWheQFvaG/yI2/63o7wztdeLBNAtXCam1o/83HoRc9G9qYw4
mL8tc2doJSU/6qkIsWp0WVr+taiWI5p9aOZrrQs5Te9t7DvAO5NSV8ow7xIcVs0EBtiJ4FITzHN9
Wo59L/zOnFwCBM6SgJ0xzeOn3MghLLb+ewuPBQSMSML77Z42wX91PXRZGkqTiRhU+L9v7aqnen1S
LtlWgrDUA6yh0pnRJNebrv3+4f4sdH8/jhfl2pbcQxSjDvIzHT2MIcGoCBnAV/owND56Nva7Efmz
3t1F0ZtKKc6DVMSmqES/NW/wpRCbdrRhu4zn9j0zYQj/eS//LHd3S85pczpGMucI8wYGRIzP0KEd
fTCS17fUrzsbMU2iSYqkT8bif/9hHqNUvsnnWywCRtl5Rr3FWrfQkbRsqhf//jUQ/rHWnYEsYynP
oigS2zquhz6iBtP2m78q3oY0xfZ9tF9P8cdy4hL92Jqq5Le8ObGc0PiDUX0uG2v4ZYh4mz7v3bfU
3cXX6qS65tJJPLcbgsKRfyADVafR6r/d093FlyZxotUtexIYXeWGr2vxwgoEYf9V2gI8/x1Ycz2+
W8J+HJ/URPGgafR0O1NdFI6XMp2mV2uyEV2aTLL1XcTfvOfP5cQR/1hOPgaXdtBpKZfjeegHG80X
Q2oyLZsX2PmXY4fO8n/xqn8ueXf3024yGgcpO8xt0RhOkU+ldVNUN6F5df/NYrI2Fqrrqi4N7y7/
WCu7LlYmjGRSUjQXJLc0n4hACxI7q2ctcQvu7Yf2Y627m3+m+UIvEs5SMD5pAMoMN9pbyk1v1C4l
4wMdbPOrZ83fPNvPNe+fwITnJg3UFJddekK+wtXgkDr1meLRbwbr5zp3L+A2SrOyzb7XuWxP2yMt
k9DISnBMRHMxqT80ShO+7QPEsk69L8zZyRswrBzORD/oxS0Xp01vHPHb8//5m+7cQ5xkTZJd+baQ
9lsKqB7jOvSzIGPQD7X1nfOdb5jIWTq+1uwfSMgNyKc+x4Z2EH2vf/+gv7R8joY/N3UXQjRpcx2O
QjY1dI9rQT4Rrfatg/pGB2mYUFe7Hkr4gDrMAU3Z075ull/T7R/r37fDHVNZSqXme6M6fSyiotU4
u/8gqO25Ud8tXD8sj5orilwNWYieZ/TPMAMkupsWkOQ/qPKLp/eXp/l9vX8slk7O9VWVOFV1MzpM
UMs4iwrPRhB0wMwFzqWZf/+O32Wyv614Z3jU0a285GJ7+/Y5XtKbg/kBRIQbZwj8s+lZrW9/d6bn
eFMuzTDD9BC5Iwo/RGFK1HcbR4EmBI/YX9fpeRCjO8NzbeRuMLiyP5hmH1QfrEn2r15/ltXzyO87
yZqmVofN7fvLvY7whevGERyTguqn5wx/Nd+EZBKtVGNFv6+vSkE0yfBNKegZFIGMwsVo3Kne2IIz
namZbibYiVW7Z9Vfn8GPVe/uiZ7Ww/IUsKoYvol8QVF8I94MmEIU7aD/5Wp394S2m3wwPg1FahJO
mWlEiYfOD7CVwO7FHX79cj92dndDimt8jhPaIAWS7ukMDFEf98qvzmIc/L/d1517ktskurYqp5jb
C6hlUEIQ82O+sCR5T9T5HTL842X/2Ned28mrsEyqiJtvQQJMI8UFuU1EhxhioQMYQHs1WRjqI0Mf
FvQFj/DG9MPov0ZtP37CnTdKu1LOTq2Sbk/ziiBKCEVpvuan3qplTNWIPlqCt14c4leYW/ux7J1v
0oZy2dWDsXC4l7n+vDp9bJ8UJklN77yO2HrIlBOcTEwL0QDNA4USr++Riufwl8O/D4/l63lSlzof
urAGjwOki1siciLkw3gFs6/Zu17PSX+3EPxwHFV7PTUXYRTgH5uHUzGAHYt6lwF/NCIBR1iNj/QG
9DzTX835n4MeCqPxc9XLuZ7QIZfSgwGSgEEXo6Jjay3of5l7+1fe48dydzaoLNSbXAV8VxFEYRVq
Q1pDLwCvHhNx3fSjZ3e/uo4fy90ZIQbur5dQ5vaGS90AHIEJnl2JUayehXps63et78cx5iqgSFPz
8eA0cdr5zaK7xDhAKfwCPVjPYr9hZz/exvfsx4+1qmyUkUZhWfclk+RiMrM1q3ncdzP67v+d8Wkv
aT0ucrZUO0LJETV4lJ3cCY1VouOor/T7ezT441PdGRolqNR61Hz7Cw0xye0DnNHwZ/YWeXp87/DO
skS1lOZKxrbGm9LaDtceBONPuUVl9UPUTAQdes/d6LmE93FuUhcXvhYrkhgi0C3quvDIOAFzyj0r
9TzmfwS6p5YhruP36wqnCINDUIiZRjUQ6gqqxwx29CzYtzXxLH5cxVNzyrtxxIJQBARrQebtX+DH
7A1d+ta5MxtSGY8LtRUO3kTNWTQv5ZaCkoEo5/ZsqSeWuB+mCMedSnM4S5VOXSEAKhabLNL98eHU
B6f+nur+ufP3kW3TjLo2vnLnxSjOaX16kbcoEtK0GJmrdl4zuS8AEv1JcKZWkFxf/I7RydkYlSKh
L35ikj8vKeT0HEGPJ7oPhPVjW471Iz9LCIUPaJixFbqAKDwE/LCOQD+H7xKBJDh+/9vwanRnddQz
k2NVKayOpcDKAK3y93PR3QECH0uImM2ezfbYg++xwR9X+HLtJtE1xEW0gAjCnGaujk7VjYbdXeTk
T4zJ9yYAv8wiknr/+PB3RiiI6kEV65xwTscq9dfujebHOUz8uF5qrPQDlmTEN+jVRxDiisYPhGho
v0Juw42XrQOtMyn50+ObtHp7/Og5kZ4XMBaP8ceJqFVdnWKZT4DKyvw9Mh7GyCNcGOcNVz0r9biY
+37MtDrmw6bhrTHbQCTgx29Mzh+SuQwHrd/1Os7fEY8/x36PhcfH4+iYyBy7DHlNiw4jFPP4so6h
mZpWI5SmRTD/GDwKfqdeP/D7uWo0MYyA7obSnRErsokyisvuu1hzZrpDcT4hb54jjfGvKpXa8M9S
wlH8+IS3K/xSTUxU1wGyJshCHx3VQ9LJ61YF/NYX8/p0nbZpLyL/u53+s+5dIlaPAr3rjnxQBcr5
78dkPkX9GOGvzT0/93eXhKmxUpxG6k1kJY39XRmCwkaIgv0H6FHfnu4sUqDq0VHWG5GsD81XOpbg
QbkQQ/bi8cJZ/jPh+HN4dxFQp8bJWBeepz0cvQCR2M/bRt4IFU1BRPCvnt6fxe4sUNQMx5eu4DJq
m9O8tHRBUWkwCntO4KIX1Cg964kv/5fNfYd/P24kcEAUnCuRZzxSq3EFsRW6CAvpQ4bcG+2zCuGd
/3JJ8R5/LpneWi0c8OHGi5MHoWXBLreal87kC8DHicxx3NcA0fPE74GdOsxF23NNqHdzoin8OVB0
QF3/2NtlKu7C347zzpbQrldFeiH2hkdo4NU2tpGrIELM6FoEcXMBJgHronOd6vOeY+15D/ctz8qN
AnA1Zo+AV8AQgmBq95X0Nkn1HeWdKWnTejCoT7wG0QIlkuG1igQfMVjvu/vdC/3vU/juavlxT5qE
Ju5CY0OC+aaBUIvmJSgzoR6mqwrGCbfnAPt2dmdQbpdJphzPfLsRNBFbdAIhuG/g6IBH6d/F53+2
dmdS9K6VJ0HOq0uAGekThExCULL+6yTnz0p39gTawjZqZLEpSM9BSmgiRWEXQKpvS7/nOP+70D0s
o6llVHUxC91W8ip6U933EJapaD6HQ1h0IPYGiD3X4x6XGalZcZNzFozpn2MUH22cD0TVHmQKpdz7
ybbneqi62rfHu7RKHyelnsv0UQ1dnR69EbjbV0s5iKdwEPx2jXs6tB+n58uqRTCoWZ4/Wni1UygS
kUB9OTqyQX1uGaI7TlMb/ecUV+wbiNLYraEFhqbJ6fYT5+JpG+B7J6BQHyBIDS2vcfZGq5uTPWgu
yTD9liOC/2fFOzE2ovq0RCLW3kHhlz4LOOxUm/pzO08dqDjp1m425YEezTdkEo2RJ1jeaQFIbTWx
NL9BZP2yVbmB56tZPAVesgmsiS2hilebiq3hUG9W+3TNTOVpCIX2wKwfT8/H1Dx/XBA6J7t0tU1h
XZBhbXyKVLYyLb3OnwiaA4aDkcTz9lFHH7yYq6HhbLYt5yjIu9ni/ChPm1f9PfMDnx8sP+dIacbT
hEHXCWQQn9IqeWbsk+lXFY6+AxXGjOT8cPO2CMjSMff/x6shnpyNMtSR0GtgdFXdhEu2uk9QGECp
8oEQPnDR9gG5G/vs36k2KINY+S7m3D9vvtDChKuvNiHkZrx2ps1RPipmKuImTyMGRz6CebTQLzZ3
y9Ihx6k+bzMN3tvF5bF9p+syQ9kINYH3+r0MTAmWtQWnKOhoxcQ5fnT+ibrHVJtLjwXM3k/623CN
2KmNitI5NSY0/0nGcHfil/p6gMy95imSqW3rWYu8MgbIHj3VjL2OZjE5nTJVbrNh5jIMHRIRO5PI
yHAstRHsE79clV4ydBuU2FEoo/AD2XE709CCgZUbmmH6VmMvRMlN312oslduRoh75o/5UrhoNJOU
+jYGNNdXZ+TKIa0+IhZinTunIuRvHm8HidpOYkuBrZSugkJmYdXPlbQowYELrykM/bLpCkcqHP7h
SDPjm5cyH5DYXeRlY+dMx6xbwhb+mHDLVzJEiIianbyCsgriXWi+vElfSWupX6hHfUh7dT+GB6vw
5e3ourhmbpRauu7qtMbezCa1L2NzhHyeX8E2OnSVg9pYGZpMaB51Rh5P06N9Q04CANy76EaLbZC4
WZp/3kpQ40OEiI5YYw0qo4RIujayN50uBBW5psoN0s8y3wQ3ryh99lbBxD62j5V7DhYd1Tt1pky8
6uZp2X4QzdXTNI99PXZk1Eoqk22Mmem8Mq7ujdBgUXcX1pacCv4xxYwh3wYYyKyydRUa9yYQ1SZX
E4rmMyQinye4C2so56FRdcpNSt2CrHIDG5oZvrBhU1sqLzCbG6ftfgixfIPJayBLK/gDuge38vwM
p/SE/jlkOdC3fPlA3MAXa6BaQXIOcT5tiUxOXO2Pjmbk0ReVOgiFHksIkJGEQW+yspD0RVwkYwYM
TSM/nQPpcAkGq0jMKy8mjxeWVUyuSb6FQ2xTwpHmFASlUA4eygzpzy9tCvUyrWEr6aFdZcgSoXZy
2UF+YCNXk5tIcNAdjjwc0q8Jyp0QyE9vghMwekxfy038Ur4Njt9SOghiIv61fjrPLpC0Jc4N0VNB
QQfoYSp0FMA9OxMsp8m++ZLc26O6VAYQYF+sypbQBIHBnndwWacnY+JUe4KVV/45Qcy9TpZjV151
rg5GIooYwUJ+1BYpujAFxKgZSqfHxbCzpGXx3D5LX+MvYjmGubZRbvJmbqF9xKZEXvwV8CZr87bO
OOWrUdMIgKoylPbOZV7Pb9sQymyhvYDpkeyxrczzh+qh2+WYt7EXtQY0BoHsBA1E9eZldbbyBQ+P
VFdFzyKnpw4pra+ATnMNDWwgLzobsDjGa7yXYOpD88k/v1xWqVVQeqotiUnX0hkwNiyZlw/RnJCh
qCwvvcEjRzFYyajeC30EVLeAza6Eh4mbwWVaOgx4IoJn5NYY8zykeyReZLsQx+SGnkzIqr6kT906
2JZP8pOkmpchRKfXiRnsGSMvEzNAnokGtsLSgscKrunb9Ko4ReUWhbW4Dl/kq51ALs+/ozJJj7p1
RMthdQ5WKbb0S8F/IsQOaR7UmAeQBp6sDrfykt/My7s9h8vU47EOHjFVteYmUBFVxNWXyRQrdIIt
Pp4Gyow/GumPabrKAjvCA4VWrRtXLqYyq0O76aaa3hh4xqM5WhErHIGSTmYoGSESbi+Ti8H/qTCe
opcLdkM5NPSvyMzZgo4MfWgfeXEvobaNCjxM5i8BZHij1cDRt517OdTPKoKD+xN6W0waLlWooGdw
qmPtjnPs3WStQfWP34MGCG0gLhz+2ZkVcPw/Ctr1y7z7Ujc60xP7i8eggX4INuinHG6r3NY253nn
Ju+jDwSTUUbwhpC1copIpcJG7CuH2/Npe3tmmG1MBDC2z9uxyZAuoGSFir2Dbp4bZeZt1r7nu/Gn
tLjNi228nJBRwsZCtAmKZ+Epztskm1X8iud2ZCrYxOfK5/xQ8lAO8TJ+iKadzTACvZdf5/kJCVTM
YrQvnrUNmPnoeey2Oha9hAbfnlidEa6O7tWPGyv/4hMIi5E4iaPPc47pS+PBf5223dcYoRlt0crG
UDH4RxVmig/DBwgffA3MJ3JiHrg0C6G9V1aIEMHpvq/eK8T1NPeqGiFIW7uCSP8FKe0l8sofygjX
0q7Hy/FS/hCaUhKWRhAihsuREZDGNgYiJF70MHZvq2Kurzpfn07mR09f6YcMLbLMGK1CnNtKgX/p
cFwzy+0P3YKBDggUMRVL/jJfRY4WcyV0TdF/elffrzhndONe0YNdx4hbUX30UGmxjrvS6biAHZHd
0ZvMc3iLr5CVtEa6GXio054gITzTO6hOtenJ/mjZV7c/rZFvIAM/ri/zoRtx9rJ1Rao7nlU72BEJ
yBCtMdxLauSLeirPjo/JDsW/88Vq34eDqZ56KQSDhPjSop1nS1gOCtKKL71yq334VswJhkL63kRj
ARnVNHwKn5ShKY5xdDEQxPBSJiBQzrJGj/sMPQTxJ+MVfhpMLPOvu2hzJcQ6b/UVHnw1QMU8Xqpf
t6PNeFwM7EwECGELKlDL81paoHTsjrGt3F3vBHedANKrtxaR6OwtnNbe9S1caotmc0M4OlwODmck
Fo+ov9v1fCQefoGYnc3l5obUh4pfg+UVwp6G+nrk6q6UrUwz5AalBu/o8vhkT//I7LEbcmPFCLnq
dwt5qg2M02ryPqQsL5k1ilJjs9yqXyMMTM5dzNAZZ16LUOC4Th5aL/MzjjaYj5bDgTH2qpfkBFPz
mYHH08vYjqZqaxwPyXSsGkP0YSLzdHPkym1pqx3tq/OjRohAHDJvuF3pXEdGpjCqL2aHjlZwtgoK
yMW0vWyIEtpo3kjuVXLDzgjGM/V1uLnSSRqY7QkViCMdBcFXOJWQeg0dCRWgxOoS4nrk3RziEFwA
A8YIDh83OFQn46ox5HwhmxwhN0XwCi6lwd4LO/KZxuKOhrXyoG7UBV4cZW7uVrbk2/nJtEXNS3WZ
WPLHyxKgveQSZJ9QTEJMkuz0hyGwjEbX4uwyC33+i2XoDx6GqBsNoMB9qiEjJX4ySUBskpkaEjTi
3tEc9S3iR9IdCC+MCaE6DRkPp5fR9OgMvfO7iq/ZJK2xxfWNQ1NBl4CENDQK6FhD5Aq3E+Z+JK9C
V5inOTR0fUVgmuaLc74Zylu9Mm66MVOV2fhsVadpUjgIDt0GTnibVmOnibwuf9cDAmRLI3942QgN
opOljaaVbIa6k+V2Mx15QoFChhtcQct6HyhPWKLvEpYv5yRY1ed6fUJZqFvEs4zupniKe/QSEqXa
S5byMwfmXrb5Pn67HSaxg6O5doTzFsHe5OOYE9rocDMSkq3HCdrXeCDWR6UcwYkhurEDN1idl5O3
0ZuMj0XvZeQnujfIQmOUmxVjAtXDtbSvtdENjSigi0vCRzwrS+nxwiFDhjAfbJBNWMuLeDVqENDW
UmuE/tgyYHrsOI/3yECODhKBeG52XxXZ3tXBclYkrsBtZydCTPvmhKpoWtHjOQkY/2FSWGMCAI4M
7eTpBBrlGwkrLwj5z25Fbc8kovIuDtqg5HoN5Oo5+rnhYrJMSOe4H+64MYJtiN+BpVToxFqlF89S
Bwc0mGov2S6igszDk2AdgFd5Pj7IKK2plv6gNWa0yTY49jnvaSYuET4cEiBBwJmQ7pGFWuE+5h/3
CZaGaDUGVAbG+woVTUbdNkVljN9uXEZkYBDQzM1x7JcjcwRtPy+MSexXjbwLZ4zEfEBQYBKwnwur
JTH5Oidm3FrlmNApmeq5fct974KEN7O+IkEwJelVRZIycd4DIkAuKZT4vGjJGxyCo4mVb/OFFPtV
th7L2yzF6mf74dnSXqNuNUH0W3NVWKtTYwCvOQmFbgyhnr9Nj83siHYPsXUyG24aXy7s6GR2G41h
EQXu7o7QQ2iN4eJC40ZIXTFNrgmpdJgwEdVLbHmlLtHAZEhOYj5xuBg/VDO0Jadob89QCrMuMPWG
WHA8usNw20oYhOLIa8TfETXFyAri8iT/tioRBFdMjSaim3GUZ9ETFrVdIYs02eaByRXOrwgFW/w7
yi+D9YmS9cQSPvj02aF5GDwfpx0OYwgl/9mVpvInqeYezW+h8i60QnH4S2x3BEtxwHC49J3CVKay
wqXbwcSAQffCRI76XEOI73ReItiHPFhx/NAavhJJFU6wIF0jIFtceZ7Ng84FesjezvPm65qbyZLW
K9r1UkLieqv6pVVAeJ7uArPZ4BopTcfYIOjnA/+d0NjUF+F26IzOVPw/6T5/a/YFfRRcn/nErJ8y
FyaX4xrnBrM7yC39RTQ7qWYLjzv/yQDker6NbVAnayfKf+NFQNlBnDEEJkQfX5WpukPeS7jJqF2O
OMrOjJddzkUWYsnMyjqZWU6Rk/4f5enrm0IMzRcFR7rSBVsZ0VuD54Svn15jlAzonU4coUJ/saKl
aApmqvO5YTyU6scyQ+wGiTWyhWh5hR99sEa7D02jwktgUCshXJeJjvJpMy2Z+3DOSGQOl5M5MpLk
c9rz6QEZQFxG7cjPmNsqdZvBk2iQvXKzaj60jLzicFqwy8KSfIZSM8oSspGhWoBgQsqvTHfH15TQ
7bgNHxA/hsJe39UGUhLEBhcPZYbGudG+/FUA7wDVPd6c4zpF7pC0BgHjV9SjQVeOCKnCSKI4SHER
tQkHljqSDTDW0deyF759YBToBaj0uV07o5St7mLKj/IaJzkbGjShtyZQEqV4eSfoiMv5/rF1hYCT
mLfUn2UHlafxtEWFTmh4fU4syOz85iz69qZnzFQMpQAzK9n0VsMbj4jGNnBjO8Qk8rfFSNlYpNUi
NQOyoRBUWMl7wd/5nrvhTp1fUJrHViLeEb5pG668EbyM+AtRB4Uc3C8JJEpYO1pb/kL+3dCdEzzr
of1OUEuzkE6XNUz0XsSBAEtNEPdQ7Aj8jSNArJWNaauWS8N0amtrq9ovUHdCjGYyu7qhL1I2cLWj
VQomUsQSZulqQEQIudSAFpDYnjjdYpyR+8kER1RzP98nzwJHjP11NOdTDZnUOVsgU61kyJjhgLmn
WUcyVsw59C00IE45i9wTneecBnEPoogu3SxL0XKfH47vWHwhBz40x+hZTHD9k+mN48pR7jx72VI1
4w0H2TJ5NDTxtO0hhffMLTiUo8MY88C+wsqVwoUrL4/OaKY4gEFsD2QSBLDkbxwY17cJdBqNmc9G
GLGrmS8EM8lZqEy5AxI/yEPIsN1yNn7RXkDYrqCbY/sCY/BMnldv8nPrlC8QC65vjrrAzjs5ebAQ
HR4ukL5cdnbtZXw9dJQZo24WBFoIopDPohZBp5VMdHMYrg7kej7qUZxD6MYk2uSTNxPuF4itL+je
TyWu8Azh8u1tPplWu9NqgFMOHzuQlsp4l61XyS6PjM8lmhUTnyj2hXljRoqQIX0rJ1NyPuRNW2fk
IPGOqVPdy5yhXe+6xIHT3l141y/t9XYQ0aDigF/x3pwBHMk60aFRhG7zhXkXiOv5RfPztxBlQFJZ
wBr0Bd/ArukYAKx0zx4pJDgJ6fdbiKyj4hXw0ReIaR4/6i1VeAjJhJoNwVyNgsfYg8DUZ6wWwyiu
q4LQK8648UnqJtiCmyeH9iXa8f+2Ey8H8H8+kb/YiWEBZ/Mv/TF5q/ZlbUJedbOICX0UX3h6XvGs
rIjAmfSODAJdnppdzhVI64UwW2NHswHZoLYc0GSEQbAS7MKuZNKRm/WkK5hfMX2bwqBuYmkQfLhC
kl7Rh04INv9SqXV8NVzVyn7MtyGhcWYX7gBkunVYTwTI9RN/JQAjq6B0gMuzhhyO6Co9Ozd4/kv/
xFB4TDWIuJ1/osLvnr3wTfw4xVHIxARkPnIr5wFAfVF4jG3BbSFAbvkdtOTt/brgnd+wsGcfrZgb
3wNAwhfzR+iuuHgU5+zoD8TR2+EbCk+Vm3LMCYkmSRDx13VD1DlVLRlG4IEZgA+fH5VZ6x1fRgjL
HEAvy/nYzF/rtQ61gKVPK1tU30PCsyE9Bs54l0EqpUNaf+FWKUbyVFqae37JXgeskrEKgzPz1ssf
ru4VgGgXfHS8+Wk4rw6IVQ4f+Y+Y+sY40dyL6IpEF2UhPsBb4N8g1YDF0Dh9Hb8Gb8pD4AW4cvj6
8W+P58ORbJ7gYTPeJX7mgqGnTmzrj+BkSJSXR0t+BsZJQRRtdXdCMxIF3/ejC5qJt5OmE+5PY6sC
Tu9c1W2vnjLvMGCSHdvtjHbyeTyVp9QHliBXD0ObdZn1BmMBuTGLBeq8U8kFgz0T6RrJMiAWXkTT
wB2SqKKPzJckxbQHDyJR4e3hJ0+YhQqFaKjs+RtwGu/4bKGz89DYI5Bw8mZyE+EpHYBKm/M/vqCd
6ndugx4S8I1Ls5DPIR/YV/wm+QSgqgAQiA8EIouy0qOKKHFjoj7H04ZRGkpT9Sta8knAasWHKbZa
ZyRvmp8Zr8WWoEcMjlSf1YLQbfAEpFm9tiANxObQ0nhE1yjOH/FHid8+yUa5nTxf5u1Bn+KvENAD
NLYkN9mnXqVZ6TpTjetSSu3Rc2lF5E7w1oCWL7oZwZ0T8ScBUBMreZDesGGbdTIXFi6ZxpuUJPi4
BqkQR7tLXY1ugYuHr+a+MNtmnuY3yj+5P5kNqXidvNtK3yIc8UwZYHTAtgHeF+igLpMphQzAN6Sq
gK3w48BK4LBodypeSQQ1RGHSAw6hkjRxyjlZeWCAjNWgEmfvImwAouSl6LIjBCJ59cd2trkiaT6V
Mbex3+1kLpeTrkRmojwU7zd4NQQSK6z9jaReWSY7tN5XQ0/7oOiVfMrTMaMeyb7DuBytdpPOLu/x
Z7aLNyPLgbsAzaErl4JryI9GvhYfWs/EH71M21lJLjYtPIQxJusY6OO6DBj7w+uLzks/ti8r/KZR
262JFow80x3lm9ijmAO9IuE8AMOeEJ3mKBARw2M6Ll6x1vn5sT00wUFF0HB7vxEWhVMBmRCT7Aju
OXyeuJkivWjVPJ/laF5v86WIV31wdzwufSPLAa6a9NmRPnNmA7h9zxOoSqbZDPlwaXmaq5szChGl
HS3b54z7vCEpoPBBPulSaaD+gyLs9vwhveXLAVzny2L7DgIybi1p1xIVRHb8SeZD4W5DGeoY2QV+
IOQb0x54Cgy1MABEqq/wAcyH34RoqRBG0k1gjVD/hhqO1oEJUxqSvpqPZn7Q4LnF+DNLcGwEwjKa
q5D5Zous86oddCZzea7uo5txUvlU+N7tcM+Fex9ZgwN21h3Nsl09za3iqzU1NCcoXFzx25PnZNni
9cBCdYeI5Y0LjloTtjzCnL5WXxRfUw8KlmcFmLw2CrvYj0SYswUeJWyhcqnBGiqGSoSgYUHTJ6HW
oiKw21ychIssdOjCWXi2BuhZbiJE4R/ChTAbg1n8lZMfAs/GfuA9CNRdhLTwLB0qPnBk109H530z
JO8nroEoINxIVD8nyKMIV8P9X5LcmKPle06GojsRIExgVZsAW5PCj0swOgXp3QxW182QsoF7I1bG
X05BCa+8Sn62X+0oN0yml0fyczRTQ5fMaUo7yqImnWnOdtfSXSF+FfWecDqZAXVdnWYP0su7yR6g
3NkS3ZDacF25toK4pND4cdEyeA2XJe8eVjDrXX5qn7R1+nTCMnJwg0O0TPbIHFi3tfRa+cFCWD+K
Ilbtq/PQpa/z8jxaXdGxFWFotxu8Iyxl1B5cfZzSmkPe6FCmTrPXcl1/FOvzCuk2hOpKJ9iJs8s3
yIoRLJbMuYFSPLIkafI2Ifal8vgmbvZWgNnk+ejDdyjXlUQ1oqOwXtOasFCpoc0m5ue7YGp6BiUA
LqAg408wByAfHu+d1zoN7cMEA5chfTWws0Xw8R1ooegGiQpDN5DXfvDfM15gXJ4W6qsYB4oegOnH
/mmNe/XHImjxGveyOtJKAhZHFdUMdrfD8WO4j0KjqZlbRwfCu2JoY3fs0WJGUcAHaqBYhYi1qKJX
NnE2gfAQ4JjuHh2cuHXE4jWVm9wKdw2aXvyCD9FrIH5ovCunlKPsCU6fm261z6A9ULCHRjBfkQxh
CyHdfcGJV18UBYg/OPZlQISBWi/iwkfvNTedy+Hk1Vbm47RhHaJKZBCwyRYwIROUk6HR3Wg/RveA
O0fFANSBficQBcR6Bdq+yqlDIf84WlMYIAJLvRYEmuZZOFqAdB7OIxQOCTgFOZe48jUevfYmM+3z
WcMd0jThi7D2xjPVzfFOpjyu2yD3PAn+y9FCY+l35Znxq5cJtw4iYwahcCDmiXkc57zWNmKQXSeI
FBW142oR7S94PXw2nMMPOetRMcnBmK5G9BqT3y014luJX1qSBoj/gXxxmkw7AbbYGuqI8lR+IqY5
YdnPgXEubfDf41qiAoNgoQLB/Anu0PhszdT3y+Lj6FU2QbynyatctcafYx1I+J2rcuWKCsve7Hlx
2uvZO4IpOYl93QH1u9lnPK1X1Q7T8nCbj4hl3evuyh+QrWpRrtXWlFrzmFt6yaPudhnYFl0IDD0r
Fvb3fHW72MpfG91Upulj+VE8hjf/CpxBhL24rBL3xDuS9qlTK97o/Wy1AzJvmlCtcOQUjyNiFKJo
9DcA9L8Uu0HgZmHIE1oeBvbpvZjdZIH0Dgqk16PdEf7ganolQqVlBIstQFZEhw19Ce4ejC0w3lHt
BC+pbJ7JPqD7l4wk9JWjc5JN2idGEyOvPWVi1ASQhG8Rwzn5Inall8lmRMy/iud5RP8DY2XdKnRH
2NmJkaG1TqMUgcDJ4ofFY6vNLAWxY97zEw9EqxbSWre1l2gj4dsDr8zdeBfHVgZRyU46id2Mmc5H
HBxN4Bce7/9j6cyWVNW2LfpFRojUr9Qg1ppqvhCamYtSQApFvv429rkRJ06snYWpMJmzj16MMbjN
OaEx89xo7sW96R29NXh9GUpn4qrzwYysKGSi1Ql0LN5ZXsq2Pn+uD6Z3xkB/aTtbF5s3Uw3100gz
646mplyNLZeIiLiPfOprPtPYfWULg0SFz92Yro1Os6B8KahBNreyD0PFcrM5DLKv3uOcfKvovJlB
juUm1+3uwQxnnsRFckhVs4MI4pkpNkpB+T30y37wFfBAdc8iWHAQV7kqBArkpLELKTfijGgLl2b+
uY7RrmIHrJC6X9+ltlKVW1X+COpG7Y6L/O8ThU3NyfFAkP6sRGv+2GaMPntySazxmDSbTrReNKel
dH3gl7BHvqx7yk26RY9A7rx550gP9FNDUaaHXJa/xJcrMFe0Xo6hLGxT0a2YITgajfrbMWxZswq2
u4X7fN01rPQUV8MNDhp3R/lyB9mGZ+XfUb1+qMuGsfU74CR6XYYIYH5u6OxWu+7Xiz9A2YQSAXKE
IZQv/SD+YNygHo6TwUCM/jDsIl7VrTcrTBxbbebPqfb5OjaY9Zi4IjAJtFFvxd7VOb1kRoM8zMW/
pgKctD7vORfd8lcZTadLbfxPWW3EUkC9hQenRkOiOq7tjhF4gqtx1WzxJ0L+PM6/hIfJxxL6QNS8
sbOLl9k+tzF8QmJLc1+g1xu9qegPx6GMlaVZLbgYGGEeVtesAOuvUE/3aWrmfDOxVfmPdyozGIyr
k7gC0FgKC8VuW0NKdlOlpS2RuPibD0Dvwv0wHThepvB/HTq3Uy0YIZfaj1dYiJb+MHsol7fbbAdh
XV973VSxmMVGWU96DCJ/T8V7Zxkqibd4e/m3znDuHRRZwjpNHQVQOzcUtIzaHl7OI/pKmc9d2zmz
fNrDCFTKuUvbOHefgFf7mXjj/Q9RoM23PABiZ4zLsrZqZu7QQa52qAnSb/Fe5pMgM6smAAPdS2P6
k/T2lPf1mePuCRa9Be4SBZP/b+geIpiZ7Mt3IZ+sVB1SwRhomLjqsJuZiyRIaeFcmW/Z+rxtqqfy
gF6K8S4ezOHMW+kkj2q1Wjjte1UwOZ7x7XBqXNX3+pUYw+G1zURb6i2ldoru8OYQ6cwKlCkuB8UV
4lBVgx5j2h/ll0CLfSA7VSKcCT9SbCeMRItAxogVLi6uBZv2z4sHt94rSbBgd9dtWOYep25s8s03
mWhYOob/8TL8pWJTl6gKFv/DM5ItzP67nlsKxVzxBSp+M1peWWu106E5PX5etV/tampNCYJ05EtQ
lnNLGkyKobRwYUdQSdgN4tp8lTutMrP8GpMj6Q/zvyFDMwvKyCl7BGKLF+8W+4EiJjdTdZ09LS3x
MdSNC1PnhIvZhT7FUs6cOAsml1ZnJpe36FRYnOkz+ITKxwBilI2t8Sn0b5221ly1x7aU7q/ku2+Z
YPfeS/Q6PFSflZYGirYV+nNFTT/H2bbYtCiZFLX0HBRXqb4sxG1MDfwal7JGdfMIxnwv5vtnQ83/
Lq18br9bIFm8juVd/vCeqLPNlm1Jpfao0kvfrGcD6jFbevY4iYtt3v+8pdKI5g8DPbhU/4pk2VLN
PUIR7mBoTHXB+2EP/OApeFZGvvjmuRojf2iteeykcO+PUMGGJx9r0XrwXdh5YRNFmhE9EaM4cQaU
9/JbSNw63ioCsgL+wved/+hjh8dUUZxE/esLP2em1NyRqTxerphAyGTdToE3bY8f/aJK5lChibwC
Pu1cN8XIKHsvK/Zigq9v26ibfNzFT0eSrU4zOt1pe96N00vnV7vkYB05GqtweJ6z1hS79YLyMVty
MsmRqXWWLLmFvGoEu++vbbbuM1eFIqycQnZ5wGXBLnBfsvA5BSMTG0kkm4u38ebMLD19/5x5M0wq
T7dHL3meFSaY7eWnix5Q10GSH0Ul0Bl9k4nG/H0Un67wxPJmq7U9nYdIhG+zEUwps5oRTdsZKb4E
8wGzxBFesH3PjLo1W/0rytZKto7Sn6G2F4MbM1C53y7ivwz/GPsIAyYrS43Zh9c5Q8JIaAnOAheY
4OR/fF/prIjZQy+vhf5jLH3pKbGXHHRpMwPDvL3Pe4cBax57CmaKYhUNQUfj+XY5ShuZbj1S5naV
13E9mIstrR+ajeTNb0Lm8kXpvVtUt+5xqRQw1/jDjvKgVNRskIyMINIuhXGvopyBCPWrKCGlsbg/
rlo8DYwaT7QkyReA4fL6ndvsbX0SxEMFpTOhO/hIqHJ661AylAf+q1CwOEy+HjmEQ9ZyS/D4BGNn
YHdcYh2F2JfxE3/LAK2Dflbv2YbFHhuLfjdMurqZZrgnHW5wshnP6rlw5hmSxTx1284CvMVxoMuB
+LGeQBq8MjXr0XlWU/tabcvrKFtQmwcvuV3YSLfeYivuuR3pSYdREQ19n//NKCwLRIDRi7bKr+LP
9pAr88PfVKTNbgCoKwxqYw78DXxQWK7AO+h7VfCS3GjmVkMgV8GDpVg5bRwUdZB++PlzdGUhg0Jn
opur9hNqAu5oJUjuJ7M7wc6K1VhZcxg5eutChCPGptj3s3VXTrhyPrgtpEvpdeznahX0eCpe9ih6
Kne4RpLtq1tWB20VJvwAT00b/ZtjlmOtjxl75A7Q9Hmb7XvHk8ASYJ3WL6harsv/lCqtMaDuh5Bt
ljOY7quUAdQ2dsckGVwUDGxELWJQPdX8j2TMLzxSllRTeLIw8CCHKZrluJzZcz/7IPtofnRt/2LG
yO2fmcsH4g0Dt7nUczjok4BVgYcA4I9CxaPcs3i2vNAY5N+zM5TwIfbwdRFQdYH7softFUchv83S
5S1TX9/nC+f99/4TQP1ojMB/BL3/Wgtlx3iJbegGKYvDK749buArPNrlhjTcjOl7ib0edlTuR6qN
mI/5ojukhPxSOS+eezpq6bfWIaSx0+3qR7MyR/Ca5cvMr/kxDf+GpbSFLwpgNcgQapvPTxwqxyee
08xYnLGiG6qbYqdkre9SOOb1zH/7cJKJkXiVP2B78yFUN+mm3czDJjXLPdspQDcxn1jq/r0QxgQQ
6fm1bLzRTf3BHtbpVg7GgKoewYx4bGHVLE3yaLU5yw19sDt8sOU6YinzM4Ulf38em5m6Xoi28Fn1
wzqi9Uu1euYOP77wU2E5YPXcsodJ2/lv0yz3khKWojcIdvSL7PbeFpk5v0bH9E8UbMKq2SRJKVcu
/kvyH98YYpJpiXhscMP5kwOA6g2Uzvcb+NqF8T72RE++A8h+5XKai3ymvvfm2wZZ8UknMarSoGKJ
zChV/9hn9q2jbOKtdmnp1O3WTs+YDvRstWHIiimEXYS3HK4Zbw6/8fhrmKKUmlTgHiXhd/TLQ8FV
SSnk4l15iHdsnZJPGgFkaqRe9/vGdBa7LGdXvuMr9Ki+plFFgH/ESKgWBvmt9D0S5VQsBsN9PPNp
cTWYUdDvnkG6e5xU73l60I+Lt4P1pzOmvroKJhtrsX1aYzA/xCfJp3q61WfgM/2YuiAOUFltIYjp
8lNQYvI5Z/s0QCRk8bZ8yqfboEb9jGb3la1/4pPKqOHW0ncSs4UxZaDoMdZbneQBfgkI71OYZvzW
uGxXyt8bly0HDVa22IyoEiOn82QKNyir/wS8+I8H1uOM4nGp7xnKY8T0PCyzDrEZH0xjRYQqbGE/
3Vkm9lIjKkyADImdfKfU9P/iY2outvG3gm+MSli1G8Ladr6SMFJ1xL/G9WzSmg/k3e45iebyTnpg
upj5dx7M7CdF2jYO3059UzEcX0ebyfLMDFyWS+Ua268NddXiVB6ia3fnRa7KFuqbQw2pmNeBNcxN
5TeD5pkxvSQ9wfhZpfe+xNT3w7lbzn1xPVtH2wHRahK2pINCP6rI+fAQvg3lKKLBrFK2+gUVG6yT
BNeN4uSlfvGVh+M+cXoX8AZfB62EWr3wcyYbEKHI2fVyLOTZuqJ4ckFATx8udJXanzVuCes+g8Oc
wXZWONFhTVNs86Z+TixIH1tdyksVfxmfcNVfJ5Pj9LHnvHJPd+zLM2yZUqr9Dtx/xXykpnSD2nBE
2hgLxvP0XGEgqzdia8qINYyndx4skcFT7Z/emn2wdMg7DpvoWCx5SFkNhFq6+ywzhXOJjPZJAi6n
H5+SiaBr/x6soJPAZsqa9vQ1VcLL02lroG0Wl9Zqr/zroJqcaZyrzO5qaLWKNopLjiZ46j+VWVJc
Fqf3Vbej9mflmfp0D80GRZUfGXbqWvhGoVgDJw/aQdvMmG+aoTXe3pdKND+XJ6VoY3DuMGtn5KIq
1mfT2YsPl/uzQXRd98f8ongLhw0wfPggqiv0mLGunFgwrrmZn5hfbzc2bXmmZqKI43aPOSfGPZqG
k3eARlae5kDA+KqZbBo40MEs1tolulDRBeoJWf6CQ5uuhft8+/AbrHxrhOW/blXjtrDj30cYOZr/
wxFahb0VE4RlmCQGWG292J+AwQeVGdgBhMpkQ04gy6nyDX6aXmTm0wHFax6+PjdBhEiYZ/DxTtft
KOAImxrlt1sa5SMJgO+RY7GpMP1n0s6IWx2FQ+E+CAByPgQt02M+29SX3du/xI14La7pjDYXGtNk
Dihj2BSn4WpvPmll5b7ghp3ZuPU6JmfxCKdrin8UHxNMv01/VxuTsP/YDv/YTDD6ZDxc8a67n+cW
9NB+SvqKfk88Qv+nXN5sm6opu9meigyCVrF781/DGIMHncneDmyVI9hPhxQBh/GtooHyzO5DwPZB
tBcOnkm6NbT+Cf/vcn7ukemQuiEvkLJLd7EkLW0l6+y2IBO2SfYNgQ/Jm9+5HEzo/k1GY/xHxfNY
GMTxYcmkw1ww5Dn2MbMQ/Xk3gXYkksm/cMFpENL4fac7sNWw2hLOTc3HqfcNKeyxT+67eyzzEAp4
1D22tpir4y1+AVwSI8i2PHbh7MR6JYbRXh6X+VXYz/0IAizMzlQCWGBgsOkGY6on1U3W7ZYxMY5k
kOV1eShNfYv3m+HCXr6Nfoov4R8ngNksm7t2zFd4ex0pXHiL1jxxNuCxwFBuxkAvCjujCTTDJWgE
9SzsuyXnxRRiOWS7Obefcp9EFr0PSJ/Moe1Wuovy/dedtkjKZ6DbNFNCoDUD0xJPumTNw+cmdnby
xF/Lxq5xlWX5jcMMrrsMRdrSzpePQ7QmFMBwdH7qCFDeTWstvWZ2ttMt8ReLEa+Jf0fF9kGtbMwx
2pHVcfNNz0zwx2Y4Lbz0p/db1ue6+iWSFDZkVxKjXg2rBbGexqWmPZQ8VGKQh9OMp8WFXJA19ySi
ATIGCA0oVpq8Nzc7vZc3ttLcrw3yOEmg4oGfho1/QXS6IG6Ced+Dq3Eca5u5hfsOg1ZsDW9DeJMQ
mMxRzhw4e55tix3ppB2CLcyOKy1f3BjBfQCQxpX8B7C7kbQRg8qvjror2BK8xyk6Z7vZ28QiZQtm
y8zJnUhnnFB11RXkq1EEspk6yWnONegTG4rQE4PZ7mNly9p9Lzvma6QO29GGWAUK9AO4AC3BZ2ns
ZyiazbeSm58jqTK2oC74OHFEooh+ZbRSAUlNzaT5jT06lfcilcdftKrNfMn88UNCsoH/gXLwQ82p
OyhgWBizgOiX87CGv1wwlGXGKFDwJE6J0e1DZclqGlbZ9wnvuHVF83ayXeyA59fpPkIWggU0Xt+1
q1sjsaZrtFetenVr8Wrl7s+tYdMYVvMlRl7EVw1bX/8lOsvUynbdwnkeUK63DxDThhjV4zzzitXi
LtoTHn6ZXDlLs+sLD8IfJfWaVRqm27K0h38SxySgOr0kpKQy1O+elE8ZztDjdZbAHs8yqSNgKujF
Fa/5XcSDx84AfqOxjLbv0O3/ij/ukwJPF855Q8hzFkLi25POlQXfYnP2eYWLW9OdIe0333MWlk4s
AktHbpa77LtciX+L8B1ma5W7R3F2Ellkk18BL4JHY5HLaw3VZon7zriRRKP3oYygJ5uPo+KxlwZz
q7MjD9dHiDLgDmZ9E4Luq7OnjZw6zVHDyX7Qnos/jWCBP/ud+THnwh8ox6nx/qxn7gFH6Ela832p
Jcom7fM7C1fCoXTmPCtfzOySEZ2w9wfidNV0jtJ9/qtcEoW2usohDllXRucurO7WfOlBs5dplJxa
b7C7sQifDq5c3ktNfGyGcLmaeylHEulLEneHFz56ZGD69MKikMMazEpjFKbzApD/zc8Kac4/hUdA
g5E0328qgs1D3cxZA6jAqol9ujPnnSl8PVvaMwxfr69ZMGe+IpkVwf9g2PwYEv4WghXQsREyt6g4
omIUpOy2zTov+Sjt9vWyCtV8H9XR/ESuFDLr7rlJli84pmOm0w4/+ZwS9PK9zJb9JaFrjgbm8EWK
H8dqOy/S3Ui2JZB6vOTq1DDhhDCwC+LSpEtFYusPSxePPXsRuJB2iFKo6fcPx81RaXfCreFjpFY5
Eoc009qYccJqXmREsQsE7YHQ8LDI1ghCLWqEPZ3NCokpN344fDFpjW7aJrrR1MQw/ZUxhqRG2lpv
/HG0dOakYuo1T+loPhlmXto9bz2xSswoqTnnfn7gME6wI1JvVvXmvbCSfbkW/mk/D66orfDVo3KB
og3jX3DRk4Ljl9/P9ppo9mBSClBc+fu5U675ci+GSc80dksiIhdt8vzUtM7jc4g+jiR+LTBfzJgC
N/fk3FO6IKHP5l52iWhiXax/k36vIRdGB7DKABKXslMfbdLPeVEQ57GK0aS2GlivaWTquM3qdVFv
66fJt/XRyxnRgs9eNMsiSDHLkx/jHy8jTfd5syupHmjhgcmsgUkNONvV3Fs8j+RZSaNGm2g4zLA+
EICuNgvRHJQlpe2CVBXVLf8gsSSRvg1ksg6Fwx8Zvx412EL4F0/+wRC/QrxNkxNa/nFE59VJiJXh
R4CTMxUSmngYHrtx2ZzFfbH8vA6iYg3ltp05nzYoQW6frShRfgmBMvueqWbVeOLc1V/Wo0NDgNA2
k4erP5ZatSspxSVblRy++7y0ki2QRsF2VC771hYfdkHMs97Oh0NfbSqoEcH9FE4zs7ldIsbi1mdd
6DNbRd5OV+Nos6KagogeKpCxSFAy0OvMAtcwS7fazGT4nFCutgMf4rOu9E1E0y3CWJcYGMk4nacv
t8Zik0nOVArOTjEtVJlnijv6O06s908CFF09WptlwrCe75zTxmcJnWCtoFcgMuYZ7xqJecRBQpXb
eJHHcWHfKh/yN/Z/eNxgcsQ1/CXtJ2If25CfWe33lAB/uFSfhKMQO8PpT+4k0Zz/5OGM+WDAy70Y
PEN4HTx0vSPuSw/q8fTZFOfmDITwpMJsL7xfLYx+oUurPyi+xNoqjDboN3QnoamXio+k063Ig/1i
w5Cc3Ne/88KpsRH4nMkxJ1wUkiQlWFbwEEo/5ZfgQtKsssNfbSsbkenYnHfkee8ztklmesFog8Qt
8Om2uY0YkUEZQx4IoPwbz9doQ8G02+gSdzY3YjoXtPPHx8oPiX+ocQcemu/457nJZ1NSmEYmWkEk
jeQnsRFyL6U7SgbH9BsRpyQpAPbwuNc4foD+CkhH80og7dQu/HN/WL3PA7hDsckMeVVTKCQo1D/X
2OxWZUAWGqCJbBw5A6XQ1PJ3OkZEg+gcc78rzvHOJfvk8Inoi/lfLz0bJhgtvDOqA2/KHDaZeciW
LVwIvJYNY4LbeAZnMb3cZ6mth2tkBolXrHmu+xAd1i5WFEgAcOXwYg4hXnFeZspmwRrRdRi/Vnwj
UWBNR+nUfqG148qqOgIKWZjp+ANbMH1uXRvWy8IBd+wWc068xb0MRLv6ldnYZqtXoLIGIawo/cf1
+6eDNaG2kLFrfNySi+zMOUFfQODC7giL5lbx93CoX4x3ON50pNZ/XI1D7kRkSdtzeXo4LQYqYJml
4/+MCIETNpyH7Sa3dOz5g6MEk3kvISsnZBa1CtBjEx/EK3kzxabR+BF/zqqPDaIWT8xsILf4kFOm
7rT7+9BuORrY95/hQPSCY8V8v8wCw7qlCcw1LNeyGdFP5wNnU/kqsOYfNgBW29fIsKsV6UIppiGe
ISN+mdKq/ImJXjPvmDzY34z4d1CuSN/O/CSo3cZ8QvQBqIa/eNPSXu/McZ19D3+UijMaFuwn9Ioc
cF34z58WPpXbaCh7bd969FEEy025SRr9Y96fcp8FM+oXTEDjbDeBQqG00lYzD4SzLVZFuWeJKpFZ
nDJq99xu/vRpvgKvSG2d/xaaxRGa8qGS9RjA42T/Yp9L8LW46IHmMcHNi84L6zruINIItExzcmro
VAy2d3n7XhbfgAZu/sKrA966/k+7zFwexm8KAVv8qo7lLVujiq4EnL+ngRbTZdDter9YP+gJphwB
VqzuzAa4U94KV/VtJJIhY0jYlIH6paRGc6u/mn+0TjUpPaAMA4l31cMf7GIfnnYDltlQuYPdKWQY
ssc/Ekv6oXh2Sg8vBuQQFRe9+aGYHeKU8hV5Yn7PbHYBu2ARkQwG0GbfPE8RADa3pHPxPazyS3QW
6MBDtvVJuZA60f4DYIuBqgde8TuiwCWr0PrJsmzMlEYkbv2wKiY2hvElnG+rn4iYAGbBxsq+dNoQ
kIu+yBhxLs0/ZIhAgLZiU1ZNcD4g1p+t+KErTSUJ42Yr6m3vyUuqLsG1BjYRIHBgkBnbI1LAki1C
062FTjajdGtXHXAC93fW8hOZ7DRB/0+71N/m/75SbZQ7meXvdjN+NwHFwTbZP0NOFlgD6AqFDbWl
ZukPixnchxpM2+mTkX4arHUJ/k2PE71Qu/0dy0VQeHrwZEtrK4PtSIEwKs8DMsxB3n0cneFXdQCL
8jRyC2B9Anq++UTxvwWOZMytdHr5b9oS61RZ895X2KCm7ghvkg48CZn5vL+96kAW1Cn23GauJtM2
Y1Olh31HfkTCefMf9AaDPY/tVllWU2GCL+ZauDE9ErJVtmpObOIqGVHkwsN4Ym88yv/akFIcoq24
tb7+7+G/L/j37cpiEqv1huY3rgveanxIduOJ1YscsRT/IHJAhCWyBxRNdHmK9NyO/6KjcqztkWGn
8nwz2NMuXsC5oFif2/ssXCYA8WaXOpmr7BeCLQPDN3MPphT/fGmcSrN7m4t9npmUMsNViLyKERPb
6kyDhfpHs2mZUd2F32pJJP/teWwf8UZmVzZVyAvN6O+fM3LEA2RAnbF+7ccTfIE990iucRitXpyj
1bG4jQHH3oeMO5sHx9LjMNvymM2Qfc+EOV3mXwVPBl+xLamZ9fEGHpBLStKcA27XnfozNtpjv4zM
f/hK9lVkcYt4iNhDotH6LN8sKU6hT+XlznND7XeiAMepZb5OvC3xFNPU+Yv3GLF2Ngi2b1+VrH75
OVOA1JzVLC5IjdPi3KHaWULulrvys+vhAukSkwQvLAEzihXjIRjvzRPKTGcMKeT0ITI0B7BhUv/r
WA7W+m98YLmxnSK7xzjh/9Q/+TQ02/kxJfMMQf5jqqnZrImgMjQDMgm75o7NmhFZCRyfagquYJ5S
S/Tbs+ijoX0xFXA9W8UhlhS32NAmyOAXQh3aCN3LzG6DPdthUdtMtqjcfVE9Uvk7EetZ8gT2ScUQ
dr1Ts8s+SURO6djZtVkpy2TJYOO16sZ0wdLp9MEJJG5fVxYCf3uaEk0gjOty/+BqIjc/3kS7CP73
2YpAZEj4ZxntY9ktTvANbIas8uKk+vGd44wDkuUBBOL/4BFYeqf8PPNhRtiLs7/cGTksjxoe4dGY
kHkAOFnydRoOpGuCefmaJ3QtbyEzDuoaPj6C4+qtCMr06b+dBpl+Jexmq2jzgrt0xJPk9CHbnfYj
u+KOQpfyhmFjB+biLjkolwhTLo00L5CQ0B+9/5w74hd1LSzpBfLcTq/v8LzwXaJeEXvFm0QbH3Gx
lM7Dutg3t3I0X5pZ/ytQe3YLZ0HtuQ2F3fvyYN8JwKkABe1HghHRyTSUl4oPU7sDDUvHQGDT0ije
f4lIhoMzRcnVbWLjSqcljMaah2EaYMY0etY3oBLVhRqyUktaFuZ4IJth0aUPUKSRKRR8jbgnFu1d
7kwncIyMYs34cf4UrQo/5oXncLlYKvB/s+mUdPQdtfya3jo0hCGJ67TndEoW8lcgDVkTTLP32yVW
mKVAMT2/xMcPKNmRjuX9+YJnf28R7didqYBmqwoi9mPJJyCl8cIVB+X83yns0r9F2ROPb1yOh/AG
E4EJObJLqBnlDkX0wBa3L7yYXg6+rVzGYBqstFi2G40qUtukPhYIc/hrN5wox8cx9/mjLw5SO/s3
8ZpU9LzNJyzFHuzrjhB/MViwuWTUJKscOprtOlsRa13AIR04PDlWP+wFyh20tZxZ0r6leby+zWEZ
6VvDM1DVgVasPvAUf1m9h4rIVFP903i4BuspTUU2S4gqlTIUXj/vcSU4WCOfVKUwmnbtpSc4W8QN
xF4dpp8K2o7ON9mtLlNXzAZMhu5tNzsIOqBqgd5tDD8K2YINCZU3IJpEgeA/6d7j6VuMU1DdxCYX
U541Wus+MDFzSxdCJD2w4V6xSf3M3YmfLy+Jm5ygv0BOEua2bQWzaVH5Z/bM+sX5q07baoZdC5Sj
4WHAt2i/dumFrgcjxDaRLDKR0g+bcQ7oUoMz3Mx6GmBHC5bz2/i4slWwJ4g25x5MOTYVj+B0bqgW
ncx6wDl4uZ4sZFaDecIDJzaAGNllAy5XJbf53QIY8tgSIEZGF9KliDe5aMkY7ZghktpFsw30r0p1
h9SLdUNrrYccvlObZH4Pi3KRAN4VQrXuTjIBETHzlOxjGKgiNZ+EXnDuvdz4eYUV0Xp3Tlee1HxI
5sOXP2b91aF6EarfCpoFeyXFblcE88TK4TxprTssoQ2EtwVHkqxjtp2LslkcphZ9H6e28d9ulQOE
u0PTY2oAs2R28Oz6cEhKIy1C4hmnwv0sHw5gsFzPL0zWuGoXKIaJhEOnNuobm4o8iQQKTNXE6+dm
1xlovcQT0H1GWwEFPjlygZsdEPS/xinrka4rh5HntbH1mwBBItidGztJqFozS2B7a74eHA7NucF1
R8WsrtgNqVkfG/YRStPiq7ZFKhNO9BY4P/eiPcoGMFS7xNCP6pb1JB/jf+w+tACZgsl8DEoO67VC
EPH0IxjBfIcIS9zvnu1hox/mO8UeNvGZNQkOwglx4I0sp9VMkoAo3pRa4blT1h965C1nzEVis9pS
QmSKWYJckePOGohYtLqWDk6ID2zBfDAMjFZ24vSf36EF+zuR+gb10wOcjh8DfqmbiEocPND13MEK
cad15lslnAK/tFTwmdoqsHcOUJDlWkQAXIBDPzPzYSEnLD8Li9sd/UwPL+nEj/P68ECYUCbvHzu5
1XAZRFSn9X7lDkF+Df9oav5FacNN/nn66bUJZCrCTUy5NaltylK3aHNDI6LEfnGo4jSmOCVJRfdA
4rrdz6WfOoQI7KPFSsHseJApz/bpRjmb7SEtTNjB9Lcc7Wgj6expvRO7xDkJOhCHQADUDHahEzfN
ma1ScrrmLQm603jKL49rHyIS4jV1hn8LZx4yCGCd3GDRlM24I7GCtLg4L2guBvnKrZfxKxE5QKhC
lf3SuIKQJJ19m8Q//dqALDoayRnPC3tYDyGQOyLS9ebhTPX4zM0dyiQ2r556EPmOziGib8DoOz3z
xOzJxfGlEdfvrYDSccclt1R3pJ9Exabxu9hg48LErBsvEhPs/9T7ufNeIiZiieIEe7FzR+v38nWS
MKUD9duwga4HplF7czzvoNSefOlN6HtOz0W0OSoC0v13BIjVx2OiElAt/YmWrQ9dBZAcECBoEk/D
Djq0hZxbPUeXNXPnocYux8fbcvMDefUMpUP21V94XCzw6/xcflMg/uvD8mtyw8CvH1V/5rNGHD2A
3JykjM7DBoXkPLPxzcIqiUGBuox/kUJ+2pM657eC45f25Q9tg4mWTceNzJ6PCHFgdb2t9lib1Zm1
Z/F00buHvpJmuQLSg8ezoOZhJngKRf2wXl+Sivbcrejqvkbf0bm1kxFE2sAoYRuRV7PVYNunmAr7
6U0NKTTQHZ5Wa7QnfQ9h2+Ekh5MobYqh9SQMaLAbBanBSdsUWWIVm9mEL5p1tocsXTDLhe/xO9zF
4tbY6OnH0mvZdaWLwI3wlWUEvzZNCcmhXlSCigVBmYio5dR3fRowp9AvCuRrP291mH7pHkIKieZ8
Q00vZSgL9Apaou11IKjZLvfTUDqKtKi+zMEeBy49zpq/3pq/ON6pOW1CqYQhA/VXpuzm3k16DHHS
vQ4WOkG9BqN5Y0HRdyi2xNPbp2+Fofj5arbHTFGjMCsoNd3qDa8BfKWAV7c1weIe3jOEPwpHyH/O
YQ0kUbsgjaVIWuj/ty9iXZobrVr8oQjIjr4hlOnSB+wsb1HBNGNcQcvya1A7W/rV2cKp2UOf5ojh
NOKlJDlp0yRy0Gb3RQ3rAGyD3Mq87jbZarqgRvMnewBABo+Ax7GAIDQ/j9leCOgyZb3OnaeemrNu
tz+Ivtua4MeHQahTGxs2HC9ZQRPFHyNxy9XnvsBNMH4Va/48lmpuGEveSIg3ENqVrWoqvCAxEAQh
q2hH8l5maO2RPXNoUTT120Pt/JbO6c9Isfm0Pr/cBCP5nlcWRB8dTrNTeXrfZ5XDBXqfG1i6xJBp
cPFms95kAQwEm3l75EBloy6hmxsUHpxpHb7BreDmPI+9OYMcxnl3SDGx4Mr7bGUbT1mN707c62Yc
Zv+UsFjCIwoBahMHeHlL9v9H2nntuo5mSfpVCnXdQsvQNrrngt6JEuWlG0HeUZ4UJT19f2tnN3Ay
KzEHmEGhqhJ59tmUyJ/LxIqIRXKM+dwD8uqk5GhJ8NdW0C5Cpihg/VRiz0QFbv/aU94xM3sxfwIU
COhC4zqoTzX4AWmYrrLWmyj2dPeU7RTtUISgq1oyIueRUr4zCw9LKPrtecBBtO7kJWpY58t4sxUx
6dLb/4N/6vwVOChP5x6W4FK6TwsOqhRCQ8XLijlYJCglZiDWuOFLMCcseFiu+NigYFB5YIpOdjd4
AsxIaShlAMPYjtWN4C4J7Tco2UDWjpnO9o7PTEmGHRlon0co2zAMpDM4WaOjzb/G685aU7tm2z6l
X/zBAroN7sXbE5GqppTdRzdiXUAqpWGWldaITsqKt4wfmcESvkPwqjoAFHNn8FhB3fXI9HNmOS8y
Y0nMbmxrlPBlf3gD4TpGR4s3z8z2vZKR5TOBMGxNeQ2He2sbBKORgXj7ZAX5EBIr/7mjPdsxroQi
QKSNtgC57vZOG7OjiOElbsKKgYpKAuX9Rv0Md+QTwDe00jRP01TKzcriYwfbA83lPsrWa8rezj04
CGOD30WlaQ8hRhMxzt58TN4ShqLD/0f9tHLcaIsNl5vhxUJipKG3jzHiDfs5KMNFnt4sbkwfOGpd
t4YVbpig79eQqtHXOvmoRaN0sNVUc8ZWEu0trL4+Fl+0SQXwsKaXBdSwKfR+em2SKJVed7V5I4u7
ksvP9kaKQ6Z5yTtiT7jnfpI0OQz4SKkR5HAFTqBWYJjM/cF3KC4V6+nRGvpw7xg48qbcYvn7eG8G
QhWw6e/rMI00K3VrUZryYOy07ObuewjG5FSDnT2kPj1aC5ZhnUO+150jMawnTUfzwCRIPxqFxN25
4NOVInGwVqWTGFbazyGMAuyCfGWUhCBgtopWnmci7kVUACd6WHFLXBhcvOTYl97X79IiTOeQD5RE
HQ2ZlCSLBWxgn7vz8wmeDndzIacuSg3YPWm0zW48BNJNxD+KRLPumtYkzlDZ2ABE+4A7nGWyf48h
keXQzl6i9wYjPx7b8Oum13A65AGKtZ/FE6d2sqYfj8HLIcmtZOoeg7oD1yqgqUasyRuBGU0ck5dc
sHReExIKM+i+S9IY+73N0Qm742nashc4QMj7VOB4uObH4v5wmvrMnF7BapUkw36FDw4eRnKaA04u
OzE4ah9+H2iRFS1uVNsPy17YUwpbAkp3c4LM2GWGpPsuLbVprxLLTT/8iBEPgz6fhvc199cjrT1v
O9nOidzxOEnd4XaLt+oxVC2yKHyKNLIzzMPwDTnatQRIAPso68bkjgUdxOWTtYUoYw15ALYLaYLX
102DIR7wBQYBzPBh2eRY0VHf22vcZ9nfZH3C+Y8OnoLaUgZdcK3omnAIGvYiutBcpbzFO+8ecx+Q
AfhBxJnsJtOH1R8GI6U9mVytTif0rtZonX2CfpqsOAbRmRRc4rCEQhFlb+VORKD8swBwtlxiIoCA
H+GvA5gM9zZWMb8rvHYb3ac1Iaats7XZVbvZuvAOoxbAGfCFB+KERBaHGXhnugMSHKpEPd2aqV6b
35a8nUOvGUHq5fcq/jHB1guwTYXpsW9rbg1mCMGzxkmR+AD2wHFBVAtU2MUH0tn1eTWEDsSBkpO/
IxXm9vpsTTre4Nj54kSiB9QlXFBFhIorFHBoaU90S4seYQtKUC8fvPCH0fvH5Oaozt4/QVNQsPxi
UGhTa1RBxQQLRJ8Rhx8zirM1hP0MqvAnsOJ1YMOJK0BoZWNQgjHBR3DXd7slpnU3zM6gCdg1B7Bt
B4Xn0JcX8dyh6riCKNJqXhipkDs8CLQ8O5DnEUAwnR0NwzmEt8Xr/uU8ULtBQV1BxKMKjYKAHhT/
Uv7rMx/BiZiTvK1bIC9AZqkdtCyH2Ntfq9z4NX8I+4QuLH5YQybb9EUfWbMEA46YH17m9h1o8OAZ
ZlyznM8zXfBROMPZ0Q/64LYcJCfr86IKkzSHTkDtGAl1pistVCuj+ULXN28wlmUMS5zVGEoc/DMg
5jvA5AQ//qgV37zmxhvAt7e60L4yUSG/go3fdRNefzthOdnTU915AncNro+EpwsY1rjbxci2rTkP
SAKwYlF6Dl/Ac2kABgIthcMN3a/7nkqY6KdsfcEYhr+vuryHxL2LDffizo2c5la9w2uCZAC3pjeV
OVoMfrUsXEhtEEFmV6nk4OGiZSe04fys3O2uf7UHoT+WdeGuHW2hf9p6v7RH2ygtXGqLMEmk/nlC
ypyShACGPW79w4JIY1h2sN5tOTMWuese8Akj6M18NTxG3HpnfLJ7e4ciqcCqenqUrG5nRBFJpP2S
MyDJ6WErMXu8eSL9ffRZfqw++XQu0L7p9KNU0pY5WzzIybBOAAr32FvTHUCYbDLKuYbUWYfwxSVu
cP8fvSlnCixDw4lET0/2ipvNuP1FyTR2h0GgpNKZETcLy/fvNctP+dIcLHuRLhYROX27JrCPeNz+
LI4pW0qr3296URRswbi8OBhCn+FN5DjSrgHpHwGOf0a+QXCzok9c4gocU6cEWbttIsOu20DWQUWY
F8sG8LgOZmKcWghlOC1/bMw5UGcwdy6t65haObu1i/Z8rI3xaAFWNLxFw6bpTuxFnwy8T8f+izO9
Yd2iDLkj+jPQ9pijgT82Nx4VoTVmvRdnkILXGY9XXbzJiD7WamxYERV83Rky667G2XpPu5EFdiTJ
VsLsiq5OF25D+u1J1qWytaaLxRBgrtUl6FzwXeHu+9v1M6iwirGdSUfY7gNPtyZYNyy4ces1E+WQ
4klyIW/WepSHozgD3QDzhC1GtJQM9sFPqR4RUxkrtHEdR2zFIeJcRIfJML0T+0uH09Z07K2DDRdw
IxsOkKhZI2yc8IjCFVlu6c+zhLSM9psSI8teHusAJVLLFyNYLCJCRbheV5bjjqduJHzIsxUHHOAh
lQAr0MJo7cR1XPi/HiYoKxHxN0gJtwRXIKieAIYuBrg9XRqzfQSbwS/gebZI4RCnbj8RDRJQMqTk
vPCfuX2O5YjpfN3swgaEV8gQBlnKE5BzAgMU/sbqta3NtB1KUYsxppAEMKLNbi1bZxHGAWxDvI9z
jK0VD5PjNkNcAEia5Zr/om3eUwXvgzeUhjK4THTnQHWOubnDwAdL1323tVI7306z1+B9RwCv4DB9
YkhNBD72qHEyFItRM8ndndea7oCaQXCP0FHLsVBGtTZtVkqrSfkkg0o6URwE2SaBfed9i3M6TWlD
kFxMJec92IrUhO4zOcJa5634WCO9o31oqtdMt4DOPbV7HzOvi1ssPuOn7VpcR1fkHyC35hGFNHd8
16szfeLLr46ASA+gWKsi5APi8ZLhDkOCDwgQNNM4TiLIDhnuUPALBM9sktvwgNbacrVx7tNc4DLX
U7v4Ridy4MApsXakmojAwNpI8px3ut+xmE0mjhqR5wZK+fFzkouwFlR4tjcg0jb0f7gymFITYkCp
gCdqvLHsJO4oVCj3JTkbO9KXS0fPCx8AHvBqM89UHLDrBms1qqzRfzl4QcZF+J0ocH36Fxazo/fp
6cgJUMrxK9Et7uwn1AUGRylUchd6KwP8Rc0/8Kc+EFenlUHrajFfOvKZxhTdPBlhwMO5IdWjesYp
o4EoC747LoN0KkzhgbfYlJTU+uw10LHvnnzFggpm/Fr/oS+8QTDffu0dHcHDGTmiGXxjwRVfsMOk
SVcZYC5hkjJVfG0Yeh9Po2sR43MGXP7FcAKOSVYtGYjfFPkK1EMNb0dgEtTxott1ErsaVnwwGrQN
lZxCGCrslqsydfZXu/ABep1AqWqbQHFfqCUMrKxWX5e5jo22bv3GbhXs9D7Ie9/tz8483UbQDzUk
EBupChBf7dJeY5OShxySRufb5aCU8f6NB4P1wcyrFrzY90G4mduN6Y1z1q4YhtXjeZrrSaNmnRp4
AhYvaOBUxCMohVWCQfyOZladXnyxARVr6AeWoHBM2rxbNtPioOAMmE4+YzpAi3x3b9gJiKutaY1O
yztG7U28qKDTQG+qxU0AGdW7U/VhSyuIE2ThynSK6d43eruDd/Hr4ztmF+xe4PXr17GzaO86l41M
LG4Ug5z1hJm43WcYe+4wAwAlU/qUvxB8iERDMgWlfB2m43txhBRy7b9EC7efGTpYGgwu/t6u/1y+
Kzyi/TvGB9eAGT40rOIUawevxB7iwnwIaepW3W0vN89AUtE2Nxobg+fWbcYpgV1TZ9i26xLJZ1Sm
IGOBfMq8rYyhcsV7ycbBs0+WInuc2uADhGJm120Iq/BbiOoENhwvYSvTU3PCm15uzdcVgzTPoMZn
JM7mFYgDsqGCMz0ibh9Wx1gGBs/w1XsCGTNKG87jd/tj4YTHgLAZvNpnzwQaqGEs/vDusIJU6PYP
6mZg0wDuO6gX0yLGMAdgg687/IxzvtKL0kR6bR6npWE35e3WKP1GwoXQwLVoFvlHWygQ/RdpTsWG
XAhB85huzftMmCpaC14PHqBYih2oxPGU8PkgHWZFIdM02mrqBWLXonyImVCCn2byAO4LT1iyQQVo
M2OkzKa1vHtnaMZXR1sWbTPktewRpaGVKMFpUg52gAJE052vmTD37cvWbBcjBs2A8Oi5GcneV7UZ
nBEh1/OsKeKafaWghEa3GN56uXtw4sLJux8yJLAzc7cWCzpwDnMOkBXeszed/9W+d17pfQAfo55E
3PSoWkJ6MMNbG5423TLktpcwfXJfw6mfN33e4w+hXDEb3lTjS7tQaECfbNY6IPkbiNH93a8bXg13
VUb/CcmkpwpJZabM6tjsa21zSl1i3UCtzUiljT6mtVl9BVwLEFea/rty0IHB4Kwr0HjlhISwCKEH
nNDl9N5Y0Y+oC0z0QkUE8d/JaRyQFnKIQXbIkaiHqPIWtTZL0wAkWu0cWwUbnfADMjrg9AMxHgR1
yYKfgMCP3Km5umxlwC25QqDaqn+ASgCBZFGGJgH46+exsW71PjjLCAh9nO364K/0mzRqrWhoTlEB
I+zRfdBtPdwuXm4L5K3pQJikRgXKDa6kw6CMH0MlKDIFvc9+BMMITQQMGQfRVAMlIolkJwsiljf/
6hgcBN056tRK+BIBZ8mGuxbkuCauaFRd+Bt0fkDA5S2SUSNVBwXJz3bGh1N4V4DsU+eWHXWvti18
RmLud6TFTA3hTElSLxjJqyG+hBGLKbpHVEVs6LHfozJ8zUxqPiROLZz1sCvHX9x6A2ICwzu4VMTk
FzIh5h5Uagz8Mxa34A1MSUhT2+gQmWPoVpxunyR4j82kPlPSKngMqYgLKLAk/TbnSZ82IR8JeHGL
Xl/a/F1hI5nCsWjUIHzEUNYPTMmekjMUwlsd7umui/myS1hNeAFBdG+UGthEQ6ywh1DpQqXPmAj2
gV1gwjDlU4AAA6hmhsffA6dq9qEpa3Ry12RuHdDCINL5Yz4GbXdQ2BGsRSD1+1SBWURuoJtuQxX7
ZghmhasyxhOA+jSt/LtvhEKDM7fJhszsbMZVwo4eIDXgOlDUe3gDi6v350mT0w7gxooHmhX8B9nd
AOzdco34wxNucP6vIQzcWL7PNTEzJoe8usHJieFF02PNeetum5K7NO/tZ4UvsPypf/PJq0VPj87h
cfT1tZCdV8xLWhCmwCbpJKCwgI4BxfLoH4sjzjlomqlQaQeAigGHAy7KLOhExS8z85OzZkUv9Sok
CYRCpcUjgjBzZq7ESQNMu3afyX6BJQXRJV+UHvI/nLWwxJ59Mxm4oAEiluvtCqEdmN7wA2mXJDUC
5NlQRdEr9VqI5L6pFp7JEGO4XasqfM8oDbBVfvkl2KLoc+iqaU0OqwKTYmhzL1pPg5vzSC+RJKo+
3kbcChlOa/3aBqmUaTVZToezkH0Ca+wit+ZL8nhXRRtOyZLPDoUFrKHQIGg+RgvULsydLtF9fe42
InNm9E8DxKMOR6LRvs2qQAgpqE6g+NDY7ToYgkbXLsOCM2eC2gaoEfKKlwf8q/mkJaR9ApfZbhI7
aO4yBZlyeeQz3Ky3/3pzskXrd2XaVo3PtPpvC50UPJUj6y+6J/khFkADBuCS1j9Nnn2yvA+GBGh4
BbyoQSh77CASqkSOdWP9x/TrETXhEu8Y3WnBe1bR9NTaCtuOctI1btYiiAMo79bjCJ++wT2scQvQ
qkBqSN7bF75UKxr6NYnRGb08ADzIGvubp5HfoxwetrsnUJw8NkSFTDnR41BPXmjJIA/T/7Dh87G9
Y2bCQPdDjpTU80hBSU/kFSqvfdaMTyuDJS6d/QMCNc7gEEj54VuPUQU1gtTYRpxH9/5Co4ADC72M
v75pf4MPvFBrrHnlGj4G3dItuoOMi2Un7qb+CTrXvq3CJ7uGwyM3VIVyRP8JUYDxg8Os2TsBBfjz
gU464L5R0VeZIB3CKEhvQvSlPqCCwGMNrMpYQlJ4ucNzh2fN+y7TEoE1Gt1r/PBEuTfFlygEO4op
ZnitSorunB7iuoTVgpotafVurszfxTY/wJeQUG2AZH+Bnv/QODVA4jmwQBi7JczX8Dp6UANehnxm
XxKxsMaRjLl1a/vyru6OKQAFSXeFJh9WO0tBCPsQhAn52xuyWVRwnAsc6hE1XpAZXACq9Dez/Xq8
d49U/HgR+7oF0MkHYWrwIVDDm0AFi9J0RyQ9MEBVZqLlGp4HbHQjKb073CX6qWeMwSd3jJFo8IaM
wfLY8TsT1jQqhXgeMDGRS+/p2pCYDetUzAWLnKwrdw9S6UQ+KnNpQ2aO9EnnXXKmuoFZhf7Su8zw
7eC7zuP7GilSfaAYVo348pT2QSiU/ODimxkdaOG3uMmY7eIaVIRn73Vx0zvKsloECfmhT+aIMthW
hgjoCk0F0S/nB6KMCb00nhu+ztohhCC6o+EJjF+kFiLFZg83KuJnE3jg6TyIf7KArBnj4UToBcIE
yzyHbpUgaRTuHelY/4aVIxCgmmEzj0Og5lSsA7jKwP5l93ZD8XQIsfRCJ6+ne+eAJ6YQGXHqSm9M
oti7e0pIEEvVhTsUEtYjjGTCQ3vny4bcD0y1D0Hz7nDsm9SRF2TMBqbHCGJpyEam/QG1HGikR0an
IUtNYMg/ExQAjPT3HdkNWNuAdhFzz12DdRj5FmSS8MarwDoPT1kZJcwg9AGnsMa1S+/FOp6Qj42N
LicrNLpzfDCwTcPa2MRUwj+7FWRDpI4kONPFtiJsMfYbvJFZhYwsRwhtJueQ7iOpnMdWn2lNPnHZ
VpffpdnDPQ3XhMZSXl9ZB2Tgd4uZCZH4gB39bni1Md+338tLxwh/dBTYQuLggykJhi2YtQxMbGOQ
34ybU9gx7m5QbIWsh3g3e7/d+8HXBpgnLF/xZSlJV14JQvR+xrsMmNpIsfGb89v4nxKGcsw/MZJt
rq78rkbvtoT7YC+YOUnnRwuMkz1zE6l/vl0TaEPAw6YCDUXHYGQvvLhd+1hYG4h62R9L1WA+NYjw
VHlmkiFxIwnIGguWMYFXAg/QQgHEokulmJ9bqwO4Y32VLzSSwCGaI8iByZYdGVQyIAfhpUpY0Cf0
eCOhxoLYfLJ9i2mNxKA5tLqVuCPgi0/dgG4Avg4llrpqWchWPhQmQJmQDbtE9AW8ZKccE+p5ZylK
O8gggFzZcYKrKlAfyDuDsD3p2E0ZDo3xCeVWwGzOjmzfoOUgkCCdZgRxoWO6dj4BLk+IUzB4+VII
NMcQmJvcM21YRmbnFr6SV1eMSQES6L8I9uxuenhKumPgtqgDbLz4BlIWPrzvitIBxwznZyDLTPfH
y5fFN6SY0Q1EjW4RaP1NOBM7yxzP+hldSucKwDXvyGqJgwMHclkj5OCn5GC26TZw1awzXYIkSuVF
F25g09vkiSKW9YvZHsG1yKG/LE/9oaGSpefuE2j8jykXzQzB/bCEkGaJH4OcowzS34MVbAG+N3iQ
KhH/y5U1T2GS2JqWbAxQGP3wtKiizmv2DYFezdlS9Vng/c05KOD0oBFJFyyWdItpAatMlhew8ct7
YbQrpB91yuS3nuaTTw/omNOzp2j9+G8Sb24PqWFpzdIdU0EIYLgODIUwy3BoTVQX+C1lJTPssEIC
s5CbazwQrhg8YZSdTHbzIXRgEr7S03cA8dP/MItki2j/PoHUIJQ/BoB6HdN46msOJjSGt5wXq7hR
aU3rFhgdzxqQlNcamrt0y0CNSq9iRVY+UZmqbKdKy3nu6IzhNVGZLvSsgNF6sOfTLtggvhFmcqBI
kJfl8w4wvKv8pjyn2EERC/OasmfNI1zc2D2wrTg8hV8ll54Z7exMBQWn6Xe+I+Y14OV8qRCKhT06
L8AbOUsXkhZoYatL03NsXxDjgsoy96TplFJQuv1rH+N3Mt+HQZzQrS72dlSPhOtJXRMZcctmWoQ+
hj+ETJMdtqwQxREeGM66dl8LSur47d/5a6VtcAqZKMOD5WB+IuBO2JoLtpBRuIt6BEkjnC4UWzdn
myqrGw9Uz+SB7pwh+Hn2gu1Cz/vBqoI9fiGZ5eYexw3gH2ZRc+ZgiMuYyuKghEs5y7C6QjvUsqas
wUGywV8DE4DRjnDK3ih9BHyMNcT7pkrojTTvnmCAg044S+egqdjAwZ86ORlDxYR9QRllZo/q3f3C
qiLd+evhJ2zQbTwAK2A5iNP3roD3OMpdc/Rl1jP4KZKwljcntRWTbBgkewszWl6DnSggmPDwV3kn
Frg7IZOBsmrPOwAgzfYc2GFqDp+0lALxf6AYoCxQYMrTkUGtAjoF/4DwRW/6jATuaDI7Ul2Mwdhn
BiDznt0RQW/WD8B2GszTEzpxPNKialTZWwPnJVEMf8KTUxvUvNuJ+ohbx+4Ieiyat/eIYp7QJro7
gGCUJ2BD5aDqPLt5cO8zK8XsN8fYa7DrwmBvSxF2Dd7UJvF7+oyr+Cc8MYX2G+iFrYV8z10fRXh8
2APN8tON7n25b0MwKPgChDstJkfAs6em5qCavkSqVtY0QR3OZDfZHIJowt5h5YkzTPs8+ULXP2ND
I0iDVKYXq0vjxLOF9eU1oDphR0KsxyQoYt0l2jLCVXQE3FR8tHXwo3M/7T6nZJOOPmzN7qvmQM0a
oqRAClYRKQVbYHJCJc6OQYavvKBUg5xJoeJAh2eeP4WjwpssuYqHRoUAN9YXGoDI26ul0fss9/Al
If9ggdKagmfZR8jsL14rDGKOT1vhPKHuTxAFJ5dFwm5AVhQXDPPmOxRFD2tr9pXsRFyzo/EhQZO1
X5wG0IvKwb1r8kq8kaWX608fITsWFWIrE8lGSNZUrXJqFj+jxjoi9YxQEcGgfGwBTQDGJKDMN4xB
ilXBemqmRXzeOnw/ECKyHEzJie7/wODU5Ly4FcbLbAMD0zCGLInIoI+6rW2TYSF4aKhs5U8zIz6C
2JkJ7MyIdR4kAGuqEPr9PL2MDuAmW9pvCHAU4ix1COv+nVxjrY3AsD6864wFeUpkc+hVbYP6Tjwk
eCNHD2gtjD/1DotKWSul8QAS9tq+UlSNdEaZ7PVjNSdYDnp0gKIH2552zoIZsAL1rWLdCa81EZgO
g7WtKx1LDtNi8ZXaUVjdegl5wqXVh+nTAsAEukUjjiU7BJY7uklqBCQMkPV4xI2OYNNSaqio0kBy
OXNDRCkMRWF+cthnDI7pyYUSX/fXuBs748sYPxfRyVU4SrCMGcpXFe1Ya4Pex0XyxsyGToJ+s/Ak
br7g55HbGZYpmWpau55McsA1vArO2ce5RIvKgwhLjiJPMTMyVw+gT9wpnrFIRmU204DZh3kJ89qS
ohLvF7ZL4bHEjIby5j26Eqe/06/MRnm37OawSXTfOc0m2wsJAPidyFaNNahuhBpOOA4qfA06tGvn
xSvEjhboHIarUcf8bLA5BvLG/mha2BmBwo82UWBjsHkKMKGCSEqhdJDg5awpA5B9C8eQw8OwgUym
RKMrgjhZY2VEE9BESA+Ys1A3AqQKQGfgvLWDCMD4+UOgP2PFhY3AWoAnATXu7Y1YFFUJZnYbXBa6
8PSYKTISPXjrI6/wEfykYXdBzrHXMuHYD3ZW90F8p89a/zG8giTt0O5gkMUVZQp1XkDtSGjtyJZa
3AfyAt7xtjTiSBe3V/RpFDKsZ9yHI3yRZc41Su5NR1fxqbBQZteit7+Wk4XWrhE9tiaaIHTDQNmY
+N/R4vaHOcxPJpryIIXcch2b4VDaW3ZJMH8kAX2c7t5D4486g3CvIjBGxYs5v4UY9cMLu2ZjSmcP
Ai3HEi2+p3jqFmqHJR70rE7P6ZblNLLMuub9zCSZck2kcN+YGMC1V2IJ0oQaKvBQNRHwdS38FoY7
bQJCokagZs6Lt8g/r3N3C1BAbXDkm20NOwPG51FnZ+vBK2ufg69X2Zx5gEzoRohO4TnTGglaTqxk
kiMFILgEb6lqfdiiTW4rHhT+WBBxUKjLMNFss++FPAUpcY5v/1YUiG/qFeuLCcqhw9gvkp/d+87e
ZG8dFSMUFLpo4ra/qXz4vPSIu1DrgMXJQHF75EhiglTLnRzJ6KlbhQ0s/mb0GGx6t1C0wjm2O5Dn
u9p6vuaADGCU+MMtKzvpKnzqR6PgV9KHWDWP4ZLC2Hb4ZahHx9v0KjJjGcppQ3EPM4MU6qmTcoHd
I+sOWgzU1xi0ODLKnKK7pEJ8kVxKIKsmk9Mfha6MclCN0JzzGytGUmszgGLLKTs5hKYXS29gibQm
8mIDg7ukZr40Y6lbr+yLEOMt29ywT4LVZ8LWlgn61cGPkaz05DcV6OTOqbFVPfZ/S91By+md1nds
6aI/WjbtRLQieUHRZIcJW1wQhwUkohU3/OKPXg68EZ74sUfuu1lqrxkC2I/gvAx3oBcvwgsLy+1x
rbfvs5ZmcrDEub7YUSAQ7SGfWJ/F4A0jEiyABthip4fC2hXYjqjogNhUKjnkw9725oAkc4c5uMS6
LdJDAkSrW0/rPvuWJqcegys8f8iJ55+UJLw4ZuhMxIXf/kHIkJ46Qx4+iicOLJ4H1PpMRv37yJwY
uB16I348egFGPUboYWDjQ3GhHIUu3n+6S6T/AF4mY4Ef9j0VKoEjZGsPRCpeMKoWm3kRd5jdCRUZ
nu05MsAv/Q57xxwKLNLBKZkeYWKVyRRj+knhIhHr7rghXSnjmJeDS60jxLX86icuYLLIwYjYnyHo
F2tBkJz94PA1VCvIF+GyNGfy2BvAtHjIwwQSlVvhNVaEDw2Zo2BMLA50ckGWKNUuQZdtKggC1HbL
f+EeMdL9Cz5xlTWh9XKvW3pu9E5gfVDSFseF8MKEU/pmajfvleTVEbljOezibEjrfR7oWx22L3ph
0mqdzg6JMLNhQ2UejLt4Kpr+J280tQ6v9D4E1baXCoucpLVAFePV4bVqHdaqWhuBcO6UIFOEKi61
PdCNvM3zZUl7yBBN4q2zftNzr+u2yf1MR31EBqwOxFOI6FyTLIeiXe8Cn7P3iJ0QD2tE45/37uxm
5Y0JSmgoz2WJswJzEru+HQ2Zo5D3KbGjA/3G3V0z8ZucBjIV/AQ6HBpCERtt8LkmSXz6UAboRQIb
3zHQ/XkPZiypc32B1iVMRkFDZaEiZgtJ1WPnG38NFin4LaSMPCT4gSUoZPc3nw4UlF4Xcwmb2mWO
S29BcytDcLlZACkv0gwxWU7DiWfzBHHd0WmV4Kigf7ZBsULyvnr8bY3lwDlzeN51EIOcf7lmmfdV
KBEySwS7/jjIYtw9Fni8kKCwa469gJp7sbWqHFJGk1129mf7oRb8aY2blAJqZExgYbi1YA2AyIe2
1i9g9wePg9/8ZAUR9Ifx3RVhCodso0K6RFCZ/CyrVp169owbHcn5PEKqapyTIQ+QQc7pLj2GYB0i
S+A6ZgSar0ePtA7KQjtCn/RyMtZycz8QXDOgcLSoZEbKiqQ7TCASKveB8R8MXkoQw32srnHdPzGd
qyXkQBnW4YTTN6AtYumEXm0/MPuy1gY5zbRYXLut4UX+PjM1Wbl0PBKMST8sdH5Q+O7dhbmtcaaF
b1I4FavMEoXy6Mh+M9N5BjLfY1+5Qwbo5b1UjNmgm4GoynLWWyJ0hIWsmgLKsrhfP+s9Ax4lgRny
Q23QkK6BWM20F8GQlI0sVPXZY8RiRpkWSznXdFg1R2NZd2eCsWRYnKC8lY98Gj3YZsrSjcvyyI6x
uuzzw4hmT36Zu8y2CXkabGM+4kK6ktwvbQmFcHLS3B9eQwiAZmDMIDgg9GAlt3Na0pPhNaKTSVDI
xs2ZWiJg0VjzWC7YJr+Yz7hNJjyhb+epW7slGeGxqmGhzfbNkbJVcKscvVd8gt34RrOFvpbRafJY
3VlFeGfJz3lUqdhGWPONylAB3wHG8PMULgvObGx5otjXvmxbVVELYh7Q3fsUnw36HnjM/CaKihBV
X78VthoeRN9kt9D7z+gZq1Um45KZrYyL2a1HVD+t4BU1UWECk55hujMVZYQ17yPOpF3LOS1Namkq
UFioLqwBys+RMdOGF2bJ4AX4vz24S3p3zyCmxIrK3qPTPniF4d4ZvdYdVMi4g5hQQiePPCxpmBgd
IzQ8IHfEY9b7rNR2cwBcv553gaf1oD4S01Ws1rx3xDxT69QpEmH1TvJtc8XcSiL09nJIrqpVS/Sp
3uWl8RsTjcXCUtfue7DNsA59JjhXXTG/3mKpUXXvCEGHBmlqrOJPVLEQMtQgu4Fut3RLr9sX+vtD
l+kkDx+Rplt39IydC6TTC6DjiwIL6IOL1cLX0BjfgQoEcwEPlF7mFtByGsl9ZfQftED0MTISQRBK
KX3yC2v8oQtcqam4QFfYe1VIDxo+P4oABMo9+ubbSEexFp0BZvtQKRAhgyL/DJSgJ586WtBa4Efw
9I4jddby1Uhkqk28eFD3od69RFhBKOMPZD24Sz/UrPlyPuaJwWdHQCXDt50n92mPkJ2JPSeWRwkt
ODotzQAPmYRdu308/VBfHP0n+5hlSK60v+snbCLv6Wp7Wf+sroST9mhTbVcUMSCCqPiocoOhCgLg
lZ33RkAMpAsUAVshzzC6JB02MrGOebvlnjAtgbnWOaXz9hk3OU9WpbXgLRbeOT4tD0sFEbboqPKg
6VGG/rT5Rwq+k0CcYOQkB9maSDinWQZiotTHRH5xx3PMPwdSH6K2OmDAUY3V6TlGchsXmINTasyY
C9wZOx5HDFnAdTD8C+EseOUYYTGBiVkxmEwNHsUDvA/+vcJKNOx3vSbAXD4pKAMHN0dWHd3COhUT
rVrSCvXwQG4Q1t6IuM2zmrsPj8WP5EG4htkdRwK69kcb9xtYAS1BUzGXxTSdXNAAQyeWiRizbo2x
+WFUAJUwoF7w5IsSiScHbLI6I3SVonBrxojWjxQmDMBAwIhQNOilDffzarVzFjPBNZbJ4EEaGwlW
xE/cVNi3KsXWGaiUORy3ugW7Dj5n5XCooaNR8siOhleyH+wxjuvrnXp2hFohpknXZYtwgHeQDCDE
9OUFv2VyDFDkysi1+3JXj6AIRGUtPlBg5CiTBbAGouob6JiwfIQWFn4Q/XBuKCL40GKzLmnqionU
oV+Nb/hFnldNFhYr3hNUwFo9+TSKPdiwdwGfS8gdsgia5QCw7jhDfMO1zAkB0lli7G6vdL0kfZt5
gQAUSJDRKvNyIs7l3zaiI/UaR2oobCLiZ0+AVxoyDH0eQwSoPoNI2oQbBkC1NRIl5O9chg1M0gXc
g2/NwqPlicwYCr3Q0JDLNTAqoLlHQtZG/pzAOQOY3gcqHf0BWFnzC2aGMJfMdQll5+U/Bwz0DXFZ
ksW0iFus68JgoCov43l5x0cFNjlGR2AilYV+I7y0ObOP7N7Ne5i0zVcqdnMpEiS+8y49USUeeZYn
aGLMrz90uWgnYAuaIazuT6BRS2u94warIx43WEfBmBNpCChS0zOI0bMzMUUYefXxnleg5hQs4cYO
AbuzPoWhd0123TytwlKCbUma3PL4KNFgrwt0VY8YrHCEX15BPuMTo8CFXI1MhFWXzEZClrvjMEKZ
PoTbiCY039zal9kVfK8FFxxB0M1e//Mf//5//nP1/o/d5tq95p/d9fKPS3nuXg+X4vlf/2zU//mP
2x//Olz/1z81VddaTaNp6IraahhKs9niz1eL3uGyk5/+t9r3cantbtVl8EHzAlLprhhEWWYQ/OY6
6m+uo/z5Oqpm5nPj/LoMGp0LRYWJh8x5c2jDLmFIkUMFxbTN/8015bP/376bfKZfvtte2d/1W+N7
GeypVzGTYDrJpJImeo4n7okH8Zvr/c29VDTFNBoNRW2YdfMv18uP9eY9/2rXQcEev7s9kD6Myo2X
8DcXavzrF/vThbQ/f7HrqzD1fZ0L6RSeNSgEuOC3W9GCKZ/1m0s1f3Mp/c+XOj2rp9aSS6FiCF8h
haAMF5se6DFY9m8uJofgLw/sT9/L+PPF6ur/fi+tTR0O3Uq28EGZQf61kJlo+btv9zen8k8XNP98
wSIvD/d7k2/3s6T96YsN9t4edG9oZrBuhkf///foGnU5Q7+cSUXZvcvyzRVb9EEgmk9rdQnEBKn6
3Xf725upaprRapmmarTkEP1ypfnFLF5GTSVw+k+c3Vx2HbIGUUxBgCCFdAdh53fX/Ns34Jdrymn6
5ZqPR1PZX15cU7B42bV4tbvzTplkvzko8nv+5aD8ch1583+5zv5wuuxMuc7T/WxZuO0NNhV1z763
+H+Ij4r2y5X+EreKplEV+ZPnhQmodW73hEdHDsaH+Tdf6W/f6V8u9JfgcVZal72m8ZUKKqeWB/ke
OK45+YL4/e7u/e5k/CV83MpXfrndft5pvdP8WO25j/d7WJ+udB9/VQpD5zdfTp7Hvzwvrd5omC29
pTT0v5yL1rvRaO7L1nWg+A3W0YppqtD4VJuhL43ub6PW357DX673l/NhFOX1+HxwPZY8/TdpZ7bk
qLJk0S/CjHl4FYPQPEuZ+SLLERACIZBA8PW9otq6T5UqO3Wtj93Byu65lZFADB7uvtfu07WJUoDk
t6jxPHiwRwPdTY+mjmtNvTCQUCyJnhpu8JRuqCn/PNB/H8T3r9A2DMd0bFtVFO3uo50bpSkbS8/X
IiEtisD7CSnZViUJh38szahkP3ry5IVUD8pO2rMLAipF7VlBvb5ySBCBUyenyY6sTblBKIGQWqbo
IdGCCJp0rKMn4ozc3BA/b51BQwlbdOTBJBhog5JmB9EUHNFY56waJBCKB4vFP/W4eJee+iX73Adn
+EoppAopINAYdOFemhAJpruGUFsSqsm+sSRJEZL9FVa/QDyYdcvau5IQMAJsYwNZhKrS9O0K6b7x
FTQG1LJiL/Oj4RtSujVxIWlm0fRRECxaTzK9OGHSm9MQnpB9yzG9cfP5uSO6uIR5KEiuSt9C6A5w
cOi80hOhY3FyoUZSgeosKBqPuXzSP27O98+HWbnqAAeRMpgrCrcYUn/8CviblKH4C7CpP05zonda
N/cjusgz0dly+hBYcYp9w3wLyWGtloT3Z7h+J5XuQIlW+r4hetmjD2SzN1p2a9JQLcUMUfj8eZIo
3+whBotLthzdMhTZuZuNimo69el8ztdkJAnnKC2J+xp3E/J6/3Kou+2qsK0osswqXz/Rmhm2m2RI
Iyztzcl7+2+Hupv5VXE8nqKWp6K1zeXY4lCpezDsRSH/wVN9s5z/eIF30U4dpWaS7Mt87cwmSm8p
Mg/iZP54MMw32+Efw9zFObXWRXlqMIzIfeUeqm6HmQojS4heyWs/GO7RU91FOXqbFOqh4gWO4EKH
TX9J520B8eVfDfNXaFN3llbqGk+FS4U3i8nWUGtGJ/FvxxGr4LfDX1Fv+yiLLvn65TzEHg3xNEa9
u3/3jRRZ/XOU/amQzseCpxHpY3LomDeL6wpJKSrwpDZ+fnniE9zt7r/NCEW+O7CyvOisRmU50Ws2
kKiaXsKd8FD4eZTvbnt/DKP/+VC2UVr7o8UwXZDP30SEQUc56edHEcbPM06R73YHW48ummHx8l4A
fGEJSDsauwNn1IPX9vCB7vaG3Ck1U9Z5IGX1BGm27/iivCcqaQ/enFiSf38gw1AMXbcdw7pbQ9bl
VNVOyho6+13A5NYHt161kPw9tfxj7zW+cc9T4TcUj2b793vF/w5si1f922wv1KqTS5PZjvxmVYDZ
aFGZsrOfjyS76Cp48Jzff7l/hrtbXHVTGqkp85xPwlCeDi7M1jaAhx/lA74/qv4Z52556RfdPCgV
H64ETfckziqTjlaVSvmDyEn55o7HnP9npLulpabOXjnmVw5F0Tf3ahNsVL31J/12KMvoAqIIYgwe
vMVHT3e3znLNjM/pgTFbtyWqMt2lyFoTMniPvpf4ST/MS/tupZW5btu2VoiNQ3YpbE5wKAgEB5DO
SiFgjTcPHu3RBLlfcbdUykpxGpMV9DkkP4HukAV0vAfjPHqFd0excbx0VlwzQYpxO3R6M4jGiBU6
f/XoDYqZ9tMbvDuM1cyKL4nGt1JWlJ+eLl5HzCd9Fl9tsFk9eKhHc/FuF0nUSNlH4lABugJZlxIg
/SpXfKwS154JpoEo0j0Y88EHc+42kCqu9DIz2EBEgVl4IyIo+Q8SieJ7/PAanbuN45ZrSt6avMar
yy4Ve7eYLuHYtdj7b68QBukHsobWUORiHzzgg5ni3G0lihIlitmyBEqPxGLwEvW47zVjAUR9MNKD
z+fcbSX6sWyq05kkpj5B5smN5rJKqLwKUpsdChSZqBM8GPPB9LyP6Y9dYnaS9GuB37xuUL2c3PeO
GgwNKLS6PRhMf/AR73aTQu1Sx6l4wMo/TcEkRXSkJm4TPFNVoZr6aOk9+nJ3e0li5gel1thL6Gd4
yYbIb9zdJl5Ijx7r0Tu820tyLTGtqmbZ1Z7GmVZhuis6k1+zVTNaPHiFj57pbjvZX4/a8dqx3Lgv
01/ErZcsMI5uNAQ8/FyPxrrbTpTiUFp1zPuzaJU79bKh6GuRJjapPWf94Ll+3kbM+8RlrueKWZrM
QyHGC8QVTPhG0I3waJH9HGmRxGGO/hbwdIpuS6nCC6yBkHRQyE9fOVY7VJ9QLDluRcsSd2rpTJJF
UCJ/fkz151dq3of9ddTpWSkuMRjp4Yyofqb+eREHkD7wFNy95kMgGyB48hfqzLBAHu1lP89U8/4e
cM0c/XYRx7koxyREztir/qoLI8mjveTnh/0/ouf/CY0IlP981UXTpYoic8bakLdE+QfbZvcMQPNh
aeTb12qrmm1pjmmSiPhzpJOkXJLz9URY2fr1nA7N3uczrSd57+vBIz0a6G6p78/OaZ+neb7eym43
mFX9zx2l4+Fh+PM46rfL4bcHulvmB6s5lHXNA1FtDhx677QQ4Vo4n6LBYGU867TAn2keksOH5534
Kn+dtL8N/deqV7qyNLJ8faPVoW+Mjh6dh9WMAok76iYPU4/fz5J/xtPuA4jsdNIkiUfFfx6539nd
PRcAEf9fV2DbYCDNknUm5Z9TRCvLLsv3RwKIIZ+uV44SF03D/+88/W0YsQJ/214O+jWXVJthRK9X
F3tvR5Y2feCAfQPUCI+OHhES/P2x/nmq+5DhetrrF+tAyADazqLjDfK7S8x8mLYItRY/z8rvE4C/
Pdzdgq73p2ovpj+h0HEwK4KD9y7MtfCafbBRad9Pwn+e6y5SSA+nqpKusait0pmOcI8OPbK9uLgF
5EzJudJEdMawU5r+khxc+sSAdKJuREq2eccqQZhw6VOhznTCB2/h2030t7dwt9nE13MsVRd+t//W
FeAIgsYSIiidlo8LeuKH/fSB7zYcq067pm2ZTwLvVg7iZw1em3sIaP9HnAHwe72nbfnhJvBoXt3t
P3oldrpLlK/NyQ1RBG2M4R7JM/cI8M8gux+dyo/e6d2mc7ntZVM98ZjtQh6e2Xfo6BhqMFM2uK75
/+4Dmnc7jtqqZnWIEnJvSCur3kAUuPGMCkrO/IdH0/c7+f/OZPNu3znVVCyvBoMVaPWwvBGdZzat
7Q+jte+WDHUdk9YAWzUN+W6mXC66da0PfLKaCp/Uu43yAJWIaP+xUe+CYXmwRhXxA++npmrqNkOZ
tukYd99M0+Ki2N9O2Xpr9SbBeinYfYiqxpAwF48myK9GkR8Gu/9mndympaOIwVD4uLMz1fv1YAAz
A3G02Rv3MO2TeysacVj1D6bLty/WpIvFtHTV0O4jxuu1zvS2SOgR70kQjtc8Jz0KDS0esMP720eb
7KPhxFL57QS5lbJdJlqWsb3Qf7t9yfwupAKFXSLtheiKHjzddytPpZxj8AlllVX253BaYe9bJWE4
MW1a2hNoCqWHBedvUqoP58x3q+H30e7Oq/JyU+uyOmZcX3SKLajLETGK1quHcb5YV39NmN+eS7zm
315jbsVtdrkyksiCAJZjLCBIsGX+gxzId7vl7091f1od1biTMt7h2YeDMrACOhqZmR2ulRa1u4e7
87cr77dnuz+B2tN+75x4ttHkMKcmqvR6ZAn8qUl+c/Xl/TxD9O+ejjSfYjuyacu2fncWKPk11poo
PjIhy3Gzpbxao23pqKbS7Ehf2TxaWpzK5hzcxhBZincI8Hp9o7MW/BqkIfJBZxrbqoHWgs7C9gK7
MSBEw4KbeLq7oIcLfv6NFbHz3H9709R0lXYAzWJH/PPbl1J3M26RCg2gn49NeJDvp+lt8AvvFdbM
a7/yTmtMEYEaAON8uOV/t4J/G/5XcP/b1Dsmt0I9OcpxTRJu2I01D6tJQgRh7CQMX3TRY//zE/NQ
fz+yKdvcsWyWsklO9s9Hzq10n3U3JeUj6UO8fWlEPYyPY4VSerAfOpBV0NkblGX2pHl0PKW9W90/
Phd4y9y844eJYBw4v+2ZSKem7cZ4q4zpTQ87dCuHUYoaA3Ix7b2Ih0wK/WyBm+MsMnraW4WxLzL0
8BBo4XVKC1zoLFHVQDNJghYmJWEY2j6ncg+zZKLPbzTw6r4yosd9oNGeun/ONgfvPKQJn0BZQQIo
YwINwyc7uamfgTDeKYAuHFehp4CDbFKAmx4hI8bFAMbFU4a6pH8j+bHpINaVKAkzMBV7loNDy1oF
apoKf8+eFmDKNfj+Kq2+JxXlreBwXfD4EN1mtJzSi2k8y8tDHx0bBuMIeQFfnAnt8I4nE4EpjPKJ
nSMNCtbqiMkMPTqph8Ek6insUtZ0hZLXfRKk4XPwdQKGzUDvGpYhSE2q4UeLnqrz+VmhUOLJ70Ak
QudZWgN1QMFrfUAk+KTpGaFIGlhzjS5l+jN/+cIgC0K8TGOuTG0GeS161+lxI5CCsPLf0QKPYCJB
mTAGKGv72Fw1O7rTLRo04Bj9knpSx1nxHxSwgCEAnggJOej9p26B48Wg5lfGHBUnWNAs8qz8OoFn
uc6+BKbPFKQLLK+QlHEUQbC0+xr9zXG/7NOtHraLZAcfbUmei4dJ6ZHHpomCrDlREDlERB2ChgbB
m05jVCXecRiPaDiaKjRhLGitx1rsRje0UMCDpRAd4xAUCnQj8IUHOI+J5mTjiQYOqLk1R18TCREL
Au2RkINZ3q8m6UooVcoAKVvQCHCD84ETaEPD/KoZ4HCDJiN7s1BvJIjEUIU8PGe+Wex/LLy7c0Yt
T1dFbzukVhMM2A40nzbLJWysWTzNv4SO7ePnpW4o347omJph6pqlOPdpYidqj/tD06Trq89qTZZA
c0wfiRqY90Hmn/p72ImTclav20k1OQBOppVmWIFtgikFRQh01mv+kdDE0rPQu5/dw7yM+rnqWbqv
VU/K1S1BvgzMwq2+mq8TQm9cySY3bZmACqD9J+srK1V2McNCq/tKFm0BhkIZdB8N2lPk6tqqwjwI
7SX4fRrGaYWHIie4ZUwUevHZM97psUHrBWp+3fb3L9nWWtG7TN2bjheuNdUgW16X2c2vXhoEBlev
WEVpzzm4CkyfT3te9c8TnIiGOtg4XN59tpRetobR7Z1QA5fQkFq4WPNoIlwlNJybKpRJlhsD3vzQ
53kQr7jK7Eza1KHCAaJEMIMufJjh3u0ClYhZIZRMrjStJX2ChhA8U1AjN7u5GAEqbmSN4xVjb65c
MufSNOmbwAX7VxAdW0Fw2IOer/1kgFGRe4yBSpZhI/p80qG6IcXIDUrZ0JEO/y4ag4gChCewfkL7
6EyG6OjeBC85xk6Niga4kWW95dyEDqGADkGdSsP8RhIO7rcva4GlDKn0pwtFgqJXj2h6di+ouNG4
woMJTr+cZyYJkjRAvjtcfXubiLtbi7WtIDqhIf46vmp9C5DeAfSdPCihD2HMC/ySlvArXdRPYC1c
GI7I5qlCnL14J+Mt3vlIWhq4MvL4Ohco2XibDtJ1LSiraLYqnBqGV1rucfMjSkbR2LfgrgILaTCM
lkCkCHHrF0LpXvHp4CL0S8x1dNXJ4jprPiDPuVnfBAOGAcj1yaIyh0JnML713lMYH8gAHHbMcDM3
oEMEzw2g85WJ3ySQEUHSbfEMHh7BJXD+sNcJH4XCfU6QmwtDN7C17nFBdWMsYUiJawcwBoWmVQfJ
vLjDB+g7h4hObQx0jouEBYx/ZILROKgiUcr9uAhZ26vFaxGNT0JXUnvWUw4sCCQFqgIAav39awM2
F2vFFKECMDavGWCpmXK4EQEQFOIwiqpnmIINE7A7oaauT+xtfBrggQiEhdcGIgJ+fDwE4Yt+Vpqh
Vtwv9pNuJsuusZbGyU4B8/5lh4jTWVcWtBxLEG1j5HWI+/xicF7qw3YorcoxC8rfbwoEvgvzBRn/
ae587Z8M97y6IaX+DxoXv4lQTfm3PepuV9RP+9OxVm/sUTg7FhBqeD1TMiUB2Mx+FaBauPgQAZSH
ofGvpPIfsZ9lyI4letEsVXW0+2hVOpSxUiX7Zg27plKfKZOMhdReQafkxqhDsYtzXxDZSLHnPO0t
TyUqgFsyvw3o8FA3hjFIj9PjPigQJjbUISQvYVuA+Eu/nci54Fc7yvx0YvlzxCO/UOWHsJkVQ6L/
9wYu8iw9eDtbBz/GP3ehtGWAHtDDg520hVeo1XemEVg44k+oj3XvtToEhoR+amEHNSfVnBAZ+vDJ
NTABGe1fAUX0Hd3TZdfi9AuLk/tRpyNUI/T+geh/E/y/RxH03zH/3Vu8i6CPddI5aiY16zNofQAS
wwa717GqvFwXMTJO0B6pd9FnehHkZ5/d+dy40NMkx6Vr8XPYYGFwXtMS6bh7ZhiC48o14vDM0tGC
vAnr2/BIdHIj9ppiXn/5dAz3QJf64UFYrOh/3W65JckyFxdD1wxFs+/uLsfuXLVtZzdr+aU7bK4w
vQx4cwdMPCZdoGSutKv6JeyTfCmbwsGaTw2TBj4WUCda6DFFu7kqRTZ+U9OV9IFjD29m/3hZlDMl
NEFhzpp+34Qkw4mBYzRQve4QcLTIgHBk4kct1ECoWa65shbmO1I74D5ehmCeEKgvfyAuXOk1RifH
iaJ7ylmoMjV/6nN1dHx7vJ+VRKctOmpcSk/9dhxXwicjzwhq68ntglQc5oMFk2Z23nuUO8oNjk5T
VFKn168CJKEZoPSMgvaNuPD0DMwBPmZfmcDgDKQGIXS/2BQvKETtQNpyMNmjK6CeuDcE4wxmaPF0
+NS4oqNCYs/QYFR4P8cymvFXLCO+j6IasqLLtoNM6M9rS5NIl0OtGA03NfkrGR2p/GX9xG+nNB1n
fWnVqguLmybAFseVFK+O+hk5ND9GBEw9gh6RHcyVQVt9RlWvK8mwYRKKXK+v8edxzj8nGuWqo8wd
acbtxlb60sU/L9tJ7jVk6DvPUFwbqPM1MJ+tJLiFEVYju0r3TOn90yZMuB76utSLAf5Fw1vRl1mo
aPLeHOi7vQtNI5IXIS1Sevnq1PZNaXklAZV4JXTG486BY5MCDgIhiclg5LEcHF4jJiZBjA3ozm4I
tDhII7dEA+jdOIXt3vgCi5r81lF1D/IWFOKF68vBpx66a3J3ziqL2UNGRjw+HpZROAveLNxCb+H5
E16ibfs1U08uxnbqa9nabpaWNaRxvHMDe0sEEg0vYI3BLAz0Z1mf8qMS8J862HaXqUvt2muSHuDD
8VXlbiDTY82mOAcr5O8BrRC7Ye77evEFNvCIQE/h6HiOBp/lWwb3FhjYHPvry6ci4K/XNzTYH7ou
bMdHdkTEjlM4jFYiLAKPyUUNZBYTbxczmboZHGGvcuSzBOY5vwxZk0OADbHRAOLsHeKw3VU7/Oo1
zmWB+fdbBMkvFY+8S40N/QNofQNcfOPwUHtomku23ElkEmsUU6iMApScpu7iuDFAmRMx7irJtRhn
wdYrL8snlNPRpXdS/EMdWh/GwLoCHVeBibPPcs+EgXPiKpyjQ6U1PA3tmGlD08LRpZn9OLG5QaHQ
oxY/PSu9an7ja05WG6I6Z25fPxpwyf1IUPs04EcJLDtfHUNxR10+WVmncYxRodnvzmPVGmqO375h
miEo/qPLxvnkFFFhX31lojc04EeWCHlzbuOD/dMKxF64yICPVMQ9Em0/4GcHuEFAp5JgBANf8Jy5
E1Zfo1s0tJdm9WCHVdW/8mysYFPRLAclkKwr2l3iwbFlOo33ZbMm2NFWlwg2U6d4+mmuHAGmgHKK
giYNWZ7X0p3B9LsYs1PWuwxOU5nDLv+sjWUR++iHtskwM11nmo8OOcUGZ6ojXvcSP2/fCdFTP37K
ZFeCWp172amvakG2UKHcjC5nv9rsrbE5N53tfqCdh/2clwS0yhKXhj3Ys8v4sk7DbgSQs+zpp6Aj
PsLdFI6x7DVQNPxiGwMrO3Pq99slCt2hfg6lyWv9wlksoRq/LHN/gw0ocHjn5haLim83b3ax0fPh
x9LrZ1C18JyXLPZY5yaczXxO8z4OUKrkIkovgS/C++DQ7jCDn0MCuwFYUkvXfTrtrqPr25f7hBaT
S30aAHFGTOyQjlBSP/riFlygv38BNRAPYX6EQmBLgCCN90uOVdPxT9eggkaJMxtlwCC6klE9CK9L
76AE5AFU5PeAxwSRjLuc5LdJX8FMZH3ZFSFQOB4/g45PusO1oGO2ZEhTfMT6TbsTtPMdCRzwo0T0
JxeOwHm02Bp5gIS1hdH1FGOK2XOe29AQXjXcKvZvXOt+PiScv1JbYobpNmktEluWrd7FIvXeaiME
AfUamiVT6/qVqotInoCssV+BN1RlkH5JUJLiyTUNY0xQ1KzfzZzTurb7sh4UfI1ZCZRM3GrRsBzZ
oF2Du1ISuSSyUogKb/pcbzi9I1C0CZyq53L0KZ12JVE9twv0JdmoaH08dvLDTu/pSs9F1KGM7fNT
gh0f0Xy21JN+GvmHzudobiO/PLv2vt/HiFuCdKiHlhTa4v4wvQIV73DR1oSjZjzadEIN3hj+mSwh
8EYXz+/yNkhx94KHye/0MAP/VzaXfKiFFNdyRLcEKdI/T1zLrs/FBSeztbESsDJ+T8qoOuy66Xj1
sCH8r0Qsg9nkJB1D1WTNvO/LSKNMiiqFdglw1fBiZrlXubwlz/bmREAxyTNcG0Vn289T5u8Uya9x
kSYqKnuSc9/Vppb64bin3k+jGcV+78jBjv1DHxY1N1N8Z/vm8ucRiSa/e7GOpsoqj6mier57sQej
2RdaQrdUiRN2ta3HKmoIBX4PdnnvBsil4PoVTaWVpnjp6wlmzNdF8DHcFDgCYNxulmzlhW6MOG4c
smUrbXUd1s/6MvkSoDwMgQbxBjcdELtvZ449v5vxd6clucxX50klX3EkqsiAAR0+ijmFqqExyj1b
72ljA1GGNkoXmX8WGRU19atPlEh74M3xLFrkM9jWUDjsuf3BJvp823sDsq8OzaOf2u70wr1yVK61
fe8Gc/bDCkiQZENrFE0nBjgwzHCGNcXFYswer391tBXtvduOaGLEnxbxp3D8IFc4FNWDit5o9vRh
JdTgRGtPWxvGrroU9hCg2V+N0KGDwaF1wpghPvb5sdDOk/BGXXYb84Ok66BZ5ON0qgSxmwcOng1w
SdZAatyXzgvW62BNQiuAlTA8T0n0rNW5Oj/xajKS4p2HCMyDICA6tAG1sN5vaH5ajiwDss9h43xY
oDhOpDoPmKpu9wt9mE2Pnj13psTP7ozuXbgtgxN/ifMoIJcz+ERoJtRnaxmpGM0XvhZW1CbfUD/E
geSnfRRpS2t8c/h5+eCXhWL7FUHNe8rCYnYMUt/iiyI9mmLyM9Enx4G0SpeXdTOJZ2UIeGzEdt3j
sNxe5k2/G2C0izPJbXTZpZOsHzO1DT5ON74N6rmFaaD456c+7JNBvdsL1eV8nk2SpRbE8+OafsEA
rIpG/NW6ME0PX/iAE6O8EvmRb6nfss/0M+tHE+FHqD87UxJlI+3lBtWveVdxWTfH8LLGEf8SMNl3
6fO2tPmt8PKGfw2iCbLTrXfGDAYkN9kYUviQTbBoeKGCcKaF/NNIXf08lqCQ33rKLtsUO/lZwZCX
IkUzzEjCkamUwrYeHJNAVQJT6l3wT7HXl+u0NvonGvi5biKGgKhCzR57+Zt7Yjh66ehGwfT+LGbx
nFmMK0fn5SCf64B9vuspb9qbfPUsUL19frWMozX1S/yqoOTt0pfj7Ib54l7qVc3kenNjkPSYl1DI
agIZSBAye+hMANfAU3Y9w1o6qoc4kKpJ1PWspCfDA0l6jdmLKSyAdwQLUQ1udmgqk5MZXLPh4Zl7
J3DwQ6DTqqm6142zM8ZqMVK6IDkOCmBt3As5l24jFXgWmdWqF2lDrjTnLbHm1SYFz64ytYJ6YARR
SDLozNatLqhuWe97bkRO/5R5OiSO1+jssr3A4FCYdBz/cJXF/xkbTrCugthxypjxpTM5Vcv9YVjq
/h5+lO53kU/IKy+uye4oBbUzTPjZ43ZRIW0te1U6VPBljrwaRFU1LPnZRCKtW0Pxgu70oq2Trwug
F5XZj7JjAWcbmHAxbnC2L0N+G4AmiIHVr3p8GVijBDBD4UtayB/2qP4X5032kpMgIFhan5bm8OZh
kwX4qw4Kyg4qvYpw75maGQsxZhSwciBwhI7zgqmOSmyGnhmSahsQrrgtvKvWuwIzeTd8y0fmqS3t
wX5+nlT9dJGT3TECwkNEpYmMLRVmJtw9esdVYrr1G+ngtE9c2DrLmlRA1Yt3eBgu3vUPBTja3i3f
bqPo5bjS3q59ZVyPTfAl5ViaaU/qF96uy+viNMxXzHtm6n6Au4nvbNRBGRpLfmDn3ciD2b3bzh6U
I3nezFulJ8PA5XowuoSwUiDhJ5sLwepxhPE98bC6MiE/WZPKgwm8TqgpQSasAmBJMwOn1Tk2LESv
9kwAVcqlcGjZB4edtneTdCQ12xNwd9O1n896j/sl64bf4hf99X1XgUzi+13cCAR94dbcFgDoLJFO
96/BcdTMD5g/Hi6/7AMMDDBNyphiaHtWQJmEybIth+XC3AEYokJWbIkeV3Ak452u9apbn1V4y0P+
PntDWfYrOtkbl9R9WIQNnMgTuQzh+JI+H0M8EygU9y0fI9SNg9konL6Pwy4fZdgVJJjkCAIFWeQ9
oFHSdeytzkgGcbI0591bt6MiQExW+vze3FuFn7l4mTrXyzrUpZADrtmw9lW28QX3Nj7wJBpS3GTX
u7xdeCVTxy9HZEc2wogvdVmYS377w9vxLQ4OQYnD7igZHmbSkuTdS/TCtT1fcRcNTEg2IZkK/zTB
/Drcj5OJPcj63F1XShgHES9LeuGCkI4t4HjjOMbphkj8CxpOV0zrrfJ1PL+bUmBQ/8IWAgwGvvdJ
vw5BiZDRpVjKmZIHUCrNmfkEcRWbAeB/11ECMlYaGkNpIWWjeNdrDj0HYhZGadxh8TTxSfu3T/YM
QNeKPzrMHoJSUTTAF2JSvdfDPu4NHnGAEgrbbjZmugYhVyJc7l2+wF+hXkrWTt9YJON4R+qTNsYp
eQpwqLIHjRRYXPuETSZhLI0pp4D00NB80t8VDuYvMoCV05Ne9+FllOIWMOLDc0xcRmfyv9bEGImX
BlRBmF1lYxNDrK6/D+rRdcPB6hrsdUm45nTs2+p4f8Xu84QqmvtsBtZpI5wWcKrgpTq9HObTUzdl
OgEgIseGilIfcPx5hiVMw+fqwbemzMAizEd1OzjjbbKkVsKdpxzt1+A/RhLq78Q3QrGtGuOjd1g5
01vUi8bXs3dmGvN8LADc5biEkoCda1MSc8E+4BqgAbBv352X67uzsTZ84Oq5fW6e++3zNQ9uvB9o
6TXZTqrVosKa9S02IelEma0nf1TPlyFvYmGKWkwydl4VnqIyXPODwUhFWtPjrgNHz0lGrPZ8YvXi
RkPbNrUw3LdeTsPs1hOw8E+k5LvrxHmTT4RE9SwDv4Vi3mSTvC7AnNAIxoVYw1pEa/itAslcyphC
bwvgeKvy2X7VvMs6W3JEBaobOe6FiYOtGjxd8hX4vEAHPrIlO0EzPTzpG2ekjNubZ0X9dLkHubuO
IXJTmFAXSHNEhdBadQj5oaU1cERHOo8wVSPy29pAmafUgZ5h4+Hgg6vXW7whqwigYaDNGI+fQVKv
HeoLkj7r/PlAWbPz49QKMJ7uKGIk4fWlJSa97Djob+GFeMUA2oao/qU4+wQYDulcstESjouUQT0C
kP1AIa0Dzx8M26f2Zr0diKbIc+FxXfVIAJuve3YL2wVznxIlAFT9KD74n2LCobW+PTw7RHtMftKJ
5dgAex9icUIzCXZ4W2JDGKSOfxVhgxtNWu6N5wkdVEzli28sJDIiTPZ3vjIn7juZAhWMQO6XxAmY
URZnN5rHYRyRVbht67PbdIFNjZ3c4Kv+xGYuFiGmLy8YRpPyNflcQxsgFjNZHRSUVGbxNhtfBNSA
rF9fpg9oyj8Mf4VmDT0Y8WUew8SepBNutLtoo85tqp+X3q3wzXqgFX4CeCsKU8M7s7hn2bDZyJv4
SZ5062h0+Ig/pHdYcOkSIqN7mtg0opP6pCVgyOJ90Xbqxn517N6F1knbU8ZZeBm0/nnqjOp5PZMn
yUjfUpp+NgD/4ib6Wc+5P1S5f0oHJq4PnZvy/Apxj9/gxd6F+8I9UxJ5N54Ibop18ZEtcYy7vl7z
PkEOKDwYV/6Fi0GyTSnAgPTjdOcyj3PCO21IyfIKwpGP2r7WMCbMoTmM1x34ANk/oxMPdVowmMfV
VmOd8/f9ZFiP4hmXmerlIM2OybI63DgdfefJ0rHw8ZRipsFYJiBn74rn52YTZZ6RYrSkDLftonxv
bjNme97OVXkojews1OV1+Z7qQQYM+rksPVZJqbryZ0szCsYfRJ0vWlg+l7PqJTV6l1nluHHcP12X
LdBe4iaOMBYFbh/DZJEMKSksKmr0nJ7M4E25SzYyeeDWa2iQebXX9rh6l+GYR8AbfSkKqvPgtuAA
sfyC/JrjSa8UqPn++zUA4xer8MnxHpFw1r5JaBo4U+4mExumo76WVzn8zUE+MggtlGX+puauPr+E
Ngl36uHu8RCe37vpASqme+J34PlCTsFFuqgm3eiMjZ1QklDdxP9ITOl2YAcrAG5YcUbPFt5YHIDt
O+Y37KvatLZEOT6jmHr02TMh+E6SscXFUfeSjbOMZ8eZTKsKu+lElN6daTEqKf4vS5qKss2539E8
FPlLQgLLpbCd4FY3dl5EKFGBqCZHH8pveb+cHIbtANvOrQps6YsmHuw/nzhCXyHtmsF5Lg2L6WVr
xW6HCzxMcTCBIB8BGb7kr86i/lKMnnoLqktfQTr8zqK64VIY9yTKOfA3yHOeveb911N1QLlJ25BF
IZBAU+TgHmNS9ZwlfvrJ5m3OMWyitESSc3LhHIRhz2sdc8tXoI96zHprdtFcxxlCg1tBUnmi230g
4fN4eiPz5NFXwhWBMuZx3BTUU29YWJPNApK7xfpAJrTGs2iSvnJbXXIZaV6v22p73tZrJ3XVm1sX
4jblkPNUguthyqnRfoo7EQWio9deqFR41ZP1orRuEROUu2cgw9sb6jzAkARiFKXn+qoaX6b5Ege5
Q59TjcOsAiWwgq/Gdpf0KgHZJdVZvFxX9eIwylZY3gAIXCjb4rWD4Qr7D5ioOAPJafEeuUac+Xi9
E6jSXTltq3A/q2gpc97Kj/oDe6Bn3GkjL/rllMUv1NFYxkhszzn+t14Ja5U/c50YGFOyw9waOkIT
ain0vlC3wx8XojHRMM2eq+M717OM+hC9GV8GcUe85W8SgMWOy1bsWB6WhhSVdELfj8NzO00Xx8DC
0JfLSs55jc/KVynec497O/9d0kuKh6YwaaCbQOqZWBiYXItaNaRDiS+iItqRAgvQbO1eOdI+OSsv
JBSobdHsSAcJvQnpoFNEZYGdy756SRxyK1C3oB2FSXXlYpBq772CokTjta1owaF/6Yyr+9ED9qp8
dE8d1D7OvEUCYGdR4IfEv2+904r6c+CMvRT7Q36ZcT04F0G1aYbWR2otgH4Hyrv9cmM2YwC73nNm
65V7gY0YJjMy+De6FSjVG72E+9Rz9UKQPey03g1e7Nnj+lY+de+1FRqo92G38vvEuBa6uuxr+3BP
PoTb8C1wrEGahjdeIv+3gfJ0aryEvDsJb9nHf0XNBhjjXTzKPBG9fRTMrF5x9ZwDvmxjGfglKWVQ
c/N8HL87im+BCn+rB+murgf1wSflzCsS5W98gkuX+syNmhxadDJk8wNwZrjgmDHhLEA5D1shtivK
W1K/4sdzI4LFrLjJ1eMeRgzBt1pWYK0PngPg/q0JyVmxT5O+SOhMwib1OmGHucl+lI8NZ9RZgaEO
VGd5AAnCFnnBni7M8Te9zCUruLVeRS7HnqT04R29It9eij6WR4fY3Vd97TA8/Rdp57HcuLWt4Xe5
c1QhhykRCOYgShQ1QSkiEwCR8fT3gyfXbne5B9fHVvVRqxsgwt5r/esPqZfHe2tY6KSePYCPfUrM
EcdiIqAffjK8pdZOZIyQbxKCikl+xx0h9zuqeq5C67WEH4DosdKQ78LS/iOVS4FBELPaaTF2flO6
JSQ0uD+EIbDrcWH7uRGOesfI/Uhd1pAhRofxJOPMigQ0hiOdzQcSFJgpTeT1/Gy662S/4Um+ezTQ
WnE1yMR6bDKDB+YqRkdROSr1Edj7Xj4pBsP8bY2JO0b+G/5Qzvacr+ri2ZB9M97T+/X9IqvWrDbx
ALZuQq7hSTLsWvCCapUCdwMNPNxmbj09yvD0m9WsWA/iQotXAuExaAfZ5iikPlkBlHH+eRblMfX4
yHwE0Jv6HH63r8Jc/E27FKdnOEbpurYOLW3tUH7ei32jbYRsadJJdm8pGZYkNSRuTLVfbVTlXOQ3
0zgEzWVCfXn3H4+NLG4sKgh4rvusrReV/MQViNpnKd/U3cZgdyNc8+cRAfKcJWg4o19j5VM+QREh
MbBOnk1cjTlF3dEgsTEtEmgWtknr9YnL+inT2qYeP1abH/RYbE/atAozT2eTzJ4bVh7jVTf8Qju3
dEDhsmNslV6l5NpSAajnetwXxkq31ncYl83STN7G6ShPR0G6FNZBxKVePQv5MqhOBdCvfBrb5d1w
+odf42derytzmcCvhKBaeDlLVOon8roz7WF8E0CiqwvphyTJDD93a6+zOeAvyVJOAtK8YTSBmwIo
CfGKv48rnRHdye3Djj1ZgrQ9MDc2XLG32ec1iJ79CrtUEacwEIin/pJsyNC9Gi9puLdSf8y8mNUH
/h5LL4ot0i5FX62djPgagtnk1o4Zi+BeANgC+wBTbs3txaM5ejWwC/UlacbiKtlrk59l67vGE+WI
SHkws0Ub9hQQPWd5Bi3RgzZkKeQODAqZxO7GS9mAIf4+dgIdYrisaGUZRWSeNdp6RNCkl7JTkBHQ
O9rolpOdTVATF+w5me4p2CrAGYvWsr7MrbU0OPfGyyx7IgKA5Nf7fPpBBmDgGljba25BQal5Wrp+
oOvFEri0c3NV1b4mr0manMzZs7aWFhXjEeJvLTeC7lpxRf0gcOB99F5iuRXToK8YRgmLf2yH0CMm
L8LbV3cny1YocXRPa7d6w1+xSoVDpcAT8ULZwRT4XnuluDJRc0Ahk9a95HDP895mAthljlZ5QuZS
38CsNBNHmhYKs1ACuWg4xkWX+gV/IUgCkVvYv1GV29IO8KtkAV1mXPbRpc8nFXvECVp1WWfKH/0w
wdWjioO6bS30GJduPL89Ft2A4W5iCyJwn6tggUEWW+EosaeqCykFyvTSgaVhMTMs6afQvMKoAd/e
w3lhr+fx4FGpVxj9/BC4S0RtlwJWrSTyv9hiHzsLYiL1OUZKP4Qvdj/jsKHwCDump3NVULV+Ya7a
Akoja6fwPqMpiCQ/q8v0BgrWdoscjvSX9N2AJc/prXg/U1ycSGWDTowJT+qW39ozMzohsuvRGxVb
qmwVajJUFCJdsKIo7ek0/ZBbArNL+CFQ2FA93jb5c/iJvzJS3gB4ondawMTH0e01SO3qVp4nAnvE
GAKrTiZJ+NNA9PySGvpnRxQXAnlVMA0yR96zK2o3bSVsGbm4CrbO5pNAFoqwHW7djbJA/jH8dAcS
tm/hi2NYDWSMYT4e/dkz7Xe0VX/ad+Mz3/TXuecmt2JDWs9L4UXPxQ/ayvuxfc5uydcu3xvbBIJQ
9p1vwnNyMRmnO3cwbqoaIA/ygWiHdPsHgjrAb3x+M16JOTBx4mO4BjZEjdcsGGrw7/0zuoA8l7zm
2RxkQ1Hw1L+xwaovUgwhACyAQqcEFvT1z/wYSgtWiuqKU/FLQqJduTzVx2QBWUS84pwiL1TTjraU
pcEGTjzbv9d+KJ/BTiDjmj7Lrd8HEGBhHUKRIvlS85i6tHMKCXhRA3TIM8zLTNlL14MQhYkPPX0J
rwUY4Cd/J1bhs4ICeoQ0vqleLPArJlEc9e6W5awh8eHsIzONKbxspJcdMb+b5JT5a4McQhJ0VxHB
vGaEHeF9FUNL/yw/u08TFjspfISf4qBAVAwdaLSyLsYtggnIHAQtAYaDvCfPXNDpQEc7hHN3PPZO
QomHH8Cw4dciONfPSAncO+Hohg9PxvRQoIp2iIQH6C+BYLVFAuO3mYsyExo9/CiALsBnzW4MCohL
EvrC7IWtvdPpasIiNUCX7L5eDE+03LFw1ala5uLLK0jhYz2u3QSade5azM8KNtA1HyP5BPI0pq1o
MdnxmEAYw/Uuv+inQXgrm2XNKIEB5/0oRtexBq0o37rhtRbfh+gli49K9BmS3oQxOKoS82RgF5ku
A/Jz0RUMvjDY5odIpsb0qePnVe2MYB1VTMVGP74l3/2peRVg8rUv1Rt4TtU62SeNurJRPkB0CRMY
CQHSbXHgPnsR6R81Xb9r1OtCWtfxKtJ9OnM1OZWdn+l2q870jzZ2BYJVh7l4xhW7f2qwE/f4MgGZ
pzafAK6HiC25bmdUMV/pU7aFOz/RgpLWgoqF7iF0zTmHz7MYZxsu1/pOPr22UFFKwN2BtQOWTgLZ
X2V8JHi84kBsRuhEgAwVLA0HQralUDDaJglYNIjcMHphmALwQEO/QFWG1oTndt+c49vjO5nDUYyt
usNG3B5ehFUFRvBF6oSDLmKZXkueNNPOmEMFrp4v23ceKli4zzo+zuS7TMQ/2C34kXzi8gQEHyNv
IZWY8FzTCyenIfybPjpZajwsrMbmIv7MLSIXfuBWsBFddOA9gD+3fDa+rHKRH1i/WAChx/LskbCA
BeZHcMifDMkTuY3dAmUG5CiGtwQiUg/YGpqc7+rjjpAZfPL4eCXFY2kcC9c8kQqw4/o46ql6T5mQ
ty6NCh9FzZd1ysbp5eKO5qqhVF02idugS85XgrjJEneAgwrxHhUKlRVrhTeRV8fYjCAfQuo/gjdS
FzbjRiFHAF4nOA4/VPhCsqH2F2HtY9ld21N6HPCq19gDHVWxzdfpOacd02xiHrl++Tb5KBz9A0Jm
tAkvcIdX9+UMOmhHODGtuCDzYfoebjTOdCmPu82FzQB4SYE2/A6KO3FX7Eov9ZVWr1oVlwdCCBZS
/D5opLzxXSb7lBwWmJo3aPgBwgQCJeJFU7sApD18cFzaX1mEyS1LiQAFoLEZiaSv2g0z1Q3jv9XA
RHQR6bMaqZ2jc17HAT9Uy/mJTsM3d9AqvGpcMGlmVkpDBJRMQDyBR7nbwXGnzucmo1dgHAUrgFE+
uAUCHm0O0Uw7RO7oeHb3z/FcPY0r9qPN8Ml0knYznWdiB/UdNrVKJfAFJ3OYoSsEFPCKGJBCg5YX
GroosC+WYhISnlCndFfpw1zSSwuSzaZQU8fBAGvAyP2CmD+IkPSRsYM+y7yybJlnlek1ZhQPL4dX
T5VCb01a4s7a17xs7Hjvna+90qn3EP6fi3Wymp7Mt+iSI2o4onZhMabHYLzKc0UoK5Pe4WKetMOI
omjL9U6vQNePV9bb7NgxIgi+AL2CY/5m7NGYnaJDuhEhJDqoUPTF/G9sS5eU1DLqrU/ehvaq3KSn
+Bo86y9gJPQ9jJvhjM4Eo83gp++8+LygrB4olwig4ZRq0CfCAccFu2zJrBY8ahugtjKc0WW+uKrW
4AYR0NvbA27IVfEgUsBRoC+PGWk1CxYmDHnDD75YW9m2vGpHC0yZcz9UL+2PRqostE00cc/1N3hn
/1w/d2TkqM48QCDSLmZY7xaCO8AUiU9tNZNS5Vu3SY7sgYSMmG/yWWSJoa6HnsZ+Bsjq5pt8IyLk
i/dsGc1KaxbgyIAYD5GGnLpD5vWkhLapQ7jn0Wv4LRNMDYOLaHrTrsLdfB2QJUJmJBQH2QJyCW3B
liNPKw4bD04ruEANlbjre0cNXO47oTykPQSmpxdOQ2o5La0B6XD6DF8eSHy5+JDV6PNJIgHMyuxO
szUuErgOCxToIwEdgJnoAibKtoVe2PjwMl9RJge436xsufba2ut4D3Nq7JXCWK5eK+ah8bTKkRqb
j9NJXk6Ek+mVGhQBzwK+w1SVhxYYPt8IuquLbCibe7IUh21WbAudm/fS3UH2CCJQnUF1ZMmdOtR7
ZrGWOrfsbhKEPoDRfhF8QO/Uyh2lAk/nhKUfSSEUgq0Xgd1e5N5poIvxeLLsRCt9DYIuQxVtIa0T
MeqK0vreLnmOxPcuZRtcME9vKK2/hTmwZPpkN0p/LHQMVFAU1czJC99I3AeHn8i2AwiCO2shfCAA
trATMF1lQSYim+PjBCv8wdLGuPSm78nbYULCXJzWFQircppPeZcCP3R+xThXXETMCJCsSK+Urkrq
zWlEhjdGXlotrWRjlm4LBszuRVcM8ETaE8hSexr1U0UeofnSN0dT3fXVU9/sI+JijW0MXFxYt3g6
Q9FVyYA0kEQ5ZeOEqjeBmNI+xZfg7qeyG+BuKnsxeXkIf1BcAn8R5e7kRNKwcosuGSrmWwc1nBkf
Lr8QgohjbneqtoZQbwTgvkeQE9PLBP/e+T7bR0uSaLJUyF4Zll3hdWzJ+HMWXhzfDB67xNUMt0Au
RD1ibuHdcsgJk1UGX0AzpBVpy1x2Vdz39ly2TJ8ryOQ7v6KkY7/P+SQkarEow1hFA2C4GvW1urhr
SD4IhUIXURd+ywoO5AOlAKmSdtSSz6A9RuNSUq+d4FMksJEKTk3HQKV6Cw9xRK6JY55JJofidOUW
oESApnTiN3pQ6p5Ob5mWa3A0LhOfVk9sds6wdLTOp8DvPxKOBYEGRrFbEKsKjSZwFPWqys9x/dQj
/aptdhAlmSUDIwqqwm7Yumo72AeRpyOx5qVqD1SIs7RhLyCa09HfOGbOBZuD18vvdhYhzIUVZ8OZ
88kgZutXdSPCXm2r5RCiGNlbwll8XJt0n5ReWW4zHuKkfL+X7yOoYP7R0Q5M8ZeS7nXoTlzCb7BQ
Ltwc7Q6+SAgBS9I3u+TAQB2iRWqzrRWH5K38FtlwqkV7n/c6Jjf76f1xNl7Y2Ucket/ANofmhFSN
ME2SBV+ME2O47GX2iEz8x5prBcbNdfWUd6QuP6PFvJPXc6GzzqwDP5tWprWryp0Kk7nbmMfj/V1Z
D+/Dfo4fRN67m/16oOc4IojcggqKyAtEwQYRYa0bHZOLcSAm19FuoeUNjNcVNzzGK8ZtqANrFHJs
/URsTrvHTt3Xa/kErHMctrFP+7pXl2jRNvclfd9GX0qY+RGBQrmRH02C6vpNjwhu3DyerRUW7S+N
XV0FEnFgcdniggnUlojxBT2wM8saST8aXOOWzafAoWfT9mjZLnzYPB6OhG76VFRLsF3tkn6A8gob
6Sv+iK/DUYdWfK0hxs+E2EWdL6anxyslHe2qyCVQVlDpdtRJylE9hx8PePGUfbjPExGHrpAp6Y4V
Kqci9Yhi4sRsmQTUfNVu2/k3UdE9Jwt98X1syAFMjwEB4/NTtSwO62DROtQ8frWsl8UuPMEzwLPu
VBzKnXCzjvVV3Jto9dpNRRUtLmuuSPbGM9M9y06+Cg5kh7kITZ6JpGWoJaISbFfhV/M+Z0BTBzmE
3ME+PpFOK5EWOTC+v536j8i91c52INqZlVwg4K10sCd+06EcDp8IpfmY5F6tZ5tMoH54S+HeWLy+
Jc4BiiD8PwB1Ap2WxhebOnWIeE3ekrfwiXv0B0MT5d+UfSwRMCjALkAUdTRy/6QAR8Yk5XHV5BeF
rCzlq6BYhAhM8THCNw3Xarer2fofy27amubWjGHErYTsuby/SYRjMpuSb7L+peT7OLOb8CSWt2F4
r4V35GI5G5g0MBgx/2CLoij/poHPZ22RTjDrhGTzF6mQGWhTGckG2vwV0K1vuYEX75oPYR+e8m+m
128qjAdaNJ3IPxG6nAwDAmCJnVBOHXrCFh428oMnkEe321aMyKZX8zT+MDZeDzMnzWfUirPL0dhL
e/HQrJs1yNm2hKMVXKAj6Tf5WKJiXuHMvEOhUy2kyWFAC9F2S05XgO8AiOS22fJdbuiEFgx6ORYI
0E109g6aL1K/CoZsi/F53MFl2IfhgpIXYGMmaFqEctR4Ag7XNHUHRqqYj5vQiPId9gpwZbWFaHsg
YzYiqaW5YoN2YDDCMpI2IRwXZQ+MT856+C2ca2zbqhPCofuh2GGlAJ0JlP872AZfA/OvWVxBfsFG
piT9iJnkp+v21O6rPeK8L3CkT1o25lz0hutuJRHlPsJBOkNBont+wuJjW2AgsLy/mAzCgI9RRIKC
8pmpv77QiyUIAZcKQMnDccXIVQHxmLIB8gKETYZjfgonHBgqsgoiB0ymJ/SebRBuL8qKfse+0rZ7
dp87DrY9EQ+wMoiDGBxyXeEKY3NQLuQE7c6MGyWuvCER23m47nPvE7UMAdVBRsFa77CftLCTH0wH
6Wtg/t7uicsyFNPMA7IdrKd437okpVabuLZrXzoKfkfwMjmv0rH4mG7VJkzBIp17aJvXaZixAJm8
apQ8qPGEGeIqO3c8t+v8B5TJznbZTtzQm6vXhBDx4NyzGZ5rn8XPdK3V6D920Rt/VKB3gArgyPDn
BEbUbEAV5Ll6lfl3VwKCID69/RBurGYAkXzNvhnxJ47BXJNagYyyPxiazRrIfypmebFMQxRJ6MJQ
QP3FOAp5pFnofZlf6p92L/kiuzF0ik+6wf/5zzAw7V/mP4Yui5pmyBI0eTKs5jf8b74oYyU1ndZg
W1PDRP+xkCuCRc/+A8JHg+oE8Ad+NVp7YEyUPs2LTtGNpQOxgHhPMHxQvRqshJy9hyexbGNGgaFH
7pW7/APshBstlYseHJIF9uEpoVOBV8MgB9jGDqvwSuoqyaH+HUX7wQtJUtto//dHlDTlN5IHWRIN
GfmzbLK+/rJMWelgBI+kyi9j9x5Ux7v6nKqnktVc+w7VDd6fi5hW7IFcbOKMLfxLjIg88OTrgSQj
fZbaZV+9ZMAIMWuORHeMAiB6LDSq7wpRcMNUu2TIX4xuCz5bvKC46iLUXqs4vPXS83A/y81eEM6P
4ZR2e1PY0b2n3TJ6oMOjsNeKrSme8/6rtM4FNISyPpXtJtJXq4d07KL3WHttsnNUviXNstEhDNPz
99kqstZD/iqZ60K7DPJZfrzHE6o9ikl1o6nfUfieUcV0yveYf93j53x86xIQFho2sTurRLq36zuC
AAMk5cDY71EvxZ6RDxXlEpJWpj5LM03w3nmpdk0zfr2ZLM9i4JOt0/vTRNuIgthnCt++Dys9W/H3
wbDOaw82BMinfBPpaGlVp8qhbAdPGDbKq3pKwcKV+2FszsVP8T5NR/4/p4oMTm3PDQRc3GxP0K7D
PV/S9zpbo8O/Qx2xloQfKzcBD52L+DMCJZj2PVyqJ+EQW3tpeBoevjgdMvRVKvTsGC8A85C26DSY
jhU3gcBTUEFoCQpTZAEaSbiTM5esVv3UzbN0H1woV5da+CyKJyvw5OGcM2oE/OuEhWb91Ne22bd3
XynfdMsZ+iXYUYGHQX8NHmepWSYPf+KCp8WXQq9cvmTM/DDpgE6hFdzQU3P3JnHTD+fRvEkCEEgB
UkJYe0SL7vejCwZZi6dJgTgEXS7ep2xClsV2FR9gQrfa/MPQ3mTWdtkJmrNYbIbh6SE5GoRf6hXT
6TUP7DPIlhUROBRe8CwhyVIQayfkLrU7kW0cLiXJ6c09KHXF7bHcOjhuErrKKjrAOeBKdPJVl30a
eVpr2vYUxQShpbqTG5eke1JYs60zzakEE1Z3+uQaFvtW2CYIrAL6APNFZzA7LBXMdTgQNuBYX8Ct
hLg64RRZYhKu/zxWxTR/i0/E/IAjPDD2QR9G5/7DYzKA8ZvLiW5ZHaAANcYiKi/SZ6C+lpCTrP4J
ek6w1HfK/JaFZ+gNkvxdD28jHkfBWmrWM6bEjAPeh0Cgb/LWVaew/sgsMLYTYAncnG6bwegRYqYN
dC+org4aCCrPB8IWEqTm3mn61lNbo8lot4+3ouSbTFMvcQLi7jRgjdEiCxwGh+O6Uw9ByLzoeZLc
PHVSaysIG4QLI/O5GF/5cl2heIuqdZ1/aPoujdYFlCU8mGiFQv/ReRVQZXvUJkf4qGXPgP0BXFOs
RnJxYUTckcUSK5jbMXnM79IlEmZPlL51sx+zkhhWzxwE2PGVEyDAzVfZh2q95G8JTNfvlgX27qvd
idNp4OB2fk83oi5SwGwdtfy2g8cA5Y50Tp7zYcu0r+jdonh/qL6l+DmId4fawsyJH4frQZvqKRdE
uqgNDng/lYCJDcEykIIHtHzaQS22mT5DXamrCt+SSV+VfE78lN6T/Qt94pmv+dugfHTla5eDbuV+
QEySuaa45WeMoZ7pOIq27GpmcBjtSR/9BNWM7yfiJ8bMyHnL92GWkcJdLzsvD17EHpwhZx557uTn
tjnw/igT8bmJMxMG3AbEYtYX1j8ZTO5nJfeH+wsMgebx0Y9HKXCHEVxpK9RnxNUjEC78UuX+EsNh
qXEwhbTRRRgX2xNTS+MFbSHkkxz+F795gEzBlVWPAQJwUmYhbLCItKgAsKeAVFHg+XSduX+olsWZ
tf8YPiTAx6K7pkgKLuVbv4K27A7X6WxBtxOAUMB9C8ZkThBvyseTPr7q6Fi0Can3Wrxv5XZlwcGs
aJM78IGlIj3r1s/A+K3/TJJTIEM2e737xTYPz9F+OPfsReK6NVaKsW/rNe42IUboAntZ+I7E4T75
rbWL9vGteZly6vfsKOGTsUFn5ME7uz+8DO0LEai9I53wzEFzaY3cMTw64Ew5tbEKsQr8QrJqSOtI
PhVsovDyDKQD/MDwpPROv80FCBCfE5yJF9x/TgHFY/0hJGusY7QH+yx0vM8UXsUKUnwdPwuIGsod
pxxGz225s5i2c0oCFNWFCuB39xmKl5wNw0JWlX4tUjL2G5MZPPDVY6MFrwLHgZcvnVQULN1VPgqP
vWFHHTvssUv8NH+/J8Co8jVqvSbYFPdnhcQz/cSvrfCgfvVAP9Vbor1BgZydHZBKQMsrT5PuDM2P
KXqwhWAuoYyCtyG8ybobMdwRYPeSdmzD+UctMfY7zfQinmWmoBTpMlTqL8p7ZuK43wHXUpZWENbN
blfq67j3xWEZBy9jy3gmzXedhsO7+CpQwRPoCkHvfZi+zfQ4Bbe6d+/dPtePvMqKCSYJOWpLhygV
Ohvi9i5R70brCC4bXDfTVaplkr1OCoJgP4KP3iUVLMrE6dVjZl7QzsjNLpa8BjhZlDz0WUX8VTFp
0ndZeqnv5wbhSNztEHQF6h6QzQ6xa9imyhdr2Nj6XXPUWqiUhhso+1JbTnQK2WkatnV7MwHK+1UE
SpUjwED9RfcF5BzVm/Yv3hNfLSK0aV/NfQaiYyxqY4tXS8prJq6Vt5IJK5QhiAxl/wZRYoA2DEdi
FJZWSiXuyISw07tV7bJV3JYQPgb/qN7QsdHdfEfTgnZoZtAotl47TezznV5xJwqY19CbKG6oc4bV
QDze3Sksumzb4pNV64D67CDvwZCnA4rfH5mFHnk3o9MCQ68swsKwcCHEZafulNOWe9M4L7PK3ac9
Td/gcsFbgRUTRG6uvkAqkeFvRqtH7ovhXtpZCkPaRWY6cEJgGA3IA635Owpkv5cURcls+MHzKwy+
mntZCkvUZpKGnEuaR4nJBqK+vKOQUzO32WqI85noVOWxf+BtIGOYlNer8FN5D6CQci45elfi4RhQ
kW56gE1MF0ldAO95Y+zU13jYSy/QbkoJ/B88fZXqS6wa5sI0cQpYdfUehF1/e3wyo6N+H+DX66uO
4IsKJbrz+Eza5RAcOgbyJb9Kt/19OUiOOB7k3QCUnSD1cgXkzIMjJFS38MNgwPPq2em1vUoFHhS0
nNqzxOhxE51ZEZS1fGFZYaRfkRWksaDxlKhYnvklq95gU+/oxJQ3VynCacVDOMCIymhd2LuZ5DCT
tP6aiTRfD5yCGN8eHjfpPFCkk48erozEi1q301ajhOgNSmJ1t5PxYEy+NR2mFPXbdWL40bGESQsW
iFD4gsBn3Pdqv6z57M25LcDkMpb09zba5/Wl0rZC5ovUoeHGHDaRvOvDoyAe0JAHiONVl0chFa+j
uOcxzLFXfVFfbw1GiKFndNsi3Ii47mVuMvg9UDvPzqJ9Em7Fh4QcXF7j6xl4+Xn8qdfCTZX2RbmS
gm0RLIv4gxZC5yD3N1PdduGhfGwteQ5KwPaCx0uTd+K0GRsqUPUUpmfJsu+IbkVatQOcKBG6LmMU
Gc5+wwwyOjVUdfxxeRfWu7HeGTX559B8ug9cAdPgo4xeoxCPLfjZRvkdQIDVaZOa/Cpk12p84rQx
EpmIsyaOSFsFwjyzRHtdPoAa66UVrqpb5PfAbMguZ7mnXXzpn01ku+2FrgVsPImfMqC7+66vnyzA
8+GihT+VvoxQwwuXOtwq1vZhHC3NMcp3/n6F3MYS2t1JUpbT42WA1CWtrHY7PvGcMPrWN4wGHrqd
I3+j3nzNNqqBH6ouu/VH8lIXnv4kSbsO8L1Kt2XwhN6vM2zYdIsEKx4eZA+GOmDrdru9bffb/d7d
79f7tb3317Zv+/xzck7+JrEVzCc38xcKI/fh5GB3lCP4jzE9W2w29L/8j9GH0y42Xxv/5J9+fswP
eHiLZ3lhkxXPNkkHLR7IYnCWxOfYS/5r3Ot94dpre/3EoZ76BdZtX7WOS9W5tHaCcRiSF4MdZeh3
ZrgFDbHin/tamIsvGFBm8Zqol2x8V8er+I2yNhevZfCq8jRMMWvqXXAzEa8ZnEp6eClYI7bcOgms
sH7P7wduT1KtGjxicaOoqQJmsKMbrwLyPrLHUfAYEN/DHP+ZEUHO0gL0YgMnGkr7hBVcsCWo8LkD
7XXsEEnswuhkvii1E1W3PDwF3XsPRzzJ4QHJYEb1SWvQTp109tM0h0jAjEYb4QAkAXgUkBMkBa1j
Hg1+xjL8UDRsmYCvlX3cnDOegzvf6RO/RLsnSo4QmwvlIdoyq0vR8VxaqDkoKFXWDUHGfql9ifs3
Mb4Ud8I+B7DIir4Xv5IWqxajnXEI7euO4Esd7otCbe2MPzxWOD/x8216ktLPuGGSDrghjJxWcmxS
NA3PqOHiiduK3aNmvubmycL+frjUjw8DGdv91jNFxMF9kaHw6D87UKn0s30sDcTR1C3JJhkuckL5
6rfZvoZIR8isdKKhFM2nEMBBTk5dfmimV8Z7OSh3T63zNU9yKqSPQDYo3dHV3hlhXpP2VsQ3Fciv
D24RvhIpLE0/6U/F46mhLdFCGPDfuHdY3aaTfsLxnHLH/ht5Uf7lODdHzQMvSTrIEvZvv9ovFIFA
EtsjuzBKh+8yiypgRYFJQLXhQsiLDhnhGaHfHkLjdjhlH91H/I09wCzqlY9w8+Du0fx/KPu8WEDM
0FEc4qV6NWEaQ1D/Exom/waF/8cJ/4LCJ3qbxVJeZ5fyNXuNLtFX+zMAWQBeLTKv+UvFhbcj3A5r
Qbysq/uYcX3990UzfoOpK/xjiYpmGmSnyP9E5BrDSPVeU9OLBLlE96xPzHmYg3gI2503LkawsKJl
7hvpdle/OK8r7XMnPGHKekisQ8dL9L7p1O9gXECuOJjfg/oeD5fVWL6byuJ8p7tDV7ASYl+R1rLG
Bnkc7DU76os7bwe1DlnVVmlI/6JZYV9jLuJX8RIieNxbkACyRVq5og8D66BrfvtwYaZQTsL4/++r
IP/GuUPRLUkmelHXDf7951Vok0cx9KOKh8NSRTaWrXpsE0OsrFtvWubuY1UvVfJ8Z9mphJMUCkrM
b/9wDvPd/gWE/cc5/GJUdw+1Li8aziHe1w+7oso4P/AMfQ4u2bWzUeGt4NwiwX5/YgRPqYMXG+PX
bAcQ3f3JI+Y3ECbnYkqSbkqqqkq/PBWPMBPumionl4SEqXhxgel3gT69+u+P/LsX9u9H+eWFJeyB
cAGLo0yf6rrawbfKneH438eQ/nSQX16yPJeLTus5SIcYZNHvmVKsR9QernSqtubr2mYifgBsy//w
TP2FZf96P03FtCzJUCUMjOa3/29YtyklRleNenJhwIGGG2KMcMZwenFLZr4cdmIIEtxk998fV57B
5f866i93zrrXY9E1HDVayWtGYMyCjUPOuowq7Y4ve+nH2Le2r+kqYhptLWfG4IMQgz/mXP3pRH65
uVU8GZkpcSIFTcOcosvQisnpaNM72MMGCSOiMiwL5lMQ/WQ3HLN48cXW8sdQvd8MHZS/34hfnoA0
bCXZMpXkgvfOHAzPQPMguc/Ds3X574sv/fZIKjkKim5aqvzrHKUvLN0IiELG1BgDmUu+5r1hsu/p
VGv/z0P9slpoRl7l945DoQH0p0Xgzc5GSA5Wuvv/PNK8Vvz9OVbFIasbjhStqj11masscRHO3PoP
iVfS7xZA8/+u3l/Do78dKOmLOJjmq4e+pNy+dccjHhWMYfEaTL9SDKb/8MH+PfUyZUOU52ADUcNV
7JcXVC6NMC/1R3yZE3dlBvIoqTb5ziCOsINfz2vqpB6siD9Z9f/mMeHAlklgCukEsqz9ckXjdGDj
L/Xooq4/AGVnF3bVM/cRPI0/fMR/P5D/OJI+//7fLqmgDFacdWp0QVLPiDtY6atihTzZif508+Z1
5Z/rzj+P9MvFrEVNJgtGi/7aQRVn2si3wCtQ32JZt/nTvPKv/ee/jvbLKmcazZQOkxKRK4cqdvvA
Vgnfv2VwCI/a+vGHNfXfO8g/P9ovK5mQCeP9fud2yeuP7En/LDzrD3v/b/aKfx7ilyVKMGrSpFSu
3rgUfFzTd+Y6Xj82mFZggE1C5ipfyf6ft6g/3bRfJpVTl1nTOP1108Jzx1ZfYXJzC4+YLMGI+e9n
8XdX0ZQshcpcwh1N+uVYHWFBD2WUKXNX+GyspWXkW3963H/zRisGa7mqypgEmuovj7vW3MtGl2V8
l+/7FsY/uerDKbFuFmrGm6YsFWUZwy+C183oqHXSEpHNMafK6f5wQ/8i0Pz9AWUHoA8RGXVDWMF/
bj7Tv714NeSWspawekR5etI+hUOzItAYWyR9lW+ZNrodrnsI+3zxZrHelLZNIMn/EnYeS6ozWde+
IkWAhCSYFvLe4KomBOUkZBFeXP3/ZPWk/zPoL7pPvWVBUmZuu/ZawJwYJPSf5iKh0Q3vEcM9yf9e
Be3fJf/3wv6xPafrcS7vNblbv6y9/bBhD2FuwunsEqKZzqKXZw72bQmK9uJA0mFI5qdu1SmiG3jt
y9vVotAK+f59q5u1WwTI7VogVAS1Xnr1p/4zKLzzFpJkGx2IXEXN4xE0ZhMVORD6KmSMB5rK2/+x
s+R/rdz/f0/y5J9lR7WpLO9P7mliM2Bvjj/I0l0dZqrtpwffiSm5dMksIMggquXsfz/QqfZvoCPe
XZ6Rc+psakVRxcb/r6Ve6M1l1qKfvr6ANJfyDttH9znUTMFadfEfv/tU8yrrYT48RlwceKw+nnjs
cwAVojOHLqMzbuHRu4UnPPkjHKDqqHK6o6AWgZ8I1HgBhc4rggcVOS+QEc7eWAmeBUiYXB3xgZc9
sZrfwdW9k8c0qeTevBlzDhcH1m3SGRIKq8lgFu+pNoCJzeA8gh9ncMdvYG7RgJXWh7eZr7HxOB+C
xI5oDSQSRFm0Bo2pQ2PJYFJrefeqiKYrE5SBEsMBzNua/fYRnGxqWjBcQNP/QoEZPL1ZxDosDKX9
8ODKDqtQtM2pzttIwLztyLY9mD/ENEgJ939nH3cz5wJp/525dWRFPucAdv/3Mv2Rvv97IP97lf45
kMVTqa+38tatKasUm2sA/0cK2VdaWRCiWJdwalQxDY3nJwFAxvMxB4iPZlblSckCAUKYO0NqNW7r
a+HCfaeE5i1SREuAIU4cBAZcoA5u6f1fGZJGJv6PY/3bXnP01RbAcxR98o9jnS30urhrbb+uXOAu
seIUKTMTmuB2hCYDFl2/CZq8XksZ34Z7JmfS4GFDlhf00Tm+B22ECMgSUsAAwsFM+qIDvvgCBEEz
vN8wgHD5fZHzA6FP5Ijx/2P+2Grh6LWbhbMISqZaWv8cFD541EBUHi92kxyjeSSwUkf4Jk5A0RgU
D248UwC77jF6ePXmGCGmm90DWv42OJ98hujAHL2eVAvvYrALOOSGNv8irzeAPtWcD+JzOgr1pt4s
BuO4YcxNTgHuqzlThXp+3PB5sVHz9ld8pIsup9N49jFJwVE80pu3X0uo5Z4M+uNIH5ytv50XtIxU
MgMUluhV0bqLAOhzU4A82J37CNYhdwJVRR0zPuRV9sNBJYND8+K0kv87YGkRR7jaNK1MWib8F7Tr
G9xUHm0rR18NPlwYn2V62478fZMC/oK0WXY6xtXA1dqcR1vzZTRGX4xz0C3yoSPAs7ZQ9VYuLWrn
DGnz6DytUzJxpG80ahzAGJxSxq9RjdJ9aOSsqX920XNaL+KB+3q6M1N30CZJCmzJwmojsALhedU6
tV879BP8Wlw57vwW1VHLP6jTzcFb8B5zr6WRfgbxClUPqEGF0ZIH3C0wcEGOCWad97nAwHYBxQi5
lNm5p7hze0cLmeAONHvv1T7UrczxK+g90RUI9560Y5nZlkfnAoQHWr0RQpiZSyTtqD5QnhTyuUs4
/Ly2/RoE5KI3jlibZB802zGe5XVw2ZWbeV5FtNk3f7JLB+3rvKlgZtnHcjwPeK1ovoILbwsrTbKA
viA5fZ62egTl+BoDKfonxvNz+Dmm088m5l+OLWWKwld9yIxAdq8H75o/wun8bfCYnxm8GcVUWl7J
EaKil/tyb5n4qG1aRwmeqyPP5bmaBg0ldj55ueLXdB9ayFQJXrBsin9H/+g/V11yWlXf4+a0gp/q
tHps5r991iXz3zo7rwB2Pjba77hpkhlDTMl+Dp7idqiS4SD/yr9HDuOQPaKa5m0EEtTvIf08ry6H
PmKetn+rVsBZnrSoDzUvObxhQxnunH/0v8Wh3UDyuuKHDCkx+cJIHW2sL/gVG6aYD2eYRg4awBNK
bJs50zoHPqi7KdipDWOe6u6EZNZO/xIIT0BRfKs/8K3+0B/4nf6w+Bo5d7vHpvruuEXtl9CF8eAV
qBjxn9tGoTy+U3ctHKxja+jQKoItP4CwefznSdwQbeIi1K/JL7Mow0Hf8Rf6Tsy/MsEHOU3fAXD/
uJew5PKniy/eHdQZR681+JSPfxes/o0VA7tadavZ72PTZuV7k1w2XKSyqxK4nt6oG224jX5z2wzZ
ZXM8YEKeu/H8JkqpyszkucjQDN/fjgc+gGodR/gx+ZT/Pxmh+iO2/M9PFPE8+FT8CWyaf7/Sbvgv
lpJacn1gKoiHOmwoIx0PF9IaydexbGBJ4oU7D2WziwsHegXMTWGBZAC1osbtRspDY4ANSESCbcSE
1U7zXju8cibtgFY8XdmWPUF01LmvYDAXSL3IHt176pCKYA+24Jlh1kfKZ8QPsomiW9wFkJwEV/T3
7hZsKZjf0VvkUHmROfTC6acnVzYJOXFuxB6unEJhTnQpexMT5vqlhNJ3RajXUNeE9dQHPQNH8suC
QWgeKnH7K+6L51DN3Zq9Bi58jurMaNdwpzoC6bqEyRAAPFNzTKJNXfiObTVGFBZO9+kfLhsFA6ux
OkjBns4JIjQ6z8vX7hpMnZO/d5kpFGxA8DbCxhmq21N8ii/pFDfzWPcReLvNwqq+9V23YqnV3SB2
tNidxcvsaTDx+UUydTFYrX8tvtjm46/+9eA7yi5UdqVqMlY23bUHlr4F401hqcWt9NyWEmsf03j+
MUsX+eW34trZGDg0pv+8hzfDTzy8IsOjwhv9tLrkEkHCxXQcNuCFwVTh1y2T80rwKZ9gf6xW0Lo4
81Qsoe5TJDZnaR8x1RWguIdj7gJhdOEWWffisQP+n9jHLH66V8hCpzuseKwGA3c8/rKCjhzx+N1Z
drVo3Xtnd0HiwIj0DvsZTjZd0iRDVjtDenerBMi5B3/z+9Prw3MOSYx7DO8+Zq0O+xRG3mAMb9Ap
DusTsodqdPXvn1f6yGCCHIjE3CNcXyenDZrDPj4Nyy7qomE1BIvwmU7cEeo4G8oENQP5ddqemUN+
37+Dd4dKKb/89Osy1973SZWrsA6q/j1ukiqZbBQfMDligFAaX9Yv/8YABT92eq55/l7mTTyibYId
/cACMzc4pHO3Yd2FKYUajkd8TQofZCtETcF9dYkeh9Oqzma/k+Xzzi4nx7dBjLgTJidUS6SrV3cP
4dUzeAYDGmhnXuPEM9J+BWJzgP/qCk4xwtyt9p5YLfHLd5dmhtVz9gAsrWgNtZGIk2qO8SW6RBBe
RK/d1B18QJk8+yKu7GdQxeibBRzzeNygis4+nYQLS9ohgP10x3DwVAfm5eCyucI7B54kZSCd+4Rl
kFVy5t5jU2TqVxtVydF5uapzJ1zSNr2nO4XzCmbmwhcbqk/5CNQMlsXaOfMo+mixm3uFfw9GePQA
XOCmT3nBskO5tj5+DGEfnmKReb220+1zu4ja8LZWuBbIkggEYGny7znNVa7vjEyNEihc+uX1VkAY
DUsEJIZD9grkDWl/8ADoueqjGQ/vBdpMkBR880xX55aqgLx5BQz0b6DRuuIRyvdL1CUyBnkCBeIM
/8CftIc/p9OIhzr+KrvpDt4A9QuPVK5QkYPpa6PscFkcarLvBGsPOJOfTnfq1wwbXZpY1+Oh34B6
YU5TjLBv6N5hhobNdMdRVr74gBGhjAyicqcTCtIGZab+q948v/5Wh1W//O4/njuOPdTAo8lniHyK
yPEvlDyCjiGYJAYlcHzF3W4GdcRfAAm8M4ZbIAcMfBjgnijYJWJDEhykqt+mlx8RVlzS2omPPqQ/
wdFHoiaG6IgjQOTd5L33n6hgPHSsHTSm4dPXMW0vd8YDbr6bpM20X4aehS/FsMibGw9xPPRZm/1F
D3xgFhYvemOTTfgbKBjfh6jOcMOJcMU34flOK4g6+eKxGaNHqBPicD3Rnfjm7zqOKdKdpAb1R8XK
M/0yePd88AbvBO7io4Ww77Z+/Jxi/VP3xY+YcQ0u2SkZIqArDZFLlygMU4vNsapAYvkac6MQbwrz
w9usnpyfPpWy488iu24lcAc5qUn3ZyCY9h7W5CI1xN5dDkvpaztnKjlsg5lfpp03JJPgmEgfx0AN
9Y9Z3NOYHRnXLhK4WFZ1ALnlqnOunpzvGYcYrGNy/VVDBiqLt2OoIH7E+LB5h/ESbxLI7jRaRFgQ
v3AXEAjO3M4ZYxhkvUeCj3lvYgW2wJOziBQu4OXBc+4oWeFOrEegeFNT8hSQEPVK8YhF/H2spred
4mk+Y59RcyijMtICwQdcRVLSpJpzczsoY2bxAzLPqwelYtAHKGjaRxdME6jKRaqYDKA6N0v1mEvr
Iimtg5FLmXLhvKGt5bw5NLeKJ3l9ACd1dIHi663dFfQj9nG1KZ0+AdjkvRAHa92Hq3pS+EhgG3NL
cnZUiQCTnDZFskjPv81mn8++7tQI4aW2J5C8z6jtaha5ByJiUnr6ncRc/xazD8E4KEBpXUAZ3Se6
dzZvVh9MbSEB5Zi55oOEO1TZxT173KP53FTeNXyFqN8496hxjsmD+1uEVKQCmQDTOWUP9xQV3zqs
wNPs5cm7S8CtG9/fOoM3gwW8JjhFyi8Kz4cajsX9rl7p6eSrg/NZSkFKehMI2i/rpwPFQsxAEaUD
JmJ3snWiugFNSdhYUEmiLwptvNu9MenvlmFpyyrBx+NT86EAglaSaRqPEp9VQgv6xvCwDaAF4KQ1
OGh9BHJ2xpOWARM8eQsANtZgWoLeaFnfl9eIuQxAFkgKUAyELwXTAuqUOSWG8mdLnSiQ8QbjfCif
xhSgZQc5lQEJ1IjZyqat0a56mSld+OYMMBA37BacA515Kc070nyw+cGbS6hdit+ZX0xpETHzBIMS
0jAKv080CesHEeYBUisGoQIdIn5TJzuOaZjvHemjCOBrXU146OdfRiWUdFYIpstpA7sVXJEwJS3H
ePoB6eTHGL+i2/sjmUbwdE4Snuw3cHmGDnwKBR/HVIq6z3nSrs+fUqZn++/jWodQgjG599LaU3eC
6dUlGiHnQWGGz4U/oAyFJSIwA1IKp2vrvT73ySwB6DN/f24vP4xlEJF0+TVeWDXzd1VODuntBQ/j
t5ZwWNH29ZWs8ydgw9VokjTkbXKCphq/sRLSapnKvl8PoXi3hXX9VLN6fWLMjZ/N3o9rEaTA8IsG
1/lzjmDOtosVA7BpPKz7D915YBqvEFqCri+yx6HNGO/46dPiA9w3nnm98HUw3+x8b1LBfXoSVkrQ
38JLcP9E7+q5hZEZYQVObcBs7rJeakn7M4RTv19ffcIdf5bUPwq02Fuwwsefx/B2ip/+LZw6VTx/
76E65Vejzjr7z7QIxJ+c/IJq0p7nP2MsD1+4REA0hbYMDDLaERl43Bjo2R2IVrhYYxOcMpfF2+dF
0PjPTIslAi8BAXsu5XyavtAsZUKPkeiABuIsV01B7AtBNrzTil0kf42VSFue3Auip+gWQZ5NGY+S
Qh1r1tRDz5MkZTVaBU6Izoj/8jVshOwS28V6qNuaU0Z7Zxodw0V25mAy0RcgLRVAkAKzACOwfOfp
n50FtrM5DGAftBygo72A6gSSU5jVb0agvT0syNahWx+C1hXgewdCqeWMy2ndRVq4U4akkZik0gLt
ypZaqH+O9ti6B5ZW9H2xatY01cPH1zxWPLPZKDwDTDIAizk6E3tnnjdmh4GbGRhdpnkVY4+VIFR1
oLgMZXcIa2+eTN55/h4hXDIPjhj0mVWmAKwp8WAqsBySdaRKPQYj83bFd50ov1IKv+tGXGLt9kb0
NKGyP76dNxxaZtI28u6Bo92coLOCeR6effvqI2YOBkRJJxZPLy7wO8mbHj497sBGWIs50SlynjMX
3lqKzVSAXGROg4ermOQ/IfAXLBWY9aim0tOvhMt7LrcIzAkXAT97cOWVuBj+Xg/p0iER+YKB/2Tp
5suG0syQ8W9aXB5app/71QXau2naBrgYUI+4EAC1Ww66B9MvXLrlRgrB78dipLCJgBDNYiVVQwB6
PiWUTFoeCQkJEJwXr8H15jPnFshfIFAHcr34r+cU9II7fiN9QOif46r3+V7QyE9AEywbX19P4kms
fsxRApE+VNai2TLh5FZbpDEiwJg2BaWkRs1FilpKTEecNuTKPDL45ImRVaRRVFwwrtQpws4X9O91
+GDInYI2CiPwdoDPhUbThnGB6evuoLNRxoTfdhlbtudAKBBS/9rnSso173MtbvDPx4DLjKWP/RXW
+llczrGqT0abjWRqyzHTGKHOv8avtjAfo0pe2zCdKAFQ27D4IG6iIjxg2iiheXo2J84uc0GojfyI
o6Q9yzN+geJMu18eZzqJmaCFlQKdNb/zR/EV9z+HA/vIXeG8d4LZeLEuAlR0UznWsexinXDX7ovp
D+wH+dLlZ+o/7KMHEaetssuBTnp7A35sFubmX5cw1OAPz47KoT3hX+Hnc5ToTPYmXqlw9RCxNMIO
4twAiBInaIHVAaKP9vGZq+DpzOLrr84FLz440dFzq2b7YMKe08PbDv5wblY2YcxkH8PoHF59xYDG
A3EA8SZPaqCKNeMU8HtoGegRlQVyz8J+EBEQwpg3Fy42gFLcfWvDzhnDbGu/Ecd4Tw/74Y4+k/A2
29CAENqZmhp4iIkPL3pWhyDMhUlLpfDlVT4dMCKeI1fD9CJWeGQ9tViIKIL1B+x+RFFUhRQfM5ho
SEeMNOqD5XYLoozYiLty2PiHcqPaDEIzj4IaQM4wBGFXz12eKEsiG+8pSImrELQvUkZ5OadVNPmq
A4EIFMtIjBiqkUhvxa1gcnnMsvvgLBQr3Pq4U1N4zPyTz9qKoy3Cvrz09OSYywahZEYYR4O4cklt
NI+xwq1YtCpbeFU2szBNWendDIwUciAdvRKU2ZhfRfUP21qlow99QHZydOBJPH0sB6KTDhIHJfpz
sGKYOCwbUk0kMSY7YuR4YBHmjux3obQ6xsf4vL4FguahtybbIi/yGrN995oNwZvRJgqvcfIukHP3
8TWEB45FanwKB45C12dmcgo8RFaCynmFVLHicygj3jzEsLU5TSbRLnpuygymwt0tmH9x0NJWNsrs
dCBOjPV3xirWlB3fCmLRk6MR0LcBUY1zdij4urUNySzikI4OAPPJZA4DYhBaVATaGoUoclV/dnoT
z0UPJRuOePreOs+CwBCTrpr1euZyudH8jQnWXES9HAGfo+BUVs+eaakpzAxYckE4PNyLO0U6hVl9
X8pe1MTbvybmKztxpEWA0rPPVbOM7z50r8mJYFQJmcJM9tZZFHrMPS3NGa5tLmLq8LGV6ZhpMYBX
7uMHzjG3R59JiJU8KbMJ6VdEhwiB0BTBnZ4OhU32Z5LNOPOEdob94qkT9SMN0lm1VxkvDpZCo0wD
jNHhJEG5hCcTLvO8xYGcwzNvNKz3uIPRafn6Rttg3KJW7RQ0piiixyhUvjehCPhnDiguV4T6exzv
BQfBTsyYvgwHc0Znd4rCiuQAbDSr9ejAN4Kbl3zVbQ1cCW3DMeh5T0QItxVuSuO6EPmG86JJIVD3
m5TOloPap0k0z/vXSeWdwidb9hJM4jKWIj1T7TJt2C83FohJLipP8MjHJ+5daAxqBASKdwRWALer
N8GKKXA7oqPpqTYoe69yNL8JH/4TN0lgjydQzcYn1QtlH/LZFLZLk7kk0aaAm6MmNerMufUMH2yD
wi7YrzO3DqYpbovS1TyhQwbSHE4ItHz230NwcwcaPGzK1RUNhGarowals+MxbiUyKVcXZj/ioysc
Lbgm8xiD+XG69WgBjOOcyu9qNEu0lRKpkYJdgkTUpkto1sGZuKEyUZDEmSH7BDrzQoCiMydXC/ML
kR2jKPSAIEUkbNPpJwplF+IvcPe1uyUnjGnbLjF94I0e/sR++OLXGVSPIPf1Xj8Xl4mAs7NPnshK
XHAOXA2eTE1PHKAF+esUzIvKZwBCTVzGqscBiIz2GZaOZs39zlx4l1j2mT6CEppw7+zD9ue15ENE
1xg43YYw02O7s3t1U2x/LjWdWRARkF6dyVJngoHVKax7BgUepCuD1UKjMvqn9c3fR23O7BwtsGMs
87FZM4XsnsM7YU6ZAcgXgdYsB20egrm2r57EzfWxDIrs/Hl2QPxuj3HzU7Nduq2WHNeMNPlFPNlC
sGtqOMDHp6jIyj5uzz6TUmtWd2hoF5EO3YIpMG6InwnCnp8Fd9ZSe9Qjhr5INTcyW0pfdeTvDZVm
zWUCgzCVk+4juB5fLDInj2McJJDbyNaehBydnoztBP8HYzPWMZfoc1dIGMx8Get2Wg+W4iGx5CAo
6dEGZ70ceFII8DRHT1RXy2gq4oGJvEieO4oI81iLJ18FZqrGXpx9LLNV+i8P7ZoNcQ/GhtiC2UfF
qXFOKCxYd8h8zpwC5nxWt6CEhISH4pWxbF3tY1zjXzBDuE+0YUnyxVcQEJtQrjoXWmvByWUy11Eg
H21YoDGoLd1tkMqr0F1BYXrdwQkkFgzzQQqBAGqq0tJX0xrzBI23S/jhF/QBr2RHe0oE+EqbHUwP
E7xqLLn0832GD+2bN/iKO2xnTuOV1Ej/+p+hlLCe0KGebRzQqnLuNu6JmsTAOSGABy5ANsBMiocg
uiWTOTQ4YsaTcHy90caQ8dBJZwAtrFLBggTLxyIZfZ0He+Y+pEAzBUaAaIKe7QTQiUo/g3FsXmaB
T4eW6W93lUQLLRUCigeY1t5QXTjicMnIInlaJNMh2QstMU9DjKGI7ojDa5AZ3W3dKGhaKxZFYiAw
nzHPElRZH/FTB6VVep934DEYYjrK4loUJm6eBjTuMfSGGP1rwJgdRk3wfAgjBwCDuOcqMgFHtul+
4Ox+wnghsA8m+HowGjRw/j7OQwRMgcVoQESggtQTyYX4aOSlHlAy6e4UUCcqIbD+TtDpBi4RD5zH
FwRGDK1irGoLtpXlkdZ3RzOJhhyom9qCCczmJ5YWdq5qzKOXpcKM8PA5TtgY6ONWBUVnGk7uPgIX
g+9noMO42bWng/KR7WZdoslYrYS/0gFkIMXDLcG34qiJnHbuxZ8ioSY4Jzv3xtIgwst9PZChvAsJ
RavkfRmbRzCqwvvQuHKvPI5ZdOV3IGWxFAthqCUNFKAg7EC7tPCclgz1ykgSOk9LG/XfNa1r8gHB
0jKSPrZ+w/3VCBxUYRkU0QlIqmZXbpmgXGTrLoIBbm9yj9vRLlDQmHhHCINp1lL8drqYkoaNXuwp
aDeqMfGHXPald1hMKQJ3oCvOgU5jrKQ9zhbbYj7eFbeIaP9M6A3RY10WmejSqO8LZ0yRe+MW1fwh
uGIcydmno4eTTQc4pSgDkXy28cyaOFBIBJMIpEB481CvjqDFSqtAX4lFZUKLvVLkLL/R4WoHBCAV
FxpUCGDmzK76x68JZx2/zLf7rQpcYQ6wqDWu4eBo6QSSr30KM3s4yZhEC/rPRaIn04QDnkMQISp1
AdpwHPLSGd0zZm4GTIEYwi8pnt2pAJ49RgDt25YLAH4KpbkDt2t8C8wx6KJ+pWNcZAjKZAzXZVWv
qIxmOpm7bJ3fmkyjkoWVwjd7GhU8mVxECi/C5kvp/qvMEE0+TG5L7auMiCAI7vsckm6vyQar8QY+
P4XnNVlcfoxpekUj8Iu5xb4kDJ4Rbw7JzR2D6WZuXaPKu/mv5ZFsvSUFeIk8jZR7QY5bx8ghY60N
gaYg/CZMJSAmA1yEelgEJyeeOvPNmWJwkR5/Kr6qP5CBfpOy9qfMaTqhAXT9Tz2W0JBKA7VnDfby
GdWZJ4g2CZ4kJlhCMPPsV+i8hVu3lpjhOTB+GQo1RnenqIhDyptCGwJNb3r6KeJ5dPvEYsdXfj5+
QiO0eAeJQini7M5o6YDqMJBGYsvP6clC/WQYBaVLICZGARpZs9n/7EU4/dkqWqRF/ec8qwRBtAjq
J59sixRsiXXaKIAIdVyGyoO9sZj3kCUOEdNA5IcqwpLxXGBa9+Xzzcs0ijWIURq9S8AJlgXwgAhg
EW+rCLLECCBKGObN0JcsKmgXuHWME6pwpOOEo/M3gjGS8QV9XsE/2iyFzQG+MvrH/Lq8U7llaxhw
lPAyPYWLqTehvLYnD2Ub+SMugIakvkRUgkCOvM+AgpXuMNwUxEMEyMc3SijYxJFhJ3glgOBMcDXj
2/vevHG9bGXCZYrnlkDacAd+FVcxtU0HrnuuVJw4JnREdskyyWB5HuxbsGi8FN3vRCY3EL2DAm/H
tjOorBJinvjfPtMxG/g1k/Yu2HMl6Yn8tR0M7tAJ8ABnjmbsk78ZHH7E2AYvwGmh9iZi+6c58nIX
HptKlL+Ak/1GGNNiqbV4j5utU/Ir9hL0pUR6RwpBPPywd/APg4O+pnPGYA8GcDvrQWY4MHW0t3hk
BMoEyxzKljz3YZQOlezSU5OGtufdgDM8l4GIinh9wUOtDQXe/Ylfxxe/sLAQaMVX6cOX/5xWEbeE
LmQb5HLo6KE0zoAlbFIqrU6iT440ChE8vMaG+9raQyX5NBg17YmGdZtGMTS5bx2JMPAKcIlq9Iru
3CuyA2I4n5xmRlaBVACnswi1FUk3oB+amyRNFWeZVI7i8hHmscsbaZqzJ2OqjCLssU+yA7zBnkUs
iXva1KR1tDi8nmDiEtAzIp9pNkfeqY97s40Z0rTeIZ4w2b3EvW3QbffEdFCRWZU/w4B03DJPFD8t
G0/8cbdeJOewXrUuuRydDCIe50j+367gesAU7rOzTbzuNhGpDwZyjpNt/oLfgaqFZLW+CqYRe47W
IjDZsN/29ObpEVvGmbBguiui8ReiefiqBX5kxTeXN/cE8rMggiQspBSssqlRGAZjQDy2xsWA5mBN
QxWHJfCh+/TiiYSIDDqbZ/sIDRn8wnndhCA1/D3ba2LT30Sde+FqEZvNZBOwhKDQTLFY3yKsRn6C
g9GZjfcMjzERVoC39kDzOdfwvq7SXoKZ87adRwgTBRL4NRyqw0A2hRvEHnDZ50BsFtlrcC4LnKC4
yz0l9nIF9QVF14UrkfoB6yXPL+Ie1Bw4Zcz24MwyIT4FAiTn2UBLJDxXPM8Kck49B35CfWL0FbPC
V2lYgwZZkIaMB+FIsWYzwui7eaceSQLt4ZZxeYQ6VkuzauGV/sToqc1jfHkZoBgEAgvCnDOE1ntM
4m0LB4gKSPOJ/+cEBAiiUMoNxy1MhQb0n926yLufDg96AnnOpTOpnRE0RYAWXMi7Q8grUG87sz3p
MIRSdgWVwrQh2LnjAXoUJRkIayUuSxFhtDXxYbIiqIRGgihJfC6bc2Cu7QV1A4BKxJAXgWCgr0s8
daQy0HtQV2E1WkrIQqIBD+bVFGAvEb1++0xfGWyCC3j4s0y6ZA84QglEUDl16LDcKJ5O+aIg5yP/
M/fijWH/oicOvKHf9Bt4jM5nQ8pplrebv575Ipfy4RcFgOH3Bef2F/DLtP+dpUoMQXUuvkZa+wPG
UNCYZUDrOy+Di/eMp+Bbx6z3p+4rGfwScXgpB0vVbkZsshZeHJGxYeoar0d1ckv4k6jv4rn0nyX1
pxPV2inUjBpEXRdx0SkCI9aRGJbldGoD6SbzyAwwp6PICdI4myN0erBUCXNJdVCgpil3xCM7QIt0
cpbHtgvh6wFs3hACXHyFNTsH1erExMx1U7Hb+hzaE69bz98ouRD6admDnbxIrjZnKO0t2VeT2qKE
5UvJ7VNPqnBkohPFbldy55EI8Z67OpK9+gBBUyxgrHdXBcoDJ8p2bjcrAsu/shieCjP34qZQgbW6
uDIGlq2LYRkx9gRPvQmnD+eckJkZDhHkiu0BSZ0HOQGopMJBvkvgNykOXjDZyCCaEP0bjIpbACIZ
PxL67QsD98Bd6ITXJJXs8Yffgwy72Xu3XJJN/EhJST4DYbaDpr3RreE7hXuLlO8KIIYJv7y0NpUN
ofJWM3uCcthfwZoCPYTbVcJHUlanYgsNBVXcCc9hEIKbNmwX7hHZ9j2y35+QqAE8m5EbvCy0mvHx
RcziUDuUAIkhjk5FuowvJDULEOlQw7F3J6Zu7TlhGit9tmaYOwEQOwNoq3gIQJvs0dZjzZZtJdcB
sIm9QoiRibxmYaQQwvMcb44SPw0yLrsxKLj7M/Cwx4zsiWGzm08rRzjdv6ZAk0qJlDw+4TmORaOn
wlJCqZYKlPaUUF5/47zJUQkeGYAQvlFzqGGmi2SRoDlKqiqqFVQtIIKIpKAl2H95AnrwTKlKgACf
u6KUIFG5uVKEQq6XurUI90Tp5Gjs/WJ3XUOPSuh7gS3YL+3BmrO72YpshBmmkpKuS5Twl24XcZmO
Dn1sR2x88Pk+XJ5sd/FUCzb7A1dRYYSIfD3JLfLRgROLgy6bulBujV8O2kNsKHGuWspV010H4K9M
zmwLAkkuGD08g81mTkw6gqYA+E0ctAooGK8fPLdTKgL/Uyr7M3+gqEuEuIaOi/IxDlZUY9D+pIFm
Kz4DKQaoZBNeCsZEFyzRMabcRrkBVrG/zHb0VWr5Ij6U3OuSwhtvVecP52QIpW5unzHE4AkEGyQU
U3Ul4H/NxF3z6+O2iPfRnGCrwbX1zgwnvceVIFccFl/7SPqeR8OnilOBVE9PtEgi9MUH4n97Cio4
OHqIpJtrQgZw+Ux7UIcA8e0gpOVPKGLiGd6pURA3/coh0GyHSfFnAhO3viIcoBNGSQO6YqYVyNSW
7vQTSitrhJyTI0hs1JkwYUPU4s25XC7hupYNHB7PVoJvmyVpgr05XRLQUKil7W9ih3UmI0ZExxnf
wSHSdTTgS6HIQdGfUiJzNOicZTXB/dmAvw8U5pUEojUI9U0JS7BfvpaIEKFyPiXcl/wjdk38VCbW
Zld7lPQtCfz1eupVh5G6J8sYzk24owjqydjsI8E0joFR9TMxZbcWR2KWTWzoHMi30c01yPFt1RlC
aOij57dCzMJAvz+ym567MugJOkSJYtgu6JiOLosfwQVOAR16aBtqRxZ9gGPCoVv+VsdQsi6BO3pg
zs36U11OuBtvuczXy/U1LFNR/KBd5DQxgtWUU1Q2BFSoyDq9U9EjFSJsTgssHDkMvqQ2xMO/sV5/
cREuogv3IivGx5detZZoaRP4GaSlCREbsAjRntBtroREceS19iQKcxP52uAMKfXEJyHDsl7QxmaX
I0/Cd5wJPuSZTAGRHHPwfBSaK5am49VRBmRDkAD//ZVMwE4yTSkFHgQ+SgmrTeUJbnasCyG9KJ5g
lWsLhnPWkCIEVV+FzINCBTZbdLohIcX2XtnspHx76J5LKvdiEAbWWgyUSEwaQpsBF8jJMHGy/Dna
ZWFF5XTmXRjgpfIFbEXHgmD6HTXXgwWJrQAbUWz2bp/7TKOpNItIJzFKexMpEY9JjR+R/kis50jP
70ntVgbjecIfXyhYwKunId1ZiYIRralFMiepkTE7c3Ay9GhonL/81u5Ft42n+KCDIvsncr3GQ8V1
xIlRGYHrXE+AbLMtueqDjpU/7XTgyNMvKjE7ye/96mfYToUOCgEZDbH/PcMz1/6d7xOzMMp0rk1l
XVMXk79Z//8atapexbS8LWbteh8OL/gRmVe5cZAEABywMl5G+UIFsEWXNBBPt7GnX+2vPCxh4P6m
4eICMHx9gRgc1bc9XJxP8z5FJGMJJTDsY678sQigVQDkDPfqPaOpKVpucE8W4LGRRzhUUOeBgJ2a
kxxoRjOYylYjwYb5nFQDQBd53+XtgSjCly5I0iBi7kZjsYALCzY3CPu8BnZ6CJ6ZmWEqtn6D8hbk
ILRYL7peU+cWCiIXLNAc1mYGFhC4/hatYQRhAInj6zHt+GtildEcEPqEftrognlKdAwjNv2vj/pH
9CqvngLL6gH6P201U4xeXUqL/0fYeTWpqnVt+xdZRQ6nJHPOnlhtAgQUESX8+u9ifQdPb9+u7pO9
V63QIkzmHOMed7B1DE+ZY2SkGVi66YjYJA/fBpEDfeHdwSRNFN2Mi1DbOTMjFyUB0B6+yf+yQURC
Ov7Fh5ColKwUkAmDg6+cBBipVy5oyvJGBYBMh6Aw7H4OfN3z3nmcGdXivqn1gDq2V4I0iMXOO/WG
+AmvGDY9GDM3qH3ThY4pSFsYM/4c4Ib7lG3hnxUWMbNISdp6X4Obm5y7+frxlc4JvXDJVLkyxU4A
/XFRgg8FXeQgcRx7VNh22ENpCRyrLEkOjSsLc0a9HbXfPdImPUF2zScRbqQCkQfomDNhUvYiPBr4
qpie8Q+Qifh2sInaOiconGcyZUegtwvuUvFFY0CgoGdcCB9nPJL14aXvwmGxhXNMD0Mdd7nvlHbW
1TC+7RYzZDKiQ0MC5WUEQI2zCyHscGhasLWIahZnePPAUiIonSWBFA/3H8ZSSLg2GoZFB3go8CLJ
aGt54gpx36tL1fult8n92uZg39mGhv3IUC6xCbpTh1d40YZTMi9VDtFJUFy+mUDapJdIFgGTId6P
WKty9ufEOlgv/LoZZAUzEpQxWX6TWDVnZvsiM9Tej8W2+UUKKdiasFC8asOgQbOY6byoPgusqcfF
AY8wyHX999nscT7MIR3dIQkZHiw4HJIex9sinqMmHAkbf6GQW4e0wmFe2Sx7qCQFTB8cjmA48ZfV
XoVDmZVfRF5Szt+SvFiP1Obds0PmiNQOrOtwvyTthZgen/EBEX9EKaYAYwG8vHaG/eLNsAmid+Nh
vqLyMa0EKx1z/urg4qiQNpBcAiI8OK0xNSKb7avlygc+rNUOydTp0X/gkCgDkhYdMivB4d9NfvRa
mOHQlM2Ni9DzKaTZa+iIisJGPsMP9cpF65hNEK0E25KkOyvvomsTuJGNqS7JkI5+IosmdaW3l8/Y
mr3ae/YkTnkB80am/z15kh/JMqGMVHAQH6hdIo6IcToLIM0vAa/VJioJh2HEL8uoIjfisc0J+u0+
R4p7hV0L8Er8M28K/qEclgm8W4yn/uXdyJahW9educpe48j09rrlt/rSDhB5J0f038+mPSblFuYg
UZkHiU6BVKpuvS16Bp2DyhH0WMGoXGGN/Oor1DKN+5dVn5hPeI+rV82VdcBXXprnV7P4WBtxRzlI
0I2wEbS0JdFyC3ztDuCyQzqpFLd2KBTPBLoGMAz782ONxgmBT49KCpY28UxDA698km7It27LZB4N
EA0xXkLu53AlRPi1s+1tEUHmIa2qj0GOsFXOmOU8/t31CmhdHdd4i7TzLgNeTx1jBoWf4R33FXIt
UBJuxAX5RgkQD4T+0kQQZD9xFeu+d3iQNa0aF2rwMXvNuR05xMVTdLkS5f2gfZd21bXJG0bMfBti
4V5PEDczfnm63CF2QMItJ0+WW/6gya2X5KYZQAPsYBu6S1i4PSjn7fs2aRBRIFDyc9SzDsxdIOWy
UzbtbdZLHzgq0tai/WddA+11dfyPYMDAql8LU8zHqEzDA+vCocmkXBe6x3zVUAeYGOTtJp+CizHW
wiD7kjC+xCvodcp34lk1mzd3uN/p3bcDqztFJ6yynQQd1lOrKy/rxuUw2hqdgHa8POKJRr06DxgC
8TIQ4uckpHQ0Dvf4uGWhjS+fMg5hcTIhBCMgK7vfuMafYWhtc8Qf784zA22uL1iPt4NF5EE6mT9Z
nBAre9opWtxBx/S5DmxZLkG0uqxDvfdeMWrgSUU27mbxMFhyGeE8OzPf/L2akNSfZOPfq4kPSXCg
PYOw3qukfNAw3sYKD5jTzY3azyWHM4JAsAtQ/CbEqmuumSIyv0HBLtodMulwdEbMUexYUnTgVOxU
+LxQN83ab9x4JoJjsONAGka9knVLykgTNDyZEFLntSB+OKx4XKCpP+x3P1mSWQbFKxWwp7V4NlkX
bEe58NojNntaZp842k55yFMHgdSwhaoyPMt940KGFd7QdZ9yJBomZxHCKLaWY3QkX7LD4IO5t982
4bU0mRY1k2FGzeg7DWd2B9SNWD+SRWYN49liqQrwOo+xJQCMP53nEjTbDnbM+7sleD72uYxZqjZf
EoDDAFCnoHYZVSKG1R1tBMGrI+Ml6JIbM9JdLALoGFrTEA4k9s9tAF2PhcVkwmRY+GZc1zRVpBtA
PBy/AgQf5NbtuThxbWyhlDFw8AfQHGatxl8SBHAZjO8Lcu4YvFNv75g1M8OmgwApRzQ6y6ZEK+3u
/2bbBUX1/ktlj63deknWk0tgnUvIzO7u3g/7Kf5mKLaXTV8KcduWKPpJrCX24fcFpn762TTVKkYU
qoarGrXsP9uCb9VqqOhKncgRxgB7V/Vn2pK4c8y6gEs5GnnGmRN9YXWznxa6QzQkGazMGMla47cY
eON2TLE39JJz2Wk2rLuNxe774RrwPyB0SidZt8Ku2HIDCESclHC3M+cO8bg7wFg01xtueoVs3fdK
rInpMgmUOWCp+vuXND9tPf59SVlVGvs4TVa1Dz8JVRFFv/XmS+oPJ8NXdYPAki2VPMuUEke3tcqO
GrFWcCAHBcSqYWG/VLtey33446O9AAslVLAOJ/khVJ094Vd4f8uWdhtkcAohhJOSOLyCo69IM5HR
9bGaats/hfhE21j9Ih7oGP36zKlDVER+taNz63DHAZODiTX1GpRfUeASHuEjKCI6EcFLYJuGI59F
srSh+YA9HBLRfqSOeAYuOciFfVtmXI9lKk4ueoXuiXNSUnG2v7a8GEtPpZkAQRAubCLrfr+f6j8f
lE+jAvwkdF0k6wazlI9dqcjK11O++TcyeeXr4Haztbb5dN8veAPIP1cvRqeqF4NTk7nmN0JHzrAE
1BI4iEjFMeKrnAS96TV3ciKWcFhggHsfGaDwlwxZ0gr5JL592uP4TEjSIE2hRtert5zIivGE7WnT
EFoJWS4VadU46kc9qR76Yu/BBiC0SzggVxp/XiENUfz7UoS0Uvu+/thlql2ZfYRbrRFNR1k5V8NT
y4GojM37jSjGq20iPajzuXQ76Ob0GcxvNebr4HDRg34hNz0xde5wOZjn32zzoCfDEKYkS+N2yCS0
REjSVCcsifRr6ySS2Xd1rRgD3O9NcqYCtXtnbgdcDtMi9PC2x3C4xA2bLO6bRZoPxfTbu4s4DgdE
jxIBUtxvTnFdmfeesj+XxsLc9x/QIwo7DI/hY6fBItUXOYNMNL17VHlv0npxo10ioYpc1vKDED53
P38x8Hw61z41JCsoXLQMWycaYU8kIzEfNsQMvEcg61wonwAP0THcO/Dc3Ghhpg1z2IeY+PSkDRk5
kieD4R3vz46pWf6GQ1XHkjh39xtofvzAp4Wvc6bxnKwnau0J26YAe47cc54kU1nBbMccNhQVkKlq
ZrsKjh3xSKDkXmusYCs7qGs1IwnBrjm1KrwccOGZRaf8klA3S1a0fVHRh2OKEXYLnFpvpg3mNH3P
yrI5jg2SZyio9y4A2gslLniTu2cAmW7DbbVOtikwePgFMrFuEayceLQLGjXMOXRS034MwrSxVAYa
Af+cFIT8jO8G5nOWkLuRMngt+LT8PYvqOe65OkKEwE3vtNdoFs2lotMucxrOyq4/LUp7PwCBnyfn
PV7lB/OADcJQZ9pINKtdDJP2mw5rgVjDyS7ZzSWymwISVqsXnCqofOgjqKfJW2ujYyXj8ADxPCEi
Hido/D91ctsQBQ3VBE/8Ji4uEMHd/G04Vx+2QEqhE3e0jah6AARGQN0FArrguz3XgBDSsKW4ZJIy
K4B7hl4qw3rVw+VfMyzlUJ9jkNyVdCh3qmm/cT22jZm6MOdU0elZGchzoi/Y02gIOfRl62a4HBgq
XWu2Q0J3Bq64oRldaUsAH+xc3swc2GbxMiZ08WE6OeEbPP7tfm9T0YuT4nLbciWMyirvvnpvXgrj
hzuTRbZC9sG8SY3cE/goO60F8eYFbCmiPwBEQMziHZazYCEUh6FnYodskanEAHEuT+pNuFaID/Aq
hMGCTcXKeyXg6jLQNu92iN/8gGI725TjDIXnYL9sAkWYjeZEhlga3FBAFtq5QbiOE7txGG1EoUJP
5aWkwP/ir5IJVLWb2J5rc2U0x1TDrVkTqhwPX+CBASwx6jKZn8j8grwG/sodk1EvwjH+7d51S2Gv
ES1iJ3/fn5WfDvXv2/PHeVerj6cYBHWyNJZ0WfGLKSl7XrkJZwhOXzSggc2O++TtQ1MbPq2GXSLv
BJBBYMED7uKh4rQqh60JwOZLgXEpwg5Aa62RQuLbOGmTOR0eeeEIKCflmYpuvlfav38LuTGN+T+H
jKLKhi7IpijLEn/+rTQpg+jqS2WRLIkhMecmXhny+rGU+eQe9Enx8BpCHdnBsFmqOzBwJqZegYye
mEjLXFQzYcAzua8xxeVFP/9+bdQNP12cii+egUeeIfzz+f12cbdWJvuVkEPsWGA5sqRtZKEw0q0R
PJngbph5+9YrcepjfmzOuJv9bgTESFdBFc7PpXmQEaxWdFrYiR7FiLhOBx9rnXxtoub9XsXI7gsw
el29OSWaQLCX2ru18Du2G/P7rgmF3S2mmMoNRTpIhnRbYdSav/LBbUHBLZNj4vizZJRPAOlqq7W+
bsjQRRrdSh2cpb03NfWzyengKCKHZRLIoCy+6ugVvRqOWBvaprYB+rQuQRTr9m2rXTi24y6RNMcm
+xxBr2mFs3xClOmS7N47HP0HdQ70pYr0FYTJitUaaw8L9xNpS+2PCKUkMnDgK+TrdhQ87pcF+pvX
sBxksOWNfrbd72RypuaSS2wQgrPyUC3Lhb5ugswl6v6IWt0cvokOYYdzMUnTbYZgZe8demm4RUAX
BFsfUpG6A7m6Ql58u9n6XoAXoR1bJpGrzuBxutdxupZH11XhVETs4Kl/n8j4BJCf4xmL0CRTxYp2
upcsU5yBuoH32KHvk1LCRqwCb3fYTXgY3JtaEOketZw2kIdiYJNuIs+COSNBKF0Rx9c0jeaSaGUs
QESju2KG6wT5KBL22xg3P0kyuvWfmLy9wF6wPhqpQBxL+QC+qi00HqhOtPUwhcnTReaHYRLQXoY1
D6KdGcFjxkJkMDQFrQ0EixIU8ZMwrmetKaIn4A+eIKIN38G+5qSOqDOfpA3QQteELgCbVUeRMd7N
ocyZXVs2GnvgxnnIbQK/HEXEgd5WUJ30HTUSuQ3SJl69QPd2L8I6yCtcS1/34W1V74BU4sRRnJoj
40VsnkVSBeK9FHa5cmwxfmjEwpWtnPy2PNT+nekvxTY6hHxV7du0HOltrOXLL2FxnbYWV0JpSYH+
YptuXUiRvTYnuvWaiEMlsvER1gfADNH6zupGLLAI8XlbA4iEJ4HZ1H5IFnntcKzUIGsCsTP4kzPI
rHP0J62LgcVQjQnENNgFYHv8cHOgpU7ae+GO4TftvKRwclbraq6SMU358kLlqDgkfUhcFuSdZIIA
MSZXqS1iRrPNZtqhtZCxgWYIFi/JVeyoiB0RoL6tdBp6RGHY+WYjXPxRDItxdAWdJ4iKVINGn+wY
NFNuBDcu6IjbYGDODTwcDDz6vexNwRucVH4MqTDAM/4w0ZoKmkKZWcFXscIjPJ2oiOMBUYTajnM3
X0CAGeG8sMiBfu7Icsu+AYxIFY4dD/Drnq6uvWe8fG0rSptsYAAa0nrB8aA0k27aNVhNB442ww6R
v5wJalvjRLOfgp3euiHq49cwg5BDJuGt6vloxJB7kfUGqs1LJLD9uiRqo32jpoNzyZE9ux1V2iXY
d8yJeKLXNk80HkJWMRLXmNXL1uQ+qYd0hkbqtLaPJtUQr/njbUIDWUE9eTUnbAyp73Lrlr7D4uCE
rbC3aoNDmsSUTMVteq547Qet+b5wfJjUDzs6JEpHfFit3Lkf3mUvL6ZJNSBXT+dg7uzP+vb3o+Df
POfzmKJxNrBINSUNd73/HlNXuXV9Z2GaLMkd9/JuujUPsJQjh7rOrUi/TXt+TowtWONfpsHST+f8
94/+cOR8i7Hiq+k9AZna7+6GrY79GqeJ+HTzGoEBJQeYGCanyLYZL8/I2Lb8rfr1hgbivN+dP27E
T4Ov71fzYZ5pGM9MVcxbsoRCMQu/NAjZ6RiFnqNsSlsfYSbZl3s+s8e/XMnFpp75fAQUCYoiGnT3
svJRKWTxNY7jIKbeYdZ2MVG3k5PO1El2VDLJL8wnhI6wk7dKAyszu7q21a3yR1yt2Dzn3y7iYx3I
sWzqhREx98MFD7sfhkAtq2jh8u+Vq9ADk4ZVN/vjnv/k6/j9m3+sgGci7sVbwYe+qd/bImQY5Gd+
030R486UGXIO51+TLcN7V/4FBMjSX1/645m/fPEuJiLPvCBPkIaiIaFTdUsQC1QYBoUTYvcGdz7u
adcuxYkxfXxRLFwX+yFldhSAXDPNRLezvNnBgJlOh525YSop7Ib5hHoFY5oLJXNH7IApwrNHWg9n
D0ReRTMuzp7b64ERC3OljDBkBI++lWDj9u4zWSSmkkpsfIXggQhqFoRuMVI76SmavXb30q6xQ7SF
FZFiWARhcPZ6ML8wGKieTE8YRrPUuxlwf6OGCsoRV0AWhnEDaYx/aDKkTN3rqrWiMqaOHshQtRnr
3pfGlnFhNSln0YCLejjKQhgLJwgB0LmXe2+/gEP7soNVOQNA0ofGvCIaOkW9HqxIYGOqT74sth88
QJh5ho3imwPjOlKQ8ZFnDH295ic/HJX8wC5xJZ5BSkoDKuHXuqTWQXNUnfIeBYJsUjnU6yZu2GUy
So4wJdQVxgM+cWv8eNYIxl7otuU2gyaCUkb0f+MXiB5eOoFTu8Ceo7jXos9JrXgH/+CEDYXgkVCx
u3Yg3cDac5qgcWMD1mFDGFyHDS2WCRswu4H/Te8JB1ycPC9PdHvNAGKc+vSTIAbTYFYsMOVomKyU
NjjPwVvFWo88u2nRRRdP4+/VkZeRPsqEcm9rOqCMwxRc5Y9Y0DOgpvDQsD+NNs5NI3x4Wp2X/d7y
d5mD8DfgQ1xJiACclqbZBg5qn0FNw+bRXIiVayoLCeyGci73lKetb0XdjRVHHzwur4TIXlw3SOLV
lvAhBZwbgwE9b8Op/v31/XHfUhRNl1X8hgHT/nt0KKqRykWSx0tdb8fEqRPfFYMIvR2BbvbxVd3/
MMD+8cDQv33gx0apZbWS3ORnvCym8YB7E0wAJexzNGAq+dygNnbrDv5XTVRz4TQauiYJZ/1Y64Pf
v/iPvR3Wx4Yh6HiGmsaHG64fl0Z+f7zYsdutzTBQbDC/VUFG4QDHU8M6nrGmWFSTB7SAGZFDnccA
mvTpseC/a+LiY6Qs2L4Sh/z7dSnKTxuqodM84wWuK5rxsaGJ+TXW0ofBI5nj7Pkl9W7Yd0OZrJoC
TBjpJzZRFpBuv8k7AfzYQCWTdoXPzLEtzh8wz481M8/GxbD25AHG310M05bmnOawgrP4sm604Iz4
Wl6B6U5lYTQK0W8a1Xb+apM5+uwlzK/0AcGbjadoNaplRGKNrygmItqUaU1IeSo5Q/34vMAWgkAR
Wcxyhcvr6eHeyC+loZm5LcEhwugZO9IwqkGgHfQ+6FVWyqw+JYF9PxALJpPc0m8tbjhRGZX7WuHs
xBVRBAINIPIhDpdcXOdKJOGxNTAHRU9fPGsnpHh182N9hPc0So8tPAGY53bzTT3hkOMNvKeu+e5q
h6Irbm9LjXEOlXjTDVscDQSQ8nKy6UPDwQUrD5xE9Z6aBcz75CW7SF/wUl7L64bWEXZJUTrxidGC
jx9bjs0hPQnGongQRx016/r5wGxiFhsDLuJrM+yTFbv6qkZI/6eYzVxxO4GntS0P/FDxoPidm9pm
AA5tIcQQobLJqoQDgeEMdNHLHfyS9vqSVKhrpEXArSY6XCTF0FbJr9rt0RzKoziw44PfazG0RKXN
Jt60jBhKIDmfpInj09fptiLZrWW15Z+9ULIsiUpURzrNH+pFY0EbXPZNxu9QVnWcJYcmUqRwIQzy
qIOaabSfo3OcS4M9ievoC6dkQSC8y0bXllvjuPFeZggPsJDmVElx9EpKDOuuos25H/G9po8d7A/I
CwmGWiVJ8PNMZXJvv0UbZoc4epRtOXUxRZq1SJBn4kaK3+xB6jqZcNTmpAQ2p8PhetBRdqpMPok2
69EKP460dQlSdfrQJ82D79DkYm8QIyiJDwQs6r0b7qgF3LDXGJEx1IHxW3VuqQ38SvNjRp1WRMym
K9awNjIAAXCHr5ZqBeOiYRonzVjoDscXlHL73NBvZc4Llfesrtw39OUjLBFjXF4kjDQWFVYsjQG5
P3geTdyrgo4+9c/JUMUqvM0v3UfsUfYhjlqEb9gp5gXKLXIMSBNgdfjRjF9EEZJqFdqivaUNoztm
utbApH1xawwLGIz6gCDkQ7Zkp4FbilwvgU8O6ZyOKt2op/gsHB6FF4pWyRkc2o872W8OyoM2Nhus
6vFfm6Yo/FRtmYpsagR2K5LwOawLqremq4+aZhN71StEPJX0eiK3aCsdPeu0gE2Q7gOhQE7C14hj
uP3AWRkQQqxR7lA0mb4j9jGFzuzXEA4IpkTDhF6J0QHuYTjHHNJDzlJnLIA+4kRApn6oYWGdr5za
CSCmFVQWwAuoBdTWBe5Ue6g1i5R5eAzosLpP/L2FiRkhvrwGTNgIs4HyClgV7Ai3IZrYiyXUrkIf
ceW5HJGYqh1bk2XVlXFwm5RnbQMlgBbax2pZ2amKs787DDayo7S7DvzDX0k0ovTTft+MsGSi5WXZ
0D4KaDEU0ioTRDThQ2nKHm2yebOLLNS5P2s5sLSn1A7MfSmRxrTMJfSe8IvGuAS3+arJaRmS6Bh7
jUH05g6TFFbHzVU3LYxVSRCgPa/Y8Dvqca/SmYBugfwJNg4SDyT5IrHkzp0f2pfxMj9AV+6zbwRf
CBQ4IryrZoV46Igr7UhELQhLjQOjhM8Nh3XkxV/ZSthUx4YLi6HINOoaWxNzgCtuTdeZOgwOzBLx
oXDSTjFQ4ELTlZeF824rs5gABWkcniT4qzfEKh1iV1Oqw3PelrvPg4juxZwg9xvD8+yRX4iiObSM
P1oXWf8JQv1+6z+O2lt23z8iTeHWTxsOwVGgZd3IR6VwmHXPzbHkKrv35saEBYU7utXBm2/AZHVE
Z/Ege3fMdp/GnnyMENqcmukb3tKgZylWX9cJvBvck+cxHqT6Gqc90SK7HvI7MqeLxmx7JLfs1rqk
RCfJr1GOMf5uV4g4YD5rzPPapt55kFeI6hRkWWzzOxw+gOXyMazh5WQLWgZVtIUvsf+ahjs8twrX
FO3iHByNVRy6tKH4KOL9urnvsoXCzwQRWMRbY+UTLcj0xLc9aVmv95jnrvEhTGsHUqiBi0sJ3w4L
sHvZQH4Ck17Y+3UTrt2C2HDH++AN4D4ESARO1BBTNNZSEc4jQIDG2MBtwpzxS+3kd4OQMLB4JY5u
XwCYtSuAcsEkxJwALHij8UsOLFReFUYW8rA6SZu784aP8P6CRfV+Qf9HqXYIYbRrHX8ubhsKr7ZW
UCzuX5ay2C9eRxwzjvjOsY4eG2kjVzYtRKpisKdsVKQ55CW76arYPDb8dRPkS2VXiLzq1Ijh2IDx
fGrOl2D16KrdaEVe4CraW/4iPF3hoeUbzhV/ou5uX+oFY6kZCl3y8boprn/piGMDX6G13qG3CkaY
cB+ZZlnNnlN59E0RVeWgVTjZChldaQWd6+iNmg7flt0duyPoX4adjaKGpBd/NQ3kxcBcBn3K6sGY
45LVJBzToRWZc52CGpi0nJoVTZIF/CBtjawH+2vyJuYCzvW+rUmWtL41pjml4Ra1Y27hjuEHNwzx
Iqpm6iQcm6d0wyInJvb1muyXSJ/qzAkWrQ18rmEWQc4H06Ry8XBDeiJdde9IZSuEO3vYuzKuotow
31Qo1zOS96DqN7akhBR24P7VvkNlyA4jAeNmG6C025vw4a4p9qu0V9y7j8mbAmvxxpcn60lrf8st
HuNlvYjGv5fQMAB+AEJMw9DgP2uU+P/CAr6NRvi92zW+ZvHygWCGyEA2bqxlxSO4qQNVj1ZtDiUT
wY2C6+iFP1HcfIOpCCRpcZxvfUzrjEkMp5N9Z1BvMJidXT2R/8fQ6QxgFMzlBayHchcKJlbOaLhs
aJ8N4QItG1zidmhHLsm6FDkFFPIKwzdMz8bJkH0XhR6SbHJSwaUYDE4axaXg5YSAYHnH4+7xnnYL
5IZ1m/lrCr+gQpFkOtK4cT2L3RovFoajKKBe3VbvjWkNw8SxPIE72EmX8RJa+e/388eO5Nvt/MyL
yaUgLq6PBy4DjPKoCGc4XUczHMmh3lUXo3Dul/pkLl7YTEBIXoh9maCEvBsu9x1zF03itTSnNMEI
sMMXyuzGv686hgSdcdghgjoyjWj1rlA8mej+GbD2f/Iuod5QrUiyLqpqkzb2scmHtaq9IyFMlvnm
ymlZOGzWHJvhs2mp+BKw3VEMrUtH6BHbzCmKAfqERgBv+XRv5adqSEfCxv90U4gKskPvEEDDfnnF
C3sFlHdMlxA+swE8x2ZOcKl7G0AOYbpdMJI5cg6DbvsEbV5k3GtWORT3o+6paBVj8PKiA6EMwgDu
vVAPzHUJ1fSC73vxdl5n2ZFW7C2HZvrC+6pOGJRoZJxbCkxT1OqE9TY7dBus9zYuStx1y9wK2UXL
qjFRJOJXOzGUelEZM8yj+RkXY/yIKIKGAsaK7O1+W3r2/Je91xixcnI9pkFkV0P6g4CCwRbgxhLw
NbgykCWvmG07OZW2cKKiFdiuesnJZMZl+bioBE75r1KvjhIcjyOcDRFqUOpCyIRotMzzpqwWMM2B
N/1YsDFLlO24zCPlMawcKsVIZq5oJdtoLrPzUQk3GLtmNbTHZE5blzCNWrYujwF8dw1ENx8hmN35
Is4awPrqCrSHEwv+gADQ/4+fsRQDCPPqF5wSgxrFRChoDOkHeo+TsuefvXr3fr7vSaP7GmilIQSD
5C/Bm8o2qe5HnbOAWHpyWnYMKVI7sEYl2y/CthtuI7+/Y/IPLEsil1QdJEIlac38hCNegRjryu2+
XOnIMuDCWsOdaHVRf/e63GBin602Zi29Dm605Whuo2Y+Pf8CZz5TTptXRUI6YuoESqqi+QHOGO/6
KVZ3hTim4XA87O63Da+IFMI29MjJYIvr1FxYF/15x5wUcHb/uAU/zBL+8+mf8LXfar1TXb4t+97O
I02zPNCrO+lYXi/ahGFk/cmtQyFkbfEXspY9+4I47pC/3fjsAweozu+X829X+0DT/3M5H3W5oKRP
wcy5GSt9TnMv2MNihAeFM+5GOE8eW9dhaFtb+z2SV01f1yM/Ohj0w9Wq1T8VFmjjze4jPP/9qowf
bxL7Gal4pi4JenP0fTva7kak3CuZm7TCwsXSrZ3g7gKbVmAIDdIaD5XecBMk9m6ouIf7jk1pXFuz
2W39tooJwRPegOJkq1jtc+O/+movfGsymbjSBjvf1HKvVseBqTZULefCoCTuvA7x0nde1nR/Rn+K
JtZNLfmCwRXbFDzpk/RHiJzc7Mb/567/7/t9wnKBvI9ELeT7FdMVJLORCcccb/AD6yFwFnQYswmu
kDBosyaHuzkRMSpYdhCSIRxEVfXHe6n++F5+u54PgDQKxCzXfBHh9NJBZDISHchWDwvFOm63Im4V
vm8vYAc0W133nbqJLU3OdZvtfvDV6oFg9wvSGa39OrXngWvDdWf+qjjwoCvLH88Da45NqP1HjNNP
PaUmfbvqjxf5/pYEOTCbV2lV2aCGtN3wo5FaWefWFy4n62YrTq3eMrDM7QXp9O+rVPkBJvjP53+8
ymVZBdd3yl2rM3e1GXoLL2kbEBnOcKUUy2dTgac7Pyc2XrsTotxHo8BC3ihYX9QCqTWyO53Cmgoj
MbWiP6oZ7Yem7z/X9vFetwJJemYhMWhcWOkM3+PDzug9rMDuclUvfGXk3Drw9mDL4dSBu1PsBHOC
sMe9o4NJ7PdhQdiF1Z0d24OR0QdFQrkI2N+jaQc0WD2JZkfCOfc9tiVcKi6wzQ6oOTvT1e93+ecz
49tTbt6lb3uBHGpGGDy4y9JwQ00LGWY0ZA+AycGj7p7hcGAptvYn3FDZXnKkoweFY4oY94/1pv1A
lPrPPW0Olm9XokQPLSHbl7fWvlvkWrCtvHFsgzKyAH3sjnXvAO/4bu1kx+vOZrnp0DhO9Nn5vS6t
83HvTdaVg92L/HJ6+z5unBfeivMJKU5nevFzq7BMJ2jrSMphol+Hp99vpPhT7BnXL6tNEiGgl/px
J6O6LoVWsyZafZSkxDrQJ552WLFApXZJMmh4Rrz+urVhwA772t7culAPrNdsIZ0pGQcSg7vdc2WO
VfzOGA1Bravnq7fnFO4Qr5wulJ2ePjprL2RnyqRMXaHFBI/heLDvw/nVcvjdkC62LzRWtSUP19bA
lqxeZ15Yp6ywX1bRmWJw2XP9ht5Q2oXvxtZW7Y2+xCFuN1Z1gGfCjoJAfg6wnVj2tnC0MTOUUdP+
svfsWJCdC7NYzCXGKTPwaYU2kzubUy2tp0ybOLX459QXvnOh68A84vfbLP28K/zvLn+sklTwpWgf
sSvl3hD6UI/EjUXJ6STOaAyd0kU/wX54axcWZjv2Hx/+82v/vw9v/vzbEi1TuYz9gA8nKt0OZw8r
7IwxD59N6tkkwqN7y+dn9vLij+kCT5Fl/jHYMX8+2f53AQ154dsF6O94/8qad6SPfNm61+zLO9Mj
Eoy3tQ2Vt794LhecyoChdnRtwz2rmf1CmQAzZ9/M5Q7Ff2rN4v6Rky+u7cEaDacNnwoArT95eTcs
ZQH/nNekN79Nr7vGBQkaknVDvU/Imm1OeMJ3w2NEe7NPe3uVOv1N3EXwcHclfPPFfxPMadyex0MO
JtwRplgv/f4YlB9ac9py2IpsB0T7fp7vLd2Xr3vm9ayBPiSdARCVd2BCfMObFtMjSFxYHQoODtvY
8l/nnBZdE9+mdttF+eflu0S2EgCS0X3SU0Da0f2zSTTuA+bkZs+ldTxN21MKk98vm4h7ns5nXQIB
lBJdQHSgmR/Lx8/LMMh8Fb2BOzSt4YH4z2HISTZj1j4r2XHFPlIkd1y5wMyA4sPE2kFumrydccta
YJNhYSc+uR8n29GoF/fc0VZzjgZJgwIlQ7lezJRT990pLXaKdx+CIgwomrM3UytHs9ZbTCUczsiq
KRc6ptAPn/aKxEGnHPdxdoQejc+R/RKsU+t0YjBg8xCv0wv/7dngCRwDNwubipFNgTeP25eXxTQM
ovF7+/t9+rHw+H6bPhb5+y1WeithI02pI8GLvaFmdz18QpoKVOhOShtGkr2k/JlGsOP/eMn/BTX/
9pQ+quPqLdQJDCnesdxLrNLZZSdK9tCiRMbSbgFdo7NIvf3qAHHA86191+g+SUia5JAf37Y5XG+J
eeIVGvUy+4Icyu7QX8LnhzE7ryzBsPD3TOad+965BO78Mp3+fvt+PIf+d/t04aMLrMVCL8Kmuq/H
STOmLabDPlYyFCeHw8J3OSvzhhHavnoyFP4ZIzPzazIA+wRb3JpTpkObhKPLUtgISrfHYJfvAHQd
jNXTH6/Ej52IKggQk3EZAGj7qIz39T3XUiFLlhx7cDogWfTMhTgORz4UOGYpTN+masfvqR4sE6w1
MTtZopdxQ5ctDh/iFaa8CO5ygtUQjUS9AIsWwqDgT72cBKO1dFe6RDZ1IBCySd4AnZ9Epvz/Ph1X
15zoFsG7EUepTXVHXUEBYXjv3rAYZ6bQU9b4g+FF++oiOsFOhbF3hQc0MaV/7Ot6s6Q/15wqKrIs
cg9EUfhY8i1ffhnXEnypNVaw6AQ1beunGoAxYpeHu7KqvqC3hAiOqCZQc0MPf9gFeliGpbzsVwvX
qNpFzVj8P77OrTlVbVujv4gqAbm9Cl5QBPGuL5aaiKCAgALy608bWav2w6ldu9ZcmZmJMQrj0kfv
/Wvfc9gHTlPMUe+g2KW8q16yNWybHTk1h1XBw5piSDcwabNjnAyscXf+rs0JnToyNbHUJp+GbgVe
oPtda8LllzzRoAlQwSSE3H1bhnKjhz2qlwRjsU3HzS9inNecDpf/PY5l8gb/Zb8llJJNE+0oB9Xe
/wupLPXbyPldyTfNlFy2o/gwQeEawh3HyYXGIlCnwnsPaMNIxd0WfbVA3QDqicY0NsFVe48gR43o
FPWwD0NXTDefMPg1Sc2WO2AMto5nRX8JURVIm45J8yv4YqcmaCqP8O6Qj9rh0EJbhCt7nZccGnJJ
HHm3hbDG415o10hHoDugSZWP/NEs8bG58YUcs3Tanr6UdmA8NDf1SklOvSIUEX9pV8pv6jV6/eRK
+EYlRsYcR6oGSC7mh7QGWHCQjEllODUKVWpgd4ecc7e3wEieSSdTzDt/ARWu+Sw+G+KrfCA5idNv
fMZV8XEm4RCfJfEdPCyFnVe65cGUnZAhrPis3VsrnpOOS5S13b7b88t4nHD04i8LsJn4LQDJcNdr
Mf6iPam71nsaK6Lz6Ug9KaL0ikz06cSY7mxzjD1flB8VDNwiDGXvlG/DBhsWPMB6fway/9jIltZA
B4j22guL2te+mvap54NGRMwEdvc+nB48pKwwUMDkuVg+wEkEVwXX7DOppoC8JingZAy1gVNxe4cl
lq/tuC+o6WN0UJD2I9FbC78WAd30sZo8idTYR0ZJSAMvquw72mJ5aAwbUJM8cFKBNBnO4GHB4Bwq
DulER0Vra7lPsJ8JdJdujDDsovNDz6HAVz6pPCjgb4pVX0CeINuCMb/k0H6j5R3H0ccyxo/DGHWg
iFAzgU+mMu/ANFm0Li4/U3WXTissMTqG6GNLnhhHjGxU+MbInCYQJ3vgC2EbTB5LfVp7NexdGQK9
IA6JsLaiGXAIaxNWFlhX8ivTfIVCflcQZ8HTDckT+5nbAKBB7wlPRpju5dMWzNpzIQXweHl1ghWo
z5vQoqQq00NK1vygAYEqLhWUKOMg0NIwNSkLUFWFtKWy54Pu5OqYFBkQ4oNVKO2EDe4xykG3W0iE
aRgghyUcpLDGQmguBMMwWcfSAV45ZPsaSu59Jo3baUYZF0IhwPQeBJ2ceyYI+FCpVxh88VvrOeyW
YcJ3ErA4gpD0WAB8n5awxKRFtKq48+laGpdiiQY8R4ed3Y4F95CIlWi1ho50P0bBG1e5CodcAwVT
MlZ2vF4ouC9IWJEvNBvc3iyMCVSbnQTMtwJWdp/DkIN+EC0V4J/W4rSU1uBtoFPDlPA+jCPBv/ow
Vg3ShcokRo3eGyfe6XiaI1u53RGq42YwxN8D26J4+TkXf0ZuDUzJ2K8YfWADRh9uawQVEaY2toGP
YQbWLQNYmvPmwZYiC7wf4xXxz28MTJ8BHUDCvgi6ZrV7QrlnnqDm/6Em6scjfShjfwNdZcHLBlwq
wZiWAdfB6UA7DuWWjC/jePzmRMSAq/wYoxiDAL4P71Tsdc0EFrKAGsO+Ass8ouV+bI6F2TTrGki5
O5At0003UPpmeE5hWP5yBXEvAYKHfQrMAkDWeDjwXbuPt3rm9KcxhL8HDa46mQIxEDIIt+LU20wq
gGzxxICuiD6TIiEVKKZHOc48aIB4S/La6FVVhhHkT9r7Jy18+BY2K3JZQZmFlfH2BPKqj6BLJvM0
UnHNQkpF0RxEBwv46DEjlJgab7TM6a+0pH1Z5oorY4JgEt/Q+MTz23p4GlODx53qTnc3ohqs1w3A
2BEkiw+JzxgqpeA/viG962Ezzbz0DEZ7ZM4Nrh62logD0NkPMcvmilIC5P08phJQuC8pbmwFoHdF
Pp2dGJRaFxRG2JTKoCYb3CzFnkWqESR0O2b7xAaiQtzRjvMADBX238B+zp0XzRqglQZ9vdboMwar
jFOpJq4bRmG0jeF2aWEAjS3TJF/WrpjWL973Bw5x4SQOIhgGfoQHTTp8LWjHhG5U4nP9CPn3CM9q
Mr0WVaQ+UEDuJHylaIo2aUM3pZtvFfxZS7w+Pywd2uRJc4dbBhguONCgJ8Izs8WUEXLhBLj7mK8A
+/6M0/Dkpm7ti+Yl9k78KsA3OrhCGxOLjBxT46LBfC/XxaA3bMZvfMeeK7QsC7RetFgzWR5LxInU
sXHEFKbNyUK/5Ywj5WZOYRNidMmGhE/w+s+cstvP//atdMs2CyR2T2ODTKGWtsQcJ2D2TGGo26cV
FN78MonGVMfCv4c2jdMQ7pmUbict3cCNUz0mfw6lf1vev7zPYpuI56LJO0T9soyW/KPia7T+SNf/
/LvY8muT9X2hMPlptsHsbt27VVu6hEgQnJ98pzrXHoe4mLLmfa1ejUAK4iXh2FW26KYpKCAeGVVB
vdeCRGwIHj3lahBtP9Mn5WAycbJgbp02dEiW+GSvUwYJemk6lQ4AyBtbXtANSVMD/OofbWH8iPVc
+vuIlGjZR/hvW156URePi+UZHrVHw1PXJgiJub4B7b7Djd6nVyle4SrxexIYwAPcsVCAm4UdQW+m
z8D1stJSLINm/hIg543lvjeCbZyS7wF/6T9dnkJy6S+Zgx8H3YoWmpkA33BKCy5jHMk87WQNrDOo
P2wlGts0mxY16L5fDJuhPEuxIwQt79znOP+Bs2MUTgvQr/h4un2c4iH9k1c5jWu2/P64sgvYlQhX
iVYxZiMKfAMNsuj2wEEdfAYLICvMa/HCDxkLrCABmGksDJwKqdlPT5wpZKcHJBMy3qSB14p/kN/Q
jfuGTf1h4dRGBSXVaMLcGsbwMTk9zAE64QjPGjN58rwq8zHFC6dzFXp4Y0HPmynMeLT/TAcN2xNt
Ys1eo9qVrx1GAjDvJg2zTZqoI4n0MDOWVxuvVFA4tSuer6blHwxJ6RqCBurWPPFzbO2lUT4TqM58
84A2qAxb0jgE9R9hZbUD/TiNwfPDJ1CY/sYw4iWKF1ACJ8nxRmZJnyQrQJ8LNLBD6urg+WQuhCDh
abyYNiBy8U3oukikkCyC1XXzWQf+VeUlxdN2lLFwCPdl2pRmKd4DyVSgA1HYid/D8sfffCTq4DkA
uw5Ku2PXoa8J2GA1MecVyFX4zRB6WXjtxzQWllCAphQWn5Kbta+dxzDn3PIc0fEPExNM5eQ9FDS5
O34vOt7bpSfosPEMP4lxwdmuB+PGp2ICpk0BHQgdigcIPy+xRD5Y7FjSuMH9oVgGxU1QcWCgrxQe
fkxkJm5qH2tjYAyj7hf+EXDm7PBmoyeLiu+q4AlDghO/2oVwxhUE5DPNYLAKxiPUB0wtTFY+4rYx
Z2qW22pwIcfPyVTB8oYN6jPudgnYjc8mn4KJwaMxAx7/IToy8G0ABA04rLNFp0cyKgDSpPnAiyCY
9wMNdSd7Fxh57iVm5THXS1illFiF9DHDq0bEWXaDTx+C1tl3wWOwhuwg1aDXVVlTT7CjdtqM0h0O
awBtKDtwLmZPnBUDBSWBHkoBgl9GahrGGMm1ywi+bm8u7GYT/B/705K9OF8WuDTfD+my8k0arEzH
2Ft7RTjP/5nS073dbJutzHGH81DJ3caVEycmnMJIatEKfcuFcziNnPKehhmOR6MQ2iaRRj7LLzR6
sNLByMKrgfkV5mPJx6bUqQSlfRxvdRDIBr3aNBUtOLUxTIkJ/NP0xZ4WEWlAp8QrogKMC3h2Ivm6
8wHiCsPWb8BH63i64xOyy6nO9Jcq1hq4+400IgNrlK1kfIVanoMgkPebrMSBr9tHy0q8ShbiUQ1v
/O+wxCGImIpeh5Uh6MyPLdbm4uDEqUiwmv8sjwXrOb9Zq383o8cWupZ4IN2Gj219pf9+m95Y0vOb
EkKHPqqBsUILjkM9Amc80sVX66u2UsL01uPBSBWNdlRgYXml9f0znck8CL0yBFjMM177Lng++VSZ
Z3tlrvAdw9Op3rSL9yG9j5RltyAvl7IWLeWF+iMv0l37JhNPqgye+k4mc/tjvP4+V0nk/1oHkc8P
nxspISQ0xlAumN8mqHCOGCTUX6DZiN3xlOArNkIiHAJ72KmloyjQDsosm8pgY+NFuUxovi0WGbaT
8q1lkWfl8rQFmS+LI4bFK6EVeZN4UPz81pP2L0yW6ftNz9ZKP+rYe1Q3jNqvDM6VxmG02D6W1Tyf
Zn+G639bqrCpxv5kaKwkXEAg77DKQ1ZAODmhbTJAGyZht0VqMhkDxUWaAJRdHBcEpxT0EMnoL2VK
HS+IFOA3AGeo0bIrvCTec8Dl+MQbe4XV/I2DAYSsO3D2F4jO8pck0CUWEh+FfRo/+0CaWLx1LNsu
QIa9klBbdZ8LZaqEoh/EWvG63DYAHcsxzuIwZ04528HqDSywoNIi4xcSIgLeFlF6voJzjrr0O4HR
O0fUznbJC8dNRqebqPQIImlTofGOFRYtEBsg29paQKdqjzUJ8YvGMSIjOZlPLyyBQ4ITHyXusbGR
pM7aA31dm+ai/HNLYRTrsw9Hh3zNYoQ7YOXmYNeVWXL8ckTCrMqN6QIjRynZQF+XyS9OIgfJ/TGc
x8WkD5CkgXea9wkMEoT96kJe6bzrCL+HzyhCOQX7EShqzu5vuSpORspEWgtALnJN0IoSHXJ/vsEj
0RV3n7eBOWfnPSvsrwocco3nw9DPwbHdz2b6j8baJGMXAn7Zo7qQsDioQX+aT+6/MNFdTq0UgeE7
0F6bgdTG6BaSa0u6B91b8PYUnFtkVyEi564IgLM4EsZhGsKMcGNyi985CjzEeQKF3F3ZRNixqzm8
AEK2dv+ZlrgcJGSVBKVddR909VGf5xULfKBITYhbqoS1a3GAp3Ha/VwAdyFooPE5iOCFvsW5ikN2
PgN9BzPI07DhzRadJ/+ZwX+2xvXPIABjghrfd8TR3QFYHH1M62QhXTUGEXR7gpDi3Hq0vqMRnnO6
Iv7oEXDyRrETFz+IQIcjMIR9N2bBF/+LFV+cCIpf7DA4LxAKIAhMOVP1mFZiw2YTPD6DZ5D/djOO
UcNo2sd3jIuSh3QZYqzNcb3iQmqTR86u3V5es9fsS5su9sbYbz931lJYHSuHSDwaKZ4wG442Ct0V
p7Xp9g6qryywHKaptcMxTh4rLmzQD0RJHG0X9F85iY/Zi/PlK7J9The0dENXxrECZy86aQXoMrgT
DlSeFCoMsPukGx4M0jFvEJSnieJqPbu3aA6wC3woBph80We/pr+/f+gfXhQ/NtHm+3a0Jd+MNmbf
qXeY0YzNgy6+q2NUzF8q4hKKePrhfalp8jrUFxrg2gu9zLg6H/kcLJjwRtb7TtznG90OrUG740C8
qS98esJhkNz/JT7S4Ux6eiO23wsEOfEs7cWiCe0x7HbdBcUOek0s27sdn8bHf/+SdwWwpSPs0/jI
j9MXspPhAfBUPB+b1Y4vyTtV/PUIH8fPb7biW1QTePTfw/5+MhXPgX1zMSw2/Ao0R92MRES20oiF
GhbcjsNcOkFzeruvzVDda2yIGQOo9Yx9jAXpg0ijBnjAsJmwjU4MhoTqEDRwnFQnX2GGgIlbPOxN
4dAxGXXC7wQCdzZ6QqOnEjLNcMV6uvrUCuj55eSgOZyIxHOx7aqkXd+UIKKJAPAzpHCoxamW79X8
bI0rUOHhPcLwwKPNeWIUEC2zUX2RwEtGHG8Fihfat4cLDJyxbgD4VkFG+8KVRiUb8h2TRCV3UYTy
jDrFkkb3H4gEUG9xGABkRhSLOyMxH/I2mgC4Vn4B3+gxOVb4WHee6n1+X+vc/24b2rCe/DoUJ+Ls
O1MvachvIdPgw8MgIs5WqlhCNoQcC/REWBit1Cl2RuCfOmAc6bDHiiL5ESrZB4G4OnuEMnbS93OG
tV+HiaQ0UoV3B97m8oYzPxeKzk+4agaOd9+ris01EBsMf+Vjf33fyb7uNYceruP3i7xUlwgoXrvs
zQiHq4vo630xDEYobfUMTv5tQdhAArRUFmtAnuNqK/aJ4rcSrMJcUI/bS4qr9EUXqi60tnYCeTH1
P9uWJUyMvG7HeBJ/WenAWPYyJj55DCy+jGvNYHmRxMynzeYVpKGxa+bG5RWUQXEsk1EZIJQ/kic4
fufNvDrmYRmccjpBexvyFFNph3pB2iHk2fTmHF6O2WfwOT5m3/l9b83471IG0q4M8vB1Z+rRBuOb
PyB8n3/7jbZSg+56X5PFX6rOhRuNOicsSM2vVZGLWIsnqlc8b2jNUIytrBl26yvVs2b6VuUG69vO
fR4+vuq1qzSEBx0zU9INdSQUY6TTnuAXIKGun2vQDet41vK/6tULa/bg2Ru2iw8jJgalx6EPKMBF
7BCA3R2Rt/psc/+1/g4vffvt5hBppq1br2WybYTHBUH0B0TR95wtOGLysVybt9ciX/b4XAQHr/Vf
HH2v7T7+B+t0ebqV6zwaUWugzsPXXmu0FyLyjk1H/HjZt+kyFo8Es1Gc2UVo/j2DbBb/eq2Tg+r1
tyzxsxrMazH9hKBRpgjEZ+mEwT5KFhDF6NhnA+CrYipZzLfUlz1AB7Qmtkwilpcxy9GcRwQdA1o4
Ehk+hq4kOBXOIvoCN1Isn3VX8oXkVmwfWHngaYenNLoVnJJX8hidJQr0z1hfQADjANe3SdshOESP
6T6maOGXcth4X/ftq+OG39v70Jzpf0ax29sXrkSemYTpCguw0QOgPJ4S5KY/bnuL1uji4gUp5fBD
IS8CiPZYvLcmyC/jO3yeH39EFzTt922yFVClFVVN5Kx76YhQQl8lN3313Z8I4RK6lQcGugbSGSSU
z6qGuecU3PXO8J/sXUZJN562TC6q32TsNtgW+xr7mvkTbQxRuY82fzOJFQHbrSUbymv3xfBzV+5U
GD87/dBDkQ32/FBeoFGXF70ZnA7tDqZ4y3SrWM4JcYEohiz3bAli1S828o6+J32hLL4HWEMbfr7e
PTZMX3awdPDgWpa75wVzZq8vzFKX4mHZTA6xPaVWL09jTKezGZJLXiUvJJt8+s69c+6VDXyHT2oU
MohB0JaarBoOEd+u52Z4VPnRr9LYYPWgxYAd5BXcd8+ZOk9u2hweg4Ve4eMo1x1r65+/d48LoS4z
wCxLsUThy83GPk52Hc5fyTKjUlGtrelp/1jEC6DFJ646ODh9pa+oZnahHGrH7u//k2L3ApPqAt2Q
WNI+Z7QxoY9kKaTv/4lIrLnimTnd9VcGdnPv56De0sSBRux2n31ded6OX9NyiXVFIG2IPyYNnJtq
f/dryCE1SyuCVMQD+LQjQ9WxmH5tP/s3Tg/Z9rnljWmhhqJGOLl22NzmnrIXLXkpRk/GHJ/uIfBU
4lY4s+R8oxXBiXCFHYurgC2ZbdNlYcB+Fb8I783Ve/rwNK6AuWLQ3aErPG8IdubPMyZas5TUldhR
mymsIp8IjwLamZQmx+Rz6gtkhJgZHORZaSzEcsIkE+D5Dn+zsTAPwcYRFDCFTbrxAoaJMFxUd91s
rdFKmgRsBekGUhKnT0CVioMsjKOpSHJyTBepZEYtXumC+QDjiaykmB9yGHvaktrMpIf3GlEAbSm8
JZxmXq4V9CBjkg7GwwK/yKU5J4I49v0KL0Np8tr35/25Sddbfy6v+nO61irMCsgt4glrLF7wPfGC
EKorzmxP7+kh9NiDx/atK1lsltPOeyzrgEq1JNvy7vPb7sQwv5RUXHaS/xin7+B5cupmm0GaNEd9
dfVJroYCBXV8t0aP16gDmYc7G3wDJ00vd2VYoQ7C7Sf+SRUkMNF9wrdfyrDuT9IGAcY+xbmxHOtY
FVjhF8SNOjNOY4ykajS2R9rrenV4QiHNWUtbaNrcsiB72hiDC2B+M/g2RGikqOcNZpvLlh0Ic+V0
n9GiW2zMYvOSl5+XJ7GSYkoSTeTXsEPtTylLG+vSJIsPSbZvNVfEl9Dwqfnkk4hbRaqfsSTPEGQg
EX4gPN1kZ8iXbMMV1+Nuf1AU496FNRyi5TelEGEIi/smLX1PONJQvs9aqLDmIorgtiLNUAfExyaN
O4Qo6LRZeW0STywd2MeD20Af9kRXhrZi9azwH8JjdKD7yrwXttdTXwgGtVUXfJeo3E2ED/DEcA4i
MzrH10p2OLOPv5QSOKp9nPiXRTNx3l8QjHYhLfN38KFy9RHgL8lYP6LJpx6y+nWZayXrRppoeA7X
Q8ChfehwH37QK07bqBkm/YlkhilvB1jJadvQxvEY55TkrFB+rlUtKL5QxYbf1k5I5uOE+LDf8tLU
bf25MOvgjf0IoAVj/iXrirwup271vBhhsc8om9LxBvPkeMfa0nTlxwpHnfPLuNSSKL1bGHuf7PQC
0pUaGbaMGGMa8/ZBm4VfdVN0lkYxrUhlq2PpPn5eFY5Ej60uz7q3T5Sk9edF35HN9Z/RQYeTKqzu
YSwtVTLXaiDH66Jes+qeUEkqo7Yeqa+pEY+qyH0Xw4i6hXzB5SL9jh8YgLdbPr5O60YZ5dS7ORIV
m/q05p3yMhRywLikGwuTWLWcPnSniae5NXxikGvMrQr0ns23HiRHdzXCLihkKHlgIpRIgO0v0iHs
qeXz/ePf+0EfU4JsIl4m6UAo4ZjT0VzAVW/Xp77PUsL8SnP8R0ddPULJUf1q+vzRzt8YsYHsPR1e
xTCW9ynWvKQhJLspPF0VHu3UGeoJt96i+tuOq4N2H51WGVWn3P1Atmrmb3VGL9SpmIIvMejdwzLk
5VSnUWGMLUpT9CPSD10NwJl2MNZpmTiXmRMZQcXSpA5oQEHS1j6d71XjodtnNUJqc8seEyUepNfu
nET7UzQ8tX6pTKI1IXEJy6+3eEeDvApOP/m2LRxR0MH9yiOF9hOfH8hQj7gIqEEySpjycxyk6wnH
EBJHywd5/4U+Ty+U5H+is1VjIUbXZG91wn2poFt3hFBKsZasEwihUgqfbP5fJIDwitCyAmEjdEfs
do5MF/VEfkWvBwzujdTaRv4UpKh8j6kxjq8SedZbL/Hws+JtljgCDWEWTJnRAE2hvidoocdaZ999
prBJjYiXfe3Br6FzpzroP4w/jlfzyo0yW/599WwZO5Ozno7U59SaPz/LJ6huql+xm0rjRqapnlsE
KeOdOD85hWsaR8EehZgJ0+kxS9x0rlZ+G3YkW62lKbk1KSfQGjme1bUyfuFzzQWPBzEcV8wBgtSg
3jamt4JEhn/yuAqPebZM12bQ9+rNJ5AJjglSf97AU2/lDWduzviEBl5v/UYCgQYS2SMCRwC1GLzg
PoRSqhoY0JPRCXrGMdkS5e3IWK27sJzGPyW5c2K5igVP6MuxMMRBpRYMA6IDnfpNbQPnPal2weKe
2n6DfE+1Wcl74p7YOdjY1AHp17cG6d35WgLWy/rLts3H561ZABLI9/0Vz72wbBipHZgMJtHzQh/t
98CywomMZSX6RZrGWv2GUoWFO5g0UscDWPDdoBTC7fuAqtH4c7jv7juGocOWulg+sD+DaYY8Lofc
znne7dF99N6RroCjzLK7QBNcz8y1idc8wSyvSnHVIy+J3/vYVL9R+Nx1FDbEvm9MK1fZW6EC5RCd
5z71+sF9S3Z/1mJyHi1e578IrB98AzOob91N2bfUHldaGHFDuBTWYFzS7gXKlUFL+rOy1/mvtaR9
Nlv1ghzfEhwPgDz/lHRd0hBy674DdNCyiKjxH/CAgIB6klPEpgPDBPxtp5YL2rcPaQGFcGwrd8cA
V4kSGScNFdmw2NaI47lf/CBXeAcoC6uUa3njdjSCvTDgZ+g04/7XhZ0R1tuKMoDVnGBDQbNlYWsU
iWKAKujubJVZwdEMlKBlVwgcFUeG6kz4Q7CGBI0Hw2+HHXo06cUHw/yx8/cQ0WGXOmU1Yljond8O
dRqBSHfAAi2dLyMBSsLd/n4GSWdzvRg2X56Xekjl8hNJDxuZgYQDB7AOWrTQ9qmDGhgzowuyJ/k6
roXhMMx0BpgQXQ5Y1L69AbDh1vBeRxPjG8FBbxkGjDRq5666PP3guoN23sJYuKKGY7qfX3av00H2
k0uSDRJ2vdXrcGeDh+ergPCxOQe2gJVxw6QMmDoffZDABaZDg1lEX9kX6KYgzKAdRS+MO8h3YD7t
FAQXK1SBJnWLODABIdUJOmhPdl6sCJABaPK/yWM0X6jU5SP/7M4yBRCezu/9MOKVVYO85tcl51YY
FJLAviuRc3rbguzFLAFwjFaEzuavmDmNILFiq5Dbn198HxIZAOLg62PUpOw1YlQaTige0qxFjznU
OZS8tM1eeSTS2ruwXzB2qkd2IA0Fxfc1kEmGZOBGmyVU2OrYbMClmT/S+a1hJCVmCwuvdS5YR39o
gGcJ5YlbAwJ+yXMcOf2wPHH76inZliWT97TmHSykOafQfJ8AXv+pDhDVCaQ6YwCEBh8AyxiAoCl+
6YRh3u9430bCP6NW0PPJH8Jqq5bU/HI7jewOrAhFexOM48Dgty+/PmEmjXtTDQ2dDWQRW1Fu2fp1
aH/6txcNtyttR1xP1lHbdQAT/GLDO68vHM8+g+ftfsmn0hHJa+NipwyfnN592vFq+91hfWWDLWFz
iaHMwtW99PYpYwHaRGHz8Z9PkOg96atl+J5gywJJcmj7lGEps/Bhj2k4Eg0gWA9hGaFhozXAnYh5
idmQ6nO925DRovx8g5LNTRXrhHHk+nGhpe0JpxhpW1y1jltQXrjtSIO5QdyS74LTHq9gJfuMKZ3T
NBeVxaRZJBduR3ZpAC4RVXOUacTKFsHbTvDqwOSyskWa00ToQpxNS09fMIk1SlkbUnImGEbJSfZA
8fbcUf4Yuyd00fVpW9I2sSYpYgB6W1kX4yRAxswXfctIeVMIP23NLdTo8yn8bIwZDj/baGYetInE
wSlbp76xI5mWBI/fdmkiJu5CjsuE7N+NRLtHoBwYQ7vvgncuTnfKgneZXKor7t3HeJ0cWXRUDnQs
cMi+CR2eTnkatoCHnqxWDhHFSXU4Mxe4WPGa+HNoltB64Xpv3kG7ro49SBm0fRzJJUdHxjjAkBmd
NAww5TehIZuLsERJZtGu/MdLkrak/5pfkRaOkAKoPij+3g8Pf13ABUCAYAVimbbO3EVy2WUxzPeA
I9jsSg4CLFlkAi7Zd6CC8qKxdw4m4ssynG1fYU4SDuYC5ka37PcdHvr7OrwD+WWDQcL9mhcXS2Cj
UVgpjIrwdK7YnhA2BQUi6t+E0pl1OPmwzb/3ARyML7yzZlyhBH+6NQlpcioklE7jd+ZAz2H355OK
GlI+lilcq4N7j2Oa3ZAaQ9tU28SDQu5dD7rWkeHJxoLL9D0N+PiffxI2nAgYX7OKMO00tjq76dt8
zpPoVKNb8Yt0woS+He8/6F2O2rSdllvZfvvYhxGDSLT9UDQEZ/P3KFZsPocBy6bSc+JDDwcw4Wxg
d53YjvjESEnxiNW/lecp3aLYWJ3BRAG35w8BFzYh1cMz88D6kGORFnH/JpFXLcFyzGVhM4GWa2rC
MRN3k+2SzCgiLmLTbXlDhN+Sqj2SkUEVL6MLAd7EjP0uAB5Vja1Lrjggwk6ksRbTSdYhhe6qr9iw
MCOJ1cGJwg+YGMyx75O4GZnVjK3qnU+a6qiW47sEvqQ8wBSQdvWierolPbKpXVk+ZIu7NvwUgvMC
ePkl26zN4LJk1PIn5wOBa3Y6gz4oF+W+c5mQcG0QPpLZeoNtGpbMaiYdMOAFf2s/dKFeKgrJYNAM
mwiJaZ5wpE9sMwOU4BBEsQi0sKGZ7T2bZFtMe1xpqwyAxIbozXaT/1LY+G7Ui1bZZK4ITSySVI1A
PZEtVkm3MUflHSm0R8jKq3kNZW27z9pystn1gMeO2eQIXliHvrJYuNjtUDswjxKiF1RzUD/XYss6
3m/3XdrYmq/CF1PcdJ/uu9A6lren/1zG+D1Iw3obwS5g10oXMEme0wqTPdNuO8wWLqKPvsKTYYgy
r0jGbW/YLvmUWYr6wsoc3hI3lBQC28wX9x8eZXEacgq8KB8jlopcdkBTVoCKTViYRJwcM1gpTiwW
OF9S0JQG9x3Bg+taQ7EL0f8HyKFj00LvfySFwlpgUTDgfowzBJwR9sGs5BQnKV/+9vexK230VTn8
1R0aFfx5LFb9QXXDE6ck4QY0uRp8KNlsPsf0WGxYc6UL1xWqA6sxQQTZGKw54G3OOfLfmdo7uvvo
hvPk/YfezPRIBYSVXgq1McETyxFA/ieb59+mi6KcGilVgbBYskk+jpTPBHa0JeGaJw4qDK778kH7
PGeclYHnZ/GDecY2u5GWJWWsuPWWPllP+emvvz8EDfWNB5N9W7H/ldu/zYa9XScDxEKVbQcks4gI
VMQsvyxa0HdO0MRgV1MqJEqhUb4RED3jZL8DlkeGygtNLtayLN80YjwdopwXHBiWS9botXLtrVhb
qbyQ8yWu4SVzO9oLsfxHs0Gqq+RWsS+jj5kioEyiwGkvSQAOvT45IC2MCgKSqAQ+V4zS9Ah2I9mb
v18fr0PeBkrQzxYs4hrc1v2PFgVA6qfjyMsmuv2cc8JkQFz+81BARjo35+rcHPora6mT4TM4zkYh
70A7alvStRfGQRL0tv2A9bE+nlicN9KGt8yRCfNCQvxsbeFJIB3b8ANz+NqGXEqG72v3WtyxmPp5
hASDXDUidaJi88ohgQuZ3Lq//RrPhWU8dNsw33O4ZiKxzWCahPPJB66XsicauZ9Z0BrU49fkwteb
hbgqiUCLMN2ym8i+TvNr9FOsskm7PC1YzrjvRN0EIO0Y33k2/l35l6UFWb5OfM6b6XNEjqy7cUt4
uayK0ia5cUwzxA39SBzN+j/JrqVhGxn9lelDsIJiAWzjT37sCEsuPEhjiNBRn9uEDtRa6Fsq14Sc
MDy3IMiDbPUi3axfi31547BCvjQ05gqHKlC9gt+fip2TYdH7wbHhN+aIR4IkqNa9a3m3idc6TBNF
CGBzPZDWmFdeZn3jDM+TQZ4qtx2ykRtRgn7Fn67clmcEHcuMXBRqDdMW6qTvgrGcCxQdEXu21QNC
MRB2pL8oCuFybomIub9+38QWT2RCjQgLygMzk0WvaHibRK7JjlPe+HTFtQpMVabPZNrbQDTQg0y5
iYBvxxKo/Lwv5kINE9+a80wZbZ6Y7awoBoWfQ+SRpZCOIg7sxNUVVfSnKJYTjMezksYALQSmK34/
E5x0GEfa16q/ped5lu5Fp2fj2BAWqdUcPw7d/dmtOtxhT+7Y8GjDmHEoCE+HYv6dP1fUwgN+nhoq
uYNq/FrjsTZ+B3HIW9NQWKgzl+XuhZbpTr9APfTpePZ4vb40/wSFl7oSmXgcXkd04Y+TJTZxI2su
MgfRGnUeuS23vwJr7OUsDBmVJHlZ7b841cg+7xsrjpUY/Od8Ha21efRDUZfr2tlUlDgKWmFPnJpZ
SxLTrhl1Z/bm+LeYnrzetfFMnvK+5NgqeF1E1m+Ou5YYyVkj3FErfcIEEesK45IZaIkzCZkTjinZ
nQ1a7EYvTl0sDJTKwQUdeMuRhJPCov/DkYffxd7E0EPfneVOJayRRKUGKyWx6xMgSKIM/Pj96wI8
EE8aOshqgEUiL9Ene0HiPbIL3WY755gB+O3DfgqEfvTE3RDFKKseybddmxEMiCMXZVRpbwXlihrv
+PQj+bBuVybOxbnT994b7cbwy6/yUjuaa9kvGQpq+N4WCzKYHMBILW8QbeKPbG1iT7/W23ZOGXzZ
7KWwcEmJ0i1ujoD50dkBwZ8gEvBJMvnQoBqvECNfeigG6ODaGWvMlunCR6Kyk9zXxrycZumhWige
B+rHWgkqajrq9Os9Vi+f0z8Ra3T4ktaA3/Y+R4f4h4ichxo34rXTXr92iC2YqMz5LUQxJo80b0b3
LQ0udODiGIqeM3Yp24A0e/stngdBb9eDzllPISIcnruHWzna8EGD6Uo69thSKXD+DtU5B6/TKl5b
R1GKi3f3YT9QAg7F7217MwPpSI5sX+1718TPPVpNZi/3DumwQ4n4WJsz7MsXyZY5j9MvPTbooFKv
DHuzZIZxtPvalRPREXPCJv45BS/309+/tpEHJSEs1vpeH+EYtH0ui8XXe29FqnBL4v+oznuoG3IP
776zNY8P/d0HTl6+hn7H8iyIYKJnyyK2kUIJcgKO7+OT/3U/a9IX5p7jQOVZ82jMWWKi89ljoTgd
KUuFDgVAoyNQcSDM+oiEvnTyfOntsWnpYcU7YF5ZH7tzNr3PKdHsTksi7Ek5MQM6OFCc3V7n7sYk
6e9J4n1osrxT9nDIzRjY6eEJDrLsNPx87PjuaKehCHmzgDQLiyizSXs6JrZsLF5f7Jj+j7DzWk5d
29b1E6kKEAjp1iAUUCb7RgUeBgWEJLJ4+v01z3N1alftWnN5JGxQ6r21v/3hC/DqdjIpTw1q4tNU
JRm6mPTAS9B9Ht4bCsuM8hLjir8KE1bB5cYjM6W94tn4HGpL3RhzJuwVCC4xqBCuNs6ZXRMKy3iB
WsI57ZsINiwcwdSt9ozTg7eTRT1Tj/MADUOoTJoFQE10I5CzJHk5T9hS1xlT49sWXlM6782IgcQQ
urEpOqiIGH+yiozAhDuTKgVQasHG+k7y3zFKWH6ETWrLUl+2K81jZWBVWiE9ttLwMqf/r5bPtYbQ
mP3Vu3nDqAsvNhs6CPieqzDtH4fbAWs6IBYNDVULlV/0pHQdeLlDrCFr9IIShiVoi4OvEb8EO6Uk
6i3YZgZL9i5tMV6xDtEd8h/4KB+XxV2TlxjJ6fd8wIEiyWOos7MBo900HKLeeh95ugO0ooCw971y
zJeDxThujqndbZkq+uzUCE+Z3b73DKsDgD4arUTfZPvC3ivRLcJ/kWCX6maCIPFfjl9ahgmwlMe9
f+ylHAqdXcH23UxIexvoEhrGVKHv9/0P3p+XKfBbx6NJJ4kFMKAIIGI7UfHux9EVqUf9xc/nhmIp
B9BkiZVS8TzZvIczzmq5wzyZIghwEhNzhgnaz3BmdhHvTEXORfsgO33JFkt3QhfBAgwFLIZ6+Tem
ff2W3yO8Ei5fj1+4288D9xabpR7lHtaREnZiflyeTG+4rf5le5bObgegwmqQYC7pX0JO9f3IdkMX
zgPEFbY5Vzwh6Rb0FAB8sLzzfLOucRw832zd3U66HxsD5R/gV4o0PjcQamp7p6W+1e0y4ni5zygg
GNdg+gH6jF3CsdhrHM1c8yix1OuMR6+B+SCFCUCBghrh6V5ZLRQfUUceqUdsjVkIyn+vwdc5MY6P
AXVYb0sFxK7GrfGKmjXwPQkR/+iRCxsEdGSdlmO35P+pqbp/E8gxQ4vWqZYPovQUv/aua/ldvhyB
XF/5l7fbj0tv8GPEp+X7WJCqUzuAX7POJWSNqL0rp0/+R2r5KGZzkft32oD+a4vLsR93Ybvthef5
YHmeFxsgc/gbYxiKdYykDI1S6etryGJoE+/Qx4XxBjMxqlFVVCsVYQEMH/8c4gzNGnufa9O3S6Aq
y9nZHJkj2F6g9UHpdTMKE7+Zg2GaJKC5r1npX+3hFLE1KbPKvIM8jz1AVFoX+Ppv+HN4on9h14jl
IjcNxigw2qZ3v5qNp3Tn/Mx+8AfVB4p1sQhche2Lce6smecWBpnMdUcut7ypIUkZwqgGVKH0m4yc
PonIhZ1+MZuM2bdsg2jV4QwmL45WaNOc16xZQ6GEUjemDmqw4WzhJMDR9eU2NGLV5QxnEwPP3RH7
DAmgaEeIDAgxWCU1mWiqCfQCZLI3T0WPO5jWUwb0nLuVG7zJly9NYqnRvPSm7z3200QRTAnBmcA5
Q9CoEL0wcoX8e/fx4XVTeBcnVonrmnDCCFVpQOM8PQejuG8RCuFSD3iUvmbPfpq3HZNbmyL3S6c1
JWfJosolJOGJkOc+PzncBla+G8A5SmeybdPkIKzB+McVnW1hGU4zLZGK16JBmY5cGINOHuHOGhCt
5pxt0hfRsTIKQK1aIipizhJq8uxR7iGvaGxoM8urnS4157qpiGcrTZZ62nEbyRSm3+gxEi2GozgT
vUvu4mfOGRtPrlwxDUdvOZYcfSqPj4X4CR7rw2sm1DtO6TE245lonSIpAkpVng6wJ9OsnCyp+cdy
SWBibECROoePWZ9/7GZUIzBlFZYGjMNVCLk8nibTE5frw7VhA6HahLc7q22i3Z0T9p6ICd3GVn5B
6Bz0y9w/HccL3Me9DNCC7hbR1RQcwL0wHBpZd/6FoCdz9H3moRtztYdf1CVIKHIf3ghxmd1UAk1O
EOMNp7UVtM4DAnDOqEvJ00I4OYAqg950Npo0It7CrVfxP275F03MjenqjqxTwYj70PAr586FKczG
OkUqSh7KATOD6qW6kHI8w83mUDYggN2czH45qVmuW9OYKhbG6g4EkFkFBVRHBNPydwV9ClLcB+/P
iZqhhLVPcGg0Xw31+Oply2FM6Wjrs4uPoHfZipqCso7Ju9eSNYkwzewswq/RuqFwDlIY+Q/3Ak2z
x8/QYt7aRgyAoi6nTqXFiPsEfgzQEZ1mKNdjxV4Lxx7yICzvwr/O0LPMRw5Z2ihWauo/QuY9eEM7
PUE9sCniIu4Od+j/w8M51jcNjLO+3yC3eDJ4KBIK0iLJ/zVBb5vaqfexFLk2nJoBGryX83JuUedk
89ERk/6gf6yWp52+va//vi1L+sc6ypIT/0eGjVYOHV5UBI/tE2PiipJQ1MUNF1jUVa1jxLDh/Os6
DU+U63gM+7ftCXqSthxGBH8GUFE2mjNwlISEAlzVx25vZgR9PG+LmFsh/LiNOfhCXnHb9KbkocYK
tP+bw4TY1MOcohKrHevuEwVj3V1WlhlvCVqE9yaS5iv6kDTguKYZq186+yqhqVytnofvBOwr2FNx
RikxCIk4dz7BOHnPlSSdfTaQEmf1UjWxY0evKlTCx0z/otuciABcRRDQQRbkvKLlblYIK5whfwsJ
AfXwzcWe1cFybxpCnf/ph118OgwSDROXZOTE5PgMUERWc8MbBCPMaMdLXC3aTbshIb7dMJ47rwr3
7T8R/mYrDNV5mzRBOGIO5vQdpLVfVx30XmXB2oM4QoH8hLh31jlvS5tVEcuv20ZE0LP/157mvVmA
gRJZmc7Jjswcp/NYMLAyqLi3O+9idnMlGhHhSqwqV06OD3aMIypI5c81Fn3LKkOC2W0y92qdAxWz
ApbUyXD28gYQpTsHcYlTApjcPBB7ugJLtPv5lNg5HquXrScXazzE2JSPx/e8gcH1RcYMtGCvZUeJ
60jEQAgFJfEK76S+mSHil+eyc+Tde/NT2G0GklRWc6Q3r6IalU08BTZRfKJBWLxujsp9cQ/qKQPQ
kcsNEVesdQoLEziE96ElyCOW8LicrigyTlENYxAWFv7ctIZIT1mocW3gZuL0D3l3fkKEYcfsuoIC
RbfIJs3bKNgdMGSZGdxUxPS4LZKaLCY5j0POLC425HSF7xXNe+uoZn8/sB94go92ha9wlxSUKRiD
YAJK/cyCzlZsPSaYUrNRQwGRP8HaLtzCR0BJqMJ4OuYk9pHkNNPMY5ZgGwt5dTu/WiOnmuMLYI2+
1unkiY3Rmb3/SSJsjxu1RHWIotOkoQlwmfBrspOdAkGtNjstYSFxnR/z+6SWKsniUzlk/7C4VihI
C/9s9aYcA4Y8qnPlB1YBTKdpL0Ag6vdYkt/hzSXlAU3aeKGvRApc0u+pJuxYixQTfxQO/L5DoPxK
YaGs1sLIw97ae2P/ILKuG+LiD1rzgdlb5YG66If6dz/sh9UedRQKdNGpPvwSLYn+ew2BCN7/SsQo
ogRFdIKKFBP8l0401psaGs54iaM6jI7brEpKRDM3d+DCcYzfkcLCeEXjWq2NxaCboMf/zrwCiZQs
u4/jKMw8PFKWhRic8PFIs5C/zkjwzdcZP6fdqM447I7FEpPlYtmuH0dlkfFrFtWivcNJyBOu4hO/
8VH4OGK5kDxcsYi55wQCnpdPRABICzwUxij8DVtFgY3yJnz/FJ7KNyi4pHx+RLHXD3uWmPEYnF0D
E5JeoKDj7UcPcpsuIfwMV84N80MkPDXnSXNvayUchewGbmvf7M4tgxpi9ZASUkUqWwXt/pQ0SAwB
EZG/Di2dQAbuoT85n6xByrwX3He9hOWJAI90/4k+0ejfMGmBXRIEfdACl/3dSGR84/+0fMze1N3f
SqXuTun0w6S9MBnMtezJwEQC5N82JBmmyQAPifvEEBWm/Q9JNK9BE8YW6D4OBjxoYtrd478U89Fu
fpurPGlXLEjmT7a2N8atu7PfCwzvxR6NcZJ9hoaocBMT1+4gWMaHp+bC9B0VonY1SxOeEwRvhqMH
w8Tgd6yiIxqnzWNjkFizUHaMCpVdnc9KpDT5MxpDiPztJKSkt2lWOdO5FY7OzWqwuf82VmZWi/vq
+VsvauBc7L8mHZTv77f/9h+LOtTnj8XVJQwzeluMDmXhJbdwW04XmYXsbF3s+gTLwoat9zD/WGr2
z20ndjbVUYW6emVLUOzpXBiOQ5rNbb2/ZmZ6m4/j9zGPSuGc0/Tg0bM2vpkLgKdmif7DyPz1k7WT
u/YF/fjH8KF6uZTwHnwj/ecUMWQHpxiyreauc1uJz4IG1Imf9XxEqsDVNH9b3LRbCuThD/2Po8NM
JIWNwYI0KLlPWZmRhYpz8Zwf7hqUha0DUsTCfApZ+Pw7FlnZbMkmG4ptyiWuKddO0OkhPwONfRAe
q8xQasokWXLu5BgCLaFfMxyG3AGFkyemLUO+t2e/NuMo87EQgOucg4LR9PzmfmNDEaaAZVhISgHd
svt0H8hDBxRdkH6kKJxSWuB3QydQmiiSqYoz7EOI/OEF40hE/70YB5+5yqOkU5+dPRFSXpybq4qA
h+KpZ4k4P8MOhbmvJZvaDY0jioo1anVTmxe+4T2xhyfF6Tpr0TPWswE70QV2Njuil1FpoeKEpKz7
163OCgfTNtRWGsNbTA760QAuv3/fjVll7jsFifuJvy5Jd/tE+WEQDBJysDFrY68fk5Ex0YMRVTGb
X7158SAP8P6hdwvENunnNvpqtjmQLg4VdQCJFlk1C9gQQaOo9XuscSOWTuFGaysSXz31Xx9vhhs/
+NDjnXi/ZJCUh2GCJleqjHpTyUM6rMgouW2KXx6RQ4E76IGn8oWEFh8doILNZYXh5t/vu81rw/Px
2rwOf8+Qsrs/ptcVTMJqoR2gh7jpBuOGeX+ls2cTP8tk1C/mPQ9gzsvm/XXnUTdmwTgu9iQSuY8t
KHkMnzKmjKP8LGnAYBSZL8QGpExQIINtTkXu1dC+nYMqEt3sB5rkw2mSl3cGM+xQEtxw26ogkguH
vqCGy1DhYiokthUbudQG5hJaoAcdP0fzGrv0RU7ysUpUqMavymVms/B7IWIrfs+g0zn5NxSCui31
6zNB3GA9aVRRVdk9KpLTBF2Tc3LT6Mrf3m3DVPzGvFF2dLPSwV75T77fmBZmZ2NLidFvukyHfVjA
tE0I+3EbaAi/7WycJ6hP7viasopNH3b35eKNhR5Nd/8xpF/cQaUrjJ7YebcvV49P+3L9cjt8Xsgq
8/rOeCnHxcYUMfDFs0axx4uU5pd3mDwp5PGv4V6lPXM0wiJpucy3NULI33J+M4ys+lMyiqn+EB3P
pFgk6IlswYImRZwDqTBLejcwPB5VfJgojRoKHgpdE0CRH9iaZ/RFV+eGRY0YJUCQwJGhwA2p40Bp
OfjRKUYRJzKEL9zHKgI1lSBI2YLEVONFz8N6SOtAsBEOdIqX0UsTaDHBeA8TH8wtbOQEXAZ1omPx
8ZqfFpSduGH12EBGKHXOnEYaOW4VUgY5KHn1dULpr81qTIo6D4MudBMYHBDgQUtmYp9FUyMNqcIC
oZN6AJndLHyU3S7eQyZxx6is6r0eZ0uCnsrA2J6XNFvLNHlCcaWqtFqKJYzh+LS3DYlzFEudi8sF
8u6rlyecCbThGbE7mNy4Gk5/EPPcq4MZE0Wh4RFq5OCcYg8whrvMEAjP0cshFmYRiR8TzDHH03ZB
FY5+FHeUwaaakbhBPiQ4ypg75U7lWM0U1lZgBCxDgUCoRnMujpio5Dg3UYS4DeLLEluK2u2ARm4B
aDIVwJXK64GDFEsMErDLcohy/ezD7Z2m8cBFjf8hu0ilduSdLWM6JOaoNz9jzZTT3xpOGZ79DuGg
YpEfYnIfoCSH1zBpw7uv49NCs5AgPY6FbfagGKXIceuE2KxtEVWJqND4IEuIGg4ro0NRi7BY+TlH
56Xu4//lKlHPOlMIvXAEYzOgf8ZXyoHf4+t+uxa3D8oth7KjIH2HRnp6BNn6giXIZZPueEA/XdDW
X5ElQzIB7RkJhIgl2fxDhWE41NMya2BtuMcvJ6dyyLF5G+1A/HzC6C2+jKfB6V9/n+P3ohwF7RK7
qzNhMsyFgCjurDFf0cZg1+HYXXqUn5pBYzcHB0Ky/XApo6zrLGOz6FwyiPhUNb4lV5TiGFbxipc9
mBsOxjsTuZj0oi7GWmR4YNvNsnR3bhjkK3a1Jic+aTGj0X8/OK+kuKyI4wmmRHsMHNC+iKWFhs2E
HigMqtjbfnRsLRha2YI4GOAlCgU8h+4W3FeKRzRsTFnvU40GWlJ4VGpYcUGc9fCeM08h2XiWZhZL
XCi4UTTaCBhaKxYG9LbIDadc/1CUtUVEu4EfXmf14sLTydWhSvZPGGtQpCZaoHgUg9wn9KJOviB/
EXSMdoXnAs3h7O00zjCW71AXhSdnqwM9wQ1x/pqXoVzUnMiYx5dEPsPXm35mLxQf1PZui7cKn5pL
2QPDxDDHRhzAAgrdd5diV94e4pscujTDLCKaadiFpTh3ubuBM1gLrQwvkDGa+tpWkV6SVoFQv7DK
UHALRBasDdcJoK8yTc0M57mbjTEWL7gJWjepcVEo+JPMWeGPuWNWMFFwcp2mZPrxtk9WNIx2MFoa
zfj36MGaNMD4E0LkVwVcg/xfVjqXJEl8GSgeuM4P8CweRHTRbSB3+VVETGdTqnFlLl+5PBsdjtBO
owAm7txnChfcME/LVuMdxAqyuflKRMgEsIYbS59l9FOjHXPLWIz1Xoemnhh8Xz0vNxoQSvZd0TOX
XMN0sgDUdqgUp3Di7AEgFNZ6LMlyYhW7w6sJ6TEuOFenJvspdfDUQlZN74JgVd3eASjzPbmQuJ9h
fwPY/ZkjEJvT8qwbLluFLhrBQjBGsNMshy5kyNyWwfp7PkrGARu9dSFvrLQv0Xgmbj1kFQeUwBBQ
1B+qrz8Lx08IvytHUunVyF0zaFKsVEO8roplHnxmZMxhUVAHCl1bfztgkrBWFi/KozZJcUZ8HQuY
2EfpSyWgbgGydhxiC9nSaLVH7E50cULBEBKXE9XMvHQ1JD/tzkB8y3s+H1/rm/uObjxB7eirv1Dm
8seHi7mDTzfm5mu4IrMxJZfc/OmKhHdphMsNaxsoIM3eYewR8tn1Jg390MFwJicW9xRTqtrk6mM1
w3P2p8obLcQMTyEviUmowXvIat1wy/TizpJ36rGBwF9ia2mWp4R2EosBtNaYtvP8ZV5/YdiGLYYR
FHoxB/X9pummnQukiZMyc/yP4g+3rKWeZL+3uU79ID12BmeMhvv6oy56cXnsh8NvqZf7UUq8g1g0
P7k3EZibfdw45eyJcUyfnCTtW05Hl1TsW1rS0v4bdp+MRyxQXUzc0NmXe507Wk5xi1VNCbtImuXm
v064xW0udUvQNKwFJJhrWdLnPzBJvDsPTNPEtYwXo70uoh48WXGyu7MQSX+O39qxf56kWGKMF1Qb
vKNmFUtlQb6TlMD1ERyCt039zxY7KXIbh2jyL5HOBxMbtfOS81eA2OyR5PwYC/p4DOBScVEVYx06
tOu0Xsu7KAslxOUOEGHMxsOmxqAF4AGgX5bXBtE7V+2zGHP5L7iKfhYZDcGp+xJ/jg92h+yGcmOg
Ugzl9hl7+Ubsh/RVL3jRl/SjESWqfHdq1jY6oNGSZNw3vmqYp22GWKRVh2GAj/4wqA89SIWwlyJO
9p1mVoF9fshWeTqFLrdRiy+yakeYrryNtfHE/M4ZXZIPFWo6GQ+n9L3nlbE7LfjNZfX/fukOkEIX
WTlVIrGupGOOQMe55K/DaUpYGK8jJQorFjSpLGIMgUw2Ofrhjr7rFPKaOc1CtegO+eyy6g4nfL4h
Xh+UHepmvF8+04vVq+180Ttk2LoPRaXCu+fh9bcMy7B3qMI3hHTin76LeLg5u3efDQfjznpRhSVY
/XBThh9I7eHlG19U//5bxOd4eEixx5hRc4gTZ/n4GsylH9CIdQTsZeDSerQa9GkNBjYMBH1mGizn
+oo/uWPgQURIyyyADLG8MbIA8Wc4hEMzNSHmnkh6ayyxdO8+J/WLLnhsXaGLDGd68KRVrOj9tISN
nw5QibDOCUDYgWCfFmagkjXrXNd6eF6f4AMJ82HsDxcfjMdAlBnL0T7b17VAlhoMg0j70VGyGwwo
6GgxKMV4VHK5py8aeWRStCLAjZP1g8daiuoe1rU1k2n2XDHIvRtfFXNQwDTMbNZP1CWsF1iExe/p
Cb+360yLsaeBbW6EZZBFKFtxGAVT5xjEz7Jd9zFhqPfi/Mi97hRYr51xoyV6z7oAK//h2diwcnxs
WfgdYvujY0Hw/vsVSwKM4mrSYk8mKzxIE0516zsGHW9cRlFr8UiKo+PArfGjTP0bzxeGcydW9f8g
L4W14gp8gxfyb0Gy+OOIAWicYVE5mF6nnGpcHE8YW9IhmHcC7aQaGmOBd7L5OVSeCntFD0vLin1k
ZI0s6Hgz8S2SKcyAx1ylcvhs0/iU4MDIOlFEYtWBm5mZHrH5NMUIdciG16OqSalvU/ZgdarOsdCZ
9fFqIwvPL5E4oZrm5xJkj5PYZzacAMCQK6U7VWz8fDwITqOk9e9hU04c1AJP/NDGh9YdrC9huRoy
Ex4nt9/P5r25Y4TxdOFL+iN/gLSq3kLkuhzVWF80RxJFvcECJny7HeGvdoaQigURGSPQm+vVMNKW
RlKt0Aag70reyDEwCgGgXLZ8pgU2igmgNDd8i3HrZZX9sobH1CCQArKv22p0wJXNVZlK5yuZTae7
EtBrpUVneCL9QFlrXrUFj0fIAOvjPM82NXyVhC/dTvvYGX6R3UQNcW9mc8i8ZqvyFc1tMmRZJ3aE
bWUoG8sIJDBbMXaKqEcPWmJEbagzGn7joEt7CrfO+3vdIGjZn/GQZlseBu8dnmf74t9pjl/KmnRP
x1hgN8a6OKBKvbGcgMgNDhW2x+/VMMMVvHPyXecxuo94LAFE++Egxn+6uU5fqEp++G25z/c9mNU/
6g+pf7fje4tjNBLJfh8t57Sk961Mnp4zRk2jUB4girVwYMnOLkXpdXvd4q67ugLiisj8xlqvLvvO
O6K8RUeVUI7Jx5MPL19zHC5L2GKvYiK+xkCvdLLKrMKLhqxZvMzUqP6b92HMj68vtsDX2Yi/GnDz
DYKKaYBM6jhBDFZWb4jIgGz3Cd3pFPK4wz4DCAQ4NT2DMTXUOuJhi5ukT8PAMFh8t2Qyz0/DwC/l
lj5T7+LwAktIEdz4i8grBTPap9eZY2DiPCicngvfmLawtVTKqSpgY63YThsQhg+YfOYr9Ils9N7J
fbE3j8NyT+JFcFniLgaARhm2pi0O6zXIt3NFhWlL/SLdHFvlcmjibcQTlgd98jk76gL4wYv/djTV
oXYFp+KJ9Oh45/iL0j5brBJiB94P6Y7iYjkw2fS5GCMMMtO4mV2dt/dEIofHrTIbMgamMuC7eomc
eW4BrKSrjWyYxr/qwHUgR5tlGuPNpRjdnSpMgmTbZbNe9uzbBpdACgaA+eTGGUKA6tIk0ZRK4CZF
Yc2MCqqDM/S5b+DvUPA3uHYiVp9faF5uxxJPwIr2nyZ+1kuoBT2VwgbRB8HGKSue8tMG99CY3YIX
mHy1v2L6M56kLBpMMQi8vcFBF6NMjBYwjOHwotP8HMHCLjixWHFiKwsfyM0QnxyZRKghzucUKiOk
awvW6yUmfrj8bT8wpPD8S2OqGS4QNKMw5Y7WJn375HcIomvcwdqgSmQ+AACdkigrwnvM1ytKOWOR
fn9+TnuZgpzW8lRjpcAec+cJx5V5a9hSmvQ4gdKWyPjjHdX4HL4jqqHws2WNj6WkoUDhPixF1cQE
ZczxihtczRZVBjd4gFiLT+jK5oXHfIorpgEbMGAGwZLlnJYolisjTm0qT2DqG1udneaF8zM2IvZp
dWf5LHGNrNwaj7EnkMKjb/UVswJwpyhg5KmB9N3myk78+A3ndug2OSNiNXpT/uLnyM8fe/LEvnFE
AxPkWWXaitUJD6/xjyH5P7q9ZIye4W/pag96gBMfRVBY/BoOZnu0dweWIlQl+GEz9v09Lf4AUaod
ZVdSQeFlCOB1YJD/S0bRCowSWIQiCTCPYafDfI+JhuoME0YCYHZ83intHFMaPaG6n5B44J7F387S
rONigGf0JKYKAyqgHsOChgILKmipEwWexRROG0qp+4rCCZ4L7uNSFVE8rZB13ldvPiR/eoK8UQLh
notXO5VSPVVHYO3Dhkeow5OAKJe7j76UPMY3tu0XU5BObc63zRfoRvGYZ/swm/iJ5fudouzqD28U
YoBR4SXGlhfwQzcrPMn1ABvBCHo/c08ZR2ccseIpTD3T5EVHqgAGUFvuqC6xplcculEwxfBaT455
WMLkpsZkSLQTL/THgcTkBWUkZ5dyVUY2miRbZismOHqQP2fkksng/LwiH5gzjUligREEIVEEeQJN
j53WZB9z4fpwPigdi1i8QJrVXePDn7//nPpfs+K7Cpnpsj2N4Sc8k3TewAQTTqoO9dkhxdhDQ/fG
hF/3kNdQQbbeC+pGGpZLOE7gwygAl1k0tFgNWFkAVyaUzSR0wjDAoz5RXbixePD3vAIRNLA1Y9Um
aGBYwXliyF6BUxErAbTUzq6cjZ5d8oEgV1OEXqj9WmeP2SCBAjwzLNMf5nrAD5GcOK4RJvSCAj4B
uLLfcQjfko2QUTibzMs77QyHsDFM66CnrP9ghpWs530AhM9OeAZnKuGbfdrjc8p44mKpci2DEaso
HT8afLzKcUeGbMCT/gcpMeEAiOVOZUtjSqMAhtK8LmlAhhiag3GCKbGlgY4wV55iTUmT8GChqJnC
MAUFz2a0jbky8BtT0Tx4AExzu4CeMYk2FYBrSVi48YDcsIVnOacybAXZAUtuiRZ5gZq+4LKWjiEM
DhAi8C92LfwuaAulasT2hcVFsXvxiIbttr7tmQUjNfGwgiLcqGVyLJa8pdnRweThJwIks6s9cQdM
o9n1QwHVxiGe4Kx++K5iCYrXJ2o4qtQeRmSka28BGH4oqZFrQKLdj0N+YSfQJyRdXCy9/MLUu6K8
xe1+rcmKyTnEQX/+sJl0MQHDLXmHAa/d8ju8tuKWdrhaM/kN6RNVcE+piC/ey3rjdowT85QBOyBA
+v1wB0nLzaBuL1TFn60SMgynfmJJZxBwE7DHkVcB/tAJ6O7HwzyfPHDZsF/oafEXvTFzhsPC3Piy
KBZP3OE6X/Vyu4+/fHekid5+mEg/GVOqW5I3apPmm+/uEFaV+/4POPf8/qDxeEdU8pRtgH4elivc
H3KXfiC2AA0ixQTFk88JivNn34Z7A/kSV9BHziJzrEbgOA8DfKxK/xAGjCNfYIga83LuJI6BBRza
z91RtxqN9gWYSY8JMue7/9DFuJ1zB9Hxt+aDS5paFfhMKg0Gr+7YZKgB3fKrNcXjiIH8ks8fDEj0
oFjBDfABQMVmyc+9rQf4IVNzUnGQUs8FG3M2+z86tcfH6Zn0DbgXgnYm7+17O4Yz6/apJkeM/uEX
bHvH85IctNE2i14UQhAO9kICwDR8PWQecoWwrYRgT8sXQJXC4MLqTa4CKYDqJjcAqzwxgCHYrLeC
f9UEkZfzN4WVAGZ50jtiTc0lyyIwLMyFATu2GmxgVDhQBLIld57xkycvCmc9/oijuxZf6Zo0nomO
cuDNfYqDJxPndcUH6+lE1oG/70/BiCjwO66enfuipYPiyvMIGiXUi0lvQqHYYx5yZq7V4mts/FDh
7YuoDXrHiviX9piv++GFU6b5/a34yn+2PZzEz8yM8KdiyAMEw4HfjnwiHiO7PSg8lSqPE0XRGnTL
FiQfXIx4A/GhGrjFcsx14YgtDWqC3IBKqLsd1wnL5bm4upVs++r0gUl7aUODj7ujPDo8hdS21B4F
PsyCz0C7gxpJtYuFtqBHcl60v+qedvlbylNh4uQJdeCMtgL4dIzf31onOmZ6YeeV3lXFa5DRB1hR
neQQR2ogbbDkOdVvMPrhLU/BU644z5xKJWaTmpNaUhJz/8XIum0yqCljcNOBbHHz+/Y5fB5q/3O4
rZpFabduscD6j2Hg0z1ZUMBHQbmqQbvOYYkN3QA3NvD9G+BqjnPkGEtvZUEiGwUaaGhFlAsWmWAh
MeIkgh3Vvwd2tMXK5htfrvdkTGX0Z+yKcyEjOXxKmeYxVR1iok4hDnbx+Dp+WI8peGXoSJ+V7/vI
gJgnKiG31ixfddEH/9tP0IzFYjKEvudqyExan4GmuLrjbR6CzstUSGAag5Wbe4oWSq7s+w/hesU9
hstDRKcY6GFsn81f+KiqEExf7IWV84aXnAPB4Ly5H4J/FPtiDxsXmzMasWxKlfo6/nd9STZ5kF+k
U1XyAPwoi/5P450dweSoYtsjX0DujvUx/abEH2OhQ0d54hct5jaD2VKl+AMycfpLMKeEztdXg0SD
6/b9o4JfvqN3KAXpC16QlPKZx5NGY6VheC28gD5OvqeEXonFW/EY1jO2FyPxd/iOiDSAqNfD9vox
N3YvKCyXX2XXbQRdf1HGpImx0+BDgHzlbIbFd28jCFj2zYhjcX1PqkUVFt8FfwR4o9z5pUbCeYMW
kNKSQpQih69SmTIEVIAFC0yzYcWfV8pOCGhnwC3OXcBkdsVwHnIMGDXEq84aL2Rj7+PP/QkFOjaW
NOukTQ2JgSE0nIeYPgL8G5Nx1hI1ZJ+QfiNnWTJ4ru8sxCM4SPX6r1P4i7mo16Q0CWC+ps+AXyBc
JoOmu6E/7v/IEt2yDkk7h9IQA+mOU8ijweLOTWZ3CS7I1OAPmUiGmSNbSgY14cNJfLFMsWjtxQIf
66iGqJIG3/w/atNPxd5ByAiYzl93In0XaH8iUwe8n4Ixa5OkGfT5xGdu43bC7fMBCz+/GLYYHjkV
8OHqjSFt5pL+mJaOkmSjw1rr0wcY9p3sC2Wh/tAA75/eG3z4TZvZZ4OtAnJQLGP2wrxWrJPJPFkX
OAku31YLbeVplT8F7N5sLvgGJElm11Am5u3GiMqwv9NBLkBq9YTxHJYhEC4EzxW89+W+tzjKTkGr
4UuXSAPhkjuND25CEa3u1Oi2wRDMmLYbOBmjnbEbIxBm6oTj70mUngLf/iooPABYCGr7YiBGrAYs
Mdij5GpYDEGBcAiaTi6wG3I4q/gzx1efu0vuTzoV7r+VxNUvSEf6va/OMaSmmtKYFiK+gMOWC4ry
khcND88aWzXcziz+q2gccGl6zT4a8j0TL60UBiFWYeWkgTitTDpOEtEFm6dPbX34a0m+a35H2R1r
sI9pIA7PZlaFVfj8lZfwBMT3X6hV/uWvLtc2H0x/vrHUsIZ0GdTnCw2j94+vk1KTwUeVgCdyMyhP
uAE/swvVznUr2LnAMOSRIPunU+BU0XIAeXC4nC2JNOJPze+VDoADwJIgIsAKwfvXv/5MZ0yoTDeK
SAxodIRMy2CxlF7h72RUYQfWS8v1lv5BPlbNnJSDYQr4XEFb+vLRAsGT3kgql/wLpFGisy/uczWc
C5xNTyYcDqbLm5p+UOcf+1jJlRPYq4iJTn0OuZo+/Su0ywcMhrFfQxFpYBiAc1o3/FG5xRlEwPw9
MBklQqxEFZHZ53i0GjuswN8YwgOYDxlrvzlVhdsBmstCAw03HCGPy9wG5gXOXpBQO+c0CQL8+1jB
VezRqSuXMm0WyghBCkyq2e7oeLvDBdqJzAdo6Q7EqmzIuLLpAuHcy9rfmw83J0LVmS8z/RcNhsxh
C94F5i1kegQaQpMCyx16Q4/bDdJGSwcHsc3UCEtgokqzyKq5EoqtBhU438LUDQcM2Z/wd6EzhFBQ
YJ+cwjRhjXUuPuQ25rHCOID/TDiVtOlCtsbyL3xCBV5ILAC96RzWDA1vG76ti4v009Vogx+LP6NV
pgXgiGS18ZcTyXjircUF+ffBq7EHadzO4Rf6wYYMedLdEK4j12Y4/PE7J52/gfnl63+/P2OtzGvs
PuMH+TvRU9NX16FQIj4m3haIE8TuKFvLIV2YrsK2gEiXo7ygS4P7ShBZQJvuZ98cwoUZB536Az23
cAiHnsZHuIUanMcHRwRPdqHZ15iby3p+nyY5zCHRMbyRV3QHGkmZzAhdhidezoIcHcsTIWirydt8
Qo1j+6W5vHmNebVh0U2ZFpsPNul08oIgjIkAGAwMSsFarT5+/BC2iNQQgTHjkm4L0Wn+IRMtj1TI
4ayEkJaFnwNRe3EjVgbeq3deNpBPZII4JeZlCfOP2VIDGFH+MaVEtXn92qPuAxmlqCGr7Qy9GlLO
rIUATSguH+T5dYfkz7j+73HXTQN9yYtn48X3nN+Qz2Bj2ESPUYDBeoWHV3HsEg6BTGQu8p8BXReZ
C7RNrJI0lkCI0kgGCk3qg5sfa1/O8MArbIRiYOSMZ+58GsBFZwSfAudHCX7BU5yYMWZ0N2b0kPzp
Xl8yyIpZVKGmCYxbzf+jGwjRQCPDCBYI9+yFZ3lAwtyd1rqMwAGAGHp2s4KZErymnK84D6G8yqYf
vg7jSMJCkJr4KsMmfj4igj7wMBaO0/LLbqSI8jtCdFIWnJJsg5SWmbwhUDXIexwwldkIXsYwvs5u
9sWHDcOOpPAUP+iHDKf7Iu2IN0IrckFBzWIBZ32QEOzA2dOQTvUZzIiGQeg74M0zwQEg2SD9IhvH
gfvNa/mAy4z3rDcPAiO4wBw+XDMYNKQn0G72wAChYTPpf7EcnilGOqRTxKpLkbhiQxScm5bjQh7S
edWd/o/czlH/f4lnHvf7Rk9TeyNN1Yf/X2rn+/Q5qWO1OYOKMa9Jh9NeNxkP/o3xFcAM7n8IO7Pm
ZrltO/+VU+c6VOibVJILWCDUd5Ys60ZlyxYIBEKA6H59HnZukn1O7VO1m+97GxsjWGuuOcd4Bsdg
4ASEs6KB+07wUM/ZQizEbxnZwx5Kx837o1jaLJPozkDhZBMTAkgaJGXYWJMs2Rra5qJN3nnYXzyT
CCheBWsRaQ+3jsNiGHleT7hkYLh+AGTlZ3sg4DhDQQAUcKDr3lbesJZi0dR4jpEbyUSVzRJdaCcH
jBXAnsVoEz5FiAEelUD/m1/v+7Ice9i0xVv2Bz4walZJ9+XbZfo64bznRIhKEh7ZCt65PvjNZd1f
/EH50/mQO78FsfRamWAuKj/qmd4PtR93QdEH3allDEn3p6Km7aEddItMC1/l/vkCyzihZKG0OaJh
7rllbh0JzojL9rsvNg9OYKZwTA8RWTQm7iyHNeWsa1yhlMJ9dS8AjIgU6ACMBUktNClQj8XJBvBb
TAYCjPgEYMAN6zzy3+iJSMnbS9L50nsy0YbZpE1d5lb7ghizGKCleFoCySupZgzah1KkcB8nCnKu
k3nhcIQSZQyyR1JN4XQiqcDAzVBxWaIx/TtLSh92zbwk/RErI4+dxvYruoiR9Kqn706Ti1P5Sav8
WhE5uMbbO/L0VEDmgEBSoyqfmbAf1MOLsQtSKMmjH9EAGJs+SAK8MQvAV7FXoOLREsLTW6ySdTZm
BduwwNepNIMSIi+6/ox5tnWLegfNLiJiaVj1NahvHTfBBGhe8Qlyqf+4X0IM0NAgjUxc9lDPwRYi
43RGYIkCVD7da8XxpQYtckweOyhg5iRqvcuGWA9M5uschekm21c8Mxj5sVeT5UAOXgzwMDAvgVQC
JBo/G1QO91JkUniH4jJrWUM+AGwk+4fhx3QoKrebD3jD/x64gR6BaU19vNo5QwqmZgfwD4D4bN2X
vl9L/TVulRHJUyQfnzJlftlnSF36QMnnkBg1Yk5V4G2A3JH1v73OnNsb+8g/1ZAUuSnvIQAqQUUE
+CqjVOBTvoG/NDCUUshbXtIJgKz9j3bMJb9dlw9PKo5yJR7zdIMXX8eKe6hXCgO23mecrvJqPNdg
D+EIqpuoDtE4tR7QHbgrMkQZKHnMV0GnXEY2Zzx4b8cFZ77vdorNKy0sZNVN0DKmkZkDVNAhoett
csXlMGzakzbzUNbDkJHOEQr7ecVbEvvD7p4KE9LGh8Xv5OLOk/TDSR7ehQa0cpPwAH89lJE0pb4E
Hur25LDvNb6EQ+Iz5knlwQaOXXncV0B//RJzbHnsIwpV93K1qELwdQOM6gPt7714l1MelvK7BNS2
AjkjTzGZ00koIR4egDRiRgc1S4jX4PJX4c84CNEWw7f52T5ECtJriQsdN3X7gYsb2o0scw5oYx8g
SA/O7zkBdPasIAMIcBaXVRqjhUXBbRBo6D6iCQtaVPgX3Ni5AOgHSST+y1N0p+V7135A9hsO//5v
//1//89r9z+iv+fm/2ZR/1v+zjbPe15X/+vf9f9sVVcNTTZNWTNlVf2niOpSuteS2RvpwT7TGUjU
hUZVQOjj94vtHe/ILu3cQj0Q/UhvneQhKEeFD4MJkr9OV9wk8uLD4OnhkqE9nOIfoNBATZQRQGg2
LiaKZlW8XJYwBV0rsyB4UNSuZ+u+yB1XXhlf5V/7X21Wqvnv//bPwduWapq27DiaolnyPwWQ3xs1
MhpVSQ/Zy5NOZs+cjqYOUws89OwoF2pOoK9dHEC8KkPgFlNOXJyBIrcagphzIbYMEHS7OPH/9f3W
xl3ynyLBLdViI7VsQ7Vt+Z92UaNOmv6tV0D//yyHSEHAW8NlHgMqCoEb6tw8ev6/lTS5VFi8M3zt
vE7FjRVuCr+N1Jx0zujG+OBxcxSXFhsTr5m6yP/wNLys/2LT14z/9HJtS1cNy9I18tz5ca7fu3se
8TAp/025pNLT6AvaaCTH22yCXvzR9+Cug/zcUH7L84H8PxgiiwsxdKge8GSY8wtdH0dYv44ucDJJ
tDRyeAmJl/4gGogrn/+NuNXRGDyN5prhXnMkhhCeQTMGXatQZpkB4gAA4JJ7NQzUk1x4NKo3MrlQ
cjCGibItOBjuVdERnpPO1CHM+/kLKTMO2kBVJ9I1lb0hmvR4z8G6sdpIMwlgpwx3PxOKwuI9RaJw
J9QQGmDlOopXQG/EyeSnpWcDz9Hcd+eq0X4oBJy5JFvmjy1QHRks3MH+Vc7ALBUOiT9G5jksL4yS
zxebBovBqgWMQRWK6oO4x/Jj3j0uvMyWdj8Be2rjAJBDukImDR3d6xkIRdATQ5ji+iV83a88mC/E
ueqHxkzv4r/Qd1ojvaIlN5IT0GMWwe8zrhdjdyevDWCBzL4COGXZkPyF/rMCSv3Tkp5OROhywA+x
zfVJpAa8tzAoDJZdG0wzJBHpG5AIdKKI7LRFcawKYRxQiXes5147wN+IEPZvTcmdkn0x9F6fe7ou
Lnchf91n7Vexaw4m8Z+pB8jiiZsdSos9ZdWWmjA+KwTj4Np4bbJrnPrOV0FXDvYUNHhIPsRkHOJV
v0HMxaK8gItBnrbiSbrA6cLcFaEXZoUByKH72vA0wAHuaTnYXtyJ9j0B1pQi/ruySD5u+ke0SJBp
ckVqLV5/GfFR0sgrlA04iSOf6qPd6z9QccBz3PmQLY+zoNN61cY4VqrHei51PsgqFdFIPuLJGhvs
pFcCqHRch2fjzGoA4rp4+A3B8W+3SSbWRxxNoos3nro/aejoxUTHJ1NB+PMYO0p+bwQjxpdwnCvP
HGkDtimU5/KJyC8BlezdryqWOoqjZIoiUcKjReiIyszVzGcyfglobYB7OTGJMqLJCykAMrVFhxpe
hznvsP3PcgDDL4FfUF8lpKliAyRXhyYNEIVbH4nGmF2lg/ENfjja5555aAs/tca/9a8XNXVcTv/D
oubItqlYuq1qyj8tt9WlqU3HjtMDverf1jfY/zLBa5XQ4xZUdS5mbpVdMptyFtT80fH00X7CzPzX
16H9p8v+/3Md6v+/WumJJZmGlKQHGnUApns//jVxezKmZPaU/FpzEghgLMK9SYA4uvIG/OTj9viO
fvuPHAZ3engLVn/7OnKKaMTwInS0EBATSNN/famqPq6c/3zPNM5SiqU47APquDH/Pyur0d0tucru
bLxM+iM/f3idfs0YG5BthKcUsxdRWrgFLzALRduum3UFRec5qrDUbUwXzvAae6K8eC0DLZqkxfwl
+ZxrKPKzfF6/tiqUgFLwID6qkJNMVqxMybfNEV1sCnOvAjdcEpMExJl5QRRmdLIT71GEOp4x0lxp
lZ01aQQatuk8J70K+gZmIBQSTGYGoTqezlAKtAltYZzjsR/3QZtMsQ7r7TIBDDjAUmN5ncIfGpG0
+N4fgQ738uECmpe0CdDcxn9uYJYCm4GTFn++UOFaftkEcCkJPdkCRYPOTLhE/dhWY7q1iiqFKvHp
KT8p+Qc/OaVt4UPOjoswXqetD+XMhPbFOaDIJ5B/SMJd46Kjlcwyci038ad0iHE5ntVf2KLgo0pA
SOGII+YqVsMyXnEYoMpew7VlnP+P9iYvIe/fVj0brXu/UraCeE2Yg3AX0wXMgl32B/oN8qL8C8IF
qjnNPeK3gcgtLtJcxgHTTONn0EAO4uflW+lhvZU/eoQhrHwJEQleQadaXrxtoHBfLaQLOPsp8jRT
o/3VHHI1MEGzb9DHdKvHH83T0TMT626GamZak95ZLOjHWR4XbQOOMV2WisqF7WNsdYx9rPg0Nxiu
gfS2wvhbQyK3IjbASKa5eRrowpRBCUTyThjKoiipT0XrBPXr0KHPyHa1PP/Xz75ia874Jv6Hp9+W
FceSTcuxlX+qK4zYfjhtPzwOBrMZhdQo2hazUgDIxeVRIEivCDiHefQLP2z+JEGAgw6a1fI6Djlq
4sqGKSX8vfD0b0S6LopHX5+lOwOAcFAKJuUyjnBMFTtlnASv9Yew1pwi1cdYoRQNU5SnT0cfNYbx
8EhTGyc0DH2VklXDdU4aZVdD2XLnsEMQNGvrsJH4g9BWWuFU/n1A3+swqOm36BXZBVrry0La2fiv
cYndJsmctVZmE/vENeYNR7qFtKQshpc6kTvAKffv3+5Q4BLAwHzjJlh7CQA8twFgJaVEkQeORPYt
Q4Ajrg5y9YQD2SlgMnMlwYVLjTfSqWy87iPdoVRNd/VvQYyz7EvXnM6SjLWgR/yCmWbyvPFqSvD/
C0/ellRcY/Oio3uRWuDLxR3zueylnN5QLGJmGR3X7BgoX7Y2lob7z8hBAR/M9GYIWJCE9hcjKzGm
NbvyObm7JiE0pctFvEhEq1bmd7b7hwcBff66tQJsusav9ZsccgxsKUhjJDagGcJRMwxOLagFq/WU
n05a6zfr7sr8/RbAP23MReUjOz2w31IPId3rj/d5FvJnQLpVZHZG22zJ+oUu+v4I2dGDBqS2YLEr
pjLQ5rHjoN/S7w6rCC3K3ks5Daz5gCk+S2ZCOb1osFcUoywq9IvkKfQtHRAyZB894K2vfscIXP0K
ZpSFQVg04mW/yrhYP7rMn4Vv/UZwh+d3wtK7lRIhGZJEFe6/5TELwznyFvPmmqFxTNxb71VkHcDs
ubGKd2xP2+7ET03VaymjsJbf4seWODNzlrqAzHZV5GGNR+qdsOCaQZZgdMvIblx0O/ECds1d2sF2
7AipRUjA+RZ0Dmljb7dOR3EsWsL76M2lhXlHZW6jO+LAwGbz7Md+Cg8RLQqet/fxzYMNj4yRyzQ5
EaG46AJ1oi5pChXCISy9XVJ4YIvpM9Ghg+BKj0woV9ksUT2b6MdvIgligqUe5KVMTDqwCJLAuLIY
icvtvuPx0Hsfo1D8Ky+VwJy8fAb/+zoW0j5iz0B1BVkz8vWzbHl5PeGHoDXGcTqHlCG5Ba04n/eM
ZzS3fMokhXktxtLaS79Ul0atx5xoPjKq6IChKN6Wp38IezhzIuvqLBSQjKRPiCSYpTRA5txEJ7LS
mhuBbgnuQUr2oO61vo3fh2+KDFZZPAmJLH1113yNkooePneHivWF1eGX66H6S+gtjQbvueBaX6z4
c3mLXYBJKZ+qcZVvzFtTYMvHhgBVzePMQseJ3tr7mO3eK22u0c9A3E4vtTvZhdedlFMnlBNPgnYd
W0ffxpW+Rz16FWj83v14LwGstqjoMThcaX1B8++v5tu1gJdq289LCD5UJ9YAAhO+ECLYW9IYGIT5
gxM8I681hPxChMDTh1mKI9EiRU6/J3Dx0gn+sa9cjsqZeAFF7UTMJsBGcnFp7fFpPoBDnjjqZUeG
qwHnt3KakUXxgYCWkOz1haxvEO/jIoEvKzrydMk39WYEzqfFbJcdGtg99GhUH+VH62O4eM1rGtk8
cayHQnNHjRynOVFUYcbwnSYgBcEjePc+kp0Aex05wklAgCGKX3IS0Ua9PcyDP/TSR32tKaJVzas1
UpRd89Z+699B/MWmIV3xHYHvgKE8prwXYUnk3ojn5WCYjHzxjGRUVg0Ohjp88/3H608TFrsBQYNf
vRkoCyVU5vW+JS2dzaMFy/L6ex9eh5KiaYYTb9bM33/Rdgx0YbRIt60l2eW15E4rYbZE0QpYe5oE
hLbTxP1U/7oPBWg9RsDHjMtTogmvOuUbSwOp0Cz96o2KbahnDiXM9OVNGCTNO3Q6vff4s/3UbcRj
vOlq5idVCMadFnGPXwKuN7UHj040wXBi+BKOLbwJXQcNUvAoBZ3sdbxbAL+qNZzIC5M4hSrY6zX3
yUHo8Khm94pQ6RolFonlrBBIoJnea36jCDrq/TbC2zjOXx7+cOTGbkwSNz5NH3v6tEXGhtZ/ks3Z
b8Ln/pYhZmBORb5mf6BBbn43a/m7PSIYjDB2AVz5arFHI3zqRLEpfpUG960+OgkvwJp4Jni+UIX3
XCAzGXAM5YnTMqf1BzYSPmt+VKACnCJ4Z0cR++WQEx9e+qCcphqnWtf5KTd1w6nUb5DLURQjXjlR
o/bYF2+XA3K/ObLXnMHMsC5PiKkkwkJZ5vzqhsEX55UFquLtM4gn1jfhCW4W3HQr8rWratFI9XD9
3Pqe8ALBDWMHpYWFi2/NVMt1sHdmPxHE9pXOkVFYVC7PmYzLT97K5zfMf/yvtHk8/BLcZnTxLMVi
eIknMzt6ynQkUXNbbvqTwg+CePJjcwz5kkcSDCY1y9V+C96cCgoxeT2evHsT48djgJXxW95GtzYO
RkO3tDcnvGI9qmRvHn0qX8Mm+2y+YrBAPTgjPgVijRlRZz/IOYrrizdSCmnCix7YEpOA0v2/DIRk
QfsDbEeHhhJHZLRCdUKVtP1ZcvGn4UQ82YZ2/AfZAvycfACUVHiLW48VdUnQvc+J3AVWjb8Zoph7
x/Y2zvKAKHtsim+khNaC7QCBKTusYAlAkcXnjVvyg/UNs9OJe3ySz3xJ3K3stj5atBnEIuzS2p5h
0jTxILtSciBT0c8KnAc89hyoF1A/HolwPtKfd+Gjl4oPl12y9PLljZwsxLEM5FEyMJqajvpvpLPd
6J5DQikQceTYo9E57iPa99/g5MIwnNfiKInCm3Gg1V08ydAWAgQGnhxQIIArM12/cA+cdkUfMIN9
+F7vbmHduvvS+6JiCVzv5lveyDUrIU8djMmKIS9yZEotY0OP30d5mkGcGmEFmjg9PH52iZtH2MSU
Awz/NH/veDJ4qn5JC/Hm5JR4y9Y7Y7sJ+WPu8rzMvROo3fDndDn0O6ZPLHGfTJ0XWBipCG4gHUsq
w9tJ9l7uOeP6OEhNla/8LxXveYFMY8ZX9m9iGSwN95cQbdbZ/rOc1FDcMhGezssw9PSAZHhU7Cv6
gcBX+Aqxe2NlFb/sisvbfitU71QHzMXEb7yl7ctzPWNTPp0rDBNnx/0IpvgaXTLuvNOSpFpPeroB
8QmIl+qF7JHxNV7esmLFG/+NG8JBFc3u1Ags90jLaSz6vSxUhH0bH7rKj6fGug6ojXva7C5lKcZu
wF0F8KejtHjPE0/D8P52t6p727JBuyAbeNJJO8Se8prbeOCaQNyeYB7e7u+RhDRegFr8OlDCnOl8
fiqn0JBGwTIVwvibfDWNq1j+Q9i3Qy8DVmUKoNgLTgQC8CAH58ENzsX0TFMHw96b5Qm3C6WL67iq
nyI/ZGfDudJyGa2X3ZrgeMGHDyE+GGWg1Wwru+HxaMDVUZFbAhFhq+TYAk5B49sTU8n0OvlHxvFj
ugUUgliGvhE/Y+GFvIRH6MiQbdDzTgHKMJ/maqHOs9hoPEL8MsynGGHUxQtzWvn0SVd02JC2U8Fg
PGXV9W7HygfzsC1EOAP1HgGb5KNk5AK69S6+bXcWzjW2cJIgEHvsQfuK/VfO+XM752MQuDNC6voQ
q8X4UzUBhpgJYnGE0h88A0kg+T9U3FvGHN7TY4P0M++DPPTvYsoaHsQAzBmXsXS/oZ7wWVKWUiO9
xruHqyebvdzlSF9rAa0dLxOL0Er+bVl/kCXo6yBeXu763HLiQnxzGCLhvETK6l9EYmhnxrT5ygq/
k9zfUbb//Hn+KEyweeAjhjqevQMi90NEgbOxGOuZnkSUBONIvDD8d5r4B2fCk4RF+sBrMvv23c51
gda40+k0Dxff+wQaV4nDJMHbNOM0djQn47Ps8Mx7rC3TgOrbjWb8lKJyl7+/CAPwGPPBWC4v4hFt
ulf5SsBMwNNnSx76B3VuKu7iBajm4m1JiJlp17fv7JkDRMfiKsPxSD+lX1oM8cHA5AaLD6IhEABS
BiL6gjQxDFywZ3rEc6P1LeqdLccTLH+MlUeMBjoIaB/oQrxyJYt9hPplbDrm7myPCD0s0XTtsUL4
W7Yof+ZMZHd/m9W+Mfveh7+JF962Fo/XywXBAKoKtmwwY5lGhT3paQAtNHdE47GGiBOHivNy3GHp
RaEajGfb7fgYIbX3zzteI9Sy4yY0cvewj5IOd7YWuTfL3c9RUMP7RXnA2uY9Vw+e/2GdQQn4es9p
WY/SiHJUuSXdlJ5K2QimjNlVYs4JZbNBeD9nLKUuGFjaztSCg4gxinkQzN5fnUwLWtOcKI/VBpHQ
/U1rt/vD1vPA8Zx63LHo4aVc96bcMQGssceWnnK0Xh5RRdDuGUhmtGWf+8ckPpTSeGCBWYG22K/A
md+Qc/L20o7xoMTe3QfYzcx/IxeYqaTD8SyykoKW+JRwrKd60CCuaOYtLxLCfty4vasS6kLDiHM6
68wzSLtFSb+spck9NTnxo1yjH12tS1pHbJDwihABgEpxlu9hGUGEy5Rt0X4yjG+5q8/ty3AZ/o/F
M4nezJHoz0GarGfD9dUKU0ebISq/ZYQsMYgG3Ev54yxNrFQQ3Z19069kBAWwEkkgVSbIntOZ2Z11
+KD9qr7MpJfgMJUAyWfrQCpif4/rGoWrTi3L58sKw73eqBe/qfwX6u3bu9rhG0UUcsEPYonG+Xb6
FUc6+7mhnjXTWTms9GhZ17MLdC6VTtBd+rw//571oqcEeX209S4d1mo6U6wfW9liYivSM1oHM5tI
ybnPbuTfatjSaAjcOUSbJ2ZALeyTfP6Cf6Ld0P+n8vT12Mvysh61ERxHIm3WIRjB7Akdv6O83KoQ
lQlfZ7myZs+/FCQbcsM2tGAwtksHClKy1ppN2jESCoi5HWB9vEUCXEUGbT15070EI0D/NKWl7xhr
pkQW+gJDNDaJ7hfGCSBwOCKnc+f+9bh8ZBqjbv27NT0Ztx/eLnqx1uxtiA+G2g5VZzF7wGt6+S3p
FhzU36sonhFenJAcaW5qY02Wq2Eyl96XcGCL8N5NFUKNO+9+DxsaT0B4Cw7BocMENFpI+HmsDTmw
HNi0n6gLC5jPcCTeolC9Wl5oSTBgUi8EOcu2GlyAO7WB2awbwj2AiZKfFYnmEtwvC32YNHur/qR+
LgryZ2e1LCKOL6Wf09ChQ6PN7XhmWTNTDfjGDxPVvUUA82PVFYL8Zr6BhgxW8sr9JaEDkPrEKyvV
Z2VtsmLXG3w+m6ybPs1P7qDGPk6/5rFRcVuP/WFF+lJT0ewHAn7rOXm/tbnu4aRfgt5ZGHxdvl1N
cJufOj7d6vtrYT+u5EG/+cY2E/h51C35FFo8td2Sb/MALn6f6QZnIWD6f4655JoVlTYxPnU95Hsl
CDO7Kd1xfshcEjkIhNJPKeZeM4sEXa60C1UdZPuMq9H/JBSuqZB1EjBnxHWNV0jDj3DBYRHXXnv/
0/gMDOQHvv4WEs5Ac9UXgfyXVBO99Z/3GZ9gyurGZ2PSgcl/7n6Ktj1bmXx8Gh0JlcAc/mu853E5
y/qv+z1yOc7URlhRHb0cv1wXtBSTgKe6YmI2cAgN8tJP+AANGuaLvqMxdrRU/96IRPPlgxp55l/2
Qn6yHCzsFOJOC9ziUXIJFrno7r332l3BwItNpfMe6OrRGb5C+1uzXX6y3vQg00wvt2dE0pTHqZs7
zX1NThLDPeQGXZgwAfHuzN/WNE4IlTvHmqtiaOh/uufnxTpOooWJaoz+TfDO1gVREri4XL7ch3Pq
Yv/FJrsm9t5rZgqD5vvoE4QTS8Oo4qjtIQVmqIxE+rnvqPWpngb4pZR+l530ZVdeCpgAzTBPCX2g
JMiLSX8X5ZZfGGU4pHIyMlqgB2nUZcsh/pfIuTE9jjTOL9kEPCsviCs4Pqck26qNy27SOV6GHmag
GVj9jvD8Y7PNIvH9CZBjnWH8zsKebyjKD/vGMyySr3odX9EQtWcm0vzmQQNFAFl0V6o0pmnZsF7N
ToMrwa7X6R0e9euLAJuPfKeSEYnNkJH3OUoD9jx2qurta5wqKJ6XxQNtiW/9GWOCX7Mrt+VW4nXd
ludqvCkuCqNm2/A0V4huFsCDc1MQ6UcPNKHjBBvScDPEUzD2+VjtduMgQ6RuMCdsjuVjHl35tyeU
MnDtBH+z0bgytaQhxln29L3n7yamqGqPwfOTb7hF9W4CB6Vd+xaXH/5aQ27JPLYQ6/Z0BW8OE35Y
6iQsVdemYHTudr14mmGPDPDtQeV8EvtlBNrNuhEVG31d7m4prUptFiNA+EfYQ8fi+hAyBlmNbcbL
Fgbof1KRQbYTy4MhhttHyxOlqTVJmSGgDkRqMCOYwubBhFn2QudEOBSkzVN/tYEQEtvAUAdhv+MO
W4bhzDINHj+SANSpaU4Tui98ccdVkn1hzKN8XTyPNmEmxjwvgwgRXB9WEMTPiGH3hAkGwy6amthz
KhpXIhVjy4FuH5KHvUmbPj8xbkJQXk0JGjT7IPnuZs7BXsc7VCrFirQbOmA0YbfcjGj6cL86iHEk
row/PTN9zat4M2i9Bwa0YzJyqbNfnnw8x790v/ONSeoAjYeWDsDr5whVaUKDSvfKRYplS/Z+YF4F
/Lj99bm4rDs6g+g1hLMlJfLo3JBhy1jpKz6j/k4dRRnh9+oIsy+HcZqeDoFm0SaeVbGobxQ5hL7I
/KniI2U330umIJg44z80Xtr1m9NM4hLKJ2uIi8i1KA5KvXqws3Gi1EKSr+3Ez4edaXhq46dtCAaE
qMYDmixqE6JfijG5mQifSJT0+KsxXMSQJwUCJAJPzJCmPnfEQd8Mp5rZCdG5VH7AS7ncfOIQSy/U
k3kqAaMhza5Rp4ziJZnc4H7F/J8vqwLl4dTWuWjGCMLiQeFSUUMBAQKbZfzjo4PgEaCbgrekzYef
y9cIaOi8r9ozf3hw0HJNETh4f4PbfOjf7wnOtfBOhsQzwE5u00BAOPjpIEiyuXWutHpQyiZCpdId
iLx2e1gPLJZgMp4igcy/o9uob5AG6dI0rxmheb21qAni0adZEajpSuoX1BvpucPEafvjVJZcheek
odto+EhiGTWo8rJ39iYkwp1zAmLgy5SmV2ufcJ5nQk7wl7ZIBz+BAcadYiJGwoLpxhmH7NA65er4
rMa/9PnvjmfKU512mjSziDCgSgMzCLDDCjOyWsgLqqWZIW94DBtODZgxqtDq5jSaTdsbzJ15i2zx
UifIJQadkoand3LHFMCCiVXhm/GfAUnqEb4xiuFR7APKMpsgnfyPIq9Qj5o1vT9ctaA3dF5zg8MP
aW8/GJODBgNPwWPeb4nVGMXVZF2MYRny1KL/YXhEQK6NycERHD+O+Kp2HmgLFIOocjukWIpvkWn2
Fk3qp8bUSn2DKq2j2nVZ/7IgYYf6YUI4UawDFS6WL2ZHuA5pfh+Nxf0VRHAytNKVqpAuOs5V78I7
SQHJqlZNh6N5dxGaXtbWlmxSojcAwW3MweMD4qYSXBJGW9qh3tI4pYTHrdObBS9Mp96e9kPoAP4m
7/BAF4L8FSv/M/nlN8maJDA1/jeaYiHjCW2E8Qham4zrwCKjKfmUsGcaJ5nV//Fapv1ZKz40KFPd
58PmSaJQgO6i6TzdgnZnHe/uCGj7oALnXk6lSHBCKNWFSogxF9DlawcJ92VGlV8oKH/9mDY0XXx+
wGRK1KjTzt/8UWlsnDrXCuN9H9g1BQ6dLvov8jJf0Grz6P1vLFS/VfCWZuqDk89MHfu/gTHJCH6L
fvNvkqWeYOjzb9TfSbF6AiIEAMEe53PTDfyT9ay872KYUNj6avvnpJtzxZ5KiM0s/KrmTSqXUike
tV+oIrp7tN2j52QcohnBg7YME5oM5zS52h2kPWVC78iP8Az3XN/dz4mKjsms7gjrIJ+DvE72JzqR
mAhj/z2gi1sTtMltfhpBzEAP5cbM4fZxojJP6DKYGj8JM4IGyznxEWrRXGe+Nvg2S/LgIVCJaT9S
UmDB4ldeKwfU57dauev+m3c1o6Dp2qliUwu51Gzvh/9uxOWYXCNarY14db7C58GJ9jE1YKSQga4F
T9nnTbIgIjEMeatTDhx5M7cIzHQEidSXu8eAmQDlZ+FVnR/wNfgTJrpHeJ8gnYcPlCepI4a7UCqE
kQTe+RKiBGomBka0YDqinlmqPTnyLDaTv4pUc2c8HuiRR4FIfUnVj4Ck5yY9TL55NbkgwqZtawjq
QdUB7SSovEvVy8FWUjs85lTANUG2yEXzZYGmbVvYs1K5ctSixK227SG+to8NtWVS+i9z70QL6l15
/Abx4tWIoZg+NFY5jz+hDrOORiY2mjbgM9RRlHHuob17CTIsMrJ4c4GlrxTTJ6MErufPpuV4bn6d
z2jOV3yx3zWCj6BRMZajJnbtKMhJXoGMSsu4EnkemN/j7Uw4RYgYqUqEdtqVdI8/a37H77Dh+D7r
TF/jl3jt1Y1WTbipyds36jBHOtxMmOtGVoDSH9XKV/727U50HyrvfLUz8P4gQiYBBnRju+PP5Joo
TL+uOA1s9WxWRYFRIyhhK/YQ6zYVDXej+nBwiX2VlZDvS2bgZDpC7Aa1TQwzoNFNhaKu4GCZ8dws
hiwwhiBxQg2/ZR1kjocytolW5WPBF6irjzddbUqHfl6g26sE6/P7u4lA0q2TO3MCmSVbXkVKqOLU
V928QQkkBiKlXl6WzUBYxpOSufDdxzaga7MaksXdj6BDcjfI4UJplaNQZ4Joi7VFMsyLJ2n3RroZ
i/fgp2bQoT78MOb3Wf1JhXCJN/bbZ9WOK8IAidveK/2Uvb6yDjZTbIT5MZPnFydM13E2pHTWJC2X
7ufTCjsQBGjx6D2s31e75gFdXdLAVtyWsAdlMaBmpmjOV2j6HagI+UrCIU40EOjrtzt58nvG9kUR
8CDrArp1/PluJzZSfCyhUKPSZaEvn5gxaFasXkxlci9j8GAFcb+zSq8BnQPLoSX/0yPYsepPKv1W
WHUJc/yJzCgJfCuWVOsDtdNDdrXmONBOfQYWfz0OesvXnwd+PTZnl1/+n3DapxLw+89kgkNCYbV5
wk/3KdkmxRSBrJdh9WfC7d6XjCPxwFAZEufkqfv2pNJuQuGyREbYgyJ9jBls6q96CRlUEnLrAB+8
r7MmfGDBaX8JvJX0yYW0CgB/xqQCe9f+UmzotRgvK9tBc0Hw3V52/IQ9kNNmem+mlDH3ZF7B/CPD
kpK2Foju+mr9vuxq6CWlB/mesSNimfTHotUsMWdGTebZvwnnkAx8XLLhCysdQXJLAolty5fgqxV+
m+/uZJu+miUXppPKi7nPOJdIp7WwRkA86iVn3BKVN7TeVN2sHmBVCZKVDX3SFP4rWakWvRovQ7Kc
vDdtgzhu/EJP6jEtzCbW6oK5V/LjdbXkYXm4QFbzPXG+wBoeJOQRNK2LHYlRAZxd9y8PoAvM809c
AiOgGGy1SnrqHJGRl/8QUnok3CysoKpI20qgzdia62ZWBT2BIBlQdWYnbs1R8KwvsH4G3aH8Q6wG
CCYssSrOMD6O5bWzpYA1OBMnU4OOWfJZDFP09Y/LJgIDpiwuz6UJZbhbaRxVNFcBqnlBeEve9hTL
Uz3eqAlvzxPeQbUmmVrGsqvtX1H4BJiPrJhuouFBYvQ0LHU2qtMPDiTGZJhQX7dvAp4mPNLGUtva
V3NtLB/zy2KkRlXBg4yhakHk5olXoToNhI4B4LtPdYHQdZKyDY6kPdxV2/fX62ShT6M6J+LkyHWr
H7ror9FEN9Bou20DLOf/kHRmS4piWxh+IiJQ5ltmBBTn4cbQTBOcAEEFffr+dnWcE3X6VFWnA3tY
61//IJhgiWC9CGcTb+8ajj43c0+Dr72hFAohb+QIIJByUVzyFYfPyWXCMulxPni9OIlSZRAM0az8
aZ0LTQ/5CtVVd/dN6F4tlkU0xU0fwsm5Xd32WGKHD8sGZmptw00n6FrVHYC4oo4+J1pv9Bhb/TG+
3RKOPRxESM26pxAf4Ry++fWTGGVU1qPvGo0Row6MK0G+zyMSuvcwXLb69oL0A0SWfQEI09rKuIfx
V5Me7L2ZDV+C7/HGBMtrZQ8aG+CVxX3C9aqs32cf+/oj2F2ibaYcDAO/W/9BE3wQvMkYdOjQbEsv
5FxODQEulhlSiFkWADuOCJgEqoEmRYSJQLAtB/7+a7cEYGO52NlTnYZJhksUlaA310lHEpJF34mP
zOHaihMcf4wAKiV+FAVMgN6OgH5d5NoYASmM5xCyefh3MAF7/D3971aR7BxVJwl4jDSoU+C8sC3H
lCNm7es0hJAy78wr51BA2pf7XZuS7dPTuepIeFrwA7bXKoQIyYdoaYEYY5kYZgAAgjr7KoMncJ8Z
Mxfu/7UGooX881HYB5iWZXjVw84XKlu03/Q6hf0COlc5cFmvelLSnYUKXKhcjP3f/nX97pwByaAM
0vnVE7Pu1wFOE9M0I/uscV3P7d/OxgT2otrVUYEmxDcPzzPVGL56Q1wGUYTs2vlzRsYCAxmsMSnU
93/kEGI5Zxn2+cQhCamEE7Lcu/unK31memaVYYHd5fc4JI20DO+X2FKikjyKd/ogjO06VeCS5SO9
PNy0lB/wQS2OmRhrlrO3GR6eZVRBmkuHg9hEUwvz6XbsXxn/LFcHZbjUVHKVMwuBPZ4syuH+codw
QF4EJF/GpRoRFPyWj/uopV2xLo6OnSLyQtJUpD/TSCpVo/v+kYYHbeBZxrTvVirSNTNRXtn3O9PI
UwSihKeEL1+JHoZz6PNTv/0cdBZHcXW85yh90hS/ANhe7+3wncrv1IIF2aG7iM6vicKZuM9Pd50R
Ll5qV/C9cW8t7rCm7qCHF6wszjWAYOFcsPvQApQdgKqbPYl/bZwz6Dv7lZ6Bn39Z9oWy1HnHOWvl
2zr8Zs+fnh44lOE4zw2LPRIy3kv8Uuc33Mbw8BOEW9vyCFe0CYZqgrfpqUcY+5t6NiQPUUvlDP0a
J6I2NkAG2Ksza1ZMuCe4VD48cKxwuSAkuwWPQcUCOPQIgQLM5IUjftBtQQPe1aiuSJ0lLQhdw9d9
Ycx39fRBjLdDiKRDQTGzD4ea81JRwXEyAy965i+aNS5DXn2IOzlMWCoJ/9M4DHFKKoh1S94CWWwf
F5T2FbH4b5fgyY319tjF8iOgPR3gDa7aGC9cnM3AbeZaUlBXwptFqvPBrhbHLIQxCqe75LcfMFCv
Ed0SPI8+U5g3CrnFA2qdc8diDv6oCpfVh/fAgBPPeIwvGNzuWlgcnOi/kCq+kwcj6h0yaMw05PVj
wkhMpMEAFDkNtFNAYOsoX73OhKZHuA3sa23CM+3VqH4wWdDcRzV76dn9+tPWpLmzJjra+6bhYDRM
+HLFqSf/pz58OO2r9LbfDpTDA9Cy2QMV1iMY6NehjyLw0cnOi57NgFL0xPnqNS7B2F/8fvrhhT+Q
l0pjJKMp7C3YE8/43Z0qzp+ve2NHX1k+99fk3az3lxeWzwz1GGVcIEMiECv2QOX0kIBvr+yeDqWZ
ruAcmwyauXlxVXLzulPzSYYXjk20eRXUBXSHW72bPl9jfjWeFPHsiU9yxntb312p6sqegR2r954y
lTl/yCluGgSB27O8GWrIuJCJl1Tm381Vz9SOM4xVdsnYPDneJZdJrs7rZm1oaXObyur6c0cdUCW1
gqD6nfaXScNmv8sbPT/tL5n0ygptwkioeY3Pn6BHVONpzVx9b59V+Obeko/5/gGmluV8j+3uK8Vv
KWa78ROYZOkqj7Rf5T3Nnf/GBg1Al6/ridymgtbksYfZlFp3KoCLqpY56yr37p1pd9CJWzPpHkuD
QYBGrJLa2Y9TJx7FPb1e4yuR8xDVLhJ8iCsiHpe74Rt3wxhhlCThGagevvutzhT1q3E4K0t5v9JR
Sp6ZiXNwPK5Odf2peXxvzopbj38OJ7RBK68sH/djyT9ZFXG8358zIte8n77vGw6DXHMtJdS1zMRD
+JNU+al4jZ88yzfXjqcqcwW+dLMrrgvOrT1uEBIaWXdI1YxiG9kmx+SFb1gzbIvBBMeg2bF7f/bl
7IM2zfxSgMAYQWmuvf/KZs1jM9B5D/03c+DX5NwvyKEFU+1v7rcBPYDwL/ONvGq28PXHZKRSYiPS
85lADZngqVfIAbgFSuIovLO4utW+8puhx99hRsRoTGNQ0TslvCkGf8aO7/GGFA6oCuEKfo6whGgh
GCEsX1g8mlzAqQWp4eJCSoT1ARBfbt4mJywvyPIPvmvlqB2V4+PEaXpjz74z5kzkWKU66j18woqL
z+eHMK/aA7jGFa1SXOGn9QDi/2tMJhmcxErYcnaQLcRIUh/lp0XFrKcwRy1pVdyG7/h+aolTJJ6i
mykhHvl02Mt6op7eTAdLW+M2xOkGikK5qSijKs5NtpCHqpgrn9QwBgSrDk4PmSAilOW2RGXV4v13
9pfIraMrthsP/wE3vXJayNgEi/gQdQIR7oeRJOCqOidsi5Gsg+PNlL8lvDEEnQXVywB+VRkUO/hY
xOgmZM7PAeGI7BEpFcz+E9VwbvAehG+Lf0DT4pzTFyrFByoabfpx+x0Ta/L8ZP6R62NB0ovDZAE6
2AMQXd4OYDD9aoDB5DjxeRDdT5rde0chqjFeAVcmHUTxB0SdPQbYuzOfQKHgdgjG7Wb6goOxvLpj
EfJcov8AfIkRKmNgvFJxH2ajQaAPmR/HQLaONYcr/Adx9/ILwFv8qne3PaDc/2sUxwUjxbMYkNzR
bSVVReG8I24Z0fVtjKxwCar/PlyRkgOTO1hqQVPZ73Dr8qAGPODF4fKAS6dIwtmvIcjYp4F9cemV
wNmJxyUCN2i88cUzVt1ExpMGkxR4QfUGZZO5tPQI2189vTa+AekKEtxS97Rf+Y7kFYQdjtpnhr3Z
5OHJs76DOinephQUMy3As8MD6OamfO/jHM+byDpc/tiZD+RPBrOP4XyIxw8XEI1ERg/EAGD1JLIa
ATg4FcDNeniUZfsi7HEqD3Mul2QGzBLxMiLeqIKDMshgiEFhUsh6ghBkkTFHQ7p32tbRqQZPahnh
8H+1/IcanjHGwWebmA/q6CQx4QhygvX2h6h4sjqvrsXiBSU7ueDFUo4e1TUKLq7I0NadPPs8bUVd
73lvF/JtW88XvuODI5j9qdigE4WU466YixWnsw/f5RaD5JALqTGCG1kUp0eaAGRFFhXGxedc1pvA
Gvr8+C+HFtVN73xr//LZ9iRvgbjh9ETsFVKhOsRciiSxV+2qX/dhggzCm2OGP25cpsiEXhhcPvD1
mV+PFJJ0p/hWj6QfYg81u/qGsDLIg5Cn6LeHu7YlRYTxiNtwfsA8VF2VG6jq/vCc1dnK+wVz1isY
G1/+E1gUVkXywv8Qe5keTDmikDN6JoVDhKNUFgxc+/Cr2nLttheMZnpYvYDxsW7Yt4oChgOOCsiV
4HMuBx2RGXgxGjZ+UaNBjG+83zlC9TDBaedIG9EQ0b1rRLgglj0glpxIks0CvvIwZ41P05HUi/di
v6qIuT8VZPIGuHBBComY2EF6CHEWqUim3o/aWUdI8Y6B8u7sCZkRXE4aRESupA1dceui3BgbCOSg
Deheg+BtEGpnAFYGnE+cbNqjJQwCOKgY4k8xOlxAtix2fCXPXf5T7aPn7gsLEnw8wvPvPdMj2mE8
6C/tnCuLEv3dxhT/1A/AQzWnehurl0ClCKF6RAzKr2eBYeQXICDDYsTKi3+Cr6Cc5ydplnPewy8r
RC0j7tqh97wC9kL6fxFuf99VJGp9xq/SNVfy6j4e/l0ijBX4OgcWiSVGcutwJIVFHD2zkoze66k+
vqCzkSxpzT6/QDg0t+aC/5VVFygm10lC1GS0EPaZqMDpkx3Ba080yVG4/G1pZmb7RGOaMxblHufL
6UysIP8C+ezyabisGaq1doWNt8EgmOJZGj9OQ5yATLtmrD/kMfpqpKTy3EyeIXiOxeQf7hr8ddWG
5fI4vfcuL8RMHcj3Gl626l+FFfAZe1Br/vSVbbse/N6Cs+C4ocUZ50743pzHXcPjbqfG+rUUBpI5
028cyZEVGV6OkQRWDIatLoYLyn/1l7du0S8Eb9SLIyHjnfQwZ8G5h+Dj3rd3WHqAOv1SN+mL3H5s
hh+UXTG3z9jc9OMugt3dutVi8HDaRTf5pvVugJWZfCzJmMbDGwNetiqEZCjyFePMOaY37FepC7HV
6kEBpMUbRSq17r/FnV/895Xg+X/bHNYC8/xBytVBOVTPrkVgEA3d2P3f7RrqG10BOXAaw26OGuql
Gb3LNX2cpDGgUHlE5Y4fAl8qyOqRspd0NBxU4BY3jky2VoPC2KO5aF8J+Iu1yS2nvtObialgx5AF
YE4Uua+lRmYSBN3lQI2gJdGBUay8Tt3SwnFUKMQYHzwccHhiHriuU3VpxY8xYJu1ET9sBqIbmJAk
e/uVtjtoT44IQLe2OesJHTl4FXgLZhNwaSSqSaeqRHlDwcS0bfygURv4PfcKimzbGPMYkWp+DZs3
dV4KbJAa6QIYDoromdtiUp79fCSJlCf8BOwvVgaSw8bh126pnpSEiSnO/WgsGMSUC25V5k3i/Z85
UbAkPupgohNKrhoSFfuNsw7dLkgTBfGJGqnlfjK9Lu2xzR6C//iMHvQDBfJrevmB1oRGagC9nKl/
4dWqY1yXLbNi1JgaqHmgQ8IFLEfTQoLtHguE4JIJ83m+ZmmsIQagAxTwHe8EgIXkirWOFoi7zq9x
lwJXBd3spgXV4EtQjbA6kbjPuEGYK58ZhDAnh+XFb8BQ69IbtOikne0pAMrtEAHd27lsPzcGrR51
ezVrTbf+ZXTAXIk/VfAzqW3IWVRttEsLUP3HDCGhhBKTZCKv4p7tp9R0rxOsM+NY7SwW1xr+CNja
c04Ffh03DGQAhoSFjQQPqMaxv19YguU0sBUMIr/YNmDwVKTy35lkPeieGdzrFQJR9zzC8Qln2c57
L8hNIIfl432hh6vgonj5Eb75zeQpNkqEmrVAdDrDUG3y/kF2qNswxPsNTpzp/kAByJT4CtBNKBf5
GOych1s34eBH2zQLDEpJBVZ3+R+USFYFiX09FpvSHGND8qZSDIDm4EyUdspfydGFvhaGCpRnii1R
y9BK+y8P7yIyNpUZ5zJIpmd5alYFUGRWUHVhK/UEdOuJCnDKfGlBtnYEJgpbZTQILkdge5/zCds/
JfhkHE02Pg4e1qb4zElTxr3nBR4OiKwJNznjCiw7jCTM0tfGeWrqidBUo/VZX55C7dQwPWAfTNvd
bVK4/B4JAFwDLCh/uLUAtrvxFXiML/e9phfgBGC7CHhkSQ+RLy3vTVL7aycv3zT7yhr6sidHvFO+
bj4JbsKhGNPeJpe55RhL2DR4eZE0D8J+ToGTn/HzaMwwUCrsayB3rOHriNmZC9Ycw2LgPuCWgBSL
Kus8Or6JXrkhCFCxatm7w199a8wYUXkocEdYHtjDLc5OF+eDj8/THW73yUcCjc/TffjaDEaX2Ssa
eMTYQcx+r6slqhgB7nMAZObvMDpD/7P7UJqJAUBWhnmAnDFo09zj7FBmz5gtdQV0o4ZDK1B56P8I
L8TCFx0ensn4hxvhI+3DzhC30JlwYCUtY1mxL5WLNMzRJwMMAeFA47JHrqf92WjwxVk/EcgmsbfU
rfs5EYik+blYwKzIXVlzAhBErI14sOnHxdjQH1cJIy0bRyqaIn/8w25/O9+RNH0k5whysTcIGVAw
isBXGK+yG2YLYOpulXDkG1TOmmeMy3CflMB4EIJuY1AHqo0zK4qX+lEYSNBVadPL32MDYUqYgfBy
Z0QElMIUl5j1hO36ET94zyhfGJ57/Dhfm+o/9wjoPAEI+47oJslRegtrVOQ2QMptCKiE4ffq6oMa
xIUEzdDGPMDHwgWk/DvXFo81PFzRnDV2mzyot+x6xkngdz+YiCgBXXV6pk4vPKIS7IpJv/11pNHH
fyOsqZ3OvhJFIgjqnx/xl3G9nBVeUodm0rqAifQqQ8Ys9F8JxUh0W11xQqjsr1hbQ4xCvgHOBs6s
dfOsPlBBzCR3e9+ciZbtV/2KySv4cIGUjZs3GozwDLRvBHQRYXjE6ZO2rvE+PkHZXhUZI9of0gLh
5fum/T8rTFDiCZqN7gvcNpFPeIADwcAZnGhMUUKmjAjmxep2+I6KdZ5qszqkx2H4Yp2uPkYdvBp6
oglbm4OdJlUkegxItyjRE/C9OPvwcjTPHA/KCBZ55woCHNz+at6hqqJ4OALKg3MXowRNN4t5zIiP
GQzfh4pcCRvERKORxdQU6okUXOfk5DrEgXrUxiSXlpgq3rMLjddzNJiJtjXHbxDokmVtzeDmwF4T
O/BLFu/ZUd1hRO1AKwwnrZnpvoO/g7S7jV/cIZhN3pxmg9Sbz0ECxswKeueHTYzH6hn5A1MnOoUQ
pamLlHdCgyZF2NuxxC/HArK08/HvQ/uN8tsupgafyNvKE51/QwlyBI+TemyNYIZNIfitrCXPt8tq
r4aURJbuJb5PDtvXZv92rOU9KcZnFNeTc3YZs87h5Owndxgg2T16O2qEqtQp3d7+sVJcIJwsTwez
AWlhWnCNjFT+xVvHHhLWXIxwLht9V8DGAWfQ+AlNbMPiHYyUP0lYmWJJupKm2kgEmeo/0MOzfTzw
zA0GaHfIGJiFd5k4kTNFDAtAZsMjZcT460pH0h0RvuNyMdq7+H8ANqewHqmX73YT35OGg3XxHOto
+hntjbGhDJgmR3JCUDkHxtN7O5yha4aOzFyi4tDjHItzMP2qa87IeIPEBAO3sB/bIlaTK059Cfy9
Dplr7+IDJ3P2HLaw9zSG50wEVE+d09grXCIoSm/ObT2clLEyVsZwIabwF0f7ZB9Ku/doH6qR5p0j
cdwUf/ydKfP1Yl3HelSGnKtLw4FjNS3CS8jAYm0x8flmT8ZF2JAK1+EhzKikWbFsmo9de7f1/vcZ
3o4Uc3XI0J2LGl17gJYgI9/N2f+om3zRZf+ObzXLk/2C879YF2JxqsSLUNUyO6QG4/9marRo6bEL
EFA1+mSfbDsyZ7k7fo9M9hhMqX98zcaTM8hp/hqA1kO85OlJHT/jvc+UHJgD7D4sxhyX9idEFOkP
eBttBN3Wp612oJuG11HP56xj/mR0TczJ1opzj5dECAgm0boji2N+zunmwv7wkONULuG+YijYcEeA
NPHE9jZMLrxhg5tzUEb16usMZuLqz94hn1oceRwkTA9HmKd0PskxgbAjQXwIVxyAqw5CtjTnBgxQ
qFLn3zZhcRbII9MnzYsr/1iUnH7/9yxPhoaaNrt+fIoG5Uw/hWnVbP9LmWDMHkEzkTDL5NIsHMBT
j45UfPNf5F9DRn2QS7xBlpMcCNjFHF+b3Wxa+n+HMko53CFuznJtHTgkfy+IXUB30IkxnnHWjUNr
aeOydbOxB6ze4q2qCE3bqIaey22Gc4AN6RIjWrnFZTMwKPupxu4eQ3BF8sbGH4Q5HKAGwwASdvf1
8VrpiRPHzPXuwobFq6prMECIsR4shU0ToBXCljLWwHQgnOZMcKRz9FK9L/FJSiKBceJ1WwM32j0T
jIFtPkI5h7kfPMvxTd72NTp5/41ekhPhHWJvhmZfHbV2S8ZU/3v2Tnj3cvJZDuUPXfp5STzr8n3k
hb9r0Yrm0PpYQtsqxUzlKMJUAI8phuTOydOMeIQ5VwM3AkpYuI5kejHkoGCBFDTNp7RQeoQXpN1F
iUk8HSMUz3TPyzqU5yj9vzM4kwFulyAw+HhRWsl2vrvukGqvYMNIkz55jCrmkrwkXnH+gDblHQ7Z
BIKrsLcD1HdrLCWJfLpNHoSXFMRZSTbWD5GuMsRlLBo91isK+tAMyO7gh0DmBZM1uAEVpxeMRecb
PVLCCeHbY2sYsPRIALwiizfiz+k1/hyw1Zx/I2ktNKsmUnFcyEKRyI1AM0L9bIM4slWYsCU6icOs
eQ5cGJrsOqQTznV5XkrObdKbuH3cfNqYJ4fNN0xlLBEM/8I547OMvGtwmdN7DZcDnyQf9zw9Pb3r
gmLbcooDmHm857yglweTxsbxdA8AICBBULPBYPNaXICBmBjkqJHhmUxFgKYbnhbA9vEDqj2i30cp
L718bPAcWEFEr8KkDUUxJpz7bhMEBiFhhnwfQorq3DtPcoSWsZoiM0hUF3qLvlg8XSFofMY8g60x
vhKdwI1TJfIGcjcbp7kgHB99nYerutCtuAurLzUXe4LajRpTTDBb7v9lM8J+fMwY0b5M2VoZlqtO
l8D8Er7TY2UFZfeQYyxG30pBNZh2mDFtZBejd0yvAHtnpm0Td45xGBcHPzWEPr4aOODhWKV9Qa7D
c8R8M/p5Afji4eYUKxkidXJjjutyUfqD9T4DVfNvkz2xa4WzD9B20/w840kLxfXMAsFyW3G4gUgf
qsDm61HvyBwCpHLQ5+Bul9ZU9FuYIiwlKFqG9wzPaYl7WYw6QMzU+J4FuAxQzMEpTM2JjxAFJkIB
R5rm0WV8zb6jDG5Z0jqyx2Jm4+j0RipYtDWCO0ZtIjnXael2K8WF3u5lXNpcmszJeS9X4YztbHnh
gUNBcqY6Zlgbq4snikYxGKagvtHYPGOTUvvtWUFxMNIXtFqoJDw4SHmBgAzGGfWCNMYNi2qide/O
naqm5IvJg/cISJaDOp8fEMoyF4jAnIPS2bbua1tCu8rMiGRMnGj8CxUlbiXCfoUPnQedX0UoDtwT
kY1BCaEIxo1hMwPFHDzgsbhGcPgzve+cISqlNXXyaNk7SMq4hfTFHqwqT6tNQ/vD5N5BNkHoTBGd
58RMoQkuncKD8mPL5G0XS4k3yXMeW1zgxvI9asQhsVVSY2dMS6LY7xHmJWAu8ByhKJETO0KjGN4c
7rEbvtPY5nPO41GKEb6oQixPkKme8evifjI9We+p5O8TpMrB2uQOzeeYL/JQqdntX8YVEPe3ZtqQ
9429pU3dTJq5EfHMf2qc0HVbjHIW6zLUFxoFJzdcSrxZMU3Y9yxHCsP5D5Uq4eXFSPoFtde9OfPG
GEqu30XfXYPFjxqTphtV8w+O2vADbKzWiY/8Q8/7sbGNQG1LQG8LbH1E/i/KTLQUpMPkTNKEFuTp
jfQZ5e+ydFCL7m4MRsgoXlJI+EC3ZthgGCC+nVAsqjLQ8ZYgJzjkjxbtlraGWRBlV6zAzsHIKaK+
fXDmi2pizcGftuuzm5RrDvqQSzUGNSY845ZSZ0Eio+ocxsVu71GKMbuCXOa+fIo0thZtBP+hWsek
IpThGgEJZQA4yJlp7yjaoTa712UG7QEi7783dmf2sMU+p2JWBBcittw5eEIMEOCfgwAkwacE17BZ
zydnmhnIQOwDw/u3Rx0pwoXxbuIEYbhEfGI3waASM3V0FLbiy57BwiL1PfvCCCId4aZi8/DlKSMx
H3LqUp9h5IOVf+EZ0XcLt4ekTaSk5AVdV0SPGwBBZDDvx6QXz/fjoXDnwICPpaUtrN8HnxxnHyWS
fjuS0lrWEz7/gAUZw4wXyMEE1BVrkuV18mTmg4n7C5BrPYzbCIR12SyLncjzUDj1eW/7mZbJ/GBs
LU46drs0sjMoFZhLELgGF4kmjRS48B0MQV2Gvqh7KrIO4U8J4pBILmTBsK/dS6qxu0w4rBiu2DRe
iIiwxs9fjOOMrDlBRbcwZQR3Ob30oFnKR/EF85eOhvBspNkKYDAyfDzQeHrUA64wN7oQTnH94auu
d6QieNZICZb5xNrK4XcJy2/VzZkbIuy6bh5QAB21DS+lpwQ0ycWhjZrxK/n+1aaDCTWcOy2tQ4Yr
IeugYPhQ0olmF/duOHgi+7mdfJI9n+8XSQLlFmnMJBpZ9DadyGz+vTCK3yHkevzCoevm/amav+Y1
Sx99RBWSy74V/kdSiPlO0h3QFfEKMLlY8Sa+mK72SxvKLBScjmw48DAxrZRRF+HQ9sfMzdVEUqFw
fFODgS9tZNJpu1X8nPVYhL0gqQgBPIMpgoHB6Ai8uKW4G4QlA3Wn3vElnHkiQKW9W0K5gOsHQksu
NKWIwyLkmAZmB22/+6MmLZemFOdzMTY++3JLYYeYxykZvwOL7sSUFbZ38oqqBaqzhJPHHeCO5iFW
5QBVTgxxYDrmCT3KOYWizuc8+9q2ToduPSaBA8e2cY7VfQJ+wLYxYNxykY5vpPRRq3OGcP96zGiF
ZxSeAFM1fGSPxW2sY5qYICV/LGhHmb1SxjaoCHAAwz4bswihZRr+5uCMzzk+NOAvCBtn1EK+wBx7
D169LY0wanj7vB7ehKOt7ootC0vaY3mCCLwi2L9AMiWbr1s8mUq/bbP1Pi8HUES+OXBL6LfkSFpC
aYKxQWFAj4Gy7eOPat1ZUvHRUUHiq1KLq0lcU1hXh3VoLRHDPT0CQmjS6QEU58z8GvFDz+Rw8zii
gd0J8zbU3Ss8yEIilgh2BNUqU8xggxvTfUgsOFlYzHqtVcdj5gCGAOhB/xvJaI64FSQSCwlUDMhd
3pk4VEhkl5Qh4HiAVyMiOooDto3EVvbMGHc5YiYX1a++MaY07hEpz+B+7Fdua0ywuCEfwKgWlxS6
PN4w3iUh18QB+J5LxKJwyRN4pxMqp+rnzV1O8efQIk25T8iLpe0p04KTjZ5HVRwVj72fL6DbTjB0
p/JPm1hIqALqHJiv35HsN2MADzhOAaok6jhxpSszQHH4hB3tIJzhBKEsxFnvTBe2BiMBntKwauIt
c6rBvvjG71BkVf8DfllzeAv5hqsT/NksHz42BYvnSmMYRYwC9bOHuysDnuvDrk4In6lHMbx2sVj2
95NTbmOk4n+5Q4a/9KU5eAmTZW4nxmU2zbDzDXCzNyjCXwSFCJcYjqJySevJQiMvPYVHG58BAQn3
cayswQaDXESHOFFqCTppACq0IFTw7xWzHKcBjCAMwunmRVhFSJR4jy//+dcmp8q5/DBnDS1K//6P
/jY5Bz+Y71PY5NF47wANQq2xB8h9eSltS6tLDCmvx3VIpUIfTVVaRdcMMsqGbihtDPfH8lpGoKsH
JfUTQ8RoH3K6+P2CY4mRSXxNAZxz2qVHYEYQVZHnPYLPEkFCeqPrErEva8ZEmFXxeEvyfER+1H6j
JtDmtlgGOprp3A7GSBqRdZPVU5QS7Mbn6GWJJDe6lyJsMzgsyWMDCEPlHgviN4uEZ4owIkaPwoIX
Cwh8EvwIvn54wMbZbRc6/ri0rGPIrNMPJ76awM7EtBnISJ/Q9C1Atf5oUgFDlBRCNeq4pDgMNyKW
Bo+KcnRYN+w/eBmxGTPTCYwPIjCqOUfixXBBdYbEk4qnAzoVPKiw2vCMrSPFKEBpu7hxVqk+aud4
iUMpgk5WA5b1wkYToNbDaobWg2kmz2JPuJCgZkCAxcYIYOOb8f0AUNwofxJB2CmnMtYfYiULRrns
3xecz9h7ryD1JRA4ACCv7jcVYTi52/4ri2bUCSZgIR0IM2VuVmMLn0a4YRJuTdTIn5Z0Kfb7Ey0e
EjWJDQypiAYR6AIv+Wab0mWCN0O87ZoBVN9mkzIB4qxtggGe3a5BtBcxLhlhYscCPTRRK4IqQPgv
lxORhWNqDWFc8+T7CQA7efqGK0COmhCgktxbLYMzS2xPzU/M52yXdv0hCPdNNcEAxxuzbhflunUT
xcE92q3p4/AJ4Oj6xOYMOw9ATfHdGZQyn5mSvfBTMiJCb0ZDJnoOe3quAPWwtKtocECt3mZX1Lwt
s/MT7O/FLa3Tyt+zW1HZbrHhd4cA1NvlX0PQIlvjE2qipwB6o7H/13D4OiWvyEjjlEhNTLcmBgiI
AI1EsA5QojZC4+mKjA/IbF+3xXyAlgaj3DtlmPtFN9TYA94aj7N3X9hjU9dix6JgTezImM6tgG8g
1+ePiY4O+4sbWQiUeDdmQh2P2fkga/j3vsQDoLgdmaAyFI1DWDCYo1ITWeMPpFytXtWa31XwGTYP
Irnk+JJiE7RBsgf5VMlaYLOZlcGWxI70Te5tN7FOSDkWeJV5Hy42Vi1qQXv3GDN7xkcTK9fG/Wuw
mKkwveCeReo+hamJq4pb+s8MpmkbVCn4Kk8OZz30p77zmcsJUULYc2F7tJRW6Mzp+SDRU7pBBgGY
nb5jLlsYiY3TT0tOQB4BRuNEtdlW6T6YfXLCaMml8OWXB5ykvryCJSYFTTW6n1nRzG7wpkiLgX2d
ftdMYKuTmXV0bnF3+oAQjEwUE3u/42gTwkunXJNWI25ZplvX4BmCZhKXEwE3RgwF7ihUwM8ZCQ/g
9KFJoEm+rYBfWWIXGG+4/eBLFCyxOuHw+Ye3GU693vvgs7M2Ug4Qit236HLPdjF7chPenYH9jC6U
kiAwSc8PQKbacwA/iTh2W5qDHLuq1/Q+KnzTlTE4yga0+4z4oBBU3Nvel+US1DGIbQqj7LUpV3Ta
3Muaq+9M569acPJxWMi7vTM3gtvqwjA1Uihsu59zMsBuVfffU3KD/S1OgHYr7Je5OWUa6mKMQjro
A8RXSzH+4BXp+0BQh8K0ao0SO6FAhWg0N32E8Z89Vc6/1gvIHmHfSVFRV5u2Oml/cMWO+7Cciw8B
0LxiyEgNRduDqRKUt0COmviMSyWGkGHGU6UaAEkNrsvvumNrTIDnBp66Beca4a5E7QE6Wf7dQb5h
nkIddunPqx/EaDyW2zxmxUOIeKRAN09KwAGTlCuTTCEc6kfA6if8I8MmKzNQoYlhpwTJ2IAJmjO6
RlBdA9AlOuw5TMl9NnjaIoIKFHHN1LXzyLNZwe+jVLutqD0yvGjCO6Wgac/embjgxO2jTmhjA4pK
gdXBLl7d/NNPMb4cGq/6QUGEoA+4aY1v2Wgf4YZptIwRrcYBeOS/TTyMnsz69CFAPLgbVB8Ya2I1
IEmCovNd81vDbRM2YCONQ6yfw1CIj/heN3GNhuo259p10YPQiTKIXVYTtK+sFVNMtopw6D7msrtF
i/C210Q6EBXWU9XVHiBn4ZeTHkAIL5AhEJaZMG3cZzqzGsjMwO81l7Y8aYA6oaT9nAQGqE9OmFnu
Lv5J3OYNcW4CYj+npBW4aB8T8RCQzLAY7qQc2fqaY4i/8IkbkDTgryl5U2Gu2idW2Qm58jHgvYYa
VBMKK+ijcQVC3QPMUl7wJxQ8wP0G21Mhu1yMWflqXAZRnpcn4u23p2KSjYl9JE+N1N8EVAcwsHcW
2CtCgKLlZFhkTlr6PoXp2G0n21tlzBQNRh5VkTKjBmhiQ4w8AK/ugajhkIYkeyABZjTcsXMrWnXe
c2HYK46wCzRGHJT+3WAP8LxnTEHbpBZ3j+JkPM83a/DuD4/qMfdf4dK0wUL7MEM0zDfCxJdsQ/Iq
mVVzE7yXTXBlsdrg3iiCOVDgjEvOAf8TG/WNlBUnmMABWPZ42fL47s4jeNqJuFxwpRJpA9XEHJsz
BqZzIhNx4+ZnjBRARjhtYxQOAJ5MKaQp4zdhi+s0d5f/Pv+kXc2EeuDKE6J7gzMmbtRwVI1aIEYc
QrvfjzThX9/grOrrEY7NLjA8/gj+gJtYJLeZhObh3e+iy4aGYQKvDR0i3kxGkSQHkyP5mtDObq6I
8an/Nb9+QFkZDUGlNV+37OsQmV7JRdm5NGJyu3k8oE/c5uc8KHiGfYxf176La8pM46iy+uvVEDu/
jUETxoUTI7vioiW2oQLx+MX7Gg8hD/fQIS3x40i/LwkZVxeqY3mGkZeSIbUgd7B28AAbegwhQwOk
/0JBzvqvloPwydxImMlySzJxv5NryNB33WFw6UD8gTWRe7Am9tH+d8+OZ798hQTVTLiXDLTrf3ei
SHbmg71T0fP3sfn7Pg7WdDXe6aBQRGc3/+ZzyMCFcGBUMXMw3dt8vxW1uZkZOFikCIfqYEtjMAKN
96GL0KREygQ3YL76CYz+iRjZ823G/xeJfNPhHFQhJUfecrdPO/uPpDNrUhRZw/AvIkKQ9ZZ9B/fl
xnApBRF3Rf3182RPTJ85PdXVVRZC5pfvympQ8C4JZh78Z0ibkEskl1eKysQPXPqkA4rksszfmn2s
HLmNkDa1mNAOidDF/qL36Dj/TpCUszOx2vWTcguNY2+F9CAFci20zZc+6FcAYCpcTmLFPSYEPEUK
GDMwv430jAVTHh4IW2hTcUReEXBIZoVDvhATOJ+YH33KQXC0cqwm7ypfU27sIuViUGBYBVQDLvdQ
N0R0zHGeRagZqiwrIsETNpMhciGO430G5sMGJlGcmfj54WMJ3cBPyZaOEQf3iUdeU1CHl8Ehzm/+
mzUTvXnM02YMj+6GMQndac8Th8b0626ReeTtpM+P/ocPz+HpPEIuMHPZC5rm7WMu5NqLHqiO8Bsx
TsCHsL2Qnq9EbUq2DOuqDF2vsDwhJxhNE/Tm4IQ9Z/8cVLERKTkJsuwyTtz5hrc48mIrEHlUUCFc
T17ypnP0pWbANmYV/y5/HqyKGs2qpIS68TissZb1M8yukKa6ve6xA5/s2W2ilNSz2NufR04iztI9
AaNczY9TMo+FYLuc2Xk0X6G2IMWEm+o3ZFFAbRPR1cUwPlloHGvOebQhAwXKZ/NuOcDiwQ62fB7r
KJw0w/KJglMjtoKt2CDQh9SOMQXQYb4dTl4p3UgEWpKaR4lqNXyJoxp7/AdlNRoySM57eRu2Diom
YpSwXyAwGUIEOIexIFgWxHMIVYmLqIB41WZD0J7H9Sy1PGUWCElwxkfQRgLXvhREvLAEtQRtvogj
BJcfiR3vdYZbYMfxx4higxkYsi2I6Y/LId25MrQjSRBkGivoj8JXyz34lfek2YUTSMvYz+bDhUH9
v07BiWzMGBbA3TW5e5TfHIcXOKIVnET6dEcoBxe/4UKKH8WCUY5bsC76WM831wn8LfM/1wCbZF0I
S8Ej7AWcEeAFPr7s00cMpAyVerX3soOIkJcmB/k1QElw4o5e0dlJ5FEMv2f/Fjtaajwkc/Q/37wD
dDQpf1jsqNTiMCzUEnQb+jTSla8Zmmn0m/t/hgsDtonR387ZwfoB/DxoJBYP70HwLBF5U6VAS6KF
r8nKLXMhD73xIKMH+lKUjpMiwvUp1BVm0fOlmNgTD99rSISyixQx5tDyBalcgKAmWyoi8xnbAuEV
AOticyPXjRMpSgnnwyGCAOUheHNCGSi8+p0HciNF5K+NjL9PTlLkyyb6qxsr7JpDhSYnvnEgx9XU
LH6BEm0RW4EkHCaBOXNOm3uyFXsk86inhFfYLGdrDcUKRIGryV2PgrVjN+K4QitSqqdirTSmHPhC
Sr2gJCjq5kwsxas5WiZve/L0pIPhqccMmMoc4MmIweyaSKRhuRoYnOk+Y/g9dfQMEfg8eGrVCOs3
EykeILe3+wx+g9OU6ALpjz+lfVAlRlS2CR+qyL0XvKO4NGeUdALbVwUHvm2YthjOOPrD2oj3SY6B
vwaNs7hQr8pp3m1Y6kItEnWpwGFg3H1ezAOr9z8sC91VooNmIfxHKIX5g+3ibk84twBDIZgwJsTu
uDpWYQNFk2MMNIRqeikvrcnVi9E+I7l21GDXR9Vy5tS78mIQ3cVx9uBYjOuFs81388QO4F7KV3Rd
f/Y4Iwg0wDC6f8yNJReH+AeAszoVQ730d2VfAdaGSpsfZ8QlPUg3WLOr2vWQKOH8OEMbwCIK3g3O
k/ZYKwE/UsBv+Funn1kZMZ3xzT8F4P6je0wOlzjoIVX0znCCYLz8BGBuOVLRoJ/PiJcTXYOPMJ6p
Y5YZVoObT/UUIB8zMxjaff1KAWbOuSDbhGJCcoX0jzMDwxBDFgOxf8pvyBJMFVkIw6t9hnIn9cAH
FaaIgssWKrCbwFwmF/pNNJhAjq5TVj3e2L6v7jdbjl9CncUc8ImvDF2gSWQWOyZLY82wJFRcOgMN
wLaWGzm52FsM1MBSGqBA8Iann+iRBiUEfbdaKCX1E5GSCmEaUidQwXNMOsSPJC2hzRMzorQQZqcu
ggfbK6K4izP8EHspzZI2YA/cywCpCkvZpTgAXPYgi3XakAnaKgQ6UhHgW9m/peS2Y43n0XCnRNdM
6/DByhsrpPTe6CJ+B7iKZ/BdFFNfZt/genJ+AJu4uR0p5bJz9RpQPLo7i5NzdSsSpA3W4C68Btri
MGqI74DcBhJDOEh8DnuetaDkeqO4qLn273y1+Xjgg+57eQppJy8/KOB44th6LjXRnxy5kegA444Z
JYggImfNOQW4ohhmCLxjynmBejfhm5qUI6fwezDAnhL/UuIaHGNxHJ6Hpq+geUWKdQyuLtmX+yk4
yEO02XZMi+X7SXgN1BsYmPj0NeuZZs/UxdvJgdeAeEAl/w1me3PENWcLvbLcsMNQjhw2U346gJ/P
+s5DsnKuf8fsRhkFPqvgAoyHlB6TD3nHfoUciox+eEP15T82HDoSk7LD8rDByslRpTxt0EhRmlY8
ZpfZlQxrLmfAyxQA1HEAeMZsq85YLqlDTy+La870r6MjnCOCmRhZO2+QTDVsh4RY+F9kz6RcwI2s
ktvC9EkuY796FRQVPvmJOLhDLxKidw67DmVHBz0wZ/Xwq8Eqv2xunsnvUUp1DkSdjKZ/Ie0Q/0N2
Amp9ecWz70KP6gxJr5BGMHBNxNNEgfBCHuD089hLF5eNQYz8KapKUlb9+Qv68RiLrmklazdWaOHK
8E8lofMpKilCx5MX2weuW/dJlNcI1eXs4p3mDOpcPFbqPU85Nh6Mhel3iFpys8rvyHmG6kCHwbL8
ZRerQ2knl/WmjwqbYzE4AsdkyNFM93pX54Ja4u/V8j3AuGZahA17dNsbxXneL1RE/OxLa/SZ49/C
uIr+Nyti5uQFgykywTwn7OBDGKkAooqkDJBc2gGTC7eQUGo71k68/N1vJGLq8Yuz+HNkc58BZXY9
NGeciTbEfGcn7wADHarMYB8IAxMZrlzuX1HPF723bCNBOxYsHjU99CQpQ/2Oh4mWHwdXxFU0JeQv
0+n2FvqxUUNrQSbvIE+Q4wyA7DxiD8DZHgFyqcIqqmCuTl6eMoA4Li+hnt02sDkiORAJIM8qgxFs
AnRuTVm8Ysen8MSCxNvE7AJlNbhc3dbloMQ9yGGfxxcrh/+JuiUt1Cwo/KQxNxRgEAsm5MWMv89/
3v0XX6MKmNKdEAzLXe+x/vkdYxxWxyvp+7eEt0ErrdJK640RnSa44iOjFLMObQw8OgNPdtKKO0u3
JwN90BGwgSHSoUfHe895EpKXs7s7u5/fGxgwfC7RJcdxO6VrKKPCaw0QfaYB26U8nGul2fWsJSXg
6CmVzwN9YLC7TpHtevQXeLrP+jo7A6lhLiqpqaALmeebnAtkxeE31nb89/foMJytJiDYfDfMirYS
xFa2Js0HwFkeGUWH0pEfPJzcSmYezihUvwP9I33OPy7hZna4++KPyx6jd04XKruAAUp3jF/J6e+N
r27RLw9U5toXNH3zazRnhfjjvUF1DaeZkhPfG95CZWmFVQQ47iwadkxI57hC90srCLsn2Ip/K7nF
Am7V7DQx3HakUXpF2wRFF6Bh9qklpdees3SSsMxeUDvDD24a8ll5x4xFYy9xERD9fQlv4YNqkeRO
JgerOTcjp6kdbelEnehMU9dUtMDcCLwGirNcmThFHgt8yDcO6kMIQU2m3Ye8hvDMHCd7fYxVmxPG
XXjaTDqENf+miEIaVgdn9Rs+tEDibjiEL6gbEHbyQopLgcoacfQrtNz1z7kiAt1f3VXGTcA9aSx6
MzAL5yAEBpxF2METQqbBdbJe8uFciYp0Ae4/uP6dApK2PXGT4gBnjRIs58qbwJp4bUE2CVu8gDT/
ab/snPed41gV4xMbv1zrA8facWVpFfVuKVM29OIA+DpkV4rElP/lcRePFEpBH/KSOeWV3vwvTDy6
nxuJ7cmlqMhMgz8zSmQiGFthBRJAGMpME3PWIQ468iFRZ089F7qGB3qZB8V6GbMemB5hgq/k7mhT
sUOTrRIdNsSv06ogPqFnV5NbQlSEDdcRUsqU9RfsafFMCLvFcC/hc7VGHBaA7gmdoKqSKhQz0FzN
ntOt5msFy2lYcc+AJwXVuM9GpcTAM/GpJGURy/gzkorH3lyqSwUxroduvkllwdM4LZ5sFihir3rY
eFaZGrc5gRMFrm2+LyQMAgLRZ3Ld9iNRQEaBFxI5tDEFx0sHcSqKEbseMZcE4gknICXVsxewE7Zo
W1sQgBQbhcHCPu0vrvTPiYoLYUeRnKEOon9zNq13Hf/S7ENtxVEhxRsns6g6kd0mPC3OvMOUm5CB
H55deWaWKF69b0bu4gTzEsUPNVw+c147JHynpWCepsqTf/gVzxcJYtGHFhAuHDtecIpua1GtdISA
+mfHOEwNlHK1vRrc1vQVkW+I6dJe7tisExYqT+EpUoPvoKb6W8gxJM6Hl+krfEJ9cDJr7c17ZrrZ
I0a9bp/8cX/ZZmM5oXESY5V9RtAjFbXw6Ps/4tFscrmnND2qX+cFClSnN1ZvHk8AJKT04JroEklx
Re+bnVLyNq/pNWXZI7ZSxfVNTv/+vv1nYLDR0SEMMinIIOaOK4N/B2LxmUFRsRJLIUXCwYaULZbd
RTUiujL4Tq2tNbrOxYWQkuf2C0cB/YBuoHanJOUNZHuIhwotKRFHW+6DsJn1o0vC7s6JwP5FfZ8y
JSqlqJBD4iKL69HyNR9TbWuS2sl/7c/bS4KjJNNPrkbaihC89l/EutiPfd/ePQlF7RfP+RRK1EVx
9w1qajtQOWQix35LpMqnGDzSyeBxtyHDrxm05vgRf4M3elTVeRbGhuQWdBLIXucEKzGkzHAgRTUj
iciOElKii9dOcZn7zxF6fCq2FBB7xIRoIi62u4k+DLg9Wnb+tbaRHwEXndEl7BnbD88R5SZcFQ7f
3wU3FV0IhVjz0Slzmc/pzlgQA3pzcKtFpE6SOfWBN2V3AOo+MSEaXLrTCDOCqyIAtkbsWGH8DiDk
uMbE1sPNQje+nfXV4Sq4NQdII7QKNMwu3L+LiCS+88zSTyD5XXJLHrMOxY8BV3sFXAQ18sZ9X4/b
qZr9yG1s7VdFua+P3rUmCIvf4OLky84uzHRwYIwF36E5+cbca16bU2aDMJtNTM3x9FVpOz3kB/Kf
cWAOiQYjd+EWqtlhjbsnpCHMbXFTnOksInexuKZtbnCMWgC5D0/ue3x4YH10CaV9TIm4xVD5TEUn
WTO9QUncoRVBYx2jeGCgZEV36vywpvRMf6Qmh9iCFNlRDWpeIk/neqJ09UjcSx+dS7/kofVkRr5+
8AYeRWSBYfbCyldv+IFpY7i6PW52cdPE56iKVIKj6WNAc82GzM/v4L8hHRR7GGtvuH5PARtdU7xC
wqZt1Exez2Fn/gZ31kvs6TrZEOkPciSXRqusG1yB6HOe9eu8wqjOpWTkRGpEUZ4KJABCNxE2+iA0
Ss3l1fs+hlYR5zh9purgnMpz7qkq1REI95w+w/Qn5u15IoWSKZdgiWLX2FR9AZdM+kiL/jAnX9Gf
0oVxr2L97VMSAKbdZlhOLu2gfo40xdc/UxWZThNox0BGjIvole2Vbe7fyaXDSAZkfnRqoZ8b0J38
5QxF/t9F9rQdekBiyEe9mJXdUz14DkAMzGP68o08SfLPMEuIjXokefs3VCVUUWYsElG1QO4hA62I
gkjQ4EQiodFuUdlDGBSPybP48PM/wmt2n3QJRRsbJmYjtcboYKM3zP7oFAoFHbRE70IcBjpij5Tt
9ENSH6lHlsj//kEC61GLW2mo4ZXenKEB0SM8OMWD36Cw+K05Fzld8VzesxA6ROLwckwkxOX98IXI
ECsBGjQLfIh5mJHEHHSbr0zQZ2ypNEiPes340hsqr/zyLhVzcBfm22dyeYxaeJwe8Vi3hiDy1SH/
oKlfwfn0Uac8CLo+z3v8tDJemieg9se5f5yvReAuLuT0cyH6K7TwJUEK6/RG08DhSUryZrYzCb0V
v/qK31PDX5MYZqpslM0dNQRgI7gYm1/nqWpImoQBzXGLCXjogzODiXIuJp0lB9s7el34ALBjiFDt
X+eZs2/jfNXJD/NPfOOkqSN+bwcr1hU9QCvWQRai4XwXzcrny6xucQWFjejWXFoY6x/Bse8Tr6AR
zHqkChCWvXEUCjZRTBJPC6TG8P8JefXPxr2i/2zIWSKoImiNDMFH9Xbvy1Mdy399TiKNW3GKWvL/
5jU80sdE+sonOwP9dP6NI/wZCxsHMLVZrPTAwpRFmL6Bcd3/0XvJuY2biIaadyDtyQfaNQCzWFVe
tJoIY5c2IA1xVgfStE6PU9C40kwBtsB0H3/4AsA2TcFZp4hF0dfBRsMlDN8bcOZYmvQDvFpQERyl
hTuTtCp29UzslpNv+oT4otwDHZCGISO+IWe8YOPDz2qWAj9VGPB9jrocEW8zrZRL9j+eGo2oirog
ttN5TgGIgze5LMxDLJUvep0OiCt74aNotlDn/LqQqzfu3Fe6smyybwLAvnhRcXbhHCPC/f5a8Ovj
tB93KcUbgNJVzFL8PIM2HAftvzdETX9CmXiJdP8ZcDwHZBAylwdc4JYmHQ1cWAv5jVXHFY9SGx7O
fh/R/COzOMGTdxd8TvTwRO0zNOdYUmUs0YcU9x1uJwypiLmQSuE8/Dl/pjtDa1tAr9Bv/IN7Jxak
uGRvFAi4sJ3PBNA35ihIbTuLCSmIbLDMDv4jbcoaN9shenrtWNgDYBPhjfnBo8nXryPehEBFg3Db
MJn3NpitmMRVEnfoLGDe7Hu/jDnFPzo3b1TBupArAy4krKcCEq19drPGR4k7PVqOtu/Hd6GzkacN
B/EhaBJMJVIHRKQRzjIkfkj7hCe3yk85EQ3TZv75Y63oCHOH4snQ3M8xPyq4zPi1NbvkQRPfvqO8
dQ61R7InMXWXjK4I+ryPI1GDbfm3PzMCyhy9wMfiNy5UoehXIyvHpVLzpMFrGAORrI2Poi6Q/VdA
wJScjvoDAEdAqndAygzZSVfa4xJxR0oxvd2cD/7vgkKpAfw71YMpbz8470JDcbQ3nSrdI6XHgVW+
oEXId0V6cthZA+xtMSJJHF//9Gs6XjV0lzzHrrC/CxXJL2kHwpvNXIEmMhAk5AMfEkMSPohLYAwx
n+P4BMp9RBeGejTwCC9a/DdaQq/K5gQZgnEHHBtDHmATDm5qgUkLxQHl9IezY8GhGg6WXFoIMaQB
MeoloBEFBIuoougUjFAnBNB4cNf1DsS5fHPliO8C21t5naMHHFXs3cUfIDfSYTp2hisaG+4QXj/A
aDJY0BXQAfgPzoVhKxmqBuygwLxqSsdLQv4HJ3RR4fd2jRGHeQacCk6FFzEHImtK3gvGYLYwRg/B
xFMUjUycM2J5zy3MyNw75JaVX7fzO8g4Bh9qfL1VLDrTCF5lEQp+0zPDwxUNBvo+glcDEpm4uQWC
/YXIFBzHHtF1LgKW1MHIFGJvRMZdeoeNR3PFcN4Tx+6x0ARm7eg+IH3yvTapjlBsvv8brgDV8Jzf
9vgYImW2OYmAM/swPyYyOhouvxl+8G8jSqHUlOmCvjoylYD3ULD+6H3RaDy7ZSU+TyQHjzFiHqYd
3ITeccj1/BmuSp7Tt6C0A1+iakQUOZwBClsi56hpPmJEgKMgSwDFMPpbGDMEf3xpEzsR8iRuG3O8
WozPDMAV5DYSAQ8PJOrXC0TTBaCYMcpyV5E8a+LbRMLwxoZNXVwPraqvMLUXyDb4djCnhRLQIkzU
Bh1ySGKFgEstTxt2/HpJ+CmkfDUycgQjPGHteFjb+vQ2kLl18ejyrSGl2aEGvdBM2DO+qYQY5cxp
Xuh/6vjO+UeBRq8HhN5m+pgODDSjCCY/+VDGPrUwWWxF1hddK06K8DpIY6QqJQj17gLctfLk6BU2
o164Thk/LhncEyQvZo42WbFlkOo0hOVjHaPYDS0V4QoIB+MKrglIgCfW4L/RfEVW3JbPdRVyMzjj
Z3RGKNPPV0Ft/5mFPOTvORMr4ln4xfqIMx8bkeQChBA4jep7ePd6PJKwC+QpIBSAvWCh4IoYzmpc
/ynYn3B5CRAQGPA3JxFX0MfOY77yjxuckQOY3IDmks8em0AmlmB6RnAKqclzQIZOM6LP2etaJGSk
oXGrcRq5BsyxV+fntRF7KGoH/maAdRjhDSIXot9KME8EqvKCxyk+TcBQ4KGAP+H80L2d8sNYPiff
7bdA+wJNhTUAlb/wVSpjYRFfjYaPDG30+LEFXYHE04JDqYJAq5u2uLikKrJ1atF5C4QPb2QWLV9T
o3qaAN3oNIfo50Wu5oyNcqwWVA0GqCqEhklidyFZ2ceiIrPefmL2JeEotYYauYuE6/YDGXdZB/9T
hQKEffnnhN4wfMX3ESeJMQmlgZVZgzOet36MALjaKxE3Nq9WyMzRg+jixcAJz34IXYQlCQ11Rl8c
y4mIJhD3Df2XoHaNC5/LX5kL5X0t9JVjobvtok92d9ZmgYGaXZz78Zmf4x63GWvZje2owsAgCHVk
0Y5W8PrBFulJxZGjYQ8JERAMO9Y5B6g5k1lRUR4//F/OVS0EgYR+T6iRzhNtwe4T64NjanJaHYqj
CIEyF3uOWSAjaw0uCFqrx9xzDXZfkqDroQWcAOrXxadI2f84+t/+GB29/lZlCEZo+/DMQU+cui7J
Kq+L5+Q0+CbCCIWlqHxHP47o6QGQjSwXANljSlP6+sZx0Sg46ktgbUB8W6KurHFHrqBC8Ft+9+Xt
5wV8feFh+5Qci3i1ciSl5AQjXBP3WwdANO3FdU76VQ6rsr7k6nTeUWTLuYXzREe/SMJFATE26TDm
Zc6UvD8+p32O9sa2Xv+2Gl+S0x5Q7pzMGLAQndwcyyddkcbEDzOQKLTFg0iXO9m4KCgI6nrYPUAi
i7QLgwBqoqnL6s2a/Mxh5E7gl0+3QSZ98TVp//rsTCLOLyTEjqomeZCG+Q2OTX4j0/Mb9K2pXO2e
kOsGYyOzELKPQ4ifCujyQUjhCA4p/JQoav9oV0EIzuUEbPEAfwNwsxdhylFVhdivrgR7mBDf2BBt
k8ZEeyIqdBE5Xf8OaMj40Zns1q/1Y9ogtaLOtLfk0Hs4R7j1rJ22oJAQPqm44NdjBSA6QJiqEVT4
YBypTmwaAwTsxc3H48e2+o83jVjxAJ+NJSYGWpyaqGM2uDNyCnz6t1AyYi7ZZfp/MO4DTli8cISh
JWAjTfLsBQVxLmh2+Bv2kz1A3z/TF7mUJ+gNn7YGgVLTRM25uLgkypBwoHYjpfzNmHeE0zbeq83K
U2bHiT68Th4J0W7hfY7yGxuBAreRWfwWzdkQMTszuAKtBfUSvhfNiuGKPIxMZhAAG6JgVqRFMlTa
zdgs4GgzWpaglZmcgHuZ/TNyjfHDgEzw/U/RatDFBJ0lQOIFTyIfXw1+O92TRkLn9gX+F8DabUBc
erCiHIR9m489wHVug3dBcFNvquy/xAJYDP6OhO6X2ljKeYkoapKPK2D/VaytQCRJ5PJ6f0vMnfay
4FM3j6wWTXlNUiHiQc/bOiZ0AzgcRAd2IkorhFVLWLbePK73tB7KbmEkz6hDnF1+10bxo66l9d7b
bqAM1dxAokMiluF8NWJyw9UExxg4kLWivtqIROrM3adNOqaMwldp1gS6Qa7FEpFKKXSI9PIkuhdI
S+P6pyLss9koAHPy/Iv7Y9hby+N3hGg2QScRg240SI6Z4LiNQPXo45qasDlrs+e1mAA+AfwHtAyp
i+KwbLPIO78dt+llptN/cJ2BVli95HnxSSOt2G1RLEEbmYg18RSCS0ZmfgvliPaE4Euj8Nv/d+sW
XB586fmn/BWiVfyY/UqCxGNw6mN096sM12krOx3bAidkdvCN6QGvgNJfCGdWObVsrn/QMhFUlZTu
BXslImFOGV2xgGN934zp98F1Bwr7K/TJfd7B0mXGGCJwVnP24pdrlDyvXMLBN6YvKGcGIj3kJxY1
DcULpjoHpHOLwmCnkDaNTrLx8Mc9/ySC3NFdKZ58szHLflxT3LEDEOjimq02JNYR8CnxeoofBosN
p1QRtrpgk5bGrMxMVVdK4VGlOFXwKSGO8Rr0NqML240oLoYh52Hj9uHbazTtjNghWDSIhOwlUsmF
wWOp8zo0VyaOAJeotjaqkBS8N2mQKjoP8A3AAYUqSwEA7E59v+P4pAdHy+vdYgAAXZ306787O5uI
x1nlfci+GkBi8wgBfQhjHB45lsqkDbuGPG8Ujo4WSajMS01BpqbgdDBbSV12HeB1woumbA7sPqAh
2A+Zq2U0TdXggBdwgg+kS/jaWD2hYTnD6WB/6BPIC8eSQHQw7OmOW6snKEeynGCeUNSOKtaOB1Cp
MDiRB9rbnGKghw/zFaEiVapeXbAbLsqKYZf6BLN8m+Wll9ZGcCHbU3L4ZBPFDiwSEUVG/qbN8uCe
cEydkjNgbd/nj3oIpyTSZD+Edy0l5CtGrlQc1uxmu4IxKgBCPmhcMlMLu6LhHE0f5nMCm9VpiBWd
/tnl3xwCwGJRm+NS1d03VTuAKYhhsLUZ+QfCVnG0KjqdmDQ+QM0Y81DfS4OeOTRb59iGN55PfE4Q
WRzTORvsKWc4m+7q5K+20uAFHgdPnep42vB5kd0StYAZBx4f2iGiCyT9smMM36qb7wwoUhfmactF
ZeK3eacE7dk9032Dcpdxb9pifuRwzdmZjMCpzn4BlW/Z8hbcXzsAVkvbM+6VLUsgQL908IxRFx9m
RIi2e4qr3i+H6LcDUSI4XJxDfmTU+xKFh9fH7u3hEA5DJYY0gKdPmCeeqeK9cmluvbCutut62K35
GyDMv69/fcBGOiu82yJaFcaAmkCkqufdnQo2+yUh3HVZrMCfe5AEtNwQBMYZPHwTBY3mt5uYB8dE
QDis5kdOhwv6q/oIYFPA56E0O7ljki12enmIzyNCUv7uC5wynAhfLl6d4wmUy6kJ1tuf1kTBdKtY
J3GOwT/t/wtAau/udc/2+cKRtT4ECnID4KT3+G2SZp00YG6T2/I1kXkQkY6QZ0HGMEZB1X4s5fF9
Qf0GlJfunAtJdlTNVSbqFEBZFJ89R5e440qwBxEoG73yT6qzU0Tf6WXdrAGcvV/6TnVGSG6C2r7j
u8GFitSNi5qxKxA/5H124Pbd9PMKdHSzAe9ENdbmEF1Em9ThLZdIOMV0fCO09J6+57epGijxKqha
Uf7erE+ljF0zxqfvatuavEAu8yHXA9ZMNn6J+Csp7Q3bPUBzWE8vXr/k+E32TvqNYa1wyV+SiyfM
XQFjoBz1FzKBDUFHfdzCCldvNvFHcuAgx/OhwKA2OKExvsYdcRdnmChuUYTJfxyUkBOhJV/oUKM1
yUou9zLrCp/QNwljdbWmXL39jtS2c8YCpOjiqVZ7LlFSFLRd0Q3W3mX3+2BNbnyrRBuTvJe6/5ty
OBQIr1grVI6LGaeQ0oi+QyWDZ/aMMT0YqHqlEeVny+G2E2eSIctOAaUFdUDfmbLsjw/IKaCfqBYc
6oN+YaRUhRzoS/gRMEsNX3jkasie0k1fUoJZmjHthWUaE4S04BE8fsIWtIYinUzmB+yXCjXqHLrO
jNKhMnjECnxTxcSBg5lmb2182RyuMW75FU6ut/9sEOwIqYQMvQPVbNCMtIHzF11yDOagLeZSZo8H
uZrWsy5mJt/xgo0xo7hrhRBEXwf+8xuv/gwOfKlWqFB/q8lnu1rf3WXlb3oxYY4VssC0JVQBaT6G
8I0JyEJeLAbL+6z62ObbP543VMKajxFaDzZXKCmWF2C9r71n/S/wTHCw6W16JEewb5GghuCUqZ31
XhB3owMinCur/35/Djoc5qiN+W4nKL0vGkihwhjMa1U4ZGIzROGHDvuTTbCouRqoIfU3y5bZVftb
JfdYTY8JoXKgw9gdHBwFZF4H5xiBKv9PrrkHXD9RZ+pGvDBlc8UVzT8EIrCLD458Hqnd8TFuOOY9
cUy1RUOaMtFr3jUAHyd/HeS2ivlr4T0TZkbh8xB/2EvwwfzBbqLyqzBiIn0l28FA1obYhIh0kiz5
392dmg5CauZuGBy2Nm8HoEuMt8tDe50/fdhQmK2AQ9taDyAz2eO/scF4chxbKALh5UqZ8w+Rx/ly
bJcM8DPZWWAb35GyR9jbAlXjD10K2vFhIOKF7GAbcEYf1ul25Svjaj8rRWaP6f4NuQvtqPCzzAzm
c42jGhKT0ZxmJ3v+842t4hQRwZRgiM54vCQSwmngiF2gfZsWMaYln8Zj/rnZS9ldLklsjvioSZAN
ewrckXfZT9myX3YipPI88XdXcJD68lcI8pymK1RCVjgIR/HBiZmhBiwYQplzSyr0IbAFiTGW6bAq
P0IwYXH844R128CnPTbMtpzWAiYHSSgprUXHKIHBOzizUG0IJGB0wzV0vfrVEkLtzgwDWCbe52Os
zGrJfVJ86bB84IsUZekkiotVRd3cRuelsnli2a5iJgf++DT4/IFeFCNGNtIAyej5Y/GBvJG66I16
Q7BT3C3c7TCmwN+JMkPAARk0IR6HM+/F6RO3oudQY9hj+SadiYxRSWSKOFwyLaB8mDHh1H2EL0dP
nfG1SB6nJsMh5T7ggxBNfDxsyS8laWGgbt4TmCZetDmDemKYxQNgQmEgaERpBW8UWEtvcStOwb5n
73c7cbEhm70X/7T2btfxgjkvLa/OiQdEMj16OL1bwf0OZf5nYZKkotPWEz28cGaMFxwpPS90k9ZO
Em5rbnAM0x+OvReCIbByc9ZFz5zxGhPkUrzSz+HfHxg6YnwQMw1seIk/F4fScoV2Mxa8uL6B5XB0
1u157wjmaXMwGKkhQsnBQ+Gp/fKzdGVz9zpgKoLPr9EZFavlmTBeJ3q2wxVH3QY31bwWvVYvdHio
2WQYplyLgL2skIl+9Qe2Ii96Q4SIUbsRaB7lql7rEsRyzYTmzzkWIsZDdYYk3gxqqqZQd6TShEw+
oVX+aoBxPzwPyJAja/pbSzAkJI68A5lkLOqkYbe6oiYD8hWuDpBMh5IEhWauE4mFS3yOpmupm3GD
IoIrynQrXr1HMzRbDiQc/JhE0CnjKV74s9taMRwGeBXkyZjJsH55J8Jo35Tves3CfIb34W9JGTUG
5+bswwLpK1vuB5IcXVjmMYoghoA1rV0TvBu0HvYaHr7ngS4zRGofF7K5f/D54Asj7Qs2yTt+HePv
QvwD8XTsno04EFBgw/0IhnhdckhpCrMdvHBf3rD8PUz70EurKrJoqMHVoYZsomfCYQh9fLnf/uTd
TNmWTlpeXyLS5s8g6iRgsDN1BCCxqFNMaElhZwENMciuCCB/LyoVt9UbvRb+//5aAt07xMfevCYY
FAgWzHilx8d6Z5w2DxLcGm/VzgFNaODiuLC/X2k8g82qFypKR2o/qO995x0WCYsxqyK6AfdbU/Cw
woD+xKN7orTqn9/1SrkyPH3EU0X1AA9qDbtCwhLyYOIbGvEQADjyp+IB5QWjET6Ix5Jb+vGvJ6NF
vUl8IOtGA5OZwLz3FGI4+qQT43g82KZKDIVvUXfacyzYtmmFM9xIPrim70IUzeK2V5iviCuh8vHk
K4/w/fDPPbRm7rdJW4iWS/K8Ub7ttS1xTKJvQ/cUDp9S+lmIhxmdAqpfIKLXjLM32mgHKc0bmZig
c0JC1/EUI5G7shORi8PBivh868xSKCEXCe6mrz+JuAFjvSeCTXtvNMMGwseHACVDuuabkBK9rCjp
wz1BEF+1kf56tP6wzjwhARgwASPv0Y8Hrn/EzprUq0wfQVmYHDYQahEc0s6/izH2RucDgXQPid8a
YNfxvlt1dIg68MOpPDSG79lh2U1IcyO9wfmTE2NTx01G7aDKe/t3Gl0xRbqEkIGB8zU4GR/wEeuk
yUs2zZbMS/xcoMCir7sHdxiSPSy8s5jWJoe4gc94rG9DulprBsK8mneTo/8MIdEcg3wLTghXTFHC
36mmn/ALTGOWrwx4BoSXP6KJ0ulhlIKzIt1Ai7UKTf9hcbaJltzeov6UjmX2OHBSCF30DEM8U0gH
UaLy6SLc6pHgIjBQNggSbn8MdiKy92w5AjLuex8sYk9Owk+SiS7lMXwOzyj+9WFO2xL2Y4LpSnz7
8Xf8KszZMZbK52SF3JASCJa/VcIORgQ9mRYcqWHyobE4Uw6ewQM3LVLyxc1/4RuGo2TVOsc8/CvV
eRUKe9lHaAvRDgtmWwDb3Ff+5DwVVep0XO2AHTDITbXggT2P7XDYjDCN47BA0oGhQGUSo8MURB6h
MYNP69PqFokBacUg3/dkTvymA06wI/FzIGXYdNkbFOxMl/COi7q3xbPsNojZcVHRYgYgzPxQ9L9Y
DqUADJAwz8YeieA4nQkSID34h5W/Ubm64XFN5AAODrNoxv8Rdl5Nimvpmv4rHX09xMibiTnnQg6E
9yZvCDJJZAAJIa9fP4+qI+bsXbui6qajuzMrASGt9a3XdvA8MZRNSGIe74dsCvjCYW/PwVI0x6bM
FxCgXM630PBDQiXQnkKdOVQW8ptnBszdGx7ixrDG50FbMWIc5zMhHQLw70FLtJNPFy1eye9ABLh0
Sq0A44fG0bzV0/7cLRATi7zr1SuUPNS9czYlYxX6PaSJy4TjguqGqCVdYtq8DSQoZCLa5L5Ou4++
GbMayq4xCSc1LC1eArTYngGMC8uC7YPOOEfaP60VGyqMTDzu5dwNOHg9NBG2D3uah0WOYjYOEy6c
FUEaiAxWPQQdHPqmGMC/WwFViTTMNhCGxQibaYhdUNGCMAqJ2PT+2eOFtDxMC78CdgRVsUhZCj90
n2Y0CQMoLNd9FCDlYKh9T7VbBEvMwIffCBQnHIMsbErA3gLxacthkn1v1LB0EmAIRvXJOWwWfrV7
xMuEYTJbTYQhCZajGjLjfgH/XCmcLntzlUnk3oRKJnkEHEHRM2/3MX2UNuhjxsmbL5sgNJY7cyJf
E8V5YexF2UAwiO7KJB0AjFIPp42VcpnUIwF8nSYr9iuSzWsYLrCnXPXFdkXZBAUkDSkJGIFJWsS9
0sxUjpQqNhaWekYQYzQftovSeS5bcrvyZbl9buOLuYqW8l5jmuwNE63z2qPfZr3t2exq9Rr2Tr98
XAO1WUxTqUfqJBSz+iMYKqisgiRuNKVLgxv4vY9HIEX9Pk1UW++zjPaAtAxAfUkRT2iywitCqXUf
nT1CCLdjzP8yEQ30KmajDwQYIbSAjyf+mhuzJX2auc4FYFe/KBDfwilCagrD8+zWhz9IR8pJt2hN
+gHv8cFTy+EisSngQPE+wUC1uS/0kwHEF38PPKievtopcMasK70EoUYewggLzMZXB6xMvpZ34wld
EX6DJ4nCuxVZgONu1450Mu7QxqBIf5K3bG7jaVQ7e2ItPowF8c483jwrwB0oXiDZGYX7Y3DqFl/8
YA/zT9pW5PG0omamS2fROiTyeU8mdYvGc1oM3tP8Jn28wEFAlgwe7K2CKJaPOgIEw4YvfDZD7kei
r3pBD6g2lDvVvuqE8FEWCeZASgZMC2i9KW35qOJsuiHbj6eQwAhfrnB/LBqodMCwBThsrDz64gnS
MZjK9K3DuFFpT7t8T1hxUp+z/5IVY5PMaC3f/Nv2oJ7SQy+Jff5AtUDx5/cJiYiWso53oasdwIjP
c0wqEUMWDpDoEm6f82S5zcbEsVy6Y0w0lE5E0hColMtJTBEBkXTVwNSGQ/oR9s/9gKiX886c4mxo
iVv9Lg+A6TiX1iquqoUBlfv1vGmrgquU8Ygx55Gd038vvb34khoEhVB0IoCAouWjhHBbjtvxewqt
5VyhjKaPNZZesqh6DlxaQpZDyMbM+yu6xZs+EOpUo1tmce+DwO6bVh6p9Vake7jeo2+UU8/QwVd7
QDwg/QG5I5V1bIebjAMDlYSE6TQo93s5SS956WPLsBHhxbhvGLgQdC3qbbqt9uGojwYA+q0nLCbL
ZI5Nif4rBJ+rageEyxBd7bBGHntxDYKrkbaLDv329aSwHHEH+74jn0L3tQK44tMTesVZMRy+vcy9
RnyzxlgwnJag6wEoh74kfQgsCCCV+oHWa6cH021szK8o+XuzcD4Sl6a/aVHqEFDG06ouz+4DocqZ
lbBDbC96OHimPW0HAOcFh2SWjyiJgrIdmm55rD386uCefH+4g/YSwnuFxBC4MlTVC+NDBs/Z6VOB
wHnShLC63KhRpUNjqH4hSB9K63ySzNgDJjotLtTWLQeKE5JwwHJzffaq7StPDfyWD/KPy5iOLnAb
Flx1xn+e52BIxIO1ppMRwhTPqMnsVxzwVsIkul5Wg0cw486NwFdirjwIDdbmAtMewAvJITUuRrA0
WDcFbLEoXGNcQ5Jlo/RTxP6Cerz3v8hfFY26DvimV1zf23pIZqLLov5CGB/NjScPZeHszx/dNTq8
BhZS3+bEg4catenlZvP6RfG8XR4gi4QfjNEIThpxDfMyPVXG+k22JO4mXrbh6vehkRiCR8gYZ8y4
gy0UwZ3z9I7Eznb03ECNUzFQT/BuP755RlhaVq9dsDGn3SZnmGKU8uJ5fxdj6/L6IE+whTseB2JK
SMfXx9K0m0kjoPOSbxOyocFURxYtThpUMCUSDVhC57nnrkXmgdjIUybxpJoBOmFWoTAPK9ZOGqFq
2au359YkxANRxV5n9XngCuuI6u2jd7Ml6n5+8h5LE8JdrPbASdhPF3XfrMuHQeP8wGLeDjlrAja6
5vL5qV6RLr+OEEVfddJTlhEkMbvDPNmWOABpOMe2YYA99Q4IqO7HSSJq+GMAhtQcjRkH44k0vHO2
0AB2sGDdL+nNmA02eR+CLYLaC3YQePI0/AJ8YtWbszqxcD+wgW8+20vEiQGrwbh/1QsbQknwmAji
yPt4OqD8QsukisCc1kYSEiAL0baXtxQqysnneBNQBu2KJbHXR3MR+5Cp0/clOL3XCZdA+EwX8UTe
B1eQ+OqGCq5gaQWwIS5hxRHjzNgMt+vGt/Yaf9ITSHTeAEdU33igoagGzx1qH0I3k3s1wyAbVZl/
htMhrOwzB12K5ipvPfRaGqVTL8t6fJoHSmQgTqad6MHqB+YWXonkt82P2JY+yKxBP/XuB9vzLh3B
DEoz/GukIn71jWdb3VqcMYUIQLkl9jCiCw5wolRZIuSufYTMSn1VxYncjNPIIzvVlDc1sTHUb+Is
/kbQC3vDuZSkxlXBmMWNwt62MjxzyHGrV4d2O+JOsAirvjBHZTjDSrh/KIx1Vwj8Ve9UyekPYlv0
+JYYqDrAQ/GrZ6nP827wo9YHpcJV480jdtX7ep2xMkP6YcvYdQaoEwCrGGGpLJjpTtWiHtBIiVI9
WlIc4GDuQvIEt5Ckm/te+4D14bTJ0nzgdp2ev6Lt3e+VhphCJhtEBuhlB9NuEeyDW+PhysCj0ZsL
kA5woqVdq+09XAFswL//9b//+/9+Nf8n+E6X6aMN0uRfSflcplFS5P/1b1P4979e//m//et//VtT
NVnTFVFRVc1Asq0qJj//uqyjJOC3xf9VRMm7fSVFvDMRgi0MqjlQVhARNaBCCyZ5D46PQwpB0ZdK
xS+7AS5X/AHBOsPRj374MVLR1LHebIgeEw/CTLoYX0zpyNcRxp6nVX/gc19MfzRNA7HBS64HpKJT
PSEsB9/cqA2zKj5EygXW+TXBWgxA4evEM8gsLypTFA/L9rHG4LxlReLYYiffrzkjTw9IciAZ32Hg
GITiD4hk1jPp87xmQ1D9YpYefn+1ZFn91eVSVd0wFFOSTeGny3WvBrXQdHW843klxywNgO36LvKc
JwrXKEtMkS5mqeGIwEQqy1VZUztWE9z/tKtw+Iqco47+FG0idfF7ImoxyDraY0whuk4Wa+7oiqty
q8WHhtszoyXPpBJ4HieLWvJj/tyLKMazaYMkxDAYaFby8QNtGIYouP1yjiLnsS4/U7AInIgVyvWJ
AgHQHt8YaEmKoD9PHZvwPgOvO/KOQao4QE7eA8/oZg95Kqlelfs5AV3o7Qw3JQPA1e5DpFHVVNx2
EzO2gxRJ1TBjpGRqxWAf8XW7Khm/55v59DVjH/SQwrMeyflGzNw7clKCtlCbiA4wo7J6bAOGDeTF
q2ialn3wNX9UqinTxr9hGwNLLr0smUo1DDJ6yb4TT1/TmHh4DobptNprE7o53qM+V0m0cnhWLHCh
I184MghXoEplmylucObIXyPsJK7gySbuPo90ZhLcQyUA0O/qfhyggMfKE6HtPn/Rf/caFzfkzLQN
XQGS2qct5Sis29B9Q6sCUFK18tq1/vlIuhuJaDzFLI+zYEf99rLJbMKEyJXfNLBIJGqCuUM2cjDe
S19GM7/zlbNp6hxgAeGiBbuPNCOyKRsBQT5W9Qq0/skxzhGZ1wBv4ByWmD0eN/3MROI+sDgh8wMT
vJWbBHMrA5QvwG6S5gMxT5uCat2DCTnFZEH1SZ22cfc04DdjCGhaOy/SWV3IWOWqrohIRCrW0zyI
ItW6H3iaudLnZZVRr6oCQYPi70bnh52sqx1/MJhDWBCSCYdlw7KBxy8Y45FO99yFeKd/eFWafecr
92S7fsYjVhL8WSDK40yaxvCyR47uAuJ6zqJH8D7z1AsTauvJkUdchmRZfuCPJYmgdnm71QPHrFcS
Du81c9ZyafQ2e4fRD6rni23nVTi/f6oV/R8PtaEIiiEKmqgKkmlof18D03sePV76Odw5KSxNaAW6
JZAT6D848cEBEFu3DVx/qLvDQ18ScDJRyc2TuWjPy6VgARMypHNnY1xOSRO6tBYlERAj8CuQAH3Q
+f73b1iSf/WGWat1QzB1U5fFv7/hWlQbMRI09hhr9lFNdaA+f/3dzQktHLoXydmtBs5tL8x//7Jy
v7j9fa/gOv3lZaW/v+w915WsUXnZcozDsI9f1gjPwI1nfWqwX/7AHa4V5+tAElP5sobW9EQ/0nys
sTQrUJuPb/ZK+w8bmGT86k3pqmrKpiKYptxvcH/ZwN7SMyvEosMbzJlC9BA9yE5FSldu+zB/IjNp
WVkXjAzwNRBZEI/wras/vAu1/+h/vzRso6YuSIKoG4ps/PSNmMUrjqXBgxOrX0xlc1jCOI0QZ6hA
rRPdE4tJ1JMY1B7+KL8jHFSf64f3ZzVuiGPsWzGfd1dei+PHihM+wx2Lzhuliv59vz4jb+C/PhDm
PD5aLKy7cJcmoxjvCwPQG+Ufo242+v13rSu/+ECqqDMeCBLjgdb//C+XdfAuKrE14ngnLjjUE1Ow
4/hTUbLmpi0yvJF5VD2z9l6LHFd9gznAaaGzCAR2xBVNdfQjXNMdnBToAdF0aHNJ50jxw0wNZMwg
j9CaswH5KliUMk9ZM//5JMoomR8RMDhlrUKio/rKDOhqllAm5lOn2yt4WwJ3+1MNRXDbPnqcuolh
4Ekf0h9udkn81WSkyqKsm6bIcCT0o8BfrsBbe8uVlusRX6nyRlioLuStQJUrBhTGI1KWbiqK34cd
XRiVsxWbMpAdXzFqoHYWEFoPg3t7+XRbYvnqXn0bsM+B7zkmb3DcIczgbjiCCgZ78KDe0y0uKufB
0LMiuu1RUBw7JJaPLByAIWga0vXQUGzfi2eDDecNFLA0y+FbWKbFWkf37cogeOdJWHkSOQWn54sw
H3y2fD1MRbGn9DAIkW3aC1nzm6x0xNZjBXR1q22E5UN3YlotwWXGrPoGe6arbSjQ5b6MNzIBgy5H
sNZTHDICFkpA06Lks3GXpGMhkhvcIGqKFYfGEFu+DWJ9FC/pJldGL2BHeC2ialsHc+aDKjPqT77Z
D+hXgTHuR20krsbHY6Yx7D4cjRZnYlKxMPlnjeJCxUPMkAZDFbRubnwlLr8gOdoiQUtJ3L+deXf+
xzcnYuOD2IpduOLMji+wUMjE+lEOV32b+2iZkaCPIuM1q7cgVivm+YrU/1Ef9R4NwIDlC1ilCoNo
hYDeMBDT6Ou8MW+84B9uLEP+54ql6Zog9IuVKauy9tONZYqmmYppdt+9ZXvQzl+Ki6zhTL6QOnmJ
jH6jDMGJsi6FmaGjNHMeaN7AwO4j6T7W34jmxsaMjnPpPcmoeuSoSypoPuK/yFuoK85wJqYd8vMW
XeIh05TxbUI1UCtH5uJHhMyqGj2EiZj0/vn2Fp/EeindOZNla3pZ36So3s7JlWyAF3FhZMo+Qr0f
q1/wd+cJwp2S6IfW1vCRD5Y1pR6IsVD/tsRWvJ2MLUE8xdj8qL0xaSie5gxYAzuknwePOP5ZkbVh
cgfHpB8mcsRs0RJwRKwhQugXTNLZPROyLcxUPMejeuDBM79JYNgaS4k829xpWi+mSG8naHbIIkDu
iu7p4GqMz2QuhlbcbUxK4h6SNVAobECBoxu7rFjXs7OyjD4UoilJ1Tc9OQXFvvHCxMJiWGtDv+Kf
qd5zX01zZGAOpaTvZf7y6ovWjbL+KlgF7SI/IszC43kf7DFHn7GtE7R/aOeIPtqdcWOhaDm398IT
FPQyCVbW8xseUPHTuVQ7g4OsE5j+/CpGYcGcBYXMoMnt+librUvDPWInZnMwAI4/4N6LF0lXS/mz
m0e7KPPI4iyIQsNHwmsUnAUs45oBlboyTo3WzbYd8AKZPTBbiAlyv1m9O2T6k7xeFcosxn2BEpFw
uMyXiqGCAWz/MBhRMb7wwFVMyrcnujUi3blKg7EJjPAkYZP2QsSoyyeXtAH4foR9CQwMGvmqUd+u
JnFMnme5+56LeG+QH3YWo7PZ+jqlXADt3MYPr+pGBH81u2wrUTEASwxyT4DNcxiTMfX2SskWs2U1
A5OI9wLlYEgVUC0Ri0kNlEla/YunskVN5dEqG8zagV9TtHWeSKcESqNwSGK6ZcQm37KvgU7qE98L
SQwkNMFqpeMQ/ipdE98UEk9MtjbZdJ0H6ZeRk1l47X3R7M8QsrqPabBmWWbYJpeRfOYOv/XlTfJZ
xIWjbjW0dMJ9S4djXyocm9RPwSlZjx/kD3ZM8tHQkDdZsHlEHpGp6uMoJuPMZGlbhakDyR4e2Nf5
2nTDi2Cz8AIYOLmD10qN/CfEWzTJ8/Eb8R5RbxrEii2SRgdDlG2DePcOrLoZn8tZIE5g+3GaiHBw
AzAqdcKNWCH+Bct1EnlUyO4r35yRmPX8s41mIA8doZiVoBZwRrmtdo5AeDowPxmPuKKiZQH5J191
k7xZxL5LTHJ85PctfI5Rj+TwuSqnECshahsFkLlqRbJCu5eT8JSkZMVpEC9+cXmS9UypJ63XiLAx
sqIX39HLzEGxkUdJdHrTL3Zf6cfXsdneVeclWCaC0Suqwfh2X8YfzBfynux2ZWRwNGtdFXTkVF/l
ebFGSfHSpw2xGCHJV/m432un3KiPzEMVEKoAiUbo0deifse4J/EKYfxC8u8VfBQ6FSccOKoPJB46
iOdW3kU3mMeu7rVq7HHBMURP0hLYwl4l7pqno865xm9tEpKoZxIDq+t2tX7BMcG9SMMGdvkSHkh4
Kr1qD0p2w/KMrrcgflpi25u/buJOSF006ggKwWIbL+NpwG1d4Pxr1jLnV22V7HhWAMggPA2KcMEq
Yeq997uPPk6ARiGneAgQxQw8TUeX2khOjZ0YLp8eFF8+vJZ33XnUVvItLnWoCsPVINQP6Sf0JoKJ
ikw2RBoTmDwZIqaYMj4li5SzCjOAjiDMfkIiRu5DnPQm+yuHUMaykEAoaVqZqDUs8fwNOXEnFrHy
lXZm4v8Uvc0r2CDEee+qeMlKAPrWi9GVIQIzAU/xY1JgcIVzJptGdziCZiYfmfpFQr24t4bECIi1
I3Ctv9lty2NJ7QhR4KtsmxDYQQZXhSDeLgH6NRuqvx0mgBGfIvV11RKaKefqTPYihAfaV86eywoW
GIEFGgJhXtxHrYD9jmDnTHWJ2j7pMeqsEBkYJKXiSlMU+ogp+De8WJfBgpWflJCn4AfjMudoOT0f
A5bYWTkz53kxppeA++dJxIo/2IIYBCb+MvdJ1F02LNnT1k11yZbpQaHUNnNyIicyJyqmokZmCW8Q
NXis9jEMOK0NYpVIuuQ5+pBPDdRFPC6Ci/kZg7zvFe4DUuLJQxWBlWDSEae8NtRHfyd6T+jgf0Wz
1ZWuqX8WSBz57wNPfXN57QyJBL8Mz2gOdcRp95HWumZ4Ccjr5BElpMEG+FHimUx6jNIn6VQUBiPj
hg3V90ret0ydATXlXgmYEP6hHzROTcF3RnQ9Wz/+rSbgfsytO8k22KeWgyX3HLArPeZUhTSOCPdD
/fU1lt07oCYLk5ReW3MTQDxVW3InlHlxVDeE1BmJ3+AAM2/CufcuPCWbU8H5Ph2ABxDxX634PAnz
4rU4Ir9hBy3PE9z/vz/aGP/E8DjG6iYnfVNUDFn8CcOrMkEXB29OjMpHL+OUxuFylv3omrcfy1kK
ZQmJftSt8GzNVABxYX63Vi2DaS9Ejad7onGm5pFhGi5vsgjGjbUeQIhgMkO+5OQDi5bvLzYZgoxb
eyk+J+1gtaSRZ8Hei+eMHoMpCPU8cZFP8gBR87K5hR/F7MY3kUDN3pEsAqtt5StS2vP0959eFP55
VP3bx5d+OjA3XRg0WdKGBFKV3ewlTaM7ygHW02PKm7NMlF82JofO+/ggjwnHJGZD1KtCbn3m7AVD
yjc//a1vnFhg1xzqeCZJ7vDe7pu4ZJPA5u8+czvAZP8j99hZC/7SJdLB4cknVi50QnmcbscXUvws
IK/I27AAcx4YjF3hDb2jrnpuCdnaklCUFgPee8XOjTNogv1s0nhHaTZ5pN5VM93fXxrpl1fG1CRA
FS6R+GNw/8uJT6+0KnkkZbgzCei5W4j9Pxaf/lCcH8xZY58ul409+gOUI/7znG0oIkcBzgG6KWs/
34xSq/FlCM9wV8Gu1kMKPwmzJmriIsKhmgC+3H6//5gcMX5xttdk3TBVUVBB//uf/+VznvN68NJb
Kd4pCipHrDxW//yGw6KeV910gAWZ8QKfXTsuzJXAHktBNmOm6OYfVeTWBhb2aiILrnzopkU5jL8Y
VzF8NIgkdlo0IQRDQW5Ogj9aGJwtkxqpeWel6KjIKeRpsBisMBe3pwp0ERvSQUrtfC4f2/uYTfmM
7lV3BPKQbP6AOTXuFh7VaPUGHB4/pRUrDoKEx6kC4CRvhWYgZD+bOrQTNr+IOdLFRg96aiqeSijo
sr0mqJcAWFZ3w3nyC9Noh6GwIQ2akHzLoOMwxAFhGandXuItVsXKf37n/RnSaxlkuZOxRPmtzgWx
B9JeuEDwNyvafUGSM3aJNTslkxY8QDK8r+pTvktIGGWvYwyf9Gg/ziDW4Z4gQG+XQdnOOSF15Kj6
9bfR0hA8LFeMrQ10B5P1h0oU0iT0XjdDuWVszOHQNGBS3q2rUaKL1J8ugRG9scdKJXK4jlGwEndM
fC3CcwpCzjZV5AGCPFQo2CwkphIn/9LI+Jrq2H+YzPbngEDkEKLHiUg5Hljal4aihhXuUyJsBq5s
MBaxIsV+d+seBKSgLpRn6DGDKxatZoYqZmO2ZH1a0Rdtco3bbp7lUCiGBdFoitOuwCvOHxLwwZyD
NoYXbMWcbEPRY93PupGIoCezjc+AgGLy2LkDSepLEND6cehIq+QbVS5DXXFj5BSQEJI+BXE3YapP
T6zD54muTqpbgBmVzsRewsorbLsdSarRY5YpXreMJDJUOHdhO2pJHPgmjKjZlIv0EIGrIVbWPT5D
fcih9d7jN73eH4Mb2njExSr5XKZ9r8bIBQLS2cSTXizqiEPm8IX+kTu5nTQXVL6PfTJ+xG7OH9w+
Xz398kJ08pnMpKnOOQ0HE52GSA1OfVLVAkmxeSWbqOcmBgiiZ4HutGu0+PJVga9Sr48jeX6EyVLQ
CoU1feBZK+1Os3mfZByd0z+tdf/EcgEhFEXXdEGVFfFnwPKZ3jtDbct4l49fyQlipgjcMrOlb0b3
czx5Yf2qtrJOa5J3/yZJ/Owq+qjaPzeDU0LvWW2B6whbentMWtYhdIr4D6i8+CuYhBXRkBRDMlX1
530qSYqwuceg8mBkCkA6IY+zDhZ0ER/CDGKLtgkdIB4vcYRCXyfTkYdH/MN1Uv7JDfxYl///u/gJ
2FXOofhUKpN3YQxDAr1Ajwxb+wivb/ayW9JOqoVGxBGzezkcADU8N+f9c6fYAQo7XB+kl7nFTSGp
LZ0NHg6zfdUs0tyNCL7OUeT75FLAuLBY7BFLh+iDwSMExPjdfY4xSkX2VHlKbv1+CzD+udOBaMqm
KcB7KBoo5993gMC4i3ET3B+7TnFL3WkGi35qe4z4KK/OY3TU0H4BEvaiCx1DFro2ok1GLHxMz8Hb
aRfyugtOAqkodX8MfRJ7P4kXESrAJ2Eu0+xbd9uvM+mqU5SfoXsntJ3lg5NvC1zl8RA0DzqFOABo
5DrzeXcK55DU5QyFlyE9oWYpAj8kzop1cKj7BUvHuDs9dvEIc3PsYLYCBj48l8DlVvlw5MDFokVW
K0Tw+vfX6j/b/k/YviEomq6rJpyvJPTz5F+2y+z9NIvODAmZ5VWhp0lalMIReg/l0TO5ko4h8+Gp
1KtR7jp+LySe1+Fg0526I+8T2d3ZmEKU1HjBD8I416z6O2O3K8hp3scs53iW1TkuCtGwm16VMdhx
22SdVyJlaxxE8e9LIywic9hcYhIO8hXKyJR1OrSWQuFUPKmrV+l2CK/Bbe4TU+mL2musMrFLPWDD
qY5MPNEltdMEeSMwcJ0TN4QEPyQWjJN+1m2IjnqRPs4jNhj3oVis7FehmxPoDxxUJK5K/Ovsnoyg
cAK73BC8jkkZfXDkdeAczbBgekeEDsuY2Jqwew2GieKapdt8SWuSqLmP4mUG/sSY4Yu9XvkR916u
7ADPz0EgWjSwH9+Q0eUGo1C801W7FfCz//6rlPrb+u/f5N+GrX8sKVWnml2YhjuNTOD2FqxLYLuB
Syql9y34d1yiaE4pXl1SI4XhBJnUavAHpgj+4FdvAkZBUjVJF+QfVNJfbqfmrJeVlDJl9ggox4uG
owb0OhpPkvWb7YwRKNlC8ubwa/jcAEWHDYa2SrE5twv7SFgAdSZ+SR8dHnxsb3AR1Zv/B/g6mbyc
fdWHLVRfCYGL/JKDFGKj4DebLTJ7m9NjCM27oHvenHex7WNuo5rcBDv1tO13CqpG9cvZxyawjPy+
UKZlC/XCCwLlvveL++6kfVG7ri0OT+JlOhrhOrtRvVPmPxF0NvPdKDMoXLHKpRrZlw7mre47ktlm
bfwkRKZwxolXnHt41ikfKp3NYwyOdQ0tcglM/0rW/Krb/P6LF6VfjtmSIGkiyLuh//j5Xy56LRZ6
pbaP/qJjk0+sCQ3AunWc0S206IjK/ICocd4oElOLmC9Un1ZlWacLNgZaraatN50LjjXF+0IsRWSR
ieODgGH2q6bBaAHTaVjf24Xk+gvCn9yn7X9TVjXMHVL8h9QV9tHT6y9aU93LhXmMYDvpsFmZfj0i
Pwaxep/A54w315LQkCu/1VLRR2+C61r2ajDtlfflH3YA8ReMJc+CLKiaqUqSbGg/kd5BLbZRGdzD
3aQei4vcrbzzDBK/wLeuLphQnA8PJsUlcsmhEdBfE4lF/NmUNB9rvWVx4bQ7JM/1k9+KN7hiSA4l
Qwr5O+IgahCRUzkx4oOZOspWWJ2o/qa0ZdTwDwe2QV7WkluvmdC9wj9Mh0N/aZ0Xp7l74IR8OhkW
1WoWoxjAnfDZGwcDb7TZbW6JvQnd8fzCemVdNtcRd81mPL6Uvvuy5ju2ZEtyCntOOlN+eOxqa4Uq
i/yV8xp8k1Z2/L9DrJbluDqlSP3+dFUV7Z/3Wa+j0mVTNDh3KUr/87/cZ0HXtImqaPedwJTQQ4yg
stcBliVvgMiLPPeaDWNM1ssq27eBF5NSZ2DTMRcthM6qW0oHYyQSaCnadzKndE9zsVeS34ArFiYF
/4f4dd5p43SFmO30noIFhVcOLhyIks4LQfn2KS0CCIrPk5L75n5EUnZ54xqnpnSqrM8M2izY+MxA
fDbRBgs+dtI4mAR9E6dTD9z7iEN/mI+y2NdmNRAsgLRHUGSMvQ7y8+k4qIfAZJ6foBUBhVxklaEU
PhBCYbCPI6NHMsIk1oJj4GOmqsb0aBJI7XQD1Reh7LEwNQhzaSWfGG85vW204XNCq8E0WZT4l77J
xkkW2UVFVUz6DBlGCGK2gJ1EMHT48S6AX8oMrzdrG8e9ZCsSH0O9tR3SrwQ8TxAT8+KdmJw+OAbJ
Jlsn9UWRA0Wj7PFswCBN5aOUuKQaSb2cU6DXaavszAISy3oS9EIeByLDdISYCB42QLbLFVywamgr
vtH42H2C7scA6xMw+UfimxxyiBScVLScXKGhjk8WbO5QgEWopfl9rPVmPUugSu1uERGL8Stgi1mV
h4tJXxcyWjudibq1fiqWQvQs2kyyXk7gbcEQdoFwBvjbbcgR8wKUTpDnOHNS0x6oC9WwXoSRCiAF
dvbNe5c5Q06KbX6pMOUzD8/FURN63aFcmXgBAbtA1F1DcQwEyQ6s2UMbPk7dJONh3XAGLhB1UIXG
rcSEgO8LXgmN27jJ8WUMdWJzbRk5F+pIpF/z7CshSw+xEarRmYLbJ7VFLIjUnb5ctZy/8OVALdjV
JlnW39ATGAunDc7VZBS9PPm9gbpKVyYe/cBvGUv8HgOmVDx4LMNigrIsr0cmxTFvxg/WArcYRY8h
I/SoEIcJXFnjlNWQ1lM191puXWxcaNdonwwdQ3CEp9fRr3PVL6+P7qP4hil9r/hLGWw8CvUV0879
an53bn18PXoEAURfvJXLwPQZi3KaW6RhjKZbXhufaQWrztuyUZ0+RpVGtHu8vqtrEa7gHR8M8O07
fghyObD49AeoYc6DSA0M3VTf91mIRo6EGxg9WhzfDlr4xo0NuiHtFq8gdi00v+96Zlaz+4vzuJ1T
SEIdKy4rD5SZSjwial7fWC+BZavv6CS9fNhtsRmZ+wGiyVF9dt67VEYn8PVoRjGyWNEua69svgN9
nH9KyixnlJoqtPpFHtg9gD1Gg8c4RuyME+oPM5b4y6MFwKoCsS0xLP88Lctm3JXt+7FD8UroIeb6
+0xaEi6CR+uNYOP3O7v0i3MsIqj/ebmftrGyrKo0GfByKHdhAqAJfSKo7HQtQfWMdMYMpnG/T0zs
D+1EI3hyRhsvuReYNvwe14tduJA/vC35V/uAqOuyAshsiFyHv+8DTRg3msEhe9d4qEQKv9yfqRjb
nvFHXLIVtFlDZNRrH/imYesdpz8stIH5H0XzfNmnk7oXQPdhv/djOfkDBK79cwbVBdFUJNXUFEHm
hP33t9d1nRyJQhjtOOTV91F5YxI9fz/lRQ7grbg0DWylu1sRD3aSSW+FK2RNVOfyJBdcpKrCLCfs
wYB+fkF4QzCwP8zvJ4zx0SmBLrBYpkoYNPqx5FGtzBXIBQgdxeJ088rswYc2bY8iWvrQ0W/PRRdj
d+kNwh1pxnxdAF5oPx2ie7QDzAnnC51aJshNDK9/gMNN45/fFKotyQB5BRHVDPOno7AUqm8h6WTO
BOSoUQQf+zQJhO2GY4oouzxC2vn4jt3gwnXq8Czqrkj22nOkEYgFopZgvR6F+qi9ldIQAEVv5wWx
PC+PRBv0MF/Cc1ip64SG4eKTTQusvUlXlUT8IElk+eX8gaSyBFUy5/feBTprqGI49890L97FEhQP
i3JWtEP9sReEKUUhJKHQzlk73ZPolDepyKyjtga7pqjevfASDl3YtVYD0hWYuWvYv3GeT9nR1dB9
AiRmLGxUu7GQYcEhf+M8FzBTewA+Yus05ZjdUNjrnCBR/r6ZO+SVDOmjOx2BQJSYYfAKXZEmJkIO
HzvTxHUjyqStbXSaq2it+Mrm6sFEKxB5OU30gHcewEEUz7sztcUcGocgvjWOm2mDwTAcB43/5Blc
COjYtPGbDlpy39TRg50e/jq36qpXmpeGA4hcsr9VkEguZaVnPyJwj4Y130jn7VzqyJizG8woPjA0
+HVuTPiAiugHCFAUFy6nMP2w8x7KN+mAA1bqYPYMG9z21EnA8TL5iqTthDSYSA77d0urLzQ6/wx2
uXQrwyqWZEjbCom7AHrc4sHwvOf8+FiSdvxZQbSytW1foeOEht92C4MgIDoucotJSqYqFTJrBxZQ
sFX1e2Iu+lhioLseH9Cou+Z14g/2YKLmUsihcnmo6UvnYPMkOoEeBH2MHb4S9OE5G2IwTCLXfPTK
MEaSaC/KzBeQbz/i51LNw8b3JJyDA9dnAJs6r6kVwSRKXeeNOwyZSjY3aMvog6WEW0RNXeD20pr7
VHocBqRJQB7i3l6dz27hg7L/P8LObElRrdvCT2QECAjc0vf27Y2hmSlii0ijPv351o5zsXf9FVUX
f7ObykSBteaac4xvvBKVNIMJur/HWHrY3XPfICzqfBI5gF29Xt7VdKojoMdF0XM/UtYcZJC2888z
Pl3SbYMIjqJSHaIbb7tDKzlXeqPoavHsK04PzODqDpWxdWvxh2hSmzRR78nxFj783tebIroj3xBs
OmWWe8FXVCevEolldH8hVZ5ccJhpmwsEkDYqxscCn4rXoy3diIbIi/7FTvERfzTdrFZ3Mp4YEqd6
GqKozqYlD9CrIcOl72hlQNHGgD0fd50tE/eHZRi9vJEwvFAjJFH0cHYG3dl3xIKG7LpZK2raw9OZ
PafoSiQTnAQ3mNrGVgaOITvHBQXVY35bU/2VOGGf4LioC7NWt9XOgk87lGYmA0bE6nQIkU+JmYLD
w5JUJJXjQeZAIzv0gm8f+0aUCfzyU0gPuhnRQyYrmA5RvwFk+WQMR/sHMUbpGrP2cOxITCBVAaO2
fHMlnPtBdfH7lHsFd8M2O4cf1c7l7+u0r4IUwvAxh/ey5uc8PIVQG2MChEUkMoCvfQwVHgAQ5bEo
S+j0EnRuWDqDGowZksNsfppTleIhj1ixt8P6E+hySv012hoBuI2GbY2V/Mhx0CWW2KVXdycvCE+j
FKD86GHmoLL5LBhB0Mk9UvUDImKrznR80fQXaq/aUWW+ZL9ampV9HzB2BHwbi0wD6tKfCn3AdSPN
pBhUyCCrfAm+PexqWKmbwpfftoq4KGpN7DkMJ6rWQQ3ICDc9L5AuU29pzGLcwVcze23e4BtYjk8J
zsfgmPsI5E5+NceuDC8IxgUW5L7pK5VXf+zin27RY2Yu8tHz21gWCNhBdSKSbC0+1hVyCV4J+4WE
z0B1ZLFw6EQvzImv9Yv1NilIXOAY8KRQs+/g564kpEFF6DMZH95DA2vDyTKmPcGLvE7pa6MJUZ6e
nG4nvYgoJczrI61zCtb95M5wGQizo0IFb/w1hhl+37ZymyokBJLdNIT6rtokMYHcRcyXgAqqGAo9
Rc5Xf2wmlzHqGE6FPESq9zQtlLi33QXBE6edTAUTOhlMoLVueZui7SPV6eShRaVOvs+YW51o6M4M
ggpWn6jihl0dfU413AMd8ERPQj/Ao207a3cEnta0JO1Bjo7PqkmqM/yOxwQSy8tjHWbZ7o8YhiXV
/BwC2efbD9TJheQBFjfy0/OLZ5xg68JuGnybqchDOHx20l6atUyuaSfGEmbYPSIgnejlo0OYFf3z
WTmpfgyOGbi2CgfGEadBwm62ESKzB6rbhfkGX2e1FGDTj+5fh1o5ggZzG4OYob3bm52BiSyNt/Ns
XI4Ng9hMJJYklgqsoZxmS0u5Cpoi4MYPhJSoLuyS7xeqxk49NFdy1yRhNumU70smxduVzr8KVoTl
lbNYfM7QO7JFOZdIHrEzMTLabmriTjX6rvYbeCUH6XWDjukS3ded7NQLhK07PaoX2wLPJC6srfvq
wbVxButHcp8ecWMbDqIWNTjPzl9d8oA9EjKtVLB9BzhL1VHFcDQb5DbR8Ty2qNGc6iCtmENAf0H1
9SJomr3ZP9tfhVvGxYyUi3VLA3Dzip5c3noboCcDt98Pe62zTYyIo/gV+aL/8IukmDE7G58ZamD/
75acFSGMIuxqwasrhDT0EX1xq7Bu/dxPHlItPZDdpnYLntJPABtFP02Px+EWKy83U7O5LNI/6QaA
HdtdDr0d6PZcHj2RCpTjXrPbAgOrRDnk367OqxK5pLw5VK/3n2atHd7ToxS2n1DnbjbM1c7L9krj
aTvasq9UTDjLL6ylsjLuq4sKxWfnaUr80H0pT/IVX+SFZszWMpmnnuIH1tptKLCfW+fDzkB9d6Of
77LGGqAHMQqeBG/qnPvYhlTNLQk/l//SuPuN34F6leaSqZq0Mk1ZlPb/6jB1/b5aVGovn98rOknU
FzRB9GVZT2UuJGazJ9sb6WhU4wlicKTDEGSHYbP9viHAEc2kvuziHe6ZP1SQWs/v3s6fz2Tmb0vq
f13iL6eL+1GVbkiH8rkGX9/PA5n8PfBKiGtx29I4JbuTnVS2GFfgK2X1ze2l8b1UIhzugbqW1uww
a2XSs7sVltVhPTxC4ZEzYpDQ1DCcDaEe2LL3ffIL54XvU3HNiO5aTHQd2YNokuzT6BSiPEOwkztV
+k0sdA8uA2cpPM+NHT9ISdKnQBsTAPyE9Ex5AkePUKS0P2PtL1/Hb3rP/71jv+iN+jgp1Pq5zefX
3aWZ3l/IomfbkytpdrMu79EDifPbld/ullosHmxjwXPtAqSDgy7RJM8MkUT1SNv5/vNtUuT/PaqL
C2MGIZkKHUv9l7Pz4Np8lE4z8jlFxcwcXkmSI/RC5IsiFUMvPpSH4OvcI5z4Sd9tk+2cd+Y4Urx6
BmefqItedtyrFuk80Y1w03xn2ES+huZScj/BPSsyZnKf79cKfOakYH1osCRTkS6l8HJAmSuFuL3I
CJCm5stFjvweETbS0HiqHXTLyJzZD+7Rx6E2p0tXh6+Y0RnPAA5qHL0Dbi9LPPpXf8BE3+vQQBgO
UU3umSSSImowoBLJd11IdhuaUz1R/TpEBjti4y5SwPtPGy9E7TYku6JdX/Z4rhT3bW2nmttn9Cni
Q/owTQRZYiD9E2uH2mQ6yC4A2VBpBn0BVex729jcMIzuNBRtREEgKh9yuBOxyv3valmE+P3Ij3EU
UuSgGhG7dAe+f8PqCFcHT5xDQVjNTVSC4dVrxzd3zVSFrXWANhnuULPfbakY3eogjI+3oJdSao1u
cR7BOsO6+Emf+7NHt3gOjorJAq2eyhaZ4Oz0Q3XERTBu6caHI4FbFupnl+P1uueaUGNxm1oSqyhC
UU4NIedL4YJwzlNmcvRwOxgKZFm/xaxV/tYEYZpqX4gIeXk/9tutIDAKHz/1BXD8zxD5cAKLnKrV
f0NA1FZX6/DwCKIlthZ1OImC1B7gQ53SyTmBmUAQeZwM0i8AIIwAudMVhXRYrz4UjPTpcUoHLVvW
B5UmGAE+2atPYP3R/8troP3tNfhlRT13F+lzPKn5/OWcRgU956e7R30S8PXYD7j8ZJHLsE3Yrrcb
dn55ZaK9hL5ReyfC3vmqyKxa1Xg5pri1GTE83Nfqg22QPRIS6xSfCQMH/vRg/HZ5dtMtJA/EEwdz
qrEgIUJ1n6JHhu52v/V69Jz3t3hZuFrA4a5BARKaq4HdpHffcIj92iHucVGzO20grc8/ytYZ8CJ8
Ae2SPx49JfDY0+5Hcch83EFEpGoMKGkdzMV0by+ks/JTiVyprR/evBBlz6xj3yDf2M/nA+caGT7F
+gjuF/MZmWkOgeLypEiPwwF+Al7fNtYm2wDz6IMcdpzcCYs1XQAilE2hz+VV6ZAqA7mBM6VFuAqo
2gQTpP8lSg+ZWX32ITVmsKp2wIBmnzGhOA4HHlAEvJhDPbp7yXsEwNnRDjUPagKhYNRNMVPqowaB
EDOpfNSFsj06R7S+sTkAyZk3Qx4gSEkgZh102uAAZFv2ObSTG46WILtNSnJS5vn/A8CgX9iD+cHg
jbzEFKy8BNQ3DLs6upStXy36nuafSD+caek5NL6oP+eTJfImWBfO29bWKuDVJlgVseL1pgJ1hZg6
vjsVJ64tsDBjU+woisj2pYf8zWAfbZRNfyfqBQCqxywh3o38yS76DAsgQQWkGlo3CRlA9hFMAqyn
yT9h2ivaP4451IbEbZe8c+irAtqJq0dwTJt4jh9HaJn1iDk+Zw3gMEPii1dE3x1/cAIN2fESekhj
uAHBn9+a3740imoYKCUHfUyov+wdN1nXntcyP871pxDt0WuhP/by2v7hQkX8QZrMuEfBQdStbhBW
vu6X6C0kCrhL8C0CYcTvl3tnZMpCk7ddqBxVa3fQBmckefgv0Kudj3gvdItOYF5ztEyatXpEIQC8
7JyY2yXe4KOEq8BuWWzwWl9fsRADZfe+e+vhUwj//IkH/yse0CW1j1zG5FMrxj9Vz78Kr/rWFPfH
tcvnBGSHVagl0nyww80XPXGnP8fV+jXVkmotB1dCXfphCeuB1hLnKpdj2+Tj0x4wiPPSI6PglF3a
+gh2CrIlTAUEe6V9iPv9mPC8Cjc0GbHUIlIM9IDWA+Allsbj+Bl/1j2wr3/+YPLgf/WgfDLV0Pry
P59w8Eu9Nmg+Da2wWz4X8JwyOfrYi1ygjGSll0OWe9rDI0DXiQnWwXq4A9ekc0vwW0du5S0ERuRz
EoGyEsCRJTLrsSlHSGWIIIQ/dSOigUwJBgFdhrJoQSOoAo/2If0BOHrOH2FO1E7bvTQSKtLvMq7Q
g/hHYEbYF4ef8XtEqUCEY4Bh1sbm5fMQhRVGZwkq3O7tXaH7QnED/EVQzKgfyBHkIecLDyW1JHti
bie0sYOX3boYamNcUbaG0xbDE2nYb0r4CO6Yg4sLb+malBvaHvAtY6QM0XkGxHPDXj6Y3GPGGXdy
VnD4np1eSAktfkx2Jk+J/Jr9IAMIBkhIUNoKtjuooY7c4YP/8736zXyZWzQwUZVoqt7X5V+61fnr
fDbr5z3H7cxohfoW5XbGfNLJ97VA3b3dYZfVQyVgnOqAdEyrPSOz8A3akXxDtzxscbVbrWikCH57
IzjiDBlqVjES4cXgieQLtgsCnqN7yGHI3U6fiYl4o5yvOw94Ym6/lw31858/mCyLudB/tTn//WRi
l/7X6/U63c/37btkE/LR5TCz153KI2eCAAuDM8TFA826oj9ItpU6RVPhXlGyQAzgoIorz7Rrt1xU
7mQPmgfpvr/aXN3cqrm1DGSDn8Ku40dqjKpYmvbmFHvauOaZeANq66UduyMLO6IDtyUqHbGB8wio
Q33YfgHRqwRWqZAxtykZolMj00eM4xyIP/5LxDN5Eip28YoCIfXyrAxl5zZ9u4utSwz05jy7QITi
bZnwWM4uRL39+YtTf7csMcRBKQmPRJalX56IuhlcjPwh5XNCb4cvNhEA9WwaCDocMQgj48CuYgNs
cNqozJPNDRsGmv2OIFMG6agmw2bdrOCU+fUPvaoQRBrboG6Vckx+qhmgQPjbJRu/W3AGA5WFlPkg
gvtfrvlU97vqpNc0w6ihOSOmSPrQkFbUjkB7CWmtpBin6+e5Lm+2zh7OLIa0mMdM7blMZzrIEhBA
aR5xh1/eY4d48bo4Qdjautp1aAYtqTcD/JE+PfN2dYfu+kUHonfCHzV/NUNdp9vgPVlI2CQVR6EG
hQK5hdrmYh69gnteKSOJonrf0bc7L58Irlm7KIZo//h9ojVJwh5ePl5Pdbc91+BYCtSKo+WyuzrN
7lHZGiGS9ximkAkCuWQvdE9KAg6glB3jEYOalykIDP9aTwxcaLeh2C9x7eAgk6PBOz0VsflNt6TM
8VDNjwxcKL4hnopwggGARI41VqV886cQTJNhagybc2Cg3gVtAgUl7TNsGNPYfrX+ywy6jqHoc1yM
MUrm6vRzCz54jrJb6dRqeLmOVY444Fc5t9Bd367BmMBdm70QYmlYB++ko+DifuAlsxB7DkKa0rw+
+PnAyZDBqPmaztPkNCqOLhVsOnpyGhBlndVa9Brr2F9GDWgc06LzjJuv8c8YNSHEJfqmdelVYu2m
m6gBbtUIxQl12R98RjXSMNgSjT8wws4xb/61z+4pcd4AJc5RKu1untHhmPJK5oJepaZb8KMtDt3W
ZSTQ3JPrTzFG8i+CxnmNl9uFsrVKUoRlRv3ILRAr5DkqXbgLqPRp95HP/IkrNm2Rcsl78Qq4LcAS
aZLcwjbMx2TBOW3P9o70/EhSBEwEnx6qqxLggAX60jaZuubk2EvvHB4nxNu67WS7LEtAKmS4iYRU
9/zNkJfkxKNTZjSh6RMbjHQWyMthX4HA7J7M9KzTzeHHocGkO+vR5aw34GxAunB1JbqXHpo8JmY6
Dmz6tBOcpBjg6HQS4YT7V/N66YPuwvCzAREoMlk7ZikN8ThDHemJ6aDFkVcy3mEU8HDH+kOAY1qh
cxp2aT5qp/jaZOTx3KAJag7s5n5wuzgyv3R89Dka1vSqoeUA+soTmtxbbjVaQrYgnr0c1Pvx4piG
+yRLYl63u+pw7ZZq7j6+GJA8WU01t+fTp75pKPc9TqWw9FAx0mrgvsIHf4/Kcor19/FlNK58tdRZ
rXtSkXy27hv/HrBOHo/cUbAjuXUtZPLlYpucaUtzlofb3GGfGzLI1Mkv1mxa2eqKHpMEmo6v9XAO
zR/0jAgT6YkNUNuh3CgEaKMgXtv/sAvihyZj9eM2CS5snkDl57IrMzGUzn0FoeMbSxpuAXIi0ysv
GSpVhw9eRvgKP5zTu5SmIK0kmE1RQzLwRIMEFiD/LyOYbspXH9cLlUXj6orb3jxmkG0O8JD3h3S8
QiUWJyC0Ak3tBY/2afXnrYLN4Hdzf30gy9iN+rR8+mIT/tcmO8gvTSffqPQMZnPuDUZ041/TLYle
FaObw+urTIT8a31aP3fKFyf/isoze/ZcFGDgFUHzneaIBAfUN8eceiFfSIwsKwfPDjMQmMZ3XqSX
CEZpQznADo6tBpv5Y051lQNAvCTbTS9saE7QEOdE7EoXGnEMK5u38wFdbuPP6A3Pl4BlrGqo7zkU
WGVpnScdEY/8NFDi3rEFRMoyaBiZwSanuNXZo/hR+6Gp0BT27/foXkIRju4P32zH5T3BWPFYIju7
iBUHdKUZvIb9wmvTKz2YQFpWmeDSNqvHF4qFKN/65CfDWSWfMJe529CG99cvEIN7dQnMmJEsViTb
7AFYPiUc7O+ax0ZRHAY+ra7j+uyaGekCjCCPI6FATPuZFJ0nDaX1gNxAhrVwOczhk0MlTilRcV0y
c86VJd2SdL5VL87HRxK3Bn4vuMeQ804b09cZGzUz8pBxVnFCwlpE9xdU6g8NsJjhhJ6cEjaVAcMw
3/zGEXpGlU/jF+ElW0TKLzMHoSH56tWvv/irDtLC21UCWnToDofIjPOs/jLmvcTIbj8Aj7Prnh43
WWNDZYrDBRLonINrWLMOk6fSn6Blzy0u7h3x07bzBwRMaQV01MdzfAYO2Fg05hvih7FNbnAQbi7D
Im1Dxgo/Pf7q/rQqzD5I/3DPRi9ajZdQWRHn5tFBMClfAel4ILIY/SjebaiKuJ3rQflGvTtUo8Jk
J0TnTP/eq5NyJaFZ+HjMS/Ykj6XlTCWmhxQ1Vof0NaJKoG21jWTBnQDEPNNixWHUcpxLNceWOkfy
ehL6ajk5E8bJmjY+8a1sjqwekgsA9Iml1rnvTyRn/NTpi9h12FSYuph8Z6hWmkRxb/BAJ2dPA2/J
WMOuvz5Qp/OIFbsO6KVwhopYcqlppOg+OU4JB0OUR7Q8zC37GR+T8mcwGUSPVFr0R7d9ETQLCl/F
Zo2u0T2ij3EBA08KHpkUR79oqWvL06r8ZpGckveBzQo7/QqjszLDJYNhisVpUtPTQIBI5kw0SPP4
4bfxa3/syC9HCeChSoUw7m195WpLi+ekHSqkGJ9pyDK1nBvQwrovEsZB7mW40yVMvmTJvnGcUT0q
XXK5R1t2MpUJM+yRiWzMoCscMYPa9bLYlPGbJi2ZyWjWmQdvtkl/zj+vy+iohuc8JLg81AJjTd8W
/9pwuzin+wE2Ovezl/iRNC32IDqoL6jt1eFtKe/50Vc0gJ+oPzJjY31z0Cyakzcm2wQ2hxm/I8XL
gbP7W5+vimkqqtT5kZyUFMd7uTTjy3AwQxCR/1Sh2CYg76eydxqWQx1836rEvjIY9SYVreMqBp2T
bxBM2sfMZLryzIy1NAevz+DMBvIW3KYV/sy0potEyyt8KNa55xVc0Jwz/4u99FuiCho+U6yITCPW
PGx4qnG0VdewWnT7y9hYHenjHvQNIz3pa36L9bk67I+eZlpdnNtBmxwPiEsl6nOnApwvIZEX///2
dowpWxiD11RjxinsCvdQHYIQ4WEjzsl5CX/Z85OBT1BRBNyrVW2yVCtfJ4loqentNSmKzLy7Hx7v
K+I4k3VYe0zBOKjgh2lvsnqz5KyqwlUXH7/BGBhSpTHUxe7ei/pDdY36RaHDqexRZCByKsbmHuDx
ecPVfpa0McN7XCbovhniD6/jT8JPWt9/zAn7ers8rsyYyB6CBC5eGYK5XV07eok5+SoskgN70NEb
sq/pcXbyuDOvCcXGSJlKh3aKnlwwYKm+mFTATHbRkbLZKA77S/b2eodXpLAmicxpYwXL1y8hm6TG
8PHN2CCV48LXInrigbxHBjHFkndLXyuEC7Td05P/mCqTI8klz2FEvB3RIE5NQgDvuE/wIFu0031J
tPiOWYcEBy62RKIHodraD8dI3ogNE3zdB5rSTGl6vjrnuGPScCGDHocGKvBYn/TI1oFZJeppCUJp
b/0OIJy/DoCWildU7Ru/El7+U09UrCBW+c1i3HoF4BQwgOwBfpqc9nlINh864jG2Vr4gnpIn8XuW
iJ4HFaFZ5eQ4ocWELmNg86ScPWIUF51Tp5+1QW1DLl7Sjx5LkD3TOu0lJ7d2KUVBljn9Ed8cbbV6
/FgO3FfaIZ5fvYNiz9bZsij4BuaF72onp+XOJB2GkVp2i5tUc6VVt0YTTOHoX+fPpEg0Ch0BBOTb
NWIzvcTnqUELaC//gHgwwNxQ9MUKw+EXbhvwiGeWrJAEwfs3GotGtmm09KcsZyROJRra7skgyNf9
/WDfRucRseGUWzUrD8LYckMOj2B0S4i/UIc9HKo9M71l8I15N2E4GfFtI7XEOlwOL+bpw3coGBk1
YBFDJ9FWWFZBw81OiL+ZlkQwooB1cVYenWKe+YS0Dgw2qb5pRhKY68+cUQ6KGDiMkvUUi68e0sJ7
TjGznWLOzgpmdvwu6HZR+fdi5DJF6ZSbjvYCWXeSVSzZ4keUzoOM/e3Fvi/iRmvY16rPj67mBLaO
qgQvMmzZ19m/L0taxTm1D28GUZYUAJ1NaSNNTqZ1TM2wTJ+kvX53Yxi8YW+qhaf5iZY/CUvKTN4G
V8OruAtPCzyFQ4UvZeqYkyZMV+R6uJP3XHDLeFEnosBSRpp/A6xFwGJijp6xOea/OR+s/1yK/lNo
/tLtkfuSbuiy2e/Lxq8dgFJvm2bQfbbYrZl6thxnO5rH5NW0x73R+zkXi1q0IYiDVylkNLazG0Ca
+6qVxoMn5+EcDTVs4xd3WC4ctZ4Xt8zU9ka9eH/2f75Wua/9pmxGHzowJSiDSv9/eizSRbma6sm4
zO9uTGcEExAiSVDCOK90ZLtZhfz7Jo71GCfHSF7Q4Vwo0O5082EhXJ3F2SI2Pc4PfONeys1J22RD
dkTIzjUbpiaQ8w35cMnD7aRIofExPS+/3/wkxjXdzgSMO4HOBBhcC3g7R0KPBy7q67GTdCd922Qd
g7kej3niv78XpNChxHTqC56F7uquVjqlVXppGZ9ZzH40nvHWF/V1eBrxAJ2JIrwk9df9NM0PWGKK
JWG55UqX+QDNgbhpmmwkqydDZHNMjjDj49/Br28ryb5qfUhuTwuKhMUXQ1AZkcDg4XERQPzEm9G7
WymiWOZDweAcEgmoO9BJysTonKqPKsAkJ9dGf7p5PFnzesS3c2HEWCG7kUYkbDhMHSsKH+zf+PF2
Q2IW5uHg5LCfMmD7WMNHtO9xcBHtGQwRjf/cVbQLG4aOUKb58U/DeTkcUCgBRpz0Yo4T4XCve8Pe
VzGhY3Sj6/PVwGlkG+mjpnFB8DbZUEKoapkExpFXAgzW3Qxr0RHvLyCGGdHLuczSFfS2lf616qRg
G+kt3gzGcN+oRXxKUuf1xdeR8HZZt2/a5kM+6Nva3BSLy30vPiBp+FJg0bfWHqWXgDn1wLU8rL0e
DwtrwnjXYkd9QBax+YvZ8NXabKzcLxIK+PeHNM0/FJaveDY7z1EXDkaTNg7vNhoJDloFczcKMVUo
uF9JFZriahyJdFwODj0vbR3Pe6bsz0+7GRfW7OGzEAX8J0Yaw/+yH0V38B1kJRgW5fKMhYuS0boy
E6WofGfepnXKBA87fAQrBQtmPSd7jh4/+/6cy/fLeJJvuDxGjxRIRgiWjPAQ5JyevuQqmZEwzsTJ
7Vz59USlXByEZPza0/DonRghIPrmk7+onql5TjgMlcidRwGnKY4TOLtsc31gL7NtckYyA6sd++zF
cnHDWA3h3jQROdnZwbSL+TPmKGBENyfxJyN/zXZLDI0+iI09svbwU4TLBOTUu7Bcwm0i4hmmUAXn
Zt+nqUhjuE5RK3lZMeL3N8G48IKoimR39zm4yUje4JDmpGONBsmErRo3pVUPCB0ZEB1BW9mLjrHM
SYf5nxQfOEA89jd/GmSWr9sjnEDIh+MvcyP+XQJ4nrIlOZnpr0eXeJS4WUb3hUkRSeeSl8j+J1q7
cy7FZASybaCrQoVAr2d42Xp5XADvsRItyl6+PX1bRrbNBOn0k867cLemqZQxFyGo55ZGJ92rJlnW
wSywRA6alSzfjTXqPKjKAr2ytjUMddlJqC0Y/wc4Vm6W1a3M8Zpg3sr6chsncy+B3Q/eljNmDQwx
5Qmqet+xM+bBkH3O3lfj8TUMk3xkWBlRk1ePf+bLD2+p+GsUB50DjkmxmfN+dGc7JJgOX98tosE0
n8LO5VL5yfLoG6DkLpMPZPLImnN8EVvCndR2Kk4C8TMIcaRHaxWhqxwSq45O+9Fz/UUZ5GaMmF3X
xYp6jIJ5xHferBErolr0ng5FD6JU15qwPkxGaJDs227d8/P1eZShJbLHYjU3bCeYTu9O1LprPsvD
6V/wgjpbay7d+PmJm/s/H9364V4yK2aMLU98vj93h7dn7sp2UqECeSYZiSxH+gxcg5uz+i5uu86J
5lO8jM3WOdx+vq/LTymsisQOWyqJf7hWPBYmP591jmGt+QgB0QJs/2mAilO0B5l/owSAxGJVyBRI
Xd7dR9vYfos5xnB6mAJZnQZze53oNmZydUZ9eJDQeNv3cNd3duv6YSdRNMVhL56Si89XfhbkiR5P
fJSvs2q822FqtZLC9hEChMcpK4Pl45Ie8ZncyC6cKehj9zhx+ZQ+pL2eD3bkp479r1uw/NhPuD2w
qO3gPSGF6yeI7LV4Y4QcNqX0+Vpnu/7R5yC9TkBzJb6bXPsOT/TVISEq4NabhbMYTL7fyym3I6M+
bOGfWINVtquzt7Nu3STh6NSrEsAzEbTdI71Na7mskVQSeibCGIWcGazQw7atEqllsi5m/B1az7hP
vzAvkqSHy7cf+lwBjq7knJTwkA7oZMaZLr7aNX1a1A9E1USVNSe50AqyiIdYojO12JLFCwZzCHct
y0qGt0hAT1Zw2E6CRcC9GkvsxjcqO5uV6JnwrYmHsl0Y1i5nncHJOta4rwFRrdPvi/0tS/H3nXSC
s0W+6/TqHLrgvhzzXcwzO1F83K3zKQlDfhEyRhBi8R4bKUuDfffm3EF+2nfgSJbrtxHSWYfX2I2u
Dg8CRb1I2q1BYTYziJov0Eb6N4EfU35PbkcgHLski4w4Esvl4s/Fk/GbsR7zHVUyNEPqq5IkRkH/
6jiWp6I5VYOeKJ0WK8m+zIaSTzncY1Z6W9UrUlTxkACeelhe58/AE8AM0q3t94RIQuu6ETuSGLSh
JLFQUwnJ18AxmV0KGdcyuS2W0GksSsPEdm8ur9ShJmcpHCM6QvsBLsJmKaGnyBchJMDQ8cSbGPXC
Q8D79pchZv93dWJflTUdeaYQ1f2i9FOu16r/fJyuuMxxEDSYqQF60BOk2muymXiDcmukuQlq5bDB
jjOT7Ww+/ctVqL/RMw3+dRXqL96zorheL13HVaygeRIHRlmBvI9Ekip5Kai1mRnfGaNmG49SAz/2
ZOsxckcA9mTGBmJfYss5mXgFeM5AdiguS4JY5t+TPz8b/5jgfjkEcKGGSvoEQLaB+ouGpHyeFLNV
zcu8WHxCeX9ZPzbnDabbO2XghFOcOBz7HAO2ugDAo+1WsxPxmn9zLP72EaW4H4D+wAOm/3LXbuaz
1R4vLqPz5SU7UbIdyTgzN7eYbbP51kfqpNsjxPzzpzd+87Dowh2oCaO40VfU/74Zp/JU9qTz+Tpf
tB6CAbdjov9G1vpyrlkuIuMiaE+iGKaOZv49UhGKXUYn3n2OATAgQ9IdCSVcNZv7WF+enInvsw7J
7nsmhImKvausLpRYz3eSIyS2cFyFRohlmandhI3DIhF54CGlInFwy9r1cT+u5PBvw4AeIFIkco0C
g+3T+qtPXvrNd64rGOX7Gh9dk/6Rpv5rWZD659Z49nlGRY4zMSwO85IjUWko5mhlDoma8q/ZNUMt
wt+hfaqtOMA8do9FeXTzCexGD9ERB5r7riKpgeqUTF68JCAzMNkLlANcBuiCNv+UM0i36Ha30WWt
oI+4Z3ICGhiSEOY0WjPcabdnoyolsH4bGAmnFE7FfXQc5lByu/S4OsedqI/jGf516zymJuMaEdj5
7x9EpndfSPXum+sY0QW18wm/Dhy0m9CTUcD3xOADxm1QbM4/x2kv0zBhs5N/iEilajccA+uBTrP1
toRyvcFaZn+C13K2D0cf9NCYzNHXqmuDDqMv3x0Jz9KE1ikXnrUki7Wx/AACTkIGa+NnWdcU21ef
33sc6qyfQpx7/jnPryn/ZEtO9RqmXu+QU2uOVKRh7QQfFJq11beClBV/oUe6CHsZS2dHCiTyTOsN
Wo0eDnoripix5I+nWLFR3Lw2J0KWSOtEYlp4lOWFd4kNfkVmBK+0GbX+my7IXN1XGzBXZIj/nDYX
nNj0kxxecWujU3iw/3PIci4p8JgYfSW1Aio5+x2hIWT6grIdxjdquR8pfv2IHMGuFtUmECbrStI0
IX7zfIgWqZyrASnT6dFnSO02JNecD0LIfB8454g+LRJB8WB4pISjG8JzzejKeweIkV36TSX8VW99
2mV9yzoSOtZ5BjYPpMF8F7pPHc0PnT/j3GkobgeoQWhaJegT7UeMZ5QVVLXgg3gMOmyk68DeBcu1
zF72mvcNtfDLh2Udo29lOFh4JyviI6hxbk8v8+OG5EKhIw5UyEb8JtJrS7tK2434flElWKbTc/ju
UnMEO23J+ndMc1I+aNA9g2Ip/WUx1MSq88ua/J8X85f9+twq71dTHq9zWhUO7fjwE16DEt6H+870
wNhJfBe5bfxIdMtQTAnrpfuIIAu8LOildB1YRuDmIRk6BXgLQggLNmToXctA4vuVFl9KjscLyfIP
PvRy844vVC/C6YyGxvrzCjv422f5ZYW9aOYxN5riSl4Fi4sUlWEeINb7PgfoK7ztoh51/p3YW3mp
xBo9/ZJnzt+OPvFp+onv6TXtTc5znCKOTuWJnWXWG6tem3HsEXHo1MtAkYit5HZdOYWJOLI2vW14
Fqk9GJVyL3F4TbeusBv8+aP946L/720y+n1Bo1I00Zj6tdJ4HfNzY75gyEPIQO/DTFbCWjdwNVpQ
OIA9yFvokN80GRSPR2YkucM71omtiIXR7R9wNP4I0gpJHUwrVOReWKqmCqNTS/GvITXqXDx5nEqe
AVbHuTb7y/X/r2qJHU8Dgy/M16JY+u/ml3+MOu+9lBOVEsCLMWNnhgEVCQlb/0HniH0w6aNZO8ci
VhhKuCc067mPWSkTSyL1PYpXodWbI92C+ELybmwEuEYJCyVb95/E3dKedn/dun4jA+XKBTnPEHEf
QPT+e+XXy6VvFj35hAJPlHfYeXEe8yFoXyByFPxUoDhMfSwYxIwrWOTtfUj4E4sE5Yw94jN88b+9
dHmxEnP+f4SdWZOi6LaGf5ERDDLdMiPiPN8QqakCDggooL/+PNS+ON3ZFVXRO7p7d1VlmvANa73r
HWgLaNxRSdLo4VdIs7D0z/ZpfrHp+uiCbRItrT8/fADN/2xy/OzUPr4EEkQ87P/+/TNkZS0ol2sv
XaKRZL7/PgmD1iVUYAUlM54ac+ZLwIP8PIP7sFiJG0ZEuGV9PTfvKYGt3LddJJ0YXucXCO1G+KJu
ypctLq3jyxJIk6tuipmLlxxuvubKpGBBogvO3nNgYPWT77C6oappXcOcIVTomJSeOgeHgJ8I3ZBo
HVAmKhOBuWoHtfShgDPQoONH4xiPX66862AuGnlWQkWng6k0fHKkkJdJV8O8FqSCLTEcgKVBDHTD
7Wi3Y+bVM2OoTbRtjJiD8DCLjJy/GSv8qlt+7ksqWvjBBOVQ1v5YHWVW99S7LKRLcvRAs3rrizeh
+cTsFmGn9LfDuiPm/vxuuMYaGi5OxBb9XItSqmdV3VQpaxG1hrXjVu2eSoWNLH9nDe42shleg9re
8EuFGSy8yYGJKeUObHz4EGykblFi7weaInMPLUdfLQRQIA4uVRonOtMcCcRfFqDwtw/e1cb/KP+0
5lnkCrFLS1pBu0OM46g/Bf1GoYXG2AwRP7odCfnloOYy9ylSsQU45Yzkc5A773gEkgBvdKPNqiMX
P2zFDmklGedw4pG8ZvFHFomNSwwHBzUWQNtkPRySEs4261r6bQf56Ow6cCdrfTherEltebMZckj8
1DscxSYH1ZovqZK7DSpaA+ZZhGDrf9mM6n/bAF2m60DJJ0HApm/796NIFPl5ubf3dGlHUQx2vHs7
qd+dH90mhCxmAnrjlUhdiM9AWJsTz7Gm1vfUn3P68YOsmXdyuqzvpmVN59OVDyg377ClLqT7Thk1
H4wGvv8XGzv5N6Txf/uH/XiFZSOee/0UR7XQ7Vtu+D39jna0813ZoHv3IFl0n5/ieFD7Z3N2tS/L
WWrNyLyGuPKLYC4xOwDP5gx9Wd9v03+ZUDiI1iYD2uz8046LHQcEN9XC9UA88ejDFdYLhkNnLdJH
z2bQDq0bD8q9OAxHO0I61rcOU5MudRkACVEWq6n7SFEBio4acKsGj/CxPxYH/Lg1awT+MhoyXsWz
etZaxyP2DuaoS4nuECH+7p1Nd0z3HNwDl7VhHWpzBiHi4sGWGbTm0XtjDELlo0/umE8AcT993N+W
td8ik2lNt9zrAWMJ6n/U3+eoH6iTc0Q6jwuvsrdSHDCNkNbb8t5I7N7jysVgTZ51PmndD5tgrXZw
rBMjQxx+eKvMdwy8soF1ukZNtOKxPt4+BoiQsdmazwkWNqchVubY0y129sX8nvs36knyrnjI7Auw
+pp76mkDxHRjHc0MN6HlKJS49nbU3UAjUGh/bl95fEiTMKfDtx9siWxdF40Xsaovsz8qfDjCHlRK
qFtEG5gre3ryV+xZ254aHVDQI0QTMeq3DBeJ6vX03dmudU42FZm3GO/xASILiGsOWgbNu8f3u3qV
T/CseXPnp6sn0iBZzb5jQwaN+Zel+7sd9y/nux9yBym5fmKhzrr0tO5+Ntzdhk+0c5kv5dZx4ExI
8gAYn6DUovT4VSo5NaZ+7n4xDkxAt9EIoJJ/zHnaIWBlf/+IUvd0qnwYlyy6tz/92zHxP0PeH2f9
vz71D5RCeqjvs1yz34QdlCDQHLreae6557fnQozQIdu9wtfy3BI4dhsQOyupVnagw21hcOeExF/H
eZRbnrRQGAWTOo2g3V1n5DEhGd7FcywVDjnje0bcupmMrgUzF2PKMUmzBe1/JR1kuKcdMdURDPON
MwTaeYX7Fwoss/wuDZpgQyq3ylR8PDXw6gB4v3rGli4tui+fkbBGxILO6Qq3CxIAaihxXLpEfEH6
erqXtUIuGBQgOITd2kKZ6Cj0BFXYo75D3Tm+AfViS7kW3MHXPJli3uCerpYfMTFKzfFuxVOfQaXi
EOx2vLkJvxuTVTv1rSmGA8erlwzPM2SpmplJ1s3flC7RYRyTnwinOq2G/WrJRMpnjjHMMufPV95v
cFCOS2BQTesTD2foP19fL74aVWWcl+Fm053u3V/jcUSwIEJQ90wdxQVH5dgzd7pHoN54wXkyG+/s
3SIIkOPPPLiqwAGtOTGZp1AcWhZDiRbdQ4cH/0KCCeLmuD8ZAXvNB3X3Mu+UOKcO/kwGWP0wC5v+
+ceSxK6g+c+y/P+f61e+7D9u8kJ8XeOqj4aYNAHO2vMX3FbOmp3sVlRoEGBwgmQsGSQuG4mZno5H
JLf32el+5G7SOCZqzKI7cwSn85Kc3U0PtCUI3EW03wWu6+5cwg1nwWJHNEPEvy/G7pjfyB5wmUws
gtkECDMgkcDzPMcfANYPBgh0t0NveDwOJ1hLMvEdB8D8/DqTnNGAc9KyHJipPc59z6FL7x4fjhrB
krJnoKEBKU3JJkdxIPlMUnhs1EHwxPmr++Gi/WIx3u8pqbp2a6XYOQ5d3Vr9JgPCxmOxAcuYUz0k
5rL2RssqGH1Z89N3Zn3rfJk/v4JfCQF/egM/Coj63GSGHkudJCiEDkhag3BCYMUVGTOBw7tUIAgN
MtPs9OdvLCm/qeL6iqjrcl9R8SOQf3xn0Uhy5ZUW5+VnngSvAY2cdzNFkfP/M+7RN3IPcFABQ3LK
MvU9Q8PDW3YbB1ygXhrdLLh53sdP4G8h7yFfDAgLuhzsL2btH/MJ9v+KWrAtNZgVYDFvhrheTS3Q
4egXi2KOAQ+MvLM3XMKneRxvkPq4TgCESrChkzqSZvIks04ap/yW/87x07MZ7zkjHJT5PJzvy56T
YcsSxUPV7m8ZVudH2s1u+CDj5OBc56gEIGoTbVgjutZmnKLdTQ8TMbYvlhoYoOdkXsJMY+qbjN4L
htkR1y0TAG5S5MomrjeIzKsJuj48LK60poQc2lNC/7xRV4N+6GTRmg21ZU0dx+Q3/bXVD8asXKsI
ljoQTPYMS2e1X5x3dHdFup/CYuFP4BRRtQaY/6FQWgTmkHHqdj30RpwP83e49Cv2vBF0CIuAtSTT
wdf+7Td+DOgWj4xJsdat0q0G8Oum8rg+4MwBIAvEA5rDGZ2H2gIXGyyikbvCL7Mu67/1AoC9vzlB
/rmKunHGP04QTW/Tsv1U56UAtw+nLmufYwBKSx0Y1CjxdF9DeCEVmaI4pgYnSb5PCjVHDZZdLoZX
yUI5kPf2ciRg5Nbu3HwTq+QLpINLCwcUskH39uix0emY8UTd3oiAaq3XscJXc6+vqt1jrOIqFCpw
RFGTLXH8wsdXDLEuBP7pOk3GNrXTRyWIShrUNg5oGKAfes+QRCtLmkCk579/9yeI08yPYT8J4zWZ
pj+xm3B1YmT9S4Tvii+DNNqlZs6Um4kmrTsaZ491YnuUoqiIzQdMxPljVxedzIKV5DyWWVQ4IDtR
R9mSvbQ0lUXhf7ZtZmOuGosOftkVjqm7O87GS3xjSc9YvIcyNaKlojhFQVKvPg5XQzaqR8OMldJR
JOE1Ik3Av5zh6RFGPeGSJn6o8ETwuOfHffK4GruHhdjoxrjKmGLGAwu0ZPrqZJUJ9U/zJPcyacZX
Augv43T+qggvwk6yWmuLWrHESTu57HWPW1ahCmedQ6/xhF0z6E/JxSotiZgz9K0DffzVlZskflD3
U3aCfjy8P59U/b8tsR+gZp6en0LdoJqMaBE5xSlqG9Z9TjkaRS4cAOr6YM+A7jg7lLyiIURbekNY
G/7VyrzVy2Ib/QXC+42Ri/6v0/MHOnm7Kp9c0flQm/GCMmCxWHSn2RF75cBzHMsnh/5sN+HJ//PD
IEHhdxsOkpugKqKsYp357w2nN6+e2E9v5yXQGmKYzvB6p0ddH94g5Aa1ytyFsUYHxYYDjdvTJoCn
s8E0Uxx3bI/vrufG7dDiUULF8XUuP8V8W+Hpf5BVd1eWQC6wyfgzzLAc7LUli74GiW3KtU73gyS3
NoNdcaopEG7shO470JoAQHKzy1hzC9ELTOOb6QCR5x3KhzzKXLWsk28O+MzaXQaGuSJEbdrZBEOd
ZT2zZ5DMQWYMeGfKmIKOnmPF5NtUGRdxbKYOXndh0ZXJuTc7exDZIEGNhUHEAE2lNsHjg0eyW+CN
ZZdzxd2TpI6vEfz7cYHPCSfRoD94ovG8Ub+Ia9CuxDJQJGjYanUUMVIDQ4hQdKSMaRYLjPOsPS2i
f/Hww+T8QU8FrlHbHfuLEg8DTEdbYogwvFJKx/Ni2D9stxAyYR9dJlcC6RA/O28MEqqh5N5nGNba
4kDmDsT6FVZvw67y84mIHrq749GuckT6yQDWSumN7qvSPGl2EoQAuez0w20Z256ET1dF+gK2R10J
mY0Y50w7AKg//OoqyZ7HTGMoT2nXOYltUBd/BrUqG0FMRDErHESPthxVrMuQXsNmoStCO5IK2VVn
e0nszqDzjbviBT3HQpEByLQ0Ea8jNHY6YgOsiBN+V/R8FOcnGtsMlCKH8GD2gtg5PTyIFvz7XyDn
X5DyzzoJQE6WAJ5V9T+++2LZfxbP+/m8xJrMj/SvF6MakIPBmKDEW/QQGMvBKjQXZ08frrsZF5Sw
d8CxqjUWpr9af/TWTB2G519ag99hhkCF5JD1ZYH/6T8uwIuuK0WS93oLLCDgvh3BQRubncQG+xs+
KXcn3X8eAj88qDv1HAzcH3u/aHStauPe4hrAesxnryvuIlltpUSwYgRDXTHVORrXKSvy5RL5QhT8
Lbii7bHRHCChtyTiGV7hIxIUH+GfPvprQfC7jkL5x0f80Z5/AMouucZHNObENBUqnhEO6bDE+GAP
NRQeVrSvrCPqD+nsP32NmwXVHlGDSX9bV+Q5Xpfn9Z+PzP7vnpoqG53Imicn//Tc6iVxXIo5H4lE
15Fs5+Q0JMPrXATbh/16TqaqNavXr+XNbyF0tuY1lKeiCBMnFuzX5mON3hii6nCvdFi4UPZnul+q
mJRb5fLhXY9vTBRqR4HP9pf27NcH+/m6//nBfzzLV/zRtLQyegtMS7LJx9XmlTl7ga6Afg4kezC4
D5q/9SPib6YLDBdIY4cII2rsuH+vsbNc9j+9d91bhDbHecT86QEC3U2lqFwjMFuB0zJ0W1frbl9I
oHBLZ7G3sW2fzg0FhuN/Ayysomi3QwoRMJZ7RSAvhsVxiYtWBJzrGU5/gr2aNXS8LSlfruMM187a
se7cRfPBl+9bcwifHq7kCc5gnNIQHCRmK7AimFKORnPL8u2/IEvoKH+zvWiFNAF3Nhk898dWTlNN
fV/LFwuFAuOO7UJrQ9gdAcx3neImXD1dYYr0FIRiswL4NFfUFxENJND35gP1Yzd2gf4od/fFCNkH
h++si+TgqB6o2EBVNpZOgD2/hkYUeFRpVMHmASfE0bH1i+Vl9zH3e5428ViA4fvx8UW0untg1odZ
sXMAa/RwcveGYMdcq22UDUiXt1F12hfC9hIHVh9ysmHhIiH25y9w3b9BWb9hSeEZQ/yQpMiYFmjC
j9kfhB/h3fTz3mKMf23X8sujGUxD1Tw8nC03CKHuGFKAK+p0KSCEf9nMvyt/NEnvSzqDU+g3P0Y0
4lNp8vYsYvcEL171UN193QN7E6uIOTF1biDto09m4Y5D2FMQkwjPNG8Rnt34Z81y2JlXcnPwaLZH
yKE2ujh8n+3+JjZJMDRWT3Am+v98T/DN3y4KpavM/r2dDaF7cLKgiYRLGD92Vv1qX89PT1MXQFc1
nRqydcWR7U9vUC4yYiopNCr/MXk7b9IWl+9q9J7Rjj8iQ3XuoquPCtyLbmG1J78TMyVLgt5k4V9F
ZtVMGypj9B+vN6SGMwHgAJm9EMCZtnH0Qi6bRWKA/XX2LaPawyVKAQGXvp4Eg5kt2DcX+E7/WNpB
ctBv0xJRkcEOh4SRzS/eB1FoZx7wxsdqhTaPK+ajm1esAwinESxxVzL1maIhu++LSG0smOl90lWC
9HhdZ1A1YHts4IP1be0yzw8xtGVAfqycgxqEuAMKKhfbce+xKiZGFwkFokx/SD4cU7hj7ehuBkbv
37/ug1fQxyEKhCeFL9x/TGP5pBuYfuMGn4/JdSXT7Vh7SW4J4e0gq1Y5SKa3vy1BrMX/+yI7MqSh
6Ni4YIHx41xmengTlLesLKi48Sms3OS7bdzrvMdPuiphcVE6n9QZ+aqAoXpwEQLphBe1bJh4ra7K
bTIHtIBPCg08RW8pY8pt43EJ+hKeGeH6PNfHG9Tt3FkygWaa9QvLMSj29xCSENkq49TRfN5Bf1pP
OC2WKC7eq5YW0z8PlCmCqE5Jl/qZrQ+12qz9Ho4Ru7tNQ8ubbMCY9y/Str76drUj03VtfJAtmvH+
Fd5K2lPU3Wc7CxUGvbYwkw8vdvVrER8gnV6PpOAhDGYekjhLggEJIhnwRiFgIehYYScn+LSU0csv
p2A2Lm6m1mVcrMVlgf4LZReuruqWFOQw+bpxUjAEGt+jW4DHuh+jl/IwBlDdd8hqlTsmUXiF74x1
qBvvPsuMAciG54myxEXGLTvdpKigVUgGSPWXnIX3zm2+s+GVMKPHsKUKIS9xmO6vS52Ucr6Zysyf
vYG5VecN++eziXDW/55OBoSOvgJE3Jkz/vRieqRNrV2x20LdbMcMwz7WTq4C0mGUQ/mekxaJlFlr
SWH/UrnfDA9D9tepD02qCenFUmBU3Xl+J3OZd0t+xubObHfyAJNjUuYVGnIQ6eH2WyvDPEPvrMhl
wS50rFa8+ttgUv4+ohe+oX9GWZto3iW8AMmxvSAbMcWq7Wc1ztjF6jRHkNbSrmdDrAPkuYhFBkDz
IQcam3+oXCEOKDxEV4L/AgCWBRypqPtTrDxK8y6dtPMsu4/vzFRT30gmfLmE4klO/PtSV8aPy0pM
BzoQFFnxjdM74XSvmyn0NlhGow8TbAyQaA0lt4cU8O5wW+3uu3ikfJ/nPQAuQhfTUc2mMJjvJJMb
fKzL8Lmo9b0mEhjo1RiWsKRzG2gQo5XntnQlJHX4yNsNSRuvUYzPVgG4g+1xhV05w8UK4QuoD9/T
vr7sx0IBTvPPXwLc8+NDGlGllIl3S6fFUnHRdYvGsup+2nMKk9ZsMKI3bCOx9VW/MR896/FkTtOc
pC1dRpfSVnhvHIQOfeTOEHWgU+Gusi/QZK56X213rlsKpEPJeZ2nwhfEdZHfsrgHT93jB8LWL4bk
X8NtzlGB2n0A1i57XYPHxpi1XSaLlCmBZKe4OvOyZMwemLkEkkLI8Rdx30K8xsctYSiI1o8ItyoU
AcSWqB5R/ipuxg5hg6kozvj0JcRK9BwOvxZ/ldryfUJhjSZY23MAPRijEbaaZ06fTBN1kA7U1RW2
89lKj5zaBb9+6dbhu1yKSMXHOr4cY12239kTJ5guAICTrZbHmIBSPGv0zxIe5QyCDST4fXhBmtmS
4QG94WLX2D1gxM0FUEYlZ/nVrjDfQxo97zwPBE9AGUJ/ICzKHkhCcbUb/tssYW0j0FX2+c2pSFgS
sNIP42UKxQuyjj6C7CJKq+u3vnzB83o/nAytceU+IEI+JoQElbDvBvEKQVrCNFSIVCt/4+ThpMuO
UyoPX0t0s33UlKDXuzsZRMb8Espa54Cjgamk5Pv2j/oQO+brqn042L/KsXMh8K6OCgwukRtcRp/w
EwiVGf8ywiCYiR0qKURKlB8b5KJC7vxAQEtZklv8+VaBG1+Ps/GbcILaxRkgtrEveewfIDMRInr+
+2WZ4oxTuaiepspQzX65FvkX2vxExBH/l+eeZuVXV0Rot7leAgloAi9VPvQOtQ7yYy5xtvXXaysh
ZtsWZxv3bhnYhxzaG0aO7TVSsFSFIEn/Q/cKkQKVHi6l5Fh6Zc9WKixB+0dV5Qax7+MnWCEyinVH
hD0H4iLm+ijMF4gIyJthNRhhBI/vGKLUrMW4ehhDqvSfMKSG+hFs9TKs/eRABpO2x7Q/JdX9Qtqt
XU3PU/1pUzvLloDwDML/V7vBFqQpLdxLkUXqSA2WOSJ5Bgdctl47E8akMolq2CwUTIcqKu3eEiMh
IfX0OalAOO5kDH1GzxMJlVs0LuXNicdtxD1LxoVOkf5VCr6+6Uu4idufQUG0Qcjl2QyJgu2ceZLZ
EwUYxjFHQp5mRac4qb9gtTLWd86IpRYKdxonxPaedMLK1nBFzDZCTXcbKAtnR2mWMvYkD1vie7kc
XfhZnsSv/+nWvx54jqc2tY5eek0enHEQBdq9O8bHfzFsIZpDdQTMGd9hT4hyW7nj6IRZlRa87+49
bCHhXmcZY5P86zyoiLTEbNGwCFvQv1gXhm6++zzC4urIjWvUqPfwfc3G52GT2GTy9r97qvf8rqYZ
VCwO8FdI/lR/2yB7Oaml37s5Auxm7A+deGOAk53uKzQ7fZp58CO814C+2ullU7ad3infPhDNvh1F
9LTeUKYZqVyVI0b3JNqnc/QkfcytBT/LHY0JTJTkTrIzVgZnZOpUeNCyQphmCIGyosDQnrP7dc43
hTOmHpyCcniux+OaorSMzpX91n21hdZaRky3n6klZUvjxHK+1na+PY/FTTVrTlgkYNGCyFgaNZi1
2k9goK2w6G17FyeB4SdjUM+hcQdAylxdd9OnxcVDbfCJ1L1BlDmg3vjx8chtAEEF1b/0HVyOerGF
Cd/Nj3u+hncVZCeGtT3njsCpcpR3wID+wQ6uiFKze8vzkb1evTuDfxbSZZIvrh+LAKmzxJe0SoIQ
APdCdOi5G1eWPnqR7EmGCnpy5ZBySA3Y0eLdxleoGb9DZgI3+w5C69bgl/DTyR6b55gVRtmUd4Mh
8AfMEW5IoI3fulkYbjEn+qCFTTbPvIdsJUMSFtqQZMj7TAAv6o2RKG46va8nEyY7fsJHjfken4PK
FHKoQCyXscikX5FOMi7dl0HNeQrXe3ApVsIJ45lP0lnRoKpWwZpA5Vcx4yl8F/AzpuypnP4tRAHS
cw1qWVTJrZdvNawluEZwqdqh+qqpgTEtM68IoykBGZ7gg4Whw2t0W6e4JAdXxdKI7drkNlVfsdWp
mea3ucHSHnYg+2PwTjxDcgu3Smc6iCpzmYf/GmMGn0t2f16OeNmlRwAmuw2G82NWPa2M0wonb/PZ
RA9IEdNmX83xqu/jIw2IurrnDlE9ytnq7+Vt5r/2fU8dnSE2TBNchTHt7dnqvh3jZqcvH4M+FkqM
sJ54f5u3cR9kYCB0tPOaDJzhed7fiCteAisgF1yseK4L5siELUHU21yxFeF2uFvo4zizcTEQ8D9k
ws7apce6BsmSyovTIr655a6exjCyN8+Xfdk8iAkATXh76t2unwMJa5nCFvvOJ6MO5Dm+nDJ3+znh
F7by1cKTSAa4QJQP91m49y/24GV/DTLvjeud+aI4G2uMNtFvzLW+o9nyy9a+/1weG7/rm0SDMGjm
FmhmRP0HdKAqrazEvVJdXDei0dnxybjJ60QZsnpKutdT8bYx1hW9xMAq2MMavyChuowKnPg+k/wE
S+zJFAub8b6bQcqFauHKGYnl/H/Kh0vltmen+vgFAnJpUJZTAsUw30UjT7lTkFJF4BOWaX7vuu/V
Plm42hauUjIg5uQ8Z/oMBYK/7W84Ey0LzGJaT8E0yIspvb+1zHnNkTRdVK/NZ/IvB4kPHBnD0XB1
ZUfAh9l095ZiImVB/UOs/WPRddZsprxTsvPxyo+Lal2JBzdp8Bo00GddfnRm7OeDGEd4OjDz9trn
Jvu+vkxleOaYYHIs0tgNiucwH7Vkoi3yL7wB+Ya0lTo42nsstmGhuhfc2Jpljt79zlTR1mIvsUTS
p1d8qVfBNUNajwl7Rh5KpC1lS7VzNXTk/riSwlyx38sHifJ4U33HeFLRcDNr3Lek8jyxgJ4UpCbA
tcR54OXpV2LWCZ2NGDOn733VHD5jCnVmueK4KKwXAAF25Q9LWBl7gW12NDr7Q4qFB1OKSZ/UNmN5
zmeKaBHFZKAUM5X17eIJmVMrUTbnj3wW+A3f4SZxzL498RadW6LNe6mpvaz6M1IVV4BvVIAziTZu
3hfk0ugT1njXvQWcMaJ0jflSfKyxuMeZnfM/0sYvKq6ZzBmItI+4EmzJMZu0sK/AMpxIK0q7WVb4
wm1Vwfz9VQBdMbhCY26JkFgZlRjTKzIHaCRefvzAZIdyQjG9VaKK++8oYenEbIrgpcfwHmLKpszT
xkk7Ezp98jDcFH5VDoPifYRtiKuIT8Gl1e79PeSKfl2C5+L5nd6xVeCusNXo8lWMAAVK6j7o1NS0
L7KmCDfEWZ145TZ8jdLUf0ANQWSNs5V3dHDp07cJJZtXNi7tYqusKJYkXtERxFhaKmvNulD0DFpt
0x+jusbH8fbsnHJAgpjsvQYcYfGGIkrCeIBMsqtVyDAXrg9qp3vf7XEyUWPk1lgC8FxeQnWCSOrK
kQPvAXh2LoxZZbdnJ0gVB2kk47BK/buWxjnCKXlW0ITMhXmfiePNkYkB6ZyVd62Pfd8rIwz+0XPS
4bl2RI+PgG8tCRLkyxEi8v7GvLy1zw41cQI9oMGjpttWHkU3Y+2yk8BT+NZMCDGbO5FU9LjZvV29
fkjmY373n5hWoMJym8ouv4g32b0o6tbCELfzat5ABbU+ZyJZ6ic2kAcFQ+MYXXBlYxdyKafFAt9C
pXWEQ3K61U6qkp/k0zhQIhtsJTw4KfiD3szAXdwyYqusQiw1ceCkztdmJSMD+4PWe85KJ2wd6+XC
OvctubWpKFQYY5/JZYGOfmAsaQGJl9QYzkfxnZKCasgF8VGGn2vU/+bLfUYkt999XK6WpDRhJo9O
OFCfg6Sw+sAgYCunG+lyDzxAcFKlf5bVIdsAW65rkDo1V+RYnMChI3DjW+Ue5XcxKycTAH7D+MkB
7CoTmkiyqAQEYxQk7SYe4Tb5PEoZ8rAH7Y+P/psipRj3WjI8/VR09MJVYU1eMK7pDblFhPWHKRPz
0YlamaiefJpn8l9EigHMKi2VCTVAIN3czc5B92SSkKzznHsWW2a9Z7UrLFV5rlQCKPudDAeJ0X2J
c+Or2RQwZivM+lA8GHa7e/k3TmiaBDe1b2tu8nqqqC7GzVfTWDBzZcPKJsEiY9aj9nWPqJrJNptj
jSmsUfiAelz2fF+JSN0t5rFcgsUDLsTDcJ6jG3EZUT91E9ggq17pginhFQxki7koJrOcZV3xctsn
T/slB5gfNuF1wPpSZQI8KWY+UYqLCED8Wn2VuCkM1e8cQHROO/GZxhM9dWiXe7xqJsFy0OO5EEVd
du6g1HcCcynEs/RxbjbSnPuJgBvymPQJD/9N6qtHeBTVC/FLoYrLVJihp1EiLjNmUpVgXwhaDah1
eGFxFTyX1OBpkCQW+ET2laPamJL1GvvxQbOq6XPwIQkAb3u3p4aPymx5SZfhZdGfC6JNB8wZz9R4
gDXCLueTMfVGv1n5tWCxExqvwSkUCMrPeHML4MfWxwb8C5tQcJ09DnIyXaxfKXu2aVw5127ebTd4
Jc4Qe7w31YKtkLJJVTMB8P6uykA4273ZU2PfYnZ7a7oIkXaazeuAi8kIxdhODuKezFltj3+XOMo7
81pKPXIBYf8AbVZuQR83UWYKYP/aIE2N3xtld8xBberF/qFwKZExnkp+1aRDFdGM1h0fvFHiW6WP
eW2Jx7PoSgQavFXmnRuvh7Ur250mDr9WBMw+HYLyxU3ThySEay1r9BoJQ5V2ZMHeI4QeyHxEeiJJ
VSx9ls+nQ0fFmXq4fIM1sC4OAu05itFOoby9BBpf2+BAdjRAByjiK6kMNEZ+aKQK1DV6DdbP1Isg
gwbDZY8eW5k2QTWU6e3n6nfD9j/EPRcXi9syw+oNhRxvpSRypSKnIU1swE5yc+mrig0Ovsas2DXM
EOBZ5XjefZipUbH45NR80sENFoJsC/vChZxw2yZOg3J5TxNVEKN87ZkCIh9UAq0b4xnS4MV5X573
qGOgr08BV0mY46oyGDCDJrBdWtMYMsvCinb+OYrfnf+6eVlTkF++sPzb8KXkwy/Eb40x5Iz8jdnj
WIyvyz+XnlK/G939mL1oepd0oEkCAz65m838g6Z2y6g8xftFWvABJRzJYEgNsDsi7LFwXiuOP33X
6rQDgImHd8cTxfl+EwN+X8cX3s7VFk5PUuzGErObAydJz/+4IraUS40iAsIFAl4rwYKLczcRfzkM
X+yiixvs9SwSq0pwXGzI5iCZ513jaYcM9ADXIFxqD9qmkaNr31c2AkE1cFAFU8V9iuap8Ks9H3L/
POO6bOF0aZy/CnT9mAq/PuPL+rx6GSMt7HflZF+HoZN8k/2D8dHtbudfjJSI/OwgAXEsQWq5O8CQ
58IqofiT1UBl1ptwr+DeUEL3wUxD6XKA8OpGFAqjctd0zkTSd7GUrrOiGdROHmTgWnOuKfAkCaYO
NV7j1Y9Bgxx9sudCVBc56Sbg7LbwtjOMsY6wzvU1KVaKPuJex3Wj/PgxDlUmzWuBJLa00VawO6rt
GxN/4g3Nat9hM/hqv31tSgrd0xbwoNXSaU/ZqOdZs7ikcGFkeJXUt11mYbITPz7iTQD9+7HLR8wC
sg2TeC4MKedFWHc1RLdiIiROiW9mwEfKppxlH68BSS257fPoQpa9qx60nQgYxz03va+L9zzOp+kh
afyLyNuzEUXjqidLbolNOHM5QJBj+/JSwc7w1y9mUE6qwGj9VnfIitTJSWNwozlCZVfEoDP9emKH
q4Ot/mUkStjtz8VNUj1u7IqsM9MmBvdHX3VPCylWeiVza9Dzx7BxAOTR/WWdoygdgFe7JOHFFME6
Zk99CNuCRZDPyyeTErOrR+eQU34R+h6mpMAoEzbp8rM1Fue9SHaJfEBR+Mv4OJ7qu4KXSHUKE/+r
z8Bgrg7iaT4CF4mIoK3QofJUATY3wHJOMcVGGBszgm0slXdW+yXhBcEFquKVAIkmwi8ETyqoueK0
h43xCxJ5M2qibIwV0+CGR9sG+138JVwYY8lRnMiTN2pZtHLT2hZd2X2MqdRjRrxYK+D2ScROYKCr
r6zU7wKazwN1QslqsQ5tFg4iO8GKvZufT5mR+M9x7lHOVstimu7OA32bueX6sU+Xl+Ur6kRoSCfd
mECdjCMCXNnn4Ld15+0101uIBHHRI8bULNbNABw/SH3u9aBFhkx20CD1yMCwJazHKi63STGq+TEF
KG2oNZ0Psz4wppBE6YDb0u2orm2YRr2RNtNmDYRvnMkj8g32sp8PUliOlc+WQzGC5abL8EAJxbVh
aVE7ldAKQbKJAK+9Yohp8ajF2KtxEG6G7yWGczPcByaA18HH6wdAz1ACfwmpnQT/zhjvn4+tDt4Y
Tnnn8D7OAberDbbkJHe4+NXO3qvHpPmYBKR0rsh0Mf7NV8Lb7oJpGsFdpM6jcorkURq83GeYjB94
N+C94PU22bbu+gE+mpnM40Cb3dcNZ2u4x+4TPm0cfMKnT5R8ILh6uK59jpqaf8R2E2n+dXHrghsC
ZcSMeIAvLby8KnrMMz6h5l98Go9sXIYstMsO0deEO9sF2nLzCMvWgQi5zaMKGl1GGja+tEysrLNf
TxiJ8plFL3ZjO29hDMdeH3GXQRZFsSy8fKmEwZl04o5WBhTUFdvBw8f7vItqYtewMt2OskQuLGak
jYsPDIEWIrQWOMJYTASoafnr40kBc3BGJtOeEw+f61t0ce5u5SUuPzbtVm/0DA08aUH9QzTqnuIQ
UhQkMBTxXFtjwjB5rNlKWH5w8jkv+O1zeaINGWYuYxyoQXOdZ8RmHcsTQFSv9PAcj5TlY0rG5LgJ
K783zP0eu5uyzgP2u3pv//9IO7PlxJVtXT8REeqbWwmQED0IDNwQgEEI0QrRiKffX1LnrGXLBETs
PT09q6Zd5WyUyhw5xt/sK6faAdkpraFVt8DacxQNT0BG9vwo1L+wbUooxB4HQpcBzVGhG5N5Sj2F
/HNs4ryA4Wtew+CGRBTA86OHjU8tr097GH3Vd+1rDw3lSu4niBJtgqiMkCUWrCmirHmtFBiohyWQ
0cCsKFUUtJBLkBqWr85M70J9OC6jqhDsK0rd8pPxuWaMzm2gP4jHHL53U4eUOxZt43ycDNZtEQf2
cLoZkkCe5aOkceeC2DYnUSMnYK3sh9ZCRif+xFbEVRJxJco+NXO1qWtgbICQE1zVkypQ+lm2QrYB
ufC0yzVo29XqEgoRmNUu1E7SR8wULMG9uQ0GM8hFMJtglFSttu3tSLVKfjYm5Vsh88zXYalvnLHd
NNqyJ2NHD+jmHJwRX8nLEZrW3HhawJgQvUOfAnSMh/nlF7Tm2nV4q6GR3MKPADfZkgfmIa1gXkIe
89JIOmkv4VoBvqxrUE9o5r5V3dVKnhAsONWVJslro7ltgP73rVa8Rglj24tru0ZS24UUnGvcZYjM
4jYOT6HZiOdqXxGy2Ie63qcTJJWq9yY+sPWLf6oolNCc89p99LXWumk2AJPUZPF0iXK2I5Uk4aPJ
oyM9ZspOOoIPkjprMsqduCrkLtYBlmmcMsJWCfy9802eAlOhqGpVWKB+PFdaNoL7Un3fxAGjeahc
UKzcsgVilyyyNuARcw9rdrbZfQM18wVpvmlziN/DzADBUwHS5J3qjw/ZSENEfL8iQoSLJBPBIFVT
bR080e+I8JqdEWhIjWmIqrqXwYRsrxsI2bhAqFdpTQGv5e09rJIwBjr5F/cWgB0dZhSYb7WMdRC5
3FNyQna2aIoO5KfJH8BuNr11ixeXWngFcwIdXbYt+nHCkgCdACD3TFw6O864hrC6++tmSubft8BM
WRXE1B/zUvgpPpD/gBKQOyDZamB6pZiG8WRU/oh9j1kW3fPjfhpyw2G7YguDnKrOTxyXW6eliIu2
YJlMSbV/CLv/RN2FlgtzfDDXyq6U0bLmQU1gA6SshSRP5K+rsgdHm5dK2BQRsLYhuNXt8cH/0IMX
TxmVIkOxkDADL1uM+6eH8+WW7+gB9CYIJvSCY4yghK078mAhHX3eWYQbsiHIWLHfegT1H5BfApVb
WGkg1iS0Zw2eAXz/3ytteylB8JIvdmhjhsqROX8s7U+4zT/QRWb6ZxuFmS4djqYcJ1c0hLmiOJtv
vWV2Ja67yieQ5MsJ/TGYAhPycIvsozllMPnyjDAQ6FCO5XvLQBNeJ1k04VKskAGOPuFS/5BAfg0Q
9NXvSYz2t4ddym42qWEHIdclSVug3kAe1s5jtvlwX5RftabC4sWql5hafXLnfrwyVhTZ5tU42aHW
3H+b9dKsNNn0UDMGaPd+gf6BSzMsVbWgleL8K+u2/ntYF1OVs8duz3QGp4HRpwTded/Aq5f/ZwMF
vKS631zXmz0NGM11DShOb1uXqtqHVaGLbhaXuKohBS1xAbFBZv4exnWbp3q63thhOiJAq58HcntH
ecmcK8NTQJgvOAGw8Q7LeKLP+f9DJ/Pu89PSGh/DU0A8R5GzcqIWSYG0bfjbSonUazaDoNU0qsfA
GK3rl/6pve2ajVL/sLrz18khZM2t93625BdXKTaJ/wzELCyzLElxWMnXdoj10AlYjAs4YT1PvhWO
WJIWpEalD9c3+dUmaSCkJq5vpsw6+D13lnmKD1s9t8Ks8ailYyPA8q1yKgNB6Uncez75Bb7ajQzI
AwjgAIm3tMJOsed6aZ5uNwsO3h5mMopZXeTNBmldbe4x7ds7JgScm6OOD1/v5/bVFvWz4cIayfbJ
w9xv71aY1jZl0CC4X2793P906Hxo5klY/PHqGnczuh8jmuHa6SX+YXBCrB/Q6Pj9aF6equh+sO0C
0bckrbBSDldtuyntNlYYD+MhKlRgNXde5O3rAC8QxZGJn6m7+Ifqx/P81Rb8s+UCcTeentdaqsYW
LBCL++GuRebRXQq12lPtVNUaHwGvr5bMzwYLKzTZ5LEd72gQTfsOmVRukXYVcEDVrIwpRYfIOOPe
vQ3ez7D6alNBrQnWOiKLslZMa2jKvSQdrqYZQg7FQXfasXs2z/QAC/1RTyaU09EnOXnqV1SbWXWM
mSEKcGnh3rFuTnspEIqcuw9GnSgFvO/aX5IE2zbCLzqGojoRlVJ4BNYpsy75dGqG65oSCKQ/ethl
QUT8aiC/B8s5qr5v8eUj+NFg4REcZOWoJffICkldwF3Fr6iq1t438XFQBXz6LpK16T4qmaGCxkfu
cmUmK5F9SfDTrp7agUlf/7S0jJfP2ARFDZNRkAkKbVryKVei7RnSafmE6gooI9TEhWAQngjwJmYZ
l9uxeMzBtnpq5k3QWxC3hbaK7ZHPcJUKiVRYFLcqFc3qri2Y0tSCkPW6OQMhVkjyFqqcINeR+UM/
+1bnd0gYlvxzBUg7wBTV+TCPr84QTvT/jEm8vz92oMdevx7XVmqGdAJSNJjI/vILBeRmVH7fkiqe
euHYRUjOMgQN1BRuvr9bsh67/JpImRGqVW2Z1W6QIbYhfq8jm0IrYpfH8BrCzDcQ2W+A17uvKIZF
o92iFOxbWcsOcJz6ygb2eNOd9t53TREP7k/XkMpA3c4QZKLCG7K9mNnZUM9GeF5dKK9wzp+HpGBQ
Rt32uSpp47yJVXoyOuAwNKHUVcf5uoaUY+5/6MiLp8Em8t+OFN6crXY7XpU7HZk2cWyqka70hDig
2kIJhXTOcZiPxlfSKtioLvLg8Skwf/VWIdcGXwClNlXRVPFm/1gNh0NsJ9L9YIQX9zgWN/XOXiqr
X2rj0ZqONv66nhEOoSX5ftjWy2H/aLawNLKTZN+T9ckIyyPEcRDdaEOUxYgLRSpIwUgH16q1Jbob
vEmCsuwtF7B4KpVWhWOk4rbcAN0V5K19JN3dgVAWE4yr7p53pwzzio2g/P2hxy8O7l8TJb7/Y6K0
40m7pQoTNao3+Ycet0O62Z5UyyQOyuV6c9ScVDGGbbbDeZsRoD5Scxyh/43e0xjBfZIFAXdZ+o5k
lu+7gVtBbqXiVYTkuesH3Zvjd+vd9/3+9ICLgYB1ia479XA0Qsra3qN2Cuyv80AjGxCu66eG3TyT
geaKef4UN756w5A85tbHxqlrxXZ19bSJD/bWCOX+unMNN/10ngWl7pQoOv8iCfjhBHq52WgyQs+S
JFl41RaeD3qWabYzNT2so6HCGpojjchaMtzJgg34+RTGLf5hxQwQrRK6U580QZUX1yWoXxDv8UAk
ltQLW+tmd96X1spD5zYjlMGEmISC4sG0lvoIFNYv1WlV6mAt7Fu1tb9rG2gvcBWFbTKwP52Wr5ar
CP5kCECSKj2vkD+WK0fZRs0vUD2eYrioxrh1WON3NH1M1/tCGHw1/LDQXlxK0SY0JF3WUX/ELvj3
C6KuN2acXuCP7RvScOc/fOwfoPqBz/6wtF5s3gbzq+BJzLPWuSf8bsnalpTEQmYyvF6wEwO5fulZ
K/xZci/HvDaryrtRaRhj6gTI7FGJswoJ4+vZ2SL44ZYsnAzhqb0fvPZ3P4Pup7G8yOKI6S5s46U0
IexdW48wM70zGQ5oTQsFFV/oAAijwvtPsR/1HodyfHB3lJqEosfYorB1xBYbvYuBBn70AGJJA4tX
Jal+BxPXj7/BjCbflr/tRtAy0TjAdnS+mfDO4vj5fgh/mZM8PBPvTs20eWOxbP89q9PUPq/jyLyG
oOvTqxstgQoAjMsxHatcVlbwwFtN66/bOcdjn5N6PXyQIy5BQ3Y2gMTmSo9sxPJDp/6+UaZhG2wh
mmHKCpzf3526GRf5+ojTa5iWtwjlwfVtWME+tFBJMJAPgDUE5ASiUoAJK78mHUBHIonPlvy+J0/R
298Rg+gJN2DCGYt/CotunVtKsl3TEygecSXuYZEGDk927v18SU2d2uEJ0CqkJZ7gUsfwT/u+EwYO
sKALr62se5zIfAcez3LXjsB5zoEarCkNUU4/Vkqdsz/4GOmJ7eZPlxEFQwcfhyl6/nvyLrutcdtP
42uYqS4iNhDe76jP9BU8awFEsjQ582f6sPT9Kasjv0hUMFs29Gw2fuHBXZit4+mxM6WTdSGsuFaP
eMIZKAjfnG+oySlSFkTAz08hyYtjogfzsxr52PZSxzJQaEr4kKZ9rXfSLVAPlduhqzO7buwlroLM
IkMQ/GxoTGBJjLLUQeiCjY20hEs9myyB+JCo3sjsQXyW9cByZPQlZq1ZMBjMyIGji4TiHNqWHdT4
9C4mc4CifED122YctdZLrD0SQC3k1SELD6ELC2VXIdEpPj8+qr8XKDFfltg8ULyStcLpVXrc7Sw/
nq6hQjncaMqN/Zi0UxTA/FmuW7yJEBPnkMrug08Jiec9tbBKLPZTjVZ1/Amed6AfJ8X9/tDle3S9
h9jr1nZo71IWXuEm60U+PuYVZJ6rF0/BjBG/erRKglPD6O/rC1JhtWlIaZQqKBTT3Mk7m9nmi2pR
7epuWlEIcKOJEXFTlOnsTml8HNidtCr8ceX2oa60dIAo/ql++hBRPyPWv+PhumES0KLIUdgyNkly
n8rbE+NB/OPgAPEDlQ38F8AlpWTTFs5ph+6uR013i249DPYF0Xe4XVElMUBSDbQwH+9GaupwA7jh
S5l1kUGiaIKfFf9iRBhXpcOnu9LfA4Raj2bYliwZQj+k8MKkx/vlFGvZPdyqrgwazQY4DyySyux1
fov8lFyv3sHONEVlgZKnVt1fqkkyl7ub3q3/gDGHmynJnrSSDg67phz56qZyvPq7OMwuH2ZYf9lX
U4YrjjybIj0Pwx8rxkynt1JqMsPWROtKQckHCVTPyonPllzDHhN6Nudw5epY7Z1751XXq1BEAD9E
AyuE3Y7117ECEYcC5b1ydS/IAcDsQTds3wST5UGp9ZVyhm1EBs37/TYu/9WV4ypq/uh84aTe2kam
b0pMtDZJr4AaKxF+QhB93OvOzZsWO/mX9X0bq5TPJtgnACwGcX5e4jiGNALQOkqG4EVuzh1JPzA2
Y8Gf6WJbF0NOWzsx6ORVaoHUL1+QMSLMXhKeeBQiUkRVQxvWHNRZ4bF+fa49IHWwdYDCPhytQwuP
FuRgTB+O7WR5GGXDFH3gIQAkfaUPri2qCesKUv/qQJ/txslYX+2wUSyBq24lG7xAXXl1/qaEd+1m
EwJL0KOp5iD9QWGUoGSPlwLY40ygfe4lZyf2E2sCwOpK3NEHLp5ozm15H+nQj8Pk684Yw7QDytf8
UgYqmKUmFHGEnK4DeRFDZevY7UNPbk9nVkvBThGvy/G0h4nkA4h8Ey6CSZcWxwFYI7iuexANHU1y
OfIOc5ghMhp+SC2Ju8ddc94/ZOP1AtUQgrBQotKUwm6a7lXzZq6391Dvlxk1CL8HlJNODK54mbUv
M8CgMQYBeHh+HdtgQ+tG+VhPgqx//9p2zPbOB/kLugQ7AgKgC+zJBXT4XUcK4xFX5DOiNWZw6lt1
03sM9WX0Pa2fa+C2k1AfJAuYWEwsM6JiG47z4ML2T/P3AwQZ+PdoZ2ySRGhksW8X601rSzvkj/td
CtnehIu6vuA5lvow7eHeYx6MgQnG6/24CXLMx5pglTaiOvC+09m9pY6BiwDCUoeKjujcl7I6YQBM
aAqSGCOIpfDJflRzoI6P7w0wK627HeHzQ+lZz8rKpMT8pI1zcB+ZGHXg7FKN6meeblkd6RfqKHrD
6qrOPYYbjVI7xCugw9/n1aF3bEPGQhYga8TDfAk+69bbfh/bciPuxoN9W60qzah16T0A4ZTgXXVQ
02usARDlHLeWdzi6BFz372uDqjsAqfPAQlihvz+VNaHg96hiiR5hFegoQrXvxsARijg4HdDu92/J
vbTkOtiMrlZJQ7V+nUOMAwWDn/e6o/u7JRqh3gkGJPrKgQzi+QbIH4tlh2V/7uobQPggO2K31FK/
rnN5khmBdenKeKiR6ixDcMPBraoGR5+4+Drbzi4NeCkIr2y9G24OqGw1H6M9p+HDVfrSCAQ9IMLT
SGo83H5aR2OPhQMDfNqLF7eyPdMWAh+Ss1Xe69s5elqNUnBEv9nfQ7KUwaaXsRT29+cqmoMyUJR1
F0qmd+uA0iXdiD8Xu8mhvO1O65uoGsGBAFg1gnYD3BBoxcbdTPK+9mX558bGB75h47Ly9VjmIazp
JgsbHG5t393VTgDVpxVlggNFR/FhKmEjylueETTaAVDwxzJtZcMM4CXLkGsA4jgoCL5f6ZbYjn+f
5pbMayykftCUM0yRof1x1lz38VE+nZQLpc7Lvhxx+ckMH0VlNOdR+QcxgJwtwHt47dcwacJTSeY5
YhInO9hhbpDTLSqweRtUaH8LYXIxt3f1nTK0TXfxT6BeSBGiO8bHo2I8jYnUykm8CUhQLC8Ezn5c
NW/1lFTCrb6G+kq8AL/hKgNZBS/fmvUzlO7K94hl2UB68MouC5KgNrx1H+fyFQxe9PGm/awSFWaF
ihzXNEMnygEg8ntWdnZ6xp/joYVJK/HN9nSQrLJRMjys5EWEuVyMsnteuTai4BakDdWPmkDMWrvK
vswFqr7/evTsltGdDpQmYgiQQG6VrGFWAUDWIw+CJ7lnygUdBaR6NDh+ofnazbtaEwFWwnP8kxqE
qIO0YdWkThaoLTlCGWTXSkfxChhhZ4OWcqlFYSvA9KR9Xzy+T77eWYeoGNROvVtz247wHJo29Nbx
azq2xqVWsowrcvsIFaCOiGtT99edqCV3dnOtJ4+T4bUhzdT2Y7Rp4FI7iJp2e9/ZdC5eMrg3UGtq
MdzYR6Ckvu/LvagZDba1PLBwwRUDwp5ogHcSmKRbgOMMlhHHsjze1dH/6hhg77KG3JD9aDJF1uLS
5RZn9q5BVjconGwasEWbj/Z0gnJp7pXq15E1yZDAzULZV2rburKgJNA+LbVAbe9rtx44rKpZZdQo
+NktBVihVsPrvXnr7Dq3xmWkB+vWsaIHkq9UQde3ouDYjgKtRik3rti9pAlkMA8O/hlFkUfj2N4J
EGr3Ws/qRwA6Bw8iXQ3i0FzAFbfzPTLO4bLX63k9MIKugw8IMH4SX0IfFtjskSrDtSryUNSiIA67
UBJJtLNBoTVERa4tbjbAy12E4IRy8HAymczJt4o/hohy9eQIGXfIzsL6YFRiSSFbKFSjIkdI5D6c
cFNut0cgksso4vMjEFsPzfJjvPbWnoFdDGxbPvcjpg68H9l/rBiIHrhTGN0z1z/g5GzXhCb8WLSc
qw/+GztAltGfPVBEgV5YOTCm+RzGbRWGClDZO+U98TfRChHGx8JmemSTaD24qE8RUDI0ZKBrCfq/
wkmJIpwbgSZFt+rgjIQoGCy3mvTU7Rd/W+rpZRN/B24ESArvFwCpOAiGTz2tyURkosOzE4aMNUIn
OnaXICTxVmbI4g54Q3RrxASYzmkIyMpBHB/BKTHZUZNPZ5SVBb5ZuK8JXC2UdveMoqPMmE/uUswz
9Q4mEnib0OYWO5rQzp+QpkNRlh8jvPPE0wJG2+ezjB4wdaedq/bEV8XA1lWI23XxNUwmuLuiuZpW
xK9QKvgQbrTkRrj8IsBYHe+dL/gg/MgvZKlxtAH8J5VTpxE54dkNufCiqCFsxg7gRXkuPAmhRyw8
cUQL8H9Bx/JkyksPfVn2Txx+lj3URZedzqLzhW5k42s8Q7teSOggch8/Aaeo0jm9f4MUSfHlcrFY
Hn28JhoddCkNB59kh54JcUgFY9K1jzfmV2fZabRmW9LlooNHZwaL6fkhu7OpM5uBlES0E2C72wDM
LJS/Y6Z8Ry5gKZ666ChTvBAaZkIGGWfNAA3JnPD56AnnCtRrarDQazpy5vL4hAap0IlFujtAfx8L
T/GxgJLDEIWJhzDREUroY2xNA38P9E4IPq/6aHAfyoOBsNKazcaWg867K+x2xN/RPc356tRC2UGK
U8yjeKqOxzo9Vjq9kjNh3YqpXiMMKtbCgha/xEVTuOidOoxcWFe5iIOjBIKcdMUux2WEJJ2NH7kS
3xUf4Bsre8rIEYSXDbclMwQDzotdg7RfEzrtkAf5Zgnh6rgqxNj+/b/42t6LhUsZE4KQNNDObVd4
QfADnRnCnfpEPEHxCTO5ARMLnOzUfwRRbe9bbYOlOyx1k9qlselul4+u2bVB93LnUEObYKGEVBZq
lkpPIr0NAPawwNMMcC6BD9a6w0NHq+97pyoEuHDbujXS2S2UAAFrdagJkOfXEwHMVepy89RP2laL
QCi49jhvt134shwn40M7r0a1HGfVdW9Tt9pJB42BAMXDHlrEsNxTCg3rYRrsBwpRegbFhYtxDt1T
6qPZ1JCb2dLuMFFwgs5fIGl9MPwgaI7BGrrsnK/Se3lMnNy9ehuMLvjZzc3yuJz2APaARURCrrPG
hcz0WD19xReg1POXOk7m2AA1pl+Xuv/oKL1s/D4celYQ3h38hZTeLTOn0d66cfCz8w1HYJjYNA5A
ZcSvJPjZOsS7RtFZ7NILVhWfQlsa8ulzX5A9wmN0/Pdud+quKDnx4a9yYXewQmP+o4C8iESKHbZl
QFcSaFbqi4UOb++7Q/LY3jXULa1mPMMgUQDOBzsEQBUWYyk4dUq195OkfGqzkAHS01sJ5wDaPKyu
I7kdt+4jKCABnpZp5VhX69R2J7vQ8HdlYCEtFSnNU4OU7CdgpfY3/2ppto75Jlkd6hVSoR/7WCrF
2XmjgWXaOfWd03xUCVvrucvv0QVLnO4oDPFnYBPg3OBxCcuFpHZ3uReMx9jmsmX1V93u++nRXk7P
j24VEv03XY42+o1ujSYUMWEGcOSLTYjzXCwbsRtZrJdFh928gqHBoN8VXirfQ6PyLaxbhGp1Fy+W
991S/xYMf89W4dK+iazj/a7QraFQrzw41bkIB8Lnf89sn2JBE5lgp4NM5UAgKQb45LGFxdhtfejL
3+v1r74U09fn7THa3K/0RUhtimiAWKCNeLw4usUhti4TdnXGX9fKpTymrEh3+v3VSng5fMJTGX+T
Gb/7Ir7/4wZ0vt2kTDnSFwSx+SAdwwfKY3y0WTY98cxq4drloNliZkQUMAjELi4cKIPWDMX+TodD
kT9HGBNySB+FiUXg97v6WJwt3+/n7q+MBhZlP1Z9sRSWnK/xab8TzzEjSBPBmjBrwrXjWRPnGPRR
WPJ6sYNw6UR8E/17cdx2RKAg1uIODBWPO4i6Mbrcnug38ahYluKYNFiaeG1QyR1gtbFi1jES+2Zh
DsVexgkJqgaJIBd9vxv3bvI1HNT/zmpcro8uouv/q5VLPVI3TZUqlSL2gR9PaLN5JIp9sNRwJAyq
RPjN635jZOFyuews2HF7PUxWbNwUghU5QvB+/e6HaX+92fzoRPFKeN7K0sk21bBNrComEj7R89dl
h6KJt+SSoHCuN/BvoAje6g/oybdPDF0X4e+3iH/vHftDqvhZYvqz/f/oVWH7T8+b/TZOmBp2PFRP
J+25sGVZYtXHaSVWLpHskqh22SNa8jylP57xImHrxLt0Y6fZgvq3Kt9IwJc/VuvFhvK3bwbCy6SD
ReHz92NTo/SYX6cqj81kcbaJ8ulM5u/cRoN3mpiTh9St43GHVdWnxsW4C22jwsiBSBVbEhjN322T
srxcpvdYD/O1W1qkdQkJzer7F/FVE5y6hmlhn0KaoDD129M1MY17SaOk9GhItVPt9uHhfmqgcLzp
pVy9SxcawGK5NuWeUeq8H8GLKiJ9/zGEwkkVpYYaKZIYAtcZbmJq91Az2lj3wiv6JA3+YjX8aqtw
/Oi76TaPjmsdqN+tAn0Tx2auHu7HhNaLB/9jSEX8b5Setpf8wZDyIF9t+nG42ASPyod5E8Wi4uqy
0WGnlqgqaEUXiknZ9n7X77quhSTzy+boEByWKdwzy/8UaskvYgkMVsF9oC0PeuC5K/3Y+kDHyqUT
iy/kzqw7857YeDxuMSJyGX4Y1YtD+VdbhR1um+YnGYCJCKcmIKw49ZbcOGeD1eoTaEp9PYH/HVbh
3Xnkd/2abKYMSyRJMO0m7YC4Of9w9fW+vEZF3CkHASZt3U8HvvIi5flrnIX3Skofl1J2onGSC5wo
4rifzMVJ732Nx9yuZ4MPL/KzHvJ3vfx3uIX37JTYibLf06Lmjb45EkT4BYaKA/t5ZnNAE3JV0KTm
Xwbe7384QZ+A5HcdKLx8j/QwZSvh0YpAAVUCPkH99bzGmHp9wBn/aS19eMDF1zDD2DQrJbYWbhtI
pDRT8iKmy3W0rHywUX0BxGcP++8b8iym/nhD8ijZKTfS2+AGRRzUDnu8IKRmKkcHW8sPr8iH11EX
S+tHY5JxvSr7G43RVhNfLGwkrxhSBdR3nA9tvbpl/RpY4QizDzcwZrloixQ8LyPSPEQcRJrLBoZD
/VV9WB8TF38a48tTRwPOQuVLAllcWKt2fthf71gEcKFE+moflnLXGr2fxpez+KOJwmrMp+bjvJVo
QpvsSdRueu9//IcRFNeenO2OB23Hjz+vYuxPEKQ4VN+3IIvQ5c/79N8RFBddluWmFFk0wX1TXBbC
3nJJiahPVPW+pZenpkbsZCggSHDc/r3goq2K13MsaxAYpwEi4K4KrzlyV+9bebnz/2il8Mx3Rpqt
d1NFC+OeDuwfkUp43O+b+DSQwjPfwbrSSgCpwnhG+ReqhD4xV2ZHL79v5sNIihfLWI/vp01JEjHT
roVgQO0CE/19Ex9G8gyqfuwBG3k7ve42PBIS3L0bRkIJwGMb2Ov7Zl4Qw56B5f9/9MV7nipf9Wme
0M6+sw8peZAsRXYaor0Q7/wIkHr9Tv5nocmF3SY5Z7q03tEaJ/JkwuFPzplsLHe/98N6+YDw1pDx
r1FkzNh/L+htHN9NbZ9rYfqd1HHTxWAKCvv/rY3CS6Obx0h9qLRxqSC+sy2XuvrskxHGy1XwYxyF
V2a/2d/Th04O7DJUuXK6SbiBYUHmIsjn70fz15dEQ9PFMoTdO3VagM+/pyy9baRHYh7EHpDiFpgK
dUtQIDLAnqSpV+Qg6cvjbeVcI8dGznf8vnkxkMJW96v1wgO7W7J6Vh9HHlhDpD3v7sNNvU/XtVcb
6q9WCo/scjXPG/V60sJS26wrQVK/AeYcINbRpm683NQl0DwfVsmLFc/d1NAVjjqQVlphxUsZxkCS
fabJBVUexBI//HxFzMyfmfvRgDhEfmwU+u6Qy2acPWN3EWZOcCt7Zrc4wkWqjZhPWJfO0Jh4lkyc
7+H7R/fq9vBriIWVo3L5jktXhihOKREdiSz2HZfFEmUyMgXHh2t/avNFOu1Xm4X1srsml4suRm2s
1C846NRXwes2TyWhroog8/shfprjwrqBmpnfHzkjlIb3OhDVAEmx9y28ip1/DajwpsvT9f4mmTSB
TFZVeNqTpRSFu15H1K/IJCtV6l4OR/+Hqfy0QAtHpmlKybak0/BuZiCx5XzaWD78/D9x0lFJ7ucS
P7+0kMbH2SfB308TVwySplnJzA87VgLZusmcVDN1uoQScuY0iFsBtBK7fi6IPN/bwmtn2qoMakMW
12Ol8NodFXvPvm2j9O0DkroqruFNB9htrpv7Bqqp/enGO2ADqGDm2oLhrYJwyD1knjWgkWk1Rcx9
KIfssJK7RfcGfhpFxw52AxfTNSbpuQI+HaneaL5emuN9txTcQsvXh1L9NrfD9UD5Wk9O81uXP2VM
onkGhmokpY4itMzdlLDn4MigDDeOMZPADsIoBwq1cQ0khCiuz++hWtZx3mCBUVuFIECpMnZjimVr
53hxFMhiFDv4SuxqFEIpI1vo7rs7CqmSc7rU7pJ71t24JITNzjgq3soXBBkv3tos2+w5kbNH7m90
QJGR8vVcQccMxdczqJtaBMo/XeSom5oUntFUv7hI1pYml6q+q2QApHEMPzsocYPTPUsOHhyU8HZl
BTKD4Zw76fIgA0IM8k/SD+oTgvTngVqGKqNjQtJFLuwo1+3GOm6kWBahifgQGxmQhZMzGZEFro8m
BOFw3M5Oe664IgsenoQ195M9Bt9tQimY9LwoN2M/3ebPXircEntL8AaLzpIr44I0ssjmijKRSLCQ
JHe6OwFOCNfVGnlLfLvFsvXgnEZ8mRrTRdSbRFfaSFxFjsff5ztUMUIgCuHO5WY4v1eZP35sjzui
gASADug9Syz8Sfx/Rbo6JuHewzF7W/aEwzVZ5DtJ7edvSWcvydsuLuVGh9sz2TmR2SVjwAB7JL5P
5ZgtiD+/RGOLjmfOki3WxUis9y+Rj1C/Q3nSAzqwhQXXIE2OEG4t72j9K0NZeIuvfyAGch4kAbhJ
4uhKzZLrRRBAoha1bycYqO6A761WmJHHbfwdb2Kn61IP0MvD79U3uWSyyT5fu1DguzjdaYW3ugue
XyVPr/LB176jaldUuFZ9kbfqd1dAA8qXulmb9mwdwRUbWwH+NuKFNdGFby7T1BuGAl1zc/okKIQ3
+nOLpRJB6/2ju6LCapdvgEUF0+x71f2UwnhVxhNaFsRdws9QLi67M4jx5Cb2kccCBe8Suqwo++Py
i6jTqLRQG+hwCjoKb+QBRDmSv25ecnbUuMHjgpgE9476ny7EXXkRYxSzmLIgryGKVd90d4BPwBre
XIrilNxzysfITy5lsvJC9Z7poLL/4SB7cVZaELokXYSTFjLsv+ORPLpkiWwwoAjKUZBDGTGIIy/e
Gcm9uGmF9649iBulZkeqnmvbYB0ILRy7YyNo9b4nr0qRv3pS2KLl3DCn2o6eHEfn1W2Yt84TMxOy
mRfYW5F75EZ1dpGPzW/uFAlvyU2naAA70jcCkdoo7R41B0Oh29lFXFg7Vm66t04qqHvD22JK0R//
0N8XJyU0SxKw8P1lyByFmXuktnywpnjRPMChxb11WBrdWnodY9hl1AWfNp4enb3kqE0dnf9v1H3Z
jEHt7f07kEd5mfS3BxerCcDBQrN3roDcIOsIae5DrE4t7G/MKbSObFh7mJMB7Pz9jO/6Wiud9rIc
rkN7JDcuzZuXhrtePoPd5aH3Dl5FDa8LjHuw4+aMsn0DnwUg2XOr9xhrrTS89c4TJP6wIlrKHClJ
WWNVD+7+Yx4144bR1hbTtgIomkPiDGw+Do321KekGCAYAEaQpZ/W5d55sR5iPdpD29q166ipIJh3
bkBX6hhzLGrxkLl5KpqDVlnDmjRvcIzoq7WfVjZV8QcBfnv3FeqeJRRTR0BCgI4FuWdNLkABzxWr
svXxmmqWfHQRPatljs/z89AINjWrVarlc6ZWDT+sgRcXPgSBJPxDef5YGBTWbGyq0+R03ssi5SM+
xAE0B1c2B9kVhj2BX/M60GDH49lgkLF1/vsgyBH/vO/Mk9xbOBLpDEelivwEZa7ikZg+IvVq0hlQ
d/RnpHgjobE1Dw+uw37vcar0BDIqwTGZkwf7swGsD1HV37sfS6OyJcb+pzsUKJDaggWHLMbvVbfN
12dqYSlzM0/8kiM3KB+E86bk1k0OAfGB/zwHBoB4aqFbd9VH1BOAlyiP10nBk4efTJoCDyhjz5RU
OOI43fn/CaLWLjZEyDxQdeU//w/KNxdoxYimwKbHLCOIIOjPRpMDtsBoDgPBa4N/v1NYwCMRQWIa
At7GtgetMAXVhS9M6sZyGRF5pKQRs4XjIWmujyT4NpBZ+7AQvuXhxnDk3D2uCH9Ig6or6erseGtx
C2gflyCaovIUVKbJmDgFKvhmV/UnnkH4afNYmiLXbgL0tJ/YSuGRvsdMlXC4ywygfwa8DT+QSgw3
ld88xSvKOUIWfUyWqbF7rGUe2BG/l5ijjpNPWHm/X0qK/nJhqxq5Xt1CD0gqXBLXVzuNlOQsh7sh
6b/RGrspOH+EFCeXGbu1HnP240THZQQTukPzOI+bu+VlELesSQzraxF/2bVde4Mg11cCAlzADh6U
c9oK4hc8QbX6KM+nAU8MpGmbSOpU7gCp5dUR88Ijf/7LgwXlLTyrl71Oh4AFrI4H4K/V8CDlsbBz
DMXn6AEklRqRNcVtwrwHlGt+uTS35X2Zb7ZF8EcmtvfghwFZFe8khW9CHa/S8BpZ5euJ3gJjenJZ
TiIG7CxN13NEHp3AhMfx717C74KUvH6DSvUAHETQF1hAhQ+AHanLt1M3GAxa4zEVo1YAWpK/OOgP
+K0AQlK36q8rq/5MQCoF6lKp2h4o/qowf8XUohZ1BBqTsCt1BqfOsYvuulBz55ICvWfL5YJUUuRe
7w4SlZPzR3UIWXmRhROwf5SuoPDB4RHHyI/UxNo0S9tIv4v9AzJRWaqsQc4KnDBOdfW0nSDe226L
d0ykC3hBXDDi/E4kEP59oN4PoEGkEwTK+KkrwavJY0G+pQKpks9NH+91VKk3oIN7DW7JYuzAZUHI
PGPhhUC9Crhs7HodSpqWc0ahFBo2dFJ0kmvij8+odIg9i/cBE0rnLEJG9o8p5I/b88vi7WD2HM1H
+KWc/g9n57XcNhNs6ydCFXK4JQmAWaaydcOS5V8gASKDSE9/vqb2OcemVVLVtsoKJIgZTOju6bAW
YKbJDOByKH3g/ZgxKximkr/y9aaxPjMIBJgI8joK8pHAf4+fesjLLrb3KrlUElHjPMJ6ivyAo8EG
cZwjfskxewp/LFjd9+H6aS1xvTWZZ6/Ld/Z/M1vd7e5e/flOxOA3vaM+6RN5jNkq6BC4Wf/Z0idL
z4f6hL0ys5C9ZJe/EG18xvYmY3ozTDeSj0EhD3NHtvdaCwZf0oeQ2fdsmH7CzMOJ4v9iS4mmwxnc
T56e1muNyCxBQzmwyHFHUox5lSTVGdOnPl8StbYgmp7IBv1IfyR3aJjcyYSvf2KiS6rb7m6bLLa7
9x2inwOdqNHHHTrghYHbT3cGANE7Nth6/bbmrv7d+zej8y9Jp8mg/DE4V7rzdChP1bh3VNwSMnOr
R0bnhUcn9BzKgUhA0EjhIvdpB/jy1wtHUz9xj7k0TnTLsgWv+0pVRl1xLtXyRKki7G7v8XP1dGqm
J/AG7Cl0O1TLxmSSJ7MCnkpKsREenMcDm03aTNTHiIJq5oKiz7kcJC85zR+p6Bwuf16SavYkOEuS
92u9oAg74jBX8R1GCb/Yjv5rdltNoGgk3VsS1l+lLGf5wPc1XBhsIL6A4lTnJDI4lxRnydx20dry
XXSdgaIl6Z1ff2jKxAIu/KhOIHxbfDNOl8PIXyYFmKy4cWCZJrarY8z+vcOajNShE/N47ySBo6/R
RMbNmdC5M4OXQRcYHeoBnQmgtiqUfQCDvcBYBpukM29/qdPoKX9U/R7Kwx8AVgMqdQMBr2kHNdmf
5jQ2JipZupC/UNj0AD9R/2a8ne6pod3ZzrS6r8C3f7TDw4JSemiR16f/uqfmZ/lOJ5JhnmNygC8/
acypTQnFEoyC6s7aZq/mxFjpvjNxF1oHSxsB7wavC12mJAFwVwTFw6CvIcnz9hS8xQuAM6C9w+xI
KshZJzqPgmupWXbea/V47GD/nHnLcxQObWh64VhuQY3F5j51c83x018WzIFP3wy7/c/5wSKrBZwK
kGJRDto19IeZ5pEXJ0133y0PCwUU6ECZ5wABD6FKlUn1zItznZE5LFqIG5rAXHKGBLrJBCe9CWBe
WlhBvRO46zrMAmNewIheh6fAeIpBfy1Dba49UeTuG8BsGzNYDGfGrAgEjqAOS66jPuKXXNc9JH57
A6yuf95lM6mLUjd8do5KCUlZXML9CMiL4ldzc2b554A8cT+d4bXwh1UGKPUplMzVghR8dX5YFvwl
dPKxTyH3LA9UOOeVsH0ERIyoLaxsgGPniwEtXa9V6gy9UDS2fJkg1NYLPRgB0JbPlIvqVV7XScfq
fRPNroR2QDEgcTmdMrWE9rq5YAZ/RyD+iR9MYIpVoAbZFOBsqmLI/aG0DVtV64Nl6PcUZPXnSXq6
q9VFBxklpZSHWR9RnAC8FZxiMBy3vkERAwV0j/0N6x9egF30CFpKyt/dkzlOLPyg0+wZUy8GwnCf
gUOMsQvrk7bAHcmK9WiDvQBGvqpttHFbg9F5ntbb/Sa2/MGZdtQWFxsnqIYAIxw69nV7b8VrCr1h
+xzSOYTiZvWDxDJIwdhQrr0yXwkhvcf13KE6aU09O6xdkMhAOzI5WD6IZVExjV4VdRYp/hnKthM8
szAE2LCLGxQUE/7EKn8VUpVoEkPtCYlEmO6gytZ/jrkP89OYryoE1WGSOqAvrxOKBvZTjgT5GEJ3
m2xAiNGwSeFhJEpnTo6e3xkQruqPTrPguEDpGjIV8HbvFFTQOYDaTLnvuw4T4qphyFf6PZy+1JnD
vXweJjn2cSVsgAQ18A0f7vev+mmmv7dv+wy2qknUz1IVDtZZqa9wXpzwLRdCE9lj8h8mNjYeJC82
pUpYKo4fg+NuzRiBzl0rGhjbd81TAs1INqn2swp76ABP16wL+XS/pmTafDB/QHcFrnEfwkxrbd1o
mpSc6oNimJT3pOVqe794VdJVqVNL75vehAQ1nIb34gq3tnE0FRPzMG3S90xYpE6jb+HdimYqGZMl
RMkTCyDueKptzvrMoPCXYih42VnkP06Z77BuKF7ZVO8171J2m07jYYobS+N89K6uh18py2tzsGdI
Lx3n6fsZ2sRV5RsPzU8XGG3kXTQbb2EAoUK9uTVgjoP87DfsjqUSjFXguVOeIXke01lDhvLguz/a
fAV27OGJC6NTkFi+Uf5wfsKRuIFnRiOUBUHjEHImgWqjjKfm3EAdHKYGJRDxfzoEF3CEwe2HeZ3C
Azuj4reTZTWF1QdqyI5jy2N2/uWCQw4dLUrOZZ1MT30Y/cTfb/2Ey7Qzpnyk+A9e65G5Wx36WUPt
XOpXL/rb0Vmopi+sPUCfqBtLXZyMXXueWZ2gfzGYmnvT2Gs0aAPEvYMr+a6HyXeklckRavY7G8eh
Od1ThuROYjye46R6H7wJc6MNEw+VQhFWwlL7xia5GPtXqhYYdEC9gH5FwthXciWO3dYbSRC7V5cQ
uAaC+6NBWHH+L0aAiyg/BRkiOoM7JOUrm9VhAZksbMMrEfLaXEQ8JIn8LoCc8lcOA4PgBmV+55KP
nQTxi0hGpPB/JbVyIcVIL2mgg/Qb+/KTSpFg/yR/gWTvI6oR2ef518oNX80/djE4u6SQ4xfTdCDE
vCvvmHus3P5wHvr7Jjgv9fD0XDyrYYdjCdhslJrO7y44yfFCXZohlf82NfFrfqNY9bhV7goKVqNt
BeYJlwzLbA3VDEEle2eG0RZUruV+c1pQ1zzgiDpunRtRi9m64A7u7sQ95T+wL9ti7Yb6Uv7e745b
AD7OE3XpXu4iH1B5CxE/oIF11O5pvaduH8V6Ey/Sx5imY+5LYfG6e3covnF3cA5ePiT9lv9t8NGa
dydtyO+wK4mCfjN5StD316LA+7f40mUO7XpYPZfvcku59XELjAUEssv0sVgTu4p5/ALIfrlRtpau
7DcDIP7qMnks372b/UYeS3odg0F5QgUwQKwleYy1d5ethyVtyGPEC6CK4HA58V0eQw9lcMRyiOmU
+KQP8jvvgCphwi2z38CvG5g7+Qj41Tj/mkAuOq0d7iu3ARJBfgxLLrs8HC/RdXkOPZSe0QoYAtuB
GZVOn+V55F3AbNfajdTNdkuN2inYxUN9p4bsdXOnzA8L/gyhTuJl6066JwaQ9EGa6pbSJxlFWTPG
5Sp+34l5ZL+wgtbuRm4qV4oJVVc8hiytM3+qIQSxhBp5lJALH+R78YYGe+C9l3xecUWDvxMGJSnz
1Ra574HnR/uBtrAflGD/qswhocHEaH4q8/OyerNfYE1AaM7j9cDdmyAlqxZyEIhA+Jx83n2oaA76
qpB7UDasgub2UUKcrigk5jwfuBAzz3PuJ2XF52W93L9ejL4genfWtm8tDqEiteYLhbsoIA3lKyWA
kVQJ8jk17R/9RexHv3LsRV7FbgSAj4I/DEV5YNqZCyZf+1M+ma7k6Wp2n+0LZQmlzG9KoNASCAL0
qQqkHa5fGfRYrld4AnkGhff0zYiIphWHJ05X9ZJhmh/W6aoJCLhuuUiZ5XMZM3nuWBhxJzKn8qXd
Aft6L32R+x5CB46LmiwkiUgx3jEHGhk4aP544Yw1Zy08KE3q+YHLznPwSX7V4CrJDIplDIcfP6Uh
eeaS35x19iYDna9yn4BoLE8xlzY4O9Vg+fAaP/7ny4BtQxqTp6QBCFyktlTG26DJKjCoo3d9gEBs
f7iVR5J27Es7MhXSR5htF8mT9M+9lQkidkSXuKgKzG09N7fSrW76qDDk0k8Z7DhU4A8p5x4LG2ZK
znunZ3kPRhkGTJ6LdngWmUPWIyuzgohpKjfoVlgB6y4Q3h9YLgyGd9JDvF74IK2h1xaFHy1U+bqz
/BMUKMsMsp8OqhyQEY6h/Vu7rWChOP/sCpjTgURYmDPlUX5mvKz+jvD+q3eFX/nCjUNy3cL4fQit
37BrQiLE/MqKk6UBvtW8MmeQZS/Gn/LE8mA6W4gqWX6T7tscYS7r25sXz5xg2JCyHepl9NRcLlfD
w1qWp+wbWe6yQGSby3eRFHBnIf5gsjKXyTa6ld+ateCqGVBQOfzX/YZDT09mVhEY69Q3/e7hFFBe
tYTrbCFfwKYkYTvnRxo6tymMV2BUrsY5xE+YllA6ifLMga3s5+08CWX8CMb7UAEtWk45/RwUoyR0
GF0CXehM0ZMg8IWyKDuqpT+ONxANP9jwxNQLJ+yXZ4mjgIe5nxdzo4YsQV+MwCWYi+6nnJdkhvaB
DDf3JWnAnAGn4MskNPMxFSoTGLlseImqeTOXyXIAPjEX9j0HLnl1RTcpDK/m0LhyM4t3izmsE76x
tTiUHen+kTvbiyPXVcA9EBQzuZm9aFYtt5SvY2jggtkeGZqEZnmLn/Ld/AEOXRhtHN+EgWkfVPzn
7rSyD3htlq32AWvkVnoFWh29k/bHW1qa278Lbqz/OMcTCqKLlUVFapte2mZpcTEY7fP4KVtF62wO
5stspKt03nfXciuo9qCEn8sTOVBDSVdhaLqViQCqSE6fGDlzE9Kv4xbLk3UiUkC27vFJxIkswOan
DcmNwfZlE5OFIvvtQ/DJ2VnUhqgQ2VOiBVGNoq5EUckNuWDXvrEQEWSILPms7EFvrsNrLKI7pzLH
9vWNiGDZ1jkC9Uz9NbpBLhZ9IS8iYpC/7OYPiYSc4C0iaA867aL/XsTsETMIhfUgHzOJrUnv8zmE
PfPoiZ2CNjw9y/NdNBP7okL1CAebPF8TtG+HRf7+ob1F1nt85eDZYE0EMwQJz4KTBlhn4AlVcFLs
JYRcFwNSTEmQToJ+jSd/6bJIjsxKxMr/WEihyIPjYj/XQiOs38B1ZQVY/oFpu0gIJmqEyUIDA6QQ
SJWFrAgo9pi1bIU84HpzVr5FyCeDm0YA6B0X/TKhKPoir1ICQ0v4mniPwq03b9yJF0FdyPqv2DDV
/PBU8b1ZySI8Ai172Qor2QiyMGQfyfuyBWSZywLVeQpZ+LI5ZNPItpGlCIkY840J58yYY3w8F8uD
6iS+eiZaBZDwY1XISKohqv7A1Ilqkf8VEkwGnomHH4/zRTCu8lAQb0U8SDMtO4cK9IV57zzIvpCd
KjsFTJNghGLruAZXgAV+Dj6+vI2MyzlI8efCoLU0QmdnMc4yHvK6tRPhAM+njDo7Qb72gUyQDFJJ
QkfQwgkbcVvLb5fy9hlRww2WCOslxGg3Rli8y+CKgjgDtlT/dHzpgv7DptOIhE3zq0UO7BctlcdA
2Yq05AXhdEPiEVjjCYr56ZeNUNKQEOZlcIW6SOREtJFpqn7ZcjtkhbzPe7DQyJTIOiCxeF2sFvoi
jwGa0l7kiejGc4tc9DbDsxHm6yFQNgbPneL4wX20rABl4A+NYnVlo4XHtWDopc8yoNmKrvxmad1H
0Mfhq5jtOd5YocP1Ut5uznIhy/Y2lZ+iF4FLWKR8acsCpwZ1G5Q0L9O1FR4XCV+c6dJ1uqZl/kPo
y9DJbxZSW+5hDCT2QlsJ9518915kWiL+KhjDdsljMP7t0tnIZI2yvNfycPG7XCUTJ5MufTeKqbGr
A5ljeUHeLvxmKXMqH5AHqYNoLbeTV448CvtjMUK+uTwuLI5vxlJ96+BqKvyedmXw+uVxbfJ4WgjD
7dK+aQGsgHYMUMrzm3kTLbTdgSgr3e+XFhBXRpgs2gqICrnevZMHHd5YeEtiYPc544w/llVjn2Ep
TqCCGt7Yn5NkbeyMXU8Dx0X8yIOABAZRPbMmu1ZmUHoq6zelYfemg3hSxk7HZ0WfpFFlo2xGXkrX
l7FiDOmXDIpoq/Nl5nleulFKZxh9kTSarApakQ+Cs6mDKiwgp8ty4e1U1ghuwnVKexYNOIBzJOvu
Wawgj6k4MvQH+uqxdLSlbIVkkT3KpMuiKtf6m8Pdjd3HFCHsMI5EZollJKtd9pb1MtKH47p+3jPo
H1P+0efjAkdR9D8Nyew4O/umx7N/kXCMy4AVJgNIx/gpD/bRCTHTLJZYsrB2/QFkFFkDPPnuyMUj
/cweZavKQpPNyoXIyAt/njSygczwTmXpickgPdMx6AoEpSyKy44KxMQbboS8tfspUuJD50sheTZz
IYU7LUCmFRVnXr5UX/zDLuq0EtWMeYeAn7EbtKWMlLKR7wPU11Y4vn/sTumbXNaxfqUXMi44fF9q
3Lb948lXxYuwzF4OS2WhY1hjPGMHb23f4WeNZjugKw8baFk5WIhGlGOU2Owl1jB1z5xBsLmx/COo
/sSokmNAh52PTSzoj7CKiwEvtja0eByp9q9fOyYuibb/OmD+v1viygGjndsh0koLOEUpi/XF4VJi
FJn4EMV6mme/xB4CPFcMM6ILFOuH0X8AfAQatmDG+YX0F04TLgpfDASOkpwkPk5sPO7FShSnNDyQ
vPp15y9pcNeddwk1wtGiO451yQ35wytdkiiyPxTKcJ9TLnbYb8zUj6Kgrfw9GTr5oiqfvPxJP271
+MXLwrJZxMbqUA2zb7rxT8Ehrh3XucCDOxaQbeL6+aMbVTc2ZkrRxz0w4dP4AOqzgvmfdSsbr2ZP
FM1V9hvj+K50UfhN0595lf5s+iqgqKtn3Ugte7g30x+K/n5MnjpS3V0NtPSlooOteD7PuuODE23K
emcC9F0+xNk3a+jfaiGe3zMMsLNtEnEsV+KOfzx/ZyXOSYfs7j5yoF1XOc8bJBAbu8zMAqVOlllO
GK/+tdeh8TVfB+ublD7oWmjgah14xCbIu3bFtXadI9eqnXWqmjOgtQ9mWCyMYM/3Zi0BIlz7zjM4
cvyBS2ypL/tgY4Y2jqYP/xS44ziexFAEK1bHUpTDlr4cL98Fllw+ly3EcSa3iyQkQMRIVD12CCIH
7FsMA1E7YvaAucmmMSK44XOkOVYOcsNBWRNE80d2TCeBK1onwPFxRJQz/oATUqI4o68HyR5+GQBH
jWX/rgkUoxg36luObBRdwaEBDVGgcEWvtlNEk+Dt8B2tqS31ICMWlQQSfToss/+6uRzTRKJw5g6+
Xnz6Z8Ljr3G/CpSaadL3kca4x7jSNiALMlIJUIA68tYOiWCI+V3ghRQHnXivxDE24P2U44HICnE/
ickunq6PIy/zcHFn4oQUn6Z8VDxp5MSP87Scgl09TOVuHI29GxuPZbQVv+WHV03sWs40LYeM7OIw
vLjaLrMrXs+KKTwC0J9gtcmEYZ8s9BOoPCLm5QUxhEjpxNJwQvvmsJWhFhOpx7LEqGAyRUU4oRhZ
YkeI6SYxO8JQb/jwRUujeYUSKMG0wSHxyHEOY1kEqEQN+7mctokcIWclsigSV8ewJsKIblJ9SqwC
+V8Q/Y3mqS+fuFiq/JSzq9wpCd3fKq6IudgkMu0anTxiR/qQiIewlhM31Gd6kN97/KUjqNUg+i0/
5TfjXQ8kmuiFe662MC/0oAe2MMfVwfuE5A1fIoopK6gI4xeVOCYraLXHq4M76hSiqcRpJa4YOQuK
g/DrVfVvAollemDfOqS3AC7yT5Xewcza1qxAoP7wxgrrtiybD2fmB/qgeF8GFpZNvp64/2WUvO3p
V3QxscTI6AJvB7Qqz89mCvI1FrdOUDaePn7d238z2K56e5WNY41ehESs+ntOpuEe+unyVsDuZTa7
rQr5c/1aLUCUDeXcLhU84pjHtz8gSiC/C5UHWXZiaYnXSWyMfGEtSdDaWtN0lgbNtNpK0Ld/PP4e
fc1XZ2Rn+Alk8icMjK8fRlM/0WR/jf1VkKLR09Y1KwC0P5y04q5U8ZP3AfS4bFyZB3H3i1td/OfW
m4l7ShxSkHv7BjD//Vr3tZnFWVv3Vf7DMf4/a1yXmDtRd/me+jlm5zmQqPf4KKaERLlHX1Zvvshe
Dfaftmze9zftOxxvi9ZvfJFvFmasSDmReDJk3gvmJ4IA2ZoTgIfseCXm0sUS8WucF1+Pzwfazz+K
5o+1eW0t1Unh1VYtaxNvPf6MiLwAmUY5Drs/wIZdHclr12buUpTQ/qJoPkSgjBgjJ4dwPXRuJNhg
XHzC4hIU95+cu0+BbHlY3EEHFqfcONcgy+1X0ZLsdAl4NVB1y+leXFs2CP32Ikea4BmiPFP0Vobj
Q1oStw459iHs6vNue5xrM5EuzNKj9Erks7mEahjNJT4oWXgi/wpfFqOcpEWjjBez+HKEoDDpIh45
o3E0lYlA3EElzKaCKeBNlqfCJOiBSBYvjH6r/CxB0q7XktvQvztkOpSL3neQNKetHM4+lKP8bCkj
lbRrrpwpZEWIpJLshgMp7PIZkUlwGlJ+DlYfVN/ioBYvEP6eUFw9J3yokjJi3HVL+xJLEc+GvDO0
QJaKu1YBwk/5XUNJYJBoLo6p79aGGFp/rgz4HYQ7xCEtXuxRVd7/wwYalWOiKtXg7dLBB93/nN1m
2iY5f1PXeakh/6qZK3HTVKm7V+zW23W935i3nb5MXUALiSEnSqiiKaNsdgRK/uuF/3mzng4ig25B
6GxcNWu5YwHSU+XttP2yzpZepQQmZxdlc8r1qZvPBmPR29/w0/6DriFDSqKjTtmIY6rGNXl0ZhrF
0dFzb5eApWMGZWXeGdmmPVT3JTUEo3YI997SyuqJYlaLQ4oEPbzmTTWhMu/+XJNwpUPPE39DYio7
/HoC/uzUlYR0vGrMh67xdhWc5GQNhqlyG2d+lUz6//LiG134TybaZQgc7VJ5LUlpV6uq7c5Vuz+e
vZ3dHmeDvz81M3iK5vt+Pz1aEIZT+UB5SpuB0mwD1ntstoVpfXfGkMm9fmTAHQHlMDys6+sacL2P
ekdPU2/Xt0/7upkwtH2l+k0VT70mn7lUBbLcDaLZKanKrkJCBnwJ5j6sqUyJ8AXb3xj8/1Q3y7Cg
dzl1UIQAAc2VGK755/bN6O5SEjmOtT3rncxX+11frUzS6EdqDc1am7QNiME47xsoCjIEl+1MuuPK
brIf56qb9eWvfaLPDsW7ah1CXSerhvCbXXfTJD2QX8cvX++ifwpkLt2m5lu3LFSv6V6X8hQpTJqe
6u4Ub8lGyo1lDoz8WZkOJaytXTfV7CgoxlstnXvazmJVORBQKBsVsrG2nnjYDKTOlH0NAj+FDfV3
VVra9Wnyo4M2c03nSMiX9/8QYp6SaFVZVu7Opqgme0/Inup/2KoxtU4bJZ2cUl89+HFyms67NuBw
0T5+M0LX9sdHB6AHZhVD5OHJQe+PDqR7zyJFond3bTlPCEG4A2k0AP2NuCKqMXyrT7cufhYrJuAV
w1pQPfZDWHYA3Oa3R6NcWkRQSHdkor/u2D8YAdcdu5o6+9CfMiulY3F7lx1vkfADALFK2B3w1O1f
zfEhPTmTETO+Sx4a7aVPvpH8ny4eF1A58OzIIbGvRcGQxKoO7Ju7a9I8SJoUfof9pD8pE4cBMdpi
Yrl4XUsoEvSZFTezjgBns0/8hgqKNts6hr3IJuwnIIRBDCrHh9rcjPtvLEiRfleiQphUASdTyTSG
9ejv+cvOoLNqbursTHs1UJSY+KiJ/bjNcFD238mlz7TSH63x69+tOfFR35cWrekqqMClOh2IX1lk
XHSvUfeWea/wC0y7XsTTtjqdZ179pJGt6z1X8J9kxmN8r9lviQmrxrCfFPmT171YR9Qq5BKUlOrZ
pG/IXPOeixTMd/lI303tSp92KdHgcpZZBxKl1+3Yz8rTXUUIKif50351GfiaxLfkNrcQiOQqku2B
G3sytDBDOE+lV4dxvlTIHLPJrmsyNv54nFoEmAb9pmm3DjjWXbcApwxuI3fe13sIZ7SZkoaAcUyj
9LVQyPnLlWnXJj+O3SJL8bwpoWGSc5k99cPZL4/2D5cEO6d4iNzTLO7tqWHhgKumCiDNhkNu4L6a
WmRTFnUVes1NTOpaW3Lx5qQeyauE38fbz/awcim7nOS10+ntrKyGE0I1X8fD0jJIK3O8+Vj/p5na
N7vtE4Xz17xe+ZP0U1UUKiRjuyK7KZ1Vl/umfph06lb/TsF+ul4FDIaSRc21jKuW7HNrDP2QObso
W2rWezw8mocVhpuBFnHLu6+FyIXo65/dYaiWDheXwSBf7Y7KqQe1VVx7F+vJNAfyOh7iaass9uST
tsrKTY6zyjQmuVncQNR6PIK5VFVLZ1w1Bacu6nxbdWt4CdVQixEl4CrGxPLu3YqzOQmRhUFZU5m9
7PWbU/VTOWDU50lglMpr1T+0xKE973nMfvV5+eqp1cY82ksLAIBTkYfUuE9j5UdbkOUJYU5znxVQ
tCsA9mNmwnjx9Th8YkIJj+L/HYbLtv5DyFe0eExPkbODY0aJSPpsNoYdZOxTC28Z7B1kWnzd4qcL
6o8Wr6a5O4zjUBSevXOrdVbvdLwpx8WpfnPN/438+6OhK/1lnJWxszpFZngd5xtlvI2stzZHBN6m
/5u1q1mqI4i8ZMxfO7/rc6JXVnNydlnj2/Zdna+LcwoV1XQkDyb/bvF+Nmka7VBwRA44luDfslYd
Ghe2RiatqhcNOSFd4uvmtlMWo44VRl5ppnwzaZrMyvV20RxXpyAAc4Ts0L+bTJyI407LrNlslZpK
MHNr579IVtaotG1uLfvuiBne3Hy9Vv6BPELVO2C3YHPz0/XcK5s72kfGYFQHb6dQpXGw/0u05n5M
j5RHFM1NWr/UwAPBsY1UN2aDkk+HQzqPC+pofnhm4p/35W2qVjfpiVDynjS6r3snjV+PCVMA1i9T
4ZgXC+6PvZMbZRrpjevsEIqRuiJ1+cREpN8s4+9auRoCrzrFNG05O0xU7NGOTI3W//5089mawqKx
MIghm4Oq++8JLtTomFkNRlUSY293DmYMmAC5Oavac6jVY2joGfXstn5zdMO02sUjvttqGcfvh2GX
12B+DMn9Kdn/15X5NyPw6eLzYGskJdkD2v66mD3dO6nan0pnpxnaVLV2DZUN3f4x9p6807KkQkGp
HwlmKO7j1xP82Zh4pgZQwoW6/OJv/GOC7VPhVJrbE+I166Vl/3c0nvQEHG1b7P+RbP3l9/Pw2XT/
0aZ9NQ92V3WNktJmS4hMNXZNQyrdAUrpKtWQyaQMcIojmKYOuLaU/fTg/ehK0ukLdXaKv2Hb/adE
TrYf2eDgHTiu1LqLLP9jAEzQnK3kcESsHbJt1/fT1qPgTzpRvA39Q1K0MwMyPtUvEtiQyE6vyeIh
KbJdwYgcnF1lfRiS4NBi0dnqWiuNSUy0hGKnwYuCGhCH2Kq2qUNm1v7t66n77JDwV9evBFbW7tPU
NWNnt1d/njHW0GinCG8/LH9ULJIr3Za+W6bzgazgjMB0X519F7iNr7vx2elYqD41DgpSHnodjrR1
ZUztDFEd9TjAIVEuzANJ/a8HHR9Z7fwXV9XrQSFpxT1Pvfb94MZ3pZfPe+o91IrSjPPtfoBc53R7
Ksqnkgo4ypDSXbQv145eTjSduk7P+g7nQpcT1LVk+7PXVzInsvbmYNioTiW9cVprZvYJyYHWXOmV
GXppUnTPKRW/OFzPTXh6Hztq/TPDPw6Kn1cUAambCDATtmSV6j+1fnPS41lx/OYU9vkUE+RFLqB4
EVp/r04v0g19tBNnNw7brnp0EMAHLVmd93Alp/3EKldurlLEoQXJMEzTvAxG9bi2YAL+epI/8wxx
Sv5/HbmWnee2zUu3wEbOaj817veki8avlUrtrOdNnHE2JO3kSBeifT618NDk2je+qc8nzAHMRVAX
wKG+2qha4xRp3GHNtmdn1tkRWIfarEjzdR0p0wqIq3I8PRtWsyyLIygz9Cc6YZy41JZ4Z3UbawzZ
6M1Gs5+quJPi0Zgo5TipXZAKSAwm4eCbIfvMnvD+6PDV9vSUfZ0aLissibqpbAZ1XLIr+/pWtUe4
JNHhiR/HyzM1Q980/ZkBih6h6kOQUWzzKlBag1KfGrVp7yyQe/IBhKvjzsszvyzTySEvfyiVNk1w
IDQE78/KMHFzqHkBwhpaEpQIYTPOKMfT4utuXchc/9lzVJEbcJtrwmTy92pOaqsfWgWBlZ3BldP0
WXo2FiM5HoM+zMxliW/1kKRTau88bICzSqWSTZSb1CQNysa2P2/Soxmm1KZmeuxr4Og05fzQ46rv
4aZt7noTYCHjNYbrQTPUWR5psDMp/cy10/8Upe4mfVtN0/i84mS29A7WjVrMqQxLSp8jZlO8fv24
pAL8K2MoYoS4WjfBNAer5u/n3adV2WjVHhlTWpO+XjpZtSzP8ULT2bpD9OYWw2M81P3klGsbPX1K
2+HBMgboqDzqGsf31vFCjSoOLRoXumIsym3k1NsoaRe2Q7TxSMIRSBVUYKNzFL9Iu1le2QsNCJCs
hkbWbU+rZDhSMXle2drRV6KV2Q23nVrg1QX94TQ8jCfcuaUanvPSb2yweuJiZh3s3+ox8auTsokg
Y1Yb77fWHOYxwqchwy2uz6GBMmzOT+MBSDQvGPvH+JRE08HIWz9LjZvA1uuHmgyHJLUnsR2/aCPe
6mFZ1eXUU/R50ezfO6pX9HLqRC8VFYinQxaOnj61zgneVS1sbODcKu+BDL208bKp0exnVmLtzPa8
bev0eRDQqdJeafHvtj5sTOMAPNv0UA+owGxqKg+KZs/yvPrRst9lr1n4sM+RPo8jwy8Qn8f9q6c8
uyfIpCI4CA0Imd1pmVe74c6p98H54AU62HInD4bpQ/Hs2OcZpuWdPRYbm4COe6vWM33P2mJULp3h
WYwG81FL19KNIXdmWpEEJf4wBeXLXi9iErPMfNaZ654E+SwnuWm/UEEnouLtrBf8WY+Lsh+mZdDo
UCMqxTQHHuhECmW2cxttyskMFkpcPqk1LfYE+wuQ6vLe1w5kzWNjqAkGFGaS+2Tk7o+uoFoyH0yg
xrp62zhAbuS3jvgNm30ARQd4Xm0X+a5BaqR33il5t32wsruziaezgGaDctIqcyaHMdmaWRKCLeof
DIvqTmPO6cmduElfTNKYzPKj9Y3v4jN9g2HGWdMh1YdMqysJpijRYWwbi8NY7Qggmalvzi1V7oxR
T31S+6TFd8PhtiimtZqGjX74xi787FiGU1EjzwjVS324/vfe1RKQu0FOsHc46rN1k9+M5UapyIhI
3j1sqOOeOl/I56nTPZcD++I1A7rJIfu5PSzTSChG6u+6JE1eiU8ovQHH9nDKmqZ+ZTenSl00lR3b
u0xhk1SzHK+1Vy4lGIKNMtrZTEkWBZTNZO59FwP5xGYHRQUTmWiWgUC7Et1V1xKHLDmfHDPfaqdD
NC+0jRV/Y+982gpOYWIs5FeRXfX3oNdlFXd5fOBkcF5GrOleX7rOS1JPv5bMnxx6mFny2DBXYfC+
PvT0Z712rAS5jL4gpCnedQoE0CwQgWZTIk9fN/eJNv6zuevzjlcS0dIjmktYKMqStnoLzt/wW6f9
P7ksHGYuWNMeKBIaDr+rResVpzGzDFoajpTeNNokS4fZ/sjhQ8dBrAT1eebkEJ/W0dLbr/J2U7eb
4xmq7u7nsbx1ipnZPUQRyXTRoqP+TdF9t/H86FQvlSKd9a3gui2cUVCltEVTu8sjzmzUcbkPcwLu
1Iv0QXMKD8XUftZNRHc9zrQ8DYwjCJvFNzJC7Kfr7cBRGeVqU+dKiOvvxdIeHDOv1BzfxFJxSBDw
Y/AZFoq2icpvbE/tn7rhy8BahmMQSxP3wdXCjA9u6oGMy9Y7GLvS4bSQOlOjjqifKwgXkZDldj+8
c9rC0e3ui3s5ixVKC0F72YVVDoDQkdNOfZznyRkMlNG+SwvD90hsamenJsyaMHZDN/4/nJ3XcttM
tkafCFXI4ZaZFEWZsiWHG5QchAwQOTz9WZuaOSXTLLFqxvPbEiWygUaH3Tt8a9O2wddooAD2m+d3
S8/bjRUwaI0lNigWp/6rRGTBecxi4/nUbHSKV6uesmIE4Qr0uMsT/nNqDCzt2PTDPrZRFnQo0IY7
5kRfGy4BkVqA2P7S75SXqXqItXhzStqdOywNPB1K8CtwHKI85M8HT5b3bJd3vm7NWwVfsP+LYPci
73auntwHRbcZYOCW5udS7ea4KcbeW5lYFXjvH7XWXDP99pEzbfLS3xT9vTm91Ea9QPdFG589NV9l
JntHG+NMQk8y3tcUl6dsiAa2akAZmv8Shg9G3S0j41CW91VhPeTrFslJJXlWu3US/DA1EZJsaPBP
aqLRoDoLpXNmJ4uC6jh8MpyjgtO66I11ikWbZ8OhZRJ0kfUptyyMHqIgynQ/eNU21qyHzkvvXE9/
KVOExaPkUXHHRa00hP60ZZSQ466tfLwS/gnnqleejzuAoediZlrkZbfaPi+jjWMU2NLdakyfTjkK
GzmJNZO+mNx+6d2nuflrCrqtG1B2pcKL9LJFXiQzF96vgchYB0EkMz/VubFLpt+hSvZcoS9sEIdV
g0bF48eL0rV0B0ST8IRhonr4Oy+mj3cyxqw3mvMBOGoflZyt1Die3D9yOKjRS9S6VWv99DH2GGZp
W6GGexxOL7Vygv0ZGzeW/mseMHYXWxJqDc0wL3f8qPKCvgwy+zip+bYes9mAWkJdvujeY6ZXj0nA
K8ihVO7ydmhP7vVyKRH9HXK60QxFceTvpaT23do+dbp9dJqvTpQvYm9lUStE9hSRgsAu5icHTdTx
1iO4tqG/a/ZyQz+1fdHZ3mTjVV7HKN9QUV99V+PnHNxc5D2V1t4bFpEJ6/7WCfHaDmicVZkccEu2
e3GYdgYlMb10tI8ZWVTpnZmcFm2LAFb0VBTf2micD9jcNwbctdPQ+zYvzsNOiiDr1A320SPIGFB5
6XX6SkFtzwi8WVB+Jx5o4LjCwW9U/WZ0k0XsWrOo6ufxSbuR0nHtKOoaZB6QW6Trqnn2Nrxz+2kc
aAxnYPRb6ArkzSelyGcaKcNEF/KdjkZFTIg77deiVfIUVdbM77ZRGJ0PQThC5q3Kabn8Pc6Rxdon
3p2Gan+GTGIVDegvrjMkT7zuZSjsRdo586QlHdFKNq4XYqD99tRsNcXBhrUj67aGfmf06tILvBvn
7WvW1Pt7vLCh00Dr9E6p7GNaPoTFDoUmQkPdzbypa80wb4gNEcBw/hHY44mOTiijeFBI7XXdZeP+
tPVxJWe/NmLNZL10Yk73wZyqhYWP6kA1Po2luw27Hxlr9Mfj7JpZYBMsMM8eBtu+GGaVaiWuPfnW
UWnSZaP+wSHgVI8mDm0tqbB0nj9u7tpMIjvCsBy895p7mSeRpXldjFlrHYviEHfzrrlX7F1fblIf
yV4SqYqvH7d3Nmsu1yrwaAiGGXS57lw4FbKMi8mCgqMwxmvy2fJfitO6KRv2+aVTPjc5p7pb2SBX
NwvR2COZiA3DvjwNjUOalEWf28c2+TyiEGJDfU6fLYrZOISxRXjVHzlQBw9BajG0N3azM9K1Kvt3
U+4M0mQ+7oVrJjVROqnDgQhMrtjfC7ahDEFup5V19L1uXQTN3CLHwQhYWnDy3Vimzwlnlz3OzoBl
jSi7bjsXi6Xb2XocxTSm9xR/ETPKTuUyxLwdzO576sTLsv9V2O0yNuJvLuUCE6kZHgSF/puxmPC9
W+SnlU06L06/jG9tcRfRc9QB2Ao0coa/aixN8jVy9ZiFT1VvzvHq6v5uTNDIC0hB+jlgnZ0OWv2U
prve+qlli3H83Ix09I+Rmu1mm+HC6xNr25WownWbkgyJqtAWutMtoi022k+bzbPGdeMb1mfOu8Ws
Tuz5CQUmvlnB1ZzXQfcwFjcW2atDFQlhDaEdg/DKeRF+t8h6RRUnXYfXhtRRbDuvC+YaflZS9zjY
DV45i/U7v/308dC4aki8b1V23XetKicCFX6TW0dnOKzK8UnvNyfIAVM3r33JdnhNsRrFbfFxu+fk
jX+GCdxCg9XH1glwXbRb97U1pop5ZIKY0zFCXFGbltUY39U2OefmNI/Q4wrJvyuwhIPuR9ImREEW
bXRXITuWbU6lu0y6z6HrbcIYG9Df2Fr9OcSZbw8/7bGY6+TBegzxhvy96kTNvPO/PDEi4BbFTZAl
yYf9+x6yIi8yNztZRzf7dKrux+Qw4JRjAPr10nTuPXMR1vmNuXwtDdCVTE8VhXn2kTMd7t0D85xT
Y7o8m+MpejSaZY/qX9b3a+tULSf/2BkvfbscukeSTZZR0e0TlMcTg6Qpp/1fTBSPei7iry7Sz5d7
RxGT0BfGgXk8mfqGZxgr7RM5O+sO0bkEyYk4veM8EihoZCntXWl1i8Lt75UCf2EQ3jh0/kNS5Mwp
dE98IS7HeZIS/n4WSWcMuZo6CGuJC9sjRhrP3WjTmASIp2hRjuVSLcdZYJx22sTBiFRkf/KfjJFU
nW5eWI/iPzS8eK4ayhxLBEOWPTDbmWWCo/MoTkoz69Yj+WfIIM5u7lRXdsa/rv9io0p1RYuL1KO+
WZ/H/ovRaTM3vnPM+1o/pNgG7I4fz8BbDYqh8m4cNc2glXVlGUdypckaD537uGUDfmGxydC86xFy
+7jBa15KbtGzGSkqWfhnt8G7Fvs2Ar01aZQYt4+alc4mZ5plnMQzFxlsTZsxV7NyV7IWtxZH03gd
Nv3ixjXIMLhYdiiKMxkpROfwVF7sTkhc6ukpa0ie8A6kinoGguL2l758ioJqNZkqoadjf/pWp8eB
UKpHPl4Vrz++hiuW/V+XcGFyqVE/9KXDJcTt9tT/wKD1wluruqw8H92mPPx3Xa12htM3Pt4ei+La
eksGkjM+6tFP9EdxTXX+N6VYpX8G78/Ht3bFmnx/a8aFoVFYaNsOxYlmI7zh2VMeP3SIOdKe2R60
7sacv7Zj/tXcxR6inyazqXTcrKq6NslOC7eZfscEndg2p+4paI+nQr01gq4YU381erHon1jxlIKo
6jFQDrH9Mih3ZoxgIU1yCNa0776/LfWvLaX7ZTRrkmWhuStufbDD1ai+fNzfV+ewpboS7fZIi7oY
SlGSulPZkWXGalEW1A9x/039iWO486nVbzQGUufKqNKQfyXPTLdVzmp/jyqXAApALAKlY2V9q0Zt
oeXKNvYhsCmUFlf91iSZgnRJ2+/mnF3K2CDlFZ3K/kdjmDOn37ukrnZ+vorJUNCQ7+gJfdfjs54t
ylBbaugtjs3z2PVLPQqWozBSvIOVo6kY70uTvHfkihA9jMr0saierZAAunLQY+KXFikwVMXnAZoL
xTc5LmM1oebIiXJov0apcrDNcalF5MUke8ULNiYCloPh8Ny8uTqOy9p9oAA7QKpSi18rldwZfuHU
7618oSdsDLjXCwyysNkPebJM8XfZnYVWQzWedgZRhD4nWZSe976o4WMyaTPD1Z8H8/tJQdCkadZq
Ui+8KloM2TizqAgZhp+n7446L5V2k+uwMUqlO/ZNNs9/duqXLvXmmS6Kvk9W/ctsNv0wvtphBfpk
Z2bpIiWeFGvf8+o5LX5G+lOPuKThWttCHbedbz54rXlMHCqr7PhoD796OjYMzYUkjAa1e1DHJZOz
CZJZyjiN/O8JljNB5rB7GilP6qbi0SzyGxVD18aqRrWMHHrxJFxaCyeCr/h6W3wIaKwFe/IFu2zJ
/73nDEmH09PHM+PaSoTAOcaJLiTzs9n7bgHMNIpYJ58jGH1fBeLvNrWSdO8lCeWW//hxY1fO9N77
xi6WBLcM+zYOSqJf9b5K753sTjNn3i3kty3T63JRf9+M8ff0I6fc6cuQe0qr7WTtDUgrA+VGllRi
4C9PyVD35kOFKGeczRrbWZTDE+4cThLfC8ddnKinifPvvX5a2ArzEAWUIN8WxmqMXv2yXtZp85JT
u6GkxyQblplHMXXzNNT7nFXM6CAqFPFCw/vUe8o8YHccCgakT/obSSFjRZA+HvYuKrwxuJZ2UZC2
7PYJgDOUGh2Ux4d15O4IBazxAsyaCDZSRaYYcfrxFeJRgjjk4EY39tprR3Eq40gShNBCndql0xBT
JGhImrePvfqdLOOVklMorhb0Fq5zfV/7P2OFtKn8dzWQfIxHPb6vpmNgs3LhVTOSRW7fMIOuzQOT
vC/QknJAti4GS1L3pZZY+Jki95Bo2xRJAiRq1eiHUd6dHaenG31wbdUm30z3SJcV/6n8/N1UyAet
qzgBcsKjPLzRjidn5Q//w+R+38aFMTnoRqJFCm3Y49kb3eCu6jHuHhVEip3qYCBd9fGcu35XJAKr
OMAZxbJNv7urltSnOKtwXFENRcp4FD7e9OPcauJid3XVNu/t/O2myPOvzV+kNH98F9eMCWob/v8u
Luy0pC2bSe1oIvLusCTwhdaIVzCxKTz4uKVrC+K7li59QL4fjCrZW5aYChp5TtyQH37C2q3jR6+7
0di1BfF9YxeGAgV8ZXnqeDhDu87bu67eW0+9e6PvNEcWvMsFUUxKKjZ0jZTcy95T+/hEuh+6ZPmD
ZU4L2woWZY8DOVT2reOuQnIynGJY2+ORyseFiz2CJUxiMYc7d4EdRzrOdyag2QaADL0na1iNUzXv
e3um9v3GD5PFiKRa9913PsU+UnECDKC4+aAiI2H7w9ex8f8o6XjUnaehMmbpOK0bB5RrMTwYp5yv
ceMg4+8b7rzGS+4UXzPzT423+0SwpEaYXFGneRw/pLW/qc1ykUWPg/o9jsJ5BjVMLACb/NpY0mUr
PInI9/b9LsjUo92ouIbJHNRHysutat5MZJdMYbxU2mTunl6m7L7DI0Cxkt5i0lRExr7YPmIY0XdJ
vRhK5EP901wKjCIqQW3lh+2mczp0dvJhGUXhMiXopho+F001DAaLES21EWoTBW3yq3H1RNfOrS/o
j1q/7WHJLhsd4nrbghNr11FFWHxf1vdauw+wX9KVQ6UTauXmTEXyUlsqf1wsQyCW00HXDmLQjJ65
JXuHuOR3x1N2TXPaKmTzZ16GRBdabc20jDN9FmI0mlm5mKofjvqcej9zjfKKYuH525DEPD0xthg3
Ottbpt43p++T19xP2UuOgLkZaIuAyuSkygHE9RinJWoPv/Ki2gZ1NdMbwpV055M2LEaVxNYErdah
8ediStnN148n5NWpT3wcThdhefWyQsSJu8Zp1BpXeLZO08cy/MTUD6un1r+x4VxbxmBkWkQdSEl5
04l5t1Jq2WD0k05DYXukFc/51Bu3yjKurS7v27iY8E7d0XKG01dVWmp3qKSLHOrOHzIi2u4sReM8
KaHzmMecAa8xiC37TjIjZDSVwfjZne50LIyPe/iab9N7f1UXW61nBlFSeFyV5m5P4bLBuxwHv5wW
h8oyqpeksUUeiqq3Vr9zwf3lukR1CgEeuGf42y8MtV7JkorETvPYuUjXh2hMh2gzZFhQmL8mEoOt
gcFEjBxNfG8sdwooSCc4bU8Gwq3RxnceThQNGjkcPLIMTe2rSTcV/q/Q6maaEa26PN20+BfD3yUR
dSNz5wo192xOXkDWitrv6q/WsJYyMcf/faNPpc/+uTeTWIqnIyf1D3N16JXAY0s2jxU6SsRDu+Jh
yL4EaNVGS++H7d13FT552BP6jYSua3uK1NT8t+GLDb+z2ywLfRpmIjOQKG6idPXmpnLGx/xzfxbl
b1gVlvdPXVNspuGol5Z5LEhPTMbTfPKeQuOnRW1nND25/Y/SpGiBjIkaddImWjQcO10dTy+HSC8n
z1P51SvfRruGP+HNamRXqh9d2n7qU2Cu3lEbt2rtzeQoOPX+YiigDGQmtYOnl2wyKfy8V6fTJonD
e6/v78k0XhR+OTfjmtVoazJ5Jo55PmmpSbhQyeqMRp+V0SMb5LEbjp1PSWuvbRObXIxbp5yr7haq
m6lvoiYT7/OFd4fS5FGr44GjZT7ObP17cAKoVTxm7rMRsIa5ZFk6qyy4JSR3bW1hgydfCLkhw7uk
EPQOGaVpnvJEELcr1l72pFWPnOSQxeMwd2N4X1ss3zXmXNxjrMZR3o8J44tjUtA+xjVZQt2vKRuP
FeZA4DHPUqQSmZeYnEOQzDnRb8xkPJrmrXqGs7vs77HIcdmT8kESPeQo+7eNCw3I9MYhMI6K3sxL
znmELyPdXhAzLeyfkfc8nVBWMKpDx4RTKnMVEwXBU+D2RwIkSjduvjYkPiWUC2mjunJVc1vm1D72
7HfDg2mpSO4dSFIpCXaN1g0tjiurr4YYnDDkADVx0Lown01rtNgRSFBInAVhLDTjcaKE9Xwaz/Fl
s17bKDqebmyr/8gOkihPLNvRPapAOPRdGrrl5Lv6kHT6kelqkVFnW99PHjjdaVUWwYLgjEXWM/Ca
oKW6u388FWw+/qaP8PYCyP54OF19guQWeipMdlP/Jy9WDxuO0n6vHwvy/nSEEpL8OWjIMkzGWayY
91Hy6hsa2Jdp6RZoSsXupzFPP08kGyv9fTFupsTbWOVzGH9uKP0ywo0V+TBS2A6yu9BJ1pqxjIvH
AdJ3h8wMXqbVx3eg/7vsaho0O+dctISNffEUdW0cHD8oeYrZb+VkPibJpvJ/Ky5YFqxOUj4icxlV
LyfHu0PmbzOi9qB5dy0ELvQfih6pqOxTYhuLmkTtwAaiUxyzdthpzSO5hw6RlI+v9+rjt3RX1/BR
4mjSLrYJ1T61jRPVnGtgmRVkw1AlpzrPyGZEXb7oAZRN5rRT0yfpr1r9E5FfHhenhUa1txreKpa/
Eq2j+zjsc7Ii5YFh8PcUPuWBW3VqrB9PKJDny5DghoK5nrmoZoF6dkuB5lBfXf0hCXIxkEjW9Vsv
8fbjNH250TXS1uVyQtSD2CEFJWRrX5gllFZkloKtcawqcxmSSN+aCla6Qbx8uksmb0/0XHMOPYhP
ayJ5jcgMwcPAwctDdKYvm2VAFuGNi/rXnqCDbM/EJYKSDhbT3x3E5BgizyGTyDOeVRTsy52J02hg
hDeglVrlnoRzWHdkxw7Pan0jje5sZP/TJaSA4CFis/8nhGkFYTvpVqMfWyoojExfRaSow8/y7fDQ
+dN6MqxNNXwmWrMKKMqzPBQeHGDpFpAohGk5gOFSzfpoWVCDggNt4em/enA90fRC6Ppbb80bS38w
m3ZZe6g3Z5sI/9lAZLFId6ew25vVNMtP4bYjuF/N09ADdnRaZ9aj46rz2vrThWQceBiR1h+XdNlW
/VTF2zCyZwPmYteD36zmFQepvu+o3XmtQcXFpUF/uTPd3bb2q6YWSyoS9IG0uF1MEVE8oU4xHTuq
G0kQrPN0VxMi7asdv5UgDM1ZeIYCjlqi/evpm8qbRRnVKAxVpXgwScTAfXVjlby6U1jUk5L7QNII
CWZ/jwEj8MOT5pz0o1k+D328MDw4s8Nakim7H2TO2/X6BI0Xm/bG4PvXtIDerpGJJEUCFMpdDD6j
OKVkDiuaJCHoAwFQuKPjK0Ius9CA3kJdqxI8kJ3jxi9a96PNkTazJ16L14PzKWoPlnLjiq5uGIhq
UdjuUU2Bh/DvrpiUE6nBsaERI23IEm9mXtbNB8qby2jloBeiF7PeuC8LY73V8nw+1sAnqFFpAXh1
ZKYQ9V6H3rgIym+WVS1ab1tUMMOmH5a1iMvHJn8ka2AAuxLyIBvthttH/C0Xs0kn6UkTHB1b/uUC
U3eWU53GjotXcScQcyiX5HZN6j0jzeIq6bGPH+DZHPunRTLaySajzBRD4+/uMqo2V82u0MhDXCv1
okensP/WGPtIvS+tHTc5KfksQC3T3tbU5EQri4XFqSlYPd2raL02D1rIYeveDxl4z3H8JRlJ1zq4
1CjnpFQse+VPnS7baVeQ88lv9PmEg2TZ27/1/rMOk6x3UfeKvprVfakv7R44k0YFUZXPbCuaG4FB
sv/nKlllWjLjHmZSLu1Fvz1yH20gSNPOAZ98r3XfdVzj6Z7EpbbbFcOrScipW3PSqUl3Ltobo+yK
JY/L9F23XTjOvMzsnKmONdy1c8d7Kixl1qXHst1Q0dVpPwKqeIxb1SrXtkLdQMASuxKHHX7bv5+V
TlWzn+aJKllxKSlWagEmPloySHIbCYmcAGr+y8Y1SZmEWu1q9HByH9nu9vnjQXP2+V8OGov/oZVH
Eo1hXsz6OEh6r4ipzi2HfOZn/iyNHgMFNqivP6vDC3bjqPlPVSiJeQ9FUJFx784QpEC1KT/URbro
TsE2QdEyudMocP746q5ELOTgSW43RRqWRsji727qxiGbbIeyz8j97GpUranR13ggmEOUUSaVgTTL
9KSNlC12/mrQqSSmILs2KZRQ3YVWOnO9DLcBPsOPL8yUo89lt0GS5Bmato71cHFhE7HCxsqo0M3Q
9FvCTx/0PYHZEJdctSgJ5G3iYmYftV/pp+5T9iN+aO5yZpBx0NR5Wy4alKfthY0eaPWabKMvGOLz
eMmG0wttz9yMDfbh8mnz8VVfWZIEf0kSG9VxBofWv3vT94c6pdyTI1S9jOs1klQLL9qE+j1lXz6V
abXx8nGD5+TOi276q8WLFdwqT23c4SE51lA9sJ3c6o+vPGrmHfVSWk+U7ZjZT3EYLI1bB+Vrtvpf
TV88IVOJW/NU0jS2VM2G2U/4v6dpi+d/PiTfTwEOtyDbJYp+GKx73xt2X53hR+RgTvAbGd5YX4mW
aWCschtBDdIIpPY6IlmU4LHHrje1/0MOHTISFOixfjsqObMXe/9Y4U5yi8g8xg2csN++oj50xa8Q
Uzk6OhRnZi7iW8TFbzwlsXUvn5KIWFgmGidYnhfNRkNZWlmjG5IXXJfPKDrnd56FW+XAybknATN6
jOwlen72jWPxFZPDeN+wOCDeeWPzsIm8kiPz0SLeEIkUaVg+Z1LEfExvJcjcakvOdu/bqrMyjllq
jo1y39mv7F9kPY8UMEny262axyunC0L74heyOYITb/27MWUYKiXuye7CIiaTrMJDgnFpDPfFcGMB
vzan8UOZDoB1cbFetFRFvRVHHV2oxhueGcnMSfHIrMZe5HSZjjfSPM/Vmv+MFfQOzzljInn6953p
dVV2jj4Yx8F/StJoRWxrq0f5qiqOXjMbx2SToAAg4yZXeZpAa/lvNAYUkJ7i6dhX6n1rRoso61dO
EO+MW8VA1/rDxS9qGOQA/RtJGLrYcxB7MI918jXqfticSmRbwG6l4Le3q0Xo3XgC51l52SV4dgDI
o6orVZR/d0npqxQRT424AkP41MepDTZTSZit6T/Vrr8L3eG1TNM7tcxnGakxSUihh67henqpi6No
ONg9dJrTMFNzdCkU79Gr4xdlBMnWq6uEY8bH8/2aXW14GB7oVkoYxLqYCoVnp0ZqV8ZbunE0V2M8
8vhkGs066BjVhQZRrqyB+VbRU0jxR2PhVMVKKZUILkMzb/Gml46zGlsQJt1LQv6F7+80944T5Bzn
XblwrZqrh2makLxcRTujd1aDAs7141u5ZrzhSGCtJAlLZNgvN5iYvCXf5FbIng/0ewe5YRhqSOyQ
reolz+xo2a25fWWE0aQs0LiwqB+9mHH92Fm+leUsJM66cn9yME4YZON4wCmVT+v6VmjXuLI8m8RO
DBEEwZWjXtj1lp3GauG72jEg/XLEPUYxfo7CIAihPvjWec1B5A/CiICIHkVIFdgL0p7D/M4i8OhR
pu/ATUV/JuSBoXBtWvO6OSFFo7yS0a60P1j/yT1BS6IF0u6jBZBN3vfaxGzq54OV31dlecvmlj66
mDLsczw1XEEqYtQXC3/v9n3rkyl9zADX50q9tYBvlEFyJP14ICPMs6q7wO53DgGFhkHX3yZx/BOY
El1eDHDEFCnmMvnm72nb6ibSFe1ZvV80uX24o6JGLnrk3aqG2AZOFTSDKVroZzytvjN+CeXhDRMh
BAn3+KaYPq3qdOYfg4OwOgTB4QF8AFd2BnIIvUN+LQWGh06tBz/2tE1Rv9jbqFUCt+W4TQvChsXJ
E35Buh7+g0C1D8qD/DSHsQAO4vD2b/jprIi+T7/kXIG8KuSPqeDzRCw972Ynvg8emz3EcPnSX0eP
2QHB/19Ikx2iRyLJv+RNCAxu+W3vgUr5dbX3j0LEGF+JvMn7yQRfn8ABmDv1VZqUF82d8lC8SHPh
p/EVWXYuSz4pO5h8hPxOw2e66+TgklrLF2c0RkCfxPQJvQDjipsT5IVgTISZAQQl4sUTSUigMqST
3npCmJLyluCAAIb8IDpI58sbaWcv167iuuYmpHNtFP7p8F23QPGBrn9DBws6BRgxIhvoMPAkpWVB
CII0KaBV5lv6P+LS+U4gICp3lNCdlFI+CDFYiMZnmO9WeQDNbvyShyuf+dYemFx06+Wq5QYdsMMy
Tvxj/ypvE6yx3AupDRB4tyaI7PNdS4dJR0rvVGfAsTwIfdfyLrlCIYjQHbxF7kh+W3mAxkByG+XB
qOTzOp8riJATn2fzjvFVPrHaK5yBzkL68vDz7YDIBO/PDu76h7YS8IFwpuSNQpuRP29PTF4VOX65
lbfB7T3IhaTb/3SSyUPje7l1hPrBL8tDEVpKyqXJBckDkE4FccLXbyBQrl/uQEa29BKzQ35Hbo2H
Lw9cfir3KY1CAjj/EBw0exBElP/AHqWHgT1+EpBo8UJjFD2dx5fcB62i8Xx+n9AKpB3B48DgoM9k
yrWv9CJtvDXrUyHCw5YBIZ0r136ewOtpJV3MUN0TaBaSi72WDhB2dQ47Qp6KsJxpbk2qL6sDYGh+
xjjmk2Uu0xL5L1wPFafyk3Q7hnBfBJ4hdGfuVrDMPpBjfsYVhowNIYUIDeCNgBACrZa1x/0h1zus
ZJwJI1s+K96698IOAEPNV9IuncPtrl3g0kKiaQBPNgIQOF+YACRdsAnpb5nGMt8F0qIuow3QiwWm
16O+C17kzvVlsCPZZ/EGJtSRSVmEALSCHZSGM2rUARoqxEYyZc/EBYHeVfBKhDQjYDn9M3sdbIvT
GW2abyZotfZvYT+a4AjP/wJrq+4Ecio4UmE3vAEW394lYDdBJgrWTZg2gmrA0wRtU4CO8bqCiAL3
RV6FwSC8NkHIyCsCkREMo1wZ+DVAdNa6/SZAEkFhOvfye8AENdAc3tr91e5BO+ig8wSKN0HIOYEf
VO7tB1qHbSqIPxeipvAAraPgORCXAlwSg0zLYLJnq+EpXlZcT/6j+GzCP4qXeKPWZERCai8W4Sbc
ADRYGTuh6xTbqAOQqPHluII8IZg2gbaVwNsEjFfuhcfjPhT8K3g8+bmxbl4F6kbdK70rr8s7+lV4
wHTuRjCIgmCcdnAAAcC90X8mmCPhQd6fbMPDuLJ/hbAqyn38IkhFa53yr0OrAnRCGfPFoZ03Lsnw
2tEaDAuSrvYqFyx9JP8KTY4rFigf7+Fz3/4YEIU0FkoAjVv1/ARQMixopFue70F+v19Jf/MmGRzy
yIRIKLTB+CCkIeQM9ukhPyjrcTE9l9uCP6cXa+etHWKtPGW+4D/5UPkblPHujKA6yCsCB5Q+lDuR
e+M+zhSp8ZeMQgEKypPPvr3xHJVnATYKKBB4mg03UL4UEKXwdnmRYeqvenLO4IgAUITLgoLRmfGB
PJFAWmRwYVmF9B93VS2adPZfTKVcaQaFqNzWcImseXEeCST9r0ku30PPWwtTT0hDAiJ1ttTWzh3p
EK4n/SqXEQGUFBqMXHENnK/9dVqmrwKVlDmm0XHVqw2oUe5L2JL1Pj74D/JfyMMRvBZwE0hIQp8h
FsK/Ok9E/sgDhESyEPBOuLFXylp4SfLzcXGm8rxNWm5pz6CSvhTeEP/t5D3tF3VhQzLRliZ0m3YP
membDIuEB5Vt6QIZXDmDCNQlE1UGE0O0X6hwmsptue33byQUIatMfEb0W9VnOe3Ks5Zh6azjw5Ay
bLx1yssCDnp75uoq+iTDI9vKYGSYvMidCr2KUcfIehtdMjO4ln33+jabhLojRJe3UYPu93lICRBR
+kI+2djZsF4MWiHdctfCdmkBK1m7UdhX5jeHl2XKqiv/QT5MRrOxs/iq2BqvdNuiWOTCj4aDRgAk
xT2nQ5zKD8MSKgxjozijGN/WJ5WZWsun83xqXhfYlTC4hBvz3/HJygMg4fyQ1c+ydMniKYuOv1Lh
9A6PE68Jc1QGyxuJ1ntqWXyp7mVJFXqz0KSbu+Y/CB/BdDV3w90bqEtQiBoMHmOTLMujufRgbnes
8QJ3EsxRshGo0RuCymVZhyp2AtdGUYigtkLkBITXpC2bx4ZhnXH32apapz/Mn+Mm3CGzvs7XIwue
LHsePKd03d71MLbqTQy4TWhb3hm0JbDkNxqvsbV+C0ZSuJEtXBu47gAja7g25Z3w1MCpPyEUZsFr
v3Ek1MzLA9ObZU8IhHgWTu3LvBVviCKrVXNhH4V783hmDLHzBo9YUDsXgxhAOd/Ljmzv0i8UwEA2
EzaRELqyZbsO7vi9o8U+Le9tVuPOfZK/jQd1LXQv+4fwoWX/FqKPcIvHnfc5Zmd/s0SwVAQu1+wb
dmOsaKwusYHFbhVb2ViFvy2Y6ILf6vaCQxK2X/FqPRg0KdQl9956kC0fCxurSn3F/mywNKxfbN+P
mFiyg2vf/KOxomxkU96fL/7orOBG/hb7ON2LQSHmrpiJgnAnFw5Kco/lIKbF25nEXTdABFuQUAID
hOC0EGtQTMtmnzCW5I+F7SjXfDofNeR9YlCJIZJzbdw2tyy4QWMlqOrpi6DijAX40rWxSfk7WeYL
8p5Xya6ma4ud9TNb9o/OKge35QAfww6hDd6zElNVzCPg29NshDQvoKkWTFb5RhYFihTfe7/TdfbT
2bY/lS0Z/NUfcyObs4zQCvOBcDF0rWwl3DFBMLVba64tx4UsOTLndRZNcy/b+ng3MpLjtYxdXN/y
j/AHZYir7Ov5D/kwlUFe/0zvSRJO14RfhHYay1BmQBfgUD3YbmJweTC+sf8x+OTYgLUbHTjKceCz
+ct6kBlxZy2ERI54bbDIvwlAnJkAjVQYYGe6IKOk4pTDCJnmMlI5HmKJCqFQrGSXw6Wcdc6HvPP5
QM4YYmKe9owHTmH8+vlLg/rRnfJZbHa5GDnniLWMUxezUsahjB3GxNZYCIzOhVPfbDhts00J3P7E
LinILgGFVaw2zRsiUpYMwi9so1hP34RbJ4uZ2E6y30L4gvcX3cuvN/CqBz42+tNtwhUvn36+wezd
38F9dW6PqhfY3MKyZswxSjTGWbYT5Fq+Kn9wRF7pfxAE4+eyxlWb05330u1YK1kf5Y9s9ULordky
BTwuNN1u568yrjq6j8SAvXO33aaDTFYyDgVkqPG3RmsyyeunCTWtWXHPJTSzAa62IA8DSGbZvXJo
zu91t/53dwtKRkiGpIbwG7DNUubb8JsKoK/apl47K9JW1/5r/r35ZCxktTWXjPSlynyUr4xF87th
LnEuZ07LjJSZ8/YE5LylM7StLYN5k96TXcD41TftZ8EZMuw2JaMGZTJmxHlwcV4TpKfMLoEx5qsT
n6+z0ss1MbcADEa7tzvFScdeMEFnS/npJNdN4Hc3bMjfj2f0yb3cekoPxw/Zn+ncPwlsce2rv03+
+IwIHjeGlmyvmDntrMA6+C/zTjb07lVsrwD0PODnNbX2QOMFn53sC3ZygdyZq3arL/AUfi4WFjy0
fFl/crGWKW5c5UvqbWF/orECCC/lu2xVrKrjsFYX2DBYLWKMZtvoU4FtIXus0L3FpBQ7CSuYK0D0
FRqkMNjY5QG0i2UvI9Hfq/DMz+x5mKcyQBLsx2o5vAoO+4xrZ1P9P8LOdDl1LdnWT6QIRCf4qw7R
mcZgsP8o3IJEI5AAIZ7+fEM6dc8uV921gu21bYNBzZyZI0eOzLwwg9GiLKyc3A6o5i1uXjmQVAeG
LaHwT8enHy4z+X4dl2a9tXlo7uTBx0nytfeACv5pSecwHOSptx3UhjvegO64+qEIatiZU6/9Uf/A
n/J25Zu6NxCGvKxOPqK9h3/pVYaselHMJxBp+KfZhUVRfVo+4Xrxyrp7nrbeW855qgGLOiIhk4TJ
c+hrcN63J34e1VxhvxYAR/MKz1NNv6uD6YSN9uDqAtxW/cT1ZT5o/VOIpb6ufyp00UQ9IVVttAdX
n79lMQjXaKx0eU3fbsB7bUJCR11mmQP9QVyArfVDFR0qvtswZ5YyB7Y+k+yxDxUAkUXRwHoL66H5
tJvxrjQLCRuNgYLDx/DcUyz6wEjdhoooZVvaWpzElDJQ/KacNBoxZ7C5qPfrC+ASEd3UeIG7FpDP
/PpCEayOR0etyPDKtTn4NTZY5WoNXw/G0jDUkDoQEPyZrXfFExj9IMIJbAeVb6lxH+VVNB96P74G
iB2s/mYiGHTl3a56DPd4ka1n7gS6hcUfL0LWm1fd7gPbW2+w82/LtEcpZvnQ25I+H2wHp/ERGLVn
ZikAa1y+89iiH/XQ0Ezq72Ov9qHp3caUyVYss3pwwdMloDZuOn5vH1ycy7zDaFSTpcDG8+vDgy/r
con/RruXLdX+SeD+hli/ePfwbNYa9+J0X+zhUypahP5U0GqYNZkrsTuwYePD3m49IyP5ufgVZKJD
H/NQUzeCkWy4Jrf6MG47F4DYJpBdM92QW87YE5aHfJAWTYRta3onP/Y3zFhv90UcKOjcLDY3u/is
4gViYA3I3T4Z4zNg/PiigEGhIw0ey9BXIQQvxVR0xzIo188HU9JB3aUTw/PhA6NevJKP0idDOwz2
3LAd11DBnZaFHq3FcW0ESbBb0UG6d/xMWT6P1zMD1bv9iIWl7R+DP44ABWDCX2d7onr+xZ7/vvi/
MhAn43SkhS+TXEUAadapvkQ2yc3E/Obm6yfNPRXNJ1pOv6VHGZjqOng8/+9AY4AhHFzfdAFq3xm7
rdxr7DaBgeunxjhr1xhLtve6hlWVp69xyShAwjLI5gsBaAcDHxkQG5WRdDnwmdvXZWYnLSVx8CeA
oBng4N1T6a7Y0Twi7LEYE+b29rSIZRpTnJ8eW4+SL3ZMxbxo5+iinghDNB9aXxrlThnZmeurofO6
P4ZfQJX9OZwolRx/WukKNv6RN94fDeuxi7jYYtkYgjeKR4l39sbXkqMTmKfRP454B8tFFA4n0h0/
BscfWZ9Y5MGWodZW/89HVQ7g+9NR/UrZd+O0m58P7L+it/uRIUsZcnwODkPwZLBfa8yoFgdk4eGn
JAchbSF5Bw1XkQ6gHKh1Aqrk38CvYdYTULj2rsB1EzgAaADFtbGpLa82qeF1xf3cYRYEp2swBg+v
GG1Tm+6SOKVr//4u1keg4I5bqKY9J5y50Lj2wZ/PHknCf9kBqgYgC9euIXr9lT+ybts47HYSdsAb
wY0XE4URiwFyRX62mEytVS9StmL82z1jUvvJfkQ/KwtwWmtDW32jX4W12N4S9ZemneBW4EvLKWVB
KQasEecJvsmEKewRItdeC5fbkubVbxRFNtwIGBX2L8PduOuVEBTPF/UEscs1P0zhWOX5UmCtvJmM
nMB3/UveTYC7fH58Czaa2O7HqxbetPUAq9A2FQBnggG14BQ/djjVI3N4D1gr/bkcYfUGJO9wqgB2
uAQTyhPf3LIbbxXLhCEcRfBmd4Y6QlDCe+im4vBwY8QksmoxF+cKkNFl0cU5fecKhXi+7Smm11Dh
glBYTlPfp5/tNyMwn3XBGouOR+lWfwfWaYgOgu8HOZXe0GvDR4mK0vzeB0hCVsTsKa44BrWvrEQN
Qh4VJ9xdMjgebFnFGEIRIe5A+ODO9/ppTwBZ826jGu7hRAhahZ8moYSYIs32tQYG9sUamHx2w7vN
hUeFO2Vp5GcR8rwqODb88GG3+nps+RUxqGb3agBvlyBNjF7qd3nVn5dy57eQTLb8nyv5Vy5+n53u
9aTBStZK02otBmfWqTa0PrMKAvJBuq7wiS69VqHCCWUttSYVjMvjmi7sBQ+KXLg+WhKnD42QpxYU
x6lgb1euKaGhYmL29rmbevVPEcUi8vRvly9xYKI5gY8AX0XS3Mm/7GD6uP1lB0tB8w+z2tq24uaZ
NvCLPYHonuPT10P0VS9fVtO3ZVUb5TJvQEIoiFXIpHAIM4yJC5eaHE2kTHKrAfWhFJfCXvJOXCEm
LDNYW5zBLHTi7ys3UZeKeNw/ukRvSxk9ET4Pvtdg9p2cnp8yMxqQCFyUFdOGoYMy1K1sm7ht0Xxi
CwWeO2uBbNqguiWR6otXbPOluEmBSWetgKbltJy911zpSsoaCibmYMicffbnxVQKov/NK1hUltKT
how22heq9v79oj5a5yJjQuRlQS5rVHiUdGPuUD4PjelxEI/aSyirGRlgcNosfLv7D+gnppz7rVUj
uHxEZ7vrrKLe9jnptV+jcWN+XGnKhZ0Owy+aQHRoqks2pXD3T9dpOmvN9sOr3/Ev4+gZkDt54LIt
N8GO7HuNu31ydpPOE2Jt6znxoGr+fKr/oUOil+K/neovDLTd0a3ytN1cF4UTsgJqXmZ/I0axPyHH
7NylsNYht2Bv3I0fOn+b0vcfE2X06W3aSHQYbEPFxm+pdYfJJ8121M0WzP+YnqZIZ7NlIzitug4F
rQS+fLhTBPr/1S2G27HhNvqdv+i90ef+tz3UVFv9Gk0Sa7+bWRS022dK4162w8J/i3eRPcQ9gEkg
8Ug9kpgWPIT3AY4Lp9d72c/GctM1/OdnvXfdOggelKOUD4MWElnBy4xAvCbvoKxuPjita2wpAYl6
T4CiJEExRWbfCAwEBEe23LafrrXxHl8JnJb8yHko81lj14kzrNLlD1/8E4wmLlTOM1yK6kt9Gqwe
CBK6cGr7teye9RWtDPg1ZWThv5iWfvEVRlz8zkyZdn1VGVU5IOhk2ehlUlrpbJCCgCk1/glJWFMy
wyVgZAvvUDkp0W+K+bAOwEaWJxdnE2yCsLQfJLjfa2DocByWGVdyvxIuKOuthHA4VoJZvKxS72JL
ObzS9ByeRC8r02riq0mgsvcNbIaCV1jaHu2TYOPFxB+xPPSK/jzB3ZhAMsGvO04wIqrBhkx2BOiP
wYN0z66frQ0cd4MIGzi5J9fMs0oF6aFZ91Vic9NPPgXP81fLs5VvFRgAGozvEFU7r+1ASGFn9xCx
iqtphz2A3gKjCJ/Eq/s8AlPwZ2UegqBdVs8CwB/gy45lFqGFiTVdQSuxiNxt4p5tmRUowLdySeSa
yTE04HXbTgprnI5ak/ZS6bDUvw6oK2IVitQtKOrhntCL0TaGCT42WlWQw/iyoMOo7+4gDYETZ1sf
cWrZd/J9yRzIqbEi/vorvm1YvDaJRCzvMT8CfBSDtIlQoAMhAHXu0Vi+MGVHQCrOGEIMySiMm2P2
IaQh0XYg4QOlVf2OnEbJiqYw9M0yrR+PukHHu0ICFEFMBkTnSM99IMHFd29+540VWN7I1gpJMHuv
09948zuX/FbmYQSza0tBbD6EnAysY3nZRWwIxyW9KGjwbJWjafnXueJfZWjiEtFVnKTFDRIRkvFq
rbHOQMx6wh0RwMU5uueZcj534LpupbJHJerz2xiD3Tej08p0vBZE8wt6ZFjml/z7DNVaf/teJRSV
5lOGT57rRNzcgBDKRuc6+brjU2ugTKESeUoVXZVXP7D+aPrRIXWmFNoDIRrKCT9aCDoY5KT1nbLh
Jn+rVxzIVLYGNI9V8tTiFxlhkrJtBxJ8yg/yiVV+WXlM4TYdmEIKLXWlyZSvTQn6xU7tSURWeXQ9
y7hLrfvmQrsMOFmehf5Q4NIiUJVEgKzl4O4BAn/0vZLIKdnIUY5qQO9ZuezHj86QNKVOuEopikko
Txw/bnodyBuFoTHEpbCt6WX9zSvgFoUrpIuShopiGWUgqk6vLKlAOAEGLUDINaHqmmQgNq8iSE9z
CLySnquCX5GAhLy8xblMLuvN6EMmtvHiwJmSbRZHKA6w27YZnV2mJPExHAlPDmCleFj97leLPJvo
KIU4gkDKMig+3va0oq1+xUKKSNRn6bCvfKeEtt5cz9K2hAHzXjH/s9cux6P8G0AR2v2Hx/qFdrP0
QZ+iC6jPCMKl8m9yDnIaSvukmBPzWSZCqa+4n+BoZLkl18H8smkyzJ3WRQE3UWXSTX4+/uT+hRt9
8oyl7F7TTT5TjKnSp1oE5IU57b+Brc5/9740LKH4H+n8b403be/2Rr1eel88U4FBw424u5Lu3EBG
75xpC3t0n6O1XLOG5yQpgug7BZPfgyOGVbGMDIGI+pgEbjY+updSjCRWYY8qBWvGCrdYOLrJ+3IZ
7b1Tr8kYFZBkDrNgvipYtUhLiekTdZh8tPqiMbFVS8OXaf1b0GKWhc7/eR//79x/kSI3s9u+3kMy
rIq/Mf1vSise+w8/sSU3wsHB9IhDUIpHvsYMTsDuupfN76QclXxifiqX6zwT7ofiK+F1jnlgWWN0
d+xE0XeIMTzK99jgD64jDopXikveDNoO6RdXXpteKaK4FB4Qhj8pMi3mba/FNTlD8qJg9Fp+FCBA
/jrgCBUxS5SE8AYpxYOCKzt+r9aV3KygP7l62UTMDFIPcC17rAmv2oRtrR6x9xjnkxMtkQDyWwQC
3I0u/J/y4FfuCsttLFaqCi5hqNw/b6RqPv1/3AH65lPJ06HU77coOIwpso2T7X0B9II6PXgiTROu
zI3yljIFl+AAUYKVwpRzUKN4jD2QDesHuyLPRKIJoVVrJRv+6xW8SoupBZ2EBeh1wFSKRqMf8xmG
/FNoqw4YUiiVvCCNxEl3ubeiZ8X2KaCSW0pmR1fQQawf6So3eZMrlDdWyg+YAC7BC/N9vowQo8GW
fBxgShA5QGKEX+L45dWrBF8Hd0ZbDRLGrC5fCfNKeijx4QlHqBiGbB5/acGXaNUIQqU/ylKJ4q09
C9xA7g6br2iKtflEypA4IGUgz2GR+ZSX5F+MiNKcSmOI3DReHqwWpRFIGwEvDmxZukWexwSOHFG+
vPbE/HTXElkq4BI43D3VYNKOAKG6p5VvcdwH9KyV7lPIVZbtBpsECB4IsxPjkt+VDlmYt3hvuLVS
lbCDrRN42EGCK0m3eTM/hPMBEvo3UHJdV7nhXp4rAj0KKN3jHYuX9sAkwqtUwsLLCoCFbBVHo2lA
WUhGGqy9JSjNSEJq+WYsiTZ3XF8Flvk6SFgHLOEFanIwH1nJCrFnPKHIQtSDDLQkFQg7WW+dpREc
1yLl0k9I5/LDEDdj7otSKKvXge8g0vZIjqVNVp5Wd0T3wHgRrKtu/iloL9LYEULl60M3Shag2Tce
gFzjnWF0D1srRRwa0w9FptH+VFxb+WZLtF0UVmKGq4WkZFSzvxlX/6dicFZlreQmTgzaufooxd5I
R0FKCXRIZij2TIKsBvnnTR98bNrUwvOk7r9Wo0TSZ1ZuE9pA5IBATe6ffuSRQDM40y1s0wWpjRR4
qPowKUrbyPnLm2FtlJwU3BEGk1BP0Ik5k2OtPB2ZicvbiIZN7DthAUHmSErBFjk7fYceCX42nLQ/
0TcJcDUG+gWoTG/ZIqBQoCC0dOUTpSyzeGQcm+DDrQ1BJ42EHpUekA4ca1k76ig9Bh+CXiR0vIN4
RNKjnsDsKTGZLY5zcUSyh0pa8koQElwiWU+l0C5Nu8AcMo5HnqlDhwDID6koso94CTgZxmf7ii5I
/qsS0MXjjZ/jAPizoTzc8XszES/JS5HXZUGDLyUAwCdyd9dh58nqI+DYsnhjyDzQzrCpzJwS661p
Fkinse2daO7AQs8CntNar8eO3hGbpyhQkqQtuhJ9QAWgaOTGpGbOQVZdwhCDNIUyualSE+QFax/H
72KIHGSs44mxosS7ARSiTuMvxl5c2J9s/a9KBeqIr/v2LVK+B5YbqA1EUjCrBI8Ib2l8UxQd+q5U
+tLQdCGmHziCZRXnrEV0d5qkamXaFD624EWV0xcv23KWF6fMe3OeSkEjgi25QK36K/I20shulSb9
86mVRMkfTq2s7/kHDXg70Y6Pjmj3hag8wQIZMzkJRU2KjFtQGTJm+p6OKuwNyRZJrOKRNydgsBD3
wVVelX0GCP5bsqFslv+nQ/xFqjWO5jW/nDhEOAVZTbAO06lNJEqiSKia9Sp1hyGs8dYNdGfEj5RE
ZWGXso8evUxk/44jdGEAuwyHhHyCm6IcZMUtytZ03xToWG/YGmCIAO1n0zaWJ6+G2vo+a/G0CAJF
LDSY+uu5Vl2r/3Syv2i1+qF+S5OtkZPtEqxAhYOZkyhcrp0vqPdkTIIDENvpdxn4hldu0Nt22oR3
IO1BEK6cLbrEjw2gNgLaJZhGBeiIyUeyz8q3lkKi4PpKAhCdpcIb5UuNMp3eiu0G01OFZ0mnk6QZ
tZ/K3S4hIbsTIk0gS08pKSHopTxOHvCHbFulXCWcKXP6Q5kL6XL/vGyr9l7/cZ3g/ejtQBKq/rt1
PsV6TNlJYi2K1I9HqR9+F73NT44KXyST3Ku83JXeYFSMhFj4Sf5TaQBPo+4EiViqyhRUf6WYDweq
WonNk+i6zkzooPqK+3R7qZK7SmZVpJf2fZrYipGEwlQtUEDICEvog4mlkA9aEx3CEcqqygZ3n5Ul
EDapREh1OC85ZPgxlIvn8uD2OGXKVUpuTUcAMag/qQ5LCX094H4YkE25h/66TDHq4/SsDl7AkHOq
cm0mcZxQByqAOtmi/ej2KQCplIrSGcy1BrFL21j+Vx17a9Ky6VTEeemjVXfxr6wepaUgoFLmujph
FhpgG5UoiYATR2hNlONsUuAiRHjqb4LsveW3mFrQV8hxAOudUf3GTxI2lwQDplCPI8/QjQq66DRU
cmTXh2UTPeBfSr5A4hkk1gjOkSJBbEgxXGoJSkWB8p7SGkT9PeN4gRDpj/T7lSvXTo0xn/ojER3i
L/THO9r5YIpJrz7z6Qup7o5lyk/gRun0SuCyY+8cegxNZC9JByEmSOnZvd8IcrIWZ9ii8xhl25Df
z+CUhG9cIYV8jWDqvc6Z3gmPTUJnJRJlSESSPeb6XufDQUHs7J/OW1d2RRUe9GZECsTZCjBQdjCT
LyiTaJy9ROnCCfy/DMErUBFxJQR79Ba7vgxWspZVO/B7vVZBlTCWzlmWoPYqmH8bGp4kQSlnLsyd
+cbbY1Ang3LoQ63UP8Ul8QFcMyF6+TCh+/PR2ZQpwzqQ6xbQRUSRtNhvoX/FisqwKpK4wRYq6yVV
kLAZFCqJalE7ciQSgijuE8mqk5W2XgyWOKg7N17qhtgCZ+qIlay9SyNIbBVOJWHSUYto3BER8GHI
l4Qrdf8uPCNiQjkkuqXAdUkBz0wGQFiL31c01r+YW12RkoLdlEAV5lLp3GETQ3oLYsZi9qLZZhAN
FCRFvRq0Z5Xt1alBh3KKuuttVo3eSUi3Ol2VE6hQoCoO0MITpvzXuiX5ysnCKn+KP5Y2Rqizusys
6B8Sp6x03AwAU3IwnYnQQP1Z715fWMuQ+1/es5cyUmIFCzO3wO+y8KwOPEJ9UXtWgYXuvgp+qCvO
7TqxmA5VZynC1JQ4nfjosqh7hFa8CcuFj5ajr/vMBMXVy8e3CcFFwSHJn1WJSRr6lsG2QBqQFP0U
vWS6cNFb8hJim0lx4K7b4/vVbi/bSwUuyjBIJGGUgonWohswZEbaCeFDJf0bX2J5pcwUg4DEBAzJ
r6ESnoyRNVKmmNiYRLnoBUXGioj1kQ0srr6/kj1R5CyQhnZAgQ8OIglarv7O7OOkaDr0Kjihh7If
4tIbsMuKx4Um+T/8gd5a7HnCITMGXu99+kwUhdGcvYDWqc22ozJTg8+rCD69ARBYx7i4ovhhCsgP
1DvH1x7r9MpYjzSdPkIEAH813K3ArOPmHGiss5bL5GVgaR0DyHZqTnXZoObe+OTBgRrL4dlL/bNl
X16r9LgCRJ2BMgLmFDHdMAJMJ8Pu6PGK2Ag3/GcHjJD/v2Fii9JvyrBbKEF+obLDgUkfjUdDQAV/
9ya/hsrj+TRSMZ/AZIE4gcwOx8m4A2oAqnuSlDps5Xx0qLoFsI74MZw2Mi8hDPBCX9BOuSUyQWiT
oS+uPdonkxa1RcsrUG1IPQqu+b6gGSZtPbiiZqMP4CbowN0JtEplk5F50UMSd6UzUpLPejsxY+nw
FEhJna1L4LcUoykD2ejVPinR0U7VjlW+WcFa2KVS6ranekW8VJco8dzvrC0Idj3ELT9kMtki3UGN
WO3hIeoQtlcCuu0D70HKUuQ+xiptUah2fo7fJE36W7zy3wVqtHH/fzfnF4q8dYzakYL9HHS07V8H
Z4+O9+RMUMtQsAgmMNg3fAd8lraGqk8t1KqcQoCk4hEOP5X2Wcih3gNw79cK4ErJPCRDa9H2TiOV
P8jCyxR2vfaJu5IGx48q2hfxI9skJH2fCWvLPRAABdc7pkjkTnshE1ZXLSJTljBKKVJTxGxzcnG8
Ol5hTUEI8pYSD4uCxHviSCpbruDawso2ETVf6OBTJxBRNUINs5Sxlwgq2ZAyFpVNKeYCp9Hqb83G
Gv/RJKDUkTDL2qrTN7BGz5R/T/0zTX6Xnm5NXXLWNtlbtH3UkxJ3aOmLZu+8XT4F/roTgcJ/iZkE
uhTQyFpyD4BTD3xK5YQ40429XxWv7X78wdBlJdiaeL4TQqX8SNsIW77OZCugyC15u6G+UxggDQo9
kR+xg+scbr61VcR7S0av/SO3JdevfwVybrjWLfwhrZMVa+BnS+JYYE94Jybrpc20dxetVcUhCvpI
tUgqdfZAsq885hZL6ajswAQqHrziiXYafmNU987zFkr9Bl/b6c1VTruqpyadZrrwZR77EsSoUgnh
Rqn5xFsLT4h8YenM6ZU07o6bk//NQPj3n0pcSsssqUD0EHdSwT55zgMgQuoaQQ30yNrEEMpbl3ED
fCOQ8cDLCm7sGZu+lqbu8l7KSfz7C3VrZaDb7T0xsw38hZrks/N5e2EyECtNSnLxEWJZxJ2oTEbm
q4PfSi9u6b4WW8OOnfqbkuJYZJyYShMbffOL+bSthUy7dlOVOCgChf3nyakksHFLT40bJYzEYHzC
vx7/y53EY6WR9MF6Wl8tNC79mkXsJS5FjlN+hkHM+p8CsHPQfEqGMrk4Uv5/hsfR8fzZK/x/dIH/
2AW/ZJENchLp9tjKF+2l6rPS0aXfJIUqQKb6gBNQKfQLgMmRJQx0fNqNFZ6qXqUEdqDISrMq5qSr
5DwhsIoriidxtJ1eRHEOQVqX6nFVT4U9E+JVEjTmP7mq9qIYXHHVZS1McEIQIcVB+41Qh43WYftR
xkGh07rJN1WNdln9RQZxoIyYXOhpXekOZQrF1u4T+7ROUC/JTcnRl5iAjJ6urVaBxGzbQT2odOCq
I1ElSSWe3Y+73A6VVQuQVEVrlQ6k/IkdrwXfcEUjS6Zbbq5hgy2ADhsjInNrgkyQQPapMPkuHR9Z
9Y9SxQgoLsMJELcC/4q4bULjlhgOHBe/yKfJt6kmUgg+6neXItaVnROLmkHCyryKfAdceuLrZbKl
EjSBndo+R5umaFQmtHradUrtRv0Ev6nXie3XJ5i9ZK38YIONJ5LoQD1st7ebIs8i5Sq2VZRRtUmJ
x370moKfJdUSD6pkrZKo+RBUuRKfdCjLLbjC2+9zUGDF2542i/abaEztN8Et+o/TrW/x56WMXP6/
Apz/M+i/JK5m0g7zeFPLF7pvBaBSD0FArYRSsVPdzGPD6TDknvWjAjAF1FpQ6iqh/gsphBMLlQD4
PN/7WuvKjIAvhPgLokNVBOtLOX3FBML7ilJ0UamKGRwZQkv4Iwtdyk8/UI+McYKEeLWrfaOYngsO
BV1pVVSw0yTdGvlH+FhVfAokd79ofInIUmograW/XKr/lL2RVbbAG/VaGzfIbN9/931JXk/uj2Oz
WKRMS0x9Bq5bzxGs0MY9XQbMuWTiB52ab3TEQrz+1n6yjk432Bzcy9a9GePEHDOWrw3TYnhdHHjH
7Rje+e16tsPXCyTxhVadTiMJHi3SPsOc6WQ0bfSMYxA23SJmZoZde6Zb3OOjRlLoLSTbw/TGlUEW
YucUY+uJuSeHt/rObi5pmFvDQt8dRrfekApRGDWvfRX0Xrjal/f9oOhvls0FNyekuOO8bn7uXrdz
Exs+zXBktD/18tfW7BgUX/dH39rZxXrXpB1x70IETDbkY/PNtPf4Jxu1t16D1j/f92XUcmoTxrPf
Dq767Xsmraq3NlPijl6DIZ4k1A4uHQcfVzfueoytohMQ48y3826Lg3KipsOYz/zZfE8jfE6rbRsJ
01jG97fLnflyzISj1KUX7ZxW7LZyZ9PsJyevPs9JE8RutuoEef9BIeWm1cvpj713onfT8Dcd+hfZ
1wOTMJx9bm9Hx9xhUEaOTm1+/FvTcVqdV63hf5N1jGXt0EQWfNTp/o4VokZmNEyDFvljmnlG84tr
uaeNYwwbds2j4wGo0T8dnIvbmWX0wbSLNp1Le7eNC313zHunlnc7TY4Hp/VZOK3nlq3Wjr26c5xu
X68eFYLOLhns11aDmK8YbOg+b3d+QgQL8clOiYxOwSV1N4k7jJ5oc8MYP6e56+2nYWp3XrKDm6kL
0L147l4cWohYUGclp4wIyjkPLy7COAo2hkNaEd8bdpjpyu1Wu61TT74PR8ZX2s2XA020I4poJgmz
bRnYaudK6yFJOHhD6xyYn9l7d01T53zjH0koNWB2w1k8uDjBgzzaC70nmzMGLHfccNgcPeBbtm/b
tpu+OfeN49ZWZHGwjA5OZf6VDLffeejU5u2dM2ApNT/MmG669vNwP96ZjnWyX7ie1ut+3PbvzmGU
nllCTrJgzBip9rOzf0HpU3eVU6ezdS/cOQn9RGnpa9H4nZbgdmPaeA2+2KKkaB7PFs05HGs7bI5Z
KsfP26tBm+hhszHOyePYR8O+uHe3SdzFTe2atoGt88mQHEctK9i8MAvi8L57iu7uvcFkQ/va5YVH
7ji5f3ozMGTNT3KX4GQ8PHbt26WHHLLBhEXTdYO3cHzr2o3UY35R6vJy+qIVTtFjqrC9jd31dZAN
JkXvLTbdYX5y7kjFIq++d+/+LXUn27DfWqOuvzoFwM4KuGdPO6asDU5XpgUFdzoOc/WcTm1Ae+XI
3pCjsdx9w6FdTDzavJdlUxRvuKxDOvlM0oPfwep/bS9eg8QZq+TRcK5IX5eXdhDu7PC97e2d5hi5
bbC+b6cPbkE6sRbko1K/ZQ5PtNHyL1eHxTnkBF+MoDuKx1e7+1rYzKQpPhicbE2NPiMCCvxfbu9e
w8juRYu6P90/7abRa3GxGQ/fnXJnvwPymXa0QIc1uPfOV3t/c5cb2g85A1Yo6r2N4QRdpBHk+7Zj
i9rZD7Ov3pL1p9C5fhRD6P3G9Ezn1OGFzg5UmnPoNAK4zLdfZ9pELO8pl2mIuxps9m72Rj9/4+bH
Z6+ZO/T7Z60w9ER1hYOMLtV2a+e032nlaHgRrMg4GTRWV9OfPmYdxL+9i90PR6opZIrAhZIx7zC+
Jj4rvWHfVoYzx+qBW1ctStMfR3v/2a8ZT0bXPpIOPzjZw7k3yeCHg82wDiM855/8/bDxm3c3f2dS
Z/ZEv1Z30+i1b6MIuMtQil40vF3Gp26wfcVkNMCB3eAxYfduImJfJtjMLKt/u6+uoceiuh0d7PvW
r80br9vxueMb2yGXjlk3bvYcLzPLrj2FT63X6+oxgXY/Zt5wTR3P3m6e7Z23oBU5jsas2XsXm7Ib
oJMM9itpGe6z0L6OrAFTfuh48ljF7kYu7bHaunQTryW+aTr3yI+bQRgGdGY1HAVr4de9/6E5V8x5
6pHeaQyp22cIWEbDZqfJQBXY9EudTzOnYFTLOQe32Gb+VS/B8Wj/d92fxjSq2cM9jUrHrIVs2Lj1
GR9l+kQPaezV3or5fQrFUmNAD4O4vGttvN306ruAq07bsHsXPc08ZxZF5LEYMjfO7SuK/8HWuSHU
NGyjMdrfaJTr3tzCyeYXw/EXD/vRsWtnO08cGPLx3t0N8mUyi+kxjRYvtg2iYLoTJB3kq9zT7ZQG
0y+ckWF9HSP3+NUZWOxB5kjYtXcTrXrIwPWN3eTtG5cgmY/zE/0Ey4wDgtRpPC3oUwWB7yWUQLn3
tQzOOvrpnBzjAlijTbybE4fGvmnvDqzrBuN/nVPk1lFpjPq1nRv7hnPIvXCBcz98E/OeSYMTHrSc
cJHE3ty2a0DpmkcL7QNiYlrSevezgzKxvabyYNDl9gfY39tbOtt9tRFp2wwhs8bbn9veLSaPp03s
bmv2dz9aRpR6PVzWSDi1WxghJ+IWlNXsXT/qjO52M3YfkEE3f/fNdMKwfxhvaORw8prG/Hby2lj9
Xu063izJjsTD/SqHaAndaOcy5ScO3X56se1yPxmosDYbBwVSEmR32i+7baYeTyZ3OkVn782lRUcS
iXfMUfZgHEbf6pBlyBhgg0KA2vXsZQPZBjc0bWyG4U/Dd99q6csFrmaxQ7517e04R+cxKQrnvr64
0TuG0vjMCPCbL1YrYNufh1mtnz0xC/5B+jvrN7buvulczGmrQFlzS+zdy2N6tWeUMzkMr0WScH7p
pq7RWRbO4Z2s29iChqqdnGzrbO/DC2OMJ4a/WxmvxYd1tG9NbxN6dx/buy46Tv6D1WY3Hl5OqDZt
XsCTLRoLf1ytBYoBIMbiTG5z3fBJ81GAm1guE8A6ToqFfDocXFxINziNLu5tLQ3+y3ERBflbZNmc
fu517kH+Ti/N21d2dIv383YcIg3NbIsm/M8WQxmC9o+Zzjr7oOnsHnaHyj7chCl4Ec1DsK4bzjAX
Yfep0XAKGsNdWp9cgmM/ZCjreZbGb5mHe7keesfuJE37XNZ4FJqFm/qbVTLEEDztcfoMdvBpenzs
1T9O4/qZAg9wX2d+SNzZ5vlwtJNnZNFuvrquKEpuUmxh5U5V9H6A88vtYhW5t2V4840Y5cf2+5Fz
E+vjZmaHb9EL8cnsZbOiAPqNWcQh5D/IE4nCsDkPPddYPMxhex523Y7TDJ4PLl37BdoMO6KTvkQl
/eF2M+gSyzuhs226aDlietwnPE9ElA0ur+bEkOc7OfWPHU3oP9JxPAhC02tMdx+P1/xiG6Y/i5eQ
/l+0FdkvO5mzf8suNq6qvdQyICovnIQ21a5Jx+xkdIUkmaVjBkrsJvlHnPhYvM7T4UhMiB38anyl
ZyydDbBgRp+1NuiGzwYeXKhSro8Tm3Z5km2DVZz46p6WwKfkeRgPiJeeLy038ut2bmfs0VPwc3zb
d7x0fLADJmOdxqezvXmOitFXVrMpJjkx5ZZe1IxOAZNlYHXGpaiFYrx4uP45ckCwx6hXnP0oHtyA
1sP0tXm378/xdnhbMEwDyPpOT9frD8Potv0hww8Rd+3XnZvLKilYsJm7dUIiz45nPNN6Ec463wYh
ajZmEL41r661ioBvq8cKh5rDwdZO9ulFW5rAsX71rMzu1WObJ4kO7M2j1z6PbnWnnTuPFfPDLkPL
ZyVzcWg/DpHIwOaGwwDd5EpFeL3jhah13O0qYgI0de22bc4eh+Hph4gkG2Vc2R/zEfTy0e7L6IWf
Fh0H3o36gA5lzdSjoSVlfGwjr3vBSLsdM9jc3CSfdIfMOMC41PaD/SXImHY9Yt59pzfe0xN4Crt+
9NqM8e3a2ykeg3xyYT+AiV27PfhAixvbtbbDKRwvurg1osu979KzJv4qGE09KZZFw897x8iLX/On
+rbv1s5PtReipfE1fgKENK/ejXKoDvMj/faEonU4DMYLD2oZptDZTfeowS/vxh5JKsVEXJn1fX6z
Oy7U6bST24fddPN2muzrzr5jM1Eho1Dubqcfu4v72Z5u3TBykstnjlLGcg60Fx5bD3dBN9FTcMYH
927sELeTO9Hb/HEfzb83g0vH3nznpt8K3QYfRIey9/R9h+enPUQDqNTbB+Fzc+PS/uvsGDM7T/u7
BVJZxkFei2GTNhwo0nr3ecYAONDo02aM7q6e+Ndvk76j8XFc2zhAroRlzMHayQznYD0tcHEMO752
PJbRhbAQ8hmyruNFw5p3729fa56S+k10pcXpi9k79LHdugyAuO2d+myMKOzjAQh8MHTGj52v4SHD
3rRX6aB4vvWK53BFBp6NSBRyI+X/WuBvng9AIAfLcCgc9k0TrsiSFXra5o41OdQXbcthnPqSrODy
nLuXddLBYjIvpNUJGimAYfJGUWnmtGp2fcrAjBuFQQvDa+PCMDgPl0l2BNTFqJs53SRorFITc+/U
qTwgYEvosdNx21+syez7smP1h4nfbiJVvV9stGeYRWu0+U4f7t3e7WxkseeBNez6D5c4sYdLbS8f
zyQL0T/FHtNWrt4EGiN3ktCbR8zHeLm2/Gt9dqu7bOnj1TkRssDlh54xfBhl+dtxTMS7tTuhg0HP
h/zj7u92feikMBKryB8QvUf+hvGjiXNKHPRKg6udfQDkd4p2mvvnzs62FhOMP8rWF5QsREo5IzEa
1Dn4Taza7slvBR3DtlZmyExt+zZlM99HkPa01qKfvH2Y3agM9Oa1acHY65ZjM6/d7pnvYZ0P9eqj
83R36x0yavaai62ffOPs85kR+WHzyTivuFCP0DXry/M4Prnt+pCU+OHtPGZTNOOembidi1vrvNwZ
//rKDEDDu4Ndu990P64N6HA96fKrbehm+YLeN5ftaxr53XPvw+OuEfsOozuaZMiY+IPWw/b0Asws
nDYu4Xu1+R+Wzms5dWQLw0+kKkAB6VaJnKO5URljK6Gcefrz9Z5TM3v22NggRPfqFf6QnSfVMk6O
o5GrAUVwIk7wbpki5GYLkrtQRsj7Y/dV8+6r1NLXJS8tLVoM3iI8H53+WWZzdGb2OFe0q/JGz0jR
nLbaDrKpHhWGUZWZ0P6gArU+3wZbX7nLb5IhO/mCRFIuU8cp5VmwEgqTn2u4H4/m3l19m45sHU+5
2a1Ha4nxOiCrZANHfLyVIeCPZDOfj8Y4ziAsbn/ijYJMD70N1Me1r958rEPOnmYba7QtrHZsjY1z
3DnFbxy98gnV0OPduVX/xeYdc2KMwnn9CUzxJy3mqXTojp6+avSVTH85NwtN1APdgC7CYadrNvu0
95bx+KCO10lglXaEvJW6Wj7S3q2lGQU74+PJlq7Iuloa8x5qcT2TWiunCElN2nVSMacijBZX7dHU
6+p96qT9owyc1H9G8SVQrGxrv/e9R7J5nny3NCC/EoBwnJvwzbxZkhAdD11oxb2Nw3G9z5Y4RnaH
D0oR+ALjIWU2myrGwEG3DM8e1C2nhbJDMclUSD0u44+dFab0rF/RPgS0Qyr54neT31R9vIc1J586
3UwJ+cWMRV3epiTwM3Zu4VvhIdSsLFjGB99YEzAiV15p8UyqTY5ODg8M3sc3nbkgbXQGWYpqV76l
SL2Z0Xf3T+qNSB0yu9MrlulMChpzrJMPT8cFW5zN3Nvi3PquE7fS7VQimHsw2RdqzbP8TQrro44t
WZ+/90jA+YeuilDR/iU5VAHjpqcICahOA5fxnYU0VBxKyA/BQJEPfrEdpqs0vkysXHtVSIfpJIcI
YxGURlvfsKLPrfbE+dgYiWVwtPujnVrNPabRpT6vaCF1AGjidaEhpMzQp0HXKjm1JOZ3klK1X6XN
PZYPNFY/pBsh/dXxZhzYPoHxkzhe2Ju1Pte9U00l02Wrd0uFryeWhy9hF1HlFVbHpvg47xqy7VC5
KFtTSyYaxmKO99n1w62DzAXJil+Mx6nZyGeFvzysA43L27uEUOvqFppw8yTP2YVuV1kSNfaAedW8
ocdyzO9FblGXTrYg4CS3zkwydKb5E97horjSba+Z7pR26zuh5DRHPt2ycTrWTGNXsKX20o5esmGY
j9z7zhnbv9Gcdozpou9WVelSGGZ/7XThD054bZbyCR+y+CkvTqBVvNDNZDPbV4sRCj7pgUDP/ije
tjeAnnZGxU9yVcjOmSYXZ8W/v1+c8O/CSWhPv3BlHdHKweKKTOvCJ5w/OXXiZgPFQdpmwDIpBMpr
kLrYCxG8D0ytDpFsBQvtkZiwv5H4X3tX6Vnk382b7qLudLMJieIrfxnwlr2n/rGG0CqlQ9PtEvUQ
rxTnc1Zh61p5uYta65+WdsJwvxvofAXn5qF6VkpBGbgcj5/50FtUvWrt0DiYsHd7G3PeNrpkWxSx
T6ytGxzN1NR1mzgPx5xcLabDDm1qToCC9JlXlhzsRsqeqDpaaJWTfr/TFWC6c2k2rYUz3dJ36t17
L+EBu+F4XsWNrcPxcEqKWNn8NbbJJTjBfQVvoNoZJcUYicTkOPHd3Hh00UZGkijFwWCdkFJ36yi0
JYiE6bZxpB1LLu1WwwdUR2A9ZdJokbjWeFO/vKVHhWQbKCHHtuRZ41t4iHZBvoQhwpEzATDuWRlQ
NXQ2NGOn/3yg1BpmCVe8kUz/wPnFz1SU5gHNoUxbV4GTYcJsvW+caJMvSXYNIhqKIpxUJBc0bwpm
6vmyjK3Ox/qWgYL4GPQ5+WgyJfwQjR5MvF5Fa06TreQBmCuAJSpmvJFI0ajW6fl8uGaeStedDFDX
XPqstXiVyKucpK+SN1MKjbR0ErYD3YVi3m1ljk1h1FeVv/jTmDo+XcP35+MOdMWG91zVfnF4ACaT
tgQjPoTPxOwx0Rlh5isWXbHNo+8MjCeGj0SRWrGGIMbPy5wo504587vZVDG9Zbr3q1eBg4TFt3D5
DRCVaV3jRrP2RfkMgsIzMKWwyNknTj02mVbiSQufNNpKGYFlhvdGEZtRfQuK5UheBeqi9lyAkq1n
axKpgmDSpovMIgHrYqdOmf0oCtn0L9Qc/zwF70FnAydRjNIuOu7qoEveF4lsMgzuLF6tuobe3ZuB
3E3X48YKclOKXEwmciAjNHRN5Su7VJtJv/Cu/oq99PFmkX/1+8wKglUpXTLa623UOdPoWOrALOnr
dzjTPyIfJAM9cD7FaDy11YkZMVUOBruNocHWh8Co7SF7fpRLoImW5yXUOuxSLVla0WpJfunSTSK7
paqlvzbfvU0QLe5oXzNMIpy+ESDobPR2EUSga7HGn3nF0VFPnZFnWfQ4SM3hwxiWesSXuR87uYx6
Jan7MEtTsuyTPMLsEvQc/cYu/kmW78+LafgvhYhRwhkVvZ7F+CbLAoap21K8aabOEJmEIfweZfQ4
hz0ijZeWBvfkOp6VNIx6q6Yq18emduL0o58b0YvqnMBtox2bv84tTlOQjWa9xFtZRzrdUVWzGa8n
52GfxG5wk0dOzIAJKgwROhrxmMtcOqQNyYzJ54j8VVu7+TIqk0uJQZboh+SXZDTrSR1ZHKlkNXhb
BLusn+n+S4+22l49ipIzJ/9bBrR6BU4jrBZacZhqGI0PZrLwToUwSTcBxUTYYc90LAczdwinVvdl
WPWfAjwjfJXb1t+VvW2gyjhGD9EowYckjTllTGIOreV0J2tS2gYgojH+mQf9COWFCZxijtT1e9kp
8zcNC3gY4CmGW3LS5ipkHm0nsKqjOzOctV4vfNW5WLm1HNEN6BbT78ikO7+IgAeM4dOEJ7I/paXo
Aekanj9Wd2+byxhUGtWXvkwIHbX5/s05R8wPo197lR8E/zcO7d6pcVFp1h8yAvnwBmlwLagF6dHP
IFqH5Xxf3BkJ5yUmMXZs7HwdPKuGzlticXpX54/ncIfkkXWmbG8Uu0kZh+CnfDTSrX9Gm1CZG9Pb
Uv31m0MoMliflAA3NMNYsRbGj+pHGBfuJ+Ea4fMwwJZzNWSbcHyNM8KTpe86299vo6N8+Vy6saXI
i+k+e9JuY6SZ+Gt/4gykZahp9pvPRdaoCCdvij7sGVZZ6JTAfQAh3IxNBG2BZscyBYwHIOsM3ubc
F27QHpXW/ISHcbnvPzMyhG4znD0QJEwwZ1MGEcthPZoeS1iNR6VedufYJUTQ1Evl13RCvmL5hcP0
tV/ot/rBbPXUdfeuXRqMZYOZmR+1OXNeUAORdf1E5uHVPPH60/R5Nv1tdlRmmFosffoBgJMdSgeG
t/iKB4+QKc00YlPVhyLCrbQyY9mu9nJy82rHe19G460x2r07mjJbrdj58ZEvu+qQGpaGLAqnQWv2
40Wr2zmxuB89kldS7Iy/9Fgw4Kid5PU+1iSGfyNjppABSLN3QiAn7yKj/OaAuetrigmLgXRUmWPw
/Bmz4D0w6QOWAIfYym/sQGNLuSfrJmdccpngmkY2EYHO7jE42ElHb19cxvOotioMPxAlAgFuDXcc
gMcIWQux1inL2WELBvhddGxAVCjvav2SRGhmqTJlA2T/Jk2mRCq6U02dnzGGRnMy+2mEzqE19qwE
/qvvnM8Bc9jAYkIND2q9oWEgwGDc0gJGwmuSrDMKyNcnOk/OMwo63dgV+nMEi2/MaLuCJcc2kRvi
eJm7XcMEg8hVdWQQOK3wIeVvqzRugNFtefNedXsjun9wLptiWvsFtweZvFAyPUDR1VfuGL04kf+B
By+gPR+Cg5XOix8g2uBdAACMyaG/WlwXZ+RO/ux9+yRm0lmqYZcA6so5NZ0ALtIwaSwDA3MofgId
XUB/QgrVmHm7/3BnwXzi0q/h7JX/xI9ApwboIlDcgu8AnAZrCuTHURGZzoLQklCA+o6ZgeCCa3ql
7aEQqv613/qdyYPMiyCe/g9yMzIAjIhvqCicC2ib4DL0PLUAqaoz8hqiw/tPQP5D8h15Fl0zAiVm
DOEacz3gQN58At/pMyOZJOO5fTgJkOiE57QTwhHsa7piLYJg8GwXw1f3lXTAMQUEJYQs5XFWFLaQ
bqSCBl3E7E/ihoTcPvGC5V/LpYwJkwIZy9QLWNEbeG3wFIM9IUUqcO3SQ6Dx/oMPicvGE4K6W0jP
C7DQ5+/9/Q9eCwGTFEPgaIHgebRRGbQzTDXbP5yyf4QCvb4Lz0L1XqiKCWJI9g88b2xCtFEF9QLF
WVggQjxKaAGy0P6xPoQy/D/dVTomvLpgUUxCDCCVzHxv9Xt/Vdx2W+wFGa/Zv5eKumhnyjx4z4rd
RdJtfiylTQoZqFv55UbNXtX0oqLDMZjj9hutjgqMwTn6FkCpOp21g1M6E/9YgVpkMx28evPZhuuc
nbLmSYKtz95lGayD71F4aUqef9dDnqtMA/DLuamBCFrKyK7QsSBFqGZSbKuxHZDvuLpH39YGkPxP
lu74/otWikeP/q3beFNh9zU4zT1UjpHqGoMz9O5kR0OzPVBAjsxeErxNxY7tKXJTv6puG6O5T6BP
7PYBaOixhD9qE0JIHqz+T4rnw9g2KrckyVSsorWqsZn3i3bj32kfLXVuM0EEN+h1s8D3maeho8EA
hPI+20csbBhE9XJ6GNgNuTlO7KG+Fwt8yyA4ME8zZv6Lc4jQGLYzLNya83KUEH7F+yAr4KNS6286
zMAYIO/QHTvKlq85dGkE6HrSWG+f9KTXTz15+bJle/l2WwXmwITYX0xbO7qy/fEoZs0A+4wW6kHb
qRvsUrbDforAVkNjuT0F+hewnnA9FGA0KAOOHsw76aidBT6uuwMRHc1HAkPKBs4A8LKY0M15hhua
SHpzEGg8LNm4Y11wbGKXPMXQ7HGLE+qe/MpjXLBv4RVaxfg3Ygk1C1mZhb/M04PTKFpJEaBZFUZs
5v6kdIpp78VEDqeq7XoVDEcvOR5TnNRiDMfmA9MpbdsXjgG8K9xFEKzcoCO1shs6A/0m6Tn+zci3
F4YLKF4HpHHOT14H5oH6KLK7I52M/pxzZO6wZqJDLqTfzLOv2kxBs80icpuNbKvr8Vrk0gNNz9JS
10a7bF/yWnUlqhvdDECUWoHmUE4A7qUOkotddSxM7SqvnzEnFQ3N2IqXw0Zej9mWCfnK3JiYPKpo
pg84OrgzG9SLazA9UrLU4VEZgFV4/oZRIJ7vk3X2PXbfDe5QO0n+NYxLfW6RC3CyqTW6MNsNYg4f
1YYz8Uvbm5w87BbG6MhN4gzsYGcoC9pqfmxTP/UrRvTFb7CL4Q8VsLkYinxouVgfUA4xT8KMZBlh
p87DUCwhFATsAADIDC+WsZAIgSgTuAEn4rz4pXPOXeXmZsspF9Shq69Z/SnnO9UDATB4vjB/UUMM
LYF+7hc57fAdic5ZkGqRC1/SsEKO4dEgJbmkicSh2IKMBcMNgQkNSkCaG2ObP0l7VoACtBdz3y9k
Ec45IJ0bLNwvtOJfMkqOwMMhFxulFW+gg24Flps6oF5JWyTTBca7XoFb03DMAT3ICoMjxSDrtxVd
UYEypwEuLC34uXk0tvhKXMc/7Qe05PWXQOoKZDnUN9rI4MKFupJQbaiYAgLPF3QrxlxfVBsk5Ro0
U6DpYLbFHxayeFgw3RRbX+i5+SbfLqiRwKjzFzIZpOPwz9Af7lj/XNF/PFUBElYoooR0VAk6tiis
0R9LYrLsrsEXvQ9nemOQPxfyFWi8z5ErRH5B6D2NGZNVM5If0MNQZgW+XRC7uGCE7CndZlN4i4x5
vxk92cL6oEGXSvBEQA5OIYYYt+JRPdoTjsGOdAdsDApXaIPJgJAVyu16J16X4qiYgRkQfFzBymWx
sC5W2a8Q0hcC8WLQTj9QubawwRUUpgyGYpxkbD0hviHW0v8XGpdYzIT6Mi3bf/Klhpt/Mf6fT29C
EVHc7RZlfgpuuOWIyh0nf3LGgEzoLNbsxYLJYLunNbZjefUn45Y45Y7WW4LmRXlK0cYQ603oVYxt
IfUvFB59SIwxjwvtFsH3+u9FhA7OxJkipWSF834t/CSCPb0pXtvgjv/3awJnrVxr+k/Uf3OtMIXM
mmB/iBSpjyxBOhBX3PPZiBdQxKchKAWof7nZVvBChQme9CNYozUMeZ9jfVeeGpiUmaATzAqh7CGu
RdgTIDuNuozs0sTMPVOoUYLt/AeSFpomAjItZPj/k/qHlwqk4xE+xJ39bzMJyCzlJ7JvLvgv2gs6
TNV2AcQ6ALrD2SiAPLBmwy0oMRWlkPSfmkc876AD/JN0EeIonzmNDUGCQEH5yTU5Mh3qjOby8Jtx
H4mwvJy2EPo60Ytxs0AVzkRV/Bo5E3IXFqVsDxiuI38WPxIaR4SVkLUoaBU8578gEy7/v6QvgmZR
n4IfUI/cZNo0b/E8/CPe7pRCy0SHhGf7x86QV0BcnjHxO2cxJzTfzoSjY3AXW6HdT2FmaBatE0u8
/9GF+70qUIUR02TxD2tHbBWem4e5RMLXgR64ZhVHg/XOEJC5JNtCZT2358l/MY31LRbF+xWwohfN
nzBLYzC1JHoL/LPgUUNSBpyPsiW/J7vCRwOAjiDEyDjaW/WP0FcRrGlESwDhCwe9eMuy7q5iXXUI
t3BhFfpEMpfG2j4ryCXyKb0X3d/A6+k0/0IWRvAl3iTuJofR5j/ZZPHZCyoBe+Yf4YXONxP+h4DW
Vwd1PtqIICFjrUIQ4Y9yFRucYTN2sbw9hTWhcJjJtrjjKngZIWrKwNr5rKlhW17036UtUhD5tixW
tQg43OHSas9CJUHQKEVYgeuyrI7hvD2rE3aZ7DbfAJ5YVSwz5VrywbCjwZsIwUMmi3iWvzyccXDZ
480Nf4zvJv9ujCDE8CW+ix9IW8Iwp/6BgggXAaH8c+bYPk1sQUIQ6vkTCAIoR7IjxJ4mwtL/FSxc
QZH1kKPjBHFkpFWEUJtI3Cn3BZ8KBZcHnFBy/dwUxABBAFAdHLr6o9A/hu8L7nPKM6GgRYtnNvkK
Z++nCPU0F74EMP0/bRfIA2dRYJEuFYs3HQpncgKgzljp0kJcFeRjjHRzh+KH4eWMChPT+PffGGVz
nwoDXwlanj81aPcZ2RMUaFkIv1DXYMTFUHD6yP/ELwumQUEr4i5MKWRkotYiQ0PC4SFYrQXPJTgM
ouQQNV5JfeE2wm2Mr/6M3Mr/QqTvKUKkhwbg9C+jVsFcTZ4pP9k6QxcCqsffZGxLD65gIMOe5X//
/eWg1juCq9fZ6qMir0/ISjaDfBxGvx5ut+MDuWcfzScVTzv6CtPLeDKXGak1qFP5DW6j+pcPf4qP
j4vKh3XeXz/DyyM4RkMH5sk3R/qayKT4v9mbHg7DppWwrW7z5aCSTm2kYplicUo4xM9x+JLqm5TA
mWCG2JD1V8lV7vZy5LYj29P3JSL9b9zDVVM1DiXrcmzlxMdDPzk2BzKohMRYWyR4SzxBlDAcG+Uk
VC7JHsmTwQzPsIufGPyMYU8DMpqlHgE6cyTi83TfXFR/PfmN0SP37VG/USVrBCypWAc/0+dUmVea
pVOSUHq3Tg+bMNhNx7Q2jNUUQJZnT/ylPPwoytbv5qN24f964arMb5O+teTtmLE0OMPOHCGqCNon
tlLErVq3kV5MIshRVXU2ZcJfIBu2i5rVR12EUB/4/lPr5tFnXRoHdbrccWiCsZ9Y7Wjd11a/AOti
VIuJdyIXSzblSu6PEAcKiHqezaiNjHlAYf7WslL6daDuPoZr4IKCCki/B3bjV5dWB3b5ttVbn9sp
Win+ejTM+nqVYbcdneRbxSjqkpIY2lwfOXl36TTrXOccvOoTHyd+jxHrQYcaSrIOLsWIrDzaGQj7
2KwAAwTtHWmEed/DeJlkcy+nIGNt9nlyBHF9DgEStYu63CjBZiQvPwnI15s03hNXYia9xCoqjan/
zL2fChohTf1csTTAlq+2dgKZi9clk6SgPCTfhmFOFYeZ9AYQGv/qU7rJDsJklUOoZooooA8oxFrN
VR9MbzYiy99lDBUc+Sc4j386Sz51U2uCxd+xIp0AdzADYRooN9BbfKNuhT4Q8GPUQaB/0II/xK5y
+1zaLWKVdC0SjPk6mLKX8SW9FE/mcO9Dt9PNyQ+9wU563Limkzy7Nffe+gwPGbWj18gz1UsKejCx
U9r/R99tMyudFR8bxOiLXjDprflRrcGwlWOdUJPPs3+2r+vWBZQ3cJZlZk3N080KaxpysvNWgWIU
Zh+YFema6jLTzPWFoKt4+2ts5oBfRY9WuJC0v8oq/AGYpINvs3NLuZVWaCuMF2eXeAfHQrLj0xoJ
nA00d7BF9BeFVUgHYMi3tON0IcMEAdPK4NRbqen6NaSL6Pfdsd4sfZ58DfAIhDY7XNx19J5D9vRn
0vLbM0eMbG2wcsPhrtIt5pSNXhOr+WYWMrGgWgMzLgAYBgmomewKvP2T7JLrFIB7wwkMFv69APDt
QhK1YeH3+u/npDwmYCgeY/P4zGZsK+X8fqarzlj+vFeFAAi55Qi1aUegbciG1iWsf5BKx9nMZ2yl
7cEB7MCN+mZ6yixQ4kyPJmjJQuzcgCqHYL8Pn4UHO8WSX4xZZFytNVvFZgf6wRmiR8i5l75GjirK
qOIxXgGSpdKZj5/n4qGRNhfmlQPAnVhkU/E2OgtzZW3Jr3dIBevktIuytIGKSjbDGWQBELN8n4cr
7CCySHBnb/LD8osKaDGyusJq7Y1CPcXIfAZVoTlWJnSgciffGJlwikGcgb2jLKNSHCQzk53zp+wi
3TJnmtkyZX7DBKmc4PvmnUzFW9IZ13dvprqz2nnT7FuH1ZyNKhXAOXSwVYvp4MTloSvtdfcjXSWg
RJFNCZoDchj9nom0OGx91tK9+MZUmP1Fq9Vjt9iAoJ+jK8MuZKQS0wcX39FBZX3WFrPOwqJk+gc+
Aw5p9izZQnd8R6K2a+d54KrMrEFpud06Ow92sIrvTD0ChlOuSpo9sqYOAL3UOs78i4+MXSb4w/SI
vXTNCHhVtM4R7rZQI1syXTl63bI1Fz46DaUV4GeazcFbhEvwZCftW78qVptYfuoYp/TtajMV3sjE
pq8ARN6jhYXHH9NmEx++ybKgC3+Q2Qs0dCfsmgqI0q/vztlYmBZukxvYsPi7AeuK5hHD0UcpO10B
aWymgrOjCcAMXcQjrLY5RhflfnQhreuOrI5Z3lojQh+o8DP6FYtHtjXu+rJeDGRijw+UIg9OQOnv
N81Vms6Zh0aVjTjN3RuAs3VQUiziHVuDourVfEv3x7g1gfkGLwMk78iSdq0tUJoAAKanRjVHj4zR
+uyvWf35dvCYzN+xmUDkPUj6mv6dINR8erN9ZK2boNu7zW7N6iTZnPHOZPXnQb9Qv4ILhTHXb84Z
TaYWsK8CKFq9D4mjIGJJVZcc2/qlcmC1jBDZ+gb03Jj3u1yx92iRtCjLjxWLEO6O19wn2WYW2q97
uwIdKK/LCS6CAYoczPKsTjUPdMsWnqWDV7OhUpoJwSPlguKTCGt/yipAXbllSJ0ybAFXG+5wPlpJ
X0FvGra0PzW3Q8NM14RhAEb1cx+ByWgtn/VJfom05JGEhxfn0gxvN71DVdCZoYtdmO5CAZPILIAQ
ixkn+bx0yN2QJA5h4FmdzQj3EFR416LZou8lp6ZvRX/JxYHuaUhfhIBVeYJWQNE1B+JJ58KJ3OgE
leJA0e0mcMwvpBmgMBSOPj7GMbNeAIigmexw453LlbbGGLd16ChTrcAdQTyfCCvcbb9BJc6L3GT6
MzqP1sn+a4SfkcyW7lXmYEzQsJ1TLb3eieoeMM4KgIS0bakBW3D4MX5/LyabvCojd/P4mYvul7QL
mclQygwAl502XH/0TcacWTXL+/SU85P6Qpo+CwnACivr7Y7YJOGx+4uvIJflV+rTgekgs75re3Ut
IXkarw8CRrL1kHoXBOv9MDVLXMkkZkCnT2EHDTG/zXbyHWAHYvPaD0eYVv5kRNx72q/yz17XCBug
L+vvWvRBt4Tq4irdY9UM4t0G7A+LQXO68mdUgh0DYwPyzUf0aaAPJQAp9EjgziB5jQFB+qS50hzo
TlAsd6Cbe5MbTtuItpNhJxnTmM9nPh3mivyLia9+mqIl5b4HB/zMukLbo9qRA+5yZbYDXWQCf+2U
vWIcQ22uT6zlsGNkriA9638ztnCi90YJtx9oAVg/Qt18Rde9EZujxgEnoZF5zgWWhQqgWqonlMNB
eTsZP8ltoPtTSqD348msn1gBd/Wsf/u52+p05ei/0H8kl6HTD1MS/ZeNtoINByXzMlGsMoeBJTWb
iYoUYh+uqug+CUTlyoUcUriHdewyNK1QOeBI91YluMA9tFKKDjQgY6bc1dqPlzsoCNoTRJ2C/Lij
Hx4RAlGMscn+bf+myqwFOHbpcvwC/yKOttAqpuDSV5VFBzEwHjGJ4C5kWG+cwRhsuu7gm08fi5VN
cAJUovTLKVziSzZLfo/xQfmd3VPIWPXsA8oUG0O6+jnAH24TZBrFLW14jUygoVb+wVMIs5n80ya7
AGrq2xpTZgOIM2XymNs6WY25RxwN0/Uk2hTQMzoIdYkVtSYUD47k67S+16RwDD1oajFPUlKnuxID
vv/5bpJatsBEusDyv7NryqxFW7X9Sl4zxQDZI+8QilPohpBeLRnsxLB7OWDdOHKn3+0Vs3A6qwB/
30v2MhM0vdzod/ljMRfI2hl82bq341eNDKb90lYKyp6zWKbUuylwinc9I9hMmyVMxpcpWWfifpKr
PjKdwxcNRtKoDPHInvdm1w3SHAX1P71tKx+70rm6Rf5SUg0zT9cf4zVdj5Nvaa3uJ/KuD7c40qiy
EzWYy3Or4i14NOmkq2ZIXPmjRPd25JfTiY0CAQQVPgtilZtctDOjrrX3Qy30hx1FaE4P3m6frZew
guMpB7elB9DrJwBs1un8zBzZMbYYgMAIZuT2Me/j9WMlVRtgORBrSoW+/MwbEz6O0X6lkAE2310C
AtcqrvmiZxiNOh3IC3tGpSPdy59h9tmPIoDFvOkgB9byATzHyXvaXokM3vRkFBvVfLKsbTKN0X70
R6LEe5D53MAYHbTB6dcS1zpPv+BQrbLjB8cpmgedY4AsJA0Zr4C7MStJ1hpyU5RVnzEg6A8+EZOD
0BSHQGp7W+pgjhgOzMmzBukZuaMz1JjEevOxBKizkljXhwlngrE8TIHkLmNgEcsIcZp52iy8X781
rCQ/Vdcp8He4wvLu01jAPHhbHkfSZ0Wx3KyYSI8MGwyf70bS/PTGyX6jEsdI4jpLKymIqKjRHJ1W
M782X6qNYeB6OPL/QAc6wrqZAjI4v8GixbWX0PqQbI6IqIeQZTHqhhZySSGLoR8eYWsCPkNbexla
16nRLVBqmjpGyiGfT9cZh9msg5oUmP3PmNP6bVWd7W3iq78dZzu0HWCiLlo2BE0KGhy9C6K0Qt+v
pG0KL0j/hhcbfhZB5SgUnkC7BF2oGC/z8MIPDdv4mv2pjKw8p1Jc1QReL9GYapw0tXKuwW4sZbIA
UhlNF4XDK6igBLmbwRqUX88mN1KzHraE2nSWMzyemBMG24hnl5Dkt416F0zZAVyhKZu7Znyoa2BS
5oTpi2YrAxJCH9+ePITCRuo7d7lY7FDmXMIx+a4/oF+SObj1qt/p8uz0aFUreYa3Br6ipK6h6nq/
VQ+Iw6JcWEEDOHWlC3sYCnHsdk43gpy8EKtG7qxhVd0aTt4Fdo8wVyObyEH8oCAilaJna/EhSV++
+zdahUwuVyNzNJ+0JrPDH3KN6QHe3veApyswe82D0I1ggBBT/ieRwqpAFeyfqQRLVlgayWeBsZ6F
36SFVBizaHqNyfbxy9LgATlTxoOHQD5qs+zPp7l7yS4a4kNIPw/Wbfs50Goa9pRP4PxoK0KJ6Wwc
VjYG5YvAzSmmdIyeRzpvzGMLb4dxO3kzBURvIQRhv6+Va1yM7wwR/en6XYu5IWersoeMWH6O47Ez
3QIkZIYSuJq6N7amSE0AQo85E86Fv3jbn2e+bxxvk8NzWn/siJNZ0WZgDK/jarP6LAoqEEtt71q0
lNoTB9U4FtL50RpzFoCsoQ0NnLuCQlq1ItUNn54BWNn8GBvoOPfxT7yFKMiwR5A9s0vNKbghLXPH
YG6G3yk0WO8n5aJ5g2b2RljK5gU5Jghc+qwAXjuxSw6NwYGr3/mmcfYrNtW8zdw/tssfwja6G12a
Vb7R8ETw7JquooIQmiGb2jaj4LnxCwOK9KspNL7AbWDnsp3lnY7TRTIxm+sjOYa8tuT4/ma6mwwA
6SAk8EFAxObUuyZX1lkrA2tFLCDzLK29FumiePbeHwkur1MzSzyywOS957w3xc0D3GsHv8EluwXK
llS9IXVvW4dCvnhyRqTwfgB6W83KdzPI9AQQMCqk2bpZ5fZwG62SEyGl/i145JexdW2izpySOB1C
f33KVZvJ8jzvLaBkfCG0qgtuitWtNOQb6z15SjaZG9jZptZn/yaPh69Fh4UjJT7EGDHcdACIusuV
EWCezUqmZftM2wUfXxHfhfCQ9z2USB6ApjF73/HQStXtZxRsJ5bbQ73i2ygyhVQvG5Wkncsc0+iJ
pyt/2zM2MuDZq4AxI4fY6m0HJrlP1gcL9N4dBLeHtrQQytOc8MlNAV9PRZH/CgUu7oHQDQTIgKKS
/E9KDZmTZfrt7wV6RqjCcJHIlWD4u+oQK/nPEUgIFiFeN+fZkEI/Bht6SejjIViBOBLB7Cn+2wmg
toSoNbWU0SPZR8WDHu0ALZHv7QyhSLsSOjLlDJ85p70gIGBPbHgc3yP8eoUwowaWh7+EPuN4qf0A
1aP4A8YClKanZS2QK/8ZALL9ABIxyySaC9VEHHDE3FOImTXw4IVz739qiQZqzv1WEArT3+iXyxYS
f8KPoJsL/1gucC4k3zA0X3akIUI/isfw+QM8/8hno2d9CTCiFV+Xl3JWzpQbCE7SJOHjKOyOE5eP
SWgv/pOg4u8U9jnSOkKVSriZyFeBIxQYlvyoWn7Hg28eGiNXFeDABynYBSN41fiFj9O9Uqff1KRe
1S4/CO9PkS4VNLOEyHjmtpfJvKatM1PW9VZZA4yCRou03YRhHE/RnP2v8hugGsw5BLOWihuk3NlK
WJl8K/OCyxWGvWwKYdArlHuCWeqEX/+j6byWGkuCIPpFipA3ryBvEVboRYGT9176+j2nezZYWAbE
1TXdZbKysoS5VGzbkHzxPow9qabhIA7Rv6bv88PLZ7jGMP2xXpRtikJfOBmkyDkEze6o2hyCtlsG
etmft3S5efR/k96NtPVmoyuhRnX9d9yw7dQNT0Lp5JgAcdxXxIWO14d1k38dobusqrR9tpL17MeG
C0+3it9zwNAJlL3bHV54fvG2OzLMr0LGULssafGkFx7trXUn+72tcQAe17GzbgIL8JCUZmcfp3lq
xBWoKY+6jrQv0TT+i81qsINUjYJ4iKxy9b5+ZA3nu4zGo1Xtk+yffaV88ugr80pWwjAu52ikh5lX
ROXQrTt/AiOiR3nt0RNbIIpRTxJkhV8uB7itJWIH6Vp2/5yHSksTIDuTCIP6voKzW9qqqIYxdFd1
KPQWBrLFFMJWmYu+pb5y0EyZp4QFsMJQAebaK/+7GysjXGLK2BZJI+YzUWhCQvCFd+LdaNlGYGGP
LpKqWDvnSqneqMrntDb5vsHVvTwuPlR2Z09jPnl2p/rmG9myFjzMv2LXKR0WsejW+MxCJGGZ5GlQ
un4WfrkfqBch+YmsGYdbo4eJWE3mFUJ6skvvW337k70/JLA/0gF506lK0F+J1q22qzO+rIpWiMfb
fO8UjPrNV05EbY0lsfgn9upj7jBZDkLbdYqXFVGEUCO0fofu18AMM26zy1l8phoj2oTIGrlCi22t
zCtdeJY0g/plZzWevdP9R3R1ZaabxTruHYNziOYmX8pAM1ZiyP3qJ8GQaEahWJceLsabsVNTJlQ2
p6+UQ9O2l2fBWCjZNlPly/D2x9AdaOlPOYrHh9rlOdW2hMjg0eb6dcuAL+fFATcseTolBKdps888
KihGnZtnrmQiFZ7hFVpfplbsJTqKWip9d6e3tnkdk5rTW9phiLPcRLhpzpG//aCNvECDqvhybmL1
2nEKR/IXXvmvomOU0hwH3oIf251CLtk+wLZ82raOq4dRu0gOM0JmfIFI+bkF36CVqsc6Pcl3w8Ln
OvuoPDQD854mlOTR66AOOqMcO33aNxjm16afbf4KYE/beRGI71pOod1Jpk9S9zVnsuKiO2XoSpba
vVVSuoVfp0+j/n5anqMjIeUCGJVmiEl9/WTN/9yg/FW+Ujuh2vtFST4H9poJn4CJbQbUUYim7Tjd
ZzU02DaJeq53rBZecinGoM0d4Yuw9ZpMiBL37iuPuNfpHbz9yQEoqPgofr19XLxboKbNpE8jkoLZ
2WaO9Gb5kKpuvtY8qvx44kjARnZ8btOG054+iUMyP6DjhI5pmzAGs7BMMFygVHdbLduAou/wJBqp
9qQEdyRThs1LuXn9Ke0hSUn52EaFYYlaKqJkwWdm1o+nOk3+dKwSwWGqSN4V8zxWcyhcIffJjm0m
XuaNg6Lmbm6UWvtMDkIjfDSvK5yn7HnqhcLJZGxIOG+jFZWuFV5uQLm8mvujTqgzDVeo2PJyPygz
stwvLPTSC79Qbfzu/mDQ5Q1NfvKGaTv3gkROOzssvKDI10j1LkF2acBL4psiC+QQIyaTbFA3vzMf
MY42mTH2b1Qr9ZzckuArmLJ7pohMO5OF0Eb3Ak77B2YFpkHTKT3W8/2cUuTstxui5LZEHpq7/QP/
uSOBrBmMjplasQ2hf2jUqVKSAKPRuzQinjaIie8vN1KFPHMP52j8KuHJ903I25Ib3IIOUJJQsyWr
hdYzgYYBY6W5qhSDtGAWC/A1/zy+LinuQ5sbMG+OEdwSPhQ5RAgO0mD+Nf+r9nahouIn6i/1OREv
VZE4is5JeQ6ky6D6FplKsjYkHkFxgMYmwymFZUhW9jJqNPmXZnaIaiCjxplKhcFjBhlNuegaFisH
hB8dwnoJhky50WRtNUYhUelgEh9VJTXDoy65lnGJ0zcYF0Jry++FUQOfyvY6PVBrqSSzw3KQNt4g
ro+vQf+CBmjcgz5SoTykL4kJhZ93LSyqNh4trPWjipUJRrU71oNqcQqmqxGL0U2KqAf1XAIoVBWJ
/XJPtEBNHrY/ZwbZlDjvORtm2b48rlhvPuJRJ9+8vZ/bSDwwB3N8taGOpTEm6aB+VJn/2ulUWZGw
vJ++oKw4KEe5VYJ/XDra06+J3xIhwn6YLl9esYxO5PhaPqP+CUp8axs/ZasrchpCI8LGp0XvSIfW
gvujymPe2N3wsma4ky5nYbneK472oAlMnXOQjGtFOdHigGC3UeqTciFF77zfUj87WHbXXWisxGx5
IhMDMOMGtWvVq522fWCKoPiV7hqcavyNT7fYYVv3pNFEPVlWLZBrx1j8hppKfAan5mLsBLc0Q4Fw
OlgChGg7CTSWl+0TO5Z52gwEUH5WF+5kX62JQzTicW649S0Y0uhN6cDc6/lz9g2mw47INLaoRFS4
gYQfDG/+uj2fmp4nq4R1YlhirKIcLj6cV0QFVP2nDpuVRNTgaw5Ovpp9X5EWU0iVqmmZu0pxArkB
knoCeOfdEAdzv8ksanM/KwSmhx4tbYTFLJ1qDrrA8tLYq8SY6KE9wCiTWzdBfZN2YyZiUfebPC/e
s33u0RTwwtnFySaGDyyUlets1MhkwhRqYE7obmzbwGBOSwXW2LPts9wfeoKwqN5HNFoxgrc+hrH0
s3+ltY3S9r56IAXJ8ARRCaUvJfFQaucrGvT8zfAgDtk70CfBHR8AclYPYwRJuj6ibC0OXlAXhi4o
JnqfmucUYUeixXjWManWkgoQs6mDHUYzG5s+xxYzAmLMWmFJpzmlTM8JGHn2pbYgQ6QYH+Tig3Qq
3zVPUuBcYWSSSt5rX9UKpl6YOkHkZgA1R915NwcrcX4hoS41plrhKc2fV7im0m+Sq2f3faT7aEeP
j9VVC5f5smdSVbJ22D4WOMSJca/eOaeI3uBFqT4Ed7AihUHB3z2hwKyOJt7yYQtrCbEc1lsCgU8U
Im4sP9e9cdYWDZsavow5t+En4O6gRi5SV5iDshbfmq8SunjG6HFdTdvGoqzGtwNS8NNG6mfSnT1n
qPJODk/2oZwh66osm6QCR0xMXpANNvxgL+ySUYB5KliHWq6+fUkxZjRZ2Fcx5zPCFKl4fnWgqLNc
U9jfHaRfh4Ce/qAx/s3pecQPMG2t9CExT0oqrecZCkdS/vjalynMALbWtiq3Uu5ejnmi5wW+bCx5
roTMEuXOO2QkIoZ94/J1zhLPXL5ofmUy36JKs9r57YzKk5KR/MPNMa9AG8GI3Op5dkSauVL7ZzK7
p9zjGZO6IfNzwCRF2goNU1pi/EIQUoWjYVp0fqb+wYz2dYXWh+tbKftAxlzdkIpmP0igsIOkTiQz
Cttuqpm3fHXxyTx3jJcp3en10Dg1tv1kfc2icX1htoPO8CvlDaKG0g51x914wRwC8gjDjukrsCO4
9eFLitz001GCxx70aG5xunIhamLXMcnt/f5T7KCy6lCSdI0VO29kfpZQ4nA86SZFTpeZLMItS+3Y
2BL1GQE7DU5SHmow3N4ZY1HitBU0mGTKiXk6xO5IRpMcK9RKiVnX7j7fMwJrzT0l3e6oWWsviXFz
GhxDFVvlxpkGSpp3+zaFnw5vdRSAutx3MmsdWY6uKJJuE2Bfpt0SiMgDCg99VqeX0y+tEp1z99BA
QoOWCGqN6YdkefvssEkhE2Xj7++L38nv6CdXo1zmAJQYwRdoCqLLfUzDP27qfTRI43c8PdhsRBOm
cwlOHHkC3nPW4/GCrC9+VxNghFX1+LZCnthT8wT3fybnmOhG4RcKDdt817rOiRtQkSswQsAQAhib
4BTJaEwCtgHjpqT69fNSKmd+9ev+OFH9f1ADbJPWPIWm3vUTuGjGHC/346blwYgA2LfnT9WnGQbA
X2Mh6b4CVipg69BfoPxHCRPtE2Y4OCvRN5vWUIwya/bN+jswpl2LcsYbtCMsgye0aan0joRfHTWL
XR25T1LP4/qRSQ0mioV25nfy4UsTMzQxgACRdvEtcq/mjdlRe/SltC8xInhnog7JElWw4ATznfww
T/ZGlB/n+8COYv3lh0bW+skQE09ZXjApyFJodCe/IINjTCJkWLzHtn0YkxBC+GGlHkj6kvuHA265
2DdTQCq4YQCJOYGqaYYFLz9ME0Et4hMm5qRB7k5aBanRWHEzkGft8MEjbfWlXD39VqjS+wETFqty
Z0ZiAVhKVMu5mX7Qp8iwgQiEnV5cpEwUAb7yYwZZdAOrM8s70uVmIErrb337bTiKwgEwA0EmBZ4Z
HG9PEG4p7OVb59aVNHtkCzmOe8/gT+nUacMRrlKYQJY3vwX4xmEYCRiAuIfLu8p2YCTi/dRBnTDT
yQCUBTyIKQk5RlK5j8APq7AqCZD8yZII9RKyI9IKUuQ0LgUJVsjvBVoAjI01prB8WIw6EPERcYcM
cL8i3C5SF57rIF9ZfbuKiU4JWJxA58+QRgtRLnrTxrpOW9TRhxEXwekbPpkukezoMJtekZl+/HCk
o6lbkq96ZjwZKZTRGmAIobb+Gn+PvXOOd0h8GJOeJwt2hpx5cRhRweyvHe8OaMHpo4fBnSNIifzq
NVrSkPJbcscd8BWJ8wgtwTTessLMYjGTZGTGdShNVARcxNROhFUCjWt8RLIFogy2pmEyxJqDuukd
aHF11WyYo5D9kLWCuQCBFObypSCW3+uAwKG+zY1Vwt7bbCSXr5BnTD7MKtK1/QDRe3KnmDnx+Afk
UZyXUZe62d4k4g/v3625H8TgnkUD716SNSE7bRl3xhU4WIhOELpenBBlv0SG+AHCD7l7uonNdgAf
of473QwkxDAbp2hpcd3LkMwaHt/ZiNw+rf1eUMtNJ8Ff/5CpJn5Q62a1Trmgbe3aKXIfTj1RazYN
7YB+MC/y1/GzMEjpOsOD1vyZ0z2w5DxaYibufJ51B4WMuwmUyU3DK9JkaFMkOmbAzKLEtoFu2tA0
GnR44iwo/bNRc2P7GQu1C3zrOK/XYMG+AujUmHXfx7nDCccyfhMhgxOCIDt0zQ/Hrwl4C4Fva4wX
eU5wgnoRTlw7QCOk+uJzWmAd+IDwe1N/EV1ZvJA0D98gQZz30js/Ow279HcmtxF/XjbFn51RGDYk
m/L4SPTBDoUCiZ8sZ3gzJm1WsvjBiE7Ttc45+y9H9q4Z3o2fq3tajkrJVsWg/b5EE3e+uqzfXk2g
oJBUaVH/8+6HcdymVUQc3tFbfTkMRMzgUAF2O3wyBDLRoHhEyRKIb95Jp3gio+6hVXgik62kUDeo
Ffmnv592FgCB5ByfJbi/bC3wRb7LUTG4hUl2CdJdxnirB0Dei5fBNSKkRjFswTgdkcHN97Qz7Zzq
RWbg8R4Nqst8Ior8fCB/njKM0p+aepfaqBDxGnefB3MrE3l38K6fSrFrd8LHPxvEazk1f47X08lq
sDRM+kle6CdLLcHmIe+rXtkJBpo2ptgUY4PLFl8z6psNkpS4tbCvw5Dfk+9ozjBemJ8MvARzoiuY
xervzjwQO1JS9LjY5wI1kA+G3hvN8hY2OAFcYF+Ncg2LIaoNfTW6GT3/Ruel+zrQC+OprKvHnpjb
sZfsXMKAhgzdHJxiPVc/9J3Ve6nd6FzKAmZl330l9owEwd4sgz9/7+ud+UB/Da8r0FBhM0YhNGTA
YqGfCSzxPXZyGC76ASDzbB+PRyggBog/wDeG41M0Ic7GTfYv9OjhKpi4EDpfytn3VNmeDTvNhL1H
mBNAw3ZhcG77s3wTlLDh93FehBNM1vyb7rDu9ClL0wZiNrg+yFcg5AFhIwJg8AsGwTQJ9BdvcMTF
mZ0dmUypF+T1mEIt5xSzjEFm2d3q7DFsL9p+BOygAoSZGbaU28d9F/Yf2ylNCK4Bx2j7M2oqZz7X
YCZsGAI7N51/ZXLs5sny+iQOQKRijhr8trb9syayYq9TQKIo5Dvu6MIu1XK3h6Ym7vxlFOpEHewM
50bhpdSAhRWX8Yi9ZNmc9YkrFe73uvP9EwtMU+ocwjlZrd9H78gIRBcjr/RTsEE0gDgQ4TYOZQDp
7kDtn9vhbrnUqeuzEYnFGP86qyJ2GvxPK/th+Gwycn7T0MxIQuZ1S3qOJzuSjnCHuGPeJzGEYDLB
stAX7WAf2FfmibSH1plI2LR/habF79i35iQpd9T/00+PjWRl+umKyMBARv3YQag6KDFl1ys++MOx
OLYiktCFbiD78QSezqCWpG+kc3nQS7wQELNzIwKiTLZOsuxqMDs/UoyIKEpE12aUS4oVjUsiw32H
405cnOc0SEXJZYx6po9ssesLeRIbxDZGuu1YycdfPsmwYaGFlkEwcejE28aJHAtHyQWYvLLB3q7f
GoA84SQ7OOz+/qnPfmPPuXM3fbqm2CKGlEjPuOljr6MTgVLAkffWaugRVn8EhHzGvj86VkOQaFNp
0MPZOjw6W86/Tmq7ywPRpF7cDtItw8b9GyJL/gf5+0iX4plQlGFeQ62KbW3eW+4sFE2urzRAZQZj
4O11zxZx4RZDjJkgKiHt6qgNP7PNExndjdEt1l7Stdl7wFKqeZBRd6UlEg2G7bIx5rZl1bOxgZVB
5WnbhvC8Dgqk55tPpjW3l19Jtsb2y0xwhYSAwg7+31esmWuIT69aaaHTiZESZcetOF7az03j0HbO
Y7LKgOj7OCP568IBfAO/FmlPXz9cHy9hAqPVZ4esLNrhQIhTHJuj+o75fiN+bznHNihlHmySYoA1
dRpnaJo52I5JxM4IqDNNrwLEqxrKoDbFUbmmcIN2A5E8DcZcMn27dnOZcyQZMmVB2zEwE97HgTCT
UCak/lN30ItKD76vUwgRo2CotVMJM7VSJ9FZNO7NfM/zdu4i7VQ9VGdWbcd1cyfRpq0cmxQX2+Yb
9hG7cgRPoJPTAMBDrhY+BEp0BTbpZekvpX8OprP2dduYdSmvEGNrQ6bgWkUmniaI0Uskaoa5hpwE
mXTHOfv1WAVz8PGLgZp6/B+FUhJgHNN+QHo61IhYLMdMgpagBE+qTCWWjZjEgOebl9AE6c52jFVw
Cxw4btAE+xHVX12qSWNENHXeft6eHQ0YExDPZU6wa8VvP9DyuyK1ktjHr3nj/hMrgCEuLSIP5y9d
svCPBLpzvTMrVpibkP7d4DkbyovQijwQfRAcaInDJ0HhJTqVLZnYTNnpO1mEq13YPIK7vhd1KVpw
t3x3GZt3WFYR8iC/HXIfm/5VzFr9SkhL9noZp9hjGQIAnho7RvIDtQsyRru7czzb9CtrBDkV1wP9
es0tO9yxYmgJ9AHcyIZ9H0EZ82PTZp+kl6D3YJph/Kd49JX+UGbgciohvyZ+F70my+ZS+EphPWAY
PK3j202XhptbODuQZ+ej0Kl6+30Y5j5GZNK++Heb+Cx8l3t1DI5Tnrx7wqS3ULUWatclQ2EBGsiQ
NwoyMnlSJsri4wC+fcBzI/0AAE7a730/hvead6SkRLLBVIWnW30xfUjCZpDkobvG7YYPkRexl3lT
VG3b12XjzP6IbwG7EfhApYo/0G9Bb/lzvPLag7dGDFoP8+xeRwwUSmK/nBUVEEUm0Jr66reMaqAM
dRM/R1pmtJCjMbaO/jsio9j1q1U3vTJoPNTsjqUr+N8f68PsPXZ8m3m+lphtiqledPK4yiyfKgLM
MDKamPM3+sK8wAOEBBz3QbnWtaOXFUGhcEakEMbBc/6ODXQWvdmL6PKJwFsugI7/gJemNPRr0Awt
okCMfv+kiMDQgZC2G7ILQXmrY0TjUEXT1tzXHa/viKl7JUMEY8p0/RpRc1lW7h3jIlMVp3JJNpqT
Tu05gwiC+TBMgj0ibI3v7Z8jqHhkBCFAqoCfx7dkfUoGZAyFLiXwp8ZDmsyhd6wdXjQkxmImO4Ko
yZAOGYVEIDbGcp6TkyEVkzXiMg3y95tytj2vk+48HvuHnjWwDMeYMrsnDZmGhpxnyHK/hydivBAN
igsy1we9mkPjXik0IeR4BOKd45sg8J6knrV3A5V0pXmiub90nVQOdNaeD9FeLzrNZc6bklUKmIUM
UfX59/K8KDwe+gw9YB3ROM5TNQT389jTGdOIBIz/4nILEXa5+EczNC+2eTpE5Sw/3XMWnU5/Uvyz
c3wVkHPdt8uTGIZuO9N4xQQyfIe4R4OREGXR2tD1/WQcz3TJVwL3pxnxvieU4bhpoi8GgXBkTxJH
gfMQiy98+J3pUByi5qpO4FQMjQpcm7k+XdaYH7J/TJHvby3AKMfzlPUCjhDCsjTjvvJDoXinhhpi
0ElGikAslUHBVYup/Z7s0N/M1pxBpCVAaFQLxARsG7e1RVDgyua6OdJtE250AFmcCkPdyrLf9Dvw
r15cwi4nMBgCeh+iOaQ2yIBZsy+mJnaoVdSZUP6gq+4Nk4fZ82OPscs0SnBlNFj/wC/2k4ZQk+ie
ITPATxOg/Bib2CZ9wlcnASMMZZJVxZXURlo1pl2jlhSUPcELAxy/jn5KrFrXLOBc2Av7WvZbnJsK
XevoymNnZYsPl56UMaFs2V1o/rDZTRlyNK1rpZeiQ3jaO4Evc4HDRUTLq6nQRpd+DxafPzATZPgR
etpTf8DaPx6ANEhVCHuuBBVbApZUbVtRywvRKiPNbDkdYhmv0GjlQFt4qrYrKwiVIZRLMrtVtDxH
HTZdRaTo0Fg/i0Zs2G6b6r3jhlqVBT827BdNh0/FxMMkyk9NBukaoOrhRWPi09vX4LD7KI30fMTW
gn38wpf3igAPqOzPjbzON4Mq+MX8iDaugMNa1gGc4yBCHQJzexob9v3j44vxiTUH6H1j0SQ/Dw2N
TbbqA6NVnXF87RsLK109YgklVyqL5Z+lKolmNiDBPrUTcxzMJbV802YS22bpQhrljJa0lsTKkOdF
NAnCGr/x64k4HWqJ2EYCyN7lBZuLJ8n6hO2QfDcEP8xoxZPREz39sU3PKJ7f/DlsPUyMW0ypg/+/
O3ydwfzMrQXvhI7XsLOA6qjO3KnaMcmeH/BrRsiTYbm3b+/ChEUKN+5i0WdxZ2fuLSn0TV8J/OmE
dSL9uiFfJIY4dgeuKvZuhfCYMNngmOCfialnkkASF4Te8kCNERbPluV2WkwBKH9z/qgwuGFrjmkE
+sXV36xJKMtfTYDSDYQMkl2H6Rd5dRPG+00aI0LrM1gJtoo7tWUaoOEVzSR8z6hXbo+3w5zS8zSq
IygC4HHPE60CWCZ6id6s+2+OINdsuRhJTtyqVsr6A3BQGIfpfOMUIDLjXrj6eDMBl/kLKU7eLevi
CMlgN+lJwmXPqWDOg+fXguu61WgxVDPqEsXXzJ2ldfgD5jMYUor3y3biiPyYhx2KGNbO4gTXmJIp
hQESz1UYCHierprk0IAgWTM2N9LNco3J5mFsHGYMyFzrAb/h+zU2Qu8vT090wA/QN4MJ/gqOR0Bv
M3iBNdGK0h/H7yMg8ai6K9/Q7mbXa+OgO1aMUQ9Aq5MaiqTMzfnOvxrFoIvRWBHfEOF87GopeDTp
wKMx5ViTcgheUG48k1WYRmiIPWHoTUZ92mZh/hjKEnc3VHMq8EZxIqaWybdGC+Pwb9SmU9nRxGBl
fVrMQTZR00W9rq7qxqSxr5wYoEIJD8G89rGpGIe/ZlXV11yZ3QEeytzU33k4157KhPfa5ScJsGtm
ZyIb03Uxul1tRqIOC+/NAE1fZ6wXYUNz/OiPzW/O+DuR8+LQOByXgjWtgH4muHh4JF3Sb/yozCQq
5/TAvAn7OemXKVUVpC55FKjG4KR11H4wsCPk2Qoizaj5xwqHtTGRNf+VZ3BOxNyO5Hp7KiPnho9z
FTACK5kC4DmMvYNNTMhRu8R3mWn4/5CPBgmQbSU39Oeql5DBl/dsTIfKurwh/xLHCBu6tLE0PEtr
fz7XyGaFjOYjLpb4WYlqhhUJnje9weNE/YJvN9E7fq4HOlraYAn6SQEpQoEo6Mpc3OmhRAhNonSZ
Ul2UK0HKErCdSurXWNgb62YQ+Un1LM+Qd5GkMDwJv22S4rFkMVBbCqvOXFJQWMdoWuMYdXgRg/yb
JbMilDQRtoi1mR3CIWDzWvawyi4FK6KMFr9ykLxyr5wxCZI/p+5KZbRxnJcFny2HxWaY/AFWiPvU
i7PI5enmh3GqtfbGcahetoQfE+BWEXqsl0E1zZIsYUfDIBuFRuAAax4OOhU+0GPfawhudFR9SUIx
VaflhLXEav4IOrieEaEsJ4MLj1CExU83c9xRbudzePjiCz70AnqP/o6mSRy8iyU6+Wn9+AgtnhD7
HDy0RCIwfhoIIpApJg8tRugx06C+bMwVONjWnHctkz8vymfivZ98zL43FTg54Ancn9Gbe99PM3D/
LwOybDXQ0qbP1lsoPsGKG/rVGbLm2f6OjF4ug+m9X+8/qNYziQ/o3sNYZzR7h9mopYQ5WZPzIFnY
BFpP4VORD8eLaDCupiBYngmoXCeStHzGuuh/D5LwC+FHgtQkdJ89u00I89JV6ckg2fztIpT5F7AZ
zCOV4f6JB6FT03qu1HxTSU2MzhgbHxggvPnHlrI1IJMOkmHN4ViA71WIm1yDhT8v0vVvtd1RL+7A
ZD8CFrux90gswLsybWhvdRqjN75C/AuzGn0pExu5ZtJJ7rsAsiuRy8GjeEOLQ//MQ3hffC73E3cF
RIhuL+9Jif2yBi2C8k0A7R/7sR+4rONSNl91/wMRMbw9okrwsKDSeVj3Gz2jqRetgY82PnM3oA92
glgx1d4sp8PO/fGReVXBisCyC94NFl7g5blS6CtzRWhJPLaIML8ewpz1tNO11rbsOcZL1ghxpBAY
SNnc4iS90LCy+GvXnJcNtPUOLmF9fTIuDm/NKycSVxgg0jYwaMSd/DiWQWNR7wocYn2dRiOaDlek
D8Q3FcQXqvGKPVFP1ftb4jsfoyfiMhdb418kH7HO7g5ZDyJuI76j1QimDeA/3nxNnGZYE+dvJLDt
f3wl1GsfaHwj38C3IUCQfHz+YYdw36At3mreCy/P2+umACriIgxRmBJEnT6EUw2iSOl9+Zp9ujHm
iLcAbrOFX49w/zFk1MntSfVMSU1Mt43kGP3UZonRYd4aXyP7OLIu84Q+9J1ThyaGDcOeCVQJ62Bs
vcNogvcrB8QPz8rAL0mVCLp07x9jIDwHj0ufQBfOF7GaE6QtEuRop/S8vL5kczSMm94HpB6Y/8rw
aFMgiT4cF6NrhDPkUUCl9nkQu6G5Z1Q2sgUQVcps5caGhwWPq0XmYlRbPC+fUiFMI20dH/G/pLg6
Sj+8AVYxYrnLItiiO6qtANiNFiKgt6fCoT7cyAidm+aR91wq0RPrJ2atGW6tMbonb9xrdCXNwdwd
M9FCSvPNz5i3Eyu36Ckk9Q+FFK3UrD5pQeuvXgAUBKiCN//whbEkqcUJJUr8PMp+sKyJRUKB8gzg
naeX4USitAOBNwfzg2y2P/06gWzrctJPiFIS+CMli7RD4MRMHtIopi2xbLluFk+0/E7+qs1ZhI5Q
tF6KwNwE7sWsibALpRTjKUINJoDQE1nbqPfn5RAbhf8TJTX9bsEle9EGYtJV1kF2cP4TtEMpjXLm
/CTcFn4frhTRXAIqxeQu3V0zxDK0UoR78y/Gei0NfMSmRNY+TCgIjwO2a77lT8IiQJSNB7x79ngx
RIulz0uX2YoLuvszPwrIqcIn4E16Ud/SgSYyhttco7Uk2eBGs5RddWT030B3tOLiUv3VurZnJmp1
Cb/E4uStRVoLwiTLzGKjnya2fpJJg4vqjSnwgbR98HLey8Ra7HP+J69EU6JZoIUdonJMD7QDm7Hp
AX4xD73fLalt8jNaZUuSVNLJYzetUUXmAJwJQEZZbhGGtAioK3SE4ZxIJZx8B5iV7+PF0K0OvcLT
STQi9rCu2QxuPdLYwb+xT400muE/H8IS0wokCWMe0mtS9+vfnrtAQo+4ikcB1RW/FcGVRmDJk8g6
VjpFR+xy8yYwFYe7KiQ67wBDclbZb4EBmkov3BHjM6qCvD23r2cWz+0FZ6aVytfa98gT8qMlYceb
OivjaJpTCr++jz/bv/lAhWwiiiF8s+7P++N9eDhC0cId4VIqzC/0qR5rTCbf9YSnPB0vnQv0kVJa
50nv+9nWDqCjCNSwfd7BOqWQXbcAzQmGFlfPKgF71XMCm+QeCXZYmo7sUg/qWfkMEBABmhBTub/F
Ire8EBlhlHxBZeaVa4fTs8wNeHKFmmK5Gxp+Xza4/75215XbKy35AKnT5xtwq1ycdHX5PPlVoFzd
cBk5pU4aPXZhomtTEAyaZQJ16G0licz5iLSLvCIkWocqOvWFRwGzQk1AN1nONbfdyVNMS1A7oaf7
0BBq8XenhuVoPl/XgLye1QYw12J7OsSjKSDec7/INfn6SN/ccV4wdblqQSQRnwRVxySmKhH0zDOo
FmYwXQuKg6fqfmy9MUcpDniulmTwBj/cVlZYuwwpZIbAe1u59jcDksNnMDEqs5D7WgL4Jo3Q+wip
Db6VTaeKNyShrDvkQpl3P/2NR/JV5qjmzzNMIDOdqe1Y4R39Wj3FwpJ2ZqkGpWiZsPLuYjZdLwIS
+X+/sukCco/MxSMpMOvYqFofbhSTI04nOugXH49VqWsx3jJWS0EsN/85tEaPLfCAV+PsQ6UQImfY
bW8GWbrjgAKBJcwbhV5sZDIdMmbROhhkmalY4bk90+pOesa/ooEhVN5Xbf/XvMSwcPLu94ak0DlF
fQsUS1AIxtXJ9kCEjRfC5ussSI/lwVF0epLwtO2v7eAkgkzyhlcADIr37NzJh9e7q2/LVjiA0egL
MMxLvcS3LZANjjqasZDb8UpyEhqIgXAjY19EGASVrx6S9gJuIcEhil/B8BHJkjvwrSbT22ogQDL6
s6lcQ0xFJ6g9VURwaOIYYprRGI0b13q2t+YOaqpMjkKvyJmYy/pzMgs4tswBeTaXvX/S9E6LECU1
qEw+XboCXraDG92nZqo2EEXbLZnXkE+gxIw2ATyuBZvS0F/sQsqUzzvviPcmYf/S1C/j0eCRS+XI
3lMLcHKgTg94VGynx4ceZTGJfk6bk7Dth+9lB5vZQr0ehU1ul4ZdA+/HoX6UY+KBiTQn/CkjhQP9
E/sbkmIOS1cojZ7lPkohAqBzzpDuJ269PVDRfegYps3EE2b2b/kHFY2zpBuCS+0wypLaIlRm2F+R
EmkOvDo+bKxjcU2pRurFkJk8gwDPzFxwDth0jKKZ4Srr1Jg2dGP4QOIjCVgXR7JfI1wnJyMRmofB
5vHWCv67GljlIcJipcJLApacNBH7ltkFLkR+LMYpkfKKMPgI9iBy2zA3qMMLmykTvmCfI7VPpmeJ
b/2NfKgvr9/pWri3Jv1NZwWQdEU5SbJIrmVVKEdjJ2LJNZWxKQc9zepsDmstVGb4XD7FGNFoL1y2
Ua0fNvTlaeUr1nb0MP6P/8QYxVjbPUAvTA/RM3cu6R/Rcoxo6Ysx1Y65lU1L7ixXnUveNIUsoInU
bhOVtDJRObvU9ZynkGlMZQhsiDqpL55ljyzqBMPs6hC+khhEyNSInph9/9A5VRZdz3PdIC8Y0Cvg
7RVbjQG9RXT0cbj3RSr3PgEj3Ai8wNbpSAnzX6cxA3Dp5wB4ckawiTsdeoEQuCNzc1NK2tWesCvr
NPrEZh7RXfNdd3QiwEnCQEWGr364D6icsiDiV6vFt1b6G0wfiSO867FYCY6WwOdWL32C7vtPqoFD
CgwEDPxdntFqmAHamj9Befq8PadgQmVKIY3GcFsdezSh6d9pKca9B95YkjfMiLEZ2FYZvSe/ZOJs
SAz4aE5asJIa6S8kw6zUIVYLZy/Gr9bgfAcxUy50kOtlaLPVWpMWkTtzq3j2N5ptTduw42nSoVFH
WrlVgWKtREV73+YZQPrl6x14gb4PaGclWtHPJMo3At0dqH4xROiShzcd+dHwGzv/2IkE1XZNpr6V
77dcbrpguVNUc9U0/Eayn8VtddxUY9akQUiyowcIWCd455pLObyx/mkCshSQ+96/qHjunlhX9z0r
8bIlcspudwRZ/VtSBVkvlUiVhLxdfl2i1YxCP8wnyRLK71OecE9KyJIZk0EVPuYLZjZMdgVhdZOZ
cgnGuoqF2ykfNC2rUiit3r7MldSvnvH+GTg2i4qQjcedwuDw6OeWUb6vYBhm85XhGpxkEKPmz6yt
erk+fd8Gpn2VG56ztADKa17iDZMMJ37rkrcoSS/bP/OXaF8/46KNzhdkgtBTTuLk06JnkEnAguZA
o3TDaAcAqtAPEXaaRDcl7iXP3eiOs9bqcew7du/Q/sPJbbjfFk0Qb6HrnjZCDT/0AbyC8bOtq5j0
BkaewiL03eQQ929YraKE5XxpFZRE+StBMsMRdtrA09GYAMIg3QdsAQaMl2WHBPC1ugXR8LVIGTF6
uPR+p2RaghOWH2RhNFsa3T3NW6kK/Tuy6E9P6X/MxBgaTuuHEbOdLD8ajcZPOeLWhzeNC1I5FUlm
iqPwXTkLhTwH/SxN6VidjwRCWedaqLdykYnfVIAftXPBnzTPAhoa2QCCBABqCVUFVvpH5pfm8uix
A9eCW+RNglfCEAnugqYEFkviwTRIe2JaJC+VvKNpz6WBemgY4rtFdVqJZAJpBoGn0kE2knMyO1DZ
Ae4EftJU0NYCWKmoZZqMmRKR6DysUQXxgckEuaDdUWrAs6ht+7yqDLv8zZIqyUGgY5u6GfpoM2lN
LjU8rS1/jk6l581lEC4YSRAqBF/Jc13/seg6RgYwupUaXXZKDSSJD99zfuq1/k7KVjb/jxZOLVUp
aHUkIIior/GHaLvIvO9u5BLtNnEF0YGxzrw26pKq1QvIWLHyDB38hZ+EB/LHJX17VGMRAWcjYY/D
R0uikci7UYLRggwX0lT4Pr6DkZD/j7TYf3/BXyEXQt4tc8ZXG0t6lBBnh2Pku4Qjr+Hc4cgV3xIt
d40gzASLEIY2YGcshP7/IbBxJFwwFhg9bTolGr7qkyED5qklMbumfpUl3mG6tD8+8w8JhQYVWBXY
oBnmkmqJXHbs1IFBesTUIhcoukbRM0J1W+4jeKlzjkijVcD4YQkj1hjFwnAK+EDL0OaLy0rpT8IP
E3agw3unXZQmwSWWh9Eu4C071dvhuoiEX3es6KJRo8FhXO1oPAVCM7YihGn6XCQFCDrxgEQs0EYZ
RbD8hS3/a8Eak4dRhTjKb0QsM3xnniEUZ+uwl7YfSPY2cLYEoDpHNM+2cYqnadT+7z6JMhQa0RlU
5GzwNxfqxBLTC4RWaAdiZjX1vkYjb+giNCMbZqED5iNVdmCBP/E1nF3TBU2+z12zEc2/TTsawj+z
9zb+kV6EYu/TCSNvQdBBFmsYPgxJ4C328A7NSsRdhBHPuFrcLaGMZVeLvIZ2sW6XGHiCiYE3x7BP
50HzNYCgdT5fzacjIDg1kzNvGUo6RMMGA9YsWCvsL3eAmZKxn4sBQQmkTFy1wNDAtrST4e5jBBmJ
nfiLIUkdS8gyuYV1er+tdQO7oqvMDXD/WIrashw0A8IHdjcpnjSFnGOecvzR3PNazsYrZgR9glZ7
UwSDdzMqTzFE2/zf4pkNg2QSsbHKhMx9SxnJ9eV2PVE4Clubba8BcOOv6RlxG8eSUpJWx1bmM9hf
lqMWCDittexgNj7kwPlSbZNLUytje6aUGLIm2uS1DC5BlnoLbQ6iRjNJn5X+0aveVCbJ0DTt2s+i
puO+SLHCTeRiuscuaXMdXJEEPctH/Cku1n+TJRKMgvTDjcR0hNqFhweAp/ROTccKlTaF4I1EU/KT
9y9RB6VjrjjqEFB6rDKWUDCAfslW9Hp8Cjia7yzZO1GtMa29YDbUHRs08Lf2rXVgKG8hM2cRxYCf
DGZRt7wkR7mA8gxTEcAasiAO+3qaEiI/A5fY8lWMQrpGppPsHQJ6YfGcTth38V/rxqZCJwCcQ/XW
Y/Bf4iEjMML7LFsKfaUbaYrH4ryjqt8xaTsdLGSp4sgkaSJ+Km9DOzD06QWxn8QOVUikI5hLMOGn
vCf10YC4rlzXFtCN86MNjkvUfSHvxV0jO9+ozs0u8C7ZZVRLDJjE0l9C0iB2rIRJVeQxtsRIhVnQ
pLPqzGqlrpU6r9+PBTAWvHIAi5DOcanldqyY8zvq5FbypA/IhLoMZg0BpWIjRRbnjvV8Otoyk5SY
ywh1EPsl0JmI502ehheJjB5FR4pkV5FHfCFWM90p8No5pQfqStKWrVTuBzfiKqJ6Fk9I5VhIZgE6
iRgi+p65XigX4qY0FSRjwVQI/Fpz2gSYYknxLuYQ3l6kW/mNKM0Z3aVgVCCJRxTHRSrskCUTpCbH
AgdhcY9vKkVnjHXsyyTQe/KAow5jWStG8xIiQhLQ3oZAWKaCVZ0kjoH4B2BuDaQovGlZGXIb0KPO
3uqiey/WGoUbtAtaBkAFaJditoQdwT2JiBjvwiTR1Gkc9SPqpljeP2G9tTwWbD1gdO2J6orisyYy
gjJe0iVHTq0LdbXtcUnER/aNEGH4R5G87E70RojRuLX9cyuGpK3NC6WgBc7GhikrLdtejtQojYQN
+kY8ccs1dPNQqb1BkuaJsoS/zJV0GNf6vpUGInR7RSjRpbSFkgxMQFXH8JxqFmBHsb+1rqU/fEbG
HQeiQechIJ+kg5HxrSiPd0F/GkttZneWxpLNzE+hN2McPAcDPQg7B5815MBv+hVJSCabyXf3n7UV
qWK2xyqSA9ZJ5kPTGqUapjlRtraHZUYaaIooQSbmdlRryJTMz9blSI9JUbGRYW0lx3K3fGsTyitz
l5gqx8wvcksSKmCRc+ilc9wV0wx4O/UlNrTlINdE8qd3D0wc5ILssMNswKOx0VXm6b3x7ZrTueuJ
PXMSw348T4m17k33H7JeFNv04Na9rIWhUcG/TdwMWdDFQivC0lqxdm2nIdfqp4UsZNpQtuuQzQjx
uQ3QOPnakLzv8ZjWCU2lYMlNkFGnph7Lqfo9K7TaaqsrFjy1CPw/0HeuKpXJ+TMDPTbOr1CgaKv1
XfM18jJka0FfwhIvssYWoewk/jKpC6PY/QBtFnhSM+EGNvHXEp57y09WI89WFAe62ZKzivVmEAr+
lKVAEGLA4cvdupuQOGumSaJDd0seSPoAG0zjv2nfwfclDS0ac5pu23l0PAPqf8IpZALMffg5VRnJ
uRkcBmDhoesFL8G4WPqPaYcPzTLKNJGiB3dwZGouLsGwmZ/qhITGlXZSfY3Z6jgjfoqbMOW2m3IF
a1C+mWcpiK5T+/9z+TGqT0Mrjq3O8hOLsNOE57gyOqI2JMWJXqO37m1qjPFtoa36mEGfrlQvlKen
MnIbhbKBQfERZAc1vCOknvzbLltd8BT71Ob3D62C8nLZZqLHszmhQUMUi97ya/l3+ZhdDlaLR6Ej
0bRNRc+t8bE7ETnTLTWbSE9dDumW5UOre7TRJpr4zdhwWFtUeHFr8zzZrW7oUef8ExYcW1w9mGvm
Ef3sfTlPp+r1J19r5TuFXXk96OTQ3kPUMf197mTbxmsRebU51xoh/7d0ZTns2/bqA7n1ipLirArq
RSnLslCk4loUgni946z9uKDpEvocEXUik1aq0yG6NmxZSHHIlUtAl5kdKCakMiepHFY9tpKgU0Ec
yTlY6EKVyGQ51iZVoTGyMamASgQQrOmOEeGlT2RWbik5JjvQjSp0NA+WQETKwQgLXLoWQtBIiCeC
RSv+H0vEloA1PirJ7F9WlU0/Vd+jd6ChMviIHRrHF0yTTHaMn5mAJiPJZnOHHHln39sNao5wRDmQ
Gj34Qnn3QKg+3DzfKoPL1/xp1FwCu6yeU9UOo4OQ/B7OEM+gaeTw+Frddf4j6kybk1Wev/+KqGKR
7SmLa9yNMXlCGa8jCCICKsur/3/a3L+6K9fJSQjCTE9PT+9f+nuBddBSi+mD/FL7QLYvNubmv/9c
Auj5CNhaOyx+ONn7ZfQfhyqYA17qq5t4eRuQW3zz3XTUf1Oz/wFQRbTueRZf0vWPjn/W1KYNPF3G
F9JzXLn6iA51mu0BrTnh37sGdKDz6Z5IeATv33UY0d4geAWBwNqoPs7EAc1lDoAsOD/ANxBJXKMp
qOtCmxreQFyOzxDcVPIxpBNR6Wu0WHP2NGVr9gjHf6/JD97rKvLmg2xMu+Z0pfrzdyx9TXtFylqN
/+IFnQePTXj/OPTDaI0pvaBAFa8Y4NHLeIEmG4Amgnw1vVnykQEvpYbPLtjX9vZaBc8X3Zh/QM4r
kbQAFdClgD7NLReBHxLTrN7TBn0NAvS88SW0PX/mI3p5q6Msqz2cURbY6BMFUNXTYO2iZtPPW5ye
tO/P8xEfAEIsHNyJkBFbAxaITH/6dmvwH2llJzp5v5PNnPnBXar+r4qP9gXZiLr0E7qXdzTRJO2N
Tmg0OJOuEOpsSwfjIQDAVCSb9LefVL3XTZqdQRm/RaEijVpnwNeHPv6e9hlcts1vQ8v14hcsgRUh
Lq+yyIRiMPHrqJ3ch3Qkp7kMjouGr+IeJj84kRArTvgkwWBczaf62MfrY/lnEtAXW3r4DkEa+yIA
5NEAq5nOSOiRXt8B3d0bWh1bizuYXmrxVWLdWQHN+W/U8jW+Qtd7Gt5pQ/c7WhB1f5v3tX/119Zi
QGXmhsZpm/g3gzNHg7mQk54tYD14EMn2HoZvL1kYNN6D6t9XUelHciB9KB4162DrhlR2hvkYEAfg
SQbUx1Sr62rOGg5b4NoDE8n9gplFP/7hM6GtU4hbestqp4eut3zstGBZLoYdParJJwhIR0Zbqb77
yaQZ4S8GuIiuLqTA3gH2fY5INZdm24iCGE4nqPH0szM10xib5/rL8JDbtBIzPJ9aqZmej+3EO+w1
ZTgPtEO9p4/iBjybn598jCgc9t6z8MF5/3LaaeFv8oFXDLwUsI91usW3kwzTbfTv9OqCbuX6cUhv
8fzzAtCK8UXz/OBy95e/aXBbxh4QVnP3Hr7oD8QWWEoaDM3kPPxfLWkpy2xsn0D52TZfUb2Are6B
GYi7hnCOPaT7zkvcYiZ62TcYOGeF0tUBviwK+3hA6s9e37O4XeokidD4KXgEtPxS1A8amkv/emUM
xs7SodcrOar57BHsu2ndeVUcVqe9qw6T+V6axoOe5zfA1+yvPk4y98Oh32v6cT/Qul5d3Gmk9xWM
Uz9BXkWzh+HN6tueJmORHwBFFig7g66DLt2xabn/CO6BMp7BeM9x4CwAG9BWe5wDXUDjKgA2q42x
7dgyAY2D1DXy6cf+SF87IivRLZg9QBjXr4qvX0NpyCtmTDedI9TmqNJk05fp+HIuw72DW4J+y3OA
JP9jX2yBdZYSrrSl5f3HRaEZ+OIMeQS6+zlep6P8CyKqbRh0kjEqMtDEgZ6drx9l+GyCQGQTEEcB
BgZ1nqAszAwv+kk/YjsoFiAto1WJF0eUbfGfiGVK6v1ZGtfGxz+TRPRN8cdLpPvtiMOZLLp2RBxG
LAOxXgmArQSFSWpKxR9kIFAJmkzZnef6mCQBDucFQYoRXTMlqid6hWQayympI+9IDxA/FX1CD/Fe
UqnF79BtJE1Z0ljl1ndXSsJc4ld5Q5f/xWVdPnj5otkMT5KbpCwFx5cX0fwDW4y+l92GXnsHUVE0
wkPiKxGLSDzZ1UiqiPAn5sEl2IrzUHzWaRgfkHi0wW62UsPXkcqhhfG3ThpGOQmbwJ5Knoa44KV0
RxkZfE/G0vBRvPcm2PJXEAHeFYgaKR+kodAOzPRpqEPfflQOKaCiKAfDl4RoSeGIUUclwR+wOCKv
+YT8kcuk/JDGTdlKivoko4VGmDjT/xJ+qs/Br4xb8mSkZQRu8624kN5+Z4oW/zJn3qFAxDIhvzvp
PvJFPgblzhI1UN8hZCxAbCZR+zEGpAOfKOyS9vinOYi+IHq1lJaS4OG9fIrZNwAyk1IvBeZSvC86
drKUn3FBSFrJN+n2KzLjKEUVs6mmrlSl86LYNxInlSUQR5e9kmWQWjCJqIjpTdBb7BPJXRPLRWpb
DYwSKVT5i2NJB7wHdQRyRUpYxLaQNo94/Q7Zl3jOJFnrr2246G34/CSZCz1N0puS6eVG7JPa2iUN
uaWvi9jHwnjmTvIfxEGGpwrrXdwFwi8R7TEbsh+EMQc4MGSQwruS4SBcBErBxl5Jgpl451yyBTDT
CT5YC+FveaKLsUQtHv46cQAak5uC9YLOjHHDoX0C7IeMzndzJLHF/zTIdF4TfRDiDBbFjAQN8bdJ
8fbfI0XjlqH8ZcmK+0C8HOJUEv+H2NDiN5cOxLKlq3eCgZjvknwqpl/BPgT1NmzmNji4kkAphrAY
t6Jf1m/jjCPCAS5ZFMt3S5ev7lOaJMpyEgZFeRXlVDwFj386RZiA3DhiNoqUeJv0rMufC1/khBQI
iUQQKSEDkbvk+l9pN1CF/89zgYYjDXhlHjJf8YCIpfdXwigJ7Eg6XCLQJaP4R5yxsmKSof32t7Be
kh8kjpJyNtgMFuLTocOYvExc0oBZX1l/aEctMQgjuBvF3SDEI93+rwBffBTiwhPK/fkfpKLz79qf
RyL6+cuhGfw0/l6I/W4E/O6QTsyaokyRoT0uKHnyn9daoi1iA0mplMhSCf8DvCmq4pk+8uIBEZ+H
xLr/at5FzEquBO2tVyVaqTSYEcGMxW1Kc+N3gb8MVWitAviKhvw8Y8jJoOl7jF4spV46RWWSvyC0
F1/d/6LE9FCAASRi+8CEB5OEjGZJxZXiM/GdiE8v+Zb1lLpx6ZQlayU+d3nKXzMT8fdxIlQefVEV
Pi+DlGRgeZtDRgfGpaRKy7iEJPL9fy57qV8QfkV/lz4o2vZ95vA0m6i+zOgvQiRsILtIQj7vglHJ
sJHtKYv6txZqEdIMRkKJkhno0H2K6o6F9LukBBxhLVW2Ythl5PJgkEuGm1QwxPiMxfv7Bw0sIMHR
+M91Jb3OacpF0/OJdFX8yw10R+TdjUrJvhtJnJafkfIlh4Ie8B9XJA9P/Aby4Z4mHPSGDJ90cZQw
92N9HUsOnzTzkfFo/F3ulhQbqQF2R6nlSfVpS+yas0SCEgp9xYCgmDwPgtIsbm2aaRCqEBOXLgHo
B1JOXtISSLptSVhZxvF3/qSL64IswGn5Yb7H1QydpVTBSCsO3sgExQks05WaWfHX3UN+5qpcu0wk
yVFqyjiI7r58RPqS9HTwILfQnA6Gr4XMRrIadQ5FGXhJNqXQiE5o/Bav7FG8AtsqXQxOLuBYnGP2
+jJ5d5ZnSjw4+5C+JdlH9qF8yhvkmnihgavjdulPJoOVMiEhrFjnUn0sSZrN0KJmVpqwyClpjxzX
05jpM7jhxnkfmwBsTQYn+XtFl1aGXp3/5tpQbxTjEo95FV0UcX5TezS9gX+AOxw7hNxICTT85UM+
v/WJpHrHI+ffE4n9TotySJuMp67UthAxLXxad5P4KCfh3wr9jwf+1lbp/PZcE7GXhZG2hfVSvMSi
bkgPAmkaKr6Jd2IsDPz41MdynL+aUEW3xTRiyRQ/qn16uqr42a9H3cPoGeruJDSaT81YX++LG5XO
JiClL8CFCm9B17316zoF+hOUiXX59C3tgyxW212Q9dpPMM6wKtshx3xYgEn0z+09yQGVbi8CCU6n
F3JchTRCsnv41YLI9l4LYep++sAy4iZ969y8mKBIjb9E6vKY/liiL3/uK3F6SWr8YwaaqjRTyuYO
LwFhVBxcUrIo+4+oCVtKGEc2lFT0yX6U7ZOxuWCjf6hX6781l5arUgopfy8+iGlMXmFObTo8IHqS
8LAM+I+V1KEnrMhTYUbjLE1a3ZFxVkjUFfWshWVFdZPny4Z8HfVA/ygprH7QZs7kN66+/0vYtjTO
xeRGlvwN8i0c4LM357/d/hoPF32v3WMOsttlb8gyy8P+GlII1owEG8UhJQkNomJWaG50Bnk3iSjf
Ob7kKy+cYTLueQoIOaEYC7xUfFNSMPcK0Qi793bQ/G9RIYvJA7wVm1cLtaSz33tPEOHJoZAQRCgJ
kDl/F2EleqgMzKADOVt2IkrlCw33/w8OiCfgQLevfmR+NiACxbPp1Ek+Ho5sdnpbpJa/BgXF/ojP
r+EDXPTHKFbHYMlKr3eOMTqqJ9Rbnoo9Xr2+Dgk/nw173J0HlEH7pnGmwnmUV6eSsFPz+aqCcl/e
/2kAQ1lIzgPQeSRz4e2prkNsBLNfNXbQvI4WRlm2eD1HwLAC6HIGF6MEG2H6s19eHTDfDCChD0sg
nvc3oqPlOqKc2StulC1+qHbAMaQZ/gNb+S5OGzj7pDc4mhzTi6Mt2lfcLwt8E09zWDu+eRJY2YR0
wTlOpQTllATRZeqOEuMDUOHOU8BQ9x7xyLTHpNcAYAxA5qv4JiqG3+rmQI2rsc8soFGxz+Rwnb+C
/vCborEcb8p0QPw8YFqZEtKcUllS3k4TcXUeJf7ADg4z3c/LvYk3FuTm4ZPjGwfac8QJqzafsTrR
DvpDkt4UKnaUsL6NLpsn0GhXFYrcyMewT2ByKWF3G1mUr/SLNel0jb8kwEwLS4A0GoKg0zmoFKDI
Dfz5/AbmKeRSyvXyZwDg2xDITzuaMypuORgHS/8u6iEzS81QOzRYAsO5NlxbdnAzPhhzXe7tU3Ff
5L1vdTgY0HI4Om+7sgSK8BItrma4X86TXb5oHN8FjqQe77p+CYogQfnyOr2C+Ccekmhd9L5C6GSo
gLBLiQALIU2w3c+y94frPhD6JmQ7AlpVGX6cD/wOePoonkNqHnLoAIM+8EHdOiSgHl63cAq0Ozxw
vgXAAXTviuKPfzuw1wwff2cTorECY6nbAUyXk6bU+wUOSP6SB7sDhARjEh+hfq5YfEj7EDDE6441
gf8Yrd0vLM0MjQNF8MANnHgKKz1kqcDcraKlYiB7R8yOVUofIYHP22iuDgYCg3wxdjFqTzuLNy1h
KPBZkd1MQ9fXTjpp41ETAi9iHNb54hn2w5y2lDc96CsUWTg6eh1pb33ZyEIZH111EtK3AvpoEGwA
fGWCm7LcgwUO8lkk24E3qGfIkV+nDY12EkI9bBXtOXphlbdb3vy6bMBiu+7cCu0rP74C+kKtd+Sz
03/cKzzzNIf3n+ztFn5HH7XTTysb645/6cM5A/1lfbPjcu70YwRBG6CQEuOBG6FvZQJRTgYHqaIJ
DZXR+FAqKWvncBL5waShx171400/lG1r8grrsYn0NaRb/oAYDaY5zBCsS88CIBNx0F2nBt39dS9+
Iht6P8X5Dxz6y+/bbbR2uyG44jCpJlc4/Tz8HBaoQLX/+CjiNQPuh1c9iO8LlquxZjEIcUXMwuGv
LY4ICqSWbY8FGTos9zwBC4bjOveBwXzhXK/H/ZUgy3XbP1CM4Mc73U53ZvrJerCqL9AgWaR6/zL2
TTbuZA/m0dZ90t0cfjaMPW0btNa/5zDO1izXrfFR7juEHaR4/uqPzWPw3ytashjZ0T6hoAMBXSHO
EuvkyIigWsPImXjbbtGZX6A9OiNkr3vSiBMpIT2n2yR40qH/QzvgS4fc8ASwq7CvLn0/L9FWBG1F
jFJdsZFN4jLkM/djZF9JMd7U6ZcGINYCX2OeSr0M2VCIQZhXITtdOyjJxmi/chv3vzaPQfy2zVP0
+ry6wIFh7Pc/fdMOb/fvWPlS/ZldLJs2D9NqfblcxwYLga3RXIYDvRumFQlmYDQmxxfGOYjGYANv
UudXiZZM2rkTWlVXTj/HR0FNJGam47Of2A83egpGMEMB7BmWLftQXWTRwqqqAHHrwCn92Hzgo2sI
+HD+X/0SUwrv+O2cUiOdMlS7z3yImrgj5/7vYZxfSHmVQhkWsHZfU5vQQiPi2rQnnVmHUXlKuq93
lnc8bzivno/fZ331EeUwpj2g1hb+Vch8XiR0wl845pADhiQiwm0vWpCvDUzpQw9YsHJ5rVyAIcFf
blMaOvQLOz6W6ryndYq+02n4r3XjVi2C6hlRqKoXZBh0qKEkFR/KfeM8Q4daq8rcGPq+0dWgHNyn
MO2dIwwZq4CBGlenAxtbjkUYuNxr5I7skFvxRr7q0odd8hKxHSY7wGvT3Z2FhnWSHUyOy5s7QHfc
cCCkO+3grJlIsuNJ/EkvZtmGmM2hHwCMwdFa7NOdgY8ZCQWaNF5/g2PsrRGsmhBozHIfrXMkQj+5
PYlLJzvOfvY2EkA+F2/KPdyJiIeni2O6Q8riqtyV++uOIwfK8tBtKzcDGsBFpFbKX2ueCtRTPOKN
xR5ZftvFG5VMcwF+aeqhes6O7taOg8Eac7jmDHV8jh3uaQIFkOzn3iCxDhxhBSkebzjDmC6zO6vo
bQh4w4dmXE14rU1zqfWtArXAOCQDXz/Lq4u9digFapdn14A6F/tiL8hTDENZxpt0Zx4YVV4PBS6Z
izJzZQtlonUM/eo9O5m7OCzjDTPmPQkvU+mdc6ZIOdkVexmXciISppyeIVhSvAhxyHeGDV3T3WXD
+SYERBmhngD8AyYHJRPoE28GZ50v+Z7uZLjOGpgjVIFizy3MwQ7082WDYIaByz0DY+vwZh4hc0Ys
wDH7ZFXfF9H6ukuUufHkpCDwIFlAjK/0WbdUVour1x3Lz7iA79jxEHzaKHGAQG8aSPhvcH6GqCrl
nifTLGHNeJ21dmDAhjCREEbIA8XRzoQq+X2R7nhcunoF9sldcrjLFJIdH+Fw26GuJPJmqFLu3SUD
iTevJHzzDgRKdtZ7PaL1exl2nEocgEJ2nCTCuzJDZSsE3bPo0CBv8U2+nwKOQhxaciMkjdaPgPWL
1ryLlbqweZJduqvffBjKFpHRwIKkpKDoMDiAXXiyzGbQMDbW6ckdf4OHbpUilR+94cPR8Hayu/Sy
W9Kdu+QnLqraiOnR3lMYX84dmSbz43fUQlaWCVwDreYgEI1D1BF2AmNTxZfE3pYNzxNheu10ldB6
Im8/Kkt0W/aOsM+ObyyUyTP4xnZMdwyN/0frTgb93u2sHyNipWALXupGU9aVsfPz34ZiRPHmBitC
FGFwHiGiotwjp2AiPi9vZlBwWpcHEClas3zsI+6EkfmU7AymV+81UZ3gN30qn2G6LZsPQDoIe0SY
/nLA/aIcJZdN+5g26twc6Dz912lAN0S/6wZBFfx2Setd2I+PjaxC/asRnutpGEhyGemG+vqXgzC7
hfxDYXK9zppZ/UTniMnuK0vArSU2r6ukCPDGu/GROGMO8mu/4J2Zha5uiKqBDmYA3Zx9FRQVE3Qx
hIe5iEJQqavrPQ36YunaY8bw63Q/bK5f9P4ajTvf1/o3ZgAxa+bDDFkpOdWYzsmFJUWNys2XlwFg
Qad1d4QWINqf5dwJ7QZZ8Z/Vj3/xIZ6xEQpa/KAtYinYYwQ3L8za3ANcmh1kVqhmRycKB+r8VdA0
SqGeBPVPjCDjP9oFwH7J0QUbGLyN8WDELmLJeTI60FNZ9UP1umVbqGA1nn7bcseALH3HFUTkAVoW
zeed+t4mSKudgTA/Mp6SHl/275MSmVvjgoKL3ay1gGO7mH6+Yx0u/PQLcytNIkcBZyLnhFtjYI8b
NhZiMh5xcDPrPglNh3VZ6fG8DuG11JlgiCFJI2t2pRGuyrszwkac/HCQ3Q2XEDIridrd/qvV+QNF
Qn1e/NZFab3/062ZmCWukfhNj9dcRmWzRt+o6RzirJyq7zJ93WY/yxctD/L+BzEeQ3cnnjuPjcHj
eAz2DMbZQBcz0HiicgHA9DZOsfOEOSx3m2vAA182F9T8lrdQK1N8c7IoofmYopWST6C1W2zehIx9
VGhjYHnaY/qAldtiibKZXjYQqEexV6YXdVIlxwqrB7XAmdjOqB8qJHvK5VCH0dESOvvul+oEY9R2
Miw5SI5W4+L0SD/v6KZg4bGrCnP4CtDczGSD1Ljybky2izZHPF2yMeIYYcOhby9rZWUW37qCujVm
UqJQD9hKzWdkHWKIgmUbLXgZwgt7mKO2wHXujkThUULkmvKY8pxrtWb73KIlmrVT/IsZgfAvb6sg
ruY8R05LGLv55LXswOL+LzU+npSW0DDvju3TL1kRLftxaVBxLpWv++PQsdDIpTuMCPZiFz7aLxhU
v267M4ooRwM7EfYzcAbSHDnxSSdRqeejGDEP8YbzUbReGDbHoq4C6JcBZIQeyTCTMKZvJgxKs/ku
rJwJ8pDrkJlJYPwippRqnCbhrVhqlPdgICXhndaGclrDfJiOpeVhdF6wesCtFO1ratSh7F9wK9lc
RFjIvqSDlyluDTS0V/Bk2kezCtgYAyqlrFnbL1RrhoJuYHJiHTvk5JBFLvrgI6D2sd7zKlRweC5S
50o3dBA91oy4KjVKJNs0AZqkxgMH/3g9AuHq0qMgvKmr4r7Cz5G2M04SxIUGrCZhHmcC5R98hCeZ
YnHj48elhOVTh5q5YXuYRAAiD4dBgYcRfe4iPpQ7uTlka7E9RWdu7qRdYBmNbI9VgCmWNY57ZQq3
LnE+vMxN1nxCBExVBR5AVoEV7zXKSs+mSJ3nmV3GGNCSH+6nxRpR0BmP0DGgLI6aXybQFYuXuxxk
0+w6heiKM8HEQq5yMrBmjSibV1KHrkOOLgx6rKtyz8qLZ+RGygzaAxpfE8L8hMaR7+wu1d1yHuRs
2B5/Wjau8K9QfoEaOQjTx5Q9yuNu8Ygzmn/lfEmFMb2NoT8cXF+nsD065x3LiIS/WP58q9a8YMnJ
ltN1gXhx9gO/8GiOBQ4WBoqXAvcFyiy8VuKfYafnMGmImsncuMKZgNvgkbEDXh4r/BxgdJ5hLAzp
OyZ9Ehjl3DA3ce1dnKDeG8Pc+x3C0SxA3Pv17Ww2M7sOE+BNuhAnCnYnzItJIA6jRHY/RjRrxpNg
NNBln2dYPDZ2eb9kH6W6V2LkqpNIExsPUhbFf2wV1gatGcoEmI+ytQM8Glxks7+VW7Y7FhKnI+oY
+5xVf58k+1Z2yhjnXdJtO32NYgaHQLmGloIfnPEp4B9ElHEf8dE8RB1IoXGxRLgzKQit4tpRwpYY
Mr0WKNq7jTBROXXxa/Ezh0XxoBO1c5txYvbtrEZzenlq72s9pr6H4IuYEnsIHoAPn5xd7faCSsmq
szqGQMNY3MEC3txPpFqPJ+zSfOr3/StH9zA3LvX8SJ1HPY70XX9gh0E0bHTOPPbyzQXPfgy7sYII
UFVb35Igq06idpU7hICcGRAYE73qF1mdvU+fhJUE8d7x9YT2K9mPWiwQOMhxltjsJZe587G+I2QV
BMP6F4mY/TiwPyc7ag7PxgGAJcoaNvH8gSeHAbwojC331WOKTgHjYeIq+geeMHYBJ0hxRPGBqFxg
0pdiBmMiEbJ9Vw3lCGs+hZ0QH82DeAm1EsYeL4Fp/Ge325ZhIFMPhjLMcR2Sy1zOG2x+1V1UaBXR
1HIXcTF7itqlhPnRikK2b3c2TlAK0zE/omfiDG7OnFxyWdmyXVEN8a8doZj4iq9JaPC/jLaq6OHc
Y/N13d2wDHMcXcq2P0hAMwlwtmC7NBxaR+40Tn+3H7A7Du5WO/y9ZstnmuApBuXlGJCjh5tEbudQ
aM5YKebJOGgHMABLP9uTVHTIjvk+P6pnwrEnOD+XmyHZWUbh8Puej+MUPZFBdcwhpow7zPcyFe2E
CcwXn+AZe0zB96CQ7CdM6T0CsTn//ZUrFQKK32T4pS+vLXAQyRdMZIrrUh7fH9h5DPHE6YHebZyY
MzPRDpxI9ypo6Qlxbs6X44XD492JQuiMz5oDjVcUe7J5yH/qFwycG8wTlIaye+eO5mmtjZN5MA/p
qt7fxIbuD4Uoif0hJjqBiFjzVBKrWBmZvTxQ/ticjcN7NtH8csR63df4kpBoxzt7HT95xj3ZkRHv
u3POXhRqsAL9waJi7QBFReLIggvx5PuAokHs8pjPyFpf3tNmqGcOvTdTMFdI2ZyLvbz3baty3NC6
gYWB7kLT/oCOi3sR/iiO7Ei2SwZRGBylcEkgi9YemNP1OcLBdsKli+dS2IhrBYtuCmGNA3qGTLc/
QGsbKsJZnEu8h38Q69SdUctBp+RH+Fh+e7MH5gi022tcbliOHJ64MBvYRFZYO8hAtMM7HP/md6Cb
+WjGbUIoiIMa0J1hiFw+RagZEpgnOZyhNn/uzjyq5wEtbxHqdngyEAKM+k1d+TMMAlXhovfaMW2Z
hoyFwfG+txEvg5Mh8xscjrZ4hrSIVEP2DJrIXlzGPD7fN2fUHAZXowz5DITDmKOj+BseepDdEgkk
jdCQ90M1nghv0l6OxYjmJYlkR+bEFlZYV/R1NOF9+94bJKgiaoBtfN9s4KtGdwDqmhDL27OGhidv
frNqfkRKyCxgSdYPJYS34S9juWxsavuEvwAWQmDIRSEKn33f8l4WYYtWnsyOgTbQRHiMQMyWCxnj
4VZZJ9n1LBMbmJ+P/I23CseQuoHhxCV0J1kQzp9sr4tgf+9sa80BWOMi9N2tuXS3DAuLi/E0Z5gD
dxKu5HPHzuE1QtO32MlwanoMmDvEHH8T4c0cOBOAbTpEP9Yaysmg4AfZYKyhcCtt0mDrCtIwQFl4
Ho8rlx9ku3ODdtLssbAoawpnHnjD31ZE0+UJ/QG/gHHi2bgv3ySWETEGtvjz7C5xR/risZJpE3rb
iD9D+FMmzhoZJw4EBJhxeiJu2G4UKhwYIXOTMSCr2ImwmrA1q0OVJ7onlJAHchuLgB7ENTY8goeN
B+Jtg/+CeTEY3GTEsLaybWArNAbu5MkMrT4zOEj7flx/eG+PNz3RW7MjM/7bn7cdFuNbysrbBB48
R+nLxlG3dDj+u5ZqC3t8SWi1IdGCsqAJdHxftdhb/eDfI4n8Sx55D8LZBkYhPfw2DWCcj3arJSCd
Yp+WBL4MamAHffB8bO76OUkdD5lhovPR3oCD9TG9OtehQwG5M1G2nakSi+D8xAZt9J1ptaRbbo0e
L6jEHli9LEjxVxcMJYmWGSm67UDxcTknTuQNitUdDdlMP7KYQGB54h2Yp0RAHygy6AQ9ysTtfIcP
mW6Of6J1PjHJTaAo0IP016eFfVu1X2iAGPlPUBvIa9JGOQqnOi8YcO+jfOLVurUzDI4nsX/2upOf
0Z5wykfdD+ehRsYZuKX94knnczR+wo3l+nHfoYpZxcp6fdq0BxAryUvopYtSVV0CFF7kAtoSLfdd
vCa4ZGw8No9NYiTetRsyjvbtTcaiq8aipKckrn9rEZsFnzglujZozHiyo/kvO4X0UFFe9uJKT4wz
1uqgWLALoGBjvcN88GZLWXWxKPCKlkDMKzQ4/L6jliAtsZyQKrh0JOzGSVB8lyCyR/O6GiILMbx4
rH6NvC76ws5y6g17wV3c2q04zFGO+Wvl/WLB8IoMbejlfAoJHR8Ueswk85Ti1BDPEiXUsZP68D2K
rnrfRzGTYR/gYXNF+aroSXVbdolvPfBC8LA9yhvFuaTtbvHyY5hitBFJgrR07h9UDy9Fh8N8f2HN
FquUdY3rh2dTHmlZpJ6ju+4ZANZ6hjX5KANGFmdj1K0krSWIwJmv9Csr25rFTk3HUf1BNR22GWY5
joV79PHQHr5TVr5x+azdRUbwoLiRUPT0zcHGyaWO4vcaLfnd1uhq9xixcC5A7vY4IaJW/Cuv28Zd
IKZwoz5dL+/IHehxQdSb+Nb7N8gPudRsm933NJioJiXz1rpFa1geBwkavt7PHVrNmNYvZH/ilq8b
T4/CPh7gx/Bf3cKBJ7vb7Fn8s6PpDW+GDltcsml0mcAjnDIYTXd9r9md52SuX9z+U4ruo9eC9L4u
6w/DjrzMmvWsfJdRfZGOXeszsn3cYWW/fCG73qy1pachqbxxiCWDhnSHuxmVblPAUl9wKxhB6x4f
97un5+e2W7yADLOPpNxZ1uxJ5K3e3AjiPT7IZi76OauM4o6NjVf90i3jmpx8G01fQ/V7hKKuswHC
4r5PB5uiW+LsvQLSlf+nCijC4OW1p7yf9Mln0i2KeK7BW2jyRTZ9JZ+PaqIW/7r6o9L+Y+iXuPVu
KGAwI+bp5ZNHzZVYenmRuVdnof3kPNVo0OIO/DKKfbvWvCcZ0kYUj1OlxfjCUUEeRw2R76TEdgvT
Ghf9uCv+3QA5hQduzmfXz1P6IFRK71/crVVTK6N931xcDGhw9WVoFneKbejHT7rBpf6NUBLug9OL
mm5ImGn3qdPRyPy2VGPSsdkhkbZTdDK6KOssCaM0RATuGS3zi4YGiCl2keVrJqXlA3WXgLo9APHd
oIoOcOdMIQZi5H7r0DZLG9DB1o4drzOvQa/kXmy8vARbFPp+/KaT3+aMR6Ml2tE8vaLSfcVC6l6+
WmDozRmnLIaj6CLPbKrgcNY9hGQdygd5QoWnhH/+sntchpd9TPq1Du5GYnk6Wbca2d+3b7MyPcWo
vfT68p9W6rOUyADclEQC8Po9P3VqJ1+feEsG0QpdumVjpPp/muL6Udv6xtMryeaqYFx9oHpuZ/l9
1Mz6Jw1+VeAeWLIkkeKd2HdLd9jRRpmx5pPBw/Yv0KwQ7WL5oODwyireaCl3Y4EZT8ZTnfsliHGf
Y7JzulJbtclgLHapEl+m+tp1e78zyXNN9GGWk+HU+Ea6aO4hp6L103TLNP3BMXKnqtox8RDNDOol
Hjadwusrtu25Z9AcPvRhMGDhOB9Rq3e7PIO8W+rul2EQ05u/cryE7tdNSrnLOdEAsnpCQhs09QR8
GXhk5MU1TwNbGapTJLZdT+3k0yn2L4pKLvsLdHZhuZgzru1XqStCqGl/TMgXc/Kw/K6ue9HzU6sO
14G1qtneSrHT4MYnLN9f/ZqN191I+HjeQuUhxxDMdyVRCcDEE5u010FczzhrHmDXkUjIBkkZbYW6
UUGHwdChrIooE628ty50Rqo9NMLH9KrWPzJtjUyvoerleAfshvS5UGdpzOXzMvAtC+zQ9udFxDkc
MERS+1y6TZiUt6BxuAuNmSma97qSsxIYSwq1XsHD/qQn74vA0blLx6+Ac1e54GxYPdw5e5LSoxrv
+DVwyetoaFr6PPanarB5VY2H7HKtcX8S/HQAqBE2zCjRGXzSfCWEAUzyj/oV4xTm6E+8j3FIKRqt
fr3Bnb559bQcHKrBSdbPWfIg/TKxfq4ENtIfjmQkbuXCPsmn6sZ+9/w0tQ+oIItbja3bQqU/BBXj
lEJqAJR3fnQr/AtShWq8vPod3P3+Pi+6MAPhLv+vgN/tKkzA7Ew+ORK3cR4m1XPMbB5IKATZ675G
1DfKx+X2r12WFokBl0nXLVlVG7dboN5WV2Wo1aWnXOhhFwdt/q0oa7Mdci60PINFez1GEf5td6XQ
LzTxeufoPr3B49jIZ3+M5NPgo9azxzeOOCH+j+Zb2oCMI48M/8YJ9Mq/68aaKE96OtLgKw7MbkV3
OWQk4yjYWNs8WrktwZF/ujogzevYlA8eN0/xcZkzrVvd7Am5SdT+UG3otCFUamszqHB6QC9qtLoY
Fn7khM5PTKIH57Ar49B4fWVUdw4OTjlMWW2oxHCj9kaCF5WEtet1+ov/UyfgTh17kTazKg6o5+MV
Wjt8+oNuruYz15nbr5nVTVIAjOKwoRBRTWviOCaOrF/TneoqKvhcuWDqAB5ekQv48FuNHqWTrMLz
GfDR2lkMOpqOUUh1I+NC8y7w4+Xnbo3z2yrjkmMFJWUR7tcz3abxhqFzAmrGRlV3egmgmH0cUKLZ
LtPk8wKf6SWBzOt/VB1C0TZfdunUpC9KG9rF2mKvcTuwlMnH8zKxLx9F52f62FGnSjF/3dG0qpJg
K7kg2oeepyT7Da1uHndq8HrNFGd+f20PFrPs8+Wz/LVr4N8ZePr6iuzYb5mim9Dw5Pp9KU518VWx
PN2q5n6rPs5ia02pFmeOvFk/Zfa3m/xYskdpQQl3pIo2SZ1l001iBqhm56785RfbfAXQWV3o+uTy
oK1zPlOrTa+jpz4QceP4/nV54seeJvRMcJYZVT35KFE8S5+owBTbo2fz87z+p2n/HoPIc6hCfkWn
ovs/ls6sSVFticK/iAhABXllUgEHtBxfiFZLxAEVEYFff7+sc+P27e5TrQx7yJ25cuXKYfUaKWHn
Diaq2ufb2bfqWcXYFPPyvDS1Y5+TJr1hhKuPfT5fcN/2iuI2lIMV1dpgQb1A74OqWug9FTP2W1iG
k/CdBzoTWuEVJu2pq4KUSWkXvB8DUqu/hrE9l0x6aRud3evsp2f/dQm6+Spt8bLGSRa/lE31HXAL
xtQAcbTSlULVW+c8qZSur9BxmkK8jwazI0O669mFbaI7pkqR2gW06mMrkXa8468mUnzaz10WJo0S
ktqm0hJFwxrSjmmfU+/BZ85+h9ay1O+y4kuHI6PHOfVyX9TR3ajhtMU/gZYKM6uwEfjAvN4n7DVt
gRR/9H461tCi1Wvq5rnDJ8qDNuWHSjK6Ucbe2hXUuUPvh/v4Xxg1mn2FEo7ZIKCCXISHeTIXasw9
arRocbIg1d9c3j1b0x+UvtMfj5HnMW9f+4163J5r0/GjywKfa9u7BcjpMXzcpT1W22fq8vy0BeBY
4aWodm5YKHa2F88QtYjC5gfc94XwmGlTpSpFKBwVLZW8Slh9uT67RVZNa7s1T54M1cLh1sbbtihE
nfFsJKsfDGIvyPYc4lTSpomMUtUhoxaV23R/R5tV6iWsSJ9U1FkjB/ZCrg+WgIfVdhU33X/j4mAh
CibkKNYJv0bqrp4xYslvd0fdaLWhg0Dq9Sjr6BxgozBU4wuEBiFNdMgmp8NMp9RwBq0rPMfp9LJE
dKA/oQz+i7NGuR7ip9qCATOj7riJ1bk2Q50UWqOiuvVMCZHxpDnFFYTBS09dw+U8yU68Bbfu/EjR
DhlQql2qbXfM1o/b6TdYvYN0r48vll1F6YqJbObvgGoqakWeo+6YUWBqGLqU0gUWBXWixDHwySCq
n4AHCpYBoy2TSbiBS9aTf/2YTsOvyu2iP/gYNwy2ZT9rnzJi/bzG1hq5a5nTTuFdbo5q4sOuWGlN
TRdcX0cDAwWpB2x995Z61cvVOi7GlA9zZFDw+Y0/8hzXFc5dcAEUy23qQk3d+RZOf4mW0kGbUfXW
k7eutvrcmHeomaXUFAyghve50GbX9XWdrnlnVhaH2JVUZpytWFJY4phFwgJhFFltjJ26u5uyxXhj
M3NZofIFDnRkLDasbxYfz8QLpw83+cc89X6aebmtZ2ak79ojS1LfpSdWF99vj/0lV0dFwlhC+L6Z
HgN76TloBrJcFdVnZtmiT3SsL066lz22CfMD78UtUP6l7FMMqc3+Kw75hksUIu611AuHyto+/bZH
H4t0Sfg8WN9B8qvuqm3n2PmptmrjKiEEisvFVXedHxSVpbiV5d8umjkdaY7Wkadip9SlW9LqnbqY
fUW4N8c/yiOFqk/Tbrdd9pxqU19u8IZmdK5Edqc3u6r2FZv38Sk31dhUk96xS/Fer2NnnObb4uJp
28uXbattUYr84jQgdEH2j9qh42OtUQd8XiqMWs+lEH0GJTBscGCpQ5PKP1QLO6N7iMzffd2bJfN2
1pnRuHmOeliERDKzK0qDUoCOBLE+buZf9NTaTYIL50kLid5C9APAFXHe6w1Ier1BR2pMTMKpYheW
jYfJPyW73qK7y6h07o/bLa5/vakOJIiTnRobsTo5jwCNh1jhZMcc4NAhqnHFNaNx1TeWo/hjm4v6
kCw77Kls3V/yAOUGXg93NyP8oTsssf6YQX6cYLxFTzzazQMjqU2vK2OsUvvNTpQeyvWhAdstNvnm
jHN40Hisb6zv8o3AHjuWOQuhIiZ5vr2GLIDbTkX8AsXegeiUJePCd6nsjrtxb9GZYu3vp8/NJTFL
oibW4yauZ89ND6Xk7qCeXk0gByIWfZwsyVfG2lQ0HjqL54EVnq46KGnL3zDs2UlbcIA8N9awSmHk
uMaOvxlSDF8cGJZ8092xCzEO3HyHzBkR2MNuYm1xozb1oO5SxqRdUFkZc45hbzsLFtBIKpIvlDvc
BxluGgcqCgycdAsuq+648/OQ/MvlEYoDaxYoqp6WG4b7cSq3aKn8mfwM9RU5cqrax6CyH8XL4l96
7DemhZ1V0ytw/JBNmB8YByaOf+fL5RaS9/KJaxersagDS/dZ6NGsoCdlvHG7wB7mh9vmvytmcgVu
xL4rD/ik8kpN3Pl5Nw4rvzNCBMtY0r2KiMrjBgzDa0hnnRmqqCIk0Rfijo1s4+5NJabB8qZuv33K
0ilqX2QneLv22B6zE5ZHCZPfb3xdi6XHun8hpFA1RhSOh/PhKk+X3YsvwBner+U4thBQSuQktjKP
3/EOqM3m7E5YMLR/vNqYYCxefsBgL9J9u0g6fvKLTeQ6XAFLhO/RwdQuOCrm9YyliknjjdM9JioF
XxLLx8TIpTbqxEJ7Ki63fKP78HouAhdz+cq+2GCLULxpLDfbZ2uOSnWOY9KdZ3trWM94Zza+9cMh
y0l8XSPfIVaUY8Zy8UzrLaaPk7Od5ePeT4j5xKMxCidV8fVBj+yktbXtF0NU2r3jfd0g0Y7Zwkgh
b865m5a2dYRhhH0xJhp6lUj5fdD+5F9NzOr6/Roozea6xyKNX2vM9RlZia2og5pb8wg2+N5zk7cG
xVsM3RVRi85CLNXFRpYAp5hLX5AKoDLZJRif4/xZs55L0TvSrM26N+J7jz2Bcge5ACgmWy5izm7L
21LZXoJ816c+rXGtfylFjgVlh5Q12YVHdR5/th6ldFQT4WMvcwfHdEzxoQ0LgSK8IHX+NfYClMQz
TmixkEt3Y6lVVN0b/bfu2/7GQBsXuRDnS81GD6ErkQ2A/U9NFMVWyMPi73sMpPv2ckcfSqVh5bFf
+E5BxRUcGFQYOhDFyeA7b8T4yZOi7lAMJlLdVNMQ4uqnTuYmnuWq1Nc/PchgfjOaVAjipSNqorLB
4e1Sb1Z5mhPB3J8Y/lJEIm7O2e7b6sjiTV4jaKhO6fA4XjGwZnj407OXIQci1bEVD4fNdUoUUZ6M
AJOIIkXiPBY9p0Cs5LooBl+qxygRDTGgaKNcXRTfHH3/neDLeo3nXrkI4IPHUnAbVEtxzvmnHWwV
rndCcYWA0W42wHS+7i4Tr8eZrztaJN12dYqD0KTRKJFpQCRKl70+LJxVb6QgP4eyrvwB5ZKKXLjK
TisdcFzR34GaF1zs4dUt7MXVxhGKfJImQfnTIQfFVHT85w/5pvOMfNIEshaCDWEiXWBE55qqHGyx
bzh913QuPABW7BtYNlLUFNeanuK0Q04q30T00aAUeC/KaWjIUh5JQ7Bdad8pMMJmbBCj8vMZgnBB
HVUj2Fo+rCYUnEVtr3Q3UPw92j0NkAqBuiPi4qiRuYhWuz4slK/To7ChdWHOun3+d+FvciArcNx2
KF0PyaqgkqI7lf8ebrSF7Ew0YxghB/qJAwXJgTmL0koIu4f/IIp0G0/E3rvOxVW8J2BX9i+PxpoN
nyeA1uJRvuxQX/XTZ1FKid8qcy9gZtkcBjNMW4rpkxFQj/12AIIoLBiTBkfuVPoa9Qcy7MheUYyt
BuB1gRahpsAaxtysKVfjXcjkj6TFFbUpExFPRPHOU04puwNFsygNRQKhceAy2ZA42AVsOdJZ2fzO
WIiSOwV804KlR8fWaT84b9PhfdJd1a45DREnGqvz6z5FPuevrw6VLK9/0IS6dDsoyN63UTmlt7Ij
InIVwpIItvpk+wawOcPzmIUbNEP2ISXmJMmQYE4mCpo7BUslGcAIHyNuhb4AJQrQ31v4CUjfADYh
R9Fl48rXsZeoYSlbVMhYEtSxOB0kjtAnZ2tzTNOipT/Uw06U0zGgRT3T4n/EXO7L6zvxd4gpdInc
eKrLrIhqkpYQLEXCgk1ZOsb6OfgyvhfKg5S1qBcYjuHspFNRTYVtfHNIc1BAVVM4dZ3mA/G1voy3
yNRfFo8xGJvdc9OFjqxVZ3gP9k92KUVke8I7ulXS8Mo1XSfDMilIP5cuYAbNllBXGlLbMrL81EM6
EBmBFQbI74UNbpPzGaPq5aL9Zv+pz7NuXwN1ZqCFmAXnhRTFFlQcv32CHlS7HjiOzLdPZbFNUgPl
BbLCroEgAknRoO9mg7NLgmf0dMFFEcWQVgWqZ9GZlXZdk5ri/Nc/JIVYubBsvRx3kLrYiiRNwC0t
aSgbmP4Z2xK+Js0KEgw5yiJ6Te4T1PgjMkh08hQpf7rBIxNvHiQHNy9TijSyyfXfeQa72JySDIQp
Iu1qUcYcy4Ocf9J/JaXZqw+FaLigJiV9zkv+Lpl/8o+kLf8aruFDDZNYDcgnxP2bW2/Qd0h275Mx
7k0vEWH89fTFCrEypgSIMRjhB0+VDrYRHri2+KAziePXKv6HVBdN3z79yUVCygFnt4YHC9AKdOme
EUbI/mBwfDtxGp+AmUEy7l39zpTP4DhL06iLfOgsPihqBiQFu+P2mJ5Q4hBDxs9wDyPks24R/Hqu
/dd7AAGQFCanjS8UfXC4+qaTRwCMuVwLqPATXCBxMi6iE2INX+xUrkA5X8Sr8soogS8e+K6xZLBo
XoFLDdYa4aMaY9xzPinvAUGdbM2ISwqq8UE0F1HOQQ4jUR6I21gw2UCC7ItAsXivfIGOF98A71Ce
i9dmcALyAJ+AGJRyLfUHDwznDDOPwCc+rh5jr7mCNv0EDer3vKE8NI8CcBngq3INGhcK3oRoG8NF
znP8d0dlyFX0GDXScUZrHKSAGyB82wLPg3zPf34YW2R/sfvfQBl2pt1xTeg8Tk+EC7eIp5f8BCKr
z4ynNsbyiueIJ2fAdIaBe3MzZGbpdQGJj8aOXAbdNGY2R3D01fBuYMHfAA9UbsPLAPsyItP0JGAT
98ftlG6a8l6fQDcd6emDB4yPTpRDjvthP1G7nvJnh3Z7/LgJshNTKe9PqNIMcBb5bcwdgGgMxuXD
ZJ6j54FA2qTLOI+EkMhXOnby/DyNyGGLWrHMHcor6JV+gxfwNnsFfFmuhrvdDOSZ5HbMgTygLBGZ
WdzSYXqivQfvxnwOmRrGmA/KLOJI86E33+ThCDBiLhLLqpCnpZ0sUcSYMISVR6WKrCM+hHtdZAjg
Aj3I9uiOP4Bg+AtT0YrpTpg3ypyZQNZd8tsMmFdwM/67GQBUWUPGrzv+b/oU6VAzYhQEJmOWeW6m
Kk08k3trI5AIIBPW1jcwRTZXMgfyD9jliFw2Ua1DnqbDdMjl2OHMLpHTJ2BMkITe6NyGTcIl5X1w
5YmZO+gDzrn/06Fp4U4CREaEQ1sG4b+BeAe8dfgOBNphmT2GqLzx/fCOvOUjlGfkHJI1J1E1ayvx
2NADUayW9alNWQ1jxutvraIn0zjcWPSuAc95XdATLErtc7fwvynrjm/15G/3EG6ykJNf0JsHX/h7
C3AYUBL55JNEFPtQBkYGmoH8m73sJJ/lRrLu26OI7rLArOGqPb4DQinwE3Unu1xUt88RD8MP+brq
8tBkm8hf/cosJL+shBBkU6PDpjwvG0Nx6XMT0VXq798+HKRjizpHluhjSBT0kdX9CZLfG2cn8kFA
LSA4CFmGD2CXh0WITYCmTtLTRzYxlY4Wz8Cd0SNTeETCJ3lca5j8k1tyacBu2PcD4+F9iDjuTBjf
Yxn+Pg/cD2mjoRlx5SFjKT/nw0zOGRxlwlSBtAgqQvs9M7KigiiEt+Aj0FAHYC3c5leGqqsyja8Q
PuK+M+JTSgSMyaDW8hLJG/jVAQll2v92JUNzZKmH7bFRuYQmfaFC5P54vkeoHc8X94lbwGq8lW6f
AcJVpSUcrglPc7zVAyI0wjJLGfQLB8BIfgGtb3s/tH7KK4+Koe6ctgm0LP4xt5elEjVzosT+si8N
I9Q9acTPfVz+KtvP+vyrba0fY6JPZFEwjwt1Rzg+BbXqzNpZdy4WZd9Z9Mc6bYFoqRNqs0/4N+RI
4/TBLtHnGfy1Fk9Xj5OI9agckRC67nQbuuIQZnNxCtP57SedQJgx4g/SbKULJQUSVS/1VPQ/VyQx
kU3f8ENpJd0fFzDoJPIH19kwB2QrWLjYDInKX2539zywKjhG3s2ISTNANvGsVuaihJGWrcwpB5EC
5+Sa8tgiVGQuhCK5uJ+uFFwAGPVgiATawVwUCHWS3JyA6LLX0U8E+vyHeUz/0Zlx1N31frQp3+AX
bIcTMBFAhyWGrj5UqUc+iH95eQ0A+8fhr5xFmHbJQ/YAB1l6/GLnlweGll+PE2Dw4XqWpFw7DTOI
KxssIIqxmMLiUByACejUG9cHeHugpqQAugCTgBysVH0nJpaEzUNSCSR1nxueBitHBqc4oGeh7z4G
dUWCfmDuuEW6ImcFxoFlyW+C61coqckAsPsZTL7agIfh+MEz+YOU66sv0Ak0azlccAAoE+IS3xqY
W9094Sjbf51X8g1g0Sk7MWQko1TQp2TZW3C9lwc+/jzk3wD0So/pHMfBvQOvBZc9yz11sOqdDiUc
/Bu4STC3esrNOaM4qQAkRGj2cXN7YKegK5xQ5CQX9Jsuaf1hRoK0Jv8SgqpN8ssVtakAZgVIiwpy
1x47HftF2EzLio2MPLTuFX8ay2+cH/6wQm3UHpN/WAp0Xf+xlJJluspOKhYFRLpDDwLw9jU2hDfc
pOt6+o37lpMRi5NwaQTjwuAAAgF6fSSRYrC1FZskilFJ6uRxD8ls8F73C7lsyZOAaWOdO0euC6TR
5+1NGPYjUCOrcu4ohxEJnaf8zqAnvyRkygxlNgZKwFhmSm9G/Avzymu8IFWgaPCVxcD1MLT8JyOZ
/JKoBWtadcfZHpNxXZfbdiGvDKQCRtfYrC7GhG8yD4wxqFF3rs/rbTuzhp1Fl1bKESS1FesLsWxF
EjTYnDIXtJt34H1wgJKldMaTdwcA6giOBULOauHBeIzriRHiT9FKq8A973Q5f9uYMQwJv4PovwOR
+uCx0jX2q94KQHXELqbr54HL9Hdd8p6EXBtAp1RQ82rLb9aQrcwq5YDgvhlwZO8n25uqz3ySOQDa
xUAxHtg3C+es2iikhnGq6bdD5LToMCpNDCw9xGa3uXMVsB/XgpyUwHTkgOBGCYeNP9uPh2zjlo6F
lscspyfwvF0Tk1KrNZevk1FgCf3DG4vq6Zlw/EedY4Cf6E7/5URIALIc5LDjWRuXNIySeV/DZQlw
dQaf1Av5Q8aOXBi7klyG1XHL/q9YtLfN+UACgkXEAgZg/FouJxbnA8Ad2RQWzKNxSVrwGSsjuWAA
pIfsmj6Z401GKRc1M4SnlkN2R1uw+XlLjCIGCQf8cWJqeUu8Ig42Xo6x5OXxmkj+sFPlHCSJicIA
ZhR1LUlSFP79PqoRDLuh+0pS1ucOLF4uyxuA5SY3j12gvNmqOEemsDQwK+KI4SlQgcrUP22AP94d
+Lt7Rw1nQU6ZmeHMZ+4+jfgUfIZ7sREaw33ANeAnn5hXYKCwOhx4rBUGekeeWVw0xMtJBFLCxVCu
z9acB1cb2WoGmNvLTXshg4zz3tY+uTkIAolFrdz2qw5wMGUjsftyByN/fSC844J5do4MHkcNL8+8
8Xa8FA9VbV9nh4CKwUNcb8r0c86we8jLFEjhMi0cygh0qgMuKY6H6nJVEGNycLw9MRU5Ywwig/aX
4wT9/LNwKqa24/W7AaaESddJW2K7b+KQYqKfBxYR1kR8KJIJiuDnGDGeB3+z3JJj3DB+/JCRJuuK
v/CEzMjissQ0MU38HasoPzncNhIJgIXPdADadnqhkugzVOf0MQECt8gfQC/MTrwu+9tY8huXIOEA
CM1alUhumZ2sH1wv5pT1wsZikPmdnffGD+FYZkDJOmC8vnkAds42qEkaAdiRqHxBshLrJicMMW3p
MBgcF/wiYDhHvBIf5D0ZMt6NuzOgPPDlJe1TsSnMB2uWp8tYjxp0No/1K2mWRoabQWEj1C+Xj9xc
1g4Txzz+37EtZCWa94ity2ezh2waksPMF/43M8K2wdJgXZtmBNbOcLGYufmXyXm52CoiDx7w9Z5x
f9kzzYwHzK++nKKkDIAhbw6HBccwf2HxMPWc3Dwd48TvTCYDzxZnINnWLIlyK9YQs636nBfiVT7l
P3lJeSuP7UAug8HnvZqY3qc8J4PLW7AtsTt35J3ff2lRJp2sCAkWBbUTG2ca66JjtWSVaILh17lP
2vK5uaJGpqK+JrfJ+u8x88gxWDjsHK6JmeHnYo0+uJ9nOhjypixyjGYvc2X+mRMg6lxSFqwrHo3X
Z975FsQYEq4sFgnfcI3o6JWt+SSjyvPwFBgAXh/55CNjgXX53I/QHzjNe8YIs8CIc3WWA9clZcaj
nK0x39emGkvVmAAWRKz+O7qwuawElS5OOxkKGB2IYVeSxmXg7mefLUBugztKNofUK9ayzh2yGCRq
yYIUHrs32WGbqPnpsPYWLYu5cTXE2fYYVDV+SQYn2zOkfIn1w934JVth+zzI/9sjy4Uhhu9+u3jt
Z8j9uAVmjVl5gdvh/aCmbNqcSIw1G5LnI4eCjDUXajv4zvz13vfJl+DJk9pogDvfTsLYjkioLi+D
krYZHRpoAKL6N6RKsn8ajiDUhVgKSagvOWGGOH9TkOfsxLJMfntHzkgiLhLbLG6yb09bnRNw4h7h
Fy2JwQZPkrTzByKi59+sdR/rbN/EXKQbZyeqEdfmqEfqXETnBVB+gcReHESZsec2AjC0o0RVdnYZ
gbblP/kI6Qu7XJYkJa4uFBEQksLl1Js1Q2L1ALT2RC92KurIInylXwn9GTVXGsDkFPdP7yuLKgtk
Fdjj8P9kQgdsKnY9rWwOrLscEnSEY4tfjDXgDQvyEpIXZR/xHrLjS9nCjC7nEf/OOuSgKCH3yl5M
T+kas8oO4PP4O4JF1JjbMVMo8AeMCjY232dTcQt2uxi6s5gAThIuLRuHe+D13kcYa/Ez/syRngfs
OnYvB2Y7S/fCWzHFnGAD3hzGnT9/EI0bEvCAQap8rmlcLA1HOOug/ohK600NFeVtJ50BcuGKTsmx
7FzWOz4Cb4G1YW2zcTnoOFkqRUwDuxsiHq9Drq8H1lNQYIe3lLJOZKpZoLi9Rx6OsxO/G26B5Alt
0mGQAQgH/1t+bA/JHEOlpovAkackRwhvh8wed+RR8Yi2NTJvFCcRNCzaLQk+nWDLkOfKD455xKpK
h1Zoh2tjzrhqx8drYCGPQkkOjEYKwcIzmHcHCQuPjdXM9Z31I6/wl3zEOeruhAJCm0NO8g8Z0i6R
rdPLJEerbalASFCVlYgcK3FvUaXAF9ql1W8/mz5Km+A501EVst/lJK0I9mi+pYG/X13qY/I6KOrA
Qolf8yozavHecTOj2kQ9bkQvPKO0aZQor8MZ/6DIAprnsIPkuuboNB2ELkLTwx0/KH4TevD17Usz
QFV5hrKhox/UzSOyxpqz1MZXV7VFmZDW5jbtmQF0HiHeh88J79GwMYS1jOZrSZZSFNGtaevrTumm
Uz2kjfxQdaXzJRm9ErHmZt/VnKv7DN7R52FHPbLKSB8S2UXGPps+B6/pOTQDfdMZJARW0e2fFnwO
yaJ1ykk+6QTapDchKhu9R4VDuU/PaT1gk2kNnRpYuJqrcMNXd2TYNspYXaBQeuoTVRp2fVLBDcm/
k4J2lIv70OAC2cbkFlQ7Dr1hRR7uPSElFdzIKNJ+0C2iNqoja9qgJK66pKZ9emjTfOQcm24H66DQ
Ke25lDYNvY3Bz3S34+ghZBFC0xMYaM9teN81mWlS99qC+e/GRuI0pEqMdSe43ILz5BMpgfX7Nrzr
FAd0cJlHrdeH4kV61ybRRBxsxLVP4gD9k9GFW9G2yyn9/jyb3jgl1+miL13vPNHsxQPZi1gtgxcq
W75L8oYc6stDnIB8CLXHZImnJUov+ML/mqDe3n65SDIpNyBztM+7zHVbmX3XtJqcUTNlaWFvpsYo
xlDtnbvNpBusVJKxnOUxFcrtqM9OXbz+FbPXuNqng9v0MyGbSfO/n5IDZU7XoJhCQO+CHiu6oLTO
8fojuMEOPqX7+X0s82lnmCKfBxEVGIWXdM9eYt8mqt2f9+DdFD55nSEVEqTmzj4NdEnObfBpyTFm
AV2dXOkgmE2ozQooraDQjfQHAD06OuWBXEeDjE9wKR0dV3xKwSo/opIV2IPMH6B01wUJMlfluE9T
17XW965w/9fFx710EZ2H60Pu2C9hxLHxRwVjyn7K9uhS/ZSJ3SMluzLozPia6iAJX8TZnNJBVmyp
bajKpQsmEWlMUoYJGF5aEk6fXUG0ivscNZO3pC57cHrcfEu2yRCx6x1RrEkl53dcrHX6GSyteXd2
Z9p/e5NrrBqO2tqXrXKwzp6lY67C/E5isXMWkpicn/WME5dqmbsn3kJgioJhGhaLJnPINuc0D7DV
Xyjp9ET+zq/0d8jmlV/pUu3fKpgJ8sQrar0o0CFvIioI2iBFeJOy/gKG1kpr4NsQZAroTnqn2/Xb
bKnAs8c0Q3xvp5xy365PSUc7rTdWw8IpwI+uyNVCLC/JVlpTHEQOPuIa/HXq25uEDLGpUek3gP2d
k4yHxG+4CacQsjsaepNv4tESqUNxAIm99P66/8F9RFD2BO3dNKe3fAkb1qxnORzu+EVZgBaYMFKR
wKOi7eb04VggnJKW897LbcQ1Jpsz4PYAKhRf/RMyTVxsOlkET2xQloMXsh2LVzt67ymDk7P6BNOl
uzN6oR5zYOJK9d8RobUEw/UUBjugxPsyTFEISXAgYgNHn0f48wN5HaR5DgwM1Qa0tCCUWOGsA5Ph
fvI84s1RPl37165PCqGsQgKSFrQLD/jm1anH6+PiCchZOUpIkApDnuJt+5V4F2r51UFC2AvQZyAk
TujVe8QQ1fUqHz6xNsX8Yc1wNK2ftjO7GUMiTaAsxpJgmPCwyAaQ96BPMEjl8mrNUtp6qd754buA
J0RfWT6psHJbLsEXEDK/ebic/TGj8L7E75Cj75g9ApAejrQrypikKGlba4I9ZT7CimSncaX5NyjH
zyWo8N/Z11zHJb75OPGeLPrLqAfDQ3HJNZPTx0DRMfNLYwvpTErvwqja9Hd4Ma+TscMNIMUG+Uof
PlH9T0L1unmmQ3rDqJPL72WszQrfmr7/ISy3wX96B70f7unhsyCRL1npWwRji5TpM9IWOY6eNCsQ
1XfUqv5dJ+ZBxOErfCRU5agVcO/DjPwwrwsz76v+XKmVoeCZE3/AWlAvAU49dRmWMcodAiy499ll
mCsD/J83vKWMPhgSYJAwr0DToLOTsoJc9hYITaY+8Qk7cFCaYRJSHVDhAtGm+dAEKLgNX78dFwUR
w6H41CW52zrkPYYiuEZuHnnQl76l/pMiMlIjJ2o2YLqzb750UdmBUxoUNxT1JEe5fMSkASR792Le
+0ivoa6MsXmUwonzT7ExiwD2Ev6flDNACF0Ta+DhX+DUfAf9OQwn2FbWkXnE1b5DfMxHiuldkF0l
JKL7AzVmEJe4LHypn+uCKSaog4OEBXrPkVaYMvukJnJ8FxsfK/nN/jE0ulCacBj/5aQf4B3cpQE9
Xhp55y18zAHRJiwdxAPg8shMJc7X5h72L/R3j8PhuGL2SAfdwwx2AhR2u8NJKT0EFJdeXvShfpMU
JW6+r4sNY1yXdGCiTOw+pNfEAowMEMI68jBgovRRZUET3mGYWjtDLRaVuwAVLWp3p2QPoGwNRAQv
elJpPIVhCegF4lUMLsv7mmxe39kXay00nOcIGB1geGoeOhW1b57+cijqJdiYaNMKGcNi1K5hXwvK
DsTG0Zj/0DJIgfUFm6EZ5z93OkZ9vQplbbyaTMxEcypm97iDCKsyQvOAoOVfP3gErdhgHhmq9pRY
bCaSL859YsFR4wRwrCn7XOcEAIKXqieqMcDba7+wAjY7p4V+CR7YZMA7XFg+yJ0yoKGFTsnB9ZTf
p+o3IoYtqmEtETUeAJwn2mNJiNTTnHf8RTGggv9BH+UunFBrSu71lwVbLRCeAyWnFGaHjSRhThRA
nHN5bXDBn4d+ZQ0Jc7QjfjAWBmCOsYcnLHxy6NqEuiDqRCDXGdUtlyoG4S7BIcP3/UhE8Rhm+8f6
ORbqWuv9S2EGaSOOcjhWN+eDt7W6jdi9UMBo+z1Upg966UB6ecNNIBYcmUd6yuE19+dvElCQ9dxH
eFkSt/ZmLw9+46B26UfgdOi98oEhA7Fl+V3T9yogzBnmY/cco/Tu/rtDLhFf6eq+hg0tfel045Lk
eu9honJCErYRNTZra0ZDJyXqmvQm8m7LBzyz+TswYsX/7t/T7Oqw7y5RtSW1AJjGSaBPrJnJftvf
uDw9k2Nkdf/RYiR8R/gVPBCAPCEZvei/e4bstqSlV6T37fRCR5Lu/pq4zb68hP3XAoyjPmBwcB2J
eP5asFk+KrfS5UHyTQRmGtxEgk9OFtAHooDPSSMXgsIjKgVs3SHhKOLQgxWUDyJhfVUhqUhxD+19
6CB39fYvu4FIg+c3IoKhX5TC5oAnxakOPY5mxwiS9Ib35Q9Mc2h+LAU9puOam4clrTtbNI+6O5RY
JiVfBzxz8mXihG+vxt27bqTDy2v9TYBmcFxhsbTHfFS9BvcBIpKwCje04fAey4Iendam3qMOFlu2
UQ1pe3Ufor84fCVgPP2YvXW3u7nThs8RcSMeH2rIAWwa946vTIuVny/eObSVd9fuoZJmXw6If5G6
o5KNczJELfoaauhgU7t1YLnM+muCAiiQuwZdHeeDzIISfkpSFDw3xiXAyOSH7gCerHNJYNHp2ARO
EuGxofpGbx4ZK3FmEZuC4E0th9iNamjBgaO1Jg0ycEZgspFM8ald7gdgUR6sFYdm1R69/z7eyyNg
g2+Uejhrtpjypyv8r+oPZkBQ0MTj6wJcQLaqKdN1CBfb0u7WjvbT3mHO8SWHch8n92H02bSihAGJ
aB9dyxqIITcgXkreRr2wiqjLT0Grfj4TpONdWlNGRfQdpzGbxDPD26LaNxSIClIC/Wn8pPgJphQy
AVsQfS+DR5h6e9xjNIxrOIYtnUtTGhUSycBCfdNzkZrT5ZNW6tYmBafkgmcsuXOlPXvVZx7fy16E
BGF32Rn2/2l7y6ceZUJicPKdv8ffVTNG125Ur/GoW2KChgP+PfiOhUOGERn04ZwWdOoG9XBPRG8D
GnihFd7zIWGBM4GTU9qq4nExdsyw5UNm9ou1NelMnsP75hbWTr6ipCuWzhVtoDm9mDpv+0oAkr3s
67Id4jD3hjVtDCq3/+8CGArpaISuxYCK6TeSrgitZ/bnuzQz0IvnDE2sKwqU5pBSUYgwTWOjJ0qN
OLEjUq7pOGk5WsP8TAE3GVkcDMUc4KFimMl+JIarWRCbyErwS0BzsZUOJdvFx0EPDF8d7QCCG1GM
eCLTKPE+uCnaUKMk7CyT0j6TmuJ3VgbwBzA90OHvI/PxBsyjpJGfm84WUayJOunH6eRChTjFQcpB
X6kvB/lhggz0wZKzU3Sd7i91cwRjNT6h/dTJ4hBRiQIqdpigYQX+18vJHktyGO1dRpcK09Ymfrl2
URGw8xZBlLBPTUFDQZlTl3YjPSkpPryNCrf0sUlkPygy/kIVw5nwpI+8LCo0iIfojiVUVbrXiezX
o4KWDMQzSihTN5lcBiA/ELWmf72JaPFnsKJe0PHSQBuqkENvtFMDRVRofZfu7gNacrhfj97yT5BS
rJ/djjoRj4J08N8UoQSBKPRfIwNCEip/rwzRfYCyb4aSeXxFJY8y+jKAWFexnPBjF3gK5NE5eMHx
LErllOiKgB3miSQAkplXn8/CzueOb6Q9OC6oHCMBRzPJO7kwh+MZdPL7hxKDM5FlAK8lkOH2nzwk
ibv4UPCUUCIomQkiihQ/BfXxckA4BghmkmAVc56j0mAbhNDKjyIg6YXOjaDRS9w+LSdX5lTQf3E/
0ZD6ory/fahO9XaNk3F6zx8Da2KFot6KJszmGprMFBM+g7kVFkt9WA2yTRJ+ZtoYn1UN8dggwgSC
WwJwXmbK5hUUnG88GtJs9m3xmvfRk3kD24Lx45ine8JUUkh9OolV4Xdbw0c+Xn+f1KMho7ODc0Oe
tYezaaurz+68KKn1AbuPexAX5YdQ5Jh/HBV0AmmLBzePLdRS1XxziT0pwZXfDUnngR2axhD3I2vQ
cfQokiWkItvDKJMYBH//ALsJ+kcTPQb70AHjRowJxvUf+6/yiY4gCzfiH4PTI6c7yWeNx1qnrBvK
hqCahFd/+CnVgwCJ6VqSP7PH6vvvFbf77rK3kRn60AvDIS+QU3KDLG/h4zvR3pBEzL0dQ3Mj784t
NVJA/YllDlSa8wosy4mFi0aECqwLBwJ6B76ThLGE54hC4lmB5CKuSPrSmhHREV1zVfB+6HhnY39B
eLMZflTy+ct3joQ/ajmDe9eH5oAB0VsxEXhwBITUu94vgf7ygTPBo0FkATVJKJGHB+ktIe+wVo7k
r9EmIS+BDItH+0765KXE+lgW24ouS6AlfAZrVAxYYZMnYZ1aBeoQfAyujJRmCNPIXNCfk1MeSu8C
Jj1RoTJSQ+2/pir0sXutPyG6JzYW19HXBMkA7ESKFDtI9+ELzVZS35iAYuZjmvwtKNqgsWhO0NjA
c2Zx+xwxnIUwqgff8Dkwqd76PD1mBi40Dgs87omAUtRp+VBPOPbuQe6fNyYHYwGrDApcDPEE5nhN
e2NriI8vZRP0aYKwRtWFnLbwV0H5S4wa1uXnOk5mL/t/JN3VcitJswXgJ1KEGG4ltZjR9o3CKGbW
089Xey7Of2Y8tqC7uipz5QK2wNHBARMOw0QtUdu2l9VUJ6bS2dbumLm5pvO6KiXYH6lJcMoXP9xV
OtdPEFZ0cCwZmpdOuOv7kvS9ooCVkOe4Fl/2QCU+l25i+Ga12HjdEugkzW30YBltpuc4f0zxlAXd
f2zqnprih13nfd64Nc8l3SswVuIi5hihMBnBgfDzjnVvZCb/D4hamuEln0uY6RilGNsuS+U3JG3r
Xcr5D1xRH2RWpdUc5N6wNrCWj07cUMQsKtgKf+GKmn0OHi0ZuCOepXVebUW5a+hQBamo28ZLjYPV
qNA4lbO8JUcPfKmgG8gh3b+K2cl9sO/nJ2sKAxriyoHy9if9uTTyVi61Dj9nU47fte0sW9z9HEab
3nOCTN91CK0/9n0869Z9snlV4GZ/u1PwTz3/2TcVKbUHaDD4ddsysm02S6z8bXHCzCz6yh7kGCLI
uBwEZWc1S22bUauClCoxuohQYH2wZfl3R8jybUFtZa8E4miBKXqNgiDjGvVDElB5Aaq99w8yOp94
3O6pMMCcpm/RS7IfKmMaF79k85XOAutFL6t5RblrNbft7RjXXdoG229F9rYW0uUxT0y6Kj42ESAp
A88KcQjhHLDHEfBBuVkc9c9/tkOIHJyKMaOmZ9LeLw2aQwCGc4hbV4BAt2zA2cPatBzffjvkyT/o
AsIf/3uHeTZAca9vR9HL7CcWLbdldklK3u+Z8k7DqIa1U+A1+NhcXblt+b3J5RvYgC4GU+fBFmR8
2wkPCxxrsBsQyzFnZwJ8nQqUXT/6UD9E8dJn29VYUZIjgmlMU4Z+A9LmjPTa6dCyhLmQUzD5AZmp
zdpGol1iviD8U22A4BDiTLwoXdFkP1wPGPFAa85zw/9646wq81l0yh64LaL/mLXj4mDQZALP3L+F
kdueTRxmrrv1DJ83Oy6bkZj5mihqWBzIWOR/BZSu3ffBLamZVVa2tZ0sBB0zXOJU1d7Wk2pWJ0bz
UA6m449WppX+mznBngTORgBACDZFTIeYC4FVHfZJHGdPyT0APNtPQevtpEfpx4/Pchz+XYYAvuYD
CphbB31ikIvPQTiVA9Kn8wc2fSihCq6dJS6ys+hYPmtJT/XADaHT9FLh5g8Dbxu9hTQaRumfKdPt
kUOAkdrk9a2EwFYhGWe4/euQcpx7DHbj43T5CSxm2PnvdqDxzQabdJhmqSvJNAERGtFl6fpltESU
P1RTaRcWP6D3AWbD+m82dpfdw4DZ0ReGWgVH4A1IuEFYS37E/2JvluizH5RrXfc046/uZTfeLTCG
Vqgax829QGNbZnTU+jeBlZnR3M+wt2NN9vW7XvqPjH0esRnmxZro+hr7L8UOINuadu4CNDrEcZ0Q
eahF+45TCYdvQLXxsf169Nwbr3P/dLv4IiOw/+x8H/m3+clrRD50sUzSfSDG7T0oHHVj2aL1Naea
NeQ9/IB5cqwM3eWYlnUFJ9hPYt3nH+u6Te88YGPrRlpZ3LXruAoOqPr9y1itOC/t67MiKo9ks2xF
W9nVwXdmY9tsjWdBNG9kaH7wx1snWZt7WczzxqM56yWaZopCE+MDQZi1Vw1jrhqUVzOTlf2tuG+d
yxxdh/ExnkN33Vh1K5mWKvhRPlKBf2w/jriru5ZBPJOK9lW9veoVVHh7TXFidPyXmtEvWwPVc3s1
VBhN75LjD3UFWmM9mDfPneTk3DdqUU6fui/KKWdmE38b6hr2/3nn+Ln6SYzuUmRTtfT4MLz1NhSt
P7eWhhpSloaejeLtxNeuFhIZlyWjjt5lpHea/aXHOlYt/EH47IEusBnrHNvHxqI735dSzUIl97b6
Ed31Z7qyLKb/KN0eo937fMsyoRz/yw35PwR7gxvZNFAUMbvPGanJdpmK4kDKFbIy1x35sq2t1nRV
SRg8HRsPXbn5PrLtfQIlmD6xlyEkvYAU8tTnVuFcbH3HuylKoHQ51Rldelx5olRzGe2ri8qjttW8
88x112QbVQzojei27tLOfzvUMrL0FCt162xTv1Uyjp5VOSsiL929y2Z0Y+lq6L3G8gqi58QkYEJi
0tdWxf+ClaKNMV+yDS/PxcX7qbevhiuHjPYWKy0q23ZqeqmHMVteBv2tLmmhfYOzJnh5lLeP0vXj
opFj3kTTKasXWaGb42ua63oziqJN72a2mfrmLh9Bm9rsGuCn9xpmn3Sz1Fvo9PfmeSagBhh9vrB/
gVzQm0XLSuznGH1hYneuAn2Zo6GIEquIjb5G5EGAdLL2Lm5I4mc+NZlvvRxsi/KhJ/60J1BDpdis
r8qz+lmxsArQxNZpPXfR9XLRk4Krvu+cJ+Jj+zqGwPhn/l1KTtzb6nq6UkZ12v8/KK5I+f677mdq
z4/4OKboma4qsU6QaJ1/1cO+46JnT4ksa/m9JuS9uDTVeU1wBIBL/dnKlI3B0J2gPX7RfPpIsbeu
verHdq75MiCIVfKNZcQRq52pbAe71qy/7OgGaUgke+07AFZnm4aVYYZgbsdl0JAG9Vp8yj2rtmkr
is3FQwG0BpC9pO1mnSAc7MtmKEXwZmnfSBGunZVRBGFUoNmBzq2XBjiFbOwMegpN5KFM5QcnMtSA
cGT0rncwxqpKmEcxKlMEfMNxzexiVYYEVA89a47qUrXWpEMeqDYaVHPRpnJvJ1RrQbe6GWckjR0b
dsvmtr+dlxZdUdDNkKtKnMxwZIm/nurKo22x+8T2fHvqmLO0HSD4aYBRbkY1+uiJqWvDKRzF0EJB
ESU0H1VjiCrfm1wcmykIlrand+yEYYyCDsowqyoCOZYOtqSa8SpcSOuwMIrW3zpvwcP48LSOCtXk
yL4g/Df9ea6eq6+m8JpecmxCOBEjdZO1geKHp/gKBYnj4E21Q9X5sOnDYU93+oVZmwiplm6mXVF5
07zhJucoO7g2Qzhzvr1gqEtf2LyPl/3cVxz+lIeifx5VoduSLtl78C7pLlreae5t52A6eVcEkGYZ
ERO5Hi/K9kzoy03QLTnD230Sm4KDUP01UZUA66AFJGFvx85OrWkuUMcNKYwKP8nBRd+SULeRR2be
7JedY/U0TfcytpLm3nwcbRngW6gXHEwvl+HSPX/c1qXn+DISx1tiJlQ7kyJL6ItWP6fe6h0csx2w
PuzRqoLdUnWgqN7kgWKlA6pmKqnWzbh+85NEUJLVYFyBtxR2sLigmfXgMtr9nDuOaaQDOlBTOXOQ
sJLV6Ovms8NV6dWKfx7eV2/XcXycJyku4GrrYaJj3xzyI18NYKKNqHmh22SKGZsWmruei7l3giwA
iOZcnX2+fBoBiWZ/KmWLIT5xSBRsjNleYRDucqaV/Mz/iWUDDekcPS+jc6nQTEfMNwfP9qtu6nqo
HBswqLbGryENryYBqb7rifoYBP7EI2jz6IKrQMRSvjVrHZqJmpOld6GrbueGAJtwvuX/CszGB7qO
vfMtKGNPLYBFLTdYf+yGVoO/EIHQFKQUXZvJL5eivUK9wNkaAdAhjeLCely2bNXwQAaWpX1nM5J4
7sMeO/zraEFWIoiqOoDqqrsez52lOb0jEL2acHAsfp+1oyhyllH6yXsIR2+smy50evL8NJFuL96V
WWlyPHvmaZSeJPWIs+q+b7V8WqHiCULZZp1+xj+ZzTfiv1ex4OzHHPWP8ropY6qz/bN9rkQCKlyo
bJeNAJItqb4LIQs+CtOmU/dhb8H6uFWwZN+zs3LsfSEKOvjyva2dnauvc/taTg9zUSHaQdmciPNi
YrT/2IFZl52UvSVutaF6t3f9+VsuPBl/Cmcbeo7EJ2ilb5XUUC1aDprXqyv9jD5UcnXrfVU+t+c+
Ty5KDNbVFbpkk/2pvNm1VoywNlZ69g5NDAtYtuK6lskVHaMRsPgIl3UqGoprww+4EQuh21CcqcYJ
NB2UlnmuRgrkEpf0TqgjyO8m+cZjlGsmpgFIFv92gw4uKlkNtyrGSKG/JjAOmnZdax0z0aaifwDM
olOUTEBG2cZ9zAPR+eSOZSeHHi/zfro0q8TF57qqtUX53l5ar+daH9/DTBMtroXqtnL8nNjxvF0b
ZCt071h5pWU1tN6L9zTMnENi7QgViUnyc8hPGPA1lfHdWT3XkV1ROzUfzV132zg2MjPz1v3gNFo8
mw+JcB2fToiBtRhEx/2UMofBQOUH9Vd1opq+9RJ02DR1p+j2vbUjFup4RHg+ppT1Vw0sUEkTOd9q
r+a8cWxva69WqiVio+1gEdQ444P9+ZTWkCR1QJsSgLMsimux61IYSYajPRZCg6jQCdZnn6HXyWpJ
o/1eYwDLwNTPRFyC5wPxM6XkO3UG2QJG1ao3J8iPVykde7dKopKe6Ik0PWroROUyPHduFjHzaaMO
dI5zY6Pgu36ZEhs6BXeAZXn4uYpQHYonlxS/qxEa8mvH2RDh6ka7KkZu1zJFJ2NSpDeo233Kpue9
ZVUES/XYSJVvdQhgEcW8fGZyY/+MWxRHIKiDrvoq7uEDZ8XrP1jHQaxoAAeQJJXz5WN5qUywwM0e
98VRwXOF/oTckA9PWvnUXHUfLfYTb6f6vLmvqqaDJQMmVKFzK50rMNym4FvE+s5+cBsd+TmEdHdB
l/XjX7IBWYyukyAuf5b6nskKU1AB7ndv/1hU47+hiHxpwpmA52QdHFrnP46qDYekcyMM2AKkhL8z
5AfDCZMQnAWmMbGxKOssG8VBbIcbagoOkpqVvw9MQk4Rp2JLYlGZlR+1wNk6VLa7RjwElAUFO8TC
AQ0P9T0Xyyi7E7cKhgj3WHkIQRUGGPctQzkxtznvq/n6vJpWAD7KS35XnaBFL3yHrFLtqA97GMnA
YcT6RKnTMpTjxjspdhlKmVqmdQ9qn+mmzT6EvNoOBSFgdtRXLBfEhhhiblmwiqtVdMP1tQVL+/Ay
wGmyhZyd6mm9bZ+H7OvbHFqMwdUYPlJpA0Ck12xzcoOUwxwUTKQuQo1+0Zdyw3C9QoeHxHE2ik5+
6DQhHtLJpJ4k7eMVNk/oJatWYAZr0xoXcp/0Rxo5K1tNNrI8FrLVxLeAB1ECLOC7c56gAQQBY/RN
A16vHpV6YbhpJavQiuUEKnL7LgyBBZCb2HBVT3WBGfyXfC+SoH/2Ubecsg9JKhx+qB4fyT62DH4/
p9d72T9gIJnvSTbrJBvBiR1OgXyw6wSYHCDh2CQBVgSjYxfU9newFsDGnPFYvAy7h+Gjlu/N27FB
KlF6fV33pe2juDErhnAepoKOvs6oE5UbTA/45WxgIlIKKeKL6Xa8GGLlHccHxN6P3IUPdzH1FZ/X
n/bx6X28ZVdw/Mh8XX+3Mth74V3ige92+3pMj86tVKD+NZkbbBjCFzE33mZ9vs/Jc/Rm+72pTB3Q
cL91wr1+khQmnSPBT8HGnmyEOIcHfNSx+Gk/0tQtyuZR2T7cAWIW6/K550Rtyd9cgssb8n8lRFWc
kvAsgBjALNO1WRqBh0QHBbs75kq68jsqMTxMLWcW/RBqMy9gX0AYUCHoH/NM7/6FVZwngefBUbYa
PuqhZUIawXuqBJ/hX4Orx+XNA+yfso3435Mvy93U2H6zNDve2e9wRJJYhH6uErb0htfJUvx1YRi0
ZaZGaB1M8xOw6qADXtjlXRKGKDCCfD/msVoW79Si3VwX4qYGTSTMNnwnp3/HF5l3iMO+7yVfpUv5
mdSTSAYKsWRIKjFoNx13w1gqOM7/g96Of5c335onxIEzufSPDpS8+/+qRogrDA+W/s7CVqQCBV0u
MMyeIDXVZfaHAu+RBOKRoX6nLVNW2Bp0n/Hv5k2GHuhAIvQDj1tQgGejACNRUugXh/IEhH8wHAut
VLjU9Hf4n8HDOwcMh+xZ1xwkcnWdaEhTmrWNadrzz3AbWRk3UP/C1J3/eN0F4gsx7wSHCsLWptHV
FWUSaB0A1szQpnXjwTifgOGyH97N1Tnffbwrz5RtNYVcNvRTQyVMQprPrk+YBVwa9H0cdl1WWg0X
Lxh+8IzfvwiG+YHiDFa2f4DBxHxwSky45Z6whmkbGl7EyGb/Rxgf/hlaFNyg8yvPc7q9ZaFwJgp/
NtwquzLP4LFxkjfCDGTVo7nixAhC43r0iJhgMup+Ou0L5MvY9wT1ldf37Y0y/v3Zv2G8pasKL/jf
se5lbDRBgLBQCetTCtMgt+FyMkSgUtR0E8f6a5hRylgpC7y5RJcLsCmUX6Mzw298DY9R4A67xKva
s08zaC61B+DcXjGUxRg8hXVeJbSAtsKOsEVKeFo+YurRmfFjssMhJNciclvnKylEAkfRlG3XO5dA
9LVEr9B6Enn8XHf4fMhk8EIadXNY5JqyeKso6xz4ERjqWMcrzOsCA7kouPyd6dD/l3vODxHl/0JS
WifIEZt3jM+0YlVRISMRS5U196ENFoZSpreB7mWdoqCmgQZtaCnnjDFQid6Mqu57OQnDDQ+EnfVa
kh7UpZawUO3YQHLnUDeVG5Majg0y8XpAegrO25LJRMjm4b6JsQucSgfLZFYapnZO4Nc3oNAqg1D7
NIG5FewaCAVN+efqZoh/rJZEJn11Xe4xiunpzZRzm2gUMl/eCPkQRwCMSkQXr14g6PDNsRckBR1a
nG3eJluBAYZ7TrkGOiiGNJh6HUzmvL9RJyCZMVyyQKOXcfyBsp5tEv1rDW6MUsSt9wVhbfJ7ZTZL
DjL7pTPjP8rgAPXT2J/caPaJ/3c/BRkhqNlokWSphZ95p15eTmlGtoeocK3738d7QiPMChKAPCKD
7a2/7sGSyN9j7KXjpRPWSW8/zf34u3WbA0JvNS4EJiKx7DpVt/ikG5SOX2BangHcHtks5EazT5PY
Aja9eSplzsDTky6nk/XYqUHTVc+VKUdmn88+w0DGMQZciaF9gdaDJllkcd1cD1aJC5COEsaQOtz5
rhwmVZ2Y2KXj53xAzP8sKm3hna8PuZdr0HHjPkG2dn1x70P6MlK6iriyG8X/rp+5RRksocIhjegG
T64FHt2n1sOf5CVhTRA8P3VtYVu1Y9RlqazOdZ9CP6duViQLoS/YWtLa43Uts6E0KSElGcdIDnNi
hTCkq2kF88gOXUsfnjMxlIB3nELzq9q3NToZCt87NC5kUlGyyjzL61PUxsvRYK+Oa6AEzjwMMk3R
OPHD/LYRMCuk26S6jwoqrlnacfKUe9ZwAEsAcQxdXby/C2s6KKaN2wkrdQocrreqAhqTArUCfGdO
wmQDs0IYBUfYBbuEMJnjzu2nt3SUVD2YHG1m7ZcsM12Zl73TH7Ctr3kcba8PMyfI5LPiMVO5KWz8
ml+Yf+KYi/FGDvHsqyhxdK1aYj7+lP31RG3IyoqDiCFEOB9itdwwFvwOAu378oYU0mLFOWOlH569
PMZ2PPDNeam7xWV5Q7A9J5vWYRnu0Bt3xmG8bxf33gILDAJmHx6kf/MvSQyOodaWSUBwb0BCP4IA
7CZv2zBuU+nhKXiLNGdMQzJb19s5XUmtsaVLzBZsKdl22LzJ0NVrmaLJlv897N65FHUcmKi8WSZz
9ibW4H3jC+O0+cTERdhCqAr/t7LhbMP8wSf/5u7J9gQsSax01iU9M1VJzh0xeBJyYy08DJqqSjDo
0I9+nc3e81GhvhmngNjYQkz8NoiO/U01uezONUPjMblm8VNNjWKrN5omZ6xbcoghT/BHln5IG4AU
AG03uRfR6qiO2YXtH8zdbEwUAfGSHudRDIoOTmXt5a0+Q3Wj7IWmz8obhKDiun81JyXQ0Qqnakm6
ninmVe00DMPRe5h40GmXX9q6i4lpYpQCqMWjw+gkCCLw1u6C0dJ/L1Qc/6xHdfcEjUSFN1Gd53V9
m2tm3tRYHXMOT6oKXkSVGyzv61k6N3GX0EULxSZiZFU3wUMiVXRI5UumYfBt53woHlA4tqaDcdNa
CgmDPxw8EO+8IzBR9Mwh9Ze8kduZe3g2w9ODUeMBD3YafOSC4xy/4TAXUA0WxKZ5irVTmbfAQg9B
7DltgoQoB7d18DnvJO0X51oS7DzZ5yuvWEMXwxm/d2RFl2Njxn1Lg3Ec8Pgz1biMpMhrdUyU0BE7
txHqJCA1B+fjkVDmB9LLsE6c97OUjp1ttB0H1DdR83hWwKm1K5TB/zWz7/hysGAEg8ashXgO5Eiz
m6NX7WzHq1hJlPH7Il9cq/ONDxEeMtVcCVezvf83hJrXc+14jSN9b9neaSbW0YxB3WVlxUPt9n2Y
Y9YVmrlH8VbcLExjmyTDiPbZChqdxHCnovlpZK5nhJYYrvqwt9rCZj4f0OOiF64by+p+kMO5CKH0
NqxXFysYai36oRdDTkgDYzBmJmfWashEZgXT/e+iXPg69U61Anjs0F11E83bdN60itTeq8puuO7H
OmlN+G6YcCHRceBSmB3FZfU1VY+gSeRh7DBuLm+PpoRXBDPMU1BUYnqaUkbVz1dHVDE2mOnPAVS/
memm+5gWBgWVC5S0M+uc8ce5srKHflQuo8LbvXrEFQmfIUlb315XZw1W301jnejQPJgoaXAqBmv1
ZD0LzdNKhH5LGy3etmojIxOBNtcvUQYqdMWoWrpvKM0t16S5L52GS7QOAHzt/BWv7ZnxAeGUmi9I
2bnpdeq3+heZRDlXSzUZTXZSGCKxIpwi8r2jU3ffn4/PkONbLVE6dNy8Rl7EXEBDOESeusvGaXqY
xqF+Uyvi2dkOZvmS/suE/f8ti6Hx2OZWdzgcO6/mYrj+jUenFjyuioAzOLDP27HEu8GZ4kD48CT4
jAwVwYBfCC0f8gsKsPjOyR4Jh+xCN0MfhS6bjK546m2ZbD/oaJjeaPsYG9vi6WdBedG6/gq5/LxP
rv1VL85tE4w0+jdJGK+6eQfwo+X2kq8EfsmxekFaW/SAHMCSZPSiAky0juP7OO+/seBrLD+ufbe7
Sxc3zE3P7QB4X3/XtW3tOhBw1nnUnx/nj1znyiHCpFwYUPFaxcNd3uuXr/PvqXkyO7tHm69U8zCM
fS26icGNC+n0ZDSEVXSoLSzy+XRJorSoz9a62F3jdVMRie6IvpZ4k5fRZgEZrlyPPd8vJj14XzXD
Bmg3AgMizDwKXZWGg7LB/YQOSxWw/lSlxkZahIbIu9qpF/u+T5QX94aO+VUHb3fWiC3iFz2bBzOA
Q7dQiQ0y09UQAHZZM0XUyA5f00cIcfue9/M/55DVDUIpxpCpKIusv5+U2dqqYqRXig32bTSiDiWQ
OQnESdWy/oxP8pLlirGv3XDZLgzmNV+5y961YsBd23Tz9f3YPGqs4B2uurkORpXKRGDXwGijdTCZ
KzRhyLVUBLFwehhqXZGwkmwEenGxbZxYB/B0sIkrc/8M6zBj9R/yxQeV6KWxuBTj3yvkrNiXY6M9
6587Wb2oZC7zPJVNdJ54LY7R3XM19bVsSUWrIJJvf2OmOCZ1ckZaxwFi9a7rJ6AqDgmfr691//Gl
3Y63NyP0hLdlMzPVy4L2w0BQzlkzTsg+h+cRleR682bu60wdGCZBwhb73FV/Z/X8OypzY2saxoe0
s0IxRilEtS/HR6vmurcsoVUmavd9af6brLyOQheKeH3oKqTLMM/PDYh937h4LmY4WK3NcG82gqDO
Xn2t+VToYtGJ/9oJ/i0hcKgg59NmSgAJSuMEbL7p5ULTDkEGN79nQ9p3cYv5kWk8+nt7EpbTzQsX
PtbvSVQiRRrakXYcuiZtobydR+sbtl1NtlA69rte/AL3A9O0uD0IVyjvDmWR6oa0BAOFCh4Y4kVk
85nMJ9dEVeZQLmTJrRxW13DeGXp+mSl2brX5x6NpGN0OPLdl48C+dxvF7P+JZqF/iDbdY2Mm6bKY
HiY6y75pRPsWGBTsyX5n7ze9/gPm/Z0u26wOCmRzz/cA0K6Gyd6slR3tutn6rLyaHpqX4Yk9U/Fc
nf04GugoKy+OYxXnMnH2M0eVg+eTBEEAELi624eMci6U2SY2Wuthqvm4FGcjx3Yzo7zgIa4TTVWu
bQu7crUbA+6X45zNd/Yhk61rxqRMivF7PRN9DlIDc3eTQQfJZB152mrHcW5bpNYrZsQ9IZlHT45o
gfuWm2amsXgROv/hzbFG0u8W6bL/GG3bz/dEZ/bPj2DdXDZ3P0+bbT4cid+b3rpjeMqNFijS33yH
kw6lv7n/yLeOuEN/nzla0q8kbx4biHOOYv397HqxKWnGpjn37O6ZSUd5VcGiEvbdDT1FAaxc8PW3
6DOD9M8OB6G/m56699+HoyKheG+Kq636gOf2Acc6FP9G6M1FN4k/+7UbLQe7YT7cnmV/3t8bxj0V
fulSCsiTLacpGXBUu067IdHriPa0IVvwG/F51ZWp9HapG4qUd9OzoaHz5aYAxOpQGWWmdm2PAHpe
sFxFVSQQ6WZbT7zcMyvfRNkEoTqvJvrr0oZz7aHCldQWeqtT+I1fjnbdZtczzCB29h7r7Bkbdvm9
VlPT+Tj9nu+lMTY5ryo2sg0esv+wO2QPA5RsfV1dDI/q2JRa4dK8fGWrEkkk3BRzg2Uj1XmwVvp4
siNyi1aIk8l3ZUZd3tl79mNXyXUQDrcY0ua0CtO1I49/cmth1g7hq4XaNf5nJNG+dB9DxVduGosS
zfPvlZApNkijVrwneZTSp5k/JTp7lzDyELym8fa5neFdvFct8cJskGbU/FdF9u49/Xnp8t99j9s0
181My9NHwonD+jIqv34azO5GBw7LyymFd+sM0tmrbOHh5UOdxBLSIUjK0GOliPTZAi0JmyOMEfy7
GXRMHaU5K4fGSvPuGX4Z789rciLMpOOeYRF5xaTykVUH8oGEYbfECIj3bsYwOEacv6ymi8vf1TCM
Yx5fgclvd2js3Kp7ezeUydbc95V81ZghFD/jRroRhncPr3FlwfcqfwTSwwsRd4/+Gy99jMKo84aX
MbP5BKUKEabWwgfqkclX11qQUDLDMuwLswqNtynhPXrUdX/GydyUTILORknZ6MO6aD6MQ/cU7mYb
PjmehKuSNAEi8zvW/AZ+Tra+cjGwMJsy4/ubdxdKF2ZTrLgIAbqM8r2EFaAaxzpMd87t2zReR41C
aHEmgcR/d+UvTtvdzXAtUavLWULRQeRWw8cynUm2U5Vl22EyL97qx9/4+615/PWqbcO5Ji+61vHX
31mJEgDV/xkoe9rcfF+6/qa+sr+HkdKpELrdggH44ytlH3WqpZoJMF6os19f3Npr68F1vP3MTQOn
2PFipJUuZT/XImjDkbarzKu77rE/w1nK9udahnM72X59byoENOn3t0c9N10iIV2Ud7bb98AZ0t/C
9og4iyqA9pbYLNXLd/ykFLQasQ4aJMgvid0dawVms4lmzS1qY7TgnrmExkMuK//owHE+t7/UwZX1
GJe1EkZTaYwC3F5a0XMDxmVZOq4tNtLNlrMt2lu6gDD/XojEu1bS5cLYydkXcD9QXzsH9D9+I/jK
J3BQZiMNB+WjOpzbm0bS1c1UPlRTXLid0R2GEtGsEwariCyjdTPeTn0pN98Z3ZQDE5hFTPP4kaJ9
YlDePbbjYy1RMfcVzhFn5i7sp/ytxzm3Z8Mj+twhORpmmvc/rkpGs8ZQxSw6Kta4V7sPwvglhelz
axqTsXo3HheaQIzV3fXwmMZbz8KMub/scms0NF/aLiP80MEq1LByruN1lXalRPEWjK9RuczeYsUv
U3Vi2tLF9BklohymL6AZDvJ5eUp6gqXv/HUsaTr1ZLbPlKV9xWk4NQtt7R7V5YdzDH3WhXUzaqrh
0IUa6l1tw6YinpdVPW6ByjBA2GOZA/HAS+gvhkgwnY0VbuRaiakSTWbBRUiSTqryq3arfc8qDpsv
q/Fj3rcPcU64NFUHKF/mL4iTDyuIwK2dLYXGQmnLjCE7MViePEYv1galJT7LpXcdXHqXXnz5lo93
c0J7XjmeO8ty0vGxyuL0TuJqnlR6cj31DpmJS/q97geTj2b2c6c435ZMwU+3ErBBNm2gBv0AE//9
gvp/FoQ2uXk1ldGplBO34vUxnnOXuFV3ucEcDSzdSuS/19vpSs23zVLVbsEQcovumx0zyl10W8dL
SVpqe09iXVqev+N7PFmTJGTrd2EPpt9gyZGhv2kNhQwwBMR06uX/zFh00flnMSvY+xzdRJeVdGYG
XOFnk5TC+BYAb6NWsz10mmRaukfpxb6JNccNJQqERSXbupqpoxwdGeiE37Sl5dPlwdJnHabQXXxG
Jf/bPV+O5WuHbXiD3bfBBKTTf9CK6AL3ZsKtC3IOptoAoXj7havPSbz9bO876d9MqzBd/nrnnNdu
bXal9OQ01Di/o8fsqwcu33CTJNYKAOlcWrNp91Gn63t0zhsRJ4avbnpClVaYZr5vX4zd4fqtw7nk
1ZT0R8o8RvKPonHjnRLAAjr2ddrJ3/sg/nfrnYbJP3wdNe6vSmU3SklYuiNwu2Gl2zE60jn+E7B5
NIhllZsF7AI500QUH7iryuc0JgNfG1RwSSuUcWZWQEqcH5dzFSsnIQL0nvHiQcaCaY1qlCHId/j/
vVvYypd/cSlgDpDP5OcdEqZGi1F/6rqg5c46WAgd+4/JnRFqUN+9nZws0/x7Kl+5X8vLJK5vKbMu
6UOyY5c9OYYc7wDoR8nErddQD3j6eQxPQ2Etq3KesSV/BhZdXBdTUfrnrldTsCIGyDB9S7gLe0HP
cL3K+lcXcOjev/PK4/HaLw2uPu66fOte8kC32FsaRtaLfdKesja5DhzRHKTWZSl66ZqrmOFBEytt
fx/NW7aRXgncLSZHOrHYXoZgMf5e+MKXnmxwe0KtssyW1DVJUM0sfD9/7zIs2IVhUti/+5epCtjv
xfQ9+KPT5K2dT1Tmj1KBL1I8aH4tyjwltrrZrf9+/c2GutNrf99ODXKDVDU5dA67W7FZaeusOET+
yhXxLgkgZppcBoW8dHILEtJLS8dN6TvnsL+V7tvSNSyQrSCNdH1Hi/tou7keC+sRKyY9WdODdLAJ
bgsuCiXInd2buGikt/dxE01QNpe5Pw8VXXAc7+30fv4ofD/5kxVfeahy5MU230c1HcZpoTT3+8ko
ixazjpL7SjizM4LHNAOzUiWOA/Uoev0UkwQuf/nw4MS7ebiD78f/+BD0qrt85ZGIZvvPm0H3obFV
VWFVaWQ4N23rm33N98jTVbECOuQGOX1Y9jZIau0Tt8CfW8TGt4Sp9/zrwbwkNt9WLlRsq8IluhuD
LF6VCwxvi4Oz42h3OUla25aX+W0pLZs9s/jc5Gt3LBFcW8yEQ+fEV3j2mTz8rA+97Wy4ifeIBy6N
LWfpWYNHTxhPwLx1/55jykIrlyAhNaLUeFv1IJUWXwX7Ow1/gf3APnO16/iOfugBXHE1qcQ59li1
7yYYcMPNMPMYLvFFHsP9pXXJ12P56jFRPXlVjIx140KTW+hkZ9NHjkdY2YDhWOjkgUj5BKgqhGyv
a7K8pQUbU8jCflHVbaMVu6VnTc5wEpv8KDKtQrBDrSGtGHQvWpW1O+I2T066zkQZu8m4WIgiIYYB
HEWG6VgG6B0vHqe8uesQ9MH2Kzt4Gm0WVCX50q7KRjFirMI16xVlGuf6q/1on9rb7qaRllR2KX9h
jeBXhl+cmF4TZvInoKQjVmtsGq/SofTDGbgk6Iouj+tOa1+Jo7/moZaBbQiwDyppMH+uvhvjMn4k
IVSVRBTHUVuXU/Qty4p9sHquZyu1eC3fOVU5RbVv4yT8nydk/Vpf1R7cwu7SiLj0Nl2Q0gpvJt7J
Du4cvjPSXBb1MB3Om8+emwu8yTS/jUDJ55wrUS0p6OzZuARxN4K+NA9sYNwXpgvRDZ302L3Xk3ja
TFMUJQyQQPC2K1+HM0A7/Fz5W6N8KV4i0yzsL/NgP2NIXl58LCu58syYYtlFQqsFysbJG9/KwS2E
srAnfROSZhJYzE9vv4sa/zPoft8LVNK18/Ds+zCmMTl7tI5MNhYNH4dEXiXsCb9UODap7vVhHRl2
CN6sKhub2kaqybV2/ccexW5WfoWZ2/xY3iAdVZALkTfPmExmi4/iBXXmDYtOApskl7oDePFx+cg3
d40lj6stOp+x4OLn+Xl6R5bewyRN+6uPzmxKxpL4Pk6IFN44022bhL0b8menBxS+zDCujDFTSpZf
fNuW3UXjZ1NFiauMd4NrPRX9iUIiek2Wvkyvor/xy9UDmApsCoOduysaJjjiCTUyIVonVpxcQ2VW
nGRGe6P+HxtyuY/19u+v3lcRc6FhyHoKdPY1MOLldsmdQEs+lMp95iwW8kSnUQlcPOVmsZ8smmRo
ukyQVaHB9yBEHHlGvH1GINOKvwb1WrRtrtqxd+lozQLtKed4dDsiDWyI2PCBOhP+WsFVMphiF6NR
LwOPSuHGb7v7Yb6Zn6aZDXAGj058cIvbehzPXx/xY+9rPFu3z1T0nNKo1tiZRfkaY6EuM6e3F3np
LJpQZ+iQE++H6mGceecrYLhdZI3XNjmr4wRWs2PPSZRuPdoH7iBYlL1TexPdW6tmyNp6ReHxyNV5
THd8vFqitxmH5HFt1yDGR5+7ZD3WS+AgrP8QPTrAdgRHioLhHEuE7uYyyuiP47g7xATFV9vGarCW
6J7eyMJChp5Yk25uNInTDOOraXSuUa584SAzhbk+p9nBQ5BYb/d9lThGPsDTzqX1crHWosGHYaoo
Ke98m5OfpYIuxG3DSvBvCVqJCzcMfDHfd92dDQrhyfRxUKMbazqpJP+/ECYR/CGM4DzWf49gSVIh
JQ5uZpWjAKv4QGRd/TzdDxf9xa+nqH55A5652w/IFwr8+6zzbNpqiDDult1Z7NUyyDH1flvkRwKY
aBYxnKtd5QRITfqPo/NaUlSLwvATWaWCArfkqIjZG8vUgAkUBPTp59tTc86cMNM9Kjus9adlXf2r
pcUoWkXH63ecMJkzTEbek4+6HxTTLmJCkD0OSr9noq9ly4MxYSPmXDLA2Zip1NuIWWUa7TaeYJs6
xe7wLKPosg/j4LEleWjCsKDo6xU2G8XDTMoZTBAQd673ckdz5TSeNRttzq0GzNT3sZQZPeeMcgOV
rFAac1zwxEBC+xjk2ZA+QCsjsJLPquYAWH0qbq/cv9OV7i1cZWBdoINR6n4m/UMevMPr4kU/ol6k
ED0/KqkrNNE1KrAhKwionxGj5kQkCh8g1mQUNvkcJFiLEcW6IkVk5KHmFGPLpnwCLp8SIqAGwIGT
yCJmc7thSgP9KsQOSD1NwzK34TQZGkWuvlVNxYPL8K1o4F6kpET9I+opRi315u0fRWW5QMbuMZw2
JPd7IidM92bEWe1kEZePsL0sn0tScEacCv+vNBIz+7oUMzhz+cXtTbAdkvk8AfTXwVZ5ceQIcVAW
+ua9hGE1VlQ3mGqJzIoJanM4OABoFu0EkftsIEaMEc04DvbHDyR90HevMw5mjtsCnwaGGo33h5WX
UKCv90cmnSOvh4QYVkfmTzilhwmT22U84Yg28pUQ4VbJZyJE22g4YKqR9qMR5t3T+3K4T0aLcUS2
Ioc9GDB2XrTiNrd0MAAgsEpWLfG12NIrV2X1cPfbSKkW9De4LZqohHq/re6L0QnhuVFG1+C77hzJ
es25A2GMUzo9QAz2GxIo7JRkAHFuId3xysnLe9hyopmlL8TFL2ZEkW2iN5OSrUdSEdrtVh+66anc
fQPejpUH2Clwpur79RUH1xjxhewj8ZAdEBPzzXdROSUJ6yI/ll8Vh2Zf5wWhkuarRBoK7742Ghz2
DPM1PuQd4tY1mxll7K6YvmyOUrg62emz67Vwn4ghJsBt9piBLJqZbhBU8Kxe9thteXqVJ7uyyxFs
MwsF8meEVFAJmf/ECtPYksz7gADGRz3S/94TkCjeHMPAeG343U/54Y7hC/6bwWt4NG2BzkkeZtPH
GjoTohK3yUlMG7yBP6KyDW+4zoTQEDMV6oLUod1ElAMqRdW/jzExAYRIa8lVrNKKb57kD5xRdA9S
wNBX8p42U+AoWNA6xDoJPdy5lclwYIDMXIduwGJXHfaOBGwqASYC7Rnko02erjztfIL98HGeNIAk
1LAG+hS/PTQgISBlmLrKLU6nBxDDrlzTSdBzPCBE4Khk/cebIg6ZYFJyes4ydpDGkhz6Knw9KGxx
HK4k/2sjn8dxn1uLDPhDBcBh6YFLL5JFRBYT8ctOrh8HCCIqThJE1uJDqWlRYACQ+aOAwEvlVNts
BY5Xul9Bb1IvuX27Oezt8ZbOYZSANtF1UGPct7ykphJ9tXog5bIByv3NtJmKeHEOoWk/wZJU70fO
MOE8m/HmFfa9z7IA2V8K0Pfhp7MrEE3FfoHd2n1BXmDvAINu/EoX1HE5/RGHkMJqAz0ZCuQMggQI
goelAF4Vm/eRnPotvAHAwYQwENKJQILB2VMAO4JuTEEc94VMXEf1Y2erUVhNtONd1SG70jClEJi8
jzeav1XHoXjksP3smiPD1G5bmqPPLnX4uigjMDksgHTP47N8GS41krASZVmv5YWKXPkk7Y0RxCYh
A5cxT0TVhWChtXuqAD+KCcYQ2Hq/t5QJC/ouSdccAe11yf0g6DA0ZLJxkHHCc6SPc2M41qWH8ZMN
zJj3HMWrCaXJi4Hbuwcyri+MktRbbLsdepXHj7SmYc9CQj+8wMPI3m+C0oLv81b1jMaZfA10fciO
uXbA1tHcgDOBy+31H8UFAwdAlHnEmOxAC/bG4G6q53KdUXYzWOFrM72A7gMUJSM9vDExywEa3fum
jGuPQYY/3KOECdGv4/CpwC6Yh/kx95h1mTf5MmSJSB2SDPih4JHMGfqX45K8ITq44T1Epg+6OTBv
1ri0u1l1M+XU6B9ojXk7ubAyvedStHezPyV6Io5cSkm7zXEbgFkgVaY6LoRevOMDxf7KGgCMnGOi
o9MkJaChT97/YTV5obIDRmYCIMv1LPxWgGEw8XgpAQVrvY5vBAKCkDR4EHQ+Wdpg+M7lta8/4DeR
DH4ExMle7NFKrujMIXSVmzG+vGZ01OxIqA8gPXCdIWbKwuiPDH75A6EJLAQ+8gEAUPVy3Qfw6AxQ
CHAzDUV1I7rxbKUQyzm0m9xOPyZIQjOweEYVOe5/Gvn+Mnn5+pUcJMgxmg5WAXjRmn799tNZyPxB
fKwExbLSCPk7yEtBk6HIh/rgUDqneuIli+n0+NMXiDNI7HlEne4ll6xv7hVLxnWAgJico7cu/Qx5
aEoi6tr8Dpie5qSZVTwYA0DqvVl/bCCeT0JswI8DBw4ebkMJU85eUBHSvaDKG0vh+iPNk8piaL0Z
a84bYObAcdzjhRIXrcuIYunLcBrw/h8mbTIJDAiny01BSYT2hKmGL1TFekEjwPGELpjwa/LGwXzB
unoM5zCHmoimRs9Ja4y2GF0ginA8D++nkUkG7ii0z4pZyTpwCKmBZPe8XoYy1FMe3EPk4MgTvqmc
ZPRhua6g0btlNk2RigybMQ9g4QA5ByTq+CA1U0Zo2uqfQ3sB7ELg1zs1CxbjFykSNsXj8PICpmY9
/H8U6HhAeD6XZs/0FV0DjwM3O7bJM7gth8tsy2H+pJtjfZ61bTVlwgTLM+EbSZgLsLRv5OV1qyFi
/yunkHpsV4EurkiXG146kDzo5gu45O9YeDB0gHIoA/4DsPX8l/QPnOBAHogR0QeTuwGYiAAz9wfc
KsuiMDSQJyJ8z2DCpfi49JpzAayO//xr/jScf2tumJzRC2Qns374kIlvICuA2D30yls2KAICThKI
bpk2iqd0qTZqDEmK8BHsiRwW6o7KeMk6pzxA94dvR2Ylcl9mY3AlW/D5z5uB3I5YczBf/kK9W5Ex
lfN1Fnld6GV7rD1Z7O5rhZXFQPl6WxNiwSrpkJ40+EJgedkFb3yU3C1cjiAjOIdTo8Wyd7N+C6w5
PG9xFzSw3j9EM0C6FRNsn3iWDPZJAVuLJTdms1/pJP9jd7DblUHUA3rBHuEWIOSonRubHS4wVCAD
tDITXgHYGwfMb3PfAtvyvuQLx4L6J18I4gBfu5k41DnCUAPiEW1XXKC8XRB29cBBxafRnEFdIdGh
39EoyRhf2K4oZ3acXOrlec5O3P6LDJsUIdgkr/cEPqctB2v0FV3CCuJQKs4Somvag4K4gd6mt6lY
hMB6xOATkMwM63XJCXrhyYKwInRJL2DI/c4otwqprfr1JJ96UU9knPOXOtdWKBAhm5HmXKqLCukG
VkK/fQC/z9ZpWKITTC8SV2O9ztkyTKKi4IX4h6BMjS/R/AD2pBIdfhv2oYZQVdQl8myPryZfvc+P
BCD7ceFOZrVtuHvZGaQF4PUN0XiohHw8eQ913AwMbdL7Y8n9fF51va5O2em1FMKSJegqtFB+Aez8
ymIxwYfX5/eeuGMYo9dSJAvrXKO8vd4RvhJklrePoPIAfJttak3sPM4svmKAWI9xV/j8z21m9WE+
8IGx8zFAoMRmxlRnKJ31Ai5ArMjgXaQtVwsgVXDlH+Ipb3aN2ONjF5g1+RD2wbv0pS9pc4sXndJC
BqMixTE1SGHtM1B6gODJLu5Wuc53/Ut7gWeJKQyQ2sW89lFwX/NwSM+7/I5KlqTHgdDhJteQ4d1e
cehtSoKttrekR2dACgdgI0wfMqv9cu8/t9KJy4QngHiTXT5GZKPDJD2Y3f018YuKwRu0lyc5GqGE
549JsCHkitkHy5MNdlp/rxcE0+EGFuZLSB5kVxyXg9P3wNVaH3/WN+6O6K+m4/Nz2qxHLt52OLBW
JxUg/oUQXs38s+M8KS7ykofDfflLPjP2fHFBZ9cbiiIIaTosBBg+0D/Jnv+DJvd/0NR7snwFHwBN
4JUxP38OQxwIF4UjAW3G4bPDgXEYM4QR5SB8IQWoWDLs+zEQX2E0SO4wG1LQHQFMFthB/fv8e1EX
mYQP4zawqF60OUcdv6VFBo46/UZUy+TMUfk9jFSG5BicJkP47EjpGbxggbM3AjkecmrRFNT/TzNG
xSzu89wrLi8EVnCt6CjULY3lRt2OknuQh3u3H9dr5YgjdtMesOFbP4dP8HN4TL74zZ6kf0Ewk33S
Tpq5FrCGsSDTQ7QXCmp5y0vkYH9dCI3z1dl7RqZ+xLnxSn64/Psr+CiuBtSJEDY0M3xxZzyi0V+Z
fObPCa9hck3Injy83euGSK/wFfYm7/X7+ODc2dxTHdXKbBQ9jxWjWSHxIV+2w2X/8p3Wk4fHgGv7
ESO89RQn9YYLJKNxwYoP358/cPluOZi0l7FXhf2Yz1tVmDRlUuBJAKt2b6OsCTJCuR1+7XxGwKGQ
j1SiJxgxLdxML9Vk8Ilz7xEN/Mep8SFcKErvOEuOjx3cl2yqp+G0nKiL6/rhpKG8eGJTVcA42O57
kCrk/eLIte/rKuRC1CbP48+FZURBwNw7dPJ7AsRI4hFmtrEBu1Va5YRLd6KsKdwru8Ls7d139YGJ
7Jze1p6sbeq7IZDHu9PbU+4/diPrO0FB+Vur0FRrdf4aAIF/PXXdQWM6tTX2ek5BhPAX8Le+PHfv
WenLCN6b5Dm7Bq9zfnpP8hFsq5/9PZnZMWcVcWqNIipl7+a/3VesEHXwnjdHXlDcg1tzR84H+zgV
NOrErweQ4nV+j8g6/El09OUamb4PVO0Wzoj4ntSvTNIjUD615pMIQ/1hZ9y/qBaDzMWytK2WlZl6
/4/KJtbsbGSwSTQkZ9cFtn4EzrXAm4DIaATmnwnXEjt1HGYucK7NLUHR2xgFQobPRVnLTKBzM80o
/WZCxr4PKX2HhETxbzEfzAVEn/fdzE1ql3x7HTsKehxUgghjkb/2gnfwQWlAXUn76uwP44eOI2yT
zUfocLl9f44cvETljX5y9gQiJf6XEU4KadVC5kHpKgV97wsjaP/4jY/dDWkPhdAbYfGaI4bi83Oj
ue0UvzE49AM4Obj9d+lREOOvt/kzehz6R+nSn/egJq3XhW9iPGIAILpPJkwtFP915lzaG33Ao5ky
e9ql23q3kLEOSoT+k295qDNKd14twO8hX/IQ6TQb5K41zX0+YVynD60+KjycnXwrkgcyAniJl6DO
2hdG5yGUIqcuGVnakT1ZGDe8SvazmahAHo9LMx1vZbs+7Ld7dt/9WBPShe6hQ6apEOJz+mzuB27a
u2J29Dqp1Q70XLGGJEhSnqB+c9TO4f1m9OKMUIsQI/JPfkaLGb8JGXpE4+1tyb3TovW9XAHcD4BD
BFSiG7+LKGwHTUzMZTxAojWc8Fmb3PoomiieQPO/S6w8wmM0FN0VwXguPtIN15C3x3XhjpCP0C+h
J6Xt3Y2QmzORmrxEzBd9/bNEQvKXEwI1OMkYLLhW0Ah9rdehPmMVcmiBFVDqekYaiksZl6+uZGVK
AcljFxk0BbUgDOxU8sk7DkAM0L2gxbDaKYxFJsqh2h0EaCPJoNjHzXFs06Ohy8/dfIehkgNAssYE
YGWE+aP4J9+KXJSIrsFsfEhO5xW9raEJ32/9/aIDA+uD0aHbMUrZQgOIkiph/wZvi2eqMz/CQLSM
0rr3t99IyzpSbdV+eO+/74ZeZjwdRfstycwy/PPw8Iz5qBQIuNZGSiiZXcC2mwrBwn3yRO4MopBb
FPO52ztSmqJGsoWMpEWxWjmUevYv6jkVOUzQz/VUjfeLvk10tYuQwhw5vUluDCKIiZRN0tuMkCf+
/DpBiWF9ZijapowD9AhHj6pYOow3z+QLmXSGw8DeOv14P59Id9/KoAKfJso0gEMyi8H0e8b2vuKZ
Bh0yt0F4YyH/Jj0nj3uG8Kr0PfHHF+bAaj31NHCg61H132YPF3fsFCzhuyT5O0DTj2O0ZYBJNXvb
Ivi8B3Irsg/e4fGER5Ep8rkFAOBnm2bObuWB7b2Hn6Ns7gyJBBvsL+EHLHDs1hM+fU6Ln5W598nA
oUDoTVj7duvJqLIZAWu3ySfi0t6VWy5pbh2D01rPdwLgSoFJuWsRhaJcRO7B41QQhqB2mqhePb/b
/1OJpSPJXpB4aP2FrjNBkeqcJszwsG9ea79AzoAoIsVgfAjhaI3XMwYGh5bx8HLrOW3RdOEqMDV2
+M3pZgsR24+ejKBpVp3R4TNJnRaj7ewuUjjC/RLGhPvJ56hzkANOK1tzMkBBEkGdvpUGvyBHTKZG
gCbe+DyKSHdY3Jx+XK7k8+tC2Mji+LBOmPwO9MDBb126OC3s5pSBkiKdSi+i56cnOo4wv7g3aNjn
bGBVDBa7OYpFvzTlY3ZPMllyiDyBHlOL9OpQc6Cr42y1t0/0m6SEEL3QoEJ+zV4XGUUQYclumzTn
MSpX7XiNhQSP4FMyOTGUk8apuLX3AUlBp8sVBlfqVrs9se7VMVu0IovEem8JNl9w9xzeU/SxyED5
SjhHMRdKxYTP7A6/M6VQszd4x1AzQHUAp5K6jOILNSH9q+q93b1LDB5ZG9zY6NAyUCOhBSVza9Gs
j8x5IxaH4BgHGauIeUUNPeLi1Ljun4wCyqb92Y+VCK/CF5D14XUe8jCInTHCU0pItMmgjo5mHT8i
sA25Mo0E0e+ZcVH1l1nqbE2jb1LPs+hKKIw1U/EgTMd2KwBenDxkqphfjq7GeLrroT3UDw30OpMf
rO3AIr3P6YhuxzfrgdtaSCDQwz2ntElMyRIFGYI6KxT5NozIcuXwxWfAvcOC4ztyVv0sBIi+Cqmz
LhEVS4yxAs4MRLAbuS5Ga4Po8YLAz8XZNMljRofa/Dmnn984HZE9pcDp7SG/PvKv7njOAuHjJNVB
JDDw0nuzwaoIcXd7IAV+ZZRsti0xyNi7KhM9B1X75z/NgRAMA48UXMixI+SM2ammgt4A95ot9msN
bK4ZLDpqHhIPjdRHCEwW+oPKQRBfbQiljdj5w2d9iplPYql6j43QsFRRnEVjvRftvcIRpUucufWq
pewczAAZbWmm2nK4tynqbjMan2QM9yS05XBvLHMZBk6ZpYbkPxZUqmbjPMLXtPBicPVAc2rGgH0n
Cps1n5EE5ZL9BUCurGuk+xXhcphuLaLdIzLyMD7xFvgZQbs1WKQWpRQJPeQaYIqq0BmeBgLTd15m
HTwwJooEWIloOQpLl+OQJuaxI6Jnrq1po8nARePI1HkW5GdGAWPJ9olQK3IFebwRniDCUNCgiQvK
wCFpdPMTHxlagCas3S9PHs0l7/9uXUQYLAknPEsAIs5wRmgYdFnREBkjhmI+BRAB7gkhc805SAhR
d6m6TuVUJqf2QXLRXfjpGByvK9iVQMYCiQpb5Kzc3JVIIbxuMNVPG3f9cST38lkAbtjfOU3KlZsU
LfuM4DmHYelWn8V1qkLFqqm8eqzn9QnWekqRQlyLyGACi/FaleobUJ+Jo0xkG04pNfn/tNf+WIfu
nVU85W9YH2i/pmilMeJcQIJDnpSVE3ymccLfCGAEbH1sKu9pFdvR4cXiK3wloFUx9u7XRl9rKMmO
KKTw7vJRRtAUm2I7DOUw1ugn+kx++zlqjGI5GscSxQQbybkhV3Ig3KPPZsQeH1FkDsN22qFsFerP
gVtb6FWClg06Dltbm7zRKWhi2+FFZYrGaWin3sMjWSqBwWZQYbDfZPAuop7jsKFPPnbgN0vO1911
goPe+tr9cLLnhlZPD9Zw4TE0xVfQm6pxiwB4kdYMtaNmoH6/fV+2RIlK+JF0R4+shW9fdTM04bHK
XR79lreTiB9O//6HXAO1MV6HOEYERU7ttME+YYzADeXucXQW/kfJot2oRAiTkZ4B5Zmksyo5Rt07
bPMRTCCLGBMelzQ47WJw4O00VA+V2UyG4ZsSoWSQyXv5EXIH2uiLMPFTUsdA5oLS5IcIP1ryYOHT
nAHwA9rVB0i+8wCHGOoTdGHXhzkSPm37SvYqmVsAKAR1k5cDlfja3KSkXwo6Qtza8GJkG73dEumf
V6/3WxBvyv9FeQbZwKObYld8rz/mI7ydf3/l6rXIVvK08r4xvsyEIX5bsJ/HRg2VyQvg+b0ah7+Z
7AFtQVq9Zr2EPpU9wrqlSBvbN5ICb74aVxgvyJiapvF3+lj2PcXXnO/5fsSyipBeCejNc2fEws3Q
qlMEsOVv2P3U7Tq3Gl+zWlPVgVEp8TjnHdjJiQaysXoehqBLhH3gKULKAoiXQQqKtOnX5ItpE1mc
BwxsxZyCfsah1Itaom0kCpWXUx6Pe08zPgjIU4oPYJpiISKiMldodV7TL2rKiLKyT56Y+0J00Qv3
GI0J1qLawtx2tSSkGuQshG2z+EjrwW12w+mCvp4A1sLs6H0IRpYb9/me34GjuY1+ZGW4YC8fAkKJ
98vtcW0+hnaN6IDMU9kbjSL+c5/6BREh12maemkbfZGqYuZhwsi0YLTfe97NQZX576fNOWLeF/1V
dcDHZGjRjfqNLYtWQ+jPC1/Enr4450i2utyxoNZBOf1e4GcqGCdu3lv8G1o92FKg+R1UThmnSxrY
e9wnCbv1yrdzu0A39kATfm79c/n34d1+DqI3mgZUNSPr+bOkpzVkKcYv2m0SblOz/mtBpaibwZL/
QLHZFAXROcx528BhNajhfkaDWgKBA5KQt/n+GxPpy/RRBvni+G6d7zhs5OgpeakSau9gX00HklcQ
uIkAhrxTiO/r5P4Nb617G9qDIeLtTL9X80Za0mi32K4y91mtX72VVAdZscnx9ZBFT8wgIxAZhsSE
Svz7NTFNfay6QMgLMTals5UQE+5mePjMyjWg0Wt2m0QAIdf4t6bCgSiCG6chQ4MlzOHV6k1RBrrB
KCb8VAzCfDnqWQHE5EF1a0G95YT53nxaj+Czu0vWE3kGIeuYY9FNsqgO7U8Eq1M5PmMS/VZZTKm8
7NaopEHzML/yKHOD7C0B9q2aLTCerr2QVqd/SI6ID1w1mNVTMc9BONhVCt1KhH0R0Ii/nwnXp3rx
SAauAjoY0UfCsw1XfC9t80hSEmZVQyEaC7MSFW5mVj/mHaKY7THEB60CKklmtWSRjJynxOiGeQbk
Dp0cTbAkYnCZzYCCfMBduav+fqe9bL9F7AE2bAJnhJr8h6ZyfV9qW3WeKoeP/fYHjeWr9tMCE5yP
3/5WJuqKkUk1dT9kEBP0HHUpUbtkRL1zt6JsFwhAlgs3PugTjNxooxLNhbaQi1oTLCQcQr4ifYcB
0+MlGlUe6iRft5DL8xydRV9vdiLlbtH6JHeP4uemASX8kht9XXRhxry0MwAFeGOxKxIC0ohv5NO6
uSpLlrZ3ZJFVwLjOPjMO+Sp0EgNJRJkSG4NlU26RuOrSiQkynz94r+Lvx10MzYMkD2sT9FVjjJNx
MtiiU/JgPwhNEfJppgrrcvLcsJLeZ0HJRy/2NRVM0kwhML4888osSDnFuwgEbqmM8iGYAN0lzeRA
8DoKcSN3+5qR4yBNtSmKQEbqGBjYEGdwZWAk7+NE6YScCSs1I2GN6gBdcz+DFOCGwAgxBnrF+0U+
EAJfGM85I3gZs7h7wGMcP6p+BWlGBwlaQmFLiDFEBTYaMBCknK+5CJMgRj8zNn9vpkOg0wkp+ojm
vS/uSL+ySCLcoMIR4yMiAU7uoaX5LTB3Y+zNbQI2bBwC08cfq+ebcPWhbfv4hOQw/1WVELxywyJP
pQ29z4+vlWg4eghpJJRM4AtzQtvX+YpRitsOQsZA3jZ/gVdSru4fm6dFttAqm0CvQuz2+aCQ0nwZ
TjdWKIdRCrX6CvWdUYSMtNX7di+iOzayA5Df1/xuRiOdvyoxrtbO3KtfLpVtBVXFcyZdCmpVE4m2
PIt0LD5JMZsOMvmP0NpJuQSI085fRwQLl1jpFeCeGy6ct51F1wu3e7sGXdFlWqwPQi1/9qanEIIg
1tj0aSHvQUOWkYtJJIsx1BG+rkfnyu+7BOcg22tn2JZxL016nhDiiAA+MpEmBPws5Qn6jPUbQI86
EukR2+fGvCoIXpYAcBaCAAydTHUNeQcx+VWzcTJEFLTHx10RBcJJi0ghSufP5fB4j2YfF/wPE55s
gASQkbo5c8BazxlJQqwuzuik3MAkIgPz93E3GyRP9u+AOO2bQ3mDWFSohIQUq6aRHMci+1FCEkng
Nqqtp3dWLVr3BZMtTWHdewdSgiGBRVQhf7qDKgBR21+eGvmrJOzeEkoZCuHHjM2SW0fOF76RCJth
sq8zAkPyrn7r8mDzOZPKSL2FUJ3hqOSf7U7AD9CgGMpE4CeSS2G/rgIsHEQvfyLsgZ5QM3cenk86
51H4vTCQCCCMvPz16AiXaI6wQRh7AjcKChx8TUho8Eq7mGusMc1ryhitJ1ItykAiUe4gIwOiLUBb
4f/RrwKQM/j+osboOgCySK4OXyiFFpxY5p75FiLfsyLYkdkotmQQG2auSYBGgAOkH8hxHoKAzhno
y0mArItNgQIiZialeDI+rYiFxxfu1QR8CfDJ0QDJpgCjxqzZ1Sv+0eN1k36IOmai0mvzWWr642oC
86Wk1ti4gKiYmBaCSqrzyJMP3jyUeE9UYm+aEoqQ41rj7AxqTNIP6nx0RWSLMGMVSTADbC2xyOuQ
uANHaI2+KMJRK3BAyA6dv94DxRHjNVoDVTOaOJmZkeKqRVBLGAf46/9jizuG+0uyTTLkTcSQOoc7
LttaDKOULY4oAOE8IRqXtpEsdJSxTDbl3BBBMKAcHHgk9pEsQsI9mjBeJZ8q7bwBkEav3fjYvWue
zx7AUdZP3HR0mDTaHI8y2ZocpeTdaDxMZvmBqXxAOqjxUMKIPxEAHsjxzk0+xkwHfBLQ/WGoZI7f
FKiQ+EwJBTgD1QpapYexzQ1eJXe+GB4ifIok6VB2I5bCUsvnYHWYpBEArLDWOWQDIlt9h0LI/sBa
S3yrkXEZEpciJuKM+YjvAhmgnlMdIgJBIbF9w65Is2HfrR+73yDueExju0/yYsZUPkGapzOlcltO
YVsZSCYGjTHBn8FnEKnckCMuJum1gDK89rDqOIOPg4rhR9jg0CTr6lbZTwYqHrjUOOIUhO0Nmu4u
uBfTPdvoaymVJTdLwqGQduPuZeYRcy++jFQS7gPU1LyB6Bdfd/ddBpHKvgKRijQc3cwLI4B6GLzW
1fSDdz+dE6FNSVOhxdYY6ZfOH9OW3KN2rWx7C4TTV77+Ui4fc46nI0VfopDvKy20uLx8jqQgiVOF
dPY99P7T6G2fF+b00tvOCywZ1L8sqCLQwmypxeQ4kriDUP8djY9fPGNWexwsa2SbM4LZY2lRMJpK
55L7HNsjcXbVnzxrqAz3kcRkICaMeow+C3Fproa7TwCoxAupOdXJZGTKSyK7IxJELixtJhR470VD
xUg71bWszWzJ7Nu1Zt5R8RboMUXKCzJoiKj77H55zZvJy0ZHFnAHMq9cKEHJg0Fij10FxWzfHAay
W87EDfHiRqxxYpREzKPYmBTi7+MN/biyYESU3a5TlNJ3htNitUyqgIAB5Ks0IghVm6iO6mVOdJjQ
GROrY8DqzJ4z5j5x/g2AQ2YpjSbzkPAWPI35kCnrd2ZkuOehZaICx5+Cjgw8Q7zMLsrn40Dj9Cbk
iBu+EJyaPw56eKtm33k1Fd4X4YLhB2ffnNNxN3T3cFW48UNyfLZDizlZXHB1xCw+lOLZrB/UDl+C
zab0emgMkSTYN4Z3DrD6fjkixFZCzcmC6rP5M+bhkmnG4CCmt2CL4StBlwismSPxwVkLd8lhQr8C
UyfyXhl8GMoGE16IqqltYif8boNwkylQPWsPZPZL9vQA5FkwZZh1AgCd+0PvmIX9HSr72ZCjH0UF
c0Bb4nqLZLhqVy0W4RMJQnxkpOwc8wlTHebXGDmv16x7EwxsaM2JH0UtLVII7msFx3DfIA4BcpK5
S+C9aygv7htuUXwG2KqF/pdErRcBA5SiwJFAZFbqgCtOVf0Z0Gdy4OeMgUIFMe8BCOSe4C/AKzG9
0LtzFC9FvHkZt8kLaiAmqpZz+mOLQkzkSNM90+jyMXnFjDAXAFBUw7q6IP8jHs5Ad5nnBP+neuWx
3WaU++fC55hr6aVbXOAVjFd64SUz+YDkdJKJUkdLuJ/MgTGKlIlNbvfxtRusO5S/vsSM+luCdXOq
ou2HBliaDCSc4Jkiahv/DynoL7L/C+sGHMa9i3biwySGFyadmvv5jjZdzFwpPRJvUBhVSJQJ9KIw
kZMB0AB+2Av2WEc4KIiHIcZgxOmCIQNZ+hi08EVcKuiOWKT4Z4ac5SgSOD65oOk0ke3igcfH/KQ3
HgJypbMHA71IzuIYfoMGsxYQDSGi8pYEZIYgAuB+jG6ie1H5oMs5iDLQbc2tnU35jVtMLUccldw3
ZOYvpYgSQI0fO64GWPclc+W2I3DDAaHoEAwu7abAPG6UTxUviseKj7r0Khcli3BeU5KImNks7jzh
SC+P0jzzJGqC1G3IFSDXjtpmQDzTO85JWhdcFa5zRjFwDjFc5Uv8Lzb7RNl2FF1CUo7r64TAmhAn
ngvAFJETz2kheICWa4JoOBvlRgJRGXUbEcXfgLKpW4YwEmAEW8rryoNxBP8ixnNwaad4PUgfjcXv
ux/RA8flvAEQmmYmiCUQhIiZQHjpwwighsbRwI1MUKarkqxzn4viBdEutx1cMgk0k72L6NK6xsUk
TVqieuoQ9VjCukkAqsDDoZ0oAMB5SW8iq/KA9J/pFln4I6/7PiUBTO98rnoubyYAWeWR241YNKHm
WpJdYk6P4GVAsVfWfjpBJ58Q/j0X8gcyr6iUZevHXZRxsHECo4IugDyhQDH7Y9fzvmSu57M37qEv
/Je6ve3Iq3RGAdoDjkXyrg0RsI8xyvnvj4Pt0Ozv+o6b4kf9C5k4zxZd0FJrjpl7oXyoX+vpDu/c
/9qmF6ALxpiGPUSsX1xdXdQLBlPeLqOCCB5DvPddFVgLHkmOWoe4PofAhQXvg6ia1Bpu72aSEcnf
HcsAIRfxZC8cGqwCEh0IobNBWNgGpJKzRRhiZP6YD1NF9/mHgEEco6QZaEQ7EySLUljcdFQzJiRF
1JvcGKOLijP873RiFgHpjdN+dDXFWCSieJY3PwO9rYkazoCNUanPEY4NjsD+87YTmq+OwcAN2DsT
khCjceyTvHoPX38iqLYKmKZyRjrMiBfR/xVYjrD+UqhnEfdfqufHgmWDPwn/DJPPKRE7Xn1PJ/KK
KSq8MiwMIlr2bimx6H7phKxrBNFtS57wKBGhbXzXwBQuGVVUT9TvkODwhyw7YrHwGYHEWXfSK0hj
B6zh3sd00vqItPA+miIUoqDUx5dqI70XvNX/O4J3/dPrAEVRCYFzwz9BuD/1IkilgWPTVgh0ENAc
2jOCH3J2OwFWkzE0MeYmwP0ObgPdCrl+L1RRtxmmZDiaD2YtQSIzHwikdAgLnocyrKjo3xreNL0V
BtE0HDFTIyOf5GorHFPin2KpY+CC8wJqRCgAqgDALjgoMcxYcniVXmW2sFPrJnBqAz+j4NjoQQX9
IeIqCGWAZiNQ1rxj6amRzNTAoq2tLHNOvi3xS6KQRjzydp/6k9hA2ELeZM840vBQ2zMTlwsYxiu+
hR+bItsFGQk0g7fCvjQoq0mbICHKhdBissU+zFlbY/PpHuBESXL5MUaJT9Ml5QVBAQoSCKI8aowL
bJKPR5A/S/C6+1ib0O14qFvJdySZhP1+J/hF+NeE96JH3/RxeJL8CjwRpBiDhzjobrzaOw0CWhPu
Nk4PHpbQzROowjEl0gORenPil1BuKvlFV3PD+WXCHwGYpoKlDkjb4AhCBAuX+WYNc6agQBuwdfBQ
kRPzJvySSQAbDubVGx0Qtm6a2Y63TWHCzBGKH9I7hROUKXIkiCPK5e8hwx5T8x1lPu6qKABchvb+
cZmT2OJzYUXjRTb9cPNC5JO50rNG/OCm4HhBwAVBrnB9IzqBTaJtEcN1HcZzQJqBfXDA0sExUI72
gRuIL6sIZ+HkQ+ND9oOAhudxQ/pHJ8ZnMekghSxjCQV4vm0FZ9TVh5UwiatZZuva6jkN2qvhdD+/
hf15Gv58xF6Sv5/3WbW511tVHqr6FxbhkdHzrweQYjqfbYW3+aIArLTGePvh1EJAQCxU4Y3QefTc
vLU0CDVSHRZ5mTy6WW+/eILTUtpr9rC1lNz+3oNP536XT9UvRvNxF12HyQsHLbF/Uw6b8SXvUMX7
6PQRKtC54t1R9FSkp1sv/EDMUYXRs4Fe+d97sKw7AhGG/iFxtG+0Vk8zRcUOt/Q1n4TR4NnBOadG
UlgkyIu7E0PayPNpFoiA54zJPBHvH0pHQsQm6LQBiZV1K6DVHFymdW6K/YPszI0HT536Fcge45Yq
tKo5IcpQc2i/c5A5IjoKKM0S1WPx0/djHTMKYCS4sLbXW9w0FNlDvKOEigPa7YGecxMV+4Ns+UTa
tMQaoESd8NOIfACgfEno5Usq5K/3zo7Xx/LbhCi469dUxs8mi7CQavGueItm1vjv/GHfyY9rOjG2
pUPWipoQs4DmfX685IK8p3TTv681ovNIDConD1Soo2Ja47/+nagCuNBhG8CgxAS1DsMiMDJHHqXp
V3/8o+m8thRFoyj8RK5lBm4BQYIkEdEblxGzmNGnn+9YPeNUdXeVAf500j57Z6Rl8P5FBYR4Tyc3
im8m+htv+P3JLOA+fCBsfruL5MxLn/yc/CasxM8+PLWISfaftP/dacX/wIElSmsSGyiT/nlK1Y2u
eeq9FIwMYVVHUWtQ0NyruGe7hebrxd0SZIosKWxPJmTFrQi8SwCrMkRdpFQcWhJJ5uYoSNM6e/SP
9ohW3mgLYSz99UPMHG95RutPuhghbwJL8YbKfzev8irshBoNscSqlAFGOALEMShUTe/xpWPi0yw6
wcUBQkhzPuy81AFWjfjpdHOiTSqnT6hAAUB49J716QaOrphE/JXgGDyyF6l6nIFRhVAQOGWnzMqs
6TQQbgDcQv4eBoo1eFaKt8NZuIPQDPYJ6motUxsjLmyt0UrJtLidX9JLdHLoD7JgUeX4Bi4goOje
a7gDJnVGeKVYP8A5binNcHR2s268Xbwpl/JrCrKU7Psg1Mh89VVc27tFZhyd7BFyI/bOg1+I6jg1
rD7Z8r0F0xkq7yQ/yE7r1ZguAOOLAB1WxXn08ZDwdUlnQ7/6QFhVauXknIw6qJAHbcGq/iK8UuyS
z93DrBiU1IvJVtsvNE1wEKNdrBkUuCB8dDt0vD1ARaI0P7iOwCw7YwYCcC669qgBgwABEVa4cDkI
XEFvTvYh7D/O1YT3aP3B7S94XomuIpy4Cl1G2O4v0jl3mwYMin2dMQ1EgjUCmXu3nrBYoco1bh7A
yG2HdxAuMLBYWronGYrDY1B9pHnzSjB70IFbMQ5kqmBW0zNhimDUxWBIvgYszbgaq6DgwGvzHN4I
d5ek4IjUAKAC4g0Kr1g9iFJILYoLqxnn8C9ftrXGIK7NyRJZwyE0vfCqMYvURj+wc0ZsvQAfkLc+
EotcTPrGyd3OIwwXsYUqCKvRAWTVwejYS7hp6MEs+10MD/oO3PPDlVIqOI9+mVyBsSBFjWUD/nF3
NPgltLjlgnDwGy5XT5M+cZBqaoSNtALrnR7lGHKxcBia9ajuFD4pdD342oA/7ZpBuTK6MIxfjlpz
HdzBDd7zc9YEZbNPBAxzR9sHENIitdO0YGTG4xEZb9bVziiTbfIMgaBY2vrtgOhhcg9We/ywT1E1
PdFDCNPGcB+DCXcOL10BtTzTn/SlfQxSmve8zPZzAKUHsndLapDthn7J6UvjQKuRkjbuy9pu3G1B
wXPp7x4d/Fgif8AaM//FtVL9wlkHH8agfnvkCJ2CQuI7nmmZBoPaa3MonI6wzT3hBRAIA8BIovAB
UiFY44Z/XjVEMw43CCo7e5+1BSoSVvoCXRGbBsneIlEMxkpaWcugaVV8Qany0wKEnrgEG0qwYvpM
nzlm/ozJyZy8jDEgIFYqriUJXgFVt+igqYzLwVQ69pdEQoXpedNapr7JtPRbOws4feNmH/fwr52q
/pW2Wpb4K4Ly56i66ru3O/aaZTJj4amDA2X1Xb8Ntw4Y/EGrhgHtFTiAmHbvc5T2shqa3hDYX60n
gkQHowFIpyKOvO162jHcq+vvw9m/pZ2y1a8f7S/h1Mx5n1yMT0lKAjpG7Co0AQCOVK/xsuslKY6t
rXDEtGtDdQ/8t9xsr5M94qZHchPtbHbNvmV4AolRi75gyo/TcznpklAWOt0TaBcE8uAp5FSuRa3t
vLymzzLYteLGwz7gHdGe0sZbN0+ofJM5gVYXRghQJZQHSQ0T4CBoosFwQ0MbWTMED1APYlMQNuCb
WWeaxxWUAOGEdTSUWUmhorSnwsnRh9crjGEA7pGxgEijFdUA1oK/hGmhQQIKSgPzTRc7RCo9aT//
0H2N/RvExwET4wkN+zGmC55kJx3bYhvrFA1K+xgD/dBrEWsZ8pPS3uoBIDhCSbhOfqQz8tT+zoxP
JvnCuj7qASHbUxCiegLXxh2Dmm/hA8HRlBgPjjV99QHB67qrAlczQyfG7INRMEZxh3cko4BBPhvB
3vA2EK7IEyimbW6EA0EQrOAVwxx39Gzjz3p5Fj+MjUfhZxhnaKXBmcEvPUXfuDAScrtHOyYHT8IQ
zPvPHZAXr+6IfW2oB3I+Igo2ZtDcDW8ESweDyEgR8z7MeDO2x/4PGWOcxgEr2+6yYyZ+B06Jwuhi
71+jM7VH+00dKSY0ZgfQ1U65EwllHuI0dGGymfUYU4IWbmVr90fSsK9CfPBhpkBwQzwgV7KCgoqw
hbKc1LRXIvz51uOaRZwnFfWN9zGyPsBlYiYdd+CpTxXKBPDxdMwWLj/uitSmiBU7OnkmzgB9RV8X
Dk0Wf6Bgp5bD33kP3Er62k6YArPgSjPVILDvmBtYSvA6VmJKSDEYocaHqjx3M2JsGfTsaKwO0j1+
MzerLBxkT320Ks2URBsvASnOWM6HLR2q24wLh+6DgLCiGkSQytvIkxQ9FTF78jgo5kqCpsPrcmr0
/AYWEt1jTbBR+dXZz5q6Oxx2dbvDKmRsZPGRpWXgYDfghXTJkAFgMhnrDEkuffo0MlT6gPp+oQVB
C48PzKc7/BHmXQ/DQl+QIxyA6aSWmIhFe1pUL5A67MGsZRYkMiFB+UVZ8r65vKpOwJ2HYkZouNET
LCLX9uzxXsCciKYrPYTwBsbQxaJNGFvIPyVLTcW5CcBNIrwlzDYJMeJXz/HnCGnozX/pa14JKpA0
4iCkB4QzXrFpFackQy2NLKxQStKSZ8NmQzkH0CSvolD/mxmhNIK1JcBDwJR9AJnimAyHDyOYLCcJ
/gmrEDpdY82LcB/8V6/30Pl8GRBNj6JHr0HxrWl1YoTnfEh5sxbGdOeocMWiL09FggbCBz0VIKVI
QHYYrvUX5v82nMdcH/kXcDYWzIg882sj+odZppmTMUQIkFwfASYtBCDirRIvg3ZIyC9rg8PgDqge
f1i/D2BxJfuHrgTVqDDFibiatx4tMNwQlDtEtHy6ni6gCZaYlxgY2463xegsUtgo4WsAJG5dyXrS
mcbnikXrQuwo7lDFREG4SS6QggkVQxRb4YcVkRQYTt37aEtA2zIBLdEjgJYZbQ48C1RnMUCxDtfy
NIAywRGG5zetysvmfL/EehGSNStI6m4lTYSAYYStzwF0HBHuwC/f5NJ9dKtfKxjKbgKHgYnt9ZLG
Z2153Vw2SEfClAmOFE4Z0DDUeRk9B/UV+iV+VfL4STEClXaqyc1YIZ0s3EnCzKM5pJjI9hmfrDYk
7UoeStS/YB5Om+w5InQ2dZuk7HYCDW5wD87RKaCfGmldVi/LlSS4C3NpikK4xT6BvJAEI7xkZuEV
3sydkSTYRhAInFNFJ+z+wqoDtzL0wlBbUM2rU3g5BTDtutB0HfQFqSJ4tLvwgXZIJN2t6OHN4L6t
O6RVQf+CLOYJgM/w1unCMZ/Wkqo0mwX4XdiKq7jwAeFJjwkEkhyodO6QppmAJOVslZz+Nts5D1do
Q/GwQTS2QdrdOO4A4hcGUSAgZvxyUuWlf3wYxdHeI8J99FQ4fApT7Vo79CdOfkdD5OMTYN+r4WxT
n28pKPo0IT6imwbjfst/0+q4Qcy2pj8ciaDvFBXN79eq2B2/kLYgIOU59mVnHM7mbWVNu5RLoPB4
9NvQCdJE+rJrcFaQYS51BCi2R39PnpI6592Bue5bD4rSax5d6pvt7eCDkjvuQGOg4V+651vcvFBU
UHLCjYODCOaj5VPdfFDZh9MUXA9jXhNEz/3Qxxlk2sk5xiwGcw/prcAbKo4xUucDFbXtdw8Wxh7S
9QRo2O27j/ewxZdfbV1NwsAz5SuEQ+GrgiMO8rSTNwvq3o44sUJO6dM/s55ATVF3BL0xxgSP9usZ
ec0QGn4bwAIywVRKR2+jslQ0NL7k1GFVhjJdjSjOjHHo7VnC2xNI1/wGbLotOs2uPXRp3VbYhBhn
P9ghXELUXaYFrGqwBhHTkL8/ctqWntJHhIX9C6MExW26xfOSBCGnNAmhu3n1SQtS/3ptcJ7RNgRZ
jntKuPQ1FyrHxjagPgILmiWtIXdCB+QmEc6UngISrAT+V6KzEfUS55F17DbwbLKyoBG//hloldJv
kNRruWX2vOjzA70/rQDNa3tm7QOaEJ1mdGOV0l5E+mkETdkIPnFKbxoKp8BmeP8H1BBwaEmU9yWF
XIh9oVDfRVwSYW54bFYVuiFofpmtBRTV6x14Z3KkIHjtx0YZKb3W4BPB68ghSdjCB5PYQ0SAg5gj
jR4pDjS3xWVDEN2Do4D7r2jjaXHRYP/B68stnezoRUL32xsDo6KsQKrEXr65dTkHIYkmathBExPQ
xEvgwOuxlkKDTXgqWVx7fqDkViAQAprZYCTRXefk705UDtjyB6cmsAJRMSNs3KE2expw9yg2wuzY
+/Q6NFQR/APqEZ42RoTaFjMAer8gJKxQg214M9KdDBKwTtVpJOBNMLUnh2DvVziFjhuzg9WkcETt
nuWOYgFjgUowFTJyjA1UVhBWIt9fA+jAlkWmFUL/J1IuC0AknO+S8xalROw4nsFqG+et/oIeNYQR
m7xfkYCcwYhg4EEtiWjplhMIzkBEGDkVSf1S3oEiSETcSxzWthHdTdLdxoEWWiAv86ZFJ/3Tehkt
2jDYTxSbKRzQS4KhprqmDASnpQza6SzdAYeB2F0iLPinFzfSIed53TyQWQHQu8K2Lptvo0XSdkb7
bG9PHrFry8Gm9e5fIK4O5uZRp63W2l4JjWxCm27LUlVzW1t8lGD7dF5fryyi3X6ggrBAuF5NymZ0
Eaq6+0pFqIoT6hpo3/HrOlFgcEUhhuQdDTG18H7Lnoy6CprXBkCpFgP0Umus44bZuZqz+XfYBQlQ
IwR/0Ca5o77ecu8+tBpOBwqtOiR6ouqXwacHQGQfUtKcCCMTIt0Osn09FTEMzgYgKC/oHkl1ASLs
UN+DJbrXDfBbLIQjTj2KmT6riKwebRNtI9mRBqF+AN6Snl2S4J/NrgdyuYjIynR1NeRQ0K8UDvwi
PfnoZ4WfSAOT9jZUGFbQKI8wekDw3jQQFehjX8AeQflPkgfeA5uSNwV4ox1+rCcQrOQ0uqOPe3Qa
aMACkDn1Szo9oHelOwRT23KPR19R+82GQxbzSUqhWFxPY+idq3s82BXWh5YZ6JUe1k4D0d0DlvpQ
+927dVJN/rKnBXlrVprd0OznsX9u+2Qmr00bCanz01UoNVK748ybjeqKV94QA3TrZQDiZXboo0mv
dixFxZq5l9OwSfnr6Na6FJSh+AL7TfYV1PjB3z9dQDHbO1lQY3+L7zSGwo2N+C2tfPTTULo8e5Bo
HOHRYLGD/6GbitaVsYofhIwWW+BBG81s2Ikv6Sl6EN1RLrF2dqMnFZ1q0FkXDf05fvhUtQJYKqEr
f4wekDU4dbe7KVOizeFsfLQpuIGGQQMS7ZsOmVKAemN4gQIh7QnuUXf8BvTSRUDA2o4+IBIqswX9
HXii4E5fvJLXlmXaQfCevnYKIxUgCQZ2563i/aRcUcgcPNeXUR0Y12UKkRLNb7h1LyRyxQ3GOaeg
SEVBqiAogpNb0wApzvSlYPukI4ayTajh3jTyq/da7u16vwZ3DOpd3R4IQRb0C6mrN1x/RE/RCdow
eJdsCiK0H0Fl8UMCoFLM8XHk8lpRC+a0rlUCHAO76kI7hYcGvAsdp61Foo1I5EChXTQWaHe35pDJ
OfuUU8a/2R/gXDthA3SGT7c7uFF+IIs5030Uq3x41SnHPr0HaegLFhRMJFhv6F7dD9EyOWJnFqjG
izLujIrLDmQG1HKgQyCWW3X8YwjbyQzHGGwevFgcgYM7F8I+9WqM9ClDEZJKFZXuFlHb2YdSwtYs
jfZdkcbdTiqRPrsnhUcaGjkKKUG1yZG1OL8oPdkX9sv8RcMqy1l0jyGc/FptOPkRyhtS7VUwo8KC
v0Wb9xaCFoYRllIRICsLXt556Qhl19N+NIR8u+hth9j3lYqUjSc1aLSajBfVJyoaPVh5zCPZiBct
1QtUx/qgjc2PMKcimNIh1oEUoks1iEblfrnuEIX5XWcL+XZrsEu3Q+r9/gFtqe2yoFP4s75P3+Sj
KHyhPL21opLI54SDoSWScZxR43kb0PVcSOlGdVrz4InDt4X6l0CD0CAFfxWce9AwDs9UWF7OMya5
j/dMBbh/CLe96+QzfBP8f+KXD2GXicdNahesxZAEnY0KF51zs6RZJ+m5denNcD+eMJeWZJbd5gZx
aIBdVbZNPk5jU8a0tDl1NrEpKAlq4gY6GozfGxxrYUoP77FXW6J3ohnQKA4a8JPQYdNycKHedi1B
UjLE1QzoSN8FDf8Uc9oHqvugElSlt7BaXPuPSWM8W9FvzNanSHofEeLRmqQkNbs+7pAy3ht3rKi0
e/SU8X5Sd5+CQUPwD0/Gbk1gIn6gBEzQTQPkiR50/U56Jm/DMS76QydXkUpDIwRKxqIlvQO9Jp16
CR3boG+kbwuqIEgGjE6khcfomUGUA6cMSFNy/wQPAlbsoHFTC6Adqw+76YleBHA2wKHem20kfaZb
px7cEcqAV1lXkwY0UqsWhRiFKD5v5JeklnN2fHG3kbhGmZIiQndyz4C/l0CYmhkrH1TY1ykRwgZx
BWQGMiFgC0Iu0gQgHb7RnGpPr560fzXu+nvYXdzpcgKGsl1dMyWE+ADByanqNtefOdh3lhN6IvRW
tKz3CGyVkjTGe2g5gDBunvQQPxY0W3AYtKcq03FOa8tqXC3aZC5w3a5T6Ax4ZXP9nrKkANWh2OW2
Nx2gz6PdeJ9+Q1D73AswBcgjqE0hhQqHFPk2PHRqRacHIowwndT0zuqw4GVtUkSwhEJv/XY7y1Ny
iVlN1jG6TagFekpyYzZHt/yZNT+sneOwSfGEGXJlW04VxlUJWxjWFlyNFY771i3QPwYgZn1DGLLc
W9jw6ecegITJ0KnuM39Kziasz+9SfaSKlcH8w8p2AD5/OD4p0qNNoTpvJN7e01cEvDA+xpTFYIqE
/u08uQaU6H42n/JkizhT2KQ7E1DiYaO/+I4PMZiK8+g8QGs4eDn1OfA/92qx5Wgm5lBPkWeHO1Qj
9VmgJnOMuoQ+iDRcgRuhtoZmz5sORopJeH8XitUCrUbu1IGUHkg0VAHRlWC8GVdLqE0yZSkqiEhK
cbS+CcIfo33cZpI9EPEpfFCjjqcsoJYYl3RikQK3ytUM9Ci8ogO2Xx9oKVy1hxCyHghLPgPR4si2
02ZwCD8IBJ76oGWFhA9OiBhVKjQSxrAbeJdRN2IZgkZAnCru+HjVa4Igf8mmdg+cgXfgGBDKWJAw
fsdojkyu6yfcvcxAeCUXAKUqcWCNJrJy9c4UhGMKfKcT3TVXekFfFvv05VxYwnBUEZWpWBQMsgbI
b0+pmGaq8T48DzX0cjthIwKztsNlUxJoCtalUN8foJbhuCyHneAxPtCG16RQXsSguGEVhJOFikwz
jbbicLv0CxER46LsNsK3e4cIdssx0HTbtIJKUbKdEAMCFEWf2nmPaz8G3sI8mI1ItvWbZfFJtLRp
g8IjD4LY+pZezSOBFQrIcs+UdmB8Cb9U8E40zzfGJwzlzVKDvauARCLNQgoUiGdPTVQ+Cu4ginQI
f/vb9DmHlYD0GrD1k5FIUo3UHNHFrH/2Sq++BANPlCWqIGVP4ecYdIcKAvXBR/+6rsbIAWxpSmLP
kY1fv9yujwTYCqhbwDEGg+mbTP7WPwSfTIgm22YxUomcoOzaD7tO1V+II7UltkDfD0pzsr2DZgBY
yKanaKj597GCXwW0Dct979HJRGdRh3zW8P7RhY9V7gFQDzCLTqoGAH6+Qxqe6E5pTWjwKdOLq8Es
QvhpvVKmr39ctTwNYBUe3UAB8wdHE2wIgFkAm6bcBBJO0GjQ/TuQcm5CW6RbX5b9pgNmgvzYO+AM
0+QjBkdb84ukNnysZlmLQnaDVzWdIm25cBzadJ3B8IAABfExIU2T0ihSTjfrS6PTuOZXb/26qEVP
YE/FAyuisW9veAYdSs6ItyCjnlOyw2oCIl+enRMGG2AT4ExSg0T4dQegiPMkNu24RQS8EdjTY1jR
OfyEAxRBP4hmLkCokKQ39uS9Tkl99GSXHQrJkYKoxjsBJghLYghfY+md+y9KGITC3jcgokUA6TIH
iemcxofFd6XB4+dBh3z1RDKemIWO4PS6ogPjVDNu8S2AihGLizms9a/jWXIb0ftQjorhx2VXkR+7
RfSzBLUAbMpiXTn033yXWlpbXfukozNArxZRV4XjML+l0DnTl8d3dF4R2oHbhEDogugRLB90rACX
QkFNC/ZkdYrxY4Lh+eolIF0IlO8bQEFszit6f8cUF7Mbv/uPuBgi2/s2US75tnSQCeXqEh/8VtyO
nlBDtyG1uATwjS7agIHfwRdiNGwxjZgjeIjGrwUyUJsiQF4WUlRwb4UO8HxWB5Shv97cxyUAx7Ns
LXfJG/1ODGXUyW/+LaTRYiwh3IZdL2wh0m2CdH0ABMOBk8wAZS8U0zu2FwsBI/V96vTHfR121FBZ
KmN8pzGIpOi4am8a/ju5RW0A5RNsEhSd40/U7hjaqJ7PhsAJSCs2wBntzVTY/jvh86aTU+1jdR6w
KAkhZ5UCJmBDfvQXzGakwOda3szoQSMHAwlgDfNIQ40DnVnEEDWW9A6+qZ1O22t69QHBcixvF12u
N1Lsyn0vZ/4zfzpVZdRJwEixGQKfuAE5BBBfE6ZlXyU7xMJvA2JSneaGUJ9kCPUy4WOqxfCV5ls8
NP+IBsiZLq726usJ0QuOzvS0budVVpcUtDej9JO8nU5cKTpAnP3wlV0dZUOJ8Ji1KE03YjV8Q4TX
63qvAQQJRnNYm7Oxoeut9esNr7lHFcSrdQbd1wAKtDs10fbwe0YC2KwuDgXXNirKgFqvcI4OVGlT
t3fIDldOGzRdAXwH5iPzSFMzdDQKBoNEaLcyNXCSN6N7cq80cJ17O8Xabj0C5XphAeVBRLQGywOB
HeFh4V0AvNf7B9U7cjbVwxbu6G7wgI756d8ePYQhERq98D7gjUqj6qypixLAMgGwJOMuNgYNCKPh
nwMVBx0dahUVXcuGOq0BQIWUYlxNz6Pn5kiwDXtUjQLBhibAxupB20zSxKudivoIXeGkYciOzwVD
LQkvtKGjM12aSLn5aqwMq7yFhNgNjdK2UX+bOIcPsq8kPFnvtzWt9iWokQn9qJwdIOfdLbBt6B7R
25wRi5CNBbrE4m4YHO30Ir9eVjnGDnaHb9GxaSxg6pmDcDqTOMIN1a81rJJyNB7LvXEb8Wa3h9kE
zwVLPwldehig4aVzsQeXUdGkEFhRl92C7nsNm2Qr5tBecUYIPR2OyKJElZube/xu9LY8WR9qJCR1
kP0sYAEndUhbSHThcjfYjdN8PznN3+MqOC3faX2KkHOqUcOAP2rezV45xKZ48zCutucn9/HzLDkl
u1kJ08+KVi9hiXzG9/xJp/RmR3KcM2Hfexx1Wqc/OSsW6skbBVK2dltvEMCCzX4F8G6BbmuwvlDm
JXfw7R0azv3cI01R1dzbCUkN2hOvWZV/aH4twhlQchaB0LZderTSRBCwWmQ80tfyungOj/1icZcu
hFpOC88bktBpx2HG1OkL5txkb0vnzxM5c0gICEzQh7wKoSgogIJ+m0evaOuwbz1eSLSbO0hSAazS
S1oTWs6iwkUFYlMMusOTRtr1iYgtyAUhNz2PQYVcBsr4mN5YBxtIomC+bMUn/7PTIXdQ86evDmGr
S2/Qw5eid6Q8ozuUaDgIhXFDCQU4DoU8wmjoAShw0MNZN1hCbdCfnEJwBxDWdXWtBfyOBmGHrQR2
7Xlw6hRmBBf6akLo5jUzHLIK2t27AMWEE5VghTVwmR/g4NIwRW+vtXrks/jKgTPs5JfRZYRXr3m8
f5NsiEY97aIZe7yWprzwFp4n2ha+Bbt6GfVv70j1hgioad4bg5SeLA5RroAre4CnIciU3Cnp4/l+
tZ3sV8/5h1yvPKSga00pL1CEfPNvKXs/nKlUNpEXIDK/oCR6DfiTn5QiOUCPHNmSDRQ/uF5cOS/V
9KlkZi/Bvm0QSXAO0NbPauDv5xRV4nMqQdOVHII4bLS5/T5ql7RwCT8ZHxqcUHbsuiqUP118XHkO
ad4dmSRaC1I87gwup/QLYoViJF4CtTE+uCNNBuh7o5kIMkZB0r1AMHLH1w0jLRdY4qnRHZwSfiOm
QbU6wA5T74MuFIyMEBZQU1gVFC7lX1peov58SGY2VL1oI0gHIZBtGIWoQABrp0EAlfVLwFYmnhNG
+JtzYWgqflb5cJC+M2aV2U2RoncYgi4Q3a5LCo2kLw47XfAyCW/kpg9YcahLS+pTLMTCawMMIrX0
+5/KSic/pveM7Fo2i2exFqp87eaNZZUX89kUpGjYxZPeghgEXELeWyEhsaKifzaAWGw+euwRZwIi
2CEM8LXk/snJmczIjWEAT0ADA1DGD1/ia1/16VVfoPLXIlle+z0kaU6Ywxeuou5IwdoBG/Cj/Rbk
BSV+RYcBkKknhiVlB0HUVF4qL2r2Fl2D95NU3l0X0FWaLuRj+JT09891sk4ScDr8uvb7LulAui30
JOqakQYgiTZX8mCw7wGVlmTTnu/SEcpFpOFiupBrEOiAQCTqgUAIKPILFxfYY1ZvDviUEkN+0j1+
Orjq4QKmbP0FF0+SpIK8LgCFym0liR3ZdiJ/pUhGgRtrJINRRz+AMm2PFCiDR5sSmFx4D5lyyDQo
2DZx0t8IsFPIAQVN8U7w4AwyC4z+ZvL+pkYlg0aD3xjeda5YHpgA9pzIoh707K1v3vqKcYPSADBr
04DQf+BlWcaa4OLSHWMSLhbTem/KWuQDZA3nMvSCPQDqVelrbkYGUfaDbETZGQJcCV96QkNqmMqt
k+7lgxkVj0Eiv8E/qcr8Vr9U1ZAgIoHBmhDKMrPhc/eyRKgtc0mycDiJ31y1PF40ZshVyK0plsz4
ri/fKTuDUIN9lhfVqUsKEONvXclN/Eb0yy2y2qV2hOrIkbd8MVoPijgizSQAErkBefzwbUgt1CkL
Shlcev7aG9KLc3bIPtpGdGuBuuKkkNFlFmj4lDnARLMo5SFgkXC6k5XrJCqybsAFjgLiyWEp4AJR
vvSlW4nSNScPyYtAhI7oLP1NxB9qhhqF7mV7I8sIHX6PF5UqmQZw12ANRG1I/pQtxm/kzqR+z5/M
HhUgwYSwFKc0HZt0xfBa1Mh4xRM10L93IDP8e+wRfAG7RpENgSRwGxJnI6JOkkY669okzJC7Z4j5
pD6nCkMtV/rBJQGH6CuMZGXWlv/Gjrt7cVW01qKUaLd0IEGrjFlnSGS7ykKRi8R5oWgvi37B7p/m
3lOwZxR4sozDQ9YYDiR3mufxR5e8d2FtVjHyR6AeRE71a2LEGbPpiv+yfNA0chlYWZoEhnCDdhgy
3pmToOE3aISUaiKbMInsyB+f9cl6sQjTJ2qkZ31sswMTsQrEenwmSRGudLqQlSsXJ/PBxGk65VQO
AFx8bgGoxr+HQhNOE/QUqLKYfvyY+5Q75fYZKYXGlZAVvZCpmE5ZMDykOP2D0LDbmScOlEFfctaE
tpwanKSCUHrr/Y4+4DxZyGU0GVVZo0DqyI3AG0eHnuH+vzbEbHKlgNVZhlAaY0cZcuadoQACBkwK
qWF5kmCr+F3ukmIzKcMBS1vFmQz4zWewTV7FsE3lqP3qC5kE0QQWnerUHy+jl25FNqOnhl3GjQ2O
9IfGkwACsDqOvMXDHOQ1PeTEncoEyjvIJpYT4nfAVvoy4Q0+lk/JYjyOyE5QwpfV/3I4sikUzBwI
Tq2UVU+jO83unKBQvn37cLyyWi766g9pB+zLzHKMyVWnanTS2zbjviA5z6VfDdY+p7QsERnti7GO
lmvbSWmV4JO4moFqM61EnFLvlYecsnIigO3xzz64CaBzXdBhf3svU/RcTgt51klfrY4g7eUhjfyy
0ORL5pykGd/F9MlSlL0qB9X/a36BKXIifKIe7EZAyyF10sdck6iHizUAx7Ve0wXEA3zYlAmTKRMf
Z8GNYSuwW0vpZz3q0YmbonF/uGPEOOBS9AAmON2ra7Kd1FGYgh9pZwAhfZ2MWd1p3R3cff7/MK+c
EByKX5icOFvlKK1QYhMoXc4iP9CRYm5X+2jXtd6ZRklNe9rXeYtWECoZHJQZW5rhkM32d96BncSW
xKsVujqe2MMWg/G3haeDRcpMYFY4Drn5JEGeAqTOQ1/+DIwjdl7288vMr718ijw2uL2cRXj2xYPg
4sQI/nwFGQp5D8BVYBKSxJ/wSFgQvz1ENkVMRi4+pVzWKo7FCcH75gu5NyqBnveyPBYPJi/7HUVc
lRfzc5BK0zcTWbL3Bh9jADxyM9wChmSJT4IhYQE4UgoaGHtZD3/YQ5mbPxdgxvnG3maF/FwANhpn
h5wPYndkLeIyyKHx/8Fh0erCQ6wnED/2Sb6SYyPHsDLjDJdYrFTWxBFBmx11p537BSJSuHKsn4BZ
XAwH5Q05gNAGxMmRBxZeXBj5kAXVdKiriZndQ6bAU7rLSOe8rBdVqdXGFQTmBlYTYJX8jwdQGvX+
Rwe5w4+4kH/mhqugJCrq1OF0mg/A1sLW9ulvZKEzTzPaBLhlz4u9WE4r8LS8fNXSV4xCQ8ctkDP+
74vbElMDvFJfgZPlA7xcNqWcMbJ//74k0KboyM8h5IbSD+yO2ZvMA1/mYXnUl0v4Uui/qxlkWf+t
oS37Zg+SvUKPmt1T0XCwHyJOQZvG2VrIFMjYMDusDh5pmIvTBkL13xKVw5DfcljIoEOUyFss2Aiy
HOCNl2V76FGz5glsXRYwdoK++IXsSjnh5X1+Nj+ro0A9G4h9lk8U0UKEg3hPuTdChkycrB0J0x1c
z39eLq4OKx+nxvDYP7IGVjWHQyUSTC2e0t/RKaeihmmfThcL8AcIr3N9TFqBFiSvkAX5d0QJpR1L
gjcnv/Lzgyw5QQjgWcs3Y8tUx6uMo15OJTmXQKNxB3l+M/N8oOAai1P68xoAB1PJ1UOLdchEcuey
W8NQns/yFmcZFhGabGC7xT+W5lISj1Ii/d0w496y2i6cAm7pV1SbX5RSbuYKOUZ4/n7biDMCABvf
ZTq4iX9r7owz4eUZFp1NKZ9V03GiIPlniplkr/JIE8DkVvFpVV/aU6U5FcQQD4l7pOtaLD0pDPBD
MvHcIFaBDA6XT1ldV5Axu4rvC7Ot2BxQnX8WCCk8+3fg5nn2d0oophhGOeXklJT5ECf/BmhOhD7l
zf7OFpn/LJObyLFBK9lD7CKxuuJpPcxMYOq/U1OssRxqUyC/MqwpI8pnTkNkvsTeyfsLFwyXvOOw
Z9xF6lysiRx+pAtIXddYoyw/nC5G781lyC9/CyQHQ00M5k2xiVRqeIszHRHyRemDLtQ9sC9CGd4B
1k322ANgA9AGNpfrjobiMHIV8qQL21K27gIPCR5J5pZWTBvgGQ3XEv7g0OAC9SVQEcsm651sEpE5
Ey9nHrtfTD3gWr6JJy/Bv8i4AwRLviSGj9CPcEgWCa4sBlWc4I/0lhDY04YPNQEoK5YopjbYRgVs
pXvRkZ6BCgG4CEckNFGg/3C5yH7TaJeTIR69Y3V08lQOFNxVMdVgvgAJ/e+UYlJ+m/rPWNEY+c98
z3orLyM+kxvh8gUfTLLUOA+KcGdtSkM8zw3LQMYZB1NssSwv0WWTW8RzXCd42DlfA44RzgmZS/kd
5nwtribH0pZBlYEREyW3JbRB9Om1AWf8PZjyeD+axYPVCscEV8eqQnbtg12LK4hrLKvtdwkDWY8S
3MiqJc1G0EPGFbwaloIDm2UuxwV9l1Rb8hJkxSnrhI9cncoIfaMt9FSySqTH4s3Z8KFxAvj/yxZp
T6iFoQo70JVxhJYLzkGTxQwDmU4dGNvX+gW7RwMpAh5nQ4OvZDgczuconvH4WDRUbOniAHcM8rgF
8l4WKIW0f4GbHP9idQpTPvlgbTjFRApXvvaGioWVbgPZsrKgGxYd+vwp/lOHQE+cyK/JTC3+HGc5
q0G+t00sGx11H0uQ3suXHv2squzZN93XvxkRtwsP8GREOE9kzAJ6snw6fvH7lzKPC6goWOodi5Ut
PNzC7yyP11DIiOQhcTlHYO9krH3/afq81LfpSRPH9OfIyF4Q1/tvfsWPlBhI7l5GAaY6Hi14JRCl
AmZbmh+7Zn1svoMAOtJ2wyG4Im+y4dJUwa3TYFYzC1QfCwtNQ7pI4JEiwpA5keGVfAvOCNAi2vz7
ZEBZUPKRcqyLl5QSdrMiWZASxBQYNsjvaCnQQDLt+CLrPqjxM1hZIIiKErCxB0MJatzQ4n93lZOA
6qUAUGV7/7l6wnAGRRpOORAOTjUJP/eor/LdaeOD/7mF0pefgiOKpLgrhrrSU3Lp0CpIt5D4Aewl
eiV6bI0LXQ9rcQrb4hQeyLwI4nQhHjXBD3tJ/AHx/KcZuxvyKCRrTQpTcqxPp4nQV6lmIh7jtcf5
JzZbdorEzrKOWC4ld4DJCmkzFE8Bylue8Wfdvb39e83bwKHFvi6uOkf40ZHXMnAh+/jnU1AHPwwK
ffC7qmETSvomNq1td8HZf1hpi8XfcbCmxbD/cAufo/V3AuR72DUBJUkEzimu8dlyjqNpZzQdGZkZ
3RpLVi1nvZy4OAe0Pv4lNeVE+pphSLk61fQ8y6fSKAeG8M/9WTOkcvTTQiPesAz1zrfps5HdL64D
hsSS0uGM+rU8pKkHeWJxONgYv8QQUai4YL+wikHGrRKLIHOWJIWEvZrOqNGeyU9JHOuwhhDCit8j
6Va5m0K3hYdt1l8CNnv+lj3d7Vg0thyJsx8Vhhjqhtg5mbEQf0q4IWRa18u7tWwEmnzeYvr1JTqv
0Z4qWP7lsk2c8wSb3ebOokSstYvR64EVMzGfa5zB9S8C4vS7cyLLwm8xX+wASUAInvfDJaZyJam8
IxRoUbj49FB0kJyfTC0lEbpCz2PxK2HBwf+UYdFY2iXcG116iLjecCH+hxZQYWH57H8jdsd1kASI
xLUqzQySGacWvzMVjG7EvwCA8KCdPr/O65tya1IfuVOjyhUHzsCogYYu7dg04bGrBXZudbwG0A+g
tWXbmGUkiAuGfUn7bgWZNin8o9OGgwI/fX5H8SFDBCG9w8+UUs3YkmC+Z89MESQe3KdlVEbPAOle
Stsn+Dto3/g9bg4p4EReKQ9yOXmF/3kJaGSCGjZ+hZ8pkqE8PhCp0NoQ3ZN21syghyLDXAGahYrl
woPCblRH9gBSOvSH4dADL0e6n+t2WdwkhkifkYEQV4ZTwvo74Am7DOIxmGx+1kAyRh88gr/DBkyo
Ix61IpElCSDZK7K24SiS1CRfd3pyxWumDX8wXRAri+vJVDQk6qlhDttuAW6tiTouVa5fPsyshRLN
N13BQDbdEx76zRK2UABzcIPuUQuXqEWF9uM/os5sO3WkWcJPxFrMoFuEECABAsR4wwIMiHken/58
UbX7Py3MdtsYpFJVVmZkZCTjC1NzZzb6T43UKa9SldwY+yM/qsPklQOBjqSOxrDs/Q21lkpL+Kos
7SdXqwK7L9xMEwYBSZ3rf/gNcvcQ4sI2c1Gc0NtLIgNr6Q/+5H0QxMnoyquQ46NlQvWOmcja/fAt
ix5vZFc7hnOIf6og9sQWDMeLrVwmDwMmz0CrgDNmbDZ4BNYd1+qQQ1yoMVaEifos9im0hr5Dga64
i6xqok9rMPGDMihjyBci3omiaBRNgCkM+KMFg1fHfN3SZRU16T4RYmtHcYDQcfDxvm4MicdWAlXS
3iJd1pnKGK0YobTCv3BXKHIgkcuy49UmrJPtpzUhLuqO32295+oWw20oN9nF5NMn+lugEqkpMPNx
qfjU5tmlbyHf7cDTLGgld0ifAfLz39WiRgogrLmm0EUxqbZzecJHl8ASQSjsw94FXmF34M8yPBMs
8t6CZDDPpsROu5DGROAdA0n0qg+Wb0eBUgOyFNItZrujLWEFmns7WrK3cYE183OL6mSpgdjyB//Z
EsaMKAY9e0Yf9OXInYHEUr13Y0qjOGEtCqAF68ZeFVaDcDFuP9hZAgNkwF5mlyKhgMHVng2wGuji
OOsojCL5PDgsB/zRlRosqPJbcTT/G6208R5Dbb5kOCldp8qskdcz5fNof5mq8NaN5ktbGHiIHFC4
PaMbidIhG49InD2Dknxz0GPWL1LPGtIbgg1DGwkSoONnTfUZJZpOOYhBrFCPgzg7411mjQ98zT2U
frowl5q5fD3n1G7v2mtXOzrek5JpN0HcH48FIhttYoH+kWGmPyOKQLfKg551SWP/rZecOgT8PXJ1
OVVj748IkeqRLdbs43n2ecwoxrzXXpiGH/0DKsfeDVOJsYzLzeKR1bCny9sOKu+e0iXMglxjJJFY
YfQV41CVbY79k/7c7HL/3RDNajng5+5WTn8c21tCUpjbxCRk6jvYPNmTnfGZj7Vrpy9vZTw2KC8A
jGFDcae132sF0uQWWBY5YFje1Ge7fxR/6mD1SA62Sb8B+IcJKQdlPJALhZ96d3+NF+s47ylmW2iG
UypTiad4SeMpk8Y4xS3zufIIY3ZaoktUK82S/FUi3fM75chaElqDEg9SKSNNmIiv8ZHZ9uHl4+nJ
TuSUslWWFNE50pzsAaiT/GBoy+tWhPMhm/BpoNhTd2pUN1J71DwDe0Eme6LB9UOCf4/EhkNrD/WS
+YBuITAKbIOCr7AbrQc+D7ffWAwGlv/sstbSpjFMdOYGvofXOXmP9/oBsrIud3MIz3RSHfT8es/u
Cwb1sXvo3xGf2PXxMxdnX8W61g4VYZ0ptfihhPVQGS2P/qFz6d9gQ+maN3V2dcii6K+2U51HaAMR
m91SCZT1XjAd/CkY4akSUUMhG9hVfVIO8n+mavwk3VDrjNkdDfY/kbBs8aZO2xsYnkfstAylCpxe
1HztqW09tvALIE3eIMBCP4dklQWdhGOL+cF7JFu96W2ponyjU2bjCyFROoak9Agjukq42Ful20Ue
iXJ2IBXrGwr1XHfr63q3zrah2Vwg0RRQ9U7pbxuY12IO2qy0S9/nr1AJ6CxmSvGmQJdTzdpCmR+Z
EFLMlfnPuxC7PNSOpBLG8qZhj/5bAmNkNM3+z9SnOsNscdqwlOSUv2bPQ98Ly9BI/4gi2MxIWPMT
AGp2rv/MHa44KQeSDfpLQW4GxMbz+8+vlVaFTLjFWHWq+LGCn1c+aOIFI6X43EbpI+oyOz9IVYLV
sfXIY2HSsbCj/17Dfqg8X6rSm0xGIa66NgbBI7o4MnnMdrC/rk5FroBquJWqf1BroL1W/uYm0O6j
wyHcFPi7OrrxgkQJ+VUMh2ICesazibHb2TBBLqqyGfzKF3tUS+VT1ywus04Jqpqy2rOaJuGpMp+g
Cs53dHUluOCm0DfyOCizrtLqPklFWA66Ji2lac5D/Su5jSFLm8FWoCBfBBdiA2PP6dzCbduSJFjY
UCx0fCBVa+JCrTb7r/ZbezPw1PGvOWk5fbp1ernMk7ZhbXKSJNaOo5ugS1pkGaIPQZFK8Jiwz0q3
OYGJQNFms5kYbQCVKmvh6Ai2tYvbRY3hS+GdnPpXFXFepksariSIU4a3FeLEGWjgMHf8Cjj+USVf
owl/Fva70J6eYTC1a51dYDdd9BF3c5gbY/7V2ABCP2sGlSAIqbX7FKIRdUXt8rjMVQXJMhcccR9Q
1ItOyNrtB7t5Md72oIiWL5U0UpP1x7rc2EUUfLcK9WKcGx3DVOLe1nSAuIzo1w6hZ4k+kkNbeHwC
CKfuvrmjoNHsg7SVEkIEqo9DC4KzaOnG6ABaOsQ7miphvPA28tSrv2sOwaioJoxsvTOeItuo7ABy
RPX99D2QEOF3kP2Ak7l7lDtA0+ln+GlAEIKK9Uqo6b6emhSb9/LeA/xTTRvQTg+uTRREatB6ar+Y
f+n7hdTTr3Ft6iXbDEIdFtp8c1rarOReyaGU66IBZWV3Z17ADVCktqUXEGDuuj7oN5tkKt9myC2+
SS81iDDKHTvVG7wcBwCKOhF08hMqfIo0Xbqz7VCZ1M7WP1iB9mvUWx0qyGf4RHNa1NFoVmmHBi2h
pwQIhvYruW42/69piL0Q0n6Hp8k5Yuq1lAiVaYbFXFP7KfRl8Wut5T70M8G9RcckFMwVdMjXLLEA
fm55ni1Xrw7suzA7fGcar2hzi74qpIuy+fgGPglHNoGn5x2Po2uGbBGtIhnQ1wOKYRkGiVtMkd8s
Z0hAK3me/gwuf7TMLrrZ25A8ATq1Xz1udFUlfuCNIfKQI5xViPsg9fD+PIj6rqgpEqlAfBRl/t8z
xcDpk+Ssec6hl05USlOxn57LZbdIzwHgUzh3/vPkPzY+atYldm4abpEicOgf451/3tU8SqkmSs5F
av/JDr7XdNClKE9S5dCW9/TGCF9wzAZUl5fg7u4cP9s49RN0koYgwSg1JNGMKuVUv9g9Uyq2H+a7
mQ5Swm1EZaLBQDmn/4KVN+AWV8ZXUvkTBAjybRDWrOh5L4S2lHyQ5ZRFeeNy5d8Y0QdKEmicICzC
pgekjtzCq3JEzXrmZTIVmNTS6aaO7ebmy+4ZXlBtt85RNEdLvOXm7MPZZdohAklJ3aaCfPdtkv97
t8GVd51P99qb9Z8TRJNuhHyUBdITpolTcW/jATNuKveia5lCGu0FYj9ALAILJzmDWHksKocyDtoe
mXKEBlumG/GEvzqRrk8jOfnz2vNJG9VS/XmphpsWR4fhveqbrIpWkIg5wjjZKVjp8gcM3YlPksui
zcpuaEXkEKTbtednmqYL0BDoYOAzQtqUNwT1En8dODNT7bFieoRxozCE0l/kJxSPG+qNwPYTAPQp
zHGnii2U1g+VsWbF+pNzL2nar9B/8kZ1FN0GnKhVLlapLNs2nXaOmBPhPiZAuUPvpzX2kFXqFwEl
E3WAJUOjFpYKsUyU5u3gTymZqZVlb6wwKptUgaCYb5QPbhmC7h7eaIEVBH4w5H0uqHxCrwYNjc6E
c/DxXpVMh24gqBskf98Jhe+nYbl2hteMFHD9079NCmGRyiFK/Kf3AWzAV6eQeC+aHpSQi6LA8Ppz
3xm3fKt8ljP/FF/9Eb0fXxV1RWYaEKqV/dJyAzZaqMOHWL8WKtZYsygRfCPYnUIbKodbGv+w3bip
BfMOwyI/0uLE0r61rEbhbFRsCZdFpqhQLTWQNYAtx0RXotdm3T/ax9jF9Cyin/4fmGTc3ffvo3tQ
GG+RM8AEUK346mMNqNEoEYYwz5rJCK4neDo4Y1BK0AmmHWQDlQkiUGAmahE71F/O6SUH8Moo0YID
T7zIxAMeKZaVQjlTqMGFbVpU+z7qGyrNk2F2+QueyB9UM0es7nZBkmK/2q/yMTeDtX5dfGga1/mw
eRIGA8QorL7FtEillYIcnjf8TowfMgVARiZ4p6Kr3BRFMYWhuoqBkJDXxaMsYDrW5gmrUzZMST1T
wUtrJ0iZUA++KI5TdxeLoiWS1g2ta7CzsdPJLTO0KrXYrJaFdS2UfSohiPEKj9TJwTtsPD2sGC0Z
OBA9ZnSVClgIzrEQE2gRx9v9azfbE28HZrmpZDHCWNrBfXhZpf52XSxeAYyGPCqUbYT7+7cBZjg3
xtgt09Nc8O2eaRnQ2Xd/XWKS0X1SbGbbz2F+eiR9/iOV0ZlN7/UPxcC7bIV5BoUMIuQhiins7D5R
r4HF1MxPi22EPuvvxbcHbyrNPYwwTW8SUe91tptbbq6V04R7d1yf/oohZ+Mgwkc4HL2ponKWhxmq
m5XHgpKe22I73TafQI4tyK+9Mtql5X4p+LYKS9b0g54EKBChRMgidTqIt0avWpFoYhZRjN/mzLKs
HvKlPUQQms/WB5Gb3AJsMsCHoWaHqIg+mNcWeucY1OA1JHCnYyZyDmOHWrXS8of+BdqtPkhDnfiF
crvphWzEkrKcroPaNgD2+At0xBL1HVJd2ya0VPCQCKIz8VNO2/2vkYmXRZp97NrbRsG/9Qu4Xy9v
hmR2wUca3Evmh/Zlvuuew9eiPCHU7J3R7N1wW0N1bLm4JeQsCnRe/MDXqz/4sBLFSYU2zW06hzpd
APCRKa9pvjz6zUXlWjHeQb6ufdwckq6vUXH8mb+GBbySGVyd0+obPztZw1w/N78dMPv6ZVhyD3Ss
vrj9/qDdbk7KoNVALJIeulZpptimPcwogcwUX0Y6aIz2BqOiPdqumkMYdwLV+zGSKgaYyBXIVFW6
igkpL0DuvlSLyaIyWbfN+M6mIpKxstDWKUToapif/+rFTrI8NpxWaTyL0JIcFuepbpGGLmmnMhnB
rVraoGLWWGGM+bn0smlh+OvQdM4ZvI4VbxOmVmxvd0TDgHqQI6KXBQUIcOJzlTzRN/0kcOIBBBAc
oxd3F9ivSoyuxzRDWKHu8r9f9brKLGyIcfxU0Ay8nSoUuX5X35WzeE5R8Mf4HLmoHZlZBMTY+OUI
KoUDW9pDlYbWddfw2tgHxDZk4Ag3G9uBcihKRBAdYcI675UU0UmRUJppSdek+EFaSG+Rv+oJ4iB/
QwQQlILbkK7u1xbReF0cFkq3tf9wiCOq7MCdGEQ1nBdY1c/5ewhrCCdN+l7kVYbBECVtLk7i8c74
MLkMHeUyaDVOTc9QI0To17nS1wYVwN9eHb0TMNlWuVC9dtOtParGp0i7Nn1LKKM70y+Neib4ujr3
b/tmwHVU7IP9kQrTTJhMNqdqdviISvVCcGcIA2dxn6ZGqRH+WkDwfzwq/n/f9ThNbn+3v8vfdlNB
TPf+qNGfjaKN0svnsc2hBKLnwhEx0X+PLKpDKE9uvcff44+ShTfInHkUkVuDBpitlhIPNv/9U73F
/OwW32KHtlvmkUZMuVyFJwdqxh5kn/OUh6GPTLYYLBW7+6hlKCsyjyMgLdIDRTmxPKCg4bJe59m1
s3SWGFOlKg4Q8kUuu8VZBMLbvM8p+lGZQNVJWzvGsUpQ5tz0+CVqR0a+Cafu5F1PHrs6Xu7/HjjD
6GFQv7491PGq8Sbgq+FJ8mCX/LvOU8vU8k79FjUH0OIclRpf52eO0tK5eye49NgIQyTAeNK7cLOm
ugUXdIc6u3Tb0wiyPSh4ZXGi10u1K5V2ZBPEuqVm6e8wuU12y9SiwJ2j1By5liOECfmKO+PumPDZ
IAQ0L8bDE+1Z/FVxjOl00+aW4qqBFHqK6P4rBVDoLbUsARxKaAkE2dSv+IgWHgBAGfI7Q4WW/2Ag
RWlffEk12t0SX0OpAST34ORTL1y5TPtw4gBhHuEUWl7aDXhBAItFdBi5IDo5B76nUKILO7syF8Ii
LOlhIQRlRR4ZI4JGRJ3In3a8QkxKHkA3qVxAEwGFJcRvxJsR8vT/UAbeQ6U1PqBEJkhyupjyOiFW
4qZOp7Up5m7jsdJFjGVNewatWZZcHkUUq+lgDajBl1KDyy0ZVgs636vIuogghuQYPyJdQRhFDhnx
JCVVhdkTaWO3CKFWyuYsFLqi1hNNs2SU8OBkQFaE5D2R8fg9P8R/VlhrXGu/R/oxUlIyQqUItgmQ
yx2Rset4d0Vn5IBAlYIehT5lQh+6Un/Rq6I9AoUTqY7KPGbo7olJLreG9oPfIXOeB+owPB+J639q
8gcsfYkRzKPslPVE+1dqD7MVfKMDGav5vqfM3QXRUapgCh7PeBJ3ZnQpqX6Hd5A3KkdyW5xvj6XJ
3E8ts2s0RNPrPIIXrLjUEuo7YjH5NSIzkECpG0GOGyTxPif+5sVQPM9yTKgN2bp80Lb3nCd/KXzX
pPoearmWxtSn03MEUT4C1RT9okzc6izTayowWdz8Ne/B+sKjftFXKe+WxiV0AoSuPPHkiCv3J8o/
s2v6flKjouPO+pR6i7OkUxJoIo5bbnyeHyGc5sZ421xmfs0Tf6u3IesJYnMdqj7nPL/z1jodc1a8
Ir1+szjXfHeeF8i8KieqhauvG/poZxreVc9zWR/iZqIBrl2vO9Mj5xbeGbgm3lqBgt4tCKsOknVZ
hSFcmkqHcJuTaN8G5mkTjSN01yZwxy9MIjQWtrwafQGcT7osh7okh2FJr+ngTh1S46Zy1ogx27cz
jOrYWeLOYXjyjDnxCCsaJgv36OTxTAvEMwCU6vGu7HFAP2A8W1cniyEsjIkEuFQe95SHt7pJ14ns
aZpJ0c7P1YgTMqiHJtimCfQvaKLwMvPgez4BzzS95olv6YD5ow0mPQfHhbHc3TG3kQcfQqTEsGza
pc7JNLEot7LdYstB7nVL/6NjTfo2mwXrnb4TzyYXlIqVVN4EhafLtiWXQ40z+GLjVuqNpQVUx8ZP
ECTISLwEJjhfCN+AMmAOA6eeUMbkJ80prP6pYGibz9dryQ90cnA9DIcEu6d3UGPGHRma4UmoyiGm
v3yf3l/gIIPzHM4ZRNPqG9bHqk1yioQYeS9f1gMajxdGMF+2QKowD7ABZx+Cj6QMf6S2YaUNn3Nm
J43MyLEnEUicuQ23O9I5Zr4d4hJtJpndeOQM9icd8Q2zhAeAC9S1GVE9OxH9O4m7/rvTKZIU9Bvj
RijBsG0rEpc+EGnkxtUQem6GMSnuyIc6d4ssC9RSet08M18F1/7Gx3/I6HUIeoBLk+pDQqV3Rkd8
DHhkHIaC0qQGtZGq62B8EYxX3dal+ouITTnWNnGAUBdiXYh/7iqDgjtvUsdMGky1CG8QYprioiL0
4NzQnaypc6ESQha1UOYn7RrexaOaA0QwaAayGOacBYkYgA7FfMq8sp6q2XDQSUYKWnGAvomkuThB
E8J/Va6CkcOWK2uI14AzJfxZm6dgiyLDJbAd0Qys8N5sx5YsphyApcaJE6pR0Dho61Vs/uM0bckP
swYI8r8N1lZFodgItScFo0pHpv/piAjy7p5RwBDbSTcDKi4A7QIvsSwmlJdjBmqzY7Ezu6cCfpR7
E+ChdNNCdAKbnBHIowOISSl0U38uitjNkIMEVgvwYnlAr1YVhyo1ESMCEKL3iQAhxMjIujOUQhxA
vg3WUBh/4EkqBSE2gui2Wk9lDiekkDS8w62jNeE9oA1ewu/0OTaTBWvCld/1g/Qv0B7UCnhcmXzB
ug6kHd02HUBv/4B8ikLExJNnImfDxiNC2fWmLGxilSNvK96CLlp5hRJEtjdEtrKpldBP7aUKCBLe
Yas8KCJkGCUcnqdZpqhsSaSFT1KcojSRJASsJa4DdGbT/xuUxBlrolBlpotkpjU4OnUx48GUGRLR
zkVau1OYoGGhCyusDnkqQoP/ZfI5bzyhayDKh+6HEguwrSqgx+KMcck4Xlyu7q/J1fzLa0RKlSph
StZG80humm6/CAFk2iUDwiwgRaupq0I3kVxVJqrbyhgCbTEvxR0xtBKeb8hapBB1Zc1y1cwEqC72
ohZ4rWaUdRp27I+25IV8rqgCauioaMQCUgKwXxQDgSbXFhpoERO/DCc7H28DjsCWp6EuURsqSzwe
MltUqEX1xbg1ZZLC4WooO8VZQIgE2qSxJSeFk9DNjMWpuau9JcfTPY0vQFxicIoe6FAVA3mRY0vD
1x3HXPmdCzn1Na1NKpcWxuZvX6l2NT80TwyzVSToDhmDYAgjXVvDUXUjItVyv+MFcvLk8JRfV6CX
qXQWVMaBHeuMoJWZ9B7e6XK5SsA8xazWnOQ6YpuXNxk3Ysl/cTWhNTSJyop0mZJpRLgty4mmE7u/
lHdJdpeEODKC+hK5FJopSfIn7m8+T6aTkJ/Er3SGDbnC5A75fJxP5oRDs3WdKefKcqJOh0O1ABno
q2DGNlllF8+xEh9BS0R+kXdLh2XzuQ/6WOhTRX/Tod/a9zZLMZpVb2kT+AphJfWjjgtaqqgs0Cjp
7hMzewe4gzrUoVWL+dwlC4L4i837s/j/lGC3JWOy3w4SMb8aN3+htJrej3ehd4QpeNA5cz8o0xnz
CsilKRXLQEXqUv8hikSJbIEIT1rdGne6gwZKFELTMdQUQT9uiUtJcZo6HYHXcN5IJlNj0omZcbwx
S88ENIjU824mLwk1tksM07+5zb4LLZoS47WYGZDdd/6Tv6gtKE/TBcedWmzY6TB06mPLkUoxDRX3
vF2Kcguco1lY5v4zTzByVNyAlcOegCuoO4bzytyQw4LWNtWbyEqymnuQWIVD/A+Hh4AD9AgUJrKS
rpKJpoWoP7sbZhSoGd2X4DVodSoOEdmJ4uLQweMQPQdngpNWlMJnMr8Q9tYkEddDGW/WK5Xdmsb0
mGWxmeorlioP5rsdWvYCX7eJOcAJJZ2eBUOVnxfHSZZKILzmosAgm7SF/gtXqbUSnbTIwfzCA5Ia
KplauD1XrLhyB8KcZs3pgWmichHx81WGLMNfhvrqwGej66bodf6O/oVKFw3NrlhsB+KtmppHhnsh
voQxo5oZmvZDpC64wY8a9LdYIpwo9nDCuhIZd2XgSfrcl4CUxTAZ0tt1fJ/m3/o1mdLziiyu/4lT
KDGEkEcgw5NLqB8HS9YXt4PBht3yqVBe187hsEA34fOD3IhudJRL0wgzpBttCHDxC490TWwjtx1d
iAoAqZE1I+oo9iii+Xu2gS5SmQiwIdl6kCJJUx5GQkAAAyHxJopTvv3sDj1OF1f+B0ygtwaCpqHl
3XGRBY7obDkD7r3F/EWR25Xu0Hp+/+o55cW2V9zX+Uy8bPRq49xhWvx1PthouZuK2nAvc5wRcU8E
zqEQEGoBcQSSOeHbE43zgwP4G//G52Fh+V0fATUUcpznKVCnQ3MX42oSvjvoS8uX37cv90Yx08o9
/ecwcd9MERQAFGeRGEkobNah6MehwboIlaXOFeWMx2TnInTNDorj3ZfbSA0AWs6bateaX5sOlmER
O098QEEB3B0KOOVfsiVQMLlh+1joNosuqJdgp6ACSgNcW6bWRyz8jry86hNO/IlTpWgpCLARGLEr
mwPcFbzQanp0opMd3Y4wA92xTJPCdt5EKsFK8W+64iFCsoCVp0VtmRQUucAY3DbZEqcEFkoDGA+W
XQy4FzbApnrxb/6+5kCw14G3MF7wn6bmmZY+oJ/YV/2bGZ1dqEVcLueNH2LZqBoADFDiTrEGqg5Q
kZvMvyyeJbKqXJ/udmzO1551alhupNFor4VNxGFkDi8wRrHJU/znObI8oECJuOdwSQ2FT+MWGSsW
NCBMscFFyjoxvBgtykS5clgLVTYki5Msl1r0er3hZeKcasAYNxTrax8yhuy+MS6mAFD2YakYEHst
4rMbk6gg1cmqMwcDDP9PNgsJhWK1J4tyrbJjPioR+y+thNhMrdGR+dGN1iGbSCFSVcWuBTqbqUDp
TnrOCRb5AXh/RcTjPIxg1FBB7nM4QJZNoyoKzQhDDB7LI8D7xrRAT0PV/b90ogjyEOrU3hBaLyrk
FCp2cWUC/AfuwB0jnVkAYbrrP9qSEB9Sbd1iEuOulN1hgHI6PgR7AhvATh2PGMWkZg0mE0jWU1ev
yYN1xAkX99GHTOS3B0RKXugbe25f9ak8FgkViUlfA6AbL6MOrgMHqMSw6yp1FGriD6XdPc67eERi
OFv7mIbGrH3UupxAYzLgWlEdSjG14rQ1qn7OlpfIY9WhP9Ck5mKYRJp3cgW0QzALW7KsckCs98GI
yvvq/uGUKcBTOwy21q9LCxSV2TPn7Xb2SCrHrnUrZZ21liIwuEj0fDGmmDJMTFsbqI/mzwDr2X7o
JMon8j7XylRu+N1jTa0T2pZ86QdzcsdQ6/+VK5hTxgPgffa4ecx+HE+cPt62M2VDZ2rKXYtWwIG0
rJJTpI+f/NyJH/VShCyUITLiiLtzJ14VQEkwO5bEaW8GQQOhoZCtuXaPcEuR7ONZ1ucBeNghUaVd
fMvvNa/IyjVFBTnCbACh/zVmw/xg8emXEIO/wXGLdWTi4vCD/iT0RvRTQHO3QdabgeE0bn8vJDiF
IdwRr/kpt0HJG1KqUD2MwowN9OTFC7cFkQ2YhFi+DmEfs1tRBi6Dyn6Zh7J9n37ifmmRS6rQEPpR
jacdYp6WF/v6NnjS6wkV+5l/P7FlP+LsULT8MmlVPWm3Qx0GBRgd4F55/skiTSk+lRAD9bJjOjAZ
cPxZJAtUUV3qT9m4RSI3Iggikoqd/OSMNbmYXqaqGxprIMuBk96gwn7V0xqCV/aSCIrMC9Ih98qU
+E1BhvmcP+ZXn74/pM4SL03R8fcfzZagYAgRnamEyqZ1tXhnGTSFpZ+6bE7ba4ehD7CrNbrHyvk9
PjBXZepohsgY93rMiF7vnz2UgVBALWKFwkn5LvYYZ8kME+wowMBw8kF6D8zaaSEPUOZSEjDiS/MM
rRqOFofWP0rRiu5JD8WFkVaa+vqicAoBVk0wiNnDtyFN3t3yasHM4Haa9xYdTuGBHHnx9OxRaBcQ
+yu0S+0HPTcfhLOvAB5ZW/WuWxp7a1OhOyiu6iLPZGAOQvnNVV8RYQh8qSdaHfvmnhfi8bPVnLsn
QylPaSeVLSCIk99EL9OuXiESht14ID0wYNp77dXq1Oz2gLkcZRYYD/PeufoF8h/7ARVQVaarTNCC
5r5QGLnzqtowIQN0lBpe/BQMRHdNt8i4fXx+3OD6e21uXmTujJL2MS4zdy+igtLB9SzjenJjdVDx
ZArqGLi7++jfOug4nmQfWbuU+9ac0XdAWrGFtq9ca41OevBAoRXogfWhwhfSaWTMYcsJj9Bo6RfF
oVYpPSK3dDnek5OExIYcEcMr+2CDknsFab88pjgmKMF0jZEOCIZcu2LhRcyGqNzEguk/ZXgp4KAq
FNPFLGTeub0GMzGOIqUjVVFLSpIwR4dlDSkPoAIp0KNuf93vn6t/47sng66aFajLQFriLUrIRdJz
HWanYAXFVIS07BgkK5j5rnoftShIQaygSwwWcC6yonbRcXZmm7DvxdLVktXN6C2matRU6yPyg7nJ
VE2YzAu00ZvyRoUiPujollCU1E7v6nLZQnaEzWi30qHzUYclsVhsdbRyPoJHWoRxutPEequSR9pE
HkeP5XXXEvBHZGjMio3lZCw6sbjPctSkrq/FoPBw4+cpkkBHjXz8G52MU2UFmRhWpDJSAna4PLgs
ZmvhphnvIvjPv5Pngd/XCz3Ige1Be6MOv7XB/FQJSYj3KOGPe/HR4ybp5mi9KwhDhEFjJ1oyrgDj
FTM5t7LMdkCxISBwRh4egIXKNTbBJXc59MIMHyCUow0A4AMtO1wNTla1h9cQRctReIHX2h5c6DvF
iyaMAIUYRb7TUsg3mPw2YuuUETvQT5e8sxwOHdwUzpHFoH/40NVKxkhLVs4Ii7kGwx2YkXPD597V
jKfC6+RwSEzrzgKNfT9f8VVNrsMMIxZPVw47iJtO8IqPgNmgDfCZroyUZdSTvhauRvZO2ThDAVVV
m6jAhf9MhnwSyL2RTIYOW7Vj6/FFKNWkh27GYtZityHoapmn7LHgycDq+uRPqAwlinrCdGxuUzdm
hSu50lVqcPAd3QYzWH6zJpzquv/LCigClQsPF+qkVK1fwocBkFXjMytVxTxn2fbI5uefZqFGq152
O3gcvYd6NNsD34Ac/SupQPPtfkExO+cuOs11yK8Jk00p2lPfMgjom4kGvoyuEzjIVaKRp1IDDBBf
/E2AqSrReYQ/pE88lke2559OF7pKhXoCdekNKUL9jOXpSgBLOUJlfJV8HbeYd0QjM2VGZRoCuPty
D8DiFkevk1FHNh5TFu+U1mdi2b6xALRe0gCaHwTrfSVg3rDkmT8YkTEgTWJ02SihZnrLiKGG0b3X
u1SQkl+rNNDyGCKkRGqWXOyZZpWEAuJX9GJMgnkoo4qWLnplXtieTJCr7/nhMlz6FBa5EY3smpMJ
9bzYQbKw3ECtA8V1SWdLOLbpqgOoqjyu/qmDUzpVC1KBPyrWsvbRbtRUJXIhJyyK7qYOqSIoQS29
ExkBJLbRBtTl7tsO27vyInof7TzCviiclCt3ryxKqvYMMpXR/IZQ/o5FKPapSW/AwGHxfnzWZ3uC
HyvnXvf4/+ewqNHQJauXCc+hokag26oaWkH97lFngn8D1cMcqguJFaZSvKIeJiwB1Aip8yCzA6k2
UyONKOUxyruMfNXBIO9U+Oax8txdAk3VzGKXLPn1RUsIXZja0ah8r7NQkEOsiwGcthScouECroVw
zHjaKrtjSk4yNTo1a8r8gXWVKi1tWB1mkw7+FrAFVAa7y5Qh6NGmYmwLE0lDzUzDEe3OXJEEZA11
XKpTHDzjv+AaMuNYT2aF9hDNovjXD0cvEvDf2gjp+0oYthGTaMLlb7c9/HOhlikixBS9a1Hc7UAP
ymEADEMIz5vHpY/Q5Xtw6b84LrVSsMtApHECuHHdL63Hst6z92xfe9feI35SlvqI9l/uxWVyQaZM
QngFpOl3kfQZd3HRp1UzmaEfOUjB7NJXpFWpkUqQYJ58A1SPsXrKSprQjOkhcE72UF/Sj5E1O7ql
HkgysS7WHHu0Y9jwvn7webSGKcPC58qgU5wLzl2Vz26QSNhUM2Sf8u4bj/1efbYpf+npwy+oXIGj
idwFnsePbSoAUQzsmNJ7ivKVA6BHHCD6waQrij1VnIFwj7kbYPLaxnmAknYW7PZwlIDa+BU1JHJy
FWVSrphtGEU+hPc46Vfl4qmm0fjQXB6tTtmaERwMWQxtX7jE3uR62J6ZXdpfpa8nHSMmGfdcZAz8
GpWWcLPpd8u+RCnHwkT1pDbkpWHMWnKyclUnRaDyIz3ULw+5aRRAf+IXhyKSNGwfGTilOlWlaxMI
SLH+q2QlDG2u630u7GKUnxLwxDcK4BoZ2TRlxjRLGWXIJUoY6P80QaUZOmbemvImUVWY9CJG42DI
Odx7Kstdr1koQQslB6usxIxmK9PvtdgWBRHRMaIiyuhrDXrQHTPUZ9BtGw2PJVexvkKgVHEacazp
nurSpyjQiwE0xxY0x9lR4JMinGDb+bdx9/ALMIxSEFoxrTRu0hK2MKu4w5omAlyVj5HP0WFh4pVQ
nau8nIkApHHJvTdLUTtktGJjV93mBQkBJQiyjTxuVBSGOBKhJrcCfp2L/DcO4yzJIh9dvwc0Onjg
lMgxoQ69woyQikeI/db5CW1QauAMRqWz0XxqMHVWYTRhFxA2EONdrEY0tDpxNZpicvz05r3RpSJf
S+9hxlt/PHpXJbnBRAp9bRjS30Q94F0dEQBo5fHushVR5HEBl8qgKdA9WuG12VhQQweR89GksyJ/
yVvGAtSU2rJVWNILYflRLvmhZZuqsuSnGmwBhye/6oz7wIm0Rg24WSpSkTBiic5fJm/LHtnCkgZj
4lPupWbWGPyTF2r0tDiCQHnwdcAdMNclXxLgiiBB8hxEr+IwwOxgdvJmC+VOhYJomrFtL/A6+UY3
RGKPkn3ER9AOpfDUgB/4QpbMbEYmjCgbDtvtwYZWnAw8ocXV5TMZFblEPuQFiKdsvgwd8RX3BopS
1EME5UMiQVSopdY+iBYe5WhEb+uPi2IadXoZtx1y00BSLh7iozitCpdjlQ/bS9O60MiCVTH1TvB7
767yRgVE+rcS07iixsp7+w0V5XBVWkYUL5Et8eVlx71GJFmWaI/plDcKFmz8dPmQqnbOYtZtOaGd
9TalnERS7lSAYaYrWfwNfpTmv96F5cPUnnDi0SoNb1Y8r4Q4ukzXiLJEWxU9nJDk/7U/NIXbuvQ9
dfPVd1SCDYwzIo+Ef5ZLFGKs7ymvFv+XhVHAqwdv0sf09Du9kvjHj0aTdsadfKvpKsJTUFpZUS06
jlJm0YGQSq/SfOX8caHXHzr6RS7gqOcgCEMIBEDallx8SvvIrvKr7CAZ5wc6CuEG0B9AiLW/xYX8
tuyxW+bS1WuTGJRK1Pq+xLinW4WwECYFd6+ola8sqQiU7o1GjRwoWZJCHS+FHXFfVwHXNjhf4J5q
t3wg4/CI8oPd8j3NxKc/OTCqNPiofEYrXPjOQqchNExOzKH6bEkEh27X/xCFU5UOSBBRNRf2HvgC
hsvua2SIGhKHhBb2J0eJzm9suBJGJlKt6zbqfeUVAU0hzY4nD5eBCg9m0hePnDb0CE84lJkZV1pk
WX0dqeV49/KDlFOndo2WL8PyME3mbDgr8n8ntkoQawjqwF+5WeWa8zP3aulVecKmfES46z25BjoP
U8qLNIkNEz40GcvxM52jfi//gnJxGrU2jmwq5vFug9O+eHO57c+e2Ln0mIF7i6KGPTbBtv4C7Jk1
X7F0Pl4UgUGvzc+L8/ycbw6TpwNXtXq/q2CXDBMoIhdEPXR+mEze8+88mZB6gnEOcZdnXge7Fmot
D76hv0ByqQAkli+B3gIFDbrc0peVTm9/7zJDDIMXqOkazLYUszS26Pwnfh6imOM+otdhMMs1n58q
RVBQuJ5DcjyH+CI+3w43SWradLfi/DfBq/GTZse9TeODO61e9VNGdINPq1omEVRFRP/FdzQy+bZA
aQUwIgjmLbZyvRoFwV4zWo6AKSJafSP3ZV5BcYp7AdMIT5S+mXJYecrXnjg8m/p3WKhBdBc4+QrF
kLw0xJdDev8RkqmiqRWlH5Cyh8ee8mmCM1/USmeN2rHoQ3bLVL2Moj1J20B6rl8mvEbq/d8hcmNj
6LQkSxg5/C3rhOsECbHwRMhkxoYTZBINNobMT/ejFLICLVJxf9sgXWRSMwrr9+jUvbF8qIXKxOio
O39OfbfMxMfhlRZ1a36cZgsZ/pCVYsaf3QI6MnhxUOdoP30B37BBtmUBaH1JGQCOuDGMB6DyC7D3
f2sq7dVgg2rQGKY5ndkmaD0zXM/2s80Uz4RZL02+dlMRykxtPt1SPHs3dR90l5hDGi4x2PQmdngJ
P/C8xJwqQzMTm0XUWx3ysHZUyiijSxcTpWb3FZqYpP3hr58MPp2zt+296A5Cd0FkF3CtGu/g084G
W+bxPsC+QDIZnCfZ0Y7OKcgat5LluXdYORHpzfkndpa0+miiIx4pvZRqIy08uvAG59UrKiJT725J
g6DRXj9hft1rF7WI8LG4cw7BbbHrl+li5gCjAcvue+hw09/x0Em3HgExxhc2/bGbrc3Qp3j7yTLT
TNGzvX+mGmxDWcS7QbeX4Oc/V6SWqsfoHc4mziA1gOFxa+/oi/SM0nAAbYJM+5XQJ6XXdqMMBOZz
7bbrPDeUvQLQHqjopf3coDDSTlEICiSfrNermMICqkphSe53965gvvz8gMIHLz24EHYQ2NSePSxS
SFsprKJ1/HULNPxBsfUMSp1SqDbOedKrxWYqQleGXs5emcYUxFvV7+IWsSV0aMPXeaJkSh6ym+t8
/G+j1MBY/AYwI+N35UET6Fc/Xb/WX7VC/dwl2Aq2k4ybLJ+NPV12nt2k/w2f/b2bjHOjhzdbfBan
/mMNHNHHCPd+vgOFPTM6BWnoVLPacWXEX0baERXO/9vNiRqEQCm7KWdBMevROzdLwYLdRIccJrle
NoQn3hwH2V6un2flnj3kNfxtj26EHjOJdPY1SChACWiTg5QH9rPo3ZsoKV1aZY87TfuIWrmzQUDk
2P/Wdui0XfrUYTwbxcDx3/Es4hXv3i9I6jNafdSOAEVVNpY07XefjYOaT/1aJxqSTNh3aH8yzTV/
I7qPh8moHGfpaXX0C96JXOmO2eTUaFpIB3cd2mxpEUIBS37wiZXVR4Q/JIniP9c/7IzcfYFhoOrT
MxmBi6YllR1bupCm57N1ea1e0Vv2NkAi/onzww85o/xQMVGBNt9DmzD4siPYXeEwoUb7MDmgvmtT
8RhWpo6KRyxvYUZtYxZ1C/5aNSTFIgVgVzYg+lEg1HSLCg9vN3lBvxvuJvlhmtX3QRjYUUFM59a5
dHJ1ZZUkJ7vrJP1ZlGqXowP8c4s4yH3WRlnsKj7LQsMr+lf4jaJ0zTy1WjT/eqITFvkqwI3crFPB
vYkIVSgWLjV6S3ogwomX4CNXCbg1o5MYlR6N5O/WUIETJcmmR8In1Ia0o53bD8XFWOzu+1ApTRsK
p2qEvusm1LE1QaHyZGSoiAkhjaVhMZr0FLHRgoB4SlZYHv0w6CqVqTr19d8f+1+lKplRaa9QnMMh
zgJflUc7F20P9GuEyd7+P5rObDtVdQvCT8QYKra3tAJib1x649BoVOzADvXpz1d49nYlOzE2CH8z
Z1XNmtWB4Z1Wp26L7X9T2hCYTT5wTVuCw0K4/H9W8EpBpW6q4VkpOjhECne+Nwn8VNLxRRzKHv5d
tdFtaVISAIGz16p5cq/BiVpptj2akQn6VKwv1FPBs/iY5N9j0PIUJ7wC6bK20bmvnU874Euie3ZW
bWMLX9GbVLdfQusLIbxJZgpCuMcSjrXUOoHfXriDh5X4Tffx9/w9oyP6a8BmfujUtuu9whdNw1/D
agKPRUwQp+jkW6PW8M2yTJHg4BBdR6Vls7+ds/gSGZw228EpXvTxDpudaWDdYDV7wpWa7F75DFFA
Fp8DtSmuUu8rvzTB+jhBgRwzSaTzKiAxoQxAeRyJikHkKaNrSQxaJFUajGiDfhLIh++aI4ReSPgL
k4RkpM0UhYGSaYF1+JtyKVYGwaZBob9CUWkMyDPArbVCQ5oVsS3n89MBY1Tb9h0iWD2TAFpMsHBY
RTIqYlWbDX3pvGsTFbPbAP5FtEForUcVXe6RhnOg9PIJKXKVC1oWJrMHzRjr3v1pw/NC2w55J/Q+
HA4XMi2MxjPoW6ZBv37zMowj/g7RpRx8Kg67+Xm8QzFNURZ2HxB8Jll4jjMzDWdA8U+0xBNGcCMG
Ot7pIVR1L81/1GmU6fkcEKiWGd+0j6nbZuN39/TPTzthglacDOcnm6bBadqjBL5SwjLI/Hdc88zd
8ehUQkWcr0mDClFGGS4Dzw7Hnv9QfkI1Bsogz6CZYRowQe8dulcuKIGoF2sg2lX+aTReg8Ow/vch
434yoVVRQoMgmqWrr4rp/Uc7Y936x6RQHxLVe2g9kEWK/vyNTLTW3Knw1RAmK2eMKPHGH2aeh62g
PFsUKLWmCvkaEapgHtIVa9WD0Zi/FjRZWoTC2Wj8Nf/8fig8Afpc/SeXkGCxjkMzKwnMdpR0asy7
NYVeEuGSwe75O0AcErYHsrQvtCRA9MBi89WnvhEFI3psWQy21UqHoU2vSO33gD3KpOR/d2eNwxOQ
EyJYAh0fU/XpSK2ln5R4yZ7uuzdqj9ROadD/dE+V73l8mNAtF/nrt6bhB2zpB5k+qkXWQjm90XI4
SnFiP9Bduxo3QzpqDi5/rX5j/Rl9RvfZ4y/p0DPv7d+WZRRoCvca/94s+4pBqmwjW5KrbfcW38Md
zcVTr9ZrRPugFExngLXuJaA83pn5nQ2mTPeoRi785dTBXqY1X1QcrNXVzb1ph/mJeVpfQAKmChYm
sN3l1l5CC8zurpAeqiH4/nVXq1q/GEwVxE/aNmzhwXq6oCZNb5H2wEe63j2HcxsEgBegGTQS60r1
eo22k3S6jbfxlzCXHlYiECzGOpWefmvROl2Ka91EhBWaTI8a1Wm5TTjDtsfWt7rVnORUs3AVu6GE
pvSLfulO7Rlm7zgDlHXwPGFN34F9CPi/9sXAKnf7LvbicLi/4CZ0EXd9jROQIhVp7AqyAnwW6AeA
/Ts6NDTBbPEeoIPQEUajc42bKHeo1XogmGIAZRYGA3sMXwnxoCp/a6SPeC4LYBf+Z3BGBGNhMsSN
9oHR7xaYB4bvG3mxNnAreGxGoEahagXq9mOQzz8sDLqBtNg0BABN+a8q4uvlk+J8ptIozcHdWqPz
O+c00F+z64RdnFlH/MTicOPyiB/ReADJ5P110UAEIRSl0/nGgJoQrOMlpqVy/4KkWkFUQcCwdEpm
vJvtZioOkCWSPCJzVI9qViPUM8fDoxqaRYOPalixXi6aJOoZcP7oCHbgcZ2KD+0TPdhZXghl0I+1
mUu9MV1AVnNwv2/pok44dQN0Bw4OS01mCVf+OXAb7q3dwOixZucRWRCVI7it48vwjhZunRT27SY2
DQTwmCZWKIVbZ7KFVtoOKddEJlMBRiIFByMV7p3jLo1whloUhERuC1PfOQ42LquUjgzpHbCg8ECE
gl6KJm1HF9yme0X2T0sV+AmMSSiiIWIi5tfZo2CGwxZwWfYALW0aC3svHJ+QZFhjI357uZM5ZZ+S
Q5qRfkBoniFOefaGAhukPHpPtikcJ+4svQxfHGtZ40HosU/hquGrYc1IEtgYDbdsl+0n3xN7okmp
87gNpw/nZXdTexFdwJB5dvhA/J4wB+0m7UZ2EMxP/Iamd/vDpMug5Z80sXhjSNQEL0/9rXcD3z04
9a+AGOF/iS9WfF+Oxk1WA6zSACVTF0yQT/W7jatBrdt0WpxUiT9EbH+tJTV76eGMsEYL61x9tMvQ
UL2MApinQ2QC9rzvUqYzUvl2DbrugxYTH7Ynknk0fmxbiigSZ1ZnmOpVaKqIoAHI0K7xk8rtvSc1
R9OU09LiA2EiwyNvZH5yIqZsziHs/MXXyfrVmBdkLhPcmWLLA+bMkwOfGtchUFHqAZ4Fw8Bpcbov
lqIm6z7sMNKTJhEh0A0PICZgiTpbOWdMaSb8l7zWVDpw4by/qC944N+CFpMAphlW7U7Tmm6gip1p
k4+V8ySFU4CqsO1y/6IkATcwqz/pZ04dq5vZn8mxfLhNVAyLdRwfeEKbsT/8zqbS6bEEo1BAp6l6
Xcm+v6f94F9XKlhWCf2r/VyxgNIGGxYEuVNCQ+3DXEspOvbDoNwWIlieSsypJFiiQAItxIVU7RbX
DEhydB5JZafQCxRkWplgjkgD8zxWnIvURlzRzVYZfNWtnWkM+Bi+QZ5yeLJrX4tVrYNPksO+Kn2O
1g521h8cUl84xIoGFXCUju+YTn9Ik5/FxqrGbPpNq7Ngu9dYYBPy+4GBr0ULPdjefa5OCBwwso9R
68ZZhfa0kubTPMWVQT43J4UcPTuwCshN6CG2kjxKq15ZsC8B+qkt/6bVig9SKwQAZSwO8snDf/Pp
9ogeOepVT1HonAHLR0SGxO02YFkMcz8LhYWKytGzwdL5SdkE48795hZ4XnqayIZFx3V0eN0VjoqI
ycgBAsKeULv4d8nXAirwWM89fSm8FXIeFgYarOpEwVWutBrrxJSdFdi91/qVD24StHofvYNT9VOG
qiqwaBqJJonED7OaI4EYT4kyGpG+6DfsrFSRonkEdM9CsblJUgDEz9YlZoO1P3G04eldlfkL+v3/
MXCm5KalyJ+DEf8xLsokeiyOhOyRWBJOHG2Hxz2wLCoeiP5IrDlmE2gExYOgKhq3Y/5CGEU1ZIns
u0rfCvATyFPhuSTEogtIKWg0xEvsMZeWxVyF7YluqcybJ4kDCDUXmuyr/cEKQnLgjGfT45zHfNhg
2Ygot6AfIMGazgOuObzePz4fR8ASWyU4VcX/UfV8ghtRaumM0baPZRsFgo4IKpetjuWU88dJIXbg
Z80R2odyqnZOT6mIJs+OwzVESRj2imyHe+v2v48w7c7Jho3UineAo+7rrO8czuPt6+Y0X4k8khaP
bZF9TzcqvYh7laGoK9ydnuKHofQQnFj+rRRhSjbRwjhSgmPsv+iwINqMU7VWN0NVRX6bkUmXTvLC
Y/V4nWDt0xqMd1JSzUUkYzyZ8IeqCcUR6l74xVZJEuRJIC0zRnM8UfnWe6nNn5ILNh+uqt6dacp3
TtqvDA4U2/Bp+ejKnSWDKZM0PJbgtPjk0DdCHbnE4mlz1EYn/uJBbiF6n254ACEguvJ4oGyBAuz9
8EQ5rbop6n6VfQtzwBaW2gn9PRnTAftJ3S3NsPnzFrx08Xeh3J4ESNnQUA0Y9QLQg39ykP6+p1iD
b9hUAlr+OniKRai4c4V60jHtYKSEkOE9QH5q4FoA8cR3QlNu4pOYNvjVB/LZb3XpwcGSq8qvXW/R
xy65J3VMFt+qOFF9MN9CLUGSXjQ6OW0MAG4etB1gxFQszAWQ89gwTwXXFTqEWhui6RRWqwyd7MXS
ZLbfm3PPKCFwfsTXkexNLygVrgglv7ceqF+0ZdL5yb98fvylFbSol4IbkHz5+zlNNCwExZKdapzW
OLO66dRJUfEYHtryFXkFUAfiAySXahVImjwtsDZhpGIQImoD9yPOM42q2THW9XNR3aohrHBbmjFp
NTQSFYvp8krFAZKEdgCnA1I6XXS17yRSwyvk86SuRha+h2H+cxhSqG1iNHKmR7vaX6l2W1d8S3dr
/KDw+s2JB4YaGhqyaaBSmmsn5avxeyr8QC5L+ux+isJ389+9YmV/NM7DYmn4bLNxAjaNmYlfBZyY
w513n+685xS9HLulrIwem++u8omOpEUR4T32RuBtNxxopBvTBgoUaa4O88sWWwqoRLT1cvWFv2sX
l6nJ1ao33dPgNNB9uiFUZ4di+/XeGVzBaZBSLnXtveMzMSPM4fXmU9i0taskXMwjYLLe2UMyu7Mq
W/veY/+BY2vATgzgE0E0p+9dkGDFYh1/6aGs1mH5EL6Q7Kc6Qblx5a7b1da9n/GW8mVGRN6tdW5D
gY1apeQkrxUGSBMmCs4FITramLFYNbnBI8hBjy7XeG7fSaaNu6CXoOwEtWxZezSCkhmwC7P+C2bJ
7A/bJQ8iHvpdy3w8V70HjqljLQErKFox3Fhy7C02Ma1TWqmgpFXAB0RO39ShgoAt+PfLa/TewH2o
d5vsI8gXpXuk2cAXlsZaWQqAYqMgYWjIRe9CdyNYkLpP0wZrWbJ+dD+lGfbvSjL5hxuFqTX6Ac8O
1yJRirNAciDKWok8K66EBLQo8DssCE60kmSFx+dsRzda0OC2UgUgxZOMZwCBsZUA1qmCHDUXVt/K
oVS6nLtb68eR/oWNo7+Sg8iKJEymqSYPmCsDE2jB8p5ZU9YMAgPpiIQ5aFP/w8iJMf4RDMsOyVrH
soTGA29JYteNln/T0fXT1kKuDSbHTk3VC81pIC0Jax8eMaI13XF6ta8psaF5goLMnL/s2TJVD89u
34WuY66CC7y9u3vkUAiXSAaWyyttCssFIHezfULd4EY7HNOT+ScbIh/nYE+h7qnxIyKeLaFg2BDL
9sJ6k+ZQ828FvuHnnuFfgj3ZVxrViHtLnkHsa7ZzEv2393auy93w5XbBIRgbG2kg9rb/C1LRnUxG
xOpdbBeZVNwo2G2SvlVpVCP9U3fKpN70r+3KDDN0H0XjsrukHc6kS7sx2bx86SD1S1l0tvFx1SqU
+zK0bQ0hrVQrScFZGKi5rEZhRZJkhuoQBe8Us9IZ3cuWkzAcjdpXSwa90vdizNWvO5zxoq6I/xPU
E+0TpfPDZ4A8QcKGDQeAEmY5SS1XSmEet/e/In1M17AXoiMJ/b69J8uSc4mLMjdqvVS37E+f9nQK
d+mSb+07/PT2eHUpr/3N13lW8AEJPVGxFrPa6stMShiXFwg3MWYRqYrWMth7lc0jUwRZeAVpZagC
wKuDc9DP8dzyKq3CdYvqHT52vXFwns+tU1p/hmm73H0kZBtvcn4WT2IwbhdQqK96DgbLP8wVeov7
BE6n+zqBME5dkh0gQJC24Svgp5E52n7gKlZKmMFTqJKAd0wJDIpa3STrK02eBlwc65qkExcibpm5
gt0WS86no+VHe5OKA5pbPqo2qSJRIBD8UsrCTsTq3VEiChgWHZTDxi6r/KItSmjz2VNl0HefFOxv
YtyjsEahjMSgyn+AK+YcLGIGlQhtERGwn/KTvnTTPa2nf2A1wJ2ekE58jah5qP/S8nlvl5aXYemn
DMwyvHXNJ11FPp0rdn5v/BEvNNGi7zRdTVVflHW3Zwc7r30lrpyxXpAmkuCQxHjbfiwpOtVaDSZD
1w4pERW9aPvGDHWIipbSpBtfWbce4tcjo8YX9UoERFmXQ9HPSrLumNoILaJkbdhj9+RAtZEXXnV4
Y/KIY/+G4obwC1tNKGZ9tQB1oNkpfJIOVrGpln21sP5aND47eOvILEd7vXq3mVyNFCtKbmqgrQBO
oaXxS2j57FROzg6RL+9V/ZPEQD2vdXy8DLcrE6r7pfYXgCDkDCeaf2ih14Fol8CIi6x1iVkjWDus
U+sXMcg/XHYoieKj43S028t2bF9q30rt1j08jqmgrX2695ZPS8ys1N4Zy7Tl18kHKuH25eDucrl5
+SVqlv2rEaav6PqKjJt7vAV4v1zqTesC4I7HYRa/7uH96GVkX4veEdrlHuZJQP/6C/07z/6uGfzL
cqdUs15H29w6rbsMdy/sHOssdc/Ec841Bjn0mt5pZMyofZ1vUUy9rAoIC4EhQHUJl9arYR0S+321
j+wyb3vRsLEWwo3zgWaGZf9jmQdJb8rY1VH5VgIViiDwye5OTvOtY1287atp7ygzx/QV1rRXM4It
yyoF9LdRpQN44ZUh2MBT3DTOp/vRefJn9LNVa2yO03+VQbmfRc1uuZ+jiR9n06Pf7G7hn/u1dW3N
ffWr/aB/LxYB/Nta2JGUZ63+0b9u9rC5xLV7r7m1TvQTIvkj3D/bZipDttK8SUjza45Of63RcQz6
jfPRXxnnp3yZdWlOSoj2Xlb/DsMWC8T40N4SDpYgA6ioxQ0W6qxfWUIwX8cLtFQQolgtpHaNCJ0K
odErej965qX9rAb7t5/Uw+3Fe4AOUYFzxOPHrh/sW8U9kkxijEQjitxqrrcVL917h6fbIFvE6IqE
7Q47Q+WQXe3k6xLw7cI6N+0n7gZlp5V5FfLRUlTfY/WIo6LzTCAAjKH56J/eYSmb5O8w2XaaeXA8
x7VDb3celM/xsWLXakE169SxBgXn2nWq56nJRn5q7xbBre4tsv717mKRZ14dKrwPSyQo/1KEi38P
/KT+VcOt0SkRYVyiWlBLrJ17DKn8do3w4mVeI0jJ/y7DJwbAF9q13dr1GIaHCXzoEmQ4rfDut8bH
zgVFwr3THOyYUvjCkzRVB3c8Zk4sEA+WlFaU9m6TLM6wUFar8guP0StcXDOA2wtIuymlFIN9goQA
QSHak2AncQ9eNk38yuCDkRCwA6HlPqLZgJvQBXk/WtDegCJglhHKo35KxBd379IuhWpaU1KJfjKu
/QIU4DjVTvzGiGIApj/eN6NXfxdk4LxJfOWaO8jCn1ZrZPYqsRFVu4fVLr5MP7NsWpuZM6ON0GD8
6ScdUnz3Ed/Qd+yIbnKPGKd/Ij+py5jb7r1G5fZzWjvhiGmVhxckxevTv/Rt1YDmjtbrbVVBA9gE
ynhrWyXQH+by4A3Cd3GqdGt9bDH7xmfr2S+RDiKag4zfOxd6qqCSvnkYc5OQHsIPfP8tNPdYkTk0
Pe+8G3b5rklzYd/0sv6pb8xgR7fLp5MkTgNxS7berneIa5r2cfgcVmKWw/F7mfaz5bN3nW4Hh2d8
LNtoF9Meu1lh/Yv5WGMB0ctsf/1uf6rxZ/bZ5KPW6D5udl+J1Wy/lga+BfS9sI2w1suXraDumQFt
L+mFcRykDk5yaDjCNN4uMYE9REis/uPECrQjXMyuiEkworvfmIw13m3faZYGSYv1Mz6cu5/y6JEM
dk83NbGhGySNzpl4nWJ5IzrAvoTv9r4HNE8rVBZDvAYWNniQaHwR+Wo9+O16JL8c7h+rHaciEpBi
XDLMXuEoBp5OUz1JutVHsai/kjgg9f9Gf4NiNyBKVnAui5Fvg5asLcW9XlOtn3c0mhN1frSzFb3J
IwxcMR5IsJfdkRvQChfZNP0h7Zd/tT+Tk3fyZBxw8FKfri308WbK0ekwkgmJHrhD9VIClhVwjL0w
YDAiP8WhiXXySncrnx4eVn3a2NQBh7f2m/zxYBlQFlNWSWDnH6zrGox26Ix1fcPSZXbIUBepLffh
1Lk3wmbFq9ScStMBxICMZLmGL3i7dxqpwBwC5yC7obCITJ4Cg78GjkdIJJDETD4ss+vkYqdVfETt
O6JyFLAH64rn68uuGPYRXnlNuB60QPUfDgEYqyn9d0qbxmq7tV4t/27a5Xo7IXNeX3O7WnZzdOlU
wlD/On30msC+ZbtVs5tz5muOKUTFQsOIyrK+vC3hxU6AaSDcL6tMNoIkAkzNsE4svNMy/tK0M3uH
yLBuvTN2Kjfr0dsDUZuWMUrwlEaueHFq5w4bFaOWbPMdmrPLahde42O7XLWOBOpzQhnY+A8+E8s3
PfFwjqhhYHHp7f+VSDgml53VWBpEy/B/Vau5Kk1fuVVlRXutm5tknL2LDTa3XmRFtPhDO54StzmL
lsM5fQIJTA9n6zr4VHXOLvroFuvw02A9cG9UGSVus2Q/FjY73W+LV4aHKZqXZuh3RuDtsH4XKL7V
YpDIja/605re5nmGP+P+bWUlK8tcrsRucIvMo33nlbFc2GJGbb9IHKBSqVPm6pWtBVV3oHPAupQy
EdEyAmVUAmSRv+wLbrWmbXLNh00uH+fzat9vzg0YFA9WGK1uiU1iWrq1WctacW2wn+T9WyftXkMD
Mgi9x/TY+4yPM1wsUTz+mO1r78Ni1DkF+6DaP/jZxCiTKx1wZMnjtIe27x9tNrunyWlSwXHY8E+B
MWlythxz8CTnWxvD/QQQzL0/vf3guWrN0+4hSBFQE2WC5/279hB0gSm13/3Fv9MCRvDW2XfwcS7Z
ZUpvx+RguyYjglbEp61tMIfgSLG4Rpg1ZlyeO0avydWWWSKx7k+VnBJAen572df1lmSXlrKTJ8XA
ZftWtvOS9aFpg5+Gx/AV7zFsN4OrF909qlU6LxbHE9DBCCtgBJcIl38OfureqBIKq7+l3mL8SJxq
jsO5BQjGLkxqPt9PD9MLsj7Hwxh0mC+rP3fIAT5pyRqjsO4DzncQhiACoRAOcc2kFJQHpdn1GFdv
vef0wWxEuGHl+FBhyd4pB2UAjzHjdxELTsW1/zFN5sfN/k827QTeF+w4sg1exAh6mz9nokgwB7AH
wsAnTQ1NKWuqW4u5eYwJrU74Xc4JxIiuknFlwN/Tmv0CeL4iAXl19gOM35nkZ7txYsqgLkz7p/lH
jviXSYMmgbx6c0kNJBN2cH9b9EnZL6wTLjg7+4qAAxfAMupFb8/Q808H55y2H5MS8nEzamRuYrqN
ul+qDQhnzuPrzt/WPcxv+KQVn3Cm88ntY3zOWBaZ4a32mRA/GZ+J+NiUI7P78FKq05Htw1Lg3EWx
PB3Y/KqTRsmUDdrYMJD7x+lna9W6n+F7jdahjcZvZTKcIpLmRW4z79Les7cIQRCDCtLflM0iMEZw
tEEWn9rIEIFL8Mwx3PrVQ5OyHS5IeV9c/7dDfL1lVsX38aWbh9UYE2YapRxpJGtMy9FzulhXZwjK
6v0KkDpDcrXNUCX6xuY5RU71Yvy81qzUdzQQOEUu73v0wyX2J6yIwdZHWtW62c1OQtNN3G3vGCf+
JcJk06mNiYGojToGkCIB3b/6lwltXICaPr1TlMStYBeew+NgOzKCR8SOFiJCs5NJgllnHu3il7cb
0xx+bFqXdoK0Nu82ovOI6Y+pEBU/tKatdFsEAnlUbd+76eCDjjdjTTU8AvdK99NDptIxPMTn3SsS
/95xYiLXrCCxl45ACV/FZ+8M2RPdqje5bq7+Ljq2WwEK1ujEZuyjnQ5OXeO3ysf9O/cJC0e1Dshw
rcNMgJOjrhb14d2rOZ8Zn8BN/XNcJvqgZTLQ8iU0O8KIoYWgg6RfYHOCSnvyzsSdXDuS7i5XMLxM
cP+epghcAFvxYd93zJBeEYERJu0rYlKju6d4L4P7pI0EuhL3xAPyzn2QDp7drP9hzi3pPnGMmv1W
9xNt/azzXC52ThUQ+3fPVjf4hGiM+zXMjRhQs2yy3xwOoPnPqN7fxmX0xacWy+PCW3QavAD+6Eyd
8p2NjS4j9/6rc8ODr+pji+i827sY18lBZY7f9ODqEa/+OwC30roGJlkxdYvFl0LjHiWQvW24COpY
Htaie+8QpWsUAD/lDlrPztMxx5V5daB2l0nQdPN2c2gi3a77UpRCmjOclwfMSN7xp42Emip7c3D8
KfutyRk3nFVjWGNNZnswhq8pQtHBnouxW6vfGAl27fdFCUSDsuicShcKpuPqzFjWXDaLYX2GJJca
a0xSEMwCWHzGL7QTbXZe4AkkaE+qvitYzuKSWv6X/2Xstj/sZltWsoe1WJr9ZnfRZZd/RMb4HCcv
m5wWk1IueYuPmQHWmN65U41b49oYN9qAmouIMlA4GGTrXmlIQhMfB5lX9Uy70qm05UdHe+ToRUVK
PsSQ1iNfDKvdUrvp1RgIrZCJBado9rIIF5JwNzjGp+jcWcTN7r7XSKznDAVJvxSf5nyy9+Q0KE9N
WmjxA93kYlie8NxGMhlIot5E1MnWMqFsFZ4BJzEMLNrb+DqlqIoafSCXM8Kk5ho/D+zhAe/7iIUR
X1ApjiYB+SvNC4jXiA4n+Yr3RnT/Ux/sISVKP02qhihNuQx0yRmsc/GXHJJ622kXj7MJ8cN1xWb9
rzFoDJo9AylndbSnuqvG+Fx4Nf+D3OOFZ/cxIrhs71k0KWztMf6pYzjRaMnA7otokoZ3bXVrr2KD
3PgFOXDLlMdVB01qK5AGe2fK3WA1vbqbsTFyCZuD0w9t9xCl13pJsAvehRZFNbcHGB14e3A1SgcA
GVmdE4yvSAgBUWlAPakHBrWr0GF1p+Z+ELZUkX80+U55n127uE30HKRM1KMSY8CjzC/UFQBzAWht
m46ajDxlwXv7Q9BFjHVa3XO77h5pYHZkfXq3byB25TbLEUq35iBz6REf56HRro2MUfZD/Qrdaz7R
u39enVC6puN6fKPJBSzfwbltiJUg2swuBQZuq0sclW2uIyYgvYpbiX17OCzhyew4qyyTf+kIZnFr
PeZ8M9t8qDOE2zRZlfr1zj0sjc5/715zXOrfaZfgm13FS41Bi7YTtKwYKW4iO/usjk16tGHIZlWo
50RN0G6hib4tqYghVHwPjtikkqRgP87CA9nby6EUUvuE6iQJrgZHHVZgFDHEYr117m8HwfytnVES
BTCQOPcHulGSBaKpWgM7nXETFyO2J6BSFl4/6ebOFgCNMIIzOrud7RM8FVX3D7pM4cJXgB5sZxyk
CsPKAE5BmdM+QzxDuHO1a/EZ7+bxFSNNrtY8HZ3Rwj/7+XIxaIzMa9v8R84o5vEAeUS7eVrwEBzD
o5OCcRimlf27s9QOj8uWnbM1sTsTkSXOs+zuCcgJV0uUpATlj1NjCpIX3a2MzGtE2zIxfBHz495L
TAK0LL5PU6jmaW0KEdaYQnv2eEIjAqCYP+aHIa1oR3nRLBgxqr+dNmbvwbYLZYS+mff6TKFamee8
T2X2/scZLFMecAkelFo0PSOkzahzoSTNPXd33XrvE5bRSxNiEzvvQalQtMwVgHXzPk/9hHc6Alx7
zcD0671F5xmmEeOtU/He3j6mfKKbx1v6KS28Z3Txa1GKlmkfZDRq30/ODAisEuhnQ2s0ygsidf9D
JhSQx9jV0c0pdZ4Uf+xg3N2an/3eCRkM/1Z13tt2ffZisjatB2oMbD3QXontY814kt6xBNT8d2fX
ra5ZN26bw3a6a80JyW5AXlAbvyhD5/s/IjEA8yibX+bvebqumfYLU3BSbGo0H9abGVnrGpT1IR+g
XwX69Raljj4o6fPq1HFKQdoGHkJ3S0ja4KqV3/y9/oI1GApAs5q/I8kG9OvdJ0cW9cOKcNwjUjd/
k/5jwJn5u7zlWvgJHpPX6hU1mQGMGeJJMqXpifZOe7+E5y9ODA32+XJ3t3z8e/cPEynOuRrsOIzC
06bJVnmb3aPtAFa0T28dUgKGrrsLejIZGarmdbzC+yKKKBkYCAtAPk8tAGQdleXfToTzlTR65TYd
tMY/LQeqbj3gUSpDkPkaTgqSKFB/gCPiWsAD3dpXK9XGjOFZYFokhZcTxhgusXjsXL60Kg4HHUJH
idhzjGxUFMLFcuIfincodpBXKU6fMhdEiYJvB+PfE9FInTL/fcuOBwO9uywz+DgSaOoToXyGQJWh
w2BNcfoPn+aCCxBlyKo1kCXWCTOQwWA0gaDCT1UV8n88svAZ4ZmSJouhLPyBqKzHQgUrNl4FUwlx
rZJ86qDYuviu9wQH4KZmqjIQwmWAg+BfoYeVr2rLHkrrwx+CXswLzWNeBbJMz3pxPNHdkfnwibfi
rBGm4y2CurS3otXnP4Q4NIeABOZtYZso1Kb0Y1zIr+FCkRHppLT0qWGOVzww+MHKOOPCcmIF8mAk
Hmw4Cp4/jxFpSpKBByo6JM5w0Kn3Zm5npjr0DaXnAmYg3YrWErTRgZLjDwhzHV5XBNr3FK9A06AW
1Ay3KBbnnb+MNWXiIe9enHL9XQytxGTf2/dcDYeb3+GmuKirTb//rR8b48zQV0U5vo7YIEHMFp7I
j1j13i9aFYrEpG6/i8oan7sqnek41R36IMrWvrMccRVHM1SPGBLD94lQ3ECvzrqjcEQ8NChZ3Zav
jyetNh35wreFG77fl8AaCx7T7+ztaR99MeWvqjOvsKZBLf6nzFwUhRwajFKcmJEIuu+thuZKPcNl
eyMTLplBSMn41SdJYMRoZFxLST/+ugKsdDHnq3iu5ujqgYZ2VmogEoLhXLTNGRsEmRkSAJDqIMuN
1+1RCB+6sEay/10X8+xgtUMhatCk7XXdNbz/D3UGO8NiZ9Mbk1kqQO8fo0K3edH1hAohxJw0cJrI
8EGGwgOMRNdQ8TxSl0wyO8Qe4rLLFpcaQZjf4ILzR914cUbR17V0zPFKBse/1Xc08uH4lbmu4cUj
tXhoHaBEidePGHX0cI80I7nE+GtQto/ZkebC5v+XVdRzn+7dmQPMwPjTCKA4FvGCJLtDWZL4vy+4
+IcDXMddQEA4L+hF9FANNakj+Ayi9BEl2X2UpG9noaEtIhqimzOQFzcwyhD9Pn/52J1p4WXpS5oq
zS7mADou30Xcr66ZGjzL5RKTl9GIU8bH+fn6QBLEUFeZtulN6MtT2Oy23GrwAnEIrhGhK1/QKoDq
qGwlkyqKCUmGJG2S8FSNyy8462UTdL4umRIyfsITZDVluahTeimmOG2yCqdkGkhqDqHcHK8I0As1
alQGTJNsTu53InHlxCMX453doCxTLaiISLqSMKEjJWX8iksla/sK3FY3rpWUaDQk0gVGNrlCuMgi
BmaFQAJXlGJl1GVlhmKIMhyyhPEA1KKEScA1ElPwMnplrrGGNW5LK2RTLFu4/LCSzccMJ5ZSDSJ+
fXn4LY0DDDIldgGsY8TT9DaWI2lRRLDSu0mwp7ISvepqtaIAbbzxcXNgvtLA0GKlYrZraZjlTnfa
mTKN5QqiwlbuvrrGXMYbUzMsh8gPeFZn6i7DThcbjg1mMFx2xMhdLmo4mtAIb8FwoEumEyKrWL4d
MOqyW/fUxLVru7OX+3Ip8liWHMYM8Btaj5fdikmpXatCd/bgGT7DBQW3VeczrBLc3zx9rzr4wdWd
47Q83PvX9jX6EPgF9XV9XSZ7YXTgDBZJFId2zm0NibkZJz4hq8wXT/55j9ZCat5dD0Axw6V1Ry3Y
Z7qfo1LGhPvIMEBB5ZF9MjAqgAKYBquumjFC5lGeyv+w3MbCAUWV+CgsPkHLL4MLI+hFuzIkA8aU
lnkMHKwKNrI80IJG4EhVa4k+YN+SUFH3+wiRG7oraa9kXSBC34SLl/Apg5XG6ZO4bd+mNep48XOB
xBmT5oGfzc6zrxRA4joEuVxOtYf6evOj/UcPCT6OmChmfx80Kd5rV07Wrf3Hj4NIY0ReTAGuKENi
5jpSln5O1tNntU6nB786U6c5pt2sOtNv+q55d4/kOkmwd53uJ/sJIpChupxUWb/4sd4nRtpPrtNn
m7sO5IZwXE0iq513mKimBttqfqsXOmpeyAXnrM+I4gW/eovgThOP4DDhtwYF4IWUPGVeC1fZgA2S
ap55AAFuMembMgn2/QU1FTx7WKUYc3rYkDjwPqwAWF7ykwbAf7tOs1/PeTXy7Xa9j23btDXcKQY0
cJQyuiQQHFJX78NB9zk4YsSE+w6TFlkKuVCTFQdnQ5w7XyyMwRh7Gox7p50qgT2b5O6nFTNLtNSp
f5R2Tf7bcI7gQNr31WHCSWqfiioAWfrrxeQyLbMU1oAhQcSmaGHPcF1QPw0MWUj1T5vTBvRaSpsX
lsjFhkAop9IRCeq/UeGFCIe/uMXO5G42qHwUwp3sABMcrFws3nAH8q6e8JxcPqVOgg5twfehISW2
okdKcIrtB3X1BZ/zC/sAsScGR/xGuYTe7BuoMXqolig6RXAU/J/icFamy1yhqpQrJ7xDtVudPZYp
CbZlzk1Ww//QBJG8M72+cYzsyE7dHhEcQUvqysCP6MkKevMVPyrUCsZjVmrSRcwZeY4ggRW+bBeE
Y7wg7oUI7ceYvyt2YJGVilbbZOIhqBrPkfPpXxGhFSvuqhcsqHu+/T2re+tEN7jR3knjvUdPCayY
HBkygS+m9qH3ZeBK033vHL/v1lk48taT/3iyaeE8/L2JmLu1c/hEw/kTT/i2AGr91NaXbgd0D3tv
z9P0BD0wpxQ6sRvj7b3gIhOo9W9woaJlJRUvde5gCv89nSZF1NKMH0GdjLa+Kv6Wij7QLphs9+Ku
FzgRSeZ+pJYht9WY5/wPoJkGINT8YZx+iu4J76PWGhVw2YzusfrijyQYhlfu76cGUEwDf/UaX6p3
Fn+pYMccG15tXHfr7mH6JudfNws6cwedmfLAxfLVp9CqqLVW/nJ3YqyI8RLTK7dgPdnZFWMpRuI2
utuj2yixJliUEASUXVR1FQyaRrYizr/Bv6fXhrG0SDSIahqEbPG/+Ifsjfv+4B+KwkmtXD1VahMY
a4+TXl83wriiBzThMjVV1o8oXjp7sDfK2EtxYB1yHCknp1cvhb2s1OuyHoXStFWbRS9W8Of9UJbG
qtTSjU4+VF5RS8D/Jc1HG+HRPOyM+UULTOvhmr9SbRLDh99jAURtoBg6LOVMpj46++XLS7GUTDsF
0AUMg0NDD4tJisUQGrz41GokZPZQyzy9zBX3XKJrkBhkWeWrGl59qX5EWWv0nO3B36Q7GQ2gEx2d
V6JPgvDRzrL/ZOW3s5bd0Si1OaM6739rOZoP0NLwqUn41oO/EdF+p+uGuaUiVjzhFF0O2n8/pK3c
IQdwBZVzMh8y1rZMTfFTnisMX63432o+PtM+B1cxMkmllsiidNJU86DRavbeIVIUekFfGW4l/+od
GZGfkeEdiQdoTAXQNKRvw5TBOW3iA0A9ars80/fTiv0q8ROfIj7GEUz6l6NXTM4l5XzoltvR1Rn8
j6jz2lIca5bwE2ktkDDiVg7vPTcsTIEQXhgBT3++kHrOP1RX91RhZPZOExkZyaqR0J2WK9+ps9k8
wdbCdi9WZ0lV9Hde0TLnn73Y3aN+lXehovlf7+bc65fBe7WfFwKoTVubloP63rVYlMw3Y2yVvi8d
o6Gf6GfsHx573iR7SPrRrOVkJejKG680w4V6jhO77omSBb9k5qtedg30QtY6n7zkX9iaoWLkXMC3
1cr0xs9qg9c5diCFWao0bA19+qf6dC/kFc8qESyPsb6tVnk/580rjZw3/hc2Variuc4bq/H41NDh
6OlZPEWIy69i3kxHgkg2KwSptjE1HD2J1rSUN5CyGdhhoU6hRCQ2HwNpc1BSm+Wt3pOvNyeiO3q8
nu3KPmY/77SnMZU316zdePV/OcBWvc6zCaIvJOKnFugDJSVFHNkjGkliAV1JDVCZWCg+93e1fr/i
bSesUF4iLvBsIjaFxklq7cMPlSm6+5PaEA0zRYqi4F7r4uDuAB+wN4CZREFUKBtlhu7po1jBaH1C
MJr1h0Ni0bzL2SWedMv458ubdzgRNgfylW0whI/HF2sedT+ADnbOcIiWZ4dBlxO9v4YZMdAGWYk0
OV8srED9QvDA/F/LpK0sJbUiw5blrBk/Ej0BdZ6BKuGPaBIGYpfzy5QelD48h1IyEPVbPJKMuS79
nBsj2d60VRX6hX4RTPw8MYb6jiWZFSk3HpitRud5XCs8BgYzGEvn3XGSuzT3QOfEFtfeDbAsMlvF
vV9i7rERVPaD66V53kUmA3PBxQuD5acLJeB68iYWEhbiDxCMdt8QjSCnUCBU+c7s2Iz+Kns4p57R
0pCDYj1tHm/LColRI4+WOHv2odFjCay/kv6PXS4rYtdXfIztTj49yDjcwbCufdpHsr+/RZIW9+c1
t8wW3fbZE0xZqPW3EYYNh2EgEsLf237Z6/d3W/5/yO0QWebmoqIYuc3+zs3po5R4R2ASDXKMIZ62
/8Ol0Dze4N66Ne2F8bgxHrPSf/5KW30VOaBUR6zm8OyRo2BGO3MzGEqvdoYCdr+GMsxwKyVsy9lS
2cSsbDG8xfqjtlWSe8KqsoV3l6oW/PZFyttXQLAPthU6gHH/DBJ6AJJQNuJiMVeIoUO8om/Ql7xL
OUh+qZNQf98uYcvJ9uG4UP/eVjzeiqXaEMiCpn0NtvfJpYefY9JSHNc4YY7/6JEzfzAunYvf4HQ6
gt126Pu5pOLDIeBbevCoeiLZwW6Ub9QGwSvKMzcnWxhILzbUll0m4PErJ8nCZjcyuEvoxXbS1EoH
SJNj+rcZjcBoGs07sPw0xG12jOA9tymv0GbQorBLKbspglnTqodVFHqw0rwfjdKwV/i6riEGDoo9
gox6CQCjDvj5aBY4PGSHHs1Xs0KVme+InSE2Eo1PNALvoT8ZRFd/XOzabaz5S7I4IZXs2L13YwIr
mVrUsBEi5DqMhw02rlhaZ4iHheal8W5LLHvMBELsHpyEhencMGyyt9DvWCvwGwJZW9lDjETJ2Ux7
ACM0KlbnDXj9yBnwrBs2WaaxRWa74xruGkMZaXV393ctdI06jRVRyxBTZDl9LmIOqe4duO52m8Y+
BH8sRaOuOEZWU1KZInFRyJH9P3tyHDoRHQ4HRWN5Lv1z7z07OaB6tVtgq6m9gSrSX9BpAbAgb/lC
QrmH8hQWu9GQfsKFaGqMM+oQD3QIrNCF31G+lPeo7YaY2d221WLBDDk4hicw2aTd3NZ4aWs6b3UI
x3ZsTiGOEwEIs1mftdbhv+GwiLaXwlBiMs1WAKw4+ITVBAiLBTNeFplC6WA0osGUvFMI3ewlVVNY
Qz6XpQn4y2iVrYwujRQNlm7OGcdu6tf4EP2cbcirZhDrdn3WJBEIQ0REs0OdWPEIcAmJw2KtrkGg
X2xBDZIk93c3mb18DPSho4Dr6WGk05AFCAUMh4BxlCIeku6HURWseSe6FwFdCVeFTmdwzbOuvyvA
MKAqQtz0QABgxs5MQ0tuPROH6crVsQlTFM6SgjMFgj+9RrlHNilCn5AFpnqyPmLN0ZCmqC84FQwG
3VkgA00QRbWdDai4Jtc3ajcvt5BaUuxVanEasUsfSROQjlc2WQGrnO/ZvjmwCdllmF61Amlr54S6
EtNomFyDayalYXtAvPPHQzpXgGU+ANNz9dpPCf4UjKAZyD7Qdf8XoDcaq49fqfJsonLuzypteZnT
xdIbRF66PNJIM1vEoQP0MwS8w4L3Gyy7Bt0x2gaphq309LjhR4RPZXzk8nH6WJedbrEuDGUOwMsJ
2YvudRsMg9Sxa+iXyoFSk5UG/NLsFQjL3edr9HBJ58C6RqKILggPWK7c/AVOXOJORP6TyTaPs5F1
01LWYmAt8w7lgFWhYF+fD2s1pR+nL2Fcl5OvT0oIN+AF5zfSoJOLMRaoO15pwwxR6j1wQbHl8FVT
LmlhIG0pjh8/JW4pwsDqOptt2eN6yU7ROXYlbdFHKbW1qYNZ8EVXD8j6hY7+uwdxjpZ97V1qotwT
PebEhoo/Yx4EXBDDHVocMflIDqXOi1vmX4Nr8Kw+q1HDbD7Bf5owBrtEdvCh9TjAHy3YzrlQSwDw
aISAvkgp1JGD3R2DyD/xiPxCLf9XqBVqZ4/SN6uFQ+YtlAmL6HP1+Bx+ihieG7eP3rkrk0s0zfKp
EBwvOUyLkJgDhYhNnN2N2zJv/Glf0DE4EB/AXZ3uvReGuEo0D4EnqTFyq8rcFvjZ0gFbsoxtV5Pf
bi1yXolum19kUZSB2VXhWio1gYiCRIjpV5jvBT2hWzxVfJsKKPyn8HRgh0uQUmMd7sgFIFNEG7+G
nSBYQRetHrAdUzhFWAbu9c0EWuVxah5Rdxx9JeKK8FAvUNY2hNmgNwjcl34XerfpulPnnQbhRi2j
BvVEeXvCgsqGuf/oTEPUBYVutb7m6aWHNDKSZGdukqwU76nd5+PpDNWMjggfqxVeOSm7weROU5lj
g5nQGq9DBGyPn8F3cIXTLvF6GR21CEr3N6QRSpMRRrBNmBRe7sKkZlXTFdjP8UCpCyYagEDu3yza
YxlSmNIvAxI8E4KbRksPu5M5YA28irjzn3bkP9tRP+bPs23WspUWV5/tY9fEa3XN5kORV655GZ/G
JeKJqTFPpuhbVvfDQ5Br5poRvFkYZOgRvpqntlE/wGoWVx9MhWdU2GAviCCa+fdDb0StRTofxMtQ
25J5VNVBUbFy7mVfo07WqCoIbj+mgLx6+9WCRN/gQIC2roSgeL2Hqi6yF1lHuSYNKjF9k1voaioq
Bbpwd3uvPxM4xEQcTArWeQFcnxmIS332ZUpN5nMYfKPWeBrjVzSvah1i5akCCY0zqKVIN+joqnSi
aoTa8sVu0aJdp1UAya1j5+WCsuPKmtslXSDxhX9SuYwyEFymBEI5gbxHZqgimHBGLQahyRE9EBBv
tzfPqEHwQsPgy4JHD5dig2BgYfupdrXelodgMAqlqKSobZxvqDVSxJE8SQ9kv7o5u0cKc4Ve2T9U
D1XRgqTesW8wAzLtNC6vJXfAxApkWx609EnorAATR2v71Ms2inoyVMQTPC7BFbWqqXlXbfuHplIj
3cV/fyR8JCVCQDz683hPBD/61/GVzg+rKa1YutV4Rp4WYLVW5xqXlqAEpEIBvkL+X/cxgxoEO0Ut
dB6q950Jzy/CQyqrWGJy9pD+5QK/5M+osFdwoDEbq4TAjmA68ekvVdKWVMJ7pq5Z1QyhK+FrdHdy
6Onob2hjiAdIiyIDTwgtsk5+6RKUTy4gXN5yKyf3PecmExdx59G3OXMpiDpQnEbsWmoHa7uhBSlj
kI5pgD1ASxouidBEM6oy2FVTyliIGca55tXcTDUtZzcyq8kJ/OrOFk0V/ojvYQhM0lWKa1RtFzY8
NzctvW644yi12C3+QSsnJThZybKwXwHQ3GyeLywbkJeC0wFuWh7lCx2uNqNKCroc2YZQYg0UFhjD
Q0dirzJD2mzZLO4RtVqtNb0XY1/YxGGXUbJr1Xg1sYNlkW5qpcGcTLpxvxN155V2Js3SqdgbTGrV
cGUOcAPn1S/Io72kx75zaZX6D+yfoqQMDij5kFJJMT7A9bgQQp/gNN4HL7rFXrUlaZUekpZMgU5w
IQ09Rf2D6FATAVH35WbnXIkAfFB8kbEhxExxA+VBLCNYfaGSTKWQAGr8G9SDnE9xmiIUXQQawrHT
0qPAkKzT0CTtYXlQ+dOK+S+WmQFRD2jcSyuMVPBgMiJjQlEx3aLSJRfWLpBfu5OSBA/uEZC8CB26
5wTaFAGJvq0As5SGPNx3hPwJhYEtyFG3feJ8gUhpagwNQ9mqEr2XgiLiEoVUWoUyQxXch6Q4suVN
cKpbmXe6M9BIwibWFCGTnq5zZB8jRVpCHEsvYEWqIr5ec/C10aTWlAlj3F76c4DCCpUnoFUpi2Sr
h7k0fFpWw9e60obS6vrfT+iEdFFpzqr7NvVxxkLx4GJzzcltLBfEa5XzCGMJjeaPlv5huZSSky64
nkX6R8YPgKR0V0iKPh4RlkDHK6CGk5mQhKgdR1cjPTP22SiL0s2GAKp0ZI6CRjUIndwaKBBRH9nw
C60/bW4NzhHsSRN9BcEIOkqwDlIh0cncekb6DtouSg5gzioslRBNtligdhF3SsqWLIMkRD5CQmqH
5n2QJy0RNCRt83KN/S5BkDVzw/Ru7ZlWF1nJg1dbga4dgTDFXiomVEigeKjmoR/T/dLFx/lLeuE0
jUBDlAuwvk711y7XWLZVIIB/rudwUGAvTf6BPDAuVn9frg5f2iUImtUSJrXqahxZRf1+DjLKgUTy
EID3KM1IjazQH8HzaqRq7kAsCHsVH3IziJSH8nA6Li28xOU6Cr8moXe/lEuEHcHM55UvMKET0aL6
QxUv6mdau4zh5AHpnH8NdyTN0wPPQ4bB4h2bfYAq1VteTI/N3lPpdVZx0fdcLSscYO2DDE14pbAM
Y27I6chCRDnIVplWmt6NiQ2TLW+drnuKBlrJSDWm11t7lRWj8nxWAlOda70Ga9Sm1JbKjJtyFeUh
Snzb5DJkwjJYRWk3KOfUxvoFVOW1sbQWFuQ8GixFEHfS0B60fqr3NIpQfY9OIxemi6Zmca9h+6SF
urTqJ8oZXzIO4pmtsf/yANlDk1Wr1enPnVbT6Q08a9RN36G7EB1NK5H8jNVF2KNjlwEXD1IxVBoM
/bc15AYVsAqkzEyahCwkrvRId7DE4hSzVziSH5IzlDWZapr9MQaZZrm0yjUihsgIuWv0MwjIxezB
E7T1Pc8naMsqIEKfIv18HZTspU5eQUtKgpP+E4eomuG/q4fdZWNqpd/pXmAOTD+74OLf6e5uAeG0
qAwW7/DitMZaWQLABHOkqahOqsLlUTiXFVi7ILfQPtKbLceoj5aN1glmbi49VUZ+aUowFBP5PJVr
KaQKB+EuZi9QKTOd9ohp59yhF4wQ0MJg6hS78rW6kiAo6Od6xdkdn6fRVBpQJSxb5yVYTinzLwCk
0xnSnaZIR+cHWZXdruhZVLwHvJEsAhbqrIuno+Vv2WvssnrXszi4RL5GE65g5g8Cgst2AS1LanJd
soj2gwKUsiIQfNxGf7sTvKik9wsKnk3JwZo2BS+EvtBCIHOGB0LYABBmM9fY23RpBLv+IRjCY+T6
A28m4E+7nQJY+SeyxbQyogAtdVTcJd2skxumw3RVXJW1kX1RakRts55aKV9TumggHmj96v59NbmI
hH/CJ2x1l7MsXYNoMoxNYAVvNtx3DySi9MDL8sjipDaDX96qFEawXMquqZI0hDdhCGzXCEDyMFoR
cDeANIgZK2bNndPVpP/RM4KwGlYxKjyJlkt/G1a3ukSYBGpia9UptRnJVVkSeQd9Nrl9WQ/+n3mV
01iMLFEEBuArEDxFhczWINNFxCHYELzDZWDZiY5FiM1CZOKaJjPD1AObFEbQieHTMBGTT1LE8B9t
S2vv09R3XIdcHcsBy0LArQ9STKH3Ytmmhyd7hBUT6rWAcYqKybR6cebzKdNj9AS9Sk/WlDvFc9mx
IDLL5+l3Gjot20g9ECwwY3IO0MGBGcHrkQxosuuRAIwYLw8N4o8e3SsMA7SOoApI9G8ggVi9joBH
Ss/ieZAXcNAcPAsY9uY7SFwury6h9h8HxO7TpjNSEqZZL/u/Afk9+iYfyGp8RDpmVYcs+WSlZYxM
QDDPggpGWwXaWuoUMEjflMTBNUmzo/TUdIJMmYbYsNYekvgz8xLoE6J5pPdlz0kCGKTpnw/hb4Gj
dDRQF9aKpcF0GKGH95/Py/zeLaUMsD88mzq6Wo21hVlWR2AkPUqDDCWRU3tNqYpRUGgb20dNKw1S
Iqev+FxhjbyK4lxjlHlVeWJ2lyolIHcpjARHa9qBnCnd0AsbDJJAFa5BzapT0VClP8VewGA6KkwI
ylIx1SJ6+aYjT5gljzfI/oBXtBSyhYR6yDICq9J0IpYcXQ9E98ipYJd1mWTNJX6ii6aQkqHkoChZ
umc15chSS+lrVKvBDHA6omjW4ru/X1zHkc1dFclGNB79+v9ZREUuVRM6Uc8YQGERrautOPlJTis6
o3Ib1r/WqlZquubluH6pcymlLkeZtTpJNNBlCUfqvJITzvSVdWblpoh+0iWTHLV60PDXK6QBGYXH
ADv+DxkSavpJygx4k1AokkrSqnSaMKSBhvAtzQ1HIh6gUFBhSAFc2av6WjRckv4pbLvqlIhJE+0S
YwChz5q7NC5ShBUoo9EfYBLudOrIQHWPwZcIDMtIbCP7pT+Kk1RsWpKzKF7CBbqMgcAdWqM77W26
aSVODblM0vc7EmDsQjactoXSfFhFPKAoMTD43dR05GxHazSbvHjGn7LZKHD6fTEykaKjd1JUuUPj
3az4arkpsI2UwmhbpquCTNf0b70iipraLgpGswdQq2sObt6nS+cPF1K52KlHPrYT0SIB8lNEIb1G
xc7fxotHvn5u5hbK4K/0aAl7E/aRgYM/AD/lXFqmCmPYslNGxNNTqXWJLCdmIAoxhZlk5x4202us
ZQjzLw1UPrVl/fD3Ti+DLsV/FkEU2RIl4wTpqRfiqJKvVGVIbFn9kVr1va6RdnqAAQZv98bFKLtx
yph8BRGcMHVRLbs/qVFtTqQt2XOn0w2iWHXAF1REuYZ0Idfp6fqj84/HBxKrFEUfqO5Jyw09US51
Pg8A+muO1vJ8Gb5OaHontUL6s02LHdNKjLNDfwPi+vDkPlhXzXZ6YF9pOuJ2h9xCWlshWD68SjWk
ge1DL8qnWqqVahc/AYX+cH5oWRFlZg92X92klbpU/9/g6itCgb9ULlCTqh7tKxlIw1pLGzs7WJpq
EJb74BMSyJEwtTTHikkntXtfkz3KEmi6o3SftF8fRjRe6byssPMI6+4umsOZ1PqXZXJNE3ghOqqV
isH0BKw1KfFkKNCbiKYYgH4JUhKw9ET5VTV42R8eAema3NKRayOM6To+EKex4kMP3cR0QrV8WYpP
sCNk1jQAqwL2Ky0o2GXqP084DXE0U5G8crPYLNBNrBFUtPRTFdzR2nt7q8GX1iT6qUureP7eHnBn
2xxqubtwG84VUmsU9KNzHcSj2yhWWznyMXynYfWF8C4FeHJ+lI8oVRMhoD9ME+3uBNsTRJHiH4r/
+LClcy45e/DGg4sI/iX9ulHJWTr8qrAzd7zqHfqf0EO1aJlr74/1hL5IEGMcJtdhcKWrUH2F/I9+
mn4BtkBMepL8gUmcHERxrG6BXrwSbYxwBUdL3Jj8Qoy+CmoEIcMgTedCKQLZBegJ2QMsnNiQTFM4
mh4CJJ+Pebk0+dLKz+4pOUu0TGbv2XN2mOxXv1lxE4fecfV5uUcUYe/uO/3HHUKe7Wbf35abI++q
OL/0axnVjLxjIpLzdSp55715b8679+bomP1X0dmjnaLm5Tx3/OtYxOkv/YMm9OXfA8oqvV9MdaED
fZ7ncV3f13an2KsQtC5pGE2aRh0pjmbYyMonqn7E1GT12LulwPQKwTLl0+RTShC9Z1XVa4sT01El
Je6rTlImzA8sn+5gHiIC0pFLXml4gqYu42Ukiw1J4OJW6o+1XC5JqEKDr6MB9gphgcap0BgeRAR+
pmoxxVDCgL5ugDwBxADxtk4uKQCcXgpOABsT6FBK25UPLJTOnB3VAfYI6JDw/7MWshn0XqPNK66e
6nNyf8q6hCoIckbuuyPwROv1H/d8RswlyEzvrLu6JhZTAJxzNWEvQT41A5VwZotm81oDOVqsQ7d7
C8hrhaopawTV83Bx9CmzOp6gJrtGx/Kh/8NaStEqxdnKaJR4fAiistHmUlsV0Dhr9if6bGFPRK16
gKxj90YogKICKTk2DQTSps9o+YCz5EAh2mxyC4IzFb0oiRUQRZBCroS4ICdM/+dIB2lXSbEIr/Q5
WYgvJLhELoYDW6EW2hDqo3PVM1R7UP94lsJlx2aj6JWWLIRrcUBpdqwyDX0rICwXwBd6YPFsSvK4
kAJ9MoVSuT3dHDrTaRtGkBqEQkn2OiUIExULhtNdLHOBVAgGurnrIgh+EMsp8wZ6joBslZb+oxMp
4Tt3gsUCwwrEQPYsQ3tsgkCq3UQvpJUAOdks71DoBKpAKDXA4lcHm4NKBbbX21Ro/KjOW0T0vyqc
51a1PgCXOEM8Ju9IewbEPnj7TEenBzdfXdbSqBqFdjWsaZhCBn4KAM6AgzyHSXQGSoeGPutId0Gw
+mgtkjAhCya94M4ScKe4yvmi2F/XslwrMdf4R0GoFnrFCudAKCakwDTs67pnQatuvqLQyIOCTXVm
AyAufnbKcWPtyRmrelisPv1C94OTJ+NJA+enf+PxCmKfivl0rhhT6rvg6DDHpirZqkuBpv4YpfiE
ZhixjsQT+TFOItd9a6hEF712VwC8NBcFtdOCIH2JVGNCOr2Mzjn01ZVyaMQo5S+K1FqSP/r0U0nw
F3mK5jEyLpFJYHJplqfqE81QciSc1pOtYNW0OBSdqklK61yZiaJSdEdZDi9CL60usHVtVBXQ/7XF
kW6SWi0IPSFmLICwWPtsXfI3mlCytyQvATUm8dIWFjTz6keSdi1OoWPnbScanhslDC9LoPXtxBQE
NzeIBT83wjaOii/X2Fw7jLqh7HKSWN8OJ/UlG8HFtexJNDs3cuMX0mnox9J+/lckjB9Gw2N/37f2
jtn79oqL594J18sR1PqO2UJDxi+ht7MpkgQeYLFX0ek1J+beLa5pUn1Ak8CGMNTBdiyM78Tc2dW4
VWTXnj0E+navHTNreseH89nYC/S6tqgakAHd179HI3dz5QQh4oyYdzVGScXPdZJ+jL/CS+JsK7Mr
AoW7++TYwXMywUaO+6+8zutEjz8G5tQQ+LB+vT1jxeyqzfQ0XBQR4jRZwx23aef+M2BnJ1QsPBxB
mRG7R/dCTR3INKyZtAnjWej4RTOBfoy2Pb6iQFyZMcRpGG5RNmEoTgnFsn0n301YarjRb+jmEu80
inrxHOnOvVten0uubaHw+Vw/+skf0Q5h2AOUHDblh6t0mqMERAGIcBXeh+0kWLN1vkWV78iM+RzD
lt9Dk9kz0BG4m7PnqMz53zblEdJRifPNOY8H8kNeHmU7OnnwMWg0ESLAGnQtVPYs55K4P5StDOe2
yX3RI3k8nBhJ5xLCy+VNMrFm+9V+YtESc58wzcqCwn6vR+E4gQ1NehfQf1+EoXge7BE7evcPmNlX
QJrbZ2vTj11BUfheLdDqgfoAZKgnLRrehy55vUZtJO81ykI0BRecPcNUYT8wJXxtoCsDjDz6oHwR
MwgL0nX707XHlO+K38COubXflbl6drkImme1p0+KO7A1XsFnbUNU59Yk9EQ7x78caU7nOWWH/t0b
+enz6ObG91VlWGgzcg9lP3/PWAoEc4/O4eHGBOLTQv/UKiN+V+miiLB0ksEJHu8sNw43wv1v81OA
oIExE5M/bIHfs6gGyIz3SRJ3BDt2PxoxzadDI3Xn0rPhkJ/Q26OMCe3AwstPjrqe9UorrJ6/PkEU
UWK5+UJiial8yB+g1fL36L86KKu9iLDoHi46bFniovz2xQAZ+M3QgPBidhAdXStyHxEsI9f8W074
RR6pcZAUlgKM6LE5Rojt8QXYKCLG2iug8QJPzWo/udsz9AVQnUC+8eEfzQaxLM+93DS3NI/exxfR
bvdMSMpsBMvl02+bfYdxODk14O85HgoNWIF5jM4AEWiMIPTx7ITcaEJcRga83O+Oi0oMd9wdV5bl
FnbU4nnyip3JK14rOvamBV/WhfJ+2T2dAp6FJM4t9F+2Z1N0mrDxI47y54bYZ7C+ok8TN4phBjze
v/IQRa/2vR2PbDhFt1kM9k/eCpk8fQ/6xwtL/3j2ywc/gQpnYeMcVNT2eFxoNMxrf7uPO3PWfsgd
NM1H8B7lYm4PWpZDa4h8Yp+w+lkPe19kR5FTRxYIs0l6jCXDWU9ei3cPlfLZEzYNIwhC+OtuCYZZ
reTfoC7a68JUmjeYB0i003zkWfQm0Y9BDzwZP7nEyeOskWcrYBrYtfHoh+jpdfJoXGaIvt1m5y9d
B5+K89jlh8bBL43jzWeOOlD5gu5YUI58E0EmtjVcIdQbE/eNVMX6sil2j2tK55YLoWWOTTgQgXRv
F+e8yLMHrm1SvOplZMyuLLuXwnQzdPdE+iRDGFxCcbgx337U4sYg4E0Uzgx3uuPGOIs7Tgbw8eaX
icC3Z9gaR/VeoZf5Bvtm6hgTWAwnXv/yrnl1j3T87T0TwSwoze777TKp8IbO7JtRtcs+mQuqFjdi
S+rx2+L2B4t+dJkd42AfBqig2guuy3KHMP2CNfe0ne8CJVP0Wj9wmAiqz05l+5t/ylUF2KVbtfxp
HCjt1mw86BKLJiXR8O8yfq3Pa2MUjl+1uH/uLgf07xQImHblobk7dl5sgJdzib0DCUzokpOUGcwR
aqmUcM+7+8B6O0iMThB2+LafNL6hqRA5iEUs5zh3CjIVZV8kOCZNCasvkQrZwyzqIeQ7ZPRyQWoJ
iEDFdB9Emglbod6yPk2vY4uGwSeyWgj19rmuRe1jx14GCex9AkmeyYWjZnlwLVIn4MDEvV29W9SN
uviIZ2Ec5lrWMqicg/KjnSs3DatFhshR0D5BkLwyxwgELcrTaE46GhSf/gXlmPmrFFSK/hv1iI93
vjXLSNqa1Xylbp8ay3ybeb37AXzGkdGLxniJ5Ypzy+1+IxTp/5AoIea5Lz5ckBLZpF2z7Prz05QF
u+FIaDd64oeqqET29wjyWQ43IXd2brTGEBKwjiUl5sJrQ1+K1r1O+JdANMrP3/Ownp/dO3H30bls
f/TabPDfZUY4FcAhD32MGVfdLPsf+jjJAxAQwSm7VmezHJZalQ73ozS//93AS0oTMv5j0UH24n3w
v/TY5ZkqWruWAq7Q9zN+ceWtfqW0MZARLDQOB8iU+PyyPX6hgYn1AZeb/ebHNSl07L7Wx6eTZ3pW
0bXITi46jwujKsNtYVe2XDZI+SUF4fjhPQ/ojELQR/66GPuHdURxFk4WSVvO+SxswluSW8SksUmH
VDJ0eJ4hv2LdnfwdaRX/R6z20qVGXiPmQ8rgGIAn+GrCezoVt7ctZhz3wZBR9iGwHUYedUYwuUIN
aZakXVyjLRXNUPHIzx67A55jhtcwyUYZNoXVQ3NpB/H7MCnOgO1GePknqVi+dRve/5iMktMKLMBm
JSCY4kSSq1umAcZ2yk/n+7fcVWa3LdDJ/eEwuDoZHz9OROBa8HA+ZdLOv+VoSV331qoU6gW79bzW
y9fasW8svd/N+9LcdQtyMMvBry7qAzQgUt/A6ZHSKSP+uMfREJ9VKYUH1ynDKweVebFnbQvtZZ9R
I2NrekGK+KiRaUUGCA2ji8MXnabv9asgw6Z/PdeFbTg9TdAojlYX9uQIJRACgyvDrMhKqP0cXSOF
ZWzSGnQambXsY2NMejbMTnme9CsouAClIjL/RvoXpCTfIuYCn8tP9cnrcHMfFCrucsLwIntSWeug
/spXH0HDpBeu83k/HObm1cuaJtr819szCzBBFdIlNmM8g4msVeOMZv2BOMk98z5fjYH7zCIILVjd
XXRw4hlsme1hnd+CgRCJ7uPgvgPAOY0Q8pwlsAmY4fEaFP4IFVB06XIpD31jcJuWz6n6zrjUsvqs
qxiCDvnL6rk69vL9GyhlgVgP5t70CaIbeRzgsRpBcvwgJv6rA+iNeQdCJovvBBGLXzUHFGMEZYLM
onND7WlzRw6HpYlP5NDwp7vfwBpg1zjHQtRkJb7ofyPxpuoC6Aqlf/RG6+0Xam8YM0JeoqLlDhOE
dtXrz5q++o+/5K+MAuBtBF9tmmD+PKyf7b2JcpqHRZmtYxAHe7mPawAdQyGLAjqzE4CD0CBRPCYt
dPRuy6pN8wBTpOvW9rhj++SgYD6CJdLWE35DRjO5U1Dk5O7eA0kiwIr+JfRjmsWm5z9UemO8crUw
ekPVLvQMBOLRameqW8Iiq4co5sAP//p4uyNkNcOzsf0T+6uhnmiiHvfuExGlo3aLzZK25W9zYJym
96NA/m5d0ScHW3iQuSJoHoUuh4SvxW88WHsLxEjjZ/Uw+Za9CtDaI+BuEyleUMwOKuGgUPbQ7GWe
unV2LyO+mQAQuha1cwF1BfzQJ64+Pn7J6GDw4vnPRo+nRkWm8PZZ+0CUdpCnQ6M0ptPe/FT33+op
riZFpD+5uF7p0Eh+4z3AEM6p4tq2x1DEF413Fw+N4uiCCrUfngPz598BVihvouNXS1b3Z2AhLmi1
GONC+shh0dGUXKoHMu4fMABEWtt7lZtnVNINPz5RSbFvhFw1a3RdRy37XM0da6btFlYSc6Ibm+uc
l2E/L0zN6/6539vfI2xXCv6etm4wyPlyWiRvoLS8u1HIossO1dUfEG7Ze8OmjJG2qu/PvpHzPq/a
++mFf7mm6aEZyzP37j1Ykqhe3Rc5MLzoNGM7T+MgoVGKyKdhrwymqdtOxPCfU/1B6DJOiiiVld07
XZw8Y8i2ia9o8Hrc7xixx33LLHp3aqwMab27DLNnkgo9e3SOBXkIOcm9k0zi+4jkFJ/KhFIDFGp1
eLXKkCJWn2OrUhyYv+4+oonwNXgsh8mzFRkNNYld5r9kmES1L5S3+aVaZHTcsZo0rwiK/rqFr8vA
yBJf/RLSTzjG9WMa8ib0tVDMs2rv+QvAMKEFwUpc/Bb46Y+ankmYX4ImCmFwUlohjnWmanIa3Urt
CiJn0KJJB2FLbAut49DCiePbgmP9Osv1SKu+5dYTmMIiZjeDnIlkZHSr/fate8WPr30MYqXQ0io4
6vxLUPwrdWOGTiCic1hfsknYcXH9wdzes3svB5XZ+dYDB2cRvVZvsvdv8DgJJC/iD1l0Rb+Uq5/D
dvk7RZeecMoy0YHDFa0ByCuPGumD/atZMSPS65fK+sTlXl6bP6ZnnRo56pOk/uegVOl8SerBBQhl
Dqvfs4Fcv32pyhYVBqyr8qsKpaLMlQPmQND/u3s//CWDJa5NXsuqvV58cqD7sfa4/pGahKaXXHwb
cQfgW1i7UT0PFPfw7WuTWQCPs5dQ5uOFz8Hx2uRu7pOD+0ABFppp0vzZVYUZbGmcuLnE2weIYT9g
cFADK3ghqlZJbcncBLTiInip+6V3OfRuGCAqs4THm+KwdKG58Dkv9c02GAIXDJlnYrhvp4J+39sx
763vi+gQYXjU/t3i5jh5NW9XnMnz5SIx3o6vhNcIQxJYMfYo3zWYmYGGHEUCCBy9Zb52/FXfR5dx
9wi2op1IdTuqmsfOFbmxvy9BSNl9fNu5FfeQkfToh38bLD8gfQB8m4OyTx4BM6dEOeJepFpOWJge
ej6wPNL5w9v/lREgu0vysLwpLYobdPfcB3UklCOureejSeafg4kNxEXeqzHGQCmvTmVmsJEB6FEH
rC5T8b6kfVjwqtITRX73XHS/GzzsyaswgoY6DIRREFeKmKRONpuXpPKVeAXg4GMtXRBc/sYPJntc
L9rVO7EA3H1oBKXNKe6TCB2gSZN0v1dla5KH5rCyuk/opYMTRHjLxWTcRu8tLIp1eUrqX8JPvo3V
0uzHpmeeGs/fFINwqYwxm/eLn48KBDuEAEg5gIBUKlQISs1HWfkG9r+8NaJqwap98gE0f5KPI3rB
pIRfUFLmPKNgKUkBvBe5YFj9bK6cFtQNOrQvLFbqZuwge209akbUiukCKaL4zYZhXifinh61RTi2
hE1Qhz555xrSzm3eiHBRBidHLod+rhRQyYp76Cnis1ARfOW6FBiwzMzF5VV5Wv3oXbXdw7F9pYiz
dG8IKSwbpxaDLQ4Xn1se0qFFC3T1GLrLn0P6+RIviTUCiBD2KBsyBb4oX8cGuDEdlTRvjrz3+4SY
+tFGdJCuhuTm5yqeBRfkPXrPwaQO5zqZx4PaVBLVc2e/mHeKqF9/miZTMOmt6UbLwKJ6mIIRL0ac
I8NR8giy8tc70Uq3cAuQmvqg9+Ze8fsL9r6FNqFhNEM89QB9yY9ZCzFql/pz6d6jKpjJc1rOuTey
R2FM7tl0DPJyLgoZK7t7Fu6+cwt5wCZX57K9zUNSNQB9krS3j+CKl5D9P6vvr28ACS0ss56H1jr6
QIHBJfT54ZOAk5npNl4QdfP2cmKumDhIeRCJI8DTUuuByHu7/POizaUOWoFBeTHHZGSXmw+rysTi
z9FF7/q2fsyXxGYw4tC9Ge1HV2Y+k4OvcjPCIQT3sDuY+c23901cfnfZ5baKDhnzkMCfSV5enlqN
1b49POvgXI91liYwj/n2EnR55qUyPgWgswjE7wNKTwgxY5v5nwQDTCmm0NKpWBMWGulK+PDzZKuf
RnrPWB/c6G/jQxIRuXGQj5yQPGV4RTSt1Hg0batOPnRcfz8+q5lw7MNyxHAKp2kQEYXMjQI6IhQ/
j96xX0oVMT/TW86xBkSd1829FaGmOicFPPqFZzeHLPLb5z6e7ODCrUwmESy4a52cm5gounkDTvvX
KX69Exw2o26ic2DV85377MLI4akFaXr6/cNyUBY2J3n2A9wQ6B0x667YxTIXBqcZKAWeBmo4JiMa
EOiQWRqh/6vnfj5XhFyM7DRGgfDEkqlfN4ZfZHQnBdxc39paRMYLnPGyT+jEnEbStI8rMIMJLCyY
iFETZaDMRp5LXPGfEzwfEA5ZQ8nPpzo3gC3XYueem0nyqgz3CHN7b54LTcZInPJT+zEpIHo9v4zA
5VCRJdku3RgrXzs2bbNabL0LrTxxZylsP0nYGWVTfiVOqeyFJE+H5/r9DcJr95F4BlQCbCUgO9M/
Pq3np8qRk7gW1odT1/o4p370B2xiMQNoa3WBRi5k2uOvS48TsB5ci9A38cWhXyRJvFyCJ6Aq+aHh
vaANMbuCKKyXLOIoIJwXvl0F/CXhvLwDo9DOd5APJaXYs3RRNC24515xxWWJ8ZSjC9oJQF2DQtQD
RTbftUfUfKP/DQMCLKDgPCySk//j6LyWFDeDKPxEVCmgdIuyyJnlRsUwgyQkQBGFp/cnV7lc9nq9
A9Ifuk/oc6ZfqAGAWL6GVaJrIs2DcaDnHWtA0BdSt+WoICKvM5yI2OKW/wMghuFJpRIwpsfIrZgy
JmMcbj0xwXlECFYsTlPmJdesLGfa0+/YGqNYV7Fst3DXNNr43PJ5tw8nK2kAj/JAKvPaH49+ilJG
wBsMqL4RpEOBpjsM5F6EVyp7AQFX0O7o1AefmgixQeOWDKBi9hK3t/c5Tl5L4bOb/msb8vvsBCS0
8Ccs638AcazBiA/U88ZpM+gk6Xzeh+wbCCqI5pl7VSBQZ0xG1PQfxXD5LxQJDO9ksmYIKprP6Dvp
kzhVKnHJgikTu4P2qSzwzMn6aaxVDJboemFN9zHTdlYjNvAt7C8Xl8OBD2WS5HMqpLifg9NyzZTd
Po9csXGFLPiEq+a1Z3kB3jT9TL2CKxZUeroXMRiUEBUmuA0OdZ4h/w39fsRegCAngEG9qfZ2kfo8
s5IJp9KiyX9LcF9Wp4F5L1xPSq8IV6y0RJ2nZJNz7vQORxe/5/n5l/dO2K/VaFn1aOSgDJDcD5uS
udRi0PRr6Y1nPZqNESvMYpUXfGzKRP5ObSeVDjeVDij3PT4ZvT+jh5BnUnWbYFRBQAMHgWX97cN0
hHYD0+lkhzqfxQ1PwX7+AgKNldZ0xe2KtEK/jkBLYrarEW6dAivOxNXAtPzvwlh8YD6WFEfPAzjH
mZ1Rtg56rD0dUE1kDcMf2hn1Q1dZUrzkkpdxJNLEgnWPEVLcoIoTR7B79yf/DnGFd4wrYTL7oFKy
wVA5uq/hDURZvPN/qy+L+ve9qHozRWb9M5k/uaZIh70IwG8hhHPOnwgvIP/rqw24VvIAnk7PCsD6
kRf4Qa1C5b+qlprMHG9LahFmAbxwcRc2AWpUaWEEXTFmUbw3tf/Orq8CgfDsNTnH0z+pv1IdlI1b
d/tMI97FpuplTrEm/5UToBkA1g/jdKirKTME1WKKcT8sKUhlnBnsShIzEOJd5CAF9191J2WUYqDL
pHTMTIkiyDF+hbFYYyHB5UE2lMlohEhvcAmK6rVcRIiEl/15uOZ/0jL9X54yUgNNQNmfdqgjnv4o
SqPzJJGakF6rX44ple91gQsJhSNIyAeWhAhheC0gdK8OYtqzmbZ8ewrz8p2uMgsuor+BcExEa8sp
M++QdFTko012yopi+TE9TWrEcWqgs253JHcYDPx3p2xBNnzwQtwEWZrCu6PwklzZRlCya/iOy+re
ZDda0PZfCswaEDPEIfFbEuKyUOkoIJcvKs23+Q55M7OqtkSuulk4mUm+/jWjA+dneqgwkK2m+2HF
BSn9E7WtwBKAZsNMNjBt7zuacykoWn2RawGXdOwVABz4An7KCb0FTJP1lO7U/oVZ/+JyZEYeB/iQ
e4SHMPfUMKvB5l1IEA3jQYTyFClXQmBoD0YBSMlA+DPr5TzBXoKN1CVPCwUo3SW9ImiWTPQTuccR
3Qqo5Of/acHTxoK34sczoV5xyw+q458nMnX2YTYDiyhO0RyMnWM2gR3nXQo+5BBQHtA3ypHB/EQX
QrEksqm6OQujVHdCvZCZLRTbHONxbRcqrEYMMEiP8gN9DYQjIm1THZJsOFTYb9hwg+lWeOGPyC4d
+UX/t1qpryHWial1TQZBtRbrFuKASrd/cH6RSzaxW+K3wTEj7yV4KaPEODNILKkJ6UFPwYZHORdr
7id3KXPoHMjvCnmSITwfu+RFbxpbHGJMPH103XxK7fvUPb7peMyisWnnMp+E2wWIPz4kCEdJ4lvH
pEZJDGwZ7RKjO1gGaVjGv3BzkgX7o3vJjkpfvk+Db3JEtslsipXghsvB+i7CbQzalpy1Wfs4iQVj
egSPEybxetQKgC0E4zBAbvyJSPnV8v4h7QEAkLHMlLrbqUtQATOhlBnfH+gyvHLot9uJvgZerb4W
ZszUY2NyUDWPCWKECYGD1IEMtOQaSiIHxi3TPbqW8eKQtkToAYpQWA6Ua8MlWjWPKlomE/vVHnXg
RskC8xj8QXpQsdBAqWygCRKYdFUQrded+0D4amZHUhXiQ0wK77mam3q14GD4Xgw1nH0RBoPTQBK+
5wJCi2SRUFXyGmed+sNv13szJ3bQfJ0i0kKYYPBeNfgqYg7T7ZOgNfTYxppqLuYoSJ0x5exLXy64
3EbwjNJS3GPHGoXF4m8xzxVLfa6JtKOVT390kzpZIcBLHQOBGCQDJcJ2oVUx09Aqpm7+l/3l2LBH
vtAWmeMNKInEa8298r5H/UxnxAFnWtpammiN8+8eami/6p8IVTKlcwRVfKOSbY/FFdXi155yEmxq
+vsRxfrWq8kpo3XZUXUyoF7aQIwbOwIrMFK+BFuFevmn4OsFFwJtBUdY9w2IegbppM6bh7FvNGuq
mwQhhlv2fF7bAhmH0aUR/Cmg3476L4TJrpyIg35KoMSaS/Uylk1c+XXwJEz5e5tM4cmFZa39UFMX
T/9j7Fto+lRYUkQ8fRjo70V6oRkdGdhptUBa2JX+k3Q0psN/MB2g1n3Z0eDh8nj9KymvwjObNHk9
+nTflNSER7GnsRp3B7/+lIg0OGXsVqKR3iuyEYMIWOy574PcAgJOxa1RwQK4SBU+6m4gvJO7+/Ya
/EpfTYAblnVm5rVbV0GMChNaz6sqchAK/1WiwHKn/L0VwfNHClNK/Jifp+xr1lkTTErbKLz0c5LQ
8gGGZCHRHnnnvF6uoblhqZkvYJoKjzSMw1u7tViX36xbXLF14kaPOD7K8p07XXC3VUBdThHS/UtF
ExK/RaNOGuW1KYIvR+k1rmYtCGNjlRfYXChg2i6uzyqIfpj2g2aOWNP6NqIzQXKjDFJTq3gImLCV
e0QayJT5erylSsdLSMzY/fI6FZDmU4f+zCipMlXkf4n7ZAZhFqbIPP/pU6BFgBUzxhLOb2ASxXwC
WnSQmnX7R8ANWSZ06zftJNqFk0E3OFMGWsxfFGJeggYzP8r/KuYzyl+bTeApLRhnEPccwGNW2Xuc
zk7M4D0n0t4g1EV6hCeQ4cnuJZj1gYDO0RuZPjJgq6ct4ogCTTdLaf/9ekJofgarSmhAZnVrS7ln
oA8mEqdg6sad2/zDIFpwH8bj9qI1gSa8t4w6/cwz+APCA2YxaywM3qL7WRhX4w8E3nrfhw0dbSLa
xm9O9pDkFe2ClwEHzjTBQxkxOI/BXuIdjLUGo0di/O+LdkDiarWNyKZeSR6Q6XhPMBVEXiKaVIIi
IJwONm4mAuCYL6NNv2qn3jcebeUprow6kvDZyk+bACyWiiBefg1Tjfj4AFou9BzI4yw/ZbcKTNWh
gTLl46SxZPRwNsg4U09yKypdYwPNGiHCBt7nNOy96NY8xHu54BR/3hmMy2hhthJMpoIYFds+yUuX
1Al/IqYn8Qdn8Tb+o7Xa0A7zxNXMlZZcERCOSIVgB8bEonELcUgSqMqG4bCV6QsBjaKf7wQfVhwQ
IPo7cUWTmuR922Y3gRQ7yMiNcazu/NrErTjzEVAwyCLjOZlv1iqIny0syN5jThoH9Ef2PlNf3pRL
jUpSdDVtUfjtRQNw3Lz4UTFhAzPtoKz5oswunrKTp48QwcdseHwf2Umm+XPH5cgkyxGlN2NvAI0J
+RQdl5ZTn0pkgExsPRW/qdVVKFs8wNOC43gbjWZUzKlY+deiSrCB/bZJVmP1CAcUYgzSgAIjUrNh
skZ/qM1Fd5pejKteQpwwHHmyM3bpWI9VC+mXXKHwzEcVMTRuxaWB1jGAWwOvmWxVbhxkM/Ih2ihB
bw0ScalOQeKDCgSxBUEiurOdo91BavblJN4R9qoS9XcvVyMxwRf8usk9zf99X0E4FxHNr6fkgQQQ
3cD9pctID6aNSrv2p1nk13KLiGGtsq/+8TcOk7i1nzrTclC0vRurFe3XD4FTPFhb1ohtEnEa/eXV
hQKAC3UsvMGyKLn/n/syFloLYnUDAjvVWUOq7oVoJrJ+YPyelbdGeF5eaPdQV4hTWyx97isGTy4m
FzEEI/xC/pzIoaPFqJgiQUboDywvmgju3cp+pcGntV43Wj8J0N1h5b5k0jMSoMuJrV852risNXEB
8RdOGfQCybHX7tLYiKtYnQhveY3xVhOGSOyJVThzHWn3agXzwJj6X4G4KzAJYRTqX6UAHAOxHdom
pj7jkLtOs3u+/gS4Fx6NRstGLFH6kJZDuDQycjLp2RRHduAccglZbHVC3cjOeIwtsE13SAdkTKiQ
6+kvvzRSN72p7IdLMYzpNKAGb1cOlyp1DPMrNDo/s+aFi67KssLSfpiIltYz41TkTdTRvCYGeiiX
xjuCEGWr5SSMgIjS3zflCbINPQqTSG2+LRcfGn7ttaiCZ7KS0RNlT4uV15ELBXGGXUc0Bd4wkZvZ
H7xRW+xb3O7Wc/c+vfyjSPN65Mxi8Bt1w605qA3iAJMjFGi0F1dfala3WYc/HBG2cqT5A2rZ9ahK
m8MTX3kxRwBRNc6nZiIhM0RDnjtxxtny81wLq/BYBR/Ac/d919F3jwNDRGNJW2zMALV5hORSb8fY
JMkwOW3yTUa/4HS/wPXpClwcvgxtCFURnOl9NOB2i/c/icDWn1Sdc8nKQMAm2IvgDioVsZRZk8mv
+DtRfXmdim4+gG4cgA/63JwiQUIIudZDmwJScHNG7jFd+2XTS65giBFWJTtJvEK40EUUmnWoAdcN
V+9mrwc0FIB8fe/dhIbWLOGAFg2o3Kzm5MPNbmXbDxf8PTr3gv1FyyG4tCp0LvmB4hfEiK+ySnd8
E8oavpnhovZbdwAzkCwH5Oh/2i5+RNTD7AsEx4G4TU3FDinqcPvvqj/KPiLCEMuSAcLIvvcYHR09
ClDS4T2rL9g8LARuzDNqC5OAa+FGVycYozlFGTuDUrHB1VL4WOvZz4lVet3AftJbiIuN8xxu/T3B
+6mBUByIUBzsOPcLkCOr3DDYvHEnKOe82qvaoHlaJVD60xx236c5wdOmeG8SYW4pPHCyHAw6bPkH
IuisEMgVBvEG+022gUVnb6zRDbY3HjY/EgWo12A19+vSU6/pg6pbtyMSpsbRSNTu0BdTV73WnFOM
kOmAsEZoqplXIkDliRwdDI3aUlh+rnFIdtecXUr4dUfyHLS07grFX8xwS4Qg3MGQAIJjhITSMn2B
Myz3OROABmhTTqlhoYpCsaz3NrStQqCg1fmNukKU8ME+ZYYbnk2xVTykzJRVlNETYfWMUDYB0tvT
l4WEkeTfigix9DiODEejwcU2AlQ21jaOnKmxaEc3w8urUVQxftTSl8/f9y8ZbwiP15gc4fIR7JAJ
RPQ0TOqWOByCAUfv0fQBQAN61iqOwntosEkQj1X+SpGTJl6ano16rpwFROTRODk8wrpq0jMzR1ly
dPUC2gSLQsi9sgZhbs3QEeAKpN8eRqPkY74ZRR0oV3knX0XJG+hpXX4XCqwvY5nGB4BsIibyjBTS
9141o6vgK8yc4Dp2QidZFLi1UBy312ZE4qhnslOI4X7fR1a4n0LFIq5nrr6lI7uDLrOISoINA63w
BnVWHITin3zqIKvZQdGwj37VfF2qzut3epE4x/XVPxkk0M9oL+nedDQ8HJz2O3K+q9hLL0h8zpTG
idWg3bGkiqhlygHsfWj/kwP/ykkN6bepWc8EaeNIvMefDdFS9wyAM3t0SEK5khgUq8CpzTTwjztv
krYoMaCvPJESMjC24i3GdHnWOWnwt+qrIrLfYAo3VXCQxUQzg6jujnBxO0HgoIDq6BNfW02R3z5t
g3Ug/Ap+dSdGDAb0ptnQVOG/13IcvsCrNieRoyE3NJXQ/K45ANk5I1sxTEzpXg7mTA6Szau2pfur
d/IT3gd6Qu41TBWHblfdyQEQ/waSmIjzdL4gWS35tlbFWH4B5T0iJ+nrT/GcVoqpvP2CYU17+JAP
KcJA0bzagflq0b6VnLzaA0VO0M4R6UfSy/DdvDoz+qLTivwmvX9YX2wlj1ZB5wHhvmT0w6hlVMdT
IGc3opE4t/AWzC8b0a6BP718u/yrzG9TyN8T5hPxWM+lr51ITpfCU6om2zhXP+a3JjYymJDxGPnv
16HN5gZExZO65cLReSwFi4Ocjuato7kB2Yp9RZiFjSUcw1OVyOgKNiPuDyfNE5XsCFRCWqUAvYi8
cR13PjBNlXnyjzaSEMNPv0wD2mgwzXgKg/U69TbzGbhgHfQxLJTrd/wBL08KEo+3igIo2apcMHEw
zU6JZsaK2YFtFHMlsaed96aZmxMlil3EGOXLsNNTRBigqyTXjxAgkuJXkB5Vk0E6xNfeGxeR6BhT
YdWLeh1u5HmzZLAYNbZdXCZUwucU74VDgw8zpNhoUfhKmhYBoc7eB2Bffff2e5L3YjNZcV3NaJiD
6Q0NpKndmbrmprBCogPBuGj5XRHxHB9G5DV/GchdyddXLtQ68+7/Cj8l0qUepYBM/S+Q9s1gPwl5
5HHrN2qj/IWjk5h7vs2cixvpB5gWxt2dMA5xy/aUceP2UQPp2OLgWZR+Eqj72Br71cMTY29976ol
coI0vqiAXzrOcBrXjgTEt7CpbpRhcAXTbZtjvAOS5aJDbyejER/rHZbXbiwiX3O8HX5HCbtrWETT
exp8952n/aR/iYlT4FKu5EBCemG9odfIMTa/j/eZfjVa6vVSM0wOhZqawy322inEI4TWFvrjNByN
v9irbVE4tBRiNFw9ajxtMTnRdGRo9+7xSd7yUMTGmeVvX5rMXvpCzu3J2+vDRxHutGJf65zG92e/
KxpkIzNJf5vq24kiOC3QVjvR3WGVh+S9db2lkR6BGnJckOzAdWw4Gdl1c1mEwTk36W/WoEY7tCia
wEPDOGiuKvBRZb0gmpUTiJrWBJQ0XAsjHzXSjcp8TB4BN6WqBiflJYg1tqRedhUduK5ycKhlQY+R
lVzZE69gWHDxCDLWhvEB9zZ/ATlSRtPSwW7AgRij/gHodvKjXKolp4kXO7r/BgvgRTez8qem07D0
Q0LuGssVtOlWf4A+KZBHALSMFhrKtFPSW23i4fzDefSyVCDYoZ9nG2UtMmcAQz8KvpapIeoKMeIt
WVVnLMQL5H5b4RTS3iA3BJswU8mBuWWJQfl3wqz5l5BfAXBqxSs+xp9w+iyNVcSKyTjZVtxNy4z4
vZerrLqA3hDdD8Me2MTjQYBrYEEGrQqITLCpJc+LU8+jcqsTMgfOoQ3PtV6XhZ3OVS5CwiPARNCJ
IOiR58R1ugD8JaJIieRnASU0w1ISd3oaavvT/Ew5hWH6qlmI66a9xb9k5cFDdZNAkA/NsM4QbkAT
aJc3itC+OH0EUihGNOR5/PmiN4nTY52EKIE/9gCCTsYeNocoGlkflzclRMsRW6tyRsMu0nrXKS/E
e0cDVaHKLFSqx3JRSqeK2WUa8uQJzlacssr/WlPa+lDYPr9nUMmKdVq48nP+VDe07lUAkTSsauUu
iQGdV71UjtNzTnBMZZbH8qrcUmncK1x1EhTjNp66OtMeNFNCHeWDEOCHR/dF4vfX43CF6mAY41rY
twlgxcSvVy1Tc9Hqrd5LZd973OxMjp4r6KxP6qVwuP+Y/xI9ov2JyZ2Hdot963P60GIyF2vL5Onf
5w4zL0eS87321Iw+/dl7UczhxDksohs58v9AOzgFHtkCURmJ2V65QHOBaXqDmITyF4V5u50G8ArJ
OGgkPqDz4UjxmMRltmegdEhYN/vjLpAPQDksIztzEbDQo3F3DjxBYWVAfUG5oaWzOKaWyW1yN9b6
qrwPQOYYEBjKQ1V8IcLjZ7osIP5X02v6Ezk0V/RevIapi0SOoXZ274VznoVfXl5zeMLPDUEyJSEr
R1nwR0G1c9SxSqmkdzra3teB0oRPtcEpych+FPVsCzM9FOTfIJ8NFC/cpGZyIDYG/F6ykWz3o1Ye
ETHq+ZfPBUYdv30dwazq33wtIqvVfljqbCefp9QdoIf894F6dILaAP2i4bz3JNswk+D572mJ/Pmq
+SFvFu6agEryU1/HBESj8ik568N0o39tIFZBscLTEwjBysHRDNvARBBv27elM2/t7RoEC+u6CW+s
Ic2zqfGzykM8pmDKyhHAfge8bczYeZ6hGnKrSuF0yZzivvwQT5GZpfjASVOIrIwyDJ4YihA/1w1b
tPtJeHivt2fEC40Zs4n/za/PNvji/+BU05/nMsJYnV2Ea/cvwaolgDQxpuKL4rhxWFqf3E4ASPsd
3bc88bP4NDZxssd/yg0YrWqeGhivDS4V3pZ0awdLSdFJg4s6Ogh+C0vrR7AnRzQAGqRTorgCzi/8
kJJT9oFEpVN8fAlsVQFKwQhkKYyzJcqXrBuB9/0b1rPsCBQbR1QG/uv9VxSnJttDPsECQa7w/SDN
aaMQSIIfoH1DLOxNn55E8ZXIM080TA3UgZC+K0qQPlqlDGLLjjmNdTwXvkFFvDoOywqRs10hcRBv
dUrWPAKKhTyixfdWOqGneNH0dkzhu7RCbapwewqBnH4XzfpfpNHxjUK8CoG+S+vpGZuceTEcyBw8
4C/rDtprq3RmLzFjOEMtWLoZaivzvRziIBIR3LgSJBxlUQGEwGSgyBzI4WWYKOjaTrg+QcwX0NVS
usyUDQ27uJF0p/Le2GtHQxWaoWXhZS5QRO++QdworPbRhSiBp5cF1PncbMgythqjAiY4yQgeqNFO
swr/Tc+GRrsPRNaPmL7MYbp6hDtMGGCo4q8MS5wtoASfprD9fCxmJSxzzJlIYYCem239XsjMU2VA
dzjXMHDCmSW4i0R72myEZ2yBGWrkVqnrBC+e4fReqT2tHDIrJgT5LlKJTzEtYhDKKZ4YnGMcwQlj
T0DtjTAENrD0W/5qIGaOU2kWsafgl5OZEtoU+/kqng+Ynw4GkWrctkriaCtxK3G+oRnGklDbL3b7
QvCBN7cod73Jo3NbYBFgxmOITNJND/mKWQgVGH21aFFImSy4ahFdoAmh8tF3UjF+7e8x3hZr+aYL
9NumSCf1CuSgg7EOwku1lg4vH+BZxtYx2GKG/NrRoADLrQqWj9wAtpCZOskKQxNFwnMPZ4f7G8yO
OnfjTlYQja8/A6L93FhTp3DU8xeP7/pjxQxoGAu2qRMHUKFYeOfAnaR1vxxA0M4tpBm/iag3twym
P+EOIOdS7OIDR+uspU7Hs/6j3GKUzuMPFleHYc75lyzBmwl7l7xwb7ioFJbDtSZV2uK5CAf5bb/u
4aU5wBogQbUrIrBOQm1rvK3B1r0X9Loy7qmGxv45y0Rfv/fM+4DcxnuGEJ5pbMghKGQzhmu3a+WU
I7a4Jt+9ljsZQvvM0jifyLU3YKK/lnpu93VqMc5F3zWCxfPXaVrnPOoBY1C5i3O3Jlckt4brFBO2
nQeqNJuiBtjzvJ+r965CFoHY64+4Bej6mb4M/wDi61+QWVjQBwLNA7UEomf4LQwQ2A3Z7Niw/njI
KgBz507+ve3nCoj+r2NieYt1lrDIzqXx52K6jDjxE2EMJeGlgEtbi4zSOX4fE/cdlEdhHITOAslu
s9ATwNdh0U/p5eNE1vQ68RhT97KmIHQTssUb8hxlC6ktdoJ0nq2Vc7trT6j5VuoxYhxE7icnRI9E
CWGmhVh7FWbpUy/fQiZOZxvKfQ9gGYRgVE9Nqc04oOD6ULjcpg9KYX4U92R0w1bI5iPPiJlY+dig
TO7F6mXMs19UcQNeLRV3pJ1RprEgcXd5n120RG27lHfxbRyFxOWXkVsHf8lHpvWqdm1PEEQqWMJP
U4226S8CTEzd0S7d1Xxuw+On1A06VvPD+/1X/r0AzlKb34xCBwmw3Po6cdahJeczwxuWn304Cr8s
9fK9DbJbrakFqnVIQjOGsIn3OoO3q0+/ALrg1uP6SSvzkx7Q9EMLdJuYUS/6TlgNF2xKAhwOQjQs
EDD6zS0+SEvtF4Wt/sNZraU+W4ZHdBxW4TpEJpR6DRxLUK7+lwJhgmjmieJr/yoUAth23EJlgnLp
JPuK7d+ZmCV6TyP3RjPz6zfytREChy/iNUL7bI2/pnXKY6G4wz/YRoHjhv92GJog3EpM9S2DCSXm
rjGHO8qJ6VU+tFxcPtyuMfs/GByB91o6t6XN0Tx+XiArsp09ccmZmaHcmW5F3f/Y7U96MThUoDiP
EHztekoPw42SMzF2lOBSI9gdzUWUz144bWbySetm6k+KeO3aL9gqkbDofaBvlnNtCuqyl+xe4WCe
K+J8wt0rTlcGYbvDhZtrusrE01vehaqFgACy4wMXXOoeNyzlCVNxUioG9vxkKY4I6rsJRtddf2YC
26I9fnJk6MxwYmyIwNthZNmDIx+wTsTf0+xAE6MsQHEHsvhUds1nw4Pp2NMcnMxK3ZSL3Jr8Rues
d8q7AJxBJb2nLFYOI8gMSsn5Hluw7FgoMBn1D0PzUXKO9ALukyZA5ldsQQaEj5n9m8Ix65nLFZfN
8M1O6ewrLEZoLgYTJDfv9xoauoQGJaIkrZCjHhCBg1OInKUISaY21oWocvp89eREIfJi3u/zzOc0
BF1L9xnjYikrSqBFCwcTIGr/tkdOtp3TLxi2/mNsPmcwMO4MlH2NCc8RV96k36jiFmDlbbhFFjxp
+amBXssvk17+xxnrC9IbuI/MxFMreJAruEHQq7/lEiP3WE+OuOlr1wtLRCJAQi8TqaPUWUCcI657
AHBB6ROqc5S3yDXRBEeBlDs6k+HGqbGUAPi2UpquGZZ/uiLII+mBT2dg7DX+5GFFTcX/qt/C3p1M
TGrYAgFTHAB2aQ4FwJs5FNwYRE9wg2+LE+iOjtOJ/FGouer+raz4UrnYDcvDq7t9N8hdWyhUSAKA
QPj/U4Y/zP9w1jHrhAWbLSKU4aiLz2id8HPwImHPmLC8+y7IqlvRfL/v6ERAd/SbBtcBUPxZdcOK
a7TMZyWN/o0CP/ztN/U539MYA8MgNX4xPPNpISgepRbwgPA6lfllMBfGjy00rPEonC8j7yZMJN1H
uAA4wMst5Vy7rk+5HVHW8wexnPT8yEQG3HCttIrQ1qdWe8Td3UYOOazHQoNoi3KTJn/K+F1amBMm
hWmHKBgP47FlL4KA1WYaZPsXuYwWEZnoYJ96wCPK1+iwPkdaiF17CdfUDp+LFqg8hC2KFNiH8h+6
uQrP3uyV2jWtjXGeHgcmy+X+1G7/uNMLpILGLfzXiZwCaJfQ+zI7mf0LX5zrLhLK5MSbQklDi5u3
mIvDpw+TlsAjUdGETvYvFDxZOWFa4DVgpfvWy4iDjwudrpuT8OOzAJpl7Khx0O3R2iY0sGm9D3f1
3agDsYAAWFeEP4j7D/raWXX6clTsvut0B4XoAyn2EAUeKEx1E5booAIUTjvyAyDW7OLv/1ks8T1i
6hXfNd7Ef+jw/GT1QezA3W+l83LNhD3zO7ZtkGMsjBcY7OhbKkbPPgsJxq68FzVRYAmQmI6Z3f2e
RZYfCMsqydFQ2lF7VAO+U41ylKkXTC5nyJG0i41Z8SgXSAEY1YWQeyqaHO9d5QMOGYQDAE1FS7pL
5sCN51l5ryv7eYhUhw9fpMF4QKJ+KAjwZWRAS3E8Y1ql3Z+YQLKvTtx67HTSIqB/OLuaGYcl6NQP
Xem+/jXGKjBsTWUVrwTm6THhAc3gT/g94AfFcgfEBhCOcseP15hJBB3LE8spPAkYPvGSzFk7OAJY
5NgcYWZWCKPkidvQDiZz5PYch1gShWUne3UehCzdCU14emIjf2TnuZdLE0kU9Ap/SPch3DWkShE2
eIvjk0a+Qri30RD8dSvxxeg3nuNshEG6KzcRxSPThIiIu6ftbGCUiLbQGS35xcvKrwqdoy/0fUaY
2+7TuxJOFFrld0Gy+ua1HU9p5oayJWNzcAqPOSsWFi3Ytzk7tfT6CzcL7PyK2nwp/4A5QljOiFKh
nIBKcTo3H1tbJvfzgMJFf6GfGj0gTuWPDYLJ1j7GSKoAD5ZyUNqdjktq8ieClT7EkRwZ8Kn4+L2H
s4AGlpKKJ/Pds30544dZdTU81o0JWM+7o3cO0MaieHsTs0Luw4UZUswqVMlbqGB/MIO4wiUEujG/
dn0dcA6tBC/7o9YVyKOJlyQ32In/IVFVnX/AJ9YscUC6+mQ8xGV5yzwt6B75Smutz6bhJMXdR3uj
e3yVlhj0avGxnoM5CcJ1dZAftUnhLy2++ZwmypSY+fVTBsnaOPRzrTOL38/LVLY64DbOpM7WGXWZ
malPJ1JiBmU6EzLSypPu2oRmBQ1N60wI4hu7WlouVlqCjyu2qPDbhXZK/vEhMbZEVqqv0TU1ndMF
KvG1n/O3NA2BJX+pvn40XLTSrEGZdedbuGp+bMOHwihQrmS0lLmt7AbZF96Q2RLrNQrKAmczrmnj
0A27Ni7RtM1EusjeUtvRC6AoLoa3UvgpjBP/IFZob+AhmG8LEgPyqSa/Re8a0zXRgk3rSUJlalSX
6lX9/hPZcKk18pIMcrSx4JcoiEBoMbjqrx+w8nT78rovrxUecwKeqw+YILj3nBHIyZ2wvGb76OW/
UzP8p8l+rrj565JcRfz0GpVNeZZ/pD+uxKemzWLUMhLpvvTL6mggzN6XeoIjBCeKk6E0SNc9GmPp
yAwADPCDr8wBpbvfyQ+e/M9nV8XeFzALJ3LsTdqNZmwb1pkZsrMMiiK1PA70zrqVgI4pVozCYCRK
SP0aXPFQoQovsJfb0C1A3tQ/4fb0XmaXmEr4swIiYS7snnptOlo2v8wbY4qpRJg3ml27uMJF7MrF
iwO8XNCX7PFcDGBlg5Nf4HF7aM7mX8ddlAQaagwOlykvx5SvaBEZ0zn9na5ff4qKYxqTxkypueMk
h09H66DDqprZKFXPOT0Bc6Zv64MCzH6zTcvg0/lc+/yadIoTtxlcgLHO8FAGMzwOgY28UZj0ClY8
YCYfKR5DskmcIWAHdwyDdihQWldDCqATV5++qBSob7BGEm/H3BxIcJQvKHaLDR8F6vTfCzf3vr1+
B/pAJuQCbGJLxoS2/FaHgm3OWJYWgvBthUFEOUdtWgoOlBLSEplLRLK6mglB7vd5nBhrClYUNthz
cYJFq4p5y3+xD1PzOdN85e04ycfYAKQpDhUN8JqMCGjC6EqnCbBFqX+MCmbOJjOgs3nrwJF5nwUo
PFTTiWX71x3KH6ZbaHbFZ13Bg82zOU2Quoidb2bJWwpYKNY7vrbWeX2AnQ0XNHlbWaGPPOehmRBj
vTF6+LjzaJ420R8h9Phf/HaTlBb5875SzlCYrL+nwpEDYcOJxdxybTPZLjQ3n5GM9XFS6+vCR2OR
WADGvMkeYnm3i0/nPnWH0SzidJ7/QPbUPyEcraw7iNUNlO2f1jOkI2XXaKdfsjV7+kK9c43CfWu4
DzldOeGZnPvHyKZh27e9hQG/XWIBgtJkgcNKdntDKsbpR/+RdGZbiipbFP0ix0AQkFd6FBX75oWh
aSagICIowtefGXWut7KaU5mVAhGx99qrQYOarrtt/tNhwdXshmqoM0Url4MMRqWjMUAXWppFyTSy
ohNM4ZiqmxtVH4VhaoG+hzyxTrsz8L8en7NTc2UoexfyaeMyWkJgYVee3Nf1ixldT1z0cMYaKknA
QK6FpBAuPeqcH8MdrDiX+4DzEuaH+iNcjnRyAdSDiuIcP9QT0iTyXv5olh+z10T0h3RJtNBrgT3U
k9FKm6GzndKaRN0fff3n2mKRJf/eV4zVC1BkdVr8Mpuc3mcSpzxcgtL+Tow5JzKjIbFSaW7rFZHQ
DPtQwq1KPrWb9YLESO3gxUt4CKQQ7RbP0q8PH7Gt0//9URMfOZF2bcCts8u4mCXfx0onMuxwD1WF
B7RctaP1UMM8CuQWqaPsIpNEU3Efh+0XKzMvX98hFyqAYncvlWxZ3VffzQd1IFEN9YdFh9xRm6nE
dHMuesqlA/D0EeopWBjIRtilgZwE3MvbY8bdTxxlLFYgGyEMsxj88mHG0LVSs0Uk2x0Hsfdaxzu8
M+6Pn1LH9AnPnAhDsPQdIB78XtkIUUh3ZDVBXSOsxamZiOONSQlIqsxHjhSqNDh1j8bno1p7uMZR
6+WPUw5NKPXYcgbYxFCTY9GpoX4FrPT7ZqOyJbfzfADEMrrkRypgJoFiz4J3HL6XxpRv72vnHKw3
uFVufj9Dxn3gR/05ZCwQbZcJwgPlLrYPwgwCS1nNbTV3NJF1HJCc8WDOkEPLZrQ1JWxKHBuseqXB
q2kcQHqhBsAsAwNvuq+CosFKXtxQRgQPw08hG9fuDYXO4CJBRaHm7xUmPNCLitGyGAYS+hj7oTJ6
hfZJqccQT6FiQc3IEu7xIvj55OxS6BhHMlxRzcWA6hH02vWGy57Y/iDToxKS5vVOhbQoYX+hZ9CR
nt6bp+GNcQK0uid8APAWMLQK1EGFMf1K3LR3YXx07kgd75GPSMPG05W/e8cagmFPu1/xPGMlobMh
1H6eCIWHFK9f3V5WOu8DHkp1PVBXUBOF5PrxhzUPlSrcTU3eNJgCI0hpXjgk+t83tLtb8E5mJca5
LD+2oOujPEry8Q3f/rFAE0AL3kjMeNRvgO+ssahhTx+YCFDA3fRLBmO75kDRHlFch2+M2pOVWMrb
G63vwxBi6+wxzR5XwKaB5MajGaROaLbUmI/Z926HBhAEFgTyasjsywN0TCfxfBsvpAvZsI9JDlsa
WgeWLd5jzpYMX4L0uxtGaI/dxwNOh42OCzrjy7/BZHxhVT2XFSVhNaaUUyaVzW/WcJc3QiJEgGG6
YrooGCokZL6njQsoSo0LzbCFz21MgMoGzG4X7SU5SCjr0Pd9+Pfvf7zNm5PwVYyIo4wJEaPuuTzN
t/c9/6lc8w+rm/c0XX63t1MdU5zmv9muX8dOxrkQgOgHJGwscIP8zVZxYysr1QNLa83ahHvxnObC
f4giGTP1JRKxL7hlv499Y67CjtdsQgJdUt4AE7H9jJAk/TNlQDpULZG2cCsQyXx+wM+ov3hCp72N
pu2FRyglBDKhWTJFvcu5h9wXxQoqQi+f0iQ08LT0GWVjwHTSMEdnjszKa1fpQjtX8Fwk6BDvWY7l
ery8YI3QXKFs0Cg01xQeEV3VPF8zwjYW3Fo6vp3+0x8gt2Xn5ojLn75AwXg/qUFDd/vPZw84BdVR
auNf9XdfDRaUMve/V+0PEw/ATdiawHVHP0SqB4A7lXPFUd56t+t9WnhyVPCtMQWF+kFj8bnAFqGR
YJ6OSiaP3l5pGaQtEqM0ofsb3FwtutkdcLlkQ/RXw2LJ1FA7fvBszLZkN0CJYVwFtRGvlgdFBRQN
aAlYje9AVFxItUwAoF8bISAMbJSdCl4ES6ZEzydYMAgiAMeS4Qx57vwZpMhQLPWYQ8HgvBBYL+5l
UGxg1QkPIdgOFCzJOY+GG77MJ8L7z5Zh2p2wC0PqRdZNum4WxoEdUsaAXZi0iv4I0qeMc47g+FR/
3V+CdXKxe7nAtQPk5at/APakujxmbeq+L48fdDsPxt8I4rnbjC04T+UtQnELfp22iwMtzJYSYYjh
jSddhw/IVWZaRBvZEAlauvHHoWb77OH6uEXF/MXF6AGy0sg09lxstGgQ1k8ikY+Jm/PGW5bsuvav
BasCv90bbyCDdgoox14RQkXFb9JDFX0jNnGwaufxUl8Mr3T2SEcpMJTgvkMFy6EFleGEFBXdFJdK
MH4gDYifFf/pviK+ykQioJeTS+q9fkN9QDWJFQo3Ue6ONAQ4UeGx9HaRIlE4IybtW8aMbfC5Lzg3
CwEhOc90qqdenPvD3pV2+B90o02Kyepb8t+902mwzFR3IGF78/DG+V6Sglu3HuVrilVJP2TFGh8X
lhqaEuMDzTgskhmwW7rBdRIfSWA9WQrukl8ixpbwEDg3MgY3rjGY8WUVBKfYNRWuckOv4ydTaejl
EASYzqJGBWBMZ5ztr+fiOTRf9PNgWv0Ex6DxaN49Q1mL1Mqhw0HUV6zASN4r4E6UZfigdyMXcaFn
yx4qUfk2eSgg2EjZ5OUD4T+OAUAbhEhwXlITEiU7duT2mGBU/oF9ZzZjmjJMtrK7g29mCF1e14MM
VGX0I8FevK36alJX29rYvW/zkrKkmD0Rq8tecw/1GHM/D4nbV70MqoPerjVOXyRWgxnlRH5zm3ZX
tJtXfuhU+MDLDi2Bj/0V/DqOPjaIaUvh8gTsYULq1jRxPCmVNh21tCtWubp9ELgylbQHmDipM3AL
CE0GAV6N/eTX2Dr5jPcMNciaLVTuJzAj9wBjzueMGdVr7I2GKNVXUCweh+F6uB5vFQ2uoN3JwWMc
dLKXSU7XuC+UoRXf2aMNx2+neeIBhT8gZLTafNy3eBi//xnBfVyjtro5DraTjolQa/fC58TMj/RN
dxSCVOEfx/g30SrZcEfOE9NoYlyYyo8CzOKUzK3hrQh7EXA/mLI/dWUZLz81PGpn+YzxB1aIgxVo
0e0i3ivD6zFfPqXpGQYoImg4gXLQ2/RSaxYwVGqSEMHctbvPiIpNG38BaJPYTVFBAYf99tPbmtq8
8MVoGONA3ckxe4SGpFq97rS6FZ9STkN6cnjaEAdgZaJm5RuClQdNkVYrJvSCfCliXiz8zPAx0Th3
iNNExAucnJhPyMXwVnAkwb63CPJupZPvs0xxTKodYA+avsPtvUkw1nzApMkmUDz+7puGUeHd76B/
7Sjwnh1DDpDbXnZ6bArudtNYGEOzScRfJzsz0eEdwn9ksjaU7CB+uqwOLiMl7ls4o7kNTi/GTpLx
EnAw083nd2KKu+DV4n83T2RMXYI8xosKGQHWrNR6En3cWJACMctkBEBThzycyR/CRBSRcLiGnrq+
jzwdsrSx+gCXMj/f8FcpXNvcp83FGRnja8lgYMA/yd1kq+PgwxQJ+/Lx+fvDpWTmaPwAlMAVAzvG
3BZlNiG1VJWtjj5dPKw8sniBYr89Fga7BhIjcLjLl7mHp65eZAU7BtkZcJNwdGnO3UH5iw+jEb7L
JrNnACN6CHUCG1Zql0DwIJxPdYEXRR7DCJ9xlpepr8dHngrqzAHDhzMs1EdBNEq+KxRXx/64X2oQ
yodYSS6pczWMAqrjBz9rSgsBZasrhQyJXEhi8FmgPoXDr9SOTvdETnPtUmhyWe4x0karwlKULY5H
pZ1rCLmpoTA9M2lG6EQIGt1kdK3dc3t/QRViYNRNXhQ5xub24YhkeyqtacGW1nwi7btpYwM+76y5
H/uYx0sBKgrVDz440xvm5hBa8KnpZ2zIWDIoEC2McqERx/Eh6/E7hfOfPv6ZeBM+/FkOG+vTRf2h
PxTlLn8FNKD1iRNtVLr0mt+1DA3LoKOy7if5d1D61BGQz1QLO5Ph3XrPMy42s7FHjQsVoAtFrvGZ
KrGAYbwM9lbmfrYvyOZvu4opreh84QW/S7+BiqFfdcBTackak3Z0U+WMnVZEszFCp4T8HQ5d/yvv
h7BZNBbklsMFmfDYcAYVYyDciiaGX+BauRlLRyNQhStBevwykLxjWiH0/ij0b9Uad0EF5yGAmRGr
nP8MXw0RaAvj9jO7/yFQvklRWawT2u+/tLGT4aQZeCPNRhSBaBXGIhDgYYBlKZy7j8fwomaAQ9gq
O5MG13iw1z6LHBFQeb7htczSKY557Ot4C8RWgl7IcJl0jl77uvv53ubjp3drkChBa9hV7CXCcQkl
8YL94g25jG5oqVCHoXju5xUjKLggsY+hRAezFYsBFT9zBF+UfJQD13YGVHDDlW6RftwWt9S3j38L
+1EzCuB4yLvuD4GnEepg30NrlLKh25CvCIqrfWg9WK5iLyW7ta8R1NBYeGk83x7kOzh86h5CcfjM
gmb/zYRmWf59s2LnNVIYLNTwmyktyqEUqcG6O/MMvO4ulTbGI4h+efhSw22HIXuhhsfde5k1Rwqm
/ukNZhnT+WwYqaBd8VmlbvgZvizggJoAmS2VNBwn7UnB0Vi3wob6f8NH6e4awH5cT0Il9s36y6zA
ONZ6WOvoRmYVcMIzYll0NS4jNozfYiwm77Hu4e3zAEt423J/eLMTIhiP0atYz875Qn0yjaqwM0gw
yS82e+ycGiMmSgtqPoDWzOXbSfBRBWXkXmDwClPvTg1NgduDTWSTBdxeGv2hHQ+cCo4F/8fdO0FW
59fdqbgF42R2g2laWcyihs+JzEyUZgmXdMq1Wwj9cAdPpv+iT4BrHeUXagBocl5Bgnzswr5mlY20
SFMjBjOfPQMJyOCfTcxcuo9qKl3FNIAlG5CAM4UiGAVY9ds24ukdHVRfTph+cAZsPthB318n4JbR
d3NTnMGlB25HocJzPR76UseY6Tx6OO/dLaJlfurCR6BWjrJBkuBLCTEAQN9W3fwxPt7xRKJvxc7C
fgQQeDOJGCN7nFnPY3ViZAfFrmFZxtMCQ6vak4d2ytJK7X4QIteoB26R8yhOeuhH8qX6fX8W2vth
pj9YjX4bK8HwZCzKjCtGS5L+QBwv0LGzRKf62pVsFrWygZn6oRjl8BOiHFTKC0riMZFsHRpplLNO
la6+qBRjq1OtXyoG+eb1eIbyTBgf9/n0X5Vgm0xo8cZLSjeZ9QcV3BAcxHCMHZQaffpVgdrg/oEm
YUqLXLeVoSchh7uzSJyY4UFvtGZHapsS9OjA1SLAROBas/lmITMNrXPf6NLUh6cZZnrujAkU+KZA
k2w65yH2PJV1zO5hUVit/dxRW3rbl5XOf1eUyyCtyomn+Dty78b1M4K7sWQh+jwLZvKG+RxIa/Zo
G9uteP/k2JlJ6yGHREGfumHfQ0xd27cdYxwSOOAiLphJnfADh54/cpWtNq0WzZZvxcZZ06RlNxNr
RBQ9UlRTcUbuEDAgd9gzoVMBcDO4YudziDLQVi/KLbDcOngHYxevq9mQv8HcuL7e0cgyehHIw+I7
qzcggl1YuiN/vM8nGt1VjRfEYnC3FQheZIGIl+Ri+BAgQYHwRXPFdSiCfnIPxmvFe7uxr5yYKUGb
DUUwGH5uL9Q38P8txeqdNkQxP6cId55zJI/ha15ExkTki6VzjMJ81hqpcpq0Z1piJAB2s+8tyMLY
TYIe+5chQD+JhuKVT1HRfXQzSybw01Wwf5g7o7V0oFooo3zoJZt4/TiP169BpMcOBYeueAmBX8qc
w1BDjIJrzIh1REFSvI9MI9/P7YgIEHxiOHJAoiu8Ah6m+iECe+G6v0RWm5HpHUEKHZ4SG/h04tx2
Tx9POqPDSsPE9RxYEdcvkwFd/PPZqbDnWqjm/nvz3mTH5Pidf+f1QjgL5aeb03h1hDoKgVcKj0dG
XAEWewZ0CvU/iRCzMtRhyseTYRyB8o+IkSPj7rPpO3RnQqn1wgu6hhjrfrJF8ZlB5cWFuFsYp9cf
MqrX2aAHhao0hzXZnF+r4jgKm1W3KdkfmWOZ9wVcwQAG+fW1gnj3U1IzcsJm4WBrnF856l5UraRh
KvOclcJVeqzaZvH+crbiJYIvA9J56vH7rq5P+Q2AD2k5SxeGgyr83oYMaiOOs64TiPAYJ92xLWNf
VXhdF8SK174pNBaIjdkYZb/oscMK8/tcIlwYqAuzwRgZ8WTwjW4D9ytfYeqXEL26BYct6KX+PrQD
RykXSY6Rzuv4SM9PlJAc/uFtgXJBskYJFNNn+K2EhST6YAO4EIF1cga/ar6eHjL2emzYhmREMwO/
/P2oATXrSN43UB9wfFHks0LkUL7CByTxn762SGBy+cxWKeDJp3DZSajEqmzzwmjikkWf0V6K7ULz
bjSmChZ73o1b+TKzwUStFcFGVQZhY0SjAr9IVy8gj08YjmRjp/hwdGkzWZ7GMjxBBJMwqmQP95Be
4dDYSNBUvzG+XYQGyCF+GagHiMJ5Y3awGo5ng8zWTuinqVkJlRiXFPII9Djt4KxGSJoBq/IRFNtr
hXVfMVjncEI4yKtzQUPer3Ge0asD86gYzhjjY0pElLrdRK8g+7SW/txzGHM+1c9Q+y7HjIs6IH3p
Pk2+/k0mn00951KICUmMedVTh/sIapL1PzV1aaF63RLDBAghbOgagJDiD5Vz08AwnVYEAlNYAvFi
iUsn/3EwASdzor47dPLU3j0Vaxu3iN2ZjeK4DxoP7qb7mjalWTWGkZTNtDE6LOb4bt4CWtK5CqmG
dSPXq/LjykXkq7f7GWU+V8cgabgBF/cQMSiOkh1z5tb3hYL6s4ltOmWcUcyCXoi3zdhYbv0GtDhT
7VyfvBjXVE5MLd3OK4h2mot997B2pIHTPxcDcE5Qcwp15ed7AEWJ//C8p7g1flJs+9ONMPI9A5/R
JKkuot4SucbYUW15NgyyP+zqAr5pkQ37L1sKDRIZjBwq9sjOPETJbrxR/jUBgykA/ASdVESOKiG9
kH1RrAplBM/dFfkR5i8gKJrk4YCT3TF99AbGpMerAooQAOQEu3wcRQY6o3n3hoOzgb8bZDkcv+wC
JQHGUoCKxOH65X6A/8gLrdwgKEk/Qw2AoUm5726W7MshR+Z5ZEzf+96NA+F89I20OZ+oHpVAcwZh
6w+CaqrNsYLzuinuD0xKkKpNR3PlKq2USASHdCCjmGCEmMLmGM/IE23ZTQhsEvZi+jSbvjawunb1
+ckkkCKOAT/oHjiJ0ZjSL9caiJP5RY4sGM8pSp/OwXmWd08fgOHI9wXsGLVfJ1dFEgbimO2thXXk
Sf/MSXDc+SZeZVg8CuIKusHGNRdEOLibS20tFvwJYg5rQ5oUweS9uUjMDT893CD7/w9a8NS7NQTK
vyTLzzSbwczyRYJsQ2/sMO537v4GZuyFfBbnPbut1fko0j15Wlz0qF50QbmQfWvgjafxvPEGoTi1
M0//51APkB5DwCOg4zI6UtLSAT84TbkvM3pWyJnM1Git/6lV4MzxSeAW3S9aElBgZQqyieJUujsw
exihD/dgESyy+jTElVqaCVU3omm/WPKsY9L/xXtkJUzqVtLuucmvzSbfoK3HpEKXbTh6DMAw5SpP
LN8fHrF+cd9BeRz435+GBNTBHjhan45uHtJJBrxBuuQZMzMYHMPfHA0K2WYfV2UoPBtG9YRZn6X4
8HtWIJrw9Qx8UAlredIf8XQN16Qy/eNVjkg4wSbUMJ8w5HC2eHiQp1CblbvOI7fxLNiX63jGoBTJ
TwvVHyu/PuBzv/TzidNUs37sgYVgdcVGBIiJ0ksuYDyxOrFj+eBsgxcYDgb40Pp6kIdQwre3MD8M
E0dY/Ax8bA7snPdj2FNMrLbaBapvesKiig23NOxOstj/n6xP7KlShgb6RqekRbQimMiPn2EcxIY1
yAOkZANCjhtbVVzYzxr1iklkFG/abkkITV0WBpavI5oXmhqMxgP4op/fEZJS0hug2W3La8c3vTdW
8kEOv7O7+/1TmI3Q1YJTLeHw96Q3XTtPvTZQlY7sQAzWQaJ+Hj9fmAWc31g1G0NBSMYSCDcrOkhs
q+G0HPVjH7X7ZF1M+S2dCRQOsYJZrXw7k0Go0y7+GlHjSVP0ibPH8jl5LuOV5sgTbDaCZzgWq76D
5MnDOnQToM2bM+ZwR9uTuvkNnMrB0V5XzFETJUFGITdec03D7JKwu+wwG/nJYLNjqFH/tCGntrIp
CeeEffg9gvpNeUcjwPk0pEunsVsM7D8lYqc3mFq+HBjmDT7Qy2e5GSb2y1Ui3kZLHdLZd9ojC9Dd
efkEkm3pyyp8vzi2ppKjkiw4tv5EgTzesyJtWNQeMZnRezoIK19e6RseyjK2aMMTm04tFUbDggHL
QMUAcMJhjNpD5IpSXrQCISF6TVlDgDa+LkOhAvcbWoJdt0q3ZZAsRqsvvpGUHJAqsTUAbQx78qgj
g55xHCW6Jw2w2/I7tgArQwbHb1OsuhklTt++EfLU+J9Tg5yYXBxyFnxFp2M2aTJA0/K/t5sFEYCZ
OXdCyGD8vwJXqSxt/cS94AnIZ0Fuh1krakb8DiztCkX1xQKdjw7atVsgp0DEt7gPhMWsCqcXhrJQ
ttjoVGHQfek4GOngMBj0S9TAKIBzbje2T3T+nf2hosaQEKivajwsDKSjip+Vlf1CwgTrHjNs+fcS
N0Q3afcIzjvIjFaJxOx/0ujOcGYcGE6lwFBNEGdhopaZ4XhR2yrWlkjVoQqZeBsoWB8MA3mEBYIM
Sn1MXyZUthzfKugo9CgvJ+bSwQtAP9Mu3gPWKMbenLc2o20UcqyJUVhBu6jHDDpKRylgW3eMXeAH
wf8wDkq37SVOEu2vYCFhCQ4LCTmEXb4PHYSQevckK0dFTMWnU0eC0xuWIvkGCD+iLXYp1KQ4wtzd
4na63f0x0HPAVxr0E1Azd3wEC/hQTqK/1dbDJQL/mhN7GA0BcHPwlMwfPsHLyMAhPuDNo94Aqo3T
Iy6fhDWNHgMyElYKBMIjxOphG6gInDveLgZLUjX53kuEUBzBxBaNH7ZEuAGuT0Z8yZJNxnxJk5CW
ZeyyOt3wbaVRDd4hQ6sQO5vXIEiBST+vDTxyGY+cuAVhgPD+VGEzPrIVg9jbEabTLSqFdiIlbslt
RVAZrrb4QYDIDabYsrwi/N35t6DE3oTYWshKhYSJ3Rrr3OvgALDMWDQ5D9a6oAdzxlCmEi+MMg84
FS0Lw0GNvmcCSAGlqjpXZ2knxv6dSENje3/vRn8oVZiMvITlsMTDimh5By9HxuxxHLT5BAi36Vw8
8XT8tkTrPeWLFURHYO2MuyEMxzp4MPUC9SXZc4PR7/+nS/bwCtgBuQvtX+jsdtR3kBeIZGhb+4tw
spngqMh/FD68ZKaAhTPLMSma0SaQt8GIpsORM56hvX1M34TSYJr6U1zfQe6V+2RRTuUVaiK/9g1f
myhYqVZLJHcu62Kl0JFVngr5WtCi7Lcu7LpGCIyIHcQxFVv2v2zHJW6tDHL5MsaTb8kxtWCbum1L
Yql/XgeUuRHmsS6+uSvSGhs0HObg+sVLY6VuwE4R2ZR7HT8mdf9dlJg2ShMjQJIJvc4cb/NVv6uj
D0pUvhrP6W2qh9leoSZtTRXICgukkJjbP+6acXhFkPUBKzlCriAmYm7opUE5b+fSjDaqvyRb8CCE
1y53uzilLoDcrF4WJ2OlzMd4eoxDgI836B8oGJUPNDbkSiua6du6/IUnltAxzhgCYPANidhmbHNz
pX8RRToUK2CfC4R7OstH7MKZZ1wmQSCNyFbCxmvH7mMeeNDNA4Nu82SYMzg3bD7ih8gO/Rcdi7E6
5zBpAsjC1vJSWyZnma0VHQHKfXr5I/bZ8iK+ApjiPPtktqzjy7ES4W1wDiFvU7voZpAA9eMg4aOd
8hMqMOR5W9Ko529hnXWffhbFrJy9IG1BULbLs7wsGCGnCyE+hnmQTLrf+wTqwigYI+IT0e1Yk3vv
Xy6u8Nf4EV6BxZf8Eb94evAaS0eWiesKmFTg64TiAwqnk5PMZPBQ8UC45Aaf7st8MZyWZFQMCfUm
/tF7LCALKP5rcVvH0dDHfNV/LrRoTKpfvqm3OeIEfQWC0WGKCRGAUbPFd8eEvZqrjOqGDInwi/PS
liGkz+xZTaERfBy4U2mGFuAXr4w1zr+rnHP363aY3CdAnPF7XY9nX2hLQ7/Q8N6xP/RNGLoeQMVs
yVaC16xZtZsyKIKPxXxxrsAkf57RIaxQs63J7l0SBoVdkVkE5BlMMUe9vuZPU6JYDV47nCt+oJfP
i6AxoTyiv7Yxtojc7xL9yfaLf10I3GYhEcDGATWUgyHRm3AueDF2TVK1VWMHxUGGYgPhie68psWN
N+SOoxjqChaGyxGSas0aHZs9p2WzV2lfjeP4M6vTiVyfvs0UFi/OPqR+wEkTfUkHIRnjKgUxCZ4p
O6Z7X85pjF+NS/6TEFGJM8kQD3Tr6xI3iC0UhFyEKgrtsT7Tbo9jPfxY6ffrDGH8z2hEmYVh2fEG
5QNJB2EXZ2Q7tAFAoGa8YVpagJuc3nw0TtqiPmFdg8SWxM8eFnp+xLPuyqgVsB+xEp05gy62zWdU
ndrfbgvhqn88IRI7LCRsaMzTK/hEivsKdo07mqNdjfQrdEE/WbxpvI7JguEUE+rCPJUr4pcyjCQ4
/gerYYjGBVQ9rexnZd/eJJg5CJaYhAuQpBPDinR5f+B4BaNCaDdTr2cALCHn9SFl4CQQDI/1dFI9
3LaxgIQqGivKYeKDuR57mSaPZuVO9NKAUjbsI06UBthbZKQhVQBCf36mI/xmoMwxq4c8DjLM2M8f
0TKMQQ+0L6C3RVwNHAI8GptZ9jO+PDwd6YFw3NOvj221rtgN2IArTuB4V71gLGOSTClXOGMW5KMs
HTrJRO8dBq7zd/KAf2v36+wvuTxifwwLRYSohN/Me0hTqXQkuO8oITbJza8picvJCzqHp3x8JNhS
6RORS/TDaEaS76XCgRq3YW7B0+lLGwt2SjXFH8GZQlnThs8Wpj0AbjoH6EMdBEDy8pQ+bDQvJ44J
U0DSztXg/nXeuffmY+nAFXpvoYZWHxtUJdMEeej2ctRvVPILcM5qijSJnDA4VO8T1iHh40DQAEgm
dTdQ+QIS0gza3dnYjtYIW5UVP81u7p0JGO0ae9adMAULUjXdJFMAkCOUfFA6VLyvcNNC4snWAPoN
EHm3B8zWFfI3zaafdg8bLqVI0trpiF5fRC0IK/UBmtczVCEEaqA/CHBg2vbUHVec2DBBoSjja+Nr
SBXn8Hd5wj5XbQfm1axTPLPGGCkRPEW5R3NgSrv2rIQ8M7zHKptVGCnAHIEKTK3xQRfEp92hllOn
gE7zfU6oTD5PxKXu97aqmIqLjppnGCdtbNCBmPhnqFQQhSN/KyxIxdAcMLu7XRtB/HIpJTCGhrmA
SQlmA0yuYNEr1yvXE+dV2ntqtHm67Y90Y5icc+4S2Ax9f1373epDenCGVCRZEhfB+fPYpAjAsPnd
kXzygqaP1cQl4fBkZ0LNQ/u2fwtBV7ovg2yjL/N57t4W+lyfI2AnIYGBjpfbb6/laySTZqrZQw+U
vXOHc91RUV5A0Mf0hOkhoNWaHd193f8kCktWyL8ugds9Zo8iyJPV0QZPSisXqANmEgU9cYf8omZB
ne6AAj3hCpRRiGF3xRlOK/lLn+NgAVV5K2+efreQFklmyhsFk39c6RwMsQ/dHDLmpFhW2+HlsbjZ
FE8bJSS5PndgsfEAQNUYHOA3QLGHy89tyjDL+KFExGEZSvNG23VzYypvP+tsMvjVrvlFC5NJtRxu
XkfFl53xtv5rottxtDPY1x4Rm/WUTR0nI9l6//L86hymvVlib8JWUTcuT1W1Mn6GIZc6THQBivAf
GuJPE7Dwh81zw1++vs/Z+SHtE3UD0cmg1i3IU52lt9Uz9b4o5qlhoQcTDAwQQVwuKB4qA4Y2sBhp
ZAArRtZT2A9Ju9EEtCWAMgyjHMbKazaqdtAFcRl8nwe1T9ADSVpYD0nPOYc9/pbJKgNDJx+MI68m
3cEnlhRkhDBOQBkAxiz3gR+YBDL0/nLBVRejToSgyEnPaEqHYxwiLPipRCEwGMW1hWb0sZG35V9D
nXTaLDZ3Z9PjZV559L7W14yi6GdFzWNm5gW0xRTnA0Q+fktB4Sr+BtzCBD1kxsWqtH4RwyEFZQ4N
bFR/bbg8VOcYhlIIsXzrebPhjfP+eDtq7XMxGAm2xPzJE5qIEpf81obj+6InS21IV9idMNb+/BNB
I+GGFMr0E271BrKvWuO7RBIvyD7vSxhohxmwwT2EvlVB2bqjti6oYwdCaYekUeYeU9ojqOJgXz8u
cqBFyemzRmtRbhnzJlOGA2oIkR2KIsy1Ey0JrP6f2NMPbK/eYJFG4keygqWzG7pA15NHQJNAcxTg
a5Ra+g+k/0Amx1rix4P17hCUQ2C9CK3HxtXm0RB/3aDm/LpEeNhQinih4zFP9/nQ5YvyhQ34sGBe
QUmCPTjkBk3bglofUqh4kd9jv1cjK/NxLqeQhTWFlanksZzpq7mLFa/FRdwXtihejMWZXBUzFDP4
mFXW4nLhL4Ci49wnbiVwlc0qsH6RkTq/v6m98pxwaIXH/cMMIzP8bcwIj3OLySWFFPoLE3UUH2nO
+DPmAhYHMu17iv4hjhIntcEMPJ6KGUYd9ti+Mxj9Wgw1zPl6vV4ur1jwuDvwKItnjx+p+QeoZq6J
wEVzjqiHCePYZBKL0fD330v8O+9DPxktKGIYfD7Nc2wexXcgvqfG/Pnh++MFxcTRjndvbKsr8T0N
LEqHf1dAPL+waHmO8Xb892CvVgMr+vCp0e8mIxJNIW+ttHrzV1y4gfPLo/+73/cTcPjJw2Q1LIb4
Z3LlLqwDsT5YIXjq39Y3e1NZqw0LJYrQpPDF8wXkfBdYiBfiJYebNzscptN2QtaGdUJTKHqQyWFx
gSbFZyDJ//fyFgybeBncvstiI5RRJLvY4p1hwcXHFL2XeD84v/DOcDCymFZxbeny/q0+cZ/FKmz8
wvJ+OVpBklxIWLhWQt2wbq5w1xQ36ut//ALDErggaGf+PReoYJapyEsGS+6n/TSZ9NNqNpyKlzIt
Jppqv7eP9fPfq1hSZTu8S/u+FB8Lh5HDnKcdIZ0Ej2zxJjsbN+Dla/FaaLDPHYEfeygq8FpSfLAx
Pk3g5HfnYac/KA0tfrbQtKOi6KFljCxGF1NkH/bDpncBWxZ/Z+TI/16K3Xp4ofvA15MUfmPm9E2g
F3injVGXTgWJNmKPeWEIh5ItI1wRMgaBNTQIVsuZ+6rh7Dh8HGIgi/EY53gk1jWyJEAqtm9egvUr
GkmxuPBIgRWMuU2g8qvDbno3p8u/7WT7N71OD1MazcO/LlOsvdL868zlcrqbHg6SNdtN/6biN9Ml
//vjgfce1hXbX/7k8HX5YofTiQcqOM34KrPTjJnDguBm84LIA+SSQDR7wbOQmKzOaL8P5eP3Uv4S
UAFgwJZ2FLcpmWQTHG+nCpcWHhavlNcQafcQlj3Ubn884SyiwnlEtIb+MKR3mLNromL7hpxJ1Rw1
Sh5Vc0yyJ2J/aR1xGXrCYyCic1vueJJgV4hQWcaxmnNGcZEBuUwN+cFkNNAmTzZBzB7HNttpeq3P
4gVLHFEBOjomW8lK9NzihWjAFS/YiTgJi0tj2Nfca81rbInrCXjrIPHkZ5Wrf92peBrurmRQ2Sil
WRwsV7Fdfc3fnx8W8P/bnPi9mNSIGzAjYOzfndtVZkCSn8n8hqviibNLbHf/FjqUOPGriiX/NVfR
PtqvwfBdWF7Oy6MuMudhFP3+rsToR/xA4MzWAAeYr8cvfle/kRftPbYbBF54I1S42pro+ml+ALBO
7SrpcFoUF9lwDRdXSZ7m95IF4os7+/8TDnWS7bxcMWou+TdoycmEYfkGWN8RM0EtIepiHkz0EZSq
c447kNJ5soqX8PpLNt0NygLSeE2k7yGuV7va+bhcJ2u3uy7/EnsJ1GxfdTvmD8SjzAyGjyJ5A2tI
rEXK/5g6ry7VlRgL/yLWIodXR2wDBgMmvLAwOTU5/vr5tn3PzFxu9+mmcapSqaQtaauJ0wUWq7+9
jY3zNnoHRh1Ob1QVwXxeZ2OgsNe9rTHHoud1MgcnKhPOvKVolAZQL8rQhpFUv+YChooghzKSZlsI
lpYux+sy3BVaEtXlonxXi6tFbh+aDS3MxoOMS6Hp46OH3R1FsCeQ6zNDRX2Ip6G9KO7YoKb00kZD
UQpfOZTYwcRxRyGy7QxXKO+Iex4gKSHIjx6CVRZqGfF+3YoadrSS2svOz4VXi+6iNZq0Rgu360Y8
RfakZ0J22hQKzUKTjcPGSEXvHS3ZQaSnOEnV1HbAr66+I1z+271QcwjnKmYSlU3WlX8TEmwC6ESp
PKXWxZRy0/qjkQgKQx88BDn2dxJa6bALGiNEpqudHsrvVFR+bNUSGR1FJ3KOLAHy0E4oquvzywbC
A3xm0HbLeHkojRbkOHzyHP0oYSGKLuVphkWb7YtwiDFz9T0MHS9kO0qHqMatNCjZgGzGQZkBnWn+
MxkgQ8Kc5s3pdMrbNwulFiQay8hlI+RVMNqoxHXD4sCpRk5FfyFXSqYCfrWjTfkTGm46oEuNGUUc
nSRcl/IIHnyaY544Db8oSvDh7uk9Q30QFya3mKMxWKbJIOE/2mbbtfHXbtNnmpRTm/iTd5+TwG4f
ossACmqqHz+oMJLBGBoyZvy6D1/6eNOUeQWPKNTzL2vXefMpPRcBS+PD5+hEAa1+AZWnFxT/A1l4
cH3wXmZ2wdxqVhypwE/r1dIxOIWcI9NqwhG/MG6fOt91e/rENDXzPvE+xksLUuoLQns+QmWDj46a
TsOd8WdhbychnTTNHJSJRC15cH0xdBgl/9kQiDFjya1yQS1JEo1RkBzEx9XzYWbimpkxY8//iXYQ
TEguz+XYqJbrXjCWOHAOcoWMUBPxhLWdUc/pMswFF9hiZ3po0Gkcjw+GzldDnKbjdMah8jficaDp
5QQ7tN9PPwEU6ZK6ixRk1bQhOlihb84vk1XSUXenzpSkaTYyluRgwBI8SZemdgfLejDwwjDhdDz0
DN6Wi1d3i75Q2hMorgRIsohGWy6bDau3ZPtcslkE43ZR5i5SdbPGFSOIraPZ44gxT8szbWwuFEm3
u92VG70M74zpqxWHPfbfXf+7RUqQNOY8UcFBWDSQ2XVjho9rPQ34PJiym3Uyvqlq1Dhw18oDiLiO
1x4DYjC+cAvheeZtdGbkrlwprojtR9oBkxvMIl3vBWuKaV8lxQB5Dn+tH6J5x/InQONLLBUj+xAT
gKUK50BfVEXBbkJZdkhiKFR7Dyn5JVkWJIBcm1t2z96yF2OKJIOjxQVZg9bGGAfgXxbWiMQlnSJN
0BmxeCJyAf+xy2KaYoWwS0IUxC/LNWNYMwLZJtqytX4HbtSVxsTx5MzT8YM7SW0e2S7RgFFefXqp
73dCA2ufSG1q/oiCBD1AOyKVsko0/rn0a0o+PfKiVUYJCG/qxqCASmf7yXynk/9gWf6LHMbxM71D
bg8hTh/nv3OGYTpjcFCnr49TIC1Bthpcf9hvMX0mej2dMB2IzOH68zaRlnYqDBJz+nz4J2uIJ+KX
zPmcH9a9mcncS6baEjSrh9+h4Ynj+bDTJ4nfrxkoxnb6V84efA2/338ba9YdC6E9DZM/Nowpf+r1
+j2ECMZklhVtz3nonzN+2kiwyEyQJ8m5VEQWpZAb+GoRakvLA/E/Tf9m9otGvz9cf7GKeBJNG7KO
1MrmYw0nrCBUC0tlve7vLD3zyWh/rLHUgeaRjzLRUbRyJ50O1uRZexsbJU6mt2ELz9nRYyQfIno0
67hu2ta1xetvJ2ydGRTaRj4H8Oe+29lqzwSKOgvykGjL5CJPVxvB4e4RWs2w7pCLaiVGrtbKYMCN
oiLQ/59WxWEdDVivulJ0MCOPjwyA3NEL4QCnK1UMPFhYspJQ2pKHyLFRhSgvZIsPM9JICw/JLhX3
mMlxcjXRUhoOze7TTqVD90G8aAljBXqf3sJwHUOEse8W8awpvYONSVzKuXDW2/E9F75p0ycVvx9Q
BE23aQnXx5KqkOpXuay7x1GXgGrOtMKqrjRW9p7GRzZs9sL+ImTCFL8cJuUGZAw46Aa8HTwcJpNP
hRUjhlMGEZCzQZILP8kRaWLILZfAqjo2KKH6blashasrwdmXWmiaLOCrISM9iPDsGHJMb3YQmawo
eYlH+DHcbqv7h3sNmopnLy2xwyLO8Bz5q5KkkCEmw55HyqMDEFqulf5cNJn0ECtgzB3FPVR072p/
SKRBZXEzRJdY0mpyqPHRqiWflHe1z0DLwSIvEH+CaiW1w2EHtPQXXSnVv5IZmssApUhYfyHDpB+O
nvZMem4dlQSC1wBpLIOkbVU/ad894pdlFr8UG/lpGLPCF65NaglMKLx4kfv2XygQ+ZFTdbITftL9
JcmdJ9cY/DEaeiFUqUCi7rAlZ9ZKNiMgxKyJNXuxcTuQZshaMXP4M0wtBAvSExRk6yXq7Zg9NtUN
8AHtmvA5oGgkKUfULIC5Txz98jIrxD3tI22w9t0LJ3WkcrU3I8/rft/3550520+MM1njPZQ2r1hu
0KXF42QDg6ikxzCMWmwo5FU3anSiMwoCsyzeuk9KymXia5QkM5JUlD29KAUysTiET2ndSL8ikdL/
Oqv1GX8hB9OvmfMmcZu5H2sqeozUdJyi+rRjyTyU/SmhT2cTrcgd/nnZvsObejTWKHaPbEGdPrUo
BzI6tPvzJv+jyqahLoPO7uluZfgwT0nRnqIopjyiFKbekbhJfFAgB9tJ0AjIODufjbRzvukY7gnZ
GzoqVQA6kKdkGJdfo8+e8EZOpCKzcZliOelxGArulDMMUlMpWGJ5yGkKApkd2ixhvma3MHslg9Wo
g+mqzD7JYQzN2BI8oEEs4uC+tTB4LL7HQJZMCTEAf0wLH/ZPtl9tLFNsIoEigPmbHjhMAL+HDxZj
02gNtyNMMI9R0TKS0o1CrNO7JrCABoRhyGv3YM1iSGNt+dNPq9aECd89+Y3xrwHeeANx3CCRFUfi
jguPTz4jLq+x1MIu+lpoMjgkHRpTbdN8OpIpc4pw/HmN6y57iZY2VZkpViOX5Yesw9y3MwHlZ703
poqsZpky+tJxOhqnxamu0/RXyo3f6+PgOs+NWQOA4geIhi4tGq2BH9C7YAydmyPDRy/K+dxTLAhV
8CYGkBPEmjW22Kd81SVBSBYixgtCQ14Hty0HpijAVEthkxojcttk5FZN1CAfj1JPPrPKEiactaTN
64lVrS98arjC0ERPW/eVA5ZjkpAo9nGpHil0WYJFlL3+DYKKhTWqT7GGDkaPW5MMrHfWn9nvrckd
TKWb5Ri0+RllyWjKHEllhj/C8mdgK3j4ve5i4UYn2atdtJCUk4cuygy6mbXDCdbP0jt6aMzIMXVq
vOQWFgRFDtDPWOBVdmLuGhHZGYuRi6eGeMvy0g52ggxRL2hfASK/JA5r8uWdyGiiq4ZB/VeHnUZA
gR5X0GWGDGBw5Pgc7CIWGxTJn0hOA/kscW1ZH3q81LD5Z5kj+emeLbUjhVUxliASmHKaTzokpoYo
1hGLQb6gBkdaSOa+hkj2EBgEJi2uCTZvMH5BjwEJAPdzbe5NgWw8GWPEQtdun90CMWfEO2S96CnH
g+5iNeCTUymTXAqrJQkp4DITsEgAJVx0PLr+hP0qC1ZokpBNtHmqNMbB2+j3mrojPZjWiZRtas6z
ZdIdEHhO+EaXgi0B4oC32DlhItNL3oxGKdsOuW6636ItS9ifmrwbAFoR8fk5Wsk7A72lWY4yFCLd
l1mS2kN1Scl4iJ/djX6Y+x7OzYBjwprDniY8ITMLtBbCaUGKQUgiNhjKORsgSUbqU5X+2bayfxFZ
IEpS94zhO/0zyjo5Y7HLZnSx3aRL2VReDnoMUe4J2IzfflzE4gziJXmeRixFJxU/mOK8S43qV06u
7Rl9u15i6ox1t+lcBWRyxrlsF2ZbkBmnnY5jktQMRHFPE2aWDULvaq/nXIggixGYdAewXOBnPZWu
xp8CkFVwxDWa9UvxLcY/vAkhT9b3O0P/Yjb7kO9LFNnm5DRiv2tlYzVzXVkPPc6u4RQ0/0vSGUj3
EFQtqlp72t3GFUaK11sbU38Zo8Nl4O4tlliMw0X3wCUg7zLu4TNeOwIYEiwOdiUv2rm5/5D7Mog+
eJdmWIqIdYzmCECDWbFcFRsdY9iVptIrNUl0W5fBzUOodS/peJX0FA/UT8xOwyOwYNAl6bOs13j+
ejB0Fi/ILNjD2Mylp1hlbakjHAVZoMt1DhMTD4lhY0QGNEP4b1h1Rok77hubx89KplhJ2JOMmDZz
hm6E2IOZoXZkBK0+ZisLlpSB9kE28DGnLE6eqDViPTAGMyvF11DF/M+eJrXAVduSFensTzDI4Wxn
U6KxHcgsI4zC/jYdx5ZsOtJYoATZu9WOfHOsTqk5D1xvwwqOBsnHYs8MPezdMkPJ9RhIbkur+orP
s0ElMrJYyhwCXkm1mkm8ZWtxp6kEa8k5ziA1peXfIwLcCIM+BnTtK4okucsUqMJ7U6ASlgZKK0ak
NGTjZYwwZZpCTrSUmowopk7IDzZJhq5KvqcP8ADsUcKOthB/oLs4b18A61NJz+YQYQWFwZlV+CwP
wSk1IMBKhD/YcaXU21pTujSBbC6njT2zB7lAatQh8cw7q4xlXzcrFizEFtXLqSldCnGYw7fsbBpZ
ZiagbD0tO+2MeD6peaCbltkgM4F+uWgHJw56S2Eushsy41kDrfjZgojFyx61UK5kV6ATcx2htQpP
CZ1ApeN8HtnU9NL6wenjTYXjEI50QUnXAaISojz4fIZoG5/lMkmSaGzkMUjh772xYDgmqGGE2j1i
xFlSve4tpXqyjVpRmvYUIBSCNA6SgcyYkMPHj4wMwYc9kkW6E4A5A5T5C8y5MCBFKmVDX8harvT3
rX2LmoQ2K4rtA0nyksxfUqDApJmIwp5bXLL/7jSzWv/ZW/8mBqejSQpTWIwbiFL4Sk7naFcZbaqd
PVsjmN0G1qMq/A1Qvb55XKQOU26jJtq/RfUElw/JJ1cCOhQT/bmfWnPGwD0jiK/qxLAfLcq5a9S8
Pd/z4nUP5d6crkQP8rg46xeSmz8gTkGlp46MNUGfAmOe8T/Ik3QM9qePdZ+DO2KyzGA0+pCzCUxd
NjHIebbBwR9Ag0NxvrDu789wLrSXJNLRqRC5oGp/Vh1vcXIo4Lgc6rApxk9amVxW34pTrVrtCy1p
CmSKuYXx26+FtJ+shDCR5ArIMJllArbuF7tacr/gnMsaJXI5qheoIMYpwf3aKguUAsNZDGt2YVmd
XtofONCm8AhREfS3eF1oj/7zrh2y5wYk6gIYP3ukrcCjjk6EKS8ud0hjExEHhZD55qFGtgaEVi/S
UH4h2TyNnJ+r2HVa79LRd0ppQZ+malf7Yp3XlfrwBQLQIwWXNhv7dmn5pUC9ZFBX8SoYsKYTkf8a
lxbJHj9q23zA2u41oEef2AZIU+aMUO9X6Nao4gbyl/NrqrG/DVNddxBjKp5vFoSWh+Da2ZXEZFE4
0XAnNypiXT/sv2JH2TDeJqiuSRAhvYQki/fVnOVGj1JMoVPd3BdIo37N6+dODoIIHmbfqt8o1fbb
xS8dtsy/IpWK1HXbtKsmw9y8XoLnplelJ3fvdO38neCMrtJ0x2fg3lAk01KGPitbhxYy5XfOgNi4
QL3LvgXTb3TxjpXlXz3ZRfBcXs1zB55nGmVDY7ZW72569Hwqy1/Rqv/CC/kyZA58+2S7vGiCUl6X
rvCfk3c1wFfZzMt0Sn6PGhDYNNr0rMnTloAKZTKjb/QYoGeWUWeX9qE2a9Gpx7+1ykQej4NddOB1
7JLk0ym04LfAhyI1iNj6za//SNQgibymdvBoR6okP2owXqq721ub+G+RGP84N7oFEM0UqZ8lf/nF
ZjPzLxTxXOdMc2VM3niDK1OJeFMOD44B+d7lo0WVTQ0jmMx8lB7ZYmAi1HwqF57UehbilxKmmLzp
x4S8wlL4wirCpaaHjUfqeX3fhBOjcLXIlWUObpc2lyhGy/MIMd62Kcbbtu9BvTPr1CRhXs6BYr0J
YxEg9YaWYmyxDgXB7t65rihK8D9NSqETKgVpebo5QMwtBpITKWEkHMHRCWq8dR8PiGcMxINFct1L
YivU9rGXUJV1BOb6A30XCD5zvzF0aXPFUBR1p7MNV3vPd03oU57EbSB0LrYgJcqRb9k7AdhQL/s2
SvSgoYiIEu5G+lW37yxiODMh1tLCUT6Mgi4K7B9wZRRVPGNtj39VQgTj3K0JQzw9PE0S6uh1vxvJ
gNMLnhC0uICoIqGwTUCKOwnlDSLQClgrdL1rku1EeBv0hbrxt0EG8bQSXP3fy62ScAVWCy18uTDY
vDaietlX7NOcsrDCIhcSiqbaYH44B1AHSujpEFbcmpBAVCj6IcKDGJbdxw2WYhuhX1zO6mQeU/rz
9vetcg9WnYOxG1Xp7Flh/9CYQgpDG5vXziTV6lkn870YwYEgFT5SyhNF9UZtAHcJ+YeUrI4OOfuy
yKqK6AdCQ/HoSBpQj2qjT4thZQEel9Z9Zl8hEaEuxNyDNXbyvZf3YH8k3eIxyQe7gotMsKtHFVZK
uwgXU/+ZlKcUe1PF8Flce+WveQ4+hN2Uo4OirXnX+JpASHSiAO7mkF96jgp0p2N/hpAKMk2VeBSa
7/V3yBIlqR2xIXGSAoivwTqHwmtBCAJ1ZzMUuQC9VbbRXFQAkMwBD+TWpjDg6l+/GEy1p8Eg4s41
X2TIuoebc7vbFRbTnFoNAgPEsFQOxF7GtnWA2o2EuIZ7WWxILQ7qlNP7LxiMiV3QKM3doFywA3sl
kPTgUzJP6ni7o27GxbjAc/Mp6GjQW8O8jZ51E3aqSv/ZefukbuYnx0FVZHQHFFO16jT6cPwRFF4/
SO/vgmO8/W3Fzq9L4ztFPXTZGtfCz2L9i8s147516Ll4TrYTJufSvtBNYfi7eYWg6NauFjx5asji
l+jxQd3co4y58p5zbgrSB9c0D4+NX3wcLw86PWq0mcRHuIezQ0yFp+T5Zz/u5kGlKPbRYytBRAx6
RRXgvGCfsm45SnSZU9jfwEL71L+88IkeVp0qvIQZbvSR0Fnvm+fY67w6pZ39H7465SU7OC0IRx5X
l6mQLGbaLIS7uNb/0H6gDKt51a0snvaVjSMXop751qnSOYXeKe1G/691QcuTXdcpU/AHzsP/ZOXV
xtc5pcUUbykr7tUq0gH02t5T7HAAxFiAZTwX3ydJYvdJeVn1PqPS6DOqWkUIpJPi5M6av+HPlO0d
ROLrKlYYBcAnm/SRG8QGo5uXHxbG3D+rJuc1+qdm/mNfVnAK7AfQ5sO7WVNF0e1lX97GJvmuG58u
FFvFXonQsUvO42XBnneiFo2mmI2bd2+zMmbW72FXOpR4N5r1+W1UXB/AhZsUc5Mq3T89nS+IVA/l
iEK+Mt80DpzA4Bkx7NcpRP9b8tK+9hEQhYEmIEJm5eoHyVhYvdCmxaFW5ftwSXSlY0eNVEYDGpo3
6XeTevdaMTfu3aFm5Jj8BZSS7M7mL6EqBvCA7hY/bGcMEFigYuYf6SpV7WvwCe9Bjf5Y4bZdnLLf
0PAQLpuSibVD5S3u1oM8ShNtcQtZ1NCf2vcgRxnoRfCN/auoTqhB69FhUWV6ndeKsvjq6MzarClL
tVyjPeHpC1yjB0GB7ki1tb5z9Wwm0W4HQS+pt+QaWHDinY1edV0cQhjXGF97UMcMURo0Zc83zO/b
+MbH0TH8DOpTbECs1Qm7y9+d9E+rBqegUR3QauS4KE++nWP3AYMWcZ9xvuwUO9DV3Chyx7id7lqD
QwQ6CGfNFSLcqoUiPq9fZDScHDiW0QPwk112dEuCIhHzpGbT7hB+A2KhWyjjMNIIL/SrbBHUYpLr
6mFekByFdz36kAnWPlQMMsZLzT0c1uTu/9nawUHySqkHIW8Cv4xZocpnb+E64vYpbJmAT0w3TZCj
B2lMQhn/PO4Sy4wcAiGTwiZZU6kjRZUisQYq+VQnYR3bikPgYOBD9KhNNr6pGyHIOfM/QhiHrb0S
hsDnFB4Rfstd6CUvlZ2xKT9JwQXFT8Cr5BOCdymSAvqjqD1JLDhPJ6J2LlRoxuTtKDMSr3y1ejXx
chUZIhmQfGNv5pApmaIOuFlK4ivQFgLyORJRlDT2L3FMHqiST4RYNeC8nipGo60XN10OZkB4kWgm
PwCHgAlPKdjHreyRKm5RaQqmTo4cf5LziDMW1E2w7zecrUL/FLTRRq4/giDwtBpnhQQTMA2hkDdH
W31qMhtLZItBw8jmhFiW4GzZ8CRKHxGeKPwyQy6FXVINC7CoZBbgfDMhXshPmRMbxD0iotz0GMhk
60HYSgEOG2I6F2GGjhFBJGbRFq4BHnuwAaUECqGL+RTVFSxTXFbBGXipoAySgRLACIEvUHKctTSU
lgF8SucRWi6hUWYI4eKbyN1J8wBlRoNXgNyR2bJbJKZFixKUEPWogzNBfRlM1FdHh1ETOInQ8d72
Jy3mt9WaELrtr5Wr1T9YfTzTo1nxjuaatyD5Z/SFSfGUVHYylnqBQ5AE0lvi9D+xU+QNZ6lgmk2C
GWBCKT4ABg1Wm7eTAvAE2i9NL1GqCQRIzsFos5Xj7hL5I0ISK5+x92euca8/Tho9InoFDMXuzwUp
oXKXsSYYLFhY4ZqISxx8XS2P1qTf5/c1+QoyyBETASRM/pQgj+5HISVuBWBNUyXkX5C0ABUhHrr/
fUsdLoUOs31hRhh5NzMPhVZkznYGdY57WewG6LFPTl8H8p4qRE7cgFYhwBPX4fYYY6AbnoV7zhYn
GGY4SNKpjlakrY0YfHcUdbtRBLLbEOw2jk9BXBEqBExJ3EqHkjZx95GZ8XJmM1AMW8VaBstedneS
e9I+lS+gJAwOBqQcL8EsGaS8+e+SkbcitRD9g0JAoMAVCbjObCYWzC4FywQJseLwlTwGkCXIHPKg
2cqqu+Ac/BV4jxlaksRAR8d7kJ5g60oAAoGerDwej/4kBIF5JGmZRIGyNo+mMJWWooaTj4JjK21H
Cc+KO2SKUQnogoEeLX0XAKqEOvFoCAtSCrMuQBhfSDjgvAZ6PA6n5FSwlhkCkL0U11yhnQBDH81d
OyLjkpvifeX7CqCvEmMiYzL+eGU01KlZ5XtRUJku8rMennIB6DKBuqIHFDF8haekK7UIpTHlHgjF
UJhYWodDpUGAGFAQBSPRpxK0RJZlMo6XkmBipsSOn6nc4Zg5+Z7CPsLw/k/MUkR/zdpGTwoowSTM
oql6MoeTk4TfFKApXa6YAk+1I2lQIXY9GR43jyClkmkIIdhfALhq+0GCSLoLEODJdCh81eyFUJyg
RlUtoNslqY/js0elEMS6AuAj07QCJS6FJEvTpSo2Wwm6cYk2sJJGhjHSDUj89cBHMkRZiByA6CDO
YaiEbDDJRKtJIWlFVF6Yl+h6PiLVId2C4mi0MkUjNSw0TqCjBpPkFj6oASBV3AgfXR6d6wrdoylm
QBtdflMkBFWeSJQUpgRCJEFWm3HRTCPN6AAehEjfEuFvo02ksblNNiNsWaJHWkf6POkggKpag1l0
jsO41Wm75KTxMC1SdnI9jW4uy8DRTwT1FI7+DyHUcOul/UOB4+zZJVW6pHDmMJ1Gsv5ZLBoK3be+
H4ipjadfqQEOFubvpKJGnmh6JIP7sAAeOLmWZzrGJLhoVQ0KoIgSDuVMZoEMnUTrB7feiNisf6TN
pHMTj9PRkprPVL3iUmQuW4Q8SlpVb4KmSjzSGQmKcppEV/nwLzZMG/x+EHk73SG4Kn/WvUvwUN2E
uIGG2TnG2kjZs5UvjJZDu57YDphtEO6ZyY4Eymb3iHuyMaS6XzlQdFmQNCqkpnweT8EiLTirQlyJ
PCQNFp1diFZIt7TRCYrrAOn/g9ElRkxmpsZyT2byP0mO0ZCp6kTXpWEnDaIWDb8jHKjPvWI9WSgy
02xCkKnDYAy0vkl+THRPUkN3jWstgAnZEmAelsilVUwNbaQlqxtCAeIEOwFihyrHiGXjfnyda1LB
b8L27FajwxpS7x21gUBGyzqAKERZyGwMilFt354SKAhXYc8Z/2BUX/0onEWfzCkpeixumBLTwqCw
+FBQiY0FlVssMm6jjLGzxgGCExxztt5+YqEsaNMc5xBYPNY5dudl8pz+Wjh+tcVs2nBKo18rR5ed
yhiUEhct3pEv9oyrVJlNqM4NZh7UBCCFxTW5/6tjq/xVLSbVGDmIVO4GHhNs7hX+TlT+a+FJQ1jF
nT8hgRo3kgKcfTCkb6iVxIEE+cp9rU1vBuuZd+AKSXlNr1Agt01c6uODnMT6+xmc478BbRR6LziC
l6/JKYKH6jTNxfVuyWqEBPoF23SSMwhdKXo6r9GPrhnX6DyEymx0Gp7a19Wxf+01RnW/DKISVqId
ZYL0hxu+/Bvc+Wi684gkOjixckatBcWRe+0Q73Yq0MOTqO1/vGsv14b+mwuCrxmEu036cToLsqDb
u94OZuwLZQjwJHRqwY9MCeIS7ru9acMm6rz83XA2IPs+byyooKTzedmudnbzmpODE//dprdewRUa
9loUKMB4NMkCgt+sMtq5pVadvI06RRXvORX9w1/v6VBzSvZBw1SNOl18/F2bfg3NWcHIBz8/1977
5earXXNPDtXnrSpNpbCh4VRERNvFkDSPcvczz3XoFOS+3F33PT5GL39vN9oNt+rUzF/QWJ+6v/mW
dsavdb5PO3n72Sosr8Gr813kopr7GB26l+jYe3WO0xtNcD/t4ujP3Fjb1cZpYFQoP6raOfKO3BMQ
axNcghgwXfJKdpEC/YL94/W1stfHzlunrn6myjR9fZ2aW3M/6/38S3Ep7rVb6ZV43UhZly+88Rgu
62Kf90Zu9V3+NXNxbg5HanAJGghgQAEAQ7dzqVIafOFZGFxGNRtmZcqTCBgRujuYI4KK3QWlBdQ+
LdxJq6XMtZ2vINMJ7PBESNWtWsQgE/7DPHs19SZZv0ejpVStDGRcrXKUHWQ1UgcqqCALXFY6SnOs
Mj9VaqVeVIRBVnmzu4Q0XyYQxsZTMQKEba78qQWuE9lzk7M3M2qu3YGmw/TBds29MSRdVPpYeykx
dPJEC+aM5sBfa1Iw8zCzUrR29eDENi9YoRtzgiG6n8NPSXlZgSIzWO4okGvphxGXAvkxAVBak489
geqAw/mHdnlk7kE9ggmbfpBPjHR/FFhQQvEyqsSUD2aJ3BHVve3BkhjV7BEZunYOK6vb5bMmYBWH
Pq3RyB3tTHfxdHTJ1gPSzlHV6Py4vUkdX2PFziPDL4q6dW6b1NiDA58j1TE7B/bKNv44O8/WGLZa
H1OWdavTms+pSeb1RhaYOPyctKCDTlwwZ1zsir2o02ibO6xakGzajL3NDHRVK3gAvXs1Ve6R62yt
VwBr8Ct4URP9aVIX7RPvoRkmZJJ9DFEfbgr+/wU7VARj6ex6dAKjtdDM49PNX5OkH4dmNhQtgzCv
zlS/kc/BO6j9mY/tkdllG+yyrJzuYDLrN3txp2JOxXZy8mSekmfRRRggejJKbjrcd0brbp14ZBFW
ICULCJsox6t0silgJug4Zj/UfLCHww1jQzpfKpuEKzEuLvLj4/xvfvYabmlNAe9YK+nF4Bd8mJZq
vYP3sEUvWvKfsIe+W0+vBN1RCYFCMzhPXjf7YdPGGXYkMa5e7CfUQn90CPtr5r1LUOTrEqDO2rNB
cVKePPfWFxbHaDPcDR+j6gRAip4hjOXqk/x4MY731X2FZislpaT+bpYSeQOHqaoclbFJjE3/PGFf
oNJMhXcV9PB2QTEfJHLwi1zCUvAXHp3SA3CW2GP73i5RNqiKNA5zn2mx3pt/AcmacELQ+gmePEhH
0I/0dgbRrxD33jTJzm0WmLS02Cb8Nc/w6c08ihXTlBrEt9MZDucP82yd1JmWFmQAViip++BF9/IC
/LFQHTt15+VCb0Ah18k5TmmK636bX7Joa11wMAT2bFXSM2ztnQNo7GxtKLhMAFazSC/IYEgbKf/S
hiPIvTrbZoMmOg1aPptVRyeno5IDkbirWrGt/RjeaP+tCz3cs/PH32AkcE3ehJh379PdmzssmSXu
lJ481qfNl/v1jvCuFubFVLmW4dGVAHz5Qg3wNZl8Lbjx/ztuG1CbbBb+e4lS99oq+FIlel09yAVQ
LqxNpb0u13tMN/g0KCjJOcr+V/qr6kPqvBTtJzilACaFYorFZAUsSh9QHrTS95RQoHi/YsGKBP+B
yik6XPZlGy/7w2EH3VDBHaYMFxZf7uNjQ37VhfzAKKX3JcWnezuiSd60PYdGF2nd4UG4P0DQik17
QBY/Khf9pMWfKWGRI6qsVetRWSJcwp6sl4Qfcd77qMBWSzrmbqEgRwtdDmIx9ObVq/nQFu+WxwgT
BmpeaKn4Ql3CUrwNNNrboLHaQh3zs4njuR914WTsnwO+PIJw/p1TVPw77ZXYSWEyfkHZ7knNV8yv
VzR2cC+Zlfhh1h0K7Jl+2sEhLeyVSE6WjyIX6mJq/4Rtg1JCyRIkV8y81u286HTmNHvyJyxsqWzp
BCjIUSqod+ditNhedm51QMYEml6l1yj1hShypItOwF5ZvaI8yazg7oQ2dyPxt6U1digt827pi+JW
2C4oCz54Wcld99LsoqVK5MKUjV8v08iwKbC3ffx/yoltG7rhM2Q5Ow7TRqM6bH2VnadXHW8ozWaY
isaMDofdR+dmzOE//nLVU+thHNef3q/GXlw/934U3xqNIU3iYoIyYNmPq/V6jS5Q2s0uZrVHrBu6
HLo3SS/Q9dE9EVyks4/16NLzmzJJhTUPFKpfwWKVlLNaVa0VJdk0bMCWB6bEN5TfIg+gTL3MoUOp
AaVfkldC6HyXz0/lHKXE8tvkF8hXJXUUzE95IviQNFjsfcgkBCbD0Sn3VIuvkq0PbusHkO5J+RlF
/eSi0uCK/IRdZ0f/dbr3pdWrVUCnrNIyS6HJu3kis0WX6CGfrlJxVnKEW6hoj++cQxGWa6xzCnTM
cGMlXmZXyG76SuI8SAIJGMcuLaGIdH7ogN7cVekkY9Pj89CBt/c8Lzhwscltu8anWHUWqnURTLmz
cui3HmUhoDhyHlO0NMHv1aeVEYdjB+UgMJrqDATgajzO8xm5/GQfgpzodjNI4eJotC/O1VfirBKw
EoEu/+cyyq0tmnVfDrBy2jP8ItcXKCVVIadKUMOgSz0JhoSc6XGaf4sjtgEF0AzrA4AwOrMuK3ft
3b44J19Aq37PhOA8JDMa9Bcw31fOTCnA16Sq6Go6CW66CrEyX0/fOVuSqMRKCWv6N+Ed8IyEnvMu
JEE8GOfuJX+OCpNUIyG0SCCFMtt+Bs3tjT+SvHQzOt+GFcg2LhMJzfPHJkycFLVLPosrK+8ylyZq
uJk++pn5MS2A4kssAgNMIm3+aCdvBHa4ciKsKVk4EYjXJYDSqKmiVxez7EYlLFJp5Nr6aZTaaLoc
nox3gB2r4op5QfpfX+JhL7I+NxifBZvViDbGWMT4gkWBREfYLDHfz1YjpmWTyV9FqoBCPRo2dh76
hZ91ls5QZv7esH02nI50T2vytAgipLaoDtE93OxRekjewSx8W3BD6F433gvmdvSUbns0mbQuho8d
jD3I9WTPSl1j1XK0FArZOCaDgNVnovd3MraVCEYDHVK/hBs2HHwGBE3f/5ViKLYh2gJhizNK+IQz
Mnt8QvBVmr+UJaRvgCOVmPRnQXdFbzTN6clXBq9eGdSWZdxmS1P5a/wFMI7PEEK5KjTEqZVrRkIv
2YyqppcQ6iVMKiE6IGgrS5BPJJ0HVBLlHolA2n+pDFLM+Cn/apnfi7slY+2B1ECTjyE5WhQ9KFMC
WYajkXbSD2q7iDH3QZnKqpRG/2vWW7QK4HX93x0jsyNlJ7KtcnWIeOkjra0OYxFBgMWxnZcAGH/2
kDZxqSG+XP/h0/U7nbqciPmw/232SYzzffkgVWNCRRC1fROBu5HLfxOlAEMDx4sj9Q97/nCI8UWF
nxbh2fwkRKWa1yFWdYjFbVGP7Wgi6d8y64ImtzNeCTFwaGs/4KDdmpegLj+Yd9LyTyGiNJegPzCM
E+c2SXSoBSJV+Fja9Lott+VOjInd6XQk3vOCPaw3ib5bJXsf3Awq9fC6UsnnMUajUZcRF5cGh2Ox
j/BjJH91Y05sk8chHmlCPdaGvjXdpb9GvgnZNYO219qRbU7jDUZzwuKmcUFmrGsHpAuFg8XDRRZ5
SOZmzjkNbuvsNfdpbQEXtDdLUsKQyoNMYKj0RzZE7VhqHihiVyE7HCvkRHa5Nc4nj1CnBzjiS962
yE+4lS/ent6uOlrjkOakqkY2FuwsIlbB+RWrgVbC3eXCgVjDs4nZ2NjLzMCWNEv6iKXOH4QCiUwq
jXzGGjLDxZFJkSk4DbySjTV0YlQgC54rqJpM8o2ORUnq95w8NoTzbnH3xOKNs6cRkwzplVk1kluZ
InXcYloVY8SMZMxwhHwfvdL5gA7MyPnz+aOTjbBsRZr14fPIYoTQyP7YHZuOWanlnA4RMyWbCs+6
7JC6N8hU39UhUyf9mMzszBTVCTIFqRHVX/MaY77vMdfksd7MIYpy3mIwSZAyie/oKaSt37hW2UtG
q9ywZ2rKypyVT3/FJoR3Iz2b5m0yqbk83A/XXPGhFSCC8UCtLzTJNbfztSYTlL8JgIN1RAJ0Eq7k
gdNGlpceVlddYOktXM4gkdABK7SkVo1wipdx6VfVi+8y+FsWnOfdWBRok2vcnZlTa0tp6KUpIEg+
gHnsS5oom9TD3s9l1b0dPEWs5hcqV/O7gHXhzsMdY/mPmadZdNTNQ/6HziLXXSpJqkjEMWUm9dLc
uMXlBW76oidndzuSCq/Rf5qmPPb1v7vI1s2G9iRFRFo+1cGqjr7GOYQPF/Dg3L9BsIGzpG0zlewZ
m+h8Lsv5j+bSwp5oTMY6l7fE0c7BoSnxgD4hvF9mRWjZaDLubENP5rYrYXlb+0gP8AOdwqsaQmBs
XqIibp5mqsjJ0Izmd/Bxi+mNCbOQGsh5YDZNinTmvrZHsLcBymTytiSs6ZJHQrQStBYSWUEKfp3a
s7Q6YYCdIfvgja0lvFl/5cUuwsfTMh1yVB34IQPVTe9s7U7a2tBykU6K9kyD/1cTEvlPUHyTVmLm
hvAe/9z3+Dazt0+n1LDqTxCNE5jlC063TbuOcixrQWnlaAwlknnr3IX3nvvWJqPv8r00k3e2j4td
7N9BCOR6aQ1rB5bztXMbtnA2WjF4egG2CH/B3wY2XqHg3Svdps/uD0AF3gY+mScJ+r/DMshMsNnd
KcMtl4IQCFbmgGhP0peESsKVc3+YG7KbKv7Zk99Wp2W4DJmGq6GWZuABWlRea4a1T1GMXUVFz7Gu
ZGTIl/n4I1zAC9qH5z/znDrw6v1sjBZQwZZwrPwyx0pTyVeaWgGtEaOsYjp2e+BiBWW0W1/6goNk
W6yIPK54+PTBxVrCtgUkxWZlzwZv4nH8SLcNb5uISsn40q/3P7wQSICVxZLHi1oAvfINP24xeqdw
WmNKNx/dr+zEi3HsSE6Pkb5rn5Fm+UdwJTxJilWaQd4x3YDSnf/drZE29J7U7I272AHb3R050Duv
5Erx1tLv4qcCRkwtQg2lZp8sQfiz4IJA4DI/RC4R1rAjvgoqklhMLsg2qQeiIaPprj0b5kgB/Lpf
lx7d1AUUlqoREF7wJk+CFGX3RVykTCQ7y2CQi6STyfBX6wlFVz/Q+rxwnsTcodCm0kfkb73TugJF
VRSuI4RUo56dSlaFdYgFK/inj/7/EjR5NHx0by6p9OAwUus4QpkAQXZP+vH8P0Sd13bqzBKEn4i1
yIJbBQQCBIhkfMMCY0DknJ7+fDWz/Z8tw7YJiqPp7urq6gBOgDoNlMjaVluZFjWIgB2gyCTL7/XS
5NrchOhFVMVGrYmT6nT1lzauLyh0V5Gw0oho4aDBLGH+tmrK3vxiU5y2KHBPIW2DDJ4qalRsMlD8
0mnYgKhKeaUkRKTCQljGMqeeQw6AdQb0ignYOEQtikhvrfJjCMMZ7b4VLdtDWr+/kCBdryI4s+MH
rTnQTC8wTVUXKNGHF1jIhLwBGaTDQ7Ermb5NA+HS68qd0vyDvkvBBmFH9M5pWwYdvhCsW/l2gVRU
9IHxXv1C5DxF9x69xM7lhkQR6TF6a6LctEZ820fPMj01IYQ7CCji49Kz9etN1huZ6hOEeE4UXXMu
P4hjO5RTQSr7hmx5X9psKW6x6oL8udxjPZgX8RK5zchBkmQjp0b6U2oHenoGKTBivogwaA0q27qF
WgPsQxjxhS/E9UZ46YR3umMJE+3CfBl2f6wCk8hQPJq72pY0si5Djin37CGBhb+l2M7kIV12RmQp
3e5Emm0qRygX0xytKd2iKsjFgT2RFsCgFfHtfqvBbxcbTnMpsCr8GBwjfCFRsLRm1qirJyqAkv86
0E8LZTGNXy2KgB3S5DlSiqp51Z1HlBKd7KRzILrQ9s8G15DjgWuGmyRnTJVJijv+og0HKnMei6Hb
ArXKUQVVEt1nks9SwF+BJJD15vZoKZ7WXtkMqCp/lN/W/pETh1/H7X3nBiz1H0Z3i1Ukgvlguod3
YBG6AgCbiKkkOYwClaSW861BK1BFfWnQlh3oXcEqtF9Ftw2DRy0q6WlkmBoAyBT08Nf+35Lh9zTa
9B/0VySDWqGPQH1dbLwn98lu/BjnmJfootUslmngFKyuQaa9hgRXu5EJmbYeTSsHJ6qHYi272Cni
5dvzYNEfvWbPUVZMMGEZOmaIXzbrrjOmMyhWgS7SmYomeI/AMqJfCOmQBNdjoHUIAbF3Z9ZU19tv
6hyeiRQ1hoRni7DHqObQaWdkrLcuAcRXoke50zaTTC45ISiGBYt7RBBE4tRc7WIfaB4CarHkvfaN
tL0rEgg/AW5KXhHQCc8GNTWah0y/S6uATh25n0u1877QHyC8Nc6z3eLRvXSuv48sKle7+X0yRfz8
6n3qAPMIsCPWjf6eg3xbGwY29cAFkHXJ9BFDI/pHkZu5OpmALjVgGvWXoyal2+/DoUf5yQqt6gAx
5TRyMNKmNQSJ3mpMLpQOwKn7htU4OzL1EF2cu7vUWy1K1Iq4JSUpUPeMn61qRH8GIPB3n3bffcHh
269X+CJz+Qhzw0d4CM7gp8Lo7zSiE+papT/aLtkPHiNa6I52szzkXUC9T5cMSUzbOG4wOsN/Zek+
RgfZhuONFarhHShGFdmQ3pn1LbQ3oHwUTzL+KTyFB9yuYNtXG7wLOIjcv4u3ibLNQ/tEwlWv6VV9
We6fRPlIvAu2GAJoG//jFfylNx+BUNE9C88NErWNzzLTexFwK8jIcRZewXGQr739K6KZ1v8CryF0
asgZlxdkQxpFJU74rsklJ08a3eFQdB/1S/+e5MvwoMnS17hX6Hjr0OKU+YW6IsYzADReC2w8PAKa
nMIwBiHpcJI4J9uzeyN2DiHsIrKz7eY+dLiFrEcm7R1+ZU/D0xlnmgGyp97nAMU+QOZ8M34lhXbJ
oR2qf7u0zvQFbbG6y/IRVGnN0kP8uDclk8jUlK7QLe9nbrU88Bj5hDa9QjoEjzv/tqk73g1KKN0N
UbzFWCIpH5U7pbAAezO8BevZevYEhlcsletdCBDuNfv/iYDhLCfUQ4gYBwoaBYnetJ22T/Nbs7Rn
yGWfKNFUAMkQsMRFLfuFpDJQxsDxKi0FHQpLyniEn6jaPgJPdkq9FwqjQr5bpDV1qnV11smGjIDN
o+TwjhVhKmTVUsUhlVNq4x4a5d0olwhLUTXMp7iUVdIETnjkgjthISpEe7IBpShfq4b0mEVfWQNI
AcqFaNIulzYVGL7GIL10aoeQtNJ3av7fDZFFD6FpTta/xhPBD5nukdubBsrAr4eo97bFGZZewDpQ
7uDtDinDBuGgJxoubgVQQMHx3c/0NnIeIXPzh3IhAowKoe4bXH0btim4K/fLkAEe0SMqgC/ZnO1y
SHBDi2V8Q0YwJg44AcPT7Sp21KJczdOfdqo9mtHgvGdNTHgbVUOdu3uLNi+zJ88a948AyI8OrFWC
C7CxDyopqu3E0lLbRLED7XHhxMBTQe0MPv00PhME/RyX6Wa8Fuau6q0dmpHShrS20/p/Auo1DVu3
UhO8pmC7/JvK2ZiR/QsqXeKXIWqv9L5i68UJvU0JVCrES+nvFDFUfkOexeaDz2FOKUdUi+WZ0WUZ
fcxn4tS2iC5SNIRxQ414L0WgffxolZf32Qal582C9qy0zisR4pGzIBUEJp73K1fM5PoRwpbh6CA3
R9vlpkXRYv1JJRU1WiHd0+rn+rlZaJRYrnU9q55RzxLtom6mVobve/IzOLRZOjgU+rcaTT62Y2pm
Pv0L3dXa96habVeosXrVNo1spFZD5A/JIdxJ1GU6cr6RkMbreNTyIVrz4QX3u9C/0poFpxYJd3re
XcNPx8ku8+e5JOaeZQQ6/Q8NHrbLzHq4oSC0diQDdg2nlA039zCpjnVnIJ9aqjl3d8m/Bd41jUfe
Pdhhx/oCnWGiBA3WLJMwWKJca5V8rUgzoq1cS2dSaECzvi9h4tMX3h3FX1pgwLG8jWckPwKHDFx3
q8jGwC03xlyW1poam6BSvzhHTKAGPhXBQZZ0DZ3dEk3xrrHinCxeqwqKYDaZtizkCF4PpCLYC3MF
QYcOHETbis8F287xbOQXUUd9DMrfyJXXqH5rKUxRbobp7EdKJMrWKEMkfraORBztT//08w6rdTKo
FSjaG1r40WK2W2JxWO71YqF+qwQUrTA3lKu1PNCnSQZqxpgpn8aTQHulqQU+KogXLXmC4QG4ANQc
lrwhVipryBVCRcTXAbscyl4pfHH8ZdVfwuEJtp117xC+50r9HoYrIk1ZMzqWMcWAHCROo9pwWMoB
tLpNa7uUO8ghc3HKwRo2NsU8ccnP1C5ki8tDOka17mSJN7yuYKr0r0JcdXuobYeZ/uuLNn//EmNK
jVl9WCEb8pDAkI0QNDg6YFtt1zdyw6CRK5wg4OGw2FiFpeA+Kfp05/DoE4UlCDYQfoB8AbEUA2M6
LaqV+d7YuPhMCC6aCKqdsFrw9M88c/GFfXI5Yf38CaoS4Po0CpBqTX6kakB2jAdsZOmeXGdvSLoi
5FNWBWVLt4+93KohgJ5PhltBH/nAGyODrhr8cSEUpuj+7jHse3sYgTAUR7zQI4oVZZzGGJHUlTZU
VZFub+WQ6ds3bVm9BPsuGk1GxIpxxWZIPcKJV9ikotRcDUaq/FPrZ9rsZlXJLUapYFfiBbihdFi2
f5H8MjGR0uMN8GargjEf6JzorCjoyvkPMlFcDRAPc4J0krQotTZPcWbnUFgVmgnMUjjEDcJvW8Vr
G/Je3HgvUzWSiHKFfW6LDfObEu9A9kc9JwGph0rJWixCnJCvf4mgCsIt8Iv3iZuKTMnVWEDXxk9a
s3EYEk5hcdDSKk+qiTQllG9ozQLsP34wVFwu5qAB11W7AwrNPvZQZfn9bSRkfnC62cHBBnGUhIxi
2PiBGQY3J5l/FxtRlHehVQ2zfjybKOeeTs54lMBE3Flgse8aYFMwmTA4ADn5/eUBS6uYgsy8PvKb
YCs4OFQbk7GIBkBORZccBNtiL+Nh/xTnAlBFkgm1yRSaYLF7f9AN8nrmQN5gS8kDBVq6v3ISjqo8
kd9tbgheovUPAQBvhMp4yVBakIkTZbRt2fILWkmGZilMUloBqPQWE62dkMsiYFjIN/gmXII/76QU
6viUXtQiXtKOaJLAwwYcRgscfCrFl5MkAXxJtVnzf0/1H11Y7RO2U7sypa5BermMD36g35jb60op
3TnSNA1Np3YN6SSCAaVw9+DT78apwwuS/+xQAFX3llPjUMsUpH52Tu8q8FzjzcjjzrqP9haHaRPl
AfXEu9E8NWUSpYMp09HZqOFfsG66Z1RSQqdW7hJJFUkY1qbxdbsqYlWOWbonB4q/DFdZhS13aPt6
PgZCmURsXLf12PDblCIZZ1FqCC6ScMj2Si7IoW6mnFgwSApxgqP21PdfEMEYUU6BpA2FIZKmfvK1
qeyh7FuX6vTjaM05JjyBQ62KGf6bK74UJqDoWzzsB6aOhgtEnNAgugeKRjT3wFgGB5GLQ2kV9AIB
I6MeRVN9atpKcLjxgyYbYs7h+pf9x8JMA+SxFzZY2bXZnTFVP5xdQ8Xrq/04f0E6TGt9CnLqyosR
Hy35UA9L0ePlXur3Fj3AtNUt5sfJNPb0cAS6vIQrhiJ83lV0vGJdXgeV2wPKPDjNAHPckw9kApIr
gd1lQIug861Gl4tKtnGgSNbj/XW3OI3LNA1/JAhYN5+zzUSxNXOOmX2cMXj3nEWghzJWmncEhPDC
xp9OuNcjIeHMOC+3OKkGZE7pqBrD+CBTdvbh5JFqLsGUUTx9i9DfIzdo5xvNV1qdBXwo+zazHlrN
xOhG09IWBFiISpdmAJwqbh7zU6KvMpUm61oClx/lRG9XGygJCXKhhGRIHXUD8BDPZ6QaKPSfRO6R
oRXLk8Eh6/CoIVRFhc+xXhowZjR8qLvp0Y/P7+tjWkp+PsYDpu2tfL4zZ7V2xAV8h7svtb+81XK4
SeLaXwOZB4mxwR4fCTfdxg6DRWUOxzogJzx8YU+qodIiBFSi9FS1h3yD9wWaCgWS2yxkxF6Jf0g4
59uk2iHV2fP2MXgYE3ZP97sQSlO6YLJ9TcFUIkLoS5LBlu6YXWQ3tGk9AFADsNb6LjwwTAWyVv0D
ruGG2HvL8578zQuK3PXgKpWT4iLqkaE0ckXn71WHscOo5FvX8TTurWpyI0ViqQLirnjscEElusVP
XhH/30LiNsi7labJ7IS3UFm9feckSpabr28ibV5b6qHTx8lnB2HGhbqfuSzNVW2Z2ai7HhMVHpfs
Bbwx4hrxG+i7Rf4KL03emW4tAw1szASsnIv8shS2tDy0LM8meWuSg2J68U35dPLxFLvdaa9OY61g
WK4jSkKKF+duUyc95pM7pOLc8P3esNXg3AYz0uxYLPF8lR2YYIV42eb3lBxQyGtSIdEWnlaOTICS
rsrgiaWBm+QCjwCOZFvaBQJIMBODkZDu14HrQfafGXvBz0JouNzEHDN4405VB+hse9GPhhz7UAcN
AcAS2uD6c443brkpUgEyFwAsB+4FNsGWWCv8SrcPPVfyuZdQj4t37DxJYJJpY2E4rANdXaKaf6O3
5JcDjf5H7YkQajZCoYA74IUKjfyzNKFAGEhSc6bGskazfKQpwCztCygKbmzronWQblcM8IyFFVo0
ULOs1rFBORT5QBNOyter/mQ9gZlC9uQUIhXCtK3F4vZMUyoIAa7WjC00kHxHqHIV5mylCAoU1m8k
8MGtJzELG9Os6RpTpNSJXjflapySfGFWz3SuI23pDQJtl3kGeG4wvyFZPH815nMa0vHOPUa3ERcV
7wzfVZ88dHmFqjWbuCHTQM5YrwPrI3KOuygomLCag4Zipjt8ThNLVkAlHsVw5sC0Oh5CyqW+bKTS
BqQd/0tlzucqjFNBkOqisEYqOTu1pCv6DGgnaM66YOB9QlEr6v38qp3Qjs6ZOKfMlHgLnTllevBi
VGWLk52yARw1SBBCkwFi5SB2OuRoZHY5jVqFiL7zweAXLeDvYiTjrpDw79qpDhijM2LeXTRJK6xO
zVeCXAiYunh4tvrLYgJyaR8NEurK811DJQWOXvILQtmoMs0j+8U8z27qzLAn8ii1POoV9lGJf4UP
shmiSzDJ4ZhhBY2ZGhR849wyCYYJ3CO+TMPGmrqxi8EiJ8+EoG3ab7Ai016CYShOkhRZ5Cpdab61
Me1RREDXzKlMxRFC0s4EsBi9cEMFEpwizpsYHdqKvGftKIJlqPvUccD1Ox4xbrFRSUbVXFYqRaMO
Rh+VT723bI0RM6WNBiYeQ7981xWUL/HIepRqp36fAJLZkG6y7zo4KfMwvxknjLqx/nK5ax/asmz3
eo/0FzeAWiVoGWEBNSWnOHrue5ziYBBgmqmEzxIBaZsOd7V5jflVhWEbbKcya5rDmdJ5Wki6DPAB
hTmKkVWsjDbdSGXKIxiJsl1WOlmZDTl0qhanX44bb9gsWUeGjnWr9Gub8TEn9mE3VZUmT4rOSjXl
BWT3kA6Ivqch6qVcDaYGHkVGuf2+JgOZScqXmREVzOkv7QI4u5ks/rJ+F2K6DDTqUS+aVcOJMriK
1Gkm7G2aJSb9e0OzvCzEpUdrbPLUM0vqmc3gFo/KKYKQRBh0PSIeieO0m3Yn8Segc6V4VwQe0cXl
DyqsIrEZJrZuAlYKlJggGCtBReTBx2aRDJE2cfNABkSNwIwM2QrztJL/1tpA42vN4pa2yUNpYCzB
xphMGcV4MoFKBQPZcp30LmvOu9EhGu79CKJglPWVg4/Ju/eHnwDxwB57FkO4EdlnNuSzMxLtwSSe
oaW49YOw24UkmPNopcMOLgmIIYpd4GzH8ANJfWPfKq6pHoJ5JmaIYbecG5NoCH26P5zB1IC94z87
lea5hu2bFWt8n+2IsHWsYV1IYnKCD2CjDqPwCb0wijBNsuwmgQyqIT/dGLSl4bnJTZPnpYdx9pm5
bxO8MK61hopd/iIIMX7lOD0xSrTq4xt6mAYD8vNkBGXv2CtdqRLsdvGzpl8aDtAQRuK/i45Q+ZL/
wFnin45aQZls9bbBAHDCR3BuYdgrpgRIVl9+hqjrQqlFG4W4NJppBQwNrDi+rnL62hrgELhR0GqF
3WCik5Nnf0i34P3ouk/dKtQV0aTuDbK5/K5FOys+qk1TAKfNRArZ0y5Vu3BsiC/48dj+m3DyqHEE
ve5ECsmdXBuxPTiNUxEMRCbQxTsQOZvraIlSCjUB2X520BgJBRoiPInzpCIhvAz2eByid4kynoLX
P6qbRrK4eH+LvC8dzoVTfaKIQvSsYv2GB7HBV4oYFeLYn9op7CFcOt639MYb/kWxLqfv1mbyS/Es
lowCjMYGukKBaaGAPK+9uzWhCNO7A2DB2QYEKwzsXU5Whf7HdvLJAlmrN5sKm6mytwOB9ZmxgIvr
XnGbrnXUtNEGDAB+LrWeRphGmuoTkNtn/NHzNKZSmaQ7G99517r8VwIDW9NKMS1ligy3Hc3hXjV5
6iVCw4bmHgdUSOIQSLcFkp63mo7KuOrhyDc3zQKUi7VOkQyl3Bw7o2ku0+ymniqaBiXsZxwQzse6
oUIPaBhG3l6JTpncPzcJR4npG8e6dsKls1eGAZ/zNlDyCpSv0GSc+a5cY5hcPOXNVPmg7Nk6knt5
8rLNTdAX6VgXF7/aezBxF0bnrpxQe3kZYZa7ZTvHGTKPl2krF6HBRdaBDcoPz0Laols1z6ek9F/2
7v9pFtxIbv0qEOVd6tvOY3KklpMMX7tPda7TqDBTcGHsFMBAVFzs48aSlnEzXd3Scmkf7RsGTwmW
IffrhJlKk/IYhKo4EYyz91RLJxRFJIDsQhiKFrFvioz3Hw19qFNgzhW/S2HFy6t0/u+oyy0naoVs
/e4UQWTE7nmBbaqMrOhzd/+RU0VmYtbYJVmKmEocvqjY7NXf8eJQ659uB12Y2RBa1IKhx5DC0mMh
OTK9wX+K98k7ebjhRBpM4mu4sjIVJapWdJPPZjpMzANzVtyfBn0oU9I+pc5v2hGrXZWcTFfj8Y3e
S2OS12ZHQ81Ej0A09j5sds1KGC9W8faLNTHyzo13ytxQpNRJ85OGiE4xmVhu3X1/1yuCPlEuyDgx
pDu9Sa71wmSO69FfcnQiY3Id7EKljcGLdAgmbsjgrSjFQMKM6EGTuqgLBSbtTP1Wu0cCXzVtZ2Pd
jrrp8ReAVazR120iX15RtaJnczeCh+uz3Kh2mseA4Iw0pawvYBaUxnEhWgh04tbk9hTbQrEDyjKj
aU8Ngraz/Sgd8c7dLR/8wrnxkF5abuXnMCDlOjJf+YuElYB08JHxknFY5MUjBUwZHbELXqnCGIQy
hKJSljj4hXzyOwBTxPs6IrdMAb1qJnTnI2YgPxHAl9fa9EJSXGAJC1LpkHej1c+FzIqErDCgI9EA
viMQXL1qIL9oJ1ij2hE+Xae73IX13pI5Di2X/taHCdkzs5lukjdjrr9kLrdB+JmpbCFnbiG8o9cn
8mWc9VGVWYxwM3v9en9DcxKGYh1ZaCRfToyDOGa88inN0D3UkNiAvf9M3Mx40BDJ129DeKHtafx4
Mmk7fr63a1z8aiW8GClMStH62e8XdSuZcPfolfzVVCe9goylQq2v5621Sj0E3zjZTutGdLpyHbLd
TbU6rRcgkrr59vmNtiRPd+L2xg2hiXOsgHIurshgV5ubkhAcRl0WYXrqkKWshjgoZZxIyZFokSqG
2CO5FjIkI5L2Ta1GAiDSGxewP+fi2UhDRQtyook5IFaSm3RXw4RrnIy7Ly90PGabMFP1u+OfA0lY
+0nVmoj2W/V+qTrlZSBpsUnP6CVQaADLSouF7Q2Hwx2AX4ltuhElHMqm6ly1LqKEPVLINnoRxCb2
hxKie+8jxlEKJM3KFUco26rer8ghh+MuA2+gkLODor0j4GXEH0Y6Q7Gn7JSgTZxwsau0UGKj2HNF
k0B6tTbUe0shtUI6keKg1owUxIuyYx+U9f5r8aVxi9Smbd8jvRDhoTa8JX3Dx9m8L+EfbKvmDbGE
yXcxOBlVBm24tS/M5qfeLqqMd9GDyQQYAmT08yv/IN8UGrEJzDewVlkXWgrUdF7UyigMZYUCR4RK
HJEjeqKX5Slny5Rion2hXLmOnssGVpYcBohzRMwQblpv/lcZpfBqteMCWmDyoPPW14uAOo11vnQ4
YI/6J5ZRpSeiFaq7ia1Wexn5ZsUtOkn25OVaRSrkRB9Dq7d1WNhOcehfWxKT1lmlLbP3RLWBEs0b
59jYe9MDoIw+ji6LCcgVDzOGKGhi0ErRS2pOBqmsunNFrIM9NqzU/jWlC0aOjHg6NZxmRb8KXJVH
sqm2+VyTFxIXtL2bd3KK/ZmgGCQ4OKS85Ofwkwdzkcyg4EGhlvg5EWdN/okaiYGBgp1ompYTtGkI
yVeeTX6YFkaWThcYrjAMC++AGVMSKPqeQnZSWyCTKZ/9dsxXdLi6cxABEGOeWkHddbJtdv91z4iN
uTdqRL+XOsmlDO/aJUfvjULWROi0pbMgkIawxp/sCHfACHIo0yRmlrwFeCW2VpEuLNk+ohP/EFnZ
JtE4/hYCE4uR2gpRA2W+QwDjc32hwVQmB8sJk0lSDKIwNusJPGbKXLvMxD3SIx4TrDamqVdhNU0R
vs4YBx0y575NwkBDVe6QhMDK2EA2xGQtV2dIicW98W6RGYtn2RoumDLP+BcSLaDWmcBvOIsn0Z5M
NHeOpcdfvHNNxGsYKFKl4B094cARvWLhbwpBZakdAgwEOs3vZLVVlaHQRkFLxYUNRtf7CI8Dgj8x
J5FzDZ8BYFEOPzsCc6orj08BzAl3AvMPGxwqM6kL5bsFAuMl7AK+YBBV+ZbF5oX9V9STgTWu0uqV
tyYap3amjo+aFIIcFQCqApBixSdYg7TaiMjuqNygeBKI6yKvRiG9gFgbMNm4bc2+4OEEMfYbX0Y+
jX1Dx8C+0fV1yC8filMUtsl1fQSE6DjA5izp3HAslK98KMm6sJp9N49rNGNVK51zit/x8fTHk4it
ZPZfW9JSbO79U+/A2nYwCLhEPtKo9SLs+Suc+ZxHQXOrRIwHUO2Xa0feLQT7iXGTKfXLtY/+mdIK
lf2p9gGfsoXspPcKVQexopJZO5AHxZWPJk8zPnf1VqWW5+Tqt1OkcVGua2egNwHZq8xdsYHcLzlh
lViQsa7Qu1ntPucQmwzb4Dw2zISuXDSIvDhjKjSVq6YByfUk17YC5efmCK8k/7tOY8VwvgI7K5eh
SUlzhaYFYbYlvvq36HVJLOoTGQTWqG5H+l5LxctBji4NXt1XV1yFCvxnJd0V7slIbWNhveKiz4WI
5pg5rPHELdLkUqSNkW2LAxZLglmczhTe7a3xoMVjJZJ+V15kUs2UpfrOP6LzpgWd0hDdVrBVrVML
kw1YYMrsRcVAT3eyrIG8Mrli2rYmIXyDRkgvjUR+hg3g/jluc7y7f5lvfsGF+zOWTEDmR56oUp82
5JMByNX2sZ7le1jirubmM5u58rj0DyTbsoixC44EN/wFENVULrNSZM/U6FB7B+EJNYb53Mwn4Msg
6iqLkIz0r8IcUvbCRlXAJltw5plzF97bBwSYta25hVEFwOptnUKosTg/moLxN6ihIc/NTyhdFRqk
VL2ELJ6pNJNpyjVTeoL9W68Lmj03/rIOxcDxR2UW64K8FbLq1KYxTsjyDlIt50XhsM6H/C+pF7xw
UGRGhL3zPiJBMsHyosm9dfT5J+9gZHS6dOFznAUZXw0ZFSto0Ye1OS6/+EWCfIF6maKLtCZCYslk
d3Xu0UdFLlthuShZmsQdTn7tHlcGq2Y+KVMiT6+G0dUrbd0PhpV1g2iW6LegKyrr+QyAXNXJ1KDx
1lBiS7M9hwSxiWJUTcBJIXtK2+I1eLKQYgQ6IpUpb8CIObn8E6StIlY4HYiD6i9JrenUUsnD7kvv
k3jg6j06DrWttM/GoMqc8jDnSw0S+Km1YdRwfnTKhS9YhIE2dYJWTtxnKg3B1Fzrutu1/AvACMoU
lj3ximyeXodIZ4Y22puyR/VTwauu0G/CcslBEtgis882nZqEwOwJkb/E7aBdJX2gxvfaPfmOZU60
zoouL84IA5FPahjr+iq+E9ijlRxdmt3d5oL6H82pX57saYzEBogMtyQWlfg6j2WXQa9HWHYh2DLQ
T2z9F6Jx7mJl5FtTzK6wBOwrDp8Cb8WQetjrhyCdNkZTCRp7kD9DS7K3VHNG7ln2wfhSxFwCqzmv
tk2iDo+/hN7o/AjyVkNNwd6a0tSYo5is2/+8hnBDZKS5VRYRKH+ZbcppPXn9ehybcJ0GG7ugUq/8
lK8ceT4CKPWAPYYr2B3vYNWnsOINESBO4r71oekhiZNBYS0pR/C6KAdHe1NonvlSFijrQum4Bemw
aTK4fZKtNM+hlFPasmLqUTMMMyYxiQiy7AKpjNuGWA5dsYE6PVDsKahAzsMxwB7ys4s3ieq1Du6Z
3VbxVyFywmpPaiZ3KtfKP+lAMKVlUWOD734hElQuSy9Lia3HnsujUKXnRCZdaOlk/PBUQi1QHW3U
ONL1Eh7QyxKAmsLMFn4IUCfrzPQgBVkGsLwAbQ1QxFKEsy1tqYyxlhdxoagT9wCv5myQfrwguUl7
zK7KSVco8shiyl5eoks0PIFaD5XyRTGeFR0MeAbEHyndW2BVWix4K3MvHFPu1YXEKsh+uIsUUdv3
9Z6Ck5PHFoNrv24LIWWMz0gdAYocOxsepLxrKNwEwnl0YsgI5EzRv+z/kR098iZ524B0LFo1kWIh
AevEwNDkT79r0uS73qfM5VVNrJXAKdcfZHrt7srLOiQ6K1SXI0Oj817BTxMmLFKmeN2OiFRa8DBR
HgDjwYMFuBGKP5zhMS1xlo2/XI51L8kzVbZI5dga0IRykckkg0/NkNTS4NYwxdGaAVDd8ORwV3Gb
0J3hqtvBYM//CpyoJ2yod69nFqVub/msL+pyrYEpmEE1uShAUBFaO8UXUIYT+0EDhetSWad8ZCZY
zXPmNjaN2GQD0FE8Nb7VUE6zHwaYfrdNIhTE8ZhmrKeu/sqaGbUiMQaPOPNaBCw5DfRf4TjgMumY
pwa0XMBF2HjLQyit2dGoQnxwrBscyqKVUziXG48mIThRrELOvg2jRPy4kSaXbLHyVX+zpJ1ALcot
KojZN5oZCOw6mljdkkJu0DsViei7HBmNjKvYPZwi4mtdkAVFbWLEgiQh8qj12wUleDQC7+3cF3TJ
wesHMfTv1V7yhO/l4e7WCi1gjT6Y6dm7bfz76Nyuxtdk3d8RguOsTZ7t3Dg/OjWPyfT7MKAPQHKf
XZeF2sk/oORZogt3JSqDD5Pla+fBSmeAZoS94WZSxU2DQhGXI9LDP+V2tn19uufkQHQXX1BsQNrs
6eUQvwExWLnXJPNLFXwnOyrFTpJr3sbPYXFy6VQTBujWX6mhygeV/dyY0uqi+9MdkBHHnsp+yH97
1EiN1vff0/Zm4Qy3ELvdDJ5VtfNpblA/yu5UkNOhDWyr1HqNc1l2rFCjVKba+zA7DM9UBq4HpZ8H
gvjO/DA++K8fGoA2qb+Ld/TrQv29N40yzePo9FWqVSb7+AmrpntrYTdk2KQtUVlWemzHaaazT20V
l6Rwp0X58LMRWKG5MVwPHPUl3LPeefTkq/3qmHO97RWAmEfr/pEvZSi7b+6p0Z12z0OuwrHtxNsQ
LiG9x2j++tulrI2OcY96gpydyIghla8vl+a8P6nXhXOV8bpV7yeHuyieZ0JGf++BJc1J5fB57ZOo
mHItzmBjiq9TWPUU4wXPoYJ0LXt8aIe2p0rCSqP34z/Q45AjLEjoxQ0m/4k6UhHN6N40oDEJ4ORf
njbzU0bWx7pUonEoILBL27gF8oKQ1ce245YGSFCwW/KBjIqxPHtK9dDyBJWF4y//DAdipna/u+6Z
xzG+tbRs+R/3bN0V4X+fHFkO3dOgTJODCtMpoVdX76kXyqVRoDJLyGFl+ZzdaIzEKKZTSjFSvxSt
6Ln3rxRyU8+g7ilyDKtfm+6Gq7zubmNKNrfxHXHObaLHHb1PNDK/7iN0J4MS/5e+jrMLfRYkM3Sh
X0Sms0p2Az0Oe2832PHCtDftbQbTHm156HlzaRSj66jwRU+AUe5rjejmfqRnlV4gsdm4mEMsCM22
DRryb7Ud2rL+NF6xVErufXlf7hrbGU2SvmhG9KYtFkMM0JVz+HNdXp8+T8v8ZkyHkK8Vj8fXdvT4
SkdbkO9S32F5fR3ReaJLynl0X15AWdzjSF/Se8WT5/TvuWgDvo16AVMq/jNclWP3g3bp48vp53tO
Px0VOgBsnXyPPiZRmZqHdataZxfK3/s9/RdKeVov5WmRlg/pMFJFr9893cLizqflRgG0nXYpjnfE
xF4CZlR1jQKZJcNjGiPk08YTd838vKj4xU8AZ6BnDlKlC2D77HducZus5qt5pkBRk/sE3DM/BRyG
lZtl/qT1UNoBSr49qdOluctx7pB2gqZJhtFhVzpbbGKSe7rFSu2ELOFx5hT6JzSAgBLT/PxTCXbY
idTbQ78+BVVkE4s+XS8KNLigluPi06nqCg+/nXXc4nf+lyLf66w8Y1xe+Q7wA1ywhPv44rjrU3DF
wah4a4qz6G0AHHvyPlhLQJfva9atICHav3yXhpckO87OD0T7LWeQjnI/pRZiq6M92quZVrG1gqfS
u98oImYOW425PGss43Z0hoJ37VPV0D50076huuP2Yh9kjk5P/OOFYYTRSjEeYprwcm1tNPOiarlx
pkfErskghESNbjHB7sDkG2wDSMFoQGVkZhGbJoVKzqGOq9CPo5gcUwtfdO0uHjVWtTh4UmZYOg14
Isu0tlx1nm7aeZM+EGIrawnMiIOHIwtWBjYM/xCngQo/HAuBkNnA+fk014NinGmehvtlOsvGORQ4
qUiiaRcUiqfLGbwsGBOfL/plCF8ziFOgjKaYi5gwf92rtqgEab86mYbjr8MTjX9IIzjdQ7zqVxt8
L60xhd3i8+zdIjE83M4udIfYRe9xOc5MSggYws0MqOMZlRZn8LWvUrPyffua/n4mmQkMxHU0bV6b
zOv0w+gX6GlExoly7CnmpNC5xhWa1S3Xg/MQelm0HlCBRzZvUhGNsf0c5eh79Q4rCTXgq51L76Bs
j0s5bV8GqIX0qp1ish99j6YJND9cCamYG0CF/DVkaASosT7gyUIzcvhIeEo04GGCUGiC0TEBilwn
nB/5BIJmepuQk6sASz6QIjLEtRV7C/Im0FPpiE3GFXS+2iDp8owIyEXqY51ar6JxfUfJdzlNZ3Ju
CsTBFEShtrjJZvDwIcKSBZcMoUJrm3xT2Pik4MyaEUXsauWnjVvc/UZfkWmIBjJdK8pRJXK+IK/t
0apEhAe9ok2r3NujXckE3zvRer7wxazyQBkYAx6iY390L4sC3s3a485ibFzjO1mUpQNNnPsxSVdu
jqs4L/6Wly/cHoRdqBs/e+94Q/GsWnh9aLHlfhrFZWF8n2FEcgUvg6hasVZCYoqI9SpNcvEc1QjM
SIBff18NPrj9eIRpj25m755/KwdyTsD79+V1hrgdfbko6yXj1Tu03u3yiCF8f/p0hOk+o9MXQya7
zI6Kv+fherJaloevxn74HuWXtHQ7DZwaDZHQFiPMOfkUF6wRnqJKBiot3Kmte8h5Z8x4wV9h0Bnb
mmkKPznAoREHuPkptPJ0o1+CW/BJ1lBewnZk+3mGdGVRXBSYEZFVe7ff8WFyubnHYebrHCfKdXC4
KSPs0MXH0XWHrDW6wHo2mQDaFQhN0mNAgD8Xkia8R+COgBy+I2BKzhlVRVJMw8YHgN50X4UXqnG5
j7+FmOwToSb689EiG6ApSVxG47ZTq7QnCSN2ox4Mola1cy0337PLAltlnM4HuHQOmqH3yLpTkMba
AS2N+h2Pc+NXEW+hQJDpsIiLc0KFj/YsReRQHl2Kbr1TB5nn3qdhS99pShUo/5Yo5TrodAoIUVfa
19jBoSheyF+cBvfZq1EaX37W/UsTEvYYX7zTZuP4UI0V0S3cVuQDbu6rv6elCExT7hVQqKObg/Cz
du9FNz/c/55xfd7uboLhePONH5HvUa5d0BGRsbD6Xv1uEG+o4IL776JbSPa/lOeXqKTrTJfHdqF1
WbvOfE3pVcJEeB06zdXsVnFT5BhIR/dfE24OVK03fQqVk1WPM9AsrdwCp9ajAmjf3g8LybSWpScV
aRP6k7edIGTCT7hGUCaSG4T+Qfp9an7Con8MC02IFDjkpXjVXoVpUMUoonVDirN3g12Rco/ifga3
iG0jFbttcgOskOHcN5ChASLUotpO6JHBYywdHCqfiOZnUJUUdFLHIvImKKO3Goq3sW+vKSlGOBMC
hopnFOWXQrGxXpElaNypNRT236dckbJbqYKAmBBjUgekT5f5lgqM9bCCbC/v/VPq3VBMelPSXDR0
DqkjWWoUkS/hrcg+i3XY61tQgsKkny7uOOk3UUFUd/v6V6F899PBnW+LYGEODwf75wVf69lyqKV/
BNOO+FnlH9UeZ2v31v1BJqUQPWtS8pEolWRz3r4QBi0n8g4KmkHoQYiETWhRIA0pCm5Fzsv0kJyh
2llpCasz+1pOO+cW0mUtaQtuG/evVrVdbR9IkH9JqzAXFihTv7Et7QpUILYhIpxoQXpVxcYfdFLT
f4tR+r4AGgQlFKm2LZ27VWP/9QlzlG7oKqQNk1cRj+z/mmFW9QZhqhaVyt7Npdenn4tV/eFAtjkb
1kwZkSqJGKGM0852HmQr9bsuj55P9QtLsSEK2o11qN682L8giHwCmzgFJyoLqVQK3t1ig+Zbpzrl
6+xPBjJg26wBnZ1XUhx8Eik1FBJVGqIIghg1xVLk4UOI9vxIy4wjamnjDkSevNkR8YMeujtUSvVA
HGg3hh7MMUgVSSQfwWXak//2Az1XU8u4rj3xYsDElqeSW865Km2XIC7K536xW/FVr6VV6lH7RQUZ
8fEuqk97lKE17BHW1jBdNfKcHR2Hal9tjST6uUa9KBPQ1M/025WKCVp6aIlzJXUBxMHajXQ36NTq
65bdpBWUkYqGeXwaox0enMaqutxTvpZhdxREkvMDRpPWkga/jvGHGI79l9KFp5Nb5TpKak4PzqTS
seyHHilrqQY5Muzc0HwgRonCuzQzxHLMmVoaSXfcRUKJY4zFGzGJQ4sujVF2auT7uMA1hwSClinC
s6VAOouq+VVRXer9jn/GSLT/LdAqwkP93S23tuzWG3lh8blSmBccDt2xpGqnnVSp3Vg5Ss7wvqFy
QVVVXAIrxahvIWzN31dfI193hkQcRI9cJx+vBfKu3IdCT5FGlH4hcObeJ+Gxg+ImyqQtp5ccgXJz
ErCmgqX+buLpNh0qjVRNXCEZ0jjWPwuVCOWxj0E2BpLxiQ8MLCzi26EtQSQBTW+YT3+LEGp6C+La
6RUBQOXw1EJuFXtfpz8JxHmB9/IA6W0DIEVS2dB55B3SYZQ+AOvfSlwCenJ86tYpUCrTlK724K5V
wo0d0MatdJJ6iGsTSlUAkxvgXCZXGSXT9EWwE/GBddIhpPen0HGU6hupGo/2kcgoQhPPTf7H1Hk2
qcp2S/gXWSUm5KsSBBNmnS+WTsCMmFB+/Xs1PPvUKfbsSY4i3GGtXt29dvSJajpGSNK1vqOU2nnn
hcriWDMRSz4RhlS893eFjstPFOTX/EKYnLGpM0FvpLMnO8mPewCiBCkJ3bIq8oSzfOjt6P/8wYih
U673B2JIDX4ShCcbNO7iEfl715lkiztH/1OYJJPQIaT01j84GK64QsAZHrLaKsRCsthjKn6Puf1j
brYkObIDewQn/CmXGjPahcRxZL1n7mFupiVUC2leze6I0g2wCRcOEzz94k9ElWBTDF9447KYAHvn
AZ/erLDEiydSO0mCJORTEkqxBP4dT/rHSmrGe+aWirpf4iJpXHCD+9Kqq7ygC/mk3ID10qQJlwc6
AIJnmQcst9uCNKE9lEWsW7M/w8ok6tX7Zrs8TFjYTGYLS0Kugih2X41+Ej3gxC+Bomle/JHNmMI5
eUO88wqasCIiva1i/4Ll31TdRVA0N0HVF31wMFRVDlExyeyB5PM9kXtfP8udi3mcyslpR2WcaFi8
P5WgSsCcuvv625sNWKAxI50O/dX+g5yI+1QlTPEoKzpeS3/SDKQ1KlP0U4MaUGCdABQ0RHcyBsMa
rL1fnLsI+Qq2hyaScGzdB229qmEXk0ssYWHbkz/Wr2ADYi2SASghVYWAf8QYsoPMZC7FzMwGWjJ1
rfX/YgVrYbDCbrTgS2uwnFdyu98Bgmt/Z65RDaIi5NTI6yZYuA6og4i7+kHWPJjopE5tUmoaMWib
Fc8WqJ7Xoge1j8j+3HpFKO+1vT4xZ0mJZ3QUXxW7vQwVDUj9av5BCQGagEoDqlig56M4xMF5FbyP
b63y0UwKYkVmtOxA6G/hcHTtXrqIRDsX+nvU2VlN1m05BOqosnymSN4+S3nhFId+qt9rm20SPmjF
VFWmbKskMgmYssVgxgeBYoXIEbga/zsR2bjIzAVb97wbiZ7zlu/9kSdvAe3BeuXUjXsJx7337NVy
N3/DaUpRKiqvxVXR/p7YWOBQE1N8QycG8kc/dc9hDe11wS6puCnE/Q97+7fmSsLopxbLFa75Y7Kc
MoPp2tNwEnRb1P2zlgmN7CuFpOqz7evya8dWtKBDZq3av9aEriY7WqhTPuLypzfycc++3lbqskv7
pfalcxwZnQvtfY6D0iTe1Jef+X0gjsIOUJZitWs55dXRk7muIuIxu164MDxik1CQLpOQxEzbLWnH
+BcF/qo3cKDmRG2kBrPYptCC3kCuwL9hbwGt/273epBmEJdQv2ejZLjJ/1riB0pqamGiih7YeoMA
UKG2CnoPh9+sZCl6IQD/oB3QwXrZg+TqiVPA/taHr5iXr8WYVCFefAKKvoKNWVC2nKlPAMlfLd78
To0yVcQGK4DTQVJZFH6V9hV1C9ViyR7lqABjMcEy9eNQ5xiy6iADcqS9UzssoVSCjHXNyVkWHiXB
HqcrIaXI4Bvk/rNJDzpkOEimm1yws5+KqK53R1qA4eMZd8da6/AXGzYtg9o4EOuvKX+ir/+XuYhB
bfb3BBRKRYB5RvU+P1LxbLEIeRh9/rjAekVRvgjWewRAixUDG5lovkmIqPh36f+pIFtGQSrboYix
X2Vh+XfotOSGWXm2G99EZ1z6GVgZ6JhuatRmUfj54ckhYOGaujoNNJyUp8gGofg4+lpCikMhYeHO
VJ5oIGpx0G92mAN6e1qoBkyKKjaeJ+hIIiQlZBEGkf6e+aIwR5afb8cKSGf8phtTttQOu3dVS97c
USwR/4Ty65XPUvYX+xW3sbSYu4qSXgReTxuyxHtcocESXXnbNBMIq+Pjwz5c8S7bvzrltHXbppiV
Xvzzbw0dedqKG2FUcZ/0UjKcNfYgcEpkFU8vEk9NwDkiRKJ0Lcbwx3JpU02p4oJTmvqPWF39T1nJ
vkNZ+TqPEuoZYgXeZ+opg/sGBqhYoBK5rnZuYcX6yj1TG/6te+1UWOi0xpZmMd2gwRjr7rPSSs7t
O/2mP12zguDHHFdIIAfrybmXea8ApyQsF7tnsoDVmZhxN6iOd9sUgPPYP2ERd29V+xmZkDEmJ/Ej
jL7w39WaEPfqBAP5KlfGBwKa3aDcu3P3KI3B2cF2TzTJDt2y4S9RvBiVhvCjOzuYy0U3nB3ZTb7m
OI/OZXvHERTzuZBO54PzwaZvTAfzWRZK+c1zt/HQeMyP4af38mrdR7/WKdtXRpsOsIdWgxObpP3z
6EFMMEr7jXbVTgdV+7ZKvdQ70wgG+9XJ4diOZzooUc3WYenqRKN3F5dwpm8/Gu2G0SgaHYZJ3+je
+Uj69xlVtdlpch5dh7fhp291jxg9nmh1HyPDJDuhxQ0VLig7lQBrS3DtFBi2J+/Ck5t1S4NmuPYf
W5reNMN9kHr3QTKgv0nwcKv+rl/qJV22z2ltbITPoIJzqcyo6Oo7T+ef+W16m+47QLHAgjf/OY83
x031G4epUWliDs/z+rA22vkyeroSrgRWp5Qf1299ph085SyqqdQjhodes09v+EltdJxbk3IAlOOW
QYJ6QEjf2bc5kanO3TlQ7jCZ/D2so7D6C27uvfPs0LTap6o9rYyz0AitKR2LB+LZNBzVgnd+2av1
zV6JImOzL8GxgbSo/n3cnPykBhDbRDO7SoF249613Um7FWJRklg0kcEH0J8XaxJ70mpstqM5qLXK
aDRPA576EhSQa0rrDDARc3JWpBZBBXvDUgL0+7TemCGANr/d9Qms15okc/PWoRHe1d9nDpY2WGoS
XyJ8nz/H6RfWyM497Tzu7ffFT8xedulENbJMhjztYG5/J4wCp2px7hx/sLD/iku4mrZuEPyRlVUQ
XTz988GLjtia32fNI/GLWkGfCJ18jFBT0z5n7TqBSvvxahnPdjSo4Le5sb7ZPTbxgCqLcsOGfaFg
GK7tKiGMm4HsB+XZYZj2o683gSGpfuIwt68QMmYN37w6pXH51S9hwI9RsuHgkgpEtYibAq/iqHOM
gtK4ETZCa2yNS+O1f/xVkyLMyAb8bEBaO2aMkw2FJX7dQKUy5tnB2kC0WCW65/6re8Tuzho8+KwG
V/oJP4Odrw5Y+rz2BZSBU4xfi4ch6v6vlp0HbZ0UWVX8hl/jiJAjVT1tv4U7nVQ4BhzYXbfRweAj
eHunTkqDG7W4uQ4+vWN4RIaqxyI65a/qHgt3UMfU0OAnfA++ExxfrRgEju8Ck2HML+4ETPqD5lBO
e/WR1a8Nzf8+rp+WBXLUGPJ85L/YzYkUIujlhT2fXkR/q63zSUQa456otleJX/JEbIW+SuMknPg5
pPDbk6wolC4SAIXjCtOlXJNnqUihkfvpyG8CeQfJglgP8hMr4yi2h86W0lJGxWgtFYl3meDxzLKn
koOIgY3Rwa94YP1M+BN124ufuSdfc1AGHODjPH8Rxlf9pFvnI+kUVsjnrkUx/4PRBomDLW/NrKfX
VAXimZt3yNtMbnZrL+pAB6SDy4fahCyW9Xqf4OWuvyr8PQvNCwLby1VGr6z00p4xW2AMfYi3RWiW
7Cll/gsSUJImUwRdCWohquaqPtz0StD+RHQXeKIwUxUYUT6y3OL1Rn4HLdcnS/LW45R2zPK8gekm
nkcCfT9XqM+m8hJRhixy2Y2OVtqocctgiVGPaiHw1J2AM9TKWrX7G7D0pZ2S5A1f38ZfapuBqMkl
r/6nr2gD2P4OCV8Vdgqxle2XoFglwsx3BeAfF44HGY3i9+iSM7cP+Rh9+ibxGgH/NWqdYscibX61
13fWDkL7qmlfdv36cfE2l81vujpRzcO5qRSUAot+mYEI4FWHPjmEEmU3BsMhXBmU+qX+G4tI4Zl3
N/Ix7fNJSkhMiNiIVRjmLLickra6F9nDriNW9dm95swkkewg1rlq/6UGUSkz4slgLo2u82iqqfAK
In/d0aFc53bGJ1+vENHgrux/wk9Y5iMb6KdrerPJjnHfqzFse3uOeh8/m0At8d40xjPbYebhiJZ5
FXCnIMofQPDYUxYg51HT0/R+Tpk1ZGdye69CVkuYQ4lrztV6rOFmjsmjU+KED3R7da7IkeLxh4SF
OcnGeevuXGp+iHZkMsFIdileIpnfdyA902/yNU3GFedIuWyNthv+hI4z5Y9jQK8OEop3S9GDsip1
JlGWlbereQEwPbzIP1KiCzKvildoOTQGJJyHRZGE6XqcuPZ3EtmeAIWy3+zdOo9Og708IiEGSMRL
XiCDErHiNwp7wu9vsg41xFNoiSklQLrVl9elIkUduuFaVJQtVkhXa91K54TRlExf82UFEnsCIn5v
R2x+ZCQf75H65e2OhtFwU65urOB5gMtBHXYcuSNVzi3OVhzswt20++xWmUX9Qx/8qt8YZA+qm/qy
+JFCigiAsJsfMH8gDexpA9ZtDGoDq2dUW7XB5WDbMT8wwtL0wdUbG5d2bdwYJ4v74jArEREbbXyf
ZqdZurjMdtAZm85+WAovWHJyAgoHFBA0Ikwakq0Aw/cuOGP4d2Az9uK1nb2wqKp5vDuAto93Xc/r
dJYG9cmWb25yI8gOnoUGFtRi1mBzJWFFr7x31lHX5E5vGsvGC2pllLm3i3d8YMcNKFWfl6fPaRnz
y80Bk9rj4gUH7QMUmllhBY6a3FfXho0t8PvPgkZa9k+Z8yg5+7rT/H45lbRVZwOF3pS2XttnOo3S
TjM0vKeNlrzD7TDPRxd9wmlQrQTN5ZP+gNnwNKjtbILn4xoqh21AvVf1ooHxrEHIlyFPafTuBAnd
/cGp9u+0nmDP//4sD+P1UP6lxZDIKz4g2zIV1H6UEASovKDE+xOqAwI0JtbCIQXpMpbjGXpoVZul
wlZhGpUSTMIbIWZhstLgc0ZDMbjz9CdSkiofNAWlhctbRMmAbqX4LJfapHgkk6TGUmpEwCUQG4Qj
FWwKYTSq1HwQJov4KDiQRG0moAiEceHhQKfkdCpgQV9oNaVFSZ6hP0AtJ4KYQAoFCyoFRJqrxgdS
Uhf9UwRPvp2oPUOjBDKIJJ4WPgc4uQMlorJTFFR/7eACfe0Y2FTa5RDcH9QhG2tSl2Y1OsVwElrD
37SXKVFkQwoNkZpKADWFx0LnpIrDZ6iyhRx61VCiMT0sGjyJMa75akKpGAW8v0FviTchmHASHS+m
PP2AmNoWQMieO1QUdEioh1q7BN682ip6UFTcgYzIh7D4fKQJhSoTFtkLcSfrxh5DSVqTTE2HXYa+
SuATBRpWYznR/bbYgoRX6pQFs6hcixEWb02pHRHCZD+CGjCckqH0VQUOyUz6e2zJDOLFIf1FsSjj
OANuUaMkAaE76RBPLD4SumSwNMprG8YXhXVQPHyTeT97gDHa+XpN++zxuL5J8s4fvAn23uSmGjZi
yomjpqUXB1qG09F50hLziUettBWXPE01+epO3vPGt0ZetkbeUTP1Kr8xnTj1cQ4gHdBSvQOfiXz2
ZNe7iDOG937RAPsOaBIHuW4FIbCULHmxZUSKy63VXZE1/p0YSVs8VAw8wy9qmEH0TjSlvQJsqcCX
pPGYSmCgpxCdIX8q/tdPVK0XmWRHceBl33rKqT6U84t6vUwJ5GykSELTJwnECHzRQUHPcrCnVPcl
mVHl3qRqL3qJSvvULs6iGtHVDsAHWor4HpkLgcs1+fpL1PtC3yElgUl6VXx+Ohg6zNVBXASWtC3K
QetL1XbQJaFE6AbyZ9Mp8sXX8muI3w5MR4WLyD4EPultCZrKizkoLEJqSz0QlkVY+lItTVvWukPf
YFCy7wVAouWg8qVLS3WsBqy0gR2ohEeZyRl7q2Azc4T66FWQ226nvu9HLWQ5gD4h+7+EQd6YZCKH
xES2/NXIF81xhwMoat2mjYCXVYZ8Au9weRAxsvuIU6BbxSQIGHQ2RtAKsNaU39N4jCTyXyGueB+F
LFIoIOeQRV6tJDEkpYu2cF+1J1Nmr5oe55lb3O8RTgpb1K1TvPu2OWFgPv7Bz4YT6ns8vkW922PK
jkH1OMoUh3QXuXcuii7yxsVYS6KMUHpc2Om41wNk+xt93AMBVSgjTcSmEhklesMAGfpQ45wmV8Mv
SfoOoUyXjoU7b6bFysgL6nstKrAuCgmISk+jvxFlpy5GHgCdMFV5avIpyeP10ClOpVOeTFdY4rn/
w5I3K++31Ob6Hsgf6A6Ty8ESzSMH/oX8/u996cRk7kn662DBJUix1DqDyQxCYhj0UiyhGJZiQMg0
Ri/mxV8iywphSgKhTPWu5qKQEn0oDjPs8uY1rUOYrbqlpeRE0g3DGiS7KXhWYpTKBTO3DIHoJR46
LrSiYonbomnA5Hj1YAZq9KoIiSpbEV5fdiC6dUpWBKrCoET+XmnLLOzm45SkuVAaapLC5jJlftLN
OV+airqVa4+fNr2+fJfYLPHCdrdgswaLBvdRhOCdzX8s1fkVDTRgx4z3JdNyO0RTrqZCY6ZWjDTM
16YGm8h+5vo5RL6a+duvB9Ra7vF2OBTjZypqkA7dfUzgWce5sKF28VeQE5UX9MZeOQMgzZUHPE0z
Q5DbRXNSH7H6swUgqg91P47MvlK+/L/4cbhQV0U9AM4M+L0+iPyWKtGRw7ZW6GIglgim7pEGM8Kt
EYSMlVqY3WM976I2PPd6zPUCwldgCoS7ILVV8QQSV59+YYHQbtUJsUqaIesgj9CxhuDQPo1kakEN
A2UH9RSqe83uFf3IoUtHYGeTZzRkGlYgO8K0J8WnqhVqTnsYqD3tnp6R1MKpnciifUUX6VXsv/X2
hecyJxUYe4vvX+jR3JOMdjVUo8e/ucGAwglmFkZn+F7q1oldNX1vX9vdJMMqayI8Q0eTmFwljT3Z
m44i1lZjrEIys+Y6FXIVnMQRxOj9qX3XnzgnpPGiUEpTIoEMiR7qnaKLvLxrlcxQ3KDoSX6mC1bY
1lv9KsUf3RqIMb+spUQ9Uct1GdkNSioaitoZ4K0hUhAO1xhBVz7PteQViod/Gw0DT04bMtwD/D+i
RpTLuHb9M2QEUROsfIf+Ll5Okibu/wjUmeSJkzi1r38nnprq+b71OjtZcPvjmypnbY6MoJz36waz
lx2L0g1dgM6y2yEm29FeExPWEeJtlekJ+yiC/8Bp5TSLoxxk8NL0TqC1z9/k6xCxSfFlJcCD5vM6
f9ft8Aw4cCgwRJDMrf3XB5RyAYMxv800bBhJyKyG8apEq2ZWsGtkLyWvJxUGVARcUVIA/FewCN2N
/8V/Krxn4HOUvHMI0EOcuqnKqlIOY/8N2zefVSiXY4tK09jH2ceLuLh8uXPK2/1kF5QXMmi6zm40
Q/xS/VyPVMUS3XBuyakpcOPNVLg8CJvd39CCWKPtUst5UR7G5poE0+jyk6LjZ74yaB0G0mZfUJSS
zLTUJxj5R4HwYwA1ekoCZ6uMRqMseYtneRmxym1UHKlcAM4WqWPi330hTmYQhaWRNSpxqCWX4cjD
ZmAGeSdCqcFJDEEnAP3GTZeY+9aKw+MqagMyUHSRqq24hJKNo2Ov5dezEL0XF1wXXYa1rAzhoxVq
ldwSX7VZ3Fg+LYRFjUBBkbiqEkOIyyrTEcyfiSALg0SYkMDPR2D7QnucRyJOsdVpVdS+z86r1Y3J
otcSK02kIGzdAu3MdPvkls8MRxdehWSVgiRFG8giW2Pg7UAIYgeXkI9lXOuuojfFZorMTNeAIVtx
7uOo+6Z+3EEstJRNLUiX+6Ff8jFXI8k1P801jIKMEA80ALnUDazh3XpEAZvSUPIIZNGYVDSC56Yw
tCriwCKRYh9lg5RdtlIp5RwqYT46IiORU5CYWET4ivYV8wsgLUBSBeQE19ia5N1HFdCjSZE6mXIf
wajqh9sloeN81MWrEN9BuSBe+vTjIP2CNYBw/XyHGiKL5UI8XrfLA2yE4J4UDu7CBfX+PgF61iF5
ISwC2AG80+xJEJrjbXwr8w0KvgCCBpt6UUoqGtcKL1HiUdKdUpW/WE4VZWmx1ogp/N+auVmbYCgV
xwvSGEg5K9U/QhqZi6suyGptp5ulSF4XUOG0iqGKzsSd1djSGQo35Fy5N3oH8L/h0wjfBBoUzQKL
CFSliPD1We7WohDl6t38fkoFpkUKdgjPpzGqVyhC97xZct6T9/BfNezo3RZKy/RBbs2NEx2M7nhk
moK2DGalSvBCh4+U0wW6qcKktiqqbrPmsD7J7JZKviYkfgdOvc3qupkdOrBmLozjmWYnKkHKpYsV
lBJCYvpP5aEfuRrTDCW7g3K54lR7Uv7ohPOt4EUBTEL+2t8NKhRoBCgujaKGtUAZfyNgpBSZDNNA
hGTdLg0xyIjjnLDGqIPHSoJPaYDRZr8pMb262lBYrkbKkRWKFwQwpUvERYpitbLBQGZzov76o0YL
c2hXooeA8fyKvoNhl0cuL/tkGalbdnZo5Z5xd1qFGP6PWtQBs+BqV22NfpIuX6C+BptAncHWIgAc
Q26A8TkcKe7Ywc+IuDNXbHnR7AtkXAKzewuvVg2Z4ijmG+nvSInuVN5QdFO2eIrmCHo/HtTm0By+
XevJtqVRL2ssaDOMJs2F9ZfmRMJGLEfPedIl2h5N2pP/CAErNTXWeiQuqNgld4BCOHOjd84eVdil
3Uc9C7WM5s1Y1aRphn+UtJ8fLhI7qMrWeot0CcudYwoF46d9ohcK3VBy7/cT/9dG0kbOmxJxMvXP
rdHoBuahh2vglzqazlx87FYWhiQokOD6mMGLJMVFbTo7T/LI4vH6Gw17TSItz4qYFU/ksDlBvFYp
wTzyR2A8OCZDhFjJa06zcwv8oRJWB5q0gjbKONHmgDhrtY6dfVmMy21XF++fWl1cJTxzEJmI78T7
1UqEbGcrElepR4lra/40qP3pkqhiACCp9QsAiRq/xozJIY6g3GRyPxn56SgioksfI111CMKghFHp
usrRlQJpEykSf7EulCho89kBkNw6ObgmQiUszbA0OFOy3U0o0n5FXyckxKW2gOCMMu0+uCet0+RO
pfYyOY6es/riOUtntLTqm920nwRm9wk4Qjt3PqogHTWw5Oe4QJXrqPJk7AtFYy73Ck3ER0+ogQyB
dC1UivlpjHMxN8SvfOzllLI3a5L8C4s1SXiFFttfDwbGgobDYSgWnqLXIvqnwEbQVycnoQEySbJ2
DSp6HUpyb/U7BeuKoKZeF7qdwniIjmnISk2v6Byk5Va9+U72bde6N2hratRAzE8gueI1CmAjyNPo
0WXXXpBhUc0qZJ++LZI9upP0jDU7PFLIXu0v2TRQthzCxl+1Z7rNOchLvtMrw9aN0DqugXcca9BN
QQhIikRmkZpSAYTQjgPCRBKyK+vZF67QgCTg7iSIcqhQnNxlGVjmprm5tFkD+rFvWRDncAqdUwM1
IUWYsI1e8t8i9GCcI05ZBzqHrf9BcnPES0J+EvKQYElzSJpZKVgfNYYwpLiwSRuE3BTc5COBkZry
2WKHYOFlwGXcJ7Fxhviz7eFzteHPcY0+GI3n9gjKPBX77LtYSIs2m+EoxekYnMxX6iAtoqx/8Nc0
4EF2cubO0DWw8lvbVDYJeyflQArd6GkYIVX6JTSM9r5sf0okG/RggZ4K6YFUk8rwC80frSysxRrO
NKUFoFYCOXnzUa9+nu0yJTDUdEBoye+TFAV7wbIX/TVnTbxGtsfF80yz0Iz+Emgjl4pxAumyLqHl
fhrsIwi4GixHR1xKzB39MSnyoy/y75uY+D5ddLmX4G/ND909Wo0/pKcEwmFzRJz0pUrgmqLmjnLk
fi7fcGNZrreQ9zLeG1/JHydKvf34t/5q9k1J2pUBvYG+imyiMBZdxn/J/OSnLAoQ5SYTkXtl2Af6
C5W2SZMNflL48BRWzfuCKehFNgK7nTOR2Z+WXkX71OD4/9bGaxez+g08Rv1mhJQARiOeBxNcWeHx
BNSTbwNFkzhB5o752A9UsULCO0H0RRUEVXYiT+fa2xt1Z1Yr89WzRyKishRRqLwh+E7b+ka1TwwU
cEzCMwGXAqXi9fZgFshznlRLhCHokR+KjhWF7No9AjlR5sza1cDyjPYxvLbiafHyebqzwlnZgGek
V7y0IuA7hb6VPGhX/3LjT6E7Z6V4+Dw9T+uf3KS3R1L/HcrtmFfCqhIvQ16LU9MHDaKxmhBHnGpm
kPhVnIHv/nm6DxW8JD5VOh/7hR66C5+a3Pwyvg0ay/UQYQeZCnbSAIecPpQ+ezfO38GKHbMaOP+P
y7nKvS9Ay2hJDTDBibycgcobXE/ekdoPqjUhDwDrgNBOXEyMPDeyL6o1JWzA6p1rhSuyIscZXOCH
rZrd2L440oeg/lq+frmHhccF14boKkKbYGEMWOocaF1Inemx7zTj4JAGr2j8LLcuBLYfr064mDIQ
dMw2pET4UwOazBhGJKxrSkT2/ersVvt79yHbvd2RZFGbVQqjWmT3D10YkXfiHgVc8EWmmDOtnwtZ
QZT5n5oU25sSaRVOpDq5bNasT2STp9Gt0gK7um/X35HN9OUl9VD9kYatKKpHO/sliJDBH9k4PbLQ
KTl0X2ODpFkw04d0oMCHWTAV2Wpr1yq072jVLbNIvSAuy48lcbKhILYbFuWlTnnUAIRCCRQg5CQJ
QieHGVZ/2kqJQnkGrbCStP+LuFktHq5is4qnp6oOlThV6fTBT5ccbrOfBigG4QzBr9ds19IIuPF3
6ZlkGmgQ73+orTHIe9F9GV0s7VvvrIT7eY0PUZrVfkB9b+jJZvjlQTaU9ZV+kb8gSgJtoKfencsI
t8jIFda1vjG8LKHzfLz1ptTZ8eSvnDJAr7MAs0E/89++5ZquOHLHTiHj33dqc7brzZ4GLzTB6+3Y
OGm/UF23TrTDmW4hGwnsTL4ubmlb7zyhfiFBzSFOdTVQO6465RFtBjrMnIzBhbVfS3qs1V3Qv6iT
bq5Q6FFtStsuxf3VZ7cM1CJALA3xNNBqcrZ60/+0AAeWOPH/r/aDn1dy2oI4I+x2HF1dCMkJGs5+
K8a2GPEUN2E5jGg7XUR2OiPBrZA3cAdRVCZ7x6d47IFiQcUhBkZ+JeSzP7Lj011SbqRtttzehVVC
EwewFF2iWOVKvZQR7kKFKCJuaFhoYCh91MDS0egXxpGF+Y9SZ4lk9biCna7EBOILGkw8BA7hh28/
PFVuyanQrkGObYLH4utKJUEFHIXwwrjrWMs+2ZG1GV9sKvdt0V1pRuBCxMtbJtN8OVD75Lz05RwD
Hk0VSX+TeqiI+1dXBJGLay7olRgQK9R+ubF8c3XNrsWR+TKoRBVJrDDElVQmqWZXnY7PnX03Ri3Y
u1AB55E7Oh6o54GMJeXEryxMMID4PAqUZLAqZPzCI3Q8JdQlWERv2ba6t1USZH6Dr/RW1DBDVBRF
RSD9XGS6p8laaQRoQfBAOyr/zAhtbC6rIwS+2jybyoRCrZSLQQi+LRA9T5UJiaso7wdp007urSo4
Jby/Op8YigLILVqQyKLqgnwT85JmQFWFkIQXTFrYdeHjC1yt3h0kj1UCszzDQsjVcSEbK1GmvJT1
iINMd6sGk8RFsE+NngAVmVIAvk/xhWN6qLKszzvWYbvuHqOWzjchTL6Ghk2Tkl5tDp1zCoDvmO59
fPshnOzdqaBRMxlcwwtHrb2mnaNz+rlNy3AYG0n7+vKSAdGIdMp8x5tL583gyjQ/2/yYkXXkksWt
3d0eJvs2X0WAonBGm8Gt1oY6Oj7AsuOPGn8N0mZi9Hklg7Fjr//Wf4blX37Min35Kc9vL/xdy/NL
eJs+CHKB2V/8+WXnfZ492mRewij2YOfxU0KZ6rmd9mEmVORuUO1FWQv23oG6b9beN9wP7A/O7um9
K7Z5s/fPntX0c4sXj3ZTlVNwO/aiileNvPQ9a2Tt249F4xxkf5F3zQZmpXdIplkpoAjSqLtrsruz
VzOCKB6k9e6n7BnkVn41/BA/gUWO79iH3z+PoFyZPXaX7zK43dXenZzbu5Om7rrivKL29YaqqEl3
IIgbR3otz85E3MCD79azbO+o1LATY6//dSOnPDqNaseEyAGn/eCVd27t6tXgUiVu4+2sqcnX3Mvd
uT3bsWlnUHio4ZD1N7lTrVvdiWmv6qzNbpy10thpMsRPDh47tRj1eMsCj9jRLr11Hp2/jr+HRfn7
WWll8314B5EveTyDf7LLDzupLi5G3C6V0SXiVLPFfwfsvUT/VWhdFcu5w6MEt/uOutfQfAbGYRzv
+82jvy53mqCIP4yT3ITEGNYT+3gfc9qlmxOvnWfwGe23ZSo8+Ebg+rBN8wZvOZvmA3UnajeZ3yg/
UueaeQ38c6G9UQT2GhG1/foDKw3IZqJS9qOa2bf2RJyWE7tvr+k+f6yGu+vCYOpkM4u2oOvREcfC
z8lNIZhMDqPatkZzskfrabQbwOaAVZh7qvso3M/2VaAkq8k3xYBLpRVn8ENaDFZMNF4EAmX7/H46
0cmp1e173IYpfu/HUJB2a7dat9pZVHEs01oJ7Sx9E5jf54jdE3oBwybdt+9Z+0zsNMCfwbW6VzdD
9gRbaOc36vbn7TwXdZaRtF2GHuykB31+saIf7BSxHO23gLCwKhlYRJzI8/CkfrQuv2X4GAgXof+Y
rZNnPGxrRdPm9aDcnN4O9hl3IeJYrjK+Rotq+K63L5DwSf/hPiIhI54ZXPv3bWndeZP8w/5BEfP7
mD36r35c5mRaJj/jrKqt7OAYlJgINNG1Y8iPAr5mP2K3AsVtbd9xgizTQeuyUevudTddlLrRuNSp
ry4k9Si9yaGO7Tu8TXQRaA+oLxBAVroHbLzpt+An29p4P/yDVDQ0XSjTY1wMzG9saoJbmNkY1pB+
5A2As2Xz64g3zZs9at+O75hd7AesXSoRC1kcGc6nJ1JgEP9U5w3sRxG2T43ZGrdGVM2L5ITfUvqH
iQujEluW7e2X7tMBsa5376Ew6tB4epK65RX01OknpvBhokmvDJuT8gRiyigbXXb0jT7OzEFlkiw/
do2lJS/tYDf7l7o8x3u79+tf7xFeUu+t0b3Cpv/aI32P4ODf0ESzDVBiOZFa3Bqt808Tcln2S1+z
r2vwDKuzx+w6e/++vs6rOyr97Xp8J/NdXUYRnZc/04wGt5QD+7vRp0m4y0OaAKiV9mX0qbcq3de1
f4rTaeVidKxb4t6++OlrNrrHYPwQ5B/LK4vNEsE/RDKcMg70q9/VOufDfrav1NoPmouzJYb75S1y
nxYIqH2uQyXBtSYCfrsCb1v+h+2BYoH32poQLxEdbi3qJOruHEP8PFTXAe2oL/2YPA0LmUerecZ9
ANTxemjV+m+Znsjy4dNa/7FgVynkIgzEQRTLZmq5VNbpD9+0K2ebDLdGG0pIRn8fCotUT7+v0kFQ
ocaiKHPXH/3y0SMlvxHZoAOhWwUizz/wlHPdPSdtPCtgdJts/832M7XLGaIL511tN2uuafD87QR4
kG+BYu6OYdimIeOTGJ4eoRN5P06bkFdVfDz1eRc3Fw8v4qo6SecTU2+0fnvKbk/qUZYfL95hhfcz
MX4+EKGgPKFtp+VP043rXsl0EqZh4qxjO8VuF6F9zHnBSGudRpa/o2707JFWpZQpxeiMf08To1MC
8KSO5p0x5aLKPCtDHPypQwUiNKu2rFvrgXEwbV6calAPyr2HF9MHM5KjACxoJJBB7F77LCl1P3Kb
Axn9wZ3AZlNAIALazodEpOqj8YRVCP1wBp/v9FtZnEbJ8PrLIHv0Y5KT/uw1J0dGLkj+QbGpZF9n
l99T8Dja6201aRm/e3hKXzFcGEJf+CqHVpa170QEeC3QCQJWZxeIlkLc1RUZHQM3ig5iee2nH0pj
bHFA9qLWbSxqzcjv7ZCIog0wRiouoB+au4OtMF1C/7g0TG5ROhH3YaxIi3n+/ATxud4mbcWsmHFD
pk8PHTBh1cXXmPwg7fT3kDmr1B4j8kZq5r7o0mUvHTX7Cd/hykNAnsBNucEYx2AP8yJw6s69u/NO
lJ6fnSs+OXCpgysOxQJ96/4eTMHysRDqfDoRPHKWQj5H7qF/HX8gP1I1XT3gzVleaYQBBay6PYYC
V2dWtnGtvXaNzhXyaTUou7R/6nTEwPUwiqTAjRU9O8z2THYRwSCmtRRmOhSTxoryYzAZauXQ/0po
CBuuaZ/8j/emN2hGD2KCYdn0EkUTejGrYOduBd0efFpCSIT0JFoErqc/peoucGKoTli6INHgMqW0
MXj4RkjnLTDUmNobephOObAmVYwAX9x/aX+YN855cPXPGxbqLmWiITNhWZ+Uugiro9YTqxE2JTog
8wVlMRragzUfXTSnaFFovxGqdWOdWaU60cG7UwWGMo6Zy5qkWz3rGZKSwfYP1HzVVwsqOoagJWYm
XTG8iMT8QOX35CVQWZl6KczciNvLC3HFdsF+WMH5GksS99AV1xpkA3HZu01gAnTUMz3hS/ACojbc
DFTUmE9wyTP4v/AvTGAmwRdl6rw1Hi5HzgEiOVTfFww0m+5qJQTpOOQnzKg7HQBK4aH/IbOTpOCJ
u+abIQH+cP26eYegtlCT1eOQQmFwCJKJ3jU6hZ4UD2VI7NOMnlkXfkFowSDGVx1whHFcZfK3wB/d
KtVzt44zhwrFpzwGaEApZ5xgwgmd3GOV9/4oivfpoaaOraMR7bzp2sZFn+i5EOuTKKbsjzKdxTsX
q6sftU2zsY0E18WtzjmPrd4LDEPJpbpjqQWoEtHlgTZmaKBRKFk8Be+Pg+nh1gFjSVIQRCfcmiev
VQ0nT1LJJogHOOCEvaBbDx9eNUwW58l7dgLTvrSIESA/0Nm89s3ad+/GizoOMU+iELznNiy+GECS
dPrX6dWlcopIConN8uhEA8ywWPznsbOb4ukW3lzWfFFO4AuRAdYY7W+fgpTb/Dr0pLMAF3XfuOXV
h++QXL8P0/g3QXl96+OHikSgjLzyaJ+IdGJAHzT6W2OCUR6Ywat38J/BC2HaGE8X1toFjOxQzZfO
k/qc3Xu/um9fg9dXElqrI4jScv+z/mZRZvU2WPmmrMyvfrYxV5h2En8ubnRoQeT0A7makK4Wtaxl
fYk9XDI4zt8T4/sxLTsmpqDTyh9GOuse0rcEOyG4W1c7He+ginyjLprVpvdNtXuFBL1trhLWFQSE
4atoDWxN0gAFCuTPU3hdxgPi/qp76h2I0ygf1JfImyokspWZ0XsJAeqXJs+/GjQzJ8VG0Oo0+6Vh
5mOZOXmSVDsErem9Vdm3Ewig05hMAX0YNaTg5NeXdTY9GH2TGie5KS1RUNU+LXO57173LfLD/fiL
nZm9PB3c0ISBZ0VtXp6UMBnvvutbgohLucXLXClS404EDY1SJ6HSzy1sElLHbUwoEfUdiWKZhpQk
ScBGR4omU2oO9JnnFB5TqxtLg7f59NdB/dl6f6fzeFwp3LmsuFX/Li3j0XnABn3zSRqJfgfJr9k9
LO/eul+ZvRYfmox09/31KkErWFfD3b/PpwVkmWxZt9Yj8mA3mZXpUjq8TdLxe3pdsNoF9cX5azdB
fo30crQf4daypv08sTbaei4alUUscWst89H6H1HntZys2obhI3LGXnYRkaao2HccMQk2VMR+9P91
47fmXyZZST5jgZfnfcpdnr87985TUWL7DXtnUHvSwTn/oa7E+6BiubBdDuPo3jA+4dM7+qivdT/m
ExXMAe065pC9K7KJjYBKhDVwZRlY1eVq8uSs0a6pWXTWwqI2VbfFOPnzU/sp2HGf9n7ekXugT+h/
Fnf3tmESEKR9ZmbMoGpE87cNDWh6mK56u+muv/85M/34Q00qfPZ3Xjr5+NX1NeQRZ2n/3L2GpI14
ttvMqpfAgq1toDHeE5QElWm4Dw5AfxFr7Z/8dM1u8BsPa8wuinB7ZrQ1LyH2MCCfj+GeoLlMGOOs
GJ5RNqJMl0w+sxhA9OQRHC24bHt6QrFbJdB3P9HqYjxmrJQKuiCTePiw98G7z5qn5npWkZF9T4q/
cIK8HZJSXC+sMoih6W8K4x9yHC3/FLj1cxIDVI1izvNuyb1eH5zHo7RpvhGKuHebhBGSxvHWj0MK
wRRiIUiDRZGYDSlT5tyfMJ4VfOiR3SPDMv+DbjSIbEYYUYG2zABlOkJGF7O/RWlvxMGJLJnKlUbs
YOsSG8BDuNuyVSqQyJ8m50CPXaKoMjOP0TFz2BH0jvHqd0XzhU4Ngip+adMEPuM1fpKotEj+rtZx
wl+QUyLnojQEsT+r3G32S0G1Vx4W/NV6N7stmqOr9RwyoIIuSZx0tyaCom6N4F5vp8M6NdjF2G9S
Nx6l/frv+7fppKzNA0UoZe0RLC3aXtFzWeXeE358hO81F5ZH5yAbVujwc74GhRlitiHo/XBPbsUy
qC9KQPhX/p4JRIgUmQPoFllc1v8JsULOGMfTOw+vg9XfG2YsQAI/9givg8OpU2O4vkEG12mgcO2W
FiQQVhkQX1gJV8tGyACNCe0PvWHatyZEzjeHtyOa3CNAU23Xa4x2L7iQRInDy6hAfmRpsFqouZJJ
vGyNbjZEkfqijF8dskDo5cH4J5NA8exJTEYEt9BmaRyj6rMNj/LStNKCjWJbs2K8EbZoULiYDRbb
zSzVulncvjNUX9SZDaSd6qH7Iovh7/ft665TQLUMf4eWfXy4Jcheous91C57HP3drveBRNYw6dNc
5rvZXjlM4p3tOJSkzK6vBnr8twcLZjHNKyLJh8kEZXNs1zkqOli8/WVz+CDxAtAewv8bF8FllDan
MVzmbJraqyGCgofR1Xn+7eyPgzH8pjnc+/cuqaB7mCJRiJbqHaLfzj6vNfyD2zHl6F+pmy/jg51M
uDILwB4B6kWrBSzWWfMHmT/tL1xGTXb2CLWlCRexcDkZF/4+YMJNSO0xsVxkgHOaIDUW8QQW6uhk
l5/CJsU9fuOAoeuXF/fF7vc1O6TGFnJEa3SYZFyvB8OAxwBrACz0akGr1opH5ZphsoZ3FOi72ZFj
serNt84nqG2qw2qvApehYgb6PbAcdx8egRlgc3+eNhCPvvr34S2oSN8/6dOMDmgbD97LVwQJ3H5O
xB/WmGWmOPS7WtTxIYcSTjyKKjP05WZwUUaKX9TqWCHAgwDN7aXDAkJPkzvpEE85pXl2H51CLqo1
WysUL/s6pqPYmLN19Bqb1QT1TAJ1Y8NUN1sDbunXYH2jFTmEFgJ9/Txp9RNmGw971+On3tYqzVh9
Nz6IUTuwP00QE8XBEZLbyjkGcCO2tHGfqEkmw0MXTT56X4Wo4u1oyHP1qT89fc0uYYJi9SW8E6C5
SIcvNARWBGrac90zgEsGJh8LcUl6tOW0XQVlwgaAtUbZZOrNRwUtUAtYzIDcBOWiH8jsffKTq6PY
2vJK0RMpY/W1kRk+jasoGBfmrfDuciYoIql/+K6OJPoeeWp8uyyRPvWQYMZ8ihKKioyLosTpa+gU
0pPqECV4/6hKg3NKMUgzz5PY5WJOu7vheXIM0D90WWbLDxx+Gv4IA4J/GCSjyjz7u3cqDp1Q5ik/
4qzXqB34Qv5NcbD1+e6iflUZ9Wr+PfH4ftVv/QzplJ1naacxOJj0yH4h201SDwbfloKZ3qV6kWys
xNEWjH6pBle7JKUdZIL9OsrunNfYfvjnPjqwLuA8N+3jskEr2hR1AnB+G1v7ZfJbZ3wCKGxBzGmN
4t87/PSXB9GGhQCH3M3ocd29/SQjO86QjTraR/i5dNlq0PLPXjIDsDtL7TN3ARDlSESrOar3aUMw
YrLfo3e3wFDoYT0RNi5w5F8bFKGR9nrDmY9H5MHUs1WUD+Hcg1Hg+gL/rxkIbRUAaqMXlzhXQPJb
6NMRcg99flVmARdhl6BugJVgCTO1cWlWIEeD8xQJMwj9POttg8S99zPyLSXaFU2ATPQkmwM22pLP
0dEUS6OrJSCNIBLHg1FRybDGuRQG3wWMV5hkBKAyAiYWJTPAJG5vWmMLMKsca4RLdUCFOFaxlzB/
0RR1iR0EjIacJ30ZC1b0ngrTot/tPEAeOHK+Fl88Nn8YRFb+QNHOcEAo8WgjaDDw/z2+G6fdyiyZ
lCJxL0TY4jOEi08/QuxiYbFSrnMyMJ6SaZIoDpCG+sefFxsPcwnqpOOg7jaY52hgptGZtGL0yUiV
cuhhkdJbyRSgm/75Dm6PUv9HSFiNlY6QqdhDeQYo3/lNpy2bJmu6UnUY5CdHcq6C/zTb3p0vyYyh
JHBSEceZ+PIUAC+Z6zFZZCoo0BJHlYPNOZB8BvGf4/LKh4RiouvugqsxJrCLYFQp4cyW3/Az4n3n
3JGCqsApcr68kVV8R6KCeuom5K1eVBObFNEZz0bP9EysC6xeLvpPmgIlo4fVCjJXFtMtq2cFTmA4
lgmEqIexJP+zeky49BMnP4rgYzhjY/QwLpEwVGI4VQcvwbRd1DzAkrHHG5QMObrt4f22+syc+KXo
HhA5tJ5Iy9uNGb4+JdFFIIJAe7IcgP0slKW5bOTPxvNqqhb1gp4cgFg11vLEbGwZLHu8IP5RZJux
EziOmA0AK+EGfFgvgRUkNiwcJ6rYFTtgSNjbti1wSh+b5YLgg4aiGUKkXB+o6jLcQ8adTVpN/bOE
31FvrsyTdRk2+4eCuryfXv2Yujrur4BUPs3SprK5mRc64swFWEUxHgb7qxmvSxtalOj1b15zyZnv
prf5Y5P83TaPAxAxs1HpVOqdB1zZQaNkZRFJ4oneYHN26W6Hl99W1WBAcnGToGp/enjnvsA6qE8C
ygahi27oAjpx3fYfjQn1MgQ1Q5HYFkDwh6H/NOt4/AJgD0LawEEFkaSd8QUIaTr9HxsiNWKPc0no
87X8QXDnBApWrIAQ4MfUF8gnlpx13fTrnE8kXIOm3PoV6SSPrgfYjiWS9sznr5rhCsElCFkGU0iO
GfJRlhyBsBXRGHKZaFbfhWCWDMiMLIlij8YtEUWav8DOYptpql6EfoqExX33aoDPhKjdDWkyc51r
gJzxLsBJjV7+yqXoYXAKWI1mMX8l3NwLiDl0buwG2MB5NB6JBceTHzrX2QcluTkOhKivgJbTS9bY
WVPyypaaW8JSJ+x68qfJIdy0otWV0x0ILprSHuz9z4GhIAiEnl67DA40yc1DJ6+O1ytsJTB9MMIJ
kEKyAd7LhYflFQSXIFtiIUb1BcESjip7zt0sAN7AMQJPJvtjrwaf2XmyDz+zEhTO2wDMhCcsxRGh
osPwFO43n/F9RF7sfiJYn8GWxyfji4eyYDi7pfG7J85mef3wT4T7iledkLrbJDLL++QUnpflX3H9
2dlNMo8+Rf4L+H4yveE4kE0vY0TD3fc0XV+c8l8yBaLYziCeXawVBeuzz15iMABAQNvaD7L+El0A
xKlbHvYEA9LfbkIyCxWWdwzqgK86mSUTVCCHZlnSD/lNB2nngmLn8tUJTsFvjkvQO75UkC+gm0uW
R9D2QjXITcdUR5Ytnc+TOY52nh7y3dNPuq8AhzlMks2sgnco3QJH6wP0JSfvCzNIOjJskxMkqIhA
2x4YincbICXBRdpp9K54SkFiRSOItDzzh+We8viSkUw2PeXwAF0c+TNCMsBcV6+KP87YoknuXJac
XiqPmAfJEu0EvVN6u8gicfgPHocFECYpmhkldqTNtWbFHmN8QyBMYXGjpEMABjCgV0GT14yqLEZs
N/On5SURoMcBZ4jrg9DqQL78RdEU5rio7ToL3yclI5sQD0FwRmMJoFUsaHb8Jddkfnkodn/pdlqt
Oubfo/4fu3KE3WROludRo0jQCNix2hzGbA64bEQ61byD/ALuUyhwjxzK1AGqpL4kdaH5BDWuvfZa
4QdxFi8+CEpg6kLMaq8S5JUTx5vSI1XBZ6iAinNYFsojSH3r+OumYBN7cp3SVn/jX0R8EAlCq0b7
Na9TB003nSQJoyiOychZ0UwnUGzHd0dhUZybEgQVtp92PBKiVre5EDvyXWZL+NKL6Y+YLwe0SbRD
6eoyoCJrAHJJhq8oIwWZP0eFeZnFzMyAen6djNIhnSqar9PaycDQhmk69d67R5gYvsIzU0mVVGRD
MTaTpL4bVNcVmsRiJS9rz5GGgicGVFbZy/c1NImt0pgha8wBQA+Tu+umN6n1QDzUKeQLRwCTG8Fl
FMv1toUaxaJs2Qu4GjnzrBcYxiS7/8iW2rDzrIeln1+5Wmk3J+UHHg+8EAsaH2KlRonNSq7YutaP
5n2iv9OVxdpm2gByLYe+KGBqXznYLBVoeAJps7Y84c7RmecKw6WOS8aIgLVw5SgeC8xN6U9WRyBG
gh0BMfgJ1BZs5zDgH50tQe9JB4puYvWXEEqNSt+pRnaEJtI1JA0Fpp6CQT+GBebcneiqE3Uc0KSW
Y3faaj9pphQxYHn5p/DFhJZW+C9BtEFOqN5gzMm9kVJcoPk3fdD9bIfuK7yPir80UZBpbxIxJ7es
zU8sMt75l6iK+jo3aQqy4aD/nsci6+PzjfBB0fdqg+yNWDrsMBQUfqEsY/TYAgy8XEYRZ4R/ROih
O5AL84ifU1wW/9uWvsc4IFLqiuegEQgiZdmc3eOg6SriKYrkp0sXJkGI2KtVS2F8AyJ08BDEwoen
ZEScrp4eWrE478iD9X/RLeAlxJ3xSDFgLCUBsdbq7UDn+RSeeFSklUzeiUhN3HvSNAd615sNCKI2
NERZuIqEKOFr0b0FuZWCFOMaZ9GHDhvDoZOT2wRwcVi0Q/7/NabvA0aF4vNNgEQf5DumNhLHEBD4
nwks0xGgqpr2fAmLQgS/UUIvAKkV90TmZCJC5iTJDU72kPFheXZh6Eq1UshfIXhFOMkfUZji40jE
vr3dZGZTQKNVlFV9wlnkphEVGh28lEuPF3xgdLN3+YHRwpv24e2X6nQGhcw9dRmBLcs7s4RiHnol
8yRpY21X93YxpxviiyEvzV8x2sWS0mETH2zDRwqv+QVH6quqJwpnA2WP9W39Htcm1+F+2GL+kkQi
QuT2YjlC8QqgtWa+BhdTdYFu6EdTLDTM0oXxzldMF6ZXTieqOeJ3CfvN8I1xELwXkcDoeqKYK5Ep
4RHFQBVfhol4IDOziwmtgVnUfD7V40FNIdeMLYhK4HjxQUbRkbkg/P29e+TWjG542WmmTWqbBa/u
E79ZgD22TlgT/VvOOvpiHfFAy2KE8gv6vjn4eL2WHS2I88Q8dlCvXaysa9Nr2mXv1n+a8aBoFYYS
XrqbiXM3Dw48cMJMRKPxaoskKDb2ZqVfQzOarU9dMNMiems2+EAT6ZazzurIk2bWO0CXA3qHqHk4
Q5InRcofdBV/ZdclS47QcS6/KgV+kUS1amXUhxizsvQ1nsO8fNz1+Pr21/3121xpcb0Y7Td5Wi3+
NRRhORFjSeiGbhgySbVZNCHLpw+yXpTctwmWG9NCfgRlLhg2WPMJT8Hd9d/TDv/CMAluFAh4mbsP
+QSCoN4FW5fF1+ZtItriftwHekwfGwwCeWNCP+YwuUQ7WKSzeEnBHCUSX8yVTxSC9ZlB20C1toNq
iKW5sjbNPPfht1CDUGthTgfJKc9h+CqH0RiNTx1iHZQLMHYm+UjItXrSyW3Aqc381JGw7tYDu9a5
DY9cFpKrZhgOnl8kvrLxGMk1sW6XwfZzyb/9C/JdwvR/OgSCCQK0E/DbCgB4FOZcBChHhIDJutNf
+LMnu3F3v/a5smeDX5RktY2pxqMchd2dkEaLvVfHU0F0KyU2Iueh9xLkNSnuEKKJ6vZvk5ENKs3D
L6fy+y9SRcl7n5/Z1totz13SwggNCT73SMvpEw0It+LxicIoTrtk9ELaqp5ge6RgkGrWzv7ingvz
RPUJ/QhILt8bu2cU5ekXW/BoYCDCKxAEC0ZRDD8ipk+soiayrruxNFpBtfkI0+MJIdKkqM0HiJOy
ktCKF2VUKq03QBQKgCutPpF+tUC/cezR/do6yqFSa5W6FsUP0ENEnisIq5dXfnqyA9DtwShbojwN
PhW3dDu0N/9tcbzmrYlOCS/9d4QrABBTMT07KKAsZvA493hBVtGAlaIdVzrn/4hGGaNxEx4EssuM
+VkZh3DVaTiX3t5FGOHUOyA1ff/R3iCCwofqlPH6vpOvAbpuWzAdB7Me0X9z5WG5HZ56RSE4TBCC
y/LsPWssQMPF4Qox+9MvsRnov+pm4WcQXDAaQ+innUf3EG6HSYgMw/AMOGRPNwU4CTS7tweqaoER
KlsUQDww82fvPpMsYdEuERiNH4Jmw1QI5ItI7l/WAVc0urY8AaQV3LMV0yDCQGypWmKjrP7tg4pH
MMJHrfZv3UT2FybKDApJvinpXjpbeuN4HrTDYSix7z8hL/REW4MnETQGhUqzatc9BuLGg5QviMMs
qNuP/tNJBo/pfrQFADYGrtrPBlvvGabBdbIj+VysuEBORhLuzOossareIRBlHzin3hBq+IzXwTR0
ql7VeyMqwEoGd/r2G5TgiZXCWil0ymWjWmZpXpgxjxsueJlW2WWd3mAis91VMNBxrh/chdo+gNkW
/bW/hPtPH/Daju0ys3iknlFVIcps6739NH529ltJBa4cJrsM8XCOQmEYWeX2mA4g+2IX6w0pa5Ta
6GSwedQNVmNHlP67uYCyAwtn3Y+7TSodtugJtCSJadW9R09xWvpvBNIJ/2F02/dx8agQq0Cj8jBV
4+YCAF1CeVnv2jUk+O6LVWbW/efF6MouQi4kVee+NzJKFyQuqmalZTLR4qMEbJFYFpUXq59LdIn2
aHxNmg4pKB9Np8wi/L1BMrzhbKGJjAZuhF7V6gnBVQlXSoOX+isYK/+i3Ke4pZlJy5YUmdDybRoo
YVbiBW83L7CQZ/Xwl3KQdSGtD0jLqFtI90QMpBgUU5U0kmyQUdn4WxOpopAM+Rk1pe2PKiyGdB1R
VebNLvWYSXEhxv7RUU2WGNsxplsUQVAZ9mP5MkpzCdFJopakm7JRRCJL6slzU/SqM0y/8Amc5F/N
pIpoXnTnyJ9b8+Wcvl3gjCNqjh+4OMPhdN47UV6p1PoqPy2V/XI/nk81GrUMj8cv86pFAfLbAGCK
P0Z+UDXLCAUkbUaqRlQVkGsT0TmwpM7dmY8mt6Qytv0HkZAFUsOz4dVhsfQrnZy5teighdEFykm6
fxg/uTdOHs2AXeirnHFGPgUa+mLikoz0lYvPJEb4Hpw86FV2CxQYUsnMKmt9Jft6AboRygOyZB0b
vTeOzHJO/bYc63VSx/PlQ6XEW/i2M35piw1+yVk2m1rvbpUDcmcJIA6KiPQ32mSui7sJB+2r7KDY
oXyaeIE5ivTFdF9Jsw9WdmWpZEi+N4r/Em4Wqf7BzJAFhS5s6mhDQauCzaXPFutOUBUhj+hch+66
nzlvwrI2BI7RN2NX1q7Pvo4b93fzdBd5l6Bo239uOPxpQPa22aUJ9ErbgF0CzhFrHykRt8/Go819
MklMwhZoG7LOf94FUHC+KgPpP/XWgqWEtmANf2iNAunSDX+uAhqc16F+kPmBknHcsTxlXNq+aLzv
jK196u+pGmlMkyoTdYgdtVa4Tenfo4YS089rmC8Ws5Ef69FgJk2FAbjXlbXh43tEpUubjJscHt4q
5YfEar42yNp5duaVvKsalT30aQ3Yd61lYQnY84GiHzjXeWlYxhujaq7sbKGgQfCojxU7ngvEGOPJ
MVJdD+WPfBJ4abe6QBlxIvox3Oq8iU3zHD3O71X/lZSCpD/P2uUJ8mg0rdQkgltj6Qq8MCtb1HYG
2D++3iDQjaptSXZShY6ACP7QK/lKE5Iab9vBks8SBSotRzIhh9V7sxFD+k8yI8wV7FT/IaYldT6a
lgGXE7V6uUPXqZEXrQpSQezpgmRKo+i1GypJUnufP8v7/ioGpdZDhkBW1vVRaJh19+f+pvtCAkUr
u4OIku+33vagVjU4PxeG2pf2/W50KzhShTujGOy9y7ZdW6bVzgUa6rG9wxmz1G2+//ZJ/9bqXMkg
Fp8PWpfmjcI0th679qlupR8LmUhA0KyDWrPNdX1odZsEOdo7mIsjBesXeh/35TZ6nCh8F6omc1of
pj57zrForGpt6vtfEt0wQe9oo0D9/CXyuscA881LeCXbJ+blUZXYlpS6N+b2HSDRMlEW1/obz2K7
xfSVYvzbcMGcTgFTsZiIppCwJKxdHDHxGaGN/99g+5V0G6mpVcitkEYOKAUEEslrf0dOfv6QzMpD
HqkWJb36bRTgseEoS/3m6Fii8Y+EEz7QHuRtDmZcuxKoU1yTr8E3n1Mex6RflSeNCLbewapknSAe
keczTmMPWp5xMoStku8rPZrpfmu+y9QNu4N/orHvXlAf1u0rSSbmvgQGapYoVmX0DN9w6vfNdrm0
fJ2WDRorBVYrrR3yhR+wby0LNcQUa7uZQDHafjgieSZ8hqoiVf0bYhtfaUdOlVU1v5FRkXA3OcKv
eWB1/MKj3i5XW+20Qj8jJcBQBIxexkamVsTv1bbcL3P1H9KCU9ybtzXAPvZ5t3Vyb6+33yw6h9qg
ur179I4Og7v3KJLMsprZn1UY0E5Xq5ZwrjP486WMMmRV8DYuXq0OCHpEK2m1KCMr9f67F8Bg7rkK
QvUoL7QXZUzYorOp7zUKWQ2LQB1bm6qr3+rfY3pjjP/yA63Vo99C20F3QhRUwPwnmBJ2zEOUkfF4
/pNyUBFRFJQAXAt/zcNAFqcHRSTkplerlqdW5ZstVRuwJnAq7iQJqbY2yQYXva7dbe7P1USpQqKV
YLb5JDFiq5FIjeRE/5XeCA8ntKRBrsP3jfnmBu37CCOTkuIU1jKrRlej85gWsXGQure0iiWnpWSt
uHlu7pt0XgyzxSuWujvJE4nS7vcRgZ38RKVIyhHS+W9ALKxAbbswXLg57x091p33coA5agqiIk0T
IUwFEIDS54fBxgexhthdOaRbs6RbXwCIcehbey/vYzsxBhCq674CQ3TfOb15RqXW6LUwUVe12Kb7
DOGfRppoeFDf6Lxr7iuFFC6xroK1lCM0VlebQZuvEkhpomlRqmlD47DW4NDNJL5et0qdBs2HUYLa
ejJeBa1hg1s8lvPMvp/5+Pv8p3+u+55gYdwoRlz774+tjhVCn0LSUt8rGNONq1Vtem8ymdRLKJD2
vVtsHEiU2Vlr/gNYz8db31FAaJ+2Hinr6+HzU3PXK/8cav6GFHs0UpJC3CG6P66LZt2qZyTu6HWp
/9m50PvaJ043vfhXZhdHc7uB+NS6MlWVqkUNARiZw4sd+2Ytq2evQ8fiEgyAXvJ4nHB57SZXwMKY
gG5/3nf7XiT7rNvP/bW9g6WHjUdlcoeq1Wy/ZtUPwHFwclnRpAHY138Hp3C1Rh+7CCfd64Er3NKT
4/haywrruV1A9cVIss4R9ksbNIRxBVljlN5Jm/RgmlrAwo9Q7cix4IClsItiEoNgheECQL3KH+pp
7LwVuELd5BK1LqwIsZfX1fGrwiZR+nTfo08vW1lkLu9F4dU700FAqv6TgBm/t8306BcXLQA4yxoS
3VRTKUJSXjrIEI5u4J/arQDrb4ant2qauITAW60WICHXOKxLTetAZl0xbj/BCZ3/YB81MvMG+F3C
u0nniKdD+ykA/eHYPqdWoWxW73SCGrSXs0e7VDHiOvnufQt29+UBUuMInk9hWn21y4ty2WxUuy84
FydKyH66G/HBETqxkTEb2Z7i3qs4OaRlrsyMUPuw6tObU6+Mn8eZEtZvOUIy+ksTd3b9O9y2ndXT
O29Hyjex7THvNefzMi5g+AybToxzsJ6bECC8UQ2kDfjtD5SduIcecy/uPZ+sxv4ps+pPIy30KtcN
vMjLloXEZUOGPuOgtk/rPdQB47kFc4t3SYVuZ8McDv+eZIu6tVIjpM067Djx+O3cRkXWM3D8OIwD
5LHt50yyVS207eV+drdXnRtnJItw88Qca9XX12O3sTjCxVCTUozvHXlx6dCBNfg8O0++HTQ/zLN3
hXblil1hcug0y34dA/E9Ml9kl4fp/eZmZQuwq+CrqKkzAWOgW5Pc9fEFT6YFuvMUL0FANTA8jNg9
3Yyqpto9RUXWyAGZX8xN0KmTlUnG7RR+A5csaagTIo068hE3Aw4VhToXiOC2ozGs7jxDYJ9nZ+Ta
dUbpnMdsrnr1hl1IOq+/bHKviL939o/TWwMWL20upZSYsI6DCpMxcIDmiIiehk2jRnLAXKFkVGhb
PxAgpHnexWiScUEb+CRIduCCPekV08Ynx8r7Pio+ZrTMn+ZqIYHIR3SLDr+N2LhGfCnzVm2+aGor
9rn2oEgbmsLDmwAB6wPi1LiyOpi7T6F7eDBGofe779629FeRgXv3H5XOroKH7hMJaed58x9wovfg
/h7ja3/l324P79x8G6Xok1X82uyxLQbbe4lYFNcr3aRhPlrBw6xgO7yqQqe5vKwy6EZ0fy6/qcyz
W9vg+DFZ1yN0aXftQfweSNNVxPajSRa1BQPAaITsOde/Qcvt657wQGlmXXTVFpeyD+IstEhUw4jn
InvFCrcfXMnfhm3TFTqMT4d+sy3duBdtcxlaV3vVXlHwR3ZeGje+PByeLu11F4yy/V+zftst+DUa
+w3gYjUICmQQvXRWHgk4dM6RQEjbcCO9msYwyJWSC4+AHiVMmeE1KKzQN2hXkh7UgvEr7WZ1AIKk
rifrSXL+at/jcGseULzh8tYFPhikEGQ0i1BByQV/Bl7NFHIb3l8hOvOPDvaif1Xg1VwYzrfrqM7j
FUOPu5WaT3wS1H2UhYduNSygEkd5dglz2m+OqTyTZ+EGX6z9iEFVIVRa3YLXNbE9JqGcPcw/1GtI
EZpw07DrHb+bJFFxrUNL5zVbMuV7mtdm9LKLq/XhbqZ7pNztIyGEixDUIcRC88G1hVbcrEHuDOPz
SbvQplbPR5pq/F4xGC60kfIlF+40KL9O7Epd0U9GuqTU7EdwOBqPsVAvt6YxPgQoKJ7apdnFgZH9
zqIpSmtSjMhsIW+INvTjND55e09sdVkS3qrPaKUrw/S8iaKCgI4IvZlMsDmyfn4zn9Ix/CnQSSz4
JQeA5tkrsVbvrlQFhfWiB3M3LuUYUrMD2QTWU/cCmDTgCv147GRcUpprq9GDyhPT8ZJVHOwgKnP6
qpodSfYRL4Rt+5FbUcjhoeo0+nXnRib9ICS8vNphmIyBAbeLTyoQfLxxV2538Rwe1M1NZQQWmNJU
OooUgXylHGRZoMaZMEQgkQLLv5skMuTx4t/GmxPgFGh3MVzNBMNT1Spcg8TlBLWotiXq9dUwFqpN
viUktfaJBiG6ZxLwQKrtSuyVQBXphMt46Yb75J1/EyQJj6b8s2DLah5y942+L8VH1n0zBrSKfxxa
GkX8NczpQICkMhCDf1CmfHg+nXtAogTJe1gAldrPYcWYPiy4Uwh1efkT9+hJ6eGfbXRAKNU4Y4Cf
aAkxyIf8yTtnqTbSLtfNTH1DpcPfC0IzxppboimpPjod9jq8wbOT+ejyvlFl6BSIsa01wrHll3V6
t0+dE2MCsjLioL8NLnYRilIflwRMtYA5kZfDCbvhKzJM6VPnYq+q2Xz/1aY33MzFiJ5cmrhC4pkw
V1O9KtUG/uE1FZ2Ux0EVSJ9SJ6WJwUe2NXe/eLG1m0zrMshfrCf80JwLlGyypm17VsGq5QkhU73U
r+vagUnC08zot2pYSx1lk0e851KpPDjwTYJKl4s8V3AsWn6DQJNRVbzapKvmaXhy1eVQacl1t1rQ
98xVyxnWq0wFf7IHGi1koKYz+dxTlZqeURKAAN2uXW5UYBUuAsap3m0E3criR97QYk0r702Ekf4R
I+Q+4qayrTv4Gwhc+9TwB/QZ2K9Wl57mJ4s9g4tlGSD277GOOG0CvZDWtk3x157IE0lmMRq1XSmE
YwZQSAyGtV5pWBoiV0hKKrnKYlgMoOVyhf3yaIjs+jQuPi6tizNdxqfVDKUYnffjvr0kFKn9XB7K
55ezEn7fqY9bDCfxtKAd1eGw7+7sRLoNZg/yWbTqVD1cjP3ogcnaebz7yTDT0QDt7ei29a798+A4
Oo62o+P68VfctJbZfOfjMOsdvRoZw+gzao5XY12dN3lIMd/S1E6lHcSuvEw5ckTUANTbVelWwWNH
JnzqeskIqoJLE07eFtMGE4++KmS7K+1BFCoo6mTkVyKPReWqBmeZCR9vaduXdqdGUCS+3CDiszK+
70zCe/IYhyrMNmSQXd1B1ucfFXDroNcBhMJmfxt+Zj1ciefjZzXGEYXOTBVqtHJKDKY4OAda9lol
mkjp3EtuSxzjRydDDzt/Vauj1cSb9WY/fd1aGA6WAQd8B8zvtGSki9o6+0l/Vohi/bX+ahgXkggd
GdXqahF8QC3Ab4NV3+0GBWhSjU4BpANTP3trUU4mJEsUgB0Kfrk5cMsHgQxUCFj5h5Ah1KHSC5Tx
HF2FAt3XycXbjkrTeFIZlQcpPiOD1qVbIKDTsxjFuGXo9L1GTyyCGEvfjRMHa4OBzu2qjzo0dQj1
2AzVA8Ynle6HScpA+tXlRaPfGonUJXrGMTwCLXz2gEz6FRxKSmYyOkMNPo6RcwhWQ7goxNBVT4JT
d3fvH/0TQkdoYvQvfFcGTHyZl7uKhspOts7eqQ5bYX0Yp+1CuNOXQvhGlBFiJX/ornpPNDt7Rz9u
mOnbaPK4jSDuK85vB8C4coMqPXJ1WORW7pV7Z9ykn9T+UtFrsRkm3jWnL9zENwDE9YVWa2Shn9TI
oKgUDM8ZsVHHLvRCkZPopFIx7XL7llruJ6sZ5VdmVLmJZqNPrFtls7SyVtDSNZSs5hrCLXY5+ICe
El191r++JDevAk0rtyfR7gdCHo7czpW0ZQkxaqlZcmMJ0m7AT4wm17dncHK0sykBBXB9NYrQKWkG
coxyfzGcwBD4ggo6fAV43v08FnEUz+JZfXKaNyfVZX1ZxhbwBW03vM51i6fxurJpbFpGPGptyn+V
OTKN2bQ2h2pVmVfm8rE4Orv1/e/olDZ6mr3z2rzdRlBDpbWROyA2kMmSSNTOhkSAxWUN0oFUpXSj
KPFzOJlelUAiEgZE+LSv7FPFElrlgFgaDhwHB/dvT+eo4GUwFuqcX6jkw1pw/tujwiXI3huwnpJm
KUKhyhhKr6lMYpzbj0jrU59COErSssxSw2XPOstUB4tEGSa+u0qvlUjL0A19Aio0+UCrXmsNXtPH
s73qglPJ829l4Xtxm/kDoPUkY3JCrDJZy92s5ZteAwPDHg/XWALGd3AsR59SlTxC3Qt1LuYt5VJS
uaS1/VWheudr7wXvXkx1tc0ezpJ2Gb2VPo3KKiijvgimQfXcf3sfcMfGp2WcCHgf2z8xrILR9HcB
Kn4FDB7tDbCcxb57tgOuW8MD9mZAFK2ODrQsaTs9mcDBWDkQs214PgjAMDUuuwuASbON9k1BFgrk
rgl9dQpBzQDxRQiWyxt6SDMkJhvX8LCF/3+eSPAHUl+ObviiVTVHVEvPOQNEoK2Tdl439xXFDt3t
uGxCpUP6EzYio8XGEMsaCjaW+DE4FDrxcAU0ovSGQvWFM6D2yVpXjDtTL6mwI4zyleltTrug60x4
xPqQbq12dI0CvqgS4dn4D8GPDxNY5v61Ps/cJJoydNjV23RiW6MdePD6gBGpV+isfuQYLS1WPV0J
DTLmohUbZAY/wiqnfkUVCeZbTOgAajF5Esc/y8bk9UMLrLDeztKKMQPxA67HnPn46fLBEISZ3aHH
HUALUimAIu2ovKaCxxMWfAyKZ1C+7IadcK0coK2AJv/H7QDQjl5IvfuihUP0w8cN1c6WHX3LBtW6
uM1y4H9RYczzs2q+eTRDBgM1VgLiGZeOPL1RUmyP9KzUHGqsqlEiB7rNgG5LumQUlZR95uUglHI1
7Br76MG5/l3Z5LWnKj/o7vxHW38UO5XljVgbNkP+VyE/Mq+4bb2xyCQJlSuDMrk6T55Sd7GL2je4
8v6rT08yH5hrG43JydALmd25kJDomL3nnAnB0V68ym2g46OVB7JD5eJGvU0BFs5d4zdHKwhQ0qbB
x4hMGiA3ksu4vW5aR1tgKHjrbKgxuDzNzyBsvcWrhSQDG9GRegkVlIVeSYNZ/4OMFAVIUD5vajcq
ZBhSIrYUrIKntpfb8C9maaBCOHPBChCEtv4LeUOxarBmJEBlXsNJb8bd24Ki7xMQ+ig6SFKSsZ0A
L+A3uAqV9GBilltYnp17me1dnsX4EpMqZDgC3Pp773sroMdScK8yyfxp/JV3BjKaZOfb0XVaGO7G
8ZgKEYNLdIBKoJY2z/l+WmAa+Jy/56vwNH3PT9PjWjbYN2RgM7vZZALmyf5SCZO+4qfJ/qTT/LSY
RgWxf/RurkTSd3zm/0dwvIWWtBzxlMw1HcCu3FLso5h/J5T8apEDfPez/hFVQPEt5GJJaOrH+e1N
ZflVrr+alB/4W54B8+t2dQSKF1ZAQFHBRcs4EEgDl8uLipkHKTPbebsQTsWKEkvklXOj6rmG9Fej
7j8gvQgNSArmoxKufapFWVvBBxwSU4YHCPosJAta8YtQAocLNG21w2iPBsaXUoFARM7m2spih9pu
jIA6eVZCOMDvBXxkc9wc00L4Lud8s7+iNaNFrqWulG3BiJ9cn7k2jQOuxVkmNRC/q581JlYloPRa
1xIadQ6TMZeOcveETEiAbtrB8utBY1joNQP5nzbobDA7zFPlQnfNpANnNR6VWqzUXt9JmFX0LdBO
yJPSptHv6zIAxUarfoGcq0oZxJVRg0U5hpRVN/Aw+SL8NvNVs3yHBgOQoNnDK+AbhIEtFz7m7iTT
d8ZdylQkQ31DjpqpYOcx04HhODGi0+CQ/oLYdNTojIpu+MzTOEO274ZfhHpDUEuAp0G54rBjYE2g
EzB7J5lSjUEa8EPP7TwYas8AkuLq8ANIWer+nFX+Opc2J8+UBrhcmBiHTfZmxUsJEGwY3cI05gwp
GaOpw+3bAXjmsGTUrPPx0xk9YiHXGRCasjLjxnr5erFo0Ea7QQQ/oHp0jDRX+R9TZ9akKtcs4V9k
hPNwqyCTqIhD6w3RaiuOOCHqr/+exP3GOZu2d89tw6JWVVZmVnWsWksnV5cYFhG8DQ3vE/2i0flQ
OCmoyqWnPVoR5Jwy+IU+paLhS3+4UySqQKBeZElQhGEZg/Vz05xM8vkBUH5/8/qdy6wLrRoehuYN
0q/cgR/Jul5fthiWy409i8L4d//77hZ/FKJLLre9huTu8AjWcaCdo9u74rYsfsbkQm3Fb1XlfqZf
mEGDvSzOi/1iN2gNt4NoRISa7CcxR2H8nQvZQuqqxEapDexbQNP8hOHVg4a1K9dSIp1dc/B/ckjN
GEUJ9m0XHCauePtvwWxpfK7MeYpQ5AAeukeaSRjtEAUhXbrJQFNd9VFIlwaNBQaEvnb+lamPP0ek
EnxQwRyW4OTNHy6OGPJagKgCRHsAFNjXlDcxHZ328+/5lwyqkKv0uGM4wAqEYPoHtAdVOKjbcKUG
lwC/HJ7exY/dsndevCafSYVGBUZyg7o3+fg39+38wgPtxTB7r8NkeB4l4/3oMb1No8H8Mo1/VeNm
q8LkpEGiSublwARFJlyxeQoR4e5y8JmivM5xxqtB/3Fx/bnc2heAShnCRV007VjvV/oNSoaV+DXR
doTbx21DDb/P2QJb+g7HsIFtR60b0xUiOIEM/bznjQ4wPrlUYtDC0Cjn059miiv7UQdRgayCkf1b
+e65W0MIIYqF1M9bF4m9Wo94L/Koxmu9o7E2yjtUQmiy34k4qE45DpXWs0dgxuS2QYJdGSjNTkmZ
85HhNNoZ1+E8fhohkNXuiM3VdrrvxTRxbG2IdXwINGIcwz/yaGxWeF9ZejV4IMGjesxfcOBrrQoc
i2xaQPGgIVtSyGHeS+uJJJ1oQYxwMZCg4iEQKAsAL95Zys9IMWP+bN3eIixAWRS5lKSANGsE1vEg
HRBRn8mqzI7TbXLtqW/0gXk8Go0HSfBBjcOm+TaVS+SAJTdkw4zGwooAFXP7fekDSTMU5jTDjoHa
VgPFgi34clvvQFGIHLwO9O5hcuKI5opKHCnTN8hZPNR0NOz/RMnlsGH0co10aKba1m7iKizHIXlb
MpSG2RFVS5Wajth5kHuoLsKuCxw/ofYpYK5W53a9zq6zZNYaQ5J3Ejv6vbsFqqIDZmWDLEhdvOKA
9PHsoaRuhadpgcceVhjpo7xpVVXAoZGvPeWsWiTCnWMD15ScPKP1pMwaMIBnryxbF0AfRUzP+2CS
It/pEVlJNawyMxOjUx6aLrwFBHqA+X6YuVviwdBdjpdbAqvcOuJMfMtf0O8cvZDegNTb4nTZ4kDn
DG9eb816Lq8UjnuhI1jDszdllX837K2HjQC5xmGEixAi2dPv4ffduTBzo8H+o8a5KvazU3bLOA0d
fr8mxmIEinjIxKCaVARqG6tifuHjrGK0ik8znWDgYEpDdjHtYS/jjgEots9bpmHGc7EcJBh/DIrA
Go9h2r+ObpjYypG2vCluHjCg2NQ2277Ah21/1z9xSNOLCUq3kR84e0LJILnH0oFvfbFPNvDvYtyx
Dm2f+uW5TDUnY39JOcqHH4QQTXWmLcw0YoWVJ12Q8oCYpL3mahRJ374k0RLDTs+zCLMh4e1K2nhN
QaNJod8xyTWi142HWPLvbsOS2kRyAgFsx9EHW3zlzakDbDskY+/dRueRIuJhbBbJKpPezjn1BO+L
pioS4g1yqXIEbc6qSFQq8tyzYf04bc2e+27r3vk03C2NyLf1wWsEMZRRRIeMP7wmV+uAJ3dNO41L
p86yAxYm6v+911fuMnrVy/2yzu64lZPP9m/3B5p7wH4ASjxtQO80aQ5P+IpEBinenZTgCvgvrsRo
SFiIAc3gDaQfSxQaHUTTf0c+bFClthgWSjXUAP0iPZpDl9dK6I+k69frLYGGyCBPjOyPKatkKJDw
bRSVpENM/aKzc4fTdzMVl7QvQALgrH7hv+yssITp7IHBF5uqV8G+anHmFCyiWTSrvTpYdw4i72gL
Dz7a9/UeVHhvw2REwAB9I0I0BvcO25o7PIX2u9hPTt0ydzEA7Re4b64ykisg8M1zA75+cKqDwqIe
Mjw3fAXFMBuC6432s+ZYVOHqnPreAhmc70PawX5tdiGZx9i6t/NSlLVK6c+4ZZxGFww7UqAfadKL
mXFAnH4/GZWfY9lAw8ZLxvS/TYqkHoeak15I31ED4pse8VoktMiScFK+10q5zzh4aPPRJsQW1T/4
9WGjj9uLMYTNpK5vCwgWyCxut3c9+gPsp+bZpsDWXsp/YqS+BzpKQQUwsskR91sBUHiZX5DXRcWf
A8aOl2nx5zJ9xwZ8zOZqO9Qivk134/qquiqv4t96qNB19qLe92h0mutGX0+JETMD9klWkZg3LNf7
Du6N8DglpBKiXfhzZOcth+o6rlYvYzfaje5TLEzIYDeULdcNTjQ3yhloapShUKBI2Vaffwfb6Rm3
/GnsqBX7ZhO4YUvz+Jc6VwztzbgO59hfDoTAZftSMFtdJNT2C88ACqYAW4DgQJy59wFbKcZwOl8I
Q5B1/se5ulc3E8LgV7zjAJf1AXzJARgL41qfmH7F+IVlUEO3k/pcAhUaIrAk/9DSWdwx3ZL1Iafc
90UTem10NFe7oWZatKbP0XOUjWM7tiEmwn+tdzPngK2iXXBPQwWMJ1YYP48pwrFp9ae++mw+m+pq
/3uFyI0hGdTIqpkDFLOVas+jV+lX+gpc6v415wXctPwSvSrGFL9ASj5YoCCS4nOEs7yRCJcPyweU
RAJJCeclr5i84aAt42IAoNWY7XDWdniFy0d/61WAICv5ofrk1Nd4Hz0O/eNYNvnCEo8AmVy5ehD3
BDXqqBCotgY/mEq2h8nr6oTFVLo5/DZW7EL/ykglXnquMq/XOt+iSce2Z7Qfc7fgjydfgpegIyzn
Tjx2o+0IO+d4mPSxZSYkEYFwyq95GArh8nOWJxqP73U6AW7Vh9Xhw4MnqlJcrFCNn1aNil0WxDMs
zWc14n5zXBkdl8fZOeocZ3Dbvgw3LK2InLAYqVegMgqDJvdJu6sMWaSGAz6Y3LHL4F4YZeZkP9xz
zuJusMeoywElNpfObKsP3HsZ3AaZOyPPOi4qm/qx2d4Wub1vlPI3ZEUYAGyHn/Ki5rz3waM4qFll
8aWBCIP78Iwgqftgg4fsCmWq7KTFbrF3QDBolEoLcMwDeGQJ9S0+Ra1WtXssgVjSZjeHo9VI5Va7
Pep2B92FL4W2oN+fzDR8z1tfDM/3ZMzhAFs62HDg58E/H3t9Gqkazez7fCMfd0TAGA6fHavdmWiU
CmoMyO1zTQG9Tam8SSkT59Jum6ZlmQz+vHiNzt+j/ekPJToa0hy5GpD7HYjIuEQ8nZRL2PWxLemO
nZHDM4Tf0bZ65DHtJ3AZPEtMbf3Tbo0dHm2ja+eFu+Gx8FuhSZMVMLmuVfrNLe5SAIsL5Ae0f5FN
yOMGrjNMW34qdFqUuOhwh6v0VTez56woB8E6StRTm03ygQQE8d4ctlMM0olZXv4S4bONvw69UeBO
uubbSTSujWr9IhvjxT50LsRTEI1exd/2ioPioDyoh5WgOjhOa8GZjXnXepqV02Me95Ne0jtBXa4F
+2kz1FeV6LLpuHc/R6M1Ee38Y6kLUpiqg6S95jPCabjXyitp1dLPzoyupdnrs/7qvdbZSDL32Wjv
9632NXUyhAENi+1/v2GJwvOjoOk3+tUBLbv9NLIB18iBsvmJKghVEa0J4KnKqHluV0Z1sCN9lHUV
zyKqSXhqt06pDxex6FyLZjkxG3jWFPvKl+uTT3j+Sd92GTN5xLl4H9X08mTYIXkxnen8BSLE9t2O
Jpe8I8LoJYhVUO3+MKGGOFHul4Y3+ErDc9apA0Hing7OuO9c4OZkbdiMHzxRyMwPm8MmpsYDuWOv
jswbliz1xXPVXBzR/ZP9Md8zf6nSB4eGiy8ShgIxjrjyKw9aDJXFfxQKzOBVZWtHPJXRbt+2kNTy
fw13MZ7XugomWWunPSHFYMV5p0VDRwScXc1SKOefWqhBJQVP9f2XQ6KxN4UhwCd6NFkRHww0FAWo
Jc1Ry1BhT+0tca2Ua+KbINPFck6UI43/I5MhJNIYWaBI6kS+SEVX0ugcLaCjouNBo+k5T2yoaUGh
+7m0T16LIuXBeCnVOho4C6jNlOIwaXZePy88a/SE9biabzolUMS4JG+9XFY3XGzamFidGtw+9DZa
vTq6UTySGu0HZeQ8we4wWd5nJSwrIN1tB0J1sfPFZBfJyK3jUoJ2kUpwQO3LZkdrT23SzWbbLka8
FvwnQI5CN6fFpER5eoIJYw/vsKrOHRvdaxgiqXP7d6Y7lvtUW/z94nO8cbiV0xHEkNmtp6Kksfrg
Ak0dOdr1C4NLDy+f5vEvKF+BgCHxHOkZbTn1+yAZnIMnTvl1r+4hMXwgisR4G8puBDQsk+EDV4cJ
e/YdQ9rYSTaxU3LUssQU16uPYhAcXLfPndq8SU+o4GTA0BzUjriP88B/3BWkE1tNpg7Jdle6RclY
1JYWPohKOD8jF5GJQL/1t4KKO63c4oc9mF5pcZHYU9TezsUo0p7F44zTxZdwYDt29DMPR2wU13Ww
66b9dp7B2XwG++w3AgiBsdpHL15AnL7/gxeZLt/LffACean2IKhQoNNyus5P8IW9ck9jp+uQIwBr
XhgSHzE21uPsfvzI+/gf/xxgXA2i87ZTTon8y9Q/3toRAgDhyprQUwU4Pjqxk9tSzd9Wgkl5AnRV
GlaG9VFl2IBjSGtRpwrGPa0cwCzV3ErDYrrNNdqY1aDuo0Iv+wWv7Bf7tfF7hMPrrDSv4qemozHM
ZsUZZueIPfeLmNfHxWMSLR+L3U9x3Ji6FS6jjtguQFgvWFenDNyFnzU11rWro2ojoqQ3IcDsc5vM
RHBH9xNsmOzGBfs6dgk4L3E0rVSeXfmdh8XkmQafWolUu+CZlzy3OTPkVo1ZoQnCE9TkZNlYNWpb
DLadg1dkEKIAopObbal4NI+ngsfgyWzx6ZM6UDTblJaLw14DBZg1eLW8/5WWlWU2UYdKtmpbxi5F
2NfJyY2KC2kQJOgh2S4N+NO7vUUasTmvUi42fLh8vMknkzseHZJa1r79Rj/3cTp+9kt+GFY9YYJ7
k4u9eLMUcXU+DV6b7XGcek2KPyyuyHrY5mYV/BDGtbn4iXSJRwVgzB3i2SJMGrVXUkd9lLQXAaLD
T4jCpPdxE0BRQNLhpS/mingsH7/pwSBOwzT8TF6T6uyGen03KAyP/t2r90WOKzml9XbDMCxiNNEZ
9IquW5UMMJ8TwBxEEIgTyb5W24fOrHuB/Yal9KNXxZTzJ5uecDtMycdvl3bLY2rK1S31lHpGlmZM
qtrUwXRLNyH5LAxwviXg4ZfA5cLcjzte81eL3iO/AQRwMkxjoDBRtSWcflghpyxgat5EhwKEwNgz
hgBfz64JS4wtu+AnPYTwqM7G8isg/o6T8RU6q3j+F4AeJl0U6d26GRxklZ7XrjzGi56tsWjbQcq8
AN0pV1vor4CpxNwfO+IMFjA4vLvE816FL4g5dyle6ooDReKQ/G3BhlvYPLRwgNDOwbVkP/mCuoSB
2NfRcN4o2QB61adrUz0QaOG1tkNEgaHwY3Xi3zOFcNleSJAczXTLMMq7K6Y1nS1iUR6qGbcVwd5M
p2egFaFclMvkXsyNvJx9jFeWS7EBvwfkYHVQMf/iOpTAxCB9sGtmoDAqVoUJwHTUquYbBCxpDtYT
h/zTb2Z62kHOzDjAFo0gpdXrxhzso27MRYnRcqPpHhwGp8Gn2t67ANJlruZbh6Tl/50liOFQBta4
9LEz77m3RXqpAdgJttLxNHJ6Aw5FGpZ8M4qBWAvy2ftvC4V3kfeHVcCIbXGi1Hgx60sg1scg8zUi
moXsbw0uA7+GTRtGm3mHTywmoxzU5ENYxA1J0US+GjwRLoMbQoLD9+Er82b7zeH8WycdlLleZbbT
MpsTOnNzH5A+hLpE3wsES85IhwxjYg9Ih/gudHY/kk3CPMyPGz9JPiY0Rd0id27C3acW6YmPHIwJ
2nhTk88A9Gj6aWdNNupHyGtEmyc26tBDNCYhX1lkJPxhbHZamzo3mLavyhbD9ZhOLOLyg58iV0KF
RU0gEMujNuZsIvvBCk/dyTvM1zR/VC1hsUf6lCUc/47MOUPHnEAjAIf2wYMQ/QroBVYHHfraBVEr
f5W3Y1Ai1hz+3qO7WtcVEB0LvgNoQHsJR/Rn6ilb+M5w05g9JnDYqKX4xZqrRyhnbxWjRiFcCGKL
uPCNDBovB0kmHwye2oTEDwPkuW/8lMZzzdHyL1rawZr4/n1WpdX296SECv9A/Ll3/UP/1nuA7TfZ
IjXKTuYPImaRGXNU7ixvnSRxcdaMf1YGoFOtNLFl7H0lf7SyWfVoWrgBdQV3Ic7ToNHVUWNcG3/C
5qRBC3eB2SCW48p6DpS5T2DUyAVcBeC/T0s8n1aohabr+TCU7Al+Fe7RhO+Bg7/Az8PoMsz6mMb2
rsHZS+n+FUDx1IKsOxeb+oZyloJ4LmXewaI3S8+NqVmhuixnG+2QECS+umV+HTcKHQdTqR1fCa9/
vLNKfd5gLrIj4XLUFZuBIkZwBy4vEVjTna5nDTBPA4cptFFC6hcL6q46xaF+vDgNYgfqKDtVPlvF
7akBj6sAelToq8eiLov6LSf/4FN1c1y8vBlkP1F/tnzF5m1tdaCuermH3qFXZwjUtBx++nqqO9jo
uESDd4jFJ5DximADULx7CK7037YDDN/RlbSGkcnIHELpl7JQXhQQ/NDdAC7MC4wW5oYsLea2wHaU
6aj8OIksXRYjA8duBSfF2B59OKP8lMA/yL25PFCWHiQeFM6w238y2viSHygGaeUqbIilvOTuUHtB
d5XceOChE/ODcJMXEzsInFA4efA+jhmsH+5zYofC+AYFfj5pnCyc1Fs7n0ZiigqGyygJspaf7m19
hIWZf153gdI5pn/hOKoyoWXXJ/jsjl7DyliDQGL/NFOaVxpW+zo0mSaiB8xeJaJX7HyhNkonwokm
OBUJpbfutMksFJgc3Ex3b59rdXhWfqH3TQdyMohdJK1KCRQKDi/jBoPmxqhvaA3jF3GVgoHpEM49
lbk7VJgaqrdlyjw2/GCcwtPBdwavnU1sVRlPywZatOq+OOGHNs68bVHBp1nnx+OyrL3pdL2+20zY
CPbsCZ7H6Kv2esq4qyaNradzxhxpw/YY4sh5NCfE6Ik20YJ/435gY/yGR0mRUpZKaq/DjLHcAdM8
3tjKoxHJ8IXl3ffywF2NVcUklKJ94oZu0764+bTbp5XAJldexXidrttkHooCdOnVCTc7TQfBeGQd
3LrNya37X1uYMUGE01LnWrPibec9u3OHdaHTmOr4njBnilmr38itax5TR8glSpfgwVzRKWx5XuSc
2bqz453Jamr268H0PAOl4HihXr6Ob2O6wfVjMBQnUMIIhB07i4KclvewBeFMc8hVCuXH3dbaqDmx
dc1LgcROSPhvBE052KrFds2bbPq6vLmtBEzUvyhnJDb79VF9VB2Vhq3e9CHfqht8xeOeSHYjbmfc
FWogaRv5f1vJFc5gnVIL/iw0VCgD9xZzDLoUZZfwkV3kxe4eSoNnnYJweQk14OPQyaziuv57meue
hBvIC/8k/xTRS6/Fc/la09HkgOs3fInyiTO+ble5ZnzrcH5ut75A5sNNvfvlNZbxCHosbfAaUap7
WWvrgl5k2sR/S8lUMzfs0vTSLFCh9+hyo8X5eHvtR4c8qsdsipls3ggAS3qCS/yUeTeyzngrN7Hn
VNqiQ5xeSJ4gAt6hYaTMkSWquNqn3jxi6jMqNGDvM2OwKl012PR3MqOJFmvOOJEpAY0rlDdiMUtT
2wT5/5ztD9GUeT+/YrlJOCB6Rh32hAzVGGooFVlbnd+0+xq98B+LO2WEtdBbA0bLIUuQ8w/UGSYY
n6F3iKsn0q7GGEPboT8MJTxxYvtBY02Doi6m2v7woMsHaOU5cQceiDpgLf9EjaEpbh9oP/Mjw6Al
vUgQISUN+0rptrkUbQRmN2jkdzYXbSN4YYNcX2Y1xAsYirOZ5226B300HZBI2Hu+e0vhxXfJif2M
iqbsHJfnZbS+/hXS7ujyXsEAAzBn67qvwMvga29lKiNE9+OiUYIYdDOfOb3/S1zSpojGHragVBAH
s1DzP8s94/c6962LETcYO1nNEZ2UmLLo58mKdaitKjrqzcn9mP1Te1rsyN6UFfDp3qdffDUFjwWN
zWCzSoqvsogzxrdritRXzqy0GkLrEss+bLpH8BDRP8GIGFUdAElPXs6IBNms6eejoGh0UCUMV1ip
iI+6n9WREPCJVc0cDkvAwQdYONAC1eGnahbNqomNlLiHojV9WTyslz7bPutJKdm3xT2OO3ABaPdL
lMUkS++2VKf/i6SLbi3NrPqYdvIX84UfdN6MGSHnk1yEFi792IctwhHPVtQfQ5nEcHjgT6kamIXz
b9uu965Zm9QQUiNgdh+6OMRS9bvpucNgIYekl4ijPj9EWolDniYURmJ4FODSi9mvnCfn+bMgGtBL
kOlirSVGkcQ3n/y1sNlDr+VHdpla59wfrpCewPnh2nMH9HqYufXd/pa+mFm9DY6EjizONZz8dk4m
Jll1Upcmt1civhTzvqRPl9hAXU0sOeFeYrFN0xmANxC9PX8eWNyc+ZMxPMtZGXDBIGkBvT+WTQZE
ol1n6CNMdjYltMn49Ivee6cHVft3MCaHrsGVM0OjBnCddEmcva0rzQg9XXgHYOE0zmjav9gbVPFg
z8AUMWGOKmNq2ivIrNWJewxq0DfoLcrqrPr7pfTVWbjwvQjO2iWEh+WFqJl6O9ymDoOiR4lGBaNi
MjbhfnrkJIfuhiHdmwBxlpKcE55DlZ8oYOaj4jgZFQajSKkCEgfEBCUGYwvzlDOr5p2JRcN06V+U
NV5zWueAMTAWc+A1ToNn2JoV4e83ZtmkxuNBObxsLQvLwgz2Di+v9XO9R1bfo3FEZwjfXf4k9QFR
G3gNumPQLPJskzhBH4eezhZvJRYftqjg39C8aGXTvbi2aS3sFjowh12IFimTOa5OThWUdIz9NQ97
V6M8qPmiD1T816g6RoA+KoaVRbo6b84bYuHLRfSh9BSjmpzKRCAaMjoF2gs2z+7JLf/V8DlvzJKF
XBCuNHaP3QY8ZuFEDHKk0Xbq53RAuluHQDWTulqtUWNUHdYQC+1nn1F9XJyfl0rn425JlRVFk/zN
GTc2qjPrFeC9ZSuDY+ZkDn9W2Y2rwJ91apA7B/PaJ5inuQzCLHtl+zm5hs9JEhZncbAN5VYZS/Rh
58PHRWti74Xg9CXytkgJtP9tu0pFVUyyW7FalFDrYFSOXw8aKFc0QlsADsDXRqSOqglBnGV9xQxC
mkPdPxguB3cU1tH8MFF1ooOCRTLI56lddujWSJ1e6zc4A5pkohamLLfQySKbaXhXRi/svMewPH2O
y9P76DF8DJ8MLrozm0THLcTPGUrrkYqAUUv/bhw6okPCyglAm6agUgWeVk6ohKKgEhSyjxgNBD1C
kLrYcgisc35fw9q4MT7NlP3qQIRBDgzyY6cep2SiOrtOHt2gI5ohpokh36D6d85MgxJWWGH90azc
8ZS+2qPsL/u7MXfUvy4KszRQYlzGQLDzJL7T88P1uMDZr/upq3xjj2QeXNpoDZXwMzPdpaU9ovQt
Y4bT3qJGK7frbwbOXMbv6W2cjOK5zsxr/BjKh0P80cxPgktYmTEuijMiOlbSaN/gy8DC3g7eWPHt
QWYF2AhzfkJp2eHuNKqYePVBtqQeYeDeFt5h0YAGgyQP108SaqoVMvb3s1OYlAckZ5Aw3ytYBdCa
JFCjLYWerIZVAPyrI55P0er22wTYFMioNLrqJQOwkeCAX2bZlhNptDx13832CctBwBGraoMK2SKd
A5mi1pAzsVjJ6gdjlcz+OgVVASM5BqDzAd+G7xzRW82CYsRkITOBaAlzsTZtditgK03bfVkXYHjw
Qla/cGker3ax2D4ziZB5HAj0H4JUGwD9IFHcYzlxEoAqWr7DJmg1XoF3gFT6st36ajdmriaaSIxW
eL4PrBGZlJiLX1QNJoB/CZDp3WMgI1jXwwevND8+kxNJJWnzHDtV/3vfnsBUK9DuY59JwoWxiGxX
blrGXQG+KhSXl0fYqa9Jc/YInsFj9B5XozYj8jB2KRvXIb2RMqwaWnBsGsXeC+dHWFFMX8KM9sRE
5mOAWtMqIxSkhQJM+vIvlCzv8GxWTMSVXNmvyrD/O0ereaTlfUZyh40q/igcyO4yjmigQ3QSUZKi
sBbUAoaPmsVBw2fSN/pVlJckVIwaRbyqhXDA8vJ7SKSaMIb0QHbFVGEnI8caifoTPulA7RfgXTzD
8+KGi6jwE7l5UadQAgm3ke3tVxgkCFIzUJ7sXTK/EyikAyUCWjWVsypKVa4Iq6YRgbNKP54kpU48
obvBiVdRdTGqFmJmVQZ1i6l6xZwPd3YaK/UI/o9tqJ9+ZkDSzSgH5UBgFNseNIjhBfw67asnUCKq
oPV/4cJ1gfii3CC7QtGTH43S9f822xPdBA5RtqFmnxZM3YFvkjLiAulaBfGa2JB4bwxwvSBolfKH
vuiO83PN+4/cwpCkfBPd2hXKbPV0ZIPwRSmlaSsytkRTmsVmrCIu080i7dfXjl1WMEX3gGLgMxCS
IQCw2FfTcovlhjBKjBhhG+jez8al6W79+n39to45BP4CPpeepGzj9uafwjrzqihaBUEXGZumOa0t
rpmQMd6QOFWJQ5xXt1nI7cmtWgQAVyMONxCfdpd5p7mI70eoNmRRUmilqRcIEQmZh9xQxdj/mLLl
lbz1OcX8jrZY7MXeyxLS+pW4PP9uzErMb2AaKArQsc9Mc18WI0RO/hcEpI+qtBW0mOEA8RnuZrrv
nsxNBgt5MH9bTWte9layVF8IrCd4rGrj219pRdpwY94feCD9oE+FmZhNt4gvQ+88FiwH2Q7vKDT/
YKK+zn+urYJMCxtJfaEar3Na/T96l8RZKEWwcZM4dQ/dXjWFcEctbRXvKt9xdBa401A/lANAy1F/
VGWqgNpMwYa39TFBUOA0rPe8fhU4qUtBqxq4Wj1qxVEY4jzAljbrDTDHkWaKTFki8zrLmAoqNWEB
bu3VrNAUT+j2HmYJRRgnLUEJ+LZaduYWGGb51THuIAmJwdlkpKfousw7k5AUHEhI8h5Iq2zEgD5b
yBe9zzQ9dXg5/mNLitqoh/hT0jTLyjGeKoeXhWhmpL23cRq+KVigN3UaE+oa2ShS0LDbXOBW7mdo
RcnZSI8thAU+HtB84SGv6PRRfa3kGzIYFxFalY9UIcm4YMW2wlHLqhLkEpAbYTD1GTOXCUKXDuP4
WLkQpUh+Ae914tmKpVvczRLOApiIfTnzAXSxwF68zjEe1l2OjqQe3Sa6PQWn4KiXcbEkAJDBKc65
14GOibB8YlxXJIMvbUBQ3sU4r84riS6FMH6PY68RkhlZ5OkoPFt2yfm+rnC11KSlr8R8Xznulpm7
rI6DXqvdooZLWLWrnuy+y/QRL/ka2DC+do3Z4rzB0mARrHXXBt7a8zx/QUcy+kNK9FOCz5hAZmys
5Dh6dioUrzAcqTcu8IpaaBOlVxVJGOAUjC7rfPsy4ldIwalHhYApBK8yRukZNhfRQuD7ucfM44EQ
d6n4ZEAB+Ysa+tAvd/akkAK4vj1Acdml6s4RDlRQZAAMd2IuIvQ3aj/UKDInUF1JqZoD2kN9XERb
gOlQrHPJllSpnZhIesJwTNIc/TggY5K8Er/o2/E6jQ6jdJr8XtHBCHXZ8/q6SckBA4CaTTzUsedg
NB2rXRQ5Zn7M34xn0UwiJhSx+kmCuTOSzRP8OK976LnoNmrSmVADEjCZyKjbLTIFQhIh87BLm0f9
MRaM+ppySqIzaBbGIiQc+QgXmK8rGAdyAX2XYitrM094mIbsywRTwhAQyL/LpIlDFdpBGyT0XpQ6
BN4CawEmB4FgI6BZsCWwJpapE0KBreBAUyPYGSykQHFB/TCWxHQqXoyUvyI+0LEk0KwDhhfhnTvQ
TC6FKWDZiqNgJIPap1EYaJORUaC2IKZNMEBjucTiCt3YsggpiydHLZpX0cyUEWSvml8cezHqtV9B
U5O5B9GP3fYbBxVR1KHSfq1Vl5kFxNzlTcaUpG/c2fbVnIINW8HA/gtzZEbL0iEsQDxjWZLqEK9j
y/906cSzk6jmxA2kGxKz9k7s7hA75jeS4mVAz55tDsaYKSvWMgnXbl5ig8R/9IZHOh06vNK/+1CR
ke5qbKrNmdEiVhOCNn3ehlWLGHg+uFBn75FOsxzmeWD28cZm99Ql1j56ZU3zJlsrfdxH5+yq+Zc/
t/yX6NrJtLpk/lagDYo3AfMJa9ULxIHrU3KOzY7AeuaIwuN0P60jQ91PUULKypP/YADzciCv/8FL
FxSB0e+QqnC3QUqYU6QhMDI5G7r0h484HxN3bLxjtfvnGQATwBVawPEFY7NmWIsDRUnQa/7s7wqN
A72f02RYTEIN9DdI77mjN6m562qliilVaXs3wwPSX6+/XZVmoIxGsNmnW8P5uEmWo+atsDOZ9jDg
DoQKM+MiUUbRJ0cwBNd+ke41q3TbDYIQPF+nC1vpTBumk+ZtO8TzPMeCcSRl8Fj/WPXzRWXdJhx8
b9r+oc3w7ng/371VzRa83pZ7MogTnt7UPuhNVAlrZ4ZHxKg3+eI2TWxsMohtShRhKxkyDBIrRT0R
xUtWLfC9HKzovhPblCPKPhoMjd7p8widKzKYfnrIzNrFfUr5vi8Yn7IZAaeTISiXpCdJipdxD8Cj
4km+O9NCd6qbMSuP0WCvPsaWc1sJxPjZ5pb2ZRWyfX2zCqfr238RvUS1RSh/7aTT4/g61c0TLXSb
afuW8kOWofffpgVwg5tRp+ruDxau77FbmUsFOYtw9i91Gta+/+5StLGZgg4XgZf1riBHJJkFlHvC
nsX3F4NBXOjv/ffL6uVtkj5MXn5Z47RlHCKPkhTaYSGJZvtXLTHIaCHAE+0UckS99+2Oq2OGYKBt
6iYu81wAe89G5D2ONt8W7sZNqLVP8zLNjIKFzy+IdcNKxqSRwNwvUknZASkwxJQ/ER4qERBXwSgz
MYQbUSuZXt3e33Jx85hNmsXlpqaTqYGmC2tavUpy2SGT6fhaIorrDQeOCuv6yzCQw+qSy4puB0Q1
UPb+yNVCn3zYVTWnUDBBvF1CZfRv2lruzKRyt0QYRbXnHOcvR8bBRQQ3O1rV0hB/uviF2MxU8g3a
ZDJU0j3TAHBTq5w+Ht3qt7XnKeue2PvqWYOAE+kxlb90JjVXFTzpGa857Wo9Qt6T+zO7wHOxNeiu
rUkGe1GnBmGOIZ8km/TexebvvH1h4KrEwVD4Q0QcofuUWUzLUgh/ObUurQ/ov8y8oXVq4Hy32I8/
GYM990mHLlfUZ5uD8jHbwB8gb+dq7rrB2rM30D+IKBs9u37c/j32j/2G9SFz42swjqdyDY6krREj
+XbdN084dl5+2n5MG5vH72u6RTG+nce26LQpbDH2AHeO0FOOOJKYEyW1rm6d67r8wJO6ZBbcvd0A
5bgPCatUu4+Oy3pgacHad9/tYEODjQD/bq+LKOfZCoyk2+wiUKVXW+wd4fc3QQXS8WEuYv/dEUbA
FPsxYnsi44QEjYtDn419f9ullQSIk1K2gpudppcfUTRdmtAJd2AdpxHoqrKkg8lGT/kwzVzOf3t6
WWXumYF4pxlOETRi3+jgasB/d/diHPkFNEA3RXYWPtfVGCcovsOP3ZwLK78jwuYNPuBtF1ts7h85
wgasLSNsSAEJ2/QMI+w1UnavyffhrngGi72FFe8yGPxchTcy1UzCsf2aBoUKlUJb0Vh6sibqsLRD
Q81vlHpQKZ2rCSuYVBY2h1nH62s3wz4M/0c6TU7LvhhaSYqMdNtpfGg3V7ZolN3Fq1sAi6Nj52Jl
RYyUZ/0d2jd2zNMAlRKSQ8YSvGTvoHrWsZjO2znBL//5EBvV9pPXrhhkVaKrkG9QohL30NvMtffB
sVcZFOwP1gQ0Jo3per5hpI6BjxdBR3eIwv+G5YeYpdkukBJpA9CH2QtPDfeG6d7qPjiTYWBOhxQa
hxBvssvdC3YdN+08Ag1BQstU7YI9vcztsOYehqRGF/S+yaEDHTSrDrJ2kaYgbCDILyWT6rMFSdZr
Jd032MTAOA0wnJuUFrek87O9mvZt8sGDrnd4e+b8iTsqftpUK/YzM3FSxK4zXdbw3rIxtgNKXAG8
epqZt/8pNNtlM+v7oybzx55oPCTEYbWwgjJCRI8u5pOekBkTebDPq3Iq7K91MpRPDtpXwGyZhRxp
cnAXiDZvKPSneMl8zPOaP3Z8G1TsdNRGQvKAKPRYrz47o+X5pdhIp7etZe1lMGS+/XWjwLUAAeEs
tt9ua9b1fcOIWdDlPpzlz1r4l6AyIBuZ3AALgFhz2Sho1BUXNqD8TKSoOuN8wUtDqaalnT6sXot0
wFxO4xYANr46pSv7ed27hokkZcdFZjf8Y6tXGzwsWJQT+u/1krnZcpk8khISXtBFw7YNzyCik7It
39JsH4Znfz1lBP1xYr8+nWNhXX3RuGsvK0br42ns3UKUEHQTasC8YYPgIsTATsVej4yYi+FNDdYP
bhcjLnQyq517d9JG8Gm41e/Z46+UGkeGk5Svln/+ua1Uri/qpgp6POOQcdG+wLdQuUncDpS7w/66
ddY4GhphWDDEQQr2fui5yj5qyvk9m0TAIBp6nu0G1HPwJQw7WP/QClKZsxxI2sc9cW8zQjYGYk36
B2sx8D1j8ZNbIHYZ0Ye8YuyMxY47YH7Z8p4dRv4uNUrYe9WtIaOFGVs3Riqbj3lFbaI4IK3HV59h
d347doMPONhB8RnEsO0BZ4m9apGZTLM1fIj8HfYtIgvvnNr+D7uYbdssiqUwFH9dMtp0SEfdtGaU
GszfYv6oBU8Uja7PZFy+v+sbA7qtXYbKImJBtvJ2p4NZd+tgP00IwZBnHyIMGbPQeBoOtT7/jUe8
5Vjlzgg5KSfZ6p76Izwx0UxdnNooJV1YwppiggG7YFXTY9HrGK/lvgZGw7h7GE5/0bjutAj99Jc+
SzRX9BMQ4FQmEebrDcIPHc2bNyu8WANFVxlu2m6N44NVqRobij4o4uezBtacJ/yPOvD9ameH9rjG
yHG0lTNwQeOP1mO7Nx7jI0sf+NphTOWAt5020hxnnA8HoKbtjGjQhHfwpfeVuDd8qdPF3IATRjp8
K0qbh803OXpH7444jX9/4zrCtvOgsuRu7u7cdvScxAVXGgceoqhSKgaM/ljbSgCgRDRNsgNWXGZD
n436wYZ70J90thW7mBiw1o9/raHdsfViUzXxOuQhbg5ptMeokB+u2A+jIpEeaRQzt4YdBeJfv91n
9zackv1Pg6lB8r5+9SvEwjVrXwUzzsSRkS15w8zaNkyfhuGJogG3xghY+oZnewHpt2ufIuNxMKsB
Og3JENi5XZNJvGHYMkI6GYA4pb+yNdm4AkbwQXA3oUj+wJfqY4Rg0GHHtXlc+TntJ7aY5W5W/B9R
57WkuLYE0S8iAm9eZZEQQnjzQuAa7z1ff1duzYl71PSZ6aExQrt2VVZmVpTDnvpsTxGZE6KzQCSE
2KreJ7HiaREvRlzVzOTR35vFTt1RDOGybowIxKitGk1dml7vHGvVjfhjQMqm80HwyNsea41atzWZ
U9EwArnJbORWwOZ6x6mgRLLOnMZJaf6BjUDiPgyCHkyPq9250wjjXo8wwGWaa+LhsdPlg/fkubeM
kYjmKp8gjPB/po9GF1bE3Wat9WBo4qOE8G7qe77FVFGsObRAtnhJBUGpXuap4eBYzVXAxHBNfP5Y
gSIdv8V6tHtztmRP0isyPca5keJpZsKcIQqDFmuwNWExzpuTV8B8SK1LBUnHY8F6nAwKNp0QliQu
WdyVlc4P5vyOhGfch3nRiMSYKc7dWvwu/8AEaU4gN/w+W97I8by5Vju/0GqV+OGZaIedK0HvBdkI
7KLf7Rcol3G+NpYaN7sddjXEjexNCfyS6wG6HcS6JWgHV9GAP249lCvkAGE4uyF3m4UYxNi+bbON
ZLmUqPHt7s0O9d9af41jG1I2jan6H+PeqE3asHvrqIPq5NRdrruQuStdDVN5W92N7sX4FQoXnvCP
/3P9mN/Ze12bxwh5SQhw7DpD5+w+OWXXnXE1SmvEc4WNpaOH1bviBUqdQ5rej/tdyGhqZJnJbQDz
DFgQAt+49AEsqGqpj1BQYxMC2Ry4QSDh2pl2CtKZnOyHQSYGfzHvg0X1rZOgH5lMBcQEGnl3cwFG
b6z5TPJtHMDBtRpFX1yCGmufYjEcaQ6eGHKHsAWIQ4gVPVG5RjmbVe4B5RKCGrXEty4uAcRtRn2B
i0AZ3IDFl8a1iF/qP2hMrK3uHqfCU9ChPdKtsDvtumuy4CY+rcxlzsSfOXlpBobHEOJDmBvCGcU9
e/4ZHpvToGh15sGKoU10OvDpJjPdNgr8TUa8oqdrMOj83aRWoTWDJJ2ePJe5zwA574jS9776DadB
roHoGhXwhsQpxKkWfg2uZsg2GCc/vIaP7rUtZcibSeX7etZGlQXlItNaQyZXHiysAgYPYfaKm4NK
ow/mh0HOamlYsEu2Gohtzzs7OHzDI66peele4DeBMBjvruvey09YzufRVgFb8nrm/2LVz3LYh61e
h6DOz/WF6JFB7fBueogpaVWLiiPqDrIUMzhCtggyBVmLS8TaV1dKf+L19HoMpzJ/aHkbnjgg5PCQ
B4+7aadhWVkoKnm9wdZlFJSeB1M77svK9/Qg6ePwGsFfJnyQae6esrbVqnjaZFrOdPZbCshe/1Wx
UCxOdAPzgY/iH+Oi2k2XJW5JNwKIMgQGtVDjQLRbPqf2+xidYbkLtNEhBqbKNa0GCn4deZBLULcZ
zrJfZ4bjKb66OfuCpdPXke1pzccxWY64sDjkt7ylR7ClK1DEXE0zZuSRKqcxmaBp0uXHLxuM/NLn
QqVZqpYpYxCba5x2DGovzYf6W0LpLr4auZKcsD1IeEW3Gc1JgXFmKNO4u5D29O7MjZ9w+dMWY+dE
WqDejCB9ce1lAlbjnS9qC8ogIORy+EX0naw7+3jdSbFm4c2aeJ8ZSUtEB5zbNNw2Nrg+BPnZFseA
R5AfZAdqPolRpgHMAl1pyjgF9ty3Mc4Qcpb/E2Yg6FRiRN0kqLmYjkNKdVSr6E3bw8zvI8YIZAQd
rWcjyZOVfqsjC05sWgZ/ChRk04RIbLeYU0VRrd952HHIIL1NfaYu3tRi+gj4jH3vamYdIYYPMwRE
nWHiJCS1f3berVzzUP/2xDLQGKosNTsfJr9Lz8hRXxrnDeOCewInS3K0AQu0h2rMI5CFk1qDDy4O
gRtiPUm+kUoV4GDSIP2i+jjHslNDfci/7S3+d4O1svG3w/T9yzMeS0sDspbxHC4akgzNkn/HZqKR
BApw6u+IJCsVpIQTPA4XfJlIR1Xeki5TQor1TGafKXW2FhXjMkcl0fCD2vgtcQZNAPGOp+55uPMz
vQogqWBS/Xy34h429HUQRyHCMoPCapOq8shEPdMVw6MMf7O4DziiT0W1qhGqOoe+4FeBq5RLxl5K
GEq3n7dIaJ1dIxuVYebFx/FxfOZWGZSBMQq0+JGgwLVIL3VZRtGkgqgAZwBxzpmLHSuOIlywdI7p
iY6qKENl8rFESO+aQ/LQ9KTQB8JxttKq4ruQG10Hdw7gxdl9VhtlRt/BC/uL3h37DGnysJfDbg4X
Orh92ybABCl2SnIyBB3KeTWCNDZc5i+CVYkRKN0IUHO58yjuHZui69BKJVbDL+LqZ6wWcZ8gz+8j
FIaHRAMWIwqRrTCcoXCv57aQNbekRydjI0EPvr7FxuawlHLtHOfAguHTnIp2bZSa02gQPd0i9oSz
D40Ppxg8j2T9ZwKLWo75QBSmMoRckSgr2EzdfSVin719gyEQyniKQS3mNVV4Td+ZfBB0yPdIFLiT
4Q7IPoNfuHKx1kkj8XwBQ9r5H7raXCOl5D9RT9rkle+rauc72IOYJGpMpkKHglWeFJvpmGFd30p9
1cxUMFKTSR0erXzJByQj0CHwkkSBbTy90mVoVnYHaIXoA8mdvQRVXx+Cbk8rN/42dqzBKxZ6WL43
znPy5C+0v+mk1C2itNnOSotr/As+wSPItTCITBj32SmwFMvhulHzaKFFucbxY3+JXyS5OWc6ONYL
0RkevVPx5j2mVdDO20IU2/snfC8ybhGdJP/Lkk6sPoZtCrMStq74e+JbCCXn1Fvk1HcuFPmq1PiT
xGy6YpQAs3ty2Zlmk7Fy4k66bKRo+xqfIUwWP0Kh/n985TwE2eTnTdtSOGi+zrQpbF+c8pRXrsiu
TplExapVKixhZqSQ6sGZNKu0qZkkDiu0qwJL8Yo9jytau6eO/dGhqzaoLXCMQZU0KDH1++/8t55t
Z1to2TmqEQuefKbxY+AzmykOKY+adYi+7V2Un5wW2/mFYRvzSjcfZplcm53dO6WoVLXene/kjlPN
OX5O8pyTiUauX7goJ7vWfvJCtQRazyU3oTu3O9nZV3T+4EtYArC5JYfxBh0WiQv2wdVmHrLUrMYo
mPhi1tWDT1bOUZrLpKaETg6AHs3PhydZvU6GVFOKtOqWqK6TgBORVv+OcH5qlzvi1auLIpGa7qdr
Vtx6uU2nogGdYp1k7V8/w6EXj15CralfoJzJwjnMulPsbeCTlkitvnBNkUn1FP3VNkoPfW7qyYj1
L+mvOrPoG3hShXExtqpMn813fmPpt1HQQMR/Af+1ry4ES5Ei9HJktJlKf/Qiqn6GDVx0D1G5tfkq
ZInoqBuXHP0dAkKTALXK3YlUUE3bulhl7iiBsSyVdOGCwcH4+RHT1v0t3kkleAptiESwBZt4vJAI
wYJgfBaf1bVPGII0Lca1ZoVotITmhBQN06HkM+GAZKPLwGH8c3Cq3MzSecMPGK03tzYx5mPouS6G
QQFx2bBeJRIwNPEsO82aZvLHV0u5jLCF4UHAUCYP+KcO+LJLj+FP4w6HtSRdeGjY3Na+PK+kELt7
F77Ll/+OWAnHs19IXhf98C/1EXTsZm/vNHh722DLv+mOBFK8cKNPR7z11C75jDm+pnnJzl1Eb0P1
BnTNB9gchRitPGQcXt9Cvl1Twkb7gn3HTWiQ+9sur+Nn99pFxu+UbOUMyhqgDiFreDtZ5m7KefyB
7OCNYuHNrJQ99mwvfF0w/Ijw2elgA9KRC9Rtvl095rUYIJ3bpiX0OaUPbDawshGywSOA1Du8+ve9
82E80ZDB0s13Ux5YmHrj3ON9ulf7jLvxy8q6eypsOq5fRh+ClAsEkUm3pnTpBjnLbHW6ln7oD7Up
UL6Qdff0UUOWXy0WOV9ucRLkMTPUwzKTOYiiQUi2kHo7b9v/2TClKnY4Z2KzakMEvQQy11Hg0RVy
c5G+42yT+rcFrwhSk3yp5MM3FXJMHqmlo9uNA26QSbVAhgTHAPSohSuZjwhLD2DD0bZTwOHQLnJl
3fzb3n6yPeytbX1HmhAWeXj7Fz3bUzSgzuHBKSugnT9PLl2N18xgfANyP4cefxmWo1O91PyE026R
92ouJ6+EsADNcqPGrpvFNfJhVZ1SrAuQiYFN6SV0LkS7B7zJfd1Nl/wAD7LcUDQrBs0hJ9H3dXvX
3XX3bdHunxSEb79I8NACfsZq0LJXYzCVg8T79HV6KngIVLw15ONPkIt+0XfwHdxJbCqj4t+PhoS+
8YWBEQ0BUvdTbwujZNs5EIbEijbCdvYfvE/4LPVp3uor1oyll5qR7IGPT3QVBQkRCaUyMV0Nk3hI
frEPidO5hsyejvj36ibDYYbyYDosHmGOjOPpy7RA3L8CE4j3RIngNNYnzAxCRwx09Bplm8XFb1YD
JJksN1GlmFfLFHJ6Y7B7/3O/2NVv5Pc7DNfkG83YNuPLgPbNU9GjXPkUwiStV/G1oGHdSY9v757c
Oro9e7Rmi1ikM2WoaJ+LNjyF58u6v6wnaSlV9hchElKkFoOeWco5/K1wXhsf+wQ67ziBMI34AaZ2
czv5zDXVqjqu4T6Gy9u/uQBbJgNIAFRDMcpge2PTUzZWfyC06cFcgVQe8vQw7h0+wnwyZQRHNskm
4o8lw1QwohhBDYPZKeKjNlWmIxOAn5vxPzB8b4OPW/PFGBMtllY25UKWEonCR5UOmyz8WDFd36ap
jHtAZ1OHQcmvqwNeCN90g1JNShZPwRJHwb9JdII8RoZt8oD8QFKDEdKqjQ+r57AWVGW9AY2EhE1F
iAwMnnNqyY64fBvSOaV0wFk0ESjLTO+83kb2SOWyojuOLYCaJ3vv2hXB7dw6txijTjNFB7WCxy+J
hSRAR+mkShCR1t7Q1yACovoT5/0Nhm3aYpJQpuyZ9B3re9mj/v3u7U9TRfTHfwfX4G1UONKMldyA
UadgiOwSDG11LHlPnRJmzwnNRjsTdLQQQDaBOX78Nej426bld1YBUDUIis/e1tkjcHpZgYbZr1bY
TBVpX/KMGFBhTWpvaQkq+i22JOX4vONfn/QCD0nUw5J3ykEaHyxQGbZqWThQSSLFf8mX1/6w0OcY
o2JBBIobRSvB+UtGzjx+glWVpOsoA5g1y3wTlG41Ozoy2GqYuB0UcTzBm5HULwzAzkzJ247yDpiD
vbSjMUCfpKFqa4snoOK6e7NcRlSno3fxAGTRZ9bjD3ME5zuk/7Ak+Ee3FOZxt6n560srSyVgs6tV
l/uzt/n7gs3+FQ7Wt2iXBgeUIkcHT0NGAJVHGrEyXXzcgnrdV8gWP9tCCuWOyzwi80FruGo/oWWQ
VASZdqbNoLxEKqlr8Iyu5qKWP90Nv7pHJ9ekkcaAIAWCfL0ObE4z/crejuldszguYaBZaP7a2A8m
zyxFuttQ9kfDR96nWftGrW1YffxI48gnk9MSLJoiDpDMrttOM7AC9YPUm+W7fmvi0XzSgF7Rvj4O
7R3hytoFTSav3FIKSmEcbwoRkV+aysYZAaFRU3TXaBPDvEVRSi+S1AqU7MdlIlNVDOB9nwk/uOKv
KrblW67lLyyrY7sd2nqWNUzSj/7FNrLlEmDIFoxppxw0a/YMijFWaFwaSYju0F4MNZb6ij4I4Z2I
h4zDCR8WF13AHKYs85nw74ofLic9ilw7qvjjJHJ9e+zzhFZkx/zFizxeQgwPpSgXNCuYU0RCTSjc
LItQc7KsyApWvX3zBLJ3tGMuVp82Dne0rBaXJSsCZJ5zmKirwz95eJ9RiF5pZ3EXq4NleuAj4B8m
aO8wZCuy7lzels9jrEEMfZf0ASqtzgmW7JGc07SCEpZjLwD2p6fGoqQx0PQWV9R9vTu/B9zYQxeo
bVHMKzqAeXuiIcnGAEJpy0jTlfkmLgqzvh7OiMpmlM4BGchTCzsTrLNEdlWq/zQ8iFQPfBzAeW6l
ddUBd16SCSOwVzEhEpjqLKE6KghUMpX4rqJCTIo78Gt6gCGqqCL3pcqgnaSCQeQxHT/vkochkxqH
lLEpkar2yxYrvv7dp9XC7eBBzA/v0BvxhJQSD+4imbvIiaoxUdjGL8xiryZT0xvNwjVQJrWxJ0K4
K3CzCZv13/LcQBDE26wRnoXiXFGddVMrEPGJ4YHw6h/etL8JthhhQi5Wi0J4jnymuIM5MJGyBpuo
aHrB05v9u1jNAle6zvZl4+Twhrhgj3yCtPW1R6MPC0BWvko0SqwNLZOne+QXBn/i2VV4okHOq0BB
K/tYuvEPTXmhodWneULJxhq9Wu2vdYagqI6LzlbOQ2D/5JyfrQKUzwbmlDbDhAzDFwlYleXYZn3y
8FekL8U4B/1DqMLO7h7sTDRoN9r8usDdBoQQvUyW/tsdTZot4GVJrmSIS9XDn3JmqDOXtWoajcLb
AwrV3FfjUj/aO7Zb0PUO+HSPNdBZ9ao4cR4p6mukex8sDXWRRrRLg84Bvdid9wvgQ+3aI5sjucIw
MGPNaXrpwqa7lCPOCDlV1BEGTbjCDJFARIfug0UMwWbCxU0/ukXDDtieX6LZTeeKX1bjTn08elvE
OP0BQJ+FkQNnb809wfMsJo9uFsn7nEkzRD+auD/kfbwEOgDg6sj4LRplegWKoKwYvRz9VQ2Fmk6W
4qKqax5m8nImBFn13XlG3FTVOlQv0Q6A0ec9Plc68yuarGLsFDzAGtFxRcp9OA0qW1+wrzx6UlhY
Mfrf4b79i5ehNXBrSZ9ybguEIlXGFLmK9PVhJjkxea3Jjf62NjAaDNSgG2/fl57ujAW21oh06dIo
l2IFFG3BOoS8E+sqNh+fJjGnyPwHehazbcxeJU321RlucVVd+AsCk9/xyUgT9mbfT1YWoZQwR2zq
0AAPlFHwRVvf75AYrDokCB2At07SwQMFGScpASL8fALDkLutPCa7cD8VqyXi4sr32QBqNimGxMUd
+aMQ/bgjBZW01BhJrpKhZEwnzybA8quRb0curyIa+gkDgE6Wy1/ZXl9uHIYCq2+aX8B0iyoMSGgE
JNNxzCbAWATuFTEYYcyLKi7WDvIqfs7v66GIvBZ3pgsXkk16hfDPtW2GFVlDbQSxGzNuaEwK8yOu
UxhkW134uKO/L5vWsLPYbjUcCG+Uq7My60K9m54XzAP6vrA1ePPmi7QpX7DiE/MbXnZHOmwqUQrv
p4PHadlKDgzLk1piMdQ0UE7+CpG0XsRwWOTD41z4T6b1+CfzgXSSpxMNXcvVTmqxUNlSP+GF99Tz
e3PANRWaW6sDeDdX0cofWzj9MXtwxR6ySs5sNKR+rapzlGMQV4uum0ejxwlabfta0rqEbmDBrHc2
30VUDd6Dr5nwyo6CQePNgTUgrA1SovnTYAAnfTkYwGIaIIF5skFgZMH3ersWgWDS+IWJUwKRW8IY
cJZTCCqO2SwctWXg+drIE+zlg0VzHLDCHuDNjQM26U8GxcvHESKyBSdYjHcEAncXp39i5kB7HUtU
8fNv2i88iaKQGiACMX86XEPVVJ9HRFwZOID3FinDL2bWh/zcM/iOSlm/QeKgJSe/bOnsZWujDqKU
DKprUxyTcCQlRh5nl5sHI1PyClN3G3tkTBTDn2l3CP7C0YHFLRDhBmVTIwu+UOVHimf6oQRhQgME
SBPUBebqwGsL7ke3C5q7c7tQ4uiqwPmX9EhbEn1kkmHgfpFj00PjmtUd4af0MNS1MPg0+6/wvDMn
Q0wPGMWYRjRfoyKUR+3k2tNTrEyhT7CCYMIKHwZgEQ8igRNOaqKQUA91Qa8pcSCQ80pT8Fk4hI4T
j4L3Y65VNZjrlV62HLBEyDboHoP5kGJgeeVVWig7sOo+JAg2sFu6jGXlXeO4ItI+c5MGT+dfmhFG
1bvAbOQG6ioIPRZpmxw0PHc0L1XbLAZUcJvkZCxc4NoRy3pvrNB3ODKloRN3efNZ6jOVj78KfJlm
a46DEocsyEDO2/WEZmofYuQZF0oerKCAbQ6NQJjZ14GMRdYdWV+rT6AyHtyQan/XOmMdcNrbaqJg
DiANe19+SC+OmvvAyVjH5W//st7Rjm0WEE/g3s8eX5gJqWboz6Ukz3uHOMNcsRo3OQKuX9YmxhiQ
8Vj4d2QmzxEa3648bNe0PYq9Gz4cW7C+Ipmw5hCr8K0BYQOqTbtvTzDjjX8suW+CzRdTUtuvLkus
I/YB7QGUW+GDXAeIUOn008PwWvvCvxLYsMhVC22DUrs2KVqb+Z635t/P3t6nXC4AmdTiS/0y1PiP
x85+QbC1L8z6xqbn5qgyQVVXbty5+IDM4xJMxwf0TspptHQYJVoleAfNEs5Mm+DJkMV3eMaQqHWI
pGNfx/KVnbZlMEbSyCQ3vl/Rq9BGLMKgVIGjoQfb+gv5557RfXgY8ong12uuIsEVO4/Rt2YRY2pR
c09zNbZK2EyTAmDZnPAWNHhgw332fSwgMIL4DKdjzC3G6Ww1wgBkAsw2CPtqeKwwWiZO39wcm6i2
y3is0Vf4iO9709YX1r0Z9MEdXhxZD84votxSU87h4CPRpbEGM9lLBNX/DD/DLcbVWaY9vZiY2ZkG
XO8YW9J30v+AM+fyKUhTY8ISEzuUA68JVwirDDolBPEXfGN0+LCapx0FBRhkc5xwZbSInDQNDbD6
+XlK66f1BNME3uu2CwLRVszQIRI9qms1Bv6zF1BLakC45evlFOA0l7x1HRSN7FU8XvmQSxMC74hk
6EshIZsiGZHChG9rxasowDwY6jDsoI8n+Zx6VuSqMFRI1BMhH7mkQtAiyEHikYqfRkRHYki0FnxX
QDMmucQ9xT9Z/OG3SHqeNsJFpZd8RxFH0WcD9xmD3J8sj5xi05Q41AQKaGJq3ufpnyTvSn8NGYql
UCVoQA8lmICdqbHMw+jgz7lE+fQS8RBOttOntzSUOlEKRSTQ9qfoT90BkCzTD5VcCq0yOsyxh2Xd
iVqhafM0rZ7EpZ6rbwpHpC67FqzuuVDllC7gUc2KI8mfQBnl4z3hMpT1y0LAFgFvQRUYo0QDLmFI
nTJG1JPqqd9shNqYdZiuVrqnsNsy2LnNAPZqTBWwrNoDaNfcoQHjgz0bm62D3RjQ6ORudCso5ctN
9cYaDWXMPKY1evMk5K9s0xoSTf9Xvy8XMHGVVVJMmuzDip64KZEzs08WyN1HlKJwIAQ7jGrk3u5k
ou5fC76pUOo/lBvkXLBM1CXngOqfui5qGl62kcUFJYO/lT7BHfZrG6ywLvjESoDG9feyrkwy2PU2
vTzS8dtWZgzXwc+TuW4aIlLLJgXsPUFCGuA3Nhh3KkrJvZkNKT24J6BWRhlSBmv4V4oC6wO6s4H/
8On8BGIEggOB4Wt7kVeJ3GSwwIF9Tjd6SopeBVlTR1rhme6ROY4MAnhAGcQrhmCi966dbJ6jwtCG
BqoFxUg3NaDUPn/C9FYlkKur5lVfdePUJkxjIjNoPhfT+ofkXbNRCsR54myOqy/4Mv2QWcLB06vQ
WFIn5+fX+r/2t3VoCIgtE4CuXKhmyCIMHFMPkIkLUpOd4JYdfPVpV+x0cot2AQYhknvfYJ/g7mQE
v1i3kQUzlIgcVDuFagv5Ba4AFXmtUAA+DJtk0wXaP1INvhrgwmPcUhysEZmWjhcCUfjGvz3qqUfS
6uokPORwCESIbGkoJyttRQytC+U9eMTOgLdETwqv/6acDwskq2SkOruvunSkGB0mGeyilLFylqHd
dgCC8gHfhBqqJlX+e5bLCOKetD+NpAf84KcCZ1HjXWKSF1r3hf7AG0PYrNZZya1Se2DVqKMYsMlR
Vcm0UYmxXKrInSlodbsC36c+jEze3XUZj9A+YvZRmstshqkLzB8s0NoNqe0gsWmSpj5p4/NEOQDF
rKeBL8TRWCnHl/7pmgFMaUqTipNEorugWYfwu3cqc/oLXMKFxr2ZjmA4aKIxfk30OmUZxWVo6r7X
mjOxmddm93GGG0NE6jjNk3/0NsPNMN87w6hlwp/SAR1AlECWRzwjMs2UtnVzFwnFBSWCXiw841OT
MURcwjrUQBFECz2aeprWPqvdTIhPo87y5kiNqrgkqEQxED90WuLatdKtWmsJfyERBrTFKvqdMeZi
G4bUrY+MTJDqEZihE8hvp+iybsx7lFhV/6RPd1V1ZJ7F1DI3Y948CyZGnZww+4rFQ7bHidnB3945
J1RfO0er8VGvFnCbxFeLsdMFAh50TPyyhF+fKIFN+knjv4jcBUtQHdfBh82MMvBs5skghpCvB1Lg
V6JUXDfZGkq5Brr0LyGH74l2WA4LJONvWUvDZI6zTDs1nn21irvrP4e7fmUs/RV8JJnsgtsRP69+
pltmohexPdX0yrtJ10fOM0AfNo/hEYQL0RsyTrUntsYFQm4QMKVMK0Fzf9+IRGX6kBo+wG+isbDr
iy4kBSwVAorYa71qZzu/BNdd6NXaIzGMoPxQa+OM/5REoyBjsG0lzBVKJtmzjrSPsdtbm8mRQeC8
7e8QTm2dzgf3VsFC64SE4+IjitYr7Ou7+iFpV0T6+C+0WAlW7zjA+Mpg9DBS+8vqiIIGJaA0J+r1
nOGZ5WCbwTjD+0UtHGYJ/dS/KoUf9IR5ZF9IimHFHnhxW96k3h6EHJKTlBiW94mZCPR0AKyB12m2
DZ62OCpc4Tm1fq18U0YUMMY6pWSHfal8+mViKqdFfXzin6V+tugLLpiSaL9NbQJkWyz6hEgUmqes
n+r0yg2VNAPnxspYGdbGz41xCw2+Faj2VZVreLVTrEmxJUuQUlfqdVE4RBDUrWpv+D01mAxxo1lK
MHzkEMwql8qq+8UXArFhhIPU6GZwUfEh1ErVgT7QrFlFw4/SCm0+rTk/hj5RZT/9D6V6mwRCb8Bw
ReCGVMFTUVoqx9KloQNbc77XDEXuZMM55rJRIqRDiCzoljSx5BB8SRysMCB0T/mg7qgbSjk0YLgp
wTP5GkdjYWUfUD9lmFKLiXW2hkWsl6/Kj242XLJ/hFUipSnR1NS90i6+Aqlqr1aE0Q36l6U4o9GD
CD7Jke8d/AIp/1PGkU7AweulW7pM5rXBf3qlSM83L3gTAGUxhvPo4+S7jTM6BmY7eqmfA/7wDfEt
wExARbXLKFnTbg6emh6inkgCp5pVL3Bdl8FCapIv0soLwwJIPnH1T4talJkiPGm9S+GQOkij+KIT
z+UleowuDn0uFdLdP8lz+1ooOL+or4gWckf3SEJaLQF9F7Xw6pk+McMKZHwEZ7auI88hJu1mcvLl
pL7DFSNfV2fy1r/0T7i1V/Etk3OZnK+QS6KZ1zM/gMyX3e6MhoWgKaUFzANIj1Ko+aDnoEpHsoZS
LhYnlc7s2g7tWKTSZ3KjTX1mbcpO5t8ITVZ1eijEwPyF5hLDrI8B7OQVgtvlCWAv90+vnE6BUPyh
YFiiRjY+0H9dMe/XPKSIrohXBvBaC+67e4VZuWnc4ifQYFwYlAbf3jN5tMXYh7Mv8/Pu1hwb3rdi
0g7dKXM2CTIw+g3XtBIUK5ZOxAd0fXwjzxne55WE67+LLE2MVEXevSePnKyTY2SoaJyyzNqET04F
/Bi20qrF1zRn5y5RNWfzk/KcY3iZ/PqIZ4+L3+S9fC7P48LsPC5BG55dlzlu5+V+XBjsxx9mETyZ
QrGLf+49wG2KUwuEqdltd843p2l4gMcjixW5hUoAns5qZVIrn4DkNRRXKA6Is5Rc6UGrmR1AFhgq
pm68fpGEb6hv06iu0gqJPotclhmGeStuoqKCqXoU2tQEUpSocG0g7ceABDEhQeoPdLQLWQmW9zXI
0ctPOeN4C5EtLzMhVl34CZVHP3dtPv7U3iWtQtUC16tSqFNVtsRtn7NsajP9pGIKRr0SdEp6KhHT
wcne7D666RApmjFmcHS/MHV3caapocXV1guZmKBhbR6iEtR83G161dHHLRfsA81AwOp9hKEY7MGf
DZiSfuHNUPpaOXJDpJPLZ8+Fe4A6hUUX1rnqKF+kDvxg6XViWIoW0a2/7176m8l7mBnXEuBkdlSr
O4Bxhxr8Oi9S2I0/2Ecsp7PsZP1XnFxGzoYHh2lY6e4Hn9FxIJDuPBBV7uKU3eNQmQHaj7+09kRn
w4xIwBRG++Q72Y6mBuVfRtubC3C/ZuDIw6HXo8buds0A632nzCz0nH97Gab7C/OUV7Qj55yVSG5q
DBMp4ZsybQK3REWGddtq8zXa9MRA2Ub6sCkAmxnykV1gxD6jwRF/L31a2gpgLAIsca2JBa4+lwhK
2hWrELOrzSy7rnYxdssmoQzS9pdSrtrXbmn2OwSp9M1s/UthKfqsvI7OsvUxXEEV1XnGoMmlsRzK
/wU9l5knp8HeIgLBHS36+CQ5cs3SUQufATMIM2FO7gJumVjAIl09bIXJJwLxHULyTyxmWtGrhKVw
U88TfVSKSi+o0l4WXTLdxz/WBbr8q7Qejs6rzoXOSJ4GZ4mL/uKMKKMbDTFSaWCpMB8NRoMrbT8y
hMagoVUj5EAYxLNe7UjVhwoJs4M6sQutEiO+aEGoY3GNgP4IrpLLG1vUmQYOI8bA+ER6eK52vzgn
xRIU0sWOAVqreCjmr9oTeDAhjDeWM2KNo3f2FBO7yBWaIrB3FVyTip1ABkKYQd/Bp8XA80XE2pgA
EzO52x3fqvY7of6iBbjYlL1TvKnnOIfT4W91Z5gEBiPHe/f+jLcn1L7+uzFdM1IN2SIpCqtVdAuT
MfLM/T7BaiZ2Du5vnRy7BVFJEiqdaeLEwd/09wxgYmTVt5PHw/HYwPSrV0hKQRGskEQhKXfu82In
41UY+CO7wzNL/EmukwWHZ5AVs5DMsqrnO18Yo9ejdVmQxcVfWM44kPV+GGs+0ZPL1+XNKA5sU9rr
FnabnLR8/dn6BpJRIVc2uoOUpWMiiP3CaiPVXAhuElvHJD9K9Pn5rbn3bv6LjDZbL95JeDX0Rxtp
Hh5/utGyFRPiNo1Xm4kubLyf/pNZMpC4knz07mEb0ytC4vriAilR1s84F93DTfTwim0A++jJSuSy
vwWn6ONdGXD5CO52KSpEuAs0Kg2kwXDa3740Uf+5KEF9vVgZUpu7s4H/w9SAgn1+w5zOPfw7Lolf
93rbWz80zUCjnBpQgJgBvHKDerryDUqt69LWRZp48VRMjg0qzNRtv7H4YDjka5xLcuPb23pdrHvF
q/Rq41173a3w1BertLP2rNJ+5W0VEXZg0tHcDjc9EKCJkEBTD4rNraaHuj1FcEGlhrRUEWJyL76k
JxSwBqhMB5iG77mTJrIbMirxypX2iWKsjEoNjMq/VrvoCqzE0YhHmc97VR6zN2cIQFOj63h6Sis8
oCej1pxe9CtBnMDwXrldZTGTU+9dvXvy4js25yq7n7HyQv1ZmZysY3Rq9OcjZ54sz6TVKrx1fFD/
0jMybKgEsJjxz0NWcszt65DSYPljYJMj90htrtf0l9Q0ECCRU5dab0/Vsp7G/FWltuxpDIhhwf5o
zQ8UtWphgDokamfI2ERYkR5UT0ArlQVOw1UFsg49/rMPjw9ufjd1vFHJvQNJVuuL7l+wX8mci+m4
7hZy9NSh8E/4GiYgQcx5J7EQSwfUCLJU/7j6PaznqqNiQg3P9LVtVVbcbbrteht7V3Oczgz3rNRr
WIeqa8I/lRo7KB4FlBjeg/3gNN8f+AlDlcP0mILJvxpF1jX99+6g7nhyNp62z3Q1V08NOL17xYxV
evr5t515RK/Brjl4DQLUIDUIidvmAQOoeukIuF8OssA25qDPIWAJaIlmicyFN/HPlv86yZhpehR5
e6AdAEd88Y5ayIH16TIUBAcH0w8CmDnR0/4O5Pt4M+i3cHC4xHILBETAhEOg91HXmf6n3H1AQkRJ
xW4tG3sKIiN1imiB1Ac7NgdVP2mxN0WtoY0upcerlAJmFSfwv5YgAZ9RayRz7ZoGJcAdZFPBzIv2
KI+rhElQqXB+kiJ24mtLUZYYq+yIjNnkzAqVgnDPkEawLU7pOgfKPGbWUN8pxSJRpNDfdinc+b+C
5KMvRZ3UY9JrH9Bwp5InPaZ+Y7lkg1M2ScgmMcPUTgKD3UrWhlObYWYknWx9pooEQzZeCIbWQTRi
4ctJVFSeNDRkFpo9eoyfA8HmH8azaLRRel607SrTLPXky1uEyKRUA2MTQAMZVOQx2JPSRjx5Ycna
h7qcAxQEbM1ZTKDY2KyBBm/nFve/3+izoC1aaslEEYlatOkdaCqfsCJDjUbqIZrGLimHd0BBapn5
E719UGJD4T2nfVB9SqrTRjS/1UeQKZG0uSaDJd8WtE6TXBFO5kB6I084QR9HPBNRncH0MMJh0V/G
XHG9W+CgqZQ9rZlyaMhVIgh9gc6kXqKvCQGyItDSDfaxzC5kwLqhO6CE/OY5oozKffUL/IeO4jg/
zn87S2ND+HQ0zkoDrY7eceO/dyTIj2LvUnQ2h37OeWH3WeQDvE+ZN3+5w+FC7dJ6sNfTJCnTPxd4
jekNicqqYuFAX23nFiJcCRcQ0MSgLMFN8GR3k1szPXbhow+Q5AnS13QODfa7kRgoXZxt6AqN9p/G
FlUc7OdBdXEhUDlrViXprlU9W/5r8HEvrNGrXQIe8hVO3bB+shiNilaiFD4Gb6eG/RRUqqgS7jrH
5NrLOqdOliRQxrkFaqanhRvvDm9Grg8Mgl8wcyM3tP+cum1jetFmvqodw//oKrGXqFHZF+GaL9NW
BQ+lmUcOo1pXFa6mN5DHkN4oKdMNVaYWWppB9ne8QXlr1Ug/L1bWUSXW77MmlcH9tZftJT0UXZAq
9jO0d/Q3LfmXJySlO2Je7IhX161jsdB0PLVldKWJMYZDLntdihHUMGKHkUqrJeVP6WI4WoxoUfBB
1sw+Kg7a2arSK/o499nHUXdEhxqpU3+/te+z62zqvwdCXQoIdxTjUhQCKhb4Q0NZOkUfI5w2/nFY
gdbBjBL6YbrcuZoSCnFCDm8/7EvQO2NWrfSR8HLGcVq8o+cPb20lWWGo8UzS6OMQwW9sWKgHjCKY
5xKHzISv1u8w8OhCw//Ac8H/vp3fqLAo+2rsaG6H3M2lqv1AohLjVZUKes/BCyIe1jYfaAYKoAJN
FHVh7k1Ef8TNh5xdYqgU2sIRJFpe0NKnIUwfS5d1h76T4q4P+14eQmkO2495R+IMo2oQIYmRGP4Z
rUugovuLgqWCx1nWK46KI/IsmvkUnXzo2KqBdAjvEBp5RkQqe20O+57I7VSJpSBSCUfpcZJSEqhC
paICEn6DDBd7DWNBMd51HIN98IBPrIkfN4T4FeikOtRPEQYlqFtqHZotEL070KfYrkUpEqu90NYM
CsmM6LUIKBBMAFFKRYcOMej1zvMkrFUwI67oglOBlJi1tzhejfHY+lkZLM5RBZWsT2fKqN3gTSeO
c5sUJvuadRypkyAOtyhnSkPMi6JBYLZTeml01uidaW/lJ24mVqsC8B4yVOJDb4rGLmetysDJcoMh
injAUi4TrU4a8kNJ4ZAgJ2JDo19k8zw3njv7PgQBpXvaZL5g8oSav3GfSQnrxl1fYDwgUHBO9EFc
4qIHx+I1mNKBWz3waVnhyXllUBjEeqD8Fb3nHr34JoKKFaogTGKoAjFEp9pqSD0OfO5kiPyF5DjE
wBjg/bEotHCtvv8RI8nTqTmW5f4zFPMShM6XC3YxllEvvWhe2/IDXim5HHP/gEkI7kGVPTfTe9dL
YMJsG53astbj/2urSNgmw17edlYlYphsJcp3NEfy0ieUtpnJ2s8frSL2vshkKtY2a9UusnA41QY1
Na6xQznPz0O6B9ufs73boMx3ogu19y/JLTMRWXoN+PiTPLyTMUxFx7gdPBY5PCdGsFyQhwwqeOB7
27jqP3C9g5tLp/8afpvVQbb/al3bu1Flvutm4kdjHRaGJzQ8V2aKbxs37HB2nny0f9hUrS7JI6gS
Ydq7cc1D5BQCQ9RiTQLmxS8qYA2H3nl2ZvMthjx1N7d4Dl5Mlpj6h6REXV+IZAl74btS/C00oXfz
S/8zPiVs4DzP0ceB5GCNwIojDaI/04h74hKxb2/b134JlVAheqJ+XeNHMSWHxwAVWc/JQQsLmwEP
/1GOcEGkOOGWl0ZEZnYTAIHFAbqkUKRg1G7FRcXOj3canJXWlxkDEmXBaXZuOOlmmR93brzJjdZO
KWAKJWnLe7Zu3FiWqJCU+Racd3MaIozEqvkG76noHpb4QNIfPLqbZRVDJNkUvn01qx/wxcSLziwu
PeYE09zOMi325zyia1zxlB/VSNNvDBx6+lOYVDy2j84aDVKGDLjQYZzMZB3dx5LZFINpHWVLVELn
8oO4o3B1p1v2Ht2YVVeDIYQtGvxQaFaSQ+IrM4dAq1apyKTYIBFKFuIXPQgew8UZM7KO6iIJozQj
B7owFAXyeqo3FMTUYpdAe9EcPuy811ksRG3kC5Ef/MXxuD8Lx3EEk9HnsXUwQbzVmuecyVyFjrre
UHdgsqrLLuqXAHrRw6lcOFV3nrg60Akt/Y+n89pKZdui6BfRGqikV6DIsQgCLzQwEBREQEC//va+
ap+7UbcSKqww45hjtovk7I3ifyP7EveIkwq6/o710Cz/lN4zKQDlcIPzm9WbXPJcxJ/OTjH2p85T
csd/UDnpbXlhKRLzwmxPiFf74tx5hlQ3ucozQACBt+wzRB7Fa/S4WEH90dx32ArVQoUEX5WPWa0R
iSD6I1UL9KxKnpghz3NIcGFd8o7Z7ub5BiXktvQ0tefpZb4fwpZeeZeIFaPe8mUs/co7/9CYqMsH
IipjVNJyaSGlcRUiKoCPzpUMTuI+Pta31+cTDQ4+y/RiuZVys2s9jwQF8YMJsXqkzKV0X/H7mr5N
TNgqOG0jbhifz6w2oFydvogIMzVX2Fn3cs3UsICnXOn3RXfJdDGFO1brFEBHFvggKElQEPq0AiMW
gL98yPu8jj6Hn70UyJWPWmbf+f2oUWqevkX5a/cx10vDU3koUc78WalCSvzxXaVrMF/8nm3l05Ud
/HZo3qfymmgmNAL0ydmU8qCI25/QwN8+65+FLR77+V75pBlDiC1Iva/TQMFNCA5YxXKLtll4HkCg
Dia5CDQ8npk2kkaVtciYOcJXW5SwwIU1aRkDBFD6C/jUXmEWL/9VqKPHOoL1EFs8U+ll2+kO4LOm
Vam7Hgx9PD4Gm+qVwkYLACFYduZpYGE1aq5M3eAHmcz6gmDloNj6+mNrF0I0U+7qHIGeDEYslUMB
XiWnsg+dks2oMNiMcvTxsxelXuZn27zljVbQubmZduvdRWzxk4ygpBb5Cu5RlIuTID8OEpbGtvLw
vO9ppcKxigWid2fwVvtDl8XQe7aSjg3pf2HpWUJgVbbH1zpNHr/EPx1pH+YY/U5Q7ERSYCKV8oEW
M+BpkCjs20cA9ybFEhJwF4WPBFe3jbIreACA3t7GjB4FqvfBHgwLiKgtOTdIHJGLT5PHNgXmhckH
pU19DJNWCufsTnrvd00Y4a9ym3+h9pCcCgbhBSEI4eb/Y8whbMnWafAE8O6yEtkB+LEtvEc4gYgc
ZYUl41KlpqN9nKO+i9CS+hqd8H5sPFZVFBY/MUMm4H8mvxiEABMn0GvKGkNcLPNTOz22N31+Tb9n
fofZRQ+Oi690/ZrHnUNnAwgG0tYlmk6AihorcLmXyqKz7tJmdLnuSlFsYNkqXoPPQG9fcfTPNEwA
/tQhnhZmSIgv5rbOBl4+AewxZKl4FolvwSuJa05XeQCA5vnNpuiTknmgdc7kVfJcM7K6HNQrKEER
ZMhQcBbI5JAZ3kdkWYk/3UdI5s8Zew9Oj1YKzhvDUzT6CTGR7ziLzk8gHfqmCGp0a+pS+mUuBb/4
OPV+O7+dpIu3k+NKSSJu17Y7MwnnHauinjaoSaptmVhhvPsIwg6mxilSKP//wXryYchMDgkDg14Y
k+d1nUj1qp34KBxp4X9+h0ZJpFWCGUkwlP6F6nL+8cAItbx+1vDqbW+pBuvAtwht+kiIGBG3ICcF
h2lqG+dTY8DhR/aHX0LwDzg5YnB2wgbuJHavl+kAS4eRXJFFlo8tqQYPQy/e+KEp6aeImRDwF7q5
BaynHz4DG3NYaYuGItvRMcmx0A+XUIPgprnl+anBD4chw9ZzeFn/IwJYo6T10LG3H+BWdxBAQtzd
eyh31BdRe0S3Pe1SIWoo0snoIZpeYS+N9LpPPSNagFjmy5vVn2+iarx/Y57JxhY4B5Sndx06jU+U
shQmx9lhRubpggEjcHRdN19jT990qI5KGhff/sobgqqP5RsHK/2gyfBDFdp/m8rTrbIjFctNTjI0
KQQWcGFzKdeJnhBJ0QV2MxKQ42GdlVLJuDLkYMDCkegHmvbeJnA71Wi5TWDO71wtMz3iM8+nU53K
fSlDsI7qgfYXm8E4Hk4vFXXCyjuFQHd/rR7lGqTdmi66JCXYnFjH89WGpcmyWJdiooZUvuDIMO31
2F9rfTwtqktikHCOL5DAbJfKWoawZqngMzA66k/6R6RR+0rN4l/TfnhEWW2T8dU4wOa956eqN8Hf
4bdZ5moHSD6oEqYAkohsv/YcDvBdIZypnjZIwZQFIolQF9NdQgaFvbAkD7OJeb4LLbjMTXqqOIE5
qOtfbiRGi4OHXXsXSzdP8Ut8e5pc3z/ah2esh6ddVNyXvinX2VTS68qd8AIo9D5xYxgzXQrf5cYZ
HQdVxBvq+2e+uJXSCNVhhi1DFP5YHV162O77AetwqBm3coNCzdZD4sQ72y0qjUO1DCNKQSUllS99
GqaWucMZlZZUrPAUd4sdyUMaCVEG0DCNx8QXiCNQmB4/PjMlxPypzOrNifYLbeE/onQ07wCjNqf2
jcBqqFqZzFcxuPg3UW5vJMJqbU6TPOK+FUk1y5ri2OpUGHxJhz6WBvDJhANNppBhvr6/D5AXrCN6
NsCd3ZkgYQ3BmivSeguRns/2v9NPJiEizF+JyTFpAailEibYIpMpMdQBEighowlqtrqd2MYFTpkl
Vkj50P5tGkq8kjZxuSZ0Fbb78Nv3QbFLwvUUYGMmJN0Ybo2pqUhqbAD6usZvEYvc+E5rkjVLiboh
68SeYaiIzEITyzVmuU8C1/zGEMIQ6v0AjiZoLHrHghtaEGb6wgCwnfyXamN2EuW2ibjmlbTbE1CB
UJC2iHy/5qJXA8/UQE6wbslp895/UGXDqV4HsWkOBM6JUDmQJwtSXnlLYpKdOTld9ajrpCEORpqN
dvZUIwn7Vq8lMKRHiJXD1VEbWQZ7VSH+mSAXIP3uWpQikmbwqvmTQBPEj2Shohu+auJ4GV7C67sm
DhF+wmcFgNbXyrrraEL7g48zJVp/fr9Wk8Cdkag0BP0KpaRzwpwmRC41x5Ah5ANXTFIjdYqaQg35
wwBFRNjuFYl/eQ9/5UtCu5VV2ghkMSiy5skkw/DARRgC/O8hVNDcNBm0nogrSidCNk2rNowkMyTQ
2gwEC89O0ucoB2mS9DmXyh9tYPz/BnO4K8aFIZT6Cg/4sZ0IVEdDwil7UmuheCEcdUrMmzu6Efh2
YbWYoRuROE+8aQh8S9e+o2nrVJ08dS5MzWARvbYmP+WByf0BH09zuYpr8yQWcwmOpz1D+Zei40QM
Gxq1XF1ggOTk7gpb3HA9bc10UGODVJ1qNF7iQ+YSjy/aqihy1kz40iiG7RKcI6EPukwBVKS9sEPD
ivK6XDymBridBYMH5GP4S5mm1+XZDTvo12qGyA8EepSGqMBL34hdFQkIvlyAVdOlrpU0wJGGJ4Uy
TZUt/yGVxU8YNsgN9bcdCDJxOi1GMusGl8gKn3B4x4NeD/B87bFDz1XIbDwRf+EFo6MpDSDDRo4P
Hz3g9jBqSzRYR1YaUsOuWWljxG/9XKX/Fscjk4MoJL5U7VnIpYVbI+GudWt6oWmQjAPHXC/uA/JO
weRBuYA7SBSOr0BwozbSd385V6S5yZkQJGKHDuCQBhT97mMz+uDQRkelezSn9tG4E2OQX+MH39R8
xZaQpYJ00YaDvfzYAbFLCFPVWIyycb5LaQx4bgnGPiAcKob+sqkuVDTXlc72nuQq4/MvDYrVz61D
UtqUh0lLKVOCUhmCN2DRNV78sKUo4xIMN9/rO/YgiNfhKV/S+HqKMHCFBZ5h3DY+JGoPZOQoJqc5
2jZRSGL9Qx0Q1qJMQ2GqqJMGOiiXd9i5LTLKBIJk7aaWlaF33iCJ4RwrZwqgIYoNPVJ7a7cp8h8J
Ux815th8qj40IAXJcABbjZ2YqN7oOvKGMdIatIQ+dLttEw82B+wyM20KQ2mlzCEN89KGKRYGX+w6
TuaDdz2iIrUCbSVEVhMa9uf+zRIiuIkIr7CgQscLXDAwL1iw57FAbMxSe3MSgVlHEFR77fTEa9IZ
r/5tVf6+CVsZLVWfSiki9b38c3b1Nc+v8s/75h2jJfIdP7TLe6zvmweIl0UodH5qOPPPv2+U88Py
wzd9kbFyqPn7av6gP+i7mgfMgLlKlzaqNLo/cbG6m8IYO73Sa/zz5Xeee5MC9nd8GdJK99K/dR+2
OIPZ9ol8YPsWqDn/2of+CuMsvnVPvOFC4G33WPqc4TYeHyt4jrzvAvN799ZNL3ez271yeD13T8Ak
usf+iW6C3/FX/LN8en96z73/LNPL3KQw+RtdRhbyrOsn/MBTI/Xy9L553bzellk6+bweeeQZpNfC
e+H9kRm8V1LT4vRn+Tvh9cX7Hy02JicwoBOoFwGjPZVvk/wUw/eT8oJ+Fh4e6A7hORx9jn4mOxqi
sKegIjUFc+j/VXb9T17x8RF/9n18ELT8WX7E5yUHSX+XD6M8umUbF18Wt0rq5cChPmIP9wW0a7/M
TJ8G2G1gkSZGRIjSrVz7hrl0RdgZnS3L7I0S/5JcirX2M8ZV1O4/Ww/RBxxE3YccK9Vc7wmKIPNh
F7LoFypBpPVgETa7yIlj1P+pPkfdcbsWIwyo0J5FCAdy6jWhRoCN6EAdyp7taH0tHevPz10TLd1m
xMqecbrnl3V7K2UGFOCIGoSEfc1fXnIVBVhsLRQENQpX6sMJPmEd0ziafuZJN/U2b3x+UXBxIZAM
EXjcUtFyaV4xlRfwp7hZkvQEAsywJJtoNsNUb7fbBLsWCL+oT1H4NYqowr6XEYft2t+gj4n8LxmI
sfnLFS+bIFpFNZL9IwVo8mSZEdckstW8ZpLf1LQYQ2E97vKNk77EKPdQfvJY9tVll9zScgxejTTY
2M+C9OLtQGab5agJm65pRm148Vfe7Oy3Sm6Sk5IwIxR4Ko/NNdaXtBANV5Qc+wJtKrHCMfb+ckxI
gPR/E571TQlelDbJLFM+MuMsl7RSXXJPPIMB3VxGUqK8hJgib5E3iUSorkQ4KQnbZYFRulX9OTu3
u+s+McJuNIu6LAeK88dRmSM4YD8V0znU5/fbzEgEJwtDrH5hkGezblRq9xldHEvgJbkSHDmzmdrE
JCuHZqAdGKKcY3KFjF2zW+5CCd59H5Cy7S5pvEXHGEv+eY6L1xfgbLoF7RJcBYDceGDQlbkIDpWu
NIFNtJbjI/NRJm97LI3X5WZ3uCvXGe1yOYoYgBJjybhzoGQKx00CrBFV9SUIeJcRs8UwBcZ6PiBK
D4E8WzJuY9bDeEyAFrAq487ccGbgdBGLagYBQW0MA3p5/D5gIdDwLWJao2GZq4QhH1ds6TmTh9y9
MxB88JAD9hDYDOuQ872kIU7YaGrln8psNvPOAEvb+IwTjtlL5e54AeDaTw9A+jF6vLA0PARp+q7+
23iMIAPmi9P+lob19yF9hrgOeRRYe04YW2qNimGNFGsBEfjA9B5L5W55wx01ZxGvpStkdrmDbsT6
eizPlm3mvESqt0u2HioCJuEezTg1oev3YXfm1MzIwTmtRpTPDFu7Kcywzdjo5Gp1sN9456xW60Me
gccXVp0vPSOL+n2CU/0Y3CLFdfzWxzuE1oqoRG0lggSxplQjE4Hz/Yz9A9fEC+KrCHfEGyJD/irE
0r8QEEEWgE9qV7sUoizHwbnc1+K3fBdzJoloF8tvuQqN5ctGxeJYRfwx5iBkB0LxH08mlg8uvr5q
m5xGDdUP0ULJRwwThrESIuJYYqNwACw5FHVPo1f7mZiNFgTBm78KjaRWRJy4CfFZoxH2A5Yg1+yx
uPwaggoh+VPtPx8QZsivvqKt30/EWrGM8dePyf5+lb1VL7exkkrFrzkpljhWYms5MPBRm5nimMjV
2gsZWEqs+BBhe+OAiauNIXMNFpeawkiRVkXju6Ylwzm0MnbVEYyZvOgnwqdMmMQ5MgL9FHYIA5di
lOMksvhX5+83nsXfdmYW9T5xEPXNYIDbPJjYsULafhCxFgEodFmbrJqIDzKgI4xdxxXxTxTKK+CR
xLE2JJq1sDTO7lC8MME9bDAGw+9t8xMuKoZk/geDDRW3XnMSmzMuiHEvGYBWok/LpcI9Y22TscYy
14r7pv7On9AP85fRtz2/Gatk/X1TfOLjo97r92cziKFBuKIWEK2z7gzdcok+GkhEAhdYbM+1PfGb
UsQcwhrygsZD/7DyRZYQM/oDatLG3gP1gp2XkL0p6JrsdZATbLkE3SWoFpFgO4SvCgAWOP6qgkxA
ERgbHjdVJ0s2OY3GClWEgklM3ozMpzjD7YtM2QBTGDeFJyLZOMOMfX1BPs+KtWwzS+rHQJNxv0a/
XWvX2MIsH776FGvWns9V1H+/3T+DjcHar+IrwPEmO8thwm5gipEW/zBow2W7S5RmiQh1U6vLlm7/
dhtCrlkZkUdQajwEn8xALZ169DA/7qgOKLo4MzUl4yXtv41NIh1mjJllDhSj5FgmSKWgpO9AMVSy
z2o5NFwXmT5UmXxBqboDO4xaVBxmIoNGvAe9VCh9N7ozTs67x81ZiMB17xFmDQE6brc7y5ZpUiaW
5bth2QUDdKu0g3b0RoLOZ+S6GjSog26Te+HggLGRxeOZhI6qYqQ0kg/raokqm3GfDBhVvVWAoviR
iXHywaZLqFe1/V2jLkBDZQ8R8V2W6g+o01z5Nre11i+57iMER4cK3oiR4mfO81BZHrljoEfFcbqH
yIkRIExMH36+tzbLqNlt96/UhsLr4n4lvRlC2qZEPIaSVLcp2T/sIxwHvKcWORy6J1R1E0K15hBP
IjJ+zr5kb+GHWeSsu+MjX0+PAX8Siv6pEfWnCosQ92qONDLTtacfC/TfGKpmWoQbEf8lVIsnThDE
YABhj9aApY7iJhJjTi6BP3VWooHxy0NQL2EVSDcnFpsRUyIOYW1ZeMCqYiRfCJR1EPryfNRr8z7j
t2y+tBZ4p+BKUfrLNDz0+rSqgfzoG49X3/evmcOcVHC+vAQbGaAaLvSpDnFlQ/3wEszVJuMJeDQF
+yEN3yoIueSBF1djGId/8IVK68CDVDBVwbiqzutPZ0RqoMYYdcxWmbJWulAKEq3OA5yh6JfOasb0
Q1Q/vEAug9WQdjVUsObNoZiBOxGmShNAPzZ87Ebm5sB9NeWpAiZGqPCj+0H4iuQVQZwiYUJDhgZW
0sAL0s0kgGXYwxS+lYNJbs+giNrKdJFR8iQ85Vy0bnCdE7Wy+4sQSENJIYw1aX1HRWOaNIQipPhD
fCZN+JwIFAEjg5LOLeFYE5fEhGwur/gPoUUzX60nEJTQA7yegXYZWGLqOy1OwonwY3aksow5TknZ
cPDWBIAslAYGL32dGFZ5BZX8KFvN4NmB6+gbtBfb/cD4yI/oSjO/J2Dh2j42HB1Dd947xAWUl5Q6
/+lokXMpsPGLgdTX4QyuK27MC/otAyw/gVHtyDtwCGxFPOnyZWQIm5KMJsx3qUCPwJ0TvOVKiQmf
qoyA4T/OxMEGr9/1QXJIY3vhBFOXM6+R5GBYBQmmJVbgczQ3sptYMhzMW5MwIMPZmhQrxERpGWzj
SUOcrVcugkNAy0REk3ES+fv6HuKpAt92bxQdV95VvthqbLMBFV/kDUkxyiJk4pGKX3wIBNgvpWOm
ERdRi1iegIRNNMRGfRddLN0I78fUrht4m7iMuMpiHca7Nqfmi6etJiS2yxXBR0F8dUCz1lYI8NKb
pzNgebgqjM1hEAzY9kaBybwY52WdMFxcPasptEY2VM4xAJ/W3unPzOTzsV1HIlb+GFDTTIzQCL1t
P6BPh+WD8CNVOQyr/XZC/yqS42USpu9gnwfOB1Fu5oIre5fS1dGyfZyPQnm7EhJUiFqvk9c6wwX4
scJpBue67HpGGid42gy0xZKejMofGDaEJhLvVA6dI2fti/tzQ3Wm9FALEo8WXQo0cgitwVTMJr2U
BoC8uZD3W/190ERPv+O/0DBgMByAaKbIjcHeRfaRHh6p2UPp8xaandjsCIYemiIOLzTfYoqa+Nf0
S3qo4N+gFLp02Ww2+Qu9uIzQf35SrfyHO4IXFvJGqifckAQoOMMR7cKh2cbEmM3aesY5tFg3Qrmh
0Zgm8h6b2uui/DqBDAyuwQFDx7SZSPVe8hXGfkKs1W0ARQcJAEUKlIj8zW7nM60OMj+Jak+nNhaD
NYTZOAduf4/ia/70O92cyrDy9w/1moGlicKw2ja+s09o10LyXmvMWlp5uOBvJz2YiMHkMB3eh1GM
2Y3JXSX7i16Cx486E/5+Qq0SCXwq91bwTCNxVysaq4ZnTLluyiA9tqUiSldJTZo8BQYX452sCUFA
A8cG7tm43BlD8ar2GoRsPUAyIRjv22poV4X/z0RSKs+EHmvM27tEK0Sjveuroj2xUvEIODvALNps
0h4s6IYV5kAAjfOuFdl1bsIrh9EQ72G0okHiCsXSK5raQQSF7p0rPnQ2NaZPEWk4w6og4MkqaVLd
wZJ1XFysDA781E20y5wmX/e2jP5mboslxgohSfskbj1BdHKB2PV4EHmSpCTYkuGnmWGHdz6SK7W+
WcozOtB5LR2uaErfRt6hCJsvavPVI/RCKQzoh2jlmJN3p/iakugO1wVV44gBWPU8cQ+kmLOrSpty
CStuklkzZOsfGP21Hm+Q2TFQ0HAeWlVz4xy0tiKTn/E+SZuvegJF+IQfZUjMiNOeyTsmpYFsAtWO
P/KK9ElVsxQtfiJgEsrQRzY348qXmRSE1i/Cbs7NkK6RXJNKJ/dzsp5NICTLjpf9hTbf5emEBYIQ
50oJGeqiIQFaUzYJhgzbaELBAEoSsjZFw2q+6lDxSWZxwEoaDtlZk2mlxRv44EQxWaHPpFsDXdJ6
Zymx5hT9ahKTgnMz2buGORnbb//AE8qOVNByQm0llXyWu/LOVK/vkNBN3KzmNkVMW7qSEHswNGFY
yOZQIIA4t8biWH6AbFnj2peRugF00t11vLiQy+N8pOqQNfYfV0RP6VulLmvxfFarL8nQM5bcxorJ
zHNx028sQa7iK0IxqBUZZuCCh9EFlKjl9POn5jo2C2pWzv7LflxRwoUjlYuNwQI+qQFMQ7QiD2WS
QIkRlEjN/1iHhuw+OioOuWPeBdEdneLMc9IozqG80DVJZBV3ihpVbGUZiXvfAfOK4DlI+msItKKB
baIPg85QbyRJTcYWnUIkjnlicXJ3O/qU/ttmAkOkuNPmhgSMFREagZKg1fQTOuJKTZiHXKV64vri
37gHQkiEY8on6P+bskVXVLyNGjWKz3DI5AkVOYInXN0MRVXqRDiSbAO2SwwExs2P6MDPq5m+uNbh
gQyx27cY2cjGI3tryRH2QSGawD+rPMWSXumAE3RBqGybdCk2q0urU6ecNdLKOmgYaK77BN7JntNs
ZZO5KdSIE4hSV2xB0zKjUal/rqFEMR3ITL+2kgx+z+RJHLPWk12VZnoVuwFk+gDHPofjS3P1l5c0
xFj5LIMlzW2Qo0eGG/xJDINDTbUhBfG96uw5hx+kZ+26q+RlR1ku8YE2sd+CSUUtIOur8sgbTcZf
ntfQFWxihle9wt3BChNKt1irwyHqmlhgHR2IeMNKJEs+UaQEtXija02Wpf0LCjzZwfNgEM1BTTM1
iTnv5TPeFuxr22A7uY5MdWr+sJA0utieZksxoNmgHsxBQci7ETSt2T7ENNYRwtO6RQTiuRRvywTE
SGMSIdFF6YPDJQhEjIaQzhvR/uc3HEY44PENDf4bYotHRLc+mWciUDVIfuejN2AnpRglUHt5i0dz
co+nOsGzZ1MD+E3xnUJO5wwAjOEeT8Q6YVJYcmv+MAJU6xvVGRFKGsVI3hFxsT1crNQTShDvS2iz
JLbUI8mM6c0wQ3Xde4hMmwGxeSaOQWSQnOeLYRtwlqynRBJMeYcraqWNTuyMaBnJCIDPcYqmIh9v
WeJZO79+Btn68VL6Gi8mxUuJjGz3usrNbp3CjJYXpP2m+YEZzbgvC6h3EbJppMlEux3onlWYPAFQ
VoUCdiwx1ELPIHyq/MSPFfCqrYcAS3RpyoIEpm4LPA6eSzchLJMPMH9k4a60+1UWLhY2JkRraICO
qJXQplOJYEPBkWCWZAvcWOd03l0Ru8L9Rp4EQnBXzRT5KIt7kX0QxvtOFDH8DR7GD7vZewxkhp9B
RSRi4NJISKfujTwJuHtjAQI9U32cWnlmMeoXmPtD/9w1x3ahrLZ8GR3JrwGuJ31aAMd6bUOOyeWx
/QIc5Q/UV756nOW5vUceqemeDJZ4/sOIXnAgWw8NS5tPDfJkp0aS3jLdBdqdQpSm2HplWpCB4eQH
cl9ZwgbX0hO4DVD5BC+6++6ub7u+dbwbpXpCZXO1p6DtrKo8Vuwzjhs5hQXVGnyLsKjsGWMMd7v6
KVOwMlMEwCtumSGGPAIBlY9rIv8fzW3BAc7R/BPNQ2Ab0fTMSpM5TwGC9mJvBl0ry/cNH49j3Mpq
90TbMx0jDLKVcgXQzRf2k/PJ5iBiDDyMzcW2IoxGADcX2iSSe+o/W1rLC32zYqAMiL6RaDM2lAp1
NVBrAqw91/IrgwcEIsmpCqAUEv8U3eFW/aj/ta+NAlWNMj3cH8gQbhmkIkN0JyWoNr1WARSV30GX
cweB6hElhfIbJkr7FV0lOkhLdgJiddJ6tYITTCqmPg5PjUWqAtSFaeF34t8H140b1+pvoX4XmPoV
nSA8YVx4xa0q1Me/D1+r4fBBgmobMrRoeKw9BCtriaIN/aGfiJrtqccJjtJKADb2IAUG2J674XZu
yNYAlPJiT9CJxgwEf4m8KABRkib//elfBoYNGqN0VivPCHsl56cGIbz89kaUDES7Ee4vYth+KIkB
0w2lKTGjOpRIF6f44kQ8ENwgNZkGhNbIemza3YhM4G/aRo+4UqIJGHu9VSCERleOsMi0olXxc1YH
XcaYx3P3MKIFT29HU4/v8m1bBoicnmTQWLnXYrp/yMWbVO9w7GU3y+9DLRfj59Jw/hUjhTpBZrCl
/0LHdjwI2TYIQjQPbcl/07WkjtgeI6oLWTXQEMOk9Fh/Q534B4gsy4a/g4vR1NU6hFMEOCbZ6KoG
FTY788JXgs1RxtjRUlD6lbuNEw+Ncl1yzf7u0nDJq9QMX6r2dQMubeQP2XGYex/gYn5kCGmEbas+
+Q+RyFWwAPU/qF3vjS09N21WCAtBYG/MtmwLSx7C2bb7Ezthg90EmWZLPj43ycu5CszF37a1HNzp
UOmCqfmIfomyOZv6A64v1hR3hUvvijQA9qUr8w1UQsOGwgUI4+6lZ1NU5IXbtQavshaiLyjx4v2Y
Wqfh4/Pv+HtwHV6GqWcfT+OHMfjHExF1av5JE2BlXMtfx/IPqbx0+bitfJ1Ljw+lTPg650oPRB0/
S8i1PIEreG4XpR9CjuHrRjb0/SOG6IDS88dqUvpIOVGCRIfDme30SDBjV8MyTcZeakx3H2JpArTp
aG+GH9py2y3N+J2vdSAnATKHaWOYh/7LOOCSTpMgff3FkpTm9SrkVQee8GDYlmwa7z1hzMfM0M8c
HRA327qE2vBYqxQJDKup3DWalWzdxGlQSmhsGtu+8L1nWN1ef6Xc4LeMbNDZ0dMxmmyRs/tM9JO2
SBy3S313rhBo8Tm2VpBT+4lA8oUDonkk07oHUpuvrpJuG1PZ+jMBUpyfUkj+/rU8Qu8ClJ9lBzso
Y/SAM0RHBb5d57syW0niU6I1jB5uO9pAD4ugE92IJ3eeFa6PKwiF6L39y3MXWF87gwMyFIt3QckE
DuO7fkWzPYO8pdkcDl1X4txQ5Ti7rQHNnQWPEvoJLvm23uvM3Ra9FQhJZ8UPKFbxgHrISyXwXBsJ
YWUMGB0U9h92NGqFsXJVC+ZJaqAoayKDJaLex5aBzgG9gj5+FfbsivxWoDuHp9MuPeuO6NpgbBmX
5wKIbYkA7eDLbhrY+f90WDDRQUi5Xbg2DIjgn+W5ck0TMj0cTUfDGdWySeqvvLCvDi1IGGLcU0My
XhUTCgLKxEGmRJM23p6ncbTeDwEJwOnlLNv+zuZ/BBqnCHalbIOVJfkqYndMswOWG4qU2qLk9m0n
+W0aghothwsBS6wgXN5fWHbcZmwEQb+cYezN0RQh9eFnLDTDhppOJDJAo6sBGVsTuAtfWPGJDzxn
qinKE+dghWlq3iQ8IrKo3n9MflRVsaLBM9EXZupCP3ZaVygHCft1N6MTNPBG0Y02HxsQH7S5JOFF
CxjvlKuuhkRQUsR0RVoakxaAaoT6oakJKKL5t0zXEdxeIv4D2oNQP0RQ5UQ1Z+L9iik9NGRI1+rQ
0yLywppzlRmiytUUfMAyW2kdcuJS3LVbVThyV5eDdUBUGc2fY4cAshTPe8bEIUjJ7tCXxbtlZ2hI
TLAJcA5bBDp5zVizmj5xrpLDusmgJqxkMZb0YMBQ4960BlyBUkgXS+CwD5Q8BpcH9kOaVzg8UNFz
qwqvVgsgBOm45qGMf2UZfTC15issgdFXjW+eWHT05RToeOfvoijgGnrNYpj5TLKoNZYDIgpXQeFi
HIaA47rL/RB/abVYPXrXPc7v1U1wDVFZoRti7EmkrrEcQfs4z90PBILbSDpRajSVVM+A+BQGKpf3
Gd32iA/gbXBdnAd7C5mH9h9h09IlG8hVCRQgDrzZIKo9OD/VTdG+2yNXz+Z2TVGZwvBMQyILfcR9
c+E6f0pLemk9k7Ek6QQyjJX7hxv/3NYF8x7d5GguXAm1oLtjpRr0O0SAKgXMBnIjPJtJnPsNTo/b
zE9jp8axePI7TvWWPWnJOYdwhcJiYCmR9piXoZMXWzKExUMwwskz0ySUtzWl3pKbVK2wE33vyooO
7A5bpK+0mvg4W99rNJuIm2J8fccBiOaRgWLFEOUnuqrSVrGMRjitfVzP9ioDBWQP07qG7gknwOhq
jHAn9SiRohpIc1bUez0J59ihxW3EheCXvsQUpOIouXRcLh7e/YmEllFYi+INtltJOKicQda6sz3A
SN+QYTMtN0c6rxhqScFdcfwath4l5C6j1nxTZb2wwdxhCEeWMaK2yHHCzmFuhT1PwKmXuWimzODB
DZd/XQ2muRETRnXymixkjuStMnBFNo/zSKSL5Y6cwjDHl0y6Bs+/a50c7SdSeiZ7ozeIcyqHCPBw
zyo/ThymD3KkUYzB6iSbCR4ZHiIaw3CjlgiwkhEPdRLJ6jMbq0hlGhhbd8a814crP1kHyHlAsSGm
0N/XaIFYL/S346+Xe4uF9VH7gouq/n2nLnY7uJzLp2uVvoL5UobS1qENVzGvc98gl0EGEyhwtWMt
n8l3G+4mEsgFj0gFc+kMGi+wSl2o/Zg3cl2YPExOj7WJ400Ag+kL7WfoUsPkxawsl6brq/7qXYQu
Z9T3Of9F4yWsnbCguRsQ3yrLfYB2sxpAa2vr/JESV+hrUZI+ag1ZnM4paTi+wlgnMpnjGafWywiH
FH3EkqqxN4UIhXt7rHitDvsXusn8Mn6Id+TQEjAl2YgmWimxBBSpGkk694vRW2NEupstQUgVdbPS
E3FFKxHe1jo0YWRGwF1o3sM4iOAAEwD85OUYEc4BoQ3uSWzmHhN6X36xsZ9d1xavHzxh0jtgFHg3
mEy+4DKmlHJ3KqUm52qeguc/65uP9WK6vK4V5JqGijN+qvwd1OIIJEXSZ+VRGAFQYzpnIJ74zf2m
9VHEOg21XUhIErjMpaNqrAisPVxlfF6REAL5/DyS8jiSIMgQJMiQ53Hl/VVWCUQCHDgc22dwzJoE
oOmH+mrJDtb8pIcSR05ow3H3nFQhEFowBld14XaVn3ERD/sJ/+SHIjsskw3S+xGXgsA0MaFtefEX
beA1KFZJzxDpgbxVvjSbmFvkj59DvRtmvjHDO0Lc1cg6ZYlMPsuoQNebRC1ZQnUpohNJOFkF76p0
O6JrDaMmYWQLXCzbTFEmVtm1aQRG7YnkiVdcN2Wy2v4BcYnSQczN2ehKryx2gTUrCqmkrsHreKJP
DR6bTyYnUgQ6ByqDIlfWLFZzb3NUnrJvhbW5Gq1GmboCetXTvgmSorHBCbDLrHLf6XJYEwdgzULH
Egw/w+CzXbbNb1pl8Ua9MPSt2o2H2DqREznKxykgb7gEX/jnPDFnMMa7LP224mLRPtB29rELOg1c
r91KLFS0yCCVp3q4fH/O8v/8Yxx+B+ARB78FJcl29rI5f5D1+aj/lu5zFoTCG9XvDV13dzlf7I8+
ARleYSP1ilU25bW1nv98RAsMIYqOQ7jesLqOJ81D7BhC7cYF+3UT0DHak8kIJN6yEuUBe4kaLMv6
DSnrdxjSzWNGWER7ZjvESIOXeykb47hC7gIFP+2RqfRjmET9IGTCMFhLYSL2VtnEkjMcJuvRNyVP
tHiGmaX90fgGY1kEryVz2zd8BE8cbFF1RF+KEGQVqvfnzaWVAb+8qx57F7K+l3IxXcrkasVUefvb
oA35tff01MxCKj0/gXH/7j5SX0/7IRzb1zWwG4praYz8uqdD8b5OG/l162H5jWu7gDJk3bq309tO
kf3bXrfO69HDcl8sf/YJcmKMtzOZfmq6pSSYzRyfGvs4e+bH4q+cnT5Wdtfapr/4LX32D7ytBzj+
1AH13t3/RVmaGp/p5ruGXxFLfJkfkW9J0coD45OvkFNTFeaTLDwVQbOkOGzTPjc3uNed7+jeo1as
lWrlIAanEzLE4FSLNdxaNh+3Skw/Lg9llNZlyFWzPwWcfNdzEbmwVwAFmg4kpETVu1dXiqIRkpva
HiQLotqFrTdkney9lKNVmv1MAS2eWgWMJp0FVgzCxiY6qCKKcJ6VP6mu0gfbq4csc29wCLGMeCEb
3runhB0pG6WAlgphxdvGFlk3qRCCfYIISKG6plp4UypywU2wjoXG+Tp7OtNjOB9ndp2Hx+hwonvZ
AtrOzoJuEfT86f9+lp9svJCGKSRLU9HfnxJfUMXu6l/kDT9LUElsG5vluZ0iYN3L1tav36+PxKcK
oNWLzacVNGKbe3lLJRy0b1IHBAAEoxl6z0u8BEBF4lSSjVAukWUztMpP4CWPM9qy0A+GHVGj623d
FLl08UeZd56pV46ONEI99x5K19pDqVDPdC7lvdB1KaXlXL50v183rQVQqkaxmWoWmzD9FJu3thzD
n/GxC9i4u+3/XEu7IgRiEADPItqvwq105uce7vlslMOkjB+qH68+LavGEwr71NmcSz/tx32Fvw5/
0QVcJvX+DyW4xq7Ea5qSXNu4Nd88UPc0eagCmGw+fPEKXLLn8B/UTQ+V4zJDw9enqQxRaTjrC5iM
tT2EThxFBKM1AQkCutgBV2EbIeCF4B3BZIAZtBP8fgas8wCcA0j88KNKMS5MfEcg3FAAzH9bh85m
nsB29KP0Vm7HJr4FVQWp5qV7gPh20/qG1ekTXmTAf4A2msOH0n2ygD/63Ci+pxmrQ+x47ftPgAnj
ArDuR7DvRwlhr4FpRIT9Z3dP8XtMaTCVCT5xq6wR2KgdmK9Ok49RuipudROnMXPK94h3z3IvsHdT
2kx33kZuuokvjFS6egYUO5NqjRPCmMV9zqRLk4JKEm/rJ74qfx1+g1BbStYNWBeZbl0dRlzeacHc
vVF+6w3bAD1jCCZhu6BvAIqB5wrQISbu5bpiEzX+qgl5srGAWKQdjCC3UnGUoykU5RQw3BIBwsxg
W74W1mTfOMhbHsu7BRyIz2NWkyeWd6E+2MA1fSyHa/mB3vn9o2oEbYhngfVHIEgsDj0OIPg6gc/5
8mOa8Lra2x6QI25Bmlzuh2d9LfjF7+h7oww/xHMDZSKHEr8UWBs/eS+Ifa5iCJQn1YSv7IHaj8D9
sCtdOOGpfIVf7DPiZ+2f10uyvQd/N9zf3i8MjZBOLSIOTyS49Ngwdb1vZUdPnfUE4sBZq5J5SQ23
EygRucSC7ZAfWJ/z8reZ+301w618RvlvlofrZkNZCqUn0eltDylv5Z0BPHROtR0ntfHDrX7sFPvy
Z+3me1BJT/Wvarac4zvT+Yzo5MQuh5W4eoK4i0NAf/xyBGrxcoKJr3atnYfQlEAcWKheuDF5eg9R
ASI1imTsBfHTW5Sgi4kewC99chmf9VTz2l20rt3P+qZF2+9Q9UDrZmjxH6qpGky8cD5bCXFupCsU
8jCgBMbJ/QhkSnOsXSTj16nzBbpq8xExmfTTAlfFwEPuG51qFH8zyXAJ83Zrf/y2lMfB+eXbQftl
zlmNv4O/n9JDtrR7pGnT4gPUUkaVT6CR6Em+AWaNZhzPQu0sFRdEEZBZS6aWJBXAOnY8I2j7DHb5
lsbXnc0gDY0PTC6ezAYbxjVOfNKalFPH5/m95YUktSMP4TK/kBg7ZIbv85WEzBiYX3WQr+x7GWzr
9CK+7Movf4MToVzaIMSnemryNLoBocbczz408tEnH76UPq/Vr05u97IdXL/q26dSZt841tOzEv1x
gP1/ZspFegLtytsdbeUW1e/pTxXP4IAzzd+PnVqbAtDxlepxnOv+06uWHr5IijAF4d7hR3NXOWCq
h7DLY4X4pnpU8PHHVzlLSKh1uJROFEVRloGdRPihCllsYnP6LskyMuTCPqJs69ax2FOPw8rdffPY
w6HEJvOboEK0pz6U18a+ZxtgFqsVli5KN4PS9bzBw9T/XRk21FrHCFYnj/C/eG9wL83vg04iKmRi
mNf2RCVJUPArPB8XbstIdqb12cM65C+TVCnsXbwSIgrr0sfbguiuUdvwCCHNxD7VAbw8n1Y6JqlY
iyHh+dP/1JOJad5EBhHwPFVgFG/Jq4nUpBrojPaGCRRqejQFlh3ryp1ziDII1L95oV6oL1q2Unlq
/7D0sWbrkPXzOIbD7KJr5wCBdbLCOSb7gqMlL1/KhRbnYcurNNAMaKk7jc8lovpuoDGQ6RZlJQVU
7quvqm0FZP/0fxoCDg8WMrgUXZ7AENnOUILyuLA5l8kxRLA/Vc8jdYQPj8enjpRfJYtaNZhUOgQR
WhcqQV83KHIK8c9zkY4FP6vcpUSzhzfY+LHm6LQIRJ8qvaSbRKJdA7gcwb4sUFMlaaX1U4U6grUC
BjJci/eX1Bn4839Enddy4twWhJ+IKiREulWWyBn7RmUwJieBSE9/vpb+qTMabGyMUNh77RW6e4nz
3BiVl1AQ4DuobdXF/oLtxArG/4kg/kjyNEI1hNhxpWRvnuNqrgNpdB6DqvMY5BcboUUThdJ0mA5r
WNVNmEWbUF+Pv5vw85NFa95ZwcFZX9APLbef+S9gMZjcyrO7a+mmptgBrATtEQoboOsNrJMjF2tQ
5D0ds84sY61Wm/pqvJNv8pg2gxdNCqt0EdP2xjFpBts+8ze4tQ/dXffavhJGbLeQ/d6+rr5WZt0r
BpHLAbmmL6qF2t2rW6URX6FqHMcvhEPevOMwrQZvf/dTD+heiWAJFCPxRCCvTSVh2ezc0T254XUi
XULbqWAdfWhaluCEnkIzKjMIWlmVbELSbjqnlqgRJBwwN8E+Sv/2kVqiVYILnRgN3qZ+XSJ7HudK
SVxC9QjbLZrOhUBRmp2qqz/4XmQ2FATRYH45+yqcDZMT27TekWZEfaX+H0h2+ixPDNkNA52lKbg2
0N0/fefLEZL66UCrV9G2Yov1lvB9Fp4X1ejWoq8D38Lj4oZMat0FNYxHLMdEsYX6ZRyQ+kWCQgIG
VdvoqWehgg/VZvGkm+PSGEFIOjSpEZIecFdE0CnYkV8/LPeQSr5gwMzamUtX0Rc3NyMWFFm0SXIc
Qgx/TCWRfOiyTm6n0uXqKVQuCPt7AkS1f87cRu/jvJF9qQfbsRqI6oFEPDe3wsCtOFucsjT3tTVk
U+oExRJSto/MPghOEHfVoUV7EXvpie9sOBm/k2fJg+l7sevxhcHDbM1FozElHOETxpA6uyS5X3gF
04rYTTWos324AUdfWvr4Da1DJ2vteDS/tKnVFT5ZkLUqeH0dZMu4QiyfgPaS7rrHCcqTnpCKH01i
ThoIE1cOf0k1ObGvODTGItALcpjiXIlxyPj84KF/8HeRqQW99VPBSwaiK9cy97F18Ph1goUQumc4
ayOIlg2O/uePVB/gcU1BfIW/v9MElwxRHdQXzbwhqK65ipdYa/X/1IC8IBbBgIRz7deeQRN1BDBo
ZS/IUxFpuNSr4ivfY8s2RwHk6eVrIHVV3bXizt29zQ/T8q/UeUDARTxvmPUNb/8lk6KuKhVvhtQO
frPabKHqzCaPS1Y8md1GRw1v/DFa4LhP//WiYHOI1uf5tpeAryFRc43MCymhD1PukoWf38sHFKmG
c+LxX7dhAC59FI9Qqy2IY6Iy47dAYoZ0NTmEKPj5EuWB0CWeKlxUFJG9LqGIjbXnKjF8aEXrE9Fw
fwQK5duAZNVbVWlCFg04+TeFY5UDCvG+hHrHNwNBqk5ha/cOkrLiP+9B9rQrF8eydvZn72alum4J
kD8LODgokiaiGA3PQGKxGhiJQLvoCJIzZsUv2TUi114S1BfU7UmIqcK6+P4AeYawksWk6wADiWLy
+/cLOJQ+qwBmOEYYA79UbHEfry3gedMm+QHlyMnqk5CnOSbu40g+nSz1SK6/nC8tg6PR32gUUh12
R1yh/EJOvka/A8gU4G8YXcyYr8CygwZkwYMdfCDFQ7ljyIolT94WXBDsJNZCCjK4QXt6AR7bT1qe
Uhd1HxvnaLp7jB1dKZ3KM2AKwCfcj9sfj6UKBSlGPdTgn1ghVx5ucZlHhC4AbDIhF/+o7tFZ5Ik2
4G8yJLBiItRdKcdNuQXcLEUug/Uoo48qBA67Q6Wayt9AiyGT6Cee0IeEGcP/v0EhRxd7cB23jvQ/
WJTZ5CjIdjD6vSW6cBvb2k2R9j8+Vw3nFV8RC0z5lB10B7Mlz3aLlS2iJRUsNS8JARG3o4nd13mh
piN8JNOXMgkIXpWLXj8Yk8hblR+2gaguqif2+9Ep05Dm+Wv0sdPfxwvh7Z3c8W+J3P/Xe2dTE9/Q
tq4zfIxL/u8mkBZi3net9UeBgJEhT1BKkRgC7hX3SwYBsLiS/lT31/4f1w06EgNA4Ad+y8+SgC9F
6x48edqcsCkWbUEvMYPp7xQkVYaEDljRKXwSLRTapGcz/R2JpgEdElNfDSpBdSDdL+w6pYGqZ3SV
mDfHyLeSHr2wTP7DV1AJQ+aTzOieHpqF6b+5WpdfnuH84ErBpMSA6TZ0Y27oSGoCGgySMte8Eu1H
tI9YHo0u90gZNk5GL4hdyhvztUjTkxvkxH/NydZZt9/kpNBfJl5SCHruaV4T7o6go+TYMtDrzOWQ
2zTKr59gYrSmZc/Im/Jh8IqmXK2pAq0BR8bXX4AsmHReYZpppuW4CO4AZep6lJA9EDYngIUNYQ+a
Xr/kDTH+VbpXShKHSEEdnqkk8NsVhYiINKsqJ1vSWmts/xErlgzjC5cGNwtfJHi2j07FXzHTePNw
PFZ9gnrdAgTLioJmXkqJ8lqDwhNKj922csd6hZclGii/n8KWyNKEMdQd91C6h9F/ZYwVjHaAs7An
13FEdRTkQ7Tqwh6nz0rv0gN1RCRBnEIRg7d+XD6XwyfqUJGJanGewkYRUFRQ7X3NgCAiWKkv9G2i
FPSQYyTXrYLT579MZIHxzSMYihtwWLZeeR9fJ40E3Vrq2hNlFIV82undJL77LJKKYNag3YDMUazC
ixDj/82KI7dyH6HM2nnFexYNGM4EYO65TXIneni3LdqBW19iNysudt4HRdmu7ojyIMV1ecsgZEBK
E/eKd0wkwardrXiT0Z/cvX47H3ayhzBtBdofIY7Osvy0L+QMiC97p1g9txpE9rkbrmR3u6+mSUwX
LZOpxwl84pkcx0sI1ZpLhIaAh1NU91TKLbBIElLvozMHzBK3kEpZH9wy/r3EFRjmjC3lp4qWRQzJ
Lscsv+BPRprxSm81LUkjplB+1bh2qoEAEOSraiE4GzbxQtE+QLOuMadfOLlFyfeiJcKluOBCnX4k
+ifxPzy7Wkbe3uoBW6bpcCit0BqIdMwPhWpluM+QjK42oBWfQPRG3UbBqwYHA1WidyLDAfXo8LQD
St2E2cgr1JtUrW4M6jQRyH8ANwBBMc5F8aDL5IplvIdF7Omg36XiqQqrueVjXexJohN05sXPCykM
ETrcF9VXUY/QP+SsF98twLRMU/ainh4dyDY5aQeGzHeHneRTpCiYqmonyDCrLnB6bLBHSZYP1N4o
15QongkvwdzrLVZ9FIsVqfNrkZEMAHF1TC1x+WqowmDeidx0OoZPBRTm17TA0lC9IqEO6eAbeM+8
qOf3JNmAOAEfLtymHkAwKU4p+ZBXxmEmPFzRzATJYRZrGy9UmqTc/KvUDFof6sTapIYh/MNhDNMo
WgGDH6rauZJkJno6ln0Kq966jajNDFYxX+sw5BHCuSN/EszeBJFEku+8Lx0/8L/Pgc3yccJIGBJu
4kF3+d0KtxULVnOt6N66hxQTNm4THHv0It1AWU2IC2/I1eBJTzd+TCELS6MMh+gfCDugAGYAovyA
8a5IyUq1K69BLJRPDvW0XKqzI0osxSYhHlwMPlunRa7mNX4csTenT2tP3o6e9fbyjf8dXB7xCZam
d7uPP53y6Hj3S6Ior4PNB2k4qiQl+34DS3R0Pu/J8N618AOazEFqwtxr0Bqr1UKl24hkiOYPSSE+
lSqIzWeT5ADlvxyOK/5iQUIG6t0WqAYXGTLYAnMIuqAYowwuGUQlVNgHF3+FtaEeiryD0PaqHSuz
o7nZm+f4nrMzXLbBU/F3DGnpP0RBWxVUAdVUYh+q1Ac0F8dKb+SgwHJwdef8bbzp7S3Mo9jwKs/0
EUEacpm58whnsSSrfrmWz6A5K422VeAhDaC1CvoCGgz9fkp5854ndDCv/GvAMyh5FrUk0KwCVZA+
WoMN/XosDh9yVpw0B9AbCjLARGLJAdH3su0occcAOuYLLpg6H/NZVsSMobRps4gJ8KwlhFp30zP7
sP9ZGynwO2rlTQSEFgFWs1/kqOyhPDlBzvtIMOQ2kPA6ms2kPYNciCAF5KMu4Gp1sCXHhEvhposS
JNh7b1eCafSsOfcG0svc1dzHViFZLIAEIUU9mkuhil/t2sk1p6rhn7i8a2/f7F5qw1N167zhFt7c
m0m4cU47y9ovjiNieo1cUk81MYm4C4Ckk1X1VjoFrwX3JJc6001RShB0NjccbTgkarnBBveVHrK2
L4VwA6N6igRhFsY54bjenpgMJQReaceKYgEsDtDIwJNR+db+IgnzQb3qSGv/2HngcMEd6azjTwvi
Viy0wAsBbCFiYK4J5cUTfpBt7o3lAoyH3AXWBGarRumOAgGS9AaegpR5C2GF10JLv9ZhwJCd8ZlB
xDArIBRAxzkMRFWcT4iAY1jqXIK7O8pwkBlzqoYTNoDrUPA7U7TwNbs6/cYo7bAuPgIQw7iG6Bv0
q14wg6+zjyqBSRkO31JPM3cDCViOo9WrDo7cA7qOSFX2TlN09on1WS7vMW7WzVd+od6pje7J4I7S
24aUtP1cU6eZNhZJ6r1C6zV6zjJgSU9KKiPDbry8Ehjssx1sej1atXuvFk5EaJdQEF2PzDlZJb82
N320R/7O9D3Ji2R/fKX455lzc55On+wt74pyI1uWRedfagkoCUmV4wI9+WLvhgl9Rz/0dFQz1jwc
Jps/eUYUSEhCaiMoJq+T96AmGtNPSqSpVTcFH5L+LeqQrXfrWHKoDrYS6h2d92Lb+502PKBUFfBV
BWSYpA3Z/MTBH8Cd/lGUpdCHn+QhH3t0GvJIYZCgE4kbDCz3SPHwjjkpb1G2DYSXSsPK7paGj1n+
3cPUosLG140LkE157iEw3a0jUtaQlU7gIOw+BgfFIl4ZMuFBATHPcQJrOYangKXS3dxdNbv8JXMU
CSR7NfvaCtWA+wlxiu8H2tPNrkjwzKjHKbGkuFtNcE9ePFKxcIJyFtcP+RnkRFSeoyJImlNMTxHL
+1Qs1eTH8pXh607+pgPVphBT4aqoPDKBRN4mHkTRDEUVfKmumDcVWlcOBpM2jBY6vyCbQvI2/I1/
sCyIHLXjUZ6rwTGa1bioEy1GfA4mibUJFRnUwqRR0yYoOiH/G0KIHUAkpSY3ImbhCL+82SpY8nEc
SXs2IzuNkA7uGn7chDj3D20WdML4KBy333DEnrqKzyUH0wxwUmlkxLnz+Yi1xCOlLlCuwS37xBm6
IKzhtEcg+iGIYfBdEOcio4GwDnQ0LZaAb4b9nGcd4EkGgQSBuAz4wDX6e16mV1TnOEw8P46Khr7x
H+aTYFgl6wT3WmmxL6iYK/5KSjEVuuEkNuvfsD2JB/B717jM3W6/HbdXw/bPZDdbg6KmIUEPUt0C
7GLDAU/Y+z5BUIRo/U3bVi1uciwDgDpyVnKHTpaJ/4L9yDzzFE3rzvfCH+Mqiesh7A8GTKudPB39
4eIf90OvCGMk8RbwW2J9A4BgL9+gK8MB78X0S2tZAUhe0CGIGUaYP1Sd6wAbPWXhUBVgBOXazuhR
IUlKNgCXoz6x3EZb0oGorXr7DuOaEMAZrlH/IqDQ8sPSzIt1ol4c+ioO/bK//PA3deSUuN3dLwY4
u1tWq+EuUn80k36hBNz4l5q+msgqxjWcGl3Ur628cwLp2XpbPQ8KIIgADMx49EYKUjRTn/5RYtZc
Yc8g0t9Tn3ba9vkCPOsh7gAuL1/lQ2vR1yV+gwkFQMQVIZgby2MvbgEsCnmzOC1cuawr1l7vW8uV
CL8g7ME3cj25D0/JjtxxduGg5Tsib0VvJkRapEPO31zGLyHOwNoIOM8SBAnsCHDt5GfBHulOVKti
QdpUDFOrAy2CcmXxXpcvOFa6/SU+VswmbTeW4w2PZqvaPgK8vw7UgwXJUFCva2zJY7al1Uypi1Y9
dlx3WGB8IfjHwxWEUqH7ycoBPf/AUnnCOCoegpEXcr55V93pxxdh7wPtUdopl6g6l8K7FIGkE692
i/T2BdwnSfgT7l9zLg9CWpxryJJV3/QKzvM/D60o7cndzTk8cszoZcmi3cNiYmWH0uUXyo/wn46U
CBTMpyVfjKgpUJ9CmEK0Qd1J8fleviRclMybbqJNJLSPfjEHJ76J5iLHgOHlB+kV0QGIlwHYWyzI
wJJQTw1eAMZxLoTML0IFtTwoYPsC3JUdGsvb5x88PBr5SWKmXAeo96HxkoSmRTJ+A95jCDADYYJI
IUYHRVBGMdTVke0ia/CE4yP5ZvG6NEq06XVaNCO2IZkNBmjOamwxcDRxtRv9zdvZ8sE6NIimjE/+
N+UmMVCho+ftOxTDynXEvYo3IyBLVFxf9n1G9EH3HDBNAFgp/fZpdQMnF2lgph3ZyiVZ7KVSL4JZ
HgExaR8vXBrtjQWNzgCEMiUyM3kvBmxDIttQKvdB7H3KIlrlDusSG89UxrsFQ5XvbvjCYx7y0zEA
fhjhryPyiCzeJyQMGPvRyTeAL6KIQZQKTtEn+qz6aEn4Pf7/lrvo1kj6EEZKi6yT8nSkf5nHZlBQ
FoiIEboW+Lug7hfQ84NTjcR8HAiyp00y06o2JqAE7s7S6JS/K4gFuPQJmUvzg0zeL8YDwzkfDAT8
Bps7wCnEnrS+qSkLY446CLiS38yePniTiOgZ+HAKQ9xINfF+B2l+51RxYJfsVE21NdwwB77yhwU7
E/A800qkEMk7SWkD4qAa1RbhqkLW3DQvFpgP04GfwJ+IQ6mHZpDC6n9zSH1lmSn51ZYb0XTWHYlb
K1xI8AGD51fdMSP8iJkRAAS2XBXhFEbIIbSQBXWLDOUS56IStJ9+yu/pSoCSlrIbKhSBKGE5PVJz
we2gBNMMFHsQaQ71Nypk0Yw6xYoj9+j0l+z9zorO7Vc+ZbViBSbkEYwOn0dHthqCypei8XnC7zBT
Y3nSYl7WnO8cvKoBnefkgJvLe0Jekb/SIBsCaMcTCi4hqSHC3JwcqngC9WRwd/1Sl9JNXpopkKLb
zpFCIjUkemO3eQtVeAXJSiziZDkswaxVRE5Lclj9B9PhQbOnWrQOrHxqC4lb6imxIMoELX8Ig9R3
cR2WPSUqFK0TtIREFHAboTQi95CTDehAtV5JT1y9qxQrFSEODCtB/XgXB4xlA6DlCoYITEDuHeJy
wlegp83hETRKElwFUL0sD1K/qzP5Tg4K5QHZnJCWYBdok9Wu1W9Ay5Bhe4Aylsa+NnXV1nYNjzP6
yYRvQni+3cIqfUVvoQH8oHWj12g1bxdZ8rczdcKj0TRYy02woTtro6uWtlpctYxevdaGHmfwqtTY
5hCcqC2dgveseGh+5dwiwJhoMJBVEkmJTDRTjJbe2jQvcruYVyCo0ImLLLYR06oS/eq5dKBqLNso
wPOcfrE8zEA5MmYo2WSMKKSqWiAC7JNclYykenxosuRoUtlLWcxPvrLzaVrQiuvBYdGK1pPHUOhb
qWr4/y2vF8qE3OKaJweEj+OU51Np3h/aLCDUT3LOrZhJhehLkQH71nE0DhwEXgM2GROpvIf4K6KD
seovmM/6QX5GviTI3MutydGslJRlpfRxshLCsNIzITSAfO0cs1M4QFUqENRulM9UbUW8BThgMoSC
hhdrlOg9LAw9eufhIiib8i/pLMCLxqvS0CyyBN4SDscNwIHgMG9DFpSNswDhTR5Fa7PeaOCMLnjd
4Kx4XR6MnCdcJsZYtaDAqBNF0jFGyc+r32zXJttZ/bcsaNltdp5VLvYRQJNl19B7IRtMXf9uU6DE
PA7+Wr/5He/8UoiT/X47nVMA3bLlzjsd1m7lP8vOpyWyXRL7pCO/kUlQSgf31v12IeuJrCzAt3xk
dVbtzEm5Qrr67kgmDntuBdZATEg1cNIaSr2vyoiowo8ryNWU0UC9yjrLXuuVwqbTFQGuCbfq7u4i
mevCMlegMXxc3WeZEM1ACeHXuxgmMyJTSKC2agd9wo7lbEmY/nJmmNYbXUAlWLglhXMnQKK2AQCL
yY14gFDtwg1pfxgPcPU89wrTKOtHdQE2Df+VIikc9CupT63NAucfOwW/khQEb9OaLQkZlQbYRQzs
uLA00CuwOfytkjDkGnNCGOSu4hO0ux7GWvK72NuVldOvSCKe+SS0R4SUxiH4z2gJ0cQAlzHTjrDC
MvbY5p49i5Tglr2nzCGmgFInYl+ChMaxID24BTdGr0ItDktC66F8aM6OQ3rZFoZ8L+bQzl3lFwnw
GJLipAqGOKr5UgAZrYcn3oONmwviICii3JoPYYc4Cgl7jrQ+OyX+vtl+d1HymIrJWftWK4vSb+Xp
rEeARGl8v+nQGBfURzXiQavQN8DoThVjKeNX8ypjg/6RxXZxX32Bzz+j1E+hcYiJbyJc8cjVMx4Y
ovXP9ucQvXKCfY2MWYPsVOEXk6efKpf2z0s+D03v/oBgL6kRMyeKi/OhxynKvMry45upfZ3Cel6e
MHUas5riAN/HScfs1HCxOyevtnhu/X01IrHbsxaHeAdmkYzODIgmHXy6nGS/ZniAtaMmzPbEKXcb
dFMBPzmjYKuW33mVWMVPCsU1BCDlJsm7qvZec/CkNLKpj6o9a7DDlT7/mTQ+Lx5m3tFODPXsv7bG
mmYFdeUJ3bBouyKBqHXXWMrJ0aIkRwj/XFZKq+kTlo3CjaKDuvrlNEfy1SS0U7T9FfrG6LPyUDS+
hfUIhG9dp7LjFmFBGsSBpXYlOmOm6SQC/1kx41uzuj7icR2jzr/7hQhUcVE0cUuzEzexdSSFVHZf
o3Vq30fNRQnc88Vt+i/QIdH+2zq3abVYjF05Gyq6bfPEHs/jJwYGx1h2UUZVhlTPNbrlpRwogmx8
InZgghDs0XSjioF1IjCS6Eque0TwTfzI4MVxx5oWgSUDdyw3X34iVhOacVHwkXqM7I+GgBxc1INo
IKiATIEE1XHM5fbngXGyghKFOhWHivwAjAyERdW1RvVv6VaomfSDqEavZ9wkflvk4Al3WS10oN+K
XRd4WjIFnFRIzNCrvYJ7iLtRJy2FMViN8eGVxsYl3uTaOZyHnNUbJa0x03h8CyI1RRmT9Rerid0W
7a4/6FV8/Et7+0MDWB2pNlGq10MrltTBmyFUkKdNirmQUUMCbsWMN/ve3xA6037VXtwC0ruobywM
nuu/Plonic/cI357uPuumffEodlvR1fUZO+aW1oNjt2yU4vFuyqGbJldKrxeqKXbxsny4oPWPDHR
SBxjRhVWaTvHFSoLHIHkcUTyPYyluLMdii+WFq0m5utQGhkVDlprr9LYeZrYzdPF7nmgoJzrGr1a
6jaz7zQoDW07Yvt1krYZJW1R/C8Luo1Si+kfWts2CwaQgG30il/xNrJ6NXo6VAcgwXII37m9mR7S
4Jk5G3Ih9mlyJCm8h2uBk5qGD5DFb7s2ak7WYNYA3qVvr/ww7FfJ23V58YUtw4UBsn4NX6w9O+cC
5Yy+Cjvvbc8eLJKMRjZhohQq4CKreU5RjJXAkoJK6PxMkzEJ80bfwA3wOQGayHjbLc0BLdpZwxgi
Rz9Xll6DXANZg7qONSv1Sr3jjzj2ui2XKAkyWpujZovwQy2uE5v9yx9UyTCsw/yG32CZarDqhonC
J3Zz4VLhiB3FkpevJ0uimqi6bL3mZYRVJJp7acs0f/yEtyJHoa7qEplI+WSZ42ygr/doGzZNkhi6
s2oiqXfIbVBHJXU/0ldZsMNY5m5HQgRDyBhQQ2JSI+xQzy5RRl2J89BZKFyQGbh1hTfA2brap7Hy
eJIBppCx7RnN4Lrrinq4b7jNObNG+lOmc4/k1r5oFaIT1eDCCmFOmHV0KW4vZETOXOV99/1XEGHJ
fsjjlWe5x7AXfrzVJS1mm139hJt9nDUIbbP8T/Rdrb1EA8LB5u3SvdVKUAh0YbPFtJVOL9ddh06U
9gyg6OoGUD5hLhaVG06N8BQ83OD8Dl6z0nA3apTCCoFLVaIvVcbOYhtXU8j1GBDkSDJUkJQ9o4fy
r9F+RVoPlSgqtnt0+K36d/KrsDN5MtYYKLJLmno0C2T9URoO9VHZtIyLJy/ww1fZpEWhuanpLtMi
D1OuqwAsoJ+I0YFFhsLgv0HpP6Fu4P0XfrZofrKuSrXI8QNplY8sXiUmoQHwDBIGKm6KiUphKVR7
1wMiOfoY3YT5O5ZmXWkkv0Ar4YsBVMQLupjSM7lg8IrNDMyg0ZE/IUMuw66tSS1digfaocaQhkk+
DnglN1lo1WC0DKhsBuLdpE4Elmdl4uKqR6vcRGFNtC3UAVQxSa7UlF+xPElGcJP6gJkg1I1EUlUj
uptX6dVHV+9Di7GCrCp9sO3Pyz8gHSSRiqe3RlYAbSqORNe2yE/eCAwINji2Fw6g8hPaQIrGz4kA
/RJM4oAHUp65smJeJ/IlpcqkI1UuUllDgSEYb7LbWufEQ5MgEpJIcfE4RIeIfpBN+266VZCn5BVf
vxCLvebiKCEqcS718VwBcgWv8DiRg6uPKD4Ip3ek6PvqSHdKh0D7avcDu/k2OY3UPkAHx9o/ECxH
zzgw1FlVrSn8TIp/1Kd1ajcSV+oGqhPVHrU3dMO/WUFxB5S1fMzUokHOc53FU964vvbRzbv5/W1b
Bd26c1vm0GogtkWuRajWGIiNDC/FHuoYl9SuBNbJhyZozDgtlZUBI5E05Si2JIx11KgbuRKtUEvS
+r1r3l0Ty0GCsRvtgxs9mAxyBlbdS1tac0TeVbpIlPEt5ccth0IG6OJR83AF1k49c3SBi2qBKdAf
iFGuLEQjavDWJALPYH4pb1FkdvR9T5ZHm+SW9F0ZH3KEJKOUadFnKQuIE5Gz8ikfkPAQegI+BydE
1MQLOW19yZFc3QQ6IZegMtDqQ2mU1gZKRwmWdAGOI6Qy14jLI/H3PrUDmnICFwZQVu/eqTzXohKH
V2xUH/DciFJCreqEK/99EgfDUZJ/YTkjf0INEYKZZ9TJqCif0gRtsQVgtg12M6Nbo8hBEysOOE+o
bblwarqUUt3dUnUVYkhgDMh21jxZCrondmLFqQGuaqf22xWIUgffsMuiDZJ3Va7KpOlSccZKxOmU
hYbadCkSq0As9L1ydNwfAQYJFQVFJvNzdPYdk2xmi4TQvnNZcHfCx0zt2ZT/K+6aKsEvB8oQUaf2
qqPMmRMxMJVAP7WDGWUYkAzkggHa58NCIAcqBvkAEWyluJUa3kpeKQjVM02phdpqjAVxK24915Ob
SMc64bL6bRgcwLZV9msTAKtBRXl+mR65WJX4GGXAzzJeVYJRDMMjo4snRT5RbZsEWgQCmwOu+CoE
Mp2EEjulhOlYR+dNUgwltMDceq/v+/cZanOvvo4O5A2m19/m0c1Adw/LGy/pXbppfQ5MortvhPuj
c6hCd7qdvtI32hWBicZv79i+JjHPdqfgWYpLb/vatxABSuw6xgwITudYAyWetpL2oWw3ns7ugk7B
kzQA8KZTv4krXmk34GFS6Ym3c2N1CDNAsnuUdptEwQ1vu4Z9+4yySJzLN7B9DQ7OhfGgE/sRV04g
asGPRQ66DASb27v3Do/ADK3QzDdBrEEm+9ZsnxPx9j4b3FHKnyK3nTrC3qpgfqFfFH016ByjfELS
pxok3MeRjn3Q9/PWhlCQ2R6hbnWhJrHH/bToy2qV7EZf+HeNck3g/0J86QQUml4CYe1jUBJqDque
x2C28yRnIciAEhMCIkX/RCVCcXVJrBaTCjARmyaTNsZofJ4D5wwycs8pdBMBrO6QGwqKQxnKg7ay
XxpsbvkPzcD4K/vHSBDZJ+SVp98YiafycR7eBSWdnwesliq5l31U+oY+Ee95HNs13OcX2BlZWj3W
YxEoQNjGd1iOFLqpVGveNDkm6ftoxlQH5eUTXtxumvFRgHpxvCtxsW+BMDLfCK5zSHhbLpJsqqaR
4GKJ33Tkxu8WlW6lKwzjOqh6FTRPSJLXvZprwMATz1/PBSPS1nTg49HVGXfcjC4thQRWZGHKwDqn
rbS1AeDZ0W+quCZEhV3qqTgcXvlLH1B3PnzQZpYA8cJokWnXQ4cl5I3yPUot62YXc/pD32q9op/1
m/NKNcI9qTZBEDAjAkVhdHjI/5dxWmN61AmS7LgjaRFdlJSGlNV80016eepGLOC67o4gzBrwsoXE
40AvJjkXwwDIC5uEcX6AHiX2irZn2/TFzRaLukC6N1oiQ4j+ID7nfZLcwJeXW2Zr49UYh95xA1DD
5GezlaG0AR1Us+Tg7XL6UwpMWoTVCwR1bZCRyVgLOyL0SDY7TOT2ieCekG349Ktj+csZF79zcd/D
i3v3z2QuCv1Fc2AObl7jWynYE6lgwnGnhkRBc2Of0T0Ny0GJbFHxSN0avlTDmf7C2VQm4+KWu+yK
3X1Gp6V2rEcykf94X7t15BxC6zuZ3P2G+u3KtZSS1y81rxxrDVxVlkIQfHK/ZBfIPHiH7m18Hxz9
5+9nUg5PkEOAUd4gmNf7z9b5BjOj3PANy322dlW31H+f3QqRPA2HN/4FVmLJPsX0JPRLlv++ebnF
O3jVaYW8mzmoNalZfLqIdBh3aXTGRyozW5pF7nr0kMqLgcMdhxNaVad+8Rp9Ko5nsqGlbtqqIqzV
bbBIP5FLsFwT3V5w9NjOteUmW69mOnvKrwf/UervIFhlk/LIJCxFFAuDy2C92ekwOTpPWMVWmAbl
hr0vu5aBdsS29wSlvrGNyTVq+JfuHaoilGKYx5Cc9uNDaXjqJMgVrIADNciSBJXfDyv6094Mqjjq
n3mZ+U3VoPV4hnUgbuDkCCQ/JYeApTQEJsmy1vCxe9dRqfuAYf57z/zab8aatwaUvIbyZv1ixpiR
l/DOVL2HMN9IyHj3s2t9XWZ4CxOrv55UhpWu5gfJ3xcegpA0wFY+GJR25stRaeOoDIe4hHLhSMCQ
sSd/dHVUSh0Oj0jyMN8xxZdZuV/u7abP+Xu++Tm3S1VKczd/i71mIlPgP06uk+P3c5KOroNyp0rK
s9qmFScKyZv5Zp6OzoPLSF93y90y/ar9pL+br9L8+ZOxHYfoVx76N9pxviLBTK+xObl9Nxfv1ZPR
NImOg8ps//1ZnFfH1X51X9wX65X1dVqcZrmNuoRpay9kXdkudVVqhsKCnbdc8Ye32MYqqLAj2LAm
1A7LN6E7nd1G+OpcexXLvvauo+eefli9ZuaugVB3rJYej04t1PYKGqHQ62/sxz97IhOc4pam3g2a
ZAWKo3h/JsITH1rrQQyATn7tn4bXcbIEfXY/2DcSeLQDw6+iIabZ07HJFG+DlDJfZW2nYbV7ap0g
e4nau809eYqPsdFC8wrgrnRdLCRZtDCVwf3W5k10Jx4/JQQlquiedJ/tLNqFO9jst2jX3XTxIcAN
bcfp9D6VgMKhe+hm7VMXFQbv+GX5T5w5rTJmlDKganxl1mCTt50XlnBYH1p9LZV7DlEmXXIwKWXb
NQeszXK30Sfe5IzPy/Qy1Qftx5vhtr/jkfSM+BO/UgbJ07//3f9EQ5P3TsZUNj78zGhslDeIJWyg
aMlUBtKovOgH1vOtA/OZtFS/3NcSfVjUGOmSZE0Z5/djviip3qE2wCpsXgMl5EhvET7JA5C8O1Kf
f7VYXaP09YoWdNbdtq7xu3PpZRP4DqNNL+k3+rV+s1vDV7f6+Q0IH6zSIjsqvbUeNwfNQdLb0bJy
B711w1bqbLrHdgXoo+IT+Qja5B3savYaT9wMUrNTP9i7xrz+9zHCd4XlZXJ2gXPBnVK/UHoTojWm
SafKCRdipkQfy2Bn528Hxuw2yYgCLyNpxFZpGzV6rx3NHx22sfjMzqvHrJnfIatPpKBCsQq8Rihp
8Quy4IK5qzxskfwShvUKz/zIPYYZC9VVabwzRF18iNQ+XZ2mEeCtvNcBduiD6zG8B0i0WPaz5NTQ
62jt/QY5OSqseHrWKDmHogDCXojNsNzK8NZJ0rmX7yel0n3/sWKV5NUSmTbs3d7eAjt3n4aTNjzr
1kqfznaBdH7Dqe3jkmGXif3rYaniJSQRKIdUnRPKN2Fq+leYnlZoJS4/TRu4DRmF3sQhuWecwnvT
PVP3+0ZOZV6eX6MTKCRofcF9b3PgHwqI8RqdifiBClxw7J13vnFF6wLmInjOXrKoXb1TfIhPcfXs
mCaiya7xkwKCwPuHIGKGp5hlvFENTgTys9OE87fu3SqVuJvzeYZmy7rbnGBCWWOctay3ey7bmRWN
7oRATrliJ+MdAc/O+ZhMfKNV7Z6t/rXqyGPvr89+86cyqGyctO6eUIlqlpxT7xpUZ0aYbugEDKOg
0qrMKrNXGtRvoKKFRJKELUm2U18gJiXygGNMrelrfBtmw+PR1simqdvoNDJm2+/P7DpBqon1ZLJr
2ITkzCjah/nNGcku7Z12YilyLXyIwZ+qsTiIga+NL4g0a20SiR/waNWYHdVhtUtGOACnkdr1yXl+
80udRk9TIemdo2tuVivANHBocWvrg3vuJhc+mOwlQeZPPSgD0C37JnYLmZcSpquk4WYhsrGB9i4W
NaRQ0eetLdT5D5t8LxHMCpcD162xLGIyxbdQiMCmMvhLXjqzvjKLZUgBKYmMJrbq0LoCPJGFXpN0
ic8sbv1k45Yt556cW9m5ET7JV22YdQKCyJdkB9NHjEvspOHWKYO82P2dQrDk/s23MJWz5cZegmDe
g9t4xJmP9hJc9LvX6CnwFsSdqL8ZXOiIBPIy1glQ+6EhUgKlVScDPxh+rK/rdY0UnW+GyAqdSazg
objV2OplROOkt/kUQJ9Npy/fP4jgpLakxruO1sxbGd1KYBAYwp4ezpAmQCRnznJuxAopFKooN/H8
T5aACzbf4Vl4+75Wvk1YCmp8vXezEQP8sWJ15f3ucSxWnxDbrE9CexCOqZZ6pliLSfLOuRrpvaVs
BitFK83tiETG5HDL+plsLw8MNSicIn+kRsAKmbVncaWVcaAG39+ErKJPAplqYC5F3j5GEjji0v2U
fckEIQ7AaluwyZ8JcLYmaVZbg1YWUlmjC+skdP9o29697W273NNW6TRg/SuGKc5A5Y0XR7yemF+N
8WdY6TyIve5vyI2qYhiIBxCMsXRPN9Pd9MNr2+jc/hBTiVN+RPjBAFMkyQPjT0utQodnuwJRnTpm
HjMLcSvlB2lcoMuNlozl4134CedbIbNx6KY/6Y+ujLDlZdfgAU/d/3dVpNx65bGZKsJ7OEfafGbw
LQtPRcOkFGxC3TVRbp/RO0JDoyWViMqkPH4MJNH06RwJW4RZ5/OdLrcMlRJBLpXlI2HS2zO7BZZL
vjAI0B9esxceOewBbZXFHoFP+AI8pMMNikuklBw8VOjm1f47RoW1CqWYzvN6fscrMWSLc6QMyjEy
YgW5SkPplIpMnhnVxg+5qxRj8ujaGNx8xanFqqmV88mmHF8GLQDBmNy9aHqo9TGbhRnVMaWQILGL
wFHphihygwiH4h8Rsjo3kOm6hJimG3suwsBiTS6CvTygI3BLZnLLpJ4hHYw0TlpNCgglFpdGeMDF
e/4+fy/08OXHWniJi0fWMzraPp00NsmDtmotnMXeaXAaHAYa0UUEz3wMsiUiE23RGo/tUsdA10IR
ej1o4yp3Sh1yZ6izLveMLCO/YNf2OZJkxq19I5M23Q0f08PwMLyNs7HEPR7dhl8hEyOhorP/WZF5
QTUJ+bCUlONueB4fhqfhuY+eBndf3iwSbd4VjYmzr3XNbKWdcuvS2fZOyB3sOhJYq8LET5CIQvKE
LUPOqQ5f2ECsv+qAxWpRw27V0VIT1fzOpuRPCnmS5I//DiFkl6JLUM6DXjHSD3GRKpDU9dHx8WYe
jCuNuFdLK8mR/M6dVIFF/gCtn35t/OnW2s9+EqJbsG3f4xejoTxae7Ud6ZlznqJJ8PAkewx+rfcS
RWYzAmnW34w2Izy8lUrB/yPqTLsTZbsl/ItcS1EGvyJOiIpz9IsrmgQcEEccfv17FfRzThPtdNo4
wD3sXbuqthZ4YZ0ZlUTN0/2nQbmKcgvxjBCRin8LtNlou5F7k2aQZmYKmEVsH20/v7XO0W8cjMbR
z/pVBkHv5KMKxS3O6V39B8gY+Fhg+5xnIr4b91F4mIL5jA+sXSXfaR07TqsWfDQsRpdhOtyxgA7L
vb2vU17uxf7hhG6bU0XSSJIIFrAgXsAhpsUsnl4HJf86eAcnLvZl+plfpmyIyb1p/u2Wem5LEBu/
K4e2QlXyRFCCGZf8yWwK0nIw4LruhjrKi/2qvDAW9xnWYQhHCt8G+b1U2IGUqRfj9EBYeZl9Fq/F
eqkM6ro5bwQsS9ZlkBK/sFVRRH1e1JtEw+PqHpj+ugHT3f2eN9WxKPLF5C4QqXr/TSZ4oUHC9/3v
+lfelrfZXzxQsHwLtExqWNYCGcsI/SBbxpzD6HxAbE+ovMFG/KydreSYAjh5C8tsMgxjjfesneI6
JyuPcif2Y5/B2ntws7tVCO+MXMZzn1ix+HJoF2aHzqAe2iE3zs+wFO6GDFXO/rUNYONefdgDjOh9
L+Jt2XMTCzTNlmLGJN6ZUS71SoRtCfClNirt5toQX8Q1ggALnxPtUs7WbpdG8s/ImvfDwtoFtZ/0
MdrV28dPk1TvjB+lXylTktr/2F8pe2p1lBw79raC88ajYR8bt1ObqvSOlbHiZmXv9Gx9uErYeEa+
093Bc3ColORkzLyQoR4UKg+RJnTeCDEvUUPFtepC1fxLW972p5wcUKUBxqN9xlk2gchfaxr5LZsa
+Xdnfipqv0xuSbk6krzFzFylfAL8FDeVWcF1e4bvoXmg0E52W2xNlEiobIQZ0QHUMv6i2dKuTRFg
K8E8AYs1yRqY8lBMQV/xW0J0QW5DhYj0pgkXha+dy0re+0V7we5vXDssiB8Q57dbfTcqeHsxiigJ
/CUx1X5K/YgLa6wNqzo1T3ovTZ0Jgw1i8BnjAHhd6+HXDpgVYYXZSubrkT05pUvn3bzBaL15h49L
blHndFNNPMO6eDZqiDkqw3K71qcc2j/ApLTWzQyU6/FX2QfWSE1Yj9T3oHFzPPODR6/KsKl1O35d
wcocavpitYqkpG6td+SAH+8+LSSK564DbeA4VS3+8n0zW2XSnPs4i73jNBofp7SXGDu+RBdrOuwU
VX3V9c/Bui9v3mOANy9EQboO/as2HnlXBUFg3bZ8URhMqtL1lkk0dAIBU/K8g+/L0AlLjZpCM1Zc
VQd0GF0QBbbfdEskq6DYCmrTePFYFj+6e+fgFNRGleETRucIXunQ6a85VOVMSWDhkWWtJ1tr04TL
JKKVBBjiTUGnyNzbPKE7mjjhJglJxTNpR3X414ThRS+rbLieq0cDZVCztZEzs3wPVIhEBMDKI0gD
2AOrt+SrTDTOrrnFD5c6AW7eqJIViaAb4V4QExjJrl9+gj/v+vqQBQAtmnHWUo047l5bb9Q68LC4
3HcP/lgr42Qe6MJhP3IC57txCh7+4QrN90iVed0/BdFAjWj0oVQRV3eZP2ZmfefajFfEqknjAcGK
5hJkm1/pt1QZdRfRNjQKEeuQfnLFHQrSoo1UWzeII3Cc5pKjqCCdy2NUVs5LEgqsMJUAtlBxTKj2
iVxD/hevsYKkAvQH56RsTTqMhOUD2UI8WpW4T/mYeHNtLn+XP42Q0w4irtEWyUQ9c6vUyzOo18Vl
YmByoY5TURIScTEgVQhgriM/sL1SsEev5EAwrvUNZk99ooL2qXsDdQWvolT4B42pvn3O6SIzP2WN
T5Cc4I2cpzre81OYdW0Got3K4Kncafx17WYwaAz6VGgSveAd6Cha/WAabTHKDZgvOvZUz4tqukbb
nbbSoufBoc5lOqIoXjnDFOJR+KqWXlA8ZJUtAdLaF9+m6iWIlU6EhxIn6XjCJ86Gny7ChMaJmrkw
NBUIdYDmygCXYaRKqhAtMeupjnRUV7C5Akqx2NoIIlX8WTy2gAsQNfo6jr0PNRP0+OCu/J7KIrUu
Fw9HJhbOpgrKLxI2Ekktpc1oZi2dZbZZL5Pf1+bDcfmVibUQL5H0hVXlpBMI7CneNme3lujL7lpj
M7QGVW5ix5vQ5cUWLQD7a0tao+LAfyC/0lnrRAtByJ9vX4N53X9tD5RH4HRkLS1OuvY6se+GTjip
FKRilrZGefREvXSnoqBWpLx4u+B2alnTUXA/xP54QmZ5wxg6hiX5LOjbA1yzfSiWSU4WrQ/V7UmE
M3hTLBLQ4UfWCBrl0BhJ63ZndsLrODbKR8+8eNbq6hnt9aqgmRisdVfehuzMVHW4s9Zi5j/XpK5C
FOIf/81PMVlTEX9EYhIhz0A1XW8dt3bnCdZcHO++AD6AEJIGzbpi5on/97WSX39OuokWz8ilulLt
8ncd8mbcjjyJcRUu4Y2N7VEUko82yuBbueKXys0JAzH5v96wd8VwODcbRnWAYakC7EePCze2BlIt
aBna/ZU6JobKnYS4GhvWdmFybIztoDz4DD/DaO6sPtvdd/XLYjOIelFv7bPkrBGSv4LSV/wT/5S2
xt8p+9ey7v12+aoP63TYHjqjdF6FfzOxh7AY74/GDtINF3i9clbXr+uXnvqzTW3vsz0FCfQvZt4R
ysw1oN841LMRxlV9hy3HpLqTLCxyA+zlXuFh3yiPzWna01Htio0lnSME5b4Zrge0eOmv+Zc9rU6d
2fnLWpXgRuBzzE6OFT2sdtNNaclthjqSxWt5yG+XzqXDC8XsorS2yDlw5yC9NDLWOZjyUec8jcj5
wGjXfoYLeMV7D7T4OazMYiKpg7oobs8m6xK0nGNQ6t38B/2YIFeJeKn1UeuyaPqaGGdG2KWpvfPK
knbGQ1obmRZG7WKlSbE01flbZCKDJ6r5Wn3EBkYFlReSRbakHQAcUt0i1u9iO5KWRoVk9GyUGRJU
/K9d63prrNPWfZNRhjjkEIX2KB1iVJoUXo0QT0IQf9QyLEc58040xGfTaFvMhdd2vdp3d05Orq0w
Pl7DMoOp1IIS7iWbw0YimH27Tuyvm6QwMgUUV67Sve7d4oKZ3TJijl6yOCzs6St8jlLWi5SXuCP1
UncbVQpjzh5G5v3yyMSxdzc/MNno7ce5dvIxoZ2RPX/djwYneIo6Q2IrXrsST9rMuydsucQ3OyYt
Y/OzxKp87taHJoQtWoYxh7W21zivWCQwOrq7wW6QD16rvTfy9UirkvqQYe7NnqVZrtCqhINfZZZ7
+PXhDyiDxc1b2Wc02c/iWWlaG+s8MJQoNQ+Mfq1v8ZYhinGcaQ15ZwMS3K+tSJ2+ZBmh49Q98BbU
50j/W8V2XlRLETudfMm65WolqedKHUKIFTFi7+xdW+vvlHKqxStUhxaTRqwvkc/OXbqG09GyEiSd
BIjCXhCF5wU05CmgyQw0qw25+VsaVelkCw6lumeKKidV2aeX9UoDjRZhrRkBnMJ5DGahbMNj6KxZ
Bg43XO/3YUabMsc/hen4HFaDCyLF/8YmYA3wDbQ21kOIiVyhQyfqZfRxpIw2pcforLRIVxVSvmxz
+LWWu1k0M8eqCbKPASeCgWEEICJVkQMYP3ZD/CIqTWGdnqd1HcAxeaJIcV47aV7AJ7s/zKizijh8
79UZ1YhIFvWcjyTqAS4EaCH4YnqKtCneonYeREOiPqqwTFQ9eNFAhmoCREhxRKU50vdVfrZHMfYK
DUTN/k/aROQoVY4ui/SVUiEU1Mg9JFgdit1E40+/y3+loYIltQcX4foIj1EMc617iHAkjNC3BlaS
DNAjw5QgSp0/68PDoDS849S+1TWTq4ciWy0HFfTPFqzGI9q+A4fKYjqISJ0fPOL49FAhdIgzcepc
I9x7jK4CXAgrZNjLonh1Z3XQVZcJiLBUjBYQpApnzbU14u6J0A/QL/IgdzQv7KU0j8TRizVIfHaM
gIFiXx0425St7MGuv55Wx5VxZfAOifY7RPscgtlkoqwDWgjXE2gcgKbDxWvvyW3VcILlDDsS6bE1
DvV0RN2DcsgACN7gqbC1QJt1fHJwT7iV4H7bF2R/qAWlW8sB1ApuQVIJsYkHG3niFCtM7Pl1b+6x
bH1SKqhj8CfUa/s7HSOPQWMqBcrzW2pyqcUL1XgloHPD9DA+Twn95rql42RcNI9VXfjQyX5eXeO7
wvWoBodeuf/snxAXQ2XknOpqiCCXU1v68by00kGR5Q28a00gzXw9vmqTz+jUc1iOpVJUmq3bC1BJ
4k1s1RivRf58ViNBv1jIrz3rx/gpfRs/1k80s8d3Km/3BdjWguI413cHdy4jTqyOLp7KhvW+btkf
9d6X7u5/C85hYPbtfgomiHG+f+manNmoC7MwA8x/tkTfAfzvqWKvGaoULfm6EYK+t9e/O+jK9a/4
DPH8M0q/jGkbl+3lfkMhlj2Gkpg9uGTgNkxtDoPJqz4RGlU0dvIu7OaXdSOiJPV0uUcKZ4w5Bp+w
1n8SOdbZ52n/SVbx2Tqr8ug9ylihhrVVbXXf3rfp3+Xt1kzqYa5Zd88GLemYKUEc3lmdDuN0cAwv
gwxiddm112rVM6tS6LLQCe/DL5zLsSp89ErwH9B66pDRbW1cCfUWkh6bkY4XfE/2dASYvtVP367D
2q5c+woF5dGoB6WgjFVUWJ/qrdvTT/geP0efySssY02P02YXO3/cdOu4sCg8eyAnjfs3cE17elhU
p58J4aWC4zP5ZX4fX2H1Wph/sjvCMw4ry/g3/v3sPYPeEovS9FSi+YMbg2RVoFXvYYfSEPXdrhOS
33E82bsZZBLULvnX+uMabwDWuP1ZXjqCUnW8qm6ZZUw37cY6jlCV+59hheBYOgBFKMrwJTT4EP7l
sg1yag5pR3vzP4ksn5CL9k2nJ+4RsNZv7GPOOpJJa7kH1MVmuRtCrdnhILPhTk40pa7OBJbWiGPl
dylJrDVmFHx+4qj5ODcqUH2Awwc/dpWqtTRaLzvASdh6e/enu382+Dw1yr6VXrS5P9zSA0VUSpJ9
In9zoIAXue0NDQxugP1LH8hrj5fSenlf3BfOMp3JoYg2w1QdsVRHKSABknQFElwpI5FIWO3Qi6eS
xkBBmrJ4S96ZYNTq7GED69l5PFkbMGK41QbIcrkBrRDbiLxUJgcmuyHwuLYUMV3wVUYI3CnTBgAE
EFjRAN+TmqSExYIUqzOsab5xayG4z+2SFdqjQl7iVUvUqwhDQnolp+o4nQxe6hLaLZNyIJRDUqUA
SCFQ6is9reB6ke8P7N8EjYSjw9WP2hhbYzDKW4+7D3BRR6Mx2YC5hyZRnHBcjJqHeGPi/5/zwQqT
4ltPsmglf5fObqHRxPf8qlJC6ab58bphRaiTFb6LoCVtmtJ6HYw96F8PP+X38sdXu6VgB5jek55a
w/A9qjIZlCdE358vTCPG+zAd0HSbvlViceNIxdJ66z/6iU9u1UaW1v3/ntBZnl+LbinZhS6eLl0d
zatwCkWISfPBRVfhUDGzxADounAmQ1Yhd4E3aglFf3KqUI5aZJwm4/OykOC6iFnvrSK0c/rmsMB4
7uzYNpGUdveI7H58+tn1WHn8qoH4ZT+1yDaJZMkY5MRQ2BrIrWuPN4gEaJKO2FhmqFmb/FUcf9dJ
OvXWoWPNBZXaLQtlQHED8lndp+bXRsmnggRwOQ+MScsR4ByYmWJlhZ5W34R1TzuzTqwVwkCMWdxE
0ysDrX2G7za55pulg8eQ/ghe1Lt8EYYomLwHUv5IVYSvBaPnxQnWzrijybFwNSmRHB7JMsEnQ3gH
NGkik5nYE2vkjGhxNEgHSp1y6hQdDIxfbCyYeDeqKkVdf921lmwIcPIx/CO8wMiBF69shYmytPGU
9lBZ5XpUGmo1khQKHDNUK3UNehthg02EqXialYo3Q3jLR5D8VB+MlYFVMek5xC1+vXPPFZpCD7WO
KW+X8FCt7hW6XkYVNx2pa7M6MudSYfZx/Z1XHuEH4yv6BBmnlKldLMlL9DWKfQ68IUXJFarTcQui
MECajKsWC2jjwpuLCFVgDJ38GoS2wD6A3JL5ShYBqwjVxz2GYGHSjEyanyLeqoIg0FcxcVFxwyIn
lCcWwPrIA7YmKMifoYXxKmBrDmuPIauPZScktbEeCQW5uZmi/l7BfGziDyPopNpimJGh3tqbzQ67
wXFIBPRPM4HrCR6LoOV4V43xzUDKiFIfayOZG4VwpTE3In7mRzhDLJeLNmYW4YdQTuZpW0m4F9hK
BQBVfCdawj9OfsJHpk8nF3nKr++aCHCaPDEHn0j4Kw30ZISI1YUaZYDILJSNFCAaRfbcxDD1N+Bp
nBuQNJlarxBnbvQO+TxE1lI2YaE43NCbG5A0zDyaFBsooL6+ULRL3uQAI2gi3/z1t2zqdWiaK3Av
wnUF5YInmYe4h+Kzw5umaIDTTty698bYwsi9qT6QIB2kFBHArxO+4I6VkIA6lC2cpa7ubqbURSVI
URAPMzoUgxbrgGOuS69D8BxROPD48t5DVT47MJL4G38Ssd7MQdLgEQrCmS+8EQcyH7ETLDV+SP0R
KbiYBGJDqLwuKXrM7ycQtvYo0gnN85/q1OunVG9mkUVPLr02A6RT/JKEERqOotUkjRpbOrkfcVr+
0nuJXWlnftEIhZ2mzvDAl23duG6ok/Rv3Yr7T+ewUv9IWEMMrw+mnGl7p8HIQ1Dh6LPwann5SG4L
+b/xMNJA0ENTjKA2/z4hn4tfykcHDxgpalSXEfU+1Od6zPQ3uH1uKClWCEM5H5sa+ZxYRrL8RRmC
GopIhZzhAUdaqVAs6AESVdCFYFxUIqnR0uBJPJG3t8saJirDU+P1can+Vb/hqdyP+MUhmoBSexoQ
uRN37H3u9+wrWNpSLX2+ejCELZGJIFk+0JmqIVl9BcPn+O1sH/fGugRjNz7+UGBEJFjyKL0mSNxn
+6ZFTlOi/8O+YxDwPtwbseX8idDhDj3mXmqeVen9qTSNYFb2MNBWXV0FzCO1whmxEpVMHOp7BsQp
YFG4ohf/KPc4TKlpsxW7M4BcfBRogdkM27Vr05nwOhWyU0qDtApAhcIDYH8gF4KPi3MmfxYLCma4
Q0sSxyoLcbG3GUoGzK65o4WOBL+EGYmf+unoQf1y7X0WGqlc4fahb6KXherBXDlQ/VEmIv0Tz+gw
9Ej5NO11mdS0MutRU8l1MRlFFJaYXMXDwtpUuwzyVaw5RUbdUbuuetD6DfSklEOhs4Vn+rRA4VyM
H1kzpplKErx/3j8ogUUYotmH6CEih4joI9pM3uVAjZ7MIxQZtXaRzeICVz2Ij4wZVIA0hpRKkPGk
ClHUixsZ+mpB/LR7bZ3CeCmamyJigTXxzwct7IM6aSfCQwPPMmn+FHgUeWTc+KD3y7NmUpf80FA+
jJJmdXHftWqA2gPoYueke4KuRzONxWVld66JkPDu2SsQBS1SMt+Q2Ynu44C6UsDODl7hUTeq8g3C
SxCHfGlnKZQuUociDkU0ugnX0mJH181W2vk6Xwjgn4RrtBaDCx95hWuK/NMnf7i/0FkLOE/lGIak
LzEshZmmDOLjmRnijCDHcuJJ0h/3h/H2jUJEf2bY5U+ws2H8GR0cQT0iSeUK+YPpOChNgX5131/T
4E2627lJyFh1acQ9wkmRJYjnzGW3vP5cWdSxHcMVqS7rnkOEvW/80Nf8hydaD2qoIfPuaPogcq96
Y6hNtwt1nf/C6240n8ijEmWFPh2GPHlPOZsWYqM6/QnU+IB+F3g9TNQ04O/HafKJiGI83VuoHYyB
QB7BPNolnn5eslIOJJmzEByqc4DFyH99IUoVVJrIpXxJ6BV4Rh3FhRb/luS2MOLZgaIhLghVRqKD
85EQ5DqRRvIxE9IiKagwF6FaH5ZetJZasXuS5pUW8YTC0pAAIAFwO1I2p0GU/+hr/RUYo0V13a0z
FJlvMRuS2MlYzTIPMyhPNLSltidvfalw2Nk0FTFNir06M5YdCyUUNyn7i0Pz4JaLaFXAL21TMI8o
GwsbvwzKJKyo6RnyRWFGYJpwNDkDvduFwryA2OTAI2U4Fduhyj/A56xvPFjbcgriqu/w1uBeFQjp
fW88iAhbvjLU7TAAoe2iqkJS4DIffDIhZkWZl5HiREfxJuQF/smvgs78uk36epqigta1wMpAlc8b
VTpFWGan0Gqh3OhpbcOzGUc7TmGPDS7/ZYBBoL2sha9/o2cx0Yb3LZYfU/gTl0GiLrW64FLCY/DR
Us5R4vfueBnqcv+Xi24qRNA2LybfZQjVVJvR9J60oYHxgNQTOAK35oIwZ2mnPvHAgAvy6tw/Xk6P
g+nIbxCPyAmQBaSZqLGrdvApnWxT9we/ptGjN9IsVS2pwC2lVjcZxfJi03URknn1dGVOXwWGIcck
jWzjn40Kmm6xDWLyH2WZyRzObd8ZQU0YgUcqMRJKikD8S68DX5rnPJBf6KeFJFpgqi6MLtaL7OSJ
Vll+GpoOWoYEisrJRUlPYUxR0bDizEGEJt0wW+n4Q9dzLblwkEl+NPzOLdQoOIYoKBSmfcI7++Zi
BUp8d+6unDbB4HBF19L/i0R4YKEb2chInQdzyVWV0evodZXq4YRAqi9FerFYPnLTQ2Y4ixxtcFg+
5uWxehuVemlnTseUCUvECOtcVrxiYS7ixiOWvnwwDDuwEJEo3sj3C+0fDLbGfWj3EjbMHQNOaacQ
W8gxcKqJgmViqX/KcSqnVPOAM6Gw5n9OeGwIAtW0LASmYuS/4FuQIppU0StfdaNxwqCRhCfeDbjO
NGOiNENHWF0hwdK6RlqudOZ1FTBHXBEssVWT2UwV+wmAJVQdEKCi8wVzD7UI6L6AletNdBeEt+Dt
NCxWyx+Y7qwgx14UxHv4V2qrV5+9RtW+CI/LykqcHTEIoJnTywp75e12jPVTW37sdDMo5HKZn9v2
KtTEyl2YM2sYF0hTSiUvFP0o6jqUGy6DCJrGlSUng5UIrImDAdyKQWz+gdvWmiVaIDaTcUZuSNE/
iDrP+XlqNLIgC+KffXgMBfAwJ7f34J5x8V8eLqTlxmFQjEMAekbjbpDOdfn0FrQWaAvXb70ACYZq
Gq8JrVWE7XWzIst4tlmqSWUV/+cRZ74Ec+WQjbCsKmaHMZjH2v9q/ThLaU2mOQX3iredbi2UY3qJ
1RnH9S2G1A5uk9vtLthWRnju2RgTLnAJnmTtiT8LyCjHeag7ZU0ZYliPC9TCbIbIhzmzzW81RUIX
zHlV/wrqHAqyQiJg7LZk485jBs0BW93f3wCr/hCPQuhQvPktrVqJVUv9KjX5pOlU5lbUrKDdAEIi
2mUUvVuPnL799Oy2aGZiC8suuNS+wyVHb0Yopaj606iPLsiVRVS7Q0E3RzdP/Feg5K/a9hCc5tY+
+NDV54uXOh3ditn7JE28V2rQIOnD+X0/t6HnvtHr/lnD09uFl5miV+xf6AvXuT6DuPaFHX9aHVyP
XvxnBZnlibF8oxuBmICiS0ijijx3Kx5YjZ+qccGOe22DBUUsIhjVAIXd/GX2RdYVxV7UXcv7jHj9
5y74jHZQxzJfz6kOVvWZSBnSvsKK9muA5Jm/7ugZaCC/1Qar5w8zH3HQofFhK0MgXOhd6Q3Qrv3s
Gjc0yB1ROvAY75S725BWBXTrwD8/BmMilvp+BpX+4dmC/wsvj/bYcBrG9tGtzysRCpEnfrdh6dQw
bPeVtmwgUhh9wWm7j5o3y9uDIV/dg+1lFY8enbdz+2a3gFWjvxLnJyGqSq/YjLBp1pAy0OjNtycJ
kDYtD1FqQMI5uLXRce0nFT/6O22jP9YW/p8fnz7h8cyGcAyOxANsIqJKCGpR8doagcIWJI4CNjPd
mJYeFe+IGf7FO9ETm/1/WaNS7ttp/1SZ1HdNo9zYV7w6hmGvL950vfN6tdIn5bfX17tduber2wu8
inny6Yi8QU2cUjAb/XC9khU9OKE3l2WhlKAHd66fzbUVFRuglrw9mxKtdX5wAJzP58/GHGO73t+f
1HDs41AqDdK1K9+DuV4Hl5ZBWajrsMnNU49Gy7WGGX1ZsYc7wZUPG3vPh/8OLlCvBuXWIZRo94ms
QaM9HkjiUMgbbCy05Quq3m2acMusuZRBPanXjsgLHZ10GsjN+BlTV5phvCu4x9qSxGfcVUSmmIzU
iSHF9H8P81Uyc6sIXn7la5CnSNBeofacAQ7W+I4rTzoiOtTwLvTVuaU9Iue2njVprKfrqewaFPQh
n6K0anXRAskEAos5nKmUj+VrE2gA/8mqRLbGQA7reW5WYjFbe8Ql4BmgX36tW+rDOx6/fHP0aL1G
L1+zxW6Ia77V5yksFcS+v/5V2zfPmWDyn5PQJU/b0fOw2laC3H6zzlDSIx+lrkdYS6M+FYDzCt9L
OnSJ9WC8IkUQxTeffnv/mU0OkLUPgYMaCELOsGK6pLZ0C3uNn8QZvaRtwl1zrlpWyhXP7ptEOQ+e
6lNr0Z6LFaT+bYU3eLcNK0gJ0SeYVExOoPzDMMQCVVfmiJYG6QM4Fv4a4fZ3y1ocBLUWUlVcgVky
EAZwVTFtx20d6K07Ho5ZsXm8ADGwLySsGxpcsPIU22HRK6+dcVXanNtxyCrEKzEM1A4N99jvAfn6
39/b7ZC8owujPnAnbVXDLJJy2b/jChDijoKVOyJZWU+xJzCWCqWCbEAYVjKikgKh3MUjqwGYp/1B
YluIsCS5NKDtx6CNNTfe0om2tYa8DzvmK6FY5pngN6qkHcMK4BkM4Ofs0z2M45BKnEOikUSN9TJl
LfJrTvPybDr7XvpyDayU5wmqqp/T8hM8MCQ8BDZJP9fdh2S3NsHFEU1Td4DTb82sRt12n/3DGDx+
yPtIEQHXvfKP0c0Slzw+OzfLcDPIEe+opN2E09y/dkj9zcTdlsiykALAavvenzr2gPNYW5rYze8b
dzL8SkskAX6xvG8+9737rYEbhZGhoJshX76f/fq6cYK+hV3trnUu0/PX/cV906XdCa69SPfdBUb5
NP/R2s18E55L6wizX4PgN7Eu7q5D7GHCRJyf1+3nyTv/GDfXOaCZO7Wsd3vNmWqD1cWG5yDRal6h
j4yer8at//r87EbRqrq43hsxrgBMo+u+9X637XWjRubfA9JI0qAWVukkgn+V2bhrWW7yueNjv45U
YHYGMTpTCXktzM6j2ko6FdlcuSWI/WgWM68+rUw+OEUZD++C4gZLGEjsL/Dseus0tDtrzjPalkMb
uIb7Mx2xkBPCxoRmPsR/KsVzBBMaTpG3doIz9Z2Da9NK+u3fiBEudqO0gQJC5+vmfd1i8NiNBzlG
p8wrAEahn2CWQr4hr8GHavDyjwuDejK7eAJFurY1Wo4bO14VGRKpU7lV+S4jr2utd255Wmm+J7uq
C+hWrXTfk4cRHm/uKemkP4dl+nMGpceRki117/INX7TLyBqPrhH8d9ymp7FJ/jw9jw1W6fFnfghP
g1143KFoi8cJGuDDVOIpm91GhHlilpSKN24V3HBw/ra2xpe1RbnxBkmBS83+8mgQAPH1hitTGUEK
d3KEjhXnvX18mUfvuWXpGelmUfecV0f7vMhf3hrb2rbqS4lo+iVAwVx5gLe2+mboRqtrpnfR6NhB
SvXostMgga7taHt6694HcS/Dqan37NbZ/QmTmmoCouOCCiFD+V/IaQ7UWQ/DI6Hmw7unUAOP5N/Y
du1HOg7DZJjN0kk6ye+R1kF8QehA42m0qFyw2I1O+lqDwM7WY2eckKUuKDWbS5Slt81tw/881t5j
U12+x6pVW6sqHC7xvxDeUsEsVCwGvdHfPQrAxH1XsoHcG4kGt4r05QqScq6li9GGoLVK0ZYIPMCG
bDzCjIUyC+649A+jO7nFRHPFgbBqLZml94VcZCEJDZxAhiHMbxwUyk/XyL+s5XVTRT+1sQdV25V0
GqIrohId9LJZiaUiQpMONd1hHRHPpboGqldhWLb6xEmjeKicC2i9VVjXYkaC+ERuH9KqiVAkrq20
lxXEVR/oEs6k1GfFpRPwu0UYSkAotvSpV+5eI5dPCbfumrNyYmHpeVaKBZVsZkD8SbVIqXSwmpFO
WVB/ZSmi8EBN5M6MUVDZG0yZcwdGD49qSg2jXZgUbSLaNvZMqDIErsqBSr8t25Ed55l9FL9PzxyZ
o/WEMBwq62Q9iabryR6JrFRE0hXi0oKHV7vel3ei3T8EkmKXvvFi6X9GZSwBrAmS5rOD5RK0kWvi
fWADYlTItLl05T5QqCLLAaoahEo4DLRPCJhriNeqjFZ2W4wN5FGCCrqtvyV4o/EywtlX8zB9etLh
lgHeTaRdOJNwnGe3TfyL+XZlmSzE/KxORb2KNtEmW+42mFbA4Pwsk81l44zpYDqhZW6o0aej1C36
7CLO6aUbVDmwL+xuIdWpd2XI/Vyc2rHTZNQ7DAMsC9s8C4XqknpyttWk+IrNwtF/w4NB8xN94T2E
/u7d3ffiXrqsfO8RqkY0s8aXBQmXjrRl4ctw7x+Zc8mkvDjP3ovS8rk5/u45LhsoDovbQr28i7d7
wg91Fk1Os9OsFJ5nR3o2j+LRe1Pndx4be+lwrRGU0+cesxXgYpiT5vQ93i3gVPJVS5t21YsWnA2Y
rDWYJ9VQLMTLIp4Zu6EZ7vsfvERyZqy6eOoz7bz63kWJpPTBDqPJbngY7keTcqfWS4mDZ3mr6NZR
6nP2896bPlio9Y6r8ma/uv6WN+mludd77OCkKw7DtW/0DAwpjv69fW0ffZR90EHU47aQRhstFluU
hnT9lu9S4/yrTpw5twCCyHUGSWSzg0N5amPBy/XBvbbrjO1Tg7vw+Hv6LX+88289fMrYJCal/bRh
j5FKavFgSkFUE8VKclFROjShHI891APv5P8Q2MJJQ4+0QaKHmQYwatbb4Ysvm5I61TgqU83K4oid
gSwNkpG5iI2GKeU5ypWdDzy39k5ECJXG4dk5HwiT1+n4cfDMWyOrIkIZgssOzT3RdHrC0IV0m+S2
GjfWOOYcG2ez9f5Kut0ab9iJ3RiOU4RvzPDae0L12LXW3WeldzX7Fzswss7j/ADsW5fc975tUNhh
9yQDpelwQERcWqsrOeunjsItI3fVQM4Gz43mniHuXYMkTMOSz8ZY8q3W9zvY3bz45GGn1b3k7ZHF
0Dm362E8SyERxTO6TXMx1MMJPRyCxFqLxwaigdV9dqI6bLpHNy62X6LQ3GQIOaE2m3jEyMgns3Sd
WbuQg9Y6N+YL4AlNVzFaxniAEU+lYKlX1FGaHmeaoEf/wgPpdXlG6IitARsR1gh8diCYsvthSJtQ
oxjWCA6KA6qKjPjNLnyRJ9PiLLaYiWibiKVM0UuODnzVEdpFkzqMcIdfLQVxH0cc7E8OdHWW1E9l
ADQ2bkoH3UaC6WA7RSCcIoUlK8jdNZTRl/pJ9wJf8BFcumf0kDqwMiFGKOTEjy9jUuYozRJodSm3
F4u+KI53FvymNZUniaASFRQRtwd8Ws7JtSb/6fiVnxneC5rJp3vB/+7ZSKlMAZhG/h03UMpGkJ0Q
crACsCf/lhe4WrTkeWZiaUQkwYBo37gyN1TYpv9qOlQzJQXUriulMjqPfu2HUZSyo+49a2p11611
ubUGAtheEJAiJiUonBBOtqo4rUmPKbXui2U7Y04TNJz03kqElVX3BmMuXyS5XyeUPd3DZD+6sdVM
0B6wCHbus9ritKotstm9f6XNLwRpAovH3Y2BbNmcCWHvLvjCBbtUnuNGP/kLTKJqeOnVBqWgHtQG
j33DniYMkAuWU6XleVZe6Omlk5Q9FRwpFwsyycl3sIZ1YKcCZUOK8n0ry+ns8gMrd9edCOTBN6bx
Jl7Ei9L8so2owP7t/4wpjkPoz6I+7o5hSd5CcnOXIb083ZXfUpfkRzp/fKeKpTyIqU6muA5BXXDB
AIdCkUlSm8/Zc5auqIivVJPGPW5UGku9GqFKjX7JKYhOuAcE4kut/sTpzDrU1+vwbEsDwhL8MCrc
HyKJKEcyl6mX3Vuf7j656FjQK3RdNmC7T/YIu1fqy3U34qHJKBk9IENVe9hzqwSU+CKfwKdBY3dG
uoZBg9zXZGOghuoqfeJvmWNyui8c9jD6bioq01FlJEmZrEOq/uImpb+4tQYFrjxULqdYE0pcX/X3
ODDKzgGleEBIvR8gvNf/3nBv0s9uAZELp/c/9kHSlzBBoOeOS1CjOrRrl74P8fyAdo7Zs2snJbc8
qZ4bZPzWEGsinvVc7hit9E7My2Cf7wf8NN7gS4TrN742w6xnoLiCCkHFxu+y0CMB+ATy1AEp7kr9
Rc7W3PBn53INu5FSbQc3kOOc9twc1qQ6qnGCdZINyMXG0OyfwchWHyxIq/1q3wpEYZYBkjmI4CFz
/v2IBn9+aQxBmU5BtHjcYPi0qYzflPFFSpZFg0GsbrUeIYr93g7vrn4ZOw3fwSTh6u97+1528hIA
TuYGVYju93W877DKoPEu+SZnX8ZvUUProwKKeCR1SxW2Ib71wyjXV2NozVrC14Hqvaacf0DzctAC
vHu1SKTMb8IXtuuyG00OMA2PJI6ajPsVyAJb8r1NTdQnXi97A/xNhOYiLXJLI1IrkAiVyh0Xgxvu
EbnmONYSciLQseqrNAx+uB2AtaIu3bt6n4lqtpShKOfCi1cBFSVIU8qdw4ISMX6kFG7Vez1vQI6o
LBrcG1mldbsB4IRHJyB0izooeVhF2fny5a9OZ/NK+AltKILVabSIFs7Mme2DQgarCmClqxKHlIXr
UZbrRk9oR0/B69Zc95F7kajBl8QYPrj5pV7SKwVwctEZKt6TXYcC9XL3soXzHB/dlHGOMmR+nJe/
oimxbooHCBEusese8wJuHa3mpF6y4dIehvMCO6DE4a/Vq211zN+T4sYTTg2id+omTL7WE+74zX+A
14jxla8fo+vw3Zc0rN4T40+390risWfb1JTu6Uh82eXbPatGYl6lkw7lXSjxUR9SvydriQpWJwem
cDGVpXh/bm9fB9RX+EXtAizoAKps8obHvkm8YvC2ARuqnUvNe5MJDWpnFxjsshfUkFK2eLeiKQku
BnTnUpPseU8iH5C7dKxn93BwPyQdYMsP7/G7Xj5+3wi42/QOuF1wmGuSqUX9B121V/bosXMfZcBS
VNPwyoEg8SghQbkMr7uGQ43csybD07FfHZ8XEcQfGKRfR5AzSoEOCNlnlCBkPlLrYZEh3OpU+rhl
JPiFnvBx+qwqYK54GkGqoY5KwRNlpeyf4iM+hoRNvwdcutlW3rL5hWQBIALUAWm0jL97401jzIt7
ZmgTh2MPgRiq0t5/ExOcLNzPvbK93WEE/mkcL6TkHwwE3ve2UEO6H4BBzI7Ij5+IKUAR/0fTeS2n
ji1h+IlUBRIgdKtEzpkbytgbJCEUUXz687U9p7A9nm0bY1haq/tPTXQfTRMsGiFEx3ySIguk5y2t
LphQ6nyunuEkPTD5qYHJaVncEZmfakWK+IbM7RmC5g/AAQMG7hkGVBT+hAu9Zk/WwOmtk0TlFnfC
+RCtU2q3oDqRmSJzPNWQIoX5Jod3xm9CjET2A7Frku4nC1F5aGRzdL8Ea5DiR8IRJZ5oaC7fNr6l
odkQnyXHawzgSDiDeQH0THD9/sWrQF/Q33Y0Mw1obgMhxUU2Jp0pyCx8X29COyrGEsnuFHuJtLri
0PFsEc5Ae9LqKo46gejABlEwpblgS+6aI92CHWeOY2Odz08TOw+1uFCAAkDDcVPRIiYVet+biNjZ
f6il7T/QumAf5VJups+l97bSzir6eY97X953uNPdaAeKiCT82p3FFJPCwYk8bdbeoTk3tXz8/QXg
AXgqON4BwEWJVjLicggGDnyJwFNu0v97vykhf35o+av4C53q4j36mwHBjPPXSOKqpWaQj9J/C7wg
hieRH4vBUwZeiQdEgAShVuWjELei9hSggV9wAGJARgLk8aTbkJG8+l1qGpUwLbc5iFT2NwHnH6ca
6Qoh/6/xNAoVnoAqivBVZvoKB5n8BsVXI539AwU4ZivxP+NMQR7d/pr6U9jTueCC8u2MlPv1Dkp1
I6lFZNdxi8ZVAXDxmWawxbAgjt6O2RFZ8R/wVpQDsRl8tmEjMxOGSJnaiZHRuFeqnSpTDVvmg4sq
J+bMzUoL4PM5E466nMRT/jHGu1hZxra8s0E0aF/wH3YRJ1WmvyFYek5IsOdZhCaJq1lovA6eoefo
n+zP7bJat8t606zUXbNSDsqht/vggduBxvWvrEQB2p8jyJISklvnHWXOsclM8TGk5CmgUsmZcUN2
5lf/uz13v1/Hz1mk5mHI5CgxNNar3gJG608frI5Czo8KTd28ZZQwhojuSux3sFIT3hHkwbj1KVnV
4iiOdZG7Cw8lswlFtSJxBDlHyZGpCjg9P/BlDDb6/VzyFOQmFlc4JXzFYjEUGk1uv26+X+m24YEn
m9XAfj4+3xoM2rndxRiuRWKPl4MJL3iz01n3ou9LUJOT/lNTJ9/9+3um46L05r1FZ1RNO8ioG7YQ
u1HxsA5ay/PtJ0arfR9LIYDmvAHJeeSvMZxeN7RAkHXMkv0VzBllFj/65+ZvpgTlHWUohUhxGpQd
YpAQd7S44kT9RZvAv8gfjoXCksljXVe1pOiSmyx7ErJQvYlMc38t7cGGkNXNk0kk3bNkW5Dq8Oht
Bhj+X2jGYP3RMET6eOBZBRwaqR4oKxvzgzyVVLX5Z+LdTB6/sSoqe+hPsm/GS6bIWqI5JhhsDGf0
eOQG+swQeoGy+2RQSDoaGwRMmxC8DSTNf3Y4Msx+QT0wfvQQf8ZsarNfcbnOXBzR7IhiQ5wUIjoX
x0g67c/iTcW5LR6LPweJZA383QjDePRCs/rqu9XXG90J8iAxdUoURz1/I25p5yI3kqu24JomYH8F
7LiSi/GDb0o8edG9pnAKgADsN3rO2Wt5607LAnku1j+D9OqB8yFvCyvXHHaFkSvFCIHE5+2+nmYf
Ocasu1fRMiSTR0LT+3R6eBBexx7jsptlMTV28q5uGCrEFDpP2rKyEg8WkYJopJRRGM27mg2H29v0
Fmj6S7RYG/z053ww+8QrFUnkua1m5DOstM+omL6POfOCDDP7NgiiXeazNxnveEF+34KBFR04/ATr
qu60hk8K1UM6k4EFYnxNJiipxsZMnzGflXw5Zg38Dnll3WAJwPzBUSLzEvC0nGWUgMhlEnIH+4i0
BFGVk0POD1GQ9oh/4aPN6zucM0A3nPV+zyx2CEFsSccGHgWQZk//lp/b/x08+60MhKDDQ+Ihkx/k
vWLmmcQU40KWq1robbmJGIxQGGQhiFDZEeSYEg8E1lvOzu/ur3lCzOGSxuIBPf5GJXVMf9cB7Do1
JxIkBVHr3JuTccnv8b29tBecWJyWH0t/2tBsN88S50TOjbiSeQctN67bmkmqUudS6eJ/i87hmb0B
Nw+7CVfuACUS1w7bMynxXCuoG3LzRa5LiPolxUXzV1QWo+ZfTPXGgY78ODVf/5CZZdLAnG5uS5Yi
KBus6byzVteEka9j4Hht1kAaXJtDc/js8k07KTl4Y1IdxekoN8lqS9HBUFaSJDmABfPklAhuVuHv
BqQZMXrXfTJGDmbiOVnte04H4J9wAYluGNpd1FJOm9v+k0ODLSqBQ0Q225/n2ihMWOJ5F0NMOYku
xdBGzsOMXSwmsJEj0nkH3I2BV38WXYJvkoaQMJ9iwKdnjaTW7YE9fzUcfp5Z46Bd4eLEEy58HY/F
+/Y31AO5pQ1dtE78tU3v9LyWOZdhead4DGmCEBnPX5jUx93RYCe8tog/JIGJqhM5OSgPuHgL/a+T
vSQ6Y2m0dZDxP0xNEHJYUZCgv2SmxvX3ybF9SDSh3P5QIpESSF7Yn4SAZltCnArNet9M5ya62mYi
kVRNZ07yKBWg1rdrCCB9YCqplRFY4OgNXRvfPjhLaH5E6K68y+cH1T5cmNddWxDG0rEPufc/5Y5k
QjIqQBlJbCAhgnZ9LI/PH6y0wAbaKIOXl4Goz3mIO/U2l+aXgNxxgKZ3qt0hIccGtTsm360GQiH5
tAZeUvlh4dd02pL3BLYRuj+HUhAX7HPUrBtO82atLYg2WXDi+8xvErqfiuGX1hCeBaLHkbt7TvqQ
HaKOFBu6tPd/ZZG3Qh4pObMVYBl689ZE3ymnL5ct+ui/9+6uuxsemm2zhW8+RNjK4keMkTR/FA9O
ZDZP41v5bhyZHit6PSScDKhKcFcN4fJoXkVaIge7HKce4QPaqqGiIH8oIrgBldRc9oKUCKKShAJJ
LClwD4r6T94z0mf8sezyuOepBOHbma6GqR4QumcOL8b2hWlXwozF9DtYD8VtPx4wgWBNT0JNtBYH
OwgSFJd8B9+71OmMAZYCeeP+gl0ARxYylQWmWLeCoZuckhMX8n64Fy+xRm6ztgxn4ayAtITWuY25
wpHSD3GlyNNMuYutrvrHdgsp/bp2SYZ5AY4NkE7REBFNnqKFGuy6m4am0vtSvz+P8Oh7dnMOj825
InA7+OqAcrNiBR3VaBlkk5X4bQmv8Xm/uepEoDki+bf9rRj91TXBe7+dN/H9rIu+I1gL2hHCCKkz
6TfQkkxvT5t41DmWja/BOfuqj8NzfYz3NbF06V6M3nILxr7g3Q0gt0rLTZYp0BMPWqjFP3JRuhmJ
2o7nTyYyEgWdEQj93A+ZdPCmO5bNrjfBccMLgyXw1yf553HBHNV3y/lze8N9ZpDjIDkLr2XGId/5
+kyidbIPeX9tSXTgzJkPmVcuI5r8WTvvHKuvnFvncdswxWvHecmqkYVDLfggGaWP3ASiwLMY1EMt
0z/nX/pZP3OCSA4EQ4TQvUf0sQ1GUbo0aFpXv/R/CvQP8LWPxKB9t/y3HXkkilkZZjAixxCYMcPZ
MIfxmjC39PjcDh6Dh/gLRYt+G91F69ylBZYDVdTOonEULayYBTImzckMONlVQwJTmMhsy3gr/IVM
QEJVhdj+sXk8AJTAfqCSRHNAMEY1rjjto8k7HVGJAmS3JEECZufEHs3arosTlA58iQkvHQEBtT/Z
d5jsmQdALVC6MQ246hR37uq5Ipw+IVJSSL8Yhcb3YNF4FpUccWVR36F+nSb5QjSe6RL1NRKTJ1m2
526BOoG6dYjl8LbJ0LL6jPWreT3KiSApOmEg4uWXfilvzWJZLBXVTNYkutMZiX//PdbBWvrgLDjE
f7OQJLBOeiwfMTIRr79eQe5Wol54jrBy5o6x69CHSm6UDGYbTmUo2ls0vL9pxUhCaQiptFlQjNtY
dWnpIlT+b4c5AQSPgSN395Imn05bWTGT4kiqzPS6SCYVUzJRl2CiNNBcU48bv972eQSB0TDH7IkS
J1i/KQ+i9bU7L5bavKIBFLiojyc2xY9DYTQleoBLDmyCiGC7x6Si9xmMyx3M22W7jBB1k8EWxjYn
WzIuLu1Wvq1wX1BXA6el9AQzufz6xMDaMZON2XFuF3zT//J/BcVAbXaopO8tWbJUh6vq+p4qp7pj
IyWhNf2nHlS+A9wLDJC0/e/imkXS6V0C6DKKAMN8In1t3Iyk2KMxLShZYlJp6wRJtPve427aRk6I
X3U4CaNRucVONa2REE7rt+Mt+4ugs9Be00HjBtvkyI9yB/wta+R76PX4R/7Jv5mdesal5uibpFnl
uDMtEm6xVdna41Yw28Sg4UTMwtZ4RipTRmZ3zwuumvHSb81kkmMfQmldmsT2IS/mZYN1yqzXVnfD
3A7e13DPhU+U39O3Qs/mkntzENeMknA+fafR9mG2eY55mS7Df+El3CvUOIw2a4hPkxvR2CEyfMDW
bYdCjYK9QUnjvLjEQXiQ4mEDSQjh7o8JMDDIRoCpbE9ImOgSSuRlb7L0gyXxtiB8n6nsnsW5nUZH
fUMCc8YVsfDh6IGrgNV47VyEcd4SpDv+YWTi3t8jVuApBwx/uUq07OGFWHR2CaJ2OZ+3nNCrdtPd
JJkLARk9iMy39I3kMBMy5HSp1fvzz/o1A05g1B1XFquxOkaECfI8DN9OyfAhJq0ToAhGUps60WSn
tqQ7sZr+TuIYIDiZd4bUCBcU35OjCItWb8dvp6B0t6Ms4YASmwZ+o1GoetO6a/W3KgkJRXXZy9gt
6gaqR86W8F6awUnlyTxld8/lNaOjuQpW8prmDH94Xt9IPJjKcAqpVeCEEFvc2FJMeIfOOrjZMAnZ
/cOOB0mHNIbkVVD1Wb6sSMeeZbsKY/MoT0EC3p7bZfyLxO7FVObJSgWSHcdL/l8hRoxdnr5xkRKv
vu4s82mLEUN82NXM/6JCr7NxCuqMtlxdkXCgo0Xszj+RVTT3F7A4tMfTzowV4thVDVi+L9H7f0z9
JwucDkUkBB1v6971qdvp22lJMw7G6Gp5e+lmgNXEbSO3T9JEMfaBAkJQ34sPOYCqnmoGSma4y88l
LTydBlnurDxkkzysYCwUSM0IUYbRVHb4NUD3BLdcEaRIivS+HfkG2dTIJ1lWbz4lfI2JiBSBIEJQ
KG9KH6dnmCUC5m8vcmrUkoha4xnx1BTNnt3Dp4B4ovjJf9KfYJwWZnaNrkO4Ls+Md3CIEYICwmgJ
f6lNhEzqKesvYSFtdZzuBmThwfKuSrSfitX2wC2Ju1cm6AdUN0RQFli+MhsyPYcrB5a6hjss7umd
sxJRXCex4oeGNvrR/faIwi6s+EuyXNr5794JjQeEYbfzeJkQdOvZmmcr5xD4iZSXzz5bZ+shRp+t
P9aBUAlXehNMEA+t2/VDOamo1iB1dXY2z83JsYidxlupS33/+X2tbslIQ3iQMwSmmaonRsfUZhY7
5Sa+ULj3v3AggoxHaIU4ylDpfHVBi/kzgXz1tbaGKG2hAYpNvSLcUf5oMv95ssqX0xTL1psalIU4
8bVZEDrlNWtHChFv9eS9amhAoGUu7Q9lLOcjYE5ExBQniCRRgRMQRCVRh+IfBB7atbgK96xhOeqI
MvsvLBErC4loEgoA4voluW319/NIogCAAVUI+DVMvLJX9v2Lzuo68QADsrBkULRGFoYB3yKJKZJm
aaxum+fW3wYUTO9tsv7sYxJ0eErZNMRHlS6DtbeWEKuAMfJnwcRUctIkOEOixIaOjKPPEYiIRCQZ
vYS23keOxOMKuR9MRXom8brBIT+ld7lwTvmv7me4ZFlEFmkWHrEkL4YkQaW7H+Rzg3HqSi41h8vu
7cYrFDIA5YHzwPHUyxiCw7xcYgdwyxfWRzWlnPsw06BaxlgTlt5ZsBsoV+DTDzApBaS3gpalKaYx
Hr+AMrR5joZWsjcVasf4KAjfx/7/MxoRnfA3ALsHsJRbGeZq8i0AevvjdCPYOdAQSIiPseqAMFPC
Gft3xiuLRg3AfsVCBcr4ODcGe3lHdSfZ8qIFgxz/rV5e4z71KLe9Wtsxr7niwGlsQ6LtXnP6boCi
QkPcYhokt7khVF9E/ADBrYv+CT8NUGo664CGjAcDq08QOwI0/reLlQNj2iynlhmDbakYJ5g/r1I/
/hXA3bnQWEJfMfKJhaasvDUeHEDxdMTBRU4+reMsceWrHfZUnLT1Pt3259mP+Gmf478pmRSoxxvq
awI99fNtBOTGI2n3CVjGhzWccVL7M3/GxGaqMIFlBKApidPgLgD6x1KUSXRNwuBhTnPyIbBFLCWE
LdmD4c1fTv/0XnwPVijacIRTt5gwW/q9dzDcIe6usb/pBLZSuDrUnd1cBvOIGdJHLdjItGe3ZOiR
CiwNz+6SWbZ/BXZUk71zw0A5mKT1yNd26kWHSpgbqIVr5osDHJyN15TAfYCan+6Wu+hd8uzabbc1
fTLGvmpcxuMuc97KY/ezVHE5qV3XY7BZYly6XSfwV5zlSWMptdPnY0Mz383gzHDIUEaN0v2aVv5l
hrP69KrZk3ZyiJKF96TcfE01Og1Y1VZyiQd8xdgFDJgqLO05ikG+fSdHmHHDOKmvcizccLLqIUZy
93gC5MwbksNStu0B1JnhJkxnyK2ksIPP6v1ZGhFG9rGKEiWdKSQnaeP+Rd0SROTFK+aM+/XhFp4q
FotDuRP+lM3MOKcJkp4tBsrufmAFkVv5XAatQRSLoRHuxw6VQ+4+GYNhtudsODHOA1wajIhBm6zC
ZVD5yk/wucZuHY5YmB/Ul/t0OOscvYtBHUhyokJXz4ynD42HstLcLp0rWGLFKmFFcpFxNjWOh9Lj
25vf/hE1qf80XKSZSzZzRiL/28qw4C+b3E0mjB3u9p3IGAfEAHWXJVJE1jWpmPt28j7WyrToLpRs
45MBigmPgbxDN2oFvdXuwP4bUOzeUbmn5MmU8GWdnwrb8dCqdZh5Qt/N20oDxok4FT2Sm27QPVSu
j4LyzpgExAhttdxNyQPVzA9gyjS9rXx/W9Q77bPV0+9+vDa6e8YwcoA/PaeOZvCVxsDuQ28/bS20
WRii8lzw337nou5O9SbmWjXIuqQ49LQJ66zByTMp2Mvx391mLRJ8ZQykd5u0Q9drbYZ8MfQCFce4
ir+e1Zj/eY0yFnzfggv94C066K4C7xEvtXvInOyyOqrK+Eap9iQmv4I7YYOlwkcIVY0Nwj7R13F3
6OsO8XPa8QFte7u0NKPtm6L8lCIi613rHlEHMcralu2usDsrHZsIVyJowxZoxHBKoOb1ezGIrBT4
ESH9hSA5gCFEssc+Bn/NikuM78fOd/N923auVE3JYPxJ7WEyGuIn17EqmO8LVUu05WwupShuLvkB
RuxYJ6T5NzMFWf4QRVwn5DF4D0CZgWo9XzYu62RWY4Hp7HxiHYkrefSyMQMz0QJ/YxoDk3KxKTTp
hNA7Bnq0Y2PRW4GGIcmlZIJ9KqxQhgTwZKkuiyA96yglSSk535iixS+fJq3Zf9wwESyKcUeiCTnR
ZsqIUi1BEoamCE4AsXrutJvv3k759+zBmf+up12mTrXKjr58upTRMKTDmfWIj0Pb14PIPQb11/Pt
qs1OiYToBoxU7Tp3VdVsVFuhxiEjhuGe4ItMBX1CN3HifrAZZTa9G6EXGX+mhtYKEtCzqvfqqTsl
nBgvCaA8Y+t7doxnjlF28OSe67Om+lPWSQcuFQRfPWjMZMUBwY4ZlG7Rs5FJ6fRdTpcsvE5ksXhK
+XLS/ZiN7ARQfDqHEK0rx/um3dcB5Z/FqfUBp9OnEQR7uOmViwRtJQ+CIpwAPY5PhfE9wZJpIy8r
RtqUW3hXEmWvQhfpDO3rMoYI7eVOswfH3tPKBqP4UKN0pUynnDd9yqr+hEaGzTNcG4pFNzbsmRoh
ywwL3FTLYtH7h5nNZxOmX1l8qFVfpjpg+7A04iRXSjpNNGQ50aL/stKDPo7TOQ1f0v7zh2uPNgCm
HVMATPCUv5SGuVjm+DGqpdY7cE9cLwGq3cBViln0tINv6tEuUCKBpG6OfqC07xAmP3xa+vaNUjrl
CBnjNmkIblLGdW+Er4YjR+mjRrMjZnrm4xeF/ceRoSKiPjIGrlLbdej4VIpuh9EfDODR+0sfj0ro
DJnJDpKQTFUwbcPtGC76buBR4CZr0B/r2uwWuP1j0h0PXoess8rY0S1PuyhErUZOVZ/ehW4raIbz
eeYTN2gsgoeiWEW8CxjcRsnOXih5BDICjPB0QE8ydQToRNRHaq1o9Kmw+LKM7EDXyDw0Eb8oS8ms
ZBJnPQ4rRJ5DDEwmkkamZwG4qrNbOqo/K2Od0qyEwdpvbXSiwb8eLw3eR5xiGNyxEBcjHTvex8l+
OQQ4hnuri/3IP9CBvzeUW4fmB+h73b/fWIqVW1brLtaES/8Mh7y6IYNNp16fs49crjBcNcN1l9MB
FwsMFSoxSStLLq/G5lUjNvJLUvXuCCa2BD7s01kjw6ZBkWn3+jtl9V7iZab5iMm3YZTHWv0ZrrMJ
BwfnkMoFCXoH4oGrKHPflHddO4BNAPd/9HndcKKQKalStXafzufplBo0kK0HNpqwoLZwdRhIgJ7j
QoF1mXd7O63etAOrSR19YNUvOh/4RVur9+Vr9mmm8cuiGYsRi+LK/1WuPis3qq2KnKNmlFzbmrPX
vXXxU7l1bQXEGCUuU3wzMgIppP4l4WigL0rsQKyT2yav130GJjzJzCUIJ7HLdmShiOsyDuu9z0JH
Q6UC0O4gi/fI0PPGzCjOq1HNVa/YGdkgzHVh0HHqdoikL1ceRXXIvqBcPtE9C9cFjxMnGs1p9pp5
9EX57BkuvM9Ku22LeNqitIu2TEP7XG7WO5vF2qomw9fWuTBCtiRy56C/DSLGynWJYNGJfqi8rB7O
10V870cWSuRdgeLeIlG6sJRZZ0NuwLkh1Y8wi5ZCH4obTJElRT6EC0vwdjvFfPC2cy4HbKUfl6g+
QkLDC0IMntCf2LA+Jfbz/ne16XGKTPouC8kyroC4F/CLgj00t9knAopzUJQVmY4o4SSdRvDaGDEO
AzcJwXnRJdymjUNEt4LTvEREgARjrv8Q/MPSGJglXLzKfgFw1SXbDacVZfVtNRxp585rHEej4nh7
TTwifahgkuU7nAKrSq1VjN7qtA9Vp9sfxlOis4hnVbJuPluuWnV+axdlPi2JMCHiaNJ5z7i2hp0p
8gdUSccqPiqMOBucy29mizSgyldSahTF7myHB425f7M3M1UwgfhrFIAlzH7r0QhbnXqO0lv50SQI
kqcmtiNlHBOJ8jHb+AsJchusUU4XXcdozwqGsH9vlIywsrqpB06R7d7FGmmxqV10IsCIdlimoa2t
0ll47rBFujECEbY5CYEPYWhBzgmCiOkPeG1fS+Oct9YL1Oe31OvUnHTS+Bvnijb0/PqKINUNAKbc
hEQ9fOjaZtjo0EjZtQ6a/pc8iB5V8gWStXI3wYdK+ErNBRDH89ac1HbFyxT3NoSJo7mYU+QnqKF4
HMq3IGDsGf2ZegTYmraujNXlyYduJo7aRJDSnunYeWbisc5MgXXuaJPbMhpt+AviB5HnqMn+UZg3
9IWLIZqYc4FNeQAbaxujaGH8dH98z8Ik2DWEK2YtaHOOnwHXXg0N0O+azUGbwZzD8vUmrcSdPxoA
ty3DHkFh1l3bBwCOuRqxAOvTPBjyCi+xTxDV9v28evjK/3XtaoFyANGBb6egHLRXVrTuK3bOhvAV
/gwRRlBfHeMpPtTE4dDX7m9O88/P4Ehn3YtsgOXq0HmZA9ypHBGEDZ19KOp9MgFqZbwQCPKKV3vl
b/Mrrd7B2MIsQNF7+wFyl77dWxTcz7UPYBCSohmfyNy0vH/ssT1UNzISgCmwdzYFl8D4HxC2J3CJ
7iiXwdJgHZsaylR6F4rwBosbQhUyMX1ncA1C1vE40qz0hV1jmRmj3uOTTwAJyyGs4SAaAROoIBJL
6HcSoJjhboc+v67csyC0c9SzbvqZNlwzRovhg6a8pT9+b4Ebp0OFDNIyn0DgDEXtyAENvsIm0Sxq
kraghw2n5uejUevZz9xth6NOMx7iGCN6ncND2+l25+rtibrR+46azPJi7u3LnvPiEseNPti+0jWP
9J0fC9o8dqTe5o3EphoNjhmw65AkKDTRdnsfKtsArv6asr/joB2cOoePxkxuDUbdQ6+bbIx1yDHA
tSNA3XOlTVAkWJynry2ruNPn0kP5gUoKAelJX2c9LI8IFxeoNFmSgzH1ZT5HxR1sq11+erGJjzmD
1BTiB4XVYNvZlrRhl2bM3u/ppgIlXmJzQA3dxQ7q3NC+AA58D4HxI6d3G/n5KGRoTo+hRbOCQy6e
E806SEcdugXVabjkdzgStowMY7Jhg5oU2cnuM9Wp+emIH/piuPPIgRzRjokxvHahpLPHWzXxqb69
Uac37xTTHDEbkOe35y18umZ/Ig1AzoQycxi5vb5VdhBvUIsAz3dnXuJQyDWWkR4/6ILpuP0vHf0X
5qRsWUa7gbJq0N88yq9k+14zWR0FXWk1+3RdeJjOntW0fUNl4t8ZPEf4Von56Y4azfLg+LCBoq+n
9zeCE/JYxYcY8a03fW1mo7CFhyXZDHcI1lqr3tz4XB9lS4aQ3vCwhQTJZQ/aG/1KG8jR4ISYpY6w
Io+AeduYRHXfDnrGuBr81MEMVdsUyhs1nEJsawWWp4xDUpA1ZkRwErHIfzP1Oxs2JcbwMK9FGbcr
bRc7iltN+Uho/euBvG5gc0W2uz4KrTf3KvPeumtAln1/IgFb75O6lM8kWna4HaJasgvGvP70sZoY
+2GKWc+w/cQOno9OM6cRuw3dhuR8E6CRIIwtg7aqMRVg5o2VarIrhmbtjaNFcfI2szduIP3Sucbg
5Cftgs/I+ycuBX+uHBH870k8SZYEhMtk8JyAPYMSIQ82HU7KS+2vNfrdu4fWPzGrO0r6MqY5lmVZ
7J6kCsyeL6u4w1iWNJ8NMVaiiFOQ4NGCFefGtAsCn1/MUve2EhXBuHmgC92G4JqHD7IDLv4TgbGT
euOK1B5iAl6LFE49n8NdcS6BPPV+8Ktjbe8xT5d4GqYEBdA59vOfTONtcIa3zkcdsbSqXzJHaxcJ
Kvsvo+JXyRtg/vn2XR+7j5ZtYKkWlFQQx26Wu/iI6OqUR3UzX5C5olnGpeamPcSbkyCWIagDRBvQ
6T3aOysARDImSt/N9zfTe5pdtix0KvzMEBW5iWY6ZCI4m96RLzbz7MgPxGihG7P8amg5zwm7yOXF
4Xse8qQTQeDbPnnANJ2jGgGKwWFv5nvuE9FpdsT3oSkOcnFvazz4xSVKOjsvR626KH6Gt1G+C67h
oQnYaZqE5uwaaNvw/HxwiFHXkXsEf/Ye3UhxHsWkK8XMFaIOZqIfY20mg2V8s3EX5ow6hIF2P1fs
nRBf5TI5DMlcRfGFS62LxM2hfFUphdH4b5MN3vR+bffpiIfgo9gMDQsk3+fFxvuqHcpR8m/QgsGb
OnWvzL8kdOaszpHE4Sng+WOn/mqvxS7bYIdHcPMZWtmxA195UGU03WNwhshMlqpbsU4Q/kioI8mK
0+WS58jpnb2lvriRNpFMb+gtsKdfZIqkDAFHsrctGNHITK9RdsCjIV6paNvMu1/sLf7AMUYDxnN7
M2EZ2GvT2fP7Q62RmkPF6uxpnlTU4Ui42dRtXkD9SLMfTmK31zEppqvsFA7WLfMu6QlWfHdU2rcT
1AwQSn9EX4hBk2RRcvBEXW8WcGkX9fpkp6GfhfHMncRz1AdyrQ73y+g73+4B34GoZ5AsCVW91ftX
bIMzDbb3PfgiroOzBK1lsUzWFLGdYzOUfxpiHVRHzO5oHsWRA/VaUFW5yQ/1Y7Z/IswfU6+8l13O
z9ZsrkxZoPQlZC9bSZPctT8/r8xKfBmegJhgnH5R2KG/kBKMRKkUFASlKiW+yFidT+uGzGiubQYv
bGpiAqNLIl97svLJdHwkrAEk0i9YsAUdhk+YIQKbYvJBk0+vAt3gWfqu2eg/1K2UE6GIiIFU+2zL
e1wwB2Z46BZuxlXTF/meCmDZY0AUILadjlWzmnSYhYn84mX+GGQzBlMwhhHK/WhUH6oTKgz3veqd
ZJwjZ+g4Ikic2ddOw75XjZ+MYkF+Z3rJPHx9e/UGtLbXHymT4IC5duTTa+Hj5JvxSr9M+jjPIQFS
vJhssConJa/toemNcTFXePyyEa85co9w1DsFcFCczU6uOqjRcIRG9165LEkbvDJWUsWcoaqkwIdT
XBr0by37ABEm5SrFbqDH1rE7WOLa0A6gC93D5/okKoU5iKrYxf/JZ8HUoGhA/gw7CCvzTSsoc69l
KPb7dSmvRbgqQ2eQTKLEMkg6E3ckd52MfGzOSAi5SV65zET6i0z3TySRwyDdSLIc8pwcY4d21FZc
SQtCQPk7e+zv6bpZIrAWIxMXNRMtn7+57IklcQ28Ar8eUlhi1AZ0M1MihGyZb/p7m36u7BQ8bgxZ
xuWVOF5qBlCU+M0lRN13JQQzGzVkvfsYb+UVAJLgJm5p4aJk2utXWwbkFMjcUaKnXVLDGHQMLgTk
hYFB4uIkE3ciQb/iVZAz42ZvtwZujc9v5owoEpc4PCPn/xlHU7YDT7JgSey/iZHyUI+mGbbfr+ly
6pljGW9jXBR4NHlI2LR5iBsiNdHveA69xuqzwH8GE7CKRg9i/e3NuOHVB/DHA/xe+S4BFFZDVOjP
z1HUcqIZkrjzwUjyHyVXsJI05dWd5MNNRPKdeCRcHwUMJgTsm6tgSLwv5ogRQgPMEfv88BuFZxMJ
LumIrTnp1JmrUaa8ljy3OGo2FIGOGHvjHWpRnta/22Eqcfofi0RKykWZaP9ne5Sp01ROvXPKRWXL
WSxTMw0G5Va/6QXi45dNPRxLHqzoINFx8jcumz078EZZe3jbCex9E7O0jqpJOM0h6fDzxZaGv1ab
aIHs/Ljf+UuIu11m9u3QI19ohQK8OxkclY8DsvOcJcEXZBQFeY8EwLfV765vtGHGiNpbg3cinIY/
yrA0D7049ISBCks098fjpjLlrThJUCmv43F2PYsWKTYX972MtLkR4YeYwqKpegpEIDF2b/N81si/
QrlVmcXsaUNRWz9yl5KW/ZmTby0R1ynZdis6qtnbvF5/FdAyomZ1lfhasY/oroqmByE8Wg3xjhS8
Ttg/uPkOq9AMd+RXomzE9+MEOwm1xOcp3hhWJQfKrw4P88sOJMqGQRweEQITmpMuDZezEgRjRk8Y
3Myi77bfTMW4QHB/npat79Jj+426ATNEb1M9BlgYvHO0IqIG0Jd7GKLeuk3ZzcHXOoAHl7ScIzqp
WgTvLLJuYnfpyFVnoDv4TDyaD4Q0C4xtvW+qkty3KwICR5VvczI2u36Lyb5zTpBOM4R7iP2S9vfn
09g5S+OEjnFfd50Q3DN1wECB76CBelaMh+XacwCaBqNOQd6Z4290YF+KQ589jzZu2Xe7+3KSdFG1
+NVKuWPyH0LixPApGFxnJBkhAe1PjS2DugKiu9DHIxrVyAGJUfPZWNeepPisghUibABvHYc8XKWN
dqb7nHuIQ13a/wplxtF+n27OcMm+owBCgBpf8FEaP1rFoIUuUYbYbubeGQRcE3UNMdWFXIs8ampn
Ztbx9gOfVtB18qAJ8wnZ83eeYjf/miVf4PglDjm1RPVvwBuvKHlFYsH8lY2iTxS0MTRwm+bBom6u
5A59MLcDw+vmK18BqkIl+RsCo7JL76tGNGm9x8UVZhouOSYZbuSdATX25CgBsef4n8D1IxdF2MBC
bqbzfCTkXoZ7gqimhhntJcnyL2+1x0gCSXUVjTtxd9bnZ4jOCN/Sro7MbJfWJpoiwNv04HVsvVx+
dqzD5sWO0z0haH9afBsMs8WTyfNmG8Nxi8JqGRVnuORUaEZEwaCwa0jcrm/TLJN6/YRNmIWGa77/
EeSpz8AoQHtywAJSKxg2U4hBEHHR05GoJnV6c4J/xq8bHnHjB99TumvXRTJCRJK/ncFLZq4wgdxV
p6BPbAJKsurmk6z3qCiDHYbS0crX6BzYNdD+AivUdDFbYKteBxTPfm8RcKBq7kQzQGCUG3x4jduM
fg5gqyymPW8TwfHwMltJPiKwu1qE0Pr/o+m8lhNXgyD8RFSJLG6VhQARheCGMsbknNHTn6/FnsX2
2tgESX+Y6enu2fl7WMTv8edkF4eQMbIbdnvrbj0+BWBqjwBjEUolNmIgJmLrPcleVu1qX6jCQNW5
pryTNdEsfTgF69yS6i0wm/QjxeiQ0m2MmWB49Uo9fKTZDOY1gp8BaPIZWTAlY/tUILIGt7SOV+dI
lm0EYI/VTX8DOPIDT+XzGqF14ehQBjDTzKMoOg1YuvughO/ewz787JICBlA7eI7EKCf3TNjIeWA1
gM1BxRn11ypGHTojqKG9VFKjYIUGLzqsYZkiftkBZp6ZC/bZcO/o/ZnRUMGBEWh5ATrZLYdH8GE6
f3zsV9XKzr3HJ6B6/io29ysqDM0V4WxK5xrYjhjrQfV8j26f6MqWf7Ag55ziwbqHZUJ1Uq7a9L7j
BN5obbDDzrB2Js/qn+vB2wxro9mnX8HYpGrDGeNMQ+2tF51dqVm/ucZy+yT391YdbNrulPg/EZgk
Z8do1kZFPCHKnUMRlC4Ah8xBWNwws4ALwsh9Ad0xKj/tl7/qm+09WM15selXcKP+sBE1JR+EIge4
Tgm/l62RnKG78He9HXq/o/Me3Af8khUDpQizmXrdc84CxY69s98Ux8o2IlAaPEGr4wTXKOvYdLFo
ROxyCFDusKNn0yx9vgeMBvM1uoY4YHfeRudQ8s+Z9zx41Zbh1l9eAXfQKRDTk7kTrwi2RkZy6Lzo
k9OwN0BKFN0hdQNVroM7KKNq2Fb5Fl1Nr8oKiWOMjw1lVEfVgO59gCPE/Aw+COGadAAs8r1gHcPH
gv5zpChMI6vaZTUs7dpvdB3htmqjbgqKtIpk+bMRjWPs3ivB2GYIurMLC8B9WBxyPj/X1tkxeuJU
JYx3Ft5K772bn2lX2L01/IJfJo0oI/7IErI72iyDBMMNfBHmrx10GsVz5zQclZgsg9UvdZfLgD2I
j+rf5eoW/7bTKhW8/ix+JzcSCsPJGu5lhv3FufeKG4iXdmF5iaY8vIUl78hWb//YjaWZbgrt09Bw
Sq1H3MDAbWdfT3YNlxxYmEUktOMZF9VeEcEyD++yDcgWiBhr9C1EZV/s7js7+wwL4ISwEd+Lj31D
7Q7XeO3WGH5EZR1jSI0cappQFh/99t9xasxrmfOa4y/mXWKCocfi0s2BrNk5fhy8xsV+YbPf2+/g
Oyy3IxNlL7FSn2IHIAwL4YjYgLjFg4R4gBY7wJ4G6Ro+M0ij6clDBTeEIAieOeXLM5kF1HtgsdK5
bTXchXck+Ft7O76OoSkUWajgIJQhMAS4RyDgv3LtVpTZDUzXtsE2Cwt/Zf8YlSgY0DmKjT5bmt6z
DfBYq4MIQg/LXvR02nAYEeUFOnTVbNP0KDwYYxzqIxKA0ca797b9InlJCEDj4cZBwWOBMS0lbyZE
gSc6kxg83R2wTB9uZAnu2JJCeYF9q4cfMtwmzM7bb9Ln7WryFDloD2UUFL45+z33r8393ocbafxC
6Yk+kyIKjk/3ktK5AtNe9Nq/s98C/U0pQkWrPywwWAGuqGMeqF3Yz0/+rXfvUvvlba1R++zbnDCq
5uWG81tBUdjPZjbEsSNmYm8apnU+GJYWIv7g8AyyQ7h6uqYMOPznNsj2lFHS83Wx2bd21aR0d8s2
w3JLmyyspl9x+TFluIIJAel0modFqcCe6F7YyGrxZuZde4xuu9i7R7wnHwrOzn12qzRfO6vm+2iz
OFHVsbPO5mH/PqP6McTXvH0ZYTLISrPGvYT+hpgCEuW9KeOemq+tLvGRAjBnm3SbAQFN476xHzPr
/XNeeY0lxSMWR6qnGxuvgFtr97SBmGYRb86q42yCPr/cZOXfVN1X1um+kMF5t9bZOq3det1ZLVaL
B0F3xR2sL8mJykJruwtBX8/9V0z9BOgajtDS+K323vDIhGA3TlGG5VjWgVJxugeNMs56VyZT2TfY
eUwYLt5F26u9Ogens3OgWwwbBAdyB8ck77eMsUnQ7hfbxyYplo3LH00K2ZX5/gDjBc1+UAvWOHSI
FrQZfnViz+TtguIhqWUJeP7cwll6C4UB6XZlPTCGtAfB85IfSPuUW8qP60rapwxWPlxnmnrp8xOB
JlBxQ3mRQwV1B8Mh9XtQllx3TFuijY+fQYiquUio3HpL91KGpmOD/krZhBJk+UjtKbDgJiyDICp1
jzkWJY6sl/QSys9wI2wa1p5P3oyvfP0gTyqnpOIAqajulzec7E5PDg2PpVHL7G+CJoM52SfCYwN6
pE7X1T36eRvgRcpRf48eDLF57ryTerOOdxNborI/PZHJ9dKTAU42H854AryKpK7UWkdkw2UbC5QR
jEpuakwhBECabtMtdpE2h+DUtCtjreHQ816w0YeGXii9/DKLVSvbeewG75Vrcqd1/QWVifF7Ofzu
YfuTXhiBPk0PW0aAkTMOznd/DQLHQg/rlHo74Ir+4oB7Z3B6dfR3ZD/YO84NrJ4XVaw0wMXLC5NZ
+3TW5ohQH7k2QZPRGR0wKobgREUEJ2MyPooXubHTjO7MHjD1+w1qBBTgr37l9nSUTZ1nwjgZFUcy
8LoiImRB926DMhVZPUIunNhOYh0Btky5hjRleMHL5t05OW8sKQm0WlvqMCeHNyAXcZp6LBbymGdT
Jt+X+H7VUdMRiukI4ghd8RB4d+he65cXtRGy+TXnE3gErOBlr98+JTf1n6Nij1Fr/3J2cfprkwei
LEfTHJVoh70g5LwF97K1mXO3WoboitAPBQRnay9JcJeLZEFTgh6G/VFSt9LMw7v2ZCWsTARBJVee
Td9uGXv0eDmsQG+iCwoB9TNDCp9r9p70yKo0YSp5EGKcNjx3F7H6jYbNT69dpOlEpa0mLLul4Z+d
iHDBTgoebVeg3q99+ioGVYceYzSYitQrcDVWY0JVQiJ1D8dIYJoAtHvHtEy1gx6QuBK+KJHRpDtw
Gt01vboXj+DG8174SrnJpq0hralX47tHEZyqCgTo7p6mioXuKt62GxO19551dC9/n3/3iLAYjF7j
17iAFxrAID01kBxTqmBaQcjkmh17mm0CnfA2dEZlzGlesYmpCqsFC88TY0OtJEUX2NqreJnbHDV/
AJwJmvj67ZmzDn54HDjYyt5NChSrUN54pidvNaOlR35aWML/SGVaBBwv2ptuyeuU7cmPrIwnYwyM
63a3y/9Od8L2ptvZmsiD6IM2Va+q7ws+YQm0PL04xFl3krk/zNyRcLcfTO5Gd5vu6JgXcWiD5gBT
lPZsTuLDgrdvnv1189g+jmYdu05fzwJ6CqvS+fSvtK2vcDUfgK7T0/KaijGBoxC2Bs/0maJ499HH
5y4OmbfpUAJwoJUgOssof2fOvJTA4UDZiaqugnIUvgujRv1+KONKpd2i7L3duIcgmxFh06PhXmlV
oAmzY4X3O51Z4IzSrNE79T+IvtTAXm3oDPfWKSUl+x5+8HRe3MMKLIPj5GZduzDT7Hgu6d63KVzD
e4blmX9fnJFhU2Y+TsCOaMSyOD5QyWG/QdfGyYaDNJ1HP1v7+0XlZxPIltlMnuGN48iwULgOZ0u1
0ZNKFSr2z61ToH3aPRTsUyHRrti0WgolFPx0gH6gc5fcOzQV9ZmcS3iPHwvWrcPD9NsjDAKzPdzR
vg3Jm7rOQTmd36Zf9wT5pRWt4SZ/zJ4QIFf2D9d2HA+l6EeHD/rXRCuHhYpuMlFBNBde+AvavMXD
eCjnFJAdh7uGc/VjkK+EmjXN50BYJRcMS/3RY7rYuE8LhBRlCw7spTx/iNDava3KCBxrvEaM1312
sS+Be9YI14/mRXGBN8MSu2/O3BO1GVZyJL2AGzSeL27n1QGGM69lBkjA4ssKUu2bVcAU6RMh0pCV
NeFaYlmP7PKmRsLQrDdHFClQtZLyKqrdfz/338Pdux2aGcYqwGEMa14etSI2w9C50Ns2XKzyP5w2
EnS8LdhcUnJEXoIF9Ao7qWidfpCUIdYgySUVrKb7RRFUJtpOSIYLPIR4c2/Tqh2RVP0S7gkcSCLm
8AOI//GeQFaSN2l5x8+J+pCuMNlQuukzK1i96PfeQ0RZTktGk4Tlir6j2HzXgwqnZgM4+vShAUGO
MegFebVuS05SrcdO9LFxLknNwhikYbqmSNQqLe8lB0oNsSfsIvHXWHzJeexVP6Pxy7krCQUB23my
r0KDttYN+KxKe49Iaj94v8FkKDE4oUF2jSWVEeSiEHc+/m6MwDUE6rdKe/u2dgzAASzntx+3ikUm
bF7LnJPRkBPdGw7yuOl9tFuUOA/LcrNENQERlWPM91g+lbwHha0WcIBRDybb61UiHKQtfoVAkRB/
QBJFzLb/qyCqHj3/2OXbqyEGAMQ0SGi97RIt1Mub1cMZLUQBmCmy/VYMyDYQctc/jWljVLvDZx9s
cYEKdhsXs+ua93F2w22CoC67kmZZDbGNj5nF8ju+Q6aHuzI2nh5ZCOYQc7myrhbY6IXP9vE6bbDo
IPPv12m3MsfMiudt4RFqEnRhnwf/gC6/G+/2dOG7ls8u/FdMxeXxoCLyC3nflDSrDoyBqwXwCpAC
0AwjdZAhkAGcI+H6OAXeeZYYLQz+XNVTcOO1qn3+AnGUi7XDkUrEza6PiIKV3SBggV/0+16WCTvS
q3gkDtXb+qgyfPw22vfmp4v2AcIBkvHrckWHkxdcUNi3LpKwc6eaUW90TK9caa5SCidPWKtyKX1P
KVaf980ZYA7Mmwpx3sXDUevkoWUDYH+Ni3W3VPFpCnwbb0Ai0OpG1J9wqZ51qLcQjmIu5yyXBXUe
42OrvmRny2Xr8cnacVFWFwTTUcsVtNuYdvKVKnFoZSS+biW+pbiFIKNcGjQODlCkH5cwt4G6vCJz
BmfWyZVG8JO6Abc8XFHwZPUf3LyX6XOk6OFooj3MQJOLqIsroIM+lIMHJLqf271d817xjizJv04J
FL/Rn2LDA+RSihoHBzrl4RyU2KMf3Q+IyxYaQdXZ/t05KZ3q6MFGsgso4GcoepCw9ut+obnuV2/e
+koduIzz+epMPHjuFBHnkE/ubMp72+a2t8G4s7AlOjiOyicqE27FsO8Fn87SwF3rt42zXUaxjs37
EuPBC2LnlP+2zfLfm0QIloAZwAYw32MSWgS1k2rHOIPcWdcrhnkkUjBJUkNMFBSoKE/DBjE3bEdv
d3c33cviFcLXwSwPBikVxEY3Q3zOwRFm0xmYwRvixrTeusdf/q8Z7gUBgrUterMffgkf60JjxvOA
310aDsIzwATcQqMynZeJXCOz7s0Aa2hyh08ssrTWIRJp69/T7Ai4pEcB0mNN32PnUNurvRUcwxSI
dJfQW7a97T2Z6G9Vte7TPY2ss78Dxnwhb3ZWDqg5vfGXNYgtKFdnIBur+MI0eQj7uPvZLvqoJIS7
TXGHGNKbjQm+CnmCB1Nk2zygOIWA8+CKAza3P2y8+xEUny0oGwp+M4XQVHSfG3sN2Lgo+HKhc80V
ZvgXkp8bYBkXc3hkHWv4RVpq1Dxcf0kDsdJbB6S6z7cDC+Q23GzcD0aAdyO+hNS8QOCXuPuBR81+
b62XN7FdKAcVD4oBJAwpHvgFyQ37fDjBGhYUz/M7A7tDqKVSGB0l7ckEBQA3pKSWa3eaOLK4hkc/
CmwjUS+O1TMT0fWKDnuhW2gSLBoONUYWXGO4maC33v7MIDIyVC92HYFsylK765J989+QJbyB5ba/
DQjs+KgS0aliqVhVmaNuzGE0BLbJvBvv23w7UtJK1ZIbyWtu51jne4jmiwYtuNdt8msM7EMcXOjj
JSjpW29VgRiwxldBrECx86QKOO6ZGE/ij/31yVZay82tdbY+Tzi8UQ9GS2gv1n7B0+3KrRzC8ek3
htvcQ1mFXd4jGWSTBmFrS6aaeDCTnypO/YRygVRwTMM7lj8f++zXuFqBn0j0H24/zaO/b4OsndfN
ElZ/DD0I1LAIa+0zMtkVyvHJypthIFTBFZ4s07n7u5gKvBzKX88u91Yg5uKiE20Err/2w0YXOQbG
/0rS93mSTkhIIq68X2dSn/CDD4OdtyzNzwhNIC8N9HU3oMrtrrH/vpMekk+6X9RAB3i2ATzmx7wD
OhckL0nC5PaOaEkNP51iI+HCC6Df7rT9dNoXNeSdx8MhrloWEVxMmEaQkhcf4auiRa3QMFGt+mha
RFGSTcYxfC9J0rRgTcONrHhDhYY8mofWLSdqT4f8TIGTn6feVHZc0zmV5fimvyIqVM6nAqfaM6rn
nW7KTGEs0w5IDQbZZTCJeXtpEvSi9Aof9GSlc0WzU70JfM4Aa6xvfLmx2gcL8wvaC6VtvdXpSf1B
+2+rP9RxcIcOqOw1rGeL331fl7IrB4VgMQ1oZxm1+ak9l0OVSrP5yyT8Ce94R0NcFb3/vw1VU1W9
mz/EjgUzil65tZ9UlptzlEEWuP5e31H9F6sP/ESu9YAA71XxEOthr+fiAkweWuoUUMzCaYH7sKj0
VcXX1V43uVjv0QddB2/jN3dx/VICltACFstFb7Ggvsyw8Jf79nJ5tpfLXm/RS3rRzoqaA4Y1KX6U
vOyMtuHwA200sZymdyrZ5YGUuG5Naan2baRX5zLoUtNrcUh7sf6G7036nBe4MSRAv1z9gE+tFeqc
9Lmg3K+H0JSNUxxzz8piBMznRWdaIjualxhZPB/JOqnFnCo1vyEa50Eiw+t1dUEYb/OaTQdthgxC
NHg9etTln9EJF5qPAxXxh9Xj24YVk7/Qyy/5H7hQD0lE3L1bU9ZfxKudF40MF4uVB7dhAQ+H/L3K
6a5avR44QypXFdXaS03V23E0JWdjJ/3X9e9GxgKkFvZFZ4A4+EdmE+96cuyRWZY+V1wOvCAJMhw5
SVYhXmGHacIUVAPxN7TnOsGKOu6pMcS3sVnFGpIMcYZcWlOr+3E+bhhEUEPUU1mD7HubkzFyNpkn
MSmU3/c5r/r9/HtmESS46k0LOk6WJ581ZWm6XaACg9PyNBSJyOtU5iejOp4m0lAPgoHGSrRIXs0L
HmiPJtIIGVtImTCd19H/Vj2TZPjZaqSnznWoPnyaIvTfA5UpsWolj0TqXBJhsmgsb2x48CfT2Wbe
seFX3wNIS0Sr+7X7OP49Du5hSQkSGsAWtzWWyyJew7gghkaflu5gdpsOSoIKwp32jDYI+KljNred
slk3vPfUvYV17TdsmABZ8I8ByCWF2ULuNmGfUrCFp/qC30pr1+SQNAZv75BwRPggfv3e3r94IuZL
iJYSw0fXLoiUSlAGi2jtR1RWBP8UQ3AfWNv4NM5+rl61zJSE4IgKXjOG52csnThf2QCyLVUkLU4P
nkfPVlzAWsxRx5kLj4xnM1jHus+nKKmbuYGPlqytdEOya8nCGJ6Qq23qi9kKoFSLDM1+ti1Mjk33
NBb/CTIeKBJnBKrs1oaV7WpZwMpnudTS9n/HNJxa6Ilb6ZhumUPQ0y1ohQuytmYHBocmjSwe7QbS
DcqGKPz11Gs/gwNd5SVPkR5R6QsirnPcr145fE++PxW7hZZicuF2X5jw0TTbME3dC8OmDUWw1j7+
VjrnAla/zS1Sa7x37cYAiLMcZ4uSYVfh5E+4rvUung+lrd0Idsnhh6ZxhzEcOvTUTV6xyTml/aWW
euh2sF8Izi1gvXMoOYZWa63P27BK4fSLU1Kx4R45WGJGCMyLmoKVs9otLAQDQ4BiRWWt+J4luUxr
fcCFxgM56iH4gO5Lo9CVk6ZMryGWcrkBGbwc7CS4iVYIU+GEr6CPX7u7xhXs/QsM6M/a4EwQo0Tu
0dd8E9LKlPQSKvpvqEustGbPmOZhK1oVluYHD38iCUlAoWDEuFs0b4jpM/wjb+2yYc338XWtZLCx
sh5/hymsBEkU8WMtjPeGU4wq9E8bIf5OGp8IgIIKeS15QzJeXrFJqjXf9HAEMTo0L5l1XDzvwZZK
8ZUecbhCXPDoBbVOyp521+9yq9neYCuWAeOBNIpPXO7/vhnVjsoOTpu/v63xcblOcA1wsGyCWZXZ
ZsVtgBnEOLuF3V8UNEf78EfdGbbJrtko2jcs3ItBYUy74TGKce/VP7hnCndIQkOVtDMsPArwaSs2
XgDD7eLxc0Iw5sDGLO49BBmHH2Tdsw+d4NwXwcoMjdW6C8mTj1tywpwswQRAsps3hBYf1RhupeoC
+/bkInBuFQb1gocDBHob6J4r1o7O6u6tn6zv8tGiDzEQ97eXtr4XOgjvyMUQBjCPbr1gavp/1hSS
JiMHLcbs9BgSf5uAYoSNdwNMInpT/oLt0Dry97fi0HnTb4xKqBNmVJxAR1zqo0iNd36xcw/qdhUx
BPh8wT6W2d3GdPI6P3Ap3QUwLhn03gdnCtwUYIlgk+qu6/09fW9x7OGKf9zHshHfPq6JOta6JMdW
FW4Zbna12bh4aa9KTUi6Dd5x0SmnNyRHWccA8UG1vl07IF235SHBRASw5wAtaJfh1orSiz4QrXt6
g3I0LZABDcx2BsnJaD7INVfg3uuik0DqgDYxWJEQEpvR4qdkw8m+6L7SdIudruHr0/i0iWZQjpnt
ShOszfxYmBJgxpKdYrgQ95OFlzDe5wda6LJn53vewWdUFMFGQUY55xUMJdR2+dk1myczOvQNt4b5
P9Kb7RDJ26mzHVaWs6aMXQTWAt4yN79BCfGE6gP/Ns35N6pYBdqbruGHtrIUPl1tYWoFKxdOcCxi
vkNHUccR47TvI9g3rfzBzBdagotCvB1uhy83w0BMlZA3rEh4kQwtVu8hJI732j/gM0KQJkNBPH1Q
boJdlN1Zw97igor6re5mVEkQHC8o4T9PXnXrQrOmkMgWlj1d4+xyZ6nOfnyZi/jVIm82oo9/CbLB
7O9bsoKTyZbFjbAG6E6NmmdYyi1r7Vr7ZZttyD02klj/tpRHCd7b7DJlNgatieCfIYV1P3889xO7
yunwnpd2WPAA6YSQU2fmoLXYibSopVZPWR9sEnXx1tTCd6iJ810BaF3wemOg2bZv3Vx17qxaSVJ1
klSrC/DnMJ9I2OSuMNPDAbSSqB00QjKAYfrAgS0DIOdQ8c6tR/r5yxiVx7a8tr+flwu0gE4DsXl8
3tkfCgiMol3vRQ/28a5X79BbY3BJx7XBIa21MAvAJqs+KvyUFp9JpUunkIXxwqexMrnODyNza+HT
PX3hzoN5uwMkDj2TEfshL6erjwUlHT3fAUhfSHy37E2n564waoWYirlk+X/dF1z2RkJ0lMHplkI2
sw464hRHnQqdwc6Wwa6Ve/GWFwQ2b6oxlLvYhtgkyCXHpbqVPZxnv+geJke3SBFOn43mybkBrtDH
oUS3AdOrQXylYGcERYm8dY8y0GvD1mPu/YzkfDe47hKzXwhpqrO4T5C1npbrsH4nKNpW+x98eXlj
D7rD7niLJaDoG5sldUjimai8OPHEjAEMrK5uBYPjRXZUx5pgM4CiuzmFlaiR1LHRhoN/hyaO4dq+
1Dypu8T9Z7d49uuwDrwKNRLvjmcLUjIyNDoCMZQO7ddmsquBTs8O7fv0EV99IBP+Houo4ghfAsiT
Z78a1tkXOLQTACQLyNqvY+JJ7Yg6F71K0h1dS4DT+leKI/0NbuTeuoSpGqA0+DhG9Wi5EEvt8U+7
I5TBohS4m+OsOZBEAggjBkEwTp50aHJwQqdWtdf/12WhfQbC+AC7VHt1RCDyku7OJu/5pULKdmuv
ptVK+MIUY+vVTCJqqB345B4wBEJWSZOWyt/V5Af2Og+V42V0aD/wXJ5kePcklXjTgpuKI90x4XWw
rvBuD/jyf+hrrgmKmguCRQr5FOqQID3p1rX+2JfFhoweEJly/ceDBGE0RshC5BexfNHQ1v/EMHpO
7DKfi3PnhMneg+6YFI2xyLCxiGEJm9m4VF1GhBAo/iAhbwANXj7kQAwW8LbaRbgr0HZiTqfrPw/F
Uh19fMMtzOuNoE4M4hvIvxki+ADfYKO//Vt7jZ9+ezUqUEcm8W1yWJCtcXGkuci7WYJxX9IlOOy9
Ri3NdkENVy5MQHfBZe/RD9pYrDa8Z4PGkeW1fZhc28edW+sDUBYn24s4BjWwAtzNugjRH04p62+q
caECCt4+YtraQxBRsGlGhpSkWYToOUA1BGgCPMGuC1YTzfrvCn2IbH5Zq4bwVpDBlKwS/bIMu4xJ
QrInFG+Xq1EBUT1WMcHt2vtAbKTsUnAuC7DoiGcr/50WeGRAJS7TP4kS5bNfYF3P3NPwifvoBGEy
ECSG5LQcoV0bYexl/oro7lCJPgPQbsTyDfTykHxzjEa4E5MxvESXQIyDC2mEbuSjfSBBEvyLW4yv
yFtreM0q3tUiTSpg7+aN1mKhIB3VOXghTdjAz5pQ/KnvfxE08rVgCYEf/EfFURYMyqVqPkltdwWR
4luBVdOXTPZt507tSu/SkBYyLfjRqzRrXwk3sKVdwdZFh3v1Pj7EclAgYINCrmZYBssFzV+WNvhf
c4AeZSkEfhA0QRjA4QcjoYJoi2B8GOBgMC52DpDT4BMAOene0ejgBSD1wA00rfD41WBEl1d7VLWb
g6Md9ADWZlZn9DPau7xpfhoI1doMlqSkvBOK6daS0rBoHPzkLKoOqMaeLCnqgZCwIbHgEueR+YPV
KGxDfp/DANOyZ1CK1S6/CeIGnD9Gjav/VTT7ghd1Nnpt98pw+Uew7ytqoBaqsuzDV+lzTu5L1TKv
UN7sofL/4QGAR3DVfLh3hvGOJICfhZLNATPmbUCnCKjiBnCBlwXbqECTmE5F8fxkRXSvTtMzGJXi
U+LuprKYPMiYNQWfrAi6h1vnr+YMwU4Un0zbHNu1pdRn2obGr8Oc0rD+7Rw6Ohx5Hee/1PlQxlEm
AwKW4Sh4kw73cDKEowHX8SYErqQE+VT2YrJ3jj/jCRspwoEiUVB+Qn4eyZtw5mThU4CKgGcsRKBF
JmkmwYISnCiJ9jZI0oHQQxnXlSTtYLXTonclqAL6me4oQgsqHA55Thl5oW7QsQob1A26qssxfC/b
nQcZ9is3Y1UEor9XfKFTBO+DNxUTX8QvGgLp1zViGoUgb482Ip2nU4gzcgDFZYrMXnlchvGR/3Dh
TGfpy1WMrxt5JTEMJkd6w8izOvgfEBWJ8LJktN/QYADkRQkW+gS6oI0LskHgCF95IxOU6QnQ1ANJ
21koUXOEjHcH9lgn8YCcQtIZRXULnsmcSGFIoVsHCAmFQ9EbINrHfhZC6b+zoLPGK+7BOhWvMm5w
krW5SLrpqhKpc4KvuA3oNCuY4s+/oFaivFWZqxLgL4alXFw5LZ4oNFZnq+dYP03dt2TOAo8CeH3/
QpeRaM7ah414PXwTzFKNpRGELpKZp7i6SBwWeCCvqB90VdEN4BnGRO9RBtIY11RgGuyaQ8RAIjMM
j44GutIwiLk87JIoGyZEfjq7H+WZOg+0swKDotRdZR8X+V39nXjHRQ7GaDIrSE3yb9RIYgvHuYTT
yI+uOk6CqQ7bPNvqy6GnE1Kn6FTn6AWBi34zikMV0kLN488+PMnqBwVTylqhCNb42Jvkfg3KMd/d
UxwACpvW/oG0iWDapLWUPilgz9oSO/HrTbLiJkBpsywEgKMDFuzBxRVKK4XUal7wjClLeyD581cC
DW4DFAUvPtetXebCdqqTvV8PK1xJumNKRyZhG0oyrXox5BZbizvrIB+dUWfyM+kgfXYBeX21n4c3
+uf3u/2jNTYJVSDXdH5+sPaglHC2xmNqmhYEyJ8fCINi1ckqHudml5ZggJtwqQRwMHgYOGQTLmMB
MaHPxM4zAL4k/PsOMgX8xL8Mhil/tkBBAMB0o/eqNHTiabFhgKbCDXQ1Jjm5nGosp1vEWJxwjdKE
CSScJWI9mLbxOAcreljRD6WnzogD1HHq999xyBhjidCCcnK/qMx3HOs59NrfUQvkFXJJ8+RGr6/3
IbVfFHwsNhDIiOpKqlKSsKlgIbmk0h4QO321xM+6wUujDtR9x8ToSZok0VcVyKYo62uqIvrUFVGF
ZN1D0wyHilrz5KjT+m032ex8/fUnLXVmBxrZW3Rv73QGzDM9nA2wBNVTdZfBAnEXC+f3qARQ6dQq
r9LCj1SLaaUpofxL650WrsxhsqmGkhi+HqceFd/VUGdbv+AeogWdcwq+rJ41UGut3VMeKO7SC8WH
FnblvPobNK4dXSt9/0U7hHVp6CK5QFUmkp9WgyJTXi9NEUYrGGn5nGJMvo7lYLvevzaAp6fJqHfz
venZLq7epcc7KOfbHmk5el8qBkhmeCath/O5tjQdNkoz70mbpa2ntc9mk50LaedkaMU8dNiTKDGp
CRO/1zmaTo/h7IoTDuSPVjU1kkePQPUP4gnWjnSX6RR1EFfQEatIlLzc0ChjlpQo9dKXHACTUjSZ
9G0MJ/07qEAClyuPmaGz+bGxtxloLWElcTkJyaIeApdGPUIQ/i0eVpVto1d3KBPoAcyjuwO6x4Kv
EaZPrdBaYHQIKohooQdT4GySMnO3OGcc/lKIAwoqDpE9j5Yu/9+0Peg6FB75G9L0oj6jRL/GNOm9
ehSGHpinsqiAz34dWSudbKJqJvkSlU2AG5YbQGFkslputv56ZPYpNbqUUicUJVlrqInGm8GxDalV
HYSpl8IexoBVn6hGiNRUH6wnFyUfH4duj2qwMm511ebuoNbVkx/VjsXa61AV7fxAbvHytYg7OzUP
/m3nZ9KimuyyEmkiMbGsAVSNVqv7h6Cx23K3nWsyi5lTWsJGPxBaiQnzWdZqPe0WdWt/26n7k44i
z8GgF/VYvrBc4hwL2f/ue7i6+lBPZAqkPXwJLaSnPU2zCfaKy9zuMRED+b/qvJJl9Lhs6zBRRYrh
yLDSuUdAlIcm+MTxaFW/iAKYAnwQgRGcCREV1JdZVA3aXF8CKE1gaop6FvodaQMu+SysWi0TKnWs
pKyrL5tllxGiAafKNaEEn8v8Y+9HPb2MxsW/MEBLMI/iAwd8GjEK+mZ5XlyiGs1va/3CUJdVe4o8
dFUvMN3LOG8h6RRVBT/NReVeXFAAM2B1SrSfkBGQG3AeewsqYwdKCPxagLhbhaJapn1wvrqj94VZ
yONVAdFqyQlXmWPdIv4LGPvBYNDcI13VoVEwZ8RrvCsYZKHl9UiA4M/mdQYeGkWiZ63sUbB0FpEo
vMLVvkecJj0mTi/hPL9chVwcOIfKP/5LCacU1ePbQn2Xickp2nX0YJ11ERwzqIyolygFqohIFELc
zZWICc4pi1GcZam6uZGu33QKWjOMDbut0JsJxuo0z7uGrohm8ouvZZiRwBNwMbXkCdwhdHs7ulcp
v6qPPEw14Om3+MhaxZ9CjNSqlS9cWs7zgEkjiI5yfOXyp6h1dXJ7RJc97QQsOvm10QB52KpUpvly
QtmE1ZS9yO6lPE6bYppHXToIrZw8N3ehcwf64yQG8izTVknjH+A49eeiWhtjHq31l6GLjqkJhphv
zwqTtPS3ySUorE/n+lPFm3lysqJ7XhylUTplyeeRmgYK3aZ51bYPNCs6KHCc2p5Y9GtxyI1QR+rE
F0mxvKnB4XIJuXSkBBrrCypZ0LtLKxCmB+NK6dvK0+i/BfkM0LCkcyYJZsThs1TaTiFQYf/s1Nxk
7TMBmET/vtwCvutt/V6SLL5jm/PITg2uyiQgplDtTMN/5mrbb1D0+lbQpGkgn2VZeFmwB6kJkUPq
cvBFZ3/RazhLqsDKYvT2v4EL4bu+BRP1qpxeeqLu/YCRybTUNNc6olPJ6Rme7DelkiHbrlYdrTkC
Wj80O9S82JNeMrA156zoG1rnGQ9jSHkBmG/8Vu5K2qZRSaqXF9wJBRhaDHcGK/dpt89XnW9MFkOH
XVETVplYI5Y3wvigRtNn0MZcBT6iHtOUcSZlhw53y1v+N5hMXyxOmBcp29bVSVn4NAgq4ubGsSZO
2o7nzKV4ynaqYWTmLFMtd2LRK3TPn4oEUp3SmCI69G2ow/+WUv4h8AUeEaVaPJK5cGTDns6pnRMK
MHOGnDMIJgyy//kdFZ8KQrrqMPt5E3kOqfxdqXkRTgWJxY08e5qmF22ldcKkbwqjS6TtlzWdt01R
+x30h2un3//rbmz/t1vU9ITGoFzgY2s16MPj4CVuYn3wZr6ZVprqvDE1YaoMeSIVJVYs+epBdmDh
LwZbp4p5t2wa6DDttypWCycbZ0uQR3PnjcvVcGkKxMMOdJ5cWYAO7ZSLxxTRK5i+LhPZfbsfij+h
+7jorB96pfDX9/+YaKxBU11zDlrAeDlQuV8nT/WNb+S0ChRYEPD9Fcb0YbxiUFoc02fhe4Hb+dOJ
ojEfznkFcnKyVO7Ua/sYSvRpmWPpDeimqErjntWZ9Uznzvq7B/0+8PbRgeUjWgKnmuXGhtHAA7kG
pG024mYo2+R9omuT4f/9df/09ofiiYtjwEnP6eErN+/GptNIwzMb8vecUA+RpFaoVAoN/FHwSCl6
2hfyogGzjGnG1Nz72g4woMj3GhaARQ/PJrQQzHymMx3h/+lUzs47ZnJ+91aFGtryWVlmdo9V1ugQ
MAk40majD/oIM8IyXpEfHjbLz/e1IR1x3EOo5LgezEl8T1b3t0608vfU9PrrD3Wy0iRCsN3OH/Ww
U4iHJIjQC/RkrPUaRdN0WtDZ7ndD1Qh52g1kENp8c7rgspDjX6x2gYlruEyi+SGIYc3rfBA7KhgR
kIDNTSh06txSkKOgu8b8UIlSYfp3r5n5TKl8LmgmCAjQjYRrAVgzPrHvEHyQ5qGIbOv+7+M1C3iv
NAEiE1ZUpIn3Ib+6e98ItsrhaA+jnp9PGd4YlybJ0gNTjKo4lznmRAj1UNG8plmsG5iHOFa0MmjX
bLIGDnIap9M2E1qBsUkqTUCmFf4LFumU6VAaViySmZ4CZRE/aj1aIcaAKMQgjrVU6he8DN+Jgzaf
8w3ZgE6W8CEtB/qOP2c+MWTjqdmkXsOfimbGQPVioIm8iqvcqOyUaFFAJRaBtLluntpnWkr1K6dW
rXv+tMzuGy9EHB+ddWxgYDcxuzdvhaUCkul2LSx0ai3tmCs3v7rlQMwa1ar+lzmgd7TraCt0A3aj
nosXPl3wUGBgcU/1uEVJFo203s+xuwmejfCCLysugiaco5lpr0yTuuzPGzU6ItvnD9aBq84WyukD
IjHDYxseW9cHipbXJ34Uh+sNkmhnBwtzWrZqLr5sN3bSB+7yUKnhuNa4ttyp3uL+G7eINhqtS723
gQVPetva05uhGFaecJwJUevkuiHFY7CPcozQu8FGdMW37BrskCvGkDdSOnUMkCPA51hhwPJxb/gY
NJBmDqrprfNY0gcVGQqshGDVe41uI7N7+Y+kM1tSFInC8BMRwS7csgiK+643hFqKoCiyCPr082VP
dExPd5dlKZKZ5/znX8ZIUNAddvihGiGtoStNytN7rGDKLo3ixSuq/Pvwc8o4DQleBSiXUC48PWnB
Y0LmFbdlF4ET0TVpM+ZVHuTJ6WOt7LV9c7IHesCdwCy3Qe/CkwefaRIS63Vkup1sSCpY3d+RhRYT
piXUxk//xzmyPrUoKpkeOOq+wclDn6oz/KoxObmT2ePhTPETp47lf6/yFVLB+8igGV8XFA+bOxPB
fPHi15tf7aSdZDv1QvZgfROBC8wTn5gwg2ajqNedF1v/q59zfyPOPfGsp8dSITDSfZUuaiJMhFMg
i9ptOnzpnQT/XfLPvfqcTHgUxtMX/ICOOQE456b1coQFZDbeO+cJUIZogdWExp8YHXxLP8IIW0Ee
iScI/Rvs/rjfW1f9uK+RfG9BksZmhJv+AKm9T0yaG4N7ENH3m6jEHOCc1s1xqdW2OemSOG6IgFSF
CZtwFZBAguoVBzp+b5T85KvB+cNkHpbzoLwhjyVcRd2kIOhvtyBve4W3YqDjFkEmhXDu4ua/ZvQW
5l+26lSnyBZZQvZXdh8hmlEM4Y0LPwDEInmxp+EvDschoGePScvd6hPlBYmpmxa758o89vkxTMEP
koKo5DHQN9zCIyab8GiI8anwY2qCm35VGheLZXBDN118IQTDAWEOLs8Km6QAfFjxl6baBPXMgzuT
tqE9JYULloLlYWGgMp8b/FLHvP76Et+fDbT9042/mL5tmm7ErS8LDzW8KO6S/2LdAA3fhlkRcuNg
GZ6Gwilmh36HF1VYjn1qDs+Zfao/Q1sLTSUqt7bskgkL4Z0S4rWrIQL66szEs+jtvtCFhzeszMfx
Tr35pTxAfdCeFcQMo9eO4D8QKNvT0IkAKWduSVwI4YPTqm//xAAQu/R0eOvfDwwtceOnPikLD7eV
hjEbsQf4vT3R5OOI7Vmw2jFfIOlUi+5R7r+G5b6eYtfQ7/4eZ2n7RVamH9+LJ8dX6r6Gr+pi8CHa
YSdN7d33CH/GvL4nMgbkURYHSQTTs2KB5I8QM4gnBKFeZMGjJORAMGi+Rj8NbzNuCw2jPl8iOR6t
ypeiDxGSNGW3buESEDX1FQQXvSaulkoa0Ji4PmOnw2fxP99+jTuJFcKDeS1MmKvEg8SIvZmLnyuO
MYiLyDNBfLDn+FEI5LB2CgQOY2NXz94X0k2ImUvZo4rpE0sJw2dmq67xFnlxkzNIlnxYRl0TZKSn
PxoRAFZC5/vnh2N6L/DgI2a/1C/ltNj3OBWPOjbIQ0ZNOZXtpsyFRYoZwAWY3iNw5utr3mykASad
c3uVQ1fh9sThFUKIgr037isI2vCvOsaH9xxfmhY5NLHygv3LFTMIf2LZ7X6nZ9hAUv05TGl/KxNJ
EbGscvjEerj19CD+DQDXMc9kfDx7H4Hb37iCEGtY7E0lMGA0IFepsRUnKzoH39fO+hFRMq7Ikt9+
iSbyniVmldGjHPBXTffb1ntwod/zDN1TL6xwNHz09cJtKTKeIhtJw0Lt3jcZ3wNlfx27nBcznewe
lg8GiaXX3bHPPmEvBCXNpERcaKP0+NQ83lm5Uti2tnzs1fy2xzboisSs4rscfliRMBjNSMojt5ou
EZNB9o9jj3X4Ru1mPS/44//zH+TgqTZEzZ45DjWQaKTReBgJo0iuBL61hC5q599S6H757tytt/K1
mFaL7JyTnrbkQ+fzkkKFmyLeF1vcScr9jXk3ZtU+uzir2N41bLQ2Oz8MXbKB0ahQhEGi77kNSM+B
gBHOA52UJ2Rmn4DU5dTB+f/X9p+oVRZth8+0A1NPKjzd8qsxukVrlkOKBROhY/9XXkgs4cZ7H2QR
CsCPZfvWW4etlaOqwVkVcAp7Do5zmAgIQrDsorWEGTTrnYpCiE4Ts69UYceAhiknrt8GrV4blkMm
4xMsQEZa/0eED9q+QIlYoo37xl3v7zdOz93+Izn12tp+eVcwvFD9HlH0sWnqgIT4YKgBKSlpibcI
R1DyCXvk9+0pmTid1L3I3NRXcguRAAtpNq9ui+PMWsfFqwrsT4CdzU+FluS+cEKEqDpIwscMt3H0
k6/OwyS9l/clNCQze4cPjk2jPWIx9SAWHxJOGAiBWBo5fCn9+e+fzwNKVfAkYRGzPEmMKTG1I42O
affNV6gmLZebNDUju/Kx029z78XdCP3ggeJG7DI1aAxFTDYi54tqBgacWY0axGBcLwBD+DrwLjg5
0n+mW0eWvbEzzsaOb22u6YSjY67h/h1ftREpkksl+ixrrKk38STtQ+sllj2dFKsKrdtafXpwFdn6
uUOonri46rxhQUOIO7TYJ6eKKxOhvY6BX6b5rOWM2MTbR2Cgxd6/FGLm4gM3uWEL5yWQ7txFexof
4uP9WM8yXim8Dk597LTgOxRCClgho2EGwqdHQhD9IlYApvBfyWFP2N7tVGH2mFHQJnd61HzMTZhi
A0zsCgwM1z6ZHZ4bOwIpMKOGsk2Jw0EMvAYrBsCpuZItpGEZQzVrhXnuCDydFDeq/Es+fE61yIhs
Pms16OBrYk47axigdY68yAs/e2GUwoQJDDFh7/y6YPBcY/XI6ku4WTNH466/oXe9nVkrcCNzFGuJ
89ibRyqk0mJZE1H5OPe2+d2/ux9IYBROBs642CKLiKrWdikd4BVakBzyPq8BiugdPtnXS0yvh+AC
llf8l53S0XNTHJ9HrHvKI4qr5RtDmn8smXatEatV4oXd+hicYbXyKQNty5LE+84gQTbTQ8zRmXlK
KJ8dvEwarKeXv0GxTHkPiSc5vbdfEYlQ9AcVsAxxoYN8PAAVINLiNuUFWPt6y3mt/1V4kYFcEND5
Dky4z7iGkbmksB7Y6jxUnmYGx7Wfg/y3Tt5AV3oaKJP7HfCKEqg6bviDtAkMRJoUylTLnBYSAZVu
wlqEakZA9GtFYnS8KxfG5rskOAm7WWFJXU56m96lfTrfVTnvxsX8ccmXCarh3Fm3XjJIRu9RHCmb
evKZoElb3Gf5TO+/VvEOQZvKDswkmmDJHVnUpEmXR333XLxWKsEy2G/D74ErHDv2FZWgCbBQ8Md4
d4u+g/fgOalWn+Nr1bKiJ1a/xjfgsbBwmAQZjLAIIagD62a1j2vEqJyUWN/+/GrVpbCE0FYiWGNz
X2GhcqyPj0Wy/w6eC1l1HovHgkQJjLNjzJCTP54SOH6oIQXdFPz3XEjjjFeYwjKEMEGVwS4gvqjv
iBLdZZO36ujQuSdEY6N7Q6m7eEy0oDgWE7wNrjUhyI+JvEtXj42Gygv3M/hOX49Mn7N+zlUH85mS
aFAWSetlNJO4hgPP7NDawS1hzoNMD7NOdM/nmh/ZaiOLuCLlmq+4lvkMyfCi4Bpa5xi26dE8N5gi
ffn+ljdBNATHMD/0XAGxEoPMh3VA4oDsjNfZ9skme+Enms7zoAyxfcecoVIxfmhWcWRD9FnwCZQT
rA/dPVhLBYCEyX9k9wk4pnIh62BNF8J58JzakyK8beRzwaslNrGv7qSDqXiPzW/Y7IiWep+xVIds
1qA5Z964hwhH7Rlp428hOokWlYBBGZuOVeaQrbi1O7iedMg2OnH+pBHtQDIIZYKTYIQIE22kTe6X
Fg4mBTNjUsU18XH7o7PWDZzwxWN7kzPBqGE25QmSS7JmU0jw5MQHGCQqcSDCs1g+W51V9We24p9q
0Sel6zR4nnhOHoZJkvpvz9MYZWRAT4RzJ7rzr9vjAVR8DI7/fYlobv4Mh651igpJKGcdy5WfIfld
dFvyUH4E361jJ0XNwMmcOHzP52QvEvaHSzzjf/Eeq/gPThJ4YPEysWfxOjq5zv1g9kJHbYw/lNuW
cHDiGfizAeDtI/9hdNziEEspvDnHAyUC5BQNRLtu1jgbVBdt24V4RnLIZqr/iYjAQglQ47kjuTSW
qMF/W5Eonh5iNu8TRPJYcngQDTPhW9AxSbXfZqSq8yMF0y+dmwR/IWa5vHGxvTkrXqVy4g/KFkbT
gbiTcXXJL/aEJxBitfea5MBhPPtt+QeOeR4Ye8o2W6JCaC4VmYJfSOzJWIv4Oqr09/i5pPP9v9UQ
RY4wUXzNhQYA2shr2IxbHnFCNjFXwnqK4dSB56zmBVXSyYjqZbvubSswg5Li+TtRaJ+B4SdUvBvz
KJO5I6K43wsN2j/BKZyuox9mc6pj/dz8SQvg4ictHCjBLvvvCaU+hYbGQQbBUhPe0Rxer8Nn2uAc
ZXsG1RPY6If28+Zb8OnpFNhV6BjxS+TOn2jQdLoRxh025qi0L4QuYHBn+KKLodDGWpkqA/Aj2xoZ
zJGgxJbx5pWaa/6L7AF8UKZMbtGzXOHYW3BjYN+zuoUHBN0qVYh+eJOwAIu+cZREuETkmLFakw+u
eKC9sN4V0WKWsDpxaGY0ngZvzguUFacPsWqYrJJIoHsf7nSWIs4KMeUSqZBuRXlBqC30XZkwgYA/
aLqHHb4wdjJmwuBJ8BIZSVFtPNxu/y6jklJh1zBZUnT8SjpBUHZVZnUsQZku39ETp7tIe32rXEqy
JjY1uvMvMQ8ci+gf+Pz22koDoH5Q8XlUDlQLJQMDdKegehv5+Jl12/rE0iqWOJbMSVue2gs8NFm8
nHzYx7H4WPpUzDDXFgTKD9kgsJpFApZ5JZAGW/qtz67yBeSN9D++RYu5QP6Tt4vLGeNo1j6lnYeC
po7eSl+NQ5mVTFSRo2MtwUX8K7AJ+ae4ID9rCz4D1sKmpa96rrIAmDipq++T1BAHNOR5gjiOKxm7
Pvs5tdTj+ls8t7zGx5IS/T5/H17Degns7/bGBrrg31gN05Gx6E7x/q17zcdn49BZblxY/BqYUa7f
83hW0MDN4z9WJrsIv7OdsF+JJehZA14n9rDsEh21CF8Dd2dzkaiJ0Eemw0+27xVDyQhusN+sEUsQ
uzfqwIJNPcV86iR/g5aE1gPdw/fSLn6r76QR+8D7oqV9XgVl4/+9zf3wOpib+Gqf4zlKueRUSMwJ
Ne+zjfES99jSlNqRyOU51ad6it8NCz1h393ZZzp0A50O8vNFw0WoKNRP5j6/vC5sgOZM9/IRJy+J
6PfofugI+zIHxqTav6GPm9vHgQAPTJHWqOrwU5JGN2oQ9STN1LAYfgflokOf/IEyegvzlXnGamFo
Ll87VPaRtPgBSUfk/y3u68fWGiVja5YG90t5khb2wprdlibnTEjxaB0py36r5x9GoX/0aEg6CGaX
dhKSIaskcsi5rbQVAYBhprKHkBLMcdn/7eVJspG5G2cs1HRynwDvTdpNxwPuEU/7WenDz+7JGfoJ
EQpghckO84gd5DjmFU0/JTO7g2q5D8RVJWWoaISfVUjDIvc8uhLMRXF8jaGxEciHKmqKckIQHgV2
//u3hcR6vysHFQ5Y2aAjsAb3tAL9zcjEZV25lme955L+hpPgmdU57pGuqwCGufbKWL7CYoS6jO2C
e67nZMTPnnTk8gQ/gnbi8DhOybjj3bFzLgmftjlrexSvOIul9751whee7QP4EPAR6wvuoGV9sf9M
Mo0+03KpnGJLC2h/wVhgzWH8gvVokIfvQzblBgY4HT7D9wUD5Lvh9tbmKN8hbpqklx4Go5awUpRJ
nD2BkX4P5Z+GI6fpEByApSwZoezL+vrWYrIw0sEzENXdvDdePfSp0GberScPb1CCMie7IEjQen5H
9bHnNT5gOoFrszfAT/BIj5g/dU/Z88iKRnX9YWC5o4/k48GQYZBf1D0nb+bJF8x/+5jz4lUtCWBz
VI4ExItjNR5Nic/SI43uNuX0yv33hXIbZ3AnHup+EhKRgJ/4Bo9jCoEhKiRIOa9rzxZIRT1ifEuz
Jp3RWuApRBZVMSPzdxKDEuC83Ad4S0OErjS+zYZlpA65UfThF9Iqk31uTCAvAOYFJ2iFOmJJ1E/U
rtMD53d94jKygNOeK4ycy/0/2AF44zMgM7XZEG1cVcI+OFaC7BMwVPiAbfbO2WtqAfmYDGrWQi5q
QTNYsJJGSIRDsPnhtMcvG69DD1wH84XWkUku33MVZwTOxUTKjDXn+RVPzVs055iqskFhsog9Bx4F
0qqd95baubmSsUqkQrXJN4h4g2xcjh/4DGSD3hRzhYCMl9k3lEb0vQeeFEJl73wbZKPfTh2bpL3Y
ISMNNtsggc2icFwzL4JvfOh2LdtUc+RIfqzuR60vEDzW3Qz5V4bjmrTHgA9Eq70i1amO0i5ZAORG
r7mQ0r09Io9BLkvNe86IZxyALKK0T0Gh9u2R/W6kACvaTjyvd5iHqA82Q+GaZAGe5JFKvvN90R7z
RW/3nN1/zu5OiXHkhhUf0iGfv8fdUhlxD2uCF1L8vQ4PiIAJ7SB9bIgS2xUlTAjtboj39Gd5H+oD
bJmXWN1SjdBwv+Gapw6WXeI3NsyhCTL6PaKNiSo+6mEhe4++GKH0mB3dw5p099QlU+yqrvMFFAEw
k3YDvgUkKp15b1wC82qL8qVCgXa2d6gGCXMmnxvj1iFAfAQy/sd91gpMjVueyZkt1JBCrUYdhYsx
w08STANO4SWhvjQ1kBWtf2SUymdIw8SuFQNTb8zZDqEbgED8O15O97LfMGdC+cxjGCgzYXz7EXxO
ZcpkFq6omC2W3m0kXNn4urLU4RA9XECReZEG30W6lSfmGpxk0WEeg1qC5xUkmOc/5bSEy3Jv1SN/
3BzD7x29wt9MGXSz36waVsPfUp6/0VnEExi0lzcJ4NR06Ct6rDfR8ZAodayG8uS1VRf26EZS0Su6
rUUl9Bg+UFt9kbAyr4Et92aOJBgSZCoCI7/I6hCc4HQiRANJiIkovoGt/+XwLGZpZGy1sLooUTpv
x6K+xZFsSID1qh48MDTvRk9kdzrxkE9Ew6yyaQfxX8NAW5kq02wkB9aYVzV/MITmguMyeBsluGIR
DyJF1VCFczDlmvjvsOFXG5LDDjcm9p/Bv928DdkP8YZQBhW0bQ2lPLpwIdoOkJiASQlGxk8IsrdV
aJOrIGNDlPS1WY+PQlC3CAzpM0pjSb5Ckc7e9QUdFOtFoVa3fLqzYA6BcIxPM/TCJsR9h0XKdG+A
Lf4/oQqKqz68G0gvCaNjzERQfJDsyIW9ke6EVx9sHOHN8WMwLibTYrJTwe2kqnFN3tgVLjEc6Bef
tOC61HxOTfB28+AxZUbm0bEMs+mP8PQn4yhhH6dFCnJRJfpFiIogIwlT/WKPJffhFw6SIfvkfawt
VBggid87PafyOp9jzxDV0y6ii5l+L6yrn+VwDt0wYMYHWwzssP5em4ir+dt9+Oh/L8pW8DcyXkS1
1pBgV+OnVyOFSlAaCrUHTk17df3hBhBzehQHCFaL/tOzt8Yo6zNLmZPZPEL6NEcqxtag9IXUEVTa
J1oGrojIlH8Dy5L5issV74HobsCmX0Tz95w2F2FOjQCynyMzM8LqgCwLyRlnAfJIXEEZD6I287jZ
nBTpYj2rZzckINNTtyIzpwvHK7FbWFdKniXXzTFCgwbkmu3rP4DyMSJrZNOsfvMqbw7qmAH24jNQ
QiUqTtUcofh7wRcp9P7HTTVP3zz2T6/ld/Ys6UTZ+ibVCtWk316oTd/z+xwkm95uSvennJhe0LAu
6y2HbXLQBwDFg0cUjyxKjj0FN80y3sD0j/chI6l8Tdw4fmKo3L10LZpwaKD4GRMgzubZiSEqjSla
WVpsyo+EMBZXjD+nWshFwRmHCFe0m6BvSEkYvdA5rOT9fVxvcz58cHfaYzC4fTIke8XL/ToEOUjn
9uQTPTwdUw5z9uwz1nexzp9q22Zs7RWUpEW/t+X1Ee1bL63NdyKPmzW37tIghnrD+ArCij7EDlLI
9jkOqAY4VSw2cc0rZ/q1WNl9btNBPnzAP4/o2TVeRz17knV/9+PZa3yPOoQXBY+4z2smE0kIMD7T
RkbYHm57dPJ4HEMPSOkFGTv4Twj+g3wCGsw+r+PN4IC1cgTUTeB1bCWloEoqw1s5MMwQKgDOE+y6
gnZBfCJLT2gjdgkwOZRkbq8an56iGgCMtdimS6MaqcuuPt83xgrAVvnDuDDFD5m0z+PPFpURcozq
+oDcXwNsV2TOCj9F1PTMs+j77hsS4uBO4awYH7sW1AdlTTZ8HJ7YN1IaA71TXFB9BOqkJv8RuILk
ZTzs6TEwrOJjEB7iKQpU+tmPnxPaNk632YjXRM0x7O0Y9uA6T1KaK0J3CCjy1KW1fDI2wlSC8bOT
/r1W1q6e6B/sHR1iyMDA6kk7KAX1mCVar4QFp+n/wANACWIHjXYBaKYBwPrFLjIS4l2sSbKUsJUi
d8nPZ90x4xP3cyhHuy7Il+XajOqFedJPPd15zBnaz+878DbAdvz+dJQWuHn9gSlaHCQObr29C+ly
Nzo69hUArsSh30aC42mfgUHDRS5m2OAzWrkkHCsAuUhPLxVTgEs5twGb2F2xyIBzgLyWH/D6kxhl
xALHTP/wBy5JDszBI2Nn//VMcFgGTJCzqPIBaXDtJ8LLCF44xRa+ARcx9ngxKmAzFfRaP8WxaNu7
ix7xQvNzd8iXxfy5xsHqQeuAvJoxMSs8oyp0NTIF1zZw+UUjw2muQzUALtWdBik77S0MUHiCRp8b
UiZ3CCuTXGAwYCp24yqq1xxVAAHJryS/+Igc1faY7bVzurHW92tR4YzsyT0XMRbtjRyUHqRJKHV4
yGV+3PQxEKbahLGCmBpFcm+vYveaMmJmMPhvkAfHZvs6EAbC9l3N79TX+YJ8L9oyMnkob0BkdKCV
1vOoyX+NGMjEHLmvLSO9mgcD0R4kuc+taI8eOl5z/qvwUy38Kr6GGqPHgft79e+xZ6PPUFy18CuG
zi8Px0lUqzrGJYMc+SSN/JZsMKX0/wdNcDeObY+Lf7v7ElwqPJeRFPIp/ER+M+L/DotUA2d2lq/f
YQLJHYFcmtug8FJIAQduHDxLRvKE0EKQZXB1Nvmbp//cesZYreIwZZQJA5otidlJH6yRLOgMu+2C
LAA6o20JHXsfL26Jq55+YASENDv6lvuWVCjJI+7bqrd1z1UtRzvez++/3tG+tIPmL94VXLyP+6Ft
QWcNcfDPLzYvgbkbV4H71/NH2GI1x2T05ezjaboCVu8b8zdt4V7dpQNgEwBte26RzySyv7CXXrwG
ZZhigxSH6lQ/347cxm7b90vX7FcDcmuAQovhhNSevjFEh43xd9Bdb8JOTgtMT5nfNj1e65SY62s6
03fq7net2BzO6NAXYtDBnV9fuvF9+Zp2gbAEwrsPg2UCzgYs1uG+F/z8XlD79hjrdayXzsGHgKNO
4J/SAoTZ3Jt73FaWz2VPOMsO7Yi49lEDv6eYfZZ2JFOFAwkc68Ed5JwwTxI1HXnMeM8m4di7vQfS
SYuy3XOPa4igLpA81x75pMjBo5NMCeQGyr3o7HAYibDMKXjoE1Cqcdiev4rzndUnmf71lAa/ec1t
vRbDAHw5BsnsS+giOANm2lhU0vgeMuSm7FcF7Gfm+2U/pT86NlivX1/ocfHi/PbflF/wYajh2ZJs
p/X2JALMeoHMNJWgFQuQjnFtvyFT8uPiV/gWzYKQPid8FnCSeUaIWiXTfUJXSRRw3qNiw995vZgQ
FseO5UQqi5MwzkGRv69m3aZgduT3hnw7t4vxpc/pE0Gbuj+oQMMyWDOg+Dq4HmpkRZl+PZH7608x
MW8+P7zbyHrtUpydZ6+ZQuRfPVQ1965t6o0RADBf+ancVQYDfjz7kYbUG3n33DS0zaA6w3jJwEW5
ucLYk/MRHuFBnmrz1usRl/rta8jm8QEIqr4ytF0ligfxgFSCsTmqh/q0Hj6uygJPluFv0lsTR+5q
YxbAMOauzja/oNonYIBRESUj7aBOG/JEHXnPCCThCQrcWUgykI6f6LUuI/NP3T8jTGXh6WSndB3v
M9K0xHxx3M4e2ye/tIm66hbV/jszJo+TNk5GMiobfUCkxLoiLFQ6yOfvNBkVUTp6M0QJeCUhHkqR
MiGrfqItymhQRuq+8N+eOsBUZv4bWlNGdHKfm5t3VLKMevPP8OOis+F2j8MZK2lgBMmojIhSH1Re
x0M6Vzhwk36AG6mNuyo0KZe00XER1BOg9dl9a9N1FEQTwjZhURVjKFkTYVPgrPFEpMJ3mLZ6y9Ll
b+EcfXgYtSH0CAIcS5ji6EhT0GuiuOE9HuXrd9PixUWuMnfGPx5HZEyTa3zELDQCestP+clcvDE9
T5bWRBvcRg0W6OT80XPgv3Jsv+RyOvha3Df831gKGOIkPNLluTokGnn0xVl90yMcFr3u8DEypurc
WAof+jDyLBf3O9sjtgjdshDJcBDDk58jD7C9v7lQEBgDKMYIwiAh8m9zHhXF/txrcCm0kdz8H48A
5/g2npO8Bjm5129ojmwv+pv/4YF/Mal4/2FonLjgaSAtT5dwiJyTF88VgIHZFw0Cf2M8xujqz4ae
++9v+ekNPgtQjHW4EOT/lIgVTrQSx4INaj42t00oNDeYAAJP4eqNAEIm5YRAR6kFe3RMhY4NQxGI
ka6956zRqMFwCROB207778nJ+wMx67VOC0OV04XJlkXx5eDwcZGYHMFeYHBGycKGhXAdMzCaOqZZ
3CWMaUHAZPKDyMdxX+R3AUnd4fl4HDIZE1wxg86nSjrs1f2vjAVFRIT2fcB8mFmtXg0aKFuWh2s1
IkHVe9e+BaxmiVwPw1VHGU0HqRaYfOMLxKAFpLQevsEnxBZ/ewzLYiYTFK5f5C5SsVbbWfXQ3FXf
JduWJId2gPP2bcyYVcW/GEzQ74bkm4A3bOaPY4UpuGOTbO9zPvUQuZPy2AFZEL9yx/andzYfZG9D
FvT4vbQA4OGsMyz2MVElfywgjFUb2UqATUjX22lDNs8bLEf4YUD0Lt7AUrZthbWS6ZzZKBk9HzFD
1ftZSEH4pP2CTfV2myTImhHvktgP8GaSOSjhjhlTLtc6F80pARyvQtKBEMEx8S4sdsgYL3/lNjeO
el9LVnWyuoVdQKYNXlDSOP/7KIMk9XKYcN9leVVII8ZIkQEWHC85VCm1yAZHFZgxi4GYKcrDQYXh
9yto6kHv599kFzNh8t679+xhYXi3vVdz07iQglKSI/1zjYBUL0b7UyxVcBjqsVt+ARgMn+z5Bsdz
zlMFk7Kw/vkcMVjyUTWTb43rhkroLxN7cjt+VOrnp+SnjOvEFoU/+YsMgSvOKG4NeyL3v/bwfb67
z2xXox9pg+qxMJH6Q5LDW+0rzhEO/D+cdNO/9K8n+bjsUpI8nh7pXhl7BtubMKimpAlAsg1kM9S1
4+QJIuWbkvs7cNYQKhoTRpgS0MjNT3nMkBybD/K84lNnusIYtVp242G7VKP3VIeV0EsGrTUu1xWT
T2a5eJvAvhpRKMPThufAbSuyJyEUJH/ttKTgWnN2/jaPr5fvea8QBMqjMv6MpRWTNAZ5L8pM1EGW
GArQL2IoBM+meYSEoDG4tKBEPh3qOSh89Z+iu/kreNluS14NMvg4MB+hrW9anzEExDKafMpqIqwY
Xn5p5m6uygQUDThzi5opu99TmWV6JrQOy6NxzOFTbED9IMpVEHZRz+XCRMya0wniubcpiPTi1TDA
IK4RQpVOVk3t84jeQxhbmfES/JDS/o4tcUwr45SUAxiWfh3+8ffd5uTd3Ef8FJUiHyDtEd4XKvBs
E+j/EO6aoktzc+ISGpJuPYPBICdITZaBy0uiSSCwl+/G6S1TPQPiISBQMfkkbBCDJx6pQ3BfafiR
hik5Pv++pxiNrcC8Ms2p3ysmqfC8JLxT7cDWBedL6YVQGxuI9IhZ8bn84TTRQyfu88KhdtH3fTnp
rAERxiUFWPK85s8Ahnfp7CDA1WDyYv4S6r/QzAZE9OVG/6UEj5tHm82TwZBkuSvIIYBOTWj3t06Q
vYx4qBA2AMyFmIILaZGCgoeMD5X0V2J/QHag96t86I28CcakpC5KjGR73vPmWTArH32IfJUZkT6A
WSAjYsYgneLFPRcLMchppC1/gFipuTDXzIO6d4pppCvik97PS5cd2oohJxw+i0boTZsVF+dKOB2R
lNub6NUsjT0SWixqoNeUg6rmUp0b8NvCZSz9W+ZiiMUVxSzuqPv55Rd0+qCkP8VaCNuAS4Z4vsdH
5VlPP7XdCoIj95W2qtl83iv5e5AhdZnNkYw7hcGFPcFDYY2bsqscP2OONMZXFGcfQdB8BvW8ujJC
/0C/wyxPhqLCpIw5UKdAh47vPjl1xKZCKYUInDNpuv0B+vMjOz4ehnasIW6oH/aCHgEJTN4hoVJQ
kHRA/PBSYyZgU1GQ/x3dDjbgiNNRGm3g0027GTYOUOmM0X2enWU8S98H+PI/Ek43z1n5R4fKK+Jl
alPpT93aDJO8fJtOha5VmzJABEb/7OxQI61FZWBoT19QvBJM6bCiYxzTz320kqfi9Nkq/WycrbN1
dUqW9giQcn2fALjPsvUdWBctzSKbfqbVVb9ySeS1uWcYXDDSPxWgIlwKMS4n3Cudvy7MgdtLry8D
URWn5MAwyVhQXfYKPx7F02oaR2yJxUQbJiM4LNJRHtjzbmMP+f8Y06O5PW4Zy2LDBN1/n23FpBTj
QXa/VgyaqgvJneg5NU8iDeDuNheVsRjjwItKqP3Tx3ScFHN6uiS4+wy4W5H6GePKBpB2gMLzPltT
nQu4lPvp2MLZbYbZIdaHt+MH2fnB9J4RtCGpCFDUMI5O5mIYBheGJJILNJFnv1ow/cPOZcTuwUIS
i6vPLSmUFOb+E3IPo6ai3fb+F9aBtfkXPHXxo4LY8ZozgOQZGZpBvQFkAj28nWEaP87ghApQBpGj
N7yw0HMISdqtDzc+uAfmoA75L/rAYBHRzF34iUjo9CHL5wk7smPf3ZPkcG9A8Mv9HnAjtJJxJjQR
1hGSb7ZPQe1370kvd+XLffhPDKv6HagavcIgWyVhNvuO7wcIDbAEGBuOrFWx/YArKpG2lS8l+PQL
r89kLpx5Se98SF4PI31IzCl8yRCJR8NxwwEddiF3aC2PUoD+igh6RlABUSdMccjckCuc5nw4KvCv
65HG/pLMY7YYBl/U/wTk+N3SPmlE89KPG95DIUqWaIyBjmO/5NbLcvo9CKEHVxmVZOoBW/KtmJPD
s/qDZaz8o8rAF39UHpNU0GZc2UynWzUs2323lOi1OKWTAKo0WiaOtKzycm1ecaY9GfZBD/12ntqU
ADHDDmDOIlKrgeLdMSS4Ew2hOgk3bxsZqV+mC4lHGHD2u+9WbvH9PN5fUQHDnLqthWMoGaAjWFRC
mXlR+xTW6Q45/vtmbCVtOSTsV+btEv6J5FVJuzJOZr+sZJTEOLU1sCp/AJJfgo0NtYMBCH4JM1NR
R+W3/wMnNykfALN69rQ2zk0yzmC+Y7VJz4r4Sr5vf7DNcX5h5gX8jQwkx1ur/+WolQeqGTHCZB9/
1kP73keDoGnUZgzcP4I/J1BRKSrO2DOgzXtt2qiCELdopi1RUgotS7V90x9VQwP7LcYVML/AJuQL
hhWniooEsuze6GdLYG/GeVcxOdxg2HMpdjRD7yuceYbAFAOwGu5H6rFNc4TuwYLj/T2W8lE/srsD
iEHb/+z50TynhP4LlG/KcIf9n3ORM706PlfwKNgHdw1KJogT0J3eC3kMPTjdPFYw0bbmqrf4EAEL
psmbkhfKVBVkx5Af8P369dn4++0hG+B6H0kIt7Qzw8gzYjLewqA5iZ6G9mULtcj4U2FW8CVjmS+k
nb1DOcN0U9BwD8kY7p72HCqwOwySzuYpWxXEh48PYQxqTa90xb6YuMUexBGgpae55JKeYV7FB7QV
XPFqK1xemiFCCGi/cV8BhyfvsZ0BGkjrAhJaOdUvCCrywtVGtz/7DHa4sf9eNYPM3yhfM9f4rhFF
yWDIM3kqL9+t01UujHd2ZgObjAviqJq50udPJiGK9mtBRQZxnUxb6xmgcoFOT0nFcQ8lCm1IjZXH
Qdk3W9HkZV69L3f3DZwQbZoeQfb5srXWJ/+RdF5bimpbGH4ixgAkyC0ZBFQU0w1DLUXFgBl8+v2t
3mf36e6qNpSEteb85x9ey4vfRTi/hdKIuJqEViIlOnNsDntLCF4cM9pj+P1GSpArmUXcBkkT4ZSK
+7Y14ZVSKpPGN5IyhLCGwJbMx5yJwx+r95L1W78HoBJD5kko7mRGqiovfy7outnqTilx09E5+ZKJ
fRCE5gllW6p7UtYkQhgj4ia5qj5ieoYUzYZj0qH610ff+XtOs8qlTJr6fYhvdyTmYlqMFYrQW4Fh
HJCGPSa/OStpcPaxbSnMvNpJOWzA9J7+5kpyIlf75LdIK99j1Cwzk0sCvdeoTlUxeg3qtAmP0Qlm
Uh3fd9CmAobBjF4rlk5bH56iX2gyboPF4b0DY2Qkx4BbNIL+QabaOXgzlz/menIdXdhX67Eyx1Qi
uQ1g4WLmKWVcYxWxm2wYDJx6Gz25rKmScMZVhhWJIrqw+jDRlYgP9ki+e2qBQb1jemUtHvR2lHRn
4n4D0o9uagzrQiwIW/gEnLwK+GrGKs3aQT3dz+X5Htb/0lzWE31UccUtqw3MBzp7WC4lTUFe5mqq
jXHTHr0BMb4xa+khEQPf77zytcwIHuCTFcxekkSiWyyyfTGHDUR63HdzKLhMpPDuqQAUlYOrNlwj
wkTZX2PIggiu+vFrhC6Njzq4EYRThsegCcupMjdGFBfHnbG8LXor/qqvHkyTwKoasKrDHJPn4LEx
4cPJoxLilbaEoSrlt1RmxklG+6BlkKvN7rES4rqHbvg61bfynil1gChwT49zEmOw8MkPdA8eo8+w
jHq5Mtam0HC7ZbeUR+c1EPFe3n638lKOgjZvwu4TceXCqm0mnJWUzNUJh70aH1fWXJkfEMc+nIPu
tOwheO1WPpjsY0St+r0GN7ArNk6O4jcsM4AROXcvs3JMffHdnxIjew6spf5Xz5jEg3dCzlywe88u
e6rp+0yf1Os3yP6Q8ROUtzu8D7lomPHDpI7NQSWO9uCaYgWWvdGCPguKIDRFz4Lpprw7/6m470Ic
4sQhmwhkTw8vqQnVvCoEN3FItyiD+Uwo1b+LG85GrOIM3KyJ8Nb/Br3wgHPukcFGPxJe0mbxwQ5x
f1+U1KIwCkB7GBStkSjB4GB+NyHf4F9Ecgfp8vuPW8jHRPmpMznm3j04JRsnJRVt11YImbX4vmfJ
ZNDG3iNYJdr4vYcywTwi0OGMdzNzC0kta+CNNxvup8gMyu1xdF0/1vUUO89UWsF2P68p/ACaF729
uWpz+eVWu/7ys6E4a+c35qkKfOqD/xm0+Chw4sSXLKPNsJd8USf1l+xSlkME77xPUUot9HK02m16
XmW45+2NsNHDqIeCSMYq2/2hDIJCjN/sjTGqKq9+xBj1YsUKNJmYnIy8snuPKHDnizX4ZXJ4RodH
2jfdBugbp+6Ld0ZItGq2VzZjLEF0MQsDF9PyF1cYmwvdCnNq0CqGUrERowHmkO4lheC+S9gP7vll
ZfnvgkrzGFbw3q7D1/AwwdTbfnLMQGEYNhMKAZngMFRCylQX8S9qFspUhCUDULhDLNuoghk1VpOr
8GRakpPumiSTvty7BwhFqmfD7FKOhT/13SsLESNIA0Q2i2BLMNFEm38etf4V/bPgq6ATibhebwMm
Hi6Sf/GjY4roYYoN7eIRnaFtCE5L6/cWVKV4Y8H4D1QPN/ipGDu/+fuV2g97ZrcR1WvWxUpUpnhn
7QWFqYnIsQ++6PAU3gmHJXgyDJXCSy6E+iq0iMMWEwzPIsLiBJsVmSauzpTLVBQnODN35Oh9R2SM
kHg6Ok0tPPMHwmBNiPtfUYlKrAyIMsT/sGZJu7qPoeVbmyPrSZ3u+tHFMb2XgO1R5fN/F9TDAdkM
LF+H7S1oEZjWD+7pDUOx3/yHMy/R3ANU0mQX3tPj+Do8+W+utLO7mY0r92DX+BBb7mUCgBU0AdG5
4WXYDY6+FGmbJj2REiWs7pBLYligYJ0lzzvUNG+okcxuheeqbBeME7F38f7QSaGdfxH+QPVNxyA+
Bc4OOIhg1CI8ACB+QP/gw9C7XPAQZTAjXAN8rhB/9xm8BtcBBy5cCHqMzDmB2Bli+ItLgHDTOPiM
DHm0MOWf0gjzVDCi4OB+abUsfNRKaIs1u7TExqcPOBuPBK+r9OZZtFEANi6MWN6zj9zYwrYBDRU/
DYpcD+U8I1d82/gA9FK8F1iVM10pPs4UovO58+mFRZ+wTRCcB04+XVAFhfuBk8A17eeYAkBYY5ee
IcxmJ3JveTOEAkI3xn3+m54nn02NBUdOf2vmr807QJUgCxFUu+lg7H1nzTuGeE9Vy1LWm/6Gak6l
WG+uCbnycwWi9ZxDQFTlY0STzwZrwFYyEzO5beQVEAgJYfUeBoOxujCqQjqJhALOwJk4bqFJWD6L
2+5dwM+ogx+wNYgeC12JcPk2rgfqDOWvvCaQidoP/XnIPW9Ofst63iKeNOeobHbHFTRrfUNBDpFb
jJlXevLipgGnQCWPt/noGbxGJswNUApIeCYKwz8ZPAHbA0CAJ1RjocJ80Wxx2Q1gj41ZZ9WYWMcf
PV5l3wGytpDo+DCfLd/ic/CL77JAgdtNGU53bOYD9vz8OefPVCIlraPuPkTKUsv1iTS8jS8pHXl/
ZK1ecTMHPKhW7MssOXz3MzjufgO4uvA5R9dQGfeHZ6KoX8Vt9Jq1OHPutS3wQB8WzstRofBx3RgM
zQUbxzgFdYMaGPTRYStBmXJ2+Rzdrp0cOe0fLBzUuGVVEBojhRHYadJf/jjBYzkFBlS9ZgJtioIR
71wgd0OI3R4DMzsPvxmthv+8so6p2PirMzLao+v0vbY2HGU63h8pVKdkQ6tj+t36mB3XzeRWHIan
Bff1UlYD4f23kXcMS+vkUyfHx4zqAqnGqwqAE68vj36VTE6k5gpVS+XT4L37QipSEcPr8GxTpYU1
9p+EfQFKyFWU8Y8pjGE5ZH5LscSQ9/BPUwKlgY5aNV3QJ0wGAUNpt9mrsRH4YHQFTU1AUl5zKrhw
6MXQb4lq14gvDBZaXztG9xoU1wNlAz4DxsX8oSHTT7wpPyJXP7UiMlMM2cuKQd4lguoyP0cUwf9S
GnoTOauHTWBFxhaRXHpZ39Y8A8uQGaBVGRNEO72OtNl18mNyfWG9JuMCKjUMNWVIs+Yhc45/EXzU
3GTJPCNHx90zltMeAxqvnZNi6jewM8kyg5H7W2oBFqiCFEHpE1ZxC/FdAwX5ReepuYAXOzuNABmf
a1jBPeiMLYxZI+UsR82UTFNOG8sPwvngvucnofz5sM/rkMxwKvHu4yPDESTHEsxDKKERcn9yYuEy
p4zVkfz3MRNQEnqCMWquKXAi8lvNY3A5kkefUJ8/hnryzrDhGH4Ck6jefvDeQEBO9OS70wcAs+E7
5UJB7jEox1AxmhGIu7RARIRZAoqOx75mVIQYGiRKpH62Y2OJIuQ87Ed4ZkBl1bddv5AP+ZEIRATs
L+/683RwS1TmQ6bbZMgTbtziPY/zanXx+89Q535+eeRi0iJabW6ZS+2NvMjp2qB3HILupY/Zc9rM
vkuu/9LFuwGyWx+rZucHjwYBb/cdP5pY75IWHweT7iMxYnyfIyVTxpUg+TpNZ2PZQcGoUij0vJMa
vq6xrkaWGiqvkaZOzkBoJ3R65aZeok48wP7SaIKrdSfk6aIndK9Fi91+TvvZohfNZHDAAvIBkxbT
JAtTsESu6NU/fsO8rCQG1enBoAV0roLlg+kwlugM59MneZgIdvYHJgx2f4sOkvlDKYZ9P9JkYXFM
by9H12x+yZve9DQ248fsMr25vx1EjQ/8RYJrYCb9m10+of7BrMEfcHHbo7fGAoOxk0BmwFeQfoNQ
EJkL5MsdB5NaXhuzxx/rubquWUq4WyGFHwd1+OVsLiuAAD4rmC8DlowI5jUDYxIiQdD1qaXY9f5g
2cf5dXuc13OUIdif7QHA+6yMH7fiCBcX1vkNFrHMq+q388FwcsU0LSOSgdPXLfphb2dsmI2+518E
VDC1NgiwagI4n5Ne8diBbbTLbtybVOL7fCo0F9bfB1BHQnb18jGsmSM4RSK7fvBTjtFXHjavEjMY
52oKVOMOXRqaRQIGc6NaFdnAzuXjEAmAPpR+Mv887S56j/ohg9hqqKW8qnsPtbE06AhM0sYX2I0a
JrKkvwCPVxBuJU9/hEq/IB0TEqAguifMkU/wKONL55/Ak1hvuoX53HyxZeNerAIr6A8ZcVa4tTDt
oud4JRdmtvQPWn5aa0NpjOen6T0GR2gNwG1vusfOFVGqeff2SjT+kEMCGB215H+tWKdwTpTMeoDH
eie63YxwWy7WHr40vfPis1H0VEe+tjoodE3qjljQt61y9fAzKkAs1vy06EPLcC/he/XMf8mdJeiw
PP0BW76ztPlrE2nRZRgM0BdzK5IQVGfnqId+ANPpfW/RROkFUd+/QG/WS8pNUR/D9R4rW2tYBlh4
Qsf8n3j7RdryGF5Jo9P92oOlT2Y4UdLRy2fjuTig9E+IctB8gW+5eTfIupCM1B5ibj6VwVRfx+jA
ueE7XkUdTdj2nWvFNzDWxt2GMaoWd17s5dyIwSLl5kgx+F1dK5KlM4DlZsmOsOxxumfQBvnIpCyM
sDbCKCR40Px+hgBNjCr+GA4S6gTpCqY4o+1QGC9zK5ygVC7vY/JRRFccMFYBWWJKxsMlmkwwM3j8
3Movh7tEunvdIeRnPK6qMSMKPAFG791hyA5/WTEcoIUE/4IlLf4i2zWXkN2E1w0zhKcvFda4NEMY
QhIjdgp3gpb3XCtfXG/WTa4tpHHfh9XZiIANqQ471MzQasBSde+iur24MXwtuVFZelfvhtyeEDUq
4Ev8BH6ilKwjeEAalEBSZ50n4BM2IEwdF19McHGjgkKmjA6UT3/l4E1BvET4stD6tg7uX7tPiXkr
TdYLAlpDOVEoBdkMMBgqGICNC+1NL3qemhgMe9YdolJMIP8+686vIm1CCbW+/GlJuRGJm6CPyCMW
+swIucNR06NRLy7DX9EfdASsfla/4vl3Hz0nTfDIeuA8UZv9UuBgAhvw0/K+Llh9/Mqk+BEfBqzc
YZtao1NwQc3d4zuPuBk3ARP0+D41/Hr7HipFN62XUkCwaoYQP4EA1nOeibxQJdTqQm8lzSSn+2O5
YJd7rPsZuCBrDH4PlpBDfSeX6XUdHbsJEn4qZoSZmKU7NSllnKxCRjuHO1dK25cx0OUCgpKDIkmG
Es7lNwFpafs+l3UFebD4Rde/lsoJjsPivOhRtEB8gjY3gl43+hbUepSYz0JOMYPyD8gJjiF+XXkz
UMbnQTdq899Ymv1yPYWl1m2pT/dE2BLUSqYUuKPkqmHf/wTG4Dt5ZY+4d3BIQ/badUUTgHAA0JT5
SSeIryqTBobczFpTbciWBeHhOvvsK93Dqfj89I8cZi71HFoIlBIWzI6bo7G/TONxR6KF4PmwIdYv
SJRrQXCDsStGzuJxsBfItuFiKOGsJMzT+oSPMYcBCaOUpjq3D4Uxb8YQKZoVE/+zSHo+LrojaIrg
ImSQAgBArj9H7nEXvHIe84GhWZAMzbCIl0b1xvicbpyOF4oAUB8iH8Am2AMr02Da5cDYOClRgxrj
6TdKyrTjHhEx/ZE8fmzq8xNklnZWThpPZYv7++QtxBvgIl6WMT8uzf8Ymcqaz9WpNgTABoSB4Dk2
wA6e3telzHiIKPChOfpJtkvEIoI/2KcWscOsyYz1cKHAQZ9Fd/weVctnpI+eg+9Gm1fb719vfRld
pv3wWlxQTUA3Yg0YWCdXQ9WJLnfFBJAan8UFLsOgB5K6KOcGl/oJriqpWA0Lvf0EGEcGNCigyhyn
t2bY1qG2UH7iz3sild4Rdsv2tf+YrrqATJv0QV2YhOAJADuPZYYSo/3feKHz8GrjsnTnlCAQdV4e
wUQ4JLQOnQMLxs9pnberxF9fD96UKQD069cNzqFVeoEwy58bdpAQoGwMhXH+JZnP3/48ePut8+LB
y+QSJfOAx0HW4CW//jFK+NePs52LZ5/trXgNfm0NewQz2m5jQWrVhg+Pz+mK1xRvusQDyeaTRH2+
xAYCIqaw0E6Whk0dwN8UXrwho3mZLXUne9hxQZhrRijKz4tfzrro+xOuUHtCYArto38keCXcH+zx
hG+HmDvXgBmTGvLeyS4g5mUTLSxUu1h/sn+RLFm8zmICAR5OXJzseF1khAoseRu+4FfMQ8VD1p5H
oHrJu/NHxvuTy9JzyDrOoE/42bJy1tmSnYVDPf94/74unALzbx73z2tCBBEs1zxROIDzAiJcWhzs
QFjkL5fFek0v8u9z7PmpSdAY7yfYqgu3/bEUTfbj8I/Y2vBt4+INyW6/F+7Ve6CaiigYEW15duL9
NeAbccczELMLIOb/QyMMP0UQMuNyt4GM6BEjM+FZcBPD/4MGOGA8DSfxA69agCw6GWE5jFk4arHz
70Bd/GLS8JGKGAIM2QQy1uZxtucgTYgWIEOBj4ZPkrPuectDSFB2cY8gnnkxH3q5DLi8HSBDPjVH
pCNlO172nDXVjcPh7uBbJqVtBZnqExPQesu+zb993WzJ9dC3g+zz7+BxnopJzIbrcCr5JHHjaCHv
zNnjjcVHMTCxZwMmrIm87VuEY5UW3lXvVIvbUA2lPavd4WfDpGs673eMLnBGML+Rg8M96Ckeovfr
0X/CymYzB5mCjqxFBuoTHDQXsHlZOlkMe4gc6W5QYj9gCrtHTAe445clDgoKunmvol15iYpUw5/u
HB+gOvNUpBlG9oM12hvd9OEBfuAbZpZ3VB1C1x/CfzL8nnzz6x2/Ygd+1C50ZoNgbjj1m37+A1yA
AIwuFqwP5hf2NwhQ8IRhnTy37puGXhWkwRqKEnNeZLuH9AMJDQmGc84++5d3qzzqari5d9cYgnbz
xXHFsH9KpUsZsoEQAIJxC8DiYlwrhjTf0uK9FgZzyhTtU9z0XGugcw5p4xiy3ZyrzKgEqRkzc3I4
+kL5hPsGGv2TX5P6JOAQIUe6tP87MI5+itPVs58e1NLsyAfFqp0KhB2aYSuOI7J4DfbUVvHeUkhK
l6GhERc+B+3HP+BjO9BxWFq/s9OSRkfoJ4TqEDH6MTcgVwkRjnC7B/3E/QqVEYgbVR2DejjqERh0
E5JRVqHjVF3zGeFDde2Hdyl7kjYkjPk6PB/36hoWF1yn85RMu49TzoDyYCKYG52ytqDka+fAZIyF
buOrX2PX2ZFpdvBNyKyhROdh2clvTINyxdsdp1a0goCTE2ySJijnoLgD9WOsWTxY0giyxBeQGQIb
+AGJQ9yCNcIcQ6vEe2/hQUGX+t8Wqtv/onIvFxpja2wkGIT+3+xBKoKC8KIF4PVmEu4j8FZ6WCOc
3Pfd/VFzvuLEvAyeim/wi7HwzVWx2gUJg6FiJidJ8O45ba1CJOmLxC2kXWaMJ1srYSvhX8hgwQAC
2cwPiYkQ70ua11tAXvuY0L9Cs/JwAGTAD0nnDZOThvDuinkJEM8FEZTT/F1dnZljg10vOAqoOONW
aE4Y9CN7iiieT1vq8BZTFipV8EGflhObgBI2GHhrziHygeUsMb8OJRPAzj228F2Mm8+F0kxeTEhu
GFrBnmiFpZrJTg+hnqi7P4aWyJkQEYyRMgQyzJ4Olx5G5DSQONhSEFKK8RG5JA4hGN4N2V7tcrmC
zl7vuMlFh5MvlUh+grf4ftiTeBMHVKrD9gQJwIy7hTkoSC4vxqWNX2VNwhkFMfqVJ34rHj/5r3S5
aFD1XZG2KB5De67oL8KgOVYYzjPVdrj17+hCnsQrUgCu/0Ex9Ck/ldw3qgEixz8LaYgWJ5WjD0YC
UESh27dYDeAK+K8Fve4FOmnZGgKFHcuBvoOmIfQyhACsPumBiLjW+U6otx6GYDGblDQSdisYY4iK
v9mdmT2ehi9Mz5huVEAuzpfKBb87NEt2OX/jmaYJ/7RXdlxqkiPKshjR1dXwKct4r2aszq9jVjLN
wpjAlbAOqZ1eF1ADvhyToWeTfM5boJLXecDiKNVBDzq17B4aJpKORjVANk5GxiB1AwmKmH2CTgAd
9dx3YkminFP7IQKvZ6KB6rsscV9C6qQ5DOM2Vz+DL472sKpZym0iLrkm7452cb6v8EC4bDV4AMBb
m8sDcVbUvy3PVI5nwLvbdQhd+sp1x+RBjt5wqKdvNQnq5PB1VX50ez6icObPbemTYTPabkcYXm8N
92NLIu33GOjeaAShGMRKcsR/Fyev+WO0e4WSl4MiMS4Q3t6VvauwFY+mdtRnWA9XK8hhigsdrauE
+W5HQDeTD3yVeGhdiCciheWpN2eHXdq/R0LV9PiHAd2FR8R6NWbMlluZHMlDCrPeWE9hoDnl6JKq
ox7tVLOikAVXmfYgQezQaqM/cNngY3ZusjFtID6CSGRo5+zbFDOxKG8c+V8lJWqB/cShEnk4HZv9
vw0X7jv/sf2Kzb9x2H8L8W/kB4gaSxQNFAi1T7m1F1M7h2GR+w0pQfY8hHplfA2EhIJp4mNlcNGw
5nKa6RAvF+dgCEEMWIq08g6Z8wlOeY3w6UA+5TdoBqfZAWGIDsqPQgDNYB8YBl0cUx0UjWk/wn8c
C3E73+5eNsee88PRxA7F23ESdvko2I5QPzPhoeOxeYqT55az0ziyPOzfYTcOJEZ8Md1orq6Kou3t
5mQ6slaYlvthQYW6jokEVZuMwdO0VKhhns9ItYZHdpKjQ51/IYIx07jLSTDfSJr9uPsnqq4ebpMX
a3sVixuDEgmEoGd+7KYjXa5KK9HKu+3DUy9BRTKnRuxyVJGGHHX68AdoWwvB3eXK4hPor/SsjXh4
hfEPZEH2RNZ0iAtEf94nVpm/2ljBKplZUaCe09fJ7XjrcqB1eQlhGGO+mFtQR4duQk0Nz9Q6+GYe
Qh0TobcABJA20Km8+My0PfXgUejALbvn6MOaaAQvMCrCUEe9ZtDHbYq80nJY/jK6SkAOHe3nKbkc
XFkeWWos0Iwq0GOo/kDDlCf8bgWiTIGAAFEF5R5JqGog6b7qqwf3dfV6T/8enexvIu1/lnNf0kJb
U0jBMKMFS+gZdmhmkEldEQvYJwZcp4Cf60WB4Z9xfNTdaqHDyt9flt9J5aJ74UO3ATZjTBQQ0GFC
aoXnyv8Y/gv+/i2ocDXEH/np/ipUPg3TDxAAZTxSkQKlMJi44y1Pz1HSUray5uNIlDb4CTPcANiH
9FhUafPP1owNgCUe4fdnbnlGxBYDIYqntPOqkHv2EQs1dp2ed+ba5Zz8GxupRUlPpMCVNAfKPUBh
hUoLOtUXPyJ4W1iQXcYS2vjwA0n/6ejY1/MzUWdhONo4nz9jfV/VY3iiXFIYE0/aPyT2E4ZI0G1Z
B/oYrrPVU6Y8U/ZO6Ao3FDptIIilaFvYojCNw3pgwNQOjTjsUAZ/Uv58Iw/VBzXemaT/ki0lSQNo
lx8ZbrRgXuqYNQO1fAIYi+a2YTo0VWG1dLs3YW/WzDoOwfy091L5zCwtUMtcqlPzmxxBkcGQJ21O
1WlA4FTchi3+6l970XvXyDkTrOfki7L+tlKbzflS/IydLvGmxaHbwos9/VAJLSx+p2dtHePGYBEv
83H79xgB/PWQ0Z5DjKnrXACYGqbejB7/GdX2+iI/HMARyfxLD/qmZyIb0gLZb2FzdlEZni+RzLmB
m8drgs+a/kV3ftjWpiDTJl4r9A16Ki2Rto4nY0bgbkir2bAsHkVT6YnmkyWP7J9JyKwonLC80hmJ
/4loTzpJ/ie7cSK6Rr4vuiSS60QDxN+TLKZtzPoi6WkpQuv4K/0jv2c0w3SJdMDekgRkb8kXGRFR
MF297F+rzIMSLxH9cfLxkpfHP4knkQ611LbmK/nWCYuZ3mcZIAf5slWT2/IaW7PXSkGAhgL365+4
p1m/1Pisjk2YrY+0d/UqixmB067M2a20X1QiV+/9jq+5OXMAe0p7LWGwDFbJ0smQhM0JdJARAzCL
jt1ih9I0gJ43vS0e2EsxmP/Z9VKevmB6JPeCkamsO2fKzRUuBzvjSzXhNow4CKdsHXVtQvWDj45/
LaNiiJHDXuXCeksgkDhS2p/0tyiftOm7AKaVjr51cxniHYvTEKyN+EvDFN5SeBsxpYI7n1wg5j39
3x4s7Ia8AXgLcRL8oZUSPBet83RLgjuwkRF0Y26JgZYTVBiASnKDg4dThw+NlQaNgot1CPcGe7Ny
WgVl2MZVIQKQKW0JwqkGdUbVCtG3+ZPhTeFnbziX+IbdcO2IxkhISCA4dhdqwvAMxBNh3ouo5yC4
3ljPdtrcOA0UtWib+HULa/qMJwWlbV2j3j04PALg5vR5QOTBfPkAceU87W27jLpZLRSsUVG9pfy6
Htcg3s9MZ0KN0rUUegJjD/cJI/nromPC+Q6++TNv/l4ai4pN0vjdsBXYwanG9gsY2Gcj8Cyg/WfI
jmVQvLBkVM4DXiWTMVzzvjZ7IwD/y3LvV0frkRznWVDVHiH3k1PeWXTo9lBeYCUicDbgPUZfz6PX
Im6Rox/2Z9Meg8KFwmARWgwkF+yXerTkdk3+Ebo8gBwjxsPuvTzTRO3ggaEihT9yc79U2BjfiwlJ
C4ODWlTIIz7MzUqnpbOBOkuFBIuTIeIDkzZmZgcRN8BU/kaxRBUONfM+tmAbI9UTNKuvbwb36JJY
8PGPIx0A7QgvUg+Yc+a4rPAQhmqQelTXwnEE976GWbmDgPADnxJiNc1R62P7pcCFwUD6Fyqs6VpM
yYWhwP0t8DjgeBzqqUrBGkxM8Sfq8rgjs3ugL+W8N8JtcH1eGMVVUHOZQzCbslqURX51DepzLJvC
MZCu68wJWUNZR7JU7v1DDy9LjrZ95T0wb4Qvi79N59JXouHlUI4v4WkJLN1MOQrvtJyVM5bJRhOs
9/YPcvtpwTN+FZcKgnRSDJzDHyYm07enkC4ygDOQnYb4wVB0Z4elueBuZN/uQB8CVQ343NbLwQqu
yuFX0sQpoMXuHYwZqj3WC5WrHIPzx/tuvptHbyB4htj1MdzyAT2+VG+1o6TCfcLEryUF/pR5AknM
NAH9EJDlHDKGOHazc6Ej2QVc0UcgIWouZ2xdtETQSOlNuX7ce6ZM2V1zsmyTjRKSnbNjVMRw6hnc
cpB75FftL3vVKxgPXyLXO/Bl8zP/fQb/uw9AGZ4bKdQaKCXXxeXkPE1i2W0T7OptL013dQZaKhk0
QRaZOIXrhK6bhmhgT4HceAhWDWQOwvBLn2BBgvKbpEBGVQUE/EuV/nMMH8j97I3d8lHkx3eCzIKm
qbqirhImBWxm5c25Q5rRCu415D0/+sydWjR9aIiu/PGAQ1SuecWRLhHjUOiJn1lLL3eHTMyF1mJK
dnOphbircAeJ+ui6Lwld4nOhDs+IouXlIzRzeLgsYgdX2TAxZCD2iFQijhnjofzQ8B+9xCdsXl/O
aUsuTAkJ1mKwx0MQbmAO5gteFVeb+7Sn5EA7/4LdLH8jYphICLAFM+rsstLHjz5+L45wicG0FObf
L4Ka9Ke4MFoxaryNceTzzxNY0gAnGBgp897mOoGCFn+gPn5CIesZHsf34Aflqw9MrIQLOe4H8Kfy
Y46XUGxu+zBlRZLybW0NwR7qNbIz2NfeKbKwIudcCq/2M4kKwtEC37XiugBCCNvhcd6OMGhjAoRr
J0F/D0F7nZd5H+O7VIKsc/MucyXSp7f5Cb8ohjVzeMYoalAhPFJ5gMrAWtZDaXTaVZPvvJ5oYP/a
XG7cH602jTddMpQCoOzVOQ6vqSB9/Ia30Er6hN6O6YQYOfLfTES9un/h3gknFAeArBQNtFsh+Zlc
b/RNkkvfRDsFbuBpPnbt5F18B5KPy4YjJffwlJqRFZW5GZ1SZOBMWKNDcUcP3osYNscPX84Gt1CJ
lGFZPOPe35NUV6EFP6Q629WJwBncwkjF7LMgPZwPdbewYrDNqTUlcj05TOWYJdk94uKjkVh09V+T
z0SZtpPnisWU4ak4a4iv6ExPAjk5ABHQmdJPcSAIXEcVipg6k8ROz6rNFzIpKhvQKTARfuELtjmz
IEyeqKaaoek/CYxpplCfp3hD5cfshde6e1l/9+0CfiRsh6E+uSZl6t68fo6ZV/Hc4PiFXe+GcZuR
X+YtRofLJ9ygzJwaOFC+kdaTl/DApUT46q2VP/3vQUU31af15j4/rbAAQcGxO+/kDWoLencwqIm6
sZbUfW+UZul9eBicwrt/huz4Dg/pb2LSk0wOiTXt/XWo/ubc+zjzKLgB9ldqrlAbVPYLkO3q8Dt2
P9AmWFYk5hxFf6UvPpa4/U9TAoKwYzNySHwLvg/rAgLtvwnjewY7LsVNr4OjhOeVfYLRRY1O8f/d
UeorkCZJ4XprtLFCt/K+UWXQMOJXXcbv9XmEBmJrYEMIDkq89V5NP8sfzHlk555ENnyJsh86f/Ib
3UKMB12s1rbnZIHrWuOo4z5mi/pQZK4DrM66seSfC9Jy3NOQ/RQyTt+FhtxJ6D1sTiuy5SJv7Zw/
IaCq4ImulUv8J6iXArvIW/JrQUY88Q14cpjUtzjThZx3pCbTBylMu6/wHFMYBYFWkuVF9rxfkrBy
WPbgEOrh4++GmEAEosFHzKzFJUcWR17OCrdXykBMi+g17LtF4difmaEy5TIdnVASYSOe92PIMaDC
XyBwX9v34/Poi1/ycQBDfkyfAj23HnxGjyVyfExLsBjEEYsoJNYtuui8napY8RizrjgOaApCrtS0
GZS+tBa+GCiqOpyJAZM/7hMd6sOrkMKzE779xrR3OLm4O0AcX/KuLwiGLGslRkGsjcVvcHMeV/uN
XgcFOYt8LUItgD9BLb+zirqGoivsMoubGjotp/oYG3gfDs7bIy9P2ocNZro9Dt6ZSqzQaXSNPqQN
4/GIqvXiwrsPwEc0nDD6XHgTiTEq0wfGxoDa2Eo0zlVMi13gMnVys+ySEnL6XL6XtfOibqDzh5az
NPPyTybaC30DDKr0whywDN9L/q37k//olh4MAKhcgw8yOPiXyCDgSp2cL1ZhhkMUgMw6AE4E9Pnv
d4BeY3cbtxNYhT2SN4Snn0hexhbaAeVwFwxbWOVBT/wbuwK+ZEUzhKoXaB4pyCkYWHFHkFKNj8Wt
gDpOjhreYPGVHepnlxEVEpbh1PM+xqr/Zk0ozHh5QRZ/E/shyASlvcUkKaQ6CR6trRtCtF4awRGw
YKqsmQ9jlNV6cDKG1VTd/lCDjeWIo8+8J7bGd0x6aCI+s0N+HN2ju//EpP42rUedewa5xO7/j5eo
lvWyWup7dfGafenFZF/YwlhjbXhaM3OZaMPS/47uC2OoRj+a0NPgC63hFB6Xp8p+/nWwZ3I1YWbD
uJyogtE3ecwY2yY9ZKayf81O4ZvvnLI3X51FmAG2XtXotMYM+ODQck0f+XOqwYyikmeetv+sgVF5
ufoPSf+iv3ispRifg6iB7JYxlLrjTWSNK/DCavSZGZj/11MMBabSuMkO/L2Z3ZMac4HpaQ3dC3iZ
K+GYmGkZYsoyuQ7acZVc6B6m3d9lIbW2HBmJPDwmzf5ISS1sidr4sO4FjdeOvz7a+/TJ70J3VUdV
ZEzMFLsjOjuBXvbS60NM2XyAIDhokk9DflvobBeJRnxTNzThJ7Yx3I6UDg63BEBfSh30FXszldKv
DwGwdeZMng2SmMmA1+w5rv2UQjz/lvSH/eEvRpGBZc0lUVD9au78l1XJyy79R0hPBwKkYPlP1ZZj
G18wa8KU6eM8gHIFi2QgOXUqkN8cCJEUyH8wIuJPDyQWp2vWR5ozGjegk3YjdrkVzQakoOO43ZzE
0s2eBwOfdIHNG4YfM3n8xujma7KjNA9UhitZWCsJX9sjVkmP0Z1ODYdhCKKMiI4hrK5MhH+n8LFS
y8Yhb2BhxkSBtjlSgIF9Dy9BP7Ky16A/okUHahbs96rIzQys00Q/cg1Nj+HEfzyd15ai3BaFn8gx
APMtOYhgwHTjKCOCAQkCPv3/bXuc0xW6uqvKgLD3WnPNoPX91KlNtLJGblTmW2/N1GFtcjoWrBKE
dRJMfwKvg4eJq5uVu40lG0DEsV1z8mBJ4XTdFk4cORHQAG5O6nT8Qn+ueiDR/VnqfLR42rfek1of
uvCQRvhVNcZ9rpi0/aHIzsD/aVk4cC/UDu4kA7Or1eDA1+3QZfhkFgR1YAQCjWfsf2dfC39EXAuZ
6QLgjqeM25CNvC1M9s+V/7XH2oPLlMZxQMwCUa3AdWxVfe0GIAfoi4KT6u633vJZeO2PcWWVtMN9
jYsG3SB5jNZ7+nYLvzxcUWfJDuKRyT0cWST1YVNKL2pSeZqjH2lYGOmkKACxNw7LyW3aWoqB9twl
2haBCE21TdI6fOIhP/9znEznBNRNFURyxUUB5Dvu/Q6+owdGFCQaglfNPno9/4Rf5+YRBeQRdyUM
RHFTzrBA3M8eKwgvk1z4MFqNB92fpe8Dd+i5wlHdj1dYM+3IPIK0pITj6X6SHWBI9mM8sUVckryG
vAZo+GXP5Ryk6qbjYGwVq8zLehDGmFAXWH3TtZMKA6OeEilD7oAFzymJZOMzHdm5RQCUNWLaKpsY
3hoMcHQmQKhvPsgWiahnwx6u+14WXHGfrw38Qz+BkL08Q4VG31UIXMKqd0idY9Ya2JlP7MrP/DTn
YI8n/XA0r9cZlDFlbb8WzVutgOy4LNgbM30MoQvJCM5XqJDCchsjH2DrxygcB3J29dl+9p4yTERe
Tc2IxCBBBKqOYUHB6xGm5jN8koPrWlRkVKX6GMl3IVzenrRQ8Pcpb2oPb7peA5dZz2j/79ZoP1Ea
XBZ7QPhDUDETg7yMwhunOegqmFPAm0fNQ+fHLA5KKioSeqQQ82PQY/7jOiZsAGNKHVX0HQpV7d3J
DUPuT11BfujHiwd2/vGkfJKOpgnEiJ//efE0MAIk0Qnwq0/mG+RU2GTxdsNzmvTNzJNQUVDklTaZ
cQqUQQzcakYiXjrHBf0cH3lVR7B/YX4uO6SkQjt4GqnIiNJatpORrnzpw40YI33U8PC4+BaP+FIq
Ovx/JugdaMuNTm7UMNcRBZAVJAnvEa1/N9FzvzENAa5HtJg4ZWtix/6BQStPbnvj1Wp1rknT23qP
GjVn6ixa0g44H7XKyChbt6ntFPdn/b1uMZnBDQpKJbZJIqsPfd7t0j3Jx4yZ6qX4Q/yRnMYbkCvB
vT/jcjpuJh+c0vc68VqA4a9oCMWaSBwkG8DaLLWspDXdJFmPCPln374GYyumqlDQEuXrbA1edN6f
hoeaMxNY2MsrFQO7HWzSWuQBxEcuEqpS0OVm3dYGTbJYMfaTjg/5aUUWEyU+bI5Vu3r98i+YzRKd
Ru2CMgHaO5odgAg82UjQQTs41F+pXcnW/mG1rzBPJth93BLnlbrt3oh7RilD/VCf4mRiri76d95f
dG4cDiR2kM6lsY7tJ4dpIOHfymEyuk/t2zB0F66LuCW+yVdkwjPQJFAuPC2AgsAoEDER4Yn4Dccy
Um0Z9PawUzR4QRqEZIQrbKGl8ZL0YLPImoAvMkPqOk1j5TwGsDTwzUI8pDe13ERC5sDLVHtXEwfy
bTK7MlRmJaFp4mgxPBYUnBdEFvEIBpSO6yTKZvHsu71vbmsJdn2q6jXNbSOcNWMIvyNEAXik4KKh
Dlcjm64aO40RuMVvUs3UY/slDei9vF/V3kSYEZ2UWK2DF5DagbOHZzA8XS/QIy7I+QnL+h6FNwtq
ejkQyBTiVEqCWEN4IV0Gl/oCqb0cCy4C3pl1plWZ9kDWgh0ndHnm0jeRFM+RYeBFF/eQiJ6HI4xl
JZxiWW2u+MuoIFkxVwKDl492Z6E73muWUw2iA50cPRv3FZ8g3LOJsYS0KpQTkDJQME5fSbBzVRxt
uNeCyaiov8VNfSqVS19Ds/Qk6qrWBrg5OtiEWYnI13NQANauAg79MsjX0m/mLeiHfZ0HGr/M/V+J
E62MozvuLsB7tDffDSpctb/oeLe9lq7lUwqCtb2tu1tY+lE3FFLIt4dsBeNpKA4AopEyVQ6j9dhN
doND+fPDBL8oUibmRJJouHYOpgkWH/h7wO9E3FWrD3ZSRk/Ix9Zj0EPC4nD0jOmyvCHAQ324W8JY
bjB9rPmxGkA2ZHUCPEkizsESkGBH4u5eNl57vRq4+3La/djyy+zKZpXhZarfWOuhv33nvb2urMsq
qMZm8dNIMLJk9gReyTj7vnsEzPSi5+4563nZrDxnAAu2YraTV1g5EOxXaZg6wvgwX40277AKR145
+/jtOsapW4KnH15RH56SUzF9hgRnHvvHzoJO+Wecx6HFnmfTXpgfCHQRjvxrCvXmyJL0RfTcCbAg
wii96/Sm8lYOa/zzmuC9ihFCXcDMK7pnXC8qt8DYAfpKJ3jMcywhvqTAqsNDLmjjiLy64COHq89q
Ph2E5TqNPsI15uXTd2Ka/V2KAoLEXjTrtxnS5tnV7SLnx0fdjRd7sOPBFo9eD9Fyb9uf19tatGg5
xVFzqHBM+TitkU3GgCU9F5G91QU+u4edIJ3igDVgiwf1X5aTzrH4+5BDWU6+8Ocbp8/Xt3mC7ukG
qYkZoI92gYKjb1ypFK+WVYdtIM+l7T6knpIPdPBAldVstBrh1ZNDx/9dfimcsSM7T3vB4BkrRiwM
pqNJYY6cG83zYyI5o+VgKRinmV2HvWX3i9CjOELgyC4x18uCrylm2qDlc7G9RrBao/jS3b2wIIHb
3p+1xzs4wZxUE+psj+b6ds4PCS46Y6M8DLbXc3omP5budNscOtM0avjGzSq9KwBjz4GywUpl4VvL
dWDfPSWATHvJ/goiCFbK5r7qLeg4cprTsD9nhpsf6o/B5rPv4U6F768GAYlxzR3U89Q5x+sh5WgB
fKuYzBhp6QFqHjsmSTy4BBkT4xVATagmmxgHzQp5EqSmSR1ma2rNl4gzpTMgEKF3qrfvDT2nsmH/
4nUi5SDieNwZrp5uE9myIJY9qJrRnwBskZjIIrN8hfs1TAkDj6lpMoUaA0XmHesZ3Km9wed7G/RY
v2A5A7SjbcGcBckamw4VAJ3nlcwmr7mZhB2yyRLih3tK5vZSMYjDDAd+3z8/HO4Ki58u0C8YtSbE
u1jqUN7tDiJVnGVaA88kQV5E0yPRUc0lZupLIsiJ9kaBlzv09hpCcJWeBYl2Q6z9h48Bidd7v2Va
FOCWnRcG2tJ6qHMdIQ1MW3gCmq8QfAAmD573753SlI2lJpXzRGxUvBwu+gEOErvrX/E3ct+r5CTw
Ba8917t6nocSFH4hjAVcGcL4drEpuiGQQqz4UUTUDfUhyoVdHBLdAykAngvDy8OXKvo2Kz1EHN05
nD6uNFRrHDReciq9RAhzStbqUyri0H6pb/yo+Gn4XaAOaG4BdENlSzMI2U+2bzteZVgC73O+eJ87
h3panqB5MZ/5YAEk4kWp9V4rv2KWjFPBRmaIg9sV9wmOuZV27BTf03PTm4mBy9948ZMicAFbNHhP
BwKfglk4eWjtrqYDde8c/fccdfHb7SDsAf4qplySqDvzJdGvyqWYmsSuuDdqR3RDyaaafoJ400bJ
JttS0fZWHUiyXZVCkXeOmFDvvjFuyBfM5rp4FUK5AOv8S9eF94xgpUDEroIRPA1VZh8RfDC29RuD
/gPF/OfcpJgPip0HOgyN2GFvUFQHOasyXGZPBrGWt4N54b3W8bk4AGYDo+LVjCNnHzAVBBIX+3O8
q/d6SdmotzBTaEqjxFVsSnkY+WJfOmBms+0I09DkzLaVnZ/iL35hcIAH11t/GWKeC8CopTJJPPcb
CfQe525IsEGxHk+GIfXFINGulDjMfUZaZzmY9wUXRs3P74AIoEM/vOPIjHnIuTelYig8ePliAgMW
TNIvR5PX7UBppszTNSVU4eIdhH8grhc+pSV4Hq9T/3A3FZCslksfj/irlg6FnVYZ3rfEsTC+Y4/g
VWSN5f1xbqMei4owOyvpojG+R1iPaHt0odeBwCpyfTHl4usJ5EdxGlCwRSxInBScc8/Fy+e8S89s
Gmzme5F/ziLFHgRdMfsICuXLjY8IvLdcoyCdzwVOJQQg9rY9cuwxSGVsx3mLrUdyVCIuo2yJ3BgT
Z8qcJbxN4c1/P469whfRAIyyi13tjw+jM80vGrSu/bWSaYrO9DrP2UMhgZD3NPD6AON7eVZ+w2Hm
5+Zg3pmIniCSQ3nLQVTm7RzCgUNACyESMxTSGJhFb4vhknedwY25YWmDZY5x82VCHq+cc2d2UPZF
JD5sDomWgJ0adVeglN3dOFKWDF5bctuYG5NgFkIw1HYNnsFT4ah3dePMeHrQA2bK4vYypQRNlsuS
TjdBWwsZ9mu/b3anb9M89yfCv6Bk0AEFhu6P14l+hZnLr7WoZj+iMM0DXQkGHukO02xvEDzYCMLh
qr/6/smrN70pvlegsK0YkycgjQboEQGP7GYkuu3D/JCvz8mBmKjdDZkOoE8rpD1DtGNYQvq5AVI2
jJpWp4bA5C732m0tYHlUPtoZ6AOK6Uv2gHNZt9h9SiYkMaUiZpjAt2zjbMl9wk0oMDFckYxXYsQw
Alu9T7oKYMmBkgL7GrxnKY7XKfZvOAtNlVbLiApnBoJ3Vz0mJu+D8+IAIFuD6AupV0ltOaBjHTST
Oy0+AeGVl4ESkFqDZx17iD0+sCr1XuZd79r512TuXLHUX/pjlcWp9tvNdc+oV1UYk55gdoyhQPDa
DoTxFmtjCqnnyHVHiQqP9cWUFBk9/h/dA5RgSFMvAUNg5vaCrcacmmGDWm6uF4bruEzQu7BxEMQI
4Mwjn1XL+zzHXiyffWZdhEhTolyXOEVrhLRMbqvvYrDLjmNGggkVvsDdtTFmBACUK4aL1z8qxM4i
XdH0UYF/NuQA89XqyUgyWe4Ut1ihIxf7E7NKjpx7d27TeJlOUbhDxkDBjVwZZgw9JQ0C1SN7NUAM
zGe668t+V26yDXfaDdp5P6S9mzzWtAOIP1D2Oekao4Np4t8CDLCWr0Pi3/GkYq0KR1OMOm3i7I1+
GFtP1GjKnHkX08oag2qM9enginWP0Q0WHYvnWfQCvuJ1nLFNDOIwVDAEE5Fz+ylzHwyrxuGvh9Bq
d7jIJ/kGvyQOgD0M2gyJfalzUD+M6Q+PtXRIdledV53K/9dKvjFvg6bH3IYylSMBQIdGafuy+w5b
AIS9eFetEUP9ltVa2Mt0tgA81yOOycgRm3OxSMivfS2UNQbMEXG8iLKG2EHFs3xWzj/T1hmuqkXP
QyEX9jz87GEac5WNRVKeX6yLtTJkVgtFIz3Ip5cnb9MDHR77SX1Q0C+tv9H+gG5t+5nGNsK067b5
ey9h/pvZnDe3jJj+zVB01Ov3ouQ+qwW7CLtbeaYz6R2ejSoTT7eTxP/RPKV4cxBujVbytqGjuqJe
pdZvtOeuSxrEDgMkxSije6TMu+ycDEwYCjEqAeH5208722/tPPSGyyqA9ki3jHZ9B+t6yAz13HEV
Ns8NarTX4kVyyR/j68d2LFJJarz6LJ5WSctdrRWfsCGN7TJgsWMfQP2GSQyFTwd316eFQpyGuL+Q
tIQ02SinaR8b0qXRsfjFr6udduDbg29UGHAABdZ0i+r+zN2KIiwTi3HjsCXc0JaozdhsIzoSYGuc
GUCTyZ9uuOM+A9/cwD9B70/upuQzS6ujj4fBBiOAj5Y6bIDG1Srt3KO4HjkjIr+KiDnmmT1mly+k
SDgbNA4T523ufJzYbBBG1+F3KlGPw4f6IesU2Tw/NsbeebQiewCK2rKYF9MEChjY7PIKat76b4tM
G2xt4GVjvAMrhoegOPvJcEpLEqJ8YdHY3Wb5ooryRddmVAU8Sug29xwOVjceR1cf/MnLNvoEA+3j
BGMPvhCBQMJTo5pJq/pPWnU2cTjcvHEFfM/f87FXcSgEG5Rdly04XkCsFGs6Foliif/KyAoEswuO
Eut8x/6yB9d4ojIEyNBO4xu0qEpztIKzHlY+RpjeY4YTLeFnjIM9UBSGe7Cdp6KhEfAXU0sXPzUd
afKOUSJEkq6ebPqTcpHhS/fyuwesK6JRYhCe/cb65wV2zuPiMTKwZ27hCxEFuPC6ijIsmwKCaLIA
nHb3Qu7T2VD7QSdj6QaVw9UYV+S+CnC4n33uWkyvivo7GrhdUr5S/2bfXNw1cPZCHxMvlPBKX8a8
uMsYHEdVAmy4eKhKMNf8VTjSGUC6mnc9bFh4PGwMjzP8sidFGPbwJD1kRsaBwnJFR+wBs3XwsdFQ
NF9iGYSAY1SD8hkDCJ24VmDnrHbXJT/PsPCaeo/WyjK9iKChxC61DhUPdzBcD8ndJJjc5Q4xL6Rc
oESnMsLEhilpQ0qRRnMuH2DuYf7HYFbyk21nU0CnPaXz8QbaJE4dkhaM6WV2/g77J0ljFON/YMv4
Ah/f8f9j1QxEjxS81aCjHnYH/+DTNT13outhvP/Rh+rmpW5whGuNjWiKfHOo+sB+mu9v+LZoq8bq
Blc5g+/tfL4Sv8iv+j5GZEZliN+usDHaz75mvPRrgx/Z/W7D158ON8+tcBc0nqruP9SdvuHmAZby
yQApP+NWbotvfU1fF7cu3iRN13WSALgPMwhMn7fANE3nf5+d5cvHqP1M7+RBakwVM17c3hFkxdpP
FiCx1hdvsKj2FVwCZkmpycvXLg9ENiivM/wbrh0cJ/4KxHMMEgVyBgGqd0nCfAkNMT/hGAvThhHY
yyUlQB2PhBrtFsVH3G4+a1JIdpSi3Wm8zm3s7RiTw0euovczoKprT/CdHpyZYiSvjkTF39EffVzu
GXndgIYQ6LIn4BAzG9mJd583BkNOt+++wucUlodXLeN5Z4ZKDgE1jVyU2C99v64Xsf0hA71/qRTs
/J0xFM+nhUK/gwKOwoxKAJsaCgCDqiVZKQGMSHmWsQq8f9IgssQ9qSGBGIMQCkYEZOyJI3GC907t
lhWRIfF9yjAYjknXTZmjPac9Tn1zxylXr2qWZJxwJhROXjGn+ua/QJnfGqYVDWUJMA40TuWMRxMD
whFbIG4zJP4ZA2S9XyfrzaW98UBGhsE78VAgpkNm6nvU7V1YLS2WYeAB/bF3lOco0YkUjtqTmNUK
Q17gZ3PUsophbgUtE54AaNyOWrUWwR49yEFcaTAtlg/8QbHAOqd41wwRJWq9Gcq+KaZqW+yEmfuM
nKv/nRbHLiaDU9AXeorhWoo6B8hvjE1g1hWiHb+3whn2KYXXOfxJgHVkBuBIspPfiAgyEsnMCx2F
1Ks037KDyKiw67cGCnpn9NZqJTZbZFbWauI+p8PL3rtt5JfGVhyV7M4dLXthiqCBhlOKDNCRXQAU
hoyeqvVr207GwFa/THpgIWWT/bWT7Kt2Wbx31CNUS1SdVwoZ/u8ob+iOv0t2D/qO6jw+yPmOouQs
eRgYHpBLrGlb0VhCZcD6E7pNZuQU7kTKDsMPczAyiDyImiRoTukz2YTBSCmbRlMsQu0MkSjOt95d
PNi+g6AzQAP3l5yWwQGk0yBtDOIegnFN5J3h39foYssToAp7jk0wNtfxkAKTV41MMwAVPsTbc/Lv
b2FGJGOK0vGGk5Em2lwyS+A3ityPxMeOPSLfkLehPpiLpENcQfkeTrMQqoE+rbFNLMEGhAwrN84d
dWAJBIgVXKVl0xgeJtptjayTgMm9gU75jnvf1WxtEYRCHIb2xPMhitwc+gGVryps4jKttIR8iCOP
fBh3AAiX3I4aRa16qtSZd1qtPBov7qeHR1/FyVUZrFjBEK82mVxuHNssrCNJN3kZrdVaXXzFuqeu
86bYjC14b7bgylWklFzNG5SmlvCjJDOpzqQ1EIQFwt1y5DNLslMzNUv0z8RcBXVAPXdn4AlCsCWp
ApMAopwu8VdDa/uK9a6AqFTl2MD/n75BSX4NXQbyHHvAHs0Z0fF4C5TxXud+vOuERLVQ+NkMQCNG
I9Ih9yn29vN8JkdPF7TkixyfZQOXS4q3BcEJsxEY9/3cp7UFtwv5pSx6H/KIf3Gz+CpN4wkewcI7
dbzs7dp54TYydR9eb+kfkDbv+126yjejKNf387cZuxjizOhpoi+0doyR2c/LiTKrVkyhb8KzeiUH
LCLgTPDWKAK7wcNL1x1emosAiwscPHGMm5fLevcJY0buLDurvke04wHQ4sF6X1hM4q7IfA1W7+eC
ThhjtH80oKH9wASuno9WzaklYrs50d3JODcCdv7G0wNt+dQrq9qVAdUIzrSV1SXRsmu3Z26h8rvU
Q4lZRBgD6vQdqqCdFlwRAUwiOnpx9jdsxIMVrtbsI0PvwT3igGkolKQYLZs4uzKmR/itHwogTUAM
XQQOYyOoC39FBhMY33R/Pyp+5TuRATz5Lp97uI0iFoVzlApiHrLUhFqM6guI8QGwSG0GTw0+uzY0
6Vl5izVCStjKyEEUBrv2FRYZ1h9OsxS3dvUEhCp+fsDPkdPOlnfXcaXiX9SdfE88Kuod3vAaZiPf
fHGyxQxS7yzoPsUF/pyI2U5h8EI2Ju79hJRWuMaKvVyUGmwd+FC2BhbDIppC/OdQTagOxA+Ib4vF
QlgSiouqML6mODhEUnGPEBHsvVX8XW3BARYWmSKaWTxukdX5wO29dyZGQrBUgKMpkD/Bw3i5sLxe
Lts3B/9hMyPXq93Q6/Mm/i1+U7gmNvqO1l8UUJRGfZPx5pI8CD66+KlS9E/wSXHSOcjCa4r1neZL
xu9tRaDH1Ybrgqno1SbKESPjZjlYiddQ5rnw2BiG8ZxfTG2S8DF9sC6Kp8SZLf5q9NtcfIZaMW8N
wqh3V3snHpB4WAM+avywxE3hS4hz6a50duIufvznQw9DPKTbKgnAZu3XEcU6YacEz/PhLOfzMJxs
0faQWqNSyOpRlGAiRHrP3b4TW1NO+1pfY+lz3Uw1EPsg2MGNnLev258NMM8YzobYXFuChSM8JIQ7
hLDpgLDiYISB+UbfEn4Z1yWUR95CdI/45p9Tq1HPId/aSsT0TonC+WNdjYApf0tpqz8RdWLvB9EG
wO//N/zvvklKU89HfFigks6XSyc4sMdwNV1VntAcJykDo9SOvVptgPURYKu3KeegIIeKWlSUwOir
EXFDo7SpcwVP8/CABMMVzBtdgfUWUJ1sV0JZLuhJXQ/y8CdF9oy99Vr4e4ojylxswe8RDkEFQRXx
7zJCgcDt7wDqduJaIvoGFzM4m1Bd/731Vr3fj8RaUIh3SgNNPHDLOh/XYXhXJ2Ghb9cUHrvXRng1
ixbwazGXh2HWF1YIzby37KwUB82wozjYthtDDFrRQaLmfeAWStgGXwGbYNSKLa+eQksvcOams6XR
4vkVmB/IXOrig+en174wH60t2i+zsyZ9l+9WwpWK1o0MHnEzLBv4DsLleaBOTS0y9miDPx61RMnM
bQibVvSrAEPOeeDAIBWCYDhcfHbE6wJdgPEVrF8+Gp4wHqp4mIrWTvwtfviKGLmBpUaJztt+cibM
r28cETGvj8fKpPrhZYfooK3FGYse2L6Qz4XYl7OTfy3cCAsUhGZjH66d+DHhwrIWvwRVj18s9B6K
WnE/EJHvpiD+42ygivWry4v8puFB/aTuGMKzyPxbagASLGGWGhyKaL/KYqvDtPCFZWVeuAI3N8Ew
SAJqQub56V9+qhpkTfny8cckCLo16kuI+8WlmnfWjx3eAS0lMEHq6HGGDFmBlfHRPrKXJVQQiOqJ
jG+N8dvHNpXRLB6KZ7gm8E4QGl76GKhhuFWBIqrZkTFtwCQX532gQSi6Eqh/YlWQy2SDomwP1zyJ
4HnTj0EBFzFw+N7ipt7R8Zm5mVD0E5wWtK6zGk6oVVCP2IS8ar3pvwHCv1qKjFWVxlYwnzBhEQXP
jam+0EYjVKHuImBNeOmKD1FoAWmGrbXCCj+CGu2I/7odaJC1Uw3gQ00lFATUjUafeOoSyRPrDAZT
az7BXIJXRRJbx5K3hKGRTF3YSAosUdhh7+7ZAH+4KvMB1x2ptpGaD/LAMXfCUfmLIifTFpnGWXDT
Fx2qIALHLOYKmJeItukd4k82ILpLfJBgqJXz6/F7rvCxPVMnJ9xaYojPgjx4M5+MTATwSIVF+00V
Xnoi/zpdAPrhB3hbXM0rGdtQUrSTADL3xoAiOI6gzwvG7nu9N+7WWL9cTagP7o1jRQwtzw5PDSpS
WjF7pJFxDzD65ChQzoLR2h27cpPJ4xI7CeVz4jAmBF6GjYGIi6WLM5EOTzRwGrPGPvN82UopggMC
CMgvQk2Sx3oLWeciTfuMcwhZ73j7Vu8GZApsX99DU9K1Z0Y3geLQXTxWgxkzsPkXAUqEfqJ7AvWG
4/DGfhMHGWkexzZejvuXU+6icaNdN/cGf3tbxh8R/RSkaIZdqNKYPO76OH/WZos/H0aglDWncqxN
X6WNcerHkkn9+1iMDd7Z9o1RQAuDJnGvC2wY1TWzcridLGzB4BhDj+8Jg5gBOFHq9gm/5CJFw/HW
GR7L7AtwjN/CII7Pg7GK6wFmUi9+ZmwlhSnEasTjjO7aHeoa3PlQRHKjoITzyVOZkukFdyOS/744
v4LpFDq6T7klQsiTxg5lb0kiHLJ99N4ybt0jbYsnosRToGFgLJ2bY8r9XMWiDd0nFCT4v++NFDzo
3mFbydqIS4y4sdq878hNO3xWPBMFOej8k2JGDSKrPQ69+ZvTmkXEfCNi6JClmEOofOGhTQRAd3G7
IK+cfAPRlNA2cMpwhby92Ic6RagwlzcvX4igTCDmc84161KrogviwhKXldDmJJyBJDqRcTiaYmUC
U/rac7DjaTCkiYBvY5KLxLiKdYs1Q8KpBm03Q0j4rf0Aldu+b8mMjQbanvkvUznYi4sq6Pe4UABz
P9MmWnTPCrjICa4ThxIbN4UOgn6XKRQgbSvUqim2azOYETmCNygBiwJ6AjpqDM54EX6jIwZIt0mx
6c4UdmMqzxkEgP3x+Tc6gktIFIkvdXDcUzwy5aY2vvBaAJJUuHBjLwbjgbOor66TP75QjrzaN9rw
kdaT9St8NmYNfUTR+nB3v6BeRESgOKMFpIQneT9A9K5sEVgnu4Pj7SSvXqcr7dzy69eneIgHXLFg
WVBwCtCvR54yJzw2fU5C7JRiF4vxql5AZ5vHHtltoHALxg0HuqOKOQKutecmghSWue2yCsoZXElS
N3triGQliNBIjdkDgS+JnfNwdzLL6bevA+qzhi1QFQ61Dkk78OCf8zQcWrVJnGE4tsC8568112gx
FFQmOnOub8gE6KcoAVlfd/s12uXXdrhKT5VThNdNvWgZdhMhxNgkQAS9aNhyZcZpBBCLwUV5vvus
a1lPrZk3MqoGPLbozNolGNJXM0ab2Ma70X9atJel9cYNlzUTM/XY5SzUxFr9OLAvQaYie4yR/2C3
j64XJtDpgdF/Vuox5BOscNGaniAH7nF/hAd4wp6RXZ6tH+0rkHiI08MVRiR4UqL30eT+zkW4XE3E
ksH2QRznQ6f3o36kQVCMronSjTkRRCGYyh/wpnwyXDBOwCGTh6XRDbKnqSO0jrWK3tHmDfsOG/Hj
rFZ1zdNsT+SF0pp7tu5tAA79DcChbopPu9/f4iuffz9U/tY3bNQ+2KKubzxP92YCatRP+kxnd0Lx
Nvt97Yl/r/iGeJ/xpuOCpnO3vJ9sG3xS423GPdsn7lb8oTjlx7ghj+sXIozt+d5LDeiRzBG7LKol
awUyyizDEbAoD4HHKR4PAOjvC33zUH//5/HY9M1K18U7DxFb9xOf+XrlgYpyd/z872/+4h///vDL
/KD4Wvw6N29y09w84Cp3wyd+S8CvgK/iePyOg7hffk/8g6PG3yZHUHyT3xdf6uJGBEILDrzZPB1u
AohWHMwVT2jj6dTj5BzwlMWDmuneiofq6ZU6Mjhyq0qlBNFPnvfHqTleFuvKG4b76WjO7Mx9RpD/
TEWH32GgcPSpaTyqBFchJ+a7yfR6dgOawRGdGQB0P4MbhdkDGxXT66E+DBO/vx07w8bCAnkcjkO4
GuImnxpsZFRzkghP5QLgApW4HmHsZX5MyHSPSw74J9GYO6hRppIhSViBQY8kGB3sGj2PGFMQmAyw
CATGerpvM3MzF1sQQ6Z9ydwOMu2hVUy+mlDCdNDO1GgKar2kkRJ6BnwQ/lJTgT+ODYRppxQuL7Px
P9YDloJVCJdJhQWodSqHICdT0lkPuEZrvdAhfJA7MNJLvEeovTvTPXOpD449FgApI7mWnS+3IvzH
Au8EIZJ6ijB0xLJckX94aDlQZuhEGC1SlnCBE0/R0RFsWl31xP7Ak/ugb4Zib0j6iFLqzprVcWW/
dt5hO4HyCmqrtfrLwZzRaIwPRo0kwKqNUZHOLKHSeMDA61q9xdcKofsyJm9qavKSgRp2c9qdY9Sx
Ypt5qd06L45BGpTR7VfcxW69Hk3bg7QmhGX2nGGEONHG2kDNeXic+gkHifgk7PWw0qSD+Ss4QopX
hI8JD2g5op7Hyoen6teBNOmuuqsijD2sn0p44gijgL5XgsqHZB5Ygczkiheor73X74Pg+Hes5x8l
R35RNgnDI+owsqkzSGrHJ8RCAnCd3hb7N8zHxFCKsf5aiFYE1P+KBk4Pu6seTsqjWC+W+R+t7BHO
m9MzyVXVJJa0HntJbXeca/AEuuyHHQFRTiUEeSROH8cxDM7hAnBkEMkL2HkwrCEK8ePsNk9LYbyM
IxYmKRS/yBE4G4WzZTgChnzoHauaSMLE+zlHj8JJI6+e03pyDTMeR77qIHKpdOU4CFoCqR+TL3wM
PIOnTBxInsNtcxTsg3w1CJJV9veeDGeDoN9y2AeO4Nc8XJLq8cK80Yz2Ft3ddya4jthXRZjKuLcd
TZKIO9xvR0slTA7PtbKVtl2onnevMhsEMTSp+E6OCCwkNT7qzq8UAXdvqDEJs7vTvY7Nnp7CGnzw
/zkI0+K+QpaDMV3jsqfnX5s5yWOyX4wW14nQbn1wWkbZ1Z/dsMVVJpKHd6/dNSSvOIzDN/m96GRr
D9JBo95ZNRI4OxKcgI+g7POuILQ+vi8Ir7sBMVzIk0W6dGnGk5f9ggqLotiUZvLi4b2Bh9mX0KXQ
sXgpr3uCK5q5n1I8YRgVQ5vRngBixKLvGP0/gqf199Eqs+VsxqTXQA7ivBfppo8gBRmGefeziIph
wU48i5my38ncIJ1k9mHng+MRUIDYsfeZ1gHWsHC3kL9BvLZrWMQsPC+06BAP2KsBfAQ9Xpr3WChB
8P3bgihQjRrHvaFvkq2+BTcE9OBJ/NMNHRcETqy9G4z0O2vJZ0IlFIryPIF9NEPUttgvsGYbIFsb
7qg23aEF1qqTgwGcgH9WIAVcuy6pxZcr68Iqg3pKXrtezlsnDd+T/IJ1H8VaTkmGaYQ/EPETg0VC
3p/WdcGagYtmMuOqt5Nus+l9DsiE7yxKFPN7lg3ZwGpAU2gxAZl3BO2m6ujQRPmM+qYbff3nFAFn
dvdepGiYbgew13nphTdctod2Wfq0cow+KKI6iNIGmjZEx8oAAwqGWGq+f98VCkizWeUg4QghiMld
Dq2GC+ojxqOb3q67hIROFSeigntrmht6XAdyik+OHr3mjd25Nx1P3muQ7X/v4x4JxeQRaZDA4dcx
iQ1i9879Upcx/fMH5hvV2HPOkIbSs4dL5Qu2m36tkPPgyOcyIYYcMASkAiifduYivrJvjF0aVYNz
AKtX/IH+mlU255mkqDtEVqsrsULg933isFCsdhHvQ9pixggqzf2Cx52rgNqvuxos1kivgPPJKEGb
jwvSXsV7gwzMHtkfiMKN8g+TkyHQ8dWkbXvguAbmejUbVj14b5Aq6LpImiFckWOOgApCwa7TaC32
ziOCgtU9kqY79t4mVsXKhsOKDTZ6/lQSHNCxpL+5igc6uYl1MYcK1Yu1BjlebDxIgJV83tNyLkws
Rlr3+D3eyLHA4XSsPjFyoQwaw8qxsM2SQx5Yre3/3lC4nyQOYyxhvnLvHZtjjDwbitKamXSps0gw
h4nVD6KpkXlFLEIsyo+rP7x5Ga6oKGeuKgkWda4VrHcKFkvwwVXucjTAjdFET45EC6pU74QgT8Ll
MxNuOLj8lLmljCZdlqhK7yvG4x5KXFBPbO3RqN0GenzV+3iz7/H3MDp0D7hKAO2XplSa/dj6kPr9
MmT4hleT+LKKXbvQJY4vM8PWU27+7jHyJOMqBy3fQsW8qoheiP38PuHz4KuJ4Oin8VwmMYfgYX4f
NL6tjgRqdGFGgK0/812aBZrhsZOOyHqCPIM7JwIq/CbgCLOdDQlKSsHRRg8tr0m4GWP/cV9jN1S8
V/vy0O2uuLkvmX55OkkYgDBQub1lY1TOidoisnnMq/eSkN14nb1/+4UwS8yOSjcZE8Hj/kfUmS2n
ynVr+IqoUnpOpRPse+MJpSYBsQMVBa5+PyPr2/VXVpPGKMJkzjHH26k0s+zoTGImHQx1VqpQEeOK
kcFhl0u9je7qTCuXPFdjDpJk0+IlrsOtLZftfaJfFuVraBObKsdjbs/qLOtMebJ7uTZbPBNH5n3a
UZed8vgolzeIeQUaWI47Hb3KkWQ34xu9P4OmFk7Tc7BnapNRh3KDSF0EPiVAvZ1gPjmvsG4o1ma+
UYu1DZWMSaNlFezQINBI1HAWrb1qrmFFeOs6192K3HooSFuOqgFbbFCZEw3q4niKsqzVfbKe8RLV
w1sa3h7w1EIkVMpCYaK4SrrzRUG5x74b5ZHylf9g64CVQiG3RO70EO+pKLs5ZIy7qh7WBzR4tC0y
+gIoHwOe/XMO5YBJ+iVG7fjT0OPhVRw7hH3Ol7rtntFclLQOf5HxtEOoOpB0uhLA5ixgv025EmMC
5XL3SmyPdQDCJnpnBJMNklszh/tnbIl9IrsI4iX5d9akmGZfDJfXEnBjaGxUAmiEB56gzuXN4nSC
jSpT4gdt6TW+LKzBcwaAOdIm1lGP07HWT2KYWjNQYeQc5Qrnos8PpBUB3fFC2TyCghhQqbnTNcOL
DLohnJU5nnArIKYFSkymscMZShbI6i6NSfmtfrgQU6aB1RVQ5gYaqc/BU0Or/4aYOIKbOED+h0oP
urFxwMYDH0lfOT6CfAfXL8hxBNFByO6Qzktie60DwKuHnVUfiYlH/s0U6eoo3VkIIMZPpukj74RR
DXcVpSHhWr/wF8o5pkV67b1Nv6Rl9enjQafkGPN6leExlVaQS6a3d5ilYY5vFjaHtm+i0tU8ldrJ
cTssZPt7d5IB81OaodcOGFUK6gGoDTAOyA5jDmSCQ50H63hDjoNZuyU+y6WfQreDIEpxlBA2F3Qx
fRay7fPsq4bXHnBEqKF+EmGAKnmtEev1xq4KMkjAv5eO91ADQo1wlOVIaf4JdCYIiAKESL0i9mDB
eyKYJQFgdOXxr8GDqYCgBUUL2IDE+pBQT2BLDFf8QKQUf7/IOPgHdOJkoPf09yinquMki7GKuGjk
0LYugeAMqkAOV9heEr1xA7Rq8UmpcGwiM5SJCMlos9Dx3M08hInOUf3VMJ36FZYNRSnNePo29HCx
agNFO7nlmvepbRE4iT0GP+QP9wiZUNk3n6q/3CjZEqPLhocif+KPHl/3Fr4IHopQZZLiCp3McGaj
AsQMA/cGFdHyad4FRTyNO3Einko6TiT6zFoAI5NyzcxJtgRlMB1ppKVXynQPmZWjufXC/EFMp4Md
lgRkZQ+/M6pogf6leuyQyqOkZ2U3p2mBaSYBkD4OGDTUWQ8uu7dAlp+4EgDTlbQ/k5sN+i3MvHRO
qPiWtymiUjbZAoCaTO5gWQxRMAh4WxOypeSgsb5aczMSuiVXVvhWdviBYsVsTL6JxPDVFL2V34kh
cUSVD/HgMbxFPPF9LYQtmpQQef9wxpSzsIOg/4eVIbPmxMB32t73z/XHB38UGNcMb8i71Zj8SrqF
4Le4dNGKQasVFcMMSG68bVx2aMIbhvFz3l+Ed9fwCSeKR2AiY88+vwLm4hY2ewDJIZ8Kb8PTHo8g
lnAmKBrglyFiaYIJ49IXmgatgm4E8+XuC6FDo98p7nW41PRwAgYD3g4EV6ZxsX2D0wrIB5IDUgqk
A5stcwMsnHCgmWM/C8z0AxAU9YIoCoLMnQST0W4HFQ0PFyBCuTlInuPEybPBe4hli6Bfpduuh0+4
Sh4DIoGWBgWBvsZaDg/XNtz3hFtCq2UgHiHymZDeRjuUeH5Ac0RwlDQAFABA6S1++/2+x6Wg7OPl
ZEjS6t/SNhkK48VZ0A2SZgzTEJvPsA2g2AVecNhB0DPdYLLjOBsuu+omYU0fzIxradvI1dwyqCHa
EWvLuWAWC+jIgCHwhcUBbxn3NM34zOKyiPlU5Y9gVPEyQsh5DXfQAHevJQahfaHsTEbB4QDarLuj
1tvhRg5ftB0msSDNHX+i9OAmlMLi6uAM0IN8B+I6ZgDC4GAUypN+/NEteq47LsfhTNpAwxvxpIho
qkDyBa/vAWH8yCh58xUNI6J4zdDESoAecIhvEm+Lk/Fv7FKx9V6BnHYexzATPFe4gihOWNjku4xz
btdJg3w/HQtDAGoqHzd6HTghzIT2I2/amdwifrsOGjdlhg7x4+LGuUUt3yDmyOB52mBrz1SOoqYb
aIecPxAOnptDgezYuBzUeS9aMBnKp3G+lBlHKEzFsBjWwYiL+Y+69HG5g/8YkCNFBtVOjprrJO8v
WwoRSIhBcpRtgK0LEUfwVCFCyfMKdeg25BnKv+KWpuR2tN3JTf7HyNzKABVHmhAV2ui0JgcGi0Xy
jPg+TWlGFzeekCwoTegjoR/Wu7QT5eVhf/77+MfThIjGPXyTCyCHyCCQxhBuCNBB5bOAu0nup2Ai
4jholn8UUuKMQxlkxbDB7wVre1bRe7U/SVMT0AtkCxyKG4a/Ly8ZoRUBBBMITO7gB9+XZi2qF/6X
xq1U8RXTlJwLJgJYIihDCK+T/lTCXU5c99889Y9dotEurWGg3OOLh0/s+B/HA20nMCGGPvBEhKUC
isORAMKxgUaPi3GPWJHJrYppPc+owmDhw6eOI3vi309g7s4MNLNSKfzjstCa4fXlsdim+PjVcWT0
yv5APYf3Kc+WwGw1cUHBPtcXJB6zbP7SHyKUU6Jd/1Fb5DQK5YdigrMEoMqHnAt5x/ITNkh/Pxe1
TkK3hS2CJ5EnZ36HEXKU8clZkjPFkNDo3cnZlXcF+5hXwZ0ZMglLASO6+juzch7lPf87vx+OVX6D
7zJInv6/MyHn4sWawhmHZtThuYVez/LEV6zYnIU6kmBR4cK8F3Kmn/JdSDryMx4zlTP174y3HD/O
VxAHKEXh3vBOeDwFa3/X8LQyXcllBOzmAwNOEkAk9kOhXfvvAyCLA+ySfi3sA6EwQGTAAfDEy8tp
k3tTbhaGFCxAcmd5CRpBIF88Xf0fL+iPEcTncm/J95hCjR4pI4QG8XJ/ow8elYwPqUn+UlEBFXlo
OpYLD5LAqyT8K69HyNLfxABlWe5LWUbl7HO9Z3JuTR0kD60CmePyDixPH0NK5TOGuw8ACiT9+EFI
TytZ3MaJAqAF9AfGB4K6Q3R1MVbjEslTyjHI6wlB6t+LPPgJpHDfmnDp+R6Dj7PHCcccjTcmCzOX
4O87nOp/Z0zO2T8aiJiYgYLBUSn/3qosIP/e8D++igx/k7/C/DYC+zf7ZkF+BLefR4rOoxxwrrf8
DMZHyqz/Ab3HY3KchRYZpTZD8iVHwKCD98KH09eYIHXqP2QX/I8BAZ/LDV9zk3K6uTFk8MoyjaCD
36ba41G4yuCvksgg9bnJ+A2YoZyXnGHPszGwoU5wPmUqkP85g3zIVCJeGTKtyKDmFTxxqb//3Xg1
tjtY1XMe5NjkLFx5n5TOvAtIH3iF4r9+oOyVb785WJkrMkpdHsIbkoMveTijmoMWe3wcSN0TvVbp
gb75CUXuSH4mb5H/kVTL28DZi8VTOuutJwuleFLKHc/9AR9PPpN//z1OvoLuNZRT9d9jOC1yWf+R
Y/+tYMpE7kw5ZW9PmdCKGMqNo0xkIPz7yxr6b6zIdMvazo+I+5Z/GS8yZchHOrZnMobkZhC/PRnl
jYsRDRPXvxeSzxhb/z1eikx5VlMqnf99/Huh/31tj8wZl4VZWi4mpgMcpXzOID7KnP3/j3xzFmRW
k8EnnEEZcIRwcilkaOLS+d+cIf/Tauc78Cv7cLEZCvKcGPfwXDLvyaD79z+HTd0ns5XMhf9eSX4q
q82/r2So/b09fvff2/y3AvzdanwvGUlgvTw7JQaVAfUBgdzybJi+8xNIO3+aMVQbE5lsZPC+htnF
9XMbZ41ISabt1U+c0Y0dt7O39fmNu5kV1sGezhkBTuiEjqGWbF2Q6w6CHggymguWrRK7atEGCggY
xW5a32qx9isEYrNfjFu0/UDe4Nkwu/ljXHzLISYPbw9f/eADrcN2zXzI/HToIPnyIuX359umKXf0
NYgKR/W7QxW8YMdd4zxPD7ecZ4un7gNoGB94DI+Td44ehXs/wXSmlQrC7CITP2QQBmMMP4IH1CL6
w0FmxCYBOjDYnLsfO+7O9OJw/GOTUk5rIMrjLTiLgH5Y5fTW8Vrxxr5OEaVNT7n/xLr1YHqa45m3
AOFn7qmnUBW4n6oNepHjNdNbHyNVE61AouJVnAAVPOYYtdFML1g9z2FFsnM1KVdwCBDW/vMmS10Y
eRVZPVkMc/ey7r6Ar8xJ6QxRcGRHdS93HRtDVBkz8sND64Bf7Q3k3fAI/+ngxshmAsnYfUzi+S/O
65YTVrWHoKOz15JIGyL4ePZo0KG5t5kFClFYXXB37OLcmzKISRMCO9wSbxazU6576IPwV9AtXHL8
E7aFYc6dvyqGROJOz/N2+9i2kwzC1y9GG+3ipYQtPL6v/E1TRZ/ZWGvRIvW+in1yfC6v0+e33Sfs
tZWwCZgxBIbarC8qsnD3sb6+eyaeeBYdKwmZoxv8ibp7W7qvL5JXkDwcsQS8zStYCOaBPnTnAKhu
fHUNTqhnRM6ymaebZvb60qY2s6kWcmY7xxddD4j3QbX9HO/HB23SowM9/sgwRJtSAgk60CKPEpOq
b2hwo2JNsZtZ2Zt2dD0iIug3B0QK5UH5ag73yX1R/FAIUr7gHAzGbXRyomUWFYzKRapCqOebgFpE
GwqKVUM07dzAbNtpCTEuqGr2BwUFdD/DzindmGfYEg0dC42Qg69sqIbdhUagt8lOExpXUUfv1DVp
fEnIxtAhkJKcKiT1Q7lA9IYeqn+vZ496/b5jaDR4I1CGmAOpkz4EWBKE2GKem5MbVqLF/GVE+WcK
+3eTnvoWHurgn5hKEHygeG3HexdR1Ya0fKuwgLDzCYxBVnoQim9fBdpBe42UsGmhjaazs4teXrMR
kwWPJCiRPkjPHP3w4yv7asYtEKSUh85A2lGfuBiqe/3HnHZnd3RpslO7RWBUQ1R76N2CXJ3Tuu/S
49EIqvFeE5O6/7Pq/GCzqauBYcV3a5paU/MT2Zc6eklWaJAoOI6EOj4gWh/rjFyPzvnxwkQM8UtH
CovXaecdocE+62OyEB7QBPOpRWSjMaqMqfruV2n/SvPCuMdqd1ApfYlfwm4j/S4w6tX6LxtW6c0r
LiNNixyYC9TU3UGOeKo4EIdsQ+TQsSsqF12U21ZQ57NzfkiC5jJ/50AEF1/9dpJhHdtpTgww++uM
WCRAhVCFEDO4d0L1s4NeaVpif6QtsC0vkWFjnBTRSCVYIwv18IU3SR5jZT5c10N68jjfX/e0aLIh
moovTG+iS2fwwvkGBenr62W4SmBMoZtYaXzlfOD6CYcFP855uVHwR4P7hIsDJUUZAh50SFj7SicK
2Qwq3XAQJxyLFnBm+EF3ao5uw+faWug7BDE/p3ufwBIDBBm+y9tvP5A2feguXRp/tdt59fCTeA7U
8DF8xs7S+AI26uqe9md3BTtBJfNX9/j1M6JpfYJZMOLjm/vWvSs7CaVva1F6CpDoKEPjSL4SCOAX
EAVaEWhBz4hmPQxy9/FK3Bu2Efe3+7yLdfrppQMLuF1AP7psn06o0MPifVBPWL7weGBqwlWAz0QT
lOrrNVNhnrWNa3w7wOKtCJStdXf8WTYGVN1D9f1gg7GWGM+Vs5ZFoohK+ojtrEmCS+HyIIuuC9xF
yJVAMrFCKwEB22fSHekI1IT+9FiltsinaY5fIKVdRh8IH+XgM/vM9FE96bCxfgWkUi3rr24BX+Ei
wvLOzEn9C1nlGFVpaWhtaRlWSNCMb0uJ32n4sPt6Ms4fy+Z5vBLBRHx8Ps/SA5kC9PLxElH/EuAQ
gCAZgYxGXwHGMsqHWvOwQ8BY7vGKUG9VWLDoswbFoYEDQBHZeCSiHqN/p8AaTNTQxjzUupNJ5b5m
r91pUfrFlAnAxqNiexpcaEB26IPjn3WFL9zQ3XWVh39tyH4DifFKKCmYKGJa3ARIzz54dkDAP2GM
9+yDBPv3r1crcXkJBUDRw2E1JYbWWhM+OudrE4YdRjiAN985AnKu8Difn77fkPJLtzO8QLYC7yH0
hzRSBAIgRMywDppsNz15VWQ/oy5y0jdVQ0AVAnevdCISsQjQIG6VFHSiZcV6tUHuBpE/DT6qd3/5
3Y+nAW20fSV0rh7pGd0WARy+g0TX+KmrxB8sRrl7EaTBA/y91R4AIofAn3ZtDjC7fn/lK1IPqT8y
R1iDzkj9BpC4bKB/0qg1iTDomWnIKpYcG1IVrd8OdB8q7dLFQ+K9BrA1rp5hBKaczV4y+QRm8Bjb
W949HUyYgexQmwUFVU336UhYlkpVlYbwCQvcD49YHQUNGUlCVGyQRa71AJvbABsuj2iH11r75Vda
kPNOgHOsBw8EMJPPJ86qO/t4byzesAJlpRxCduzAFO11sKQCND153CXcIjqmqu5pa62fE4OFTKqE
XnYZGIQL1n3+vU9UupU0LvGjP5NE4hrIFiYpaZzPYTk0Ys0lJsgtwgt0I+SIbj1Eq8xuFPJp9IF7
9w6hfJDjsFIJeErwgRybr/HrsVNvfZi+6mvaNYe356QsQoxulO7work5SfYGPSkCBcq9To8LUAbo
DN8A28O2Gexw+6G6RyjJxoHXtQGiXPAk3H0QR2qDougTQ/P+VsGeyKZDU71VKTEQHePcf8gm1uaJ
sNY4NE34giVNcmu6aI2JZY7O2aKoBle6Ztz7yvLaLhMD44iBjsHwfXF6rRMaAYwKpw3yk397egon
vRvVbOvTgQIA8ZwZ8LftflMN31V8I1Eh8+9a/HAOxRn8ytq+kxVpe8UzavVfE4W2aQRJNywhZEX2
ud9ijNsZmZ+Vcd7Zn1XdmabJ+OWsqmSRNRvjFTeQwDEAqkJ6+noMTsqfz2/xxMk/IrwiSXzFDi2r
r77mtBa0rfrxIF/zB6SNf+m+Y4bBA5EjTRzg48wFIJROI33uynZ1BDXLjCyTKxzbiDNX9h3jqNir
82uYG/OnOnPwwIaHle5Vc/tRl+f74PEiQwVNAHu7z6ByYASt7i9G26xuyOoIStwZ/as5KJ1xiuSv
nQCiKvnuee6r3dhJ9w/UTWThGEEFbJcPNXtVNruUnLjkvcKDpAJT05MNQGmbxBc8DHBuvQ9O7eSZ
4tzez9nB3cdZveg4i3c2rylvHXUoqS/1oM7m5zdeKcTPJ/7DjkpQV6pnwiQchNST5Dks6O4lMbaR
CmqZJL6qy9dzy9vjp61KtaZZ0Vtdg++TJGMjTwA5sPpZNjfJhcQyPN+p19/GGRckchWj9Pbz0v0r
RyM2fHMdbLZTHtO2QbQLqPWKHX1upfNPMwFh5tgu9YJVpJxl1qF8Hu7on8+LOt0n58VJnd274fsV
n9+rDikahY1mdczhp3id3AYXe5W+V+mfO6iRYoIVZ3Z0KUcOSypvpZi1+rG6TzMNSjC/bVir23Nb
neP3kzzJ4/N5KJ7bU7G+OmMO5450gYyWFrm0syjfq/q0MrvLtDNqurPMmF9pUCPBa6NP9wtb1gdN
8m7Mneg8Y16RM9fV593Pxiyxd3zSn9JcldPqTHL4+sXIVIbPdnS5T97tlDP7UtepM34344wHFMvi
9pWfVqfnoW6nHE96/aWKgsWwMm2wNQ6cKcf44GEOiYMvVRwLqKuYy3T+Vm8YBY1gn2gJNCqjOigY
8KWXo61TgpMRvJuA0S82Nuyq8Iw3vQf94XPAOlY8PPviqQUWHfRudGYngImmd0MMAqINf/7qkygi
/A8uuuVqaP0w8AIla/sdUEWHuSfIoPJ3CcEMCjpgmvsyDxrPjbLq6YvEgUbZOdherH5BQ+zK8As7
epCcIj6pm3FJqwoD+4vX1LubpM3gjU48Letq77Q+0UYiewKX6rb/AaK5ht2U45Gn4V+NTi7z4d8f
5sbbkBd4Pfo3O3w8ePihePT5k7b9TPtW7kuenTfBnw71fj7kX24Z1RiUOiWu4rB5fkEY5UDY4uQP
ti7a1bvD94EuoJ8inCcqOh6okWkVPoIPC9hp01R7o5ip3aWdL07c7IUcMYfwvPzm6o+mYzObVTCM
3lQaJpCvg5mPgkii6xogik+JiKO0uuMHe+v+WGbC+A4N7D6TE+QXpPhXliSrLL03v5UTdvTsQmpK
qRC4PrcEoW3bf3w2XRjUtQ9fp9X8jzPNT2zUuDZH5TTMyfXpDhd1M1VPmztTohldLRaPAGIDRrAp
GxVx7NsIZYca/Pr9ZLnJ2My2IzuP4dYAN2jTEqLKWdKGSLYQg7jchzYHdt6nCxqIVEb0RlxpOqcO
rGoiGkc3V2HNE9kSNPQ/chySi4FexBDJadRjSfYQTzbaHu8xaURH0EJMUEkCfcytwkUSQOnJacqw
PAwfswwK0QjJCttgdDX6+nkKpDR/9OwVZX/Fs9EFXdCVuIJF7eFvYROr4cUG43bNA7WvE2JkFkpB
SueO2sNSqR0qY7C06/4x5LY5QepEcUPgD85wLylmHu5jd5qomC1M8ANVvu+/YGIpDgRmz9pihHf5
xusVUr8ihQQub9PG6kE1EyIZx4NvqLEu2O4CWe90FA+zDz8mvAjzdmR79x5rY6tK8Ox9X2PG1+09
vupv64sE1MdPPsUeMyKKFSTtYKyg/zs9rGl8FfpvA+YHUvmjIBcdXk9BZ1nibNc3fhI4/6eFPrrP
G3YzhEJT7i4eq2L9ntGAsLcsxHQExi8KWygzzre1dY6nX7TnmMUpi6qvb+zD+VjvTl/aSqEPu7us
kjkPW94nDQ4/oufNhp/18xeYI2CMhM6Svfvd5+3Qvd7jA+fSKOk7h9eSNsviOVasXjkSgH9d4jVu
TT6/ZE7Rg6mZycTQFfZSB3yLDWcq8oufm97LfwxvRhIauSZmeB3QfmF4UMWxpiKiQeanLC7DG9y9
ab0qRtoCk/JWTuZpz5XOv/RVNpUWzQDZSx6zMSl5Cm5ajheCxvftmM8Q4TO5ceLXdIRoCDQj56iH
La4fS9uvBtzC1K1xwgWbPyf3b1roOegoXSwUUzjIHh5/ir71BV9Jzu9d0ne1Q7NK+zhs81bYVCZk
ZfVwomN7+fWmkCGfzuM5rD/3Yk3uvusgn9IuoL6I1FnSuNkXKVrW230Tb0idXHrGQkePxpvojk5V
D78xE8MKrtzdQFl3/y0nnYfbbpmz8ZliE9RKcF5rkkbSu5MTtGYIv4AvFtBGQDzDqk+t3gwz1oIe
twCOwSl8pqW6aXfpxOZUHOhq7Bsy3JUIN10NXllPiW8zJYcNXs+5k1hx6lXzdrWflzgOMbRR8y3a
Nbq9+WszZZNx9i7x6Wj3Xms2Dbf4Tc9k2ZmxWevitCseZq9I7BwjTtp1fJ6/2RfgVBHzAG2jKlR+
YhJfDB/DrTpTWDv/TjvMWBJ1RlrlqmsD70TCgbFubn6VSb60N2zQPzdI7c3w9MXqSOjN/fcJNrK6
oqmfGXFneZVlyDom6NqPOGjQ7rIx4jJcLNlhoyxYYCErUY+c4tfGetLtYE43FieYNKceRuUyWVPA
HuxaDPOZyftdQFn2RJE+IWyOJo7p5pMKlGBewCEoxXBIBzZZ4RfU+X52PdyjGq8k7gMPspuX/GKY
yNKc/UBBVgY2bQS0OD19DFIGVtYGGkwzaoZg9emtaV0gUzAigblEvPAcyK6C6EpkMheg8CSkEfSn
tsWPFxpFMsLgOUAhFOzuTMSk6NDnhcwKdEJKd1+dtr2tAIisemBIXX6H1gdC+euoe8Arcdse0z2Q
YqzPi7CJP319gG0MLaZDuriMnKg5PNBwvgTdngNjefVID7BfRqVBOivQGTFUk08M7wBEyDV6oHUm
C4K5gWbt5xDGx5gt9oarxezc440/vB2egX4nHNx9VBeoGk4wKhRv1QTN5PgMhkgJ8LUs+yY7J1oU
i07cDnFA4RwJJFD+SlsfgD3+xOboEp0Bjp/jmrAKoMCocRfoQSaoC3zKeJj3aiiCVRwrZvQLvSvC
9kAfQOoe/dN9ltiAmnPbz+jgCk/jET1n+SSJiqCNtAF03kHmvQcaxoX0rbd4Tg3aPtpct+zrsRUo
B9FRn0HozqHOe0BIYCORQQ2Kcx4upT1Yf6JQHnQJmp+fRz8/d7jbmML02VUjYO6C+7GqzmEI4hbR
RgIO/TMA03g9LYA2VUPWoNRE5Ep/dvDCS6Ad0VF4hejG0CM2SE2ziJ70Q0YFsMucZjULyrcumgwk
KCsUB4d0cj2ocQHkBLNlaI6wWwxuowp+0HnOJgha6nmOejwidMK9Y6GDF5eXTag/3BT/ZTpg4XFD
ugYiAwXDSgo7AIMf9r8MOW2Qol4nW+U4133dN/raxgpMt9qJbwEeGgOMQWCRZRNgIXgInIoBOZbg
ceSLIB4HjKCZEABV4thjBOnMjLgx58oY6/oR1OrTz5vOGBjSe6BGbGbxYwN78E97Uux9qkAyUpxx
t/838iAZlf6uQgQD0Yo6pIpPa0zkreGdeMWwHNBn5MgenjmmF08uNaHCaOEUUslSzKfxrgO1vbKy
kVQRUhlwdcgvnEZy+KAneG4wXyjuaZSOTqE1LwbtHHh8fNmCjn6bEKusfuqbUzWCPwcLD5sObsH3
YKou6sGrnww73zgsUZr2mu9iIGZHeNP1SX7gswdGAJ2FM0L3M0B5F0PpR0PxRldRbhF54NDk13iv
EHZ0AFfDVRuq6Nl7ExaZRN0k1Ne1stKgobEIiLnVU5bMZy9vBmZjeu+GNgqs2V97lUFU27Hz+/h0
r4sxczI1L6RV9qdK6jfvfa4N8UGmiM1fMYuvdp9gbW8bg1Px7ShBCtpQHotyZqD5NtlwKBh/UDY9
yR1kCFJO0UfjjnuMzhOJ4S7wimwGt0+fiZd+vk1aQp/ZD4hg0yz5ymbe5Lpzh4EcwLRlx3rCYSZg
10tOUC6JACbJroSl9hFdjZFtdNk89WhP3qmg2cwfrW0DTe66xq6oke1PMz7pwDzcDJ2ZAhKNFrpB
mmvofnkfEG9BfjDLs4lRCL4KN1CBHm0vDa7D3U8GDpMLFBM8QOBJX/rtdzLuzCgy6V5ffmpDAiBL
2qy1q5x97QxB1INzTlcZmjIiSV7LImH81nM2FpyggZil0ZodYm27qlFoY9yMaTPQH5q0mLUPsiYo
Xr+zqkakQnhY6ATncYW5hxG8wGzx/flKyZIC9PWzHzQOCDnv7Lg9hMUjzNf8N0J7rOXwRcC4lrVj
NnuFgqMTbe8fEc7AokfuRUGOJB70WRBrAttI1XuOaU8NMB4guJPaiNC9KUl+faEEf2AZZlNav1Ex
NtEptQgZHmH9gw3C133P7Edimzl6oonvLBGY+saP9nXeF0t9pI9O884K00RS5h3YjyzzgnOehnpk
YASLM/ablCr2jJhjUvB9NrD0uxiDhG9J25pjV+Zr2yzSd2xjgBsommgvX1FWp+jeDK23zsIEcta7
f/mx8M3DGbu/dbAVfJNBZkQPirT57bvcYdu7zr7yJSRNom8X7DOqp2sBGnDqR9fgOgQHTOUmliz7
3nXiEDbjTPGA6luUP7N65EwbplpEEH4+HJl7lPtfA3alweVbnJ4wB/CeEfBqXLFu6DN6cbjbAG6M
n3Bk5pRv+j75LaZ4/t1HOR6Sn5Ea3aNLHxdhYuHYNpAvEuJlJMs7IBolFhbuPvXhddCgK++QcwSa
cVleoucvpQr1JDYVhUcR9Vy/h1AJES4eH5g14zi4yaPyF4fRSIsgBW0JBJo1fhKT+z5F4TsyD2Yf
DIEQNZs+ZhWf9/UWwrTdO88nT7J+TgM6hOw9lA0ecafZM1Q2FZR07NonFdwzzAxoisW4K9K+fgDo
g3ilsJHdUpdc3lp1PxV+ThDZc0Tef07i+KiCicDf/QYX+LAYpm4ChQLyx4JaLiEkWNCCDzCM2cPB
7UKdWvrAcDUV3k6fs/fpGmw0/RtWWmxmJr99la3F5kNQJm60URVXsT2CDseV4GYRYhOg+J8XCief
1JZNNcOu3PZ5de2b81bTzROuDlhnfvZmbgfyCAZHMFVr0EDQ4dJVwN93DWTI1WlV7XMAfksUJfD3
m1SMs8GitCOuVFwU4CZ2dVDHCYJnC80GhpqQTvDHp7KkaFU+4uJdURpckaOV82pW/URM2ecfQLUk
97sHlg8aJ6SyQ2zR6XeIvy+h0RqNena6n6C8B3dEsXXoOOTpMrkgGRAbvQc8gU6ocfG03jNxuRvS
TfL7wFl5QLkOmsReGp2OuifVy0rIeieXRqYZi6QSVigIhvv2wDz2gs5JVCPT2XNyWqDj/hxMxDtu
gS/0ltL8/tP51SyWBJpM4uF1MnvmAc1cxknaI5+jHJwDgT1/1RUEBEL3cKkZW5Anfy6qn3UodKLJ
BKz26vZ+lsgpmYsI4VwTeF6xL2awbUHdT5SlP1TSLzbt3LWWmPgRFKQ5wqzn1NOKZW/b0qa1WIe8
0oZ186TCsX0Q0zN2TgwilhCrp3RkTYRXUf+CUaTua68GnUgb48KtkPyIcoGIgQvdFuhNFeEfrpN4
GW4nQN7fN3V80YA8h9e/0KOSxmaEamL0frNH6PMvFucvGNgfZSr9LdqWgURbZEt9dmetua8dLChd
uqEkETXhdY0CKXv02eyZtX8ZKv3r+u7zUAzahpch37savRyKzSvUO/s07yfO4Ga4T4xj37McaLFz
miQYRECJgfqLv6UGgYtWturr5JZja29XuFw9V6DElE8KLkZVeJtgbQVt/Ro7qKfnEt1I2QYV50v/
Lde4+StDZtLuV+I+4+7x9oZTUZ097Mo9+0s7oIHooxN8xUTzXpfg29kW74j1Z3dq2OwkxPg83Av+
8iA2RwLHQLJmcMGzKfKkLmGRNCIqIhPFlh1zRnSVuJWjUenQU5JB8RypPyglCHxOBy+QrkvU2X/W
jHT2ex+UFt93xkifC8DsQzNwpoZ0rCCtmdT53WW9QdjWbsAmWu/Kd9itfsqfNwvYwVK9xxL5ge11
WgjDODjuO+f4um5ojNAvZPlAmjI8l6G5YgpzFvc+CtFiKw9oYty4kvjOFi4GVpfIYLxvk6k5hZxD
nmCfrRzeKITTs21Y2/FrqFEnILu5k7NWi388b5+LTczemtnduHlpVLH/cZ0jmw76rpN28T6e5upe
O/lcB6Of7pDSWgGY2xaT12yCIAsUPkOvwWaAu8YYk2XKfmHJHvuAMG18WiURf5cWwfHmJA1R0vTr
vu45qGPvwJyO2GQQPohHynN5wZviEp4XeE94UHGME9bz/QvUIFThw5Qo8XZeRl3mWQK40DpFRmzw
RcneB+cKzPVLP8viMzv23QdTHrpcqmf81nCZlvp2qKrU92fdtVP/k+HPLuYc5TEBcmQZoBKjpAJb
vvpnHkceGijsfW2+UI16zt5B+4Py2ujZWPZQn6ye9OGQUCyVfUnxc4sbxhW0gmWXTQzzJTZs3MsP
VydKCqNiMjcgMhOrQnVYhzcyWYmTe/s3isl3cP5B/nY/+2lcb94wlWHXwlzE9oi9cOJpdmCn4myc
oGVGyGv3Cuy0almwCIZGiYT2z9KjCobxKJ905JmopyusY0giJRMF22pupbL35MRjloSB4KrdvA6v
TXGwVvXMXpwiZ9+d20tt9AY7ElZXegmg3BjsSOilfusqeYMP5KsUOSbY4/VLM3s65DDav6pHNxmq
V9bp249+/psjH2VPcDk0OGUylpkNv9+cBdU9M0vjcgymjIgISHqihW/qbviFXW/FhTD82zqNdASV
h9vBJFCSzEsCOF/jevxZdMC4eu9iAIYryK7i3w2/6UwJz41BYl/UttwoUPXPS6UdnTHmuONowK6n
rPo31D2b6otrVdG7EqdYGwmhVOg9ruOmePQqtlT0iT9e2gR3m9T34AIPIfM6mmuKVY5fEXj5+rV2
XSBLYq9S7zKo50YL9cplEeA6n2AJjZS1XkWk8eLKdvGO2VifGDvG0IlWNe0vGobkheAZSX3Zs3bN
BHQDj6F89niN0zzMX9PHnYQy1NPsnjhtlNZdK0hzz6z88Ayjk/5kFcBVub77pzwsErCJfaMubHXc
NeIKZwDUZEXvyPJhwFSDFgOhDAu15NuZVXhqfXr1jG9QYL0H5he/ziKTd31Oi63Se8RctXcemtwY
QbYuwQd602p7IuSTry3v4RfM+WujcF84RoSGZEhyJX6ztaSEuiU8jTrM0J7hLEgKzrzZn/2mdi0t
IiVu/Bhkr9+w6K3iX+uDzAx7p5/3iD3K6Uta/vOCGNK7N6fhgJHbM3j5Rirp1vY3h6h+pSMMb8Ub
x2PfHnaIaMK9JXiOM0l7yVkAvkvXcqFQBDwZux5u8vz/iDqv7dSxbgk/EWMAIt4qS+QcbhjkDJII
Qjz9+Qrv/k/L0N42JkhrzViz6mbnm20QCjvOP2y7XLf98Dw8NYyxUnxypQ8jcyrSJ0vqy40raiQE
AM8tPKatehOQDiSdD+j6qc1FW/WoiKQm9Y3RZebXmMVi1jl2aiKtf/eIu/fT4zStoXBNd6Hx7u3h
4djwZoBJHGf18NqtZ8hyAozbnWDQwZ8THkHGCI88ud3RTFHnvPQdyI9f1GcpHUIfNfzuKutsWkhg
QWYKVB+je5uU7JKbDgoOK52Z9dPySXAIPRWCqs9RPsi6IH6prQOUgR+YNrNdC56sXRRz/QJsBedg
HTmoIFH3gS3ehTECP4dkU35aGxQH5dYJ2VdqEY2bn01xIfa+VQoWwX7+mUQNNIDHudanh5qTk1tm
Xfa4jWpHM2vdWxWAkm/niP4sib/DB2zvh3vDKlN4IGDtL4YgVPguP0ONowrSErkEaOEcIrIKyXSL
tV4C1Bw8KDaTFHm12T7tLWzZD5zJXkXU6sl6Nur9S9lLwIQD1Tx5QMfiePSC8o1VcCYg7xLePeDT
mxRWgaY9o9kBvY0PKiWu4TMAfRnghcLC5P6jJs+8ZMKmShpEVkD00azcpWvQhnfoow24l8BxQP3V
ZuA0TFMz0mQjktONNA3e1bCS+vH2UAQ/5sO9WJ48vDfqgOQmJ7cMHh4OjDAS8zv83VDh4ytWRNxn
58RwRdHJf7DdAd/H8w9yDwcTVm8CAx4GmG6U5w23IZ5CRvsdxBbdKMpBwKMsJvBp73by8ENivQbY
8svLBNVg3bETDC4+u0VxulK6N1YMgfu5VdyuuiXn2KtTy478fJDaMFT4if/07x5iCbCKcI2gPCk7
kQ9/I+qyL7dKUyG8Q9BwnxZntdkNnVhqVcT5B3wC+kGMUl7n+B1OdMrEPZgxidmU4fNzuJYU9CFt
iOe4mxIBBB1xBlOYZLXrq29QXYES+JiV5WEK7/+BDgU96UZC1Mp0Lf8Ah0NpsOSIARZprNaNk9dL
CF5sXvu8/azeK9qOoGypm8nFVs38BmNcg1XsBYDILBqWKMsp01OdZ1R7UO4iFELloNyFzoSIAi36
RhRWl0CITv33EjdCCZdp6q9Xi6dpxGsn/CWlZNKqDxp5PXge5hAKx0VL9cZYqCfaUTRDMKVbcsLP
srDNAnXJjual/2y/23cymNQU1IelbWYw1fhx9zyrTSvNQz9OgNMU2cjMv8OC02Tnw1fBRFdspzMc
cWLeWG5Oxax7Uu29tcVXk7kAryF42LuJdbev0AAihmUXXUCV8EvWvQMIRi/fIL9upFT+Lla+EbXE
RBhBB3hqZZSlG1AAtqr2rQV6ryPOQhUCEyBssQ/xIcVmiN78nFu1cz6KfsDbaDPbJ5qf364YhRa8
nuEAGMIoUgxspdQt2BG9WyvXxIs3iDHsxwvcUWrXKMtQvfPulB0WnUObCp9ntO5NXMbuAS/Qownd
S7/UyPxfhy3nT99rICgQ/mSIE13bJfppJe/QjBj6qfufWb5dDZ6uCLTEgtR/TS6jQ+86gKGGqSn8
KZwcBIq966YwzlOqq4n4KActZiNrEC0cN/EGQkA6ahAlfawi6dPbKjLEQHIF9ffQGMfD/d6+l6wy
AFo01qlCbhc8yQhZFPDLhBnL8xTaMot2NixlWaM0eQS5HmCs1/BTt+gI3fGtBEmvAK9C8/GFmTCC
aiQyFtrjl1G1G40eq9uI9ZOgb7KhHHghPzpw8tHOfLK+EbA2lsa7Uy3bZyHa7X0lyN4hnc0cHAHA
DIsNqh3rBcSwLnmfVSFPiLt5WH3RBMkNIrBxpWEhHyRjwiA836OZTmEioFtdDokgSt0ylKFtAh8k
iz53iEK2p11uey7sik8vtyUE2WPy+XW5bUCKT8MFkZWf2hMmF/GG5waAVr1TpjhW91Mqx1S2EPuh
kDQkCTTiHpPPD6qyb6u0jQl7nhoPLwzPFwcbkJ3tb93dHwJldTmiboDu8FDfOof11S/7RRqsTwu6
6hJelFh9eUVlhMYAGl80kRgOZAibH1M2255Ss7i8zZ4btbSoJPO2C1IBrCDc0nqXPTpWr1O77BwN
6zhEoiA//YQIIwZ6oeKShted2dtldKV6fwwNGrpZ8zoqH93C8NJ9jHm5SxdFLdroQ/qXfGqa1HTA
obwwwtx0AZfA13nWvWS4+MCUCknsyU3ByVFd4u3UqNxatSA/ozxxQXrrZRZRpAW3H3JnIEsFdiAj
iSXBBLhCA929GqAdaXUsan688Krj456qY572ZQqYtcxUj89+en4gNDk0Cl8HqMTJ/3j8AsuVBtzl
qJUHxX9/ANcK4NbnPA8NolfmRJT2nTP4lmPewVDnU4u6QT6V1ST2VQGmBk2JaxzceO9nKFsBy6Vi
CeLgYu2bmNJTzgGyCDAR2iVsasQQtGFhUDFbcKqAlB193hQq4XMZkF9T7KENmJtgo68jUv32y67Y
FUDT3RojlF0CW6Q0G1LUKgbVdrl9pslQ7xMNQMxb8tL7T1X77sZpcKAofrxbMJskR5ciS80tPCwo
rHiSXgQK4u0Qs75gEF1fWIFVlnaly/Wn3ILyCpyaFrMO19YC20y00UEXZffpsehvkwMIPCrJrHGm
FqjZ0SglNXqgzwiDDCMv1LuUoZGYlYaMF9BSgbTSkM/PUc2htFZ0koKFJsbRu5dsfszZRPNxAaiP
EXEYN6xHLVg8ww/4tiT4nvxy1soXB5UbMIZuhEB81b1l/v3Yvya9Y7H5uYWFu/PgzPufUJxTmY0v
uY1OWxgXge5SUZFa7OgAL5R0/S4e1ta69ERvK+p/ifRh5C2QlEwoiCgOkUuGc5aZjTy8gfdmlRUs
pKiDOm6EQKYA63XBOnbviMzn3Y9T9Qxe+ByQ7AQs0NL0Shb9pNnjFUK+9TKX0NNFuItHMlcWHC3A
Os5lQpQXvtx9cIUI683PefthaVDsgHhyAIq3CvSGDu59/WGsBgFxB2qnZmqY9zIUTYgtO9fU3L+s
M6SIzHuQygAcor9ftd4hVocMnRE2QrkfyzJr2UqcB3nHw153q1a38ps2/VowdW/rVndNIcmZvEP+
1OePjXl1dJ2WnYWrYEZHCbIzLnzib4liu1V6bsdWnd4bQxqIJyUsCeYKttQtrtvr9ov0D9Hjt8G7
9+4jmlyNuPWloVdoPLbXecF/wJB/dNRaNvxzWF3dIJDIRtRVqOlCHSEtT3rm009QdzGG4sLXlB5a
I7+5OgAuTM5pZvXv0MibBt1EL/+AouU4FrFAkSYeXSa72izx50xd4mzV4EUzIjek+OmjRUzfZUo3
+tvUMC1VYnNIo4tuuKYBf1N/TKaJEEP3+k3sMX3FvFrZh2GHnxQgmQb28Dt0qnUjaoae0GTXkl+h
eG+V+wAEOHQ9Fj6nxSvx+zrX5djiETNdoafpTSiPWRQquDAAvKFiwweIgo3f6W/rFrRFzDnW7Go7
BxdgkeSEIhEtRHoUq5X6x3+k2npiSuoN3eccyn3m9m2u1yWbyRWH2hnHl+wO2LhN3GkDJ+HZ37yK
XuvvlfDFNFtz3CMAHNEFEed3tV9v1wJ9Vixt0L/ye70UNKet7dXaLoKPCcX87GY2L+aavIsD3HGw
7bfD9igsOGIaJeKizK4hYABh3BNk0ZDSiGe2EoUyUA36URdvox+TD7MZ82ZYM50CG+zvrKTERSzb
9qFPfQnqRYikoRMDuc7Ab2RhTNi6IIGIxX+BlnUfEm4Rm9PasWjrc4gB+o9X+spExcWBX9oGCGCL
ZO9KpEfnhMeWrUOjAu784Ou4dn8kZmSbcSCiRwiY4BuO2ef34Bo8kKJBRIXjta7Oq/N0na3Viz0H
3xC6vdax+Q6f7K173SQi9thgCgt2kQPLWbymaAIcOFy4+Q1ZoLtwCWCfzLI3y61989gsdgpeui7A
xPe28kFsEyDATfyws/XHou3GcoFn0an3MjcvauS4eWi/q/aBdndvATfhqX1pU+6re38HBIg8PiFN
oTRF+q8jR1++Yn/bNJWRPaNQUKHK8KQVLfkzaaNhrn97ezH7+Nwae+IaMlnk7n8zsaQpLHZa0HaJ
JRbbRi9xRM3OBcOi3ZuygGWvynHFYspqVtbJ+O0k0Mq9Ad6D+mVWi4MmAOMAqV2HVLK0zmNOo2Xe
rXrSPbyNFwO86mUM+MOtdWCArpv13jV4767Qbp7a++6lnUKDReKCSdYtcz+M8WoXPexC7+WmbgIu
oYxRPgeG9wmZGfnZuyrVjqpVaNNr9/ctKkbQjdEn84/eZVKxdWqyTvX3EetOtKo7Rt/o57tZt9Cm
BWTrhrnmNXRZAEJZb9IMpv16Iso89POuVkr1d6t7z6XWjmhBz0N9TmNX9+i88XmrMFEa0PA9aKaH
b5wH8wmsek7fN7w2WUVziS+kPE4nM/19GtabG9tf2K+1bHSPt30gKLXwdVu4Wngql4Vf77ATO2DZ
+f8jPyCo4t8SFYDOaEVVoRQU0SO0YG9EsawO1X/N3pbs9frKNqcCHZxb7wY2oHVuAWcB8KJRaxEB
ARhu4KywmbqPrZXEDoZQsGy33qSJ+ENkzpb8tzCXick9VgK5OeQi8i4BMFc85U3CQkjKg2cl3udW
DYsu4U9Tm/wRoE9B/Ynn4TzxUBFc/tkARYS755gatgU5N0+ovSDuVV0AhjkoqvJ4UAAhqwtS0kJ4
wwJmLq8YU9+sNE754NCOxnSWULiqsRKhGm3KBjPu50FtysQaU74faBapnwYvVzuHzWxJqEGHyBf/
KBj1nfx5PI2nXBM4GWG75EJwQSgD4UJxnwmlIskqPCdX79iSH5UXffvUUkB0Ys5AAjS4A4qP94Ql
zRExEzUjH186ks6DRvw1OQ02gO7Ef55K14LJdIwyl+9nxmXSIWziqLZ+yaKNzmN1xlezOZsAtmpm
7mRiTrDVfGHCdciZ6ZIWVvctmvfOn/sTrEZD7jQQcbwFVORqkAPpJpKgCnN5EOY472l5QKOSb1z9
gOop7ddb80vR12OU4hIU1lDTdC5BydsvS+TFEbNtL6Tg9+08uXoTuEml94EqqD6QJ9cjxMUR/3h/
xFoBWYeGzWvw78Mg8kJ4oUYqK+oAQYpzTVEswKUOkgHmX5BcYiARcYR+CwgZWNuDptvDge2ThJjw
m5/rL4ihYCmRFBX8gDyyzEFCSYYO+QF/XYB3PfbZGIQLNEtNwTXGmw09CYC8gEztg1dG0rTu/+jc
+eV8CnPKnFiCSqZ56XDNQq5kT4wiFH2Af9HIoEzM3HCXqiA/4wo79EO/jWP4nSCVyBNR9AJ0BSp0
DoKwsDrPDfqmCC6ql5d6dVexEYne39eipKwhQyYy5YZKMi0+voCpk6djBem3Fx21raAnA/YC0gqi
UKDEnQqZeiehXKQ6WStrHVGeoHUah9+AoZHGuWE0zyg9Gs0XwngXZC9IK8EtbIDf0Ae+bXQsdjr2
ECCO63zw2/CLDRY9F400YxorHSxMT0P7NDwN47F4oa60ReuD3CA+BZXed8385pl6ylHjSiAj/r5Y
DcxUo0yrWynk6W6Blk7+dzwhCD+PtdTeTA/GThXnjmyC+qgHJi6Rve4WW/l2sYX89fA7qI2iKVMv
IVefzsH07ziOjQ7jDcUfBRiduUrP6Byar/AR6t4Y7MdIeACjbC6qkB4kU/R2p4ukeaZlvLcrrUrr
yROdRLJCzxCJ98qcAYgEYVxGrBajPA1b0I76s7/bcZev2HlKRcZAhaG6D26p7oPYLbYkiPtEGyxa
n3e5AxC0RNzAfCCIA9Eg6IkVhEzY+cwqBLS3tTEEocniVggloQ8RTSl00vHTSfu38HtgRwDeE28N
0ske0QsynBDgpv/cJqPEo6jlvbcxTVSSPYC5mblDX6i5b7yHBUSk732gNm6OnqF76zJUCYitYCdd
xpOghKL7RUQuHSUFzorOzz70lC4IXJd+LusDyPqBGUbiNvrHAWgPvuoApLqqL/OHcEpT8GlfqSS0
9/Q+pWsVoXFVX0cBaGCMjI7UWRzgHnpCksjwFkPS6yL3NzT3wN6VES8WhVQxPGMLA5G4iA0GcBK8
SdRuiYlXnXljU3PYrOBCtMuxAy+r1KK+3BIjjhaQllEMaJ7zDkb1Nk1cDAxQQNQ2PJSKhwzyCchO
TkHCz55nIIO/OLL8ZKVkD0TeRa/Ey/3OytF/PcxXm643VY8bM60V80yNjDi7wcgovQy/7jJdQDEZ
ra2AcdRPAAVjM6Lo10JLdRjxm5v7HPyR9qUjCQ8JMsmIuqs+cV1CtyTBs4gQCXWG4Pecx4ZkxCL0
nvx3sAgpcDF1zhLkFkF9SPWbN3eTSNBPE+pii05JtoRagCmhrwKUB4yUBmlfalNij7kpC1uLmCMi
DwOUR3t6rQQN9VxfeZAYdaSqBHTKp7iAu5CI0K0jx4HEJFkUGgAOb5GsSSxBjzm6ufw9T6Q/BtBS
xmW33h3DlhKaPpw+Yh22tgTBpJtdRO/q0ddL6N1kLVrJHJwYckSICXtXR4P4pzXGDPZET2ep7q4U
dBAqfJ0lUaB97FIHJjgkFnjTjXty03cKz2DZcCgIuQVGRCGk7v6lCn/pAETC5J7qmjfuIiu24y6t
b0tk3DoKDoUAQ4S1EY6iPpQ8jqRidugThcslBQOCwRfJSkarXFGuwg/RXtMZJIS7khyUvcVAqYNg
ixGBQjEglPslZUT2HCQwkMYzmErQh4AnUcaH9PxGIKHkTDkZETitPHwLGlaSWHp4jMG4nGcO6Co4
08bvau2JyuSLDqSPCupyP3YreC2J2D7QPUCBIsqWjnJIqj4WDQrpN+GWeowumB2Gin8pYd0hC3Se
ND0qEHsn/l+koaRR0b9uL/fby43QirDLqMBLx+lLJlACJqDoTMe9CWA1rLbOzWhHd+HfHaorBh9w
H1CG7tDZpsxd57ty6x3uYVnfB4SzPuqb3EiV4Dew9b9ss/Dj9dcDYgH/fN6te0WXYV8uU5FL9pfs
5RFTlI64l5sd4d64kifefxmhKO1RWe0qj7xyiTL7y6IgFrVhoiRRU2SkiEgp9p/Alsh//uKkdXfC
AmNrK6BVwnky7wgVjU7O6BKirjaIrMFut1MaW7fL3V8wovWhxHe3O5hoWEUmGlYT/C8BNyVYs2+0
jT5SWF2woTwv0AjucyE8zhyMmkwVPocja4coU+9g7vB1HIhVhu3ZRJJr6zWJ/nbR7K6bzfaSkWBz
ORoRdM+qPKI9kwqBXo3Jf8vbo6em8sUKZh5zVWCfdTrDvemtt9ugPwyG/HKoGH610k+7zclMlw5u
3d+NUXdI6U/miP4/nzwBSnoJyZx/b4jHGATs1DjJwRXQ/51NOkgudQ8L9TNenxdh0kBUfNDLSRYR
1j7A2LLZK5TakLQTHF7FFrFcKSqlWkLgTWb8K7OoELGtE0eDU1rY/YMLJxPrv3GWGudmfDWhiQSg
xoDBx55+uKM9yDJfrTqQQ2on0B0zVR3Zk6YMh/g46FIegFuZGKeMQF+IbtBfKWHEsIe1RDgvPJg9
/hPVHgBTO8/0xAJwE/AAPKJhC7SuT8CYMP+vwi50C8RIJOYmSBzn+kArBOhiTT/czTF9rUmmZRng
tPu4b1+1x9uPNExCpJIhXbKQzXDJK6MwKjrAxzIJUkflMEquWPRTNwd3IwLv2PknxG0HwLurbzOP
J9ANOUvA5ljbyC37uhk+5mF0dCpg+WlLQWAo0lzFVJKjEpEiXFCc9bv3Ie+nDPszF6oG7WlFK6dR
GaL0qxp9Ldb+26OZTnEUilS2jmoLz1+ZEYDD/44y00FlJ8EX+rdGKeirjFXt12zA8b/ks+7syYTI
i+rUmxiGZs6HuBhJa+i1KC+ef+mmwmQlP3tHlUWY9yTOh7Pr6V5OjTWDj9KZGTH62YhyykkZwvg2
QAFxo0Dl86H8t19mtAqWs3uLZ0Jv3F3MoA5j0AWxPz8dPaAcfgEWNXye170MQL7RL4V86AwITuY1
HZF+fcwq6EeYiVoQpsF5Kym9z6BIisCwAfOjniQoU+8eMnzAW5S/ujrvLlhCCF3Qjnv1ItewcWH9
Vx9MJJyNeDqDI23TEIH9Ecq+cNoZDr1+F8nAoM+6BdWHQ5ZzFmMW64lqpFIBoM3BZVZgPhdOowNP
wihPEG3yy6h72zC+yHIUisQgqDJYsklQ2knBsrKrhWfAxgCToSVLKaiyW34lVIVFkqgSVRasb26V
Z4gC3bRVxRIJ8tvqdOJwpcpjQVtqGGBTqAxSU6LiSAfKxFm0+QkbvdPhUSu+5SF8lu1s+cv57eYg
tNrt2WzSnDiy8gz140TWiUM5en38ZbKqYsrkyghz0UqUPLXjaywQis7se+evTCGvVlOrhKUKhEDP
QD3153qMXqmj6vdrLeca7RBpnqsqtI7t7priNwWFn64g1rpH4TH12Zkc4ZL44eQb4721TAOMKdfI
HB3MwWCw6w16dbs3GISDZdjmE2DI31Z3pvoC1U9kDLvyo9RFGO+QKeXj57jCCpWpMv9uLy6eLqLs
m/ETeCGfJ8lhUobOIkZOReFCW4Ud1eEX/tcDOYcHBJ77qxaSwfGzhQsuhVsZdp3Ip1UT+aLh0o4t
t+WeS3Y3/x3CJnSZ5uhGp/Sn/yxYBgee2EVls7QcdGkLgKUVf+uCK9OF7hPmNLHt/x1KcHvEOHJh
nImDiXGUG9Qxkyelgd4/9FWGUXVnFnIu6d/1mYH7Zc9A8AFlo3eIsTmSBJZoT4tQuOSB6qRzHeQh
aZbJ1CGSVG7M3BJKMZlILYE6QQniBzA5J0HZbZI1hyTOzqwpp1mgyQ8xjlbL+ecyIsrtIG+gXpKE
KGAYbivWrem2MKacgVDaUhhnLtBfJR/+836u/+/q/fYZeGkO0TGKDw8qod/wMkNBjCxrcPmlGwLO
EIE74AR/x52ljklhggukB1EWpMIj0TOqViZ3phqZYmUtgNWqwBWAdJvzz7Qo2zRzbtvcyWMaGpE3
lcgXbSwjgQTpHNleMlLet7cPzPLFq4snBWsWLK4LDUluqPUBcmAyEte8o3ShNzUG2/3zW2Bkf7yg
SiBVO1G9ZA9lcWb+/l5uD4IvXHrRlIeP3RM+9WWWmbJThCvtRoU0e3vXk97hEZbLPNIeJJPivGRI
Ty00MtLZgQabstONlBI3f0UYveCfGp5SrVKr0IkdeCDNO90Z/V9lmBTaPalhqfQjXswSNR9xGd4o
E8k7yaWKZDXXKbh/jl3Sv7Uwbh/Z+X2D7E+rmMT1l5Nqy119yJTlG/78Q2EYhwB2nTc05UpHGA4D
JqPfgYHHvDIegg1mAlxyxqpO3ZoZbOEwVFN+xl/eAqWpiJzjRUk6WhVLhlzJFw1gvGrFq3HI1jKg
g2qwDiWGEmxmXG5OGDAcssS621J3u/0LQlZw8WbWHErk81Ib78J84l+pSVtxPu+wan+mFAt67VFo
ddV/UUQE9RMpRp5DVWRUWkhvHlSlK7hX1FtZdD9O0I6xUrCjBUca/jvwgua4t9lsVNVSPCMxVPEn
Kx3gJd0hkrtS713jp3NkcYTB6o6JaFsBG+/416FRkPtXd/jT/WS6TksGrgEOrSzqCjIXWIvlsr2k
9jshxHWIWfnqdr11t+w0Z+3lAOOqZambCIMpx8GeweUW43cRK5EPM7q5+rUqe//Caa1eBNOPSLhL
3JN2Ds0c+rcNtYOYhuSRsAgx+qrxWNX00BuFi65XIxxOnCo9akCA+IU1b4qv5kyhtzYP8748t5a6
1MV2jD0r4h6M+AiDgS9nQV1mgzX87QH2GtGQ7KDUkdVkU6ttwsckcgZZAGGQQjr2V4vwkvAuggEo
sZ5exE5LeLkcE1TvdtFWJ+uJZNaVD4PgGHtJb+MIF2vMkKqhe0AakweaMafWg8FEXTscPNZDEd/f
QvyvQ/qB2r0UJs1imMdSFr0/Econc7iCBDW0z35m9X9WV1y94pjlD9kxSuABUufaCr2ItWjOstSt
hA1Q4k/QgehzHKES8qDTSVEQggkMnhEmb4CCMyPDAkGw8a0BkRwyGP/dVyj3MnoKqJ/Ymsm6cTpO
htSXmjFYtahzRZYgGdQn2egcYtZBXUeD6ioCTL9Kt+XVrUPQBfcKkCKg2o1oUMSr80fXHhR8196r
pRKBqhHg5FjZxbBK7QiqI5UGqGsNmVRihvPVfrW130UfyexA46+6TYEqst9d/QPuNSxI3C46j5Do
rlGw6z6bfCj18ANMpbB70z1GfU/7VEUg7dNfAvPsVuzOnXpG3ekwW3Fs1Iadd1AIvkMAP+Ry6DAY
ptG8NAp+GSUUysiLEMgFCm9M2XJ1Pw8fELcAre6XhIdk5GFTSjPSySVzH5m4xYg7LOVZy58fJhjZ
9SJrp/7nYDTCKY/C8G6zn0Znux3O6L8OkCTsaQH7eG1owgherm44kLcI9R/WH+HeE9gImXjdyyvs
O9DhBRDatxDLbak+yDPcwkoDBJi6qCB0ZQPkd1jDdFVVYpQK7qtxsUhtbJR1VX5k/ktlSFCDFCGR
fmM9a9foL2E0wc9UfKWR/AvoXHmTAQoO0OWC1O/QqrXRhyOH/2XxhxBvA0MWsnENHchbtlJG/VKk
jxf9KnKpyAgyNQqmeHJmIIXdXujqKLbz7U8n7anM+nSL3tsFDsugkejUFy3ELfcF63Lrlx+dL23Q
fViLJ8lPCDgaIWQy2g9uIwYE691TydRJOXbOvyNqwR7GezpQPM2wg/LYKjPKm8lEkasPepE3ONs7
uKF7O7K4qdbKnNUjtv0OLkHfUwTlp4rC2TzyYPATd08c13YEpurWjYan7gLpCLmWmhfvMsb4qwP1
SC7kmfkdTomZD371hBxhQYwIc7DiuwPPQC10OTcIcxS7r+QAjtLq3nqAE6rWFidEvF6zFXYuKNjJ
xCvG1wZQPiXgBdALHER1nUeHJs/ipw8ACEObBBq9ED0LXlXZ5A2st8K7hNM83dQJ+xqKOEoeIpW9
3qBNYQJJ6tRsjMe7M0ltDIHhCdv2apSDaqAog+l6Jq0VJdyZ/M/TRqIl9PvQ16Vo+9VtUn6ihg5/
jH1EqYO1I/Tt17kPi/jBxdrYPZovmNbAF3oluvj7Wb4ZCcR+6yftvD3CVhftZdImwD8x/Fi28jYV
k79ai/6fUGkh8w4jEwwQcX1mX/oZE536jaw5mCcwArDDIRvJEPMvXdf9f6zf1w7rG0sP9S52nOlN
2jmdxKpMtOiF91QopT3GNvntNKS3FcThL3eq5MujaiMS4bGTxCKgG9jbgIYV0aB+c+dnxIdysp6e
RA0vRVx/Kt6IZDt/0dwl1PlRNLhcRiZfNRPYKJ5qefD1xbnQMcJ2cG1AnHYi7/BPzVrvIjUffjmA
p1K7EnSwv5GDT5l/VhivgFfe+m/NUyCGq4L6yxi0lnlAqBCdEEWeZTibeWCo4E55SOwQJjCtq4/w
4uPqPGBf1JI4u3yjk6DIEbzW7xHaTrg/k3BlMy7ztOKW0TugTE/s+BfU6r0UPb0fivwh8sCmEg7m
MH77UfFlzUH/3FPXTiHEdaUeHhywvESlr/hWZudDLW/y10vc3GPvXXAp5mE12eK9DUJMGHvqS1xQ
wn1MN41CNQ+VMbPfpT6YhdISNIZVIMskXOXEhnrmDHMgE+AUjZmKPjCtTavUWMftchPZJyDbG/Ca
y2S66N2XryVDqu9ZIbiP1RV7MlczIksafu3LEGrQr/lB9GpG+4jSc5Sa0ZpvvxEC8PlJdRZN0yU+
FZVDqnU508iBVLTPVWjG6JnSdGrWwjftBgoUe5Chp2ESrC7MkH0bkFmg9RLZGFqAzaxa4OZYeC3Y
PVp3cDAVJ7X1fZZHp/PauQ6iXrHJmm2WtOE6cRMgDMzAxw5kT5wIIH/eZVgdfAeHlkaWtYVza7K8
tNK45MIXvHI51+iUYvctmbeA+33Jez8AFeMHb+HCCM4lv/6CIM983906Hcw3Kexx99q9mKW+Ormn
950udgiSJDjLml0GjLp3yxPQ/BESS1AVkF/Xzfe6QDmpv9i+od8EV0ZnheCQOZeHfz2DNYdCz2M0
yeL8lXBA8xu80nzgiAdQ5Dz17xtE1ECMEphNIE3N6jbz/UXGjHOz8+DeufinPpPZnfzkA+8utbiT
U0us62+2N/9xIBTovHtxkDGRAn6YfGDHGFhpkL6oTURj4A3ION/Cayed5EDVMzp7bRRjN0EfPnOg
jC4WLJDWTAtnjJJTTqBlayYPeIatA4KBGmS57CqDO/Y6IZwFBY84pnvtfueF0c3JhYBhykAaIsDx
+03SbgN0bhrOo/NuZUAfoTyBy0QcrJ81+kcoDvn15neQWhh0NmEKf3PN5LJ/cP6FZbR8UDHNxHAO
mJoxw/oOkLbIt5jLiOHzNJnt4SwmgN+4+EwFsYGZ86RkRRM7M7+d50tUDZURd/n2fpesaXVCupCs
6dJ2mLtnlTlJ+AC/BEXnOJpnk7jx5rF90N/fWYrfp4zP7FCGEifjmzWnNOFVD9tFP7+Cu4tnoGnK
rqqNHssn0DMGf1g1jGwNbjN6j9C/FelDUVcDDIKx4SrXmb6yD2DgrvBjiPf7PbisFXjNI9QhjuNc
wbyR5eyIZjWQDG6zDdPP4o5svECyJcbr6fP4XwBYB5wm46KQ3W3rq3h+e/FcZcK4pJstE8lUzVmP
h02VPuZDM+2naTx/bV8jRgsZkUDxA3Rs1VygDAZncR81sA/PP6qh3b3Zc20hdHSKkEM1VmRvk+Ie
Qa85tfmY5gwVBLQXzNWZom25UW4UCCWBM+Y1cstbPZcad6Z4NQlyS5wvreKHmc6zu8NEO5/4NoMJ
PTc9MLI5vC/zVTvdwfRHRz7F0bVUjoFThqQWmqN+6eYw8Uw/FtJQevvVaVyBJrQ8PZLqtDBZMGOW
b0QcjzGN/Nqc6eJxZfweDCtbEAel0bMb9zMGTxFQwaHyN8tX/4vYO0OQjdyEF2jXO/HutyLSvSg9
im0D5LvJl1HzWlyBxVVcuuhy0Q6GWvuYt75Hxy0eiZXObXLXZqnHwL+dVLBEjWh+G4H83Bc8GDXr
sA2eofmA0Ikynk/tBhv1yJsMoFEzBP3FnAy4UMbdAYYUmGr4jR/krDt7vMqS89/zC0B8oBQP87wR
H++h8fHOSH5CkA3OZrWfXhKrenP2MDFRudzAItiHdzc1rGPJySBIwIHFIt09fSEDNkEUokAwhrId
Vq5saDgfr7AsL/eAYraYmVPNOTFY2VtsC4r7TfjEKBoxONE62s/eeRrPDHIz/zV8LCDWhtzRXEzf
YyMT7pzZ3xI+9SiAecbrQaqbWRdoXZmMWR+W1V46BXDHb9SEfEGEO047GLLwPqhMMAng9BvIbsPI
nZDSAFP4QKtdnSGvu9oz6Trh3cSTUv86qQ7jxg5OwNaRnureKrRAXb/nKXsAXnGGXPMwkOySr1n9
2EbFhT63TEIQLrj669LBvnzsBfV2JlEONvefqh3DYPvt5l7Lc3H3ODYLcOAd4TuFGSQPpQ/EUCgW
PptlqvCXwevQj8Z8CkHqSZ/b1SWUY/P74DQ/zaGXRh6XOSMmizAYkMbzvrMVVoOv2upB0jJnsDnZ
nsGacWonCUN1G5AWhQ58XpVWlpmLycdhBqVfXZbo/cc8pj57TKpQKEyuEAmfp99xGVIzyFahBmPU
EUa6qAXLQ7TNP839gGHGbFWB3AFc+6bUB4Yy3zfO3x8AwpVMwGXONpxQNpxcWuXNuwDiYzG/jwud
8iBZG1WvOIcnICbRw96tgYFUj9AS2J/up4O9Zl69ux8Y9ELIVMEL4w4osS6/FMVTK//xcgc3y/kM
MjNR/6rZJbqgbBj6M7BT9h7hvsMHYAircZNCGAPrjyV0Obc9pMOMWJW3r0Hk1Rku7B9X+11KHMOE
kkxB0io4n3F9lzG0FZaKDqINnJkvn5zRWLBHg8cG5QD2JdcDdumDd4Tvt9Konvwv40kv/3tuGdGk
ggBmwqwhHZ4ixFu4CJAgD/M6ZYtkBRvZ8BcQEfNMyQBuhd1zee/WVnHOKi2gM0dUg3EPBFnNEqkb
XDiRLi2jZQv4w86ACrRvee9lIqPucwYLz4lAaP6o8tROtmjsAW1A8X5DmRY5VinAElacLlZysvO0
FaDWgSqdGBrFI6jYyxa5e46JKCqFe/tKr/JgQd6H0yISwUAlUxRsF/OEj4y65p4CJbHau27CSHHg
rAoA9b2r7GGAbWw+liWGCZicfYS1+W1awuzjKw2TN3cAB4b2xEN+Ey+My8ttisyHo1J+bvHNnWiC
aNVj2uoJ/JdTBJUKQe/DuYOmjtfVgg1HcXq1KxALQ9h2tc+FAPHV2rfz3nsHoiO0kQdVoM50/J4M
RnvPm5u8/Dr9rXeP5DiAu5Hd0fu9MrTw9bKF5+bdfMsWxoh1/zXMIwMes7jmvp/Ujj4Elpx8uGVS
E8KwPVxM5vUJJ4rJBzvuOK2wPBH0D6vN/Py+o2xONe6lN8I3SKpeKSceLUahHnBMX70iZK8ML2eO
6P8hUS/a+4fLZ6pS3QKuV3bAEEbEbORb8yhF3cN8YtsAoICm7pQPSIt9BwC4zpwOeMMJ+rjsgKfo
E5C9HNxGfl4u4JDOu/Mqu9sZKI/hvVGdXRGnBydxcHnfX9bM8D3L+tVZMUHvXeKt3H/qJk/JJS2S
Z0AHOgX/xKedgWmCNbEINfQFIn1+jhfFT5/LJmwY4H0Ax33AjvYYuqS5U13hjmGIoVCFJ3+NajUn
WdjpNrd6dooMdcEZuS2xqpdMAcExAyEBzc1OaUlLHJQUNelttUNEA6CIAh9TUjxqR/MkM59MZ4/z
rYgA4xIcIarBJE4Teh0+hSRoLA4WfroG584aPqu0TxGJebA9E1FQpqNtRi0K1CgVZKJl9wWW5dCN
UEQBoEXCUgz5wJTsEO8rQCILJRaWBEg3JA5HxFL0z1JNPzfIK+7mYncm/cYV86T0//E6LP6DHZFu
jpNNHYgeTBIxRB2LLjgEF40Aevb5bW2cfkNoSRTolJvfIK64t1ITRpvHZcv5T5YvCA8RRoNWD3hU
ZEOuGdEDhfGjhq406qfO58l6t1I4FamuYcr3IXbpMypC1PRuJ714dRjdiNgQVntaaCVUno3vttSp
Tf+PqrtaTnTbogD8RFThcou7h5DcUERwd3j68630vjnVCU2QX5ZOGXMM8tm3PfKY/HZw4tAC4Bya
MXriuKe+VmTNrAIrqhlGaXHxxtC8qaBQ4WQsr8CVi5hIbBwHuQZxAU55tGSwqYa8qMVJFSa/hqXJ
kcRXskcFYHoG05Q1ee/Nv4w3Nn38ArGtzJO7NE1z86YXqCEAGPXiaRCUZzFX25f2CB2jOKCeaDzi
xW03Vo/0JhDntvpc+4zs8jrd3Nx4PyF9QcDINQjfM9HwPzDHCMVhNFsU2SGLdT0ZWCJuwttc1Snn
I/AxERVYMONGcfXv/fNgG783so359xJGVCmVVL1AuWArLumvw5vdDzJOam8vbWT/3L/Tye0FvOiB
q/AIFC9s2eSv4sTXufiqnftc9PpJnsXgr6arcUYTRXHrtUp/BK8H9o+9p2AbyS7LyfvPafNlJ55T
iBAhby+H6TFDJlWJdibNUKPcOG2xaF5gZ3f5iaW/zgZI2Iuz7xNYPG7dpJXspXsc79uH1hdA/ADf
G2OyTRTmbNvc4ISCOvBEP8+aLpAhWTdwJPMOnyIF1nmMbl7M8DV1mWXRqOJtGILPF43poj0ntyqy
HBe/uaKFL2zzHz4ZaWCoMgYBGqK1JcqQ1h5X19vpPYNyIVmsZb5OP9FCWowQrmGS/zRJo7hSpnO5
0c09bAZkVVR8K6yTpcHm1fZ/pivf1ZFDtC4se3P09vinoof81vKLaBIfWnv3YVJDW55yNfmvJUo9
IDWgVXXP2QJBnZP5GelkR9djIY19TqzsXrRVWGJN5LmO31im6DT0NzuM16zl/Fp5doJCRpEvm1BY
1Ykca4d56X6oJC8/u2XjHK+eUIJlh/cMYvh86gfPbvYz2UsBe3LHkqFqN5thd+aXUZuDsb7wVI39
736gdhjBytv1CyPlpLFCSwAJ3WVA347spvTbDXHwYRj5To3R9cwPbWTzNgas4MlkeYdIFPEZviRV
37GP5G26y02zAMjLt0OyP9+WUttOKle/5gBMGz62O9ait2J2V9wfShj+zF2RAI/PVS8VbVwnhTjM
R4PjGI9d8pGhLo1vWlnvnwsh0ksap3vjKF/bmVXjtC5JyN7wE6Yq+1MFlRd2lls5TQRGaiFHeqES
g/O5l/arcgybpVxukmVazCjWmeQfKtqNf+SnlBY5YlH8FvPBQimmZYTRIkfBwz8HwsAMTW60qpFJ
/7JvTixxUkCIDuSj5NzQXr1fqxsJmQiRmfzxA1NG7vfcfQ4eFQHGRGmTKS+ZVBmbXn7ylZorXvdw
ak2wYZfi75vSs2FSZ4/1KK6cQ+n6tSEXUMp0E/ZUdIKJ9tx4b/P6d+okn+DQuyZ3/sio+jjpscb8
nUW6Hh3G1rFz/diIfGzqm1d+0SaD0wifzihz/E735qN1+9CNt9YjEuuQs2+730BA+pxN6qlGcpYl
GzfHRb1mryvbzthmraRD+l2D2MCq8PqZ99MChrewZF5QABwrk1kCHUFV3f00N9wM+bBztaTfuRGr
kFLLpGeanrOYEK3JOcFqBqlBFW1s3zefKmvHuSIBn5JUPiY3qf4GhZir9f/7yCnCCmHHbER/M7HC
8S0KGvUBR3FqKHMZYZyPbQrbkYcMu6IY9lK1feYNdnEXoeyTAfBxkCsLnHa3j+wMxyY/aU4jdt5G
HJANJMU7cb10ihoZ1mdlvO3zDIPWVAn2+6Mf66MN61+xp7zsLmGFEwXYvz2+ErQJab6AwTJgfy4u
acBwZjO/oth6CtdIXrlx/KhSRVSpd4O3OpT230uqc4wWiDYmCKuDnDiSGopLqfAituHN6E6Wb7bX
scqO33A8JIFnBbGwF4LXvglSNGKfk0EmlZ9kqrYSHDYAX4dSLFY60yeKBIP9iF/WiHyFpWiXwnhT
CMf7RmAzC3peDE7m7L6otsVl47U2pE6VhZkTJ2xS3CvOF0a1idtHbOgKHNBlBB4P86N0lAR5FLyI
qkKGb54oL4NtWvZEbGN1rghiXIC/SToWFT6kBcimAGBW6dOuN1nW/ezjnR0sPvL2/WfiOnhsm8v0
MLX7fK37q0Qxdqk+OLrlxbKSnj4kWxPFE7wq4LiYg6RhmSWHFzJiv4WDI8+yLAUg97IUTdR3HxlI
r0zQ8KawF32XCO/TdxNWWBbT9QX66q3SDPFIfy+xpsTJvue3ffbivDGpozmrzRtKJXLp/tZyXfWp
Q+TNU1Rl4TOngoEALsBB7mZnp2H4vaBHw7XkdUwzqGoxYPQXC9xEs9WmmUEicwsK9nfMBd0JcxpR
Q1/4Ez3Z9viLuY4dFlu/JU49pfnAy6nSehrpJHtkvRX3ScGi67Vv3lGiuxjfus9IdCtR2tTPsVbk
HN6NnEupce4yfgLnYH6kdoA/FkL5OZhzkbgcrPVRKkyVcupcXR9/hMpYgPN5b9GV62XqH6nXsdLj
xWe2sE0MkRgf2j6x3vNw55XtHvF8yGvSkihcIvVX7i2Ey1/m0BqwqyeAc0iV9hbA1aEjlGODE0vf
n8uLE/Ny/X484zkX4vv3Dd9El947PBq7TflGriSBdmsNtnGTN8IZwm69F3lJ5GDuhE2i3dWilJIH
tIO4T/VFokzbEs2T9LbkLU8mp/JtQ2ehHJ4UsQ6e3QsjN93wiPd2lZgtmdN/ZoRHxQgnVGqaSaJf
kcGpmMT7JhdtEWGfuRrgjkn9kfjvKwuSVn/fxR3nhwfkh6GypoDkhOI0AsfPchx/9rN8PIw8EjAh
vsILomv5+QxyPshxBe52kE/b4lzb//1QUJmn7dWFm/hXgsIGJihxRNmb1fsuProchswfoYdlsroc
cdmC1wbsLwnOC9+UPRLYOLGWCEKIMy3iTSIdflBFMpp4dB7jIGI4HTw8vsUszk+0jMFBD89P//cT
5bVbRE9Vj5NsO3MNn3Q+gikevZj9nHxmlcv4v5VCkjFpZVspdThRO0q0ZzM4qVOw8H7ahjLiOrPX
z539BRMRivtXLdy0eFueVYxfhZDZTlY3uGcDVhmtTCkkuVwQZLJkFzasRkg8h4R2ADKhtJGBu/0e
KhiQgK0CYClUjMn0bKExYY7q44CW+xyPR/eC3FUq70EiNyBz/nK35TEAQCbfwBAzCtqhEJwBF+Cu
KgFQI275lzcNYLJ/edVQjSGcCx74V6JtFku9viAAxar/kIPg2cA2XwCUAXvjQ33Q2Ypyve53n35n
gDYFjIagdiE8BnhO4JN+Kc0IBxJ/UE+/hUCFQRD+dbCHIwV8P0xPtxsQ4F/HPK33O4AddmPQqZzk
86uY+basRUomyHgzjEKORYITKaU8OzRvIuMX2eqQ/yN1kpHfm7eZ3LrrX9erl2pJwol3yg6+8NHI
ESJ9z7aOSHrqkWoEgbCk2MCAiwGlKKHSBugslfno+ts3/UwGAX8dhhRtR07RHu8XCFFSYhrwqaHi
K9R87elMCDfkqitJ52RlU8OLbG7LFwfGd4d8Ounj2zALF2MoM3hngSo+iGJG1PacygukwHHfDLWK
m1oOba7/ovVwzaCB5WTvFs4HgsRiAf67/eWk939VZyEr/YJACzn1UA6162668UJI0QdY+KTyLD1H
oYgppOtVSYaoGEAZp5rS46kJKxMc6WZS7vwpFF4XJErXzy9SYBvok21/5/EwPA1Zw5irs3VSV35v
zW172RfhhtecV+0l4ResEf4tgZE+8j2pHLwVzp+uH6f07NRnHv7wagGxFqo3Q1b/VUTIDvOfLiBH
ryanoWLo4nv/cvk3PM8rAfVVdzcM/0QeBPr37U13306Ut/1WwLw/bpUJvA/9tXoUeOf0d5kkGUXD
2mdF6fBP3dWtcJXMjIyjo4C5ualZWla3f4GJWbjy3c/mJxcv7qQ+J7PsTBbiJ02V+jqNomaOjqKj
cOt3RYUHzRDOkTXQZUX74XlURNt/l9o+3krXmWO3pgsNqIQAoUz9oe9Szrf5CPe660bpZofWyfoN
rRMaMDTpDo9OPVsP7Pnh36OJNU0t2rwa/j2nger+Pt33JQ5CuCRe3Kh3zM7W2PN3rmqD6nMioXr6
Ofbv7VP31D14hcyz2ayETvHcrmtjEhz4YQ3M7tOcTSe0za77p3RhDa+lpYU14ZOi5XxfEQcK3QCe
XY9cQa2epW3/wAYQbXOLls/mYWi+7oa5cWJRzI3PU2E0PzGqavhYKAO5rPDvPI18h3+57yg9iXll
/yoJDxlsIap25QzVbeFiQXTVEhKyo2wGk21IVKeBALeS0Xv/ct9hpEIpX0oeOa1JLbsPTxgCLkPw
yI8LdS0czn8/x3WNUXA96wMmyV+uJ144waG/yrb4WBlwpBz9A5pl1U8EULlY2kPRaCFZZ1m4gMeC
AkFEDuo7PnM6Y5oecH+nwIHvKrwk/Q/z++9X8KN8SDRTWPmRCKIa9968/+8gu1oO2t0iBeglFvrc
VbZqGKQ+UmV1caei1Svg1yTebHwUI1E2YOV05i1Pw/aMwClbiQNGppU9zJX6gUQvpqlvQJiZIH8p
fvhhDn/DyNRzecGxvwNFL835q9RodbLMn8a4Ey14fisWx0A9DVZQEVwuey+WLQAaR6AW3jpRaHyW
5bbYBChPe6nvifVjB1VXY56r5RNG3ucb+3zZE4e0zXguNspKW0drjBZ/hlOEk/29/Vl+qRytX07o
l5u8nUarzJ9m11C0u8/SuXaQq8MBSdQnXtgIEoAHXvqsqgOOQ7uFcoUpgF76WRLTZUpydF5BCm/c
ofvkxNqxsaAs0QvxBD51LTZmHyUSv8whAkZIf2wYQq3YRfPXSJdJRMbuONL2jXFZ3IEhxMAQniqQ
qbtemhsQhEt9OXUfnl6aTqxumO21oMRE7THk7L1wHjWAm9hVJPJEf++xyvr+lsmX3Sdr7RptbaeC
zPuRs9sLWF5O79zuG4G0oxyp9u7bqaTFfD3dNV0sfPlxMzg0VzD03/eZ0aNuQ0lYmZIze1R/pPoP
cmHFKOzKUcBzUXJiGHTfjX07g4+4mF3z76C+Kf7MFvMVsMNC2Ccz3NFS7Ft21IU63WvsQCrjEiGQ
vV1XNQHkqGaiG7eraLpg+4ZdpY1P2bmCTZfPdIBNSg2NzxHWLNtpYmyWuCXwaLWpGVTii1r2U4qB
8f53Ak59M7xJrvzvOsK1fKp812yKZcM7bGMtcamnvhPf83aAtydP5fAGWxHEhMUKYcZNLgrC6DA9
JeQzc4UySmQgXMZd/l4hPjCnhATbFpkrWCld0JzrEjlfDLXIdeZeGcGVzED6I+z8p+J8GhD88zYz
4lqh+fR3haiTFzbbS5Gke2gkATIex7zldCzoSSsUI1BzkIFgYzgwMuEwggSh8i525NTXEq/7UtyO
zk4LPZ7eVu5i22S81A2U5lMf7vjc6CoQ59ya49PoKrh093DJVKW8HXDsDEt2h8vI5MOFr7XBpBXO
E24iMAxlW4KIAZu+9RLSjScwj4Y56pnROl4PCKWN4glRejptFOXZKQPBTm65zzMcGZEmluhDCZoz
g3uqmqy4ykxHMk90tnYqvr5DO8ktGe2AVOfZaXzcloxuxzN1xPgE+F0hG1rlekhCZTqMH3V/TVn0
8PdyGrBKFzu9clrhXaMtVRaOhI6nJwNVLSSA0RrGTFMa+ZuaG/BVrXEtOSWZDPrMlfWIe7EcIXF1
taNNzZeNiTHPcl68fcfDzZcWXBIWID8h2dPgCqAK0nQm2UiPdTKSiLJt7kiSo7KXYIUTo2s2jmWq
i/jfHP1rxdDIqTSZdEsMky8jG4+SPjG+5RhRu1qm80RroKK6Y+lOjCetx3g/2tUCMHLRTVJwn1uS
FYGnG0oFgou0nrpnM1OjI6zdVYR/QWUICx+HsWdZNxmpxkWmaDj45KSl11XvI8Us6JVQfeAmVhwr
riW5Pj5a+WoQnXhkDNbwJgfL3W9Hhqc54xgAHC3ODEXDuazgFcI0kSdYGfvmeIXR5DthbIitPAvn
WQJnlUpF08s4GGyaV7uXJhgogamzqMOoDY2OE6R8G68NWUtqwQVaOBsuZz3N9ubTyGBRmyhoz3T2
s/0sjC5vTVque3PSU0ZVQMEBiQ/wCfusqSIkFt56jO/0EQyhgQn0/fc9GCmr197d2k/mUyoftWyS
jWxWUugqhrWLV7gcLWoEQsMwCEeehGlvkCxqAVDr+sQHH2WFRiMtZ1yFhnMZgFui8xu4Br6iA2HW
tVJg37PaguyVzpD+rbsubFmjJFOjoSooQAdTBsOk5Qha71k3mp0rNFIw3S+hm/TBwVpnvoeeNrT2
sxDOD+eubU5VcX2RzE05ujKGHFijzN2+u7yNw3wHHWHiKEH9luXju9WPszs6iEyHy3089+OVx9j6
dpw5urlxKS+nnlmyLOJqWMMyFk4VFMjMt2OQBUvgwXwGdNP+hCgg3J4YImCpPSoINdzrz95yVY1/
yianBpkBTGS8aZV7jGNhATBa3Gcoa4KQ64lBCoNvyk69kgfNgXcUGVzkE5upARcsUKPwbfjEx9m/
llJJJW9omTDjp7buAMI8jX1G2PUl3xs0O6J6h7BjSIIPbBsxC5ldPbRwaOunFcwBwhbG1c9Ul1Mt
pKH+9gNviHusDCM7T/Mu3uevqyXCyDZwwm6RG5gLTAPzIkA04z1SUno63G32Ez6yQiiUa3dXfBp6
Pgzg3EB8wKrEU8uE29Kwf6DRQQoGfqzHV7XL2KmvYfVydLvP3zb1GBsYJLiJ3xYfULCfDKgwaEL8
AeCvg5yDkmnLqjTWMbfxfraquet4xkJpvs1RJmCpqFr/b99JSKm33BloUyL/Uhb1dU3RihkTpqH5
eKdIL2ahdbRHgm8620mNbIrujAzm6VsQ41j6G9AEOkFUFZwQXFWVewC+eKg3qBxPZRvypHTODshu
anBHM3eNHoEUSIvM4DijHRtm7bfXkJgs30OPuaBgBVi3pGtqyRZdCN0Ycqw+qMHsIBL5xWMDAAJg
AngzMLvKHCbC1BeF7l7gZLGo8oUrPlVN92JGW7HYmz+Do30DZvtYfgUh9iPgHVgJ4Ml2BtZ9yx/7
KO8aKB76ue/YWGvcw/o4SY0Pze100jLtueOJAfRVJZCo3AA7ZeO07qqZIfBu1ceFEjUGMgORgY54
sQ0ro24vWUnYHO4o56nu+NgC7jEfG7ityZt2Pn0jW/Fe9k2M4NVZj9CnhB1k1fx3AKSSIF8395VT
UXErbiDQkxULPMPKRAcX3tTEh5zOqYJ6xEjkdRB+7UdKACYtAT+Xob6sED4T/g4jxeaD2CM1QE/z
Cc+OIOZixdXMPhdIicI3w5C9q1W82BKyn4Q0B6vmoxNvJX5uH8t34qcCVGZcwDYG0DGfq/v6kH8t
nMWFZFNb5OslaGi6AmefPtOiCS0gsFwp3djV52Dj0jC5mkzPvJzqKoiCyNHGCuYMvP2ISX5LNPew
+Mrgdt1l41hPYIDAByRVND58SFKgxEAI/bXSjBfTU8C2Ev2NJr0Ybd3bE8Fm1C2XJve21HkU/Tya
n2LjjfnnKwpNWD+/fSElKjmKomfFAV+77j/nzH4V1gIgi9j3Erg72DLCoxpQtkZawAwNRcNnQmfn
EtP2powu/AKWmuyhHIdFoypgFlbuwAIVxrUsj80NKlosxu5xQedI06llpfbWsg2wY3sIr8xHIbpj
UNzrl3HolrBMRqoZG9tlHK8IbOuY8HWYqhCH6mR1dWBhNtL+Xgtjk5ZxT494L3Qmk6X+14Gm2XoU
EQpNtwwbQat/RwzorMt/XR7OYPUamNlXe2dYny3m1tNwvW7D4MeR3ToxjxxktmhazpOYZlgDz56H
dMtDIozwlymSCxCgbSMzlGZLFc+EDDeVbCnbzoGkSzb2gXGu1Wi6nsXjA6reADXv5po5hFPrWaJm
yjIHzc9HU5IhOc29GodbYyHVRpLoK/H+kIyEhrZtglOqTOqdH6Xk7/hwrGYam8G+tU2DkhDOUh4b
mefnPfSreOwKGbAKcUJ9Xkfkcm1tiodBUlbsF1fLGO9LPgr325RL4vTnd2aX3O3nA2C+mUNIkiud
E/mYMa78n6YIAQp8aLHeKp2frofT1yxTnxcgTm0zME9Ay+jh8a7tm1Lm0rpqmyOQAbNUK/P56uG2
6z1/nj+PeDWFgX2aLgbqkXXlVA2M+7Ih+cnQWXOFBMgOpYZSpO1GIGaFAB6DJFYG8J4CYPu8ahBH
MPLDDCi/7siNbSseFsUEcs7Amymz9sLr96sxyS7uW/mvFayKjQ9xjgjbtm8NBGN4O1aGk3t+Un0U
juPIaDk8BMEBleLn4f6HfMerkP9IzKAWiiErl6ijX+tczb1r7SR40FduKFawakcKKtf9Bsyu2mSF
Ytluck/kMPHlEi/L8k144ku0Kw2kI0dMvWpdXw2ub0spYkx7Iqa9EDnGW69fC3DAVuh9ZVPsh9vV
4Z8nMMfOdVPSOeY+3vhdpLiKwQ4/BtkRL6CdQiLdTVVD8Jj20baefFuX7nDcSlol88gKp8qZJIGx
VLn/GFoz5AzQtfJSf5c9C8Rw8rFu9R/5VWfTOb4tqE6XJfkkSUBpqnK/0+zoMZg8ClJpcYHuj0uN
TJLIFkoCoV3RbEEPpAyvL72w+tJrica9QgJHkAlrGem5+2yzxgW3JNopAFQ+41sFigL7oNxSDZ3T
O/Yw9qdHYmtdsq79uxmmmDxet/9XYoPUt9htKNGLjanl4QYBnKbWwLEuTD4EmBFhLOswPo6dfDt8
JEUe1o19EDigRal6sEfGqFgZIj/CzPC+UppKV7h66QiMMBn3pRcKgWUhms4Dj++pQj5LwufAFPie
riznDNyYfRM2eSKt2w3Krc+SwEoibdHbV9PtorUt2ztO46MrRvBG2vjHywENWd7BDQQvP07S3gIf
6BsUAB774ojXUHqIJS7fv0GV2WOwAM0zpcC1uugENPfVhCxSCb/z2T8Oy2IMhY2a6JcgShrghJBS
IaWwuRkfHQlkl47SDV0liX+cXc9popydXcHVz21mDLmNCkMr1KX0oyVViJdkIZdffIQQcKCTeDUn
lS9R8XMrOnJMLSGBLcd4oNAn2VGKqDL8CR8O8cmwariTZN033AdASB/NRVuIbydiu1dv/SgexTBd
mnCofGisHMnbbkSu/pLu8Zlg1EURhsFAE7Ygzgl4kRdiTzlVuMXn6FkyXtVsI3xpZsbxWXIWeCrO
2VBaJ1Hdj4Sk/XW0p8k3Oo+OPNlbOcosY8Q4ouEDfaIDsI4V11StlFWXMJQ/SaEJAhPGzH9Fw9QA
+5tlvlPfYmViJLynsNWpTBsL1XDUWK8h1B9eljAQvRNZVNj1tymqZudIhcwBb+HPJjkIIv0EUfQ/
jPImXs7CEPF0uyRHq8fqvppJlByE/pgdl4/FrbLh5nc5+YWcFsEflqmqjN2aAW/S/ajBa0vooNah
BIr1vmwKrFYxApb208Cfpk2DaOtQU5flLixsxCSWvdt7ZLQapJG8NNgFGXki8VLp6HN7jjWuypgY
tjq1606hRJMo369qh6N1J9Acr99ypcCCchu0xKdhgweg680crj00frmOGYgwsnhsy52Fol0U0Pnz
L8ANAo/h/A1X5TxvBcihWzWSicO4heqSGnpxUUbxEes/maUYNCNtlRZLorHLtpxOeWb+hdwn7yGE
yxVGWA0boQL6JBPvKzV0AI3dT+5vqGsoY9zcmQvBq+VgymGOCN0QGClt1z1ytqCk28Ku+6j5+pyS
z0FW5SAJkykf2/CRBv+hq+Z/9DmZGbmqAAh7qaBiuI7Ar3w3l0+Eh9VHqKGmHmvljI5s82L2dmcg
coDXanr0GIJxZrONu030VjDQ5njzNKYp5zji/Iq3XsVV9w6wVb81sVMAvn6/ACjwJASym3yo/rfa
f8aInQur9lYKTQJ9RKLcIZSyK6a+tvWOduH4vYTThBQzxYSRbkspJ2eLginQBkGLXdHVPUQ2Du3G
uJw6Dn3yVRRTTPAdcfiF3hSClp5PZGsy7vLurikkh+T8v9OFS1MhiZmuFuMIqQqCU+EDch18tDYf
CAZ+HqHHzgpwP2fCWVbS2uOb4SOo1bigY3wobRDnkupj1LrpTqY7+X2Uo8Ibm9qxdxhw1N81rYVx
/2sBvlzbW1pLNsopxkyl3m/zCsax5W8en/F7esCe4GZXMgJp7cnHUu7z1lmAjv1S1LSM1NJEAvto
cUT4wyJi0MSLSnAPtXAfENrSExbfId4mCLTWS+Z/mq1IR41kCEIE3TIyjc+elp2sx1fxJqMBkrFu
E0yaikpDKCt1T4wXQ43obwiOChxk8Tb8sg1Yaid1wjK8NzYDw6gP1QA6G8FhSIp0KB6/OVcXw2sM
y2BgRQ18qftRmPxDEZbefXatT0BS86nh6tccW5d+Rm9YO4pXduKswOtjPgJGqqNMwgm3PhvVa4ZE
Bu9ufLO2Su4HfZxA+ceSw7xrOd4MQ2Yar+yjWkFYcu9PKkH4OdaN9tcQlX+8qlixlOLZhV/Dh4G2
K0PuECe4Yjidl55v9ze2hpxA8TR4XQp8kF8Gi93I75ppE+2ma4/3lzGbZcrAiHIlyCkxOoIEZaQB
H73sbdcNK8Il0Jzq1me8EWvs37brojVm/rmFhgO+mRTTtUgQQLu8L8pZwnVZzFTI6Uf7mtrf3yMY
aW9W+NiW3zL1nDFezPUWU4zM6ETHL+Sz+UUQ3Qpk3PhPR8vaYvSqZ1m50dr8zfGzXSQ7xbupjw0b
aQ6NBUpOX5NmvLvias3U0sQtYWWVEGN1dZP8+Qd8H6fdtba+EwJbMOormVa0RiWjOBnGFThApgxv
3Ig+Ho5C/A55HdjUuym0nb9BR74R6Ruvk1up0i/vfzVRh3G3i9BVYn7AbC17mQZrrA5AYyP6we41
2h8KhJeuPizDj0qfObRdl6BCL+/OeKv2+4vOlYkq3/8ZKKI2ufqzdTmVLp3NQJkahbYa+wy/7NsN
QyDOWZirwA7iqeDfReFE4TKBjgHKKmQOpTSD4gJWsAYcsdBvluWJVVGquwyh7hqQvZAc9efq+4lG
parbnPTYSjXiCMIrSVGSUQLvQVYMQnq/FZOiDinyFIRUEDXHPwhOCEphiXzZ10j3QnEU9lQPCdNm
umf6OIuKYvFMfqweAffENQnd8NhXKakk5PZolH/d3uEo+WxzOre8mQuwYh+ek00EOXTjLExqmf5S
Q36EEUmtyQ6Z7N7QKbO0XYF/p68spNrqPahzxfrJ2u0r/fGNA715+YL5Rr+56mifkxhm/G3JS0q9
K7CzVh+q6xIjt3IFz6lZ1V/Da29fT1qZ6jGFeOfPXGPChMkUDkclprX9Mbhjz0d+8b0wjW/5089C
tVi0fJYM1WVVxprt11Z1z8mtYhJLLUu57dtjuPgIJtd+MVw2CMjcm1tOTsJS3WZdPx+8uaVA572y
fBYd2Ju7a/WSk28X+f+zP5P285Hdyia3+4FNS46u7Uv31jl+Rt/SHNhsUR0kA+6ypDPFIlxXY3gp
28ed+n5gtUcxWEVM8lKGjft1qAnA9tmHq4/lvLP6+Nv7wOTmjeyIKY0yupienuQyyrRtLXygcVAG
Tn+rbQHsXiX73OFWYI06pX3WvcPPIT9SZkhjvhASytKuXmWBJW1rjyKTb2TzVts3r8qdk0nMFimv
HixMWAcUCzHu7qPn1DFhBBQZLj5yBEjQFPzZMRN1edFQJ2yf9dl9GzhCocTqgqDvOZoH6p9/N7Xr
PktspP6h9hUrd54Ie8IRWIGMw2EAjlq5bNXnYKzeR8s+0e6hqqC8KwITLE7qwHbesf3fmk53bsNF
KIhcV8PtKKOUMAgwwftId4dz2usNbAa5wTDM1u1Lmx+WstXKAW5OfbhVoiUGhNKBrtsKhi6YR37b
DjTcMCGV9Ix3RWVnAZyx7LNWpbFfwdwQF0qJgl1KB+ykzvLAAxtshGA9x8rCst1bcyUr3nyW1CYV
XEno5kU3N44xocPGHpqeOlgTLiW8znRmYGGWy42/fFoSSDSVT/csOdVXsFXcVP9r0w1bqub7sq+1
d8NwVPWYf/RxJ0iN8OTI01A9qguOBtXXpMLvrDOsKVb9kcvcmpshbTejT5TBWwbflBOHor3MMgJ9
kHJ8lddUDaRRgNQr5ykL102CWLHhkzO7r3JV1vqyauA0mCuzYNA0HUI/jMI1hW1/yxiWWG9Hvv/9
na7Pq/AuxGNt5RNvPIq6KRw2dDSCR8vQwvnhdAKYQc0KdMiL+7dtc0LUxiAXkLKNlBTMPOaaPT4z
NgAQ0kytgHMIYILdugmGf2E8qLUxn4JZliiH1sPUwd8L437fJnf7h5AAGQrd9cPBKFrxHDH0/B9S
wpwMvGShabyedSfRGe4e/Q/IcT1wruaxltt4BYMytfHhcAkvIyDLe8g+eWNmDa/574Cvsi0eLCMN
snpHn3VHJpSQZvPkPIUaPY+0ZrTq2PMKTweEch6tcodI0D7z9qjrUoR9YYjt/uwprqQ7CCdE1fV9
Cy5fVijArC+0kvGPI3RpiASmAnmlFCEYS7iwZD2gPNCK/F0koJygd1utQmzS2o8mG+RfTlIWKAao
DrQOx1nInWSaudoZ3Pvjci+oAle0oeAmImB2lOL2rjR1by/rXVr2O6tyuiu+g3E1CSleiBM8qn7/
BYAA58tzwjP3kpW8ed3+YUWDlrGezEDx9WRTBI1DqD8XKMHTQvMBE6BW5LglHpz95DXwg2ehw1As
VDcKsbNWcVOkEO8ZGCnxRyG/Ne/+5y+kb89bNUM1VZVZqBICNhJSqfN6j/Q35RzH41E7986/uT16
SyQOpVcTS/KjdGzF8mrA9q21tuucTOQyM5GDDJDCMU+bFyyHLYIjuAMhm2VvIZWgtlaOQAshV4l1
t+9oJS5lrmY11bB3Zd4TX2rQGVjr32NcYGpRXlZyfZUsZF76XLEE0yuYdSFksq+chYOEbctJ0LTn
TPYQl0l/0X01Q9woLJEx8zBY02uufeb7UQb7/Wq0pFLKBKrVE2GbjsronDAvhWG8Gh4EoxQFVMIG
y9FrKKqTiy0dR9mR8b9zO8F0WLcbF72JIEhM1UiDG4aoC6I/zxkWp09a47zhu6mnowYYQDrPGbY/
KxUVnfbta3jqtC61FgiAzOdHtJ/5QQ4e+5Hv6M+LoxBY3ZnuIaidf1DEKT1JJ66GiAd7qWG8n+zv
G+NevBcq25Oj+6ak64TA1oWHfRJ2nQQFu+1zVeaWqc+oLBcBiuk3qB2FV49v+m3IzeUvfQjjlfZv
X8cK/szJR9higTGq/C9yELvBtt4KtHHw42V2IeMsMWGI8TDbN9I+l/f5Gz1SO19L7PAnmDuTYoow
ELFovJcoxPwdTKDwejdJYyjX3rxTLiMuQQFs/fkVn4IPdLn8+RTK1kwFehvvTaSHpbzGPS+uK6n2
pPj77z+nCs/6yxVa50zr/KeM0Uw3kbO+admzHmeQ8g3qB8WixJFofMXec2WIiJDIh67iBhWFE9Ql
iwGgb2W0fSRrv7lSTjDnK2jdv8WkKffl3b5IMKkUznao7okCLQrf8oj5Nb3ZwHg16WzV07Jlapf3
O7SGxMQLZvLcX1vwwrZ0ImqHsazyFHjXAI9G7N2S+oVv75gjB8kvbuYkZWvs+ZNQ0zgqEhGiv/ll
PdXc8d6zlQ729ZiAeChiBKZGgGbN0AbrQgwA5p7PNvfN92b9Y37Ld5HXmuOLcgzv7P43qRxCzB4N
lFJXdKzl9c9ZSPOZX+ZIAm7fFiYdSF8CzdIc59ef+N5cODneQfBZf5a71+L3wSXyXmv5m4mWagRy
38AUKRpSyfWMg3aifVKU9q5j19DAgQ41Ioa9bO2ESFqTGkOVCW/GUhxs9SPCy8LMni5SldME9e72
bZIwq4l/nqrZHxUA3W1rnipiH2W98rmWveSbluhak5hkuEASkCRgALDTvfz5bcIMmNTtG7HqpHtr
LFuKC+Swmo0Yi74VxyFzG/Kl8b4/RHIIlBbnbxfNr34vUvrIUrq95A+jWP1B42SxKUTEckGw3oYh
hsUkV/xyeWlpF67wTR+8Dc89dudUXMDeZhklR0HOdI2Ii6DNliQOvGD9PTpIVO7fWzXkhWSg74Y8
Kz273dO7PWmQwA79CB7OCu+dhIY5J4rMUm1YiBoWVuvfGSivdBg80hVuMu+mlxA4O1eU7dzfDkh/
nx4Vivt2gsUd/cXZozj8WZMUtp5VMqty/FeoPfkmy2by94Qe4m9xVvJd7jWKOU90ElGQ0oeRGrAC
vowObAjpArWDNghAD9vIs/KXBAaUzFsuzgUx9ciuZp1f/066pr9BiDt5L03nQsqLzrJ3rbysmvuW
yHZyVbw0Hs/ikzql0rus5WkPFP75FdyynASNFSHkHIgBWg4WYY34Sdaeq2LIqezeM9FCdnhFj/GR
E/stLt++w+SP9Y8slfdcKd695Yqm1LX4Hvl9kL95EKuTrKnE+ql2/EMZT4Mcdqp9qKZ/HCDxGa89
P+gLHiChKI5tSV8LR9aAhgeL9pKHHvu8I4qphWDBM+m25FU+9phRYVw+FKdRXYrWCDGKM1K+s9Ls
ywsL03CLF/HRTw9j6M0IdhUOjX72Z9kKE4EcnZEeXOFGzsgLyjo8190XnxUL7I6Ra5Tzv8wXWrxh
tvwR7eKXTv6QUVRDUYhz+z4qHHUU1/8uFhfBufihZnz0YL67E5ZEOdZ79O9dsuzvzAgyvpNVZft7
q25/ebTLdXG3lnc6Pitcaw0mtF9I8I2VlgqSLns7uj7b0qv6b+xhLKwEd3HXObd0uOzNuXUZHEgh
SLLZPWlCM9BCqjYQM55ZKf0u4c/zIx//oXc7u1MWjHcOjW3h2xhQtCbWowDtN/ZuXDsH5V8SoQSB
PzNgAa0r6QVXcIAa+828ixxWQh4mbFPYrXuLEFmsnFvhYjnHXt2RrwkXHeiwO5viDmnqsUKTgjxD
OPqydJe2KD+MqPd5HTN1K1Xd9lKMilDJkHlPihCRbQj3rNwhvCYG7/7k1hpmy21wfyOmhw0hUhQ0
yEr/lhgWsXNFrfiOkO+mlMJDDbMAD9FZnYKIzWJsgvowXcAIkpx5QVgk4tbYI401RF1lfxMbzT4K
V1VB6VLufzSdWZOqSBCFf5ERIC7wyo6AC9puL4S2LbijuAC/fr70xkzP3OnbrQhFUZV58pyTdEiB
d8Xq8x6oj8E7+3kdY0o3WFisKNZcV60nfdzdzIBJN6xEWoh6mUPS34TZcSUc7sw7GxLp5+49A4K8
gDLzPgyDSLZVw7+gSEUlv2qRbQlV4kEChDMNuR6HovKDGTuloBbr1nugz3lVT1JxdPHgkRyMxLQh
2XkH6DDyFTLEOQ2ed++A3FhSlwc5P3wrf/0CizefO/Ll64p0tArqzYuW7RhXRsXuQL0CZ5ggC8mt
s5Bu8b6A4WuVMq3RuDklJ/Z56Lxz3o+FAeWgISdYAZODscmHAEKr5OsVIAv2gyTc30MdJG3vEYBl
ocgSSMUjuG1Bj0SGOJO88JCAhA8lRxNuekVMpw9IGPCll99hTDGUyunpYV1XjOBbcXubA/Mav3L4
8G/yV+XMmZKptwVFf9M/GJ6CoCBsly5Vo4S3U4sEH/hm811X8nNJYiUDF/K9JN3p/t/fBCN4ztau
vJOK1uyeEBUzlAeS3A3XSZ2BMaXP71iRVJZlGAml4BnseQ1HfQaMJeCGpIcMAmMnr7sxKISZHjk4
TdCDA+f7FUAw3NQFJB+HXuSB3rhk/htgL6u//Dcwgl/IkUiOJeOXjLOyyR4FGwPnEPz4M2dXEFxC
XnvwBenAZamytwTF5H9EUVyNJNRfUQPlQ2JlaZdDak+ZYUO7nidVtpOPeej/V3zwKbG5HOJ7aRQx
+Ngv0iCIL95JyO6wb716xywUGKSVcTL8wKqgjJSUTiXwlp/IyRKSWoI5kOrLkNMB1+RsKxvIQuAH
yYxJWYlXskk5L3SasvJLSZulcJHv/mWSld3by5VigyUwiUAL/wZDBpMM25dJJG+RiqAMDB9RA8iD
TqA7aV9s5Q7TwOGvSBAqPAv6NiqEezrMoWtolFC5Z7uCKBa1O1YhtloiAIEv+nXMfDF5j4AaZP7U
PHRGKjV70LV5UtEud50OVSz+UmKS6GRcKaZw/Xv8zvF6GF7OA3k1nCw6H78GiCY+tKMiB9bm95Zz
wymwGUJpp7VsKy6v3pu+AbpVZJ6Wbs4z0SvP4ajpk9aU5BNREiw+eI0UA5slsQw8fFhKLwQAOfTH
ExlJGgu5tE863Bc6M1kxIZSw/nBmcxBbwVjsjuCQQZpMr0iuFKKG2hICnTCQoRZTEqNRlo2EgRID
ZSPstXoVRrMXcP0taa2P/pMhNH6xI0MqFu6E1AsNe2AY5khuvBQHez3Sp2Zxn1A/mwmEU87lBgLW
MAWO484AwUnYQoEgHn+knWzhKAYjPB379hqBzYx8n7nJs4SEleIrC+KuUezn9GsNBkroUx4evsdX
l61sRwMa9zYhRfLAspW/4+jyU397P9CG8Qx5g9gJnibnPBnTkDJsbdk5AclgjlwBr93OjJBDDx4l
TmfugerYzYO3HX/h2bON3cqTuj0wP7tCMznU1p2cUzPvnYn69o6r8+6Mp+CYiOlxBwdsLc+7z6be
IINluTCsmu/lJ0cUSfnOWPaXTKbcTvs2g4ijCjeV6hSkyu83PAVtHgSWQhYv1p3ZsmFBQOhp61g8
+CH0cbhp6FN434elx5CaYTGmRv8cK/GoA/OGRJBY+Am0zCJO8CZBOb1075QL2oX5F8xyV6Ji66hK
FgjDj8GjOpbRCpCtlB1UMZwOaai9hbKzUqCvT8W0Gakg8P+CZD4ml2G0QoD9YkE8RPqwONQeFI6X
7rwoChOoQIR1X/G38Lbdnib8VM6LQBnvmq5HuTa3yx/Msmg/BeEABtDHw3JR0mACOAs+B10LvmWe
g4P8GvThgTB+Aa2CysV72vm7TQrOtefw7+kwKakakDhegAHYEfW57KCCgKcDNHVYN8DBjErABOlg
hXKbLi50k2CnLMYaiihBYxXBhBF6Ye4KUMpySOqfsjVwGwSJQFH95TIAX7LE0DuFyizO7WC7spgp
c7YSwUOBXiK8oIHpaCDOXQUClaVWfijrEms7PrwCn8r6pQ/g9X1pB5wIi2DqsRLPU+8ZHHegsMb3
bXAN/lXboT/IA5j5snCitwHpFWIBui+8imC6BRpjNJNP+8ylhYvOXsLSLcskaTUHEeTjtblvEIix
+MFHmAPzStsXWZK7rj6gvCx7mDy9LMDsOASErPMNPV44yvyhswf09v3lZ97CKJKNUxb2kmWzdtYC
gBpLRHEX69NyKHoyt08J8i0WSWDWkyz6FDnZnhq0ybL8lhs8f+Syc3hZnBx/+/cQiM5VPICujsLu
0rgckt8dAI8bN8VHEEE1dEOswoExb5sDKBXANp8+QmrKv2R2CNJec9RqnDo68f4vcusziru2nT9i
as8ZdL4lz1svZP1MlVi7jQCZ7nQQ+uwR+dDEjYybCl3qQEcEikNMjjKqRqAEIWuPeuVBNKTasOOb
X6GKUvoHN4LhjirzbOF+hVm8p+Oh26cZUG/YinQsPcz+LI9P25ZLWYrYM6JKuZKl7xqJ//DDhYPI
poAgjzug/z1HzP/DWoptID1viKJjWGlWj56p9NyqQNX0mXeKxpSuGi+h5XpwwdwIQxAgV3BupodF
YxpKlLlk2tiOw+VSnDd3SrZ02dq3PN7ssYng+fnqPXuMAcc+GFS4Vx1CJ+g3+wURKCUHaZwnuDKF
N1E8YlwgEaYv919zXxtWLL09AL2VTe5jU98v2nbnDq6FeGSwFvEb9f8XNAYU5XRQajDQvUzV0dHC
fABLCg/1PHhG3rLvLyx9hP/1+nlo9gWbuc4qb6a0+Etv4b1xiK7YvRHFfSBOdHsJs6RVtHx+qafw
XRCv676h7Rv2HpDvFMy2Mig01uA8Xv35KW+GdXxMKu2vYIunYS5KHbyu2pNLh4aemKWT2NfYSOLp
epp3OzstTw7ARodbyJ5Uli7TSv8cLOzRqirsg8Gf/Pr0JoiBhYNvSo6fxJtnCE4c06xxUrqyFZSE
b6GqB2d8nHA1aVUAkvmbpY42Avry8z7YbyNQDaDwxam/rEsXMgE8mbZ+9V89qpRQ0OCqarPXeaBf
iuAtEq96amg0I//tnwkz2rBMps86zLlf1d2tHpPscHX1Z3LELwQPBBlqthHQJjUdlYxbR+GR6+46
vSXnD4xefwSWz4+p1buK9xbhTQuP3duozVBAvS+bUarWvk7XbjbQgxr35AaabaX27wzYW63w08sx
QaVxWg8U6Bk90hEfkJf+u+/fC0Zf36IZfCpjhFgpOYNCYPaAOmsM8Xog2tH0H/FkUI3atA98xvUN
zNCmbsWv+0A5XbjqpwW6tR4mrKd1Ueo+SovbSK9xHADmkZmdYkZhPAd4PPAIZvy0X8JkuIV1e5Wd
8f+o9ah8Rk/8m7q/+V2zWvWw7ldkRzX1B2AniKRd2IUaaT5MK7UKW92kDyXqMbk9IQZc4NPo2/sr
OjdTJVXWF+WZlHOSMXhjR6Yb44hCBAEAvpkQxajrpJv+Kepr89T4QLxcXKBj9NhyuX9Iq07FuDpG
SB2Lcb/9tPrNOC23CG3SJmhTBGaFR2+Ujhpj8843cHOf+s9VD25ATRggFfcJH4BEFiVgc6RudJ8X
SJmwqu7bak2lQZt3rvv7M8mRd0Mhzl5mtx1xCKO52e+G7bOaVjr8phlSQ8azrm6OLHFIfU8D5C45
9vvGGfRn8Rk07fnjPuthj1VKIYub0+sXosqj0ddt1CHXEHxiVFEJYif0+vVQ6bjS1vRifvAAgpvi
KVCQF13MUbH6UVW3H6UY6GO5Vk/0IRoGWxuVsDaDu2jYrr8GqfnDVSBGN0NKM9Xq/NOye4YDtcWq
Urtef6AKAgZNFdaCU0Jd3HgNCCDy30z1q2lDwUIrQ1ZCI8n+bp8YAAt2xxb3m3SVn2cELtKe+mjj
Ggnfge9vMDLw+ynA3l448KBAgaq2a/pw1DDC8YgcMTAIjYS+kTNMooHe3tvOsinCD7AqIQGMJPac
z6aPkWgW95AzPBw9at8xZrXuPC8WVqo8A+2eUyLiV8MXbswdmjE8nAMBtvJYA/kYxUDdFiqsPFqc
E40o+f5Kd5ZrDNKSEfRjCNwD9dXCyxHUY3KqJycykyouL/MzldGW/QKjzYBHMOQkXr+mwUWL30//
Utv3Eio9Wy++vPrufhmsS4PQHMg6957jTmdFug+YkIMkv8gHWrh/wUu3tGwLb5FdXP/0SVkv12lD
g7aU/MwtcQ3IvQ4MjgIEunEKMO9zNsTVpqUM76iE2K1Mo3aVvJIeoY/dNQf/JR5+0ULJ77cG2OHc
dZuD3aiwkP+0m7WB/YqGf0odZmrQwgVEm7xb8fUxIRvLz5GugyJ1YMS0Jx9W4ernAwrRtFCmsRDh
0PeC+/6CT/ZmVTsvFL69uKyXxMitZkjdhmCwx8p0RegAzkbaCgOKmUvBjSX6gkeVZHXkaTxrPbrC
aje7edjqKbpBs8ghPJTgnvTKsg/MXGwn0xE75LkAY6SQjvfHc3m4755VyGZXF8OrvrXPjAnp8T2b
GPc4Z3nIKZ8f4XAP7u3MNtgQ0/OU7hxdlpsD5edb18VNhmW6ahNj6FineZm0KbmNGputlUSf6B/R
2+BwRDbHiqixRr1Z0tmUcO44BUcMjc6Q/O8wL4hxuqcISOHOnsRClpGZqmyxGlwJ9sFu5w9FLAnJ
tcPKaR13mEeccGIjfL3I5VFjYVYF14icTNJXCuvSO4cdEBjDu4UpbQekTwcCAyKlmzO9uwRRUJGP
XjvJ4/lnIC74KDmoum9r6e11lD928/l8h6MJzRsG1n4y2c2p12AVQTJpUlI5WX9/3FO6v5lR5JmB
uKEEXuCZdLFk1+W/xbjvnsIqOFPf66IpDF8LaWx1oxO3Oso5IfmaYCT8bSpGs05z+jOIFuOz6Uz3
0iFBNi00aBGuK317DheIYjdBK8Ysk90EbEyC5DsWLbtwt1wDnzgx/XLsmEo36YKCFwvvf5m00pO0
ai0Jq/i6LFlBwIorc7ZEKubYwV8SQCxdGmZA1m3KYanMcRz5zvVpYLS3Q/6yBlqEghRWvm5Hq6u5
ijJpazfzvGFhOk4QzEbB3yL6GWZ0F92YOP/dPGj/Y2k1ZFi0kRELltkaqk89F2rFifvEagSYWZH2
v935lWWtxgzvY06OcAChOGF98iVArWk+1jVDi/6y0ynjQADr07lFvhVBqZ2bpP+8cicNIK7WZLkm
FSIq5UqIOYOe+fsnPelEPQBWgMBJpKLfzkz7qdzmeFQRtkIJREY5uZne3zgxR1TY3OD3VxjmcLZm
prdaRc5MEtUIGBBePlmW9I3SGGUUKotykf9NpGFTZ76lxUiSZNR6sRiQBGV3MncfOlzIV2H9bFY0
jdtMJ3TT+8HA06YhxR5VDV9Sfl3LiYtcGoEJrRr29NQdDCYiu/ygSt69/B2le7rBfztFfQ+630kR
XeGe978nc+Z1czkUtny8DZ2Qt+TmkrmQm9BJZJ14Yy9ZSzoymv3+/SbSGG40S8by7eHfsI0X2OSM
aC0pZ8PuCVLHr9CXmH8kRWYQjL7nybt4DDgA0x8hijRZJf34DvbN+qN76pXhlOfkZiXRiiGEwidf
mblYXKlWefxdJkbibPAmenu/jjYwg9wODMub0VJ5cGExkROARkyWRZHeDHUntcLOuoAS8eYZx3EG
asQNv6BMGoyuoVuhwUnidbwcccqYCCVj3aQBss1EoJxqkT8zEyTPlVZPCaZAnOFou966ye/vbzL7
TpyRh8EaJ7gaVM6PeCXt94UDkdm5UZyi0LmubBlhvHmgWnhgBebsrVLupiiWVIG0BNdsOmsCIJg9
a+TiHknm2keRAcNjSgnsaA5/Tu6exw52rbkMmQwTUjwkYubS30/3k3/tci503pjs9rJUFBbLRWgv
w9Cf7qf+HFkNXyFL1U8OGzZexvF8twtZGNYyZDKH5HjrdVCZ0IcZdJpxukzNg9yRgwMF3ou8KAkC
nkvT4SnerIKEWxE4g4FjedIbJ1gzjCNewPczhsudYcbLsQKmvjtCOsVRGWJSDqq16+1a1gkUZGFh
h+GS4p7MS7mkeBYkyYibxCXO7cnED+cARPwqhtvKXJKpGrN4BqbrrmN3Jmd8ssaLHnhXFHHSbhDJ
ukpjMVeeRfrymrPRJRjSPZh6DTC1CMlFL86nj+g1y41PRboHC99iogp3/CZNo+00wl2J0qx0Pet7
Y1QiFsAOHJPJbIuqld6LS1BUJhpmS/YxgKNpT2zfntDdhWebWTab0X7uJ167buIlwXopl7fm6hg4
GQ/c+kzaiji5zalV1piKFb1U+crMqLEihw7Ds8DzeqaX/HsS/qJoFX33j8CTZdVL+Ijg7xd6v/nL
k8D6GkURLxaTrLG3YkCc5HvLzKFqOZ58ZGVSWAjuMaZ9NBoeP53KAirs475Js+pnmBztrYK3w7Jy
ZZlgWRz9yVPqXlDlvd0l6keZK9psvmSRn8EilfstuwLj6cKPlskiz+jHjYIkt5M/upSOx/yMn5ve
kBNM5JlnW3ScleMwqjjcOjX+YsjF6pu5CCjC3liAVZZ7eZoF62X7EWcP6VEW7/ro/ujzq9qwsJdM
oHDP8yAnJXueP7UGftwy10t7sgtHBSS+lonhSyzLziwI/rh2WaiYiXR04jbIQsXeNIY+AsXjKVcj
i4w3RIJXOS3NO627CoY2rCno0j3qaQZnQdXBm7eiSbi3Wzu2HNZcbu3sbv09SN/kVNb0ig4Cr7Tl
XvNpPBfkDCabxF824LGxHCvyAm5dksxibAvmTPc7++pg+52HpTXJbH8Shlzgw57PJ3S4pK+yPOnh
xOc7+cVyN9l/zKm9djmA7Al7XzEtdpDv6j+wBpZv00trSUzAOwUm45w8zwvctZsQyFq/yZbn58RU
+HeDEo9Hx5PH/WAGswiwkWVNNm+IHmzfi4bnbDwe/3ELuccmjaqGjjfj2jgaVUauzxlOf/a+ajEj
e/bqYVkRr3wv6MAOAYT/rIPlJWx3jBCderHqcRJzwYcy94NtwmtlK5zx2JmLL0fBXyycDb0mXHAT
+0RhnAlD+CC7+ceKzwEPMHcQJoxwF8ZBx1aCQxS1Xc2aDj5MGv+D8FDWAl7QssYHy1l1XGKuCAoz
SLo0yu1bbEQUrJ8DSMh9k9RaTag6WhkE1RA2ygjmxxoJYma9ft4URKeAtQC9GqEP3uwdk+lxndas
op7md+H50FqvK6wIqtsnasZo/myVIvCVtsQyHbsQol+0oL9BO895hLr+Jz6r6LasDrvMX7GiDW0T
HFCS954uTjwkWTwJWYjhqK2aNa32nmOd+kPmNjPw3pUaZWx1ft9tIijRr+SEi1ixg1a2e0CdSmDN
1vN0INvXV2Nz8K9jQfUpTw7yVRVBFR0rX4rxHdtPAhWN9YGX7OCWRlIGvO6qqLPP/PYmHVwStDu7
dLDGWgz641oM2NrWtm2BLbOqQ6aOgFepEGVXOKg3FRDZRdx28IFvNfe4ElcwNH7z+/ANtpuicJZ6
CnisMpcyGxs07rf3REzHTokyv46/MDBOXzmesfnqtSmH13FraSx5n/RjpjRBPUG822DRsWWUeK8p
c32vD2BQP/l0LC8CqoMEKuC+aN2pxz2EJIqZ7BOc+w3lVjjFALTQ8jQOIgRq3OaokAlp9x1BEyab
AxWluxGKK0iows79UqMJCw4JP+8jXPbLDTsCwziWgl4x422xmLRhVtUGzwY2+ZYyfykdgYsLfTjz
v0zbNwMGxohwrrOnlDQ4Q64GrKYt2exfrc8FFwR8tzkFcTvjE+p5ucG7VPrKkb4EKTZoivOaPyAV
UinF4477DIzdXWYlfIjL8A0E8FvgAINMojaVPYRVFH10ozuOn9FapwmrhExwsUHmECyplHg7ezHR
6w2Apu9YqmILOAZohlgI8ZU6snSvkZgcnxk8jIkSY0BtAQNsZZ+PYeuCpFDhPjHmBes7/TXlg++U
DoBvqU4fEmIv/j0lscRDfOKXIi1iRSR3h0Tq17L3nGeHZP2aQ9s2u0torkDmEl4yEAQ53FvwVisG
gAfhX15gA0sqc0j4dAaJXxJ2UWXl+7O5BFQnjsMlAX9FMX+l2V8sdGiX7LOCCnye8SeiJhkVrhrC
pnOeCYP8HRCYE3RwEPxzSEWwAYD2TZfVkumDpslDhgZTWWqyH4d1uOWT/RHyPSPde82B3JslwBnA
vQxHdykdBw3JLHBM9TgnBghcmZGkgD6Hks3kqnFSJ+JRxQeL8iUNRLFdNLPkIoo0yhwMZM2E7gE/
0+QhAvSH2EyCTTmhYkLDs95zjT0UnOK8eAEFH1FokXrGfdMZMAJ8OpOcWn507Dr9X3kxvDXcepiF
A5icELtn7X05N36hK9itjoPqrZw/KKzgIcSheE4xrE3alEsAztrU+qDF0PdIvFyFqdtYS7zbuAhl
z5seIM7DLFEG9BFjEGeH4RN7R2oanAdTlDGQv1dk4Lp1GPIGahncbDlFQXCpBFI7ZMpiYjT7Dhlc
7T4f38K84oK5D/953GZuncw0WNSI9dQld8g5zsS3bgnpvJzXzFtJe1Cf3VFzz4zfyxDIygOboL6S
chTtty3vzjBmFLsTIiA8V2atKd9/nPAc3Go2nZc1uVpwQEnBP+Rd2IWM5pPp9Gkh8bH2S3ZbhEGj
y0Ye8JJ4E99ZwluMPGxJqWvsNBU0rWG2wPLWtuGgeRe3Nr8BOhv6vqDdLfkDGZk4ioYTIvbpBDKu
JPMQwfmStoJzsIb5ktiHrZ1t39+hlzbnZLdLN5YM89u279todR2HhNB2HBObd/mNbkniKJ28t5i0
kh9Mp1OAaRY78uC1wBgkQvzDsf+FJFtipfVyviPcIzYexf50uvfJG6T9ucSDEndJLiknByuPh4LA
ZMmP1w3tkanByIHFzlXSHgEXJAkYseqs3S2Z1IgsYLlcE/FKmOrGo1gCf/5Zr2OxC5VIikOA1tjx
mrxxtCSpiUdk1GQVNeLW2gKkkBSApIN4XpKI5RaGGJ14jzCpqPN5cTU14OZAEAOUQJgkWlMTAWZ4
9TB7Nw/AtJN9EecD7CO8nqNBQxD2Ca4a/vefD4GVfTLtcEpMwXj5e2kTK5HZ/JukMC5raVb99wwR
GwN5cCmExG6wdSVfCgJXUmaBVjCz5oyE5atPVJerikGc9nO6gG65dm5Q7cFuBEe6yShO5vRPFHOh
OQHm0yOro4f52aJJqM2Mm05GfdcNBz4xH2VWtl0z3NkkD9xaTothWBOXSTA7W8vtWUpuR3E2GrlH
dztaLjmLeCsBCbeBXxPfe6WMtNgBXEykqdxluEk88zQmFRE4nelsrlW4iK7JiijmfesRhm+MDY6K
OM/ySPh75jLTSagckLZYaCqbcByOhLlUvF2KP31hd+0O90o6VdfWDlKHOAFj42lNehxSisccFMzX
xjnOlsxg+hrw5jUMPHNJPycsZhVPRRUrQa/cBrm+A8alTGGWYQ5LCMwazGrPj1jmeIvUGXDEu2y4
gu2MqUdv+ZDK+yCbEN45SevCSAkfN7dvMU3pIQ4T40L1u0AnZ3aRYiYHwKmO6Z2lL/fLHjubCKb0
MJuxYNgKBMPC/JkAp/zAojH3u7MZXZlj1ur3ZZeEr7U5fDsJFh6E1ZTEgsIso7cjPEn6AVh/I1A5
CpJif07JmvB5HEUn2pavSJ01ckDVasURcexqs6pdGko5UfQC9rSil3u3ozvkb6Q1Fj2FgC6uEKMv
AQH0YiFHL235qqziLM27ux4VIeSbi8+YmL1PL44x/yYtB8MQUx0+B+/Bw7n6bTxJ0pmBd4Ie6FiK
SNtbYcoHOcTMjG3OMhwt6Q/lNwA9/OFnqKzzKURPcFkqhmTRoGPpmLQdNj6pnPjcQ/28/FVb1VcX
WI4EkmQfEE/CLiUPYdo8zeQWgyuPbn9IAA6DrebjKLIGE8E+ok2AsIYCJ0NFa2AIO8KFkrxmKyEM
kR+zjfkzFzkcqxLOuH0mOECc+zbHjTG7fXxcQIenAex31PTdWJ2c9/1Y87KO08vNiknAvBwj8IBn
23nZNy28YnR1GLwg4qVu8xkqMPOCJpjdyWXQU5rUGYjskfzacd/vCLHKzmCkoz7xu75Gy3sDjlox
1gfsdELBGEHkjHHTIDoVnSfWwnAOCYlGqcfeQ1K7pfTj3mnqfUGlrsLGkC47MPTyntMV/hnURKa6
ElSztIO9bcc59NxjrQqvBkrH7QWcb7d7Lha6kEQ7KzKFa7rlRLvFqF3SMsV53FckIlB7dHbaPn1i
MDOpovYpqM4F35avs9XtzPuZt1bV8btjvSjz0gHpiYfEye913Nb9Yz57vkYHWgoXufX8wE1kUy2G
eAmSoU27Z3Qbnww/flRwPW3w6sFZHBXcJ9nF5D/uF6Y5rIqsO6UpwBt/CugF81dmU8DKBbLBI/HF
EUFMmGHCaRk1ZpBA1VlDAP7+SvJFWjOLSzdHmSVvy0tmM0FExh5QEzhjNF5Imj8m5SuedIUw6aVw
PiKgh8nOAscaAJ3Ihij0zfOcbJJBRZBHHr43AihRI3/gFeM+g0SZL8zDF0fXSAx2PCV5FD51Gtiz
jU7iB+bN2ZOLAmDAKXeahYo0+KfiDTQAAaE8DNB9nJzDACqXMJn5esUX5+NdkQ3Purpb/jTc/QtF
jagK3oafIkHis1G3ICWYVUTLD6vTc4s8LG8Q6ZYU7nLvfV9RLSTlerevdI6Lj6vnrSTCb/fDLhYO
cNw2z3H7taUH3GXas+oMqYDxEhPl3OppM4pPPCOGV2GoxDJZvzV+zg8/PdkSpFRDWxDYJ9mkQzFE
ylW6ElxI0Sg14Up8ukfn9OfSqWmXxnMCm7hnplS8j/T9S5FAGa1Bd3ln7Xx5teKTS5xpoWS2uwqU
RdEHr6hbcVLpsP9R8aMDKX3TN0wMJ7bt9mBbzrV8s71RFMM9GV7h9sNEY9ZRFII7k/OeQsN3CYpD
cLmPW7W7pb4ljACdHAE3XdqO19NtxjG33TaCr0bSlC1x71bD6xBTURKAHs0SpdiU71p9X7l3w2fn
j2qRvKgmBS4DHl44A8TpW/535OBtSAPGk2jsfaDH18nm1XgTpLc/o0RdZsD2STdU7LelEmzhU+JA
fQBuyzwINzUSvbJZb4lyixf2NlgBKLe/FkSnS1pa28Pn4OSHzbEVa8aP8H/ElNpCh9vdVRBaX3BB
SC4rTbWejwm2gb+PPmi/ElAbf2Te60MEROGtDbnmNiqoNrZnNDiCs1JR9TtGxPJlseNEruqYPkhF
B10NrLrOeQpnAX5R0zyontqfLD5dDVrvjPFuJEbmNDDsrcKj4cHxrHQ/xdflaqel++jB0dAwGvdr
pbLmdTE3qLsHeEI+mP9ip3y7iGq100ohn/u31kK7ra6ZR2n92MfXyG6VttbFz1BanBuv+NM3mSs5
QeW6+cC/wMFM2VOahqPZwDf6TF5dO+9amu6jips/4NNVEOKhjZPniHIkZAc5qxYaAzFihn/9d1Rs
jZBLtbTT5ECeS8V+/DzSQ8U7tF3Vx9CFPjQK3crf47oK+s3vp0sjQxueQn8J4YVEFseuuYpO7GGT
akFbzCGC7F9xn07jT3YBuGv1ps1hkFrCnlaGQFKHmAmV1wsa0uq4KkfF9JWQ19ajnNT4SgJ9BdTx
77kP2HlGDke6U8Tqml41XeeQ+Ua2er5RGpTr5+zGluacBs/tA+XdqJjyGRgdwJSgRxtdYirnQmu4
PHVZ1Mp11gzaIPqT/nv4pIVoY7Fs1/sMCdfXKrqzR2DTKV34BZ2/gxaiYJppS2Pa0sSxFYVYOn9M
+3iyvezO+OAd9+m0K8xeq2fQ7cKuVffyxg9paWCpat6ImIFMbDQFPJp9Sh1IPGxjo3XiE1ud5ndy
/0Z/OvyfsM5SER8AdJXeObNJsfo4naIU2bF6tgqnvap37RW13/euxCZsqM5UNXnuegQ0aPXf9ASy
HqsPm9MJbURKw9w2PXF4noVECuvnyZ0TGK738fvnia5HR53usKJjulEWzYK07TILUvCAhCHp3On6
RqpqduFnrTQebdSDyGPb6MWufl/9YTHudkZ3ui/3YgMnNArl03R8ANHAtNEumvO82p3Y/Wk+9xlq
OlleyoUUS8ykAPfC/uJO/bjyle6k0ndtNJG3qbK5auNzHvKpsNEQUmT4tg8zVA8wNtnduzjq8w0U
BKhhmdtKfzr3IV1yWE+vxZer+f0TfkNb0ZEf0FQHvcJ5fPEfqCEhKYz1ywL3K3V8eron9lzofoaV
G/6TFR1KFJ3T3t7lsuj0zCyffF4RPWtQWcDHuhchfzaQ2c8/tyLUr8QNqOH72J3jxb38tL02fW4u
g2cJu5G5Se9SD5//OxwJUKo7XGJdivuEEdoL/hHkMGr+zWuQ88GnQwx8JJHPA8gP0IJCaGdftEYs
l3ZNc5mLq2sz9/n2DJxbhVZJFoIR+SsBX6ieIr9GZDx/kEZAS9P9qliVj3k5v+iIny89+OtZ+Dmx
e+lsK3oed7WoPgXF6YcXcIS209B1PYO4iTEXTy972qMVs5Uhiz/7KVyu2fGwoVsQbIEUIkF9HrAs
HnMPzC5fYex1imBqPOpFo0VqGagXMCsYOLrfJg/TIsifKtvP8cgEYGcjpOqxe0FKgECn9bknRgDB
IifzRMfNomFxEdeLm/XDS7ZsUjKoPlL4M63twfDg1gux4lL8HRQMMBvCjMfk9RLDndeg9VtBwn+T
5ry8N1Xm1hvx/MXPixHkVXgbvV+iNhOQpgPl9zHhBvS1/aj9+Tk8fl9sxSy8LdZArKrTHoIhMycS
aKjnwGFdqCMloc/gJ3hsWIS7HwJFk2Z1J2DIPS4/u7dGcASbmS7ZZ1ZS+J1/TyZBXM149i4o8qRt
sQ/OgtobbUnyoS0UITGCgZHhclsgl3Ibu9QUjV/0H0RWyN4ALlF3AjOtCFu15Vnc6A6s0DBLMFih
9E0F/Pc6VVO8ymwkj6dNG2QPthN3BQbLObUftP08IvUjaH5E7BRHEo4eOifzxQaIZAqc8Aeq9Xvx
AGJTzLRlnn76Ll4ykKXAPnMT/ujx7aLrYyKXKw3HDJ5/FX07CU5+stiuoVAp5P7oEDUTjha00Y+5
ePzdS+ux51aR5zy3eqBaD1BLYeYfp32qbAfSiAG01nR3HUpLHYLManOf3XLnAoSsB1luGz90tDz0
nerqy1NEURjK8dWvOqPO8ZduX5+2S32O/udqyRW2aQ/4om8vl0zYBC8qxtGv6Y/QtqUYlT5dbOw+
htM3fCUjkTg3oc7P4mqH31DzWZ7fYUXvHgVumLJo0qDCf1HkQ9en/2gPz5i51GHdH7Yhzp79B5fI
s3nuHeDDEjOUE4RlWHqQWVz8Chy8cbRmClion8XVXi8sOmTZxylva7CVUChofxQf3yp2aEC19qBN
247L4OJrT+eaCQMHnqaRxg1C6nTQ6vlYIRPj0Cqdq4WfN/zEL7rKn7BaCcsPPgVWldyPAHSWPlWy
Td1yP+Ougwb6QMj3IU9Xb8Gz8yO737SFF0B/wRw1UNSxyZTNT/ftfZKHsqhJTerhKRtBrmP5fKJ3
o9d02AEYBBOHGQDxVWzrqouLLYY4Cp2uU1ZVzvpF5dUIWJGwTGFEeo1Dfy4WBlaY1/AdIdpK52w+
RJa5W59C7eBqHYi2RXSoAp0mh/pdtK2He1heBzW28EZw38CdB3UniDs6RzxRM+cJvajxNYIOBG+1
mb2DthI2REIvu+oNqm1Vhs/UyjpEYTIWt46TFpMctUthXdSodcLl6/Ia5QQU2vTdW98g8H/ESA5H
y6Nd/1XdoBatItrt9/DSeJwTeG14p9Exeh/3MS0eIklHe0Ds8IkvDQA51OvevBi/NA8x3AU6U/n6
+ubUeC9kgL+YMrwCZVPfSG552N8HlCbbOnPVGa/HGId09fkesFWDSD/xLdA3/JyJeP8mzm8ci7yS
RxPIn0F5sud0mFog8YYRyHjTdOUBrK5q4NJYTdpPtW8rV3QJHTg69JH135d1vmODQvanhxKTafb5
6WOUWLc9RSUapi7xOAjYXmDRAom53aZqB6jMVliwebSG6lOzKvjqL7IQSjhKhWAjv6wbl9vcfy2J
x0G6P2ef4Jd0mzX8vIOfDWgddVubSh0/DxvKBo+4RfkFR56jf8jdDw/s4tRx1VVXoT+ddPKiORoQ
M4Ejyx0zocwH3a06Y0k8NesTq3ab79KpMX2d7cvDPRLS/BKgXFeaYvdp1QP7FjugwjUO9IpZv8eU
MDBBWKDcWh7o/DCkD2BDZAVy5d8EKIAnfkmnuHCAVndyV1mzHhu/TVQPX38P6pzYKKOPRnRqWMX+
kcVvSLmjtIQQijhq8SQ1IQrBMWHXQVUES58GnI+RZlCOL2wy5xolKSXMhXofHNu/FyOUDrYs5yh6
3rRBUGGwfXKa6HUO8XlMeNPPtr2e++Hn+X88ndmSotq2hp+ICARBvFV6Bew1vTFsQVFpReHp9zdr
xTm7cruyrEwbhDnH+MffTDjt+6oPrfigOD8poiCp9Xqc6TbXMh67wtWoL+9Lkrx1nMRoJt/aTVEz
ix+XB28UCX5e/JX9cYImtySPGQxaooNvh2Y3rT7TIiwr+GSUj8dGv4gUPQj05yqsjnxTl6tMWlJH
gMSJMoSCtZD3LQU047N0TXHwGkzajrI4mzxe+/fHR39JLcNDLQ45/kmcDh2rIkIUyWfOoj734C7x
oxzt6YjZqpXPou7f5FfiSN+fU2uXusFxuVhVPAUfPgUnAoF8hRRP2qmQKhngUui8nd80NYAXafIO
oa7v6solpUXhk3077+e+a7dDFF7PbzHSoJGWKRU1NUbCGniIaIQzCmJooKhJ+jSiQ52P4WP4GqjM
h395lqvvh4TF11LOL0/WURnX4m9+5UUc2twsVcjsqReLv1l9Fp3X4223xYZZXkicjh/U2d1X2GUZ
u0m/bfVdF+WX4GkoxooWxfHPMhAQPKnCs9Q31kSVMSrESADgF2NT/K3xs+O6Y6TFbg4D7VIjg2vN
5wBWLM3D+NuOn1cWy8Pph2Pae/Jpxz048bA0Nwrz6+flFfai+tyLPqE20VfvW3lrypE+TY8sHPGb
iMZkCUc/o6eDI+Ipc+KFt/pCuqhnbcq5q7GY4YNv4oZO14X5yu+MZXzYzhp0C5fs+tp03kcYM0DJ
+wpP/+eSpkGFOwlhA5XWtrtwkd0kieH7wVNmvYV0RHGHw0ogTdANHPOzgSE/HNxqxIeTwWMxRjoT
WngelxcjQeAQX9jfKNZn/VwOFj3U8MPosP+dGZLRsebqKAcAVOxcD7BzeGlm9cONUiyTbDtc/R1n
xp0VIopPMXoThpF2BQSTiMAbApV2byzrUP7upIuC6H/Bz8D1ZTX+sCEVdIm9EyI26YRbLVNqeFOL
BpSKC7pmq4ZqIDonZE9DRzM8uMEpOzdWrK1pfLhIzDIWqT2Z7OmyS0uCzrxIlp8Qw54Yl59xu0eA
LILWvkfG6/JGRI0M6rG+VyMQAMaVeB4ZoLRyL2hF8CPr3J0GjDJ7WJiPIcu23S21M6vre3boHJpn
NUGwziEYlbix46mdWUo8xiE5dogx0/FhwlpHAsdAvmGC0HY9XF/io6qME8oKxml/Ql+PotlANoVG
XfeHPUY40iUGRn8QGqzSBE1xntSIUBVAczqRK/uZ0vUmu2470ln4cHgAHsDkkQk+QBaZsNLslxJP
bSqEc22k/bs1z9V30kdWtFFW+GcUTJ97Tjbw7r9liuKtT/7pLcujhIW7cr+t/cEQaZoH1TbNeBCT
dlNtveeQfOtxUjjyh13hMyvLZW3Y+Wdm3KHk4szb4wJnv3qdmo6E1vHjuzHYye8PTJuCV6BJkyEn
xu/wGf142VluF58oe8Fm1+FyjLuOogKS2+/v+5zEjys6fUmxeNOUJYaB9kz39JoUDnAMqQXCZqvG
VjrxHr96HHVGIjT9Mc5IT2dQWwkl8Z2D22U7tq/HYKE+p1juNQZQ5vs9x19PwT/su0hJb47V4NVz
0/6kYnr5ckVxEG9ibd6+fBTULN1PJQSbLpLdkzlbM6YQwaVAxUdJ91KWtXHFwsCpdpF0CnlcqlD4
v3wdMw8hRxgfbjgaC1sQBZ8ggG8X+SI7AKx8JOhMpf9p4lFIfiquA1Gi1KvnH8DN50jPgQ+fW8/o
X/NmTO3FbgxNhOYD5Ho45odYDInn+7wtmtsOIB0LHkb2gPH/AHf1MOL+h8gR/4pH49f5ISpjOnLK
BL5pj9KuWXGVDcuA8/Ue281rPGQ+T14420oh7lFkV/Td5IsjLoNtgS5fcVIKOvrixAQnTxc8gPhv
z80rk1Y4k0LwW+AlZkxAqyy1i3pl3PqbBh3bbwIfB2Uw5/oN/J6ahtfLLstj8Ev8MBbRVLa8Wy5V
JIaUloTQ8f4f7J4YGf7bDunfMOZjCePQdNMCoShbLeQnTLZ3Omgc/1jWuFGZj8ZJnuseEvLaun/V
Uf2kHpWCez7py24KTWBn3FgJsKd+kr1LSZ9chMZSshAssBuD6nFA4CYwRCqD9m0hdUQRj1KNn2L7
5pXBdMFWDsSAl44y4I0THtl2b6fH7njHdJOPmUPJvslBVscU77CKwIBVmA+oKBlLogvFCOAl1Mcw
I8jX/aauELyjAGGDp8bHEy12yDEBUeUN8o5TsAmIUSRvJdaA6EhhRp3rZzza6qEj0aWI4yXYDqzY
98NSJx+NNySHdAA9lES6zQOgcdO0G1Qkzk66/LQXCK3gDV4Kr4y3wrIHnI12je2+5pI7f9+U+xHr
7kCeDZMjgjH0GX3Ebij8gGaRorKMY5OHPV2BrBJiBXgE3MTEMkoRdCb3nJ7kA29y/ChkkFsT1AsL
4zet02kJuYYk4Modki3BJvsSQIvMQoU1bo2BVT5W4U8WrubxsnHWgezD8Lh139ZLmMFZ2lm1mVa5
4HJeZuLvO8ZFA0ZBRfYWtCe8TB4mmB/3YEdlv8z1e6yCMD1Mhs1msUUnwFDl5+KJykcV9LaUrkxe
JZj06ugQ4tyN81xvlkyrm4ycDNYdK7c6zRVRCMs3+DGbapH/fUIVSs7rSBkPRvtY4mysgW8lMwKv
gzyif8c9BtTeMTw+D2hABZQc9Kw8GWklTMopQtFWPcbDv3bSXAF2rnGULo1FP0ymyardQFIjsjLe
44UwYbwyTrD6AQUSb5DJT+1W8H8RZXlYzNFDUeFihjQM78GdSQcTTDxzxkbUWT8LfoszNN/OPSrH
5FzZBxfTP6dG5zJPlsLmFTH+DioCLaqNSxHSLPouehwmPFLYZ2VFbTK5XytGStJJNUYD0rsBlZhf
cMnv+0fYZ1wRxiZf1ksEpoBoIECH+ZBMjY9fuWhPXfpXUg0wC3O4dF0xzxNmV0JyPbQZM0GVuvt4
iDGS0qA71pPMOVUW9Z9QFXl46MyzwJgVTCXBZ3a09VIEw4YYEbDK9ZOM4Rw0NwJAJiZz94ANmPrD
SUzkw29L7ZWtKywemTs75bT1tShdNNF7+YiyNYbpYTmR/w6XIZbLfx/QdnkkbPvybc8xon7UhWkg
Eg3eEUhNfjA5Z6BPYF82vc8Pf4dZ6X7s5+Rrpyt13jeFxp/BGc47DRsQ50q7eYOMo5kOKLQwm+u8
77pjzh5AeuTfDRISuFaEn5ITTzWfCkm0ytVOjho/nun2gJZ9xO5gA6RP7nPhwVxcyyUqNnvAB9mb
/5j297FUxoIMYgAczvX3SiV+IC/4aWVPVvHRd0+XzMaAG6tCpkZ9oRAULEqQ7CWQi7T9LPpr7hP9
Mo7rETUO+wbbDVsPAMNPTHRJbhmsehf0X/7h2p059uibUPNNXg7+uozhif+E1AQLPg51zI2fuI2w
Aaza4w8DRWwN8BvqJsofUyK/x5gsdHrO3a9n3Xv0AUkvoZMWJNXhroScziMSIhszJcb3wTh+j/dQ
CZIrIsX6TG8zwVsiPGxwK3AHYYW1W7V+n6q/N23q2al4YX/3q9fbFtRPuaniFGbep8+NGuAzZ71m
v5scGVMqK8AzVH2A9sr1lyJZFKZ/eCISL1Jy2pVOwUnHfPiHLm7UEXjbbPt/1V9ZjoqzAUqQmToX
DFNYUK2cjRBwbawLbhz+dWgqUtynEeRBUsFXcrxn1Apn5gRKxDoDLwCODYC3ieUOpCEuAJvREpRG
DauJzCq2P4YfQnLPnosVMd6+7foT5rjywaAV+V4Hh44YS5E4zGdchQyGsjlRMTiwnYEsuM40+lXU
MZDNqFfEsB3j0rdHqQnlRDiZQwGwGfLwqkgyYJHENAK6uMgIwnF5/IKmArwEYwlUM3XqwnrtcVb5
Wvy9wOKbQpVSipPyYFO766sOc2yMkR6MotUgvfYjda5RwyCGp05mUSROpp0WXCoMMygRKYpZnxRQ
zYs6L7HvpiD0miB3mWH3FrK4v7H0bYwhGFNCuieQSpEywHmDIxi3L+/nDHxlJR0BAOLUyvue3nio
O++NRX378fpb7NXf+Fwg6EQc3cyyvhcTFyIT5zYuNE+KvR+LDWPRr/2C06w5eesULDvx+BsVg0U2
9FIim/QJ0uES9anspcbpzov5cm20j33erLMBRtvazhoyVxgMiCP0qIVTySnicwb2WHf4+9XXDLBW
u/codeB7GnZSTcqe1dVhY6ykirnd+6iSFcwlGh7wovwE1f53UmHrSE5upSv5hJH+pGPaaT02Gc8z
HA/B8jywskFn1iDG9m+uYyFHwLubh81R3unmz2cMn2KzdOcqHD2Ydo5KTlaNjqhyMtwnALVdw1Nx
n7QxHoX8X3g6/iOxpy+1ec/KImayWJBLobrAtm2Ey3NQW7GlovjhmAUqYl989y3Rhhp02time7gU
EkH0bX0YKVi43It1HBM252NGUnxdmYuV13mArxEz48MUAEYNLdYCv82i9fk5ih2HixHj9Gs6f7Gx
DyMpwpvaAgcdVdDeKh2wjrg+mAuC3nRnA0yWAsAGCq7FNpvRUWSumvtswt7DLgd+iZ88bRjWWm/2
sXpSaaaMF7nmfFtICRa+lmTy0GgW68KwOiKQKmE4ynqBWQseNJ/E/2pbUMrD13vEUyMNW0JpcG+V
TaBvWy0dRrAJZIDfWBv4UO477vlaj8+EX5C/LmsHI3cVF3gYfShs4HxjAsOaxEINK4B7MOLLbRpy
g/WinX+5VB72exAgMn5KZquR1aROyOcYnAbEhfE4MgaW08TYP2iHDMDxrr9+trd+udafoSFtDr1d
Y+zz1yplsNfO5efseZgbTfRVdq2yYzOIYzqGbv5Cqy0PviP9N66Glowi7TDVnpHBxoEjFm6SvwAn
8sMz/KhMMdFUQHNTrUdh6qwyuO4MHLaKXPe4Ex90HBf4AeYuGLg98DhCzByP6ZCTs1qZd8WNH0Tb
zWmyXjgjYIyyz5+g6Vi61dG3WDTv1UdMR9mKapqjnIY67CmzQ29vaMKlu1mlBpYgh30/6O00/PRu
nw1mxrjZqHbJ2jOO5RHrZZjOG7r+O+kf/Zt+e/lldPepF3yRCvIKPg4O6H4CuEEviyXayylR5ZVu
FxI/YDVu7GVT1nXZe0465w7pDoH2SLGTSR/PQmIhgr437VnMCC0GiQ5csADzCTe29L8hfDTWKZJv
4G6hNp3c1/H6a9dWOpX2YAvmYcZwdwikaeBSdcaR0mCaPhSDXh1NhgHPh4tIOMf34y3dbJ3tvofp
d48NJ8fuid3fn0YeUm3T3SpIt0ACNz1kjp9lXsC76oQub0epRY85tHu4m8b+O1K3RQHNZcTnpdQX
477rv7cKORxlKLMY3/GFrOs56DfDGKnZqSLd7m0rPbfhU9YtqSbvx/mqToZPPQxE1F80LSsI7vnI
/obphB6tCosFcU3Ypr/CdCH84WHur5iYTtPFayOd6XpylB7oDGbQou/h28OaYUY1Uc60HZ83VAl6
33zZgsauq+DuG94rFcDUY0kklTtAKYPCq2N0KnanB5S+n8sDQhuvMAF7WYPFcFExCulsCsH70YCE
hkYbSQKiiM2XiUe3S6bPKWmlvx15Q8JhqLnkf5y3NPCi/cP4kLqF2Eg8glg8qZ7DnpOwZyZC23x6
rbXFC5dLTNT+sitswGQJUsknhimM+/6TQXUvQrRRIdP+J/piF8UKLYwn2UKhnbylvGWQVTBcpBqw
aDlEMOU7dn7Y/0GLs2IMR+BHdMHVGIXvEVSwK9sa0h+QO3Zf8yq0dBAsLWZgHAlgc+H9KsifKP2u
5zPLoU1HxbGJHX4Zzi4OlbAOcLV+eD82dxB3khypOXlhmi1sRe8W+RwUiUKHh6823/WIbPs7ro+W
0FPNHPR9qHyhoUEHXlXj1W+0Rfu9nU6tvyl8UscZWjjgWGw/ohQVNLFJ6qe+yq3qMj/zEZ6lKIdU
qg0hIhbibFyD/5HpMAAfnVgIedd4to7F/0WRLI5AYq9gqREpo2HKLUiygiXJoQM7H2BEjLsYXQ1p
I4hPM/6wXsLVFD7fr0CwN5FVzYWAF+oZUrifJdiqQIw2SKyQyvH3hnt/Fn7DIzZSdKpMRXfq7Qss
wgJz++wG++Ean57JD+zzvX1vK2J5mI79G6zKsKi+oJwj0R0AUwr7RzEJZSNj8yKqgvyMHjPhf9vH
i61ACKoAsQqHvYSilqUe4g5EEJb9fjbGpnPCdywCElw++JAQYrPxA0QSRiT38z0Rb0R/0YjhY0EN
h48hoB7e0SSuwOTviUnLWxXTXn6gXtYRtuJzOYAWFLION7P+ur8+pGZ//TgDhpZ/LV6hMIU87DRB
cg+xDf+DP5/wi6k4/rvMXLRpEzWRNpUOgK/digyLn04W2ej7cvkV3DGhDf331WjTT0lFhtKrNZMd
c1T+9FbgVsC5dNLAhgfxTa8BrGI86XOLNOyuePXBk8lBwI9tOMYhgVu+jx9BefCMzJEgeqI84OSm
nfx32zfwobHk/pxb2pI0s2CSdIh7Xi4/0+GlkUy4xZ2TlqYPTIThF1kJpEW+bG4/sY30jHwg/olW
5r8vVgH1ZWsd4R9gdpJmgVfJuliMGBf3YJLQQBsmt3w9YMUyqymip35rntNB8QfJlC8RP4RrA7Qr
HoNRs3hmcQugxf7FEskttJma+TWQGp7WpEKV4xRDk9j+saBVNiwPzDdgvmqgSGxu+HHdmTMLqzR+
RQVMbyewRGBIClD6M9UMYArxpTxdQ3GkBB0XYBn/5QtxGjZHHfjA/309AWvMXhkYL+B5uuNlwxqi
WZBY/v/rXSGZxFGwhFpBWwgQBz7EqswtbEuAnv++QLz4htk4fePh6YOLie95oxJGSqUUCTYL1l6A
5xj3QKEAV/5nnMeOzTcCbzwPz//9ny2DL/YpHp8n+ufnuShXTJpCEg8o9TAePX5o9IR67p4578YB
Q+uQkxFjxWoiRDNsjv+kM5D/xTqa0MaI1fS7EV5uLTo/ITDQ6KEGfJe64if++/OyenfD+/R/XoLj
UUvZKaboDZ0YkSEI7SvcNdRIJbuWIPYxLgqoz4+/q75QJhRacEIwl+V4KyOAMuCMDWmbCwxep+Xu
EdF+VCFxqaqIZsCr5NA3ewZoA003dajQdwgkSoJijrz4R1UB6z6UbdkGkrF9dDO+X4+P6I3PVx2n
bNYIT3B5/yEjOJGj+OZWWM6DXahbdQsBiSpphuxpzwhCDVj6z83IYadg90LWPC+C1NcmkBlZklVX
Ij+MhjrCBRBauuj9hApGdxSfgGV6QDaWu896zu8LVbdgfIs/Nc7AdUTKG/sXNECo47gpM9ZWOL4C
UmEaCX7LTEno956X2vvgL0/0zk4+I/12tlchlxb0YqEpBqviNqW3TC0Mh/2K8UdH2B1T8vEeV1QE
p1xN/z4vIQqVKCY4W9yTMPU7if/hRvVP4auChwzm+EW/x6UsmHPYPwPhPCPvGb2jPCqj4aSMYAb4
gq+Mh6LaTZgzEIDE+soFSTmUyzhJkqvB1q8Cl2nTOipE31zMMbVksQa9Uq74Ev8SjFdGfPOALvfY
Pc6PHR/uy1LWVCw6HH5sXQCTnlYvEd9/97Td+/41OStX6SRfVTyT5Wu2xntz3duSAsUnB0XvQ6kz
7DA8f+2zvbaludjnUCWz+TfIIFFqeFE/owzDfNVWs11fW9aaS+wEiz+0NkZLHcLLLHjXY5oNyhGl
F8E3haH8hdGDdqC0YNHAd00HouXQ4llXE0Bo3t8+PBNKH45qMmeVYfQmPJvwLbybFSSEZN58sOIx
k24LckyU5K9y3hqgzfAfhkDC4svi826bUwcC9hh6Gdw+9GCKA7zf+zgDdZz88SJb+NGdT1dD9Yme
E2chh0CuBbRGMBaDyOINgBdulIHsi1BSdQJ9iH2cWrsv2rPiMC3ibXpfdr2zAWaLW/ER0m+x11zD
mLVxdOC2m1ec49ky7taQztPhLtb+htrm0P/jq89IUk92ZbN7KLN9OaOb4dRDrPI5wjd8PI6ltFaf
a/m1/XVLlvAEl8e7WddCnYu7MXKqBK8ZVkRJOg6B0Hpw5mhIBjRhkC5f489PDBaMQ8jwoexjMAX1
Z8FgJNVtTIiy4spyjs0etrBwu5gFALNzv37LuiiRIiUJINUxKDiQoLSASc7wICswubPwHkvFk1DD
Bjmea0JwVAPyCKsMhPO+vxZVy6ScDuB9IVoboH7CtyE6CX37Ktrh6OPOv6PJRWBNeM9j/SHU7jQk
I6wohfY5ED+7+gv53xFbjNDBZOGfGAWtGj+5+I0WwsHkjjhB/Nc549uApH47nTlCluAxZqI/E8hw
L/fJOyPJra/YSuI+qq2STppBwIKXkW33C5QyTGGdV3SF43fpNJVDq/ht9kbn4wMOHaMuXPbxjtkZ
NQUEnLL27mpQJg4ZKYMFe+2XBl8KD7AFsGG8STs59TDXoxuBj4MhcMZlCV84qRmaOOzkfLS0Tx2U
xZcHmsxW3EKvprNxIAqwC0Jp0iqPLFVOqhhtIUagDER4tMr5wSurnBb2DBps7DYhK/Iy2H7wNG0c
rZ3w2uD5QOShKWrvQZs5bT7h/tRlTxSTqZ8p48+XMPF/DcLBbyJT2hLVCpBOKWPj5U01Y8jRUBMO
z4gKqR1vjA8Vdk1RSdxN+uXHH+eQGNkhnyJ187HQsXFXPqO4PQ7Y1cmTqiAcOck7F2faveflhxOv
6istC5orTkEVFglex/BK0MKkRSjhGCvv35QsBBGiPe8saoAKAlELkc/Iw+pz6qSIk52dWlb/+l30
YAdW/a+853kOnMGy16ECgIAEANcu758p7mGHYsMn0acy4Z+YuDJGwox5eGbyxFl8prjDs1yTApmm
cbBToUkzjeLVZ/+EENrlfkQtwnAIqzzqhxzGNxTSVxLUTJT+DcYAzXg/zPcZ0z0YA/HRsmSpft5u
ob5mXD5PRtWInyDnerwgWfbe5YqyI4NCkxzhq2hQWnFYpLTB44zBTdMuYTXx5o3U7wP3xov+jalh
dUtWjLjomVmQcJRMmWtJs/6NGRazLVQI2Fv+1M0BdVMeygpOZbyhfjv6lSaBUF+eXdupO/TOK+iD
MBKOwvjvxst/HQdYPJ9b5OW9cxq+jtBKS0Wo+lBswGoXqxE5PpQyP8G7ktzaVDAGf13pjVDkBEQ+
0FkRhjn/N0aY0zAAAwEbaXcsOe2HNEkwq/0Qgk316gCpYUOXaGts5/Iyer/W4qKSe25fJosSqmf/
6aaqow7dQYO5pUtwRYF+Pj7Vb4NhoXDSpF6DdfTxkcrA8tUru2lYFRFJuBjul3H4RLKVFTNIUMAF
tRxCbRb0o6Y/ZRWUFecLaWcwYbqnxbA9JR96UnlYq902XdRDD5qQWCyxekXm9T0ah+X7fuR4pgY2
GYoPB7iozvyEWvs4pikku7mPdE09zaiYsT3hWkj0qGHJjGG3bTSLD+oh7NOst2ZBbUTQ82u3v/tC
o6Vv1E3KEBZP2inibKoxqlKuMihMaE5an0+tEadX4oFmYNgt7WgUkBUgQTN5ZujhjHYFgwOBiqf8
NzDj+r9KsyENY1C5xbZaHiw9lKgXhewWFo+EjulPukiXdkFIdQT3A6jbG1yUhR4OZp+JltqDKLk8
/4rFkFSIbPFZPC4UoM0OSbhjrOTl5yxf1DBfftegnoEoG/BVJrHl5x2wlWBGKlnQBFor+Uv+CB8D
ybgTcZJaMaUPZSbrIyLDv9+J1jGCphC3CBCoP79Xmk9wJ2hwcDVpwD4LrRmDImkAJ5Syu2wBFvP+
oydM6aJEZh9kBbzpcHYtIVGatFusUoi3IC7UUy4xVke2OwwpqOJfkGWxEefihBwLhQcjicONdoiy
IF8Ze95guijLQMy8AV+Q3jPTZn36GNjJ65iUZ5Pn7mVCsnRbB5VFb3xfMpUa8+HhjWv4KKb9JhJh
j/R9qnlmcmq/fCzm8LiHtyJkO04ypUxFxd0h7GgiVF4hHxoZsQOCMgimYsmc6LfajjccaItll1Cq
ZHdf1wyf/x2+62Ge7V8QECZf0qsExgzXwFQXXwdeL8rT1mafNwfb4R47a09eK7wK+lZ3pF/eRIWG
/Yv8d18z9ejnI2UGhlfdpOHoi90ERAVmZf2C0M1InEuUWwydIEOiXohPNJy4Wz8umH1IvqB8MjJX
ZuwRgkfRWQqmi6z4wxNsf3giiBGgCBhYSH/IZxMUJy/vlnAWOPdhC3JVsoCjRGEIT6+m7dp/hAL5
xjNSZnAvLwbGBiSDNgmaClK1+ChYhaDeQ+zq2elnikNqfA8oU4gFxrJB8PD1t8PqDEOaZ+IFKDgj
FmNYBhxR9pN2ogmvRqQQRWV/cXSACIjsDoYe2ZWdJR+WQsXGk8NOEFbEB8KKLBikKSwmTi+YJIoD
kRV6GPb6ryMyOK5VXjHjY/gBElpSwsDwo4AMwHBUMMWoxyD7ERwwcPFQ5HtIBGTgtTqvhFfErxeb
9Ij0i06xXvDe4JXqLcQ7dfe90YGSPzFw75WdEqmVRR/JeknQZ47iEXm2xKK5684ZneyQBAUz2yiM
xvGU5PBJFrKyp+EpI3kkLyRPXxCc6A2il6nOhuevqzuNXToVat3CjUPSUmhtoL6YmT7Jp9hTv0EE
wJ1iW/ME6V33oZpZLUiees6nXzdxn+uW5geLIRwwngEahUCe6+HD/0yzLcjUBBjdyWhUURg4GnSE
Q9Dj7P8C9OkOdE2zm/XD4qT6Rqh6Q/+BvxOMcreaMPh1MxviREDcOPG/d/ttVZMUCZd1AqyxdauY
/GbxMXeMBXloS+KcnddGt9BxjptA87KtgBJ7S5IaJ5iTm4mPvWQIHYMIRNV9eFKUE8X3nu6ehAWx
c81ZaYMRSl/itoDLwKxWsT7agL9CD8fyBL7o7r0anGPM4hSnt8uO6VHHy/q94hRRucrZItEFAqFa
TNPI2salg77SZv1jOeF3sL60KIN6bn367EpWdqfuxiVMzpaMQOsA8o1nJkWhO/DrWzxNwg87+0qO
FFPzNarpDbMwi0S00ZeL3n1NsRBBr049CvSbt2PyuqYNlppnuGrPC7kMDn08AukXXu8/tz8jTIk5
06Rfmz0R1/XadXNmB0zJ0Zg8LNZxAchhqArY5ZQnJOO0WJ5hxqv+Kcb+e/m65GGCI/G12VZXfd5F
2k75IVq/V5E+jadqCFOwQTGyTbY9eBJ/0qIkLeoEziwHiCTgs7K9AgNi+QGEPSHyhi2dkvGH800x
QxyVYmRNyrhmvxVTvqFzwTLarVNT+xNB3kOa6tGdwS45YecEusBedwfexyrtbJJtuzUctoTsvHEB
/4X1+Pcey32nr3oNzhVi5Dp+B4ehaQTwY1+TgRnbxgRqxh5b3Hr+uv0CA1wArxKT53Z1fHPekD5y
f0dGAp5kazVKAmaK7tDLGe9yrvUDff8APuGO6QEAJraTFWu6JxTmjU2pYw0IERABjeLvPPiMsuWs
LXnOGaCoAzi5iY9vj/ry4eAw6/fn9RRCJ8AzZEDseQF3SLbBWqVc3a9DIpPoJFIHYG7+z+4KbMbW
v2OsoHFRGC6YSfcW8fp5gufkt7uCLTWqNz0m0hD3gsPquWCmapHY5b23pVXZBW4AcaDUJnktNj5c
pdWf9SPdHFjvSd/MN1IAU21FPIiduHWYrRj9pHPa/9rXdDgIwMEGjgLcwZiD1MDGzbc5vbAaviER
GX+gd2Nmxwn4MGB6eLgA8HztfCvPCM3eymctHCyE6vtjV7Z4ynT92PK6IHZNSmg8PN/ovobAqs/U
kDcApvScMIcy+95vQXgbAD5LPM4MVBGMWagkaS5tacysF9bwg/GQCbaNTDHbKwz7BcxUXVefK6NI
kgdPeFcb1KMMriYNpKxjLVhOX0ibV7p4emZG+6RTOPDMZwokrh75Lsxc0F3SB1cLPHrm+OHHXwsp
LxOx1ExRIDLXasZkKz91L+NQH5iFRZQ9lCIV8AW2UuDSFJ2IGqGolALwhZP47IXdNKWZkyOMkRkV
fgCpN8Md9kctGLLAJQn7hQ+PPAEe3dtku2UDxKq1EVAlxFQK9m4HU7lm7fXrfeJLtoQqZBlTJfp3
m+yAJSsQ6g2z25WYCQX4V4W4GtFT06oypHq70JdXgIkOK+xJneIs4KruYfNjGqYwKozXpE5asBpF
QfKy78d8p74B0CB0O+q0m1IlgFMelU2yiheczIOIUnva61EbPZzKP6yJGZnTctuk4DHoOMxe1xr3
2TQb92fMcAdMTSaIj95bLVQHnNzSvq3NIQTJ8HmCAn4fS7dqaUxaT7czDDhQvl36HjwKCkZILr8t
0mA+jDwanAgeYXAB3wPUBkLObwmnBEqtEHWAgZHcCDdexnwfDeh/KDcaqYqXre8V3WR0jerk6yQh
UI4w3piIuLsew7o4PAS/Hdk5NyiB7Ph3dKLT9+6LqfQ4D6Dof11jXPmlLRHMcJGmyTp3QPDN4eyp
sLGWDgsRFH/txJP+bA2bCepegmGwHvEY0loAsi8iygyvmQytw3RgNRMw01l2PfwV5j2ot9BVXmtl
VkedS0X8iPQ/Jjm/EyOcp9mbNheiX70U5H6thaWrewRABgXhd8IXFRN0E2rKXA0+5wGXWC/Up/h9
QIPA5o8cCq4+RhSz73lglRPWDK6eOLg7xvTL/n+troB9V+z2OMu5ggZbAU7KkNfoT+wyqmep+1xR
SBwf89quSJSBGmDpxKnjeG6fdGzPKHbBXUX+CrAubh5ibsYQ1IOmNBks8GVzfywDEsltVB34dyDd
gfQjEFt48abBe2FY5jO6/EFMxC+9NmVp5OmzlLS294yO7B/fOPlDvczRRe4rWMfvC5MFm5kIRRfV
GhfQjRkK84yBXc8YefL5XaSdjYCJzhlLrluyemCz6cF5eHAZtH4ZZCZ5a0zPrHQvuVAEgerFtPW3
Ag+74Dz5nTVMNbHi94d76RoHHZaBX0bkijVwm2Vz6U2ZASBmun2ODPOFOJ6BCZxbvEUY94hYbOpQ
VsQjFzPVHzsgSBuMYljyoCfElmF+jcoS+PLfceGCJ72Gwv7595gVxzvMYTZVpkxHTp7C7YdQmXak
9hGeF3OUheMFyCOPqm/wcWW/shUoB4C2C5qg24OekSNzGVDiE5ZLi1kSWIXhXgJAoTg0wpSf/Zto
eEiO5m/kUJj8hsh0QLIFedMQ2SwwZYE8qLhR93InvGDSpihgqTz/jU0ox0Eh+FUqcnjJPCxpGZSn
uB+gIigIw4EsC1RLYcS7Zjqfi44DIcNwRy8GpZBCnr4XB44+RB0I4cJdTQH0bmxGWVHfwTWspdES
TnSNCvur4bCV5u43LRYM10fFogj6fGiGWWAa0+fcy8aMJxxtAVl0TU4tm8qbM44NwXqaswTlLXZl
YrLGoIIlAH5Jjun5BDIhgjlU2zDFGyl61C6nDcLqBoTO5OVyinG+lbiYkBwxdJin0YSyMtOK8wl8
dEGC41xjjkWjgxs+PYKdPxa07ABChJFwbw4ziZMeijaDR9C4jX7Drp6WRwzkEtK/HTovTgyqI9Yg
xMefG80IS/+H5d4AMD1lbod+R5u9bspcPQ92MJZzcRl0nr65T5jfPiIpvO9ZYyfwz5PVO4LviClP
OgV0dod7dZ9vB2GTMYWAMlQhORlMkt1nAWQhByjpD1DK0NATW2AyUYEoP+aSogvPL4bPigryADoI
nq4OHRpGQCnoaETvYCYxQE8pTG34/AVKgSeIOCjYBqKBpTfKUfWRns7IUVDLhWiMdy76TH4KFjmr
k4FnyAhuPeInEd8F85mVuRNHmFvMEf+R3ZGRw5vn+GgkgSQ4QZJmOGaw92Ak+a95jGnc7+IqA0gR
U8fPmKMvsDKYGbw+RDSLeIHoUBxxJmikDzF6BCyAa8ChF5cGAOKwI+mW3BhBZOdfBCr2ElcDOWYf
AAEaS5x7aFpLcTVkxYUfgCVPH8oVCwCEsLFOzK9PBsW/C4dbmlKkAnR/2Atx5p8ZURQb+PVcQcS7
yQLvgWhOKcwlySPwUrH66/EeVUxeRKBQjhsKM1esXuhb6BmBjYZn0owIr2cufKMRIQmORxUaYRof
Hp4e42TYefAMjEV26nn4HwT6WvXgGuZEt8EN4MPIxa22Kk5GmE2SYDh7ZHY/6AftYrg67Mm5O/UX
6LUmKGqHMaXFMOLz4GMVEZBS9Lrpa7FtKgFgUoXtGYMUMz4OIALBlwDS+TtMSRY5K6sCN46lck6O
vzllm7H6+YSdBD0Kfa+dlQ8CJEgQhakAi7Y7MdDirEQZo7JQkhqqX+uoN/1usPLnirxwmiR//ds9
fDChWba0kVG9q3jTZHWp22wdH38z9cI/Ssz8BdxjzN/TekY66ILKw5h2p5c7CGpfqcfJzZjW2//R
dF/LiSVLFEC/iAi8ecUcvBVG0guBTOO95+vvKk3cmOlpjRxwqFOVuXMbVIkjSgX/D3mEv4qI1+mD
aej4PrZYbZubH/cquDFTsRhgCe7kxYclZgFdE22gnzeK2CGGUiW5ClcEo4OCEW7HXHaQ6+2b7uL0
YNpPj6UctTlighz3n6+vxCRY7rzFR5cfqIuFYRojUMl6sSotbJ+xRv7bDUC/r9UIMZM1i8cDDHqf
L89oKc2L47yg2zGAQyKgryc5NBdCPh60AOfoyTbCJHmYNKXqZD62k9fH6dtc61/6UEp0Mz2dzkkS
gGZtlusVateGpzH9PAwzItA2P0pQ5Z6llXjftWOt9GeyPe+sfu/96VyK/L3BYaCAPHUc4MMV3jM1
3LVuZrD72nyFnO48MvO6cWumu8f37Nu2hao0Or7vaksS6qIwZq1k89lNdneZ4hI238paSJr0Xfkq
Bz5nqwl0lhhXkTy4W8JVTEmByvJJDXDOV3BWLBZh6SjR9j6HVnF5QNgsZsPbOGWQ5qijlff5NETd
SIoTg1WlZlC2YsjcqklnIMDnRZobmArLQpCx5PvGcn0pYK2sBMRdfeE2hWdkeXKfokV1PsHUwhGK
d5KDC2wds6uz+8q3JHxrbPYtOpf2RpOVjPz9tZhQRx6Q9A00UE9RiuMiXAYikteZMu3fJRaY4wgy
h1gZ5Q3HUt+iS4HDLYoAUvRDbDAJz+QGjfT48LMK/3ygwfx4CacPrBFPn4r77gztOUKN3G3IYx5J
UXacdNt4gSmsfNrEHxDrIuWQtbID8+NcPvSOfcWU7FAMeSwQPKZvLYfdynlvuR2GvhB49RQeDrzA
jGDFhDz/l/dGi5N6t/lY4PBq26v2aT4LgZAy0+1JtnNj5ZSknQSNxJ1c4guRyBAbB5Mmw/LP/qZH
QV+pKJrZ+rcD/Qcy5nVw65mKU5c2pQnW/ry4GCh7MdNGgrPKh5MCxgIMzrgn4bmbIO+6tRQRSDiH
Hwo2h6xdXu7pDGJny792trVzf9t3Uoq/1XlIM1mWvf9+CZJEeuzIABYz1TImUBM4wJxx1oShUDX2
vWMMZZs7RTc+O40F+GYjH2KjcytuKv8Kb3dColYsOvmksq4ebEeBNIdSvHOrbtq4kCalNclt74aG
pSRkIk8wok14zzY3QQwEPYAw9K//bM7aCrjVt+uyiQLzIyH7G2uteqlhTrfY15VEB7V8XMl0ttLT
0d8bQHpg2/VJZnKsbOrkRtw5MFFm/9lQmqe0tT8KX6d8P0l0tEM9ATlDIEyPcR7sdb5qTxP+OkcE
eTYeUXx8awbZfm1a/hYnXf3al77hTe7Rae2G2hJocaEJAdNW5r8YqUWmVJuJ5dE4fE1r2dK8kax7
nrVUf95I16+akGfr1MmNcp8hVfxYps5tfOeqH6FF2X973xFIEnKAMEHQx0vpDRnRvn8rXfuQi7I9
/ff7K9nYVti+56imBbamdBoO6yqGIq9GH9fP7QektzhvfS0iG+RoWktUn+zLuczoLUMGxaO4xCR/
+ioAoXUuZwavlsYMELOs0UEit0B8m5RbgQHYLbDMkNk0PtRek0xjXtGkR7HqA283V8lUj617+Vah
IIDE9i6VQuMxe7Spo4oExOn3TQ2ZT178phmb5U6l5wdBAM0AyxSbGiH4nAGeuDEmB5+pCd4M2cJd
/F6eb1GpYP3I9M61uT7xCogdK6d4mZkdR79MDW3upre/EfFXro/K03q/huPykCouOTSyXFV1clY+
Y2GRSRnEk9pPi+nYXwkabthryHM8DE3UsmPsCsZ1Y6WNdsXdbdUfegWExjA2P1GlN7LkF5+3t9iX
jfXav1dTh3L699iXwXl4Qw9EqbC9OrEJS3CqbcGG2/SoaIByAjkyBqJa4Cc519menwM1SKWLhDD9
Z5JDJmra4IW1zmBVqZUNuHNzP8azazy+oROVJQxthfRzrcRq3Ma5/63NXnb13ARxyrpOtPDoNYss
0mq6lHj5OHA17Pfp8X+ghsZxfgkKUnMMJQSHJvw5e4XPX5HV/qkiC9/ilgsCbuBAH5gW2NqXKFab
T1L1XD0E3h7KjUP72chp8BeVTfXeOLReH5muJ65YfYb4dGhJoXMu5X/XlfNArhbcDDczBetiYlQ6
VDY8Flf/MGD7F0CXEL+S8WJV1UPpQhFSAWT9moTdaMy8yXrN1TeHCseXQHaAUnPL+C4f3JRsUOt4
KWPOqHxWXSJy6qZn/LXZloOgV/XEbF+WkdhM9tdRLNqVYtJSmI1Dx6cUKn1VygaSke0/7BLHys+0
arpxLaEjGv9fWmdI28dxrHbAmu4Uirf6ZUj6X0s0E2Y8h+jRZPr4NW/Pm9cRyx6SiFtTCV+6optn
ZTEWV28f58jTq+rmLxzLoiQBzlFWdYQBVCXyxjkzizHoLxRjo3QPs713afJlG+XL6zp91GkC+qBv
I8j/zE0uP4lh4EGzlu2fDFi7jjrRdjVXxfuc0f/HAw0nnIg/zve5AEpNAJYCybGdeMYm/d2M7jgm
yF925p3lTMBI8cliOt2JNVXUwus+EpEom68TRtCufuXj1z5WCL2bqzpgnwPS+3KwnkmGE1SWiVDA
6zmATtbOxvacJaqdoRLQWoVIqpVU2MYGW5KUU5FKvsgipH4QkHts50rH6jS61ATNd65lM2y8OQIF
jOH5Z66ypftSCKGkc6OMHo1ta9+avp0m5/JmlqE5pNornYevGhC0OpuXZisSr1asen/rrHuXWQJ+
V8q+n8a7cYHVRWn17z4vb5rXj4dTiQFDAhud+wXTvv26UmcZF0RSj2UUokOPv/tf5QjPhNS0fABN
7dRiebFzxfO6HMNvxG/CvD1WlCdkAAouexDzwdrrUONeQBUxRSmuMbHZp4yHV5swsg3cGgfOOEPN
wWWPi4TtSmMV2I9qEvwlN2U4uZFwcVbP5dOyvOYC5zY1M3WfnErwUztEfMn9P0kvwW7ujLqrPSfj
DAEB8NNYrJF6BSgI4urTmx/lTRnVi4+585Df2p9XDDbKHhb7bNoTd+c+QMaN618BnQd2iyXTTn0r
AHZRqBNo43RcYu2jYZQp3Qd4QJW12bRMCJXEZsR2yuu2bHJ4A5vYU6CG7Z90w0Mnx9eZplXPtp7t
WhwZ4/0nOzJ9mse8S7YsExAo9c7ozqG24ipqK5YSV/jzQ5wK19U/2NW2IRrytWOacAvOZnrkeTbK
/0tFfOJADCenzl77R6qcD0NP/AHjTchF3nj22rLpx65VP2e7gOvYH86dy6bFaIcHDxpZfP7+1wNH
U+1/AcmujOX7IpXWQOvAB6deehaYpM4CY01tqnuSZgKw4WVcg8h6m2ogmT3nfQ5wSMIIaOrHbKxn
3G5/hxmpJLXRF9UIBMxrNAr14z4rGtPNqeIyeVeb2cFcN9uyx3uwj4jD/6bTTsbaOaeG+0IGDjDY
X2yHaVa6lxJOxRy/B8nW3gNvRRVIjxWcsS1f79hMCOz82MvuL+XpdcB/xX4opXKRGaxSpcsmjGs9
rAu/5Q3O1AXI/1lgf+Forqc339NFDVVjCSXELeJstDh272YE10yYMHtd+2TbYwLSblkvcgXw1kFS
1E8PP+tOylxB8SzWT89/eDb1i1vgALZP4BNhBO1s2zmzBmv2MP86pbAikyRcSv1TG/ARO9e88xJg
VymEeqkmm4lEWGWtax1yDJN3McLXaubYzlN+X21NW36BmPhGztXcsV5QA2EZljb0T91deHH15GTZ
Jd/O8oqI7n3DMjv/x6NQY1rB/I7OdRQmEtVXi8HElHr98KMG12CakCtaFZAFEHlI6u6/puVMonKo
rQ2SMsXzScShYVz5Xo71sVuKybfkz0ZKDTifqOBRMoQhOD1uKqdsPXd9SwxjQGa3835fDf00nwL0
LQ7Ikuvbz1UtRbXF0xjrWiV9+z7LgVSG1XHjU4nvtgwXAuHMudp2goL4hUpiPmEgIG6d6qATTn7J
2SGiSYibJS4jvq+V9e+BfuRrzQqlVqCkLETpfOvcJmA48UHFGtET6Rg0H8SHhTpCALuKfLzGu9dk
hmMQjAfIJINSbxKMksx+XpVTbIZX9sRXvb66acY2p8IoL0mAlxoiwD1kL+JLQp1COvBY235I/4JR
AWiHVOUJ0mUMeqzEZDs/ygWw09AiJMLjn/cqr3lq4E39xiXXsBVMFPPnzzgtD5GjsAf8L8qFzvWT
ou8leyX7DIiR3AZ2S+4+qJVNzCZ4NwwaK36e7VOsdCGeGdxqag1TvkB38HZyqePyRV59quikmDRg
1SBZs56KlZealhHO1uGNEZvgY7SxK+My1Zx49KJUGoh6srytCQennECYqtoKwHxSPF0rW2Rypo32
6JcfIrq9gQBDme/8LHNhy8xoNRVsuGxRXhDXDpuT/dbNEvCM926yn3hjZ/PGF/RYO87unefn+l5Z
cFYcJe8ELFESjUexkCaVO7MgbO++3Lq7Cfl1Pa9+JpED58Paq8lJsrYDfy2YuUWICf29nXZZXZxL
89HJ/PjaXRWGnFIRzLabTvoxfOU+E0kcuBIHWD2W8SeFtR78etfLE6bGd6XtKPWVfpSei4ZOpxCt
yQTP1CCV5aJ+3nS2jds9esR5U3SXWob5Jx+vG1016ZrFi6u6SbzxDyQX2tY2mRZSZRYDFI+98IUi
ff4sNK+dq/dP5AbbfkyGXYmq7nkO8EvlvMsW9wx8RNOvB6ioK/fSJv/tpAijrmvtfmspaA+9/UKu
C3O12gaihVGDIfPlT3bDLx1B5TVRfO+m1TgnAa+cNec6PYyPlZ/y0wOfbvoYBUCcdhKTUyOfbEDd
sod/tugb3vry6hx0ovM0T1+/bOk5+9RxUzMyWOQt3TIHt60zylZmk3SGAgwXP/N0fx1SXhbQr92z
ifHpeSfSY9s5py1b/O45Oa1bmMWMk9zLh3z9lPlmM5Xspz8LXP+30aVfSZlyGdxODOMQQrqvWHH3
DvB0zib5IHe0HtdPNr5JUE9NmORnWnBlOfOW670877+TcgzxcNsnJvFfkbfMDANMvFRiZlqrH1ib
clePv9N1jna/F1Sj4uL3oQuPRblLdUN6UZyP//ARSCAHATc6sw08PiczJ3FgDQfJVVP7iIC/7t0e
YyAOrN+MKxup4h0zXyIcNEPXmZsiM7FVPj/m/a9pg2hRXmq841fStKCZTKYf9tLjNBhaomgwzby3
nwBg+xvplpmo+hm7WF1UOJQvbyisfC7j+5Zd5M4gedHg7JSZt/gJT+/t46N+UTGfx5eovy3W8qOD
jE85MLHJvY2ymchUF10Y7HFEqDZaaMGJ1t5uxsWZKPH+BVqPj69jPcZ9YJpO6VVgpTyvbxuLcDuy
Nl5bi1Yb+bPpuu5ab3vp42jTb8wjzkT5WOd6oXX6ORAyZPflvTbj0HTxXZpzum8TtPIOdUawbf3o
McSgp/rOWXWIhWIBUmduWra3+HjLhwQNyZGXg5li+Gb++XzmYly9Kt2Y0RrJHvv/Aai7eMf2qKtJ
MtdU4f87m32nB4uWJiDZ4FFjP0e7cEMrWCIVGi71xwIc0sUfNn7o2FYhRdfPY9V37BsT1aIGEbye
S4zn40dCrG2qeIxua35KlVw9NYS+5t61lAvgcvf8AaOYf86bjzKMDK5ezY52LVzf03t6UzFBn5mH
6U5uP+QeED9yfWxuFEjK1pxCGpXyvyIJNQDFzoxNkQR4n+TvxsB5kHrWkHwxzhc3k+v3s6c0OF9L
BXLD9nxU6CR7FD8JgvMrVXq0HS2rgEjkne2od/y9wxRqX6fzJPZsvXCtno1NLGahlx5oYWgWVIDX
TXOD8kndm2rH/1wbjQMZ2+G9Xd5lJ9gIyusJYjAMjKfwspYJ4R88AdIYRjqZ9j4ZLdMmzTfRF9P6
ych2sohyy8g9Cttb1pYDEWtkkbuybIRgLzQjbOJ/ByL4fH2bdyTxv0JkwHJVTjROlaTokf7+fcud
tswjo5HuziVoYrvYJ8JrxTEVWlpzkfJVDguSWN5VsJNjlXY+NoDv9tkg3CqpftocSAmQqa5OwWb2
6A7Y9qH/Cwwi9lm4/6j27WHbTPsyZNXpRF3HbXq3QeJS+4Q7LhIdDlxK0g6dnEnbTqlsfsyyLlHb
rFxiNR4sBclcwpuiirV1LT+WAvfxap0KtWPciPXPGBr6bF5yEZbXY5lt8kjmsuO++ECr1ekEQUhy
topzmY4udEj5VIOeCRnqh+Qgi5yYx1pG6xQ0v6xAeF7HLjssER5+VIiFBDZ9TegtegZqc4UUPR/L
W8RG+ALWkZ6AQZYyFt9hwHNvyCSwd4K21kDIRIdLDo/GdMUTk9UOfQKVoQ9cYBo7ncdG3Bl5g6wx
n2f/ccYP6Ciosg0VZJhNAWmnIWLckw4D8fAIyLwULX8/bDk5YQAYHCu9wEWP2YPkAwVx8InlgcyR
TEp77jtpr1WkZRtnXqUNt/tu5dL726Lh2N3ZoB+Dddg+b4amb/FX12+JHzqeW2Brdnzh7xe/+PMg
4qCY5JqINBTffoouPBu5Rq+WM1JU3YZRJVnf62AI9MgaFybjdR2jZ7z6Uf1LQ2v5eKoWX9cWvU3P
7KPjE4nXw/yhwu8oW1xck5WspIRYxXQvjImIzx8bHKWxsV6hQBOiuausHrkypmkWBiLtKx6bmGh6
VHqbRVsSXH09SEoqw8MONvfF7LQSOxLH1pyKhwGYuZh/dwZqyif7yrKzbZrSDHIt2tPednZVOPek
izqw8qHzxJ8rQDW2tV332Tm0Hh83ST/njviz4b4R3nXD7da1ekVAm38uG7kaok3t0Mt8vUzhd6Xl
tva57cxrFAzf1397RW5j3jlXCt1/hzIEfKF3SLzbotHRgbXp+mpiE9qEpj7t5IpuhH/rEa7OVGzi
o+6dNCsNV2JTerW0cvppCGFssmxcP1/DQuh+pZe9P6tTxP7AatKMnCs2g4JBN1e47hzQ0NR07asB
qywbzz3NIVJvCellqypMTzdUznQStfnnrZYwa4N1hiioYy05mL89upRh5PgoUB1YJF7dyb6UaSV9
vdBNumrPzn50YgZSfDWf43lz0X3V+ZcU2qvJM9qw/EZ10QllipXp9eOceltstcWJd0iJHqrRTltB
9eWAsKa5l9/il/C2wrvbwY8FXHZWnczggllvUIe1c+iM0l+HTrq5GzyqS6f4tXhflJm4bDZUB2TK
lZVzminpzPm2XlUQLsex2W1X21x7iXx0a66m5WusduAZ8xkbvFbdL+fx/V6/5T439whJvxDBbzJN
nKI4vAStJ5hDtdEP+T+X2Ounfzc5OX9El2PWRl6ZAqKaHCWG6ijeGrvu/Bglitt08/XoeY8O1fTs
9pa7hdJgGC9wjEwsK/723RueDPNyfmwfDKFL0wYtf7qfIdl2nt1KOV6/kf8owC4/BlkfBRyM2oY1
Euzx5mv+Lz920CqZtixJcGtxQeqCMTCGOhDu6y3IvmOa02yFvGk7ENb596OXOsLC6fZufZNFIwE1
nVdonkt9oHLqNIQsPOrkI9kGcl0obOF9j/Kn8jsYdtkSyZRN6ZNt9mTTL48Y9sGAGM8lcv5oVBAW
qMWVLby90aHI9WBSNlF77q2e2n7CrkwdG7arv4cIW9L+2sJ3cLyH10YH3OL00LIrey62C+KtRc8z
2XeCeLt06nnGNlr7xbZzHrtFlOlzg+pYN9sAYGus/LAqxSk5KDzfaLMx7Ln1681nm+HlXF9uJ36t
jSptxONWgSqnPmzA9kcXZIB8Q56sPFc1veIdnAfT5ZusCHuMgXMuXwVh2x1hj7N5J3cpYRauWpfS
tryFdS8xW/e1bDsP/d4ZiKYbMPoawiTIk9JUbELqnYLoO/FuF7Lf5Lfa/pDqkYtF6h3374Ypx4GI
ejvYA5YMCo6D5wyUpYj+t/mB8yzF1KgY/1y94mOJpNgb71PGqD3Y1YUCl982Zui6dCtOyIFSpdVg
jkgSa5x2lYQAAi+oy+Rqv/l65aP9aArYXVVsP/d96zFR9fjaU43mzNsHx/r8qlK4/aOxPeSLGAFa
bzrAZiJdxyZ1nyRHd0Mki/9yKB8y9cX3It9IPquxqXrUXV9+XsssYfcsmyktS/FCi6HNdlOdjhe7
Idy++tyOC1HXPcG3k+eq1R8IDdeJ/vLDAg4UCQ7Sq/YNNaLkjjt95BvL5rw290eBsLiHFjA5i+Vr
i3hkOnP68POO1//uK4ezUzbFOJyXKbv4/QBgiuFqUPL3Gxztx96UeMDoips7V0NDF/unWUuYdZJF
W4o5PsyINIpYV9eZF/48wtHmOHuFYkLpcBqG9/ZxLt/8DLpTy7jUA7YAF9C2QnHBmMX+7beFPbxj
pR07i+Cd4hm60w+JMHdfuC8vXKWoshRE4c9+oOOsmPX+PWg4URGkeFx2AI38RYdJhdyiWKAd5ULB
BksNeCVH83tVYplpNZwij9buGtwW5jXiKG3Eib3bpe46nNRJpzq1BOh9K1v2v5oFsqsy8iw9JoFJ
/RHvvAQImNx0KDzc4ZRuAyWM/SZRVfM7g1e36isWpEEUhDu1Qjjq3aJqAsSl/5cfrCXdysoNnDBV
rErDrbr7AdM86uJos3Yyl5JX65a1dGA/od5iygxy79pNELXxORs1OjDCklYYAKPUV0xkVKgYu+fi
MESnt4qt3FMCEA+0R6ykOTsjpvPhurUUoMxqNLK2mvD6VZ1QAHCrhF/XqKxM/CO2TUXm7npqG1dg
eUPa/P+lD7UWALV+eb3F3k0/vcp1qKwoaXIY0Ns33wBuw6JoJIYe5K+083XV3RknJR+qseUAxyD3
HvTBKCaNVe8+5nWLdDW8nqOFS+s+wHBKBIqUEeP8MVIZoazEzFSA44McnKO9ROhbRs89I6vG9VDd
bysAAK7ZTOe9FhbcUc5ptnsDYHxsR9NevlfghcjKr3rGOcYFno6XG6/ccf33LMNuGZiI3bu4nau9
bA+VI1lWTI1Pw0RLeDT3sUx/3TKHiwrSlpGd7c8SksrpzxSKzbyKUSPdtWqSytiQgRIER8vTXrxZ
l+Jr2r1k/feC3WpQdZNSiSBKfDxIl/ERyzi57/oI4owwBhMKyPUGtX2YlwOkZIfC2XmYAdyj+cag
FZqTLrSSv/lH210D7vP+Xi7twkbiCGITDm0ooMNZBtZ3boQTRmE6T7SPG7Fh1U0r1tUpl03zK6dy
sn8zymIHVr1wXXqwpBSSV103QjjbwxPO19fYNd6TW2uKKHJyUz6BJwZrq65oDOp+z2Dxnc0qC87t
fDpc3NpcLCYK+SYccTU0PGJQbJnmASaqyQ60ceauVd12ALu3vACsjETbLeB28p445aRRYLocG7HJ
uZMFN9o8BX1N1iPeNDzi3PYuQ+zLbpk9RLHs551yh2lo95Su7T/hHXwKvBXYQ1ajOl6dOu/L5HsU
v792E7YZNPqO8k9dD/tN6LNpcLJ3HAVNgf2EdEkdyfv1VvzKVwtXCxVNxNItSTsGWSky5k2vK86F
rhkmSZdNwzQITXdN7mGrsCFMG2EU+Krc58w1Yu9kQe41e4If4nSFdiuxkZd9YaS8vaUCfRPsD5I4
/0sbXlQXjcejOJYxYZzWOGDijRALO8m+BBmm+75lR1yyZqTt59Rsl6GVe6ijuNJZwlhASHCt31jQ
SwRQe4NCnpctV0DV1tAejfoSk1PzEKQUrw5oZlHuJf7xVe1No4RkkdoTBlVq5UrgyJGW22JmD151
85jJAb7QRWrrquIwWtW9aZvoFmddykgcE+XUnH8mhhkFMZ/qyZGCTDjEL/JTfU9seGBtgen+tfso
THS2P8fP9ShRw8r92DSZGndeQeTkTKgYRm5QPovp3rWcfbtVzj9Jt296mB8uIhXktYMIfxf1yKCA
2aVz4C1dASpNx57k8ontusb8g91/bke34Xz8RQRU44fxnh0/yrgB7xletKno8qOgq7++9V2WfGs+
+7oaOCKkdxS/Fk96tmOOpUnyS9vW++djwtdGxfk+jeKmwINXMzMw/AGedAmcO/O2YSho5yv5C6m9
vzh+ieIxrb62w9+PeKvw1s32zczq8i5ae8a5i4gedjBt3Ktqya41/LG3VhViadItfrswS+qoC0Kl
KooD/hgWYlhaI3t2szjq9fBhR3eWO/bCvorp9Kwkx2Hndko1zC6MyhzKeo1UCzi374Rq4BGGbY4+
H4RiwQ97/XbFHYiE21fF9uG38bhnQlCLAyh5dTjierhQy3zwO9vHP5NjlhFKy1MrZmctJ9up/Ahj
HGXEaWzM2pMz2bnVlErzqvf5cwFAqhr8pIMKIz82m7FFNBMXZqPcclRy8X+nnlYtbF3plrLZ9NEd
ULkNwQPKY5mH2D4Y0Ag9Bp7ltSCNoWerHOC1wAXA/JP6fmywBgOgXA06z5lGN8ARMwlQjjDzT84A
AvcygqqxkNUnskoo6jMVWvj9jv674rYaA+EqhfKmkiqOnLnQ7M7rw8fzcrZzGj1rsWbMXt3bfO6+
H3oAEsjGZTjvkzh3Q758ITK6GWBjTTwRhKk81QRPtilOXVmBBYpaUNaTTZZZPJqqfeodJy/kxsZp
MsVej+IYiC5AZqCXH/5JOnSfdLqHMYnOpbaaJYesDnvHaN1aCFwY5I1Rmlkmx7aWmryaVQz2Gwpq
i+ZfoBoke7whJjsmtI/SoWZdItUOpxFFQwU2+PSU2E46auys2ZQVm831wAK4az1ESOQGyGSmW3g/
zlZS5+2He0bI59l9X/rMRGJEGgftNdg5N7kPQlRVSShtJVPJit50y3Y30ZxcjVsQaHEa2aJPTTjf
aSL/KI99ugg26CbAuW84/daEsJMiU0D4IIGTLdGU9lCbDg7fgZHSOZTzKMdcLzQDyHQ6+16ey3+6
Pc/293OQZ/lZ21f2zViQAmxaZ2Te+a6UfLJvY6fdv3yfx+l+utdbvXFALTmsEya2UdYFfwYqcpR/
y/fO766Hr+6AgVlUqbrnO2Eo0LGEM32+yqWV/SuG5fglsPfDC8Jb7i3e5vtICOlIPyH0qvRoHEfM
lbkxZ1myFInlBpp/W4ooDIAlw9AoP9z/3ppatDrkXnshJPExuRi8Tc6ji6jW7AehggwSlUcX4rf7
UITTEGzql7p2eFtLzvwxCPnwH/vCpf4EyAXfEdqlayV8XT6H7zkGx2ZD8VbuUsvOHFO+cpx3841F
KX1ohgTYtBmTTrbp5vO5V6iZVxcJb7uQK7TpZek3zoFO9KjHrg1Nbqifw87BDFDYof8JWKRWJNho
VJ24aHez5yx9bSmw/7ilth+3n2HOrZqf9ymJn024/HbwrOQiDgsn7AvbC2la4YeYlAKnr4vk+mBH
bWO2I9CCxaE2q3qmlwkavEDA/ePkhHoOLkO/EQYfYBndZSjr6vPKqQvTGe9nthGyWhTcOYqPCvkO
M720tOetcVcLGqiv5ddXqjYfMB+2zoUB/m4bDJwdW2vVwapslvi7xmdzUbMfX5J/ZGVxmFrWwZ+t
WPvWQEJeDCzuzr2eqt4qaH08tPdGjOyAHBbD616gqfZ0zeP5GbrN+ecKLrYrRvlkVDhWbpzDw4AP
wKyzDGZXoZpefK+brLGHf4BLkLCBcZcmrEgvWHG3lfAbiruDvp4+yXunz3rU797q7cCevvo41Tn+
IyQg3RtQ8/EQvlRgxHN9Y4MnuoU0uxJr3lbFEQtbCsvmtXb4HAG4sbfK507u7Tq+D54NeejX4tfF
head1OY4Kb33nw3NEs5258RqF1RGEpIOKiYH8ZpOmpoLs1dtkS+v6CL7fKlKOryfdU2NpDxadpZf
iRFubOMpSRy1agnr5Im/GaK26imXxXfdPAOKClj32D/iy8W6923j0boNH6YaPWFc9XNV3VZ+fPm+
ChHL+le5c3JIrzpplUICGFRe1OIREkiZkjRX7HkquOCXu3FqqCtPJYQBo6hX7T5yKN1+0rMVjOiD
zwg++A1HB0GSSximJ5zH0xI9eIEPadz2hnDjRz0lspHxXaS9g2UFgFFBC61koGIzy472kyleOsCu
fHHh75NFdeeIzGaQ7FPFe/CSSFefYzVJl6jAWDlooUtGAD9GfNA3LOJxsm/5ljCdUaVVduDWluF1
89EKHaGbNlW24OOV8eIdmx1GB9B30zjZE0Ozk29UlWcReLPlq5qJYl2AwDDb/7Kht9LKobBy2lDS
KsceBLT6a7ztvX6fTiVpMIPfezS9lgSVp8kUTe4M0EeafLbtLtOi+O00bqZC0DYKrKqx0cUQbvgo
P7Mw5wdGGs/f8AV3z+vrOPBhtj6v5zA9q6tXiXSl3TvWD9VEZf12jA4dVJRb+1jfRtMJ8eHwNE7/
HP6tR0zk3i4bLui6q5m32MDSexOxfX2atuJUaJsKxfSpkbaNq5DLD7XLqpJPdXJEfArct3V72uPA
9ODmXJp/Bla9dGgKC62yOVkpfHmNNppmsBKcjo9J1RjL1GVE8xEbpJAh2teAlD7byxrVUxAYL3qm
bYe6WZ6b8jjefMDv17VgfESYP6/08MQx2MuHGov7YXKYaArsEHbtnNACWryOKqZotFGFL2T/IEk8
z45SsOunCZ+pSXJYaHOu7l0xwFr37knZ+3l9W/2ieXEez9amX2e0msahv1TcFc+YcTRKvaM7bjB/
X52Lbw/itkPfhL9za4BaOHN212wfTjWJh415ru5qxqPzR/KOZ7hOdVQeOJdLQTzDefvyRbg8OiBk
Un2cS69DpZAfbkfyH2kTNC9s89Jd+fGrt9jgL5goMVnl2BHv2yqPVXelkl32C88Wg/yJi/281xNS
BM64i4nmvMFEmmncYxLssVfR5hJ63ARDh64Ftpi3fNoH+TmDQ7Pm1bHBC3vRFRv8eXPFyBV435i+
6iaOXPEuJ2zc4Znh2mTduC8aNk/tYvwQKUJX3Wt19yYoe9/IsIPp5jMdbXOwEmQ7rY21pTcSiB19
P3S4lBJNiZv7xlFBpwdOH8H0f6aDZRN0qZponlcmyammb137CnfYT7H02VLom4U+6kP+vnbLkqkS
+BiRZJqL7wDEfB5+LJIFDwVHZl6XvPqOm6IY3KnVAF/CBOYG0g4XDf2Wt2vcVLIQQfPAggJ98H1Z
iKO+ZCteAF+/++e1mh7pCmDqi6Pum5lqCu8Xo56cOidmrpbRW38cxA3l//slmRrQPICDY1/hE+bD
/BgijkLyB9CzYLhklK4QOekt9/d95w8bj8+OKW1jZUdoHARxjh8l7LJ5693q+THDM5PHZRBIbFBr
a0B5IUXAtyWW7c8OAhGAN/xMdLGWhjk/W7zPg9+yQuXz9APdz4z9wOUH7zu8+DKHvIc6RpXzX1Gh
1AiVxR9mlUO3ZIGcCtlxvFjnUfYcQeM94fBU3EBJkVNacjuwFu5j+u/0ZzYG7Y/vq2s1pvCR8krM
t5sFyu3NeHErDNJjqZRYpINPMsDHyrzZK9ptRhBL6NupPT2NdVW4SIB7/Qc2TNphEc8jtB+7jmFD
Ah3RfF89nfmz91ewsa1y+PCRN+MhwYu1QR8P5vuLSuIV+VZPRXUPtQc2CqdhCKdfW8w74mLzNWwc
jmJy7c5jMAQQ0QzBK8rxAThmACNqL7/Khu8XJdMff0iWNyXOOxFQy5WEe0hAHwjAkGxw/hrPgmyx
xnYA5xm6cGHm8h/Caj6QD9QH4q3TEI1xn2qcp51rgNMN8kwXCMwanjgHNjPVnZoQdluAX3YyhWrq
XINj6AbX7OVS4Qr8jRAYnED9nFXkj+ox/2pDVsPgcq0ESUQmqkOw6bIjumw9JagMKT+ZyGxyEFiQ
HePecEmg+OaiJCIoMS3AK94pyfH2OE6kxuH7/mKN8WswTv0EMBHpoPpIIKJj3rHQeb7JMHIjs4V0
yjyaiXfbMy5poq1uhucyCcNhCCpNWZEASGHzCUX7JgozD+ZVCgCsv3zNgwafH1ZD55rvzvevOQRv
pz2S4NiTw6kNWNY7PyPv87wGHjWZL6OVx8f39MfePHQ7OHdA4UKcLLL42OTl3jnblv5KuOvf2oFF
S4dalr1gpRES5+pc/jx4RrtAd/2v0obc49TiIXT+hkfrNTJZw2NaEOKW/cD+7AX7P8HNmYqRrXH/
SzNRf6bC5MeTTxXueiJJTZRBuq1TOUzEV3J69M2G7nzEqiiNBvjrDsieM9pqOtr0UFChtKmIoPGZ
+nCdXeH5DZ5kLjewQmMuOkbN1qdujqhQxoN8XfjzWLe92Xzibh3H55kRUtKeTKioIT/X5w8TqTPY
b+AXuxkPZwbubOCh1vb09n23Dgpez/qcg2+g2FiM2DYXVtk65NQwkf1OyowMb/zz1bV4Yey8sDSS
bshDJ6eaTcbrkPZ7og1dSLUY8rp+7tDnZAMDLmxVQHwlYPKSI0wAl7OclAia3f2v2AHj9+kpSnW9
nlS+zmtplUERUBK6cj6XPeA3dOeDoPXMyVh8vL0ezUAVWohfVQ0Q/rJl2mW/FwD8y7ya76/FYaxn
0/7coCoGrSKpG2dZh43P40feXzCy98O0q6eBfNktz5XYcpQIbhPo0Gb+x9TQI17H7eSLFeeY/Yir
fHDdyYF51sV6uQu7wzo+KXTjkK9nuhnmRIbnZ4T9W7E9pNZAWs8OkChT+a8VJ4Tr4HFtpLdv2Cm5
eAe9KjBNGYkQrvWItHmJGsL8bVVbYHwgdOTS/9z5bt/N0CDQQmARgJnhcdH64olqtu+iZfv5frK6
RBYxwkAgfzIwK5Bx1KjRIwy0dZD0MlofcAQAJVzHmxaZbs8StGvwwg/UVybp3UeTJ36uc/64HUom
4dnuvcASjra8eOFko1vv2oOKisDDvhxqJrpdRoPtfTszAHMCi4W8EE+dml8+xrOCMMYRjuvO3M0q
Wj6K4Lxs4L1Kydmum+cqp5fEwXquPPn6RtfRMWVC3EwkB/8j6ryWVEe6JfxERADC6VZeCO/hhsA0
CO8R8PTnS2n2f0bAdPcGUSqVWSZXJhtuPGHXA3FXWbDW4sf8ECtGzSMg3sGWjSQSFTFSJtt6pQVb
PVOKTe8O+H+077wWAsYxNK9ws5KjZNuGapacIRC9F0JHB+fY9vHP/8hUd0jyDIqLY1iBeqfOMDqv
dVGnv0+fxNY1pJKA5RVsvHLYwxzIsSa1/Bjd+QV+bbn/M1SeuF+j9DOLr6imYbd/at7261emtacN
fG/eoTb22C4SFqKsdPkZC8/BGku5SBqYqkyN7mOFs8QJvPLyExgtRLKatXbNtL6kB1iTG/nQbP5a
V9x1gvZtsxd7YJAJNvuoalW/s/KsMAN2E8y9U7VRpNzrSWULcSp2aJy7TkKIG66g3p4XeDR2Xu63
3HKRlSeWsyDjU+Nu47xVh4iUYpRCZ4REKHEmci8OYefHAk6DRXmCj8XeYcKpTJEoRPy9N6QbAOMJ
Ef+t4PmH+sY26+iiRyR36uX6vnWBOO4CuOtjj8d+p0O4Be0rBgHSTOe2t+1idz6h+kq8ew4uivXx
QcYMdSsss8KZcjYgvxhhZWL59o0szcHhN1IxGGqTXI7MSPHPoAYTQRAv3hJwuRE5Q3EqDqFVNqvN
5JeCnEZ4mKCyHaIjyRJ429W/TuOdzygq1oBF8DvBYrjRCdt8IXxXhIfomZiJfhTigvwbPQewti+o
1D1xPZcHlhXRHEYMOReGBv4pnj+QnhF7JJgyyumunfwC4yn/YK6sCXacgm2NyM2Dzyz4CMmabQQ0
jAgTIILiAjtVwWOi1MH5x4QjPfohy4nLtaiposXeG+TiwGHBiYb4WjW2sdJqdb7TrHGmOYFVn+nx
aDEREpcrJY2rMA8zew/YB7g4iRQS//aMQBMSEwFAYxaRUUEldwSvkW0qqjTFAGrLx8+3tj5x7cRT
w8PKA3FG8B33MjA8ovtbj5nFMkWgoyzBQ/E+CmokQytf8TBwScwCWYcxooXBw8ykWRh6u4CwMuUZ
hMVY2MB1Brj4hlfEjiBnRUxMNdLkvt+KMT/nQ/5EhCLmH/UGPQ2PvfRng1GAz0YXCLUKf6QtuL0L
Bd0r61MPLs6skmYXKINE4Q3hPEw37Aq+NvsoPGEjSp04H0TZDvAN3jIhd5/+AVuCMLIC5OCHXhOY
TdzcYUijC87sk14dyeBbj/vDVxKP1xuAhrClIdj2qmNs67Sktkvk2RI27seAf0ASlXjcfQAqm09y
8mKhiREBySmbMYs96CJYXioexiYFbVzSNoLMDiESrCsh1Y4DNn2B4+Znchd0DqAVmUVMrzcYDY+v
fT5duHZrPl3PdxEm4aZj53wZhr8y3O2kfxcgUA7X6HlFrMcjEU+wERrckQxPWFl3oG9AGpKOJy98
b/JaISAEFo/iixvUvi+iwNgFfVpMyh1MMIbtxSdWuZU0uUxv7OuciBjTRDarMZgdQzQ197zYseOY
IHLrCWc/htMAq5keQnmnhaLoAUUmWEZRZ5QhTEsLzWeDlmKHUupM/o8aKwg4wA7CmRsT/T4xiXrs
ANBgX0EMaZGOXQwpAj65NjZ5+UHE8cwSiJAKNWlCQRTO4H3rpAPZTzuYLYIOxK/JE+82qbKBEBQz
93n7AxjnUYBP+mXFREnvJUAIRbbR19MyucnXWvD4QootQNf+QbiekfHbY44muW4N5dtPUiC2Xepd
kOki1U3REEVoCWF7oufwRqBrQA6EeYfkwQTwMDUumPC8chqyIrzyUF6eSfL1sh8U3wI+Cwj9K46R
YvrKD6UqORyg/MUNViw3hQdzEXtwZ8ewqWCCowZHnqcGIYNe+XnLnCATDZ8auGWMPIgo3NIGT4EH
iRxFLb/MGZez8kAEXLcQEkbM/vQHPskjt2Kw8l5oTv73yqkwxRiM2Q9bYFHgKtJHeXIoNLkCdg8e
GP1cB6KfXByp6NuC3/KsN6ybLHm6HnI0vJY2bOZQWA2S0Q3NMRoPh/KGdpc2N0pqsWZARsVOmSzJ
bUHclD1fl2yudsb0nmvCOrmiEfgafCdXVNzACGOuaBH+TNaS/AYuheqKF8havFL9tmAvp77vtsDN
uJHKolvBg4HQNyGx5W/8AOYooGQwpqLPhb+0eO1wPWkzLov9gPss34uOT8lQaSeO+qDM9omxyk24
m+inwfD+4M4cB8cB9izuGWwhvEMXoUvg1mHCFzeMEHqBoZLf8JI9gF8z0uGY5pU2QPOUZ7PZFDfV
ycf01RG3BaczV9wwqqHoSCzs7ETbHkqpsCStbgtGgLniq0VATUO5MHVi+o18orThBQOfr7g+Qvwe
fsgemJ486NFtvp1bFTeUILxGmMXHQX5jrvIbxmOByov0Uf0Bxna47wblkyfpuhLsJ/RXxdLnC7kH
dG6RnmBBV0EohWK8ZqMJH9njyUMyUGwgJBKAcxNrj+kXVJBSVmeASelcKBZ8fqih9MFETFkv+CDl
KrzSXZyBFiJ3T48w0OBMmy/2LAT8vULchQBw+kVQxVyO9ZNIgkRkm44L6kerXJW6l6HDvcA72uMg
pW4SPzM1mBTyml51JjBeoCYzxkB6k/gCvp6fle4k6UaUAuQMdnX6rcdBCSdc/gwPeRZcJZkb7gm4
wPQBIOl/j5yp2Z+tAfg5TFRocHnldJoulFjCZIz8CpcC+Tl9llbKZW/gleGBT/XTeOXtTb7rHJJB
htUG34VXfK3HiAEGZBzKGmDUzNPEoWoWJBRQcCb5vE1P8ZEDKC1qa9PHF3JdYqBcXexQkceD+8zr
/MyiCyKNxQgiJhxF6J/bePTfYvd2XxEUuO5IlvRBYXAGOIfhikpXNl558N1493JlHyP1/Tc9iEOA
ZCpMKMjZvOA4gziuBObx2aDV8Kip6SVqySFIpCGQ9upT1SrRBPs2usHte1jseBorUJAf7j1qYCzC
vCcuOgV4I9r4iqCawM0jEEPFfy/B5IFABnroKsSn63IHjp5OPDzahektMDpx0+jcxsa00PlBUwRX
3d4udIBZ5Ro1zAwbrAi/GIQf7VcgRpEHJpbhYcn72yZBX5LLpDlv7zAsnAPR/v0dLl5xymZ128P5
SIgf8iXyWwW7RoEb5SIUXa7vL9gsqOqIk1XZ8Msft1ZofA71Ym2I0iUlS4dPFM/78wvMo7X+w0EC
DwCdQ270PadGzJ0TAZriCBpfUqQnirTm4ABs42onFKaDfvi1cl/3s6DQGGWv8EakyPv6tSbjBYOC
gEXwaDG0K5fOlrWom1tTynpwbne/9oBRBd2A5gE+7sHlR+UXxZrt43gLE8Cm5mHUePcaosvV0TG4
d7EATgYulZvH6sGMqD8axNxrq8OUdrnvY1hsfJjqvfeoNNnZH7gy3/UnCBSv0qBMcEfJcaVLOBYB
uipxc+Rbq2TF9iBCEGmlHRRbnRe/Y9O4OABH5s7uHSJbWVyXD00IPpA8Iwi9JzZpla/uhfJ7EmcA
ZawyATu4WUHwW61849Gobsze1oUekxqv3xikNvxXxjAG2GpBD/RZkub47lvHS0BMnmD9CbeaotYL
Uko3pzg4bqBFIR9pYIk2aoN9gYA8frOz29YfRa9a82pn+2ZQY+/sC8PcKQBxUDUBTbuggaig3A33
rODdQ/gl518NcvC+g8qHvmFSA75GdrhqJZ0q0cKX+34RhkXCtrIG5+aTXN+68ye6blu0UUsguB7v
gHJMXLty3t0ydDb5/g4Vs4+HJHHj5yfAuZzD0S7PjC5gdgjoEqec9zFsKCbCGol+ZQGDckTWgOkG
pvKQBmObvMoKpcSg9nQeBzeB9i1+5WyBI01r9sX3IKTcMC0Cr8qTXREjebmDQftiTQCP8kfAzukB
OsZGPehEDA1wFJqg56cP3+/s0u5GRhI9QMgezcXp0jnegwQI3WhdddDigZiHDLVzhyAjhranMqOK
oF4myQwJCsVioPIjSostiPobVMQR7tiHe+Ye7HxPk9pF/udVZhWCz71qf/9tkfLesgbNzqD0QH89
NpCqQeunrDUkGaQCYaamPNp6mN78FJW+9cKFGl4rsdY8RqNfG/ZZ62CN1ut1d31x3rDot0+QCyzy
78bNmqkfjP599f0GR5My8O66u8HqghC8vjDs+tdpxdYmYBwKh/rIOQcvjzcGy33Rz0NpXBLdhYMc
uF2zd+M7rqJbdta3IIL7/pvFeT5tgC42jdl6R3tNOMsqw2NUhvBaH4THuGV0CjY1pWRDK64RHnPw
Vt6CAtEVt9ApttAJBU104RMVt+ICgfdrro69b+Bi8l0gHAJxYhrWCHe8L529Mt9IpbsFRSOSV+VQ
twWQiJ3zRi9b9ykKqPC1EJbZwyJaU+rA6Hyfbm6A1VkOb2TMIQ6B4+sDi9V3Uth19H1znuC13Vew
2TePsHlXEFuEQ8WuhkBUytPHuDp9LOetCpQZHUjRKQKVKDnc5jnHhFWat+t/r/FxmATJMglgcw5N
Z9/cNxF+aNZa6xfMSth27svudtHF6a9HE2RwljPUB0BzIHlTaRgUh2D2sxbwe8nukq1nzk/hQ4/g
qghMOv7iRudVfpaf3b2rgzqzTxrcM6xIajsva3T5Op+2/gnVVevpabglcGTOh2VrMtF4erlfWKvf
bC5lOikOt6NKMw7Tg4Ri+K3HGBvIjNcoca4X/dpsPtuN3hPKfjBifEQIOEt3uNhb/X6/e7Y3PNfd
Oc81AzIqW00mmqZawVPVXcGjhrjD0IdTijrJzqcxEwzr4aIjzcmkh4KEB6giWA3zJ7fSPdX4ZdsC
ZtSgWuDaKKyOobG6jC4jYAIAiHYtCiB8A86bc8g2j1GJABsYyK3mw4Q1YAawnMBXDEqUJ2srFczr
Z7BDK52EZk0VmOxY7E3ZD6Q8WUh5kDCu5QQxB5ODFjQPRCrA7EHwDJAyoTLaCVMxofagPRDR7cHF
gB8/fOL04EfIAkJ3SxU4AXeEiHYoHLVnM6m7HXozqKj5PbbbBdafhw0wcpkHuIFT3y7abRiAwBjw
MX2QT0p4c8CnQZIB2L5Y/DBDSazNPwIOWZ5JQUIIjcrZdwhmwF/uiIpJ4gzmdwAClCoAYngDkpHA
HAwFPM/OyV2ixFmxaQSxmILj0YRQ6kkwEqvBdIHLbwqtcRk8T26biANlLGq7hyaTGsmL/o1GPLie
2XLGCqPWERHgwInnoGjM3+mdYitfLvXnDyl0ro7Oyc6uC+S0LQ0JFuZJdLKaWpt18NEPHfHHCQY6
LYAyXpZLvoXmzJbtNl2JdEg9RwCHHmY4zVCVmtCMpRrJRejzLPl6I+BF4j68hc/zO+AKdNnw6fA8
0z8gGAUSKm05nj8gTV0BJ1kCwuIadRGK/QLSoWl6Lovct+WPljTzNlevZZZSeehodRTrVX7TQXQd
8KwQ+1vAPa/Zo3tT2Wdx8TMcSO6qY3iM8IjdD6+kge1npNtQsMJ2yeZSFCpCphM4Zt6dzYl1gAAB
UayzqZN0V9q6fyGXewETQBS00zlaLTfnL8x63kFs2c43YPzoPFtxMLfqBfcVUsPrtBZT6rU5tXqE
4aCri+13n2GZ3ljwaA49AL86tJa8auQ82yfXRFPBAL57ky4eN3IPb5EEAh9NOKJfTU6W9Zxu9p+Q
UJIDxI+zV38l5291dVcdQE8ccwcQODrEx+UO0ILRO/C31dFqNBpTtL1oogWy2CLGaN1CMIrOsfd1
CrYNj4mP/xpCp2CDnbOJLVo35+HsRymw3oMmboM+WjffhlEdsuuquwXPri8ClAfnFCxnUEofvcfw
3D91+T+jFAYQrgrYALzVecaDUIQ6jIl4v+4NYyICuDeAjZqvUQ77Rjob2C0ZC5jyrKCjq8Po1aHf
dffPIRowNj/BrAXwieUK1xxevSN/r6AIvGvh4OlBIAnIPHNUB9NRs+LBIFYBFSsh1TzAYl0Ch8CS
q146AyaIqm026C4eXSjunSHYW459Xa/HuvgFr/YeGuuDF7PLU+Vrsz/ZZrhOqQnZf9iBThYNZsaQ
/GFtMRlqsLz7+kmrNvxpTJi4s+1BjDS4Le4qr4XEPe6olZcWh8WU05tJwViTJtjaKv+DxMDhlwmy
CeInJFaOAAJcdKDRhH2FqZkn3DFWdDRGj2O/2pbIL+Y9rg4EUBwfT/YOezstQHthUUKeBJpnP7FH
E4RumE+M9fYg6+Z9qDc/2f9km8lK+WAKUSQOZo6kNuQ7Lt6Y2T/jEnYrBJA/W1Brp1tz3BmPxy8H
JHUncebttwsZOkfRY9t037CmfzD8q83/Bln96n66VcQKxuPG2erAusK4Jm9gjWEmHOvXn69XCXLo
/yuCUBwrpuLdXVGfAWMhwQB7RYbEWiHNc7UWi3rMUjM9nO1v38RPDxJqlOqF5gfORkytCBxSgZyt
UyN3MSaL7aGfAVbrDL4tcfQ679WY9OzjPw/j0650Y4Jh1gdW7FtUKaF/UmmhW9W+NvcuFBUu3Cwu
XgDUhk8XbhdmygNCQxSCJNzRIxczfEY6JOCFJT88+DVWpGy904go7Z3G2/3Z0xypn7lD7t357ypX
JVoDx7XzorEnZitFLO7TRgkEl+sEkzrQNAYkGTBerwzOIs6annkHJq6OYec2eTB7mvVDhrAs08B0
0C7wSq2qU8WO1KvZKMOKucbIvVKiPAnJ/OzsTgdQbQMMYvj3V3N6PRZ8ba1aOA3i7Foji7awrppS
kkuVNS0j/Qs67+JdPNUwXsHnHVObT98lS7T0dZ7v5o4UEGdIvB/+c61xx+WoJ9aOC9I8Q85wgYI8
C1TNgjaWpwgkWejG07o1bA0pxHaL433aBeoKfUpLGu7d9Ge3JGNY31C6F22dLeZj1jsHh3ASaK9r
y7ABNbS0guedsk1humO47+7NqwTZ82kfXb2T99lQnTkVCxseyy+ihVyTjh0sf+jaY5UeMT1fUbYK
bJ3EOrIaaBXAr+Id8QyeN3rbdBQpkPV9GssOnwOH33m4zoweYRnLfBmOrHVH0yCuf4Mk2Lt3eJXY
ZytNxHqcEsmb2KKQ5Qhvfx8q08IkB/ltbB2JWsDMZBPKTBf1L0NYA4YaGltD59LQ8wHRl3VpELmH
+5DVnjPqePuloAT2bb7UwgbhggPaXC5K8ARJVef0cb0YEHjnxmi03e1zvRKRELWG6m9wZjakkwy3
bFPRx6lo4Ng6G0QhGAospMPhsLUo2K2WvqFbHH8xa+t7a6FNMw5K0Hq2WtPG021M+W+xGLLoLrj9
PKZkft2p6WvYa1ovCu7i2eLT/TqnRJf87BL7pQE5X82AftTG7GyoabQvtvbukA2PqyZlxTDSxjY+
W3CH8iuLy7Q1HNZjq7/ZeUmQNpVWDrvrzZpaBH/vUxROyKc7YV9qt1lQMvMRgyc1xjDLWIubNR+7
qogxwp8lGax96s1KqtU/nds+G8G9oY1LCwnyFhj+AOnlf0JixYwB2oq3RaGHxWwMqw5OBs7eps7i
aXGlaABn+0zO2STRuZnwK66gfIF8b8T+MEFPIt1oJtEkikZRzcZK/9rRpBtsdk5XW9St/x4Wgwpx
lI9VwsNnK2Mk4cFRe0ZFDNkPCDhm32WyzE15drb9bd/k9Yhn9WBuNffDeKhnPNwmBJ2RKJ4fkN2p
nINTeUYpIVW8e0XEqiiIl3wozl/RIzr6b3iZqfRme8RfgxiKYRrRpk2/u3WCLr4sDlsXxyoNHGjz
as7oaox1GervSFbm1v3DVAVO6/fgycHqwZysp2XJHeTdU/8jxt6p9kApEYCTpfb3d1z+va0/mUk+
xDjD5/iIiNwQCnH70XtQCr0koUdyFFYr9lTqyGz228kdZVVtorqZko7WoVRfDt5pjHSKY0CKU6e2
YOFqqX4Nc5GoSD41aOSGzfFoyb2yPBrUfUtt+tVSqvbDLj3vJkTnlRN4jQqe3svmzE+Qn2IIkYBV
ZY4MUD4N7ZcHqWogNxzaUxqoRirkokMLrxbdpQyZB8rXio0+G/dGIruH3KWsDZ2AIm5KlTmNJ2uW
oAAHSRoamY1OLvnLxt994dyy9GfmfWrdYzVjn59wvrD20bqHHzhzPLJvBZPk7DGsfxHYVUe+CgVN
JIB/cCb/BLq6Uw2mC/8SZsXM7lXQ81U3oJ0bzv1rqFfIrxcFsAcUEGzmvrkiyEtsWLi2H53yQ79M
/9dnKMKSNaTb9HYobJ1UfDnZOhJ3VqknoKEqeAcJnCgK7BY8ElXqT/VcgloFvDDMPRwgzU1sHS42
fTxcdOMttr2ECADxE2agGfBPmqu6r/pqVfumxiN+L+lyrlHd+M8Ux3mxlvJD5Hsvl0uq0JHjeti4
UEt8obzL/3Dp9jiAIMax69WN2i91N3JUV2OT0skS45WHok0fuyB9n1Sx6djUd0C/cPSjegSad3Zc
eZn4Brh+R8zXB6MU7AOvP4aPBLhF8ylgYGYj615rAIEY44K0Z2ffrYFEBRw9XNoAmk6h7urkxEX0
PV6jz4x7a1CeKYdOfU9hFyf4OUBg0qmR9a+MWA26iJhc1znahIW0IDW/9sQZRd29vdk63W5mvMtq
xanD8x4M8Eirln7E80ydWV1viF/a6/guKKbmkWIuqIB4hbYRvoccnqUmh8p3yNjTtxrlSA346H3B
a8ZQ0sz6EorXbIKThKpsfsyLiodqGdKvwktq3hmgAXIcup9AC9JhavJvVwxxTScdmMwEwrGeNVY1
oXXZum/EL+g3dQi9yiiltI2RCo0W64ThvRZwY2DLX+FrQGcxzQ2njaCXyD18KbjPu5cehQPADWAb
oj+r/KyFSOsIaQsNVg1XWVPl9oNIkp5POjlbaPTGUl2eQ5kh+QGJqr8zlxXpyVYI05pkpg7xM3fP
5n1gR6YTnPMw5/TZmP9ZKbAjpEHVaiNiHSZwuT4SMMrb10bmJcj2lWvxTRs3yxw0BjoxFtZoHaSY
EBjSqGbIa2B93fYAimd+khuNHz9Yyl/94HsTt/FhocWSk3cJCTnU4drXp3NroW2cDX88xqxnvxbU
SObfC2t87CcdtiyZ/gc2AYi2Mmf8Y1WI+COuiQtqpu4nQqCQVcxTl1+NOtm93l+OWQWrBTwW2hrU
hovNSUjVpBNNtc242qxv2QpHAMxhTGZthTlYtI0O9QpcoeatZuTREZBdPwETgxgTBHkAJylP+oNL
X3LVVOeEg3BJeIUgD4h/qIW1Suqgor6R/fSwsajbhEFg+vS1jGqVpsIMVxQeXgaFogaKHWQRpjQo
8m/1h2qLiYDPmoaniBJNZqmdQtBCgyAL9bD6LGsjQEmc48P6QWkhESyIIAiwZEeeKtgfq0M2sVnG
cYb//a7VpAp+hqJHjnsHhkxXc5AlsHXpwR/L74BqGgqyvUMtDJqTCjhBzcwASFfEbLHRL2oUbqxs
ImoR07WPombWTtlMZS3DjMFqiEUwkp9AkaiFdUPuk0OfT5ezvpxXrc/aAVGv0rLHF4Pb4SQjPsti
jlmlycP04X16NrmhMih6VPPhKWYBEkWFdPPbg+W3WUVBA/YUzqknb9dYUcAHg9FnxS17acBIuDHC
Y2en3VY8jB0FSxDTYURUNt2YsRDTyNgMG9DLpqM2jOVSY+PGORWBwq/yewNvsFzyNrab6IJnxXA9
9hmC7rWf7ro9/+H4fo/RxK8rH/ZYLFZy2pbP/c1Wnwprt9R3S3WYqzBCUWonWJVGuoL2ydJ6QCvV
hTP2F828JTvg21NMOrNT+ZdZe8bH2KOIx3Ffimk48cimpTAlGMCe7/uNMYZ5B6V37SQKD2YxwSUR
00E727dkmMEXT0zVtAhUtAsOZrLuuBpAR8lEncyaswKtiL3BQP2uEa9+2VorTLzBDfFezYssKDg4
eoQXt5aJL8qN0N3SLSSIms3UttZIWKMw3bStcKG6L0sNM+1mDDQF4wlm0scsblHFjXhPencBqzJ3
f2rHLAI1Cs2VOoTp06azl4Oj0252525XflxEIEdm2AhhgglgauIg/EIVCONzFE2I5mN7fqxO5+Z0
Sk7V/fv763ExGjxZOzEKFDLVL+mIWvG2ne0T7Jh+3CnezdnysVEZnCybPt2N3QoXO8E0HVCv+6gr
iILdR7SAv4pCIjtM982/IIJcv/AeljW/sGTV40CjjNUm6R0ialxZvFjEWKa0vsmke7CtsqCxJHyb
FMTd20kTig/v2f4eiFbC0PGnuJieZfCACnmjQAgEjHIFSBUpTaUshgMadvfRzaKasimIXGkqcJsn
I4pPNHd1aDP7dzDWmdMj3sWwg8aRhXpPU2RKg+tR8K8s6UTOIfNFM1+ROQhcPM1zGQAyYbKdMnOu
+JBGo+544oLA0lAwGftVZaaU5sMIm034mdmhLYpZMploLdd8YIRWFfBicPVok1qpScw2xjjL9mQk
O9Ibp3usvUXRmS1hTtm/4L7H2iC0rsuUgoqCV8gTploQC/gaGAxsFmeY6xHX6O5QQtOQL7Cs/zPB
ssWPgUXVIPus5nVRCA0QVewcvU8IgRw9DR8I5bhZvLhAdVMBMo5CkMCmSA7KT83zAJguLCMUknrc
/ADQh7etb+saHr+APbcOHpnWT5EOofIL5nvSdulFaU0yW2ZrTi6wdX1S+K7Sd22t2aFBRvEpFBU1
x3SzQwNRQzLHENXWW+5VDEpIzValY/ZyHPCZUrz2i6gYO7iF8ZVll2jEhQK3G4WCF18ajTQ3mkNR
CZMLX58dBYAWe7vSKXU+3I6e2XrzFtBAXMdniXPH8Yt0FCKplRhBkUKupBnTp+yeELEcsjWF3pFg
36Gu7r+zMLz8GyVeML40qxGqP9Xo26xAANX+Qs1mnEnpUK0IzhjGTkTCT6BkfwxziFhQZX/MxP4a
AzRA6k5HfnjrfptmdHK/rS91tB/COkSAoZUwUXA8RCbl5dcpLF1QUiWgjw+Bdld5QPLHtAMXkJPR
blz1ADGX3M8gBqBPZE+cgGS9lN6B7SDAJKYlUJPep4fgceftCHoklLTeO8815WPAMr1fSFF1nd0r
uE9N7xMegnfIZtyg3usd3juvltHQ84PBFRqNMgjYKqjaoruL4JRmFvBxlEbTJxf8l85seLIg9AQg
Xm5oIWABSJ+yC34O5bAOBnS6KWf5LpPF5kQAna0YmqkK3H0fGvCGviUPCrcMfZaaBDMTo1k9Qlov
0BllR8iyzg6mPs2qLA4Un2uBQjsnNc1+3MlsNyqwPHE20W1xxNMt/J7SW0KegwtX18HmGTyxxGvf
1FcDgRXsp5SVPloPSAfV73wv/QGGmxeaVhqBIg6hQNO69kSIBla0tAPVYqlvUAP2HFx6b04v+rAK
QbTec4DlU8GA2QYwMYHrvoewf3DBFMCH+YXOqXMDGsm6Wx8VuBpOGbwD9Z7sJDgrWU8BOGNlyWtT
f4D10+hw7h34kdlCzwQCDHw5eSBP2jffgKn+NUD1/hpAy0FGA6gu0uH76Rd6gPOamEYNlxVoDv6S
yfeDfuZQQu2f7ZYnRPEd6bzFke4P3YMo9Dql4UEwF1awFmBrcWkBfxZrUx6A/PVNN0BKBc62d2uh
DgrdVidZ1OAkyvx6YOaMcVD1rF8QA67vIWGAT6NGWk3s9l8ghnTXd6FohK4Z8V+uWtetJ2wydKGU
MtWup3SeF9Dw8u70TnNPALUziiBBDK+d56CAK91DK0cYdGgIaHLatoRYMTEP6BUAHpg2hXS32+Ya
t3Jq7Q+ijWOQu+zt0sO7D2oj6GimJwwOELPY7SldYAI87uNIeIGcBmwpbyxa5NhwUsTRx5Icr4lR
AJ+E550agAQesOegtqkIn5vAT7QwsPIol1/nKNPjJgF8gV1gw5/4w37KwCEqC58yKqlTzo8OdyGk
epLioFLFQsfSQHlY2G/Q1+Do8ynSHa0H2oScEF8AtgJE/paFeOvD+m2uoHcB/UybXqMaWYm4bgY/
72v/QBm3Yd50S5iICopouCU+GW0G4duJwwMEgxhljVf9RXQXVE6wb4ICwd3NE44Ezw1KjvgeA/e7
eDfOaOTAHEdig4wAt1zanuDt7TNGKU1n45KLWkFbCkipVXA/wKNIcISYkNFeMTfeteNmU4JKuBOX
kgHAsouYDUtHI79gKawfw/3AVGm9iOYurTgcoUoA4BvVKVKkKNfKd8fpepLSomIeFeFadw+kouTL
yS06Xew0prtO/mPNKgdX1qiXfSG/QSl8Gaca15rvnfsoYopzdNDNUSkPN7p99XGJYZmKcuGHpelM
G6/+FluDHCHMGscQXAaLSqVe636cG8YNVwJ6ssCmAk4A26TqFqI7GqhnFn5og7Bi4T0+02QoLG3k
hAjrQHuBKjHOR8wec6tf0ep9SOi3X16CsHfwmKHHKDrzzrt/dJ7RrUk9tF9toTtlx3224CaW37DS
Qe07rIVkft1n/9JFrKb58h9NWSen5jMA9oh2VprV7O4iQPbii+r/oMS7djDWWsVRQqAs1447chqQ
Ruzi6NPztwBhPpIOV5KaCeFjLflnQAHnfiGorhhS7VxYjA4kMYi/sYERFt1xnxg+UDKVg+q4Gly6
mJlNiEvphF+EXBkUH9GH6zAw/JeyR3bsxY/mHOEwhqRzFmeuP5+RhWwRY0GH5xNA/UEuHOoRtsA3
NLN7ugp4CUYUTJMsh5R3++ZkB9EDugtWHR0c2iNHuYzVB8SFwIAWIZlKX3c0xx7Nu9pljzThZW2d
vb1mN/WJxlWtdQ3Kwgr7qySBPvW8Z3B3ZDRARYJkkkyOF3o6GF5IhTCuqOP23qxRVQYIutyQ2KJn
FOxcOsiL12RsVctI9Qu63IJKyafIU7HzasrWg9uCNbAGqZ0qVrQc38M5jD/l9hkUWI5kGfMQgTjC
R1DH5VaSuada0KM+FvPNCAjwgHpTqKeKcnaVcUnrCWwBKCFsgMXOnAIfhx6StmuMNbu4IqMZbYfV
FjbWdFt/IjsYbLk/heDlwQfmMeBgn/8ED4/0bONuIznfLmFCDUyAh1crP70DEBzXpigVgfOJU5bv
9oPEaHhuX+rn/qN57CfDwhht9+UNMbyXD7tW/9bNjaH+Gpcjcwxw8GZBB5dbvmbzERpVLVWg3+o7
sBrQ8CEXfaDonT07IIIwwga7T423DS9t++p9W3P8faKA3ZuovCLYB3DQZUtpVya+wsxkI2Gz4f8y
h4DKhs/OZ1ASQY/LzaJuShseHgxyK3P4DFlpHKOxwzRBrQHqLoP9+sPvd5rA7s77Xy32VUVJEJTX
lq3gLAU6g9JIgRjF6rZwiXDzSRYQ/QAqynYvh5Uy8zRmktlHsmzi1F7K4rKPVoFNFXJVNo38d4j4
Rkmj4LpmK1tT339fF9j32e+1ET472hDTiAbBXAVJoAPC8aKqC3AmUZZLr4bdsO+ImOQJK7hizIok
g5nJou9qBGsWyzDfWtAuVmC8yZNKYKIWvCJ9H2en9EukoLog2aUPAr06lNLIDgVd4EdzIBVjmmFP
/OeGUYn03w7NrqY2Yrw0YA7GVYQDSL4gFAMEj3U22QXwjilUex/EO2JPlFpgm+hdEhPj3FgrGRCH
aBf9CXeSvYenFUsTKzS9CVzCMgu8Umx3ITDNeUnCYP6o4fu11iQFteQfapbovWVvqXlLd2IzbgP2
d4PxssPwzN4109V94IbXH5f6hcZgzylCq3dAIcCrzHYYUx32ZNCbaR3YByNavV6ryxWFP7MFPRR5
Vb5Xn5BRp+GQGfuYwJAlzboTNkmsRsBJnFKNQyiPLRUtSL5M8W0IptTD/7m+it1ncQw5pDK41Dzd
8SLLlq6HsrhWieIEasfpoyyunyHSTPihFK1WpFxuJqZ+UGIA6OxMZsaNOkht17cob6LQdxb7QeOP
zsSoHZjcBd0JPckScGlKfeVHMZS56hB1jP6mKyqO/r912DsYcFzqdaD+AAgGvEVfBYEyDVA6rcRl
ZD2FzzzAglGLNKrBXhn1l1F/ogFql8lIHtfnNfYV95zgCSV2qdQ1RWvQS1HgDjHfzUYR2Cg6cDwg
bE5ruUfIRVOTAwgS0mlsOwgfjkC5Pg4lilfYtOCWIcJJTKlBNSBIuoW52lIRUVZhh6wP3A9yZF+Z
cVhWVdA6Hc73AzLFyNmhTuTyrRQpfSi2rjn806nFnzHGYE6obHg/ZR5Swh7RFk5DdQwNpVyC4rqT
KqHuvGMAMrTzjfJRMoaxc9vekWdNxlDoB9u+QSmCEd7ZEZAJrX//DGyPIimOLQ6WcosUIACsOPMz
5jauzwXY+jw8sutzO1wAB919mvdCGrR+RlK0zK6ggNceClWCLQTiAGiSFDg3JfkI3zy23SfoQfBJ
JLZs5bw5mNal4kAYoNz62Nv5d4R/oAQiPiLAK1pW3B+Q6BADAeG3lhO9G5YeBb/dEXSyAahYZy0o
AFz71oyR7SqzBb8bmYQame6iO2DzNXC2AXi6e1jeqvY9aC9lu2G9YlRpXKF3GByZG9p3LzDf7yDW
R8mDz1BMSZQDlmQG2HpvLxV8Weasmr3FJkjYh1nxO2thhsE8OTdEQzGerOGZVMjTnuI8QDZDKIwD
r8O5eyCb2Vu2LsYUl6zTLA7elswMRegeOBKapViaAuFU39Mwue7EN2kQtjWZrzPAPZ58gqUSwSXt
H+zEmIBQrhGbFgwRohTuxKlOtIj/x6Cg4PWzV0JzlqMk5YmFiMOneAc2J3R7fc1h9C6I/ehkMAyS
xTHBHGs1Rs0AkAoUh8FzYDTM6AdL2RqFY0wdTXfKAQIDSwirgg74zh7NLGCyJWBz4Dm9TC+gC6gj
Rx7z1HiEFU9Qi62dA05dN/zr5hNTOXLeJKvX6jbJtyEy591ln+JBByBto9q9LxAsyXW3nTnlHLn6
bl0mQv3Gc4IOHTIMa7+4Inc6oaTa7Jae/gWLMbZ+gAeBRlm1xty7E1SqQRaL0Ridg4qTeEQ07TvR
zW0IOqvx6+2XtcZ+fI3mXgKTIJpsqAa8oyL0gW8odckIIfw6xRyyD2He+6FVQmXv4ENggxBdWO0m
4aNR8Kmu598KdTg9uFWvYO/vvLiZCwphMijCn7tD68+FzvyBnk3NLhLipkb55OyK0I3bZ2L2AEMW
pdUW/I2BfhVFlva9Zr9x+OCoebqvt2XfQMBMKVfcWt9GDGMGliBV97gfrLhb90jFPJ+BdAEOH+4i
eWTKFqf8dkjQy7AKMD9DpOlX1jckEpCfhaUInQn4lJHjwzFZvhFhfdhPgPhg4apwHdd2/heOdbJ4
4xOTGk5De/z1KIprfozQiA7Ri9gcpCetSrvQLWLUUGcxpmP9bSfXNXysvOPyC58tQbxPvWo614R7
yDcU3Gfe+lxdAzlh9lSoFEpOgirJ3rlTqrSnfsXNJ6yVNpzu/HG/A6/eoVCmOre34NOe7crHv/JB
KKn8hJgdJSVX91mC78ai/ve582CGuGPNs468nAuECUVmcu7mI3hZvjg7dhFey8ANtognwSLwQnnD
f1+RO/R/ZbRAENqhwFUyTI+K/aEiqB1TIgIq5ELrrMsf5znfoN52+OczgD4A53tkCu2XlOusHOOX
sB//U3iJYCpRWcFr8bWo+WNSQtiAPgdcZgQRgzIqZAF0gidctRp+bLjrwj8FkL3+W0LRxQMarX0/
KUbXKgopkXnsfirNB7HIU/dVbm2JJJZbuVL4qdb3VYQ+y2/vBfMs6NryeP5q/yrN6iX4Fr3P26PN
X7RyWM/Jt3EbqOrAQ7g6P42F8Ioyz+45i8vhFwrWJPycmsXyGEqNBIqsxB1Ail9moyXJu7WP/8fT
eW2nqrVh+Iocw46eUhURxZ6cOIwxIBaQjlf/Px+u/W+iy51YEOacfOUtHAt6vfYAoQZKzyD/QnM4
EnNj3HY4Ou8fxMCQ8+rypUKzzHWEnvkNP/2Rwefyfq0Ofk5iIvhsye+p2fKgja4HvwFTiOI3OACI
c/RBjjo7iWI/omPINyJbh1B/b4JZPO+kiNSu1S/7MLHgIltXlEv9aXug15cbbfe7geZg9I0WJHgk
XoslOdZHuCtjzVuqnZ+crAudLXhr4NpZkZu3eYLHYOnAvvXtpL6WIl96M+pKG6JvcGnzL07nJNgd
Jp36pL2Qae/EQjSON2gRm2IiJRZbXdheN60zmL6pkTUa9/ydw35TECyDCjYkt27rmD5jA5215Ie6
Mv/LPuBSxKujAJtI4z20HmSdAJFySKCUlizeAEU0HfYU192X+cwggWEDhgih5ivoYJkBPoTI4OCE
kGkK9mEUGArdpzXQ2DWP6JYPEHARiYwXFBxUa9EKGdkRb8XcLc1otOxi9h1PB5zUapIgpoG1yn2W
Hc262aU2sVU14c3HwCrhL7CTR7NPnQ9kDolX8pWCbeqZwc2sH5P3VX8h0I1S4sPkUGdP9K10cbIZ
SMTJtZoqQwtim8FZedI+7047K2h5SOhGwm9juehB1OKCDLDKwhLdidflHD1CZhw8NdYRBPmivsoQ
iriq4FHmo+CGnHQB5nbRE2XO1ONUcYojlHVzIZ1RZpcjDHYVAb6xQQrIjpXfQ0JqcK53bQQKEaTc
ocBKHXUPaFngB3piYFH8ZhhBnUcXDiK2qi2+TwqZULTaMNLhOTGWGzRUhrqCpJp5RA87ERXh0QU2
Bxp1rM14Pl74jCRndfDbeE6oStsJS5hwEX0vRR2Cl6PwwGKKPgF7Va5wq3DvodrZjE75t4/SbM/w
gURegvND0fhAHLm5L7/5QqIsTwJEs42OZ63xZHauD59pjPQyOVb1i4Xy7SGmyvyBV/ElZJcZLSTm
vJ7RfL6jNA7U/Mxe4vSdKBZfE5cxdinmOHI8geisoqE+hs0JzGlV/Y5nZH1Wueqk+hO+nFZtcEW8
KmiiymEZkG1XKrLv6KowGsaEA7/FbweTw67LjjCJENHrpTovwBPx80kp+RlVidMRzZ8chS4EVuS4
8nFvtf4enXhPJFoGCNhR/3v21TejWFgYudfv4/3rjPxFh8NKxBEZR2CZtLspyTzXCu5XjyXSLr3b
KhtOx61tF77PaBY+tk+K8P4m83ejlzO8ErZx1oPA7ZGOZzv87brd+bG/ufqLY8vt+MuQTGqg+f1Z
T1y5vO5jDzK9eH2V9fbZXo8C75oux5k3qkHD3E7DdNeN1p37FvuPPPB64Spo7/PO4p5Px+/ZK3H9
vEZ2YRl33Dv9FWVVcliucH99t0WAU9jdlntLlld+m/uL+2jVyw+dwS4abJ7FIaNk/3AGvvt4/R35
+rhAt7aD0TmPuHy7TzhTNilcTjX3ekJxe9iePF6iCE4Lvb1Lsmn+sLu+F/BFqWXjlgVh8Gpn8STn
KFCYHc16ha0crVs4Z3eemTdvDX8f2FiyAKBd8JqlnUk4nmD1fPxDigxH1zoy/Nga17NXZ3JsL27U
vPpO9yZG23D5aUBhKoQL3mAEk3GCqRo7dcvMChmRTPxRqrsk3vdJyaTZs+Ijww7UD9glytTUphHR
IQTBZzEzEAVMlne6AcjbUCfMsPJiH39kGonMh9Uhg7k7iN8gZsi+BIWdpDp+r28ET94mok9UjvjU
ozWiPEbgtYMwrvaRG0ADigUmdW99j4/MsSwsxKWJyiHfMl8hDYK2Xfg7Hq7e7EUhklokgNTXyRCF
C3/OqW/bfRBuRy8/Xb0aoSw8Ryidv39LqaIP/8AOFuvqHIBIn3LlJ5JZPUh3GPBfFBGgtfWwMfXe
zuDnfTUHCLC58aZ74SKJsScX3YBLCuufWv9KAMi+6iNfTxJzTBs4VF+JhjxVQgfkthgUbmvs3XEl
L5dcRWuWSR9y4leEJFRQrHttynFVhHX1aPd4nzICpycl/K/OaNVOlinopgnq0Byd2/t0LVfUQn5L
95q4RV9k6TkJqJEkB8SinOOcgu8a7I83mCJh5Q2W1SJ1k5/nOnQUB1w+AoS4Dk1p1l7A70AcpHYu
2w/xz5VlVsFD8Lh4bWo9/kNs5rgR4VMnXTByNgSNfcScC+NF33J+XLyN1sr3FBRoMaj0yu/B3p8N
nIFV6qlzpUxIBRPqyAzlp2W0KVZoO5hXh2FPsB/zrBKLlU0wXNQ4ZpktxMmJNioNA2LMGgsI0dNs
fZuxct/HWOGxKixpvsa/4VOjM3dtAwFw68Jhxaop2ADZZY1pJ5cWNET/aYfZpkpCjUfpa5bhJ1ha
WPulNNjx0HDqgoFUIV4+5CqaoBLT0W7pbwxN6Uo8dLSeDDyfVeYIDZ2aW0PenzFsRxyRTmvbGf7h
Fzse//gjUrBy1WIcKhdG5mBg3B6T4t1Rb6+/vOW+UCJqI80KEd+kR4YUaHhbpW5dIRGTbnrjaYT1
SLQuqlIdNq7rrK7P3w7nB/Ulpkwx2GUZfnRTlMafzCwcqrtzeo20j8bhiUWGzygDjz32awJh1And
K+pUzMurGL4xvB9vDff0YS3qUZ0Nk/IN8ZIsd6xRveEzKVtQbexert8smOe3F2kYiG+JORmM0N2+
k6+Hx45/R4haYVtntNsmNDGndLLVY2N0p8gfuUQJt3gb961WOB/m3q2yc8UYFLvj9dzp4OVEFWSw
iHI97k879fn1+ClfkFOrjVKYGR3d3qzbnfXaKnE5IQgid+AdZoT0N/vGiBrWVs5o28br3iwHb0t4
QR36weiSm/TxxXjlQz+jjz5L5+n8ueAe3w0eltvoGxEyqsR7Zf/6rrfJOlsQJxLhJQtlhjkfxM/F
zUu4vi5S3ie1lB8KBoD+BijCMoJtYr1yHi+IXuIFwSyf3r50L/IXxib/eMkCjW0vWT/sIX0xe/yD
GPl3/t3aA7OZtwEPtOcfGM1CYaZRqLx/0aSlmh3xKXzOrESLN59jlYEAGrK68vE9Plz+SBD5sjGZ
Zl8FiNCeA8NZyEbQggce8QUZ5w0DIK2/PV5tdG1TxG0J/p5EEGfCBH6Sr3fGyeeuWudeZ5N7FcbT
xx2xAFYSoXoNbeZpuSpXb0jkmwzR71r3OcWxymQDi/DeEAAUBAwZW039B8XqHp7dS8KYOGfIq4Q0
EPyF4w91mNIeFnbPL8EhUFGvNlFCRz75jX+7J7kBmkH29D1jXevSKGOoRgg2ioRbt0JYQdwzsg3N
bgS2VoJFFFxwnAIgeDu91GMeMW75ocxO2c2mZOhPqB3SMpeGMqHXVFC+FYpCgsMVZLPQKmBXCxr2
rv15s19B4AjeNWX9k8cVXaKuLQQ7QfoKglqK/1yyGyiSIEFj86d2fzrqj/QBhakMEgimMZAj8HGI
CgjmbQ7sSComJJvQc+lygbYB4Vxoy4ZURW5MFUioTejmcX/VCtQauLcV7YiyNMS2Cq2nO/YVuFJj
umywHvOACxNqg/doihQjs4NEmvtp5+cBkRquOpQw5gPC3t/vnyMf/8PzSQ/H0YR7SXJZQHkTODGQ
3XBKuKGlbMa0YFBvh4cFLJJckgmW8KsnNQpzDAD3ZtELe9FpBCAPypIqA5LSl95PRBAp5jluWRrl
5fPxWZO8tUWmgvEyxzyDH3m3gPKK8XnOg+kReawo9ZYwcbzHwyaejH+ki1RvM7pLVDLgfPPkdMvS
k24fHqk1k2IwU9CNBmPS9JNEW7Le3mkny9xO572ZWMEFZ+QFmYHkhMlC5vdnOpYsY92hVm6Vn9d3
D/DUN/P/IvfjvcwlmU0CiIPcQgnCg1Hc3IiTSexBAdnM9B4ALHZLy7c3Gllg6zjrdLgplX8LZ7n/
vYNKSX1O/wDgGAkU2AVnJttleVY410TGXnddwxMjPlYDlH702IiNnIU0Nvrrl14vXvoLI6ueldOa
rDSnsoXOVWFmUjdbYbS8tlnqwqmsjFoXeCZY54ym+koo9MaK4iZANyCZAN+ExihARiSxIdsAhFxs
VquV0JmXPeulUxy6Ococy45KQ0EHfDbmoTCGzwiSmIkxXIe78hCcuufw1D7cT8NzsotPx3Nyyk7F
6b0LJvk0nASJVk6DGQrpk9EEtfTLcPIksfLSxQOKHvRI9rV0aupqMNTkf4TxRm4jrDfYaxQ7GhYb
GF7ZQKILc+5pIffQ/EKwgwLu5XLF6IUSonElzuYVOhiLUVuNK7UgauQHcDmpOll2pY2QxbDbkPO6
P6Ed2oP8TrEruM7i59A5FmagYM6kwAFpMRMqjBknGV0lHjOLEAam6xnIfXXh7s9rgLqCppVNkLcC
GBS0vkCM5VwDDOXnF6GQUv3jv1qFRkyj2rZd23G/hMgI+4yqqiq4T8daCiAU2Ux+ll+uHa1TZmPz
kzB8qG7sR/t0/d6+t3eDgsk8Xaw1VizvqremPow19+vrru7BzyMdtX3P+yM1XXQDRLfU8aWPk59v
/pXqrKb5AuASHKT8K/ss8MhGvEPw0sI142n/9hXKHBxJIVLmU3AloPBH6td+z8ecl1LCB1F/CfSG
kGUZX27+cBJC8uanW2hHngLKlKL4eNLHiYGqYqLdObkE4j29M5KfG4AAsgNsjsZa/6GdHnA+x9qb
ZXmkZyP9mVwpotbAyLr6iMid+mvPfvB6sEgkAmgyMtXENmtOmHVE/QLuHRV0lMxxT0S8MNGfdFeb
BwWRDIqmuZY1DzpH9Ewo0iq4+ORa9fdGzKxWc0jiMJKFYsoiy/3YalmP35b1Nrpm26Q+Z0TQ4hVo
8YoVuoH7cmTjZfKLaJo7r6liK/bx0GOAo6cFEzKcyEHc4nKlM453MGJkTHgTzh0jwXVcx9lnqrO8
aRxV9csmGTLKdWEJY/ZmDvcPM9Yg8k5QkAlV4Dk5KixUZGHR/h7Rxgm110zRswEPiN0B69B/mFFJ
5jNlg/EBUxKW416+EoUX8yx8airzAN8DHLJ8IzCLH9EIoGu2CnR+fNVaLQ3XheQMI7WeJBYjnrn0
ohwzY2Z1Z9kluzAbQswD1P4+Wt90+KlabAtltFYnE0RK+itB8CuQFNU/vura3S+tlbUS3tOqpS1P
22fz7P6khKj67wvSVmOXCaw5bNQ01JRRN7Zl7LXszpC7Uzjp7bBvNeNVx+jsGBp67KYccjnsAxtN
bpd2A+WVAxYb0XRgx6do+v67bVrebdMGysRa4wfGM2B5ALOtt2COVevkL08NOhIPwlg8Xu1+f1U9
cKxSr3SWfKSu+J00Qfj7k7Dcu+8CsFAetsAKCld6gV/ItBWL7/sxp1lDkeNMC+LcPgen1jdPGMfa
aH3fhbtHroW7+27gDRcDT/HC/mN2Q6gKOgjtpmDj1wZyWzi1RH/l0Risq7tW3DXuFb5evXz8Fedb
qRfnEXJGo+/kMPw+bn0UiSIkYtc99HqQylZLG/gl/kpo3IKQdJJbx0Df6U2SbSkeO9Bq28FOqSeF
FMMJZ6iG8cTEbE1EAGasiFws19CXNR4guHXlglObZAj0Yqichz8YUFAuj5f0gcmO+yKpyBztJmo3
EKkBwhHE7UbWEfWLWW9aY5Sk9b2jh5a5+8Yc8OoFeiemqIxTWbgTHBiQKKNitjB+Qc0+QXnsg+1w
1V0RaP6+1++F3lv7qOEc5z6u2bfTAEVDxBp/4022wbtsCeTWk0YdIbGxAA+C2nUN7g3P29XnS3Vt
9BIOCXBMIJsmKBQJm3Fom4EsRBcbtYi2PR96d9BvqR3NKCxqyHjPjm5rGc+T+fUwRgiNaO6FWMBX
O8EyrA7099+YmU081naf6HQXlv/1Bu2WcP3K8DQhdbCe9psMSe2sd7vI6C2G89CpveSuPai8+XrM
2WuHdgAJgTeCt3EoDuhSZQf80RTo4oS8KBqAVKKzVKtold5za5SYGQscz6d72kjbVVx6eA4ihBt/
JTdE33c0L1naBSb6oaq1QQ+1CDlpiwDkBgdkpTqiDSqoNhMBKljvJ8rbSH7U+tj6QqUbKhb5m+4v
x5ACuEhYIR2v8BSe6sN9J3NiVx+iRJf/S4gR7Jtzc0QfBOdZWsDLi5AypNTYg21KvdmgTQJIHmEf
Wo3J5Dgp7KtT2MHfcfK2/OlwPVzL9DiuZTmlQfhynrsn00R+OYSf5Dycgrk4rew310aSOzyfGOEN
D1UkU3JLcM4C0CQeFwRGRBnnuYH8x2RaySnG+gopXcyVdkKTOwTLEkQotSCOHsvEqRxpEWxBOVpH
q0ANVQpbci8ugPKmySY/YYpHgizmuMvbqgdmV6iCgpWQ+jjMqsXmIsdAjgCcDRRXwOHdrGxysdC/
EGYbR5ZZwtpGWsYRZvGZp3pmpHrKQlQYwUpI+vJ/Ct1Oif8/OcDbOu9LExs/q22OaeN9LjH0FfvI
cToU6bQvJPju7tOla/l0a/1N+NdBqIDhOEMdv9m4kM1bXrYbHqQhSz+1R6hFUD8ZmRl79dmnIaGe
bPI16O/LV3HuKpdBuRTWpuzk3rpAd/Ng4wAjgNQmTbOfq/pNK8aqTKAAqK0QBfGOrkixJE5M1QlD
XQAVYrHL0R7+hb/h7+iPCsR9KWAZgWgLcPs6Kd0BpqEDhxLaMm1uz2X4hacZ0N/yVCP5il1aXxsf
gt8U5LSwhBN4zrEjHwUQ8xBueocUP7LMaaMy2h9xhxqnLBfXLmqpg4O/SncyS2SOdP/gd1qx07bb
trDwkcJSsI/0Ty1UIk7VwXcRw6KQ6ijrwhQFsZF2NOSqm+8HtFqtfAI5f5pOXpMB9DTZeBJI0AKQ
QYZanbxAblhVI3P22ueTFh35FEvMaDZGVgwbAPCqtY2ZtwPaFbEaEawZWZ/tM3uFQlrvohV23Ztk
I7DCQqAqWCAiEgKMageWJeYvD/7+XMYNvP9Gw5eKBFW2gE4hAEWQbAD+We8EFefPKPWlIN8F/iYY
cwFlP1yhuLIMA1AQbmcF9kO4TyQL5HfMtU/EIENJUgHCaUavjOFP4C7Be0TLnSjoeVKa4KiNikPL
6psVqg4dI5gMzY6BnoUzIMbPtL6TafVUxBl6Da3zM+hwh9KEYyKkpuM0AqLwmsPYYIJH3g2KzdUT
co1gmMak88LrFna45OLwygWAKqgywRMJ4G64o84CRgZnMVNAeZ8mlnCJ5JpHzcM4kkjiSI4IibLp
TV8YIcomlx0RP+mxbuNp2MjeiRoe1wPQE/IbTD4sEXmjMcPzPjf5/+M2MxMzMuSvXYR0htZ9ikTk
E0dHOaVAPK3g9yoq5x8SvsDdi40A/eWRYGiE1pl6HzpSpa4Q2Qe+r0qlVDK6Jl9C9UWOfA71r09K
loLAbjcr4ufc9Jtzk4G3rpragYjh0AKFqUR7nkhPWPpyE2TOzVhIqYseHKjWb2GYfIhE1APQnLI6
e6GQVcCRhT7GYADKS9FC/GSFUyZ8HVr6U5p7CNS48gHCjVVm0krH4AV4+IfTIvBgoWiJhjNE5MOO
ECEzdwg7/NBS56rUARMunKhyTh9e5KKaClsK1+ZFPn2DViNkWNrxFE6I2hiPwgAU3lUI+IQOBa8V
Wo9EAMK9otLL2YbmbcmAloINsGuEoUQtQIjMhZ4w2OlxZM6da4SoIY0azjbX2Ddnbci5o+poIoPk
Bc5nDmML8E8iUZnS55qKfoWkowDGwV/FQEkSS7JaufzLAB9ofbNvFqeWJSlAdeqbWzckJJcNuQup
MYlyoNBTRU3yI+wgeZjs5Ef8IVxiK87Ixq+Qoye/l6WlRqUQNqu8QEYicYXamdLzJNwRwRDZ0glg
5o+CiKiJoCdiEEaIPJa8vcD7bivhnkPdhHw7UGc7yfuATXkzyVml1iUCbhJCNNc1IYO+1WnUMDQb
VrcAFAVDChh0itcONJz/6MNS8ZJzymhjk3MkN2G60UUPGEIvb0BnxGz9SEGmljMOVixZyARPmexX
gN2RxqIjUh3a5UKSKX7Fl9UKzJp3X0ilRbYe7mRlU5mJF/UFVBxj91Me6k2Eo4WGalMaFbIcxMSJ
0LzaFU58Ao7GdZMBw1rCwBO4dACcmpWQa/4dtONtJRByn92QhU+Wvi5FOWFkynooePaU8l5Jhemz
8UUX8mWFFQ45jDrZ1RhkIEZkNkFVmogiosxAoAH8CQQ/YhFGuo1YQ7fpha5ai1oWBa1kpPK6dFsC
dkQKiNoaduxo9IuXCyv6PFzzQevo8pl3wFLAqUigRcFRuLkyrT90908JEXr8lcJNZcuy+iKm6OuC
ppKIo9JaqG0NWVugL02Fco+0JMJma1K13S81iw9Vl8q1OhMBGUaHaNHgi8NtEqhbzA0aQalab5MU
16aEJv4yR/V6FbrxLiY8PBLS9RfKnK6XMu9I3jGItfzw2bBzXdPkWr5XlXefJXeQg3TIFgjXvtCL
wYp4E2DQ917Vy+Gm5lkFNGU6qqH8dNGuCjVEA8KfO9txM1gNVv52sMpm1/l1Hv/0sKSFFDGa3rbI
Z62Fevj+ef+8Lp0fLFS8m/dcPLhh58ZAelDCj4WFthKkuXKDYF+7xXK0M9PVcNff4frNlm1yzMMU
DN0E9S/MNeGuYZ3Bho+sKuh2TJYbCBGadyTWYxc6HucjmkdblqlmE47mh4coi+9nksjl9UpaTPrN
DcECCKURHrdD4kFR/lrJ4vpRtZEQ+jPQ+DpizX0Be8QbYtLZrJiy6D6ZZyIfKLv1aMgOMsM+RHOm
FIJoV83a9znvQ9VxyfCpKGxDo5hTndja9tY2vpZ9dS9aDHJxF2koWcAkWOSJDBERF3sCYRx/+Tpl
raZa9LREK4k32J62X1970VYi0aQcIvFqZeQOgCiy87HdyZ1jOmmjAzbLN0dC4UiX11F4r1WvpYsy
WD4R1VcJmBT4GR/NWYioyAELhlSik9gBacPaxNiU+oLIa732dyCaJZQO3kTb8jVOCYM6xOmIio3U
bUifrQx4NPn9MqVec1xI7UbQijc8zryQvGOQqAYQvsA9LgL3iiGD/XJu0449sDo2mvjTjgXm0cJ0
TdAt3x0exUATuxsFlKFPdjU7trFrfVu9uYAa++v2omN1rOv0+ddf9BfjOfn+/OZcnW6uXp3+urWV
iq8M//ssnix7bs9tLxGGZsq+Ke2SnmgAAdyRnkyWIJDjH5nqjCf0AoRi7s/PIsJ4neIrTC+VupzZ
PT8BZKa67GyOfl1pkjFp+57HXaVZhV3Ye2v8PZ7LJvtCa2H+yViUebAj1ti7xqkGK6nGk/RptqcD
r9Qd6pQSVbRYAZ2Xr3fwHgK7iC71c0KnM4alEyLhbvBso78pl/j2ZHM5SnJsqlUPNqEBqYQVqGhy
m9wsm61mDxEim942MsyktihDTOo+jy8qhk3FLDK3mXaytdMJ4S/5kiIdKDcZVi1LTm06DSaPX240
ftXHso1+W+Z24H/hTGP0+JeUyHgT6eVqYRWIq+VrOpGsZGZnm3io0jWyZxEvw7mAqupHQAzkgdHm
VqHjVxmI6x+yXWW0Kf7Vep9IVj6gRzw70BK7My8XhYckm7wXN1/rNSJkojf2mS8x1WxZWoFKGqWK
du+EXpPUtziGlOVwSmquLqjZklNxhglzJiuJ/1yR7UtW6JydeMWfFNKeSGdRO+AdReBP3l/U4qRq
XrhdHeT7iULBJP2Vxx32Xr5FjdRi4mZsiduiE4arixb9vn7DSVcvN/JdgskpWj6WiUsFNd209daf
1C3lYH6Ojw9JQ0sozEtpXr5233zz5qLgKKel5P4xvU2poA2sgfWClTh2a/NBSlAz+eRsMflS9o5T
x8x0cbHkm3URS02XvnbiTLHESNIqAn8ps7MkI8YNmPfs0fIAV9CoRkKWNKQGLc8WPUNbTm+E+BwC
b1q6iMw2Dsu0F8y74VN5BD2nP235LfLxzc7XU1TWoP8dC0sycff5mlXfn+8lBxGLGa1lt2xOITm6
PEOagn9rrooEgNpshob0dqBtWSyf9pYFkb9+wjiUsg9z6QPMhVkjYjBCApINBd1Pb0CsBT6qtaBe
rNSoDqlBaIpMj6SLQ0+6jAhjUELb/f6Np96d4own1+OHuuMvlOzH6o8kPpTuueTIBUQkkjbSWdT1
vwllHC7NbanY8l2lnUmSyqpJ/Gc/UCRvFK6kzC+bNDOVRTgtzo8/sIKYgHg5dBuz60mq+zJ4kTYG
ti966xJEFqZIhNaaCIp9drhRE/m82U7CWC4Gv/Q4uP+9/dz25Mpa/SBoaCEl2V1J6txC4DD0AqOe
4LpmlchOou5uDFcjd4T0ZDp5/Eh23NqILLik2Xee9RRwNih9MJrbzGq+HhMW4A9bC234oTvmfgwM
/shFyQcQH8XcxdrNFDXIpydjAXlCZvZwIsNXpDJlZsjtSPYps+MzswvmN0VONhpqh/ogy1T7XIPO
ZgT2LFkycfjtacEuTtR7rQ7mg7nvyG3I1u7p5XJUHt5ue/qcZHbiqzhhgOBr/q89zZqK1+et5L5L
qTPWBt4rWBVjtzUPMidWQATt00O78/emxoKLXAvQo8mbDAUUfiPhZe3nGK5F0yiQkKIZAR/FCbrM
sn2jxy/ZuyiBCydfYlnYZ0S50nEmiCY6kdj2o/UAkZRHRPc3ozcT8RXRougQzhBIMsrgvi4Cuhoe
XmuH/Mw1Z6m4q9XPBk0XCpawfBXR2yCeVX/gBPMPVg/c02ykg5CkM+RLxpQwKKhUqEa0jDPdKRCT
snToBct0m9KjbPRqKN6nTuj27AJ6z1RWEzkB0gKNuZg88bp7Uizk0V+HkuHnoHfckvSH62ZvBSRv
H+/7OFjDUbxgMfnT+UkvoLxpfJeXkhQhJsmIwGEki2yRYpcuLWDpHmNaKP90KQ2QMogusQLfhIyA
+oLk7lLVkvT+ZUA1tnGSCaatCS6MRssUpXyqBzr+H6KbOt589OwbRfsmXgGgxHRpW9Sh2fiXslDX
ozRk5/YgULGRsbJzMCXTtJNzq6t1FrL1Fsr6sasOj9143bahFnto8tpPjqsL9wce0MiSKgY1dgur
0oYqDxgItmAHHqHQu6SeJqRZyYtFDuRqCH/1Ma/gSfieqKzD9CTyJD6WbViCarteEPQgaB5OEdwY
GyNdFVEPyVwkoJUc7rORp0mVgpuQwSB7YSwXN4wuIZ1BToGcBzAf+QsUNSgHSBkgNiXLa6St16Q+
pE/CjgGlgxI0CTDPkE3qNiJLINAKkZ0rOXgDqL0S+gVOfy7+DylbYabU2UTquYBVP72eAroIp+H/
62YyAd5sksxJJQhfySbdk/43NRDGJ8P1IyElOa5opY0pHi3IOldj7SypyDn7V+UiECYALLmMDcgS
D1zRDjy0RNUXAzPtORk3FaseLxxr4X5MaeJcqIgRi2SZYo8Y69JOLAys2mikpAzmFL4tlJZGtiez
ZV2QqLDjvSD4LbqL3FS+c5MgMTZepEXyvnI2WlrkUfp7nNo2VpN0E2LHd0dzvCxuK1hTcCfAXc/B
Rjwm8bIy6yG2xlinIXGHpgQOVPpxh48zPM3AUOh2AuBCBpkzSmGM9YOSwN8YbhOlTLj/in51kXuI
v/C5r/ZDdFvRJFMOvUOQ2/dlTTRHReUjIK10dP9NPYKBbh7n6Z+obEnt8+4MFndHHo/X4fT4TTcD
Uw6KnZgN7B67oddaU3jF74EaWY2EO4ariCtz+ZPChtQsxACjtihpaO91T03ttlstRxDGvlpmBr5u
OnaiWTBPYe8El3ySymOKd+FcmcrtPsdJ/At7DC4zPvwzuZDEzaVEtHrl4vGELn7T/7D10ra95HA1
WhXelUgQBOs+nN+7FuC8IZ7U/V2J6fdrcQTjZ9779j3bReCXQMKe+6jEVerzaoM5SO67DuRGAgPj
+jWws4FZERNd1faBUzlcfEnEkyGZyzUI2JT6MgHa6nLr6q/lJ1QTqQRaLwoWIdGGzJqojcCPZGa9
lesqsUCTh8vFNpr13RHdXrmASs+X3FwbcMTkhpwBF+1SG6xLezQXbry8osWC9aQXNYXMdpKi+WcT
0XExrlrSCaEl0r9NMJQaUENPd5nzqQqL5OXQFkVyqWBKg0R6H58iq1RSWDMXuC2TUbeDSUE5dA87
JAdXk4lIfbzI51A7PtUawdMI0g0cuRSpc8Ba0gDoddX0qj1Wj9WN7bmJMcna+FIoFQ10SC61mqJG
inEHLvVS5xHuGsVhlA6gEzzXL2QdAfu82MKF70VzQNKLN5JICB3ZXHjQoZCq4ZV78AIq6AUSVLI6
LLw55sS5RI+JZiveddpeAnoUeph3dRTrPulsj5rbN2uH9tPX0MzcV0q+QleJiV7Da57k847z6Eza
LXfEwouWByqO4IHn0LVCoO1Sl+lgpIWrRAIjb4wb2D5niPeagS7AmwildXTuaJjbQDmI9BKKyHVj
BSN2MMH08UeDgLNDwvD9+utb/B/DCpeQwsQab95bxwfc4w+tyZ3b8IUVLW/RtuKzND+ZQjQvemtp
y2BAwjwdWhT9RBi41GZEtZJh/51O7pZuoBYQo0lp8pN4U1U0pD8h/RER0ZcVtv6j24iFrlNRKJUr
Y8ViLJs0N1M7cDDUaX/XXPB6U5FQlQnapPJbGarYf+n4x1BFIibl+fQxnewMuWLShtbFQYm5Vsom
35vr7aFrdbk0hjRm5f5lXHcvg7Yjb4/5DtkQ4BY2ETj/lFaJfhcige5NZLLcQV3d1DHSzu/5exFa
2fw9YFq16J3QYbMGw68+mCpBWoGtOuQAm3LabNJqy4gBFS9j7RbNZdnYVTItCCdNSCqhJuGnW05y
LGcQhp5gcUNjp/cbERq0OIMtUwnc4fYdQucQULXTmmEBLV2fpnsAvZiggvoF/SGsZAmW/1Mmn/zV
Ezq+4CYiAo4uz0LN4tCUcXmmwJ30edd6HI3kQFFOfv/6G6+Bv6Pe8djJIttGwUNaYnKaZAvofF5X
D5cFLlyKfG2EypI0liRkkNawCA2gpgEMm3at6FLIYH3gXveNBYzqD9UeHPJfrhPviF4enm19O6HJ
Pl5cXfob9KHzvxGe1OJLPfTGsCe08Zo+mqvgE4OlFc3zprw+stAYsZjcQ4wXgR2Hy2aPQnZO7E6v
qxuVBoQ0EvZdri9036jIh13pgPODWc31BwehussxvI+toxfW+/HLGsH8fP52I6OcDam2HI71lJfJ
MAWmQ5tc6wEDYUf60wfi4vF8ALsuWrZX79YEsnV0Q5qaKIZKl1O9LkdatC/1eQkvr5/Wb29Z9k2f
cg9LKGY7KLgvIxzQsn1lx2iC0Yuu7OQvfGtjj2CeSkxlJLNkhp303P/OL4Q/+5S6rEJRGc5SHz1s
Dd+yod5npY4xan5s83nkDSg8x8B0IZDq3W+ML+HM4OU90DNUeUL1femUuLECnwWKYlSpAe0JKqH/
ff9RKE7znqAvx0aM6SFE6njWehPsh3tSC9wIWuDfFN2/Od3jvAMnFwocbtjAnveDJDdidsm3h24M
mdz/DftG0DeOCJChhU0zmXgk1opyllCa4VxyionG6N9+xzD3sW3raUKA4iomPtyg9lf9P1F3ED0w
ACyu9NC/05VIPyBq4Ej38T2VzqQId8Rma//pOjXKZrPeDMjoIIIgYqQUBZjRkfzkvkYalKzjxRuA
K42F5keJsWxGGaR/gQ8GpQuK1BiGFwBcIgXhTMVfsj2/kl8GNT/QUkAEAwJuI3hTnnI26R4frdZ5
0ZReoJv3WQiE1d5ejmhBdpcDQroW5uZUhNXz3vkgIHGVwHAadR6wU3Q2yMJQ6JF/pXSrrHBVuYwp
242a38hfpWIrsmWyiWAstfq0CZoJUcm2zJwGJnLWiT4P3ybXOWm+fKR28QPzRo9l0KbKKXXOkO6j
1Dql0snCdvcwvmrSXtJo2tADGtED7ll2ub0muFex1ViG9TC8p3jAxbOBnJ75rr7Y/NAnRcb8TaD9
Lb6HSGaKWr18PBcAFu6jFlyOmizg6SQl0YGQhELP0GiTzCsOMCIW7dufLN7PDvROLT7I44rA9dyf
i2IUFrL2f+0tudKRK37PMTWaAgIXzDM7YvVVa++AZi20/Zv6Ki3NjiU95nMfZ3LuFDoWL30wh4PM
zSfpVJcd6+3Jks2peM6ODiZ/zYmQartoG/aodyPkQ4AgN2kWxW0d2iixsQCSt2gT2Z0AHcnY9HsW
QjwOKgxDtCkQzUaXSzWzNbRZiMTKi5UO9uJDINGpoJVHNxfYIgSTln5ZEkYM1T1QGXJZKlsUjkYm
bFyrosyYePlN8ze9o/H2ypd+o/I5dEAXtijxUclcVNhMUWXiN2UXnO2DhqVeVUZ3WcRWgmblXR/T
9rHU4+K+g1N+XQJmy3b3t9YFrQLpaNZDxeibz4h+K0p1VKvhxFijF0Z+IIfTc4FqIQKhpQpbwu5R
hqFi5//mrCDEOrFxhUbeUTBsQeYMTYUrmOzFG19YnO7IKxcbS9Rlb1NIGX2SNBzSVi8GHmgK/bkb
pyvft0Iaz0dhxr/pUGP+SF/mnXOVvE/vCMxAwX9qIZmMMSC7ok0fwreGvkUnr+qCQLopRo2RcqyO
8aHHB7I3bYWk30g5SlwHfJwYrKZ6HayL3K19G0huRX27su6IkejJLP8a/g67pRr/jI0x2PRJBRaP
sTcDXdSm+QO5PCiWPAHeJaahgH5f9E6KPX5kR60bGoOO8eRyEt10SKnF7OFPR18corqYhy8DE80H
bhtr2OLdyExSraQrkNMg76f8wbjxN4qu8w6Tvphz/fFp1AWXqj/ltWEGCJ4izQgD9AW4vqNvkx3M
eBkx6uB/LJ3XcuNKskW/CBHw5pWwJGhF+ReGKAPvLfH1s9BnIub07dutlkCgUJW5cxvNT6agbvxR
3OB6OWG2KDEKH5gbm5u42fX6YbS89MR8UBk9KXyYe1XG7lJ5a/iTt4rxqAzgnYWcJzVumszEiQMP
pPBSZf5Kwn9BG2BJ0HKKS+wx2iLAL4Cfz+pdcMaEoD9ljuri7QidkX8H/Ry9E3ZODd7qfF1sHB4S
dig4eED9L8lgPwMJaXTz2U5laspbZDKkJQa8+1LtgUn9SunSty1+DcahApT1oz2dc4SpkMB+d5ts
9L81G/cJQbpQHHiDDF5KUhBixrcjdh3d24RmwJ8FewnBYYqI0TA4zWeObwns+oueTqtQGrX2mP+x
4FTW9w2PpHL9xsVv101MyAQ8u9Y2/P+NspthKrbakGpPGVFUhoub2vM/Usm/Rnr8Z1z6n6PuamO6
mj9nvGmOvsX+gBncGJjbMYxx3lixMaZxjG3XvQVk3mcEy27z1MS75LNDnHZofnMZf5lz47PgmsqW
3qLL+vyC6tC3/vImVUEHmxgr3XN65aK5gy0sIfwPCFM9iM0Lgl91IzE1PqHRZzCpcVxMUyDK3j3G
/UvEwcBriPpis7oMNT22gkvYGhW4cjWx9uPAxUeEHYaqgk2kd4vtCsE/3me7d1cFGeAL+yBVyPTL
GuDFsJH5I5iidWPsMpx01hNt0JUfF7HLPeBb7B5wdnAAthbQPIamfBg2UROz4HUPpcviy2qP+bVx
Lz5p9tYpeofmnilLhZzRVcxN89hkr8QI4mu6NmrQwv/KV/NkMIsqTz1GNgAxGKplYfWJfowjnozX
3+FltcW9ozzhUga+IW8gOT9wcFYLW/DJbHdHNiKyXQHssJlzlA4OqhSTq4p21p21xSPgyruXVZeP
8QH2SuG9Qp2W89zqVdKi0ltxURt6R+xHQvCPAwIQi0Wwg1RiYmHXveC6hhyfSmiG4Sw4mDFULBg6
039h9ThAQft8ys8T03NMzFZN0epJiB/zFtHLvjzKkJ9gLe8tWMnl0djBQGZkNOwfXvyUnLOz6pXH
7NxtTTnMElbybdODzTwXwSBcsVVaYwUhpQOAcZnMKBy8Ba7cV40PiNRWP9S8L2hMfvFhm+9rmtTt
GQyUBDaRKSV2k/UuwpntLAOf1BusPsSf798zqWxBHk7nHHMVw+U/aEHsAQWuMnAuCMk1cb7ARKNn
p7lPcdDJIQGH1Z7lZ93sDC2EimGwEnRxkF2e2VzudXGpT91Mt4uDUtieYsaGmAjjnYDh1ca6by98
FXqeT2o4Azo6i/yh8VBybA7XOy+FCpPMEnuDTxbWqotCL8sD8e8KdTMN9qGZDyk/En6FFqA3Ys2W
m5Fn6CpvtfdkyPgb8vU4HWHpv5IviB/g2zJ5sbAYVF0kivOmFXh1edo47AygBwUejio1sIhV0Pqv
lBARrQg2zj/9xCKCA55/L4X8mJ6CKpyvMvIH+jnto6XfvU/u/bazOKhybZv9DkLQQ2+jDH/r/Hvq
qL/Ty4132KdY7ZCA25q4QYjEZwIwwQzS+4x4oesrPwFOCmIk9mMK2J3kFatR8BubICg+Xj9KMF7L
E7YXCgsTwwicKlu2DygfBXgLNkwO5Db813gAF+oboiZlth24KryNzY6DFLPgO5/inO0sfDwyENXY
u/MtxvOvrm74ObFtUmBjt+Gqs30CsvEx2MN1gSf31nBdsNK33Dt+bs+u3H3iW8nn4QuIrp6pKGGt
sM8x7vKtNxWGnupKtFMXPk4HsYddE8Ry2WIzNbKFArcSVoI+ExcApg+qazFjwlFhtWkW3hBz+fy5
6rZXHDiQXcKsOOGXUawmHetGBOWGv285jna1xHhB8zAGYYlwTOFJgwFyzQfgx3/mDgfJW3nlxeVK
4YL5K4ZJkXet7E+lgbO0YI4G/206rveYe00fQW/m8uyIKaBlwzwEM1MUYVn4eLGYta97wHvKfSg7
/7O8luxErD/B/uXF4XciCv5P/tLDHCqDEaUE6+3lvOZ+IDpFVcYONfjc1RACFPEIgYTzx2r5cUy/
43c8JxBMfHKW7wSel8HCUt1kh28Jqs7qwmpEBcszMfhRKTuYxVvC3sufyDO/xZUQL0pOL57ADjme
pvuYE7a7LGAps/hR+XKgqG6wrJEz6DiBpb7Hs4IByPrEYGlzQajnvCcUrIan/v735Xzmhw5dn1dr
GzuYYyOIayKWX+Ki2GY/xkoaOzc2UB4a4nJHnA/9dYX8NdY41JgO31iY/ZBisHOAjAelECbftPgZ
cXks8WyHkBsWB5bz66mDUJoPzlex7E8JAxgD/PcT3riPvUMgY6nIOwCKhnfAukzWJa7wfjef+i+s
rzBh1iHb2+7Agmg7H7MMgEX2dDTL4Be8Oliiwkd8XiV8kbbB6wNI9yP1zN/13jSf3HHXCCXcK7CT
gfXkYRDO/O6QueoLxRNGhzARN3dIk8T5EKXu8ckfxwGLMLyzaix4WalIUT+WcvOvr10tPKRgZiBi
yy/V47Be8WpOhuz2391i3hau78MzthnPWchY4jv+5lHycoI1rVxs5NfIH3l71n+AhpfPwPvHbAcJ
Lt/rZTzDaPN04kQbTDHXz7++iCD+EAAR5LD0MspsrMsZ5t15b1brTFhWLjc14sHMVz44xx0PgkOU
d254yrlCDfgPjhUvxPoD/3t9La/UMbtmd/7mgMVEjASSd3avAVPfX57M+MOEcL6W5OqtuSftBzew
50WtbUl0OpGTdgDs5pnDYDxDKjnw0+jZ0UPjjdoid3F4o/HRM+wKK4bVw4Rv8GDWzQNcQkIEFL/9
6Hsq8wAB8b/LgyrLCIFSA3SAXVpi1ZAUYTHeoWjscbsIJMIjeD8WGDkRWrJzCgLWv5iv1XLBNIh9
j5fSH888QcHBeeTf/9VfFRgqkABg+Toi3lMwDfYgHIAHpgT/zHyaCG147scWk6LIy3JHM35Ele1M
Pt2qq2kaR7WAn8rfPwzdN+hEVN38GEdK55KfiXI5uQhDtxUtOwpAJZBjU72V8XHSnpcGEH+Ckwd4
AcVzvp0yE/lDKmcXldgJmaXPwdEgs269m1o4Wh77krKbe/4ygdqywHkbd9A0tC8RJBU0VHeb6KVm
EF4hrHERPhZU5m+vYK45nMYFd9VmdXwxwtXZJjRG9vjVfeaAAhxW/7oKWIMImaP19V+wwOBZs5BU
vMAKt1XYLaduA96NufgJiLBXbLZB6IWBEOqsNpUQgfYlgkSM/cvt2In7dpWa0wTuW3w0im8NZ4at
BstWmJ12cWM4RByTCl4DMvCTKyD2G3kYxDriTBiufQl5loKvfeU+WB+fNIqxfdzeCk9JGK61nLY9
py6iFQWrqaYJbo+flJva4+Kctb7c7lornKWnqqKuJv/tsTHVFyvu2Gdt0dgKhp0ei/aSwDQS5tVE
crYVAF8rMJETormJXCiM1qHZYmtXfJApSG9pl675JgeqBDAohtY53kngFiHGETpkZC/9jE4DYzm2
SZzLPOSk/Fano+1CA7cp7HRsrPxXqBl8AG+l04Dl6K6/z0F/t0g9+JjSc38f7/2dcs7AI+hXYFei
J8XHlsAbcC339nHrAavkMyCBjWRNeWyUv6l3wQlE2Un6ACc3lSeAWRETQVDC0SkUN1Hocv1FCcdl
J0wHNQL63IwzUQs/6swPiTY63Wl9MJhw4KIIg4ADx1rBP+Vd/NOrEEI1a5CAPBnn0pa8OnmHiYQa
HcCFv8ptZdr5Xr7U79Pl9mU8Sz/zh/ipIvh+7yBq79xmywVQ1mub3u9um0rwlpv7MVC7r12rfTsd
pwS05WQROas8t4udy/78av0tX0isbLRVU+Ji1hfjAuBIs13n7u0+/04CrDRHTbzip31qKOB1e5S9
AquqfnM7qtopDeXm/fGjDs7azMy0NokrDyd6suyT/7fDqOuqMDde/VhwNKYMeTMg1L1gocZfZ5+M
rudLZ5twRIIWFgo+3f1OHDY+WIuJO1N9qVgo9eHhCY9Ah4iNuRk4uOFo37TcqfXVDF9kkjzAsje9
zHgxCvDyoH5bXVWISDFdlbowtTU3BvFmzsF0cmI0xXtmENdJPjM6O4v6kgWle6UUVIwWg9E32VGz
10UPB+23eFyqZIen2EQDDOB6ox3QXZ29frHbPXIYZmqrXypxgKtWYtVMVE+EouH9uQYRAJOuv6EM
wv3UTxjak7hCE4jLJqbS/Lcai65M1w6yKT6dLgM5jMwhnV4pDv9LSMfjmpZlG38r8QZ74tf6h10b
AICt4ftQbjss1rcjLbC1/8RwFE8b55+lJ4f1cOQs6BDg03Bxo3UuAzcAig4EczEdW1Qcp6MBaxt8
DzNFLgcOuMg5l+R+ezU4SP/5IVledcGM/VNB+oKrIbSE1eYYs17cgfYYus73lgGPixapQVTEiFzd
raqR21+JBBZ5V4Z24FKKx+or41YMXCKEk6ebQQ09BMrqNSqyBzA1/ZGhC5IJ8Iq9svk7+G3qcWqR
9kcRtxaxdDUZJEU+qke9y5nCH6y1zJ1EbJE+Y61PNTWQ3mi3EFOV91nbJv+KdZMznAJ4NVXiVG/x
ACcMmrEjGTtmzNUWKCHRAwHkv7BxrO6r2W7FfCJOfsGls6VGfsPbQcWalMCVsEUPtgXLYiIpgopc
5BQHxQOLeE5pJUMdJcdZnewosiHPHPLTc8LrEdy2xWWryZwk6KIZ25hUQajg8M9aZ54j0xFAO15b
FgPwE6dxMANgOaBURihH2yba8ts6O8VXc2u4A2bbiEXQ7/sZe7lMfYrPosfdZn0oQYw+z6c0ExVK
2LV0XutgOMxOYjle27onDiBJtaNic3tVdY4KrNFrb1grkOIp/YbiBGeUdYHn/yet5gfeUJxbzVqh
ov0/L/TpUHuYVBBttGVp4n1shs+s3gOOGM2Bz8LH7D4bH9xQiz0V9K7ysGVMTwo3j+Z4uUjYM4nO
KH1TvVPD0AQo5WE0CX2j9rHwi1+bEsJIzTOFaHNhz1iBM8wi6OHW3mltG4YLSOSZV4qx5IWT7osz
FnuVoKr5PMOl+WcAhxquwB2EepDD8YMEknMS4MUlvlaWbVhbQQEtwHAOQzmGHtcZ7VlqP3Csi0B2
vOKZfvR2YLXz4c1oI3xb/PaLJ1iFQBZmd16ma6wy0YRVhR80PJu62mDshSfc4wC4Wdcc2RuGeWu6
CGXIF/tAO+4wDCviiznskVZZ72X0iulYOQT1GCpwM/IQX7obxnfZb519IPIQ7jecrbCdv2KXc3tu
Gaas4URl62Pw5TWzHX0qVbPJr/9WbQgYgcaBjhDXqYm+YcLH4ZLDCn1J8iM0lW46iY/nUQszgSvC
rm4t3Xm1nInbJDp6jLeoI4FirWR4ijwcc3jvccqZQbHcVFgRCFCaT7B7I2wh53S8NMNLzPURPoTh
Ca8SUidspvy6wSjRKeI1LonGdQpm5v/dFUQUCATHTtOCL3Ohs7dGb3nD7iQDipo3/Skd6IOHOaiK
s2Yc8OcrzBD/mYG9AudyheZTcwcTSYtE8IUk84fNkZ1de+fPS3V/K65dcwYDItNDLV0DDywoIY7+
msKHZkr8SoPEvgL+lTfuTXU4iNY3GHovdVluy2jLE9sigII95hzXO8vAo00IBvz0AWf1kLWRPNcw
F6WdgT1Jd0eInr7hYNYiDnrYLVbnOHuFCUtI/IPcrmP1507DNsGoGrkwt3yySyxLd2L5pEbwY7Rz
zDonn4oRZAj6mQvhRHYBn3MCIG4cAaIQt7PE1I/h4WtO/ILlqCzOu8QjBpo5JMs+R8nfnSyQIyGM
wZrxIA4rV7Uc4afFuvUBGAZiVgfZe/dTnCcqpb/RxIAdm4HyuOSYDh77S0abwRHR5+eht4XE7n4Y
RRS4GlPKoUrMTcbbx5JUqv3tPY8uQMlivxupNXP7Zh3gfcDMQOIifJpTmGe7VPLzHhpy0zyvev+H
qwKNUVoSw0LcSxpAb1bYwgqfcnygkCM+OVSYWkDnEM+LD/Zqw6TOC3chro2SR9p9C3DLHxg2Bhlb
b80wonips2cNZC3aTR/sOdW7+KE9MD+0H72TKji2POrPhSFKx0SjZtejw4PHQzlDIMmvCLXTiWgt
GFjnzgxFZXCtbIMZsf5enJfHyyieoFq3WAhZ235xb/Qdo5+I11S00/apVndldxYYSgyODHlkO5Mr
r9FMYODKJlYCkdm6CJddHPEhSa51ezYwQ45dWXOZRcmyY8i+dKDGnDkS9hO+uBz26UlFwHRtzbdY
xIDISRKnWzyrCsXqpKKBtDalxurf34IHpLK/SHOlFi6OftVWdymnwuFMwdvWUc9G5bTYA5fbRPJa
+FCm34MPwCuDH4PrzbhN9XMGkC7Y2ssAloy0tGec/aybd77qxkASicIAoQvhfoBLooZj0bbv/PZc
fHILqbi6T17gqt7z+qoTHyRkL5q0Y6FuisGhCsw0DugRql9gQLLcYcs7FJqrI5yRcOeHYTCkWwaH
7XP6DgRAvBdu16i3j5IZlAVmjGWgQPWwh3jeiCabOnUMw8Ts4VcaU6cgBc0eHYFLQNfx1jNMqr4Y
gWPoxFs9YeaTXtRpI37wdjJHYYQhhdGLUuOtd4hbv4WPh+PixvSnP5K1fihC1EsKPwE6jXyUsG8B
zvVSzS5q1zL2D0ai/WYGTRg8jUkAOjLNyXcRR9jgpBgEr4bQFLlX+V+3UmE7nPzg9TE+duNLmvlR
7RDi/TC8Bg0sPLt7xFjhXSeR9+FCKJz+sMAHsaaHZ7/vDF7ADbb7Tb5rh91IHTUpm2W56sKxUHxO
8xaZte6NoBwj7tlOk0KWbJ4jxDZMN19QkXXfmgyVKRBNP2bV4Xu0q75x47BmV1lPgo0GR8tf4DG/
10wKNVuh/Z3sFBwYwegEykESlHBlAvHBZ9Shh3PCJl6HGwg2aLNXlicJPYrEirWrmyumhwLgCf8M
NBuUtJyADDV0W4be/ggkOAeKtHng012pvhLhwdpRFON/mvX29NZL4aAeOFnJDGMT2pUQqBTbSTEH
qO2ptq1nEZD9TT/mlH9vCvqNYJCtoB0IWJJXD4KMg3nMAVVVDM9WE9cf01zbLS8pMByLeHubt7qt
/Yr9PYpHl/I04CZWeIj3IrpT8dg2pzHpnCkPxgxWA1WBCJSkBgxDJtMdscGwPE5BTMFGDJlNr0Nb
Nhyl/JCAwWWuZWL468kjOLAv4Stzx3CcweyInW93SruQ8Wx9J9fdF9ASM+HgtJH7hyvAVZXfRqro
YjhJxkXv1+nyo4MWCViF0mqGI0tZWDm5bwWaGGrlS4G8lJ8ghovAvvg06Zd6vLRkeQEwoKMyvdLA
pRPxUVCOga4EkWQ3bHiJJwMp9mFe75Px2E4HfTwv0faGjhqMafJkuFg3kBcuwI3AUHwJO+Q5mJpd
SbxLjGW2m84u5lNC5piwzSmiTEftg45iG02QvTCeQegj+1bhmDGFqkO3rDI3yPmU1O+Yp7p6F2qM
rOQvMYVzs9F+VBCcJ+0DNmpHaDJzdfbnsPyOTtrzuG7Vh/nUa7BXq3vvCcqazfCWZx7Sf5yY4k2L
nK1x6KsfNkSvNnJl8aP5U9iydnB7qw2Mvw4uXR5/jeiHGUolNv59DURTcICc3EZtP99Xf1V4ISYG
2N6CTr4KS2HX05NKvql5AzbNBTebip/Hv7XSILkdblM4zaFG224GQsGRwYLdGjVWbh4HmP8+pnt5
2ebNoYQMbto9wi7kff1TIpzLNminsCrDsQXj9pI06AGDiRKZQgFV9M3lz7XEJREjyd5u9ashb8zF
Tjsnn71btB2BnjLtmHwy3rwBMWg8Up6hCRbvteCszcv4sAXYrJrb6DCat2K9nSEnzN7SeARRei0z
OAKhjJCCZha3eX0soYIcJYIgZifV3Kn0Z+ooorUsO6FCiLA6h/6NXTP/W9B2Ux8wa+G9hpgFpRtq
5ewC+lYsFuK5W1o5O9Zd3i280BnZ409fVJ6BWgipF60+a4MAAOpptlfYHaW9IEds1s2Ob8s8l/eY
PDbY1WnrpLQwjWNB1ekhSDsq8nhKGzLSjmIW3miKJLxfly+DkZDhKzc2Q+LcuPzAuPka+GX1meKm
iDAIz+46YNoqaD6TS4vZLhGPk9cQjQB+CNEISjE+tmTIsfBh7yWe1vj8Sm8e2WPtwiqxiGMHEcYU
LCaoxCvM7WAEI+p0dEKiZ+WuCV+cEBHoX4V7a93RwLjXLWl9oZ/jQic4sk5Y3UiSAC7fTKgVPMnw
/eQuIncHS3iJwBHBe+ndJhuNTAoRzpY49zaAZJJl5+A8QIv4miBagJG3eCJN9OKWSGofEEB4phy3
IHrWVdPd4uHebuxL21ZzsUvtUVMDzEO8IMZRtz0aKtpsHLUT+n+c6zmsE44AWJ0eoYI19KMevHRr
9WyD6n7EH4nTp+Z1Gh/ejPdMEbJSW3QBD1zP3aiE82bjk2FIVGyMHVzWgUhrAEBU70aUZT/SMwMw
GnFADbAGGpv1Cnj+25WPMIKO8LxtfPAW6u3PhZO0766p6cWMK/RqH8HEjAPsp/Fg1/SD2J/i+aTF
pyaVnZT0v6xY9kZq+FpmOLECQRdT684Dk+1KroOMAlcH16jwmqHxVQhfanBWPmFXjPvPT3dB9x4w
EhHzkK4gfo9mUkpp6IqAQVW8Z25MwEfFCIfhQUIkpsjUjl6HUgdX/i19DsO0T4a0t+nC7srGtC56
EEVTCIwIuhR/i5qNHhEbfDIT+MdI2rDydQdEWioNGqik8MoCqzkPLpTKJepvwJ7CeYGDwLxb5LXb
VWfJgHc7tQCSu6S+1BInXrGdxZWkdKPbHExfp4WxdgLo8o3arIYJQypCEF1AJgaY1RhH/mJtOf+I
X3gdFdMKPn73pO4waYOcavpDdmUKUx2N+nm0NgVoMnxd9rTnnH34BlbLIOgpwYzuGDcf8FghkrIm
CtUTq7e2YQ1hwYKLVgtt9L1WbP2TL5gw/3xAgsYsEWaVy3cRrhIs1CXQDxz5jw1U63R41hTTlbrR
v9yOZosKTc0O4pMKsNfZ/e/j+tiXX/CxSp41FceUe/0XflIW8NFO2KpPy7VztcjhB1c6VD8+D67T
gIHk25QyCivpAZuYcQKbf2r30Q6k6wFx6oyZJz6fbrfQYx96OzkVZBPQH8AjW50OHz2EZQvtSQDQ
bWsfSYu5+kbFXjzy5vGdAcDEiUIxv7gFMThsnZFrwY1G42q4GZtNFZRE2UBuqZE3hXXlaZxhsxcz
vB98jdxrcWu02xr5AhoJ5khg9UgosY6obQZfFIE4zyuozUgoov/jk6wVg01bZ4GLVRyzHgTcB7FR
ms9ZCK1VUmwDozNGw7jMA1/ldtJ6cIlNBpOnCjhycnjUMH4WQAHSMWdugvVh1selvCjqtiTMASKi
kC43e3NoqnRvNgpwEwxaJZeAIUyIkn0TUsqJVqQ6jwiDNdV8aqm0DAhcnRhRybBXTDH+Or2+m9Wb
m8SNra9INUOhZVjO1kCrPDSPfZcOjpUzIRLULzVOdq2g7nQDx+USc7CscyfzNe31zcjUpjcMoqfq
fVE/vKaMGClqUJRF7CYlK38pFfFe6BWnqQSOMZBfSVgvxdPjW8F9cy+opC0yd5om9LP0EdJ4o4fu
sftGwCy+lDEtVQXaFC4K4kck7P38hfw2Uf40EW5dhmxVIrJUSS7KLUcBv4MJh8sywRwx9sqAX7n7
j+u1uvRz/EnPdCRLtWVyzLl+Az+5PXCYX/OxuAj+rtUhPfDbeQ+Fsn38VrxZ7I5scsRtQzL4YQhf
5M7jRWevwpTaqZjP0uDfBWNF3HGUWafysO6+l3WHoacldpAZ3r8mp7RRTWJKBzuRrsh05rvOyEJC
ywV+VZxmv53wUpxr+5wpe52yjcnWV4HG9RIvtqaxiPZ96TL0qblZA00Bi93JkI9d2tfF1b8LakSY
ja+rNpMzCtLKTsAe6MW4jDCIE3hf9PIarFaYAIiYYm9K3QGmZEF3r3+MynbZJaxKO7mQVFhupLB4
mZ9IVJQDKupqJDz9BY4ipfMccsUxKjblEKsHAmfm/G95nFLhPHiAMGZul8snA7OevS0olmv7pbzi
g9oh1izs7rn7ocLP7ceeY3eTHhGmOvFRRVvNG0t/XzFiKp/w0NRrBy9E3D0bPnEYT0+t7lTn+mlx
85EEJjTUMRUD7Lld1gfmt+7RvHodGMZXnm25AXoY/eS3IxMoFHCx/Y094jebdL8Z9t83bOq4hbvG
CFjOHfx5601bHREHnAyasFOeFHUg3CnkZhUPLy8cHRqQkx+/i+ceG5B2VXxrN4CAw0zklOoJjde7
0R6GfuFb8ZuCJ0uD86e/YCKjU8SzgwTbSYIWJmFvAYHG+c7IbymgdnskeTI3WJfN/3+ZcQLf0NJ0
v4VP3AT/rSkAGzqHzYKRyPyczn+Ea50kEFrgii6+Au+Sbk/KzcfcXbP0hygivJZpkHjrcCcaHMKF
lBu0Jof8oR4WgV2+sQiZ7x9N9QqJSdIPwh3mWLq8Pn4ZiTOcHnjn8ckY7fSHQyzH1IPUV6DpHCsR
rPNAqiyvhz+OvexmJBoeSMFwCzIKROkSA62oQSI8i7iFZpACN7Mva1uRfoZ2oqA1NXyAjexaUc6w
ZYXTSTd2N1slSMXll9yfp+0NW/UtQTOEU7n0Cvgn3Mjo8Svr8oBZGmlb62MBCbA8mR6QS98MQaUG
t6fMyw+pm2L8cYN74CbI1oR9PADybptqJ8MDIecSrghRKclZUlbhXVuc5Md2QBPPKWieevysjG3z
OAmNtskQJAmM3ekCtxOkoR5jM0bC2il60k7j/JYd2UEZOiMzI0oAAxBXozJwS2UvvzI1iEJap/6d
RhLIeWdZp6HwOZLpCWkXOeCFMCUymmOx8cXPCRYFxYQbg6Sipoxd84KL3Cu1Ics9WQfXMv5PzESA
j+khQCbhYK1jCWKC5N/5h6SUkmmYrPiMHtayZlhn/VL5XhoHk2k/5QYUtWxD+kJDlaSdlDtXnvwq
3bWx9hT6SuvnCOlqYQAyXhlq5KvCP4qhdAxM2SJPUfcUouWH8Fafit+bUwbTB/ZuUDbr/ZrTmUBY
IaKGDPHnxxfoMNiN0joiVgUy1Z/NbYi+pOv4XvLt/yQ6DmHXKq+j1+/nd6ZTHZOrzuUGYKnCtJEi
hG5nTStlVE7hF2EQvtXgkdCCEtOyvhSEFrK15d7K+YUXoznL6GEwxFvzy3uk3Ll+d1Fy/F1dw/oA
1EnPEJGeGASATg6/853PyMsvQhNQetQgTstVyypY5gYeaWVCteX78KZILn/PnSD+iCCmLCRuRH7q
fg1jY3nqbnqigJMNlzfVBOsnxouLNY1z02DVDfWsWaPKOWu4wBH7cDcHsEFIg3wQlmm0G3UG1qQ1
W4zuXktYccCiEwuB3jjlf2fUSIwiNgB9A5s/TSzFIibmqAHWwCI4IjfA3leszJmb13duD5dwrZ4Y
JFhvAG8IdIYXfrqGHcxt1S1+YGsfW3CPPPBIVEeFIwJ2kaombivYE717e7hFj7gKWg7CLCREdFdG
wOJsvoQrsh/Ll1/XsZtNWdXd29/8ALBkBumT8iq/td/qjpdpMBwwr3HLmuVmGScuYDgyo+LDkZOi
ZIDjG1FwkTiZO5hTQO6r7/4RYn+HdM3mBKVeV4AUXPML93J0lRMkme4zexBmwetzNd4Y0gjGjv1J
kjn2CTqhX6VLYnLCefw4MmfglK5xzqexVQPIOWX+LCc2jWcUeV25Q7zJvFRydbTvrBaAPzg2z4ys
gCoN4mLnH7ZQ82tNr3mF4MbNqz5vHzSCEKFfxmeqTF5LbqCCESeHm0sRoxfrr8LVAEiiyiaZkhPy
zmNasIgwGNWCjNJtieMXxng4Fas/4vQxNt8gp3jPTX/42JIlvL0h0YXDPP9k4gHOjHqvSRZlMg2Q
qTBwcYdDSduNQihCBwBFvhc337IQfM/3+MS7QZg4JtFM5miiYbpArw1YejRTLFAh8so3hB/0/1nm
Ut6AHViFLX/dVtMuAFmg3DWsgrOXnp60QMCuHTkFKsorZkDLZrUhBBAmHJSJYPHVyT7htBRG3Bsw
Rl4+giKgP5hOc/hX+1guhw0zJImcIBtDWyjO64noqfjx2FSo6JsyaQvFnPcZfH2zLltwUs6arf5n
gICw6Znw8qiKAZZrXxn9LH7LYEfqJPhhOsDPusT4Hj+zowCbxQeJ8GOSxulv1OdVisT8a0MCNfYG
2Z4Wi9oWYUIa+aCiCs8cWRyxSp6BBHSXvc4npGEdLEKocOarECrf9TsdT0lqHcF3hFlBg0yYW4sb
bTqy4Lpj0XmTySehcmQx4xTjQ0NviHHDR+5O5s0/mgHrjmdaJ86AZw9eaxANFtvgx/OOEO+JTOeS
fCWCK6MnZHuM5ysawdsnv1j1oVchBNtkTBm9A9LysO+srPjZQ/GB7TUyFmaNxMVfV7EBpnQ0k/CU
CfpMffg0CVRzTsMVArZvKHrOqyf5G40W4j7Brz7wDi8hBT0236J4TvON8DhFW4ydpb8ciuWloYAq
ncETRASAqvUnjK8jpHrQ9MyRwEwOrKzMIkfRk7/YSNGnKG/clvQ7+W/xQC0cR09QkXE4rCuUIQhM
oJ5QMJP49/gFul2r8l9YAxPh9TgvMBu0tnHsV19zt2UPxPiXQFl8TzVUpQrurF+CEaT9OxSv6YV3
GLzAks5N7+GzyNQeQEnH5TkKYFKEIGJQKQiEh92xGjCC4fkJM48luDkDWY+hddSeVLS3SMHYN4V3
LAEqw7XeJtUpK6exdipUs8FjuABBrdzJ6C2dEoNpnc4BTuRyVDBb8dKvDjTxO37VYINqNh0/4trM
wzmlLINhCBbjo7bWWp9JtvC5oCCAkyE7NSykpHwjGZiZ4tEUmD8hMtjCqcObl2yTiK7KgXQHn1V+
7ycicIHLRk4rShum44SDAWkQLo11OTMzfJLIAsXMoYAELPnxXVK28Z/IGguZSXBqGITIjx5HGseP
D1/aTB2wN95XGMftByfFbQ1nkiMirsWv/BGOwi79qD6X1K5RzgFnDZ6J7ZHGHGIzCSt4srIbYpd+
SUN55c93YHm43Wxc7JY2gsf5rjLfxfxvn58Jcg3+zXfJT6FgxZ3yu97Wibsa7SjeiNOc4JGbBb5H
hxy5KAeml/zjhqsRjAg0W0+MqbDLrRUG1NCfWIDwF7RghGb/j2NxaoPmxQA/e+H0jjgDdPubzWat
Fj6HBa1ItKvv0mObMIG4WE+sUsQqDtM6eGkbXCY0qiHWT3QZkxMUEesOIZ+QTpXHqWykO8dMBObK
xxntHEsS8zCxCzLeMQjc3iR4Tz1ZXcDO1e6XHkiSyFDYs2sVQ6mX/nZsLbAVyEm3+UfGw4MNmG+R
/MCb3ByYp+hMmHJvgro+M1ORJvv2Gx0z8aQgDKxX3nN7tt6lzr9lfr5KRsUEQwvcK4s9m3/ucU8X
WCsQ2TNi+6gWhOtIBE66Ues35LB4JQ9uoh2htlK+PmR/SZ7m9xbToJ9sR92D4zL2Y/sRSvxow59Y
SVk+lwiw8nhNjsDltAMTAWmkC1HksOvUJ7w8MUhL4CccRGUn0tSuEbNAIZvbvJVhgpZv0ZOC2ruk
ALHVP2IBH1/dFwMbNGHwl8B36U9kxmVnDhdzfEJBTcTbkzo+AY8PtgHhhbYOgpRCcwgN8wsDSRbY
qjWAnmA8AUg+vtVv4LhnRofkx3OzRdgvZ/Mk3vxmxIKtJFeOCvSZ8Ase0s/E7MzPv7q92dHMC5g/
/eXpRRDJEMMtGymz4Tzw+amfkcYwYHiclMchM1YZC32LF61zOd1g9AyVlUU7/NTskDBCCe/FY6DA
Uv877zHBdIZI2dwsP2b5FAVXfumwaYo/gO4XpJAovhCzq16TebcbsBMSw9dFxrVHxUZwg0cJ4B+K
ji8VPYRKrbdQeGD2gNpy+OCoemVCchgQmRfO/GQ9dR/5fQy1+0iyoJ3IAWAqRx/OpeyxnEtEcK2l
M4RrZBqQoJ8noCdEPQgWYMr/j6Yz205U28LwEzGGCijc0jeKDba5YRg7QFEQFfDpz7dS+4zaO5VK
DFGEteb85990a95sVPG7dAbyePe5cPiV5ZGkb7+aYKhchECRuI7P2xHEK9hY9D29c4WPJFv1JwQA
kCa3ofG0tZkaXp4mYc4/wGYN8k+iPmcA7wgG/+qA5o+KNOE3fGaXQF1QmYDUJrsr5nBk8NRz5Uw2
CXs4zRSOFrS7GJdC3sGwFIpy7vC8sv2jw+eBniRzgDnQfxgfbLLll/3VYd/Y2d0e3l2ugvw2HoWv
X251FJw1phcjiouBgIfQNz8gnlGSELbFtFwAwyxQXWNSNemL21lynzYglYqqsvD0gwDJr7fwAp6y
5T7ntHKN7bkjix+WfwDn98/7xD0nsmRTo7/R7WpV47gHeeU2XzxfRjU5MGloXxEoM1uM9iHbExmZ
i3UB9Dq8VFIbrx/A7zV3utQnIQSDWspJloEEEmG7raK/t6jGAJpXdt0Tj0gjJU7LAibje03rwP1I
dLtN5dTcbF3djzZZduIuA6qEBoTbBKzKDbCVwsiUHodCdypFvHT8SO0WC+TfnmyD86Cs/8EUTJrX
urhdBKSiukgj3wznmDwZ4Lzp+jHWxpd5GStrmkvG+7zL2PStifUIc687wh7pLIieN7wSLYqRHNbE
6Y3hlHdp/BcsRlBgBB6ypeD0AwAP8+Yg99wE6jo0yMPoZgEsRckB23yuj/+jWVVudDuEuCh73x87
Qc96NymdY6jNL8rjOEekIB5C69DXnBtyQ1q1OJscrq5wGIIF5Yo9Hw4jypj3oiaPq4lIVYJfeafZ
gJDoNJPub2WF9IOswmPdO+W7N3GEJmugqNiAUDdY9YwJlhue3j+vGcK2OgJLpKpH+4LGuut7w7U6
Zu9ha3xuejtCrG8bKq+STu1j0yzygpBQArUkMIqokIzeqeaHYQz5WVSvk0DaMHwnwGzxWvKFORqn
iMb5wVCB3pnThbH87nUkvnK4ppSO0p20LTwK2t5eDxmfSb+0MN2eggJq1v61VMfwx94vkaXHYjoy
YZ5BP8k+fkqyCjIBzcqjN6q+NLyYb384HU6vy1fU+Bj5mMIWRJjIFUtle1m+CUjXlqhNx19ovmip
1+9jPbsFSvjkp3MEqmjGFdOEcQr9E5AecxEkCgYyQc2T4UO5n1OPa2Ej7/AXAu4B8T/dcQZuzeHm
zeruYsjgUpZ71bLdF8vr8rOHjq5tgTVJJgf2zJafNVclhRajTeoBMnh4kePLbCAiU4KnC2X4E5WE
bobPyTBCE1D9jnYZZiayOWZEiPvmrHWLOPeU6RBGDz8JMlAQ5cmbGzH//KrOCAYZahfiAQqz1cDO
DHKA9a9xyTA6KnzWBfAnvNvua/hQ8tO5LMlkIfFRB83RzFZ1KNOYXgHkq0b5pFi1aqCfXRUA0qBf
hMIkzTlIt613uo05KvPbQz+QXNgBtkrwg1+zBmBFwbSGmRrvN5iPL0d3T6gf20A3RcrNxxQ2AvSx
yOgz8yA+EV8gvwEQUsbLr3YuXGX43Qk7++sQoSLyla9xklgEuTM1IERaEY9gc0ITXWVAupSloMj0
qJBqExj7ffrLLy6PuCa6KNhRYyXH/HewfIz8IX7LWpxkpCGJ1ze4WJUERurqlfMJhnEnz1JujLdq
VjdBMISdA2OC4OKAWlVBsXwJupaxMElFVp5YpKuL7HUK0cT89k0Vj6hfflzBASj1P86VpBrQO9FV
4GYXVj/9zRUh3IjuDAUZuwbmSKg7WDVxLP74IpFDOL8gs4FAmYkKAguj0swPHWJmhIxpnMzKeHhS
Tr1TP2Rr4ubEzqhNTOYp3a6dMySpD68UghWlwXOfHTEB4D1R5yDuzGXdEn0pfLib9TrnkcZeUFyZ
lqxoksrRXxQOnEaaQyCA5/iigxb3I4UIgs/4viSkEgeaz/ICM/KDi91tdkOZwj7TWumRSpEgWeRF
uPIBtOIi0zCTx0902cDMXhRkb4Xo9lBTRDTfvC5SNIVskUVcpgtGX77KTjQBRQXJtJ4si+A5FcGJ
0y+pCAUo3mhDh8iK3Rtu6sdvdrOreZ58GezoRj+7xRdiDht1k5f+hwm8Ztbi/vSfU0n1318374l1
RMzmIddjBNzAjtcseA+le1MDhAQv7G7Qkv3AObyklogLkvFEHWdPcU5kZGkOVw2EGR1Ib8IomBwh
adFnNzgR7feaykyWgIkSwdRVBXd0eC6BkxLmNcYTARbmXKpT2JTH19m3t4DU/Hi/LWoqiWz6R68x
qsf4CZ7OdiurPypGtUDE1/BbtFv09aq6Rx79PSnvH3EptQz75V+gUCDsFDagHGvQW5OdL/91Yei6
GgaVuRuTgqYFSB0wBqeqMhH2nxjsB+vPGNGZpezLaeKnGHIYmKMDknX2rxom7q9oexhuQqcHYxf8
3Wq14GQ74A/cfx5vAZvjaMEZdFHywOgFn8OyG6t1Wl12k8EfhQ8O8MdY3lE2CmnfhF7FNQrzi42f
jdTKpPFGhZpgUIDVgYe2Ip0WxA6zEJCLtLwhNHyshEH9AomjRzvIFjhko4M6gsuS4t6XiHynCtWk
sPK+OSPvjXVVEVG92zrfx+6LAxcR8ZRIIdI4NfFPAeBGrafhboFoAReEReo8p9jrmOwGYxGD89xC
TgTMpYAcDyeXxegg4XUkGSpPkUWI6A1k+mbvaSAvRar6NaYp3luIs+bozgOV972xCYHHhA2PUK8H
Kx9ZCg58nCh8zgo7WyCqdguPLRykGJcIzM1ROgbp7IZbwBJXEA+dDSsj55enw7TRuWMkQFIiCxir
why7Ds5b38qXMC8ishTBnvVlZ4Nu82WqzPDDEX5h9lm1wGUZiDEQPnytJHfxkUDG3GKxIP8yWMF5
4GH29hcPqqKQ7HfIlmcFPgR9f3AxngzxcTNCbnKTgofXOsBOKjZD1H9uY2O6uZUPGryFtT4e/GRr
KvLdcIWfiC0tO8IdvlNg1qBk4RVIBmpZ6fA8jrYQit9IV+qodl9j1KwUH6/jYMWzwRJS2z/mWGVy
/wuRXzojWGXe6Kbq3HcIkVlpZxhXGq3/tnHoxOMOtMijMjK/nGzSxJnO1/Z3hnkXwhwBoeILT6Dd
roCuKfTOezKmQoajnh6W2BqSCoaM8jMAlF62qJoapxUNo0vYKbplCihsTSx6NKIDeT4v9J4qEVxf
R1r0AtYhaBtQh8fAVhTkfYjgGHri28m7giD6G4JGA6RlCO7vXEx3UiNISgr6zMQ4F1jbE3s5XOub
blXzc0SkQnDxHyusRsDCIIVRKGqCdpy+UOHiUGyCHHLVg7WUDjDZuLQecRJh4mt+fBpL5JakhmKW
IYiKVkHZSsN+3ZYjI4EFWRrUpldGhoxNN5/C6H/Yrgxk/+iYGaM8E6f0YaGbaDIZEHeyAwtB39xq
7zIgXIiL/ck23FWJkZYTOR0BAR46liqJAmI0+pViKexoP2fKe90wlWW2OukeFqaPLv5pNtRWWcyx
FCsdq7PB4tLAFzYfoBkiDYiBaeHSzkOwAEMsgI80M90peIcYyhk7Y582giHTfQuRTzr2NOfxO4iU
iQpnzkGsxSyGN4nKxYIZfea9vIb3OPtRxw8XEWGMSQPnn5n6aoBJ12jGYP3N4pXGZZxihjdVfzFW
MwYp5XB2HImNpzt+XzqgA7KX6lbJ9vvRuH0dUaJS9ucXrWDRVO+nVtJTN+ldjpcvk0X1g5b1nroa
tLW2l+++PRhw7ya6v/F6veW52fYkknigI7fwI9rMg2mHFwi5eI3PcJEUspR6FL4tFulwkxXzUU2v
zDo0qwzKucxyumin7fYKwxayK7gkY+YPTvXt9KtPaLyGOMp9tvl9VTIVu/w0XNzCtf+s+jlOfQvQ
pwrmGXj+x7uPpvecHeGR2vWQzqSMM8VPgbN7fo37LUacCAdp7LErS8UUDEAuQQ1UpKDHvWlJl1y2
FEvTHp6Y7Nvf7DLWIVv3aWwryNcdVxDyhsrfwaEz/sKvbDv6c2YXNv8aFv5/+ae7XXSLojxqLOEo
3jfFt4TberoQH/993vznN07a2N/35OC5pg/HlV48ovDFT+7G4iu7kTvejUUgApSbCI35msDOcbNF
lemKoAS6ranIyEPK+5eKJCxfqYCtZDrYCnM4InuZ4gtH84qjCItpauHCHxAPSJH8Z53+4tv3db6/
LOml7K+Jrwl/hNs9Th5xR4/ZbYc8NSzywBGufl0uFcnpK3v1BYNXAfsPnkiG8K+rwRpfsjO8kHB8
oA9pizp8p0GVI1bR8FwEc/sg0epb8gic4JatsyNCgS610sV1qTfWqO9WtZdy/vCbkgGWBl6/B3wx
6Q+3/e9P1ceXocdihP3lk6lJBldeyyC++XDniHZDNkvowev8PPfJhvSUbDGcJrE677vDqTbNfGki
4hASIN7/UgiK8XAqTViOUsZ5cBs8dA1+NhZ2YEDKsqH4S9iLLFJXF2te1VDwhMh2OmpfwTK8RagH
5rya67gmJtxU4s13Xh/eh+bwxbf3sdV4BxHOjd/CU1f9oSDH8tEABKKHhTX/9+cwBLuHEC5sx4wD
LQNrJ1pyO7/s+lpcawEeehgyHBSm0pjzYVClrnWVdAFCCS3d7s1e3vP3z4bINsrNiPpA+A9lQjtg
wxQg8g5vZRbxIWEO5Wawg7CLgzhqDW2HjqNh5Xm+EY7Jo5kCsbNLXNJR3au4sCjRW/bq0iaCUp6X
4UN4OG8+v/pCjV4MWGuqIUKkMb7CZYy4pu9G/s3YkuifnlwuiouTmYW/OEfCzo5MkgR6B16rGAeC
cYQSn0l8Lr6v3PmAWtpGakO3BJQ1itSIcqlQeGSCRVukHIVhRuJXI1tbyos73btod0fUCazfLwIh
Xo5MGNIDjD5862aTcChG01BlMVGjUwbagyZf8J6W3r8/vVLw+QdHpyTdenC8MFagoBA5YCIEGyoa
Hz+snnjz6bZCtN7Fvbjd7EBPdw8xsMKwjz1QgXNC7qDIuuIdFEdQlr0jZzDCDMxvCWLElh3i0Cfo
DgN0w8ifuOl5ytxJVx+DS1eE8TbYJ8kB99u0JvzwzXDnY6tnhfyCKBJhOX0791hEaZKfJJcI51FS
XYV1LOigt4ecEWMpG8wHIZRr72af49W/jIaBNwg/k/h8xj7UDFICoESWazFtOI5IOY7PAz4iNqdD
xyPOf+JgSrRAzzjHHAkd9iAcOoX1noJDGcPfTPVeE6R1JK2m9otIi55xDyoyYtPgFogQqtyYw+4B
3LcAnHixuI9NK9VThRJdvmG7XuAtbKThk0iM7+nbW91utnpfvSapEV8tnjShMDK5CsUUgMh4mkn4
sHhG/36liH+BdGBBUflC0rNHSEZ1mHl2Zsk47WvO0APWc5/mCqcBO/oXejXgKD3xmmQ7xo8lEq8w
WL1MbxWTonDOjTgoDnfbxn7HTMMk5HUHn8VqpXlkeDR+35aQNBsrDnAPor/cWJxjjGD/+ul4DRyd
188vwF8lDDB2rpz31AMV4Ax82z/Lf6jIBHRgEGAwHXaec57jk7gbLy7NzGpXl+3TrPj8SZxXEIj3
hCwFW6Rs8DaEInggc/CRFvm3edCDUhmfaZgDgcdkFt/GUjq10ZsaVxIOet7fu8yDeLrmv5AO75xZ
TwyoBxuSncRBeN3Cbzf7CysoeTvPHyhAEzg6vAkZ1o43M+a/nDdXXAFg0pyyjuPdzaOITsDb2rw4
PJZilK97lmd689wWISNHXK3FlXbndP6ljQE0hT3wHpN3N3Ni02q4Zkvc/OLUPm8HPN3CCiCD8ybx
P8dTPPn0QsNGl7nDD5xzRrwvzxc2Gt9l0v136XNOjYCIYM3ZR09jT2/sqwSdxaD8YGKlwW0hEhaY
S5C0IP6g5bbgd+Bt/TSIANl/SflRzxJv4bo12HSHBg/korTZYksOvhM3JV5a7NP/9mqRT5lGtvgL
xEuknavBdVkaWSFEfgwi3Phw8g2b2RoZRCbMWf5CMcO9O9bdze5vm7/6+zv1wIiYQvFHn4/FPz4c
9eEPD1h1QZwTW/QO3GvMFuy0uDOIj4z+yVuvLaBvR8YiUfwNSUuoAsVejV8iv+/tkIbqD5gOiweh
MnCA0w1m4W9cydcKJh7G/fy02yBhYOJdfX4tjtSNs9nMGmu/h4VjKwfdLfdEElF4cWSwA3csE060
SSPh8jhkE91BnRvP+CfYtjXW6OTelsCxRuYM2bWVeOrPAUvNHjkJiBJsHD9dBYgsGbP84gO2eXpM
obxR9CQyq4W/RtWKlWvmDLFIyK12PsDgTBQ3cO/wqiVFfsMYnEyrhxhoP1y0s9c5da8h+l7M8cD+
6Ij1alJWgYa1hZCJT5a1aeE/VWHwRUgVLwzuVNgUYI5O8/hVuvn3wU6ONf/6W2I4gxuM6gEFXmnO
EfB4+MKGtPbgOZjniOwKLG2w6emHpFiQBMkj8QX4klHYEkhYrJhVY8R6JcQgezgnZSmsXJFVsHMy
5N3rUBPxx9Q5W5KbL8poL5u6O6Qy54KMIqwRzL1Y19uIE7t7oJmyRVRIM12xgsBDEz68ZxFbeQsC
u55edBYsO/quWMUtdgXjOR+dUN5wH72Pq4vpK5aM0t/j95mQfvr7dvJdDawrAwTZ7sRxWZ0Pghf6
o0I+TN2cpYacClAN2ESMJGaUw49dTniE+ErrQgHDMl6EC8Iz2/aW7ynrF/8S0a2yrQdDJzHGO3P/
htYZnwNb+ILyD9Vs6QFgySzyxX1RHZlwUR8TJkniCdk7ZNjAQuQFMMNfjvdD+J5//ySbK2QXwYt2
fGVOOd03nCWZexAZKZk5UTajbuWLwhubGS13Yz2GJ0jdKqLlxB+Bvr6M2UFUrOPbWWRRQuBmi+bK
55tYxlnCwfWKrS5vE1sUG/eLaxLobieMHF/G6VQfDlQKYi9Hq2VdJ3L08g6I4/i2KFhqZ+BTBQwN
QIc+i+wKt0mkhKFOfUIbcvzou/4HyV8E02NEE8t89Tn9CAkJTRDuUSIC7hbfSNTLafJh7OJPC9dn
5L6IDoFwysBCBKdV+Kkx5BImkfzaenX9wbshvv68RAsOGwk4WPyPawDaQuRxF7gBrINfHChp1osJ
PFaYfLSPMsak4GzkykzgWQAz8SQwgaKdoan20YxXBpViMSEjkPZdeJOB2wLoCyJ0Mrv8lFQ4rrxI
N72tvsD1loDgvivPWXzaDkZDn7qFMtevgQ1xMiBRnsNgcpNMRSGOahl3e81vv16nHqSr4hVovvpB
zbpAPh89MqBj7ZXrGw6qyIlwLIShCSxBLhqGkkFHMk41PLSP8NPzRMw9Q4FLlVv0oV90ANX6eR0a
PUbh+Rv59rLf85vhQi6sTpq8wE8o5KiYGEu8t43m8ROMKN5+X6bOyDszY1PuWYHY9MQ2imDczNgC
xR6Hg84zbmT8lexh4RN2AVYWWNAZTSJbsUUWNvrW1QAhSl3J0UzU2OZt2yGqaKcivohZ/PRtDm1h
ky4b85H/cvr+ugFy5N+x8hPKQt4BsaLynsCINiCS18yxQXCf1hUeGnxacjFDUl3B/p6WcGeWDVzk
+DXJXvfASOyeq83R8MnGGest/O3l5ZvwirXkMB4Ensj5zR0g6dtcj8YDdwuNFeDrbYRDezsaPyHr
4M6LtfPb3PanRYj5fXRcD1xUr5BmkcHxGwte6M2c8zPCU3m9PlJko/PgVxk9CpqKs9EAJmKuwMN5
ID7lV8cKeQq8Oq8DG+ThvFJeAS8RcjHHgapgHwm532l/5+IFFquQSyPCoNQDtbpZeSjjzSQiRsuq
vNERJ2PJIFTDQulKMYRGjtSlhvOD9tGYpyt1JvI4IE+ZcyWqMY2+8AZ6kn9xKGUwcMImPyGriZyo
fNIZnYeGdwZbkdchUqp4jEs+h5WfpF3j1ZszR7a16B3ORdWVLM4jaz7iMUfdJxaQYKwRIWh/nvnT
I1fKLDFFzke6whrjr3Qiw/1cbyTrfLxMRVrhhVoblaI/l6z4Mi1dDoy2iR14ktgXGGI8E6ogLMxW
pbDY5heUrnhmVycTRVLGpyIb4e+zMOcSVTYi8xW6ovWciKKR+sjO/4sW+VcJinqvZ1y2XOLc1lOu
apfcQyOfJAvJuk7Pd3vVxTI5j1Tq5FAMHCxgWGT/qlZnxfWf2HX43b1OaWkOaniR7uthQzZ76Kgn
3Tcp2EQxhFVvNgD+H8DztsVtjIM/B6SyvMbpPWxNEa9eO5npCtF94v37iCacFVaMxGig3T55hon3
N7lhqZm15sF1NzVtInFPYrHu+SKlXf6hu3MS/tdpE083xJ/4tnTIc+FaoRUOHkMvPZPZGUHtQ+I2
aNzshbEmPD3z1ZnXcl5tNUDNGy27RT4h/HHEKjQSMwxRvzhybbVkT9cqJ6SGsmC8QeUQbTSF+doP
nHYt9fzeO8irk1LjaQTOMQNTa5ZIItKb1Rv+6HiIblBa60sEx9ckFJR1mCvK7PZCmO4puIRn4w7q
BcRjo2WLb7nbnrA4Q3GnDtwLhDHVvMj+8HPMYmUh80Y8MN2yrpgrXXyEUBWDsNr80AZd2YnJnWMc
iY7JwS/NkW1Ndx8fPOfCUQ252sSn6jHTYGgK+TaSjd1AnxZI0PxqK3KA+u5bhwDqizklHMhJNi7t
AwBEwHs1vnt9t9iiwoQCm/0OMQofd/0YRtng2NJzY9iKEPtCTCMGOcC1vkTJFA3ix8VmDsvqP8XF
g5wypYSgZDNjLEOI8mqA5uki6DnXCj80XhlzMbgJJmRGUsCIf/qGwIQWaIP7IbL2L9sdcw94VMCt
Ah4G9Mf/DjbDJ7xOpOjjffAHuk6ukxfoxouhwF/GlAl3+/nBv/ejTD+bbwfhIKWnmSb4giufXb9v
4i6bgqA+Jjhje9rx/qubi6lk/DKjwcHvZi1OUJdE0ZeCkvxLn2Lot8IEKhZe/RhxhMlMGDMzB2KA
QRI1mygRZkTtws0jkgeoSIAijxPwotsaWNqKpGhyYCbCr1qQGyt8MwZ20c6hv30zvrX8hn3A2Qvc
+LCY1BPHr3mx2OQz+eEv8an43QDo/FucBd//9xUyVTljfJPJsXiUOEeteAJ8AToFn8OU4OugKFjS
t8Jn/d/XgHX+zqrRctrFj//7d8rs6e+YDFtcKBWJYKZSYlerezcW6bDuZa7hMW9kBI49rFfowiBN
fOjICVMWE8qyNmNobMO61zgTiNB/L5jYQ4h1JKpn3rYe421CcphFY1hcnLIV7OiLIUVDa2G4ujme
Ge7iYPD54kr+Mr4pkz7okyte3C+VsOkvF+IJC4+AL62MMgVuI51GN64CQUzhw4CjgLlFFJkJSr1t
rbu36OpDn22oVfYC0g9uizdJ8JTee0ACCrwtd/4IhmoAZ0GX7FOAf93xzdRlwV1OLiUsidvdkpF1
zVhPOc1Hvv5w8ogferkSv3J6HbkrDWD3YWvMZ6Pr9snMiWZaKyjuB9FD9e4/dZxhJoiZhe48qTLu
Pz0sg2BitwYGJnLq3eefBgo89GOgKqw28K6CfMOA1Sy9nicBeE7eGuWSd4eU8hDQOlsZf1oc5Fja
7dvkGrNS3FrzOq1x8gCMpUzEVi5QKhsTAkTQsXzKDjrzL+M1uf1A5TAiTpa92wT5zX8uBtoBMPZK
1JAysF6Z8PvPi+DxobSvJ0QFnGq017Phb4+ODLI6LWksU0LgFmmMcrGjvWUTfCEFBGHr9OKVKLEA
lc7n+dzz4iiIyXXw4phqa8iN6mohKIELD41SCpE8E0L4h3Zjj6bzDMwHD1kuLOO54vw6nYf9mcRY
GUnT6aZaJag+onNS3IDrNpnurMC2aFRAdAAGVpUj2iNn4AF3cdHtO//Fxor0jWE343qGaetmWlh7
pNIv5yMibQze4Pc7eAHnP27O+9DHys5oDknl91H6nZGs9xG/0kmMzNMMyJJsjpF9D6+o9Hav3yHO
jGCu38KXR87tt0wdfZ8DPYx10LEGowTrnpsH5tkq7m1YgkM0oAxubFji3F20FIzGv9AwbazMkcf0
bhRT1+lLn2NAO5r1VOxg6glEbXx2DSTjTEjJiiAisQoy/v4uFQTvKIa4Lh8LXcebjcMuCXNFiv8N
/2XocTuj0edOTwkQIHLgvkhhqX0+Z2h+QznmnobPlQ0c1iTab9ywEpNpPWyMTY1azErGCE3DV8hd
qVA/UZ458Ho32J5cwGVRrz9DfLwTrJpIo4AMASC106OWTTHqL6ACaqTRly7jOfYJAhoKkJGRcN28
YqY++45MmRkbkvMVJ/RGFt33CZqOLAA8oLe7SIITjDkRj9finl/0rQRbrfMXYxJ0ZU56hi2VnhVo
TpyadPk4DDN71MH/Xdx682R8l9h9oe/Mvu0Um4V1X8UeyQLWGI1wrzABgS5QgSFh42TAhJMZ0E5z
mpepkg8nQj2NL5lkx/vA52toYrWwSiOttri727vVSyNoVvgN7QpsUUmz7uLiWChr1JXqWdRHko3X
EMtU2ZtAQcHxqQduSmwew+ebgG7MD4SiPPeGZDaNSIUAEkkZVjrSisuM1VE37+20w4kCL+s72/k8
G/nPzntsr5jU7ii0tA3b7xNuPXNc9gnoH8igO1OLVVfOPS0JynMFgwDfZ1o6UOYCfpmJKlO2+2aG
+/GphRM/MF/sF7CuAO1bQ34s2KBV7IZBcmHyxDgsDX4bjSleQ0QPVJF14fQ7gLtCMx7UsldLxacQ
Lga1wh5HTECFK90KNgfO22chqRAKUO5Lwvyr09yWdauztcovUQb3azTbcIvk117GjKhTF5xZ+XoY
9PE0ulBJzOqEOl7HlQXpIE+IRYDylGxddhwinkW3hjPmQp5VXLs4qm5GbFB79bL8vLCWMTgMYzuw
wi1/Jek+R3Y0sIqPsclqv2BfgLqCncJjypywAV2A1a5DAblt1DLqWCsHfz6hy9XuOsPpRv0C4LED
9MAfdFwwPW24lr4B57Bdacmyr49Z1SnauX3Bvocu0mrW6vJvycJvlA1EwyMW/3aiBias7hqzkNR7
c+LAUtHrX+KXEtfFVspdvGckxnUUil+WWxd5pPoYXzlR/qv45W15Y0/zmfU2l6GboRzAlPjh4z3K
elwiJcLMtBvxDn01m7WadxeU59P6d7OdDH+fUEbA5oD0waGc3phB8BO/jBMbRjn//OA08ongfa+/
BK+83e7pp3vuGkr8ezct8eBlMoX2ecIty5yFbG7rir/dwBhNuPG5/ZuZOoHRy9xrqsV4Fi/Ljaxb
z9J8YU3AyHcH6xRQAT4U3PgnIO8JPsKIBMYFHwDSTlBuyFEFVS8Z5rvybd7g+LFBAUY8CtaOBfqu
EjYBLHuFQ1h1KwTiX4mVyiDTQoGNdjtApkUBPuKaoOxSQzQ/MmwNHK5wE0UZJ4UciJoQVsGHrVje
o8964EVd/8g5HGeeSHJdFv3WLkgf6ypwW4zwOjtNKfAk86LhxWZVQDPkJmIKSiuK+Be9D306FD7B
ooE7RtnhP1unpBvpI+KTb+E3yZ3B66eVcQNKH65K7a7gpajIGhKsZ1i0bAotfj1U/18JUv6Vx+TO
S/9JuNorob9GzPWtvebei18f3aowRXu+CHFr92o3LuqfXvVze6R+1mMj4rTk+a6qxvCL8Z94S7NW
OfYV7gIJ3ZyMcAIfLVnqTZT+7qmvtMv8Ls211w+a5REeCLcW2XZB4z7kYsnYYSJdXj+qtTAHerA5
tEj1R1xUww/D9dYd4mYtpzBph8r8kQBLP7Aoq5ZlslLRXuU4Ko805Nj9DE8fdNdogoUzigx8Tv7T
U0eiMn8rzvOywBarAuyAHwnxs7YfICuKU5zhxSuuUBphnQIwQFQ3RkDkUE75cAOvzr3rGZvkY3oi
+KQzmzl2T0g7Hs14ZOhWO9gw63xlROHNj5czaaN97D/p/2vIyGDuWIzcMLIRpsMNZJQEUdiQuc2G
Pm0Q6ePE1t+ToeI2hKiCVRNFESo0oYRnK27vYUkoUDABE7K8RQJ+Ssl1umuQKbnV2fPAaTFivZvJ
ApJH/dtxAQ1hmiTkdq4IjU5xfkTD6lPYNIlVDsIBhQ0kX/Cs0m9Kj+78+cPmk9tfID6YD/hmIKK+
/6gM8IdTADCry/COxglA8VU220UleyUJXxjRNVAHOq/AYKXfMnV2MgDlm1HBXJTNF1mI68diyKwD
A8KT1poQp2WUZPjdjn4HanSb3v/cM5m1y1iq0AxDgClcWjS6MvxeKTxjWZi3vFcaSSQAk5ixyr9X
Qk+GAVwefOMES59IFESPbNmWSAaGwLSVcKn/jpGKkqkixHGQfEx8ZZ0sFIm5773i0iPN++NqDScb
N/z3Hj98kjmHbrol6xX2NTPrkATXWeoQ5gqhuqZGd1D8vHzI1+UneH+NvDSeR9IpIJVRyxXe8OuW
YOCTvobBPfq+jNJ4dUFJxPIKOtq5GNcAgFMj3ZYlS0KIeiD7eTc7TkhKIHeDvY3fy4/V14WnyLRc
p5KPU9lOLxYxDTuo3ddup0FpD7EfvQAEC0kVDER00LfjJdRYAvaj0oMkXsAlbha1biLB7aC6F9zU
yrq6eSPdvWaTDH/lB/Jma+tMfgQfsGjpjtsBtXLPTI81G/mihEoDA/Cn78hbi4gzlA+aWaxxFQRN
HgbosvCO2aIsyldkt86P3vocns/ePGZK583nQztUjbVqkMa53oZhuP2Z8Nmksid8fBjhiO9MwP3m
8fxieV4Yi8cUBjgk/235DJMqKyyMMByAG9599mWKMMpyllnZILOtE6IQ6/rbmEfIN05LzuWmAbhr
meJsEmI0ddW8bgbR+2Hx7MQfQDwJMTrMUPM2aeCiczHj+gngg9UUvKva0xaZZkizS4yFgULQLmu0
IF8Z6ap+GRxPgksvsBSpHw4XTzxhhe+VpVRuKXnqxxsQ6e3hNfAAXYfWX21qbuMCdrivznT/val/
9Vl+GpZ2sxEO177kpgxgHwyXWxA3bscuzKb3CTrP+wTX9U3Py23RmzReAzrZ/OJWForJahoAKMbA
gnHKdUASsJjFdyEPoyHBvh/ortlkMccpT8zF+WxVTjIed59k08sUX527i8GMZNxOKdLcX92qvesv
JzRdadEAn1RXhA4LUFLdaZiweexGSEuM8xqJV0jBgISYga/Ei1JxU8Ke4XQDpaS/RGwcXhyeGahi
hsc5Xg43d5TbmCcYQ7gRBbxaHkazNfLZzWqP/SyfvD2MwQn6G/ki6liJpKU86+/qYLB4eKPlkJ2O
ezSSxt9ZHcjLEWGsNTXZpsKmlF5BYMwBXsaIaKa4Pk1T8kgH8D+BdWNAokAZmcokHctxsmLBB4kG
nDv0Uc1PP4fLWo3JIpyQUw4pcvCjxo/zFy4NoaOXSCWOSiXi+T5GpFtRqYB2uWTJ9bdkCsPSRkq1
xnt4XcHA83++YxEEWXiqCL85jRzh8t0nU6OM1V/ypIoA73AmQRsQCWWXHGGb3tF9Gb1Zb1bJmIca
T8bdU3bwBW73F9ToSJCg47wwH3PFaLY3g+s70aiF+gv8VjbaGEp/H67MBZl1vYPOb8DOOV1ffH/g
l6FwzlfJj1+UYbLsCIZbDGc3/D88uiVJ9jPqRrahGXgRcx0gsYGTQVLGJd57Tgk1n2NzbfctZSUi
z2kY7Hz2wJgbd/clSRljfEC01spCDftRbU2wgkyMkUhDZ12NElJWlfMjuidGsXhByAFhCV/+BAHS
OZ8VQ0yqe4RDpjstGKCWgJpTmGpqoVnBip2UVJrYJzGtyDEcBQC590QcfRsL50Dicr9eXzdEQjo6
aWFvni8HgUJ60rgXqNPrn/XVHQ+7D6ziAUliGU+6phWbVo8Z7yzGeGe8IFgrpGUC37ay77hXdAEl
meQNJjnwK/iHO5ywC9hvmCudIceSxzUkeWsMlPgRch1cxjVQMb9TMSnBeoKUe0YUnuQd8zGXVy8S
F6SIqG6ChP9F0nBK5iV+xfwqcYTc5+i0Zf53+nJeDi6MZP9WEIPF33QVzCsw+bcI74au4Wo/XLiY
F7qPcxN0JCxPR7E2QR32o01yjv3m9WFYE6tTAsgLS+EZBEqguXf/OcaPnrBShtZkuuCWbox+m9Nj
Dv2QIbSnhvovxuQTPBgZSd9FsF7QO2GAp8K+uga1C8eTNPsOWrPs4TBjwdLm3zmZTLBwCbsSgmqR
QP+8I8bD1wLg8u4UGI1jgeVhB4DdA9QsYl6wpPiGTCQlLjUxliwm7D+slCuptPP/kXReS4ojQRT9
IkXIIfOKDMJ7+0LgWgaBQF58/Z6ajZ2YnenpBiFTlXnzmvV3mhE3dx6Go2SeTaM5ZK/xb39227Eh
IWAhpN1anBfPKXdsGcTTiEV4ZsCziqcVud80+lgVMbLrzVQeknysDgGIBaXbWkgejwXcMCx/J4Dl
TFtJMMLXTR3+m8uOqqOg41HP30iyZ3hrbwVqPegPB15/1l/5/ZnTd/Z9vnIaPHR3tSj7TKOFqxM4
ArJhvpm4SH5QMCj+qXBGgN7/JsEmAwb+lTcU2hz1HyBe+UdvC3C4SPtAuChS4Vq0zv6I/xAP8IiM
ET/t93X4Rie4x/GQt8vBWxljlCNAjGmZkPg5sE9FutJxRhgUjeCDub8ZAv4pO/9NnJNPsBWUOI5m
+HQWOlDzZyz+Ig43h5SB7PAOHMogGIocGIw/YImYiHNEnLhjrtLrDdlAHQwEs0/Q555MekVVJsFT
hJY9fcB8ZtCBZRMjGNLWZnzbDNyW2wsIetm7CiAalQYqX9yF92gRYHLDr6BACwfiligDfciLOfow
H2srhI6M+kDhxTeIyu88/AVgyssnlO85N50nFHr+aQgSfs2W8laE6nw24aqaYW6E1icb6RfpYOPv
4Fh/FGik9DI8COqh7pzmqgddf3rq8JXRnSuSvT5/v4rvAFX2JJLYaRi9bgab2eBtYs6V3zmw5KHv
H6R5tXtSfUTocq72wT4UBkJ0Qp5jWPoGYQUiMf7nRnekqi7JZQveCtYD0hmS7ngrkUFhjIw/COw0
wrhTwEZnYI7nWDuxWF0IfLCHqoMW3hWJ9OHqrf9RdW7OS5pc/EOAK7OLzj/AJ+phOYtAonWho5BT
rhwwRkVswXL5WUDeVglaS5jKAADytviQRABoTBm42ownOqHoxtGzKPvVecbi38CWjTZah2nW2f+i
xHZfl+8OvXWLAm0uEbdUIFUxWFlupTjk81R2SNHNeJYPWFfPmg6/QZSR7QFRhaccPhMcQ5nn9pi5
zwvWRv98ggU6F4m/eIoQpi5OaeVph2fPn+oMocE9vB7bN45yWPpXlHvW0sQjNmdgK/LDmWWLuTe+
eZN2QcfM5JbYXf7LecPzNKGze89sdDeD+oijk3m379mVjsge2gxbKbG2H+YLmFMY0y6gbqv2yVSh
DMGsBmEC41n8Z0AF+Aox6g0yMkxe3sBx7q+a5zmyUMzW2o9jycJHJKi7QYKl6xdMi7WTZ+euzmJs
DjD/EKibq+DwBo+Me55R2C5KWMvRSuFuGM44Zwd99sOCbdDs4ov8p6cjvClwcsA0hpBFhTzGYWJu
Kw1mmKkMfwPL6rFkaD2MbyjuuaNBY8Lp57n6LEjfTqRpL5827fYMjwPZa4wTJBaP73yI/5YSbXX4
OSTisEMXOOhNwnlIPoE6roSF58AAeOiYikLxW0JbhJaw/nvNGU8zCcbuGr/NAKRquV6TKzSOzJnN
2GeLKzfwROaDuAfkC3ovXx+/mA7azJVQfuME5D8X3+PzBnSmBqQg0Hx7sf+dr+W+ce0g3alBvdWZ
Q6uBMdaD73pk7EFm+C6MT/b1P7IRPunrdCTq2zdD/nJQTwU7TxAVVd40W6vQ/Pi/z7+6mFMzsj7F
FMfvQbjGnEWUpBSFVJbp4DsGP2aTf+1/uBetIFjwX7cSFIYP3IKSAs+1ttHEEG5TgwzPFXhbo/ym
Dgj1nMpIeYYYacODYHfNsMaHeDoUd7CoMc7A9TA8PGEFc0mHZcSdbggVE1WMCzBNV8QT0H8PsXeh
YMThgsh3bLvTPkqLeCY7pxcyHHV0RxyVOjqSGLFHwzIRT/BzFs9+foOIPagxpyMVcmNACujGVi6s
EHLyqOi74lm4wi3rNcO4CRRDhckZY63GQBNbjEWuYLrUYasIeeizhlHm/4Ah5uDyeFT9xgnbs5hQ
/sb0opq1ZMN93tJsKKIengu6v4b3J9Aimqf+VYQ0Yi4iCDuf9ev0mb/nSKm3H+g03LQ4cb++5eBc
sOsj30MCs8P4RYUIvbHHuCcSDzJQt/IWdTwSzY8rAsiE7IeqYUPNMdXGpHvkHNdS22++03hJEbLH
X2JOZBF+AFOyADCTuWq0XvsWLw4ZLUYfBtN59IxxZeuNmWxg9cERP6M1+SXvNaBScqpdeUwtf/1M
UoVHF7i/IXlPxumVFM9hvCsTX2I73PQK902wJ7eT7aisr3TUsO/w8x2isK92OT0965Y+UO58zSWB
cizO4QOHyB4THJC6TcymdUNAO4BV4oE1uebtlx3fQ2Qm5jraILumsdBo5VnhwCFmQJpD7jx0PY1Q
tS2pY5Ff/XxFo+w8JUO0Nn8IZln9ampMcatyD7Lg8RNTa9vS3UjjnqvSRAu2TOFJgTJn1cUShLco
fcGSkWl8cfODBkMR+6+WLOg3AAT2YvUEMULjFQ2WKmg2BTCwFAeGptej+TM3Jo/HF/bON6jJuKbn
4ou80Qs5hzaVAkRt/QOGq7w0QjUfjeSklXzJ/+T4UeI7x4jlc0pRK8PsTZYmqWH2oygXv3ic1JTe
iv3XMyafp34Yg/Z9tdhVcpxhLPrf1+TDGKuCR2ZatWtpSDQbrFTR/Tjmq0gYYbJ/obGjLMAbMw/l
IGfH+5UjXELYompUW6K21ybZZ4ZlMlHmtGghLiLh6jnLhwY+JpPzQAhxeZzYpAtkI7C6MnJEzvbm
x4S3wHDtZYzPTTZQpHJaFp4desaP0JkfiSkfeB9UUVk/lqeZMsjK0JMbxtePGFC6MpQ5biofCaz7
p9DZvkIsKHA9p8iOEp7PR7N6H3v8vOY2GTRJ7OLyxfmPGuL7pESxcKSq+yEepDxPdPP4zISEchNK
4tJiFcqwl2+keNVpmzfgze+UR+6hazBLcmh7Ummq9HMMjs/LHN4L5K5qlqJHBf3T3qdO2uu9Awa0
z8rsh1R+qguIg6sUT+20fR9L88p9R/oXcQaUJNXo+RxKaMWTSe88tZD+EaP52WRUCZLKFAbHrHxZ
EyFdBL2KMzKIkcPpNAvpGpANQ+PFb/ma2uRE59BxyhfbIUFzdAb1WGN2+MifVP82anaDu3yARxXh
u1AYUZURcROpK3nbDvVLqS7ae147nB9grPdRmH9FY8BDDNyKiMhzhvrMvYxhgboJuehvANb7MtwW
/6Mewi6HYCYcPd4Zs01MxgMEgW/FwcSokIJCWzfvi/Qvml3qUBDD9YOCa7t9BRUPiqDwWUxA6GBv
oKEwXbRMVjLmxyF7mKhhMEZi3Rd6FQLpZOZRzBeIjMdRhoh5Ki1cos7z6lEJOq6+/9IWtSqS1KiH
NvBoDc+89wfgDAuG/GRDSpU1qles83XYT80LytIzeILwdoekuevnR3ymNu4O5/ekbia/3/T9QjIV
PbP1vy7eihDdPLlc/0xdrcEHKLguCDNf0TUxJ62ORMJLlFLxGJ0L4v+ISSTRLeg7Fioo7iaEv2dO
vth6mgQMW4sKI2gGHMLOBC4pY4Mv4OWeRRdvdB5VoLfsimmTMBZgExQeVRZmw2+eUWElhbk1Sh6m
twLkzGBPAeD344PNwspSBnoNIeUdcEEiHfTRgZCSNVx15sK8OJlUXi9jcO+S/2MoY7Ud8Wdi5hV6
CNMzWVsqjIQHPdmR/xkyofnE3Lsw+5rpvSw/Nz0dXps0ZC6h5+NEwpd82GaTMznyiDzrYa8dnDkb
HAwagFSwT3rnsURkD64KCCMJ0+sGBPzopdspWNh7b2xEWNjxE0Enqrsy0ReRI3xvUUtYHu57kGCR
V7esXnQoHbywL/Mf9oxklubrXF7EO8AIOf0LdwABychsAQXCHrhnZA0oHj7/7+WKb4w6D4HxCBib
nsXuM334ZygikqaVAMI4FphYehGPSsvtvU6ixxKdNi01wmM8fGidSLV0of4432nibjbD+YZOKYbV
woLEs4lNAl06bp/PZboupqSNQ1oXLKSY+Q3hwRHj+N81PAnSb+y1ARCfB7o0w+zjKK0idLl0cYjI
Gfe72TR7CFIwnTp/E/16GxRQ3PlHagkgi65PYwLajlZfW7cX6CIDPBZeUI1FYn0ZPNoxbgVh/7HC
B6i/WOwJCBySd9a/3UQrrPcXPOU0lzYSOg3LCwF+EX/Df4J4jakYLWMIwUe0kMbd2HTHdK9+6G4Z
lW15GdFCy8PvDU7dwlzFW7S69qoOzFW5r+mNzRlfOiZU8dvnVD3GW3MGmhBORcq4uKaiN4WrReAc
xIZRuBSFEkIAOGPwr9agFNgArsJTuIwgGuEfIchaAs/guxhWzCmx0jl+4XyjSBtTrqRVg6rR2o6+
0J95B+jdLZpNKrHvg/qFP9BfzFsMGYotlp6E4LHm4gVaTppds3uuSMJbMWh4Bt3MDEzwRGCZqRIM
IVBPkzWq/62NB5RwsRMXDOAvsCaCZk7qDr204HNVU2qjL0bV3Q6LNxWILt0xWdC7jZxdSYcwIKqL
qKphak7z+TkEeBwz4cziNZbdzB2+gdEGJtJmRGqkDdnBFz8JbRoamxcWmhubjYO9Ol7KGETi9oUJ
bXOQGdy+AokUO+RLFLjfgCDhRFmr7TDU/M8HSvIh0qyJbWKcFqtJiWEdmng6VSneYFASfrZGfKt+
h0S7RNqlbR4a+/T5+N1KVjzNTdSnNuaftTRp9YupYneOhcQ75AwLa2LqEMmx8rPzhbnZQKVoe7zL
+1oKovyRTpwiPlJhZwE84HNO+mTTEjeJGAnDnpJkiUI+ZiWq788ZJSnK4XAWJjRQIxu2jFEhAP9K
Uxwy+p9VsZEtaEB46NkjJN7B+fDzPqvX4j3TnN7oO4TEFR5D9AWyy2rZbyb2X7qCHsYmjWKHmkP8
UDrLmOQsOpcZmNtANcsFXTRcyD77B/5aA6Ef6tx3NcHu5m6h9EW7c6BQ9588J+qcrKlliVAPjq3Q
hSHQg630coWyja0FvUMaoKZAFoXJSP+fDIp3MkccqRAG/Tws0VZCwpQEUBjdiBivfgoDdahPXsdy
pk4Is0UA1ZBsqnkfiKoXeaxWQ7tA5lRf8x+O9MMMJkIzjUY1KiZuP8TgdA6jeAMlnokd+SDFwG5I
qgk0vW9gyREFFkos7IgRsgizOJJoRgiuTSaUiY97dE5Vi78wZUETkE3DWBNaSMv6H49Lc8KcgVEQ
A/Ia/Yg0+KKGZEiTsSM4LWHpTILRPYI+kCbX9i3Gs2RlwQ9gcFNzAAsAYFjgKIBzF2Mn/JWkG9GZ
uUr/BjN8Frr3KcDGPnGvsrMRNE0ATuGMhuEWUDTSrxxnMzqwf3ZpNsRm6B3GmDa/M10yDYhEPegI
F5A/YTdXobOv7X5zfUGdgLg9LAKDYr1VXPkU0ZRgNYswh7IUJgk1uuTxOpS13XvMLWqi3q/7IEUg
RtSJFJHSWsYcSHMYfn/UyfevPCCGxiDfFI2g06BXHzGOC6CpRf1gvDu9vBIlf+HMT+PNxjqx14Lm
NaSPOD2cLiO0yq+qnykUM37x8aznNE3GneJ9woAd06gw2vMiXGw/rgRg3w0kXjd0oAvyGqizS8BN
sgK7AerB8hT9Ngauc3gwTGENUtaq/aybM3ovPIPhOuSpilGsS+n8Obx2b2gmcJE8+MsA6CBBkUvv
mB4jzdUmNmbSiIp3GrfsXUtWtT0k0aHBjYqrxcWjHwCwxEsX9hvVHANyB+SLaxLD4a5FSQlvtEFU
24O84XSsrpnH1zt1iumOjQAfYTe1qQics35ejO0MKWreWR2grjlDHJs+4TK/AvPnU4zXmJKqCD5m
vDiH0Ct5tUGoDXqMLYgAU6c6zyX809/6Sw/KwpJcnsq8Pg/4MLL/0kbfz9imeX6dCshMrTlUsY8k
Owqju02xVIkuBk4N+wTCEjhwjkY6xt2NF8Zk8WEIOcrOO5uCBL3gc2c+56JF/QYFWaP9+2+Ree7J
HwKDPzSeeQzTX8HnDD3DMQvXuGCza3fj8odzN64HbvPa40Jz8FvcXBSfWI7+aXziC2b/IIYbSF//
hAqzYQA737QB+9t5+Jmni47YXcLjfoxJyB/BQNllpo8VZFmPrL+iBSEZYQPMBF7Y8IH8MVCnONZ4
MmevelqeHbyfUn1Y6WtKjoqMJLyVf5MEAEnakElUMM4B1kSTUwsbXe7NePYCMcZAVvU4g209aJ/b
1LcIrWxHmj4sejiKUxMRSqrzCD1MzNzYFREO2IN8o0J5tw7JyzeagLpUljCLdej/Ocv0X7UdqKBx
b0iG4kWUxC/iUUQyDsIZiCaQR39eiL6eghYZzvQN25oBkQ17H8dAQRGEdNeZQYTPWBp80doxwqzo
Fe12oDeD3uf2si9YTvbqU/Fb6EFRbKC9FaSn9D5XCYprhE9EOlLDgQXQioIwDZJsYPGIthzJZxM/
Kfx4uEtPCvM+CqanjPpMQp7ZOXTCFumm9qJSWldNGypyHEsWXUWDRMy0E39PH6zURAehjs/SX7lf
NeEo1y4VHjxMW6nmLxVaMjK99QFzGDS8Ju0Hr+vlVYijmqfIHuV1wcL6wosTraAjOgcsQkjp0zzE
Fw1uXlwesIEjpPKkcSFgy9w4Uh8bLXp45pgvnGF1t8DdIRnrig8ztUCnYrsEH5xJSssIpRL2fYw7
fxBQmD/3HEshjsqRHtAwa1QqrEaUitRnb1+TPTvzeohvJp+xvIC+2aD2gXhhu/JDdLnYuON4B5ob
wXtyaa5ogjKGQmeHpiVOxgRuqBIJbEt+QlKHFZ6/pLRBdWPZ4uRKTPhd/Cmx/Q0z30aKh9YXGBaD
DPoa9syMMNPA6DlvNWAuxhEDCZM5S0JdLiB21yaYPPc/jBfIjanIluln7HmJSPbrqPIxdEZRVdHv
uRQSFrFxpXBS5O2qyD1/XUshNS6IExfG+T+TmYGKGvHcB9rI3A8WaTnxP7NEBwzsYycmTHJF5EI6
LyD0sI3NaDHZ92i3pl/qOEwH5UPvfOyiUfK7d6KcAQMT/BQx3nuN7H2+7qa2L2q81xb7XPP0BHaD
+kanQfTRtswOX2q0lAjlYZWOKdx4LmgNY7jJICxv5rzvtx8mI+WF5UaQgASWzFjLtRgp7JhjQsCL
nGb2g6elu1bm04//VDelaRcRrryUg6Er+xjTjVc2PsPjZbD+dk2oWIsMtVxQXaqlhrlp7Hb0pY3P
oFyefv8o2SzG0D0f11hgCfIoo9uZBGE8K1KntvAIdU1iR57B5+eb2oTfk1tDecOwBSqOiuWgC7OG
6gQZNsYQMG5ywa+RrYkuBd/Es41HnNCkYuMi6RD9QIZSEA/4v3ALtVv23isGtgFhPFejZiSr5i4s
fNz5K4zSZCgq3x32zZF0eUYlhFpYQxrDlu+j/tmuyYeT9aOESjASowexRq5FHA+snLO2fDcYgxY3
CwjOLg9n8yDL895za1WruodDMT8reS1esuGY1dXAAzvdR0CpTJ5UFlNlIJ1HQF2bbkrA87+bxN6D
rFKTjroU3PRENhZzEwBoQn8vGkJYhBiAxbFD1X1+eXXkceIifGaB/8F5J9EpO9LItghcL+XS3pBc
BNDZwTOKnJr1H8Qet4BRtuTW+23ae8lcFeeMjkgm9mqV6gVt/YpSSH+OjGzxVUdfYwzClP2gXbtP
5tOw5HGvZjrMIxZh3+1WjQvcJkZX9LA/hnikXserCDzmnPviHsspP9yXTI6qKcoHKiNrWRdepO6y
2iATdfTSGCZJr2msfUZtKYkgjV+7/nanDK0E9A1NIh4mQ+puBB9zaEGqMK7n+ocf99KSAAT9czbu
jEOKhouNC5UWRb8LCmiGbg/oEhkfl5PqzhpQxuSdDxpZPAP8g4pVL5Bm8jzvhFsUhOr6mtyK50jK
Xhh/XyqQyw/wbu7LoJsaRUkHDbn1yeMK5a1t/QkOE2TVp9to+MwZ1++4jcc4XTtvUOUlGmmmzOsQ
kWY0oFdkkI9rWsv84tihwdwU497dcg6w5qQNDNJBs4cVPdaXJWGMdBC+5Un9O4kWK+HzxLHdqlHr
w245yaduFe5eu+dfC4BEAQoyf3gBzLqEVepwO02AymGIOwFaEoz8ngEMie59jzQnvDxjB7on1Aye
UIyKY55FBD882WTsvQY9xf1ylz4DLR/+LGibE80c9soBZzMHMW7GuT23rJnRG4PngkjKWBTCbiIT
DgW7iWTA7314TQjDAx32PKFcWKsXPuU5KSIiDpF0uZ//lQMKDxwQCYrHrNnOAozYcWNJgH/h8rH/
VVMJvnoL1dfKtu94blSMMzYE2haPevzNTzm4iP5emSzlGcnT8MpqH583MyVIkva8givfOAgm1Io7
GRFMAPQDINUsDCwTCwQdbMXDAg+6zG+kwKjJGmSVmZDtAVqF3CLtTWX0bOQ+igRFK1n0FA9j3HNM
mItwC9VoCil2LvodpLRgh2ZkjFiWzZxRWzkvTC/aA9dpRHs+xO7ALpZPSgKoUG7itZP7ZC2dgeHB
yEk1hIFTE/zFL+9beCqMfSAjXr7tv+Fipv1kzIJjXyxMPyoiBZyQMavGLNMteZzwXqLRuHxrEbJc
o7VkZoEBJgU7mzT+/Qzh6jHFBs74lASSRm2A/iJh+66HZ2kARqdLwy+bZOeqVfA0Pb4xorz6rb72
TsKsq5y1NREm3lfxIubFnfvEU56Z+dctUteGHcGM7u3CqlWYKxHl3fMPsi5ouWpLdCsRlcS/+r8n
g2pMyfDKvrO2pMxv9MsL6fF5962OKkUG6Dqeo5QoVJ6UNeiFCnKdnBh54EPvCS8ImRKuwmYtKIsx
E9gSIixDB8KrsW8GIm8HMUt+QQ9FsrCxsICqKjZRGeFSWu/y2nLUfXVNHvGazKCrfYSXi3kJzQ5e
HEQnwjTFMmZdPuQrKgf+0dT6Z9kJsTOlgzYZHwCL9H9oDjD2oKyDd3v4HFJejjWgEOmnrGuCT0ex
LWMM5vSIjyNynEQMjTFv0Jwd1qCSz+1+0PxAb+dxhznGxUOZzZrBQh8REIrWgRKYHtGDz9z0BIsa
jpDROTpTC4NG0WNsHZLQgT7tRyCZ1+Hfi2k92AmqD4uUDRzvxtCvP8Q0kRegeu/viND4GEY7bRv1
Y+dioVvDWPti70w8OoBv/LAv0ao5stXfztvvXzyemzi2gjllj/f8dVKFBWtLqjXjsAa7H5FmQmWk
i4uDMwdxiwRRE0TPU0f+JqCsMuuXV2Zu4IsVg0RGDBo/zaz+KQJWG55P6Mn8mfLmSUvk4dZV/1z+
qqItgT8PEYPgiuU5GuawBBicYVTIABn4BlQSMB8t1NnFDxv4sFhiF7m3V+8rwDhW+kgDQPE4uu82
XbPPyTCEHthO8/ocKk0F64eKx5EWnEGLWXJAUSHtc/FxQhNeguYMeXLotFeUkQxB9haU9q02zq/5
PjwZx5AjzPA+YPTCcJTeGTbMk05FVNEfyhFBakrQaVIDwvyH5Dh+LTFpHCN0ZXUoWUXu5Zi6W5TV
la9B5Nsk++7eLNK8zyLCWOMJTfc3ZVpGW+mpqfNV3B62rIwNUcinToRlHh8jTP5ai37zJl9+0jbF
DxhjA5yO8Pdkv6WkEvuhKNGAONjZJeQqaHtoQLmFQQQZhTLBI5znX3wvK6ZsMDNw5IfNQXJBWMg4
i50Y9dBL5v/mUqQ2YBfBrECDJAtK4J8JiqzRZmllwNiXqx9mDjdDiRiDs/pxX9mKiDTOEys5Rr3U
5ULMg4e5kLMNWbqZeXBpwgd1lMy2lTld65hBSNciOXCxzwTmMOHFptUmHaVP+2zbIgyIdtui6cAS
jaIehO1PqUVu0OvUPER5KLkvwCjmG0eMQNf5ot7g5K8++zpaOPxEmX4egRASVgsiQvFwY+BJ3yM+
pImARtBJIMuCHvD0C3+wAueFu74JY4DVfnwmXq7fHPAK28t3TEJ+sEEVx+YRgJ45GOIwCrwFTI6K
GXffzZksMWKpKI/64bYSwemIWlr8Qg9c7zPdDp1Bi201U3MuSw63oRm/8L6KboYu83SYgcHebFYo
MT5GoNa0MqMYOZ+eQfuyV1+cIhmn1FOjnMeAWw/2syIcmboQ3LH14KyDsr2hY0tgw77HUss2MHor
Hg2xzb2HpfNzXHSbJDzJdJRiyq753x4uvFjuzPJ2wr7Qa0ng2svC0p9O1bZHeH9DpkF6BEEbAg5G
Wxl7AkQzxdMZEzWOoXgQV9gxfopvYZgJ7RjCWu3XUgCnOg1HIH+kbTLc/mAGA7CVIYRxO9tlHMwr
fHFh0QJbAV8csYy+vgNpImtDs3STdsBLwtlpELHGPtQfVYH35VlYrTKTZM9mB8F3lstPns7JBk4M
aVfR8BBqxbNFnUXRZBDZ0RG042n4yRJLKcPed2t4m/ZACbEG8GIsZViDDV9FCgt5Cxt30+ldCTNm
UomRnUk4GjVNLWAkdOQa1Jme+wXS+pAH8g/lsqg5oXMTuohlAp5EzYAQDtAn6LYfjJ1APWVCe4nN
RmYqbnok3x2OiT8XheXPpFP1mGVFzDoyp1SEj6vJ9suDkzhcJfZF5n+/mXBIoEQwieUa4XFqy86H
jgsJK4ourn7ksy/in8dSdEYSQpmVibHcm+5fsXwbdMT5NkNGGlgs6WEgih2Qm232YDXuBDZD66dz
b7JBMhYkRlNyxDbQ+IirXmTU0SRKQYoBHY8LSnuJSDORFETn+IEgxJ1S9GWuKnWX5fGvmJAiagWf
oXgrDLRAqE8GWNIISSoMZv5Kbix+T/i0ZSPWSeAOVtUYFZcoyGBgVZCdQSFLh9PHpSg/CAZgkYBQ
Abg50HnKyOtI2vyHA3WWC3DWZQO8ufndRwZigDR4uuQpqit+twcSVlxMgCOypYOCXFAmNeQW06CI
ksF5gmj2PJohOi0aLAb+dTGsARBb18DBzhCo49SsBryr6CdpdVLCq4emxF0zgOLWw+arJRLbTWow
mqCCKP9wHOKZzUfvQ6gq6kinnccY5lRIBj3lBnzEIKPZn1mbaelx3vs5KThr7dREWBIChawD9Pnc
J5Tb06is6Vp1ekKPbPMsDWBFPGcm7Zbo1t3Mdgpcm9jjGcLBwIFWJUr0FHOYjCTq8Y9dlsHGEfaP
ASMSd1jQ/cYxeSQZcQMCUfXQfvYIJcJz0tHxDUZk3EHW9hEJAW5LCLdAJmG/EvnJjINJyUqzUNJ4
xaoe8hWNuAzefgqXQqAuV/WI4xA1gQaqFDK/F95DhA6x+rEvV5B+SzbFNSM1ZYF0o9q/YPoAYCDk
QC7IvsNfr0oDnwdOOND8mxD5I0EvgLw8dq8VDCaRxUHEDXhsyFL2dct1dQL6sC5P9AvcPJxUtnme
RsUJtz3W0H94mQowRc1L7wL0Q1329VrmNLRW6Elgfvz7wxleNbCj1SePTiZGEaU1nw6NMMYVL1I5
UOW7EZwgPIJe7rRMIRO4pK6X2MNCoIdaCeKNeoV6jycJXiD9JCYd7Hwx+zmW+y8VV50qgvzA9AvR
x+Zzj27RDRIV+ifwLqzWcVTQWHSxEQyRRNNLlk+n2qJPFAlQ/Pq40BVU6o+eenvbIw63Y5qFXw03
W/rcwS/E1OVN74dUiD+QQYLhV86tdqlPyvZ1U1AqYHBH00HKLrs0igDELFitNAF/lWkJKpbfvoUC
DNtmykZ2KzwluHBow9jSGCcosGKclhKA9WdoPzS+GxkmkP6imDfcVokqB+UJ07KMm5m1FFkxwX6s
MP8mQArTpx/8xndKuU+KxZunjg5+EKcByE+FyK9P087Ih3u8xrWJE4tz15ndvwc4ZRDiQxLAIEaC
AbEvcul0WRLM1BexkNinm65FCwDtjlIhpLEHcR8CSPGVqHCVSqhDCAxRsaoH6ej5ICE8e5RPfFEW
ewHbkPNkI3i5VOvcgpky4rC00vlhfMuNgWkKUCDE1LPz4y7imcZZvoPyIJYTqrKEw+MHcb23Eu4A
bE1vrwQRzThBH2u6kG8N2Db6HYJBohPU9kLK08G2emV/+qhrcL1kCPLTXgPp+dq+lZnSsqbz7CPi
ow/AmgZLD8jckHP/ODtQhpFwgOzwjLLeQTziSYV4xb83F0gUnBH+0fj7YQMuYACB3/M7qTTiVyE+
Prse+g4er/RWLp5nRqxV4b9YTixlmEobCyrcVJHIcTOvbxiG2tVWCKd5z7NlNU3nHyamPP2oE0ya
Bswglqjut9R0xbKjmkaQ+z1pVOfYYRzatbqtlhR1pKasm1O7VjZY9B/rhWBbQa1C/obLwapcKBvi
bA3WS2ZDIGjdG0XkLAMcWaDsO+9q/A6USTsUIaakXC7qObzgxW8T0T5DAKP0u4MMlpsv4UUf8q+6
sYlBF3lDSuhLVDEMuFp7igqkGCsLdCQsSbjU4XiPYTsGVfwC1mdTgzMDiHBkgSoJbgczz32AlHTD
mI/d5rMQb1IGLUpyeFCWmxRL3l4GHzPEReG7KkYRYGX48gFzxg5zJ+AY2InfF/fUgG9mkg/yZP2h
wPzjUgJ7UsUz/5HmzBQhTn6XH1K4uku94Q7BUYDTbHvne3Hg2Z9Z83Mg7dqVgjkUU0dfm8up27s9
L4w12SSQ3nCPVZboKDmoVKdGGrwX8ta4fMGoABIQN/z6J+Z3gsrFUYF1/nGCcfXeAD9+Fjw8siGy
+9o7TuODDAfbebu299UjvdFVWnpfuiIApfrBsbFayRdiZ3HALzfy1NyzK3HRqS9Yjtm/TTrSa7H8
5J42Ke+WIaDIOIOugD4yHtMAUDfFo5DIXJ6295r4U+iyEO2YHrKocs6AlcRQ91jutavpM2m0oilm
juntW95/cMrL94mnhXPKr/oF0OXySPARQa2oAsTdLgcsIDaY/l++eBE0BMuA8PmoGAmDNf1U/D13
xR+bnpxjRtnv3epD7m6f/TGazv6U3qaPSvI+HlO6uAfURePdDkuongNWEO9haZobZrTmUUcee9WG
X0CIeP1LBiUWCrrbLowVqEHWTcJPkC5foOEgf6WvL5vA2J+vvylOL58HFiqIHR8R5h8PjdUFZkzU
Tw/xTqiLREw21LD+66/q+kDqcMtBCqhjdMthl1RxV8Cxc8d99AWkgMr89kyuWyf0AlNsokJXWp8H
JKUwXCzxjgPmY46INId4XAipk8hDZpfJHsOAFtHBG5EDZzFctaw1PWqRuX3roilLDCeIRdracng9
+E6Nq91VAGMkD6SiaSILzsLykNHNHxbux+xqLuwjQsOCbon86MdvzecocK7hPPNpGKSljrF97Z/X
EKOR1R2O/fnyIynIxg4Bkkhf/XtdCNqbRRsYu8OKxSPfVLN6ruxfWzh7WP3vlb29j8fqToabnE2l
FbzPk5BOMT6kpXlQ22rX9sqW/KUoppkMgI1o6qstv/Grh/Zgyu6KSj66VSdpz9qEDTtZHFg+rTDR
hyIJCZ3W8lIv0lvN8TMZvunbZlXexeLNfssohDjQXTw2x0AeUNtE6jwVESQUimdoMZCAerPfSlkm
+BZF11QAGRZgwt6cvfcGeVF3RIXy4jf7zdqVPEz2xl2/SywhdJMeNkhihPT47RNjkKx50Rd+3Z7M
qtxsYYrPKb/MPa2ydC0XBpLu5Jjc38fkSPahT6/OJBHjDn6ME8AHplenjRcAioADEJ8MSFuJMTNl
q4cNso/mgN5jHmCIhm0ERgDsKP6gPz6yazKiKpYs9nzNeFC+rOAg3dRtsfyeGIJxlmmJeZ/XEuMB
1OT601U1P2y9OB3EthdiSS5OL8Rz7nPqIfL26Nj/vZyNLJDWiXkhsDF2B7KTNH0IQzXRiCa1oa9s
oC9JGD+QMfdiifRZIKwHxyKKX2hFxZRnvozdLzpFEjPtM6roT4NzhifbDLWcM95GGBtRauLGBpnk
xtLDK3egt4BwgfUwWNxI8LYQURDz9QhpCC0x9z/vqhkYhP7gBK+jm7wFa+DkwEGCGPZRGYlCUeoD
YMF+5cisB+se54fsuRUfjU+k29hcAxSK2lLrDb8j4Aq6dgPyhv/bSHs+lNjiOM0ErTGOXLG+snBS
oUL14hjqdZg4v5RUebeLhtnIuIjrseU1fXVrBpxC+qV0kZ1AOQhA612pgPgIyFtJ79jkRw6eQ5an
V/7KhnwBp52ClIQ5xyhfpCsv0A6Ny7WZpTc6lqjfnL6jCKIWpO6+AdAoKmziStRt/mHvcOhUWkKm
BBgJryG90fLCu6LrrSgBPvfkoF/0rU5yxbFYij27XiRHnqPoEB3oFzhFXKVqZVwgh6i79n7eJYfv
6Dsixf4IZKNbY658O7R21u59bFZcYWXD8fFXZfLbwBVh2d9YOzqafMEJrhdkn2zyhf85WhdRDmgT
9pBqVa3aNa07h7fh8Y1u4qW56vWG686d9Lm3d1gXkJse3CqcS8GduKsePzZs19QkXCxrxz5EEt0w
vT3H+rbikS8X9aKbki83zxe9SX5v+BzRrby3a4K+rYvFZ4lu4gf+PwsfTJF4LujfCYoUeSbJgTPx
Purbzz0/crH4Bj5t2GGQwgliD1ZIxqRxgZ+E9y2N+Sa58RMsRZNmxR/YDyl9LgTLrOTpfzSd2Zaq
OhCGn8i1nBC5VQZBRFTE4calra0oiiIyPf35yj579e7eypCEJCQ1/PVXunluunu0j3ZYbPv7zH/P
nxsVbcOTB8edxVIpTaZnQgq9opQusiOfWLgymt4P0wVMyTMksWl7n7wH6aK5L92WCwXQsfCS+Yvk
k3Tfvr+vTo+AHsTISJfvQp6o8jou6HJ6df8dJGXc2zd5he64SkJkAT9fdMP82N63XASJXY35Y9De
98L3DHqGp493EA3nqBIVJ1/TYzPkspQcXIXV3NNT3bBADvBTG6FK/UFQfQTN3673IKiuCOsAz2Yc
4H2qJoQqhyiV6hSpGGH2PYunkG8tr79YWvHwKdgaIUUCKbhtebdJC3/gZxOPiw0K67HYNKHM7i76
sD92Zt0FJsDHb3bYBR2PzHA8G0Hfz/GngPa57d8vBzUi18Sgaz7HFazEmNqMNmzgBYTEMOmYlQ5/
rQ4mhjO4/u2zXwHp3jOWA8zIhnDUCev/BypvYc0VRK18+5gSQ34NX/olxJcmXN5DTMQkphyuhFU3
Mwi1sUiZRxQsOvJAQldBRUC3LdZng4ja79cfonr0zHlvCDA14Obmt/f9USQpBJRlGCK5X46RdYG0
Bqis/ADZnfShAM5GwszX9skpQe4hxcMdpg3TVdfvbvhIYDqAKo8tF5+M2JdwlWB1CrJVNoasb7kD
4wsxogEmXseFD24Z7ityXEWnbMUd5xnGVm7G2IOxmX0YXu0xwGdzeiXiKNaFpic2JRZZKIprUBEw
mOmSiOjvuy14akFTt/CUYnwx84Ng/4QGvE++IkE9yxECYiGH3Nmg+XVyBbMcYn5AgHMabAY1cUKH
IADW7JcDuftsCNUj/TnwEe7pw5PvIQbADUvoRxCvniT4gYQOyYX1CIsCUbRgFB4DMYB/OYwwnZf4
2WbFksUbCYLlGhzPB87I94k+whT8/F7BDl0fbqCrCbhQvOcKEYTy1FrHWECQAlo/CCAEAkx5SAa7
zuB8atQDLhbbGFFrSGoqrgOjT8IXG8ro0YXnJrsQsRvQXyLQvsGGY50FdBzNJJ63NXpNIFE4vCf3
mfSSdCtpzMYdkROe08SplreSxM7KmBag0CDVLN+nFvHmMibAcMhRFkFWDWZBxoZRIFyS5NGMzc15
8FkFsQK0fpYthCr9s8Q4pK7ohBdnudUIMP+BeT+zqGsI//kDMxHsmgDpSRE+pJ8INkcfeYma0D1h
brz8lItUDKXgtWCiATwGxA5Tf7srmZu6pylbLB86/cHhDmU7UYL4imftZbEt5o1VPv1se3t2s0n7
hEWMLYO/5RF7+5+0ElQnxW2sCCVmMwH6zQ7HznVZX9dIEPPe6frT439Wtsq7rjlTBv19eWQHYL9g
DT5CkdNki9+zQiF1EMlT4GOBHYNwhQD/QWuL/5YADga8ex30AOQEcXJzC0CEqFHxBozJZZN47z3J
QEGO/yKtaz+ItyWrDW/VD1GC2jrZK2vtB1tR8Ss59RprVDc0SZFPMJZtC/Df2aJgYb6mUyXdJFXu
1G22mmeG0Tf1Mu3nDcFY+VxfWseLIjjKuB4jLKk5UVOHjC0UR+IdsjpifrUhi32izFRwK6i+txM2
V/w7ze7A1t8Ww1N3Yfu1ocrqPudnQ90FGoZ4BSKlITLcPTbqs9t4OUhed5KuxVYC89ljkrxcXlNk
kkJzs8YMqpykO24VvkYSrgIQ8bj1cupziHgE5jOJuBE2Or1NbGG0SFEI2uTeeZ8wxKfICIhLQNeB
DaYK1sAn2Q5GZ9VEjWNmEMaKLQhxsQWnRzcLPw+9ysJ2dmy2oL+o7qNHDy+3yfaJGFQTavfWi/kH
XGcfw4+AU7HTN3aEz4CcUtEgO+q039ruErSL8li0yFVttTOzI8hMTFI7Owb1SixgkDwt9rEOtloE
mNZIu+GtV49K6TNCXHDvWAiUWHA7WEUQPgmbDq7ZRLmbj/cEaSXSHwA552XAxpa+J+nO7vTgqlDN
nLQ+dxNUK9DVtF70WyOMB2JL6uHU4TVGnVBWrB5iDyQtskQyVCfAg0LeTgRVOb4cngdgcRDRtiWC
4weo0KEc81rRi9jmdxA19N3s8IaZeKe3ehOyHNMzYNaq2H+cXexDk/MkOgnRWcGTsHZiLuNtw9kK
BwHhwluSS14aFuFjmO0nitv5WAzYZ1/b5U5XLyY5HpsbpW/WyBhv7EYn3GUgZTHiibs2/YwhvMQF
iZhFeBJV3zQJGrsQx8iX3h7xHCEM6Yfb+ynyycVCjGn1RP5qpBv1DCCNVPRAEwDPdKxOZNAXNAWO
KtIVi80ZjokJADscxKrDujOIF6CXK3WQommR7g4cypx0Mqwns3gdQwWDT/1OeD0RDxZ/L5cmQBvI
xAbV8lzhw1w125N319kV8/pt9R+gNbDvvI/R06rYQ+/um3gfRP0cDKdJsKRKwDX+GNIQ1GNVMZhy
ACB6cPhfQWE9/LeHVxITP/oHIhzmZRYEfJ5ojVhOeGJIm+ET6xmcxJKlsEhAjok4iss/EjkQfivs
PLilsNVwPTLjpz9GRMSqAVqPhnCEC3qYmDTiKgxSa7QiYqiQrxAO0abo36ginArX2YDJjD8ADhxw
SblF+wF2i7MUEANyZwQdo8iriPeY3pmvlIJEJ8IzuRSYvvWAwMcdNlroUqG3yMwPfoh5vOF+EIg0
gZeRulhreHcRtXeo0jBlY8h96yKaEgFM+jcyavaM58OkF1iSeFA1du8G9b5pGn5gvH1IL1h6g0IA
LVZGyviHTu66HtY2AqpRB9FDILgC1oyKzc5MGlesRNjUEBfTY/v7HLgKuAWvuKDLqYZbmDlI++SO
wChGPMYDBCk+bQNnCn48Xl20xAPOH3T+cmexTNCVuKbpdGlVpV9+0PYSsLoqAcjCgdCdn73ubyE7
w+P48rKjzA96WzXPwLwZYDCOxI9oqNtigUXJoB8YFLwylCsrMp4LEm0xC070M+PDws1T4AyXUSTL
KqwY3xG5oIpgx4Y4peaxdRYipgiWuykmNXEfZcM5XuOWGweAWubaz2fPHY019fI//66b72SjWa+U
yT8Eyn8lF+V3JBDFRZVhTDViZqOhyXuI040eSgDwMwNQHpBKcFdza1sw9zwaHYlXnhEH6vl4s47L
lcxKOpumP75NRNRHg2ZqEzYFnvpiPX1EMWiIHsHj2NxjF8VaUbDGkltNhPcskOnukSX7iGWFgamI
svUoRd4bPBpEvrB3tmm2mA3RYF9zrP/MTmiMCm/32zba+wiogrwsz+NXz8YUy3OgEFEK2k0gFUG5
66vmdcOEY9Jjmo2PrzmDzDreDZk1QFKw8nJoU317EffDnNdM3gIsspgibQyREDwf0yNziXdQ5vSR
IeEFfR4p8nF8HK8bUWg2aNUbup/BTY8yDAzKtznyCLDIo+XtBrz+Lw0KT3IvD17kP6dEHp+3j+7k
CpqcBcyVwuNJUJ55s544PYm+Auymx0dmDXdQGzPpXA8YCXofjjj0xPCFndfcgbs0dr800fqEnzBz
jw2dAHVbsRsm1EhuDJGDpFSIrZBYD3x1mD5/i8H4KFkPFL0RYMRnurMyAnLUzO5wq7HZCNULkqWJ
1+/dHRyx5ZFpYTccvwbTN5Y5EUc1jyW5hM/l0DGJLDo86NSrX+3J6QCnRc/BI83p20g1C6sfIofe
lrflG147zBdDFh/26DfS/g2TTteB7MmGKQKu1GFrCmsLtErkUACMdXVVck3gACW7BDmjh7SZ/Bof
6FgQLyQ7MToDdPFYwlBBgE2Uh6dNAgYdxDQSH6Z3ovFwApiZ3icZA/slJUHuSkj+Fe4K6LjJXPVh
CoOOI5jzztS4k7FsMK2GKQH5qCuyGkBDgHbFRjWcogQNWJWGpw4+WXezf+lLoYiOiBlim2pLhnNi
ltMRiqrJ3t4/tjy2dTKVKqNkAo8kCZNeM6RzOF6PzxHpdiZ7zUCzEZ0KPiDwMFD+nJc1dwlnUGu4
IX/eHGGALEVTolxGU2h5nGx6I1XrZ1stH5vaZuHG8YL3pPAKj3hFEwjsDDXaJ54fjf89Tze98OW0
XCwnHgr1/ul3l3lQQ7BYkl0WMVT2sXb49Mn/icnlunngrcGrEJZuc9IL2yHBvZj05U0iIAdfTO+X
TTNbV1bjiE182JsRV6Tx23ZwxIXXYTLqbV+rhnDW4VnlLzHIdjVMZtcFugh6iv8mrRzcXwH2JfA3
A+BypF7Fr+fJbABQ5ubuxUfvei2xH53Agnv9Mxhz/bzkPXCAzWD1TFdq9ROPL8NsfCUNMyBJMhdz
9r08O10/PXwIlyJZEfZZUr23ddAfww7VdpwWMSejaAMWsy6NpBjEv72fbKLBbzGI3Dd5sLL9KyAU
r9yDGCKNZQc/oFsR9VewWpiKpzjF+mlgMgDAOAaMg+IIMhM3fTLBLY1Ixq4FjAI0EqPOjuLFpN1R
5lDS0m3xogHV1nXaXEh1BuEVeuzljkLWyWRa6Xe3GD1g2XqMlm1XIRf6G8vAtk2UGrLPJt6rFas4
8ShgRYkLcUGddRcZrmt8FTjq8EscAE5Gp842xZ+wz+GIGNWz5gLkCfPyCThi1Zlf4edwG5bq7H6U
32qt4uwkb2ibYBt8ZD8Zzi68pwBRAXOTCIYFi2UMcDnuRl6tgE5IfDL5xOHtCESZVY4AqkEdRps2
fggn9ri79ata7XUXnAQMhS0UP73nNibpvrWv90/2/jAPo4yc1rjPnMZl2ERtw+orESJQPeqRBfMp
FHaJUzDK4ED5e4BLj84F54Xi3veBAZR9E/wZXv92KWkqXXac2n15REXzfvY3hSlBoNzp0HnNBV0D
ngoYDpEzmWK1wDcRV0AuaUgsQLB8VXoFMJKCaw0TzXC34U8Jjw7gQMKxqYZoFKKhIGuPTVi2id18
7nOoCZ9EWsDgDY4FW+t7iLcfCzyL5gPEzbRegXL7JMPOIQGOhvV8C4IOPtV4UfSGygHLSbdyWGSR
8D/LMrUIFb8Mngvs7J1VcUJvY920IDZY4p/F2/ZegtHB74GGD+xi0jkcchKaKWNqFjwogEcMBojj
YJJmr1NnRY2v05l5ARyO/OUxNgTwYRgGroX5PoFNwJlKWFBPWJjxAaRPMikRR2wWiq7mJixlX/gQ
hoWqOyhOQAyBAmG7LjAJYG1iDW0KCLwEvgCkiDcXp9BBzCTEtLYF4gfQ79HUtVXvo1OU3HkDKT3U
Dsrh+o0NUw/3Gbds1YNGkgN4XsRPgePma07NfbSUHb6MOkBVv2+bYhIgITwBMQC2gQw6mCU+W7FA
bF8zMRxgTkBtQu2AGE58EZhvF3/OjgJHBk3A5vCYdhVe+SC1C+Ptpf55/JxCI40dmdmKmeA2OGgr
VNHPNp1SWqQOuydsqCf5wcYtfoL2Mlvki+c0uI2LbXXCUr9Cf1/etzXOK0IUrdyFqdUikNDt4OrF
lj0hQTU4lBzpg7GClZ1/oA9wUimqjVUCKwQAk+v5CyoD4PphUtN+BODPllWQniEMb5OPcQw2fjQ4
cvshhoAuOIyFBpc2Sj/OLPjvf3oX+4atkmUt1zUkAfwPZNtkHpHBnL5HfDjr6N5wwwFpYU3YohN1
NRHMEVSehKXCZQ41T9NBDk0vXgb27WIjVUYvEcuR6fG43FSYGsSIjtiFswGzyQ7rmCZC+2uumE3M
GmDnkFEeYMwx+usakBt2fFxz6bCPWwBRKj329uzd8ujYHdl4UISyji7iIHo21KMipVpUWe5kf0Om
Lr9apBil0V9IcXDEEZMfkVFRQEyEb4QopCrEPtqPRMsTIVKiOiHccXl7j4wJUQ3OmGMLszcsxSyN
mNbW9AJXPSLESyQutCxuRj+i9hrfU7yhBu4XHwUyZ9NA+kRXQm5HOeruCfjMjxeRBpFFu8RlA+kS
te65EQ8CDpb3vONGY6QgUeoo+YPj8YILo7tvM/uePs2kyWKf9+mOfogD6Fh5lzXyo5KN0IlFljy9
HIq/jZDJEUDPYxLOoZz1CNAUrYwtGTiMqGF+d4+Cg37L4CF6M6nwUGATeXcslCV6FcgYoCFijt5f
1SUxkPtR6hA6wT7cv9olQLVGbeJazzs6OtRVEmfYPCsdJK4qmPIzAz2Yy9CFUGX4IHoCYIkaQnse
AyqfOhuhqjKioNxp4/OtUwD9jZmES3ZEvtOhIpkrWF7QV2g7Z4FdJnO6l6a2S/1FsiLUT1JwoQeS
jJM58DJRUIhNITQV1Qe5HAUKlBYPe7mMI3I2gKxHGQ+ga0CVVNzKI6qYgHG7dLvGBybYPvlPDFrT
C6MzVNCsfrP7a1wY+VEjehbFtztshvHla0IwUTvWVo+gKPQTlOycEKoRisFtHL9w5CG8Hwmgx8SJ
YMSZ+xxNKI+BQfzBFnm9eNnI7E6/ehXrWE2iYECJx2ieo6UwdxILo0ebNIu/HR2TAjOYFydpoCLw
0pEpmujb/ttkdK63OdOscx7TIsJtO+8ZD8pLUIFizAdKNW7lZNFetB9GnVt3iL265LxwsGzUdmON
2rODKZNZXcjyQgf2HOxQ6dkDCdQnTBlqXqgQ8eK8hk1I6du8u3i/OgwyZZN3NUCDTzxGuYmT9e68
vF5YoNt8jHPuooCz6lbxqL4TSGqAu4xim+nVjEfIpTomyPvokjv3uQYjBXO1YfCIDDyE2Ocxa8GV
aQiyCvpLaIqE/pHZwXKggHk6ppnRXibbXogai7ll5zBPsnj57o/v7QlvQf/l94EHB6lmM6La2WLp
cXlC1Kw+ORObRuKhOmegduHWbAqaB4w9fYi1tQ5UpEFSF31xVs2QOQf/3zAmaTlBtwZNzy1eFgaA
x6aNvZ7ZJ0L9DZOlQTdpJmPxxLaIaos6HwcsdX3AJRDpA8761ENeUxYE+q/Yp/gLurOS+csa29ZB
bnETs5uGzOlG5WJwM9Zg9FQZ49p8vIDNybNi68BuVtaAm3hFDdV8BMBlWYCf2Yg3T3F7eEG+S2KO
pg6ACYvRZ04otdgk2pNn0NExFhBdPGd9YW4y+QTTAOAf8chjWlB0O6xC6rzhQDEvQ/lNBTan30nJ
MaL9PUeMOMwKREBojFiYeHzFZeSfYLSw2AwZ8rdA0m5jqLkZJIpqISYSC4oxAzA1bvugWRusiPSB
zMVf/mSoZbwWI17W7m/rWz/9BZ7vRizSg9hSYIM2wDp2F4Ohv8giD1awuKy7zWl+9nhzd4RvHwmj
weLVWHMP60HHpXL8zjz/k9BLR+wtCTbZLKCgujG9YJUCTXn2MGU0G96Zm+YMyRMTH2Ir5pGLobjS
rNY68eg4wv5yNvIazmQqSsHvzjuy7mQBqwDLcXtP8XQ6M43V8QjdO0DaaJgHTCseJ7fb6FnkeGOz
ruGw71t9mEtTux2yQxoYM4zczuxqfx6h1IwEV0YldmWc4U99sDAqZgRParzBQ0vfOBChurCbGtEo
hQj65UW8QS+vdEuOZvbOye0E/meOInOUUGKL7LFz6OGdQ5yqdLyclTKikfwwC+QMcWQUzRWjzJY1
3yYZxN+ZaLRzalfOszlJ7VjAbCnl5XGA507tv7qgfWW+U9Jbem3ncKokY4XsaVJy6dIIxcxsedyc
JxDizb/n6ROtSZVA0/jFFpJjemnzhNLSvyZJE1XuleL7FAXgZNTjfylL4TNdtD+Pd1aTbhNKbOkL
KVA+/ZWAfUV68nnMbB6Mb1Lk91l7zuUoJajQXUu/yZB0cCbUOuyy8vO0Lyz7bkoGBLlFytW4UmVo
ZMjaQwaV432nz7D2+PSgEvneNOSxqSuji+gkXgKbDpGLmUZ/LZMn/Otguef8fV6ozOVSeL6poNYB
bcFbS/YD4+/37wgjxQSQh5d5JH9jqoU/IJS6eDIas2OmyWfMMjS2ZDLwOZQuU8zHkVgqA+4SHqpP
E/rw1/ac3JUOlOkhiyIap30eQ8rLfTwGBOt8kLkmTyqzh0dBwi2ZYdgNmMg8iyWFyVXfW+Q/dt2/
mZvTdx1d7kppQkmP5pyUCoUsuHZVmvItg8bIURnpv/pw2jDvhNecaej1mXt9J/alB2G4IJiaryR5
sIHrfLuTN0Va+fJkfpQuE/rbGHlf5H5ea3ZQGF2oAT3R+84+OSXPzQQXIjCx7r2YJKzhrK6MJkk1
vByJyWUZbfKomCDZpud/FTL3XbENI03SK4+jzFyp+29G/L2d8rwyY/+el1mJNCjD13d6/Mhwyr7y
nYNjasMKyaUyVjuHd+L7JrBkyuOg1To80+PIeya1YNWCrl2mFQ43OkDGR2YVK8kT9ebqy6SUUeXw
r3Rh/5chYlPhAG8py9fO2sotjJP0iMxEab+QxmPg5yYpoMkkkr+veU5L/9abpiHFMfpwKTIGNAKS
HHnn0LhHjcF9TqkW3c1Dli4LE5NDuoH9AUe/LBMQw5Eo5E3HyRojAyb/I0nJizCWH1m+pOW5C6U6
jQMgxA9DJif+2igIEjldyThLCSXDIJODwSr1CusVB2hK7MeMk6yWf5/E2oXsRp/feGVk6ktPPo4y
nxOvyaZ4n4O58mR/8Uv2uocvP2kgJ+7z27ziEuCochBTWg+JvHaxKXuQhmFAw85Ga2FvAbD3midQ
iSFNpYHsZBsmL6VlkIvJOdKdYHZ7eW/uAnnsPPyrf6P8+xyPMmWUrKlyP6oPsB1fbrrPG+s0uNME
pieizRaBBcg3Usob0AoxLnrUccDDIv4xVTpYaXwMywKiulwsRolBB42Ms5qdjAmPtNQMGz9pgELz
8HPI8cgG8MQ0iNaEcM9+1nEvQ3X98DUTCCIlmnDxzl6wCPV/cdSqb7u5Z4a0dV5jWPSYAJ94hNJE
wBRrGe4F1GHMycCRobgjdR9oDBbVC+yA/0OVEYXFF4FwGVI8fp7Yb33jdJph4YFpI7CKAD9e88q4
h0hZPWVw24Nt/ZWVnRU9FVYFUFE4O47P14YHKva3kuj2oWIihLcQXu9c34W2EykiwC+PzIZIz+LD
fs692fHe8DDdy/tYhI/3rPfLFUyiI3y+YfPGA7IYsOE38RW2bDrwgpoYijwD5pCog/A27riveVsd
v+FuyGE1j8ZEmGWoni2bub5FMCgDav/su4T/YuvfY2OF705cOsKKxiJwZ3L297EveRX6jsylmjTp
l0kX2gYEc2A4KMZ0xIuIRUDnZ1JoQv+QmQgtCFR4VYz3HuqiuTAMQZgctH9pLc/6t+Dx1l03WW7x
otDE/CP7LiOFTIUnAaELpCCrPsIniPopBMkpYVP6rilcFjSS5kN6TTPYgOBGRzLEuzaHjKJxgT3B
4Ru4d9YclD2eXiQkgOtrbqdzE5ijoiFcUEK09DeumI9vc3r43TPRIxvphM/C7gTE520XIfXwgBAK
MV8RUcmXUzFBI1RBWo5iSmADa9onzN3PvtWYJjSuJtcUnOvih8MXQsQE7VH7I2Yf78t7MJnyhS4A
08+wFCH6CnmH4BF66zCI0Ch05h3mdzTMPSsSkhrxg/C10vDLEdaOBpxBv3QUgUOIsmgUVU3whsWI
qBeIF3TGgL+vvgihVK7AHrKvCFrHP4oJxEAqZZks9kQc3sjj0PSYBNxLDFgNekuMy1Ig7WT687bQ
MCqUMhsGCxBZO5gx2XkswTIgzG42Gi96ufAgo8NZzB/EV4rhA1OG80wZXjdpWkPC3doNaTIfTJqj
MTm7xvYrTLHBsSTf5twlqw7d+13vKtYjjRflySIT+/c54/E9rslcksXvwzStwth/ypuGpDenn9kv
ScICulLHZVphxS++K6Wwa5b2QaoDsX6e370PNzbWsogh/K2fwfY+l4pQJ9jbeJAqlNX1GRBkgw8O
j9mAhdyQVZh2NNYvj1rjIz2F9A+W3AaeTks/e1RMPkm5ci+733et1iQOpklxTZqzlUbLyo0VlgpZ
IGLeiPCSW+Sf+n0GdCBE76zgvd+U5lBRY83UfFJSwZ3EPJC4GjcgdzMj11LOg/KkLkDZfhxk+Gc/
363jsqH12hrncaiuo/l7/wk19MQ4gLBF+4mDZH+HS1ybJuHDBZ1vaKO+wepsKP7svep7O6/ckqDU
gO/9ZpIRzGpbn+HFwmNqvUeqnv00SGgiPj4QEA3zPe7YLVKl31evccNtmDopT1iiY7sgRnkSedEc
bze4rjmpJECTVcPY7lsYW01CUcwOvdsx12tinXABMj2GB7B6JCV5W5CTwlXEMkXy5owkKDFb7NtK
ABSaEOqTpQE7Ommaowmow+ndVqzM8GFTwF0fedoUIp9Ff5aE8pDw0RUGnPlk9snXcrrHNosYKWax
UdfogHPrg+u7mh0zQlZAkCIDST6y28u7AzLAyYEAAifEoDg0MVaNWuOLecPKSuVGoPAMlIFki72K
5CgE6zt2PkKNJ7G45L2u4T+d36y3qU4IHB3vbJJl48M2AdLpHcsnfYkJ0ehbh8cd3lEx307SkQU7
gk0ebMN+QhQPh7VhJpP75GapxuAMeu4zkYwpkYVLEFgdHfH4NTGiI9OIaEoGDJB5Ch49Chmi0zwR
cUTKixzNiyb4kM5Wz++QIkhoVYFy0Y99EnCYuQ5FDYPQIC3Jx6ydprmbRjZ5Ux11lrjV+uYqs/60
PzXUGWSiM3UmNJS1RZIT0q907Qe/HQ+yCKvj7KgfOhIizV25W7EMzA/j9rg3JiXxpJwU9nXUsApX
cS7ezV4lNqQfnH462G7ml3HpQXs8u00vs2j6nER6d/TAdUY+BmuZmL1R6nD/+DJuuw8gOFYXrsrS
g+7Su4xffuYRYec33XT+8j9B5i2FzPI6Tp2U7D2DetLCGq5DUuY23X3bhUvAv4yf89R7zJ9eK7z7
+4ZTuc95PD9vCvcGvH+d+FJi5abe3edbsI/nd/+McTjcETA7h4OUEzf/+xtc5rjKkuDm5+HNj473
IAlqwI1+EsTziLTHNx+itvXN56rnIAkiv79+2Vp/yLkUwiof39+NWh5eur8HKdwaEZFHP9qsHkqP
X/fPsFifg8Z2t1jFYUXUVhy6cSg/1bqxjUPsvCHpMX/xEf7GYVrom8+64KLe4r2+hqvegpw15iVs
ThtLEk8NWrM2n5SmdQk7ktF+4V/C9lSd/MBhjJMVovlpjoOOpNhnsoOQ2R00ojppWf4D0l1lshv1
FhGY6HoGu/JMneANdCBh6S78jzB5KJNqmjmdSWrQWzNl0lzATtOZ+NW0Myn8lte1T4JV5ocxJpMO
lvBxOQcZNtJwlz7527Z7ujr0mzb06nyE6ndEZoChCoS4eQT1xE/LE3wyLxv5cKBJ4HJ+DTmqGhjr
93JtxB38GvUcfBbn5aq+K9/l83WlGlzDa4eNdNWjKUKmK2c0zDjDeCW3ykmYh30uBfjB1VKGaqQj
rgt65LiBsNqIV+LhVI3OXDNOrTkpijikyVduIFQYpxTXakM5kAPQ0Ttz/wnOmUJBVWMkox2Crv5D
WMtfvPvUJMc1Q+78u0KulyL5KxhsS1oLBpH2yFVUI6DriNf63yUkS2fFkttvFhHBFt04kqK7eEbm
z1XK5RlPIisBt7IEYOcDrf0AsX5e8vA+Z45cN4bZObhZPRAkG1k4GkCxBZZN2QZsZ1QvjwGl8rfu
Bt/aGxrGdc9VZAErWIE94Ii0Jm4O5MN5KY2SppHKTJIN4WaXI1IYFxckFKIhTI6R/AgSW/5SEG2U
q+8QTEvVgmKgQvwnQBpuVrbqs4LubLmEggy4DVcAAL10Bf8zrGtzuIlI4z2SM+mKJexAlqOlFEe3
b5iJB7gEpRWCj4D+njpLLtbglGYDWN7ZmMjILaDxciSbW39DnTQthXKappHIKpfjeskxuYKQexki
+kA+S2PvFjDsv9v/vxjsdWP+V5wUeeF7SS1SlyDe/xXJTXJiZ9+X1LGUksjQYfU3dMWKAQKk/m0w
x8kmwu1yo5zdbRgt7v1XZH5oyAMInr4UzOfFlOqkhfgHqJQ2c3d2gN9dWiU3S6vyUUI7+e7DAAag
nnScQ27jAW9LOU/DwJBzvqBwKYGd4Ps/QXL87GxpLdvuBg+3HJBL5LBwjssn+hkUBx/gtqAMDm9J
LLYRQLoclQq4mxBI6dqDFI3XhzbJyb9ydvqOEZOy/o4Kd7lkJxOWb0H530/yqCD8+Su4flzhcvPZ
KCHR+2sdXbLCCS9XfE982ym1wIFOfcgLuLvr0YtPiYXneOcD+zdhCXdqJASpJqEHvw0Y7vxyBbYW
PnDaGTnS2ggudalSPkv5kVPzePVIUqufueLv57yV5sgVpE74FsYV3wZKSfJzNSMncuQeWN/BrjoA
AaSVdDn4IYlGoB5w13TGl8KdkYic1gEUi3klvxD9Uo6/7cfLy0Eg6kD8pbAbCd1u/N+CCp2QCj5B
snN2SGFJnrbIgYpSykNs4QxnESSolKZckeBoiklRV7qhdaBV1Mht0IZ8fzkLe9CU2ohZ/cZn3LZS
Ww1HvRQtLYyQuaibx77x+e9Rz9QIFT21ELTIddKBZwewAwz2XPL3Vz7JCAnd/dsicQz/tzjyOnHs
0Fq1aCyPKgflQvmVG1F9aMHL+ndUwhToM8nVKh/l8L/mcz/45+8BYg64JzJuWykFyZVYmiFxtUQ6
SNwEY2PcQA3jhpnUA76gRvO8fzUSMglh/LdKIBg8sQEWQool+R4oDA4R7iClEWkCqATkMRF+il4B
aiCjBklfbuMzKcNpIs25klNHAuo7BxAft1IugTQFrAa9Q1EU+DlFS8ClD1LQAnB4D4lhASwCDoTP
F82ETeUFP1duko+3qpwmOWn7rhRJJEVhf27jK+avrn15jlpdMnlA3ue3L051tgH0K9n4ppGpwo17
Vhsi8dqpU6t/tkmUTfxn/zaG169+jh7P0bXvlEQAfsbRy03VSe9m5T3rPoM4KKmdV2dcTLLCfNUO
gH81924vt4KWFOiAVfBIJngLQgWIHsTx+dGMR4p3LdjF/rXwzsQiKwNTOUDwSQBHydtJNuTugHQW
fIUlR9VMFUm4AR/WqFk7t5h0z8NbrudNnRBS7QX0Bm+zmzYBMw/VBmBUjAPWGWgT+cXBSDV1Ikce
2VAZv3oLhQHogGgVrDso1Jo0CCBQQH0Q4JPrwBFawE4awjvG8R0e3sKEtQxaEQJRbhTZIxB0QX7l
nHyLIO6+/4BlAJpowrlcDjuEH6Ugeoy4A/W1yYNy7x1GvKtJtPs5dQllaIGhiS1CVriS+M0klmvq
BjAG4uohumqjzgAX6oEpgJfCoL/eL1Mhq3kxzUs/PuswpV1VSwH7QIrYnVkuQCeANed5ANDjuU9b
eGUF1gHI4tmBlkAAGjwSwRWC1Qe/QMASwaQvknfohEzsxBYCZFfCJ67w4BKbejXTjsE/buk05Uaa
A/gD7AieQnyNgC0ATUwxlLW/wAkg/NQHTEWQGi/3pg6h2aJjwPeAvOkmw3TxIMajHIBJBk4DzRhQ
N8IAWPKIipI9I4HYKjqlbCua3g568KOV8+uvNjv72qwzgXNLIwj4J4ZCGNjppiDZhvpNJUk0Fukl
gXkC8CBHIIFOxE2B2kRkgyqOnJwA7hSr/xxUkMgAdgN4cR32OvoT4AsEZAvlZabXERLz6+cJYQfW
LZKTwlZDCA+xqDj+DmfVBgVXg3jvmldQoGC2MEh3hskPfJUJOONikGDl+AwjwjN+KlBrYHDBJm8+
xaCCwz4VUmYYlO+JuTtCrv25Go3m8HaVYwR5vzqDZzWiPtB4zWP8q27JWdOaFT+iCZAOztec97j8
gYvgwWri3cJ8fbG7XrLqz8nr47/HTSuDgb0y4C93+0P86oMOCszLrkPNKQIyCUhO35/Ew1CBPRMV
vzfr2BC8mDUaUmFXY3LRkdEMoi0b2ZC8abkZJqPCeeKqOY9wBo9yrIMNHbubIykNNKvQMdk5CZDH
zqwwlRm91lx8fhI4LOzG8rK/eh8Xwyx5JAYlMXqglYmfJ/DJg1eo6cGXkqgQtjHjiO8ZkJM9hRaR
+O14WGJOBftC58F4Wi/40PHhUCDjetD1QCUHml+DOa6G798PeXlg9SJQ3E9W8eRhSZZlqGYInqRx
wwzkijAMKMQgwE4BoufYTUhrM/gcFH/naf55Whzui5RUXCCMoVBkY0HmOXT8HNTpkoZC+pGDrlpV
pVHh9SZ0Fhn0KCnhN/dDG/MmrfSOYmodwOeUkOlLLYZcRq7XpRYQV9JvGRrk7C2SXQxq0vuQfRqc
MgnC4KgGYQqlIIAp4vwU5i6ZkWENH3TVAazFZXusdWEQ0xtkdmeNn9xWPYI8V6nFfzkGJbryEMFV
wA7Bgn9A23aySRdlPvrpHe6QitqfKama9Dvq+G1dbzNIC7c9ItOQmru0a9i4jAo4hk67sRqm3lsg
VxidBxHEPgDpYMWDBQW56NAb34/RUcOSD5IVkFlKXBt02NoShCYRtBfeE4j1VrVHCO0PmQVRDq+H
hpcs2advy/Oy7Tf9eNU9vhqDJi8FfQe0GbSurLOD2/ZDY67CmkeIEejTiyTgkbBciTnNAU6Dflnd
iRbl3U4Pdd9MyVwIyK015E1H75hjQ4Ja/MqOOIQyUbnaNyAhd9IkGBE2W2LZPxAWDy+E2H6ZUhUI
UlUIJYm+h5Np2DShCU33FRF3+7P/bg/OfvkbvzAKM2WGrzVBtJvbEsHb35nq7A6Q9+n1TGQjkLkb
1VeFsSqZxpfRl9ACtg6G5PbUAXJDYrhST8W0CtTf/k9z3ViW8+66tc8A3+AcJIqBCY/ejL903kLo
A1Y8VU6PbXbiY3LWP2xCsIMnQwWrIWB5we8MLsy3oIORATIn8qO0AWVs3kc+fYCp4pzkO/gGbOIB
TPUXAnLARsMxQ0J5rAGGOknspt7Wtd+Pm7gvt2++gzKsf0u0f8AlIdl7yOXXth+Yh1iirR0ZmT/D
eJYco83H/mCP6ZPCUfXzE/lFgue8cjk+JT1Cc8wCgn1ROXZmPVf1MhEmreaUYXzhM/Iwo9D5v+Vv
FERBbwpJ8E+2f3hiv7iGiRuz4ELcDZKlMqOL8R9J59msKLaF4V9ElYn0lZwUc/piqUdBDAQRxF8/
z+6p29Mzdfv0CbDDWu96Q0/kQjh8x7y0lNHSDVmK1QGJ52wMA0pziv2PhjjJ+DFkQ+zCtSeZHcZC
ZVB82Yhmj5V35jey4hgBoaZmb29VPphwvPXz74PdBVkD/PcoFc9WvfSWo00x17ZQfnHKgvur/2wV
RH7dLb+T1i9W0lL6y1a3xXfVc0kVXWoujMsZbwL4aRDl0++6WbMmWND+NwDzaaOPr23uZxhH06F7
WFAwmcS/n5LFYVIAeWVz0mYCCM9Ebs446uHsXpqv0azuTiHC5FtS6LMV/onZ5bN5XNixlWZrk/7u
vlHFAb+pJ8WV8ZKT7rvNb/Vav1mwE8LwmFpxhEz6Uyn8QjEQql2sWBDXrQ6TjxJ8Rn7Lplo9eUJE
oRFAohl9Ejv39SqpTSxnSANtPpbyJkMVK3UYycaHqxX+11ib6H4CjZg2EvNUSAYN/CNrcID6ZfVy
mB4k2NnPIkgzMgP4MPxl4fAZfejdiw8qvcXLrsa9sHBfrsDPl8osJzpoccCu+Hy/ppGwYzIOKyls
N80FO14OY1gt8OBQNzEbW/ewBFjeLWn6GuNDmSxupIsqHhMPF1J4cdTAMjW8z6ZUNEjvKe0W6C6B
VM6yy0Ao5N3ztr8XccrhQjcw2Z7Hen7fPmbV6h2qICm7DjPPDK9zW+cUV8xcg89sKzjcmhm2g0jP
Bf+ZcwWTSCd5ieN7OD3AvUNtwlM5dVxVaBo06iLh709omlESVMXiIyS13LGs+KU43XLgvCMoWq40
6xzWwLwyOu//r3EZhR1ylA2REL9VibsIFIUV+KmtoJ344xGw0Z9Iv+BRwePHIFbDhINGEIedRbvl
8JSOX4wkNsNxL84pRWAZuXc8NK3+BJ/zwVSfJ0E7VueSnYEyfZzen3KzR5R5uMTRTo9woxyL7KvR
rggLm0t0PZRsOSjmylbF5CeiZWGPEGhIvqzmvcUx81mWzmfxxfMtHFjSVbreuEPhKmti/bw5HDAE
EymAxP9NGtk62MWYtZVTvyoTtuuIk3zT22D+HfaWOTwrUMNolxkBBL2JHnyZDUJzFU6JnGrHd3SI
OUukzC9+phrULAwQQR26OSxixJx42/FOvvEd35vRFN2qcWwZJPOQwnfcuA92bfjcsSdRYeAtZZB4
MUIa8bLLuMb5krfFaw0akvQ2DxuPTPvbsaWhrPJ8KPFyR8YtmWAq/+7flgnIMoU79+S4NiVXVsV9
8/35yiIBjCSY3H3HGj4QQ/fJvNkmx2z8ZiiJGGINfW9+xvnFl9eUSAEbr74cTs8zzzebl42RcV8t
0Z/U89ccDbZ1i7tTdVFOg5Cb+bHngVbjAdZ82Pfy/Bo+q6/dnGL/jKkKHGStLs6sPG8czkfu5/SU
wsd4sGk3OaZPylwmNPSqhPeYU2GuD40BzgW4FCfel6jeMcbYLD+tF2FwCJegEDAZMgnVbgIeV/T2
f5iNQL/zshnHyGvfrDp6WaNwg11qqWTwOSoWys/VjQj0bM2oeYz9F7S9AuMuB9OXuDkdMBJrodAa
B/55EmokGaod1XZK83fqEzeCg5HA40jFCfL9ewW4RbQ4cGAR/5jwfBCF8X8L6CB1pi0Zhz6e+2Ak
ty8yE7NtzcEUsj5hxe2GY4S9iFFqb6r44GV8yPMC4Ajw9R7Dpka6D8Xj6+Pfchmt0Dk49Eo0TXlQ
SOancF6xdiznrUuCxr4G6SFH1m1X+inb0ilBmIVz6GdLEqVujNbnkCbSv8Yq7RfKHrRjcTPEOVNF
4MUKasBtHlD/Yb8P1gx8IZWlUNXhXi+huytQALH8h1N7g6f/VGj7bX5ngvuZtHORMac7sAomL+cz
fi2G8OAo1mBHCnfP0Q5MuMAAjPLNJGaMnG1akben6YYEJEHqCKZfb6cPS4+G4LfuoveSfXsjlDka
sTaD7MhF3dwDLbH5m6xGigse2MiOhm7mPaCYc9tn89Sr5/WkdLjw8Dh57/puOtHI+V6Kv9R3kQhJ
44NuKJ3DVz6cJwXG5cyT3fTttIcxLsry7I3fGt8V05B+YapjdsYTB4icKUKHHGnZw+5CtFI30Yw9
GSoysWo4NfmxIrIaXFwmn9hCYJ+CvOi7fiMEtj+LIf4NbKT+RSMOwbxvIYtwvGGPtdDC1h84MnM7
LQLfrVkVHQsBr390YDj8WqINJR7xOWbJWK0zDCiq+Abray+mtcO8coCCR3iHIpm/aJehR1Qm4Bgr
id9TxS0WyD9wB7MK/3MtoCH9/OcMxyv4LebQLeHPXH/QATg7DGl/X6p44Bu36a/jK3zOg8VzO5xl
k4zp1dAsxsyT0aDieT0u9tz5JdYxH2YjI1+kOpZIRaqFMnTKmYzHF98cJ+v4B3lT3T6P8tvGJTNt
jO6K3aNujJncQ3DBPoI3UZjymZ+Y/mUtbxMIFaiE0d0OjCHqTIzjO9FEafuEyTI0lT57NncZx+fX
jCTsdEoikJEsMcNZ9P6YcJ44CkdTEhAy1WAslfny0/1gVkj4Ohy087uyRg/ziSXQ2+ZH8/Jlc1Xi
ckmZSTqI2okEg4rwnWRekrGm+qobXXhaLsde8lfDOog4GnwuVxStYzIoKvPjP5eD7S9Iojr4iYMI
UHPooZZo7cqicZToTiFz4TLT7qpTJbsCUrgIu0TMSwaYZW1u+8O08pB7Ozz74yiqguHXLOHx4C0C
zxZkoXC+I9yq6VSdGsCCvB30Q5v2T4GoveK20jXuCO7ml00QXrno/AzqkM8LQ7KU4Wxv8nffDBly
QDeMeWnQrOrSC7n3OpqDHsPP55mUv/3nVJgFbWq7eVN60QTRAyrmkLQKFhi96o5KRPR/HB7YVQXy
YmiEb6/DI7BccA1SEfI/zcv/hmtq1GM1rtyVNLv55fYVVow0Jocpq8NF64LRPe0gi/jD7Ymke92f
kRQwf16Yf49pnMjobGE0BbCdzDyWc9afzvm/Kk8UmtP86Yuq7TRQ4XqhmDQ7lFx43qg4DuL24Tww
+TzlmwOrmfE8xfQfbS0m3wgy8eLG2o9SVKV3HXoNKRiodl8m9RGOiBWiOe6s3HqfKFU/OIZDKv33
Aw/mH+E76OjLBqu00hrg6MJOdEZjTA45T5ddUFigZpiVnXQ/P5G+8FLtpHQ/YP4hV748fZ4sCW8t
BBSFnW8q3AzBvnJHOniYMb9AghwLjlrUBXzq5ftJ+BmqYQ2w/4rFJ1lwYFkT2v0Z0t7w41XOa/vs
hKFr2RlyYvVjPXqoUVMLPKMQPZqpR/xgvTm4gGjs0QXDs1Khopnf3SwXlog7MIL+ogsyX5t1Vzya
Uc0Q65ONeSnEPGJL4VNM4v3Iu47hqDWkc+ebbMXzvS9o1ou94oFyTik4UrGvtLOyfRl0rZrQZaf7
ghHOghqLobtNWbikzbLvyx24bH7JmcsxIJ7pHH/PMT02TTSIWG/6c3HAeoR07DvskO/YCRGzbPzc
x5WBK3MH0GUMqemMSLnENUq69PwhIiBQEXAcpGNwCDrn2GcyDISmgY0y7FMxr1K2CD3p3znpH+Eb
2ePyFjX/N4EQiAqTXm9SLhOAOL8KFOr89pThaRvi8wh+ArDsjDyq9P6alvZwRtyZ/NFar8EpksKX
MBE/OAXeeatkAeIiRe0/TGb477jYf8c9AzqWUU+GrOh1b/ncHbYdtCZYTusG4xDjAzTZN16iank6
+qUZ32JKdEKMKWbZmh7eyM1ECxOSVGgSKLFEYbOQsTKn2KGGFNmdh1hclAaaT+1P+WMWSZPMWqcm
3rxX1SLbKheNTU33jwIUIeDlOQyfe2SU2vSBf0/U8wHMgpHz8HLqrijZvWX79pdPsQxZ6Ll5ffBY
eE5ATyO/21BWPVbyHwWS87JfmIrdloMzJ2u1zuYAez59uIHQdvoGmZ3mpz4HvHs/VnDrCIVCMHZK
gzK+b1/uAY4QcI0D9BII9t4UWorbmxxoyfDcIT90tE2mpejp/RlhE7P7RIfX07kqn8WbgAfHX3IZ
eH+AxcgJ9fD1BzeN4glO77Q04bN6RLbamtPMfkcCS/zErUPqxr7XxG+GPk8XLnSkbPuBPPvNYK4g
zJ0C2XzAbiiqmCMxJoGM6MKHREbkkU4LO2jk64idDLxHfXqnvg1mJCAh4pwvGOmbXBiPeetj4MKx
LFtPp5gNPDBbuAYjAMDEBFfRvNvNGjjJFH9YS5smexIiCt2hoGw2pSt7fUhM6GRsNNIKmDM37fQb
csXf99zh3PCHnT5h2C+uM2LLmPCQt7ZA5wm+Xi3AtLXjjSnO/KBa6HN6FG0IHXm+8DfRX62rJYIf
jxFOyTrjuDeW8Xuv4w22Z8UIqJo6k9Ye/5ldu9OguQ1cHKPxQcWLWttzGk7eXmItKF+dAn0HdjyX
6lRsur9B/Fg31+JIdh1HwXtg8SzKCMCE4L+WMgBHtIAbFSNgjBtwVoeASbYnFeofLQeed5XRS+na
Dfmqsn6uEGJuFr9+R4H13LGlIOkLLgOU2dSuMJ2/dpQSqTU4D4O3r5Yi7q752ekwkMis/QOWama9
t/lavT3dg2MWqsuPajS7v7DZJVeMYj2MPp08bmaSO9oq52oNVlddtfhrM7p1lBNRSNfRB4cdt2S7
UiJwMc3QuIuyXZ9gGpF6slAZ47JKudUh2VVPQ0s1Bq64XXCEw7YMVgB0SbTbXxuIrjM/fNIVsBCQ
xo2LL3f6ndvkZrPitByAWClzAia4goaM++IsyLGRAP4lwWcI3IZWhBOGq2SCF319VmOeFS9XeIPX
GMtV/scent8ADcHhQg4jlxD3gGa/N+gmaXvAnPAMmagReqwFrMYPfsu+5MlLAGDnEXReuSncGt8Z
ms8BeUSjiTI/TJ6xjtVEaf8B37qtl7LlHxPsksxiQ4dU2K1zHJoksVs34HMrDd7g2IXJxQU9p0WS
uB7uW9gAiwKPCi42fAZACXa6vem7nMg93Px5i8vXfBTdiSeC+X7sseuWtM6lNQI/QKifTvKoHyjn
N8nBi49HvBhKzZ0OxHYw5Tz6YPWdmwpTlZB2H7XO8Q6z1VpAzYprLqe9ZlKtFC4ZH2AcP7Mg2vhj
VpKQ6wPA6uM6YCKC2Z0N6HdYUNmzLiXNBGnzcyebYXQMtlXH/W8wIuADUfs/mEWeNnTfJCnhW7a7
EsjeBd+YC9S47QiHw9iD+5hfX8LpBL51W1A9qnhEwE4bxMKz706qIfCOkZ1qxjhMYzszu34D6vL3
VhVIthKzG94ICol9iIeuasKCwJRwASPkpFil1TvrEKmgjwHhEELvHybS8rvrT4e7xKnMZtYueTPc
3pyI1zc3OlJa77Zg5nBbjE4qBR7zxX8H0iHsvE8o+9+phD2JMCW5Ocrmu88XXPdef/y4PFb3eBBy
Dba+DeQGJXyRA+cLEhwQIfdfGWuUBDLoNW9PFAaYWKSLfpjPlAtTVniKcKDkWXNlmzdrYNOhzaux
DytwcxPG7lzg3APji1NYcSp4XKvMCVn0TFm4hSl9OB0CeVtFP4s3bADK08WjKiS9lRTHI3IEaqLr
53pfK/abjVSvDpvkzE2yokoE2fusiWguOPrwO8P4O2PEKUbuuhh7wDtr8ZJ8jvMVfCculDyB/42P
JSc2r2VD4Ooc5gZTVPigYG0tjJzbuJt+OTyV49DyY2I0abqhXYIgQF2xhbTj5omZPWaCpM2yVFtj
px8pS5yhMDIUV0ZMm/awkUeTDUX01ZeVI1vNhmtItb+zHlfjHBoSfE5haUlYFNc5U3fVK3YvC9N6
NVBPeoiGUmGgPhHyJvXUUulfmCLjczdaoQHGgy/OGXSnRs09wZibgXxKEc83G++HjjDkps0KEAh5
0Oh0BM5D8SNDU0ofMwwh6TEzwIEmLnZPOKTGa12vUenCilveYS07A4dENlcpA1qK378BkAQwLS8/
YWJldukM7Z+NiQapsyBijNRgkMDHYtCxHTnfxmK7hsREOrmTBm3jMC8yACXjmp7pb2hjNGtrqOWZ
xERFx14SjiA6bJPXov03m9UwtmCZcB2DjizhGI3dgTHgZ/0aJZ42d7NQTEZ9bR8U3tZAsrgkDpC7
oXrB1dOM14N8B5vJUkJzLjNvF/MRyJ8IT6PGfkZgfH9DhJhmQlQtjks7eh0YpZeHhu7XqsYk2XCg
G+WJoyi9vFZBI1BEcRA1jqiS6eIrum2bCRfTMbCw3/8dVSjRHvpPZ7gaeL2e4WVBFdD+mTeH+pny
akCpiy3ETN69zHoG4ktXlu4Z4YB8A8JvaGeo5d2BQ/cqcGZ4pe9l3x5w6oGX8yz11mgu3c0RUBju
9YbmKKGAEomKY4QFoGjuMOfZHHbwNYayS8/eu0MNSWFp4U+nZW4TEloHTkfner+w8rLFuT5BnSK6
sNTsHxNMSps7ToPW8yLPX+FAjFVotJnI1UhOxKGlbMEZDrilbEFghvTCQA8lZh4i8XfMGG7o4eWA
l+pKm6axygbkeuUtaxxrUJfgG1MHcgESWnOLksp7EpRJDa8bF/wmPEoZyKuDoTlkqEwIxpG5Unbs
jWxuGaDY28+pJr2o9Kv11w50S6VaxYLBzoLWU30e4rW2sI7y2tPBHky4KvlbVmL15gqH22tMyxa+
UIxBwJ7pIWJLrH6YuMITMHKvNyeN1OJYem5AM1Hi9hzN5G0Cc6UGNwO45Se8jiJkuDgk46xw4pZ6
uRWRWzzaifB9Yj53mKg7/jVSjWHLe3/Z9YzCkOqAKRuM5qCapTKqXhIjzc9CulvJtt7T6FPw03F8
4n+dfs/ymPURisgMuRi3G3pDhnO48fs06mRiEWRVkWu/zC5pUO1BYP9luqeBvJP93x9NMkdZnO3F
3yDIYMMdRzvCTalGMwyMsOw9RHVY4NMyyQl4EvzGwuuw+cEcaNI5PXx4wVMv5x1nUsa1B/rWWn1z
wDz+F+imOqfUrkpwEehD/jlbwGA0+gFqduf21/nAwUG3GJqTCKszlAeKi3/pQsYUCtLFj8olIXeO
Ea6uMybo+YcltkRcC4K51ni9HVVVF7Ow7ojlnceR6pYPThzUX5XfHIfX0n/MEShB1Lfqnv/Lwwds
bM0hb2EmTQ/zT9hy29NKFeyKU8t5jKfMmSlcY7B8JqrLOHJZGQw4GFxKiRkMzd9VLJEy1JeJdedg
Y1tRwZYOMb12FfyOt7+PBQtZ0PIPsQpcb1S4EUD+hLtwMGT8vWbahpOAzV2tBoDe0ZxqvqOmukin
w1rYXCHJSrCntEmwQ5f+T5I0cmunN+nHr6jvyBGHfT4HfAXQI5Gcnufnv+HIwKBAv4uW6T1Bhkb4
AH3GPEUDM1gr6yd8MTZsPsbMOOJuaU4QW1yiYZbyupgURyR29jl1mGi+/dJpXNnkyBs4YGf0jACM
TzceBGiDcUBLl4eZvAUNHhyfmFmrm9w8M81p1l8T2iYkswX7urgvvyEpBcle9KCMXS6CtreAyGnu
FEdxZDqEPhkajHQ3uAbC1mAEfGbfWO+Y2aj7u6oHGxnAonVYwtQS05Uk8ElqslqyHwaoM4q7u4cN
mqlEEH2G+CxIHn6RE7oeHkfifdZ4eGAsfKAL5P0Gv3NNsBp9EGuztYR2VexpBfKNmX3DBAUQ/V15
PMyIvULLgRBPQWspPuLnvzDGwZ4Edoq6+NijAG9R/NWS4ysqj0X0Pdfn8jpcMM9Yo8hCx4OK8eZt
MSsgDXNwvHvYlHlNn6fRN6LpRS/sAYQKBBI/Sj42f2amMafo+3Ii1wtGbgtZHsb5VDf7rjqGgw04
ssDFB6KSUFWMX2EHdaGjc8QPdFWffl7N03WQqU4/T9rPm6n4iTixy7F+4tqGyilsFXg5pYk99rLd
HYZwFng12l8NCb2yVeGj2hmc1eDXtynXiAWUs5JnNhQhdLRbmjGIWm5mrPj0PiCE6EzskVeZR5yo
Ma8eM7VwQepCeAEnY9eLUuYnfu9cQ/0B541pq3pbyFIWlKwGga/ipkzTyYG+lmv6S0TI8TMgMVGo
XpBm3eeKWzn46rV2iIyPZAKzsoZT4iNNDBbNkvCMboIZR9wGf6DzLqFTzvNI2ki5xsU2ahoMjMlB
2JNtbkjGHLon3hTY7UC775jG5cAAXzNjj7PX3b6FILDC8utOdoIi1Ok0qpKhWzfnhrHf236vtdlj
vBgiDojwdPWfPu4sBhizjbKQ6g5/CExg6O4QtVHQYXR1+5cHmsuWjt3s6SBb2HoIrx7KVU8POetg
ccYMaeqBna90ZKlhd8HcKbHP72iKPS0YcG5iiEVLjhOUYgqgUV4ka2pgIKLMnoF2LhOvO+ofVNx3
Lyd+h4SAiHaOhDrj8ox0Otpy+kO4aNbjCiQV2p/oynsOd2y5Lbd3Bk2f8W2vT56NXYe/E29uxtR2
tID0xawWBj37jMnVP+WAmJgBkie8BZf+jXeuG1Qeducw4KPPN+CmdFvGLsApW6+0+uAqKCRsafKI
Yfz/qRMl0sXp9nSxnH6OYUrHnAnvcesOKedlwsvW/PERX4qjyE+Rz3Ks7HEZqeybiJUm95SemgM6
ZSggYN0naSTLA6p178FyGlpfHwk7ljDkziXw4TWrtx79cwfJBKNLWM7w8MUljucNlhoI5c816ETP
e+nM6ecpc0B+DSx122JH8kbs4CHWVFCj8eHIkxEmL3uoBBHM4ZkRcS5CbMRvg6Xz9cmnYEDNDIZX
/1rwZzfozxKEu68ZiJhd2D4Rje8wWLTBjaTslAnwe4HoNIBNQr3EZIKH+aYmZgzaJ3LBekS5TZAg
rVZzLKOXZu60GDcXAN8YpthRwIj0yfJ1YPUvEudbiMOMyYO1Og8kfAGN1KWneUaIcBqrPxvF36Dn
d7uer+5RgFqvxX3GuaxNCeIw0jmzMCbKQuZhskMYNwG6oaCSbV5s6fOl4Nbx9tuPKY/7xgm/iwaA
TWjhmxjubDlWMd8/CMvAJwka2BhMqgik3BvSkDija+1n5wddDwZ4cRNQU8e3qRq0Dj5/KRNnNCa7
78b5LSRn1h1VNizjxexPCd5IIv3BfjCD8SZFzIM//4riF+sgjUZ4j4jkeGkDdReDnSTEjuFrcvt8
efIy2YuGerrvzwdeQs+/jeGWI8fMRibGAOQTIk/2qh33GLpTid+hMeHg/LaqKWNOBY1ngU0c+Jg5
B+dg6Ah0aU1BqhvRKIL7vWzKhVH0A1zmgGQ33wMWhGJioA/Nypmy/MWEnuuTcYAY7qZxHcJw3Rxi
iXgqZLHLZMnU8QyYRA0r4SYMBs2CoKjCcX9Obwo89o+Z8ZmCjmHg6O5HQQ/fANIzaL6OrX2bvHzu
NSeN3uBYutcnIpbYgHHJmI1KQHNHlZHRDQHgE1vfXfVYNMjm9m33zJjuUyhuiXC3YLjabZDbWyL2
MPIazfu+GuH8ZL18KX6iavz6vbHIWXF/rE4cS+0kppZ9XBQGyNNbDE9nduN4vjEmmt5O7MqSEUUv
IOLi/Nr25sweRvMnJSr1i0WY3QQBMoc+4cCIuu0W3wJFeLlzGiHlBSfk21F9yuIPm57Jg4aQU3So
Bzdd3o8PnEKg8XQGA0neVEtoq5dOeamjNUtvRv6C8aGgJsRecrLoQ3n4tOt/QU8kUeXXisENgU8k
Ul0ZDiyea1KtddxZ8ZHBSzPE8CEaQU4OuEKEi8T377MvnE4seA6HGlwDXsc7eGpAgtb3rK0amJ9D
OyfXDv4E0lfFxX+V+TnGtyTbdWCAH83sfn7ZEXBlDlCR4UYf9+M0YnpTcNEsv85hNty+QVwa7hRu
PHnbC/LrDS99vss1aB5WROvbusLIIF1yVO1YodmOQgfauyOh6rUkC9aLDZG1N1NjDItNYtnQ0IA0
cfZUdPyWgm5WNpTKGZ6JyiQ1qw9OITtaHycDOyfsBCUVVcuLSQ6VXU0vy7CB++cGa4LUUvN5leBf
+931A65K5hWuVoyUvFGAFwHojHcQ1FzueALmPcXuL7g0MSVEv4KS4m6z1pQM1Rn0kwUqzyNLm94c
2E1QdxipZPMGqA1QqBW8oWdUvuLmOjoPWMbZ6ZlmxpzP1PdSkSaVX76IliBr89MSHjWwfyfGPHIR
0KvqkwFDyqk6L/sOKZp5ZtFCtFiEprzyYvykfXgauKxZPSv5+6e+BJRwB/GOaHZ0xdv7sZxA+4q/
hz/4krTKOdBXvbph51/a9PzBl6J5yB4dnJOp5H5dxqujjQA99r2wdgeCDQhTpj24fRzdGE98XDl6
I5rR0OIOmag9FOcxiQBoVrJ3n31DbZeMoWgPBL3AHexSJo5T6fibvSuvH/ywdRPMQmigecz4jObp
CLMJpjTvLhqu3jH0nEazYYQ9ZllAgTaR1+9pSeFLurg3ao36VP/Lsy68g6PPSTWlHaOBkid10KCf
fae2HqThAUMw8mH4gX2Jmf/DuOBpiXc+W7K/gU+gT14n9IhLxmzqCjlk1J7T621M2SKit/KZHKbb
J45PrZ3576CKCppvzBtAkTaEbLUXLPsw5D1mfwM7EQEd1QIM7RveV1BsU7pdF90cr8y6R+pKW6T0
I1iiBrxeHz7YhxeJoBEkVNq3FsR2q4MN0YdBR9UZMCSkKX150liMA4uNXpn1hgEODAfCoq8lHnL0
iOoEjRfgVKiBiXgXHyIu5uNNgAzMpX7fjtwbsYZ4Toyuwy075bFkS0HNGvf9zIVGxeKhAJk9Kfge
0UD0Hpyp48P40yHGEACz9Q4688SPQx1iletsSZQYDjM/zsBkk6z7FDOdq0zgYAPe60sZDiZhQixV
zjlQLw3a58ADYrcZ3HazNGJGwciMHOonfsNyLDjwGq5EeLMsG41OVqQ26tu34G+QYEcEARO0jzlw
K6uj66s4hEidNiF9Wzqm0Q/ABUG0zKjwprPMlPsinC85llxCoktsbVJhXeA0RClMBxn/4BaL3jBE
7qPWWGWQoupSjD5052DJSFORtS+a0n4skPfwb23g9GG6zXBIFeai0gZfzqce/owNoUO6Wc1/Nsq9
2+y1eO+xLh0/g7p1PnvEIAPz7yCQkJy7YZkzRwjBaIKMwbR5WEwgxK+/1gc3E7xGdSRWB4TlPRym
GRWzkMv/M2tsGdPPS7NhcpY5ChHdpz7EqtQDzbrvsS/+Io71C2+0uPnakm2wUlhFktvDCdAEn/El
6xUAwjEkpFyVSVyHLx8QrfJdYP5gyOGrCpKKbyHbdmOyRsjF4MdIt82iwbo6i3lsz1l6plDvIzDe
icXS0Yn96wOpK5BAYW2ThKpXzrqJBE9ygsWTUQv/dkzzwK1b9+vLGzhbotowhmcqlAR/kJ8pnWXn
Y1db/oFjTHdGhYjlAm4qf8X0TqoOYDHVZgO/eIYVN5cHFib037C5cNvVT7ievv54eqxrgrWgfr1h
C7rkQ6sVydxTSHURX6u3HuKleRRcsw/VN1cLlUPxp2/VLfXjnAgyB6zcK5YNJMq3fYeg+XGbQZRW
FnersnpzDdkklQav4GWGeA5NO/t+fK7b6yMS2ydbQSjxlBVXAkjV9x9DIeew2d5PBKvh1q07txnv
CBtsCtJGGVe6Q1eknnowphkprJhDJhdCne0kornAtTpZAvisR2e6FvBRaQf7f8y/HnY9T3s0Opuq
cJ8KjJwEfs9r/cQFU7QqrSPNDufXkVkvFIPJkAuxHL8/dDP8IViHjwE2nHBG0rphHwx4qyiJZtNS
c3EcKFqLLy7tb5rPMGABSsde96rY/dpw2/odtp7Ch3oU8ylG5/sS1vOIkFPC+XAaxSeRNCRDqc0v
FcAi47FF6kxa9fdKu8s92ZJ7zuDBGKT3dIc6liKEXliiiTT2OROPEd4p1sNPKPYokMBYOuuWY7pt
owQqP156kueptc9wThmirwlaG4c9FLXyHEXOHHScdokzfFkCnDHfO9iC+/yXrKXwnltIXPKb3yHu
YbDEFUtl8wopTFLYhNnmVkc8bvPByChj4p4wqfVxNmRMEUrzZKUtu93jpDF6TyfPqCKz3nj1+AZV
5PUdE0oKhhTutVBiIFeS6PEhXtdWXZMuBewFu2KWWv7yYbWuGhKgePckI+fioNyjoffqK8NxeprB
pgp6y/cC3hkMOxjQnAvq9Le7oyIhc4xB/VYqrbIyuOQr520LnKq9cF6xP+7szvEItOTGhJDug2sW
1RM3CphKsv9ccjblj+uKpoeTMMTJUzqhCWsRrxS8FoP7Spn2dsjtp+oSqYzuw+4Gq0/iBBcJIHlJ
sztyhSkOgH2TWLNhV0dlyCCNNqbPLBqnHbIFOBs+dzff9y6Ibv5vY3xIS1JjS4TKn7DbLsYydS8F
tGw+T+8AoCnoePhYlTP1YDPCS8MQJuHwwOGBmT8eOzARBbXzznB9ix8rONexXFPkBer5tfwOjPzI
xdDf9s/5+uDewm+U/qnnXmcqqZkfc8YglPq0Bqya6mE2LGDGhMTF4+rCuFXoOECP0eiJbOmUSVjt
om06zDA/uertgo8f7ZGsEazJeuJahcOAucv24L0dHRgrh6umUQNg5zcZgJjhx/VHWZkH/Q2d1QPN
OioiotvE/OyOpRr2LuPa+cXgcYOK6Byya+Hi7oHVZp9rj3gLuINkEWjm6Hqb3yaiCZH8CmUDVTvn
xpzfUiQXzgu1UTFOyfAew4gzS18QDQLZfMd3R5LgvKEd4nEDc99jGC2z/hhXD8yGl7LwaYhKMU6S
ABQtcDyFuLkztbPT+T/7tnz6zE7Mgu941VsqT/OLYuIwof6K6VBjBX5KLwDK4cEUZon/+wTkPw8R
ZRWtURZm2zP7pI2N3D6s9z5djS9xdOB4fxcB9l+osUiMrrQYxTB60HqjRcArB6uJ+L7ubwdXfct9
MCPAE8koMYdRHd2PEn40KY5C/0yisEfT1FAHFoRFCTcExRFaP1Oj+gai6onQKUJI3bcOzDWgfTuT
cEkzy1X3R4mtHCnkR+saJEYIWxzhoqu/kKkeTsgiAEWyXYdDBW0Rfj+sPrKSvpxFuOFyccHq04Rh
agX8dav3wpp9hg6cYkdg9SF4I4gSRH/mipS76viHjrG13owX4GL57TQZj17mwfkArhGtZGNLYyau
PC48DXL2hIQydlM9oOGpohPrfHVfxQ2WyK9FtxqsGLVSHHAzNxRSdroYnu7cqoT1XPgmYmoUFOYg
AwxW+4CgzOSYpJH0QdXJ8XAf40NPygVb/8dsBYXZaei2jhLhwzHph2S1EQBOQYOCtILl2BqPvghr
k0GOIQCRF8s0k6EtC5Ey/k8M7OGOkh7xEBqHmokAfILXkRn+lwZPMUZDJLQAn1YKFww0B6j+OhzD
wU0ZlrOz2cu0khPkX6lJT8R1gryhuXJb1chq1Em2vi0PWz7sxuXWwQg+D689iBqThKEK01u+Swy6
6HFpr2mfU5Plz5eCgCMHoAkJPImU7ppxPZNYoKzarqH+QyWF8PC0NJrzv6/brPKYffUdfzhvO3cU
Du0sbNyMe17/E7yAh5D03Zwv0IibT2VhRMM42ePU5Dqx0F5IvFyK5IHF52WYkuz0az0fOTnWtKQB
rUv4DNcygiwU0oAuKwj9qJSsAUQbnhY2OLfph44JmSkjNpo4zFZdGFrX2r4xBcZu2G5FwAOcvrTv
ysyEZ4nukthrZecfMWAWVYsP7ZiVBgi06Hh4cCjW+FMl+IMB9X2u+qKw6tb4TnOu5MLsuLNwl0oA
l9f58U5hLIpqXMekmBYX0uAyX7/pfNcieZtGfItTG/BLj5Nx+hXjFuH6KAgGOm9yh0U6Bv0sJwrH
9+TpiSJ6zOFHVVlnSJRcFiqLpuIwWeDdDFGSqyizztR8Ls/9t1JKe3Ci8ahWGN6tmTLlU863/O8T
veid7W/ml6LA+E2I/OTEGn4cGiF44x+YPFTDYxnPctwiaLMSe/r0GbZTkCCF3+r79EjSnT8aUG6a
7EKcf8ibgU3RX1Lg1EHE4PVVOXfJISRw+gjhevMivv+RdGZLiiJRGH4iIkBlu2UVERF3vTHcFUFZ
VMSn7y+rYyp6empqUUgyz/nPv9i1o3Sj5uLwjSU1zao+pK31TSDxIj+G2vBBVtWFJvFN7qotj6HP
MV2H8wivOmpXMlrh64glTqmlJ/b2djSujFCAEYw8NNobaYnMVFzJyWxpeIGIrK6veGTMleCbEsxA
mZkGfDGRTo7cb2ib4N76HIz3UblQwCd0sjkJ3+TB6Z6fWFydoJUFeoit+fo9KgcAGbj2E+Ejb0oX
2J6+VSRuoh7GtwtKCM6RW9XTYaPi+wm2hH+x4mC/uK5dxqMTBNUYmuJ/JoR9wurb9Mo/N5TXoZfI
/nZz2d0XYFFXqG47HETZH1ccrCugt+38GfaYpzvUdb/Vo3L4nODeXofVge+idZtXqwyRJxoyDNV4
IebfbAQmJeoFdjrdaamnceLT6bSiBnE/fSGM2EJcFg7mBpXo1QE5ojnZkLpIo/qmWYEoufxNv7Gx
If0S4G6cLummeZhOalgwRPziSpwOv4pDIwi8xO8GV6NQ35fuM0T4VY95BaeC/vwkTX/DhnPuuZcH
PbzG3pEos9T4wcj+kvAM4O4oHaTVd9bCzGDDREJPucP0Dy5ql992jxgdd2ZUu1MzggnQOO2hHcMq
ETYYhJ0ywaLYZV+m0i9kC1gBT5PMUcM3myo7LdgMuP9IWGOC0XEn+b5X+N1jt+U/Qxbq9Hn+DTFi
8DAoxLpvy1D6u4fyAbb5wvjwKmyOXIo8H6qQ32AT15ClhOzceQyf+GMI5wxiWrnlQkzOww24LHNf
sxX3lLUyxT1ndPUYaE4fYxHU9AxTsG9h+nuZCCbqNdgoGHNAwOt3xga0wOecbzpxOLmpbzpNH9Zd
HcrQomfN/L4RviYYu7GWtYS1B3reDekimZMEGUFOWWQSev9j/eF70PNDEe2kToWHJlna/O582UUy
8UZuQ5R6/PFM0FBmPn+mIxRVeM71pgoEvcZ54yd0Twh2jLXF9ox0Z3dZlGF3fI3q8NknlW56jws/
m+sIhgFsYdca/m+VjdkQ6ECCbZQNf17br6Lr4OY14BOlS/XOn2X/vbx4UgDZgPZZj2OgHtqhMnkn
whBw6zzdNMrI56B1A1DGQw7Sf+rooFKkvtaYTNgXTuLUfalCWM5HDpDMRiOawb4JdIrl5vl1MIeM
e1IwnzNANvsxm2sxvOFSjkTE6FP0AGeLqoCzjv5uxAocyLibF+NsfaH04e6NCsafWT7sYLjFQy7y
3h2J7hI5F4GuvDAFcpDLX1rYrogkSAfurAs049qwM2tjxD5ZCFYGNq9Cjv2COTznt7m2NohKpVz7
cQ7wQ0IqIFmItJAjBfxaPIdn7YbHY1DEF0aXwN4hzb/1GYuVjFoag1I6jZsYOlI5tRuqDBg/HMrr
qzjA4kv4oMN/so45gGWrxt5pz6ONUUjnBA6P3MawKlQkm3toAEiAOUMr0Ww6FyoVTpnrireKDIV5
g4YsryP+D+4imupkBgME2WUuTF7pQ7DAeA0cU/Bw5Pn965rPfkqBc5I5lC72W7Nhb7xVIUZSFaoR
mwAgOARXDLToCAtXQzPh56ctZhG13SMqS2IxkLbDXUdqBkuy9X8T6ETtl+eIngsu7Ht43dTxJ7zD
UwEBAOmBxADDhX6B3zmH0D9hQoiJVzPWN9L8sRRBSeCFSDPQ4lMSakM0PntmTTSS/BCtIRlK/CSG
DJJFvUglyderow5mhEJzusfk64cvB/RO8irpsKCNNBa/4zagSXywmQNKrrkZnJZJfeLSMmvPHGlJ
nU2lp+BWw3Bbs1PDMpgKU9NO+F3824B+ANOXBdzTht/28MsLv6IqunkmapKbh+LvS4udOszef2DW
XEyIixuKW6ZTEkuYul2w6+BiUJumppc+g24vqDteS94p1bNYrhbEAfKhCDXVPi7XHbEVJzzbJh0O
ohMIbyiA+Qs/DNJ3I4KeeJVvoEQ2HYbOkAYMHEPF/trtXyJsDtL9lQdG9poxYQiMDZdSfNnR9TFs
J9P6te+RLo4GjMFk0qwei+0BRu+mA2UeIj9y+g0ahGYJnAnZa/hc9BLEL1zLpTlDlvA3lKSEA91M
vnMIgQomfAQPuVqoLZ/TPN6GGMX49VThemb9++y54iV8Oy6hSpzSBeNIljW48x9OLS4zg0XdKpa9
dUoLzYCTd4ikkkP8ACwDeddkG6esftuvn52a9nt4x+H5QHlUnPWk6QiVxQe5ftgLEVOlmD/KS1j5
edxdUFvX6zQF6MmPv3kx55GmoNX2VNV6wtvnB+nE2s6hx/KhkYL1pYK3JcayJ2PElgatsOb5UR36
Soo16NxMDBpRYPN02ELzQDYXlzGzQcRVhIJn9G5UolSNvxX/lsLe5Be9x8VASF4fp2KeboyJvH9t
wPVvXBamd1SOY3VDf5DRg9FEnDuSd4fRBKQlKMjSmDkYw5r+Nuyun0sYaUpwVZyKiJeQmTy7MuwZ
jvLzlRMHNTesRi7J09quKAi5SAwfaRD4QEbwbUVB/TjTPdBJPI/m6XL4AlXerXqcj1tookxHJ4xs
ShJUkBpD302uo1ckjbupC8y3RahrMxFU1lwbbfmO3zN0z2OFGed1j5xwhIkNQ0lqfuNhgx6N2cE6
cEL3IAeD7ECk4qQb4mcRbNe//SXBkgfwEk0I+Sm/vzweetkCIHCLzVpn1pmWBzl+7OnV2QeAg3la
oE1geEVPJ+LB6hOrnkr8sW6woVgAoIoDY5COaWXNA6zX6xFPZkBVeUFECseIAqoCJLvDbbu3o3XG
hclclqdyXoUawHEz1madY7ZXdOu11EcyZOxq9AzUMyxheUUv96IZADqtGJLIsTFssFHByqj/GBtn
YBsxQATZnXBGIHfkjMPkmWVB887ZxjAN5SMe5pii02UCkDB+652002NNywLIDwcGPIJTjHgwXFG7
SvLiKVvo8za+7lROwQU1PsZVIxomadPy1Qc1keHp0TopGAyIC465In24QtDxerI9dtaYmmioxcJX
Myx6XjcjItqhKb9XDq3Bh+4HwAws4/A6I9vNsI4GXh4qQh3bI3MHYIyh/EIFol1xH87Vn1EG0CrN
hL7pbt4Hc1czhUXqBCqvDA2OeNr0/XPeU+nt/zS0WyFUxvgZtZwg+qGzNTjhZlzI7a2Iu09X2j9o
1O9RBXv0zDvUYrppdi8OBkgZuyf7PU4xm/JQsYJXTwZeOcxe5ud0JJDquyPOFvzgpmIz/QoxFHuJ
JHbv20mWrIo7WWEmyqXMX8vH5nb4ot0e1kXAY53ikJdIgEpM7jedfTEH97ms6hkstBTix+p1Snnk
WXlQ+7hF+3L55YA53va/MfPvG+MAPIR04Eo2axufDjivtSiINORT1uNid/Ya40WZJ85cQg7KCPdC
oXYTgcvMy8SpTc6YxxmBJd0F/aJDQV3yl8GHZtwYXGnPw9+kM32uLsIj5rXQufQz81yMXjvOxYjH
QFvzWHDipn+qOfAJYHbQSPzwePB3ImST0Nee0IfDi/swmgBex9+Z6He0k8S/IC5CqAfyx64AKsT/
JaNdPBwgptjkgz9K2M6wn4BQZBsSaDqajNcB/EQO5bmW9iG9NoYn3b2WJIiiz7U27RxmKuN0NFyc
pRDgF4qrL6q7U/cCtBWdwv9q/foWZD2CkiNNJ+3Ze3CCUnaCa6ZjeNsGp/jX+pDwV/QvRM7BP+E5
Q0UJiUBn2mtX2DqRWAnkJZysUPWSe2wkWx8OD5CV2A1oXUHlYeGWoTEHYwf/7OHb1oqO6gvKg6ZF
6Kbp7L+kGfAWq9egxzC+Fa5NH9XOyGdE/YtsVIzFwcWRmFTgpkxMWszMLOA96WNnqw6DfHlXpjaC
HcFdoeRZC4EgmUdP4cikpm4DC+/pCPItpX8GFZ8qzaKfyxH+4YCKBcvbZopf5k7Dn89QXHhmACRX
cpOgzf7sGs8GEvTetvjggTXsFz4vmqC0sGcQNsHdwjUeJMHbRow1b0J5/ePj0D1wy6mrwTt+sTxK
OSoPvH1wjAlahmusTqi9OmM2kAfP7a3fLlCNMdczaNQ8OXomzUQVroJ4Isy/S4ymT9WYPU3q30e/
gGCjU7ouqXZtle9Wwjq5J+8FeTeEtzaYecgkH5IYJwwHckKQBc3Pl0jcUFfmqlywK7bn9FhP0rXp
EfSw5i7Ah/h0z2oRN/MbFTJvk5XMdWCSxp9spagJEhBVdfpCHt6ccwGA0xrU5NKJsYJJo0I53Zxq
xu+fgEqcI4GWfksiAhFw8GOlEXtvN/RIPpx0eSdPS4HWsfse6P3NlTL8C0LiKGe+Z7QcI1+6/jWB
WtX0PTd21ZrwwuuBAeia4r6eEAl4UxFuCShIZIpRVkLlZIoelgmiNEX8r84CpJ4f1y7Y6TG7u3c9
BnY6aj2+mh32CV1VwItFx4WISxUHNRowsz69DOIiGTCFVM4kXlIyYtpGDwDKCSGP1nGn0dbQV+Jv
XQu/W9p/uLKrN2FcyARZ9MRBgVk2eKHyEy3KdtFqcGAeOxgZwo/v0ii1cPYtcXLgEjfneDSZ9/Pe
fp5Jo7FBZoS+aSxvtHl3yoygt/muQEEg0PAgtRMDay7xTBpQizHZ2twmjH5faArhccvMDhilIbc8
bkUTgvTFxZ7uA4+XGSpb6ztosL4B0v/b1dOnQ9EnT5GLcShdF/Cm5t19PWdnh3u2xVPvgQzMuVA4
04g0tIpi1IQFL95kdCo3WjnOPboDA9rqy3mIGqTLiYQ0/Ol9q/DT88unx57U4RWvMeLj+OadfxGp
82jSgVAnwnlv7Wvj4ER9xYUWI03GCqXDPI/D0wTv+uKjCPX7vWLUXDpF7uZM8zCgACHTXOJUL5KF
Yvl4Z9oCKnu+dW1AtCsr8+UrTCk2vfgNNsx5yeEPwwbHvDLC2WxbOigP9QRAF1QYTJcrkJ5rhguM
kuCjcIGD2ylb4koIReHvtXKws/Hz52/Sm/7OVHx4kSfCNI/AhHxyDVpSjo1JOmc30oeY9JEzTV89
ySLkK0tSgrs7QnTp0i4bY62OvtyeMMXAvgrhCWI3ZUyuEYON7EQFexT730E5/ljY42dM+F/cYeB+
IxtXUH6VDaXSRo1+EGuQM5jcYqs5/CrUXV0C1mjCNmSMyhY6AlG5VXuVBcdJndr5Cb4GdAEG1fqe
bQZrANHi0LeRjsQsctbx9aCAmobcid0lG8kMrc53yjonm+iD+mXXBYaZwuuoN+rsqU7TqLu+ItKW
adGoUXX6gN8J6/gN1OaoFxaYaMEjDvN970/fCjUciqZ2gBUzUQe9VT7TAXRfrhK1++tJnzWJWljs
7hVLFIVfvE1ogefSUj4VU0LQdop4Jj6r57l7ce+A3pY8IOOVacy0pcLbvPugm+Arfs97RdkG6UhF
hpxNOUelj1cXBRe3HLF5iVXJhuUx1aZU0O8D9xWI9XDjWeDG4tDO13/ONSLQrM9ogbVkZn73Ptwu
8gEPCCCbthZu6behOjLn8pHHQF7ku3wHflKNSeIlXQJLJ9A++mLGOAxGcopTP6/EBsLgEokrICLt
OacCWnVGq8AVQCoAnhxBUW8uqI+mYF3y6yBoyRYBE+Z0u+mclSHbGQUFuRHMNhD5sUqITtrVE1FZ
QFpgYwXZ+wiXz/eot5MxfPtDZNM130g1BKVm1rK70/WB7PzgCJMV9vcKjUVvwTyqtxPZKpQveOHK
O/JbyDQhbOwGAPggB+EOputcJumREv8HEMspMSS2AKhsToI7MWOmB1h0CesJxXaonZqIs80VgB5M
ddIggVV9dl4onZJPwPQ7fH0XENNbpsx46yYmhoUTaCOIlRxzIhYsJBkc4ocw8cMbdkEibkIevwb4
wQMD4T+E7/qnT+sIv1L3VkehgMQWgj97ER2YY0Kd1APmlOjEcSfdQ49BsvuA31eHtyWsCzsPeYMh
xz+W5FDWhzO6vj6WwLYRwMtGECnMmbG6s4mcQEaYxleBb0KiernlYbK/L2LJGvNTGTnAtEeSpyOn
ucGJEr7Dwjb+9HRGB9YR52mAqJbvm1EmQqSibrc/oYleIOdvN/ekQomBYjZWbMNiho044eLuKZQg
lDPYGaNinDCZeDiMAD3SQ7CawtqffYQhAcsaws7W2T8CUnLh5zDD5BXjrORnoT4Rrx8QBoV756AS
xyE6R33+wlkjbHDJGvZiM9KGjAzXr4EakWLi4b3dCz6wQt0Lsv/W0R60vKLB+DGU5aFjCHgqGTd2
hQztoVocOyRzm7tO5dJ5yMDZ3QgOGVuoZDUAc5xgsdhNIXDjCeMILkMkLbQAWcagOiM/4bWli+to
TUndv4lCi3X1GLJxYSrk4AFmC20BJgIzBPLw3pFtQAnAya2PgMFnADGDCz/mhUBXZk5jwI+ESTHl
nOK6wPB07oiAEFczgaIUsBcgNMLYHkryncv/wTAI628Uzt4ErZ3fugoCkZc1gr3Abc37Bw0p9o7J
qbiRTzBF62OPSCJ3aKPs/aePvtQWikyqO0LDXdcKro5njQGQuW2Gc1jz54wWiQvSHrcsYWmByoNd
M6gKl9aRw3V7xC/zd4c8j0ke2SyDZiCBLL8wA9Q2GPeo0AEv5/z8WWkuREDGIgrP0R7jAec7DUGO
AxOHVzQytuZ34y90NYZyTm8C3fuR2fSqqy3ZTflomzC1s5X9LyTHxdJ8Mq65RM8B1f5AS/JdCRea
OUNYwZdC0Mqq94WJ4w95AZtaz2YiSw4iUzSGwuh38Hz+Mi8Q7g4mUzIsjD1sYp09Bbzj96wxaB8s
K2OgWKdtn8cYDAYKpzA633OzQt1ZzF5LfCRcjIzcrxWD6ZLoI1z9ubAZahs0g3gGT+QmktVRpfZz
1hSA+sXTuRHkqSCY0e1T3KBFqDHPhzLe5+GlVY3YGGwFIqVYENwPOtXLptqnziUhp2V+jSeBdeOL
7iiDcnuvWxFgs7X1CNilEVSjm01eiszgPD03CvxJlRvVvN3la+DTxlI4DjsBh0fbtbr4V5rOvSEA
yi9/vlT0O4MFzUtj1wtixFldY+AxqxzMZj9eCzu6ZE9oHq/7iy/t7nb8O6SzB/4GjA4dYl//JgPS
oedzrc/PPicrWxp6N9xsXkgBiBwdYo7mPyhrKgZxxZDfpcTbCA4/y1bECVBsMu54oX+Y3hb3HYcA
45ePxwQ3G5rTGwNlpl0DrBlxquF69rcj9eGZd68aPiQSgVKGbbmLbKSHbw9RW5YueNNQJXtJB7M+
GKnqCs6LeRCBgLBn6BwQk8K3g9B856yGr4ZV6fnHCTWu7wH8O8g1GdveT2Rs0USQCPXAJo5kujMd
Vf51NLLYRnwdpQiFLaziM6FdID18B3Pk26RDNC+n48OnwebTP6JYr66MSpGQta9DP6aJPDNaM34O
cGcMCA6GBS7NZa6Wj6XuQl599SmHxNJA/uXDi6N5DxkdXw8E08E93tFQVOtPfF0RgQ59854waFb4
iSZ+/8YQaEAUA3DNUD0J0I7/+rqJPHp5+DWD58xoqZ6uGlycYkCSNiJrnoSdGeWZ/dOcIhStAZsL
JaeLEw57VL66ntlSqYXx2wovgbkThS59CXEm8rGhCoLC++YmjnDZw38TdyQkTKKI7rClLg2HHWXr
XQv3NpcpiCP265uESO/XpyNj9LYwaCEMv+vRH8ElrDfYYIjTK7kPcvsw2lr+Nc4wP4DCtQ3ei2a3
eVpz88zpD2How+Bf6cetHb7GOt00VG1SdHCLPEijBotJhoIsRfbBijQTaQSnGScIWAnYef0Rwhcq
IQV3nPaIH/hSkNa+frdfU2XZJdFJWeYnSOzbQHPG+YA5Fo99gtG1rU0ETITd6dtapOOFII7vKfKk
NeBEuzTXGMWT+HQjDEOcyPB4MWvRJ+Lv2H8NbiJEQRFbNEq/q+hCce4pQqLb+MKb+12Wkcduk2yp
Y22kfCFsXHzEGfe99jgP2BTh1q6wDnzOyokRKaOcDEiQf0LIMZIRaRV1VEaMRg45LCaA9deT8JIt
aU30JQCDNEu8p6NpA+DhX1cI1658+DyYmHtsh3y/DZvBpzKEWsIQnVEfMVY9UK8A4xuZtJLpJzSO
JfOJ2SX1jWEv+KIEMrBrkAVbB9Ybmhh6e/AWPEvZVDFpsm/Bc4g8+IL75M/XrAmbVcTdRuBYiPr/
MjDRNt7m2O9YJYY42C9Sr7Fr0RnbObp8IHmfsmtfn4CRp5RnfMBLvNwFMRjSeeVBN1p+sWRsXHHh
mFp5hceROr+fEHYR48AXMZe6zz9QB5R+Q2RCjrXGbaCHwmiUTU/4NlwsFETmnsRAqiqGE9AKoycp
WZDJlWXNOY0VWwOR8UpWj0QJCKcuwM8fDZX4twknQSahoULT+Qk5Z7ssOQMDU8ZlOAHRnGGgp05I
9QqhcHo0oXzhC8xqzhyDrY2iPws7U4OQI92iyxShZTg4+KWjrfeNuwHfGaa7E4uaw+fF8qSnxTqi
/wofe4JgRnkEBceDWsYRmHmTYem5J24MhtHujB6LMvEVygHvhbni1Y5U3izHWe1BtsF2BRETkPBI
HE4UxKJEGTC5OkkjBa1/7eCO7QSNDVAvTSiwtGGLtUV3wtGC2e6Q6vHLZeN4iIAuiM3Jo+0aZeT8
DoQJ+EmISD9PfiSywYfx44zrMxC6RtysP1b845TnUqKF+FATwXavmOAYIFcXr+g6SjV4Mwin6DWR
6I0aVu7D690ELe4xfLP/spl6XafsiMreJVsV0dFXpb42JjyK1NEaWmojasC9FsDF9p1rNbwOL4vr
DKkOzDtOvy7FAuU/QWgTxg8aQuzRBnrky6M0yVIYf9UKEvPVw4fT7AUCfgH+oV+Bmv3zaEcKxjev
76gbXAPV0dzLvvVNkGpM/Qbvs0i+U8fYwn/c+/Kxgr7qAStqE3rxq98kJnl3LV9iRPjk9t8US5WD
8CC47aiFrPsEI7a/SofTVLTBmt9r8fPswvaYq6WtLzrOqGGujwjKwmDZTaBQIPs3Rhiz2/imu2K/
bzE75ucOXx4uS/GF30H1UzmKV3lf7zH8OB3/y/P7GPaSyuMSccj/LyQXuI3Rs6JK4n3Y2iLD74R9
lOYcpAQ/VSZ5AG/ZkGw/a2esBskvZmrF449Q+pI73RLR1GWU+pIzLQbbMCGXwUmEcUEWrQTb+IFV
C4Wi8+D1AwUVVjqHDLuulynNu+Yi6kIFGBa2y4yQX4GEwKdVdd5sFDDdecPVQHJWj+BuIRCGPwuj
aCXDBqRX6n/jhqNPmSrESVol/J+t/Rt3g+JQutoGJsmwN0mJvoDy8JrLYacv/rnCapfGEq576Uly
MNfhqcUVmoknTpJ0CH4+4gd7v9Xf6tAmJc4GbAqQ2XXR6UtHnbfgA1//pqDRBbuow6QJZ6LWw6K8
s+RnkoEgnIJwBbDo9YSDIFiTcIai00PNx7L36qUUPAZ3770sonKZzTGf0Jm6WZn/DsmyY9jlUtxh
B607gnMPr9ACb8OwqUbXV7sJPx9y1QqiFGrZL3NeSDUMim+RGJpFsG9qsqNEuyvkyMaa59L+TkUg
EI8xZ9SG5sJBwMmM2Ra9NfoRntAOSZCmFT64AZSAfXipCM/28W+4urCIegMIJbYaUOqzdBSxjfPf
ErppvulGvDkECjy3szmYNy0ogTeoQbCvsZKr6ygO2nkWGu2bjbuRnTDhgjcNAMhSZHqL4O0dYqAI
RbjpP/zeZJEmXAt+RXuu+yx0wN7vGHqKjf2Aqw+PhIez3fH41H1sLFgf6rBjQ8xwRIAyltuDn4eC
tufJ3NaodbFCyvxIHYot8HOkzZ+Lff+F3wC46da7RfdNdw+sAnBVC8UpdQEmvH8MJkyGOZsBJG9z
oE5YeE53Apx1mT/6mrXUAQUo2+h0T5eBhNEl9Yd1yHadYzvuAi/8BjXbKMGOCIxIY1/0zu8djubB
L/gwGscrZcPQFIyFDwgXb6xToNgM7nOk5C3mu9v1faAzZ3iL0Yq+h20C/mzg7INZq2EpwMl7vhJ5
4LIbIhSBQ9spcUkgLohdGniTB0rkHoD0gPHUiTyfQZ4DxIbCDsQOAQiLoYYD/S71zZ3JgAXin27p
zYGhKFzagnMOm0kUscwE2PRv89vgTwQIDUQafaxlmjDtYCDAoUnT671snoT9fa3i5eRyskGMqn0g
FE4aWgL0XS62xwhSW3q2HgeUw/77sPczbseA2CRbRFHty0h4yde+SsWbgbE8RL4ZdqIUnXM9RrII
3UtkkhL77ZT9O/dEcMe3E54JuCjvAPTdqcPOoePJBA9UJ2bZLAK8FRkPvUM0U3iisPaUAKa/LwXT
Ly9Nt5eHOVCe3R3jIDekX8P9AJp1Scn4GWfeFlcvJidrbs2AYhkRYMFRRJW7fLIQCYzn2Ik0+zot
7X3HR9dKiQT7C1n21q9ZqFD7WPXMbRgdUHkQ1+dCN+3/rAN1Aatc9su+QfdIhcLzQAer+Dwp83wo
UD7DOtdMOONpHpg+ZhThGG80xIQ5/Y3z9V9fNHRflxzO6SX6hofPoHD5ygHCOg8we9RDGjarHWZr
VoPIhetFgSC8EgeCNNhuKmo1Xh01Fisp4k1nzIQgRZM39BkX427uQaV+juCRX1q7mRCyTWFOkwMx
dlwQucruGzHYJOQc0fZ3qK4Q+wsjhetRPNwGWx/ifshStZ/3I+JyIOYmc6bIs1/EBshef9m9hrdR
TceJD238nL58rraXLRp21sI+oiCiEbgeGSCpSBWwgaMpRb+S+WAXrL7KOjOwbX28f0JcGzwQXUd8
Fk+WBuPPLcS0t1PxWEF0W9W2P3kQ+5U6wT0RBtcMW/IBmpEZy8yBnwmTbwVrDwSPGr4vcQThjypN
QWRO9wHA5gvNDqYmj6Q44Qzb12crxcsnNLbjO4sGVzowDLALfU/QtMiOFeDF6etTh+UAOqcPuic6
d/KhsqmyFx4kBtJ04rwEy+uZZHGOHh8huEWuiQ3th3KnG3aXapgPgEzH8AL59o4rZjUi7P51FOnF
P85//Mm6/LIc4S6jBXbn3J6JkNYNedhcc7E16kvYSTt+xEZd6v2OWwW5Sw38RKoh89qpGyl/a9bz
1ymGOtjmFVzzzkkBpApLlD6VOXSCKToPkzggHg4RBhSMA6Jg3OcAqijTczWQmeWR/ZSUoyfv+I7m
+u2usqGoAEH7h4wiiEgzw9xa7AVi04xwoaDA/va7/fRQgFiKHEagHksgYNIIBBES5MPTGVSh1KQQ
pNcG2HlSktdRFqOvpkQcvHFtv9EabH2843jrPrI4L++LQjSLvxjVpbEGmYRIgj7rPN8oM97TRhx+
FMMndIHsV5jBUxp/xrhBEJeOzRrQD7N+FxYI0VBbWO8T3TWmtTPu9hn5zcsk9XprPEfdnNNStCZZ
gCKDrUPZA6Wsca/nSmCzQLQubS9+BiSoU9pnsEEVz4z7zbTyGytEqoQAAxihZD0zRxlVwSWk4R8Y
ZBmzM85xXedY+YTdkbnTKdytGAdfzIPMGHTGh/N4T/CBkxT7t+Tsf59ovafVtB11PQYCMhTb6Bow
147xKhSPwd+j2LFjicuMItveg2DSDQLm0YL7gKVAdSk70i3Ej35+22Ck38/i0ucJFh3R+gm/bQPR
D3Nn/PyXT3CsYk9zN0ek5t5PWGZP8KcJS58mVaIiX99czgp4NKP9rY8vJhDXx53kiD5oFb7eHoLJ
ZPl1T+mfjpgD4BqLX0W6GYPhJ70abEFMAVmi5Bv/JFtd0glHIhz5QcQjZ9M1lpox6ldwHJXov+0Y
ihbTARVy9+IzY6ggfBTkBdpEwA/Kohk7VQ+hiTHgjJu9R99jxsEXaydojRDX+GAptyd0JX9VAKUw
fMPtmijTkPs9f84Z4XKsVfiocS0kxoqAduM77sY8ASNYbSUAwh7AGUI+zptYm6rn5zgFeVrIAMtY
WFQL0oPeYG2YsaRTwXB+ubL3GEm+ObgFN1ftc9YjR52iqcc38DPoxLc5AWOvJ/FzYg7ICJcujcNa
XgMBMHZlMJr+nC4VJlw6UPGHzeffGFE/HSao94j8T6B0vvfIYHNmTq7x7WSOsHt3ZQ7okoKGN3U5
QRAA4IcMyc+7bbAAShjYJf+TH1EtK9ahLEp8srB3ec85PGI0X+6kRieCF9b9oO6+LqTHYcm2pDPD
M5cPr5pKexQT4Cv1iUyCYohBXTXW4xychl4eFs0DmYgtlFGwHWDHP9w3mPiGGwvss9yeeud60p5S
qDMBt7T1YdPSnyyVMQLpo8bEH4zv+Lo5L0ZKR5A5Zkcl9xsgEr4cFxCirIZsRLuRtUYVBY8CKu13
apAFw1dz8sElAmCpd8a42bW7T5weupBGsbvxvkG6Mk7t5nOskzq5aDy90lLadxvvE8vzdwTltmXK
wXGKW8yyndcJk7SG3aVO1L2+hBaQFDG4GG2LOFUKvwOz7+VfXQpSu8WXLQsUYDEuC4u720cCpbA5
UEADNBDfjTmxEdxxKkfiM72NmP7FDKH8k4GaSXIlUK+q33gYwIChZfFzwPptKBsLRNkKz989EZT8
RO1znKdJ5eNz6LfLNmz3l/gRvSk5JKjv71G3r+7ff1zgcs4ZwGqmHmW4Ab4qrR/zx0mCGcvBAWCC
nhpAcyZPfuM3km1YdV0bFuQN9hoY+cSEKnTmKbsRK86ePn2PsuOTQdxVhZftqH8E5fZUnriB4hFD
EECJABcZPheYA3YfPMGD/NiFED4pj93dBZXMujxeMAo+ftmkdhr384zK6j5j1yzG3HKdfZOqBCef
lQh6vYXF+DH+zKhXxKASxPXIH/8/SlzWHk5n8enZ1L/MKGXDkajKwDgACkFlGVuD1kEqoxdIYyrR
KYsQzFQSqRpdjX64ii+4iXyhA1k6MSLrdpcdKYXeydtXloBW+byc5+xW4t7xOXLhp+TDx/U8jXke
6wPUn7rf7oueZY57siWLTJb4Fcn7LKrmENO4KMtLDA8jLne3SRU0u5RZ2O5z5BKlK9Ztu2FKy9BV
WnGtschaPBnDHh5jaaUu0VGHLee6NsB42i/Zul9AP7CT8p7cZ5PuK7hkEVHhpNjPO+/gCtXGEwcw
dpZAekUAMYujVfVSWlZsTxje1JhWF15tPefdJXbcOIPnwQX9xTjzKafddwKWVoj6mH4EYjLrTV3S
0rSnKubZqO/CcwdSOg8ZyDavHK4JE2INgxJXX8HjgQ46Mg+Q1dJxuVSxapOml0m+2EYXTfDXIHdd
K+QofB3sIP4Ecr+zg/fVEXydp8vAgREpAmz2WriwNxsnnSdIJ1Q33LnYB2DwH1Xo+Rf49NwlZYlp
Gwy6fe+Yg3swOjnqEVZ0fQ5Rpkc2bE8kjT1W1aTa4x67qnaY6JHmHqDMYoTROW/PnCUUUsnl7cBU
MTBX6AmQEoYixm+XkyIomxekghhbQeoiTMj01dbmp7xn2jpddjfmJhspEYCSYFVDD4AtI5SY7ebZ
48n6rqSptmnZv5Lf4beC55YIyPPinu7Bb2CwNwgPO4052m+IB25QDM34vjNj+Y/2BVcNFjLV5KTD
obV+OdhCsayXNFSnMnkm6QEOgLwzzo9ZucuB0FimLIfSvTFvw9H1zx2WrF8a2+ycrqS9Aome6ogu
8EvUC943bn7K5/DhL094NWL2BDCBjppKAkImWrfCNjr2HZIMdCpY7VCTvbfXYLXIoNR0ENejF33l
VkNF56ZLaYesfs1Zcz1/IYNRPuPeDf9pakQqdKr4tSIEbbjFOAwIyq2GrIca8A5+gAWXsSON8awB
C3xmp6/ut4X/EXMJn53p0lqw+wwGw+A68EVYlzNzxt+6YxT6hJGQadmIFLNs3uPABIN5ndo7fjf9
AkwNoTkDEfQWsB9g5F+tc3UqWd30uoMXrBavhyVFXFN5IFpWP4LsMW1CdZyCzQVy2y9u8zoNeNbN
nvu4+DVMPySR2HkDo13dXkV2rpCItQYBhA4fTLqgCGZY/JRIDFhlPBA1NDpYDjwEkAZzgEBqPYOc
MgumVkMPTdcNoAYXHa4gvQoUoqvD38GtNNYF9G+dhAMb4CaRsTMQIkdl2EX3CtGGoSWQD1U0XjTU
IzQMHEYt/DyGSB/mgPlOloYwF/kFXCoZdiVQlvp2cyodjJnPfN5UnA83ucIQhOrBZg7Iq+8yVena
WuuWafBU/B9yu9z9VMKvqLi6KfRHys1+EUGOj9qEX3bf8YqZ6fErdGh+2FyDqpbnFqYfqs1FJyrP
zBuZnWPrB5wrnztnHnPogRUs1XMF3ALZD/+sG0Gr2OeVkGDYDs3VjZLoyLa+xV0duakORtAPwDRK
ituXUzDvhsn6NzflsZYVT2odKGLm1dPvEYqSlh0zda6cBFXqlcxJMlxE7K8iojhKxKWaI/8trA8s
0AuNJoubADfbYMxcCdLnB8UNs5hJZyNP+GSjW4ruwkaF3PKiDWGMuuqFMjAVoaBwQdpJL3O5NQXk
0GOFawC/8WkxGX383SI4Rxw5ETfuMeRqGwlLgrqFD/3qUmpNfsNL+Au+03RMS8eM9GbtL5TdC1iK
r7hhDWk7Jl9/jPV1cfwM2UAphLQzWySbcoOylXzeQ3XsMEDihOF0Uw3Up4I7CHIEW1lhWozxgWJ3
l4/po98JmFiaIZxmlTjEr33devIFu7zngOk838dnES9RUV1lR4eqiDSE1OIu+r9/LJ3XcqvYFkW/
iCoy6FUCBMo5+IWSLRsEEhI5fP0d+/St7j7tY8sKhL3XmmsGkVQBz7GRhFBLNrmKUJ86aHEeMLQf
HD7mQHsl8Sh+eUY2EJ125kv/1X9hVlLHPWlDTIfs4XoXUQdBX3GUGesiFo+o581xyag+ZqoW/6Bd
W8pQt4p1tY5/YDki8wEFhYfZH1+zB9RWJhik1kS0m5UvsCRMFb7spYRJZLhCkhxU+zL5A2jDpApC
S/hXHLJ7c2hX/Rd87viCjZgwfCx8bYU+j2IHI1UEdtJe+eEWhPSvH5FtnvRbd6hwB6az+y3uHfHW
q2ylrrUFZwnCdb1jQAgmg4DNvtknifwgZSedhh2T/UvDeT4+5ySJdogdwB7gZcOyYV6uTdCAFyAr
iOX2umcCbFdTeKHT3IsR0bM5uY1P1IoHsZIbfN0ipmWn+dMBo6upue8vSMSlP33+YnXzHkeF2D2F
G+evprIaSuHRo5tCq0HNPIKVSU91iKYDDFcm7/Edawr0bogL2eAoymCz/SN9VTrUnAl3Z3dJT0xc
QjZLniOf0V96EDnvPJ6bXVury9BtftNoyzx+hJkPhjX5BNCI1fJ9YzRvQ7f5UVgZIcfcsDnjRdQ/
lIMeY78zZlpX7nnM1oIMj9En+MZHoPMA0x73GDlGd7C1U/10VBrUbP1GcACkDKlTA2GDMWbaDL8k
bVIx9d9hgcOihITuDyc6YEYW6APfgBLMfAP73JfzOsHYDpc55mpcFh6Waw8ILO9bx0NYehms/7Da
1oSbTgi5imyRqtEzU0dH2f9huRe7uZhAsTBaa9ZwFkUMYV4O4k/S9gg+xPBX3ryIvgAB436GxU7P
bngUNa0kctms3uONsAGok8eK1e1zx372XC3CXwP/wgnDIhgP1vtaZ1NiI944JzPlwgMO09wd5Ds6
2yzCEQqvs0Bi7otChNKXN3wqMAua4BDHqQR7aAJWrD9KWRpn0DiSaUucHmW6jHqSQIz5YVmHFASV
L0ghJFF1fbEBwGCltWCiF8CW4ApbPOUe/oZIWzZyn/2lhCcFrMp9+oP8Ges+vtd4pI6wiIGbgiXh
TCMcTDh2jz9jn10gGUEpXnLaFQ80RPkZiNIRDOXv8qa/hOnesDZdJEpV4qja2mQuY3vKWp5JP8Tv
bqx9d+UyKE/lltrFOg/eKVrTs8S1I80xT2EORxrCjGSRG6R7MjNQCDzGXudoPivCgek519SG6rMX
CCMOVoglT9rF/jJJUCUGceSYrK0TIpj3nJzy73EqXfbZasEGysdgP03tCfZ/fFjSfhElvSj7Vy8i
Be3FAxooMxGKtX+PZWEfru02xOT0j8uDQqE/PQOVjDP1YFAUcNP3MH4WmUY/NRJMTbLmCwLjBUED
59g20NDuHlsKryuuGCyp4GDP1eDLSzpaWkBGBLKDSQ2SxE5IUDp7jGQUeST1nHhENBmdIYS+Rm59
bI/1EX+3Xw3YDPTC+wTxSFC+QeIg1d0LenTP8JgspytQ9C8FPCql+KmwYAEvuMs78kyMe3HBApFa
B+6NtKfuoIiZXDj6ILTqUp3FVwNW4p3bHJixdU/t4MRT5cLcF8702Cb541B+myuuK/j99o0rjuaO
S1F4NWC7vEr9DzD6nu2h/nps6S4A1NHrkk/p8XloXU2U6cAv0SzCqHNwnt8YGEVLea/MGFpvW2B/
GAcj4cDM5sNGjeGX7hZrLO9X0AjPYMtLHMSuDco985vqj5nce47yL9enwx1JSXQemMU0QiqC7pok
TleaRyvlybyvBVuhMB4Pd+NgbYjWVfavG3fn84BUj+HXH3sa3Qz3X8C9zeGFtyaWGq6bqp6as+Ke
7jICCfz2xoa5zu4MakKd6OUZ6ttKJDwBNH0/g5EohIFiTPd1hgatEYTD6cGvZVXCyxB1JLozekNW
OoKTvszfkcf+zRNw0mOM3KDiz+Rf7EZpprC0EjTbh7B84QfWuT6y6bMLl1/q8bnGgVEEZHzrqNyf
Vy7k5MpKBhyMTwfdnBAy4SRGWbRGkSAmgIYgNk04bs/UsRGXDqh3hZ8N0n4PmRi9dUTSwMOLttZz
+fVxhsTV2kPK5Is4RedBlKITnXN/pHjKhsJJ/op2rNYYiNE28EYcPhmypB1uwM9NCoyK+JsJ3zoF
YT1T25nXfzdwpHq43SUT9Y67iG/oU4zm73Dw8Wl9BCjadAcczHBrtiK4dzgDWQ6zmzXodsB2t7Id
kmx/SK32R1OinhgzZDeDHLvQH2gK28eUCjH+BiijfdTvtEAFLTMnF3sxGFisaJgaO/3Po6CmnFqW
CLjQGWWO0QIoU9w+tClhNfGup+DHxWL7iIJiz7kuyU4bIdd7ecNNZiG/N1vkCIt0KvDqKfkydYrV
dB6z+HeUXUsglQFeLoUwmxGrafn1PvK5YEksVWkK+MhqYyyNbXFqf8jeRflgrOriMqI7SW1v1JOM
hzgCs0ncOhGWRpdka+VjQvqeZwKXeWcz4IHNm6kvjOa1jdkc9YbtM+BELgOF5YZ24QEKAsWic+C4
DzQQfGROFxJMdcyzV6jDfiTqXdttcKKdhczPafzH5BM6JUfkyx731YRUrQ+I5UyxcOS1TmCuQJe3
Hq7VIcbR41qYnnKyVYfUuSBUHWFfPhbO/HrhSDMgFB18G7t+Yxv/0ZEXfJr2YCLsM/5egbpXyTaa
fY5Qt4zrcE89Eprpne69h6Icrqixwtl/zz7Bi6tjVH1OeBmw5qBqwdJ2BBDqAjZpdPAuH5d/Nbxe
sGQvZjED8GW20h12jM98dHxRZzEIP4TMSyCqIQJhsQ84dibaW2x4GgEGZycuEQSZ5B9Zk8oi3qJ0
CErdQuUsLyDq5qL4U6b6T/3z+csVx9x3lDk3rqXIleDkowdtSSs8KLsPvhUXHU/hLasZmskeHsY2
Qn+yauojAct/Cdbzu7ycIQ8A2gYIA0IIYiJvXV6j9qRhvGlGTn9/QX5hLQMXhOAC6ANqwJyQBY8V
8hBzBDsvv/BkBTo4qDJg7Lxy6ZLxqHv6PundhjM/NSPnxdW05+oX1ke9y58yiZqca5gMnLGctMSJ
si3+EC/zd35JwVALQarHEeLBiGDIfPIK+A7MT5xn6vNQZhHUfguiA7jOOEchhEtEy+6GO/dpiOD2
jYq/PJtvElhIlAhrh1mFSa+HJVPdiweQ8v7PeFkvfM6ARggBb193r4Nwp7U5wvlSwmLzgE2gBvQz
+MWN89XMsBsllZ2V2X3hEnwqIcl+8RLZjW93ypQz/cFghhINV0lCDvgAPB3tG0jUczJKZxm3kbJs
Sx8tu1r6lWtTKVF3oDZCMBnd20p4wRaU3FQ4uMEMXrWqBlpkX17g+d9XbrNCE94fuNx7c8foIAaq
ZI4H2cTl/90wCZGSzPpz4WZn8yfBC7/0BmaO+omfZYObEl9vkhVyrLg3AHo5FYeWKRcV3ktecWtX
rz23MRnfXbQ1IH0gJtAnKqeHW3863Ph9la2E4uVANrpMMSJzj3Kzr2Jl+aHWHCtcOHQlL0xnme2w
tKVnVjfOT4FBNegESrgWTg4eb1NZXTwoiFlzdHcTxcQvn2zJq7V7wiMkT/4sExaXfNkoRGzuWJu0
bE5EG22PXokXTeKlIfb+LSfn89Ho3HXjqJY08loibeR+R8n5egVPCAbfUewlpftGvF0E4WtaYdCV
ziLqWLh6IPDvdZIcw9ClcC+i6RMDq9J/07FZ3b7o9lJ21XXvwbCGvNceWq2sewPNFF4mUMUl53OJ
8C/25J2mjZ+NS1KYwiL93VAohiLaukRYhaDCT/+oc/vOjUcsLeuku8gY5g/LntgOlCPmvDA4aM6w
eK0YpVMm0q/XMCIzd1TPmMY3+qIqnZ7wng93oFMwcqZpjaDtVeE0IYKmGduMQXclgoTK5yn0fMXv
P+aMjgt8mBC+T3ueTwnq/vghbk9fgIpG6lK6JPG0eXnt6d05cTRPQT5LHyiQV+a2oXAr6QMsafZC
E4XhbT1dtp8VrrLDsCqz6Sjfal67LM4MlpAOyJB0ueKzPUfbipyae0vYXNOIY1v59wCgveGlcqi5
2xnlYkCtCgv4CHyZ04jcY6lmGzUJHmlgq7MKyOMm/E77VYvU4UTtX39hnW07/QpyIB8wn1B1NAFJ
IbRuBAC09Nby7euFc6an3iT2ohA3ZN4/4568A18e4EtSI65fv9p35GvMPuHhYSW1sKfos/FJJQe7
e3nPa3zHBI9WNb6o+Fa/PAWCJXK83eMx6XShxuWQUvoK+B19PND3CWCZd4AyiR+irVZplmjn6gW1
RDiLlGXUOfY0VKaUdhXOd6M1QFoHRocmnKsbnhLYIHbSsxEmphzSD6XkEDzVOWB9Rb4Q/FSkXBed
1FVhKfjRXfDd/iX+xOBRmxiQVV6uOqPjwBUSGR6LV+miA5YiF8EmQBx/quhUMO7P6qkA8niK5FyV
7oNWO3I5J/QpMls4q489oRcVL9A6oJLokunssGhUMSvlKYaJjRCD+/OErJxnopumS5VZaDFQk1yV
BpR2FWOwf610hBU/7SpWxnA8cT3M+W10AJKv7XvSEG5cH9xtLV0X3OMfsMznglfj5CO3g1ozBPiU
mtm9LHfDaAlkmRGDls3jzwG2Ydm79NeV974pjmxPgMeiv4ZNl1aSrhJeovc60SjTNCiqw5BHOOZq
TIUn9LfAqhgv7ro9XUNNXjt8lztUhWiSfWYd9HVm4zvAD2hddAnW8QMrAaDMzS/6nuU9u21GW1xm
WH90p/sOF+VPBnOMfChAhAsbGPs69RZbWwgXfZ9H7MyvyDWpYrxhy3jgzRCJKmZSq6voMdczb9i9
k3+jV+h9FNaM4BjXWq6xe1vuA8SvZ8DHLi/96g+nvr6eyAjF6skmZJKIxeusQ8kzOds3/uhwxAtd
fZ9iYGDGAdUg5w4UpXbVZfunLzlxzEkAFrhcIMtzRtmOtjjo0o32pYdim9tCvqE8b+7SuiIm+M1w
B5PKbCpPUF4jNCjAtZk3+3RN2gjOJH8Ty6mAnLXC52qztwxx/12BjrkEA3kX3otoKKE1UL33l8hD
fW1tsPQWIk1gHKTNZwa/nO6DrkBkDPQ7OskY5h1lokzepXkMc4++G/rmTyZ5dMtW4b7+ZEaftAO8
9o9BYhM6JOzlHBoyLHexLi2xybuDuLTj7qod2tqjq5B3xmf8YNrGEK8da9L4LufTzxF7M8sl7s38
uEw3e1gmDPMjP7JpX6Ywhp6ojOicVE//JmRs/sYjtmtx/mpHDoqV+O3R1Q48A85Bb5/+VX/7WYeE
ix8wYM3nlIjtlizeSe+TwCOEf9gC9OcPA+PZp3UTps5kbNIsQSYiJK4WzgE+Q1a0noKukdLP6/6o
cfuzDAArtGZAq2NemjxIcFtlQsMn7+pv8ufRmoJBlzCteCQI9z+bl5Ya966vmAkxTYF9Iv9RFIK+
rrFluUrYQmDM3oIRkwKZblREfUF4qjYpWxgVdgrcxhQUfhRDISl0iPlDT5p4kCJUZkXgCQw5sbgS
w71f/mDibreuDZEAPSBjk7f7fDjZFb9v+HBCaH7RhIFedrE+SN7HpY+TBtXiGDtO/IdVF+cjmRwK
2FLYUzGMxleJqD2ePxehjowcYbbgwYRWAody3spvi7koR9tgJM9sqsHzzQaE98BTDQhSgNYYQXVc
t1Mg6A7zKjRWOSCbgKC1b9rG/IuOFzO1ePyRHDjsn8Tjc6ucnP0FgOEJtXXCx+la7wLgm1FnJfBc
AVTa3ZMOHBowpMf1E5YzQ2i8ZWicl599sWYO3q8eW+FVqA7w4N4UMbMU3ivtmBhzDjqtcrJBQeUN
pCo5uODIbiE5ozFvQuMqIt9wH32VKxBUzABibNi4LBnMkfvicMCfP+Sx3Ji/hBZrP6MwswP+6PFb
mqJsg7UZMmuHYypEFiSRgb7H+NG6zDUEjbPuOObYCuRfWIEIJz6HlwRZAqF/sQ+lTr20ufIrDLCR
8UFSpfsEOXo0Dq5j6VdM+lAm/CK4Pl65R+9vPFyg4n8+ndh5gVfgMIm2nS7Zs84jSKDOg6mC6ibw
vAUeAbsHsvRSvVmCHQov9GghjclP7U4WWKb8NwKEAfX0Phu864Fmoa8KVmJ9rUFX4YZSDPUsFl8c
JlgnK7AIa85X0RyKoAsEOR3ZwnYVJNskoLdfUPkSlISC6fyeZfcBqSDUgIc2E7t65eWN84ZdbIJ3
5TuMYgQoD94eO6rlaD8Z2SRvnKbwzgmMwbOAcbRDcklBa3HMmVBfhFMoKXF4xC8xiO9mf2SqLZzq
wJc/0tIydtFnNbJ82WUC3bC/ZDQ4Tg6m59JHZrcaJIVc111zYt8dVxd1nm/w/4KAtOg8dlnsWQYU
wCjN2VaRcE9ww6Oac1jJ6nOtT4ixDSdMk5Qp7zu5QLMpATbNCTRmbtHmLLmFYF9mIzxSHMkH1iTr
JxtjGLkASOHSgyC1fiFM/U5T901Y2SnuwEItP/19/PNOIKkIK4WORC4hvHh9lbtqgQeWuishsa6k
S7XPVQ/juPcv9ydLfDqFOTpVdjCKs3haKQJAMk86FdJfddBvQNI7ElRu7S2+8wYQKDNE9KOtsqBm
k28fNGJnYrEpfS1YwNdiQ+WXmS60vXPJ3BXrphjeDcw4p05cFctEzKBcLhGFkYc1ERwW6JOfHQuC
AgWJtJKvR+dyAWZOPq0kx6ydqvttO7yVuCLL/cN2GfT7GE2o1+4bVRjeEfP3l1KvIrG8kbKa5DPo
YKB0LIXa1CIBApkXaQdT1hMYkwUX6GdyAQHvQ5dNLx2YYHMjowt9WLg612/isLp73wWFtcSir/2V
P4u+dRmkyQ7rj+J332bihgcJPwL8TK8IhuYsgiX+JYzKNtg7czPgWz2rzvC90iMMFUEvmdWs1CwG
lNey03yDrUFehLoRXxLqcxyQPZBX5gIxw+dTOCtHTF96RoNBWTuGz+fXkh3FdPrybUawwMD59rMB
Bx/YzQcPkkaMcF2oBVWRlNPT9B6a+1d+yxm8OOrvM3eea/qynmHzj87RQQM2mpLS6Mkzc8qiycTs
6SFGAHqm3nr4nCLWx4dfdZC23lsFZhcSOsjQWAIsmdaPvfXDPwTTqTmeBpDAhcZ37QWuu1j87hD9
TKaPyS9mnxyZo5DzCcXc8I+LX14FQz/1uf0mQsL+2B4IT1uTaqUtXj68KiijvsU/uvsd8AK/eHQh
OZo+kSp1sEqVeQZ1HSr6GqrEdWRhd5Dt861gaGrjnKDMw9OYjO4DqrqV1EGfAm/Sz/I5OaqUNlJG
DhVLJFMwBfrCmJ2CSWN1MBbcswlzx7QnP8aS9OOgIRayzF1HDH17/Ei7ZGkE7zkUdAjn0eqzSEnZ
EjGGL5yQjDRe9xUSWWya2zs2giHT3/rFXAU9OuaDQRZ6+S7ZqPg8UeOxW7Jaqa4yYh9ewsSJmd+y
3wGpq3P2gEyFKxanBhQmrqE2INpLwTzwK4Ke8x0LgzvJC1lMcfCX7t3j0PUOuq9nMT/bshfmNtKn
XUKwMYKDlAF9gQwp46ZouRCpBnH9GacNMGrnfbrIMXBArbkkvBdl4es3IvqnD/BLyX9GR6wI2YKE
uxd+w/Qb9+YpKCH0kSrkU6JjGAIp5BW778eUr3ncY4Rjp3rgdSiBAahQnfKF9nTziFxFFjdAWMuF
UCJrQr0AbMU3kPaDyUaJayEguScM3jmiYxsdD/k6iGlYDSFCCAwHgSxfdrJ4dn5OvW7BdWrHKcxv
aLBYKbBnMX5BW5O4NYwhRCowvJEn4SKTO0PPpTTJaYYxh/u4fDHqsdSaDDpiTEvI/MrGLysHxPhz
1moPniZEMhJfwgkmli1sOibmSOiE5KPKgtcvVBlIjHOoaPjNrokdImBDr/0njGn3+d2RoopuCihM
nlivoMOG51vA3nxiNnF4CyggJFS5r8YF/sbCmfictAkwwjFwxCDKjpe3xBcquiWcLo0JKR3AjpRT
NTcoTgOt20AkPqtiqFR2Ir568NExv4WlCFME2K5cVEgt0y+YtLFPxcJS21MtQ2Ii4AdWGzXFLwub
qXp8eRDNFh1z45i3diUvc+QfxEMceYbh/I9cR7mW7I0zuY5H49whYZGp/hhRMOJPHUxcyyOrODWa
di6XlKPY98Hkh7FJ3XIe9ACeImref1aulHyUK+1R/i2ReBatx2tDf5hSYAoW61QMN7J1Pmt39a79
grNQra05bikrY2GesiuTbg2HhteM1DJo4sW6x1WqPMrHZi9Wj2qdbwWhVfAsmj2WMMvkAg+hQpUW
ntikmvto/tnDHedqXmIAS1XChrwpV/0NFxQ3h5hQr1SCAmt619cuXz1hKb52I+x5ibckd5SJGYOh
WbYpDiKJb1iUyAOjFZljCK9alk5EfYd0lRxsPJrLE5IEkhUz77lvjxrBJeWSrsrLDrqrb8KDNTAH
CBfZGc4LFw0bZbjoN/WlmQ07DcGneRDjADIWSNKrEF5+Pb+jX/WKfte+g+rRAUcoYzGDZTv6JqD+
iNrnXGHsWIio0isQsX3nj/AOdxg+djiRWMcx0g2xctU3JpYf2be+MXZQ7cRCYnuCTqczsj1zZRNi
henaebRroebA+mSAQjWjiRv3yW9Jq9GK39xpS+kLVJXd5R+eTkeM7AkV+3h0avf2tzmvN9FVv/BD
YMII8GebCS+dlPWDfRamAmY3TONQEJJr+9P/jBAZ2ntjamzNdbqAX7HG5HX7nEsn5Ys7npkqq0hY
Ou9LBT+LgDnALRAhwLibcnpdZTTJs3Rf/TaCugl5c/dYw5X5xxSjh+PfmNqc6hvEFMUW5BecLVj6
W5KCJwbJ4yLp22UsmLIw6/Be//V7VDe/6b4QMdDG7+vaAMvOODUABsW3ukkXmhvtjWu468/2memM
cXuHnnK05/oCZNaknUIkeTf+uttwet/7Q7NicnKAaAizfPmEY0WIBVg5uzS3zFm5NrtspzOoAK8W
YQPDXzVjEvA5f86yBJEW0xSLEDT5bH4/t/b8s4rxMS3P8W9/fm6rf9R0eaOs+stjIy/yQ714HB6B
tSSNMcgP+iKc59dsV6y6WzyawNIN9AsUd8BhuCcdGA0cZ8hQQbUcHdSVtHjNu3UPzDWiLqX7CAVZ
ModoBqBDXQ1a+A9PiU+MslKIqHS+m1CM22AcGv9cZPFSE/QiJr2QxnSh3H5DDmeRoAt5e/J+2OJO
Vfy98J8GwLAc/cIJJcIWhdBIOCdoMNx4mQe80fHj/qCHuKqwbE7R/X2ooGiCVcQGXrkZzTlzgwcw
FWg96QQWGfC+GGOAcgN7Yh9GaQXH84/NRa0FEATvEWSUh/PFsyffG9iIb1u8uR/IoUxqKt0rRRwC
110GteUv7iG7TkhER3urfbFR8TC2Rp16lgErSLsw6GdwBRiIxhZyhDWRGoYJY0wl2MKkU/zHz7Qv
G80JUxJlPE3+3nDzaEXQAjK6YE/Uva7DxZmBP+wysbuyG396eJ1jhmKJhTtVMMi3Qj7odeLrjJsT
bNJ33Bb6QVPX79T7QKHDYaB2yys7bQOn6qYzWYO8ev/EHjdwblASOZA7E2NGOukdU0/YBDk39517
jOkSn4SHizWHCZSVORZsTXZw6Gy4pyAP5RG8LcoYfDDYofAhGJfs7Hdqnyf+mNzdEbx01DRP19Km
Yg+fPzO/q08mDghstNxdA8le2ka1eSoEa8o9KVdhQU7pu1spq6c8pZoAjxdFTOyF9VaXPYOQPRLt
zIV9SBNXYequaxh5uNZX68DCTKbikMeCbWVCFF+MRNaIK2YgtpiANn8KCUcUi42LGkP7oj+mlw8x
q8iefqgJnlbrQa3DH6OMZkzKS1pa+OXe84eGtRyHWwG0crUcQgwrlDOEXdKjk/ciXUcK1KqJpE6P
MTj7XKwncBKwEwWNyaYIzgWtSCYNvHfrchcvbM5PIZD2ntHVocaC9lJif/WCgAVE8p2gPep3LwHS
FfNhxBCWIAlPw58+NcXojyNe1L8RvtROZR0+ihuHc1kKGuZUPNr6dE7ygBuCrUMNKmCfjJEjqscS
FpoU5Nbiw1z5cTDr5Tu6S+mlB6d7dzMcUORr9q11i7KbikApYJmBcBEupIhyjdgv26Mm6cK5ELBA
h6QGfn4n2GtEv2WywfW0W2Qxh5g8yHBSJ8JuoX171VyDhoOd5iZvt++SzKFkyo4V6wEPxFt74AMN
BeM5DxsFYJFR5mPWlOrjd7Kx3jNJOX44SnVCJ+mYAn/+nO2WkaUjP765yEPkOHMKQwauMTMgWIdr
biSs+xglxnJgvteYpdkgR+RAswEvQqylHyJvZy3IjvSqsxEy9JoQNFTGlfUlE+mLQDhkIYML8/wu
Sglqy3GgdsHVO52HZNyksMVg5COwkeGG83lScbu8/TRiMBW0n8x565qgUPRYSzcMryH5IdRt9kiv
ZvopJcqvIM5t8cZETXWinzzFbc6v72JmDt8f2GMDXPNwTZjk9Q8LWHz7hKvR8ldn5ZgV296ajchY
ZzB562bS6fFLGdbQcE5V7Z9hIk30ewZSLLCS/0CvdEb/epdWyBY8hQdvZQ9TwP6iO2hOA5kZlvfG
AnHxcj7HU33OXGvKvsq6xKHX1g+kB+B+aMNXJMfNlDs6f9k1LrD3REIVoHITCPKSrxG92M+GPe1L
DUkEJtNRpeKcMSd9+pKjr3AVyr+BQ5F6kpD6Q2Z4AKleyKiBJd5IK3+VOb3eIj68kgnMesAMNs/X
pFhw44EhF9CWt5jK4aE7+oaSCvuU8hVbugYCFqrcnAYtbwXLmnhVajHuVtXF8HRXIVUDGEwOAzGY
Blqmav4qyRQH3pV3WMADuWmjA9dtDGBOemH6AYZTvj/UrPzNeF2IK6AmikAa8D9UPSCMfGrZW3iU
DBeIaUR80RFv65dSMQZzyLTRRHBxjWmTrrEQHnAoPybDggudSexfywP5jdrpfx89JJd0LS4qe2zp
PsAt8GjbLkf94h2ztaVrY663Qb/kaT77Q4lyiN79SPqSD0qonIFLMSFVySp4XCk018ws/IQLnpKe
DzGS5pqBpvtbTlfpTI4hU9UrKvS+DcqWxm8LzeeVzrmWowi3J7iNY96ZVJypqvFiIUsAXedBsGD/
eemnG6Nf5EdzdALhAFuEx9yT+13zn9LX5NrO5Q0ig6bc9IXLxtOOZhnsgMImFmCYUF4twmLGfgkN
o41cnR33Lxeb8Bvf7MxNPQG++wyMum5lEhjJBkhUZ+X9GxqV89wzL4QUYfJ8ZwQKbYbiNpvDHBOS
mfZSsZr2mFWzQY/svYKNHcsBnK+Tui7+Wq+bDG5oBdYUC9BJQo0xeq3soJrBmRCsFETYoLfsX4VH
0ZH2HnWHCm+/F2QhHvMOaJcpFZgc/SN5cF+qtSvd7AeGbKj5MFo+2xidUkh/U6YRQUCfR2VtEO6r
4AzpUljgXErJwH4q3fh2gSUx0fWRaGw1pMs/eMR2vil7+r3PPLZUzobYkaynGDFVVDQuxnhShE6D
aaNHj5nZHjvak7CTdtxeaS1ZAYh7p2GIWM3wpkgc5lWS27NdsgJJuBJRyqt3RDH42YJAk3Jg0z5g
sID+Ha6dawOgZHghAzZgVUcwLnGkCi31hEP9ESQ9lmFgRhWxXBO0iM3whKIVxozTYpEWhqu091iI
M3ZO6n8UxW9Ot7qn7qBgVrAAwvlU5NTh5swEmHbL4zKxw+BTjAOOEPWGBTsaN5I8oIaLkZpg3gDx
nME31qeO8ZmkQe5wbijcVAAJK4CHoP4wZcvyyaaTURpN8nAJs0F5r2D5FJijCFlLgKenepF/ZNBa
qIrcweMCP2y8tCedOYcsRXDtcwbVQtYWzctpPivQaZUJmDk2TM/PwGdrd2DNZeUDELyNIJxRPUgM
zWH8c45RoM1Le1zvzW+EKaUEv2javfc5tYHhtOvRqXProLppM6WFuUGMACQ/UMCR9/JG5sZEPPtr
DwylsJzEDgTwwzr1zWSQVryD9FLMlGNOWCvzjexU9bvn+5Rb3C6sZCA83tOaJj+gWvyN9eBDEG12
EQvSlzFHOw6dd130J+Jk5V9WNMylYGHqvo51poYJ2Kayt3TouFoaZ7YxlsfSJgIG620GnIxtENOk
HCQRwsoEqRKKsfrpKgddZC7pGCPRV4dTJJxiJO8VDSL2T7mVceUa/sXGwOKRlpDR48376TPj1TRS
7R3d8JhJQ8BOq0WiOsrTA3K3b80P/O3uvYbyUZCjiTGBeghbR9PQSTjmB3s8aM5MtfEOiV2YEGG1
A4A335tTRQzv5ySTc6QekPKYsPFeSL5cIF9Rfv1B3lOp3Aa/fOaLkHuIfGnR/Y0IAI6ABamHKKVD
/yFKfGi644bdBvcD5hQJBqSwPdxwgB2bGl4LjYYrxnBlaYMoqFS3HREe4VJDnMaoPCiR+WOilc0z
aC3SAvHlI5snzNHKRTUCsiKHVWHUATy7GBFTNgk7F1cbholq75MK2jAhn9MLPnmsBVw/rpDE1X7E
aLT2gOhojxjX9hPRLn5rgY6y5R7ClkWKMWlYwao1Q8pW9Uu+wzSMqSADB9/eqbu3zCmcvH19hxOH
7VYULlYIwscFizligCjrAZ8D3I9JKGId4WLD/5HF8NoUH/QIfvhLDZshT8BO7AadxOBdZOTG616F
pHELgGd52Y/8CLqaLowOxlFQNykzqfOSBLiL5MV2VrOpxmMl9SIUg3nw2ONZP4JVq7iGNk7He2GV
NPzEi+cSBx2B6faERbM84+z02DB8Zuhq07qINXais83MGbbU4tM68JufuN/hH8JHRe7nyucHsTns
+4jGKelg0b8PLSDkRDEh7eysxzR5rPRkiRGzVrsdYlcrZO3fwCsiQIx33dc34XcI0RhtQTa31nHp
N++rFC6bYqvCWKJKGWFjwIQeLqxCuU/lVTRT9Tl74cW10QwctnP4le/HrVBtN1aR6ERwVqjQX9PY
PuR01vq50tdUcN00brBady0XcTdwoEUFpks+AGBhsP4JT3FDcUdakICIVasy8sODvfl/wisuhhy/
dQzrqeKosAuFm4/ma491Kd3T0UnCa9CclQmlDTO6tFlGy7BBZJ5qe0ULcmOjAYjyMvCJs53YHejw
jMeadb9mC4vLzulJKVRgvierWiVZKj+/9VUz7KpyPrT3CnGARDZjG/mI1qFia348Omj6ui8IeFgN
8TV+LT/fLx2Nh68x2n/7hZikuwE1NBJYnd8j7+rjAhGwJT36adV49rU7szmNbO/ZL6IoeKuegMab
v7AJqNRfDLMjv+oXqTrnMUkxbaQ5ZVOCMjwl91zsbRHeEy1PzZF3n6qb96xVXtkGioJbALWQwCL6
aS5fXukUjSVBQFU50cBUqamp8yhj8TTIXbKENIolw+noDuAud0DQDEZrZxgwuIvXbxHWDYavhaKu
fOC1r7qFNYs6hKFs4pzBnNBtuEmqJ3EHhqe29QnMpoAk9JZBVzfyGtWNJQc4l1oQDafx4OJz+H4+
BYAFQUGUJTM3+jABppzFsMF4B0nrMTzWyUNlBF9M5dZFdEDw1S9ILzPEhDwX/Izpp2YaBaYoFoVv
fSU7Bh+JjYIxb4czkIsd6cfwUVJ9eELc0zCVZrzciakzk3og52ciOlSbydTgUOLm2LWobmOsrTeT
BAdDRQTpvPU3qluKWXw6kIxBS2Bj+UZAJjBopv2QNn5QrrFVPaDIwOb55qk4QQ8SfhCn0gIw2oKY
2zkfpNExNTZEL4f2HeYOekC2/dZhezbLwCZgjs33hAQUUh9NBRYyRTpt2iABFN90q+wG4liGrC/E
5U4MQJ67Go9tqAVrVIxti03oJD2zprG7Yt2WzEYL44e9RDVoMscmezschRVc2ie0HIjmasCF0uwH
oimseefnF4AGFRnFgoeYB25Xgc+zn5weEWjVhOYFplTBrogUEq2mjXFbhbEydTPAOWAPQlVoGDqU
vDH3cBAiUWYwAIkpBwt1ICNTonKfgUykMzzulel/gBYIR9a7ISqTXsAaPJoPKMduRHAnKw8hd52D
C0rfexQ1JQ9Aak0OBaM6dNrVBG0MEaINrAw6GmUiHNFJeDsBRcY7qvI+dzCJpnoTvEH0lHi79uPE
HBfDxIQtTqboZ7wywOnAczky1K7H9lu5nqzF62SRnciqFo7Npb7Ud89/8Kly004mKyTv8QcCVn3F
v4JjpS3HMMNNRu3XN13kHKzT2BrkiCtuUjnhTf3rDuD1iLg5lNiuwFScRERF0I/hov4/ks5rS1Es
CsNPxFqCkm7JQTHHG1dZWoioCCggTz/f6Vnd01NRCYd9dvjDHHwiDhH4VBC0/3Ei5MVj/IWYexRd
wutGWZkITIAjOnVLkxkIiDjAtbRUwblFGQutAsxr4/WLisUXxFr0XdQMjJDaIildi0bP5gvWQT5R
GALQuEI5Xvc8nyVHZ6cqHWRnsDH+SGNUWtooFGgCjMGDgQHC/eigFY/0GvQ/3VGmW6IokLLmRVLu
HhthtPAW2AW7T757agRzQR+CtdPy4BCpECjiCeXJaj2z8qXWGyI2TsP6GjGdve6qM/NpsrUhuCJN
KHpxbDC9KYRA+KArDKKAdOYf5eZz+FIyz+5naSf83pmWxM9APVR/OvWfaNWReb9ODJmEhGfrwhsv
0Jzvna7x3mSimOwKqfBiDaSyZgRM5x325xzNBEresAjbMT1q+tstk2d6t0+3WNGBauFao7NFdqRM
4CuYUfcHavv2YAgHlTTIOjoL85bsHxY+cwIWM4JD/9rJdKBZsdTPrDtzLaZ/+LfLoo9MrcKRkPXj
JEMGDm6QK94BioaowJDNfZl0XFxdc1KGzEAjIIqDJANppdO4OqGiMCB+7GtMB3LmmjO6x9ek9rQV
XRmkyJn2ZRN4IrRbS05l1YbMDu5zWeLZQtzYuk+wKUvUCIYG4ERcZnydmcXNzQjNaATSzoGXTyOC
ltiMri2NYUaJz5O00alQaCKTxP81lKY/AIMTwMbFlsNqcHeU4SYcxICAlYzoyY8OnIJLR80JKGDJ
m5fs/+djnK+glCTviCWddWg2vGe32f/YQbh6fEAOTbCB0CntPovBGrIVEYbmJ9Puw3efr0WRD4c7
FVTDdoOSpQLzUZ7mp+F5BMf4F+gTdGZpBSEo9fIpsJYXK63DOZvxNNWLjbmPfIZdeRAEP4DpQIIw
iErBObzw+AN7t+yWPAQsNLwHkHt8WGfYfSeYfyD9eny0OxSS7lP1NNrcBTl3cf0FJ0Hf+GmTW9QH
bucVUqdMBe4+QWLOwIm/P1SVMB7YY4VNz+tgpMkVeC83/GJslYUZHNf8TF15Go8jCwhDOvppzCkM
n1eCpD0ggWIKrto3vGqZ95IIcLmgXHKSBqaX/BLwWv42dL+EHcx3M4TnYKFYom1w3f7JuDUbHSlr
Ovr0wQQKlqT7xqXe0YA4GYucWH7qeY6QJQbvg1wnDzLJJtk2zyzDGVL5pF9zHakzOpxX4KFl/ojZ
MFZ16NvfqMKZDXgf9vm4ZC31DqhGEHe8grZllEXOCYJwSmOwAhDKBIVtmpzn5VBoqqwPAGHATSUc
xoFKWY8hnA67ftuQedjmeJ83ofRyrQCFCcQxNQpwqY8SyVVAI5a0ma6G7CuVlyJLak4RiCHM6pgv
lz9QPrVy03exgDYhxh7yvN0HDv8CJhts6MlJwEgh2a0kNngayGyvQIZ5Hx7qFZi7AqG/oYUCkUDF
Z2hmeWh2jyLS3uPXfXYx6GOa6gYYHPlcgEpGzFMP25FXwjmWvO7tV/KYWuS5g7IYUhqIawwNnSk4
3qsN/AWKVOBt8ZBkYv7mseAzUgzD4sskANigHiHCX9RNl5hoYgAeYbIHyOkkPFRRaBKPDGCsEQe9
l06jC2No9BvJ/hHhoR/ZEiIP3/Vtp56+Qm/qg7fIP5HHnMF3TsSht+GyZRdspF96XKJB2n6mPJ+4
Tj4Gu6MUkF4+FK83V2C2aByKjIh0kfx/BLLHK5Ho+Fegk0y9nMfHQaTrCg4PkiSa+bl/RxtGoy1k
yz0mXcKHk2Y5DUpmatobYy4LKwoENO+/L/bDf/ot4DtPOq6VgCg5FhThKN3/HSypJweb5z7OZibk
Q7IzAXF6XMhC2NYAqAlx6sE3GrQhv/3JY6r+DHhLhrLafWr2DlvTm+Mh71Q8AJ1167aMV2V71YyC
6iW2CjLq9zu+qqGB1GNT/AMwAVrQJl0RMvoXmjsfxGvEkIMhnc/vAVLlY9oRopeKkfmUrZZckNzx
xQXgO5n34rLiZ5yiC2OTCJMml/8fAniw3iGd5AfYr4TgCd81/qHFyN+vAWAavkIjk7RVFo6gDn0N
bpt8Mv+9H+/Tbbn8vCjAN14XcKtO6gpBUbK5HHxgZl7Zigyck+Nut18fF3uSf7ZIEGe0nttA+lcN
0GHmXnK94bfyelwtMEZ05ClCSNpbAwyqQ4P2+gpuZNuml+eOfIL82wbfKzCthLHWskERug0LUu4l
7RpeRWrZV6/R7RVwrUFi8oY0dLm7XHR+THS1GUS8PCUNweGC+wUaRdoAYpR+OCBTpBvwj6FRzZ0b
0GbWbOXfFaJnLjUzwCMc1P8/yVVkOkv7nisqao/KHyJkzTYJc5j0g4yG6o+RtgC0CUQqt423AwOs
tJjeiNMYpSGQLyQlptzk55QkAbJyy2iFJxPcx4kX4/cA7aK9BsBD5C7iZO7aVPn6mbalf3IBEkIP
+xrh9yDkA6dgtDhZPK+Ga5DFvEyFzztR5gCouZoOT626zOaUIvKJ8yI1Evqjar3NsQ0mmXq+ggGH
fOIfDh3ATLXk7lIW0RfHV5bXYI/EF4EKixd/L8NcS17fTd5NKKbISJZDpxzG4GBQ8gFA5VHD4DVG
XE3HhAnEE8ElDx8rMk/wNxly3QglKsByFvwMqVrGQsQclkwUxUWEgKYI5WGn9F1zUVjvVK1CvQr/
6yX1gB4gc7nLI2A7ZHKiB5sI1xXsh0bonWMdQU703NQ7aXP/++xzvzWJT8jOJERPiEglKFKQPC8C
B7R0Mkg2XGEMgZsEOXKFDsDMhKPFBI6E8TntzkAfb+ConNQbJc/JYPuVecYc8GSk5Srj7uSKTKg5
fa2+P6hh0NqDkxrCagrQx4IgXgKxdMos4HYS/O448XBZzZjHiit1paclrUwP92eEa+ASMVWw9ID3
RoNSWRf2YaQ6Wbaklwj65nL7BRVKdou00l2ol1aIF5aRBI6NwvOAvhs6mcO4mcKEN2NVXiCUciUF
7N72x6eGrA8KHVYwHRpdoEmNaARQ+Hiw5jARJkfR88rA2qHS1L3y7qPS6cMy+oDEuMPeRedz4D6+
YQql8kB2Kwl4t2Ggy9VMq2N4y3x5DAw/c3VEk7x+BesITBF+qNRkYNsYLdlfI1bT5EsGdc6VQ7Fo
pi8z+DTj5vyWExChzwx3GKwNFvI10b6+WJe5iDI4E9Wkrp0GBcVFhpbuw59B92/H6DqhYb0HbLfH
NHGw0dD8BBiC0z00yj/ErZ0alXOkmo4zQ0BYvDQW1+zKNYjM4+SzuZ0JRkgaQFL0OMLuDOq5XiAg
o/9miGtEnx5klQn0ufb702MNch4Bzu7E0KdHwgwZQV/H+sajwcGwGk76cCs7dFWQTFu+PCIb3FqQ
y+g9IgEcPl6ejID0x79NTZBhqDo45YE4MLoAMFPHyqWeAFfgd2RAnfiraC7TCE+WRFmRA+8DgO1V
+wEv7NUX9iroNZhDFYcPigEOqvJIzAQs6DkNzZXxd0ecj3RvArgRsV6WNegJIRQIzrLF7geHcPTp
eCPCVS1UsKiN0nDEXMz5XPQtVRtKBuj+IXoDI/tKAj7LCzdfKJuvWN+otjJ2DWj5kUlFvMCagEfX
W+xsAWNfADEEghNUijRsPnEfMz1mfdE5IR898fOoJuIKLmDaBHqKuVHBBIPbkqOvSPsEmoFHRFC9
93DWO1DnEMaRUEaht8LxkjTMykp0B8DwC0NGkSbj2I70Rrm47+FBVZhJcTT+3alCkcyDBgoHP28T
0gbj7LfiPAynWgFApsdtsNlZeaL5PZJO1MlOm7CDDwKWbh7QwL8DzYZwKfoiqBEDAlMFDG00xeLB
RroU3spWC9M5tS7SAS6GjAFPmAD7RSBJ++ANV//fMVPAcse4BM2WEA9FPUhB6XdAIon8Ap9IqMMp
W9xuBpXE8EdGrPtOeiFjgFVAjOIBpfXAob4E8UwfTjhwktUgC8ssmFbuiRcCEcHcgpcrzDGvQY8J
6PkCvBizgHajgvVgEIitENuOjjbjWNrecu/eeRKGM8sHsbmyPUE0REJb+3sgiwvBkhITIIUecWY+
2ydpMe20tz3qbIlRPHQOsWpVrwrZKG6egQSOKPBxogGqcRyEgw2zDmJG9vaOm5tG0eYizsg5Eev3
GWibLfkTyeQVhqotn44gJg1r5HIJjZ8rcwR6ZzncaRuY/oTN0zyx4r6YehYomQCFY7XMOVMjBH8R
rABQEx35ciAA9VlU2uI5uXvCpQTsvcfTziQ4Q+OWyTIPMEnYNMT4wX9wHe3OArTd8R8iFWFqLcQn
iLNaIc01Dq23kDL3P2uGf9F7+pqSqLqUyq5oTDOvQdL7itsC8gXWTML+CqVhC8gYYqiZTYViPUIi
m7X9Maz1+mYl+wuSNjapJaNWzUJg/fcye9izGWUZ50JJCnCPGGbycrq9BYhh05cKydJtenvWdrZN
9pW7RbgwR9kJTYHkICGyDArGasZcVaIuHVe2N4Un34T+MXAnEo/I6ZRZi9MkRpksRIPaU/wvUkOA
XyEuPeKhdUbhxoZ/ZklO6lzdNlgP3cp/OAiRM21D7BNtOKcMPsIkwr6h04+bDeOlY4RKtvcORwI3
Whzqw1FyPz/33uMZQ5ZyhIL7X/d226dbrSoUijGzfsNsA9jhUv48uJci5vBs80iwuDPCAAu17Kxy
0p2UWyIf41EXIdF31Sa0W+j155erOpFxd8Erk1ewhwat7oD+szxYqP8y6EmvRwZdY5eUjUBHmoIQ
aovTTL+lZrmi8cMIgtxmJYoTps8xkYiG4/DFxCDI/OZUXo57ukSmm5LkXmg3d6ds/YEhfSHpJq/j
oXhOX9gHLAs/LA4FoGGHXXyYjtG0Qeq9cxkv/sueATqDs+2Wj+CGs8kW/sZncuyw7UEGDPyMV7FL
RvKK0kkdF4fRuoZMx/ESLgvLUD02JraWGi06WweuwzzE7nbaGre9aISW4oexSuqjVHVkFBsK0SM6
gUwTYxhOxG/CJFkQiSQ+Awydz0IBH/4gY50ZUgxH9gmTFbshmiVdTJPm3jvaDPzruyCW2YCVD1Sc
QRaI1iw8GhRrFu8QJegxTwTmwzYEM0/CH7IOyXCdOkxtzvZ10nXRDKQOeJcug5yeVTb0kNPkMGAS
IIAMOYEnl0cxuk2lhIqrobojix5RV0WAxhynGcNcjIdxBQVNYPtpuDHGD6rgHuPI6g195PmjGvXO
PlJxkhqd04m+4CyIpZRHS6FObnVYkWdAgsHY+m6OSXyJHHsKPj54khqX80fARHUGpjLk3wSLs302
vy4p5T2JIM1oIUfvH1VmlNOpuqZoZ/jEk8kjyuclwuFZACcEZ5r7FBsAcjlEvEFm15NqCb8nlk4f
vwUq3YRDj8fEF2hs9h0XUBWKeWpcXrQQrbB45HAGaKXIPviOjycc9UD1u7cNjTfyW3yOtBlqDzZT
Z8RzDSzNHj7xbSKCT4Y1EHeUOIOUjw9zPjbwp5cWNMnDq1fxOTYF4W+G0wG+gECptVCb6RiWs62h
FpJagKuR3K34sXwNyDkWL9UEBlZ/whSIYwkklwNwRsAbAOoQtQzHwGHwhUOUCUwS9OxxDMK6CkSw
q710rfAOmT9MnkGP7Ewe5uEwsp5bcUxvfU5lIzD6iBgCioamep8UjJfYJR8QtnxINlT4TElNj1pM
McaMSyQ0EUjoHqfnVJSvqoNlHbHh4ULzZOMUOkAxpRl1UArziwhPhkEcZh73nKj0wY0xTybpQzn0
RqZLGcIsged4QApFv05HtkI4H3XW7wVgln2ckZw7IEEWNMHc3lotsqiHACj+rJDs9gck6v8+QAi6
mBSkbewRq8xaeYCSGTfT00XoiX27XmdEBKCm3Mp3TLebadfjQD+DOR3tgtzJYRQkv2j2ATGyjdkA
yoPciNYBzRLkny4M/V7E6BFyftLnTwNjQvMrDVrMpSYDiZzFHi5e950BR2NxU/2rLASycx4oAGhU
6PTRQKUXgfnxeHBAMGRz4gBtieeSORnRlufyQdZIBlKKyyWfSCBEi4KNZAvuICBOUMK/qYBZjpJT
liLco1oYN1g4cFGKBYko30PAC6zAqseeY3kcAftwSAVES4fKFbiaRo+SRtwYlSv/Nf3M4akx0iL/
fOCoJsCc8uo9IxfQY9YTlLXrL9kPbEzqFRlwu+zCYauVuCpCegMM3XQTkKsDCqwFIyj+CD9UFg7p
Z4bE+oMNmYarWP48GAEQcp72DFFEnZ22c2+LbwH1tsURxdXalYGG09fp8vc6G5v5X92/fFnH/g5Z
ncKhBV75svu2o4ejnNJV3+AKqTJYnNSHf8rVgTEbhax57SSBn7+uAURpK3XoSxv6tcYYDCnulSjh
4J2zv21aoUBDxC3O3eF5KPYGUPJIsTq/2LeOtEZfGquMLcie/uuiL+pXv8z0ifnA/LyRz/hfpk6M
H0DJUfhCsiD6MJpJfSZ2b9VLgQGm4WuTg1KU78tyjMLdZDD9eEOsSWEgoB86FaHoSFHzSEwrnL3d
dKbtnj/MgppBSPu9geoHtfRO98XLGq5DrKCORBe4sVFueTG6htqJzDL61Z7+82QCtZbQyhQQCNID
AdI5epogJVvVPN3V0+Glvxin47ZYohg4fUVPAczxuuSFOjFWWnON9bUslreIhWxL/ivp3ShzgHA4
yKVZqGd5Svya4HEUK3G+zH4H8XPSxvDCrBYV2I3MhHs6iNuTdG72BhX6c04Pvt2W25sqmsN3X0no
0IYaBdMSK/vO7zeKdY/o97Zx/FyBiAroAFlMwF0+uK+RDw+yvc69syQf3SMLEJeH89XyMeXQJ3xG
HiT+aA3yTOKDNW1/620j0cRc7ofE7t8X+br4yg8G5mjbrMmh+ITxihMdrZ9/3xp5zAUb7CFZWx3f
Ehtoxfc0L2nwWQhq5jaTx4AACFLqOVftzxKIP8X8tFr8MKkNTZYzIMGEW6Iqfnn+UF0jxzv/PmwQ
y1g5hB0/J9Ue4xyaMXTlhTQXY/jRw9ajCrwiKV4Op5r/e5/4vi5ML2Pwtq1xkmAk38VXxN9u7uXL
g/AVr6GDuA24/QbLjyULEJD7o3mYkTYISkUc86w489CEjMR3Qr6z8Q3UFqAsY2Cy5lNck0DAA8e1
qqSn34UAC6kDwF49kiKp/vteN0VS/ICcUOCHmuiB5QGl7SNgiEdoMXqEMT/oz/wK8UCmBWeJzQgt
XhdxNzoiBJDuHVT7Xgx2KRtFA+KHHAqXqHG7UOwWCm6CZIpxJo/SKK+wdjnXxIQeFVDre3ehncqr
O8KvcKPXny6g+wVyKHc0Mv0DmQtddITkqMcRs4ggKDK17H1qYLCmHKEcd+zjJZB/EAnLr+wySVjh
+82zAMQA+j72EmKIfzTcwYR+ncwLzm+w2WQNMSiFJKKJX1Np8TxBiWYqOR0Ao/YMzh9u4dAx2sw5
vvCvlpaop9dQqvnC6MOJwrvap4s7apUFejwU5lBmnd/PuJlLc6Z17E8nE742KaQSdbuXEDO2GdoC
yDJeswfWTUjzUZKm+DP62g92oC3jcvrki29QcIfjezhCPXI4RqhuxHJGDxnxSyOE+d0L0R39t1B8
wGlMfXB9m76Zei8URMVgNFrvIYN0BEhRMEV6uUFMCtALOid/eR4CU212gM4AEVRoT7h8/vb4Ue0w
aIBbOIj7vv35A/o8LBTe0eJF77BdMM3K/0zEi3g/BzHQLFB+6D4e4N+lFG9toOiulp4/5iabvLcI
BlFSXbHEfL+i1LqItOXCffXgl1qryY5WRODs6Md4prXbbeapA62REmtZn+otMxSZ6vZCwNmruP1s
pZU+BOxgK4tXGjCmalDeaK37JWPU3dkKhCbuSVxhv6T5kJsu7+S7fM47f7gZrjMWCnGiwQeJ7jIq
2xv0mi3C3tyM9J9ymU5NpHwYj4SyV9DfWH3x1wyYJdG/3w4N8FgQlx+L4e44h7eO1skS8nOxoB3F
sMF0xW6+znp/RGObYTTALMxqT3cSUqYi7FfKRY0peeA49+Axrh7cNww+wjSi9c4/05y5xlGgdaBN
GDARSFIwmuMUhUiZ/UD8B3EEa5Berkt6YZ42EylSH3DJC750nIG74kdJvSUZfTHv/6ENdHThpCL+
oIcAm5tRBQRsqjQSHOBH8OyvyH1emMyDrAVd1G8fX5Ta8XzBV5Ov4snNLs6dEpYp3AoPlUtoA+RU
NSwg5TZ7g2hHWWDRYHEOsh1ld14E0rdxi8Ez8RphhXoCh4SdFsRjavV1BRyOpyeQkmwNIwMzCp8G
ZgLCtng7d4CClKIIQKyU8zBRQPkJ9TiyhX8Z7iiUFw31lQ8+dzAb7JFIhne8EEzEd3T7ayLobQfZ
x8R+cvRw2aE/HqD2lajcda4OqaCjTqheSMSVUHibrkonHQ9C6QeikebIC4ae4OJQdsHkmNZskCO2
N+59ECylIxxT8lCdEwcRbLK7ORI/ZOMMUD0gz2lIc0lI1HfiIGiLBuZaQbR7+Z2Wv7yCJ22+ul//
ygdlCVFoiBEzOf0KLHU3l5NBiG6k/QsD+bEbhFChSJa+s3bGIEYXxCXVBXXuqmw2OKO2fAPysUyC
z0hlR3PCpzj1gQgjSfqKlfDlYhgaDKbGElloroSKdQbUFf6KQ+ZYas8YD5Ygnd0uaqJ3BDFMWo94
T2hovNJwXu5gFgNaf3My2RhVKQe8jTYd+6jI2YCkb1teTHNMm6oEz/PMVmBDZWNtmbH9iJcZTdVJ
Pu5QvdOmoM/7aDRVfm/JgEFmhPTjEgm9eQ5Hbjz0VT8Lv94tISCH98UrkaJiVjhGMIpVe+DAmmSX
qkOEHCMMPEI285e9/Mut+QZJHgSaS3fkX8MacaHHpnFMCK7y79vZQWcmIJLL7JlfMEFg/yWnacjj
BoThFgL3FDKItCRAlps3Mnoo7CLoBG7axFWSoeEmZyXYzxDrTfEKdXxDoRdkAYNiH4J8JLo6zGT9
59iYX1dwaRifKBH4DdwFBn4/Oz/tKDF9w5r90q61f4fo272s9ZWkBxEFV5plnr43Q8M2xzIGwIWb
bRR/hEODusRlM2xteaodxBmULpoJ/sgP4G3/c2nIEwRgdxDB6chTekwxootefA9KHJ+P8HHYOACh
SBPK8IdYut7XDvIqQNMp/+1rfLTW0d+ZsWOEdKPLIHlxtHFRcx9x6cK0sWkY+PXfPazGaJl593BH
mgLqgB0BiWmQWDantiTHAnsM0Ja6gQbvddUJdbJ5v9NlR502O3XKsAAzPpg0iDGxkQ0sBGvsJT6Z
eOupiB5/4jbmX2wUs2kbt9jn6XxVp/PsDJGkjTU3R2HbOk467zh/jw9DT4vKH5AY1sDhBFprcx+f
z3+5x0eQEceihyZiOkYAQWudYyj0lobANAtkDmxE6EyPsx+g4UIxDnioO7C1CHwJyrD0VQ45umbD
neZjUs/lRm8KGzoEZixjoc/Kbb2t46P7tClI7L84y8zNQGh0SROASPS4xyArI/QIvx42iptrovyK
y+3r8xsAOR4kFV7UmyDUeuWYzu0BjA0P1NsFQAJHgEeGJee1XoG3tgRJOQs/3pHU7rMDvM0TVFPX
l6xRmhOVm4bAoYgnVPvsozRICz+dM9sjwg2mss/TVrntjgebWISvBZ9xGJvWQ07z7aJ9ecjDwQ6d
aQ70+zsknIG1mZXQbX8kX43uSetw7FEHSAIHZjJBQEQQHqiK7n9I0tGH+M4IklA4gWTVdCp7QamA
zPc8Ii4l2HZaKLm0n0S3RE2u21dsjGmr7oEJu8iagublUAPlLFyIlX0VH8dw+WJ5UeNja9L2IKC4
L85SLFfRcBWOhH1yEm7fxHP209Ul9Y/LPETU86chR41a6lGhDhF2f/Ak9TmzVjv5MbxsX/52IT/B
BmZfXgG4619Ir2hsXIS59e0EIeW5hWDJ5M9keGy/43cAKo3mA3tUjuvXw++2x5m0yCeqbkFJIIHG
J4btCOvCsObuMLexntbPvov0eckqkKOvp1IZkpDyX+1QBM4LxrcEFW49SwUdBVcDoVnDABDEjufm
tVF2CmWg8avhf+2MvC+HX48/41ei4TxpU/3mTuYsQTjS+h2s3ltIf6h+a7yxIR5xmijTcgbzBVdK
8iOukxBBoYYm7EhIIIWtJsBJjZDIyi0Cx9CTSEm6kDz/ef7+FIli31et+zT9El1yWGWicQyVLk+A
Ez0V58qEDh8ct/4hNSedoYtvMRJmzgM5xl5NppN4/kfEQd786UvOchD8CXuqmJDR0UVkKkiEFJH5
pkC3ch/o0fr6lA3fmgriFkqkKNNlGB5QBbMsXity9OS4HlqqdTgwpK4u10gYfKRUSkd3OAOpmBju
MKR4epDxrKBwksQ+rNXNmTreJCbZcO+Xu889dUwUOy1CDdg530RwY0vIpYsLo2hhJAJ2B6PiX2yn
qe6kNpFjGAaPGOvmt6j5kw82J3gdIxiOegu28/UPwjzYFYqePZdS9gDCWfcQGScmdNMVrSked7ZY
4L/p+NdYUmbag2U2npmHQ2kdTLJmdo1wewktx/vwu7cxesgHTAJCFcICHZsx+fxcYEgrh/byZGAf
Tsw3piksyyxKsc7LrOlkolsb74YGNtNNXE1XpeVNAjM0hTHpw9odmDp6IHYDFJSs+R9lSiwKgtLN
rb+/NbBlRh/7jxf9X35nzmOaL/9Mh2bHWJuAOEafibPvPNgP9ncBEIvpBAn+Dyhd3JvEnRNX4Mwc
3sE4clHRNCAwR7vGOTieNXviYKvbsxYjc/ww6M4dQ8RgOjaKk+5WsU5TX/RT04lpK6GKfjApGmNC
tjTU7PaZr5zprfVJxd7CUr/H2riJSMAwTjwGpIo3qgjyDzWBFRGml1eMO3ryjGlyERMx5BIvH+vu
KHzYGHE4ABdc5lnhL+/o81D4YjL0sGnFcoRII7LwEG1OfJS11q/TcQXtjKPV9tUJjhxKJ8+tyWvB
KwP6/O8P2ik15d3Lh4rc55Ma7jhuGfBFuH6A904GMw3QyvZIKFpUAX1BqiBdsLWVmbEaVjZhM0dx
iwWewEt7EYKM1SjklDB7T/QqTiepfz1VdM2eCMECI4OrKdRYang/snclst38jLKeRG/Bd+6yy7VV
k1Eo/lQB3jMowzxfbkuL7ckJD2aGCMwD1R5h8sdlFsbOSLfoCS+a+Vr43mLjbF1mT8v/vWjIffBD
i3fMOeiVOKe2CW6gujhgYqN7PGeT4/lB3p6u9cX/DW2DprMIn6NZekEiLDbCKoaiN8vWJiMZlDCR
/+CNlH8jkBPMQyiB7/h4zieEVcRI1joSHXrCCwCCRLYQyQ2byw+5G5lbIWCjczz0ORmTiEY8rzNc
jGbcPbJu4c6KQjF5Ij0YNmiQzQm42SXiQ/SKCTBEKfDZfGzMNC6kJ0IX7gnUNsKy5UjBTokqSipm
ikfmf6LBLxG8aMNztmR8M+PMO/I3m0iMaQCA2r9Py62sde68fUT2xPMEtN5JfWoWbgGXNHhulf2d
boQ4BU7RREYSJ29OxHC4qdAfaYXQzuM7cHq4QsdzPRKt/QVXx0DF1qrid5ytmxisHc0NGl28pLgm
W9rlOV7TIzA2zOIooSgUt1Iiubyr5jBFCUe4S1/0hNECEDe8SkewVrjHVJtQzRhIMKgIXifu1JUZ
Q8yLVFuGBpMelhLg9Yt+Zf4CnVLgOLK1tGAg6qYXHrUTONrTP1cybu2Epqa5yC5MQyAMM2Ba8vsg
/qptSuyhXCWJRQetCStW2dqYcVhPmzcSYkUavg2CNMSPUVQiFIIdc8y1KNHE+IoWiRznt99SunyL
MSj1gRy30kIjBis/j2avZ9MHGOx8wrhQ6sYVJ0ED8WQQNGk2NpPeuM7v9/mNDub1/B0yUBpIl76O
uwJ0fBepGszGDaz3++DUfMfwk571lSn9uoUfkSHKrI6gyGjqrJX+WCcMlVCsYeTDvMbNJtBoRtIl
w6RWICovBg/gsonFFK0P6OeDnEwP2Pmhqr2AeC27BWAIKn66XT5UH8PclKAtJgz3hLkzdwR/U+A/
z5AC/LgHxg+y0pinhybz0vmxGD+9bI7d7Ijhpg905BtdqZQuQncLKENJR56YT4gTkClI3V+gbqUF
iiqbAzdhbsMchXrNgPlt9TEYQSaisKxTVGofQtcLYbpaTcBuMunHr66Pe2YWetQLPAPvCcBzxDt6
mFQ7gCJZDSlwSwtOkZDNDBiX0HOo3jE9Bd4WdnYp5FK0G162IOExNj1uskMTAxWFNPUeiXPkxPkd
BsiKS2fgNuWOHWfqMOhiUKMwrBi9pzjBpRFTKi77hfkL/Cm6caCHAyNUGpdcrDL3xOgn+aGYrLg0
FVg7etKXzNmOoawemm21vfKWzIEgwyuSlWJKNwqRprq9mEtjXyrel5HOnXkjC6zTIjoYvPegGGPN
TtOloKwVAYKuBp0OCF8cCL+ICGVqAWPSDe9B0yxD/6/5Y/Zt3BxkGF6gKQQlS9szzOUswSqqE2bn
NFzAEQuKF2MpaGMajUraW8OA3+FsFWiC5DnkmphFyB59EW2W3mYtvhJCwgI/sQ/um407lBmA0kzk
WefRo4EBAmTdaBHpdjFhDvXB4ObMKHZPbU6lfqMBhwjU1SO3boGn/w7OyhkSN7Imz2+QCoH67fXp
f2hz6lQqd/rT9bCa5xVqSc/8t6Pi6lbAQGomc3Iw3NYXHtSuWvJOxl7txkR1bvqliTmebsw5SZA2
aBgh581XFsxVjdW9CAgCDFpVYh/XnDaWeYzRd+Rh5m60NzRGEy6mbHiEfoA5F27idUrcIny8tzjN
Qr9jigp4kx34TLD40sV5sVLNhNe6GfMRsyT4gEfg3nDFxBZFDs/NTC9IQiXd9lYEihQcQ43K88aS
Uj+z4w3aMquCRcfSYGkOC0I+MWfUTMQ9Jsm6cBcFJCEQD6fywyKCPJavEcGDdM5nPBww7rivCnTB
+PlJeGugciyzIzl+IH6bXvUEp2PURRY8s10RdK+IH2EZA7NmCfEq5Zp02s6w7U6j+3BNSHqg7qFg
BE9rjzliB34L4+sLZMOSUSHUP9ptbg1mBj1oaGlyzBGopxx0qvDMHMuo7+ZpiHvm1xijZnSHS3KB
MMODOgT4gO1oPicy1WvxD78E9hdVS8NF9DZFMHAOffBDc1GbqKf+hTU9A1/+DzIX+djLU49eNDqZ
DedzMV5k9oTkk2hNthMiwgcqCj3SNTDnLI/f2Z7JJm9A656YAmpbvaPVBlQ6u0Z8ZxhwKpyk0F2D
EhmBNWYeiwMLCZ+Xv8YcCO3JpYlp6pxAKgRuxFmg9sb4cc9xKYqQtTxy97nXYoA9uS6R1+Qho4eq
i/h1AlHL3gmoVkKQ4eu3FyhYoxAAay3kTOE08hSBVimBliCE8mGEmbotgnQnVJ9MpOBIGFNxmg9q
bsoEGyAimWTPcgfmjjKC7A5p/wE0I+aHcgDfE/g25M3cvekR4RV5QHLDzOtUXxnsbnR5OMMlcQG8
wjXi/JjQEjOZkJcd061rpNYxoUymkvarf1Px+xZEQOFcqlg7X7dmAb7H+GHUUk1puGMQe0IO8UJb
lOV7wWtJbD0QVqsTDdb+xPpi8Rp7dpI77XdwaleiT7fNLghrYAtPYMOYk9jH9QdkzpqcAlg7lQoS
lqy2fM5G0TA2BONOATYnYHGjr/oBHz8agvkMHDj25nrUqVPGy33jAVtP5yBIuKGPC7dsGDDKEhBz
8LRsMR8lvj53zGMAZn+6VX/65hD9YdJseWM9ugJoXpL4oNTwwe2ddaMHTMQ5TLrU+dzUI54oNgg6
zghCWtW48lD7RjIT1McF9HzfokYN4IA3BKzCjVwPcDXmJnMK5hxtQGB9aQhOHRzAF47KVKDE1a0k
Q4ZhHTMMcgAep9egglx04J21PGnV5C2EptwOQsdFPXXwWXIHiAB4JNY7LAVEBVlqMpIbCKw+JvfH
XKMYQVLB9Jjv3zkn+PhtrjlQisD5X663/RXQML+M7Cvb7nd+TJdM2+/LHuVILheMpZf3uQBgzPQZ
U3a05ggP4lffKtf7qHhHUgcjuv6CQMfjHpLoCQwVmFLEVsRYa8LSILqUhAEKZD7+h+iAXCxmMBPg
Kex+L+/NGGZ634w8LrPI0/MkVZPuRHqSFo+lojX720+vNRNzKE/x0Rg2dVK0209VhSCRyo28w1J3
3TGOqsKinz7hso8KktTwiU1FP3Klt4/Sf/+qHaCdCCZgCyUrznP2Kp2SrReNapYimFglGU1kyizu
IQyaX2XeID2JrR7edpkryR4fQMIpserBGwG1FQZg9xqzuIDPW5K82WfzlGdfpsqtI0Ny3aDQX+ps
wgwwp9RZAEo8sAC0L+h5kAX4wO/JJdaMMW5UDMPlqBi37eqN9owkRDLftyl7EzGNr5O2SobHAwki
hZ4mbr0eoSYFRNSuiB883vzL4y/bL4UZJaM3VCpnpnq4D3+OafRkeyoI6LgxKaii3CHdsFDLlmEO
k5YiXX6+kYzevI7G7aPbK7UCZePTyAgjoZ8FklR9HWliF+YjkOq3+xnA8HogZSa3dKa76PEs3PR2
Ta7Gsn8qQVHV7jFq+mWNU9BHyVdfkChvc94/QOzlKA3X/OxNoSgePv4j6byWXEWyKPpFRODNqwAh
70qmpBeiVKWLFyA8Xz+LnoieOz13ykgIMvOcs/fadG1VkMsm3BkfnE5rAiSSmfIV4nip4earybAW
tBLVB/Wl9B0OhHpKo8RAuyEMROFeTw9pVia0VeJVOvY7v4IXYkROV/7rCIb+sHqMIh3pIFv4HTdI
isR4QBIjtV7XjQBS5W1eRViI2/7Ujx0XvuehHvKVDlqtLg3vAyBYNaCj9j/5toKc0OmDW8jvuZLG
3wVmU4mOvaxWYDZaRym+IurpQEFJ+BfRVAP8JUYhFKLbgJd7EDH88OI+VWkPfvhlYKR6CxcNgm7X
u0E4LKxeIhdpUUbCSqHJ3CqLDK/d9D3QB0oByeWkc6InodbVVTRoPY67CFC2Ge/eybkhS6mUvkXZ
WGl43BTIi3m5icOA2Tatir6zM9SDcVgvo0BYBSNMlW68CBYHWDOq/wSmtx9OuDpsUt8vFo3GvW/S
GHtLG8HAWs1A3AyylcAktkUnlmI6EIKljPevkcTVhygFuV41wg/6hApiL74eGYhH3x6KZiP7uAxh
HWoYwJMKpYB8GTpkQGCq5UJYxFq2+nwY7hoErHz2OnGReUHLsfe/5c/dSMpNxhkoEZ9yTO87giZC
K7hMjkaS2UWz1RqSFbEmkpzj/0C99GMIyKeqEOdFHTnxeBnV5CcypF2sccSMm/ARiO+z1DQIpb7U
tnfEtYV7XvFC9jVJhtHSrzr1FlUm0hreTASfnNl4BpCcPU9TwYQMR7VCm9Nf+QQDiWChUrTTg1k3
oJTgfRvSP6ESloFR8ATyHjGGCteqz759Hb2x/6MoPIXBUqACVDRcGjg5WK9CtoxoOJG9EzQnATEF
T247EpbYlpzixDWir6bmU4LPmRDJOlrLj9IuelX8+hDnpYcIjnS6z2Rktm9i23iEDSzfn5HOjkZ7
ReKIYoq7ZAoQbZZCFcwUweSZdKSyWye0nnuROtzTmlVkEnhTaxAAahvpFr0hi7jhks2T1e2jrg0K
BTOb40Xv6mPz13Jq+ES/BspCrLgxY6DCztgk/yXFrwXtRlWpigG7fwwOPmywWC6pGGAiBTFuFCbi
AYBT3GU63q2wWI09UTi+lc8s1UcpMSYnTYrIWpQXpcREFVmrFqRPUTR/zTKGYhwqt6Rjw8k35ogD
NBIWn7jwrGouhPrGiHdh+5DS1bvZmPVnFX+uLLhTiSH0odvXZ4k6qkt2PtBtgggKqmeZMWdgIGQi
5M4UNyPlNtZOME0iPJbyV1ngqjB7WBg7C/fXGTWHRfZj4HD4Y0tsOALbXTCHtJ9j4vyX3EZhCoDE
wSwYmxhPRekBTrWcRJ2SwEMs9lW9e4cLHtAKu4kPbHlX10uCLgTFZTyIZBTuw2CTOC2ajBOB9nTN
FKjI/yLJiD8t+onAmulBtV6Jqq/10tqtyzObHd+nSLNAUmawZRoKTIVjlFxQm8A7MzhVco55R1/T
yhhJ5VcXQwNj/piE7Zca0XWvxmGZiSTuSCyTVksWgToKQH9Fg40srYx1VhSr9kPfvH20PP/TArsa
VSbitH7GUoNIBVqSXX7f+TtRWZHQiDPUxEoK84hb/iMeeMRYAxOCTmMetEndFK2klMcJQkxAvDFB
e6tCAsLhirXTqbvB5+xfODLUrmKOfAC7aARRXHkfSiLxCpwloVttxs/TiL99hqCs0B/csAN4CrqW
Zr3Vcyh6VBqVsBhiJqmwxWlVciXq5jD+Fznr5AaHCpK7RDRrwKGkixZsImLMLOPBq4k5DlwowzoR
ZiGylZBInqNicK+SHze5QfHd7ARaZMjl2hJENYNpzLh+y/NbGHOTp+qjTTAXhJ5IqeJi3BTwFwv6
UWWM/IU7nHX08wlWo0/uLMre2rQbDBSyskL2lxXiWp9aZCTV6azaSqgs9fhbLHa9SFwLVpOS/SKj
j5tijNYkOjVkrkpfFbENvYjBE5IWFhg5p9rXn7yf2sQ9H4vHwtypJW09ITmqLeY8P3LCNHPVOLtZ
4T9FR9Pa8ypQNgtbvlZp899Mx/6b71KqIr2isHyFUwoT0omR+4hURowKCtUR83Z8g9MXC21mN/VW
rVejuaPJJhcTpdw1RA0T801JvQyeBqtUJuGbErZQHcvyMzfexMtx5Qwyhrl51Zb7TMLK/W4PWdJj
faLEYUsMIvAxI/UZHBRGD7CKS0NciBrTWFAFAlod9mJeuTTpkiLcZbjzTQiZYfrdyJQxEecXaRsq
OyOiVz/sii5eSCQDmZcUdNgIhkbq8XBwlMh6cyPRN+S2L7sPkXDVhTNC2K0HjOgaANrYZOjzPpfJ
1kqNo5KEdPOVzxwdv58yLQ9FL+KZ5TOzsr2p81Sn2a+sy1vLOiY++F9+jEHKllJGW5mzaGC9D43e
30xW10QymEFwb4Gsh8/enRrOggrfEJnCQbWE0pFznOptuiz9fi19vvD2FjrObR2GlD92s9GUDqNh
0WKAUN3SjeoITJZQC0iXCR1BEHmlQvTRKcAadVOiIZIleJSDjmpARhlogfXoY7K7cGKkrF9vZnWS
9SiFU1oqfF1E/BgkuCHcGBUGH+xZPkbzzJhS1/d+fTY6BpDvVQqGOCrOmZ94gcmYtTpWKNJqyVzX
LWe4JIW0U0C6oFdVeT2MsxbUXcAOPESuf8vmHA1xG6cLudrGqMY5IXQyplh/qVBPjzWbcg6AK8f7
ZsmOmP+NBXdjD38nWGt/5QRcBaYTdscapIap4eSM1nXJ3UhMofjmU1gmSeh02V8UL4aefOaPBTko
8kpSvjRz+eZm1ugc4aJFjU0HEFmc39ECAHonjI1Tfmr4RF5NlzUyeXzVr/RzU7n7LelLYGRAQECr
fgUmgCnWEF/8RcuZVjVdKXwmeXxlo6xF21Su8vhqQ85r4aov/2qxXaekzQV1wQX+i49WA+yBSbxU
fhuM1ruIcGJUJcYmSn9qWXC7ZhVat8r80G0+jt2UcDpxQWHtq0e205ZNAQslJ9g4oak7sf/RILVg
F2IVejHb6kfisVe1WxRBa8g0kR516n1ame2cKMme0fVQn9Osuht0KDqNhVZejTnR5Uq84L/nVj7v
sESXB40OZihcS+vYi+N3R8Sh/CY9k1Mlru7KKtbjaHq9vBr8txcw7g1yEoVNilYl4/AZICYHWUHT
gyNTb3JQwEXaJyuZhbOJ2pWmZktTf8YWCUaQcVKRdx7s/ah0hvRt9/23hV5Ikbf6iJuF6M7xoqiK
PYLNKK37W5s6NnTb4p/2nyoTQaxgMaU0zXjPIaEsEpOq8Q1bH0E5e6s/noQQp9tkcxK2lfT3eTM+
hP9RBN+RtSzQh1AqGt2PAoBmWJYpnctPg1WIHof7ykWaxWgetSkXu1wrn548cTyifeKpXX/Vig8p
Ty+xEeeDAS1wWqYzSqp68BKWwenmJ65Rct/6ajqrw4jwFfW/Y/mnPn6464aEg2GnLkNU2ZFlcYym
PctxveJWDFMEJWCQdNNj3JAgIRgY/nBZOQKpNKnaj7oxw9UQF+cR9cFLfmMWLedZgByOX2bA25jq
EWMibtBFSlB/x6kC/T1D31saT80rq32gH7JCXygZ8xPdrbE10wfIx8Z9B8+Op6vuvJEJhah/dhpZ
S8InOryJL2hPJZC6Twd+y+IZSDV3ZAyB8nGgHxGFzLfbq9T9yq3mGNiTSp6loickJiEPL8ydXKfb
SDabyOFA8sWNqGmeLiuLgM/Zb1y9//7oqMHZLkS1IoV+XJZvsM356A3wCfUMEUzy3Y5U47QupgZz
+U+OUOADgUreZKLmNzViLBPyaQ3Y4fo9gFJ9mJoCwG8Fc5E0CD0SuMGkv5koQDk+tQJyBpyP04mW
OnaYzsA6A4Rqm/bLTo7XUYmXdnJjD4JjYH63Ut5Ulr/dVCVfh46RtYoK7IV8WZhZZBazzoAOkRRO
CyhoC1oolfxIaO+9u+MYw5ALqtW7U0kJZwBjzrK3ejH0FDFo42pj+hqsTcyl07JgX3OeLug+jMGP
z5MrtL8qROi3AWiaVbfqo0OjLiqVfCRNgdTwSY4BmttG/7W466MCiaxYn9/myLqoHmR/VUvaKsek
U55HbZj72T6qGzLtqQ9SDZXEWAFDYgo5bMTymxOTyBIM6FAbtUckjSTsGYtO+Z1uxtgg7RN8RR/i
pYN5C25qkJaigZQRAmyDgl8JmHlBChvjfh2rPK0ZsCoOTYIi8AH6jFrplNVxAjrJiWKNPjJ9+gFx
SxUu3xHwx+uoICSqJfneFslKS5ltTnFxbw3bLVBW4i/0kREqDax3mYTQLpKNCRYtoqhkpR90WPCh
/EXmp2I9qRSKcK2I+pxWvErKZYnxZbBww6XHvvgsegmiDMWVSvSvqO5K/EmS/mMgmeH0rynBvE3S
ayoiRQL0Mr6XVV8cxXBexxoe/HjZRp85DcFyqcU/lJvxh6mrdo6gyiogsjdItLmbxv6oYIwn8lau
IjsY9WX6zhZIz81g/6F4fIvd3VdxaChKOk+nhlPJzA7QfstwQ++W77BcixqBDWPzMEacxG0sEnFm
QXLX/K0qCS596eIZJ+LtQ/VSMjOoHZm5ZHu36p3Wvsx8I2i8fLJGeHJCnvi3sGbClbXbov3Xwy40
ACNNcZGgo5i+MMsvOKbivWIOnM9zplrZKdtSLXqlCnObiVRB/nswA5JwZ7bWAooNFoxtuXnf/prp
C9oBxm4QYPgwWNeqrQ8YzDH/mLRA0gbvs6dnNvVw6bgxYmbwrJyYHPKyCsr4Nd/C3Ao+e0N/baFG
zNI1l1KYUxcVPkxfRP8EDq3BzmL01dY0e/tVvlW2dG+hF2OlR5SIf3nBNOeNlNE/IaxjTh08YFLS
9kNxMd5ggK4AhdjABNxxdcDXxZRsxtgwONPAM+i1YuObvR+Ii+2U+QqG1P5p0eZjNOk8KUhrUHmH
HDdczqsLHYNcqN8EoQBc8W1xKG1mm/wiZNmP+tnde22mdQ6a25l4rkhQYwtkC+GQ6+AjGcxnhj5G
2KDH8w2PdIcBzAM3vLXNYUb/Em09kmfxXuecD1Eos6KstUfez9HvotOhFTZ9HAbEXye8cTuHPl7L
lp4BkqCYJMIJdSztknS+Gpxf5pd4jY9PaIsog+RDGs3V5fj0FwwOlVP7JMWFDAwPkQarNM454ON8
KA5eZVr7NqMUZRe9ePesawGWOOSqE/wEVdovplyMJhCRHNZQfircyCXjQFr7k2Ab8tNr0jBgUPrC
evtgJAtQtrKH72JNP8qems+z9olT+SCAlGC8EayyRW85TO657q/pa/4bk+PktNaEAiCkIO+VduyM
bPq1v3ihdcfrGe5Jf/B8moozf8ENw4QRoVHMmJpeScbA1mJiPicAgNcHLcAoPV/wBOTV3ALtU8iw
rlaOfGc5Q8fgyt8kRhFh8w99DEYhOCYw6j8zolCRa5Aprfp44Dclsm6ayeda2UoKviuNkSfH995l
5fpc2i2jZ2Y8KxklvU+9QeT3j4Un7mtHH3AM5uW+DuypN/fpbbave+/5NxBWDspTpXL1o094hrRA
lIcjh/qNm1laSkd0lzSz54bsFfW892ROREgcGWWc4ofG8oyPMHJRAAFtfrND2uVUGWCrym7CknqY
mkQUwNXNPnNyPmh7XkU0cgBwbZFosF9hmV2tXwWkN5rZcN1tMLRRJ5mwmNa8Mucz/wsf4Yvcbmbl
aEjkedDSKYngPy7il6A6scvzycKCXxc9qBMeOyYZsYoeEdbILcUzimfDZLp/RDLDEeRagFdzGhhk
TsPYncPAjIFBglkQlcsWhR5FL4fULTGeCPqXhN7kT33+ful04O/yOt1mhNusoesa92EZuoN5zNfi
rWznEmQXPFofO6BBe0cp/Jn6P2BokE3WwNHQXS6QCq2QetvKo1Nsyb58tin74j3ZU7wY5/glLfHy
2dG+yOfBvt0iUZmjz14lc4q60hu4Q7+sDcdu4UDGm1fP/7AlCv2KQqx5LwH4RuZMu48Ha28cKA33
wCjnq27RKjPxiVNqZ21CeR6RIfFfK0rqvZJPOzxESHx3hHzTXOQ1shXYoWcmsz1djnMoIKzjlj6U
c/GpLWuu5+aI8SVUXcYItE4C9OKkFytfgSM73S+6Ukt3YBHGO+Hfx/5JXS0+mLawTFfd07wIPM1I
qjJsXPxdY5dYyxcV2j/efvBPBe1OBy85a8sK1QPjR1bWS+yWSzSUbxe29SvnGxhaglNdQsrUnxZn
lYt4NtUFAwoBwSL4Oz6/hgEbTDj8slv6bvrWAmSz8h/Wxt/JO6Lclu8NzaiQMuevkJ303uHcXHOE
mNouR1ZtVuIWme2WE6otg3TG5aQgPOS2ER/BqfxXb1ifnx384oLATqw+48/7R/wiWakwZsM+/Kk2
0T34BpPjxcfqUG1Y61iTnfhy0eje8t4Z4nKQAzHz/zukvRpHlG7+ASmetJK/8wNwUqb8+/FAhObM
8Ibv4dC7xQloJFqJ6N5umYGw8++sO7aAkxJQNK0Lzsw3SNVY74xZtFdvMrcMVXoyW4lrbGQqJkqC
zg8lQtSb5ggHerpe9o8HHxPuNTnK/3Dkb3HEHei6KuuCS4hl9cUxa11/4f5lamudaAF8nlhadiy5
9rMHfEcLBb3wgjRqZ7gOb498RYTtcO4CxN2rZoEnE59Jao/7bqHVxHzqHoM1/xhvChZ/tDPIfMk5
x5Zp/KsfPG3eHwejafxGd1Dmma3P1YMhLkiLKR5ZXUdf8Nu5siS1mAuR3+4UkABnQYU6Mv7MmYJI
w6KRnHCnoiDF9fQXUUQh1bFTl1vwjaeWIeA1n/8Ev63MZxjVG4HwbTv7wr3II+fR185RMTi5A3C1
OLHsdnQrWV9ZbTyeSyw5kwOUZIstLd+dvDUZGywhg55buFYHFrR9tmiu6k+fQbgqvmi9rMnZQXW8
ZA6SLfLLMz7HS+u3Me3oiXonw13Dbndh7hHsdSTZaHP/3v8+1+IkOKbNjWB399HGJ2vnnEKMSzqi
Rx/W6nwagKABso0f8H2sMHhcyKzl8Q9PzXdIFquNOZgQp3iXOJyckxz5yZW+h4V5lo7UC4C6nzrm
Ll00xhLVOPYai0ukwO7YIT4IiPmF5uHSUT3ojU052jDFVRcwmX1EENvGvRYes0MENBO4bZ5wAqEh
P4s4v6KOVgE6/7ef0B9KIhhpW39dX9JXt+yevEf5KXOlocPO4bGTi8Gq6gHbKhCZv1IWiNyJd7y+
Xb4R5xfE7gyIcDg9DUI2HdVu/pn/sl09N5bmJZ8zU/rNl2xF14Qda294yf29NffyfTyRmHP5YTp1
709Al+1JWckigT6RSpQPzuuAiS54xR4P1lFcaFfLQwXx3+oNsjSzZYcniWD1DQ5aGi33/z7/HoX5
v3JRWzPtPNhP+qktNHhM4g/OH7gtqtkq2ivdlFzdEDuf2ld+A/28AePIsDA8tKQPHkrrTFb6XF5O
Cq3RQRdk7IY/8iKZeC0LLA12vY2pzwWnuX2Pe9wviLU/czZYRzjqC8sjuZUIJVe7o777uQwLnSzl
pX+SH8aeXiIbAZbMM05BevqwWq4snOhv8ThnZ56DJ9uWsQm+SFHsZjXNMPAubKL9YU06+mbkKU63
iOEoOvU/HnzcDcEh+EZGPEt3F/meoZKuvQqeMx/yzsLngcBQXjJ7rB/BXnI1GjXwJp1MoEaf1Z78
nFzb71fJ4UBdc2NvVRK+JG+clydMMIYtrspZ+ts73aqbqSAnHM2a+T/JT8O4gnKNBZ7ljfyY6TbF
ae3GdrqJHx0CzNJGAiA+0nPp8nO/L8P6wpVGQIn+X8Du0hfY8MnyxcFMhxhDhILDLH1SO6Q37gVW
Dz5YjTPsFrfsDm3X5LqdehyLYJ49W96wbv8zKLyX0A3nbLyBo/xFxGPNZRd4Kva9f3zErOistyBz
rIW2Z6p5wQbhvc+KE/FFAk73kh83orgggsKRIcQuxfdhbZpntu7c8TfM/ctJmEYMGQD8j9Ns2He+
fCb+nnIP9mRub6MN7125RgeTpXFZOv4+oOM2EyFIL4bbuI2wI//lcw47MYwMfBY91Q/SLCqnV0b5
zRrxXnCgZg+yS/wdK+OLJoIS43VSj9G4laDhdO50CHy7kr3SVpcIcvgsuxIr8ZmTY9pO4N2LehoW
XDsbqSgL22/PGvOHjXsFyXYtn6TfiDfHws6x59+4jy8W6jUH5zDGGTgHSHTs3OUUyWLFMUdOsXxM
6XlEzCludA684I/BirYK1+NFJFlpcPRFhyMi3JTQV68JxpHc7TnBxv9EvhGdx+6XSoicKbYo/dA0
U4FDCI2gwRQDVS7OyWRdx7uO4/K1+W3dt8sFD12ma2wqFz7mhPiQdeRcsOXuaHih6qpvFdvpo3/G
t9qNeQ2/eEILaUU7jQnKl3lj4/m8SD3f5ZgP5TkKF7ajiZoyS1gAOM+fKyZ0hCCy0/fxTt3FyiqI
18ycCH6V5DNgBZz7ZYDC6drjzWLcO9Y0wLe54jWpp+ke8AxYahadbOBbACmHVY7G0MZL5E6e4vSE
0UulMqxmdM0FbIQoZ7ngEONVO9+xEUk2pM6JJ4fdX4bHpifXaoJQ3ifZ1er/FTAldeyvJeOMSdTc
+AcF5Sm3ce52pCJSpf3yVvA92f6idi+SWvKIfKv64x9tN5t+NgJCDelsNJen2LwcpEy+GiSO067y
iHOHqv/Q2829m5fJ5DJ6FdFS/uVHVxwZEK0ejlxGaQX6+s3sWvYk7n0WZcJfjsk+dznl2oicnR6r
Rrz7UV7hgpN5ucSIikuU8uB9KZGTkki6bc4EUNYPKDJudeWz5KAfbGT2DyBJVz8gFjryJM3mtNm7
4y6/0PhsByjTGgdudZcQ0OIM1UK7qExDbBq8nU3kDUGEfD9cDWGXzt8NmNRVcZ/mrXPNuqe3STsH
xLpam+0igAXGcIVbieqvdc25Al9iRZeVmzA75ID8wAQ4isvTWzoRk0qysqcAYzRVw5+GLh14Ab7j
g+XP4zPwtPBDkpFrqAyQ30tIav4R9agnzcf1s91EVBRbiHWjucxOvB7IUOqVVG36F+kcLtwPhKk5
kBIwQsgF6JXRUCCShCqbnX0+PJALFcACeKQnGvsie8ED34zn8I8BHFsFyCB6A+FP4CLw+suveU4P
0AUlpTsZzSCM2LRQd6L9kR39FR5omE38fgPYGcdvCnXG62hsvCc8MlQfGHRoxp1rsOSTZjH+omVb
vYQbERDczYZGY4HE3Bui4rfXQQghco+mDWEk9N9mqOaJreK53SMb7GX3re2TRaKxUSKLWTFHRe1t
YF/EvD1rz/mD/uoTMZEH9eoVPIwd35Uxk55aLpvkHN4qYQpATU8TFtMjROX8+TGuny3Af5bRgqMU
PdsdGUM/zR7dTO/V15oe80xYSvf+wPmXaogq6wg+hk5i4VWhly7qI3q2jwtTmqbaHWU/UzE6GbwL
n8QLm6pJlO1APHFQREkwPQa4Mn/RnI+7W3JJTij+4zWyUz3kU1PvNIkCj5gkiUH2HwbvglWCQy6q
qt9LSBHQzxhGGJvSnEqdS8ke6SSb4mRAK5LOBof/1B0QRcBayw8gqU2ySb/T/cBTxNaFDHYdnqLk
pEeHlgqYDiDvaLSftJ6gMJM3ONwZpd4hU95DgBbcW/SwVHeUpwQMHSUslNwHqFygX9YcgB9Z8MwJ
BJBknJI48CO0YpL3ovadh6MNTObQ/6PbS8LET7/uYM1M2anib3zyv7IzkrSCkNFZeVJuoLlXxdJa
UAaOX+3HYWgo7MEdPpnlYTIkbsvAjYPj6Zpc2U68gAJXOGCsvegu3Y05ZymowzOAPRzcVHnVnkkZ
St4OwcXQDI5q4hnMxi+cv6tTjyXyhdDKmNqAiZv/mGSzOfEXS+TK16jpmF3bQbZGzQFcBDjip3Ej
luUT9EM78aoeRBfHZIvDjP6gB8DdMLGxNdiZ+Kl3aAG++T1Yuhvq1gwka3QEfh8aq8Fwgnqt74SF
Zc3KYo2EUcAIuAoWwN5x/xrfydrkhIjM1Idc+VsSBFod5g1kSwaL8JSQU074VLhHyHw9tjugbARC
cIlccwnvaqSti7TSQNI6g7WMdscPFrxxJMKBl/4Tf0EKNaMH9j2oZvvBje/NA9wLJXcwZbsoG7TV
XfkfvUFjrEgfTvwmJ5vVAMbyFo2uvEz3/p2bba6tKQ9/X3RZpTXr/HtRbRj6wg4SG098it9oZlSe
Is6mX1MlyCKgXoZXux/CBRLvMnhJu/699M+4HMivXGBAkemW2aQ/Gu6EIEteJajMg05a2kFuF8LV
bF2S9aa6M5n6s+aZcQJScyTzWKYaTox0PL4osJFraTpGFpd2eIlc4e+9O7T/chkrAo7iH+BPSN0J
nqfMOjeyE93Zg+rdkRPBQih3UNRRpzwsT/ZnLAvNXlsJudej5IHOx2pkc84dyn1LUtam5KYBgQSh
e3SK33LOmB7uu4ukj2d0mX9dyBguFt2UEVDu6YUxnlzpELlZYoBpMUVlhDiBKibQOpklAHfI2Jk3
zyzDAokIDNfbjNnaD3KGQ7/tE+dCGHNfbDCLinZIT2vA/8BJ9Yx2wp3yk+l8zaM5Db9gXhx7+soy
Gkiq1svwNBHYTqRJ5FXo7XkAnvmaoeOHE4TLhOkazJN7d4uo4mgaFe9N+Wydq8wRHsyRm/3ABZhT
tgcO+9iGolr/nRacdP2+pgvlpay4tgscywtp2ICreEleqM+KyXrCaSwEA4/f7f0mS288YZxhuAxJ
jMWjB90ceSNi0un8R5Tw99sl+YKSBGkeIluJQhIJTP1jXT/9FmfFS95iwIDrxrsmQKVZZ8/q0EQe
nacDjVVa/2xO4JrpklGL8HO/PwiJaLMt4Tqj3qS92l6pPAWDjjZXL8C3YJMc/EMhatDNOFBXrchy
ouAseqdZBsiJb8WpFVzpp0dWBybjKm2n+nkR0fJiN6dsn2h3B+WHxa4EpXLXfvqfbJ58wYpi4aqX
yrX2GvItUVXAkXBB4J7rBxxz+ISz1gWz06PPdgE0YL3gQgTdHFaVKz5BxdDWmmQ8Cr5fVCU6lRg5
qmyU0Bzn7yWLNHOIcEkxrvx9cNWB9mzdlKHvmVNPiQUwSi60kndv0WNPsbjV3IndZBO8F05ZdQwN
t+mGwi+++K+eHIv0VO4VKIpM6vsV7KBdS52Gvy75og+UbVnvmxcxtLqwjHni19R9iXoNq4OWLhIG
veN/DWJjWzLgCewkudMjsHK43SwLM8m0Gf0apL48QgiMuE26OZwua/KS4g+f4kQwrRByCOVk+LYA
jyBYYVe/CjiCgv3QHwhrqPY12nBY1J2JbgBJaOIp6OblcKEkljMhmgz6GfyFgjANTcsi792U5Fh6
543L7ItIvcTNvOEOjhRWN1zrIHVl5NI0Vi71Iv4yPxCHZSg+4AVB4AQMf5jwgLpG5dfXaxUqfAJ4
Ho/FOmXKfkC9KPK0o0BG8zfZNBIGtsxoweLuoZiW27Ld832xtp+sM6iOtxzQsUd4738apQMqu5/3
F6xDjm4sotGwAnQ4IQLpQtNp45nLqP83VrECgcU4kj+jB6hmVZ01CWJ54Iks0cjiWNMwCnQzkufR
jStz9hyq92OzY6VkYac8QqBfYIkAwL5lW8DmRZCmFe4LMnj+yHUlhu4nANx4GsUNpQ//f6janLwk
7SJZC+EZ7kHzwKuxae4xVlU2n5aDgxv+CvsnX8y30Av6R7+V2nEJPkpg09/9H/2a/0gbshdPEa0v
3ctPlBW7iNbUEmzgHrEKg2zKFKz9iI0PQH+vFpIiDJKM89BzcTyyk87foCzpIY/+lvEyhLbZ/lB8
rxuc5N26nrP7AtFAyNV64zeNabpI/CXNLHDU7D1thdwVNT05nLa4TeRtqG4aJoMF17jYG9xmXbp4
6y4sY7WboK4SHyDCh3AlDJsPCCjMGJhwxpXSHvAQUoqxzsFwzo4+3O0ROuWjqS56dmvlacbEfsF7
LxyDFycBaKN8AxZYczapnZIxBSM6iE97ip2Luho8c0e4Bjm3MP6Zt1ybR1XIq5JzLifGfzUZIwfB
Iv7BRhcBanRYjtkZbKzhe8jkBWwcMrqJGYjtdEpqtJ7llsGkpVwKfYtHhDwL4FBYNAVtGSChAvjc
YE42PJSq6UHLjnhHum0eYVSmdbDV2faVi/WU+pf0n1+jhIBGdALSFtQExRwhhz9Uton4sz3I9xB0
QcTSfdO0bY9Fjo5zckyavfRhnJSf8HYA0uPfsYWm2h4GbLSdiOkt2zeb/THzr+/9qC5xnRq3YXLb
YAyH4YmJjsiGdwQgK7rn2XMycorfWBhzL1rRjkJzWiHXVFM7Ck1HUMhdBRs7WQiIoLDrFKTg/vPE
KEQxjyEeW5oa71IKqQOzRR/FVjb7RcIMdi3Q7VtzZ73DWAwZpJlz6BkO6j1+4h3QaVmS7fQfUYp1
hdlh6IBJ5Z/f5NXwO8EIgA8+kjPLs3TCOvgLMRcbK0/b4IySy7E1iw+/eXfGQvn7YTY0caqIvcVU
9cSnOO2I2DeSF9/xfk5h0xNlfPpF1o61fI7nG0sXdbZ1+oVBDGXAlZ5SBWgAliteKo51ofLDCQh7
LxVkiRcZl4VJqM0EaO1v1pzRI4rUsTmYFGdmzg4xbCS+sXAp0/yap5a/Twu3orc6jQDZNqojUluC
mjlv0Yv6D7ZaRX9kOj8JAISmjauN2cSL9bpTcLNPx+tkx8eBosdg4k/YB0jAR4MTd7v/ILj5UhOw
bksBiBALaIcgAgsT50nznmOszJs9fjtQqCTxUtfvZEz90VZf+neqEA4y1ICcaS/SE+QEhoaXuRQn
p3oCtgrn+QRe2OTf1lZzOZ+THIUTnoWHyRQtSTpAlwb+VuaZDNH1JQNlhrYHPuF+jcfVSbZIv/2z
sYMpwB1hnDCH36E8Wzj6wTusP9PJc/ouYyed+iMV5EbycG1vh333q28q6ap/CVZv9zRC89aJ4bvU
X+wCTLzxnbtPhUTRC/Ek+ymtZWYQCuKVhNgVi+xR7DWG4M57bsrrT+lSUjdbSjCZMG/ryRzZ6V4j
68ear2fJH6C2dVseY2N97nqqGPa5ERwx3QcaQ0+eTIp4cssYRyUH4CPcJVjM7PKyb1DWFZu+uj0D
t/ga+vOz5cwCDyw58Ovy43SW5oXx70uxIN6JyJsZsxY+Iov1FI6aOvMYhC09/V7coM8g/qBTvK7o
GquEtBGM3JL2ivf7wL5lDBvYAhWdE1e5Gc1uCr/plqSzSJwq2R+7LX9OxuQp30SP/sYb2i4yu5nf
QqPdf4zVlPuNUE27NYRm8EGQFkPSybPKJ5PTM+NiMAF5SuuGDMg5+Y2ojpXbdPF6BvZLLr3yHMh7
uuwjV3HeX1w6OM10n/W9SIeAe9fD/Xexbj4tASpOTIy4VenXhZVXTlu+Gi5qTiUOAld+PW445akT
5briKuOXIyMlWrHsELHDR2W6T+i2rAj7eD79wwXXkwOBT4QosP3xpLvGDS88EQ4CrtDLm0juJYXb
wDVgT3rxzvgcCU6ZfH4KyHrrOU13PvWX8iRmpXzEzrbDsDjwHzwF7n5ECwWCm1tp2OYPBVXGGt08
gQ8a6Jpu+/xQv6KIZRcwdA8XEWxtJKqzJdZPc/YYXtb/ODqvZUW1LQw/EVUo0VsyGDC79MYyEgwg
Iunp+6PrnOq9u/dqI8w55h+BFBUvUi1QEqanXHPLVXacjLRpZBxqZmqVVpZD/OHRiNIERmKyZO/E
4O38puGanwrB4YemysE++yHVFHHHNujaFbTRmfreym25SUvyNgbUIw4/uyP/TH7yUsQu9GzHFCBH
9Iz/DnlXLqm5b0Xo5JG0UH0GNMQjBBcR/3RF9fnF8ASKQPFNY71FLyW+9ML4+BgR0ekiu0f1VS6L
Now+ixwyC/oSMF4ay8ID7RqB8okfv1e1YiOi4AQFAkeTBKK3GWpd7Mgjm29AnaP41Pky+1x8juy9
UocUHQB71LH2c8XiXxhhdeas7ZK2a8Q0Rfw2YbpGrp6OPJAKqD2Vel7jR48JLSrm8wQ0DEU2BbCp
OBsNw+SLsSifae5wte+lBKCR2owOdXej7cWJMCdBzCF5LigWpO6Be7VjwCbYyRMTjTkcsVmw2yKA
4m++Sfm77ZuZuKsJpyu3tFiOqPq+D3+IwBEk9X0xrc0FdLwC6di0+7it17j9uhhNZesmTImEztxi
jlyT3aU/V06/1KLMJc5oIPB0RFe5T6JCQ9geq+TlaAnJetDAUG4ZhtnkUwurPOtcMtYIqKL2DEYX
wIKzcuJxghjdaDbMfLLAwl60xEoeKLNoAVuJ/zEKQMICkQzwL8ItStDcXowFdIVwXhy/BOP2w2JE
SB4x5V8nPhHPNXth201wWMvzB0dHam8LNwv647++msdO35DTXlsgoMwuWDSwTPRDN6gHSayQ+BOu
4ZN6e0AZ98cE7l8JS23ujKhhBrmyGpy7FxwqQAg8UR2tSraRxpeG9meafCB1mM4KI/MIW07Xx22x
yrA6TinhqSUSszFeLqVmrlWBhBrMFudM1bk+jVAHR60vSphWmO2JHyC+9gV4o2uLOMK62Etz1W39
chIdvEfK8fQyp8ou6mPrlmhQJFzcSGKNXPJfyVxW7SoYtd6jWhHWiP/iD+plkO/kVPQfr3KdRm9f
yluQoTNSqAZw6V0nzO8cqpgL0MCMxMlADeLhpkjWmrhIh2v1qWy/3+jSpOgMx2oWjliK4ySF0/RG
mYf7n1PIUFgeEVti7GYJ5n5KLl3iMFToTMvg5yowoVmdsSGWL4K9TXSJiLeIqd4SqLTs/TATdOTH
L63fpvqnNPZHWaZnWfME2WmALpxMuiU6wcpAJ27T+URdHwiw8x/hb/JCko0dfF7eOzv6k1fZBi2e
I0hGOs4mDAI1J3i3ONVz8Y9gmLUyA6F824L/DYpARZb8JECjJ+2RugHpBrRIQpYiMmdsItuSuFvu
bs0Hm2BxUIBSZkhUcm5C9m4OMdLhM718Sjeb9NGY7g+6kkS4giEfAyC8V1+gepDtNdff9EPlK03u
XvyXw2ZtqhaxaZC4iA6uXO6utCLfD3/9V7dEUud9dVm676l0QYHIEr0jKmgvB0h2/er86OMo4gtp
AXIgWfwVg65FPi0wqp9M/FTfMnylt4SWqL6KDmesyZwHjy1DTjw46pMPwAJ7UnBV8r6oLLgQfYe6
LMASebT4IF0O1hCK1ntTLKWg/2Ayn+BqjuKyyzLFaW/c1yihcw+fK65lfU5wyVl+Ow88cQB+6vyh
2RxmSopGgvogbJLNY310+BESxUlpN6QzgX8oaeBJTkdn5ETBY430C9XjAqkgXLwjp2ZLzugQQRRu
cbdgObZLb/Du42ITk6A6GE/A2IgVjDB1XAn0dousxL2p+azyCLffUr2S7iAthFnIafRzYahT0Kaw
KClMpn1ph0YG7gYEiERPYSYHOPIZJ8YJBQtY1i4EovjMycTTJQc+L8EsiFEgEZ0oGD75PgaHU+TX
baU+PYUcfA7dGcmB1BYvShi1G6I/wewjj8bMqo8l365gyjaZAofiCogdbcl1+64AY0w8ZbyQwZrs
/mypzzlV6kgage52skm/BHR/NhVwsN3719t/IU9HQnxu6vNi2c1Yx2oXfdUzfIwTIvO86swesQSV
YRghst2RzkkP8wD6aiYpuChvJKo2McXaLYXHHgfbhGhZh3rPjvYUEHwyFdaNxs4rzIanYZBPidKB
09LOsp3OaZJkbcfJhD+BybhykC8T10dU4HPMl8PUiY0wvjDXsVLyCf1M8cy9jTTceM+fpIDb8MUW
I94Daas9IK4qttTNw1N/5Mx3syhg4kjP1foZ6uSvDazvlhM9t3GBBpVOTWrZ+suRy5PJE8XgicuR
fPpzOyNzl6+E0CAeelyee4dGkPhEsxE9EnKSXCK85G2kRINzSqin5KEwwjgjmBaSBBQQnvexXZDn
VjXTwm1BypqM89GEQu+me5JlDxYeMS+/4400XOyH6JATytWIoa2nuOyqF/BhhbIAlun45qpoRMaI
BOxJeUl7rEgXoWkWcTncDN+Wyszsf26dz3kSNhBYxW+RW+Dm/wOZMIkOnpICFB1o9oLUIHSCBYeg
ZfIrvjN6FkG6m10f/RpxWFV2qdVfj8WZ+BKSkvwWmLRy2oc7WAtjIg1yCBnGa7qK+0YJ5mqWetJZ
XTTLm6jHXJ+cLikD4L60NMWvZ+k8vuAOlbl4+E4ykFmumdKWLkOCdgRbVxloLbp6BjwQh5J+6QrS
W/+zSWtEOl+5cKHpdhRWXwtKAy6C+mRm+570fzq/DnvrCvREuWjIEIIYRz86M8wrFFCRF28qzwPo
xRMNMs/PZ66b2dsKv1za1LRCcJaroY4xy5D+vgHXWrmKth2rTukrVLvRCkGE4Kl7mvq9zxufp2fi
T5AuQbGb6a1dRSvwboEOIsIBlAslcKyfNzrMuJL6Z2jRm4OV8h30lXiR6Cu+3IXlSrikZaBdBl8/
Fh3R/gbHGVqeYUBuQyv6EFA4GhBMHLP5AO/7hb3VBwovCOzhUVfFhO/tMnAw4slMk1vxveIcXcS0
llVgwvNvbbMNc7zhzE8HE3d4iIHOQQLMvbTqkUXctCyThAt2lIFo3nPX4nOxqdUg/MdmfNigGmGN
iR1ag/h7gML8s3MGF+J+NxrCA8K3uSpU8l5YsYchGR6ajYeVy0wb9RFW2pS/AZ9y0vejPw7pZMoT
04qj8tM3ANKl+GmmcKjQYL3SkZAEh2uyITjvMwHdKFaj3AfDS1FLAQyjnv+ZytcVgBJnYuv2npZx
fu0LbX3djcYltoctajf9RG0fhOEVZA1FeyA36PeP2whDFBS6dAEBon+Whf05o6kyOiiYNf6OMcWv
oLOQ5zHs04ZOTc6UEugPSf1BegYKImnvuB2iXx03j/XLzs+jGkYJATocpqNXU7AUiPqfw3p110mp
j2b0JxJXJV+BK0gkrKaAJEoNaOmAgeRvonLIluMURJkYuy/xJsB2zDesMONP7R2djBt6ktjDFQvb
Z1aNZXY+enuWTWYhdCjnKswi4PT1GQ5P8F+UYLvpmrWyX984litkMcGIcn2d36r/3X6wefzMMoSs
77f8dvbYRXimI9Q27JXLcl5BeyHRKAAXZTg7zt7jOHZeAvTHSj9SqyD40s8bnlfC9NEnixXo5aCa
iplOeXCvJwMhI6BrjWLWFNGqeczihOztGQkADLbfBTtffuUeyIZbirRsdBQJhEM7r7ggd/i36Zvo
7IQteWS+N8JCWioPr39iXHb2Iyy22QZSnoBzYSapxBT2DZ249Z0meJ5aq/UlhBpDcmqHPlA7MjFp
CwBmFiQw/sBtkbMd/wb95GFTdIkCV1hpl6Nb+jVAhklodqDa6pJpsjLUBSuGBdc7pSU5IyiAWw15
YwXETGp/fxMdA3roRTofOHRlQgAAGJeXspwQkwY/0Zj0v/9uDP0FJ9fZ0f/8b2ICrcrMC0S51wRR
bDGntYiYOQaZfEYhXmqrssULmjvjZRHlbOnh8e9nFfaRAZ8b+j78O4nOAIJGDIUplDbiCxu5wHdd
2fMbCpspeQFLip/Z0k7RrB8YfTrqOiPkS0HQiDbQ+J7CeluBoGmsR5R1cDgNi0lrExzCrnQmPY03
nUBK02Vwh5xc5PgdXRHeaVxdAXuI2kJ3DAQC1APL5a0PxSoNX5tBX2SWBOjsyXQEdqLG1Updpneb
yDRO5+zi0PWXS20VfFUQUDbGLzdYbYQpXnITZo6uK3NMGsOS9uRxSrVfH4k7lYnYYCvOfc4P89oe
//3M5wZ4OLKVv09QhLqrpiZub7YRs4O6FlZvqGyNaCy+h2IHboxTgpgpL9mI89EpmRypdZiUHlt9
CI890f+qGdEjO+ia4xhqUTYpwkkQT91Try7NWXCB2XYpAYAXQGU5+UxHzIpM1Wsk/DCk//eavWzr
W9J/2HLB9WqkbCghItD1beEh4o4d42Y0xtDvSJPHw3J6L4vlCFPlJJs/KCoB+6F+bnaCJ262fKl8
pbXPcDX+/KESzZ1DCE/+5XNJ4PnTCSHn6/c+w4U8xsI4hncezKr7G/NQZGPyMcJyjjOBVAyK3yBY
VgdaFzyNUK8pN/7zqnkS+W/RDUQZWviH60daQHmtNdd9pFYVcMSZlVsaVn6TS/+Qa4KTBOBiFK06
+/4B2w4ycgQxSJ1Mm5QH9xfUAZM1v5UdUr9clfwYQw87iG62Keb50UYPv/4vROxujxY/H8juGMoh
cQdXaM4p0yEtEI9pxUnc51SdzjHyrARkiwRMjbV95j19vlXuh9b4ATQzcIHCEv3bELRe0iTZQ2EC
wus2XEJfYowhBpeIjEUWW1+L19LoJkne2uKL3mFkpORK0ypvLhteQM0gpyLz3h09ssKRI0LQ08UQ
SruIQTXtk8XocwKlnEmSQUQ7HqDf7uPhH9jeFWvoyji0mHiR4Li6mW4yG9tCdUEiqKwah/utJuTO
kVbJdvzalhchsfRNivh83OACd6Pzj6i34HUSgwz6pfmrnORUY7s0yYlikybPa834cVw41fq7+EyJ
lGHcPK7f3vtez4uxi/ZuXu4MYmcb8GGsUbpigkdU4zO5JSraWla0KRS/iZ5dmCB3XCRblTz3TPLU
g+AIWCDoSemVStSWbN4ATq2JvWEnGS/uPhSXBwh45JkG557g/F53/s9FClN64NE5ad64mStjSYqK
9X/X9jEIENLk8fF5oEZc83MAjitHqR2uqHkDRhT55f2x/vhBL6DLDWHx8uVVhdy918OTnntLjI6I
586hUxCkKKfKU7RRuThdXxKSrsjzRgg8T1pyAshQRxINCHNcj0gsJvZNNqgpe4FfEwrofYjSJDfK
xk9KpVwPka5biK4Cinf1Wgl7VvN2jGheu35S5PTWoLK/HlZsKgDsjzdc1JCC4dNHZoYKjjUMoQDW
xmBIudMXqcCOUG91+jPvSciDSHsUQAhDEQUlbHlOgjqB4MV5Oo3dx+6Lyyl2+2Ro5hRPqIznNUUX
sdEQc31XiUXv04RjvWhXV939Ijl8OOVCsLJdbZhD5BK357SmaSH43OUpbsf9EG6mNr47xLPxAWdT
zFvZjVjCW9PCM+2AN3gIhgI+VHs0tzj3rYU9dqzKrRboM4ob7qHgbZoskWbKdES11+Y7jt0S9R92
Jq8NhFC06fGhASCdvydSmE/aOyG296dPqgQKDEpiHOp0JiNS9Majq7j82KrrhEfBOCPJR8uLFeaJ
cyf8btEX1ffjnTMLzB2eKwaW1wxjKJF1b51sKotiMrTGIIBMJfMnLCkaRqc66/GWgz4zszt4+2jk
OfwN4XoCcRNnlBgC6fKKcxrkUN1vj7nDXPGgXpY7moNMa42cN++btGwaFm4IswZTfGGPnUoEJ2ie
WZAxAekVqhuBqM5xvEB2MX4TEIFBXDbizEHaQWwTG/LAfmTBL/HVxSsbd7LdKoYQ2T9+Ld2SPEEj
36Mfb8tJ/WQbWXIKZwpX0FBwIVBtq3Dt4g16L0muJuwUCyWcF8fJipqK9EKIdrqlvRycEqE6QC8L
Du5acVlUsw87AGkJs+g5+0xrdgqUYBK+fjfNZaqT3H4lvCK7fIGQm8VVGb8t8P8Q6RTUBKTEOWQm
gOno4fM+pl4ESTvT47sWTwNyk7YFZUipw+MrRt0F2lmiDboPbNyQxzR1G4BfRJhka5uQapBvL5qS
HzP4RZKEkylCJ9QqaER5J5ixuA/7v8dJg3hgYzniwGqwPLmVBywM8UkMLrGXHrGPCWpIDutnqIRP
AIQ6Y39L55hQwLjX4g29wnMFBsyb5Qt9/cKlLtw0+pD7BFwStHv4nNrBzNHn+KADV8R+1Vm8BJ7N
WD6JD28FnwA00INy/JItNnwbK24shUNWn6mOgLY2xTkgaW+5KGbaluK1NTv+g0Gqhw4sAHv5Ep+o
KEHzjPJ39YGWZFgYAMlRc/FB0ZvMNZfBJRD31ZhsYWxiHHyQWMNOzeU1uqYn6pEYezieDuz80wZh
XAZXNoCCYS1pD6gUiSo7Ti1Gl/bOhRjRqUHvRzb+aIZEj6GpzrBIjSAGQBk4/yMrGHdOshVQMhGE
1BrhEOmrQbiT5kSLnC/BQx2GY3BCzlYdaAVTKRWUnkR6XkZmsSyhkrEEc7IUgEwJnyeq/eNzYlug
ci/u/bByS0gFRKKfmp+fX3Mb0Kjxx+6JMZzTLNmBIe1V1ISgGqTiHByEx0MtFephgrCSY8/9VXhU
5syO85+rgllXNEfp2y8gmOKUq5hnB3nnQCBCcEw+f61jotiZDznFmTGuN6tz1T7xtPKYISnMARNr
wTgLQqfCYygEqOd7XVFqDyf1RHPRRS/hgrk2h8GTrA6kIsZYhIIQp/nPXvPxTFKfcCfmL59PTSUi
zwVJOJoExmj4ekarJzPcyHkF3+lnCskMOULWv+BpH6sJh2yWEdgsUnbjdyaYitTW2xOWBCckqm+U
2TQVqKSeGjouF4kVTrVbY7wYztpARw2qU/gHm3YtWKa9u+SjGknO33GOT9yu9ky2jG8bl5Bewm1T
TnMWMAqXdv5Yo93WiYchczXsr6rOgrmlq916DhlVsBf8DpBvKFFXqI65sw/JJr4fVxrkDYgj/Zet
md5pO4Ul24GnOIgsocMJ0COZGqbRoFtARl4VzWOO860D2o1iEMXHBNHicYV1IOSoMVgAOatW4mf+
0KiR23FPbAQLC4DD7jEbbXVD64XerwVs8mZ4a7w5TOCpXEAkb6hQ7DVTpQkRBuZi5NPKVZ16Es3b
dcqU+g6jhbomLID+gXXIZ76QYFTvMQXr8KUOJCvSlbPmfZe4wRk4UBoR0qfamNjtP50R3dMJ+Lca
6KJyku8ri1o4DCDRHX3sVli1AVwUMsDOe3CIBbS3oGzzcLCO0Cjhe3qsqk29+1bOlVyeVWnl+H9b
1m8XJX7CBrodFgYmpzH347cfD4Q1Yl4O3OwgrGKiyQzHIy10N6zhV9oN9z3x3Myj6JrDT21zVucJ
WcG0vu2Mj14Zs5otPq6zFmt4WOSEATKpvJpDBTWoSgyXQHeCrYEA5j9WNEa8IYN4H+2MMS2boFfM
6LslTWu0BFrYxWdtQxTERWQZKnXaUdgZ/JcvuV3nuWTY7TUXRWmz3eyH1uOKgNzORybat/esQKuJ
RuPKts/sRcC0/eyM7FqeyBYaeaPY5xh76r4O4YFpB0H27Y/1VHd0y9hhzmTyglL31O2IGuQ01H1p
1oYUXeFzU/9Uh9c3C6v18P44ZTrxzAaNSsu677/MwnKBUTs+HO3Ybeb0eeBAfTqQmxkmgqCrjPe+
PtAXHb7o8eSdc9wRbYJRkXHLd6RwJ1JSrIEj/OVIWycajdIx20U/GIaEvS5lSr+Hd+3CPR5/fY4+
jdVN8FP+YaaNWE89FXfMvt+B0OgM+RqwhSILnyDMkYElHViXsleZaAFwaEkem5GmNHnlBbTnh8yM
/yeky9uYx4L9Wn8Ev65ZNNjSOYYMvJF47kSjRWaMgWfa50fX/oDTTeq6pHslmzlzeXVGBEE+/WtT
nrkm4y/NYxa2F37Nd/p8Xp5VQvWbfiN1l2xOLqEQRAYc5y1ndZzrBLJTZOASeEF0RXwGVQCYRjmU
EiuAApeo/7PE1cgpjTV83tY9e/DaEGSML15n6XJfP6I2OBMYSMZQlhIdZMcmjeecJiHR/TcpA48D
dD/HMB6Q3WqDzaY/0JZnUAs5N8hEoTSID4T1mvJQSHIo+k8w2nEtk7u84afYa/ipaKpeRfxPHrVs
wqY3FS2K0w+dnpMkaOPJ52D/gy3NDpQjE9jcjF0SY2a/2kjRxeJ+pwKKNE9clEcRH8TxjASVpanE
DQYqEhKnlivWRhx/VnnQrh9z1q0R2PaQRp6OUxLVggRc2UwLFGj0JwZpDNbOARF+Bc3OyMKG0R/G
99ROUGpSG7F6GDKHIaJCqp55nCzUevGTdwi3KAA8KnMSVaLIB9/LNpx9OAVo1X3gdc11dDTpZ/5V
xTTF54KVhFQoLBQ1oiPYDGXM4ATL/2OgoTKvF0rADd9wMNRYP3EwvF6BOvj7DLDMVqNA60h0TyDd
ZBELCNecruweaeQnaV/WpSgq3ZWFEeVmOjzCCI8b+WgPhOE4E2uOR83l9Xs54lc2lAeLZQHLqGRk
TyYwKG092Jbj36/UzI8er+LB4/wlaydF1CVIovX5esXxfU0KYkRI4f6OuImyfBqpKF6Tp1N0KnLL
oqJdGzXT95ILmDDVkv22TqRF89TuDyz9fTwpY9lTpS+neSjjh/LxH9J2ROaeXiNfrgc7cK73ESN7
8V8cr3X5QuEM9H3c5HffAfIGB36vh6AMeRKHIpqQTzUC6+0JnWxoV/k3rKh0kB61FTZd4yme+MKK
PCIAvhLGx5YwYWKXhs/LsUPCKohWkWm8psdrOVI1A1vQW3a6sp3ovbyRsSm9ZNVhkAgWcb3261dM
1U9OIwwxXph06UkqfFHQ/4RlPsAvvS5egLVK58mVwripLpVR4wvviBCIWlsf69XrQ9kokVbnePbo
ZNRYRxxdIEnSW3ce0e9oKIhBopYmJFhT9dEhXQYZe2P8/Q3D31SIuF0ULaR8IPfahEta3OjEXA+H
LT1uHwngn2ypl4gHQs3eA4u44fXnq64HrYYTYtBhf8iLh9M/uJ60TlWop6SnM0QUnb9693knmPAT
N61Eb3BtHwND/jT3UVXMHtFxkv02j276JFm9JtjkqbxnvzdFZvVorDQZzvTRlxq/ZMDlC/ve4EhT
KpDlGtWRBm2oOqCNORQRcdPq0MWC3EwGCEOGnKcNEbCV+Qlr9XYwYTEfTPhtWZnVFVPJcy/Bf800
sqZIfUCk8DLeosMOUM5lwvvgs9iGcrYG+emh7WCiWKvbD6BERxSfUczBu2POg+MPLrD69I6JMSMa
1wDPXWZLNgo9+C0LzjkEt73MT2MJf/GVPy4mkEAwiJTklLZ4B2EQAjZ+plptOHkSNIGaZfsLIuvl
tCt5/LSJfMBbicl2pbiCK53qK0YIJBMz0jeIEvKwYzQuAuWthESIpjF8shCx12L2W0vAhuCH14+v
LVCSv08aCMBlzxwL8FJdMEnbwv5HRpIYfBGF92k+Vn+qi92KByWjEjh5Xx77T1N5mQJaHUI8S6ct
HUTRGTm2DqJHu7Fqm6Rov/G/y8hr/OeV9WbGsRtsrL3rrvSXzCr8zJIBjLCDAUClM7DK8HvA8XTg
uAgpwtCCMAW1MRL7BdsavQXo7xhkOFEiqYMURb5SIKBE4QqeCi39XA0oZeGIdutDS0kDB+NG6Vyz
ZzS/GZzIa0PgN6siklwaABjs1yrgyIFlhz0yruaE5jDpPtgAKHim5YH8GvwFzynLKudMTsl65BHd
L5DFQtsMRUekGRFbA5cDb9WMQQkQCQrLrNfEG2hu0bY37BgcE1OSblD79vIT2gDPfYA5HayKRX4/
T8TjUz/BMMO2jx0KXS4ZcoRakmO+Q9YbEYLLGzt8bgSjsx0FDRYDB1Vir6mGkEH9wByO1ZYMu4FJ
IQSteHve+ZcjEZWyEeRd37vM62cGbJAYKC7aQob1F3GMHHIQKFcO52D+nc8Hjyc/+dosBYB3K+rn
hfzMQZWyQRBzloYnbddIqgrsAWMyRZpDM4v28bK6UwMGxeS9yI6vLI4Ev76kgH2OcRnVZraQdq+g
fxHEh0HAkYXNWA0mTmsBL2c0WteIBIrBmYIMbbQum2322JJ31ldCMFI161IBTUJUfdzzp99oxdvj
dY+kky72q/YFDduQR+jNvQ/8EFz8fGvIjc9aHxofcMRnwiXNHRszCh5eQvOasr3AWP/oTcDVWz8A
sTKP9P23YD4Kza5VZO0M//9NcoMznxieMf7bgKoV9isuUZF4QH3CM6ksI5065f9t5MPkiTiAEfTG
HhUDlezFw7Nc+y0FPLyhMWYIW/ISpKfUHqzwunbMCmC3hC8svkRj2vQL3ArOL8xJaMVrB9kFmnVI
nBx4aOikKisLKZvsQ37ChNTgxksdJn70bmOIMpVWZPjdN4mruEURluDAnXboJ+r+z3nZLOQVEvde
aJoC6vX6Nh/MoEHaTqcHwld0+cjDbjyEmDv8TboLaDbgGXilPBX6BGk3JG9w5MS0E6puxH0v9TYQ
XqkMe79pp3moxx6PotKCy2vf/Dh3oJi/PQ4q7hQSrvAYNl5HjPBKRPFMhAm3PcHR/aXBKGxymWXt
QkWAAnD5sB+S0zDq9QpVaVyEImZonB00usR+Tqe6Nudl6xRBYG9m4EHlC8HCi4p9HpDfRhWWFlfN
HaSguUjUIal7VgPdQJy6YI12SUwwU5CHX7eqHZh/fp7IwxYdIF1C48fIZkRqGwKW/RG9c5D7bi5g
rAEtcfjj59fF8aDeRmQz6IZQz1MyIRq7IGkht3iE/EduTMALqFTKkSe8ctYuvfb7N462jgR7igJZ
l+gIn1GQI88LzdDwKMGE0FhJFMfl6JS46J/ddvR62uLisYUgfPXMAztJwg6kW2+ZLE7UWHQ3kL5s
tgeBjwuyfZoB0MtE27Foke5LzQQLq4kdtpTsJp7wK6hbDlouOvpNvrUHePN3hGJ0Wx/g3VHpoFTR
ASDZfxpbpOQQKdkN9QfvVEqol6cOxpVi0mTN52DW3wYoGjp7OOT056iYw45kxzkUE+CO+RODhBpg
fYGZ5S+bDSbJGPZ40SHz5eqh8rWwyj2A/4fEUNvDjhetEA9mZ+UqAxgmTpvbnH8TLvfFJ3w5BSJr
QyMqAkemgOKGSvLjLN/82DrCblpMgTvbXc1J6Ez6jzeaj+bFdDhuXOoTcBLybJPa/Hnbjpp4IJvU
rwOwbmy+iBRd4izpq+nvBK5L9qALwWpv442DKBp3FsHztB5xQgNXvKQIhOkMUSb1DNuQ+jHUU2vL
AZl9duPoi75DXnd7HGgwZiZ0B5xVMdHPkimSlBkNHAsNdil20h2csAKGN1gO6fhDewR8ciTLrZ9P
iUsTcYewNhNHb5C/wD1GPxj3Ivdoh72GksvIGdF0RGppIGJo/vUZQpiuHpqJCh+Zlc7COFymHysl
lipBF2i+9yoq1cLmlMIrqPiGsPCuGOrFxQGYphKp0YbVdmIHNQVk7oc2wJj3zk66bHzibed6QFqc
zT7IsgXLnJkwryTx0AVk6QFGYyRQrDg1UoiYWBn6ZOlZBOOLXFQafbuhOiepFZvgy+JU6GXzp8eh
7Cr/xUus3sn8uLrg+5o+Z685sSnoJj2JjCPF3V0mEZ4Nb+1Mjy5LMPxvScE17g6bwRz4ziG9umAA
/J/zkLh8sA+qRQDVAPTKIJ7hbOR5m2BAPhwlsOB6WBpywmPHP6e4t1dwmnA0xUXhdi7t2FRTB+RT
jE4RHBTV0idOM+pleCHBSiXtA/q84uT4xNIs4cXGIG7yAx+egsRdEp8d1ASZv3Pz02uuhzwbitDp
0aMLcAMWFDAknssdXYeWvC92wrfvVH9s+vtdcuWwWUBuUTODGNLprSBL2X+zv3Cq7lMcVSNbq8aN
OhN24vPjgBOIfAZ1jjAr2aCOdKINGM0uDY+UJ/U+ysYGc5/2Db7HFWIIXhe6XRzB653fMa8NJli5
DNLYpq+JML3gDl1Tpk24HTgrEI1PJAyvHmmniYOLEEN1T6uiL2O4S1egCvh8OD4JRucNyIbjbt0n
t5z9BOLJLI0Os4FxJPEAxfxZd0G5AkReNqcj3q86pwsPTBtJTmqW5/cZN4tuc2DmtoPD5qpn1oHJ
O3dL5fC7gFYWG3V7liZ489YjpxEnRZ9cAv6Fd8PLDhUGEdwVzHYHIC9mEG0HUV4Satd4LzBL0kzT
C5FeNe0OT7O8vuAqvvjFggfJkkfSl5ngjBQz6/23zZblVXGKyWiFVE5eICHTyOaYKxNtzJ6I7/+R
XnkyVGdwKNT0ESX0JmvAQF2NN507tGUQYW84Qx4RH95R1va7EcbKWEtUCJ8XiTvg4QpxPxMNXEnE
PjRp6C6APN0PDiRRfiRzfw+MznCphIdHLqwvekLZbhDv9jnzbDTqWFcrpLlOjWoRWgc/V2LBLVZk
ycB0YXgEIyIkdEYGFaMUqXzVvpPQcxKlYg2A+OGpWIJLf5GQFpAQ81US5sSqKy/JtaEu8KywPiGD
7Qw8c32IU8Q1Ob3fQfadlr5vfzhV1i9gkU1SOazFCo6dG1VLJCsaQCJ7WKyMveWAsgGmcyhylpqI
8IUL9Na3YhF9XbyvQ75wWCVeEZZN2GWMaWlv8yVF+rV6rGQ0qIpV8N2h9lgBgarLBLmK38Hs+U9S
eXBMcEf/rB4jfvUyt+ftt0s38ndMvLTkN3MysqZl6dYk9UB+BM+/mp621RAOYv8C/rtLK2pnUpPe
4qXgt560j/g24YP5DSG8rmaRzWCXE+lSOAFnwe2A5JuSbCyOZS76IiAy8+kKe2Wvspzg/vFHyHFT
6q9MWj32Kd68ly0VNlHFhIyRSzVChoLqUXNlMEZ6qFYPAKqfMSRS8xkoRCL+TBJwOTvrKMPsIQJG
TAmFxf/5l29rtynVbc4L/eHbpoupV8fEPVvP3+M6fXQ2wdyChGfaUhErCHaEeo6UsC8C8F58OIho
YTRUwR7FNmdRAsZHBo/BU4rm52WpujmgPmJdTD6kXxFb56huxU/yEZ+aSXx9r/ldA6zBDgpxxEMS
705rOymQZjL7nPj33+l9rbc99nMpCWsl4uZNXRTcAIwcmRzO+0VBB3pKK6cWgipyWjev387GA8B/
PyJyQreemEps153N0RnijXDoCbk+LQ+yhE7h6IxyHbIaGRJrKWGSkimj0HytaBnKtqCvKHMU53dH
QpXTXkdk0x9OU8ScuOaFPRrs963gnOP8dKNcUJXyWtU7xZIP+UVfFM4IqMJSEErhVNspAHlmS0Cj
Yoig/4XfkJ21jkbUkHB4sj68EGovmMBGFGi4HVkA4MN/1eVro7rDVYZT1eMz4SSdDd3+ZX+9l+qQ
aRPTl945PNrwGTAJTngzCSgUJ+5tveUbqrf8SUFuA/g0TeOdKbROe2eGiW3Epl/FmWY0Xl/6a0I3
ZYWf83IEqoWtN1ATL+j+R0gc2qbG73wbzbW5dmVVeN4eqwKxcX9bck+SHrLhpO+gEyQXDc6BHfR4
17evQxK0U2TZVLOY3w2zJB4yxguUsMia1A3uH7JOjtsfitGlROvLFUzru8VNEQhjJTwuOLXCwStW
Pin4togjucMagrt+CPFVt0A1+froxrDjY4RwZNR+pjmpL1AmGADbA9LyBCERfD3qZfSDzaQ1mxB7
t/2ed+uHB0PcM2W29oee1nqMZc4bC+AZnUvIl4Np86fbQ37tQIZG6GPh71zVhnALrTNAu4U51WA/
NdUFoIRNqJeNbdFU+2goQxi35jg2Vr1Q4sxn5yT2i+ZF9F3U8D1XwlJAGnCD2UTExIj4YOuipRiv
MzeEraHMzAmkPIEnPRSjW9PaBAf5s2mC/1KsDp2/V7cDK1vi+maUKsJf1uuIGaopRIJAR6y9z3tl
BmxDum9PXOtcOlwYn9PnFM/TefM3RJ4RNh5bZ8LEFTG8sYFY1MejYRpYPL+DTQe+ChKY5FFcfnAZ
ld9MiDAGbucC9qdMq+bj8HX5H5pyzWOGso5TkklYAzouW6KVkNSw2K/QncZg1UjQ2M2h9RpgweZa
hdgON51xe6L8G21B9mFT3LwPzDW6xWMSuQgpTR1N2T+azmxJUWaLwk9kBCAI3qrMiIizN4SWtiii
gArI058vq84f1V2lMprksIe11tbBm0GlMg2sr8o8I8fk5FOyH8WmwZpZARGfXM4AJkS+v4XrQdaJ
CRVeABpJR2C34AdS6zq/YZACioNFdRdyAuQJ8MbBh+Mk9/3PdHi8W8iskedqbNw/zWmmFNGwyUys
3guEBsAgv+bAZcGWVrscroq8rE9XxtKOKTjseELFiPI7ddQum98ooEyeoMSMl3kIdMEG5J1CHGop
gogPfCARFCtOxDQvkpnhhO3oqoM1JcC+B2OASYMklVMsya8/UPZhKQwYYta6odtdwZOxrhQTA5w6
qm37Zp/Nr3OEkgTsmaASOuyMBBThR7Apr6Pth9sWfZi0VFDAGyg94kcgkhqzGeuISu2B32KjtVgr
rUU3jqDcz3JTGYNFoUT8xUlZASl259ztp9OMyTU63cR/OSIIV7hdoJrNCkPQR5CLPPHDBqs2aWKa
2oNED7PmBqHmLiSr55VmIUBbHKAgIvdGUDHqobr4OJTLIoaX5N5i4tusxDgcm0vQmpdltqz/vSw5
7JPjw3o4E0mJyR59ya8TrUvGGIyEyYhnXZmxgHbgY48pEdEK7vsL4NRRqBZMf1koeBU44LjWGevu
DNRxOsIFqxft6RuSuoPwhvOzJ7pEyAuwHGWd4I8QNMArx6mFANcgzUIcgA6vwRWc4AWlV1tDsCk7
zJ4lIu1ACuogmb9YyN6uelCQnN2VIWgrszfaNqOtwnVxDa/eufOI9omk9pzwRLLWRP2lyRUBr4uN
Ssnw0J/2Kf6deezBtPaxGsTDBZTyTUW1SRlUB0k0ngw+Ib6eHnFntv+MGVETS7JS/CGYn9IEdapI
Cuh6PwXGKzEst0aQpX9o7SeWW0zpV7QekYxiQTeZAoIKeZ7xzS9YZA8p+ibAYWKgx9RimUGSpBxZ
nk54Qf0WjPJA5On/vbYEHBCcQA7kh6Tt82tBYfri7bAgHx7/MgoQspVZc/VUTTwfEryowzbO8ASx
/Q6uENuYZRWNvNHDo71HaHOhnisJi3k4ewTE7ScEm6zUJ1A9UX4KsJ/U7Simny38tlrDLbm6TfTd
XdXJi8RYYQMIBS/Tz6bgp76goxQHJQLQJNENGwu0H6m982A3jKnJHp2T3ftI2BXbG3oORAxIgpcA
eAfVliOkQ4zohyyeibMzGmyRjPqek9TTh/Mh2HTWz9EVCeQK/xdFUAOX8h5ZVQQpcUqXa2wZk89A
1VVh1sfR4hrQMnBIePx7pl5yOTCqb4sLiPwEa258W1BuVXS+fXe80Z1G8FUI9ODD4BYRiMz3VQ/e
ANObENUgJHcEZJXPs/3nDLziVVjfr/1idsS50I7ZXNuwD9FHwkXUqmwAPKDOU0IBb0gRC144iX7U
KAi8UUWB39kQBjJVd0y0KggFqIXFit0DJSxwAFyWlw2zCMsrVC0KfiHvnRGGKzB/QGCs4LsUiUW+
u5wzaF7T5xwanjYqqzGzHqJamTQ+slbDhmbIyUsgmiviXXyDLsD5WtFAjDicHmjV0HEI8meHHFtA
9aT11YeKAcYAX3QS31AqaFcW5h9kJge51XqaT8b4I2r4dD5OClDxbb0t8Vo6tvYnktc5QB2rAO3X
s4iuTgiIjtCinaRnxH/SM4rgxz4CGQSYvb7Z+4fE//NqIu2qgl99TFIKS9VIXSnK6LKjbkVLjSQB
JhnuIYfYH7e1iz3lDWevI+rnAjYD1nXLcksuBls5j0lvYLFh2uqICnHRqNu+/kn2MNCjE+7Iw9Pg
299NHXg43t+piFUBdxikE9Lyo1SC8zOS755eji8nZLsJ649y4OW41TKuHOjmdoIRial3ocgDPB1A
CA10bwz/f/cd1gJTUo2w208CBThAdw0KMg7EGYShcS5w97GOWKqjVoBtv4ioouxDHzaMCWqeNGNn
GYJHiTImET3QOz3EiS9jop2Iuql4ZujjhcICI5f6GxPFwiPe14JjRq9hD2ywRdYrs5RuCRcoWd8+
TodhDC2oW2GdfaoQQMytP+E3HHDWUFY9gn4JVTauJpnbdEeM6QU1OoXFMiHXlWEbYLz/CHk4sC7p
GdXdcoPXh1la30YlvMi9Mk9EMcDhZYKc+vu37iw1ta6Hh5sfkCTCyP+u1X/gVMFZlMIbIBQKEYl0
kj2widcwD2fj+AHXAFlpuv/NIkLtfgjTpIL9XwOoS1GX4O/Ta6YsDEfCaHHlorhDoiPzGCUU5AY+
WojS8AN80ehyHtKAvcPVbcfMkiUww2SpmQDO1i+mCci5A3miIYr6j3LfOCFLCqsI6F+N8O9zQuAO
9wKhI0AwuKZkRcTyNiRESJwL/4KuA0WqsAhs8++1Z0EhpozqNGbq4nvGcCESS/Ke8Kt01o0Rj9Mj
/owS+N2WiXZio8vEuYgvYdsQ9iMRwzHtgnxYRACXCLBWEx3GEv2GuYnQUBFdfehE0lhUJ+OJkIAc
L4km85jw6q4xT4kZEdol+KKxjoKDb0CnQ40QZMVyEOI6rVTmpnS0UvxGHhsxjF7rHTyiV0hdF3rg
TMWdES/JwCH5i4ODPzjpNsTqbPJze0xpTDGkc7xmlS5uVu9Y8n3OpPqSCLwEDDCICyazDiOQpf/i
/RC7ml7c1+QSCTvyDg0nn0FRim4MLAJ2tNgmn9O03fF17m/aIy6vjYD7nnRUe4RmjKFY2eQGYRYz
W7M0pDOeiEQA0tXiK8ED6jdJGbIZkx803SzZfC6Tn3p90/0cSXb9J6WOhQf7mnQFkLOf6/azKPSx
ArS2sz8LiniCnyDbtlcmL9e8RjllAm7FuN5n5eQVteEzukb3cGgnsz5I1hF8pZyqXyOQktKpjxwp
WbclwS/IAwYYF3ijhYivkiK87uErXyBhnkGV64ZFAnIQVcfqmFgfwdVmHrHva6o8DrFYzJ18c3RI
5ojRiVCf4p6J427h3gz2nf8EEgiEDv9PiqlMj5pWSbEFA4C5TZoVaRTURlgSMK7J47LIYTviAQL+
g1rHPN98JuQvypWYGXAZHsj1jZfM+SxxzbkUcXLCbjzG+6xZEXuD6TF7rV72Zf4zAopssQRse0M0
XiyFhNTxnY0VspiYBwqrAkIFpGiI1JE5IRHULxwJIUCbJeuFT0MGrif2JruT00QMwQmaVJj1LJRk
yiqPEsROOb6OpvgBe2kKJgJIIipq03qJb05QHrdaZBoOzQqjsqMkNnA8CA+ZCQNlfhFN2zMr3BA+
EwXNc7uxMw9S34y62CjI9AQfA7og5WaGoBNbRnm13j1d3b66XdzZhDMgXMfv3+WfhCpFtyiPCBOp
WbGYwzzSMQA87FPdScCdBxmwEW7+jiIkiGj8CVLft58SlLLkpl9R8GX6PvKkcbsQsHJ+mm1DPAgx
8RGmTRdTimSRbganXmoVx+REUMdSt5o+6dtvj5YrRjAYeipCPxeuqEPbtEgvkV8uDXBA8maA+Bo8
zelLH2NKyz4OXIFc8MDvpojLmjsIYAvimzFyBuAv3ngUPBEKs47Jkd5nMbfNjCVSftT4HIzLOcb4
Z6+u2oW+4QkB4easlEGrMbTJPREXJ5yAd40nR3kUj0m42lHjEsAriex5uhULFAolcQ2Y7mZ97HqG
UkR9gieqrC/YgpCWT8NtFTENmNA1pQlTHlTKfkKpWOs6nAx7aAlCJyQfSp7RP8qwwjr3KED+vAac
gOSz6A2qCCbQC8Q74/D7e93nmghCg0ETPaYJiZLxSvzVrSMJNidz4BpBcYQrgZdgiTcUy/3dK4WG
8Xs0Z6hxqNTf92LbBfIinPCYM49nkCD5SGUnsYlUP6/E6cXGv8ulnFicVhzQ+/2UGm78zRw+FS64
cMp+f2h2RA7hNhyPxBYYFha3edStv+290ezYLvnWM0LLDFo2i2BE5ojdSLxTnlf8hsG1/og7qF2u
i1rygXpsVusCVg0BcfvVqTo9dn+bwUJSIJsvcyUBprGxdi9+5vz3m02gkjxOQlLPqU6QYEm/EMBy
abcB8Fd13XKRjNjCrc/yQxVKsG3gHgBREsM0JZMACm5sR96ojyKBZpGZ+v0NUptLX5zEu3K1NxcR
/0kyih3a4A24hNSq8z1wY454hZmGSu79JD57c+DV4XbZ97+T8hee8BUmc/JPHU8JtVGZvYi4eQpy
es8YU+x7aLAiaAciU2/Ye2izcyFxsbfL6cVHCR8C5/p7WYYXh8MSj1+Ybb+nukdtUIZVDb2m/3v9
MmTr9TER94Id2QZ5XIZ/P9ToDR8RugHRhXpCQRZz+XtULXkJNlGx72wrQ2I2HTTPNriDWeVeHhHR
G1Tj2fURsbAm3j2iQHLITe/5VFyeQwKDj5+8En8NrwyJId1OQwJJwZDwHiL4DOoer8rRXkDOyedH
4nc32Svj2RA1A4MVHNkD0NAKIU+UsvnfFzOBBUR4KX5/zTyG0cnTE19VbJd4po8IGe71396fA0XA
2CJCpmIbqeq/XTVOVbliozgpj0CcX1xFnPnvQ3GcZpGcEXuIj+gAtjhO7Aqk1qG1qmUFUZKnn9De
iX3j6Vfud01vAPDFS9E1OhFO/dsizjP4l9g8RxjeldscBv9uJ44wxTkqVxxwO4kriT2hW7n3CLXq
3/6FpXK4nwRNV+wlPkvs5mB4lWv8+ztafNZX6Bt/B4guWrk8FbE3p/s7VGzlEHpzxXYwYnRW8e52
agHRiK1/x4vP+tjuYBlPAK/uJ4lvZUBgEPchOqTYsc8Qph0YA+K9+OR7EL1eDBrj35f7FeNADB3K
5xE/F49BFLzHZesCejS0fWCO0TN+8B+sWtSQHY504F3UmcHrwzrEkn/GcoBk+bJkh/cSJbP4Fb7C
hmhkfPGLqMDoozI1H5akEPn+Szlg7DOZgY/jEDmoIrGfcgArBsjuFX9CZV1FJX+ZisRpmKquPkA6
9mSelQNmgcyZgY5hEsR8Q6/gA4UdRT3mX6Jw4oWYzMSkhsXLD/lm/kOJCvGHyT5/Yqr0mpkDgs8k
Esvx8Tf8xPgcbFawipu4JXuYjq8+F+QNlwBOzllzwYoj5F2MH5BvUW9hwgI3aiLWibRG7jScZMht
yEtA8+KS4kfsxYUsAojk5hYK60GkWyI/qVvMe8baWOtMsOJ0xN1+P+a0rOTLv+MRumhiLvN3HtVM
1rlzZJ43uBNUy/jXICGBpgU/yMjZkLVZlvgMKMAW1IYoF8qd6444gbiGcWjsfqBzv6iOuAYS+H+f
/30PsZZIU3HzBbedc8filH97iD3Fa2Bm64zXmVPtmL7JTi9bl5PR6MZafDwk3tUiPkrbiHbGqfhb
qN6RaMwvCjqqiZKC+ZkLrU5I/l1wFJ+p4wIaE5v6E+MwEw/zyVLDcxI7//1WeI4JCh0mj0AwmvuE
In9bB0QwoMwE/zWibfBpfps8d+QlLS86h7hzUYpK3KjoB39tTW8hqf7bRcRaKJ6K8rtD7Yr1UXwB
HRqa6Ehii3r4fU8GnxdXX3RD7ly3Chribx98cBY48R6UDcFEmWwEeQgaXnQ6mVX2sRMZCsqhrMXZ
xf/HDkUtXKK/9bhlcWsZle/TxUebg+w6Q5kckRjGvsSC/LfuXRm+YkESWzkgwRJihNWudKB7BRqP
QWwj38Dp77vqRAifXlaweP8dg/AMT1HcwJ3PxDYWN/JtrsIlfg87ieWVeq5/Qw5F5R1Bz98GEOdV
18qBWjBkFoTBJnZTmJOpYO8WIokhPhRHYz3wncWgVbixN62aQH1PmK3E9xWtLP3/lOLGRQuI1hpa
YlSLVqrpWeL/f60jhot4XjzGCcaRr2/qhUan5taxL9oFkXcQRzcijrtiR3Mf6AAnBho2Ubu8/5AD
okVfYHNPGkEmKHWXUfOYMLAph6oemlBeArRfszfmyRIR9hDzNCZ43y4Jp9x/EBgAAD56kgs48ReU
q3HQyWSg2isHzCLrTuw34M9QHTMfdcs3CEMEVRqED2DOrh8FoRL1MKOYCSkE7hCoDRoVkBQbUELq
Ch+g7ZvFrtqJ2yXOLu6bzWRU0B+l0x+a2FhL09vuHVVRRQTohCH8PimH2496HmAFotAF1eDQQjRo
4ge7feakyxYK4v2vOPMTUYNCXg4x1bgwNEvM+RMnbrkTyMy777SZIo7jXn1aqVsyr0efsKIRYYx+
5uz9jjgIdv/gcKdj0djtku4OZvpUR9+DKtpOYvk90eUOFUczva90v4mZD9Ktumr2vc1n3tu8F8MN
rt7sCR2iWWXzctVtBjt0L4rZ7W1UCyWfvDbD6L5K5zlwiQ0vylGHEztCSrfgfncqVefiAZ7wKYm/
PLC4v+hBdy6h82V+IeNg9WItHMYdWBokJPf5/L0g3BheD9oC6vYcLU5WN5TJFsNQceWwC7v5c9tb
K4uHj6wH3WTKLW6a/Xv2XdESSB7E3VJZsXjdf2gNoia5aRxocFDgdBGeM7Yz//q/vYn+BeoO0R/i
XgYQKewbDDMe2LJYajNtSc26o3y6RfrsBqF8dj1SRwFMXKRO80MXqeEghjztN4if6Qvsb8qjkV9l
iMz0mbCFn9B7vtNblHvFAs+6DA0bZNn25dc7+WSgv06sYPnYUgkOlS0YgNe1NG8jY6XG+vK5kXe3
AIZzfOfhElX2xTi+mK3fR30mi7vgsUPqbP6cv1ZkNVHx2l/wDsPBQoluM4LrAbblEgmM2WAn7Wgp
5fTZtb9oJOTU4upI8ZLNdf7B5x5uNOc3VkV/Qh6AIEPlSJE+p5SfpyIR8tleQAmr6C/0plTMWRgB
ct8sQFcfKaZ5soZjZ+ubj/DNkV1zkwgSKamn5/Q61zF6VJtaWHHufeYv6G55mEbCFMOgRcollKbo
NoYy43ZzXZWrYlYvyvljUUOBvZ6NE8LK7Pcj/aD+MDe2n+U9poTNcH5d3lCOhBWUICKDHoZgG/Xt
hwNxSI6NpdIQjcI5B5e8wokmJIDLS1CD+DbRd7C5Ci6XiHHk8++5QYdElJiCODTC9SX0hqc/OBuH
dqFtepvb9knHRfY9Uldi3jgwgF/7nEWzXkBH3XY8vZiDSKfLLK/woCtxgnf03XO2Zlov5OV3b2QT
QJoGuwpzoj0xSJkYGNPEZcW0cq4XXIYeyoyFi82q9AX/BC+AUMeWD5QDcwvbmAUZNg9UVrCLsO+w
+CAvAMYiAkU6tR5LuPwLLcAmMyAHx2Jq5ayDg3Hg/GSpuZiB8qKYI/j8d8gwxTLlsU17CGOlPjE1
s+R+u1H2NOu+AJ8aZ0yUhuFxpdL7CHuCvAL5VdpDOhjkM7iZNfsTDFZcbos91VXv+JqTZj71jr0j
bcLt4JaS3wc/wULAPxT0f0l6HMBJaT9u6Pm2UtiyRISZonD0z+8TVuaB1YGZmtMmDGNm2hMXNQ5c
XoTY0eGkqt9vMJ2JjSw9sWwuwTflEr8TJyejLVWmVxgtuWh5TsWHXJ/XN5TXQV/l4ky0G6sMh7KV
NuBy5JS5QW6AnZmWiWcwa9DK3AZXwyKmaDYXfOxQE02OGXnuq23Q218QuyBS13H6sD50iPLzo92D
oh5XlCSS95oa9FNbRXVesr53l7B8UwcKXLUvwvXVWX5NaKtXH8L9AAhMkJCmeOkXgJlme0JyjOf6
dvPy34BxxM1LAytXvewteC/Z0C/3ZBkS2KjthC/UQjS9O/I90N+OAZwwnbOqYIjwJbD5tcSt6vFV
mYrshLa7UyFT2vzq7o1f+CNv81IHahkV3CbWpSK+zn1gUtTFqnioa2JzAGaqzsqoaAfKtmnwUfuG
Y/SVSZINKPdn4raWuCs1PIP4Bia4j+rAd5wpu6GxKtAUPgNOK0nZ9dzuB/TvRx99gINxHqxgCvON
3tiWaB+3VK86PVZQ+K4EUcP+CcxVlpL/Q00geOUTfBlUOpjLlwaBzNRJfssQPvvck0WQaZhbeWnV
V3C/H5QQj5pOrmsGXeSxITU4PGaUuYzvlhp1PkNPwBn74/ZEfF9WQCEK6DcqmTxzU9mxaAZyPiY8
VqCA105SV9TqKgKM6nS0JPAHmRd2B1M+p8+ewWfFiMqeC0mZPu4rwW0C+DJNqcF5B6aBQU5q0r/a
b5N5dVzGwnEArEjKiqqYfMdD1R/nkgvQi+c5+Dd8mYAWAGDlVNLMvIKNvuSpYCsnTxiOpgaZNZuT
CFwTnQXjMuk59x3pUQDiNiJebxQ2lPC9qpBs6U7pqvyXkfvc0/ikb53vP2Oqi8QY+hOi2q4RS0dy
XsZYaKY5MjLRXzRBFbP/c3U+jZtQFtolEQ16FS1DuwsI4wBDHF+WF1Rc8mSWXMyKsXUG4GoXcLgC
5of+OF0r1UQBY4BLQFSaWW6cUNBVtdDQoW4kDMvKMdQQotDzcUy+3rV1Bu1OuUd6vhww9DUtMJpj
n9F5S/268z+3qQAbDUmUjC7aPDEQ4pXQYdj1Whr+g3h6J4Ptp4JL325vlG+mCjP6f0aJYZV2oxpl
nzduJ0m1riTu1llFNPiuWv30ef883nPd+EESUFIgv4IugBv+XX1l51F7GVL51KZI3KbwmzeoTbjj
g8mzACCF+u9LwOiBIPQDSFS3HCA3olgZhSNRdSmmDT3Mat+zHqrjojolzADQfL3KuUthAaImHXPf
hj5hOmSmJb1bVSbpXd7md2d4t/Q+/E743yOCSFogb3Qmz5VCQHcvqV4pUBTPKQsD5K06+IYtXASE
qvb6C0Ypsf7n180p2j4rKVgISm4I43lCvACDd7jhkPsJbRBBFtM6q5TdTNTlOyGXSCQMfNYDcF8S
1p/J4Olmj5Hz8u/bGyTzmHkbntiiQ3Wc0ueQAKiJCwHSrPk+YHJYKCJAjijtPZZ4AszdTAvl+rpJ
AHAjbry6TStCZKjm+LprTJ+UDzgTVragsPe6GOYPoXhwu6wU+FK5J5dCdtVhiOSO0FaCtQr3BroL
IhmGJ2+4HksIyzuGyUebQFGCtHHBdY1754ELtZmkv/KZqHw/w/8iZg33QrO+ISw1oWpaoWgN6Ix8
c4ayzBhBABYputMXOZaJGuo0ZzUi3zb4J6h1fcTwPjx3QYntQWCKwbJQsOU5f9coo0zgVheoPs+x
FlhOX/tvZku6YBSKWX4I1vTAWsUUlFA0SAvEAmw4qvcEm0VMN873PKREmQ5epOnuaChuWe5o8cs6
C6VuPPxpub/1pUE7RpQapsgEfsEPcpga6KRuVjDjIHNHSQGfWvCcAulOpwxTWIxovy2+DRFf1VPs
GsQ9xH6gu188LpuudtuCgJxTDzi+zI2GqGPqln6yr6gaDZCDzFfBmEL/JYQEVy00RFVI84Skg0hU
J6IzgOyjQDRKFISuCZNExT+qblFdDpIBgvbQb9aG3S2YPh3BteirDmsqFQ1/nlCOyCD8oKwrjWCT
wZ6i/0KIILPzREIglJpjrdxMvVuUA6tjgF5NRllK41bd5ss8XDKF46jQO1TNkgZ0zzVZacSEdMmv
e/aLDDwxGod+RwWUHxpTgvrwzxh//Wp/P2sQHTPIkJheVx29mNpLY7KFVIRaJ6jsIKXw2cEikDGE
P3sgIgpJEAp5CNU/BO7Hmdv/jigyc77M8UOYAZSBwMOXb7BMCANjnRY+uGCKUbU/1Eh0Wv/zo6Ih
97UGgQwix0FP9YzaFND/+PICFj65pii51cwIP0xY6AziXbHfy7rYV7Qx1lxrT/mHKUrqaBxxkeI9
BmUCHRCSvwavRsi24gZpmNkAtgRjK5++PZLhF7s6Kos0R94KzX52Ywli/B4kPJn7ZHhDOdFqhHYB
OtQXlqCfJ7rHqdVAY7/Onue8wG4CHEWe7zAg74sIAxgCibDQmEwfFlAXIp8NdsnQHa0Z2BIGBQYW
KLufRsYpkXYMxKRHHQkFZiUQDBI/JAdReCOLX5CWOxJsCcBswrMHdkhEgTREwnz3mV/3aDHg5Mkb
FA9qIN23kYv4Cb5OKwN348byFUJjW91pj5h5rz1jYJMz3kjV9ckkqKvbIrOVJY8PNP+XoDqZXIQA
KWcLfh0Hwa5LE1193Ad1lwS3RaW5LVD9BBnl1gGU9ulJgo0labklP+ZNgvrNUMS14c+SoKHsqzwB
ld0hTk4zs/j1TKZQYrbwk2X0EhHT3D+sYRfgtpLa4MBnOTZWCWv31bwtCAt2JEVzMnO3xZdqO0K3
NOWDsNrh/88z504sQGB6WZTBU4qSv8wzpvK1awn54t70Ljoi0Fd40QP0fjBngNT1QtRczKExTsB1
r78o3RNbRi2OLAOZWXLz30APJRdq/HF47Dbq7rnV7ctWpRq19EPt4c+Oypy4OBfzCqAdzGg6Rgmd
nlr7TxWpe1B9FvVl7znlc0Zwy4AJH77Lyw5Fwu9WX+mY0/gbPR+fr/8JNxTrFnJTG2nyXNwcykef
EOYGFzLSEBSju5GQ+lKpx/70odUN0TgyE/2kPcwBOVWkW1coi9SSnZBsZu5F74xAizqVKLkHyA6s
XZ/CTGel9aSePsEYawceHNsMHQumoJDkKjlUn7w1a0cub5+q7pVpNVG/SwQa/RxQkPyY6kCJcrys
LzVCC9Zg1U9IzUr2o9im21tv3mpwF1sGDepuhLkoxUAmhXK+q/w3nEkg1/rMS1SmS4+M9oyQ1eI1
rwn5iHf0TVe8I/iDzTV/hfUCCRMC3J1bzepZuX/x8yU9OzzWC4kQx/0Hc190AIk7vPo1mJBuWXq3
7Ws+FJYGfDbjfN+VXu7UVGAl8oPZ7RP/JpLYAO+oCfcQsideD2toibOkBeoaof6gXWqBckDuNxYY
ulf8IBLGqDgM1u/TgEDiE6g1QSUATcb6E2cEOltioHjFROQosBHjn2U+qVeMcbIj0fv0iW/balfw
RUWUDrVbkqzKQSI+ScBph2P7PomroYe9fIVE0nYSkSn4kL66JgTzidtFu0jWxOhecUnUDufs9xi2
/cburDffhAaYfWLhjItY7ycUNy5OhTNbETZpyBrgCRJ/JlSXrPsgzVOfpVPAWoz1l2+Nv8TaB8QN
m37HqQk8Exj8xKJdHztjLXKpWIs4uLddExIbX2O4kIAV4uMm8d4LrVFFs/tOAYozZfWpI1zjeplx
M31khfh2gHlFJAqA1LIJxTV5tBGDnv/crNsnO1OdOh4TywCYVTxKVSTO0x2zqLEWwTlxO+2C2HhY
n8Qj/s3Wos4JmjVCAY/t37CKviEtEH/mlQgKL2muflDyLG87wyPTiHS2KhR3aBVBF3vsHjvRCtUS
nxZV7R10j1ijR0gHcTWOJgZGQlgRUgl3thYnkeOS1rediGWX9KRHRJ4Jy8d6kgoqQ5EqEvmllEh5
BhyLTrDEOP4emNrey3SnCsbA4yQdhFkRwRwZbgvK9JYHwHNYscyYr4PyD+eoC3owC3pb0Vioy82q
xXvWP35WrW/sSltzrsCP0D6ao+JLmHpgs3zP2mgwvayVuTK/HPSFthgujLlGFA67SP65Bz2xGwkF
dh8n3pcn8zG4qe/hFXOLjx0ZzHT3XX8OUFwXL68/ex5wGzfltKaKB2BuS/XuQUUpI4HxeDto4JGr
yIhwpbOOEJMBAxD4yPFlq54AP76coXOhdOpgLnmXuFwjUx/covuSsxBoz/znHOMVusR9QlQP2QJj
cgP5hLqkGkEHFAisAKSnxQTgDFwwfD6KdSwJSEiOB6YSou4GfreLboExTd1b0HhdBMWrZylUQBwu
4COjvHhzBx6aSIxFxaaOtE/VSO7sERhwIqa3QLIRutjAtl30otSjgqMj+LWGKVO2VqAjkXGE6j1L
Ys19+ur0EVzDh9tOBIW0DUA/XmKS6sScSWMg+km9zKmMRDaBRxMSmy17gwXVUF1Uvh3Np7XDPuXc
+n7PhCtl6vYrUKwcrLQxyRFg02z4jdYr+FiCO0B5ZzK3w20GxB2mHlUcZERUcWeqjRrVfmlT4NmV
SN8iMuwUi5yKTtdAj8EbTyVv6LSRHPVnNzIwNV3+ZT8WTNZen0TGx+6sr6M44MjQu6jBMJATCZ4e
+bMVggegp8pVu6lRcMBffR/RHwahgZjIUbAaDfd9fHuZm7ndP2WmuhWQ8L73jG5xHl138voR66w3
qPrl9egVICZIlgQpcaiZzJGzvs8P/vYX/IZIJQ7hO6QzeYPO04rL9bCuc2iuekgdGbvv9cHDQYH0
kHwkzfP0dKBhfbs316dAnEReDAr2h6ytCLxeGQuGC6Mz0mIEZ6zh9ILJYae0/IvgM0nZBaFYdMxR
NGKKbGyAWI9FuaJVpuXkY72J1fZJfbDcmfVMEskske7NYrLVs1uQBk8nDSia6FzDjB9p3s1e3lwW
XKQoBdoMZYFIMANxC0UczDUGP1XDEY8ZI0BgIcY4Kak2l9nEs5BBDDTboEo3iA2wDZU7JEyOuNGU
6I5ADjmFr89buJIVw6LzNQftGJ9ijehMk3OyK9AQ4quzLBK1FsxmQNzvTQ9Jm6nQ8wQSNb3PyAas
0m3i5SHlESBXpZEx12e9xW0JEauzhuhUF0Fv0fzT8BlGqCLBvhrMH/bDVp37PEV5YVGcB0cEVfyP
R9i/BFXvfNFBHeDnItAbPIKBJ7NYijIjyqrPqDKoYY2Yz0mJO1S0yDIsu91wqYalgx00YZYgqfZw
tcnQlRzsCRRCU1eMpwIMwXcNafUe5RQ26FtXjy6OrHKGa4Ajbd2t2unF11Xlt07mNSYVBKLSZ6AD
Pbp4KPmSk4QPb2qQQ+5TDd/MCIdBj+rqN5fSkq5hXiZ3oj1a1DuVG1j4fVcG29mYYCKdj4dYOaks
EpEIA85eU9GVEEQJe3G+omRd1G1S5BAp006QiV0eEJYu04fz9pOg2lAQ10e6jZ6LOj0k/MZ7oP/d
EnP3qXWUkSmSN8TzLd0hmkIKsfb7dgHTumPcMXfahdl6+XJIclmznlCNcEqcPhOHPr9E2bJaZ0vV
6nmfpbwuYgXHLswDI2gdWOyUS0P7z5MdZcwXgWSNusH8KWCmzgDkxNCXjzKG62129Sg7MmeKIDPD
Mjr7rPpHIU98AUypk06imlSUrahNvSA1cGeieQJmFZEz8JMmDn7UIKmT2Dw54sI89gv8QW0yMOlC
bjW5uy/zGmpUx8AgB4Cs0WNfwiznrKj0u29PWsCg8TrQfre1MevNmwBVOcfwX+BgCSlMkV83r0TN
IEaBsCfJG7G00q0QUiZHFVLhwakDARF5slp0iKaLvHvJACpM1EMtpkz3Hr8CbT6cUna4P72tNa9Y
9+Zv/pdMFCB0bVJPcPNg58nCYc9XgGxnlONA1g4g24rrIokUDtwLZXAQqEGZw7usegj+90Ls4tDY
FTxstFHsBjh9AOdx3DcHVs+WLLgkQgWwb0oURC+8gfNZ9P7lzOGiqKBN5Zdpj3QRFUfDthwjXMTb
ws/cj5tsOxBV0WBSmepEigaBcnr4WizH0i49JsH9WDm/VROJ54uahjLua8z4RpagsQWa5OoP0XV/
UNCDWcBRQBIyuZLGYrolmQ2wQUOxJvfI6YJ3awPBtyPqRGxGZiphtcCZv67yabvJp0YkuZ13ObXe
D/BlsGkiqz0EY0jiivmawtFwi2GV8ByWzTSb90nICqGozPlMi0Xtpws9rChfmbi98DrlG0R6DEYy
HHiKhxiT+bCok2wV4MxfQeqEA+vmf3j5pVZUHjQ/2vSqjJ6B7n3c1H9GhtW4EiXUkGp0e/bNGfB8
UVCl02TR10qsfvjY3Df9MD1CwPK1KSSkELYsC/htJUddJIU9/+MP3dR7As7185lhlW4yu0TFGseL
6nI6KtlQJoJsqfwMp2loLD5b9FHpN+ritZUWMANjocq2lGOAzeIV0G8M3BNO1W2jhfjXxL5Zaapj
cRxEhosEiHO1qZN11mIeFaG1bFrxLPGfH0c1uqzuG7Gx2lRHimJuMngmdLNNujB2hCAZdnAyP1P4
fMyOw5lqE0FH7pwZggoy6JVMxM2xogbJIl0XZDKxmGaXee2/fRXc7oAaluosW97DR/hclkuqO/mI
BTaRvs9QJ/wGr0j1lU29KheGg9nvf5kwZq+oobVTXwoMp1mq2AOK/90YMavZSo+EspURvo7pqrdj
uryvilXj1NNyRjHFuDsUIYmQmOpwF7Df0WUnH8olCmXrKryFl4jMpD5XZ938e3o4+higb5ycmDF5
VsaiWEPiijB9GLP3WDYRNHGMUAqHp+FSjobLHvVwXjoyoc0IGdoFrHiwxYskfiii0u4QtW4EU8rj
7Xw/Y5k9zkPmJBQWASXwbkVJvvuq2TSbx+oyK6bZDIbw/0g6q+XYzSyMPpGqxHDbLTWoGQ03qjaJ
mfX0WTqp1Mwkk2O7Lf2w4dvrg5oCbNCuT+J+HpPRV/DPVu1Z3s+bMuMDRJv6Hm2qI4Rhuzl268wd
t/0WQu5G1ZzpWd/T8/BMrhiLXS0ctMMfwU2uWMhf4i2Wq28NLQsGzu3uAPp40zzGTfawPoKLfwpv
M7YF+44LwoBb9SDEvPz7SI+C0SyQAN1B3cWnOfIsfqsH4EPoBeNu3KQQ1fUN9bmDuBN3Ob9J4GZr
cdfzqOo34yN5mEfz+OddvWvwCE/tGw/qt98Ri3y0X/N/a+d6V74pZ+WMI/yuT3meraserBP+VKf0
qZ2Uk3ITj8Z9OEln2ux8SXRIDgGVZ8rV1t36iX6DXw8mePEIHt7Vv4UnQVvyjflL+FE+pA/1qvHt
o4OxlecRUOJsx2LO3thGh5Ioe45B5WPtameNPxTe+Dwb+OZEBOJx3qVz0K7xUQz+I7v10/outsGd
uX+GFCm0SlthFe21E4nDMcJaxLxk+2gv4fQTHDRh0W68K0Mc25Y8g8BszYAByARqrUwnenNICqje
3HZvwQlD2OMMQklp3adbyS2xgZ95vZML34RBiVW2CYnAGQqwA1e0DbfeT38F3dWz4bLkOJPKlcLx
jp2Fo3NpKU66ylwW1VtwGXftG2oPaO/msdxNJ+kkHplBfyCLePZovFazJkRdq2uw9bw/MBTDIXOZ
0felReTS0TO/2IQb5UmxG+uHnGtFXtB04MamPT8fwXgS7vEScLE+xgQgdTPuZialD83OX5fAYCjl
czowSnLqXIMZNre163147+3GMZYpQTG6e+7j4EbmRBJnbhOR64QL5RiJoEUrHhDYlt24YhCVQU16
q/9GBjAIehOO5BpkmJQXuSG2gFs2lQOym9C1tnlsXF7bFPtH65Dve1td9ff63AAqvypPeV9d5f3k
SMsWy0wYQCjARRj4BA6clB0WM9I6XPdIbcoLdWy0FvMd5B+8u7829/0ZQuh6uHi8GPmUcrYZFwnb
C//eOJYruMwiucZaR5ABRHCVnnt5EVyxHjkhhjgWz/DcPdX3dp8dcW69Dq/sWjJ8Wh17LhHKWvcC
ScFW9xbNkcuFsEGe51Q3lN/O5oa3j6CC172c06OIOz3kCqqO1ZXxu/HenstzfZ+eOQNihGMsjrPy
Ujf6bjhUbnNU9/quuWDQfpIOmdNcyxWenU6yYbLYnZ7lOf1INlj6/NR3eQ8d71WTMbX38KM58l1W
fB63/pFeA6BDZu52MmD0+l5zYnVreR/ssmvPUlQ3eA66UBL3lpvfBX5qefZ29RknpKXghhigtPyu
llv+JA4WShtikmN07fecZfv25O2kQ8LvyndzGMLaCVtj2zInLe7IlZYTm2Ncaa73TQFyb/wOR/7i
ty/P2VVwYaq68bm8i3QIeLjZVfsr7967TG2Ss3K0u7nKR/oEeYzxkzXl1R6SDuvp0DMrhRyGEn2y
Y/DVwfed3Jh3sbXIeCeMhFQqsf2jfaSkYPOkSHJiDjMgNeYuu46MX/NitvIKUguBY3P0eOARD1re
FYfwpO6yCzDzDZBszaUxcZyjS33Xb9V9cRz3Cc8t4J868hqRzEbcyG/xSdw1PB1cQXc1AJxTclG/
usP0yNzp0KA8+S3hd6UX6Q3vRKJoCZUQKH+ARJ+Wj5pizofn3JiSB5GzcK02yjH6SnbJLiWMIRfG
mwY5wW5y4zs0qHtLKBMca+qn53YLirgI7oJ08DzJUUGKSOyxCVcWTXD6kL6NiYB5J5aGE6jdtk51
u4B6l5oZw4gyscgR4zonmHo7EwJHGym2wlQxufmFWdPgo8ARrwHS4UUHkDmIU1uD065w+KhK5nY+
0ik4S+a6Kd8af1gF02/UJit+otEU26ERmIWFUYkiVNCIZbSUvhHpT0zF14jBvVnkGvSHO9QJDXqF
rlFWPaOYqrL/V1leKPP8imy8eQFWbkhhAg/GkvfqxPDDVL4KCyI7zxUzZCtBeNCh2AFoG3vbJoau
FZySGkaNMkI/St9q4WAM3ibw1VXZUO+mwx90xW7smbaO3o3onoiQrDKHeWN/qIjrPwcL+pHkpKxF
fnToj7be9Vv9nwtR2zqiuO9Fe5qJjkj8noaJleo5GymZ4yqJn/mypRyv3mJeghHhrcjjAyl5hCKU
Q+AZrzlTEwZiyGNOwryJDvosmAMpoQBkXBEjB3gjeQfD4slsTPETkhSjuxxa0wpXsNgzF3QvqY7P
xvDfXLOweJ7Q5TSObhnBHVbvuJM4iPKKmwJ281mbi5qm3z2gnoKrpeLA32H66V+PuDRXxkA2AnTF
gQ1kVjuFDx2vcmBK5MDROtFWFdPBObafNIBkINvkm8NaMFdtdMRLlqKOXCy+RwwckMs+OzC9mpN6
jJd8BtFBphY7zx/bBvhyf1Wu8BDBdbneoIPxIMCSmmc2XW7q6LYPHQpQzq1ALXLWjzrowHBZeMDu
ePGL8MdnaPMj/2gePEwIrkC3zY5+M64fB9N7Na8G+EyFZGOVQsHBHBIUgF39Nc+UCx1iDlL8CZtf
dEbIupCtLYsf86W8sQk9er+QIqkMNW5qh/wt9RYRS8psZCLLdwvcuKYPEjRvhVcodt81cpgzI4B6
/ISpGdNdp7FNU9oH58NY7Lq5SrRqYH3RBhvo2+xoy9McVWw66KjM8d/szIu/9ubRrIgyL+RFmuoQ
0piHH35AX8rhT09DG9VbsZGMQ2R9osD3iZ+/sT8HK3qALG9tWV4iUqOq+hG01SQimjj1imPi5SHY
DY6BDN1Ly87/ETC5D4+8KAGuFO3foL5lLyG50V/zxlVJ19rF1my+ZKmzoWV7Wr/1jfdzpvq1Ss7w
DSGrbfytqV17mDQCblOi+YBTby7pGWmya4L8h8LW0U+2JWgoO4tRapBf8S6SUdwcAkZOOu0cdAeD
8xnKBRqBZQ/zLHCFYiXhuipR5jWWSJEKmoTiGl6/QoLGqvef7Wehr9kgza7tZ9HGOmB61VxVbw3D
X7qbeDb8Wj+2C0YfswP0PW9rhBu9P+rwVINNx1TIIyETbHY9Uz3aOxPHYGZ31Zd0jB8qJqnj+l8h
p8N5rX0hhKFfS1Wmfo/swUYwwDRCCcZCeEb4Lwt4B+MehT6asVBq+pynOBwv1AyxyyKpThpF2zRb
1ph3MChYAdV4mPKv8BAZvL4XFxG6TWxXLqVRhdJsygVFdo5lp8qEODVO0vcZOnnwz/2J2fpxnd7a
20hGlrzKNQ6BxUq4qvf+nfnWCIUMznEBI2T5WmWksNxMMROW33T4KiZF0BjlMN5p8o+MqGCz4Pa8
sQ1SLOqJ2z6w+3qrn5R0F3Zvk3LwbiXwAJ6NyUpaJrCeLhDHRZh4NuVIIDm0B0BR1yDJeDaYEfGa
3w1GAulcFSeBH6gyVM8jsYwFDWN6lpplG5lNAqlKqEpZKMRXIZV8a4uEAJmHxSOxbhMYvq0HKQWK
gX6IObynAbEinDPoJagXeFoBRtPosPwN2ohePnCR1BmzRsiaUfOyudkmbcI3+L/lrZcwU36MyuSg
Y8S7EfxFWMQccoPdJiNQ20c8c2/vUkm0S4M3CJ2KIcjmqNWMBrTM/2HdW8abyOOWna7eTCJ3eu+7
9hhvxG+exi+pWEyn5pqYFLT5FvyZWuees1wL+Ra6CfFzKJj2SejHyy+f402Juk+lXxJf9Af+ZF8s
B/Qt0uKv/fJeyLuNGzZqwVY6BzNidD52rW2xxI/zU/023JFaPQW1dUlHmt7yRcZ6glJjtQJ85iMr
uTPONZ8NdEsNtNTUZBFoAb9ch4hEDiMd/IfyggfB7/FHZPlk+uPI9dHcaMLGnzIW6jtrXay1j+ZA
zQSeYUtZAWuG75ozM3NYbBJnNttTtDXPCe9e/tGfUt7qcaic5Hf4zX7BgvHu4zVD/Gm7ZU6720zr
5s8zvgDjjDdx2veQYhk1gtuRDR8FjN5+IcJE1JeFua/hf3ROqB349SfDSdoPrL8GmBZcwSLY7mWc
nXtIBy56SAzqd9Jd4qzR7AaRP7zxfwj0GbqS/fo6gOlFR/VFciNiUXSBuN1AcxbhztGWvsDVwaYt
dvV7Vm98SG3vHj4iQKcZu774t6GHedG0C9FzIibhvzPE6gr3r3UCLobIspiOFgamdEKUN7rd0xfN
ZbvcjcpGQUBy4sqckEPmfzla4ZfEjuZEfZn5BwGX8omYmtsGMQ+HeU8kY4OgRa4E3Y1FOD1UZiYw
zkvPNVm7di6+yz9q5XLx06i/wjdXSJzN3LrZfIM4jChV/6N8dimVxTTy6Bk7Cmy4awIZeWBu2JJF
+kjYa+UEnt4HbS6iFR/+5E6EfQ8cIXFFTdoSHKm1dzS4PT1kSmrEgIRCFltLbqVMO3PId5aWOGpU
HAxzPWoXobaOCdJVz+B4go0uhCRbOAikcsEbqFFBjSCJL0F0rQi+6+kjCOH3Dc+ULdHgBav5XH9T
HyAyRn5riPuEcEqAwyJRie54/hV9DDVdKqy+oEqWUUjYwxy/3onIg823OdYzNIbKm8+mefDxU+Qe
MhZh8CZSSklqsFPKZwciToifItkwmpbSmYiUR8cSw5WnbQnupW0eoxI1iYuSdWhxb4/LVnl52LlU
pma3oLI9hnLri5rOXOtxFsyZ8mdawCH1H2n0nUTvQvHMe92RUIkO2F4oDxUdh8kRFom20h0lvGl1
BAEj8LEPHlgjHCpG1pK3Qjj12S3Sr36UrYTObYRkVSRkwTXKr36n0WxPRW7lrHBGChlDTwMNlFze
XNOqX3kZGdbwrrwn8R47hqleR/05o5iFb40JC234TjjFGkCJvPtJC9Z5RkNC+5KJcbTgowss3MxK
ODkQGeNy5Yc+Ax1+/ZeqoqMhsa05mGOuDV9DNAckhKSZuUwLITw6KZZwnLxF3ipVxM1ECFZYqzon
bURyG2D8Jh5ldljVXBQuuIwb9MNrKMUDLRz9ZKPNEju0Dnn+nFA9RQBAQoY1qqFalS3ScfyORUZm
ct2CuGzYfYp5DqwFzaKpUdym2HKLlk9ETSL+mACJdMor6jPXiv79+7TfQoifl1+nV6jC5X/fvJvd
HChUS7+zqaa/HmOiIRVisrA2FdIirXcLbvmADTIwFFm4XrqrVFtVThqmgJi8yMzaZZyvfvaoDG3h
abgzkvubGvEZ+reUpeExQqo4SX7tW7x7mFXngUDVaFDqNtKnwlU2lNhA6JhFNxzjsBw5R5rUwKd0
NQ3ZcowB5QbJJiTJqlFcDwHSuAkOgnXNdQPTSv5Rlg9SZbkTIVzR9Tuf0uJ0qVENYfUh8UE6AXkC
D3He8b3s9i2dA5meTE3vUmUyAgqSh75habI4Oh/QQPEXQJT0iuRjivVtMwJi4lTgg/Fw89Fp2XCl
K6DzDCeatv4+6CF7NNgH1TuZayjnmjaj9zJ+K0hd5jROTBnHKBnORifZygC+gRX33aIp91IDM4KL
KiN4S5mjzTInIZZTWhITzuJmogmIp0XHnJbyNPkFyOPkWZHJZ63lZzF96c2hnhCXfJVZ4MbaWrPA
V0j+qlHGo8rh9u+ybZvDyBBq42nO6NHjEdfVePFDqqny6CYsqrptl+Y8hpEZIOk74oyy+WqLLzOW
tj0uKwu9aU993oCDxqB08L8V1SfTIp+QkM2YDOcmMWRXHbhUhvtsdWqIgPL4t1P+TBD3BiGDxPwp
jch606B6zbyLpjd2K1+SeiMhk82ZydB8W/EYetlBQCz9iKSRKSBWn1WZj0ZwzYJuX/7NK6wACeXq
26QLi3RGk4bAQj5rUpmBNTCLqCqu+kT9izsOQihyKOb4IqBhCSzBPoGAI5QLTVqA9w9SxWaLe8J0
ScZhWXFBF6aEags+HChAHdpvDCVmLujTRYysrTCbnaKYnAoy2pmi72ZVuInYDlElA8mlPidwnicy
i1bcmdZJbEsW+VdJruj55PPEalqqO0PUPASZu6dE1FA0h0iK7ailyD4Mey8oQFOKsESH9KznwtoH
MW0ywT5MMChb8n9NjbD/8da1HG88NXJjqE+RmtuK+SkZM9IhWHrzVibY0xN4vpWx7bJgaeYvjXii
18RtnGebNDlKHfyk9DQE61CnjcWZExD5RhkOZcFfpRtoP3eFbN60/jsloDPDQx3DxwLQZCJODNFK
tiNMVN8e29AJCOgq4O5Gx6SQmBC3NLspxDfYQ9tdScuyxw1Nq5yWFWDx5V4ub0pjI9C5ZqcowrlH
4KaD6uZj+MNhwv1JRU7MwlzNh1XBL2nIKA8L7lTs/ZAed6lnK6BEQu/Mq3s0oYWVYqOt6tQg/Vo1
HOFGMzynUgRjRshAKar0CKHBxHTyKYGI1Xrfo5jbEkBxDSvPSBVXEyBuppMQVxChyKATOBuyzyqP
bXG0eJd/1oAcoeQPsbWBS6LI7UFQUiMpEjuMXlaMNr89qtq+obg+/LFG/MIgezsUFOfMmXBr2MPE
JAJ+jVI8onA9TFXr5KiVxWeRcOYqR816esAdRn69WWqb1GQBrqp6IPfmzatRbWoYiTcRPd26VtkQ
Xc+LUJlgtngFstFkG9RfnsCm4OcOzyylqo4uQczEbZNB+uKUmpSXZXyKL7//EilhcBnIylXmsQ5Y
2RHDVD8lKVwtluuCAV8KGP4IIhd3hfKn76ub3xuLvC12U2JxlQ8bsTqN1niRqHJSKEuj3di6Jko3
K3xTSTZM3EeCo5G4rX4weXSCcmhQYEZXE9G+iS7S52ZUqRj8IsIUUsneoh0l2i3/IktaWyxnvWe6
KaTCkYvAYtrvJqOcn9db61s0rC99TB0jFYFyI0gWYbwr5xHIUY9Sv6OThGDd0qAoS+wkbenP94h2
mPxjrFHE8RUGhhljlJmR198DSbKF6sA4CM9cH46YLlsTgXn5VFC4qshL8h5svoKl+prrV0RDOqLm
yV91fdIkV/GwTEmewBV9+hY6EESBmHYZ59eJiyDuYRWp+ZoP43Pr800p1vCwROsx5N8Jh3A3fWXI
ow0+ca88c0TDTTOHmJFJ5Ap6GKSy6L3HA2dC9M7VnADZigPX0q6KzFUt7zWGOXxGeyJEwcTNgjvU
lwjlspkNhD8EizjQ1tHkCqXre/FKITAoW5yj2X8ty6XfyOHfEABAUK5qWWxSyq8Fs/F8+Dr5kSPz
zK2hNlQ0FPXoaaALYqALyReFSQpYVDP5gKZIdRQ8MlNkDKl0pHYtFKuhBv2vmYuQpLk6JMV3V0iX
VPc2MYDzONnJvF+NTdQTkbVoBLo6dTK6OSXhFjriXsRTRIJZRsA1jKRP8VGQlEUwMi7RXOe7N0lc
KYA6Kh5aamPxN8RrhdqqPn5oOqMt+qeEQIw/rtFMIq4XS9QV07uAOZgf6u4cfyPiLLZlew2nl26Y
y1y4JgDkEm41k0uMqi+/VZ25unUULcZSOLGz8FpKnBrmIRldzeyc1ryY/mfMMqxCdw6QTCpTcV5t
xNz1+58Qdt97YGnUuL3vQbrJ+U/rTPmnBhDWCLjiee+6ShvC6rexjH4PEz/WGuEwKygtMDJO1oMZ
oxV5CZLwLpI41slXzf1khZs0vyawlgNt3Hr9Rpc0R55cSs854wLzhZamX20aLLUU34/CLozoNOGA
1oRo4cQVdkNjBs5ACHYpQu2yrM8meQyXckH8lKrVOlFvWYfuDHUkRPLBaaZubZoIKACC9cZBIsSN
sZpSAVIKkf5X84sPhHIeg/jmyM047ymB5At2Ae5EvWRS6CSxmVKn0TSm+Awyz/OkqCvYDx0AVdUl
LxPxktVy9PW1fkobNEgcQWnAnEHuE0D6xGr1nF5g8iQ8cMBjK/po1bXq6gWvfOtn3nIMXj0DKo3C
7Fxzbctkazb4TSQFsRtk+IB4PnqbY8RBducgbcQEQPafPoVmr0QN7xdOA8TM8k88osJbz7HtfD8b
INfrktuISrvHkMtkDcswQUBH0pZx31Y1akoD8QYXfsANSlTh7UNAkoG86ZpgWUiI4MSWMHq6jqLy
UzXWtpyOGlGH0IH8zEJXi8As4+6sqe8m/nRPnz05uzlTkfCoWClPUWK6j1Oj8avVFH6ZNZaFPvO2
7BFRZGzFoLjV4CWhPLlmBG/OAT58mRxCrhZN/KapeElzcfQpkB9mFzLGzRrGSGlYaX8DiNWIBMtr
NlaPZspEhMf4kpRhX6RLiyo5c921xi9HchK+JTWWo4lTptGKFivFWq5EnZpjufMZpMqlm+gdosjt
TWxjIKditxVeWZomc0TJy7COPueQjJSDJdfqlTMfEspjBOwT0rahhVoyeKHjivzlaaiW7oF0qoV7
TRu4Chj16CnrVZsggWhfrybNW43geudnxIuU6mhrQMBrOYfyNl13nC/LGlzSEB/1CF4lZ4zhbU2B
bir70iOtL6EzasNRNJh27L/9CgMARt89y1XwnBD9TWaCJzS+zSixyY5lRVsq3HFtXs8RQBnmJ3Ls
waJ1ocXbuWJGwjx/7Cjf+c26RmvU0/+SymVvlPtaeREDdwLjXVefDlv1lsbCyuTa9DSmpTnJR1ex
rkpLv2t4J3FqWFu0fCKzshk+cnyOuPmGnTxaHAqkeJwBhkMeAs+QLvOyboSP+RUYyDqLm249IRpL
Lb1iySW2s1VqV1QL5m3Qc3+mJDeDCEQ1r4aFULzPgdMcn4fGodUAnNLX1w583rbT5/3SmjmX7LxO
mBKKn5X8FCaEs/kfkY9WJ7bJVuaIjEviQKHc9D0SzwLyTPRuBRd5UFc8vjQznbT58xlukCuXigtJ
KqoxomWTEjjfVREje6LxphA9llQkWZO8OqkYl0oK3SUTFzoTkCEiXFGeSxQjG7GDdksUujAhhsbQ
iLTfWr7SWSHwV0IAyePHWDFklj2rDHUauVU6/oZ8M92N6vVQElpY10pEn8IXdPjsBZI7p5CtQaWx
/s0q6KqE8bKrE2z3xi8PvU4BkmfE+RwHY+pOPvXB/qewPrhuFKqqNTMlvcE52K2k3NvkIhe/dCs7
pMzddxTDI0TJRQgykkDExMCTdZ6SX5WHyMvuRQp++WDHiEF0modTS9OpfnDgq0zTBSkVQLKfQZ4H
zVO7w81DuM4bOzFwcdExOxpcOdd3aTTcqA2vvMbaESzaqT65ppCCDKTqN/O1iLvly/w4kvjXkpKT
nML2NXGciG66X9oCFjZashkMR06FFfXYNNt52TGkg5cccNakHRnbAlZVnhVtBxVjACDXHvXKOS3u
9XsDAzzN2a7oAf+1PilfJJjX+w0u38yHMQEotFuZAjxRlKS4IjUeaazeNZ1ZFe+tSAg7IDV4gWQr
Px71jUI69N0t6bNNECFcLBJK+DjlSofcQh3WTx2AOZpcAf3qgTPlSH5pWeBLZX8px/c5s1co+Fn+
ZS5nsBZZROOuySfcFF5M/1C4Zpo4YiAVBxhOf6oNmXXReLBsuuEraC+jUC4tSnKhdsaEvOGICURm
CGDesCTjLj7owtrKjz4o8zmu4V/0BgP4wbfqAa+Amx0UBEkVfSscdORqbTTqummklUbjetRaZM3e
ZyeANS9pFvYvFUPZTIJarHH5aaTHCTpc7K6blmOU/1V0Jod7ei7S6HC298wT5/6HLD1CmU42J1FF
dRFPVmtZU3km8JR43cZfY4i49dJhldX3UYZ8ybue99REYjAfXDFzT1508RCvJyr7vxBoPCzUmD7d
dNF4XHOxgy3vmx++ST4e7f1px61qEXN2KBamnHZffmwK68cXrz7Xrqe7Jt9YQhFfKZeqnKe0qJNo
AxcyihY+paSAlbeEt5oWklAyappfM1qVXGWVfmAoWpJA+dKkScdNMKq0reeT/Gfkk6rAxYWHiYxH
eNLzDtURZACi5GRdpwngzmkTmcGhG63Mqcz6I624/MhpyXkV3ErnBFNi3JjtpVjNphUCmzJhMWfD
otNJzLlPV4v6tICqBXdo9UgppqVM1KCIyaDEFYeyJ/WH6JJTUkqfIVt2SIO1NJLvTL8T4OOyz2gV
8rLZyV2drDX/RydIYDGnbbK+RnXPfbMeWcFlWNpZ268k/y5Kx9S65Frh9PRqPcMkx0A1NkhXI95K
ykZheFiBjtAkTFSX4T0kjqhyhE+0pUWm4PK0XQVlszNHeg3QwgVTdkVS41a9qrFxLqa1QcLVmgAZ
c9I5GrPhCMiS/Df9qYsQd0Y4Aw0COQFduZZsfWrVZvz/MRq++M1IMNhfCKwLW0HkUUjmZRBo6tHU
yhoGriTBUQGQi6PH7UvHFWvyVWIhNabaoxry3g8p6oqYCTIgGMufHVdknztzEY/QTuarpGzHsdSS
sDfImayHlY2LwqcHI37FwroVBofjm7TGzI9Z2W5ySbbx2qYGnzfAOVlaSQfckWWh/81xcym8+RkZ
grmppUMtJLtmaF3P7G5WGbpFQRMpD9ZYbrLIEh3zaYlzmQ1gAHni7ky4MMMMuC5VkITKG/Y8aE6k
FKqE98gZz+6oc7BS970EvRndYXCs4MKECoMr6gVD3WWSHxWS6LRnpjG+Ch3I8rE+WQU1Ns7ysZXf
2gh9Ad5RU0l4wjIy1T9abgkvsAxfQUbJMwJ4nMDfeEVcmQI3oWq9edyCQtGs1OYHwUZd59umWovD
pcAHQZ0Rs4lpSx5fXSpuQ14m84RTOjGDepyjpnk7c2XPJ7dPoUkd/gxagCqYcEVchyUVzZCaxpA/
RF1x1ICSV8xD8Y8EC31MWwkj8Lr9TIVveiO2nO0yKoyNeq1LmpVUPDrhIEjol8TurWLBLXzlJgSs
WPZYrRbArBmYziWeBf3LUMtX8ST0eKXtrUZfcWuM7LRKwdvQbFHDC/k1CvVvHCwLLBJMC1dagxOk
Cu3O2pst8JG+YxiNnzsfjNWUvwV+4RomU1NgDmLGQGtswpPIKUcUZtC2PHFcRpluJ51xjFsOgpGh
Vi5kXugzIkM0Zt8OZo6brltV9Z1nXxlctM6cu9bjZapv6kzrZ19LyIZyH7mPsEIa0DbveQJbkwkB
YU9Pw8RkTrrnmtsBCbTgCyHXLp5tccxzZil5C14kHwzOgRK7hOnap8DTiA2DF2Ua3qbK/prrc3LM
1H8PZ5xX6yeYogbcr+CFpi8NflgMYl6WbPZGGrUc+OBHLINqASJ7n4HT0fgaYbGLSXdOYDIIXg0E
YsKm0KI3wjDEH22LnI6iF2L7TotUdyhdhIRAGil2e85SVpR61xLhWyvkjWGJs64qSKOfjNHwqusX
3RwP68Ijo+Ps1SAdxo+0zHdhdBTz0hF5uQHboIyfFvXSvAdxwyk9ISHTA6wWoDbLL5Z70bnzzdlD
NufJO9Lcd6DAjnClVpplLPwMwb2hgi32y5QBk5z8loDUsy4eqJ0mR8qYccruBpofnEJ5/WUwEY8g
RIbGRBY9R3SEnJGi4sjEYQv3DZPPoFxilaPmNyg5pKrBlSAu4sAjnJIBU3f1ctDWme5yTPfIqSJU
USINfYWidCchKuQRRyoYf6MEd88SGsO9RVXRGOm/x0gQlZvk57bXqyuVmYoiNQ7cUkuFhr6RHSqy
TSG90MZpTAHxSOX4w3IQTHuqMAECFzQN1UmK3+UISQlJduWHFzKwhtRqTOnSBkRyImFVFt7RLejp
1UiC7ZzCUkjpe3GFumuqUQol51rHEwIYUN3tKZSmprr0RVxqmJqk/7Ke159Ep8xMfDg+0llDclhK
dh+bl0KGkZAPQEK0v5CaJZVEQX5QB6V2iBtye/FIIjL/U6dkLFLUqiLGp0u82vLl6F84VGuc5+Zo
aQLNXGfjprMYZKaWLXHp8fnMku0jawLck7eqOSeatA589Po+ihPUOwq28WKGDO8Y1yRS6k6rKsh9
BN4N8onQEbxzYqkuN7CTGcbSoNMTtvpmfhXzYgSRUfm4B5TZaY6z5MA6TjqTAPe5VEWeT+cHQRDQ
iWoRqpe5OsrKcy2TftSY5NvWzP7VgxJ5PYf/xP6RdRy/w22GO13FuTVO79I4VzSc1odopsA2o3MS
qhx/RgeXAvJZ/z5YjAdZ3VKnZU5Or0f5o5KrGSHGbLvFSA8jDvx8HasYFccWDy7ApvFeE7e8vs5L
vESo3cgeov2xXdUqWsViTrdv/u+/Zhi6qwpn70yAxcvwLn8LYcpS/+r+K6reQGoEhTOHLcb4FVEx
6IYnGqG4GSmb4zPKwSZM81QaBnsUCWwNoFTTMhhOvSGWLewQ1E+fu4RMkNN4GScu77yFDNdoykLp
n1LZ/RhliAoB9s1cIKHRm7RbvOgjbV2KKIAEwDNM8vj0oIncph5Wd6199TrA4P4mzDa6vq1i0pcz
JRL8NXhnpDHTImj05m5x+dd0f72h/RKRDzJjcP6nqZFaoxcVrX3U1Cs1/qH4FdPfq9rY7ShiVAVa
qax7HwQgOyp1RYhAE23JASqGcqhI+dtO2QwqIseC+cmmXaVRd5grl5QqfF50zoGytwSoyjSSrWhv
qcE6xUyAHz6vLN+id6th79XeY4v2SCwvI2SdQqLRJIU/xdVRNvgdxjjWX1nytDw0eoiJdDGGeLFW
EySVmP603rCg32hfTYEMvP+b/7+IGCoQHkqL+abBINygz6grUgkNJeX7vLXn5LSYrq3JVFELTtLq
D34dHJq+hvxAXBAE8rqKpWOlNRG6Ef8T1epSM8JrZhrbBtJvQKMI9aI3VDYSg5XyT7ryVzfEGrNG
xfvpU/1BOXpZ1tnGpNhTSuZusjYtmWX6Cs14GWsfXOiHrnW69J28dZ30+rYkrEkaazOlNDjnXHrR
W3+9jC6wbFZawHCHD+fJFBw6lHoI6rn+iomsNA/+Tvlm1nQnC8MRdQ0tAxIitcFxJXGm8KOTCGsL
fIdLxkMIGlTEOFR5TmYrrjKCthBAkcBQM0+ubZ4xAlaq4aqCtrVE5mmtIypC/3F0XruNI9safiIC
DFUMt5KonG1Ztm8I220z58ynn48DnLMxG7unuy2RVWv9sUjQqEnz20K+5Av75NE/PZjLrKP3mGmv
tsTaw0HkN0+HHlNaGgUgXP5Ls5VArACU4hnVXrOUs8kSPmtJGtRH0paHOLoKu+ICrBY6ZXIDEsqN
4PyJtsXEp70zrR0LWhO1F0Ud4VzxbwVuJ5HgIFLtGcFZSgskcT05EGQB5eKPF3GhaaSCKUS8NeHG
Q0UwcetZWX1gGMFbqlVbK/D+WZG89f6XZLKM+2k3cwlDiUCu5XqqYrLz9e6ghM2+BXVXG7lLOBZs
TFjtq5lYa7W+jcA8eh4RAsbJ3NyGtP0egvc0XNnVrer8dVEtkwrLrUyvqHr5ogDp661iJPBXw0lX
xTqcnJVQaAey7z6vddgrdH2/Wf1j7OtLouLM1XPX5H9hsZ4SHvK4XTvUZFjjHpTSoxk2RVz7HVGT
ojwcvqdRwj7xEeeka0YkLzUoUgpnVdF2xV3R9ZBqLAu2jLYA2HHs7SuN382qj92pq4el46mbwsFR
Ts34KNAV0DvUNmgIWqLIgj+HbLbf2lPn9SpCpewTX2mOhK8UPgk0zTVt7W0ow9c8NjmwzWX6pvge
kWiaW3omPFl0SLHZJcAV0mIOG+e8uAK/GPuS0s3FWB5bN7AhmcEKs4dWRvuSLJUYdU2vw1e3RbU1
eX0DIBdIZQHSBuUjwDMTpMdBzBjB8g40o+rkw5h7eIUe2ZlVkM4tyfvNsNL3wX5gQ/IJamwcstbl
2Z4oxTkkiP8j79oikeijtcEJKuoJMI0UhAjR1RAYbh6pr3KiZIXbzmEAG4F8kBwo3bjy6XKdm3sS
uHfn1lAsYQU+EYjaXvqGC3Dp8zPM2HAf2UvBP1tAENit5GoIlFcEAm49Hr0m31bMn3n1IqC7GcCR
VygrC+iqpCuDlY37n8ZLhI1Q/zbwStD86MNfKx91Vh0rlFdRRBc4I1BYn2XHgQSDmRX0AUqs8LnJ
wzHIp+ypgFcpUMO/oD80ZesMe4uvxtp7oPYl/Gz2yHTHbVHTm9OwdlBh9kC98/+HlSScDwU/otEI
SsCMT7WTHbQk5A1o3OZh1vGOuToXzmFgG9A7sZO8WJqxycQHAhfBZ1aTu5OPv0UrgDHmzyEjnxQJ
bTVo16qD4bRL+qKiW/UwVLjsHt1nLHdTWlHnSGuTuRaJ9jHR0yYleSjQKsEcYLQIobwkV0mDWNjM
n3n3xf03D7Oo0bvwEaMmIamVVkR6ITXkkb69VwQdZqZ9UHPl2OJBqJQc+c6Nt8p26PxUcWshUdJt
jWSh91ntouFNV9u5P1fx/1RZ09cNwQNAVbKjFpBsRQC5B7rHEdhk24kQt9amGaFonpnOQNNZuxq5
YfkTOn9sJzPpxhhrJs0lbF+T5Jlanw0EMuOnH2B/Q48LyBqq/IvOqvP19zjmg+7T9S5Xad4jbRsV
goX+M2ZlYXJaZFKcBdB2ty3pPRH2OQBS4FJLmetmkUZioCtH2REmYmX3W8uykKvivpfVUrqzzWpU
NxMsV1WSRjwvmxB6bdXu+FdmWdfIt5W1B0O/xiPRBdWbUFK6SBGu1/M42DarIQdKNVAvStmcCxVt
Ywb+ZvTQE0xWchUM2peuxq+y5h0K6Qx2PhS6mfyW2u+erdRSoXqcgGCo4W3sgPQLcEVnr6ikl+X8
eHIZOU9jbom2bxGEuo69IJkRJzvdqUD4nUa5vNav2rzaZNOwQggext1pAMJuhLZB3DJk4TXyA5Jn
Wolm+d4XIWcSJgXHcKesNpc9Js0B81r1ZfLuZqr5BaWCWpm3xjFwRqTDXSA06rcaA2ye6qtOLz7a
YtiBNhSjYBwt3/qRRBGQBHvclyaQ0tRQHBaNB68ZScskbCt2HRqfjP5MPKGes5+aL45zUzz9EMlL
Lnq6LqvNVGA2Cf4iK96PxX0ED3OYfxV0RiHrMEFKAJsOdZ65rAn8RDDVvRaDxo0QvgdsJLZFMWIV
n232Wp2HV/WVg0r6nQC3GHhZ0pheU7Jn7fyupqAynYEGXz2UNQU1SAp3tm9uCx7bpd29AxYzbLds
FkE93KrY5PWtOwTNzVtdZmhyovE+dNmxaUABLYiu0AGQVuqd9T3vs7V2tZPnaKI69saV1tzKwKRe
mdWKWzGdSnqIog0k41bL8rudemvOn2Ai4iArGGOCS11glBvQG/Q6nuLM/jXYr21Ice48DxW11CCF
M7ShfbM3ep7SHNR1qAZibyuUBrLZlwClIatUJaEl4CsHb6+HSA8Y25pkeM85xCe4B3MAu3OU9aCN
LBUpfzfOpxKgQqHGr8bYNnBKTMnJLOPPIR7cADWWmMRniZ0TXzp7e0XB25B9pvibSit6eJqKZSSb
P2X2HxoGZzWy1gIhUhZISKpASmmNzjYcn2WSvCB4dej+G275qO5tE2VXSHtPMSm7xgqeZgzYW1D8
HQCw9KjkhTir8XjIfGjGCDhzApaNQszHIJ631lMvfUlYXQL9TspWYLZv8unbaLYUdaNANJgcGzEH
llmsbBPUqVBxReqxuufQ/83sdltYuK3S4sUmq0rddSCDYX+ZyEdgGeyMYqdA77Tjpicu2O9adOnp
p8d8YmvvtqixnhJf7jeHxPNR6VBrQsYAq55ZGd+DxmAXoKR37NeJmkWi0MU20MI7iXNp+FcAuXPD
ptUXNMdBretoLaxrTWKkbtFPV4z9IlLMi6YRZDiR8mr/CuctHBVAUGo9avYnD8xILit8Ih2N6ZaP
MjZTH4j4HnqorXkFXT0/wGk2hVzl/FEtlaMTQVSo9G2dSD+xdAhBCYZ1O+ofvUauJucqT/RK5iN6
DSQ9AHth/KcECs4RA2am3ZkoZpjyLYiKHt2S8KiyCcPtvNebOgcBObEDnojh1oQxw+3k1hgKTI4F
jgfE09zXAGSCdNdYGb84Nks7OQLUJfGtToYHDP16Yn/h2pLkCZBTq8JZ4wydJ5xVZCIs5Nuo0HhN
qOKz5kVtTTrmxjXCvb6YXD/1/6J8XNYlr1dNuN403mxmTOH5uyCoDr6TvPZSIC3NUbS2p5yRLGA4
Gkqx1qNwHZYjMgML/DXYW8xGYXSKZeqKaQ45VpHxdZsxNzEzBK7RZ5fOIgAjGOHsEa2iYtrV/p7r
lf8Min1LNFGxT2AgKyTqbEEDgSooyCBAeFc7BGDz4Q2DlPCBdT4OzPwedy/gSD24ccq9n2gYofCW
kGVVkv3IHyy4MUP+HJUutjQI9ihQSgS/VbEi/W6GfGZwd1bEV/KOWW9gGtK4OdrYrUbjjkC1Y5hE
zYxcCdwdr52d5hvV9+hUkcwm/aHBj6HpX6V28LqI4fckuk+e+EU0PBEl9w7eA/szoXLemqa7yuQY
EG/qGOzjdOQlJ3tA20zkVf70IaFTVnXldTTPZUdMOLLoLDkP1Mw4xN+np79ALOL0H7HE72U+8cgY
7oggfRrb/4OnuV5U8LuFdEamWjpSmu7ejeZBzYDSC9RuiRof6hR5h+Nj5PFG7x/DFbg1BxkgszkZ
+2kqXw3MJeZZMwg2jN5yAz/RRvDzFGV5tfTGpbFxQgEXtQd018cKCLqz/xEdOqJRycNiVaKnKyUY
o7LOWvYch3I7B7RrvqlDymVtLCrl9/wHwtNvVMMd7PGgRv6m9b49B6rlqs5EOWkw0V/ml5vQ5yAH
OWiVl065KHAqyHrs/lbQYF8Nb3GeuoEN29Kh5R3pc0TNEox4mfNs11WURzUFZY0kNBpU8JTOVS2s
rREZ29qPv3zkZ6O6VALyVSE8VD7vPChPtSzXNbmadpqsMq0/4szxc5oCkeuUHRhUXa2gDrfT8DCq
rxw6OIj/HM/DJlqu2SRW5Szi3cdgE3Cuja7RMrU3avR7tNOG7JVRru8QTPjQAhY5i3HKpltZiI05
EXJaBDUCJ5Jrmcs1KHnMgtcz1ZpczxoUeYRFvk8BGvpL0zGixkuPI7/t0R06TFzNmQck6SS6BARn
E9dnWP8myrQpWeB8PJSTiC+Gs5DDU6TNig9N07R1kobXzOk2lSA8NAZjYajQwjkN+C5QNEr54UnW
nuCCTA/p07GReCjW/K5T+XBsh0T2fc2vG5EZpaQwJYRt1PCaSAfCAtXgtwYRJB5W99ZyjBUNygV8
BQE/9ir70XFvAhvqHgsynxHSzKg/dN5jMnfBcI44ooXxHiP2VWV0sfiIO1XZ8chG0bnCHaM09mJS
lFWGyAJLHcPKgKBWZcZMyTES2AXwoQ71LivG/YSqVR/9Y8GtryNGV6BNu3zcq4QEKwhpMgpEBZcL
B3/ANoZSbc5zz0JB/vhNZHSK66sJKVhwi9pb4txAGlMvoXoYqcg+Up4ljUxyAOvuLq1l7S2O1Uaq
D9ORCIwebYIiF56jNC3Q9E/uE4/BkythrRZ0kW60W2fSuhE8ErZVTjCL0CutYJ9BNhlGe4RbLu6X
EO+KjqecH1e1mOpxmph8GJ1DgzF2OeUcU/G08sIXu7uI4MVAVTwQcjtgVEu89N4gEypiuVVsyEjy
a7EFNBYg2lqgmsX2iyAdDXGro0ki+yv/GWb0nfpR24XjmGU+AgVPzVuAumg2KGBraI2bJv/mrzSJ
jg2p+MUq5i+phtl6ftpbHt4RI0z9G6P87VmCPYahxG62Pqt5ntkA4mc4jcZ+1sRa6a8R37Usg90M
gfscshrp0JW3nsekJKTakh1/9jmQ3J1tnYgCR76U6lKxz+j/O5FUR720CNYUtDPF09NfNITL0uHd
QgXZpm9iRl/GfVr9ejWZpfE6wGCuyTdOF3Xy0DD5z7bCGDawi9TQ8xpJ6GUFkYWylQ9TMQ9d2xDR
8DTzf742bquuPBl6vDNncxyPq4+erBiUVTCp+7x+09GEzCPtkJ+9JKUelAcLHGkiarkonXOAhrzm
30ydF77aRZ5Xro4eQpbvMchSDHRQ9+VrblvRgjGWvz+GEjxqeiau8wNlc/zVFjuw3R6EPYvQi63v
XO0QkResz7wWFdp2JFKe78eC0a2qb2MEyzGLg2adDdK0OqYqcLgKJrjI/6kGDmOuQwNXfjOe+K6Y
di32eFx2U3osa6iGHpsPvfTVm95tIn8Xw1P25CeM3wl5PpSW8Xsr2ZqJaoXYyRvY3TAup8w5gmwc
TX9OxOTamQVmv6jguqwWho3cennQfdf5LMM7FETedcsIvWW0nD6E9cqzzntAKeUPAiWQJxzcZJjp
t1onHpbFIRqWizG4V+OjalIkiDC52tsM9g1V+mLrYmOJkwAGKMuvOnG2uLd4ZSEgmJGXrVKv8b0p
Hkb2UflRetxJ8sTNhybqFM5GLYgUIBfB2Q7NahWYi738ZjjRsnZwut3aLF9xUbPfKJjVwPMLTrJO
PsIaGZzEOVj5cysfd2PDwV39zg9c2M329xV/f2UEKf2ZIaQZYJMxEKGnbYcBxQwApT8JNwIu7jTy
gpUOQ9m+4VEfQ7HVAO0Eierq8MC/rAJ3qz27bj6tfdvV7fYTsWT6/62LUjrHgAHrm9VAP25rqjuH
n7OqacQAK/URjIcFvd/yWvWvRoYQk2/YsJSjjYISAi0DiS772zxNSE6Skgm1pAM2gTZEtWobjECA
BQw63Rgx2G20Fv3lJicvDmkD0quWMDxItnU24PRKv8vwbKIhDzdZeJlPGDG1h0JtFtzjiMEx4eWE
tE32v4SYXiubixrw3JJobw98sUqvsu1uNMSF5RQ9vQyCu/8x7HPuWIShc9Uld3+2M2ZYSCJUw/gi
jXhjsluI8TlW+T7u0xVP6ziau2ycVkWI7C2a9dmELWXAdd4x5VDx8VkNwed8K0f6T5RTe1a4Gn9b
1fjJCSeoCRNgUwpDjv/6lf8M27uHrtwg4NxHw1vAvuj86e5Qn4aMCYMnDzlq/atwYdvhb4wj2vdD
twnRYVEaiwB5yN+K7NckA4MJmqpr7nAIvDT6zrm9oFA7bcOOHcW/FrQJ/z3Ovzwuq4bCOhMBNUwV
E6N5Q8NBx0fGA1xyw+UwHUPZ8RQtFXM/Wm8dWiiuwAWSwJq0HhTTJZFWqfahlHyS2bkQ0VbJpqtd
5C7mWNyEgZPt+P7s0d7UndjWRgvXM9OEVMIYBCpYzTKipmK6TuHDnq8thG4zK4Ytmn/N5wbIxB8v
xCQBj3hEvQe6HtoSSUzwkvY76Pdd92frgGsK9iwS3OBtfT3aepP5rU0no4uQ/2AUdt5MFtMIDrqk
dKlxR+ns50uz1RkzqOZ1YnG0Zw+85S9rla0I/KJVuLCcXQ5IOD9qFhdBldOm+wzM5jCiR8oRC8cx
s/UA00FNCWMRfiJ+MNSvSb1XkXpjx+Ezrkfc2IQd4Xru1qV4eg2xp/lw9l32gVXCKEcxiyQzot+k
3F2WjrqFDdzJn3X/VONviSqML01hv4QLKCFSO4fBfOLx7D6HseR1nMOT0YzPJ4v+pqn2eoQ8Kjnq
Cr3Yq2RN8nDbNCLViNWDAW3zVxwhLredfc0eOr/sCQZhdovhbR6MBt4lD7loITaDR9FxAcNdwXZO
37N0agbNGyU7ee0VeSpHl2kdiyq8Coq8yXGRmvddlU9rwoqYk8PLrpTw3RYFM7eOnf/r6pAwUtJR
ZNAlj1bYhLcIGHACoBcEdcsEsCcoSzd3SMjg8ClP5a/Dp1QRc25LciOAm032i1A7SLLrMmIsvIEH
McN3ZH1q+acA4Gvkdi7r4lvDWn/go/Vm3GrGfwG7cWQJazEbrxK2a0VzTX/vdeKg2IBwCZW7zakF
OG2GYa/MhjSdVV6JdqSNs5048XgsHPPAeLDySDIAAEj9maN6V/l5QAvLkAwH4tcJqpqfOlbCPH7j
KQ7GtzlbJgHw742TRnRH22ICZ9xooXurNoBxbo5+N16K5K450QHX3IvVMR1o5TpTw798+soxpano
EPvpXlp0llEz4mOr6l1fWeGvj5+8In8FHBUKGMAsuVC1TUOSenQstc074efxtM3wEzUrpXkdJBbl
TcWwHx+S7iNoT/VwsfJXAUfGiDkCa3qDi9CUA3k0bWAruD6mLD4evSiuMq32Rgb5sRy4BoAiiqcp
P53uoyCUxifymJTseFmHK96I/jL8kqcxGWtkakG8MhBCE/X6gZ42JMgwXCcYKf0jzEEPhUPqKhO3
2MRiB9+QpNhMnhkp21P+NQSgl7uUEikGasLKIURtcF/kHW6BS0EDYUHwgtFsbq/igYI498krLume
IZtGILhtYPZqsrd9fIV1sOXBducZMRBilzPwKMKi3uImXix1SVxEW5M4sKLdgCiSNl2idE26I8JV
7A8PM12bBIh2XKN8/6n6Z5loUJAH+PypNgtXl/8okhrMJlwY9nQ25RG9Tw6XCoiff0Sl3NdKsBMq
7UbgZ6UdQdwwQcTGJoa7V5MYfQS5rc3KpAxIws0wuZWY0efjx/TqrYhIqCFKwSjIPo7OHrMRvzWq
CCSNObMdeocLswjqEBWbvS6XtCAMEVtceUhYo5z8n1PdnfHHoV/NBwAujfeMMmMHHEzcZyH9O1wm
cjukjzrj92/F48vBnP866rdmUjEqrYUFMRjEzgKZLmuGQnKBSaFWl7FW0Y0mVt45H7dtqUG3ZhSa
bWPkwyrm0pmz4vyaj7FiJqi9Zll3FBw6VEXhNOYvYFJ4WzJnOZQA4L0O4AcFk6gE9rAHbgZMQ2yM
zlUj+M0i/Jc7K+yu+AWeLbyqvRg5hhbaY2SlWfT/6IDZ4m8hrXYw7w3pxL1rkqNLnPZLshv3GDO8
E0Vd+WtS4A1OoAjAVHpqw3kS+TzI/+mzFUaMvRFxnCMn9Ok3KX0NKDZ1e07fpNXd3hwhAfGV7suQ
bCHb41olbEa9mColmvYL8OKiaA9ZlVG0Kl/Cst7Pa7yuJecLsvfVhIejQCdK4S/ak/YUnpuBWpDz
iJjXIPx4mPU3/iru20PEKexzvhKBxV/HP86KiBkK8uQxSfHf1s9YEGAVTfRVY43z1qWPRS9o1h4y
TZ53RPp9+uLJdWT3m0pF4hd5K2AoCGr4/g79FSxOQQwPQrCurN85S7LgZ/gYyvcbI0qH+lCCSAk2
zVLX9i2gtGGT7D3OHvV2XYLdVeeZEGAnNAhBRc/KNzsD9oXMt32jU0jEOy+8o8pJVacDtl4az1F6
egBGNkxpBt/6J4dvNkd7k9sE9FkE9fXVIza+raZfC84vvwUPEvGqtjcoRfzGDTCtUdkV4sRYxfWu
NMcT2RMNN3hhyyXmWIrXnrZhHormHEn6oyPQijeDPpXAK84F3We4S4iin8WSQ4W6Yt8gJOkski4A
9XVOWr2Kr4q81CF7rYkUSwr04WCx0wplwshLY0RPlAMhDx8u88IUVNZIt6rJsjUH4yBbVA6xsxHi
rv5oDh62ga6NPnIzBipeCK54n4e355RSwW1q7knURqSvggC2CQjPI+NzNDmokFuqCAwstiRcysHs
F9/79YnH11J4uIstYHRJaFryUk8HhwzPqN/rqMEU1oKCdlxlHyt7SdI/Jx12SMZZFIxk2HkvOnib
UfdshV8OkWsjdADxPXX1wZljBe8jOVktLBoXO/BVi5YyMr1ljp7S5qUOZ5fsNBFq9jKCKlrmr++x
LmAezjlF7OyvBgDj86yKaPkZo6gsIwwt3IBq2kLvYP88zQAf4LRPezoyGwo3Qv05sqoZKgEcSF/9
LAQx+rX9a6CZzA7couyaTtTCVqG49B6BoIon+qf0w0InCyKjucHnVtHN5B7iww6aTSnn7C1oLdWn
NkSgzSF9GG3cZEKsrKd35jGm8IrVDXfaPJ3zT1n6aTkbw0INwbvuRF8CjH8AXg7qU21ih8mfprZ3
jDcO+zWgIc6pmjwOipEAzCdYBl39TF61tW8dqvg4jIJWvXFNgISTMyja4sy1E/7JHvHxL06JiRJQ
8xLZ+8bckLzd4PBKfmA0Cvnll+vipTM3wfgX0GvuH20TJ9c5TUgr5Od4oRwvv6kPSYUWIUwPZF3I
cuRKeVLO1J+I1UAmx1BHgpOmf2figV1exBsL/oaFm+c0nv890N9sDYJT4D7IIH4RcTAcbZnQanKB
YFZQCvv43BjXlwwv2fgP6J19n98eKbkhWYqYJJGYQI6s00f17VivvG6jw1PIKpZNz9lNbvjRkVyS
b02ZZg6YuDsLGVjMJN7zhrUUfJKcoSMX/sAGwbpwaIwaHa+51R3UhTQxzRHSC5NpKAyfATp3ynEU
JMybsGao2VYEe2tuxD8AutE3hG1YGUkjBOTQA5axGQCdiPv1VlH5gOlo4o3MsXKuwsv4rMpfoGHZ
33n08xaP93eqvgT1NUrPXfNZdDv/JYDEelGfLKH6M/mEjyVf/sF/Yx0jNwV69o+7SjK0FcsUfG4O
kFn0rPeEEODumpaa88VHpL1N/OVmjMfoyCDqy2vsML3q4thKcjJthi4/RYiLfE50AGbWtk/dqHFT
7RTxxYQmzUtWCbrGTlLj1ihqkvjNap10mAHVGZHM7FvFN1JvnIXT9oxOBNIZhN78Ed1Rp+eJ+LvU
I3BMN5e1P7kzCleQJFBwHo/RCYcn9oPCHleNwI/6VbCETP0bxjabCNEJXZw3l6C03OVmtuhmo4n1
SGeXmG+6SrhNSOj2CPMsLY6FtenDGQ0E3zEXdTYr0BDDtzBKGJcSbJAAl2zqCTAi10Hy2/nBDy1E
E5EWTeptyxXPQoAArbBR1abbc1aJraz6cx9kJwEKhUPKYXVHszvG48fUYxHm7CmHcpvxmFfWj2Li
XAwpdCCW2v/p7W7DsBFDy6IUH8J83aebnIMLEckyAaHgyHzm/G7h5Ll92+ODX9jGrqL3KVFYj34G
nFFoj+x53zG/S1wAOUhehVAMoX+US36Otyx/hgAXpf2mz2d7ywZqLlLA10l40Kx7PQLw5AYtY4ps
h58Wysh6adhAAw6bzHyYVrfWY7IHCQpboarIHOR9XPgNogY7f4qMTL/c9fiw5vHKh08tcCZp8dVh
0tdIupq8ABmUSRAVnDX+bJRrCQzTfDKjr0WeTdaapPEyNT90CJWy7H7rvFsRTolL1UTLitp/JLax
1XHoZMFrCwsXl4e22+X6b+joT0uCxePd8yhpqNCX9dVV83Ytr+JQc31FHfvUFMR3y6Fq1fmcpwpN
t36xaTWTv+p6naAj5tX22Oi0DPubol4DZ0KsRgMJiysV6WfmWn8BIZ88VcMKagbcGWaQ0JPlWcl/
gfAszIYsbRwpOw8saa5YJC3OZjZf/N+F4fLDk6YYk4jr04/KEuFjcYwbTk8isFJyY+QjDsU1rHnH
6pCI/ak6mHJ6z1peeEqku3bCFnQwzR5LP4v9cBNg0lNK7p/0LqmvwRZPLzPC5JfvjkGAqViTANn8
FdbBN/4UqBGlFMcK9y8GrGK7+anXA3874rnWJAMQEKkhIjwYhHHF2aeDGc/Cma28TZ3Kvv9JnsEM
l/GsOM2ayx7TaCGeJiugeDjhaZgu5riGGJTli6eefDKkk0MMCax5txDTN+YqcJsEOX2jUfcR+J95
lN/Kh5+ke7PiNCK8cDZ228X4DM1kk8K91/MVESabgKHXZ6yDpES4sMzTS9Q9bOvRrn3qDgijzI8h
+zAwWI1cNZoW5KqxY0LJqO2Hz4PlffgyuvVvbf9RdIcu/BhzrD1yWShwb/j9rIpSNwUTNCwCdpvw
mDj2xpTdBUSEwFdHHvL4OHYbdbQ2ifOMAMqyiozFjvA05CT4SHPeuddMYjB8Z6DUoB2yFNOWjqev
PJoochf0RgboyyfLuZphycBlnNokJsl6oBQux9PkucILKgDrfjvwPJe82VFR7ERun7r+XhgbuLdD
ItA26x/xq0IekEcZZkq2IKmbfeft+x7be7jkgyTinisyjI7hKM8K1XM93UdtQm4mp6+tCKDCHDBM
7Fuq1EqbarNMeVEzN3UyrqqjWh47h2mJeDbdx+vDKBe853MSSAnBCM+eeVQs5x+Ts5HxPeD1mEj5
Ti6B6UrrPn4mYIXSeGQII5vmVumkAcP4EJ8uzs4LfUzEK2Qog0nzZp3/IHi+RCy96L/ZkT2UHNMC
kYf3a+zC5xS5A3XvaINRlP95D+sVhRj/Z3MN/aK3wgYLjwRg/ig+q5PsFy0R3GwrH91H/ayf+t38
pDYFEYn6HT0MylUXyLiVH8b0M7zcE98H0XHsohebdxM3f7qcW6fwcWBrWpSf+L/7kmezGVcWUQZ6
/FPjAqkROQXIF2GUg0wS04WYKchfSqRO2DQXlvUa9vmiRywTXXQo9gYivAFq6hpIfoILdetM8JiS
XZgthdEvBEbtjBUwavdYqCJsIM65KQEixKmPGFUV8i/6Hzu17pqOG5GF/FHxSwaayLet8jqZyPQR
vKVBSSAuwWTKlnMfFVpYbYZuq5k7NHFET63wHehyj8GJJ3ZqNgqFOtzs3gp2jV8d8cTbFDzzv168
aI84yNB+w4zWvXeh3rroyK+Jo11rLRlp2F0KgjQQGSX7qXlnKa7tHutTCKFXnRrKb8S7E/+GPjjP
1D17ks1jnqQ++ZegDM2a6hair1GUWyGwWMEZnH1FX2dB4o6I80NZbJw5TIX4xVCHBiufPZCWYcir
xq7Qa/ElKyhab9AgMSL1Y3atzPqcc/+2Zb0ibgkBWh2Z28yj9+wOSZcrBfEch/kPGNrs2P+qydpr
LzM9iEyujA9TzRrI9AaBQ0c3C73PUUctVrWan5lkGT7xRPhI7AkbXmG7g1GFxOAbJ0MWrN9hRwKb
psqWtl+bH9DV8GYEENfL6qMFL4DcI/o3WNQE8aoI7XzLW5SF3BkRScGlgs/uOuI90g/za19LHXYB
SyBoS2ULlpqex8XVHvELqdvtvnPkskt/hiTbahpKvQ6ccfbvmferD/RR5J2b1dBWDkdJFEqsCASM
t6yutLHO6jCVy16N0Ioa61rRoHnpJTYeDAacLEp1HAaXSdwnC6WmZYeATciEzEH9QgYqME30afPq
KvlbWJCbS8plue6pCX54BHq94rpcOXRWl0fkbk59tycE0SQtaV28srzXxCeDz/zJJVUWs04I97T2
xR8ZU4Rqp4guCBxt1A+H7Ce/pXeGSImk+knjtywoNti1XmvM9BNHJ+AZM8syAlHULfpJ/ny2j9g/
6Kx5Sy/13Ip4xX7TZqSpECoVg8JEcb4rEfxGicVRvLP034B6FllsJ+3opztpGyfJn8LvDF8Ff5YM
YEqCjfQTYbObp85yIMu2JRO6QSY68MCU1G/PMqaOkrUoOo71TinOppPPEUXrGHFEwXhgNeFKD9O1
EdGTbrw3zbgZPkXUXhuZXLUKaikotp2XbOwRPWNxxBC59UFcRHoeQYXH6jHnz9AHoEKkknI24EMV
LIqho5wCypNxqtqO9xTOeI3pH25x1evdjBWsZfZJRuWsQs5i/uLFbxbaX5YBLETRe9YvfPpA6cfe
phWiiU9J0xytaARjYRuSgUFWGBEr2cvgg0ZZVNVQV+uwwCfiO+E1chqxIyAyrx5Wj+RDW4bMJejX
mtx0hfou0JsadXqivrWBPus1fxOAAI7VqhlmSR+5mFl3xkpxG0swiiy5W/gcDP1sRO1RlA40K2ll
dXUSaXwfK+eY8j4kDntZ6woskHg8LjlJYdlMbaXfQZ7swzk7wlgH3bjUbCRanFGOMd7KkcKUXt8U
WnQy2gO4kHhMVb0mulLTH4iKYLabDRFLi0Lhb4I6OW/NdSG6axWeJ0V3ff1BjoDuQGQtSAUdh0/v
LaG3Vqpbc7ppAgFDeba16Ryo3GjQm6P1oQ7Nvh/L/UB7eKhXZ0OrX/JgG6Kkj3LuqxwfBHKQ4dkO
Nwcnj9/XS9HBgcVuIvtNOFrrhM0+nauO1y2C0YT8KH5DzJMJTEvuWgURcWdTpQMHc0Ldun3ubEUv
CHKjzH2j1y4hzQKKkIufX5jK1wyXVUZWNr8WQTPM5CJte1eNHEJZSESgicp4BEjDBoIwUWuv1O4/
ks5rt3FsiaJfRIA5vIpROcuSXwTLgVGimMPXz2IPcDHoue2xZfKEql07vFfTucHuxdsKteOjJXfL
+AEBzPVNA5/L4NywiNXDMfF1kocbBN6eAI4evEPGrmNE+gYPGouAOaaj2gEkTEoWkPIsx4TVCGUf
DACdNEcyzBx8KuDovXZV5iFnYpArEgAA+Rn60g3um4VIFBI6TCw8/R5wniD9grklX+a1zhYcqDUU
OAOmhoMTvDrvWY80fvDFgH3xhEBfSFEtBAoBg5wLiY/WCjbfCGuPs4XkjXbDJZC9g2rfsLUiaDBB
VC8V9CwY+Q4rJJwQEyVuPSKpFC/hkGXfj06lwtNf6/FOQLinLWimIIaK2/i9H/qNGu1kMpm4I968
9UDtF528hH6eZj4HSNw4neookitBrvrDioxJPDmAWFO2gWq4lcTZjJ2frQwHBsySNsuBm4WdpXoR
Kn3DVWBNdYGFeI3wotRpj1TZrxvICV5iDw2aODySEQ4N9AwMZAl3zuzuG41jMdJwkSwKaUZakvcR
w56ccz4AwL02WK4x/3p61WnqsX2J+Z0QjCT5EZhAh6ktyvZXH681AiuTAEnBv2N3hMKNitCNmfSh
acIPm+WFutV5raSf+As/MLrDJzGM2U+TuwgNXtZnySGtwgdYqJabGyBR84itD9ZLqGu7DOWgUxdP
YwMy1U5R3jNmxfPXhALDzrWMBeThlKLWdPgZ1slw8Pv2RlS1tiwFaXhK5XWlLFKQ9fKCyiwJN4y5
QMTu2Rwf9Q7cbGxAa44qznkAHiOrDFNcSvUjvQS4H1MBmclkPwb5d87VC060wV9CP5onvTuFHY6I
O05qyhD1V6fy6hldY31NDPzoW8aa32k0FwnGjGz6HPH3UgUBMj2qf7n2wZHewyxcSZKPcQzYAu1e
OBGoUbzYneAh0WR5v1sPCiHTO0pQA3uFdm5US5mMrwFABpR4STJhit3hG+o7J3YQ/xY4MD7tqL+E
ULXE2AqUB0niZHFz1uKM30hBWQeV6Qwk9ZgOTEw8cxMK+MhFOfz692exXrWZV5vzF14ejBLdjoGw
wFGB6tFhZplB0qUJYOzDjfpC74OnkJ+LW6xk6wo62awtAhllzYVAaaajEjXwGmbIUwoq0qHwkkfc
BnUqZJhZcazisoVy3VMYSBuHmKD6KsCRYxy9SeqDWfEG5sETFKNZNM1KhJmom9eIUy6dC6Gfto/X
sHwqMFp8JDtMhq2PEcRrHy91slSR/PUeqa1+rTBpwNOEAgpmDEM5+0XsCSDEsDF6orUBmrga3Tif
85tOSaf3hXAl8FY5PYmRldGxOhFQJ85pbwdiLc8fqFQr4InvdG1XdYTK2yI5CPhikGlg2CxNFdHJ
UQGjtYIaeT1GARkWWCiObYXXizBMorXAwpTIb4Nv/Q0dLt3X98kBDYwUoIbWqwFyQhCIzHsmldhV
27giwQFkqXdAH6BiO/Sk4xuDoVn4e1BvTN6ir+EqYTPZHMI6SFtOrpWpXNIaABSTIL/Q3XptzcUD
3Zel2L3M4AZZm7yn+1KIDNCdolrL5Voat5a8x4HXjBCEOxorRnRkBuIcDaqTpA6GNSUvUXPhKU7c
DnkVM+9NXCwJiKdI60WP3RYAX+ZU7QeatVBBp+R2O9bzS+OudFoeKYc0OcyGy0zdtg4dCnpgH1CW
2Zba900bhosD6uXRbr44KKQHDKL0NyNIMjlheg/l7hfT5EGZlQMvevrpjBEwbawZXEKTNHzCxNm5
jYeNUXXFl69ABKfgB4Im1o4e09wFMK8JNCIEhMNowKRd75TBeeYesd54McvykosARhSsCfAPZHMx
7guVzXHIthsSPwanZUXt6QeBojnSiV8J+wAPEGgg0eggOUxu8i+IuarvuFsUqP0C8NecsU68BsDC
ZGGcY+4fEv+Wz3XZe0/cOpc/6FCt6a9pRFH2YKUFGAluHAPU2pLsDmuW+VvDYMgxf56shi954sLM
3pWff1KHdS2NhzdJyYj7YdzNdYFhPXt3HqM4Y6mh65cw0GJ2wPzMixAsf4s8YvQxs/DTcrnIArpM
cpbZIUHF1AysVHZhL8C5E8RZhvwgQOS+TjBvp9Ds16GBXUSNf9r6nVGWCwNMQCSNMnYx/BVAFTCf
QRh4izF7eH2KqjPGh17+qfUvrWfKzwbETcCs5HneQXeoHpp1x+wnDBJIlIXULGv99ET+2pPr0Zwh
1pcMdj6y7+bMLIoByxRgqdTTnxrcxNBy7il5+WVxO+E5c88aWEPs2DUQJenVQC7ZZP0HFQGpg/qP
Ou924ha+54/hUqq2H/G5XgLAIFqHJ05Vy2kLCfol42vpoaqFEvc6DmdeC0yi5Ee8qF/WMv0UDvp8
uGXHYcP7AOGUQpSBNlwe2mv8F/HXp5OcJN07ekS+xPwT9Rmkkv4+9ZrZNMpbFTBWVDsh3IWJ34IL
nROyD32rcslEePEYG/szga8EHXeCK1RcrpBnWjN2S3NpiFW/k/f6tIWrDEg+07gtpH2k/RhHruwT
cx/kGJ/Pz2YvX7KTvu+/IXihArzvI2IsuSYMMnXJSQzMA8IcleLpCgcUEWQ7o13DS3gLwcCPFkWg
rkN6BNzJTbswbQ0n6X++/Vz1WGYNpoNNEXlmnBwMq2LnjoTqQMI3g3D+/YeQ84opGp0LkmeCr5GZ
OTFEcskvhQWWDliRvJCYNSusyHGseFH81m6Cl+3T44nBxFK/eGZNT80xow0fxIDxARRBBirqFwkl
WHykIUj+28Z/aavun4WN2iqXfBNrUSrWbwPvgsoLqVBLmPczcBB1j9vbeGU6El+ey4xwQWsh/QHi
SH/1QZ6y8M7GN0/bqoAUgCoD6cqwnDu05NMYjmBNhxUl7+ukULhyu+uz9wkcHKuh7jJRkrmDHCwL
0T1o3Ji8dPDBdgZye1L/OI+BVhtOOo6hi5IxVbUJFjZhUbqFGHAAdtM64I/Wd8E4m7tPWTTGMsVv
2nSMaxytdXmBPUVKhDTF2OgCsTUXvbCTEzc91hsmeVUlBuuzfi7JTGBg3wPewxOEJbNqIswUnGTH
kgJ+ZV4OAtaAvbAU+YR/yclquDuga3Aau3xzrJP4ZfGENP/9M99wP79PaN+fcO0p8mgCGWIBD05f
8GI1Vw4vDzhkqjqhNeH4onuQe+Bo8kmgVOQ4WVF77voV9v3b0iVs4e/uDOccyAE2KwnV5SWbiky3
ZYy8nWId6FfH6frSCbaalxHzQnxvZyn0SapeuE9fd4yBcUXXlzxoFg1snMaCiO2KFzy1m6/yZADy
E5kYudlPvSI5nmVwfdWBzkMGaCICBO1UimPgcmBKFtPPcAXSZ4HyeFjWw3yYDJNw72pt1qLOy5+m
BHakkCfgMKnUQAlNd9KEhbPqTBh3QfHiVn2ghuv+yhvPybG+DF/G9fkVyTB8HOE7s+bjv9+D9QFB
oblEP89/KRd8uHh02e98kOdBvAjfKSOep23+8VOx3XCm1Fi4o/waXwh2Ic8PGy1AWw0Bv9pMJIgv
fmtODVjOfu5rh5aR9aav3Hyc843FsWEqwfI4j/UcCfy9/owAJ/BsDFQi18YFrg7Y4ySpl8aBlc/V
ECWDb07ZTz63Fc0SAs67DFLvKBQFacA2LrLFK/Ix/hIwjiPm0GBWMFeydR5C4V0iz6/WAkHnNa6z
vtXsWm39TN1wz10InS99UxMuigj/d0/pPB15Kv4hsC/yVaLOo3w+tOt3slVfB5HDsDxW3alMT3J3
wqaFm5afVMDkmsxx4U40eBstRXOFA0ee7lBjIAzQ+AiQXMxVS1avvlaRw957GJ/rEPOQ/ta027zd
Wu1O09dNT6aGPXziXZ4ra6Oe1+Qwv/B+gS63F58Lg3RK41Bnq6HYdPG6ljZ0Li2Qq7Eo80DAMRSL
jWJZ1b4pXUTB40yBGDliPB82p5K+NBUOOcUr9ildl/kW8uzX4dnylNiF7JhhOOjnZ+e8Rdr80bY4
sYFoKwxW0FLqfMp8Hj0fGRQ9CkQDoW64LN6zFsnNm23PzJd8a41ARGU+RN47ZujKfKiHqVNF+H9K
oT28F3H3936vXhRfZfZtlb3daAEwEVQGLyIWZ+zm92xtJCx2inbUgrjQ5F7Wn1ptI1LP9PMqtcEv
7vS/Hak3DLXIRMQzGGsURV8J8S5vdk+J1DZ8h4bHq10zGTdy7x0FFX3q4APhorCJiAbB18eoQR48
eCXGV0zKO6bbpHfoeGnATYek74cZbkgMMQVbTm5JfzMFW5hD/bcgv1bHzlqVmBQslNwTCzfFJCu7
xPB+KwRus/S7wbcl8RsJTYoTkfVD1BcRL4xHCz+JAum5aDdVxTAbQ9KtkJ/TflXHy7jxRua+w04U
bb4QQ0n4gYVgD/eTCcKj25z3pQ+LUGFYQaIqVyJnxGebXjTht6WyKY0VBQCFv0hlQhT8AC0OPhwh
ZZ0T/5UGBiDrVBf56xdCvamdhMYAnpGmH4OfjtveCCz1UPUo9L7DhslQ83sRoPoIsHMyGaPGN2aY
rLVZJC7a+CeEFA4/CZAfw+++P5Xi9ZlCc8NGYV5FtwLOVN1tLGTwNEah4hvRV6SswvpRvH/ujA1f
ykVSLkO9GkhwzzBwxjKYW5mPf+n3QDUYSHN3SNjJLeL6wHF7b2FV2X0YYAMJJUk37PS9E+UF/i0Z
loMnNEzIPSu8qW+48rasZBSF81CcaxVLB5zF5WZ5N4u4WEYIXIEtSzKPCqhpz3ITiqg9YUuYLuiL
NSwzCyFqIENlihSo4xhUeCau2ehVnvukdC00BZ1LQxihh5TTTdetNTy+G0JCCCxYFcKmMD/UYaGy
1Mx0owmnIobf+8mGV8y9LAQvlW92MpB5VsdYupYVfCS42P0iYYo0TWpUTDtV3mpxh49Kgi3zE3nZ
P9dFuqGNrxJ2PPt7UgyCqURupf7U9w9r2NZJMBm9KpuY3gXSsOLqdw8tKopKwCbGPhZVO4gYAUFP
kCG3HINPLTtNPADkDxXJKlgjbC0Dw6ZsKWa+YUFz21HjgnVpy3uE0QyC2ll9jFgI1NHNRQQwoyXS
QLoWJs3844Uhx4vuAAvYGXdJ3ju8FWgQTMBwd70zvHNsJmvhVv8W9jsdbf4lX0rKbDgK2a6msR8m
RopYOaa0afJ1YSx4XT0NHFyscZfVHbMvxMVo28yvEmdmYa6vMdJOBHrO1V1n2Nfj28V0OcgQMA0I
qAIcDFImfCWtCZkadAZNEL22d3OzNEuabQc+QtEyVinDQJfP0GgKda4npwKvNVwnDcFjNtN+M1xm
2J7ood00y64j0WuegG0SZZXPR64czXm2eGTOcLLJ22XZMgiHMs2kwQ7P2OAMdNv4hE/y7aV5ehOH
mC5FQsCjbWqdQuTX/Y8lBGyqV3TM4l+9+5WUoxXv9J6589EUDw2+HnJFKs9uZASGN8TYo+pjnv35
VhaywYFuI/tOoKJ2G31YRfs4dwRzS5vTaFS6jzTea0A0pGYmnqBhhQPBBEO1RYUWh6RLmeVyQmfF
55x8zsVvPm2euvh5tqrqM4aZDSHLd9GPP09eBzQpNQpUzs4KDt7buyebKGEYCVxLO4oHHcAbzqgv
kkAjaD/UFRxjd18jCLA5liOHCra46KSo4pi4v8ILGJEl4Mb3XordtqDXrEoev/kRlru49mBL5pMC
zZ+iFgHoVZ9LgmBr3CNL3VbrTScuEs1VME8KCWU4p5JvsPqYVBIynnLFVkcjdWHh5JM6N8eHlREv
JfWAWj5238Mp4cAY5iX8WXnFc5kUufQfTo2jABK1cTuqcDWUv1i+adHSqPxn+xWnASK8PQecXKL8
du9gzeUASa46aqz0Fzp37/mcClMqrTePNbKRp74IsxlBM6jggjv9egYjWHcJ4CnChqiTudCvtRhP
pPyKyCQvtrH0gdUbet9ZUg94wyIMEc7hc5VFJ+PticKyKJcys2wLGcOoUCXYuXFSlSBjVmgO2OWu
YKIz7ma+HaKbVVZtuLuHXpaeRdSW0fLd0jrMB2MV5yvxZUvlkhKo0Xf9uJLegTClzO63RXW5Zx9W
crAoVJTkK4z2mbjSYI5Rhn2Vxm8EF/SdrVLGeQYkPldLXFG2821LCDe0I1AOi13pAq7y8PsGvddS
6H3IAtPVhoIYT8fpjQPak1433e6mx3cc4jeEUXewuFFdTpcSRazmxnWAF0BHG6oBLySy/4y/2vef
kc2TGB9i8WoxvzPGK3NsOB4wMGSy5hRvMBZ5tkKYJ7389o57sUuYE8RMS6Oq5Jnj1HqOcSgecYYH
img2EU+wLD+tBlyVwToJy+qurVkJHz0J1XEQYkhnd9Ca8JOY1Q+cHZklkI/6OzCfqUFgx7X19JvB
e05OMDPYiRYh8lD42z+kWZhunQXh2lpHrfiN4v1IblQ/f1HuZIj2vJI6wKTO1iHPO0+0Mpyw2I2Y
fjofYaByWtM5EFk4OJkSJLgO9K6iXMvxgGUs01wCwKCBhDgsLthr4f71MKxjHV4zPGjMQIfb+vwu
xh8EUxE3aRS5DdOYF5Y1lAVK/KPTcLzOSfgXc+hkd3woM7AP7IwFdHCDP6azV2H3A7RPsAs6EthQ
SIFWuOMlbyovGGV2tdQAACvEVQGdIN/CynEJcRSGgfiX19QKNkG4Mu4mwsS0gO5Jb/idotqW3PH3
1XGtzFgCIJScSC2gPJDX/bUamFpwkoJUyCT5IIqAyQZjCcNmwMq1AYCUBQCDEzTDwQOkxkSZFWiK
TjF4auniwHq3NbSVz2QHKCQpcyYsoDXqy4d7IMLeKx2ZcQz0A8YRwm7AZyQ9cM74guno8gG+zqCe
lfS75mHpqAWSCOnDrkRLTUZM6j9reMXfFEkcN2SiQjLEAJZD2ciCMFtp9QERFsGt8nuB/EUnqJj5
p4oht6uPlIVElOCuiy4Ib37n/VwTZgVsKYhkbazKp2/oS4Jt6nSOT4QAjQ+SnuoYwp9UfLKt+Et8
G2GvgWh/4/osyD6NBYA5995Es4YwDSebc5FU5unRYvE/9v7koU7sbmQDZ/OCCWTkhZC5BrsvYZHu
BAiV+JkeoazKUMQcldkQszMEkIZ9/wKi4dViwg3MEWO/xbdBJ6jaCk8R7yP4YdfqQ90UQe3UK/aA
ayxB124lfNTyo3nApLGQGDFn2mIRnS+rD+MFhu3piHRzJ2ld2fCMH/1Tm6PDk152Pt1EjCEdkzN5
BvmJ0MpcCdo2GEwvg8jLr0rLwvyGlYMn22ThOf3+hWynzQxC0fM2yIQk2XCpEmk9ah73laZyGgYQ
y3TJKS9JgOIBmUbFfIYU7F9+KpxbqyZMCoUe+Z+4hM3wOkK1BXFiMeJpp7lNs0CyNLCqjR1fhBmG
Bo1S8wn5jSZHANugmd9GbNZPmhQTdgwcD9XFYgELFPxZQTpa2O0Xgl8xO2UeRw4sGz1yEYjgEAFV
GiD0bq4mB4J0GqtOLTjgjeHgQMck/j3hWOMuPN6X6XHc0QmYOu6RTowbz6lcEx++lpha7up1i8rb
QSBY4cec4fkB3WZ6UiX5lLD03qRL2hKAvO49v4l4hO0bprYahLhH42k7G4/VYKd/2qnG3EKxrW8o
VoBs9em5ySD+ABgCskSu/gc0FLC00xsb5bNbVq646RZWBovaDh8wtxTw636mfqBjGcHTAIMcLfTa
z8HkJCDKGFJme2Y5lxsYJHACOAUit+RZr/RlvnueaI7grYO4mfgdTm8g3OHAqH5HPAZ40ucYixy4
nuemw9F6lgS8mjHzOUqjQLsk/Qwucsk7Rrqu2Gj7zrCKYQ3yG3OUQGppHr0w6x787FV9GSkAvOe2
qqdPbSRO/ZlexzXPjfUUd0xN8Wti89H/wDqQfrMesy23rkk+gupa/401WrLjANmEFDnCigyXn6yA
nCIsI88FahZTQAgy15fgjdsic2TV6ySfaoaULANWKEowy66p7nSMjNyRU9YBs0qZFrwmaFZjN0b2
wFAmcoC8gL9AosCjpMiBfa12EJ/s8Cue/F2p9Mg10Y64OiQJaOV01jKxV0tgPTvDnseGwgxBKbzm
Rwpbg+UeezRcFgPY0lNYsJpnEBOFWwFsIPp+KF6ugn0cSeAQ+0Cf30jIZvoeE4eKVnPGDmLLRmcw
oi308gjSMnLexC0+5L1JcMoXCBcYEpgxAu+xtkFriwtpvt1MVwLhxC1pJLCIPU6gZnBLy2/TVXt9
XYEH9DOVfPyH//lepsjguMNhAVcQTuEcLHwaMfMHPgNNc0I0CxOm6f22n43u13sRvkzlSLwg6nfS
cAEE6EmOrz0WcimINGbMLpaqnJ4kAYeIaK5waa1Lsa1OzTZa8KSQdZR7DHchI7Sbdj1OetVZe0h/
Cro9JFy8VsgD85FsU06hXywoo3AudGg8/STbDIgWfiqcpYj7QLPOzAdyPKOeK8XtE9WlGqQMo12I
ablIYorLGcbJI6VuCiWNyDvkRih3Ek9LsJjE8zqkxGHWDRMocTk/rRoUgbBx7FOQ7Tpxh9yAAQ+r
LdBR0/+yzWAJ/zvKEMtyVsXVdCThUc5iAQosT90vUltkO/2McK1IdMLWMZk6Ml9FrsYrJqruVsTA
RW6sYFnvi73TE0nWOjUfGXMh0mDJxoROQ72KJ9lP/FEmvkLZNNPRUf7V8ykRcyJpAmbT3ud/nOeY
4iGGBV7lOFSmuQEfhqtFk8AuodGSFcKNM9Cxf+VTMDj5bpXhRI2N96BW2+Inrt10BfJaqZ34417a
MEgg1MWIJOZaszc7Zk/30M7xDuAkInK6NYJcvgHjitgup8GQ/04/uGF0RS9Mq4YFJ8fne81bxk1m
lJd3ooJGPDwY1XoVcAwkphgmzfCGphud6zun1Mis1HravfUoxeM93aFd0HfM8UBqOyoCQhuBn3gF
dDoMFvldYIogUt0rK/plNm798/6ZeH+a2/WO+VXzloHx8FqB2ryXTgwuw+7c3Dds84FZAWUal90G
mu/3iyncA498Mln7Je8NAgcZ3+m2Yk4VsfhWuraBhYJ6DV0jEywmbRoOPTw4ykXTjQC8GLtER75+
1EjJnGPaS8z79OPxq8MZDTnMcppE6tNHKmld1KCQvYmiHK7gCHRcs+v7DtODZKeZ3jvHVNrRIVpC
V4dJC3anIpd2UkjeuElgoXlqiw+pvUTpvsShBIIyB/INBnjY4G/oaKpfSDTDHp5DGk47e7ghYesW
sJEpXdBQIODWkJjs3uC+hWvenu+DUX0Uw34a0FlknmFfADrnWeSCpLso28uvA2P19jUvDJfYthxv
PowFNQw18C4DGbFTOMb7+6q4imwF2EgfydGk7TKnZxyfcy4TrHbsO+/tkVM6MsYT2SzYc8x05C/f
MnyjWcECAxTfv7aH90eS2jzubNd63RfPr+WgYVPRVAsTrxBrPQEfnL/kEl3uK3B8lhG+ubm6FCnE
dOisVnk0tM/a2DfvGWgNRHsRdq9GkhB81dtbCxpz91SWsro5pJ0Nm4eBcEkqA/y8HLr7fcJOHZGE
OxQw4fqOQ74UjBbKjmNO+synlE5o/HgnoxdiMKzoPj3fDQ0d7lIHEeQgGwMTk9AmkLHhJ44Skh66
WmmlW7tYXgzNudDwpTlqiI3b96f0OpXWWgZpMWMavwAm7cTcn8ZQzCyieFe/zhxDsnJtsVCAikH+
GhDYfakL839KdQV0dGb0K6uyuRfgB0s/JOqWxd68oFFltA6J3CzW4E9EduTOgC0B1hmoQaNZaaLU
Qvf62dOEP6vP5N7YyJCyTWl+5thg/8bJj67viMWu36DEOTwEYuth38HOoPmdeEVZQcG36+gSnjce
8z/Cui/UG1ndjfqiaYn7tntSeASMGO13AsktqMN1BxJupp8WN85L+GjvG1h/BTkHEX6M7r3xmTBS
GNFfNf4dmlxnnltipEA/fGHYVuajZU5r4PD1a+AyYPo0OXFLF4BP1vIp/Gpo9rrBl/IA1o+ZXjIE
8PiUk6Cu2/dLKlL5oi+aFR0T/22Lk67+iTBtBBaysAfEsc2yvCek4Pche63TIcDPXzOxifjIsW2D
VcwEuqOczbNH3a/EO2SrQMdl/3VFDtWiYQWCNMxbI2PGCarPGF9G6DAAa4bvQw+4onbznOCucC4z
Nnlzv7zhrB4xAxixJdDxEU22YgcgHPDBdYYL/CGCytLd7ojcpwU+kcc4RYeU8Lu1FHsy3TurV5S9
SQdXHCF3z+rmEpp+4z3lkcATn98eLsgz8SG6wTWcdB2adEgpVaXXZ61D1Gidsf7oX+uXuRbCTZlg
b3fMh7lUTkShBDszec1kSU8u0PQmf3WILlSRq1e2leqP2Fq+MS0hEatZjRY9hLTv43OlX19T0xJe
02jiBzEYeSJ7Z3836OLkRVatX9rKjBZWHkBkkEzi2pfYsVjVUhygWgYih0sUXpos4vJZmf1czzaJ
cIrkA9wDhQhE4SQCIXW3cfr8HNtTRHGP0LrZSIOjo0DoJFDzudns36WXILvF5RbYgZziS6/+a7YI
cZV8rfdUYF5EwP0MJ3zKT5ipY8BU6N6QsEjm5kRyxMDQfvokdgtDgFgKiSzUM/h3GLtoyOtf8/IN
LviZwj/LAw12Cue5ygKGCuTdTV8mca+Hp7E1CCqAapLxXb07Q2L/jXqJS/+gq6x/uy6ZUjsobqPy
1JJTgN/GEq5m9YMwmr1Ly6hh8p1j9e43OGRBgcMXEG2qtoZDQkRSa83b+PC2fALbM5JTCcWjtEWG
v4if7jtxyQ8R8yD5rfXds17ef19w9DANY2DNJB8eAYP/q7YTEf0Ip4zgAciv8nfD+CFE9fAEaXc7
gpyf2voVr8LmQmgGUYQYd5a4sk3Od5CT+zjDW8m568uYQWa+sFBq0CIBP4+OZHivAS6tr1ifYbLW
n4sc4nYFr2/xkn6gFCFGahqHaziFyEOtDzGGiGLOOFJcOPk+XtiSjrTZUFcmwALa6ZsZVTMRXg3R
kdBIQWPFzATJY+qMH7J6xPoTJlBPwgcQ7H2qxPheiMVbm5qMuRWj4Zm4weFRYpSGUyONCIJR5OWz
AXE5Mzu6VprHqS6mFwmxEmDEnMEMgHKDaYoNbQH3QOo29jvEqJTyD0Uh6PUm01wmPx5lWr8VN5RY
BeHxQDUTy8mp7mQE2RUxnZCLCGlD6nx4XqAlItUDqoBrxnIhPEjc9P+Q51LjZ8y1egFUwOyeQpJ6
roSMdKWNLJG0UQXU3ghvB+tvvgT/f4B7kiUIsZjkIzFqGFwHWnuKPmDHvG0KO6OiHkQzN6NBglTX
i5Ahkb6TyUJaJj4Ldk71mk/3t/H/FGN0mJFwCr5RWk08HD6BYxiTWIOni86Do55ql9cH/Y4LBidR
iLXoKbjTtYcwrKDkJVBpbxyWWu7oLQ2bE3HQSV4Xsv/ZR1PlgzRYbt2scAeU9SrafwCamfhrSIRW
T/TKHnmo5cWAF1CvkIgh4eOcy/a15WEtCKt5UB0SNxHiYF9AFg2lx2R1ljlZh1mcTa2CIwvE9r6A
1zSrsNCBNU24A5DhxFzLIblRX/M8OMv3hABNFGASI2GUQ9m9JPhn8txa+gUHxLZQXCN1SgXnVJe3
qBCXnjhT16JzOaK/YYJqdyR0QVag7JsRqOEPD4wY5Yf56LaAIqiAgFSqmOrUlid2Gf0d/kSz9ve+
ZNZa0jf8QxtoQ2h8umO9x2BM+8rQO/5pB8Q4kzYJaB/wmnnLdwOVBCqen+2BTql0bwAD7x5nzplw
oxrn//LzI7IPmXkkOi0gRAs3OvufM4mTz/kcnHfZA6lJdISjBleNXJMWk30iU1Ov+AZpwwkAKpdS
uLAqMKflmopd5aPDFEfnEtqaEAnhNqrAq8gPPKZ+Bs+yZcgFf3SiEFLfQA1hpQ9r+No5+BpkPYei
mjOMNcX+fD9EvGZuZF5hdzBVgMVsjiABGfr9AveNDf/mJJ7YnzO2eo24glaPs6KnlNyo4H8M7W4S
ztUsjZwpk1tAcIdwy69BMuTdJniDDCVcmhs+JWU/WWRIKC7IjziDMzgbbGSWhYXlG0w18EluvJna
uO8PHrPPVzl03/AYWNeIKbBNu+Xrdsu+hM9ShR7/1EDdSxuIqoIsB4I88VtRZSlVQE/eyL4FhR/E
T/esyH2GHl+bQA/6Y+KBsQAohPj5Xpc+fSaaaOI/AWBUtl3j4KIGadimNRdO6UNnigGwwXwSJR89
19vFYo5WH6gYcTkwGeQETL7oqH7U49NHn0uGJKY1+DuhSIPq2M6g1PAyIMLqb/zbJmhF5XjI6Gwn
XpDBzpjoLaAXjMI0oD/Kp5V8gA/QUtVzaWIQ+cLfzOsGrMtccp5bnGmcVnORs3A2PqHu4ITBMPkF
OdwlYkhVPKanJIazgBiDcSRID/o7C/okdWrhVtD5epvBVrGOp9qMExV+o1LZQxcAO9+7qZni3ODc
YTveyWDkb0D7JjolCBb/1A5vDwP3O7obiNjUBoLDT8GRIMXhoNnIsPTho5Ek9MOFgERL+Sy+WQUD
BLQBIMkxdAdKLIOCBpY1pmcvG8L/W+LXmXe5R0dWI8JmRDz4tA60INxYdKeMgswYN3qePFXaRE/v
/3osvGGJ4YPpKnDxdHTsrtESEzTh8Ugpks7pkwB+roBJOx4glKk1CdWeimYUtJ8XAdimwYijzdI2
Esj3PDw3ia8nuOZSSc1kRsot/jn/2LsGxmE8eRBaBgwLcSsdrIf5+4SlTPQjMXbfjGcpH431fYUo
YUnSx2GEkIeEHDNkGz4hM3QmAeJXsWf7J1RPhF+xZpZcIdWBLrd94KnFI5cexGCCqP3DPcTz+/Y8
x3BZZVsFbQ2xsUFhYoPFjiEuWrgLOQy88QlIAVuoYrhKpsEEZd4s4Q1CkozZmTPxK/pu6KRh3BNK
YCJQsSdABVXOma3PA+aoRzcCOTRiJ3BS/AxoOMKZcCGZBFMrjpxhelK4GPAFFAcRJQfeC/00fx+p
jpLpVqJ7l+G7A+FUUKAR8Uxs4uiBZxjuSsmDggImMD6EkIo5PJh0KABy36h+TNzkmKcqdGPTeQkH
FVyCorg94kFOA60BAuL7wLJ7T4vmTcEy0cFm4Avsv9y2XLDBEzTsRbriI7Nx+d9hIkDfOmxdYARM
0xDo/5MyZrpZsZ08Mcp4tgFDNcoOAXqpjaOMRM1Ag/KPS2sKFAxwWJx+yTBq235wCczrD/mGHVNi
mzdO9eTBIEo69B/Pffdb7OFLF+dmjfXGBxuopM7h/DjzzXni/BSICwpzg6nCB1rIlgm0W+HAnkIq
OVl7zNrTa5duhkviYXTqNIdq/8L0y7au8AQPz8NwKU/6xXqIawDcc+er5+JTvwkHftn8N/+tj8gz
7wlxFSABE87BO+Jn85p46rx8XhB+DDwD7SH/ovXlREABRuXXnVVs9KmqplCuqQmGb0zlZ3wAsPxQ
z6hf2qo/9idGd/wH/U90G77kC7MAmNr9CZttSDR/712xbzbaFVBXiEhdseUN/TIv6n/x8h0ocFb/
ig91Mx61Y3+FaJNvxL/oVp7Er5ihPT50HqjEEsgq2ytzAFOWNxUiVAOw5S/p+zWNN8FNAzjU144J
POTDmzmQCkzp9Y+N+gVIN+7yj2yRHjtEsyfDbzfPW3MyFmxvUjSftLxXoinm3bFdiwwnonVyFm4v
l9mmukqCcf3et2fdu2/aM44UNcwcCB4U0ZxJxcy4TVIxxgTV8W7MdHB5qPeYaq2kVfcFm3QDbOs7
uKCss7N1a88w1tJjsR3PAPHtvjjWh3KfH5+P/nb/ev6BiDLoBFPMVgYunByRwHsNZH0Xmwo80bgy
OpyqyAFhAjw6z4d8aJajhm8aSD9eLR4Ia/qA+cSAoGOp0YogOp4xx8Cx6LvgKOKASOby06UOt37A
iE1448A6/azYtr8haG8DA90WHxarHyI5U88/+EuhjgkpQbczxI+sCP2LO+4bLBH4Nr10++JDmwu7
51LZ4oVKbwB4ACH0B/UmXcjEmwd54IhiYgYhGOIplON/Q5k3dgGU+x/SbXjk29en+hEfrRvojL6p
HjJt9Rm35l9Qf9ATDB0B5cAODQbfnkCF/LKfXAIGReQ0DwRVlziekIdM96jDFUt1wIwhSmbbiEPm
xk18n8jwNggnusOeHc5/yH8OK/5WUjaCRl3GE3axCK3+I+m8thvFsjD8RKwlQKRbsrJkJds3LNkl
k0QSmaefj57V0zXVVbKN0OGcvf/9BzYGAXgfRJpTklcmpnQMvtJvCrQMTRuPR3Zt7pOv+IRbfHMz
m0/xoPwOkcMZLj1FX/T7a/XsfuKrslO+hauw54FL18hkhR/tp/3QNtDSP9TbzGV9tDfJAYumh3Ch
ozNiWe7Y6Zk+dJf3GT0IWgX20+JEJcaTyN2kvoOvNH5kdz5o7pfCFsh2uaNepQBWnvJzrJzuCeKj
/nTfayrS6rBka2bL2YHTA+PzX9Xb654sjZZ2EKOC0nx9sv5gu7DrQE7v/vG85xSt3zCsHgLzXtkK
/5ufTjiEAX85UWfNw7U/JFE9EpyCzBi4FXww5hASAIjAn90Vh2ZyWWB82BDioH7EVGYZS9XKaAx/
Uk5+IFDVxcQo+gukLRbxEbN4CePa+cmsPnUuggfL1i/tV8w8+9/4xcY9/YDyqAQ/AZUubVQuaAdB
vnRkjsz7kYCx6/Km8U1BITXrPY0SZyVPDKDBuuiwpV/VQA1FojK+aBYBaQJNIxJaNJJARBD2mMCP
rCAr1wEr5rMhOpc/LIPBn1aQ6yHToVOJlX06rSGsYTZZDKcFxgFw0RpynwJXFxA2uUG1o2+gFGn+
BN445y7s+MpiMlhj5meQKcU9gTVmGX+E23Kwjp9QY4Vr9NNxU5mca/iEoLY06bnAECkR4DL1NHWo
kELzUnk8iOiNU1oWJFe4EVk8bkNDXTCLiARxHsryt1jxUA5OWCXGWOvCCccmzowBnucunskBeRkW
oB7wPdAkHjY3jWU2L9V5e8dHkqg9uK2AViShsAejYGJ684KgQu0KLA2zjnm4C5Eub50BQMSmL4ar
RzwRIg4Mlcgu4z9BTPkKvrptXL6Zhjla6V84WBU+udKk06X+wbhKIutCZz9GcwN9dAareTaXT86h
rC+ealce8mW6rp8G3Jtc5IAVMTJmlcSgmRclZgY0YnqO1TKUPQFiRZWjPsWxo/x8J8i7msuioPSK
16px1doPKLXwkkQOucqMRRAwbH7p3tFp22VosRm+KYaYbf1GFIUqkKEJOHTR/ts0ecDqH4HcOfyR
TDbyr3Y7W/6wRX82j/EMSZEgO7YuNnvxigM4l6mgGeRRYy6KcuKisJW31mNACgGcFzsQdvgxBlpG
7OVmOM6Mj4CP6Hp33S4/VTgEgU6lTN/d+fQGuVFnlF+4PbtTNrkdnEycHVvYiAQXcVH2u4Sivqpb
nCusJXxqrFahWpO1DIALIa5akse6J9T4/9MNCk9TblA4WXPE0dAx/oLU36GHj1AjrrCEq3vslNYi
3OfWpYBG7xrG+0DF4cHNJ0Rr635yH4Zuv06IIAJihbyEcRMEF4nOxWo4HMAtWqfKNyT3iLAn0ktF
IE2KoyexJcgi1jVWbHAdGAWXgoOZ+NBtl7xheFPclkhaxe8vsSOV6BrWtgNR1qovy3qHLWi82Kut
x85I1W/4CgOp7DeiDoTnFaCmMZiN3zD2Gt/3icqaxdiruwIbCzjU0IWXsIH6XdTZsrAXUB58JMsN
3Eij3qM51jDHGzbSpWwsYbhpijeQgGsb7rhAs2G37B1LXzovA6jk64Wxpptgl5idKs/4pCWlw4B/
0q3hx3hQbb8Sn2deXkOAp68hAiZfkYygyVzmUVmVsoU35Ln7AUHRwxmlNMPVotjlh5jPhhH9bvrI
fdgR2/BLePCNJaB80Xw9jIfgvDIkClu2iwYD5cwzEM2OW6HedSrZELulfpWgiU0e8dGAvPD1jROG
FwE2AoYEgJc/24R6Y8lMlg5XITCgWVzS2Uq9f7O1cEbo1M2+gKdaRO1+6wbmvghrMNo1YZsKfzjt
gdqm6U8qn9HdAAqwigqNifBKCOz2S0drgQDnzrgEd6gBDR/8NupSNBmMO99Im+a2J9jiTxAPPuBE
kBIhYml7bJ3HzwxTxre9IMpKXZEA9dp1Ukxivamr7No9Lh63QDpOENzDChJpeMsXa8NKrePRWZpb
0XKuoBYeHFt+5RS3129rnZgjI+wH5SgikKM+l1GjK/whIOgBIZl9qvo3m1PNw2pPD/HaPGl54CVj
cZ6pq0yCPGFrsz8zAyKPgV21dECyAzIHgL8+WsghqNPjYyj4tJmJRNHniZOt08Ak6g45PDiH8M2G
b2A083YXn0z6Chj3e7U4QKFKAxzDiVgB5m38rLmXwXYmswID/SxQg4E0LB3c6NPX9k1kMz/Mf3EG
A98OB/qnkHM+xpmdWT9Gs0z5TsZoLgwvWNxxb0TYpW4gXsCGssd8O2HWnHm0qzgFR3uMVJjmAScE
Ttaf8+mbOUger7R4xWGJsp1xcKOuI+poEcr3aiGY2gJLTp/mit6HUHDY0WjySzrxvWgT3heK3y9x
j6VugzK6/AA6ZPFxvqiHRPUMFxF1sVwbkl0PPI1OcoEq9A9B9hwVoqHXL9YROWFw5lk46Xker9OJ
F5Qnr/pS8YY1LMLnFjDyjPSD0w9THP6HJYssfL2h8gBpz7rPhTMYJBoaGCzBet23JbNb05AmZmaf
nIHEFKfUuh1DkmJTBuD5VDmL7/b9b1lu3q+FF1BAjyVNXLcfQXjzNw1JcpSYlgpN5OsP3Eg3tdra
Mty3dMHQGeioxHUyR+qZ4sxhTPom5EAaRF8i/qtGrye1kfviKnrpH8E/mL6SoWtAuWpvSEnXiXiv
qpB9RtVg31ThPo82ATEPIyJ8eiUZew/InBLGRwlsDUWZnEKIfCOtfrBLCfAaaRvBk+vLkHJQYMUy
gES95qisgM2E4Ypi+GWtW3EbXTBc/RuBWzv6+GBiNwboh+cuUhRFcvyYL2PZrmIt9ZYGGj5WFZZG
o3bvNHSlCZSpIN2+G+UzDg5gvTyqU0g1gFd2MtrVQK0ligcB3UoWbariJEwkcbc1wsyKWSacQrcK
+ntWr4IRwFnBG+6Veqi9B4CzQTu/gYJnO5ahOU0YBhVLfot/dLBppsyWF/IpMMp7S/5ptkiu2ks7
xMshswU0611V7fGN6UmKlpCsxdJpcdS1G/ZUoqrCXmtIPI/9PtK9KRlO8xtpCvpZFeZTIiK2c7MK
QFJmy6xqV8dLB/+9XTwY6yK4jDUPWS3bUgD73hfGYNsjrFZhT0balywBMOIxqXerAFZJuxnq5RZ6
wXIIzwU12tT9yFSmlQAbLLqHw2yqdmreix0SkSnz0E/EqJQkKD24U7vzfVCM0E3hMKbLAhdk0SOt
3JWFyZ5tibtZlgpxekTzPy4YzYrMGHHmR0tXiSWocxE9k/fCaRctsHzkhHM72Rsz83QZskxC/JdJ
rcnYAPOSMdcE8pEtXKRkuJ3pseEYeu4n738d6cBFBClHQDigCSviG/b1W/Z5i3lGgAO8V0XAc9nt
NDSI2pZURSWGlCyCIaqIgSdMdMiDvr4+MwnIUVPPFQ3LiFaN9C5cq6b9q0Wgyk0RcNfOlZLylLoV
ry+JjT5C4xbc2nSxKl9XocFAFKqYRpfQyoqfkJySptfKIJvpBNkRXjM2Ti9xOLyNrxSSJsHrXGab
9zuyzBhmll430KA3r73B50pYHllciMCgA88NMjg3Q4xsXxYrYCVqJOy98X6gNuPFFcdk/i8MLxVV
SyEsjsRvrQR4VDH4TlGspPqRGlx78d4HJeC2wmUyBYyTZ9S9faggBNj9iiO70LjRm08d0VYUtHbd
a24nbPQ4sxEJL3XJDWEkM/6bV3I+/cZDsB1fvaejdND7dFeU13jk4cnGLR53/eLZxF9qpB/fxUmF
I9HxwQ7XahbEYVRUlT9KyafGbG6h7oXOWIf4HkcS+DBJ0vpLI7eC2HbtLA97tcEjgOgPeJKJzGkH
7yfRG+eNO0vGTrSQP1WsWUjfM7+jTIJMS/FbnJpm8ktKka79nL+Bpv7N8/PZ/c4oZ1FWudNguEZs
IYX+qb16mF/kzwMMCdjHRBigB5vZJmveODJdtZL2S1AMHqC9xs8n18kTqSv5VOb3HC1774UHm5I2
R03BYgE1FW7uEs+DEE/rGG/tVjSVcJXkb1eDCBfqL+7mR7mYfY5o3HjObwb7kc6gnuBZS8UbBEdA
a8xmadvCeyWHlt4lBVaMGH0Gwb9U90pZ3ncwdtWZV8tk4qvJSRsQDEYpzFkJ1A5JfCiQpkz9Naol
q2MgoV8SyKtaUF5LPgWJky3SG8YEuqnRy8/hWos9fDIFJxDIk9CuH82//kO6Am9SHSK7B6wEdRju
AeoIDPz+TXtWPBh1chuPhGBS9HN3vjSaBNrlf8oVml9Omgzzik2l/ca4UiOnH48tffiQZzsdyeEi
TgjPSmhD5PgjqogmUKttAQtpKNYaW03R6d6I7z7MA2YML1jwby8kTXLCWUsRGn8RrZe6stKjTa4u
cGbE6754CsBiETIewSU6HKidpORcwy8QC1HGduDlaHMJGbB1BPsB2VNM9jiwQtJvcYKNvB5lNIwy
3g52wjDqqG46QA4LbL1SUF/YGJBqaI9/DZj0JRs7G6PVDIiy3gYJrpZyfWN8FTlM9IjX4iYwb0ux
L5xfs4QNQhUb292JTmwY4A9bcBew9aA5JxZvsQ2rVR94wQ+uaQZ8Kme5iUExGCXgCFLOeq2Mo6ta
62+PDpIMJVnBUsauXo8OBmTmSpPLy1RcZbmyEC2opWT7vNrzkUCwwX2eiaaIyXfoYqM4PbtnadXR
Pj7XW/kWfkbMXGivsWKiZ+FLn++WLAJu5twswlh4pytiuGl3hIWf/YLQgeMUCC/BpemO+aGpRf4A
sgiDSTf+94oXYqwJRQ3pJzaZ6tzENt8JJR7DsqVFKCFcPdt49jorhZ84M+1BNqV7hrjfkicHqEJ8
xPWJ+sTF8RXZlvaIQE9AzXhxyOCbHzh/Y/iioeGG2c4I/SUmUp2LaJXBOzBczb7PaSdY8fkdnkuy
QZW/d9NBZmIcwbhXQwSY42CqoBFU5F3ClAMtrTEEZwVAqoFlOWbJqnpjpaRmK7wjzWXxWdPX5n30
SRtr1iP039k4PMUphRLUwJtPjj61ctMHqB3nMZPIbFbLock30+jGAelscXdZSH+UVrICeKDgxVvC
V6hF4RBRFJXEh+sxIWvFklG96AUlas3oFtWqKy2Cq0wpOTTRSoaPuRShGmjq1kiTHyPK/qKeZgBB
/tDsDSFz3sFA7piyl/MMHIMpHmk5UVZAN2EA9K4xMR60Y6JXl7atrym6hpeMDvQFIw3dm4qOWgfl
mL+fpgt7yom0NJwR0meM16FsXPo0Q7rh5yTQTrp2kLLQAZcxuPQwgQElnydhnpIjq1HwIq1Ct6GX
CZZLlF+c2kUNLUdkMCsQWdEJC+oS6AhldXzl/XPes4NG3TaGL4bfAD5tkq0FHHRGDKPLFAtS4yuH
Gz5HPglcWOe/FBR0r2vTYNahVYx6sHOCFEbima3CrQ2DJweVLgj+Au71nOGgM6YyEHhlWbJ+f71y
stvZ80c4B8sMeo7g67RPUb/cEZOdzWDkfPG1944kwHP1nMI7DwBHhQhJICY63d0AAn31/yZGg1M8
+XJkrHMDFkNHfHEhK8imIluRD1IOpJdcSl6m4yzXM0RtU4H5S31UDUZJXN5Lr+6jQEFeqSobtw7V
ZBchKBNwx1Xw4xGa2mvjJdgrzO1aVzEFq2yt0wg6KeBjQC9uhOeC1HkjE4iG1kEyi90yH0iav8+l
K5TeORs9K4Vtgt1JUd+X0VdZbLlQ3DtzHbI2IwOA1bDINiL4eBHoaCtOCfvWpCyJPpG8yJBgwwjw
sYGiSmSdQ+kVAAiw5j5RGCeLG/c2J8BPc9s9rBYxJFoOteIANVoByeynk6H9Cxno1+A4s5sO58z2
/dD+pM/xl6cJSh1zEQBYArpAUzElYiaZemDBCeqE39dXsZeeQEbDT0gKYLVXtsur8AOC0PyT2DwZ
KjCu+UmvjLSoMclFggzJGaq09+IBnFTvy7N21+7Dtvwd/8Ydk2MeXxWuT3/hh9G38r3FLbgerB7K
ldrNjuEnMozxUn5Unan/goz1h+ATz7b8ozoO33FzAWIVb/JtUN2JEXozMppm1H7TP0e0kmaw6SD4
Q+TAQt8MDi9W6p2HoUgeanqthW8RU5Aof9siAp0G36kE61CF9Ty90NsPHyNw+AvAVtaAWYzpgrGv
n1UYBABsdxhqpRwt5DSbCXTG2uvm3w0hpssZCeB449BDaXn/yFsayQpkwps4Y/VmoARIMMCdFYeL
zNO7EyUcJLfwwnqidMlU1A8GpZUC0yZAmNsexepeMq4poD4FiAlfAoBJOR8yMe4Di1sinQRQzKX+
NcLFldIrtWi0vBjXsv+u6oFVbYhnSfkt6L7wNaF3zObp2cQmDVlVB900mgIuxu/4PrTMjMUCN9iI
3FGetDjCfj5e3EtIrj2UnF45p4CeJQKxt7HXuy9MWyfi2wcQkjQmHlP4m7sEai7U36Qp9zWLeTn8
UztKJXJtFdBUZhgSDbxmdYCwGYh+1nfeW3xjTcDUTozflzGNz7pR/0RjfDE6YftOWIviezwFGp9H
n6SKV+DmuqzHtcpNwdwcu3TM5gGBC3ybGEpJCfEJ8E0qtCchO6gcRteAB5vs9rXYaB+qeg2K6a/k
5BZjJFRCcFKjgqNM8Xvc7SjZmHOJ+pxPFDhaFHAOYe8pIOE1GrZ2Jmwi7GRGJPQiGZO/+UdnOuOb
AR5Zw6RWxHTd4GMkssJX3ysdNqfWfauIdYd5CrJgUJWthopSkUYurj4bBWRyscHcMllQc+yM5mOS
LzELP2ruPVK+Rthk+UeurMvhkAyHCZ6SorkIYSMX+hhw2vuF2N8mHeclXkX5UKprDldqx5nag2bz
OYHw3pmrQMFpOBuXEO5t4vzYZFWnS9bSASQrr34wqJyM40QtHFl9TkG7j3Fxjz2DByQdvEY9Vcyf
+9lvG+5FWYJJEPgIGuaHuxnRRxCfrbAGlnIkPsynVjAs4MRKwn9R7ktsxyELodxBfRPgx+vnCu91
n02f5B1CdtPmmZQjv94O/m5wTHWOE8ViwsPIH8bS4ot0E+QEzGj4jmAm7LsHIhqgeuQLv5ctZd09
Xnu+S4sAqoCQdMTuTN3KXg/4f6oR6k8rJd9AQqHtzCLgDezEzIjRW+CDWWKEGIakpc9oesjZHjnj
p3AF7UKcb10FikA8Ycx6M26ab9l5OeRb4o5dH3kvHDWL7EOtqcwAnxXtJOH/j8OhLPs9BoZLryHe
WiGrxaT4UeZs+2o955/JZwHROJKhlDAEZhf4oQwbvcPm0FzadALw77s7WZo7+Nkuo+zlXftlqAot
QkqPqyK4IX0YO2J9DvrEblpuFVK49ROuM3p7EPSTmmL74wdHtm0PUieUErnZII7olMO7Povy463u
yDKEId32uwz+krLXYnJgnX5c4/xZz14R/QKc/7cJvsrhWZcP4pKNngkdafN0SlCjc6wagDfxCs21
72Xvl66BNorQiwNvAKT4HG6XDFO7HdRoxvtIc+ESLXJskqkpaRWDeNPcDcMGYkzuzVq9zJUdXYKp
I+903kP5S4oSxqtitpO4qs7JnlDfWQF1h0ZmGz4XhQtVKIHMAW/lHI9rHeoH/JI0BJLO7SDZjEtM
C1woOrjI1aOnBWw7/mu4cTUk/qn46vXIoNTvZLgpUJGgS0buW76q1VUofIj/SbeH4NIZrgLxuT5j
2Sxku9e0hZmHuaOircdriUZV+5mWfil8NcNTpBBn7AUJpqzvHHd8Yu0zwCgv9vGPo5HCRwjNlXDh
tJu6vVQ9FlwBQ7/DeO1QrkDpLFegMFnsM5hLypWR7wTBYkCGyCmb1oQ9ILqEjtZhdLshhlqqtovy
gxN5ynctX4dZbonvx3dervDbtXHzeSvXJtqWr4P6XDJGx81OqBxqUSrKBSUXLq969SjGr2g4FrKr
/czE+mE2K0VIkQOOMMqrr5hsdyVhWnPPv8GFheDfrObJh7m+NNtoJUWr98GAljqbUcU+P00sVzqs
cu2ApVIYbF81xi6XpPIXyVMf8Ii+B8VPVX0w7+Oy++95BEgABl52ONFd2pdXaWTQbTtKVogzivjb
D35cP2JGCS8nqWzA18TN+yNlyFhtpOf4xFR6JFV0Fu/hTMi9hwMTW709orOHZ/igJLPVC9mOkUV/
dXoFPTHgL5tmt7woWzYMC73rTsEayhQ/4ZyuOADUk/KJnSWB0nhvoVkkma+9QahCmtUXm2yP95P8
S2kgrUthh4kWhoar8VHT1Gcn6coTm/ybA97N/CuBsyNvi/0OY63qoz4R8UOu2ujg3NnaGQf9eqSP
ZDSK2KxxkaK9P7myEF74zFuxYAb5yS/nXgKzjJfzZVe4dz3BQ9CioBi9PYgKgxMy2caJivkEkjrV
XO4LWLtoQFlzayr1sFyXhQU2Zg2fWWH3Fs58UC/t5TrdiJvo0B/hAKqrYqf4GIfZLy81hQNhzl8j
TwflaexxU9loeUvDZSBybKZ6lHTvECwdJkGMTD5TuGd4kL3d4oaoBnoi9Ge8zR4YPR8yn3v2WjHM
hkK+SdiH0dEAOf3SmiHpwf6vMKOvNnQVv6bAYlFD9m4u8B8RbVj5mQrbDhkRYG3JvAPCM/cNuie3
S3FZiOKl+tAfOHPh7Ch8EEYtraGYjp/KerzUK5FSgAhjWiYycRjTbtTV8IM/SHlh3whu3LqKJFyy
p9Cxnd+HmdKUn2HPTnSfAWwdi7Z+cr/FbbnCvHBBMwf33Yx9dbmudpzB2JphDwhxZ7kfN/jGFw6B
kX/Gb3oTj0pjy5iwWji2UfI3x9hhrk8m9APnrROj9/oDUzfA+CNYJ7XSa9vehnP0C2Vkx6Scp2++
c+lDpPg0YavwKYNrbMLa7C0oOWfFnuFFM3R1+ES6h1n9Z3Ua7KUjbmpT+0WWvcbETbxEOAauZZun
012cjNkoU/Qps/rUNjYaIRGs3t3g489jGn5y1Pz41J4mBpFsmA9uGUvNy/zJ56HFGsDmtGLF4v61
ohMIfRgFiTt+U3Ng7nvJ1tWVcI9PyAnRJ/K+2DHuUJJWSwdTWsOd7nS/X9TI+/c5uM28hCf9Se3B
NLOTz/rJn3lwLtYQF8FHDtNHsOp30wpzQStcFd7oJKvlmk5YwYHfko6Cw2L5XP5l33jZrNCfusFR
v/Q7Ef4za2YW8VkKP6pirLpJiF5/HYiiONUP1q/y+YLkV6zhRsZ+zKiSd6Afh5+Xy7HMSqKR8oxZ
fGrcuaYNuztE/YPyqVoYdKwiFwYzdSPGxmZ3xlFmw/D3Y3nlPP2PbJQ5tDfKhm9S9I6yCa/YtTw4
juYvQdJK0ehC1p82zFrxxYDRh13sbfCIZXYHB+nDHrn3TGcD4ID4u68PdHFr8vSwfjY5/cx6WxwQ
HkHyYWKNHopOMd1OnuK1Bjl6LgKDuN9RLkCeybwRfuAMavNbqNoROgNKf+TL8hlef4pEoz3+Cq3L
5DLAGMptb+AQDjx4zemhWMItA2R7E48wswczaDDjOndhjo/PN044lYPHCSxTH/MUbFZRWwwOxjoD
nq5Mm7b1vr6x34qf2TqEMcQD+POy8VSyWc1zJWT2X3DdcWYo1sIeCQz54SZQ7/FIXMUjuOkee8J+
+YQoyOZDpKpZfJMazQeW/3FlgqPtlP3roKNJAAZ0CH6bzYmjA7Iks/HFj/AbWPibPYENEe7+zITl
3rCMnXzVsbGIH42P1sPha/a/oztR3NbQ5u1q5nhDcDbcwT9Od5LuuNS5MpRWxgkXDE4YEkTc2Js3
kfOiZMyLymgDcdsn93YbryEV/RofwXGeQN4VjuUDdRAW2AqUsxO6URdF0DdzIv0Bcby+oX6BwBAd
ySxdvTZI0Fkml3jVQoCZaaVYs4YkNJlIXll/PKrpPnW62cGVDpnUTqb5VGerwWdBEH+qzPRQeedm
TGrwgvXpDVjI4VMczdjTv5gbGDM1ufnJvocfJjm9Cfhs7MPClP7xeCPCghXHbHgFh/IR/pO2NJ2i
U35EmALjVLKOr5S3b0f8A4W3g8vklbd2K6C35uw8LFN3iddFD1fcUbDrsMQ9ox+6/nhpN3dI1x6a
N9OjnbBDD2HikQGK+XuprjG+Buv3pialabgzjQGbQCmRXdPvWjZxI/iotuOB09ycOb5QeuFcs53m
mzdRM5eQDQ73cWDvNRyjK8YgX8UWBOsDFnm2rVwWcuvpprAmemnV0OmRK2DH30eUDG7Ng/F6hFdW
OCyrAyoGzZtfKOyNR+vmtwqA+xAeH+8brvguNA3K611wiTS7SOYxPBvqb3nTdqWPuuUz2y6O2AL/
1l/5DVDIG90caIdPXf2VDvFFOaGCoRoJ/8lrmD3yvqZ8hvqC1Mt9++BjjgCRkS3aa1soX64ysF0Y
TpReKLCDLQfcVqGhhv7D2seGEbW6Yabb5k9qPA4IFwlzQxbIBnCGU136xyi0sTQv3RJBnscu8GRB
p7Fdkmr5tiBJwki1cTT4Ya7vRXvtgx89F/GBTQ7hvvsTiTdxOkLouaH9YBY7VNKon9nVKHKr2fJ1
sA/qTDUunvIHokkqFJGnJAAnN7FqC3x4SotVuGMujrnSoLMh57f3aKkX3qfwQBKiYH77QCkFvb/8
W6BO1XEgtRt8Hk7kN9Du+tOppqdDYQVkCZSlfTOEPgH2TR/ClQMFMdAqW8/Ud54Olm6+idxmZRxw
1TlwlfEmPcE4m5VW6Owp9BgG++UPpdsHcBSEB1gRNhDJtwFsZCvbYhdZoqtfl2uUr9foF/PMNWD+
7IONWdrbz30IiAmGC5gghLbs5T4CGe4rdx59DY1dLvsRxysagvvrTN35+JCg4tO4CxaqmVtF+XAR
PY6vvWoPa+k4n6gH1tRJ3NMRxx7ErwRPC+ZwMOXbX1W20ydnkP86s9GiCGt81gyaIqQD3mB16xq9
9E7Cc30PT4dOyGbSGtqLf3Exo26Lo0i9e3z7wzrf5I94222mO1xVzEuY0pnabfHJLnH8jfYcgCsc
SF0sT3lAPsSP7m/Jw82jMlM8XWZS0wkdEPKjeXvtfiDynDQa871wa/CmXpyhp0Fq0MlMMrFCaW4M
C2lUVtqe57S/Lm4FtqNA1qb8U13RAyzZNvfy23LYC7ftp/gBDvy6hUgb4BNAAiHydG88oz34GqRX
mM/s4Ef0ONhyhrCBO19H/Kc7w4AIyYUQlSAE4dS6EeCMWTuZTwQYshOlloac5TpyURf0P+hYZ7MV
NIPudJ2+oeC91gQO/GAYBQhCHvVrsw1+Ki79/F4zTy9PkK5L3UHPqTvJd+PlDmHyvvoJuegOYcGY
V6tqXv8gAziM8/gnYZG1pmbDM7YommirPMEOz7G92BDeyAeEiuCEb7MTu/OvHKzWaP79O/09vhb2
lVw13Mtu7LmzvIyBY+8Gkh2Ya9UNrQd2ZNbjMZq3P76lSxtj/fVmbP9BlYL6RPNg//u38b9y885L
c/N4pJjmYm7/8ECzNqN5nX8WP5U/pfKxSw8TPL4IiywLJo55+vevN88Y3XgQhXgNXuh2zmtgNPHv
/ApaUX6QZHKdV9Vf+oT8cQd5TC34V9ZV+u8vcVnhJaWFq4IJnZ8/y3jT8/8rkC4gFVuMRPmz/y7B
Ao7iG0OEsekN+Lr5n5nNxYthXvJSEBS37OwYq4DHEpIrB4MTbBaXNjAZeFUB42tbh6qGsXXm6pov
vM7Qp+RmW5MAy+KZLBp6p99CDLYhb3ILZYsnw+U2zX/FGWXhAsa/87Vyg3zeojdfbQ6LbP6T+foZ
Fa7hGvJf/38vhc3ByNWSzuXgYrvKjunCJVj9L80sRkJxBjJsNzeSFG9YiJX7oF0zo1tchllhaM9u
WYUfbN7faBLxmcXIgojxI5Im+Gdx+TX8gVlBHw6PQrFBwK+s4f5iyIOc7u1ClsPg4/FiWoY8PLD7
jXxZkFtm6vuI6TfFL1JIDKbkyTplX9k/IDHCjDGdGgQHhWQE5a22ieuJdrgBTuQC4i1Hx0oCkY1M
Wz+ArUdYe8Aqm+0D9NpX1sMj3zNfVK7JPE+zyqv2YEyynPZwdxKolc50BX0fLwEFKqHhD+wHuA/a
mgFwtydINnaJWftiMFj/S4/YfF+HC8bfNKfYcPjsGcUWlVjUUlJRnSI7iz2Yld/tubsabAh4ZlgF
/m9fVJynie4TV8W/mW7Nyos/MHDfZzjU7JXnEijmwPwY+wfiCg71QcfO2Rnfu/fHSFrZbdZfu5Cp
MgDf0MUVQeivyh90O/YX5TbfG9948sFgJ4rnCoIU5Suk6FTWKirV+/tkXNOrts994ySQ0bpWcgfK
HcykvjgkD5RSE+j4kQ/zIP3gKIiaRf6XgGqb2Q9iZUgbmLcIuoPFlYqS8ZycchxZCMPwUXF0aJ/G
dRh8QTfWOcqTy2DcArx5G7j9+1BHgzraur/YwOJB5h7i/YAn2W5kbLNmawyxZ+mOofxQMShOEavb
+n4JIxyHRCIGCNbSL2K76oxbjlyfJKEwiE49WuoYUnw83WaujL7LlEfBwGOhrZkn0OMzUOy3c+7a
AqQIgR+neKnf3zESBSLGcuLtqCQnphSM5SNqhdd0DaezHBKQjU36Gs+bBtEg8ZHkS5VEEq/FeBuV
RMAQXbTKi20tnOR+Vyy2yQC3z+VN8uIMIpqxm4Tje/kVIagJeHcDP73GjQuhf6vtKmUVaccAq0Fp
k/FUPitaRSjJw67Ah1fbdfGaVKo5ATf/FAaApUvcbAr5Ko55Top4RULVP+KgGHwdVWInM6DE5rjQ
vDkkW7IrOLB4xcT7hcSS36TyvY73ZUaZgs8c+xeauTdRNbwLC0ImRy2pJBRTeHgoaMTwgMLMA7k1
ScEGxsOWLpKuwuGBttKJJyizNgRSrDnKB3xMOLbwxvMX+KrNEdbDwJ3d3ZjDo2KAQTOrZaGwlGip
sFsWrSXR2eSU0KOwEQmzEo82aEl1y2OfOmgaWtJVnkrhUDNzBfzaU0bTSMpgibsJ6o8VIqZR2KEc
CkFYVwzSMxG3KAKaLDDySMcdwg5iD/XEKBIkPe8EoOM81Ni2SUwzoLH8MVrA5xbyGDxumBEw6pnM
IFQSNID4A4r8NyURpR3f4E/k3aLEZqCLJ4xmqgs2bKtBshP6aeFPM/6NSRDGPC7SfeZTJTA4IMtO
/6SIGBIwGLOZ7LIg+QAzC2Z/VgDTHsCFngndA5pjGT2BpYaOU7ws1Nc5ml/+WrYnaFUjKrf5k+IG
AdNrrdsmjgB/JrQhA74Qp3Nco5zP3aTyMPyB08snuMTOQjaPvBphM40Cdw+y4C+fPHdrnnZyGZFL
d4YA+nXXkLZL4F31PAjBk+aEg6nant7tvwzi03vTDjinxV7PZ4EMJLbDwq0xA8sRXHuFRr0Jo6h+
VtImyU5AF4m2Bj+PUwZhHEx4viD7N+UfQrq0wE6v0tf7BwTrMIClEHnTTU59SE64pLX38klUE3wr
lVmT2Z6zg4ZrH+b8voRUj6ml5jJ9dMvB13BMhwPDhgZN05Ju2mHcoL4Paqs95zt5BaT/+3/TsTOd
qWJjuzsT7dFP4NEmoWrkZkIhbswgXKtfs8kSY6AvZu3IZ/GDZ0ehDIdpyuQ5vf6yQZn9fen+Npi+
/JElhBiWXoJf5c3imuCAgkzzQIQTJHIWN39eXMuN5qHZkFULGhBMFOmHfNSZobJAcQYMASTt6Fth
T9uvGCfckcYr4Do3socOQ68Jj0W0EINsYTMTFkO9i2jiWQKZ4Q/D1dM4cm5feXC8/5F0ZkuKKkEY
fiIjFFTkln0RBTfUG6K1bWVRAQXEpz9fzYk5y0xPtyJUZWZl/gsbCF10ALiM/cyP+d4id+bWUNNT
fAUXeFMxE4D0+qlMjktTVzBaT6IdistFR9ZAjlCyv1b3V+wHt18W+2SyTJ67IrMhRJSlhIjVBMQb
fnKPIRoaBb4qJYJ26GRfcV3ECp55GRkPxUuaUnSV6PoVOhJC/6ZybEFNpfDBgghq4BXGgY6aADIp
aMfye6EOwgGm0IcjfCIs8ODD2R+zPGr0GaNswKJUOXKYpCcGHXdll3Q4NluU3FMo32Pw1+9DD5pn
bF9gZjP9e3VMAiEumyz7mcyCQfBqgMIMUovg04QqxOMEvufZoYXt9Ij6QvBoD1id0jClPcG0Z5Yt
wN8pHP4qgOoFCSUGV3DvhcwMvCra6mDgmj/lnK9ofOSkzxd6/SjE0Y7UxvSilrNL7Q6DagtBHdLT
FclEbO/X+CDQenTpEUynEnQIirbay2m+cLQrLLi5DJu+RQB3fXZ1ZgotKdE/yNSNXGHebKTXi0R7
bUJUM+84IRWYt2KvhQDp5tlF8ngJIFf8bcoYS+fKmdIhFwaogYYRPTqGT229hncxRnwXOaxJ0KAw
xlm0dSQKuAm8SpBU4yW+64nCoMhXFvSJh9/9qGSPWpy7rwi8WD2n95HV4M83Cb4j88Wt+664k1ek
ZptQ6oBwLLmNYO9p3T2zXdMeML4D9DIC1X6oANiWqCu1waDYs9HaImKND4YoM/Ixn41Nr+V+wYNe
YU4zHMcZWhC30Wmc7dLu8OEoXUBfQZ/a5+MmLTdQSIwresbrg70mxHZ0ddTb4cvAL/9EjNOv2ECs
37Po28+lJ36IDAjZ65+aYT6iXkgo53bV2wO+X+W8/4EwwvqdoaITT0a0fzy8xMrrvAJSOpvNwZYU
ywzFN3mrtKEinV5KOP0c2FaPofGClYX1OjfxRirWh9hQfD0U7sl409x+pRc2ea4iuGONkAKlNrq8
ove68hSfTkfAeDUexNK2D5oIZdz5d8OZ35/Mc1/ighY9IqqkugVq5wHNXSHPUoqh1mSu+hIRJeBV
4ufxtX1tn5HMtm9Pz8v92G2fx+5CVMmjYv1Yknlp9r6B5kXlslzfI/Gr4ruUuL9Qw0QdbBfB1ucf
1sqatnNURUzUumBINFp2+CobVyZ4Qb1UThPo46+tjNHLczvyYbytH+tu229fR/FruOUXoi9etgZ4
uRqs7jbCMdtpOHZHq8kK3NkCgxXcmMplg3oGofOxlGM5brY5r/raFstvzOvG/G49ikcn+TTi71Lz
CyHIryLxCe5Rs20u+XEUX2kCAuqmKXAcnWh80tE+XS/l6R3PDu8T4T1WVn04ndNNnc/m7QhMUJvn
+481swdnRknZBg4HM7O1ukFk15IiKSpc9fz6Ge6axWuh7CGI7yRGIo+N8Edqfpqf229HNbVpdukK
/y3ken8H++7Hknbtplv0i3Y5mXeLZlWG8rxZtZtmBXv2HXaLOmwW7SY71GG1qlbi2wdvswxffOdr
9WYOdDtA9xjupB2/+fff7ADbHNjvz7BwHr8ZLHacmA/ZYfaX/XZcIQOvTbnBs/n1o+wfG+i6t98W
/C1ThelMV/bKnqs9JH+zP7grFVOKX3GtvAP6Dqv/X2SwL3mJxLs7D1gL1QorFi6v5HJlKPzIY9CO
4F1uv4rFezHX/xn+gJEKRzTHpd3j8FrJ8+LQLB6Hz+a97LaPtRxPwE9JJuOfKI+qgP7p5yQIyWfZ
g7WjkxxZE21cBc12EjNmY6G9onbZrnPfqrw3q48ZzjenQf+IXxIzBmqqcTBZ7hVmU0yaJmflrJ7f
rmK9l9xi5AcYseAAtH8bHMk/dmb+Tu1uV4T8BR8/+y1CGTDWL5C2R/hctRzwwuKQTEGUaN+N4rzX
bfjmEdQhcz0cZJdv5oeEdFj9720ZvZZTf+1Qw4V12C9eEUeuEztL7CPW4YN/y/WTVVljLUDLrdvW
zE0LMp8v0/LxK0/sieoIWKs69pfqqMbvtUj12y4Qu6xn36gn9QTDtVyqJ7HV6qX4L0FOPZX8pv/3
ZhXbRTmxg2EW8ZbiP/Td2MU06dkOF77Cjp8YCq/FnLwLlJNAqPFNbLNLLn5COYmrFU+FP8jx/Thh
b4l/CYD5UbiO8eROFRcLhJC+FGoNIozcj3K8mZyefL06MsE4Qn8Tr/gvuAh60KW78Fa8d3NR/n2b
uEH8hQT75sRb/fsDeztHlEI5ATRAHJViiauj6Dm9LjWnPH5OYZfT0x/oxCc2c87bogST8r8mEDEG
7UVqLqiGGppbRBwIxOIj3I/KSXxMJS7XMlGl2Yr4JsfM5sTFKny+5pIBodXSY8P9H27Br/uUpKcR
f8GN464P4tex403ErS64q1w85SpTE0FrBqh6vISHr/lZLBi6iysTP0elh3riOlsXrFe+j3+qC2Oi
jC8B6eB3MAtHcc7SILQHT5QzZhvJDQ9e4c3PONGF6XZ2aE/CI5AwJX4JHL2Y8nxO7xMSHUyHMLRx
H760fHtzNRijAax3ew6e82oz8aT9+DxbPnaTCJp3NIiaeT+fWvV0/DN9DHdd5XcLEY+6BVAiJlS5
/4rQ9yoP3w3f8YOJ60Ha3vbjy+0ssAj/nhT3nGC7Ifcyo38iaMzzGcUVgfkefWN34r/JDOj1qLzW
kHVK3tgStsVPcT85anLveQ5LRtSYG5BTArH4n/y0+MVShAh2So+vC69cESsea0AFKQtSOcEFF3lQ
6JI8j3k0ilU9pk+2bvafqPSZM67ecc2v2SHhpt23n7g9fU88hNcFgM8nnoVJmEakHHHV6RGxIBbT
lf8LfaCBLvMpnlvRRc/NCu0RpkrXiDXxBM0OGpRZF0A0KhLcb6UhQSS1ZiapAKM9ZXOby1jU3Tb5
z10Itk+D9GeyrvfXXTm/bTDDS6J0xTxVZIjXLolKAKB/6EWfb+44eMyZdn1hrmn9331Rb56Efmyt
VqDrSlLIY5Mv2vnHpflvf/a9id+Y7uidWy4Kp/AGbhao8xt2SYhOf8/5T+m+3XbThqxzUiU6M/9v
WUjooFInp+JLr+az6cofPC8nblecB2MH9MttEA2r+Rj7HJmGInVP4YNoEsSeBgsSmgAxfW0S/EM2
1QqXh3CEkpFqMWOfcHhzbvnyKfkwg+7HfLKQWLofr5QdqXUZvE43yQixeQ2hsjOsr7WCoLMKpT8o
9h1EJLxKy4MCPOAgozZ3c6/pmjlqkwrDsiHSeE9RdzTgSLDQfnHsLh2pOSbTxa2j2Z7Mr5l3H/vE
s1LBpUavaWzjU8wwBR69Oq+KkBPTE+gMh6LpepgjTT9PNY5Dd5rQwOBi0BATg7nuYOLy+Vi5X6IO
qhKAj4w79gdYdDI38x6zIxGpXIJIosj7Pt0E2mQXfoolRdvTpqhDvE5CrHeNPS69pb4xuGxAScga
yEnEF8EXdACM8FwvvfvXph5MkU++rSGSqnGFQeQcFc9RaeRCc6enc1igOv4vAvKGfHdVCMrnZpr7
aepBQK4HBxBa0ymUbmI1TFgchYt2wXun5eqLVfdIVyfLV2fWEoQt7WlLE2PEWVXS28pEplXB7m02
VwqB2gIkh4QCr9XjvFVskty/FUsJcMsABr6Bh9skX379pha0nr6336OxneGAnf+mUeoxIgRc8KFy
5CUO2SkJkVYryNNsXBV94B+ub+TT0OEvOIEHZW1zg/kERFbIYalVATZKIftZaHnOwl4IGmPCUSb4
+D7QM7jdo+vj4xb97wgXvLQDmwURWcIlCnnuWX2hoAcCd3jeUO2pbZmW041mwGNM1ZZxXTxGqD0j
hftbN+4En0JkSN/JY1lJDGay3+RbLMdMxbOWwyQA1g8vUL7xHHy9g2RwI9C9aJ73p6Y8JNUX2FkN
CCsNE0k5Kjd63fR8bgXUVupKSK2jXnXe9RwGqeBRqDkqeAcwujSZBo+BEWTDyzXgWPlhuH5BBPqx
lJguAnsFl0eEXty3Z05WHMo5KCgIZwITQTI06Mo5tiYq7UyexV3nEII4Zj3wwTSw6ThyyEJezENr
Y6TlM/MMta0c+FhYpVvGeuAl+cbhNGw48cCoAZmD4yplB63uC372AqPycTOrCdgf/c1hu4itvGUy
L4X0kPoD0zqssWxOnTQ+GFJ+8FVPyIMcMUlqw0sVTJEuouMoSNMgC0CQY4hkBFN1Pvwc2ECky4rt
Wm9pK/H87EoHLFnStBP4m3O5wAbxaz8DG/bT4b45o2ogo7yifbRzZ3j0xSyqjSdKJ/Rk8D9g0ij7
wAFTjg13jsb8mY4IC56VTcgAojETGBg4RhaT1XMhyAWcN4DEhgkpCmkQ1iZzT38AMeyYIinY2ALn
t374vKDXM+0d6pmlrCp9U1gyRy2UP6kfOYmDHaGvZuOuuujveyYFcEPpHN0ZYi2QXqQ99Vr3p/vE
Li/Q9lCbp5kNqQA8/ghJcGfU29N4RuGQHuBiCYEZ7aV432ZZS7C58XGhHfw13nb50afJ4Zt6WLi2
7C/JKiIoBPk5/aUbJ2ZiPYIMzCKu2hKmCB+a3QqyEuycjGC0iTqefOJDXk1qoNdkcR3tGwLzleAu
Jhb0X143pn8GoCZM5aY2iCCghu3Y+QDBIOHNgDsVa7BcHIR79ActTHcnpTcBrYwoCDOzKZRipP5Q
bHJYrRsSDedUvbG7CxTwr/PxaeZLb42Pgz5CgOZ+y81hthkg46OjVVwIiE2DV8TYvULiAq/ZOaAp
j3X/243XDaucqy+G5xERIl9OxcLJ0GgQyi3oG1WfILNSgJ9HukWd9brcPeKLxGH05pRL+irorqgI
DeBrCa/taROBoBiVbjMx3qWrND6W9NP0TyKqQGgb0AxBAMeZQYnI7a/A5JFPXq0xwvQnpPiOSSzA
FJtj6tOboYkM8ssXYFJYfDqaMO0bxMrd4TPl9vu7m7JVsZHRAToCgQ2KQxqhkriTHRoc6/o39SqP
6yN98fQY4I+5KGAsLD2AXKzNbE9xbo+mmNSYswus4z16NzEEnSaa/lCZnt4OSCLSD1wYXsNvOSOQ
fzioIHL30XnRdk3AB24tXcraY2H3993UG14aWuk/SB5o9e919baQIWZ2AurrDmD2ny3pmACO4RpS
j+Sdak62SM3BdV4mlkzfsjCbmQkJhw3M8cUYEjIt7BIiOO+vC32FmyvuKokLUjE7lwgGJSIFBQHF
dg9qjoUz814grjF+ED0K442ACXXJkP7fXuYsw5Pxy3UeDWbHI5tfAe2DY6euglPKl3V/AS2JZuzz
E7BcOmJaBrnYoKQ/0WJm/obo44hGAYsVHJF8IuHTb3m6H8nsEbuugO7R6VRjlalEiFbtlJ5N6aBK
daGPCPB2mX9cywWlsv6HwUV56eNMYoi8cAgj7nVmQRK6AVidMdHCJcsYdyYHFm4q8ZOPD/P/+AC/
C/UcKhGTVwbzQ23JNuFO0folQfIlYgvhPjefAWLUjYCakQDFWz69F7gNdICIICzWZaFGQtvvACuW
gUFqPWq7+sDbZecWzFqF/DjoQ26RKDzEqU61lthjMDyscYKWBKSNylkUI/BSCPQkEtk/scaYoko+
BiN8pMa+Keh4GKlHOZ1aoF4A28PPqE/nQ2ZmnFRuFyab/dNBVeqIOBWSsifGQ+R2/a1txMEt4JXY
A7SEWBgfPT9eI1FG2yXz/Phu1cHsVFlzcMsRmwbTaj7+vxuE4SIPimM/Z8LcpjlVRUj/cicpCbhH
DF0N9F4b43kEzMmdQ9fFYbEQsq5sF2YF8VO3KnuJImi27mbmKVsSjWSEtPH1Bgg10rkbp6t2wqW2
sk+ZxTnR5IXS6ATL9ONQFYJ/W0IXsl5PEqrAVr+urlKZPKonWO4Y9Refm0Wd91ienrwTnzODhG1+
HZQKEcldUol029flpoPHp+/Ik5OfTs1kvQs4UixpGtfD1QTADvCOmHiLMbIoCvmK4Fq5KBWJICuf
HohAgDDk63e2ZMmZJz1aXDqCpledGPN4+zydFusVcYpc0qyfnKjCTnxwIgXRl2t/E/NLvJKCbPm6
fE/0gFuLhHj9kOfu+a5iuU7D6xHjTB1RVND/0AjkOk7zhZwtk+uFpjD9sdYqEae4iUtPniueRl/O
y7X4CAZX2zDBZe5xvLR6AqgZhQrhTo8UJWidtxBOIZUAXJGd7wk0N6CYcQU8BDpUj3s8coZj7VQs
uRmEeqpKPl7NmV31U+9Etx/OXLyUT8UrTiTEKamrX+ty7GDnmaAHyWGMFj3aeQCTgL0BHhIz/5El
piCwetAIWJUmwwTgSQOzdugpVjbb8Hu6BiCTTWrTuRzJx1fr80ocoRN65iBYmeWw/rZPfWa0evuw
Ya1hIatdUh2SzMe8OX+zxa6J152PQuCBYbAS9phbMzNxZcaMgEWeYAO06+Ll9HEGx/FQctqAdjyX
FyAZY3s1+x0s8mi8aR3gvwYjHTjUClx5ndt2DcCmfZBb0sAjPNhLXwByg8sKaRQKPTRPAbhtqp/3
HvpVe0i2EZZaen2+72qLAOiArNlwgtm8LerO5RDfd/IrC5wnj1jwSgnUSGbyYaV6vs1OsO5vrzkS
vrY9R1MBWj5OH7YMKQVp3ElQYS97Qd0JfwK0cpFHaOmsa+Hji6KNNguZlEw3EKBAl4YfLhdIGKVU
zSm7BAwITGRshFevANDDJYR5EDZPCySc7BBhCRU3WJykhMfpZkwThzHQMGwUc7QaILACPIqXDFs/
fKBzRTnIlGYA2taaaSD+StrhqV2cmpHV+qUvtU54M1TQN51mA4iMgVC+ndpJrNSdck5PLxyoYub6
M1fRTRBYuEqPf1sPzvwC1JyAPZet9fCpahGjKv3r/AsO2HyBGdyGV658W/bzWchMVOGexXyl+ItV
pljgPVeDhWIOgp8QnOmYSmde/ValJg2MvzF4BeSzBy4OH1L0SDUfZ83m63BUhyee/z1Nfydrvw+c
145Y6aTx+PhyZtvdl3Oxtu/v2t/udfIHvzjqXI2JgWSVskHB5WMDuGdOiVg74y/8uQ69FhVAUgHj
JTA3qfEhFmsf5rTMdHsDFu7wDlNN+/6qTSSH1zg/jWnQhKrBekktP1n0K16ycSbucKFo4HMWwLX2
f97Awuen+fezUE+z7a4hNmlAyRBdXd8Tg8nW/Poz1J9akMbP0wgoELgcgfMpW4dxN9NmDWA3zFVv
un7ErBKQ2P8Plsu4RMaX8wNY7EABgmi1qoEIE+y0gYnwHyc++74l/Ex8ocKvA2llEhfLQaml7kjf
do60ANcFJm2ZOWXwWnJV2RE69hh2Xabtr1aQBU+f385o3IMe+dgYdQ+1e9yZjU7tDfN03um0XB7z
yowwQMLP0FGM6981HjZW/bRUw58i2e/uGofbx3wwfnQR95WfRX6fGd/yYVex/9AnsjYJi22+bo8w
0F+wh7bPxIKmjuHfJATW0muKS0hYXtdcDg7kHsIsIL/UjRT8+YkOFXGDj2gfFfZtp2yJOCbz+9ui
NHM7JCHDSmX+d6h9oMWj023JQiYpB6RZTj8NmVxvLiMKCWqRluOePc7wqKBI1t4xnUIMr+HK26ge
3wwbo7IYUekrTXVSEbGR+KOvqB3Cb4C4SCaEMFAk8HZjtL8yfdc/3M9zzprDBQZcM0qmtOcxP2cR
mCB7uunRK+h4YbvWx5xHZos/2eUhM9tl9NQO3D3CmXLi3OPGkTnrGJ038G9PCx1nFi4QlueA5Z09
iVt/AyulavHfrTkaI8foXml5kLANp6RMYjTboDhozKx+ft00DARK773otcrZo6KjgIGHbyAMLQfo
bgATEhZvA5/9AWPtRnm76PRiQ9PFHup4NNpnYs7huRp679U9XD/s2hjMIfHblDZqtgPwCL7sEQDq
QU1YF0hB3ExD9InodQ3NTjPaLmIp1ZlROfcl/iagpnGN9ICNJ6deSwimq4MNhQikYba92WCUZH26
ni2V4OmuF3ejj4ufF9Nl7+7WKyKi/nS9Q+4SCilbLAbzxoGECZ54FK1uK8li/IEoqQKa+kJ7dRaO
Vrl99VJMnufpBkC5iR6Be/Bu5t04PI0yaNzOQGNDv0arGVDX2R48nbSc29PzAUOiTbZ6hu8f+kAB
4H/h6UGmZ5H+AEmgQTL/c5oU7GH7dwFoQVBTomtYamsEto3zIDIRizHNm7YYGIr7B7xwiUPsCu6U
y8mRiy6oUgF+zGkZOK39AWj+XLM3sZLvWB/4Td9PN83j4OqMCbqXWjtgsLP5Khq5xZxaj8V4PdXs
r9eaZyyArY/dOQQrBqjey80PlTuGFFKYQ78wk/0coloQl0LxbnjiuA34TSapA9KwAb9SnFInAYWr
llOnslhNztPAjGLTLsB76BQhiLMsWb120Pk8OIboICKoDzqw45U1+uATIcwZ8eyNQJZdWPTYKYL/
2lZOspIW2HfcTypSAqBLbpld8HZEfmqA3XhBSG+s2UoBC7Ns+AfMlD0c6nsZH8JluoSOZuBFAST0
HTzgYNqsPhO4DeBcj/48oNaRmYdlrf/pHzNvzKljTmegQfEmIQCKz9hsrgfq3wCRQ6M+8qYz/bos
7TcHTc0juWilpPlD6CDBdmCXzIM3CsNmWiTgEziYIQYGT5aFfryvvT7+feQ2VqVwyAnzQXGh/9A5
iTkKO97sFr2cFMjF2JiMDR+1py131oNirat2R/KEjW+yTLBGuQJ5iTJe4R2o1EFr/3Ghx6OLrAHJ
NsP8QS+CXWL2zi2ghQiktnIKgDeq0W5v3rbXwMSSlKL7kuCiyusGWw9NAoeyhucnTgT6a41F7/0R
8My/x8zzQMqY4ziXzNIGnccSqIBot+Yu2okYmwV+FbdbBaiwVR9rr76AhCaWRVcjuh0/F3DBveOx
68vO6U479TAFd5CZqrHr+BDY1A82/F56GruGzJFaZGOCExDs5jRWWJMR4mKUvAd5Q7J+nYzBLzn0
wnrRdwjtZGPNRwsUsSvVeGyHOD3pWSkoIZUBF8IDTH0iSWD2AYYsQFd09Q0/YIkWdz9Q5pHfQwVF
5wDRBQ3R1i5WjUH4S7p+z9jm3E9gxOaNl715yUkgk9hN/ypPRAJNXvcdDNlzNoY0WEVxa3KDAHfT
9HydxGLYib+F8f7abWssMAnZEXDxdpV8PigvpEEODu82MWwBXgoKIB6omrzzJB8sUl3P3/pB3tJ4
QsIUyPhNNYnpx5vfoHZNaJj5+BxE+fppFB6ANqwedjInpmUezhzQSAFedBvUA+wRfFZjSA9mXVlA
oZmYafUuvcIJcwZQwh7HrbyrvYqTn9ZIOmahA5FQB6HkE2xwFtfL3qOcWUs3cMu0dYOX+fIGxie4
RZMQf6XLg6EtheNadSVHiHSZk+XToUlzLi4DUPjuZ1Gt0RJKfLBDCej1Kzk7rFQr84bsDo11y9EW
acaxOzw1ZASkKzDHpaV4Sdf5nj5W4vfxmA6hV27B4PdxGYAFyRBt+BddKNGAe4LoZSpkMKwTj3I8
Jxt8aUbq8Cbnny1+A5Qod8oqfFvF/ukF0DWFpqINN8WCPea+vLENz1lLN1eqPVlEApZz9DUBfuPg
DhLII+UwHHDROaoX3z8Wjkc7VJ8S70DeEi3nxUrZTX2QVJ7qfcHLPQ3AcGDYY+769Dy00N408vC9
INnC7HwZAmy8wJht4hGnLZRjZT26dnazRj4wpzGjjbYzqwFajE3QX/nzWgK9uxtF8LREpnvvqDbg
UoOinzpgYjt6i0fFw0LPw3UX1WNINvLMeM3H5+1QAM7xVtZZpDOnXHFTEA800+Vt5MwoTEAMN2EV
ZqtRkHH+ovY0rtBHySuyiKFo0BzUy+RuPEwsdkbb5JwAkLybtHyQ+AXth07739vsDARoSQXA02dQ
JH7lHeaZf5XbshhBOa9nQpT45nxn+gA6Ybv67PjzY5FYo12/me2BgNcR4U1msPUDD0Nxyl3iiNPQ
iBBY/yC/juiH1QLoFpoqVrdvd2ieZIMwAy73csqpNrFfkAR+SqYI6JC+wKVqcNvB8ZeYEvu4Ag73
hHqrQBseJyTjYzZg837k3Qs8vA0RznpDF4BrA3Bxj/GhQJtXOljzjweWk2P2Q/DnLDxw3x9Oulz6
8r7v6Ww/OQbgmRH04dMdrjGqgUBT11r5ZESMAMGUALtnoqy3f3JhUL4+tTMSZ6y2Vvt4d5CWprSB
lgJY/ruA1FSSCDz65UZWaM3hNUeuxFK3I8gKO0HheSy4ARg8TiGXAVy/m3gzOmMDQd/EfRlg83EL
Y914jE4CijqEx18H+hsImexntPZIO0jrnEHsQ5UCE4WyhTR1GoMMWuKbYRa7B47X3vP8RdEUSMib
E97wPLjTXmFJjVboR26mbssOYGY+B76ml87N+EZdo8N1hH+ItBmnZNxrEu/zMe/zx045Qr478H7D
9Qi1Z8EJQDDHEEUAbiDuI+ZxAET8orc+tqrrGVWR54eFMX0dJrCAap1jLpY+QPTU7fggXY0iljbZ
4gqgbgvFKWvCEpcYThTO2wN1GTBbW93Wavzx7x9bXt0yHS1xq8In1rzraEBq46WK8Y6tcvCnY00P
hUZ4C3WJ/RLgcMDhqGzQhBT+M1DSbohj4OBJOfMPgX3NfECMEmcQ/zwleUOahnUeovzB4SFpTdxQ
B6vihL52Q3+GwczqGlwxZFfMpnWBACcblgdgSA7bNFCGYwS07BlsxNGKXR3nI9QchQnaDP0sM2WG
wdzlkF7akcnbTMMbpGF1gYSymV74wkfBzWYLqPgsudwKRZ9B7vVxTOJ1vitpPYUZ/pc/tW6v0Ivo
f8dLad0IhLTGOfwNYRZKPXvBojTKESIUUvYzmJC1+do/dtdQvS6n84k92KmKPvzl5pGJTnysEWOj
/pcLhdk5/r3P+bF8jpAMgwWrC+uhXY732RgWxAJAezbx1bcFb/NaO/iH699FpWp4w9JfJmUhMpQs
E+sGARzgbXLMG521itLGj3R4WdfNJ4IyyulWXeAdvzl8EXXUPqexCxrrNwnpM1yjGeEewCa1NcDJ
A9eiRC/r7aP/N08sRnjhLHxNGZBCKdkh0U9zJhiyAWq8gMVSb0aGcET96o3bj35L+n0Jy7jccXyA
VEtfCyBt1mOyoig0RWT7ZU0/9hcyOZanNn6CWAkg3XMVes83DohxbdJhqeP7RaJHMcIvwqRtCIz8
nLCTW/3uJvMhJhlboKkpXgi/nU1DjGVqnQGZjhZsdboMDCpxA3pqxd8nGnOvnNk8caAelTukRrjr
7dgiZNxWT6PeEuMgt7wDPv6Bn63vLgRpIKgQ4+mdSC7N0gOLe443wfNK02iDFhy6RDSAMo67zNtK
kzXRH8Cq8+NoRWP5Cqf2ZtAvG8HVXWDoOg3ByU8bl/EpciodLt+w2hI/4Z4h0ROrK3DLk1UuL96j
n7oUMN8JrSJZMPrO0+Xj5wvX9Anekj7b2Ojm3w6DkJRzDGTYAAYGtNc1aQ8iGAHL5yUJt3Rbc5vp
8havmQxQziToMYgxb2s6VskmOdBhLeEedozEoCiziysb1BjdKnci1E6+rABwtSQod3oYb7giOeCF
wa7x6ee1OQnGG3x36Dangbr4uKPllBnAvDPfbmHcL4o+EJt/5Jw6Tt3Mc1Fm1O6i/Sxbu/Yg2Y/w
FtLe3Q1N8GR8mo6wokwEgX5/R35Ja8Bvpgrzd+74GirtCJ1YushMUqUD3GGW6esw2Gaw0kGlj6eM
1imuGc5aM+MaJQ7hkrx2NW70JBVdrqnPNNj4Ze6mrc1yQtVxONbHY73+mQFBYg5eEQ5YbQbDB3qa
mH3QQ//4TKbp4NXI8Wzpv70ECuqBifLERCtYuJI87TfjCHTnsUxiWL+ozjX95gNLQP0ZRHTkvRRe
+rs3IL/04DKE+JNybHukEkhTkoraEGcq2MKJ9SZdI/ZKG3tV/DAblkIMlAIYrqkGWQ5/6TPkVFWD
M3KGDIzp6XwIx0Ko1ZvIM4438vFrv2HkER3myRIBarQ7SSZab5GHARWQgTCvfWXzfIPGOCYZUE2H
6ylD7CqsdyFxOyK/onKQbxQK7X26ZdSNaade4Gym1XgL4MRni+pjKnrQCmNlbqkNB45KoX1xVLyZ
H7rLbT3PE+eanSTZTOdEo/wfFbC16ZBQ39QB2gdPi4YxKP96ARgEzR5CoQXny7u+Tch5ZO5p4mXU
lkDhrTd/gggTjFGaaITKFWZrGLBBSfzBfnA8rwGrN3rTW4pdbcZUE7M1ngHu9DywKSGvG3lBpwnB
+DRgEgFwOWc0HOC1s+VJSyHpjehEZSGdqVjqXDyF8f57N2eo6ycDa4LmpLyC1FwNXBjt19roClj0
AIHML3h92UwolyHnobzKvebC2sz5DKMpzU+kIIDMQ0aEtYtSheJUzwPH0PYH7TE41+p2+gtf6SWq
5CtS+BfAZwTG9AIBfiPKj3cAoqC3IHotRpd3xGRUvx5H4Kqx0DCAJ1lyoYpVPuctKFg/TsWYbg0m
dYHifL3y2jE1QQVcRzj3MZmu/61UjhszRCwJbnimDFZIOD1iOp4ld4CFJC/huW2f8wGPF7dfBj0t
2d9Uv9Z701KyoyHF+Rx+LEiG+z5tDEaBSAEw2cawcBKzv1G4AvJRToPmAnCH+TyjL7YSYiSdOWUk
nyNdoXMpFaAdaOmotm2xE2foSntw8vIR4Cn/DRxloQaDTjkp4DQ70MRvnP5XZZaLyCGMHBz2QI/T
pchWs0E0KzVoDyNSSGPxSSgbMdXtPrysLq2hSfDNJYaYIudK4fskr+QsSKjJBHkaOgasI4q5jmJ0
TLJnr05yDwDHmZ8ZbNHJvC3Pd/uGODwCUgVjGfF3Q0ouvunJ0jK/f0pENQefnzqaqxe131k6yxHx
KZeEsONoAfWA5wz59Oe1xxxetYeNzdLmi+O9tMxdGC5659CHaZz6whW/zYG9/cA7LRUhO9EYg6A5
JJsLuTuKY8LEc2QlYNqTXaV3stVfmJczESyebtrh420wBUH29Za5vaUeWart3VWPSDTAD0O1rQ9x
BzhOVqhoRrJ3zl2yJHo+YE3WoG8ehHWC7M2SiVn2Cxk1WrJmuWZ+NVnBm0PcqRMMrWRDVQkT7s0l
4i/uqz/A54Bnk3DvnwCA9d1kQsicSBRGLnMW4wslC081HuI3njL8Y6Q9Or19xhQo+3mq3uyhXXgE
nhv4CRMzwEQokhBaWae8+3VM3CHVgzsAjjSA3mmhhAoBrUa+LL8IUQ4L/Xok+cbuBwA822tJEVwm
Ppn49sBCiP5IIGN8TFmMNYsEl/RK/nFbIaMX3L7GVY5J9LfTpHfGnG2pdRBAR04Zt0lnhs/b/Udo
Q6Iwnf2N7vARsU7RJmhlNWADmED5gyyQhiCYRPZH7rrEyMzmIAAd1B5gNTHBcqPX1Jc18WR4JJo6
1YaTOT3P4ppCQhUaS6Jtjm7eNwJKNEEIpWPE/gVighybiQHj7olYIrTzrwDPVBc8lg/1jgQ5XWeL
58tl9PSkmYZj+W5kvRPuL/Y8Ro0OEye2zwKNPp4KQwvGbIQ2UsD4syhidTExK0TvanOM/AH1Cc0U
fciowkt0zNZp/0I9Vn/u1IGcJCHQTvQrDBrBN4EFi5yiKcBz5jv/g/SnbB80B7cMu6o9YZpTSjJ1
6l2PKDAj50jBkgrPJXiMgyP74a0uvgsYfpRfdUzh1tGv/GUQo1YWzM1vb1Bhk7e+KCiO5l8y5zVg
qw8xEfiPqPPabVxptvATEWAOt5ZEUjnYksMNYXts5pz59OfrmX/jYDDJClQgu6tWrSBWX/ZJpqd4
uGBggm6JyA7cp9jeMfTmW0D4yCfJZ/NE8zL1LrNfcR6AunOOiGFG8ci3MK0G/AyAR6YJltAWFAzg
JDXPZC25UnVo0NmpK6NGirPTVsEX9yoNKsDnoQWfU5pTe6luPubOz+8aBdSjfDEXF4EWuav5StqV
ti/tZnVNR01vj1R8ULw6OBsGC9VTwbYJlE3CiE3wAykVWEcU0uGJMv6GVpKvG1fkxC9+NaAzvRg+
aiFbwOgPdRFsfwSMko3cKiDIdJOZHszkAhCRGQOGeGjraM1oT8It3dRCGg6YIQWUhfElGH3A+gvF
oHa7P9Av5ENPgBROKSTjMrDR6UuN7UKzMOPlw9iU1oT5neQz/ocGAg2vF0NXK3ofXpndqMm+ZkSs
b6vijVfSVT7kmAn7PNNTRx+pFxOy4AEHN8736mM+YTgmzAqlux1SW4koshibNRfmsI3pF0CFz3iX
dLx1/E68uPeokJmQJosjDcY0YCzw9mNyMj4d5Umj2L1b1LrfYFynaK+7Ynd9MW9l46qYs2dQh2Rh
rc5WdA0/JZ9QP2WGvCIc7pjjE8EoVFbVLqxcuB1NelbYRuFqWEKDvbOg42nLjXgAdL6cnY3wEbGv
oC2EEbERnjXqWuwjB/0sT545bHv2nor2wWr3cgIUop+U5Kwp2BmURNquoT9ZnF01NzHrxlE44jCy
fnLUuzQ++oUhkvNCpgKWPIOBvxu1lWs48I5TugJMVyEA4BoMbjDjoIdDCDWnj8f9FLsYLdqY0lm7
bc7Z0/ZwfX2iozGGitR5K+df5fiuh78w4caUhIv6zhZtsD9CmbCBFbGoj7BQinxBOoUOBtGLL5gl
N60+gwEnvgs+oQX8DDYK48SphN3KwTwLKCx6H4FFwpVKA8BssDpHDDpaj1qh1Xew0nBNhLCmh1tE
Z0H6gNekGq99xno3HmsKqiD6iUhb7OEexQkbFZxpCHAJIvGvAQeAYmnOHVTi2Dn05ikEk9LyEa8D
fZe3DMjZ+GDYGCFm43+gyVmkDVvDCZanAzEffYy6URy3pyJxXELVU4wpLWYkHhwMvjADC1gHuyDR
acY4AsEExHJAMCBnk5lO8sKnChFntOClQyMM5mvU7LJ+Y0fHpfeQSS7dboCT3WKfh8mJl7fHEs83
Fdn4VuWAiB8vyfDUtNul38Xg7mSHxGs1O3FlKKVvk6rAiAMiA4zMYyuvgp2Jvum0QCgfDkiXzRpx
p6uZt3AfmPjkiTg58noSJjpPWiED6h3l0A2HbwVnnuppaY8SK9+dgB9DWpERDn022JZvBNYI9eQA
l2iC0iVC0u0ZO7YneOwm/nSodjGIeUFzvGBydhlsX33InTuR54aTGwpzrpAD+qTyEVl+2x46upN5
0xsu6SzzrqVhw4aOAcE1IfJz3+8zoJpJBDVH197wNBSiXMbsVmgK+WRfmUUlx2j2jIshPf1q79YL
pgiejF1jcIyStZxvi4TZnXWWXLz0uQ/Eeya66pcKRfcDLFrZwp8zGMA86Vfi57Cyp7SY1tYBn3vU
7UgxtgoeNVvmrTy3ta1ARU5asFVY15HP8xmeITxgXod4F+lx9pRsQfUogOBIBu/O9ISm7ooEy8fw
ql19U61ODO3SPbIBG45XtDXj3RjvoLgtXgEPnnOQ6U9eEY5dbQlbYZ39IECFHGiq55v6aHMsF3aL
sel/E+dJhn/9BJIQbCJ2Pd9mLLfBAz08TW8khjcHTtf79AyJDrkiQgZowFAE6YXppFHTtoK5TPQW
9l00IT6MORp8YX58tDbO7dsRJqmUTGB6VOXyJroUF0gd1SW4sjh58an9gCrTfQEN+zRAAAUC/GA3
Z9nn3GF+8Sa4zScF62M3ppjYIV8B5us38zV5QeWVrt38jn3UF3Qb7SS/4e9LytFI3i82DAMzNgCK
8hYnf6DysyOk2r4BG8VDElc9PhgXhgxsbmSuh/Ee+8m2OSyHwi3UTblTP5stsmZ1B/q2n/COQvC0
hSRplrcEaizLcbcVGeywy6wTiYR/IHxTjPS4JAKa1LB5XqQPOWY0GZ7zF92XfW2HnW7oUbfbB7T9
+Ob1yHQ1n85Dit+T5U+FRhKSZj1fMWfNs72BSAQC53PN5gwJHIN1HLbuFqk+RN09hY/yU3iTqvWq
fNS/dr4esT4c1rh5l8NHgyFUJxinLom8Ds6wT+0R8rhVoigX5EmE7AZwJGMYSo3X4bk9xji3fag/
+mfzMg1P2cvQrLUzTJpn29Pc8Nag9H4bzhkw+ApAn6KYFsP0li9rD282caPVuMETi2LdEtqqjAXl
D3rhH1gTMDPsC7Ehyyunp6zuz8PBwhl9Xb1DB30t3udYUG2H5+KS74Yv7O1MEUwe34ix4NMkMfZB
nLvwffwgfUNzU8YBKwg4LnLbJ2uv+JSkbvdNTjPue8ZrcFBeG3TmGJehIdlGpgfdVkWdFG/61m0u
NbwOBUO/7gCLrrkU2y/O0Jx6WkgvdGxreWHEi88exbjxtSTn0N600lPkUokqAgMOks03VyIOw2iy
k7XNlf664JlqZG/VfmCnFRCmWRwSc+eM3/Xgx4NPijUOErKyT2cvjAS/0YBx8py8JYSs0acyn0Aq
S8LVvroQIQtOylzxC7QS4SaWZvYze/Y7/ihIB4d9ylU5XfMV/SzhpAfIS3vNi6/STbmp3/Z78Tp8
QeL9p5bBtdT54iqE2tb1dNBgRmrhArW6u/4NKwzRkGDBHaxZkgXD9YMS49vYU+3swEiFkDRas1Bd
4FT4ju1SAcwgaR2E+9VwVpv7xJD8KT1Ne06Dl/lIrgvNGTLuAWQSwiYX65e8s3elJ09PMLoPX8Iy
0nE7lxTfPa+ezYCdwI58KA3rZk1JuEDR6VhASanfLHTIyzZ5RjZ7jp6NJxpcqJ9+1Hhfb/aNASbY
q4APaGgBJ3QxMrEBy7YCwIqECwF0fWwfoTnihA1AsHxBaC/WfIu+jtsbZ6s4bdbyBxtPdWHJWb6g
+W/odWz8U2PuSFlKmH37AZ3ZpQJC/IFg46FvqUa/h/3tGxeTLdDmBfS9Ac1+wvzeN04Rg0+y3917
4THE3wMGgsaOvEBjpzDT0HZkKPjMOv30he3+FRchc/M7sR01XgrV81W6EJ0ym7vCSxirOH7+TsMy
/H5bHuYwKk7ka/2v/VDMIBASyiZmPmu46prqMYdpvKZtR4n+wajXgefSvyr0rCf9ZLwnVY7MadP7
FHaU5ehpVjkBkYmnwCRL1hoBVNKLRNEN2kbOLMfTnnyyawqM+u4Nko7n+bW4ZtcB/02YBvJ6ZILM
mWM/5eeldqmYFp2pbZN+D+MLI2KXUOC/XsGc5kxs2e7wHOluyrRuB8+SNh1WVQvmoVvaH4vvbi/h
mns2vOhmea2DbSaTXdWXtmHqyn4cvENTCZiW7kYcsX+I9FTw/EVC+aXXXpY+2J3N27hnOkypaLs2
jT4cqK9QxvGfpJ9VYO2Kq3E39OvChlgyy3kqscChfYmPiDrw/Qpd0kadpAET9/M/fbvWO1AD3wie
tZpEp8/us4cxSn0SHQMGGePanp419QUDeXlBjuOcWpBze7uoL2n5XqR+80sl140ktUS3BItD7fHd
MT/IGGfiBcOc77ulNYPgi68O5N4tdosYETBxeyetEzyItdbDqPsGaKy7DBlxZdBW8R/ZzXjuR8D1
gNHxu8RH8NJikHLrC0zRHnD+QKIJF0h3tJDdLd4WD+bu8ib+A4YTfU6YAT90bZVZa4DZ8qW6z4RX
MPtdpcSvQsz8hss0nVSo83tjp+MjW6P9vIOZUiIkH5Xq5i5sE8lYLc/ERltMV9oPGCXE01YupwMn
ELbnPzWuS1fbDc7JL1ZkfIAR/NViwzuQ6kdWbPAOU78JfKoPwmvm6mCoySQdhFZ0ohHxR+v4rZn8
aE+6FZHNzc3i+oI+/ZG+O/ZqVbdrmBAV7BqUMfCThke7NponOyCYymMAtpxozXm7b/J7EG5q+aLl
1DgOypn65DSgWtm9Wc5Nd6A7xph0wpSA2ckknwN8XWXAy+aPwT6XZduqOhWlyOXl9EW4FnkzGkaZ
8iwQ1iyfCzZoGVaA80H7yx3Bj7egI6LUDk64uplv2oIwjbzr2yxfYq5Sgu4eXcmCg88pBVVOf4cf
PEG36+lvMvD8HOxT2Cuc/3iFlX/iN8yOdMYoaK5OBONxNO2+DIdCR8lSAwt7UnmZFI9LqPzO3+DV
EjDSSBs9xv7fi9TrjCIjeybXFOyIwV9sk/v7YYa30L5Hw2dOiVC92PY2MGguL6V5a7MPEMGQ/4LW
T/sEJb+5J+Kjdz5i5bk3Ucf0X+P8OuoPZfqULbh72T0Lz9Jwi8ZDGOAegCdadmuW6xBt++UA96Tk
p874WIZLKT0sFc0KAplseTTmZ9B/qxEsD5Sz85+lnZ5uEe+7LsDvl685v+nKszoi8HJx4MpzzG8C
f4wvOslLpNpYG8bT7N7wsTnL2nDTQbElxAOAgRjWiXbLqxZkD+4Sk7FLLNVWaw9yvQVpT8y9taAm
XbVgU6oX2lsTwkdytOClrTRQMYvFYU0iiwQ+JJGHBLFL+GBZwtiK+QluWJALeFIYADjtMCPVyk0E
SPk+EitPdMa8jmrxreCMyXB5/mZYGxKDCCcCei4B9aR7IQrAi5lpf8ZGLPy1MOvJxrVExJizkQE6
lZ01Q/d5YFNM0QWDAlCLiMoNRw5hnyADZFShHfjSbcDPfM3YJZk3Cy+EXcdaoWUHHeYpgH+tWcBA
gDyAbgzRBHDY/pKqRMoH4xt1cgV4yJxqXC/mWsMZSVlXuRgitPEBlErTicRbBQu121NDPRQzG3bJ
tLAYPwCNzetmeCxwquc174oYDj4hpjHgt9IKHcOiorPdMJCihJBd0zwQNNcA05a7rncDaK/KniaY
z2BOPOawVFlGQDyEmxgejF55QMXgUt0n0n4Od3Xk46ODQTWF/yz9aOo90F4nvCGi98x5B7awx5de
hZV7WbJrNT1k+zBblwIzFqgAyd65TbarYyRNMa9/Aj5EYIxozZ6Mcs0wn2wOMkZKsjR7wUNZQDlR
9ZzpFWhaUziPXkmMhrqZXhEmRWh70cBTU4v6ANAbXV7EduxVbI3P8g9TQCoY7kgTVYsaPHvG0QL/
qo8jpBkRiB77QuC6MBi6Ewt1D48E8ZgMsN1A2gJcFnugwnB+MXKiBwy//EjQBqYciNPhrToDXKQT
cpNbecSyYQ/WCYezJ7xlg0FPDCwKTW3cRuUWtWvtlfrTT8AUlTlE7oXcereS1QVAm+aLmTUB0UAa
kHt4AV1DhjxN6+mHlQEzShzn6BikJ+BtvwUF54MCjS++eoKZ4UC8wwmAiRAw094C7Q27GF20hw06
MCfgC1vcldJYyBgQH2g3IXJtABXWuMMuFJQWklww163i6efit2BWTvZjsVuEZ7WKk5l5dtjz04JF
gJ46MpMPvRBDdRYCskscSM2MB4+tBotWZ/hd7AF3SZwHbayhLNqozoUqqP+BATJuNayuGMtAeEXZ
A5l+A4nU73AhnLFQD6yPUb6p/4a07zHAJw0iYOrK6g+gz4ASVvn02SlbmwAmlQYPZqF/4T4PckeL
eVOddBxoX2wYc4e9VD49ddvz9jYzErH/xMJdI7wzx+yY2yj6OywCRutN4gAtQG5DgmnJOM0RkDIe
w+DXsNoNlgnMKCVp15Lt236P6TY/laeanYIEqepk/lbdZg7fNEhVY7FJoc2FlFRbSqynBHYMPvHw
EKEZh29kXkUaSn98AlcLOyADJgsvXgzVzqF+mJFlKIR+hFazo0hRwjdTonogUgWfJoTDNzNFRAsQ
L9hb3eDlcEQsdtbxAdiG2otKm0WO4RPFDPYQmEEtyGWoznHxBRMHWvxOOKWM8gkM9N8Pwc6a395g
ekW70zC7wpSs2so763nO1+Qm0e6DU6qXmtE/iya5E68Oa/NfSgboUfdKY8bqQZ/EkTHcYhq6ZWkm
s7pRvGkHPQvncFzrd+03bTe7Qgra81pCiKEOmkg1RYEk6hHwv/d4eWWzTi/1C7+7TSEmo8mtQEcI
IQ519BXna697MOwyn0PJBd7X/9BlrPWtfTC3+DRvMdnaJ8xr1uD/+P/xD0Q32DEOvrmFnjAffoQ8
1tOH95/gshBc/Nec5R56KIfQoG3sI9OIU++PNJfwJFYypyfYaazuacW4VFeIEaL1d7niArr8jb1h
bsm8kgs7/yDXFgoApzSLAWQgTvsVNhxknxD7InS9YK0lSGq5JXSHe6GERIhKL5fVGxSWaP6xiHpC
r5YSWUFvilKNHFVky9VZaPfSnUKjzW/xy//3P82vUQTt62O6Q/vIw8Sf/2767+6aAApaTyMx4O+j
xCP/92haYZ7zfw/hZ/9u0XxxlHSnoWNmzMQ9GK7yPwTk/3us5ms+AlPxgOLvn+Lp///fLKy9x0HF
z0CYuJfm//Vc6T3xzOKV/PdQMNPdwJzSyxEVij8VkooYaVuXGNdYNftOkMryI3GA3iPz4O9v8adO
YoX4u+IX2tNXbS3uxytbi/vKd7y2iAjkl3jQv7v2noyTV++hBvcqN3PB88SN//+c/9053Ykj8h7+
HpcMAo7270gaLXHlDpfhUrn5xvp7vIpbxc/zzXgTf+ubfAPWzYsh4kNbi5dmw1/5+2zwFVi5GWPt
QC/0jbhd34C6/O9t9B5J8p62FncWb0Q8mXzvPaLa+L/mi6cW9xEv+9+f4r7D87/7az7jVe7Tcpv4
UCruJZ5b3CoeJ+737w2IR/U38Rzi+OLtcfecB/07+H93FE/490XyqZKvfRcPHm/DWTy9eOC/dy5+
+u+JxVv598kIXsC9DtkR/n0iHPwiDsMnnPBRaGtGjXz44kZJ4C7i+UnK+3sE8SbFDSoFzN9/xLwn
qE88HAOQi+Wqm+VFPOTvC+ZdjLech+goX7kbxnEERfx9xH8v8t+bEH+Kp405bgOV7O9TkvDLj8VT
/jtE7It/TS98sxxQHEzcSmQB37f4YMU7VTiFOLv/u1jE6SZ+/X1+jA847eMd2/tLtak2yO/4vdxQ
NIHAxV7Ib1Ps6769tbeIOHENQ0aP2DU6DwBX+VH8bNgzqP4z7G1CzkzkgMmrvmYF68bHlF1bnPxi
F48UFp4ChI/ANsRSmOxbbpOjtl/PE/kYGQ8JvfmieJS9XvWrzRTeW2gSoLGFC1eNqq4i6I2tnMs0
+pNKQLSPbHzMSF/Cew8nh5W085Em+uJPc1t9hR6CfQ9BIt73//8L6i4OpzEhLOLNxZ61Eb9wW+VQ
4n8Zt/677d9PmHl5OM0DXzE3d9qLjMRq+YTbSlFbY3ysUrmcoW0YlA3cnLQn2f4to0uVb1ny23rd
wKpFQgK4LL/wjuUzJTwcBOdOkFz+Jkc33dpCELLd6dS+1JBpVwxzEqjXkHyfmRdrOzrEwh8Za0FF
o+Wpn9gZUGkvzlqxX1GIwig1D+SwLDAUc5Ct/Fqe8mP7jT2trW3oPmq4J3hZIwx/bo5+cYVV/xKc
9e9wENQywbwloPwDbKGpKe+fxpf6LEnoUWiMV+YXXSRCmZ5ZJbmMNpg0hb+iMNDHu2MVs1owrsNa
lBdtrSGVom3qHpLxBLU5yN4HktvZ72mmC9iLVIwlwWz05NgTgIRE5JOTDO81bLkYrtBu/E4f3SNh
G4N9lhBuL5w1J84WrEmxE7kGf3tfgGDmHhpWLAHOxZhlrObOSyEo4YldXQb5CDUcKY5W8wF5Trce
2zXdeoRLvLWyYAYpO+oCxsIMrzD+gTaowUr7MTgjC6KhNpQQmI32QFfUGrRpVwy202+6LUAFKxeI
T2fxxjc1kH2n2257QL+8SneAnltI9ISAxF7zpdx6gKIvkzyR4A9+PPv+xjwi9yPSCMGlYej0iK/U
Q/rGR4s+DXY5Q3wxZybbdoWrBQ4VqOps+EP5HYIg+RT9obrJjDNgoV7mZ/ut3Tq76V4dg1eeQtSQ
9X1EbBFA4YeZvsMm7ggtbpsfnPuMPStVSIxZ2ewynfRHmL1YxwCzg0vCwSSQe0snReRjcKiPmFP4
+k6/hrcv+2K+kDZieBUTU9UVT04Omuts6uP8h0a1fcege4Rb/jFewqtyG9/gCBbMukFgxCmj/VIj
AQrMVMKRpQrX1zKRf/FFjrrTkr6F1qFDCEF6Cz1URUvhNxoOsJjyEGEssjB26gt/w3rATHVMTiMp
pdCPqW84NWQAyHINIwqQAk4Oo8HhiPOpnKBY3wjxNNPe24gxGT6+R3mExQNZk3mYgoCEeAtoFADo
0BPrrsZvakW3QvwNjinvAPzhT/oDUoz5Np1LKOhnrJbQI2FMBjhY3uLj9NXguuScpFv6A2ZPY/eM
RbMA/s13SKPUvjRDDe1D6fJomg1stYSrnLmlb+LBaLeUFc8PYV1kjA1fzKv5NjgA86Mv8Pycmhic
au3ckmfqXdGjMeFg2oCV08hsnJeVHkUWDKQ9BPTws6ttC9oxjkd4PdovyNH8LYZapStX2HNDvfFN
eW98RViIGGvQbipZcJOQazkgSZIpIhQ1LbkO9XMM16i7aMr93z9mm2iF5Wsc/Bn6JhAKXCS+KAcn
ThjH3blQ/JngVBuAF1rBbV7e6mQ/mTtD8wUbxoLHCothqxrhiWbRQmeCyJbmnOAXBj+Meog2splr
v8dc8348+oS6ipEQrB4GEpiQ4/qP8pngT/UThljEVwBJLPRZFM1hm/fnRd/iQwtzrI7/2CQfwHSw
h2NAJ8eKCcuBL55v07xMV3t6G6YD+1n+pmVXJqVUrrooW/n6M4Zv1M0m6NURFYHgEpHujaDBPMzJ
tzyQ6IVlQnqHEUZ6tiPzZBdnAM2MX3rgUDX9krRzT+8a/vCGyO7ayrKr0+AOwoKZEWMueQFrZvee
6B8AJOwc36BJTvzakgp9pT8Kt7LtofcAZjXPg7JjNxhxumVkflhy3Li+uBKU03we5hULKdITUl1y
xdV6N9POmrPmvEaNIMNzrLi+SuEHJ8atuteah7E4xNbGfgmV/dgfZ0wboJmz70k37ZY1zyGGEej2
SdJ+50zUJw9bYbO6h/ozC7eZ7PHwG2nr9OekWpOh+zRFyQbzNICF0T70UA1GCDg+4zPeP24Xgfw2
jts0Yg/DxWpE3st1lDMiqneVfsf/RAZTQoW8MLclUfQZIw+TcTz7KAp5+yBjMU4HnV3rH/4g0DQE
tkBW77zMZAYPLvRA4qU7xVlhqcZpgKksG3+yzvVXYZgsr3PzUCrxttZRW+a1vNbJ6DQBT3SGlWoK
1Tx458KYBcvtpbcOOvO0C2xldiouR2zRlP6U5UdSgOrwL+EilX7xwUg7HaIWuCJev+gG1oaDI41Q
2oP/yGjaJGDFtbBhsJ64iQYyIDeEtQhAbVOCNorFQGu3pKflwQ1WI6Q1tsdh8SXnVCKicp66fC/c
/439PJ3GEG7iOG8kq7qGueknELqHDRBWvbwRkVpCsWqelS7a9ZXpD6RVaLm5ceJia1b5M3oTST8n
KMV1riHZkM/8JJluHCwMEVqXrMFa9jGDOyRApUOGUWUXHzA/x9BFiloGKSmZw7hrT0l9HZNkZ8Sq
1/9ImnVjBB31QgIGZKeNIQwftlauMk4Lk/05gnbR2PXNxCdwm8RwSUjNgGMQQzkjIjJ9dIBo5VZP
LEiTIlTHBs9GTG6GINUFR8lKpifVCZBtZ9yj8tIqrhPsF+R/tVfnfM4NIVaMacsqZKoQHibaXfCv
fEDP7k2zL1GH2MNKacfDOJFxglvCbH2q3SoIvkWMQv9jxg++DGmtUxgMjdcUWPwz4J5tZhpkVBUt
meGEfEw1Kgtn2DZ9RAus+gNmAvABumSflze+i0YkOATVtpiDM5HqVveQK4QG4a4VNo7KeOnVVyuw
ydFEbtHu7brnZAj8pGDknzFoyRwGNfMVelcHu1plA7PkAU7TcxSAFVBTaVCsUCQ1xiMi0AIyUglP
wO4fOozkhnUo4gWY27gHEjB4RQqv327qZwNaVjdAYNT0zxF5TJeb14C3as41gaMpiJv21QwNISA0
8tmnhmgiRtg6ImhHjJB8m/g5FvXOKdLdgkA86adTV9D925hetPWvEe5lSqK5aE/5HL4o0npuyR8r
Z4ghyvQeJcmrMQQPo5I5AT2zr/aVnlwyA26ZWWd+DqPNxuuqPXW9dXEk3nkZbIy2fQ0hUsrzSitl
fyJKlfFMA81TaV8WiaolpBmvfosBpXNUM63Ax8FWvSFzjfRQT6OrZIdAzt9yjQJuavd8TcT7IHkN
u56F07rqo/aSg5GDwuW4Dxg2K1b0JcuJvF+0kh0ALoYm76bO+rJ1ey8DwU1juq8H4cfePeaUwJ2u
Z6QC/NaXXo1xkaGk+1SHPAWhaNYvPap6qrbCgPwmW2tHyTfdCIZt9SxOWH0E8rY3HRwdnbNM+IJD
IMeoQmsC30cfoo6UA8MjhtykoTQXubiSYvuDE1yiSt4cczzEaib5NEkw2eoUxVXe+Un+kTXSdo5D
hp34klvOfZGKF90GHyTEYFnHLRiZDHmMflN6QDGXdSScJmoUVX7WJCb8YbCtamQFj7rpfKdUv/qE
PKIeX8jZy0t0cQYgbpae0xGSw9hRb/GtR6WzS3vNS9VsHYFmzb9h9DxIK7WQPH1KyfXDTaQJ17Nh
f0XhuoHLilE97M4WrSFkIYcfDOeWSEaj/yjNlx7t6gJsWEntRg2/syny4mzemSRB2zCF6v6YBc8G
JueUfmZmbGsrBuwdjksGhDkM8UUyrEOqlbemes2AD+2QPjYn4FyBuWdtEn0gIVJG8RNWpGEhbChy
0s2z5M2JpT9jwnVmdwepSd/zcNrOBT2slOE3rcBPLrEGHHpxNrI8Txmwj6PgQcRltGDL0oF+p+3G
0nddih9boa0mihF7KolVJZyBMrhD5JJBHG2oQ1tGh6H11fc4VVbTjsKBVIFLGb4ZFnGpGGHF0zEw
+9+M4Yh8nLBjEmfswEA6yNfViLmGo20kW3a5fp9Jk4l72ZdMUGINzqCxuIUBX7Depex3JYyPMnzG
dxPlktS2536Ce25D6IEKN8P6HUs0SJ9ApJpJ3lTk+L2uumgVZ4dyNrmd9YJFGbJiODG8r6NNxrTZ
wC9L2TXdVaHJGw3XsqJtJx3T5epY2GmPe7nFMAVndOuco14iMgd0TJkRqmrjJpaZjIWE3trSY2Qh
V0GThwkBLhPZEH+nAM+cRVlzAEvFLibmLGx/5EJdS3FMD8lbfxqM9DuFJZpgB8tpMbTW08S8rae0
NXttJ1a5yU4OWcoINDfJrkZhcMysj0LuH5I535BRSKX5mWnI+JuAlAxV9vSseA93ugHzvYTcsdwN
JGyEkdOLsdBoFZ9GrG+ani9gSuHwDr+p1V9C6O0Jl5OGn0Ldf+CeBcwh3gJgUslKVnCJdSPhxh1a
wnLmE/mwY+ODoZ5RQM3/TIfBYxKlx9VhGvL1UEvuZIWbYvxjoHJO0wASMJagY+fCdJYrldEqvEcM
tkR1od9V00BoLMEMvfYlMSjym5nSmu46Gd79tC7Tn6g0nlLa66D5QQwXZVctgKE+Rlhh5IAdw8/S
RDs7lrzEkU8tMEcCMUTrQ7/m5GEz8Bz2955PXwZaCClYl2p600MEkTS0+nwcCXqtYm0f6sY+bgHx
rG+tVl2Z5r1jYFuOdxOCZ/5Hs8OD1kH6YN2X23pjN3dHeOfqGb4Ybp9qG96DoyIZLuYXsaybdbKb
cJhlKKUTEFFWBwluZd/fauD/AiHg9DvbJOQRWjqUpzQrvxyusIhFMTezS+0cyuErUSLyIr9aG2sn
UO4h+0ib+Lw0PVQdBfJBFrZfrfrR9rqvyLYfV3tDb1rcXVMK2Rgrm4rKvLmWlnmCt6ajDJVBPcbi
JMMLe8qbH0UNNbdXjL3VM/CaST/TaAagGeQfsuHGdtMy5rdcU7mO2Ot2EJqk1NNlz7aRcNTSZSkY
WNhIgHakABgkkbc52pGuZ76502AKpC3tiLariHjDkCJQd5x5I0aosSl5IUKz8ISv0dgdzPljaPxy
k9TYLj7xrt0cebzbJW6QPDCoZWOvIepS65CeWG2sDE4qPbczuTGBxRVdsZ19txUwYWOhmLflehMD
kDcgVdTPXCVaf84DxsJcfDHXRYZAO9uls8iLwqe2fcjRtSI2rpQpphk1m5DiONW1/rNRyo0paU/a
7GdVfS8shpBJcpKdgwY/qULByAnJHG3aDMajlbqHRcBS3Fw6BlJFn+2WGcTJ2Qb6i67UvqkeI5mo
yKNiRyud/jdrCKO0zQfVomuE8t7Rwn3WVRs7nfETeTMRR7U3m/eiMoAzMfiLla2FmAFBQKZtLAC3
wovLZzWZCHN7yOzyCSNAhddgOaTS9Hx/g3EY6C6UsvJlfBZkEyiFQY5NHCXekfmySbLyUNoCoxJ0
gm5tLzOfsEPD+et0ZCmCZjU625SqHhIHLtqRpTmALzTEUKyswtOMZdN32b5VIdEx76TGklQioixl
o8MLVwWERjg6ZZr4b9RBgVIucqK/qiXZJgZeuy3j2yn2bZr5ocQUUyl2qZG548hkKdWPtk2ryAfv
aG99gAmmw0JDjIuxDhQImf1+bnBpgPszx+bZ0kqsCfobc9ZsxDAsHz1LW82ys5VoTPru16mQnsLX
D3t8JIjk3ZE9mGF0Uf42i0T/Oq0bbTokeFfWmXIeZAtt3WChqW9LDC9hx4X2bpxx4RqlZycb3xsF
TzKS0sr5ODAJW9JWpfwejxE7NFT7TGeSPpHAk7u1Asmonx+TUlOOOIwyY9vxQynC2rtljy8COoda
3iv0rkNwt/VrpgzoWBhQRTud6WMyswW3lN7WUc9ybFblx4SCJ8LQgz3LYTiNf7M8ynTjNrRO9PAG
8axo7wgjD4zWl0qZySoLelYjxKRqZ2kWZ71sl55eICqZVMycIkSX7af4/OVluc7ds57WuIRAgbS7
7yAldZGKpsukQ2bA+hlp03ukj9DnHfktnXnz852VHmMD/RIJdSdcisL8VRR7s7BDBMh75AmGQbqM
qDGK76TP3L46BBDhLBvDaPtuJlD6u4L6fLqG1aczW35HWZTJOjTWItXWTstuO3VupEbbRPljAwFO
0VacNeHSsiqkJa62Aw6WwBNzvEv0e1swLC5oVGNt2xeEPagWzgEfk96SfwT4j+rOeqVUx3qXILPp
y7CuTd95GkNECRLJonyYblJsbE7tAZEe3ccqhRIX6/e+gCZRt8eZcSRzP2vyExIaInkDTo6FcLyR
m3Og/qmq72w24cUAo6AACvBSA+OTkvwSY545QgrJZ2zEy3NXXmrYyMpR4a55cF9KMJ1hWhW4xkL8
yktnHZD9zaBWGnEYcmashtcmVrdt5NWRR78XR/JeZQ6q9ps+9iZBAGbdjEO/ITI2oLHmSlNnKO/9
IXSI7CMXNwCXpIFRKrh1N7eDsT07K7v61Wft0AByEMNXhB+2vXEoAJnC1+23g8u4ybed4NEzlUgE
ddXLUUzI1u8CFY6EowwazSQSmgETQAvji81gPIOmDBMwVNpN+WtBZh7QbE3/x9F5LTeqLlH4iagi
C24lUM7R1g0l2TI5Z55+Pubm1D4TPBKh/+7VK5T5Rq/6Zd78+Eq6Md2zWqKQkJ9FVJAAiRAkPmls
hWN8HCl0Y1slpdC9bxN8dGoR8k+hQFl8xrcEN97x3GM4yLwN/RFJ8Vc3fOhQF4SSh5GXB+KnzpCE
/yOo1zUCYhyiF7bUo6iKdldsNkLobWL///AKcxh7Kscy4Gu20J2ymc/Z7reS3TUywo8K+KS4IRx0
+u6YIKkOartIo9XEM4ER6WTVBRABFwyHXwTgqshqlrYh4bdbzkKvqrep088qitlEHWaVAWo+4XxR
X3HqbqXA3JpeNXddfV7l4kKPG3Q6eBG0TK6DyMCvtPJcQy0ZJXe/YAUV3U3DfARueAhqhIYOHhVu
jaWLTnkv4P07iq0BXSaENAQCWr2hmrYZK5MsNP80Jf4rGOOmUr6oqKIpT3IHK9Z3HSsmaOaGmiXs
oeiNNuA+YX6ElQKroNqS+IW+SqEkRM05TApku6q0klL8Zw3IgyYQYFLUJx/RS8ZhoWqwAHoAj/RV
masGEFRvzzWENNf/E6LMHoBP+jraFERxdT5BK4j3SZR0abTnICZBB7fN+2OzOcGIkVQIW+xZlyt0
a1xKlaNbQc4UOx2mW+0xVvcxGK1iwBwfsMzDd8LR7x7CtLZNV3U9IqDpptJwY1N8u+012LVIQRT8
psDi8oxCQSeNl4607fG5riZ4xE6eXszqM5vn/IOQ0NRioxaoqr1gVwCxSj2vpBvecuzmqDKSTNe0
1TRsthwA/rKfdrDdshEj4HBw/iQo57JVtQtl+GDdqlbVPDLRpygIq8aHQvY/4xdMqnI+hkfI0L1b
pgUeM2vsn8uQhLvi5jNpjy3JBNIcl0JWTJsTtxYjq41z25SgmuoQeyh+6Ui2gEXJA9KkwizME2tE
btJUx9evWcMYawXVrtQCqf7FLId5itiIJ6uDat3oGMUX7mbs4Um+KNVoZcTQMLC10+EhMOm09LY5
/AUZCnnfWmX97Ej58IWOnrpciDq+FFGNEBh/SsoS2BHySfx0+qNGToYwnN3nWNrLAZYCqRK47lRP
DYi0KUg5T4kt6D/j3NCdZC19pBnEQdM/UtbmvHyhCa2DpnVeK6QAQBNnwmq/2NfRpmBF8y2LJks5
1gCWXHgLzlubM3aIJ3MPrMZPggt3yoHHF/K2BPWpNI4CyqtE3xlttLjyTQrC4nMc+gRURlz3KbFY
fjQV/9qz9GbRYdr4/PCu8Nms9hwE06haJjhbbSfKvcXGDflIeHZAFXjfMFuFEE+zpE8jNHYARAhn
x8gFGJajW4K04fdRR+JoAt/+wiiCbGqolsKXaofwiu40gzUTAia24j6Ml4M648eegyO/yT9r9hfz
p8Ny3HLPHjCLBQpSw7wdBWUgyIK7SNg7FSr+REQvzkm0Ur6jo9NPW4iOcb2NhIPrfgn1LE3QGf+R
tKKbyO5y7BP4Q4ogzFVVOySUl1DaFcYyFpdJcTXYo9biKmcTJcNVSkFyWtZaPbJ3enpX2gkdBgLD
YXAOZXYM+SPvrL8kKDcqdyFzQd30r4ued+knQoSxLoBob0Df4ZJ2YgB7f7DCzmOLh77QlwkiuGLO
QdKfxLUg331947EaJF4W+aCDV0di0+TSBTV8y4bNyTAKcvXkEdWkq87yse+DVjwriPviduBBL7/S
4qh+GIk7fZGT3EDjGwCxLwg3wCY9X7TjNC0gSzhE/81I8i1GHMRLVL/EC5BZUnoXUduL9QGWkMrC
CurRgNKDthrAHx0Qli8EJBD06a0xERecRQIPbQ5mYQLVyshXMRomT71ErHyS1Wvf3WppR6RaVmZY
XzmzpF6nyrowoWtm39ycTP3rBo0OYAP5WgKb5402F728LuCzluKyVK5N9ZVm+4IbVWZ7Xgh3DPrd
eHR/QrdxJhYWBRwreLfYyQ+Lq9L2KrR4Q7509zS+9RFPM0wyG2i28/6MTO83xutEH3Nsk13MCsPS
IUNybafeqiSGCD3rnlvgQyy1+CfF6QZ+2jT4jEpBB8EJDzknD66hsBcZpFNbgj0Bf7lH+dLaSsGI
YgUrg8R6GMY1WOCYkZtotmtYzINqhkMv6WH/V9yY8FfdB78FnHYwk+d/VXMmNQuqHPpq/PlNWzhk
Fnw+CwMUyhWr3pufbxFpQ8QctqCMc7qkj/dbbAlRiuB8+1P5zHPGx4Z8niyWbTErsUHXphPW9rRj
EGw+lXnqA9gRXwKZFh9+iQXniX1ENMagsl2dAC/lc9avAFcZHrIuwCpoSYFjHvz0GRtDTLJ1lpmn
dgxSGFZgrTj9ZAhAKn7YV/BqJlD6UKSTnQ6lgZLeHtB2pks0E7AZIdBTFeV8KSg7wnZZ0WDshQ8X
QwPnMysVR0XuvQfXZTVVaaseCypCy/A7JymEAA76fXaVtHI5KYpGO81PLDJwCUCNBrv3vy7JeAXN
rLuMGkD3KVnN2x0pzdXDOyA3Q1JLasVJZCOLthpWfG+xXHNP9Y5Ci+EOS3k2lT489g03YufLME75
1xjzORjxIBo5OR8+rFYsyluUX1x5TjYKOjruZ9fM8XXG5HHJxnHYFOqY8ssaLcUJ9OUDSI1XKpoj
xFmwtkVdWR2DA+8Z5iGQBIeHOt4POigwGgiCyKENSMIw3h4wpUbzfPWbdACsmS+sSNGjvR22BEjo
eLY0CC0cPUiJb8imfoILZMIdluw8VDbxAby2HpLdddPscfHH44+1N6xv9rn0yfkS97BpYUfa1+uB
59TCv+JAwhsWIu6ioqJYf+CItAzc73YkK8grVmg/ZLBRixFFQsJ+YIGAGd4ZKjRufdI8eI/MoXoq
ADAhkRPmw75ULZZz3gP6OdvUcivJOwJfsIzXFsEJjcZLk7/a6qLUxNZOs34hyjN/2DoP3GvHFxhA
pDZP/G+B3hbupMqwjS1szyVHlQkbecc4w+KlZV19gP/QOfucCfpR/xg/5bU5YX9QnKto3Qwz9luM
6AuXLIxjGt0MXP+as17ZqHrgrOTH3MOy0xLWtWLpzeKG1dvM/cTb+EpZZipcKifjSOD2V/NCYVW8
IDRP1s5mIu4wBszyWYajjmxNcgRy1oiHT0PU0Chjzh2gszYXOIEbkCRK1MwB2UO0I6+7O1NEdi/W
oJxRAoOEdHfcbEGuksksSdb4J4GKNOC0NlISEHEPe0Zy7n00CGCr7qZ4cbtiZrMtNCASyrCXxN+s
n9ffUBOm3jotZ9hZ4vPg3Q3vyKAX8hRecHbqsazDSgqzNTjl0BvgAZzlbk0zAAMHJkXxzn96Zz36
G7ULfKpaF33GOggOeCLlwhTmDzs+LAtQODAHq1/4VOIs4NarZL/u8jm8pZciPLr2ZfxwV1J2RDgh
dhfpDKMkpAZjr3D1d4RNEX03TQ7YG2C+RwHBD8/NrxBDlKfBy/1nstrhBP6V7m5t66Oc29I3iKo4
Q/bDi5qSwkJm0B2gdOOKgxFGdvcMKyytiMCXZmYc+i99VSQrjvaR8Sxy/71lxEEwTM1PtW8Li3/u
qa2x95BOEzgYwtaANCNyhbTJXmPdw9YBF/EzC78+3XU4LLD5x3YGO6HHGBSP7hHSNZ4l0ryvV3L1
nZcHeRQDbHRlXwSzFiVhComejYuOCtyKUbIpyqpRlhUaEvR/7QwGMnyVABvveizG3oUZtWwOMVgd
gDZT7y06gqXn+dHd1DcCfjkzqkPI/pvIvNICsaNhwFfASPfGDungEcHhKrg2P+5exLAP1yAgy4oG
ZhYutXQVYt9BeB2NKpRkbZGvIQ4gKeXeu1hRILaaBtGs5RYg8iMdzqpisE+CpC001pxA0AS+fIS8
yoPgQNwRODLYWmfkGlFv2N9H7cgwj7IxcoQWn9gg0l8W0cb4BnPJP5DDa5xdBUyPoUJjyKOIZwpm
3q+RMxT1nrpKk2LmC7HZUTWphyR+oNwe/wFshsjCZPO3AfR22WZMsYj0n2xQHQPPdoAf/Fesdi9t
GfbLaY3DHBnIwswjYgQsqQVAyTHXmqnk8WrNvv3vjLcmcQRKAyIW4xizXiqggrBY5GPgfrWjvkFF
EQJOD9baS3nV/tD756BXpOhUy4g4wsE2MF/FvRXOYTWWLX3eslv0LQne3pFnGWFXLG/VcA6PQHti
BOpj+hWBtmLJ1OKwKQNZoijDXIO4MoxWb0bHamkB3hIRv2rMCmk1mqo6hzR6yrQVys7AhoQ1O00g
ETpYi5UsSmYa7TmEmisTP2UMOsvRXCSnYInHmgjPCM0jybwb4HcYWp/s3MpThZnyEm7bai1VW/f6
0Lt5um09xhtQGNKeVtAhgzvrrvTonZG8xeYyx9oSFfME+gNGdDQNSLjAYNhHRdpcza3+EGuzYqkt
MC2gDzIBIVHFLlx8gr/Vpbwlqgw1B1PEDoIQKsUY8Omg3bGOrbftijkznKvb8Juyh9hU96wekWy5
m3zS3xRNDRGQ+b4udvzQAisNKnq9VYk7QbII2QtsHRDI4vtWf+1Ph+/rNDnnvwJ2stcBsjB5IzCw
cOPdll/ArhqcR65GanX7AfIlPU2+kK+mbslswQwwJX5a9Oe4mH6tY/PQMKdAm2VnG92lvwr1Y73K
K2K7Fz0ZjqN1MEvgFu6UPsVePT/SAYMTuX5vhx+YWLiO0j3wyEYEvT7QfAm3cmTsjcIYDDH48Kwy
txRG+QueZ/M3oBR8/nBscJWf3r1DplPgYUQH5hydXyyOgodbWfkX13wh/pT0vsAz+G0A0Y5q1TAn
cGnRf/HereBDtOfyhHA/f5Z7BjbJUkeTPmRC5XfxUl5YSE8++bHcJssRhLG0N/OB+i0toKjpUMu/
xFWZzP7bkRVIkG0YH2x6psHdRSjSObb5ZKXLMdhOls0fdlWcSFkJJQDnotGnyHPnxlev2UinvyaC
3bxUze5ekg7z1v9SPu5PAwnEql7mH4JShC6ePs+vrMM8jrJrK8/ILWQOUq6mONeu8RuH6+TGwf5/
gpiWS3rycmMW82oRPGV8Ap7uV85G5+hTaHm1z3inZzsufLGMP6jTbuF5PCP7BXUQuptz7DYQ2SDY
4liNCXHpLtAmko0DZ0g3F8CT4HQ88eSm8NGx4pq8Vf8le3bYbzjv74wFCKaWmN+tPOoL/Mt1eYwg
OK4nfzEwKo8/88bZ/Ch37d5h72C535OOvsDR7OFlyouCrDTkNHekrf0FsbPwVxkYGLWAot8lCOdV
ozcd/wokhoZJ4ZVFqwYp4guzpQad1hyn6/rCmk/ddBDCWPHhwklmxAemBAYoE5I0ufHtHCS8z+3m
hinJp2M4TJRVOEEhbZNnxuABPP0V/QrcOQJbWHLy7dleLoyXCTZJMDoJRn60qaBlLF3C6IYrO7b6
5NoGnhuYa4Sr/A5dKiUKG640HaKKv3Y31e8dtZHFyk/uzTioXK4OdjV8lFt+i+3ugPRpDG2Sb8AO
DFoq2YltgRGL+BCwu63uibOAF5FVK+NDDHW1qs/RTwz3xvwTpZUs+kvF661a+g2T28TdoQ93frRw
FQ2j5hJaHGS+vr2IJQLOCQEn4Uyoj4a6hyHqjs08IWZtfks1ds+zXL1gb8BUE6Ks5xtyJOJJSJZU
/OHAUqKxW0k5pUZVHX04CyOIoiKr6/bEPohFPoZWoyNh+zGCjcBN8Qg3x2XdltF+BQsQph2XmYEu
k+38lFyQ+GgM5609Rntp+2GDTYpd7w2IzyVs6Kn2xWScfRcHTmo0I1glQbW7yB8BC8WN2q97/pZs
C2/Sa6E6uOhTtwIj4tvLLYL7YFtfQV70O8PHsGqlZfTrfSvcvYtsWDA5q3tHTZxHvwSVN7PoF0ct
/Q/QgYFCfDo7oGy7IvZbFVfsVjJjKU2j3+zX+6oOxa/+4o4Wh+gA4fuFJ9AEQgkAHiJ20iOdX6i9
sPf2Sk1c8K8O4LeFwhqezU22hInwx6we4WFlLDxeDa7Hkjf3GwoSEAmIz98vWA1h5aOR9/QU4mra
wKqBTmCzqYXU/EXSmz8VT+pT58icmYc7n08Pl/UZhI8Y4/+UYMmGtj7TgACwFUaLjZs69vhMOgg/
3xp++fjxzPSFTtCCiQKFAfuRzCbX4ddbueV8pOBNu2M8WA3TIAgLTH996SD7p4enpgm2Kxwz8ehp
LHfRDnOnvN+AQMEfdmcBeeo5UhDR4sLHgP7aknTQQeDxwvc6fvJUYTZ30zaR8O19NcfORyHa4l4o
nXG/Q/GLBxY65Hd3YgmMOclwgiFy9heIK70Humn0QLChQWfG4fVmziAyj6mg2QadggtXgvOMvbqF
mtb/oCDvlkz2JErtRi4wWR0gVuNjG21wf/4iuho3VJIaBLg8K5MEoxr0jC0Qi8KFCouiuZCytZ2Q
n8E6lPxOurB+kexK4wR2In3r3RnfSe1bQQY2H4HVVUzcGK5XloKFRGRT0fQndAbvKhBoj+CBRVZk
qcqi02YegS9LiGAqaS0rULl1vsdtafgIABjP8kDeUN4s4J0Mu/7h7D2qywQ/nrsoU2PhAfunCo7h
vCot5nTw4hJjHly2VZC2b4+jQzRMqCajAhm6qbbTnb/kHY8XERouHpSM9Q7qPpyvzsCviFf6ihDd
AbtxZhN+AvZXgU2RwB1nZFCfkwsG1SIdC8+R++TcVPBWg347XjCYuYG+i6pRuhukpIP+xB/aUhpX
NdyzcjZRHYZ7xLzcng5nKNiLFBlUzDyWYLRmfZT6LXxX30ZYobX447EBRGXBBQUDEckpu+nqHggA
yECeUwzQfdY0IRf8U/GBEGZkzMEBRQHIngSgBhueT9ldBa5CJds+vi/Nsf8ActOld+lq8sbsS13V
IXfhALZSCAR6tEc5PCrpyjC2cX+FD8zyLNAX/S0BKyfcmWSEbjVxroN6i3XY/CNbagxUJJRUmYMh
anTg3nqQMEGDWz9WWWEeM9MTKE0YNNZV8JR+KVEsY8ekFkKiF6A8an0A4uHnS8A3zQ56Gl+wb5cd
0l2E1cvcRf27HAkwUnOEdOBkL4RVH0c/5k9/jb0MPAgYaqCcCXpjGkngYryuIDx3xCx/jyNUY8WR
lZ+BiE9FN6fJ3bkrVcRoAPdnKJg3GennHIozV3J4dHT5b8GYpqfwaRxX7DQQaPJdCc9ETYXDAvA6
pL4zBjJEAiBPPfxgKQvXC1qzQkLxTKN22yXIE+Pt2F0RwUxP8aXd3R9pHGK2NSfbTSTbSDjHt2iD
7S+2sg7AwV4X51mGOTjE8tGARh2ucr5tMzirFJWBFVyIeUrpsMzAWPbalRdSMcPnmDQIJxZnvH6U
i8OBjggVyeYcSNAPx1kPSPlbeYytDlcGR1Vhj/XOHL5z6bHfxMqjGenkM/k6cDfxOvxqpPd4QIUW
5Pwg5kowbwH6Qi7U3uBk4/294IwHs1zjibeJxeYPCjgk4xL84enk98RPQpbNU1KX3FsPo0nkmiUy
y2QeIVYkisgCCcKPa5her9gcMXByj0aRtx3NfZscy/GX3r6dzyILHglyzxzx6niUSkxkRBjQgLIe
t8L1+Odp5shizs+TpdviQ4BInSq4xQJgFNRiolh8D4/rqmZ25MNJdvZmkpdO9k80fYhzyPzY6G5x
zJgW05c3vWWzjBQmBhqr2lWz2JIttA374Ex02RQX7W6mrP2V3THY4fY8y1fKbI/VNH+lOruzG3tk
LHVQCq3rI77WpL18kylpEWA6pjjMREu0cBubyliT5IfQkpfJDvLUiGa8yl88ZIwDa4xBhG60EUqm
W0gtMlmpaMwYjnnH4MSRE3YzFfzOTirD3K2r94GIzxXL6P8hj96nLZ9M5eUNZyy0FJPmSCJlIEJz
Aol+wjCOoqvCIo30bfLVYOu6K24ZF1jf9doe+vNobYn4tsb2vOJNJQp5xCMzcBiG/tWEes0REl3p
BOviRkMSbiLRgjvJL5c3Zgz+k2RZJ8S4ZUH+rIz84CIJ39APsvSLlX4VXyOsV5HsEEY1HbN2ebQg
hrWHnFWG+0jw42ZHd5P9i+6xR8X8E6fcmf4K8CYncYHdQ3QOlxIM8Wvy3U0+svll4D8zpbHpsAqy
3zo70l10ka5sqNJ1+3EyXC5nAkJL+h9S4LmqUPHYVZ3Rl6AUY2Qnhqa2sDYIzHl6AwwbzwIWpgri
LGGvoYjib1Tow1f5F7L1n47pRpt39+LcLLQ7OSygc+LO9FcoJjludQQeZ21PwReTM2iaqlzGwwMn
eDiHBfmeLGeNk44Haas+kAYgnD+b+rptvvPgyMI3ZY9lK2R+AKP/BmeCDJBIAR14e3hDNkM+XpT0
NXhr1d6vw2oUmQ4gU0RLaXa/wIzqvoFW/eKLdPEX5SsdEzsi7xsMr+CdVOEd0bLS/5CBu4y9NTXT
HXEt7dF2V9ibSM7p96HbZ6hJgjsc3mkQHhCVJOWDk4N1brgRX/xM112T90nxGVNGp80DnxLKWPVO
yL8DWCT2U/wy0Q6E1RO8h+cJGIX+grrlJu9IuZGfyxsHLtmv0aPpbD1ZvTk4TsB7JqLYQGeEuRiG
/yH2Lz88nWELC2tWoLh8jFWxoK9TVviLYg0wRYcJ77lWjpgY8t8OCeM0LHyZqQG37TZQ6Y9jBkBq
9cHG42y8id+ZgpLJAt3+8T8+ZtnDGbVAbItH4HlaMpj6RB/P0Kq4gV1j4V/daszlhZXgH+T0BQnT
OBqwVTbFRqv/JrDHHqG7ZLkh0mJAGMORVl5hCC3HB6k7SMEyzU4oL7CVUKc/Ag7GIeAPuAIYmjHP
3kzXtGhBtpabb0i2FDTUvb/ZEqGL66P0RSU1sNuiSSkvSGhihpiZwNh/+v8ZTJs2jtSWKDw58r4G
j0TR22M+fZ0YD6ivtcCuZkpeijvCfDATHPzu7AFBfLbG8WSU5zjtipBYDlUChf1neuLNLy6+/mjo
JVmhqLBBkcA9u9wmuJZXn1/DHsKbKVSP/AXoN3ko+Xh66N6fNFn7T7pyuXoSZiyGi4xW3cNoomUj
JEEQwPI3VTbS2xS+Y/yE2mOIZyr+w75+wSvTtytvW6CBlsmVtsx2rtNqIOg6mV81yU/UcxfTwOlY
V/htbQXRiPe7/7DugCvA85TPabvLHTtNnbMPW/FHWj/dYSF6a7P/qNjSKLY0bJsAihSErRkLNrge
eCKx4CMtSh5N5HiDYCHTUMtsJ9iV6vyTsw7r8fYvKC/FhU0xPRcIYvNGJamp44jnIuWAhJ5X/JV6
zw8BrjU87O61ZDR2EQ07G7ZclxTLlTGXEgVrzJVsbdK2mTG70QT7hzHzh5ovANM0yaqhYASjUo/x
AQtYj3Agn+eLe0RwcYLAxgZpRmem+gieV2zHUNMmnCRv6A1Ep2Pl9QWzCHEEg/vG6JFcTpN2z/hJ
l8BSF90XYGdIU9U4I0rr3HnEjPo7xo+AKTgktpjaiH0wf481FQdpq+75KPyKfIX7vIX9S8PcvQlH
pwXxvkVhGV04X4I5cjhugAHvdVy8sR958EkdwoDIwhQIRllRd8kuRlfA61CkbLRwvdqwqRRpxema
TlX/gydyTEQWZkA0zjKuYoh+umNHgjLhQjMn2vOxumIhgPfRSqfhpnlTIPmpPL0sB71ZdEF202AF
zMKYtc2oXRzkWzOcafGKmgMOwHq0b+PrfAsoFANcAdGyjlo6TGBwBi3ZyjDVoUGky2TK+m33jjsP
HBwCrOGQXOH0xMaD5znuljBiJTGac3cL2hxyXYp1kp7qAZrnTF1r1xAWM9raW/VmZGM7wPmAKnYi
L7Vd8Io12ziU38SZvhWYIJx2s+LNtXJcUECAN4j1LiNdZ+uo7Os3qUwJp3G6RgNX8DSMzs6nCqMY
Am+9JTTkii8NpwSW96F/ookiCgZa9ORR+9gRo9DbJIDg8Xri4lvij6CPdBXeNa+LPuOA6Ql1YV2o
rqhW8tGd2AydIwKPphbACMaTfstp/pbGiUU08OO11xFDwhlf1Oxf2T0DPLljkzHBG5F+HVoipIMZ
noQ3XTs4YTvapEnceShAnFucp7gWHTkNYVhowUFHT8BsF/ofs9ok/2cY/CpYVqRseiLYg7OxR80s
49rOtTX7qDXHkwwvkC2aOW/wh8XcKfny4msBiMgmEEem5E1flPusF42RbWLORnaRyGbMICYy1UVb
B96XtBMsPfyUeFYLVt7ZX0HaBI5UmM+k7SkMb3KGc9bSGIdbMBekf5pv/mXCZMbLVkK38khEHceJ
jdyHV4HiGfYn7aHGhjURrl3CJifcuCHFOITYCG8t1/R9WlTnzsQnX6yOIVr4CNqsa3rnCnGKmQu2
+vESWBRAjF54rUQeC9p5cCYXlKQawnnQ+JZg2hJfNuPlSDMipfgyUCitvBQsw79HarZLumpd1v52
ZJKVDhtRx1io7aJB8jPknN7ioWV2G/Exd9vcdRISYbqOkuoU7/FBpBBhWtU60DmRwJYgO1lIKkz1
apNXx4w/sqJYbBUhwghiCWiY4FNOOKn92J91kFubtrM0zcS05Wi6T9VFacqqNrrrMdSZIIFbhNog
93aJgX8vL2WmswEWl/8ZWtxOyYrlBRZf2GMVEyaBgEiXfimp49PnOJc+ajCqlFelzGpeyDdZTdIF
4JHivWOnt3xGjj7hFLRlbNnjNSQtX7SVRliWk2Luic5fYQKXN9tBZr2h5nNTGwHancz55gLBDYEx
MzSBqCnmY2ZhVF0J7gkmNePYu39NiXaEC5BO0Pb22VF8paqylZitPDA0HYOD8toOt3q4mUm+DwbW
/t7KkHf1HkqwHULs1F39kGFM5Wb4P9UypNf6kQfKTglujaaszQq1Zi6vYlP6S0jGNnWQZ1FbNjCk
DS1YN6FwrLPqKOJgbRjxuufyeo1ykmT1HDXGOQ2FuUkj37GIyr9MgV09qkT4H/ysTETgrImZLTAa
JpObxmQ7KQ2OoAxh9Vg/oR2VHbmM+qF3YZjIl1HrKcN6K4zuFRUF/mbYJMxFsf0zQzSvUJprbeUn
MLd5aIv05EDLrwuAA+hX2Dfq34lcQH35y6EbdNlad54enlTmvXc/pfmnSgxQNHs8y0UVLGP8xDI0
CwECgSr1lnJ5M9GfKkqIMdu6VNEF5gN2lWvPiV6xiTEPboLpQIDJgKe9PosNO5BRIfT5ugPQr51u
WnQGUaFEsKnlSnfY0kJVxBjeyZtdIPiM2/p+pP43QUwIgcA+D54FeGansWnH0Y5XHRWA2SY06uQb
I0dsG/9SZxiP6OlhIH0gVtNF2+WHwicdBpUm4qNCAH2N+Mczp14EcCI6gIIuiWzfcQGKlBE+j9ke
Bx3ny0IyV+04vxkShmoi34H1k4cHbQZqozXmNOZgqmr6rzSbSe1ocMLIrHfY3E9mcdXuebcS8QER
yUk/MUuAROkQOEtspRNLFZ+jwFQttTmnBhYdkFe63jyYCaDxeiQvjter7MnHhAEBdx9ZQ6xoO0Hq
7AqqZoJRe+4gPmn7g4lGFG6zm7H8Wbe6O+sUICwYSOPdT5FkYrojE7yU4nabzx3pwL9IJgpM6kMX
8jXaa8uM2uhPV2kWfaDYIizjqghXfUbMnpOgYCBTI5i7FewSH9S1PElKRzQFliPFTsCFtG55en32
UtAkJI1Imt2EcjwZ2jVGD6V4b9slJgy1f+yFexRfWYBobBN4NXwchiawg+BwsJVz4dlWOtUHB1Gt
JjU2WkR9jNcCKlJMbLOORVQizHnZtaTmPYP8RRgCcoJ1yX7I5APA9Oy6X69l4UTqZgaS1vp/SpgB
b8MpjrHBqDsr8eSFwt5BDO6ZVC01IgEcj5pCaBhHqd6uzdyxZKChOGfDTokJtX3NQktPSFJ03HvJ
G6NL2A5xaypTuUlQjwMqet9y5k8UCK4w54Jq76rZ0vTJuufeZX6wnQwdWirgk7hn+ud4ZQSLCa0K
YdN0Zx5P0/Hh5jmoArF9abB9BEXvJ5AwYePJeBirUMjRw7HSopkygtESNm6/DAP608rHkqW3hNrm
wfRf0bf2GA7MFBPWGAp25jD5/lJh32PW0m7gCxrickKiebNGEEmK9bjKsRMUmfo+J2PFWPfdotcu
9DH4T5B+gC9lHa0G6T3pfkOUaTXqYHfd4HDgH3X2cJRiwuaCS5Xe9fRKihZIWlF9MoDB3AUcxdZF
Hw36GBtwlISyJQmbtF8U0a6qPoK6w26yhvKAt1sEBp+caJXECTzCZdgRiHEU4UsqOKV4oGXjjCLs
J85qQifQfk/avUGQqs/fQ7LM/xuH/QocMAeU8QJzmjH0pKCTHduGDs6HD4tfZULtwlsfgaIt+aPx
sleEdWH8ivJCqlYd296i+SILZK7SNycNyQZsFU0KdZJSsGViWAYAsWbZhHMH3+oIUjuAcoZZiGxr
zUUA3xuuFWiEFhAUfelleG7GedQcD7ods6PJa1inJJJADp40OjIuY6bQakSwyJ0bX0J3H1299oZP
+qlUx45NLJkifR7CTRqLuPo31oW0eoqh7THQUigFHa90rHBF3grg61rZMTx1LjRXXie5O2ksNNBL
wg+TF5MQqF9QX6p+NHr3PL5wcmOciiJ6T3BJMXp5WxjqsqYtKFhOGaih3IieiYlAj5YZB8d4CCWN
/r+5LPSeTgONFZJLFGMwjmzXmVzgowQ5EeQcXeOH9SEruHV2ULMJCuTmkMWjlsHLT2BJw18AM9Gd
AFovc+9vgsuUfDD1BFd6HmAF/yFAbSKEoL0TQJVgVtvZsqLyp3pbn1AVmEXDgRzYdj+wah28cytM
rjk7hhrbFVCHDj7hlOcWFqx0jK7ySfn2LylEkFmzTU+dJSyFq0IuVWZFLPp4k0aSL6uv4sc8cmr/
UBd4jVhhEHz08PgHx/a2JgFmSrAIBJ30LH7aG6zr9gOmxz6AHb52lvbGyjsoj/6P/hbLpjFX+uH/
mdgqzARIL7OMNZh8rpjthCkyMF5UaPowXPCLgAV0kqpFDXUPGsKxBwRag8A80CXqXzzF4Sz4CHPh
kqwmv2BZKEqn4R3Y/tG+jVu80Y7hpcCSWl/K7/yRUGKW2c2ZnQRLfShT/l+1a5fqgzRWEItpRtAA
X8hlWH0AJXFaI8yZJVCesAO9BltLB0WeTK/p9N1YpK/N3Sc8x6myAWgjjQzbtNEmPt4nVw149Rqf
J1OWmKf+zFrdln7Se3hG1faT/XYkbL4IGMLzsdiwLqROihZT5bium5JUxSq4/iiP4Y3/qwy+cOsN
eM1W5kzH0sxWUidhzz+U635dv6oDYGO/Zr+wDu3y5b+ck/aT/hF48uvih5h/pCUrmRUrjmlybO9o
+QTezPECJyofADyclLzxwxCruAR2HG1f13hVzSBC2M0qXI7rwhaKKlyq5RvQnBnd3KQnfvRisqQC
zs7Qz8tPYtU7rtNl8tDeNUAtlai/eCj1fo2R6kKCG06XQX4pIfbyYbSF086ACNnecS7AgKGykGzS
zqD9UEjBL5kAIJJevcNkM6zSW0D0Ns4038wBoBJ5y+oOX+qpD8IpsErBsRKc+QIaBFftm4YNaIFZ
vb1RKLoL9IEda1B4xRecqil7xHDjj/7yz8O2OJZPXu8QdZLr4GcFO2uC53li0FBNIBDVQEYcjqOo
SkVhOyF9ONoo5tTbIWydiX/dFmXsJvGnysFclvdohWYE4AO8lT0mG0lE7fwEYs/m4h5M6I0+qJnX
XPTs2K69hWQlB0rom6GeWk1E6cEkz3s4EVjbTdCoz7xHYQMnjl9+Oqwxt8nezYNbDcMNHh5PIGfp
U7GSo1RUKEmdtRvQogxpSHLPQ8zeId1VjA40rUl15/4xkHUEAkI0r7BOEBKisfFoD+E5B4EK/GPM
vV78R9J5LDeuLEH0ixABb7aiB0EripS0QVASB967Br7+Hdy3mGs0okWjTVXmyWVM8V+t+81AizuK
2k3dnw2O5PlexrsTl7dxMoAFU29KlvOqP0+So4Q+c9Q3JedbXE/zlMQ0NhuCfUToDX4oZg/MJo6M
8qBl+j60QGzsY/oh9VRpUS56jbxLio1m3nviLuRlnVMnTHd+pp4qc/ojY0giNjrjEHi06oOQSRnG
B0KbOzZNtHERYSonxTOlc0/etE7hHpl+yrkm1J+zoDnW3N6pd11IT5moRQCfOnjv/75Ax6PllEn3
zDxySIZhpLzR06o2sBlelOKkz3z5g+evPLcnRlWzoahDMQvVIFolckoGUNjmomzfS9sNoRQgEej2
FMcIkKisIw7ALNt2Ba7CBQUJ6lcUuFO04Gi5Srq+B8DmObkLwYchwIm6U7hvm02RnoGwkGYL0lWB
HoNmOmA71pUXTab+dp5sAoH6izEuQVEwTbBvQKVOrXSEpbbrSK07OLqXn0tkTEBi9sZ2JrU80S6E
f026mWGmCCM5koTzDcXabP855GiJnUQvtQaXM0WrQlJXaA6znvUnxrMc/taTsp46H7pPuUW385ex
eQ0g1074iah0N+yvx7raVZSD/CkmBQ7CGnIMWVpjZHrDJB7gg0xkMhao/G+QvvTdwSKzRF6xGYjR
4+Mk5cRYYLPFTUdLhzi3lYPPo96wpyaKDCPp2GJFGsNvG9KQBgJRAOGLbzKiHAs9u67ShFOisw+U
xbIIWhaQnmKSIoZgrUtU6hyAJcgOxtFmOfmLDYVgKq8rdIq0bpbhAdeGnWZjCcYEWSc4usEU1APJ
GDraKwbVNOCwIO6gpE4p2T+1Sp4Nv6L+MyJk7TXpDnhKBjgpAYFwsklAm01PziSxIaQWUrysuS9L
j7BUMCnNvUIZeSAXM7E+IRo1iiuIqtJc1ffCgizCz1JipT+lrRtiiEeCMHKxVrF0gDjSfDbDB/SQ
pvuRg0PYrKR2ZZrrxlzb04nni+JD158MG9DIZeICjtFBDg/83QiKVGz14krxN4829OKEsR3Cl6E9
4RowiiP/04oRV+B28QH/YXLPEcOBk57fPc9ft5+NfJqSD7m7JvLWVl1bcWXrM5ae8/tpf2xUoXX3
GVPUi6uT1X/y2rwG3TZRbhvlRC6Rra/5wH274ud9R4VkY/g3nX5VtwUiOiWEr+EempHIVPuH0bUM
N4oAYdgePaUpPdQcDkw3GFn4lIpzk8ueqySSyL4RphnWq9DYsr1604ynyr8Ma/5tntKXLgUUZnvV
YtHKpi85O9qI4Kmv2YzDk2G+ujp6q6mNYvsGFoDoyu7fYnTunfxdktXxb5Keiv/Mw02g3ybwDE1f
j5tYgVfJ1W9yuitUP4LwkMwDgJi6hD8lC0czn3ldhQpHoNEbGok78Z/JQJ+hD1k0+BOMq95EaPef
qF7FSImOM3k0db3so3lWoGZBPXykTGaNHAF0mQo4q2WAs9h5ZM3VAAeqPgMA+iRmGGuw2noML86N
YPERrSNOpeTC26oMlz1VVl8ZW2yqGDgCSuS2UV2DCyLcMf3sS3Kjt4a0Rs/Hs0blCigOv55kK35H
1LgWXz3hh8K/dOgjHAoxsX3hwoTjS9ua0h2QSu/j+Dlo0qnSXf4jo0XefTICuFQSJ3NpfAXDqasz
cqhPtAGZCbnKKFqG9mToz7DaMnLpJE/2hfqWtMKxO3Qn3fLmf3IFDQ+pNheZB/FoFvyOjsmFB3B5
Lefm10wurNsuq0iZXuX/Run/X51H8x/+5ObhntEZ9VfbXAOQoMLOVQUTRLGvduYxxLNG0YFbROV2
YdPRncAAF6jdJpcnF/q2xPNmbEmjGIQbCXKgT4xC5jU1eKf6mH4OkHPwXxQvAeTN9ErUZoTvoATR
OQE+Z0I6ld+GHuKtia6xsu0NinXbpHPNFuHJKbP/xupka15leHLHCF47vJTsDcrViV8OX4S/NnXP
4XusoFMKpiQGXa/dAofI51WEAgKV9dx6gaDIqY3NVv3WfOaz7OLWz1HszGI9qA6Jmajj2Owz/FKD
pcX5CxPXkk9mcbHAj/RuqVwy+5korOP5iydI+UIrAB63rpAJXiDOTak4gODL8YtVqnE4JzYiiue5
z1k7JLomLXNgQ57JVO4ihpRwBxw7uJaLVVR88IKmTf/EuPh+fa9JmIxnceRsJDLthU5whuFz86sE
fFIoCW1Se7DNqnsDC3VnUqhG6R+lCzE7mCe+ikwlwsdATEX0KSF1koCkylDLVSRCqFInnEYdNoOw
+CyNp/ID1aYQTMr6U9CLNVhahHgZCP58ZAgq1Va/4sfo5LCuMnvOT+XzcGFfGArzQ3R65fHwYmiF
PNC51drTSE5B/cGOtxndkmecnzz/NDiL5+Zz/gRd9CIVz9yJ4pPcRxH9SNNL51RjCY0in0ZIxBWW
SeUsBvVQDp9q/cLpqk63kHiUsnYhMCqPSXhMjHOmqrVlkM4pFSg0uhOXmvNj13xkvufHaBQ8Q7pl
0T/GeKF8staF0Q9zcpfUb8zO1fSRMcvNa541OnOtpE9SrHH628mnuVXar4aGYKRuJyZ01hTuaF6g
d7Zqec2DD/RlybcYjrTNBkrSRRghIPrkJo4hsiXnjjy2TttgripQAe4p6tIrPCQU5UP4WWRVhFTH
ZRBp6UensZ1HZDxSClSQxeKPSRHbO52GYoRpuYmeZlGDXWA6nrcB7FKyFLSYQd1PjtaTSbWehTph
xQp9iuGQFnzukUHj7zNnU3RejZTbRybg5+hgwkvGrGdb/po11Ezgy474CwSNCyLt4NatYx1R1Mgc
CzSCRMsw6vZGbBHNBs/WGUE/1YgWxm2toquNKuXS18A/x0dl7Ufegp7AEuDtTSrsHRGuLPYRMtrg
+eEdb0uBwVDzCNuyVhYim3m1kLVor9a/bY0zoUc13AB60+FNcjOwaiTsQIpE9kKHTYbJlWFdmUy+
bsHyzD3MijLvNZqIKDNefP43NuWqIO85vPIZWay1dBHzraZrh7kntreFhYlWceevrGcvUiKeb1o+
vdjriE5iqsZjTNqzSW8bZF3IRxEDgStAYiJ2OU0gVrJPPgV0a3/2K+uvAtdxOD4K+hya57dXOd6B
aUnjs8Fp13IdLzpZQUSpbaFzpgi7bx8wUvpLoMNCaffaKFacl7J80+HnzDYiW8vpUZr5ZK6ZnPX0
d6y8OCY4nbQgS96O6bm10ZDsUodcq3OL+sI8yIDr5Su/aMabN0pVCHFaTwdwgXmPAWZTu8FeQ2aL
l8H1K49j+OmnuPKOKFBwGzPz85wU5jlBUNBPkFNo8z+hBsq48jCHUxRi5AXr0tjqEj07vocdZGNk
z7m2DFCTtvSOP4Ry7HUS/B68nzhzyI1Z8yz8SEi3VLrRea0Ok3mo8ZbyS6ZPIZgsvLMZe6qJWNh1
xDX1V7pzmGMBM45Wm5luhv9OXSb+YWTFqM9pjVfHHZBVhle4mS1+dD6Sf3Daq925mYFjxeP3qQ9W
dAnRDuuvxPrJccTW9E5nMFGTPgkVqhO0uQoVWcouBrFiUkTLND5rzZnkcd6a7F9j7RSoD9VhjfNC
fD7+aVSWDUbP6MNIl9a3oS87eur1inVqbLYNdPngnOsusxnTjEm/QjXYEtHMrfN/4EgBZBYXZFtp
BOOHkgsFBWNVCCCxyIVXTn52ql/KwH6ypuapXBrln4yQMd/mVLSkGA0Xrn06CxrCGC9HMZZ7U/FQ
J/zj05U63hriHKkjX6b+KIJ/kDRRtfLds6ekDCdTBeGayYUX6EQ+x4hfkQGOEdsSrxugHkxUKK0H
w20WbaA55X9K56sgvIxnnX8RJTzytOkj134ClgMz/uUva8AHDX1VB2kdioDqYSQKRvptU3qE5nJJ
u/h3/nuJJ5BBPEg3BkTQf6sIo0rXaI4QnhnubGgmDirVhu1dgadwvHbJPDYBvkK9w1KLKRKFQcTi
vyxoApcU/wpwiCUlQXTY8W/IDSIbD2ngA1UPZbzyFHxWU3qV6HLj4V/t35Dmyc3clFfoSwf/eMKO
yxyeJYxi5ZGx3naUwbcM9FCcLeUqQk8G4tDEM+wxSo5p9Si0R1F9V/GRnWonvfr+7EC615bxNL9h
LkMQ7OjGM9A5N3DDIovoagq2v0F27EZXIdsS3Gszt7XpXpIPUG944iFksVox2iWEBYOrcHjvz12f
bLMo3kjx7CgDNZbz1bD2IgijPYKCw1k2mIppuQxQ1DZm6clweUwupcbtpSMIQBNaDnSQCFWolbVK
qk746eTfVcCWOvzs6nOF3FYK2rVfptuI2yaw95pZ7ZI0hsNh7prqKCRr004SXj8bCDY2zXiXt5uC
7bW1RPfTge3h/Vquovz0RDL6q8m6od2iCNvmLvlDuLcfTBNO8S9J1v2QAjjZdKkXp4+yOteY7LLk
Ko3fcQODSqEHHsHliFDMQl5RscuaJaeSxmNC6OWbCRmocRWiGPnCo/ERkItFrBJ3TXsek3XlwF/9
ZSDJqFQat9W+5eBqh4iAXCZFh2A9ie70eRq8zDjP/KvM40nnmzu/GuG6JA9QPCr7pRXnSCOaAKig
x5xSSQcs1dx2k0nIwIL3346b0EJ0/9OnbpV8axRMHH0/+cTooetVoPsvuZQ8iIuL8b4zty3wVyCd
pdwyGfwyOfU4jPBJsmcExaO7CTHFXfgrBfQTnZdNP0AmxA0Kwxn6d0zGMak//ledIcbiViqoDWZ4
7Cb8XjGt58xjfnP4BvkqmEyM7pixHym4L7qIG09eZfq5NPZlxtVAM+O8Cv81kAPMVE/EfH+mal5E
v6L4NWQ38P2dQXHPlm59tkmRT2N+MkT3YUBNfQ9pqukR7o2IWnYQLgt1Ftw4yzHhPOq/YhkZ3L+Y
Mls3vOvR++Df9fAYUT2xD3ZserxFTnawHygZhmAxVQxNfrjmHVaOa4rNgDQpyY7Qpiu8hcKJljZm
vzaodkZ6ECCe2GlqkHwc1dkYsUInuUfThGkuuskVzhzBVhgTY7PelNUx1eULQM5mpEiRQyWFyt7O
SY7U8+0IOBKdg7zjfiE/uEYDqegUXCkZdBo8Why8STf7oj5tkAAoqtKaFD/rLkdf+rh3lFufu1R8
nXEbUqGunL+CZlfO1BXKp9quP2Vrz1xhpRzGs1eraVC/P8aOi+t/twPL8UsLD5GwN4G6S+JfPm+K
E0duv7Q+5s0hCqzLhY58J0xpKjj5IsZdO9BdkLutVhwjPPLFyar3sqZBbZyWplaeVAqUOuK4DjCK
RaPop5W+BnR6BQTE2Mrf5lkgmz4l3q8jwEDdmgFkbkrfpLtrHGbr8ceuvhMfJbj/LyP6dKQTYpro
v6k4taiY5YyQub+qflZsamgfGOI1KJ+KfPZtYDWVciq0ryE908aJ1WvevpMtPRKpp2+6/Fi2n064
N62v0f4yizvbcL0+O5wA7J8eJmS4G5MzWSeVOryVHCkUhEsmtyWwLJP9otbT0P7rQ/yc8yB/Gg0F
u/JsMa8ndDsNoGGtQVupxLDQ3bTyHnB9a+5AKiV98TZqD86zqEnl7ORQyhfHkU85a1kVzgvqXbHf
AwUO8Uxal3uOohcas3W5Cu3bWH5ztAXMJmlrUe9FQv3JHYebNLxEdgn8ez/8BVS91TFeZKVnjBzy
yoWNnCszZozql50D6SDe8Ji2+GtBCSkHc9h22oMZYcie6EZN7VH7e4zLg7mJORi2rmFTm5jrlUp6
mnGygnYhgm81o/LH4S4OECVOpC6gYC1RyNHE9vNHFt5gc4So3avVSKQ0mj0VxCCcsNlTN4ovmO+z
7ax7o/NMo1XCcJevR9I6xI7APOxJ1MRJDA29KDsn6klYpzz4bcyKe64BsIJGHlM7B88F1gS6Dt03
CVE44IZPylgwmvt2l0crcFYapVOUb4N4E3/wdKIKGfE6IEgZDKGX5EuYNdSd8n4j6SSLrXKOGLqn
dp4s+J7vhv+hBDjNUaLN8sGEfBpnhUwUCSZc0lFsx+Ekm++2OOSypwWe7EBmmjPfqZ8zFa0R89Mf
gN5FykGrQ+8549oYBSGlu1L2Woq87Z5eMl8VaDEiNVLAZcoKIxbdGR3a/D/nW97JjEIIJ4jk+cwv
GhEMSxpkCPFps0ayyxOw7kH+af9oIQ1vEbNQhxlQ/lAe0hHFXnCZsQMfVMOpJyMI7KmY0/QCOz8b
W9VPDNncfBaxqOdqR1QJW6s/4bZP+kbSq4pXYb8O1D32ErE3Lgqgo7f23pHHhhaJg7BD4wbZIA4O
IJELjkoJqQJYOAr+ZiGTtjTgIsZYssvZxSdrAPt4LjiDKU/N5ZQps7tq9tNVADPCpDkuZeV91H6j
7It6wCJOuOsHDOgj9CJ/WCH8tbr6LY15FMLasWbQ4KxRRvrUvJeibVbBSN+JzzOAB6stFPKzcwH8
GKT4pOSUfTeZUsv4K8ARZRLfTtUZUHaVkumJOixinyJJFJYhZJWbid1kRhMs9ArzHcHzLEtHkR+C
Derln4hlpzYOyFUjyGSN9GchNZhMH8b0JQf2g8w9vPc1ByuYhAcAexMTfKARSyVeznSQjQGe9YXy
SxOuyO+xlG7V2B+J9IpzwnOYXsl91b1ev+SpK1JXkoqVPiCDicKzVQK3dmgJNBTMQzel8R5El4IT
uR69ZrR/+EkdrJXajZDO2Y4uLHi/EPvK4Enfjtq4PlmGzqvHbuwDlGInJdX4mIZLo2NNxkackZAT
uohohvobmvlysCUPGIjFAY7eQknXUOOlc9k4a1S00G6Fyg+5lY346hXMerJFZXKZ2KCY6kPCPiRC
o9hTJ5V3hvHtACYa2LFnzyiRV8b45dg2xqLsFsbVUUfVguxg1vthODda+FiIexoX/botYWlErUlS
sJmNS9o45eg5OvJl0NrRv2JAZIULq26o6jCf6rymXOPE1g85qADKwG+zkqaVgGBG9ySmomBO+xC/
QsyS7STKj1mC9cv6L1ETSRAhsUoor8N7HP8iTJsNFXYMaXxUegBI2Cs0f+BufYtxcUJ/U9YrmFcW
HA6SaJjuOIrB1oNfwQ6VXHp5oXBsjHeZ+Z8ulhMBmgF8gS+kU7ZYg3wWkMAoVo5k/e1qg33zUoaq
n63JQobXPWUuOUhEJoKnR/2HYq5ehKQnkiLEzMdS25yKbiezKYPveydMQwn5KlAwvhHeHODzh1DD
/1TNlmIMTV5sUJBcQuNbNyS6Rim4J6ygMQKA/IB0rsi/E/ZknbPj2i3HvHDjnMZEeRFmuUENJqe1
G+rNJaHwkGTPAWZFOR26XP6yNXT9AxVODB9h9c8aOBawP1Stjyz/1qA9VkzHSYOfq7tAUhnY7aYJ
Xk00KGGIjZr+YqrBX7YojfHzMvsX845tYBXzfsBqDhkV1WSuUiE4G7q9D3OwTfBO4pufc3LZguUS
io9S/Aty9QttSg7f2rGyvTmhGmYYzBIWPWc/pCT4v2DDE4GiEpbJIqkMRDdiDb8EFDUNHK+OgqDY
xlvM1DrNoan5dw3qgPIbVKgK2vZ0ZeAngCSU2kXbTwmJL+cPM+NcLJwPNID/6cGpNIrxevsL5rgw
38XGCT8B5r3SuZiO1w9nat2C6hZ6x+REsukpBDDqwsYVOHipb+qruFhKKlLPLc4Q/EnsHIW+Zj2n
IYbia+CCKysS5LSDN9v+OPDRcbcedOntc/pT/qBroN3KA1FhI1pGfU9YEmiuWTQPOg9n2Vt0w2gS
EuC703iTCKMwr8UbTlIE22SBKyq3nbxK/uRsifRfQbKOYJ9+BWhoed1qJ5lob5UNBaotoPfEtao4
Ed84UxgoKBi3QJwXWr6VwjU2AdQGXeEhZ0eykuIuoNzGN87JR13RjScegEMRMxngHrqaSOABFbXr
jiRvc6WkB78/CLbSxRJlf009wrc8Zc4MCqTlrYCMUHG76sB1lwjuOPigxp/kqxhpWJfrkJot+tPE
5mZ1WdrJzqlzHbjZ1Rknems3rdvXOdZV89WAwvQBDXS0omELkEpRG6SoyeQFmwNUFmqF1RVTG4oK
o6NTh/JRRt3Hhgnhff0r+acB+3SbXGf1ZzB4PQ4f6MswXD2+Vkws8/+APmUOBoNX7fsIRCljRxIY
7lWxaRQiCKiAjd1C1JDebIqm43DsM2tvWNdMC3bhQJPZku9+PyK1r69OtDLqndMBJllkRBldmGJ1
OJRk4QZ7U972MzrlDfOG0ixbkPNwa8jiVXlZthvmL2LWSezbZQe2pMdbz4VbqaTgjV5N7RjYBSDB
bC7BDVfngVin0qHZ0CtYAd5HbcV2R8Cus695c0iUbQvVb2SWeiMJxsbQJW1wGkzN1i7Pnb4J+CFd
mn6HXHrCtr0cnnOt4b3cF3xn8lv7hxoEoGYxbegYm5wS8X69VfO9i2tpmfqbSts32rrS1na7jkYi
yXZpfy6hvWhsUjqiRjibtuq0cZjLUfJRMJq19h8d+wM/f5JknZqbOt6VUKwDboUJ/726NGY2zS4A
aiotWb7KDLoIlYkAQ4ZK2rWeNBvTjy465v9pkDZjRarUuPDND6EdWNMsLbgHDfBbSh+0AypUvvnK
osjbJD9DDJkIcVV9M2hyjqO1bE1tw2aBeUueE4Grw8i0bXNvhPYx0qWlY8We0WBaRNAWkswAkwO/
WqlcW6IHmMrsBh5FgfhKZ2rCUawSG7QLRLCeoINIH2rvxfI7x5s8PA7tnQCY2D9RQ8UwnVjHYvqy
2CtauYX0lvU/O44psthLBPxKfkCDLwoSLA5deW+ybVBvS6VYKBxrG0DyNHvq9oKCIqL8w3YJ+PUi
giem9Ed2ZZwmJcN8xPqK5IwuvFnRTXTPijRE/WCpH0REF6AKUIBk2b0YLyawZNNyThBvd7WvuaaJ
KL2ghmvg5JXs15iGF+QxpX01YTw5xlalKyLkFGZxfw6hnJmgnnnxpDvl6s8IVVA5txYGKpA5stvO
rUUqLFSW8h9oYJzMJPN7AiQWLdv+l81ALKMQKsiANLCOMonpVOH0p42aFS5VUXhKCQn/nAgXwS+3
DAdpqmBp8WsqHtjY0j72ysai4ZvwKpoBYT5cRRhzbJXwo+43lo+dQhkLevCGPAjDDLntkRZxj9N8
ocoCiKtsweL330oIgq6RFpZGdDvrWsCbmWPOpBRrJ705lf2e+HGQYbbhF2lUfu91ghLbf+LDy5RT
G5gOxYuN21h96A0kqfFtUDZ+8x00NEVH3tK/ZjioObtDZsXhVKrXzFd34YgNqnP2dndAsjWhG0Hp
mAbfDUfrWSBqUNuYN1CJnO4SPuFcMreU+E32gZRRyc2ipcOp3Im5ERDZdTDQCedgizhY7PYbsQzE
ZV5B0TvrQIiGw4ictuJUqlHq5hUlzJMxOxXSbhEupSHq/f9OlLQ0owLxOvNQWOBhxpDmU7BMYkBT
ivhIiv5LjrR3oyLqQxXL3ilJGqKJAm0oEA/BLjoSIyu1O2Ad7OhV2qCL81I5q2LahaoGlJCYsVyH
zIftmYx0QdEwmdodIvuF6aPyB2PRQwswdZpcOHwAadtzdOHHRFdKTzCLi2eErNeRy2Uz5cyzwJHQ
D9htThJPBTF9Dm5bKFO3yAfitgzyennasPwnBbecNTzAaSJBi7IjQoC6z14lOYcej158+exhRo6E
mg8LOS/WDU8pG/AA+ZW+ukdoxqIgQ4pOiOQc7aezhc8V/NT4dTQ0u9qhHg+Jw3LUeGbwzGMaX7mD
OJnjBH0dRKLzaB8IQH6xNwD8oasemUac/zghTlfaFVHz6fcYYCbBhAEGSUnWw6AfFOGD4lrVFWLo
ZiFpzEcBe4F5pcTEL/HHCPcVygxHpa/WJc/ccEhpzM+NzEw4AYPTZZQ2zOCzgEz/i8yfVr3IzTag
aSEdumlPJJuuvjg1ZQl1+6vWePPhwfG9IvywWCMMqq4VONa4Qj3KwU+KkEGTt3Dvo5uarNn8l+a+
t4Ez0LRhQ8VS/mZP58r47aaj6Wz7bJtwzq8JCu6jVYqSjkQg8d3of458SfKvkeKEPILzsn1Kcrec
7qJGt6Yl8KZm/iv8A+33J0h/i1yzjI49jqulmny35b1OiPd5T+WdlC2jZievzcD1jfe+Qp/wljIZ
Ohu5w21doULiWctfCsWj/ewpKyHMR2ACm0qIt2Y8yyAMW+srhCkk7pS5YCOm7Zn4smw6A9niszX1
xpxrIT+I2NlCAJDpjX2rbGSuIhxC/G07x/qy2SUpA+kitrOMfenoszS0KuJeJ0QYEHPPg1RgoSzH
Xym+adUDezh7zUnexA0wRJJp9w2hCvFHSx/SDq9Vti5JfBXplt1So2FhNhCFwcyyA5qK42LU8Iyy
uW11ztQObredNNyTEOl737ztpA7WGqd5CPNs4Hr2YULDAIBvvx6xCwvmfQszU/bTseYTAoGe4aum
T5nw0yoE3RCHq4qd+uRz5GEm608mmmwiWlTnPgn1O4ZXBcrlbg+flqYiQLTdgJsoGUqKJVhBC/8S
ZT8UUCLFPs1HxIiiXKiywg4HTv+id/Yd0IKySVxJsI12joaCo/YscWys5Y0VH6IxogqccKDZdrdA
W04Jce60rgVZq80XsZMV2DvAE4K4Z4Uybr1nLe/1uSwCt32RSK5pbdT0iyosF9yhDu44DxtCDuxq
IP7DKqU7rt1L/xgwJsKVFK98BVXRWkjX0LmX2ZUqQB5uG3M3+Bx12YqoZwrBk0IvYMXIc9geZWdH
gGc+WBFjxWULE9UPOswhItGW9imzPGMNwX+xsYbViOed1gnmx3Y3MKOEexW5EwbXbcs2pafiYzf9
QqLZb5L+0MRPCtqkqRICMtBQO3XtOUpvFsCgon4YgFWIrc+J+kAdA7IsPggLRQrNyaRbjSA5gx+V
cg0sp3IPMJRvr8l2CcGKyTMt3rv2YGPfJO4uxZa9HCy3TDcqKDBuWnmVwJM6AWj1JSwFe0XbqFXM
pf00xg/qJFm4r+UVv2Y0vz6rP9OyQVrKUXNQ6pKUSNEkdlBZqIeR2ieFPZWW0zPvfsfgpyR4ihTK
9NSa74q8S7lZW8QFTTCsJnQ6Ufrh+89OQc95VOOnHV2l4YMW37hvxveEqc6CulhfhlkfbQJ55drd
AMp2Oj1udypfXesW9U2e3kvaEWFKbiWCQXuf1r+NSta06h8mRV/Wir1vytSNWnUHG35rcDSygndF
e//Ph8nMGx78zv96ZJ19NagHjmxPAbkq0X5sqIfsApDmI1NzY/4NyXCfGKUOq25B3I8U8R31mmdy
zjNm+B/b47TCr9vGrm5PzCXGrSzm00OGbhRZqiGjDeQMQmmGBaVsHLzqTul1Wo3wKg02dgXcptTp
yeT3LCtcI6q/h6KhT8UxgE2sA9230nDEq8mujJTv3sIMk6JL9FsEQKm5LxL0/Wza/tNW+ZsoWunT
w8nuFS6RGB+4Uv8YMhlmdBVgIcMuy9LgmlliTRTeLVMj4NC3KrKRHoNFMaejH3lKvq/rYKUYoOZs
xX8XcxiKXw9U5Y13RU9etZ8e+k6l1eRsW189ZK2D1QT3UcaA9ad/kqwgdGMlhoqAGW+nVfBqSSH1
/cJrJG1ZgTa2Rny7M32N6qk2UYkMT7Sp1NvEdKFad7v4nrCctejsc4lWu2mB+Q5X2bxcRsNRtJXn
pMIrDCdZO6ywug/aWNW7bZMcKelYNd5nHoKPtcSx9hphTaSfmoxjiIhCuBpzv22kx46WTBb/Moha
RnSiIwVHtVefLUCeqlCu9NfXdcdmARXXpHxE6FAViCfC57g2Ln0/Wfjhbxsc6I3b+DJMiH82FYMa
gRtCLlTK/3UI6Ipp5dYw1ZPR2McxCPCqh1+RQ01CGy1jaWf8JE3hubXZwSpyHOgqOxHVuk5OCas/
mVDLEYmphir1qdGNre92/EP5R7X2P9xmdypoBkRbZLWyaj1sBGVN9SHG+mTmznYaQx3cjPRrg+Zk
dwUnk7qb0/W/YqTfIKOaUsjKKTi7TI75lAzhBb5x0Ab2FdQgqd8FJ739Jo+CSB5Nn/OztEUWbcf4
FVTGSpLCjZhSot6aYwWENx8JsdJ3OvV4tf7IYAVjQB5ZcxqOcpNcsKp7Lc7xAqH/kgtS9acoVxfs
vX3ShZ2RuFKCKN26e89GJKtqeu/J5YuqNUIzrZO8qTYXtWTfVKXfpHL/k1kgJyNADpkBMLYYGctN
0D0HeoCGwKTXOvpVDTF/c+qXBW27hMeRYeybPKl6ytg2p15SH0XBGZusdRNXQqGtmaa7e9ddjeQ6
Isp3vjXgnZDm8Q6Auob5y5C2LbcwAEkMFGH6cu2r8ns52EDe2qUT/vi1z4pugIx0ewO2TYWtzDIO
fU79yP4zwEKIhpowvcxEgrzCy5p8S+uUc2SRggtLMwCFwafiHLP+EGhYsB0vbemDz4Spg89SOFVf
1Obe7CLby+iKSqojVcDGgNvJKcwfLdD2UFAIs27AwOOPnbyCfwWVDGRTPuQ1q9eU1w+0r67iQGcv
8bLhu+BbPpD08l6xNiZjsZ+HSQFMKR7vMrGYMX7DCvlI0w1Y1+WMxgmEehti2twGSCgxx9g2u4qq
BBCCkPyyt87irraUEkoTe91eI8bFNn61udXbHyPF8WwL11IShMcaSJ4Si3d1UNyxDL7DAg1doyyy
ut8qwkZQqa2KVkVFX6/H9F7iYs3qpFpUrX8s1fyTuF+M1MPBjF7dIRMywtGBKl81rsJx3vBZe3No
tybElgQzp2+zT95YkrmqJj6MQAHmX0p0NLpc71JJXdRo9gV+ZjMvYCGpivLhU9tMof5OBZ6NpCO3
MZptQi1Y4mARwVSYI1Ba3G2amFOjlGM5cugrfwbCcIASovASf2libWyj94yQiMjxKJEqS8LggnJ3
96EIMKkafva1XXPuGpA8WtdGUtdWMW3x9tHbTddN0Vx0WqlW6bigoQdOyZOOdDLCvHHwoz/LPKXG
KYrdgapiqzj7GMt9TGJQKKalEsB+BV1Rhv0ceHvy8fFNDBV9rlqH0jKr1GVWE67ZXErRbXIxXWQf
1auEsY1iAakogMypIUup8aEYK5VI2L43Hz3u+MExD6Iut/3/SDqzpcaRLYp+kSI0D694nsCAbcAv
CgqMlJqVmvX1d2XfiBvRt6urKJCVmSfP2XvtGosWWMGB7q0kI8uPs/WI8xoU3yC/7RjfNgnVdQyN
P9D3ptkcSq3AHMbKyquTZ/lIFJIJoJCOxntY2fI/iUzkM++p2DQqOIMM7NoBi0X6FWcXgB8TJuxM
KpgkdQYGB26aNlHy3mEw0m1pinX51pOZYxkoJOisGSgqKu8RZimVib7JhmxvxJuiMf/pzHLo1NsM
wjC+eeG3ng/vnsYUhtytcyqGfd/+N7GlOdaGhxydb2pcOhqFgwvgA99EAALMHKOVNZB8Xh5mm4C4
ZC4ORufzStI2AhVWOSNSdh90Wov2E9kvtOFA5Lhz4YGTcIhsilSYCkJ29mVG7aplCA8eJdB2RfJl
ud/+zERTc+Svhuhqxk+k5cOtbHm1YfOUEYCWrKKSMgTxlBogFu3cOg9M9t/hAAcmwjIzI12ohn05
YUvMG34wgINEVGR+CwCBvTsOd4yBL14AHMZH1j+3y7eMvczJIbtldOwMHd9gHWbHZuyRUN/zRq4j
deIZ40yaZvwkjY++RWo0YP5vZhruLaMToscQwRBwYK8sA8sahuEiJ2WooEtUppfAyLaR3b2rPNcU
pUvlR39h8RYbBnN8++A45iHQh31Kvpwytudp+lexYpLa3LbmPzm6v8Bk3fDXrtBcEzU90XHvup4/
IFnbxi7K+kNhWHTYTPtoxEejp7WdY+ZE1NtJ5jKjSf7LAAMyfHF78TVLBsMjY9u6m9/bqDnWnXuc
xGsT9oeGtzrVw2fOqHfDm69RHJAiDtk4scm05lrJNc4yiUvSGJrAeVTdcLubyIcxXk2fISvrUCjP
DqXxQD9Yw4WlVNqVy8WLAUdpQewQKdIF+FwIZ1ooHnTT9ik8a6B2DeJOfZ9Aim8Z4WC7TNOzCK5d
edVI2/Bz8p111IwEjWorMczvhRg3M+wTZ7Rv8EtWQ8F6R5dabIik7M2Q5/LRhO0mzUeElgxa7C+T
zTxvi63NeeSiM+ORjTSPUp+b6GWy1pP47Kp5Xzt00dZOBjMynjcjzOcAn1YXfqbEgyHFhp6zCft/
YuxeJrzSInzvCMad0WhDUkA9xXwPRwvoPTTxBopOyjwOskuRvg0bCPXKYzS+RfJ7cs9uv42MJWAh
EtxxN1bxs0Prp6XvRJ6OxG1DU5FaYtHSdynRI6yCnxp8Jc0myDb6CvlclO3kL+IH+n5Dv/WKXUqU
JFLgjh4ikVrcPp8w+hLpADuEcdTwzLaMqM8afwiIHjFkz7ziAR/pYJWgN+Jjns7IajEXeYjdspRC
u9DhZaiiNeFa/zLXq0vnnN3i27KwRmy6cTcab+x/WEzr5E8OjCZ3KZ9krFSOaLfscZvhMQ9Qulbe
AXfeBAQmjd+SnHzhc4pahfu97h0DC0CzaS86yJ8G9teI0REp12Tk8G8dJpBwQCHWWQ+J+rMD+Noy
xkq8h9F9FP2e+PI4eZlHfLHWxkWcxLJFIES6K2+xYMSZy7Vs6oUwok1bdNvQTyjHgp/c0Zj/1exX
cgdkh+4LN0Y9mNZZ1H0SMbeve/3dqZpHCcMgy/VqM9bmr1H6nxoIt2g0tsY07GTM8j96AnW5iqBK
cYOFO2kjZaXptzTSCzOscQQe5REe5NdPMvjRoMhUUgJZZTCrdN5Z/6o7zufAWBJSFKzx+aXzDl19
RtKfuC8DVC1wNN5bArabXGHSUNu3nDi89jzYjFvHi3LRBmuuGTLHdcbLtPBdphMYeYEdbC2xhuXh
Ts8tKkK0U5iToy2UU7x5lb3N6zXcMSZWTNqxBE7VyxDfzfAlCrY+lqsUUXwbfrjn9hxAviIhtFtw
cEYUD3BpHpF4ZixchaTlbFQDYVw5XDyyU2ks9Wipm4hGyhtCWDfFs78qzV8Jk73PHoaxaaI3D45z
yNGQH7r+c3DBxUBgrJ9zazkah0LbglAfxEajJVoc6rX5Q7uB+19tHYP61nDzdAhYtBictwiRaDVz
gfye5UJO5cZETA1o2+HCi26E7CnwZJ91u+SyDl3BvPEQ6h/97IBlZ+SJWhAvkOvtCA8RFfx+rh/r
Ilw4xiWym7Xw5q0niUTDbgOrQGNHhoj4R/yq/CixneDapjNtLMnJHLUjBSZSOjtaxm82GD2Bsm8B
bvBCs776cF7LX+Jd36YrmwFyn/v00zP0upFLcka7mL3kn15xAGBSkx4EWQAmd4zAZSF+h2xdHJpN
wpBuY2y6nfvZfbXziV92rtzQpPfkR8uoIFf5qaU5SMhBdCWUs/iH9jPYj85SfBZEo7iIwgGxrtt0
iwfUNZbDFwTMGJTy0zjtNGPlgav7GJqXoQHUYQ6bBqtyxPgtgY7V2/x354Q8BuHWYrxF8Xawmc6m
m9nBTow+Rkyv6PzKE/stTBfIDcggwBl6xr7hXIKBV6c/1FYTwzDUcXH3NF7kS/Bm3NNz+IO/qaJI
RqJhceV5MKJthq+GVwpCDdF45UF8ZXSPn5Bc8kqg8FuLaNU1qzRRmnreelwx0HiT7qj9gcyUPkgi
nEHWL6cB2+Tw5MFd48IwLHvmmt0a4K7LhJWABXqV4B1AIO5oFiPksUPwm5vKuAz0dg0e+q97IU6B
gx9jyJMHCYrbUfeBXpNvDscQcGxBcu9YraaEy+5zbL9UySeMKWb++N9cd1thIHEq/+ClHrMfPB5o
7zvLXlt0JYsEmfLwr8iBLi+qDp408NK8XcUxIlH1yhHaCYTJBFRITdWVC6/5TZ1rNZU79iaqp/cg
ZSGghayo/Dt+abb2WQMuw0eglEAJNcUyTJ21Dw4OhbfAtwUIY+VRu+Q1LoXBImYQW7tJvlca0G3g
AMlR1jn+kyBYLTKPqVbsMh9to60ebF5tJpQMSufr7ywN0ioXUYvDmnkrog2aqazjTq4z97WTw1JU
F163vnjvfYb47Yzj5a2ANiDHnT4RX/SiOXxMDvw7AAo0RkCgBN3eAo49fZf1UYN0lC1IRCq+aajl
Ym/kJwSZrjAXrrx6bABxzaAYfC/RsrYMzpkBH5oztSVcxvCXSWJtNa5+6XSh5OPy6pKKQWJ7vUoJ
BIC+iA3O5mPXmTHrP2gezPoca9X7OKngYwwVRbMbZhdhPchJ96Znt0b8ariRqC6zXj+AQ53JTNH+
xdWACIojGlW3UegXxTlx7eRmcFsrcxe3MEsXYcfkxFC+gWhgnZ+fM/Ocy2dVYwulBASk07MsXdqs
jPs9htseQYymC9hyehTF/eRpYPdcymFiSPmBi2j0nk6WdZyII0liAEVU9R4zpxbpXTPfE4xXThS/
qIxjidiOHtvyVGFg8jGz5H256AnSSX3S52DPuO8adaOLiC7wxn2XDye4bXsrbdfL9Vj7O31eRUiB
XZOikf1cymDJADs0L7EB0yS/a/C1oyp5H63qnQSeyoS6WQfNqsi0984k0rLInrv2LcbRHiRXvxPY
2Rk2kcfVs+fjCGnwRhpttZbQgBhhp8Ov2XVbfnqgMoT7+W8IfmqP1lBNu9tJEPEZ53UZlrRRnd8p
cB59J3iPHH2phwgQPDtm59IhquEUtcREeg6FWomAaMofvn2KOCHq4hcJZXOIYLq4dypkeLlT/08i
8oJ/kGhyi3yZBnP+lGHfGR7Iyt3+gLTpSUdrg/zrRSv8Q5zwQpetuy0RUyUpA5K/kRITHHa+HbJ5
IbDShTlNKIy2BsvcISOFCuXpUpCFpvRpvgHKHCJs8GQyyqJP9oVRfmO0A25F6pkaYYiAbgP/z9y7
vQplpi/NTVg2sAHr7ujRh2GN36UlTlVK6AUehziVq378mScDxYBDWAm1hRYsfeksekAYFeQ1Hh38
XOgozvtcRS8Akb1yb0e3XswrC4FTl9ztFqfAiMHtUde7oPQPKcyAkHiOqEV+j6GkBbmgZHB6HK0k
d4V8qKDzYOSZlD1xS/O2H2aGCyENdxsVW78Ix08R0FvhQG2HcKWjPjFMD2kOE3raLE320yUHi2l1
1n4gv/ZsJmxPFkNJL67XDeLv2aHx3y8E4+GOm7SnpFatXNMZ0im7DUaZBUluJQcN23V+mBklW8+2
Ra4EHKu7VdF6Y+5vONidDCJZTXtl2l96QL8aURionmUqip9eHiYi77BhFZDyBloZzvyT6+Tu6s6u
HhjARSTkRlv6/BtEtVP+Vci3FvFJSsGtMxEm13ytoRSmY665v55Vr3k99x42jajoMdvTtJlWM1B9
8lIrcNf8Iio2k/6iYRILfRlLcxMGRAv6dwEl0Hffc5OwMqgJgNAW0A2RCU+7ltmfhohOlOOKNcR5
UBxJl+3bEWEl0ZJ7D3mg76LqxJiq4M1BuvANyaHy7cPvPLUuWRi0rMWrIogonlztISJgS5zIo2jI
I2+us84VEMFqhr2UADmTKrClAwGqhCuKdVZZvXlCu7jKwVz1a0YWTHBuXsKVChc0CDoIyHt+NiSu
OQPBJhLAhTqCfKGXS8SuK8/odzHiUVSAXnftQu463c4rKsLGaX3q84Z71VLAl1OKPaVDCKFqgdzg
94/KGj1tQ2VkNdxF1zCAfNHxdGtKDFrsR2KzZ0oqhLYFh1MMJhDSYxN/MC3MkBnAx9jEtG25fCGJ
Pc8z8rzWWTiseMb3DuIpxX0rEDPYOpc4m3B45pu+X0ACfk20fMWmgC+RgYaB4mImizDp2mfdwnWq
7aJq3eefXcAkSL/ziStdQyrOqX57rix01qihC0KmOmTBQ+FvUy50fLkGtXOof2YElZ/IH8mWQKw8
HZLghLfBAggFMzdp/tKcS/QpUKo6VAnY+2R9wCXfYcWkVxk+cgjF/INyVHALpNkX04qLEJMG6d/I
7bhBL+jzM3j4+xau7tM8jxnU3nNkyW2CQSyztib+zLG/JozAqrTcApPJO8ZOdIC534Mfn6enntIr
8q58Gnzrg61v+R2uuE7YL9CvcBOyY7l2HIDRQA1Nl97e2mgp8dxpk4f32k53WozrS/wziocxN8+a
7S1i1CKmxxJNm/VEcVoOksjXe6adnepcs1ga5y/Q06VWbSzQYS5yrBmtWdH/ju5dSwjoFbSEsk3Q
z9u8hbZF/oTOAW6600lRCGcgxZFZXVvqydaFhs9gbBziw2kdxM4C7/PgZGet90Ex1RkHAtlCaYUD
2CV2NM7fZnJ5ZeS9W9kVls+hQw4InKcJmFO1EQm3YERTVmUabdTvVOvoXnH41qa9PFkE+iBu7BlU
+eaFZde6xLjzhSuAvrgWHQ+rrX2Oyu+aDNcSBQW7QdnbjOT71Q7i/cBY8zwiZINj6kaXnn0lYjI7
IIY6VW16QAG5COJxMc8fLpu3okHG2rA4Keu0BzLOQ3ykSoHWv7KTAVn+Ugre5lEVKDOR8iAtcysa
7Xv+3oEehAqvh9S9b9kaTnQqcTTUn7T0glg9hHxXUU2h6FF/VCE8AK8ZsXnMbMKEBu91HopDEHLZ
b7wj3VJmDvbTvYBOB9DUDm9wIpL0dV0ZV3wsk9y19S0u/0SZoLzdaua9sOXSZK2rlRqeWbi2+LPU
HsUHhmFdEXhx0A3XLPqCx4dLbIKmqYLe4z+ir1seRS3cxcz0N8bLU+XYi35ouJJqfNXCXeM4iwJI
NIlDAUfcxH0KXXTorqMkXFVl8xADFxvnz0wYkpbjcG9RCtlO+ZvTrg7RAbpMcB1uakEHySMatlOp
PzdG89yFzV5o06HGctG03xMKC73/xhLiciHnXxBkjbSdeVk64R0tepeRRf+XemRqmsOQ0D2cxdr5
bPHdG1RrJnKOpnxEWHd9VbQRq6OrqxdrPwVJ9EpXtPa0DYYCOu8646r4DNxv45UK0T/vpX2Lxuyc
ZrQGok+sDRzbOCic+bclFApK3tQR5medhqGGThm/GGiLYw+MbnYcvGhvJ/Ub9gd0EBIIcPaRa9Nm
TDL6Tf1SS5REf9xWFq7sJD/EKVIRk+TAKLrFLYXHDunnneQuQcp6/RA0CIEWHQyoKF6L9SSNtOcS
L7tMXUIXQq7gufhIZqBK2b/SlcvRfnbrBC/LsG0ybKX0iPtUf2Umf/O6V1lNMFAsNIOrlk2vRyws
2Dqc+l5JJV5rOH+UlSMmpYkOqUadSsyZhjQvzT7n5J7ZyGzla8INPmpZozdj+tUsgC0kuHMj8WOB
RPshg684CTj94qXVo5YW3oYajIPt0DpwoQKwANRCskh3eohdw4CAMjF9M6NTU9y7ylpWDB2QohE1
4mPRrtuvChG6O8udh0/HS5cBNJrc+07ZcEbDZF/QL7UbvpuVQ1+wWQFcAHTAgAWcyYgjdZg2E5rr
KrVAPztr615wUiVTA8xrFaAj5tAPU3Lz6vLgMkgNk3rrNdqxE+MxBk9dJC9lgoidDkBYEgLUUqpL
OkPyTpSxbqnCEK7BI+Zs1b464sBQLYfiVhBmRtWjRmVAcT+jaVsg+osQBYk0v1gR2Lnxa+rSU9p+
SWRWtWKOpObJbbzVwEjDGB8lszZVkzVEqGuMExw72Pg0fgXCGa7flAYhsnf+opl+Ge+yOp20s6Xf
7RgDbo35qftLOKs9O+fd3pfiNhXEZAxLs9/0Hr0R645KdEP3IfXPhRccrOHmE8DgOMMpJpd1KvC4
+H+mt8sHuiFAQxrmYFYP5yZMPrNquEdB+I7+y1MXsKAKyHEN3PPEJ+xyY/OBMIaxdeD5Sv4adrFb
DjmhjuZXS10qJutQMFH2Y+dm2RmDErHuAIa2Ljj/JiG2mLBC9jFmHsA56Sg5jrs1WIe95i6L2T6X
qcmsrmGGy1g2SsvnGKN2Oyx1ehN1RSqRiQvpMianEvt+pnHTCR8m20AldpFLsS7ai1LmE+OdMew2
1SxgZGo1faGxxEGZYfjMT7rN2L96ZQbcY/uU1J9lEl0SVk0ZY6WAJe9PFME2U75VVWPnGrkr5BGY
PouDHxF59aful4bizj7GORY4D/TjmBDzlhdLnnmj/SSoRyU+JF8ruArd4+rhIcYiuEUn5iX4CkGL
hVxrNPK6HPGYDYYG7jnNuyMq6974HmN77ZbjTqjK9oGYvMZWP9jNRkq3wR/uIrHfO/1ZcECqn79n
Nmkkly5itL8fcjzQ86/B5xQEfOzM8VsvfBlrMsey145zI0XoFdEiN4LzwOTTjW6aVx1HcGhstwvp
vkpcKoakQArlHlNq2J3MxFvA5lAryyZjiEJy5WnVOudYlox/2wI1a6ltStTt7CNcNxQ3Ft9gat4D
5Ki+y7Vo3LRY5SkK6Qy3aQtWuDp0WYlU5aaWCrxB+Iaz+yJf0B4gOBGrwcrXxqwxZdtJL3xlOLw2
+1NIXI5Vb4YSc6D7FBtUmdR1gXwtGVNm+kiRdvNQgUcAa1lRJG5gmqcpI2iinGY1q7VRYzC9V+sw
Z3Ohx4Vk2wWlHn4GmfceklzGfxTFyqD/UFbRMaorYhjsTYb4IGcerth/pFPRdR2pbwydYWThMamE
oD20B1PkLyN308nlbj8gdFlZKKLScu/m9SIJSCqjcWT7lAQoSMr0JUZ2waQSeR5PL1vVjD6sEkmp
dtHoxXiiPtWJODiCx4+Uh6tQWF3z4Qp9xR5eAnEz8wHR8SZm1EqIxezvJg2hxBiJo4k2oz+3RstR
iZlScyeU7qj9HLFL+HICpXLrEs/8Ct4diMFmpuXsJgmAixiLBEMSdn4emtEI6Bnr2jipH1m2al+U
SXhVYSaU5BRtA+uMR7dXO+LgxtuA66ehXTy3PvLWRPrdT8dlFxF/xSIooRCUeEkkU5RQ/kkG2G5z
FcW72/wUfIs20uxoIqhT7dKxX7+FKBqoDmmavMpMW1s0SPX0oLDfnfoJuMe7GQpqbmVGUB1CsiVy
LwbDIghZCLcmw+G8urKd8so0JgpqhIvkljfLUcWcy3k1Nvqq4i/2a/7/KF817YoAZ1E25Um92bEd
LDvjbsO6mksbSVRwKiWuWAzP1Ama6I+WjSVCluOSGycohFYgguLVNInZwTUm6M+1WvfGK/Pfc7L5
NbTTiekx0bpZkJ7nYbjp1Db9TA05ueh3eb971rhv7bV+PwEGHf5ZQ3jwy+oUmSdBSyaj++WN+VZ0
DmCK8OjjwNgF0CYLLfmcd7PAMVfaW8v5lTGQoIOJ5S0vYGFNln8wy4HQuZe5pWcnPaJo+N78GXtJ
gnOuZiDqsh0a+qYbUPDcNJorddzyioCqSbr+3KXiOWEgwlqPbKpRtRc4hE2MaNVTTkv1clUN9kz+
4JA82nFcJRlvNs49j0EoJ9VMEOAo/g2u2PnQy8hnmslMLyUN6YyrUt7Ye22SG51ehEWuS+34WJKB
bRQQkk1xrEE6+dBzWsZBGgZ9wpSMKdwJehyNCb7zLnB9TYx1gCCutb7eEksX5I9KY8xH2zv8zfPv
KDB3Fs6bjBsxFmo/nrZDS1ePtqVngLMu9wYEj5G5Yj12q0IwfTAeTnbXhrWWdVtB+VKN83kaUGzm
ZybHBx1jCWbTpt/q+Mwn42j6O61kzDjt1KndcW9nsumh0Mp1A14nImJuclAlm4moY/3e0thvMsr5
UT+G/DlBgpONd8CYecPjZyzpIjxKu/zslFPYI9EBgGDQNB9JiOeponGmvq5TdgeBK7BX4UVhvTeH
8VzCqLRbMkIy88dlyfF992QFqAVQJPmHaK7NOJ6dyX3Jc3HAQ6S1xLmzp9UC+3utbBJxdFI8ghpo
LccGYMF4b0UnfkJ29Lq5x+iquHEI5K1htld/V48FnglOSHu/yL5jXo9o9tfq09UcujEWQEjrRN9u
ISm+PMrjIP1y8Tn6w4uPFWTkWtgriK4r3/mNAX+uJJdCbR7qeST6r4TlLvFzalQDdfRh8AhRCTZ3
neG0xZ7I+ps00sd4CdW6/e8EZFlq3P04UerIfgIAI3DsnamzitDZWwEduGwWZ28KqRJJjRhf5obj
kBqJmdzHGKiYbt40VKPIOApuCGqD7713TT/xNdQ3NOm8ac69JRc3/taEpJyH9Wtt52KnRwRNbFqA
rjOOTnThhCyINYoh7ATDrNBQ6Atj3g4pV5jklReGqwngDEYGcGKG3cQVxD56Ehk4E2p6eDsV/xC8
6gJhKAy/dWS/QybUh1OablK6AyF4ASqMNfmM+qi8i8kLKg+QKKD+FBPId86E3vPbiAokzV5zthrp
fp1y/3f6rmUK0dCdogHFQ0QH8tz3nw05s3CRqTWbHcmb/QcE7gsVUlO8o5KCxWZQl36GFifxskSG
j6bsRq0VZc/8DON0UOkYzc7pn2jpkw/V/3MfNuNA45y0uyaiMc3o54jUsGGuSsfGWnLh4H8GIA5n
K9g+3syKXE5yb4iEWHGbCNku/2F/tj6oFhO+U2urDwgtvohBRe/plmu8qeQfhYOC1+vN1UIQOm8E
doB8Mf3Br2zEu4R4ALrBRuhjgscBAp9qR3tqjh0FkkBkHcdgi72KL8EmSHlDYeHbxSbniqGRoRW5
7cXvm+M4j3R3qepw8lhx+BEzeXXMBHXl1ZUjwZ7M55sHLT7D+jLgJZHMMg88hbJdevKnyt/rHr9w
2APHGvHnIxVCtJ2zGXGtysFW0YGruLrOR5sI5hokE2E1vMdO9crp4XwXOMlnJn2EKA4or20Eui0j
SKvDonajo8GEedk6PnYRLlIcCpgdekkcKV1rl6HVuACCX/xMubWLy9p5OvWQRyWtmf9bpjS3uwb2
tMMm85wNf70Zv7ZZs85oVCftSD+funuqPyL6Vr7bL4e1Y7zaOgQx+wmapINLTUDuL7uNGOGvjgxa
trFGO1NAbUs2fmUDUBphFqBzsbrjBBbVMuTalZfcUF11MrN2tDU0rNQSY4+KKgBr4W+EOSPi39Kd
KLBhqMdkIuwMuYkawVcEupatl8QNL85Wc2JTM3TktHGbYQOjc1DV4zZEozl0xbteMxWAlNbiX/vg
s/CqCPgKUyyikZUSKmABJtgLsi1NZqSjV9UpTgBvBf2bg3Ldn/Rt1l3phvLdZb72nLTzVr0Cc+ms
Wwg60ShORiEPdFriIVul0PrAGUpUzjNC9dIQ27aCrUe/FbkynRvSFapd7KHlwdzIKze7xXEs0vfK
q55HA36y1fT/GcGU3ywWM877g0bTIKQ3xXd9cLsYeSkjBolpp5CPgqMyMz9xOVTAULQwW40VUB5r
65lUQPGDiIiSW3HDnYLQoF2RJjig0CFVx4xSbIJhq8B6e9sy1nD1dIJkEvpG0yG30DGh0u51MFIl
Q6SITD2PqdrMTt3P44pnJfglI+m//WRAZrpD9k0fgs44oXYDxO6SUQ1NduD55bQqs71qvLt8+oir
Aq5bdOjVxM7oaCL4p9b2SZhAvQyNX7/y8Vj2wyuAeGtHVfLz3i9nv1uYw6sPsoEcDc9AoKFbpza4
tHKmKDpl6s8+3OE0RyNBH8aaFm6WGvfE2PGGanTxdFrZuYt/3n52UJCU9T5Rabm0yWuOJZ9KV4Ep
tM5a6zhV6X23CaiLh+q1lfi68vTRqLg9PjomCD4zf5peZnKXMy/pkCPG2ectU4+Sey10fd7GwTgo
EpyF/ghz9EwICo7MgYVPc6a5at2G8cFM1aVLwBA8W39X1rfB3Qr/u2SN6RArS36U6OxD4IhX2PKr
I6KMNLvrLIg4ZTDZX8NY37hFtxzZdjR5VeAMLT1JIv1CvoaHSULP1z1bhD1uUHgSfU2rDel+WSU7
k260r4/KwIsGFAtyCt2sWsx/fYiML1/qQ0Ng4LQ3Kb5UV1wtYa9Y6VW91pldc8nF8eBbaDBNqOIL
TkU9ZnvN4u0cI18IsHU+8MbQMFeucpoY15w+Lq7DDi+ylWMHuWfuvO+ybynFln64mCTGNQa+gIkx
p2jml8dEJquCxbQ00NWU8tWkx8idvkal5fbmmg66S//Xci4DPG3OYi5M7nKmyO5XjbZvE9xy5qaB
OROOzEXTa0woXFtH6xITO3S/CO5x331P7bzzt01Pxxp9i0MfTxuGYzVcfTQU6BM7YAgejP5ayM9O
cM+thmeLQYYASGNRA+YlWNxhPlkOExuP/nxDv4EQdO9K8TRXQK5EcAzH19kE586K7BHKM4mQ3IFg
W9MdNoGZ+cgCCF61mpXBzcZlRZYjfsKdxny5rs42Nl8v+OfwAcau4tNmh1gjkkeNbnFNBra9ViM3
y8decw2JJfJ5dlHJmKXdqwQS8rhtnQQQECfGFd5WMz3PHCamTL4CfujCf4RMPn0GiTHpMlHPaE7r
jlzT2OW2hk/bm65iIV/Z4SouAF2Wc3CBZ4baak1iT5ABzf8E5DxDzTi6xiST03YH5iZPM7K6djzH
6bsJ44D29wQT0byymbdyw6xsxWIQab2vxSeMTw1gUKzpeyZcTjxCbab3SAwLR7A6L2eLu/dQrW2f
qZ528ml2M/FKMroydGr14kBxGdKIUVO1gK2rQNnFh2DMNeKCaVWH9JdiXqPiAL3gKSqujfta0nvy
SEGROurb+TX0n6PyjO064q4UHNvAg486LOv2LeL25xGLg/BGC1dCm8n0Y+kag7UvwwBtY3VQM9Gm
qc5SBQXgOKc50zChnF997Rym3XVISPOEMFxkmNzKTd/uSEMGaFDc1IaYolft8LqFsPtS1pCacFm4
POtikzFc4mpcNdWiBamT4wvlvIvEQ2UemeNVPbZmuuqMBpXfF7Z6ZZobj4gYs/dwA1Q0B5N90mG0
jthqSfzp12RzyvwaI9+Dh0JtgVaei7IfxQCtoEVhH4kyOGik3+jnESg63uuCrZedEc8+kz5miHfg
PF6irehgzB1pkKCUkA3yVTWG3EBaLVFs0pgpPwkYs2mdAKzxNqfbID2NVJ4lqTFOXJ/1Tt/WY7Aa
vIyoTOZnTN3tsVvakJ9DNFda8AGuxVS20RzCXYlfkTOU2YG5MASKcuSkygLe948x4j3nJVbqvuJu
xFQjMXArRkPlDFNrC7yH+mcKDJRfDGPHEbssDEXrmvCGpXAd1W7XP7rqHmN/1l4cMnLVXmrV9Lzg
PNDgtD2kcJceLRotPQWVLep8MSQ0OSvtqXGSpca0ug03sF4FaraOu3yKrDefUDsjJZHnPvl25Cm8
eW/2z3QJu0+pvY/OgYNHoFD1+CwK01lYlMFqHzai+SX0EoJx8ucSXY/tXJoSktoupplb03nRo4fz
36wTwdWAKPG7EXs9ZRqXsIhRB3DXq41zj4h5ppNk8ihqP91MEeFqeWt+lxM3+8dAd4Q1U5kk3RTf
Lfyy2cQvgLeiOlm8QQMRVPg/MKZiYv/vmEELR2eHekjghUzntSpwvS67GJr+WvPSGIDRTA6KUVME
zzUS6JoQn2wfifLbQcgo+aNWmnN101apXpuQA1aR8bAjGPcOk+jK6L/pJW8qhCYuta3GtjNPQAoi
ey1DWuYBCn12E1VOwadoTOvguyMenKhcmlyHKfEQ10QICTWigCVz4veRKAdZVuuIY8Swz3W7LYk7
HeGzpFyk31vtlkIgARivGjG7xD977oc9rD2KyngjMdK4u7J9x1Q9EqfWA+3ZeNU5R7arEBTbJH4N
qxdHJ+37yG48Eel0zepzYp4McQJBK6yjLt6k/Em8gwFMPabg8ANc36yBrn0aUZzDgER9gGtEy9+x
cU/Rs8xhbW3Mhgyoq0UF63s/enRoYMqE0fOsPQ/em95/JhjCjRfDfaLB/2RGyHHfaKSw1X1W1VtS
HecJj8e+Q1jlPeqcl5zeROG8+u14GHJlIdnKjLi3mb3lx9efC+4fXRxtJiJCjZILARNZo0COzdNu
LoifkDZ85vUFs73gOxH1l5u85fUXvkSfC/Kon9C5IVemsSD8FX6+uTx75XPAsaS75TKo/0L7FoT+
k9P8FuUqB+eTMCwo2NQdgJxtQpOkAwGAOzciu3uYdw5ElRbFHc3kVc9gkViAxcygrZ9wzZXnVNv0
CezjFXDgCfu9CdSKlxUxIlchbu28vAP52GlPwsZ8Z4+QyTbWQQS+R/CP6bVx8urbuXz4IOwjvvuT
VmeQN4Eihmd6NiWgYH1l/jBQTaNDjM46Dg4BwlBIpLgQ4D4Hi86PnybudjCqaFlEzkMNe6Yt6m3K
EM7UArePWNT2MeWR6fpHZ4CvAm7Eis/3Pkb7Gi21p1Pi0QeoW27+GqOK+qXlg5yR4IY+ZQxlTo8o
1eYpk5dXfuZITLL3XL7G5WZO9wMf7aPk9xnQCk5D+YKJEfpe7f6PpfPYbZxJo+gTEWAma9vK0XKQ
7faGsN02yWIq5vD0c+rHLGaAwXS3JYuq+sK95+61hjvfdstDXF/guZIYECIf+eJddt1Xze+oopBp
EUijEsUJwmKRQggl8YHlpfHWo7A2txyNFXAkhMz1eloQEwHX/kj6r8B4GzTwC3B08gnRAAMhfijj
lxljahyDMd5UxidECeyWMIKYZVGrsbs9x4/WC+2c89WcvAvokfYWlyumiq14CrIfa3psq8cmVq8l
9uYZwc7i/c04IBl9JiSCosWkCUEfXdLIEUy2dQPeY30tjeLVeiNGk0i3tZ9xntEV5f18cHsFXOsh
FVQsK9dDRNKuWy1dJbduHoh9Xa6KN0tDRmhKVJzrAQL0jSh6J9gKqj131V26gjdph+eo5V5JDwlh
eTxUBDoRN8YgFNyBnz8ReA79K8iI4hRPYUUkTPxrh682X4RGYj8CghDgqSD9uht+Bv79+MSmIBwA
BXHlbob4McdWr9Q2LYY/yntXJn2u/S8N9t5INHTNsk936YSTEfiUY6Hf40LkSrbpc+t7bt9bY2cu
SACc76D/dNxdqQNt+lsP4xjyxcecnhrCNK2/TvQ2wtfoGGyFy9VEbFSmh0i9OPlzOux4Y6gGEQB7
FtTT+jRZ7UZc2m7n1vtWnhfvvfKNre20fwavXRV44LWFGe9/sxwaR+zoVgZT6Ok90luJENm+cM+W
s32MJm6Q2iQNTsLnsLvpp3BWk086thsDyVyuHcjdVSEGyuIi5vgHczBga5vUzSZkrrZ7frUEWNCh
0Bpl8UeZ8WUA02H640uTIlMobHC99DnjbRpgAxhkEJf21U1BwqfpIeuznQQw000vvIhti26mH358
mHJ23jypgEA+BsC5yn6dMkRLWICKrCcGo0wiuFmSeWaA1aTPpV1++8JaW0iiAoSmXsBafCQqt3MS
JMGRfaYZfCgVRdX4E1nHGupaGaNQZOxT8RAybEU6QOF5kA5Bae2yMcdwoxvSCi65fmn4qM6d5Z4i
WicaH7/yNBVRIAKa2DdNAN5pv6hcouKRog7obpej3KJyZpoTUoJZyX9MQ7WdgvEjY2XEXopwQYsd
3h98GntplPvcLj5aUkT68JvgVTg7Nq5w2jozoJ8giXEkNyekyVwYhzmAP6p23zDFzAtrHxL6ZTPX
HuCJfBrY+xOtwvxbGsvBmin61gEWqwx1QYRLSwNj7PiOphbhW4Ibgisnd3amFW5K18PegRLK6ZnQ
1DFXQz7YiHQoIsn5ikPGiWxI7AjS2mT2hyi1XkNspiUrS5MnohQJ5XX+gM3/OW6mN6sMzk3N/aHE
e2kg+cnziKincTfN3LaZz0hZ4iXEj8XW59bOOHK8z6IYQ34pScDTClHXmsbtGPgdeTqMtbHn7cYl
wOFQgHru1X0ywj8u/qYPL9kz8pGgoQyTQEA8u4zzdEZUdGcEG88sLH+XCKGb3dCWm8mq9/e+sxmy
5b/xVgf0sK+zE+iES482ImVLlKm81Ya/rWUVJojBYBf7IXL5+NEx5hdmUT/VwE7GrtHByuKv7lwz
x4ERODUfnV3vG3O22H8ujDVZfa2LjNaOXhAfScUNkQhBT2WCRfWclAU/zg5/1NWSFus65VckPiLy
SQrYfI3g25xefK6v2WypR5nuVePwaBQD2NgIczpXdlkjY8lnRtER9UQSEzC/wFQeZ9SrMsXbysgW
a7/Ca2fkqwXvgQTOAWThJ0vNJ0nS+5gywsC95lAydlZyrTt+vk27EeIhneP8BMPz1yuWYyBJv7PG
1GW5Dd03Aj81eFijvOajz4EY1eI2TQseCEMk7INZe86YVqQOCnddZ20mbN7ZsoyRRXhbkN3CvawX
dJGB/yGH6MvOPnF587Qs3r+MIVxXzC+1t6zc5exRydfogrOHYXyJUAlVf52QZVlqcJC6JKIxIAGB
Mi3ZQ08cRAirIZspj5BaGRDZPQdnsfHTIdRS3paRSFvh5suiDuzLAL3dZeZmVU8TguHlpw8u5Kvi
tYFOeKyDY4EZpZsQqgQfY/5o5ANf+5SKvGZ1560LtJQdczKZ8JU20quD3jLIhosItciUN1eieRqg
93nzoSX0qCnXGSa1mJ+Y4tkJ0zUrxb0tweJxNhESROo0QwrXApRv3QGgZuQYhOlp9MXamA9w4HyR
POg/hgighkw6p5jSOvpn1CCURHpDUxAwA1yT8rbc2WyBQMGGjH1DVtfjoPbp8BJOpzg8lCU4Zesg
LTDt9g1x0WMrzYcIdxwPmuuNb6POepXMV5EuedV/V7UJFzr+hyyFtZCim6ajZw7vwMQe2cC8+0wj
3BDPrEV6Qwe2Kvsx2+rX6EFA4w6ow+GlDwDzQd4LBmJb/BWWFtQvgFbR5wy8ASZOeyt9rCx3p31w
47oqyWzx5M2NGTjXWQCPE0IQ8r+M+YjbsfHdpKLblI395LFxw/MwUczM7jaI1WlpgDj7ZA5ggR6L
19mbTnODH2nxBB+vf6+KndPRggAeehm0qr8K1ZmJ5TbTqAfmurCyWqJQ6uTRn//2fMgz68iUJQxb
1P82E1FAZzYyknlyzH8zub+R2i6/Wt1C2M0h8m+6WUbDtbFgDi0l8WicsNz6nKVOkuFPvDsk4Zoj
Rkwej/4tcJJjCkSCGHhVlxtVvnSOe0bFuEM9gqoRnCm/esIL+YZYyOqpsvnC6Xk4vQwp5givI/pU
J2Y+VEbpFavQ8IdGdStAUfad+srta46eLwrn7cK3oPa8TTf4J+aLc03Dr5zgkGTUNbGESic2ergr
ch50LId6npw2Zxz1zI5mq4c8AbtQ7lR/NdgsVk9G/ig7g8hJgMTcjZZvbbuwPYjQ4v1ka/1r8JmW
5/WREERAwOwO0+lguHvyvnBoDuFe+K9OZ11BxDUGo2w0XzoznL0AfaadVHT6mDnyYwXFVEcOV4Bv
Q8SRxmAfEKV769g37sBgIN+Tq0LwVcxO0MEaJj+c+JqhT2X3WYPCjUvr1cl/BGMcU5FRAG/JFstB
KgLrmFNPHxHCvqiZjvbQXy2sh/D+N4KZOasECAe07+sQnJo0GXTGPNAyZchap0eO3BeZMsgrpLfi
ao/avaN+Y5SMIuvr9eB3r6Iwzy2iAJfpoZiA8NlSIVG9IJoz443u6asZgl897uJmWOnhwpzMm74X
1ya3mXWNGJboBB3koKjwUXSaNcqisTCerRRmWR8a3RP/T+p1ZP4NX6GCcOFV5tltXvg2bxwDM98Q
QWWRSXqBWzIkNFsjsHQQdUmniIXo92aYvvlMKTOL8tzmY1fC2Pn4SP74HtY1Zj8Zsz0flknmGhXp
eGO7GnN2lEQtbo2y2FkBwmR76/KkkhjwLjPCdZ2B0RCEVmbLLUEncCnRgZQrG+Ym/py1RTRxxt+K
/8mGAUPBjJOxmsckNYP8qzoG73koj2GZ/B0XoG8cL8GibtJ2gEGyOMgeGizDjvoRhcCL13MLllND
nDDjFMoU5sqRabFEQMxhNf+IXHlJOZgXZR+TUrs/un3c58fRTUlU9AzFt4KxwETB0QUF7lZ0Ka6X
ZWffNY/NQop6CIErzbUeqGQJnVtNuLGa10QHqoZhSFiKF7wS2Docx54ICzWjp/CYgKjfuccvGEHt
imdxjfNiW9X01lNH8DJpij4vMizGpykbDuUQ3Iu6uRU9FULqgdsr1wvSqJRNs6Hwxp9GNqYDSQJK
8lCYHsNpN9kWec/DW6UvXpAeyDZZG84P2eA3iXaqz3LgZphoIEmTlKBqNvjDMcxAmRt3zvR90tLr
1eVbWAZ3xxUvwvUxdhuE+s7nGQGub3UQsSAwRj7pHt3WA7UvDPuZAwcuQtRsUwREdB/682lwkvWM
ejWGEdT4jDPKXppn4RHj2L9r1xr5IFVjPyAz0TngES9Dz7ANYxgAEXt3ZpyygYi5FXj7/Pt/E135
iKpm3+WfmVEcmMzODDaNHwNgkegvAWth1DcomDSi80usa9DcVlCv/QCCQ85XGDgs3mW//c0dHBvI
6Cy0hgsVeRrRqryOiPVS5FoVEvZJC8DRMajmHtMqN6RuVCjVJ8gMrbl7BeNl7kw94AX5bIdvQ1Lx
PbksSBt63MMmC7tZ9reZlvG/D4Ot9egBJQBukkVflL7ue28cwZFTI96lPEYgoamXd7yN2ZhZK/Nc
s6j2PiIPpycz2TBZTc1NCWwBPNerXL7TvATz39HmpkF5QK1hZN1bDog8sh/MYTqXojqWqnoKc7Wz
WGEXvKYOgxFhvqySbjHGQ4m8E3msy3RXKxjb3wC9ADYovtTFoUWP2cTjbT7lxXQQYv6st4qy1dLT
CA5CmzQFPaOn0kNhYR0Gsg/0KqvYZku88WAEx8wztGGhzM0nF/tQMjG5zsDn0DiPfDYsjA/lyIel
AghJtMI1OIABXuZni0dHzfz2+duNAqrsbDrrrP+NKODAjM0n6vQSKlfvrXtGKLDYc86UMPsNO3fn
NMey36nZvPd0pIZAHY4z02Jh7q+9sDlq0xYH44IakzX+P7/rt0PzMfxIl40AfP0ENwNsw5nKM+rZ
ncSXipqZn76xi1XNUivzor+LB6ZM8KubPPoWe6vcC4rqe00ZVdMWaFQZCVqJp9hW8lxqwTmj+BwE
XodiogW1YGDI951hgyqHqQLyUL4MQYlP4aP1fgrB8u7o8VspguUJOUViR9t8cbax7W7TMH4oNBMA
Ccpkd2swMTaL8GbhFrnZRHSUb1VaPgl+Vxrl73uHfoDbNb3MbGlNXq/dMyyDgDoW2cFJf2Kloe6Q
o4fVEu+C0kP6Sn9p5acUJ+owMDSCQHOONXTF/HJBI6SewtTEOIVaKKqyZ/STOQhBz+lO+vnvqUxs
a4NlNaAwYyvCchTV3I7yHz/pcJoXmhIWAmByW5SLuB/ksYV8Klh/TTPLeXYx5dHgC+dSxGLgaDCO
zxCTkAIbiJlxfiGlAec1lBfB+TSfy2jdytPcg/YG1FyPF2KqoJD503Gutn5/KYBUY/MaZhn+mRRO
5gTCr1eTQseWhY1Pv1J4PahTOyr7CTkbVgA1byOxm1ycf5xZ3411yQzvGtd4zjgohRdc/ZLNI/Ql
2JMFqzjIufi2lwwfXYSJdqnnJ1Wws4t2MTCski4v9Rqk1Q1tkcXSKgvHfxZrvthnLRaahLqq54h1
31goTjFAPDiaXDXw7F71IRAwt85GEpOX56mDeOUFmbeaAqbPMTJFuXyoT7HkLxn46LK0bgrdotEB
xoDqk6aXWHKmKmPvjHcLr6AU47r3mN3yu5bANDIOytl6lY21G1VzE/ElRtCaHVtOvi66ERihiFJu
FampPF5lhxdaUa1M254l2TB+wIAhtWrZj5bctzw9+tMqo/bWM//yF8WOmm0DcGM3pmKZw+G+8Fkv
xHZPlGn59KGbEvQK83JQw1MfNFBdzR+isPy1bTAOUTm0ILjLE1w1f9lbzEgN2zwPBB8tyCmczoAP
gkoozw6N5BZROwa+NiBVZ5Lskctda8dQEkk7THlqC/XaFRyGsnFemgxocteoG1O0b9cDJNgLPRON
sjUTXzxf2gN48a0f6Zvg50AuALNiybHh5gUT1DFAZ45gPmSdAT2FutAjad2I41c5ls/1LG9tRAgB
+KBj3+yyejz1WfRMV3JyGI/Us3GWirgRVshd123p1HHTc1ZXm5p88cZurqKSdwMErD3pMsR00E6T
TT10RLoX2S87N16UjptAGgS3o7osHZ8ubCSb6WDFQ+y8Zk3xPVfpwWKw0YawbqpLyRAuaRYGpAPe
ofFgNQ7qvGY4WvOC1Y9ipTDwjHncW92SH5TQ6KhpQwPspF+h5G+2wjllDTqSkXCwOdgWotsu4cXk
1ZPnZMZi3eB1zQZCwMMB1gb4ypgwJs5HaoHhbgi2fk3zVNfrlJQG3fTnQXDqsuLoV9HNa+ed73/M
ewYSOx9/48ztxfVhJekJtjiy7N+Ys9F104sR1lpTtpoiwZzKY8bJqIS+oibudyCMIUBRb0mCLUbz
cQA6UcPVzRJmPdN0Nfw3zlEgLcvW9/hrwS4KMOr6YLP0QLIS3VrV1ruic6uclvVzRSEftrSUtcPD
aIPd7gf5UneM1YaKpRABsShmZBKcwxlsjp2Mr34N5dWVAHILxvo2Mxgs7DxUIFklgtXGfZ6lmtmY
Jo8j2Eh4vx1xPVlkbPNch2I11x6ESm4BhuXoj4fyZns/c8SSueA1FPn41+jgqpA0Z4b1KYuacz8U
xIJwxs0Zd3exs6l5M/o+HwZAv3gvuS8eWkLr63n89i0XTmM6HBaveOgCynRsMFP3LiWnlVgY5FM4
eoPlrLpXWDOrOIQ3TOsPJvmaJPCn5sMSmisyEfE8Iv8hK1RX/1x5huk+L1VDEC2rIpZzTWBANVgS
rjHiLFMugKoxcBe1P6JSrwiAXiofVWO1c0iH+dO31ktCi579EwEBDPPCRin2fjMs+IaQOOmD8A/A
AX2uY7GJtJPH0jN6k3PRT2p0m7gmoX9FmLqNKDwZBmQYOdKweu1lsfmj0ukfbIN/QQLgadEW9MPy
iBoQxF5n/7pWdsJMMwB2E8/GohIw59Mu9/mLs/R+wfxYmyTjVm+Xel1xo/wZ3JqlQeBfOsP9uppD
zkBA4REMzfI2wzAoqrqj9OECXrJTbW6dqvnNHOoQzWUc+/Euc8ArGs/qIwRQidrKYbiM2Dz6fPir
DwnGCdj3cCvjovVY/4aPnlJHKwMMlMLo8B9qdC4GnEg/mA/8AtcNNoGicLchQX9tV0AMfgtG/3Ve
visYp30gXmvvwSp1XRyL36Q32Z803SrjP24Xkisa7DG+7OTYXAq06RlhhIYTHQnCJi2wo94NQmOf
K4i7Rnos56MhjVPLEKSowZFPzUn0CHWzhm0xTAIqb6+Qrz7egqVvv4dRrQZXrl0tBE+nv32KMTOt
yR7P+IzechhCTqlIBh9P7vI9CfkWWTVTA3jJVs+mH71qOW9RRW4Wy9nnMzOomZpkquBvIFPl4ia2
adPruyBj8sANTeKe9motYE4iVgUmrLBxDg7Lcu/7jSta7Kc3JlreclxqkqEzubNc/5qihUmG9tir
5mrCdsIjmBaMwLoZRR1sjcnBoR/tm7Aky89DSgyOWaDvIc+jFHLXewQM3QR/eg5x2ByX/DUGUD2H
LBbrLMYdwTVik3/QDU8yLh4WlySWqev/pJzMQAhXg4AbiyHEpIj3n7Ix5shtxm7j0V9lHWFhdQ+L
CCGWsN4i4T/D0b0SRNRcy9I+zWXyMFcvPnhJMN4UdBut7Jqj7hn2qIuv8TdnIm/Wewo2inex0SlQ
YFaBU4CNaIyrkXFdCuSIM/VMbY6MLVogPBp3DyO5aiRgf71+ado/aYfewlfJfqhKEFNZsm9HUHCs
jkwv8jljV1Pl3aae9xR6EUqhlncwO0y4+ZYwhWASQW1UVl8LYakuoe80L3cQKkBhZhOb0ELQnQre
mcV6FJ0WO0ZR0PnYbbbQe6iXnJiIPmxWwkklwxb3JCdxyfFJL4n6zEkTMyoyYULBuTkNDchpNCRZ
+TD5fMntaX5MW4xTOZoUXH9odrJjybjkUCaHyfR/E89F5NAxze/4E1knh3Xaw6tGgdGnfBdlzc5A
vnr1p2G86RIuzO4KonzjukcbBxLf5pgpWG2NnHBfi0zJmdZkJmgrqnsqvmUWvlXkOp0EYMwmANAJ
wrOnRUZ71q5NnfCZkbdS2mwMBx7gKsi+65oeA2U13rosZCaWG7xucGyOQxCiep8AKo6kBo7mdyP6
E6sTOB+YH+xwOLS+Cte5DKwt9j656Y0Oqp19i/z5UJjuTtIe9/LZcN8wPZTtZx32WwwyxdaJJbKR
8Jyp+caahgPG0FAk5FizPCUgSRH7m/8oue41NXSbOA+FBn8aP2FY7GK0avVEyZAqkE7Mk0rCMmST
bdvI/mAPzy8+3/jVocZLWMqtgC3Ih53jRDAvOI2tDgXTeNEa3QIgiH2v098SzAKSxbMeDS7Riw5l
Uh7MEQAW2tdUPm9zJHh+620FBAjHnP/4lX0JmMKT8utjuppn4pgHGIZ0b4/ekN3inLWNB+oBK8lQ
vCEH3EfVIWFSSZGUHCvv///NiwwrEjyoRNeF0PYI3K71UYwBq0TQ9n8m0iicsd0EWp6D1AbXkqMF
dtSa7efU9E9EojJp4Eb1R4juYAF6RkgYsRY0Q74PAP4Kgg8RtGRSRUtqlqwNGJOV5nYKnxjCEppG
ykuBDrCITyN+/LcA0WevyK7mnveWe55eEiAFE4t9OaILw3uOX89CEc8cbMS1OZVrHzqf69Tf6bwN
bLQMCCtsZ91Xw5Yl5j7pjKvvd792ZWC0RaWYgKbioM131UwE/YPHkl+ru/kcW5csoyefbSljnbG+
TAl/vI2Q0zGtd3SyybgvnKBE9UAIGOQJ04VAFARH2ADvw9ASLRt8p7iGq+jb8POXqb72Bum8GiHd
DZ9zDq4AfLkAijgFrxWGlT+DTTXnlDETvkxPZzCVwvyF2YHdI+tuU92eTIzjtmU89P17UN82eivD
WdvHZBueHDFw95aHsEzPidluRpaxzr1CDKmy1xhZogZlWQwQyj5FFpMi2cRHmfIXMAFEt2pIX4Q3
X9oZKRS9HW32eF0+ipTBRjX3Yi1asWsk1nrcYuyZhuRvK/YViOE/TWP/KjTv3uL85eB0LE3D+6hv
QKYJOPGOC4MCv4PvMxQZ+9iQ5N+BZ2ReCAk0esiIfan16OE6hBnAeuBxUqdGMbDKy+FnLBpUR3Jl
YlRm2IbJiu46ZFe2LxS9dDp7gJ/mhGcz3vp+9UAS6mHsIRyk5dAyiuS1JuU659OOBmaXfsSrxq/4
12Y0szJttGs9BL0gIO7PwtBfzsGfpqAwNI4xihpTZ6BU1i0JIPNMtUHOb0BcW/1gtd6pqOerhzR6
BCOaOXd2KLe0eRnT8pGB4RWw9csirHjdgUxkesj96nub0iKDSgmqRm8iNEkk7ym1FCxHPv4lIeY7
JPCIUfDosf2KVNjRzpi4JuPpLLxyPLbFVs4cZ1fLp9QpnIvr7YBjocUM+ebg50pQXvKd8JkzR9bV
XE79iAKHL1BqHZoCSwHaK73FMyhGO8fZWsInWazANGjtDCg2bSSflGx+jcJ+YJ93ICcJu9hGNeN7
m5Pty+fs09pXRb5zET1Gw46p307H1qVqWyUQA1NiICwW74NYAX7dyBBLT4xS0mHCPz5UdLZz1Hzl
Gdmehn/JI8bqyRHXRbdKcaVG7GXbbwPrjQ3iAVNXg3XM5JNzaC7qimxUyx2vObiRGTbCBvIQ/I4W
ZVvKYrgWY3OwjYdgdC3s8FznjcVME0ixGyOeDNmvzQyOhnTbkUVUatJ+AD2hntfAaGCKkXdrWefQ
6j7I0EAZgeppKTH22HC7mTfhBmeCeM6b6T4iSZDntsqIKXiro4ABCazj4rF276xWIeHSXwRgMvTb
07WvbgKTlKQh/8Ol72VE2ljvzNUMuz07gThXJHYrBNbMIscr+ZWrz9GEk4uClRaGhJnHjpF0Afom
Nv8NY8ESdifTfd3u8uwnD7aJI96J3WM4tZkqbPNMecfsOQrdqwF2fIBara/sgvukgyxtRZcCbhSl
Agu2EodByI8A310+9qxey5mJY7PV/TF0bSFPecrnn70WoLIdOkenJxTZKah0oz9uS4LOYxCHkO5o
dNliFvOqFebXVN+N5PfopfOLTi2AMdebPwX+6yUy113K0AMJrzohkuDrj5mMWGa59ZdqYD6a/LEK
Puw2t79c/K+UjByaTsGGMKf/wkVv/2mA//GYxxuTAQM6Pxstxk8MPQMFW8FC1Rap3GwsA9zZEOAU
LdN+60Zg2Yal3iPG2ARm6cDktJhB1g8DCzsmJvdRiY+wTfYJQKkeBqgBG6fjUOalS7gMwHADWKM+
yUvEXVKa8YVc+frThHSj88/muX9E+JjaE5D7EjM/NlVn3Pz3XZxQUkewqSWFofJIMXcvtpB7/Qtt
BtbJzj1DsekzxiNQzfd/9D4a37+TMfNv77pHQiwE4NWkE2bNYrkbK4CN0oxPIw++gUmo5SDhlMUC
fxkjmGTIzeDOCbHXd2gyd+eOMGcvS3zIgfJxkCyKunb5bqueHEGy9ZrB2umPzxAkig47S+l0t85G
F6fYX2FUZyeZcRJXlHSVQus8pIy/8zUtnBgfU3PHM9Lx4I8UCA6nS2k/htMOizSmnUxebfenCdqr
hSQ0EbcYay4HgCTVL7o0hLCwlGtSmJaUUP1yRIT9wbM1Do8e0zhf82qaNwS5HfGFOWORvGbHGRPD
YGMfM5A3sc4ey5xF11pVIY3EJtOpizZ2pJxSoVpFPRZLripU9RTKuKWYeNwb4Lie55yVoIkvckrm
Hc8PP/9bSSDa1DCG9ViiuiwZJid8EnpiGWSboWQGSgXHWynod3C5DayD6LXgGz3y1TZLF4HF/BzD
LczpRpgAhu0q9X9Krs80KLdNG0Mm50bo+JUb7RYm2ho/nwRWU9VrMd5tFsJUQ4yS107JaVVvx1pu
cxd0BzT4WmdlEthDeWBgjs+ci8m1oad75ujphQmaFPp/Bkl1ekIIxXD5lwmcmJ2rUcx/Ddg2uTE8
8/GqhPEHSYmtg3LxaBbyUS8oAxgJiP+X+WPu0LRyMzP6Nx3mZ/OFV2UkjzOLIcc2PqYxv8wU6yEx
YC2xnoj0KYgbKLplhG+r/m9ej+vFIFOyF/WJuoCEyCeA1bQn6yI/BwwMyvkwsx8AxmuHv61brIeF
+seb3jNTXKUlz3i+uQ3Km8qZZlh+cDVVcOva17BjMdr21LCNZ2+HzvtsS/Ex4hkJ/HnfcMzPYf4n
MT94p4vZv8X4vQvwc7A89VIbU2besRipgu+ofkkNGKGtPbJNqEHemW7LgHq8+lbNBLd/K0SxJqYW
PDcu5Vx+Q+8QXVhvGJIgw7YtfCF9eCTifNmnU72tl7RCdKewH8+wxfiM/kKUwX2csL1uAe4p9p2A
WLuxPSTtOVXAsaplM4LW9FZtfEtURFn0mGQNEmfMf9yxSTTv9dhkgJmSbAgALiBGVODyp/w7lhl8
W/45d4EKWLw7c/FuLN6pNYNH6vLGRsLXRu6l672TPxnr4rt0xQN0YYDvv6FxdELm/Qj6AxpDEO8B
XgAac7NF77zgCvKm/q23Cb9das3PjwRrKM8BQdSxQqScnMhCXyZSmAoq6qU+2N7CTNIjkTKEY9Zg
0Hmlx7zNSt7CBPdVnJwsS72hPGjUq9Axvw0m34A+XRhnQ8FtLRURwL8Nam2HInROMDOlvHuuhjBE
LHaqyktJOBZz41U0byVddUCUi8GYID/mJoIyvgIKBQrnWsj+Cw068qv+0FdgnKiSiLDhNE0q9y0E
K7efciR+Rj++48CixPKPsUXxYn0uJem1ZN3o3T86UYtgTS/k02x+fA5rNFlwz6gfGrUrfCwJXKFJ
c2EBEpUwZWFb8wc46zRVpzV/DMWEw3pquTZRddA7M0PJCRop3rn96ucAKHxdPUauD72adTS0XVLJ
MK6wOnkETUhfekYCHJtIq7s9WASBag6VBTrMe2eyd0BxOWfQDB3Z39uA4bsS5trQAgIJBVLrTjPA
0RmbV76IA/OAPvlokIlX3qvBOZR17GMH69Hs8mNjA1Gm/C15yaPH3v446AS7PVCpjeOkJ8Orrk1D
CqLAzCHvGd1j0wCf4B4cRvEYgz6pGBroLpFukIcUn31GsDb/nCBjL+ouw3xI2/1kPqj+AyMVLE1w
MXS6gutWm1eK/l1wvTfN/OTzP4P0OSeT1Zg/O3y6RBS9hJGxWtJ4r518xx6Dev/M8WgjD43piqL5
x+lekWbYHDOMklZJHa3d6JJ5Z9MjxWKzJE/lpKuQkJFHMvCkcjIRZupfnImcIJAg1aP+hJaGx42h
EnFYKchp4g2mgqn+3jbumX/nU6camGyiIru7SH7hyI0pai2g1XxPZ2IA74kGbNzaRZBAcJR8RsOu
jr9kghmPaDPuem2MRe3AI//rIGJNnmLGWtwlwmMNNHwQvBUYzwMUZ35YxiPmYnzIKY8Fxh3jx3GH
zSRfy+ATTAHq2JBIY1acyAGdztYx60RHEBLErY02Va24onWn7DNZ5hZ0udXEraXmm796dcRztgp6
fVPYnAjeNsSWJLm+moXzIIAdo8Su8q3VEvTrduBW5A1Xnw4ReILs9Gjv9tuoAzKxMZz3DidEpUw2
7An1oO3SAnSc0PHWrQuLPcf4LRd4LVgX9benw4CU/h0ZqargzXbszYx8y+Vb7Nf+W6OLk84R0Id4
tuQYHhOfByTyKc5qzXcG5TYmybPvDxbiI+JRA/CFzXdhjvY6pONMjXCj6gb6ZuAcUaEa5GaawH3S
aXlylHrCy5gE/m8nrbXLBZO2scR53f0LPuqK62b59Jt3U9KbJmb6UM+MVmpGrn7zaXMOWyPDVWOu
8Or6zkPcN19x5TyOcfsD7fjZdQMW5aW6ZxYN/D+mpEjuuZLcI5FF1wAKiplOewovhl8XmzWqH/2K
5dPzY9AzUH0Qw437PtjlPW+hfVZvpbNX+bp3bmH8pA/OoYaDS9owVWgak8eMdLQaxbqSmH+Kte8s
a1mOHK0LiFf7HvXcTLLHbJpcQ8Q5BIYnyAoX/IHhCO/FlecifPCasx98muGEyg3H1AqOCxGqMz0H
v7r0aNu5tntTRcDUtY/GsjeN7lQl9Gjsw8+tSVSegc5XQg/p9xk/ht4a48lGCy+zttOZPzn/aIbL
iUxDu4CE2gtYnCV2PievSQ9boBGFLOWsyTiiFORcg1hM0JX+CuIp2rlSbABwFmdpCVLRyt2ILpyD
j42p5bBIVqxjyAVlQm+pp7SROBaM/SCbHbGoK6OnfScqt1QEgEfP+n2O7rKNubMiYVw6JaEbRefB
EvxOEzSOHUZufJ8hzOyNJ8Wjipud3csLse3fhvpKUoJZfB3/uBwKGT+1/nlKHuyZJGhkyCZ2GJCM
73nB19YTcMCZMMAiIk8u7Wkvx9ek//wfSee13DpyRdEvQhVyA69izqIkUuEFJemKyBmN9PVePa6y
x/Z4Zu4VCXSfsPfaKTz5KblbbFpzb9NAvyf8DdApqEpA1WLaM8Ei9YLabqYPGTW5i630AjdhNafF
qwNbCUR9eW39+ipalAN85qIe1p6TrWWMqM2wiYAIwGA4Vfot+4iengnRiIBeBO9O3K3KpAWm51+j
KDuB+prLu3oTGIOf/YxFgv1iM7+QgX9g7PCVRuO2nuX1zFou4J+uS1ZvLa30d4JKt0xWvomkfUDA
oxT6MZEFjbVycYVOLeOfGrcD5KOyWWbae+sFW92YlxVepDxRPk7opDpqpM7ah7z/KSqwUuugM5MT
694jX1+rP93nnHG4tzpoXMUcbRJpkehsHHHPLliVkyZdTR3Fvn8t2uqdzwqvgbakbaD1JVmUJbw2
XNrPqsJl2Ic7Z/KhqnFG6jX2kC8OZbRHq8DLLlGLYNWF8e0sEs0GTpXqOpVGfmQ9BpyQ4zYSV903
X///w4859G1+q22i7Rg8cZI2M65ISizvW/3UFgHPzX/v+SgAGoYTjKjhOZVAty2NI+W/H1DwS/jF
3Y4p3QaM962+9wFdmliiKuIlE1AzDXhoB08dh0AXGk9amzDBTOHDMqQakr2ASmJy7sZn9QSo36XG
x8Gcz28JpHECPCbdVX3MoYNxbK17GztI9zlgfFsF5szlekBfqn7xOeuxbeBasdlLh+80rbkdkI2D
MSZ8mfL0xLIAVzM9Wtis6PbCNrukwcO2+mej6BbuDES/55VrziwwlxEnB3ccfx07vYI8cogmxkBU
+EMiNw+IB/YfhnManPCkB8MFObvZbwvXxkQZbtgqkhXkI/cS3MICd2Gsz9kC4x5hO2iTVTylNfTb
aoDomvRq4J3GF1MuHQGtyypR/igj91RZJ1RDo3ft5T1HdmWNBwtfbkQbNlj+bmD/qhVfAFvRr2aH
Cl2IQaS4zkR5oi8ayTOpDKH990kl3bkqsnXIzUsceWN883NWPckT7A5+QPdWhryx/WSGj9PtQ5ra
FlU1e/6TYgNGZbq3IvYxWb3RNSwrIPGStbaIeMVRxEMq87DF5jcmVYrwsbUeqpzirs80QPGD0lbs
h/qa6OWtHcQzmcjgABUpm7D5UVSrnK3zZFHI3FObokqzCFjx/jBt7gG8oOhoFuG49xP6H4ZGpWEe
BaUsc/ohMu8dcofaE88p40b1JkVewGHG/huFYJa9NgV7gmpmAlGtLc6HOvouKa3fQAs0I0cYrqIe
1RJlbGFcZaTjdXyZrIfJfMYm5hHbJzVKl/I361QW6CXrm5fQ2sv1AIW96RitE4oj+Ko73znYRcbu
E0jfwIrRFBu30/dh0+3cVJ4H/9S09mbSW4gE/bdh51vZ/RtbRHjaeKg5F40aCX/1ADu65dEjGpQg
PthBEw4qm+9tJBOtJcUyRpSdpItCUAKZ3xKdLV47/gb6kzBgtpCs2NWgCMYljIeCnMSaRAwDV7V2
rnWm1/1jniu685jAhfFZxYEKl0kmQ+tKzi+h9DZW1r/HgncXKndz1VmaFtE74wY+m2Hcj8VZL4Cj
dwd9/h57F+QaBlwKAlPckxnzm2Pu/P7OEdHo5CZ1n1LxhMRVUAVN4T5WB0UCWZS+XMPGxfvU8Jvk
DlzB3t5luATVC5gR0xJ37Y8vke1zcJTht4GAkR9S/ceYkkkz39TsACsX5CmEDzFogIcGzzpD3V3Z
ZNEidBgeNmPnoWlOIRks4YQWIIe0XREw7iA4V0HxK12RnvIU2fQLqIul8KtdGTEyK92Va78Shrgr
LgiTtrFwEOFQI/O5xvn3DtsNnWqwldodw5Y/xy86e1iLYU+iI/eZy106s6hDkZvjxcueE9SsPSNu
C40WaNtCfEky6cv4rz2pp9hnCQBVr05muocy5MH6Ria35EVtvVvgacQ+36U5KpX4hqVh657VL1P0
d7dIToPPya8Dc4uDs8OnkuK75XxqrFsAe2GmviYZAGZQI/55cQ4IhcdjvrYTY4ZkLEu0sOZJi6nj
U318SwXBnCm/gBfHf11Yw9hSVgI1qEX5dyWmuyr3cnqe9YhoqwWWAj3Fm8zwmU8mabV1uWlH71cr
wfAMsLe4Z22XIK7p5M7pi4/kA+mv/z61hNj02keZ+R+TafRc4ovJ014rrp9ajusyhPtLFhBDurh2
7oaYUHfT3cKN04rq7HQwp8zyQIQd5e6XpJhjqKPqSLrJhb4GuM7BM61yDL8hd1vGKnykU/Qag60O
xgZuRa9ku5YR/iT/VWH6UQFWCMN+FYcXhpF5fDXQJOtde8tsPENJxdeT5dqaxTtfG/KWZP6hjKX9
D2hoBT1YpFe7OfmIavlnu6jIMlF85nr9m5dFtIC+sBPIPlqYYxU9yIgahvHWKOHYxeKvqcgQrFRc
aQwQhZZIFcwh8tP61yNvuRtGAmtp4SGzDdAFM5PichKvXdJAnwo/okJbPJlUs2Mkr85Au+unhLoi
UT8Q52UKgEpZlBjMPQRCmqBlmrc1a2Mfu88hwNV6Re13CMmFYISYcT/HbwqobyXOe9C0v7mrMwbU
fph/ewxZqXYS6IwSxBxCXPW2ITvtRbd3m/JcVc12iMNdah2oOVVvZOnuuiAA3P83fQfiAIezlse0
fPeCO8vb1HyoiUWEEUfF9yI6u6E4AHASW2unP3c+ghKrfCcQVqU4ImItD3WdMu3MAirZ6NQS3dGL
vU4w38Ij2yJ6ZX1bzMfCvamz0sirVcld4mSIJGAaqWbOBHXxCCGhAgWqx1ccUMoxPW9dZ4LIBeIW
0K97Ux956tOETyQrz/9snYn3TLsrvtRfx9WMctLztu78zvFb0PAm0Rc2HQRS2O7vBv/4iHtQltW+
Zuir1FlDwHDE6petx7vZhfgFHEnKavLUv+YsQ+KhaFD9mfCsCcyWxqK5lMpsPIOu81y5zPB/eugp
aoshSgHlWp5JqeUIQ5vj+wc33DU6Auj8Grg9t+FfXjw84812T7Z8bcA+mwRraBYUZhzQs3Oz4LVO
gcdakSLHei6mF4tdRdnc7JKsPTm+SDkfRw+JiGt826yEUlIGY68/g1oOz0GSvxDuRsRjx4xoVNtm
G6ce2YIYJwP2g8VfqyX7GaXe4KAXMqGnzDmfL6OQGEd9bmkKcvGkB0TP7BlUMevwQ1QdYGBM5tUQ
szLPOPrFly37p2zE+N6fqhKshsGmMEMNAYWJDCFu6gSc92p0gAR41pVJdIK4DY/E3HY7c5oB4jl8
Y+P7EBAMUqIBZ222isZ0aTc3nReu1R49z29FDJxh3qIlWDBGN1Ok/FL8UatYlV8aygRy62zONDmC
85h8tk1q5Nyt2njbIyhKETNZhXXF9E2wg2UTGz2RJNczlGM7VrjsIHhk9C92ioTZGAo6HMHcuswG
v4eOw324qgO/KcLDZJYvwqCRtQ3v4k17YzS+kSmvJiEPIcWOiahblS7diZqkm+v7bP70krSYJMBH
nZ3iLmCfba5YtuIqpESv0SDWdwWwKRA+qDuKZLlpDCwKWWmQnzOsRt/Zk8b8Jpvix7NpqQzzIPBh
tIGxmHoIVGyCybym2gBVm73QEuyNINmEmo9WAK+izn6MZp06oSnvkp7f3lNJdVMN/i65Vh1xX7pG
UgmnV3NuVlpNh6AJjjdE/GWwmfXTBHmMAUPfLCgzJNu/2cN90GwATrrlj0NJ3gB5DK1474Vwtott
Q6QCKn1ynqBJlv5wEV1+MMdrXN977RpHnGHt3uYZUx95VUbUk2jqippUDGtB8JQete9+qnprTV69
mNV9qa/zikDB+TZxu2uasXT8GxslnGD6ImwgWtLfC4IzZveg9tdjTGHGT+/CCmHfoGqTkC9bVsEK
MlRYaIcJ7/lkY3+dGXgW2XCI7WxvJi3+YTNgv8LnUSLrL2PtnlGAN/gDPNSGzUiuWQZ6iKX+1m3h
6Zoh26zerXGvj8hpZptxSJX2xqrKmdB1pFsS8zCA72YpynRBxTmE1EXMHYieUgll9jmjhfGLWW3Y
mR+lZ21Il94I1pKfIB72NKMMnN0eO5T2krvwjUIXZSxotV3po6R3+Sk4YF7GLoFaqwDkGdGBdguh
PiqfQ1q0J79QzOiCmUbPfA/Q4MCPb7navzS+p1X31kaMFMBwEBjcyJJlSsrkD3O+np7YrvE8QyTm
DB3W0kGzGZIR5uArGuhHXCqDEh1rEMh9gn4+2to8eV7D1wGGbAC2PVCwWxKPZbDlKFCkLuJsdIOb
xYeBbhK7aJLysfIRWAisVDz4Ww3LXiOyjwBi/5OhsSOJUF0d4yzFeuYcpf9gJ7IyzGqteZm5KO3f
3Aamw4DnZ8pfcMvKjo3ktfHbbf7W4C7PeTBAYrqE8vlyJkySG8HiNqk7ErHK/A27fNlkv2qjFts3
bJO1S4gH3yY0DXfYE7oH7msfk2KkGbNqsxmP7K3HcOTwXcfrzHBgnnVv0UyTPL6bH2mwcwNkhRqH
EtssrhksbotQYt/k5CBwgDlAt0JscMEuBxSXQHT1vnoNNLRrp51Uf8XstMSyUa7HjkGjsZQ9cy/9
ago4mJpzdTw+2NoE4GK3WHatNZ93iCzJKj080LgZPscZ3kacYvUPv//7NhGwUm9lBlOWk03XpQKy
kjQ/040Qv2gvhFetybZnPpi/182QgV11NoiNxVqcZVHDRkTJDagVENzVSjSK9najbuuM4GWvO1Aw
TLamQmbr4ZGNLyHPGv00qFQgNNOx0V74yVQr3BEA3nUb78UMARHrxRogY+y3sC5DLBwLpCX7EboO
Wo1LoFZG/VpDo1FjTRsZhLjFzmzJQPGXo9CW8fjo3c8ay4fUqHIx5gZgeweKMKzqlXFSy8tAGw4R
EiK9f9geIvWvssMIrp84LtUzrRqHjNa1DwDg2zePOXV2tenxVLsRnoLqq8XRqUYjfYKMly2GCufT
aC4TUAi6aXw6ZIVb5Vvi+s9B+e1JPFBxAzQfbhGGw1kQZGyIfaWumk5fuIkg8PkIuRibBDwYcjWG
33aSh4jCnaQOZOYwR0aYmrUTbzBdrjL5qAu/3trwrCW2hHbYCsMuyV6iMp4CdDuVN0eLxIrYremY
Ky0vwBUB6CEEvxpdeo0Ix2lTYQVjQxbN340cqRO9a4zmKkpRkFvM+zMN45pM5nMhH+VMJVUi1ov6
y2DAjgGMZPNVo16IyzfdOGTOxu59PL8E257m8S8W0a8Z+MswYXKssSMFhXACmPkaxZ914MllgNdZ
lt3beMjZxxsrnwEDvWTubocq+zBzh3Q6ytZobcZsBuYR/6A2v9RmsPcDKmPoXUBIst56iYt2745v
SGSDPDoRNx+BP0RYgzpxfvrDqbCx+Pg0wuWQMybJm0YDAEEV1uUfeklKZLHuZfobofhL39xgPLhG
diQc8zQL51k7e1pwLzH7FEhNmakv81NWYaHYIyzXaVLBsoblC4WEAsYlYm9QhUjiZfh3irlAECfN
pE/sI2AJUn+kAJGRKLeEs4idCHlQo61TBTu99TazsLchTkIEZxjzeQ8AsyGeZu+/zjGJ6m7y8HJq
+Z6HX3JxYgmL/DcdiNGgRid6uTTABkQPh7gkuyifYzvejRkbv8A5ZmF69Gbz2DTxMyY5Hql0wOHW
k0cZAQAKEo4IyklgV8ATOOlD3j08/Amhb2w2TX1rk9XlYpPnkLDIE43Q9OkFN0maZV+YbafhExml
u0mr8aUWIW6Qnqet+lblgYbSbNI4/T6yMkTnxgnUgNIDngj+CyzwFEX2DmV4NPrsmRhcIu4tm23R
U5YguglNVLOhbPWdlxefKV2NxkxkFsVWTIxYQ8ikeYFCJcY8ABM+Dnlw+FppKbAivemMYoIm+ErD
ncsjaZXbqISA3WQgc1tmNzK5hT4NO1zVvp+X8zSeO4dpj5LEDhUlZsxgwahyXBDxwqnnTyN+y1Jk
yPM3MIhp/DOi6kEKIpY4LnH8EZQxOc9qmP1kisJpFNVvMra7vplYYi9Cbv8GPlJvbzot/2rUMFyn
0JIZZSJZxpwyjeV+hCPmO6QoC9ueMWhHSXYYnolqy/BgB9nCCfnyphY1qCuvHGroedpenOqyfy8U
9oKZTemffARxJRj6kspL6pw3WXyNmk3knuCzQJ2eSRLldaanZxNDWuOCXcNHn4TrCACpoeGFfJjU
Ae4Y7xpenT4m2ClL95FRnVXAC/kyFXNTKTwGKNGWCvJFNM4vZ8oc228Bby/BLBxbt5wKdXb0Vec/
tGpcO9V0Snvz0iLVG24+uwIm2EL700W+Wxb0EOGICBHJLhtS7rBeA3E6Dqc2/2yKhiFijoSoZVOd
TMBgXwW7NiIo3swKnGxLdD2WXm2Re/KUNi00myxa5iIl0mGPZC3BaIOENPebl4TaSsRry770Jhdk
sCg6sauZLMehuXyyZnGsTY48WKYRUGjGnamFsbIjDA3FBQbOGVdQaZ994rSaTP819G/UBQkTugbk
jj2i00E9e9GkjdOr39Y55jrdcm5Ez3xrkicKDpxg28bNmLI7Nc2L7A6ItGR9ZY6X+v/iXK4Ut8tI
38vE2gjYKos0afeNB86Rk4yNXfLOSG/taM7Knr1LZOFnUbWn3mGH6EFvZ/XPiBwpeXaoJQJCKrWw
vWo+FWiFGwadrv+vj7G3C28tPXDrPW84sjrBELMe/F01nPhipOU+qeq5R9xuaifaQRR3CPkCB7ci
PjMlOs9yOMjsDAiyUl6p7t6kOxITI+tguhlFwjUUXLQmNolbcte7jR5j/MKLArrYULZt/4pLWd2h
jcU1xdBoU5fudmSkGIbtfnDpplVnRqWM6qv3D1GRLfyXGsOqmurOvK0Vv7bNVkGrIZBl3jmiim4i
uMthsB60eoHCjcjENj6GUXvFoYeqAEy3VneLAYTaNJZkk8OKwtNaSGz4PPVUVqGrnXpG6fqWQC++
AX8x64QssIu3eE2zod4AhzqN6W/6mrsIAVi8L9kf5HB9vWcESxNXbMKLmoDVUnDdnKV5ZQrqVtZc
wvffMXjsnelY4qIjk43TF+gUoxouRiec6ewwac3TC4JpXFvJU2piDfZpskBIxsgBFunIEAbEGLiU
TyPVcapFrzzIdVRxXpbGjTJMDQ5TVbcmFPzNmB2xcOwaqoiGkZSoiyXFGR1FLZtTJ5grsHuI2Edo
9Gd2F+9IXch8hrzUhaIwFpWWg5NBk6P11yA+GFl4wMmDxMbbOgEbbc1eeZCkimJXFRiqd461qyzv
EVi42qAHaaLZaW6HLnUigqxGK1pwvmYdDrZJbLMyu6N/PuU6rhAj7v9V3cz4IzeNReI4RAUXr0nP
TdhckbW6lqtO2LzFYeDIk9U99JAsc/4xcUGpTI/5OVoA5Be9xoiqBruR2HcnqLCvwdauWQ2w1Fg3
Ma+2Ri3UVFg5La+7Klp1mfRr9czxyKw8SkFVrvnjbyfH49CzlHj0PBagP+lMcdVPeqkt4c1UVEob
XzQP4rDeZ6B5AeoKGyhL3M0slavPuCcz64T85Am22pjn73wcSxYa+GDCKn3FXBGXq4SyMKHITtH5
iLRceghlRxlcNeK5vzLBmIARu2SHlC1dPpiMlkUSHp4xOwapVWXVqmbSpcoUDXhXzjsqjQcRoXip
F/lobdXAJlF5YfVdYXldXuCgAuAoLx6K24r5carxeRMdWTLHYkFR0C2NDOX8W0GcuVY4KsAULgCa
SjrxmvGMzSOytP2ONWl9qQYkY6YsNmGf7R3LYtpzDQPS6hK0+LzXrg+sLex3tvmsmqASaxIFL/q8
hpHgTZXUSDvVQaJ+G1yx6TGIkMEEkIFynDDsdlpGq85fEyUHWQviBAmUmL+Ljp4r0l/50XYqY8q0
4MJ4uxzBQpYyK2Nl7bFk8C+Vnq84ZRE4aULfSvIZIuqEuqaPH5ZJlx2UQBrtKcI2qDUL/lIeNp+I
56EqWNDgRmuytTdr3xbEHEe0G0fnUKKVLDhWpbx3GQS1Kn7WXW+ZTz8zfoKEN6SgcSinP2U0R0sb
jXQhRLUINMEVeA1l20Ho6nprzUSW6D16yafF/QkgPiRRErEw1ossNZkbE5JBm6A+IU+2W817M1jl
sB8doPoRDXvLRX/py2YRt4p7qC9VL9Pr/dKHF+G7kCfQgyu9zoDcFyA4XQAgAQZYpU0ci/jgRPb4
udVbPdUhIHjokOazbXIHyHtBy2rGxqVOfgrsxI7OB9R/yEouu3zPlzIH7ybXXAWQz59eqeUGXGjl
V8rGwXgX+IRUr6weV4YgodZg/CzydVuSFEofWcYYRGDdc/oveLaowcmD30+c3QqRVjMEMGzrnTH+
X8iOpbL/1HomMhusF8Qlxzrac6wt7V+GrjnkE+KeVh+Nb3NBJDAZDbHpLfigxbcDcDREoXvemiOx
HwSX9glMaeiWdHMmOpGaFPWx3pcSO/UcLIzwE8rsygSx4wZfXPSxKI++pi/DwgQF3/1Ypsoohl3i
8AGEujJLINlF4lalFTuLgQrKXjiWss0/AlaVM7+nnHdZfS8jMpSZiGUeYsSxyIXbvtjQPNDtOzsb
h7F+GWp9H7B8931rY9XohVVXb1ABTSnQ6OyRDs55xJkxoDkwsF9pwvwPvl4YQFt989sQ9hrJ+jO/
7CrjWxCWsSpUhyqnY4YBxZ6jo99ovONQVe1py+hsMUTFteqjjxYZbhTb4bNCceT6c2gM/0aQOb2x
tVhueoI13hiR63tOuSzjEVxp7amf0+aDrJxm6XI0ifGvQcqjc3k2uUFAY8XVBbClOQ98xQ5sy3kk
ZXVirs/hrB4SSgj1oIJ7xAfMIhCRAVA1M37QWLo8mx6rqTg5MIYBag5c6GkU27YGJUnha+tf6qEP
YMJZKVtjxofFptJOgfZODsYG4g+J4t7SkOXeI38gLAdeCkZLOv0w42/GAqh4/jsGu7BBPoSl3oLI
NpTLssPJkzF8kABbsNNDdUsxY/hGv2SBmd8GH4ZVQdFDuGZL/lUM9NjhtjoWnJcYZdiIYerAoQHB
VgWbGrj5VAHTgWhQb/7AB6NaF66J3uW/snzq23gdZNM2BWOqHnidgVSBUBAHTIWFL41B03vLGdGK
xt3HiA/nDqzeuvsGLMdrVDHYCKL4ErY3BhE4V4gILvilPNrssUl/By1aW4S1lYC0UHNwwaJKLVeo
udadbZwNztG+RnbJ3K+32le3kYg+SHM0g5uTXjM3RqAtO7aHLWusjjknKpp8hZsZZUW7gbj1PFms
3OYdqSgXkCYSyRV61/fZEqgfNwVDThWWanOxG2m/JltDbam7YTipAy2zrF2mXpaNYdXHye42pnnl
XwUHS9WeFB49uhTkbJRWteWhC0vUfIuQlEfYS1sWN0jvuERlS0JDlJ3tNNp7DAa8VuwK59lJ5W4a
BzQMsBbNR4Qu1pTH2mCXz8jHJyiqJwKmGvUXlWZvgrlqBSnurvtUO4QIktuWhmt+N2Np8AHp/GzO
vwghtkMqrwcWz+xcpbB+IvUgVlYp6UE4Z4jhWvv+WITRD/bSQ09yxrjsoWNUrflPpSIUvb+urWrZ
aXzYfQ8HlBuXJ73vbwR7sEQqQf7ojB2aoHhNvUs/IWYhbV6yOn+oSo0TNkL8jELfT7P13I1LVWt7
JHUZVbXCTbgInFeHexsrQiKuaoiZlPWii3LsrTc0HnGDlInW2CPqG60Qx7T9oYqHCH/uWA33gIUf
NUHb7ruOw1bcVR8wNHcRfllJtZ2RYIioXhI53AAhidGkknmKHjZnqegtejS02B5d0hUKy6Rgfs/q
hBFNvmohVap6Q/040svpKIFLxBij0SVboOcdVqdhCSOSU0chHLn1cblwX/sWHRAoIbbABNapk+O/
fxTevmokQSXXV20F2IHhReR4B6v3r+N9oAlYtjWrIreXWwUsUc6DjgLYSWkfJ8Dgq4xlVwxDA9Gi
cs1I4DcyYGPA4nvcCp53Nv5AfcAykSwI0CFmBpkbpKl0XDL91qcq8SHPFvQIzHlb5LCcN3xCtcxB
vrYHjbkdz9oSA506smDMbbHvIwgABG30/q4f6bQ/MPZjVNVmsO/RqyzUFoivRn+3AjZzVt+fEKgr
DEkUfNikRGYOxd/8LZyDX/1GVrFMTHdn6mjzWYvbenfkqyuVaMbWV5T+qI3BdZKZiC6b77vH/eg4
sGrGtfoqeKki26SlmM8imED61M6x6EEXUUdK66Tl15jjuM1ebO49u+VCYWLfRDSiErgE51VzWvjh
lcVtgPuyP4zWxbEuMVJgus0nt5mWrsF8kxTwC8qChTPJdT4WxEbjKlK8uxfAMl35SKtiO0xvuk+9
TnmiLnQ1VFWHZuMTfepVH8zXmLLV056RG38shPovEzO59r8/xR9b/kdHxe9Afo6o6eXQn8v6NuSc
fY2nH12jBSqNRJSDdXCcUzhxXvuDux4i0nLUISMPkp/CKbE3Ypic+2eALByv6JwFTJM+545VYtM8
wVqVGsypmhI1eXyMB+8na15LmQOAqU4tLHEwFgxe5MEWDRctG3MT/5I+IZaKX6L6X2Vcay6wDvHD
jEMZbSSMI/VJ6/ZeFWglIysEh7GH8CQCVDnN+qoWzjFsU7DeWCZionkmijjkuX6t8IX3DGp/0FaM
mwz5DDrnqfPWrcDkIjqiUd2dxOXtjBN7Fjq44YZ5iAXgU+APrzQiq+E/dVOE8qllkjecOqzqjHzh
T/Y6gyV/MYT4Gk4RiB2LmQQmjglVAEr1Ubobf1R1EFUhspAeo9TIBFVyM+WZcSy+1IzeKyc2oFDk
zIsbpnv9Ns37sPwJWxb2TMvYkTckYaXqcuYdGxBrjhi9sCiJAD8Tgv2Se9XULUBWysGOVirA1J3x
qmFfinWKVYRl/rkSw6bwYeHa2TUbndcc2uNgl2/2sACqpWrGQF2+7HtLIv4iryLyY1e7+Ur3tS2b
kWJtTnsbsado4y9Gp74TcP9cu2ET5CVsm3PnQtQW/Gh+1ry7ffYRD9270cljkhYvMVgqeEriv0Kg
CYvdONd7mfi7WkT8DmvULOZ8T1B5syVCCV0M2JcS3HDurlAVv9bWZ4OIZEmMhMqqEjhGSmltQVF3
Cfl3VXhXwhK3gfsdVe+lAfoLKlhvtNYKRVeCMrAbX8Y+2+awluVQHkgLPcLowHTPeA8LhfvVAcOx
/1x0s8VnyG7CavNlYOgrCdava8VWVP6P7t56dnC8lOgiTHIZv9RzqhGhQXQRP3spvlWrMBcEeBEL
0S5B460KXN9J4G0ICvS1T1f7i3TnOf/TIVXozJIL6xvGVo7yIv83qOBgVCRkzjbfxkS6pXgtB/ds
Dh5UHpfvND0B60QM9g3ObC3GI06M8J+ZT0tHki12zhm2oGtYxSqjCSvHX8+uJGFBadNic67P7Ky6
LqdGpD2zq51Wy08dJ5Vz4iYa5qAhWLRjjMt0YUhoyv3pkpJQmHTAMJzh1I88qRBExErt310ysSV1
bBUXB1W8tERkchBalGDZAqrn0szLDUZH1NhNy170v2jsegFbfGc3g4qg0LtLUGu48KSxy3Lr4da4
kBMXpgmoRkBunoLEGDNADgYN007vyh3ZViitU3DSoXkqyR9tCc3J+AlRXbudcW9gy1luuchEtmiw
rpdIxsKOl98t+GzDjFB2fr2I57LVoFHm/Enk1aUxMmtm198HXL6ECnD4cUXk3AuFccsTRu+uoebR
rgRoi7kIUBgiG5a1pvBJc/gdu0fJmc4a/4w6aVvb2UX9vMkUbofipw7La6UNp6oWm6mOf8pyfLHz
YisZtggKtnJ4y6tvuO4xZUe3LofPKf+ZY8YOSf87JM/Cd55hrz8N7A0msyUEPLk0k8LMTBlYguqS
NchsneEzr2nxWr6bDtwe+DT8fq04uWyjOInZ7RXeedarUwJ6Kyv4ortILJmykGVDNZwg7UalpyW+
h4D8btakdTva8BGwiLc0XF064TKkXaBJ4gkbxL4M/X9mZhzCxIJVhQIv099BHpx5aliGL7q8XVc5
s0ObZUPk7eJEPwi8PV1zyZKARcyEswEXTxgNx5S6o2V5EDBjbPFtlvExI1Qa3tatdzdjXVLjqAlJ
/FKmu5a2gWV8btav7rRRE6uRX70VnjKNFdsynl87FslwFN6nqefJwNKMFwBOmxWzPXD7YzLwf4f2
ocRFFc/s0itrkzB50jg1KGDe1d/eMB5zK3ermukqc3FjFdCSq40Myr1ZiHfda65eQP5jweWHK932
96GHYL4m3Gu4OdzSzHoqLkKdyZDXDG+mkR6V2nw2t2ScofzaThGtnqzRcg1oCOYueerAWIgdRc6i
E+ArBA2Vj4fPR6jQ6X8lg3kVWKaq1iSbwd/5MCEtzv/k4QiVBFNqtLDd/DFp7WYqnLXU5QFxxksC
He2pHg22En92qiT/Zo+Z5mFE4s9Q4uDWZqUcMQC2dgSDY8u81tjz1dujc/MzT9Q9sqn/qnrVjii/
U6JgDJ4oZCLPIWk7TTehPmDBz5fb2iZZIs1baPnG06A1V8HjFlLS1CROF5V/CFL3rNfoy7p1SGSr
l3enZpaHoVp5fC8p/FY+qiemmV3oYtMg50t5UfJDHvFts/phh7YVuAkw2kO7QcvmyI956s5mbRHq
HH8G4WNKVKQJlX4Xv9kmCT65y4Gl2TZ7qBDVrHErkX1nVv9Py4LntrE4nv0POiukerIpn9Wt07KC
pXRHMhTUrHkDRO0VY0dfk3dIwOgbooRdhz5DxdCQZQd0o2s1IMw9+K9MvDmc0GVXpEaoGbgaqkp+
YirncjTxk4CSCDFXJWsQPU8aRSERbf6on9L4oc7eBgjQwCtuI5HLhjXNfaRUWroxrPKqPDvK4mEk
7n72XjyJfhNyXA6DwIE7EZWd2iemr6WeApAEffgS5sRgbfL4UaEJ6EpSSWG52PmrGjop0RUf6yrt
2lWqOwejPckuXeqo/gp3F1VQwiYz45O1rx2S09KgtfHajiM2wVYVts7SK61dZ9G09xifJPEhoRb/
5ma2ZV87ccwOEf4KaztQQVnVeEfodJIhg8ZCeRgJhWOcGprukTfsweaePpn523wNzfohs2pnBurb
EefAdUHRQXDXOw7xbD8OcJrt5Gtur6qpQ9zpk59QT6umBRzFzznxtAaiJQO2WmeCdUTjLPGmo/Z8
CDqtHh+OxdhINhn3Vcl6pwmCZ5iZC4vqQPsfS+e13DiybNEvQgS8eSVB0IBWlChKLwi5hvceX39X
zbnTMz1tZEgQrKrM3Hvt1BkOAe+9KETWhquxLGm7dX1BZg+API0Re1uCBCFl16bvQEVizeQ18J9o
VfQJVnx4ChmvrW6SZCTGE0wBhuFWcMfWyi2flZ0yq96ikePXuBZe6pCpIX3wZ9SBqwKByiE/xdes
lJ7RXWxa7oMu8c56KHKzwxSIdHa+Z8SmBLrmCalfw+sq+h6aGrNtsenb/wQuXTFujHBOYhmqDeS3
q/DTsbWTRe6URHq7UPfIDZBu2bW38vhlUQjV6DVjFZ57/Fb2IeNyR11pTmow0S5p8JMeXKg/jrQA
cWzcoddbCu/hWpKNqCenSdL8/7pJtNksaZBdrWyuld0RB1H5hRbTVx8NYnMOERTd0frdTeSzVfr4
YRo5quF/oi+ShKQsYmYT1a24GcHorUeJttKQkkVzq9WPajmjVhQHnox9hO2gpu/f2eoOPV5QQgqR
mpdW7t5Kmu5Z53ihUL6RJ8b5P2YqPTvxDxJ+gq9vovM0E22vERMy9MopFmQkUocUedmp0cOMkaGh
HJxUpNBwA77ogQR74kcPji9d9Jt6ijOcroybpjPyZHo4+8H5R+K2mctfhazeF26X8oy61q871S8h
pmWcK5KiOYTU1i39sYCbUjzLpKBhOUk7L0bLWuBe1mKRqCSvg/GtWqJ9NNhr1oMGIapOhUGLmZwH
uK8JCIDW3wGyBqG6z14Xs9ouxUBcgbDcNAeTs6Zk7BOc8YLea1Scm43sIJvh18DqTtOsTjikYnxU
GKYYwPB7OBHdHB17mepxWsHbTGhIF1mzHxmIc9u8D0v5GQyAjsumclWdSRHVWfFXE6PT2Axe/7IA
1T77ZVfQeRtvZFWux3Y8T4CtbQqfGqKyxn6pQ8TQUCEj64+X8KWBbaum9iblCqi8D2g/Mt2miVJI
NacQ5FXqI8mjizQ2PwptTj1nbmqWz6yN30xiS0q1e9MH/NnmeByq5jcIl0Pci7COJTkX810/mLb1
2k3VXY15zcZ6YUJOadwy9rC8RLPPWfmZjUI5s3GSwVl1JisIAXj7suyI16L4kAVFqrgxEr04jXxa
FDK4AdVKLd6/GmeWw0S4s88tBRV+NzCRMZZOUgyTuV0xsqskx2uI1xWlhzVFe7lcXgIZXkEynXNH
Plax8+XEVC23VH4N9EM1ne18H72ZtBLWBJKu59U9Wp3dX2kHpnv9+KWHwg9j5d/Wh537cNOV63ne
y3a1v3ivr+3K+zz5T//X/83WhGrux9Xv/d9u9/v7KDeP2203rw730EVzvvbq1eV0evq3h/+br3xa
Dqt05bv+7cYkdOv7D393Y0S/slan51N81yfH9dXzyceWq8/Py/715fXV20NrW0er+/1wOKzdR766
+T6msRU5o5vf28mX15Dr+PH0xcNO9g9tJT4KyK1L8+fJGH0Fh2/lk4/h+jtmpqt/992hWa13u/Xz
0a9TbXppk12fIp/Thod76vhM/3ma13wVa+W2m+eTJ2ysnvO6c82t++zc58nNVx5/7vLPzucDTz7P
olw93RPPmJ+fJz6Bzzi5/z02ly/n8vfuU3yu+DUf4xZHPpGvzTXK9uLR85k8YGweqwdXgY/nj3zx
oTyCE78+iUfHV+Vf8TukpWseCB9C9Lf4e/cprt5J/Jb/8XGuy5cHcbrhGf3/1+YDxGXm6/AqigfI
55z4sg8et3jEPK5Tz3MWr8rAo/3vK37+7xnzzUp+iAfJ31Ahb0+DKz5GPJ/np38S3/OTn0quOleD
R8jPn/99MbbuNc9o8v57YjzpcsVrx2/EteHl42E6K77wkysprjSPS+MyuL7Dy1a6a/65ub/82D1+
H77v/t64gcRF9v1nv3Z3PKGTeNDi0vx34cSVO4mXQDwI8Vj55u7k0kXlgX0y5+J1oEEmLq54qPzn
8HqDR9lTgq1PJOysPsVF4NdITFb8gfgwHiN/wH/i59N/H1VyxYs9H8QvoCGDDpvaTdx9K/pvX0oH
RKgvtK1N5WRmJnSKae0KeL8IUq3G6FgH2tlQjV0PA8fiFEcW0q3OOFi2Xi0yc+h0ywXS2Kz7AORD
k2SS/Qoi2vJeWS+q9N4UpGtUv+OyqYoTDeTVdAR7DQDLD++mpQFWfuvqq9J2qwDwsmX6aSitxn2t
m8cMCYFJzJetsRJwgpFQhEtsvrLd7uTO9BbmntZvXNe7zjA7uvlFioqrw3lykbNsl2SI+eZ3J48a
ZKX0igID13XHyVN7LI0Uu70pwaMYePy/BpD+vKVl1Q9vxljvU6f8ixj4R+g1Z9pjTUr+ZICZTWCc
xXEdOUZM+HzDx/YdDCt2rnrK70Fi7sd83mYJB/CJYJhkqk6j4tut7uvTwCWTsUf4i9K5wiS3gBma
0ZMN0qth7IcnJ734IUwYWOI3YnefbW1LSaHj9FJJlCiIDasodTK/152bHWE71FDChE0gvJMEPeW6
TvcNhlc/v9WSvBftZiOGoG1/hIC1++gVkJTo7wtbYiMIXDbCHMN5UqCIGTXWGsQ5b5bzWSTGWRkn
xi35YaJqgnyfl3ClRYXbqHu9sD2zWH6IoVGd2S06iCwxe1sGdVlsYgrnvP4raqwf8TtRI4gdv45S
kr4ZeoCbYATcya9yXX0nNam2o4SAqP1oi4liW9nRpcJtAKAxOuVIyvIq8Mp4Ny/bAeBS4cXma4WX
zKoZ7nOkSUiPoCEoBty2mGTEtP/LMfmoMm8G9RZd9X7BfMfAIOH1D2c+xGKDjpPwrRQjTg4aDK5Q
yILYR3E92V9gM3ECCb1yfJiGW5my7TGlh5lDf4JPlWlNjyU9yKr1S8QGufo5MLAXhwnJ1rAxWgBM
W6+ds1epK7aFqe7i+l+IQCwlYuhfFvfQDjlhApXLs4kWKfrKNfkMtuh+p3Tbbdhnyrad3+KE0UX5
Qhe+Wt4tu3jhWzk9LeJq9tX/Dtw5PvSw/kla84oifMnuQibaE7LT9mQ1L4VMiKS21239mmEPlPNl
w9Fp5ubE+IWCqTagtva3evnU5W2LbsURllNUfZp9zGBfmssbOCpX7vD48fQKzqnjckjV3CuwjdU2
oj57+chxoOnztkahGcrlXrQXKgQQsGg3nUJiOIcYUpaoQNo/9B3fZXxo0KCh33Zz3Vq3kFzEm0FN
mV6Fj8kEGT6o1iWZpkMzRjPV17zKVeOQqztwN6A/eCsGqJa1G3WkKDglg+e0KDuhj1nmihgg0UAh
ne81qIdT2kvbOc43TQWxqlzIv6UD38MbYcYmJmZdrH4vhByZ2UJ1qlSbmdLXAKQ42Gi4AdCQxAdf
FxkVYIIx2zkJZ7KyPKQ6eK7Mym+8ECeRLTLRnilCmkMmEIf5vpBPP+6IMHdIwqIQYtQyGL/xwsH0
b+oPLDGAaxKYCJ8tTlrQaY5GPSvvyBunjmmK4q7T3Mz7vVSVOyKcATGHX+pUMbeL0Mbi5RiqU9HS
J+ovYfrT1iSv7EhKi0x/VkyyaAuivK/hyJHP+Cg6dNecegfe5KXGgL2/DlK3DYvwShJGFC8vXaKx
fLD+ljKqBXKvMMRKqeG11FUdgV+V6mxsNgY7GTeR6dUzPXpSiLBO2KBgmHd7Kf/veSM08I8EB4hj
o0sUJMpKG6STQ2DkmlYewDfnltHtgWT1lOOYGMpPJ7u3Ld1baLYhDjTBKZj3w6z4ggjb7s1Mu341
kbWrteKFEZUYcjLa6e6dOux61r/UeI+I2hq48XpaGXF1m/i+yK3zZs9SN2XbOPrEReKO9EsNhnpL
HXpLQZjqsOzb7HMc52eT1K+qam5ilWrTGEnL7QBqbxyTAbQcujbRidqI+aOmAiRBoYhx+7TQ4qmb
uwLlXpa4tvay9I3XjqhIqOBafYKGbR46GWietVHTltTbt4rlBBlI0jzK2Vm12JRLOjHmPJ8WjY3L
rm5VqfN6QUvZVQmKfk74lIbhoN1LUqdSZ6ex/9lSeYhYQxZH+sU18zaDDoqhQU8ttZPa08aAGeJs
hhHqtuk7JlLkmigNBt4O5f24RfJ3L1JI1okG99yMLyNzS6kMfDpYu5JNvelxwWN+TdQ94GpPNEDK
tL+iKSSHegFrObyJzSohtyoqQfqarSfGRWyNtHV70hICMT6bHIzzvMXArqtm6ypoQFAGcHuHNFgt
eIOiygj2InTdKg/ZAmmfRVptZpxLmCiY2DogNw3CAgK6JZ3QWiuzz2SGFC/d7xVFmDgOFjy2Ehg7
hmjgGyCPU804GSWGFtIOwcFtQDL6xWBupNZct3gaEWkJiYUZAxE8mGQMkbi5ZqdjjWT2FzpeDnha
Nhs/mlHCDmeVwzr5DAVRLJUGsR1tao2wiomC00Ie6c6p85vX1AJaRbyeyN4q92oeeJppn1OWGAP6
jhJ+1iAJ2upIKQkfmJo1q452gHDFRpukQscl2Wce47UhVkCxGlTyz5xh6c1pApc5dGFE9fjyZF5r
jFRurEanIP8Xy58KBEpT3iUzwyPNXjvVCTEfkvvtbIL1nOQtk+YNauatzYWUC5r3FZI0GGHKaUlb
15BVAIO0HfoHicUutBM2LYplByQw8mVkArgZVibYeLavOGBARzaUNIenGrXJUINNQHwQFuxaNuN3
BHlsXUKbLzWLJ9OSHG0LlPd7T062whtb43t0qYJwhhka08jkMqndQePxqCIrCeXMouOXBZKEx4+t
HeowXX/k49/a4rgAQNcLeQAi/U5sH6WOopB9I1kGl9vPgXcvXnLNro+FPrgCdxeSflJYnK9NBIDC
qYR3A+m/1GlrFduskaL+4AiZPQaw/ExrmQp9ztVwEkIesbNHxRt+2oTxqGhe1s1boWKCclxZ6smE
t+CufP5nReBGyvR633FZUe48CCtDM6b9kcQkTfJHjZQhA6yyBF4+vAXKbSKTO9CxuWMFbwUHidJ6
HFE5yUgFFDcQxTpXMZZRAM1/qCQw4BGcrMnbUsvWJgFtZKtpbeQa3DwizKtA3wkpbaXW5a7Mbxrg
XcyzRftJJElcwSvaWy2I56xmvOUMK10iC5lvFLX9Jg18ceTkYKD3AFqnwuNRG2gCC1SvZhcR7x1d
WhUiHOelcISkxTUWEooG+A82QkoblDpphcH3aoIk7BQmZZZ2kXWN/QvNwEilO2t7rXQ2MSu0xMEd
uxHhLYwFuC0Gxdc5mpbZS8iiqL2lzLlMVdt26EXYIdXY9gYYdvKECQL6ZfXVqKkv3lpCclMxvsU5
rEG4oC0S30wVOYOEuYjd5L93NwGXSUgtYtGzWNT7IKtbQ/9qkZ1J4WcDil+jq6Ccu3lc681PCU14
YIZpVFcwgnL5iY2ZOSIrAyF+bJ6CaZkk7/XAQKcnISlQXojoBIUnM9jZ0Aea1T98O4pCzm0ab8PM
OKoXJ8X+RPGl05VKE5rHknQMIIEFCBlnpqzENR80dfHV+H8LeUtICP0+xgGmjmKRvFne/WawYeGg
zZIw+X9LEN7nmXyFn28YyBHDuxxCU+4c4jg+qAK2sX4mHGFfJvKmVBc8DPTYlX+LFd2KAixn/Dqm
D3Tw6xaLehgZl0l740W0qXzyLaiFtYSwqjN7WvZ/UzgyBjk22ckgLcIuDe5hYXbUN7IUQRmaEXss
W8Mh/CTVPFmeX+aeHbFPc3+slasxXrv8qIRfrZpArizOczU+EVFBFDAPWqK8JjZpQxH2JiJkAX5J
6kYXNuHEVQ9xg8QmOJnzl7LoG/b4TaBS0Fb3UY29opB2HfOBnsSmsDnWCbM7aD6YaEeU733n7FIV
L3ppwrBRV5ZaYazDH2zQW0RFDewqxBmq5m8Zh/QFuNBMFlNKLovNDirOQtRohQZvct6WCSD2vHtJ
JZuaBiWfAXo14DiawDZBEZA54ypLYl/hQqLm5YRC554AV6zn+AQg4dEhDzf5/JtwYp31C0bgzQJf
VorXKtXMKtoOzMYJHQn6T8f4raeM1uSIjxNbINvVYLAJyI7nSN+lhrqdC55P75wMtoOT0wvcpjNp
xetU7h7BtI8gQeT/Jaos3wXxkPGVT1IXyGFK7THDw4UA2MOIvbANvfarWwreA3d14TxA9JMWYNhG
Z8YEvGGY0ud7ZWAMF/m8QXzeqienKNGYSEyrAfYOz7D/TuIHkGRmPTYz4u4oxcdUEtnVmm/FjE4M
+lXiAFWmRCkeSKqD4urzzo26DCUs+hxuRwhzCWEGIYf3YbwP2tlMKE704ahl0x5BzK1Lw0M71Fdk
tYRetVVJ8oJMOdhh0L1YKH8GxDymXjFua06RhkLPxIo+c4uyi8sMsbWdQkp4sxx0Od5yf+DlDN22
VXeSeQUlzgoajZBipI8JTQJeEmZoUYNd55LX+VpnDx9jh5NQ44WYXwSaEMELOat2hBFfwOqgXTaI
Uw38KWO9k2A7ByO6w/imGD/DdEY7rufPIlF2aWO8Y3hANVmdrH6/mAT1oXVhPd0uMCaiQt41HEVb
2JYqqsMA4XpYsZMz9TDr69hWbw2p5gXo2ZIjnDX+60m/yqJyr1fJPUUcKKHdzD+hp9HuVw+cup+5
TXqDsSEsm/KQ/sSQn8fCeea83YpDnRPmJpWvbB0I+BwNDRndR2czkS41MJaCzz/myWWc0dmDemds
Na6nSXkPTk7ZH2wbjxWVKjPPxCIKIiH7+tvOTmWRn0hR9nr2ezUVEV8D+kxlpeQXuSp4+6ov4bzT
FpWd6KFMP7VyKfBJZRC8Oo35Ond+GpabKB9XOqr6pEbMxkgzH5VNb2v7EmSN2fnGDFe56S+9hWVk
eivBNi/leJmtCWEFbvwp+RjAIZQItpR+a1bzRwwfeNFPdqffY77O0KqetoxrmzMSiI/1aBZnNTI2
6nSoeUNkLSXZcAmnXTx+kWvKFADJRj9+EsG+WRJaMGZGA6ronrZx0+FGWWSINtXrPH0TB1k3rLWs
pD2tKylfx1zJ0sSSM2m6O0jZN+fq/aLR2Ec7SYvF4rEE1SMJTS8n0qbM8RERay1N4D8lirdbOf8E
w48GcENHmUFGDtq0/27XQqIMxm2EmyKeTgU1TsSyY7VofTiip3B/Ogv8S5FSk3R04Yoo85pyPFYF
yktSvpB3NTXbZJfjm2EkGZt48BSuFyrhgabWaBxM8wCS1VIFeBGRqOF1BnI+NHA2kFIpwqNsjW67
XDNCdZpKdXV02QZSEWzMYP2hYgx7An0ZDRNGlcT3QSE3qmkZkcACMyZMz7tCJvI4/Fy4OHWbsDiz
/i/OWm6I5JhL3atHsqzmYqvvEJDw/mSiUSIbkNgOser3NvYlMyU4Frdss2zbXj716L3k8Wdi8QkB
HCdoH25OeYvT0VMU5D54MJs4vYV8YdYFpzoH40/PaWIAxxt9tSCEiB9P9GgfztKKsfRmrpy1HhVk
VcBuM+AiwHssBya+4a/J+6pTvquC9XhEe88NqkksvikjsdZYV8w+E8u4M1KCpjHSyhQy8Mss/E02
nUZxbkM7VGc3fN3XpXbOrZy+KXYP3nX5DmIAwKW0npKrqSH4Csu1k8Gve5OTExPFVUjZA9W/FWfr
lrBrMMcKmgsFOodNs2RksJLJz0WBCwHeq8/wB9T6xmxGj+CxHfumtdIRXnfpQ5/DvW5SKFIeJc8Z
H1qc0agbiFQBwJZPscsefEmSehsaxkUzX9TsHX08d6HlNirhzTAroyjclIwSBZiX2xzxy7WyaPbF
21J6AoCmWlgVKm+F2U3lX4fY6m6BU5t9AxsG0nolAynSmjfWnjmomZh2JDBqJJyZzwpHq2nX+Po0
N22Yi7fJv9JU3bwV8/jpitXpLaKqDI2MrCJKsfw+g0lOuAz5rglDdwJRogk/MpuwvJmwQzU5WmPK
g4j62omZg3ENCYRcRUqxjQSEFjcmQiYxiCUSc/jjtp1p5TrNQZUjomIsSJLpO+KKRNuZDEPn29C8
djQcjbbfDRk5ZwuJswRlw3pYVyyprVQA7qTPYIIEhSdV135tt5t5olLOVIJIKGfDmpqaMR03Etkl
FdUd0dVmPVHj0HCAmpZQT/f5rwVV0Qm17ZIBTVxgFNmHMOJ9YX3qlI42Qhtu50ttyzC8nK3ddTvJ
sghAnh+a/pDbL9NeuK7BQW2VOz4Wt0Pug0qmtj/J3QTf17G9wM/mbxjYtTnpJ/uqpKc9rMdXqNDM
yweULvTy1a120IKzzcGCXG3q9nBLobuNWAwGko1TLuiQ/vUh5RJohljp922ri9aOK2IKGDV4MtBp
1bS3xuhX1k6KMPqmPg8xRWVQSX857pous+7OMm0Dp133hn6taJ+CkruNnPAZWmJfsKzqDEjfoc+W
2h1fV18jJV3LkfOyEESkIKIuZhtqIOoGR931UUh3+jbnr05sXzW0C4zxQ/BY8YPCLFAf+hJz7KFI
0o29eIDdkuMnTKBKRdxjeOAJLe2PI9KTkY2xQiG+BPltqi8F2vNglgCCTRdbGjyhvBlpZWPzgEIg
UZDgfuL0KzMZ1xE0BTnKg6DO9yZCy4HDEFKfdHAgB4wPRZKPOKySmdUzuqdpezAShXav0KHoe9T5
OR7YNP8KUzjmg+oOqe3pmrEHZ5t6RVsftIF8tmpNFtkKpxHhj9cgftekxdUchI1oiFGsMpTg9Rb0
/x74qNdFuGBgGE3WEcF8PVtisdjW8sj/jYOS557eHTUYfCKZPmiTo05vh1VHO6ZkdY+2+lbC/GYQ
v4Ly+TPRiZ6x5PRMoamR1yMzzdmY/W4CdNPbpERwoCG225uHbmcZju8oI8Aozj1kDtObxW9agEWo
W3ljlMkBYs4+I/V7iJWDpp1teD4ZSiJ9mTYKJ+7COQ3Dq97dc/0y4nymaxCc2vTQcNzjEKh4VnRl
3qLgIm2PRL4O4Kqdf1UmMePxlmlfQ58ws2c1Yc79TvNfu2IEEJ+R54vF00bjk5GmYv1HhIUkTR8b
uaOaw9dO7RezjS6ReiE3TXHTUKZVa54WkQETA/zdmqhz6hR+EeIc3ZX7bkPYx8o0TqiG+EVXDQRO
VcfGDBG19qw/cPRZkGsTJ357XjZ5txtM/Br4FVvwvpPRb4LiNSWDqtQB9AO6RuOKYs9266D55+wX
rDwzk4a5iPcQYiOaj3xrmUsavepoce3XDgEvcAW6Ws0+yvG4RcOnwWkHGJ+Wbst7KM3EehLJRe82
mwMv7iIXCAo+U/yWoELnmBvLfjES7UcEEVoVR0fRZjVozsXZszV5xSm4siNSXBpQbJ3QsaLohpQb
Zx6jqvxlodFSLLgiqB3BEq+mrzEOQGopG+CsJH9aoGKMnZNepdm+FNIs7geUIgSYjfq6Ni3GA5jU
ylWEa4sOHjqGtewwR4pdY34Cva9elvSfQ3dtGH0tq15LmmvKSCQIywZAVAYRen/AiwOdRF9TJbF9
X5oQ13+OLgnpW5r0d7kzcMHOftoSRo4MozOfBTK4UomQmGAFkqfuzqTwvenRMSX2oRxeHciKg5xv
c+XZ05alCRuHNKuzYpsn6SnLstOIfl8K5WOigqgxPK03OMtqOyRfMz7JucSBxilBYgQzjZeEmWdj
TzuVNXSspR+igE+hZL1M52hw0NCbnrSg62viL5XEkoINp+XgX9NYrIFDYAeRWay6CqlRRv4SDo8c
QZ/dTm7T5PfaDjbK3IMTYzyu4ElEuk3i1SbhJg+l6hQ/g9zAM/nWyTYt0W85JR6m/bONBozVEQTJ
qgqviYpWbpSuTHTT+TgqbMnZs2zPNTaRxeo2g6zJTGjGV3n4cmjwAuoUivFxXZSQAofsSq/Lq6mh
tJrCOs1uw0IbUOEwiBSS2CjUlpz/aXSGwaGlh0OCEkLHF4Pyte04vGqPtG73UH55QUl9yDiqxqX2
Wpj9LiCrmXYawYym/ddDpAqdFstQ9GrQCU/oknRmelyeZgEvjwbhBezfR6GniMOBgzE3NMeNOufb
2kazPdKtliOWqmNSpMdwhJMxBgheJU7EGOuHisTtoxL90+J/ZfpCwB/w7ZIpY43xiz1ihjlRN5s0
Kra89zddjRBM6XgACDK3QbQjT1Wy95AO6EAoGXIZrBaWkWxx0rs49g+KXUN0+lY5tsrjoSOJ3qZ8
CBjmDsvTKeDC/LZLt7VGPGsYIlPwdqPfQ8Zr8b0RBEB6JTa15B1Uil5cA0U6ZIV07fR/ZZ0cyWXe
hDF2tVD2hx5dJ2Q1Z542JH3dKXu9QQv2iibdJLm+puU9srGGJCnB1dlLLo3HCOtcVhKGxDEgrkpc
f/TK6JdljrmKyJ0ydortNegmdYcZ236KPNmqdpmJ4oobUmPdraC0x9O3bm/y4lgs6X2pyVyb5c9U
VzDL6aCqEOkz7802UcMLPTOssGj7OHm+kyT5FJfXAsqtYqBLGH2zp1ERSNjk0V6BeI4Ueb3wfmcg
kWGrEBXMiLeAIc88/ABbcQ28rTbJUT0WEvhWjnzpzF06IPxoXwYcGFKJdHhEwWjpsEX0T7gYfpyc
4HxsVD16UUl16DNi4NLuMHTRbiE1w+laVlJEApipJ3k+doN105a/IrgY9eD1vBXsR0x4DZiC7cQA
OS0gwoYL2TogcycNikflQ/J1jUD77DoKfrN6oCEiQCcn8m3I8FWflEA5ZnHwKKQUSoiC5e6CdDiP
jwEcCql874JgHRoAoBChWsW+bp+0/4Kqh6/KeZ5ZPDt93XFjKuQ6Ld8dqCA1+JODg4zteuwmXkRo
ooZCZpu0UhVPjxDHhdzZWh/6Xa8+Y+7kQg5ZBkre/y27lFqvzSylAxa5NWl8xN1xJlwNnBwhRCLY
tsblZKADVcGY2DUdZRA2USF4HjgZOR2W4y2TXy3W8p4zIWs5PNyVNP4Qi8qM1L4WhUVlwKuhMWdJ
SWha/IG9oy1+pHXB+PY/o8B7oyV3Dkuu7JTHCGX92ARbesB4WtVVG3+09rnKrjYyQ+OUI0mRgbpI
w7hmJQVfgiBn3MO32zg67TLrC9UIN5YXjSppO8GhJyHcQjhiMudQx3M3vRnQ/joCtEvyCYvB3o9s
wTqshf6o4EHoYx8SxqFjqYrBU2AvQR+K4LM5YDchQz39KeTONYCkOP20SRsiaCzLzWhAjkwjiDRM
4fin6G91eFCt2DOJowHitrEA/hdV85izfK/14J4gLNchYV/F65DMG6SNQjLaWDDcddz7ZA9s6zg9
RuFObqbjVHcXPWm9UPtSppxAw7Mevyb6Sw52sQb0qE40qeCu0DoMRML7eGZqy+/4m6OolRP9Osu3
uCDKZcbFrTmrCrXJWtJM31SpecuvLntMBiATttto+hYngyR7dNza0Rszxbx8Nta+p7VPV1rRXxz7
b1IIYfqAq7kaooG+Oap2PCTONTafXf/kRAtjPofo8zZMR1tTaB4ySiH8yFbDQxksIFDY2WTipMjF
ir6zCfN18GdlkM/I3pOzvTqxCjqxF/VnhQ3MPIUksQ7cnjXbRo6oJa2uQXtd1MEL6m5jzkAANgal
koqEObmOPTQIDZra0UAulWvUbszjoaoiiWB4MxkbE4MsN7YveGvSTekrLwAxq2WNZyG50ANvLlug
3/06oKbIedM7kU2v489uaCQi7jRYIov2paruFQKDEMsyEfW2fDKaGEn6CHpOFJrcbClPgEFr88lS
zoKelzTPIr43XiKV/khhoNb8sLOAiau+cRybbRW/ZPWqhFTqHCrL0CWVclXW1yn7iOnO2YydmrfR
3McIFOyE3CstWgXz+8QgG8p9j7Vk+KpRWFuAPCHB6N1TdXbyNDKVk5kEcRAl/svgWWqa7I4TS8Ry
mCYI6cihG1aTmnpWwgA9ydqFVAnQMuSVOJCb3630Mfd/NmfNQsaLcwkWJCvzwrGBTur0kyvbiSQO
OhB0qNjT2CFaSPVkTWtyB5HhUBavI9qB4a/q3/vot2s+CPtbZbSAClafvCd0N3nE1p6+1NDjWZ+o
BebjklsuthJwXS8SFINqvMik2YH9N/aGSY3R6k+R02vVu7Q/tjPPryeggwUG/UDZnOd018KhxN4N
WwjnDrP+GjoQsVLFRzQc4uwcSz8MWpwh8kNawhpW5ZF+ZVll6wSVGy5xf6JtsEAHi3Vnbyn0pdWf
YS6g7hF3YQHBVUnZNK2rU2A4xkXCXjZZHAtTTAZEYMjWH9HmC2fniftrtH9L+Qq2Hap6UjDe5k0U
I2FXTSRMr4jIFE0XPjFuU/ozevoZp5Hb4JrXsLzaMIHQcGOXxJacclbvmJ4kC6pu8D+lX6BWgN0M
89neBzHvL/VkF+coC11SFHcGoPBG4qxCFEHJFoezAEBcU+/lEQy8uoQu9Zee3SBmRMIpTMtJ1Z9j
SP9EDPzpBY2UeKP1bOZ4CzLCzZzMq/b9HHuT+kvOPGc2UIyvA+85c5y3EHJpV8RuNP+FCvsIiSA9
/PgRr4wDc2I8crxkUw1XahJv8tRiPopg1/ZD528IcfiriWfFxFejfUPMDNy9w4aa2fHZnOiWGO5i
6me1JNSksY4VWWGpJJy0SCPUYG/ox+ISMFtb2NOBA7QYrwP0QSr+u346yOoR59mqNN6FbE8a2i2R
rnb+5ABOGwVGZEFTRYp6ZNGPPPqRs08FLUC30cG6OiX3Ct6ucDhYYbTVjV9OqxP1wviwJYxfNvJ0
km+ojCn9gARhPOMUDPzSpDkDg0djmCnes2qssdv+CyUEKIg35MXNOr8baf7Q4uVW5s4MHFZaQaRk
/oiYpKDmUOiTN2g8kUIIcQnZwH8puqZlOcr6Lazf1Oxqhr9dtc+p9SfDF7matv6Drc7N7eGYV4wL
CRioTXR+yHkxuqnFqzG8lWiC+DoyEnnHJGUjPujItBSOZq3yMNtbqB3n8EdB2kIL8DjOzA5tdVMR
bd7rdFUPNQFojT4QfPyd429oZSIb21OdB9thUP5my0B3adF9rv5VWnnvRLmYRZuS8XqhwevP1LOh
/bPwwUghRgMG2AWN4k5BsNSv88jhjMBSBqOrmK+izTNXZ4t8dJvTVjOc7ekWYAW2KjylCE1zuJuZ
/tHlzf9xdB7LjWtJEP0iRMBfYEsHelH00gbBpiR47/H17+BtZmKie1oSBVM3K/PkSv03MASUFRiu
NHDaisEWgcUkuZKhC6PxeUBFvMnmUnowpFJpZRLbbmpOtxSVZcq40nF4jclBFP1zgoXK4m4VDVPU
VpQrHfeaCtGJAjoyUypKZb4kr0YNxaYI2O3irUMeV+OzBO1RnghhDuTQrp8yAt8qyJkhOHFhFiQI
KUhRamaTYRvkm9qKPyVwXdNhsM7eEk9NvpTcVmt9eMY5FkfzWHHdRCaukZvexY7i99OLgF74u5IX
u9azPhhRd56kHYuYuCbakWLUdHjBgqBAiVQfqznd4GltfiVtsJBbXM1stKmPwwT2M+aYSLRipViA
1uCU5xBOE9BiNBpuuetPpWvRg9DfbI2M3aIM0jlZTXwBoGOZGrQUdg5834piMcylyEChDtGVHSrV
s6mkLEqHzEwnmweDzU+6gplFXhDfMjeofWmmcp0U7GwYAnzOvaXsR/uWTZTIXPy9FMXhOwzAoCN9
aaR/wrnWWxPUZaX610wTyxaDhgEOme2SxW7K5dPr+nbJxp9LNaF/oKC1OjR4Qitds5ETe2VwzPAj
76mooNeAM/0fFz1bLk9nRp6BubAwP212BDYAIj19u1Z/qrjKowlFrN5s80Ip4CwZ5o1Kp3oaUo/O
103/VLpVAxmGvJhBTJ4V/tuAWlgmf579F02Ja2QRDcJaST2nzZpYjvrPsWerqlKaB0owTJ9m9T3p
gMkI3lt5d3JxsUG+mbw4pt9NjhlQLqIFZO5PH3dlLP2Lp8CicuHOnttmSXZu2DU02k6Dj4uADV/e
MSXKXeVHl/ebRNuqinZkRpUMlt08wxPtuxxWih7wgrzKU69Zr7JeBDzJmUxvnEwcQuJ9KWKY9uqN
q8/f9rDuKXTzlCS0g+jZc1caQbQa0vuon3yzWFjYRXqYoqoJVIgJqb3IBjn3oxiftWj55ryljqof
Nfci42k5OKKvFmaT/v/5F3RUxHGL6rPw+Vbdtd3w78OOAdmryRhmeaVxai69fiEQ4KDf0gWRYJmf
BwgQnuqurdheuW6ysMjxGsqVJ3iGQ2F8UA/Fxn9cS12+ElhxBv8VtvsuwrvFe2Sq/8xBrlokjLbo
pQqrFsFL0eASD9qdNcUi8XjMdNirBWNQaT2qBtpEnzhSggxpHgrpwGzs4uAcqpMSZas69Ve5eHk6
ylfLiAskn0Spxku55OOztUduSDBh5LWsrRNkSF92bOKy/FguMM48O+cx+JL+tzGBnOOnsSHgcaab
4qYEn+ZiIPGbr4d0WMnEbqUkeXXVy/t/ZdjPKpTtgCrfCsITYKMr9aIpLk/tC8GCdvgBnwGf0bQ7
jljgVG7+GGvrgMdlQxcDD95urfJN9shICJOx2W7wCOjdklqiS4sTUzWIEiucfhPvKQUb0bobX3rE
WAcwEOUotA1PVmVCLmiMTeqwSUbPsROWXC8FWkLLp4iTbiGP2lUPkp1soFS3+yget4VnYcV1itD4
sTDudB2AHM1t7HmMejozaukjRW6VCjaxPihnRZsJf9yk5YuXdS/PKJfHwiFhkeK9VqQfbQXkgXTb
jdW+UgxO1N1jHk4GXYJ+bCxb9V7hySjDY15jxpThpbEMyY30rPhgDqtNR6uPIVO9ozO+Kz9dCzMR
m6xcI+dnCxefmw4pq672sM3mlv6/NAFLB6kOkQlCNzubyDuE/bOvLe7gr9H9TdSvsN+pA+06yjcD
Aw3edAnL8TLL77yEuJMZQKV/ePQpm6lwqjwT7rGwIzXG9Ze+Ega/NP5reKbl1lGzT7YFl8a2Vtw7
TuHWs3bialBNGTZ/5Ps7N1u5+INETSiucR+9/a5CdvH5XzJ8pynEDMyBuO+k6uixu7SNDaTomcfE
RFWUV31Tkf01DiU4ApPcdLXrUScmsWEAggqfNXIUiT17QxTBS7eYHk2WsdN82IT9QqXaoaGh8l01
JesNJpqG+TWYmvSioNi7PYdXsFAk3qVTEZYWR7cPbCE5dl2P7mceJF1QOoaCH8mylO3I8kDHgBnk
oAzzS4QvDIoUac292v66abbIMWi0PU9vwoC49dO1NBBrfXrWsWvbhcZAFyXakuGJ1omZzzZf42t2
yd3tiO5oh7h8Fxj02G+zZ0oOpb4mi8FHi5sWrka/ABY9T9C7ZImjmwusY0yPAqHi/60cbLPC3oZG
S0nrXqUt2/9LLX3d1/FRsquT1NcfiS3mEW7FippBo/wHPnhFE3gkxo8GJ5pSwK0oy53uR0uoK7sh
GtYTZ7UiGiySxOlqnGHzioOzJ3kfbc16HtMmUEZJY+5uq0sODIfm2LGptwEFmF3CiNftZIoNw/w3
KLovkalXmgw6krLYynbUx7Gev4U46ryrPzWMz6pO4bjgL/HzSKo8txO8Shxogs3QIjuFw9qLcDx2
nynPcenYNfICMoNjdxB+UIo9ApU+xueAeEIBFazTTEydn6zTnYaTUONIyg3rAOaJsPoz2J8qImBt
lLOC56JAacl0/EaKo+YniqXw759lmOVsp/ycWuqpA6aB24LNmQvf/xAKlyqxJOIZdYCnt/psU3Gp
JiCeguqp4ElV4+Gc6QNIEMUxJN6zhntF0gKImxwK+dNFtsSSL1jHNB5eHBYMk7s5MkhgD4DXDny/
mWiA2G5VC65WXHaPNrMZa/CvtPR8pMMH5bqciVrk8JDQvpZspwwyXERXtTfhtWzCaxyUuziUV4OC
Wsf4FRUjsELpqHrjNaKQZJQxq41HbjxuuNRvgQuwni3fYQsZjePGhNNI023WW+sBipyO1Sm1qTvA
QGLyVsoc+C5SfYRVO36Z2nGMI0eN1UUYrszxlpTRIkK7lqRDZtEyah11vIvop5r715IksJggxsFh
6Rbx1OBgRPVpbSxtaZu6v9yw1GLMcImVkN2weuV1ttfbVxM9y/ppqBcey25psHzEfyo/VVMcg+QN
iW7ZFTzc/Zse3m34XHYVzadDiTWMC/xSGhOiyPC+SNNBnGCMDxrzGDTlZnJQmagVoY8VRdgbCYMh
K7LtmIEDSm6cw6cV7jyMehxI6CUhdWTIjJrKmAkSme7P3LjnHH3ht8+rpFxm0j5ulRnfc6v+6vJN
GNSoddELewGC3W+W/RGeJ+TKGy3fVagAVXyodMDgifxbK8o/jAwpD2u7AwMbnSLTWxS4NYxiwvlY
22qa9Lla5LHtVlrOkjNY+gW/G08BYJbtWpsaRJt3PrCMESqFlbZnjWu9xL9XzGND/2dgqY5N85j3
0Smr3Ys07fktcsNGElAWEfCmryGaUHVK3amcHRSmy87PVrQsHzUPMbddu/n/Z7KOpQVaZocXkdeg
7naUwbDfCQ6u7v4FknD0YESAG6JbVOEm9uN1qpN3NH6TJpoLXlNjyxYeIUzY9BpQntrQEJ4MdEzg
RU+eupQti7E+prjvUVkHAA6JcYOE5aJbKfFpcP9FMJMFGzKPhwcWgTG/l7xAGLgBLaPVWv4rCFdG
9eFDsTdQAhJUjW5vCMQ6XKax3q9M1ickgND3XHT1lJiZ4gySCR+GfryK1J+cDjfKBvzPnrA13gHz
4hENM0J6mvpbxHqCILyaW1t2/AeZ61xm62Hx65RZTybGeODQGxjuKkQ9xfvlAZJUDBpQTJOGAZUd
Adn4VCAN5uomEmXgjD4TIjRrbbKaM91xuS67MfwqZfXFsUSZFSb1I7i0V3qpngmPT3ou6x/OHVbu
M7XiA2oQWI104wfDMbln/wDpxvq5X0HAXwTSSS67S5Vph6TnwssrXsN5tk/C4UMHAAoKgD7HqyY9
6O+Vkq/W+8FX20BBr9d5wmo9dCzpS7M+uHgHsON00ajWrpShgSFCM1mY3p65xy+IkuMnE3WIj3+r
2Lc8OdtNwW+Ao7C7lcJj09vrkDtJtbnJ433MiYCIFV0HpPpHEjTIgqCNqH8mjAj2KYI02tjM/EDA
rDchgFT/05JX6K8D91u1PiNI7wQGWHexZSIhBna6gzUT9o8BOE556nGZyDSLTUxAhaCc5eKuFaym
hM2mECqSJiOY4ejyXWrr0DdjDc4b35SqU/rJBwpG0Bq/3ZHnNlFY/I4grmdNdTT8Ew26BfF3E1VC
AdpnrUL9OdjbJqn2cqtwB4zzYMA/DncIC5RpE0UocVOyfCajaSE7C5z7MYtzOmf99AIw4GJxx3lE
9iCIODpzgBvt83gt8xvQmpvRe/Uk4k536jQAI2xN13b1LrD5A+uEa8UPFIBlSmh3UWjXwo7njdWe
vYqiggqx66VRnkgVVKPLqvYHvSrt7wzZPV57Dat410zL8WXVbhPULauQHjav7NLlid+SHxlWPUKz
XtH8496m5YgRj07MEsODmT00yt3T1A2oqQuhNN27a/3bG6nPYc5NJSrjyI41hJ/cDieY1GPt1KJV
SazO0pqrW2NMYNOXAY70qZGwBUDMcOHTrpBevcT8Zuugkk5C7zh09XsAHD0WMDbQ4PD8wJkC/mMt
oqHkltOXcUu3J+4aPdt1WH/dl22+MQknj6o4F+ozq+8tA0QSNauiioGfcyZ2QVn60UIgOtemz93K
jVWf8g6XzEho4U8YOVxOex4AyBYfXoLXiSiRREgGNESlwSjC8p0T7wF3Af4KGT9f2gazojNwRi6G
mxk+WoqrM5UaALwC8QcMYafnJRzwGwIX6lOPkL563o1edctpvRi3eXLVBzytKP3dcOr0R0MtCR9s
PQaOBEGYWhPaUen6yaRd2VGQ6/N1k2KVTq7/ZwiPWl7F6GBYZwYWMXZzCeqzpt8ya98FoDR9LCwM
GEF7RSuSor/K6sGONXMTCG8X/vjcyTo1x16z1LOvXlomysPAAi0/CtTqnNAIQprWnoOmdRKowLGW
nIVvrDVWdHazdeU1bApv+NLivYEZy6rita527Jijb/4M17xjAx9aT8GgCZgRI/A24d0Mfkve0xWr
Ub25pxi1mr1e3mgnlFmq5cUl9tSZCV3cKpecG+enZnV6O+3sXC4pOpm9HywCT/zTy5O14PW6OP+y
fpxF83h2hqaxOMO+nvn812y1YVPOH103D5ov5/189XEiX7pw0pkzzs9fcxwP9365p1xoqS+cYKOf
rBOcUv4vPcDCGRy8OR7bTT83Zw94dLPpu9kvL5dhNtv0/Bv8o6di8Xh81bPffnZy9Nnr+Noe58Ps
eJ5tgtnmdH6fTvjkZ7P5du6cnNkxnS2vm83vfr6d8W3kMxATr+3fdpitPy/zv+30RS2+in0gVLnk
bTzjH52+8C9v1iUG5HXgRI60nH5CfuyNw3+898u5MT+6s+MrnG1vCsC+R/hgEdJDSQ2XgJ17MkXd
Pfe/uHyFcaitzzA5eEJeSjyrAgyHop/OSxlPOns9qtZtSilEI+E4VPEEGxzilhkHSyNU+WuU7ZH9
i02JG+dZpj+daVPoxK6sUBDdWEaGY5GxukLXsQCkUguuW8wAUCYIwgGjBbBqz0PpEqbHAH+TQgOd
BjHLVvhJ/ScJYx7bwEUBhbCOi9NjJST2hPpVFN2uVFAKVBosZX/gOMy5FTbbkkPrqMQ3cvO7DHck
y90Bw14sq9uuhy/gefOS2gsbmH1cWkTAKMzQSzJg1F52ev8O6m1oyguZl0JjvJkhgYwRoODV0B57
YHtyzjKl2XgUdLU+ltzaUTPemDRXWbF8jtEdlX4KDdnYKUr7IdndQl41vILckSEFyRQ3ctdioACV
MCofZX2uBxdZPVlwVtu7ZI0K5W7L1/iv7b+L8LsKvynP8wN93pRPq5nth/C7sF9R+iXjYcyrU00W
Gvg+Z59LkdGe9KkkayP4HJSLpVx8cYXfokpv2b9b6U3It8C6m+rD9744CPHJhtZXUXz36AvNgba3
2PsSyitrviiwLlmqG58u3ufK+41Y9+g/LJCpo1QCdsWMur9pcfJcJ/d/e/+36U5mvZHYuGsqS5zK
g8DE+du9Sf5nW69GDPXJaEwDJAMeUCfLAUFbhZsuY4r8nwBqOxb4n1Q5pQwMYrzEIPNTgoYJ5QdI
JYO2pLsNi7W4VZd+PCAvcQlu7GIpvofbuG1W5RJ39+cVmpz6SdWwBpQ0ZqlxVYQTp9e8wcv6pUJl
M5yGmtd+zpzaXHjqNfhfsxX2p4WyXA7+Ys4ChrAD6NTlbmeWc1yN0gWqqgs5EsPJti0vINir4sfG
VaemHIHfVvbOrviWNDLzGyMlqOWE0dKLvvT+x/d/2xBPMZCDrR/+UG0ECjsOzxlB/vJs+zz1ftX2
L4/efC9S/0ltnc0qOfxy/4/pINTPjY98n7zaDe63gHmC78iGMXJu99kreQUsvj/Ys7iOvG047m/Y
P2/qXzSuh7GxbqhvcCxuykb8IPgzwqPX7z7FD7JmzXC0waWNCRu3E82wzPns1x4mb163PKRH4w+e
g7lzX9wAbkLp24wsC+L5oT1w/MC+3NVzUvbjL/+LNFI7NSQyTM+qU+uouAySS0zFx4ZezXRp0iu5
8n8H5Z+K5yv4ib8Ha5t0JyRsSFnESX5k81vAx8Z4Ms5S60NLPqLxwBCIeVC4Z1aHE3vN+mqzVzYu
vEtbvDBRsqn3YYcZC7XYkndpHd4vY3lnUuuw3HUfcXF01UWfUDH/lUjbgUEKGAr2RawR/jPUP/Pk
IZvvunyr5rsrrg0/LJOe94p8MIO4lpi4l9FDandN8+ItzB7AcCTtLG8VnhU4in4D9VWHi95m0ERW
mlN32Kv/WPqWLDIqQBn31L6Z5nMk2m48kaD76toZVxY3QYUugmAFX26J7YDFjlRv0YdCYj/Z5CZs
27nkv5riLf81xTGnFjB8eNmRRbVSPplovY+aUpZ13ByAe5qsBz6GSQA+p+UzFpvyRuJ3lVXz1Olv
lGktuDF4rHuUX/7J3xgqULBn+CnKhbKp2DISd5/lzwxTHsWk9VzlYEbiU6avZx4cvZfyFvjreaG7
tPXscO2O9poz+GgsE7Ze9SRy/CytZFXghTkCibXWCeexDRdEBMKsAkKyV5hVgZXUa0au7Ge8c4Iy
/jKaOTNHeVXysa5mQUXhKCwK4FoLeCI/nNiiH5HtQB3nG4Nun6LGuC62ldiOw7YR21Z/GKq8YglQ
pMTxSmIoPGUj41nzzJVgARYcRlScCzsN158v7WXpAFadYfZfqavHTuCPTW6jz+Oax74JjbTBKpEz
tGX4F0ywFmXHOTBvpKO09XXw/W0ywzRwtXsTLeHgNcfIYvQHqMHphKGgKpE8X7HerXJsdnGAqniV
kV5zah0kAh55xCam6RYkNz7q2gNXkSwLyI/sp/DCyrG0gYcQY2T0R6fGRtHm9VoewJ57IUu+rSA8
odq3dmJD4quERNumbHJ7/hwQJMtpiGMMxT8mZVk+gSzV7sG0p8B63UVAp2Y3gtQdFrZ2k5rfor+O
wqYpZ8B86814Ab4F+oeI1vnASq6FmUscP+lYROfXWi6udVf85mXovCPpRbR4XYkPYCAVZ/VYOhEB
NojkDO5Bwy5udidJ/2biS2H46Yy4okAcI5unoa0bKfSzhwh5rNjbPry2VNKXZOyNbkSnpME1AlzG
4SGXTywntYCjYbHLDJB2GfHjXskupLj+YbLsC2AShIv0Bis/yGLCXAlCoFZs4acsRAm4DL2bVTbm
p0XNNiSUMVuR5VdZRSndzDdJFFBPhPCu2CwSc0sh1MJR3d0bBhC1L4TiVQ08WW31bUkbchFVJ81z
LzBr/QAmQhKxbGSVkPvcGVgqh2wt2W+DvT5hiJzsiJRSXRsBv1VOInu21oh5gDNkmG365NqQogDF
+yxurV4f1Txa6TlFNaE3lchjmgcbDuEE5DHBVf+VK0fBz2ohJQjXKQFYeGTVatdJ3XYT+9a6x0U9
lqwOidrrP5l9YQ+BoTCo9z2lkdTyzF0eHi7VcoauO1rYsYJb8iGzQjK9M0INuYYZ6YD6O16IYSWu
hUjhlayGgcnsxmoe1IMJnKJAoyYzw1DI6xEx7aaiPk17WI4nupzQPID5/y4Y3QP9L4kg6jMuJSYG
lSsWaw5PM4UoLEaP3oWb8M54kOo4BANqKy1kpwpNrBU8o6nQxbKAx+peUPRoV81+oEQxHH7iji1c
pFR7gKOZbt79BupcR49QkxyHqde0lVZZhqGYPjQ/X9tZSFC8Obm88NCclM2Y0eWaTAE+97u28Dnh
LfPCP6nVQJqi41su8ckOafqZMhWHPJXKjKu932I7h4RQ84ARlxRsgMqeQGYLl9jnZAxXEoOumpzz
vl+iO+ERiZEt+GdM1sI8nDEGJ+scvdSvvZWGAyOtSLE3Gk52c5ebM2IEC7It6B1u4y4lbtuMJo3+
X1+/AwCIQ7jP2L+YMPoFdUztcjJyiOFbmAmVNvbc8mCyPA28LuE0EhIWyNofCkyRP/7p5iLklKt6
Fcarb3MSO8pkMUBMB0rgHjwYkArlqx9h/gomxwDmEtlaxUaOuY77Mb1aA0AuFYP+6Kg/hU1vyH0q
jze8lYhwWXe/paLO+2Yy1rO3trcY5/BrOyFhAoHlFMR72q3b7GQqzSR4LAaP7roe40Klzwq6rgQ5
qUrZS9zBWbzP9e+kJqoxPCPxL7cGnJJr3wPjNKiUBlNbpz7BeS4UNgTAIpyBPVqdyZB9vWXP1yq6
8GZX9THMT1X8sgCqxJSw1Qm3fzVTlHZTURfn4f2so3PAE8XgSM8+pkkI/CEqRRIFtEhHVVzOBQ+N
SMcjS1I6uo8Zh/C0c/pxOhUiiP+KaFcHdwxOKaEkdYC7gcjoN9sUe6daPaX23WpbjWCvwiIE9RLj
u0UXzMnFUiHjeW+MrV+Cqg2uZH02bX3tdF4lJs5LMTlwyXXHeIwuPShs/LnLimUTYpKpPUIZUgAk
kGCEPo4kxMeu3kqSto1/sPVLNclb62SkE4iKGvueCxttB7Sd8sQ7f7BpGUfq1yB71PZXp+2oOutF
usU+szEE9+PADIpCRJBnpwnzZEN/E/Ywl9UAxjZJsQp/tAGniPxv0q5KjKst1V5D/RHglzethrcg
XN56IWN4qeQb81K4H/zP2vzrxk9MrMupd4aRNrYn2O5G9nNuUYn7H+Q4MFb6b3WKnlGsbSeKJScW
B1glONw/SpSkWdLhADB0bCIfFifJSuKJ0alrYaELC3a1qfojZVzDXbIQBvZ0hB4jw3uBt7CkNy3N
IfmQxR3aWze1j+Tm2U1PbebvE4GztGjmwqYOJ7GJHlazFMfGwGijeMFdCIzJtuOz1q1g5JWUwxop
b55GIgGaozT2rtPktlN1LzyeM0wRZTOvS/mWBuwbak7sZrFUbZdRanphN0sL/3TFpewS05yiBYpn
4JNHQdxOHnMX4pUbrlLDWBTGRbG5B9mZjG6+sjAwDMSZzZAypCTd1N0z66tdiaFvzNeG5mKfYedj
ojQJ0GZ+tp0e8TmtoJSAlSw5CAzZ+lFqsf1vbHWrB2et2rvpfmTxYp0pyMSZtZdIrc4Ev2812WAg
bBusaB+Dt2+Trd7juwBXkr3ANC8FUkCNxyzAHT2ZFXjtAHShvxzTLlb7zmYxoAZLszH2BpGaqWpF
s1relbGTJ+oOEtPnoEk0h8wtJlu1fEpyfWui8tZTOsAQMwszgkoTXzBlBlVvTZ0vA1oxIot+6/BC
QH/q5YVQom8V7PJJzwDO3dsrB83Qjp3GAkL9agLjUJFGxJu5SA/ldFWDiuw+yRkQeccmZTtmW95C
K/uU2U65/rFC7aDU0u1sTobTRuhtBrib7FVAFNOOv1hRRHwz1F1WMt0AfcdoU69hIKG35WsSvOjb
vKmS6Q0BwA5zetMUGwthRJOpXakRie1FmZofLQ6AivnYoLzEwMJOjp0eXUyq0kyGKaRzLQsO1FQN
2bzFwuQnDZKj7KUU0KAL12GxmkjVo4Y9TqYQvXljaVlU/i10l5WcbqLp0sZ3rCbqyvCfHrQPHDka
M9IkM7dBOyuCVZI+M/PGkOCTmjCJKW0aWSLO96GyWmktZVezrx5MzJ4DACmgZCHMl/3AWp9qKnJE
jMM1r2pye2X7jw5aKdDXFTuPgBvPqzcWztUswoGatZyryI+j1gcxLpbkZBLBmR6tmp0TfD3EQHoN
SuXj8WYb24pxBAG8hVVRVnvUa1OWd7T/8pk2wY3nMy01z8jgV+A5UqCeZX0aEYdVrT+nhzjeu36E
bzZuWSVM920PfzeU7c8p9iDjzgt43BlNtXOb8DQK5W+auN3IAoqBmr0NKEah3JeFAgJo0kjzDjdH
qEqkKu4KkTrKLLz0nDH06gXi0xwLLLxuFv8+akx+tEBjaLhC6mhHwpXTF2vL9ARkZGFDbBM7epO7
7o7URlkDj+pfBV+KIi4qoWqPC26qX8akPfOSs2Z9K/q3weXbAucaJqBYhXczvE5ttW6nk3Pu55yD
4upj8kEp+HpSdiEK94ww2IEfU7h2xhfvJM/97JnQG5XR3wTthv+bHBnJSGvMnYI+1LyGkC/NDIsk
cXW042tITTgb+YXV0uNtfPQU6fzvignwLFqoa/oWJwtgAeZEgcU3gisplmk8XdXT1BP3Ab1Ad8Rz
zi4w5K5SsY9S0tiSv0hd4xDF9PnCkbSYbiNMmpYvL8tag970ihVMjRfP23ntEbtNMLDOpns9s7b2
wBGrOUvRpWvAHSLpZTulq7ZMM6Pyzdsz5FEkFd4/PPYJY5s2sIj03p5798zHKDCQxxgzJyh5sEji
Ozp/SfM06wTwedNgFVWfSNMQDS8KjI3RW8m6xLIdphXFVxbvZWnZxjjflWhVhYSVYIdX3cQbsbii
6Bf7rHA6hNo/vs9t4/8xAJptz3gOSom1ZTeQ0gxqHg/o7ZK9hZQA8o4bovyOzPLXaMPfzh0dgbbU
1siNVIaIq2qQYwueGqXq01Inq/GP89yyFeqO7EjdFr784bcKwhPTMEvPWEjf0P+nErNInigcOOuw
/BK3MGFyVjX4kY9Wz7HWMe/EYqXU7l7jUxiK9B5E5RYvG43Cs6QdjgI8Q0qKuCPkZQicucU+mVzs
PrM0iLgU4JW2waeAOf4jjq6hsQsjjvNSvDQ1qhnT9B/dhctab3jjY1rLeD2Jj4yuQekm+/883Cak
ABlSFbPfTR7LDA6bD6EAUgnHKLQ03iW7qZU05bBgIQsM3XGKXEQVsq8WzDWkaTxi2JQx2y6oZi0k
DjqEaKVvtm1ihCxz5KVVUcojrHBO3+JIBlmbTX2ZVNFDoEpvBZm5xPyNW6IvRPa9juFq6gmsX6Wp
bg1OgYGpbkKAQTmbJ55PfoLhlPxImAAuLfS9aI0l5k/cQ/lCds2dpkDVGG4Z51aJG5qT0BeelmUy
IWbAtHGc0hlaS5y/kc8kzPG9rvdx/62+8evr+WcSvMB/FR998hb4vHgzF8nZbTpyRwuJsyVF9y1Q
j6LFI5Y9e7ZaHctjr3hwdMdYsPfTt5APKXezkD9F9Q6Gv7xftrRJmEaKr4N4tDkP22Vfrgv1xfrR
q18mXpoqIiU7smT3lmEbO+Rc0sZzMCbnBmSFLpqrGIwFj9KQbGsx1ESYMQKYz/+Nu2yFu6T7qxAE
G23jN88m/LN9bhBgv09+w3G1Rt3ljkQtY3VEhWTAKi5EnFfpst7j6FR996H5IX24B44YAtSHYmTn
ggYZbaT0CSdQRYuFbzMXrNMJgkHmWs0QJM1v3b+C4sjHE60ChGARMhXCcdxwNFbZEsuLcZ5zIPOU
4R2gQ7Cmn5ddyUfC9ELPQsRaW8b2hGMjql9TNqXCfD3NgVjJp5V7lJI8RB5oP2WWKrlFnzjiuSrF
zGCxU1TYbrp4n+yslJO0qyCfufZXrvDG36Z4f02GgTLhxdySi5JGR46ihYHzKv2ZWBJJ9ZZdeebz
VJZPRKABt/AyBrfkqkjUmHe8YJ5D/J9YcNQ5Op0r5uZ4LsTFG8cvX/Q7j7sgCdcZBBmDkaY7CFlg
mqyZ9ySLnu0BShI3cN8gnJriMXZrVJypRGQO2JfdxiMCfRgKAidUSz1A8O4Syb93MklYywBTFydr
ueOgqukqg1S2KgDMVCVOQ1DKOOAkom4R0DwjznaioFqh8HHABmc/vcvujaNy5H6L7JR49t6Sf3RU
kGjc1QZVDVF1RY6Ya5g2E2BzPlR9u4P4wpqeROUUZFZkb1ugsvXTkXkkQYWd3K05KoUVnny8hoBJ
GVMSwPKobKV4UkbrBTdO4DlcM6X4TbWW0hwXuguoVQzsfrfrzATy4pqWVDrQTwm8DBKOGY9bUc8F
kwlGQiesGOqTnrVM+S/XTUf22FsH5VcILUdmvM8LRqlh140PMDlLjymQnVng0STGpimaWn+xGEzl
iMa2gKvHs2ABeCPk90SNQ52CuSnwMGrPipOpVBDd6VhL+sdUrLjQ5o0EW8g+jTTVDidrYp20kIQy
3pc8mzHHjAotHEAzepf9dIQeluXHWLN2Y66eu2DMieTg/KErS5Kiz1KxP6Rp7+OPj3QqEc34SxWW
70a2zl79TL3hwx30ldTEc7zXizEzdh1wPqvpNkol+Kg2TcwSxwQAHrMHJ2DUaYgIzWFE61VcMtSB
xqEDh/K3L/Aw4dWoDWvbNeOnT71xFWzDOHG8jG0vzL5TzOaxlbRvVoS0heA7mz4blTdJ1qIuB8eE
M0WGpywzqX21BZkubxMPWAmIUPj6gmKsYwxMdVZXf0ndLUi9ObRUbCLtEpEvpQhK5ywlT59X6HgD
BvDkiTRrTA9txukS7aBqUxhQ7D6DyDES4VhMVJnKXjSdKZXH7xzN+t7HdFhTm+4BbA36aJW7VA/E
yc6wYLVqxET1CreUihfaR0dRvko6pmmL7fu9Vz4V5ZBKF527O7W6pVR2e4nY8oDANxHLCuykqlrs
IuXX5IhaCCbX9NizNPR4SuiEP2pqUxq1OBoD0N3iPtb/hvaaU16Z/PJj+yM86vkYfer+H2IysXKd
dgp6bPPmJGNV7v4j6byaGlfWKPqLVNXK0ivOGWMwhhcVMKCcWlm//q4+9+nUnJpijBX6C3uvPZ5B
bZGqx4LCdAGHJqB4MepqfGmDubIYuAUaX0PMeQkBtp9dqkiBm5oEeOIFjTx8tvQbbET0E0ZITUhB
lOGZIdLxKlnM9f2DaFwD2Ip0Lmq/aqQFVd27z4lciLuHP03j3UUoZWaivgG7EBXPgvmj298pz1Ni
bUTx6XJtDPvN5i3VxNzDKgMJQ0O1iHgRmcG71G4FmzUm66oNwhlzHu+Rb/2rod8OJVTNMMk2Jhkf
CEMa194meC5r/Qtxkdt4lGzZLQrYRkFrz/doDeVih42bhrIFxdv+DNpJVsNGZ4PCbvusidsMfUZW
zDELjNyGtfXjnTQnZLhvWiB2IPYueUAhlKKrYB9pM1xiuzlQJNnJ31BqxGRKXnkekbD1HiL/hjvQ
Y5YZ+fouBS3l9dk1YJ9QqKvCi6hnWdmTae8QkG2eNYvcbpCSk4u9DFNYQnwY82JBLaNGyk3zSQV5
bDFuxLN1iGCoCkzVfTKy2xpO0124OXFbmfpG+RvBWh01fg54nR4m8FbuBFkHQ1sTafsON5mD1Vig
WQm5NgC1mILuZPIZdWBZKV9ZA6zsFCyCGrVwXWYWaWm4peHpyatt/yj+2UFYS1untg7cxzAAk2PD
OEgPl4y7RCCwTITGWuRdxhPdJ0qGCXcg26cBmJHkzZzOxaGqp0vaTzejjrYsE9Z+MV4LXg5ZgyR+
mzNWj7xL5F37UCxZ8beU23jz8bO5e4lw+8mp7znYczADmGarZa35Z3+WuB9ijgfvgNSHgDECWgJA
UNV40HSNfV278syPeNB+yYInlqx5zVGLdg7QEzTqLq+ddHgzh8Psy0UR4NYH/RNoLoANoI08jKPv
8lIhLpT3NnxEjRc2MWXwnsS904NlbwmgSZSGDOsarQEbHD3V6EsxX6vsb98o6dCwzJV/7jCuB+zE
2NQbefRvk/2m+nHTuDve8NQh8Bo8E4nyI2PY7uV3z+RpoFiYGro9Fmn0YA5RYpEoLux2aAtQIi+V
5B4hwMAcHdlGd6aYrLC8eaRUKpdbzKpZjkyTQq48htUwey8YjVW7gE1dEgMMpxwnjm9nMO9S3gd/
8J7SdkfUV6cTO/sq7XGbqMrz3CPDrOqT217hr7c9ZJpF7K2ccNuh+3aQUNGCO8ndQoadcjkJU1AI
yozKjAk2eVqgZ7lvjGkdRLsMilX1106/6I6JRM4oOWy/2tioseL6LxG/SpULXnBVGREKxGTVDw4n
Kl/EeGYePYtm2XvGWmTWegxfkVEv/bbb165YxAwJnUQyMxzOFhJ7uu7uyxrerP0QegQsB69Ykp9C
jgSH1nwad9gjNJRrauiTZxzQ2LByToWq8Xe0RGQGMEdmn6V8PDnvPaVui80Xm7f1BJiIPxl0GqQU
rkN/XtcVsAqt3pgUvYYGNLRc9WOyL1yNkVCrWKzPBUg4/95XMxOobMOkuaKA5CjCB9xG14kltICU
R/SnXrbPo1xn5T9wx4uU/oHj+QVWJIQD+ygZQlQlJsD8WWNMHlOAMpVbm/CeuuCkC+Qp0KcQHQQV
RnmH9Iv+dcSKw9m5BQmyy5mMJda0sTDI5eZP6QO7jTeFc5ryj9aEtErPJ5ppxXV8qpnvtd+z9jCb
+FnYkPoZeuCza2T4mJEwxKFcDpsBGkfS763w5GYCKa7cCCwiKXlIaYqqWZzMGgxtEzA9q9iISPFt
EfDIGuha2+UXdyUWibJDO+M9oNDm4EvikS5V1KeJzDHU3UwDixc7154zSYoul5jqhfxchShZd8CY
UZCdokm5y2lswSoZ+qUZIMRaCDwZSFFeFkyugSYelC2bsfnSpBQqQdHE4XrUEb5oRMsbMDuSvT8+
V0gw6JGQEiKTRJ4VNf/RKmVvXiszWdfxsMZwg4wNMW2G/ZrcOYHcRz9Hs8547GP6VTsIs0NQz9ow
HlZmHp70tHkZsGHPFqiVIWIki+XySUvES9zE3HzzNqbz8Yp2OQCirPHnFhu/gU5tMQC0f0eWVGzh
sFktkRQuQtbGLooi9hMaZwHDR7SdJX2Ek/7h4lx7aDt1vOchChiLL9OyFTO53ZkFv0+mv9a4x1NU
PEMdnww2QA0w7WpCI+V9Kwk6OagmTZ47+GfLfUchrSbp2HjAO625WQROK4fzoG96Zu2PtPiXocpG
xrUakDX9C4hEUEKzh5URrWGxq2IjZTKTbZhODNWzIivYHB8T2i8tFydiSZdZGuyH6t8UhccQjdDg
JMD+/3zzmiA2Yf2Pdv3Fpp7RCPrmnGzrF5bOCwVhKuSwUMvlUjMXdYolEJQVwWqBD1lVrpklzg4u
1fal6MhfGjnxOed1h3cUizE1vdUTfT3zJffdXQ1yXbDVqrYJ9KW9mZ1pm2B2kXAhLPBEJdyxBP5V
oGQKrEu7F6a1AmQPvAD8FKQ8Q4GT4QJbK3bhGRZhdSzp4iWRJMRo1MMdkhWjtCa4RhwTWMVdYKAM
BUyyCIL4rRsR3BjOnglQZiAzK5ciZmgCK7DBad44FztxyGnF7S5u8TDvfHZNkokzuPLZjS/ddHPM
3wgVjg3GQwbtWt/7WvZJSMWiL1GFMDEt/40okEvygIJEoyqmJNXoxYlmEZO56ClFo3umEBk58ZcU
91OwYtA2YmFCYVE4H7KfVrr2C8VlaYmJ6QmHrnaTc7IpMaL5oLzTdxqmUmvZ3Oy4WZCAJt29I29k
gx08jhjlbvACsc6EjZFg5yIfN2phfnbluiNEWfSMfOjxs3tnIWrnpmyql4qeQKGRgolURPLNOlrc
CI0hhSZaLhqPFhnruWLmpAZ6uZFDHSBLl/aqKq4t53tHgYkR3Q0YoKvZD9e0O3MITGW7RBmvCCJK
3tS7VDA8UHjNPOUIED8c4XwA4FX4DgfFVEj5TBm7TULNOVbxboYD8gfHge2ZnliuBNWxKWPWRv0m
wpsIx0y7Vh0D/GqlvNxEHD3pFJVtv08pO/DqlwFLLKaXJBBw8e2N5N0fxtVW0zcYb5Z05khiKqqR
+okgbD+onpgkUnCPgLcAJ2Hb0/G0hglH7hQvOjSgXnnBI8j4wEK8F8zR2hoRaK1n5peDoBqFdJIZ
SjL1rjnW0huLDdAUnn9+wvwZGkcqRURT4pR1HN1M2ah02Ux+zzXUX4uwKyTuxXwsYTx7tOdN+Cdy
nnD50nd/AolBaWj7mGJzpFHXK16BnrHXMDakyQF28Yx8s0Rpqox9if+phweyztcaTWlN2iJyHyov
5U6OkRbrOW1HflSojsBwGcSrgqhYMRvA6gHfh+5+afnM2MRfkAwvH0BzFzYDHs1FO44QsHExnKBF
DJyIJepIDOwxYmVkwq1ATJZyLT0+TVN+ltO7uppmdqbFXygaQqN329E0d8w+2HzWLFgcm5wHXnNs
LkR2x4o1QEnwmp+WBBNoGx7oao4G8hwIiXz2Ofhr8R4k0OQ55md/pY4SVgFG/snYruC34Zdbqg6x
DaqFbmD59mvUFGWzcot/ZvgheHXwDTeQPK2r7a8hnoYOlqsQPXrUb5AQpT4zAsRVsf/pF78N962h
q/2av21oLXkT8OCGACm4K1gZ8eMZx2PBbsWPC3s5fDHondm9e1wm9XKzKSw681fjVsAFBxtR3/Sz
CR5zwWx3lxHFyKNFh8RKcOR1X/CwWUJfNI63EiwsJyLJkAJ0OdNuHyDK+Of6K1WsAOt6GkECh7SJ
NRkZfrsxo/FZt69wP3l6mT7M0XFk2cMSYT1YPy2yUPZvOVo83z9rprbhVgn5ai3mkg0GQlX3eG20
gjb/DhZsMbIq1oLq0jTpraoNbs4Pk8pEB+lWKhIUIuEmMZ97bzqpObiImS1N050BBy45NBm6sayL
6IAWVjcZs4MiDxmugdk59pgPRl4AzH0C52YSoWVjPKzhdGp2c4hh5Roe9Zlb5rt0Whc5jzNL8Sdh
lJfcEG+10SPAcTlEys04TB9hRgCqGuXXOrHxQCEj6qgJXVbdCqAeND2CB98M8+UQFGctR/5pTeu+
WTb+Q/fSjYP7PEWeM1i4ZCsGMvBu0TuXCIaUFhPILI93bV39mNw1j6loTMuZXgXlONKnDSLqDJqB
cZUD3bcDv9bHsyBz7JUUczo12dyT7UYURazz3FHA4TnG+ZRlimmCBIDChe2mmk3yQpMeUh+dFWq1
n5xgPwp91zXETxcVwjW5Ix2c9t1g5kiQcJrle7dEHklwaquybXrWVd21j/B1uyzw2vz/sI8Y2AeP
RsHuQguSSzI8JBi0Sf8ce2Pr9d5aq/zXBjOd9o5jH9IO7x2Pnzxube2t89hbieKdTHOHgr2y30Z0
lzmJXzTLlwbAXLfRgQl2QccE41cBqnh5MhCf23ztDOR5DUxPrLo92lX8BhlRmsaXoaOWzSmVIDKy
VU6xTrCpdr8jsP2NSy4MNYYECNFQLrnJCYbZxe5ZNicFfrjgo2y7p7r+m8Zl4/IVMF+2hnDPQPQ1
GORaoXkIcAdnZFOcaGrAbvDokf92jN33hPk2t+so6mUdW5v/AAdae4pCLFUmdtXfgcsh6mk3s+L0
hHxY/Qu6+DENFjaupwQ+b3PsSAU2DHauRXfWAOzVTJSn/GBIeqljpVXrGthMPVx6Sg/8eY+Og8FB
ie0RRFDg7mFNuXUkIDjbO/pG8V+EnJou0AgUPbPH5GPuaRm199jhC6Q1VFZG9n9NrZMR/OMmLxHk
hQEQd3iatHdFqKhRHSpqTu8i0ESw5Cwj7u3ORShElAzsEWAnDcvJNofNQwPCurup/kw26P63SS2p
09ZK+UjofsMugoE2wzqEd+gFi8S6a6HGGC1cnOwxwV/KQ6KZ4ORwVmnvEynuTnSqPHzRhFAV1OJR
xfgOPxb5FGgymZaMVM68tf9ThAD2ngUK2BS97jqOyFPEGhvhGBmOuv3poq4fjTc0HaB2+ZE9Oytw
vy5bFhnbbwML6nk01S/H3FrfN1bHPnBioq7eNoDNOnQA2sEOfpzQuYpR2wgGyOnDUPJq/m6WSzRJ
+kZqXyb769Qj6C1i69thACsegXi3LGpUiHqVZ69wS2aoKpKcARMbG4sHuGiidSSCD024GykscvTI
5aWT5qPCiGZhZ22tvDmYTaMa9PiStCSOd9nZ56EAYQrt8jNG6TCgJkmjR9dQV1VnmforC/zlDN7O
4hSYkNx0xp+WbmvnJR74rvB1KOyZ0DlCZnj4HdLhGnJUNPTEUunbuh1/a/rLcDC3LGtbJjoUoqPJ
8otJAatdSoGF7r9H6bwqaKNjVA79EKyL90pDzVU8I/LCHIkgJ3fAJNjyNcw4Wm0zzRYwT2eG1rDy
2MM2eruasua7zf3LyKw7za0XxFn1KnYIbLb5yINCXEkPJFt76uLinFvmpWQh0Qh9WfHZE8xkadIT
ufGsd8HRUApgB+SS19OPCKjqowtu4tsB3N22QFMSbRtjb+uR0TgYTmrTWA/xpycbnBCr3NVg8/PF
aKTUsBTC9LqqYsRZRW+QY4hkXMgXoMuMv/heo+bcVK/qW8k6giE0dkOhcPZwOECMYX5ycs5He1ey
giAIbOcK8Yxh5Ws0O7p5a+v4/r4gitwry3Xck9QXBd+aWa+QWwzoT3zdhhnBWC2or6pE8UmTcupg
k6JOUquO/y5iPpzHnjDKsDqI0N5s9HT6SAJUwsWz2+pbbc5XZmG+NrSZWsBKAFxBi6jDITUAIek1
d9+gvrNz+5sDZO0lm3gmUZ7zHOv1h2gfri/Ie7HPQxSejABLZVHuc0F7LUKGw9GqxS6htyPqsuFN
a9iypOeCvaxBTcT+l34wp859K+CiFqEDl1415vsm3bmPSuOAhcgispcC17OfPyANQv6aJdZpc6a+
epQmXlt+0syBXYNgzFtzIwfggJAdRo0RlQsN4tOWyBBNqiaftUhjb5twbyNzcDlC0ntHf0tvQl4Y
eQIJwKGsjyjy9aXZT+o2RigiFfUhhIj1XLFsHuiWIbZjxy3WszYg50bEZoPFgWEdmAtHUPdObxVe
oVonLKhjU80M2+bb4QhMw2CRp2+BiSdT9dbohIUF3JKdkZyClzaHy0lBZjAcrIsERifkpGZgSQYL
a0y/Jmopx/dWWPIiKOKa49HbEFaJEiPkttMG2jf64RSrF9JNFKQRiJIKkk6EckfjZjX1U9hgmg5+
ZQhIqMCkeHItMICYDWwXp/OYgRkJ+79eqq3QW6GCrYqZ9j1ZqcWPGqYQbsbo+EcFoKUQDQIKbsIV
cvuQVVfdMCkZXdhaEH2uLTSoxCMPYmRCkGmLHX3Gus/mUwsbgmZqN0J8K7kyc6aDURm3jOr5Ltc2
HY5lX6wAbSKFrk3AgMdZcux7bW+n5Yfpl8/IPBdKcWmF7WuYPtuK1giqI443DTi2MkJAb5/N8W40
DSzE2+C/uZIZ/VV/aZa+/qrU/5WHrQG3Gou6ZYuMXpBoVGCfbTmFXO/QuB1CAHRamLoLBaHJ9XXW
Y7tvEap7wYkizMjltyh0SgiLiEck3WaJlyQ3VnDFvkoM325lvmaSvogiNfP7RTpoNHSQzH2qXNCO
1rUhBW8ibQ0FUSO3pWRVO3fbWZ5b+IJWQTrmVs9SNPnygN6OrIwPg7YzCe6NvMQqMdjWl5joAyAa
RWYcVMaYjQ5Vcw592tLN5bscZ5oJei0ReHhJEcR23I46/5tkp5irHT2HDkToPPsLmVa0Mc6n4cuZ
3hXcza13NS+WufGWrs/pGmrbiAuq/2cWSU555UOvQLPvR/sScbGTdKtkjE5FcQZrv3dT9ermFS/7
WH2c54JgBQJrz2Iq9t3Ac8uYh+eIGCJ31douUD5MfD7BbYkJlZImP2M5OQ1Aji16IMN7tfsUHk3H
DGW8hJVkbQQQF5mdFVyz2diyEzCDrUFZ6gJGGET3URbJOrzprrFuMH+46T1VsHKHfbuZXRJB5I6x
Zd1JGczqxWX3LaX5z2dSA/TSS17rJtxaLIVna75afgg9qNz0IGGK/MNy9EMwoHyGUweUkZqA+ZC2
NNmhRFHHhAT9Uf5X9OUlyfPvJkPjzO2aZs1LkbtbQxHuyJPsjR1eyDVoKRbcTnmtUuChbnsimm+J
H8aMSd6c2A4+rAZZgQnQqdOtt6o1QWQ8EMzB3sEhJ5ZdnC/eRWys/RhtV6N5j47VczV7r26NfOU5
givkJL8K/Ks7ZJQ1Rfnrdoj9/U5e9IqsFGQZsbBfFKmMjBl6aCZV2lpGH+0wIiaOCPB4m4z3mu6G
j+Mmr66G3rN9dM53hQiLETVIjAg9uA3Z+x90I1zDT9OHmsEkGmKN+hGqgzfB9BDC3eFphs+X6w5r
VZMVcEnjw24u/BcbdySwRdoc/E8IkkhD6kNMMIHAD2Q4yPXJupP9b2XS9Xrxa5TcvPkRMP3XwcUP
4w6I3BNLViRGDdlhOgLoGVkKP7soGEiiWwvRsRf61Q8JO8iOdMJk0y47M7hbdFL/bXJilkYExEU4
xTQiJzGTJhrXvkZyUModemDAPxBV7PdGR6pNAQbxn7yP9yzeWrBuLd6KPvJ/GMK899XVO/JmaeRd
KMooyOaBIllEiChkc5cZjhd2duWtZ9cWqJZ+H9CEz+wKq3ELjEyrPmX4F0ADbdv0NeM3tQXTApFv
fQeyRWofQ+0tdD8HkiFwNi112ExsB9j8mzfHQTL3o34yn0mS7xVHDzFtvfEOkgUsxdkU/z0RNm4M
TBJybI5D51wt2DGow4mUw3UeeSRXwuhI0C6lOobPB1fsqYeKTrrDW9zK95C541MumCgiYEoC5hlx
cUzra4may/U456hu5C+qFtvjCyDFcuZun/TylbSGqz2OqCJERUpjx8yeUE83ftiE+TK9NAkisT3u
BEyZg/sd52xr5MSaNqWeAB86xd8zG7Y2F2hlIcqTbO3T5Nr0vriFymzN9N52qIPH3wzJXu4dA+PT
g7bFbiVPjn1NahNIRfPDyPb0qh550oW3GCBm3ASvoCp78WkMw3ytakar3jagYDGhxnLY1TjWyg44
LT7lKd/X/p2Xitm/ifGhDwRFOXDompVvsP3Vf0OOwwYAD2tGE4lq6c2sv5CF0t5FLcPFcp2McuOi
q/WYbeWMWwOv2uijudODGBQ03lqKQtt7F8Q9SIO0jnD5E+o2QwmqPp91BzP4PEyJjZTXiXAgu7P+
DXxm42eyzAMcYOZZT9FXT+xewt043pv20RSfRuFt4vorRCg1NxmCBOdfETKsc9LhCvVzYWb9JY/K
09xGgK0uXRq+yhiZvGaEf3ObHCoVSGnE4avR43rwgcAZkfVFOs8pnb0NjH1ebBMPzrNGSpI2UEyD
dkbMgL2tJaEwcqgNE0BuCPIYIfQ6Sb4wO6xFrP2qeXgWrxvLI+/7ME3ef3axCoGeofnYFfpVY7OA
nzOHiLYofi3d8d2RiIDfp+mjjPbY3xTxy/k0A6Z9pV0eKwZXaCjPOjeTgaNsEMZTSOlP7OUi069p
t6dHlOiXKUlJzASonn9TF6GiuZF8sCVrIKJF9aziHPB9Ve6VVcRB6rxhQ+MxVukmaD/adl7qbc5m
ApAdQyNBnpTtflTas9K8pw1cd0bp061GGVP4bPBHrrkstk6lSPgfef0JBbKSDGdzgns1a2e6M06P
L+Y47bxJ45KX2jccVaa9jG+M9lJ28sB8nE2KXIUWYXbztO+Nl1hkmJexSzXuI8xZmhkKFVQwhZ5v
KXFyDgnxpS/Y47Lsmby1EdgvSVo+FNKv9z+ZhRYxxqtMP1DXv4T6PUexJYho0fGZpW5z4SsrsBSH
GpSWDmlc7vAHqu3Iw9Cmb/z5AuVSeNhFDO6MEQtlqsQZIFDDvFq+upx37E2m9xL/TACYN+tUGsly
Nt6CXixdJ39VAwCVFzrOjO8WwQ6Bw8ygZOZ/5+atZdtmoEj02LokqF1tCpxMSqAY9qKuH0aCj+Kq
9r3gDZ5al92Nv1afPeffGwfAeUjaB7yYiBM4/KgF8FliveeDbm1aXmCxCl++NHSLNSWcWp0+NXU2
mBqJu1Hu6y844Qsv+64L9NPFiY0ocUaJIj/tYl2y2bb3VO5rNlQBD5JeJPjMGO4FRAIaHoNiVSUw
RQp7dtBfHrdKz4wjPNpDiPVWrmPPP+szIfcCo5K2DBlXenO2GthutL8+b0UFnQeWYvC0+qJGTgaA
BTF2SFXXaBsm6iebBhMT5IaJNp0RYRLam9mjE3XjW4CEqAm660ASRjLA0qNwYDqI1aW7zUmhkkXV
adrZ/Irxr8p2TLERYMzq2NuHyjziJKeByZJEy1PlFZiT+qJ3rveEIHJvYARCRGRjCu4emuUDYGwz
DrxJLjWlCBmG/LfKyb9re3PV1yC8YPyZSbusovZqmbQZSRM9Q5WhHqjpqBhk8PZm/9hDdGPyyWgH
QCnWYNfLNnhlShf8T8sIFGdt5F6jEi9YM+xJFArRS0isL1a/dWYOrRydUGz82RZffdtNryTfMtrQ
QGqZCIvRHT6FPVIDvVlHUwFRrLdphpj3ewwBF81joB5qntVEnwX2iEbNuRIsReKXtRjpGjHKTuhA
aQTDcX8JoucK2APaVXg51mY6SuPS21urehs61mX+BhNAGLKAVC2VtZs0boSYuowgKgoP0TBS8shQ
NLc2ZzhQWjORtzyuOMzIHiZ8ErsyNW/3MlnjMmZ5kgrtuQtY88Xxc1ydBrzQ5lAfo3w8xiXIj6oA
tcW+tOLF7Fy5obma9ilmHhxaPSc8yb2Y/fyZr7g1aEk48HL9pTXG5z5S8KEkhR5Hp4RErKBK0MGq
wwuCOYDdtcuf9WT+cEftkYdbfRgYERvDwmhrYtL9U+T477Z1n5JNytQtj4PlEI1011b0L+eY9T7G
FFkIVOOltEiSZPJvwcUtrfnRT1ASKGnko2OEcM9JKa487j5W3GP8rONXqkfUxdmP+v5D1jOu/taE
MaoHc9PhysTWUPCmqaLm1NnOz8iOwcD1OiVrIbOfISFQwktxdq9DARbHLF9cohl6CN35SAgC67Ns
JLx6Fdp8f29dVV9tnL8cUFkcn31iJSb7p0FQnfUvowgfvUkMAgtkqEvePuU0qYDCG8ttsq9gmrt5
sDQz+ZfDWUlmMIGvPrWgxpNo/Y5okJiDouZLUAGhd2PeopidUbEVFrUYzuemLi+IwTchixqWrcu8
NG/CeG8m6DA6Aafln1FtUd91iHcUVLNnbeBhtTZ2HWWGGd9Uuzum1hYJv9v8ES//BPQlNvYxWn29
PwLsDST/GrRD79uTmNu/w5zilIGy35OnAVZ/DLPrKMyzUxm3wJkZJ8SvRYUNsYW12eb/HILOofdh
vInIsYbg0BNnk7OjcDe6MgZluFdGUmIC5LVM1655l2xTv98lGfNBFBjt4Jzxoi3HmR1YB3SQTjYO
gXxiuKKqnk6ldmfFGxU7NndGuRlCPov2W0e7nCWjl78WgQHWvzy1/tWVEmMP1GfqKg2Q48T+wyxW
hevcggqqXzBPHzJBXuKa+8hWBmHyMpB6vw2SSUAtWW7LpWeHG9twCfqcUEG6//QeWKt/q8XFBrcN
a1QJ1woCJtylI/9pDM0UVYqNi9tbKyVYsfkEozhH0YF/i2Rca90xHGH04/PrTsI9aIn206Oq6V2O
D/Ge129mSWAMbkiD3oA5vKHviJItKZ4bEJNeGqB5Qu+Mlqxpu0vPosidJMbUj6m/GCOETzASM4LG
A7AtMsnlJkIP3PzLiEqgKScMAgUtUr6bSKlhCNWwwQhA6X5uIzxP2bljyabcnYbogQJyBcdPl3om
UpIKr0KGT5IAaQpPueuuM1wBma99RWGxSWr7LQzQy3fcUOgRI8ZSrdsvHYQPXZ1+NHm089noWiOZ
Q1DSC1pQxC9tZC7cduvryTrxJT0e9LrmQUYoTnjJ2oMMPXrkCO85KhEyjnWhr6cx22BcsV2eUp7J
+GPQAOy69XEu8+fcruBXF+JZRsbDSv6lRkj8A9deADSuNGiC1WfW/bn5wdEw1OJAziwwPIG/8SXP
TX20UHWHMfLKeUB6mAF4Q1nYUohRdUfjz4DbVNb+QToZ2zxoss3C41Ja3c2P0A8NDfUKphX909fg
ipITRKTrouI7nsVGjOSLTcYSIQgChHaX0WH1M905xjJEhRea31knKLehdXhg2ykGKEYxK0IPjZ5a
kbtqyandgyTbzbRv3OKMoaHPJruYRD8DZEmHa6jGd8pc5F9Yd6uOZYBZKwQeHlTc6E7wbTE8BJaC
PyVdLBAUPfXSPpgw+gpcwMF71BUP3HYB7Tt+tA6xNYvjYRVoOxuLPpmwCFwvubAOunaq059GIB+r
jxnHRuLpSy6bX+PkZEbcDDDrmUpoI6/h5CiEvrUc5JUMQ3vzO8O8HQ+s/Ijj8sEJnjuPG4aMlBhW
aY8fN+mjJaJEhr8uuhZyDziH7bF+CWrqSdO0ztWUIySH8751CpJzTYvdJpI/2Cgk0QhHnqBBrZIg
pvYaz2PHXw5+R5b+lno7M54nQ0YbXxIgvMARk3M01V+ZTyZiaD0nGCOpF45KwyBmjrgOSzsiGgDX
VBKlLle2iF5aJjCh6f+Vbr7s7fUk1kHzKByQOgxIdUbPOSozfbQRL+Eys5sVnxgQgHt0FJavOlnB
qcAWy6zFYVjAGIHeIDroSLxYzfdcotK5m4S8+B5FsHuco+yaFH/H7sZCqb+7ysHX75VFN060Hfll
p9GL/zkN448u1bYdSNp64/VobttuGyKlmQhtSPms81Se+jpeljbgLbYYPj1kVvyz8TKMWXusOKbH
wv7C7yWxJHG6IABQdz4QD+bGBjo7gdLc2E6Qtxgs80iBJSzeVb5CKbFgDNDqIuw1dAL9o0f4yn9m
BD8+TtyYkigFHQ4LAYsIr71bolnLmTm581PNC01Cl5YravUKAxa0KeNWBvtcZTvjW5CYP7Bd50st
h180f5HlYEvMi9a2tzjjQR958O14ilr78h90FgOOd1G3LZrWIXuYAKVcmkFLKdu9ZTnyWqVzsi8t
ggSAtyAqougj9//aDo0rWdfyp4iJ435laYAE8SxJ4nMg8ZBINLXR2octyiQAdNZPTEncEULgGVj7
JQEEnuJiBQneQ+6/fFIJsk8aboMpJfms+kq9qyOPVdDs4oYeLp42YVJ/2o72wuQTGYy778JyU4XR
uhdIixGAIBomLm1RBikmIZKGbOq/piPS+J0pgHLbiCBa6P0f2GxVGyARttzvTYHHtS8wBIIf+JZO
Qd4F7dIaYzLBTPDfiGKU0woswH9G3tmksXbJ44wxPRjjADGVmML0t3zT/Ws/IDVeoAumTkCBUpe3
ylkhmdQbYqFHYumMe0furvVHhv1gXJR912a4N1cTim5eJuUhbVlokQWcp8scz3LvSlLZP7Xp1liE
8rJrIouzPWgh/lCQENuy+suSbBnLkLmmtfGDcdUlOuHQILSZbKeofyt3W7jbll+WkOGX0BzY7+2Y
8Lnhv8S7aHHzJvR8Y8fNoneOVUdCb/7exgefRYFjnhLel21ZvpPZPAQkZvCmNbSbTlOp9ASBSDaz
Mf832sX3G4UHQ+E1UEN3PHzhRpikon5h2W+IM2t+bPcnaHHp6lshI9SLUI2JSvSmkKwbgg0Cfwe3
GIGJ+8NAlPBVsGNYSEpKMglBXejVV87dVXGzg1XQzyYfhqOlLS7ZsaiVslV9qpnw3vlqkrtQACFP
eZ4snOJ1TNrzWXF2ZbefvZ947g+GWn+zLmvAa5gC+DCaZo+VjqZhr4Pl4qF5Msd0X4wzJt5hV4w8
n1b+p/vNp8M+TC0HZmW6hO4Fzh1NZGTiwAfpDiIH6bWFyrk0dpPzksh73MALJ2MGR5q6J/O0WSLy
W6NkWoI0phqkpCzbdTA+PO80RczMGJtHvrk1PdZpDvZYGCHWgJGsYLqLjz9zrx2CdS/H0mpFyR6x
9brh/WqiFdNmmGltevMmeA9jwsbGYNmGoqk8qkYu43EMDzKXn/Qq2zYwXj0PYpRXAh9NoIB8BX33
GVj2LqytvRZadxyhcFH+Gn/To00Uaij7rThKCYiISoDxcIKb6RwAjkWiP0xYfOe6/fA4ByuZHToS
BIPAfLOxo6X/UOYxwfZXdSkoPqPkR/rhFQAiywFBBvfY46yLt70f/zC9vaPg/6s7/Vi2YjugGi18
mApBka9LOa7J7uw9xqY24oE+/O1H/EdxiB2h69Zp/OOY2AaGMkd1tiwIP0vRWNYNVM9i1TDwUNut
NjpN4IQtno4ca4NvxRsQSdTb6L4S8EWOT+LN/zg6j93GkSiKfhEB5rC1cpZsS1Z7Q9g9NlMxk8Xw
9XOqgV4MZgCPWyKrXrj33C+IIBrijDJ9NfqcYhNYEEQQHm2xLBEop9hyLORclgJHhoDSKjRfnKrV
kdP/pgsiHvSjbX6P81OPqpXjs8NBo62h7c1KsCwksuSmXE2Q/VyQB5O/A7HvqdM6gYnkITnDyRuQ
MTbwa3pASOLiJ8VZkZy9ut43Ewi78gNusz/QsDvrwoIeVXnWucntjdEAruwRSjFZG9F1goVa1NZ/
reRjY0iUDndDapsaFl4/RwuaKcxSizD/lPhP4pBzvVoEe57PlK20iPubDi9VTyHXszSdWIJnd7+x
4Duw/RiHtag0xuYAiYnCGidtIdodwiCwIVirVZhqxxKf2lzP3hUssxdfrgaJlBmZnh9HdCJoHcD0
pIG1Ejpe+DpjIZCTD6YGEvFBYGvThaTRwQ6MbIGZ8SxQ6yS/DrI/F/6fQxbGaPYvtrLm1/gY8CeZ
iJuqR166e4dAnRpdlEt5ykR04fYs9YlrEMpowoSRMTiB97I4z5BQQOFK6BuChGQH9bXN5h+U5yKH
UyT0TzndjcJfVuRy7jOfJREyupwIiuRrLLs/gv9tJFN0tNmlDDHUiP5Vd8eTsEjq6PeeVj6ist87
dbUuSR1FfbgT5CnMoH/MGCtnTQ0Pi1DA5MP5bAF51NHpWj9d3TMEzXcxLWTnZfAKZ74rBe22dqU6
OXmUWVyob4EYnYL6ss4/Svlt0/DtY+5LOsSMTJRqX3OtY52eD7PchOZGuqug2SSwkAwCLiGumIhN
/kh5TlntavQQnnVXl24Ea8Lh5YapiqeNwum7yfJ1FR995NUA/apDqH007t8Q8m9xCBD/orqHnUav
ubH3PvNCEzSZiw55YuCQV79Jfg2YBBSshoAMkePYektMCmhysAoXDzTSCxN028SuCBxba65HFrF4
CUR26+R9dE5O+xHW2mM03XXJIFPzGcqK9cCgI+ds0vRweNFZ6SpGQvLF/lsLTzqzszjvD5ZfHzR8
5nQmCZk+QfeRMj/RNO+odeGuGbDfh5J3TkIQeQkorTI2lyPMQLVnT+oW8TLtIgruubFWeV+9hfjc
4Ep5w4p9hT2OmxHdANmuzK7wC8CEypmcM0fspoUTnt0OpyO2lSF2iFXM2L/3i8Er0EFT/RnHrsFw
rgTMAVg3GX04hbsjW3ZVOKiO+7alq0XfTyiBS/tAzBfSDvtF+3QAWCKpekvdN4M2lvsi+Wwt0KSo
46SxJ7gzywEPHKQ5Y9swirXvJexH7x3x7br7NugexihCWfiyQ54ou0BBxzzJxaFhozUqsSGDw8kZ
P6GV7hOIMiZhI191332605vFjapXt4Q4QTMcDs4gtkkJgJuAX2Z4NtP2fRb8knnOatPYFmRWOCX+
cDvcp+H8UnoMCprA3grIdGNKa1P714ASDYsGFYlRuFueidLH/xTgdKo1mFWo68ANekg+LMY/JPGM
KWIEsGpokTyiMAssPVxDLUo/XrttHUv6tx0PTuGBxCWDQUWRM0ZDoJMw8MYlm7Mtl/l8D3lZitjd
B85JGwAP3Lzq3EVPERv0K9ZaxuaLcbOoOJkH722nYaJXriyjusY8FlCu13brSTo0d6menXxCv0Yc
uklKEho/CUK8IYEMrnrW/1qdIkRoNF8GzBUSa8nHq414byP+ksjIUD4MkI1Kr3mlndL9/Vgbu4Dg
0oTLwUWPbhP3oNF8rSu1UjHsgx04/5T3voXiYT4KVpKOs1HLDkB8fXpGpmTlPwbL88aAWLQ1B/i6
6XrMnhYjIY99e0TkySR3crwIhZJCa13/bWtqIGYq4lVJJMz4VVI5MMwtA7lK2vqUt2wvyZNoxTcK
UtpNtWlU2pDs2g2Eltvs/pSXRx0DEE0byF6O/afjrJqbYkeiz0pHHz58meTPuxC7YvJ99K1j/uQe
npWYW4gXIg13vM0RMmhiA2Epn7JRpW/j7CqoDf17RL3U0MU6uNPNBjHHmrObEQwpBoxtbO4Wa/DW
Oap7HeZBOQ+/hktRDVmIGrfUsRCzAi95pTOGcYbczgrmQxBkWS1MtTCqu9cg1XmOV7mvb5qsPqea
hRShWVatfspgEHXNMZIR4ToC8/q4A//yokevmW5utR5ZhClpaJHAOEwmvMn41X15STzeIS2+g50O
3Xs5XDSacDQoWHo8oKY6qRn+q47Y0fJJo/k7cu8Erb/3a7xg1lmHRxFbKm4bBj67gyIX11Hr1oER
3SQtgBEP6mBy2MdUl8qujp4rDiYnWBJqx9Zz127bnHMWi9b06XC6GmjPoh4gc4kh0eysfmF4Aw/S
RNszc5i3PW64+i1oGiyP7rzzEPMPsFFGo9v6iHYIaPVvQ5J+5Zk2vcSsFEvLR/cXwziy6dvNLH14
ro88Hnt/Vq1oIRh/etoX0bIPre83U8POnUPCAgBsHg3mg0TbG3p1ahr7PeaaNKJznnisadFlNMm7
Ce4haN2VRRq3i8dGjKCdf+ICaSvudj38EVa3R4R3lMxENBSuytydUCzbdXYd4ulbvSDFQAsIfakI
vgjuyFm4TjtWxaeUu6hGousHxBsW2mGnl9+Ddau7aTkMdLnjJsm7zeg+GvTWmYRnXZLFibClbXau
Hhw95mYxrailFIMiv7XkABqsP+hUg/LpZ48cUbxlXxIotDr6AHzM68a2MKA1SHd53/p8fJ1wDm5I
1UF/n/D4WNZbUnqLSoY42vFxej+ty1Br4mpAatuX18HxN106rUjvStjjd/ZxYLAicbwOZbNxS5gD
QOuqAfgF2dgFkj7lDW0phVyHKZl8q+n68wDaynXq+TFTzXz/O4Ad0KZXq3g25jc30m32rfvY/3Zc
UqNx1+fnmFY4AvQVGzEnNjduZu3G4ToibghMxonEYbJ13WEXYyy9avQeQBzoNMtkQoj5KGcAWBOE
yKWlq1KjoBFj8dzyJVWvABIWVaDcWrgf4dnHHb8g23ve6qgOThWwoyT5DVGEwRFdeOyhyO1qudnZ
hMY2gu5VZYtFgXE7h23cznSzI05EhCA4oTQCqnLbx6pKR3X05p+affGk1esIV6Vjonv90fJ3/HMv
fvL4cdNoicx/hSaYJ9nhMGBrzst/rdk0NsFHnfzVAHrEb6pUdXGIAIT3NGudwyCe/CO47KpkvAmo
VlD8K/MqvliS0mTKwK99j4BsOCCHUJmn/syr378ZPQsVM+e6rxmLYqip5w15dNu4BZokuT6KI3PA
6QODGA5f/NQmJLo4WJbZCJTpXUl/Uu/muvq2bMuztEk5Z7PbBjaySkYhNSVSQ4UT/OrOh6ONy664
aa7Y6h52IHOrozGfsG6Pkbf0uAtGC0rB8Cd2k3NdsAkwvXJTE/XU4JRT33EaT7CZzoxP2TQHCVni
07hCPbiQ6BDjt56sR2aqNty4jhWtiZQareNQIYjApoGCLI1jdEvzOvDlxqvc1771N22CGDH+YzMs
SvksbIjkOa89wlI1X5q7ZokkkaCVh8u2LP8XfHNUK6EGBVXIAlzIh86dYAPf0yOEUAhfRMivzRhV
Df163PkZWyQTBUomdtWjRkZu4noeUxov7VtWeKQQnPv4FOz+UItmlTikKrN+bsRrTT4mLcPFd/nP
vTJqByuL0qjChZCwq6hzVNbN/BJ+e8RHTMAz+ycrs8ldVV313gzudo6btZ+QsI2+ajIisjgg18Ke
zFH4EKxLeViudZRGYUfT6x1D/y03YKq+lbT1OBYnHJqcrIDbDMrbkcoj03+G7BjyXGOtZb6rwkSd
O5k/d8LNJvmbRHetepQWwd2Q3rgOTb6foixXCKbWOQicyJh3FBfqxVwxoWIn6R794dBxGJyohfzI
/C9PjoNkgMLwyIibi8e+sogZC5BwgI74pV3oAPK6ijN7mLcuEdWFh6YJQz/pTcsueyYRxIH4XfkY
h/TVgiYr3pE2oNdKvxpUXrWPIB0n7cSKTBLg6yCeh3nT0q4iKcA5wJCUbryg3PehZCSmrwK9zPKe
6n/b6jZi8UZFtbAGd5c1zDX5Z7M2PpSYN6SekeEAai1dwQD0sZv504cTb0XxVbYfweivMwUE58CM
L2H6tBgeiOS3tmJ2CKw1kBVoTKHnFj5ZexOGeGcrzl0nD7Kufoxo2g2i5bDSm6PejexinENoEUng
sfT0SIex9Z9oUBmBGPgn7oUzf0hQmBAgh+WfCcHWYNF2Rqw8RfVw5m4dd9S+6baoz0Ph01c/i0BH
w/SXsQQi5l5BRisP/JnhvinmbTKx8zubRsceUF7LqtlXljx5nrt1Pu2o3KvdVln5uyIHKhIpNPNF
07aMwyEQ46zEJo/zxUB8YDP4T0GENBpq0dpclZRLU7NNKYocpgRIhP7Sfi0tBRyXTLZEo2KE/n3o
WgT8O03/kMK5xSC/HUMsmIbLFWEz6GDLT0oMRcVoEqaMi+LICwoxo6HkgxBXwE9BUFMFclPP3rV2
CfJFJQSKvJiZ85jN2Rlpp3LVWzhVTb+IWrsFtubU3UrXonNt8j5XbQ9iB3lbS8qHPo0AJ7qLR1M+
Bya5UOIVr1sKg80QjM/fY5CXbb6H8bmFgHXpQ+u/JK+fqZZvqpDPadzVtx7Jpq5DXZUgb8NX258I
fAjIUzDZVNsmdmlf+BHRv80ttJq9CsGAXUWuLOHV861A+p5JZzGn74p0YmlEhTFdS4TzqXdkI/h4
LR18P2TtCFJX/SF4qn9fMD4Swa8vxEHPPVaCJNMgug80EqggzAfIwvudUvl7YLx12qSEqvult9ZT
/lcbHqG21UCvBBmfH3Y0igptOE9K0WuEF71xf5OMLsEQH7KyN3mQHXoLi3+t1pyw2RKmKL1YeUG2
1Zx184k4qQ42PUhGq4S1VhxlekPBarCypexAY4IQBD2Gm8N+qadl63zgGErLYjc741qVOZkJglor
/so62nbjJ1ezzg6nqFnLSvPaCHD8dblvMBN5EDx9TirjGOFc1KddAKpBg9Au0QnX5lYQmGquaJBf
2uDBksNDV6nN/KzOO7VYJ2Y/QK6OCwVHd54YZInk8JBThKjdZmiwYOonOz7ZyVsp5MmkLxyGUxWf
bT985fnTpIrwWBXVj4BtHHckEtn81e84XUI2OUH7NlI4GuFHDd5rTOKbNRE1z1TfFowHfOfaiR+m
WBQyxvucTWewP70DrsfDqUd2GJWbFf6UEGq9D9FmmxG6GRmIxAvhOMPdVOubx6DfXLKAG/JJW0B3
LEnBNxu4O5yyWbmxu0C1jm8pvWDOfMH23XwIx9x3Bfvx+TjwRGLU3Ho66EtAqqJ9Ssq9Egad5Kaa
AGRaTrIdEmuTx+E6ZAfskMXUkf8Ujy76GnQeuM4tjFQ1gAXnXLqI7NChVCMZDuUhRsdgMamy0PhQ
2VYEb1H6zCLm9qeimKB5JI+UnyBijmWweO2mVbrfmblpgmieA4adVzRgXfdOPRwoZ0Z0QOFkGle1
SZDOL6ZeffKuWcV6WjMP6qiP5Zl7LnOCJTl+M3xwN2i2Y8I5guLeY/SaMsTAa5ykbxZazO5qaKi5
HOQsugkY6RpnvxauPx4oJjR8b8YnZL11i+84x4WousSW98rtMBoO3q6OgzUZ8FuPQgOSIbwpGxVt
WdkMehjR5Hgv7PhVtPmusrVNEQxX1bfxgyCXw8vrd0gxyST4LGh5FQmwPzKHxCCz8iWx6tZPgPIN
R88SbxnpMzCS1O0Gea7J/CuaVCWQXkHT2gRQt0NccH0Q3tKBqBn27sO85o9v/UxYfpM0p6qlbbCI
IS62PfzhgDQViE4K53k1q++yyjikzING7qOLrbZI3hFo8cn2c8XogtCqur10GJUddETdMw3co3B6
4APhTuPIYG/fct0wwfVrk4gOuU0ICI+IOPhlyhfPf/PmnnHJR6jyLQMO4ns9/C0U8WayGJyVi3Ya
VkG3LaBGhHiFxVdnpQduF6WD59bIrD27Trv28Q8jOW/3DUbT2g/XseQByAnwWc88Or0bHrOSiNBS
Fm/sjUQ7/Gl6RMlGcOCuZIWqrOqwVdnaihAxEylqGd0rK86o+xwF+TljcIgj5vqJ3AeZvMzoIrL2
DpIRVQ2DRIg6lZ3AGkPKOWLA8G9d2R16o9yZLUa9oSMhzt9PncG6bmSk/tfVT+N8buSTJ/HcluUp
o09HVTqNlzn7Ggll8cL53bLRs7nxTX54hlJyOx9NRdCaj66dSWSEGOWloQA264ZQd0RPbOtZmyOd
oOjrWeN/Ah1hBJOb1lXAspX8Wj7Gw/4/2LNTSjDQh/WVzTU+xXTBAqfurl1952YW/wIjz7P+VGL7
dAJbeTPgvrSljkaaC9/FU/VI0gtr+XBWLmvti+0//r9/j2z6g2xpm2jz1h/sk2HEZ9xJyxnxgz5h
GdpgiaKa5hehXrC0nX3uVzFFEnjWFBGyOIkmIsT0u+ySe+Qw+kmKU5Qlv31JQ6YmgJHLqIX8IsJF
enpDt/SZBZ8jn6qodunCTy4W9Kz7TJqjG3C5Rj+Dk29BImwh83QEJ9Fgs23VkdR4jB1jzgnGNOrX
favyFmA2QckTkcDpOaGFQPRToMUM0AapunjuGfxNP9NEFkb65emXoEYA7H4x+VBOeEQva3v4GVhV
emwGS94CmzfChJ/nEqzjkg5emv6xwM1puPGJJU7tIzv50WDNtyY7zITRk2rHQB7UIMptorCRKWQx
amIDgE/AzHc+9uinfeadGnKYpAKZ6Z3D/J1FT4KXva4pzUh3p/Fo+IjGkY2nyhUvMP2xNMdtSzZE
xSn2DJF4VpEBKQasA/dcFa8rQnrRRxnheEgKdjzDk56wQ/YmrJOlJRsY0l0HoyWq17bDC2M6R9Mp
3j1L5wZFE2zsjXhX0Xo0gmUsWQVnXe3YmEuW/G5DyVSgIg2XeWuAtSURKmONcLQO9ZPTXRsiM4wp
W/ppv2CLu1bLUkuGWy+qdyJhItROm7mHKtZv04mZUkFrh3gWlXHB+RkAJHHwdoyrrLsnWrBt+AAb
YjsbILF8jV7+k1LnVtZOOhewxC8ij3C+V2igoG/jtCX8yuU3TKavOVJir5bz2PCsTdI4i6ZonxVF
49z1x1AIzMJk6rLncYOnJb1lhnystvNVHv+OKZWPCQXXBZMevQPvgRO2DClDwu5deTR0+e7ml5LO
v2zrpQ+6PYugHdhbP2V4LuS2Z2hkQnV2GcpSWcIl8WDe30EHJRVxpPi7YWQGC5zw1FNg7ugbeZIt
2BRECrw4A3Mun81ww/bB2UfgdhIaiWpmg14Se4BmHymszZepkOJGjxDTSFl1jKj2foGPOUVOwBni
mURoh8DpaPqPXo2kxefxl8j5hBN/ICJSFYmk45l6KNtdhGmgeXdHyapF3yPeZZz92TXNNvxT981J
IGVPyF3VjZFZc782pb0OS+Ojn6xFMN8lnfEctIcudg9z1m8IcvyyBe87vjKF5edBZWSz0piss3sb
xbaZq5MwWJ5tYjrGsZnAMkRA9RBpJWAZ8LKlQL+dhBxFZN0AgPSVpes3u7thCqteepZSqIRli3DT
rJFiPbzwkjIAouxU73N7RnOFc5Nxw5vltRvdrc79oIAyRDdKa0uvj08HlpHr/Ruitc6mKr7LhpLM
IlB9UlHDoQ7cOzjaHscQdrni3R+P4fyVOaxf7GtDGodgmdnhZZAGp5QyJfpyNzgJWKtpR6Zcajkv
4O1R0TIyAE+EiKQXP2b8Z/TFhR82xveqowLAjAVjmmXxG4tAdOCs97m6tB6NlJZ+aB3ietmu3SJ7
S1ONF+arpksyDJRxVxeOj41EsCGVCuQoO5zGRxV3H0eSNv7zikdusiLGC+0zh1aGFsqQ3tn6Bgdh
US1Zqaz7kVFsv5P2+MIyJ20xURF1qGMq6Pl5TXm0jKeDc0/pjKhKsJ7G1Ctt0C0d8OcDVeU48dBK
8jTGvx1QND3vDjqwRZsQdwH8dZhZ8akA6YTzYO1Hw5IQFN4CiaJCkxgWu1U5+Ksy4EPu6HOH8Kg2
WwlqEx8U0EBSCh5Fjnhdw85A+tNdDwxwDx1YWetPSGDFYD8qAZRKby+c5AUlKxbMhV6Ex7R0NknU
7SN72piLPK+Z9rvBzrMIASj7dyjk69Ard/qcv45cmhVL8xRDgvoOXEacTdWvBG9O2bzmbOxErmpT
4CIiJQxlwHx1SzfDzAEj3INm9ux/oVdlvzbFeBqZnMIk//5Dz6v64hCMu7m/JC3Oo2jV86hH1t0m
GKoJY9a/4t+9MVS7yMNS5JCwxPUIfcKANjtPbJGYWbkecn4GaRMhxvNcXZGKYGp952loh6slwSoU
vUm/YJxTkxcZq64TyVeYLxSzBnaWhni6uwNpoHKsux//FyPcMcBgUjCW6X8yfId+hOJ6YkoBpM+F
9giOHwEZTSeTNLXX8MZ00/WfgwmP7mBIWttJrKqp3CAvxa/n3kz9DIV96j8m6H+jGXEEcIWGGz9/
ZiAkLD62hDipBC+5A9sSOpCo4NejdlQmP3tH2oVPCk/VcnH9oDac2L/qDsN70vM8SbgtYWmWtUo6
TLmduImqfq/SayI9RjEPD2RizR63YNo/cmRM/a8bfA8ahGxkx3WSftjdG6ET6j7lBIKstaoUAdDJ
f8q53qUW63KqlJS5X6M9aVOQNeHnrlMWFDr6LLl2aWQj/GGQQ89a/ZbxgIwFYHEdUS/nSmEXl7wk
8dM5TjiZk3gDv6g0kzPIzX301+jREbEQq9m3AEerTW4YrvWaRPlJ6w5pFV/7hp0t6Si7dGKB5elr
f3yyJJKhBX/LetHjhtsYMm6d4+44Npa7b8HLuK9+/7dp0P6RTV5Qt5cIW3RIS8RPiWxt2TuJwVA2
1WbmiKySbudCqAhs88I6olRJTtXIScz0HXq1Eg7F/7W+zxmI7KjkZSTySmMGQ3PD7tebAOHjznJz
eHH+NaetSfk6q+aPcIpDS5PrtvKQzMTiYbfg3dokBbhycHohKrg5XwS9syFuinl2udbiaFP5p86a
Ib7SfCMMbroKWskrWvQVe1C6oTon9zg6Cy5lcxKU5wgHnEWMkqsg3HvqxpsAz4b43IEQIOC6jO6r
x8M2Q4OsEJSxNYDiMKJYoiON+Ati3g6VxIDEe4TSPRS/zlVsVSSlzLH6cpuHD4t3MGaY2pjuzbOz
xchsqcyIS2TbrlYF5idN/lLJOBpeH7SFMEkYKTJ4JtN1rXb+gfaRdVgcAdD6POCtMhyw5Fcv9BC1
H1hjs4YnjPO3C8+m/x1V+DgmxieYJynrgFBxQmNRax0AcnpFkzb9O+dMDACVoKtt9yyOaZhQqaFW
dTgim7mj7zsaoidWcd7G8xH/46qHCwLOGW4DzgnNoY6ouCo7nKzjrjUkz4SyKLHAqvWdLhm3eCgf
fw3oxayJZZhs4T2vIvlMitfKudUhn5xxs+NPxRcu0Aq0d7WX8fo3Su7aWycNupuAoype6tWdXRkp
9ozESBBw+reBsWrg/dWxJDPG89pvhTFDrASxnbL07uivHa6wAIIOKxxRtQtbBQ0F3JGpufaBmbcM
D6YSbEuxzxv8Rx565mAD6MgjqWOG+zqgnhbaX7uq1r1ks3MeTGtVUa2R7sSynxVw9QsAZx0Ttkgs
Ej5VUC2YX2P0lvyEYFsnz9J+Yyduka1ko3rTTA8qafzi7a1iZr3GrHVOtx6WT15OnwUwthvmN6cY
ks1svrrxZ05BYwXeyWyKteO9xmqsSZom7C9SxKoIhtBzzCq8fvgH5ReMhKh9WPxcF6P0HJ4G+TkY
TC95AHRAElq8KQfgFr6FQgANXf8MR+3Fc346VOssVE5qTVgzuQ2RM2CT/quMoWP1nHk4NXaiUIuY
GOIQonSu+nTZ49btay57tja5cXPnTeI5O3XK0DJQOA486hiByJJQsxE1FTeqY45Inh7RaeJXW3Vs
KE5Fcx7YAARxjHEkWBex2A4pIiyCMcPhvyy94O7B/EB9EhNSIqHEcSyYP8OkoX2jUxiQC1SIS0Z9
4wTmYS7yM2R/zLBvVjEtNJ7KQWe1TLPUeNAbqkfC9nbM8tuIZiFjduUj1x29n4bkwnBkO0swN1LP
srym/r1CkGQbe2zmSXzKim7TclsN1Lzckf/qXXzGLyiFvfpQIJupSWqtxuPUMYmzPhnTZNxnIT4C
y4bcRxlbDfOdQaFhHRue2NH9CavH0Fz78dPl2hCo2jXsfSZiR4skPTGS9/XmRkioxfvMSqfpzoJw
RrPUSbAicqA5U/InjKl7uFNN9R0R1lCV3511DoaKXHiYxfKL188oWAowNxu3+Q46wVRrRNt/TPkT
fGhrkcu+mZgRia6+JNYMaZAKcJsBTWuN19B7Kzm0VedLaRbmz67A4eDHm8D4HHT/OA9kT8Vrd8ZY
qz9F5i5iSXAq8YLhCUpAZP9HjgxhGM+O2UvNRKL3203ARtBAsGU4UGGnlqydcVO7a4ddEqBOaZyM
9uyyGJliUn+o4wISnybMOmKthi+N0aFhdIHbMI3Nm7Vx4PDl8FRsxJyIk4CGkdmsQkgVYH8pqwpm
4l4RXXTfPFoqNyyNz9wI3tqpt478p1caQ2z9FRmSrpmwumUQ52w1Ppg8BB2g8doCZRvRAyihgOYn
nCSXzjmyEjLg0jnHFosa24gePD6HN38mps2BChPmrmd5Cgssv474JBvUTRO6KGfsWE79HZW+GxRt
5x18aoQlFR5GDSVKTA2eMHJnIzKJHG0ghHGLcMOp+1erpmEZtR2lYOoxVmFQgB9b5tMxx1laOeZH
0jE5cT4zk3qFWLM6ib4bEW4j7TvsAGyiTGoNTpESjn99dCN/U1GT5j8Imywa9Wk0NkAkF5Ie0skO
sbeTHBFEpMyMf+DxcD/hmCEtMgC91xSHRBtBkfNtit+End5gGUcJum3A55hBGc7aLyAOILbxo4R/
muQbf/Ui78XSpcDCu/0i6T4D89IP+OiYP9QDvvGPknFEy7JJ4NrT6ehDsidLxvNJveQv7WC0rnKM
EziH/A3/w0Q8I1ludeIRUQLituXAQxiMFnqVMPwdMAiEzqdpMMaEYx6H+iUVjxZZI/3nMsWWniGz
TPKYRXX7ojfvrFltAQwJXIkwnpSeNUrKpjZuGlh2JCwL0WUPuKCvxkREMaBqfCi0hT2yH+M1dXF5
8jkZEv7OjOWZqz7ntYlbHkqONp/vAImsK95jl02hdQ8JMTKyDoHKzEYsOE5hu7ZJ56amD/QtC4al
bZfLGA5f061mn5/OU9jQRAQz8A3UDdLvlwNuIHIUaHaUSNJZCMZElfxpn70vIUCR5pHlK8g7i8Qi
AR1dzqZQNks6Arhq6MLjGKxh1K8R7nP6GCvb6ohinE8K9yElDmAQkviVO2DqQdBiBVKs17dgpDF7
t8qQ7wOgzGitejPYqa+2glGAIn/tctfK8RpzuIfjLpY+XJtbgDgObgLxYn35NdvetrEvcApTbV7m
M1PvozkYC3wzjEuIAmSDLcS7urAF45nE3DFaedEZnwFeRw3H0K34cpWuKwr3iZNgD6dJTQEhJdmF
BEHUSAQ55geDnrPzdh5C1YBF8zTdccS1XJ+dpkQGO5co6hp8e6TVHJeK6gvbfkRwp3T+KBPaaa+T
pFMDeXGwzhefDUzvhq11r6088C8zmqWGJ6EF/zYm8nWYOGGIydIiznVAXS22ts4FDVsQxEJzToqL
Wkq67hFbDqvHxv4x8DFi27GZ5zHGjsrDjAOZba72w2s4oG5hcbMw5+aoMCmCPIN2RCfYSXNfoPDU
VQE8CXwqPDhBjSe2pMoGK0WGyCiXEQwROVUvGqDzRGNooX80PkbsOgSChP5fqWuVnpBFnTznUbkj
jtvK5xfFz5w4jkWPAAj7sJXs+xnnotMf/Pzdqp0DXkBk8P2qTuiFJ4bD6B+tHskHmM3UzvZyjD8K
OVIdh8uSYiiuCTmb3krsVUECa5m2H+bMDwaplyF/GGjMI53dF3lXyoWR5vhkYfT2PpUG8eGcxsOn
CaxrDNp/ZLamwGc3Mi6sYTFAkauQbqNqVaCw4N4SA2lgLKo0nQE2HSwYr5IFmqw3uveAr8TTgzEO
SHbL6tGC6IurlVXLlw1UFRSMcPlGWa5qpgCN3O1nrBIji62W96yKCTUuHhLcsI5rl7NrPdbuBhAD
QbSH2siQbo8kApMbo1NNYUZEdVEQnmcZNC79a5MBKQAFwNqYTXkM6vlZIRdMIRN7kporpSQ32vkY
O2851jCJuhTaHfizezf0v36VXCv3Q2OH50CdcAgTmoW15sCqbExjECN5TVK2zGUW7PlnXu839kt0
2c80KvYW1ajVfUn9lAe4hXEEgctknAP1HsxjqlWgZU5ZxLD1rtx9T298TH296TnMk+kZ9z9NjEHb
f9i9KtfTU4ekMoFhH2M0sisNxcs9xY9POMnOx5qfKoMU6+WaOWRy5O/PWUVALhjriTENyLnER4tI
w0UE+sTsOoof9VAf7MbcxEn2EL3FiAcJB8cebHZ4vOuU92Ee+L6ER7vBJ4iKC4rr2ioRJvDvM718
s2S2Nvrg2nre5Zz6vFZG/igHqC3ZWuNIQHCVEdLaNCR6lNHCLtYcp4GBZhG7Y1t/xokgB+xWpFu7
3aGYcAHburf4IqBDqdoHRZEKym6tbmHgj4XA/lLoyXrsK27mh8Hp1U3JLu4+iQ+emulc5j16RJa7
M2CGlu1jnu2AuLpFsOnMR8l4v8DXpzKopa0IEnSEvb00rwUK+0n7FFaz7A3zXKTQormGFXwb3MJ/
g1Hva/ezSK6+zuCWmoXtl2djEwXPi7LIOwik4L3zFar/A0go0E2LEPRFHoiHx5JNVWSa8/CM/ypQ
CqUTEn4tlUaOdhRoSsu7BDyYT+boFjHJ1sayNTA/IV6PteC3EtqWHI2V9z70w76I/VMPV08aLO+n
f7QdsHEL0PoLvXM3kIeMwN7lfvZhzLi+iduo+GITvzxF+sCW2AM9zjsx1EvTss4jXjezSrYGIpcq
PWoF45xoNZm0m5S7hlWuya0acVrEpHBoyAuSioGgY2zS8ZbbFEfuKWf4BP2SBz9j89zQyMFORfCV
oosbefi0PvnjOtXJm5OdsDvsRP6Lp7PyKTaxvBkFtER7F8GB4RXyiA8OmfWbBkw26xLWxqIDdOBJ
JtPRI4qhJ7r1MmtQQOB3G9iHaPhrtdmlzsOlCaOo5utHj063PC6k1vG23dFtBO0GPtufIM3ee/GM
c5rseiIngizQlTXtB8wpzDgrE9NAf/ak2GoAtJLmlsJMMe1s07nQDhN2sMweKcU/zOh/ks5ruXH0
iMJPhCrkcItAkGASSVEa6QZFJWQQOT29P6zLa69XMzuigD90nz7hNHbWaWkaX6w/uqyx5bj4EKOT
vhbDy0WmQK0MxVsAS3DLovMugQRXbgRWL+Nv/RzOKhoOHQfXqd8LBbVhxASi+CDWITNOlREdZCxt
MOgp6oMh3mb6QVVAgQA7ioiPXhN8C1PxflSgRFGhYNlXpn7x/JfpaJMHUgo/9aW+asZZTt/LBX4V
dahEvZbWW25ZGlXpaFLWxEkSEDILMIH4c8bDArOEsmD0wRktQYzshUOf0CjDzBywkMEwdV7pBmbl
6mq+IT3OLivE39yW3AEmDCmIkXjZoHnFYKkqv6MJHPY649zOAwinPzGUgx6XK2tU91Fteu0gbRIU
XUw3fEl6y2Mo5FZ+xRJ+JsJSqZdjK5L5MGArSfjcnJrI+DezWZ4iYn/liQmHee+N/CNlUCYi55vj
9rVVuz0xfjaGc5sRhWyCidXqNNmI50T81TG8UXEGwO6aqgSzFJhUFCjLcOlxt82f6UPEPqA14Q7l
yKyA+6nN1y7eXFS/ZKTAWMsdtWMfapAW2/1iEOHXd9+LUn+YqNXLhQCdZiMgYF5Ylkpo7LA2SCwk
BBNHI8dr8pYBLhZA93WXriNfrP2ptrHSpHoR+aAtYCOkBnYAzmQoLQnGY1QKXZdZaToeTRkFKcWW
ynOEwbAx48o3q+pqFqeugKugnfPoR88QwcX6634c2tOkrMAgsaDowpBt7mqK0BH9NlccDlMbBVJP
qWY75u64AWq+LpFpH79FQBXyhH5I/phJVMDwiZuYSMp6xEXS73/UiUIL2uWy5vRiCdRjrEBTAqQt
ruoKCZ98Yqy++nWehfb9aaAgycGBFMbBAEB42NFOAtAbg8HC4oTMdxmnszBXVNgfYrq8FBxcof5o
AFU2T7l8bYE/YVRKi37Vi8fQ/qXgkK38S1hw3uP0ncKvbTdPYT4l5lvM5EBrr6scRJkQ58Kh6Ibw
lEaYTcmqwxndvujPEXQeEjSnT1zRa49eibKIwAUnKxgul8UQpMVDx9HaxDlHgdUQlR953ZGvgPvN
AHx+THEKATerpL0eKfuwyQ4IGOiJIOgwSdNqTFe2ptDudPzKk11rbaxmhi3EpgWOG2UcHkd4pYsm
kU+oBks9+PkC8i7haY9bD3xY50mwXv7dcynFENu7lFrkR56+tPRkIT+gfT1rzwgfUvpgqpssuohK
xYPlDGRY3lbbpdiAm+NgKwcDoVSVdu0Gv6XAh3MOKJXZ4O2oxUZZDWJMGzH28RP4YStwJlAcQ5E1
cPcs3QQvxmGCo6awSXcLO1EZiQhBqzNCVl9gnaoyvlrY1yyoHxD2LpRlCu2ZvgzwwWpfel7q6VtG
iKugjjGSR8ulKuEyRIKkgWQ6Cj112TGqoWpHXZdhd9oce7JJzOcfdD0ZDjYctrLfWmK/TeZ+1wAy
j6WPjbSMHf0qPgz3+PyEkuLPId5JI2KLOA9y8DEomgtnBFYLZU7/A1jFwGvlAtfyJU1QYnJKwBTE
nQSmtf6VL/+e2S2GmWwMR3P4K7FAyxS8zDUIUtIvFh8pOzwRMQcRg5QyRUCbIUqPLPqnIQkth6CO
/iZ8xc12+RJVvDmYkJvduFltoyxk5sE0VzdN/qoxn2osP1WgVwDFQyKLrisCboXHSnmJ6WfQpVi0
XumSOehzXiQMJjrptyh4o2CRaXZiVFYmj3IgToKX3ur/Yv2Lc8QB0tRgBraggT+x2mADt/ohWNO7
NQ8fYnHMwBAxMmjWPri9RgDf4GSujD3AOqVpQnD+wVMjWI8sfEM6QBWl9NwOZEQUuvpuIusq+IbG
ahqdIw0qaU2I4IUCyskt4RsA+5VxnUp1IoEz8RIi3lK8oslsyiRHrk05qOuvoFlwcno50BhqSE7K
1a4o+ofaYmBpISl4+kB0qaR9hARksTSYDPHlJ/6LrXhUIPLLquKLPQNLEcbm3UwXL+xf+ddKTvZs
Jgf3Hz4WGLYhtyiwZshtxdDwLY0Set7kt4Yf0SNZj8xxoym/k/FHziWVDxuuax5MEgso0iqdrvK0
DpOEMX/KyFgabyq+DfYYmOJlnq4H+UkljpWcq0qMdrdpxg+mhW99umxi80GGtq12yOlnBFv1GnHh
Lbrm5ki89BkXrFk/TL16np+wjplbEzo/EdaL3R8EDxB5mDFhUIqiV0uS34n9J2P+F5EZ41T+Jril
RtjqljFc72dxG6rak8LhQLpYY74YdBTqwIeXB26QeSuiFIY1sLop1I6pJt7Y6H4tr6PsHoaf5VcE
52jUaVKFxtdUfEEfsf14YwriTb1ODpO6XVnvg/LdTeAFOOyETH0l6q+cV1sq3FEYjeD3n84QefRh
hz7SHgQkmNM3vm6Y6ufflVqBuTKmB37tqIIAesKMAB5dBF0XrZ2EmT7YPrDLuIsgP68+xqMxbrUn
84TbiIuHEaNIZtxn4fdqRPFpjfeIqMfTWvEVIKe2AJqZz3U3IZUdjVtNWWtpqdc+FzbD24gP36CE
9/Y5kNAFrsPftf6zqf9Mtii7EGaO3m9xgbAwjo/EU0GenoqPWwvvOMsnSIvAf/CPMwY1KoPAViR/
UeJFiZi6PGu/iSEFKYeBY4FSMjUWuJX4sraYY88tXIXcQ7vqkEi5KxjhJT0hk1qY780UpFKH6DWi
QL0mtRU8RTi8RQKtRxxtgQQIAAVRRoRQ+R3cq25iAoJbjIF4J5VMXy0brwNHAalO48hbpmOmE73E
KScTssE9YaBC00f6JyTmWEFPjeKPuJUVQuXKffYhRNY/bi66rWptuZgY7DPNoAoSysulL2Uda2vN
b0uoASmnhLwKahtS4FfLgpxZgNXJ99V7LrJULxbRpGjlERgAO28qYNUTu2MovDEj3eDYtZ8yw4cb
aSZeG98MesBhCbdaHP9FpXyUaTxjza/HngQEuA4RhnihDHmdCCNtTVGMhB2e+qFSv3RQpCHEgBvO
odNZroU/fdanTmalSAi/ny2D0tTcRMbqH4RxHOiPQlh9a2GXjjzvEcFkYnyj4E9rjYoPkc4fJNjX
oL+NuPoCL/s2xOoPxzp67twc9k10QWYKKGhVf3G3joNJlk1fNUn0ktC4K6jhaqW6PJnEKRYpYUnh
PZfDNKeP5T+u+AL3jEwNNBitED1mbfloTaJ+VrBXeaREIK6nqxEPx0niRjM3JtSd5j8LvNDnvHhX
c+NTeR2f+ZsgtGcdFxV3LrPAzIyjoD//hHj8IpL02IIyd83OIOdQLhO367AYb3S3qJRDJ8jwBKOt
YGRMBTO3w9iwwiA20wt0QMvT2PYcABpekILRXWUKOAbluibjNF9H5H1Mv2PaYrtsQnP+GeJ/AnYL
U95D+6qCUudS41hRM/6OraEipQFa1668rvptnUl2hxUUq2b1cRrDaJtnOCcxli6YSTTtAWhAaLF7
DZ1yxpqCU7MPCqqidWypDPfVLUCGKAK5y9aOEdtl5XBEeEwqxK8wAlNwLjIpedZzqiZCeu7LYFHk
d6XBRA+5CHk1SMffMvbtkj3B4xF4i0nlI14GGiLqdRXdNTDmytYfc+NoWWWgAQhYzbnL2GtAjzJu
oRosSEvYGunbM0zcluFR0q6TOldTgDj6HQ4HZLYlr4mKaylszEKFbh1B5mycBnTY6L6HmK+HSvKS
Tph80g0zRx842Z7lp6RZnhnB2mSyX1vJUZmafaFu65q1vE6uGfYsIUuVENC5Ql3TuBnDxHkR3+du
2Q7ZmyGKfmoyjVPsqQ5PanYewLu1QT/OY31Ux/c1qSFn4BdPy1cYpe8JZ1VKCKmKqUoepGpIgjRE
ULU/cdDR/nbytjT3VjGg9iWPRDUuZDatE7i9UALEqdmDJtwearKoF6qaSlyBvng/VwaEtOZLVcp9
/ByB3Lpt0k17ubh3urlfbQWFkFNvkXdjRKdtQSMBSZyKLjDREUQ1poKzj+M2uWwUrD06EnvATy75
zmWJkzst9z2aHKXFFnj8oKU6lvHgDVp5A2Xa9Ggzm6W4TeXym15SzNPCnnckIokeTf2sdlQhpaZd
paiifrYkj8jgz9QQ/oXzP1HQMStrUWibWZDg322hFCkTeobnRjK0fVl951xeJoyhY579plCrihGA
Y9pmYKUqNz4nDXqLM1PrOfxNDjK904KQbpI+JKH7SbOZ7D52bkXtifomi4y98uwO8iA/hiUBY6vB
ShqCLwQDUyarYCJmsFXJUC/AaJhWQ9eSzOg1MfoXmhY8PKXhLZOLi/5ki4An0gCX+1Sbt92pSAff
QjP7JINLImo5xKK0B5Y0It1pm6M4Mr/MMIRZE0PnnaSQGqXR6lB8MHVUBCh/6bYo4203HcuGcj8D
9ht9pczcXgNZTnKSrAdXaTN3KqXNYDINoH1g5u3UsX5SB/0Lp4VXPFvUFLNs0RqUEz423kiudgwA
ig4BDtHUxI5QXDS9/s1R3T+FnTBmH51ewcZF3CAZQVTzICeSHwz5PV7wFk7nrZGozNqsj9UuR8iW
nxyTuxRDWrmi6X0SB+Yrmbmx6HoH4bnXaVoWjEn1LvyoMB/gGoODmm3nEQ/vHiCQiZ3eIVnj+QsD
gOD4VciWWyjYyGTIWAdCU9LyaOi/z8wT2j+Gq68kpLpxxWZIT7AxcYuShGH35CkvIRGqq9ksIqK2
DKyi/hFwsZqG5JJPGAM1WxWGWDeBe+UYKRTT/YkqCWYX4pygQicZ62YAlEmE5K3ODPofT1ApekyU
tLcEWj+WZftQh2BZqZiqQWVebTZUKKPMxlNoo0V5S2tc2HUuwk+y3mCI03FWtK7iWcpMr5mWowVF
QKt+VRAfPP0tFSM1Iz6uTKESy78wVy6NuTxyeF5JMc++mVY3fuFzYl18DpBYiO1xk+ReCdMOTzdv
0pd3OcndSoaZlTYnUPm09I3sshoJpR2JdKgBGMDpsHCUrkeXeHrGuT+01a/M0mL8c9ZHyx26FEiC
Ilw2+8O6zvKWhhMtfSWzNaJ+/C5QRBkDWcRLBPrNmCiKX3Ol/63Swi8iZNtt7uU0lSsD7gnS3Y/A
XPTI5rO6KZ2572cBUJNJWdUIjDyWc+8+l/IVuCSYhAofb9NAwJLswzy79qbqEUohJuCyuXL1teqm
NjQ6GsM3mo2hwmYqsigSrj3VnxHqv2ODpYVa7SwlvjAh3IMlC4RbFepFHOA37vphh99dIjA5hs30
u0ZUKFvYf6jXRXV6L6Pk1Vw7hAlfZ3GVPTO4ni0FiwmTssPpyBoL+Om/Q2x+cBkVfTUS5QBhPtaq
vjhGqO4KDAAQ5r4qEAYHZLl4Jjta4pkIqC2uR6WEq93GTlezconEyLN0K8HaXmMyBmjUSRjvyUC4
ozRxVoNOScBrvUlX3aCd0Bqvie3jx8DEOWX8VJjQ6brnyxwKqJebHUFg8BR6GIuEpzR7ZAy36Dkf
xOWUqSqfZWCcHRuVIxKS53RQNSf8URqOCxaqIgBEyM22zWtIPjp22Er4Iqckjed5/47WZZOZoM3p
q+ARZMaE9jQmEyQh4rmzu976CvtJhPKTqPmHMWbepKK6Es9GxBZmdhym2q6FGT70MlSn577DplMa
zf2ztO4yupVU+xyfYoAGMV99soDkhQXGDDtPi2RqIea/onjA2y9ylBjNryzsBy3fN71+TJni6jE8
FkvfhHLPmAC//KL7lxDFhRfQAMw/T78DPhvxGTZsLg3urukRKPkxMKpU/mqZgrN+uWuU7kVP5Z1J
4ilMMFvWkZ6oGPqUYN/HrOcqXH90o548vbpkvuB0q6iu5cSiLIqY2hO3oktbK/szWmTIRQ2LT+Ho
WOOoICsTmmO1JzkzvGlkIqgiOKk+YDidrV4noIiFkmEXyhCqTYQzFwZ2kMxBQd7T6m8wsNi5ShJj
oAqKPGkoQ89MZWm9eZa+LDxlDGQACGklfn+NpwtAREqnJ4mwHJ0WooqCcNge8EMU+u5roKvpyY5M
AL8yvGcE7G9zDHMMzrtBd/QGHbzCF1E97PIa2BsvxWyefgADqcGT1h46nQmFVp1mZtPDOk/GrmJu
Kqc2Syx8F18aLRJ0jcGJxfraxbHpDbA6GLviF0VfoL7gx1UMo2cAYcfwKFgnYq1dRwvnGaxehNgx
e2TkywRhAaVBrHOz3ycF1RSyEzHpGBIDtgj9VWbcNYhfBrjYjOy0Zwct1ivZBAulVXWyjPpdYfDm
PlNYAoqJQwQ7GoJ23jwyQ1gtpSxUB2q4LbmSCDusP3MiblWloCEo9ujYEf2Dw8O0WlJxw1FziHIA
L+uK96POlKSmNly3cdIVt3FRGcKIQYtOpZtaMA6eJ91jiCxYxeu9HZ++OhGNJ8Pj6JhOlvxsmWI4
adLsa/Q8ihgIJbHZOYw4sWbspr1K+D/G5T0bKqcvTKernBjjghAXasaHrkQhj3E/pnKr1bXALMvu
cc1Ae77oZ0ET/pWZuhnSdNv2+DUNn5Bg3FAzvzMIUKog+msmU14ZF6ktfTM5pg0lTjzg54kmgMsi
Ve8NuboVVVhBOpSic+biDutV4z1dlP94Wu1TICcLde1ANBOD+8nsUfxIrxg3/EqVdDFV7UQUhiuk
2V+/QNNpHrIB+JBrjEannVJAMa90F7qhMzSfZlqSHQJW1UBwe/626sTDfOJY5+MWZK97uV0mWsWU
FFPse5XUS8kdIJJ29MRovNbDtIUPWaf5TYYhKnWSl6/+1tK4Uxglo/DnBMIKgeJZGlU75ziVB2lX
aYS3AQsNwgY9+uiEQoEpQToRM0h3RE9a8zL0BHkuIJLVQ/V6LlOg/em9/2xe46a8xRBSdN5nRuDl
KBHb1NQcFPcmx6CVH96kRQlTkHLRn5jtQQd4ZNM1eoY7U+PmAwbcFsUTFtbpOf+unyxLP/QmfYGr
hmEaXTmzA/GM0BjvNWLgyZ6LmbpZpMslsrrBDdsl1sHVR5gLOqYR6Kx/nd7iZ/YFiIiA4bb25Lxf
fE+TLvBptzP0EsxKwQZdzBc2HJPV3oQstUQ8CYtkqPmDOZCf8P6fkPafBWUyUGLdiHepfWsX5AS8
MLPG/9Sq/WGebgV+7kxHZzuhrRM4j1XKyS79hTdjj7AswlkMciDweKLO0TZtWtmEf8aMIThc0/6+
VulIxJ2COqVTR08mD2eSMfiA1pKKfiF/TlUwjZ+RqATPPDpSPlGvgHHqBAZEcC+PHW+zK3p4XOjx
oPMYCYxNriXu2k46LQPGgxC9Qh27ZGgO2OI2zTFhn/dyQ+/z2Y1+zpEzrziLvn50THThuKMqC12d
4VdBjqM4XoRHb3CQM5zp2wB0addQdHEf5MIhtXro6VCA7h3lEE+zxBSe9IG4JiUpeqs1XFRaTkem
ZLLoP+fXvrpSHChcdItXI0Qi4TuBzN51Io/D2GvY5zVp+o9iC8+NbtcVxwnKOwOravHLaPKIK+s7
1UNtp/fX6FJkrBQGXjJnqPyhqceh+xUB07OvDo/9JoFkxB+sEg8l7VmjU33HLgpgJXFyrugqegjK
b1QEZfk5Kx/GP1ltGSKgv5zw8zY6zYYSFUg95Q5Gl5gzG8Y3xMipPpvUIfKwUyK6t3Wbjs1nKk7e
ehe2kn4iTXgbZdO9qwKM/L+Z4b8JOIuK68yi7du3vpPutSzDvTR2KZR8fWwPgoZj6y0vhm+ZsXKW
JFtFoiDjnBtpuqz+J56v2O116i5vV+P//qBKGlHscPupgwvzu8AUWE4iUAAAIdgT7/RK8Er6cpvx
G/E34nQWFwpRNhHdur88sZEAr0W8lgWp+JKA8sXm8jEibh0ZW5dx+aYvdP1c/hTfXbq4ZRzWnmZ1
Lz15Oj1y9dIydWAv4hPxM1dTCCcJ22nqgDjGaNfG16y/SAKApNYQySYIEHTVfVOjskyXfU9HXq6u
eFSMQ3dU6NCejYozchbMAgYVnvRsbqBNdNQabRLkgQaKCIfzMyfFBwpJbS7nnNUzBOjQrPm8ikzW
4yDm12QAMkzYagLeJ50fRuRLUuWvS6nr7qsAhRIye9HW7Ndc8aT2kva3eR0nVBB7ojNgidPQ49P+
76L1Mm3G7zrPzzDJXrNwnSgXkF24yXFKsJpfQ5uPkggTDcAFQbfYCgew7Y1E2i4Hw4yMbR4m27CI
HjFShHGT00zqGjlwQVNM1gV4TkOwN1eeHlV4cJC8Rl9ZRP1ByE4cEJvKqrZh6E5PLEoL/OjTPHsv
xLWIRoCJv1Ocv9ci7h09yqp+gfTZoaVHbgFDXrub4mlUni5/LMPiNBjz8t6Dc2I1P/0MXbHDtofk
A5lkSFER2SgF9CL0Z8ZPjvxpPcr05oO2DON3SjN6ZK6tIfUQKjOnhr9vSruwxa34V42OeYJQMl+8
IRNu2vOs8TD6FHKrcORYlkWd0G7Cc+GvD/yxtVbS+0YOdsRY6n7OseSL4Fmp9rqejZ36sQJsQv7k
G0OsS7wlusTWy8J5JdNt4aUk53SVLbKhnpYp+Uur33gsPLFqNzR1Tl0pWLytlkvMTOTsHSc+t5h4
v7Cq5r2VtfqaKUVqLqZ1xuQv8R0BKAwJzMvwaxkzeVebvyQHtg4vHP0UwYoD0uDqPhiFt7I3ZFqJ
6KWzkOEYMS7iGJ4qGTxzIgQF83dWtI0VBXr+GRaXeqHNwpFOhAIs7YY+RMjCD26hhE4Lr/mNsDge
OXBw8E20XU9PvKRkF+BPI1Z+mkKC1XexSovLKYYsLY/2HcGAuCzWEU63aPuwNg9/SzThMVXsimu1
fD48GoIllvdWBCA03J875flL9zJC1DF+1ntqVWUPL+oaJmQQBDb+5jwQ46mCV0K44/6ujV1Tcenw
nKmGrBeNW7grgwywpjpOeP9Pi5P1I9REpCkVuGV2MVJuWVQ0uLJWD4H7cb3g1ASvoXyGip9fWDsC
MgcjWT7RlaMoDT0h/iOWDSeoJhj1P2X5JtlE7JHB4Z0cRcl2yi9h8rk+xJQalf6JfhrgH8OENn8B
9AUZWe6wfCYqXpaxLCobRfwZVXT5lIG1qDHAqZCT7vHeDLAwOxO7g+acLCEvkY9qyTU5HXW237NF
jNY8b6HYnIayJGEOPOROR40Ts4nWk/zeHlIU1KkSo542mVnMjyV8nYdLWOaBpChAtpzUBeZAEJLl
o95fZoUukwlLCWa0tKu1tYDTCfNcwHQstlYEiL4C87o4uQjN3chYDYkv5IHMsscnQiu/eTNai9kZ
XUt7MeDS8w04M6vwqy1vEmz3tWSP5OMMwyGyfmVL9dMRVsb42Ua3Z7QzlnuxnMqhd1J0tyyFwZq9
JeHmDV/gVHqlpaPnDvRU8sI8iGI4+vJ5rkcICT3vDdrVZLJMzU/oWgROheFEK1J4nCjnHnSth4/9
xF69v4TVUeYeWPIl6Ob6nFnydjLZB1IRMLjYCc/mEwH+RZKM1yexvTacm2OkaaeYJiG+1op5JWkX
eoq8FdtdX/f0sJchexlMjB63ufiBb5RxLY5UOAyXj+rP4Z3J0yHZQU5PDslhxen9xK++YjQCduYb
XvruW850UddfdkDvr4UveNHn0yev/otEXZ/4myNmyuU58VJ32jN3EW3+ZAwc7S6ogFR+fUbld25K
R9/RAdsK/zzYV9v+CLzkBb6CM9j2obE9j68eiIG2vc5+8a0AqT6ME7veaYFhOoTp/iNLQgn6Q8xV
fFCC+d+4gTfE54K2eoKk6oob7Dnsyvv+Vs+5DYfcxpYxWBzT7t5M2zxPDsFIvuX5mHHwWX+/1186
DIHgCB4KPVTZ9sfHweMJkDLjxpvf38bDhtaWd98f9zsH8Da2T5nz+0Iur32oDzQMDoZKDj/xWXCx
KnduQfjP8C0fgkT3Zvii+zEeYL6jR9uNB2wdy1N/4NTRgpJURDs/TQGf9mPxTo/6wC63F59G1cZp
gQeVHJgTglNevhn78BUe3vuyxXwPBz3wddu/RkHq4trwk7MQmV7hz4d4WXNeXxf7+Dm4x8/aPl8n
2z+YtuEvXnBjtm8H3uPkpHZw55H7/svBxg7GOZ3S7V10T8ULw2G7se8P0YU27JC0w7j5AbveDc+I
9+3Fk7z7HTc1H2vSX6xq9vcbVGiblA+3cjj6AwiIbuVvK1/9IrPID9+LDb7ZxWYCQfZSD1eCTeVX
92gTbeI7Coh3w402KbCja3yM78km9p63bINtAn9u7oV7iGCOueUofpCl6/Rn+nY73QP9pvYtQG/E
Nw3upAHT1P2gvLEJn3Egr/vy+99sX/5yx7xqmNnYpTPa1g7x5Lb/avfxET5au+23DGGd6B3PQAev
Bj/00vvfX+lc9vs96g8bGx+73tZMMu34aJ5ARMY9kRgbSIeVP28v0Y3YpE3/Do3TIWHIeTt2Zxo5
u3NBAm11z4oJ5q84YFuD9rMpHfFL/mK45JTBvMu3GWz0YCZKyw4g8GzSbf0T7wfLGXfzQQiEIEyY
ntjxXj6ADjD33jyGK8TLTf8ab9VN/VK/ZB/6pqhsxSFQbVN9Uk0LvGoWHBSF68xLrE6h3b7m13Wh
0r0eZLtzKjbX4MvbxRt3ogtYvo2c4A665o7nx4PE0RfRxWL/BTB001xDqt7Fno0rJS4SJS5dTEvo
gvnH5AN7VIy3FqzAU87/jjRfU9nOwC5r8RGZ1EH6Ni13IVBLIZT+ep8sjBBW5EiJqZieGDueqY4Z
ulsE/YF5EAHLaFtkO6Slq1k5aXwYPj+PUyYfC7i6a39s5F/4oxxnE2RQSgk3Xnl3tSO3HQ96r+Ih
YFoXURh9LWbEc8vv4LG73LfcyN1eYpZO5Jwe5Od6OMoHqE3t2y07r78aer2NINt2tzfnwz98ON7t
5qb+7e/W4qfw0lxM2C4kq9u4ExxJDnJx9Zj34z4/hg5upfbP/u+2TW0W5X5rej+jHUOahZhuPLj5
009Wvg9NV9yLe3yQxn0MF9SRjqxqwJGX4VqRs0fu5dN+P3BM+t5tezGdLX4pmMMSzQSoYtcbID32
dGfb9m3rGu7fPQieHAqQkCAQvmpvAvpKfg8CZuOaJB5kMDZHuu13oHx4z8HUXNdNt5tX3aazvC1v
qeUwieCv5W16m7zyFG8lz+t/JA/AjpWA9kV6iz4s9uKje2CmYf7jXzNd5VHjuufKMbU4d+j6l2ox
ebZhAGGbpL5P99ILIiLnW2K6WcfrEhQItXkkPytqk1f7uNov4Qm+TWR8a9yopbFPZiyJ7OcryYEQ
tF/ja2UHj8etnzcYYjFGZsAQokKLuGeQDDiLPwQilMZduS/fEz/zVRc2ix26V37HvXCG7WBvfhP/
FzLL2gN66z3EYbolI8lGvsVRywFvjq9Gfqx3ibWhKjpwjdji5uOB8Plb8WTObyPgZ5QPSHM2i9c8
SBB0+8ODnt1bT1WIPDZl3Gt60gLuJ0KffP3fwv3QH/Blc6Rg/Wbm7v29Zxj5zll/eDeOwNu2cR3s
7/WqGv/BK3VR1Lh4+56ma/wOCcX/vcLJsrnonfEo8ffU9ckB33AZZZvY5oi8B6LrfUxO72r+x+B9
fExs/vW/kncC3dwJAQi4c+eDriclFpmcas3Bsr9E76t8AeHdLS4k1k21+0cJ7RkcXkSz+enu7a1n
PavHZvP0mg3uSsfKrdxL6aCa48Yb/HXb5NtHun3wlO631OMIW79H6nkfvXsKivWgtllC3MnF7kBO
A/9H8Vu38/Rzu0Lt5Bc4wmfn4Y75BhfcQTJt02jeNO9bP2geCWmn6BhjmfRiHhAWgKB7kMIECgkk
oQ4vjcfnfeMDw+ObnIWbHtLG4f//q/MVw3/cSZi0H7CQ7ecLbowcjms4Xbvji7CTtojM3cK9XZis
sH1jf0Xx7IHn5vwwAfP+veE64kKu8muvcpcz7bsLbZmLA46AGyOy23HIueF1tEs/50IYv9ZrZtwm
HCXiV/yZnDn592WQesPnevBSQTPrx5zU2pLGclrLlfAGyfvUedELIpVdv+NNEe1gN856la5/FloI
0qf2qIptgdcHQXjzlryHTvBQyU05LJ66wdGV03993Oq28zu/2Ihbunbo9/99wvXiyx1M/x2INy+5
30PEQrfjEAh5tzjd4nvoCK/t/vluudv1JueRU+ysl2t1hBrj57/hyXjpbVi2u9jXXNOhTd2jHXas
w/qJ8NKhiVvPTVBDh8+5Xb8qbMJHZv9gTWHjNL/54i7zfr9Jj7ZfSNrhfYu3jtJQfqXvcfJ9uWeU
cjCx5CUI4qhdtVO3t06FQyV2jjz03hcEia6xLTziPk6gKNfmZXWx3PxE7rg/EndiwwM4N650rtxh
Q1Np4/Tm0T27mj0HCgsf0aw3bqEqSfxCeYDp9d+74/b31wpg/y9+XTbwaNgI/94Md7/9o4aIPZR/
bnKOXNgSvAaepvvHnvfe1p30D+21LRzYJxbVQm/Dg9jHBxzo3DFoXD6HxCdq3DZYUW/bOqzfx9i1
W1iuTnb+G3kTAZ/HC0737ZZ37KKYeTwovxpOoHgbPBrndun5HgRT7oyNtulesfHZzG/NTtporEUk
vDx3YkAdDKp2vde56oVP1m34BABfdvToXJDU3bQxblxBjsAbM9nZDOoOnYvW+RJe4lccjjztvO7+
ZYMNwj/d1/3srdvU3niZL9ItgyG6q/cAqKKPQ/Vnb/9cWCDs9uPw0QZoz8DT7fZdHP9ACGqPmEPW
L/WU5u7xqmKTCPyHVemnAY0trC2HpnGL9sBLbtjmboyXkOUUH6QbsYTH/n38yn/rL61zw5P1kpxj
tiir78Vy46DY6Fg+6vCzDlRXW9YxtZt5hUKvAUiDDznjfqb8ErdMT1Xsq+TN8Gt+6dX/WDqvpUaS
LAw/UUWUN7dyJYskQBjdVNAgynufT79fMhsTsdOz082AVMo857cr+pIOYb9o/MavHtdfb+XyQED8
4DP8IcfL7zaqP17Ltb2en8XZemkPhpbyVTgTwxqH67hr5/hgVuY/t6YMZETG5o/PMfJ0ZqEp4Vu8
gbIyxOjYBdIN7SX8useQqe8qQvakgA3nKFoRBrFug/K1JGfzMifcR9VL31xa0rOcYaGvx334xJuN
7/UV92NLb8drl5HnhfpNp0nrOS9zPlEvrgM5xVvAp3nFsMu7ebpH8t4jXpi/CFRYkty2wu60/L4U
W8NkbSN6s1srC9RC/EXR4ZIqMD5n6Sn4jE+xjxeK/77c79JH9FLewhutP9W7eQk5uXPfWP1ruYR2
5sJfEG68nFgYSdtbyRXsmb0KEHJJScUK2d7xH4pjvgv+Ru1pp4HO+HCfAQZKxoQ1wpJne2l+Tbt8
S65J/TzzUZ34mcUnkrC1fQrW3s66UP69iLc7rvLlxTcXl2Fhr5pt6Ds3LstlsOoxby/qZ+0oUT0w
CqhGsjnihUWLCp3ayhrhODokGTxqvRepTjIKkQiEnWJGm9sAW1WO6hgI/GuqrxVIB921h7h+r8aT
M5SwccW7nGgt2121Q01Do/ke2cmV+CS/reyNR+ZQ0ExHJTkE1L44yXpE5gJD/M+omoOCOjLC5I+n
dOHQoFECtNZrxe7Qqqh+z95WohgxeS4yUJ+k/W0cUs3Z2vknt29eJMqXdXtVv9nJnoRtzAKnejyl
9ZseX9OCJA6oJ0b9Uxloq5HFfbxlNJJ2BKRQvW3FYONUcQXMnGgI6MaoEtA8RE92hvYnIuNA5u4v
VZKjlnMjtmW1tlXcDAThvgUjx32On5YgN4OfG1WlbnUbJ6+ZurtNCTBlZXcD0K2N98h46MiReUZ3
UX4SibMItBq8EWgfFdj0ZEZHwRee9UdAvd24Qrek0jmt1mIHn41fFa/73SytrcSn+fl7qHlgskpJ
gfHB0/N78zZ51avFz+/V9jF193V5NUeNiwxgrEY2boKe9ahldaN6VyLzMOBxE7W36g39bMQPV0dB
/q8i3U+X5IrKGKlJQHvqbrlOmlyYXG34uwDOvkMKK5JdOj5M/To4sFHZNbbuQJKW+otqayO53nn8
7tMePvauu9gK6pMXn6x4WqTVTUzGzqatRY+US6kTJ3OHO42kCgst15Dlfq0l2KDujgsQu21Vl9oG
srKUZKV09ltJcl6FhT9GMJchNm1xMc1JtuX7N2pcVZ16nMklnXC8mZ8lb34MKZv1FFxIqJRXEhJK
8ly505HfSyoMt4h3SULkNN6lW44Z4fDAcPxhiU6DlwEOz8lndxor2Cl/rL9t8lbHbdKiYhC4HgBN
6lvJclY2NC4FTK1CPLdWSsEV14N2CfQJ4Wy6b8hoJxXcvBUaZUjAm13Rn5sWkIriO7yePm8XLxtv
dWTdQSPnIUWiM+z6yO8LSGoKdDxTBX4zfYXlz5EfQy3eFi16LmKgrL5al7QxTEJZIf5aTt5IRV9+
IFV/i+78rSWRkc6H3a7SbgpN27ixEpzFKhFhhuIw6oWhujIqgPT+UejYWLwHHopFT4JMGd+L/Er8
DiJW5AO18t7RXiE/nb17MYfyaYywbIKKd1m2ro3pWyPkXzh0sDC+6vdhcl77WN0SMbFo9bem7agw
Y9/MZtLbG2J4asDj6ZwnMx6x6yoZMFJJyNH+rPK3wVEvWbLTCRiI4p3ElEmrALTftxhf2vwWj0ST
Rnf4QlBFRZqp1Zxgee3V5Q5J4cKVyntzyUgkhPsrhgQBQQ5BEIvmMRVoe2PxIgkuE1Gv5aIBy/DI
nnggvCxcw8b+wb31xDlnqAi4C99ohPInRBpNheYLNh6Xe93V012L1hhJalILFtdZ38rtfK75gM5E
SvW5s4xId5dkFOKDlpoHyK9OEKHHGGShakCMJOt1JQwsz1E7IhDUfg7z+xxmK75byfEiu/Hikt65
ammyoMWNbIoj3IkbDD1H4ABF0zzfEe4wOeo5Vz7j2NgnBnzV6ADn5FzGqHwJ69qNLRE8nfpWNFf4
YLV+a8IXhVpoUE27RYi+d/prnl8FoTCMHgaDnGz45u8dMq8E+CH84kMrOV8qD6D3Du1MyG+xH2K4
mTY8qhql3nulIQjbnrGodsmynZS1bj7K/l27VYMGqTY167B/cSYCpFCINHg/OFMq+2bjDQ4M7BPs
DuAmiGcWqtNdJhsPoxau+fnQeY38HPZKQTDgWXuXJzWlbLMutIU3mOeAGAvddn+jEdatzhYOZEis
c41lTBRNNN0CskmRwuiz8J2L1pCDbzpLleR5ZXyVd0HZCp5XxnUAxjhCrIw/Kh2ipUVcwgRd7XB+
JaWyzrMA5Pgeq3enjsiRCXAxcFR5yXLs21cQewu8EaESATknzfgUqVhzBGk21AjEXE1/IFEKKSx5
oqIZ73h863aTQAEBGQT2GUZKiyt2+mQ/O8ZqSH+y8F0lqsFD0WVqhAzp07GTkSQenGL7azYzx9AV
Xok0z1UOBMAHo1CNdYt122g5diY+FenBdRwsu1euhzkis0X9DuLyFHMdGihAJ9KndSyMYzpvJduR
NwSZE+RYOIhgkAGkKRpZiuzeaSU8Nz2PzJBOay3N1lIF2/U0moQokly/09Irtzx3d70c4ugjS7BT
xm/yURfUIUWCiYvi70hs9eRuwkXZsOadeQ+dGyTWf8zlDYPbMqPRRxg8dDj74r2AVREG9Tkc3ZLl
mvQUOTyWILLc7NjdNPNVcrI1GMhcpnhXo6WcRoLuVoT0DHxV0WPs3xTzKVzxXvAeheg7+tPA79vF
425M1lnBkYsQ/aeLiuVEMOUQ/RIlUIM/a7QzAF9q5GZ8Zu3dfqqq9lgb8UlVs62HSn9pTCcyENuS
RACu3GBiIyB0MLl1LfEU/amOqz8JnTxYR+LDEfBJ0cgQMCelN3n1GF1HYjREMqLbXvkkEIXJROpf
kLKoVbaeSY9QClpJ4meNp4r6Nj6ygVTvRCkcr9TL+Ipx1BhrDDhWMqd4jyirQ2fQ33nWlhXlx3OB
K1t0v233NlGfgs9w8ScdEcm50W4pU1caMh2htESnoJuZDwWLIZHwYOrDc959wghdNH2xBXyCwi1D
dtamaEXa8fD3kS/28hiTP4+uMRrZ3w2UVAppFTSgnBn0Ore8hCpRjDzFM2/pUD3lDjxjdy0QUaHk
noDQnW8548XJKWYMVdVlM4KDoxlQSRNFRRSA+QQEogtG4k7z5eSh9f7U0YNgS780f5SneiKgslS7
R2xRnm21Z7zrWfcyXUPswmFGHLJdvuWm9Um7gV9oN9hAHrOeGhtNv5VQ/IwvrvaQz63S/AvImkME
4vBQuwx+GtU/AUdXRDiT/twhR6lxmHlPCWB5g8kBfWrD6s+0MqboJJjGIhXNafdbzAJvrL0ZeBCm
6F/oMJwHLwW5W4XB8kJ1RKy1T6XgkKv35YR0H56zZkBVefYnPfc1J/5AktAn1crQv/XZWw/Mcjk6
qBwxm2Be7UxOpxYkHCugYp0Jdz/aM66LmNiXZLhZNcUkerTrOHcyDm/F7GAhuHpjW7/GhJnYj3aG
ieP+aAbGHMs7ZlP4MY8wHzBfwlzZ/El7xpLmQhlaw7Hrsx32a8VRLnYjbszPLVFwOofKQPqLnlzs
SZemTmK4UDye5ENUjlfZ/JnSUfWnRPFWRBDSNvSfTpLxIVMutR4tbZQXNTbb2X5KHEQYuIpHMa4r
DuieiEeiGzg+uKMODpq4cERCxFFdmSjD71VoUTp25WHue/SJuEyr3kf8zo5gOsx4nN/0Vrbzteq2
Xi8Lo/AHhKdBBxaIp32JVSFSGR9noitRwJuWg4MXE/ezYxcIC8hbSVRfKklEIr6hK2t7Ws0IJdwM
ACCUkthxq7dDyviPzLQCC+syBJnXvoEE9KLhxR4VxIepLwdURnpqEV6kHC3MOCXlFyGib1DIWXuJ
OBo8NqMuKHy5CknxQkyO0mSzpKJ0mCMferbuKVRKQeJnOnGR5GOdChKQvF0S0bGzV+1LPzLkMu1m
SrEy3V0QP6WJ/H8KnUPJBA850IS7mFPpIiQA020fBgKQEJ8k7TKM8MixFPOUz/qF/BcVyD/kk1DV
vtzSWqIaSyNdV5EvRPFeOBXK2LN88Ti+q4FIUQ5YBANSN9hz3goNbRo0Rzd/xs165PNdUKUxKK/q
yOqFi3G8G4IQGf0QiQehQRi6ThxkbnWTsmZcGqsQw7vRKIiROW8ZgkgDXfObGuc7n0aEEMqK7ebk
tSmEGY+jkQPg1NxxLeMpVy+618R+dIlNv2XuMykRW0wnnjB2tBV/KoF+MnRkyqmF5LigbgO/Uz2D
HLZpS3KYZpwTD3wk6h2CkLaDUl0a2BopIYxcnsIg/ZYpI4xtF/p7EFXrmCFuokXXEFPWwwA5XXtd
oUbDxEb7KRVzYCqLiIs3JaGKYpWaHQQFS9SrNFo/dDzgMx3yk3Id072H5r0jl6aIyIui7bbCZhsN
m3G2V2beP/cCJKwvXvDeoUFGdo6+PaGgucIpx8VxsFTxrBMqrsIyKEW1jZsf1elX8jC3VfPQET6T
hfdEqDdzuHeEleIx37iFzTYFI2zMm6Zu2en5Nbu3mrHTeeaHZuEZ86wNHy8v41k7lbNPcKWD8X0Y
qWZpel/kMC6jEKdaz/dtw0Ujrq0HmipNWJQmBkSbZIW1wAa7cbtj0oBd9Nea0xnVAm0NdqMRSHKb
LYhdUGY1u2Eeo0phVbbbhPcnNB96Iz/0DUrWmAg0rrOeVO+b1F0JrXlBdOY4FHV012k2NnqEqywm
eiXPsqPVQwJYxsFGP2L3koWqCz/RUkaHCNq2vfytHIM/8hiR/GKW51ZaseDt2g7EIVJ91isv2pkx
DRmZTgEuoL1+TbJ7nJIoiqAM2YZglPUqKgsQ4vBLnivmoAHblLExqb42OITbXP3qq+jV0y8uTs+6
foTZvJPbueiZ+FoqGlJdv8Vdd7RM5LeBn3gxgkSHGNqrhjRgoDHQlhUPOnEn/3h0ZmAKAWE9bmxs
ujZBRb9yJ5FCwL6krCf3ZxfT22vpfWT0HDPZrAjzIbmKg9RiZEBTU2qLMpBDE1fCeKFwYQabM1GJ
Yl/ivctGwYce8JIqAstN1+FJbKsO8wFeqjaN8JA50bnN8IpRQCCXI6nDNYJwaRfJxQnWNZkrjSUW
8mId4nynFd2THSHVG+yzF+W/Xdat5ZsubRtawQnHIUmdjOdmS4eytBKDYenLkdPN8i2ug8SS6Y0w
xHYA3J7VW08E/+Q93qObD+tbPWkokxLHt8YfWT8XlTvaIvyCHhZ63wlJMs+Kke9aXd2acmbHNhGH
73n8n2qoI5kPRSFpE2tDFCunmUhlXzl2vhMZ0a38XUqWlJ6kc9krhCaapVog4RkMEikQVJDhzvGN
9RbiVyN/axoZpsxHnPnyBZCvjRRoFzmN1WO5cSuS26B667C4Rg4FTkiNbY1yL6qbCZwFT2A0ZtqG
hJejl9GPR9dJd9wTF5I+gv7Yoyomq42YrHdXU1857zkfUeiLbYFF2HWNU8plo0EqNwSe8BLrjNJA
0RF3QNv4cqA22YVk3USd38RwkgMumM+kPxyNwDaEVgHggpCNFOD04153IbOVe8OqXoR7ueDHTKrc
LDmL8ziQPMRcbpCqF+L3THAnRs2XNvQ7hynDw+EjYmz2ZMuzfGG3XP0IcBsqORTD48fk5S07Ko1t
4puYPXOedOcf74OU5OGQ25chQ1DNeRK+yQ+lvBQZvxvyFoTLTdkV71JepWk9dcvPhTvjEuGBaZDi
Ibbkg0XGOl/XU81zb6MJK62Vwp6oYRzCCbg00SnYyrOw9d3Mm93Ltu0gR4ZhJezETHw1TxznUswH
rObNE+BkTUHpHOPgLUi/YhiB8aWKxZtFXYk+cgGQH8LMCWp+jcJTqvPnyGTU82MDTBveJ1Nerckm
Gd4YaUaDDlW1RAN/RJYuxZ8pUq9GQ5Lf2jRqUwoQn+Tmgy/cFE8SxdSmW/xq0104ZcOqw+YqRxS5
ePMFUBBO4W8Y3iQypnJ+S/RRes5MWl/K+pwkew/bPmADb6CLqUL1CNfeSGAo24Owyg03Co4KuRTC
sz4AZJSZA1Pn3XDi8WQh5IzHy9iXL+gU5NuF9GzmnOCfMnhwOeyoHFc5j5/cdbsiO0whzUrvEpBQ
iyt8BiSFjh4iY3NNqnQN5igVmlZqPo+ttmVksyeuywHDLb4HGooQtw/jxarXTcMbfhqY/OIetwTP
ovKHzqJ2nJRTQvr9MM1LxamfnHnaUopE4gCaCmLdNOuRBXc9j6D+zfd8AiwNozNQ1rNcF0W+l2um
NKTS6LyQ36llfeo9CLL6BMI7MF5wbJIG+5AQoM4x6BUk3JiDLE0Upzz9tVSW9B6pTNccMK6v5EvC
iHpKSwavgoIrbtowqZ90+k6JugAakdEmNdXbplLe8u5Y6dOqkYqRKN/TCMmYp6yMecGH1Rjunjqu
bezjhX4OWcxtEnSFPIeMEBMiMi9npSufxcTWJEEpl05N7eoRGsvzwELJgrgYW4Z1e/X3rXf3Kkh4
o9ODBO9YkWLIo4IrRR7CqYWPVBz1FrhL4YZF0YJW/gS01Bl0rkTRWRt8k3eZvgZckac5/O3Q9zUJ
WfEJsU24OaRNQEyPkaW3oeKZ3+TQpDKoP9VLNIMP8xME5MbLaz0pyKFVl637jzlUnpByP5D4QYZ/
Y25gmQI6JIzcV7u79c/EMM0Lutb63qdgk8P2MaIvlKCE3MVjo9+PzXCcHH31Z2w29RPjQ8OO6/Fb
UlxElltC26AKb6iDNNEiyV9nWvhuYDWuwKU9EJK4MDfCVImeGoguiQ9yg+chLRhBJjrCO7BtV1w5
NDsukp5tXmBBboAc5dTgiVO5sxNKJxLgvGytMBtPzTsOCulaUlsKPfYSb5XuIhfWRdU/RkC/4eia
14Sd2UJHZu9gPrp43akvVnpOHVwJLhIuE6DEedLbW1D/6im2cYItin3M6Cr/oOwKhE9vIMr5fwZO
cSdwCLzcc9lPHcqH8BfD7999bLW/Y6G+5X35EeMptNPxX0tymGBJkMesKxc4tf0m203CohEzrPQF
ezil2TDGCXq3vCoh8qQS/IjXwELXX4zZRdfcda7WKzQuN6mX9tx+k/e/XhhCLvCApuqumlUyM90b
PA94sN9YIJtoiRkMuvC9JoRfo6CosYaDhOxLML0x4Pjsku6ZRtitoOUJ2n9sTlHTc1GQQW+jreWq
l+VP5d5U72Jie1jGPJyZhpZkgqQSCG7Qp2ouy7m6lDNQ0vYrHdOZxN487v28og4klRvpa0TiX22q
PyWS5mEudnqvkXHB2CQIup4eQL1TR4UhPBPmCc6Uzr3JRYXy+I1ctGI928rbMeSMIN6EcMs+RMQc
bnUVU00NwaPxLVV7A+QgGbgeACFBVIlNI1TSwODPkMrnBToF0wFoqWCuwC20rW18GPw6gRtQWiLo
+ahyH8sL3CYEpK+IJ6wvHFBjlZ3mJN7Kb2DiYy7hNXnhyBMXxBdyrSLixSFA2K0OREuDMGFuCxKG
RwKLc2ThKROsd0SrTsDpI4lh4pyDTVHaOGQkfHILV8aHG33V1lFFxwKzo5o4HJL2MsSQ7liSSQrZ
F671pvXF60jXRw+jngSY98d4EzKnn7CMrSFgWsZjTbHlXCFl7AE8m4qGuI1510GPedxn3nuHed3m
RhyMmOBo34JdGuoYUtlbSSGMvPqC/w5sOTI5fKx0yhblpD8YoPGOtZAYVFqmRA5WNBDzepjQpSqu
61eVi9rySnXRVTwJRZKjcULz55G66YL7tMQctMYqbCWFyn7iEo1E0elAi4ewy23iFWvEIeJfKr4r
hGwghkFarIwe/W9FNiBKM5oxe4Bcm47PuHb5Zqq/G13+u1BflWS6t858iXNaMQHnxsAPBndn2Srs
3NYihlhl2C4gdmEPm9Y+YbzC+df3+8TeyNFlQoPID6eoxhHlMwE8E4YKJq6MtdvAb2JVBtqKEoch
+SBmT/Ig/5GowiT4G5X6S0y4AUXmyBU5/AU2LpsK+pJapgFtoEO/ZZDOm7zgFuAl0vuAfQccayLK
xaVhoWpB4gm5x62o5PXNdPFa4UjGadu9hwr6rWIb4HvHuoLHIj7PWJcm3X2dsupT47aYqTFAH9wT
p+pYtP2yaSVniXkOOtxAwGKqq1QePsCN5PyXqTCRVn7ygnLdd+mWc3xK56UaogRsTxPQXRPOFE/L
z04CSpcf8ZAs5DcQW4iRppuZHauc+/fWx5t8Lj7CKbjqiI9yVNqBdlLrcisUWNnpEJnTdzHxmU4f
bmCQ84ATP6MqWzOP8gW0quuM3bGV5y5gsJ6x/3guxL7cTBHFEx4JsopjBRraexmxSc4DgC1BHPXQ
/GTW56wgNa3pEN3ys83dhyue5OJUU0oijUKqgQEM8bymvzSInovsOyp7nlBMcNyco86EY3BaMKjE
yCS/pQeZCYmPhk7PI1RZXqJhY0o0rF9MEoI45aE5WWBuU4+v1P7xdEgPm15Jvikue9BgO75ELUqA
e8NYGOh3k3VFp0B6QmrIaRn2yYvC5SX0b8hj2qe9NfvHJzUhz2xuNdhGoEIIndVy2qdB/JWXLOpN
Na34FEgKHn4Pi8a8lHNVHBAi9FnzaQIpl+u3qV90+Ia+Gw/40lYBu5rH1YHrUTpr5VIrrYly0IBw
0QSxfrTkFNQDUF9CQ9qYUwxR3vkhYPFXecDFSAYuEnFvSs7y6xeVQ1LdABWCVTtheG2ql2EGqONI
IdhGXtN26PfuTz1zOKKb4rCdKGZjSFZlwHfjd/qJjC9k6DxjY/RmIXG1yQNtjWQrS4x6jULd4eRR
FgNSlziEoFSc16ZHMCdi42hfWiTIiUeNF9eN3mGExvnUVC57xx3CTQsE7S1fOTCahA0kgpIgIq9y
qELeodoLySD05bkIqrOUlvD71CGlJpK8IwuPSxbjbs1ZOSifk32X/sJy346UGQ1//hoBVO1WG8oi
fWkb5eqPuAn09lwEB8lQSsuyxPPnYoIm+3uvpAsHqjxEHBgBs7v9XvBYyhezQY4f7dXhTE2KrBZC
rjMR9QYaBcliQrIJDuzcO4TIXkg4WTQ2AHr68BBJRLiO2SwIpO/Pdn2ftZe2+WjI5owc2nEI4yp4
0qwacynDv2rAJw54X7gSgq5eKSZClvDuRb8pVWi8LFp8BmxTAorrX7iVi2pftmf1ohh+k74MhDCC
EdRPJSeUHN7SUoXKfOp4L0ey0hQA4hsPDa55+CaYszj5No33zDzzZdv4W9GYTa5d/2hpg9C7cwwP
2Pbuwss9EJdHIb55Ebzs2pvvsApFdlWyj6A/OdORfrR2kj2SzwWhT0qWnSKgmKzRD5US02BT/0xD
vrSyf5rNoz4eVVmyLai36hYVg64HR6sMTFpgPdK95EUdtT25zwIIrfIk5vJdIc5F6gSygKpWkTyp
eHaIFsk39Yj4thi+M2I28gZ3G9Z7u91USXSuCNkx44fVMhNRD9LE1cHpsi9FPakbnvS0IoWakC/V
zQ9BMpI6LHamNe2L6ZZ7cHeU2puojhFYFKekdtaeEm14PAzno3DilZzwLZLm4vJZ4zxWrJ0iflv7
tZ9MwM1bMJ1Mo1r1jXY1KcNJuS9KaH5C0FV4kIk8pBhW2QFvkER6TklLrqLwkPVX+UxVgKQTIsoZ
Ioz27sGi0YHNWyvKvfz898zWBjF4wyzg+oCCTPcwNUCotklbYLPwvjOjPpQxQ15gfRpkB80hEmra
RRYFVYWvRdCRORu0PznWXqPxDoE1c43OKGwKhvcN2BEalsRGJOvwbMM+l8q+5MARiDRjaw0QqQuy
YgJlWWsYJ5jwMEPZbQ/zOtEd5UlcQ/0FLSMOYNjUFtScmmNGZrFVXUAMCJ5MgDBjJJT21IRoDFLZ
dqYNBsfUnbxkJLQi+UXHldksZWCJRfiqHiWPI6d0I2ueEQzN5XY0mkO6lqN6Wl1HHMjx/O6M47GJ
g7WrjYSPxVdtr8W5P+U0uLb5WYuQTrP/QRz4SWdepVNc8gtTeI3rGmeLpTzNjKVGpfkobiiqsUGH
kyC8csOCQHiJzUktW6S5fSBkJBkY8LWGzICLXgsZ0VJcU0R2rINtNvNumZTZvpBV6a4rwGLPMkmI
5IxHymHybMp9QI7QGaAC60HGZCkHA9edTkoNxqzQZ075h4jML4bHnL4ww97ZZLaF4UGKgWjFkjwy
POsItV3q2kolHsHhRqwcRHYBLS7FqvCQxUWfzoQ3xmGjRx6TiznlbgJ/jLVziad5okpwZDIZrZPD
HdSMD413UrJyBlydjqGReHPyDQLU+Q6nF6XrqzB6ZBM2N+ch8XKGXnfypaVYpfWs0T/zEZcAjeUT
AFBNLD+RXaFyUhO8Cd5HUpPySkAuBmuJLsqDtjdWpWXBb3iXirSYnp8rCJ8CML6IUrGUC8K2saYz
5sXW5CdF/ZXNnzbMObAAUyc17+mjN4yPWrPfSTPSCfXtpe1/dH0LJY1kr+wRr5x0O+b7COZXstIp
E6Y5wv6Ub/LNcVLxWjPzxvUuKt6bCRu3BHu4UDwjo5gF6QrfqoB+pgJlx5jYCXvbFNO6w7HOzSif
KJItlHwgKy9dm5PY6UxDqnC3xvCMqg0RTARtgmBFBe/uDdTdVbJ3vGg7FIYfBpqfygsORBPhGp1d
GIW7xtkFvc7kmLOCVYLspWa4dPH4Avq/rrGjU96J6D//OzXr7tBY716g71SULqRmEhBCpJz+PfCi
kpKAiEVHQdTZ1mZkV58ZUmS0Cwo9+YF3hbnR0HI0UO3XmkTR1qDmEalaRxyGlHFhinGIMI6dW9MR
npak3aUq51urcdBEd764XFSkVC6fm6NTPtUDhR6bnDgbeSsZ4clg0JIIXzDqWL2bTQFcunTb4t1M
y71r0PN9KOfpxNIntXVmcWqES+2O2x2GtUUz5J/5mXoH4BgJhfNKinWIDUS5uGwdtVz0JK9NemFL
LwXnYK3oC9te66O7spVHAZ7diuKUxu5J6PnOLzzvB4hkzZIxMf7b49YMiAwlHeUk9QPcUEzfgNNO
QukpM6L3mMFfck5zycsQaZaPMD/pR+eR4wE8bUSfRiVWKXgwYZgLg25t4I//xhSubX6h/UqiUSiv
lCU1yMEm9zoMKIt8rtge0r2V+BRjB4CIRbZLVHwMUwXja25U3WGjnHamxseu3qfE1UlLtxN3RNcx
SpDE5tS0LI/0Cnv9I01ZqkJvXUz3GZrGcfAJ1E/hj1D6h6A+MOdRdrDzxMCqopxRE6qfo/kdGMW1
IoLcIDHZq+OtxKhyiuE6I1vNEQ5hFICxZ7F52d1bkgfgi4n3kvX/qIJex5iBI3IZXAISphLlsKBy
q0LXHgNu8foVXOZjbh8yqD9wkmDclOQLBkePhMSyDi7qVJzsbdv6ZLzwv/x71SCkvfFc6eoHsEQA
65Y/c8enFxtR25R0CfE3v01e8RPJPii2EP65iUlsvhHSXDNeK9xvkwKkXXEvQTGui0pGF3k8i9NU
bXiqu1G72OHBqvTf2UkOXWe+9z8l9zY/KNVMLgNHd5owToH3q8NvzQgw41ciV34Zq7j0MMFTa0OD
MLytQ4XV7GUAy07x2qnp2gANFbQEta71KhdujVeypuxZQVfXqg+TDbAIyaov7QfUbcNmWJANQvE3
IhjSoUFzM3zwhgxZq26OzRv+htYsUR6IERJkbV7CQDfF5MNAr5WIYLH0x8Vv3YmFYmLU6WvSCsON
XW9keLwnCtrGpk2KUqGzGZBCFx2XWNsKqwB7yNg6p5INN+duMrylfD3R+SJ3c0h3LLKFjVg19l5t
YF7OWfnSQ7SKyCWYihsSTxfDDd+UggpnrDz0od/8GJKQQQgkFSXtXupI8nofBp+mde+RUUjYxzW/
6IJRY1Byfm9GnG4wbLxqQs3GmMDNzw9LzLUP00oKw0joBJuhfedA5fyfZl9+ac5RcB58rNlaQmPQ
PU1Urj0KHhXlNxAbwDQg2i+K0tfAQQk93ekL4l9aZkeBAc+TrDotqdZJoKvju+WnQZC3kF+6oaaY
/5yJXqGyaKQuTnAOdtpf1DJZi+SNHL2/XYq+t/7OixLU+3nG8cFpDm2/YHp0v4kB3RhI1hyQcXSV
K9XL/ahEuKpsjWqDqHthqex1KL7snfxvp0QL8fuXEBjyNSE5FrzEg5N1cwhKvExKVZTbKpZglmq9
6Lptb9o6x0nbhvYLFaq93zkfedDRQgbj74DzKzRAWelu4JkjHYPZkTauvQF8XmcS3NO53yclwVKd
44tq8m3gGfeKvNmA58gkXMgG0rFNjAduu/G649i45IWRDw1NLMXfwxqtekAaV3ebqYFgZhrcPwn8
0hmJK1TdDduaYGhOLOfuCcY6hIRCxxqAa7QhNtAplScRzWfOqJ0rdyWr+kHsjJkefiScAbIiomqj
vv4LN1FVY6W4w4sI2AQs5MURGSVpu1Oj9OOpxJmYyWELIJdqCotQIUtdxbyfAAdSTFu5D24E3Ygo
uBgOfQxIalXvCewZJb8rsW9Es6Evcmm708rje9Jn95i43T/RNjJKfpGPjC6A+DTXkMxH0DrxymO5
YGz8/yVFXhUlxfuJHi9zgAlMmXkhJExiEYp3A98Bqj2+tZ8guTThk7AQh9I6iwiRA29bzM+1/gjh
4WP7WRtHqqc2dQf8433lETaxg3zNCVSwEdzz4hcO3dhbdg/C7ngLhyf6kremYvpD5byBEbGSWnCZ
2OcMTBcaQoQvpi6ModqlKD7ah22+II2JYR7BOwXRh81ZhUmq6IlDRLKsFB2F+2Ks+DEnMpbre2hh
q+MIUVXLd8fszG1p86wSj6S5d4VgDcizzeCVwJ7qdxSh7wZfShpK7gJj1ehPLQpv64yO07Wap2Ki
TZsw+206gXPp3rpEK53C1YOC/Gn3om3dXKyOADl364rTwCOI9tyslyXxUpYPsdPCGRAAuCz6Drcx
CD1PVocKIyd1KWC7HNiRO/WB+Ca+TeBm3LB5e5cLXAHBBcgNwbc0CZZJdChgHX3TEt24iAts+sS0
nSTFoxraQp0rcDF8J223NlMYBeqacnRyAwEl4ZdqEPi/CZ9TRkVWbug7hCRSj1rYsDDh3szu8uFA
QG8K4NXcDzBDfWbmCeGrhienNF41ymVyFFwNIhzCdwnaoiWNRLns3mX5rhvLtSQKHGYnGZNTwsQn
XXLswuo0Ul+QuBE1gtYqrjNUtyGm8kgfV4PnsBNxYMP5SPF8nuvbF0fD6xzpNC/WFze0VjnKfzoH
jZkSO518Hjw3XvfrBdeW9jU2Hrhot+lypMM2r3m7d73phZq0r7RAxNjYCh+sVF8j2Xyui3KnMww1
HtjjoCNbPMk13GbENegQSrRqM5Y9ZqG9ZOfi9Grzb2XZQ53o/yPpvJbbRrIw/ESoQg63IsEAJpES
qXCDsjwicmzkp9+vvRdbO+UJlkmg+5w/7kJTvAlj3kuJvVdm7HTmq6vLbTQzuPqSneKanwlbCOzN
gUrPLzlu8uBKeXKleeumpKiszMmnMcP9PKo3tzcA3OsPFZB8csJhpZnvabTJe+euox7hbOiXtyHn
ja6LJZgseEy4b6ani5QGi4xkz9i31XGPwo04FQmSY9yByCqR9s4D0AFfD5G6WbfJGnPTm+mryKYO
3zyhUWN4qmzpZjb0/5S4uEUtOPXI+BizlMgLu0ASn+Mzmtk2SGiK92X7XGoaKGbFcNnz6zujKyA8
b88M/r1gMWpSNfDGbFcXGInZnFLiCJZbRuteFZMeiqIqSkZ0EHyo7kRzbPMmdMI7eMUWRJKtOTc7
w4lp5Gt8U5woEppoqUK4SVGZY9AMkyrZgYOstoyGNQYC2ELjHD68Btw1wb6f5O7nQF+8sRTHgcUv
redLBbi9ghGPU3fNvWGQM1vmmCUpHFUxdSwgmnKSIHp0YxJeVukjsmWAHcS9ZaXcerDRgpHIYXGJ
OwyZbMcwjoamHfVTKZUSHvHU3ZMPm0l/2LgVXFVFpOpEg7yRP2ptDtAmtOVytE2KlPhgUyisapRC
cqYCN3VIsYl2cYWZ8IDj281iwMtfT3wPuSMPCFgHgtyYhQSHBrNCM7PcpzrpmkGK5iBt0zfVTd+x
95bOJm8T1KwSEUfXAElcpy7h1MtJy2OsL8u+6zxEFOT7SakDHVSKXvjY4UO6yz2dADBRv8owGzZw
Zrm+O2V4eu3biC6tSMXHYtSBG2M0jyyxzYeFhEhCwo6RIfktY+vJQCcaPDI3egvtezrAjEQPk5tZ
zWLnBablMiLEek7zd+ug1+Fi+Siw/ydahfh7oQFL9GddoS8IQMHOKZwkyZ5sAoKbIrX6jLxLOl+s
rsw2nRaElI4YznvTT//ZESUItM8VDGMThq+uCXem97DcTT+jbQ4xdDAohUhEo1EjIHTb0mtgkE6b
MQ5GE5ZkIwcfWJJpZVvuQcHcT1RNCXUoZd5zkbL/oZorn6NNQOMs9XXnYtBgiiG0eM6lpt6D+yGK
cpdRpDN0x8zSjoz5CziU4oLxQ8dBHzGgMuy30CQ8MR7vmkw7Tgrqp6PoRbg5MrGyMbF30t1SxWCZ
Uo1bv4UeQ/DUovPEFJIza3Q6ulyCbjEW8KsDu2n7KyyHEfjY9NE54jB1ETT23lEz747KAQej5bCH
WzoIMT0Wp1Z1Ud2LgJw3SXATfQYmQg0ZC6Cpj/zb1Y3JghIDv6J/zOR7GWEsWpny/pEOy8+Ykr/T
k9oDQJly4rhh+1N3IdUx3q8Yi//GsCO7+SjxA4L7dj1He++JP5omvnrN/mvUpElqZQGQiz5KJy6/
y5Z1dLRtRFCLu20xberUvPPoTGyI7XvZx1JYLHF3BuVV3F9BjKWDkZmHpKOVTB4uZo1qguIg5X/k
FXbl+BgS685tN4dvSFIRRvNpaaesdo49mRTg417YP0xw0tJ7r+LkUrTL/2UStbobHCNoWitAaLhW
+EEBht41x7jhasq6bRnrW3Y4fcEmaoMkEl/oWn77ShJpz6seZrQzVI6fCbECLSDgssPpE5qneq59
vX/2O1bwBb5XE/PDqxbq3HNfvrOtWQQm63EOp2zQsmzXHMBSvoCdc5ABkPbFNpNDhwnYnq5cGURb
Y4HCiBV7gVeZ542kahAu05DMG6cSOtgyIJvxLlTcPanFPyUIpJTY2Xew9RRZBQ1AZNZhh2DiIEt9
34KAzq631opd4rAV9c6lY9NeoD0K0G5cXPZY0inD1AEpk3ZBNPP9a4EMYqk4yQa2JeoyX5e73Tuv
ozqu7Kn4r0Of0HV3UZxq7+RQLTyI/UzNTqxCgjgrkqf9WqGCkjczyk6wrlITX6P6apvhtLS6up48
aj0IglnKrxlqPjR+MQq2812BOKkvGb6FtEAhi4vKQbeHMcuw/sMEPUO4qxldL5T/RCnWswHYfzAc
2cB2sBA7OJZOLY/1l2zEqzQ+Yd9bkg1/RcUyBk/UTSZNbNbSbCOxJ0KNjjb3b+pc+foZsIv2ypGL
WGuk+k58dEw+YzYcCT9m/fKyCi2Dvk7K8dUNHy0JbSSvjWzCYfNeJvVVtZuD6hoHb+RYjkrzm8a/
vZMhtQ87v9XDfGUX8ZddJntdTSgeHJju5L2NSQwECQWIPqIUyCy+bm0Cx3Cg/5CdlsQMqJ9A29hu
f6ZAJTqlhL5JLapgLNYc6+XiqHxTfBgh0eHZHu4bJtLtylejcYhCmtW7gWyjXEgWAISJ+I86IU1A
FKyJEF3xOAFnGIE6Zj3q1OyPnnGr0EAHEep0WIZ9u6Aoajkp43fO86g410m9s9CQ7oc/i+OHwVRP
Z3m4UJjEJtr+KgLhvcUWwCqFE2HWhgiWH7k/UpceGjqe7CNbcqFvDbk32Tm+crpdF4Trw58hzW9w
1b6BrQvW5YU4QD8V83FBeDzA6oD4wnhhYeA8L+bLyAVvGUgW4K+BOoAUQ45yic2bZQUC5kP7U8BK
7BIYAMu1FpMtk1wG461gqqVCV2WgNaogxByj0AiLGsmskmPfEX+A48iM9R9hdc/JLgIno0LSctOB
CWNFizOifrFIFap9UqEbM6I5cmuTcgc3hk7ubdMdqZ86Wc8cF7TmsmhM1AZ79xryMceIGv47Ab8X
XlD6YtfCio5pnmK2/hRh+m6n0JFI58Lymz/ja8GS2NVc74iIQ/dak2o0L4Q85WzeSSZJm1VO0QH4
EHE9WBksHFFD/mZOBinpxH9LSfK8W5CuZBNDnMXliHAkyCA9m9r7XsRvhY9YtU4jkj2Ls85W7K2k
trW83duwKANOlqGqjuoqs6cv0f0hX3Od9t5a1dO3pSM9nxTqFh1XjzGlTgl6JVz+rKpkqVbECXnE
W5F5lUVvmdSmgjqIZpbqqVpBlw4YMPHlPiOMMBUVdCnytCgASlFRterLW2U/NB5gocF1jA4wDfFR
uU6XWjK9caAXhFrLccxCngVOIn2JI0phKdBp89uYfybJxp1JTSxr31DtM5jBjDuV7FzU2xZ62rbk
xbd+MzxF8qZGk7Cqk3CNWFaCPJER7fq89Glmguh275Y7HHEvvuAbvWT8Z8eJAF+L+y3EroIUJG3R
Ds60UpwW6KxUmOuxuVrLPYr/wTxcli8Leqii/I4oOOc3kMp6y3qoCazOtwSeNOT9fPEAtrKJYkKB
E3F/DjP1SFB94yksHxHKJ/lQ1AXNPWTpVMUezTEaqAa7uEoctNR+Ao4SFdD2BgFXcINgPpUFjIU4
ZNRYoTAq8vzstZREkbYKZmbCnqCBnLrLCgtlzUZYjzuPuMNhPM8IGnZOU4IVTqhQTkUIl+F0a1ZX
jzw/FKeufkyaYxoT4kSgJVzbj7RmDo9Q/Y3L75R90IAtKZVVP7pkh0Z1MBqUP8kU+ZVakxpFt4qG
ZwFnVWo/GywH7ZpJYabbIg+cltyQlOl0mXEnrZT0P4OZQZ3av03H8Y2Pd7Kq95KG6BnFmbNOaV1L
ZwTV4VsU0/MwAzKkAyL8/qzCLgn9KyEpSr6Hyyw6dP/fGklyQ77S45TN1ny4hEXz0F/E3PzXe906
dd5SokgzdTx0ZbSX8mW6DnyNn1qBJVbQy/G55xohYeNVse/06aBG+mpyQ9s5M1MXzgxGgW7iMp5b
rgeyL0puBOAA5IWb8pXPM7b/ZMLaNDHhGQOBZ9n0iSEZWFrzVVfZeA2CoTjIgUXH6Z28X6LtUfbw
kNEJjcwYmM+bz2oNjOCNX3EI7kAdppKkKzrk/KpuduXAJT5YP8Ts06BMgz3mSQtlGps/h9d+AjdA
omGDuQwONh9eyiYSr5HDtBX7EuKxKCIFvSly4G5SbcllKKKfmhcDUSxlEMNM1va2SjCo12ToI2dy
7X3hdn7WBfJeq8060BA901uC92WnMvjTtttp+U3o/0BMuR1pHUcdInv0lu23BCk1A10HY6D5haHd
HX+96IZB1RVv7uhxCJ8YZBo0rwrzreB94SVgB2JPKMfruAwfnGoLDxySToqXnnbBGfc9O2R10JDD
qQG8a4NmFPpdHfgpGT8d60trEY6qsfcypMqhIezBJB9mci8ShJZqcn6KjO7PEMXWYDznEInDfHPw
JVNd38WPzjKuEkudrB+qmt6XVl3Z2r2kzpMfywDRd/pTuPxJOOAbIvwqlzgdild1Nhl57ctzcMjB
wB10gnIYq4lvmdz/rLI9xLn5qY7qehzupXLnLVEyzHJRIL80TrvCPDGcIugO+e3NODpAGjkOo3Vn
6j61miRHOPm5UGXkfQddW9iAz3xw/Bv90m7lT/rvJ6lJxknfoWDyYW/SKM5jDklQKt6Gp9z1TCj+
6UjRWlbt5C/gO0lIwlpGtr1wRwAIQxrFiw/pSFX29jCcVK37adPjIHxNPxLFu1IDLXY2bRryyvFe
97GfDi/RWcmGTbKs8sLdt9VXZ0Zf2XCnGKxB5K0omzqHu3f+cyyS89N9On3IG686R6TrTvNh1oRf
L6+L9qyFnyTdl4HiE8XQir/zDlrNFfJVUGdIKhAHoimoRaxYZI2tua1RYUnfpe/mqJI2Rhs06UeB
nNzyaMnurV1MTowz1vBP4jQHI166rHq13bduwd6gCn+KEbl15m0hXzfKdh0xUFV+snURUGTxHUJf
6txV6owVyZo3NqopVUdaKR8UZT/peMDOTUUJp7evw7ek1d/Q9Wccy3SHjbCgA1MCppUl8LxjG5L8
FloHHU33JLHhbJ9U9c62iKlUiAjkqXaXYSOcPlBmfn/2SwBpRSX/GD8EPaG99rSdH7UhdblEyMs9
l9BVOk1SixG+kJzAJIpNAqrT44RQkVDNPWTgdsiiO2RYw77YWL7Dcs/fnsPsWKJbsaCbW+PdYVro
kZQpiw4vtJO/eTOQvDV9dwhDyh5jLsnmXgw+/F8croSDtZGWb8JQ+BlJ+oAQNWyKKEHATPfZeCe8
Ko325qQlyV5AwFk1bO1EXbu9/ldJsI5rzxCpJ+2PL5n3W9FI8uy9Z5cQgUpfKGkmc0ct0HZqyfqh
fhI+zji57S6nkSRyn/K/JLeuENgAvBaQT6sejsAE1G+t7jFjIkIhxMVUrI22Xk9ipTP4oD6WNhSa
n+jBCxxuIn0MA6vttkOf+QtUSFb2azsjRyhteRz3rcxXeM1x6wKsSoGbgde+UR8p6vhGwhmR4xtF
tFf1hbiUbqPs2fSoo1kTG/IawdGahXEYQZHz6seqEUIlX3XtDitlDtyJqUOUX5ItS5KGR/Ir68Nd
h4OmsLqrHTeSMzxOeJzj0cDqSNqU9MOhvAgz5Ue+7aVdvZu6eGtnJkni1kiJkHJ9G9d52ZFOjhw8
piC4XgBYlhD1IBPeny51oNkTZnusxiiVsaXi0grFT1TEZD48NQS+fNQ55VP4hXP84ns85DJSQC6g
UPkF+ovS/IeNtDG9FP0GeE1CaoIsEbB3Y8/JzS0QKS7Q+rWIacxZvuf3xn5IfXw7hfeVUkWvM5yP
rvrEJTzKjt2u64JQGP16nqNjGZnrIQWpMYks49tmLAJBrHVyo6HNqExfz0p9bSzqDivCOQC94r8T
5X34tBhCOQQm/U1pCxRfBCsSDDVm1V/hqa91x0fkIB7Cld5rxj7PN9lQfUWm8VGUUKouoSxcXJHw
HZ3IQZvo6Z5sWAZr9PNteNd6myGBQWpZ9kNWXtu+2Ol9flNNY08VMITVkzqrWzL1H4DWayNxNhS4
Iig1Vy1h4SVEvFl3vkCpbmo/9rJmcooqbdsY3q6L8RMsDLTImVx2e2Sb/8qaydIi6Kmkd+JeQap1
+YJEbNuLvaIHHcuTm91bVBglE8Cgslagj+L768AWI0njELqjPqq/k+ftlPA8l1g5eOJ4VPn6PSRO
JuB/NqUbY1sgpReiQVfxLbLs08PLW2Kc9JxPxdZRcXHdV2bzNdFIq1gMZ2ZpxOjvhgPg4sWerPeZ
DvH/EpxHUo5NIsMLUps7BvFg8ghLKXD8D19XA4kbVx17R+rdW/hPL9m03PPqM1SsQ11tMoOSYO1u
kWvskhY/jcm+LKltqB6iIDBN1Kt88LGDNkXx2Yj+A93AoD9iY2Hwh42t30G4dWd5GyexdwsN/Ap+
pSpOXSSQUJB4iFiJ69w1VaRtC8LEbjOmn8OYXRa6fRVVO5qsPy3m14yv3UX/T4SZvqyd8a38LaM/
g8IJcuIbKM/8pSDTHjJ13Mql3oQ7RCqiPkccPYC+GN6TkOy2nPxfsCN1dnHwOUD3/ZkXhH1tq4Ie
dZI1pR955H1RKJtVnctcUJW97SIiIC0KgpWYK/NQs/NmpnI3vAuW785joQZdftEn1Jy6+12GkFXF
WS7YCynH46bPnlnbb6aZflwVh8w27nAXefnJkrB3vR11B3nt1bEnal72wnFOvUBVcwMyNix4G/bl
zA0pv/2ghoObVdul7sGQua0IsAYkpkadrmM0vuRXIVYrdr2Hc8+19hq6Mr06oglO6p7wix8M6BB8
yYpALx2wIR6+m966j8laQgWMPipqMR0FJvRM1c/vmpZvDGrcY4WebcgElQG60TAlIH8BYcuX9dQ9
bX4HxlOne5RISxu0RG2X3/qhY+HxaxQqPDBZdRmi+nWK1DebuHgoDQWGfnFf8c5387jOxITlu9yZ
KgxIarpviZv6CW+7SL5Dxhqz0v2wIKlcL3f9YqN24BonSb7hz4CBmKsgKgmWclEnq5+8Nn3XnAzQ
uwrjlqVuNYuQGjwQuMCWZV1FVPtxvUWhtLQ2CsOSAVlI2UkDdVq7W8UNTwq/QMGzq4MFEWgRQJq2
BA2M2xEwq/bN4QRViLuXiOXnGMPSuE9XJrUsn6BhkGkNEF7BFpvmvwJ51pwy0jNi0b7msIl2J5yE
EbgS6CyfZcnzbV3bIeFRmX3h3qu/dnUCrGFKeTXmxj+mZH3pBC0L2/nEruF4nq8MDa6Kq0sFtZfQ
MPkqLB3lLGkXxr+/Z5LMA/880EEk//ADqZtqcpBQLadRu1OLP/yedV8RFUnMhNb/J/I/dB6U412h
UC4kP5WLWg0hV9VxG0fuuTOma7JA86rp2mQGl3v1ZAW5sR8LiIgfxbRembdSoL5/9mJNuSnqslJV
ZyNayHA1QkuQbkziPCJlazucsWWWb+riOXK9Z+JrnsYbUM6jKmHtaZdD4Jeith1456hfGaPXaiQx
ldW5YRCLgiSqrsBvdnooWi1g+OhFdItt68fScXc0GINqHqu2sMDzrMbBQJoeHauGEq8gSRSfd/Lb
qHJ66WS16A0PrMQOFAAB8JSBTuMM21PG4EHHFsvIj9HU/OG8/VTMG5kX5zkHmf8zZzXDVoXuFt6D
10j+vwNbiJ7o1KMryK2zMb27dBIhRBodmqnv9vLj9J5Pvk/FB6Qntd9U5WdCgIGXPobC+Cu1NXby
heoJQqcr/rqzfp1OPWSaydsmfVmzU3F9xdG6J7pZ0i8NZx4H2rzlQeboa8qfIW72usXBLT6ShXA2
/mNJcjEUFB5qRaWC88svCcAe/o9/Ka2Hm+QQkDSfRXsHbkVNpZ2ThqNURs7U081G8MQcOrJSzfmh
sAY8/NledQrDd81zO5H6WCnHKrM2S/MmS4bUhS8GcG4s/4AB6NA19QjNM10Gh6YGbNcG1NRENHuK
OV6YcBPPsn8yRLZiXOmUo3Pz7uVJNqjlRuV2RWmMiSdfborSoJ5HvsBLbxAc2NcwXm111hGoJkYc
hLP9p1fSo8IrV5UkDJHGCqallOXa7ummQ0Voa0inhiYwiNLJrHaroQGIkwpBDupEpEW1sdVLCsnT
GbPwc3SKfxc2qJpcQmX92Zjw5LAfuvBjhSQTFKpcoDZN9FWq3gRTHO2tkQmnrIc/NuCWwyGaMCcq
tbrOuKZE8sWUGhEkKdd0zt8RjZ9JQjT9weYThputHK2SZNUkBDl2DWA022oLUEUzQjVhr0XvyjQ9
J7QN373fEDZGGwkWmq6s8aiOKSOjSp2Do8Gl9CsP/bpHv+HWPV6ECbZBOxbOsPfsGDgwIlMYSK1a
kF6V7d0tNQw/aSwwCjsvGcYHExMEFA1cUdUNflEvGylkA7DxANX5DWE0pMR9cn4nvbmPzqs+ZiQA
gCDtQdLwTiKi6iPzxN0oP97Khgemoc5qeSNnMPy4XHu5uY7qnUEeC/C4Wn1LoxzIGwsU5JH0Drsv
YXglMOyf0Fd0V451q3R2st9uii5O0gSeYfhdEvBHqIp8a9bYqlh8CZIh40lZgx8LtMasrysTa31Y
weo74YK7TB38kQALh/5xy0n25txvEu5mPv5I+4J49bGQEM813F0Ls6Sdfuoybx/eBwCy1sfViIPM
o/vdDtFnaPhVddInpq+5Dw9ZofpZRJwQQLuBaoNBmi2Ll+n/cJB1twfiD5pODqfjXYDJdeMc2FFP
ZS36uneuTPn8UvNWRN/SgbgY8XuWmJdIP08taxLwF7kvYW2s1Yq+suokIjTYTkSQiZnvgb+wz0Tx
H28YzjY/NnGXCflSRNcl+KQBzCZcDnGCuDACZEzkn9y5eoW96wGuZw3u4B+0RLV3b8Vb3sySl6Au
gJn4w9AiC33JqOyYe6V4TuTjlLPvDpbqW3ovNjf4mIBoPHS9KR56Y9gMrLK41yzfstRXcu/iqH9P
RYTuLiea71cQa+lV37EutVbSEgDKoUw2mUTxSf5jFVYtefgtSvFtF7esP+n7bFZO7Aseh5/bD0eg
MpoSCsRSw4bZRAwx9+Q9mZw1w49ALMvSX0QHLeo3BijUtKDEJBGFS3RLXfqdFCdUFCn2Pt2hpRQj
XPzMgWudjpI9PBfe4hBW8y0WTJ/5Fl6Kmf/DI/BKGcJDy98cbcqhRuIm0FU7Hk16wKp5RdIbRRdq
7Q9Ku/C4KviV9Qrx7/A5IOzOx+RDtUGu+p5wktH5KcJ2E4WILngsDQwttlygbfKi6KlqWQVHziqV
0pwlH25p7qzhSIKx9E6hdqh7XI/e0UMzKfh+C5VsAPJPQIvctcKx2ujKM+L7TITxQ2bAi2cuftdk
b4sphdMNpXvOyQ5LTPbtgSoqYO/oKHuTlC3K2Zee5oJh+RU5KfT8B5eZaYsHdNsr2XclQCOVLrwu
S373QsPPGvvMKVIiMfPceu3WOoIDrmfm6KR+prME/X9L91fngEmL1kTARl5IOd1mHkqBp76kwMnE
FKrUgTpTahSYGnEctoHBPTmh/KLBCI22k8drT3wwUyGO4g0msV7rfjmpibxDCN+iUQSU5hXZInHM
xkbOcgi+Ed6u8rzccwc6in5xqYA08Zgg8gPNRc1ctPeCqINJ50bhZyhickVzpAD6JpQ7akfEGjpj
jx5j5sB+HjZa+LmEB88MMgjV0bE4186j/ksncU6IfWgyxa2wbAl2ahfTyBy/SpS6jFvYH3Nbgqw5
ZoKM8qwDHMs71y54rtFS1yWJNZoEcSaE2lrlCy9m1iLJ8S5hIuIi1q4WH0y2+UrBZwoXOZXRzoX0
NZwvXbj/yQmUsW8BtYzb45Kk+3nS0Y3fVQSxNluTEW5NbAigM5Wp/zDIenBNUw3+ZGi+jo+6S+K1
/Dg9fswUfLWDDhOGjlsczcnYI/lCYQ+KoJS+gECdNXZnmQpk2Q8ZlypjAidOO8b2unszZOqJjAF1
1q0bbfhLaRYyUnw/Uhi1Fs9cfPJ9ZgtR3xUroKYNH9P8N8+vlq0f/k10YXtihJQEYUqhF+M42UL7
MA7GemQQ+gKEkj9uzP+q6FezAwXBUJgDAtYgqXceAU4H1XrtJucUhR4JFAG/PEw3I9HgOsNdUshF
jEFzTlV4YHgg515MtMVU3sa272O3leSS/Ln7mMpZwTeGa3uJ1hy4GKYxu+ASQv+DUWUoCA2m4VLB
mDUbjxL1V1QiTxENlroW6+OUn3qYnIiQdD3wSvVD70Lw8NavCKTSNEpjWgskz1stsDw8VdI0kKNL
X+gBzLkBxMQ/ZhPijVYocdvNmOsvdX2RUYMZOYX8Qey1U30UmozvKRBn7vEyeBarinJjaD7wQc69
X/3yR5ydiSIRjaJltiYIIVvkgbrA1+bbUTnkmk2f+RSE8CESXpMwW8LYY8zVXpSfHX01XN3yqpey
B4riV3JScTEiEXs9tKhcCOgaVNyyBD8BmDAK9yiNGLvIrQNznqWYJftFgp70V3tBdkeeOKkhk03q
Vm6tCeFbNySBFFlzNdphh0PQ4DWequVo1toJ39pOfhVyzDdy425Fzo2AB8QIzRHtEflf5V1VNbwi
vHft74zeSZrH2l9+TysjjYuO++mXeEF559bxdWYJlHP9PCP+A/eM7sjZ+SSY3lB+TwSZNuha5Q89
DuMfhOMyVGYclCPjhqzrGwzyqY1NrGhYGr6lwQ21hEQRHZlBt3AGjNNOhnIoTwzrZlUFFbL/VLqJ
wZCnahuVd7tEqMpJlf42pvklkxSq/olbAEICL3z6gAhFb84QxkNcEKwOzsAv2fJShUeo/KUwtqEr
X9b70LMoxajK43PBfZZzIrZVRNqTu+onkjLTxxohKyGMd0QtevmcW+MYkZ75p7GsjapAC2WgwyKY
ckQPCMJMIvyXmfb2VryWrECCs4rxQXoMpjE7Z9ZFyu059SprjzWjGh58B1LIayhoBOvLJIeoUteO
GieWgVJsgetikBgrdmVGYiY8QnW5O2Ny+v/peQrMqTZRPXa9HJO2fBkUfIZgvz3b/kK+rGWB7pj7
zr7K47QEJyAAr3xr3RT/nxVofB6xlNZZ6lerN89R17dVFb73NTT6Yvimhv1QjmLxVeRUWHjwT8RN
8ZNxUVUFoI9FygLgUjtuSydezY0gN9re9MapLSFkql+4pdJ0Lml2cwSwbvRolfeQj0ZD8JsAA8+E
5CYPPD6ILTA0mBUa0NC3eZUw+72wQ5O8wdWDeiFk5oeL46vpt6azSzTlWhevEyRsztA9zfZJs7yf
yOMhP+VI7F5QzK5y4oY7yjYda90VHSQZvcCZyq08XsuO+W4t5nFlwTLD5dnONe+QdsWWDHp1tnO/
FVFNM+GNh5T+Ip5wbOgRWcKRvbVq64+C2aTxmjOFrUqFSi1eRTEUn3wkU9kyjqOET6oVOGuTfN9J
V1nLz1V57fqJEngtf15yYn4VYnm4JRsA2i4Jf9pexr24ws97D3CXZxJJEzfskPT7WQIJ8VfcsXi3
CV061NsvfzUJZ6qppCRgL/Q0+q/WuvOUUeRS/clhypOFa5wYmqa9Mx7K56r+6iF/OsQiFscoaWcK
8YzAOrTXnxzz0/W6VZg8kKy7SfM+9c16IrMjtEiCaYAp5fgvrtF0VZxqPyFKIwIBRZhFSZ3JExuj
xTvFOtCPV83UO+RhgM9j07vOJY6aj9po97M+Ya4hRiXbOIa+GsCNldHEG78d8fl5xasOBIsaALEd
SykfWsKOHoo1KBGTVw7SB1/Q+0rSfiqzfjMd7S3LEHfrJkGgJlz5oEyIlZu1rQNx87oKCDp8UH/H
VvO7PHxvLY8oJ29VE63B/f3oCHahHDBqtl6G0SO3iCAcQHl3tG2wHsNkIb8RQaGjKmfG0It670nR
zB/kDjhk6f0aFN99DulttIeXCnLF0jD3hEj54EH8Kgm5ZjZJ84j0k0PA0hKpQdsd9Iib5lJz4RcQ
RyMft4mq7BnD3HYRfbWoXDr3pp/y9opiiH9gFkhhUCCGdffR0Oft7Vt9601LoCJyVDWJa3K+0LIo
xlPKZk/qx8aaxiAV44420GPBOZCTn92xG6idfRw4nYsl+fEU3oR+atFR0/KSVT+ZQjJAalCIFY2f
nTqd5iHxuRBKrGLMhzuWVrYBA5/jiLOmiI5zFwG0i0PTnO2F2IDir94svo7zU2ndT3kQON890IBl
aeQ3cgNPFK/zoO5cWgQ43B36y0PIX68gmqd+xDIydv4z5PusR+Stnt1/sz7WNOJ3RpDa2e8sjkYJ
d491uiWCRDoX+ijfLP0n0Ury6QlLHI/eC6CYQU1s7ribOplfFeukx8rB6J1TSMbGIHZanNPV1VRv
kX4ITWtbjYdW8O/X3KUAKuQI9g7Fntg8pAy3a/EjznjbU2/ejnF/6IVxBW6VMGQVXxRy7Nl0mHVg
eMnMxysH6xrd73pBmSsOt1HHutZvW0HIuqIFtjGcGS2x9to/rnfsb95Ir7kFNRQLzM+EUkbY8i4D
L66Uu6ZIWBrkvl2ubvLorM45BJF7KXBb8JtrjYftQd9OOcsc8HT89/apqjrhAjiA4yCpMbVPR+nn
71I1mPv66Q2UPwvxWSnYi6WsikHQFDFRvyQDyllz2E6jvZk7cTTcga6KfcLOK2MVZIssHP63KKZV
N+uHSIfdNOc1GY5fgggPB6FK5f66ux4WcMCD3JYBbkeLx1dq/OrM2PT6w5lQWLe3KDfePKfYS8tQ
xdPSKgy3oDCT914INGKgj0RyHaSkTg7QSx9eE+3XMgB8Yxyhyq+GkLF7higPSjQLrv5hd2zUpae+
mU526OygJmbNOSv9w+4x4/tdtZ6uzTGC/SRMc2X55SUCszmoIui3NmFlL+nRQ+6IiPph7BK+8f6a
klrtvJfZp+OP9MAPu4zOdNqKhjVBfz0QDwGqsBtrKFWW/g6pkngx1yysVbYxcPeINR0f5SuV1rhK
STM2hzehvc1fjp/s3eRm5QE02UxlAKjcmhAi+CBcCh6ZGQFyY7MmvYIn8CXcS/czmhOBvHzv6VcN
l+EeVdrBfarPhpDDfttr+zTcLu/Z1r0oW95jIzDXgvBL9SU6We1BckDKzo2CGOnB2qOpFUicAEXC
h+NH+YzPZNqgs0cKudxacUv2rFtQYPVu7ta4TSseAaqt6OSpsED48XmIr8TlRhR8UszDSkY6x3p+
LZ2gdfFsvzTNoSE3XXuvwbDQdPQvxKIIRLewGeG2Nl6R0ah0S1prvgZwxYvAnIf4Wt25XbDoX2gK
qCwFcjHBDVa157f35JKNG+0XAtbexNGFKk5lwoSE1cxWttGAc+aLHDTSdPlZifZEj/fdamfzQQsQ
1hSybkvAwwv1wUb2TsQEhaY4RYrrSEHxS3aOziBW1FSVG/O7NFZoorMdygl+tqo+8ufm2/4fTee1
2ziWhOEnIsAcbq2cLduSww0hj23mnPn0+1UDCyxme3pkSyJ5zqmqPyEOT5T9zHV1dziVGAkAIZXn
E/i78dRvDea2MwP8q4K+yFyLISl7PJpTpAMOoX2wsUL8ncm0pshbQk7Kz1CcoMTQXFU7I30nOzPD
HIdsOp4rp3w338xqmVgLcxl+42tEAhwPnfcCHyUej377mVcbLEAk/Ei0KtSf62agHtswNbIjyDIM
gvCvpDbf2v3Vg6XQ05YtWXNauQpBabcl0xQgc4qxYFl9GIf0s9tgSzcoEMefBvjty+TavptoPbdQ
KhBV0qCuQ7p4xlk85l/1Lv6kmqcISsFFDgjO9M8WR+9L9x8sAYwbv8yfZBPs1U/wF1RliBUoVCN9
zdUD/OHtB+axGLwsM3fb1CdPgYYDmWJt+4vie+yetE8Db0lA+4FaasX4VNW3ObvWN4dHLzE2w6u+
LlnJPKHkRfEu/rAp3Lu9Y/G3+RZygEJL2L9BEOldhGPgI28KDFLUDmj3uZEgMvTLIWmO3X9xttQw
DlxrL9k+2I71Uvr39fzGp4UL1DByenia/CX8s4O/izHIpywhspETdE8bZ2yFMpAt8MZ7k/UCS8WU
l3AxedrhzOafKFJ5ACusHR5caIXqw9jxGQwyBYQtsp5xDuG7bqJibWkr/DRq4+Lnaz9aWavSfc3/
AGHyZGtpe+y6YMvYZG1xWC6ZC832k7Fnxfo/+cUDPuXqZWt/r3N1pk/87YdPw4KwvZiGqwaCeYh9
jBnXrJuo++T5FiRXPxiH/KdnuKLtXfRijOopf7CntJckq2+Ca9wgLjpkJC5HkDvRLb1WR9Pfm1O/
waIpkf3Gtp6D5DwWcPiwP15HwTbuz3m0dr4ZWQEWHIyIegIf2o8pvPfla2a84ALlgEn4xGulzbmC
BDk+wy7Mp6X1pTnnGsFBwVD2OZieKSmbtTqeZ2Bi8mSZwvLNeNpSGNtLemoTFgp49wqLUuDCdOU6
GyaPZkG3/MKA3TvBfAjMVa1es+k5HS++ctWkYcYXzHgJhvfBeFGcV7V/5Z8laT146nS3wb3QD0I4
iI6Fc/P797K4x9ob80rUksQ/An7hUALJrLvxIZAID8tuxq+F0x7FwS1RaB7x0O56Mj7uhLrhmMNG
NTucewt0NxwlrPOJJb8azOdEf02ylxnUyVga6Ovtq8sTNq1wzCC/2cdhP6YE3I9Us4RKz/G+/zP2
HGrNkXPEWWWn7KWntgk2/qZKll53jwrGvx/V+BE6n7AvSi4H9/cV7hTgZ25uXHsV6O86O7K65oql
ypGzqF+5r6xNqznQMQJEy2qOdQSRT8ahCPdusWZE7Wg37IciYJTpO9o4+o7YCbS3eiyvphTzdyxM
TBh+jHWj4lW5FNXVITrNm4rN0Fw6a+tjt8nYALXNEx0OhQl2Nr5/qR/g/sa+WdffLGx+U4LFRogF
4kbFAYEDl/4EW9fLb6Wv62LX8oz7Sz1fOOa+LTdRvBkPDWjHSfPWIIM6jG2F2JVldM2I/yDHeAfb
DT/TIPnWE3XJZjqR31pREeHiHVws4yvtfgtFdtnAvbfaY9OM+yZm15+HH9yIknmDpxbyQs4U/Tf3
1v2W92Q9N7j6bfDoButl7suO65X78J3esPigxKu3eBy0tPXIk99nIHGSKTqEtE/lqmQHLJ7sN1fZ
sfUb+dbO18EJd8lp+Z+FMeqNdx+es4+u3vV/xN4TexFi64PGxN+6MIrJ4HqytrAo77T8OOW9ZYQp
lyfqDkaMOaEGOO9ttf3gbCkytE2PCwMWdPOyTBao278x2ckv2tuASw7CWiyV1sGWsiPaWgf2Lpvp
57ZvD2UPFr+eUDppWILvo/zhv4XJNX9HBMgHwoZPwRnqrL2k7wrML58RJxyhbYW5N+SCO0960H1G
G8v86vNt4f2FNvT2p7bYz0RvIX+rnt6Ma4U9UvhL5983Cxz3g+hJ/4Hr6/5MMPthYG7Dd74bSzPR
lt6JwS06WDy7tHWg7MAZuLDTlkuJt476gdyEMxcDJGg7J2uFJBUhIpaYtybH/2mhdqsuXZhvsLyf
Av2JSXrqrgFoO7mL6B1PBs+kgSOJhngaitfiwg4C2uWBMZFQRAgEXs6A3Kt2b6n7hChs5YjmAxwI
SiVDAiq6QnEYRdPXHEc0GHJKcvjhIwUtJbU2Y7EdD1X830hsvLZw+y00NNyIPG3FfpzEd1IJrGfo
2r6Flc0WE954PQC2swwpRK7sH+kfB1nsrYOvDM859yn+pJg5+TvXXOKkHC3jD0jT+adzGZD2vrU0
fk8zEWbQkjnLGJsOW6rDHDRstC5g3byr++wqW5U1M+1jRpqADt/5T71zLvXIQl0TudNaZ2KnF/q5
3eXdSkXjBWERIz7BEaLkkJpo6UAIlpa/IH0C1B0n+9y9wumfIOp3S05FVzt0uDk99UBUxTab9tSm
mLNSmnbP7ZZzKcMpO1nyTIzM1xFwrPNv3733+E5+jwZyFEY4sITJQsJSawmNjlY25hK/u2SWU/ft
+g3u14gwIP69AByY/8rc8rvt8At/YgtxujWHtzUeI4xBViXbirksTlZJm8odsfMXgvBUoljKJed+
ahM5twzX3YAL6IKD/4cSmE6Pyjx6Khn1P9TPZk2RN5GYqC3dH/a/pruAefh7oraULSvKKrYm327R
76INH4H5SYVr2YaHHYiDH3X25HsxISo2enPVGfmqZ4rB+vEZnvPv+alCl7t16jecQ5YtyxxBKQQW
cNjqiaFfxiz1k+DWmpER842Fr+P8zXLcwIYnXG5628Z7ewV452DRDRZE6NqCY9u7ZMGGM2OwVhl6
k/AUNpAR0Ws/UwEdVPWksI7o8Gp3i7WB1u4rd6kvMOapPuHW0HqXr1y14omICLlHECa3dAgQjQZG
3Sz8ZX8MzlP1av3IfJiWDbqgftR+iuhiYkX8l36C7WL+z2N0tovbfOg20T5gvPSUv3MZN9mjcZbu
X/5JStDP+MIXy47sAPOe5ocd87t7gHa5tKRkbGKxu3HMNbt4vNHHDfVtsHUunC8H81N1aW8s4xKi
LyVQqcEDZluQdoT9AzOlQ2hsjS/9M9iXmIHv8UBRmbZv4SPRAQDUYcilrzJ31fpvPF0lElFqmp6A
tc9i+ujcO38gZj4hjae4aXD50cq1Fy35sLSHQ2fcIW9AHWpAvdyXJIx/QCz1cCFzEL/u83f7Ev1o
e/x8Y3NDVcUp4tsr5ZdS2dzOKojWFiqFusqzTclDAjJbyBFND8CeV0G4Onf5rdNQoxHoh0sJNTak
S7ZbbHmd9cCDgicjAXaPfjgaX35wAwNDWREWWATdp/yWb5WQVxzobfLviVkc9HqfOonNTe9OBA9O
GNccjIkbfCqTq//TRPchusPpWM7FngttJt+p/piDz7BE3Hn2tEftXHv9wQE4xQd4BXFz4C8H470N
Pn0a+ZcEhyCC65Ds7jgZwwPrFalsxhCDkGy0VtQ0fvhcjy89d4ywDHjbb672LmpxGyYbHRPw0ha3
kbB94IptIFhYhY/0Tm9WhgujPpbtwyxPSrqqmSv7a4JJ0ga178r1L0ht0NeXb4Ozy2oiMZ+MO9YU
47FXCEp58qF9WfueCr649euWC4COBHOhGiJXgjtvaXQfvuJoMJ3a9aAd2vk/DFWEymnDayzKr7E9
g5h1aIzJC3JgMivPTIRyAHSZTrs7OOkC7PJDkMQRS+J6yYA2RJGl4BAfnRrmqYr6JhAJ1orZSPDt
e53siwmNSslD+QUbbcGshZ4U+Ui9EBQsQVHjYeWcMYnHmhQQcmIB8SeQBfQuHZ24SOWic4FaNr8n
6JkQ7YjnQe/G+4EKXxBU0EMEQgJGKAwB5P9uJjZ0AQR1Eb5HnrcA48X3D3EQdqWw68ibdSUJVkxr
MTudmACYMCbF+QpU1sED36Rf65Nt3UUvIHYiQoNDzHdjTMd74WpiqA6MF7CLnjTgdM/xm3fwKESE
MG06i6OWdx83AI0iX2UaYaEnIbUKOkyWLEx/2aOIE1Un4BXWKtCB30q0OpjTu/rXHH9SyxEGrd4B
kvlKNYrn6K50Zy36zJiu55wLHtQxPq2qPv/nuO+9/8Zl9rLfKn3hLIMmDvkRkaTMx2Imx5CaGbDN
GLACm7n81o4GQPSNHlZ/zMad8rVL6cPVNemPqM/awVlqcLJ1/cotqO1rnBDfB2Za6OWmSchiYhCW
o9uoSDVQ+zFdVB5xNZQ+cfmXp+fJ3PUFvGpXO8FW23StRWXrPBkIZrigBujYiJhEJd4OKhbOQvGX
mUEZj0gzunnd3wiwbPUezCYy+xBNav7hZWCrFMObYC6J9PV2IQ05rDOdxaM23i2NTSQpNJF1tMEk
zRb7OPSKfXZJiwDbCTZEgKpSu2GSwI71T36vZSdyl5mWBQ0WsyP+mO6fyJE5WzzoMFhQugN+eDcl
IA6J2oSHA+XigDzll0EpcCGAI/IvU2EozhQvYPShrPrhy7b054QDYEr1lSC/ago4SLNLX2gSZ5h7
xr+vX9TebSZ2R/PO//6Tu8u5uQ5Bg0a25C6apBbF1j5rly5e4oMGLdBfpLCQjArNFuQayjEhikdX
npuKQle/iO+y3V1dWjv1gdTUof51nGvI08czKsRBxP5+h0wPzVeQ3idAqxmaY7TS/RPcFJhr3AEF
kdAUW/eaeMLZyYDfWD2jveN7/4PmwLC4FsIiQOnQc6l5vLqq2aJ4QEfG3ViKkJjEw0oZ4O5DqgsX
OnK8/g+vFyG2knK2KKvhLLS9hsBTfgpZ/kaSNQWREko79HCyrEZ40FlxCIQkDY8a4yNUh0yI1Joj
x9tXg7kLYU603l+fv4Ro7Iv61RvH/4ZwfgkgRJV6TzWmAcnY+8wO1hrsDIVKtS3Ma05iiz2KvogK
xs1PgdUuwzhaAynHDG1HyGAAD+fe6V5LbGGEB6pBLqpm9b+EAW8e6Ljqw6MJ7e5VdLGmDlICnRFq
MxcCEE6+nSSYOtR95a/k/brY0cPQeyrV6CgMQYHDC9y6xZ3DQUyvJJskvTlj9uGQ0lUSDxdAenM7
gotVG8J5FC3zTF90fOARiBNB75zgi13G+FmRtv4x1/FjiEFsArcjowBoeaIVQnxAd5sRDJve7LZ6
bqL6HcXuexMahwAC0qBkBzNzPoLwyA2sfKwLMdhk6K0cFAULXUnYGutFSq6B3cL7wfgn53kCIxQa
QV0bG7FEiqiD/d8Ca8pEL3AQhv7LSjME4AUwc111Y1ja2nPQnSvUAqSDtu5OCHTYIA0THhls6zou
RtaXA2tJ4oaF/uDiQW7hv4E//FdJUBtBNEuUONsw755nlNLFBNVG97GSvg7BfNbnEt1encFYS/Z1
MjxsbOcmgBy6CiAdO1d35r8DaEQEnsDNTRkzkklxcToOg6xGqdcwmun9qxdC/ix+Xbh3cRxdc8kb
cwWOHXwHmXfCgwCvAZ6LVwQXHSpFyjGbB18qMOqEmiaENt3b7lq2G7F3UTsqHPUaF/lFz9fCEoJe
JHT5mHoXiiSnrc1iFgcBjUkczjdZ65AfVC3zm+5/JrbQ58hSlvNYEg0KsuFSrz6zC0XEwcjdKHFM
xQlhneDL4oNQ+1h7s+IDWrXEwlJTRKxkKze3iNNmINt1VY/Zq6iP/hmsquUC1Tv8jY4oGUBx/Kza
7JRa6lZIEoEz7cTPSKmOLq+YuTDcHAqhWWNQyycv1Pyf71Qb5dtwQA0PeSQyh330mhcP9KEInYCq
5YkXHYGugGhHI0ADXiBoakTL3tb+T6UE3zX/ntHc2SZK3+TN4OFqwZ1YyFjpJPafo5afOkPDYliN
hGAIn6zXtJ3FZahtElFchsFNscyr4HeArlJDEJMnK0O0krIHVF6zIaynjLqN0byW+YcZ/1crBxPJ
eNn/udBRFNiu8FDJBVYRf3Doh1Q48txAbrxEPUU3dtJaVTEFMTbiPFJFf+IQoNwtQdx5ofipoxjQ
IVgYTo0KUkcYb+xZvPQZ17h0AIXAiqx+rYKHi8sHx59L0ME/1pp7tcSoCZ4ZHgKWeelhtclrjNHb
QD8dM2hduM1Cf0F3JfeP56dExG/oxhqmZE74czC2h3A8eV78EF4x8/XpFkEE4ZD0dpB1WqI0xESh
r34HJgsmS8wteBC8mqHD1rP9o4nhhF5FoN9Ya45X1YOa5+8GiKoI8vkx2ZngWsgmx6co7JuYCOlA
g+z71HuUPhRriqF9GfoV0fsysHIQZNLRrv6Yix+B1a7d2lkLBUmcOQeIR+I4ZBlg0+ztKGWhWQeo
cBVxZYbI8dxZGwurdh3Bc9U5u8Tr9Sek+dgZFeiiMI6t4MFOLC9rTPhL6EdzXNyIiZzRiGTPnfmt
GdPKsp6rgf3LeB+YV5WRKIfuKTiKxzhcSad1kyrbsX+EtvsWzf1m7lFhZuSDNS00kyxDfUTKV2Iv
eiegTvaBE4aT2We4o3lPZjedcFSDwgVlbQqWQ7LGPAI7dAQ84GGwFqh91IgIQDEVAh0NyNlRfP9h
gJLWqkKQV4R7oZo9e5N6RT4C2ExkjQaDFT1BEZN7kt1CQMlINvKQ+JD3aBoOGRdg9Ip1mt4tHuCs
+zMzzUFmaSzA7Ew85AGZs876qrCPp35t0AqKqoXgI7/GI3BQjxLU7qa2i+yyXmfsMhGy/LHHZnjG
M5+sZ2s+WiNfrN/HbbuoqUsrnjms25Z2zjyU8VuQBTDgzFX40cbo1mnZcYK3/OpYd4cUQj8ltas2
R/BkAAZWbkIAhN1mry1e95DU6heBeU3MHJ2UgfL8O3Iw9bC5nCFApFQ+S7ViRMnW5njWy5dRYYCS
Y9SYk8aJGM3aJS5h7lDNghRAAoR4hORUtsmPwph7rnH3QPmL28q2tIajg91L6qjPIwZ3M0OxElNm
cXXJrZF6xl8GwX/9GL+yXAKwG9jNRLvQMvxqza03kOPN3Y68BzBzbcBLQWlWkOfYVbEkjVVvpVUY
m06SjwzlcIo4bWL9uXTqM00HmKg/73X/zdQ4hpCsbDLA37QofuesFFnik10MHJ1Ns7Kamzr/ljAv
bXP8ynB0ZsDaPYt3lDUVry3jtng+Qn5EJY8BpI6MAOMIkUDaTov3iNPcqHVzcIUaPFCum6XnX3qf
/xShe5jIasx12qNkh6PeVQsBMZPxrcJ1zW3wj8XMXSyZsVoKHHhPXLeYa4YUR4s1xocYuznE0MDX
i6lu26S70NhJz5WCGgT0XbB6FtL/xFV6Ct56blmpXdVqOuKKI6mb6BQWnAlcVEbn8FbHmZZOwC7l
kOufJb37XEZrEb9pJBB2iUJkQLWJE6pxpgzRfMafdRW8+Vp8CmxjX2tMFzMCI3A1jezhPzEr7tTH
OLRHNZ4ZUc8hvqb4ELYj/hQaAIZVeUDUqPKCj3pAOW/WrxKV6NQ/8fTI4jzg9aj35gqNeQyDBY3r
MCjvQtuUrYydPPqJAvv5H5OQY8p01GPFrlCL28egvkQDKFhTp7/u5JzcrH/JGvtgtl32hGVEpB7L
RjlYRncZTKwn0kDbGh6TWFfdqn1AZAfFkTdutcg+SaKYolGltzCagvE7K5uXTk8OZes+h7lMaKZV
R+CKPrLpGY1/zrB7TPQEfKfFp63CQuFeR9F/Bf7WoxeRKlXd9YyzimO4STA3TzDFb3LtUTb4Ls16
eoGdRYqTW57V5uAg3hrUGVmdeyvdVdCE8FwoJqjRGvIoiMUILmGqIt5U/UsYDkcqs53F9tEG4kuZ
nu3px2vRJOnpLmfmGjbluesSaErDzRiniz8r0P44gUblPWt3g9mdxRJCBCrakH0k0bLXMFcEoIsi
+4yQ7giHf2/0I3x782kxcCEshOjwLMaFXE7hbWbsvwpSQjdfVlB2DBwQ9FJfJT8NQ0pOqTSe8CjB
cDGBcj+Z6O8hTaDjqUgaEXtapde2NHmYaZoqxlJ6ieinvUa6xfjpax6sh91Sw6XBJel6wrSUDQXc
YKGhpVxIjbVa6dvMyD/UuOXpohEvWzKJGOJM3qHv/HOIukvMekrMMzIKa9K4Zix+7ChezxjE9iYG
MaaCK0GN0M3762T6r9/qzmcgjPGwPRK3Gf/0x6Se70r521T+Qcu8hRtRFhX+QcWJWmmSvTTNKRBH
G1tL21e2AVqpOTL/OdnE6mtKxpDFxiAleUOCR18FB0c0HzRzPVUYua172rxumY3juqiwHzLGX/7X
j8NCa9TTNILl0EHoIrogj8LgwgYaykbPPNhkW8QlQiFbvbeZuh0TpnrlTDIRObEeEFEBUM1eX0Si
vX6pjPTi6Br+pNXZJSxmbJGMGthbDdmrGkcrgq8RX5TqWzV9BjGUrxSABN+aFu2rrpbrOrhXOqnR
PBBORsTQQKanzfOZQbOabuVI32LYX5kZ74wes+Wy5+iYL5Zv/ae2gDz6Ydy6kKn8sPm0avsnjctV
y8JQCg+RrfUi4ysbvhHcx1YcLc303ymEc4Rn36mteoJGS+iROHwXPOXyo79dYPzHUMtxcu4Yis6K
C0avWc7zQQPqrxt4B/ZXp5+ruVvFlC0to0RdwccwxLtbe1HyGXfg8SWPiBFUqMeLoLnawfReG3Sq
pVsyI9TXk9Ovh6p9dyZS8fSmBkkCxTC3Edxq1XDgvGJWQWyPt0k8gnYtSfOsja3tIUrM8f3o8M8B
OuiAVRTRmUsV6kDJTFjHLdIU4WQjbwqL7EtiTAixVZ7VhvG6eHMUxXATEriiTytGWQ5mirqOBWS+
DNnfi9hCV/UFaXZUrwlBniH5kLxmJ8WknLMWtaswrCQzQn5d2lvXEIO0BM41GcLYmCcJvj+/BRI5
MU+HeLegq/EC77XpFLxY8WZ19GefoRTJ0f/GCqr6OhKMvaoz0W3EmxSwCjSQoL/xlLx3KZFw8H5C
x8CKvPnn5dsXjOnpEWTD0ud547bZcx3iG9StnNSAmrFrq/E+UqvMBT7Tw++ElemkoaJJMDYwW/+5
aLuvxB22ysg0L7rWRk0UUxmeEw6c0giWAN8pK6zGrch2XwzTP/ZV92LjRlxk9AqzdvCa8pghXLfK
+S1TnF/N6ZZDEe3iCENOclbEFzemuCmxHYqZNWU6xXTevLSpefbyd6Uvrz3mRkjLGWIW5OvYrnvM
0ph5dgKhK2NUU05AOERye4T2NqiWMIcMECqXz+IbnJXRLnKrQ5z6q7CWsGsE44S2QU9tmX6gKvYN
7TgE02sT07D1414NHwVhS858ahDkPum5+EY0+764tzIt64vl0MKS6b4tYN7Uzv/LLO+pcMyVjU+P
162bBui5K19UX/tn7zfa9a5wSGRQoktLE5dDwdB98xYG7WLiOmr5X9dAOM9QRwtRuYGg7zzpwKQI
hQ+mqr8rkLrFWqrQ82UN06SNV7EJvEF4EwGZ+Oe2VxmXUbeGMmuEBjuZHFUwtEyG0A4CxgYMijAt
obxq5i/j8w6Zb6fuM608zjljJl9bpPpfiN8wsd21Kr0OvrXJpXEXuIKcvNzdFgPzzXR8jJ23rqsC
GvaIJ0X6rqXRDsNGeCmo2lKXMiWO8HNsjRZaHCtNwaAySB+4HXtGvho8anAT777iy+jTPd5iTyHO
W/LJBoZpOMqvFF0uYP08zO0RDcnGcusfFAEbtkWiFmzbPpdlNz3BP7zqRfoxyJgGuX7eUNEz920o
PYM5efM0JVyO+Kn2ZA+F5Hu55N0bybPP4CUsiF+etFOk+cui+bFIixG1sdsx/o8PU268+pHMFwnH
MDoCRupDqXufOA/QAjGobckvbYLNED2nofXnDDgfaUCvzAcyB6/45jWrQ6zdklPkQFmG7xqCRUTk
qmhlu1On7gGVeY2R66vnmtisDlt/oEIiDkPuxdwXF+KNnpVZwcltXzN+pvL1uMFpB/GnTi4d2CQE
3Brukr8fAiqf+UZbH+mYkWJlV9fNRyi4JTLowITlyb5j+f6TM723KRlLffoyM+EDQlJ/xGq87vDl
K4NnaeXooEQKgZZinwzIMxxWJuMA6fByDnOd1tVHhufp/TGdw3fiBtep9afVbzO+QallnkYrPtlT
/D37GDgz5rMt1rtqbyRAV/xPbfvVDsp37H3v8stzpvRCGM4Hjx2kXqdRQAFVitIVhh64QUMECvxR
XpLCqHTwXUVel3DIyQXQVwoHhuKpx2l09hAgQqX7z/LSR1jZhyRuvwe25wiQew7uBcar6ICXkoY1
4VnjlSStohEY/EPGCE8O7CTBbAz5NDxjOhQtwzPEQOJvrsfSf7cwDoTCfeHhfgVl9nX7lBYu5Lal
5uS7lBTa2cNydsytTd8WF73jNem+IuC5iq4J1itsL25QvUWlsk8jdVExMw8pSXsCV8duL2uuhFbT
hP462EtIDFO9ADPdhhBtK13RCta9fxFDXR8VdUi52HL0M6pl7GO8R2his3sENZrNgMYo9N5GExyM
l0b0RjGNXpLuijS4YxT2GoXar5QZQd9C8Hj2icSMPR+7KHuLSAEmqeinIfFhPW2hBBP+MXsG9isM
jSqNyADGFMOpoSpR0KShcWUMcpiz+gyGxDzTgEWPgLIRofXAWKpBCY7nTH5S4ztYp5oeTKzZW7hs
PLXM8klevAh9OIJsbjF4ZbWIRJyRCKERcPsRpKGBYL5vNjfZn+RzeUX4iRgT9mdT0gFDDKlwXjBR
xuD9OQvGc+/hjxWzu8eGxQ7sdcVgqI0ebQA+xENqjJDs2bZGX9+auvKljtOdvVFqqHicjiiHeB5A
K6pPWOoLEZKDv7Ug0FxgWP2AJZpaisc9IRIi9HN77eg21raLfgsN66WsDJCsRYe8+LTH7GIq3knN
wxeX8KRwWrMz8rz36Bq6zYzjj1796Jm5ReFUp+vWDXhTc2vgfhg21bJz8G4f4uvQ/qFpl9zsMf42
OVGAaTHNwXuOSNJNPrRfI0LLioNSvF6mr9E3CWnLz4AICEqIIEFLhRCLc4KMBIZ4/65lDvyl4zQN
u+cEErGYv6t839SSKsjBPkHmmhgNYbsCdd8f5Nh9+idfhF4/JPfZ/2SmKHCrTAEdIJyCXYQDd+nN
eNhSWkQU5lit7DGylS22G/FZA6FkfFsX6ps8SjwYOv0N1gZLKyOYu+qPrfXL0KPH71lWP5raWMeP
nZsY5mQJu4dwwhQZK9JJx6CXAZDsZ6JVrIlDbmKgokw5htO5mS95A/3AJjqM2uUJ654pGc658yDn
F7mFPo7HmOJIABSJqumTzQgnV0ZaNuoBvi2+HdveNCH0sxNIPCzfsMMvGEO8ob8BIiblXw+2LIIO
riuPmtDiuZqctvxXDEYFSJWnZwBxG8GG+bQDWdjOV2+bq8g8C4QU2rjNhGekWNexI1jsw8ozEOHN
v+seoJBj3+TXYue7MvWTOLmG3bUFyC/QdhhMDJABIrKPSMRCH5OSlhyxiXfGte4k6g9/MBszKZIL
uKu4ZMmOgGYh6iUUVADiwA3XjFpEEjbiLFE0X9zUFl8lURoaELvY+vH9ArCuQHZ7ogXN57J814c3
k0kCoz9nlAAwymHQs8xPPwuEgi1hCBLwRVFja7+zV1AT/NhJveeVuA2EFrQujw1Lm5k5GoyjyK0o
my0gKdF3b8LNlOdMkPUaOWPA8MhCstEOfwlM/XbPg4zkUL6n1ly5VnJ61cjsVXwIGdHiZGpF0UYa
5ap9yC2K40cN+1rG0vHcnoPMO4HYWlO9XlnGBqcP1rJOCrFMYpz6HsFcFKyB34Vj1v/FK2Zo7LgF
IHH7FrSoK/58BEuyYbZYhS/vkfOm/vGZBoaeevsloSJTYWwQdkvtIvKiOAsuXGtBTeKmQJTxbyo/
KP+NxLhkYXGFvRpVsDa9PzUoNo17S8nrMX7pt7gpsVKe5wPOJE7yN1RXu1qWIxUhU0A3PrMRo01S
cDvg+tTpS8t0Gax+LG0wPWMph3gQRMpCBvuCtv5b0lw2xmDcQ96jdEzKpZMM3g3TPos5tZ24J4FG
zUhoKoKSiR/godVKIk9FWw3/VJ3RWg1XfseIfzzUT4BbWAhOzBRAMruutgsMYHygEWLXEXCeS1gp
FoEk1r9l21S/FX58YnnFOYO/CccVX8FGEzctq+RORQvCjx2ZT3Mx3+ScEGtVRbnFxYCZNucgOITQ
HWATiLF+iMucGJ02NqfxgOl4+urCYQ8xGoRbBiBH9SCwhzwQCh2vRF6joKS/C9aep19EgOPx8RuI
8UlU7knNJanTw4Vde4lBnARLYYRAnaTRsfQLbhaYABM/CCWsKdzjDu5QH4YmlkZYIgsYCqxNmH79
8Kz1f/+quXk8YvlUB9SdyIJq7Pbw9wrEO4jfBR7PtYJuAkRpcia5NJ/JajGk12DYe+0x4JR7UjMS
FrgYM+4qw6bv/z1VOsCh59NyItvn93vDDd1vX/yxeoPy4TJTs8h61KAgbFucPQCDNpJUxwfgDYvs
j3sjmzwwfYxfZXRXaFEHpngGxoqzKmPgUL9GAZt6Jn4/rKv91MMvBla1mVDH/RdorPeLX2uWHh9i
SC/2xnzqwv7B1XhEOsdzKSOwPmbUFg7L1r7W1OJEfchWgsej8sV8DcMlKiRGPyZJNnhegS5UJyEQ
FLhYNIRoiNgRjfhMSJFDHMSFBxgMSa4XhGIfzU+gJOR5sx1jBABdBNnWRseUA4daBOjFSr4lOzXX
iEUCeNVk2s7ON1ICh2cf1h+iYp7CwTixk/dYUZp3TbTjylIRjx16f/eKEcegUNKjBdtDz6MuKME2
GJVMe7kHv1rwCcGnhQVoqKLwh4+gQY7jVVZytcyHVfcXglapRjczjM++U08aaHvAUrWEWAN9WU4E
CjQm3bxNHm6oH11ICLPLrUA52axgtWi422kDb4tmgoG9SePbswUrisifLz11qtSjFbwRu/nLofSV
r3p2lrNgchD771UGdhSbGW0VIx8GfWw1FGZ8KdaxNcg/E/PKH9wRE19kNZwpvX/j27ctPTs+FFhC
Zqsxf1BhsYRNigUBfBNGbfwNZ/mMa8OIcp//KGa4klFHsDBvK+Slxr7KyBC3ay65qvKh8z1mblR8
FYiqRkimxtCMjyVDp7OO0E1DQ4n9RY5lKO6325S5AHA0nKcY2wVHHVcjtADMo1YRdb18zz5AeVVq
L5I5MDOF8aCcYtbOg1NfIJWEMFLkJ/CzlHERzRQeKjyeIrlnBQkdCzsyPpDUlbxQYNnA3fF6Cftk
CXhQX5LsMdTMY4Z8HwRMp4kvynvcwOO9Sc5wrQFxtPCeuX50v97ImuMG2jS82UfuyaZZMpPtA5+A
JlA8fwljipsgPDYxdMBNDZ8OBYhaqvnMnVgYspIY/+CLKvt5zhNHBV6hdm2js2ygbMLBV0v4IHbk
c3Cm3EZAz5vH3NAyZ+IL0QJf0Ag0l+vN0gEHELRzQsQS6M8w4liRVfJlcgJCh9MoXjl4imJaUovA
sCMWS29ITns42kav3lwU1uKFNanPlgXL+ZDz4GK6gdUI5nN8Kb6A7p7KKqGeeaSBcMJ4ep38xCHR
WM863LEUjkQA68CN242J2xV2d/J9I5hvgxvtEKQvEJnyNV1OqVYmjeVSprNugvbrnaOMtVXiLBpC
u+NBpRPYj9uZvI/pF/8nEAC4La1L5ugqorTAcUOZHx2sHbnb8hEd4nHGjJ2CL0hB43F5LNRUkMUC
Xs9+SOcjNiRSzKpjfZjgbcT2bzd25Esd2TylUpNCj3QvrYdA0r/KzzvIbQO8coTyMaVImgjpCKK/
hlwZaSiIVmqwvZRCog/+x9KZdaeqZVH4FzGGgHSvgCj2JjGNL4wkJ6EXEGnk19e3cqusm+4oIuy9
2rnmHL8tJVvxEeW24+vvQAuwJm8ZlqFiOJdYBVwS5t5EUBivjPgWqsvivOcZ88SscJYmZgyzBU0q
ipCcVTL93HWEzGAwk/Lp/fIwTi1pip1veqVzI3Y+aYCcYVZ2KyLApP3z/9jm/1tUAkW/oLUolpsd
o0NjyKAk4g72L+QTDmsHSdTiV+JZrBzIRHwsbwmfvMjXYF/FyEgUA8CQETwiReRd4brGts+Z4WCk
T2vPSJbj/7DqpFgKaW+nXoidsu4kiS83F8OAZ4S/nPF2IFcU6SzHl0uE+W1PkI078BjY9NsY8GPP
Ym2sWngjYJVT4/6sU1eXO/F3R5i1JA7m/jpCunW7v+XWmyQ9kucRiRBTiqcgaCGKvxM6kMEQ30ul
bcaUla7GW0hvuAagBnD7VdrImKZZKifLuQcVqieDgJegzZAJ3KFlcoSQx4D7OQFfKQP2almGEAH9
sZTpw8Nj/h7Z8bX0oeu1rtFKNl9vUG9QHshpzMEGas5P0XCmf/64fUNlxbq7QSarFRGZWnBvcCqP
91o7WLxpe7gn4ax6vU576pMxyWUFmJfdxAeCSyNPCTTp47MSFUoK3H6tGQ/G3xAJ1gUg5Y1RtwR9
S6e4bxznRbtZCNDflrNfCYxuUO2NsQZ3c7WsQfwrI2Sk8LtKRNeoQr4hFQsE2yNRY2cCHk0AzyTV
kDrnoz9JligL1cACXhmjAGWm3p5lpL7KJNa0hh+B4JbEYXmsvFTGbc/dZ03G94v1zX2Gcx2SVeap
r+hFQPF2Y3jzpU7g+1t0tCjZHwAxsFyEVkRgpAwsRQnz6SHHF/qyRFaUScYEKAGYI92gBdz9arFv
PiNDFmJATKr6WAdMptKjCoGuw4UwAY9IEQOjCAH1zdrh9iwNTOmSpxE9XSl6i7HClarFdBCXJDcO
N6nr5ZKBd8nkJnTzJPQQH9etyW15LQck0IeI3SsFEAmfyNy+LjlfdoZBoeahohNtos3QBIILuJsi
Nkywk0ZmQGQjeNg/KY5cW2WkHGxPEU3nItxjprcYbEOUyESzAj5sTOnjxbDWGEC1DQ3zqR2erOAB
BxPmAo4WQQjCcAcszJX+h6GP8AqcyAqER6WbPXwCO3ILrJvhnDt0yuRDNxaAxL1E0TOQDFe2t2H+
YNaFBYU3Am3F9ZZs1og+xIIbFFzx2YqZ7ogoMBQDSiMEzlSNbo/fqdGOnPR4cuy35sbAT+5y3ybA
9GCAxAfpawYjcH3wr/AZxXSozTIfqIUOvujlwrfUPVgK8OlwKo0K/QgbGgxwcjuYXYZyD3quOyAi
mCOc0V/hXR+BPuBAY9Jp4r8u+qFUQyFdIWxj6mVGCI+MshZ3MMqeJMnHqDZlsWJFFAKaxFXCwQwp
qKvBIYu54GkapKryVBF5mKBnBepDERdEGVcipykqTjzTPu/MEsI1TaAnCSxhLC4p6nZVbp75eDk1
eF07Q1zLNYx4hYWmrCzfSl1Rd5Ikucz+sM5kIcVvAUmrqtOOLZhy9MmZ2O9mTavbkuRfcx/AZO6v
EoNFMbwKV3QLSH6XhHdg5AT2J70CQZPTwq7nvyUqGvcyoP5mUZlDu8iznGKfksnUkjcx+D07WYCX
JVqVLIGzx3RzmDEl175Dvya1BBbfTcMAQIaG2wRMKMkWcZGhHFn6EG/gKW+E9B1ubb4c8zXQXpYD
C4N8DRcEhEL88VUgDq0G9YmwCY33pZB+NtRsUVM0PhKIzQBkFma5JLQgf7nPvlJaoFb7F0Pd59Qc
DcrhgL1jqWOLttxsR1YlAKsxPvWgrwbgfGCD74PAVXbcYjQH4IOCBfuCw3NqJtNu70JG87d2RsgX
K9pDGcOACWh4ilkscD4vzA5uASaJfACPTrFmAmSgx8S+dK6T1zn1Fi4Rnpl41zRknkGMc89+G2BW
kAxZskrIkqo1a0GzzkoOFUy3Ixys8FDVsKrmz0RnZhTKfoD1IicIB5+LkZTIF55kAIXfDV1pcYMU
onFqnEaXULLUdtzX/8c0kuWpJBesNiwyQyfUN3Rjp7c7yoFyXfnsSfQhJjWsdEG6nigE4Xx1yFqK
I1JDNE0fVB1V8rMBXSxIkhKdBlRzvjv4UNgl67uAsVjI2GH2PG9/hT/jL9UAk91eNIbxufoTSjSO
ASZ2+qONB7CTIICAwgpEMXC+5BcLCvQopRtLD1JSv4r7x/pRuHAGfNnUmNR1koxkmiw8sPOC1OZ0
dZMK4VB6+vXUOFSbyJL4aDKTQExA9c4wYGQnPK+t++aKzNSdmUPrh6TY1E+RQomAuv3c1KHT00IT
fsAODCAVOyISrCk4XYkRWCopWXNzalPHI8KWHgPPoAbIgiakwYPgOySJAKYv2Ug938H/CNaQEIgN
QPFETINkotniZkAefRalOQwmCk8Wku70AIj5CkkQWDez8cxxpQhEUmuzoidtKWDGgcJg2zApRQim
YNYe7eFmrNj/j8H2CY/YSwLeu3ejz0wFMSKDH1x5Cfgr+jAgdxCY5bN0NPa4BkJ/I7ZPbhVzF/ir
m/k0r48JfCwPakzRZc6JqTQqyzkTo/ZZYTKry35k+XKZaBTAi456iIlpILX7f1j1KFeTzkDyWUwK
lej5zkK3Hd+rnUjfJOKFC49oEfNJSYJLAnU0K5+No5M4QwuARbnC1cQ1I9+Si4m1Freen2tGmCsK
EnkiEOCk/oGymDuPHF9zfUqYYgFGxObHpaDlKhkIJH6ey9ofgCCgz0txxu/MtwfT0dd5iFKflIlw
nYQBZFjcLd6dhiFTVcyDMR7bX0N7XPfKprW3NVTy5U6zCb/jC4G9I039Bp0+5oRu8bt2p+6JbnsW
QZv3MALVidd5Wy9RuzHuFa2ujwnaGoBJjL0sSobMk4Jp2DszbufSOlpminDsLp6Ra1u2F92I5fF5
SIrwAcBlxs3Nm6Vwxc5X91vn16n6dYcqC7IwBCzayqtN2rOsa1Dj7TKmycGEiQXaRlS0jfRDnT1l
SFZoIHdwiKNmvdTp28RSvt2hhTeCPoYqlAnClIzbSOa7a2svLGut4JgGlS3VntA/Jupu1NONqoM+
/SiwKOd5Ah64kgUr40P5CL0W0+30kgYEwsv0AWB9V3fU9G+AhjGajqZuHsIHqve+5ZzBPdhQ0o2w
Md3gNetOteinDGBhiWUjhgbTTgVz+l8Ap4DZixO8YL2Fq1elP2uB1MiC7ixiopb5Uw7OYjSpiBGB
DZUR1IgcUGybCzwpnknYeL9bJ4OxDkebw3VzSTCLOnzCf8KNzHuxsGpqWV3L4UD5DeCl8jg9kA43
IJq07JKUoZWQuxeX+HF178K7KJ4bxWADpsKSj66dHw4jvjodJjgJ9H103U4ACeN+/lNLiRVEPzKs
Rc3ULqMnwF7ciHJ+DgIuwaDoSHUMcf/DPpwJ8y15lM5AygQNH+1MkgPq+fhJucA2g7ZDiWzjHMaI
9pJejScF9QLhVOiMnxk68yLCHvew5YJlj3I4wLVlN/82Y78V/zP1m+7x3F0fCK92q/aqQNaRocl7
ohartT1DDowiQOcCQvoyghLLQTKD9FzWFCGlilKApssRPYwZ4VBmT2WRPt9vox/fy1VC5aFQ5ytr
uO8LG2oJo35hHdD+pFC+JJlTK5u8d6eqACBnHRivcLjZ6ylhK8zAD5PnAepsHD5847UFmChsENWD
0kKgkJrwRCTfp+XOgs7yalP/qufAeGcw7RCtIkatYFNtelA2I0LzZ6Z/0BWx0Tqh1nlDQM6SAXuz
fYkraOeb49D0wYNJBWmSOONlVtvvNlbcyX/R+oAJmZlRbmCuMC8NXX+lzcHa/OZ3albFQtURPetO
sxmVIlQ1IgxCq7YvIqkNCf+yBNHtAKgCKQ6Ih+KYQQkVwO68ffnTlSof0IdYcEORcVvJamZfwI+7
2AtBek8GzANYtsSgTYx+WZhRvbAAx17JCYqL4CvzgoF+vOQNDwhEJB1RYcy2Ak5N0J2af3QZCsgl
+mcp/caOghEOZ0QYYmjtQ2YN8KNEXo3+pinTDqisM3RwKKDwjRvhDDuB0LYSe1GAHuxJP+8NcNb8
JA3ADsi7Rs5mGs5Co2Qi1Otw/gKuBA8OkA8K+ti8bzIZqePeKVIaQtnTiMHuz3664rZU1OjD4XqP
69q4fZVqvtLx2g3cFiYQLvAeq4LYM2t/2VHERtx9B479FgbbhEj8dlCc+X5udc9ZoDKW15WwJdTF
/HnEjDUoWzJGJufZGMDzibgqSowsKyzOHQUjB89zbXd3LCcyBZjCKrU2c/YZBaU8f8lvb9XjR78i
eDydbq3+ojbEjhqDvP3lIQn1Tf2wI2p+QDnh8swdhgfsQNE+tMe0UvWPlIJUO4MAmvcdyG2V5b0Y
9ly5gY6/2KSUQR5oi8OeoEeFuroiBrvPARTeY88cq+30i1QcwNB02c4riGigEBPhG51sIospc2eQ
8ABcij6m4lcaNsVFH3cavdjioXnWeLiVzK0yqIb7nNr5UyKdM1JOItUivm4MKqclirvVrQ8JWZcT
Ow6DMA5aYM6tQM+KBUecegNUAaAS7nA5Bzx1oy8I5njUg9vUrzvMQoWKXox9JgOwGsdtdDicmIGz
yR8izQFizZE1fVgIrGkEMBWX0wKq6KNAB4IOxhKLTaTDQ+ogF4phyOHzLfJiWSWEmbdsLfEbRIIS
Z9awL9AG9nQmsYHAL++EH6QWSZ99OJSrUix8dENKQYsCRDH8qN84SQF2o1kTNVxbsswmeSFrxpL2
wYTYQ0/xPc0AvUB4Mw4fDHLGTCiYsNiWyoGQv3H6Y4dsTAaZTW8YPxqCoRS+kAbyxerkGSrFmrUH
nQWv1gVvBfCpWqYwuqhshwRoeCsBfhSiy768KWgOtQxlmS4LegYJDRM5uYbyCCqr0CkoL3UEi4c9
436c6rheiOGkRXgFzX0FDq7UJjYbdMz0ca1ZAw+VErIZMOs4tp5CkTFJHp5kWvWPYBGVYk3qaJN9
1dgjGowLUopezxYzs/UxY6iCrq6zrwnkE5Tv7gT0GzLyBVTnuN4T4aFghFNah2iWztrpJKlaBK3L
+oGuiIPJEChA1dCSLA4kcOLrWFo5rHMTEOQrSEij4RTsiLb0fMd8EygXVj+18TAlkE9vFFzJZ/AG
KKb8OeuHEl4B5tt9JFTI8xtIqNKfMUvf9m8i6GIo6jKmONxY5dqkJCwy001TIldMNocBbIGIJZRb
Buk7zTCw6VWIZmazbKfdtWAGmA5OEGbqyXwMK6joCqqETw+UBegE3KJymaiMZ3d025ixYNwrwuCa
8OsVFIha4gbpqmM8kJcSSfEK8IHMAAIf7TvqqTvBk+ecslm8K+qzhkSRfk9f5j1U8V/qW2xrYTkR
8QPUFvhPgqfQkPT9Q331UYBbzw1IvdhKxqCsBI6c59D4QH7aaQhi6ub6QdFDOyAS/FJOs0W7Naa5
XzMZbKMBfmVZVVTgoDD8TCPjbZKRkIpILKJbQawCc6JI0Q+08czY2pQa/HDTHs8GoBLSMuK02OSy
UUS5opo5o1pYULmRlLLO/kqjd/ogCnysaE03BpUiEqYR1Ap73tfuxX7KrnTfRlji4eWljKOAz6jb
6DWFKDZFp8Cipiwrhtb7HAtGaDqrnUCn8GU42aoCbECoUSS5b1SSjxsFc9r1sqGrcAPNPjanrlm2
SLmYSf4aZeiTaZzaI6WkS9MS1HKlRttSGGXYGhN63e1UhPGtCUves4XshzjPmepwmlCpjz7r+/ZO
8j/H9/eZHTT0GQmXxocOWgIlDAAHRKY9qafO0IapNOebOQNCCwJ17P2CrdLW8UuMuOWMHjXFotrU
YFfPlsEXocXC+L5mDHgja0vsb0/pqmcUfWKDRDoyjfOfOY3cSqGpAJi516Mw0ensPQ66UoWCukgx
trkB8QWo9DiGhnAkNL+ks1+zg3eABW4RQsaMCZ9ido5ztKZ3ASGXJpNklbEEhAwRCUMhhP6UC0Tx
VCwRGx1I6eCn/+7RLGznuCT+gfG62ggKosjIpBERnxv9Zyg/Kqo+YJh2Yj4o01QFsruUPjGHs6bd
6FdAT+ToXPbms7EfCG+xE5PTDNS/gzRrSmyNtx5HisEjxQ6u48AUeU6QdbotUBgnnmJeD3MNauRK
4CunO2cmURx11DD9iUxkBW81K+Oe+AJ9HoIWoFJJtduwiGehxqgO04iqI3bVZrwYbiV8B1dKxox6
0eggpCbblZsjgDuxG+SgOZH2oNGAHx34KSDghu6V+CddSlMyophvl3tbPvD1NZtDLEGYyaXntFk+
FJEz+KL0GL+uJHAtBXqCypQNddfilj1DgRQ5TxI+ZgIn6C56Dnk8S0nw9IV164kU54FEjFb+o6uj
RyuxQmKQcfVxzrhWNcDIe5b67sBqAXQWzZSFRsyBYaC0rYD+7Vpud/6rFNzg4fr2QN06pgP9d42p
vUQQRc4heWLGiyLpEFDlEsWsgcptT5sLzVA/Ud+QP30YqBE+AtLJYYCDsHNnEEdJW1Gst+4kLDcH
WV8av1jVNHqJHYpA1KihSoP07X7nZlSUPKLFYDD8T9W7OvXIJhlqKB9PN4yv8mEFNiD+CKsUIbhE
HUPurwH728ApziBPTebXTSvIpDZTD1GabVJGpUu6hJEDXH5dJT3UHXOGH5C455aTd95gIZy1nafN
Qd9Ouxm5kJJ9FNGpIPDK67NuPc/vum81gEkthOUEinW7tHWQZBwnv8zs3WzC7hOwPBj0kKBCBKPE
qpfwDtoEudTNyct6KWimxpI8TzMXgoRJjBeTu9rNfhpSJM34tm5P1e0ezKGArJLXoT8pkbaWYfEI
la5Oo1Fs0RmacbPBqE/MXRIWj7NzqpjfOmW83HE8UOJb4rYYPbyckQcmW3rRMxw3lG9lAue5giO9
Hgjpfkb8U42EkDMG0WN1n71SmU976loGNRsmpcGKINp6hbmSkeKIgCnCP7fDPy1ife4SokVew+yN
Aa4NIvTeXKmN30T9qgNoG10mcCQC6qirhFZLzoBsHs4axmLKxJeFn58oucnGNtH2ojNXfHaknpoO
rzd+D3tEcH/ViYyZlIpJ1OaQMtEWxdSbGTXA+U4sgJwrVoIYy2nN4FaetYECAJHTyIiLAIh0BfZT
aFoNVES1aOVM/fOtomVWvqvgBGRTUFsGsuyrTrrltCTjkNEYCSzlez+SfSCsNuwm4+o2vjXCedSj
TQM3UH02RYz1ZHLdqQ1Jwp2D2inw1pLEEP+5JUC/toaKuqOfWZcrWAb8yUFc9UzOCM5lrgCfovdW
3RZlwVnDGfc+aFQ8aUWlNNH6utveuy5o5uCbeZvo+tg2WXIwHh+iOfRQh5Cxy442lIy+OmZzmGbG
zqLnPEDjSbbTTISCBm+GWNyCIexlwSZKbETLixd4ienacotEHnhsCDjuMAyjwPF1zeAa4vJS4/sh
6/ZkqoCgUbff8wg2x0ty/W2pFSRasYJJ2uV1MRU92QPGpB5rMz1ozhOMP9A3jPo61+aLoZ+d2xrE
wJhv9BtkRIzMCKuFBcRUyZ5zrOtD1RZczWsF4ykupWDUpocwLAW/YKadRG8gDyDO8AX8KuhN0nMf
uEl9eAxwlqFar64gKXrtPu3f7vP2oryXT/VL9RnvrUPvuMMaxPU2Cdt1u6ZIHaJdtIiW6cpeR8tb
GK9MD7kJt/HCJT/5TmCt8hUk/tsawJWrb+Xur9tdcbg+l6fufH3OL8VzBez0i8dbf1By7woPx7Py
Njs7b8obqeWZEu45ewcZ3R/rD/uVH6aX8YXhlOOwVyDl2g88Ioqee9gWg/4IjSijTB4R8HJaxQCC
Jh7Fc7NTN9lhXPWb5MClOtHB3UEBV52yQ3SM1wxNbRix21Hdgm/8YG2gYlmDIwsgF12oSyhV1tEq
CiATh6yp2FxXs1BdpmEbxMt8+UNrbUfp8BgzXwQowavQbdhbCySTQsQegzwkLNi6bAafY8XL2+q+
gTCZF9lQUi0ok3pwPW0yP158G0vSpB2v8iE8/ry+QqngKV68S4LKS913zJfnrDoPkiZ/vn4s9EBb
GHASFv++/DAofGQfg3xpLSZOmEZTHE7L6wZuKMXFFR/t0NkD2f+iAMr4zP0r+hi/xrfkeXyDU7A6
N+fpLb1kz+obTvOE3Ci345CvGddEWiBg8H3lbMrVHDUSJ8i5s/FqWEAvuEpXMEVt71tGoaq9va7c
x2LGWRFdhX04ht1+DOXp80W5KjnEY6dv8jVRFGsFdg6uOe2jw7DrduWpXBur+Y88bwqn0P6Z8df6
wEjI5noYbZdWeHmC0oPluivhnXDL1WwnN4uaPCxpEL3DzLkiXFnSLlqDkeUuZgc7BBqwnDbNLuVG
swqYZnZRw96YITdiA04jzLkpKbdGCDtCHj5jap66hONqwU7iHupLONbW6jrbF3vqLte9sx62pMXb
NrzuU0ad3GKvr/U1FMLr2fcEC2m5RTNzS4wfMv2UuuoS0cD33HGnJZuRismq5aBDQDTAEEAYhzqr
bCBnc6H9hIQLkVMOVYZ8XfLG3M/iN+Vp8MDxmxyt5uTGNSLX2w6uuaAKq9BZVqG+RtJka3Au8pcm
nDFGhtBT6KwRZkbDYzF96gvc8ke2UpYIAgYIG3qar/m6R7nLewTwIPw99GXL9G14/6VPmXwO75AQ
uXxiv3wxOHTJwfV1XbiPYFpDy/t3YnLSw3caMkkEPc7vwLEoFDKmCcTzwufKQ4ykENWtcz7v31XJ
t/l25HLBIxpAyTYtGYm+aM8oavrjU0yzHz5yY6E+QYipPj2Os+NtMw+/Kc/Grpt92b7jfStevnxi
UGc/P/6YIb7LexpX48o+Kl65LHfhV+seHot3P3gn63JRQOWhYKfY9m7p5R6lhpBMin0GX5E7Z59B
uOgnvrOHB8kjAA6vG6jZXJKjHb+5+ZYhHzaUNHxd+n0eMqOb4cP57PnHzkcmnqciLsB3kz1P/de9
8pP8BYvDJTD5Pvhg833IrPzrHmpilzkiHgyle+qa5C8k9w1q98N2F2tvDx8qFz4/IpTtZa65GkIa
2RwE/W0/PkJ44encRLq6exR6OQwFFLnO+EI4YF/HhbMEjSePV7Jtn2fyYMZjofCfHIkFwH+zvyVA
J5L3oXe+p8Xkk0J4KscG/rd7hNBxufJayll8j5la9q0QZQHvzNyni6qzl/rDW37g2K4dUPLzkjUU
zzzoQbqUuLaj1/rfdD2e3kyXj/XxCTeDC4LE6zaxTyUyjP2C39BDcWm48fX8eS450m/n5u4/3ghl
C94azl0OCl+EF/vQk3izzWPzcB1/4Izktbzx3zPoXnG6chxGW/x6mfuU+Dj6r/yzXPYqVD319/YZ
ufCMsksox3Ot5Of99soZG2um1VzZMJ9yF8nX/94fNB/vQRGAp9w+s/3oXd3vN4QIechZaSuN8/nv
LLQ/VnbejSkPT1/IAeSaEuumrrwVe46LDCcJt2tcwGjkDzyiQ3To/M63DzZrCqdwYkSed5PbKmsJ
cOdyzhlRbQm/y3dzS9srfHtD54NPonptGPG2qKXyXjfekSBjAQk0UvPBGbG0zcTqpV7AeldXh+Br
A/zMO53g8l5tdhchs/yinOcEqGP/g+QPfvugdaNX+3V6SbzDS/gULt+25bZfUFsIooNy0tdiHuBb
4yGLeR58atvPT3XBla3d7fZpWsFf7jKrio+qLoWPJA1UrHTIfPm59TosPRzafId+ZJEF2UG+FnwF
ZcNfGq8+FEEWXJ/lCEXAXw8Mw/uoyPniIWjTLiig8hV1MP6bVryDPMtvlvIuoOR5nbyKyfEgwdfi
KzEV4KTYLA67mHlsj5EPCnSLnF3PIJ4PU+8CtMxSHkQTCwpRwfiGN4WjFHp5hVdBNICRgKjr7zfn
z0zcOQQOe8nlXU2w6TfeNUC62BuemFRzr5yFHK45pzCQq+5/n4BPxSuwW+wj3i0JkqCfuckzlOO+
80QkyMmkZ7F386OJvZkdhw8T6vtF+/H4B/vdEQsY+S5m6YdQ66lH2+DuvtFwOmG997KCIlYbwCY/
2w9YGXnADLCFfoVVNvjiMmyXEQ0eiXsu/f1qed1/3r3z+bo+371i8SlGTCy43Gn2Bzc3cQf3X+GR
Q/CIfXbVZxWyAA7/LYS1bO1/g/u8/oTfinXZbJkLd6tt52PwMZHmM74xPD5N7gttLDpa4QWVHPfH
WByh5+Xxwf/fjscjn+fInz5mwefNxWaYq4QdLXZi+O8Uhj9zsb6JUbm6b4X7DTh9xfAp67z0yJbO
JTEhl+ZtuXTD8Oc497+xQ9/kRGwmhIexBLLn5TcganxGGB+Wd37DxYGz86KV6Sav2mGxbX2x67IH
v8XO9i7HEVuPZ2Znlpg4OaiyU3a4CU98wug5O0hMKKf8WWexLpR7Xu6L0Wt8lLE8QGLrxm99a4cz
9CquEqhFHpxg75rh235c8LlB1D5bP9dFv+yXaFpu/rtVYgjn22xjeBNX+XOO1zDW6Df/uVj7mUAk
xX1X+Cw6F5zgtJbYkuz/GYJ2pqa2cp73xfDO1D2pDVevX7xtC3fJp5PXgJhmYcwCZykuKv03LT4l
lFAX3AhnyRexeQgl8UIxAjme67+rAxz5QOlw7n63gbk1Fmbi4qqJ4GBrHmHupTP8w85ghweHnX/a
nBT/91nxT160AEvNrY0WRHPhP233urEO76+vJ/73SjPeNXftYny/bpmhh7oXXqRfPbCXtDj4OTk+
FqylyZ/xLeKPF8XdQWjBP1704DDHtDEq7hKCucC4XBQsDvG+96lP/nYLSXP0b1rf/Dtg4nYxeEBC
/TsPZhb4qh/Gb9D+a/ltto52coiZ57gKhx/DdPXlBKnbul8AB9ZfqpuuVReSYkyXZEWMGbrXoFx3
ZyLfDX/luakrYb+sUeQzYan/mfvHt7fth/hLcTafH4QA3CzckhjS+glj7kebj7/lNwu/G58VAmrn
SRa6vBWWhSvcs/QT1BTkryz+Jb3P40/KSoQnCdkdAqYSYI+rwharsViccgNz+3yDsICV7XoG7j1l
cV+Vnuvsb5vS+zYWrAbZBi3+hZoYy5qvrNmSldL6zk6Wueyd60p7vvMTjZ4XhbcevyTKEk+TBcFX
uGMq/QipL26720Q4ffTi+K1aGa55odB3Rlt9AfOaz/UnwYE+fcVllE/xZ5t3Et6B/mA7Q1a1yC90
Bbjy5jJGpYS6sE+/wkdKgf/QcOLhrGrfPLdrZYNkqj8DEeZlS6qnC3uhbEGg+9VqOoIF8OwF5Cd7
w7e9ctOunVW14m8efPS7aF/8hQ+yImH253ZL/PhFB5mH3G5jpbq3A7/9504JLI3N4XB5cArK6u7f
WDooXPnJNtnW/JZszd3g1T7dHR+cXWCfWHuL3o9OaJNv5dg43y+sBbdR1gSR6dnate9HCic4pSdx
N0+u6cdutcuCdN2Q2Ywbpp43eIDefbq77gfjgu7nfr2/usbSJEoc13NMUeqNT/MXpvThhObe72Xh
xDh6d/SZImZExU1eZA8AWVlct/UWVSQ+AxMtCzHw9r44I/XodqvmC8O7lKAq9ZP1Y4WuxIdz5F/c
12rRrmufYSX2DWQKvrmU3XEL2XyK+2UFNEf+rpuKiApjW+tGFoYvvjplDym8YubFT/neXpJDeiOX
Q/5TAxQSFgU7e+I7F2j/33dmdlkmM6/725sUUD7Zm3+7tuWCPrx6i534tnf3d2LHf6ff1Xp9/tif
z7H3+w9CafwWfQTXeNZdZQWXqO+slJXuOiv1GQ4OL98n/4ojNVHeFcowkHRkv/R7kT5fIa3mqdsx
5Ktvv+YbeBFe9O0UDk9jiPpmaH+O/0yPaosrEQmgffy+s2n5lPqq24nNk79JvCJxkEQ0oP3+/ibx
jlyTdtd4KtelW37p/mN/OLzgvp5+jjgbABf4iTRULtbpbX9fuBZAOYJHywgkkoSemHD+ESYbenbV
h0Sc/8X25QcUCwt5ZvGkewBujvJUw6uOM5/CFj+RHC7qJ5WZXhdJxoDh0SB7YnzET4+SOEiuogX9
YkZ6MPOH7fgqUYVkkByucvOjMMr/hZ/lMdvnL+g8HWiMENWmL/2CaL9294tr/U8Fkv1ZAu74dk79
QpuBm1jqoD6a6iPRPrL2q7WX9rMYlHSb/EK6vnwc4nA+f9KowM4Kz35OXpVLi7F/xbl17+YBBqOO
5qfF7CI4Zddh5WE2mH2kLyisLi60mkiW82wEfTJGKjvGNH3+KYFd3/Sas/VFfwLOr1ftO3vVT+Nv
/jJ7H3/71/RokDxQ00CtlX605iYwBTHHlS4erd8EDeJXhRcbXv6uzN2KNz23ig8hUvdWm7CqQNkL
QmlGXaG41lBz0Eah6l7H11VtGOEI2q10WhSvEL0vlgU1ZHsKmBW0p1OXFURJ8XR8ACnMsnJTlPu7
bb4+qtuLaY4QJFAMrx1rY9B8SuDxHs197hj7Wd5A25PuLCrnzgyOugFxkTmA3I7t0iNnc6MyTiVa
B+VwZ6JjiPQdM0LbtpdG7k8Oll86Ng+o1dv7J8MlgjvKld5X4HeJ8jyM++nVqilHFsLNfbtDEE5j
cir29UjPpKeU7OB0KKUK4EU+lh6Nm3zE180Z/iifqunXKiFjti5JBm1p9qoyH2bS07wD9LbL7mI7
GncIHtYWNZ4RCqtpZ8bvVhbv8+Y17UVDKmFg/pSC/zEBCYD2bBsym3IOZ+aS49ooi95oHgA28hnI
Rj7SR0a+XGnNV9XTmYWMuqA9M0pLiBI8bWMUUU3aLEpuwoyzs+710bx9PHrcJaVdASTQtqgZYwQr
LO0nQUZASCOYh9Ck7k51WaHpkCe0WB9PN1Nb6DNUfJi8WEEM36m/bfHwkY0F0mze6o/Iqk8FDTyA
l3F6ArlozDW31YiykkLm2agOc2MBZ2evgF6gEtYya2n16rlgZBeKU5gRGdAdmBhNbeC5xhP3LaF3
e+UcaAYxNfd4yxgsZ5S3ZyIc/qLiva8C1Wj9wozgmOImOTBeyWtanXw5b/z+bvu0rx63cgVDFiA4
CP9mFZT8pAlVFiYxYuA6dQC2VgHU94FIWpp0btvuqvm2VJ/1+SsQSViLQCkdFN5aGit/fWUafEXK
+q9L72HCixax8XPYFBlnrW+0NpgUyVQv4/1BXzCSaalfJkqQY+JJN77Q/2uXZ6LB1CEioNNRuKfz
56SsYZ8fV1ZNmA1kgtm8OoMwjemCk2mMvh1d7jBzCKpDZbJwQlajyMBi67dAeiCtPvnTmC3z8bbq
c3XBZ59ugFtb5gXnKFZ4lnxKdJoB/7DMSxqtdFiYBWF3wsgXyIyGoPcQWodkadc5CM7T+L5Sv89b
hKrjCZZEZuVLIbRXmo/ReG2QWhQ4RA1AM65eddMAcIGNhf8F6JvNJB9NQcH56EDXIjBfZcdgyg71
zD3t4kTOrkH+i0qdhgAxkQie9j2yl7R9rvSABK7UNO2xYwRAsxi8vu2uj2JpW08zs17J5DmXvoVk
Ee5mjy0SaJaGhNarZrPi4st8Kg5AeQrzRyb1k9nvOBgrcMFq/Ax2CY3mSwKq2yip+SLSrbeE8GW/
igoi2Tp+mlWPrXnPArp5cPFOgFpgEHQ1659mN/tc+ZE2L6w/DEE5wOwYq7rR/S8+BXspnVVVJ91K
nyab6braAAjGUCYDIgPslJWPzuIdiuz6BOMkslzE3AxwRf240sETmQjDaUDN1Wb+z+qyvYrOEic/
KbAh0JyaXYyqPxVHrR0CNTARm3DwITTdDNb+nSul0L0jLsw1EVt8hYBpWET3L3C9CigSVY923TU7
g1N2ppOwjoFECNJB8dMH7W8MM2jVI+LscLT/Qn6B5tKPxjBIpoBT3hrGuzQcmSIVYgRjfm6hkpOG
2michckZsFUgvbCkPzKF49GOg2nRZzDRUU+KcQtb+iF2MvcLoNaCBNIf9qZAe3oY3IixWuAhRzOl
2X39ng3Q2WcE8+POAsx0xVLTamqZGKhrwFj/I+m8llPHgij6RapSDq+Y7IgTNi8qwKCcs75+Vt+p
mrrjuWNjkI7O6d69AzoTjRraAiaEKyhryUBqVMcrHDChlj9H4XYifK0JSB6SIBzYEQts5fJjfiRP
Zn4Pv71T/B2eE6C3s3uNz/o1/I7vHLHVT3nXr8Ty/dT3CmHGR3vHB6E9m9eRX3pF2fIX/c7fhCof
hx+WKe30nU44slb6NeHGFYv5np5JE8J4wb62d5ZtfoakqF/1nxoZz0/Kr56u05UMspv6Wx7TY3Br
L+VxeOO10m82MvvD/RxBqxbxsbyA3oR8D5xX80/5xrZe/RUKF4+/CgsNcuNCu8Q/zbtyHL6KE+a0
3ck5VjyS5bK6if/KojqNTL3iv+oUIZVAZb1JGNXBgXnwjs1p/NDv5rm7RbeMO7xoL9al/9O/5s/u
0Jz4NdVXwyghoX4z8JajawGJG2HVPgwTBlkre9jCrcxxAinXKnH1OuTNbV1v+Mma5Ft7k407vVyn
2KZ28PX3uDCR1FWXWz0h8p7HYj1C5Q33yHv4Ka1H8YU9/VqZl/60lw2Nf1hT+qpIr+NjX6KLXNpk
MC4jbOMBkHuGysvGeSLsDrmLDkv9If1O+m1z5akiPabqIbSxipbu1SBie2beihvawkF+cZUlPBFb
gtPFA1pldt3gqlOHg9S/TMVSBR8vfjpERxyYX/yBnVnPpVc2KOmg1XBSVf3jPC7LFuL5ysF2Tn0Y
aEps5poPhI0lNPw6FIydVrxYjMzIVzhzHAbEW/BE8IAXj7xDMxTDu+TN/KHgFI6yUAmWXwa0vcV4
q94sTrQnA0A3+Sv+gt9yXM7fHEvBL2mS2nfCaiRnfvoMWJT8tXX37tkfHAHygy/lqfvU3suL/Zmd
ptfwrP6YV/fKcmYhMmEZugf/SnlLXMsVTAjmkvo7vHU/w0/wl5+6S3jDh2vlX6sIwu8yPNtXSkbe
pHGfBV/GaJTEcUm0DP4AfrnG0V/Rriilvqu/HuRGOfBj/tX4bj7yU/pjfJRLupIL+tXxles9ffS3
8eZ9Gt/utfksb+Or9hGfsuN8Na7B90zaFa7hX/W7K58DVOG7++xe/WP/NXzglA2mxyI/tacUUCTj
yZyu/lX7Lm/G73RobwHvgPOJX3Xt6Tz5sHf6JoyxDuW5vRvfw6W9VnfrE4LjDQJ+fGsP00eJEP2X
/1L+eHnFWXm/CmFgwNvZIrypeD/e+1fvWEDSIQtO75Zo/k7tDz+l/NY3iCNQWuzjfMtvKm85xx78
kp/cS8LlDf7UV67SJyV5c5g/raP/B3X4gGM23IXv7p38qxze6Wt+nBmzQ69cTL/2Z3hmY8J44Wpw
V7nE+ZHUHvSH05WNivjNi//H/bqG5+mq/2qX6W34zE/UdQhwwPHOCdOMI1zr0/Dp/hj36Lc9s2qO
yRFHsfymk2oBzZqr5Z+0Z2KE28P8ZR+d3/nXAIe7EcrJDRmvIBg/wTeXrv3RfqfP8dx96lc2YFZF
w773x2/pLs5fckmO/FzAHIivIP38WvEiJf/mz7329+E1PcW3+NZ9mFfiEulDlC9RoL7GbKzckUP3
MX1Sdr7Zl5TzBrXNQr+g2SIW5qgfeaVmO0NkO+L3Nn0gs0tP3P34VN54X8lxBuJSghU3enz1/uT3
3viIySXFVv2heZv52PW5leX/SfIqD0H9zu+7KOQzsYxu/Mgv3z+CuGLm+xEcUT/NHzzks7EYf41P
F2UyD9y3zxnHU1VdsJUd35JjdGnM5+LIgukucbKKWUZ8ySnD8rhAPmkuw8H4GN+Ki/HLdSlv5W2S
v0+5EDJp4jtUSJf8dHir7va3+qWfjav2EQ4P6Q+KkuTun51fliIvSCBG8uBfmreMOVS2MH7bYVH+
TEAZHED6IuZxemclA+XQ7TEgHW/sUOGtU+FRLLKL8ZFGC6wY/xqe1rvzyYpmXUMpRz6xcD5Tru0k
j8qv88nPJe4C3wP5wMnR+cyOXslFTo7jq3ky/rgP2m8mdxjQOlhYPOd/rDmqQGJ3jt2b7EnG3Waj
8X809oLoWt5ypD2/2NJBff5BpZo5S/tkfOAMn2IzzYEHBBLvWmrtMx8E9o115T9gfOAXyaPL19xa
vlauLjUD//UzYA5ymd6rOzdmugcYW/CROXPhfbMHIgn4mc6QLpUC4cCKPty7Dufm7tqPdb8Q0hWl
2YJyzOMLXIbmhf5NqqJ7j6OleJRCOAIpuyo/4VU985rqWTsWGDi0FKaL8NfhjLdWw5mX0X7jW3Lk
C8VE0btQv8twA59x6d8RykQMmO6NFOvy/vmTGwUT3bki5+U98ZviP5LN/r1nnMgizh/42iiq3sx0
2YbL6YzZPZeLP7u74S2Cc3DO+bywOUG5uQoB2ZmEXa2C83hFARvdQ7ZhH1+hVSMkU0xesA7Gg2CD
JYN5sqDtfaFq4GReFt/O1bl6Vy5fXC+1q3+KznwdElIB1Ytfyfv94LbP8VN1z5vVzGbpn/pr2Kwc
Jic/2ofz2f+yUOul+qKFV8vnhZ518+T7jxP2RS4+W+EeU9PhrqvvFoBR8liR+ekTA6w8BgBe2hoA
o7aIbACsTQ8hv8E6Yl+OjGg0dpP3Pgx4Fb313HxqVG9Zb/NLcMsv9YUCrrzkF/13+I2PbJbjkS3R
/qidJV5cd2bz7EzmlfPNZTQuOxXdOeU/9wHoZMIRAyNcWIU4U5BH80DRhaUqdSCbGT/TjEdOZgo5
k9SW+UFngTwP5ZJ1ygPEnx4BI92D0S0c/gEXRdjPVeU55H+jS8SpDufkQ+FAE5MnDLDi36Pyp7Fx
XyoGhCGUYbmjxd34yI7VpbnoF+3LPSr2Q3vIfru36YMGvd4rpDwe+sN4qrSFceuUJV72HTPe8VcH
xpeqZkEVClacPbRwjEE96M06FXtFMcJ6k2gI8id6rnMWQ5yw0ZSb/sqg6NX0Jzt91sTGmb2hwFmV
zQuMoDWnbVCtFLoJcaJr8+YtV/hcjyE6mbbDxEbu8K1Rb2UFFy3UPwMkxBBZwWBLlEn6tPQq7yCi
jcGhbKekaNNVVtjYz8/Lgno9B5hKLJLASVYm+Ed/UmsTuLyIlpN+M+nFStGQ1AfogxD18c2BySvv
5Opq5VPooWKgF43GZl3ZO09lQ8jS+aDPLzUmJSqBK9lb1JC95mxqqhSkNG3+4QfdooeUo5Khaqa/
LbZJPVyJckOq1JcHvFZXhGqz+RnTwmSYTJrDm1Uz07C0K7iFQrYeOmrsMUZlZ+J2BKyCTz66Bxie
yEFVr93Ciku6cw8ijc1s9DFV8zpUwZJjh7YW1ytiAXceAsvZeWun5wIlwjSnK318g9I71RDOudWQ
Mk1utIX3xEaL52Wd3eO+3oiwaoyM58podxWTt2QUrdYYPCN/WgA9YEalLaPuU6GgEwmZSNfg+lo0
Qd60HfJg1RLPilYYTYh4hgRM0pQP4ATsTJexOm8VSPgmw2oMPMhDG75q9I2Ya8oFQcQ9gypYWO/m
1tPUP2GkD56x0YA4hJmPxLNWHqYo2OJAtmoxeRaGJTxt0ihoiL/MEs4VvppR3S585QnlrTfaa42V
krWW+SACKcMUh0SCCJ4rc8SoX/sztX5V8TKjjiQLFTlYFo5OUfP8T+VX4Wdl1jveWcGhO5bgyfkh
tXDgrDc1ZxMpMJjGr6S7VBBlOCp9MZQqyLCh+O/UpMzTseD9LB4j+dEsPqqqxvsi3uKe1qv7NISj
rblrn/wqxQjWBnHpphK+6h9DdFIqQokxBbNgfE8M1aDBjyO+3RwPuv1KLSGMewR1U6kxC9LXA4U8
aEFOia9bhJwCL1hY8ndxCXD0nipgbrD27RGjKsEVpvACAVc1ToJ8QU8mdq+ZTyZytBAJCFD2PnwV
HWqz92t8kpg0oW+19OeEizpq4mwP6lTWWEZ4G1YlDkfDykG+qKIf61Bg5Hq5R9ii1OZ29N4sQBpY
YqhIUmxjJrywppQzomfJphtJ5hLPf7zDdui85njaqd0ta/lmFOgvZklsMfP5ObjxhIT11fafm/lF
7AItEB3QpG7u1n2mLptjYidY5qXbEStwxRH7WSTeYB2BSuVV093SC6mfg0ZZPOn4UNzQGbbehOGZ
/wjHOwcMDl1OzrAtz6aBQr75c4j+LfAonWmMiIcCqaZpBFMROjwYgoFhc0DGmV2O740O/Zkoz7R9
J+da1LCB1WymxtyLvsIF8gywxFTj937+LcMPV2G81vQv/tEzenwzZ+zJgkefFwBu2gST9cStrFic
dfdZ4TbgOOajV2JMBahHSGIwPrTkPPcKEzce8iFE5Zt9RPD40yJb+Yb3gDrqPJjLtmKspSW/XIRV
b6A5HJNLn1Xbot5OE1xP29sLuuEaL6GB0X7HHA3BfAhV1VJWojiYkvkpigB2Exdwd1XYpPUmW705
K/zYbBQIws33QieeOtzXHVSrMj2KSiFsQbsOHrCKUs5f9RR9+r36EGLB4U5ne1zm+Ex0IDokyfHw
9dG5YtfXkQXn2l4Z/wrrxXBfbP2nSAgaiPdYgabc3wg/kokzN66nl24qlyXUO5XbbdqoPY3FIAcn
OpFsAo6lxq4dJnHKoW0qImjUvzB56EidwkNqIwhajug/bZiJ+KzBHFxZFMzx8h2nB5XdKEEgXXU8
3rBdR6rbPYz1yAPNboMfEEe9eI+nP206ifKpjhu8ONmV2f2cjc/RUVjt42BDRHH9JyvtsW4HgJzz
VSHGqOT/yBbq+uOLjqS4TPZatjGDqxflDxVmuk6pLozAfYBxXEQb3MnALLP5rcQXzQme/cZ94FPT
U5M1EDEiap+x2UAL2PiwwfGixYjCZ3pl4ephmtXWBNQ2Rwu33EUbzq9Vggs68d1exkN40lK8Ps5C
nNZGspgU9LP5WfQxNnaTkemQlrdX6s04/+mdA3gJnDO8i0xNFoeFWjWymqfOHFA0VO+4+mMPU18F
FHV0ZqcVFAM0XTyKyDlQaGDcUrf5JsAxvjBWo1NJdEamQ0aj+QdEjllp6PB1OPRTI2sBqJ31Hcjr
5c8xLjS1OW5shmsTRztbTsL4xnacR6UGx2Z9G8W2LBN8hqh9Sl8U3wXqyrRlcp0Cx13TBqC7w4aK
4USE3IdFoiH1aIkq79z3sLmGAUVdutO0bItrQqE8a+VbXbPy/vA/3fdqCTmnovVBR5H0HpblywoD
SNVU91iyYDSAYIr5SgEumhdAl2aGwJEPzxakYNOEotYHC591/G3yZwfSVmNvdB3RNMpiqhssG1l4
WAXCoU/bfWFBQXK2g/2IgEdRtpOLUPhWcYSipQzXbv6udnCYCJJphkVuO4iPdiL3z7Vp2RVf+qx9
66n1LtpTnVZBL/DB+yypmSN3FzEz8mfx7lt53ktK8U5iAaJrekHSDDw0KtgeqTfH4M5wfmIimRNa
V5OGjLN5eCVUoHcPYf6X0FvKmABrnDY7BP5H5LmLsGLlp2vOU7ZovdoY4XlIxhWmGo3JHNrceQEw
O3Kq8cDqjcav4ohgt8IJgLkYY5cMESiHBWLQB73CA8PkACQ4FegbUw52uCDZx8idkYZ55bDzMETT
MX+m14k17ckv/2JtvNnKkXU218/xzFHDzcnJscwnDkKDuWU3nSJ93wf9ukjKjUEoSz9gTGf+cb2g
9IM3g1Ca8H/MY6WWr16PhgpXjsAjBb1Z9qg+SAoQub/NATpmJ98x/2S4JQJhGaiIaFx2uwa7EjJ0
ug4WB8oBbUbd0aTPrZYxzoOipt4T390bE2w4hlZ8+oKVHGvfFuyiHs8nUcrx8uLpiQWYd2rBr/G2
V/FntR/T5Elvn0zMVJ1HDxpDivh5irit21Rf2liEaKa27MtXNaICTIhQoeoyMErA8tC22m/LBLzN
Js5Yz7L3XRi/hqCdY6+gBkMIyyKyKQwDdq5ARO1V/OnmVABTvTXcndqecErPycQusFoeDyTn6k6I
SGOhLIeObKJz0ZAJ5p5D1UGb+NL4H3UTfdbi6YE2hWEkE4Mkh9Y2++KYa1m/KUNXDgPuf8ruGI+b
JnumBZiZs1r1KSDPLUdzxGGTJeXSsbBrYMzlppVIQ9j5HBqgaWZ8fMrwrsA9fi2NQJ0w2AlwdIyf
u8xFttC+iSrOqd4GWlvqu6y+sc9SG+Yl+S6/bIgJw6S2or/q3EtnQuX1ODBgnGkp0lcMRwixaSqC
fw7FTJJKifnLs4qEOkI3nc8iIT+5AascFV6MSUjFBmZoFINIRatIeWu8GXnJsQtX8Yuq2R+NQkyJ
ViyDMD5YsfHZztPaMQfMM5uNyI9FKT4O9rrPh5VYCIiiTQYfffhpRkRPfcGo5ykTbUuu2bQ3OSOe
22CfbBRjVfMRvY7Fu0je8B4DOA0jxq3hQUazjOvoLvjmGTxWt3bMWJ2+fYrAHPGKkUGpzOfUocfH
KS1fjCTbiBKumLC/sTihULk2GkjCeBgLDTc5bxN3Xy3NYARpECu6ghmFw6OEQkiqdFRoMo3P0qde
i9ZR8Nh1+45Jn9poS56nxmA0mVn7EvvqCORAd43lhrhuFd/PoOpW9Vxew+6saabYUDzME7IignPN
F4J7MtlVSmoRaMwYg0gBIlECQeKu8I3Mev9FRD1+CClPw3oGmBu9m8R7srzk4MQfsflw4le8oLhK
vlO95Oxi+Tu+FovEvlmMNjqwIkzkuNLcX3Y5oGW+JuRvYmChrlzAGHhr+TpWP0cCsgLOgHWFsABL
BBdj4Aw7M5y42WrnDLNDDNpLKq8vinBc2v3yp8NU1cvHJe9AFHxmdYpVIms4FLpm6/vpWrszJdOL
Q8qZ2hvlDuGsTF7lO6q+/PC017wAd+gmLNNgZ6cbudYudvQkhXucKiUWNibVAiNuadoHxtQiH8cM
ImWoKymTgftX/cnzx7FsY9TK4eOXq8anqzHhMgGj9aca/f0Uu6LptJDHqdFZo94DMDFhrM98Z7Ln
GAbD/xJPkpZsT5o9CowMnz8FkEpGlhNmRanF39KKUMaE2EhzuOMJ2gcc9/PZUs2/sniRdR/QqIcO
VOKWYGDMpRhwONPvbHwOU/KcGjsdWxnVGDl5NkmBN/b8k1DoiuYN137sAc86s1R/zYsO4JVaSOfX
hE9yBPMISIcvVjJy5FCRRii/6FtrX6rDL1LFuRS9dg+ow9is+gSXGgAeXBewM3fMF0cj9tTdxwNs
wZfMfyUdDsce18WyFclHRCyklA1NBJ7RfrnksdFuSwHDFeKhy8lzifhw9fwcjidwCCTVmnbLimo7
kHRCIxaCSoi9ikVfi+3mYNp7o4kXAnlIti/uKCJ7rHVF5JuaZy4TZ8VdoZ4iA9xFLifKTi3lCcUA
eGQL9+4Jt6TxQOoSZs2eGnw3ioM0G/ZgR3zak1Zf9Ajpz8BQKp5WGmWk+Jvw9n0ymJQMmyzAJJUd
cBqgZvfttnUwbClYWz28W8BVMWNzdbwzMCvVv5TBbtljvK9AitRy2ko80mgvSqAFn9rUTYgXZ+dF
nu7bOKtPrFIF3f8qK4t1x1suxYSODt+iNQd92BgajIRZVONseVTjvUFYaGmkODqiEye1Uq+6JY+T
3hgvAQBK4VlrUUvrX+AwPsQliyuuRweG9Uv+JViTezIz54U6IWG76IhAT+e1tRNhP7NegCpkwvaI
G4r1C/9mwo2CXyvS7rq9pA3F/SpgNwb5VvPDP7uM4KEGi+rskw58i+2kYdCD2fwt3i4JzRDS4moe
V641v/g8kGBcrDIpBORqi02EP9287tmrlGVhFM8e6EABvEBHjTUBEVdie1weZuoilkj2FhogJuGd
fanHz2OYc1mx3WNlMDNt/CVsHgrrpoayRCuJ432UQ0MtAHpwqUIlvm1B3dj15bWk9YRyx7hwRjbt
U7TGZEYNzFAnXJlwJEaRQaGkA4LdUuWNDWZQEBtvhOkx2u4mTJJNZYYf4qEx7yfVeJ1jbZ378FOx
rGmzCZKBvOZdZJ2UrzM6585AYMJG7OLTRg3IaR3DSCLSzNV5pqcvnXRm6XMb4ytifw2CvVAzFKBP
CgGk6j3uVJhf0g172L9x1sh+7deALtSjfw3fm1nlRn5hObRbp0Z1mDgXyRJUlcc2Y7krGLLlmwEW
dlC8TiFcRpCDgYwxiw01Tu7CO1NCf9nX3mtemmv88peBSV78F8SUDko78bukw2A2gLe7PJcOrqck
n4g/D87VCnQ1a8h/yHRaRFgjRIn2Kr1WQvoF9BoNMwysuP6RzWZ0/hgMZG386RA7pGi7EJm+p25N
C9ta6yEsHvu83rgwJxj/zpX3EKLV02MEOk23xgTFQzHNrKB07JVqolossl0DMie9k+vFS1n72tht
2tcu8VdSwAY5h3t7Ssp+yYcJM2cHQUcOgn+h0hQ5Gtwaxw72QU/u+5uOgU/l7FiyCa1DhOGW/I0w
VDr3T+oeXdchA/mriDZ3DADNiHM18IYLnIulo+0ad7N19j97o5arJOadNh408Z7dJ4fBklrsMelS
fAXqDjs8rKvxgkIwXFPZyMlOpSWK/tI3vr3CgauRL8cmWrMTygEbYhtQhrDPtEOZQDPhWvrhHw7J
68pRt5Bo2l58G9jbOvUr5QDmg8RUSEar77AMkMKOVodta2o5P7MasVB1qIwvfGIr3X2E/TMnh26C
Zxq5DynpZeJgh5Gd48ICCbf/bEamG16FaeCKSTwcGsOl3CJsgRZHVYuNGE/1dUrnwud4g0UjKZ02
YQ8xDm9ND3Jrgb+Lo0O/MqsQIBekdaqIYMR3CCuLidh7KQiLr7bsyDVyyDPhCXWWHcFAeXaQ2oxr
2ca4q/5DLaWNFsIO1o7tq62i1qv9c22ba+nPeVP/W2n0WBiSSeDSfWsD7lghKcvnGURZ2E08XnAA
nS58wiNYy4hXZJWZvvLYexMxOOk2SW5B8tIStczmACjajc5aMeO9EsZPNTVj+0RLCqvGau96xxbV
LvPIpy5hzIflDKAnnCe2F2BXnroHvd80E0MFqwa5dF349LIYnpSeKwHJdO5wLqMUswgJ4knvxVuT
A1apnYMns70hWHnpml7pHzgBoP0vsr56hETUgnxrJBo5ffaKayRYI95tbn2AWLcU8hi+Y+jJG7Pc
B9sClCnluUR2Tz6KWL9IzW3hecAcb+aCljzO1bTnAQcjAEaUJI1KJT6A+C1O3iI81J5MrV150GtI
Y8jDKerqGoMlNiOfsWkmgVkP0iXibZqYHY5S+E48SovLCbLnVzeY17B7Y/0X0QrTA5osDbe8lwVD
gfkFqpkBSilstzxoPsXfR+639KDiW9K2BywrOQ2EICfNDE0tFDwfKgwbDgiGyzJlwRegF2mMhx+U
TjbQSlOJ1nPW8oEBT2BVSUEa3LFJEbcVMYSOeHWWWayo6yBcytjAhW6TN8u82jvuLrHI+DN6ThG6
LEHduRpaVH8l6bE687zQt1sqZh/MxRhHMxxWipPVE+1VooykDMvOBJXJu21AuwQA0QP8ACuIHngi
zfSekkcv5j3iG1Ab7/iV0zJ48Fxx37NvVJ7y3iMIat1Qb7FwEpF+7YUZFDEsF7mGGOW/AP5AmHmc
fLyoBzHHnZRsyzrMcCvVjBPmGITbkLvrvpFg/hDgWCcpRK7fP+Hl4cMU1byGTZdzq8BoW39w/WPB
seQBzXWVDhjCDC6Hx1A980nift5iVza4Lf4NSrXv2dF1A16bueUpzARsw4jK3JWU9sW1ksSfoH+a
o3LnmM2hGJ0NLdg/QzwtZIazwcFMUS16mLUcaSNgksnoRRBGNSMOAdqlVLjmhLsHI0KxMpE2h+LC
nqo1ng8JounEeuq5wDXICnu7ghGXC5fVNUJW73LuKP1Z54RWrPGHEatdsSesovDBIyMWKpwdEQ1b
BeLny0cQizWWcZ3pK9noTPNXN/bjjB4vO/XSaGT7BnhXHLt4/rZAdwrh68x+J5p0N9Vw/VVX/vzs
cg+lEKvxHO2VA46HI6OCwsi3PXmNbY1+kIQC+KhBUEvMCfeNldjHqI6z9u7CexR/E7avSmfL17sD
ZjWP4jAUrWwJsBhwMRv24hRRsYAIMlqLL5lYjUQluKr9JVVQSSocNrzgkZRoYvs1rygWizB6xt4/
YDPwAKJNH0wJM4ZJ/Y5wUu+NfNeHq4EP7yTqK0HcS/oljDECtsQsaLe+jYs+6VLjyZ/dtfx/E7Av
1/SNmRCXwwOehv26oz+POVidhM6kTgErcIc2tjFQ6r/dkW1nxEcmofvvcj7slNwUJXvWHFpQZeHR
Y+WZijueAtB4UNjovYWZo0TST1mWbQS468fp4V+8BlifqRcbPpnY2pU9npzYHIXWuNEYZbE3kWFw
kMpiBoctCij8FlvRPtLXsg3JNDNhMKKXn2ULxlvSo7D8LT6tlDdmdJMnH2fiVQKzqg08vNZw+n+3
+UaOVQUOLxY5pLscgKFG11pX3olaE2fUL45lp/FS6tcQ62L82oDiO4w8haH5b8hk03/ozrrxb1HD
gWIQuQc/v0jzy78lbtV7HdysNYO9WOQ12J36qbplU7vUNPymB1OuZICw9iFRJB5x5+uaGEYb4Fb8
gZ/F+MSuTmnzAL6Z97jDnQcg4J7yjtmj+KZpDBF7wrJ0DNpyghATwaFn+H/ac221qxjQGiNZfWwp
3dns6XoH6M/A+jg+QfMMwdsyU//KmRBMGCROZKoX5JMVxfACmT7u2jVHbsLsz/BQNVvvaQec4b2W
syVQvynOxe3egzbS2rinWuw6Bv7Efraq2ArpAZaduhcGvDsQ9zPSP6PdJSY8HzpkANiIKVQW9EL4
gjO1XdvRzUpk8m1bS4ssia760m2aldxeqoT0VnTyYOx00I3VrJN6l5DQgBHfRs7unAgWzrb4qIwY
t9AyTAXySIqLIXUOlc4zQRFKMx3iNaL6n0X7OZPrqpnuUsM/zeq+mgp/6hwdMDaj1bPH4xZQPGJL
JIiLBts51vIt/ALGHhIfw3Ms9HmfRkGnnDXAaBBLuzss9jBCd/Dlj4kv56mpICj43bAw4KjTEpKp
Iy1c4GMnkUZf/8bTAFOV+1vo1W+lfTN02bqF98LFpCAdTbqI0NkEgbMqfHdZsbR7jWvCCDAxi4eJ
yzfj0Y6Cop7fu/lnEOnflC+DjGRWmWhCqebDalOxgnhNseuxx1fam0wOOuobzgC7vIlzVUVxwLqb
+3tR37ES5IgGZk8NtvKWA/I1p7Jtin7J8xwNnjzW40CZVL6UKHAyizhATjDZQf3RepSmLWVqVbs7
w1UIULR3Bk9agmhS2xnerjHiDd55vcoOA991NDhMDH+Rcdkt1DoR4ETYPkpVoZIX3FIFznRjFIaK
pm9bdg4xEAxshfEKVArI3pNNfYnEbhg+FRN6M0UP2x4yD3lXcmqEOvMCRmx8RJtKPmFuJC5UIS5S
dHmsjD4kTs3cDUa2HJz8ABFJQSGQje8OTAbhf7cqLkJ7uds1DVOeps8ug1Jm63LUBiGWYTuVCWDb
cTzhYF9CxeVzwTyGIe6PO8duUKmku4xmGgXBGtewjX5qWgs/xm82P2okRSa5zIJ4tkJKG7O1zlai
rgZ2Jb1s31zr12ScmDF01bZy6XzOygqpC3Fk/zqe4TT1806aTBmTExBkmDRUDHsk/kWCExUfOw/8
IUW5IP8vNqNnUzElg5Fk+RjhtuJucutn8pHONebON0i3m5+5NAbryYTsif1qBhxeMTpzSxY63jHF
c69gRTEzxbBgvQNs5s+D4oJ9jZs+QJDJMyJGbimBcINsl9jJNQQNB/S4XYC6c3YfsOzaJgE2L1gv
6wxWWfYG8RpO27wSsc00Eyw/cYme0V8cQLrReHYcY2Oq5Yf/0wev0WBhvti+dZSushtQCHv1bYi/
UjDJHq5sSIWXO9aDm6kbj766hDvD9QkKXKb0eiPpulo/PXEoyoSj/VYhsCkloFbgnRx6oh7Mq6Dm
eDWycNUAghl+dnCg9qQfXdE8yulcMjRse1DAgQFbwelj3CSshq1FTmi7QnNI6ABCMQ/GhGglWjBG
SUmicLFwNsA7j2rRVjdUppF16tx4aeKtJ95iI/ipmliXEKa6jr5FRsKR/9d4mO+wSXXmr1b3R69X
mV/1mPrh4Sc009R5M43q0WpdZCwg9o4mtnK0PHnzkFbpc+G4q0TFtkKJDimnchB89ey3tjNcPErg
abIgohfPAoZQISBmKibvQQyVXQBvo1qIby2nZUAtkPaYQHlQP0xUftYBWLR2xgcXSgroTGDephQl
YFSsIegqEPNI+h0ANyXXzy1hr6IQnjxiwgl2gIHBjZGpQgfdtw9LRsVQuGqz/YD2omqkSelHtf3t
cnZp+rI5Q5XI0EmEFbVH5Oks1VNIf1ih89MYDNTxTJBbiMHds2a9QpqLVuLzJ5kGSkPAog4V5DJO
2YPLJDegJ/Gg2ZBPjaSSCR2pStSTvKUxJwdCPZUMcSXQdjbu8ozWqruTBSKMLRPzPaYVmfj/M2UB
iGuD5BB4v2O/suoRNAlYF9kMd1N6pEy6d2Z0UlMFsJ/43xhaQxS5AaIxepYMEXRwwmmru1OQf3Xe
rqOGwEyfOoLqeoQzH/EOML/F2Dj87uitDPXO69SiSaz+IcfpwWD5Ae+wyw3+UlVRVSon2AkDbKdp
5O3wrIVJs/FovRkDZIgWicLiY5tsABZdFklhA2EdUIA2UkUoGbxGmsWKvEfERLLrigxxwOcif3K0
m9Ko/5ggDgduxRElwxuPgWXJRiUumo6sHMBcu/pWQRpD89Z7xdKA+TC6NJe0DIb/Wg5I6wXTqb4x
WQZiwjOail+qC1AapIqEzgImYq69YPbYnJzB2XOsE6g49gZt67dqxgC8sPdoRANKrGjacLKP/dfU
IHmG6qwSD541QAtEdZbkev6zWmZf4fCPNMw67HsS4MB+72D5KuE9gDRYY07f5Jjjzzd4IPIg4EkO
YMkgosffrq6tdTzs2jZ6Gs1fr77OIfL16tCWIEXZXZBpXBO3JHsvzbTc1DBacypDmjqHBhhsWzRn
QJoCa2k3gSqrqliXI5QLDvqKOfogj5La0NRSZHIg2c7jkDEAAsuv8InPyH4RwgV3g2EODTcZUwtA
XQYrvDpIWQptWkywo+AaYTAXoLQFzJEb5LNvAdk22LOCc4hmzSUnYtoiFdsActcYL5c9shjjQ8gg
qWs8hzbeuaPbroW8YNCQR5WFYOthandz82ewAfRnnjR5kLEJXiXtd/s3qgzS4TOa6ZZZmCHWnbSy
tgFayJbmcUDRwwoNrcUvuxvJIKGxHisGM/w76YHwFf+dSAQ9ZZ48jNuIx8WjTYafZ9oY7DNwAasT
42iocTG0Bl6uCHcJ9g0Yi8Fd0hxWtbOSICkD/pstSDuDgxR9GrNuiX8hoEXqdHEStaGFbhRmCjYd
fEx7W/rDm9pp+xYa1QjDY2r1JxmymxCvBEbk4YjI6ugrmWo5tvnDVZfsEVI3Okw21XhD8gYZblMP
/oW6fDqVWkRF89UxSZcDXK1VNM7Zlke1JBNankMZndRqtxiJzpmBiUacitpmG4ga2g2OMaq5KMxJ
XDlrikM5F3Ek4JWoMtyXPcKli/RBsGVNaAyg2ja88tCOKml6pPbsQyzkSiWGccO5ZHdL3d26mIFA
ypZeffiZoK/rMVX0SPnVSayv9FuCNscnMUtuOpxmIXKW4dZWko0QTKRUElacoGmyyzk7A1rUdCUi
Jpoplsy7XHabMcYI4MC8ongy1eeid+7oVeGyAxhZ0bMibWD0qDmfU5jtTeB7CNCpNF6w93gQ3Jn0
veQrFcoDIxfdL18G6z+ezmupkWxZw09UEeXNLVLJCxAgaHRTQdOivPf19OdLZse52bNnmhZSaZnM
3+V1CNjmGJ9z/lRI7hJvhlEZf8H8X+YBvjB4UPR5l6V3trnEmMrUKLg5+crFFp1U40EMrKGC2dH+
5wFfhKBnVHIiCFnid40PJy+KaLHAhTUSoFfXTOkJ/ZgTQNd+wG6lBbU9TjZ2yoichg/+O6gK/bWN
FhyTYjv/JjsyF2uBxwH4zoC/BBxKiHKnHKIkkGVHtrMvL6YO5zrLbwzyTmaSD2kp8Y6vovpcVu+g
gjIhB3lMYUUH4SDAAUfcXra9lsZXdg4fkJkrMvGk7QbEs4Tn75FpISkp8DFXJP4EGAer6ZoN3ie6
CqaT5H6uqduIgQl6Na9NgADDGdfCg9IwZITUy+xFkrpB64E96MyQz+FBYzoMQdh7rzu4ykcXMLRu
fbOnXTud++HJNo4oNAekBNMl945Wcc5chJy7DCtbgRttp6lnDmhlvtX1Gb0qo2tNexc259aGBdxY
nKkiLDyojMXqGVqTnlwDkuJPY3wa1XE8kXNGQVWlfjRvA7BYl3tYLhsX9dMcZORb8//n9Og6+bHJ
1b3qGbC+j6alce8Zf2QdZx72ET19bvHsa3zg3jA3KlNHEjwxGbd8bOKKHvIHTx19NTuPk/JSz8Pa
APMKEAjr/Q+wgTSMlMAi7dCwS/HgEHt3z+G/hJN/VFk8CELJeatQTS/hqTfmF0Pi/fbUwAM8Y9OX
R69IiAwYECNoT32HwDfU35yA0caKjX8mZP4qN4g2IyPUu36TiQzMfVTm57DUfMQQT0Fnv0x0CEkc
vZYPiWkTWNFZO+k9GC4UGNaTXD+TmT611E1WYu0VsCYDA79IdNUEG4dS3xToismKdtNYMkHY2Hop
0YbLmmjrLTdfV6bHymNOVy3TRAp0O+68tyEK+2NUEBvJrMOkTdH6FeS50tAZlN62+dQhuWnIDu8Z
C69mxKX17Xuhz/4UxHsLJV9jIRiY7mXyVDW9bzDY4D9yh3sljp/yJD/btJ8jCmc55KAcQSo81NBl
F8OFEokVzbvc5KIb6y9hI5GbiEAcL/+M/SUPxl0+FltJTZg8ak1M4lVo7JG3y9WelXiNTCI1OMtD
/dI77jpO6Hm97YKaHzkfbU5x6NzntmEw5r6zmVSCP4KEZxkIg8k7JagveB/AMvOu3hvpGag+sN9l
QEXTW0fRWgJ7KhX4+vxPpIIJzxkkUCZuCHRqh1v5vuH82fKM+VqNRfMld7ZUGIsyn4UG4LCIqodx
il8QKIkqbdHLtwmRj8TrUj4IMy9gFahfzi/E9cxegpxCLiDYlRCLXnzWWgLmwx+VkcW9shN6kr+q
ZcnDwXYsQrrnFe8CSSmcJ0siHf0ULGBiOMrvVCZAJjahhbambUkNacUzwk2topBS5xJKU1wTxVyJ
rMOxPlOwyDgyqJWoBjHa0euhy7I1H/+72O8jsoHno+gypG7kghGVdlcuB3F2JNi90UXHrHlqHJ6y
9IcUFzJKty1/G3gh2Qa2p2awguwjzASpCMWh6jZI5AOTvH22KMM5YFZEx4YjfSEVgihqkRgVCKkt
gABhoeCDh3J+nyk5vWbjtH853xbrT6enm0xaTtBfj/k/jvY9Mk91psEJaHFHfUcbJ0ehdP2czv0y
+419wStsGdcZGQvYkO2hJZiQs14shPkk7z8YG898h9YTQfEM6Ei12FAmMm4rtP8OxgD289UBALNi
QX4ziuAE685BrjikFr2uHoRKT9gPzdwe7LHaTdkFKS1iwEi9EeLvlfpD7ORrGgvRQx+kiVuWQ0FW
DxgrbKkKRVfEPzK5ALO7AxrMkrKEScniS0JlRhVVdt22VDAZc1+i4ulVBjuhycZZs5UzKu9/WrIg
GrIB4PoZ9udeGSpKXUwZEztkjKOaraELbx5TCPO3ZvzQGL3wX18oLaRIN2zKRANQM5jvA+khiDRp
gEww3IlW0axWKYcunzhO+2fbOQ+OTZKC53fmb7aH1FhCD4oOA2lnnwIceL/MNu9AbgEFIUZdUQmx
vFJQCAXLAeuZBqIg8aC4iJNG3my8LcA3RSPSIy8JkDZA1ta1t2Ec64YcCrnRkSKq+kdADHio7lz7
DyrnAo8/OoR4eOScBA4pED8Os8PDYuRgPnBsvIdNffhlMK3poIzxruitzUxZnDNjsCcMcbxoBUMX
1wFFiECi4J5rAezZnDn/KkMlJCamCBlwpMqMw8pi+lX0d9F2ShVsJpR1BtcRSzk7sDFm7h4OFVIM
EDPISuHky+xHVGIq20n2SmG8FQTMdJx5pkv9FJdbkldd0hQpfwxQCIfvnkYnpyvMVPfIdwf9xmsW
nbbjH6x2kdrKEEvQpzrdshtkHUrbMqAwHZGRkmLzAC9i1dQ9+8LJtmw+FeWFjBELGfA8NjSX9M1K
Or+kmcZUL6/7Dky/US0f5e+6ZS4Fnwe+il8tafkia3SqGbiHFpL3wClgYi4RH5DUOZLJQS4/NYQd
UGgZBsRmsYOiiipm8UXcnvAFo4Ue+DWP/4UWsCM8T3L2MGjZy8ti4PYnjlvmAFUeP9oXxsrMP0XG
LBNPAtAXwWI2gYnKSmwu3KDGmb4HKd9RxijSSHJSS5Przq+1wfcKKa88c/5GOP6trcb0cEf5pJ4L
3R+0ivRCaLBsMnnktaRc4z8i3gcOmiHnKT2FlygB7UIvOYoWIqW3aWnzZZVximfgzB6IG9pdxaI2
rsIDiy2decPEkeGycqjm4pBoMeU1b1FplDU4oHzMg8u3x19zEQcV2P8FbOAgYtfxv4hzhVGQ74p/
cxilV9L8Of1O65AiNndpfVmDtT0Qod+htWEsnnceowFH4aX0glVsGh/0ts5YPxE6S4/BtSnx9L/d
0Oz+Co4kfB0Q7Vdqk454qKrqNETAdKAtev7Gs7S9q0DgoeEr6Xdf+7XhZ8Yfk7lK0m8G+E+kw28Q
jNCg/drQNOOQLNceVrUC9cRGFE1nuQgN5GpwceiHAHrlorSB2hLrkz+WvQRpYhLqmLvcYWP5rC3x
qpjxeOpXwWb4IB0h48k7MnixgJVssWKH3LrdGiTkF6jW+BHmZKDd4moWXCSjgZbtG9AHpTakqHoT
48FANyBvnfJmxCjPeWW0vW8SsGW1fkMlNU/G79Hl8fdLExXtBJiRH1CePcr3yiGpc3lJWy/AUTOn
MsHrJWB4PZPA0uItgg4n1iy9ClkBo/0t0COzTZfE2Ij9jr6U67jUaMMhw3RCg6erMKwy9QhLtltM
mJymcwzoXIJxIdpSGCNveeGZh6XwQaWaCoO/wTwx0qQ9Jumlw1/KgmaYEM0tVz5TNASYsZfnhS6S
b7HqvSd4bM+ujp2OV/Q/OWbH2THsJuMJqCM38d1y+IkEocauYHvpja2hOeEpTP5VHc4OMgZkl1cT
4m/+Kdo88TeWFe4B/jZo5ipB9i3llae3JzOnSmyPqubc8Gu5SOkLTn5RZKXgIAQ7s5FLEK5a4sb2
Ca8u2kGOS1FtswDdxfscxjOFTj0UzzSOQceXcOj0Q6Uf+u7QdgfyFhfSz7uDURw/moSMQPOJ9jio
ihekHiOXeZPy7EmEJI0Fe55IZgZ32KNzY5ghmwsPvw58gcSyLbUnJpWmSMVN7z2fX2eQ3KL5aeiB
KUdGdDALgk6DlKz50VS+IT9dkCU8vETV+CLtR9QFf9N/y6ze4MqYwmHMhdCXwJ74YiywV2g0wGm1
Wd9wJGMpQZ5lvmk1GQ/T3v6LBhVFaWycoF5gh7Gg37WaTEUqbEm4yZAGydfZWEiEGFONiiZDXeKo
hE+6mE4R48wYStlYLiw546gYQwe4P6wWxruA8jBzAsiZ8hHhtYzFDJiRsPOA/vV9xbVmtgSSJjFj
jXZkpziIOKz66FDCAUd8cmlVssWolQq/6P6OQIO2fRd8ossOFcSPAOngL0zabmLc+WSix/t83qnB
qgkRhzLc+wE+9J3X6539h4YS09uT0IVox/DVxD7RC0vQlGgCOhKhyhbZoNf6SgPTB6FoeAwJahBn
mNs2J297JKCU29BgwgphJW743FJwiPBsvPbmsrHbBFPnu6Q3WQkuT95fWh0FYaDwFzyVsV/ofJMu
3K684DF37nr1p6adaYKTwie0N1GB9XedWcferdeTvWby8CRkv8ak4tM4o3WBVqAi4aKXKCNRkFEa
r0Aph0phKseWU1OA/wTiljIQ76zQjNPifVM6l5zmQXBW3uNgV+OSTKMtpIBAj313Ro/yUFf+yJ01
fAXO8kg5l0bOd2DtvdbYoYlA0vEwQrAZcL3jFQQpIwmYaTEa5SdnqpeNmwTlOtolwX4QeowN1eJY
89juUorJL2LeNKel3bz02qdINgesaJu63df1OrnZ6Evt6VRlsCul+zyVwE0xeQ0DEK65VXuG2cd3
xWsJIXP0WwdyUbKuzNw4YjJ7SSL7D3PKL1NSH2rhAD5oAWdcTCERBFVG8+3hWyjdlqqTC71bFSnW
GwK3hOwNjJbxcoizqWOKh4Y5dd50cIZtF74n5kkJv7A87vjaRi9BHvDTZC8m/qN+P47nFl7HXv4s
cAkEN23iXt1QGsAEZ4r2RKMsDV2HpZlyjBFQnDmcQivL45Rn0RkEssy38akvsye9Lp8AXKfuh0O1
Vfu9lTAr5NH6Mz7qzaObof57IwyMmWo7Ua1LE7OM6nlmVDyDspF2AWLE08ZB6BmpBxAPK30THaNJ
VTHSVJ2xovUA+AoaKd8CdyfvB/BbAKqYmBHZ7PI6tBEgqS0XTY8JP+ac7Dg2pbnpiAaC6qKbnTCt
I8jZ6+EuSd7gnbk1u7P3oE9X5pojCXlrqcYK45kZdlAmKwsCdMlPbULEyJKui+SpAVSTSC24ezxC
pB8m4yYzY3D+/xiyhTk0tYIgJe12Dca5NMo3rfrYkBwTkNLagS4/mDa19xFZIJPhLjBMTbxx7FsN
pB3u2DvQdShZOMF7BcnrOkFjD5Y1bG2OE5V67iEkbtTdU49xSPGvRrtyMXzWh6o8Gy62QQ4ZwiB1
v9FJS7pZ2ApZHWIg77jrl3hapdkjrOzDBHnW7iemIg6U4RmIiDqhpWZoppuNf/N+9MebPX/W/Wmw
l02Hrz2YPntQ/ah7VLQB39CZoRAKk5njHXFJyvRls6c5gqoOXcNapzEBi5+TbdEe8ecAvV/QxXYt
M+A+kxJ6N3rugz+0FAE9t0CC1ly9CudrQiKyJR4s0zcnc03YYAgTvpDF+qmANrXpq93pq4Lgl6ql
DUKyz2AdJIb5ekg9P7DTRwBKZyz+uHAsutscRFoTuN6accJe8KkrBCBX8QuVq6CPFTOQwEAbe8v1
XKmn2UUySSYe7yem4QIezvQDT67wvn7ZNapWLbxbA9GZTzke9OZYoX3XOo5g6K0CffHkGk/KUBNw
IObI/FHKcc0g5wfyUOj5dNwV4Loq12GH+KhGY8iknAy4mCZfRHYmAFyhDmvN7Heyxsdm2pftLXDZ
JiFXaVbg2kUf3BMtDAykhe+CA7iwBm1jHiOiVdLi1UyqowXKJG0OvyK1PpPUvAmU0AnpYc6UPMpq
cVGqkRAzUqAFN+VfjFt77pDeCt3rXnV93ngOo7VWaoDFcn5c+s8O21KVNweENo1xMkJ7V8pccTT0
Yr8DI0GMZo1Y4hA1WKSWtufcFDKcWK8mRXHnsYPAKUhXHADUHK41mTFmMaUZCxupBnDoF1BarqKK
tsrUNHjG9Mst4B3bnxoQEGBiYQZfn+KMSvaCNCBSelAK6kMj2kgWoirIA0hHqaHXXcaPCFOCFCsV
IrYp/eBm5dG1YjWablYU+BXTwnhx3QCufA61NcLQX48uyh3Vw/agn21ge0H7se1pLmwpMUn4ipJ6
Lysk1W82fhIbLxDCOpFFKFeXgq/olf1f8eK6kXpyoH2EtedyskmE1KlCFKSvMe4s+R2opTg/65I0
cWt8VZTan3Ji7j1b4h4KA1QGpFG4UPT8EK7iXEdo+aDYXINECChkBmQWYeDZm6k+1N2lra29XgyS
Q+FaTPXDkfwbTpozG4rv3vFiv7Hwj2nMQaM01gIxG5E1UFsdaOptSdJTTu8uY9eRFMU0nTJwNMYl
ryAVURHSeFoPg8g3b+MKdh/RkIL+6CQ62whRuwT7fXYW9rdlC9QRzxg7MCmKyOSp/0wd3R8JOClx
GwSQKUxfzop619Ngg2jCWCCvqSmNqktlMGPyRPVlebulO6YeJT1JmVgX2m82+UMbDJK4aQcvpVJw
paD6ABRW458ivC3THVZw6t+ViphO9Uo8RF4HTFBjbl7kKwbKo6mH8Nl5iro2Tb9z/pgm6a+865SY
dfOxllLSmmlHdhig4HCflYReltxgPpGNegTdBn09K1Itby4qrdbZjNJFX9HyLO09qwFZIIVbslIm
zDvE14Rb5SLtCnyOja9NRzTCzxo2SUBjIqV8o+L8LW65+aUikPPK17koVgORo+kmnD/4E4T1EafC
LygKRROoNUkKCdE9d4QMnL+MvI+9qyhLBKwKIS1NzsYpBFSjq6QSFczAQD9EbaghJP2dXabGlETp
mnrLiC/8DHXJgwwRLSEhUcGRSSGkAAHClK3MetSK+Ynj6cEDoBKJSsmdquDZoo7U9BLcACaWXDA2
tiyZKQzfbax4bEkzRbVmvjEsk0n2F7tEZ2a9heA7S/ulEZpLmeZO+sYBkQpErcgP9PlGAVJ0Ep3r
j+Hq44tbt6tcL44N3FsACyKfUV6DVhqeyyTQZ0I+E9snpEAad3mS3hP0JfKjrvjXFBRWqJ8CWM1a
eZb/HHTuqlCNjXgvKHdzesl2otdyeTwAxVwoQ+SspegQeadoMEUKoOSXwr2LzjYLumOOZcpFVxNa
n4P1HvG5A9AO/qqwUGg5UB7WJWA+D6WdHR/vbIwJgECPnQjPUwIiRkZtqQShs4A1CjOPX4dbxhgJ
zuBoDFjJ3OIukS3hR+78SQwUye1dtGKzhe0bpucJrM1GQ5hr5wkqvp6IKaeLDtP+WzW2Uw5pkaF5
43JDXjcTtDw596U/2LxrpIQ+t6JS3Cj+neXDxZ8wX6OKY2r+WHJ115EiomH7ws1RFTP6kItdPeIr
EUYNfpRjLwsfReLsNZeco0gAGVvtTqNNFBLoLUxceu0NZ+WwXnIKUcs5ZOxszPUhGLyBgMkM3idS
5st9AWvZH63Q2w3FJoSKsX6wDIrNo7mIQZXB8G2x+NqwFRe88plxuObmJY8uEOgFg4Zi3z11aMiD
Zx3fcnO0BroYKvdGQGMoV/R40ArZL41vNvTmk0Y59jc3tqjeUbVjlO4aPAkkWDC7B4GBZ2y5yUYy
fijHXeOYL59BgIjtPBbforIXVn4GlkFNif2S5DdzH5f0qsV1IH2nBDA9MVSX8VqJ/jhw5lLpMzKh
XnyZkNtVzDY8tsG8UfINz7OOqbVVZgQNYLf2BOkrL/7D5ZOge2NaYa0gsWleefoNQuwANcZC5nhf
/IgovASLyWUSYKdtvXjct5N9qjVoWwD0nAM6qqe1HmKhLed1ohjvWgJBla5s8/nFBJpTy+nJqqCi
+chhsutdohfIuwDwb1WuWcbUaRLiGr1U5lnaeFp4WRYgW5B3W20kQYk+mLvSGVZZ8hZlf9A2YP5A
fxmJVqq50MHgvIkQ0GR5i2dTgCn2bWBy9lydRH1gpyzN7HvouECr2YyIsD5dxPvjQTPzLbJ6J/3R
WTQhKvFLUJ7yAjpRApLhIwAzzHGPsTmk3ShQX1dvAoJxR63Ejq8lKtYE5t7egRukw6dzwAJbYTzP
/kb0RNcyfdbHF96ni6bD5ENAKoPF8XNos4vmw26YFGuQD9KVJBpvvB4XjJVuAPrMQ1SvTSCKGVWa
DstfsnZ18DNFf1ZIT2YgsoEQnzHPnAoIN8Aq6xQXgmH5hBzsIpUBOkw4hCRNFD7ti0opbdM0V+RO
liywyb0X4XGsekyQqqizKpp+4x6F2FNQcnXnAMbDYZkS5ZviWyu7fxbqXw4JLE4SY0xt9P9fBvq9
xjvnmYC3aiwEULhmE4OkE72OghRQTGdPNvrJaVzZ9TqSi944gyZCoPAVaf2H2SGB5cryio3KxDxw
3rT6SYEMNCoV/DIGF48jySMcmkQ8i3gwjqInvLaiNKy4MBrISmbZsuiTgcoPwI4KEP0a+3jqDyKx
x93anRGtzrX7MDSsp/KhYfmPKNHBS0lT4D3JoaifwxbHt9ccRkzEAvfnpNsaCnM4YFJazaeI5wx1
afHLluQWfFd581Kge1AaaxWYEVqlTeC+QmrnzRYDJI4q5oI1MFOoqVhHLsNrnTebsEIXg5NO2V3B
5XYM01jGlXAls3rpdQqTxEfOrqjFc8/EwMm6y6NJGIPNuJ1lPszERHIINeq7AMHI7sTzLIQ832fL
aGLUuHyt8h/5NgDDpCPoKeIZzggaEFqoU1oCdalWLxbDnoGmCo1pEGhDp5XRg7JBOY5HU8n3AaOy
KyTIrY7bD96Vt5jBdWvxX72PN6IyiIhxss8hydWVI5EUNNZt9sKem8Cgeex8Z1PKoCnljiZErFEh
1As6FbiKuyWRz8+4nGT+NGEH4NEWOtkF7X2Py/kaLF9seVBZIuoOkhcQwFwvpXdJXMzmGVFkJNgg
iUTkAiYgkJSUuTCJ+AhbWmA7Z7P2Pblw6Qj3SDgjYzPdPt1l4g9HxKDyUNuIsZ3jP96d5lzxPu/M
hKCi8kfaJo4JlhCNxyrN6XyJM2jU9YSTFDhHuHcIvohCTJTfrLaBNYWCfOhx9xJeU21jLibq/LKp
1mX+kxbzHuETHcbKVQh9oAhoJCPgvYdRd5cvPbmYU/QQmMnKAd329LUVHCoFn8V7xeRqqCxgbgKW
478mWq7WRThHiFN+Cgt6gfAazye1LF5ZFB1fI7ABeZEsr5sJLSh9aCRa0e+ZnmJGxFORHG4xEobt
wh/mZXJNSm1Hs57QgbsGQ3PZXWXH2G7ysCYskxy49qdgADbDY/He1AouLNSK5fhlUymN2rx1SR4G
gltM7HhAXpyihfLsckDZxb4F82WdNOYJuIm2PrxIK+ziNuAzhKpfwWyAvtQL/DrpG0bwGVhUPsl7
BZloC/SbYr3c2Lik0LtDHHMihiKmuJoRGA//eemWv1WZk6mBopKLOh+Tc40kHgEBjlzqhZg4NxWd
OtdExgYPEQLm8ovSPPc5qr34sai4OKiYOuMKoId2TUSBCwK+sU1+tc4kj60FnY4Zprq0pwZveK2O
+LuOuZo+2RLeT2JItY0gFCOQGJtcejNtt64BGqXemN8NzWTnjybH3CwdWarvsm9nAbHmrQhk3agM
9W1PrCb5elRt9MX5ad5Fd1uMyontRFsbgPaK4hegGVlIru8TGkedUXcc0kQN+WHYbzAyiLBY4BC2
4eTk29FsHuWHZNvI8gvxJubp/X+WoZCiSGGCh9pSm0OjMd64C5mD5WEUhfJhKoc3cjsBvs5MBzFJ
186IWJxIJ8UdWpLc3SL6N+qt5jankWwBfMbIFhERS1IFZciKPysz70Nvq9M80Xgzuqdn6reTb7yU
YUBUPpaztdh1cbTX+wyMpEaI8pOP1lp6VTQ26IcerQiVrPYVBx3RZtsw9YmEWuZ/BlY7tH5OQxLs
ZzuA3p7bEmtiJFPv+3VFlOkM0zKeB+ZdaFbGCHgG/+pEIc5MAyvmF9QuZHYR2tmUH4pORUCpBaAF
kypN8m9/TTEEyky/VpM4AvKWUzTpgO4kaO0a5uMgiQw9busw3XjgHejHVfvcRaKMZnB5XX3n1DoT
qGWvMtDQlqK9X2u9fkzCS0eWQggdLJI6he1rdGuFc9fBOI2McoBydd4j6k2EgwzqQO1VN1vzY7Je
YTEs6mZH80Vfn6fPVeEJAv+UIGXGggWb23CzwvbQw2sSDoLkUanjN4npEG6y64g5X/g2YDJEHsbV
t07tZKe6EItuTJRMjLYZ5dxbUXGJG8C10cbVimemgCCFx/NA2Gn+7JYMO3kutgt0xGj1NFXDcaq8
jYvzdyLZ2v5EjrEYBuetvi21kZQcAwYDb/uckJWaX0xTHFuo7o1thwy2tIOdZc07I9cRP+9K5S++
jNn4J8CMGxH/Fd4GxkIUsbEJ2NkWmVQFIoMmx3jBYIqhtA4mkYNAHpQKaf6VcAyqKckk2Y0aKaBY
p98udI/RbjUqbi4K/PhcHfLNsdYzpKyif04xj3KrzingSHo3Rjg0b2Onux4aCNZgJi0t0B/EWoFo
ZGIalnFZTPSS1khKE0wzjD6IN+dq05yr6vxeICJxk9EXA4HQsHhKGrQj0J40UKLTho7E3wc4L9XA
RPlYhE+wPMg/naA6gpFDuUys6AxtQMBIbuorOe0gx/FVa8NXHn0VC8Ylxs5skYDu5yzZDUQBiDyg
LJ2LtKp8ctnSNRhVxHPDbHasU1LcEr8htwXgEafTldndSnQvB+845f2DYqC+SdejRc4UtXuqQkoC
UIJvE0F3w91liF2C5SSMo5ZSZlR0IFM7Yywy1kKeBzLKpT1WUQEUBvsPoYDwHfeNhyfuZ0oX3+ro
/Oh3qcNHZR9gws0/g85HR14Q5j2/wmOzhh39VUodHndMKkGYO75tYNA/B9SvczqRTnXVjFeb2EyC
hjpO6i65KxS1urIcJdBG0lp5y6nD5EAyS/tLVjIX5wpQEup7hKSZCm8LiRX4+quc21DJFtyfJANg
b1kCsiaGs8TicZ617jUmJEOK4gn2M0W8HHEK0P6jHckJOHTQYkqaix3cYFpNBGFymkzZjxAZinkG
9lH6H0AHfsDN1BcHihs5l1gRHBs0nnLZ/Tex+BS0L8JoCUIiLzHr4DBC6AOMimYoQQcOty6b2BHL
NHg0qAhYkOBoEsMDUy0ceIdOBc8LVdNk38Q3ktecCGdULzERL2gD+CvpYOykz0q4pTrrZoRnnaO4
HzYDihDb+o4Un3pDvmw5wFKGDWUXZTM57zK/Z8GkJkka8uag0AZtO4huhJfjoYMKhcwkLW4ejKpm
fMKaDSg5zxF0PcapAf4Rrqg/pFzCc3/w0kvd34RwQFonN7JbbDKF3psKgioDGzfid2qDlmqmQHJD
udBhdh5+gL+PDvViAdTmwmvgZ0m7x3H5dEDuUWE1lLP4dRQwQKqFuCw3gu06WJsnKBdDLDMtv/Du
cHlO1nPMTKcCD2FbxxtN11bLRqH35wr9BezFRJh336aKlFX7EYCl55gdaUKwo0REvIiA33rLWA5I
khWih8jO2M4Ym1XFPYixXbjehrqbdEyTrtYjw9qBzm34a2u91Pc2AzlCnEGZt9bA5Fl1CYx6HQPP
YVsuqD5FfzN7BlZv7IIAugJCGUQX4TMXgeuECMP0rpVBUFPwAzhrJ54PuChiwpjKdlxEcc/QFjo9
45WzBm/CBQOuWhoP6cL481F9pga6enawdgL9DHHTp+rOoMzIsLlItNmIARaBvNp8AryRI4U3kXDl
qAAxCSFn4u+u3Kigt3ELjpp4Z9syAIBQLtHnDsNFys64/8Iy/L++EToiiVVsm9xYxTuNPUBK9Yce
pOCAWVxwt2BPl8kfoO+T3ZZec9sgWIvhdxW0VqvtaPcHNycECmZY94VaklwC2axarOPhg9WMuieH
c6pO0nM6gLqmwT9HMHrnrAJIZCmkCufySGVD8TrXBD8BveX0Cl5NC5vCR34JIi/t4hKI1YARgXl+
l5FjToZq2B6P8nvFd1V188aNTzZ1OCUdiicx9uK/hr5W55tUww28XX9pRlgokEJxYGTVh0NyIooa
k/M6B1BtR+QpNA3LKpfTgHKZ4m4kZEqADf1asq9whiCtkYUwAlsyJLQ/LzneHI/hTRx/5HwUSrLR
Gm+jNt1h6NCGtcouK+iNEehYC+pGBHC6MpwKmtQY/G2CM8+V+CnpvbVOOeAZ347xHXf5C/KfScVC
fzapdumfhYAlYoLuvokZycn1p5J1FJpkCpKuEJkb8cagid13ibtpejgaisPAY6QWKQAKzabc3cpE
mrdxF5xIhnCNKrKr6k0oKCTiKy/cqiSJKAVHdaKdlnLvdCjr0+K0ZNZBco0E0KOPFGqOSr9S8dqy
KSOasbZ6nyxzI5EuWfgSRMVeqz5vDCBQgt+nB12xFHeTyy4tN2KvEeGNxOL+nmpslseleSZIgLVX
T9UrgasSeCWOfiK/EQIZCqINjCwIfkUbhz9WRJNK/rNAQVK3q1lM4D2qG+SdTKMxrZcYh7HJFSLV
GK2z5V31jFRppsKxTnCfJOhLlwwN1FLtEjzOwlDDLaCZPMz2Ddner0ZSBkJNDXQ4/c4EJqtw1lSc
9r9nIP9/qOcnKgTwnJywYiACQEXkCIv1GKgmpkccAOpt1sIdkrYpKX2UM7+nm3sOVYp6VIw0Fb8K
OCrVhURQHGvIqOnkfFA3sUiKgNvjIEI/Fjv2ygV3kweew2p7qR9CpnvTzsyeqLAkrNFTYR0INEUo
E7NnJhnCg2+J9hKxMyAIryqFmCxWEAIOJOmoxFQrVQW6l6byEzR1owvNibo755NFvNNevtjoc2iP
ZnU/U50YBJRJ+vB9gpQyGOr6Gqbfuhtt9PKdss6mXqW942nk01ZuPo5eIBNXv0kgESkxNAxCzgNV
yWqiWQKckrcHeq8k5BUNP6FNzcNNwakx5WgK3XKNsIH6S1ilhtytyhpPv0Udu5crED36zFBDkXoH
s3qVrTZ2x7IiDJdhlLSPTXEg7IzfyNCMCBqX5wxsLiyaQZPIBWlyUfe0b0HSkzcsLUmtj7vU+4Pp
INKHjRj0MLDY8Lw4I5HGSBgb//DuclOAyeEjDDrnHMC5FsnWQARVWDE2e+bbTtOpD7AE8OxDb9oI
78ynaShWIgBBQ3RPXEB9gIwJng0ZMblv4KEc8t2Py0eZPjJyW2hNwQgt7qb0K4B/19EshMXJQG4u
Py8FCmW4A2UqFbkt1VP/LmyTPRSIg1DLS6eZuc9R/TXz/eDPFAOzbDcWRhHXhORI/gAuJBCk9If6
OELMm5Mws0zOIYqPKpYGnF7UmKFxAmWuLQbtBFbzaGvVjsjC31bACuFjUoUW5d54yaklbDJXsCIj
kCAeXWoHr1MekHEmXrwnu+ozhMhOmRxTYd0gkn5Ck8J9gsmCRxMStLuKB4Rzqs+NFAfFhm5pMH5x
0KRctxbWdxJ+EFNoc7YfFsQR1lUFQRHVeHYAGzacdVgmvguUIBezcAJIAkVVLVJZ5CyP+MvIYcgY
mGfQrXNGIlwsRCPI6subc6BmvhwveJU3dXFGtbXx0AapX2oUk4zwDUM+ZLdwpk80oH9QOS88GXAo
ahAPrJhPHLqMaCbqR+bsiRZWYHwLlpKTU2pKGHuBAuvFlmSdnmCHRLrj/KDB+CuluhXBnWH/6F8e
9Z9oDUek7b8qHQ223jC20ofwwNXKXMewJvL6jXHVyBasMzRVTXRKjUcnhAlAETTAA+rXzOnWMaGB
rG87bZ5CQkDgFI/G8qgNcivG52B4qfTnPEJiRhjJjNmiy/0+iZ9S+j8JeMD46mIEYURo88ew5gM0
JysUP3NNSWeRZWDrF3CwQn0xqxnFR7Sp6kMAydfWLYKTQ+G0tzFsiTcn4y+/IelzKU7gSOX7DMny
cNGWihLCas8m65I7WEmsbZEzZJYrrGKrEX2KFrzBxufWOy98iWJffGYUAlyYkcngVe/qkOgtFNtv
fCJiYPxHcvHHxAPgQRPOMEBJVOobbsrCwdfGgKS4vKvdC84yY+p2tcay9AHawwN9i4q6x10Ld4i9
g0uABb1wov8T072EkhI9JG0k2Z2+ZtZ8Nc0pD4Z9gwUKRwKlACU8Bxmpp4wkCa2nWrugchuL4OiG
N6pQ6SVRqqNVqJurB9PQqJ+B/axBSJct9qAH3HIL/aemfsVVTAKbCoR/cGvI6OjcU1QNRCMURfB7
tchdJYbvEfMtkAnzHcVvp0Ae8+IO9e6yUGIm2VacGr2ENwfHUspLG4j7pbBv3CWT6jODgnEAaPoh
ibmXO6YKqaaxTvCU2t3K6668YWmCJtX8i7Ihh3oR0Umb6Ls8I4TMwWv+RWcmKn9gAzmc1Jb8NdxN
FHsJ4yLc6E1CftlyWXMfGmIwsGEnBynnIPLZyrr6j4fPhnYpFovwS/PugqYu7GeYD1kTc2N9RaW6
s+j6IBNynI6jZ6z+xlq1gaD2JalDSFmpAV0SaVJpyZE30+Lz1uAXYa0AplWn9dUlQMjH9xlzZI1X
pBS5ZT7xh1n8Xi7aPqVMTEtcJiMBpeHXQGpjnb+zI2ntcgRL/Dj40Nz7ASpm9gQfkjaq+j+WzmtJ
cTSJwk+kCHlzi4cCCqrL3yjKIe+9nn6/ZPZiY3Z6urtA+k3myWNszDyqA8cP6xNMQy4CPIRDqnJZ
zzG0s0HbgoKLYaHc4AHCMbRB7qku9b3ZvAB7V8S9cl7IZC93IbyViBG4n/1EefA1bKpw9YqzrwIu
iI1RgEDLjTPiqMIEJuzoFUzkjmu5VNisAgAiImcYyg/36FTSJ/R2BweOrqUmm7I2Fi2HrFleA42o
KumOp466gLuEm0ZAT/e+yU0ymyRHuTpDtJfaU/qpColCW+K3YHQrk4zQhLWStRHdwLqeXkT3zz1q
UKQNmJxSpjTWn8vcFxhEVNEu1WvITIP6ao6hjdh7GbwEnP/sHWZLRs8hyFqYTxSOwh2Iuf6skeBC
Ljwub/n7oZKk42eoavtRw4QCKMEVORNRs0WSfxh4aMtwo4KZB7GNC09ESibZznDexASUH4Q55UYN
1nfjOPWkJCYe7zAiZRVO1ankId9TajDrEW1gtmasSHAI92nFdQGDOrh6M4Fo8Gp6DYAMW5iTmrsX
wbNbNBlZnO98nNFAKqjgGDlRV+nAm+qO9QiDTMwfFjINFrbtJKbOMb/IfxMUu7aZdMKskQmjHuDX
WMJD4f4CZi+D+Iwk2Oe+702O/A/ObZcijCGsjxYAysWV5+qDHmvjdWhvcE7ZdXiXY7OTUUnw7DQ0
vqKfinp7WTKpARJfC12vaZjmR69ShwutCdGJ+MgJIprSg/AQZUurzdWgc1USDXsS8pWgWlMmj/0i
eSwokTgg2Mk1Ahc3+Bk+chsXMs5sGQegUlmJF4uAMT69iKxQvjYLk5WV4hOgtcbWgurbQ8OTnpNd
O7IOvY3AxnCYqPMGKJZpf2L+sYrz/VB+ByZTHv82Uvbyc1tv7QG51Qh4sMIdwr3iDCTVXCIsQzl0
BpIJs2CVbVXrQke9/OhdDy45ev4S0TR2SFwOevglh7TC3Ix9AEzHSptZYgFkSckKJpWFokTWda8w
eQEjNZuTiB4Ge0tdXXl4gS8sRsdQCTGwVzfEfGTDXvVfmbgCohkLyj2Sfnj3WJ8eVfHzv3rpU4SS
Vdmpxdoog4vIhZWhXwxwy2R+t5aS3QF137k/PFrCe9ajaCyoeWxa90rrbgnXUjfso8PgR0gVL1N8
aWts5EmywlIbqN9cGgleUyuYFCNHE62aBuJa4RXseouwCNYQimVtGzbZ3uCG3KRjPX3J1izSJ6TP
0s1w/DDAgCx7EiaBDnGXyieqEN0+SC539gu+tZhgShfEx6Eu8kdmgFvACw1WH3BYEaysztj1/cnA
sUbkaQE4F9tc4GKxD9PS+u6U4lFTxgSKKfAmmZEG47CS845TXIlfTOehsZ91DUkKTqKwCijTZOKd
od9gyO+BlgVPUMtfHEqOEd5Si8ggzZ6LOqNuFmJpBS95nLq9XOYjaJsI9xP+Bt31TzUM28IheYG2
WVsLdUpiFVtyl1a5vqK+Je+9qXZ+cG5qHR8dxl6ErtBlBLAwepEKVXhwyczNRvgSvkrtoERbNTFw
l8DRhEmB4M+U/MKHC6/sAY4yqevJ9ELinwMl/AwXXCj8blXpG5McjZJblvJhpmDodQ7qO1pPLsxe
am6pdYcS8AXgRfQX/nlEBE6zyPFGAQe/vARxEeEBaIX06Fy6XTAuhbMinmAGxGdOr3DloN8aVV79
NiSts/TuF4gMz8BIBDbXsltsQ50DB6qoIwUMFCllMXH/AjDaqr/my0g1xz/kJqknWFrJH/C0C6zL
sZpx56bgq6p1cjBdks+lw5AhwoW7kBdpci9rPXBOeyo1Bp77Pv6TdSd9U32lE6PdDtMtMya5OTKI
T9JURwHWQggQp/XdARgIOiDj3FRXgb+JwkU9HcpxOk1K+RCVB5OXI1N50721RLyoEfZEobIfKgtb
oRY/gGZrUwNPOlbkEBvBFhicUWUSggaq4MbrnDiQWKeFyG4QHgYQXp+5jkUZbcN3I5o4D4FBlBcQ
WHllMZNkC2or1z5RSoIBN215lGvnuYWaAlPpfokD7LtArUAigHBe2h+9xl6GNBAWK7AoKWvdm4a4
pML4REwHgoCyjWVUw6uxBUVPiXwIBdTKNH0Lt3IvoxQscQXA5QX0OvMuusqfcFQ+YyCroMgeDIpf
mdpzr0h3qhi4d+JWmiFDaKHBdy85f2WLY82sktyAoXoHa73EdMSCEiWWBzbf+j7DoOEQ4y+BTkHP
MtpmkVRA7+BJ5wykK9QF8bht4SDxCmVLhK4BTHuMU6x6CmwMZg5OxrngCyEGYixN6gJQSjp5FhOo
AiRLuZmwTuBXMVDq+OwK3MoSH1tm7ss6bNcv/qpmLKgamI24lxLIGbwBQurEjjHHq3zVmhoL7o6w
YiwXwxCq2QmCsvI5UwEJKhlFWF7D8eKcrfp/2FEhO3YIPl4pXkoyBakJEMCBWgGm+ZAxV28hQnqY
YtxrMlHkf9gmLwUWZKPV0bwWgIDLZIYB5+AFTyWpIzRR2FU1zqNQloRZTuWoqpjjQJum/eaNgLGA
JHg8PPFqG4HpKK9MIOqqjzY8gxp6mcAdQGsyC3LY/UClJ6nN4uEg3gQad1YPzASmJzXT0NJTFfet
r00kypS49HGIM+Gx4mkHkUvgKIEFmpqcAL6YjE4o3dBfgvxEHE2hg4NaWZ/km8OjcuNybcCFmzzl
je2p8v1ikFe8GtZ59eS0r7RLNqcqmqHGLAmMep1m793/MAjoMNhYthGtjYrwCCW/0ui60R32ggaw
d1hXQVdtpaNPYD2NzlpURy5bXJagtOC5Hx1pnTx32Mmsg/eJ9/TSTicI3BgvFDspae+0KOsqtaBn
PKbpu1CCzSk/1hDG7EBOyARSgf4iIhMdDENhLsnLExCR9IuKaMq4CQDjy01XXaXNGlBsNT3zXObw
9C/5RI7WKmrX/CEADr19Bj2DwoQeQfQgvvMIRulSYIlmxsKRqdvq9p4rlNK85BbU3u3hlwXBmafa
f5TKMpbS+L3M4CoVYQ7UsFhtjskEEM0XGtU902A2AS9S4CKGegH0GPjqgCIj+iJcLElxOsm9wDKS
qsWh0Q6T8ISvsasdKAnl9iZuF3khDbRVa2fpmFuTo4baVR24u8gegWHYRrxh1mn9mNBd8Allvi5b
G/YgSIx4RIo7WYAiXmYSdmqhnvjLlGIj6LHY/Dd/AywK0WdUlnZ/c7JJ1Fl9Mer0gVJexUsi4XFz
MFUj7tOUwLrOwOID8xjHJQEFLl9N54Ijokk31x7dTtvxC+JU1EaHWh+XUqCwLY3w3FfRtguxpAe/
DbHtNdzqgVNIV0cuI+NgqsdBPyu8Vqf5zdsHhQmGgdsUVE9yxvPquWv3ifqrDMyYI7hsX8N08RE6
huW3kz964cNEvnCePFbekRWEI+tnGRLprp9NnC+z39K+Od5jVx/BPH0O0TbDHID1lVl4idbZfqqs
g0a0EB1f0VH2siQT6NTgMluYxhg/28hSlgMdS1YEj/ARaCFwkSVcBg33dhoitA7XmAKY5jLBqXE8
hxPGrHgB3Qep1MtydHcIsECfFWA2Ujtk5Ktu76ftCNUT48X5JDfP2DULIV0N3mtBrnGZ7QPnVZY/
D1IKFxFiu3TIiKyZLnP+iv6K7yLeCRQAIXxpQIEa/vlkvwz8hfxIUGfOF4XrCeEaJxU/OIdGyIQ8
P2hEq6QHpqg+DvJdiyIFow1B8jwGjWB/4u2mZGDQPRyR+spMuYPDwY9w4i8HJTf3qECgXG4tfBPo
CdLVcqIKH0fmYLLN8RQg6Se70MLRjdmIa2D+aBiaei85BA6BpbL5FCdwWznz5ZBuUlBe5ZJBeU84
VBTvKLeV4WF9Ov1JNqLsQw1kKwB2E8iDGTP0KaacLPOq/RK+nhCuze5LlHVip8tbm2GO1OBWTapy
kG6hsYEkcwFzFsocQms/A8Y/c/wKdKPAK6PvpAsUnp88FFaHgGIz1SDVBz5UCGiYjQh/USaEIuOQ
A1AwavAD5QOO8d1YXPolnbF5gLijV7lGHcg+kF8ajDSRnI13R0Z6l5AyjsmF0sf/1Cjfy7cKfLAa
RlxAmiD5mhSTBaNcBFusBGhgDWobYfj5yF24d43oT1YRdYxufnceRpHqKlcY7M9C79CpLt13YbeO
cDSejOcWr3Vrm4KNDQ+lweGrPbrh1cSCf0Aou2Z/YgNSzQelgECFCgL8BjpwH33gGzTgjsJ+YMQX
0BglZbdUJjgIEXGXW35EiSsJEzTh9WmwUMt56xNeJMwS9Dp8h4arHnJf7dG8jluV5CYl2WfBpwkV
ke/C8HBs/3nJIx91iP9UFwwBaMnEdTr1C8oUZkiR/tigvmPIJG5HjBiARjsuBL/Wn6RsY6XhVATZ
8zQg8+bcQVgNNZbfKGOgJiPMsjcPms/lpvxJUy51sB3jqlsy1I/XwsiVuT97JFTCk80dCwUgorpk
61ZASvKyEUxNprYuVX8TWht58hr8dDl2uRqDBIyP3wgkIZMCBsuciw4lMMk4lPyyUUqmTXr93Hvu
Utg9rXdLcd1mMwBTn6T/CjPgBqD92N/Ow7DofW9TubiC8S58KgThxjHf4quXECFlrJNz7MPQwVJX
rouJFW/jS5AwXvHiZ7PA9xa2kN9jJEmPBpQDT5S2aPC6xUDp4pOzZ67wBFXT53v4RAUdmfty4gKV
s0rUrmIWif8EfOnW0hfBE++5VJlewNifP+5EWeXKW8F842Tx0LjIxMthYIgp/geIe7g/OT9Y/AYs
qkTX9n4RkyCiLriUfAZ9XKFdy3IUxBSre0gX7ammdBrxrZFhselPO14jru5qf8u66dqph7DXoITr
q1gOW+jMiXnnDkaU/SZ+CC4yAJyK6ysNZiK0QkZud0MLEyRfJnUICZEfHEDHZcMJFGOgL+mv90qF
TAcBnWYmtcz/QjhokpckTrm5E25qlgV2YRWL2GWX1f/YAtnwchr5xvI4RNLX1/r+zhFlRsFGZoLP
mROPkPG5lNHuOCtywB280+BXNdqFhIm9TWNDl6oBDtNIyd5nVpfXKxerhAGaYt1e4V/OQ702KbAo
Kx2dTK/XGQSpRS4ixR1uoEFzbpiJyc8OTIQzjon4HxKCgnPpoxAZnfyBqcX45PrAdirNIxsSPvZr
m9APmxr+0/CvKCmjeTdhpAnDxvwNSCZJ9trLpH6XnMrFjbJOw6eGaREbwinfMq2EDkvw84F2UNY5
a59ugTPXyr6Ip+I2gpnkTpif8jSqm1u0C52GiruKYo3GQPdOc5+tP2av39kO2lOd2i95TuBAR+Mz
6n2t5NTDsn/6MMuL3n3D6Yf3BP0IyF22IWtI1qwmbvs4CeHVMP3jxyv2K6C/UKB4YCQ5sHmWNgxS
HSAVhh3Xo6xyUX2lW2470U6MD1r9M8KWuO/hWBgJMrtgTSLCkLayomC3IEB2OObcRRjcO4q1Z7Yl
eUY27Zc21/96jibVtBYVe0FoTP9vw0XcJbVd4/p0MUfOf6EtUqCFKDbcBH++38rCsikifJFqCrot
LEqQCbcGMNRP4QMWH3xQGo3WIbwXuNiEms/VGQDiSOMo3gpGfALy1AxxuMUtBxxo0J7E3g4cDrVB
jpkwDRyn3bUasUyAnEP0I8ncjFC5ZKm24RPsqRmZTyhvqeMu0NGG1TroyY9+7KIzcKTkycoEzdbb
TdgBM5a7DslNt838Hxuep4Hm+TBpNNJXoms0DnA/XDak+CaImRjx4+xLUHz0kFqw0zJuUzF/FAcG
B7tbvNKS+RL3310M4KKfoWIQ8sTEZUSZMZ+9lwgtCOxXGauKrfiw5Gd4o7UrxX4BHwKkj4B1FReV
tSL0lTVG6R8o3KYSWSW9+n+nPXZ9iwDoigpIKjTO52HD/Q5wf2lad1FjmRHJUHqecUX/joeRJJP6
TFY2Yx2oID0BfH8OI/ZKZqq0CAYNnMzfGLTLTK3GWea+BtiF051wtVSqdzwKRs7/gDnMzNHqMHfE
e0Mffpr60Y2/Uz4tthV7OEE+BWmdM9nT9zrk7uc2JGBkOXD+YfMDvLYYLymRafImVjD5u6hnKjeL
kEKM9EVOUJPxViJSlU0Bkki9lDN967nkoQ+q2EpXXvYgtM6GTUGNCUntNE/Nfh46EWJpsjYJhdJK
GLl8TNykBTXCHAl7kwyKN5cXpA4IeTIhbs1PndpJmOTBtrRItIStXmHDXa1L7STrVWiqStxdBvYn
F6bQRLiMcZVGFkV/8AtG6E3bCjnN3H5SNqTKmfZSyZ7cBF95UFWgMeQTDQiXx1i/KogxWoTfmv8c
h8oK3nls7vL+HI6vyIw45cEaI4sfqZ2mX+Yxs4rMnGJp2MUhVzH67E3W7dRw7Ydoz18JBTS6G6cM
e93M/hlWtEB9E2GnaaP2XavDPzxkgmzZOTDBMJnjug8nIn+rlf6sjFIaEw+6Z6PAx4hMfUcnmGcx
7wejrvin62mF8GfImrMJ+JdUz369y6gMcCeJ3lIisxD+0ocVjDm41BwZvyUXn+NpzL7j6aMISHn0
HniSYiBFBg0WgVJbEmsvNE/5NJxobE2uJ/6dh/qggYaKhrs/ZTRveQ+/iwpURvLBi8VMGlYrtzXL
Bdw8AOzg/3GOUqXDD+fnCDSHKQYFM4esrOfYOrUBPBQ8mqAEcWQCSCaQbmHrs79S5li20tEyE9Rs
w91fmpC2se7TtkG0aGfkoEuWB0IZlX53ZkQmZ29kw1pGdWfvG6woKb85KOlOmJjA9BDqGRencD/5
aXwK4q83zMkILgJwp4Fm0Mf52jT77hhcHVwFhEM64M7hCBdHHAk4/kVjbIDOcCnpiNhMii17wcXE
zQwANiOjMa1P3/h04q3mPUEF16Ah558+Dud5ifxea1e4zFTxvxzJvQPYH2YPFfGUUd8xx81PfXUl
TUsoS43/Vtb5wjFfZOYI8j2QjZtjvsL3BsiCfyxJbuDe4ucFYtMkB0OnWqMUhPqZkWhEES4k5HbO
GOXi+bkt/Dc2AmTMkmF9pL+r6XnkAleh8yfrAT4CX5C6oK66he28cyVpPza6bnffhkB8W7yD0mZr
It/I1npA/Q+n+lAELVp6FJHQUMdegSp3CcNAlBrS8PxfcUabOSgVjljbBPJbeCh/+obiDgX30eKd
Rz6RJAg1ui3fxQBrozaTooXmX5zKTGRBlJqAxawWPqI8AanBNw5rW+5T+oKw/0x6fzNAkqGakHM0
cIIH8BDo8XkIURKcjQ0SBi1OYlSTyEsiJNmcL3FpkRKGUTdjTWoK0h1YwTngtHBvZXqZO+7SRHmu
odfAQJgIX14OdRH2DBGSb4TzzH+x1vrB/1tKRCSOaOOoFsLEZc0fO6ZCUXrBDoUGS/hgevuowcNo
O8Kmt+H8zx+kWODEEUyY4z6Fgu2FRy1/llkp9yWCVhujSxZpITCBWjYnldlVdJcbbX1mdmAn0vuw
6SzqdypQYU7RLTT2tR8POJSp6pfU5AmDM+WX7j2lt/C5qxDiwiaJbk1+xj6ESoh3y9xG7X9soGKb
9DTgXTPHee9owK0iWOms/VohDeRnhD4LrQJOhA/eKxwa/Pk0UFGHD8m251jAV2UIGPCEqAbAm8Jb
XXKfki9Axyt3LaUS400tAuuM9VUKJcMzD8zc++FTJqgRc38V+2kG8YJg2hCT78PfIYHPTzMXvXaw
Q1WH2CNYeDRWvv2EuFbYEYCeQL8gED4YixDWZaQ2NtlW2Hm8Xqma2vK7Ifs8wpBdeRvN1wBB2CUm
E1m8sHiykmwk4yreZVPcaBjgrNFSqLGyCvV3jSm4eH6H87ASlhPhdGQ4FM6xpKWv2ze6KvoYabPk
Q07TzcYnL7cK/MHgmHxQqYwuo1l2vsmopo1UhsP5ic5L9MGaMW4FayvsbFPNP2gRNu1g0OyF+ECB
G+Pso4tF3/hCo8EnA/zjmBH+rZQSSAY7qpKW7GyX50YfzkGQR2elJ6piP/qPbfADAa2wblJdW+G7
Vj3ccWTrBVUyXArADgxzmkseaEi7h0WJc7x8176/qmp5nJXpUgbuovCzPXmAe0HFSjyRKwv2pwYB
8Nseu2Xr7jKIE72yrW5TDfuLxZYU02MwWw+xe2jMh8QAJIdU4lgnF2Zy/1RTcY0udos2WTXHpNHh
fW49VfxhKSfnrauFzEhxpxzchecEe1pN/Y1E6FWeR0AYtKTDaxnTRnN0yBvu2+m7iPWt1TYXDg8b
B4cBMwzuRd0IjiUCdSixG5vLqvDefLp8C9NPNMA+fmWmpS4dzdk6lIHvTfHHwK+xilMJC4f9glhW
HF3c8q3RjA1mD7sQ+WhEhwFNv9D6DbrAXIVqizwQ4qTHq6fkRxpVF9eSqsHDld3FcxmK9BGqNaIe
jLhKxsIWL4QRJvwLNGoLCSTltO7GJ9JBN4WCxHcW+7CuqFeEzmLvVGzthpgA7i2kHvEL4LJ9HcyG
Ll7F9kB9FuZS1rgHq2T8xX5NaNS5dvdVi1NA54DecD/4+7gtDnPgEgKC9tBaW1p0wXZwDSkGTWFN
WMi8b5J/jrT3MRAlE460Gh/18bvEYwLE4mzw9fFtzRl1Fp2+bJETnqb0FpbdwmkQ+RSvHszWXI83
ffc+YazQtpAFLuXEST7vKzpbPpygYlJQJLxM9GQemRzU2ujf8YEx12CYwGQLIxB3KVi33msCEGSb
n0nNeN+fz251ge65tIAsgm7cdCCxMvJPOJo0Ha5Cf4VkHlf2wnHI0SnENwzCA4t3pADBdJggSI9m
IIfnVjzM6c0scXDFktUFQZvLCxxkalNP5cF5O1V/ybQD8JOP8zXMZ0ubN+KvTQh3MUZvjNI4NpuE
RPiBispkKDHmT/wMUMyYY5h+Fn6H3Ou6i88AlJ75VNw7sXQyH3DU3lGQgYcqDFqZJsMyhocjhTKT
HuoNVoGV0fUGFmXoNWRCDxxGf8EQmeE7CW8WYTrmC2aCMdp60fyX9Q+NPfxe/PFQpgqbu9BXs36g
lSA+eD4XYl91Vk2SpSA5OqgocZ/FHaVitcqcS8W9Q1pS3NNw4fqL49+Ait8F9i90ZzubPmLpL4XG
MuVEsKpy29Fx8q0St4X4/zk59MAR5CN3R+VlkSvGU7AI4Q2nDw2iU91+Vc6wLCJf+C1sNgG9U4BK
iy0gzkIQGZKGZojiwAH3aor8I9dS8g6JeuVzc2DyuLATejGJesJnbmtzUDrkVt8rIA9d7bivhpuO
46mXqdh4EQVq0mESPlb+VlMjlx79NGb00DZd4u/GLcbVguENo3q2fXebxs4GiEf8c8f+pEQxBqyH
juSc/ihkm2GjHyrXgKapb1G/TC0+M/Exs3XZwThLjZOxYZbjDVB/ufdCrKEJ/S2vAjgo3ALpcWhh
TazA132OS6HsSQhkFj/pzZ4nznPkDpZjeEbEVHQjcQ3Rm17THjTv6kgGDPCPB9Dp4oSDtTUBJqCr
KyV/NSfnsQKtkaAmycTVLS5JPAVEzJFV+cIcs6U6kiJ555XLX8FSRG0F0zOi8J67HsbthuEQZu6L
7Jn0SMh5ALA8BclJTb8mB0OgnCQ3XMQI8ZO4HT0K1lrxbpvWtjY/y/y1LqvHUR+OWjZsZuMTsESu
jRzDz0GOCowNO9NZW1H6cMd68DmFexPzx30VocpmyJqFJBSKYEG2FDsvxXqpc/2Lr8HkuEJ/gdKG
O5oMgCl8ZrzKYLsBTMzJNzgHnIPO+mPQ4WovMfNJG4hrdJW9Gv8rA+BqTxJ4VMa3nunRJsC+KF4d
nPXVzjhSLolx6zxeYZRnrr+UdBEr56qEaGBxKWovLp9p4BiJZuW51PRNk/drKwYqIlgu4IvZ9G71
PDyp8DgGrKoGgF9IpEDWbA4+XhUj6/Sj1xw/eL08xsLCr8AxKSNcStGi+XED7Yj8aQHreNNo35p+
cwdxXwy2c+ZT075YCTSYyZGwZZKToEkdRnCu2Hv2TOtS4rlnjxT0lrvJaBxVgAUY1rFu7qpQfa2w
NxzCrw6UeDa5WEOU3owcipC6olzzvoYJoMeErWYom7u/PaGLrn5DeKxG2dKZ2oVw36b+VLqE32kf
EgDqTsaq7KL1jHdy0mgYjFLJ4uHqVDqF3KfV5o8NqkSM0iUaxqA2jKE2WIq9zdxjTxVtQ/3TwFj1
UT8KbVWHgaKB9LUt3gSVyF2CY2of/NoCpHsU526QHwkGWOL0qg/5dcpgHs8nIUDyK+KrO4Tfamyt
JVYmYhI+AAMbMupsloFUHviNIzNd5Rm8kaut/FGSDse2ukDq8XGMhdxYD7cS1ANn5gCTOOZytIlg
hS3jWY73HEI6nQjySP6wHp7lyArhD03MfTifGtwdJDtSWuxIR8rB8uSOO1vOe0jkg/Xoq99Eq+8n
jmEk0mBU1tMUQz8q8Sk1Co7a5FE3+uNTbz7GHn4YDiMLNf/uEwMXOqp9ysj/PjUyu7lMn9uBy8IU
8+67iTinV1/sE3ZVph196o0kCZCAIi5juFJiC2kkwT8MHhYZVpFQRJSSSAjOJ5hxPjNiOFgun97l
N7gdoNu19zKYLfUOdgtAU1d/yiUU1spRtcHCwBKCYA0BwEw4BZirufYqqDvCZPvVkF28aX6Rvy7t
o4ORFjd37N5S21hN2U/lvJEVTTd57XPm4wEVNZBeiauEpUP+Y7xKozJN8m6h/mvqiYtdR25agUzp
XvGs0quLpdfIn5S4YI3pWCp3IkGKkmkQ053zOuQQBCFI85+kPwwu/jxw/TPbWZnu65/duUQQaAsF
S7Bej7ZmRX6EcsZfv4V219PolePROd9vUk4xsI2KXqN12m2HDywZInQ6RHckV245+U2+2GkyHtBx
68boS87Dodpl3T5mpbPaZGpenShSUMIiZgipX0XmM7C4JE2eZbGObIST8Rb6TaRwC7ak7TgbD4dk
vWVUSpDODYsTjA+wcMMvxqHuYfIGmIIPlRrA7tZ42fDwFPficrPwH4yJHYk4LsOt3G0+QWDgPYcJ
CsruQ5znFRJvJ1iXElPFC5aaSWJxQR9Y65iyrFhYc46A1QrkAUCtse3tRMJKn+Q7qbjprqmTJzO4
hOljUMJTd774lrRnLUTVyjR3+IvZwIB8aXe8+PMDVVabYWcAMkepeXcdYAKm37gwzEn55XXBZ5S4
DVn7klKJH3dAEvJVcoKBOakenOhSc63ZFZsNa+Wlp248KokG6BIOE9kXwruhJbKSbJeo5kIuIsIE
ijEHTHqc8F7qwze/tneOMK3Cm4TLWbZ24VCVHctit5k0QxKXZVVwTWn0sh4EGZ6GjKAcnVeXsXS/
Ipt5KdeYQeUFzsKKJVNMvCr54FSbgX7h5pJjSZA2tPUeZB74l3asw8c4WX6zS/z+tU924n+Pd5Fl
MtFcM0ReU2WRB/GJPBOtTNna2yFCoDqVO4rBAlhoMPq1CtZSdbvm4z5cB+XgFapI+KhBgwq5cvBJ
/DEOdJjIUGfrIj6jljiZcLkMqg8viVZuo+97BP6sDPmpltdcPei+gfMrYU95gG/QTINo1zpB77dA
Tl/ozd78pECxtIVqBKly8CziHocjf0mGjLhuX8be3CvjvDOcdFcxZDVY3F0U9aA6F7N6CtXmDQMK
+K8nhbDBCqwIdxKIVLl3rVAHlCYeFfm8Moab7ekbA3seZOjHdvwtae/5fbI2NBj6sK0ggUlOB+iV
xY0vUoIMDQBK2BFIgqXEhzIUb90MsGMJKk7V6uJyqrnpW2/HmH+y3E3kuxJrKgYiwHBgpGsGkWw4
gYwmmLDM6SI2MUsGoQ+jfor/srvAzqKWQwbThy6tJOKA4mKyq5My/1AT+9VjqdRm+pWjDGz7flXE
DxpxPjqoZMocNgXSs6nWJuG4UgTLM1cdHG4PcoqwioUJJjgH+aCyPHQ5VavrFL+K2Y/e6wx1MJUk
mDMhJNXelBM9OPUDG0bWq0iDqIa8CTdj7Vdgs+ROc/7sDB/x7S2J++P92AKV1+bx4ureQpIbLfq0
JpQqs9xBY1OxfQAJKeizWqPcmzjdVmO7lRjUtgW/ToY9yR43IlD/cxcuM1qqp8pvyZwefgw6LEqg
CHyvrk+Iie+bmgONy9bqXignRDiFly0TzmwZ0hGWMTr28iTdiNj/24wmWSkkypQQx8pr1HzWlb8P
Q3TPXbtsup/axkG47zdB8WahPxBPN4AaptY2xAYV3ypxHJTca9tsDspjqrhrL45xEsmZaDqPaLvk
YuWPSPr31DiY002rHqWDzzOPeeaTBtmth4DoIJLP1wXEGh+WptAOkt7GsN4D0mspjk8ZmLmsIdG0
iM2csbNbHC+fw2InwwsBbmf8+pqaMy4+NNSgNZxW6HbCSwQI586NQ5p//6/otZ0hw6PBE0cjIAb+
gAxjUINC8AJMxE0RY3MDrSgu/fN4V3gIqZD8BkPcEMdPxh+Rt3WZDaXB0sDYKKbV5RBvMdIRnTUX
KyMjSqOvkfMdAB06L64cIYhN3n4rJAVVyrMkx9lAqQ5nxaCLmOCEzsKpYPbdPC2WOS5Ou6vahgFl
jvCG/8CQGbQyFyEDUNQTACVcRD0Yv+j1OKG4gTBSJB7OdBCogRuT3DK+M1kWyprPYepcKZ94Kn3y
prZwlp57sznzaSHSCmCvMbuoEx/lA6JB5SIkaqEekXUWbHPCWhb4KH34rwEHIWjjnRwFra7ZTOql
Lx7gS+FMNXO/MOLBpi9PIYpARms+RLLAGS29cIu0iNvGcEiCVbFWexVBjtEy4Y5fhUMAGCg0kYms
Tfz0mXVIG6nRp8QtN3x5IJ1WSOlB/IzZfARy0uHfMcXDU99wJNSwAc8TbsYzrc+s7sRDwnUw1qUg
A5qrzUOrgtnT8ZIKIQ5/UiKwldFNnfhHXusPAntowKBTDpuw0Z/K86g++tAvBAUvofbXjPLsRPmm
BXHm8DhUf1KCi/Cps4tzs24zciZ7aI2+4AWSaPci8RW1JoYHNXCGWjMSBbyR26ABjnTKGXYKQ3DI
2CVKgCBCznxqksewf0xB/xN3IImgXAOsHmTI0Co7+T50mXU9vTL834aoJny6WoFLx1yCtBirkfwr
lMA4eh35FDlmszPYSJYzeMetm4qd9E3krVm/GRhD+xgCwI6b6O+jtKPeeet141yhBRWnnvs0B1tY
Sd++RwNGsGJZzfDEFtWzrXqY/37YkJ1Tx97Tq6CGkkA3v+ox8rRXeItCuFXWrUgrxhFrnHwZGW8M
FJiurpxQY5IxXTK2fxEWQJWwzcKSo5Z9yL0DxluVxyGlzR0oL3BqY/+MzSbGs04CyibMB3zqJyn5
zMrHia7C0gkWb3yJCuJBNGtpOlie01EqmroeIfnJ8xPRZdZiFUoN0TXxyoFzzbUWuLjLXBW4PlPg
P2VVc83uE5hrbhj7Trt5tCkSoTDDsIlxl2ZMX8DX0q5ecfTmYZNAR/MFcJ6IS/XCbVnByU6PdaQd
uV1rzL3tFIrWhcEqCM8PO8wZnl39OObOOcV+CEtDSicPHNJUCTIujK3eTofOYfyaC3MD4q267hWm
LHdvVhfzx2ocNy4jsRbYsbeMVcq0wetuEellIsANV930JuIyWYYykJ6Ii51t6+qE8cpFRGfMUkX/
Nuyehp/buO+MS2hjBEeRqk0WKnPBOz+QiZF0AUDFYI35RlylveA2FzfcKtaM71AHSbWT0ON6UIZ8
GIjNpK6H8aA3OP3S8/b7rg+wdITCbyHcDH60CgqRmm2asfrXVd0eipbFdrCgZKgZiZQWXP9wE0WH
mUfpN12+uDtAgpF15cK2jl5QXan9SXhlWhJxTfcdpskIYFOjOTvkqsdx8KBhZQGGsplwkpACHGWe
bbzGyX6CPpog6pSDbtawbJ+OErWmtPFewbdxACqG1+6RN8rSq6320SQAj0qS6iAEqqO9K2J7x6C7
A1QMnQ3IF1UuaPhBamOKDF+8iUqs5FlnIMu5Qr4Td+zIbRpD6CkBYrl0uIQcGbMZlw7nTeZ6Sfyi
cmzOrfdYqXh4GeOySxixZsWN9uo6FfaKuwvOXG9hQ6Pec6gLI8shdqHFKbBd82Cu0FUof3YAl8b4
QIILBajCbXoq1Lc6n6l74GHoC2gURKGujQjzUJIv7rAmm7tR8OaDxgUMPo5EMwB3h5P+3JHra7Ga
dMyOe4VsQy68vj8SOnOmckQTtNJGZZVE9VaMiLOqPAfMW0S06YHq42S88+CeEuW6sH5cg3SW0KUz
K3dG2l+MOF4S1bnByGI5Apvo9qc/Q30Civ+HRG+VUVEVePaXByc+WxMuuj68McJiWvLTfnE7ZbG9
ICbSU9LFZSB56/RiQeSDBTcHcwyV7wPyKFJWoToCkKPSclirYPtchzdrwkMOOYFwBKS4kVENR67g
WZBdnKtmONvBijH3STeO8H9ZVVkDI/AJ6umAr41V/Evaf2X/NJhPqReteJkzRQ/Q+pj9Ilna6hRH
6sRw1LQRaHv3ttaRPJm/WHiA8wlMq0V9Hr8aM4Iw5OaluZFisun8JZ3eGL7NOWpxlYbLo4vVNoni
YwRzVuMM/4QOyvmniBrzEiO68mUC6cha6y0auVGZiMf6ZsyZM7eLSPtqiSzgvsU4BrqvPxyB5JZG
S5Iuk7UWIY6JTrrvjQ2NzURhTu/TVkhvQTMEq3D8/j3BMhF2IDYRW805J+nShjnC4Ng0X6z+M1BB
4uq/+trHNaFvxTF1iNTEeVmHYVjR4bc4b8w4wtdYz0idDhJH2T8RA0rqhc6kMyigzv2PpfNailxb
tugXKULevHZ5BxRQbJoXRTVG3mvJff0Zyb1PJ87ubqiSlsmcOU2lHYQoMGFyQvQfJMnqBiVYbsRs
9telBVtjqODFZAxOKMfMa147Xy2uy1oy8l2qtSLsSOk9DOxZKGYgqqKasXo0O6zjUTIQ2r+2bW6o
jkuDlQZjKs7WSw+T2lPrkmXMBpN/05NLPF59ug6cZFcJDQ4KGx15jUkkMZIFDC715tu08lUfh4z2
8bYLQ8DjK+5bHEfBWjO/mHiyS2J2U4en0qPPGLxy05X4rdrmlTkhf4pzaJ2cHQRsIBUpKh0WN/Ki
UkcnyRIM26/MfwgQNdlsTLOEzlDchfDdMENxMNFxcC7ry2Q9oLokIIBys+eW55QP8lOkmyuFumEa
oVmpXWrrGwD7KJ0PHuOhCtCN6Ans+FVUrWHwxv5zGaO0mnfdhCqnhNpzK2XAkN7LcNznA0sHHIjN
YHXOtl9eU44OVdnbCHthCJRS/uO83Ywn8XwIQHK6It+3WnTS2dATWsZm7A4Zs6tSu8Mgxyt+L/Qt
5hhOBUsiifYUtC20qJSXj9cL8c/VJtJPjP5S5xlB5OcC7ECTSorVQCpy9x1PWGnQFsfhSFAs20bJ
kU9xHLKkmGAcfS4ez39cmttCtFvbQYuaj8zRd3perZlTmHAqExT40OHUnX7VZ+SYwkJRdiAvDo8Q
f1trNXkP8AqX/ljgmprgdevh8esDvvR3OWgsY1mDtYsLRz1CYW+PqvK3seShF8ExLi4+BY8N/aeI
qJmjxuNJXJS3g8SPma5fBb/AQtXePIC7YkkPMfyZFpsFwdaFwT00jzWjlLGEnfQtA9Sa9yKm6gXQ
YIFzvfRmkwlxRIf3TsubQu3AsryEI1HlEf6Y3yNcoanSdtk0rW0M85UuE7mpYuPUO2m4CiD/9Cio
z0QT4lNVJJtB5K7mhU0udgtG8qPnl4DP03b+iv1LcSIvIRTvM7DbCoCrQa/bcSrVCZ6786oNJ9RJ
R/jI0n03Nm5NKLWKCclhfq0j7Eo9yLmMBagZtPbaezta3AK/Wh1r/CgHr7wOPeX0D3gCtpIJZ+A5
bz6Q4Z57EIaYRyE/GNZE7CB/xqshmNacdHKM6BBVPGumIDi2ubmOWyblwJlgfOaYblOSSufio/Gq
deYycOV7wzPSzFMxzOeSuiDkdhGVttSKc9z+F3bFcx9nJwEx2OeVwuPZo/mVZnmuTr5N3v3oXZPY
APNXGOcwLuVykWw78f6t8/kBuNbmE+dW+R4gEC29j8F9napshfCcCwH4hhVPaAmS1eMEYyuJmdR3
f/A06QzCDO8alyKuZzkGhibUNnqiNnk2sMfq6jcgV1vus7hcuc0bJ4s0PBF/xSXipWI+ArI2baTH
0vVLP/A7WXb8QYmQAKevGuEaB5DMEeEMAHexoQsa61zBPuFhQPf04P61PezJ7pdSJAiPCU3WJQ4y
eZbdkJCpobDYcB0MYUb8lrF1DkrnPExM/cEwgmTLkSgTiNn7muabRW9hRVQR+D+guGgDhHqgNSxf
lbcfGcalydwfBJMnTkESQzmu9SF5CuLvBY0NW81qhE8WF/eaSNhfbhvR2c1FI8CAe5Xjn5D6cw/c
1Yu5Y/3G9+JaUIKqji+qvizBBNoFVoNRDkkO4AsVZ6UJ4hpAtYQUy9qOkZQv8+t0A6nb2c5XPxL7
Yt9j/90wtD8DGz3jdi28AMNTBwE67NgC69K6uNDEgDv2TbRFUyV0ZGe5VhSBRkegFdhrEuOJZ5E3
FCN8A8zMyRYpkNXrHzX5F+MAo+jSUIab3rdCxy6eTpN4t18q/1/MP2CrWSRGOmGxi50PQSv8L6tT
B7NSJLXhNaya7Wh0RPe4+7iKn8RJi4cgfXhV6nudOZYWDjj6FdeMQQvdjaPowDQNYgTsdSKQfAdb
e/ywPeep72EnM+Wyi5ODRcFS9/Cp7I8mwxyERLZD5EqSaXXAt4ZSSEpFizH6CBOzJZqKqJMRaWCB
FMmaAVfdb9KCsZKeQTI/jHk+hVSKOoImaRyYdY3NVaMQFwChReLalv1fsG2LI5T/8VuN9FnCykb7
s07rgwDdXeW82gn+uIyuGz/As/dSq01ObLLefxQMB1uqYd1/W6yDzu5X6bgW74zR7jcAFyAhuK4J
i8dHUOVl38r9YI+rBdEJ6Bs3lG1gVih/7pJBQFUQAdgM4QzdHdEeo2Ix25QBgEHXNTo3TjfNuy9i
BTeSnZ5UGPYv58SGY9BtFpNNiOkXoHiJR9eQj6s8/zZd+zeeueKgd0f/eVYwY4KnHIW4HnALETkm
9Qkk3iX0UAtgWU19jHsGe8oVGLRg9kEXzSHOwrAxu3WwyaUdAxJvzObgIR4c9AMXRYfzW/bkkgFQ
cT8rRlZOsU0+KuchAjxjmA2kyM0bs1Gr1t/K5ZV6l5TCElgP3Ppe43TEe075bSw8+Auy2mqMlWr1
4aO6GvwOIz8YGdRCpW4cMyIjs4y+L+xAX7/LAK8PlwYfX3sZo7Hp++qnZ5Dr8hfbND2b4T1ip4VP
KrnH/dc4/9RwPGKTlr+OD/4MbOF+sY7XA/QzMbOQca6AtS00bw+2ge/4D5JQ31IONf1rVUuP09uP
WfqZWcREzY8+6LHy04cZaTsjhoSayuYic/7+bg94VA2FiIOZZUJuFLQHQrz46RQNEAeyxNiOMG1E
qDaTetZqVHZckD6c8cCmBIFTlt0s0BdjSZl0IbGDcC2kyZYpSaebO7yDmIviLeh0z8xjeGcjJh4Z
oG7rqZfI5WrjAy3tcjbyu0MaAWSHWRcn8j74SNoQGiL8nfpBUrNU+y/zSBkY/0D9Zi4fFylT2fgC
0ThNH2TReu6TZ3v3PmX401bHkTShivhIST3GFFB/C8wfoVqOUGTCepvG3t4ESyisdgNcIo8lCM7S
4+qsjYwy0K0oaTqyfmdUYjS+ZtFz3mKhOx4HPzrLxtfa746etMkfvcndB456SWBoJEb/QMjuqk/x
U585c6IAHpGBzx8LqzS8J2NGTHPzcmgj6C14cB6MIJfQmipFtA8u4wXfVC4RgXNG+uRp5H60pzC5
RnGALOPJd0/FnD+4nrMyuYwmWlHhRKj6M9VT4ju73VJ3j+FiYWEE6dTdjOm140thGUovLKgGkj9z
JKzDi2i9lnjnzfGJE38t/aIGzJ4vDw7tKwbwDj583sjoE2Z91VkbHKC2Qm7g3HD1+VS75n4w4rOZ
1yex5lh0rCtinA+1bi+/S/5cKji5wblUqZV0lNNS6afxv0UrLjPBHGMGu56HIYSO1jF3ufe1qKNj
kKEqB+PLshA55iOxrW3mjfBrlLZSMLtaI/jdtrK98GES85AGttUUn1V2MqMXeuA2gHYsgDEmScl2
SXzE7BDWug+VDW8sC4+c8zAdP+C+IfgrNoNnYaqgPQJ5gKhKdU9EuBjmT7Q1OuJLQQ0KODJoRFGM
Fu4NU2j09JsaoSkyQUT7IamaNi4U/00GBDImeQaCD36CRl6rhW4ai4VpmS9eYa68bniwkwLeAcpy
WnPMKhvGibr1QUXYhs3q3XFTSJFgO/DadBMEnPccBsMO2xS3Q0Lm1zuGbR4QCXUC0zSK+wndgPz3
33yU5liyEOEJQ6Z26IxiOpH2YNr+qZ+sK6MVOQfAHUJ8DscOF5n26k1PxotDwoKOa/0E0YfVRc1Y
Dm8Mkuu53mh9SZ337HBSAoxL/c8QaR25/8B8BkYD2AkkpMtVesgFeU+hARcMMzVAOW2p1hb2tsRU
/LFggPQh8+rk6qMTqRoTcHDZjYbadgFn61qcwWysrMTkuTARevVHoSYQF9CCdM74PwTU82hlslqH
ziVjD2mQmP6twIhkbOZ1pzZ7/Z0LZdS/PEJqxmhC54AX5xPeC1wbJEEjrEiZBZr0kOJbKWQ1GZmz
MshBSiklNcHpuKNRF/kkeCr7Cnl1pzU0rz5zDoj6LtE4LHLrlqEqlSFRwjOlD1kN0V11+EpEd+q+
BZckmom0QMIBIy1vqJr4bppaLRkZPwwZlIkfG5QJhGuwJLHixBKgDt57pqYxuhThMJTY1WYsEvHF
1aaL7BmuLfHxJ1jA4xRPLaYOMNdc/YMwa9H7zhY0JfdmhFhI87cxcDmFFICK5JzxDrmRmo2jWRh2
HtdvxezGXwJGGu2LEOYCVkiuUuzNsqeSKPRAerbfXorPKO19DKngTVK3SyJOW6T1zjqs3rgQfxEq
RcwoUvR0Ft/TMxagEs0sBAh+62Llh9R4qxldiW08N5uMkoUZI2PAYWiPlWR/lB8yUxT0dkE+J3yC
hEWXcET/cpMN/gk4DlO2/+QtMMdwnb8zykbBRmHdzuWDHAs0ng6ehEZ77KbXKt5zxHDGMlfOsO8i
RHdwbhw5wsIGG5smhhItaC3FjlXcpcOMq1uQvpWtvfFsljLDA3K2dGhoXItDxBCgP9bePWjKpxJv
gS61/yg3w4ofZg3FDH0CFbK0+4yndIte7jE3B9z5RcUs5tYBv0msSGkT9IzgwWUn4gcI5EwvGnYd
FX0YkWmCbCgryIAIsFUtvbUYKbNQxBHaARhZlnersBH4GOjFYC46fwXstjQPBl4JSxCXBn07YJXl
MZTwCyYJmIVIdeFaR2ShmtW/JBUuLMmDGe6gEcA+epXpgIcJlgwYliwg+RLODXYaOu8423L/dvMV
dAJJoXhkLfCnCivcTghH/OIUaphoD9gosirR9gs6LDCwVP/jpQwfUgYIoKC7EYcmGbrLWc4iEV6Z
/CdT7Ko4jCc9f5JS0VvC84TbMFLhkSigek/m5aMgnKAcPIaseeOgk9yQtDuM1Yn8FfpOnYUlLaG4
aLR2sBlGF8uu75RBDIsQvixI4OSiVXO+I/QBCd6CU4r5AN01Rn8evNYo+dEqlhg1de9YB2o5ak8a
i5SobWsQRZmpA473TJ8NzL9HTCbmk2a+4fbyGDGBRTZFcc7ykhtFSN+c7y5jka6/w3iEF6CR9GKX
P5zg0iPW6bDlzNYgUAohElsOT1207lgk6pHbG+JBzV1XYITMuYUtjRd9MB9hHUMxkugtFn3PFDUG
sVIDPRkaJ/n+mXFMmJz2HjSVJVm39kxubUf0ICqh6s2PKyhBsJGUD07dSHeKvWVEvhuFApCGvA4+
FKtE1Ue8xZDo4r5nfzBza7kH5H3gpEhZIDoYPhf/L19gGjnTyu2wWQwQu8U/GsaKcG9TAJGACUsc
34PqHopHLUSEwvsMBojoDGRGJKdL2T8Ja66K6k3g9bgl+NsSe5Afoem3xY3Ob08xKK4xlK5t6pyJ
6eM6XEy1Azf3eBIL/CSezsxnqgsEJyxQg21loRcM529KEikxBg82Oc/O2SGBZ0r36+PSXRhP80hz
tJK18anNb3C6Vz5sFQK1OGrdaO+oJ9Y9+4A+yLlFnAWwNwVCWtSE6y33bv/D0gqQLUFKAnfnFwXA
u+IinSNPM+3XEtoFzTCmLWKnwT/hOBR1BHUhw9p9WHBS4IjICNt88Rp4ymNO7omD6hNhBhckvbBJ
iJA6J0w1WmFOPi30D/g3/bGZo/TZTQhf8QXO5aa2BoYTd7sNxZ+blR/a6H4wWjdvAACQpYbWOWH6
AT2jITCIcAM74ejB0s4hp4G9on6EclH3tAIydqCzhbYMUSg3MnAYbIBwk+bhUjgxXWOdLnSwJna5
LI3fwCIadT/FgQlZP6kH0p/iFoCvEZarjGSaG5e+kDH5ZCXsMkOjWJQ8MYwLsmvLouUl29j4L65+
qByLOpyp2w0rLVglmySJtwail9YMVrxCg+0ooxPmMY4RYHR2hWduYbpJ3lo7fDfpqQ4fR+2/CIb1
8BeETqoZGUtIhysVAO2kfEN6REjNVXSXA2GEFwVbiMUu53i/1PdfVh7IjYsUzvkAtOI+pMao6CLY
pJ1BZHu3kfFQ116YVf0WhnKztbRODGlg3tGhCDV+QsxnZ3C0mKMPANWM6KSlYT2hUKqSrbG8y0WJ
mRsfKob8DKlTQJOUFJkFv8M+f9L4H2IncuPYYy3I+IIz1vIjBhXdXs8fnPoK3hYy2ByLVYvXH8Jb
VyPc5g0u5soH725nUh+EN3OBa00o2kPqvyfuf2XPrJkemIewwKkoUKwu02vB9IK3yDxdrh0sMcLx
dTJ4JyctOQT/2gn3WPGy5YBzXuVtmINGuWphasjkZYm2uTh/Jzmf/E93qynoLXlFSB0MjLmxPheg
hsGRAQ0bkwfByJPxpSy/aiz3RSyBVU3VRhyQg9wksALCGqAjv0Kehc/X4cK3pMQPCsw2S8ydg0Hy
3MsgSkLzRAdhYMMgXG6AR9m04v0r0C1qTna+cqkvFfZGFmQjpiqq3xi5sYWEMujppyCyntIPMqaf
dRJ4+qdRwWou7ngm7ixr+EVY8iV/tSAqMTOK8QouMTdOtlr0n5zFMZ6lXXGrlLvKOCybClGLkZIA
8L1EuJd+yIQSHC8ZUmwGb3n8arU/ugV3iFfAQ4KEIVtK/lhNBIe6CiHCTQ5XjunNGGl/hYkhcpHp
WLXEeAk5Nmv+DggSIKdMHnYOLZNhvHELvk24mS3+bo93Ckw0gKAljFFOkHlVOxAL1C/7ngq2iij0
mWXGZv8xaTHsFu5Pd3qp4NKY9THNdtwxLHQgr9+zdhq8rZqAWA81tmLuBKSfPIxWcskja5ML71yB
WbH7R3BgxueQMODfif9P/aFTNw9tguqqPnDKu4EH25j355JYC/cVn45loIOpEW1A+34GnOdecaa9
7uxzdtK0QDsba9QOLkUFXbF7qymzWuWs0tH/4+XwCxBjyvdd3H+Vydnuvc5o39HdQejtWPFz+MBg
cG0PcLwVfv1i8Yy5kQ3riEncOBgrhn8i5Mj8Z7ffS6PSVNcwyw79mKBuOLeQ8kn2CLLybws/MLWo
D7jew7JHczD+qVqDMSpKYZhTXuW+mTC+Ew8tEjVZ/6w52tZePrtCZ1rJ8LL7yQEeDXSU6AW6toQG
n6x1dhbIv9d/6Hj0puqjT/UPCoN+vmTTsHZi5tvVYRgG8Rl1ryDohX2pmn5jJs3TUpkDEm8KEx4M
9WVAvlEdsHbnS4hvcAZk7pMvFi0fAenS9VNdDRzO4NrWtUXN7OuPuYJCokEC43xejlU3UUw8a6iJ
/NBcYbTVxu9DA3cnmdY6mg9shAKmikl+nkOQkeWBun1jJPbVDux9PF3DnprDSrRXzXqiDMGxOPgb
TeV71J+aWj36oXWss11nknuKlilKyBrAsiArUb/hf0YXbvPWytxa9fo3N3NEmkoAT1LGWvOQPMdw
H0Zrn0f5KR+LLU+i7cBYIQ04PXl1mEIJhi+VRmSnZE49tPU/MILM1u8F/mb6smwHtC1AjFvl4EHm
4rDF9TbIRIVBEJcAo8adBylfOSUqCNpawg8yZnB2d8rI45DlkkTOesGluGNOUQXGYYysR/Iulx4e
CC+Xw38nasSkK9+N4UC6ydElUE9ImbSOHuTCKHr3SnziaYGaRW37dnhoc6PAqjPEktnb1kxadb59
NXiXBMS0xcQlofcVyx0L+w6OykD7ozr7nFCBzsx0F2MAlid+qnbHv2LnwYGwbUJ7n0ZfWQfDq1H2
ebJfcqreAEKXjnCkydtHnQmCH3cFo578EbDMLGmZqwDvM5fcPUgKtACFWx9Uo1/0sP4KZu9ITXvq
FVqaNbF2+MTlq+g8pwRenYJ0/JP4sALN8Obju1uiyzSWgInisO19/Wya5n9sGD+m20+Xl6IfHiI/
ukQVZPx5cB9UjlbGoTwyVhY/0cTZSMcfR4+mt2JgIKKvh1T7tB0TcarxtrTD68SRkqsf6bpEL8vV
3mfWj630La8/Cn5CABzD1p7dfHxyemTFbKOl8zfANxgZRU+jvVjrttG2CVAHRd13gR+BZ95Bi1Hc
DP1z674by5644rD9weD+j/B5fZU9C3jRhfpjBSblTD/QnUkysh+bctirPj94tBoBI1kKHB0x0uLg
/wPkVlBvu9q+GnR+yPI+qDfT4RkztmJW404miAQrDWVJ+iPD0Ym7SiqFzie1xXrolmFVVQYW1BLz
8tG6l4WzM3c/RuOHIW07sZjRKHIZTjLqL0Af3yzJ0GLpmFp1jOueExBZFpYz7YsHJdb4CIrfSOb+
v56XrIUnV0ymQHR1d7wNHCR2yZSdQ2/EF/gXhxqx3gZRwKJXp2WkGTen3Zgn25T/yuU5gZe6Poyk
c1lo/5yweYbaKNODTYZPmJFWBxFKV/HRZOlMoNBmc87tu19DJ7XuytouxudgXzRWyQjoF/91wf4w
knHmcDMuwdnBTXeu7pTnnKcZjq7xlJ4izLepZGQI01j5uQm+oKIDL0c0qe0KWpQKTHYaWhl4ulIS
MPOCfJ+wlf6f596A/Vmc89kcrqos2pT2zHYgYKbl98yOQ4gi6dsQFZEOSW1pMkSClnysRowtGHDo
kOCwpMah13heGmvN3CgMqMun7pzX00MAmDOiRPICYtUPCds8qDssNr2UEgyoYenQkGHShr4T85c1
13NkjMdoMA6B/z2lb2SGVXBcnNI+S7U5Eg6XRP9R9JXeZwwil6LaCjMTKesMrxpmD9kBbB6V1OuA
XS3cdKMNH0vuk5m1LAosaZGL3KO64GIZrugXAER9jBQN+9XiskrpZCi2GE+FDMKHcSS1OZLQbOhZ
MTbJjHURyRcPRv+cw+bGZNzFtcURgu+UbKNrM5zb6VRwy8bODykOOq7dBVkS9GLWPJGbyjFPiow2
QXXpm92oWagBeQIMrR0KX+PUBNs4PyHNC2DJ0vVbe2f6FGZxXuHFd2gaGF0qwBnozg2PEpUnyNHq
dDSZtLya98OHqxEvJ1wMVOBgi5BJGQRKlg7+bqs8uhbzU6RByrK0J43ysY3NxxK1hQj9FsAEJLOi
7h1BhkQYv+gXwRucPnpMG3W2oHQorno8q4j/mkDyY35U1+UveoDgp85wjf5BnjgF8GmjBDSFtAdG
Wj/mD9h9M9BIQVPhfraecrWljAOmnrQfezIOAhPbfPSKwQPiIUpi2lD0mUu1w0eLtwXkGSRClEmh
nox7N4WTLUqjqYKxAT7T0+hjrsEblaGQDL3AN30CMR6Fm9uplNmtOESj8dmBIBcgSWiNODgUTt1C
viLqm0JU2u8coLLnY7r69Cokdo5F2ywPtBg5h1ns5AckYfEynSf3r0zMXaWO7VjfpA7/xX//K0vK
zNbSNy68W1orxSjYo3inRAaXA8jH20GoJaXWXwRfBVAzcTrz4D0gjyCuUYRdbOKG5oSP6BZ3UFpZ
ThDccEUsPAZixOVAYMyTYDsxYWihBenkBNSDIR0JVhx+Mv9X2i6SRLUWHAc4py9eqSbFPxaWx9og
4wc2CXykrOIehqPUfA0eECr4LOQIMUnqrJuPVhkkBn2PZtnET4IwcYc7EsIjUAqWW1NC3Rpddf+t
/jcAUoG5817k4h7hFeVgxkJfFYgMsNHHb4ZWjTtcBEDiqUP3FxvXmLB4xEhxhH0T0BUCMEo7gd+6
KaZ/oeJrjgE9loW32qR/u7THjgYit1xfJv8Mg6ErTinzUyEUwMMLrZc4TbcFfdisJYIo/uJR1jPW
73SYMpaF5MGv8HDNg9GJuSE25TEDu+CnzEhiI+A6ulgavKjhL2C/PjqMDfl8SbqJ6hdZM3mPJ9KX
XEywnmYeZGDcchyX5BKtfvhgcFmB9OPxt4MXy0Gh4YjFSfQgLzskiBVECJsZaSX+j3QHDstZ0211
xlxJSvqSwZlrXml6W/sHEsvC6TZ779BuSoIYIO3tlaMxgLxZACkACFY9njDmXdmchII+O8+w67Pl
6rnPioKDURpbKkMzQhyohlTbZkwyO+RfYzdR36r22WlQgQb1tmEBCAgnQ81xh34I94oeHKk/m3DE
IpO+tsIkTUY4fBiIuE2F1QCjZ9NU+9r4J6GaM01fswBlLn8MsdqD4En3JhADeIPIU4R6prXpHrTw
y9fe54qhFbMSLdin2RYCjtvrf7C32rip/SthSujP4DQlMKV8iJEepGLMBxiiiH4p7UUHdBFpYyM3
Um89V6gaqUbk9DPyi5QEWLFuRwvMv72hBDAjzFkBjowGNZHVXmwNtVNG9+qIHlQqcyZlHIE+A0CR
/NKSMvSPGEahkC0YrwCTKQi887xts32Ah6Iw9L1s3NPbg9KLvonWCmRoGb8S57MgGG8GuSRqwe/+
szHDEGqMxzhhsdep+bVYz0KR0kEN4AICm5Qw5VCt46Ezpy0M9I7NAp7bEDPBs8wg4VGV+4Quu/4a
oUEe/TeWPF9RbQnDSKbktJn8IFpqEKcKZ17j0IOE6cQTF6r8nOx+3eAolW2E84r1l9M/U5RG1t3O
P0ab2T8NoCQo5rea2VMLTcM9mAWZesm6d18LRHimM/AQPrPUQxdHyVc0ODId8TtZj3W6beLNnGJf
smy9IYEfiUi9nR6UVR6EzLHgfFN4fEKNyCEQz1g0mhzOdFGrQkoZ7RudkwDlTCR/DYtoXEhP4hyh
DbI9n3SvT3EwykQqw9TH6Y2LfXNr5FYY3TVZAwsKe8IMy8ujgne+NJcZms5Smqj+wcnCcK8jrBDF
pPA3SovIEoJ4OTVwpuGJoQR7b8HDFhOTSGQ5FnQ1otjwAEeYI3Bs7mGm8tq0XJXtk0STV5AJhen4
EHrWuX2Ne+3A7G7kqvZHZy970q1vJrfJUlgkCRyq+Tg+uHg6FfhCwujrFw+FAFMRXqwBvvGb+4nE
wp2+p+YbTkTSYWzDLIraSH6q1RJgiRiipN4Zh3ve/O0IxIYEBMXFpbAwsVHzGajhIwos3HniyneU
WVUIiZC1pZPwKUpgisGUUD03G9ZlytAY04C4ePZwsyiE9qw9GdN/flezyDymd0epPdBwrRmDTPG6
c19llNm/9Qwaffxr7CDAa5waqscNyBExHA5iQk7x87WLM4DQpdhKAsyK14K8YZ5SPGm7GtITBSds
vT9S9yToW8/UuHNTnSeCrzqOBPaTB7VyDm9Uah2TkdHTsbOC94s1QZB1z0tEUcRxxBQf0qrgny6o
kakcYnKOEYt4TkjhBKjV+AYVrZ4MgdROOerE4RSjm63j77FCbNsfA/ZsBoJDNVLN+YllkaI6kimc
m98t/26zKeXBcYzLXKnPafs6/8zYVxBGYzT+TOYfXLQGjGlIkW5xg1qcZ2plmH4THwPb0lRdmq76
a8TPUELicLhl82OOZ1Y092coyFW2c1R4skI21rowS+oKzoCAlX3QAv1IdZGRBcNqFgUZKnt9ZY0s
zED0BdeETOGw7bfh2L0NbUsvRHhKfdQROTAksr35IVX9cSrHk8yGzdsS5nt0QtwtbH6hOSKALrDE
EUpTRFySlnxkDF7EDHSxhqNZkNE1wlOt5+/ZGXAbJ/k6tbaBFhHFh/kDXXzchxtX3yroQ7FjYOqK
cgdHADckEDXLqcW6hznXDzC+GP7jNgdnFxpdg7kxX8js0YHpCLY+rNneBcDdEtgXO925s3yYa8gM
wAkg1KKSWzVVsy18nFkANV3jXCQAj9ahRo8TZKQP6Mwt4AIFKDLcj2WZV8L35OirmE0zDjHs6nWa
ADUjhuWjy/ixX0FII4GJJAwN9r7jXZ2h3XEs2BQio05EvH9S8bswYpK0OMXR2xS+Vla9z8RCMvx2
uKDEzwFPy7LH41162ZgDDvlTNeXnxXhk/jn4qwBI1DNINI04TaOViCWbCc7l+JbV/1xjXFtwjkwE
L7JX7KjZLJDlFyfeZUFIWCQjMnZjgWVIQQMzMUIOAFDMeqsVXBJqW7ooldYmDsLJlvMVCHrkRmyc
5+g8zQduRkM9LHiU5FvTB97wiR8lAwNROSBqJWWo2g5IdIJc7TJuQmQEmygdn2RWXeAbI1EN5aS2
7NoqZeAMt61/m3FNk6imHGeRytxEvLyFoD1Jw8FmxmhhJXboCRjhMuCo3hxakSAPN+SQlDNNIIoi
rgcDswzgJWM8KWlRnGzVxLA3aNcn24RlT7PsXSmPKE85aIiq8UCcU2DE7lPhQD/y6MHnW9JOCELj
BDe7DISHAfTCKVqdRGTKJY5I/xIh5kgdyjvLOmrePpi3vywNJnoK82Fy8nKyJ7xphT3OKsve0rRZ
d4l1mBdva2J5GLKm5K3l0Pz89tvUNqoK/0gNpLJkQ54uzlkYvGoa9mfIizn1cEVpxteBrAYuXg9Q
09HPENruRRueRKjaLeWPkRMMjUlsGD1HGXSsvD/xTWF8mRUenfpa4BKLWjyq7wHkNg/HI9R+kfRo
/lWzGdPinISfEcJ9eGgySL5ZhnpXow0vBLtAmLa5+zqqbrWY1YPRIIfgMPMsY1O8T82/qTA2ObZC
Q+89U6uKm9VSDlsjuonaYPG+aUl6n/w+PwBo3wurvXMZvjvdg/ghMbLw6aJhOEmJhJHaWk/UkV2/
KlLiUPGjxn0QwMZMIMvwTQw6npwECXmWM/1DrTnHFChD3Hyc7GcZbzq+y5X6agf/qeW6wuav7zTA
U4KtyhcvCs7yzgIuiwE7KvGHcFr1JeIWmxAWddCInPMehpSaMz/G3qvxwEWSZnBWOEOZeoYdcTs3
xuMTEmnYbcIv/6UHtusp/c+d37E6ZcK+7wB3KKmkaKd9bYmEldOQI8vEHYKJqUd8CYTGXHcvpTWe
G7P6aCPu48uvfWfUPJe4xXYZUmoh+JpVcu1TRuicbK2xo/rAZZHLHeTnsZ/eOmDRzCXtAF20D4Uk
hjIibynIx60oyxlbUbuXPD+5MdCfx4axYQqNjzyM5vjsjEcOXPzKwm0w2Ft9Sf9N7QQD0MJnhYlt
QhASOvTyZIfOKrNeawRRrjPvczruEZ9+8YKyojdud27vBAs2nA3H5uaKFT3NmQEfVKOSLkzwJn3v
UtlClLbxM/rp4EIGICjxPvWJYjZvlgbNgi1X8Vp3eXQp67cyZi5B5wTlzcLpSSKQuYBpdSzzyQPh
Z4VJzLc/Rc+6qU4glHB2pK6gB79ztYP5yAYRkA49zMi+YzDYI79Vun2UDRlH6dbCeKunSkphUzEf
LcDYlGPgyPdtwr8uQcf9PbGUWdaTGfs5DU+utg0ql7NlxAFmVcZbrXsNTLVl2oPaFTH3kN62I+jn
rxUQpQNkD3EpwErU0qKznVa4nOcHIVH3eChytMUu+m6WE54rO2PMTzFGtW02/1f1l5k4MpsjCup0
zkrX+2L/648GvlMBi4tfdsgApWfIWqiNXMW69iN5PaKH9XAsEnxVDdjRMH7HmFmsIjKspeLpyaPh
kXgMVDfQvE9CCnG/UzKliZLCVK7+kdPdB+0RjAPrFS+uAXxg7DV4fI6rlhu4z5NHcjWA37xsRzrO
x94PXmFP1P1XTuZdTUNKP5OUPBNXDMfCgESS7iB9uwkpTdeif10IcW4b/PUIpG+Y1bKqOHpg8nJF
tmrt8CjGJPhoFwYyytrY1lec7blBSDA9ps2bKEhGDIJ1PT7QVXUuomAwh6ZDpls/ilhSupyBoS2j
7L4xPkVmbdFcwvgQNciSwT4iXfLLgDCHo1ySWggz1Fbs3GRaCQQwM+8a9omvbTQUTOWymfSZaTQR
H5BQfOw2TtrsP1JJ/XrYL5n1MuYXC6s3IdgRkNj3604PqPVMiAwDlgFxvl5Y1XkfgwQbOCvJt/kQ
fTqwKrUe/bn+UwpZUMjxoIIL/Iy5gqsKciGuP/HEpoTEmGbPbC679C9dPW2F0m10DZNlXjkX+RxP
/8zFP7jBrQUD5zqLMc0nyywztHO0rrNPYJGa2lNtFi7UHuJIdZidfO/Uwb0kC1Q/in5JC/816lNa
aB3T5xLfButGmp5jnma81DuT4qeAcVFT6uOTVwIHMbNt8nFjTNNjYmZHJwdrn7/MMXxsg4sq7X1r
qwua67Rb4WuKt7CzG9vwCylIlBovEfsx8Hx0l95rfrbgfBpuc+qdgCDJf8T4Jq52Mkeg/xA6Crp4
F+OkHGaFpLL0SXwdaOBAeH8N5GJGf4quDHYZjpexdFgGWEy5zobhJCMxbd8zmx9B8wGNBkNBNwbr
GjmLybAkFaJkf82oFNp7nnzZljrEGBkszqbXHgPtu/sfSee13MiVLdEvqojy5hXegwA9XypINlne
+/p6rU1F3LnSjNTdIFA4Z5vMlT7ja4s+ktKVikhIvrG5br8z3gQFVi661dpGtspIMqiuTVm9i1Zt
6FHS9y03O/JZ710EH0i4+sE6ol3ahQwjIyrS4Vm+zGFonGFAqCZLfSqvkMKyY/iBtkIkuwbDCFVb
ArrrX3H6MC96DmuhRY34KrW23Di+99nTK4oSoMqndWuy1ieAnHKIe/Sl9B8l3aFtCVoR+eKzNrF6
65yXjl2Wyz6auWOCjM0ak2f2/OcI4BLChzIZQDvcdbjSDDpqJT+3XoKRPFpRf3CjzDn4LSoOi3m6
amlbpVRXZlVtq/Su09+gfNSyfAevrlWUI4xt+FGtyB0poOBPiJiSWZKdBYTBwCHdulQOQX4uq5qM
Y7Yb7VdXsyIOFwqIzQCbQsBv2Ee7BnrWpJPEXo0vgVE8yux74B+3unZQmSmWhKbV/b5lDQgfNX3C
Iv5KsexxgpgcCHIoSbdA/yuGSupuhqkjSqJc05lUkiQizS72Nis/ZUh8GKKQ7RGjZRxyb6eEE+IP
Rhjlm1P4UCBYIQgPt7/HHcF6w7Onv5mwc4g/swnsbPJ97VmrLgZxJqSlYZ0js9O0HK+JfYipgjhM
eQbqGXcrs+wSio3TJ+d8DngrP6qQjh85QF19D2VPyc3XlJGji64aoYcW2ku1ABlHuRkyA2UfWkQH
16fd0WndXQnREvdxIAlmHpcvK44qmllm31m0b0eerLl8b2vY2vM6t4zFYKUPYgysFGtDl4NSAZUK
1pqYWdWbNBd1M1xUvFbjQOojkADD2g/NP7lhuWu4LyBncnSJyod6fkqgPE6sKqhIGBsPHqLdkKOL
00SHjDkqC6PEoF4A0idX07GDjWfs7ei7c05V9Fl/2v4t87/cTge5VS3UvgOqGG48tMKbOhVFKhep
UZ77gECYitTAf2GYw3lGANb8OJSmcRiv5aWV6bPHe9IYiAaDDn0CuSlsTzrWdRwzzM/Fa1bw4iCS
yRhknK2LhXNCw/dAsic1DzIUQSgQ1ySSRQahBt/cafhkXqBXooPkzedaszheRXnG/l5tAaU7B0xI
lUJcMNAios7CzyS+cO8SKxeAH3pWbX3Tf5kIMSl/qt0JTXuGJIkvV0SNUtVbjVczodsYufh4GWH3
6aX5ZlCUTVz3a0rNDGVvPz2X+aNWPoTOkfKDhEDZ5TPfDQrIVdz9IUu7lhyyeSgxXyu7BOEgc02Z
ucuwdBKnEmjf7Bh4vJGMzjuwT2QvBAjO+DPEPUVjsHPtR5cFXMeYVT03TzHKCFdj7GuSpRDebIb1
GdF2Iz9IgryC7xNlQaEraAb/MbwjMcbs8q3gSv7EpsoK5hKQKLUVm+fNdZ+78FuKdfogzG6oDCHa
ilsCdCGiwz4ZrtPwL/c1RmKvZr/0SW6kETJ9gzMa5T8sKDZHOZNnRIUo0KcIt9hLWpcI1TNSpJCk
qprQA4KEazrzuNAE9gFyl0RNbk3Y4ljseONap18oINnr4kfg24PrbkqoHAgFQ5jKaAtRIxk2t6DD
qoxHfD1m0EG5splbJJO3ExGH5GcxqXQ6Z6WB3mJqCo6QWRrVGivIiVIkCb7cCGAy7jLzPMsWnOjw
xsKM0NzFngZwHCjlHLLE2Ig4HX2jTJERgzMo8sutzO6NMF8UbnlU25tQIfiN/qYzdIIKt5kosmXz
EOJ/tJ4gYOylvOPdlQDW1r6xLGAQOCGeqlGUsULmi2uCG+BbLPZbDm+dKAut+clHexNgnsaw1gF8
8zhCm/okBIZ0OyFTQkuHHvwFJTV0USVx9wkqJhT3gb7jmUWgz5yJVU8/dRcyR2kHK+88IdOQwRuo
PmoteXasmAsQFM9gs4AP1uwECXNpGOLLJ2vdIoRHPVW7dvcAQbaWehFIkjYd/65H0jE8fJ1p+Sty
vYHMVU/8/GQZQVjX2Fc3fIEmmM+ktPAVKagSfd4xoReWIPtsu0cR8j9eeOYyIRus/Ez9J4XlYVOF
nJfn2nnSDU0aEeHiWOqXlrJGlehjJtpk3VX2k5gYktba9EQB8i3YMLKTs8qnSCMMBH0AykUDUAsu
qY20bpajnuoMTDfPqF2rOAa7VYuZUXYTLt5tZf4caGCDDAGzxUAOOT8iDF6BraXb1uB7ytVYPCcK
8m8DLlL+m2bhKywJ1XFWUTOtaXFZcFA06L9lid6la/7WKiw4R1ApWXjgNRFaHbIt8xjOmlklbAld
j9kM/eXpeXa+aL1401gJEQcTwhV8BpnG2289kvjGo3zntxCoRu2uTJrCjEwTSnapQkSHCI4rsjja
8jOddsAbTgHSMgTDe5m2Fgia4iEfQhx2iKrCFGQaoUX+sEnRU3J5VYiAARmmCLsDisNW1JKJshm7
/CrL39DRjoozX2YA8VnRLIv5MQ7HtTWB+t04o88rVS6TPa7Eqzmr/n3CJJq3xfs8sqbBgcp2VTAu
wsdx8oG3W/mQv2Y8X9HY/SSGCg/K/9SK9reGFl5x/fZuSTnASgb+BacHGmN72gclNRcAMnEuuVH5
YAJirGZvb8EBsvvkeWrKjen3hGqpd1u33mSuZOIIFzgr4gpUxq3S3dz+pUrjW1Zf7f5PgOgY3VsM
cauz4cy2QNSdRWr267YkkKRsjl7kHnW0CmZ9qpiHo/IjLMRf1i288THahjZZlOZ7bw7ck79qcKkU
xirTmiOJ1ea+jn8D81mfvoOwuhl5h1ODEHb21INnrHV4rRyifIJpxlqoCrc4m9g+D3ROWcmquSH2
o0P30MKyNzsyYH2GPXgxfdQqJFgS93bgIXPYnufWThnTTT6z4GisHbyABsFdRwMtNNw89lZlN65s
KoNIe7GM5LW1piPX8SppmP7454KPS2cGkn0M4/TQFCyDIcL3CzYTzryySiaiPoYXIDbcNfG2xpec
vE76qZgvaPwWWfyRjI9AO7mp0Eaf9GY3Nv9ouJho0JLrZkjYNf+p3judLV4tUqxLYZHWnOnzTuOA
KhuTrgx2ApG1jOGwcbP98445m3ZW+VP2JOZR9CPeUgUN1m5sqAKruQt28g2X1txlM6oZ72M7bNyZ
DYBN0hm1ma+s6+xZYACaveVOgyMzrhPdfmyQSwcAVEsuXRf3qbfjXFbda+MRlMkwBRmtC2Txd46u
aPgVJD5UnQz8DMaGy6QhKAiIaY/QCfBRvZ/gUGkMHYIYcigHVxgheVHDj4D1I1yOo0G4UKtHC7Ae
jnmo0k0rlRAmVZ0PaQedLo932rwnaDxREMxTYGg7x78kwZGTwueQkm9lFXDLLb0W2NbS5e3CKZHT
RsVc2mLkfnFRyvge78Q+osbUijs6NSJJ2Gr3G5WJtlnOG7XY1fFep+9H4abSlVQ+9NSVhaxwHuLn
3LbOFM8LnvqVMqEtLtM13BemW8puGB/rAq203mEOSB9HA7ThqEbgSIK9lQWnFtNBU2NdzFE21N+1
2zPVrtY1DJWSGaV4yQRyINnAE+9rtashglmbsnx3GJCpOHCR+9wVZAuqyq3GbWi5a91GlbSJiMBz
+/XEEUR2eqWuzf6M6oFK4zlVvaM7mIdB+9CpuypGcn1nbiAkdcqpIsdAal4Tb5LBhJwCY+VYOXyz
B3cEGq0kNwVX2ZyqRP95i+CTjBpkdHWhH4XzFs8NTjbEEQReDfsanSLKTZQb1zLd2wzd5uDNOZQN
+IMeU7jLZpJ0KrYwgdczyBPajQI0jekWqhCAfcwXzm7wFHX30KRYaU+m+VQBV/pqsxM/eV+ctJZj
RNllKXZiVA3EzvuvXnTvGPhRZfghNLTkOSUYSs+gyzFkXjL984NfF4gOLgWUfOqmsvnht63OnhnJ
BmuOyYWXZW0vHTfMnL9qrHuDHz8lyNTWVp3/5GZc+cPOgOrb8bxZOmnzLMWDdcUs1JtvKYbdImes
SKmaswyylWo92YE4bPzEOs6jt2Y5HILBFB50QrlKicI2VFWjj8ysyDL6HCLQZGLp2vUlRjsUADT+
cM499ag3D2BvSXmTFCTEtPSIpq8cjVYhopY6MDQhs70a+IwQia0qcxkFrINoKq11rKgiONl6TMMZ
27iAX4MUlSwrCxjB40DCYwe1phjAgEEfU5aBaiKgmpiPFTvVxN+6N91zTfHunMqIB5GyJVrkDTgQ
/6WHvyUalSFmHN53m6z4lD5nKDMAIe9VckybVx1RxIRQpXxE0rlhA5ohfRVYVMHISR20ZamhAafD
TnC+xDwa0c6C+2HSxsvmYgzfY+NJ7xg4oBWRWLgOeEbKqMFHqhhhshZTaoIaOIEUVXpHvUCfwfXI
RQ07cMDwv40eaADpL7FITCQ+pCRM79AilYW+A4Ii5u58eq2NE9aLkC0PDjXN2ib2Mnseman47VNb
njBjtsYGdR3lIbNHSFaPVf/a5eoyI1mGglzpXqETZ1QD0njLdANDPcLOvHpQ9fwURe8cudcwt+94
5/j2wvMl03ZDaAZYM5MtmbMfhpktT73S0nSnkp3loImSKtqIEP03xjaVofSGmWRrfHsOOB7v6hXT
hgyMg2p/QN+xG7Ye+W9WVS8z4c1mED/a5bdV3SGE0U0y7Z4umsk6ZZSgy43tIJpUHzhf2+inczIG
qoeGPmLYVn6PuohTMuIPiVajZZ8Uyo0/0pz7rynjnYnxMuUCgiV0xlkVZafLaL3bzSoKVwkJhuOj
ETOuRQ2HYoXHaQp/NT6YB+tuXtnRIZFtjAezWxo2hQ379seMPrdCkoik4RwyMeBJEdKj/G2vcCmt
jW5eyMjc7JGeq6BGaHNodXr5BLHZmmejd5nWWoDNXwLgdVjwLF7HQTOuTjUzQsDER53orP2/7+eP
xlIiA2OTmi9/NkIeCo9LRJ/Ljc0RXONeHUsXNBezNHcdaTsRraaquUX41BAKUZS8dBwB7eOM09+q
joIbg7Y0InKZFIcGHMISLVkQ8p3rjWrbq5jd6+BqU4vYPT4zHCfy8doZNZrpb1lxg4cktp2ZRH2Z
DW8NUsfFrh1TGaLBfu3a8NhkrPMFAKul3UOgHTNv37ADIrDRwpkqcBlTFnGIjLJy/gk8BxTgrq63
tb1V51tl3DpL55gBXeZ8dFW7pwVS+ZPwBbUzuyH75k/vNZAAT3XxybJ17VYO/m/FPNOlO2ay46dW
LF6P+dOlHX4irlwOE8RWjvIgn3VQvGYUJ/It/1PA8g7QKkkzLeJ+2VMJH8l1hMACfy/8sCp2/WX3
JCuUOHUBNmMErHKGeGexwQ1V/wQua4PqZD+QDiguba25Zaa6MkDMtcSl1B5nPe63C/O19IYhzyMW
unI4ABbd/FKx5Laoh+AwJxRnjLik92cQKH4VFG6wwmsECT0NR/pu4RUmU8x9yNM9gAuKv8wiYGlg
MuzwT9hsIDCL5UhDu4EBAP0SmVPztxg6yZ2ibeNlpYTRbJy0XTGKyE1m3aOLE5b+FWeMctFB7CD5
bogRRNOHmGvsvkaFpo/9XTBeR3PVIigyDLFfQaoscQQayUfGplNl1GthYs23Exc8MntRTODTbAvr
pVE/sDukKaEp+L2ofnlNrLA5G0sh+OsqEIEfs7vEDbhDch+ie9ns6/x70Klh1kw86nnfegF00TMd
bmbf3TSjDQGGu3VBEqDGqYMdkfXl+D6p995/qetnoIZTsWMjM3mXsX9NURCzBGSzDUyvoxDz+5PC
EyrBviQqVeVK4z0AXYE0AfV8zcK1xvfh6JgoNqQBi3ddTYzzn7SKasBnkXRMkNd6BI5yVLF5msMX
9natTD8X7S14qv111qwH42EoLMb6+mqg/GBtbnWfoNKkEktZ4NO/5+WlVB7sek8/Nk+IlQBPFKwq
XQWuZ40Mq71YTDpVyEiUHck/RBhuHNyM+M1r73pQryI4IwQ6BmjRwU3sRsI3FXfE/4T3Y4DBupUr
TaJa5AmX7Y98s536Yg+bho1DegRO5DB69FY+Ci4qDpYvVTs80TMs61hixTEeEMzrPYBlsvr2IOtn
22lepsngTxPUi3anFVDfGG4i8SuGZuVXHCbafdSSByebfyrvhsLt9mdFb5K9KGID0q3DJqKFrQ9m
eJrx7fZMO4rknOgfJYGbfHWZROrhWfV61BpnJ4Z/FO046UJvOwDwNyDtLCe2hlNkXJO3mTgRvBrr
diL+A1jBloAjK4ZXdsC3wdSd9Q+yFJhTGsQZOd9qYyvjZJlvire+uEUtAWPVMcamx+SVk5CZx0jz
NvMdlKk4yyuhIIUcwbavbRqQ4rK4q7fkxOTTU2w0u7ICU1mzgWUtzmzFQGXIHgx/Kt/NjLov2Xgf
yRPolLgRmNt6Zj6lEz4Vag4TbhKO7EtkjfCH/KueShZQt24zpkO5duWSWdpuuW7d0Fu0IXMyb6OB
3+vTnU9It8H5ZFlwJnERJ9uc7Zxq+uyglGnfDHDkVHbl8I+gicnmmxpD1P9R4DN6x9mtrkn/+gjt
FzvZB5SACXqM2lXXZCArKFGIC3lzO4vbJ97b4Cv1ILvH5m/S/jRcTUa2kwKwDJTPzrKvOePIbEIS
WLzxTfQVnnsDOaNKeuE2Ye1j76si2efnJr627VVnxp/JfLu6tmCJwcopRnesGBwP+ABL5gey42Ew
XPULu+93UhMlya9Bn1Vza8YlzXgMEF63641ew7Sk56D0c8hoygD444zquDnb6dvkTCTQ3MoZPRUn
BpTwLSLUX7RVSzPxv9SpOZe1s4FIZ0cI8B4zkoP3af6ZTDZ4+1eRIU1EUf/dpVzrrYPBdPh0Qy7i
hjkRgHN62aHQ94S3tBA8gu0fiLb/0JA7DhZ2PuWdsFyEfAIoPChA9KDFom27Vwg/NIzlQ1+v/KSC
Fw81hWY/ZIbiTvEXMQ/XiEpshDQIypSETsBC4i8RXGJZUIrK1icGMG+XRw/LcfBIgkF6sh78GMoU
gg6km1CrnhQAA/6PP30l9s0NTw73Fd0w6K3ara5KrZJgq20PENadES9FqwKPUNn0tkfBgaUsERWl
vFqkIun6Ak1mgzc5eGdnUKS3pCcNAk1C+VFm19z6nppTD5nPyO5JczSK00zljZwCshUP5Vf2WxTg
wB6t78J2FzYTYVq0xbgO8c3rEEPe0b4k1jpT4DWu7W5hEcniwenYMRSMVdbRwc9+bo5T/5SyWBNQ
mtZ8igmgVIyNEpoMGC4uasSIJ8/lzkoHC+k4Hgu+2Kd/5wCdVMBeq746/MCdhx35RrOB7pFFAmnF
4Hft6J7Z5trM+PLFS7231gH3XJqscw91YiVSqRDl9FmLXktOFVbHc+dt2HSgJ+bzW+u9TQ8gCiQl
eYl60usOBVnsdXQJLSYFDY8thxUmNVLH7vzqyj7XfcsneuLvnGoXOvuIu/JDE/FPRkAzaAMg8Yuo
PfI3RqwQUXbVNwAlh00v+0G/fNK0hY4OEWm6JP7Z9qEKtmN7N31qhNZbO1zSUu3kydanKmGOL6xp
eQNpv1gsUtaIGiCyzR2Hsi4Qofj3j+WeQJZLhlXt3OHuDLehJRWpWasgBRicUKjY2QeGilXkY6jD
8VwyTWE4r6AnznC5taianX5X/As6soQY1wdgcyqcVNgb4AT3AT2/4u+aZlwPNiEKTDLLnsDRFNe0
bHwAplvrgXHQOF0d81gx7tg0EUkG684djqHZ7IaWzWq1s5TXsMaoNxxo63aBA7g/mMCkqwc/JKgZ
hndprV3ra2JcUosUi5HAwCbRm9aEjzjzlqEu1/ktafdj+6+dex6SjWL0y2o+KeBN2qiDM91trNTD
ZZMfMoWEJiM/wtURtwoATahJO8kfEjp+qVMvtc9oh7ZGqV1NsDRMe/Yct00Lsabb2vQkrHvb5rMA
yLmomuDq0yuEnzIil8Kf0The3pxutEqmPSDq0xwcjaZfDom+cFxE6xc7L2/GMO606hwX3OOodXyK
9hZj+5/wipkDz+yfl6DfTAmndGZcEv+IBJv2GvzvtsgXIZEt7OYq4J/aWpEHoef9+TKpi+oR5m73
5lYnk8TO6sFo36Kvor4m6oubV6si/+DBkRsxkuUmq93KfjOiAhNFtmamY6CFQUWD0DvB18JPR6z4
EZOEntA3kaQ1VB6Sk9dRBzGF1qddBr527a2MXq2kbP2Iy2QzzQ8YBZGMkhfvqe/G1C2FTabiGvUC
ncE3tYskRT7zPLrzo84AHa0V9MQbKNJmwpVDSBbLFRYzsvRjUUISY1F8Ju3HFMjSpOFsABOPa/wT
wOR+VsJNxRBWuZXNN1E4tP4kd1cAjzz8HBne70vAq9PLR1XFL3Bty5CaOyB3ql1ZGvkbCNpEqR3Q
HwoSTMoarXmeLPUQhzexCWnjc6+BY0GhQVUl+jdEaAAVqCwpp6yB3uNiuBkMEDEjiGue2r3vr2i6
5vzL5bDFEA6kt0OjaTz1+iIL3gYQ6F/YtTwdJddL0OzuvmIvK74YvoWXyzzq2oWFPC0OUcNUngNr
KVRXsWodc9hicUHh/aI2MY+vyKAGblVn5fToSR0OuKuh8S74B99NNoxnYxR8vo3Gv5veIo8kyMm7
siBm+K2jMJLdFDgGlNYlKyzmheJZY7EX+yRsQp9gNFfWiFwHMk2YEwnCrGqbG6vLPINXBOAEy2XT
HMTbivIHE6uvbwWgJ5l7gCVskFtQAAQISxvaB79K/cyKUsxbWRXj8ybSgW9RoXL8wBoMmB6rZf1m
0QvAXKehPWb6IaJP7pjG1JZGTiWqX0s7KZ5xRZpHjkBMeJOEhRq80XVxC33w1dW/sNkrTn3PJ8xE
2RTe4T+aDSpe9OXEKA8WKqlibbOrAqnXgcojUK9v+o0+ESZh92eDRw9HBxnXQQSAG+RjQ2UWIEj0
+E5Xfbc3zBhuWbYs9Wr1pfd3/r1lVpKPYiGjv1n5USseRGXO5FC8UNkxYZkZfFpWvQ5bPiAH7YHd
fbc1QgYHGk/hQtDJMUsxM2YxQmmc2w8NPqWQ8klhX6oE9wg+P61UK+erQT9EPAFAsJ1buRuFuhKr
yLWnPlRp7XwOe1UnDIcEVCgBJkHgYzXcY6Kyw0IDWadAggLRRMBr7eo7y8Q2EqabqNqAYZgfIqji
msMiK7CW3BPL0e3hS11q1eLmAMsOai9v1q73Tun7rJaSyNy95KO1m3xSsnWMZxHqMj63jMyHiE63
rDBQLlLtlwqLw3ATtTH4OhR5zU8PwtHSXjyZ6BnHeeb6nMxDWtwReo78JcSzklGMAeZbaR6T0fqm
y4KqIjGbVjEDiCNSDZhSKPjE9kcldGBOJcIg7nQMtxDIImZenhXstKy5JhU6cYKQMqRYkYUOMiiX
ZvWSseEdaRoUdV5pFQKmmLOI10Y97mAZ4hc0I5E/qCZUFBlF+8Vycmd0a3pnRp3rhmKb8UvrHmJD
fQn45ggdeypB4dBUiMrCLz5B4AzjOmOKUHoHKAx0E2DekRQP9Qrww6oApsK/w0pUPBZoiJusWFcm
OUvmM6hwL/D+gXHi3+CQFCwRFnkFgTpujkAq2gYfrOzS+e9sceuiWY2I35J5XDZdANIYHDXoFJl/
DpW5Vl0EYeBZPWpalTmFrP/j/rMNzloWPFtwRHOIo63BRMAjkgL8C8Md0XHM0W+cAoJH9mrxIjLZ
N6jFOgeWXWqAyNetxb1WjuupjlfUSHlw1yuXpPNyVbBNT6NzDpiiZ8mOxbpj3sUkH/f8DHZS5QOW
BECxwZBgEmPaGwx300b0drxEVlPC3EMFHiGgHgRoyZXrurS/5siGF3Fk+JoaM1IYFpow4+TQ9dBj
s09kzKHOxI89jeyXUID0uPs0kO0MsXcq755QyoRXjXyWC6lmAVZ1GPVAFCHkL5l7fwcQqbSKhJoh
WwiQFCuMAO54AHI8MOgLxubaGFfRtuALmgggRT/QRd3a9N+L6NUje6avPwgtJOELb4f6AfzIBEGA
GEupMtKZ2JnQs6eYpFLq3PZVplh2hR4iaBYGcHZpHGwGW0Q1dNQ+BmeH/Sj+qCm4WeO25ZvMAZtj
16NMNYLfMrhGEWqJ+E9DGvOt7Wl1g75BrI83rQ++KXKlyeRkMp2zwHewaMdMpmmz/fyFbunqNEgY
YJo3mKZjvEtMdCNA/Nh3WyNjscNKIzm4zt9u3HcbbMbVBr9mQGsHVGBwvVUTw7nkE4gYlYhqJPPb
Y2eYG54oYQup4ZajrmifGGAobLQ6M9ipjHsUZlNGxufUS5ILsXoB9/l4KpXwMWYFMuMnwewaei9y
YYn6nvNCby4GOAal1EAk8TS5XD/+wOiNyANGaxZ6/dDpUBeQBcVgGTGSEIr4GRI02SZVAMeYIO8t
1v6BjhILEK2KKKfIxguq/KTwRFjkuRSTHXcrFMN0OnyGdrVDEjD1wcJBRlP2T3zuPX3ZwG/DxaXN
RFVc0qBnykB+fXnrQfN0jPlhPJH1nWu3lDN2Uj41/UaKQKo+hgoqMdSu3Vb3z1V4DPW90//2M3bq
cZE43WNoG+suaQ5aDKnt/jdUHpnC8E6UvI1ZMRH7htQHg1g25AAmD3T0c9xtJLBKxh1sGdhCFQBC
MnYaNj89VFO+cbjxiWkDYtCZpLyItFHXsAXP1zS4g16BhcRewq4gSioeOB/0efELZvwsyG8pV76c
uSYZEXzhwBJiuWlfPFGUtp/eep49DpJVyEhrqAYGo++8rBKbYewgm5nUF5HjEeF9UJVZSEk1I2qN
hlDz3jyTBkch3cJiaEep4SNzmUYLlnb62tWMfKan3IJ+AB4j6iE7MJPHnP8XKcyQutU4stuHyo24
rQvxMh4QT4KYx5AeSQHC8VO200pw1pV9q4HAO/PCExsi4XApDa9do9JjtZRm//jx8xmNKFIk8pUV
+xBV01Y7WuY+686F95zOHwpZg/77FNrkCtmrunv1vGETUd2mzk/qfJTjA1M5mIsd8+kk+Wcdx1Xm
Q2E6K8BRE7YZ3G4NeDWLFBPPxFEbMl7FofRi1W9Cfk1YJKvDjuhBVIlcBBxYan/WkU/XdQGHC8aw
bT2gBujZkZRBjj9ggFPVkKv+KpHq/JOQVMpw1HamfffUEM3Ks+Wc2Y9RvmCnJ+LT/PGolUgHXg1N
89qSqxIRxzM1zTYAgZ6DurKoaghRf5JvdZf728rjkDGx+YG+9r8UbaND48OVpJ8m1V46kB9NNLgi
6xpQThNzQBFyLht72/l3+bXo8hCoTXm+9vjCezyjLXsIfryi/uFLwYvqBKQbUkmqNxYHKSjbDm3x
koHqrfDeoULMbGYJ4mJgXmPcj3iotUmmhkRe5PDTZga1lCFyvGovTDsEFisTHmziPtMEkg7oeuxm
OZgpfAcK/OpG4+1K93nkuKytd6v9xCPHs1UiYwsJhBH4K1reTaGbfC0/pIfwJnKkCCWNL3Qny1Y5
ZzLIxj2I1z70vmw/ONUNtiE+CH4KkGKiK8jYm7ldekCQwtwBBRpbTptKQ05kYP6CkCVaEEGDwreH
X2NTTqDhwm/KoHaLN6rKCjDpItehfR6Pk4f4iOkms3odzSMR5RWFocJkFO1FSRkr0t463yYRNCaY
4Q26eLhDyGaQBwzO3a1WE4Mj145W3gN/nvdpm1+8ECEigreaoi8LwhMoQz4ZmzpJPCMY1gXoyV9a
AKYuoyp1ynbUCgojW+wRae2s2Ouqkm60scv1gA5tYCivjPnjrNePEVvTJq02sEqoX588BXNrxzq/
e5EcIckKcZl/0DmyePRwcWSE2oggnrqoQ+Ost87S9+p73X1QYMiej+Vfmf1KPIqlbuXB1/gVfBOz
T04Xufd1fZeVI05UWlaeZpmMWuQvzzlL/vSmewm7BbU+Sr/Mfarf4zqlkOOGGp9r/dG0b5Gd4ePb
IBnadnaJg5xmJWNHnwLqRLWWElB3YHnPCJHuR6bEAoGTybaM1fEGINugUGI6SWxw7b8ig8jYojJV
G/VDx2xXBggGcp7Jgv+k6OcBlQ+oy9aAisHOYBgRRWgOEhzlrMU6eqBXegDKFhxQ0JLlnEBxkjvl
Sq/Lq3TT8c9Im0bfdpUbVXI3ihOIGtSaA09cQNCBXxdMgMJ9AS9YHhQ8WwW2WMFSo3DvqmyLxVRw
CFRFfP78b6xnXWZNCrUKZ7pqYK12ViJqiBrmJ6xmuDTxdHjcv7Jukklrp9JI8TAWsPF83gZa/3VQ
3anftmB/wE2A4pqBut/4CtrmKWhvhCNIc02Y8TJnksvHL86DJIWewbjvX/vZPWkvRbQCJPU5fxov
wXvwr//M/nm/8yfqbu3FeZmepqf+Nj/jYvyaf6K34dF/9V/d1/l5eNS/3afyS39nTnFe9i+f3XV8
5v23v+j41S96hyhckI735b8azyXLR6Z/zLFJLvmgFUBH73Kafwm34r1/d+/op54IufkefufH/Kf8
aMHUrPzX4Ht8pkZ8ZucUL+QlKujnb9Ri/Em8k/7K/tJX9Rm86XbYMS07O/uU/3S7bmfx/6ej+UVQ
UrCoP6xPIhg27tfMXDuU/3MfGmOleA4bwrcqYRBR3XlbkUkclLWzpq9bR1vSR7btY3dON6DefsYj
mpWzc1Y+pPgGGUZH9e2fEFQuk3W2jlcYjJZgnHb2fhFtvTuF1yndMxc5jRvzYOyKc7mjFV8MG4Lo
rsTOXYqT/mg/gOncFFtnO52IK7zgUTtaO2fT75N7csEkeYk2zQ7nyxZ1y5L4+WN2Dg7OvTjVOxqh
D4yYy/dm9XB/OHW8gld7QRgKqDyuomWzii8Aai/pBWzPtthbB2WL/QZ76sLbOgegmNvuFB7V1bSv
l/qieKi3COI21alfWwdED6tpBXZgr57QLN2jh2ofL6Alk6yH8DS/TCt9layKjU6zu2uXSrOxWMLM
FN4J8AYMPoxcdfZSadrSUiIc5pvcqK9q+DWKP2dcOZWK7MhfVHLyhEeXLwFZohZYAMPM1rr/5Ntn
w2QuoyiLipZ88vks3SVGGzQ9M1dRVa4Zjcyk5zrRtOsnBp/saQdMbXOUr1uPJ5GiAeazq/x0qCX8
iNEfD+PMLQ/z0A/eneibIRV/z10I5aJTyR3l4vD21fTD6JfbLeWUD3H/ict0RmyodCxynbUAKCiJ
lAxsMNnEYD5h6/1WBuomzsyFy7aqMPOHsXLCVRGk/4jXrHLGkm2GemHUqNyjLyYRixTMkCFyLtu+
5Bo9MetevFQLsRMUfnstnWGPVh79AWM8Rr6+h3EaBfU4n3E4MpY5qpwUcNrXfatyjrJpU/9Jc8vv
acOewNmHej7vWLyD/EEdo3OgRzgpiCqqIsqTdaq/efZA32/L6j/GFDF2B1+7UaksbORVFgzpVH9o
zFtBjEWNbYeMnIb7KiSrsjE/ZOLCXQ8VbCVB79ndo84tYKUzBUDp2KuML+sM+wKVzYhfrN0a2KpY
zHW9wkIdX0wHwMP+O+EMnApctxxqjQuJ1wLRhTmhN4MnHq2DnS5dZnMFEv35x/oxDMKq0kM9PYut
klGnBfyDT7NKGYvjdu+Wavxi8qUmuov3KGAEFzT2a627j2aWk/Z5d3uEGCSFMaxbqAbCo/pmwhhv
i/waqToWtHQd4EAunO+GbVyVXDTjs2VopnpsK8NnvyHVNERpn/2yVRbDQjOOT5zjGGlXCm0Kac2L
IATl8Z10zKKHAwtmQIp/uJMU9WiB/pfmyDZ/Hddl6PCYE55nbyYG9QC6+v6ZYT9UMZOqllFpTnlZ
AjGWV9mcG7USSvhjzCQJTwgdpcHwxGIgoYuwiAqM0BIFSexsgFdHxB7C1p7MVVkcebyfR/9No1KS
0YC0P7619+itmFHnhPx2zWMR7GYNcLxCNqf3S/2oopwOIFmX2LgiM/+Pp/NabhtZwvAToQo53Io5
iqRNKtygZAXknPH052tt1blZr3dtkQAGM91/6h0aKSpNRf3HIaa4FjEEH9jqeRmchdMqIHMEXHXn
Ph1vHeGP0hxn15zBgi2RD3GwF+MJ7ghdJ4k1AVbO4yNXwQlZMdGrTFCQhNOWyVUAYHtHPGHOgxvL
pQdSB7TvGANCuHbzO24uZaRQ0KGko5wK+ZsEkecm0YhQueqPCRyRB8qJlC4ZF9w348IoijO8lVY8
xBErvmGNec3TxsFI07iXGeoKi0Rrn0ytXHd0IXL4KpqBOZiR08CcJOEyuUnJrjIhkKbHCZJ3sBHN
OnkgYibRFoygJP15XJYugO0Twiw8obi6E9AdZTQYQdisvdrau81CoSM2mpt4yFz6BAx7K8ckN+Sa
mP/8blODLJt3h4MSi4z1PuYGToV4W6jntiVGLN/UJPaQriV5zaRiDbhHaCccbWNq6JjSK6+Syl5U
gp6MpChyA4sElrHb5vixLWmNCXJ0TTDc4MfrqXs75m1jm0rJmLVXFqackk18r5Vou3kyLrppv3nM
uKKyoFq47A+mSdnpZnvcTixXH88U2aAH1NpA1AzCk0kuTA1gv6jAWiYo16Hds1qzehso64aVHjy6
9FVQNzMFeCkZhIfoZEYux9yHkhsle4nwvugv4Ph4pIiiZOnZLHNqePboWGYYUE8LE0N6EmFWK13Z
ztO5dEKcskwvIjBcN5U7HmRympTdhJxCzy4hraKC9I0OJez1HUNSj8FIOnex4m6kpL23JWbP7ppk
ybUOYAwcDVKTiamdyQa7K6nLcqR7E6kV2zkdX3O/e6q8mQo8Ta6jm7+jFAAMxRypqp95XT/TVxON
iTeoMpF0MP4WaIhs94DUJwlGCJXygX6mnDvybhEyQmghl82dmjlvKesAV/aH1v+MqbL2eb8Q0aBP
2zcUIrp+dcj8UAGHevJh56aGqnV5wzwieOxvZ2TWw4sWlyjxtcUcYwxlNredYRhCVNNqyb432evS
cSnWl5FismF+zmBfcjRIg5szSpYbGDZXL3/IFiyGwkIfV21MPUYGUQIeRDc6Y7iycSt29JLWUB56
7NY9dBkBNc1YLYwxf+dWQrk1L7iC0uEu7wH/1k0Omr+9UKYpwwHb9tJrkFGa1CnlPxi3TRnatxBV
cjml7y6tncT9dioQDWJEtpcMHAlxV2CRugXhqnUI5dydZtSM1kIeBNJl8Sf9KScBe0V7FJNAOTAn
mZhiHbKArUnnWRL8PI3ftJg4TzfyrmcWZC0CnXDWNllQJojZeD0rPEVpBTGA0DGUTPECzV7qEH/X
bPQkXfUC6NOGQZyqgALzB1/FBDSRln1wGHkFzV/yLklMXoEwnOwZZVkn331DTg7qnCQ3SQFN/xYR
yuIY6D+X48uGojb5CdVQnGMn3bo5sBk795CVcs7NaFgRA/IzK5xcnKHEQa9H901ARQTSZDswCbRa
sTGoa5KxCTk41dqHRJQlKH6HlrIqXrH5Wd6dXCSD2PxM+eJFmKG6MZWl4hxF3amr+pEXUa42F4Uk
L2SLW1BLv8b56iGDKXGdZTbbCjegyo5+8hGwxccMO0wt8K77PMBbTYTR+cXT0FlPeoCSN3pMhrK2
AbM42CLS/CL7W05xjna5aTLyoFTwv7XPiRQkUbMywPppEENVWRmX3/opzfY2zPKI+crgeYsHa6SL
69lhtSvtPoPLVPwk/Fua1HRk+KsFYDXRId6TethZ07M5N8tgE/K3x/SzT5Zqc408d9U0FEl4iSRw
3V32yHEUBlET5prtPTqBvGbEcYuSzPG38jA58Ryiw8Q35jAahXHJTXSYYwwsBhHmBRoKEgth6Vrm
I8abzK9/mCxoRoRPWZCXxNZXtrWs5/aYkoYgPTcllar+tWKm6033zMZMHBn0wekOYn3dtO4po7eb
aPVUexcaWNon9lKj91HtgRJGk2z6odqtZLWoSbeqy3JD1+YdSsa5xNSIgcxqxqorilUIkQ4FLvfF
eXgjIxN52eRmzfxF+TVhITtYXCMP/eSDn1zndOoSNfIYZ4H/9hGEmdpx21oFLwX3p/hwRg9AHO3K
xFtL8BD2xWVBuYiVB9jXtz4Dd6sZ0aGmKRgGnP1gohpNAXC3rCPkg3iweqRvWCWZa1zBivjBB6AV
ULSpE4Tp52uP46gZp4W8t3CRW3mTZmRTGSraAHVlTtpgYMR/U6X/49j+UfLr8uADIOBe6ajLyE0A
kuNxafaxmH7DdFYxm5WGfNpPnzO0ubzQgYe8v0AG9wgB9clogeBcziqwIKWRbD8L12LpEl0y3KVS
ibGoAE7JKlAYeHPntHaYYYXfQoFV8+tdAa0CRV1x3svcUfPOnnMZCQzQnEcJj8wMp3UIhzGnpJvC
tefGCPXIrge6oNVXcJIEaLSbbyVhaELhKPrRx0bRBcxMq+rnLBD5nnKtLQbNgCu/pma2VEC2CKfA
GckMRoB/jgssnR/Ez8mhrhgMRd/1DDjNGCpoQsW51l/H3zCZbc1wlDlN1nVXHJy6fca25mzS3aQz
F1J/xjLv6WdkXlGAcisdn1HDenwr+j72VWkOkR2jsFuRu0nGVu23p46g2zTkOgZKOFoqJ+4OTYft
+MZsvEfG1M+m+9KnZybyFfkfbyRJiG2OK2G00Tabt/q8k8i/37G4AEMEPFf0lqjgBvwAON5Mmf/R
RU98YkFZiKwATiKqHrakzACsjt1qcuhyDXBSKfLSm1pyocTiAyVWqN4nhdDfIb/VZDGW7vwcDK+D
9+KnzQk1VBrQXQbPZrph+glDx7HkAydkuII9cMQPrCZxz7GHYkRGXWGBEhEEnVeOht4CA6xAomw4
AILkJGFNKjANSMxfIIyR0w14CGYlpLHAf2JEfIZ5aiEoRC4A1WczRY0l/CvFQC/hpi8GsjmROKgZ
0cKRgw3Hr/6l+K7yXF2Pxo8Hu9L7rXw56WttZDZGhYPfc7e8uZX2wT/5YB2xvUseMM+Ik5zZycxD
cSBX0CkTfiWebi6+MxwSLXAC8oNiNSX6B/ML/duMRVZ7G1HiM+wkZjy2DCMMWvCZKnotDvSYxH9/
2Q7BPc4xIgxpDBUCyoC7uDloKnzWBmh+2ZxyQmm5E6r6Qf8KS5l5L4oRbTpMKBrqI+8hwLS0LQkH
fTUv+8hiMBLHJA4Azxs3UTBd8RDs8Cg04VtHVJld44th8BjOt2T+kr86I3MxSQoBCKrRvdXBcJxQ
nYOmOsHEkC7rUGn3Oj54ufEnm5RN6/1kjBxIUJ8bVPxEbzpxfnDHlaH1ax9Caai1na9HcLBIeAkl
h3gECVXYPbP1QJzZeNTq7im968aWG4tqBBC9xbDboAKyhx4tZbDSA+VoZM2DhiaMH5ID68clPgaD
il0tkTL9qeu7SvHqRfO58NSvaEpQtaMqQ4/KCPRDpXh/WDYYYd/kHA165mjFZ2e4sgeWyjGmXMtq
lJnveQvcc9YwWxGlvogZAa41r91UnFiPJXU9shnL8uH5mGtPbDotvTn/q23seQTnG72xNcHghp9h
/KwaIkGJRcnjg/Esi7uuX9WS2dCtvnC9lxTxeJH8yAJpymDVop4sR4SD+Uen3YmAWDczz3pvu/6p
/sRIlphXg/1zGiH8iAPVwo8YjtrsJxTrpFLmH6XtLQNPefIYLUl+/iXBxwpOlFjepm36jc3ghIrN
Z0YOlkAwaGKC9JV1rre7xuwPjpqfMY3Iz1Y7wp48xvb2HG8m2RCYCOKPAr6iNH/cPsJtDHiAdJDc
LMvXcedV6Pa6dQFpFdrhofW+ht+TYSn5j1lhbjSNhyxQMpIIJLyppG1Dtiexh9BmT6ZDGezl/Im9
YNdYjCdrmoNT/kjUnZpURPcLZBugUHGYUHGZB5fVBLjowUm1PiIRl/E20cJFcVTcoLXS59+qHa4R
jSiWI4GDFm4NpE1GuFp763Z6zmA5zOToJiixVAzeuAEVchRwcKo6WlxKoRRjt41/tGP5u7aHFwnp
f3jurbfeQ/7S6xh4QqwJxYqCyvV9NrRzh4BcHVR4UlrAZlxrGRufO29MQqSdeWcU54FjZAKg6yLj
qkdszXpDr0FzGc/o67qVZ9BeNyEhi5gB0AQp+sbpMDsTUUD6lF1h/+qGRT4ybIFa06pI0Et0fMTa
U+wCdAI2Fyn7fbyomf8l/CeFrSt1YMEkHzoB/W6hqiAkOFXvaZrsI+NmD6jnVTSl31njMtq9WoWm
dfGqP1ZMmZKqS0Yruf3fydHXHu1PEqavadcR/POoaEgUThP5Sgnq8kLH5f/S1vjXQz3bDB72A7L2
NPut1StSh0fsaviMlokZHiJ2UjUkXmU2n03/WwKgsqRZJcg1vAzYhTy0xFiOc/s02cqOhPIeY98Q
fo380sKBN8zSzRHIo8pMqYlQkEF3hxrjxELm07wG+pfDba0tDrOe7Kmxo4Umt7GmpDWmBUEXDCQ3
OOgcFMfSydpoBcEoMkx0Ab6xgTl/hLFAX6iOu9L0v6QJxPO/KLyj9ES4V6ynrtoFWKAzfE5zSaNn
zNvwpa+YFG8n2yl/njqY/8kGF/VOCTGGPfFXc7/MMkptP3idyhDVenwe8rvPqYbAbTnmj7kjjK5m
400KwAHx69Q3UTynXsOEyXIN/W0j9evMcVn72sFwmRzdJ6t5aO9NjnakieGAf0j1KEz47wbggGWS
69ZiJslJj+3z0AonyNXhcu7/NsHn7FurKEUk0xI3yhLLzFc21qzSnuhv+o94VBZJubaC8RyPpISY
+XXsv2YmrEPhlTBNjGSR0HSJMqDNSkvUZDoJfxOeTyvaqsgxJ+OWk6Nddk+2921M/wQyIP1BvkUV
6gsCOT/N8hpStwBm1MR+qg0KLu+MznBuNHIL3glPkhiOCQWoTTs31mhHQ7BndCsN68igWZ1n4gp6
JN/KpotwnUJvsP3WiMisPVV3ZDg78geNbnp+C51XBwAki75QwuQSxDXoxNxC0VHf+kmwnP3iDsRH
BAs6zhUzDhUg3i5RDzS3fdUcpKANOUM8I1ibl7TmeEXMJO2bfPtMahS9wwmh3QgRYg5Ijl99z7WV
vXFWeIhwUgY7d280K+Ln7Ts1+c5BxqUR8ZpUVIl2u9DcfC0YiBeZz3lvryRXUnDUCP7Klbgj0snR
I4pm0aNEdqh/c9jHYCD/ayOtI43xMkryU04bVbU9jDVceOXvCF8YGchhXSLoV4ZBNIANzUxomz8u
W8P5CJq1D7LaAugU8XLKj1YNEYmgj7LrN6IERJNHtqKqAG9ilit3uviQ7XVGoUWH7wBiOcaeRwqo
vwhohuR5TvATBWBdwOPVieBVd3n1ACAzeY5WmCyT/Hm8NTFBd8jwVArxBoJhqt2jTrJ/nP5NmHeM
NJYJeGGYftVuzngSEFGjOYIAESOm5fwz27IrTWSztnxMhXhwgBktKQzC55kgn0EXxwftQXT2aGCZ
HJABCHlw4oQkZtOhmojgpq4dmSIAY1mrQAk0gIUc/Og5Mqd4T8hNptEVuNYNnQj6VUsXGqvSXFkE
WvZ4Rpwk5va+S9X85XQ7kNnK2WYxgHZLDFLTbhRAa0NpljqaPy1AAMOtaTySYcJ+azHmB2hWMJNG
a3d4eiv97JevHpGACJ9taFIbPMQiDjHEq1ZgymA26UI6M6kDdbrEFOMLXzGC1s97JH0AIuAl/FDg
UwOcSEOcqp4sIIvUlez2BWZzxsPevBYmOdqLpNpbqfa4lYjhCq4O1Jn2DUIET2y3i5GM0JcFNn0S
AHJNuLJOqr5iP6gBmZVyUGJ+kG1HfyJUkpWn3/QOHzFVPDAzFuOb9PWQKKtGHcmsU4HCsHz40P6D
s3WdHN/pKutIz0h4GUk9ASpFAFGvCqd6IRMT9ihciVM58bKNNQ/rSgeah8pIXYaxcAeAHCpoUSc6
yfQLSTDoAlA/XlAp3qU6JzdIQeBRFqCT7CaZ/YycrK2/DX84Nqm1QZK+llrYQqSWch4hXOL8WjQm
bb3bfHVZvE5rdzOTZNAP7kaeR8mWZuYa8Bo2UCoOH7YjqrRVfOzd6lF5Z9e/+BBDEzIDwt2gZXYF
0TOlP2/sAD2V+8itAiEqQO2cr7LgU8cigyjEpeqhMZWQ8i7Q8BmdyPCLHFJ9+21vTYTEEeXbAk/y
kcHKhcwu2w9SDmlQMEytw83A0KZS0ZY9eVdeQrh1/zOgeKASb6Pmanr+MjLCPZ5tVWFolu6jAn1O
FXRqYKmarh+CiOkhJKto+kGvKU8IQZoDEEx0Dcx9TCtInXCb85hG9wow79kSqYtCgTe/wZFJdZR1
G+n1TRAn+9515Pn9dsBkLawyg2Do4iwLTJRsFXITBexeGIj6FFeYKp2RAVkENlDBzLWK9+2kT2/k
aVeRy7n3Y3tUCmh8dWZ7WcZywGXtU8I0iDXoQHxm02inOkQZVIiOjB+KATLr20Uzz1wSGXtzspXV
IbQZ3JQWUMVmxTJNvkFyxCUQ+ai6tXdZ5IgzG+OeaW9Ic357vHgvINNvqQhKNejEHRTxeoiNXTQX
L6W5TQhJ1OgFmM2RIYe8NwBZNP60gVS97fjhvwqaZ9Of/r7GdfQnNY21704XS6WOU1kDkB4QPuX8
jmcXpeSGS+h6Az83h6CmE/aiLXJcTn8i33wPCOTToYxTBtjh77R4pv3JY6aGjqdLw/yc6D9gVPXw
I6AzUmIEUWroYmGGogItRttDozS9eYQeD/D5fj4wMNBbRsggM2buTH/q9gpWAHy8Yc4KFVeAHKv1
/2RDuBqxRCv9+FGBoJZDuJaoSCFnBVppC2pao2SrIPmJ50wayU7qPIP8qItNbmYxFM8BCKbbgS8j
lso5vR2KCGZfQCrxkY2k/kfk/FB+YvFEtwEGm5BmbESIa00FpIv5CS9+i6+0PQnHWQIUInUBRZe4
SHBpt1JWnBGy1riddsj4AHRqGdNrjd1od0/BTKg/Yn39PZ3S1ewHf0ojPDYlvtnix+X6/Vg9Vu28
UKbsMmYwB6gj9fKiu5C/e8Pw3qSKm3T3GWH9qcdRyta+ka195OiwKG+7+JusW4Zcv9v40+s+X0v9
AoS+6HCm2sS5avVWRwU9ANm5Q7UZne8SkIZ13sZEXJf2Folz5KyCoCMP951oKPYhjtMAnMnWF7Am
68j/6CLzKYrji6D8XvZTdvdKo5UumRZvvblooBgxFlVbUlmRNBK9XBHoidu0sY4t2gFnX6G1J5oJ
9fW8RK23bWkmwjaDXvzbxJ+UeHPurhsQF41YHwvhCQDvWGJylaK8kQJA1D4WyUMdg02Kqjh1WIOo
0LBbkotRuNO1YkNy2C1doD8OYZvF5yesH85Fp69Ea8oxOpXZxYo/gfIc9xHAAKKAVVYIfL74lHxo
Dnpw5xSUBFSHDOhrjk6pY2vSfyqCFQblnfR6nkzo5TvcKqD5M0H7zFd0BsRNGWmVcGgun1oxISq0
cIRRy/tJ92K75sVlLwRyo2HiJ4y00cTeTy6poLtW+xGUizdBpgrIo2H2gXF28e72zbSt0OLAPZVz
yB5DlBn5CLa7DbJyN7r+xsagglvEyU+CndPSV3S0KWXjPB5651sbYA8LJgNy9aJVCKnthp4L+9F5
0YYYmmF+EmzSr+YV3a7UXPJnWgl+ZCID34Z+HSmW+38yspnu3AbqnSkIToylv1DWSoUrdQQ7Ig8r
nu82L1LdHqbIeQtYCdC20jj2nDdSzfcAMFXQUb28CqGQFvMTiBYpP7+ui2Gf1t8uom1P/2uS3tkA
bUfJnVPI1BuApWRJjSfJm4b1CBkuM6Afc69eqJ5izh7d52SGP5PinqMCGtRLza1DYpn6V4HD6jF8
S8Fb/xupNqjgrGwDz4kPE06HonIYsX9BgcyMC074cg2Qe+Ln27RStr7aAZcgD+7/QZZL2dfCSvz2
7I+gpEKhRpZSXf4u/Yumt9gw3Y1QQB2LnLkNUswbsDUeEpnvY19epFqQvooADNq/3xxNXz8yeu0z
oH7RdBIW0GANccP/Yn4QW83YRWtqf9oRQHjZydDrDxEVL7hPz8HzG0FtnAyKf6XfYzsAACCdorob
7hWMh3EuSHUS6+L6N9nVOqvBf1EvRQwqS4gahW20/Fbtgej14wxRhsBnhEll1/OQ2GkR6WnSyAit
R65d22E542lwwUIqxAkBevW1NcCXKN6ouiPT3hkUfVOic4cwovPiQkqQJgcsi2wTcLjQrgmnBB0A
hWT8xxAdKzjNm8YgEOh+nDfzgERf2cQ5Q2HplIK7wqEqdbzOJUFPtzhphnvvxksEMSJjIEdYHgeb
C1+lobvJKPBShtzyftpDefPz8whMO6Ht5wbKTbPLn5xYnpzuw2PSF1IAcvbeUbPyESPxRYFa7FMu
dmi8rYZ+NZmitYyiCn5U554ZhyH9FHK4UGuRBM3jtyxHpaBkNpEeYhYkWJWHhiwR0vieweQlLHLm
8TERQ3qrk4VpLBq4MTwGjqYcbsLvB1x3DHzIrhoBJJyABTVsW8kM5U0Vk7SohBxTN5f3TRseDSGx
jB8bEF95yr2cgc/JdFmNIBmMf6K9SxBvVHJgHKWkAnzLku+43VM/sJBmyLjx5PnpR+DTPXK+cHkp
OlN2R5JkObSmmOKrgINlDDh+6jIjA0fGxWsHDkCHCW3FSOcHzW1hm5qrndMhDggwxjVkRLLDJJD1
U8dCiT6mHEdA895ELnn8gLgANEImm+HZ5kCZouTppgAmuXQXfEeuzUYgAZTwUYINljx8MgE5lBgG
rl5lHQtig4wmhEsxhu+muMlLLhnffYvpC95Zpkrhz5YtTaH0tFzrohNazcBASfKWt0n3l5KCmGMU
NdRkz6YLBs+q4G0b4mBZwHx7fwP1nSMoODXB+ORxb7QO1YwOeeRtyIat0OSzGbVCdJRLpnWYWJGo
oigapiAmrjh/WMql85DEOey3z8KZg5MuFYjDmQfjB4eEIjh3v53EfIovwqBj5pqBswOmUhBjFzw8
jFpK/2BWKsQXwxcx20rhhJtEaftVQAPPmB4ahkZngi6AkekTuLhphg18BuegERPwxf3GZUKSWAAi
D3/FTeR/lULguc/e9En6dvWThjexBUFWC0NV5QSbvARIeKdgWosmykXMozsPaTE0Rj5bqrkbDd53
2m/JXyf/1HWShZ2pKy9IjqO+I0UIrVVA8uPcI9CkVEEXHWOB7cJ43aFZdueBafZX9m15nBCQGr2W
aIFCnP+O80ryHX0np2xA+Gg5OzeLwYCDsyBRPj7LfZkM/VwmKmkzVyKF+aeEsbaDz3QcbYXZ2yUU
QB3tS+uBuMHhjhaKTg4una25YqF3762nHdleeIi8YbmVb5tyElEUT7Bt84Uj7TNGb9S3/CnVo9vl
ijReedB0OvgkUi+w91LM2DYzGI14qVqwNXXLNkLkE5Q9OEb0rRFtOsVQU1Q3TF8tkd3+hM1Zaswm
2OXNC/arLkPnaV6l1OdHBqUomkmmeM8RGzh73ziy3sXFMPScgUx3x3yFu8CRXSf7MSKczKjCvR/P
TBfOyKPmwzlA04kSpGrWRnPvAvPUtbgLNiygmrk9ColY9sySyT+IjpCrMzlOVeciO0qIKhZll8nb
CUtaKgZCfbx6pCChXLdISgjZ4UimNnJno0yiYRCBCLcEY05Uc9Dy5UqOo5EWH3w7GTN0SptSWdqM
twPcRYu299T4Jq97/9NY0abMgKkZF4ICHJkUSn+fMnA2+7PKcFjdGuW/WshV2aMZAoVM5oaizM9X
A6dKAOePOJ/DLGIAJVbeGo9jBWAoxw/SH3QhPfQa5YpUXXwKTaWKUKvnsOZ3bLgM3EOQ+EAPRp0w
kmUpajweCyQfJRyfhB5S6pwgaJntQZwuZ4IQsX7VHaU1o1nOkEyIgEOwl9Hc7UjnKXQYhv2voFbg
RZuYGIhSc0y2JrED1YnvJenKXKAbNvsOxQ83uDc3AgVyc2U3m639hE6AZ9ajI0hNqgyQEzltqJvd
fhfC0ebJvOYumjumdGxnSH0BCTtIsDCq/0pz0EzpsjR4OYAgwDzQpsxnBTZP9AS0uK197ZSIfc9c
CnqDZZW0NJlPmqKtath6Q54sRfBssY3r71Ift5m2oDm1x4w6EFy2Xcy+kS54Iwg9YJ4vR6wB0Edc
pMMwy4KZtQHwONqFmqD6wNQXzfBja/pGICRkCSNORcc3VymSfFnxosuE2x/Iq5hDRJ/qe4vFe9og
ZNHxZ4oqxsSAkvG24J3hsEqgfWmQ2MY1XOIC4fGvDrLxIzRwKi4D3uUeE3k5b5jMNqQ/AwhkB9zR
bH0muBOGnpECSG0i73eOiibXH+gGVbDL5urTicjOwb4aV/TbgupU5GswpZvT1OrcU09RVmUpIbgr
FD6iBtPJDp6NhVj6FAlqx+yBqtjlFAny+4zko40/ufdsnlLIASJ2CaSgjjnkJhsKfiGByAAP4gFF
CkAZYhXnPYXUjWWv4dOTzqXb+ugz2BoIGUBl4e5NJqsL9SuPQIhQw/wDFZpbOIxl3ASbHHPhpTBZ
eNQHYiYDMS4uRrhWmLUrW3YKXg42SwLuzKagcIc0qgnAC0Gx5HD10xceh3yuw3vdoTVFOCJqsKa9
lvU9LdEYoVmNsbLK3+yUt6yQFNL3ghheBGT8qJqQAhE+ix5FYbAFHlwy6Fw0LomqLmsbQQWgRbgn
L7IJuJgBWz3+Sk4Rx6qWDgzgqHk3M+eOO8UaApb+iwnAgPFSH+jdEZPpMnLVMyF7WrBLkp0SiOeO
sSzEmbEpZuba5P4OdrFovPIgxlpi3zY4p8EG/qMEtHzAjvsdKFuNoE2ZRBPz9kbS/sEVpeiquiTb
00mbyLK5W7qHN1P2dBAjzmHX+DORIdO5/zTlhaOTBtimhjNIbCjGdaWOL0Q7ZCBhWrSdFLb4r4Ed
K2Tls+K4emnhiRCnEpeO2fTuDfWokoUn0DYhTJJHhwCGWDqWA7zcmDP/xUZq+o9pTwuw5l9BViLq
BfNbwPeMV42qepgIdSEJADGGolUZOxpKHWhGzGtBuWaJIVoWoYrlWBvWHOIEWcblcJKClN/1CCaU
fofhGQU0QhwzJ/k+w2y3oLbMCebNoXMphEimIN5U3nq3DXcdDJEOOcBUw+wnoejD5JnRbgOkivyJ
A+KGZjoX3J4uC6uormZbLYZdy8VIAPO0d5Tv2U1+X6gGeD6lkpoIkmeRwPVCAzxZyq0Foh3IqsX+
gOcrIr8GJZCCr7/HxCDKetatxQkz5Od8ZBZMdrPZsVPKcz7nNwwk+Wa6/FIk9Qb9l898k5eKfLs5
Jp8Cf1r8oF/tiHWBi1/x0UFzKiibCmVpcYtFwyl7HbwL0nS5tfLZwwwmiQRphvAaTgURU/AqOyJM
8IemEheGU4fjugRvEgEcyv4nSh3eRJO2TIB7qhH3UsWU0+Qi2Zgn8j+258lgds42BGOJcyqxHKgt
xB5fDRCeI4mqkX6Ic9SMViILj2WwDhJFt/tMefGpckRQhYaK7o5OgOOO9lmAfhABmiwAEIGXnPhv
mSUbpfZ3cuD77pZeRxvGo39pJzrzoP5w9GZX0Gjl3t8ktlYKaUFz5zCAznkqgXHpS6mvpGbJ+p5o
QxWa3txC+YT8gbaOLlGOzIAw3E6W6sCfJM3Z3dZe8m+GdAYJoGSfR4cxbxNsKsJdDti1zyzQPoF4
8AhBKdSepommB++ijh7etzI66GbderwO5n0a+n2ADbNXmHTDrJ3lzGtcQkMgn2qbbtcY9VnosQ5s
HgpXv0uTrw5skKKBY6NIXOrg4bWIKybSqUd04eNAmtycQ38H2zqx1+4aX9qps7Mf4lK+ZeXI0RSo
wym2ab8q1+B8TPPFGPf/VDXceomzMQCbWJXkh1Ha5HTHcKiZNI62DzwQqtJm1QrmZP2DPYCxJktw
CD0jJG8+WSCwAQ9K1HpqMZP9FhM2fRZ1oQcoJiiIgSY6JeTJVGA23OYggJ28P1SQm9J5m4d0G4Sf
VYkioJqlb5C2GBsOcU44Gnm0bNQ2a1qKc7U0TURsMMHpPgneu5G0bszlEXgSWvdna2g/hiAB0hyZ
F3bnjKJV5QygtEcfqnTjW0afnbcUlGyxcniOHNBe6zLeBDQKGApZPeuYxcg0OgDvMf3Rivbcowdk
jSJ5eWWj4aB32MJidDgVi6OjOBo8bS23whWjbWQujX5VUIGYk4shDSqhC9p1G9rXoMKtkJgyV3lt
Wf1fk+FcVt5dCBzZURMLhNRYLeglMt04ZZLpxUY735rUBezy0ljyLKTgAB000+iF6rtGlsineF68
jLT+K7aCZefaBCPET63LgDJUEoR3+D4Dqun3OfDSm4iUs9484pQ98NJh9Jis7twOcCL8lEFxDlJr
CxRrG/4+tzG+tKyGiWO2Oyc5ACesEOQGuB3k12ei3YDboajBosNt256KhPgOxP0a97W/i5dgwCOR
p0QB1+lrR7QUodVogRlaNLqrMJ8unv/mcnrY05sgQr3XAbIahGQyi68LgdRRVhLv3jBD5y8Vfuz+
0aatdmA6jtZvCt/YBZ1CBJv6b6ziVQZD5tD0DQPh6/zvaU9qd1bEx9zhbepPJhOZPJYRI9YKbNfZ
9ReiwFCHLQdMQ2XaASieae4TqiHHRTsTQDrWGyEbMpZM1nEtqo9U7SMJrqKXg5ohnbZ+Jvxfq98N
dgbaVsbjEtThaph6CVBL4qduoLYUs0zx4Wc/iNU5GPitFCYGpUIGRRZCQY31Ieg4/JKCNgaBYNy9
CXPmK1WMrvBDUxnPZf4UDNaohnUS4Otr/+spCgoZ6maVoWMcjF0B1xEeBGv83fw400ZtQRUjKAHN
tSCXYFTS7dF/osPr5hSDbUWxxMCz2GecZsCwHCZnAoAI7kvkNmknONqjMXgqnItsnsI16SXTdnho
pt9sBuoJQZtsJd7axfDkw72lInav/9Jk1BUEONPrbVgM0nIr1UKPTWwZ3mSKFRNhVAN62Og43k6/
e4BxHQmfcegTgNAUyGvEvGDOLRsIT6p03iNuAfhR2MHVwHyrpIK5Av6Y8c6f1oadMK/0Yobt2YLW
AN6I449kyg5RimrYJbWuOYUOWi9a6hjeEmiMExmJBkcQOEqFo64Yrqb1OYhTubrT2fQkH7h4DOIy
3PMCUDM38OrARwKsNelNyADpujm00KVbloteaSNvS5K6JHITlyKjfxhMBk5erD0nv1qEniBDVptN
C07s4TI3cpHMf3SiWeKgLxAVY+foHw4WHTQW0vC0VBiUTjn4DQflNAT8Dpd/dqNVUmMAbL1HCsrY
5PiKdePWA3QUbJNl0f+TX3nnpacV+MnEfSDFQsLZ2XAG8rJCmNXhvZMgB3JlOJKy0boJKdIlyVa4
KvZeO06XbWkQ3cF9CMwHtdLD0/xV6+y5ZWyf6oScE05wNveTzqxeEIjpWyhJ6Y1HRhiMJPy6VrfQ
tY8iehORc9jgUoJSTnF0axe9xNIGpsKziCpgFwy2+P3pPqWQ5KUNW2/NWmDhKuEnNX4Y36TcLZiY
1Hhkd6lfvYkhPyNfkSGUTOLIlwH75i/+4C1p6QJkItIciK+a04XvTJwYNDsB0zSjJpCOyyYlK9Ny
k9VkJmsB8R0qRgoPYQV7qaZAngxrepa+jAdCB7IItIt0vk3RLl2iEAf3USBrB4ZYQkIsROMQUgQB
NwxMdpC/r8XMBWdfKYsXjaHwPRTUTGk1ph4nqvHUq3DpzbDU8QRyOQ0gmfVeVntfxdkPnL0w/OBh
AuB2JJDaSn5XXB3mmHAonHd8TU0DoCrUHeVPX5HGpe6a3iFYS0cNReYrI9HJRL/JHojW2QbXkCJ0
olaz027TzOFGFzmZ8xAc0EhVXARAwazfiJZHRaUhnW7wmHicMD8dKNlYnZBj03UGucxR9tcT1x0h
fWwg4nqsndS7gj2D/lnzXeE1iBE5cPQ6d2ZMev2bgA5SU7TR2SLaWKh4V39nBOwin0BMuFWytNTG
XQsiOzTPHUH/NIgwScKykpoB8cvO72JPAjnpwRgK4qp8zp+RlDy/m65GGx0F/RQAmPo2bgvpaUWU
zWRiUdpRuaOj4rBFw1/iIpRagdcwU+ajSHL85j2HQ5HAJXrMjNqZrSmgd0d0pM1y3kVviL/pUX8Z
dkqVdNwAjksNow39s0FKkEetoDLtFexU594GzU/Kf6kHHS7ssw6rtbz+NOY6D5Ay+n8snddW61gS
hp9IaymHW5xtbGPApBstDhjlnPX085V7LqenG4y8tavqTyXjZKzlyBVZIIqQbsIXy4BgI3OMaPPk
r5FSoifdNmGmVpAy6IG3M8Zfm8KF9Rf4nPYts1l0Uv4mcS8NtCBs8plaZKgCu/fET6vOnl2dZ5ZC
0RT4ydYoQAgigs2Tx6luPiaH6bwnh6V0x8OgXoDzJ4LNed5tNn4UvFHmMKwK6xRxiC2ue8DEVNn0
tLulBa4Lfw54KRbRDqfHn0yKvI1innDMC2MdhpNoZE8fp5u/kWdxmhGyAp506bnNyS8HQPXgKgQQ
M64i+hibiQpEugLtSDz+CU9Hy+gPFyc4yZMdEIjz9cSc7Vy5irw/BngE1EFnJHOOHHAyiHztYqFL
s8DVQ0p+QMm/51ap/ZLoEsE55Ex5NKP+qe0HLA0EoLMCsdJDFC+18SLkJk9Yw67L+RAgkA6SXc8b
2/i1cRaXHEK5Q1ifIwBW69Dwkc8j/RHZIcKA92xj5lLj3YGiAg80B3ZIBl8Obs3c2jEQ8Kalww2h
M0Av/v6eZH98tsy5g0YWvhPt7lwDBdOa2pMepIsyjS7UrYb7FR0bl6maFOil9XPJpT9yYJ3Ee5D+
kTItJ6yeolOOX18mHmgDAcl4rSL+n5R2MA++sDctOEwynBnS76vsDgOn5CMmdE7yNvAHCJkbpDr7
d51XWvMKj4XvGg+iRZvx1Wj2iBjBfUroLitXgXY76dhsCnrzAIBJRDwOEcwgKbe7M5lxp/aYbPiO
e//K1dkQH4YJo1VRrxrkfJrxe94bGAmZE8EXaNB8zlNOI8ghvIoT1Ijy3YxUbCU8gR8zEoe3PGSF
FtREdBOIQTxG8gu7b7dCdQPfTquM34ext+bp6YaPbQgLCJ1/Hf8T6ImpW3ACkkTCvj6O5EUTGct3
IvIQgXaNmwyuZf9WmH/xxL+p92sm8TKwViHjR8Y7DaHQe9hdreLZ4swl5rcvOfiXNjy22zSb11Jr
8+M4fYlXmlTqr5gOg+VhJZrAOSKSgnqMhdzoim9BEHkjZPhGtm2DypGzp1wFWo4G1ojhAPHqtcNb
4HsjkOzsbOd6fuZIYW4EH57tXc/fR0SKHC9VdZbMOlaPEii5DCAkaeKzPdDnh78JKmogsci8YcOh
Rlta4qIVWolRmH6EeLYe+Po/apoIVZNtOt1JwBipHi6iSwHWCkV7QskiuiZ6b+EfQZMGw38Q6hoW
26r+HKLFSlrp9DDUb+yJAJ0MQOAlVQiQIP6Xw5SAtIhpluFcRTKH/IPVDyRWr8BUarJ8+Q2+fVXm
Lz1iMKT2CEVUgA/VyDDFWt+40ZH7lfIbRmDjmuTU7aXfQXAQUXTg4gomRl3HBD4+xNxJMcVMmMQW
QkOmA4t/xtnMsYnB/zh2tgFVsKiwPMz7jxecqTQ2briJ/wuPYcCDpjqkYAMVSRMdgV60Sa6vL3nd
mQ6IDs3TrlxU2hE/RxMlj0ZRH/yJOPLhmGC9VbKdo+9SMTg024kWx73JPZKBFLMRd+njBxKa0sPZ
U6EP4lyEpOvTC7GvkyU9ylLUjwbOKqXJdoI/ZiVoPTmjGZCDR8MK3lhz5XFqKPACvLWZu5VKgu/g
zi/yl9I1iyOBtdlsguAri9mIpPgbcnWECuMv0cfghXZ3oMuxx3nv8C8JeumBzIT/wa8VBRgP15TX
e2ahtFLXTad/qQZMCzfBNJL5BMgiDZquaielk8SCUodeYXjsia7WCRwsggNVdiVYN30R17/ob9rh
z2mfyiTZFAQ7UWiEKJHz4PJpWflW+oFcNCNZAdFXRDhG67cohCMgR0SJgB3xvu2rDe8WPScNs4qc
sTfwy0Y71iLthDG3J33NWEMwtJiSYUGA0QQP5aMJbCbS5aneskkAmdsrKwdwUuBf6xCNNhCO94KH
qzsjkwVwFaBR57VvzoL4AYNNyATE2AkBJ7OQ6LJjFoLwUNDhwrSZY7NsQ+u98y4VKgW3O9AuyQMm
yQ2EmYYtYQ9gwm3BWyzgsoMduM7zX2KPWXC/MSlvAJ3NiN6TdoFdWggKmfwYeEj95Q3OYO3mkALM
r+QfRV3wRKdSkY2U8SL68SYgMaR5s/mVwEGM6zhtO1mpKpmsvjqsnEgjGuYyYToHR/bCeWuCflAS
SwJI5CuqLXWjEonBM+RLGwykUSyok6fq8aaSZpPSVlw/MeUy2WQ9TzX5k6Y+5So0avNTNClAsoWF
9t41bkLX8OWlfxhqQ/591g3wJO0b1LcMUQbn+QopIDKZOyTjf+KB5pdf3bG7pxjX8iyg1aTrpoB7
csk1V4vtifSpFiLY2n9Korcq/MvAQMA0gRNNoGfaNKsgfi36c4l3HOu3sa2PCj2op38JdZKMTwKc
T5PJbvG3WGMfBrgfq05CTkp3l8GyAB024Abv7NY30Zok89FVg63ZxocKfIbvnJOlMNiTv7F2eUfJ
QxmTJ79R1kpgP+LTYyk8Kx2u/Vz+ZP6f49MtQprBqFn5Zm5uA3is4j0W4hAN/wSDQzDV4ittapfl
m5/+bG2Fj9DYgxqjvCTy0iKuEf5JXnoNH2UPGCD65WUmIl7A8XoMt/eioP058WmiS0savtCrlMv7
qGfu+V885EXgoBjGSiTeVLJkDyoCsQpFoJhkByDH+dN2ILsWokhJ/+RnNrgS+hFdGQFzmtCTUlw4
TQkd2sawLvJAe0tfZJ21JUjvwtpCoiyPtDoTqLV0dGOsLnCiki5I9iXLuIgTK/Ha8d+4nN8qzBY+
3tDUeIzHe6IFwKNmdaskJdCSst0TDyLze8VOJXJmPdqt0cEhsJpYBStlRJptpWQBineVd5UbwBLa
xkzPVNt1U28M9asA3nHeJH5ELd70iZReAAa6JzTmOuWX271WXkNL+WbuqyEEFChKg4hbEl0fEDjn
+IhMY6M0q5J6xdeBx1VPSQvlPqXeqs2z8A7eUG9RJQvjm2rRUlM0iMSXNFZfRCEEuh5cZdL/L08G
WsM+w4tWSKPiuRXnPkSkYoaoiFDHawge2j0Ap0ebo4CR0JALKitVWf6R1wUcJuYgfRO26bKrSPhD
v2N9dVBCWf8mY1tGo5j6ZwIoEWcTkY//91vmL9F+i82f/q3XYYuosELKGPTbNsi/jag0kmottIO8
7b0TCPcQeGxynsihBBAGzS+pXXLNEQlicw8g5RhDrHTMcwQ1b6QUCdUu3E580pRDyTaRpire+9KX
NBAbqaJFAU9ULFb5utazQ9nv5fujb2ORGZiOCdcjWNasjmzbuaA1FZiFt712h3WsYS4HahEjiDlg
u0rwUHKsMtTQnQaGqZN/5eB0a9c9eSTCvo15cPBBHnu4mK7/lntBZsIaAb3TdjSrD0yJ4a8VsefY
BBx/rPw1D1S6PgpLV724zmsaqjsWQBFXyVDHf8EkwFQleVh1Mm+kwxNyjjTQkk4b2WMWlWf5zknd
EkNFzTMTFpaf6dYXnrLM0ErJ5p4hfFYIH3ZqrjpqzoQiPLnR3nJ8g9Z8JiQSU0W95tLWTe+1IC+W
8BMBomS8VAHxufrRYWjOE+o3CwLuLk5SQAjsozH2Oy/59Fh8UfAHowkR1YQoHeEBFRUTTrMELMpA
XSrGDIutJ/Q6icvLEgAykT8JGu75M7pEgC2OfBp8DTxEhNNRd4m43KjHUqpFACj1MYUTgHewuXJp
zaX+gnLhMCVn7C4n4B7VgveedHjX1MhqmsiY1JcAdGo8PdF99OaFxDxhmt3+saCo2oBimYm0X2+/
BRoNGsQK38JlSyCvqNDL+ZGHKpkFLFsYjOrdIMFBGm+aZOhLWsdGMFlSAbgpxppo24zH4ZXtjZRt
LoQfjFsuGXJ5/GboR3l74PFEDBFwiLXSPIBoNv4r95+SDk9IOEAJtKC/SpPAnCWoy0AkFoaDtTQU
NIKdbaznX0VB311B+lvf8sULJSgIhkZaRVG884rrkAEFzSJTjgzE/H+2H32EzEFCzXQF6ItyVOBu
4VJFKctJ2YbsBG4QqHctuBEfmkQdorsNeqc8qDY1HFcNQWlzQ9sAEkK0YSxClhqvhPTC5BeyQC4G
srEqWPA+PIsa0FKdZ27EnrZI8B4+WZx+UVUR6xWTf5YRTOPude4xVh58XJ/qq8pgZ8IxaufVjMVP
LCGCkUruldtWTxApQnxFd3O0dvCs8Q7rVYDV+DcckFgwW7mNEKZyvd6FwHG2H+tsHSFnHdT2YpjE
f3kD2R1gjvWmgzyoakL+LzbHziVFovef5aEJUJALXZXOdEL+0gd2b1q2PHpwnTROIdkIWTYsMaFh
/EaxD3iDOguBq7I0KIRym9GfiamHxALp4A2uHrWgvOR/IKZyUwwIhsTojZ9sqQCSW0WPgTnAOrlB
PhkEpryqCCC4ZwU/iZxX+g0C0gBHmTkJwWaqrRxiwWl+5dYxcu5o5oOapt8ct7pdPBZ2dpB3hXtW
enOZAdKk+ayYO7yBHBHs2BFKoipmCyklPL92qLvYebkGRRHgSdJYuAkimBUuWUAWVGb83XT9hBB4
arYSJQZBFErFGUk//k/g8R9b7DCIARIhLemECWHi6kFACCAg4iXX7M+j0i294wweKZfy3bsX2Gxv
jA9yic0AYXQ7QcReHsMCbEE/FKwMMEQRIIAUB/D1dZaseQzS7JDTvvOCAh0LoA7xeuod+1UKZd+o
+VH0wcFDxQJbTyPCQHF3WWteAiDTPv9Ig8eSdQF2+VyN2+qralgfDo8faeoSLHppaCkK8otGQc4b
DqNKDe5KdS1wlcAh6lhvB0L2C/tVbYKniJ67Hf/JJaVx25Xxv3o46hYBLuxGbzYSgxToaKfE0yM2
Fq4/GEwdrSqkesUOTjWIl8YI2HqlcVCqs43Eqynf3KBaq1u9QgHZ7gsNNfuWk0QdmLCc0qNEiCyY
t+yASKGmW7UKW8DrOTkW4nziNgkG8+S6EbMhlYetgUuVAx9XzY+ly8BWZa9O2J9q4nVHPTjZ7Giy
a5Cqm4XRPE8xsU0a/zSR0HQE62siHnpna1ooBvTwIq0mBbtu65cEa0lFXpqpP+Swkyw1m65SIU3a
vNHmgGfhuq529A0jB52cKv0CTb+wde/BAbZ2yvIW6NWBD7BEZsdKsGcXhO1+JIoVf+e93JnXMkf+
y5AtigpmcpbzUB7hLmfEcDnZ6tE/pgOeqDuZp4FRVhpSUZjXAVcLq8TjPD8nzrhMPtUIbZxPRsQu
hyYu6RDjZmA+p1Eef8IWSqcuFjKjyhEV9ExpOzbjpVshbfklvlfupFC3uFBgrkyel+jnMjiGggtE
S8F6tAuvhFsTTEiXPuGGoaIV7m3o8sNMKYrmD63Lowf1V03Mg2o8VSy9r3N7pXruTlTpGlsIBHLS
VLHO4Uy+98Isy4i/pP+VWxj5D5M9nY5ElaA3AsX9xh0apbQRbGsSeVRjEQCK9YNHQQ1AK4LoDU4u
CO7dq1zvSdtvOk9fGRGWJ6iJLFMe1IlYqgIVVAmc1G0H/8roIfQG2T9s+v7ux+j/uYkEMLYAHcwq
QVJvaUAZ/oyKxiY88cUJQOQDzKk9655o5MqNCNfUmLi4YtnYx7a44epz+AGVReibPeZXYkfumgBA
VJb0SDLJXKSbUu0Ak2C4VBF+3ykZ4+IopKQ1F53dFqqnvMj1pExAn2XvvVSm2z9EVrwSHQ2qoFBG
fOA1B6SE4Z7wBsLXoXH1Wh4P3KnW6F+o2ETjCPwp1gjL/0rpoIkj58z1bo+ASHd/5SJsGu9RwBhB
qrjdRnD3QCcEnp7axmJBej8zpl3WZ64wTmXBmq42IB6CJ6qjPKC9E8GKEXu4WtjSneO9RUHzxkdM
iFAI/rajSUq41T8xgMOJDdg38vAib9SMFztFG8jkEYHGu9zvEk1jab+Bv4oS8zUGdBlbNnvosMra
wrHRAiJ0mb5UM93DaYr1y+SxVEKDEPQVv5Gc8Bbrf5qmr/sseS0dfZW8gzgDgxveC/ClT7wCI4nc
fRbZ1g8exyrKulUK3A2GY6BrkkBpCrK8HchIaMJsBImEUe3SqmGBzYdlRxuHXLDklforDePAzHfX
5mxiJ+SQKs8eqFQInOul01GiT01G9AYEoWaRKIducMtdRdwl9TWz8Xh8pHgxcob6fJTFBGyqp+gU
ubPqZK1DEb9DOR40JTnFhYayqffp/5ynbuhzsemi9eVIoCydIJvy6FFSK0QYR9mTYQV+Nse+IZOE
3PbUMTMoCTIyFqIYpiWnKAZ+tFeVbcgVJ8NyHdos6aZowJz5V1gp1m7c2DIsxGRQkzgxXXFfdFa5
5fTd6Z3AQzI5X2sMn2LkdGCo5Adp9HKuhYtB3QxTtQU6QGE1588FOBlyNh0sWDDWiuhwgR8bR6Mh
LwiOcS8ChuVh9mLw/ZpEgoqmkaR+2j3y9mm2KgWLlfQ1aEBk4ir/uNErwgwBMAbX2tC5AbMKsZfY
3pMULuWpICBExdnIy6rJmeXWYRBUBP9sTnSYj0ZpbKW1loZLJmkhHBGhyWMUfKszwZkBg5K5h3SS
7QbtN51aZvkLVrozzDB20cfO0SEY8Ptoe8u+CeMn8YEzuhU54Q66UyKHpK+KuD6agb0m3LDZVO1F
6GbCSnZYMcVoQPsrn5+hR6I2wfvkmw3p9h0Cgu5+TS50zpAMUoJuE726gPwhigrS9ZwSQzT73XFU
bmpM9AqXW91pb6hv1uL5dsdkHdDlSjmCBGPz5XuS2CR1AB6PWLd6j5CJ6hWaU5AqIZtpxUR5sAo6
QoD/bNP+QNIneDcfASyBWCgPknnoiZOYPtRuROjzJcS2MJuq/xqyJYReJwKRFon/SEKEB/1JQ8Jq
8pNX8VXytIFE2cgZrJiIQkEkio3O1ItigXtGsNauo9m3z6PNWhLrCHPcOBC/7FaCI6SsJAAoqMIF
0kNdo4DawM9K88T4jEVPNTQweF/k/S57AJ3shTlaLTAWinJfPdpM/B35oeJcUMw/HAqzte8gfUU9
BawvhKSMf/iUkImymBjxvs2GJRBmH7tSz867o9jZ/pPPu+y9g6flTep4oh7cAksgcuucWe8i7OPG
YrKSPgouZKSVHoZaxkOWzR4gVxgtjcbfCT+m4ViN+mrX4THiy+g0NHOA5TCVLJefgdxn7hEoFf5c
JAYSGqfq5ae8GZ1jLrG9cltQWEP+OgUNKr6P0kp/LHu6YGIX9NlUf9mCSj4J+hmqNOcBDrMOiMzm
kfsW1vlNM/U7gV3ksFdpuKvmZK3qDpGZw0bhmhXbysiCnZChnTUa2yhIV0nWbRVedQN0tj4GZk5w
xqoNNeRTvH09bC2mzp3SJdLp/bNq/ctt0nPV2BpYBbM03i3+NuMoPkl6Rd4AF9WTYozbehwgB5mu
eCNNUa/Y84YoBENjG7jM/215dntc8ERylbH1PtnhUuBt+e47XKKWXV7jfF6TE36Qu54l2sInNMZF
UgUmVd9zfUgn1fJXB0nwjIZKweK+VJA0CNiHRURkjiHmJyR/1YjQTqUGSFlBJSwksE98DGCI0Ngx
zkWTTgWSyackyvcS+cbKREUP6iOhrOKKLCeDcFJCTm3tU2MSdUoCS9BP2yWYr/0mHRoOHOmUxN1Y
xzNrmJQXiiFGDWl9HBNbHySC4p2gaCOszDHdbql5BFsbS/nvBDPxfHDzGTKlWPj5c4Mktrfr5RQ/
1e0F0sQZ3dcO57aKFhcV7VsNgKEn+kvPc24cYruSLcHZmEYnSCr0lexM6fWT7p/Qk4gUWd5GkZgm
kIMZQTjF1sqTVeJd2Cr4wMFy7SXdf4O2zqZwGRTeuqNs+cWJbVpqhyaOAF60C5PTEgyJDt2aWA3O
VRmzGJHZHE3+voBPHc2XIIKqZbIXjlc6Z2KiMoQjVx5HzEUqhnS5vDKPXifTuaWmAdTJXQvJ5sG7
TmH8FLguuqGVw3YjxSEPuzH9g60xeAhERf00sov1LzdqxNDPOQpZmhppC9ooRuHKhlLwxsjDsAN8
o187fpIQTF1VkwFxFH4/rFH4IQ5L/vTkn9K3+55QulqxfrmO8MygbgmMmfBpmq/gwfjxfGS+1d0W
rPBaSd5qzicVcN1JWNhFMRBC2t1VRDgIymsihlAnSAkWeMKMgsW3mv5Ywjqg7LrTK3RpNp7qHrRm
ijSm/GaFJyE28Km6+KPwygDrSD006psGcVOk+dcEljcALsvA32K+cqA5dVBWImvIjjjE3ktQHoNs
JFbsKBpeKXFBLdpoAR8T2kSXUcCDEi9YOR8ir2EXtH4tCjKE4dpRWiNDQfmAfvVsSZyqOb6XhrKN
PdaxetXG5hsyqKdNEq/5dIk57Zg17FC0ksGZ2pOTAchqQ3BY64FIRSIVHBwyIKVddsC8oFl8UALA
Mm0DeuUml4ksucpjydICxEcG9i5ldzXBosyipbWtzS8HFjmnHNept/fgZDSQCLKMWKqM0U7zHytm
LGnQGnwaur4bAvM4ue3SYdyYIuu90CdoQAeOIjF2ItVw0Qmwl5dZvkIe0NgXdjHDo4eLIC1I+r4N
G9EktAaeR2ct7I476M9zRnyy82OZLqlVNOhDsnbTLaO7D1rSieaPux6WfEkzEMbfre4T9tEAluEz
YIa3VRwmPCOaDSnqEj+Xgn6Zpn2qhw+7+xGNFBA3ACjqQHHCD9iDU9BrjqLA30YD+uCeo6Z9t6Px
LZr2xaJ1m20iaCfXvuyZNZqneNLpiIxTqD6H/icwnUfNFjqm5ohi8eQLl3vBh5CRglGapB3YfXSs
3OZouTc1Ew8kvihjvJJPtY06nBI8FK8500sVzbhzUOyt85YyDICnIwjorUe7+cnY42IEQEIsNihj
EBx+QYuyYOLttXapYrr4Y6CIXHp+030TSAjo5EwciAggJucvQfyWQEFzUy/NytoxicqDCqa/cXoF
sRXITEDWEpeRAQRBMD8b0jeMBXPGdjFenaYyvgTPrdV/WUyLEBGayC3OKFJaWOXnp36s/0TWpxXP
DMw1KEwxH+LgLPyVWeaPDvScNHPCVs0MMTUBLkNPuF6+9SuyVIgytHk11Z2nf5rKuuw+Snb79mvH
MtYmggfh10xs0TREAjYYAfZrs9qVDI3Ep88hwz2gl+BoAoFHqFik588JpB1TNC/WmY2URWufehUz
J5RMxa2RBc9dNyGTgl/U2Rkx3ToLixnCAk4TCMfdCUL+GfeskPXaG3SetBryG6TgxWhaMTcVpOIg
+xBbnOCWQKZzMEBOl1z/xnIGfcLcaVcTIxQKVDI7sACTAqQH6mVyAcOji422HW8RfVGMAAI1xYOB
DdBB1Do1SD9qsbZpOMrpA2Ryqp9FXmVBqtOpyyjOxATngdwHTYMDShqcdVBtPKJxi5P9D/fVUbPV
he+S1wLqAvYO3+jGr06RLMUMyqZ5SGCJO4BQpQcHrGB69lOoEE4CoDojhIr4YwFXO9oIFOoTxHeZ
n+hEsXM8xCq7VPt/rSJkmyRo8otoW2wHB7K6iIndiGtlH7EY1SeX3uv6g1ZmjwAnawvHZ1Rc83pY
CJwkwg26+Nl8twRVgqRzKAXia1PDZMPf3gT1Yw1QOpnDYrbCk1u93n8cA3hmMx1Wy5iUWnK1gSx4
aFLNfFs2/v1JilLrT49a9dXTyvjiDuSFlAlBxnFfTg9top7rJKGosp3BIjqEKcnx/8p0QmdBoWJs
qIZq68OWZ92faAGkT0ebhP0H4GKVZb8IpaW6cfh8Ce0GrEgt95lYsj3u73sTE/us/taXAaNxi1+K
NsGBYAmQBcRTu+lZf1kprwbypUhHWo5/l3WK3HQ2/5IYjwXUALpYKGtLuXsxQ0x9WXaBCRGIYQSj
qkkwkvBi4Xg7+muVRLrYTR79UsdwffQgZuUcC7LGmeRLdTH9eJa6/c8viW2xKH+iYamS9QnYhHLn
HrYQkz/gQITH98hdcGz+aolBNtGT0YnTwVehhziW/ihmrJgOCfJjL927w0cjwXh9cegh4DSdJbDG
vRwufM5HyjSRdURripUMIZat0PSqN60BxQRWSOx40eb/ImTlLPPjWAi3IPstG0V9lGZHQHgBHFFZ
6GjwhVOI7XKLLPhCpOnJLbQX2/wenWZp01YmM5sR7W6ZTf5lUIYOUjdbxmZ3MElHm7ArWOFvVdGu
BcTU6tJDISV6tqXOtcf7Cg08fiJE9XurXdSGcwD4vnpjvYJn2xPISfHpIxoVomA5BHrVk6rxJ+9x
jacFgt8ieqB0mq0bfAmB5QjPM2OJxzUkLjq/Q+6bUCz8l57NBtI3VOO8jeLqRETIXnmKG20fc5uy
LgAp3rHhSPhuxr4G7eyU30T3vQ6jz6h11uNzUaWsz2jtXyenCRTZR8vGsEI1N15/NLBaKE8w43sH
NkdGY5GQ6hhq5K6RL5RGS6RroUdiFpOInbibXm9fFTbwcG6EcBtYqjDU9mFirWrJnBvNvz0YxKCw
yt2AO6rpnoYLzBQsiHxSFL0OrwQBuWBrPf1VNEna16H5x78jGBjPUbmLzztkFxd5jefsX06i392Q
GbBEieu8n5It0nwW+DmbuJNYIXdlBp+dmm2ECaxH+0do7BiHU1paJ53k0tL2QUGWaRWKQWPdqxUb
EVuCl9KtNaFZwk0x9f3BjSmpKT4TXgin/ujt4CYkfFqhX6P/lUTmEl30yHreIH+p5vK5/YGNVFhZ
0/Ulq1XyJ9wD5yQkzQoXJN08ICVhSG6wUaczmNXa18tnWge9IV+pX/QjG9RbHJxcBmA4/w/wSeZT
FRFo57HkkkMuUyZUVFH/iRxUogk6ZeWgH8JrcWjG6HWivmtw8pOfPLU/We/t2uL1nqydzbKJj9gQ
K+HehGVTSWlOiEh+aXjwYxysZqwx6Bru4nPzHF6JFoIa6449I7cafET2OuQadsdwU47aUsApvjyy
iec4A7oy9tKwdYa9lFkPyxI1s15L7Bjr7VSbToGaD2bBwYD18xlQY5VEiaG9Cg6kB0fLij8mcuT6
FomvWWza2X4WdYNFVtHMfjDaB3yOMVUCPx+bREjJZAyAmVBQNWt0PKEjXgNvaReQSp8Jr4jJVmSI
GTmShjGtxEIw4C2mU3DyXWnjWdW/EqSUzMwbR0tPKYHRboFQIaHd/4wrd5VPJVvdPKgSaid9A6yJ
dBYMcBrTpEdDOopSAXMWeAfmFIvQmcLjD1XZfkAAOak1pEe5KVnb/neuatsQhKQK0OuwH4if4gEV
NOobBAPh/0hweNUqNo0wpVT/nJoNPRRfGKS23UTJv5G23SpOOTJ+LU231ZwfchJUTKL/QfTj4arO
47HBAGqRpebnKhrync5IkvkCFAncOesGCKZ9UOP54sCNYcxEIcHcEmEpynv839ZC2pXeUa5uVG5H
ogBHW/3wFUBhg3Qgw8x5u0NWh4bY4nxarubV/QgVzGez8yY/CmQgC/BWkUnsw3MTlIPExZyGH8UY
mm0ooZ9U5dZdQgkizYO7JeWCQobcTx6pD/YpsHGr49oh64K37+5eHMC1wl0KjGWXLE5WXsw2/HRT
DAPlMRlRd+88pp5YW6lWuLO67NH13VMT5E/Eai+lG1I1wOaIqGav98nlJHSnxzxB9vF8m1is1lD9
bXM+qF11nav8kxy+llTPga5XrIOGH/52U/NRVfu6y14IBctwkmodkHwZ2QsSOPSh5Cp0RdXRY3Cs
7QiLn5H/SryjhhBdv/fy22BWHqUi2HxpYrtItOLFyzHstlq3TFMujnhvDdp9H0bIVeC6ylEHnuIh
JkjaY5ipNoy20h/1SYOsO1mmsn7F2+pYvpwgxDgVb+UTOEyHekY2HqNwCBbOpXtO8C/QNO8cI0dU
jiLKmPYSKBmGBvLeJ1/oKZtJDDoMnACrurmVv15Wpk1j9lRN2PBFoSORBxAkgx8sA2AcLRsJbltm
FA4Yh2DyHyg+K3pJkiMxDLr4ZfLuh+Rr2A3gw2n6KfIcuZL7gIuX30nc6cJzvt1AWyfx3W4kjV6D
GiwyPgMStoCxvYRVi2vfIaozwHdTs7UjeCY0bd2ER9R6PnGdFCnZvegzoElGHy0MYKvvs60eYm1q
yRjVGto2Z2uppLHZavzR1+V7QKAdQNjBtREPyDvC67d2medFaJtSIDWOpIKEwiZVp9QRiLwHHdsZ
XJL+Qmev5ZdqDp4n5ECFSO4Q7rhBvy1ERw7IVLMTTLv4/LjeV09T+RyF7oszkTKByVHuDbkWSyGe
Klf/kf9CkIPODLcKRQNaOOT5FpHylmLXZ/dpLC0+jXA6PJiuupXPY7O8KIw+lfpF1NYOni4uyIk1
c72HB/ceSFVG2m9BqxMq7itxJKOV3tM0haAfRppW+tPGTHeaHTzi6W16ZZlgGhQDX2ccI9tZu5ph
klE9PFQ2DIzCj4gMGOxpVTv0DDdEIO+l5hzj+Td1WV6Ymd+q2i3rBBDZBnKDI8noRgP/mOo/Q7TV
WpX9VtHKG9lmWuaLXjmMGnuBmpWS71K280Ek+GxFCsjoCDaJ5rwkaNucwFzXXbKfM79kdAl4VOGh
wSMSDze1b7YA1chey7C6SAZbl3/qgvbN5s5mUNUqZQ1ypGruc5URMolBySlvst9HloyQJEWMX32V
dRnh4L2k5Xywe2udFNM2zqu1AY03KfeNtBK6pgLeZnG5lAXjDhy8xZekW8qOcxbTuoh+llDDhcky
K90gWUU1EwzgzrIPxK+dbQ2H/PyQPauFq6/RKV0nZu48rJ4CND5+j93YF4qJycV4zjQsGWR8FyW6
cueNFV37tmzfRgvgn+jLKphOVUErjeIMt1b1ozfEtNvleBOwhvIYc7naKcnKIFlUR0kfjfVjW5EQ
Onyo7rgcoVD16Ft82KZ1hYQvyeXrZnS/PBytTxdq1rLLC6E0/h+upFGdvAVB4ovIobZYRDe1lfuk
q+x1ttIDTOI9CMQhTaWqgjOt4nNfSiaNse4w7drEMyv4C2ol3MYkIrJZoHpTpp58LZQUMFsDvSm7
A3YtJ1CqgZPby1TAnN76CjSsdQDNhXnlfl0rTDeT2rYkUGOMDHP9dfTzWxraOzU7GpP95oclvNBs
bEmj22FeC9oDpuFFN6xdPkqRnEM1OVXmd66wr8p+kr0/U8z6X0PnIs9YkT7rZKqBHUsViTgjU+cf
jJThwzpU3Cummn8L5yGxn9zQ/ahtRK0nQKSYystWJ7vroS/jTZyCMrQTVFA1bQdUxqn9ORub2H4N
65u9TluqBWhUaZ7BNYcx3+TltHMc99Abxnr0hsdy7H7D5q3X2NQ9XTDCTL7GbRMIMaQwhZbuBCSS
bqUb6HLnqdw2P+5L9Bo+B78e1BFX8DubeatDw+0gPtzWMn9km12te5fO+W1osOWm1gkJRKMlTyTP
3xoTAg5JI4vA/IqlKs6hY5iL0fnp1qNvm+sJ/aqlrnHhLcd6WHv1k0+YhNU9qo76JnM3ibKli3bB
2w1ZtCtPGgl/6trW/5qSVLGHvnoUPKofXoc5Zu+9uW67E9vK2/hMPJcBJy7+YTENlcw+o+6RNUEo
VfFed/YGsn8scHdLBilNIGIGCE3jEaSUAl1Yf3p59u1nUQwEpfGUsaRJsY3PhC8LzR6llJSCR0f/
0MvqhAj7Lvfhrir/RJQ2xrwnxBRK1pBjgCHGfA3OyexZHsVX2jFfW5PkkILsEh121rJp64HCTBqL
oyLtJVe2ls1eQDlTQ11uXvzuiW0q8IVdCKgwKyfVepzjZC+GazIBSH4IETF6iPo4Lnk9v9KREq39
qEbOvlN5DHh30B5Wun8ePAphsSisnCUs2ALGijRHS99IghtDt0jh8qFjOSQNdj2emuGWIBBD/YZF
HJqJeHISA2v9MDT5YzZy+tAOSokdLkJvw95I81wnK1UfH+OcnRcwfD5Tgt2+kNCywjApv0lOOh04
kd8uYFcD7p03pJV9jWl8Ri+6LiP/H8+5zLP94L8S678OXay3eARGbG5NyzYQrvHsItEHo8LLb0fk
4o+sdcm2JVE34AWFQavfkI3N52WnbTbGkN9IOHDapES9IBnQovicYC30x+4ykzMg+qC5LX7U/qV0
5ttcvMnzjYzkkKTxRnOZPwBJyvpY5xLQwxNnkGLolWDgZioJeaFN4DXhZrFTj6iZ8JNITRVbhsTI
eh6xpHV2ZC3HyJqRGBgyMDyStAkaStsdxQWzbPzlQPDWrIPeuvGwj6k2bDaZ8VJ49Iwodk/JSNUZ
ydfy12MYf7TNK/oIcPTBDhaVjz/Ntj9sgAup/TrtiaxWo2kWCixrVwU7bca2jSCp/5lJvZ/qdmnY
3QYDSCEt1/9IOq/d1pEsin4RAebwqpwt2ZYcXgjfts1YzKHIr59VHqCB2z2DK1tkhXP22YEfrkQK
KjgyDDhoI8wAbetVOiSlJTwA2sYRYsUEGTbwx50a9HL0p+Bv3BaYdawt6eAU6F/4z1krGfVevcKG
Hs0Yr6ZrofCBUNFxXljtZWDurJv9RUcYojw3LFhPoidMcj/jyPPadRCA6A1wGcD+GSUMrJ6b2zwq
eVW+GTYVRY7NW9AkX8Dy9K3Jdxh8i/fq0Xw19bU2ET5PmwkfLZ5sdBzgaRDYiO7YJvBpjp+VjdUf
PET8pswi+Dd/SQRKftwHijo9ooLlJVHUcjdzVDa1rbZHyWGm5ewmefOy97R467jPVBYA5Fb7G+Ea
Pgo//jg9UuRLpU/1i7t/R8Wn6RDqcLUx/tBb1BtqEYriMyDcOuYqVIad0rkrGz68OikvU5fpFWmj
lJqbBlPLHMKFAU0XtRKcKUtpf0Cx1alLsYoQftM7D+lmh4rJu5pWlIDQAzhwQurc7B/DGgyh/VFi
5FnOHwkQFDyB1raPybiz02tG4ey6mIRn1yIzVn0YLFBKUYbelHeN1SZXGWUvoQVSC8nHT+i1p2cn
btZ+W7I+cZRggF1xBylhd1Njd9VC7feuROiBvGJjUDRHn3osrDIEQRDRy39YVGNHxlvy1/3o87Yh
UWNlBqnFz/tlCIW/ZTJtBmsDo6I+Rtk1j+sJMxF2n52gQAernRE2amO3yrTsOJd4teIebKHrYo26
3noQ54nww4U3Zv/plMo2smpMqqXTIbEcqX3kqYFEonxRWtjDgNJYPJjsaIwhdmP2aROMFMbtfQBf
ilk4yp4SMBhQj3WbbjFvVA4RtnhWfuGQDTQKTRnWXy45oXhNKFNA7BFPbLCBAHWzLBi4+FskdH6I
Xg8ubGlgGz68J8I6Izo4hHTlUQrxjAzvvH4Dsb57Rn03R/sW0lTirfMkPRSuCenfqhvNhrtuvNej
gR9dVL0WvX1q4x8TTEN36oWlVfvWw8deUV/rbg27/1/bdW8BV8CUJ0+JRHTgZJylJvFYEQTs7IEn
JzF4/U22LJteokluH2Nc72TAwYAjOZ2uSJuNpqE7cN6KXlxN9IWkllansMNIguhVMphOFsZNBIQv
TAnVkd3JU+VRVvUBdvyKkVlT7bBvl7l7lCn4ol7A2K/NGy+kWFgMwBh3OLhR10wylaRQkav01DyI
6qoQY9kfDLIuEPKNrK4S8ZqC1ZPIvkYi/BmhAbqdDcVPsaS0jsdG8MB0DyKHgAe4lM3WJs6T0Qn2
IB6C3WzTJ/BUii57aWF0K39z5aOYhTZRgvtu/Aixao3uCk8SYKnKi893iCEiQj0HshIVFKjUWrgT
Tgs9DrJgnVpVriK/hd3dEhUxhC9mUFlLy5iPVlwfUUjf7f6pnMo9e92SD8P/9Ku7J0cudB8ZwsH5
l+QXQT3aN+1/FdFzZroyRb3OxrOykcuxxx2pR7XBYOwZxMgSsR639hjSUFhZmyLgXblNsPsTWAOm
G44N1MNgKI9Wdu2n65hhbbwxE8LROL28VT/L/6y2eTI0ch9r7ojAng+xxIDd9oBXk2yreHUMQaL6
XUuSvQOQzzAU/uE9xFyrIi03jKBCOfMrbKmnKSmPMmcjO80BGnWHjpaeY2kbb2XnXPpBPis9oeN8
4xt7nKvppc2LP04t1KCZOr7SxGqenD15Rf9yDaeKRGcUZc7asm+6a1BQp/TkHg6wgzGzYILINAUs
QBrTFzXtmuHiLdJR4LrvE1BbJQHFsf6we2qfCtBvXkXVtItU8e5EOGu2S/bCjp/t6ZOBY0Z7FDRo
+D5aVcABh3wf2xslTqUJ2IQwJpU6sMSQczavorl4SNsgNAHXBD9NgoIzEzcxWf/1Eb0Pdc8cEksF
GyQhNEBxT9v0HxTpixJO2lbwrNg1mOYvfbhQLRKAOYdYt9bDeW8H8ugworWy7j6TUvcHjqnxIVPY
MJqLhVFe1EnelG9KH+UDuaCVk/CgJ7hloRkd5k1rBU9j/ctHbBD6xwwUuLShIE+hoNz2DzN9nWeS
v+o9+QZla0jJZIFnj4L5qNZu0bJhsKN3ny1Gzl1t0Sw4q1Entkj/r6pIfZKXpkpZ2xRjNs1n8hwq
D23FAioTcerwoCi9bFM05z/HDQRJmkOlo8encbROHf0RDk7oS7Dm6S8URLcJZ3qKvWWNOg5XpVR5
s2jGKYOoEadwdaBT5JGBe6aiKETbisJ24TkR9obBvsa/sBOSJLBp6YjwbTK9TSHjPfScobFORKqF
owEGwcCy/CJKajYWSmxXQjaAANIU1Z7E4YzG3HS3Q56sh4jDYlOmzymHgRx93OvNP6ZSbSjvP+3J
T3UTdWUB4OoCbQ9XJZeSKW1VG2L3myO+8F8H+g1MZCUe/dg6KXOHHjlgnsSkXCs8jVfHtd4BOsNt
W4kguLVDCuQFzcH409nQpgeohRlA4y9uY0Hn6827ga4UYMLFeTShvFJcNNMIjwrJZzKSMs82ve/C
8bft6FM1M512tBvuDmuXUNqw7A+Kz/Tn+MqaENAkIMJbgM6c9Fp2C+BA12SI2XjR5y6y+CQhwwFu
sFpBXGjYnqgqg7JHbRUPvJBdM0DCaf+cqC4hbhypU2zw9QtOSp0nuvCiPM2NcH5EoJFqbiewE0Pj
Prnw3LhWvZGQQLBcZZqBLd2G8YoC0B0Y9VNVXtwiOiQGshwBlkZv5ujGsoZMq7ZYiONMFyPfSyGj
oMszGHnWJnJ6PnJkhJQ1HICsZiWEGR14N0F+DmA6OChJfKNaDJRgnjSJLSlfEHFBsFV6YRjuCZbT
6oE5IGyqnM4751hE78pmoIASzhArhNuZKpQji3B28YpVSchvapjPBcSuqMYlmZCTbvhu3mymxsL4
KQJ3Vzr10SoAxw0wuYbzR8fCgMFx6VW7ivM4YhLW0NP1EEDJecQ4M9pPaHs0yrRRhKcIl9lAEFzP
5deIu8/wKfOPijsgAIdoQ9XZk4EdxI5cq6Cu3tsmQFgdwOjMOi7G5NlifqlNL1ouoNOCDpS3DK8d
0mvaaC1hOrUTiPxzzMRzIoQ+V9GoxiqKv6D0Wz2IN6obrzaXvYNbUz+ht8uuLqnmg0UI3VqPk0Xa
nPvprPtIkbszstjB+Ws0WOB/6OVEBH1rL9vmLRkh6LmfGeqtWus27zkA0sA6iimuOzIfGQJutfE3
IgqL16FpT52O9jHY24n55IO8SUQOTsMpwgfYrr1zsQLIYKsL46CznqwqWmqTtcrKAFEiXkZjvJTi
M4u83YSxR5tuG5D8ocdlE0ESp7BXJ7u6sB4Fnve0zwFjfPzfVr5XHYxsXLcUZgunt9dyKp8cC0Kw
SXEzEgbkPVUhaMsn82RDik3nPxSrD3M++hTdns6ya1dg4UQPcCIBblY96heoW3a0qsBUIY0Hc350
TfBSjchNVZt21srRyutkexv1KrqOigejpr46e5+ieIK4OxvZxmJf1Nq2IUPYExfce5iv1UlF8A21
fPlbwyyoKawbJCgeJKcR1NkYML9zEWExigAgb8VnGq+E+Wo0lP5YGWSvfEaTPIvdQLwVOzib7+Uc
POUpabSgjc1P4du4obGwEnIayINK6a/KIWdhI6Ott1MQro0q2jsoem0yn3V4Ipq+pW9jNPNWc+qr
ePsER4eD0yILOKSQE4kDkxyEbXOZcbafN2lMLt8MuvjjU/Ao8Tsr2ZsS4v/+c9X4x0A3AsCWKU4D
UymneOL7dvpPkXzVZFU5oAsUPhqUZvJZfSaq6m8N4T6hCsVEbTaQNWO+uHXz2yh/ofXtPdDfsT2i
Rcx6tLqMrUnDqBhyRZ9zeyvH+mmCDTGDyPi8sJRBPpdJPqgRsL3X5bw1oC9m0aNFkV0BLcGUUULR
ST+XMAtxslI6HBM+oglzDrHfOL+O7nviQdGCBmpo34Y1nATu5ohQB3zDFGSDB7A6kRVpMxoJcabJ
VwQxSZ/byOAAIxTQVD+l0IGj+pqOSgjKLWem3a6yfvSwJhsRgW/Mzozr6cKNoJsfWkLzGQ39q5Z2
wKkTMLPBPsKus+MOYXShmm89qFe9/1D+1CXItVItaCA3dEK9IALb/VFGEyHzj5KpXcQIWSmp4wq7
Ujoq+Gfua4IcTqZEJafVAW+2Lzk/m9WdWNEBJru18KCAhvJeRtmyjY2rhQG3Uk/4AxeCO/9XBs+d
dSd3XZF9fUIfHDT2fcyIEU3u3BGVGm4GHK76OfinV+k3QRiHSKz5R7HlfHrkuhrhQl7UZozki6pO
0q965Enj5aS81KROqjHu56GEA4svALweSCDgW9sGriGDaM6kpar4CmypsNLoXISc9DHKvMCDOxXB
Zf5QwiqLG1lEXzK/TWAHAs93WHkJtCx2f9JxjHKY875NEpZrCy9Q7lzXS1epRpkGx9VkestxrvyI
AvoC0Lk1LIVGv2qFxz4ghIprc3agEONDiDWn+tnYbn65Dm+gcI9Ekp30PhtWAy1vMsQrr5/pSSkT
5Yh5huGssZm4ONC4OjJ4HBse8vw5chY2Fo6fs72ty1tE/RPiz5JBe4v9Y6qxKKhcRekju2p2Pt70
DcxRUdabctRu/A143F6CqVbyDx8mD+8pUz730ypnTzYAnhqe2RbHuPQZXXXQu5mJuee2uafgzQ2k
CLUdIyWe+ZTMoidSS5se/aVYU1GhusH8Vqks+t94gv4dHRoufsCa1HT3GnSHeUaGmgVbp4eoSz05
eaTmzhNO5NCeF0nZX7yqvfhOcAkSjO9g1RmQdHpeT6PGn9YTeWP0ko17jmIqrJqmngnKYPzzUmcF
5WqDyMHE4badsq0euuvE1TmmkKFOff4SmfEpMdNnGAno8MRwyntCA7F65QVmREQg0/JpP4ktLfRo
mRfPvvr22SOIDjAghAM8tEvCdjPBBEwI0Ea44CILgefPIAWtRDA8mp5ahkzT8G7iHcbJLdXJsx7r
W+F1D2GnQGrWqxgxA8oLcH8w/Kp9Lj9sG7vAPt0Vcf9fQdpeaLA/PUoKMtacxTT2OKkh/TWLw+gH
H1Rvk8A1ZUgeqeMf7WYWGKH7x7htj2libAzL3RMwYgLyAgx0i0ImmCNivIeOc9TKVcBgx8OYOmjz
wzz8WmCprf5uYI6jG/uIktL71KYMooUg+eeJEXmTcwHFSDOgMDmEoJKbtQ9HGB0w15hH9KkKBaDg
wL4cNtomVgwn7Gkg01YjWpZLTgkRoLr2JcRPXMYb0kY0lB1hcc/xim7iQz+H6FB3lIwuwA2uAION
NgzloBMy1/fg0jG+xvoXE3sgYgLF1KyaUVdccwqQVHaPMFcXwKIkLqb6Vm0CBgOqr1Y3cMYByYqP
oNmU0cEHWvJHrGlme2mgy4K8ssymFhvHL61DB+Z+BvIz9m4+u9vAmigNVlke4bNzc6sYrqD1OowV
AXQwIRpk1V4e30rP2wJld8Je5gRZ+1y4Td/duc4AJ2Ww76PkwLXZmY/IzY4GVn2QAOck2/y9aWag
xBThakWyonbTjnMHoy84DPTcsKNk+kiB0FqgyBQzuQEDW6wgKH1UVdAC0Af2+e9R8zFluJuMFx8a
DoyNVWmh6xQqbPvP8V9tlwkv15QIWU6CvknugglWJjtmsQer6q7O1K5dB55heejGbaxlLzSSKSsH
D1w4EOuBYyzD2xPOun128g2OZrhAAst42wpbOS/6DOL8RBiR5u7mwRtU4JhK/1ILM4Jv0uKClVL7
0oP7+bPecNZpwjzgBPIywzLNUwCCMA8uxBDbsFLbiafBFpXW9NrCIx176zblhr2wKXf1gokCfe/I
UHfaVjQOcXhGZEoNwNKc3V2CTwtellO8hU9bJ2/4/bugsmqrGwdBDS8YdTdE4K7ZzCVbsqShgBWD
taB3tI7xtHY+seDustheRKGq7YmWT5u/QTmMexc3AMPvHkN/EgTyrJqO8WmacUMWhdgKJQYy567H
cseCEYrVjgsT2Ka20tm+acytTckwOvd5SoNFw4rGQF+UCdAmsboQNx6uhdmwZ3BTM6W0qVEk1MQM
p4HR/WhL7ejS3ugkaOXyDeXMMtbwFStDfKovYvzi9TXNFuguqmCxwiCw8i2CVYGmRJL2FQyobT4Z
MCrmZ3lRp/9U4hNz1ttn9mtSv00gccJUEh+kD5UgHPNuu9tuCzcBlc+vBXZh4lt95al6esRbxYNV
nmN5r1xuYP8H72cCDSLsz+b4DaPhQT80DZYV7rwaqw+Vpa6wdTd5xCmBo5IDlyr9uZyLK0x+gDzC
7rjuGDrxW/N7jpQMAbealNidBJTCIGHIYHjqxWs2V//RjW/QSYDPm7DMeY8wM8tDwlPjF8yTM2xE
G5s5eywWjn2nZ8ZUgDvgWUW/438Ct6HD4pUiZ9HoD2u8DYzQ+3kzVvhhAaXGD5aRmkeFOhM1pcWA
i436BqydP3xMaXhQARUbqysou1dqV8qkgRJI9+jMBDae9ClB/Fu7N3WDsnt96MWqCTKNdj1i3OVZ
86rr0tfY38kqXvNB5LwfMFxZmi2JVJqFlnM6CLgaBdmC09yceCUwYHWfZTU7d+gwkGinBfZfLQuf
kT4A2NSc9BgKbP/Lw3TSaGPY7x18RI/Oi/vL0HATity/pVgHnzh69Lwm0LkAEM/GXqKg/KYDz/XT
yBkfdMjZ3jk6mjqCp/+h1JtuwxixXc6QWe2IIPacwSpIfvw6g8lzlPb0hSK8pegvemoyxsL5eCJe
d19TbaQ80aHqcGrzNupZRAbnHt10O55nSeAiYll06Tl8I+q4rCPEXtnyIj04tJGNq/PSpYXJAQ6n
f9V4BNNbqrcNyEZdG9jvXiyRWO/VptOSluOXaJTeuXQSO3WefkxpVU4/OuLK1t70ubYZGgpqA7e5
6K7m5FGlbbKeiJiZiRPC3AqiMV+pZHQ3cDVNXEUp8e5OemjMbYC7r/0UMS/l2Yqg3dJ6d0D5zbgb
MFNiC7jaj1rPFTAzVyAtLF9qxFCMJTWO8CTXElZT4HML2udu+LIGijeFo8LSYg+F5RcHva8h8UIf
p+drsgwi1bbRmfITKYmo1zD+cPQtG8+pnlO6VN4xAxRsgQKgmzr9lnA8a/7VoNdJqRnpgrEVThi2
nzv5KxmV6u8B2nA4Cpna6B4uaSoVpopvvQu/Nj6bwtmb7gVslBJmN7ft1nU+yMw5QGil0j07xTkV
DpcbLyRXzD4Oh8mudib0NIxXVkXzY7NrfJUd1UP+GuWqHn8nTAxq1dQX3WsDkSafk90MlRMQgklT
HeEvg+qbSiqo0HsgmgycT1YGSyLCsimxl3xR9dME3Y8+Mwgwtg2tgsMUQ0EwjcR9AoCIl9AmFxgI
G1XY9sxoOIDoP1XOXo0AvWqPSBWPGcCM9BDvw1mzlZaXN2Tp/Ro6ttoP0KtgGgjr4CsGdfSbDOkq
YNCovmbshGuX8kf9Mg1ub9CsoG2p+7uU9kVx9URJHK3r7g0dPVP2CCmN1BaguW1da018YEl6FKTS
dcrj4TuOwFNm5px6OE/GSNS5g8E/D+uuY7RqpJfIvqfJTaJdGfe9fOWfEPYkvh7rFLpm0Z9aDSEx
F5AAmUV6vhL5tIaBpQwRKkoGiGSqsjNCZ1O1Vwm6ZNON0t6jhJjYwzLEkj6G50VQezdC+Cwxwxl2
aS6Poc8Adb7ZTvWlWd+R461jKPxCkXr1H1SOJmY7xoCYdhhxZmUs6baXdICGFEWesUr76dFHRzfh
hCHVqdHCZ0fMbwpBUZmGNT1Vrxv/igo/tNmkVLKGsyziZ4cCwMuImKpQBBQ9gyT35GLh4LjdRSTB
F/LBCZKCmcKEzjUkWg79DkolCV1bm7pdEOUQTPDSS2dtm6G7qrDYtFOC5BrxaJv6HCqYq9DEp4Uo
IK9ftMb8TKEh1ZgyW5W5SxV5QmKtBcuquA3hqzm7D8FExGzvDWR+ehQVBWsT3BEy1xvFo2IIABSs
0EG88jYKNfFAiPuUYMcEmdS71TGu1roz+xz65E3j6M2ifUzHONXdy0Q2t8DRLHOVO+AaDhxkS38D
5xafzg3pgxi7dZRnsvWIoHDw+v4TLKrVBgZGJiqdvia26IVUGaFQN2y411jmegWiGr7OQr2dGj6Z
FVur3MQAPBn2mV0Q2xd/mu9DzfspBZgYEELvf3cAlOpMG9ubDiechs8tYTNVBMaQtIDOq/C+OFVT
OVx6/WeWt4SLwkzemmQ4GHg0ZwiwZ3gi5vxjYRCXbrsJoxQu17/zUK1T2/wjaVHj0bRmIC24aWIC
Tp+O4uu3zp/rPjmxTdcelECaCZU2lf4SKqmEjoSjAMDgJk8aqeKT0ivhphjuYrpUhbMWUHUILov/
qCA3BZUV2qlAnI9Mq8RS72BNFxY/3hlcLVzvIiKOSuXVFxf7veL0tBSKgEVjA/1wvrUadHPtO6hf
ZguncjrsZqluCjC1xcB8CN5VNbgPJ3nUSUBzgqig9/YcWA1TE8rzpCbTlztblO6uJ/HZClBgIaKf
8eRngiG4+SXEAI5lc6QC9XFjXrRm+FFpiszBDsvXaPaJW09CGrhp3uV8UFGisumPSI6WeuO999hU
gUYYzN6Ye1tcG0RfQcQ8+HoB046mB/v2qBL/deRlkJ+jW6TmZuNOMqZOuH8sJyfXWlt3MFcI6D5W
RKYkwa2ZbJVM8tE057ndVdldtSuqK2Ek5sJF5Z7HekyufU7HuUeIqul7GdT4D6R7TzVx5adrFe+V
RQYTd19kD6sQI78p7bdB+YUae5szxbL9dungrkAN7xvTZp5KjP25kX2wR856DF85EI0MNkq5r7yr
CpFmzlz12U6LdpaisWA8C7mHkRWb2D1rY6Y4UKqND6B2RcYWYrEOc8rgvOr7hzBvJM2pmyZXVQKN
pwsRmpO8HKiownzXsY9j2AGIDqH+X7gCVHfKop/wJ251UjbDqzdZy6OhbxxjUzvuex09lzhg5Qpk
qLZ6wWCR06kJ3x2k8i5AgQ8glXJdTQz4s4DZHrC2bD+dCh9u2sGM3BedCzFiTmPCpxDpoeJJ/bWA
yUXimNZHzzONh8O/BtNJazC+Y/gXP6UVnLOKpCxwKifuTjrz9rj/kqgdB4KCGKGQENtuNac8FpD2
RUAUzRYAR8LSjhJMkJMjrJIof5gdrCWofBrCDdPsfzuwjoLf2ve6hdnITe63V4oNhYJXZB1zCuIB
c+BcesmQszCFwG5rL+lQy7Zm2o7wgMGSSTgA9rxIQ0ru6Y506Mi3Dow9lhoyeLAqOhOXfU7OOZUX
xq9TdqF4NiVTL+bBlvhCy6AoA4sRMSAugC1a7Mzj1nc47C3F078JcnZ939ozToDEib3CDUSvCMIz
za0m8hV/hLjUA8TrDE5kngNQzschMq8lnDTQ7LEMto3gpOtvairvmdNzZmzcysHzL2RELTa4iW0t
CBGAssr9kAKMKLYqkS8prLTQINrK+Sn7mMsAGrbeFh9JKdeeCCGyLlrueoX5j2edcLkSYFq1yWjr
Aih9zRa7Ei5e+y1U7ixmlyyL+qcEsREQ5XRmkxEJEernCm94s0XNausujjOttaHaj8nKbD6C2cOa
iV2dJzac82neq3qEFBp72oU42NJMqxspxqCIKYFeUrRlP7Du6RCFFzKTcJ+xxl1wWseto2KZXApp
/lALojEIu2Ya3XzzHhXLr83xB0L4kNvTukp9qvGvVAwbmkpwjBF+maq6czjquRqFFRarFMyNhPQG
ygd+u6ic88nDk58Xe1Z7UP32tDmcBwmWFyEPgYyIHA9G6CXxeqAjKCdDVcE2k51h4mHR0Fjcc5bz
SpzM9oWDN6ou8JxJAlXyoIFaQQg89pqtIqqoLZQpwuIPD4GWAwCv/NSrL0E/RemGsws/LS0Pqijk
1vemaWmj01V/NeRuAY2B7lkk/T7kl42ZsZp9+tLBvld/QYEpLq4aCx1afI2NompYuGdUtTew4UF8
mC6Y1G/+rQECylWxw6m5iFN2HwlDeU5i20IdEOrQsZCD4PQZevwOUFgAMGb9q/Dpq7DC8IN8o8SU
FKiJxgKnKfW98a+IMORvh9OvNWNhRE9B+kiwKJs7Y/oBWW1eFMQUpKuii1e8JLypsTZh9p3c4pqh
nLlVde4cYYvDZsnHm4k8ujTDjQFJWkJVVb2Qul3a5CBjDQ0SNYa4EPAIN5pZ94PmWkFpgXEfPRQH
Oq+pOsx5dqTZNCiSVLP595/Alg3qpBpud7u3FLOWSguC1X3U0EEDJ8XBvxoN4lQSKdZZW16Uhayr
G6eTus60sV5RxTo2hi+tkkLBY+rd6AX/5svAKNvVi+c+q3YwOz890z9GfvCIR4im8+xDca1ghA5H
tfUxXkJsaayLiniPLll5Ltosq+SCkTYVh3vOfew8AubCpjncMWW7tzmgJ9MLQAWhxCdumM9LGphj
MTH/E8sA4XDF+UPXShTzaKLeHMEvLFylgrVZGCtK6wtWPcqSLJVib1U2qrOyWbtxegspyNeBCQg+
gWcNOXb8sWgo6OXLFECenJoP/T+t915VDagjbbaG7p5k6asxW7iKAoxOHZ5pGR9Iw/fVqxmaZlKR
dfpzWSW/on6qmAFaAf/bjNwgtZrNScQlJ69jXKzau4sww684XFSEe5cTzyi/mmP7Aw92jWbttazx
IEo2JidRao/PUVOclKwoqx8JqEfU3qPAAIhKTx4UAMghm0ThVd4/04MlwOy35umoLjTy+r1ykaE4
6yEK5ARYxQUOmvUtumiNRSQuE5SyWXGgL6jbSQrNoysEbgjtrPkCDhWLjYYOgqg2+gdU+oHYJhWB
JFy7vruXQ09VFl19IH4FRs3EEVtedlUHmUeghZtDqS9JqtsqIUIfvDkISiC0wRY69yUWAsWPTs9R
vkWw3VniAcahHPUQOnsyo/WDQ080QGWxJ+bDtC+OxcEJjxfehkQBL2+jsr/CfmIIot2c/l8Crs7E
QQCpdukW3zkwJF0RTKZfOJNwi9aU1aGrY2zen5lF+Ex0eltbesokn08o0U9Q2MOgVyFKPl+Hd9iQ
uzA9tOJhcLZQU5G0vpjYejPXBUqIm2gxHCJ9GOpV6UUQq8wbTx2Ot2fsDc6VmuJZeViFAI+YAWV9
jFfSeFYTEoyYDEbAJCskW7O9WHuFJoymCS3VXHHWs1t3I43pzIXoY4tMn0qbglU70oFzSAsctmQe
yeFFXdtqmMX/W0Yml+lNxRFVQCsWQIJhmhfQfb0+t+YlyKMjTj0r2gPUAEvVNEv5mpCImTAjMB8K
z89DA3nmL/UHBqwJJYVOdxZqcsGh99PLVeoaq9k5eyA2DaeVY67JA6EMmmDpFRbsQeypEyKHNRDw
BvVcBSA6s6M5rDj+NX6tvyDj8suznwdQK9QAvf0IBZYqHriBWsBETQjqznYaYcWQ79JpK+DfAP3w
QJTm+MmNaXByJhR5dfJsC17e+JZ7cDpn3l+DggraOLLANvni6ko8CFhQMMh0i15GevAR6lWl76T1
Ghc/dphju7Legic1BnfSwU1GDDyeujhc9VUCM2SvcEHpHBRV/CkvwpcKDVZiEQ1t3qvkrUNW0TFS
5yyrzJe55+Rn7cr8D+L3p2iPUrfpeB49J9WPPqYbPWZ1OQO2dsVXxBGf+ACjqiFkpjylPhuo/vTt
M+c9FVOif+Kewa4gVHMOil2HaT/aOAiJzKbOHlHAfAwiQUDNQTmKfTRUouFAN8ocprNfDLRoPTM8
1UPlxsGUBPYpxIvmjc41wjGy8yGIU+4oIlvIYVPTtATBa51xwZe/YOlN7e5qW/5BoR4rt5EPz0Y4
Xy643FUFo64tDdJaZlgkFMHlG2GFICJzwo0zx6co5g56rxhL4pGFI1IiGZoe8TFlUAdAzZZyNOuN
Ect/TqJ3mzY6+i3ikpDvUgUmWK93cowM/nGxT7pd32r7fC7MRc0A0Wjv3LNDMe4VrTKg1B9iylru
XK18MsInhm/L8lkzUVjFX1Nx8agkwsa7Yol9LqzX3g3XDUT18oqWkOO1OUjSy0omtxzz2Nr7SjPt
QdsIXQfQ2twDxXR04EMmyIvAFqi9AoRV9arqdznpTFa2qaHET6O7NjHEqCksGK5plJo5VXM+uMQ3
ard08lhPHhX1YDHxoBMNEnYnnYt9NnLnJPAbgA5JkN+ZqQnkqKWHDtSMtgVsHF7SwG9N5eOAfhPN
AB8F5HaA2CtqojDtyzBXVy6jfUSZa6HXMarpaTSqRIHPsOI9G+vh9Fw74hpNyaHqJ7Dk5rvnPp3k
rZHOrY76owPpgCAlXAExMEuhTnVED5TmdhBNs8pqfFca/XWgtUXnFKTRb2YRJlA6W1IVMHP4wf79
adJe/VQefMDRzEIKklkznEpySBxihSe0Bn3zlOkJRo7OLgvjt2BMXsJJO1UuKluk85VFFiVeF8jS
IGtcBWlEYRk/5cFI1lT9MtQDQRr1Zuro/7UxwcPQX8n823eGbyutvka3ODh68VEk9a535WHkqdlz
8uja8pEHOgI1U8UlqaeI4t3LXOjZ2jnytW+two+IIbCLlFoNR3OOEgTxKZVXSb6LKjZCgK45HGku
VaiGta0bLhL7nz6yFhkBw8tTTYV6p7+T6T7hFH+MP63MxA9tJjMZ+wo0dDN8dv4WZkR0wqHQMLHX
u1drmNEMtc5W0BNToVvhWd2ExUdp5Woq59Dz6dCubBhB2qkZbrIctmlDm44zlEUtLQpCrq7QINXi
VeV723eX0j1oRAIDhMK8f0YVCNphQp604CVpc79OO+Tcvq8f3EJuak/7by6NbBVbyVqTOsdsSVuO
7eRGNIcZjhdj5RxDC5RAXL4gbGbMAmXFSEs88TRV3xjlT5MOLb+JX2g9mYZWXEYiIkyW8jXNSsw2
o5URrPPIecLL891ssWoKbC47rFbQYjN2Dsxt62ZwbMhe0LwDr2UyByazSBetjkzIkcFHmX3NiSEx
s/o3NgR1FDRLvvi0QwORrJ+SE0Wv6nzo9t8fBaykjNgzWM3UcNdpTA5GPz1j03yeR+er0mEDNh6j
BexAPMN7xd8EsOHoJzOBoeW2lS8gZk6KjQcHrP6FXB5p9yufqMW/GUa1TdbeUshCg+PcU86awvFw
N1C0+bOO8r3pYObLbDvZUI/lBw5j4/TtZ9ZKj9Gq1u6rkbonGvufIEaeLp0/gpc0i3XE1IK2czAS
tCYFLYdVrezpLvGPTyJ6OUiRRTFszMl+mUvrPSSAg6iWJ0Fi0VLiCfQd1v9NtzYhStL5F5JZWZgM
EwjvPKIhjbiOFvUC0RdX+aJlSnpsYLoHbraq/fAZxgYlHTnuijIEXAaSyjzALPYGnDBqD1o5OxYr
PcOw2gYvnHyMMOzLZO0Nq/rsaBqF7SJeV4nDLlxhu8fL1FzPmJpZ+LMObsbRW1UfES1Si3DE0Jgp
pq/kOoNaI60GhclxmcCeWvOcPaRNMBKcNPB+S3qgCJv4bAp1aOQmQ6ZydNazw9vCYQ8AamhgpYpm
HcGGE/RKRoE1V7Nrc76F4X9FxbBWjmCuhPgPOIKcjt3h9lhpy28LmCd3w+2kRi5faOtU0axygJns
KiCCYgn2/Odg4Pk9IDk3IK+LXwrFVvDu/8fSeS23jmVn+IlQhRxuSYBgFoNESrpBSUcScs54en+7
x1Uue9w9fVoigb3X+qPuStKjxeFD4DvaHCRAhnANejbnQsBf7iSK2JAcMJ3QfaNT+LSeZn9kCSzn
R5joRJgDOsXcapacXlBhQBgeY84sfcLQwhtAFAuGa/Q4ce06PBuEyNK4cq7HaKOYGFVArLnTKinB
bwOLzvOPlXNtG39Bc8VzSP5F044bC0yA5vVsAfbpCSi1Pm3+zGlZ18u0h7BfazarMTbBhMU+Zmqo
pevUkb4k/lZnXPR2QJnZ4b/nAFR8GecUxzUETia4Yh0lU6oGhwCjQU74phx9KWTWzUD71AiLAnpU
qVzZXGJJcZ6T6MDPdB4a4qjUId+2Wv4w+UVSejB141bU8q+F0nEM0Y6ky7dsNKQ5h3cViSIpfts0
pUSOTgoJabESMoA7NI7tEh6gkC5WQ9YQQw5ejZxbQqsSkWRGbhMigelrCDyHqBkpUnzhW27s7maP
aPVT8d2iwi8bvG+ulkUXDIw3qo2xGNA7yReWVOgeRrZvRGZa9+3wr+ehQpIDW69glUmfIakgjV7d
Fn32G9JCGBkFpdWxeRGO6Q7DPxtNPONnGuJm8RN2W4lq2FmhqY5PUgA3gls0J6HVvTtKhDbBwSDU
+2Vr7ERaXBJzmBzF5NxYzQZJ8bduKfT6AgVgNzPoe4AajBEnZkx3SgF2mp1JsmPE2KZo0dDslyU5
UbAH/8GWbFG81ltdJ+U19lP8ISP9NhFUQDuBqCXw4Ww5C3YmPdgbSk1liFh55U0mf6lTQviTij3x
RuojwgQwBb7ADFZ4XDD022xFBLhn3TbtlmdUvOXznl890Elep443L42jyOeOVLYiT5W7t0F9NBSr
dM24at47zWFkC9d6Ol4N66oUuJkrEq/MDCtlyy8FNLUwFSM93kdBTlVvdLRqwtkMNfEXs3rG2U0N
Gm80iZ5IRxgE06Pyg4c+taRNWBITGGn3OXiTAxsrcym4LrniRYKxL017PUcmWPkngGTtlJ9t3xJc
YAIgjsb4XUjm0egXtlyrwuNPbUkBCLOAcwCKoBxjDILtK4rNsgC+SZ34w51d0i4/+oK9Gamo3w66
V4o4aB5tQqxLh+YScuScIDiL/zt1AL4sErZT/KVB8Wrxg2l0+Tp5d3US0A+pcbjek2mrJA4rJcNy
/q2rvDAV3y26krZ1+zA7Dp29r0j70BjlpfJfWqheLASLyyTt1Tb+W3qNoAfTT0fd0xZebbXzmsOE
BJ4I5pdRI7Ynjx8KJ5IJA+NEyd1QzZ7Ty5i3ipFE2O6s7wFytTcWpHPodtLK5Us20hnVLziUEzAe
lCQizfNZlFkmOsGOCRi4nrM4F+OnVZQfQfwWzSyYGHAJMImCH0G0cseRQJve9MwGATA+AwmimfDT
cEjPCt8ZZQU4xUBEXirioAXmVnMBp73kw858W5xsAmZPJeBKugAL0LJqUF0FlxePaPTO4UHwKYOH
CifKgjmGxqkmnpoixfd8ETLKJsaUi+8Xc2FQZ7RSVaJpZ8pajuW/JUBvSChIVhFUHPw2NtgqiT1R
muzBygqQWvwwB7GC6ExTiIUUnh0wqsusgSXOdzSGjcehNJYr9NCEJpOZUh5sDE3DRBo+JosSZa1j
LK6OmrucQo9OXsuAu8Z6VRrtd4EDVeZwBghlK9Lz0RNq1l4bSanMdq1B6OT3Un2x0kolWqbWesvi
5RX9j8qZsTC/asl0DfnPyjAyTyqQxOemxs7QrtjeJ7XFIoiXnFk7Z1DQ+SolQDLcqfJ+rsZdJn5g
yY8zgsZ4ELkpbQF7/Hf2Y0EVpnVNw9lOmguO7Q6wXf4HfrWtkABR8bkdZm6IgQ8sgne5h/VPH8xA
DQQYYqj510I1SGpCHiEGZFJdhjL1nRokMQoYEnQE9/LdZieEH0Fn0w3oW7RgQzbN/4jcbrlO0rkU
mWnSiGqkreZzKZmXpZ0/Fkm/4AmHCKk72C60LgUXZIzklH1yqjY2hbKWIb1WdnEHJUnk4h4YwS5f
biIqDRsIoyo5RAa2mCIbziFnoTzAJ1A7k7Cgxuqrg5qny2jD0HBehNFbNkX3VsedFbmayo6aGAGw
HulZ5O6xgCnkXvtQfy6jRMHnOCF9ytM3MiyX4TQn20UuXdFvASwWZ+X2vxWYAyJ/8iGvB7hrQBc8
rTBFKdg7rxnSL0BpCXUANTRA4BJMyQJ9xStK76P1LZKHdAQXBWZp/BhbU+zdi3LIJiyt6Mzb7izC
Wme2z1w1nl0VeGM+ozshLgYb6Wjs1XDxO279GpgWQkRsaYoKx6pOG6FRHVTjXVx7A0jsPOY7G5cW
qy5rrG19BQnx30DOuqY8+9LeVT0O2Gn6XYLwqoVAU2amrUNo6YGPGgeMr5rKNwUpVOx6hgpCqKfG
Oiyj78ok5pJPSewfTv+cCB/L1J7MmH9fYjvpsKQseKYtZS8cTcuMe3G6WNLFqFIvLELXnOmn4kYd
0i8DlJ/w8ZWVveYzwU7MmEla8TzlR8dOnxF3PVYihOSyGwdgYESflENzZDFAFE9zJ1QMIJQExlIH
Clag8NzDELZn/d+i+EJQpjIPk4OI2Y2BYAYSB7JkpHQNbeBxCg+qPH5DuQv6nGC9Mn7y/ygaAfuM
b2AMmvObNne4HCR9jFVN7hl1undS8yqu45HXUed01nuZ/IcHpbjgU/CuFtOE8D/2KeYSeAhu2ak/
OyOkzRQImbphMN7jijbYFIV9ZW5HzwzQHA/FUZ+tgz04j24SOS9EuYubLMys/wQwPMFeyJ0gk5FZ
Im0wCTyVd+QX/cdpNLVrkfNkTDcz9Js+fLXLZosned0iVaLxq+AfcX7tgXpPApzUEyraTvcZDir1
u38rac6M6shlDsrXFYrIaNSYwn8jQwgKAyJnu51VoiELmSbb6mPSiVVoWAo7ErhAEFeMZG96jrkI
1WYkDyj5j0pb3uyKzUPpQWk5cNK10cv+ZB1t+M8qLnlZpJpGPNKoAuqsEOyYow6wHm7Kidw/1Fur
rh9OgcVdFtfM9l+J3K3j+RtCvIkULMmOL54ydQgA0qT7JNcEuemiN7h3hVBAXQw6ZogpZDRXwmQn
Mg9CCS0UHLo5BTRWxB1s43MJEndmETXY68uYiEx8KlxhfVoSGTwim+qoVh/vNEGf2tnyUgLEHI4Z
yAJk2P85cloCy4OdAfSWan8ikXvUmz0YrzmPZ2WkVme+U0LTMECqkXICNfbEDy5PxlHS+lezzD9E
4kgukrzYS2WI9A6GjB8T0t8qK5KYURwDxmNZojUuvSV9fNGE2jFndQpGRg3YjspQPvPQ2s/FcJGl
L5g/4kiT0WfN5GdG+9ojMQRzD2AyW8XYFhjVZHNXUH0LSGDLvl6HFZr36TKH6VaTk2OvIX4ZppcA
+YHNNbHksL1BrJ4DFUp1aP2ckHFQ6+BHLibo3Hy5aFn9Wk+PSLvlQYCLnLQzbHFEURzt1jhAx4cZ
eXDNvQZfj5qctIDcH9tNgc85aCa29Vue3CX10FOzCYGHVhnpRJDaHBV/cqRuQpvypcn0xrYlXcAe
3iwQy468Oz3UuP04cNOJbbsPCL6CTGE210z9GTs3lRSVDL91KeMY4fGampRC1IpH2CI9bh6vJSqn
KJr/6YOJG7UfRK6x+DB0LfxpFLLyQ3NDYuVmpqJiQstcat17uDibuCow2OZuwbInvo8US07RQm11
jAARMY5pjArGKxJgwIIfAN/9S8syl0w3pnB1pDRVFdizAZcpy0JMNh1Tdole+4rIStGo/I7gi5RK
FRUlTFQde5/BiZ/2Jd0I/RlnL1cKR6KVEG8MVLKgVots+LRKpQJSsi+DWntSnRwTy9kJtUYaEqQS
b8vRPgWL9BIDZiK/Ff5BAqSqYTzn8rlVWXnNOaCzUN9WU/mvrtrXlvQNpT9GhvOSsIgVXXGXNONd
cZRwI3FPzOaQkY4FwToNOTP30u1Cq/wM5/l9SKerU+is0RkLhtR9107qpzXazI6iDXueaUqKMWpN
LcagPqmKTTDkoF8W631YEwphNGy/MrOnaZHKI4aRin+1JUHczovyVP56ZnWysspg05j5i1GZXIpS
dWRtf0U7LwmLU4rfkUUjJMWyVT6ZyX+DyLpocUVtA9i0035LOLqSJjkGofOJcDzeLSrTypTIx7ky
KHm0T3Uye0GAtdGO8Oa0jXrvCFTx9engdPCXgckBnDhYS6amCI64btk444ZEbPysYzleJH73anyT
dCqAhzo7t7VCCpYMmsFhTysXcJYFLKrax0gDgYXgTOgnwo3sthN1vzYYGBeovCSfQWj9S3oLfMg4
o6c7Q7KOzY7rvtGZvlOt89SZB7NZkn3ZEWjCed3qVNjzL5sm4uYpWou1X6uVPqW4YgCLs20qKwhx
1kHnECNM4ReJQj3rpao8Crs69ijjuco8gi49y6leLbhUfSKzBe32oOT7bI43Jn+CLdfn1g64ZSfG
CXV+7ejFFaECHXwJ7luq/gbC8Jp9mS0ID+LoUFqD4hYL5UTdbEduSSCiQXbJ/C4+mQnZuWJMO+JB
LnUrH6TCuYrfjq55f9C+Uk5zSicxU7ADif7WNBq9QHE2SUWppdXzOJxw9RuSFXC8YnJelG8gooWm
2aSsNqlUX7o5VU49+geVeVXCcSDr8TXTwVqIAggGyI3ZYKYrjEO8NN7Abh/CO4kBnFrVxmE8ZQcm
Uc8fyRRg0Z/hWOS1hgeyTKzvaQx3QVQyGwTHhthJ6mlVdwjzT6Aad+a/qMfNj5R2FBNLBJt0los/
+yyPxatSOtdIz2nVc4hO0Xq/m0K3DXM4V9RNKgLxtiDkOCzDf3OVEByKaFnO7APJnV8LI23WCddk
3H0QxUbmV6puDLOEbdWQ11blzxwtwtE/3PMGK2/Nam2QBO8M87aW5mtT5fltnrlTE9YvQiNuZhVn
ULZcAW+1dsscepeIP4oM64N4Ht49fMupts4iTl976O5lb70QUVm6gd2RC8OZ12q/Y7XsrAixed3Y
g6cIWc+Y0cXEYLHMJrpnxbf5rAIr25R6fl1MUlnmOEEMBGwRLOg+RN5LU5ibsYm8LpdTgowD/g4G
rz5DNqpkqNJm+9hH1UhpDOyDNhPcHm8BNnOMGtumrP+MoSXQMJXcNvgcdQGG6URA1L1bVMnOSIzr
IDN2GjWzZMV0XBG3m38QxIrjP/KyIT/SOvkTL7jglFoFGS4/4uViJ6yZC0pHBzJMX8MyPQc7+0yD
yQtTaVuDZUedcL3IxK5jGSo+qrnZUH+1Nca4wtkqcNxDl8L7SWOSrjV+6JHfzW5578d9rdmFSCS7
kiw4YPRmQ8t+K5v4H5sPy7aQYPEFWBD6cVu+m0OLfwSRszv11SumK1fnuq31GdGhuY1MUXY1f41Y
m0pa0UCak9LcaDqsgEauk0HQMLomGye13FG2YQ/mfpGlw0ADwpT/dgicV5XMFq812F9n2tysmrK6
KvEaAzwCJ5Coj2Y1qnvLjcuSE/ShIUJb7gExbKh7zQTgko4bu+igf6NdUYIfo3Ac7uW7npCQ4pAX
mNobWb9VGjRhNRu/dZK8Nrm2EXnI8ahv1LFihrafaZDukwoHEJ2B91LBiAvgzMSBHPzMdXcdmlxm
WchfHQXJeLV0N6fLPWUk9E+mdQlG44gwF1H2UJOhxj7bt8Z2iAwU1Uz9QflqsgavHLkl5/nNNPur
ikFjftFselqVDBwStXY35i+BniI9w1wo0nJnFA8pbjYOMBpRaLgmnBKBXUQaQ0xYDydWwgwZKaSe
BfQEYilUTgSWu8CQctDB/6zxaFpc1tPEEcXtc1bBcM52eFOZbM4OBhIuXMue6Up14lVjw81US3kO
KsLD89l12vzQZK5aUhtUwIcP6NkJwlGkU8uBXtLKvEyM6a6OxKBCpD+FO7xYOIEiBFgkTI2zurWo
m6kg3hJ1RkILzQTOM8ID1BjRErRwdfsp/haay5K1R2eX704tPOn0MBhgLK2hdeVoOKFPtrJu+NWv
A+IWIQ+NDULFrOVgIKmO/wyqaAmaICdDYKgKGWg5jILQaYvryJawFXFIHhnJd619JGgLrQCQnLkQ
NIcaatBfuv6iGIZbp65mvDQBuA1j1YJMhzdmht3ha7TLr2g2DwW7W+nQAxTtZeUpTmpS8j1dAXsv
SfodVvSpkoR6nNIInzY3oXMapT8L2KJgnl366oZObi0bX3H4WTFWtZqzEncUe8+gKqtFUVx29Qq8
VOZC1jD09cEWPZZXjn9BvRexz5nwyRkjqhxcC+Njiku01zel3Zn5fVaJyv2QlMMwkt60DhCKNm63
uAlMEgI167sZ3iImaBuEnPKiUEK4IeN+0x5mhvDGeCV5jZhFbrzYcHBd/iE9yaJXrflLFPEwIEMu
x3Xhq6hsSfR1B8pPq2KX4x0gyclt28kDcyf2dcXWK1wurQoJqlxp4aElFBNceKtyyATJ5b/Wau0u
4DGIknNPhFCLzKHIvKZ9S3hOqAde47LTm+f8LTvEp9X3vnoGDcXmDOh9wdkc3cQbT4rGGB9UftVb
T3chZWyDfc35jNKaJMitDlCHRMWWteOCE8ipPBXd34wlHNi+4m02PCkysIckhDYRxMHT4iiERu6l
ggIN5QkTY3JpREPoiTs6sXcmPqCuOI7Frh9/2CXFNkCAHl6lGFrRL0lySr5Z67ymOINLiaQw9n8d
VTdiMj6BTyGxkWv/MCKotNNfraeJqqHLsvdx/YRF6RWoeEA3nJnU5vazMvdBAhgCUJhIYqCQszfE
smF7EiuduBXEOqF12avufNXhPxNzgwN8nNKRghZcxEdCYFXjKcXZX4nMhO4k+mRyRMUxD0A/yvif
r7JpYpnjVzChBBm70OMjI8lJSqWPIcvQGY8noc3krBweMz+vCIWvqoMsMahxkgNn2arqnjIZzPhI
lGX1UVMQ8JkaB5KXbII4OZZHnutxi9wyM0ENEQDuNHhOC2FiTY7u9KPn7yYNwkwdCZQiMCknQu6o
m1pq94PNKFwzHzjS0czcdPzKmdkyYhIhOAlOKIKP5TAiqjGXvf6bVxserWRYi18THsPeGZgeOVez
Nz2AktFY/3q/wO4UhM9XvKgNHs2ezb19dBYFY9mevrWaTQMZH8/NshyJ+GrJDuQoGz5hetamrqGC
uuVQDvq2xjzMaDW+FAUoHB+8cZ9ohmbEsdV2DaACdwuOz6uXKPsPEd3Tj9zG1VWA+JIKw9J6oLjE
p5uFvVamF4XbYSaY5Fh0X1hLVxWWOH2lmv902dzXPKcvAa/9yiJleQljjMEo0+UfUyAJfGej9ieI
Q5TVaPfrLRzYTJh8XN1z49Mh/zgHo0bqQb3Fa6JgTkepC6gg6KxC5OZo3tyti+qwYFiVsm0EzGZi
I9YQ8INTDMu+lV6J8jeohEvgPAmm9NUeVVYf87+694lxXV2lQk+UvHFptRiMm7qhn11XXhaxcVhv
I8FwdeO8TVZ4lTukcDPqO1NGIqsj6uHWN/J8p2rdAblcpEenOZ22WZIT4m68i9lTamJAT6pvxu6W
8WUb/I4BT6RV/fHLy8qyEbJhPTpIeH7HN50foyBZc2aQitCqiVuhtEnUGr8yiTYG+0voZkKthvdl
TkRkD/LWICZKgLytYSPE8OKdps8Civ2som1WB18cIpxBCYm1ZNbI09VQvyZ+dQ34Xxml1aJBhneH
Soq3lpE9OVZTkcmCRYR/ivsI+oqBfpV9zzzxOZ6yAWPawUq4CHTCVUcQM8Z3iHGSSqbtMP4OBBek
b5EUnBoECVVWvzla+Z9jIiIcNvbM+b0hXSiwjkV2habn7tHj2c+y4UXUOKSPecR7NHxEG4mFuQtD
QkpMsmcAP8G42lNV9X4wBWuB9Wjql4C2ARmEnq4SzhmRlYRQZhwJz/5t6y/hDmo1dCw1Bgb7Bw3S
f8ZDVHFCwJjD3cFLS7E7ktjWzleAToS/vHZCdy1KemKwktYGAuJhh4VIxXLa3kzGjbTXPgdH23bc
KEX5hDxZqSR5Tx7RBHoueiZUluV43KWWQfAs2Tv6v0A9z5fkaVcr/qejeyTnuKT1ztLQrmq4g3KO
rjMx4gM3TSUYDlR9KKq6K15SVqCKXKFI241g0y2S/nZKhD5+rCgSrZeN3J9UHFedtS+JjwksnguU
s+n0AdbKV+noG1AAnq5SI1QKxCaqH1EO60QrFzwmvy5dLED2umvwNCvLJzpv8FdFX46t/QjIWFVD
b5zPhTpeTavwCpuZTyrJtF3N2W2In7P2QBKAv8doHDJfmktmbOlFNa1LY/deCwco614Xnhhu8M9y
JP7v09adN6LrfFSCqEDJEZzGEel1AguteXyfkYXRfvxSAkGAbil558KEw3jm1U+do/a4Ck5OvAq7
SEzYzSU91Le4PlSER3bamqNwTCmGl7+tDE+HlyHZyk/CISquz9aOPCIT+6ogPekgnnGndA4600xK
6F4zfYfDq96pOp1FsKSIRNFHy6TO4ImOm3pjCdv4/M1qlZIULzZ4Edr4v3+fb0DD65yLZXQZ6hd9
UNcywsaoJrk42rYUzNT1iJAruCJIrkvSFM3f0nKIJdO1y2TbljsO1J7iZc67nfSN1bBrYqJ/l0NF
GdfM3jJZTOby6Fdm/ZUrykPVp2/irVa93LpN9bCbq4A5xZU+lifSPMkZJCUnvgmDhQbzpibPMj+0
wpsvJfJFLboXTiOjfkzAxf+BsbiRmA+iyWHQIZMXY245NgCW/ybjK4ENiUTvQDSTbwnOPZdEltXt
T5FWH1ZI9WcK0yrTh4YpWCgldE4ktNqk0h1msvAac8R/vOmU6RYGzeuosi7Nd5zxQ2fDPohq7Pcg
/gHWty1UNY0d9m6NUzUmX7FehheI1J3VhZvW3CW42NL0pcxeVa4vJ2eNAYwmC0WJpdeCEz9ZPrrh
M7MA53+VaGvUz1y9pyO8cUNeV/GKtcqiH6bgiRAsDEOVwIS6sTx0xK0Ebg12Pv0CpBUzdURcMIKB
tcKfnvhDDJyPuItY4Sm60552gjQ7YvzM3Ws3v6fOeE5wd52x73f46zmkk5NBuqv45GcU8L7d3HqS
cflbxpHIoGN5MB3Shzlbi/M4Q0jQw0u2cKHdZBUv47BN+Uk1giYB6Bx8DrQmnFKipzNQaLEA97z/
sUFwA6Eo0yPIyoMx8I+XTwEoiXuogvDPTHXvNNZWBLQoe17vpaS2taTUzReMCH8tm+admOa6AaUc
equxxYscd8Q0oDwlWXzWd3n6D9OGiqugCV4Hp93pPSEeWP94iTlbGOIwEG2sbhZ1yjT/7hS2LruS
DuT/m+1nbztHnV0ZZU5dEWv2MKFr0XRmmhfml27B/LTca0nacXntgUUE5LCR+mXbIaKSbewlk/q0
x5AaEkyO8zWG9JlHXjlu7ZQELTw+NkKmsH7MYfJw5PwQF+kW0z3anRaoK11bNDpOtPgqPVpc5BsL
htsAHLFpSVFSUS2VFBdHBFJRj8PQKHRXtvVJW4/TeEH4RRYPlE1r68LHSNQoqdqHoiTdDvUe+wOb
DxVCNLYGMh4/SFX8KIrZ4eO21565dbB9sR3q+hvEnJDXR18U/jbmXqFJUDuXXHMkodJ41beH0NkZ
e31XiUUIiKx74+MdiUdiFxJuzpZ8XFs7BtKePy0bvxKWuR4jGXRfQTp/fzNsmSOy34TJDV/OFoDg
EfIa5XDhjYOfEwImASGnkQhYUT9FZJOIhs9pJGOpq+5hS/qKgKEXtrQqO+X6WYcJW5wSSUgI1OMX
JLrweqP78IbmgUBAr1iqy+dC+Z+2bdqBJ67nviY4G9GMWDZrajqQB5j9sE6WgpjQbznnaKZUwY7f
mvxu1Mdx+SbkOOz8gF0ww6HPYUgSBZ4uMhjRckViwubkR8DcSE+DK7VXqNUZ6W0gs0ttp31jbSwz
vNKehgJe8zv0/GyzCF3Z8lTlKVAcO0aoDLFC0RV+orQcNrlMlN+47EyHWvLw0GXbMcs/QvlJHGVC
mxQ/dUmMHWG3FWnv4yIMbC8z+HyJDJbRhd03vRGv4UM1PxuLUqBY9618PzW5rzrFLjTpaKDdwrqJ
/gtyykhHnDtjZ6znJjroSPnX0EKbCsXO6EYhpXMB7SNcxpEzvxZ8fUpChJ8sTxstI2PYL8l8yJ3p
vyd3yCdiSou7RnMkWYCOn0UFMD2hHuRSmnF4SiMPEmtXppyKjj5srcjYz7Xb/ksqeua5Y4mnUxsv
Q7yROidjcOmSQzakUnSZvgwezWBy+qWQjieDqTEnT0qwMYkAMevmUvbvHfM2oTJqjTXdrEIxJL0n
So4AYHKHgHaEJtxo2isS1zoDW+WRVEhfiJVLHtRnS+58FeYjng9Jf2sRNc+Ga+fLdSnlo/XXDj2m
HjZF4vo7DxJsHTYGVFD1pj0EE85Tx7sOiQNkTSZ3/x4NrGWKyuRBlmiFbx3D3hgQSVuqZFdCFXKI
O/8d4pp2M4jvZNomw3jTJGeShU2cDieVv4J1LfrEf65V8VGl7W6CEx/ZaWBSWVhwGXFFMcNMLX6I
IXZnl+IVJ7iTIxuiX4tNX5vadRVQiYiHDpCQsIOBG5oRBgm02p6bRF2riC764jbT9ymACPThfhyS
UrjO+nOCOredmLEAkYePhawBIgeE+6LXcGb6FUOVmNkt2dngNpyBAWLyJgqsM90Va9pWqBJiXlfb
Zd4dnNgLHFQUduJsEbzrnStCZCuuM5CpeGCbQ+MzS38CCyGcZ5PYfj8dERvzBxrQBoMXRIaXsWcz
yRAHgnh96QmtpyoUwAZ/OBOPBubXLGghmJZr4zelbCDhHRhhPGN8skgFaLNAMufU2tYmxxFnPxEr
GFDc0SrWMltBqrLUCpjMzh8hWkVA/VV+ke1PgFVyebxAz65dKTMikSm0/ApgBkIDHkVBv09MpTpv
rBax80DEFDhi1xHZ6cyuiOtSE8yVBA6nzgPEDGHM6Bxy3CbsTDKSXqRyawsmSAaUEE8Vdwd09iNM
P/mcOdUluJjKyznNoh45Xtl54Zjfess6zvWAZICUNnxHRbRt8GgRjSyuP9ELLn7Shimcci7PsakC
sqgypErB2hazTjRedHI4jVvdFxhayI+FZqsA8gnZaksEuTxOI6ZeDv4QjUA+UdqpECc/0MYerWDg
W1SCYmsIABMMVGv/wZbsSiWqY7ngxGtGjyMv1R5Eu4M/TSgRdMzStrwRG2QL6kLcgCt1F5L8qf4z
UmdLKqVw862rr6Y6jHCqMjh3QzOFhDmOEnl8hNou1F6Cdj4a4s5h7WDCHlC8UmVCvNxJ6TDpZ4CW
DPFddxq1k85LiL+WT0IjJ14z0o2q4MhV/jrgIiWqIKXJOZI+KVru1GtBNwI4DD8PV2yMtAYrU8BS
YaxNRXLFn8AHotaAySt0QCwbivFXyzuLXBSxzQFUwe0wvU83cJCG7od6GvwoglbhVYHsW+Wts0oz
6ArkZhbKmfxXZaVl0ncQhXZ0diI+C47kFtt4c9uG9MZe38Q9cYHAGf//mVZKuc4hjWJWaU00ZayO
UftdlZdWzR8OXOqqa//pytGesDrqUgjx7YBLPeBESH14KRwuLhwZUhMcW7yOqPP/lOJATCnBPAbR
DBdTWUHdWeqMNMZHrQ4qtZl/HKKkVF45npMmelcdZuZ+KzkjO7qNeyzc94G1U435ona0K4KOlzQh
gYXD6WShdMZCk6l+8yehPwNVe2kdMK9zaKlbcQEg4khZSE3QXBYzifyv8doC2fVx5zrWQkj4p7lP
p6/YeVYObkBYveYeW42fB+puKM5JxkPglNcZOpbto4/I7CblvULlzo5I/hlqBZewDHYGVJkKpkb2
8QrWjgD/ecZbz7qDI669pFSuYKcKqIprtgH0LAdQycs3Bv4C6UENHKBR8AOnRLIiV3JAIFq0BptU
CWeItOqgMEMDdDgcqQRlrLsCPtp5c+KnYNlUZJsVzBS8H29DTLRyx16AcDH81xF6DNAulk6j27fK
NtD2hDesylMdPGr7aEX1RUC3iMHkELsszzU4o4arI+heU4pxrGrjMKqHE/lRm3DeIyxhmSrrnu2k
RmzM3Q2MQg0O/XBj9g3GKQ51vnJPjn9iHJ8yhEXGeOANO9Rh52ZHlK4LduehmXBrfhh4Jk9ahQe+
wBVwo7fsgAF3mDL3mqttyep3pRWTLrYMm2NlNbyob+QXTMN6M7zy7IX5vv9S/3iAWiKUztwhs69c
spPygxR3E94QM26zXXDii/EJofe7TeBH6+VZn3BEXIl3PRjb9pT7mPl/G8IDeYtAZXfTzji2n9Kz
/oT2J2xh1e6GE8aNNbznq/1h3OYX867e+3dk8bHDC4Hoz6e0YtYv1B0UM1WUyGpcDWDvFwxEj0kv
wQvnYhDpqrWUHxLFb8dDEB/LxSQ/JuBCZ3wuXtTxLsIczRB4miWEi0hiOrXYsmSTMdg+s/FwTX5Y
AFpz+RqOd/68IPvAN0CTVhq5VENn+W+t/GnNTWetTGBXVkgS8ncSy/t385L6tQuHQ07oSrvqL/iK
XDTCLrHqLgyB276jMPmxPHMXbRBLePC6LpKXFdowj+Lbk32pnosA5a81XmYt+ghHcic3ZUTUzIZO
D6NyAdNhz1+TCmffCsHKMqz1R/bRnquL/jaYnkLM+nwoc+TX24iCqgKNuAsyZqiIJ1wMoriyRt+g
BPwRBkdl3JDGjaCoQBzhlqvveh25hYudfUW0/YpQt1VIKSHLKFvXiv8wtWR/uz2pXHx2qNYA7zc8
KUbMjeaXNx6wfXepz/Mje00uzj/K7kKiENVV/4WMU9uZZ7g46JD8RT0MPtNP9ckvimzdkvC6sPmi
2kje5O9iX12N3+pT/c5d3uzv6GqeeevQ0Qngk9w1Yq2EcBBJGDE1vBOuU+6McueUW4sYUNqnQvh3
pqm1dtbdcKf57REqoCbBZxOGhyq8olZdaG/JSZRFSbVLzE2bb4rSjzV8F6xULulHbXZsw/NQHQb5
JZBOtX6UW4TBO0X1K5p1s6PN/My0SftY5BfKru22szj5BAxOVswfo6rp+HO+xqa5UU6A2vhoJAac
bk2SPoQnoGSN+Gmh02sV/6BpYVXW3+VjGbrdlQjw3/5pnp0t89PyIn/KN+to/Qhk/0X/jpdNtBAZ
gsCbRauBPANWjZrdiBgHSbtGG6SR8cWvhkP/Zn3Hn+xDEJTv/0fSee02jiZR+IkIMIdb5WBJltyW
ww1heWzmnPn0+5UX2MHM9vS4JfIPVadOQAxJQU96FdYwn6QpPevPSPhX05HCathNK9jOzQb24rpZ
EdyISmePRLTHB5jzGUvTr2o8EvK8J0hj/Tpt3r4o0lfvOEUCoazRWKtHB4AK3u0Wi8ho4S6gshhL
LFnPLEz1bv/Wr9ACb7by5b9X+/wGsReyDXKPtXGtriW63gavsSdYJvfhFNyrj55GfYOoEfnbs0Nl
FC/CXbJ1fqEmrgxQn7duW+4tAmLWxa454Bn2O2MDTqlq+OZncQ5Pvrc2P/11Arq1psTq+l9G30t3
HZKsEsbPdgidQqMkR2UHW03y9ESDlXMKE6K6AYVJGe9YTGE75AbJiNqPGRsKhUXO+QHc1AThHpnu
xA2VDpgBLkT5MaBa9e7Qg3E4FMhJbqGq/04jqhrM0qsqkErfsageJrrPl2Hae9bNn7dmyKjNesnn
lya+9OO/lLzyBjczP6UEG85Ts6sZDZabvn2mycaWlUYVgbIA1c1RzNuL54GTn8UAr5GSKj8azod0
QA249PCbNObBH72nhIBv6jEjbvZ5e3OQVwIeC5KTf4EGUsWGIyam/yZ17TrVLaQkUfNixT2NH4Zu
hduph9j58KO3Wn/T9a8WiTUsGeCBRQiWhBn+RkW1J5Z9nk1iFYNfIPbRjDCC/lGF2UpaGmWm6h2i
dmuHJfbvGB+4WwbmiHV1aFsU4UqXrGDxALbzpzaVepISWVyeKS87KtneIJaCuJ2GSTL9WFO98fuo
O0FNjrRjUXcVSTtHhVzcpffVQU9snyA7e88O3996JosWHx7MYRk0oo5Z1MBTHRuywy2sjK8VIuAS
HMRY6cQ/Zf9Jk+DUTMue/fhbhglSK2bJfx0jKgTWCnC3QUie/9JyEWFW0ey9KDplzyNyXaE1hiX4
TvifpuyYuwBnrvtGJ73pN0VAAY6tAZnjX7ns8ZAyguVESilPiWmo0jHPAqDguBzRzgUJzqe8MHxL
pg6iS7p16WSkNYFFSdFWTZjew9lNzRWbzSW2iYwexgRoGuKj6XbEirD3U1RceBFihklhq0LziiqF
1QtlH3MAD94UmM4YUuhEN7sVHuyJsXQoJ65COAZSUMYQUKn1Sn0mI053cae0DzLTWJHBVDN7cCyJ
d0j2RE44LR7DJy94N+FWB/qpnM82qo1kJGBYedVUbS8BZIDcpAPbK8eONzrcdr8466TYm8tO3wN3
zP3MswWtfXMQIfe2t/PaP8VkhfqdYBC+ytBALUh+APCGZoULygKYTi+/5pb5Jj5q8aU6yaMKzLf2
QTcHMcBgFtqWzGfwqbEx2FF+fcY0dIQ0mDVpFa/A1B4OV0nPKNxe2j0JAHTLLA5YxDQURA9yerS0
v7eWLsXyGZzh7hRDPGJnsD8AoGJE+zZedvlNRkDjdBubYAfy2ju/3KKDjkC35z81v2NeYZeRDqIu
2vpf2Ufb4lyAVljxl669o/PE+xpJLpncinXpeMS2eW2w3xTtE3EhE7IWz8MckeaO+pmg953uNC8B
wwwo5NN3AG6bxe+eTANhHa8z4zpAZQ9eApi8wPT1feD6KdOOKOxzaW3d9PtPzhPkaxNnbmSsUDNA
04IgRtcKMp0+GnI0hnBvTpco+0/7p9UQ1/YGYb3JSQGgVid3i31NYz+n3UsKzg1hWQzeLIIpKFqN
JW4yutMxwl0UN5v3hNnDIgH27AuWej8ybjrGA32nDvRL4h/HU8xuphvtKYQnaAbZuMcfIqXVkv0o
1bTB0jS3Bbwrq2CYWENTwgw6Kg51V7+QanacEPw6s3KEwbkSHWDWxWv5/4aYu36O9WZiB3i9dXGh
69fFL44uaZxTPIFlo0W6ow0D03uQ+rAIASIqilRGhjOpX/FxyiMmyjgA5h+N/4agyA8uhYmdS/UY
NJS8ZbvUFOUZVh8maCpUuPlpssDI4M5Ga5xEugpWAYIWcKcw4cAM8VHIbj06ifHI9hJ4FGE/8xKc
WCBj2FC860M0MSdUIa+MV7jjfFyOgRpwP7c+cxZXSi5Esp/ip947t3hUd8ZvxLDXV8lwNx8JCISm
RFsspPtu09JqGZhAmxhtGCUeg7GzqU1rCdzPqUPwHiPi4AzpZS3hQi5CnqIgcIWXIcgCtlNEgZrh
uc1pKBiRzQnNVvnSJCofWWGdnqEEMH7EPjc/jlyrxFgBLs0Jrw3gn605syJ9/q7b2J8EN1o+Jp52
zbQ/HZ/gYnB4qPQDcjBZuOVJmtxfgqL+pbhwhexw7/JjhwmWGH4wzWysZuwIq5rvas0bXQVAqcoF
H9cLrmpLFu5+6BSUpcDfWvml2wzweV0RE9hoF0aA/OZr2akbwg+38FVkOC/nbAhu3qPm5mayacAA
5if3i2mGDmSuRdeIRK/wS14gQyoXoMqCmEmU7YRvsB5eWqe5zbxvCqYGxnXezKs8uomnEOHk7ncy
c/GcYvKriATtDEeyR0k5Vg5NDOGuHfBnJTvul5TPpMH/uHGPVlesm552d/rM8N/3dEJa9LU7dCs3
aba2QXJA8OeSa0yPmm8h7WseboKGqbZl8ILB5bjhBSj3h3NAoZZCJhnq/CjaIWvOd4PLdELbWswF
U+YtgefwauLjHP2KQaP1jT8e5qr0kgBETojrlU7pRxVVdhpmD8G2wtPh6hjWciAAPdNGho0fQ/uf
Nue49MFS9oCaQGapv7DIWjRMrw1KEoVAmFqvdtmsnHBYjytM4zim2wN4yh89qBsPGhF5XCN8ds0F
Z97Z4/tc2xdbJ0uL3UbySLAIKB8LZ9zV6L0ExRtcRq/lpskzAiK+TM6alEky1tMjrzqysSpuyUIh
EhxBBuS7i3Ieylcsy7hf8fEwDhaEP52MTr+wlnls/tnXlRTXwkctkzf5szu+QgxwqfZv+kxQirHU
kWfCIlOrhHwV8p07d1eWdIngOoNOK1OEkLtfWtSgGLOZ1I6hBx8yebHWbhas5s5cOfC8EhcZBJzv
NB42RpOQ152tvTz8Fz23Fca/GHFgDF66d4cnWoz3oQsJF8JkDnISdECgfLEiESOtNEFmoZooNL48
baPDOq4GFiqhWuYExgDf1Yr0BT+UTxgtZojRDnTgzCREK4THO73yJ5/iqUN48uXXP2AYXWC/KjZp
HEWO61iwLYNPVQ+ZHxDkiJ4jG2t8fMuDrlGp4xozBNT+51b9SZ3Pyr0P1oPMEiQi7cr2XktcmhQ7
PEP68kg+9XgvHdNTsjawBN7gZOMzhmlVlYM43Nj+o8q+Z0oeM3vRxQir/plGDLf4ihEnaQ6Igspu
GzCcJLIApSlV01Q+pybgVMgjxZH3VVZ9lQAETydlxLetJOUrTn60iZEsrqX+RGHHYyMUcQFjNMHr
HeZdgz4FsW5X4jQBRqQB1UurC0IXzuY6MK+u+tlPvwTPb9Q2JxiDrgnvOVnjIJFQWQ0S7I0yReV/
a3GZtZXvWlNeY1rbEjMiRBWHmRaRvJyh/I9tg+mjDtMq4Ji8m261AaXlSvYssAsc+YdKR4TO3Ly4
ZgTfWc5Jz91rzx1iZfpzROmi5Sc3pJS1X3WJ4hXFDqqqRC/2NnRd1h17FQcHn9rT8jYqNgzYn60U
p9lVIU0sbB0XAGJ0LgNyWLv+cYYauR0Oq37+Xa+JHUG5D8/ZsHdQ8c8y+auiW2clK4cYW7NgMGWn
68gd2GtkYAZ4JAi0k2zHqCbLSGg9mBC0cYs/IoX5uDcrgw4Gzr2GSd6n+DMxwvE8HeQPtyMk0l15
SKi64X4SDsCFtay2WXlLkc3yAGbQ8AoCjJA2KLc0EssVstGhywTeLZqNg4qeK207Tjt/N5P/FPuf
OUrsEV1hL45icKYSZNaq1r3UDFY18z1Ge8CzJ3eNo2fsmegG9gWPjIwLnV4DxxTI5wekxuw9h7fI
1JZb3Y5BPEEBdcOG+adhDkWFEEDLgICAVXiO4xHkHAkzKcLrCGWfytfXSFXVD003PDeZQk4MYejW
KeNVNww3si8bDCGCNxTPw1PLYRb6KmQoj0FIz2FHFQhLQ8ZX5J6jW4/wyOAX5ETyDim5bvLV1YZA
UjrvryT5cpFeYmI3GBZDc24itkrvwETod3wtNbzB0JiNdsNHSAKOynFENY5jVfwg1ZvaBaMix1hB
CLOol+kk5SAyycabx5J3HxwYtC2d/h5zSqOudwt7qxkcjvjV2uHOM8EU3U2JN7+tJu8NHV1dPxoQ
Fbh6DRkj86/D/dz3X75abhvvi/kqFdMQ5GjjHwSUZnAPI+dzsv6LlBDcC6rPRJoXoNCYEzxFBWQu
1WlYRMBlXeetyrbEPZBfZzjsxODlvz2e9A3srYnxRcfJjxJQGYV+2u2MPN051bTL9RFSf7pNYFQ4
ZfiD+03vXB33M+puSQsLul9ZRnWSa4INyKtTK8TnfEsNSYUPyxNG2VR+WSrehxajRrDzqm9wuC6W
clEVbJycoOdxSo8KIAMP0RNqLGHyzGfcHuPYe4xPFNC3V7whZKvICCuoLeTgYklq5vA8Zd0qix8R
1x3k31rDYQoyYNN8BC0noNdcxgzwJz5MDflSyT2IrkIslW2iBszO+eeAERgnk8M64V11poog9GSA
X1BwJBbja/+VUPAtRk1rsuoSpE1W42DhT9OX1ge9JAMtz+F7Y15Ar2sjRNIRA8WT/oTBGmcfv9Zs
RcfFDEvOgLyzX7j4BxhoF6dGwaHWZ9uwtrW7MerwrPvKnjlQDVNbOPeS1z7cXQZjU/Xrg2y2EQ4j
tbb3IQE6jOpjfaPNHSlKtPKQaBlxr7XkoZdnc7xJXCNGiKphbjlx4dbdIUkl9bKOplXZNxuDUGE9
5q609L1QfciZJAGN2GrMht4xajjrcKNU5Scnd7yObgA8YrUF75tXHfADZV90Jm66JGub/u9AN9hm
4WeqYk7KxBBy/JiFm57DjevLZaCk4m/XI4/CHwzDXOZ6o9OjHdKBWLAVaBBo8O8o1eAwEnq17l3t
EnKEAYWXzMsckEHuSx81JZ7+9AZ+6VLLrjH3xBqMmYwZPk20CkmXrEuGFDVDMmtkYAHWldsPUMo4
W46cjHmGuU5+a+038y3mtNMp5gNQXjUhLnTw9wWSVNb8I2WI0+jWEpNteqy/r2wOmDHYtGtljDEI
VWxCVoKVH0KmoqlxN3x8yQgBkZgV4hb78JBjphIigUULourUwshuWMxzxUwcTLdW3WOUWfiEKdEl
BM/3ccSDLK6/doVzpfPLSG9DyocT+ThzpszWxYsVfKPi7z4N3p6KNr5FOfjwMKofKk306OcQvKDA
F8nRztQD/mQl2+zvkgkCJgYgG6uAyhfpK+cCEzdDFAX4BHfdLceRkpC0v20hWyQELKGAjdn9oX6o
IXAKS0/qFWGY1upBmoM2Dakv3PQ41O8IE+Ci/qc3mLnWdIh4iTz5DkFyGprqxqaVzA7BoKzTCuqE
vSbUGQuCgta5OcGpHXUy7gx8VeDRYBbiYrMMHwaH621TMutXehtIqwZYCq3+hRCCY5cBQZW5znYx
y3+J9T0oDJXTuqXejueVMu0pUT7MujoFAWnueG0bMWBFgFUqhYF+lTqLRywXhuErCK/fQsfd+9XV
dn8zOuGOsBAm1cOEikp/TpzPjLKKjYdYiwShqtyOhCe05r8KsoJdFM/csQ2wNKtX89od+vS9UHDH
+aNKCH3JcatNWF8XJqwxGlfI/k8U9m69LZwT8GOJAJFLgJO+N3ugLtozBTkQ7mzUXP7YCsDhdvpW
/Ej5sbPTkZxMZorDABI/2WwwUWMyu7EJLCdAu0ivmf0aMBoywOao07BtevIxQoig28ghWarRRpL5
DCyH+nJ8tqKTfC/8KPZJae7NYdgFWQEb9JwG3HtwqzN4XGRWrEfKZjsgopORSACVl4kxycIyeTRA
RZN7RndCQdo4IfErwNs1vQMeWLDqh9pZouECeyE70KWNoKJLIFvlpkKqOT0NhxYgQZkdM0q+xovf
LYZzwjkOxeoOc4ORDe5m8bNKUYoDlZbe1XhHqmGEKqcVpgh7tswuCtdE6RHGjhsMXTmetZApYmbl
ZJPveu1TmJxEZmHYwOxvZJ6ooLmDXgjfS/sMsFWCmrqXZx+LwBA1TOV9RTpwsNYuodRZrBr0JQfU
Ph2hIsF4AfduzPIYtep3mvVwR+8mrsqclRwCK72LSPzAdf0v9JOYRFJSmfJ5A6asBYTb/NC0LkOB
funlF0eXYHf97/jiMMH9Zpln/rFs9oW6652DaT/3ZY2F0E9S9iv8VUCWbbyAN+nEVK0NdimOGOIj
RaOnNM/8z+v91dDlxxoUifNSyK8BsnccYhN0YKz+iBbBxjyGRgqkfNHf5RCOgVWxL2roaf2KExhd
AOETasTlZnDAxJStqDBH6FF2+Z3g3aYgnENf0b3YEPsmzo/AYVujpS6/quLKUpdOZIaNj7XRHr1K
SRxxT3CoMz1J4gS0hJ6BXmWttDhclpm2LesepWDDGXzOOIKpD8QbZypQGTBUyDAE90mKIQid/8Kh
5Pnt5wfEMcAZbxMMBpwpMrbBGVn8KV80t5mS4EjSOyTf0DCU7tVjEDhW0NkkrAVvnRCkOGQstG0V
ck1Nb2H39zQFo2PQ3WNH/KTVMc+YJDD4JXBq9Oh3VGnMeVy2NEcmdHKiIhTGsrJQWTSJcFoQLIEa
6owJYE7K2SmlLGMSFUCDD6YgK4qa/UcKlyD0/6UXPDiG+q7YB1ElQMiR281ymX7BPy3mbe9g14ot
YTne0QFsKJ0FI+SjeiNsbGwxID2wARWW30234drBREpn1ptu4qQIMSEmOpGBDhdzHjO+cKPVjAsQ
2K7frwlKotzzZyqO8OZlVzys2JqL2KoxoIL8AdPb0ItrWx+DLeWMSUYXaGLHZG94jxvkWgbp3STo
RDw9nyPB23YZ1Gv2qo68XJRwbZVtYx8GT45xffQnTcOHgghdnAfLeStmMbHdkoFHO8Du8CJ/JQ1S
g7zJE29GsvdAostW2Qx9vjQwPUtBJNriF1GhPE5GN6fC5igA8KmprF3Qy3wZJe1RxbJuBoICuOPg
EFTFPnQdHucTvoq1iQcy40pgOLVtLnI7yjGZUiOm42tO2RKDuToUN7xP3Z7X7fgoh1/RgMHscQD7
xEYqzDQReK10JO6zbq5HcDOab/QMs/up42jjUTH6nbut534POum+cU7swulBldsqNBUWzBioq2KY
YZ5m96GMqPJyEmCslBNtA2jQGl9i+sRlu3ICXcIeNgWnZYwnxPjLPuK9BYb7VIPqNWV9SGhic46u
li/kN8YGvecAVGDqp4hKLrxxgb+y6Bs2M5infEd5DFLAdbBpqWcFZklKOGbwVGRbU70JAz61mnU/
VZdAMzlAoCeAh9X1JmcxOxyPITgDuSCcK1TEk48tOi19D6Ze/+gmOwh2P+JIMEfpG7pgE2tgRrzy
qPgpZgWXLgX7PCbGfUH1b0FPtiS6DkwNfAmpkGw7HeNMHmBVn8IeVT28g5Gck2MPApR4byQoQV+Z
N+3obpUenpsif5pHGcrfXLrXuWIs7WOhPZ4RZ68SnfyB0TsmaHsrvT6nFKMuN59EgtI28YjUoUGm
9aAcDXOUfCwUTe2YR09HcA15aAGKKZr4ldTrVTjc4rA8mcEj9KMjFmA8fevJIhj9D12h9fW1Z92B
HStjtQYjGgLomKP6fDTL/xLeTxD96yJ1Q68veqMeOIiqZeBBN9VuwqnOl9TVj8BHWObFW8UZMEUK
Fkr0Jhm6OO+m4cBBrODcitKQ65VhprDiizT+u8jo0+XLibR1VOaXTHIcOqZQmE8atP7jfkYwPcEA
1tqBYJhsMc0IhbMXuZulI/O+4JuiQnqJwBN1LgIOWvGPoLtEknWayWexESjIg0LpO0C+zqj6giwn
OxdUcixfxM5KJfLMwcVB3br0M/zQnnOo/SytL+nz5M6KLWPL5HRm6u/CZsrKHwfLibaz0FOPO7U+
uGKhE53CiZlg5m681D5PoiXmMDDQLMX0NMhzp8x5LeMBzoR4jeLcTyvEIHfQd8C4aVvtrQpXFBdb
45aF1gRPqf4xV5gHQb4bKdizFuZ0hU2+0Ku0eAcYiZgoJ5DHW4BvbuwCPhTRfvPV8CQ1+7XqPuXj
Sy/nUziPGfpQWqwhIuW0MFDD3hyPIi4aNtOobmXnWkjr3WNLAY874At8C6SHcIrz4kk3hnWRnlv6
5gG7UzUTY1GkgOmIl0/Tvk5pTmuHZwrpXiNiL4yG4vk11j9zDS47uExauKhTeySP1GcQdMLnKBQp
1oe04X/VrnnD7mKbAQfZnbEsS2BzdeKKU1aclJF3l+PfAzwLS2+hTfyVXzGO5hz4MmZjb6hE4NYr
o6p2qhK96ql7sob0OE0jhzCYin6fpnllQ36yQcvFYgTXeUaByaooaDsAnq2ChHOYC4a+nJjX462N
YdFTDWlOoLi48q6ikeWobE2MK/Q7011b0Q+6S39NBe4AlPcDZ6ItY3WDSW5HsnHDvp8WYLV6dvN5
gZiISBlb+x9mV/xdIk5l/uP5Ext+H0KPy5/IYWYtFGWcjzY6fCv/nuN/bb7X0/EStdNa2Jdu9loj
tBH7H7W37gVsmmRjMVqNcW0d6HMLriliM0YQazatKCbwowo5t6XbjJ30aULg3TDItVhmckU1tlTZ
2SpOftmnpY7XY0+xfqerkPqCq6oC3rBMIksRP1sOk2tCGtEmUgXqhX+OqMzkGSiOVE9kKeDCp3ig
ZAuzfYy9vib8VqohC2bAoHDPOt02qGGgwRm34EyonzpOF6Wh/LRBe/DDAbQ8eswR1s0MWx31Ivum
y6sNE7dYxzjGJn2Uibx8OLnahSQslz6LpYc6LY77gsHNk4eANwGYvfg6s85BYtlweQJ6nT0SF4E/
QSptcD3NYmbWgXS6bw1eLlXlngAT6V425BcLKVGE+sXWwdyv0xFLk1HFKVTb3dpBIh34Kn0dM3+i
yL1JiriG3cA5hrqq5beHcIZtdWcjDxhZJaGV7Jnzz3zKcqAdJlOo7587ODJefCp5hLmHf/1Y7FG7
ih4L6Sef0Ol3pkEGLFtN2AjtU45I74QJydGAFevhTy6GBNiAb0FtcEz2302RajcqVzfPEQlunLa4
hX5lSUdkD/899ReXy2BWTGF+8DlOQXE1DJaSGPUU8FPDzcT8hVa8Q+47FwPVLbzQ6hsDkXOCM51L
Dq0BPp/STg2DDoLvH9xAe+7hN6geBEzHjTYGkKkSc6FwFHtLU5OwR+7B9jNJx0PQfoT0ZF45LOX0
7qsf4auDWsldEVVU3mkd7eyYTYHt4EugkBKjbVIf4DAUBmXyK/qgyMhxPiDd5JRAlsc9hAKXkLTw
t2ljQHCOTgSqcrdFypNXnKREUOqE0fEdpI/iR2pcw9j1KEowejGdnQpjhOVdxg1CGLbqxMS//eLO
wgdfUYqTZyW3wCXJjDhJS4QOUj1wKaxkKNBRrrl8IcYnvkp6XQLFlkItVIq9ClVe6pesb3bsQ4Y/
HHhpsPLWSfCf3QP3qOWVZHYTlV4d4DmsEXRK6QlBYshHHNI+i0ID4MMv+GRq8crsPoRuLrcAVKuw
3Nn4IhV0ffKpXaDDEG+BBj+bkFOY9cJdewvLfGX1GGxh3IqygEUoCI2HLZYmVy9/xUSCRbHF2yPu
rs3fsvyTdgohA1fX2QZNlRn7MH/IPF7j9Otmb2W2kLoGGgIsUVUD1sRKMSBftT5cYbjfdLEFtHoL
83noxp0/X7hyJDrQGAmiQinR2DSQk4+mN9zpHZImLA5MZdzrVDtqWMGBLrYMtIHAnXI+4ih5bbMM
84QBfonjvxWq8dn43q/jtOWqeI845qkEpC2yOCjn9xoxKcp+TO13ga8AxPBUB1fZ1Aloc3+sCzos
yDTZbTxWVFrCCvCAubXWuSt8WQvsz0OttqgV85CghTXD4THjO5MyBgfK7Jaagb+U9wg0gpv6ajUG
6osoueS5Q2KMw98+JLSUaNRYa1ZaQe0CghFqKPBRk2OIl8KxGp9zmijuwxUnzsvffMmL/zqGIKax
jfGrp5wGOIKSIqde1/lb1/AwwHVQxaC/qNeCYhYFQ1/uNPlnkebVLu8eQ0psB8wY4Mr7L3zphnQV
OrgDNQ/krFce1Byoa/nZTsQEl2CtAFRR90/sDhfIsR6xO7BPokMECFbBBebqwTEH8ZHr10sQgdRQ
jRxQlvtQtk//PzayBvePuEOvg7Yf8wUL9+z8dWYhOTDopKrjmvMMAhbGnQw4PKrMITRXMxwQRptu
bq6Gtl1ZyrwZieRxGEypOPCW/LvBB5bov/Hqg86BnzHpnCkq3Ik6di7RTLp0D59D6+4QN4dgzR7B
FhKxHLfBoS78VQhnVN68QMM+VtlGhZ0Ul6UMal0dxyWMTntdX0bhuUaX6nD1R/RSzN8HQnLrFmcI
biYoGYdc3+CfC7W4O5idi/QjPjr1i0lEts4QMjXDrRRfAf+qQ/csMyEx4FDoxGE0wj7ysFycVuBL
i956dA0mRmoHIuXqe8ZtcqsHhncEkWxC54ihxlC1y5Y8SsHhZMZEz0TrFQNdDEp0QGJkJMoaVS6N
9N+C4HaXIlLAIzGOdLvuEOrb3OLcatrroPfrRqPfNtqDWNrL7A8UcBggs1flnhnNaP7/Wh8hzijm
L3eLjhTawk4nQLcngWMIFTOwzWhwFrPrk4/CEdAYR1Pz3qVZ7qwHx7rd8FaoQKhJkNLcyfWthNe0
GRFf+khGol+i/YYUAlnzisPZPL4xnVFn4HZ+bO6wZMjN20x+uB547o3jEAAHZvJfQGRpHy5qphn5
8K6T6WJVlzCzUURhT0ALn1iAIHO6A8ip+DoamIQBRTgbx0+7KlbuI0uDZc74eXYIYQQELYrXwbDp
Mkrt00EyN49o4wZKIxa5sTE7jZsE3xpOtAGScjRkBzMw13QBU/ss3X2bAX+5uwgSjFs6oOpwKKpm
E6rRmZmUy6KnQRyMYWUSsNBsYOioxZcbIzHGpb7hfGQzQK7Lc7IDixFh57Kl78cTaxn69pEeYT26
n2PSHTUDtShOBPgQY4YGP/zXgmqfhFDJDOwgqodFoQD3MDT0lXxJG95jpbCNaNon5nMceApATTH3
iwY3BfKHF0WfHsPG3XeAg8Qd5eTy5W72D9Jr3mm7AUl4zrjPawhcWlkNzGh/m8GEwT0XTQXxGayg
Fr8JpxiPoQXNpXl1uMf96cAuHBldBvBheRGFqj1RXWJbWcQpcCujWcZDAtzqyA8Yj8MprhR7ZQBP
6EwJiviF+DUMx8e/e4LTcKbBDpCkhiwI1cY2Yzon8bSHnrrJHNKQOa44iUqmL42nPqczhoom7HgL
aki7LVEMppsoSKGB0nLDKMBOg5mdw17CzhQIiPGzAuxTg79ASuynWynyV5cSi3veUfSVbfRPcwpF
z8LbEtVcBzfWJTox8K1l1zubktFNjxZt9LpLw4gvUpX1SO5ny+DJ0fR/vfYhCEJXxhubqUjnaaiE
PuXGYJlzXiKmvfqZsWIVvbLluuRNKd9BKxob6m9V/tcYV5eaRonJ8XJq6hFuTnSK1OuQpKSpR4Yl
RYcs04rzn3ctdxp/wyCfidzRwDgs6JF3oG7jkYRBvoqSfT6hAAJJqkuLFadBOxPPEQvj2qKkpCZ5
xEaUYDP7oqmIYUc73A0z5IYCm2i/r7aaV+P9wh/fEq7j5hs3m15dprGs0wy8zSMAgts3M8nv/nKM
S4zzCGrNVMUFbRM530qBOMZ7DuC9/oXu8OkFsnQZwv+NRXk3csayhLoBeciMNGJ6VixtpwVPPiW8
lGF18ukh/MJ+fXgbzRlJIhTnztuHdJHFeYBVjt//jEmIBU7X4LHvY4CbOuWx9T7wL9g1ZULrHoJv
VLP+Vgg0p6nnIMVnwM5Zf5++sfPKswWSHQP4ui0mP7RS6oBNkr7Cdxbbo+Qgsj9enEh9uTcnHyOj
CBmqcZdzifn3JlRA/6UQp20o3/inevxJOmwkPZyRrfY8QrSwVBedTn9Vuv+sEcMkDe6KRNbAi4rN
NwP2iJn/p4ZrC0tbagIb+yCThPnyFyizLYt9Av4VEVlR4NOc+p8zs5OE5HYHL0QFqbQIP8lqPDXl
PvLsY8H0XOCVFDGmWO5gp77uGbKwFBVUIyXpPBK16Ws0Kf6HpulbpToMRr8ZhnXdn8fKP5ogBXVP
xSl+13CP4xepumstXPxt5WTXeq9wLDYhk/7YERCQGn+jQcj6K3OT5qhVHCPg9Bldpd60lzqcLwxu
bQocqhAV7nFGyEDFjOygaAYGIoxonPxUwkmfZodzJgNwO1BsMHWVWRBTkh4PlBizPctYixGdABJQ
OM4q9ATswmaaESVDqqoHB/HEZd+w8+Eqh1y9ioro2D7A2uLXuXyLoHjR9Iabu92CINKNmnybyPiS
UQ2HtpdAU9O+OnohKO6wJgq6uexvHjTARa8IR2KIzSrWvXFt2mSpReuIHiDTppcsCUiTvsMM6Ecy
XZBeR9dY3mh4lLehAeq2kOv9Dmpg9iQVLsPPXunIRLi34NOy1BqPBvo5ljOX5k4tfoIbTHdxbCEj
/ELPOQY4MPRbjd3TR0809esa7LUd8FdDuo1q1X4dcS0EpEvT12HGDohU7nba+FwQLhtMPZpbHadX
XJSo5QYmNFcIi2uCOhd4uhW/Fh9LypeBCYREFwgU7cfzW0YKLUeNrv2JLCvHXUf5k090c270+7Cu
DqpGaRxzlXqbYhilpbIAcenBKeMpXqXWlodR5bgW1O5OfnYA90wr36QSVo16LQMPhQpwC0FXbM8N
WsAwTNctWtjxFrTohHFw+ru3rdeEXShxOfWDI9HVzL24YY9ABzyjOm438P+B02LjPMCQnXtrI+D+
yFHYrRXaKylK+J1Y6PtHJ7g0wSNRwfAQfVv/6kI+SvwwHRxjqLqa3kJ1xseaX0ULL0Mi8G+71bZY
xoD0yHhISnXDIsEkKKG1PEzU+VwPR+GIyAWaVNYRu7IOG2NZnDZIR7ft5i3HiRh0GIxnJsZ8Mcit
e7fquwVKKA10p/7XeVCoYp/iiMFb8Y/bweOHstDD4sc2vvG+ytRHPZoLYC/ZDnINy9ihmecdDSws
dO5Rv1VYsd1RAAFWT87sUA750bB2mhBruOzwrhGjM1Ptz37BQAxUVoN+HvpfsvsDgCkhr1PZTUxf
ImPaZCooocN0Ksvei8p6EiQ4SHy8MccdE/9ucJ8meqUF5otWfPGLK0FRxWjjNlvt0+jW18UTXNbV
TNPbWcpWyTiPYUGAtXKRVj0WOhwYUxIdsLhBa2hymvsLj567U419jzpVBhGNRUtQFnTWZGxD+Qk6
xk79Ev8/UBee+NzDaQ2wzaEwVQG10TGvmE6D/P/zmVXnOLewOEc3WzoqJtCQimPGkBbfVnM6IR2G
QbDFLEeQpoTrkg+Iwknwh7FDBZAdTQt6i8lEFbhZ051ne3Z2Y7GZq3cVY2FGEIgLMlzpMh55BE3G
wxJBMQZkPynYJXwTxDQykPGQZxsjczSS7Q/Ru70hEwOJ4VqkPusc3cRL8ZTsyWl4RrfULziAcKN9
KP8Y3ZE+xtgH+y/lBd3cP/fdQ3q2MzfXeNkcOb3TEwytV/PRv2bH8dJ+OC+Vd6bmV91l/FFb6+wr
9k8z4uwN8ioPC4Dlhcxzoo5CKMVwjnDAsY9dcsBZC/zYODD1MHCaJxmpODbzDubmnGJ3x2WIaHJh
IQFj5aCzWcwtQXVH9a6i2oD8fydpqCkuWGKNX+mZory9aNM3zwYCQlruUsjZO7iO2ScDOeoGz8Ng
HDQUESn5JgdzDf2Aeb4a7p0HCu5/1am7arv2OMPd2+nJs0YFxbuAwG/uXGZA5ktVPlX5Y9bpOJ4N
NimIHOzcF4NauxhPeYCW4MyipfsIMR70lvp8bcMnPtDQXVKK2Tton2S4/Y+l81puHEmi6BchAp7A
KwhPI4my7BcGZQjvCcev31MTGxuzPdNGLZKFqqzMe891TtNOC0hcY8/cIsCAiUJQVHVAXkzPwOdn
qnmrUUiza267PMAH1cKpKH0utiuhBs6lJRE+lgo3W3wFk7nszxogEghHHoI7s3/brF4zElK/27yv
BlWD135n+AvzDdoQ3ISKjzKnBqJKsBu0zNw1XJrYXPNR4Jnnro6aUP/HdSvBWwnABkLrhyWHA+2P
ySEP91BedoYMmOXYXchpgIlw9DWEH0x98rdumt2N/mTpdG8J/XDJQ23e748ffY0btpEemWTG42U8
6e/pq8T9S3B3tpSra7JFv5QTK+0tv7JivQ6fBEM28MhcndigmKieD+ANQ+3BwmHwzYAMP3NH1hyT
L7d8onF0zi9oUOAHT+U/6MqgatQr347ZR6ZCcCk9CnxFI8MOBhbFwvC79y3aV46iRc104EMW/059
9ossiCv6Sof2g35Oc7AiLM8F3k6n2yswsrdjwNAoCTb/RtyrKbIky01Sz/IvnwT9NT4HehPeXwCn
8uAJpCTSnFCJoTxoRVB2v/Wxowsw+NLGVR5hNfKpXLMKP3mAGLVnWIuieLNLHp8qswauVSlfXjmi
jDTUAGLTfLma1sr0kkyEkm7dZzNx2/9pcOIXESUU6gyubLQpFXz6LmCacc8XnUliOV6WnXU5cOEn
A3YIobVUNrvobsUZpdxZ0saPmbg9YvoRsey4L0/DLy5aIgzw6EA3wWS3lXlYjwrxDJSU2/o7ZReP
2ipceT7c5It7LFVXMITa27h7vFVHEgB/Nd3N4xJuPm1hqIoNkZuHTIpzycuLkCHfGEzPhbC4qGuA
Z2WsfCpn86sDxo5G7a6eSw7caluwWTkK4vuYyc+db4DpKO/pg/tJbObv6a28AYSyb0uQxyPyFyd7
NUCpMkD2ahNhJQgEAAIR097HsAeXRzg2U6xj/bESZOXbxy2aTglCJrlRwfxGHc2pINPsa2BB+/KD
I3TfKA7FztaWw/nxiV2r8esDo0BSIuhuP/4WFMZ81tF80lx09q2rJPxGNgTqA0FtMBsUlXBmx+ps
kTdhke3RMkjpmpHG/YL56yhUCJKR7eTEEs34/mP6TrlBm0L6U5/EhZCLvGhcJFgM4DPIdFT4IYMz
qrGCRUtM0f/my3GtCWswgeXT2y74AowgGgaEPf0WqT9Zdry0CaiyxmNuAbHCw52JUfM5QUu1WlKE
quUb2EsAVq6VP0XnaBjtgyi4cQ+2hVA6LWQriMuhPq5PCXkGyxx1JVQxULdyGUoZaIAED+AGl/kg
CRSNqLRFL1mUIsQSwOLD8071JKCh7f20IIoru+csP7WFHtB7E1XsuuleQDFEWjWjbl8Qr3C1Umif
GDTHNbDTyTQ8kb7riS8mSvSE45KunC6uhvVBNtEfpROw06CuoEwWgax85mUsJmPqkvriNikK5XsF
7Lz4Er+Nn8Hs6tEutJlSVBwCAqUuy8bRZNZmy9FChX/HJYbOrOHWNHVqKKqwMqv/iVfDx6RP38Na
vsFWuBzMoE292n7H6gulP+cMfKITxPvI33NpAd1+pM8dlSFtRo5FOaQL1LFYozeuFeUEvNspdgQj
J36Ljsiz2WdbBzEuvJGS+RxVePtiKS5rWuv3dX96QH7BueRsYvsdHjoN3DsJkb6yy4LsQP2OFnER
yNvtI7Zsfpf1PUT9R34cIoUafCaEtx+vmnUE/TpukMZ45YWL+2vF9aOAZ/W3CmtR8r4Zrsv93Uze
dfeCotzcz4SaQqfm7sSdklP3QKxgtP4w/jA+YL/eJ/QhkRQU+PGLPQoNEHSGgnKHFUv4kL8gtawe
x2XDiPSzRyNIn22XETVFf9OZdkUeGB7dnaPJLb+ICJzLYAgSCfDKpIaQmTTkISzOjA/r22CG/cWD
l1qyct8EYubhZtyMc96hLfSUezgDzwiymOReceg+4ooCngadCoXJvd9Pc76HYL8QmolOy/BVg5SU
IHnWIBbA+6LLipLrmIbdnimLjb2Y4KLeROETXtAu6cEDidAOrMizRqPxhkDLihqi+bgk9j7vKrCo
3NzxoM/vFFYm7aPb5UnpfTTMvBCcYmr1r+ue6NNvwDWvbD24w17mMwuWhIyCqEGcFlTJLpsWuPyP
4owyjezKJMK3Zzokr2URkxVz3tUqwfWk50pXEPzg+BjDqG8wW8Vyb0LsQ5+oSOnTEmOBr0r21/zU
jLH68FuCwmiFYMRDGLVuLxkAMBTH962t/hS5Hq7A28Bt6nzykoUvDCCfcUSEDwqE4PNiX9kvUxk+
2g+MN7gf6jutbvLSpvElJXFE7iP6mFSvXLt5lUgUSvyQaJSDe7L4lsidWo0dvvzNJBGqdMvT3mXq
wZZnU3/YIG2oB5jYDpiOLQlXlZjmM87jjsq9DlyttcatxpbPISED/L9QBj9elOLuCp0O17ulr8Hw
wNzgwpGj1zBCwsN/Za4FoAK2Sz99iC62NcPoMt9NgwNkgnlK2VV8IO8GWxnn1JUm2lA0JjrsgY05
7uA24CP3Z2BG3f2rmOtAmCYa/g7hYrBMWDQZ7LjjrKUEzxKSgH1murR7s1rQI2g7WytZZnmk90CS
n+UcfRS92AHX6oYegoVMOz0JKcCa1lv0/Rk73Uo3J5mVKNdfZ/ICacUgP0BiBI5nBpbBmLwRfT4q
Gxq9o0Vj6FoRBGEKC4RglF/2LWVc22fuhb1TCFzoM0qgna18b9MkE7TNYgGdWqm/dN8+JkY6g/yn
w9R4MMlAav4+b+6f8jq8gFK83Ot/l5UGcy7hdWfgcI9tvoBR6ZG0Ka9CIFDCghDCIToY+boAbpci
BuiRcGBxWROaHL68USknnetD3/PUKM390NiXGJu3aZ3KNn8tEEEk8oYsRI6WagKdLrwSC5xVZqCn
rqqDuULvrDJ2Ve9BqTXuI1mRvKmQaTd7IY3XN9mOLG23YlN5YCHKCq5asu7zYZcPJSqKgqrkqaMN
jLhqmKsPw2gOiar8SHUXJvrgbwAyEUEaCiz7pWsYo6PlzAi/BC1iJH2owe4UWnUdLwaHa9FcVQpX
AunkbOOTP/uf6ERMQWdbGAI2fP8K/bt/mukueXXsTG4YlYKWpAppk3zUGXGhxcCWNXbIORU0SXpw
L7/qzI61Fvcyxh25mY6asGzyxIl5spR3uBd90cyFXlqZt6a9v+VGu1vZ9Hk1DVgMDbkEAnFYA+OG
acrvJQ1mbAANQx/EOKa12aUYLeE4AsFsqtwXnUmwehtaTzvp0/xYaMeogYbojxTFV6z9z7DqmvcB
QLWjs3H/V43E5atGYigxXZ70WRik79FUu5W4uuZII2mwFvenAzcgvfX5I+TMjU/3Ybee1RyJkceO
B4+EEaIvXj9MjJncAnekJoc4g0Ws9Qmg0hnN4MRkVMx3MXNPV7dd6Q0YWQMDYer5Qea4D/mcme4E
s3wHrYiaSx5iUXnh9sI5GKJwl6Q4C++ya4HtQN5KL+sfHm+y7pMX0uDr8tAV3kpS/E95XvZ2+8SO
QOW/dLGu7fI7T0qoVIe5/NFQC/hmu7/XX8xyKI+HZbu8rqY4wFswhshwyHVwSjXk1qdiNSp2myP1
Q3UJFz4uchyiGYHhZrqmEiF9RMYby+yqFRf/gSKlYVhde7BwGCI9Td3+UTHLfKZ175jKK8H320xQ
rtL71uyRE0KZbLuv7HHagIVVRh+BFPqXpgT3g0J7qJm6gnRRYVAQjkznYTtJqdPah5FlYWzYBenz
EWAb2RgNn4VGXAf0vZHe7mAHJUojXewJsPt6YtLmn7R7UfDPqdVv07B0lleFS5HwjPh3KPr0cLly
uv0m0IFAh8Ua9rLL6OzxlnK/x9j6RuNdg6fkEb3FbKWs3sf5pG97G5KVmfg0CgzuDaHETHPzhCO0
n77YDWFasX3JS0Cdza2YouDx1GNsH6JKPojG2f0bkdJQvprNM2REOs4V9OwaR2SKF8NXmcVyKF0X
g0JML16zI6SkLCxixMmiuKAq9tgSyK2wyJWHZmg607N55YqfQeN7YnJfHXs87aeNZz0rIa8uWcOI
Koh3h3Vpa9Fj+kM0muRB+o3kcGz2j/unMT9bDQ7r3/bJ+ERYtKt9Ldx8somFiktYb6hei53ujZN7
J9ncpkR2JrbddzLII3SP8RjOcRtdAnAJl+chtA465yTFiZuEC4KN1JX86ruMUB4QMbXfaOA2PetA
uEuVvKRDaF48Yqjp+abeojFicizCPmmFY2EBk5A6c6xpW5yUvLW8eq4eIZTfvfZGvjn8Zh/FOdlT
sWxv+xzPBKKybf5r6BTxpEK7hMTTYzlAkmGLkIHtbOc72i3HtF+Jy0QUyBsMAogZhCBy5u/8Ek2h
hry9X4zRLllTlL5KcpyTr37zwysHECd317E65im84/ErwfHqzMrB4uJ5AYwR5JpT/gq6xYIEkNYP
89/v9HM9S4i7bzRc+rB+hPNeOxBplNne/E4w1QUpKyhLx9wEo+LrncsjCPsLmBmZNgyyO6firMTq
o+0JUU31/aKKV8ZOzl/enztaohQ88Yb3p/Yuh4SJkFNKMf+WHGiQl1A8KLafeQtpffKiH9gAd0bu
AUevm60hAdrlV8IMEpgWDfOe/3+Iy5Vj/JmYZsNL8lxiNfkrv3KGNYA6YhaAbQWJil8X8HHAZUS/
ljgSiNWiaRmVdgTPRC0D8tswMIOBw9aO6yz1LoGJCRrsmAAvYQc/FwsDyzNpgmotdPMF/S481ZTi
YYZLJjLjgU+WDt6vDBMTrDTtpGwLTw508k6lxkQ3hAR1eZ9txPlBqnk6XCoKlS3vdbcGq+VdeCPt
w+VrCgD3QWOhRSUxskDC5VxYXnT3Ynpa7FCUvU2k+jRXOqf+voS0riqiyhyshHGBmJw7AzgtOGGC
GEnpbNETh8/D9+CmF3GPQaeEpcQGgIUUreZ42BI8HstyxMe07JFXorrXWf8MVWLbR3P6s9w2gfbC
dBNTK02SSsBQ0t8+SqECBVPI/D4u92UjPjRuuXI8pn6HuPvM57jWkRxgWepD+0cKTSaRB+kHQgK4
J1CbAX/lJSM+x8ticPA5gag0wxtxti30QelZ0hKZyRqJeHNpSsWa/cQ+lGH4Rm8D7JUmgyM2o5se
E3OGhEFKXCmEFESBwX+z9OjFNFxWtzxUeCFIAqv36S/rgft3u2f+kZ5pNHJj40Xd9yzMkUCljVvD
PsVg68zamVVMp57uln4buX5wp9G4O7gds3HnAeQ+oQigqv8ek6+m/1BUWpY8fGSeviPRzO2AtwsA
neYrTJ5sahWHQnVFWMF1NqTMJCiUiyMx6jHniGUfa+lA77Ud3PrMt5jQSL9R+LDnPFJ8kexKMBmf
7r8GusrKZ40m7Y5vAeOozAQooB3cNDuBO7nv2arG+54DZSb9kWjYK19XMjwEZOjq5bh6IJvYNd2v
9fjXSzGrvr9HWJwyAJOo+68a7wjdokjls21ZSqx5jChnnpGl8ufrvT+U+9T6bsC8Id0pX5GRsAQk
Xzy/PF04xs+axOKmJKWT82K1RwTiyVHsYKmn3tb2g9/JjrrGOti3bmvGfGioYMarfGVZqFdWV/6b
IA6kyfqvYO146ELq32Sh2twC9qdtpCCVAeE483jd43qfo3ytbhsuYeumxSN8MF/a7mXGO3b36mc+
iLY/8JqT9KCqcfqWGHwIMkzig9r/Ql6bvujf1hhSdDAcTj9+GUO02N/6+F10SARtWsR0asPNA0bL
m5b5lrqTjh0iUW5Ne4v5lKcxmaG7+g+wZ3qjZOEWnW+43Faqz8zDrtE7hqOvskyJnnir07NCMy5Q
SIrYopgq9D3SmB+EGdK1vzD2itDB7EcfeM7lKT0Nbw10mBilMrvOoYUU2hB5GXJn+aarS0n1dN+V
n+bbAN76VO+I6qCPTXwilzYg9ybRG5xXjwgJ1s+0O1V0WZwq5ILIgOdAyxNJB8IXvWZQR9UW4nDr
5tfGCmqk716eR9gUEB2gWvHSIra6CDk2BrPkgJdvQXB9btCUM/CbrlioUt1P/uQiwNFO3g/rOpoV
LEDbqgYtg3gY4ORmq73YuNCY+vKkdQeDbazYGzwTeLNHuIWhCW4Jf8Ur2GLKK92TCz+9kVqDc2yU
mC/51MtIaWjf4VnxlpgMh7jLXdoF3aEIppVRCRfjLSoTly3xyr75uHHppKDpd1os6BIhW+T94l7C
+5U2KFBFLZY+1MGjW5QpENMd05fPaGPAZVTdXkKxhsXepsO1zSuPt7kILsg1Q3Ko2LMvP81P8isF
jCiKxzOdbF7mEttiM0alC9WGH1IgUuZuoMYbPAS4vDIM7gRn8o0Rw4zBuNsyNPxOxHd/GcM+J/zP
Y3HkHKMbouHihWhXHKVb5R9af4r6Bo/5Vj3TDuKXVtWlLyG9yOKwUE6ixkeV46afWVRE4B0/1CRY
OSXA/f7o/nQDcxNpnooNsHYf1PDTPvvtxpi2Vitvk3Mb69zzOLywLzPUyE779Ytea3bmy0zlp8ys
i+SqfxVa/JiRWRu3hw6dzsx0ibej2GeB1dPLPVaMj+iuvl3gKbKdURYeSDFB1NXkEQG/nCjc2W3c
Mffgfp58c+WCFqAEkm8jlytGRd/tTxuzlzQhGwv7B39a+m3/upCCiV83A9IG2BEOCrB9p/guc+i7
SA9dhfVKxRJnSsQhbnGf4Y/TNGIFlrD4tsIkTWLlw6VsgMyLWupDK2MzpNrI/1QE5/k2j5EeW3Hy
a/xp7/w2hN4QNFEDf5Y3PvAzkW+67gIYiOY3fQfkw/SlqIyFqoURIse4/WH6ya/61l87jKE4S8N3
iCWRdu6eWHQcHx4tmx0IuM12EzAu4F1l3fOWaXLUM+eLLwCu/mUB6YMfPLBTyKIe+BvkN/mNhmAW
Tf8YgHOH+Xxwr3wuEUkQXhNcbtqzFNHuaA92pGD5RsQc8l5BBKP1zSq1psDjA0HW97hmXwmydS44
6BzCNTDO0/URp59VlPzq4HK2U/zfZmEmcSLukc5g+vVwSDOXI+Xv8psDCwgKvoUAAQRAQE+qX/P0
hWk+XkIlUNV980bHAB9a9scEJ2V4vaWtJto/NDtckRfwinxEMnw76Io9rBsSVntGVlG1X8S1IkCO
wqznPIWPYLkN0RRwU4nU80QEBGUpT2/HAkctdwlx7TY/LFuhUw3bP+YA6i7DmM9VWIY2sBUtN2xX
3LYoZ5VYudH4g/r5WD3lxk49+/QPO5smEdsEj5m67B63pvTxpM1U/fMrQ+KpCBEeYZaB/ckDDFBc
aT19DpUd7072B8ne2CWxfC4AixNcS1Bg/GCvJRXTZc9ZwiyYkPILvHAW30PpghAZ8Si4pf0EFy7s
rwUAdo7FUTzypiqq3ssPGwfjqbF5grKl2yS0YhT5ujP0+pvwo4Z1vFBX0DwBVu1AteE5pjigcF3c
cc97cvmxs4gs+iJa0v8auFJza68ouTXP/iBq0SAQd9tT3w3RfH70zojga/XZE7KIhvPjNl2RLjGM
TEnWZeNgyvGI6QMz8AQMQmQR4298c7TNcSotaDuAzPGosOGAzGYgSeOOnQ65TaxeXAv7OWrhjacB
z048SqnqmJ5tYRQOKJqNV7K6Gf4wVR8vkN5YzBTrbA/Jd/dtHahGQAFi6rQd42nlPPUoOmSwy7fs
9lVQRXj3g+6bobybQ8IJVOQNXk9dx9c0oMU5AIvelK/lvKDH+MfFb+xZkQ5N3Omdv2YsIkrAhJGw
TIi0S8PVqqE/wKADOWLSUnAX69v+YcviKpNdsw8eqUW9UdgsbocFIYbNwLTmBI3lh+PxwGbXoxSj
kejzbfIXzDwx3AW5RWGgIZOc60OJ/v7hlOf0V9x/fk068m8l6+HG32KzCCgWQrResfGx/GMoCaCK
kceu43PGEfAfkTf75WSfeam3hU+EU+dGso0x8C5Yo88kq0ExFT9AZrT+vdjVQLg6rq/b3l8Ikquo
lxUzGqFws55DhpvunALgQhu1FWZlloAUyG/FvvyUPpIIEaONJoPmhjO+jYyE7ruZVY0lBfNbsk0G
1/J7fO+ByjYEyfuXZQA9APMGKuN4E2Rn40ZFYtxE4xPstLuEHH8hQV1UrtzX4w1XASHQj20PWQvR
43ymwljocJwSH0uH6qM6L0X0uEIh3ki4sCPGBhounPYpO/cI9WMDwzfeh593ZildtT1OdcC5P/ys
52pv/YCFHQzPJk0JTfBZo39NDgluAqqHLBjuHk5yUSrgosaj4FJWREu8Xt6nxO+UZ/mtPhAnlnJa
MPIU69ijV3pc4jtznOPkaGjLTdVF97LiYn2ytQABAxtn876QF+8haQe+/d9shemOA51Ok7i0vR30
wm13KQGyD3ctP7OT+aISscnUgtKfAe2wRaUvLeIyd0eXe+6++PqDP+b74FQc9GcTMhUjMJanEhTo
X1bRtdd/9D5q1WDE/w0lGz7hGwCvf9QjdzoEb0eUDznX0Se2qFoOxSkNfoxKDZiy/Iydtpx8+lm8
UcxFGWhsHydCBNoUPJWzOdpXvk7PruQqsf2yodEhebiUEUEzYPta31DqNhFKO3T2FgUd9/KY4fFM
/jxZs/O2clFQclqPgg/pXe5f7P4LLBhMDowFt1TIE0Up0joxvCN9pMjEHAkMmTET7gggYat/DYmo
m+1tuyLj39Y4G3jjmVEzNhX1E/vlBknPTfugwgEz7lm4BKPUe/x1AA5aD/uOScSjJHClZIH0fHej
dxk/H0jejflPtpgX0Ki19MaVGAEr67v8bZBWMhJJd1CKv0uL+PYv187Uuzb6ZslDH5BWOjDaFkQI
592TvO6YbyuMWJ/ra0UlD9n7gIY7htrN0r8y5PIaX/F4s+wXLK77eV+9DS59dEfyLi4petvZ76LR
b72MnorTcDhWe1Dz5Vb+MgL1qdgzTYwwkiIaVL4fn4kXOZ8TrxVe0hNPfvqSuVBN3bsnvubxvXc+
OSD53+n5jKzEvTi0f7aaQ1nLjze8MY7Jb4Pjw0+O4biT0GZIjPLyk+7jmggq/+F1EdTmYPGGSIqr
Z5QZ0brnCukE0gEJ/9PFf6aWc6swcZ4/TR78EBrkdvUpTwLk3B5VC1Iemh/bn7OytUK2On9fOs93
579vKY2XPwAE1m7mERf6zI85c2wcyl/olLamc30fovbj5/nzWG/ji4dInH8wue64dbOE+i3zjKfs
q/lFfkGTdrkq3N1m60ffr5H2bn3L37CSN7MzPk4LxtzMQSVbB9rP7OHLuG2+FH/0KLH4BKgZucxd
kHHvX3QSge3ofQvm4kxy5ZaP7v28sBUunrIdIzug0gvOeFVXH4utS2TKDooQXijCafMnUKlbc4sW
3XlbnJ+fT2VLYcsIEm5YgC4iXD+ZstT0sg5rCJYEjcQ2fqm37E+O7Fw5eqiMmH8eV9dyjnvnVGfk
HrrMvRKPkffPegSH4pEN4yzbM6vpYIVcnb2auC1Uhg6OPP6fY5rtjOG+oTDnJ/4L8Fp0B8WiEZPm
4InDwA7ndNyZnr1XNNeAyYXhwZlp9nrc3sxXZcZLSoKRz6chcwWJaRNuV4c8GsDZ8A3sdF/sSHHp
BwoIjNRbRmYPNFNMLK/GU/ulvdph66JU2zav/TvlAOlhhDchME/fin8MdqAQejCRd0ZkeupBCvHr
wpugXPsz39eT+d4TFUHsxQQPYre4037ac3XwmZj6aUQ6wk7ykY8g2AtumFcuzjcjAY4mtINkGGwJ
iXyd0VA2x1vib/6wPjOQam7qKSF6jfLAtI8QdR2+ChyX2THO1uf90NEkQzRNAchL/scwwf4tNq4a
EKPws76CIU1uOXXsnvR1tuma8h3Blup8pThkqTUOlx+SRubtb6++3qZbxWj5VR12cBBPCkZwLvBO
fVvRNpBOwlaFXd83Ko87dydhXnQA9BfT1+avHHwuD/oQMWlWfYL7KFpFFctn7mXTJxfRjlbYqbC8
QhbdCJoKdRc0f9A975+oy+mdQZL+oo414hG7gCegfwxuCGT1EcNYxHShwKJj6bQOapxte1uxmOsC
XqUVYde7uH/LW7ZPqY64MlBe0XEfPPswQaMd+Foeg3TyAfAFM3nldiu9WFaQ3vet9Dn1/ji9ZvU5
P1LDQzYp2BoONEOejcP9xtbIWZWxcPstLco7UgPayMubunGtD/I2DsLd0IrvRQD9OSJAJr+nw1EW
MwOfgBjSdDCam5vyFaGpJ9SIm0+iHapjsmuCma1rWHfZE2NtfwoyX8RbU6EyhkIAxakBiTrx6F7z
PdEFpUtiE4bCWx8yDfD4L/5pd9BtICE+Iyprv+udGTG4x3DEf+3anfmrHJWj+ib/NgfpaD5bkfz8
Yz9OmdgjuT3thye1dox3Qpaem6L84ZZn/NPobjdPogPwm3y1hYsVkDqnSHCxwaDxcDzZL/SAGiQ0
UDIiw3ZH//LE82tCYAmYZnGKch+osGFULkAUJlonUgIJBaHPZ/rzTwG4h+YGgjuu4CLug0RPyqcr
b5Z2oScY58eUX7TVFywPIgGNag9DEo4fYnkeuNpIrLCd8jrQ0UEFp9EQRkTt4GT3cvy77B6Mih1y
p0f6DsCqdDoTAc5pSjWy/Gothovf2RGKPSRM6bGofU5Fm6DWMVCtd5Qbje4xcl3pr0DmVHgNW4Zi
2oh81NPZHdiACy+zXyz7n9YfLel7+OXwz5sAYbZuBzp4fRWO7utEcKp9tUjYjGb6GgwrAXt9Yfun
rYf71PC92fTQ35ELs08oebmTUDc5qen88IoNuLbAlfH5uZwTFo/iR/2xiafTutfNeN3R0eW5Aas0
EdHncilD8stQmvkFTaPkZXzme1rfkEjLRDa7m/tT2yJ6pwEBKH04UVHS42M4KYqy2RUaF1yZQve6
m3IuGZDOrFeVUBukNEPNaFDhAmprMIAzVt1sr8/ZZSYXVfFtuwixZtvYjYRdFH9zPEL2EY4eQXga
i9JtsRkrk+bXmy8jTd4lmwwKxgz2JYnspRRKhpnKUSUvtTFH6I0rKbh4aGeDpLQLQ1hOHDQNeOmo
uynpluI/sb7O9DHF4kUmAOU+ebq5rzUDEGDYNh3AByTy93m/jueHeVD4oPNxL4RhZjU6BZNvQAB4
qZFpU8Qg0rTkeqvSu+8Guod6UKDXV1EutkjHDabGMFMuJZGlVIx9JGB1GT+pJQ9sQG7XplGtq/6H
InGKXmwfpFqG+tYm4mOA9jFkFZ1GvMf3sMoxGFFy273sDXPx3rQ/AmNTdtprqpDChXQGWkm6phCD
EeDheNfySABEQS9GqqLtxpxGIFm5l0hYeSU6RvmDzh0FGyWWVMbCzaAtEQEHhi2MvXvDZtxuigTg
Ib91lKACltvlrGf1iplM2GuttX3VMs5WAyHoZifkrwQyAt+EQCsdrYVUYTaDEhDu+k6A3tp+TurH
gzR0HDgpaIUF5KYu7Qa2xgtdcl75gPHKyL/Bpflzy8pGwSIVHyOXj7n54a2EkSPxyfGH/+OIAl8O
hRGz1j8TPVrQMth8iGbL8Ic2nD4BlAEw9mBt4qZAAiHwgfadbFXcPPdnHHhXodxoiLxEXl2myI4Y
MDECkFB+IwIid88uyJpbaOhS7sOsvA+eWoFhoWUAnzArCTbKvQQUF6CWLe8WsiNBnNkYdlhfuiCZ
tF+Jl5TbmavhPyo0oWb5nhAY0ObO5jcBb1kwsEiw6+3N+NRz4V3JR8qG/klJ5hdwmfOCvk0ObAhy
lO3QG2sESey0rM3iu2EGUaQ6KhcTv9gJO76C+hu+G6YLPMKJcas5RRtZ9RZad3JO0Epf7OdefTLs
hmoeJkJXZ4G0QMGg31wRunm1VHSiCb0XGyA2Ft81PQky4R1YA/fHGifD3BO/tpkcXTvBPIJwJtC0
4BSGLMBUdaeu4vtWOd5QYPGmA7EoB7TEBt9JArd9uQohi6DsIqshOSMc8IEIJqHAMtdMd6xyhxi/
FxpLji+NhpNYAY30/KjAjKKKLzCqF9jRcoy0PJEPGooFIq0Se3uOpoznXh3eAaRcWHtlybEJLUJg
T0rL+pAnjIDiOWQd9ZzTEH4EBgzc9ApjxkZ4UqjWacolJAb0qJMWsTRGNaZAEB5miS6Q8jk8D/iU
wMEm63cHjUi6/G3yH84IEIErPiSZJE7prm+RlzazhVRx447GuxC3Aj9kSTHr9qTusNATgIhSvlbG
nntvrkXpujkkNFkKefswg76TfIlgQZ5S9GWavvEe03XDT8AiaqmV8AfOCSNS+Ktz0ACTSqqLp4vi
R8cKhiODBOTMdqch1snqkNMtdkLsxA4fofCyDAxy8G1v7AJT9gsMcOGXqmvTNzcdmigWtfY9a8Ne
A+RXU+SY0nPKxtc0lz1/TMUycWcK1aQmoJsklDjheOk9mUlcdG2uctxc55wWqAm51SBjhVDVhJJJ
ThyQaBmw/UfCnsOUGgEcXI9E50qvfvBiC7ay+/09wQa7UuOt3RfQOQxCJiyZBOkGcZBoAdgRMCDd
YVOZNfBHlqXyD5iuiUVEAOo6BLg4xOASoBC8t9l7es+B0r52c3loiR9fHmNY1/+gIV24vfKHKXrR
hKotkmDaWLINJCxBTnMRG8cG0BgfE1FWtMq6TSSIUSMKbsRqJlbZZLK2xSi/A0to+XiaSWYBXyve
47ZlJcC+g5fA3tCyvW6YVA+ANhPs/Ut5B1Zz4FXDlxDa7KXFmk4G6YYyXdsAYDtndPyR01bLhLAl
dxC1CBuyoTenRNe3lXBXrGz4Ux9AkxTO/w1Nu0ql9lmzSOVLCakO752F96VvXh4dFyI1fxovp6UX
oidNAPU24sGDBcQn9R8wTEHtpA8UQL4iy/G9ZviE6FQh/VZjZdYdshQTgAyHY48M3sYsP6kbgu0B
cTa/nXmqK1owuLkEAY+GzWr9q/X2S2CoEdXTrc7xR1/6F4Scd4kihlJCB97w/8NF1ukT02+EkAI9
nEkRxYAkgxhXEaYauM7szk9Qf/R74dlccvQtVXoyFkwxOTHD2PUxzzTs5rBgcF3ruOmxPvFZqDmI
dtu5zwieYeC3qDMIshkavuKD2SgdFg6DITn1CzIt2j3tJJSTiasx/uPNHTDyJLCIBGxOrNz/flxe
7ohi8H+CgMsRt1WMNBsBiNlwzOtcx2E8rWLwCYVLoJbk8h0ApmBGss+V7RdpVx6SzpJMPxJmmesT
7jBwxaogSbBJCRV5nye+0EreMX/WWcmhGogPSchYBfJJtUr/PpBgB+lfQkeMTlZEZXHI9w1QdjE1
NJ8U8bAWG7JMxNAPIXIWKtL6zHFssT1K2MkEs6JGGaYKqAr0FP7YSmtEvfgqxktUnWpZXVWFkxFE
uivUkx1gYANbXi29zxcmJHdaayt9c4OobpMlC9JgXOGcSOPWTvT3gcGAwnyTYxTr39QzFSUKLGAC
7ZcjIcyja8vafuBCqqgMh4wIbeh/KIz+D1wPjkwRmNBn8aa2r2XRYP0j1AKxABsErW4uUAkTzJIo
TxWwmUGtJogLFi54QRIlQlQXVsFPGZHo1KqRnX/DlMbC79vwUDp+q6DLLkDqa2yF+QPwM3FkkiLv
000a4P+7DxAwdhxY7YNNjjQ9URJWSJSThYUzPnEjaKQDk0xOBUF44ywVhgvwvAt1k2pfDWiJAnQF
cNCaaaMeH6ioN/9K+7tAdzgBJxU6YjYJUWNCAdp3fRMx+SzxciX0vztbQ+vLVaE8pEsmlhhnAqEn
2DNR5Ag9MzNY64XSzOZYvNhomBh18ybe52o/JfcXAHzioIMUJABY/6k9izIe6e1YHMXkA0yWtNsg
VID6EZT3x2E2vhN1n6PtThDSTLsWZpWmnaA5DDTFBZLPrr9zJJia/SG1IJ3ya6FgpTsBZWmBWOEk
tbkMfQw76ZegMKpPKq3/0XReu41jyxp+IgLM4dZt5WTJttrtG8L22Mw5Lj79+cobB9jYGAym1RK5
QtVff+gIGoAVOpGuSymlkKrYjJo4xbKnAllGmh0KqHIaGoOQV9JLjm/MkzYG1Fv9vlLc1sNd1Q8e
5XZK0dVUMtYG7+Tom6IQOm796ychV8AQUJci+XVKEikCRrfhbryLlSw2m5VHrGIC1856KgiskJyL
Klz2PTzoTKcgryjpGB6OzHpBe8a/PF1yHCTFolOUA1iNkpIMT3lpJhK68DpbII/Cxan9bx/DHrxH
GZPF/ROW+WJ1mZIyi1WUqH6pn7HlecAwsnO+xXVUs72XfG53U95tU9aABi9mIHusw3EMWvxk0eSy
QOfqVVmXigsFCk/m4+wHpVHU1K30ejA7mDQNIHzEPeUQF+To5O8QoxPmksDbFIOL266nx8VDPEfJ
RWgaPozMIF6X5SvBdpAFNWfxRi/4vjTCdWryz/u0fsPgu+cbpOXOh5P3W1GJWaP3MenDVXGJadTH
FUYiOlJh3pgNXVjrmGIR37v0Pu5uQXod9Zb98Zlx4HjJMSHMxpqMf53dYleuwc/IdoF9zik7FDrY
7jI1M34SWB2QqNwiiorIT3kLkcpUNQOr1oZcTXfTJdsC83vcpwpqyi5zD07SbySKwnSnzWx7a0/u
kmTGGNJIdjXFOBLsCFm0GLsEGhyuhrBTm8s+OVACoK1+NiGJjiO8AYJAQtvixo4uStt6iIVRdNpF
9zk1wxbYiHuFNckWz3Fkacp5Jxbs1jQdpNasfXNfxd6/dJ75gX8KDwtENOfiCfi/G0D46hOdch7p
4rUBP9xgeMgglj3r73zkbFBTi0f8J9Y8n9FvNsR4//+9xDioQfLfh8V67m4e01Sirn2U+r1CC6QQ
iabnyNZfsG/Lyf6yu5ML20ZPY1ILOza9y8Z4L5PwKCaGyNqf2jyucNTozo3Vr0DlHMxWUlPtceB6
0uPglCEvdrrkxvkCo8ej8JFEBDmnc45ts7l6JnQ5Lj2dlAXNj/bN5LAjMAIOmp8uBqaoCM3WieAx
ZyKRaTpHqEztGJ/TTGw8P6rZ22T0/joDY7FeilkgdlsDopHkLFaIYg9Tcq3jtyAW6dMI0gNxhNNV
XE3GAbSOOYsL08GotkFlHaT6wZzSxnLCqLpL0X7jSsG5KTE0PpblEw6PTQzeRH03N5twdM8YK5Bi
VgKTxLcM62kBJuaKUM1gQhiEpyW6i2HepwVngBceAsZPCEgYss3nMK8feV6jJFebmCQoECl8Cog9
+oPh3eNYpDt9OIyR++jLqY/DaHmddYQ6TAGHHsi5v3IdNFOxxvEI5ViI3waGzls8E8VfjdISLhPZ
13wa8T9w2gOTddN+t+lPFL2OC8gppDtYMxUyx0pj8MPT9TD8pOLhr9iuSHzvsI/HJ3TbqdclGg6V
faJqoDj3H8aXUFi69MZVevIK7lXKxqL6SIdXcz6LZKOkinXw9BdDRa2BQ1F3G8kvWnC4Fe9M1HRU
JuwHREiWx8kSo/bDkjg89eSX51z48R/5UHFSN7Tk2g3ePSS3jOMwwLtfdqZcWiractR2ZfgWwLjo
cABcqIES6Ic9rJtEbzA4LXiy6olGOp3zq+mpqwvluwOctLa2aKaD8po29Luhi6w0ZI4KQIQf19a0
x7VJKrwJvGAt4aolntYOHSq67tEmi8rVNhI44VT1itJUTKG5s3pANDEo9LHJnwVtQ63Z4jnspto/
fQa35L827W1rA99zMum+xtMsprcWtCbWzFMPsT9QcPp3phVeMj4lrayTAQIki4BhTtPXUMguiYI9
BgSiIJJhxomZMRadFmTvCBYhm3+EamEiHZznkhvjJw/VE7g8Rs4PGKcl/WumbrFe0zfhvURt6V6c
jkmbdI/UB2UMdgM8gVJ0xhWwHvC1Wi06sniCvyVyE7PSuv3PQ6A4ouBd/tfJu8AD/DrKtcF2d15m
nbA0UCl8FlrOoM0giqP/xrgzSv1tQiMflM1FTKrsGFVdXvyT4aNtmNBJGPoAYNgNWyp9TsUdjoCT
aMB9jI7aq6KX2sAgnPmluieU7cr95ls7LExBqvL5RfWc29CX4PAo62gjgcgz0FQsloprBTe7YdAc
4WLkp4ce+mXWLO85soCw2wvUKNYLKR7rRWJfkrq4TvitOHXzDoEjDL5opjYO7NGQ0CCz0G8d6krW
wYuU41gQzUTnZHwnpKjHYYJplh7mVkNZSsD1eAsYCoXDzmW3Vk5zbhTDHw14ytPUZraQZ83apRnt
WwO9u3UZB4972bhjHx4HTVt3MOPEYLHHpDeGVr3uQkZgG2MhsV3cstxtMuHDH5ABw/wmoRZpEHEj
SFR7gRMU3FsYvnV16ClLsfDg8hWkh6qrHcrHCe3MUs/nnIiCBuPKeTlqPrUcFaYg2Lhoa2H4KGgW
NQudB/m1roMnOGW6jup7MkGnvO9MIx3JPAW/eMw2vsSAx78l1/glJtziOcKtAHykrYIU0QxjbmhJ
/rmv7lLvtGQhGaO7m2C1jhPYh2wFojvlYpyFyOQqvIdW4YK87DSSqR2E5Z1zRFxbY/zfwvixd7Dd
p2ZC3sopwWgDhRsWPmsOlxSv4ggUHlDaxy4sSNUhh+XDzSDGGAvhHRo8t8xK3+Vyylq0QCiYKTVB
qIlIQBKrGIMt479GO0QipZ3Kf7NrI0/qd1yeM6iI2+JzjA054/WGm9YaDE4KqTRtcri1Vdw7OywH
7loDlUjZN6ePLk0WgL5excAnxCGEOf5zX+E8gEw9KWfSQaynELhCjF3Yy0b1nrjeXk3DS9+QSUtJ
LEdWNw1MqJjtpUa0r7NtquWE3LLYO9AHXzfO/QTqnZXqWDfkaWBEKX6OXCIl0PeWa4J+afTxIWjo
WICTRSsOpEw8GTMftJqX0KP/xf9Khf0uhJ7otGiKQWBq+ooRzB9bqXLpgXnHe0RiTYUTlMr9jWov
YUyifIZFdBGyl6chWBsOHQAV476cUH1RiMGjycu/ARWeVRBLjCKNsyjwFe7H8By6hxrRZs94BFO8
vWZhvQjsblq3Sq+36DJY25NbHhetOw/WB/atJdkcRBCDHMXlvUowD+xeJkBU8QylDB+ZwImeGyOg
Qshf5ana07XhgN6n0+bIf0UcpDnjC7r8w44RIPC5tqYXjd41rzYz1zojZZ+8IXoT5h0+tb8kBKWE
+DgkWfn3EVQzoHN2YInggZcV6JXb8RZ2JZXet2Sjyp8hZxbnnWA0XtyavZxCh0Jtr7nJpQkX/U+O
AV2sF8wS0Iqm2YgDCeAgZadfMeuF1djGkI5yze5IWzOuBUEz3UgfY8NytOwdoC7RwwjEX6f+8zdc
YVpEF8vpnfJ9RqndcZFy8R2eTW4Ot962QtZmt3QaPuSfinB1rJx0w1wNiXkakv1sYAbtfU81YT/z
hfg9HfC8IPkO3AOEWxyIMEyq2FW9g7CAMUClkypYtU+mrt4qUz+ZdvluE364xPMOgzRIy8SAfWWQ
j3zYl+LJZju0gQMCc/KNcAtOFAdZiIfJwrMu3BQrBP8tdzRQKugidNR9Y2DrwJjd07GZG9ASvc1Z
wfb+LceAAIbIPrWh/+gyUlngKdqZjItgdAX3Hl1EjnQAzwCcjMj//LUSwO2r4HAnkjkOjj66RTHp
7vdGxwyLd3G2CfOsCZ6hQWyZcDTJh+VdhxDErHdIu8i39J2H1CYxJ8fWvASI5zwCb3H4AiHxFbFR
r83WOeIn38x3wG+PHWqViFt1ovxoxob63FGisZQdvIxrRumZdZ8HAqvEedbZLnOHydqr2/6tkpsd
3GKGd8YnsPs/uhUQwpAI4T7Aw5wkvHS41qVQH4I9N7MNpTAiWNcZKa/wqIs7dNy4CNiUZNJxZhMc
QOwNBmZ0Gv24WKvqU74DDdCuZgEzwOzfGN7IduyYlA5mdjA06iFegIcvkWg9iwhlYFJAnG+BdNsa
x7UtYxmTuXld81e7iC/FntZ9VuD8ySqDdF4Cnom9WQNVXl6I5QKeIJfHCMb2u5IRcP1HKhIAKdlo
y7LXho6EswDTMvLeOe+CTZIOInN+r/i5bpKtIkNsGUb6pvyq+8WhF3hpNo9D6G5Cv9tO9PTpPK5r
IuViTF5y+Ifgux01dWCzmVF0ssw89mpPRAfO7hiteuipeKb1mj8bk/iDb1TnMIiDHXP1pg+0y3Jb
Dj5W3eafOaWw+o2nGIgmjPc9MFcH8ryY+jYFd55MyhSQFpBcPXG3GrAidjGqcuCkoaeIl52nMbup
kQcXS3zRWngOnBOCO/Z99mjBKW0K/CcWVOwyuHO4P2idVwVoegUqqKjdXJqK3EOAW3l/5JBx9OJF
LAUHzfqYkvGZy2TWz2H9LRdmTVM81v5PRvU2vIR69Yhh6vPvoUBhJ8/PBaU3KdW9+rUlRIDhFSOc
tPgMoKNwvSb+pu7C7Zj+l6YBJr8YKkHE9PO3mK8mrmhxiOyxmKTr57YjiZinAIcyxROhRrl2IR2D
vYi7m9XcAfmZFLGB+TcBpX+NJ5XDaTKutGq7jE9dlZywyP6TDF/V0G+pT9bar/X8H0s8nNRngJjF
xyCBvkbgN1nnIc8uCb2L5+cvxuzvhwabZbTevY8uBbQgJaEp9Zn9x+OTDy8lyT0x0Qc1RYIHDDlg
L0K+QkLBhQexqpqXWv9WyluJW4kYyprEXSWYF9LQHcRYc8KAO3WN1Yghaxj6Z8n6RpkLNPok30ue
rTKxGeEwc8xkFyfcqxHt/TJgr4OaMbglVf2UIwzBZiWavgTaaf0njiNBSyWykd56wHAeMRwXNldi
GIXreFwTw/2wULjSmlYWwi02F5FXEstXG8T4EuyWoXJY7rpYxFMKms68kc6xBJehXBxQesbE5MgN
4ZToEDT65W61mPDo6g9FCpzOnGvm0u0D6DjJNXYxNh2wOybAXDwUxC0GGze3P5B3tBMHgqZkpsu3
1/Fe5PTsUfAsgkrztWO8RHED6Jg4MLTBQUULevysEKGyVFNIQcy2VmbnHIpqOpv0AtNC1JIR7ypN
e3fZmPLYdT1a4Z4munxG259jQiZLP+xHW21aZgZard37wH6I0kHCkYaufLJRgIElJB3cAfEqJkfA
vNqh+cCxShEhL8Vz5zXnMElkD6OXvdqCheb6U9LtDQ5dKUqr9iccV3qwbHgbdVKc87FcqRC6hCIh
xsW/yHiSn6B6GM50VGI9bGCij9nyELTriAksU3NHw0mdLgt+Svbbyn/IW+v1fJNnLVsPZ4APM7jU
6t2jO5liznxtTb07ed+4ZtSZRV4NpJRvvnmyRKROAcixfuQE4wgKjCsP1UWyGvlMF1p/BwxPCkNn
2heTh4HTpfxLcATyHo8hBKHeXSgYkefmWwxJH7zsW3m7gLGALDc72qLtjwP69xuzAS4x9rNijgpV
pIoIgWu4EF7z9hv0i8VUM7TUSasfJXT9vZ3h3zFh4pwkCaqnGu9NiE1w1mwK0ZHsghqrKzhJ3fei
zF0FkRdzS+qQtJ9XdjQ8jpjrQRPYzcMHufAEMYSvndbcCH/WECJqkuzAI4qshIGwSvchA2Gnd2+t
b1w0cFsFQ2p2z5LjXjOZdvO3Grm8xncOi+vAb01TsrjqvybtZuxFKyt017VJfi/TQT9iCSXkjsS7
iChhOVFmz9xTQ7LBHjovO7KVQIPirRUUuwxcKmuhmjOrpmtvHO3TtdDo4Q+tV+8RctJmJJTd3pIC
tm2jrXwdL/qIMXCjEGL6aK/6AVqOzSodUGnhGED7Ips0Yd2NqCztaS856Xxaxt3+BaLijNAV098E
m2z2/5AjgiztcbIQNXg+1CMGLUSNaCwLdqoRHG3GGgZ6WaKmEQillzQEUocmwGXLfUajNlv1bizP
botxgaYfstbYi+czcS4rJ+5ShqZQCsEMY4ppEJz2llgHlSRck/qa0iQDXOgaWAL9PcNLS+Acn04B
OijzF2K6qKFk6yyG9+L3DSS5lob3xY6776RPX8KpvGkY62ACmE9M76CaOOYfjsBlLNYZAXKepTiF
SVRlrfdRu5avjifZCrbLccGNPUHa2tqkrXqkBGA5tcQIi0xcOpIPRi54k0gFmTLbN+IvKSwMCIVq
an6/nVTYVjBuoyV49MxUriEdpYu59TAxYcH7QOYGnk6FFgOS94ARqHeKqx7eZ/hPsQQ92uT5GSfe
x3QeKvxoK3fv8wRK+13ZHNnwl3K7x4C8egNyjZe9zUhA+Em2kSM31J/GjBOBStrwKcUS/Whp9RHD
5AwPdL5+vBff4Ek1e0zfd46xZ4XQlo/WxyipdE/zs/wEJoXsH+rwBxOrMTsZaVves8U9J3q1czgB
oamVXI9+A+FMG2G+EV2haXhfKA5pm6jRRW+Kh5EDqoyulfdf4v7IyWg006OUBL7XblRQbPQQU3OM
WgzOEfiRzdTi1xhxkPy4vBBlUIBDUT8lwV98AirmUQXZNKx091soRpFDRKRebpO0XTGv/G5Qziac
HnAj9nKKyLcCfeVm0kxIqCHXvt9dZnM/5fnG1MGNPX7hTO+aPBsuhemEqw9Fh9UwqHDeCgg+ufmO
WBcZpLKeMDNGkb8wKD/12mluav6AD9GdROiXEvfSEEvM0fvuy61OJMkguQjFXqvgt0LOAOiGCEhZ
yEzeAcNCsKm5by5In9a0a7vndRDOROla4bVubMfgOkHGLMMJrTy0Spz/jZ3mt8wkz5zYTnhnxnft
df/Y0HaPGHdNMQg9dWc737lTeJ/SaLZJ9+mDCDARzUfycBxzLcbcPY+8rSHmIM7qsxqXvlhfVeUC
7wcLNNZ1+zYPyZ9/fq6t3MLBSGtru5hM0FuGbrit4YEIUagVnUByB4DvuvRoIziyomSHLy0EmleD
vK+F0Jp9VFhPFp9A4k6hqFrrX0BGai/IP0we3OBvyoYHscPWBIE1icHy4k0T/9tSe4I8E6bxPzuL
ToZSW9a8jTnU4o1o3Nk/VnQgJJ1+kqS2aSv2shZ1QUjxXcGyzMx32UikEukiq0KFmHZs7IFHDKEn
xjenbfEUoBEBneLs0igRotw4jnAT7S7e+SBAXcxUOADekrdjc4RltrXOo/cmRg1UkxWN2aW8Wa1v
9kzsEh8SqsG8wXCx4xyI0tYJpuWCTLqL5osy8T/epo5oLGIYBr5CWBCAcncfiBgoAd8LKr4gIf4w
ZZ8QMbJK8VhsQn9VRdN90DCv90497nz0Ec2UUQpTbWJQG8XXAaIKl27Ci69t73f5sw6kk5PFoUim
ITtzsXCoKlK6pz2zukc7U8zSwKaqi1Y9qVnM6tGJqmTG57Bm7tBQegUY20oae/RFWwrnh5kH2lhT
nXOOsx67dm0pYeY4D72m/5MryGG8EzBjbFxEKtpPq4vlxPy9DMbKDXYe2G6IS18C/F0xHGq4KUub
rRSDQ7ePLqb+RYOXSkRPIb0hun7FJKphIkL0lhE1O46ax04+u5Ej76Hl6DKhj8ScDU6V7EOAbS58
h1iYz0qh08WkFiLPrM4T4ev06BUeyfUP6Ri5cvaF/TMHkD/IAFOOi/M4gm48r6XPN0HlBewcfICT
Wu119JMGLH8v2OYNZq6+h7QZsh/ola6v7LGWptuIMLlv7haBJNryLhWVdNAdHmMMIfoxXAUgXuL8
19oOWM27xphwiaJ90p0S6zw22lFGp8KWc8giDw8mDlTCRrLTZEtN1xDcoZH5oJ8cxp5pf0kjrJm6
le0Ff/gJOnmqzG9vGcT6BE8E+6fDMWIUpxyHsE5ZG1humGcbfETgP5VjLoOWiGKpT6VyhFTLXy8B
gMLZEZYjyMpaolQTOi/bX1bCVhsZaFg07wSmrlM4hyCWltVDC6rRf1M/ugc323uYYjFkBA9/SlsH
36oVzosR5ZgUjd57n6brWv2GBkD1wWpZMUXc+Lj4Q5XrGITid2VoO0BrdRurV7S4/bwfaUaSjYWT
SDDsCDQYls9keDKLncIoSduBevnOHi6A5x75T7P20MDGT0AGblWK4QfJYES4vOIQl0eIxJ+acU0e
KS2kzQivIN8ZhcBTjsq9f1I6PvnHCF2vOlPqE1zVdSf1AnGDBhx8gjKki15bjNIVr+IA4OPM26YU
ulXTci1fAHfT9l7KtRA+M3PkQ0aMMpBENDuRv6tNhPqUBa9WkBmcBiHYqdYuYlJR/xtz1Kd7t8fB
49RHR8PZ8v/ttKGzZI4X2fvBF8pp6J4NKoLHwLl4BNcM54I6295gX+CwwDo6V+tvYeMbeKBhCPV1
C8N9WBfusfUIBTjwA/VdiqKTkeeMbUkKy8MhQi/Ueq7hyXvtFaaElncKum5nHz3O1wW0PILHoTFp
SWBrM6HW6schYU7QbpJgnVUHYk/+RP70LEdDi9SDK0GgMo7ZEHKX194yqFlh5NCu/ZKKk46ubz4V
3OlmhAmSDMEk0tVZrhKN0VtXDSX94ECQTE6uec+yc8KWNnEviElw06SQy4ajlV6nvISyVJ4Cv1jN
fy2iEiwdr9pzW0wyvxOiKK1uM2l/DK6fZim2sshT38MwuNkV84s9vlslbO3Y+1jc5Nwxbm9JPrbB
ENixRhWvxfnao2KWwHLVZmu9LP/VHgcGM/fECQ5aTB+L836c5Nucf2Sq9mQLe8/EsKV/zvg4RVpQ
QiXql9Emx8u+II26UFw5tYOdYgrDjlopomp2e3c7wupBdyRm29BDhGrgIBCaGvstGwhR5BTMkMbL
cZExX+S8FMP+Nt6OFTNjWuUFfyubTqLTCWfgc3yL6asA0hZXPm+aPyj+dljG9QTxBQy64/SWELQ1
A0A5cCgnvEMkNikqcJ21JOdjxHrwnjNxyzTIWYxVJYvLOVGamqAYQGI6JBAXWawBJzfznlJLW49A
tAwGL7X5lzRNBg5M4hhemUaB5AcuNptAuEu++SXOrTbqYJvDV6jOXf7JN8oxHZPTJYjzY2DMmxCl
MaCLrBkhyIxV6z8cPU8dwqFam9n8n9f5+9pIcH2eX61AX1k8hG5w9xDFoIJr7idF8Lbpb4uu/dHb
m8ezEQZ0xHvRqubYCh89Zd5n/pepfY6shtRhwArqt5H59IRfaUAowuyw7NE/+s8OBqqQRCQh205A
IFAn+Hxeh/1ZXu1/Pw5nwdweyGXR/8g8O2reConrMm81HFkIvTi0G/gyiRVelv1MfrpJmMTkGELe
5Uyu2Dy+gZwXZAAyVReCwjAvsFGrZ7V1gQI/AU0xqbZJhpYoZKO7BoTBaxH7RN2BYjzieaYPjxDD
JaTwGG4h8g2GaQtgAmbUVlRvIh1HK8Q2IN2G63Pa4VAYOzCz6n2j9H3IXssd8yuBe8JQQF6+Z7lv
gZM+myVkY37WL+/L/0++Hs1aW99joIKWIifoUuK6FCw8+z+4wJoyvuAuxkOPzpZ5kVhk53CshU/l
E89qje9CcyOptPUhnrGsKhCVhHvewfPG5oM60LApe8Ymjs6fmAmXQc181chvV5+5JZAM1Kd5+ixQ
kzoO5kZVeQhHHAxQ9sGfIn/A5lc7bCMQCT2jSuSKLBnIVLP2m8oobHpXvI/n/KZrzbqECJQ6yYGZ
7ahuUDXXKVe71baHMG4PCeSCxkN7UdJphB9AORpUnMUFoaaaJC4E7WkKc4vLb+GWZmDVTH8t9YmN
aFTiqATOJsQ6jynP9OtsZ66rgeTy6a+MTEfIIYaGfZP+5AfZseNrlsutZa7FpQ5HP0XyeXGYGArI
5OZMC4G/J9K2OkySIvvRSp+7CFYwmUJA4bVm/BQM+J2yXkOOONakGwzR9MhmEd40J2+eTc+/zz+w
UD3CiB6CF4avQwNKhPBeX2w8NisMNNwLIUR/aggclOzujEWD0/qvOj1rg5Fa0xw7+KsErrSB+pLA
Js0gbErDBqNoMNExFuGc4joCjM1w8Yj4wsfEgL5a+XcVFls/WnbAZ196V72YHNpi2lqBvEj17r5E
XYjc66ftX6fBP8NsePCKvxYSf6sjkG5RO6P2WKWvEu/nUfKMKl1HWAQh/IMWJmRVejlhossjsjly
p4khWjW/4R8pWLihn+gxJGn+r6MN3zLADzHz9zVGn/DIpRRKUERBRr84Eu+LlYaZtzBUPDgSG7/V
diHimRbmEpVehZNaWCfcM7jcecGGppHeO5STpzrLRWRCIZRztabAJLVjWLL7AnDiBPik4caQuPwz
aGJkOqscmQ5zmpHyP2E/V1j+mUm701wGrOoUWBAWRmS/at8Y5tYJfWhDX9Yv2+GwoJreCyNrCbhW
s8rFED9+L/xgIwTXEePPfmHakNU/CVxuzT4PJZrA8VtuP5fFWfc2GIyx0rF2AFSeiuilY4daKVTA
cW9O3dqANjHMe4nksmi4DGHHJARzaABcIlDRjLcBIiwzZN4dpROhxAmnacen8b8snLed1Z68cdkO
CZwV0yRjEVkmWc9FEr31xXeztCuzWXbKAnp2zP6VKotOEu9z9PKeAPBce3oONWuiHeVeozoTWk1E
iR4LVu8Nfzw8TxbBQm5IUuRF6jwo+4v1mDe48gYgUzIpCjAY5iFzN4Piftvcv7/WlFpxXFhtLcCS
N+DVBKdlSA4VIztZoF6uHxMf+rtRO9d58u6Npq5zSDZd/iELWiNiAv0Pn3qSrpqjzlAYB431VkX3
uoGqxulbCov/Tx90m0muX9ZGYJEoPyMQxqd6Km6Gd5aBQP+TcnYJjaXokBADBxF848388R+Wgv0v
Mest/2miZgb/eFtY0It8iOKQwABbfosvLowkcWF9p48hodDd8DXqz+G9LzYt+sCGcwLfgLnwySDD
0JvSPGPqGtMC6RmyY5Jf512ZIoLkvJsq/XHO6tU07sIXrKThmEW33yFe+MShTeIs3HOvOStLPPSq
vRfEp9aDUKA8NKXeQU39j18a+XryQz4l0Na2MTAAI4Vl9tUXYOUqmIcXHpmCDp1bxarO8HbQkycH
0K33/2PYM/b5kzxxBv3KJVuHB28sPuNGmKFU4QFNNddt0ZHtMLjutvfHx7h5S4ZzCv2ls6KLCQuf
+t7Cq6YhcmOkOmljMlcqBrnBaig/Fs9n7ftwYoE2N6z5U/Obc4F4B0PbOLkYE/Sn8hC7+JjwjuBN
yzyjoGqlN13OEcICl/530L/9+a/bmquoO0n0mDFg0mJ7DyXyTYu4la3J64BXas0/lV2t2h6nDXWl
HcN4Eb+fQX9lY3eQ5iF4mkuL+SlBLVX+3OH4YXZX0wmJuvhr5vdsfM7Z/y11gRRMwpUhavDfYJrE
reu8tosBkmdU2Cg4w4lZnOhHDEBuBx6Q92iEzicXlM5wMZCLCg9VOxYWiCSO0lJKzlPQ7BVsVh9W
ZEHpQy1tcKFqYXaCc1czm0Dn5oE9+e1VhiO5jY+7unEE0DJ5cCpYCo9BmL2DLUugnFUQms4oX45n
o2C4DBJqfqmlOViJSWLac7VUeIxSB5S4fxDahJa6P3rmfGoRiQoDq4NRO94snvqMYiPsMKiGywTk
aYKCMPcKMHESDU1j/qVAkp8w3QoMT2iGOZhbgtAoUYP6v1oiZ6A+ORe3wUI1/q/xKpQi8EJh4ahv
mUvYdKQLGGYWzI/4dJ8afYEUVqyM8j8SkEHZKbya9jM31VXqXyfIdg0UEa3S4fchRQGErke4VFyl
EzWm7SZYSrjRP6Iavpbkp07nXxZlNt4TQKJ2ym5medDxEgJ6SjSQjeLDGLElCMlAaqaVvMu4aS7R
gtS7TrlrPGvkACb7MsNrcu4bvGSQOS7uTq/wKrDMeufMyXPv10+gztxHwtuWgCcXTMLsKV0yiMNG
Sh0nt5kVxZtqwFSEjqp3SxiHy59qnolowXltGMqf0aVFDPznACTEqydYVf7YHueBcEkMrsxyPVDi
5ArXkxCxo34J6H/Qa0gBaRoIb5KBrtw8FFN5qK3kwNQPB0kzeIFcuk807FmXaO0TzSYYmxsR99OH
2bVNU8ooOe4nNH8jmrwOn/9WI3DcC+4wW64TLni6hhlQO/SvMhlKpvRWdsaP7lfQQucvTQW7LB6J
RtaIx3GMA7D3J/bvBECANDXWBMeab1xoENWZX9tIZsgepHItRLPNksux0Fnm/VBrXMYjNZdzHF2f
gp7bB02LTLSTosdfgVayHD/THmJkX60zL72I8/XgzcdYnH9In3YwJCgB2p1rNIUHub0XHnU1OKQy
hB/CnIFZQucunLO4MU/Rm45iS6diIOALMp6DK3xZfsfjOSiGRxs9JUwbvTYfdWaEU2rsiik/t0Ag
jYSTJ4HQqiqXkcmEm42ceijKzegs1RYHyDAST8IwiQUxgYW11AY+9ZllwH4M/qKQx7ecIbVx/OVa
Icpelu5sR6I7LQ9dBpqpI2mLQKOaLsFFpMJsjOS3l8WvVrWJs081DvbDSN/a0G7Po7VJVPNf4ZvP
Q61vvQIvDdTvqJpQK47bxh7WFo6UHV9SwqqMHMZRMZ0rTcxVITSEAhnMNqrMF5cgLNmXMQQfrc9Z
O68zvGK2uDe0UqrH9bMf40LDmTjXT53OKdPojyHHETG/nrvsu/GADrUlb69M06/c1ndI4cN4vCqS
CJVjQIdKva1XWveRungyX8th2hVQig26BodelywzpsMjTpjKRbGMjQTIAqoWBSxfwxfW50v92FvP
YYTXF+XHMgEuIPubr9HK0ZzrqNmPDVa1HLgSkyg0KSn7JhxkDFzeODHmod4NWJZKuOKITtnzoOAY
ATzYPrt1CW4hMgDkIrMjMr+nW4tFeeJDpEW8SmjulGEMbU45tqY4x6BNqOL4ZMMMcepnFdrvnPnc
dSM9qczqa38BfnAxvnL3lNR4qtbXKQWx6T6ZC6FZIC4mIbJA1DiUWB2qgVRh3jphVsXAFAn/9AHO
6loBafIZGj88hBmFkFhS5xuSGWxk5qIbShkDSfgguZxSIMXt2cB8kX8SIa8dnjVOBQPcsZGwnpjv
vp5rftLewVRFJDBudmeUz0tMsa6Y6rVyddg3V8SsUsSZCfZL2YNgKnn6JrylCPlCHVKJVd5vXEs8
oWarzgGoJoCo5oOy5cNaWB+Ku8e/VDBWaxzaJDC0ofKSqNuMTnXpJ+jL32GzFzygx6bD8S55jMLE
eMhHbEh1vP/vHQRafEdGddyYXrrK7Q+Pd9T1r1aK0DrY+GA+JYBMgKm5MLCasH02uwdN+yQeAla7
Gv8KP3UZcNM9zIAOfqsf8tpElcZ3KEIN+lxwcOLqriOsRC8agsl38zoWIyt4cjxVl2YvG+gum+Oc
XWfuTDuA2BviPiw0UaFpMH0qH2W1/Iqp0CBIMm3BW9bRoDh+yTHarO0WMlTuPhaeBeQIZvY6Gu8t
jEKS7/4s0ICNDromo0nTJbyWwUOjrpb5qhB4qpk5Uj9+kEqBz/R3i7lOMr6HYbkNaNQd+1VUa0F0
ceE5NjZVo4MqKWjIyC7alCokgpO9I879SGcrAyCRJbFNGL3KW1ngxpnAb23mk9eKFtWaIal0knRw
cnhkNOYU2xGlhiblTXkFJjQaxv08isAnKIDGquEq7A98hVgvHyb/tVVXEtQ9c3qAQVVk1WOOVrY7
Qc/FEfELEPBRnhz5xnsz/kIP+OhE+CryYULN6zBD9bDnNoNb6Psr8wt5/H7WYKWBgv4SKd3kzRJO
Dz/zl8yPnNeq1NaK8JRlxwOt8jzgdBnwThDyph/VBMQMvpY6qA5wJaSeUNZrfdKl3EWqjCm+y5U+
b3W2Ul132P4TGkHhnAebAVBfE+ZH+1m03rXW0scRYrxyF0Zw6VZiiYRwVIY1XaS+ZebNDVZiIUBQ
SI7fcvKziD6P5tbpV8WCs8ZL3Gwab2XQHakRrL/dRna2w2HCCKW05ZXkahcj9O/m8b8+NP+PpPPa
iV7JovATWSqnsn1LZzpAN5kbi/DjnMrZTz9fnZFGM3OOgAa7wt5rr3ByYNYbS3KqRXAKmStWpsRZ
7ZzxHiVd7tT2txzTTSqJuH1KiuIk4OwS+KgL4bBJvm30gj1DQK2JEkyYbQZ2WrvjMpD2HSjVZEKW
gcktx7hjhEM8juegsU+W5DUXzjrTQY7HdvQBldKjljgYvv/dNYp7FJmJgp5TBHvZSHBzKnnOcJ1q
rP09aOCZI8Fg8wFqRY6CZMHwxkVpDhZc+XpF9sN0CwvyGYP6IKGVsOcqd/mIF2/T1eU+E8PbyF0R
11B10wDPSPNIj7nhbirFt16EI2c5e91W3z28X/VvBqUAVLYPBgg5Z2iIcoowEvDBtui3PcdsEVK3
m9N0aSfQIBcvJza5plBVgKUHB3ZfK4x9x2R9EKh8PflZF3x6fB2na4AMrUjrM4oPFQEt579+QsYQ
JVVfdVs7HTGLWUiR5zHLflMPqG0pg3Lwikr8NhhfkZoRlBiL5sWZxU9Dd/XhaOhzdUBu4ZE6i0hf
axI6g6gRfN9s23lIPYCk4VnjrzKXx0YSTomp1xCmGyvly5DLkZ7Djubv1ZiaViJmw9ZMyO6FuVWh
iKpJn7O1zxGUKQuAvMXGKoOVO0AVdPqbJpvqOz/CkZJAyrkcVqMdHqeyRGQnmYDROgC86HcYcobr
qe3QzRCkwHcE2qGBMt1+CHq0gOahV/Zf5Kv1HCZ7383I3VCki4JNMhbAVaBAElx5aq2UOvd8vJZy
x+ivqumfphfETBEre1i7HGuTwql5ODKlB4hsmwP+MqWzNcE4yZhxm6PGA1NU7aCNcDKYfir4zxMc
0KVnlJ6hhci3nv1ceMAvFeo2qjYxsgMS7HkW/ByKmxdZjx5FxpQ+YWaxEWXzBOsKTgInEleMLkP0
qq7JYKiSZj3MZ9Msty5AEB+vx166tsS2HCvP9WysGhW/1NhHujoPl/yMBC/+yGnX+hftqZJn2ldN
OoXLeBj6R1wIiSdC4wJhDcmDWapdn+MRH8K9m7N0M09vITY5PDtIpaksPyeLvgWsDmrFKoVZsPSw
H3zrNKjoOlA6j8LcWiOkLoxtcpaLwFfF9ztrrRp3NSJsSuuO4G+G/GDX9JGIkXDtJWDF1yFDIC6j
i0G6RoEI4xmyswVfEc3lLlYeTkiC4T4xKmH16OAhbcZbNI/ASJhDWz1k0HE4WZi2eBnOT/Bny4zU
II+dr4zxo7LHbZoy5/yce+gq/UWhEADXQNkLfbMHC4ymi8ZxaDvLtv4ZfGiRcW58Zf540LsmgrEy
YINc+f1L4FnbIMZwuz8ng3yYIVSGJZEb7hYa6cUiQFk07wuMBWoSqg8Vp3ujrvYZbF0QkGQbJG+F
6PcVQHQLFSKhAHXhtyWBo13SWgOPUc4+Dm3oApZdHAVWpPQeon/EjDc9cqyN3btFYmHUrPQKCbKf
qV+TjXyaqIuL2NqHBuqiJHkOg3YP++je6dHZYShedgQH2NbWRk9me9AqckZVEXx3RpQYJRUu0mwt
pjRKNlj6Az1HV19MWLuiOgd4JGmC8xzBJ2XbTn9W9IL5i7J2RYsVZl0xLMFYjEetWymu7k7mBxt+
sKvDGZZ/eoXEIBA1J33lHIbOBfywId3IU96cvPyH8xNtpP4MzXJgeaf9xUzcPa4eKrR0h02h8DyM
jx0ct5r9oEvYhNm1n08HXTKGrouu0rNOnVWfo6F5yvOOm6wE68SX0kzXj4u4Nj2hlNXVYRPBhY6H
zyh7zs3pR1YwUvByVm9gSxEMUpHbT8RUsciGNn9p2IMlnAAbt1k4ERiIZvhXAh7Rr8jCelxUv1HK
fAlLNIHItiHII0LyY2dtNMt+Hq+RZpVxMLj2e7VIeHfedcYuFsMEZl/ANac2vfWErZkYG2DKqhHD
YbI3hUPQmPxwyseQmNOZSbzjnQebxca6aYDK7WXElM9c92QOWO3wrM/kAky0F9+Q5JBf/f0GYfte
TwhRQ8A3jL0Yi1GhL9bwgrTkwp/rQA2q62bfpi92F783EuoiEyrrOjl45CfRvcMJooBwDRiNlRs8
AklDdgKJptsBnuG2XRr3Ew4d7ntxXzzqbamhVtkNH6mDbxVPFl2rjXeJALGn21LLsMukuPTgIqYp
oBxucVCz03pXyG90wXe0fTGNA+wHpHPpJOCCA3zdo2T5/2EraxY74BMeMzTclMYhvXrirEuMaFqg
WA+TAY5cxN3VTSs8/QjeXAPSFGNCok+yGp7M0mn/VB+z8wmPn+Sowv6YQxzTlxv1p+CAq5tgW4e/
trkba3ROTE6FfCnFNfTdA0qHZzEPO7ruoqyY1byDkAeA1lngPQDwocU9W7i7taF4WyJJBUtAY/M2
+g5hx/5ax2k7yt94lXOMXQYksCHHc4ha/S4dnnof9rV7g1YhWn236utOb4okw6njNyMHxEbsoc9I
Rk3/7wDTBYIdzpDG8JE5X4xA9IMM01e1EG5KW08WnFnCvu3QC2IbGiIV9lWzg2FD5Yu1B7XlxBbR
QyaBW4leXhr6h0WFX44B+xCeif0G8wguwWtIAyC86pnSW1NxzGggnWMfq+BQ43EOZh0x7CyarS4C
6gXeDs13g+NSLojN5jofBQaqDHQTcmhliSNldRudZD23pvYboSFyg2anIrwrfXCntJVY3dhnXfs2
rGAPmxGHn8yna0VICRdUl6VYB+lqDYcHTav9NbxpvyDJjNNqoxmhBUBq3e6D0DqYi0FEBrVBuNxc
x9k3nvGmr8IMRpNuz3NiiNR4DBVoW4wnHxPjOliP+bSyTKjB+TdlJAv+P4zf/Fx6udd61qTPkRFF
rzn5gFqkyaXHCw+oMcG1q65YuwYTJNZ1wTnrYl+gEiIb2lNf/WQzcLw+IL1uWvVtceGkh/YWo0rU
xbP+HUkLPylqJ32OKGw0aWbadqCFNhgCUvcDgukGN4C09N/hW+AP0oHpZCYNAtRRfQRXLukGvDlE
VILzU5RQDQBBbe6IRhArltMfGHgYv0787rxtPP3+4oHkDj43sSEgymlFECCSMyKBIIe3hnsvmbLl
8JYCSV8WmZ+RjbUN/De9zTwFiWa6GBhwVhFJlXp203w5vrhE8nMux6O+h8vZQ92sxSoMTmfCL4pd
rY8Zi7yI8rOjNeWUShF2msm0oRwEuabB0+VG+2J7SNUBSfSNMBCFx4poYAhrRkqIuFKD4D6T6fuB
il7RbaDB3TH/cicGkxfo9QHxrYEHH5MiPMuJ5vb31Dt6Vtep7ogbA7Sxph1fcSSx5jdreo7C/slx
ya3oikevC46Y1IVvozZSAXBIbQi2PltDEakGVPOiL+UmI6qUUFBcJVs6Y+Z6z4DuDQw+bUOmp/uR
OHLP6n2E+q6y0zvledtWukSOTCt+zMawwmsROnd+TBhMjNEB3xhBhs7gAAdtQJIA7ErXPwEicm12
I73DKG/89SkXmqz/LLiEYiE0wt/pwVIKymXmijoV83gAqh73oDwEbfKMlRam1yjzqIYWSudwL8eL
7n9RClQEsWfPFqzpjh8yd29dc8IbfcRTbXrVlm4KnCWAYBOqHzu5kTHmQVpv4VcXJLzgSxfcxvCV
HLl1ykbRhE1zNM7lRGqebh2ZMoZMDCry9XJsMQLmmEPt6a5muwDOJFX+7vA3l1Zw0Zocm/GxPvpb
Ud0IP+Rycw56W0S5OPIr5uDnMWKoEU8DiytGVQyN6AFleHNzLq4ZBxCxMxkp3Vml9WRm0bYvKtwK
44umgvvQ0mgOER7w/tpnfd+bARrWetxOcjiXsdqVpvHSgiuPJCFZMYS4q16xwmB0igZtGIh+53P1
qaJL5XCa7i3GshCdrrrKQQukVzaX+W7OJtLd37KajHMdcU1iR1jfjMl5yhayEqHg+rAeolm9aMOc
0Ydtx3cKl6xsCFHoHOMlf3bB40ZXYgyf4u6L5h8w1sQgjt4/Ukwa2ngm5C+75so+ESQhgu5s27N/
18dirSzwalTYcI11ZwgHdVFyq3A1129+yXiSw6euSyy71B5H6Dq09kcv4az4Zn+n7S5Ypi2uT+hg
ImTcLZiOvp/16axp9smU69APSK9sOBig5CVRsi1QQ7Lq5PglQm3nxHbUykCN4QHtr1ymIHX9N4jP
JnXPuVlTZX9AMNeohkKpSYFAlzKubJrHdPwKoXbD341waOm+7RbLtT+p9V9QdkrNA8QXpYBxqm0e
M7IdUNOgQejB/13QWpWwuZYDodYgj8nAhMMrngfQFKHih6V+swy4ByhydT/kivyJfRWbJqJgakZ6
FY17+jyRHNkecezFaG2aMtjY0bsynlKtcqKoz+Ni1xHP4T91y5uRnlL7JJKQEoEqkNkSnh/rUquE
FvNsYhZBvrCB0tqv2M+7vih/exHhXbJALbX9+mfOmSjG3nuPOSG1O9vSv2tC9mVXjmsjJCbDg7kz
KuPizVqeh8URZlUjl2aSPcINfWwJIlaVwzVsocRyEOUNTFVizrAGm1Bqg+7m+cMmSnCPgPPrMJBr
vKec0aa5oO7jmIB9+DwmEvurBfrkuQW3bP1HNCJraggcL26zKT4c0plCHK0Szhe9spjb6y/04etA
XeF/ccXz6U7zFE8jfBw8RjnckHL+0AN9s7HvtMWmFx46wqNDMn25pqKWKSkvZ6D68ylOrcFgZPpq
z6haGbVnjHolLlK8M5tmxFfmNaKhDie9OgBhAvTObrqdUJSk/KHGcnR6GOPAlQWHxkxMsktAbiMO
8Jo3XTK+BnC5ygLj7jfYoKidUvwKGFchkpAH2eNGDxUXREeT2lWWsvpF8pG3PUFw+J4B8q9yzjKv
EXssD1Zab85gZVUb7kfMmZ1wdlslwS3+uIEZj+Yuh69AwBP9bWWd7Krai7r9lel4sCA8KSaZQflX
gEw1vbtOVXyOffsC2szWba1XGccPMzo9t44/OSIOUJj0cRSn4pI8JgPhYswbhk2H3JANbTrkcVGq
z/FXY3rXOKr2Dd0WvE48z2u6yT7zuWwroiDa9//cC4Z3N4fTMJA/0ArSuHuJFu9d17a6kA+cjd2c
h9a8jLQvpf/P4vSPWd1MrDbobOTlP4gkmFZmwhQcjgOYHg/VUgpJ3R3wgWe/1mC3OVwjlC3IwVd4
SfWBQWDDdDeWPpP68F2WbwvFl42uV2JoC2OsyUOwfQcA1xzgMhvbsOZAG68tJrlJdWMwSqkRfYmW
mYZdNVc3JnlW7cIZS6EjA/oimA6mTx46Z3FC25oiK+hR/ZCr1e+KeWe7LCBT7Ky5ffWrwSHTmQFE
o9gwtIpYuSASqqpxXwzwbBKoeMvyWiBx1dIv/YY1WA6fdDE+Cjd9yXyI5bDxdfUSRI8SIlzzN0QX
CNpYX5ANOxG+4qCDcEmBjVp4dPlNQ0zWDegiFfJtmeH/e/lttEbG6qBjYq9/864fHgviSvtGkVVi
n0bsgsZyeZ4p1aGsvHnjth3mh8ZAVOrj5IfSNMr3dTu/+4tcm1azlcCbrvMvxl6yfW1IjHerB71f
ywpdJ0eogSucNRcHUzbbmQvUg/HI5hzjcN82j/08ALl4O12jdIl1mnEqC0kg9hgEKZ8SEm5G0PGA
FurM/NZjKuOF6CeNpwgC9RQcBtIrSVnf83+NloB3Mqx8+BsnkzukJke0Nz+5ZEoygUuB4XPNQcKc
EEXBhDGjxChgBtOZkRFn1Vs1/LQmjFcC79npcxN/js2f0Y43CKoMElfw+eGrQI1pCGXHGpkfOpMK
wuUZ9Zt4wGpApruQ2pJO6Dfv5U+Y/vmo40VXX5YYsmRA8kvo/dkd9o9tgBbR9pCLAqaK+L0sCU6e
PDKOXlw8FIc4u2j9UMoLTRjaDCDl1tnh6A94oBPQd8hsKx+mXV3UuFE/1J6Bk1M309wA5dHfIKzF
Q+q2FBHDUy+gWGPFlly6/eIf7az9cqPxAThxx0ncDyAlMn2AicQBiREbkxd5CrAfoqik9IEoSg2v
zPI9dg8S2owTiAesWk9arGq0CoUjhXrfYejupe9VF2/9AExT/YoZb7zFHTgwnOKLoaccAAGaaj7H
cXDfQ31AYyjc6SmpoXkob93W83snwhtepSQa0RWQKjw9xAxHZuYHIfTihel8veTnyZ63qo7fhcX1
n/5NeYviGj4FasH3GkO8lIl5ypkmy+p0YqR/Xw/5LZLyJ0WzUpmIGULPv/Vz9TCP2lbiIU7KcBU3
zlPvWlR/ELNz66lixNIWlOE1S6sl+KOU/7QML+Om8yDD1lnzJiTddVXMm7h4C+dyp8lA4NnwETNC
79UBhRBqFfUzd/h/EblgIh3CgTpz02dtXVLb867CZT7CbaVJx5tWr7jWTJQ03Dew03qk36qKA1FZ
LAatm1YlMbqABcqjvcRJibkuSEIOV86z4a7SdskiPIrBXTfR1zD96ET23HvnP5OUt7nQtgnzvVTD
jYKTVsZ/N2FtmiZOqLjUo+gB4kyYuM+oxG344ACmBMz3m2HxqRSITzUIII3kahraY+of6y481zbu
cBiy2YylBI7kKS6KQ5H/NTxLbSbXM0kaoSXQYIbfbkF/hfWUn80b0eDSWRBjmBHXnlkPssXkdTT9
fYlTXEN351IPK7JQ7KhcmVH0WubF0XIIUKVTHIi0xxU+nsk0NuU2Ey2FWfY9IeZgSEHIs5EKjCej
6OTUxn6xidkyGWYmOc26canGgGZ9HS9YhGlnpXzadJ5zrwb1SREDkSdee4n1YOfWn0N+BTrFraIQ
1F/3nz+e7A46Qt7LKBixfOgU/BEyp+BzV6XFTBG+ETW200tOCAullXQY6QV7LO1XraRc5SmMHXSr
sr6a/XIOm2m7zJiaEFjhMcmj7W6pE8hgSt1r9dGU7qs3m3uvbZ41XdMqgn8+0lyzeRQcCebwGWfd
bRjI7BL2FmCVvSuZYGMrSiSWlUBrGQ6RxB8XRf46R7HWzuTgwcNXHOFR+DkLZDGC0xPuRxI0x84M
SYDqIeCG+XBaRWLaRixqKwnvPfYjw1UJgp7U5Yt+CoXRffaec8ZnoO0eM0H2jtut8tqk/HPlSc7B
Nsztd8817kazvMApZi4Ot631rh1/sW/FeEONq6SePxt1XmImkOl8KSm5wwH+ioM5DuT4us8fA2/e
i3lC9TOu4Ebdx4vxGVvpwcETDQb6c0CKQTuENNwKEUQePOkXtHwpXFOWATZrNLsUq9xkKAHR4BAe
aA7HUKTPRlz/4gaB86t9lZoNIEB7p9/Sf1fkVFhO+hkO+VPddKdOylNBWGWKIhsDL3pqovSwuK8+
FHM5TF4uXk+Uhul/W6r9cxbUSL7/VsE2poj+6U85o0NBwFgyWbukkm9tj+4xQLSjluYvtNRNKdA4
xmTAfQkwvILwNRrymEzHfOL0XhRzeeHc4Th4lBQ+dgNQ1qn3tJqupedTn3S7odl6RgPyy6dLUnKB
cLZzi91emZwm6T061T0Iy7ofEMdFS3rM4n4f0SisU/lRWeo+6GjfYA50zmJDzcdmCQpwTDgHXNoI
Uy/tM8SBsAsMcleMEbP4qwU5a3hUWXRlNgxynNrHpG+3VePtVJLuulY8tnG5U5W/tomKG/N7R3Ta
ttaAMqdXasAbsAoPKRnEFMPESk4boLS4JoyRR+PEI8bsOu9JXI2nrYkfDWf4X5fgNJWerDD6XDQv
KYbilnlYhUuIaLJJLnBMU6Or7+bWOewRZKIpiggMBXtHcom9IjOOrHsIHEZuPrDQCGdgyHYBVVyR
IEhwxxbenvdBp45TKQpiTxRYrzGzBbDjHUwHJpY4KmFM1+BWSX596tj7BNL44HRvTBbXUdt8kz8X
yumUhwW5qnOFK3aeb0z0Jbtl1Bl13bFkoNMXjFBn8r86Ez4A1vv5LK52cwqN4tYHmAIZDJ7nhCiV
1oPtKeOdFdfknGvrc3f2d7kd7Tq019nMiCpqd6KGB0XGYNSoS2m9J2n+UUP4htn+kDYsMOf/e80p
5WPpVNgo9xeMZqdl1YdcjBMtdzadYD1BWM8eMBPxCDdMrEd9AAECPDQY1lu9vFrM8Wlaup1rPnjY
hdq7IN97qKbMPT8W+95XkGdUiO16CNAtYN5uqGqTdgLQToFYm8zgje2CGYaXMDeKD/NQN2uG3KCV
C9OR7k6pbD134jihbggi/8/xsl2O15wwcKH0YdnaM3a2YXNYkEOuIkVJV8N2gxxzMQpFHrWFv0ge
rLwG/vzij9sGo/KCPMJWYBBcqvrNr6wD6vohI1hHrkv8N82ovZJAccQGfysUIlsUaSWa4BzeMl00
w48dbZTBrHyk6ykTZ2cpwDgkg2q5Tmb1kcBec6DRLBkm2flO4Lui5VB+cK0aXEJsd52o9s2Y623h
gkmIdOU4bLa3MjKp5c1oV3bZNmIDV0puuPcneXIHpDkjtau/lyy6qAaCJonW415P57WWgWmylT6g
6/hakl0IG96ltbFA5g1AkKmHs0boYojXtyrzo/7gbn6ZYWl5rB+kbvC9aCgAykKXQSB7YsDUsndf
AsYFBYj51LSP+k0xWdL8HB1RgpYPcVFJ8+pb3qGWztGvISsH2MGvfJxRkQ1BGP6T/oJYQRzMAPJN
0S0YxpOg4kaPWTSsBrJx+SaXdwXlCNBoYqkZ0Kr0pTME6hgXxi0lLdFsxAX/yR++apyd53ixSQoo
ryMIjsjxWqnPkMs3kl+rUuYpjZt/Tiv2bl9flWkTdDufMORPmKxhMqKl5MlN/3ujyPeX2YTqYLmv
ITtnZE3ph5f2EEeZpCZM8xNLx27PNLgcS9ywundnhE2HaX2yQOiCIxpmfrEZ/vrice9zf9nGpcae
pL9GWUxAVrbR91HW3DfGtYxt0rXSh0b8y8nn1cWhLQ76D4+G/N7t4rPBZWbDs4OTBdYe0Zfo6moA
5g053EZBOFUFSXfZ6h+aTzkHFNdjACQo8DzPi/ycVocJUE27oysgU9ckyhAinS5P4rnXJkbQYl5N
oD+BULSpSioc2j13cDAGl9kp7XnXZEycpPnqQACAY1lrtgG2JgUgwMSx5a7KBU4hAIvmFMdu92LR
AgQxnsZk1eRMlpblTPrMqRwYhCtGATP3d0T55ZBKafZAGpgNNlDsUcMYxfITT2retA4BaMmwLbvv
hs0u5vxntPGwlO4PaOEhIBauF699hSLPmo8zgmAe7htq9HXdDce0zW/OWH22SIwj21ynzbhrHMjA
whb3+tc8ac22htAF28iq3Ne2tg4RJA48BrdFYuwzRcOI6jNl+hRyX0hgv+S58IG2AvOSDR7DJx8O
7rBdupa3GX1VweeAwkqSDGZ4LGMci5yJSrUo3se6ehAjwwyX/TY3z21pHAreYIf9pTh6I3aavXE0
J86KBMFPzUxGKiAnjKmGvn7UfrJQ1Rrz0uYl/S/gKh4jxJbW+HLoByUqEA4HELz5zXHB037Vrk2S
kWmFJ9KVcHo+axcEfWFhA9y08yXVpdV7YGFNqstIySD2LqyKD+rN2ICzWpeFAJ4zzh04aNMZ8O7b
LVPdp964T2MU13WwW8r6scmrE4T6wsCO86L9b+VgoaUzd132Vnr2jk3BnZ029bGw41MQG6se+4U7
cTKxWqYUPJU5GsJq+YwVVbzs9368U7adrXUBkmYJTxrb6LQx7+yiPXRuCl050R6snOfLYwZwGIPb
WZaPoh6H16ZhkEJdiSl2vhxkvDyWr5rgOWgLRPb7rh2OvZNuGx5aQUuZe0Kf+hhgPKJDCWmo4/Tc
/5Z4nui6Lcp0dIWHpzCxd4RPYcF+qOPwgJGDqv1tXwZruBdYZYMfESE8lR9W1+PkkX/PSu1FN2zz
5Usfivor08z9jjtxpQXRPHIZ2kdXPITJ+DFxVbpEIzfVxsDrDNOKPSpA/QvYEIjM2twKqmnq/J/Y
hpu+c6udoz5ib8vD4r/HEnK/DF5E5j0V43LIveJhiiPKAaBLjUrn1U85Pcxd9QZ7iju1vsWBebQh
rxdYTLIOHPwtza4irgsROJyNsQKfmnLi+rQhGEuFrwM2xeoED6Wp9YgFaq7S9X6MPl/pXewz0TYj
gkX4NCspz8z8Uys5mXX1r2WMO1ryqygXbyU898lIiEKbAnWZkrC9q3g65tLpcIYHK1b/bEWSBifU
uJBXGIpd4nzpGZOBZCZQ0X2aJ7CqYs7N5HGsSPczTYRihgPjvQLY8hL311UA6AZA35wjp3RdRv8h
zlKSrDGshh37PuvQFGBEZYzhSVjFaxUb+zx1nwbGxMKZsRRhyJdS1lS4ktMyxE17HwhxHdEQ2qGx
cR1m23NNSQl/UxTy3mtSWNuAFYUMt+n0ETv4MHXNi/ZYSF2EZa2qP2WDzNoMGfwBVCssMBqf0Awb
H1W7hZqE/Ruuw4kL4QkQOhjznZ6uYvmh/3o4UQHfQ452E31GoTcjqXEfha2JYgz6GSc0VQ6iCufN
cfdY1oNO2KSdmd/DdKUYTu+0oRi61XUhf3n6XbhwUHRXAdSDjra3UJ1BVGqyP3bXQ1AUBHBCK9wT
EtVwUbt5AlzJTxiiAXfG9jQij7djk3qq7Q+eQxo4ge6R+Vf3w4Upw6o04ien8M6LaWyyLPhLStLJ
vYeGP38Jk0MV+s+OaZyWFrxPwTVK2qsZQIjmjzGL8ifxeu2SYhAhA7GCCXCC1UyfFm+R1ehE8fo9
yFy8GvH16Bxe/BC/6X9ZVN05HP7K2cAphO8ua+yqjQxKiIfVHxpaqi7q72ucex956cCenME28jau
qUnpWHzZHhISPQYTGnVY2LBDja9JkvacBV9+v+z9gQgrc0wPMbIZrvrMA7gR34nIxX0fB3/jmKfU
wcOJjfdXeRX2mqF2F5ocqre5+mp9DuAle8Qi+DeSy7HPl4fF8epVvqiDk2IiWij8AaX8qqQ5rqxa
YYn3F+M/Ap061/UhEpSC7/MZCjgjpuqq+AyEubfj6NTH/RHOSzHvK2N4slGdzJfhSjhXlqZXJ/KA
uoEoxtNo/YjU2vD2MYH06XObN3d+lTMusFOTrlnNbyEG5XL8Kk8tNm/R8IkR5X96HmyQeGykpL6g
IknYQHi9SIrAJg1fTM7vuWU2C81wUq8BuTKq+i81M75GaNjqiqoi+1fl4kN/Gb+mkQRY4BSU7u1j
6IOxMUTON76DRr2LdiENbpeQdDXA4QRx2eljCIfQXdx6G8cs12XjojXNd7zkexvxcMlYKBP4cfpk
DnaAklwW2Ojgqb3E/Cjo1J5FgCGtlzvm+IO2mwzr7CQUn6UJj8IrL8NIF0MI+JI4RN86CNQ+Ui+4
t5OXTFwdxDZrRbakFu2LDmTfxHI4egyXhgkgESA1aHLAYJS0i5IGvcTxBeF4tdiM3UmK6UDWebqI
OYVloGeoka23twAekzFgVwS7m8KI4aw2MG1pTOIWn+PxM8KwGFvWSKDvN36s3D84eEPZxqauO3p1
fLuZfSN0a6i+K8aR3m8f4Ynf5nd4LLfefQgLl7Bf7d1P9ED3F3jMGRCVRheXkGsocQQBQ9OPjol6
BsNm9pgx9kJ8xI5rqwj+VLmbcGGZGeYTvkSYyqAOXssoFSFKDsnajwlKumphwByfqY4pK99qhx6d
vtwdj4HjfcGQCJi9kGbTL8PZjGv8oQjrnp7mRRB2dpz5BzjN0xMF7hpfXM7BaQT2GA5GQHdhhLty
QOyHOHTKsW4OkSmBIaQF5pTYo6g4OJgl+5gcZnr5kVlZSC3ln+D1CE+LqP/QtNHowQ73422SxweL
AWVIrME6qbznlmMQ7LUvi/0gWp1t5VWs8ZiiARgmcgvkEu1Kb6AxAXUYN3haY8/SOm/053J6chq0
q1hkcF/BVzmaOQ5YXEswdUPEi7ytrbKvpTa8QEDhR8QccHLMuN5LSMY+0zPO+SpuV3b77WIZZ1BG
zfdTdcvxOar/oYai+6KZkdAE627vj8PV7Y2dzBAM0WG5dPORIPuChuAFzA7mO24NTf1eSsLis5pY
n+5pYaJUymc0e7gLx8jnonvTfK/Gx9zKzuOwYLlIgMYynZgv5YhOaqd9ifzoROeMPqLe9Hb/YY/y
NY3mfTwNdJJHP+FtlMG+cZcjfM2q0mFZWKYOnCLk4TLn2+pEl9l7WJinMC7F0jqz5VeSARVM7pvR
MuokEOgOeyNuWIzKGxUdI5ZJH4IS2Fg81/KK4+2q6k2Bkbr/wEwNyNM7zWXyTjjMGI9fVplvcxuo
IF+2TXecasrhrDsPIU0ZP0pLlXKD6iS45hKYRdrwpgu57f3nOaxh+X1UMUqDtuYHvMfFd1o8pTBG
aNxWcaxIpIP71mV7ZVfPQkLpph2EbgwZYPoHTyyiMIWX2sKf6J0efT9qo/gi4R5CV3DVcWSHaKtV
4xVBo4uInqOlwzJUxnfBn9m+JEzVLcMCJe0eaBAhH+b71go3thSbBmpM0dorDvSUGUxDinzS4l5P
6IYjCbjJNjGRN/4EJ6Z8Tq9zYG60i63Ug/rf2KU2wyTwXHtPE0u6Jb8C79ZVKuBv4GNBM6FpAabo
N8JLbknk4KsCCZ9/BmnPPfemyXz/kd2DRxwmOQ2r5aT9wwAYcGvqKPGMXcrRrdWGo3NxElbOWhfs
XHn+5OKuRsO3nITpbwTjI9+CHeESqDHi2BDh/234vz5oQB3LF0RPkAWmUx/1zJLp7YW3ZxGVxiVl
eFR5G7TqbSo+0/pHmt3FRmxXx2e31HFgPQAXURrZUzf9tDEc7jD2KAhfprxajyo5tepd6X+d48jG
Eqt7hJeFiccYIRP7ok7BROz+yM75F7IPG6C6cXJO1ogv29Ke3CaChIVteEyQyuTjqmKd7THZGOzj
aYSugZ8LltYCTl3WvLvuo8/HxvieTbje+dzf+oQKmF/EYQSh8TO/DPiBL4wmCBr2C0Svd9Zbr3Yd
yUM6M7Jr0EcGZzt4q5kE93WBVENg4jruXPdjKOetbWFNJv/VFkbgKezf6pqMnbkeEyBZPDUTFoNH
QG7BoDl96Gyxj8atdB9QSq+Ne59TZ2heldFtTY9A8/Tmmu+CPZ4PD93o78RA/ccozWVSgAz87EgT
y3XICzl0tW6dBefCHk7Iic0y+ZAsW7ck+s8zn4rBOxiD9k9sbjmBzF3gH4Zh8jnQw6s5BpgXD/dR
zcUNoc1ucXoIPuak+fYSccBjjzscKdby4ZGHw3NJxqNiIg2Z9n8cnddS40oURb+oq1pZesU5Y2zi
iwoYUM5ZXz+rebt3ahgMlrtP2HttNbTAgsDJn9vJCU7oXtW1fBaxFYwrLYjXopm3LZ8+g1UZa60n
nLgMGSkosoEJnfZC3sMiGF9br/zhanRm7gNMdjGM8199NHeG7h2djquua2EpJBcccC8W2WFCqben
tx5SqeyfwY7qNTiw7Dm3nFvS8n6ODfW9oaHEjjj+EQy1ylkoiRAvs1NV2geJVeevCCdP3hh2Mj1V
GCaZ371oQ/M+kt+FMmrNpb/QWjo0ndedQK02WX8smGLtxozHOCjfVbMzEuMcAVzzCsyaw/CpPnZF
WZxc3ua+fmGFuG/5RA7TeeKrytS5kWuCqUBlz8XmVQ39apDl6huaDjp+Ffg9fpr169RjXO+rLzj/
5ZnZeYT1PrwAhtXza0dYsSzsR+LU7iwrhCH2Uo4fGfFHaH5ZjbxN5m7QEHwNBxb/SMKJHoS0w8SY
DTY8ion3H2nUSPmYk5ebbyE1WWwocbUrO2VDDGQY7MiqaNGLF/uhBDryUNl7Zvqor9aYT84GO1TU
LwafM2yFdoCjZC88ng5G3U3LyrZXu0n7Gltc/kN/ETnIRQqaWEHw2c4/DFx+XnLQnf047Z1gPxi4
AxDyO18DFhKlSXT5rE3esMkF2rV4XA1YGfxXKHcPBvFbOb/BDhuNLuVlwEIGs1RhdBrXZJeYHkfL
p12v3WuD1zx66t1yFwdn3SAnyDtrrFfZVqQ7nVlTnr2PBlKmRrzYcXdt4IBV03wILMhGeeIv087Y
pNI8eDzruk7Yj2qqWCn2friVpv3p2KR5J3FyYwYEELccOOi41ezaBHfdEVewzmZk6KgE44I3syaL
CDqRqk5YjhIhomBvEYIUi98ujwqAzoodK9cJMHJV3C1jpySTJz4w16VqqfYpQc0+VkT+Gcx30Yvu
vk+GUYL9Qm+kCAKUVU6XoiW3S4ZV6K/aAnPc0GO0hO1Taje37DYh77DCqatjO/aEQEybg8ZPN4yQ
+vDuUTo+ePwDWDXlwESJCOW49t78qnpk0sfPsw/wSFqUxdA8mVb7WxdcUZw724Ek7xbaK35BZqXx
UxU+CsIo/fnA4xsjAJoIFkDXpvwpJp0fG8yLq6oR3dvgKOood+NQP3G+qKI67Pwd7Yqj8ghHE0sB
s/0eXMf8o7qTNoiAkpLpZy8txgleeEw5aCc7JbHSZ/1jfJUpiRcmkwCm47w9vSeosjxyGCTiuEsZ
iVPhwMUkOSynQuBYTYjXzRHZsaCMsi/T3VQu1gzl6utfUP5xMwtNsvXDxljgCivrnWfPYCPtYV+N
wTbiGExrKnAHx/fgOguDU5+XqD4ZNlVBEdloo/9ITa34jGN9PcbGtzGwfmRfEPD7iFITW2wGq/oj
MVEkVECiQ6CikblOknpt21/qfdM5s6IGfTke1o1saV0rvkM4XytcQkqelyZrbD/qQdHQcGpWeCsm
BRBnZmEHKAFXrTA/YJTPbEOrQxIXN3d+soZPLSqWzQT4v3jSUwTRUwONdq/mC3h5H9omeYz4N7l8
TjJEm5HHvPs8t357JwGAfyKlK2D2v4ipmhFYwbKAghh9SEb6wdStA8+GxNGsXaryOTm04UD7s++j
FyMEdMwfasLd6Qxa1H2qCixURrJjI8i4J+dZJoKWUAMT1OVUHWyHAETzrUeInKGZY1WFWUkO36G6
Hi3aCF5pL38EDWoRXUQCt6dwLx7vGYMsGPzs192fMfg3+TgqrBIYebVpg2YRiyfgCchaDFwdr5yx
Nc+za2c7flCSBlaAT5Y2lVqI9Cvr80crNHe+F7/FKvAF5Hc/vzOE7DFRGIXKykVQKof7bNZ0/v2n
1ZY7iUG3p1se3/sxW+nkZxYmhv4Gx5iBFPJfENnwE1hlchwFJUFi8gxMaJfxNmhQhDg2I7W4AshR
pR6uvOZRmY9sLOZNBRNeb49AgEu3YrrIGZOhv1KTKvZnfFgtb59F8PWs/mlkvyatXy81t0VkPPKx
vUsPmVFEInYf3Gw9QB8PnkGn5FEXIafIom3OWC9P3SjvbYCR0juo9yidvqf4lIpkIxBzdZ1+cmX4
pNRyit8kq2k5yvK7CxLQLTSeKFVcCV6OEXGd3Dy32lpDQng0yxM5h8dISsSyDE5n85i27qMX7pOE
LGt93mGeoLbPk0MJxsLibWRncYyWqRfg60MbSQlgcJkvkiF89QOX4OAIE2t3tF3z1LXiiFtzPZUN
JlkoPT2CwtCim6lwGs2rVnM4/BDI9T2Wze4mOOtpqbaYXnA7LiB2rFVqToukMybsCkWT6f/RLXZZ
Wl1787XCqjLPEa/75NIhOSz30uQnbFDCAdBUTsf2FALbh2BHfiIP/BdAHaKQ8nLDdTBppJlRtxGq
PChxKfW7sCdCI9ktB1RDy9nbdnJlj0uElsJa9CzWNqXgJLJwjTlYAsYaw1aE3MJ6SOtgbc0fWk48
HjowRoTulijLo8WtQQPIqqFZ5ca+AzeJBKcYHn69OXmyaWsmwU6xPQ12vXERJZuls7MCTPsHp/yc
c574aV6D+Ma5yh+itvxGxabFC2deGtSVwT6wGXdx/Ue/TuOoC/tcdh8Zxuw4PQtszsQ8oBy6KaSA
ZyanaIZ+n0nEolhMzOnQe0i5zPDkhSzfQsJssCvWuMLRNrBy/Ah53zwHmJBNXvSooWRiQV01bwnP
P+juJy/46APj4HYTB32z9/mrSfEbArvRc5RnLEbxmwQUsomGjIs5HkG2JaalcbKWuk/9JW5dAfSE
mX6s6zvea66uC8EtNJeMg0qXWcduQNShIBIuNzzCWJNCkS4nIFudHQfrU5M9UPZREHNmi2dbzrsk
p7Og4eWmPUjQXDqrqT4qEFh6W1cfdsAql3pLf9wfG7aVrHzBhiJuiaenuUQxGHifFoddKcUGVz4O
TS7gNP4F42HkHKo2DL0YWbj65UjN2dlCI4POXMl6UwhEoR33e0GAedyth5jg2Gw/1+j0I2WsxaDD
7nGx0PAXh655qXEUjDjU8jnlvKFPR1HRa/VpwusfdPWlt3gQIzLK8j2dJKJzhuDUk6Z5HD1nJRjw
zf2TtjL9mBKHFV1ubgQSJ5Wey8wW5GfCbY4VhM45S6PrMGOm5rzvIrDwtbdy4uA++NrWcwhSzvqL
+qCZLMi7ivpeDbIO5mtChHVSz5fJdZ9bh+1CCsGdUY9B7CLl/gL0AbIXPHcdxKSnfGTox23s0bjp
xrbjcqrcfwYTgQw7zjDqq2Gu1i6K1IznR3Y60wq2cc/91B/SNEe6Fq9ntSXP+iNprozeGpi8stp5
4TVzRsK06Mww9NBGMX19dJHnOswA5xhHfzcGhBjQg2nhkzfG7136EYXYbzLcYzjkWZ+6AQ8aQwkL
F/Ew2dAGz0kQIDLOuzv1iP8Qo4you2gdpq+Z45AzCuK7iH0c3rkKQE4Q6zjMI2LMD9AeUyvf5lWV
rHTkc1oVMEfFRdqNa98nfVhpvMWq8PulY71ZrrOC87bMyK/JzWCXmA5ZM2w9x9/KI2NW5odhSjoQ
uYKeA196AjUH3KXMCSmh09Ms/5xWxaK2ACpwLIjHoXzU5SmQ2yQ8yRYv/UP2xcTZ9+j6lnq3od0x
xgVjAIm/FM0m3RoxXEu+wG7WrXZzJloN2vJ+RS2hUgNiKlC/xpjwFLRvJt82503lqxFmcvHtp+7J
qO7sPmOMMXDn/jmfPHEth9v8rGv8r/6R6O2Bo/Egd2aWnHw6SIP62CB5Q5HlO6q8vLFXdkVuD0QE
Zk3aJhqOse6TAXzUKntlpoem9tdIqwsNGQUnsH+NPLBcjoIaIqBjhMCYTbC27NNDjlVOG+8+ejfM
7ICF0PwmL11K/hK2WTS29VriC7bCH9DxFp+oHnm5j4YGmqWc3qvwx+rOTrmqBYGduFUf/B8DjB6/
tAlmbHRGvMSUSaCTGFbxRSu0W1p7B0lnPwkST7z+k1EnZm/wPJxJsmB9MYqDbhxQFtOlxGQTwWU3
LUShHu5/UFU2VMlHURlP+ih/K9qs4SIYAFh19EThmxrauqd5dCt6xoqUAK1HW+W081ZUYJ2ij8g0
L1psrrzGPCacQIigPsKmI4bERDOxD0tC3kieVv+RlnuLNZH/iN2C47ZfppCs1Vwkwktr+nvO2N3o
EmCQtrq3aIt47Zbkj5npIjPNfW98gWx9zoK5X/YuMqKuhGs/irPF4aHH2m+PEY1DMFXzeMjB5RPL
a77UiH7Y8DyIiChL6Ng2MqfQeSQyysZNHBOVtkd0XvvJMUA6Hip5U5AsHCIfMDdg+snxU4ojvjYS
wmN8/bh5lM6al22a4S2wUrLiYKQJzcRaE2uXMfkcQcHESIlk2hK/QTVmYkhHiBjAXfIIJWh+wmx4
CdAUSBN0SBaq1LuYEQTBrHhonXtuGUBSI+hNzrV2MaZ3xTbPGKKi3C5nwYauextA+vgsOxCS/XhJ
cyh5nrLxHOTJFiXMaxD5a70vdhX0YzJP75jGYdraJfHfzRt6tJzXl7V8bgoiv0Ha8L9Uu5BUux3i
dXJuSUFnwrpoNaKU0AECxe8YqIDt924SAejUvqSkDnuIb2qwIC2C9cUsvEdU6k+z3aJPuhnMAXSJ
YCJCLIjOgelsObPFN+7NXLwniGfcYsMHSfSbzNjU1r80yL4Vb5gQkxnkSBg2r2h3kjJ6L7rhsWB9
EMURXkf/sYV+iw4Z6VXAmgtKNQpU7rLJ4o85m5t0uDtteXfnYp2F5D3Qb8RDse2HX8c72J3cMLTY
usisR3etrxLrzY7WVvA7ofHB/8C2jQxYkkybuNj7UblNlAUMc0jnFB9TBCs+084TAUh1UG1bLBgN
FINmnllD0G83fKwsOhjMfiAQ5nezIzGkGndplEGO7EggQTpj8vAHCJvKY2v5RyZYthdDNPanU9vK
v+WJExOPBr3Hnn79wr9Lxryj799zLl5XPhUBLxsPEplUGnhpFsGk27C4rj7K6aojYh6mA+3aynSj
ZRTHy7EemTIgHI+sYaeE68FsMmKkwCwQI3oUfRghDkkCTJTpQiHfmTP4o4+EzkevGGMgGMzqMCK1
TRPnWNjxNs+1VcXagBL3GlbF+hIjb7OcE6pXzOerjOiwqgdI10cbZ5qek1ps85ZfUMhQgA/MP4Go
qWndnS/Z0ETGS48aHZfgb6VUc6Q3ah54fh9/HhnxSfZdl6BZbQsRm9Y8hk4Cegwz0WBgU7xCejKy
f4T/sgN766z0BNQK3hk7/ITSg+vPkzYrFfBOkHvd9JYyCkEqsfTAMNTgjdPWX1oOatywZ485kFbY
P2sIxLqcMtoWakVZAROZwFetvSy+6JO/SaNcZyPrmAtzEAxSPy36g7YnlitKcJBM8Zcf+neXVJdy
CvC+oJApQkQD2hWFA+dBa9g7vBlLbwrZrUY+wjMMc5QrvfbLPpoKg5s6Qv0BD9fiCQoZCiDNwaea
emDHVOI2WzM4fiqikKn8vmaKFz2p4GqhOfgGHfhAiFbS4MWtrwGXFAZ6MFUArSr2tnNs7aXpvE21
hWRy3sY0iTM0TWtaxD46y0oiQ1COO/cxQc1IVPXWkgBWcmTcpH0iW6LPATnIdz5g3tt6VEMAdoBP
dKO2Bt2MlKw+Or7/GNsG3Saq+sBkcIPhhGaYApdBQUyIRNdwVKBi18Ps0GTt5s/ihznU5CYZTW0d
FdnN4grSM/+sMSTFWFhlDsEp/LimltxRuv2xy/zB2HT+ixaRDcaMnYEsp/E08CqwuFOBwJrgx8Oz
PjAKLwQoSETrZZUQUN1B1uHkRzG0k9Y9GrcDPbmcrpDojm5vPaIQWeUdNueMbN36DLn/M0h57sx4
F3UlC+fpQuTuxqbX7hOMOAjDeEsnFhsB2KewsmB4vHYMVDzYDlDhnXThiPQFCMuCDSyTCfX6Ys4i
ynuv5XnhgE/iQzqZ8H1ZQ7NcSvt0bcf51uClRIIoikk7pXyg9KY5eJ24muLV48eDlZ0ZyXMU0L3o
8yX2+PigpCpSHnEivv2VTrEIofUIuvw9G7FZau1bDtqP7OTcEUAvsMhCXFXDYoxZnHT7eIg2lo9b
X5lZAcOWAq9+rz1UAw1HYBKgOH0P1adBAho4Q1JFjLWlKtPdlLF43qH/rZEsmuZa8PVGtSrBrVRA
MQb7fZx/JsvcZwEUtifPZK0RwGhxYHVHw07g1u4cY4tNMCsN5EbDFb/1svY+Gl97cTA85WGybQyI
+9+V177kNPd9zgrDEn+e+mrMVSwGK0C6dLAQChZrs3EL96ZpQUmIIBOBn3B1e8Pl8FOwHevEzWbt
qa4VB/WLw5lvgYSaXCJEhvJoE9ArM7K91dvMr7D4MHoW7JPx7DfJuXOZvZoD38ycLm3CMN58dKua
e/O7Cs3HRP8HYBA/LJV8vmGJYe9HLI5jFR7SmbOUZt9o0RapqXtCi8OuICibd0CNmwltpOMghXSz
PTsJlD+5/oUfEnaolqFDxq+djZTSSowLuxCF24pfrsdGpyRQN2r/kWoqeGHAJJpoL+obMx7QbwoC
MwBRrp9nxvLCfq8q64Gq96tSU0GjX7cTnzKa/cqEbWl6FcGAxT1gltf2OCud9DrLbs1cHP+6gXbK
4xE10xJefvtqdMO2GOyzr1xLtt48IfatkRZ64tEJBLIgf3iftZm5nw/3eOaFp+JFOOmzP1DmzeG+
KtzHQfjP6qeoGT3JDM3O3S7WLcVQY9m/RCHi0EuNXWm9aCwZFQGdb/HNi10pfFBHtGk//UaW8T7B
izZqQrBZwJYRPjcMxXXgHjNh7zyrWouIgRiuLJ1BndW8mpSmYdtd2Bt2PqF05RnY98Q+EbUw49cf
WZ5BqJTBPh3eDQRRFnMciyWTstM6JnIo18YCy7mdvHhJvM1YMqr5l4Ym36KJdSTKPd5DLrlY3wLi
ZZg2dDv1bdDyxaxiBvcaknL3NxCvEONu7ZIdDB/1k6QJfa06wmhN0g7eLZ0gcbIHTKLULW9r00SJ
HAoJ8C0vd55KN77VQ4OrcF7MebjrkANtRDtsVQs0huEvGjWmPHJJj30Ka/L6iCQyy+DR0PJLKpmi
UT3xLjCmsIfdXDBdMaB3VmxEhO1tpggZZs3iiB4HMY7GLrnz5z9XcRG1i9HnifGN6QUz4sqGhaAO
9oiD3imnW9Nr+5HJONGQy6AkzDMZ9urZ/RsUsjz3mUxpkniyFlO8t7a6fuXJLzBXIfJoAPSz553U
lWlTADER7jWbHYlL/I2H6vfaeIhDHGk/4Txbi04jMDMZybQM331GW1lzdwwdVR422I4+YGoz5ayh
jPmuUpVRie13rvgd6iMjNBykEcMamYCVc2o6wzR566TBnKK9ThGG2QgRGdL+oBsJ0KB1Pen+Zy/d
fZdOt8jTP1Fz/riE9Uqmemoq5CUEWFbFv8lDNj8TpUWaGsDnjeeS29SIV0Zjt15rcA/SJNoe60DJ
GTojczQN86mds12V5NcA9v9A/Rl1+m1yULNWXHIXg3Jdo/Fj+Kz1zqJAkeOgyir86qgwJIXGKUyk
HDWW2tspvXnNc63RLvr8FQ0dW49iMtLQoCL74YjijItw4YI9hHPcJciVEHgpWIzNA0/yXwFB4VyO
KcBFFBRybdfu2Sj680xrojbikPd3bsQcrmKpPwsccmiLDIECQjwyKloKixQOjAuGdUdFaKXaodcl
V7PKnfPUKoNIsgihK0s0hA7EyjjO1tPxNFrFkz02u2IqTw2ZxqPJ3/LQXpT2s2U4pxL/UXPyBX/5
2bO1x0lLd1rz47OTzar40wBaixu9n17Ra0LxQirWFO5aESQyLdkmFfG67Gq0tyoK7nz6iaFSEn+q
q4IkG4fMd1Li5hFGef2SzIQZhN2Rpr0ItG3M6qoO1/nRqAtQgLjlZbSTUUVY8aubIiVnfe89zLT9
MQNuKynuefIZNM9N6Z8LPFSooJGSZfZWg6WtwxdqpvQiR8wF9tIZs5M7W0852gVnAsaECQfl+mIw
wPW1LCoy7Yp4aWWgDWPXZoAy6FlQ/fVESFFrqD1qB2UI9MGAyy2U2HTrZKNW9TeT3KXbuwebKMEA
hnKn0ZCxWlPCP7VCN7UB8Uu99El+H4GLsUoIWl6Gzq6Uf3OotKUaroVjvEPosjRMYJE9kwcQAIbl
r1zxxJagZnkCCM+1vXtQv+aztZm5IW0guFXb0aPZW4/ApKarXlAbr22fCwzhMZsBNbAdxIurI+Zv
0YgKtLLYFsJLh2jf5Z6O+UBHmrVTD1Tq0Cu37iZx0LP9hkMOrKVDx4rYj9vfQOIeBM9Y0rZqvSCU
TOCWReywEpBqKtNcRBgi2RW63A2qSK/Ite+4D4fmvbb/oIs7gNKQaE6Ze/Xay8iGtsh80uPrTYzb
KAZK3O2g5z+EiXy0qGPzCQClHn6E1LVz0ilp7wOLHmtCLpItPTYkBQO4hB7Mtwd0aCxEthIovP9S
T/oKvQBry8h68UCndERsC/nAH9TmW0GXMzBnV5oEc+yef7OKLEs9wRRE4MMDErFfj9uXqWCy9WW2
KVxKiwjVhUi93VhoT2rIW1DZAp/lkE1ZyEZni2Xc3w+gLeqgOCkpQMwHoinjJernJdvgjOsHTDbZ
8Dsbfwq9ZyiYjSDJQ13AeFl9VJz0U5MTgofsLCWdbourTnnzoz0kLKUDRLi19PoLBHZ+kW39ogAr
ShFYcOAhzMKMx/IWmBRzDSVfpp0LiRizT38Un7QjVlHfmy5c2eq3o3hyC3myg/ZUN83RZxgwG/4+
KueNEb30tDFgJNbFBO12empTentzQhUitnH/3sr4d0IUMGyrKF9JibglL53FjEC1wyMY0NhWWsgg
a/ZQM8981scj42fpnLR0urtu/qGiqRH47poAAA0rCkP/sFwyrTLGsUOKRGIbh3s2AIsi5vObevtJ
n+8+AwktzhjGYc7lZ9Ua1Kv+G9TDpcP52js+Ii8uWeJinHDR29le4fvU4h8a+W6O4aohBg4oT3UG
VHX8K4b6FDntvueoA+ao0agrG1hSBYc8Pdu+WETeNw/KEjDkeqAIYey4ACwBYZ9qlO1hGsQPzXRB
H6K6Fp+x61RBWkX9Yzqncfwc7HKjrgxXuyn1CJ8GzkOXjNZ+GNauenY7hFDOatTv6tWHfrgWFfs7
fRtMpAe22etIS6Y+fkpKNBC1yN3m04SnAtsrGthpShlZVvGDGAsE9wHCC6P7KKj+TPZkbNqUwlrQ
ZJliOQFsMOEZVCd7rLdt4y9BY3JfYCJcTxpuPxY1Y2OfqxG7BseYY3Q3Lg4YSuYlkNndZDtS9t3l
ZiXirgRkVoxFAIA0iq4A5YWrt4B0qAS5eNfKABnpDr3bgFrQf7GoQpKq5LbRlm3s/3jiidtLDvmG
BWLIqdt430IVjHSdjX/xOAfLWBw8grNXcNSxfehrWAkLFtmz+vN4meLrK7giOwBZTvMdtVtz5FDF
sK0u5ESxzpmH2kIeSz7SUbwvCg0ZqlzzYdKYvYeRs23cf1wAD0rPY6GSxwBEyezh00H3FJvvZm+v
x7E9KPZHfVC/VbcQ/zDobqoYRXgEfjDKGaMyiW3h9QrELQ8wu3aur0BYW9n9i0Nv2wPetNrmX6sx
z8i06ETI/CbRvFtkE//CwgEUTQaSGld0L8dvbKGPWEfv6r/HCSfyrGO5ofy1UfsyssbbbCLkbKr+
q4XGEtTjW66RX0CWmuRnmZl487J5gc9BjnKCbc7bZH80cwYPJ/oq0mTXZdnJGxkG41Xeh+ixFD5T
VvoMAA/yLvoILCwhbSSz+qjaFWF1csGiBRTqJh6xiKbITO0vR13dBtZmLIikOnb9vJx1PPoZCExM
U6WG6aXpXi0RnnQMTwlW1xq6Wc0TjdDzqCCA1Iwhs9itgvfP78QqkTunSt5YbtWh1iXhi2RCPvSo
pmCc2v0vjf3NjuzvpJgWRAxurHy66x6p4T8Wp0GjaEOjIKDTi86llZ4D1UDX45WlDQGZ42sv0AkZ
7mOaNedas0gyZ0MFteda+cwq5vZoY+TV2/ox7K2Drvc9+eX2AsRpXLRLzErsasm4yMWNVBO48ENL
0egvY1CVD33YY9MzlG6WxJKsfMxlhaaFWNF8OEO27MxTjsqJqKmFjt+v7YpFizah6oCl4eZSPOHM
4xwZvpig26TitY51ISdiNTfGakRPXurWtR2Nr+5fBHYjYJKXcRl3kcc+S8gNXcjJ8dJDWc6LUE4k
8ODbAIFWNfUuSfR7Gt1bYk/CaqHkBNOom3g94Hoker8xaeN0BG8T5pV4EmB8qk3UR0eJIgQZ6feY
tosyCO9+PIAtwmwDOoCD+lNUn3XjIWbEV+5HV4TQgHR/Enn29L3N5mxyGItaKI6bht09VJxcmssC
zMBcia+IqBfLTlbeQkjjFDbZMq26Yzdcw+ReuT9FULJZbpe5R89DynltSRi2+apDq40Ow3LePShO
2IecE3MnAeizCB/H6ls2V0oHYVogkcVaXTAsbTZAaTgXmB1H9mHgjBfmp2tBjWR2kU1vw1DsWq16
EtrJ10g7LeuN9NCuHHT4nSauFjGH//TAWQ7sRKAibpUMVu+JugFFFTOyKSS7TXfrWxCF+N2PyInQ
cCmhLOCvNW6diJWw7xmqKVlr9NsTwLDYIC/AzaJzEPzRV1FDzQeH3lAJcDL72Yh6EhiARlVoV0Ig
wgGf7z6RS1Pqhx6lkg2KEAkNKvmiCl+nFE8EC1tuMquwPpWwbKjch6z2z2FyceJqo6lDmTYZF1tR
llvKbehf5tGDJdb1DGnYi6iLDjBWzdNBx7cMqSmLzPywoAc/xBktlicfBdMczlEpxkMVDEeY3pD4
rkgaMTqwmqOs7Tpzq1eouDyGAZQIGoqmmNFdRupb3AJzofbJcV+Mc//sf6jhOYrLUHiUHgbye2Nh
1a9pDj0sQC7eXWNkExrUyJkoLC146pUNJN8zwJ7wKjGJJxZn0Zc830GOqcMCTZhsPZrzPC3uMwKF
abJ3ZXL0kMg0aBcd+eX+q6b02MCj1Nl6ldG0VC9/Aq7mFk9JnTL+QyxNeEKGoNoCqEoc1A5FUwC2
MnHyg5NPMEK4lf/KBfZhA3Ru6ynqlEkTfN9lTMFgcyKwe9TB8EMueUxR+5mjdeLb22w2QjqSrjF2
eZchiKHitRPtkrGpnD7QINJF87i34/scgfqrodqrIazNYU3fTaBbuOl0VG2gBHRfXuk5Y/DA2LH3
auTYCHubUiCppsYp4UKPRErg+G8CEk0sdAloJHqzYuI8Pbs8b02gUYnMtxHe1qkxnd+555vlgVwX
9CcONX7jRrsE974YkJwjypi04nNGGTvq4qhmbRjkEEmj4tI+RNNcWtBovCa0FwrqwbJYhnv1Ce3z
fy7j0izKUT+VezoADOs02HAGJsid7t7iwZBlukoRb+SeOKA4hopCViX8f0Z/LdtatrFqLKGEWe5I
7iMDwgCyVN09SjD6ESs5EVC49YsY8Hp/fQ5GpVIz9upiaXEOsh5Ha4dvIR/6dcIB6XJ4KyuHyXK4
Gau1OjZqHmSVB1Ah71IXGu+tbJcpQomUKkdj6R44wRvss32L3cwH3hwBHWltkgOG6dh5nK0lu04+
wNH8zMNsC3Oj9isTID9kqyu3SJFrcjT1Hnmw5rJ0t1r6Eczy77fqlbAL2chorG889ooCEnI03ZzC
4gEcdhQ+UZmuwyhZzUhUdOuXtfBB9QpqoKPaotaAvcz5WQbddepPwKW2CLfWtosFDWEoUYU2jwtC
bEusBjNl420p6YZaurlduekZHtg2sBQ/X/czo6uYx87dt6rGL2AZsZByUOQUerdtEY/N87goxw66
mlwoNotf9Auy1S5M38Jc3LOYakyuO0riLqVCyjsV34aLxHbrTVhlt7mFrGABmI/Lo5cdR+2mVXxi
TApzJPqDTF+UCYj2jZn/EjH8Yqz/5QB6Qj27tDAHR+8cZhZKihe3wv7L2McHWwBoq4k4f8vnitA/
qTXbULjLEZ4d//1VM0vsfMKTKf0yTqKKLKskOWgJBBOpoaOPD+WMRdfezyZcTDIU7IZgXCi2+hqm
kyf1lQp81bglpobymnvkT8FOQ8D0Z1Fa1Dp8N8pqO/6WmUeng9feehqZ7EPl2eUlsy8MKgrW1gqe
hDGxbwOyJiNKvzXrt6PViytxE1x8eowJYTzVtoUxnngklg4BePJ2elX7LTVDTZ16pQb5zgykgLZi
TBnjsBWBMf+SFIwzUworfiGSSc2I60o32bGw+Sxya1UaxsNov2thuFHXfFrIL0+VM8xxPTaWmf6R
2t2zukMzRLjoHVdlNj1ODmPB6iFIXLpKhWvB0JjY+XYqz3NMG6/WKGp7X9bhoSLpu6n7m4nBRa0a
2inZ2Kg5o4nvw4rHwbZExd3HQAYQvPeYt9TCwCgkUmALqgKw+RGcrNZfstn7lMHaCB7Vj1l24a4q
ohPxg3aYHtQWJkW1NDHnyDn+VVVj2aAmld98XyvVpT9stFicGr3ZIqh80Nwa6ZV5Ulw6hT/2aya7
dEsZDvIhvIrUejaC9OgWv4MVnssI6QKocvViUxK4OK/Va61zom4o0csYvUQDUM+7GpbxnEIfckLz
xWFz7ZQI/FWrj4JHm3+I/P1bjqV4xcfeuapzV43igjp7U7zgCZeOrca57Axi9CtKE4FKz2T5Xh8a
jiolsFDvhBpq87kg5hbxYrikktEbfeP07TL06drbERmBqZ9bhGFlADgDKYJU9/dVIO0xgWOiwyu0
vWrO0pwaDq7wJNoD5eQCc0Lg2ns8YqrNs8aMA+JFjPXN2agHHljyg5l0J58VlMsdWefVS89GhaKw
bZ/VOTRS9jYOwVb4Olgdh1ArSBVeVbwNKcspwcsPuB8GvmjCGk0vtJREq1n5V2fi+oMkDU0XzXga
fJUcabN+DlNMDA4oYIZGlfRZD4AUC9aeV37WeoUEvzqn+oeKqY1ChP2yWI+sYkK0KziMXMyFaqCb
MbpRSACPtzr0y7fK0jZKlKzOPJMpruThrZnIhbnJzcc0Dv4iS/Eu77Z93rOIbPbdDHK4xgOZvIJ0
fVU+Jy0HUpaDTkp+VDGs7iqLgn7iTQVTc8nLmn+cxoW/UX6rK1DJ1NmNyFJu6MLLiJv/uxOfhiNW
YWZAE1Fnj3aperFusbqgJz+4uvXqEs3itwfPdRdFJr66BBcWJwii4FPBVRLXESXp69COh3lMWcIy
PmIYMWd8WNm0+7yMpP9HHZPGwMnCZW+xcWdWohbgDWY1Xn41/3kn9mqIk9fp1jcZIjx1NvHRLu+1
/Z+kM2tOVdui8C+ySgQUX0EUsUVijL5QccfQt9L/+vOtnKp7z97JtoHFWrMdc4zlz4TKYJS4TA8l
HsscskeXHdW8u+i4RwRIPsZQnTE63Sy/qN1sswVIQMD8I5jBRiHkAgBWaOFBBD0LRV2d6rTf+ZFs
CgZdtQWUoiGxydf6b3jJSAvC6g6JDr302pYRN4KsVfSmptMBeeLn4r2plVvj3WJZshlaWU6WuPLk
GmeDPlXkY42wOfIz4HFGJLL6fdczxUIWCawCLoBho4JD6oP6sBSc6sFPSZslYqhMweqkzFycaG+L
Xjo8k8yWXLOY5mMyO065ztlg9ozV53WLFZqsu7m/F6J/zdCdfI9KM7X8GhB805hTQS6FzEoRYDko
kVZhupZHig7R91hkWxC2YTShTqMcmF4/gFzXxfhR9m4o5mu/jN72Y7ASgmMDVe1GHpwi10zN07a0
CG2ZUTySu4aWRBmnNrMVZikjUzECCdQE8gwoprfKhoQi8OLIyWJPf/sliiMfmTcFYtZd6Ft7DOrM
h/knzRn4XCfooFHvWmRUaGdrkYLlHHVEJajxiqaUSobeEvm0NKRGTq+IeJaQeqVEQoRkiPLGZhww
M0rLxiM3VEC6A7oeY1vEm+KdMBYdcshSSAuBZ6UfJR3qkbMnpRM67p8xU3YIQjaUowcorsEfNDjw
YA4MJLBiksZk9lUA5+ne6UZiooLJAFNAH6JK+/F3ipqbkBoYBUQPcDYyNwB3GmULgbwP2EVhkLoz
Qbom09KWeDh1H9xBf3xJZXURMXjTznZJEKzn5HbCE9KEIw9neyIG9v7Ixl05KkC1qKTx/gz46WkK
dxynXkDCBEhBPKwFKAX14oMNFbGZj4HO0mIdoMe4lBSQ+9JaASAuFj6ey5iQvyS2DwE6DYrNAs4J
uMuQzmia7IPFD6x1a0+tYXEDiqxNjI7QK01RjiLJLloboMSbIYw6Iu/plS02F97l0SpEiSwcLHFh
4mAmPiPr/gJNPMFHRwA5bhRNI/4YmXeJVHAxERxleP0/PXvYzAHBpJBAi5uiGLFsszVjAPFIYylC
eLpRXmkvW9J0/OzL/piWgyVRYRTRzowGoWgry/F3/SMABCmtyWlEDx5KrtVI3J8D7sop9DY5vq6H
la0VBoXScDdnaLy0J3NEeQ4p8a5oFsMCZgmMojRkNvFMU4GoqBHXTQLZDlRsEnnKANCrZJZUPBcR
kymEWMLxowwlvk1P8wx6H2Qs/NlGDDc3NJ7HIf+HS6y55CkpdE8fLmejTlbeQj4IS069Om5g8wZ6
IU1xRq0NiZJJR7CVwl0/+MwtPxc9QUaqWFV4ysiR4skFvywITFKQVPQt4iVTB/6+pe+hjslJKSlN
qGKM8TcELOL1n392ulQvtP/Ws3yOLPmVeqdZJ0w1hdZsQXt+ZDweyL6YVMP4UkiC7obesPLd9Avw
uEjRiqZrshd18vANWAa5iYnfneM1+RdNWtA+GYGOF2jfC8ZGQPJ5DL6BSOvBy4uGlSg6D3x6QuC2
hKRzuCogjBFkqOIaRl4jrDNIuWuqgL4hrkaU0Ru1uS4pMs9mw37JvGilCSg/A6i4JkQ1mYaQCZ5F
pyKdTNbqQD8cf5My3kiTJKHpjacvl48pimUQXW0pf68iCR24p5jXXqi3XkYUSBDoyDx68bsK+Bre
c7qg6yBAQC1jkDwhefqVoDTB5W0SwIsDfBxhfRgWr0TN2T5Lw6NVloq0C1YUGHOoJfl0THl4AdFS
tfhFzAfwMJ0LSJoXlWqqxB4Bmb8YyxbJ5hLct0hLxSDrMJHWVUXJZB6e+wHFhtHb/DWp52zPSL7P
YJYesUhJoH6FBHRK5QQFYgjMwawj1Q0AFrkdZNUA6iFHPfnwGkk5UzLs0CUOUzSgkasxguafMgUF
PpsT1cAXBi9SXfLw2cBinEkG2wM7r9EBexYZXA5RmChIgfXA4nxKjHJpNJK6bH4pVVAJqKP7SbxZ
TFt6L1bDIGErKY4o7S4pSv6Na3eWjGCAqLcKZIVMHBRCkFkmyinJQRikDjuV2VA84FZERX1ORVMM
8udtbIvAKxgXDN2gst28prktUz4UmbUPntJj1lfUK4ForFFE3vi1XxMjrSZa8IcErd7tl0wjVvQb
xW7v53RSiEdEtY2ARU2fTN6hNhBs4Zsy5Hi67cBCN9V8nfvlcRqhhlUGx8gXLQ14YZjALwKia/mj
8r8CAo2w8twW6bkSBNWYPWrKy6DkFM+VoHUY2fQ1YiP92O0EXlCY/sW0Rn74+Ydl8V0oJlfMdgFW
bfS/Z4CRiQbtWFWgZytmRiSaUh73OkP1mbAh/GkXxS/on1XTk18HhaHti8mXSB36DmkpyF6CWWvX
6QjF0bP1BsBb719kGYnJUEnGL8o5VS7gf8K8U0tJOWMih/foAKOod5CxEZpGAE19TJ32NhJeh2Vt
QT0oSk9C6kEkDe2gWW81NlPqrgzTmsKSg997pkQ5E/JDQGNDM9j1m+gj7V7SuNeWgbUgZtTqjxSI
84BoS8ggxgA5D/vp3TEiWFVOGVFwxjY0yj84QkgfwxdzGn+jr2iy0qnS1akHtOk7ex8ZlhNYU7K5
cHFUNQCp9NOl7wRoXeJNLvlihvFXtkg8dLxPHiJTxADzRcSw3nWq+UdxIyM8R6mpUoIV5/cNpFug
C/sESpUhgy7zDeISotlJ80vwUAERRaMgg0xJ4ZTKE7gOjG4BZA93IaaWMmm2WWJt8uqXLp/Z1GBm
KCTldNZoesAuiHY4HCGUn79FWl1jqjxSr4wGFNCYtabt8qnZzKAuVpS/QEPEQAJeLYp0AQqEFXAM
gZMSSZqY5hMFT4+1l1GzkiYf5J/0rsJd1Gh/0Z54u2giUlwYUEqGARsqBEIqEtnh/W+2hJ0btG0Q
DRSOUrMomGut6YlSAgZuf4xpbnjBuAHkb3nv3gkoTMdUWkWgNgvggZ5WQWhoVH1SJTjPGb5imn05
GzeBhh/N8uwz6ZqzSEJFzASHuho11nQefQ6Zdi7hgVjI4/UdbzwxacAU87iQvwQITxmvZKzC12na
tkwerOi6aRk4IppRkmizuM060jOYinz/3tTPCFSnAH2Kkfq/DUrNAEgJrOrrNBKL4YhlkoiLodWh
RZW91yLyi3lCc/q7tc/wBpUSUUzOJc32wD3MvP72B3HPGgZkcs4W5LZVc0gbJGrxaKOmoYo4Rfsq
ors33+XEduIZ4ZzHrHOhyX/m7ftbyoptEFMaFi53StYt8/dxRFQIDnha4CowUi3wjQUkUsKp18q9
pLftzxTIxfM92ovnRWqXb0CBEXgFGZTCgGupwvyYQf9Er306QRZw+Eu9GPsa0Ahrp3TSVtWlaXER
ERw5WCtQtSOL0gK/EtVH4XaCRcjYUOlGQEVlcpIWX5+iUzKpQ6aRCjgbFnwwQadojFkVmS00d10I
aE4Ij6MGuY1ns5+hlc8LNXOjILcmC++rzTujn4lq4R028n2XjE6xZLBomsqOVsXkpcxJoAbQwe6o
406CvLBhSlgngM4QYLMHOdsNkXYaksCs5u4yZPhAAFSRSURVm+ZBqG4EZUgWcNuBtyqKVyeNMNQx
MUYgKW5MQJqzhEnlLyAfe5FTL6pXiwS2RFWoHv6JQ+fPFXr42tErc6d+l8dwlpnzptj3GTlRc5nO
RO2+ZcvG0CanNuIjhKg+I+2iGgKJyx8KOWw/IbNdCfHZsJidRJVP8L8gQE71JOsY5FccH7OOFUsp
381oZwwhnFs5OKwYGCNye8xv7BNAZ3Ml24xaBOXxBHzuVi6KDXmr7kHVtZxxGPMJTckOjAZCu0S/
kxoQdAQMh45Kw4RFzHAe+TXkLVFhCjSOkDNfvg8alkSj7JTR91mQjr4L7Z+wwQLRWtJfo/7LyJoE
aRYsLRmZ5rKxs2xEyClYFxNIDBAPUOCggR6hrseNlH4l4BfFtxXI9U0eYjWUabkaciYtZ/U2odZB
R87MkMKZnN9gVrNlAGVVtYF06lZhckQ0OGdlteVDiWfWoFH/XJQXgXvpUjRvpepYwK9cEEJS2/Hj
YvNeShuBECgrCkIBiq9IzM/iVUKpS/xK8EC8vZGIk0kR6gRlfCoEcwwlu0VPjv8OUgdsTJ3xLKZw
SFRyflkuPwe0IzMcRChi+2JuSh6mGVH2TU3xuyznP3mkWipUIrEy+c4ZCoOthQlubFbF7LmYelc9
O5c8a6CKzETwh4CjYPJ/vKjcKkBMexiC6wBAOwYCZYst8hzrHrKqDCTurAdIy7BKh0PVblGhmn6x
EEVUzVTKN3SIamZXWr6W21NPN7h5dztm1aglrouSLtDQp7HRpT1YGFibKFf3oSUzMEFOKFptLb3i
DisK57cJrgiOSXA/E5j1gc7YC2ybP2E0uel4YugGZj6q05O9wC+ENNCyebjt2hrsM02+Pjs3ExgN
o1FEIVuRMUMqInqvszKxBVmRGA/RQLXIOBh1LnwniWJYMRwyBLabejVDMGGHJlAA3zWUOANQA8IT
OGsgR0mOAv5UZhOoTpVzFv9L1QJ8TGvHk9kpLAEbIkp3mcmU3kE2RfQnNBBlAaxLtJ00nnch0llN
43zLPwyC26k3wlPSosPc+Od0Of2pAh/FNOagkEv4WNRapSeM4HvMSl0Sj64q5Yc68u12CWeI6FGk
IHPVKcOMCS0V4BHGhB8JhaCmCUPang2a729NJv2Tpde8+quuI1nzXo9oZCYdOxFeriaTOfOcBGTJ
zFFL7MyHCyloDzRJh7GrDVUOt1W/NBu8UYJLew+/Galo0C9TyETf61lRG00n8RzaD8UnDvDnVyh8
NlGHfhPFE7AwRITKXcYlyrCSiFEqYqGUOm4UU49WF3Zewe/HoSfYXREyrAfmlVK4StjxmkYrV6oo
yFAIzhs8ZhsvyLoy2x+XuJMZTLbFlra65KsP//3+8pmlh37jEEgLKpTU1LmvPQMjA6dlVBo3j2M4
Ltl3MRXMmAUNzbaE9kiZnUS+ORPzet12liFIOYGvhR66wJGInvWcwxcMUNMAKWCgn6EtxC0lxuGq
a/nO3UGAOIZCAWqI5E4uVC7DyAwKbw2nGrKeCoYj62I6G8xtzWhZT9OPpUSTRF2+L3EeXKPBkYMY
AHy1TYF0kNz11J9mFMt16AjgdZCBtU6F2k+7fYeNI00gi2cMVVwnlAy/PmnJMuhXkhgEqKjB0Jx/
R82ZKSro80BUtxm9K8q9arPr89YSRdWx9S/FtASRnQBgby3KY5u+rJnHGjZBc8IBrCT6cgu6eBTP
AvpkRT7RI3b1DPTMQmFkJ+yoMaMFAQmbyjc2aneIvdmue8+dgXnHTC2stN6N1LoruJSgSYUffwF6
U9p5+czqOwTSgxfCHmz9RfMZ9jQQeyVaVeiq6yXrwKDuO6Juv9xix1AbSGlcE0Uq0enN1EM5treK
cp/Iz+gVDYFqZfHRZ9S7LWYH2iFm4A+bqvQe/rDcZZnvaPLbbZmZDxBrnhQAGTrvXoX1ZqRO9Y6S
Z5owyg8ANGzJqvsR2ZV85oiGd+8njzKW9iX9VZUCi9/Xh0iTfzyZ1m4df7YJiR8MBSDlYOxq3fc4
c0Qy+JZQH+7ngTWXqO1Eg8WQqrClk0hZWco0/ZVwtcIpdKwTWCunKtDQbTt8E3gIhPm06VPk8UGO
5U2qDy0qndhXrYaMvp1TUwQY5ZEEzoGNxOsQjgIKgNWiBRcBkDhaLAUdmDRqDmgjNaCYjolYFFO+
hj+RD1yAjOhSEK8gpo25ZKh1iVTnwDTeyPhHBrNupUw3KfPiJewrPcIVo7dV1YANFGwLfLO3YC6f
FQSDWWiF1Zejm3JtzZsWPNNAI3Qx83z5lxgTRZxhbdnTTx+k8DFmo9sW6/oagpao5Nneb6aHWqZS
yWzyRJof6f9Jek5ausAGLvqPheL2UezMNAelBVfljM/acx/kn1n4iqgwT1S4XrvfdtgAX94tmvd+
4YN52NQaypnrpv9cUBMobajVpSUDWkdPs+fQzAGfLu3lx1iu6JLziX7mxABDQGiRPyob5rKxrup8
rQz7mb9nvanQMvWvFOT2gIC2TW6X8T2hbaIf81bPvoGUBLuYLr/hrzqnfsDfQrMZCPOPJCSGUF85
qcUe5VtmVfWugVDQBDTUfiM5MaChitNA252ZUHQ3KpNQqvyUP5bKKmWI/0D9swFLrB7llltjZv6C
/YIPjmYxqrRLdaV5zOgY/lceG+iMd7RoQa1RSTzPnlCrkQaTJJWcXoAqxYp7Q2Ex9SgQGDXCNGCG
ZjutPL1p1f0iGsKcEiyMqE9BOzI+oMuU1SPhqp3F51i6yP4pjqgB0bXcLGFTp4YL9IeJQzr+8w01
9qpZCd7d7m/5mV7zoG2m0lXYAsaA18kIFcYE9TWIpuJNPzjorTLAK6gi2a6wtkqT34QzIM1Rz0Wv
cdwr6ok+XxTaSlWbYffLEDT4FRncJxV/7qabQz6yzQBnEyNBK3kbsJ3ASiyBrwYiy1wfdfKnyClo
f2E+WWDRtWY0jevSwxOq5tCfTT+CR0GPoDOYWpNQwv2nonI/h/wBaA/SDHp2ncO/CDhrl/7kdxIO
EqMZpWC8HuFtsZJezQ0SAt7SBBQdjerR1YiQ66KDuPGe/lIHEaBkOrsBEADJGLrwXrjmO5cFiro0
2nkLhIvwweOnwn84lIKGIwndZ4X2wIZgbpvZ3U36AT6Jk2ybFYQd7KKMualH9kIagFC9obIIyQMy
jYUdwoF2oTwRhutBtgIaGhgi0C76ZCLiFISEHEFwBc/ATqYQfwL/2F5S0O2xgVY2UVxuNsUK1UV0
6QT9jK+/n/3Lu+V3bg9KSmrIrDhEZNyRRt/SXNIRgfgYKQVv5R1BjdRox0BpQfrGiQOTFRt07aEn
9F3E7JziSlC0hu7XyQ5Q9qzDU3XwTGXXWKtjYGVGclVuvPd9miI/v1Wst5U5xBTbnO6Ji0TuY3qj
yu/LOvMy8f3Nqv8iIbIt7PdeNpMrKkHX/sgaloAvrn9gDX32nJyjq2eMZuEkTm511rIzhueCJ2PN
4EV/euBzueAVDy6MDajiuACZY3IGXMvveA3nhowbhQWmRX3k6ZHeRpdSEksAwukG9Xr/ItdpD+Ju
eYY8X5ApZDmQGVGCgU/Hglr5pF1SlwHRg2pnx+jlPZkANZYrqM6VG2vtXXgs1YvzAHNee4FRqH1x
g1goRvioMH9AiMEmR4rg9rZTN7toTy7Nu43nxFn8Bg6c21t2bvmEgER5zm48cda/eFUIVenwiErn
yGGnZq9hx+p4t/aANOjFe3Iy2Bni8l9vtztNn2zyOffMVbvNqb6CKLTaTX6a75iF33lmvo5Pmc08
nUnSa5Zr8X/WZ0tTgVz/VRwmK54aL1B28Xq5hZB8269/JLPZMZ+5pgy6RfrSpDFr95uKLcCUCTHw
8sxRBhB6E/Qpp+l+piv7qQWrub1cBSaJpg092AnMpknhwURNzKbca2Hy1xAcnvtNdGl201VhZ4/p
mmCVI1taKPOY1SY4ZrDNROawGSzIlfhzslPP9Yva5yVdUYJdlVvKfut20x5yNiRYg3OzTY68fsN5
eWSH2U35V+7KNbndFqzPKnBkc7h5F8+Ym8WmPyh7Rjus6qBY2Uaxgku18U/hqT4oOw4v8ugkgFdY
U8isQNmd8SmWdkpsSgxOt8tM/0QIeSlPmfGjrqoDt8KuwYacFuf3ia86LxjPP7QH7Nm5uDI77nQ3
5Yb/gDODOaFr4SwjPdtMrfo6fY6H4sE84E7ZJQ5v0Yfb7Ba7xcN3aftwkpozO235Od9h4JhMZdDk
2X6/3WLjGdEGF2jJ5pt7bPm45FpsWG8LRUIjuCDWeqIharOej+723g2b0kKGeQOBwrrZF8fC9nmX
d6KSaysO8yL35JDvlvvZLrtqx8k5dSdsBU6L2J7FK3D6Ui8OeIYWgLzOaY+20r05cbq6W3ni/pPX
/EZhXmxVNuML9gN+yjWKxUaN9Qa09pJMMlgMCr0oe75Dq87yT+CXuc3ZbnYbbvMb3IQ7mK9P/SY5
DFvkqXeBGWCZ0dyYsuVKpkc4tcpN3VY8ZcB4Jvti1zzRX79Od8yynKoXi/x3PkUD5oWi57rmUcAv
yZezYZj1vHJt0kHbtUfa3Ya2nmxGe8nWqQ7BXnKz/eBoT9ypiUrcZYI1R+3MLnFPKjWDR+cy8DM1
2kPiTC20gtjs4nEUm/wW3pghOzIMxKgI7o//YltEG+lzqqt3jC0u85OAY3qjpIOlBgESwcZLNZSa
7rffGsG1eowv+Z678Bp+YgwwfN4NlVlVzz+kV30F3Ta7gEvd1UKMS4fRiKAfm2IUj8guT0ge31Wc
5m5+Wd4xUzF8MuKBAEpFVAqlw7KmmkAfB4wHtg4iXV2+Q6L2Wd7Q07nmF4wKoQhWsmYImthdb87o
O6nX1O032qU9aBYGq7g29O2iQ+pKJ0ITJTLYf0jnPaTf9tE6tF/TJ2PHqcFDsdm9s1vr1K8YnwWo
EUq8YvUiCsInw/f+GLbqJ2a0A2eFvB2HLtAlRY8elIOw3ZHdE6ugLk6+vCvd9sUuoNzPj8nIUYkg
RRWka2+g1htkurDrxVd6wZ35N+JHDH65bk7ynR0MmRzgfvW7+GZX9j3+bPnJfDL4T8iyL/MPNrD0
ypwBZJtwl/K934wvputRq48A6sBQc5yB3z/SaoSKbspvOfSnCY/vi+GlzxjoXmQ41M65BlaeE3Gn
X92/0inWJLC92/zf4pNzn59kvBJGd7hNlyu+Fd48VdEJMlhCrDjRIp6LDQo4DOfBzkA1qXOhk2Y7
ydfiMrjJN7wpuAxAezhZloLw+pa65c/wEa6k++Ief6Vil/ff/j+SNEc65Kfo0CFv2+twVPGp1Qst
S04CUQAJXX3QmArgnk/LH/4RZwkill4QMQhsJdDPOizZ22V0Cd9qTKIVi87382kzwuoHhq2+lj9s
MxTpWK7GlQ48TtL/yf79xABe2Xvek72G9jYvrh58g4bGmFNf2bs8p9zlXxY2zOXNKrG1I4GszYgr
AgALe7pHx9GsdLL7+/K4wJkAh7PbA8k3GcrpM8FBpOthh4Hb1RvNYLZihUqyqW6JWbbBdXlmLadP
ZsQgGN+yM4Jzsc/MiINdnmZQ5/OPKVa2eoX/2CYscvSoX8oTa0ecN7cijEruEmYMfwvNSwhFkTu0
Navbvk/+V4J9Z07NEd6bJUgZ8O5ugUPJzordYSuKt8IO4Yx3g1sckOkm/ny8CaOwbIfixZfD901B
ldKz2Bl4dx4rz4FQIq71zJndol3N3K6hXQhrikd7qV59bBYPXt65RCwKFsUiZhEbhBDmRWSa1zz/
9qo9ixdbrHgQ1ITrfF1gOWa74IG1PdRHvPmLepDG6vEi9eUTi9wxOu1BJlA1lH05IewSxRYXM/52
eWbcPgsPPpSvxUQRn04M+Sp9T86Mw21viaVh0Ss+F+uW2IGTfKgreZv9+O7gZgbsg4QDicOQ743C
LWFDwNjOfnGGV+LeP4KH/48TosA1xgxnRuxHRPZ2OfJsj/lXetKe02d9zV6ss3rnhvEs8PvwPNrL
/Pl257fu2Tpih9lENS+F4KFxA7t6JVb2ItjBHHA+xxc7EZT9bXobP9sjH0BC0JwxDsWDoAvE4qW4
MORGxM1PKIbrZGAtXwYnIMea13PPhMetZibLPYouaNtqJ8kON0unuoxwlhJbYhxavrZjAYkTYfbl
drLv+uCfkETioV6z4+Q+3UekSYfxhZTRSzks3BLyZD1y2kt9xEy8oAqDq8+YMDDHOCYt70+uhM3S
PKGXIhrumbMHuicOKnkIEef7xCEXz4eXATN34egjwcFgM2eqQ6az2MBhUv0ydXZUbtMHc1xX0MaJ
AV/NYfoRnpTb3GKKnkpm8yGf4fna10c8wvhZ7pNjLXa4dJ18dNvuJ6IdE+rljRyMa+SEsbbiDJPf
8aieRU+CZnhoMC3F6qkvnAkMtv1D/akgdSqZIdblX2hJ1Y8WsQ76Yi/yGiCUyYucbfrB32rUcmlo
kpuSbJls/OkHh4REdlqLDFy9Ty0eRcwxmmP7+kO0y13fZXDlAdnpbdgPtwKsLBb7kDnyI7AYMr92
hHXKuttTIjxR/iOfoc+1mtyB9JnQkpmhu7znO5ie1/1GWfunet8RfmSbxGD62cIXrCkiOek+XUM6
+uqI0sZz41ZXzmvhMGnYOq2NaX5WRriar30+IT+RQLzSk3oHfbJpniILpZSAr22vxOsEiixq9TWB
6JUsAp7p5/hdXGonPA1P+KGvOG7sAiEDj6W+ksm9bzCdEVT8I3vrr/Mnq8+xxxLIr+YHf82j5zxg
Qwb6ZxBZMA1DiN4AeocR0KGFhA7MViV5VsFeiIxHbFEcDKkzbWjO/gPvgywGnHxQLYqZXmQ76XOy
AIDiWz3+hxek/PPXcBTmhgEISjx8inYrXbbeQ3qpLLR2Y8v3IhvzYLgAwybcFVtBVB9KnRvqP9kp
BBNEMf1L2RcONxd/9QccpcWe64/DbXzx4dy+/1U9yDXaB9aHe4fgiJTL/wI7ATz3A0L/K98Evw73
/UPs14kVR+bhwW+56/jf9AOTi64CUiEB3wZo1sG8ku1COcIcHGr3Qn+U1jnVOfr9VGDQ9iZphJMQ
oVhS84rRKJ3WJb/RND4fa7rAbUKwRCjBrCldNknXvvhFhIQgk/grDwbTyvAossBkARSERTqhfjNq
5hJoRGEBfZFhHXtvITdMGWQvqLuYPIfxwTXRd2V4mO5bfPR2PK8PPBsiiTrGQXwFceNcR5eUclL4
xU/FyEAHqV8NH4JOCC680Wb46L/rT81SnrHLW/ElpZt+dDvFSsgIOhc3dALUeJA/58+Qp3GCIo/z
5N2Yq5TvEa+Tr0iQ3lhUHox2C0/jg2POQmJn4K5hCuj9wxvEY4j/jZiPaIcuxlZ6ocG5V53xG/v2
rC75KXtpO6ZuiAATkuC31fDZ5S6xiEh2FFd8ijvx15RQfqZj/BcHtD92zenNfj8CbSFGIIB5kZTd
JyKgkl8T3HFOYIcdvJXr9giulgAVm07yYLPDsESMos3pImATcf2X8HPxU7ySh/eUDtDCtEewFYSo
7MwnVSRhK2/aJSFMwfJe22P7AvtlTz+qR+lyLDSAuNDarWK3+ibNffbH6sHvdjhWvBQ1qjPVM75d
unLo3k/l1n3gfq6BM78svue7ROxNcjoLMwZvut4TKeFHBrd+TPfpncm15AWQkKyKGJvzi9Mlbx9f
7ePdimsUIpE/SxjDriRVfCMnvU8AwOjdD7biRdwCmFiYXukQs8iLuzjShAqlOWxnX9ppNPsN8eex
+eis6FodGQm4auuAykC+AqN2Xn4g1e4QCRyC1/Ks7aoDITdZPpfKt033wa77QCblDFfmWrrLZw7E
empFtu8K41avFyeC3d/sSk7FuboWL9kNLOYhjngkYM+Bvti3MJoTTP2VaOJ/bHhUKrELwnMyAvBv
+Sm82L5/sJgcAu9JYkAVFNNDKwe/q36Gd0AB3yP5YH7vTu0RQpVrTX49v73JYIsLX9UfxT+XJ7EF
mc+3iCHcmorV5INPNOcHwjKSjJqgL9wm3DCasQ+GRa7tARuS/iYfyI9OmNahEA2H1ndxGwnfUnjr
vsYHF/CPeppLesqypav6IA7KEWUNq6SuyKSaCItIiEtX+hlubOIpvkZk9NNne81PxCKOdmEpWjY0
1Q5qVC45/okFI7IWRo1txsHiLzxXHjB/p8JFQidKB+RcO6IXl8dCefvabLtdd+Kv+EcOnPYs3fHK
huLD2D9iDdvN7Fk9+FKsL/9GjMarMdfajQ3Kof6qCBcexYPv4iGLU0n+ULrEVDiS/sVisufwG5kw
RZQxHs0TM5w5YcOv2F24VQJMHtOTXYc5/v/eIXDFt3HeWA2/YwRTnD2MB05OOnB9k7vY4CiRuO2F
rwJzRrb15wgYbgbt6DGU96IBgZcBn6i2JzYxRnTE/GDyOLt4i7/9BM5ttu8+Shw//uEfgal0EKa8
sxjWgtzqDPf5Z4wuqs0ek9UVd+JXJglfWqzSiTAKiNbdcDzpv5oUcAh0MUbBnuMiWSD/H7ZzRz8G
u4l9/Pae7x9vx7VCO/8YnrwdV0hSjUrp28XL8JH4vsWn/4/1bB/i2DSQs9NfMRYwtMXwTa3x0Tzh
gZfduZn+SNCLV4H+BpfSHsUFMv135HIbilyKeAhUAXgmGs9bHG5opB6cFom+M6Em2wcqAYrTP5WD
x1Buw5b9/ABf41ADxTXjtPhLX6x5bHzoeJUINjKbJhIbgcSBDfhLJYKNAbJu+fKZ2sL1kvhTyacu
9VCv0ku+YsSh+MF+CkUofhuLE+l5K1HD6HVNg5aEOLd/TJ/8houaFivSuireUNDu+y37QW7AtTCn
h80mJscxo/vJlr+QUeJOqXG/IZ8W8SKHnJRfhcntSayrQQAOOPS9kvlyoljACtxHZdI11P4aQ/Sm
0GESmnbROg7OPGMPwhkaHkuz6C1+HGSmtdcwZHSTFcMOPFguhavn2LId2f6LF9ERFCQENsT+IMWA
Y7Cg4Qo24y5dMyLYtcabesW/HMdNDILD/nuwPh8IQBC2bB9IlzEjq6oNuVgTLRDyznl07E5sHhSF
Ec9BnCQIvQg9AC2z03Ca6iv885i8hP6LQmshp1kO2MIkjWD/Eo8oXAqLie4WK8eh4rKxCFhRnL8o
uRKHjSsM/ZHLpzrCUwaNhxf/83tMYAO/J4+Weti4eICQgIvlxuzyzPhociZqMGILkS0qussygGhd
fC7YmSPlbSRQViqlT6AjRoZPhstmxV3o3/Z1v/k2j5v98Whs9u7etc3N3TIce2NapmGbR8u0bcMV
ubpH1nIdjWunX+29+WsHun0/bu5T/fp9NexIv16/bf6odNv8NmzLNI/H4/fRsI+uYxpX23R12z3y
LmtvG/tAv9l2p5vf7s2o9O+9qx/pPOju7+ZoO9/u8egY+1/LsY+2a/8SgbqWYbrWr2EarhnojmVr
umsYvJT70Q1TXMy3deXCfo+WYTnfjmlb1PVX/goVMp3ao3E0G/0KnaBu8hl39wp/nH7/YRvovNnh
qvmvalydQbds2zH5TsP4NrYgUnTr1+10fhGv3Ey3+R/bgF/P9G8AXiuHDai7O3sQPzpH17KtX7tZ
ibe4R9PdcfF8k22Ha3GVx1/L9lfu9de2XfPqHI9X1/11I9294m30o/HrXu1vsbgbOzPsn6t9rYwr
gF/9ykKTpa5cXsAicnnm0UaC+Tjl1n9RyNATwx3Ea7jFQP/lXy3bNFiklc1/jL3tGFf92/pkTa8s
vW3Fa675aFjiCu2jpxfGz0+q//xGPCj8GvUl/LDDRlXIxSj9iiJP56Yn6TXF0GwwsJWDffy/H0KC
iv5pz37rmfxiZ66wu3OK3oQ7M6AvXxI0WYLrZh702GZUmExFPqEPor6/tBkdcaj6JGgXgTHNYC6F
g3LKUVvQJgzeX0WuAm3DS70BtFefMBNZoHj0MX+gjeQxh6PmK+j9veSzZxX5EqkmKTigJFT5M1iK
4Guh5D1ZrtLxbb3T3MyW424ULh7z0JTdOpTyzRS028Ub4H/3GXcBhgPpxVpMzpUFVH3Vz8Bc/JT5
A/DZzbs5iBn9pcIg7tisGzU8BN3bAnUaFR+TogODnZpkHpnHNA8SgnNvaSwydxi4h7Czl0x0yG3F
AFdgTAYVCciWAYRNKKNPWW+KZWG0svMfSefVpSoWROFfxFqKJF/JQRQDpheXdtsiiiJK8tfPd+6s
uXODrUg4p8Kuvavobj0to6+Xs5Fvfj1hF5vLnqHcEMdp6oFzQbb3ptFXQwsyzsrlWWCmVAysQZss
2fngx+ULNOrusywySoZa+Boymfrh9PVqDKGwOyTnn/Nu5+EhrenuOE1303CaWtPNVDZ3qWHR1J2f
kPIQwTKGFAUoYxytrx4x25ea+UFGFeDqBWC3QwyIUuFt6keSZlrmU4sTkM2VHJiV9bCh9r0ZP5nc
Fz3MfLM70ruP8O8IeZtp2fyo3VYoi77MVlW2A4FV6H9vlN4M2JbN+wKcgWpjhUoUCZLmcNnEcepL
5EqlpaHYN6F/cHEaj2tId0ALTzLubIIWMrZW1FdRItLgQEHEeYUy6UBuUQqRK+a9hTcbvGFvwjWx
JCAv8q4VJfopCRhNTI/jdTFpHMLQsJ29JsyECj/rwqU+QbXimijugMFw/eZNmgwcSUeCAy1SRDZn
0PWMq2Pugq/+odS7m5+/6w5iNDK1q8esbw+Eu//RGZ0O6ZcmDgVd6agg2K+xSZMk5omYym44lRiI
NB2xcX7lVfUnzZFZ1TTuQQoHZQTEhv2J5pt4i7ibZoQHUWDHN9xFMMYVEAbc5+S+h8b8rLtQ70mU
URQunslw/Uo4ZaWBk4uglnELT+ipdNRSLD4HgQ+ZRYZujiPSMxl6J7jwWvVgoS4u4SsuUoYIHWH/
e8DlE8JX55Loi5pEMslm3WYUfoid1l9Pd+SkTvHYAT1pkmwx+GEqHT3hsRtE5t/07qMRtQIGlIQ3
yJ3miMZDGFj/cyQnettqLKNeiK8zPi2Z6py652QAKJyt2+AxZbBZ+JkOVp/FYcvieaDV5MbsP/Ph
mpQTn9c5V3sQhV1KDSl9Jx0ZwMsla3bhK7hfp7eZ6uBUaR+8k+tqFD4W15ViE4C5fVA5T7uMRw7d
KxGk5lPFpfWdB+/Co/wLxASV0KWxZ3CEh2tpdloE6TsYhyOnDUgVI2mhBCh9t+XC8Ku9FFLK/CkX
QCJHWlUqu2ug2Qf3mmazbAah2LpSe5GCfqKsxhShKAkx83zbrcuFMrkx73p7nbTbS/KiU6NJM7kD
HVCpPHYeM+Um5eKVgGavUMPNHsd+AqUmGZEQFqsDoms0TCIWhf83pWEhV0oac+UAgtb4255AiKgf
VWsyAOZdfMLiRnGU0HLPKN+Y8bszyaE1OP2EPn4T6o5kHT/m1Xul10D3ROqVuQhfFtefS4IQz6GJ
eyj7zVSJ+kBzCYQ4iAymDunWuwRS+OAnhyn4wHOVpV1cepSArddEIaW97DKfr08ve2MicAMjoXsY
j0GJcg/sLZamtDbewV4IVad24f/a96WWvFPdern0xIxGHoMgwnwqsDYYGMsMSLym2Mmo85itSi3v
k5K7fOLrpFxL3nOiuYPJOL7tlESbvSeXSQ39ACc/f2zG00+IXCXWbGPSuqNQ2j8nojaQOeOQBoEx
ILNXbUqfNlUg8Pn0aUvzi0cTGerhsg3aYX/Xg+2LqutgO44NLNUULpNdTaU5Zxl8p7DpbN7uDFx6
XROJQVZwpBhpDEWMc+Fxw616InH5z+DqMqOIBYPN9DSf7csapVpNpMiaPL6YVAoe0wjDI3X2S7GY
wotB7TSGCsE18hDe0bzcgutvIM9kNyP1pqgvCzNFhIl1QBshZcKc8h7QZtJ8pnehp4A297XoyJIN
BNlIIG3HdlXsMO5MEsRGYEHzi9uI4XL292sOfood/fVvP5hYcH5APDenTYip//EFxL32I5K344LY
3WQiJZ/H/HYPu/jtjgwBoQIOfvJD87HrKgM0Blx/mi86Zf2Nqf7kJkavMew3MqfKqWiOg2l/27Rq
eTI0BXPN6ChQpnMDj6twsVzUQsHQOARmsg+IXC5bPJG6NjaPNAdkwOaxj9TzHacAbTA5ChOKSI3A
GzRGoIC8yNGYN/U9KhvaeAiUNkN+Zt0kZqXSwV/U1lADvHRASNpOmQZ91MxiRQ4Ihl5cxQPJFvc/
NdTDy2q4YN7tklxsRJfV7eGHTj7qeghC+l4pP1TtmXuL8AlhmyjOqWftBN6A37/7MFk6RxTYP6dx
+oi+0y9l9mFYLaqYqVK/XDsfw900a83uJ9XijgfuzRue9pfbMFgBm/4r62DnB5PhuvmTJ8bWWEJ8
ieoVbyaD8RVX3g7XCCVBvfcsNTFYDHDvOaNb/ZT89AozJeyYIGKV63KKb1ZpYbMtkm6trtsZTP9q
Wq2H5JlbUTRcUGhg2MT+titWo7/P8QDd5Es6xm5aaj/v5LZ9Uesc/d0EONGeXomgbK55H4N//lDM
TYexxTc+Z6+R3dN5i/th4SkxAwbshtdJcIfem2+cEbEK4Ef1mKsWKy4YW3DzhtEz7ay7r4et3a8e
0yz6LNj2IRCKeGok1Pd5Nb/8jJL7+eOhGPgFs4Qy0E7G3pP9Bod3BgbiNV5Oyvy0eyppEYnaK1G4
fc+kjihBrBvvFeR+tn8m2R7Yh3YZqyfQmxQMTpA7Jwxxc8ZzFGjz+xTIyUXZsmwnH9gINNk0Ffvi
MAHK1hdy8KWyMLbGc1AKu6cyqgUfaqG4HUu3KSCspIDeQxjRW0DvCnuwuQXSPJUxGJ118AcuTCBX
m2bz9wwEkuVDyW3oAPYt+gAA5+6zNuRJg9en9/3s5UKlgAjDE8bQ53+ATv44qMgCa1wLvfZd1PRJ
s36k4/nBr6YPh2ay7sFnYhOvD6cISeeEPf538fyFn+lL3sMBhHReE75tlqf5dMxYjxmQGOth2vja
7JlQTp0VK87gC/5muK/dK2CkREjpirElW/mnn7ANAdFTKAZwDSAJAX+cpD/u+DDN9o9wPC+48wZA
6+3nogLJAG3Q4fpPpvED0tU1nuy503hgAxncrZkSgZKerPgDy0Z2zep/yxbwAegxIfEXHiK9w0ob
l0dnlAEVFFB3+nT3Jky/K7OjxqbEBI7f/CipBH+3QNnq8WHZ/dFq47XqHPrwEsAhea1n158PhVse
BagaE9Ohv39pnmZ/FvqacBNgAKxOPQ5TdgRQeg1QkHJ7p4MJu+RCHQdgkKFRAIP/wnY4IaBCVN6+
9KvDq+A6ibyZBPs2R/hmF9P6r3ma+T0PKIqRRFEpQGvTInWKG7rX/ivBfFPKmICuQCe/VCCoZ7CA
RZFhk0NBeX1tThmkiASNCA+LC/Lwejk6Q3BbH5tYCdYpAB2GAbwofq3kE+YeQGuEeBvcDta3ZCkb
IjcgM1ARUL+h+Wnp8O00MNFuNsItGSUvrLwf6pisZyh6kFmpiUHu5NOEDls8CdEq4QvoDHwaDAzv
/1QCJCn3Aor74daQHoIfcnfExp0eNlBuePUgoLrnUl+DyDV76kUC3JxSLIU8swFwgn3Ls/0fLAIk
EYRb5maI9g8O5UhAHiBoEsJOdomayUhgKcDXAmqCjAW+xnMhlmfaFM25DadoXdKDDP6f7ty4SZRw
GHV9tZrWgVEqaSbZSJUCo4HFgAryxd/WAQujSCvaAiGUw7hCdB2KohTjtMTy46nBoaAyy73gTkdk
CeA/yqmdyT6wGFeC5zkAERo0+0Y0Qzdp5gEKhIeOUgCQMIBZFpwBYT738QYuCH68Z6UJFBCyAMVB
TaQEkFP5Jwg9qRAwJYyMaq/+8V0sAMEBgsFKKVzUB4ELihljChPqnqLOQgBNlQvqisAyxe5c8X6o
JX/4vo8m2EOD0tFYZQXjykTxjJ6v7DJMyuNOPQVypfuYvn/1M8sGnKtqne8RNOsfqxZcjaNcQcZw
pXRWDtulhMZBEf/GD+uC1kA9jN3LIi1BGn8/6+eSS6SMw0qd0U85VRbAEUg50JKLMj+XzjqGUAmS
zbMAwuNB8H0QdkZrPPbthx9w0iB53BB8wDh3+BihBeX4zMwXjNqFJonyGlCeuUh7TpvbxNrkqX33
BlUbgkaqMjG3Udk0e0hDfA75Pzc85nGL2lwWsb2lhPI7puo2G1DjlSnMdNMn/SGB4TmmKJHyZla9
IMvCYFAFoY6450P9hpdJ2q4/MOHBB3mqgK7Uhk45xU/OlbXKxaEYYFtzcQRjQyq/VrNnE9WyJc5V
tRn6ymHuOIQnM0LthrGorKOXgBG/Z3aRuhuvSe6ovAP0k+6BaLOydMzAhuwb7ACGDz9GbgdoXx6L
p8+U3BtcStFzy4JDcZEEKesAT/1Bi0wLq/lGulpbNFzBOPL8yY6XhFraiRgK6OEDfilqYnwL11wn
YPwi5eMBCRtCrQFqGaA0sDvXzDoEOGLnAptitfidijRoJ8aopK8xFeHD6bVj7eNrAHdZMYKzQU8t
u/EeZwoh+rpcMyBXcLcEOQdqHCI3fsf0nEnvGIiHP9hDt0SWoJ8LeoFhHqkXQ6o2ostW8BeJlShJ
3H5YJM38cOJ7qCQargjsIXN7wsYom26qHw3+1FiMrFaujAkC3EqbiFyUbNhWdPZZo7I7A7Vf0QXR
IoEAn/ehQxL8c3FrsGuMLqYopYgjiHI/i5SNvWfFctPaJX9CWC/3igDi0y/BHqDOe0ZJEtcoHEX6
SkYgE5gLsN96VoXYUdatfua+sQ/wQF3KEQFheNDCBu3VM7uMLwTU894bKIDEqDwRmwOF3FiD1SYc
BrO9DFP6LWNmFhBckUOf+yWmk4Px+FgkcMkmtyRneqdFJulftiBO1EhmBG3l+bKVVPtz5iSNqA2a
cx8cNliHz5mrvm4HK+I/btB0HHINZQi1glh35LCRKN3dlmwWvgN7A92GIseHSpk/fa0INZlPGamY
unMFJi+WFhnt6Mhz24vyEjvzaRu+trwl3E4lomiUcgdFbkwRg9vLsnytGg96KDkplU7yYG4GZas9
NZET60usAOFUhCttpuMz31WdPwtV0IPy8BCVezASbhJhB51IkhtxKm5+z/MYpV9R3rmKUhGK9FZU
I8g9ih/sMzEIX071S6xwiqw7Hg7mlXdetlwDe5vnSj61NDa87/3LZaocfihSEN7HL9wqHkMv3avs
MPxMLlFrWSX0KxAuKHFjl0khPBkhhWBBQcOEW1MybwD9uvAEDG0RFZan/0Wo1ntMv2kZ2EFTWIat
GPZnis8v6GOBeQS6UtFJMVBe1PvG3QohQ4V4pQpVuppXyYfWc6/ok8f6NWSK97fzGSGc9T7O7A0U
cuEVenO6NYK8IoZwQZ2n2XNUFthtm3XCA1H6QsODuI1iEnWmz5j5ajSBsIsfpscOOxsAilEMQFcU
XgATuSCwPdVwcJzvgY0v+cQscqo1iAK7/d0RFUnUOewA7pNqM4ewRbp1F1Ed+SjGMqcFTO7i/wXp
5V8VBl+PI8VD4+Vp74wmhS+6N/Y7p3sWkzvpyyIKV5SniBdv7rBmRoIovbH+u4srIDTu6Vj4R0o9
OoMOVBv3h7sRFRrVY5/BnMZsGagw0O/ITFN1hDOaQrLBZlKWye+ilMNjpZSHZAiplAgTZAcYxsD0
tQ7j2eDLokaCzcB9IDoYu8MOxmH0OrhUWLEaeUevW4eVPr5F6tczSHkfcEc94zbp6sn9bjf0+2zd
t+ahDHmAgFVOn7tEAnwKowQ2L0pb6IaYytfZoKIXptEbJndbKE6oL1GPEqQzToubx2lRx23RYGOX
Kch1Dh9tOd6FierQXmwS/u/VIn0WfBjCP1VlKqJH+3RCbSYlsqiLH5Y1L8vsky0OycChoKhEqsQB
qDFjZAhLaBlGEzGeIgICZgKIxcfjCeFncw3ipn293gi5Pzz/jMXj3zufGyZ+R3aGJIQKGGIg1iGe
G0Dt7UHo1dkr/84EA9T0KyqKlNGgBY3bGFPDsxZBDHsrYoseWGjUAqiLj+gP4WJGDxucNK8VRtjy
AEZOMXLUFPczunnSDU2y3S+NEwW/x9eTmoCQW0IP14eXsVvjUe/xDcJ76dzqpDZWB4Vu9kHTeQiX
34arPib6NdLGNk3YHhcfLqvgQDMVQ020Q3RRPQmcpShpB2p3yrRXZvn5Vm2AHJALj59ue0UGTos0
IdGRPrOBAtvy8nIKirnLNp9lsKDM0pjU/UTKvbKcjCSfe0TUKQV39Bi9V5J3aQkF9HcR46Mzlc5K
M1QgxOEFszqQqKTDBO79QNTiefSJ7BOWXPCKq0pU+cHY3EM9vTbTuyCWEp8Q2I3OvAH6LJTtuXx6
nAESSY9SPCDuVFhLiIf/khL6rXN+HAVifLUHTiHCh9dV7fk8OQsJUg5NDX7BHZoEst9/HAqMCDyC
LoaGSChyJdj8ppz65ee1yWCtIp6S/g84tH/UH/nUnrqzcZJyZygoIXiO/7lB7+WXQiXGeaO3RN+g
kDs8BFqd5L6HVZ2i7BiYT06fFINAkgMXy3Zz3yuCByKNoC6oKbI5TqckEjnh7Xgj/8roKIm9h3y3
ycL+hA9lEdysG+yDzXMmOH/+Pw3DI8X6A4/Cu6KoPMsRuwq1G5dObojf4Kdc5x3OC+khETbZAtQz
PMNN/B0yeV66JAfkeoRzJA2KuHxxCkwqQhqwhFeIPeHMOTw3k3SLD0u790l4StIGrocU+EVD2YBy
MsQ3nrao4pN8lSIxoQON9HTfVxrPOoIWpwqnC62Ya0P+nbK0adSZGUhs2djhtw9fo3RQbD+3n5fG
Wg7eaARuEUfHq6FPyPcQpxhUokEzFyHvMH0u7/Gbv5zfM86Pq8RbV6noEYCxIGinmMj0LRG2NmRv
dKsGMCWvhNnAGAbiHUI/gliMOR8jHvlQhbOh1nMUYtXXklIh72VF4f25WzhL3DrrrZmTP5xg1hJA
Y595yAgyh5k/xHGxdmUXAs0JPwjr+ARbGq9FAiPaCohQkWcES4RJIoTVkAvJzskUSHlRBnxtFI+y
7JDW3QVVGX8HH4IQh7v7SXEGTe/hxj9ongJwDm2PwBFuUkPuM6bab17+Bt4bCQKIXW8j06ZLNS58
TGt/HuiZwJs+A8+ra6B5/PeTGkmIGBghhst/WyqLOCirZpzWrwAiAQUQww6gIJoyfS8Vxl/YgJ4S
FEAtc6+Na+ftvGCY4LALB3Ck7YMDA7em3yc1vubCHk2yUjI1Ayc6OmravpQbCmcSg51oTff8su7I
kWle+Rhsa32vG8wC/zlIjE0KGko7Y4pDdHSD8DmyG2YURexW0ofr2OV3lCU1E72e9og9mduymD9u
MTn5eSDVDZs8qdX41k+63Gvl1MhXl+bvku0wicU7yuikS8PcSKnpV8dU9ak2pUubwiCIbnKo3fED
YQKbk+aYFab4EfC+wSio9An9CnraNLFqamP3GgXDZn7T59yQ18v7Xtfv72msJLoUHAoaIS3GSE36
RUtu0syHuqNRryQ4Ysw9XR5o52fD2n4IsuSFZOhrYh7BYth1YhwT64neKxUDrhGWdu2cDfXNnZwC
W2a912PgQXR8CfOEQzk+wNZivUKJpAOE0tsF2kxMLfeKXktQeXOHyU0cV8ncduQ3kg9dXAYZvIT4
iK8YvBRVF1/nBHW+xONhD3NPHvl6ToyH0t56M7iJXmn0gMij23jV3U8oh19q3OVIltyCQeWtg9FB
iIgDaQk9yASBmFhYmGqsNhuzSVns4x07RwNtlAItusxQMy0GG7xlFb9mykRKUNwBF/OT5szZc6/+
/sX/7AG2IftObGb2ml8ng6g5E74QZ+NVXzN+JpNPkW5hCuDQP6kzkGJDp5sTQ4tZByqen+4nIhUn
Dmuu4Xj9nBHbod2bELN8UlLlC/2uKtqjOEQwBF8EAf0Gd0QNkE+Qb+KJoDjxBWTVG75SHBFUiiAZ
ehPZJTqfVFiKHNvitLTdKiiN2LlB1zKKrFDQLKw61mt0Hp9xXeRYFNmBL8dnGXBnx7dSLyF8uW71
tRAh6yJC49XiwWQHwdPBRtWlYFiJIJKyuCbsEQku1w25Ew9IQO8hwgV3FvjY/1knq4KXgZz2Qpbn
00RP2A9gLGpUcx4B6mji4ZqGPJgeB5tKkiExiNLkEFAdKKcQgS401HcI3QT6zUvYcJFUUfLmGjDy
FC1Pgp64wWEJJwIox2MhJzlzv5FEekIlFDOLe4aeJ5XJD00QaC4R5mFYR3n43uRoPujgt8viu9dG
jAdY5HGXKAs04jkJnyEWEdxHQRk84xn5K44KuJEeQCduNA7/urwuEWraxvT1tvrTQLB25zAK/RIm
seDwPs7PmbTju/XkNmN1QR8WlHkQ1QjsOiagGP/KkZRwsqSaODGeUdpv9BBg0Ieq673QBwh/DBEM
YWFLBYiizzwHo2eqJOzSepMj3KIosWd1VHMWO2cGzqlttJOAXsBKl4cIjCyWfilaLP94hRvOw+HR
6Ents5C48eROPBz+wlSlOT9HHOPDXBAX/DkTc4UPCv40+2O7dOlg84nve+5le2L7MtCI+w1//+2X
HvZhV1IYhVURISdIH6n4yGDDkZHfYBlUMt/ESB+TxlXifn44dqwQbIZi4yUyghrYM60JBnOwBpG4
FMMd0aZmxgPJ9sOd+jvaseK55dyaTb1h4yGIzGNapybGIiPeonWAmTmMC9QhUbM1SUaL2RvZa2Hr
du2zUQLipRQMwWqhT5WcuzEdRMYCsb//jlr/zrO5xww8Cu9gDXCs45tLXugzQ0QQfKlCMGTeubPs
rwiRCZ7j+kS8+jop01FQO9A7bcOC2GlmsU6RIvPe0fri6siDKV762pT8xTEWEsfH52ORwtZXE1un
xitHiFlnl+XYZvU6GaozZk2ijShs5mxzIzMnRx8iijjUQixAVqewIW1GbFHAED5FEwkI1C55GmoP
xsUHv2O4uWObFrbRIyb6a32O5NFkDiEumjD/uqRBb2As+HvEMYEQMaTS7/2MST0seBDYQaw4QRVm
hLiaAAaTIgK52r7RYKtxiX4I5IjUJAjyYMcwcWeHzSjt9iBMiSTIZvN2Qq1/mi++e9lcflD7qpSF
OiFRoaTFjmeDIlajZj/HHFFb7ihDQ91aNvEDCKkMqStTXUZADln5E8sn+MuipwJpJnFve2JbsYgx
gSyy67/wSxH8AkIuLALCHqIyfINHC/eId4gt9EbXJuRg/GKFEJiwSJB3zmhcBFTj6Tt+gA/EAZFR
YASIYUAzUP4Qvf3b6CLWxcdE1RlbBiCCQJaNu4D6HnM2HJMTwkdJO+5fvu/O4ADaicSLVJ7oCxML
qZYvJkpUYAWoCff9Y2NZ8MGkUeyHHlOOVpY7829LEC7zDDAjFX0oQENbEYrwYFivEWR3lh/AM36A
d4tfMddJZEnYzLYfAaCJW5MDCtGshxrwvzhTRHmi/1YWQnJl0ZOJwEjnHPIzbUZ8AjxaF3EZ/IUD
c+3YCyJz0faAEe6WnnsEq8S5LACi1f4gFJj0g1Tx6o0zyr2esB1uBU1E9hjw+xnFFGE7hR5+QKjM
+XONTKO4iKmHAobnp3g0jojx54g4DYW2fUQk1H0oUKAsoTDD6yy1BGvMvxBzpIcFKz85TBHPp8QY
HIpryvfcWtwo50nBm+yj3YioAI0VRGCqJliuDWgHC4PvJZole0T2JE6P9YSTgVQikMJexMoCgUT2
RcCNk/qUrt57bwAPgGCGxn7DN9oPba29fZqz0hPWNWrWCY38z3fB7gVnxf1eURl7+j0q1NmoZnYu
zXumGTLv8miQwhhzWtxKylSSfFVZHtQZ+MKwm0uHP6mOGy0x+t9Wm5XS+l8je0d7Lzumx7bzbxt/
wXZKBjsHL4WOMMw+dgfdLzUL/mLQ0PYWjRiDh3CGWuOIYMb+Iph4TvTvVroKLNwh62lacBN4hw3O
9datM2bQyrRVKZ+njLbqzcAJwWJY3OqlF2zv22HOwjlkI6jkEY/qVpoKUDpEJwY5gHbc/elwzBQJ
k9kn7Y1hczZIzFun1JAYG565yLPftDgG8eB72zM9X+6XgB1EMj+AgvBl9g/t6QeH1m2lC+0uP96N
wl8BTXBU042P1ksK/YnzH3p+wyQOr9AGaHZAZUo+akM24pOuoAwAZxsFjKekdziZwkX2u4Im1VYx
YKIMy9kp9EiaXQ2rgsZCU4iK8bNeU7E3XZm+CmQ1C0NyC7DztUqLJJqO15C3gJxviBXrJ/2ZNejZ
Wvj4yZgSQOmVvXTwS/bVIpP47RrxB5Tt99Mfn6sjZXli2vd0AC9Ftm7FQlfi92Mij3+/hXPppx39
MIzZJ5KHv9+LqX6O32pyp7W0jE1RTXpq9p+w0lwJoVAfAzHN2ZYDUN07OwpNLVsjy0LAvJKh1ljL
cER2dWe0/OQ96ClMtA5LvCO5J8s8GUhdbx5jCV+dQNSRY+ZdTLTGfJuqDyXcf7eqc4WRXMxxqk3A
nkP3811qObDug5aaoHayfftkVn91FcUncbr3tNgPZDXusZc3AGV6T9M1ohdJlUQydlvfs7N87a3x
w6VA+1Q9zJB2B/4kz1N8wlntspPzkX2gypKFxXdC6i7dYWS8wsHVFZ2QNL+uln3OrGQO1imhDNTD
UKWnPzBWw3+6a72mCpiT4aoEpLTCO+QzKbleUctcJl9jwgLRZXjwsBgZHUyZCOc7AAaLsHr8rJJd
nBttDBmDze/CmBV0oClDgSNQzBoK3gTLvmA/WuBldLtHoo8VM94R7bQBGRQloNokjtBPOOn8Fgn7
heEpYrwiBuNCdwheQfH8iVj02MheTm+qh8Hq8aLkCm1MuxzqacTcY7oIQ8OLD9qeE8Ry8g10GzMU
0Zvli5hJyI9tbBDHA2u6qrMrQ+MQwZIa8Ise7sYEUwnqzjMlhuEMqMFiVhgKORAacno9dRQoXw4V
uRHxBy07QQ/pfwki0AqJsCiLf8TduaoBSPHzvgK/f4KLkuERYtI7AmSbRQ2+yNXKkfqk3VlAlj/Q
wkIJKhojCmSzdLltj39IB+AsaQsf61JwyzGzEOnbZ/WV7uHKD++Ma0GfPjpK0nOFgacnWI704cbo
d5r9ECnIECcIWFh58oj+WFChP+dxxrMA6oPurH3hCc4AROjI57OJqSWTNn3VqVZsBRqY/YLFXPS4
/SrBg8nxOe2HFFzHeC2aB2ixohN4druLe2untzpg3rQqTQeyVaEE15KDfrUUnopx2OX39buL+mL+
odHj8kZSX8v4OBrZ+fc9tvE+3GLh63pa9L/sOPYVwbMHZK7QG6sdOUhivqt+7H+kZX2hkZXzyQNo
QmRe+dUnocLH5pAk+6i7RBffANFnXqGQ0MmA1t2uVgOVIIXawzDuf0aPsBd6Iza+Rvv/CfiqHlyH
1pNb6qg0LGEV00eaYpEv0zkLHTz8EJAEQJ1ixij1fyoOmlfxnAip+7FLsCPgs13eCuJjdKG9bCYU
jDxJCWA4SwSMH1EwQZzHFAFbPhGOkKZBtvLeLKAOj5S7jz7MPCJ2MidjU2mbDh7GU0cN2HwA0+hw
NKBjatppvUWI+4sBV+gBYLhsQywmD/RJj8dXk1TM74JqAiYcFc+guyUMOU0JPo3P8q3PqB0zOe4I
QWZAT7Oeghm0AKIiBAqklgQvhM4jkeu02l66kVMizD4r3196ADD1kUmM8yIX4ADdyYC9P0xXPVGd
qRtSekdrhAjmACoNg7GjxkFizqTQYUU18rqrnouXvmejtppn4CzbD52YLayKcgIMzWc2seg9/b73
lBnRklPAas60xCPmi3CCpc82Ij3TY/XjMiqT8kCegd7EuZgEgCl5OZWWENWRKo132ZyIHHvIonWQ
oBUSghhm05KhUWkQQCYh+TcXKQGTDYnWToQoAAf/gL4u7agcooOAcfmcP+32qTIVAS7dI+7u0TA/
v+6zWgv0EWaShkUgiWiBL2FFQVxlzxcrqm8XPJYk1U6jeFq+GEIpgtrxZJZNjxCSIQcTVSIxH3NW
FItl6/OK9D/AMToMljv43YAbd7rxVSyS0tHbFZyoAAT8uSixVkD1MwIsGmWwNUZvESdeRM9EPbkU
gOn97jEemix4+oKLoCx+HgCZYAuei4NbnZHV1fsSFtzVVUE0G7tHJ2wwv/IppS9iLsGyJ/atAJTc
F32gDqzxJmej/9KnpSo2cJufXtkdD8pZu7uF6qjyfExtrM4njBgafvewLxuGjT6313oDG79/EOz6
MFnLwofX9BVabojUyMqhWRMAKESH0RUM2TNohzjIZ3WTUAN7SGt6MCrkVhkkJahXzMcdliYdf28/
6i1StJixbmUMKMDjq8fz/DXJ91dmZDVgwDFlPuz2o5lVF455usi38PXcllScxRDb6+xwkgLCWJb+
h2h1eP1TTpQntVnDjhtJ62epMfsDc3n9Y6AUc1PS2zPmRxUsCAYDoummAFkS6DHfSGA8oSjh7dnE
NJbKIxnRBCgFSENYkD8wvwBaXW3DZKZ9lV+ZZNrHaYnKgnAL/maRhNhoa3kQSiUNet/AvvwTX6Hu
EVps2Xy6qIGssLIKuO1LqqIuGl4bbS/ttxnuR3gB3/Bghgdzd3yYU6EhIhKZXqx0iVxpx7cX9vBY
QD6G175q5iwwBLg2+bFgGTCMjV5SQiBGY4PQKi0UJ+h+D1FopZbzcZxkPHecsTdprMohBYDoSo8u
6pcU7FCHdVg86vPk9R/acaHR4dphHZqcK3GYZ6ARv23pW7ODhzxyKFbTSYiMNTpsQmtkPe1QPQ4m
nWNBmkQTprkZ9wDDAUORwIOjWEe0IO0K8iOVV3o7HBERWFzbkaqCeeRX7k8H5PNfZ3zmiymjmtdt
yBtC5//DWHAQC5v7DjDjpFg683h3aD9nDjmaUMehjLOQhgXiHf4TxifaAJOKedB5JT+itwcnLo4M
NRTZJgpu/qsgXhLFi9Zi/AetnEY03GYnPFKQXP67o3Din3yKJcF3Prmwu7OErCJuT8Vt64M6edLV
g7wL9VllIXJbDlGcyGZI3dSioUUOZ+FieUuYBeKCjrQSMGtE0bI9mPCeuz9ACGYjX34FncOkODNF
0wI7lGmmrI82GCGSGVksNbHykNBF1tARPxs5U+zUynrQqUdxYdpCM5zyIwcAQXyHHg4dXkMfz23I
IMoWO8gTDhKXFTH9NvNLc1I6DD+A7i1hSUikAgnCzAOFegXHSzxmwVcFNufaVJ7Uk+ZaoMnsICtN
l5z7mKmFXmpxQqxDl5VLiZWLvvuQwFVLXHrIE2V8yirzYQtI89vkE9GrwoL6aYFOmSwmvo9cle9h
wqtHw2LwozctPghoeVoUuCncflZp/7YHhSA3wostjxrXX9gDEDoUOpHy22ye3j7Y7yVzdqJRvK1Y
e3y/AyPTPq1m/B2DaK4WMN/Ytb3dwT9+sgllbjZTmh2hfFQRWpbmdLJJkp9ECwqLKbGmYR/si8nH
+J+Qyj5PTM1+2cwMMwm0zRf3jsSTV3oXJrS1Ey/X9uYbgnRYcPPnjaN77Gc2mYn4yHywtZeTI+Rp
QCs4zfbAQi9kM3vL7OxZZ3e2bg4sBvPQKam3akdRTSrNs8al6uy8nYrf0c1bIz4Ld5iOjHTgA2ED
JgDKQ+Blemu6FFx+74v3it6OSZ0MOQGmrCPG8Gsmx5liVLvZWgyyfEFWeIg+K1ciQKeFmrBhai6D
7S3ECoMhk9VhyX3Be6mzT3IyAZN2wx9zwR1JD8HIvppBgIvj9J+mK5nc5LHJA8Bh8n/vMHfHobU4
f+9scYVfe8wT6f5d6x59gNlNxnxi5I5cI+ydKmDcMtO/xuZrWgVPjgr5kP/FURkO5xy8zi6DZvJi
xbjiZZnr+NpVwLF5IywAC1zC5rQtWrjwbDaGyX0WCriBnaY8a55xZQ4trPQRbBvKNhIBrDcaoJGV
LZgPyYsHE4YEb8JDCcPu6iB4COhc3ux0zlF2M/+GaozBefASQv1vHH4dHYQOW6q476CSpnWAk1iV
kNJbDHU7oUVj8si8dlOf9IRntUG9XMLdgoXNwEHn9XWV2vv+vWtLpfa4LKykNFk9nPrVHtto/f5g
5xfoQkBV1+N5TQfy2mx/5EDekRg5mZ3suFbs4QeQtjuXezq/AVYzyCUZWj/gN7GCQ7JIw5+iJwrN
0VXNpru/xpBjSpKYCZiDmlBMfUmNeMTo8KxTZp9gsVit16MFid/zBs4JDFzKyQaRhd3HtyizMgs0
zUrOPMvSRTFhva0TcknrxlNnWZgJdvcIN082U0Yk0zMsRKNk3qwfpv+aSWNuHiheI+zWlPbpEFCE
sFl4U5wGzhe3h8WXuf25g4gWp2cd0Xbir4YW/otyK75S8ijTWOJxAvJ5GB5nmE42yJBzKyL4Mx82
BBxOiXMzK3oG0o7FqdyPSwXdUTyw3BB8hm3FhVt/GSdJ48D5g4e+RM8rVg6cIQ8dTJhdYF8Kb2Kn
1LWtJrwE3o8wnm+3MRcXc1UwbNBczF7mbE85mbW5n13ERZbO5JhytMZLfRz5NEXeayHjnTbWNAQj
sSdHrM7OuZte7c5mq2AfBLEL6zvJHrf0UioMJEWsN4zV+LuoQWWJFz+uhnW3W8TJIOoXRVmCemDg
LmZnuu42atzeauwPSDvcbreyoX26tVX9u+a1eFHFfrwdUHTV/G3smLfD396+nJobpJpyLCwT/zKj
/0i6r+VEtmwLoF9EBDaBV0wmJF7IvxAqSQfvPV/fY6vj9K1bRhKZ2yw751zvtGzrgG21YHUkhTVf
17iWDGilTbe0nQ2VtXguYh6Ua7nvc7NcO7NQHm1f65Esbyv41JftAcw1g8/6aZ3VKggT+fjklWvt
50JsXnL/+BqlUWoGPKWJONvMN+9f5TjXOA0cqcHg8/M52O/Y6v4Tav/9d6s9JZvaF0J1CCBCODDm
nRtY2sHZ3tv1fiaN4jRcaxQcB+WLUH/j0sy537V/m9hhnZZr9/69f00iR77ULUBY1rB2sR3DDtfv
Ay5nkB8/EqPtB2c8taFaVxdewT9XX5B3mdzuYxT+kB8f41xSfbmNcomQUvXGBMZRkks/us1ureRJ
a36D79j0/s0PHYAaQVbkjbAazVX/4+Mjk4SIsp8e2yBUOOe55uqp3//z+30evOi035p+WLkXxddn
xC5hWya5uydA47Vjt9Tbf9PUeAepcK2LjW/pQHFWvyJERrW3W90D1o7fNI0Ghc9KiE2C+uYtQbVV
to1ekzeHvV4DPq/tWrN/6I99SzxtPv1+d5u/4MMUMVrlfqbZftSe4clqz7ca8akk0zSCs5c8MVvd
e9y9/Ztze5NE93jW3yfLNH4OHpTyI8xJ7XnT+Py3dlBb636UVtLg6s7/TZJtbVvraZjLRtnrx0jl
Q+kuz8Pfas+dU7xt4kU1Lr16Kze41hddpfmgspzmXeGWNLJbqr2+lmodaqHo6Om2OQo+qecMxp+f
n0bvtLI8xrw1MKa29sQo1tf1xEY23t6+92g9iUhEG/Z9+JYk8nb7W2nUfttq9q19ehnq/9T/VTuD
cuveb2dqflto/Lu1le7qg8momFwa7+/50br2/v7+WRQrPCXfSeYlqE9Hteb9vevzSr2o9vs7b3+H
7RluDrXE/uQHb7vmpT4sNoaX+tv3Ja0lq1r3e24v3/JjTbXGvNtN3tyuJp2K5tspHQ67vr2WS5Lk
e17vHh1VD/z9doxFcuG5DY2vibnnDYjCZqUjHhUy5npBYDgl55iO84K5iwblrDYaM5dUH5rjdFdv
UCh4qS/jEdv00YSorzmAAabPKovmXwq4stPhvgvAvsAaHFXGq9fZV/779l/le4kkVHmf/uAm3tZj
LYDtuo5pVnzfvWbfMz3qbF3i4fGhqeQ+0GIXWUEt1ENU9Xv7M1o4Zv6b1wa9QYfpignZ197j3iBu
1+Jht+v03iQtQqt3SMF2N/m91Mr9cr2mmizcMjgTGSvTW73uxRV/bm5+BgIFeowN8L5PG8Vps6pd
KP0kuTcqlWrFwbQ9aZWaG/8XNQIz1jzkeqZJyaMBgSr6NU4uRSxLqc22J53l902mDmak6lEJcGq/
lsCSAJb+xD7k8XTafqu/ULOBASFmWMcHQcB8GFatOiqPqqMlMLS6ZgpPAQcwuuXik57lobMCZikH
PMqZe4Kh+u+KxeT05DBpaoWf6RthQKhx5WgcCRILOyDPxv2mz9Ce3gbAOqdbbG5k3gq+5Z9Kw0Uv
NHCPndzw8jEzUVW9sZU7NMts8R3wqr7X/9y9lZQ9nD4jCfefuc3XxGBv0MPMB6wc6rDWoroZRWne
L0tyb+GM6CZQyETDAnjQmdUu9Jf0dmOZY0/WFKerp7x8IKVYAl4xDJaMMrTcSSbW2/XCDELNWHoX
u0STbhgasZV+uVHGPp6l1eH9n17q8V/5h7D30xExRH7RLo6y/x0IJhBIy8SbDQcowL1jTd7yZvtg
Ypymog1UjMLbVJmlTEvgdZsNSDSkDDWCXZovCpcvw9Ny7ugGj65hA0TxuDVVelcr7c/Fz+7W9r9o
Vm3kjKcAz9htTJZUf1nef7cmPRaKvIXpl7e6mXntbdCD3VOAODWuFcoG69f8aVyGAViYLbTN/yvd
1O0UMGbbf9P7fxFRnsvgMqW6p4XxqB1XLyVVuD0yf6URzRI1iYXZcCfkU6hCjO9kuY6Fe9MMlGs7
v3jJV8kStiMyBWRVJ9QqQyVba1FFHUxYH+R6lsaexirlSuDTVQ+uD35wXWpl58r0je2+sTdA+mN6
bp9mbWjnmVHjv2qd6uR0LjKzNC9bN82giZxUhM5S1Up2xUroUl5DAXKm1K5eEEXKwBMoRN0L4G6M
78/5+hm/6f5MesdQVAzls/pq4ieecHpX6yZw/XmSBLDNn7DCfAvFUi9k63OhsSuKrwyV9gfBwJ7b
7poLEAaNenVJHFKl1sJ/06HbuPuP5jHe7e4RDAtq8OG/+3tVv+xVVt/ZoomvXtZvW2iD6Tg3p4Dy
eM5pN4AMFNe9Hfj8juD64aWwfdQWle4tK7yX0S06Jis1N/MfXSHADoDxTak/MxZlnzr+t4xJtt2D
2vLm/VaEC2i7tNO2tszkSGvOTE9juFX/i2PNn8y2q9MIsnsvGQ/fqQ5BOELX+q0E6uSFLvsX76TJ
sdt9VWkf3HpjcBdFzVAZ11aGtruiCNVLw47G2uE8yCh+75p+FECU5jCegZqnZu4/O4zutVDUWpB7
f8lqgVeN1Js0Qmsa2Ussfk+rl9Z6ViSLvlz38loSpcG5kmvSZV9+awgclkz0eLYcKlDvww9qZEs9
c4jw157haK3OzBJvIzap2DbFw1lyXnSeXTDtgvPy+TEdK69PCq2CL9YlcoiV6ZLd7+PSKmWeNrfn
Oz0YGDXLfFkKTVuifMlTT5VYhx7R4vIyd443e8H3CwVCqlzL79m1ZT6MH69dqjlj2aaDyfIZKGiW
rEY6A/uqVhH900QP378uqzG0ikGyf939VU8n+Aqzq454HmoynQhnFA/jyeOpVGzMiOlNW5kPe+ek
0WiQiDTm4931Yy927HmoFSTNOjaByEcyFzMZDjSEPiDszu2nunidOsun/gQQ4FEYwz8WVz29BiCd
dfYfq6UljXN1e/Vy3pry+/ZJUX+W3G8mM+EeLYZVI5A9a5Gkaf7lQFdFn2KWVA/npiETq2U/P/tY
Vuk/V5qlRQc3tDD9mS4GitzE150Ie57VU7yZ7DlNJ5L4N2M9QKiKl/9U+gs0eOQ5ljDzVM3FE2Ac
xTsw0LVZgmYUaYVt8p2lZLU42K9GztKsWR5CVhW/wmqeGtp8wNOdxe8109lpL7YOF+iioskVTzob
1VtqOdiMMElJ/9FmJtlA9Gmr+INcL59BH/RhV6PMFfF7+nvL/E4HDu1h8aqrAb+V6OIBlqzt4a9H
A2qg8F/8qnrVCwH8aWkALctfALzaryv1v4+tEK0y2m7ep7knr47WOQnbpfc6KYHhPqky68NhwmKJ
zYrjctsn7cHJCu1qYUypQuPf5L2PKvokGTUeR9MmsdXpIjm/6TXc33J30LJNMt/RjJ96sDCBpW3b
zrCYmsuZVjbX9I439m2y7FVyL8YK+5rH7eNY/Lpk37dng2ygZdoX1snltGzQeU5hnupLywARRlYG
t+x449zqH8GMC/TVY/MUwM8JVaXdZeSMzgqXwCA+T8GJBn/9DZY4+7bp2Ro/DESHcu8ehPWyeYr6
IN22WpdH3xQy12uFW+gWoyFdhvgEcCW4BQCdxeqzU3s3uCPf2Vv+eRjIBQFb+riMCi5/lpisgV1B
61xzTKWPBwU+DbqEV51Soq9s1Wc4yYtR/umcfwFxyeQ6uWl6m6a76wj2TLhs6uiYafCIFj5A2rNv
RYuAfsgA/JGGrAH8NKpBsDsuB/f5qy96d9o37H1DtLJLc+wxGPi6p6N/3bb0l60euBYnne/o0WvW
w4OYp7Xkg2yCJrLLz8oC1HPqu5LWlSCocYx6oUNtgJCGHsXpcLwqDJ2mNRo38Gng9QWIEcO72Gr9
hy0CV91mwaNOndLHWX/MHUZ37XoIQBFTvtiLaeRZGtN9c5KlIRiQShfFMQiQUs9iuVxClskGlqJx
0AISuZWbApDs/g1Q2gAO7TnWSrFCpqtPuUASSv0KP7C4p+diezWhHyTpA1tVNMy0jMaD4NfItRyX
SnfX0+0+6LJ60CqcRnu1684NslGh0qqjqy4/+gVaRSqY6aGTikbJMbvm2nbzncmHMHbbOpnkXE4R
BUzMQNa7GxFoCFsL4AhslLV3TmCsNrOU58GetnSQTqxRgFyhrKvPALeWGh7MbEcAdvMDIMKuIemr
toPrbmBbZy7NQGUFD7fG7nHXF0Imm1RN5yMXL9fv7sZZl4gvE3Jq3nuXTRj8BTJicHrDD4gqsfUR
eCBzA2NAcexomEM9HXmQwGQ27x7UWu+elllDLHIwT21P9qtz36ViI9i3nGLsHwjZccvApUAxn/uc
qpuy0EoHZ/KQRUPxOj6bazktOxcdKdQQFY1883rvanaulh3GwfvCYeWjT7t/XwxAHJijhWE7NlWA
ucX1aOfPfUyB87qXU7FX0YByqHSFZHBVQIMr4ibgPQGDVNTqVfw+D0KXGaKHJIZfd6ne466iGZra
jc3sPwPisKoAE9gobsqqVyAmfeJupnVj0P3fYwXvYjsdE9jkazibNeQtC2v39rs/mirNfG1eXW/v
Wo0fayqhTa/uQuhfuiynv8XfQ0F5eEiO3N/oLcD/mflyi3syIegvSjn3XU2LboQWGEPmaoCZhqBs
gFQzVNiBYALKu5inDC276FlfX8CxwyeJusp6owHSXVEY/NyOQahd7u1Yh7b8K7XKX2N0MlYWre1+
TPDYAGdf8K738u8buhI6qIZQiCn7Iiq/qfA/nhgIX+OLW1EUrdRWxxd8XpxAgs7olkxeZriF1lDv
hhH8k2XwVfoXy+9rvm6t1gMno6zkwZJ+l8OgQsvXefSOPw/VWPy0dKG+kqGZ1hQFmZoQOC4NMM+V
tHDfrvbuPyaNpWQldCY8hvxQUAUND5OLC2n0sAo5s92d9MrdhVA0gGEA++C+XUgnVHLhxaNSG1Ht
eo3vKhPC+2uzunsqRG/5MJCqMS0I9YOWp+Y2Ix24KtLdZVL69XH29lYRuLcQWaIDpHHDufQJcASC
QjEtFiNNBO3to7qSZ+NiZLmZzq0Iwm2WaGBpTkwenP8WZim3syytjPLQ20OOIZ3tV/zDSqmNd3e/
GjKsG/M2L7WwEE/ReGUY5t/uGXy6PWjdUc5BvFf2PAbtMRIJesVwSDasFNEfEfRiDv8N0TiQslNA
ouxjSm/ovt2fddChzJ3i4ySMjnMW14eEkUPKs3/uGCgGfN8dXsULsmy7rlQNh2XKjxTiXVUDFEzN
h11/vN5ybBPPpW5WmfVcI25hAoY3D0x1UoEkEtpmfoXh8lPKpkEHQdzGe8HkhnT+1vI4xMLzf1n/
Q59ulSwnMQ7BktBpJc3vU4ef2APEx2K0LbUv+6/trvXAQNq1EKcCxTIf55XmnELxXSH20Xr4u3nL
D7jMWz4QmxNTHHV1ug/Md7xyoVa+nKKeV6oMBfkOE4+QaUtbTYBcDVMROwuoFjl8/rM/JE7H8p0C
AqKrBhtFuHo4r871DjislkPmdAusatQ4RA1sYS3j8jTeZZX+zn+bRLrAFyJE5bGVYJcLrRK/IxxX
6CAu8e3i+jwpRf6N36zeRwRkkdCVbXJhLo3vCtivqMeN3c99u7Estd0U4Xt0fJOdTitpedbCRKW9
DCYlvKHkHVRpka5dbCvoXdffdg2A9I9/f+qBMbkllu1xf87hLVD0qHaRPxcFRqt+uo9AK51bUdWt
1K8w0zJQa4ybgdGrTENaRGbAh5kHt0+5bZsKMuJbZINSQc7ksj7XPRoulG9jL8T1D7FRvHwP7LcG
TFNQTdm2r+qzMgUAwHoZdZBvDkzyy4vTFQAD2ca69DUu8Ee9c5SAyi5a1zw9JzCNqtHjOKrb+n8s
TGYoGMM22keffAdfg5MZyKbAw3EeDC0g6FqWw5liEzBiMXN1i7fP9J7+zjOyKNBjh2fnSyCewPyw
pskhINGg81q4/UehikxNohJYm7gVthkxKocXdkE5Sgp+KozczvNPpTMfUwC62oQ/DhH2inhvNm8t
HkkIEiX9QtFsIHPPr33gnOjf/z2wB5xPYmReajAUGdhpQv1giRqIAGIXddhsncQkrUclmkqBQMzL
h8pNa/K8+Td5JujfrLR/Neea0+T8frg3N9fGfVVfVepXbcB7/Vh1uRs5IJ1c4zGrd3f/HdbNBcDq
vbnUuxmsu9piSDL+E8i8L8uNtX8EiHmPVJQUktf6Gqvw50t8TBns+NAlTzwyT12tReFMWc3/wMtA
Y8tj33n7nr6evsvdx1Au9EgMppRW8RiagqZyXernaUc1c/dowsLsbo3qzOELTbTLjIJKk+hQ6do4
VMiZxLlynGTfy7N6btE+lRvKngoIaUQuQZRYRhRT3ozy8VSZaVx6AwFubbQ5cjqeqxhZWTNi8rrw
bptG9HrtR+H30evq4/oELMei6raa3a3TWPramyV0/AHtIWJDR2G9CyUUZyWq1Gw2qLL9cz0RI6ka
qfbH7kcs7XYY2cXctC3YxW3VkpgqQwQ0PADRPRVkhphKHMvMsx+u1JvoCzD7khT+gr/VCPQy6ggz
oJhXAHFQtahGYg+DpQ1KTllPeYSBxFzsNkpYeT9IvDgJo/cyHywKERwGLXDmywNePNfLcvWc0a4F
/OdS81Br5w4JnF2+IaCaMt6cVz7BgOi8ut1Z1gyoQDfxTN6dEWgizJsSP908r7+d13z+KcNF3Htk
5ioZ0xef93Q6qs2bKSHOiBBlW7fLDHF59Rqcq7NeCXo7rl8BsPQR1GdAQ4VwfP2ujj5BwMAI0snt
R5YRrUbLU0fEJ8guG1ciNNWpnNThDIX38he1snmBF0hXJhHJqXaN6iJ5bGmEFwfKJDuVHPins2EU
/CpW95NkQOgPKKnccM86XPlcfIM0DHDOy7oBvpuhZ1WiG3PqVHap9MT+2DaZjrDwQQIBOdwsJ/77
/mz3WI/cbBaYezw/p1b+BQ5jJhgroFfcOLEwl8QNPRAxDIpTI2Q6p2OjujgpxPnDLcxmlCTci19+
sphOqDcptoL8L6Ck0jevgj5/v/13DeO+vxe3Nm2p7bkTqYyRtWAE/xj/RsubB8mH3P+b79pOZcXx
vSegdQ5h5dQJYTsZBQj4+R96mwfuLVq31ev2GouKzpVPx8V3EoJgcjZzIyeb10pKvGLr/txEVsGh
bU0QclZz38vv3C9tAzLj+0PzsI8dsW30AiW5nAqi6xFl8mmQJXcJyEXVD6bMBQfzwaOofha+SlVp
u/mvVHFNfmlQJXSvolOLyAIT57vA5kwVvbyW9gTIm3eCkrCcfNY6Ps17t/Vb7iGwC5qFuADHamu1
EW20Cpsm2URTRSr5WnnXgVstnlpThM01hmVWfvixKseWjAvi/wN+d9vOXNvEqK7T7uUqvEN/cN2M
zHUUce1KbVS/PbypUZWZul/lCyIkXmEkZwx/W41V+eCWV6IrCYkv96uMDgFR4Jdfv0uGBf6CRoVR
0N/powt3PmVmnDb3jfCaq6B0DbFnV2fztDxtS7D4cPdz/i0aNVDd7prBXgdwPO+qwXksd23B/x4g
OF9qC17C14JQZRoE22mRCLPoQtAWWUV9R4+p8jdrHmQXF0EcQ2jaoguxubVOhzABTrwoZnBk8829
wWG33/20W722eG/1dydVjFWdyQmaRxOJzU8Vw/zm1mX6GA5J7Wwq+iNlhMgVnS6DqBpnH+GePGA7
DdyVBas+FO6hgiUehvZWhoVG9Bv/Gvw/QTjTfJbNy6xVUjXDY0mE4ALkoElidtwpDDLwQiXfsWtb
IyfWJmEeUimZFTrEoE64JKdZGi6ospA3AZDXnx3c8/88PJvj+oR4UUzBD4v+6UfprYfb2BZqWUxx
ChQ6q+vFgfUDV1uqVugU1TZvYBxBdc0aWyUF9/v91U30m12h4yHlVJIKP9aPErDLWDxwWF1V3HOH
vWC7LYjjJpA7Kwbe2jmAc+yP2E7alRAPLH+EnoGwgmDiN+cApNxSEQrEocZpReTi87JqklVbGOFZ
SOC44RgJ9YsMsqe2gG6LMEEB+8bvNhnm6zFx9g+FZP1j+sl9nJ015QnnH5GmIMYb+1zIvMzf7CRD
1yAoKykQacl4X4fHfWULKkEdUFxOpG2PfQQVZy5PPqFnXVwLgOK88LRan8/pmlodU9jA/VV/mtdS
kybyLdNcnLskoofXP1sw00puO22ZbYLfcX/E6njV8vtj0yxlW8WZG9oQyWXyCa0ZatT7D3+aT9ou
cgFai44cC0BJ28D3cgdWhJFYrTEoPGN9CRyyDi2LzKKtbXq/x9cKpXDBdu/I65Mu9ZfQZxXxVMv3
err8DDrPp0qdPOiyWD8DcMp7C2GkGRskfvNiC8i0w09u47aQPE2KeebLv1sHbbcbXe2i0K4tcjHl
3rt7JopSHtqyFAokWVRHR2sjSSGE4RzolIpTCjorpWYu2yJFQ7VVtJPZJNti/X5OfZCISK/KC/lB
M3gNDQ2a6FsUNc/TnFdb1RXnGTR2osW5Vsq1vx6VRnGW3DQBCO1V5T1J9dEUUq2HQRr1GOfzYfbC
ZtMovThIzqAkUxRrU1eF3qaQHDZBqkxIS+Kb7M7p1qSjyOXfDW8kS7N/qv76u2uhyarLESSMpVtb
1Axt1K1imX4TMefdqeTR+7vcQpg/06zExzzUp/CeAjoZaqnFQciJcruON7v+5Ez6FUZsh4x8Nqi/
14S0JMtFz8ciyT8+5/roln4NNZsGb0B5vtLB4xDIC8QVHYqVT8Z3GYuQKywC5XfHrFhqkre2lQ8c
rEt9lWsHt5BtTS8opLUoo43UAC+eYIHL3+5AX86brsljPVQOmT1GLpzndJnkbpHQ+hFDQ05OTXrt
Sg6/3Nvy2xX05OI/KNWdISIoHD46P8XVCDqZISE4ta4/FrgEO5dt2Lr1seENzb+AB1bDTufvIvlV
QHefIfFi7XLynyvMA0JqhnP+SkU85qoa1oo/U5BxtLJdffCQhn7vB6vpIJwxkvA+OU92tx7NVOti
a+fuLE6xIsn11NofG5tcy82VrpRpMumXGxu/TQ6nGK0NzGpRaejC3quJndK/ZFGys3CpJ+f0+Lx/
dhT9g6rSwVEqpM6/QNh27ioNB/U+ax4eKgh/obEcoOqFmYNm6WtCVuvWOM3rFVrQm+Yp155hJp+7
ESjSHm/1Z/19xcOq1OYEnhWLq7eWsMGZibKNLK6zTp7kCi71XjeL/V5oYDD4I+ulglBUwVLpx/77
un0KIMIrUek6xZmNoe6c5Vpzpps9Pd/xaKCZKGBvm7T+3GpbwbqA0mZn+FTxotrYuWPzRiiMnNOw
coVkX2iEg7xtOtE23d1TOZkAGWWaogu2zdmC6mcgTg8WJDFggKYTCLYa/v1lNY0L+aRYaZVJZt4Q
2FoHl7fUPBXSY3lOpzdluKv/LZnuE3zUbW48gFmOiSZedZvwC3bBEZH0qaCIr45/VtetoPnlJuc8
UYa9Gp4gOzZoQpJ7+ZTVkoSazMt+3Wz+uuUdVWL2lpd7MolG/2EaRtpcf8TpMyg0yHmdkHlyKSSm
O7CyzoRLZgEO1yeAp8ixC8zHRnY6nN0bB+hgj6g2Y+pCMju9sAMqZxykHFq5wBwMkD3eRYuXWE2I
RUJpUQmI7EfUkORSwcJF9WI+mqA0N2AaDEE03ztvXYQoaia3sOh5fXSg7GJ99/dEnMV03phUE8pg
+XVc+grGCzASF0ePYJ5Yd9sKQML85+lp9VztqTmWAY+z/qBv5umlQOvb0CCaHWuibc2wCWRP81Rc
ZDSdmptIN9TcZu0g5fWk9ORTIob8UI/W9VslrP1pX+dcTN6YVI1asLq8I1sEoaBGQQdOgEzBy0Vx
cw/d/7+RjKgwbznP9MDK87/rZ8vPa5qqpCpqFLOPaDPFBc1fxzM8s/IbzbmKvzy1eHSqcceo6fqy
+E55PjvObXQyGv//1Smdm6lUqommbfH5EDRXS25GIS6WtcZwqLATCG4b3KPKlm1IVwQi/L8Qo/Di
60N4XwhLRJF81/Y6niVLd5MvCN8uEqAwtrk0QsBP6tcBovch39y2QyXDfJ9KbeMKnVtWXQHQkhj8
97i1/dwTzL5ZRYemhDBbCl/g/JEAYTn9HDXM8pdQxkF1kJkc+fXxWZgfPeJl1HSJOb7dqs13YTtb
EsfC4XHEbsD+BJ+GYf1SipE7ldFpIOEJLWeFWGwruKGa9uiJxS6z9uHwFcIqweM+zhMJukrljGI9
ltqLQmcubtu1CvkO2qH3EhsL0XIyMNwvCR2PY6MtT67SsfyoPluxxiM+nkK8wrrIXibr2D1cfx+e
jMdwXxeP1JnIm+7xK+YRKIjE1If2KXa3qjdrgsIjE/L71aqpDqYSDfT7SGxiFCUGX5aVoxv76af8
3W0VcFhlkxRLpXFZau/b/tKkyNxzPm72fI/wl+tqmF5wokup42CTriFg95dynhP1h2rj0RO3uF/K
GeJEeYEbKSAmkyfere66KpmaDjuzswbHziH7Hspvt1Y2SnDy1ATV3rQIsjfE2LAFp5HdvOy6FLiW
8XbarRS/dIJE4zYCWOso2bdXwns1Sv1oFf6AXsDHvrYOkltCJTJnbUKw8fXr+hs00g8tnlCQO5qZ
MvObFk8ZuiVRqBWu62go5m7S0uz3QNBFx4rYRHffFRZ6G/K0VbpWRLBCMRUnuRLGyNEeUU4FWFdk
vI/UuSN8TVZJv67UP8qgpWH0iEvqHB0PIltSFJmpd9S0NeVsDoRKI8HjS6ixaJdpMkn9z1QkPu2H
XMrNB80ioAwQEfXK+Y41ZfoYDymbmt1kEdsdODW5LvVPGfAiLm070yGrNv82DFLGWQoFBudQ2Qav
WNnfHhnXSUBRmD8/N92N3L5+j2cipb+aH5nwzLKt9mggQXXdXM8IWWTby15Or18jvqcgKCE+/vgh
oX5YfnP15oaB7igtgDXVFJfigBXbGLKHhNMSlw4zSTU989KhwLV8340ipHtioR3S5O18XEow4OvV
puyFLHvUENOFL3STlaKkVjxnpcWkaEIpOiOnbdItJBzEaqK+5WsUNOn1Zxpc/F2aVDbjnqENA9r/
lCeDZXJrbASmD57ETBU1vL3Y4hrSpkVrbvTNPS6M0H+7Arb5u9UqdpiAJan8W0/Lq3xPVy1GkBqT
AaNfBuSoeCIJhCCpKyTkMV1WPtJvGFr1GwmpM441qbkji7Nd8FvmnQXZxyqEun3Fl1NaoSgtEu4x
BkFu8cOnCpRCAnIYmiWp56G2zEOvWL2GvSa9FFpLslhtrmvtiMCxiXMCpGyTfWRMz6UQ7kSzrqCz
dKsVuECVs6o6Z+KfBNCT+2u++KKpsbl9WEBZtNp44bfSmuDwfFVTpzKIHpTajNVtmbDG91I7ekPZ
18jTjNLwYEFESZxjpWL+r8zR9q8KSfnLRVKxChn+tF2eBUFcN4ZcpKhDNLhW/qcwXxo5Xuurxpc4
h0FTCPdVotE9nKAGUtR0a4J8tWI6VSh9nFNc+s1S1lA8Rzz/PqTCRNnL+hYXvpR1hLaOtVMP0DqD
DJUVdlkAVlJEw0c4GzDSXOMlcaMNXuhTJKh+Fe4t05eJdzKduwBesqRunitZLcQ8gsktz2geofFy
C7HS8cc4XW5WayCf8MXcf8iMhatSCwo5l3qwvZWn4iRx2t1Jh4P1zKcP2Sq09C5YW2bXeWU0HASq
q8RKkCh9ofpTFAfQ3aPpRS5RnJOLmdxq8smjyT/7fO9TUYJTFVglrrwg/jhJpC+GNm2lzYeGu7md
JrlZ/YAptKpnekdYRp0rvCLY1GLjkipup3wr/U/HUgUp1C9mQeZYuGwh+cCZ0rmdErFPwqUme+pj
xfZaO+tqiwsVXbp7N9L0OhOCYjBixiKimdgQZ95Pz1Zuf25Wqq1MupR7FMQzJ6noLoQ2+W5ourY2
/aiqgl+3SMRHPGQe+cYneyit4N3IpB6ZloRAiudLcm2xWfnww93JFW53llfDLzUkg+0SIOedXYol
p5DgyZZ8jSUplGAa2jMTGPKNK0WblfpDbfOqXybfPw5DZiEKJML9/RJNEoVSdbZT7MVzO0ooSPx1
g6XE6uva9mXZm8BaBkC0oEEpUYrmlnBG2oG63edMQ7QS6il3t1G0nNhXR0846/AUNGN55kkIGyyn
yqeYxQ6cVh3lmO1Al19RmvVXKlPF9R2urTtlNZfZmEGZR0251qHS2K8/ZZpKFxt5Mw+viZf995ip
EaQOg34426Zpe5n1TGYp72G+N1ks8BA06gUtvy+JgMe4lnx3Ol6+Tk1aq82/qqoG7QWDRd0HrOUf
gxpFPc5CMU6XANhIvdj9IM0Ih/FQt9ZEVEhURXNxzKMYaAZ+7vH5lNtV2Q6G1pkdnqmbefvprG2v
gUAs5DQ71oin4BlQoQf+Tk+KITlpB0I6MB5hEByWp8oPwze85IzikdwRT01zr4IxOVT4k2N3efXL
4gk9mwnv3pERXxdPle/1Mzzxqr84xkzzKp71tyYYDW7Z3taMoXWXaXDadq+b1vKl2k+idsEYos2+
vssO7t2jaSMdP9wordOqfT6NxH7hOTbsPgRUGrWsd1ZT9KFr2tYmVkHfl3i3MM4DM7Vap1Lugj/N
jVdTrZnlege3+jk4hg8+EOmSXl3qX6bDc9eL9RfyKKBswFcMXGyXM5R6VpMH6bIluFm0sCZzLVYr
b/DKrLHol0cff34608uM3HpWopr6Z/3zvvz/5jtX8kXjTsqN+TA4XECGvFp1a002d8CMHoJ2c9iG
5fu57fyrngTPQgsM4XjkTGe70IyP13CFwr2Ta7rvsr7IsxQ9Jnv8qdw9vSZFLbVYotjfPPlRz0xi
dK4X3w+kvE4W27piRL8tBuvRfrQY5Dr7MDrqNTyWDxUp7vpSwC1+3UyNoEW+13CMfJidPARk/zK0
xIQqqKtFb/FbAk+ie43jErVmnajFlRijo2rWnz3N+pVxdlB4yvQD5K63e809EGot3Ih03b+90dr5
rrADTru8NW9t01cNNAIljjoCNPN5R7uUgnmh8fh89EQY0GiLHv08R6W+V5fQlO3lKWryT8mjff1a
UMd+ng3n/er4mk3WyFs6rClF0e4WgetaSgvtG1jpR7RNKVnN7wFGHEArL+WP87alNXNL4a0mkw4E
UfRE6a2Xh137jfp7Gr5jCiIGufZ2L9Qeaajpfy8HU0X+X80eAKfVKNtZjS63Ngu6XMaVlh6JWjWB
EibTKMgXYLn0Ngs6A8ZV5Y+JVO3PN1d/g+o69ZmsbwJ3iZH1ONTXy4i9u7fV/OzyVil1Vm5EA7pB
q/61Xd13t/IuddhpBwMrk05ajOAwq8De2ulG94rt+/vKJJVKS6AWOVLLZ8dSVeV1IqfpL3ad5XNl
LKFdhIS/Opxd2rnhtP/oXvtXRkgqNir21p3ykLRhZzqmqVMYHjuzEdUJb2/QV9gnMPmbiVdqRMo7
gOZddJGnaqlXGUIJtiAzeuWR2NA4dWjge1AM5sVNKArDCDPh/6XTcfFp1s1WbNy0X3w6LdApMq3C
YPs673uCp8mTJSaVc6t0A/Z52Sx/sMcw01TWh9OxcHNQ6Z/LtdJwRldOZuFt5wMI6NH269Z9cNCD
8712Tc9psdrIdL2g4rTW9PO6v+7furvhunXuTT93NBjH29Gju+3vRLn7egXoOD3ntNo0KuvkskZz
Kk2Ugf9GWRV7y21a+plv0+uhM50PSBMFneqnySymY71+NLLHzukSVNHA+Yyw7p11fAEnTIujzfyH
/ACFmo2o/n5m/wHUASxO+pW+Nu6506oOo3M/dx5k172HltGmp4UqGZui+SnngVpq64GqM+W/NGwc
RRZjcOodesG40+MCT+Sot2NZ574SBpq7lGm+owHIyxAUmLVN/v3WCOPn9hr0LT2ifJT4lG0lhWQB
sRxsRrBiUYvsBNPSktAXO84uKaYo9Jiif0SoSwFgQ2aMZmHuxTE/qAwDCach89y2TadZDpbj67bt
n/KdeTlhsTUegbPMPWDvVI11O9PtuCITkralGj6AN5o8h1XnUAgZIbMn+vs3oyuhcV2hPAlm6gHw
o/YtAi9ETnqcvMbx4T7yxbxAxasqMMgodfxUJnQXdSMFdX412AC3xryriWQ3Et5616i1HlgJwwpe
UBd6uu0sz9+PuLcvPc5O491w9ag1dQ2K//JEKaWVGlqkwSH6soCU3Oa+6c0DIu0z/y8f+lsntz0b
eq+mDY5WI+u+HUcdKfRyAAWgeQ/AvetiThQ6QEXrATRQtpwKnsXlPNexkoLaHMd1NohAZBCQLLIe
nrizj48DiYTtYG+tHGsR7mKGFmXwddAygHqjYoANihRkNsy3QYPBdOuRVEcZwA+17ZgTkREop54c
H40qXeE5zclLT9VnM0/3gyXQwBuPeqGoQxwpC17Z2rpw3kgZfuD9/lFzy79pH8n3NQHCWpS9mLN3
Mv+PvFClIZDMu+mHlAdEoDLsJdvd9CtmhKK3PdKFyDS1dLDkxSAEfUG08PzO96F3MThjpQ9dCw+4
HMvwZO8b3cPe6sUMEwd/W0LwohARMqL1R64X5lnOh2G64+VV/thUsZaLyyC10o+D7Nt52tXVFPu8
LRwk/JAIpyXqyJccacmO6Hgta/RQTGTZ9DRmUn28mxP4m2VmKlXrosaWVAZLUxq/Dl/b56pXy3cl
hicx0s/d9MaqIZbL5/z3AzhBQF8h0EKFIlwiouUqC5nhPsbjO9e9eNjDbdsx1iUMv/m+9PvwZWrR
eELEoemHBbhSdOUYzO1KVtI2vwX0u7cfX+vhpNLyYLz106ovVgkx+9OuL1AWhS76+Vxj1p8Ol9WX
anLtzvrRcA/IpD09IivVKfRXnfnzLVD6ll1PCb7nVLhUmk7O/aVfIacx8RQh/vBxvVzvSHWiCqsp
Etnv2puRKkc4XI9PXaQQz1g9DxMml1h98UleZBgiKcGgeIBnez5VGufurr9+3nNYdOpOwr31vpel
RnDt0Bh8m8GVb7vbl/XvqpzmcYhMBhxVhlNz/S6pYYOKwQiI/yPqvpYT2ZIogH4REXjzKoQtjBBC
aumFaHXTeO/5+lmp+zAzE/dqEIKqU+ek2blzZzLvmP8768EFyr8OubYQGvjVqzS1TDPcOnKJvmr0
2n7kbm0MLCgUO5ROYg6RMsr87Lk7Yrv2YtGVrwvJ5YkRSa5EWsBcorimORRrRhK8QSRn4D+wWcRm
wpx7u8AXkceEEmGIfC0GmAMIaAboTTvrIVN2mWxurUsMYrCYu3Z6+s7krtdvUD5hdiJlPes5pKRV
X12/U/tJqpQoLmjrTJ062VwHQLxMdXdHSXOpWdF5l2lMFSdP5nZ6IhS9xxOthXrxSKDrJtxj//Ry
sk/8p2MS7Ttkt9CT8887E2V6qxHHs+uGo2QPgu4JNZg3139g7KAhh1JogqWbNmfx3DmfmreG9ZBK
oul60KVsY5NpCYvNRVLc4oN8CjYSZASBM2sH/8Ssfo7kY/nsV9Sh6HA+o/X9x3FDP2G+xbRwd2DD
raWwpz3v7/kck3ZVoAr3J1ZJLrqXjppRR0G3vv+TEjUu+tkWLtisKL6gq9rZJxVGTmRt8ueyrXvq
XqbO396FLZl2991MMh9kkukg17s5eeb4BfahPNiSoEcqQAu59fhVylVnL3Kr43u5mxXlhCJWIoYo
vkY7Adl5qq/UqA0/yrTKRxN0yaj3i/1NvjHzG6FNPAoC3GR6uZQ3aevyja1ZMMTsDWbCmq9IGYBj
qLCFZU8HLGTpJdW5/Lpm2yvNtOpH6fqtk/tV6W8613+V/k3v54vJF610N6V+por1+ejcOtvfs7dy
tzgoTrvFU2f2clw/7w7P22V7jWqnvtM/t+fvj/5+Vt1kOqf6QxUiKXYrnbIMtZnS6NF8pJODFjuT
Bsz3q5kM9ppzIZtMQiU+NtOsqz2m8FL6FMcXFANGF8LIm5bgftwjml960b6x626/C5+5z3yvghDX
oSv8hqqK7zQlAd0rfaaaNhyaw2K0T2adSnNN7HgtY2+sE59mFQR6RIX9ZkuFWJBGJznRaDsVgZWa
K82m2oJex4NCX4g16xS710O11Mmx8M39R6pj8jcVx2wvrzXo/uzfW7Latnu2t+jk4IL9VDP7SrK9
ECOVbp1C3Eqq41me6LUD6sZqKZ3FSBylc2TsvrZmKvYEZwUnqnvW/0PixYQOMvukFq8f495GN9aM
qXCEIMndmRm6HyQYdyPTSrgeRFfK1OECJW9D4d8W0HgWd0bEk3rRakcFETg82AfzfjOw/SMI37Zm
GsI+Q4DZsdPe0SdvKkaAr1Gz9t85onfMRmJKlPdHIP7NYFSum6Yl1nYYfUg6ySZwS7S4/V2zirmG
qL1DpBpo/FxH0hNUb9XGB7s0cOhvDZFHmOt+PjkeG5xpvmk8/Ri3+CbhT+uBgi4l5eNHnl8P63dr
zP+wWsI8sTk8PL7qBcDqc4xvkp4sf4nesINgvsKQcRJJOMewr4sdRqu5AE/oiJoU6vV40vnEPR5m
Q0r4jgNYdDs8x6gsOW/0NMS9no6TUmav/ClUw8Y6TAGSsrN5Q6FweUmQtHwY4tydOvh8mMu3VY/3
+e/1XM8HVn6u8Sj1AHOZmO45a9BThWZdyD5cfmd1npd2TyQAHlX6D3rQhM2/ZmDxhepJvfQ8ZTsR
FQQgnXuqL7neZLubtLGEc8O8n+7IG+cakM8sdAUHpa4SZgFu2S8lV1d7PT7L75XDc4/aVS/+mVxa
63hPAtxpK5GX56/XOZpiPzttUH4zo7s4No2mtpzVbsirqzrGSpY2kd++FW/D2axb3ndXvd0D6/I2
nIuXi5Xf2VN75oWiKZ7Tc+N2qFe622PtOiWq2T1k2rmVAkL1TPoJBeDcMd4oNx2cMy+gGKpzqg0i
jcz6ufxnn+qnMy+c/OnVk2poNwt6uZqIITS0p6VlXcxybYKS4BNN1rWOIVlvKjnukXm7/1GiQ2Fc
44+1403u7e2inxNqaI79XpiiQiEWckxTuWe4o07Geb41OH/LHNF9t9+pT6naa6pUM9lla+COGTmM
zmf24/ayGh2/d6PS3/uHbHz/oev1c9nf8nW7Ua417Zt9ITUyYrlXfi0j6AxlgCt69K5ghSESatEz
XVavWoZOuruYjXXXkdRxtBjsRjeSp+vu/NGJBh8oRJ+AZ7mT11zZdnZuPGNelOO4Kv/t2qcw6omB
JJHXwKzZLiOQm3Z5c1nu7qUUjhAZ2MPvMqX2R1cNGerSCMF2FQxBhURn7BMUP0VG5OMdtf0m8t1K
+7Js3X6fY/7UvaPge+3j88rMlU1GnGrUToA/29YCiFDVuMhT8sxmvg83A2CeeomCRJScXOu6H+nQ
vEkY+sfp8OsRm2+HIaRpRmehKc6hbe4UPyJFyjMbgQ+FalEEv2VLM7uZT0ZLfN8P4X6Jhz4h5m0/
fMRY0sJEvDlrAZ2LH055dzfYQ32Ww3THUTi8wp500Me0WayfMsAG3NRnJC5fh7bSAw25osxBYV05
2BfglyLvDUWTg928reKGfXeLjKM5W7OQslPtBxs53L0l5VNVa8uCfNZNyshIsFquLmxMPmF16Dve
PxUZIr7CyoGFGNWs1fRWh37BXvYv6z8O765EYNjfCJ7ZtYhmYUV+Un4p80h+SDLdQGTGksUQlffw
m/lkJereyPhO3dgOKNORdkVyZbR4W2e/27KwbklWuYoaNNIQPlNFMe3Unf6x/JFX18G9q+aD3C4B
g5hUumoWm9nOo6tswJZRs7vLCi49hZHAzSSs6Qredx5ZqSXdCi6BwuMJrLb9W5qKZa4kNOvrT1PH
/F35wwZihcoJgO9MFLuahY2qjKDSIg4QFmnvDQXOd6BxP9ObU6B5BIPOpiRh5Ey+yvX8WFaIXyuG
Q3nW6NiQd2Q7x3MtJ8swPKWRyTWYYYO1hRHy/c70896a5RrHv4e2rBMSKqWtQ7YxSdLFWtFD2ntI
4R8WMAKDQMtCaZmRWs9q+oF/fpo3caJP2V/7PtpkbC/JrXg72Q10XMn8MteuXhIuQ4lKZ14Un4Y0
84fL4bqPNytXxhZFzya5C3kgR7EklrHmiQ1YQX126CG/XjAEsYtPuxtI+LCqJapOt3wxZpXG07W0
I5N8xWmbyUnmzxIctXh+bdmML8K0X5tJ/nu7mglmd6P97Z8hXvth+uOiN9kzVzc+91eRqEW1Kgrr
yeze1nq+6LKeW7Th0WV05MuQvGGCc2W90CJvKSBcGkATByxDecEj4D4RPwEEavbdQK9y9cokAOtc
jeO3wP15JzeAlFM0CSxv9Zq6PsuuZomUFd1jeW1g8e3llB5l9IwgeJRXXU0rsXdR0KQsffWaa5i5
/GhjwvFYjp6zXhaZVSi1jTeR52ug7kZXaheF2SyQbStGUjiHXWgOnrJLs+37t0cjyvY/+WExYhor
EbDJbpQVbAKvLuBC084AHC7k0EUHNhl+1jyOByBfuboFTC60yorNrZBk1972AxT34tC1LrQC7Ous
W37HEuNsQC8C4V+XyQwf1zKduxF66rZHzZjKf7PavtLMKuru39CixoUJDvhl1d7/Vb48TX/tWcZU
W00IGnEs/C09+vlVfVOo77KDS6G+XtKXyr1dzp1HTZsANbkOH50qPW92L5VNkju90qYxxT1NAjHK
g2iTNU0/MI3Zg4h3LeMNO0UCNKxWed86/bsV6vcDNKgm716XGxmNYEIAXFntmWONkbXHmOJEdXyo
byS/B/YhuaL3Bi1IK06U/MrWdodzzSFetErUpn83mn0e1Yfkvorjuf7js/T+ilNBAzfImc6ruXmS
LE7+ZXZo7Y6/ircveUE+23+kbjpMnBD6NvPj7WkzKq4qZi+9XchSKPiCptbdkv59yMwYYis23mvb
CP3pf7tcfSMMy8rL8wUiyadmnox9CXq22yzru8ylvjqL+6W/2dxXnjq5/uozeQLE99VoNtAp/zXt
r0XCePS5ckcdM3s0FUaxeLtHOaletfOfYk7SYDPKa5Ek5DxwsEQgssd0dKttHUkFYgCZ09Py2rpv
qpH5jxBkKVbXpoi9lLeNFO5wsW3hLRcxReoIIG6m7HUp9BYU1roOtr71G0NwsuN5UIlL/oP/DEA+
jsk9/Px/eH37NAhFlF0b+gWOiTFKposkS2WnherY5nXFG6wGfIVHwbIF3AgDYfkqQKKXSwOrCmkw
3TnLdVj47QsqxGHdVje5J/CL0/tZMUxqlDKBPjD4l22hpg1K1elRTCoq47v3W7atXqZ6sujtfp8o
zaqPtjjIhMCPKGKG9R4V93AfswRBie7prrHe8BQMR8T8lwZvkmctDu1pqQFdMHf3twB18SqJ375t
XnVVVNJu5pwnCrhEY8BcVd9NGBYnav9yUWDIdnBPyRWutbGHuUnwFB9fDtu9dW9xs/v6eowr3ry9
K+DIp+aO6q13b4kOE6wWwZesAQlnNch+kB+WL27M9Zr3F+d+RZseRKi6TyALC1vuufKWfc33jtmm
VFyrxAcqrCK/fPFghI+C7WumVenIZO/b9i6TFBa1h3LCvC8blQtGJUBGJ4QVC9oAt1n7YMKNg7Jf
dzfGyW2WveuHfunbAwAu/AH5gcohnWz5YDkEX1s4XnfWNmlJtTQqHhEmRvQYzY3iI5WeDGpHg8sP
QwzmWryuX2BuM1gEN0pmilG8d0KDdiaqwJ5guTRjtNH/grBWL8Ew4vFkg6Kw65V/meCGvD5NfAjE
8Zh+WbxiePPQbUO7xd7CAlvb8OBgFl66K1EbyEnRV4Bhh0/7l1tbeUp63J0WURgIHnVzJdnvlSzV
i6N4miH1hzjNUPxt2pOu+HuQC8R9zHlY4GNfObmtjwjH24aN+mbW5snGntFE3FMcPfQwnAOyt9WL
sCEpZLkp2jx0FyYU5vRfwdBTCWDTCgrEFwOljvlMhk8YBEnoZ0yDjMDTsAXE8tGfTR9bJ10PtiCi
35qQFf8GL4wT5ZLs/uOqjNC4yqFmDrI+cTh7svrydGcVQp+bL00q66G2/0BUb5A0YDgAl61s5n6f
mWCWMl5U4A4nOAn95IXKkYYfLKu+q4/c/ad+J/VetOnfJaQbshT0YnUT1vFLZ60iMlQbuGe1I1U6
PVXeY3Cs9kwDbM3s/eP/FX5nJqUJ1pep6KiNk8uXaJttEFgovgjWz+FbdaiRQVJCoKqilkXj3TD2
mOYmdUol89woNh1w4GfjKYyeQAS5aBx8SsuG7h8MW1i9AL0vDCwdpRHyz657Gp2ABn5rBmNcJJQN
zxznTxyf13+qDeY7BiOIn/LJjxVda3Xj5qUbCuVtlQ/oezh6oqlKFkYgC7DLnd2IUBOrDEvAiQe7
j9LfTsLq2t1NfJShHKl474pXBy8pM3RVjNpAA/zK3VdUtIVEkPFkTo2XGq2wvkzqOxDs7fAgy/hp
ZHwIA1behKGQikfAOq/71g497ObEaJq7RbigC73qqf6wTYQHS1MBICcmnZXZUc1wHtCjEaHcWgaU
bxJQDnywsH4GxEPlsMDKDDpYBsr1otAGiEu1psdkbxyXci/JE55ruB5Oi43DyIqwCTvLoAiyRNX6
4HIOo+L3sn+brD0jFzvUoAwC4qJGnJEwk06YWMfFC/g0ZnN5eogV90SNPp3+zjD1MwPAk5IN1qcv
xuMMFqgAMHU6vi8QuOkwasucdA8o5SsvkWtmPMhFdzlUN16K5CKPuUzk68lhFPfLk9LNEKRJUoE8
gNvE8c57INWTaWgb92y+gNDWP4u3dwvN1imwmDy2Uka5KdlVpWy4HfM/Dthk3PMHXYvpRckeU3YI
3krElstfMuAAu5QR2xGquRSMoQgLBZRPYna1J3rVXZXLH/e7GGCdDARjiCn8ANgjLj5yQd4TKfRU
tRawDvqYvH70xYYh5j7sQvgUgpmP5a1NsbtZBWfL1leQ0oXoUBqyyCTGilnc/mo0H4qg7DYm+4hd
aFEJzYx7QIShoEFkG38ewL5npOhXlnu088o5bqOHJacUU4f1Bngruhykry+RWnii7EFWNqPgstvS
cKhZjWDPJll23YQIrOHA84UKPyebCk3i0QHOzcrTpSPVhHJrWPmhgTZmclQ5Yvjn5a0Oe6fzTwhI
2SfK8+XvCMFZ9V0HHuOJEbsxt+LFyrgOT3vcIzGWy/egKJby3EL/RboJVlYkrTRX7Eu50bc/cSF6
6vVx0T/pLh8dsbjd0h6u2rKsfWBxnsKPh5FCBKVHTgrb/4OVCbPElSZZ4i+VQ80MU1d5SZlN8kQG
4pgUjZ8zP5mWR+iWlTQZ1DzvzUirrRcqMqADHPyVMpuaIIUr7a99/ziwJOymA4oODCj4sILItAoG
uYlnmwOx3Fs53HX0brzQ+mrfOY0WAyfcvDS26da0+1T+BlnJW6Ql9ungpu5rE/De2Zgv7d/F+Sej
u+SwncY948+CumWGsgsX9S9QQj5aLA8jT3Aj3c8m/Cv+BbJ4dDIcbD/grdWm8Ke3oBkMjoEUafbl
ZYjRSDNThn+LFsTuumBd12Z5gJWG+Y8yyRp+JxN6SXGSZlzJiECCaNiNT/sHAgajGWUT2y/CWh4z
FqWvNTQG90wqy95hlKfrQosrviCdnB8dGdLgoDKLs/tDRcaQmreBD+dye/d1Hq7YyHmZD1cVbN02
36sv8kI+2NpP++TCpmYYtYFfbiG6HXVJFmWal5EzuPk63aymw7AH02jH6rMI0nPnlVmVSKtkTyDJ
OjK3Q/MZr3F8hjQ4YiInqJ0whG2G5M1RZqPXEfox3Qbrmg9lH7X2VAXgfC4uLWQ4m4ieBKQgNNyC
8g8PIWi162sPtFzGbHTH2I736wt2G3uTxqgMxIuRNelVU4wcQFbIJq4aqHvH/m5JXMBxilK41kft
yGwZ/AcsxOGcHG+2C5/QlEvHhA7U76gWlxNNa2aG2wIIpZgEGTT0VSP3u/LOhMX/ifIYFGWWrio1
KTmKy5x8zMF7K69PivikxpwcYGa2eQ4o5DKQlwvmN/VsRxtN4H8YTLzWiy6C44vSwF4SVmocjH5q
ZnJ1+JAAcU72+9LOz2u33o1qSeI9OqPeiHGP43fMDVZVTvy2qd8DydtBGrcbrmy/d2eSD2fWoQiR
ETCXbRx+UdlJ5BqEp2N7+b4uV5e/Uysz3182bzc8IZe1TSqZ5/2/vPaN7nneyvVX1ySXeUprdmjn
u8XuotS6oC62V78eKMD573P7Umo8+teBUtO8NSeRnNUI1b5sVOP+3itUuJ5vm07l3KIlp9x4CSbM
9TzJnPprdEUllZ4yzLGkDl8NwTgtqJRAWpW38WsQeTI1WqJZw4lzrc3I0HUaVkZ0/riDGAWI0f4s
TDomi+BY9Q3vKt3axK4Ihm3JfB2JPvYUQsav3kS+jx42MWRa5ZsqMP2VZNhKlOj3ws17J8LfH1Wu
nPP4PUVTMdGVomCTTIhoxl4NrqQs41I3+wsdAUXg0OVJpDGiKAGgYFdaINIiGVqjF3AnykLhHL46
Jjn1yvhpAlBv3httKtY78WhXFK0zLG/Z26Zf5yXgaI8Ml/SX2o5KUsFUliZBqOX/GTzi8xXy9IYv
Z5ZYSSdasLr/WEASDHx5mHxWW3X3GcvyMPWe9zxWgdsRFsxW786p1nat2c7fZURrAdBzKZlSz6Rt
BvhXMmKRC1BsKMJSFeIIzrxi8zCAdYp7vvbDggGgBRV+Zsqm7GtRxykSF94AWFG+CutG1ZGTijJh
edndfiwztXWSf12kIA5PJ0NjkwKBwNTbNjEwuLCB7MWQx/xr4bP0qcaaw+Y8v3j86oPqiFompAh8
mzKdYkDqZTHx+AuffhhpwxeNL5bvlW1HDuF+A6J7mF5ERGs/mrK/sILCslfmp61DCjTK3KVC3HKP
yXGaZG5veYC3YkdkUQa13mMwJpv5Mxl0phNeTzfbWC52SZNFBV/N6sfF8Mbm3V2MrVNEr+oOVz0H
hGGcD8rf5LhWX4fJWnTNOXhfbB5KH+mP8WpwJrcWhpNRX8z++dE9zr6u35wBubkhyd/JlL6eL5qg
uxS/uWtwl2iDgfup0991BtUD4ZhJ91ra1jXwwtoDL77W8aOCsZsbicUQQv7w13olSPNH/59KtIgG
7tU7jlu3KZo1NnYLLURP4oZYMnSio/2z9KjxcwQuv0NXD/RjnithjaEczHOAwv2I8RQUj018UqtW
6r/UKI71MQ4qpdpeFiD9TD39k/FJadbDU6G3Iuch+1TdyZhHnkrOJgV+I0KVO+f7X0uSTaQRYuJ4
DocuIJe7ptImw3My/6MRcYmeQGC6vKCtJqzbtwvnKNpAcvxTcj70EVBKDExCjIR3vpcY0XqQoZHD
0qXLP0Nw90GgdxTnQwcI3rWT+q+HFIr0SJhnmOxkM7N2TvtN0K9WX2L2R5tOwPKs9b99EIF0eRsN
GT8Op0IKZJTJJbfuPvV2ADghtqm0rofA1ACWtthEl/vn7N4szfEyhajYQIQlUE1+4qB2SZ+QfLjn
yOxUyK7k/EibMnbl3uUq9St94pGWaKwOVgJMfMQJJbnIHWLv9GEVAgVSBsIBVedAwA5dbrooXPiy
L3V1RGjOawO/7+1r5Ha93MIs2+zR8ERPgbCsBANkl8y+6CxVsDkV0wrbjlBMxuJBZCt1jqkvgb2M
BBs0DzR7Vjr3e+f8Pe5JynfTH0m863pgPPey3L4BZbrlD80r+SQX1TN2w7puO/leCkcp18r3xoZ9
zMiZtOW59CqJBhaQI6uniSmGi3sb8ugU6Mki62eTZPzPbZiaYKigxEekJE5im5mt5VAAv1PnE9pG
3CUPkYFGWUwtefNV/nZQKD4w4Z5fciY/0Y2M5Bbkrp+UWB/gA/R8aYg+cHOdosfkNCi974flJKPX
PP1W/FapKOYFnjYPstCytprcP1bn59loMXJ+d93CSwgyfvInqU/nBNgSxM1gexzMoQ6iXObRAMyi
MYmHlr277J58h+CrL1JGSJdu5wBOS+ocA9kMNVYMQMFnyO4Lk/LfrhkoGufCzwQsjo1IqI/yGE8F
HYyahtM6YnKofkdDvqxFZQcIB6fTEavLq1xpVdoFY1c26vcQw/ixpx87k2tPT9GYfO4AfXWoSNkL
3cwisU8ui5fcpzNLnAxzI9LEcbG7FUJry6KC2wbiK4em30bZDt90PLUudHTjAwhpFJ/yp1rmvYCe
RtoptomIW+i+i6HxhReOVEWFyh30okIZRCfNTdR6HlMXieaV4ulNMpSb6F0ub4nCtMZLAinPi1Iy
ex339XzNng/vuIvTU207q2UQaDLd/C/Uocvv5d8DtpnS1w8FYf586KncP75Eksp7gv4Nx7SFMs46
0+tzSYuFrrZsK93bI6XdOmCzTakj+NjKty8mVwPLLC5RSgF0GQX33ibSyPpIYPgLktQCggsluvt7
UD9pndOPoqRHE257aJQLDdub+qGbDj1cjo0kIMvTwKOIcFiqiwDmGSdwPccXsIr71xKDctaIVTAm
LlYWY8urywCsFwO+WwDAVjaGwIhLw5Q5+BOqDT4HFcqfbt5VpXOba3WnHjxtsQcQK3xCmm2unEKm
r3YXehThgcAJtV5RfhrxFeUyBFy0wZbbDoieZTxGJHQR5TpdX79oFtQF0by2SFnol0qoPWvtkzl1
A/Lf1ktImz1l/tDlziTHVKIez7IxzZC0QPlLbckW7qVUZnr6AJ7k2H89kkwFt3XqSrZd04NBGmy6
+x+MWE0iWDTE7sK5Q6DapEolR7zDbkQYMyrVSMP4LpK/NJroyN5Un3JSaLhYPmRKVlxFBPg3t4/P
FljmINlaJu6eBb1MW+uhaOFc/Cl4Xbu+Rnp6sF5D3+A67AHCWwe38iWfEwvgMkMbzSxF54r9TRWO
LdEIjdZLS/DRGadfXZX/Va5dHJxITl2XaYsUnH6c9/MBH/RBvQWn+s4K8HrqyjprcrXrkIrWg/Vk
pko4zLpuotBRbGgzxDdRy9Kg2VaSVSAkc9pXaTvgL7hGmIsAMQIVfKpCN/t6XbcejED6KbWhOGpP
kb8nVPDLjvZ4uGOkjuIxSbVK+R5zxjjhe0z72fNL6gJ6EIYSsd1SGbTff0jB+TBiif3I1No26WKD
IiMJyDT9OrJIGm0iZ5Q+3nWLK64605L4RaJniHtQWTlFemwTRy4X3GbsdFubcbOSGM6y730TnwK0
ZiCbdtkhY6Zfq6+NR+L/aFuwIymfamEk89GSLi+ilCA1UuybRY2RppITYxAvq78ZQI7UE/0z1rh+
Hd4J9p0TxVdprTqr2OPGWxNtLDbIHW1W8XDcGrfhMJAyEjszXh6avjus8sAKhFX8CRoq+b511552
LgtTkpeBTWFneKrTP6wj1lNC8cAny8ScWZ2WBa2UFgLTIxD0APHiQ+8FZWlPmglGmRWM/eBVQdDY
/5D4ETRKNAzoqDQkgukOjMRyI6RON2jI17/OfzD5AY8TRXh9VpJcdWQN1Xq0C03cK3VuT0W4dmuy
L0gmexopbR0E9lxuYkffWtwjMIhU0cC9KyugtB66PkUTPbSTccH7DpXHlmdH1jSymiYzcdQl8MN4
9yidQYuQIeQuPoADFLvI2cUAWsV5oirYABJ3yIgGp19ngav2tcriW8u9TCDREH3QhFSJ+D22aZCj
Qx3YF8+bjAam20B8KTqIY1gmoiyMsfErcaiajl0+tQmz56hFsuX6PW8gAENKfW/x091aaOq79kT+
q+hE3iKNAyTRehDpCyhA7Fp+XoFnormg8YhhWBBXz2BH4ccZeBiCfu0ClBiYA+K4tgO3AeiI6EuD
JDlJjQxmGHMbTszIFvcmz5rFCSDJXjeU+IfC4+8Yqh1DFkAKIEKp3UncRpATNam1OKFdomkFj9Zd
sW2pNcg5NuaJCe1V2oJA0NLNmG2Kbt0j9YkoZvgihhDSGqC1KVYa45kbSxJtrH0LbUTBJkwdCgV0
TCB59GsYt63LVUNx8BMCHpXrwZ41nHR9uTAdXRpuBOrRTDIkElcE8wiXxQUuy4oJRtQAwLsENgU3
mR+9Owckthw8Z1FL+WHbpw5QZzqLCYKwUtnE4clQTftQgMmT1wIroQWgUweoC0R3fUNKAQ4jZkS6
EpoG8jOiZmLUy0WIAtcWMwDyeEMR4I/CCLNpQf0M3ip+zFZ0S59vE4j+OY/hHMIPAdTL3rlsHCky
wJW6SI3lWLSXxT52RujmEnUkMEMy79ILATSpBHK1ZhQ3Jy0wWnjeFC2iMLvyHVIiyaeY0pwvUhIq
9HYTOgDcyKWg595whemEJv79m/r0/XuHYfqcAlLW9VAYj8045n8fii+LL1BCKCUMXZkF0Wi2wGsh
mdK2RgfJtxZ86IIAAveJYsD4/X79Jw9ewx6ICAK0P35aMYx0BWGPuFjXm/2wsSEXGtdkdfe/mwE7
rfTtwKCcga/pKmrmyi3+bHXHXd/PItOFES6VumqS2DbmduSa8hSpoRSdIja3X7m+wWb+u8Yo7soS
aEps6+u8nUy7PUSEG06YrtkZ655q6cm6t/8Tx/OVV9rqxP8hoxpHyh9wF6JtpwkRbdqOlPPK5YFH
JHuOadYyaYkg9AaOev+ONCGJcOaDHCMa5zr7LT90UoUQJgojnQijpU1HUsbLviRSPCaz3K4HIiE6
nKftKyPhT7zu+skaC+luME1X/RBKPC0PjS3yjLXQUTRlr4WqgngCz8IZVwEBUG/MXv8ZeR/Wf9oS
Zc2YGnEakWCnr/iyJO8nDXHZpG19HSF5nxwqn4auL40aKM3/Er2/mSvjryRky16RRiljdXsSz9Ix
mKF5Sns9Z9wdM0jAOhXCoQ3GSK//Y2Ifb0u6jGhcEH/3PqsqAz6C0kzjmZmbOH5bfEEgNqqxgtDI
KPfHIVthlr33ks/wpso2otRoShu/L7XDzZxXnEqG7f4zBp315rC/PdHH7c1BQboiCF0av4sa3A28
QHhW1J5G1p7EaajGR6EddSJVJSfJgU71E1zrZOuOizrbuYqxy6B/aayNnv54+KqJlVoXA3p3Gu0k
51g/XIBW2Y+lvLdYUO3yunRzbOS1e00bPUP0OFM9r3/Jw5YUBx7GEnTOK7RxYrD5IJ4uBEemcV7I
oNVLpdoD0702nddz204E5pfWGZ5f/LIsGkOuphdlbpplBnN2e0oYlFSKpyesZ4uYLsSugdK1Ta1l
mCNWmI7zwBxJ69WqoUg1qI/xCspWhRZvxWot69OhZzmuCUuYO7fENS9qYkwge8x2cYv/ism48uYs
stk+WP+ZROum3z8MnjsXIjn1rCR/d/8GZ/HhDnrosAztR8f9rjbN6+UjOxiN8WJSVe+FzYA6fOhq
IEGQTJJErEBI9GocSA31PWYQh6qwJrP++PKyG7FJLLxjHyg9ZAaidf9mgy9dCuGISK7RLo+8xu8V
HIGyXUrErcqlZn+o00eeM1+YrGIbtfTZSADAmulv1WN7PoVC+uwrYTeOj3uyAqaIW5TZ8t1Rkj8B
Ks+HhmV3gnfC8HOPdqtYzSrbhqzh5tw3uJtxMbjBzbsclegZpX4QFBXqzB2/qHozTIV49dPj/ByS
MxGDOUOew7IOuN+bx444WM13EK28lfYN+AgS5Pz7ttNkUTOPd5LVdcfmLNji+weZXcWo6S9POR5R
nMOI4eZD1Q454rYq7W6zN4tajKbGKdk2Kxv9whsK8mhIeUPpQ8TXbUAfv/JLsbfqVv22/l5c+l6V
ZGS/B4X9SAvd7OvZ3PiEpSQtbxccuOmgaohn+Gvuzgzl3vlluqkaOp56vuzq/J+aK9Gnqo24+9o+
M9v+5JogfSjZoMnmO/h692KX7pE0e3xo+CEn3nmjobodQnY3XRvLebQjg96bbUbFrPoQFk7+M1vO
coRUvcsXL2prlTcttnXAR7pk71w2HFoPPtWKlOf0FRzlyWNEim6o9qgCr8Howf9j7m+rXC33Q1mK
Yu9zuqlzqj0v/jBQtP30M3gN7PJuP9oZj2MGxVDpwEhkFs6r1VAaud1+JnKpxPU9YebTIfGasJ+a
cNS8C6MQXSDgMnD3qkaHAa6rQPn34fXaP2S/TNfThXnCBoSVPi/HA8Wec7EW99cE7TtU4lV1aV81
ohtYV1aOkTxVjGmQ1IvQIXytDQMRePpHQoH4lutEgN0ZuHYdOq7zP2CYXe8xH5xeFzGXi69lnO/f
y4pZdEI612Pg9n7ThXYeBvRNdCpkaigiVZWqdvRqeeCa0V/QKbXXjGsmFAGaN6P7YagfZ3l6uuaN
Ik6btlmT3e0/9FqMq0bF8K3XJyXiNHtOrGL1Ze9mv5VhrZW9Kp7+bzZWbSVBHfH2u4nze8Rq0fDD
IS4TBvvW9chNA4Af3pOFCRvmUF0I0QwELZ7btalI4jiQNF9hC492X4fBuq4nYoQGDQ9iP5QIomCo
PDoCigA7uXEAqLN/Zc/9UnD5LPa/p/9EgUPAdcLvBZKtvmyZXViy5dBUMR8V8DbYp9ouItPJvJef
oi0PmkIzvPdHkDI3j/Kxk/VBJmeD0D1UAyDXMv4T6oXIzaRXtH79nr5U9RuW6TP0ivvnU6UHoKWn
+mk+xFOpuqudnxu0KWYIEffWMNu5Ds+Gndn6dkp7vnsWSOBnfwetRgWCWTEPSFx3ILbFCm+fH2hO
n4ocOvLu99dDqplZNG63geaArTmtn6VMN/uoY49W3ndfm+7mIkXTnFTdpBqnBX/+lL3HlJf9EgwM
LdUEwWtNK2+FxQkS0dnnfhuDVjybEmhCytg4QZUXoYVgL/0wvUuz0VSyM7rvBBrzz2zl7YZLI5Dh
3R6XprWlqB3o/u2voSb18b4hHCxfETzLbfBMYbQIFjslRFKgBCf0QoI8ER9n1cOrNKFNnODXIoH3
V/aj9PXfYwJkc1bWRpnI3LbFg7rBG4MwztEXeqHoDSHYD3HSSVXfqAYVGrOvB+lB9jdaFIv7hktm
G00FCWJL5v2BNt1QLAMSZkQYi3uj8lfBbLH7bXRXnuqqOC7z7eUtqXLJyqOjyHHv5H9leuUXcyTp
9z6Z0lD8NmZHdWV26R7yPQW/daGh/le4tIwpu2dHmrkMarJBxuUBBHxK3rOqJrW+vWPVFcvA+adc
oXfPjWQKLJcpDEedhQATIa9gfUe2vi38Pn1dFq18sHO4mtX+NSQsXXicjcZjkRyomRi8psMIH9RI
p3xrMX4/P/6Qd68QtqJpfrt+8ldyPipDfiAVWu44cMJWECSQYVX4uFpbjStyQZJgDzBj/v6eMpiT
mzXskNggGTA5oTEAj9LLPovkNTyWvoqXulmCa3Mvy7XHxSigRcw+y1X0BQ+4/0iAbtfn/QI2/+js
K4OCaIJzyrxOxfsP8KO5fPPJCmXRBrNIj5U2ZeoQi9uWFS4JLyMpFtKsl30eEdJlHOU5KVs9Kdq0
A7AhZSY1rBSG9OykT9diQ8nbHD6wv/6gA2KZ0AS4vhFvXT+dIQACt+Rjt1oILzURFHqJd9yudu0v
T9UdHaNVLeENOPyZVsDH1Niez7P7kLNRGmT1bVraPUQh19tBSdEdzWBTz12/KQ2iDC2vdeQOQqPu
uOQLkSOBEpOY51TjvX+GkXCFtwkzJRhdDARXVgYgqK6Hyw8DKCfecIyklIWzOxYDLhqmb98H3dX5
UWhFBIJ1iDz4L6/XAA+UQELnndwySeaJUVGLL85AiK/txbbWJFLdTPzLX/BUMYuNVWdeBLpSK6Eb
D8gZx8AZDs8P2honMi6JGcNeuTQJ4HP7yDepi8KvslGss/Nrxqdl0wmVfvVGE8UW7Sz+gC+uqZOx
YWw0k25aGGXbmkwhPJWNjqgHu2XjJ4IvNyod4dY9en019fG3U3rtg+582pO2t+E6KoaFRupFjuhr
VyNBnEBWqBM3GUi02Wf3A2HRFpLsaMcDhKbFU2RHegK9KfshbRvPP/0I3pGGjDbVdNNc16jXcJdg
KrviIWD1FGuPybp+Tj9fta5HuUcbbPfQXtWEuIDE+R+8kChZPIExji0uFlBC0nDbpxMYgCNIDG6L
EqTcSsk8WomWAbQ4zCIcuZ5fwSrXPGHk47NABKVc6OZDW3QRAY4t56K4Sc01bcrfqYjNgEel6umr
cLMN0izhhyCrJgXm304wXQ1i5EoZsafSOzHQE85KyCZROK9RpNo/twWl97dHtHwQts2NSr/Rxirv
92Hl/TTYhE4Mrsd81il/qw3Pdq/HPkSykqkjiuHUfxcydbvEkDztmoVFQ5dz/lm4YJXtJUk8En3d
ZhKInx2gATCijBCRazZtRy15qUgk8h8AB557USPgCI1TjmrIdeQWGq6RdF5uN6fd6fWE2O4DpwGD
0sM1fTp/n/GLDZ3I1vX5th+TdAjIa7/H8KuN3LZJcK1H7fAFE43nKeehykekDFB9FVo/BduhfWhI
6c65KkXDNUG0ayP1/v3a8p9GvTV9aplh/vrWen0yyNgcaQOcX56eOk8Gehtb+tRut5vXp+rsqbmp
mgtZbT7bGP9iqO6QG3/6Nxjuqn76FyNxZzHBvNZuDk2fHzZNOpk9KaWORndsJQ8r/TRsQ2y8Ohp6
o0mM/uvFuG5M7VqsEO0BLzaHw2W9PYy3NofNEbhS+LCo/fsHz4vPag9//syMaL/3F9Xhv5F3u5J/
9ycykunHn/3yDR9+KnO/f28/8B7IadLjBKIGsEX/z3oLOQOHcsha8sdUobc0PWI2LO5rWYix3Qg+
IvdpCFmfhSrJitR/KJktn80PoN5pa+lOG8l+4Ld9lA+qtsykSUhEyRuhDg9Qfb5KL0Wmf3AB968w
/HmudvkCSqfcyOPWdb8b+j6UC0CmP0eEsmb20eGQYGf9YEtLP+WWLMDy6Z9wGXG9/vk/ms60OVUl
CMO/yCoUN77ODIi47yZfLGOO4IIogoC//j5t6tbJSYxBGJiZXt7ufptaDOmzRDiHnBpKQ/FWb9/m
Uf6j+/EKqVT9nFe1L7pq0UmoGtD7DSk4of8TxgUOC27Nv8bG6hK1xxokTATdJLVFxPnZ15cDjyzt
EZymcyB9DG+Rz1/4JFiFOCWkSPNnWKrwqH0wCzHqwcgpKhk0NoCbVAsEWMKsPrYJw35SXiI53pJk
CBHlWdnQP+yAMw4YK7nfHtf6KeZZC9BfNSh8u36H29e/D4RLzh3kHRMsF0viCBBZZwKavldCj0P+
QEWLFB/PjsIxCuUNsYCLZVb4xMQDsWjpQp2j7lBEeF5tj0/SFYfd+h2w5saY2Ct6E0DK6Xg3FyeO
nwT7QeKvAWh+F3IuJglMDOQVSUvxXURdE4l6yZ0L7jahZfBEIPJxglRdyTzxcWHhXeNOKd9k/ihm
/SamgJ/GrBUT0qxBanGGgFFFwhoepgQf4BgGjgJ9oUPMmy4N5HyDLOErb7KZ/S88tABNkZAkUh9e
37hC/8jJBDEFrhWEmkolJHP4goUtZccVhDmNZR7Ls8jvGpa2TqEmzXtO9p1eAhhgRsw0ffgwBgen
bfx7nre3z2VzWRc346oz8gybZSBdySlQ77g2ZTA0OaVpC1bnqcCdfA7ubSKVtLnzTxNAiQpFjqjk
iRbiHRPnZyacfxhuGFhNy8Q0cz8AUGcEP2JPqOAopky/2WDAfnSJomi1wsxXNUBPOjJcD1GJ+EJt
EMkAdijpEkX7GFo6EODCR/yBQ3SH1iX8U3oOschSKD5hvOY70hQSUwj1hWTi01cNepCoM76R9lq6
KTYWhT0lmFWPcBo9pYpdXwgyd70zZBiaWksK0eFJ5xxw/aenUfwlzX1I/P5wscdf5K3W8ICaKHEh
Bs/G9T1WOO2iKO+BS1o44WPCdDS4o7mmkNZbDSF65zNSyr6HTAWIIQXMkYwCHLCTbSgJoY2B5fQq
0znCbVeDR46eAdj2LypwpAsD7CVU2kEJWetq3mnbmsp2+tLZsaHJA9VBkQ9fIjQcFUWe+OoFXJAe
ezZ5boCnqTVIaVxV9DGK6b5Hr9iLIXPtVc4I7uF80T6bhjZ8R8oA+WF5ga9iNRDVxgcLy3+v1gaN
CFzbAsTDCyCsRKkZaCPQKS8EbgRtnXXvNx7qHo5GeGyh9umD+oyuwkShEzc1dkF9XR28FFjo2dEP
Ett/SLCjUUrQHt+2bZemuRha8DsAI1BiNSbLgEYupD2DoLRIJsGjJRhNQIbiq9KFssXa+QUbg8K7
pE8qQEKUCJQzOdFwl1zHFcV1rVhl7BMsX1QyiG0H9GnQ5ToQb5BXrzq010r7VWGgDUn7u2ENXiIb
nfPWr+DpdZddjCUmnFTVn3oIhu69MF/wraBQhG9TZM4AAUf3UEyBRuS9aqqemdNburJ2IrpOZuTg
+xfbL5LglZmqMg8sqBwTyZzKStBrdjGS7SYxAHYQjZ3BX4EpIGNiMoDXqHKy/GJDn6v44yjf8d0B
cz8tDeljRZ4gmBVkeqAgCGiAE6r1SGmiqx3m1+Mrm7XnVs/GYmM9kzrZ2pBOAdkT+gUNRq4s/OaO
KpbpHDIi8D5C2ZFq4xbwfYOYxFS50oOcOg702aoU2m92ZfotGQ3k0a1OX2yX+t5a4kai0Kg9Yapg
SYUb90NUjyAUjBDoZ8UuSwNS8uND9l0gl78rfD7aDhK/g1yXrXq6La8EUSHjI6sJPkWSLqbxL7TT
+EhsLrbSdW6v6v/07gcByda198jUfELNAOeTPATSEmFTBUP94cleV3775z1y1tIA5U489/0Pd5xP
1gGa+mwzSLt+YVf84p6ynmgOiojZrSQMQwT7zGY853J12iIJbmAoPFq4wZteuWf/lj2UdezdzkcI
jIohiTUkzDwpCaeH1xv3va6koT3JErgrl6/n9HUnKQmID6clnaGhwt/467GooFQiVYQ+hcfrmHwQ
kABIHuDDxVotcBcmUHGUNBf5iA5aO9nE/qvhZfqY3seN4W6Q7a9zhAgs07Eq9/d9l3QeIku9PdS9
Pxev+YN/lfZi0AKQbPIZHzA6UlgtBemxZ0FNBFyJFU0pPS9ExBFt+3QgBc/EgsfgEPp9G6BZONOk
BSQKHrXFmuSZOaT1QhSMyrgJexPwEgcwjawLCfFhTdB9g7Y7FIXRFNKjUwEPng/xIOzHgA/xd6xe
Yptixr+FZRechDE0ugqXk4+y0jgZQ0KfoC9QIq85nRU4igooxsR0MVMQQFcRvFJyCFdi4HwxAr44
PecG+YN5GG53NChnIqkLigDGQsCO8zAi2lXwnVphrsC4GQISnUWH3vrlR3xHUStoDfjD3yAZEjV9
3ALn5dnzsc4/Mr/csjkgvYdL8g5/Ykx8l4QfIh4kA4YeHycxjIFy8C0eYAly4WtnwTt8QRCApuUq
DIsZ4d4gg+YMTI2deWEhv1I0y/1wZk6FvGdsnJl6Vd7hVHxxnxzPmxzPwagkSks5ksnnzC2mxTtt
Oenf9f5mnfXKDPI3fiWdHnocDmU0jLL9HoCCcwO8yQ3L4GD2wW6mOQqm7eeSfI+s3nvMDTIMzsHp
eQgQP8h4OBkHlobJ4AR8MWY4y1Lgtsxwjr+lxNWYEplrfKBIPs5n+QgLgHf+MnMZgjy6z/OUOwg9
KgWYtr/lxmf5+hssa4Ip5EFx47Rz6Eq5EJ/mrLK1P/PJReTRkq07gZ8E3JWH8xktl+P136EMgK+w
lO5m8qgIFNGqELK9D6swcyRPu/C4R9rlMHecnUfF1HBqBiDHf6aS7wzs7yocw1PkRviVhDNOyxf8
Fnzkb2b5IENkruVhY7sieCiU45fKlp4SsHtBeSEXeAurLi+iQUMgO/YQc85ujiWswGVYanxxLu6H
9B8e4t9CfFP4wPTE8iE4tLkf7oqr8igxX1gxvCA5hmfHyTkDo+cFfIYYKhAOIpEvsXTH+XsoZAxx
JNQBJNRIQ2M5C7Rg5Fa9ZUr/7nVXeBCU8ZoRcm1gjQPPmQfOjmXqGQiddVkYoLgvKLW1vectSqT5
hWtNqbAy8dcK8den0jee0ujJOT5/aSR5V8kXvdw+Cy48UC2S7evi2bMk79jtQut9kUut4tBcto8v
epzQOAt4oJeXgyYhiwSdAUOX8G5Z5GUiU0iXYvUHwBVE/BK8aCBXF432SGYI5IreTWScEIOuy1xb
S2abVSyFcTjr2RxV81x2jthk8W/yCyRJUInaFpJIpecFGE8XDSi9TzDWJF0QXz9bcXbUMMYbSyFM
Rq1qBnm/JEoZ9l+c0hqREhsvz/rkmVIYbc/oEiabFmmWE1xCaLF50YhQKUHIHhLNqvsd0tFDuX/A
DaRmlri8T+cDLtRaYf5SUn9OXD5B879uRiMH2Zhx5neeXgj3TI0+cy58eW9aI0Qu9Or04cojl9no
dODUoucUMSDTgokZLnY6l9nasfonACoxW0mY9e4058lcLNx2ixoOF9ommMcTyP0lb9YrSY+XLj1J
OGh86uWf9OiiphCmkea/ajeBtqlxeHq75QOTKlU0ccPsmLP0INLfPSEadmn+Q4k3ifhks7aeXh7j
Ifu32rjO68jFXG4TT6VZqnN8ZDRkDS6v/uUFIzWNWjxasUIVD9VE/vTPFGNyg2GPNk/Nkmadcjas
3TygZ2r43hQ5RbBB7vRvtEgQOl/3QkexRDVsnT40aQwlROMRcVJzb5HmaSLoKDYkEQzzxe7n8nPf
tqm8upo0pJUK9i15wlC6Q/KnX3WVTfJe1OLPKoXjfl8OGu3G6tawaag8PuEmtmPKOdNtc/ftZKs7
BT/VAvxhiOobtcfhOuHBRLR01ve6IalM8fWigQK2Nf1sX+B6s9sh8y5E6JkmYGqbBg2qg3HCuich
okkEmyK4PgFRSis1U9x1lhHGbM2qw9v1bMy7+ZlSh9/wYLXNe0WVVmOcqr3tYpIOOgZiXSCfbXfV
/C63gNhP+ua5zYiMMZ0cOxldJfAWTYtQUt1YDO1wwpKJTPLQyZwUEItmtCyNdb1FTKF3o6CMBrFf
ZwRSbVI9ce1MwRLG+t5Eh2o8IZpCnx4caCAp+gDgN9Mrng0AZKf7P9nkbru1nxC9/33o/r4h8UAv
dhCH+nYmYQeqDRairgoolnsRMhLrmLwWwloYWshxwByCkYObqW2SmTMIYcRbl8Yb1T3KiShhx5Om
9UfHVLGbAdV0yVNQzu3LigmZU5GoKl3EvbBj7LppQ5l8jGmwiUobvp/u+1Ck6kH/PbRBJJ+DcOzJ
8bPdKt06YD91kzqcDINLSCcjCrMAAwu9oPibFB6cFVL9k8CqjHPzqBCrIVMI9YDXw0lJ+gXhsezV
D98G7N46Y0zrEnt/2SKl0zHkZFMk8By07qqZqm3BtRla2ZpXLc+quQn50yTXmm6XtCMDTSJwkKIL
sduFYITmxw4rmn5Hpn3r3Z+GKeFZYOyqF9/z2DzwX7vm9vt9mzbXzkmxkO3tjhWQkoUDi4w6lSbe
X/adw/03FWUI3mFwwqzEa1EXwqwABiYe/lnj3HvtaDRLbMRPyS2ABAX6gZ9TU1lhkNk+85UDbr9N
QsyUVvcgJz939KY60zeUQplxEZJmpWt14KmgY/e7he5SGLfqgtjt8+82NWMp2SPq9mt7FIy1CMQR
5Bq9kPSTSwCKNI5w4VHrtpGvLxZnnKGcXUeVw9fwJC6I1yQVAjuffsmsBRo4H6FGnL28ouJWvQeN
EV7qm3HO3oN8FsuQu19dwn2WUvezrvfO+9exaIhLX20VNtqRfiB0ldmhIEZ5k+ZrqkUOH+4WBg8U
Y11FP7f7V5vmcsDT0JDQuVLtriqBN4UWdPuQHmnH5rFLC4xlMk+nvy2vGwBvZS6ZacvSkNqoQ/81
vP7CRcomaeiId2CyUOSLKHmnTlmy31jLL9gJvHHyI8itORKprC2X7FD3Z0SFs7ZjPtjkY68+RgUn
SBevrgLEdyEFdSsSEXTHt42cmIXAud4Gmm4XJgePFEC/pvLvJsc0aCfwGQO06irfg6N6CL661wws
JLn7dM/905oeb/zDW470Vjpjm8y0VGrkH50ehgiTJHbDo61SLzVnXWgajmpbQSxISo4uroaaWZ88
yCnLAbEGkjs6bVKv5j1xyk1X+1YIcErdjnaM02ep8OGan5mcnzR6JuzHD1vxy1WHPxQ7NiHH0zNb
keqoHj5bf+ef8KgAFeD2rKnunNSnY3tH7AuRN49qftXsXZoTPklspKZZKJPIJRAJifMH5r4AgkzO
BFUCbDsS1DW+pAFN8lHp7IclC1W1hCKxQTaQ3oHAI0k0xDJmXwyrT8NOLKiGTwrZgPzPHvK7u4GL
gX/ATLYrTSYANnFQ8a3TqncufFLS23iYXUq8AYboRErt+j/iR9+0Z0DYUJZ1N+KoAx8BM76oaDPY
N9SLYw81QdoAIqI+kTf8agAjalFZ/ghEGpWHxxoth+rk8OmMSD7bqlcURF2gv6W2lD7mERRPtr5U
bpSCyenboZ7pGs0a66bqLPK22e2bGK47t2MzqeGxLAmhe+14cG5SjTeOL4vMDCBJrGXagSLuNDxX
tHNyb3zfjR4dGjsPLnsAnDgmw6RX61LnvgrtoPHQnQZqHxgdH0anT1PRpGLvYHW5jXVDQ8WuwWT7
pCiwvInRwDU2lbd2wXlKuxjgK/dMPLlHdIUFDxWJ/+rfptE02W8d7mhK060DWYCqc6B77rg06RAx
UFs0K/2Slu48HGeRnkRevAwEzGvW0Cx3X+Zl5BVylb5vCkZijYAxdOUyrS36UHW2FqNpQBW0tzgT
4IpnaXJOnMPbuy5fZjSyT2jZ8Gaa+jG22oo9b4FWDUO/G6A5ehdHP/eOYvvq0kRTegtuZYAwCx3l
t2s/Y7dUOupft6KEgkp/1DY/1nJtWtFodtsBHTcov7quNYfERMt/+Megw7F5Ja9rHo0xXLpF7Xhb
dhClqXR7Ytf8/ZpjevKxh98mk6ZhkajE4bQdY7PS9IHjUVPyMfmMXPE9oboQqk3dJTKDAHFbqqUK
iBp1BB2ZygzaUzao7HWuPsg1uS2fLduSnwHSAClRafgapmF90O5TFbNqcgLaaiWgE+psqn+4OBEv
d/0wuAT44X7qk9/uOfqwM9DTuOC6Xy9FzF7lHmG6AaaFR26Ki+mmqMHpEeHn44TXFDEBDeJA+Ea2
Zwvw3+6VGhpryoIUvdKovFB4nyZckWU3fan3nFjHXEQsLi3nf/DkNJFzTfO9m67xIubfLVOYIvoO
nMhoZOhX8vS4h5N7niSjC6S2wYlRkg+xeRC/ZSgZkRaTE5LnNYbdJIJXedNYIc5Rachalz5mii7e
/G8NI30uVBK8+0h5w5MlYwCh3tQXX0Q21AX9piuKAPoJ3hWx/VryngZkoSQPtJklR3d5jk5Z+ZX7
4E3RMmwUNMg+PrHk6h719RjOOJjr2pdzOC9hTmB3vD1Z+6gnkw2zIa3B3Qd+qnYmFZYH71Ys2Jg1
n6w7hyfunbKwunivYs/IT3r02Ro+YnmdXT0ryMzzKDIHc6x+qFjSFku39C5rdACkUKY7ynmBmCl0
HnRHndSN+thfuBmT5kgUSmZAMlg8lSiQ4Onet7tV4kYs8b9VyjIEMT1Ew6ebY71u0RAo0F5rkUI6
pbCrYUJHhNa8yx5jYdwNeCTr9kO/djyW+7IS04H8CQNJ7RWLCvFQYa8DNQ9vQz5/4Hxuja5oWPUs
W9Y+RXTqNkzWFbu0O0MB6uJYmnufi/MXOzXPhy5YfVwuemlnW2FtJQox8sJ3w0pwerz9pBdVkIwv
48yERAe2XJieZ+xrxvJ5kCIZGkxU2m/wE6vxzTMuh0weCyXmD2zWLj/EgKCBMknMqhmIaNjN3tv6
Vh688MCzgNcYaUO2HYS63yGPXR5lzb9uYeL9Pg9LL9u+ttwohyMCQ27hcbRmbT7ZXcnUODBZMwOU
brOvCdkggoIEkVL1bDXAteksGrP3Ibn4LaY3WtoM4UHfEktWyxsMlhPKvYgMfTFaFlcXBntdT5Ss
EYxMnQ4RphMZ+Z8s/ftZm8iKep0UNW4cyBpUFySo6c7wO3hQrBeX9cRqSjAyRFwW+nOfrBm4cJk7
2BxyPChEkKyVYibD/9yCSq4sJd7k/98/kVmpJ87VmUVjzUXqvUlj1Q6AHbahfm6KQQ4RN3b5AMgb
qN6e2hAswBQOsI+dIZY8racHb3oKJMSwgnPidXFn85eQQ0SdYbqDg6osArRyN+5f5H9e/9ecII1G
VxSJuQxZFqa9IBmS65kEu17TCMONEOWTrmLlaGzNoehQvdsSm5M4IhYIeOsM5DKA/W9Dku/PyVT8
xOWYh+Qq09R5xJ2gJHgYYoYVn2lwMFVJZlfwI7I56Zl74HnyMB7+lePo1sp7bFojzxkVMvqI7d5u
9URxXpkMeyILJjPsLh4wq0pOJBqLSAUCg1mJIj7+Yipuw0ZP3n8eiRoNATI4Dtc2lZXGDF6HIhVk
VGJXikbJDMbFN4IDmbIbZRzHjgzHl33rwA47tIMHJmnFeVNTTmT+/jQl+6zJDC6xflk4pzH7mjGx
5rxur0QgtZpcGgoAyKDY53h6liZUyXeH+grloHTcaNpB2dfg0Ja9wJ1xqKjceIzRNRfTugbY1a8j
fDs+9P38uyK0kfCrjwIKSFAy9R9MwrPJBiQw++cNOaY+XEqKbhCq9d1U5Kozl7ThQ7U0mP23fkBF
YOFvauoCXJwlArrJEMNJO71aT8xFVldfFnFpmkivzjZeW0GLJZ1hJgOca3jaXXKYWQ+i6tJxumfh
9cH40VIkNmuHi136yRBd1BNtRqMuc0L1EBD16yhS4tIMj6LhAJ5NXQ8SaUyyKbbEzq58tDDwJhb0
0SBuqp5kI7MwSx3tL/0HkbhTsn+xt9tIrj93hh2/jWWnyhR9bAVmF49xW2AlZU19W94aTFBDUzHx
J8iiX5Fx1Xon9uBt2g26R9FX5dByXzGeCeWWv50X4ppuecwBeg4WX52PxSpkDrBZ1jD66iRAL+K+
ZJPHDM+rhzXAJJ2xDbCdDXrae38mTdwfBKYp5nHQ6TJ7gDOGigW3rqp/8fdlBkmgevuIcE7z1Cfm
OuI1jhi/8UqfGS4BAXOfPND7N4/+fsHd62xkNVDJYiB2MznVZgEpilgXtTmmQVD35XdKY3TyjeXK
iR5cVgwcsVybeHFyMQGbmJg57zE1suJ4MEi55Ju74S74zOeitm9hnuDfnZRcySUXGfjXOFCIYXlg
e/5ryt+pSJKJlus+Z8ubHCJXu+DXRaQg8CAiDXsEb5FsR50QL8TgEDtEnpGYH/KThTLA7RyAOXGE
+KSozi+cSOwQcTdpucvrSHvcXkxmA2/eyKTt15AyNY4/+X8/qxO1oSrrl6J7L/OM7YfzinSnVACR
Lq/kHZk8269GFH/plNGJ+SLHiQ5l5UTLwr0u5bC813SzPpv9rTsH0S+iTv6+V0fAGj6HiPtoHQc9
Issy7ad8lBIVBEE0Fd1ZrF/D87TeQInWJrDqIHU+BkxH1beVYEjgQuw4piF3273b8FLDKvoIFvPK
kTPNwOvQnFihvpFjAajRJhpdkZqwhs9kQBi8omw+xrgolhabGbJH3bG8h3R38BHLM3tCrSwHidkN
Ior87qY6wYAWic2YvIE1W+Mni/NLL67f0GDSD25k5dxG9HmCPoaq8PzH6Ycm93euA6PGjtOUsNJC
JYZUoEyjGuQb6P5UtCJjustfCSL9gLxpKhwoX5A8kSs8gM9M0Q8CSgei6mTzcBJQGn4pFHlkPhlk
BU75iWKTAu2CuYTfCyTdv34kFb3U+Ae5l+5A3EGTGfqzIKDFIZEbBfvFxSY7CNXVPTD8DSYFgfXn
8q720SCV3EPB9ZF5YrTvFLlUCMyu6faJ8ARiPd+8t3oNADENHjcjvHjkA/nUClKKkva4mSV3J2pB
HI0zjhQoK7uIPdD7W8s1kLEiSAbJoEVylr0nRsaFRNCSnbNFkPYo/oRWlmfEg6MBA9z/fgtTRH/a
DkrjQQLA/m1OEjWRGVXr0faNbCxac7s1skNsZOnJ2Lq+hkaLs4pQ/rQrJLtnQJjYBiywYKYhNMiJ
6y7wDsdBO07e5GNBfwZyPxr+haZUKJuVVJpIroGk9IUGnJEsR/oE/at8Hj6N1Ywz7aLpc1LNInr4
7TQENQ69P37bucfCkgUHrmjiH8sxDWwzVlyTFD1d78vM4BiCPHzsHpqTBneM6cBePAFp8ELQgD26
kGCnL1DjINNySARb1gMt/efMyXMuJ1gHS3BymeZm2xAixfri0ztS+np5QPQ/EHuiSWKPmPnoLMcX
Y0PWueODF6kzm1isBdrkPlBq70XiOn6LQzDtDeYDVkgGkM18Ykw808/FWX0YwLgY8te7rd8HNuUW
BQ7zNDk/rhWIEUyrOywwPJlwXIm9LLaopc8tN+WSEP+9yaVhdVBZEVx/kcuKzu0fqXf38p74bCof
XY1oeWcTB2ePrCDi1sreiFv3HoTulYoPL+lVjQEcYD+UxY1QH/xsE4zVcS8y/BO/MSKNyxOH8bzg
nb9fyk0pTiRcah//kRUOwkoES1TVRj5JBvoUn5JjRJXFo5DCDxyFL1Fn4UyOl2Nem4od2n+fNco8
pjtP5tdo8WLefuTJ1YhGMqDQfQ04H/soZoh8/7czCUD8gFppekhexXRBw4jv/B5cZgCHt4k45FeD
8hrQg3YmCstGEdwn8FegE2sbsSFsHNY2RUn4pQh364TmBqap9m+eNV5LQeARyAN3i/SUFw/asnye
stl1dTxuB92egC5YY3QYvIB/UC8OTIP1dhCbQubK0nQ7wXTbzQpEs/hbYlpgeMrOfgoUjimHPXQG
uApeBucIbjdY0ruj+FjpJl3jml5SsZKeaPDDE/jyOoRHS132keiAvhi6uSY2NqpvU84crsvJDjlX
GD4rVmhyjIYihWFO47BqxtLt1/uJy25AtsuS/jQdEsksSAkuguwsgUzuUKDwg6U/+ttEDQjkRDBR
MozRsQVMoWsjW4Oazh4QDHuRQKGAKGKph2tJ4mC35CiC9orhy74rZGuKOklwGcWHQfasKLAc2lBj
s53kus6yO34OPrY8F7fZvXjPJ8ShPDJ78uYNghDfNGNGYTEEVg+nIs+FO+LEoodk1PAWLuSYzLPG
4ggSEGuO5AYIZ8lTEzeR5P+YgVizPymfsvv/AB98BJ7Nac0Q1QWpJFTXbSwk7BG3xpXY/kMI9pAU
18/TbSkgSGxa3HsmdbVbNa6mORN/fvdNA0r2dE4Da11uW7vgPoz3eLs5LjH0MeN6ZCo3GTcfrC5A
eKyLJkTtakL4oLVTNxvNXj3VeSvIN/3gsCVe/fuysc4FAA8HrEudvnSMigRRb64FX7whCzA59uDf
YD8fq0TeuP7W8QvE5CmX8r+5FgsU+JZYI1YBudv7HLMeHE13CHnu7/02a7dyIUFCTdLECW57zJJX
BQBSHsC8OzxW8cwECl+Lox2jW6FtFTl9Z0Gkor9hkUZSUgpILQWcfm/SdCgPIIdqRd0Ekt7+6o4J
2J8hxKNp658BEJpiEBrIUAkrIqFQ8TtXSkB7GA7uVVNiIUZCe/4Wx5C5zlk7Q9C+BHADvT8maqib
o/pCnENmYjcCHaFWlR2K2Q5UJPtS9itO3F6eDyxG+PgCIeHzsVtr7F9AIdp3EW2Sg9+eHI79dnTY
MggKHhO9akkvBBRDHgi2hZkHvAoDKPIajFq9vWTPLD+AUgq3fSSI9TI8Q/7IxHBKph3gV3yNlHRG
TlJxZWASPBHgkZb39qpbz94KpHWlZzsC2xNrECCHFPvxc23bfPQJ/uL9jz7QcwDfVUbLbXR5AXoR
hHM+Qm7y8u3tZiAQXDVoy6XuQ4mxCV4qtp+oL+hhEVI0KUckyXmuaJknjcVZ5u3eKF7Le86kc7iM
xZJNkd574DDG91g7eLYCDvMcQf7KPpIVg4HF6nh/bgd2tUNy7kQcEdvQp8n+mMCCKX4OADN8YhKT
Gk1Up83TEWdJwknAhG4JR883sQL/RAkTsW2WbehL+Kc+FDM5XUpQSmQ4iZA08cY6B5OOTOOty1hf
MZQfY/bCHPt/GPvFvEvIk/gblvo49tt4tyYBrBVFKX7KySXArjsOllodBSNa44LtdpvIn0DHQEYp
dBrgqFAMjpVvul/ZpiQFFp6QAB0ZJNrGb4KavsC5OotS230R9z8bXpjw3x27B83X/LptBL6NR7sa
nhZxLvIgcZ+K1Q+PLMYpiq84da0B7vrmgQMnapzNe9IEDiidn8sDb2JumDQiq1yxS5meRiAuwA2k
IjNYPIJNiNSl5aG6UfVw15Dps2tLJOT0tIG/f9p1BUQXi7wBAGsem+gfDNq6AYwU9RzMmyZoGvJx
JvJZzHegSsQnIWT7E9j6WMxLUo1+BbVHhAOvSaM4diUXl4/Kq5y/CHonkbIa4kKOeLgQIRlML1g2
iORre9HipcTgnIf/FFmP1pDoPjqnwLotTPvOHRH6R8Z+nxPu66MAt7moUvTO0+0sLsd6aGKJ1A0A
t1aiGv4UA5lQjAJNO8QleoGL1sX/Kdx4D0xy1pCYwk2oK0MPZ2Ufabb+1q0AM0I1Jw9DvjO4x0nb
s3fPIVGXTFL9wNtbUcVCN45DFbpUKhKbBgRpK2dEGw/BTNx3UJ/taBczO+naCuMCAIWUwYCOZ7No
3ZjEW4B60/ne+dIMRZXsKY57N72nebHnwNU4Wp/XpMTzWUe36KcGIMKaVk8PWEQ/tg/zHhPkUfbY
phHJtM6iBRPYPEiOzkuvw7gbv/Rj1x1OYU1uPntQ3TbtvnX+iwqQgPVjk7g8JaKgnHHjKz4bJ9X0
b4N4RDcWVwXfDbEK0i0DgVBagTg2FFz2i+G+dN/7Rz+ldv70JSRJtGvFZSC3mjov6kd2G8oL7iT1
4noNyBOAUw+9Lr4bSQzqBrK4clh3MDns8AApmE4MBLJ4cM5XsbHYTrAqwJkCTymARW9x7y2OlP0R
hUQZHM9oj0qdjF/+I2WIzNrjL0nV1N2cTOgdL3A4SJEP1L8e6Q+S8AqFsFod93SxgGWFWjpKrzD2
1fEonISk6vqJd6zUSryyhT979h0pmgkWjNcxFFgvjrn6lUX0IIYoji/1kD37d/1e3HFYBr90DZvc
9p3xEwUNdHWAOI+lwLJZwOSjLYI+d/8AlQgwFsUMBh+q5PkhC174VDmA0bpzhAlAUuw6pO/yjN/4
aSGZvfiGuFct+vWl/KcDl9S5kjY2qXxoiDwZcLXYbagYhs9CmPvpw4mHKtAbrjO/wWU1IzsHY+yO
broCXIj8ro75uhGkfQKUoFLYvchHwUJey//RHAQe+IsgThLV/z+m//FDQWbE3i5WD+38SNoFPoCI
KAAg/oDsRFg9kPAXHx3ndiaEPphy5IAqp/GGxylTI4uD7oEwFjBNsBFUA9Krs+8Qnz9Vb+ibYQ9k
I+asK5Ig/+6n672v/h4yQQGUSbLotVV9Jr+la/Zt703uSJ+0Qbot7VGTU9nAT0N7sfFzSF6ZzRYH
NAMQlJWMQFHwXpk6ryiAJHw8t+ncUkU455SXb8kVVPEyJQMMfz0lD2WaLJkXDiMDypzHyRLksxUk
ZHrTOV12vMCUJA8OUTxahhYueXfdncjvDDK4WaPKC5dxn1IftK7X2CYRg7g9dDjd0a2G+e8EFGqc
56X7pFyAaJeb7Rte06PC1asz8OGjX5CcIBV49IMe7w5Fw1BhYlyaIPFpsl4p5CCADynBdR4vT79v
kGUc2OC1vqMB1HUcNjkuXjIk1ifloiZb4y0ICMAtVh51S3uSujCuvaej6syQguOae9uR4IdIaJqD
g/U4t6YMYuyA05L8BKPCT9u0f2kl+EXLkQQA+aU6806KtCIdcPXyqZIAUx+QfzO+jOo7ff9pfGWD
DqkppoF/Di5JKTdLdBV53X7o3jECpskJ50J36F1iYCPYcRUKXvtwExXsq8bktraDEsSXx7omWQ6Q
17fBI1JKfxIQGZFTQO/QD/ztAgiVWENkTbskuYNrvMbPJTBi+QPzh2wY/kydlWw8cqS+QjJEQ02F
068sv2SavmEhhwkaWIXOcCqfJl8JkRHOJ1uzPnpMn5D8ZRgmZMeX67BNfx0SNGUYZBiwJM8+1WTs
SJ/MVRIWefKsV3JFWI2kwnuVl7nNgzNzejCvINu7/EuG1qEVjkLyDNV93djK2g2X0OAgi1m1PYGX
4uFwQ/MZU20pRwCZh2nV66zsnvxGsYf37rWHCKDvq2os4hslJye984mlluo0jDYZDow6kDY8I0Fu
DQWg6axKlGzpicLJlLWo6io/ZDtXwjv2iDP6AsS/YFywZ+3Fu4daQgk+DhLR/owgoNagx6rIMLH1
zSfkpxF7osEcDknvmtmzwPfv7ntcUkhVELhGNTGtZPRyCupVDG07dTURlXXSIcMXVdQRkXrzyYvR
bdSi1ad4fllN5JC7fyKu6MuRLy5K/iea88XPOsOj0SeVWOxndCb5ky4fXbRGr0ACGhc0kb4OLgBH
yDrdHkaxW1vLGJ4oPEYxvPLBze5BuwT2twxLIuuilLnvjs636fFp3imzJ/u+NdstqoNMbo7tg9HQ
BGpkq4tNAA3GlP6mIgTkwzRwRRWwR7QYF28ebh1jAyAN7nlqBZn8Zx8MxqvI/uVdkj0Ca0Edj6KH
0wfnEFPbmTzWybodpLguktIh6Ae0P9y+HZCOTdxNwjHO92lIpgGP5BMo6YssKnWesYQooSZszA+K
Z0R8IuGewxeC5LZ/ISvA5s0d2QxM15cwGEkptQOKA/cD+5r0VLyGDJfJ0jm+Ad4NETDxksQLIZSG
RBdwtR6wErckQ7MJLkvW7lG6aL3crjot6e0yfCItEULkbUL1sYyXXe6hq5oH2QHtbQEWSSHWNB9e
56CThJkstmtGPhO537KlIWTx4EtLyW2icluq9Td3xk3jHCrc095dtCO674QrSsM9cUhd4sSmZgo/
/6F42SXrVkPpoaFv/hiL+HD+C1onMKvqn0RTMM2/SRCZXUjRoECWxywaLp1KioIA5CEeLkUefWAX
blkA4gqhID8pIAl5ehQLY1k7PEtLUuVF7dE7CDOIGGxg+dTyLnLCTWQ8MYG273g7eIlloI4RLNqC
0x1jhVvcEdDhbKARmap/Rf8cboQ+w62PAc9a/qIBG1d6w1pEYIwEfQ4uBk6f0nXxpuEn4JqjE6wC
kFzgVTMKaL+geJG3gdr9ZJDlgnwK+sxtjUrxJDHNJTotIXaiCweCi3Vs8iqQ+B0Q/PkziNsop9U5
T0McDvFErv10+FgTwdxCpOSJMn2w9OqktIhMlN+e/YeN7rr6MBMjVhss/6b30bysR1qnCfbsg29z
jBPUeZzouX6o9yLQG5Twkjs+YFopjW5gFRUTiSaTFCoGIiYPbWQ/PzH6FpIVJ3/L+1x9DwTKAovm
oKdb+rQOLR7+Z8ekayqG+hQ10wqNpYoAbmAnFEZ2CBsSIXKwZKu7mALLr5A+xccr/rc+7zkNBZJ7
ETKkapdkW+v7sQNbI9WeiAsE9FYM9lZH2yM56GHybRkhC5xvQuWnPjZg74DYQBS3FzCjg+z33vjW
SAdATqRYUxVbOY/Io7B/Yjtf8Y3Y6xmCLFOuyEok2igefjT2bU0g3pOwqD0jDy6G5EPfjiJ4miGS
8Q4M6ubohvzAOx8pbo9abg+Z4JEkirkv8vZhptM7+5oTQ26A/fkbE/hCAyOzsdE5mQj81oi4v3rP
6HTGH62vzJf0Juxe8+B9+fAroGMoeoe89DHvL2uUboYj3len3m6IFPRJXCKEDbRLNhQRUHG3d7jV
2AMwu/2Ie3PdQFNKJc7GwVVQ5eC8AEUePUdkLYEU52RaAynfKOphD0FcMSCLGVwaMBirg3+EHUO3
JCpKulMEQiyRyBIvFDT45NqDFqXdFuCxVarHjFr+2IfnawgsBmwgu9376fhyXvkd26dvuSkW4JyY
IlgJ/mvI3+TvEleXECR28FSMZh7X4AJQ0f6PqDPbTlTbwvATOYYiCN7Si32vuWGYaGgEUXp4+v2t
1MUep052Kg1SCGvN+XfTU+yCJ1twsW8+o9SBMqXmR+IsNDwyuMIfEgIUwXcB9sUBnVgs6PC6ZG7B
nZJSwRlgHAfZR5YsKu7I6/XIS9ZiZYKM/VuzBGLO9eQCgpcLcVrmCOKJISU0rVbCvjALlqIqexoK
qjOy4wAjxoz2oBXxgu3AouxkjxXfZWefC5dtfG4aI/9Gz6nqSSZqMd79ZsN7ya6dcueRX7QSjH0y
Zwovn4s7AEczHaW/EDswLXKw4ENzGTlkgy5QeFrwQuLJkrmFgpw7ZTg2xLMn9gJuG+t983/Eo1re
XjvcydT8lGWSrp6gn0ycYQrvJf2QaG9EqxMYWI/NbBOWFLCdKUUo/FhqxLcZzmuxELNsbulr2T2p
11iaSQfE3c9PJAzi5otYPDsqvZpAbL7MPN21OO5xFbDVdDNCMETliH3+ReNI2Aarj/gvdjACebci
rdPlA5Fu6FvxqLMNII5dswzhYaeshRPDtM7UI4O+limcxl8an0g9NkOLnWqLU5Wvid224H0yW5xL
uB3XTPleTmo7sssPoSw4NyN2Lom+T+yuoq3Oj/BtBCJgteW7FesWlewY8EgM3BCxCGwWWDT5bfHy
ODJ5KrBmkzBzZDf4EvtVxLbJdCPz/eCA0KR8ZrR4hTme5PboM+FRWT89AR/5Igb6bx8TLCfbLdvF
XGzCYitGSYwFycgCdmiMprV+E9ykqMERxev5icltp5GokF87Nnhb/f3M5AueVIPkLqF1HCxFFSVW
2/4PeYlxgmB1mn1mIaQ+Owajcwv8A3qxEAsy3nAvprYO6PIaZOvr6ba20ll3wSz65kCTC2q1lcYN
xkFMsUqJw3Pf6bfu0l2CGmyY2oy4EnHbcauhX6n5/185ZOVi5nwHGJTScAUHJugY15qVn74KKNaY
bsfgIdQvGWdGE7egiknbcwaPgxKETfvnOQuZLbtXtvyNbYGX/n8Rb6gXo3hRWvnfMl16hckiuxYF
JpUgz9wC/Ac8CVXwr1jYs0vEzFUqY3JcLtNWL71XzYwU3r3QbhEVZGakWsOx0HzmbyeTd1np0ZRW
pLjKUDNkUdOVssmiM+WWB/0F4Kv4RH/z7kwhv3/f0/MYRyrd14LsEGNyr0ADkN/UwH50cVbNQqoH
RyEhndzf8xTWxHeDJXVSaL/OLbz/d+TUOEHIYwToTEnbNVUcMla4Zs4heKXDgF+i90zNTB1pQ9YI
6VYsx5NZBi4YI1JVyfu0SBgw8/OgY+ng7blOrYYwRWSyA6tqAVenu9rt6pnCzFEmEDHVrkE3CbIM
+MaCL3OvSkSdGkMgBGBlFlOjgjf/EO9hKCC5oKtLxuWIPUMvPuwD4lP+97dZ/Kls2FSQ8rJH8F+j
nQdsSGIdNacp4JjPqfAP462i9d359g8mrB2Azh+3z0rtpqx6vv0xCcXwXWxbwHJOt265URDJCZBi
igqZjpV7iClbtOgNtQ3UOzcgjf+vDOyRbv7x7qErptJKpkBvxkSSkITfzZMTdzUPlKgdB7Dm3V+R
DYsCv17xeIvxNaI2Aj2xVEe+iGqBB4u1b5KxECDiJ+azPYoCKWOCOaymqLRpZ19OfIR0EUtMPWFB
eIr4ncgkP/QJfAaoBFbD+uGJQ6Pf5zEoddURFZqoriMiB1hDeDLPrMQ/YsnFaiDmsolqtcNiKJYY
qnFOhKVV1HHm1CG4R8zglFhRgTXN9jiioBC+TaAhfI/8hhjZLqopahQesr/2iNcXpRwl9Bb7+79T
apEaIAoQCUR/axKVHn9LTfGRmXBMtC/RGCKIcFl5LEZubN6Mo5zY3YJSUmg50iuXFEcG/zQxiY9M
AiZFE5FKKo885j0svnw2H+X5wxIuUj+3LKcTkoSpPsW1HbqU2uVDA/FnjcTd/4cusmSme+4j3MeS
TdI4VnesmESNEmiMKILoTAafC2iSQWx/KeBPk4iTHG2pwYVgZeX8yahKQO2RhwBFkPbPBxEOQ/p2
YmXr1GTHIU1RgGjHPXZ7egTOX+w+hHkDE7IVCXCQt5sBnmKRFjaQyZw1m7cGlIj+UvzYWOxt2pyo
Tn6k4bB4O40B6N1GFTdbrhsM106s8RGvZ3WfyJgk9Gm4ZYpaMLSJImjQd5fWExKSNxao7kw4zIn9
efCc4RWJ/kyZ5cRGi/K8AFvhGA8uE3HPkY1GNiajNtiUJFJ+UIi+TZ9VgpxRiDrepYp4bMSkpgLL
FBlpZIGO5gALF9ysvdUfizUGFBQYzI5Hyfr8btcKg4izsavxvHIfIJRvcLaKvDCSPWrQoolBDjp5
CAxgBI7hXmY/QhzCWplbWq2PgM0PE5viIZPpka2JfBr84sHlN4Y8PcwxYFlAfgB+QUY37j7KQ3hZ
zSJwjKBekZwHORp68SPcktZF0lxLoiEBekw6fDrtccC+yo7LEgH08dOG+ww6jJL+mgP55JhJ7Hg4
U2Q7xO2JYwQxGoUmRe3leVdPmGcrMsbyY4rIKSBsAxujjhEInUwhckIFV0qBYhUQJxjrRYb+dOCG
BEaTNocjJsShKCx60SqiGv9p0exEhoamCwoX+3GPaRM5yBAeamh2kj2mNoQ2GtpBZmlD990T2+bC
IjK/XrYi9Cj0FApxh+YYdcbAnlDxk6rxxr/tToAEXiSyWpg9eW1h3UAWEDuMfGPeSMiJkilZs1a/
mYGHEo2gGVx+elCSHadt5cdrPzgn7Nhg75UTTeyMrJYJ95rV8f6z0IPbgkBQ6WGmpPFuzYSo3Kkz
zjHu2h+iCrpjntrN0GXWE2GWp4HPyArjgsrGtz7wFW+i9ez65/1CfjDaY33dT/cxlNTUVQ/qgnPN
L5WKxHwYe6SBfsw0pKtV9wl399PNMAYvhmiJ1MXbnO5xznAlqhwdRLzsxOVmato8Waj7zih5yqiF
1ipE3nr8kxxUzU254+gbfsoFot/0hh3N3/TrqfsEwfqu2czuEGsbeZnhjrajzERF8KMt5WW3VQ6Y
zb4adqcaauS1mta8AUbIjChKf6Q33y/uOob1HF2PaI65+za8Tt97LqsSV9/iw1/t6u1FR+yxOFFA
H49Hqtxj7h1vxsowrFVrrTxr1Rur1eq6WlFg8zt7w9gf+Yux8gx3e9rO5+Z9C9d/58+90d35dmua
rnk3+OC65tb03K3LXwz+ClWzdd39L8jLli8a5tI2lydzXunm3TRMw7VtO9WXJpa6yjhVhokIY86x
55rFQWMD3tHlBeaXL3Npnk7ISirDfer30/x+go+8cxyORagDLytEgdv7lLPY3l3xy+aJA23n97k4
LcLi3IvJiR5ds7ZN98SncyFNvptbtrstP0MEnfhkOwdWMea/7q/5G5nunrMc8B/XNX73UES/Ry4J
V5bVm330mBK1d+S7L+O+d2GewKFQP9qEJ1upyY/+bW+/ofVLhc6iWzulY7AsE1K3JyBMbAHid7dC
8kAOEWY7UduL/wtV41ZI57ZC57jf827ted1G56IbXICT6XLMxgV3Ir3Ou4n9eOXhcTM4rqDLXNPY
WLouIJPV9WpdR4ZlXa+tZVB6WIvFwhqa7Hos8CveWJ1dnbr6ra84YUvUIqISWV0tS78WC37dAniu
TP2asBkvIDdk/aw7jqOTxXe9vnT+UG6U/JhVUWs7ZHTo1h8rIjDTUl8U5sJqrQX3mHHL9SOXfE+s
4a+v3dKvAO2qM5CNtbKoD8mdgaKuElnrya09jEv35c/qg8bn+b1hJRDdMlVcOYcZfX6xxHr+Ql35
FJzA1P+g6d6hBqOMZPTHPDvCvfeqnrHTToAuzt2IKPRDF/yOvmE9vwUC0QoqoqOeBuBLiWPQB18j
DyQU/w3bp/taSXZvFbMn8rRbfRprhFKmB9qQNR6ItRxYxU/3I2o6xGCZru2ry2j7XEAmiTZieMG4
T4+bMP2jBin5KS6Ug9PRYbwczrpr/D28stAn6hYnl4NFfR0dWVZtaCWnp2hegzh52o9kPw/FmGOG
9LOBqUQnkWcuoLPRyYdouI29FPYpZCj1xNbmdKFuumkW023vdTb0A4zSZzH9dBBMKPbtYEN9ygTx
16rdRgv6rTUtFJMAfqOjvw9XijeUmB/n9up8iGOEPqupiA/TK1qJ35Qw2dDsQ+M8/YopnebM49kM
bjlULyUe2zFLHgBgZk6H2I6fzov5LwAIb6tASTsm2BSDp8knPxV8FKRtIv4oXyPyRjRbpZ1BLEZb
9RKJD3VqViyimT66SZJZ3wbQ3j/qbeCRdgyToiHURAicm9ColUJMqanJVg/gOnWq0EzJRePPYco7
WMCOpE5lS4GVg6hBw1Gw3IkAIV6RQL0KbQLmIsA0tnP0J0BvdyqNGDnZSCTEULAQ84u9GJUWQiG4
CjqqGqVAnDnKjfKAgAzqtg4VFZJ1GWo7POaySUwnfIw13PTOyGGC1K98GBjLfK4dnoajHkt9s3Fy
BkoZuWZHZI8icwhwtOvT7xCDPH0DlRlFGLI8MswqvWkN+hZVdlVMppIjHQ90KBkMQ73y2VQ7hSbO
aCXc0rPpcFdA9u57uDkCp0AdlsFRXQHezMvMU3aFbFaZ3Y+Mml5MFElf/J7MQD5k5UOzvRe5Ua8b
x2+NlJDJaF/mlgypSY4NNdAM3X5MIg06OROwSqZqos2ibaR6lw0NlzhsXEmMgaN0yKBSRM/rHsYb
0mNqtIeSZv4BnDdhCODI6rhakF6x6dNfj1AckQbIDcCkDkOFYxPJRGT5mi/ohsYWNY+Z/DQvs02Z
ym2rkqmByyiWyjS9KYENKHX1DmPJSXXz0hhHpviIodnS6IQ+a9wXk47UYZohpq9tMuwP28jj8Mka
0J9r0VGb759LaSPdh/t2l5wnnCeV0360AwXz3Zyc3qkZ7tv550iwQ7iXETtKds5lmSwVsAzFlEnC
e8+eHVOQHJ9YVzD0hwbrheIneNTxYXR+MUTiuz0IG98lvA9Tc5Lr1FUfzj7ReeSW/EC6nFxrFXas
yPSQ4hdsSjUV1FkoQjP9g/Fn8cJd1CAZJGJblxv9/R2fIetoPhGynwQQjagQ0oUuDKw1ROYrHhOE
3pJd1ESrWKxXI2YlGZiyAAjU3J4M7J6h5gFNvBN0tgLXjSLNy34mYxMyV5kSAEEoHxWd+3zbSmW3
FPUg33CYkN+ZPtiqNLVwsZfKVrBh0HzB+9LBriaH5hr+fn6myEJ/g8NgG20mTEDNj7APEngobRal
a2JRlccd5bJBHnStrij/CVd6fkyRbjNqvl9DS4bkrKyA7vHWHIpNswYTpFDv7dEtpPOhB2FrmBpR
ZInehIe8JjfDLqkRuT0k4odmBZzsxH6PvQ/4/meTDZa0LWqnty8n6S2SZvqX0z7dqmPmyP1TsUhS
ED7drnSybtVc2twuYKhxoFOw57ZE0knlDHOT7VeU7yKyfogVrOOU7XZXYk1ZNJcB1CoBJ4kJ0j0h
hTVA3G3HvZkRBE9AG+VvbQaJpcEdEKfF2kswDRUocxFl+8MbI9sKttvAnAhXSU8r0uvJ/X0FxH4q
q5Q1E2Zjxl1Tvq1PzBtrFo1bEHULmNgc4n73ig9tDMhOq8Bco3rm17OG+FnWvt6MmdT3wr+/HMPX
Bu5Acv3KGqt22ZmTyFQya5RZZfOjDZxhvZ0afea9v8dM2DiWc9Z1mP2AeBDfiHkPUeQPXG1kZ82W
lA2fNnwpy2de7MOzHdr0NBLBIUQgbEhLnGam/IfnvMduotnTdMZLqG8nAueammNSQtCwxyaPToSC
MrN99KSSxYo3WJXn5Ds8yWvFUX+Hi9du5H0O5W4iZqYtNbvFonms9sXdZ3eEH86NHvB4gZxgoiHy
FjlhhOaS4Ur3TJhnnDLSgsJHvlTrD3qVzTuwlV6s8KoXz3mI3idCiHzUELA9hY1QZKrQ2Fufdh4d
8oKdmjHU689lDNzYLLCweRKSE03vyO0jJ29BrNH71BvPwx9KyY42+iVYk6GAv/1JuyAW2GBe20rr
KeKQkpyeE2dDOFGNXuNWlNbnMDrRIwLT5QUBRV1p+T8dUCExYSfSOSNGdxJyT2QKflZVh7pmiOSi
9khYHRzBRn+s5Db80fa+iyrAk0gt3b/clzu8aHv1S16zJ7/dGMX9YcIwA3HNrSHBEb75ktcxGpZG
n2n0FkSvHuvv4vH03vtk/xrfVCs4Fg27ysDinZIjkmlIHyKs+u8mkE2Ji71APYDEoEytcLh8dnaK
cxIpAUlFKhm0+hhVAlRXRlHEI0P46AyYhfaYQNcxG5FiJgAwmUtT/XamMh/E3AZNjx8fyCPhX30/
iJIotw2eD70pTA2mB2APcE4zRk8XgJcm/lYciDBTqYzexvgY0jSq5DbQ6mulFU4NiTepFsmrzb0G
42nNELPCaZLYU5LyJEYKMrXceqpukts97F1i9aTQaR9zeoyOn+OoOsbehGpsXueMRqvyyyC1Rl+p
wvaCWxFa2wIHzgB6x85gWf0xcoJRYXlafrqzNKJGio1InWK0VIeXd0MRtWLp6RLEzJ1dPz0+jlMn
Uc1YA0adqUuRaNWCfKmmzKz3odcSt/x2NHfggG6FNqHHNOGYQBGl3CbWcOEvUKoQ4cNMG6hzxoIi
eILZq5t7tVD83/r0Wb5hDhHZHDJ4Uw5O2iDiTrTStO2EW3Fp0VBCIyjGO52FaO+xMc2Ha8igwXFy
KRno5e/6OxJOMoVaKpXQQJWP4yZBQRPyvop54hVJSY1DTz1GVjBiiKPQbBNXOphPPGmpQWTfVb4D
XovrA+sOpeQHX47K5CbCY1VPlGQPsJecSH52UtDoQA+nq4EPgtfGaKRkycx32R54LP9y9yICmPYM
dhuluZTq6kbdDCg2DeoxwJNJoKuz05w0Wt3GJpIeo4fAdUkCGliD1YDOopw/l627QwO8hjsM4bwe
HxLQ3G/hUPxGmF+s2kV1aqzwvlxmejKrbaHUnqEwga3WRTBGZ6Wr1yyQnPdMKLGF5DSeBbfCSlH9
JKZE7URdx+wJn7C8wm7hCw/g4Wbv7IJlyGuyuwI3w1ia8uwwMc/YJFGJjNzGfvjowYTOEVk96kF2
fjQYwbrfQFlZeJM3zBh2O3xvsXMXUgcMrGbM/QGJj0ijNJGrW5pjd0h1MffPSHSDb0xmv2P9i0rQ
QUGIeUVQmskMDslOnRjLAXIHyMlHAWOJYQFDw+UrsSXs9F+cEr8dYVp6OuQ1uNwGM5xg/LZEs54B
ZcoOZYiJGB/xyMS4hPaS+rexygXSGSuyGZU6LxfMwXGwZ3u/BQgqnnicbixL/Dvny4BMn8IheNR6
rct4W5FxypXe5/wbGTkTWC8bN+zE5C/EvpR7DVrl0QIJVYArjDcC7YqcHNIzY0K8l7O0DvXRdzNy
gu00d9WMxuMyKnVsDohBaL8HGxoBJox/A2Z9h4NkEVH515gghjBKxtN/jJ2H1eo/BCxDsD4QnQHR
0fCC7Fgo06BQbUruP4pWzZGIr7ki+qGGLv7Cf2wtAusH7N1ZXRMrtHIjWc4RKnu/8H9O7lAQu0JQ
gn9HMHwC0p6Dhpu/PmA8hCZYASYke2AC3ITW/cg+A24h7IQxlF5srba/wzkzU7kN5uL+IPJJj535
mxVjvIkd3qrlh96bJFOQhLfo042jTx6/dQ5dCx+2jugpcej49jz8f8ZE4TEUqiCHSFADfROFPP86
QavRTerGy6Fj5p6CmPSkVa0BbsX0t6Ib0J8hi8/o2oK/xwKQUfDfMP/r6/VgViQzBBjKtgDq+BpZ
iX6lFmUCt0RUekaBCAdEtiK+T4Idg9SSGY+rXBkzvI5Qq6CEnTo+Ny8CMUc++IvnMrAGxrWz33NI
6wPrWJAxYYtcSsO/l+77W91Fj+DDsCJ9yi5lwtsjHIBntrRN/o3L+UhBwkZHqMgTNQFyZ0Rgxxdc
INcXMhZFfWchQjXpX9zRXBgGlDnugH20TdbZA0wOkRD26+yrOFbLz7ZbtvtsewgvI/oEf8NqAjOq
GIAJYojHHy+gfedfaKURN2Ab1QiydySMLSgPkId9LOBm8GXG+04Dt2If/jgqHnRU8vhN3SmNNGr9
RXgcMaJ9sGAG705epd+fOSPs5lCDyn24k3bdDoQzOIdTQC4W82Mso2MOAYabGRODKNc+Ohtot5cg
QFlI/yJJiQxFfqzcqJtU5vzJ33DFFQQrwgFGyhIojyiB27nXP/cymZFH+YRz3DH0xCWgBnGELmRt
rKXscY9HZH1r/vdYueZeMd4w/6lOf57dr0zgtdZwyQjdfHt+x90BMf8Esm4VvEAsixJRZB4o5hRM
DxhP8N6hh0JYFtUAcLtIYKZ4RmwqhImCPpMY65CGOimfzJ93lE1WrmpKm2N3pmTgIofSZaTt++HT
ztKvFzvIIEyI3dr4BVBJzdhwJkkSXTOmW+nrawUde5aHevuAN/C/28cI7eKX1i94c1T4bFXk6ZOT
OKRcBPCgrP+pwAmibTwfITxI3SCcP/t5OATzMCksCIeFOCECPsM3PWY0qF2mzJu0s9BJAXiJbUfM
AzUaOu3EVn5fmVPJRlZgYbHJyCQ2EvAD3psASokWwIIqqBEVcakneqe5TxUCvSAaHDbUGgVbGj11
5FCZVlwVyZumVucvm3Ano0NDmMDzjZy30qlZgtAssIn80K2UVnxD04gsKdVmr1MM+IAeGSETKRkX
ac/2L80knoBTYaMHpY4DYQtHV3XojARIwtAxN4DdQ76B044C6UtjDUML80vRNFk0V+0wWinL+Ff5
iiIIZ98NT58BCfJGibSAerohG4/sPusNRoND6Pb8YW+MAfWgq6DdMemgeMpM4k+GqMogmxVDPSib
aMyEcqOPLaBzqQN+MMPY+ZzHpHrEDhN1XkSrToACde1C5U1NT9MHrNcSDbFlwVegDEYOdqs6P2Cd
XI5wjF8wnQCU9RcSbxocdLTk+A9v1e2FfXi8Fy7AU3jQllHFIAdLYfuE8SP8iazBlbQLVi/qZ6ye
oATCciKSFqFpaNFKMg69V8m4ISMl/FG12ZV6jBDaqUDVpNnUQ9KYHcscISHEj6lifBJzgXhs08jG
PkG8ekDrB7J67E/laozXiV53xKTsj9tvvokGOY9k6Gte9a8iQMYUgOm4efOImh2VifaVzqXd4ICk
0GZM/Z5T5hyHO/Ve4WU7EwUjYarDB76ALmK57tikaXuI2StnRWJ2vlh7DgkWFdN/XX3Q03e7hrCC
NfyQzDDYyhi4h7yVyQj74sfOrgUqdKDK59QNRlNLjfCWhfuoR/zZnFvyQ5NNhC49lMZu3OZzPwM6
HJ2np+EBwtq63YREB0vGvsfULuTTINJHFCYmSAaKn7HFmsOXYre4o09DAyjY78xu1vXuyNdT+Nmn
zT45MvTFOTI2Tm04keE4RA0aSAlKSpXNZrM4W5a1uiEkFT96rJ3eUZ24ROuVrAeFqbx2k9eMQO/p
w5+cxsUtJ7xztECdRAOZWcx26ZSb0l6ZOOlIGMqU7XO6SVoGtNsSRvzOzZkJz6QCGtt9OfUmn/l7
6j0Zs3NPFh8S6xOrXpLXB4+pkL4FytU75AETbS3WZJw7E6ZlGJM35KAJS6oQ1vG0aGb4IlHoTMVS
sBYHRoQGR3HBLeF2odFJ1ecHEALBB1E3jx/jhwKGhkiXtBUJaJ9aARbdERUDmzCyIewx6EECuGMw
HVtIQwXPXkMQiZ/ENcZSTOmB0mgPpyOo8P2LuU1vMRiVK53ZrJa8OtUTfL2mlyS0sgo8UmrMjxl2
LqOE6O1AdqBTmQXPgHSNADCOSV+GkJTC4CfGxZojElJ47sh7vu1DcbKsfcQq2MTwMsGjJJWOJBsq
48oq7sx+HI1m015wzROo4AiMnua5vbWr9MrySatXk9uJGZOPM82td6FgNA3aZ36JKgNZfOCwmkL1
EnsQIBSiMIO0xnuIdqmYRYBNpMZkDpnARPiWaNGhugsTUJw/wZ3GlZWZFTnRTJni8D2fgPUW9mu0
DGryTHVac3r0ZKUAP6OauFWpEeVLgG2+OiTLZvfq6fKnoTG55DeQ7vSKpyQB7sOBGyDNnfXDWVIt
OJ5ceteOvnQyzxHpFe5bATHh/ZucR0ffzs/FVXhlAAM0I0yZxgGM9AYpYogV0z88cIXx7/M+9bj6
ZWnngc1JTz0AdR4fgA7g6dKNHkxicTiBmOnhPYMFyb5d11/TU7Fh4oLPUrlGtwqz0fAAUrWIu4WZ
ouyYZA4xNjSd0cjp3ZZsA+KISbKgYGP0mv5elscJHcva3xXMad6/mCNWLpkzWML84npbFshs/yaq
ta1wZVWCqZ4RrQ02T8kBVsPq8iFdDfqaoPcHgZar3vpsbswJBRYQOrjuLOr1bC2fX556CudALdw4
QnPBLvLaMpgB4dsj+pk+2rE9fjwvIQzF0Prck469O6hchADgBD2CmVt2BxFi6gEzF8pTvmpMQrNe
u4FXr+rt+FQtsg1rL7JIZJ93BAmAFuMTmzddd/gyx7/IILLaUAn5KInKNuLPSmaXlfQWGQ46cSGv
ROcJ6k4fz12WHWryxP15ZLMejGeITvKl0CbSrKOnw/TXHlsYkh5obzVVTYaap9ZnpjAba7h5oxog
dqVa5J8T9ymvnHNbg2fkEF40+zkH4smonGqBUwjeCPSA9rZgXDN+odScJvuABE2/sMJwKbGxdAoh
uku+GSniJxEptdm8KVwgrNfLCog0CZy+OSqqyaFGTIeiGOBMAodRncPclJkT36+4S4clMz/Fv7gE
tkhBWVmcxKuH1Y7DhpD0FWn5Tpqbg249yIHxDwlfxwhC5nEH2njkZ3okUpdCdTtyb55u0dkI6v5M
FaVqRsSV0EHj/UotpVgg+OObyWBDQcNBtcAcK/NXp4+w7xIMExrvoeMP8Up+SCWHqkDuz0JDEUuZ
QIQAWjQyPMBGY5M0Z0kx/NeibhfaazHkW6xKyFWQ51fusHGmY4c6l78OUrfyXZySQg+NDQB9Kxr6
sYFwOw8NoK8PKrvPrI1mw485/ioSvuOiHrGSfP4W2XAsNy/tkCjLoWwmCOcUQzCQBI2hpsOaTkwR
pCXBUWREIX12iSFWYEKgNtH1vwAanEip58pcmr3dyuz7ZFmeRiD0NHy7HLqKSX3loueU3ljw5NIe
Kx4OmAkqkpglui5+q/CnaowJ0eU0wB0A/7z05yNSfyimCD3AmfncpmjP9uEaSipENrvm6rqYmkX2
xoCgj2Apv9nJccSyo4IDo6WOqYi35Qa+St4E2zGxS59HsIQxJobm1i+F5qk/jsQXaLBYGKdecH/f
UORDLi4mPylFj8iGY7uZ0gYTDISmiUF6C+7JZNU6wc/7i8ElkF1TF4wAmzOZDrNwqZJMgZzo/Jsv
5TnjBeER2P/YVtlb3l44dl47VnHwXOIjf3OPcqxI9bpkspTwpcqJ85HXqjQvkv0IGyIyu3w3wQAS
6P2IumwdEl9AypRmiWG6DPli2ib6Hzqp1m3oEVm1nBCZFxq78UxtPB9lMq4JiBmQsPiHhCMGXxeR
zW9zmKa2XWY8i8UPYTDDMsHp4fBQL/bEv4jJSBlDp7t7S4kW2+PQY+0aEkfYT1bSxGGgKx7PNwG2
oP04SKckS8xZ1QPgFYaU+E4HmEnCJws2bnQStUt3OJ0pbGosShoxQHQbzIntv5As1ZrFpFmmR+4Z
0zSebHx51r6+qSYoPagjVFloD2n3+ilBuWIqRY4d5m8gBq/mo9HE15x4LHKov4jZZ0/jFciux6nI
RsoXMSM2+CTAevknQBMjA2Yql4MZ5QUV0IsY8oJ+GLcxFCFWs8mh8HrVQU3TAqUgnCXqJHZzmldo
EwALyh7agfFXbgdneaeC9tkdmnK7/8wS5IKloxaMEtI/sTGB6GOmEtnJrNA4dBsvzbz0zSgC+ERW
SjOrNpLPVDlG0NOhopU1FQp0n931/mSvshOmQ/meSMwsnEG+zqM5R+V4Q2gKEheIFoLs8BkJSVIO
ZqHW+XyXA1eNqdxMquCxTHFuMxZ3WG2GZ95ZRqkjlUTmBgIRk6Er7gTuB/kt7qy3ZmVk8TNf/e0x
JUviRiiYiOyBFMSKYKZH7cEPxMj4QewwdjxvxdBwbsP3MoacJnwPgLu9ci5w2flSYtbqjKHTLeR7
sgqnVsl9Kh/TicNDwS+ysXPn0tZ3WMCW9ZH/8KhwZ+Xw1O3fV7+oO/mxhNTRxk6pG1C69954LMbq
iM+JAeOTEZiJXTQr5nQAHPCRTZuP3JGMTmG+CDJCdmxu05o/Q2s4OdWyh9ZymH1hnuQHPuy5DK2J
DHFbAd6j/6BowgKBYQG4hh+lY+auY0fmluM5ZkdMBa8jU171+op5IRB88HrvESutEY9ciL8itbn3
eAiy2lEHFvd+i/oWjzCUXzev1XleLSjxYEALktNSmUtnTvs1uxobJ3OhimIG4YOXeAy+WcwS5p8p
O4QFSu/SE/OJrKFrveDmVahoibR4c8czT8fCyC+tYIi7yq3AduHq+GYHpU2A/Bn7XwUprZpsX6G0
jVGHk1VJLGBis2WxcWAFQl9RsIOkVv13VC3UW3SzKdUmQkOevYHDbtA1DlsO+xA4PR8H+UorHFSC
cMLjDmW0w3PLVecCj+HNaoNHLn6uBsP5OJqX7HDtgv6Nm70f6AF9JQ5cn1vJEs9E5qIgpGsmarz5
Bn0X62xmvyWkfzooFFAKIxf5pOhNbvAMdzj0xZpk71AxI8lKJJtHm+m0IWQE1kO2ItkcwDayDHL7
j6CZDVxozM19pd/sTwx35icHiEPI+iOuXrN47eIsEVySmdW5++ZlkYiCxnaIr9Fg9oRx68mj0QUF
1Hnlo/l+MxEyc3kyxJkPgNF0fpxl9CNZvyyujJfDDKchQWHw+mAOpstNjT6c8OaGueiGfAaHww3L
Lf1hcRLTLzkWylHGxYL+IOx420yUZqR68f16rirMkUitUXrwrKKNv9KTxxO6d8FMidHVSJpzB0Ew
uC8MVs50TzYHas/OY6Y7Dn2Go2nybFhww7PykIe6REnK1eNU8XjI3/RrbC18rBi5+7brt02VHQ3N
MXvIWUJwiOjU1L7l8+TMo67x64ExIqYHY9a5p6Q80lIyWhQorODmAVHDyfw0R8d93FpRTkSX3T/8
c0S6I//oi/LgaUUA/Gqt9KdHTenxrEUX7h6qW5b8vLWqPfXxhTK8pZAeIgGv9vSXrOT114CNi4gq
oGZ29pykPno+EvqYiiNWlOlEiG45J6G7OnN1+QIwWktCEIoAZhBIFvcnB9Y+dKlmWu3zL7S6rDvF
mmPkUyq8LR+ZBcYvN/sENmt6UrBf/W3vUP93argHYlr/LOM19hejh/LRKdPbLwZC0jukP5+POVzU
uyeg6T12EdsC2LF6cfZcATY2ZqwxQVJu7He3/FzfjBPwHVTPsEssSdXkAf42hrm9AhcxhOZzUH+R
/gw8zWUMMNjeCLOkIfrdhRp5wBkaoTc8dWxxMF0oc1ixaK+Y10XpIToL5cQEHchGP7VpPWsMEJh1
NLO6Q2AicBhbEXH/N7QNLIWsgwnC25TBUjrYIV0vY5DoSjjc51pFJsCiKOX+ANgXodLTOTObGrL7
bkP83WiKGzGXirNkjjaILvLh62hiB9cEpBUhsXhJFl/6oUz8O5o7Uifpb1TWqHc4a9EnktK1p+dK
YS5gAScWECcDoriYDMga04hjn5ia6LnrXQl3KonJfDcYxwvkOZcP8ffEhpalL0JPnbjlioKXlphL
QLcEApvvBMiJZZu2uzBfdOgo5PIVOg2IboZW0qXTW6FgUU6s/ejHWfaxfqFnSBF/KFDP6E5YDslD
4WRIvUDXsXveaWzpvGjLZUYIIULqrfYWRBTIqA/fKzYNPAzwzLj8+znXmYNydCZxKij8NhDt6R3j
PqdK7KGG/UI20uG5uEsytcK2UO9kQmx4VU5r4LFpIYbHekaiwh37V3vLKxILih+ugFa4BUjF+JqS
EfZe++2cHrx3tAWBBiqLh+nbSIUt7ZvkEUAmjNiK5UumP9lV+QEu//Ne19VCzX4jCdu6glPlTQYs
aAA3/cthExP7XuFqEJ+DPR3ie7hmqif5DyF4sbUKqfJ6q5vsSiI2RkuJLW18GEz+5HwYbWc5NQ5k
T2w18/qEHIi+rcnNIU0HBXhONCddD0sBFr7sKn+WyGPkH8aZD5d421sMJt4zZ8zznCCB0N+0yKrZ
xZAvvObSh6joVfg9/TjFfxyd147aWhSGn8iSC2634ErvM3CDYGZwxx3bPH0+R4qOcpIMYLO991p/
W+jvoYUx6RQzfWNSUhUzWeIOB4af7fE5W2zBcPDKiPoxeMHrCUdpF1WxJ4zqvwdt3GcPmXKvpVku
RHYSb24bRGG5z++qJYfG2vSj5JhMPKp/eT/ZpW/is/v43kEVYuwS3Rfi9HBb2pN5/12gP0NGxCEG
uuIC/dKzDLZwkNfMeduY2GlmyUZYpi6zGNdvOz53y2ZVewz9dSjucU0S1jS2WowT1zG8qvvx97kf
nxKHegGxbup+Vhgdp4tqx5kGfiFe34XpsqL16zTyDXY3PDmjEz1F4WSd/g/94oSua1i0eMdsP7oX
E1YK+SFDg/Q552JlLOWJr25jFUs0J7Hgm5zKWcBHo1CvTuP4TvL1D9Q4bM2fYiF6EOb8FdM7wrFI
ByRQyeRiRRET478XCjaowH9hnNcdNBxUkoa9iXjeteGIeC7qRwsUYi75c0BoJRJSh9O2hhEEw3sv
UdCsit5jj2JvmOdsySgfMAWsJ5OemfcgsoivdMkPtHMRHVQkpinmkRuhui9LvLnMaKxpveUc/QYt
jLqZMFEldgSFWUAA3TCc5+qJEGtITghd8o8TV+tWPNSAP+SFl8v+T4QGnlDjFjuxdE1YO5FeGY9d
p3jCJQ4o+1GxSBmQGXzwOS5XmbwDsleolBUSGSwJYYHmv98LnRF3ZAr6NQNCmI8YWOTA95AYxN9h
gSx36PxvOnW4k58/7XSAnYQ06g5tOOs+vvHaQhUMO2CFYWVgRXpIzFBb7dI5VvsTY7iuk+cH4R68
SGepxkpFurWq3otk4kx2yBtu5qweqwTk16ggmO9w1AGc+ukEsQJZZTlsrbaqA+bcMfTIopAAZZUc
xf8IPx9cgRAKzI9oty1tZc4s6blMla5KC2myvmHgoM4YEJ4pfwBzJb5k+g2sfPiwODim1Z/uUyKZ
F9iFzGFUEDzz6DyCJpE+dnaE8EGe+8VJLgWOdAJzBkXiPNmi+O1+0ASi2UHDI1oSMKZoXtlJJ/2f
4H/ALzJfu6bE+5BKZr2Qx13CU7eI6TnqaQN96ecLmq+OLgavGQXBkbOnWakUYfw4K2rHxKbjhGBL
ptLzH9WHlNsD7i3ZOg1s71tKL5sQK7uxhRUlMTsoGyfqvnRRYrfnk8s3toD/BmE6V50BuIUO1vv3
TrZCTILL5CugkDzEq1oZZezI1C9rKmWCBhNnvZzNcAnzJN7WJnqJjtjfMfpXcCgr2wXEq8Cp22+G
ff7ERaN/T575/rVlXNHMxyphu3s/gS3pLaKrVzn2evkrvsLYNhf1ktSLnp66ICdWWRvFQcnuHe2c
flHEBfoUYTyirdCNXagffWINDw37mDyjMmvzFZyw5n3MmXK+fesutmnzSX0UvFbS/2mSDdmUEajZ
FJxbRoa4BknTyMmKlrB68g8j6GpcOwilyUZIHAp2ptCuNI8jMToKgMhwgRg2f7p20YFpJwbLeUP9
IICw/n5AT8HoE+mrV/43fZ/2R6JZGg+9l7HAAMaqadbhXiD5YZkTXyX65Y3TxgaXlPUREwSPNhRE
SDHt0MSYa4WH64fiKBOY3TLx6Ihpb9sFE5O0tSjZ0QZdmz3qI0n3tlMv3gNPo4F0Qvt1yh+fAxGg
jNbbtBvBSr7IenNutqLZsVvTKkyRSM+6c/rDUw8zvEQ6yxm2T+7qT4lQfZd9NT8lUx+xGWKAXKrw
VdP0XlOydKYrodN1SHNABFK5gJ2XwHdAdYmb95W58ESpbnwPDqocELHKMyLLvyo/12je3bYlhCHG
+s9eZTKPX92lOYBZRBLzWdsF+OhHgfqfeAm0pQJJeESal05PoukkX8BJGRQ9RiRPmXcHWmokuIvJ
0dxRSCQLWH9Q5nXznazlp0AIaPpgLNYsB1aBfCOijioV6dJmovs4kZtzdJxIVrkFMTfnoiOFM/U5
TgmEPnmv+Cq12yVjGC6msH7qcUSQl9bNsmIeR7+thzYDypRGK0BhjfxroVz0Iyc3OSPHCVwg4ixa
FnyYKNm+BBAOg3n35HvmB/Uvyla6YUNSDZhBJ2jnm3t1Tu/lD9KHftosWkZcWYC0WB7o823RQaQ2
pn1RM53Fb2GeYlB3QeQUDNz0sCnZFx//fadALX/7++S26b5hjUuiIFBsqCJ5QRHxXksIkwqP+EII
HWlvMFSX9lchXWNE/1E4G9jXmeRyoL2W/c8cC8U3EDllCvzK29ZHD3RCtO7HCUld2A7LArTfGPe0
qX4NtvmSjD6O8QXirIrCc8NYgmX+zTf4wSFqiZcUYQFtC3qH+KBTkuziR/w0LOAngIyEBUxGRBhP
65Wpo4iYEDkCY19xARVJVn/8sNO4tIboVM60iU8EnaUz+aq/UskJnGTT7CgzX3a2waRAUUdqz544
EGVGksjv2P9TU7kNhETn5D9EjukW8rwS4SUGW5oz49Jjxgj4AbATPzopbLq2seSLqL8xijBGHc/5
XXe52wVX17kYN7Bum9r8zVCP5oxi9rVGgHCcbEBNLpBrrE2LWygzGWWGNjVevDAls2zZCscMHwbs
HckbBLJmOgr+0t/w48H/g0uAlQNp36KFeVvopTuOR99Otny2wMV1Ex+az82W4qMGrAw8QGBEP8MW
gLQ4RBlye68M0tsyxSUpevQrdqhFLeHl55SezOLr8r0K/AXH+ZmGwqUDfhC/A4yOQ7z+RPRAdAq5
9SD83spduRs9lcLLktlEyD7v94a8riOXO/D6Sm4eWY18nwkClmJV3dPXQXvThLmBeKD6mBXreisy
xEy0o8kJ9Ks8JN221nykTh35WaJHSABRlFAfyRUnShH7UAFIJtrv0TyD2mSc0QdTADOCEoPMKm0j
ia5K0gpiflwgKRozGzWpglYck3w9NyjggiPI0OsJEvQBRPEyFmlX26+PrxhrSu3wZiO0F07Ikh60
ouWC+zcuYYRGZ6y9JPC59V5hZNWx3EnzaiG5AzEE69gp3QZA5HRbKd/Kpuwt5G1JtCS/BYUkdfUu
ZXTF4DYiK3maboLOfkVO/afN0HJTYKCIF/Y60lNoO3HxRq9HUXkVe6ZGvXOPzG0r2tMSrgj48HFJ
8FZkkaD6ia1sV/6FLHW06kPh4O7otBlvKEIoCIvSWCY7ze8fw18OX6si+Ji95FOJgUSWFhPg9e7I
voiqPSSabfdKNmyPk19GqjJeLrHyqzoOx6ox+b69fDVsNcp1wF59maFQR3A+PstR7+p7SfHF6r2O
FOcjWCpMw1znpPJuSOgdksMBuzAGwo9vwoO5/iAYawj2sIyflPNyLuy6b31mbHWTfShbZehMgCnd
9yOCFHfFU7IwxizQKRoIEXk0izhaiX9IejoGknu8msFu2E3fb0dCCkuxXfFnE8OKaytAJrJVmT13
JM8bTgUYC6UdDvHDG509YvgKCQYbBmmaIbEQ/XxoV1gywvILxqfm2S59SqUbQjbOX+qBQnJNArn4
9Cpy0xkfpdsasa2vwycqM6b0hikIMXQSFiwYvpHJ1tNFBzZ6GB6hwtjMbXqKDAc80DBtY1/8taov
P8CZ0yzAdHFW70q5B7VQFCc1FgnQRrCmIKQS6Klw6Z1R+ipW9SKN8LagQae/pgXKjoOGNwT9ESW1
y34iMi4dvwgGQxxYqEGlLS785gpFYp7bI7GNIE5eB4gOnLilRi5W6UrdwnhNLKV307l+DBHYUWsl
W4Z+IzOltZRtcILCve3lR3EVv4Ae6RQGSmW8hohCgRFBwusHqFt/Bbol24E662VlREHiRYocgHD6
MgpnxIZ7Vho6DDju/KCj7NzEymKoXSws4wxj8A9A88XbjTbp7vUHjpbDiV/NJRb+MWBGXzYkb9wJ
1hpZDZNJv1aq2xXvUtjyo14kB3B+5ONftI79FgSzcQc3eXAiwjMR1r2JGRTlcywJc9DTmMcS/QO+
KGoMonfwmRHrNAUq1b4Selvi+72xNQlXB4BWzPRxt6LGNBD0PgRHHWVTYKG3vYQs3qcqptTMx/nP
U2SA+oebiR2fN+gB7tAAXVkh8bwTmYqKcs2moYgYfDby5OZMYuvH64At/k2axopjHFkUi47nxVZP
rAGgfcrMfGue4bi5tWBuCZY8W0nWgLINofTGdCLMFJmh2C5psOC6ugvtPRzNJ9A/XQeFrpq7mUNN
tgPfZ5x98h4NjBnhL4jfQJyIsAPqU1EC2aTnASDRrogSdlBfxgmAY53opPd0jRRuBIYI/X3PaNbF
JcGdMqHNU0oPVBLvXXJgecPBafN4Z3CKbTD5h+P9Bu0cPCxIKIO/WeA0HOOxcm7unOb1EhwPvI9v
A01gfO0OMOCo4C08+RHZCctu1/+gWsPII8nk0EcPQXc7ojIhOCWnnmu7c8yxsOpP2AbVi4qQ+E3l
vzOX4OjtKGcnX9mvF+MDis4IkzBmrkNKfKhVn9UtBAYwDpvEl0Tmm1cfSg8nPchueiJOYl4/GMUB
jOxOVLdkZfwBPuucCqcIQZVM0s9Pc2IxWQYOJuS7TNWwG/i+UyKOWQKTyEHdQYwvqU/0iNUKpDT6
1jZwG4gZXMQAOmdZxA8CmGvI4YHdLc2Z3Fzhv2sUv4CblnvaGLq94eEJ4S+pRBXUdveYPJQLWSU9
KpZR8pQQ78FP35wAP/uuPoA/33hN8GfCImClEPyhf3CpWlOOO5fmdZ2CZQRL7smBXSPa6DzQyca0
GohQWoWqwnf2ttCMSERwFSRl+EKypZVFvMlNDTBJaz5oLc6wFGc/4Ftkg6QhKrp9Gwu+zfIgneDN
IwcEPyIxIvdQnabFkvsSX4XjW9hD6oLOaA/qIm3Ns5SgMf0LQHjoqjdy6YLAc01V5w1fQ2nfJMAr
Z9YUTol78n8prZwMg7HoQI0eCHjVrVrS09cYl7Y0X+vCE+bhangwO7XcJBtenYIcYwyn92+Y2Dw+
7aGdeApm2j+0mLPbylMb5OL1nElqdn1ElsZTrvvlAm8G5RtqRD8lVGLWr+LrbYFAa67MDQcmQ9sP
Xu1hGKDGp627PRiz8wufwKpcAe3/vmZ3PSSKTzm1C/JNkKugvlUuiXXX6NUgSvfpiTV/prxg4PU0
2rJgQpfMQoulvuTw2yCbegmYzakb/oglOQJRT4Xty0auSb6WuODzsQAcniwTqi05gW+SDQkM4Wc3
l2HrlPPJ/3nrTU+hgT3uqiOJkl0FpHg3H/nmMywhCHDuV89qT8TOjmxdJ7lIJuo0PhMLh+ECzaWg
PXfkWfogj81GT6qQ7UXVaMsclp5hV9Gpka3kHPpttngTJam4iX6Riy/5tgjCi/Taj4zxm1783N6s
kdFgCA0nVLoLYWrwY7oQyQLsDNsfEQNkYwVTtpRk4gcHcnVecypFxpC7wm/w4PuYI/nj+TXBaA7Y
oLzCRbTHhhTNnirw846IC9RS9o053ysEF+1JeLA55LB5Px/PoK7H9aAu87V6eE6SI48ymVgwddmK
9g8bIk8r0UuDm8t2GzlZdOEhQOx8Y+Z6fZBQsiP//9P0eS9/l9qGTxFh2WrRG1oKrsbvGFiHB4QY
JmKFN58LoljtBMR6Nzcpgyhc0ycWLMYKCkHhktSCIPrVEcmoA0rwJaueCugPvP5Dpa267fG9g18W
Q7ixLUD6aHHLEeq99+UNp0jIZn0MF8W6HEEL0uhOnP8dXE24hS7o2vk79VqWmYoJR77mG/kxZoVD
14+CB5gJw/QRB5alJ917afU5g9ajoQ6zcasWjTkCbdELNmm3435zyEJ4lNvxqV+qJO2jqsZC4ql7
YR9znhFd7pNvzPhBsoKiaUPm/7LbvEb35qiapvlTvBdhP86Nc5cybjYmbTlUyhEIcYnzDgsTYtF1
scDInj5pS19PNrdT4LZ/wbBqV3yJIyDMqFOi5sDPOfSn77Gb42aPAINwrjv4UgbwKOsCKo+uCpAM
zxHnPVnkJ8wG2AswdLAAXMTca05D4J9kKS1MxCgbXm0eufLPPiucGMHITNr3X9hzbI1ylUdm2x9R
mn3Xa+3eusFftdmHZ6z+xB6SPW4PaBO/4m/22yl42jbfKaOwJ+dMfxLodDURMMoutRTaTbTpi2r0
m8JEMLGM75kj797P1zxvkyXJbBFQDvyZsC1LFx50sqA1GbMgboyxarjq8K7c2021Zqr0Bc26gRjL
gsrgLo/bBkVf8VdvqhPx5Y/M6d0PaQjMWl60D20gk5ZtqN1K7VKpfgrWAvEtDJWD5RSxlToQvIMX
42XSv9Xail4MKo6XQo0EEVChW745zS9wWDUzfeoDHCqy7vlt/6Zc9VpfdCLdg69X5sAIxqJiAhOl
6ReFZ/LFZztF1ntXHzunLUkXUOzJFyQ14ZNzdGWCgE4pODIdkT+YydYgzIzFPb6TMr0ObepyFMBk
Tu7fC9YaTVC+ojtT1rTwqw9j46gpj3gLoZ9bR/MLFOePgRhJHHMb9GFxMaePvwEQomtBrQLdPcHb
EpILg45c2ciAVaqlq+7He1GxXRUWJ95U1mlPyCaKxJCMjJKCmzwKvPH2W/VyyjjCZ4R1QspDMbYt
BVFR2Uz6kanx6Dopo1U/RwzqDQDES/FkUhS7JUMIsfMU9ohE2MSjlZhVdNb1C3fsLNxInGu4OKcC
vcDPxC/R5Ou2ibCzkO8SrUyeIKF0GjJzOJPVjUoAOCjR4LLG49+Pz3Z3I0QMRIfpfZPtmJfzPgT2
gNs92fDwEYBZODms3ynQZ0M+G1Sr2VaH9NeAurgyu53L47PjfkY/Fs1KXoBaCVnJB+k0QQ1Ip0mv
RFjH8BCxPj3wggyhn0A7EQrHprV70bHPUvC2nzdv9Wu42q5VdhGRHqBf8q5c3879ssMknCwnmJOe
dewnzxi60Nb+oDPs9vICj6S4XoJzvJ7hZ5Vip+pczZ8g9uMf/OjPmqkVpfPJ7URbFspG7MDnnuBj
+hqLkoR2nwNGXUGisdu/7bo4hdpcap3XQtpj1ezw9BgXQ1nfWHR4nmOn8UsX4zX8TqhvJJTTjROR
TTqY38URH0M6LCJKaWNhnIsj3ET9V+7NfKqA65RT0a8WLcW0B1yHJTWAULCx+NOlRbtqWOayk26y
4NnRlTNqjhM191X0Iiv+wiBBjzmdNKadL3F3cU6pjBzgRP/MeftQdOLGj7Dm1z8i/AI5rVCpaFzf
Ln6/H6zdde+2MBo1nBINKnGwYOekkf7FuZf/KY9scPnGVcnuG1wuJENwXpDWsRvKaUMaBwP0qFmR
wIEKkpUYLknOkM8iDDKOOMAeoNI9C7vavtnn4YDJCkCerDoCisrLq+IDzcjx27331bUFybODQ7Lh
LKs8Dt8JBR6P4uQkgYynAH4rHqc2seVRe+92KDsipz0xQbu+qo/oVDsoKcOI1KZZK4/3rl7lO6EB
l4E6KsA80v3H9CbRqss8JVh06xQMfpHvQ1xa8+bQrll61a8Ky516DmRlujVl3EhTrIwi1C5C6zZw
dKAmLodpQHTv7Mgg4xS+fGVEB5x6dr3Obx7F+xccMIgWaugI63xwK0pQY5ml6wb9IVqxigoSkBCH
zngzyXDmMeRoRO0JIzReNP9IZPCAtn6bvsQIVfAxG5uc4oQbVky5f+M3WPDviFuUTzxEUL0IMTov
/onAhTnBGXAKQk8grHkUW0RHU3IO+LIjW8M4lNFTIUx5OyPUgreciZ+wYHbcrlNt1f4ZFOhsdD3q
1lBzBeQ/8K8MiKoXert9HcCSXhuTGnLiacZy3DLKuflV8oKMBMLDAgWPoG0OVNiWYxjI+1DSU2/G
mF/2VNSj5TIjtqLUrPyGpOEqgPndxZWx5VX5W9lvX7YOYQK0DFysg167OXZGik/mnxML/PwwkhEi
bStp+xwJNh3hlfuVnzp0dfWiYzI21F44DY0rB3J2Yg3PuZYaDiuErAYGQKo4/XyJMHrQ7UxdbYmK
uXAvgNbehd8Qb9ps4sJqHlK6a4A7mQQa46X5jTnfNdcnI4WrZQN9kec48ShJmMMBsZN/xwf2yLLz
ORoEYXYMqiW7Xs++ZGxlRqaXW+LKunOLz/34Wkba9MY0vKXGI0AwAvEKVn4Kv/tFdrpR2Ro2h7S5
eDP4jtB4qmyOaGVZEDAPhs+jMtogZuwzKZkCiOuAr8ftfyGRwwNlY9r1vkLtEjhGT/jtrCJlgtgA
dqp2LfFgcmYY+bKNt8YE99SGo4IOgJSbdMcfR+GcgwfbBaIwQh9gHhyWj1Eu+QYCecMbCUhct8FZ
zZmHdvXfiMQSC72O5KmcqYx2gjbyN82vCgawHAjsHld6A55RYuZ8gHgRAUElsgmxvjDVcEIuX+l1
kqcRjssxB6Fuw1evuntST+NLt2c0m8CWuS/X0rI6Fhd1qS74kpl04uvcXQLpgJ9/zdpO7q9mnkgu
Y9/gtLHDkx6beELvKEykEajy1c04IqWC7tT733pU3y6CeWbYEj8m+q/W1d/l9KnVyVxvLxJnPygX
qCkFmESZBbdIHoU8VTBWn2UcBUgnfmTqTByBDBsjKVnFyTLTv5tlTLY6VEwEgDIlao4vO+OvuRHU
tFgV3tPyPIFTYjNRcXPwcR4dBddFvlcEgC6G1eSkg8Tcu3u75mqX+T4ieRtNDBUnS2AyTgDQbl+d
fHybdxmkIEsO7fxFEKB+yHt6ctRxbM+fbWjeJYiWYapgnbQkzWPmYS9cX9FJUPZavjUyt0PtiBtj
Eqzq6OW06Xy4o5gCcCf94qdLnTGRnV+84RQA++XcMFMDUh1eqGjbTZAstI5ey8tcMfirTxPqeNOJ
X98xO86O5yVjh6BcxvCKR7v3jHuQbWV9+0Ia9llURMxkrFFLvr9DkFwEijsOiTh0o44WdJ5AzwJy
MJoSr09NJMy0QfkCEUGlxDNBeDbK7OWQ2++jlF1VbS92XK8boYtu5qlyrkgmZPGhkPwpUKTuOf2q
ZcOrqPthDp1ZWgPun9LR3we99JktdLNvEcWnP2ASYbJ69CVrJGGQko3m+cUYYK8ku5AOjBp6WfwE
2P0AGVXUWaml3hy0CCHfLjuasEywixQ7gfkPVCavwFUD+8Yq6XEEJdcPQrxPS6q/+qNjQ5k0+0A+
vgy3uoFoMbgCoJZ1s2Ic0Lr81icOlBDk6FlHPPRbbdKNefo8pXNJRgYz+RLPpFIbXOHamm4OLoYh
l9mgMjTQwB4hoxGhfSx+PgSfZxeyIor2mJFlBOjUet3wUDu3+n4NzqIHoMN9pC1NdVniVNUPJpoQ
yq9m33anoN2n3PBqV6m/sjwXSIq4YV2xjJVYObk0Hz5+Vi+ZeJly4dNYP6Eljz9btBuR6og4pxIm
dDLaGTAFHVZGCSicSbLhcFRrlzVP0KsVaWgsKTE4QVbGMT5XV1rR3u4llvQlZVEOu54ulGKEPkyM
xlbX6ppzCdgdS9uJtEJ6VKCrwH/VoC922RuoLpPMM541nt+Pw6aN3P10M79znkMTvhWOHf4TxfGY
jmq/ikXJ1ho7bXypMJhMw6e8ac7gSv0KT632U/vg70QM+njd/+dlaSHNtsMRLk38Nlm8RYcDTOL7
poPBuh+4dGzpa5YRbBqOBVirr+WZMWdbJbGWBj9fvNIle3mIVGLcDESBZPiBhP9z/M2GmFp7zsDE
OuYBIxa/KqTV+5bdxE52IRPjTpXmKvgtulP7x3S8yiBDRqepuLzHyptqJN0F8xuAIWolVBfB6LHP
GRPvUkjFBGOKe+m9btB0MkCgXCW4ClAf+iTXyhZ4l40JpEOHakWrRjpl0SolnU/yGayp/tGPGblN
8Gi6bJzYZ6KS3SN3SQSqbOAMyuc54G2YUYYwOpCEI0dEm47YkdgDiFABRSECDxDDneKpHrOZPWNr
fpBSkJ5EIB8lm92B2ULtwxsirS8sWEaCeIEz/5OsrPliPJkx802puR43gggYd2TLTJlslvJc+inZ
PFPG6gRglSRjWSgAGRlguN2TkZ9kY9+W0IfrCXHIQHIOmTFHIrdA/sz5a63PE19yS1h5ZhWZT+UJ
Xvetz21EaeeUaVyVFfIlHAfUC3ntqZyGwwK/RwM1K7tBhmrbTTJHDVcRvbPkIpGaHOMNsyDmr03i
GhugFleZkxLNqyAb5NT+IKSh+l7iF3kR6jFZToKFXjzRzGObUV5u0S5DcVMmp0+xzdIr2An8DT7H
UPJ1woqi1S1Y1J/Du7cgRRRSZ2JKO/o3YTWRCaG1h4gG+igTTLQCOlY7i4+o5gsGboH40f0THoZZ
jFg9fqH6INMIiB9RIx/vdeYw2HdH1IP5qI78oMbYTH4Y4YQAVJ4K7ErAf79AiDjtxJ+MQTLdt8ao
A5zKB/aRfCnB24FZI52ILvVvgMoEjSYbFCF+mQVdC3aB/wyjALJTko55o5SLxr+3z9j7mZmGm4zC
dQvsVOBFMskWG9WofE7zChEy+ebpRRzcCDZhiXB5pHvNwE1HkoEZK8S4fEZ3PmAlNAQ+QRO/PvoN
kYWJRNODQH5X5xhGkT4VUJ1XHDbiwdgUd0A0/gD3aX83vpOtrlsv0WdoycA4wwG8BfGC+USgzPbM
NUhM5CE/jly7jwME1ogemMqnoLVwVCZVb/OV/shWbyZ4O8qzxiqoLDFBIMQtuhNQF1bFAEnle1Yi
K1FmAQxeNuPNBHJP3uMNQAja35FMJPRRDAMH41y+nqUPC/QbjXfXwr73fiJGATrj2P6cC7QVRHhG
Mw6EOhzTHNNyRoJSiHvwa9gEx3QvrW6Lzxkmhc3iTqfFOiBVrY99DK4m83oCl3lk4MH6SluK2+xU
ELH4dbsopPNNLmzjMLZLY04fUK+zfbC4+SFH/YNt5LMvzniRCV5ChDdYPPPKDrR9kxzDfbhm6d8/
Y9AFmm24AHBBIHnmmREq0S6LOZzMkZXzom9ni0BJ9OR284vLxFHCvSKVkptDqgDWSIRXEraOko1+
xOK4SvBTfoObhJSuJ7ON+EpKVgGrObRg8G9AjsYMrQSgrGNeE0brwqY9y99RtBmN+QTcOD5NSbAl
ZBfyUrB2uv7I0uApbgAVM+12N4PVOMKJcaKpw53M4Pu585fiARIlbzA4vjZag1kSsHR896D2mlZn
UNXHxbW/RqmAnpY0Mef+sZ+BM2dQFEI/6i5h/mKAGRHdhACgeHCwabvjyEPVhxGhCqO5/DLnxV11
wWIQ0tVWxQS6FiXrJty93RK7KaSXVxHXgvhzgWQMYBtVd7yvEFFU8w9PzZMYBu4To+lmEofCitQl
j2dhYfjNgmgnO3LHZA/icdzO07dMJ4UgHFOiVD97iAv1/Ll3/5NBa4drn2cuOg17HBuwnNqX9eV+
InG3I7c3OFR/H/YhYBx3IT6YBzkfo0RacDTg4foocp5UXxwEbUza2Sw0nYxBUrAneOdD780IqdIu
Ext2f8VEE49xKm6EqEu74H9ZjsK0kQDaK1veawvGCTeHrSO9wqreHpiMeSrZX1579U5CynqM4fe6
ebSvtjWWgl/NbWE/yHK57YsC8U+5QZB/RXEnMGR89AbrZ535KcoYUs7CmIAJ/N8NgEomTB5gWgbo
+Md5w8KPjvWR2yReDmPvDWOv06cQKFMOAREf6CgQl2hkUTv1FrFyIN3MacnQd7HZyW4f7PTkq3u7
suqBm/dMuZOnLDV5iQMAu8GHXGLsDDpkmY990CRmQndEKuh1/YuG3yQFuVlO9Icyh/dF0I59QWaL
4C3ezIVwQ9LFEXEA5CNRYcT7ZwOQkjloMuEikTbeSanEbJHuk2DNMu/vnejovUf8zbyTGVGYSWu2
bWBJ85sZL33uUm4Nx1axc0bOUsHzfFFn3ucjJ/vGXefzNGKWUnakxxeIv7L5h5FKko/L4oN0B42y
lLrNe5lLa04ozE+AObDVWr/lg3O5b+r5xgluPgpJxPz6cz2I6xRwLAUW7lNPyZ+w02VIgMcuDVdN
4gEoxBnyndFwz5lICuWN2Jxs1pCiQjvJRLq1QHigMbo28AsUiPYzi9PrhiT2B48G244KlgDkWqlH
aHCVaOBqFkSQtyf93IxZGQg7vDUlFF89pgfl/Xjf68hG/m/2Pn8WA1w0qy4ANUIKju4oY44BZgNm
zwlupEOf2greVdhLKgo4rv8qcpMJMkwCq0h0nw/UhCZ2PifFBoitSJtpRNxQ9QDbgiHXiGd3abrm
f1GBkNKHHlBB5HCq6lOBGIuZhAkWFmlvCuf362GCya40XL7GSIgj0FJJfj2NtbOCNaBdNJHXgQyq
cGdNms5mYeSZpNDSmDfayHN+GICDl+lD/fRO3La0i+sgvL6hlUzJLxNjdpseXCPIPMFcvofLLVhK
OtcusmdiW+iM1YemVoHw1cvlJ2RoyJ/CdGjRuJbNrI+8SXNsyPjQeMQHR8CYwXBJ4XJ71Kof9l7O
regYpzsXGOCtf/XaOoAYSnuPy37Bi8QAxB3uhXRbJb8x0xE+LjYrk76wyR8dQWTIJ/ilt1aCsTJF
Gl9/qEg94+s1EucJYaqdnfCSTJ6EWSJVEI/jsDLJ83gjp4t6p6Tx1KS1Jlg5WFNfLqps25YSrV09
j4Rdyc/q3O6PDo2XMq7Fitovnl00wdUq7DYCSwJHKVCNqhSs2EWpngbU+syfCseHclFqdyFd82+y
aq4RGZwNGHEomZFXZZqlEsDI9xH4fOviEE6jwsu1DRrPUemQblXmhiNZmXhdtmtSArFtRMpC4MO9
4JsTwEYRpnCBh8l7XV35d9yFZjA4OP/HbpIOESNxwDPVrzCrsXgS5rLTxHMnTelb7+z+jfNbAn2E
HJXhJL9CSC6dMSFsryAY84LpvAjnONwS1MpMvaQR6bYYH43KxbeJk85k2ayj1yqMngkKjYEaGo2A
EsAfV7TOuAbZuvLvgdhUxanLeSlaqF4iY1Uwa/Er6LfDcH6112joZtjupORXfK+T2u3B+AyAlwnv
o9EpF04m7QvtkGj+0G1l7mAJssVFJXzpKjinANAAwkhmNICOfJHlff6i9B887sUQXLFd6Vwawgcx
ucjMKeKY/xFEaa73qBCJ2fUrxWkQl8h0Zx94DDCczyXWHXaX9nMmpXr0yPFahuqxs3wA9mWD0KwY
L1fwRsp1SmJxXiGk+OTGdsACJ8nfXIcINhVgKnuZy1T+TuettJfJpBgrLlx7HUy5ZiAbDGJrtA/m
3GpkW6pXtYkjCrOcQoBCTSn2QkTpjA8m3b7emwTjVcbIXNfs+rMgQgnUldf2glN+zhhJ0g8zazWQ
kFET1mdrJGLws+wTqCtTcc5nI+QV/yOuxY/bHTjwuK7PH99V9JP80HsPUHukNGsHHmGumn9F3kxB
gUDNVFiyaI3ku4pEgs4cGLD0kJQ0O8Qz+FfeioNYUepxrG/LGhQJqNFGORTobs5EWM2SFIe4HZPn
ySgstUf0DtCFJAQbn40CRUYLgSoKeKlzBG1db/jHncB+MsqPxo/I7D5+D/SfbngOx+Er407DWyGe
wjSNbIqzjrQfLDDwC1ynoDIQ6WsgAoit9P8HjOQ9IhC5cyLFTkvn9iX9UZXy4rVo8StD2az6ty+z
s2HZFURg6Gx5qJADMfGy9Pha+dDo1gyIL6CjANsq1TNoD8/zDAMo88tQAGSKzY982DLJBuKRun4Y
Uh3AD63GO96Pv6psDTPKe/NZQsjmbsP95DUwJPDTGDCRyw3dGnUWNyQUIdjd5mrScwdWk2KPpitc
vEI+KtfO/73A22jw0YkRIPf/AzSl01/LTZHA3YVLLKTl60jQ3z+S7mpJsWwJA/ATEYHLLe5WUAXc
EJTg7vD0862eOB1zuks2e3muzF/0tq7y+pdMByeVyoE/Oj+S/vB0I6RxKKdHHvf/6KaJZ2CvTtOd
bJoeSniriKoQPc1zyZa++tGma6Cp4maaJsZnZ9tcSvkYPIPgd3OJhqkTHvvuGV9dYjhj28BcR3h1
ZF4nvmkPikth9zbqRbcPI6g2DTH5nOgx8zIhna9vfcuznGCvdTmLMfLH62FiZrGUgzjwTv57ONfB
6Daj1UjwchUri0Ze8QKsw6O3GSnMuIdI6Hu0EGSJXqnxePcKMsHuBOCgDNdkQzajHQaJzJdJYYI+
cyXLxus9NDC3+FrtB+HYAKGagmJONiMfTTXJbgPtfwDAA3j3nysoUBr7cLYZGfXghzM0WRLDZ+uV
/H5cC6m/1+DcTzY9J0MU2cQIMtWhyu5JQgxE0Bei5oDqzVjm69c1Kics+gXxLj9bV5Vh++F4NSL+
hPOaLt864FbgotFmFgvARSqQVcV7sc/c/DEQqcirjFCSdgOGNwzQhabPorjzPYH08xK7MQanC7gU
uvt5pJ3JNCSG8XPlY5EqxMagadLf75KbfdMHRIABnbd0m2ytv+zql5XMfPfrAYLc3CegmazC7+KH
3BbUDKT9qXvvg6qgMZ8DeCSQdeUyAwDvVduMIfJxA+ub0Wtw+A0dkSksp028OsTfMwiTxIGIa/MD
JTV5Tl7slvbeTmxGnYqUtFJU+94P9NVF+Xkt5/5CZKj1M1BFO/SeLHIpOnDro3MedwdPFAFZpiPy
7SlI23PPGn99vCf0EWhaaxEdzM340jVaH49f8B3/FlqK690dLr+wtv9G7tKNwV/emqcuusjr4zAG
xnFRJMPFv2m4GD06xmw1OvcNhJ4Kyo/Z4quWIK18Gqf+HKd/8eZu/OI9ZFWYZtOvcI7/WMnWSap4
+Lh1qD9gUTV4cWXDrmmH0IWkEXc/WqtrTvvytR+1Gwf4xXYlLP/HnIVmTNMvQUfGj34VH7Xbx+bH
s96rqh3uBZiRz/y9J+hIjkOdq2vcFgydtr0nt87llxz8OVjlBCjnruvC8p4ZxXv7JvnzI4j1kha6
2X/vZ7N1i03ccgvPdXvorhuPgUmDxqvdloMpAHb6ngQLw0zYSjJ/tvEedG9SvNpL2sg1bFq2y/rC
aQxzhP6s986Tcz37hWYDSnwvpsVZOipsDqfxkv7Dx33iXH8yPyqk5KTbJtbCIsCBube1Tof/6RDd
T/fu3nCyo2Oh3V/73veBtD8Np70x02o3pdHtF2hGBOloz29G4kcNeBKgGJ7GusnvCHpfH5m/QHMf
+c3oIDoIt44B3dz+unHtGxBrOTELruV620y1v4UDs3ifgIJ6kbTCJziYq9ytdJWLNY3v9SjBtnUY
BnfL1HD14xnegKC6iX77Rd7OfZJ4s4vYT8bo05KJkAXNmFANW/TSxTOLDjz/MmBtt/o37nBjag0/
ttN408S7z0yBXx/7j8L/cFDNXH492ZdkRTbp0rmucfe+dbX6efxavynmhOp9nXM0iA/8vy1pU5S5
+2NgrUg2h8HXDvNC7+2alORMFtcp1DdMhMg8Xj51HwM7rVl6I10CYYcMn0+mKxdMmj5+uou8XzmN
7V7mhre9JEpBuUBxVFSQ30K6IumA1QS5pZq3uv3qtev1U0/r2OilMpU9EwyaKiyyJ/rl3o/AdpKf
38BAEKCHXivKdGuo5t5+A8s+XssJWmzjjo7Fpuwkt4X74xMNzjLRskdY9TQL8PCj8RBEmkZe9Lhu
JWZ2hLUHUSqzZOQTfN088R561GzIzKzMxCdVWpoKxV0ikPpekFLRsivz9dH3d/f89FJ0RGainJoJ
Tn3Yi8YQl51s8TGwdRsyW82rdui+9x+5WzPcZ2VzSdVL/buHr4oRwFJ31U3Nn2SqFBwYvAcpIjVZ
7Hni2qYTvU9V6kTvmhwQbjnsyq7xNj2KTTmlCPlY9Wq0KuU2IvHT0f7e908/uW3L/SbgN5clyGyU
B2nv6Wg13rcX45CRiFfOs0V3ISdA5S+/zo6BSTOL0VSCfcnnBHVx9v40Ub3JNFV6p8teWB5Z5kPS
4YCJDw16LQUjgEcRlUx++OyFHSbupDy/XMv+pdU4PjRjqDsG/5BHwOMIL38rz3fI1hbUItRsiMZI
HBwMpaJapoqkATVIws+vUdLcbcsyjeu9bNq2at/gtEgWqu7IF0xce9Lf7Xu0ukb2k+qmmLoLJhuE
6X1KADCCDfKzqUGcpbvbXDk6um5sicnu9kphrXAtp4fnSCXRSXUOn7mc8n+S3Y7cukvynv6TAxPg
6SqMz1R9O7ssTOns9ZbNw654qU8LgJNnGkEstgebbmJeehMOK0rwLuy1c52xb4tkbJtKwLkuudIc
4Pcf2PniQySdLScvjcShTAt6laxlAP1sGODlx+KFiB93X/lGGrfzSAp5T3BUJJEj5XvOFkqS2SCi
EqvPuf9XJFhcAVnzmd5zfp9nhtnuqbWSq9QjDHGSPymehPfULLeSuyVzReU+Uk/1QBBPuZDDPSxK
72PhBJTmKqX+TgdScp7Lum3PCay/bKhq+F94Qqn2K92MvNWcK+numte60v8f9j/RBnXc4uKfayhc
Av5GeykdGM9nzjLxh+IRKnVfe+2b2+8XqJ9UDim3ZD1tjf6mGUwA3V67ev9SgHxRZL+RBqgfOACB
Xuya0D9qR4XtIMjHH2vvclSluNzq1AZ/z3xtUOtXmu98mZgn/+pY/ruzqfLhqzKNL+Yk2ovxwonA
Ov5e81CKv4lTxFrRF4mOF0D+RiKMWMt+/xFXcI0mP9v5bZ6k97tQpttawjWQ1oyx1T60uHQUupZU
pnS3r4bHSj0W1r+J8qJ6by6qifKrdK4lygD/szt9ivyu/2zu+rv+uSZUq55r2274+6sEqJAAth7d
Is9+nJLYgAB+9+23Ip1sb29cKKCoEQADFJ81XJjivnGv84cJxcdtcdNfdhcNqIdTP/15TpeeDL2D
nDeZzUL6b1e/PQu3PzYigLtkQhiyr3GMqrIoucOHbfRku0fUFOa4T49tS+eZvP2yHVQJ5+nOfk60
eHoqxhcl4krL2bRjXeZSo0OTkQ3SVAKzYQvTBsLYsm5Nx2QuqCYTbdooN8eKFzNVUeZSSsyVqY5a
3n39Au5NG/yAkiByjdt408y1QNcftWN924t+cbNAhKCfdLjWCKfBJiAN2IdV1VG7MF5shrZHWia5
+WGg/rKVlVUTaSqCiVfVHGCHumlaizY+AbC8olr4XLP82TOXVe+QGxT0K7DxlLZDLiuqBhJil3Vf
RS5OHFo2+lPEA5Srv147CN6P+0zGdunQEEMvi7D675lyEHF1/xVKkkaD5reFRr9opu7P3ddgjR18
L3DduS8GXCbYCrDTWQxEsIlYTRC2LJ4/0UKnl9pZJCZai32ql61+Fb+k7NXUEmG927FlrX3Oe2Yn
trnLbDo2/NfWTbslcflRDT+pW6maugscKipsEVVI3gp3ua+a9njb/xPHr3vlcK0qNF0l6NFW1RBX
QQZATdP+HpvtUwPb++U+kjrWyWmukc0nIy+8XDV4wOO9ckxRRlr3u3KIdDxF4tfx5VnXvsh5c9Pe
8rU9O4XIOv545OWgV1M622HM9ouyc5HgrJQvjyF9LEfvk84xPGZwCEwT1UZDTJ9MtP8MQjQXafXZ
c+Yq42dzn45rGWCvK5Nv0FTvprmKMMV9zQef/LDE/a4si3zL/pg2RHM2sswO1ZCJ+TdYpyy0waF0
+I2V3ItSwtz1vanJPjd2+ktfMXIBYsq5f8dxNgMMxJjVren9FUn00qm5GCEJIqDgROFTMeHY0M+B
G5OtHh26pz/UnsypDeR8EQRAkgN4ruXSE734bZS5lN21Ntj20Y56sNuFxJai5bpvBse29fMs8enQ
XkKEbCwH9bFNbadOLSXO2U3vCKASABPl27llgr6y4e6Qm9PBLz6zo1TkAzLCa0bhDlOlndJZBIh/
HqICq7ks9XTK1U6/m23zHEXPpHYaGb4IDA0QKjAITlyn97Lqq1IsURf5PY/zaBTuoGOVhDr07fuA
hjQ992K3792iEc19Z2g/TNtbLX7l4z+SMISYOqpFXMZ/ryr9p1CZy51Z0X4+ct+HZCETrRJdT3D2
vNazz4/ztXnYlhNMy4G1OHCJY2JVRa8IK2mc3mhnlQ3yRsM3RpKpZkKksfXCUw6RTvRWB3rw09FU
KXdsL07j6aV6AiN9DgOp/UK/t7i7ULAprpHFwfcs+dXvbjPUll13FVOLUh8rxmKtzLFLMVgtUnH2
FGYkhPpW0aRG43WTrXo4cYjItISFPRUUKZBUCMKu+9T1cdbpOxN2coV+ibL6Krr62ygnM4Ee0kme
4YEny1hPdfx1qYqOQrH2Psy1rrfZFksLIyxH6vP0ucyOdpDQ/2T8SCMtntI5oUYetF7TEvDS+T+Y
ONEIXGvjRtU7W4BnANOPP7+Cefz+0CAVy7cvDmhIL/l2aiV2dsFN9focCtKWj5kS92lRiYqlNjWa
uOkzDYXOJTdc7/ldmtbi0CiqSnPXpZ4EnoAM+O7/zwa0xKMljqpL2jJlFclPF03LWaBF/M/s3Rk/
W4RSaTE1j0awQTA1TAsVfdGhePGkI82gdR897XSp7hLNzXH8JndCfv/YfTles7XNkaCe74Vq7DEA
ETJo1Nc4zBy3MEWLYnxXtiMCczyjNfvngj604QXlWdd2qz6l6sSiF381UoLOSP2IVB2DwDiDlYBX
OB4yp0/FaFIBt0tViSL7o9Cn1gbSsLmwrsw/H8Nl20bPabxJewwzkyRwWIbI+/gTyvO3OrXOd7Sl
ouW5okvF/MymGjow2m0/Tr3j7D7bqQs7aJ7VcyMb5vgu+30U5AvReNs4v01S3KyI0OhZhPHIwbBk
v3eX2jXyddk094kxSeH0tOO42beli0ycGzkGnSjL14i/228Vt+1X5k3rRueCNZWOmcZmM9zevmOU
TW4V2A+iVLFobU0hdIf6qnunbyIk2VeZc5Ny03x8hCGE2vuH6TC9Dd9+lv6nhaImNnOshqq8czP7
JqNfOM8krf8BTm7YcEWB9lLsbzlS45cvrztdM6gt0w9htz8R/SD77QMuxMMATc7z7AcsK9UJznwD
8wJCp+2fmr8Z3D9BMUKpOkgWQ5L5TVLaj3RfbdaXs6s+LUp7y9uptyymR6cm8MNCyH0JuMfTpfa4
VAOkjlmdWacHN6Q9pSqCygUIhrtINgdr1vSSonHVR5eS2KEhHNgMtp/Hz/0sgeQWrQJkgKTER4vB
/nPXTP7ER3ah+EiArYMItawCrkakvd3W8eFoCc/FNAfS4Nkfn+RxwatMYm6B/FGHDTnCHLuLgIPO
lv1ziOS3/funV7YL6GAABQF7WFHibFeNXEVjNdPLmNuCqse5eNavWdLnrgDas4wzdwyHz/3zwAH1
UrW0wsBxnAFSw9lue0F/oFDIYDBETP5sGMVkLXhi0fPtzNvGnw1zU83VZdDTb07SG3Hn1kKw8aKa
W1AX9n4aHXjD53Cb8nWfZeT0anI07SD1cksVi43W0EeYj7TXbwU97fHwFu+5brXB4H4Q1vr3KwbB
FH59cIYziCadym6CAQdV/EuQIPEc3WI6a75pxo20j//mSz765boGLORFffyyr6XTju5YdNMjIw5N
5MtG3wcZXC9sKPSQjzF4/2a1PUoTUyoo3shmpecT48WvnSk7yo5Iv+lZCATxJGgASJPT8Prpl7UQ
OMg1dpMqPRGgDZprpdek1/PjQ/9/vWVMPawQxv8FcUZtu6jrgD79XnrkTEiODDWUkEPFNXTRdRPP
ze0pqTl+i3J9JqARpGYT0aqvup6bBLEAh7GIly4h7W3/MjgHyQDkC3Ll2R+tth7OMxNGvEc9SLth
nnS2jtWBesKq06VmgkHx8Rrupa2DMAqqhOmGLcggO1bMHSO/05H/WOB2N8tXF93n91Q5mQmDs4Lu
GunJpRhl/p67XAo3N1U/t9yXcj1ESNj2IMBeyAX8mCHz6qtnIzryI+kfvafXF13zbQ36NUv1rCaP
8I4p+/o2v/llE2BKfjqzozeLyb6gG9/xXvZn8WtEtWM7C+OfbhzE39u87gWU8pm3V9kVxPY4PVch
+Ki4uaVIMUgjrLMFKDdzAY9y5Oac6+1nHrT6PTwrlLn7HIv/3VDMC/JGZL+h/362s7BsP/VL2CiQ
8+S/pMh75880wSQINMkNYLSQWchMS4+fq+n2c4o3r2GsvPb1MzX3wsv2HrhiJ/WbB9fzVtf5eb79
zPSynfjIS8TmVr2TOB2a6mP2l3KYsnPSt/wyX/ijn5tDZxqh/lEJDdritORBNPefhyBjw3PG2lbC
d4b58xpFJte5n9Dd3m09e849U05lW9b31qQvHj9xqaad6Gj64dBaxiqZWB3i6fFz1iWFR6bmquev
D+7FYMjNtU4pJz8iE9BQkK3o8yNqIkGWZ6riGF9J/ghsvEemp6Xn+Uto214SgXProwG8PDTiFxuF
YbCN2Q/T2YpMw90FMlDiozmLpXCcx3/On6x3tOX96twfSgtCQt5vnf2nC+QZ2y/iJR7sZZv7L0yP
YG/27jsVPz2KQSosk60DT/FW+fcWMIgSG5Fgn4NkF/1xTRUDx39ivZPFeK0EeTYbwaW5c7pQezd2
vso6MK2Y8fkYmSrpjh9NmVKPxtEenIKxK9CUOaM9SH3ls8Heh2yPvyZvvSyHoLnSE9xPkyuQOq+P
MxPBC69z31x+SgKdw6wTylCD1HWRySZZWoQNt8JBNse5TvUUzfdViFWOpcSrhrS24Hrtw1fyZxHp
Lwd4iVC/p7uLg+kxn/XPy09iVfOsyw9zgdJGoDYtHecxasuvQuRz+5U/y5E+0MuKiP6I169C9GM7
LaQmnnxNF+O/lIemgiusWlBkOelF8eFnt3wbqbZEPk8/TKyFOCkgA2gL/R101aJX0gWcG8D7AwDz
Prc0NnU8x0TrlMOmym8Ees6JyfNVkyY65HDriLl0tBXYMFGZyivphFfnGgCQeAtmyCJOZ7SdeeEj
FkhGZ8JlINVjtCQJxYxTWykOQURuZ+GHz0Ekaynof5bVcED4cpP0uXo6SymiBFWevLYfRZ2WmaTW
VZN6eqqln+Vgs+QPpKSMZC8yW5kWD9BrrL7kh8F8JEtmnFaaHN74TprA+/rF884q39EoPJhSkF1F
6kOeupnWt6nRfloKcOlNOcHLI5W3fvjtPW6EWMu7TO1KpcuKQp8ygaWdmqefFVgDxjBs5+XFqqJw
GtFM25/L/urRmwtZ1kqCnscrtBAtEnz6mSnkVC7bbCVTYHh6SVrtXPbwmGo/dwP8SHU36o4Wny3s
XEpZtCUL+K2iewP91BfgTfmQvUv16Ialm5uIwl3BvMjFa4DZx0P9nhHAs+ZVK85Hx+lf+MJCurih
qFqNuIENDj8roStX81pkshYWDNMf795ehrCq0bHeLce1/QpFSphpX6U96e3oelZyfH2Sk+gvhvdl
bG6RpTdpNIDsGpnbU1W/RBLl3OxkprK6AiDu5WZ77A3gZxPvBWxQWH7m+CTJQ0L3kfd6lpkXPl26
XvIjyuqh1WTKfJ07lpZ7hSzK8schRviGQn7xxXj2WDqmuKma7Y/uxkSVurHu0lUim1Ng/S53bJXY
XIkDxo746KqGbW5FX5KlBC5DJz7YEWWUngy2ykR4CrKWtwiJ7WLSXhkrsYTVoQs/09Up0d8dM9Bl
dyfJZgZl2xSt3u1oN9HKTeL0RyxA7p37tnSYKgyOgkzospxryDP2UCIXrUcQIUr+0qZCnz7mGlzg
/Un1vNp7FwRl9QYpMxewFDH0/DpR0+I14OFB+rcSw+q8lb2C/3IlXVHC7DyoKqV79NGlcW+gbgTI
CLIRnC9Yuxl6uWpAi77H5uB7C4ZP0vdGaeRAdT0g+E3hZ1/T77vaYxxfNbK/yUc9QfZHLQT3gNXx
vTo9Aj59IaLiApyGcZrdOE2c0SPSMwKw/AWvSea/lyxe7AnTsqmY21Z2if5VXQqLls7cqWhY3lGZ
mSJJNODcK5zlObQ1Ea95jZ2fMZOTlW00n1p1TqgH8jDlN54Ze46lfkNOeEbR/Dhrl/b8OTyC8l2u
GDkgX5dN6C0/w98YeINjD8a/uMiv/O9p71Xr8aPLstF4dQUJLE1uzE+S5OMbr2sx+8v4hFzWBrcc
/DJR8w45898dc19Lriv7ZA086/ydeRWj++YLAyIm31U68W+GP0tUiVK502ZX0iW9KL7aPThJLy8u
3IP0quth7EQea95C5Re2A257Ih9lIYxcOy0er04DAMFiqn9F/aVWx0CaaqYEGTXOQ1FiPYjukaCK
kA0mts6hOL9Y1GXggLqt7wvr4aDfoD/elBgSNd/JBBs7Gdt9A281T4r8j0V10rUbMVLtnODitLqV
f84WDfiCO+ri94mI7zI5XmfLtwx0uyArdJffOxzKsUze2wJXbN/fycMQuxt103x+mRrWwxqnUQgR
GOomi4k5BYsYnyI1TJJDhu/NX1IRYIzrn2Qqk+yunnUkFcAGXmbXYvTeW0Wq2ysOpo+gORm4VLgo
58Kd0WwcaLscp9qF60XSRZkVWRKFXg2e4RbHVtXkktFZ/RlRTaSPaO3Smov/eheU5IPDYM18rgAr
7xc9/nEoJ5KV2Kv/YCGwLE9xhemYpoLn70rjvnzZgzjl6IjkePv1lHofmH3bBsfT+wd9P5seerFt
l1H4698qImJ2N1v7WS7YGpYr7r/S3OKVqB+1J91IHV/YJysL9vHrESrKl52zyWn8ePuLJ/LM5E2g
/QdNi2Gur5/97jrSWJkhFyJpRYMz7Wbax1jhnqimM6Vospg0rv6AQo+zXcOVStVfh3I8Vs6O45E+
FcHjvcy/hpbAShUtgofST50qS8Qu9jeRRi6GgHOnn/Qg7FN8fumZy6PllNixKvijMZcyH57NFMdj
nTdG+MJKXZIr/cM/NqngPKA7e7VH8gNNNXGo7g81ZM7MljFgcRng1a3r9xup+i9l5tE05WHcWJIW
pfQUA8sq+F4s7ESTxap6H8SHjz+qkcQMb9Sxhpc/L7p41Qkm7qWqc2NCpMuni3HgSa1hs6pp95Tm
FHU+f4t0U/Hmab5xwRvEZ+jAPmut4OkmAOdUQlpH2wLiDSpSLkqBwLnpT4ktFKev0nqgUnPuRP9O
RPQmj9aG1G3+2KWQoFuwsGFBMqXH0Py+UklMjn1+5htxHzTjZ0dtdnzsbuWsh7GLOg6bGorz/dff
tZro07m7MHdupiGDp8XnNIhT2EGVyHTHiaINwBjKaRqSqRrjjjHLMgNVjG28m8/a/SNxrE2ugxT8
MXFAqpkfNkJE0eKrjUJ9GNLs+3qkXTQKka93UR3Jao4dpGuKu3AhzNt56nG1rSFydcS2ka6D4F4K
ya49PYX6Ragz0aDXwLmH4THLje/9x6F9m5iMRxzL/GtIYap3/7YHGutFrOFcTbVNS8svOV4na4fj
8ILZxiGKZuKiaoN6PcM/TaTYt0LlNxNg1zrBa2B0H1bVN+c3uObGZkjL0qaQrm+oKVogh+Ylmd/B
7YGJftzeaOClJwwcZBsEUtepFmcx9W9rIhy/+jH374/fQPFe5K9f2W6QV0wVNvEyGrQx04zJaZIo
3l2jB4zBQiImsIHPcgtuFKvSqn9FTQSUo6vNtCoQ3TmDRBWg81Kqm3qiKbMPkTQ+f6Rr289b81aT
A3V1cFDGQnqss4hUL3SQpoXNMP7oRZJuc37v2LmdAkHWI5ek7wE7ANhLyXtLQeyRce61M7HStZ6b
qJhSC6raap4wUxh7Bli8llN6acZr2QGefPnY8YbHj9XkQqTDktlXH89KOGzsmGyy/u0INg074v7Z
pBdKX2R9+9sfSyQy1Fo5WNnMd7FyhGMy25+xqmxmV7O8j1MWhMVlokpL0bZ4vra397/bs4Lqt/hj
hG5u2jXulCZai7rJ/jAViEqCxQUxzNLlD8kBwGN2HTz/STHENqLvIFp6JL7QjkIUAsvmpxWeorXn
76OSnY24McN/cUtUTaoIlgvXztki/dt+3LmRjw/ql5PD8EDDISgKOROgK8Fe4LkL2rfCgogNI5le
0rKvHI7l5284I8KWyFGjzIK0HJVDryd/k7+7Vuw79f0aviaOxX70c0vCclVaKihvjGx707bOFuA0
M0Kpz+9Li+hIonEYHqVyI9uiFKErZoacOXrHkurkoa72U4OKaZsbCKjKaq1j5/mVK6/qF9rl3/T+
O6uWb1qbPEXIkavv/14ehcT3tfrqxhUDISLEx6H+3k9Vo53LDzST+cDusr35YwRZARsfRJuIM8se
04Gq3ETsXhT3Ll+l7Ryn4obXU3frVblfTevuSALyLMTR+H0k9rvi+ZS/ETjONZIxF9hD8TGerioR
MBvUUcdsGjKyJOJduxKSvIlXHWbHpOFGoqeRFmYTvlhsX92fKvGuYGTKUP5QTT+qt2Hu69q5Qdu0
kmPfBH4dOkC4iJSSMpfVRwCW5neC8MlxfFX66l8HsWZKai/Wun9sAuQ6//o81+414gO5Pq4x9ucz
Ly4jYrqNFFa93R+Fk8YuUYcwSDEeUg+1Ft95kflX+nMHyNZhlLdpXJVAwl3FnfDg7CQWu25sv92r
yNv8S5dEev8S+xn37hArK6mJpr+WQQtctrqEC9w3TcsPdadN/ZoRwj6eebqQDhi98SV6EAMI+qOs
1K9FkcBOYA2p9/2Ogr/nbf7b7310uHKW1jPD1721Gq4vvEvK6e674oVepO0K/LaX3xGkEUjx4mUo
m5WkoqX8fCvEerGJAH3fMJ/j5NTvrcutGAKa4rOaHmeqhwoI7ZJ6shdTaouwCl79qTuohyRm23ai
jrsnpHKnXb1Gwhx+fW9497BiVqXaokTmNb0qTmtSVrYXqU6iOa/2pbCqi83V+u/zaDH1+aLvfSm+
7c/pRqwttqOoehsLG0VibrCVUx1v2D2g8Z6PoYbwhYvnfrqz/okPb6PD4CWPuCUFfm2fAhcJt5hc
WizY2TDhYP5wL2fd7MjcYcg8LyWqK8X3mOD6GcocsjXT2w3iI+Xiy69MK32e7xRn9OCxBBZbIvvn
2J2wKfjnQrGoXyKNc33TTWLlTs4VQpQobJBnV5pt+UUn+rXrTinF1J7/vO+I20VqKvMBYwozlFWM
NDln6Wr8Szm4lKhF8KgoFwSuI2AE9OFuDLv3T4Q7/ijH/q7bihKZSSTBGellJG1dwDoochmYLzum
6Z8tLyD/acbgq/94DhTyv5cG87x1p5LjclW0QQreM80rKkJ+p5SjwSIEIunI6oxH0zMggjUUvHkV
EuiL3+mIk9FfrLsfPeRQOkrxLXbCyONUCCA6E9KyoUvehJ0BC4fRQUrJ/NFMfeImxYYg6rofOnfN
z4ES/bYtb3oYZVru2GezSshZzbQilFpfA2XW2wdYhIyljNVxLnjd1GRrV4WI0Eaq+jhHSrV6XODZ
s3RzcD4Sw8d+YnaobRvks4NQTqCysV4BzkjMz4eG9AoYySBc34u7kW2GJaZ8rERs+T5Mfh835de1
OUr3Xq/CQuCF2dfYdRRWzxJ9WRkha4MI9+d1yGSzufqkv0COM1djAoc6te4ReI2jKuHS5Y1hd2GP
ncg8jJclNIcXkh8qU0HqXF8dui+TAWLRuETEmn/o/qAJ/c0YDCApm1jZ93RktHEmuBKpsq/Lukc8
hLsFBJwzPOifnp7sQFlirayLrtJ+K9NczWn9cVndlp6ldPlUe3Tuw1gX/6NoRVXUAQtxlNAXAUl5
7NKy8XQhEUMTP0cNHeZAiudeI/d3542x6qSrXKsI8cNVVj4e//QIv3KcttAzGpCAxhCQMltlU2e0
YqcA1TWb3XrShTvuGsIRsL4Y6gYp0EjcOulvq5DBFKgc1kZA6pcfjcfXUZVhlKxsomL24IWcvjbg
2e2AvWTj2Ub14SOCoUTidvmP7QFrzEEKDeNDvWOy+wg2XpgAa3L8QWn3/Zctv1s0GxogUavxdAQv
+oF2uOtKO8H0Uis7lU4dnM8nN6lzhUNz7qV8YasLPoqQohpk2RzihcQpvxgxJhIR0GL8Ei99Xn55
IJ/GpxjYLz8qXrCnjxUVqsf3crLt3TP8YwOjxdNfOmIdXNZeKV7DzeRXQqCClGJ5/EV5dscb62Vt
N85WVdeBlnEEyJ/mxuuJw3XzQenW15PNKWlKrZ0Ew4QziU+OAH+X7qN4a2bLibwp3cmWl20HXF3x
qJFhxHke0SWq3CusVCtsxlSWYPx68a9o8DLMr/9WRZopnoQQyLfG+oekCG5vNFnv5Ssd0VP3OruW
YgWrj/ZH/drSqdEvbkBAniUyRhOVWDTkHB0P9gXmK8NvFmh0Or5y4fRxzHdWRWmUX1nmbIftBDzh
Dyg3U4NXkHA2BeLfmQN5TbjVx2Al0fKnsWtvYC/+O9P3yszfNCPurcRwXdUf6WStGBljy5ZS6ca+
vWwkm+eJmemOAf9LlGe0bFzb0BDpwnZyKmfL0UXzdhghwZiv68bixyw3Jcm8pMMcuLdi7HyUrcRX
gwz3jUCwGNpXhyuR3vd+mFtCiN84k0OCq3M3HvmPZWsu8dCZOteDgrKayFdsVd32zpPFDyj6e4ga
tZD8+7r+nT4WgaEB+RsNtftjb/fBLfJ/r2Sffq6nSJKCpwGZs9qUP/jd/UTql2au97Bhntuxubrf
7QpBUkj/KPRNR3eCrY9y9ONcUo61C6rmSHuH+gAFAVTuAM4yXHa756kdoGCKTb+Zug3xXnI2Rtb1
zaO6qMfakUnzKe8ZEqhuSK9RekSOlYHMfVeHLHC09SKqLPnlhHwUCvWFRjAo4gQ54eNUO5geRPyL
u195nkqkqDbRW31GGpGupI9dedp8tyVES1m2gK9a7FMxLDZLNpYlcoNNeN/yqcP1Dcy/S5PhSxFy
4lK57pDDL0R6xKb39Whx3VY5RCpx52Q5IGzoxb4wzqddSOXS9lMZDo8hRSF+aFaavMuJSRDnHW0b
a9iMi6vO7uNCqUf+v/D44g9T4LGFD7CBhFi2XtWDxZo98wyNNzbGftW9DZLNxaPy/LTz8c4OOP3H
YPcLfcdoe65vM3N4DUhjSDAHJxiTopvbaygTpuaPWu5PqaQZepyoTDVbXSss8cB9vhmuFQCN2Jr5
ZqZ3GaVa6c6qthhEy05SrH1V0t56ds8EdCKSKGQwBMKpmZuoQ9wLoVqo8xe1M6OFfwLxSs+gD5/O
w9WlqkLwmLZU+6IxdLeQsL6/CivVs6ZMYj3xLY2SK6lCt54qIodKohH7umC6yhTqzVTB5Zj03KIk
+JJu3JZPE31dWX+JehVmPh3M3ngccmk9DLdCerASjD17BJYHkoada4mARSH5RTunfFHcO+YTAXWR
I91gvqfLq8HtI1KJtNAzyxwOWGOsuvuZExDnuEj0uXL+oX1ZBHCaLa51g90FqGhTpLPvqCOSeB9d
r+XHB1+sLy5bFSWa6aJIno1upSRPBEebfiUOglLlpXavpNu222vl3I4sWs/2q5n+EHk2werwKOrA
OsXXt2vsAIg/INcCUmHzT7W+AF9UoiozLWKFwof8OptZ9zSOvWTZghuLgKcDP52ap8vrKqWpmdhs
AAZYWLft5XPvyq2hsCwsi/EaxPlcoUCd8dJ8NBXEV4Os8tK0KqedaykDTSTc330Rz1DFQ0J5+7W6
lzatRY8g40LEwjDue3kvK3oViAMl8nbsVsYlVBbAxv/oXDMFsVjFaZ6PNFODbCGefxRNAW/ju5QI
zr0LWlgri8wugzRBjbPle3Yx0nQwFDOddXM6vBbPlCKmvEDPf/tWrgrNVWCGYHEH8Pjl49k+9/8R
zhbCrdE2EOFCc+WFAPrP/dC9IAfhE5Ev7O0AGct2iNNgZWL0c49zZKd4ddFaf4nWyJfEa4t4+Vgl
2FIQChSWem7aAbiOtOD9u7n6s5Ka7Z1hYa4q8DEuZ8uz+iVRXz0Wct2V/dxaeVrK6cA0yraxdPE5
2pjz6+b7Y+pI29dxUeIEXnElC4/aqbxlYEUJpUiwmla6+3n9zl2AEXIv0qEsoMG8OwZuPJAqq0Ha
eou0VIKJ5jQwH8AqerdsYdO+gLniri/7oAvZsnAn/F6mKw7sRop1Riu+eaulhnrYQVq81Uwu+x2u
jYbumsS4Wg8+f+cWbO/+6IT/ZwTgIGJsMSOXUHwWXr/hnfGpcFIbSKIpuadh5u/Zxt250VgR3KE+
wNimFuV9HS/zVTOHm1CRiU+C1JDubORqF5+XRfxIDS8ft677wvgx+J8180gWIFYvGCABhvyMV66J
emzORamYq6fmMJ2LX+fgJc43o052xF4EXQFK8yhCtXWhm7q8dzXrFFcOl3RIK2YHqLQLAWSKv6j1
75rXuWSEqQhEGEk1zINUVsKqehrlhtdSCr2/yBiufBnH1bNK0p0SGZNL79ZLz57NGGRm2fxxlWQE
Lkil4VzbsiC/DcQl7cjfgtyjvMu+GvlTp3Rj7iamBclJd8e+i3bIT2f6eNk9OTbJrUuLIBj3Ervg
orcsnxsy7NNy5esn5LHce2OZ8rMaEi0XOiTLToCzozu04SBaaz6HmDz/0XRfzakkSxCAfxERePMq
BiO8EULihTgghPeeX3+/1saN2Ng9eyTMzHR3VWVlZvHsoV7qPjieB0DNPkr9S3yeO/mytD7KdMZF
varoUVH/dx72RtgZaqSxsJWriRb58pHEctueH97PfRnnoSm1Xc2Qqd8KpB1oqPPIMNaJ5f23P9v5
cXHzrGX378ZcHEa3mQkPF8vi/q4I8NKlUsuU9/fU+6GZnCSH8iQjyJrrCX3TvXkxpdVwEiRNm4OX
r+4dLfNCPhw5P98sGqYTxX0iiJ/3KuzmeioKUzPRKd1/HokqyRCdFUr4GLDbsaVj3mhY4Mre3sxy
HVuQgiuauxw+1kB8Q+rkktFhlj7L0s998wveKY5en2SOEuncvpHt+ZVl+zITooMtgCb2nC9pKP70
HJt03hwi8/or6NrkUcqXWCPfkmjUrx3nL17VSy2fkhydmiGbjHXGLWoUt8KIgY0J8GwhRtm8b0kA
ny2Us8NlWyGfHeaH61xzSUdoUB4T+3AFj7dbGKHNF6psRLuSx1eUqblZuUV1H48SgyAlDDMLhQqs
gOKheZiBATa19aJBc70bmRnvXfxVUhpZ2SpkOFE0jer6U6z/V5Wk33ajpcRby7MLJUhKewj124h9
neW3YdGNcfs5FdUb2eCm8m68nasU9pOLStJHhfcvuseLt3U7q54cMtB4/fDzWLwqqiatGxL61qF1
/XiKmoXa06EQdF02SdtZn55YEsYze/1lTw5GrxUtC2XaHt+ul8kUX9/hoF81TTGxmO5lFn3vix4y
2K4VFuu5bxC5qBKe69vKJJfwdIWHoLW36BUX4SkTQDtOx8VCNdvKtkwTqFH9hYeVbd9+C47rRPPU
PM3MyVqN1uUQsY7lawOBrNB9/fIko9ywA/cN5MDa1Q7P3Rr0xTHRyQxK2+n6nm7sZG4+ksPKvOOV
DhwaJlccf8dq49WCaYl3hjD+I8DybXKwHn/u7cxs/nAdSbR+9zI6YO5Jfrrs1+6N8zg4d7CLMLLQ
24etqLxzp9h+kLRPVtava49xMLegF6V0PdFMFEo2N80A3dynUutT6jdXChqete4of8L5C6HZVY0Z
Q/N3U/b1s7OLdYSt4slLQl/9ZS/XRr+KDHQbubfhzmU6TLHVKImmaQQdphvVzcj6TNZdvpSdFs5g
RA9Yvln34B0Et1l8EsqcUXpyUnxTgX4+WudsLda5zFxCAKzUnEYl+qDkxFY9ZBWXYaB7bfxVACb3
s04Hg6TtfcMQjPMpPUYJQG60qj6VkXoaUjJ5c5sG9tLkqJyruUG5a3vZn6s9s5z9QxF/a2aH7lq8
0FXGskqP3d/TwPLMzSKPLYKZydP3IGiFO07zFnC+bI5M6hNXHor1p99O1hnFOKKgSJW/rZucOLms
fYuNF2MxW4cRzDY1MyYtwxKsDpXjUH3B6cqZe9Vi9lV8B0M6rvlQTx4dAX8ARijnVfb+zWmhHKAB
nwm+k9RTRSzhpecoxmSvQ/JxxS2XXJ/fV9W47WbYjpR1QuwDe6izd2vMfxLB4cxk3CfF5/xUSw0E
ZjXF3xQ1w07I6zyml4zG0EHM/B8iSXJmLkP5srUYhPKHltCa+pXV44IjkuLO5n6fjdSnnSsUsxkD
nQdvwC1h9yi+aF3C0L+wJsaiS/c2241cYnLibr0Giud8eTm9ixMASTCbN1GOxB3aZ2Oeo9PIl+PE
khoox4m2CZ1NBQRFWKK89v3GOBZ01bwYXiNoIGjy0VQuj7ZTzzwIhr+oZald/ZFBgTRlO6VGlWpc
P3walYr4kDA0iCj/59mIYeeCAzuF7qU0rp4WCHTmbEXrjssJITGufpHSNNSjNA/u1LGT+Qc0wZnR
tZoeetsfBasBIRJ0F3D/mEO2/oSuWO1GQ5TPP+tvoKG7aJeMxYUb1zldnwbwyo8TzbnVrtvfvD1K
L25VMlaLzWS+I/nqTqTKdVbNWCdkzYJ03DBy0VnV/VP4JOBmopAKAh73pxAy4ea1pkasrr/G9f21
uv1+KKML0vjIv4MKX7XBHw0QGuwZnMEuyIJKN8h+eZgUb41TlHqjwWkbxpSuO42XU7J07Y4Oo3Jb
lhjZIymUnmFewvKHxgSHrbaS4Ky/drWDWhT+8miFimLd+MuxZFUrSZjJpPIfBoVVezGi7K4v25xN
HCRxn7wzEiakaKbCtKVOTRMkw3+yBXGN423wkAuJtvd60GJ1naSwTv/HdzJf3hNVyfTcjCOPfHBw
Heft/lXoZhndIw4rYRzZckCkUTTM6WUX9G2LRHXd8d/Hb2C8NpY/26D/RoZsPqer1tpK/vRgQ6YZ
hGtgtJbTtyFjS3eQdjpUcFWjJIohVeUFYDi4LbdrhtDlcUIBOvlWOlU5bYoYQhiUaL0kaBKmQnUx
iqvgMN4cH61kHcoK3D7Ju4VL7vvrssAvNee4Vx3XSbx0thD5DRb74zEvSqwaFRbbdYMeltI3V3PF
y8aldp5epyiPpun1ASIokLcwSoQz2CEXPaf+eJ9WED/XZXwuZGwcuV9Ed2M3LO3WfhZbFQut+Lck
dN7UIVnPVn05KMtWYyG7uAmxViJRSpOX/sS/MTvSH0KOm7DEK+kvG1LH6jYcdFZ8P5Q6BZ1ZdZH0
EEQqzcKOkxC40JnDzRElM5RHpWYSFm4qEPXp+stqDvYI0KomGPF4LzsQnYYAfNV103l5mB2sC+/p
NnedwCxSE8XTLDtZtx2v4fOi+OSiz9ncjOQA6XF0PESnplDodIU3NknVxxoMP/zLbIfj93ZKV8+v
pXvqSuycTWdH9L3kc5ft9cF+ze5hjEKH/4HSONZgby6ALZgRX+GDbs8usxmwTAWOjVk4CiYIggfC
g13G1r5qGptBeIiruHdNIJ7XQPJelVNX1vfSSDIH5/3Yh5+lJ8kJ+P3UlAm6i0eCuWDSw9zn1FyH
LLsOyT0pjcNNY9hHmU/l71Of/eUU2puasQDJvrNmkQR5zW1w2lTky3FmXpBJON6MI0v/zrq6rMRe
Tv3s9efgMjcfdDS/1uEL9c1oviofRgakcc5ipTaMZZTdktdI2rnzHwL7L2Or64l3AH2TbMPS5+XQ
z3U8F38x2tVuI25LhU/HSrKe9LCPfePmv0OFSp0z/tJ4QHzjRh4Snsb549xZmsenMKgum0c10q0W
zmRKIWddrpbyMtZ6xjw0M1owC0aZFQ49TRN3DJoNTpJhF5IoGtmWaDryDs3xrlroGF02LsYaK0G8
Tfwdn9hqloI/htj0lIIAGUI58EQF6Qe9u1IpBE2TVL5PPRYXLnbe1q6g6fxzjJi3k/HivG0hGwuj
dHzU/5/Uqay4ItKvkoewMK3qR12a1/YKBRe+APsv3xt8ZwaxLreC6vFbh8wJ6HtgXtWtu7mIyPGj
aXq7PH0+vc3UCaqXhpvSWmnRs9MI3z9rrh4biEM1v2naU/76Cuc5J0syKqY6ll0eiyry5LL1/PCs
kdjNZVuHkUaAFExKcxs4eB1Wfxh2dniW18ZqvjKoRYKbx+F+J19eTvu8AvHcahDQToqqCTioEFTP
rKrMbWJWo7HOX252AeYV8g+rCnEy4V7tai+AkvZ1KNAKn4IGqGekkFvryLfZn7jFh2Bv8WiFGr/w
Z1Znz4jV4fx1S0GVm+qxLGAWUx8Oj46hYBXqGqeukkMM6fiOfh0wepJr8H1xd8Jxef25f4Dvao9/
Ogtti37fRwPtOnfkwhP16KHLEZD3oTksw5eSuM3ixwngebaCLCwEqGfwe4jVtp0n4srXZVN7/ZpC
Zs39PS1nAciFBVH30ru0iDGJmah9xB0HKufeXwYTndcvhULsVHZGR+TYg3XjhMbsR1LP4s0c2vlA
iBgBBxqnngfQyRFYEze+zfvJiULjPZQaJZAtpI98qxkEDejtzfR9iI4tOi4/5hnCQbIp4hNqk4xS
lEacXItc4teBjxAOxDoFQnh2Clvp6opDBRf/br/jPsmZMBtCdOH5Hu8nP7AnwnA7xt6cQifPb34Y
ROQBDjAhuOpYdw7IHdApZ8cwiNMRe5jJMo3umz17uY44rjVcD7mFPlKwjSgFHKrQQoo3LjkKldnV
L5xBnu3rr5e1/tCCQnXXeDTG3efvtXStKetCZXwQikIzpLpSelwDMhf+qX0zeY+SU+hcbGQU/K56
5CQkbfE1JQ5V7xiaSPfu4Ws8WzTTyvDOtn0aSeET+kC6ZziTctVtR5mV/EJsXRWNdNR9KtR0AB2H
hdr1g6tDZ1+/gBcNxjkU84PNvSYuNl6YisMU936Q7dt5uJgxmdOezu2K/j92ifzbKuoD1FB8DK1B
aWvvaqzUDCLj+0slYt/c2wG6c6r7ARumU9MGbTslRAtK3BkTM2CF/Mp+TMLFfTUSH5rY5PTxu8jZ
20BdP2uE83bcmqcrRx5HOLQ7/+e0m81Ji97yxvXOxkjELR0eII00OeJ8oAhqX6JV4/a9HmahjmCK
g/ro1Dwear+HTOu8bh/7iea1I9lLEUwnKCAJu+A0n/MUJEUaGyx9Ls30JBROk8SiBvkbhA0FwND0
v/cfzdtoPDx1XcyNL1tz7vCZyWjSdVgGP84+zCY/zE5Ev1M3M7j0lt+XfzyxWlLta+PZSMDpDIoB
Bb/HTb97S75vG1Sg9wbIIdLccN2X3mqwmUVbhxbI5dqXAKQnIA2HdO9qOAgfVHnwvK80DtFaMdZM
17WYT13t//VX7t92mlKTxTiEPswUzpgKh5nL2a+obmXTKNMIaMmiCqtKTpjS5sPzSDdW0qrpYXRa
1NITaUg4PKUe+Ew5JdHbcpJ6S7fShQicC9gJDc+NMUaykVgAMpYh6ZH8nGaX0BvMmJSJsLBr7f7Z
rNQaxFymP3QAGAFLCaBLrKNx5Rnhpq3AvtKY+FuVqwkOrUi8KN3uCvtscHJMT/Q+xaZ0fd7eiXO6
SIfyaSahlBitD9XUs5KczEODSKQWPvQr3TPpDbQA/tfXMN0fKb7DtxoPz/3sBE7jhBQRd7XxcGsR
M4vrqTCu/X1fZkQYMbi39RI9CkO0XXxKE43Jmk7/61Bn40OlrV6F+PIQfkT7bx6zBbYTDYGAzXgA
oG//NlXtzE7Bg0xXM7PxrRaW1iigTpuu0CWVWY/Lr00LKvWQcuFnbaeKoxBChXshIMDp8MP6lhGy
dOhDvXf/2KkT6xZJSJ+2fTF/4nmmNczOprtqxw7c/VB7qKXq4VMg3gKqKb0vDflxefmVGYgfjSBQ
fj/0GDQgAuXbWychKsfo3AiQBgja5CPAk1QnWhp0OIPX95+NWsGkPz5S885dkItQWV4c89UllGL0
bv4w/zFgIunEMSC8dH+H0a37wJaeZWRK56rLSi/3756Kcp/H72t710y8Z1vjFrxQXZf6KDSSekXf
WkOWpsebrrtCPe2/mB5397rKehQWK5OKWItBUfOerh6raDj1PbQwIEB7Y+y5bUxjg/i7IS+GlYfm
amzxztN0PLQWFn/oYIA4eaFBbFaIakVZqlpaEmrL3Ua2xDURchzvBAhQgyhGmAoJSgTeGrRnUEmJ
/wWvY9doxJ0tkIT4mmWA6exiexIHt7gBQL2HTXzmj3ft72aZzn647js1+6agl+PPt1M51dnpiBya
uCJ2kYuX/qdWFbvDLtTTkUNumY8mzB0IhC+0tNgn7+TewXP9ePSo/A7Bp55186XF4II/xbG4+4es
dZ3eyRJNAHzajNmv5PTymWyM689hHq28x0pI/LHiU9EqVfFkn6qPef0V3A+Ci4ZxoUwSnNBZhvQp
4yBDhBoPmRWtik+eY4iUryhH0vCKEDnyYuqiKnGD5+C3qEs0eR0NMv0tyNZ9PVX2z7mZEu8oI+OY
wTmBIpIcGmGs1cSqLVl+5Esrmx4T1GEyyo0/8TyA4/55HiIWwvF7RxrlKSf+EbIGF43/bkhTaVji
AF/JRsfG+mPVS043n0s6u/aiJ2Et/FKKZqev3/EUctuKmZfJMaXQPXyCHqtXlcKpl/v3qOAp/KVH
PODoBkLbS56Mq9KWCFxxwRuUviwVPuUpWrocmjafEhC3nygRoForDIAQRYTbZmym18nHHO2xOm5b
pb7u+AuCDvFkOZOshT4v4fr1HUfDRIdLEM3Hupff53T3e55irPL9D1FbXj3/cZfetbtEVQSoqkL2
BplgC+atTIyTP2pPLJqC8/NYmdv1itOOYM8KnhajoUPWemljgkELv9BRaAIUNqAFeAmh2siBBavZ
ya4mk5XCG+3Su6M2yPDQhaG6pXFjMXEdVSY0n+SzGVw8Xd8TaNu3D2d5AIQf35AgLRq+TYhcMsco
Vl8TAxVXg0L1XryXLpH2XgMd41xbT8a9UzNAeaZdt0CZiq1w+zUN9e5rz7LBLFyyUqWsB3jNarPh
E6268u15J/N7/ZDFlhQo4yLxrlAhcZa3hq9R6IROTRmBsi08rdvpSX7iVQ73EbPr1noYCsn3Y0b7
eV/PtRN9L2g+1pWlGW+kqQqReO5tNVDJHwbJEAN3mlgPjQKr+K+WgNI2caYEUQFwJLreZtt72d9c
dCbWpl3qMsXrN7jWqXIZ2AS4MIcZOGxdgemeDuVnmCKeHp4PkeHMm67fEJbjquHZmGdVUvs3ckKp
w3HTJOG+CVsVcSkOLURPivC+/ju+hHJm0N7UOaa8S4i3A5ErOUEdMY943XaCXodmlM8vde91z9UE
WFsLeOp1eZjBkVHp54lSrua9Evf3MdK94SqzQofiAe/cTF+VoTwISCt7W987/qwsO6CbQH9ErJn8
SPPL6RyGqCuDDaOB6cyxZ+qLfCnLvcsAFdpcg3XNLfy7NEVMgI8BxGrSPy7TH2R6Gq26wI5JziSs
/rrvGt1vsMZthvPkC1/NNUeF84dY8ZThMvC2yYTL8RanWegaH9ZRuN0uLQFhgNKpff6AZi8Ov+1e
/V2za7g1V9kW6EVC4GjWeEKgJN4FxuffQrt68pgXmWrzyN7UVg/ees7BbzfhMuJPfo5FwfgSjoiu
yRXwK4cgNDp1n7w1IRCHkbCsKg4+npcRFAIQPBQDLt3ULD856zMpWdkRiuc+6pqtWNnYcadufpjS
be9vuirLUX4oIRDM7204zvWD15oZvaHlq48kO1A9hlRR19xB9a4xf5ZSXk8laEQAUEBuxXtx0Qk7
LuwMPbLQoXnVxm0ZqM+WIsn6JBnJacD3Yr2XvWi+rqTwjzUAczzyPgLl/ZMst7Ul5GGrmvzur5W+
6tw+FtpT99K2tW8V2q9ptnmu7TNvlytEqJrvrh71fPdvcpp2fK4da4+bK517yYooeZzgNsBV7l17
9aS/qt3/8nVLq1p2mGwg8g+u/dy/0zy0vPoAL+FmT0J0r46X5YvcbFUGHkpb85METMxWtH1MX5+F
PLRkTMShvOlmNelhzfIed38t7OMvHs0VfISY7wlBUT1UgnK2T+9utCqb+a4fh9ZdV2tNpik4pifz
WCRvsv3VALWQ81tHDhW/lp48Bv5CF4XttX9vQoIFOgtQWLjr+SEoSlaxxwEbBJgTpS5VOjDm9im8
X0O7OQmdWbchTdGpJgcR6y+PEmhNA6G/CyXGnWLrWg8LYnmtL7rbthV0nTcuMx8ERLEBFs8PYJ0T
YNsWTh8ZHSU3affQNw8N1f29POcMjUZjL0FHZk47faqm2+Y1h9Fj5m748ThZUu7DCqxsd+WAj6jl
auHG70q4XBJUpsbMzLhKQ9CoSNuiBVfugLWM8pMAo2HiyXXcopBUKJeWX1IpebQCSfJ46yUGfKEx
BWdZ3FYQ3WvEFxZ/lkgYvfbR0pA+/qCAarDG08WDeeuLigJN6qGXwVQSYflbzn1DurM0DSj5kJVz
4MoGEzKmVbyThNL9jxZPirXZOTR6Yr8BWg5mbIFixwHmufwX0lVL2356BXss+eq/k3wCdG2QZ3BD
gTTgGfszugRexQJGkUdyqrFDKuhn8Nt4lg4nmCoFaiO/6L1sgm1lzTMJRUNXRg7QSH8lwXXpUiO9
ajBe1BfIK3xH2ICBGSWn48lTeANSgNgOg9jHffisx7DYGcKdQ+aLWlflltOL45RM5uf6GjmVBBQX
AqkeXtx7HAbKsBBBpeTSSDlj6Lo7NWUr0jCRYVnet+8HiozifMpg+7+Ha6U6Gi//lWo3I7cKJXTt
5uvWhACD4+2pWFFGFA921mvt94HcUcoVBoysA2tu+QMLiM6lS9i6LLV8AfTf0yyptejlYNro3NBZ
auW/VmjVr35eYA4Rnk3sN/J5+9y/dded57ipORMGQ+hsCPyU9/AerlnSOoTP2q766DrzFkqdORcx
3VTN02YWKHbqhUbUVyEXLX+Yn4QhLGhbjCWWjQPLztH+i6b7xYQUrwg7E+i96maHIT2AotVwnQ/N
eTle3w1yHXdd6A0At+K9rO8EupC+Dh3sf1FNMgTAsw7zoHm9729UQl18yy/24mj6xm7O5Cw+n+v3
wq8v8n16VmOfNPIGTF+CxONOgkOQEas8oLuwq1hTHyY0bujh1xgGgVmQCkICpc5CyH17Du+hlZpU
/OkWPVRGf937UX4AIlzg9kpLEPyvmu9wKpDBM1JdSIBynXQr3/r9DbAkkWpV7QgBCKnXq5/BgTHG
9o9UtvjwZBtLzMt2vKJoQkHeBsSKy0VPSr/NjHDXlyK+pqO6Qyed9tM/Pxngb+rtLLgUTCp9yxD5
PiMsTlRiKFltNzLurhlWbgAdFdqOE60eCUdov55zoH1uqU3TDATawNTJlynqhzD6Fci/at2s6mNd
5iUGk/K5hXUR9P5vwMGkWejBOEZYkgYXE41naVtlMyQpRt5xLDg4kEVTnQLS3Nx1mpjW5vDmQYcV
c+uaK6ZZGLodqU017aY7GtWb7MreV705x25IazPgL4fW6x9f6AbjQMUrSKzKg9IqLdQIAZDJNiJr
oU3lxT3gh8UmiE9xiwxaz7TvyG66T/CbUxP6sPyORalN+VxCPdP7vFUKci0dijoOcDv+SbxRDQSh
caJCXNPMdlPtG5+CgameqZUe5SOi0iqB6wLqSORipOwzKDi2pAi/RxYrtbwW1vB+Kh4164jzr6Wc
LINdHiSntx/G6md1aIGhUPGuE0t9N46MMCHg8yvWV+o99y2vfN1KP2SEAf2/3UqbQYpqfV59rCrP
IX74GmNk4EeF79w3pTWqhb6UoSBGR+s1nQ2iNJzxDSKzID0ly3Vb14F7sOiGrSXxi63q4MJkaWH5
uyXCA8xZiRzvXehsH6GRVWcGZHDvX0rtlfLCI/IaIfu7sJ5+RbJNn3FloyuXlRfHfDc/Rv+4F2P7
cljYfjGu6BD3RWGIj/PpXhxTmuRLy/5CgxQIhNTRyfPNKP2HuuJ8IyX4YiNferOux2+meZd2ScSQ
hQxs1dwHPF7fYTU4DByy7UXz4TTDtpFkdJOmUGuWSWDbqpuOwTYI832MsEEaOzf2thk4Vlxt4Jjk
W6F5tL7Uxy0/lJjj/tSDMGCvE3KryFeKudDWPgE2l203Xb8jl8bW8aDG6co5iBKi8KmlTVNmvWgG
XFPpDqS94Lf3IQaXGbSn7ZYUIiOTxtZVvnV2mhKRr4uLERBvwxe94alm7sXf++RAYlaWv68VLEPV
7WzXnfc9/rnY0XS3KFlGnoh3VqtsZhaA7qbeYz0+0VFrp7dfq2ahs0E60pppw2SRRL3a7ViE+w8v
Cg+CiUN4R9yiQrQZ3M/F/PpDlRWYY1Z0FznNrRaHwLp3kyVCA7MK7emPW4Hper7Us2SCYwWAckEw
CzBacqK4lWMrPWT7wz9Q1P/8dyn+jeg13I2SQ1UbvFO76KC068MnwvORIS1CY2lf3stNPGLaCx0X
iZAKQQX0mOmwNBxYy+jcNgFAH8SPk9yPzQIdPQNsEXRinqxF6kIsTP+2mq2Dy8ApqMQI+OeAmEqR
NcZQnoQujOMvNDsLHZamEwDqNmw+JPcK7cVTYk1MZ0ccQuZKvPUHIUGRFjNHa5o5hml8ifL1WNkM
9r77JaQAR3cDTqqVsiq+rAwoqmo7U1QhKh+f1FXK11X4/VesOncZvGv6i1nSYCjfKydlrKkrscz0
3C8tB3mMG4Pi9+/l+ZbjwdqTjMQ6ft/3k3K4gVD3eKK0G2jTXTdmKclty0azWa1USDT8K868gc6W
547KI4O2jYZ5Xk2e6z4nuY9cruwm/D5tqMGRrg0XqKWFYSkgGlqS+DqYaHYwatU4Su0b+d271esB
LvtVm6Tjx7l5New99egh8rIg1/Hj8A54T/eJ4yasVa9y1IQT4++JHe7Vv5Ld4bG7V5E3xHyVxS7D
XP/t8ISrgHn6PIQvybJjyRNVPVudMn82ztdIFbDddu2J3cjkLuHjv47Wuu82rGTlNDIHSAFS9h8k
7RW+UXHbN7fpMHscGt7tNpNEFxZVWIE1lp0oH9j3h7FYqr6724ZKG6oCrZ5bMd8m2Smn5hqO12hc
xUDQ3kHf2qkoqZL2lF5pHZ3bv1iX4Q/kafQopvHniRuQHRSusY4egejekhPrh4y7ZmlH8575IiKR
BGFZXjVXuKrRJrp08t1s98Vy+tZ5lu6lTPt2Lqnbst1Cle1a0/JavuxOJWIfySkMfVXLKC1DW/yO
/E4pkmufsbhLpwA+hYIXuems/YAoMAOfLLMVDWlVu/q8C8lDri7n1afE7JufLeASI2fRKHRYA2C4
oBaGw9p2jv3IN0qLjjGZrROE+Aor/EviiklofaEmKXtUYJLbflzuSZ5l4MSCuunz728VcZMThlkr
FwUW+aJzLmma2BvZ2qWz2pUXe5Jtw1TLhWpBGNphIZpJ+CZbvoShNPI/hAYlU3qCf2UeB34gj6Tu
qqFxrUEbGtzqFlqL/lK8Tn2dvDl9VWte54/UdAKETEQXI3DIVwbtFqqJNg1r90SSoluOlx0L0//y
RbPU2tpRuqIOxnTdBzs2FKe3HvlF4Gxd6Qxe3WkON0/LoZ4mMlg3Ms21eZs8sFX2+lvlWLy2lVDy
6RUpW/hrsVru84Gk5nlt21sH+eCGfdDfa9HqeHK2D+3f8FqErliTsKWqLNlUVy2Fk/s6rq9KyFgj
zYlE896nZMi+zIWU7KAD1bfVay9X3fBrv2ojjAlt0D4fzFIR0PrG6cnzv6+3YqChM+b9nWPOIMyV
kvikfoeX+AMrd1dbbCru910hOthV0r1N5dBcVWINwStfPNeuJaxB2dNhkC/5v+L5c91b1rXRPkMf
1UBQlYveCp5Zfhivvzp5W6t3ntyH9/q4t6h8nqK4lTU/v0XP4rOS4yIElbz6a6fxe1i2j/L507wq
YxHfjq1naV7P/2bQhflY4bg1Lz+79sVNFhX7L8K7EacPEysJCVtXRqOYc9+GTW+mydmmvLDdfNwm
cntzELNZyL68YYbXxrWUHwTBBtkQ8459K9+VPbdz7TyrLg0TwK/TLxvFRwtWWNfSeJZr75HUvi7T
BBekhbZIJhWtJ1pwYfFjBLI5Kxkc0jj/evMefUExEzIIAv+mPtlcwQ6SapqNGq17yc+lBp7eWDHW
lwS6Z6doWz335r0H67jQmdM7LfQLbaPBo2ypwAQ43CQcu/jKVEcmZeV5OzR6+4HJAUQNQs+0I9Ca
v5YezJG8PuXEfVCkv4kOEm4wVYfwMbBhocPNvUwl0v+mzOhc0SfFd+9lrxTK+dm1Gdj8yXfeAp3k
pXz7SP8Ci+BPJdcU4N1xbynuh49eOWGerUsUzh2pi+wYtyIKX5aIzNcJVab97XJbj+/dl2mYjbQW
RqSHUfBrqY+L3Rly9y6+mjhxEIVTb+HUCqC5iWCb7oMixGJECRjMh4W2E0P8BKVKx08/etAVxjD/
jOD1AFazwP/Czw5zsZkQ7FtxVol0Y9Ntq2AQAp/CNuY6oQaD495cku00XnTW1RxrDLNQDc40cou5
RRTrj7t8TKzTJ4tmLYYlhv3H8lV6Ih8ui/PetrX4SBGUqXQQhsz6/d1cOFQFd39/eEW7D5+RsZTq
nsYd1xQr4fIe/3fNllN4gT4frfbn3FvcLfPsrw/abYvHFylpye3Y/RSCz+LbtbfMlXednFeog6fX
Zq5qQHmlUNVQNyzg8hOzWkzGRplVBBt9EIxp8pzuKNqKsemNU0Y9v69wRCfeap2bF5V97WFUwauc
ah9L85Z57I+GCZjd+MDcu1MlmLB0nyZ43yvrzNu+JRwEyyiOl9GCSugBYcy0k7+xfrpr41Qfi/q4
tujE8+qn/W8eWPNToArrjjvLGX+TO81iK6lJYcYC9w0TFWtXHBKpSTkrGw2uGOfZK1vZ9OddxQIr
pF37OIIztWPDNIpew9LcdFK8WE/RTsTp7ToP/JwPd92cceTXQsUPV/gKn/4qca1ccDoyIpB5qxa8
z4QOmbwlCeRtd32LTW4djpft9OCEYZSMVt8xEk1W2J2jU6nPQoZE2tg3KYxki/k5yWbx3IrTpHXS
n6t4OflvoT6LmKV74gCPV/HYm2Q/7/+2gNqiu/8qs51ZY/wbgKU3uORtXQ5L4mPxc8A2/k16TB+n
zpZ4RmNzyBAFitKezx49negpfm+Y5tJBETbevQWjYl0Jldp8dqSrMHsppV70HbM24uFw/Z6eH2Ve
p8LLc3r+SrQ29XQqutpAksfJfOBRDBbJ0qqfkwjei5fhsvsUG3C0wYED3yD/z+PKft46q+nrfVsz
56M8L5XXtQeUs7IpF2gO29t7ddEvLMt3gzQN3evujg4JycfHXD9NovCdulnlt85xVFCMrsp3TBJv
T6Y8u/RzwFCKIE6V+QZfn/q1mZosold1P7qP3GOrrPZcVx7VuVfIdlE29g513zDjo2Vh//2h7fuk
Z7dOeluL/1vgOMdNxGocfvbzt833OZwf1mk2W18ZcxbtXxi5pWPLQZqb7ltJdgqNfS9BrvchoLQy
9cQkNfT1cuCKpZXqkzaRw2107LIfSX9eu3u+PnNj7j+SuiiVbaERn43VNoNlrshp6nEp3ke3/ra2
4GfJIx9irfDVH608MauQmRjuoNivKxvdovn7gwhprEIu7gebMEhFyQNLNsQOBzFa9IkUO9bSR/5Y
5XQYnPpEBenZn2lfQ6k1zHYKFBKPWr6vs3pisN4l4Srm8Au15XuFHr81PN5pronhhS03jTXVdISs
/9ZEHQRz4EmgtI8lKyTw86UQ0apmPLMZOmZa89Ky+WRNc3o7vjOWbRjTTW25KaI5P36XlxL8HGuM
cDhdTZk1ZC1/s4Jxoq1+zH6dJyvjO5P74l0vs2f+aZUVJOpKqrxpL82QHr6AZmDOYWxcn4+ug2tz
r3b5eCwa91F8wELHetJP18Pu7BxDs4diCNGXE8WuuvoE3C4/Htqyf1Zs+Q/9KpWJikzJ2vlIVW/v
t8bqI1uZ98Ihvigaj9dKvhu+0s+NztG8wem1KJGNrrX97zbu2Mx0cj8JA3g1AN7S3VgWk6u69MfW
CsbSSRkGwANOKMtOKKn3K4W1WkQ9cU0YqxYKocMMIeA5VM+d5u9q1ACZKCqwUwEui5riezMoRAot
6A6YGMVc2baECQ7nKgAlYU5zNZ+qbDw0wy8kmPgWys+QYbEgn46bmXRpzROce/NnIhHddLG9YP9H
Lwr5t0/7o9v3tBA3X/nBpfD27Gab838P4Xy+fTv9pD9P71IHphxMo1EpHR9OuOg2fXaT3Ytm+8eD
6UGhsRhANJrzniPp/Lnq7FuXTnKQ27+nH9y43lacEhJv2Vlh+Mi/3WfPgXPx1L6AEvvE5ipH2tvh
ayhwFt4P38lBJmilea/tGTSZBi6MKL9kaeFVeVrlDhOj2rwuCPUc2Xfe0FVxKsnHOUT0MlccmrvR
trs6hoSandJl3VwdK3lkrM5t984F73Ar2y5SpOp+X8y6FTcZD/tbuWHR1Fkf6RtsNDwG9+atMzZe
ovOI0p/33vXhAlKHqDDcdqmsa2NYPB41UHywKG6ru0VFnL59CLKnj/XSe72P+QMsijsNiXMp/ixl
CtxjjUqJ1iDxTHn18fXgYJtn6hv5kV/b6knaAiy50U6Y4F8quauCor38zLVP9PtGNb3df6/Pt5x8
byUfOL2tFlFyUSwAL81+8m6LyLtdpH/KOwMlFtGZjXHmbWGe1ja6XItJdm2rxnne/K9UWUvcVIS3
QdzvbMpI/ptrMf0s7n/Ty2Gind5UrPAtUbOBhL/p7pw/C33RsiSXlQXHQwvDwlzogeUnxPz2YX9c
J9rPfBrZ/irT5ZMg5H73PymjiCLU8ef7qTdflnIpNs1/DDLY/rrBe2lTJwRxPQbEfJ1KyY8H+lXu
I3XpPBP1LDUnteyHrCXKa4wMOCbyIrpj8b/tkQLudLtbiv50rEzvem6EWcqhzAlyP+0j/MXV7061
vf1Y9JgA4BdtessPhxPT6TX97qYcuhEtIv9s+/SJNrX9OeKAEUksP5hsIwbtPlFPJL//tVegf7Ya
/pzvMAELnAYx8N24h4/mozUzlpjkmwEsYDfSkzAm+bnjCRTkJUEXoRP/53R0GEmr4QVYJW3wY+pb
ZuoO5kO/ZzNYQnrI3P4dvpJNVoVb5f4h0ZEEHD/HRpv2pY8XJiDGCVXmydr60xC+txFOcSNTqDze
HYKts62Y/kz/G38ea25c7O0OX5lR0QdxBNeM2aq9KDJmKOUa88kGfvN2+y40EqwE5noCN06WrcUA
2uKxJuu37rMxj7cKtVWJjLPKCaS1JBffVImg9Nd6J+2cMCNj3Xn9C35Melykdnd+vYgWtfgocaxu
qEig3km6YlBpMeeYtLxNtM4UT2ykzo6Z6orz03TpdBttE5WrPdOm5/nIKBAyiAuOOalgNd2Md9Ne
J6Mcpbu5E0EJkQpcGHwx2I1r9XTX+59roZRy1aV96/a+6OwDvH6ZnqbpUYH89sqY2eyO4oJEvLtz
Pg6ySpVcCbxtUf/E6qimGHxFW9AHzZ+lAtsZKNF0OUy2CnTHAJYaf8jKM0o3MB9QUZEN/sfSfS2l
sm1hAH4iqsjhFmmiIKCIeENtRMkZmvD055usU8fjdindPXuGEf/xj7Por+ZXuBUAa6eJaQCeFCKR
frSiPMPlPLodK+1xz4FKBPVRDZ04/swJz/LKis69Pb6KtVkn3fPns+T75VrZffLnHlTn1zViRZPH
+b/i3+HE9ERkeVzM20Jb6cbuq/SNAoFSlcySNEnKPy37i6kWUDMd7V7139oDHmXfUMa2N1/ngms0
1KmU+tsWVvAZMdVmHF5Hjl7gy+1n+sk9EQqgXUcihh/OX5UP4ZvOv2//9H/pBRaB1etKeiWlo5Lc
aeAdWHxAhabfHr1ANYff9+cf3XX+Q6TD2ORnt/1jvxQadK0+tKSYPzuOAMl+rlN1ICDC9HV2hvdC
QWXClCtpWLJt7b6WWAhDWZVeQj1RBLl4VENZDXPBcAVWwJ4lTU4tcfbDQ16ZrxPSC4psZ9l6ovh6
eGO6wCf7HsowoC+u5kb4B+GLrpK3uvpZJWxXAMoF1h3j1A+MBQRzKIcpXyx3TEI90GpsW0j4ixf1
R0cn6MD2rzyW7zcMXoVGYbD+Mzs52RoUFFs+em3L8dt1N68hP/ioBy7+fqh51HsxTJUCsfOquRRn
erLgF6SbHULVlLVCG0E5VuS1xmvoe2AUV7d3tHXSzFuJ6HkFNPsrLQ6lxrGc/zp+nv9KbSuQ6MV/
GL8tao5TN71LbXQWIsnLl0V739KhDx3fppZu5NbR7lX3iTO/C77rEeQhVACcmqGoYYPNohC2kT4R
T3Rv2h5MN/WFOgWMiVh0tA8SS4Xz+VdcVRak4ISSXntlqodIkkHKYLxu3ydAhLDz71fgj/tHGo5T
30iuTfYFilw/6lsbvkKJe0DmluAYr6+JTeUWHeWZ1Q8ruNG8Jg7AxxWsXal8iMv6MaQ1rdCYSffc
UPj/nwK3/t7ARMeE4B5ABKeuyp4WswuATj3xE5NhmMYnoXXcyVAeAGScZNnTjxTaPsGLArtNph2U
XKxOZ/gUqbQp5/UAURnBQ9cntCJNfdM8CSqEezwEDSPY9e6+hhbsq7d3QWY5EuKKnxHycashVZkf
pN4vL8ne4y0FmgZPU1IqP7iNrj0y0FHf/CVBkhzzN5B4onCeauUWrXRnj8jyC+Y0ZsAgCcOiovCW
iTBMnGqPCyJGRoMGimW6/85knkXXYzX+ojhkFO+iGar21DdeW3f5168kxG6uSqIQfusDcGDrYXMR
sNfWCTMGp2Ecod8bt5krxyAhmRr+He6ATCn3dRW5KmE5uHc88fZz5a3ntQjI6UuMDAxYtjJnjugA
qL8FUASoVDY6H+vFQelt9p/PHLa6oikJq7IoNrfvZLa62//MmZlwBqKl4tUlsN+XG/AEhivM7Oph
89lq7lJu+RfL5Gp/Zl5OKP35OLCGG1aIGGxVlC2br6y/Vn+PFIPpxdfSreCY85XM9iOHgQG7/NeC
mvi+74WX0m2aSJTYDQ+bKM/yPc+i0xiNX3TZYJJLlob5nlAu03n2ech9eeT2WF/93VbV9PeJmEPi
/1WChzlUtExLnF+s3sXxvJcPfI1NI3l8nacqu0XD9wTjbVY5pd+I+IISohvu5HLMAplXM9NYZery
JTUVC/3YJyD4yjEWceGRfGedrawQ1Cs7HF7g5pHblio3Fjd+Wi1uR0s8GltNRMrxj9hkZsWrft8K
nGmz8LYfN3O7j92fYYc3HEfLbLTbwBhH+59xKToob5lVbodKSlsAaS2NC6jjTLQ2ZApR0wPGRJT9
Pt9CJD31fpURLJU3YJvfPniI9l+Mz+Ig/ll8Zr/HyY/kvR7/FBbfhUPFg/ZfC+a4KSm8ZFIQ2M3E
oY6OJFE1O7bsCkyGHWQr3svbc23/ww5gEFibLZqCb+diJag4OmeCqZnKVG4jMBMhgkv1NloM1wlb
vX4bxYf6hoOkvNjIXw1tNXy8++Oi8JGbgjzsN/3z1rya6u2Xd7wW9CytlJKV8xbdO37d8uHYz5dk
Mavhfm/xtjr2EH+5VC/Jl02BYfmyUY8sIKN2B0S6o+cdFiDdp7/jTDe5i2aSB1G6n00yERp7JP/g
GqeyNQnfdxE8tGWb7XVP80Mjr87sVfSyW1JrOyu31ks7DWwd5k0eMdqBWMstsHCGBdDyQrW4CBi6
xzvZscs19xKMkotiNViH9mVdaTfzquDrxmgpZdX53349/t1yt4A3Hm7DfgTI9QpHDMfy1+iX0T+l
EZva8uFWLjBGr7nEXpr/IGTS/XjkHxdh1l30b3+pzuFjbrcvHmPbnSArTEKmbKSuZ9PMsUQJEIhL
EJ3qEjr2tM9BmICMonMSEMuFAa0Q+5xMwW4f2cr5Q+v5OQCH8X+h9sScFS5RamqpIB4MMDPdbnTd
+fbjeRSPFhOSNMOrrifBWkF39A4AdsFfL+B+abg1E3I1WUNQiW/Nq8ZwTw68enrTmO2aZ00AywZ1
GL8AUZxH09y1mRo5apkMAfkh/58kq81c9HhPfz/eobL8zujS7dIiuDqWz1PH6bfUturd11/KUl+z
LJDJIVtLt2eT7RkQzckVyqdNqZR5O9NNtMILurRhyXeT47JWeB3/l5qeLedZrBx1KHJqLCC6xfLy
o5UmtJd2sTNON+bP3VCY5qbTO3niLYTuZFfD4rPT3eEgBDsC5VEqdfNwFnII1ESLTL2Syb0sUBVc
fTmGYsSKF14uE1jdTJdNvpctmJgyu9x7mZmElIMS2SGQp9ct6Hke+TK1l3nVkoe6jXVP5rGS7VNk
3dQZPevq3vf+piaR0WBY5wMlFY0lgm3WfKJsmWO8qv3clFJ1EiRJkgKiYCWo50pTGWjZbXMOkHTM
Vq6S3YL/4C3beooi3sHSbGNF4hXeSKprvAByhe5qDL+oFplmY289RSIKfigYTPObcs8ZMs1W0b/n
Ay/tEWGomPqn5q2QqIVdK+UqYOiV0u/+EsaGEfuZFpeBdxEbpsTaBZkKj0hGJuk05HrAZTAlRGZQ
QiiIkPiWF0pMdxOPNmYcYMvWPA+iHCVGy+YMX0eqm5luAB4mW3Jp17T37LaDv4vdyKdbel+p0Un7
YxSowLDB0AAIUlXLClu3c6PNuOJLO22zCWE9Mf7UdFeqOBShrtZt+rTEAirUyg9BuDIQPBbbFOIL
T9R3KfVKYf79xoDF+rpLrIz3WsD3wSuw+g81/JXNeEQUmJTSFI7Bu0O3gFrL8+taP+DmQiAkjy2V
IXZWWCabDf2kIJtsygYcRX/ngTfqH8xl/GFerZfLZ49KZhlluBDybjd+XS+rGQxP03uYMhKiPR8o
QTzrqkD05Zu3bPdaCHnTDlDkzVyHeNmFHy1kBgKgdkjFmLhO3TeTedO3HV6huxWAmL3DBMEfFGCB
Uo0bn7NAl1ZO9RVf4VI9HGpxqmqt0uTlrGmI+x3YTIUJ6AXcbgfIDlNf5YnHzgfgwaOSk66QYMi8
C8M5SkId4n5Cbsr07IonnqcIOoH+hUTSbQFzxmMyA0G4NYGHENpbb8WL23D/ayo6Im1cVgrTTDck
yfMdg7jvmsc48me0QFxGN5n/njPv60GwnG2QnZBvZEjAXOfjtwmwNQqFV6O2O9OkcYBzPbuHP2IF
416i+P9dVFn+HiaOPfCGkZ7W7Uu+mXE8Z00fCvdVDDKTIkr0gTlUm5+XnWT6v5k2FE5DjElT4Hs/
+83MEHpzUjAp7KEcZu+543dyqS/K+e2a/i9O1BPXXgGTx+6/gnhzkqQ/C3uBXe3i7mKndWfzOKvb
xMadTrTO1zokRWnWvHkrUUysKvu80CM3qoDqqhS34+XneD7aZAbr3LAQtzcXkXeEmZ+rS/cwDHCZ
xZtuoPu4bdtkD7XkobbJtbdSzsWquSc/NqdWRVhKKWmHWIxHqWk2GTk4tOnt3P58vN37QR1NiD2y
Xpkpab2AiXzJdBdF5fYgCtMFY2L8u/o7NdlsKl1Kdbj2KcglPCX9AWDTWU0U+/rvo+vepQ8raG+t
JoVXCK56pmtnHmU/kUhuGw8KmPCjbok5YVzbOY7SGra8J173KSBNOcq+pGtwn05pkRDm6RPqV5rC
+WT721Q18UEyOMF2AjBoX2zGKeSvnA5Dp9vP52zFvnMkPKMw8osZPELI9IRNQp7azO5uzkCLmOb9
bH8ZR0SnG55aCXG2EGy2v0EJyTpH16kxVuN26AM0EsUUYk97nJEafyaRSoggoSKg6C2lcjOOtfyE
DjbK24nfWzaAk9wTCC4fgEimB/wcftMjk9dptu8gimj7vjuEMhiXEqsHi6lhaeXyqNi18EKpRN0O
fmQJfG17iZtcMIubmWUrtbNaPDVEFlIvAwfRx0vaCJGkqUiovRDYJAMqaQzkIYk9+zl+q+lRe1Kq
AhKkLHwezWVpgUfLIlRhNnoBLpJsXVLgf8R7qruY5KaFqbcs9hMfXkhnjFZxkgk1FwoWK7DHYn9q
ceB9+JLzOsItae183yIH+TQK5kmjEOq6Ex/O3bbNO8y2Hop6m3fhhto/i4nazHVpAOt2GprVTPeq
ycMkj+6QdcvCHHdSI3exRiRENt8EytqHGlkjCtABtcOYEvicqusD+ouiCuDiVOFVPaBOXu2AtALT
gT1R8KKKV3GBBITCWpHBaN5bf+eHqV9SZldTDhn4CQK1TuozQJiRf+U5gBKO/yXTFdS46IMU2p37
+GquwtmVZUdZuqpRzqtwEK9dkj4AxtFmc4o+jummvCJavr/ZFIYOH2TWsYG3WoIxzLslRd1FhVCp
9l3dy7JeqDDZadhqAVYzMGWO28KBgLV4/goMaP+N0p1ELJOceTv8AWJ0sm2mX7GqdvlNYC8UvsNH
lAKMllpQ7ivoNBuduje8EcffuHaVKgmQnSJLhMIGze4GekoGUpN7snsW8ueMCgw+EIjtDi+6EcgL
P0CgpIbmLw+IA0Gq5kE9stp0DxsxnHjyiuMuUX4F55R7A8mAEbnWlj7x+BFB5GIWGsU28IAAbmXd
kmAKEG5Ui1ARymh6Rf/LqrGLqd3O8pWDmm3ffkoQBDqzrLubeq7uYSKiApOVQn3cFAtcTqGVuwdg
kY0UhFdQhgdM07xGSitV7IGzgNPcXokxOI1G7g2wuLc24cEagJ5ibqcay9erMOmqfgGi6pUa5sYp
LbbT3GwB+W7cKBblpE/9aw0GIf+XfSn9LOG8UGYBb0PaKL6A11exC3Ij4HC/Smg3rlAQ8NmjIGyo
UaIlSB7pTQT38uKDy67pgPkdsOC+ncRr90pgSqx1T830N8diNmQ0npqLIYfjNsJhaC9k+xuo9sRH
iKJnukyWLWHAUKAKN0HynXevEpsfi0mW91w+TFiXG6DsxAdldxsJcw8LIsnhrI+jPzGhbIfNdJgQ
zcbnM8I/eawDoJEBIxti+rvK5TlgR0cJGvxhgDUjNglqgsTeoJB5kkeUzOm8vbtX0p3MR/gLhRAE
MiqqxWRW2fMfdy3bGj4fIU8++uSuZD4gxqwhNgQslSB5hD7TANoNdFc11j4Fol3ozntKpPBGiqah
rmXSNsLOhcesztuLdS/XZUBsWqshxUc4/1Mwp0KPEVuqZEZBlNP3rMpJnpIhuNnwit4fFcrUcAb0
A1lNeoibliqw4cPw+hFBiwhip30M8W0eqbL8pWrbMAlnSGdFs1Pyf8U+cbXKtZe6OCs9LgOvOqMo
jXmGDDaWwx0ED0ivv27nYyQREhF9fogMyYgi2B3fiWvTehr67375ie67a3gEWDHUlRdYiQ3Io0OA
lZpSKg921oWGRZx6StZSaIzlRMIDumDEXRmk6Nd95AOWlWEwlscYR4mgpINyYxHTScXRboi29mkt
+X7JvrGuDN8epTiMxn4oETJdJht7juhlxxm+2B4Y/YY+xbevj6I7zwAjwvQFQWwiEwA+z/iz2rVg
xLnvs0y+ENDRLFQRaXB1DQhSLS/rvt3TZN4u9g3Z1NN2pt1TZppQoT0QZg73V5nYHEcXxB1mmU4z
wFKquhyw8brz64eD5PLLhAah5zNxneXwz2O5D49PKofZ+yr4FYydcYW1QONfJmC+Cfo8oLLfPdHr
APNa3ZDYgriALlR/CEtInZxaDiqjYHzu3Cc+e5KdNeNobi0Ge99CsSH6WPbnOrB1ngaLPSRGSN3v
JU8qFjHEW0UDWKRIgCCCl4HyhHTY6FemJi/sTmOQxK7YA6JWA/+h+mXWrMWIeWDW1CbA7qsMmJzu
fC5TXJoyxxDoBnh3gSwPUND0RImGnx9LhLPlO+Pw9HLZNjzUTG0DE+cOGQLQjIJXFbJxu0R4Piq9
QsNeSHWdon/Li1oYcx2REHRu2GCejbr4KtFRtW0pNPm609CcS5a1meJAwzp+cc9SDQGDgDAzjeqY
WY6F6by2HeQ7JemNENSj3BcKnROvm1Y8outtii47Pexij08Jrj+TTPV7yL9lQtki7hAf5w5D+IIv
dII7Iza8rCwHrlLVu8yqEPnnWqmJCM6DeFsN1FrBw/sVUARepcu7SxReg73wz4ftgv2hxBSxyC1q
ITxyDeLUYZENK3XD4upKtKzx3INkNP8bKXSmlhB1l1fUU2/StTF7qixygWBG1UAxsjnsEkH3gmKd
7WDeLkwDEZQ5U0KTqF9aYWmZsdv/LsMlFLa0ezoKhKWuHtxinQqDVxhGqHBpUXUwfSo8lUe6e2Hx
QWFX57/LX0nvV+HoRWfbKDaz2j8NdJs5VJOGwcmvZF7A/+G6gcAD1HwPvk16XVkcTzkYiFQW78rH
J5sJiWPzaVTFZZtmbeEZJlNwR542GW9rIRXU5yMxSoy2vwSxqV8EXC8MveoEYux9zlWrzbTpExhI
fAR4I5G9CgjG/jXIZ3tJIkRdFYhdB2xB5YdHHtvqxGfvdtZpGDx+NS2vhE5pxGqjgMz7e+g1ceWA
zPlHAbBvac0kZ484V3FSGlmlx/IzuJVhqEFJQdAOoRtcG0dHhlC2DuAeHOCNZSsta9wjv001sn2p
CgeceFCW+u6eJiNQkG+DghZZ0V6ECqBjfa2JAMLrwVnnVd8rnKKubToKb9wtjIgmNpvdEOI12mco
CHNGd9XgK+AmJllHy1XLyMVQnF6G5z4gXuxdH3VxFhUhU9sPwlrBVVnu+ufx52bdWxZfiRh2fTZT
9x1qFaJm9b7PYXg5/prStBLeRMscph/9sFNlXYlWfi4RZB5Ls7oaAtBhYCWHTxcQ5Qapau7WDLJM
AYuT5Oaevw/fyTofcLW1NVwVC6FkxOe4GBwQykiwiCLJ0nzaJogRwMMBs/3e7E2K7HemfKBim3k1
VymuUGcY9OJh2xA6cIaSmbqR2dbeP0F4olEwCnrJBfBJcZ3KthPM3CmHYfM0McVp1whBibhy681T
50+bTNJN/CETtBMJzCnKXz9PagAknrcs1+pxLmSBjiP8iVPktXz/9w753Pci2zDXpiTEe1h+hLkg
hvY0iiwelcKuKqiyTFct6eTfxSaH+hZVMgA3ZU8NMhyxQnl5r1FsVGcOg8SydhnuYr03CY6gS0Pd
G/W3nuT1ivJPNeG7FxPr2BO881XkqeyJoEUA/Je1fFpwRd0RAkOGzr5ibta/LnEhBUKh+gWHxnKb
FhtMYa2ZMn25WT3IicXUFNwy76bfWqVm9cMijJFuLdAmZt2b0a/0Iexxc51uOVMUnbuGShNN8xL1
bc1aK8exUJSXZ9t5yftPZvlzUlCGaQYDEhnHVY2rfMkEG2pIkiBUb1/Tg6I9xI43uGV5uq6JFPRL
lVMLM7AhwXkBeS2LEX3xrPGhiTuk9grHAp1Cqz9rPCxGQkXCekAgMRssCWGjgY0fwtQF7r3AV2id
ErMmjmlUCIVUqDQ+X3umzXoVS0+oioOwporD5ZTzdasf0qm5Vp9GGprcIJ+LfW1xtkUSGMNDRxbd
/jH0oL9HNoh/mfRxpm4VPds6zQcMpf1vEhPIOwgMSaNoanXpWAZvbcR0APXlGATb73d90NEotLaS
gDXmxKy+vjetg3Nndul4/CZ/l2GwyUX2TZQ9NlwqPRx4k2CDh6VRZPM8MsHYwVATBw3M4Z9fIwug
WmiuxtFlHuEMmiWBuadss7N2Q28jlqUG17aBQXzautZwk60bpJjhDD25ZQ3nhmFL2sVtW41DMnIF
MWyk3pgooUOZKkGQPyvtvPmTUouv3v9nzAkkLsIdGBaWLZxg22PkeqMMBXT3muFRx8/ayLDWUOgD
Bxwho6DJx2EiTHOYXCbCW0cKzj6SZt8H3U5s0k+MjoBPv2QbyoVVE6PMNhHBDEVf+64ozzwKCHvY
m6VwT7ElCZWn2CJ+w6a8MpWuE6PbqcVaKkA72Jha1RWj61A14qCQrRCxdpZkeehKhlUMb5rYxX1S
0m8phIZn7xzuYOhHOfXK6s8Uz3HqewG/JBYE4Xcj7crJiXC4yi/FVyuF+y07KjgGw8C/uB8wmp0s
DzdApr9N7jyJ+1wBS8vsVi+IKET1ndVc/zIFDNIpP7MdHQI4qkSLjXwZhnnmyjMPrmUnnyXnN4xm
72Ha/gVgyR2LaxTPOtKadQsTydSeN9EZbXNwBmEb22LHgR81V6J+881gGxNsastoARvfLa+l0JyO
XM/EgZqHzjZmdxXdCVW2SmtZD635x+7zEI3/u+HdXfZveoAte+fQ0hMXxAfVkCx92LlezP5S9uos
EUA2hupGLs6uStLyrdjx+8F5ELrrRKAGZycWA9ry01lGzSNQbUOJe8dRQoEUXn3eqp5rA/c3A6W4
Ecw10/vUrRligv0F/zAPtu9Og8D8i1kK4FQmWTgidoYT6xdBvK2irdoas8gx98Xs1EvOEZajY6ak
Ix+TTjBalwB7YMgxfpvdlk9MeSK7YjVEJ7t5CFNd7yZGzs9QLmSir9HyO0DncEI9HPgX19vjZJaT
byMjwYhm41FhH7RLuN8yUoLVtsPILEsUdOT/0yME6pVf7xSPqIHsPBgjmg0Nxn2j8b7BUFC+sqph
4nLQ7AH05sPkRF0oPQ2le/MEO0fL7GAG8B2DzKIpdq/b2d+KAaOrE/If4DlyzvkX8lJOHsp89VgD
Sw6mT6Ic9lnIzjOwpQgk9UwlhRraNdhVlu4qqMRKmNB5XkjAgIgO4Tp6oCS4QbPRAG+ostS3Cu6t
Pua/oYzV9Bb7y2Bvhn3CgWIZcsHxgRZfaTs7TwpNZJq5+7Rk7NrglTxloAk3GUaQcOCrCiP90RQ7
W7bdnfwOhd0N9rT7llj+hrYXfaDf1Bqp4KQxU9Hm/rqNR7SnORFbGnpMUCS9/bwOucz08i+3Y1L4
8iCy0oEP2icTyjH/CYNQCuzhdmgq+x524G/FoZr/uq2Qg10z2UpGmDK+daKL/+8NhVrW3llt2ufB
TZHSubXsoVbyMt7qNMkVXmkwEmQR+B6eMB8CMUz2t8jmJdQjhxl2x9x+4C2wRBblupwmwgg3HAqA
QHQUjpACczVHKk/T/BqhMMbt+/ZZ1cye6VJPia5P8W4IQ1MfXp5fpAtblq9HrGpGyRkolB1VeRtV
yaZuLN206hyvuJh7nLVd37IdB17ZTBv/7BCFaZSEgpQqluNitHujthyMMEm/kkamkBqkE+hz8ouc
9hKJuCGGyaNQG244JM4uHBxrsM111quaYZIkdgxLkRZzxkklpo9jbjoWoUgTrJwol0vOlkG0WDCU
PhgdeiqnxfYPqh0uWtA/GAA44hs+Y3rSk/1Vyb0HzvTUFEHLTtgPbVN5/nUqbaZgVclN4BZ1JcuX
ikgHDJht611JX7Y0ExPuxqN3dR/3ruLRlutsDM+SX3LMkv/z067Zhv24XH0yybyqM/zvKPm+x4sc
UpAhOGDzeFvD3u1QCn8V4obX3rwlul7M38y0KRfHQJ0yezeQMMGcMjhu66wLiUewAtT1EfQV2u8S
nGYcZnZ4Pt9kxVjN8P7KfZ8urVvYVIItDrxDGVoioXWi26rZU2vO0AnTZiJpSRPpYjafM+CB+MLT
6BoaXDJmjLgL/9GxYBu7yPk3Y5aLpuSstUCD/111VBqcDU0BV2+XiUEi8ao8IzC84sA6YRaC9AqR
JX1Bn1L/aem5KFEhTD3YIpFSCPEN85/s9GiwV/FAA10PyLLnETYXJMKRkFp9BOta6f6uunq/D11n
ZCqtdbMcWCOT74GupTZwTfXH3pyh+pxw0jJMJXln3Xl1OzFFho8Z5f5bFXlNk2M7c65CSrWy/qUy
ckv1oWFlf/c4jPYDFskzvbodMKyRxLxZAo/cqxa12QfnXyxjha6yd/RuXQwFPp3ts7nCAiv53q8Q
Ztnw8/ZF4OrRtz2XgSwh6OyQstSqzoDRzG4b/FBygn4Jbr+VLwRLV7eV/auzyeQMiEH8v8+DFko9
nyBtr876Hm0HBlTqBpcDqdz5yTagWShDMlS0+y0t6nrsKU/TYjugtkRUuoyEK3YGqEjF00bjAM+S
fVNsblcS8zCISm9Toc3H9S1BzKj5UAMmZJypXrpzh1MjgvsrjZ9GPYWN5Rg6vc4quAreHcferCos
rSAibOmlMsfw30B2q56ZM9vNtvSpSSoPvtUe34+BeuSrw5XTrXQTilbUbLYC64TppL5hV9Qp0tFq
QmVF9Si7jUJwW2G23O63mvAHGuD4F9dacYgNgxGar+PODeFazpV0kEwigkJ2qmHOex6tp4c2fYEQ
YxciX0Ji49Ay7pSXm/F8Gs1qThJiEAQN1YbFXDxn3C++JCf/yBtC56essKXMVu+OMiCFliruJfd1
6Z1gHec79LfSATxJOb6Oc6zM81+9OUj4NBDizNweq3cPol1iIvQQfjZBUcM+1zjnNkjuhCsWSBYX
y34BvuwumtLIbr7hqvcB9NiI0aiCIV4qmZT8wawxX/zOtu3M/SOxaC5+spv2otg+phq4oi4BBb37
WUNqFirrdHMWvxwSInFgCsXW6hid4zcuYWZfLZ2+QblNAJG3TdTtIqHER6IvfjCzs1eF0f02oUlI
uCXcp01JiJHkNHb4Or2kxSDsSAZQ6sXbB2l9Rl9PeEkWOodCE/pKDgTEm/e6Dwf1Y3/PGkG2XdtU
0S60bqJnSUIhs+I/X1XSPuKDkZvcDd+tHE36lAJBgT7rkymap4YkSvERMUz4sb/kD5tx+UubkdCO
8nbxPKPB2sGuIeJHKOGFKZbPUoYjMuuMugyVw7jPiMLHHc4RSxwXXn2lCPht3HeK96Hf5PZ7B8Kv
sQhZ9k/X2UJOapD22TpXhcRwnn3f/477QecyC3yinZ7E/duxDNosO7FCSaT779UpPi9b1F7wvn2Y
3aVy8VBFjI7WWc+xc5s/+mQBYW8Ga5ioEIfrhBTKmGZZ1xw71gcXiY22QzazbJ+GEphibWWRaALW
8fOC/hn0go/27qWqyT5+nzXXLaqYJvE4zfNmal7HMZD0Ik8lz2ckS60lIe64BZVbGx9rgTARZ07X
sq9XQvpmRCRx4EM6K3GGVJUh4+dBb+UWNi2YiMOw9Jr4KEzluPRmoK11I0KkTN4PQ35rE5p/2M+E
5QYVHJ6n+qkIgKstRtUPyQkiFJbKdmBkcboapNe4cktXNSK1XW+Bp3J1reLpZxKKiB5VbbBnajGO
beQLRcaH8okmarvLNbw3kpcU5HukJRkSzriTHnpIcRLj9HQZ6r9jTc4LAVlr3cSC8EYoLMI5R+WL
n2735kG4eRe5ut9mfrW3GiH2b0PX599m3dsf7lYlCXtJzLdHU8nDSwzhDho/m8b/3RsbdlxzMQLE
1wocT+t/8M6f1/cjegMU1iEcaqnMdLauq0KxnArUdaGJbPytC2OTrAMBuCHPD22WEI8Cp3wgX838
aeWtzeTnqquj7WKqhsAeQy0QZd9GajNKPUh1peS6Nh4/95+53rl5jHS9fRLV6ziv02wFQV0nh0Jc
OcUfatnFh+sWr2PPGO2+9jOpUq27AkvkGT7+RCYPbrcyDugXBUfCh2KeXAqL66whl53YHfZaQmd5
9Ts2HYRaSNlJiOErglTaVeU6II8w2DHn7pNFhXOtq8+cJHeUs8OHdyyWs/uKGosnkYl33QeC7AWw
wnSL+Kt3JpTjpsYn09sD2cvLNX7J3CprXWo6GAEnbsPpc2zkE6DzoKsyoJ6yxTDdioMViZOKGoad
+1uw4u/zT/o7d4yyvWTvArKLWoPx/RkAzs00kou0Cv11JX2L1l9IFaTpm6l1/6aKIc5P1NEs9MsB
vcxx2QDKqomC+tkqZGOmk9X1Rm8EiFmZgqKAiXLtS3cW/96SrYNajWN92civK9lHuwT3U5wUaKt5
7XpzyhXHzaPz/iM+1+7bbq7Y3kWnUuuUQ1Oi4l+YetbMbR4h4HOY78v8EJZvIm4f52KPhSipkzq6
OPkOCJTESfnCBT75LeOI+NcZxCL97lW0OL+f+kUh+yyo9Eu8edvVH8e3TD5aFg8v91ILkv0apNbp
b3V7vYIxveTnb3G2m2CK6J4YLZK9TL5RTKEfROJU6q91nEgp33y/FWUuIey9KJgnaGwh2ZIth80t
FdCNnSzIaHzYVApbnh5Fe9efBAy4DJM53t3KyXulgNICjUXP25cAHFYph+tY3ZSGIL93HFBzCAwO
X7adfvAFlilBo8bBHB/H9cd74U42/BwQdbbT22kx5WDdq8s5EV6oKwZQi35Tw8eYpJJRoCR7e0OE
zb5mvgu42Wlmiq906yZQAcBQFKD7r9vP3aUKMbxZfmXXUXpdeVxgtDf1vTgBZLR/H99u40w5fSiU
c/lBdtm8qqtR4ZfCuwdxUAgAWyBo+OjZkJLuA4U/FjV4sJM4nUPUVx6+xW0XUMOABrOJb3EqxDNy
U0updiMDO1eWtiNYr6ZAyrlUuRRwfi8LkabG6nKBC04XvPKfdv35XDH3ptJvZpwlqUo4AT63Dbla
tddx3SdkZwCGTsXqKv70m+S5m4o/gI9m6HvPncKlvrpUj/H7GUZpF0nWeb+Op3kOKG7MeY57jxFc
YRfcFVI982HQqgbOxtnHELYvQ76lph5ReoVKNshEqV+Yll5ld40cAD17D2NIbj2ufLj85R7qPaap
7mXVLpCn5yvh8gHFnM805tp/Ht4FeVje21k9FTfElWV/RWUZxyHTAUPMkE5VwfU2QwnFzbkzB/wr
BDhjsb9NtULGlOcc0LsCujO90xp+hqI2SkgPEMdzZUF4CrixfxhyoB6Qc8q8mIezkCPidM8H8nN3
RiJM/jLkduAgb3F9sfwQffKblBqEB/RrN9dQaCMrNV2knsA3PvUwj2//HnDbnnsFF4WIkDzO1M39
DsfELOC8FRxcm0oCQI6cQSh5E6saxx6YC1bzrC4fECrg37cRGsdlKM7Yy62nA5pjnqoeYTwv/8ed
mmO7wupnAuo82onm3mqensg8aw4D0gLTjW5XoXggHgWMeqac0oFIAYBn3Ss2JkCxJjPd6/xtJ6Zn
9yVfUMicR6VLuJ8nuL168NLUnErHz8vJzmaSnVeBGie5ZNXgV0N/l4yqZKag/bNhvGgtJvZumIZC
QDEmc83dHu/lhDrpp9P1U7ZmqwCESzJ9ZDt3ECU/qYOqexzVURrXM41k39TY5+M+y8hqX4ZuBpny
bzj72VT20KusxTX71pHScc+VOLIJAkU8tJKFD/+1Itd5FWLSLcggRuBuwnY6bv+zGfL3ytkO4/D3
7eXHQpMzok5pQy2he3C+7wR4U1CKl1x8j4qLj3XcOGW/M8QrsNrsAYjdF5g53V49KZwmFG1qaiSU
Amw5Ai5xWxLEPSGD7W2pNpvVRtoNzYv12MLEiJSqInDqBAzjujHBnqklYPKpjHAMZN0/Mjj5s7VH
HKB/D3F9wP+KRbc9AFd8VApNeJc3aGsCNh7BRnMBPmzXBXWsCVmmrkLgz6ttto3wgGV0u9Wuh+Fa
8cxpAsMRxOs1E9DNebEEh/IUwAfCfcn1l5DTg/mMoZUQQTUqka6vM4CtSKysQi4OST9fuOe2c0Ff
5X4zRGjwQ/UHoO9BIA2H8urzNv68sEsLTbYX69TX4zcrvo+zWLeXUDTxcv48VVhWmntsytNl9F+y
musJmLwfa9soWz00Fo1c76AByr1loV4GaYVjnyFsETB96wbyppeD+ivlK1/3JrYfvzmVb/XLAK9v
BHd3icitMh7mCv7zWqG8ibYNns/tR7jov6SrtZWolcpfvNJq8jOu7ksuOVc5+BGJMktFZh36cl1e
fRIEqkcIxGyNqL1tX1TKLISRxaF2QtIh1pEUd/tHQN5D/NoRAu/oNszpV7DUKNUkVVgjmJwqatO6
9x7oXG3xN28s/lMy97kEIoRO3DUlH1FV3Mur+EXRGLEAPM7oXM8bOVhJKYHWWQNE+cVtZW773Wsy
iKGc5zP9hwEjW2glDjvVfh3cBuv9PixpiY8GXqkwvR/KhwqgP61Fqs/wvYkcKfL6YOAdf65xp5hr
IFW/x3/7a232xw2/vy73r4oJ+ES7dH0fNxjsgENMOvXyr4ohPlPqnuBwbavVMHl6XaUiGRS5iONJ
AV/hdZGG/6yAS82S5uH7Dig92nwwFXuHXFWt0hLiIdPIbd4ommKuhQz8qqjkktOCr4mNMZfp7BPT
ZYz/cf9zQqaa7uRS71yMzOdu37yQu0xbQTfRu5PmC3HcSm36J1kwHO2aF+zq2E9pk+Lt9cbJIQMO
NVpuv/pc6s7RIyISyQCWuCBCQH+t29oM6xtk/xcNkX7ULXMGJnGLRk/IYVvfZ6MTpsMEuUY9RXxB
5QpaUesCsR/OAqUZkXV8z3wKm+WCG1ILiJx743x732M0YUfR46tOUcsZJUc6QR6ri5IeIi8LRG9E
4p/H4k46lYZmU32iQqrLo79fdK6PSTq1qeXxuwbrV3D2Flf2oeRX9jz3wJXRg0KKVy31RJfrdHX/
XA0rxRT0PBDz1zi7eMlgXzig65mfvnFcLaqP/Lx6uDuEqUn2Kva3m1zODYTLqUw1sa4prB4redLL
8lqTjDiw1ktZ9Yo8LtzKwpfbPjHy4/99DR5oYiadsW9RCqxfkunGkTdsgLtBOt/UOeWBN2JTmbcK
3d0fDpzkvQGzMg44qxXPHE74LZv5LKGliULm76EoqZ76xpbAIR+ffpWiQIrlN43T30WTubsi1/fz
o6q2lNmVQZezu7+uX/aJkGC/x7/icbtTa0+B7u9NbuklgwBi8XHG06rM9gesefX4WSf/boXXRP41
+2Cqf6vpuO4TVU9KZuuC4PII+fPfcfffYt0mPA+XTh4TSC5dVaLCyCA8M9luGp/TlcVaWE/mCzr5
9pGcVwU01GExKYnkB2dWyHDhIyET1t3v/istutldBKsqK7YM7/WRuTS0DBf3vKb+S+SjQ+47h8v5
fySd147qWBBFvwjJ2fCKszE594sFdGOCDThjf/2sc0cajWZuoMGcULVrB+VGCtxLKPxwfBCO5EOF
po7xSJeHJBZ97mEF3Zz77klAxkg4wPCd3ilJQtU80SNRISJ6hfvNVMXQw1fCgexq5NOIKtZQ/RsE
UW1/ezM41aFHZogC7h7laKHt5SmAbFdNZPSgMFwGr6hm2b1vxydm4pI+RU1Wfi9PdZvR0UM6qAap
0+lccAMk6TgO3RScMONVo88GsHWIZ3ku1Tb8NMiueQF1cCOi5xdVTPPdpLzv4rukQBWwMNygkmwI
CZaE/Y6PD41BkwjSC+piDZzwpp0Cts/FsL9lrsMRx0NSRkv+REmbM5hpQx5lWOHtUEVG6RQkB0N2
zSJYjheyGtimcUlog2B0oJuWzt8q1Osj4mW4lGhrH0TgIGSWlwVODYoW3sANliUXBMk5nPGX5DNr
8oCDiokKyYBqgg38dzyMvfITqAx4KRc58xmW/CIfruHlMhai1PNHcRiDNjQwY0Q1MGjXyJZ4IaHb
nMHIR8JqkMODhTh21xwSmuThxCJJ2Ip5sRyiBs1+v2Wom/P26ccYU/5quBCuiotB+9URWDBm93XE
fCC0ScAn5QoFqi1hjrR/cgghFaGjDF+NVdLqv+B0G16PEZvpv9b59ItFsuxq+E0BNhd8Ny0JLf3s
VaDGoHj+5ekkL+eJQxaPBno9Lvg5nvejk3oHbYz6/DCSBSuCxVprP+wphp36CcgQpJ2rJv6Jr89Q
Y8zt1NIWl5rbLybXiP+wU4Od5+gHhOJUlEX0/CmC1yE7UbrxNOI/g5OaoZjVzrJTnBO9G8gbVf3L
/IR9hkpAsoY/NQUg9pJUTRTVjjpjo7wvIy5pGGNkIvPTEKcxWHT67Fii+ktxSbAaQn50y9gO6x0F
eD6Rj1x/n9ta+fhcfpIa4WgJBQ4vysQxL+WP6CeuLU4Ok3YywHsHsiDoB+0ORx1vXgvlDY47ygrY
5LvAkwOPPxQ4ZtB+FoP1x3tnVjOliMyK9XfOx1tyhd6pPDuLt44HSztuCZb20lEA4v7a0SVAllaG
G7QmFL3N7aIYyAtMxvbKjAISY+D7Yw5fWyMCztU5Wz5mhKWvaOGeM5hHrbrFsp//lecvJUplVxAu
4Gm9ubsnyF9N9PcHHhygas+qHvgjDiDqHM5XE8lCh+WeaGSNOOKsQ89M11Ay+S7nQw1u1YUbrKHt
7/E8L5C+DgLtuRw2PPKXrzYM0F9+gm9P0v69WctwChlOURop+5Zw4NbTqhDtD1MiENx5Uzn33fuc
Y1QHpE5EaK8DQzKJyL14C37eEYZQ+hQYFQlOwJQRl6aEBaiIEocUjNxfZ9yoiEnSIHFGvWUGFdVa
s8UG6c7Nb9WPPc6OvNHE6Y9iKhKr21EfEhbxtV8orc8g2kCi7S9p6LrDROAHKfefeep3ON7p+UV/
//JRmxUIfIcSn2U/cF7L0RFjJiwxZfwxooYQHlxRDmyjxJMzWwROQEfmea8eJDyQsYm28c22QeDt
kikh31FRIkXAiAei7iW7moQ+TI2d5EEanSb9uMUhiQt691m8hIex3TdMOVEycLver0lvsdWHqdPo
l3RRzB+/+pm+rTD8DyoQrJiYxy3yODLoIhU6NKhxUsgwLR0En22BdBf60FgXpMVu/SRbC7LIRyie
2OoFiI9mg4aTyYXHaOLQunbEkC3vuqvprnzgPq9UsDd6K+fxq2J71l+kU5IL+71BRBAJJeaUXWOs
jUuPXVqAnQLDC+vptni2wLgUUUNjXvrJE2kBJOnNmWuRaFU4QtFmkCYmwoDACplcDCQxfaTYQqpd
7kFqR3yuCVrXoZWS4+3zNyTPCLH5+2DrdUdfUzqiEgtevwIfQ1eCwc6BDl+VMJMX81Djh+6ZCjVV
9zK9/IYmyqApGbo3TwEqHMtrujkAnbw/5+p89J2p6+cpXeAzgC1F2wmFPP/BRnkdOMYUCnBPOd/0
FVb+I8XmRLoNPSAy0IQGhWwb9hnsDkbPpwc+8UCLFc26NufkyAwsTpsjHekN0kLVHFv80GAXAJVK
zULhSKEJVE3vBj2BKpu9xVQRKI6JdAlo3q8Y8hSpmN83uFSpHr0aTkd2y+ieVJV/rDsucmRP2lLB
Vu3OLwGVq1z1jF+GN1ecnO7IoPfGPcDr0W2O2wE5gzRbH+Kvqm11bQfWY5Ismm0ZvQgQCbVNv31H
AJRS6VMBNq0tEexMZ92c3pypRGE28Dmtb27puJz8DrbvBcj2bUYa4mT78ZWRaP5KxEwzLGniOe9T
/XuUnArcpPJyxMZasgoFsWfG/FD/JbaCW5qhh4ZnCu8aM01HAchnekM4xO7ms3IKOE+YBc3Rn1Z/
dWi42pI0SIRMMJ2Y+5zywDgzkaGWKP5Y9SoY0PtAaIsxZMwn+QzF6ParxG/A/H6788c3vdGbrFkZ
uE/Mu8yAClLJv8S4hXEbvTVXH4VxistnEsN8gBKgO3k/voej50+2TSb5NM0sRgTz98o46kRMsHyn
MrO6n4L6gTQ4LCBUOz1rYXatFDvBw/Azby65Me45SaKU2duhKK1m8d6VS2zY0t97bjV+scFtAsYl
yJFqGRSaSJHqM3s5X+JT5asH1e45Dq8PXDXcJBkLBHjeBYQLAOJ1pCCQxkoPjKXH74CngYbHJ+Qj
bA4YwqA9DKDBw9abygwn6uA9ICAxal+THpsusAsMXvBpvXYznN4UaapdsylBemE69LF81W/27UCT
Db9xY6rWA8YWhnYzFl61MTo/8UcznP8qLi8UvRXnqf0JMAfZdEJvRp2KJWVGhCIOV/DVyIB0eU5y
KhwWpH2+yX3c1lzCxg+fBfgHzKO9drhfXlsmPIUg10msuN9uWjNcXQETDY55AEte4ag0uTcAfXAI
YH5vxYcHlm4gISCxWMOspGU5pzbhvsowucGyGILkT7UDJ2OQGxr6BJBBD/rDwE5p3zE9RjQmpBJ3
ezjyRr/0nsV8CHFAmSqxIye24eZ+dTCJB02td8sZiYvazeoiJpR8sVUk+6Y8RijZjLGT/OeL5j1I
npzcBPndxtzzns4BvUAlFcF9gTLrYkkBTnvvLe1KDVMv6x1msBlqVjD0co9AxqOuM1ec/3xufIR/
MAw03VpkQ2IAW4fleMg8tOS8wnLOqqCAEcPMKkLBjroVSJsR9nfk4dTHrssdrBCxegHIygqXxNpV
g34VO82WEkG4nRAICBqkBA8XE8HPD1XP0Bt+zyV+VKUc1v7N12ZAJPpeP8jrfKc4APVWvsULOA6e
vImpFLbDSXq874wjkBYXCMnzJ66/8oDbZj3rYN/tTGoCFxtVjwUFNY8LAD4ZqhBKXPq5ePvYAC6x
CjPKJpXycxx7GVuTm380xjAGvDYUiCDVHvAaLTuOOlWUhe0/iFbmomTe96jDZ+/Uy/KaIpfrzozB
FgmsAQpWod5CG4G/m/BRhH7+OvStC5seGfk6hwHQTgcz1aWWSFb8S3WTqX7BcwejfIfP/lrfgpdb
fcJyJS/SQGJwHJadsBDCPrnfslSrw+jC3r3NJdi5/fjpVOdb7Q5mX2ZlY5mTJJnixiT8au7L96zf
M03/q6/GkSgZmhqPSpDCGUPy7yKeFkyrWJPxArN7pjX7bpdNswnVJm4+c35sPhlBq2DtzSu8+xl2
14wnYVV3q7Sc48F6c0wbT1kHJxCmXS5Nuz5p/GSLUxPOVJEWYGAMsuX2c8nB+Etas9ooVPOc1Rxv
bwviVOjlvNdcC0XBQdAScQYsXNOl8wAS2JGlEGTL516NPnWAnSRmsjNl1y75qqb3Hd+Y9INr62t6
g186xrFEpPYI6f1Yv3RjMyqi7otK2yrYZhPMWCJaW6bwju5yuLFF7qf3OuY+FZ7Go9kts8CUwfvZ
68qs86nteWj0otIVt3cAjxUBJW8HRwcbBKfFiB3FFuShCZbZw58Sv3lGliY95qQNnxJ0xjHnAotI
XZdnlpDz3kGRGP3KO+3cC2nwH3xh+30l+gzP1/cUVWKDSiiDqoc32KpBL+qjGPVwRWIyaaFnH8iC
QGkgNAY+MsIPmrXhFv5hEaiQpQNmd49fzIu++Bsyy8PxDHaGpRk21raYrChhMfJu0qJ6rDiN6xp/
Lj72/e3loTwpX9ZtrSYeTRoLHmfNL1vkXqyf+blqlkb9i2tJ0v5+qF0YMqaQCfVZ/45ycylXtPPj
UXDPDi0uwLC7So25/4LQQbYEVufENprhSD9IqbCqe96durAxvZOv1NlE2VNUmoU78ExqgjMgM0Q5
7iR16ONRiO2VnNvfH6gmhB5NvgttydyAokcnWtnlywQdS6CfuXrEvQgMqq7xlsWSETwVvCCWtwQe
VdFogoV1dv5eGIo+d8La5zBYAN1umB1+HtFjEDBFUB5hfHqynu8WPxmXKsYu8FuoI8Ef1WLJOjA6
ZpseJxwu0yPZFoURtZOq7Cqa0CqfNgeKTRyysUdNkTTdQZ9wGLa/Bi0EJqXA42KUQAJq0JylHx7+
u5/m+25PZp30M1j0kEFsXRHsORmIrIde6CF5f65RzPBIkkfAyOF+m4/m9xx8FyAJz4BxAR9mkzkK
FEBlrqgWMGbjmzcv/0T9hqP7NVddE+ddIrx017iONCdfqef+UpJ7DtVpXBV2h1+xPMnC0SylMqZg
d8W6XyVBv20MuwdU/ElVskdtgzEVW1xbVIv0dwR7Fb/I1RCa480esczQ8vZ+dzHV6TMOP+WsuLl6
6plnFdveTXWz8ZXk33RpDbnPQzsdzFtyoWEj/bZc9lZP4qP0csAxsTGPQ/yXca81QFEFKoFX7ftu
lSdiOqgynYEIERgBdF/yHSdKqsEuEIUOZv3AXVdjSbrIYN0fPqn7gsFwSGZEcuBQ2PBQbUq1KFnR
HA0J9e0tTPQzUgkY4xC0RnLGlePLwDyTQ+bE/8uFT/2U975KmlmyH27pZExbWdJqJicKeDzp0gjP
ti7jvroF2IDyFQ+nLKWEH33r3Opw31G8DMDfro/Cr7HoWfOXZA78Z0jDwT8YkI2wQZtLhi3LHCYt
IKJVK/PkSsfJTSX82oZru1syr6cr4c/Ur5ki4SfFhI61QVHHSa0P53kZGVPl576nmbvhz4IqGVIY
NJFC2L7xZ26qcDs1tgqS44ChdIELoOYZkiNewv9nDlBcWJyQCd4uF1ku4ts25vE2vU1j08V35BfT
uQFZKrB6AD8yEFqHE0vof437Rr9dQAQ4XIRFHBPOVg9HYnL8qiEfuwUSG3XGLBZcfY9GhoODOdQg
Uhhr4rmGpxNjBpjyyy+cg5vHyA08JfETNMQRMzwmXeB2/DDUnrnsfDHjoLWEhQh0XdCa8mIuY/Ls
jBUItz4lCRNklBwmY5jtm3JHDcpJOjVRi+LMeEC9PPg1VgP3EXGhGtvc52epR5SWqjAZoYpjdtwv
dAY5mJa93HuFZFb/BVYCN8zPQuffWr+UbkzTAvlI96fOOY1SVF7nzwOIQ5gLMd3iTT5YcnAwsADB
8vbttxOcmdbJHJY+XxAaH+DYE5Pc51k9UlXxeUEi8mIv6Z7J31npixtDM/PfyBoCK7ZBzVR0JI14
VTgdxor3gM5g0p7heTPlQziFNO4xBeyouwtkGwxyYizm/vkbMZwGjQXggQP8JIjqO6uFKwkSVEFp
u/dRw9dQ587wnBywFvEVO1uYnshth6I6ZneuhhG4iAfjfKp7wK2wpQBblH3jaS4DTe7QoDhh1kla
YbWTw3tAFDWAuUWwvcVEwx4EZkDaqqsII2euG8wnbsDn3GyZcLOZ6vMu7MLejacZ9ptYUkfZrEK8
D8XJ3V5ZG9cCPyX0ul7tG05lA5TvK/60Lq6AaLTWoITs8HnEjtwiWMvAejnC+2MIrwMn1SX3+AJ/
5A/Nq2q9N68TWZvF7g51ivnOhHTMoLUf2Eg4+YJMTzOkKx2PaD5Na09vLvjlnylvOihQruHZd0wt
HDGX1EWMCDGOmUgznXXG3cGQYm9upNWEG4DtzSU/qwJQ3bFJrVwdYPYS3ALnN4DpaZvrZJas0kjy
fLBTPpl4QkX05hcp07rrbWG6kgOPxoX04wy7cRVsiB4YSw6LkfqLUTi1mOLd+RkaRzidg3OfDWSb
cwzvnwOlG8eceomX91Xv7q5YVgXMsa0rVQSFw6aWgsElSVzYRYHEMPQ9gYyBUvjhcMR5WK5qLo7K
VImb6ufjteehwwI6tBaFA0QyxW7HO0BaomnGlfvcJSttWUQMA0XlN9H+oFc48LYcQVpc3DyjHKtr
golJ3vgEz35MqIM9mOEYS3qilexwbex/2c/0O7RcKxorylb1F64THiuyKKvwrxMOBeBABdoiZBVw
DrIxaDbYuTSjjeA46ry3j+lNgDfVA+b6hJH77ekJpucXO3DIfneOwz8Nz6fWJ74TRqlAkRiL2QmW
0GQG4dDzogCwSJ6FYde8YCGBSfRXeGxT/TsvHLMYV85fMgYNt7+WiI88QGeeMQmVPSJ5wydUvJ3h
IyLZAjwVXuqTgE4D5upWuVHs1xJBCeLuhbEdwAP7+UT3FS3BAjD7X7JLMqHTXGLLPFc8jDL7RS2u
i3gbT9+7TMhtcMUVXcY42b3F2BfS6G9nvUgRUKw+alf5TD9jzek2dhrhT1nerOSq/kpowmDk8IOE
4SHAdXFQ2Hg8ytQS0nCoexyYUDAfP60Q6UGuRH3As0l/Kg+2yhkzQBJFP0itXO05hVbQAh+j8cWF
ElsMyg/6S5R3oKv/HlhjyVfl8kB9xuCPj7x9LNGAE3oFCs7ZhxZ8wgljs4OIFsSyxiagg+E8xlXT
hBf7I2eUQEIYoz4ZxD5U2uKPwTCqvtc09cDe6PCuQ5+3Jviy8FUBZ610ITnSdohd8u7py5VTUSGZ
8JCJjvx5hwOY3ejvP9ZLpJgkKzA7bmoTVL0/QsiaalMEOIrdXbOZbJsT9SzvceCNhte3MU435RUr
1o49VQSmS8IKlTYFFM1XN/vGaD1J3B6/T+UpxoC2tdkKs/dJv1CIYEQ7WLMNiwtnWh3G2wETS4fb
uPOoC8nh3gvhgQd5woOmCqOXgZGfBsUhDfSLEsbL2PtuvhF+YX5zFqFqqmt4r4iv9XP5wisCDuai
m+JK5CezwTyNKNbpCZpXxMtzBwv3FBG8gNwBfQiyDLh1eHBsM34yLcYkdshlWMY/yKvOkLYfy9cy
XdJAE7tqQatx6NUYPfUu6HCoB8K2h7mnP1hTIwEvD9bfC62iYCiBaGGk6xqm/dmASg3TkLpsuNQB
S9eg7DLZbrGDE640GyoBlcZ7wkPgEgDDXgOXwhe4kF3xvAICMAlbmDcuckA2+KSJz0ITHJLH5Kn5
hPqKnQ2Ja/pY3rEgRiFKbBz93cBX6/nTvYUMWmEN64xPfajo0qT507cdRD63Pn+8ouFmM3AL7rko
yIKZ8672LOzcL51s95xRX7mKN1x2DuRVh1mO857KPnMjSB73K56o0FX2jW7xEbjs0XS0QovFTm9q
25iop7fLtBYB4F7xOwoL/pi2GjpsKVw4mAZg+cORNX1d6O75nuQ5UyXDy09dmNHqcLIqY/2gl85g
PVqLJzuupi0HWrtEsUxCpg0i8HFJFsMa+nj7xel3UTutlTGpkOe0RJh1spo6ojpF1Bb+7gPYO4Jh
JgeS9z2M5p2jWXdHnWgOa4PfxYYUw4Q1kLUvH0ebCho8X5EkaFIIWWsEtIBlmc0Ackciol1ce+uU
uS/G2tD/+vktkA/gQtPXgs4H/rKVwRS1nojv/HJebWtWxc9ndVupOte4fOLJj79LdfkOenJ2x9AE
HHXxCDn5CW0GERpMYb8DxkK0Wo8C9dgfue5jTgBx/SUrqLDTt3/f9et8ggCPAsoxHHVukJlE6Y+X
kbakdcRJGSWt8NVj6sFkavqIaKJHaxz3Z4mdrV9ejiWLsLrFcqv2B263BH+n9W3swUF1NSIt5jiu
QNd0aydltb9NRhT1pOOIuvngXPMiZBRiUWns5AARpwU4Nj1dcdNEDQBmCjwM4/8CVDqVMWPt/Lfb
bjCV3lMecOsAsTG42qmHng6F72ACg+VIn5gu75d+ZEFxwqyE+yJxK+sW/gsrBrInKW17ZE7v4S0x
hq+OoAKM4MVJyX7AjYNFPIbfRFpI58Res5ZIE+tdukUBraw1b3TJQVIql0WYRmnAYeFnE1Cx347Y
a0xvtuhh0zGXm4R52pa6Wx83V6z9UdFIZ1IXtmAkwMH2VmiK/rivqEyEn8fn8NzfSUb4LnIgoR2p
kDR8wu1bKUSTg6nr8UOOXo1IodvzACckYBDg4Nzdmgu93us2t5r3+oVH+At4Aq/SgwziULNR+QE9
YypyvNuzdyC8XARzbJYzi5vEPzR83JhreTSm99emBl5jwynbp8XwnkS1Jmoai96f7u/O5pUymwAu
hlEnBt7tVD7n4Wuh4Xs/N8fnfgJybjeXTzQMv3YG0P6e8dq+5GEjYb2Xj+PoAIk9fNnFAoLQi/Ao
lRyqEZaiMHagYX5sE1WKd/fhjR2KiFF6EcTXcgdZa5I4Hfw5YEVAhW3N7LzcGWCsBMuUnoT8Zjw6
pEfDIjcMgySiD78+QTEiRubrl17mq/53QkN/TPznLPbeoeZ0pyL4unhX3wXkYUwZ7EzgRrHnCzvb
FYdHUIoosdGaJR2jb0qnJLnjApZduU3XjNyeOymU3bsPH8cfWSpVSzMW4dPG1STEppgz3r9WwZOW
jiuOvGjF07zXJttpYXtq7LfTuNSWPANzH3s3Sz/f5rz1519sE6HjHnBXFh6QOY5w+lx25yrVn2M6
kAatL5jVuN2+v86DIm/+mjfreGeIJEFuahdco16NDtKu2PQ3p9w1keqKz3FQrm2yJK3pDrXLwZxO
GO7oDDI9dU7jLx/ghWhXqO1TxZGj97In60kK7lFGxEPnSvPP5HWGQhAv5LO+10Rk2O1SFoTIlds3
Or0f2R+5CVYvsK0nChuGOAnZq1zocxiQY1T+AGURLs3YFtGUj10iKEAoX0fcUyHy+CScLIvf4Z/J
HN4A1pBO300VezHARY94bgxeTYlQf7GVdIwh7HFHu77jGdXcwGmZ/9LWEFdSW0WGZzW5IKBszoew
vB0hR7UnGROBaV/+N9PvH9uOXygYJOI5wejaG82ZqYKJ5rs+dZPZ88RtzVmoEmXCC2c2Lwmv7/+y
JDuJBA/AmM9C88g18J6nImLQrcr/olyl8J3ZdYtjYPsI9Dh8y57h6YwldsZ7IasgdmgNLQoawiHI
Jam9eAkf60IVxVYX7v0HTmABIDMYWRITUxz6C5hS2zkvPt2hILyERThWL8PlhwSFH33NhPibAPiN
uVTf1zRQhK3g6KDtmkW5TGiw0MJM7n4RtKy93sWwIFA8ZEk2QWPYe5hHPF5KLN6gEGqw4JnVYfLM
HOaD/7YgJ+Pr/uHExzUR+twFtBAqfsz4m9ZnJH7mMI66VUFtk+9Ae+QKhhChexZoBKdbhmCJ21uw
gCeqKOFaWs25MrtrroTrJA9XkLD5QeqG4Br8CyVBMqMxf086ogIOHFOfAc2Ez3gJgIJ+Ba5WitN0
7aNaoGuBUAhBC4yBkg3uLzcq1tJ04QAZH8jEglQfUmjIlMqSRfz2u8IRFE7hY9rAtl9QQjIC+OUu
o8UlpRRGOfjBGUTCgwa1auDZChPa/xnR4N7gDRTOpa9vQAlqgcRg9YHnMBNMIJkv6Eps21Ai/r28
GkD7xEnNFUmpH3BC7FWFh2jFDU/PhJ0xGzw/U3+CGpTC5gyP4+e++V9GYAr/AcOR54zOJzwRSgLI
5M1RWaGpQIMAmiU+AoLxkU1tov7yiGhFmFJrkEoIfqL6oFvEbQ9IBvW5NntewcslL3+EFFsVduFY
gjJgbDYKj0xbvOCOvDmNuxV4STbPN90EJAcYAJZKO26it6BVEyl8rn3FZ1gjC+c/c8Ozq44cMZ2H
uRmULE4DNztiR8NjK4JbBHCEPcG+n6Yc+dTwP2ooO+bp85PXjNtKTvsiIpPPo6vxvwszoNEtN8hp
3XjJCp13Xr6Anqg6AsafcLWVb3pOLAq0eR4wZ+gCcHrqDJIMs9VjXa6eP+nA/u7v0j/B6HALWRMV
wkz7WPqTLrSKIFaM4K2seSzdCobel2uSatHCFfR1lA/tz4e8wR8TDT7TKCTQYAnkgqlMp8iv+mxk
JvgcqBPZ7yejVbGv9gTHTIgfJ8qH0M7qi9MbMZsEoBxJzyDVC2JMabCPSIYNBaefvlG2+9Hp/tjj
GUrhw/BHrDBtBiEp76e3zcctfPM5Xv2Qf6qhQ5qwR/oR20i3oCLTWCBaGrd2fRAVC9xd5FRMT4Rs
nm+ozIIqOz1GzG3bMRcSPvhnffH6eTBW1KaDC/kW+E3RpVLWJwRrPxcvPGNgEZHqyViPmjZiTdPl
0uTD96AI4Sy6n1F7w2JgC1CwlJJohUqUNztGykMWmfB7L/0hKP8YAQY8/BY1kGqj7OGQYD6cXeVf
zgLUBVBu0PMC0jZHQQaBUoObFOufmQErFZ2z8EOuQSeANxmh2UQhU4K1YbfUTIuEM0gmXGHt12Zu
xT99YJ51VxzjpsU4/duGnAg46MOY5/Vy4werYTq4jBkLNpcXbA0w5TThytMZwXEaunnr1hGpNOlK
Spw8ULC9JjRqLPmUtVEFCw74oPefWMbpyDxjDICTc7bLnOcUL6JQnEmAI+A81KRv94s9jfcGACR4
9rkUlkkRm5gYs0gTsBa9jrS6hc3bgxkTPEj+gknj35bm78czQ0k46lVw2/DLQXyAN57ild5g9R7Z
TE6S8+NvsMEbYwG2APoJ5jm7eTaHRnamgSo1oWzigmsuUogb3rWHuA5yZxHibKuROedcSFyUzyhH
6LQOYD8M8oBIl8M0gGExwGbxzLkpX6TeiiHEva0axg+5WamX0tSzVh5OzZvz06hVgt69d1YN16CZ
EpH5dIbkF7gtajO/X9WewXyKmTzJg8TsoUpDPT3BjgA6brplYjVvT49guPq2fhepYbM02yMkFHQK
qKNXr0hf1HtFWJwCx8JHIgRRjuo/ZG0vyX7WdrmsFoNzOYInzv0JzTd8Aoe+/hR2eNJsB4qY5Mm3
Bfk6kul+1NnzIWakWLEJUBi5FtS+YsIsK2lt6l7KEdiFIF2vh5enSwCZoVUuBFjSUpIueQPlWSBc
n+h9JpqZ2STX8YN412ekLHENplLn71MlsuJxSp3v3Pi7KupNrWLu5Ce1ANjrPYwdFNPoa3uBcUvQ
8UN55PJB1pRHyP+AmD+DK9Y8yitQmCqgT+F4zLWtGAbeZi262n9ybe5qtht4wBdSwhSYhuBACBvi
fODhojxqMei/jkxHOytPqzHG+RqLVI95EFP84oJwLOa+47Iib2eSbMpN/4etAj3aGcKOPEWEOfTR
Pnx3T5c0zLUaGn6HS9X523M94DAMkwucJulsBuiNy2+BGuJm/3gQ0Tz+sPoBFQAlQfeEVxKdIjDH
Ac8QZSVWARsRvILb5sFpxLIW1yocQ5CgqW6PDuWOz/Z1YbVN+uhzyGuXl8vmN5b6nI2mH0EHRu+t
Af8oEbSJBHeANwqrxee++HBY8DkwZUd409WLUp+Wj00mncE8bo8ForbiQYik90I/AfyuzsgXeGNG
8D7VdApDbc75RvKDjHOKML6w0QLfqUXnj26MEklzX8tqW57JhsFe8AEP2Hk5RGCRQYhlpOJrlyyz
uGDmypKz5RdY/GnrXu/kG3k9gv7DOqP26QXgQ7Meqg7ifiZcVLebQVBs0WGFgyKgpZiQisNTvv5B
EUd+5yewSgB/Ig6jcBjSFEUknc+HIX3TpVm/Z998ira1HDjKjXkFNB+L+fyzBzT33/SeGPN3Fg0k
T4/OU6tnnNw8cRXtU8C3hS0xJlDYt6CL50Ap/j4w1TmC14xvOD0hxKuSy6HdntH3K6o/zPfwFeOz
UQXy9rV904XTcdiDMDneHDF3M5m5lpQz1n3xCtHhpBayuse2XQ+h57FRGD3EK83VDmioQFTsO5em
gzMWMY8QhSfpTwJ0f1sMp48pfkt1EF9SaHXCYjnSj+kB3HF2c3I+qg9Imi7B4YQ8C/hWd0nIEd7h
wv8bR/KAOK371cTGu/NuR8NjhEjEqAy0iwaHaj02cdb+RgPSjisX1xPncUxOZEGlWJDq+4YLIUS/
4dxZ7g54CMMueT30PvMUASMACvQ3ZpsUUZEg6LuPtbHhC1PmkO3sFGdP0B7d/nxsibU8IySVw6s7
3jEGOSVh8rA/sfWiDDzfKRwp2r4W26pEQAdp6OUoL5u4zFfscfgCkj4u6c371IeUhMeG68KRkkMR
b7UPkdzzJJ7p37VJp68saTZupp/LIRT3j259DvCQodp1Dr/NqcURyHa7z7NfyR9FbWtzPrktkZSe
vmCPbeV53to0CVOCiaWdfPhA5pxAm9eVMdzI1xp2+D+YcCa4N2uNww6388EF9jYYHMoJ7u/5bYlP
whqaVbUp5iW2rQEgZst5RbzZ/InGYaVCCaeIpDiY9TN1GetQBsajs0QBMH36DKghjg13uBRcW7I6
JzLIIMKUPzpAsS04mXeCtstsK0oTr77eNhD4t/rstXvtjF8dWcg89rVjukiP9EOrEYRGSNszla2w
H8BhPNbHFzTfWYXjyN3vO4Tyy0IP7nffuAVvLfwkC80g0XFbcMRVH4C+Yb57Du3PzanTdfZyyGNN
AT7xFvaGGTfU/us3kwYGgDzJw8GligbzR3DfySQLgnQWLqNq9ue3CJrvpNd+k8G+oJa8qdFzsE++
/bhgpJZQXiUN8Z4RCvZOPg4fvlwcYpA5AsGqQyUZDLLnJYL97vUbP9a9uYV+wWRsMOIbD2Luoyon
HdYxXrvJAyhfJGSVKyQMSeZBIeOgbTn4EI3fnaHqIbzXi1DLFlq1fX1nOwDjfrAcJFtCsbqPl9W/
KgEOAzgskxc1ZydB7DV3w8FhMEB2N1dBtxDe4MWrPKcwg1G3P6vr4Dbrvg4BdgR5Mkl/ySLaDIxe
jv9abY5dHqrcgvPXKVvCC5gMSTRs1vAy2sFe4SRiEIIkeTiDgAVdTxlz7rUzfQ5woIWpe6e3NCmy
sMLn1Bdmjg7FJSBrB8eT1oTMT3wUqZiAfjnu+VbhW1OcUGxTM0Lb5YYEDUavTrdEuYYtIaSOoASs
Ju1yMfS/bGVYI9wq69fHxYFKCF2jembun2J08mo3RWjEXnW6LYsBCsK6xzxwnPnw5iAFifhrKkZA
4y3eUObqjsPxD+Xelz7w7dJLQ/wbtdwWlGlUNogBypBKltNZtQs4h8DOduxtaHjv+2EboZVWMB8D
7xowvbNRukrGBvwEuNZRcJ4W8yKfVoDXRv5L7QztpX1SS/L4YXG2s/yvCAT/GTqEaNcz/06PxemL
VCVzWJQwaxrTH7b2gQlnOsBsEfU6/CLRokhXoafIz894Ad4BnFJjSjGhQByGBt7amJBBn6bNxIho
D3CBBBS88WYBOmxuh+euBA/gaD1BRUGQ0aLuZCB4RLCAsX4neYj/lSvzjd4Csa93po92QgliPwmf
bweWSmJOPs/o850UBS7mTkrYEaH1XNAUqj9p7Itj+wRdvzkAUTMYhnUGvYzKfnimXKL6bvc1PQ6n
xZpMwUl+jbfgOM8TYW57VKuQ2+e1j8m1YDUzRSguCb4p4GbNHnOhTtgJMFQnWBEfv21xVv3XgvMI
yGK0wWENRxPkv6AYGXQUOkgF4mXazLFl/wfS2ghC1hnABwQp2GO3Y2HTDWVaABzADLAjr4t56CQ7
PyIh338t33MaKuy3SCZcPIQVLaIM9Xj7AcO4nz5gvvQBtP2XNCLEih9eYzsYjgLRwmAHgHGRshZh
K1+PcCSsqWk0WPmfT+phwg6YM1jkAK/ccTT6dLqax/KjfKQGi58HmmmCixTEADCrLaVaVPJ/JJ3Z
lqLIFoafyLUQkOFW5lGchxuXmirghCIiPn1/Ub36VJ3uqsxUIYjY+9//ELXwNyuPDhKkgTWIOdC7
83j/L9hX/yCQO88ZjIEKuwLnWkSVjhUvUVbfuEIA2D69B17NsAXPYYcFBW5TKrNXH50dpBM4jgoh
OKpNcomP4yuCUBXYvtiz0VA4t58/KjSYcnBOUDY+cAvAmhVN6Z7BHDPV25Jn33hn8Gb4arRKVGG9
mMkEMASmuVg3PIhbSdUTGUF8P80dwpl/PHn8qTtGMEthuvhHW8aYervFtcGVK7ubET8Kt0GD9vdz
FMdgqCA09P57c1NsY3Xop7g99If4Bvm8ntf+k0Vc8bpAgRD+1saGJ1S4BXQudIvzpE/k9J28Tavd
PHAV+vtwENGfTtCY735LhY05plvowUIKCEK7LDkZNKaWCda2GVoerEh7bBxMjGhpQM+2FttY9eUB
FhMyuEbLR99mdpJx6P+VcyhB/LTzkuSVuXx4hWA0bzza4Z//XK7TZYSbGOv7nL5cdQlyvn5M5DmF
kf0n+mrdgyJA7/H0ubwUtI6WYXYb1oLyW3HkNwg4Oeefy8v+sisWgxkTVkoIthEEh357eoyfPJOd
Rcp5//DYAg35RDCzMeOwUt+IibKqmyXREKyFpGSpQC85oyIqwG0bUktGyCNuLU7pZHcLZXTr3JK7
MmqP4PRo0gAn1tfpfU0eFKYlIsOkGZdTBUlPVi0Vv0mJNwYSf4SXtPauez3hla6HAo+rSbuoYkYi
2IBCmeys38X9oP3jpXrOC4nFetHsb2soJzwT+gysmaV73rMukDbU0WXXjllCZ41xiA8wLUtREfZ+
jLK5AK0tT2iwLwvi/Pj/7aa/6jS3YrOZNJOrMSy+lkbC4FSL2S63bOp+PVfXezP9hk+QmPhqd7vr
2sRQ0+2OF9wh4b2MKhgPncUxFKtQvkv7bn/i7cZASjwc7KXFdbUd1zvBdUanIpGBfZ3WPbiAqBW0
kDrkFlb6sASiOUBYvE6/KCCHWs+T3C2EchsODjwsWJIk1/uM2p8fhF+oozHxp4FDQRHnt83la3cD
t2f40GhzXBT5PPB7L87PxMnoqw1D4aX7nOo9Rz08EHTJnAo2/veaAerxgu2+HkAkRZ+OyoxxFm7j
bn/5uVivdZ1eTEuMsW/2bdJ/kjI6bBbGooE4/xkqzGhrYF2/ypovdVvj3isyB0afJSelufkCac3P
ql0t3tHdZQr1fUfPefFv6LEdcJzQ59r91q22AXJMeY6usmGXPw4wVdpyrvIYNJeg2fXQSxn+Bdc6
CJuDBRjD8qdhH8IFfI41dV0X7PqC8Hv9MN1rUHk0E1r7qvGAmzgPjWRxedJaQYKAjgZZje1X21/n
gC3nX1CQWNT8RhwGpN4WO4qfMl5podBcZD2GMPLisgPuh+PIX0ESvq4rpF00Xk/aOus7M/HDEapC
y2qBOrxRMS5x3jneSOPaP5KrTJfkkguesKCKW9TRfaphwWjdsJ87iOWrAoEHDhJfdn77ri3qtwvZ
tj/b3I46OppLQnfxAzfRNz9xRRi3gm6rS9VHYI1B3GCEjxnwFRJshHJhTiT0hsKLCTod4yOTHtEA
Qna53q4HQF2PhY7THvz0WXkwSUiDFM58ZDXQQ64Ykn0x4wCKoMGn98ohmK7ZMqAeKC6lNZltcHGf
URVcg0v4yz1cQyESTW+Tj/tclkHfHuyhlu5IFCaoFk397JqAjWMFdrerIzaCLEyHIuuhRRReT4Zu
GUVEVXuVCqw0Oddu91ig0oHVvJANwe9hRPsV1Eiawss/+5NuQiYCRBLoW/Bu153XnmDHssWdGDqg
CZYNF8qiXY7RW3wgOIbwBHHZ4beHRYv6O6KEb6+zAvIBZBXhkUUKxPCRkat57Hl31dU3ZXrddweZ
v172xi99qF8sjaw8mEo0dz5HSxMpI7YOTky4xfcYCi18mAgeUMjU53NgJ/a7gfPp48eGzxFPIepW
5/ILBqsGBhRkNsYSaHQV/N0xUI80xBjYGFgfGe4t5B0B19tNXDvsDBhuPTavQ3O6QE+a0QcjSfV+
/bTMEDaePbHt/hs0XfP0mcohUKrKMYgRm7ipGAqNLgIY/5DxLYALxe2y91/5Rwo0l1bMFaB3X2nN
Y33rMjyj9GTqxKb1RtNi9fflqgeTXmGfEFIT7YS/wnX1MC3mhsb6TftHsRy9VXjZc2n3/i3lE1KA
y89iyDXAjPWfZ7kCWNVZ9J8XpwedC5rJUWv8V9/CR29qGDab77Z2aZ25GDdjRUdsYtgkdJNQnjB9
GeUbzQEngxQMqYeijmZmfW7950TWcbnYUEwyduu5ZgYkoq/htt2PwKm514+ZK0tOD4j/AS8fv56j
4mthEXFtYECx1W8x/5dcthTVUcB2hXodXoDEDkt4OVIEItyhWGvhAyVYUv4BWL8OF+bksqUwr4rL
mezIZCP8bX8JrdLvzyRG3PDorKkIQUnPS1GiKyJNuKFcmqkJqMX3MJjRY1VjDPLyREvOE84dqNwI
ATrHnPEZSo5b/IqzNoRYab1FogxtA+N+GqzfOcTdkYyIgoPqQOYn9iPDNqKnyP2tsz2h6aFT7Cf3
zv28xckCZAB21G3xKBCTtHyOs0Aqb+ArATVhkpMMFAsk5g5V7WqjWIOFyivx/jUUHpjgfJw7QAFT
OEaGDoQO/MVm7zEsSymow/IoofVPjDnFG+8YlFi3L52oJPZ40RawOM8niOT5J7ghnQCLPXBcSxt+
HCM/ctW+eFmdvzHQ1NkYAsvVERvNfZP71U7Z9ad9VcjH2JQZCy1aSA44HQjroyakuo2gLHd7OeGQ
7/HEv2naxiUp6+eQiRV1AxJLTO2YE1bEnOtioggLOH/ueLjkQYityoex9FDbw0Zim8DNCTczME/+
s+iYR3yHj7W0NNLC1SavEF9zWKKX9HpkKvAT98cxP1RKCwgjsALuLrW2rI9JsH2UoQRvofAA6nAt
eOG9j2B2+c0o0vgZcJqpBhXWU3ZfYsTLmxn+2FCCC4mkw/eYQliP4cO4r0NfaLcg8eaxsiYdhgIj
wzQIw1/o3ywvKJ4XayAStrirpJT98xG/NY66NPDc9ss6YLmyydIuAlfC9U8M1QVNurrv2oGFr7fL
FwV4S5QfJkaggCQWj/CzTCqkaq7kkuaJ56CjJ8JmAc8KQdC2mCZF+2sAiJkqf4wkcQeGD5RdHYmH
zXqf4BLdh/0WJcYSqG/VjAfwI2wAHwO2AGpE6xwxlsnewQ9bAHX4W96hemLtybk96x6RJDo6xDf0
BSnWCBgQTpAiiZ6JFOzgbgQwY+N8Q393xQZwJSe56TXsyPi3YSDwttAp22CkffC7ARQ8OMLnVNH8
K4GBcojUQ6UKhCvBFCbtNmYvNHMHrIprLDnd/HG3693jxKfKM8oJDieYHvBxlkANX1PsaojuOXW4
0EcIiVj2IqHG9DWojxx1NqgcF1+jx3KwwHkHOf5xoLNN2D97aDconmoojBuYPHAYeocPTIWI0S4J
goSasm63Q/6I05etE2lL+7Q4o+FOQihNFdSw7ERnR/tuJPak+keRgqfYqF/7zGU0TsOtywnbvSYo
+e/Blh6fkfVtV7nlvmO2MTVXLD9abHBjxsB4HH1WxlhM7Fr8g7n9uDnS8Xf0cIJuAX+h+DlcQnB8
+PWGMaP1Ewgw4p01HtDQKOmjZjDzsXJlXo79nqD/vZa4nA4w3618/LxVxQcvUBqfHUgOJaSHWH1i
gYTlAkqGlpDJZg6qgHcjkNCnOMiDDX0d74l5ptrF+JteJD6asIb/QN7WQlTuEoOdgddtbcVwaO6m
OJ/Wxj9wpXXosChw+SL6QoTxHZMuxXnBRGGU63F4muEAgiW1v4wxtNXbqKvHikMeL2KQh5EIw1VJ
swwk4b8edT10y7T3bGr8KBNqk1vLTs3GMEDvBN6OwbBMmsPHfdOLX39h20R1b5xHZYpuesvm8hPK
JZp4lRryM4J/CXW6ZkcEvIEOEN+C43c4GbrB6DV7IbCbf5c0F/K09wua2f3pDhaDzR0l/SMqd72v
8+hhBGjXB3rPMbhTCS3wevHP1mAmRqmoHTM2JTKcFbQk3IOQRQLRDNws6nkX9VCJB8SWocJD1giu
UZ7i8up+LbqXj1Wlv0khTLWCBnJ7/NqYa4gVUNKykhItNjcDwHuoTcl29rVau3eS3Dbr3K+zbqcY
mbhPvBHstwdb7xnjAgDmYr0dhk0BJxkpw8TAoUSEhwe35hLmdKMt3csEodZDsfiI97ujA9mMHiAE
st9HFb5W0VtTl5M444Auqtk2QzXpq5RQngp+xjxroox/+UzLsGrhsvVYQ+RgHPFdUeIHDqDD80ai
f1GJKvzbjuT1Fs6s04Fee5ytrEqgBGwanijhMJkRk4COie7otVCnGsLgqQnLAPlXkXwgk6teBRAP
i+h0WTGI48reKuFdP+BLesw0CLrsoi5+w2Y67/JFlzXIpj5DfldXHyQquJ/OIPolvajxJTuHkIdY
HKYNgMkSJV8NmmnYn61TpYhog7eDBZFx6GMtPH9jhwddrMaKf/5aPIU4/QIGtYBbs+e47Lt9RhRx
h4U5xwHXK9Zm5+B69fWjjiWBBhwkSAq3Jc9LC8Eue58khpa508FdBahl6gILfmkeL39Y8su2CvEF
g+L3ON+AIPet254JqAEnjpIRJR8c8Wvtowy7nDh9r7Gc0G+A83zmoI0h5zry8gtkVcz3AB12EJDB
cKD5LX/QciymNuzCF0oO2nIs+GacfAw47o+YJZJ2kTSh4bjPL31kSFBrBNzIsbZR3S2GcwHPWU9k
oASgzE8Md6lGMfhxi+CaMk9taee6qN/zAAyRnqzxXvlN4XGL5o5xICfSHYYwOvxzKk7JwskNwkrD
r4UR1Hl2Mbza8PKbJ0MWxwcZkzBjtmWq1fMUyRvUQy27Hc3dF+QLBq8KUpsa/ejLJPrj/wQar8Nd
prHhlIcnhGOFpQOQDoaSPCyCbsRA8bGqs1+4HRGquSPe+yTFFVJ4qJgvu7/BT+FqpvXZU3G4CCX3
J6Q4H4QKs28/lCGexDcooAetSp7uJbsugFXEM0LHgzcTOD3i2FmLkC/WN+esOfDj9Kdrjrej9utq
DE8AxrvsB6auQdKwVWpx6ArTqz6UwDLG5neo/V16Hl9pxOxNt5jnhJoTxhjHxr7F0B6ZCZxI2b+t
8kvSwgwXB6gjtrJT/baht4AWvFhNi/IkzyAXXFkJFXcv1or0i8UXno3K9I4tl+rVa11NpJYU+ORe
hRdzUUFSeCm+96mjovPUj9/fG/fJnXqvd8cVnazYO/m1ptMzZvo7NYifpJzv4CNZv++hn7tSuX+e
iQTARmHWIcx1HyXy1cy84TCHJxBzxHmVu+qaCusNS8RlCxl8tsCU6Mq9Hoo5cjHIsb/vXu/0igEA
N5VKikLobN1W1bKCNAXMY7q5nsigHTXJB2sFvISdTemG3z81n54HQ1eXHcUIn5gclYVXVJ6YKEKo
x/A7VDB1oadQLUU8PrGieN3LrylWYKlJ41Ifarj1KxkC9npgmYiYeFNFwO8tdGu4WdKso2ikDyCF
r+UlrC84ArRXzZcUx4RIzi1uAr2Oe50vYdilM6BeyZqvwDk/GB9Lv0XG05bflvxyiseQFaOPrydz
3v+SyxBumcTUYR8vWm+QXJB6FAE/sGunb4r2fjj49/NhW4FusWI0bCdQPkI/PyjQnSIl7W3QBBxf
9CfdMNft50F7+dfTDU7D4fqI3t1Iv6fk7+RWT/gAuxAq+Dpgd0ph3TJh8kKQXDWroi/gW0V1G2Rx
0BS74S98nR6zfmge3z/njLllCBo+RAm94NygzPy3xRojYeQvhwNMIZFJLphMY1XGn7XuBz7SAB9g
KkvoYmxew4bK6uIznu511pnBlLcFRTFRMXucPl8mko31vjtmhYlKm/WoHiFuZoMxjrHZuxtip1dd
/HJXdaPq7pnjN0KybqSRJmAm31NJE/4LtFGd8zmcqnO6OsRCUQZWyImeTwtGX7z7gznWTzJ9OSjU
5lEH5viOLyLKZYJlAdJASzqHH0J9d3Wb3NEhBAz+DJisvaS3KW7W3c9T/eacZXvQMT72ii7qQWuA
fUBoKI7c1Po4UCD64lj6V49SoDGsEJD0mFaEQHMmJCZt/xXXC5jPuGPgWwneg+xZjiWwO/ZptGAI
CZC6ybF5W+P7DQdULn26sAtz5SLWUY6wLOCjMpxisZosCxfHIfXDYMgis8Gjq8jBgdAnWwOC4JBP
3vxvPWIzBsgBueFM4ivvxQJSKs49RPTKwOKROslxx6O3Znh/W0IUCyUhmAHFARFn6AiCI42REQtO
5phjjExmmnqobIGiiFqV0RcDvE/PvlOIo0CJTcO7oQmrY7PLDKj4/yjMuPdRUmPi9KY+v5aLPkIl
6s3fxCxT2CD0VhjyTgVwjK0DyA/6X+x5Gn+AMgqvO9pGbdI9bE3xKVAJ9ATcYAbyOTInkcH3n56U
AgUZTG1giQLWOvLit0K8jC3Uvyhs8nYYM8kw+6NqR8sAqRbbukGgebXDCFCaSOlDH2J+woUFmhGZ
sSsCTL7hdw1FlDj7jhyAxJA8dYMj4QfIHr/0DVfoOjc+2WfD6IEtev9wSZWYkMMVDv4Yr2xHechc
s4wZ2ELA4QozeOkoD5TR/YhXMCStD84AJ9WM8DIrsceePK9JU4X0BzSh0E0Z0cDnpK7F+BMCqUaK
LoM9Gf8jAN8VdhoD7xXCzepQJsFhgoQL9o1oeE1qHDX9PTFn13E+RmXBwE34c9CJEC48MeaDqcYx
drr9LKmidnewJK8XVGSeZCLjoVfTxr1ZW2NhAYkSmm/6FuhOGTJCJmkOQhYD9IAqKketgTDlAvEY
MgRtaR0xFXLUkH4QOP/4XfciBsj0+pA4wQ7ApIwNFRwyzLuNWRkTE3JnPNg//1h5Dx+CGZ2RtGEZ
kEiKjUVvzWCOy/jLKID4UPS5OnoO6knag7yFy4Ib6AgHB3AvuFKAAfSS+l+JCp33UjncdQYWTH1Z
RbfKJg+Q8gd/OIzNGMmRyQCqi9gL0vPbljePZQHDi5oIAY+0zJPfqh1rE1qc8+jldfFtpMNlfLy8
KsQGglBzYJegJuNnPJgxVH6Nsejk0foc+hl9H+VZNSfKBiHSZQQAQShG9PH09c3F3ejALG7FYxT8
RiLWe3+N1YnptypEQwWNuQgZ2e4rMT4gbPvqtD6mQYlMhPrN5hHHA6XzYebEgOEk7sZXkfz+cZh4
F2i0hi1jPL6pXr5c6FHLDpWgP/h7CBmjkr08Uu6P/AI+lpigMcMmDuWa4FEccYGxVl0QD4xNJgju
M8Id+KVl9bKN8gq1XofsiQaaCWM/eIpZIfBbrfgwa/WZOStswF7KdLjVl71p6xm24dIYhL9aMRli
aRKmBLykO80e32dotAhc+XIG4/zOJwaTYqJW73nLQEOgUvP7WEdDXjkfKlGUvAgvYBxdJi9c0dlR
4s4DNa9LHz53j9dvWMPP/WMJDCWQNF9lcO9oJ2TRjK7zufQSg/0rOYX11gIXOrtcKyl9k1r3b/kJ
SMx9jIoRF+zTzmj4JsQ3+pc9OBaBNFD3YTIBAwF4m01Ss7gSbGdJctJiGhMxrxWZ5KaQQcEfeXoK
rtZ07+c/OIUwr/mMj3cEewJAnvfR7oko54kc/LFrle2sxXa15Q2rHtw8alxDX6Prp9nfPnzNL+8T
xHQAA0050xgUEr8HW6UH8/jrmXhVYbt5TYxyxg8E+VZIheOKCiyhR7FyxinFZJZPpS2scud8+7by
WKJI8+vcLeFswHokEuMDvcBupv2sXRoATRSD3Gy6BpZyHxBQXIn0gyjiPQf4TfrGggvIacfEldEO
z2zvNeKk4UtfZz/vQrBT/eJUpFryCS92O9s2EXGWgLCveT1irWg+J++bxml3e1vnKTsEt66EIDiH
Yg8ZofC6ifkH8lrN+/DV/mjaVz2AwVvEBotDigF3j5em31I3gODVSkAio1fCNJ3Xg9z7ho75Pn4d
aaQeRI+4JTTNpVqhH/6G1aLp210JSTggl4XFdRl9vde8mkgzPePSAYsh9lrcvjYDSJSJ1w2cSs4V
ZimgYZ+rzy5R4wGygq/Cqxn+06VsyhnM2dqqA8+/epXApoac4NCg3wHlEht7UI2vHvmLZ+SnxMsA
7o6AmMiYYpQArzUuPZiUkAUwqE77U+KhaLpSsNsGGcm0wqB0+MlykaIOhsZYGbfc2mfACuUE31cw
ckBwnrKKBoNWbEA6S8FROPsn9BT+iHv+GCNOdPswDejap5+EDcpVAoz7tQQk7HaPOgxX/tmBASxD
hKN0RG3Yt2EEwfSArHijl8Ld7TUe3KyWtpzdGtiAxvMcyBBqqASybieftuOXqyO7MNfw6bBhUzEc
9uB3mD2IivBn4Fs2XuucF9WYVAo0azPZO3eC1Y58mU+0E9Sg8MzcLWRLQQ5Hkfq0GxBNtJIB2Ayv
CI7L8saEVRyv0gQ0+od/NOcF3+P+3Ma7TpXokqpO4ddj+sQALasjf/2vjdmHkGnKHkVm0P0TwHKO
cg1bH3amwTF9gBlIWzRlfLgXLOspsUKcf/01M595jkOpOdOYEECsRTjWW7Ze0yfRgJNeJpT8PFIT
dVwstpTtK1xrhI4VIj8A5uqSPhwa/oAc+BSBANLYDZUajQiMfXxXGN2h+a4K54FXMoP6DtNxNeQA
pghCpOuqDuN1bS0MGrc2o34Qb1zd3ukToM6tsq398HBAAIpnI0Bzsrq7d7Qd1RTZvC8xdR8A/9qA
mzhfFiwILFhd2Hz9VVO7/VgBnPrDi8h4T7DNabHKeKRUdZ/Dy+MRZDvKj2RabOfmn7YH1iQBl12P
N03/+FsxE7rHlWu6Uqgy8HhMinDgPk/1qe0h8lbQqrb7RiUXHgc4hswIOX0zMUZMz74T6GxjymyV
8hMTuCnQXy9TvTygWGaGMJVQ7wHfMudkWKadLhs8BpixcSYBn7iPFOgYi/k/PKRTtthB8B2xLsqs
TY2k2Gse7iURyYQJ8rJSxtkb2w/e7DmiFIXHgA/1C/A5/bxAbXA5tzj9IMCbf+2SqDMbiQ2+8fgp
QYMQQaAUiVRoPDyUihCGnrlLPgTFK6UH9YCDspMTFuyW6nFw/gMrsxmTwvbmfxU8oK3fQiWG2v7+
V0uf/QpqHRycKWe8JtIe0cQv74eBLTWuMGlwqSmUNxThZY3NApw9shTA4KbQn7kTTIlxD0H0wbZJ
aOu89XWIvEtYfZCIWHNs0QM8azggcBpfEsfpn8U2yWWtPdR042JP0YXvOnWpAcdctUGLcAG9gyo1
jjxmPHOTAUUdKeoL8IW4OYvEF86uN1tYj/HNnt2kgodG0h3EDYyKOzGE4cjIjzw00sQYQ0/6w9/8
Czq/z2WXM4UAH16AU55aWpKxY0ypWQp5TqgNlr4oCgThinzDdoGt9rPCCG9IbhOHAmuQqi9PBhl/
ROlPWCh34EVXWYeMKcY4BH7K9FvQk9dRrqavMqXmE5lj2IBuI2V75NaW82c5o54k94DZz0ljpRRN
hs6rKjM0/wYm4TnlazHCl9+AP/ADX6YWJfhMkvbPclS/PGrgHtGgAScKnXtazJjvp3XAL3TGdEtJ
D1E54QApOlzE5Qhh3D5zf3NmeNLuFykRy+6yw7+JshTPXfC4wqZYKGMZtEwbLsQOOynj9jJGvT9H
itRDuZScR8BtPa/IuiXqH/Y+fip1eEBXdsN05IyV0uBPz1ifQnxIYzzEXYIjEWMeYm1BzLq40RJa
BpqHPWntUDXLIyW4BtkuwIjHDDA79Ji0ThkgQH8Vr8brnh4n7hnjAAieeF1A3cOv4rEkn+AxBXpU
1pRy1YbJXj95TLVI2lehvPok12ORoThEEu6jLuc5mRVTlgOHKqeZ7BrQGFXrAbDrXUY9DwIYDAqX
foeU3SMV+XNKccrO+yUCImvJ5gJjDdRlE/WnX1c5wDwiTAip3XbyjORTQRXBrIO2TkZMhxBJgqS0
/h65+91YmTF8Wmy5pies2Bj5ABGMr71J3ozk51LaYzCLpJxFMiU26oLMYnlmwgsf7fg9+/Q5zZ9k
DIkqxoURUOKMwERsAJi63zCLjAkCGWDu50KvR+a/fq+2aekrDB0o9abahn5oWazJ9Q0hP5iLV9rU
XIr3CTIwhCAyKJ1uWiUi4LFHxGjlzfEfsXbkK7IBav5nQsAVkwLkKhaAc+veZpCxbRSmbGHk7uEM
28RIO60XirQfRB3+so3fuCvhNmxhcRCgNx1zcLjrQ71Gvx8MAOQtbcVsBn+Ku0VfUoyuYbnhA1nh
hykpeALVD8cT2m5qObqzjINyCFMgXUG/Sx+RPEZqNDLGVOIZpgtRleD5H+F7hKIB7173GsLpc+GS
eCdYYC6GgyIHYPSa6xmBdyp2GaZtLDViKN8e1gK70in97ZApMM0564Dp8vgZmMfvfLr7eCJMBSwd
Axb/xQ+SU3YuQOEl1q9DXAnAVjpbWZz/8BjDKabxWfUVivPa5/QXLhm0vlNlitMRXG+354sDd8RE
UPPKjMijcQtHAz6R/YWBfkvrmtoe0gU8ahyCWCfvmY7JeVquNNiEFl5KMYZ7KHYXvAwgwVj4d5Re
7n0ziNpxL0bc98vg0JBom7RjIKEhT8kOfyS6PUidK8P7a7C1o0doYY9iwoxxADsz19rru4+IpxXU
EboNdzBAih1undrHCC38JmSSttgGU2C/0XxhOZ+j+4jx4+ROA7RjHbzlDtZwF9HNIjVDEpPmwRYr
XK6V1c4+qSQ0jjpzBv7sfTzTHL7se/zDPAGgbizZhDu4UJIC+DJjM8iPCsNjPq8rJ+TI0nVSOWzH
vemZzhEwgSdRR6OE3IiQ1DJ5udgbcK5iLTfpxzcf7JK3Dkf5BESEy0Dfhi011EJ1h/E2JjiKjY4u
7PtQ6BlXA0OLWSiuNoJ2Qr196JJ+xBAqgub8Hj0sw1429uQ1veOO6FFwkqvlnKOrfUkwKSkgOVPS
Om//7NxC6poqQDlAJBVzggw/TzxwEeES38b5jLgkBhhgbhw+fGYcxBsZwmJtrYvUKCYivakaFVNx
bSDHEdPD5lvOsDqZjfrRBT3dfbb1yF7DmWK7xA3egZ6fYvbk0fXYOuE99ZCVf3bpi1AOOO/5awyS
hWGAUFSbARi8OzYi1JxWGZQZzRUOOhlWxkMiLZJ6/3aFBdedtQIfvcxWeRL2Fx+MrQktJO+nDsmE
zeAQYJn6jPDzwar3vL6tp/hSQRBPvpXgjXFMm1jR+RzJ56HuMEtwmoAVsOhxdwE/wKjkMQ8HwVXE
RUHb0VI40/YA24/toYkqe6w4zIQiShDHvotjnNT4aPcLQ6Sa2E1Y/RBZnxDFvPiXNoNr6LRunq6f
y3JeuOwlDg0sHvllIu3PNitrhOkdlud40I2Ryrk6XNpecB2jVSYEmm0MsziyzzluZsISoxdpPLRv
JPsUjwsh8OfhgCpggYtSDUrc5CYllpl1gdXqrsVymqoJf7gqunnbjA5j2D+8A9lB1kKTlCK5hLyF
aYYPB5T1+Q4G8PMQvi8hHRdHfAi5CA03BFfG3X09iPk+aX2nX4aYMEW6LjiR7xjeZTGRFq/4yTYw
MIWxUO20SMuusyatpne3dKsfyxxYNqxwVzE8xAlEhODVQLwFvgenn8vXGFA7UlZw/DwhvuXRwLzG
32afaBvT/yMRMTnXP/BZ8Am5eTfvzPh7qdHSGcOP32Uv3G4p6UdU/u49Y6vCZFb+Y5K2tXWPo8U2
oaZjEFHNHmMengqgdwUfM5YC8HUCTiH2BMD20uEWVzvyNzcfqwj643JhIJeyQAKZSAflCeeKx3D9
A34kJ2Sop6bV/YEBplUqjQz7nNzbhWIrLgJwJmFh5cKk/BGMZ+FxHj53ffsxaScDKFKCpQnptqNa
9M0XDE7rNiGqcIqgzCtCMzKXMHmRqSDcxpoXjNCG67y/jRHSGutmg9T2iZEf8TVubhdjmfzfzX36
CO+w8nR34A+W1Yhr5zc0iAycdTYKKeh7UjUkWjg8wm3tDcW6IchmiVQBr5Cnt99AYj1Hit16/zxB
5KFmDWJpUeGqwru9u7krrOx6K93F7a5wIIpye83o6noYc/gsjma9jZlxqLaZ1G4Rd9k5HkyMDDfW
UZsUTg+OxKbCVeEOXuCPNKt+eHD5jBODsAu70/obdzBjd9BnMdmIeyRmgejdHapORdgZEwsKnNFf
CaRBKBfd8k/34R1br9mZ4gsBbud1yH4cWkO6SY603EMXE+gxyEiCXGcEF3BknLYhLFfAKLLZKEAH
I+GI8Tm8Cb8GVW2GG0a0LhdkqEOFI9Gb0QxasqdXUrjgl3LnHtYWKknNwqU9h4akuLf05oi7md5R
sA5p+RHjEdxK+8gtgyMj3KQRekN9FHxXev3S8AdXF/xADhUBDhnMK5D+sbfCycTiP2TXZ4f9xY0j
Hg/aZ7y+dswoz3hvF1BbsB1woQmZEUTxgPgBHkZai+kBKNrOVwWUg/rYo0kASnRNLp7/Yu4+36p2
OXpgu/bwvtEjxJZOLFEHhb5vgoIvGV8eqnUx4Z0O3PbCVmYBmjoYsvlgQskl6scy/KRBLCTyVAKc
YX1bheuS0NwKC4MLZwGCNpSK8JXLvxa380d0h0jFHhGN2CCmZ6ZZaT1hqX3jD1vEbfzCtHUtnWTE
1sIlXaAzRnKNQS8Y8aNt4Irx7wA5zFVgHvGfDf4scCL/wQr9DtorSyEAjvD6WR35IKuXHekW3xiR
iw3v9pAwJcCJMKFH7VP+Qv+lCi4dpCZy2v9DPQxC3WJTxEEBTOlcllrC4hlMye8CfygmNUCJ5OCr
PGJ6ADjztDYLcTr94VQe8GuEbwFLYpkfpXHuFez9/PPLdHwBOHGVQ7dTj+fI8N7wr3CbYSJnIfeP
fjPtC02EuZirVmwZfyKFHJmSQLszKcU7DQumYrx/xQqP28O6OK+1ysnkGmwk2I1tPtP71IPimuKz
7sAUZy9nY6WB/Q4rUAT4SHuU9J9ZD3tMA6s6gzOgtnnNiTkxqE6mRBce8OaZnKNc5k42C8z7+Tl8
rwtNgoUPRkJ2Zpi7DLDdavT1jT/2XVQmTp7UIRy8CfNkm3bMUSHrI52J2VeOHBEksS2/jXCdSLcz
qAq8f9SaPi7jNgIW+EhuyR/6HwoqNKgZtLQzp4eUXO3nRGhcOIEUwn8i1mzwcmAEQ0NOnsd8WgCF
jrbMlthQ2IZ/fee6/5GviJ/8m02wdG/zF6q41lHQVwVMXKbqHEch7yMOthnhwXS1CWx0e1aja97c
XXFQeI+MQ9b5+sK3nRt84YFAvNCffWB/qBbubg2JeJE0hzjtt0e0PhaIGG51f68/7F+GMIYpEzt3
wMk0EOUQ+3uGowSyW9pGdAlu6L4/FlUgUjO+CdLhiBPuyWMoC44sz05ZjbQT7w1oC+c5fVpz/WsH
ajd8yUsK5WXAaBqaCtNRRx/hj16HaAW4Rexkrf0Ek4NHctmIHlAhevD0O8Bchse8DcWkEmexnTTu
8dlgniG/bCx1/D0wAmUEiGkhB31RBMxX+6PPijJdCETef8/0GugH3iHu1srqOnC+TBrwcRwDSmKn
/dTtYqGD5xWLPGAs4YnS2cwwKqUeo3gn4CEw/Y99jpDUMlHA3DfooaTwryNWWE3eLfUa0jk9IHCh
g7OJwzgYDePrzr8xf94AKmvJA2nsPYMwmgdnQ9Crkd/ddmLzJmuIWgArffG5kFnfHAz6uBy9g3mA
Isl14v1CFPqtaoP0ABozvpXSYvCipJph1YQ5iTHGHgn8nMi+HQpBZsuCJ80/HDSGmNGcaYHABO/Y
97AtwVl4h5iZUYsI1JVFAtUoYSlIKQjUFoIVsHaBAByF/JWAS5ogTDOwXWA4TvlydnIaHHQo2PT8
m27jdaLDwhyJ+Mqn/xv9Rk/oDg1kNBGwiGtzTnKuP9iCTlqMH1jjIOxrxnhsXaAUQFzY/ywBZxiv
UL0z6ZIhx4Feys5DGMFDpHpNyug1vowoULX3kASW24imyW0pKNCEDPD6PAu0Avib6EJzTacFzJA9
faErfOzBw90fiR3/gx42P6FnC7lYleApgn1rL3snVaIHhNp/fCNl+svMkjcDGDyhoSKYxkgfS/BB
YQ8FsR9seyBYp1+78NvaFfAknggtssthu9C83KQzeeP8B2eKwWvI2GWCPpCWkqYt/rLa4cdr6y0P
7+SSah7XTQrLGUBpUKegF3btsRMB4d02n2Xhd5P/SDqzJlWRNAz/IiJkx1v2VdyXujHcwR1EEX99
P3k6Zqajp86pKhXI/PJdTxy6X2HrsdesbW32zljFhuelnhjxKXRfWN0UAkY5YhIu12UJqvJcXhke
vmZpul9nqIu9357jwKJ0pfyekgDoAT/2/t5bzBHtSIvP4PXo+NFhT5++CPfDDBvkFDdCRLA73yfN
hFe8+RLWGfWT9oKxiD1vrC6FtTZ6QEQcSVmQfJUJ/+R3W5F5KgBwc0i1Vg6qgwdvxV3FRiW6hDE4
Pj3ycDA2stEAtk9g59sv1sUL8GFijMEuO9TKtCSJhILKA/VE99s4c8EqL9QpbDSkIzY2IAB5Bd2K
9A2BLkMSxt20NVwlgwpYdGC5oF9VMOK3s7Vhrli2MUvO1nwFhChxpEFQKnJPRKk1EeQixlKLa4QG
UJ9hueVXNjstgNq+Y05FYk1aJTvuGJyUJHNuTpqd12NiZbZiyVGn1DRSGUvENu/rN+kzseHHNmb1
7gNTt/iSPsA9lFQLvH8n3jb4C9CiiCBXxJN3hohRkWg53EDkFYnoECizN1o+vr1cmHverZR+hJoU
+JfYoD3M8PSRYKdVxuggFjgC4FdwHPAvIL0w9CRYEmyDm5DUpxW56ny1z45Dazfxl5RK6eKq8Fia
hvdT7Y6fAlPUo8zNO9EI94/p51EAgeY1rMAw17eoP/30ElDV34qgdPjV9aYIUEkUGYZsZcCvg4GE
e9T5AFFi1FRLERPe/mNyCBtDntETrw1/wPUz4hOAXeX6IU7sl8FlC5mPuIC/RW0nK4O4fRbibYM+
E9h5dzABcE7mKSf0C9OD+BT4FppzxpCjqOIH3HMg0SGO+iLg16hr6N6zR6EonDK/DenyTfZYHgBL
fphBv6mmx4xOjwVnarqteMYFAVAFBM4XMwQGEJ/UNuOaaB2CnBDoPBZArLxL+jjBsbmkpEfhqU2+
KxLTWDt5J3zPGhvneQqBwquh3eguWslvCfL1j6chGInAPUFBBYdAcNqCG4knBFEKd2t/yvdCePNe
t8V9zEtAOfLvr5BzNCRUhBejr/jUrHEXCtMWFC3fRVoy0h3iXAl4UoeA6VVCnE1xQBpOhnKjiUAk
gnySF2vBelD8EU2aEjkHhdc6j/C2sMbm6jIhDeThoql4YUwV0d8CC0IXP9UjKAZ/xlW0+VFYOrhp
mfEkXyyNY3B2ZvcG3ThaGRQ/bxg6gWlwSYCSgUoygRcaXrVA1IDY4Rxgc2DEnyHQeSzWg/sM2W6s
Ql9+yZ9vnbeMCQ6g/ba1Bt0WgJQM/72F9mVNBhe7A+n8/DnUAGYadWiNIcsJYwrUFcoh/rFHqANy
Bm4KX4q5moJu0ScAAc5F5G7hctOHzveywmvjJ4eJlkg3gnCHrZpzBX7E/vO50j3BI4TiWZSF40vu
EsA3mKQtbhsumLSnHB5lLGNCwgUwh1CUIO5hB0BJzyXPcd5xAGQST0jPB/UGwYbyBwFCyjNm4Kb7
Sux0II0oI3h+KDycPd03WbQfV2Nd1wmI5UjtIWIBG0SkzifMye4e3CbFH+sCOg2+glXgO2Tx4qOs
thgrrHso2MyEH8d3XXyGaph60mVn3DLn9LeHjzIGYp+UQpNZEvWwX5Iiqw55E4KAoYEG5JQYTtEl
68N+n0dSdKLDeMtNsSJgIuWxgpvHQIvO6Z9ux4Kde8dVYkblREU4KKg457rkdQCPI1RC7YXyg3QV
bKNopxwBi+JD532LUxWVe/dMPHQLfia3GXGifNQ5NgBxVEGlxiNARPiQHKoH228Nmw0dBTxFXguk
JUd61nozxT5DC8Hqwmt/urr7DlFirAfSFJBfQHPStEDXoA9/EzQxIeYJHKsr05X5vyJ+K2BnjODc
AparibFA2DsWHXJFTFMFeZjQICyy2kDHCPkEJzfG14wuSp7HCHVYSCXmecRTSn4fxHVYbd+JwP6Y
fMg2dpz3tgkuPpGSLsumPOTxXOpsvBD5JDHSwSxmGD2qFqh8Z+LvCegYmRJgokJisVsSLPjNGoRK
PPo8dGnycyGlHWQS4uy/BNPDqxALyBztfbLY1BwR25htCBX3yZ+zS3rLYjYhgsdDMgSm3vNA1ljA
WTK+Kz5eBD2UUX78F4Ii2GFuCJHT/05Y91k82Ol0rFuVjyOEmIAm67na0sq/XkuOHbrql2KfxwVb
aEAy8TkxY8CLEKtTBkSq2XAE5BVfWJqx569Ih+R5EuXvgpVhOPJUF4KWybM/5eaGYbCvA9V7gncS
IMCDj4qAO0ZaicoKkgkI6kRiG74tymt8JSz+eKSQXRAPvCY7rc9CxveoUKLfmBWVuaTvgpqWR4z1
gUniEowqwj5exKKXUL83YYJH3ehu+F3haXtE54VDkPR01kUtRv7rWjOyRMCNiU9BVwUXRqwFWq8i
vhOEecmt8PoHz2KxLMDtsnL2tqWvJecDaijv5rKVzygoDV7bLvz3zmBR0GPhhtZ3yHwaO+5oQSBG
KOBhEBnG8FG3HHOgY4BuU9mAJm3IhgHV+yTF9+/+9/m7gZjY3eL8h/b+/IfopAAGjjVCnFmHX1te
Q+EVCYEtszrjoydXayqCra9UVaHqoDmWbkqabQQOtv1yTuywE4q0+nL+zRsK6eB/lsr4llxR+uak
nbZx77gWgHWLDt0m0I210//QGYGEk/pNTrzMXkSdAm7/C3DFH26myqC/x0kcAwqRGBwzj0ggWlZG
pSdN22oERwOjsMITTW4285B332Gii55LljL6KZkGYwkFq5Sa+zcypGfAmAJbzYzC9k15ChttKXNo
6sHXD2HHcVZSHkCEIZItEje4ezT3iwbwExHw8W+nFYGksLcHFKhF3CD+L1fmkaSxjbKdtSnVIpE0
Koe/Ob04OVNfgH3Un5Cv6cT3uD5AyPF4XQm75rkbtyHLjD3pBQxIdsZgmMKqwbU93OPZEZ/QBH4V
eAHzH2n7BMoyJtG1xLXoJYlgSBh4oNOG3NoHZqQvSwLLEHfLaYdshZ3O5e7i9qYCBRLt6SDl4xnZ
k7XmrHea/6QCN0HeuEbks70H0AQwFIzbaH+cG9Qi9xyPOt13D3vRH7BHzDV3cR6ox26Hvw4qUYSi
34bXAdVIQ2UJUXkbKpAdLS+clgB2nTOves39y0oEgJgezyGWTUKyO55FzuFwKTQO25V/92poDX41
8P9lTnJwZGUcV0mH9JDwJr30NuTuvMaI9TbgfaSUhMTrueLx8p8BKh6XblifvavE9nKZ8LlenNjd
4H5lV1rwi5LP7BnsH8e33dlHUbcDQUHaAwPWDFWDx5LP2c5tc5UeBZ6aubxr433pHmuXoDIR73ye
zjHZ8FZqFtWJOcdcFz+G/YAob2I5z9grnOYgLlYxrAYW/uoxyyEyVIiO5OZDn7IXPIWRJLwGc/h9
h4HXMxhazn9w02jDcvZnFu6/d/5hE1k735wwJcvrtvg8POzZ3meowjSmc7YjtiwjNNjnUGgZY8av
Jdl109abrwfzYnqjiE5wTI/RmiDuMqkngLHy9rMogP/I4IoePIw4acGdP84truhUXHAUZCkkYbwc
kciKGJZiQ9rUGnLU3Oqvzc55a3nV7OrS/PgGTCA4lJRs4swApxtq6C5jgiFelGgDklAMD6H9J006
RPUCr6Tp81z9U40B7FpCvdXrnMdxj+fR2dd08AFzNuhM9QkowXOJKgUvL60AIWq3rDyuD+worHrA
G165ETHNO+XPwE8/ZvAi8oDTyAoZ1nnJCPaAs+tEs5Q1aLdXhkti9ZkVX94zRSdEhYe6N1vObc9T
XLpcjYSuqL9iRDIDh3sGHTXinmTKEEgnklRfx2xPsQ26aCkB/5xwALHgvMBW0YT/U9nrU2Us7QXI
w6b8lZnS0R0zfKoRjXy9nocp8wXNOWYpB35g/f3TQubEtPWbeE1Bko2Re0xQSPhDTBg343Zqzh8R
FrMFLLjBAvHG1BJTyQIzW/pUO4kHovA4WDlAUVsRdJ+1i3Z7/rseyOITXquavl90jdsqaUffVZWw
8DfsvUPDhf7iADTYfbxZfcC6yBH5iymbDgAasdjlvNPdE1spB/c+y851Kojb3074lHN9R7TmhjBT
TmdSQkDFtN6N2IkJhxpwAHQbNMIcp+G91PTn7ym3zX6HIn4nNx7xR97bSvDM/44LLsVIJExEP4gK
ZINp3yXO5x5xZIojnY6X8fivd0TqL2ZHk0mJ6oNYQyTWeZwxWF3iPgsIMzi5mAFhWkHrEBkr6slF
XNdEnoh3T3ecUyPzUGIO6t7fY4TQ7ZdQ5zSUCbgdozSHxArn4Gl8IGxDMHQwiECO66G1bwBBAfq2
cgJegLIQtmQdLLlTud8WnFbVHG1e9HYmMERoLAgWZvEUZug+1EDrCQfxNeXGf82biNVDIBqiPokA
wDaGfjlyTzR0+YqA+tcYXysxac5p8GS3Gn2W1ZG8A6ujWElzKkKT+6rzIy4fCcLXJXW9WxN4CH3Q
DQqwAHaNXI2kfX/4kJwmkxnnnY9XrvRNNeQMET5cJeF4OnwNrSVDhWBdbH1D0NyGhRolPpZ1tLjZ
c9xGiPQypBV+VxCoqYWvyArZhfp7EW5EqCzQ71J8CC7rdfjYqntW219OOJ1M/fU9eHHsmTTeOrzb
M9kTlPc5Q0rjloTIsAjDBkficvJ/COsWcuGS30/yGn8GlMeiCA4DNDNEIcdQt9BXnLRkqmMY9LFn
iswu+rOmHIpf2DXR9guRjQJ5dIIrI5KDVBqWT9N+r7AJuc9BF8Gf+JyZyZyHc2ChQZI9lY/3+TfG
FdTEcoB1VMdYhzhVdCedN8aSbhRup/y66QtNLhoTb68Frn/J12MC7gB1GY09esjHtUNq1YkXnFr+
ZYdeipSAq3Ob9wRrQJsUYmOfudwRD6m2nGH9i0yEMbw8MY8xz2MMhr5dtnY3BY1cEhSZwLeTP3eH
g+dER0JFkRoes+TmMr9OyaEidImeAn4Cb6WbvKNJySYp56NrXA8a7sEzx+ifr6JbYIb3wQN43vXI
Q+mTkBfNXsNp3xXako97SfCBLgBDoAhbWItfLk0uDCbZesZqQd9gf9dy6TruxiIFU5RQOdQpjZkn
mCikx4hIeIfswcJcn/NXO6CwLuYC035M161XTBE5sOTzYgmo4yaFuY6eqGnZwKQdAZPwNcN2DgVA
Jp6cloNnhHac9RbpDjzseXIJRETSqD2oONoBA5yM0QtFI5MjugdSvh3BQEm78wo+Z1Eh7PjueHgC
4jwvoxMHHGZc0XogyGNSDgSLtPjyoUj+EWSHuYQasQEtjt4aBQGukZGVmbmgUCEBQhwWrDMFPcgi
F5KakJ8v4FHxm7XgOe0dEbCcxuqOv4fSmPuYvQEMlOtqc8whE5n1FxISy529ZJhLT6B9VX4PCiAo
gkdIjumj0Se4z/3oPPoT3SBqoheuB5yQ+MZy/KbtqItbUyhQ33F/QnyqI+4sjfqPJwgTCtDUCmqE
RnzAld/M9kmTNtxhDd9+AjliEgDq5IbrIVsVWDbxFAEnNWQ0eGv4s9ZrInxRQY85hOsav0GEkRex
WTYUi4hTXX/yRdUktINEhKBOYnhHDfJv/IR9VTC1RWUCbsG1J3BoIGhaB0mNcpR3fFBpmbwp7uaD
giL4cD/mAlb1iSmnbIQcXjqohNZF5biFjLNgARdleTQM2fAn5gRyd8BdYvDpLS068q5MLbgWNoht
bfqmnD7Mu+7DGcaYe59DgigYDSh8yEVMfG9iuWjg9HG3N/b1ln3+oA/q5DbDa5FcRhRRg3B6aB5u
wSVTyZIjoml2z0nx+mBEdn7w/tm/rh4+c7KMXXnZsfnwGNDDKfo3vg0pWg74uTy9D2vibAmrt2Jy
Ki5oji6jNrvnEI4WNBhEOEUtBPNMfmEZQC7fRtBNJekVdSroPSRDOV6P7NnYp6zFQA2nGd88GsKO
UCvksFdEdUIVeb2voxDJNbLmxNMaxF8cpbxkqCbfRUFVdGJ64sjL44jsV7IVJeoNTK5knd7T+RsH
OMgf82ONblMcHsDFPcKfEwU1ALBFKkNX/D4s3ypZEk45scChPyt9CNBdHAy2empvU4HRSXuuInKj
X0Qc6wJJuB4+BqgD8vOymwvmDhKi4tIKicaL2cVBwoYb1aQy2buNmaXQsUzVtBn+xN7YY1ROy/kb
DdaQ02GzA3cHkGX8I4J31Fx87Ap8CaHkhh4L1p6We5ViPIdN3pr9yLjvT+6Ye+j7eqEIIkYU7QDK
P06cmNRPWw6LuHNVUjz5PRBNStYW+S2hySvXc2B+zqB9bP+4oZAlcfzj5mR1xdAU8irgsG7JemN9
hZWDCuplQ3zH8hFyGA2BSYDYmJ4MLZKGF2wRhq+kRkLGBtAPmwKP+4LK0Rk/j/TJ7LvCABRSZzm9
o4xCNxqMOFSBUDHy4rcZc5trztmdPqdoevVlBRVIcPkZlG1pzR/jm4fEGWOCSOWkEsnKmHRUdHCV
GEr5Jw0el0Vx9m6PGCwc1B1N+RXnI2AUG+/xuXtjBUaes1H+KIi9RYjbJgxUAwCz3h9nc4t4khuE
yu1fKhdY0IPy4gnGVSDDM6LbdwLdtOivoLdgp5m+kAKDRxPwCXipDV4xMzXgH4BLPS5igAK+QbU9
cnAnX+cRfeYWnbUhoareecxuCYnpc7aMbz4NGAQaKwwpV3ShpV9tUWszlQ7r2Y24AqGVY+hjGigR
jOouFjyXMCOnomwPTgfcCXoVDHemu5C0PnVmqbwsx2wJCRmZS4Nr9LaXbSi5moBUTCZyMz3pAcCs
DEyGXoFUv9ImTgufRCXsdIR0c8Lc1gYw0Qv45T6qCeFG0E0tQMDUZ3I6x9ZQbtWcRnt3IpJr+/Fj
f8caB7ACQI1W/ZwZ45849QXUN/QglLaXxWNLMQqBjOy3wrMFIJ61sU5ZKFlfBn1MLB9soigVv6mM
WqQ/MCLaD4Irh9KBguyfnllKGvTtl8KIGbKHiPzoVPlS2yQ6oTjmrczB7XDGKsdCV29VZFhwM+F9
i129SZijUb3I4Tv4bksC8kHBkMY9suei8KvZJ2lCeYyK2enOdo54KCnZM0zECKX3SdhL0c9lrJHf
BYsYbxs3k30d6lsWruDuiy3J4gT9mF+jNj7Nv7uanYChm3DKdVyvOo5jp/l9aWQSwQ9wX5zp50oM
8uO+Rbk967eEDx2tKZHBxI4xG37tvmWvubv+yPPGN3TWI/rbt9IA0R4DhG9E79lnwdLDmfTWMZ5h
5uOwJm05WhG0iEZE834uwhAw3ZiN4LulWDEzhhZBoTDHocbNOtKATDMJv4AYlnoX7/VncroiYgCI
bCsxMKihwmPEcTj+tzrfnCqQt4pEwJNzTRjPbTpHAtZ7CiVl77ngsxNfUHhWjda+ZOWsW5E14L3d
Xr6enpgSuKlMNCe3TAGrXV0hBbAGPvz7I0RqlsvwAJwzuNat88EttCg+/mnE8ePwXTy333C96pne
RbgcRSIKCeh1qAzPoLMAt+EzvIGg57LhvrE4jcyMvAiSPKcKgrPOJwji5XY7w335Rs4BObiHb/8R
VakaPMO1r0xq2qFziQUv7QeLJpEHNCr90wjDXYDwXOPvjHzJoezVDqAS5X7gjAL8obM6sBLFPe0h
iYblnrBK+7TSLaecNhD8v7DafWLpD1wolQJ9JI2UnUlPHCb83SXil2VybT8635gU86e3bhw5eERI
N3baBPf3iLALhd/B5Kqnj11vR84KLkBkYIE8/gVf5+13QyXCNej3njZ57wrkx8+Wb3aRr1MLKJeA
Dhn7g29m16T2tAl/epqdcX4kl7/ClYkEs6+bdU66i6jLCS6RHqtCPfSz7wOe6mlNxwaf0kP3qtQM
qqlqOQgLQPo7IsLMDk0bPWFOgTMfJW7hGEA4SFJoZYU1qRA5e1yU/l0kOTzvIb+3RgsRXycw35yz
3cWH00TWi54I0xkjn8TD3rJvcvt75reg2fY3vfzmfMLLTONSE/FQsz2BRxD5zOfDSG6Cl5tsYkeZ
wIPC0ZDzdc6Zri5/jcpIo4Dit6wefq0FbyBT7xaoC+6x+0TUjj1mamM/MnPQiy7c12hcJ4UPsbf8
BSf+o+WvVXMkJdGBVZu+EZ3F37kcv30CBROTZZhBl7mdeDxErgoAEsvAjLwikcyAtfFKMhs01rHE
glBFls+gFIAzg4wa+WlIYYbL7Qm5xFjDKxuguspRY/99El62e08u6XqC3/M3+sWfYx0aU3Laot6y
nzWxRadwGd68b8KDaKSUwDuvqF2SV+ii5YebAiaxV9bkQ2rRhCiSNxw5knFMvu9VdQrbDwopBJSY
inIJPzbNKj+Xr7Tf4OE8V5dYhVDeguo6b4ZnNX2PaDJNsNwhaiRHjdql0c/WMRTNbgGfHRvhyGrx
NJK6fwmei4/zi1EHztYpzFeMgcmtZxh34N7Z4LyBMQHnsU0cLIB9bDShRZr1xVVRc2g2BtXOFTpb
Gu0/Maka3GKcTcvoAhKO1w1nj+kYRmiir119eyJ0pIf+ChjlGzyrgMvdXyfl29Wf/ItTHYD0KsMh
egl94OQ5UbzntGApY8CE5BXJiAPJjli9WMvI0+KLiPEiKwBjdK9TAwGeMfxA53M4R7lazL8erSMu
KjO6tZ0TAP5Qz/DHlsMzYaZooLXVZyGjg5bgHx3tUBMp4QgpMtMbYcbfsCtCGcE6D+WCT7KPQZ84
CsVpM5kOiu9KJsZUswsMqNh6voTlk7fi64nGwMF4PlPYyQmF6rnm1jAc4+1abxcDaXd4gqpWfneo
KZGnElE05hHzfzfzNfLiTZvVuf5yCxDznc69DF91dR80GDXO42Q3kxc3CPKh/PcSKeC9jZwixC1v
dgU0wbAZfIbaHKHXK7tCYw+MjfLii7fwDmS3uZEoMeK7dUKXQtM3qQWddrQY4Bz+F1yHB+KpuHTs
oscyVUQqwuxBGCkZyc8qQy+GnA3dFI58cFR5el5x2tE8Jmskfz/7G+JbCK2D5qFZ55hSOeTSUlJ5
EodaNKiP7HJxKTN8YlxFKE4iJBH1HP1ZHxfWqgwMl87nkAn8kWH/fLyxP/AoWKvH7DG7cOv2xyyW
CCP9fu2kJ57yr2N6DTDlw7dWKAu59OXfLeitmuSbSN55wSOkRFxyoQzXbIKQb4zgtFhMuh0xUaCQ
u8akWb0IP4OBHBv5PRFK/7dvoSIcn2YXLHHD89H8U0FjhEnN6WBrbCTB8toZE+/zwXV5JbU7pFUs
KzlisNwIYAhOLid6Av2WbY6U3Ox775U1ZYva3n186VSEGC7b80Oz+3SVk5CA8DAgyDCSbVjrAUOL
ZZuEK2TEjX44XQT4kmNKRikoV0mIpbJtWGa/hJ2XoCgKxmY8QkwkfKIghSTSbtEtM3+dDt1ZTB7s
/QpD84p0L/5Kf2xEddiQhF7xk7WZnAo9Y2lT3MOtUvW9l0mloq+f/Tf7FGgFM8QJBn5Zq5QA/rvT
xsoRoKBysbQTUURaHHF8Dt/LodrMyd04hSUfyicEWNFlphtWm/BYBOsNDX/A+Lxm1sIpWK2LWznW
8SDw0IM+gIRFhqPNf6if1+kFdwMvDbaWcwZiep+7a3ZxzKw/KwPCYhc4gS2xXlxmp9F6yM3ETpms
Xf5Fidg128Zll2Lr6e3O8/rIpGBcfGnG15ojj7ItBqSgcuV41oUDY/dB7Ho68EHVoe71s/5fb/c9
rndnEm0JUXtQDsK2/EC4sySQ+zpnkd/0IF7KJ6MFwZlSa6/HcK+A+8Jq85uAU9H/RxXlRaQEM4G0
ibSvtf8LdGvsZFgov979Gvx+o1ft/S4H6TRVNMfiUvBPJuwCp/190/q9qEZgA9aAWzEyO+wJxOUN
e5PfWB71EK7Rcoy4A1CP1GDuz36gevgtMw4kTj14snNR5MYm4zHEbF5DPWYSYNoKyqmWw2D7H4Sk
qFSPD7hR0325Rk5FElESiQE6qTJkWGQU9xYINVCEAQQcsVGC8iCwwSSMQFQXyTTwq+hJCGijsIkg
R5YeqhClFG1KTqiHgN2wcHhdUgdK0i6eBzp6BEtw55AEXytUF2TB4zFDq4hzpo4lVx5aMFHYATna
Rl14yV8LGXHBlkMa2agA0+hkEGUgNsHLx/mZOMLYyFrkJOGdYz+CqBiuhXMPEw1KPEQtCHx6NhVi
5CKzbHvX7CQJPZY11pEMkSCJQOjtVltgTt4VIi4I0xc3Ch8FhymbSjj0mB8Dp7I2RhEh7YmSRCzb
g4HkRIlCCjaXsooF+iIwLAvJmS1zOGNFg/zfqr9Y4gAYXWqPd16P3kP+t29VwGAkz1GPOdJyHY2A
rY28CXru80ShpA9MXII8q675c85Iqnp+3xB8d0Niwh7Or13bD+RhSf0TYQ0tlJUt1jVwNzWVkYOh
Qd1wcUmEoGGRBDVgyvTFdSYl7UfitX2b0r+UnjSmnx+Kftooj9dNOYSuBAv3+wfc1DyacTO6j+tx
FQGx3wdYYc1YLHXG8hQ9UjlYT+4IW/LzuJxay5oh7+8SQSzrwf348SRm09rD9Bj84t+oF2l70sPI
RIdkwDaH4ADZLkMErvZRHy12yJnjvrVSlYQqJoluaSBFmVSpkv+ezqtvdzt8sdkzMTNzVHv3RHMv
Kc/AKapIOeXuJ7KwIIZohb68CT9wnosTrFYv+A0Qp00q4CDRvPxrSQ/jh9fHMrJSI1KG1+TSJg2R
/rZFsAnbN1smAeGz/j2sDvqiv5DEBA7Js3hFTHhwGjgrCfVqXcY09AzH/3+v+95xLOzAh8khe138
Dqk2qlxAZGluuM1iPWRbQ1T6OJQ6XZR0U7KECaiP+XTt8pczDlyyHjA/Dz8n+80Gmbw5mKHgE2Ij
DrWU0pJaaaD9Q8k3u8yasMGqT/6b89nq40vWxypmZsWA94+6JFcH2J6MSZlSjMA36Z17g1FjQ/hw
dGGindyyiihR14i6FTYkyxZoInje6LeVvOu2zO5bIzWxCKkiWPDZhRXHQJBoZHMgl8PLzEo/obo4
k+SCXR/jH8W9JGJl7E2fhfXxXocbO++YcG6gyuSZvy//5qmky7ovsJmjzQpYbsa+v45tL/ltn4R9
UlAHlfqHr8WRBqcZpD0ELekzBbSEZRMfJ4xJMlYtbW9FfYYedjekmVOVDSB47MoAiZ5jrT5Et2ou
xwfGD3lRM7sBP5Hr6r+APB+ks2FGYkg++z9AQfeeFznGrYWF21Ki3LP0SOXlcDQ6/f1Ck3AAG6b5
uwfrAtFi3xpdI7r6sJXILoSzcOfUkQZu+ohNgBzZHkp/JDIe6Hnipa04vX+2Gh/9oInbJeKcQX/z
iXFZdZwC2W7ggWg8Ow9uqCUIpIMDBDxgGlkpEwym2zL4kGh6P1b4MGmyQ9vB0otEG8SDxaAhi9w9
MZQj8eVxZaLlvf6bLD/iwH+/R98thwS5ScQnbQzUilxh7tFQjK+1pxsBgy9zKHeCxRzLzk1QAmJ7
Gq7to7wnStRBYRl0y5dPxPLxeuQOr8RsU8BI1baJE4WWkOEXcSC7x2kqZf2ry1m2t2+HCkwkQZxJ
OyxB09q0conM48mhERjJfDjGD8caF7AZgzMYK0vchXdEKy4XCa1VzCNwYhXBVMt13Pb2jyW7OEGv
v4Boxracl/RlfCJrHXK20jSXH8LQ9P67D8k/xoNGXMN4TfTxsEcqLCd/UWWvxcqm2cvELooV337m
yoF5s/dw7pb4RGl5BYDh56CEXHB3aUOrDdqz+92uI2YLncRFKXiviOZUptqUU/B1e94qhlcGhfAJ
ckbgU+bV64sa7xOmef8XESGntgPt7sqwADwHnGIxxLzFcMWNY2pOzWSIBwfAVM0+U7rGGJw/0Z1b
eSPDFq4gXr74sLGebfpEnKTlwxNj2yn5cXItPZ2ehXd8J/gZxSSgOUdOdHaKi2mF/wpuha6Ln/fe
QOP8+BqjxRGLY+cD4K2BpqmbxgFNLuioOkKpFYRukYZL/wiruzwlTgNvBoTZE1N242Eff89VFI4k
CCJ9Y9fGFBGpwgawHul9+2Yk6wzOGH2EDLdThYJ+PO3aiPgBn9CRGyPTe+2j4ruE6DWGdSjjKOpt
DMFQgWEttaxGKY6+fXFRRdKJvv9ADwwuwFXwW3L+dJV/pj5OmCQ3bLstAxb+DXbMrY5UVxkQUI+r
oHKgIhDmIETuaRmicfDib6Ms3gg1YMQtklj//Rfqlq9goXloftMEhBn+2oVmTfCPw/IjCSbjgzA9
8INQ4OKIAng/Okosc9UnUv8Ur42DPDTBdhAiUYbg9BQqOtLTCbEIDeYe4BJE574cEKYYmYDSxPXy
+A5gSYkLTBtCBwrQKdJbFFjWItFBrK7rN5aesDdqN6eGXaQgJJbG2R73E8kGY+0+Mc0dk2x0GtyO
GnYrIB0CuTPYdjOH8oIMqjzopb4Y2cAVOIpxvwguECsiXOX/9DzWhr6t7owRCfOYh4h8Q+CiLzlX
0DXzRoHWn9RLyAwTT1txACumUQxV6xmrSLVFZfz21vinbZ0XJlrAcn2pI0EFyxwhehF+DwtG8jS4
L5mxXAL4Rh2FZxw9wRUHMiZUSDWijBCqpKCfrDZcgvkZjkmoFX/uGQZTmvDAYt0RHtc79tNfeLik
hzMuj3ZGnyxljJhxRxzNCyhWBEQbjsYLHfk85I1tJsacs8gAlxZaDKTK+Vcs3d8UgQXHDvQdfDTC
XM+p4gLazLOKKekmbFrysknfm9Yb1URVoTPAjaDSWX1FIcLKGUvOdwwimWPR9bUjzhfZV+nx+XLw
seJiZWLGhvnY3aBqe1hXYUVhLgnkIXES53RGdidOFTncPlNr1HmYQd3qcPUhnkcvrIKgpUVeYPBO
CKiH+ZPW7i2DT8aJ+tHx6D6Emy48RVpkDO9bajTQjL4iYWZWpqCwIK1ta7ND6C8Kht8vjzASEMih
mr134G/Zk15TbmLau9lvb0SWkbEEBH14tv4ZmoNRnLJ6gxAlATCUHCJwlJPhzkn+EUAk0jZ50VYP
wK/75NsbfOusk7z+TtqpPDCNqBhhvbm8Bd/+gVwj6NiTrz7AeoGeGQkm73VzRnT18umUUSBlLe52
PLpxXY/E8kSq88/p72pW64IWgqwuXJyijZpWjwSZzwdlHklSkid6KGxRSIHeqHeOWHhwk37N8Iqr
mT8VzldRFIMjhpWr3+I7dmQyME1YVo/895aHyZE0qjI8BQwNmpD9yeX5adqkvQVYv2TZvav7lxzf
2wXNAX8QWB/UiMsPR364uFd/oq4penbP74A0qb7s4vE7KVOWUYvTv+mcu8GVqfQqzsnrA+wcdqy7
wzHAriJwd5ggSG5Sf9GtiIQX3rt4iUuENwWmPcUTYPEpYF9jjzOgmWHpblE5wyVea/mbkj8yfQhk
JCSSdOE/sZ9ZtuJhCoKLBZ3QmV9wZD9nFr//wTYA0re46S7TDMBjYx96E2VqRUXeKaw91P4BDXCM
GGyr7DHT9ronB1IWBCxNMfMhB0MOEl9PismHrVIys3luvtH656hruGycUWWIen4PJ3QUPmfO7pbT
btjUWBGXYqwwgj4iDbiL0TdBnYbhG6xCsAro2hl6F5RTCsdlVUxfvxlIw6dI8BYybGHiMxHHTul1
5l+1I/uONOFTPiPvIGhTzyuPiCWo+J9/GvewcONIFEw0f0Wa0JpOcmx2m3ejTz8mQUsJ5f1FCc9I
Ea7Tfm7EvXmLAAByC0iJNZ4ngUAXVAWDLuNdmUv4eszTJsgTg4H3C9YRWEvNS/deGS5rcLTWuyN/
uEFdFTn41i1gfWXBovhEFEgVDPErY9NMDQIzXm5vXnDiLb2XRWPoa8MDxV/AVs4/a9pOx1SPPUmW
nCOW6m2axms3T3Zygbu0RD1kdqRjzX7M6gmpbIR2M+WMEJNswTHXiIwyM5R4Vit4Ba/6ssvzrd1G
J7UMrwNIzKCZ4uMuLVcvvNfgJIrC3lBoJ4rtz/iN0irGHP8B+rdvf+3XgTsiau2N7/eDIgHEiDCT
PYtBNTphiQLywyjMMWX1cNqDRUgpIgHv6hOWMGAWwpRuwqIjj8FStwa+mgq5texu+fwwvnJvfx0Q
fhQEnA229wmLKUCJ3x/fYpQDTS6uCRGhnXshmRyvBMyB4tJjxYDDO0fMUKJSYC4iq4SjLlbNoUGn
OMuH5dZr7HQkAdstYcbjmyVS7Npr2G2oAhFfQkX6cpmuzF9S79+bRnGx6VdjMhdI4hCma3EVTx5H
IHuD1jIAdl8ooEToteGLvRpzA+iUxKDl3OvM3HXHinQipITLu/tzQSywfwtxP3w4p74KM+BiD4Yw
KkC+Ptk9w8mNZIgiy4jNYXzZwtQebpP2n9Dyc5DcK9IfKGP+/Dx8eQbyQ6GSwPIFWmEYMTiTiOYc
ypECkNxzAFdeOERORHCJfUohfu/zDXBUhb2EKGCPtqv0dOw9IaHJFb4GJwtnBxk34Yk4pvsYL5g0
7ZHyho0MWd6+XBB0l5I4N13PiPYkeYspeCxFsRyH+h5C2Sc6Z9njgQLvISbHldFRz5CaBeCjwXrU
+P3wmX55OK/+WWQhNqpINWxwk/5H0n3tJpJEYQB+IiRM5hYampyNsW+QIzlnnn6/mtWuVivP2Iam
u+rUHw1yuUycEMiAkzRKreQu881gwaXr1YvCp2315qY3jFo1+UYIyEtR+ApRv3poqs8K8OrurGTG
d1udjS7KMCeXGntEhKA+3yiPri/Sbu/f12+mmPriT/FXW2iANPwEK1zEVsU9kyh5ARnaURU00m7z
JemXgYzxIeVHui+lEZ6+jsuQGXxxA75ZvbOcf9IJ+jPJcxMFgq1T/PL2FPCxrObG7O9PEBz/ezPz
ue3uZeukffqQ0xS4ODqMccjdTP9Yr57KLub7Qg+KU4l5pNCwUOTGOiL1z53cPsVafh6vAPqWu2cJ
Wn8ZqFn7TH6iqGfNVOWp4e8wBsavzdz6q8CevXNl28nH4p3dlY+xM+rJKhI0cCFGlpykvaykIgld
M6dSsTqKgH0eVF+VRQVZVN9UnJJN7zE3a9Og4RR0+QWn379OmdJvJ1kiOzxEBQAFtlhq0pfj/aw/
7/bQhqPdKDU5RL+StqsCJ9IA/Z0TksNbeGXfxug/x11gjhqDctIQ/m48s6lN6yG68dmE1OQ7e3pP
97Y7djjrB2pvoSY0PrxuGifNffyINpupDp0HUcc23s7KVLnSiuGMFwKMaXRwuu2xrXxvWx8DWkq2
rJa0FkzkIZ41djKgIh5QsuqXdxGlrkZH8WN1K3MOLQGrBvjQ1J2JG5mee7bm6lFM16rVqZ0a1MFD
jEfN4eNSzndPFWFQYkkpP2jfZR0t41yxMidzXP0R4kVfXFhxlhriFRxRqOutjK/1XXnRnlflqcep
8uoDvBvnu+lvYrhRKL4rBAsFkbETSZAkbxvXziqa0Y7cJeUsOkS+JbdlIxn9/QSrBNFzddsgafmS
OhZv+2I0OEoodH1PqnnpXkbnwWwW3bHc9/jibVqVW+mX+rpYPiKDpiXAHRWrVaqRw6gnq+vaXppa
FRhYTUa0JOEBQ6C/JiG0dgabP5RI3M9LszCeleJV7/5ZJHNzB9ZeXvcELd3Tz2V06WWa4SDWSH+e
uldy3jaU+/iKi69xlQwKTgS9SwSJ+lQa09P18opxLsseaPGVgbZ+H1/n9rkDo1y9L3rzzqIlgXC0
+EF8dgqF2n5XOYzynBjg0yLadpBobHqL9/2nH38qnepXadE9AV+jDjs9ulsWQ0fXx3oTSceFVF4i
CWKfx84G0B8LF69wAOgiOZQh5Em1KLlmNgQT8Fz1jutGPtlGEj4rRTCIGJ1xFoo5q55G+8H9GZKd
09Q7InLeZNj1r22BiQp+vN2rQCQQiylmyJ+yvUS1bCay2rLtX8TmoK33+jbLibnQdprZVCv7m7+X
ZpNLHc9wrRwiXS3RvTyzlHyTQ/eyIrFnNKnn6ulvppipcgqmaKZ9BSsXPkNOXA4z1M80mjI/OTxM
7q/CpDf7+l2w6L0u1G8GWjYhm2sS5ZffS7bmN3bOlU8es0hkfVnwNwzjLs7P30y93TzT3DFdr9ov
WdFa+CW5UEE0FbGWKCdUuySjDT36ZwqSM76MDqjF6u5Z9V32ldL9d5XSIybGb115cBR67/uP2Xfh
a9o8bEPwYPH3Niq8eb2L70f9sanm6cOl+WbKORsvlHRAmd26MROduo/RWafZPNZxfsjH6TI6gOHl
4QQOMv5+iGo/JKMkmr6+HbiC4aaT7Zx720D6qlPtCUbAvtuoF6TTMxlhmeqtni5vWqdWtnGjv858
38v6M6LXpTgoXtEL8DTdTnVXkhr606rp1l31fq5kJul4S5K0zpWcb7yOy+SF9QvhjxH9nH4Xww+7
/xWG+Vi4XvUTZ2oKHd2+H9VdqpQpbdrfsxFk7zS5Vpal186juv5b1UViJ60nn4Vu8vvynf2YhfC3
y620r22b09r+oS0pQ3r9ne/DtpM8V60XvCR5RTndT7df+iuyV1kKEZp4DHLePkrHP+D6Rhsrm3Qu
uvXi9V+xreFDwtgXoNik5pbStizX4yuNAcatJSDlh6jzqns7TtaLrxe2zWstlS07fF4r8MnslvWC
hMIMrDOos2hPoSV4Ye5nU6594VwuZhrPR7R+s+RtdBXXMoLcXEUagHmHOkbKT2jZ8E032XrVFfhu
ILzNk7gvHx+VDYHloZwc+cCOOfGvpSTb6J2mpdBMNKgGPYeJvv6LQ7ay66XHudrRZFjyfForEh7g
QR5GIJRvnIjz8bWhtrV0jpcfm0h9VoMir/Sqo5m+i75D0yxMxOZXKAcQZh3an0UW8Jcf3xYJa0Eg
8tZ9QZidRY+e40QpP9d5dfTwTdLl9GuqyQXKMBmszArl3i8iar3j32STT1uCACXdawJ//H5+Tbyv
X7e/7FGB4+LKbDAu1GQOWHsb81dKS0R8z2gl3bk9N6XN1OQVo+v7uboaS2Fc9b1AYla6TOzh4Wtp
3RNNUKyHtHEhqLVC9eEq8E4yFBoIv0RVxquoMJDDh66qmDWF8DpxqmYS4mG+O98bxXcxz4m6J5nf
FcnDohkX5E7Mok6mS07AQUej8fGXQGQTZQ1vHmjMERnoTPztDkur5MnrPU/0AgzNYHEiHv549lsA
P2KBR0Vuh3JbixT5zsjoF20nqGKBNZeGdAyJe3yFwbGX7C9HZ+9HWt4r40voQ8Sav14QgIl6Rhj/
jHT3L1ezpUibbm7b+su5eedt7n1t51gu7rQ8XXDRZQksoMhXa+PhjXuoxudfg9eUXmfRrU8CKbIA
KznaVQofh30ZznfvRtpnx3R7/oDuHfRJ182xPkLyMvAMg8WfRtwD2s+p0oAzhMhLtDddMwyonXyY
v57fz2/WAhmJ04/mX7rc55yCtWWJ7gu0+cnY134ksnbFMXbC8cCUm5O4tIzP1euEWHfbmrf2DiLi
pdWAUoCwvscf6Wga3wjFx1mxWSHz+/mO+i2h0L3eCuUdJfSfhMLey9CACzSr3Zp3LlvOYmYmOF5l
9qmJvPxnNlb6SsbZnX4AQULEyrnaJ09jKPMWGpKC5JuAXMNgs8qpl199zqdttSokyVjbR5kwMXEd
3p1/D9FMlx9cOUTfTLffT1PLsZJ2W1hqZprroku2eaQsMJWn9kqNI//OTgO5RIu/ZL6sKCW1+jua
dKROTWuJwl/CqSb40HGwB6N9tgzVfQpxob8S7OUwC6fSeiHri8BbyWCB2qBse00B5oFXGJx76ELS
L5ZXt5v1gRCMjW4tRwSG1krmOx9fWrKpR2m4u1h81no78zku1ITXbnFJu/qUiztF51stxmCZsDHk
UYXb0vu2RkTGUmwrqrvAHph9O+ih5Cq8rV+9Mv41OdVKIyQL7PS5bNvzymqSDCG3DXCMqqFNy6RV
XZqeE0a2QkfBJA0xT437OsiCT8Ie3SKHSlszQFQofyxKI+egWI680989gG/7kYoF2kZrfCxruS1e
KZMv/3AfAmfxqGDu/r0UVWHFa2KLXNspY/IBjQdSgk5KHzPVtzsi7Xwt3by9ytUunzoKU8HRQFon
WbMv2Mw9vVGgKF8/vmcqwukTUi+W0ptCbRoHMxj/oUDsE8ceYDGLeiIEkGwnx8nlgepGOZV8wvdr
E4gsSIqTpnUlxwgpHWQQieYZ6CurlY3XyxFStYnXp4YGm9uycXqUF0sO4IP3UqzcEUhXpzfC7xSl
zCFKcyjumnPPMVN5nI3yMJVFRVJmfAeL1tfLEKQAuKicO8fKe6GGlG88qq+X2vDT0Fwe3iLmVcm5
uu7jQjwOi9lfPnpN+4ymzUvzT15uOdPsKIyoZDroAPoB9b4Avhl1r+orSLh8n6854zbZeoJl1poq
78T54yavWSsKHeY6bEApOpl3mrjrR+Et81WM5m2v7PnDX+eA/Hz/d4Rk7n7CojedYJZR/x2Cwbat
FSHrq5xxThNyhYy0htoBsikpz6ok18gx7tG4d/GtMTc1x19C5AJMIMCZsK5Vp73uwf2wjpcOoKaG
qNYnR4ylenB8HFKxCWiUdNBcfwn1q25qzodSz2khE88OvOQ0nvfYO+COqyRJbiyCKw1vA88c67mX
RiZTRQnxMryoUeJb+BE/EmQaCz7U6ddmeP899g9DHjzaNgBtKJ2ZRWDdmtiTrsehfXAionIdKfhr
ur5uqES6IkXLPQWfdQkun84WWsshwQIH4ntVREp93xIN9Td/J0rK8UlbNOucZEGHDcNZNO8/qbHw
fuFEByBW03bHDQEHtrs4FSY9l9b8eRtr9DV/5QYQjvtobMacdb1EffuhzayZbxmrkV31IK2yP72m
v4UtsXhY7K8Ty79D2rzukOISJxubgyIfjIV9rVyXrzzKTmjgJjmCu0PMTdLzbvQxBKH7Q6jdKj6z
UYD2QSUhEHnruiO7TAbW3GXVONWRI1Ym7XvNDzL1/Eemnp4FzvH4RUjLd7busqHs4ztFCMXduaZK
VpiZRxKWbipaV9FUUbKdtfV6acl8lOFZ+l6q+3ifxjtnFj2eq4/dNk6+xNdDe7bvnNUp84FbbS6h
WsajHCJ20WYh+CvTuVkaEVUsgYth0Ud97xU+JslGMtm+H9pMtAP+r/V73tIZzSPiBKplh3wM79BP
QOkce/fWaVzsLs27fd47Mri8KOx5xQn9zQEv6SyZrM4HrNLlQi34yWFKVQZkvjaZE+b6vHATvmd3
eNLDemHU811CCm8kVotojL3z/BfAQ0bGigNLeRC26nz369TmbNBxVK7LA24KAI82sSCzSGRySx3D
Lw19Z0MXT9WJ56nNqyTzM6rYe/15hRzW1r0XaZnFePO5onQU0fyoJhD326Z3vufIsnXi4tAF7tN1
mR0JbIPh1iVib7hFWZPwo5zx/5tAA0C7brfoak/1fKIgTWP3+cDzzBqFLsjiEMhjp5X7pJAv22Oz
Xd805aF3FR7lOeQPC+Lk+qgynR8zlZd8HSEhVuF2rG5ukV+eH0rg/fbj7jzBDFXSGPF455jo4iWy
WaMyPF/PU4PpfPZ0NI5uz3ZRKK1USIuO9Z7AIF0usgDlbbCNnEXyVMF3GIKK0A8C0IY/v2Sqcipu
WQWRgV1EBD7fi72wf12VklcONWkWlfAyRYDepFfYAw7ZksVi+nr+ZtFR5IZ62IypYhn5z+AZTOVt
2zOirP6Ws8FLN9lHqtxxt7mIbWo/q6xkAh8Hqk3z5bN2wEn63kmPbngSRrVixO/0wlAJoGqt0Wi5
j/M3hNJxUGjgkOnJ+rriZLhUpRxtBGaU5y1CvAFcBVb6L9FO+xJ5RHutTtNQvhle4z8t0TGL9Lt7
sZSeLI4SwVdvyc5LlwEbxBs0x6fXK5HitnUzwnJeBW0YA0jLAF+sqf6gbyiG6Ahz9FoSeiGe/trg
VZrMuIAonCRaHJjaZ29evG6wgxysVF91aQh9kRmULElUojQrqMBZSr/irXGdAh/tU6pKGbr3UhyU
ExDmwnutiXPCj4cw6elHSGtP+X2ROqNzNaxuUkKOxUbyAxqaHmVxeEb49uULhvCuC4PnLNe5maa9
NtmfBO91vznRCxmPu79gs5u/SsXJjq6Lpqa8xXj7fYwyjW1rKzjuWp2kfSjWYuO/h9A4UAlO73xp
PnqaWKZt4fNhOu3wGpiuSBU582z8JprshF7P2ULOkOd80+RPuxlAjdYib81C82q+g9atQEopQx/c
WXIpu+t44yWG0jKIxfzLsa3EGCUZbf9SfTEEpbthvXjpPXuHadlUck/E9/erHNuWvfy46frS3rqm
rUQ+2E9+RC+Q1ksmAKliGP+WVOHG8nEeb6XmWbIFEesuAiL7bmcdH5cetfwihCZsF00Y8JqFQBTJ
1+orJxWF0cRJBo6WazmA+RkuaqhWp//M7GM9TQWjR2Gs5GT1lkmqMA036GYXhaSWa31VqF5W7RxK
71982TyeiYER2FJAbhw0hN+t/aH76hki86whAd6TqyThPNh53Flhf832hCD0bzXRbbtmoWPvtdLy
nv+/5770dpV7NQT6Wd7LiPAiRgy53hY9CZzkePDAvOt1o2T0Dop18Uu++saHNy0rMsh86brV1I5h
VW+Q7TiHpmqWx3ah9Jm/l+dqilGOUbqyFT8ZvADem/WJS405szbTL8Wj6xZogFus8Evuucdo19PA
KcpfX7PR2mmsunb09TnLP1JJoszYHVoz+JuP9sF8HzJViApy4nQ40GVIHK1WAQCgEt18zaqpN5FM
jIzYjpIqjSpdkTO/DouUGIFMU9QYXVQtPQwn7/3rTGlIdL03xE4JvXt/GOcPb09hfaIoKp9gHCG8
pOJPCjd2O63PnuP3+R+DSjdTTX9OS8mJkuljZd8svmbRCv4XYoMdLUOZOuLG4+Cj+MzUHsx5MVue
0wN1UT3n8kiW0ApvVytoDJmL7ZP7o2ILLLZt5OmPKvfK2ypuScT/+lc07pzh7LN/hXfM0wJj1r/7
9vrjGovBEZd/aArhwkM6/XmPUaF2/9iD+rOcA+397wFDBYy7dI1ky1W8TFXt9ELFxM21uT2tIQ1n
ID4s+GWOaWLeyHxtf/0dghZARgjDct3O/DXirMTbvVlY9t9m1UBoO8tMCEk+MfWFNlq7dvxet+7d
kHaseM7w9a/lB8MyKI40RvDSM9rPVfpY+Iu1DFV5bTt5vt/Fke2/Pc2xxr+O301iQvbF8U7dmxht
kUurN4bDZkhX8FSEQVie6+T0mfFBGRbno0z8s22HwDKb0jfG2VGMXFh2gMdPMkA7pa9oNk728VoT
d1OkD1Bkx62iAoz5G2O/r+/rh63EqxA7JCnnNEyXs41CkaYCyJ1oFNDzk2I8T8W7q5ygLPhpB23p
3nS2myrbDxp0ZXVu2vxo2f57MI0lIZfb/v010yIoqsAKW0xbd0eE79XoPJYBxm+2HDDC+rxPpK+5
arAKac9l+SVTKDHXrBvwY9xGUoJk+9BdsMw2L9JVMs1r+/TzAse+ja4f+34BCPym9hzz0+tda7sD
sWXaimSURDQlJ2fx8EICl+UMX+3XqXqbFOfl8/jWOmmew8Cta8j/4d0Nui0VasdiGbgmS6OgWU1A
Q1aij/UAFPSWApb5cKzIBuMgH0LeSPGgjramhhO8+EnHPt7uPv947V5/jPc9RWjV0aLC1qDQdh5l
S/1kSYTYsT8M6X+6EcoCh2mS/xwb1U4INEl9OttV6CQl3ydKF98qmYK2tDxvaFKS+OJOgC6YMRbj
6/fMmZ9Dmtk2FawpJtrNGJgidMfcNUvBJKvumZ3zzfwHs2iyW5/qxWLp8Hnp4Nunpml8o+8arNLS
ztIhDD11qiLP0ObHTXnW3PfWPcnYH8/m10PMQVpx3CY6BKGb171IOpLsCMlZQ+XMhP4NO6Hspkog
+PQqaGnhCpngf/hho7Mla1q6XrHm22j5foYDBq/vs36sL0dEDU9RP2uyBFR59dlyIhewVnnWdx9X
dqP4wraat1V/IfO/M+xrgt1zyCsZDuIOeiCeDdAr/14oh+nlTJQwqzmJ2fhXqOi16q5dJfCWYleb
X6qBu7PPf7N6OO/c9EzshUR1FjPXYt/L15wnK9cDss/29ug/yvvRy2TaXnzOe7Mgjyo08JL79ys6
QALG25RNJxKCXJ6OMHtzzpjGIk6DwupBC5FMNYrf85/Mn1NbkNtO62dHoT1r73q4iR+SIrUnOAjF
6yhLFLbtzhr+Uo/BlT0v+HWXvvKUsUkg8nxzR1SDgm3eJdfy9r+ncfUWlNEC2IO0GleYH7BqpBwl
R7SlkpSZbr6m/VR5UICUG6A/8SsztmJrSPXEeLSTCkG5FDRpL9Qumuo6e1cF/N5JTHxeTl0v0XK4
aCi6kGTlK0srwODAeRIAFZ+LhAqkbLgu2h+q+TfF4aBIiTq8aXdRcXcjqwztaYxLj7Wi6trZDEgW
KD6SFedEnxSX2ke2dlhJq1pxe0WTaWW9YzZI94SLccAc2hupWDcpUcIjGXy7Ox28IlIw9s/Jv7rb
oxOzW5P05nIoF7jEO0W6ESHFhYbgklaIGK4sf3KN1YBlLsxt559s69Rva0WSKRmADiPMFbd/jVAA
1sNEMz8UpuQi1/T/1IpGB5HaFeZH0IIIve6iue7yXYSKjDqVitxmVrqKAg0WxHlZ7ot9SwhliOGQ
XFh0kH8hc6dfai1qL62Vl6UC4fpTnKxqVHdoSi6nfDf1l53QQ908VfJtJTYlG1o3Oueu5+ZnXz/q
JRTYQsORLI8NgwYu6DIQi/7DEbwQ5YRr1PDg4h/ucIWrRyrXNiR/0GwhuIcQD+GQAefw2mw88gtt
i/i+IJ2sUBlNG+Qmm0ah51EtfXCIV7LVQ/xcUYW/IJTlZZcNRPXMZ+4Xh62zp32lkFKKtCcXhb5s
fknoz2/LZyQ5lzr/d/Ob6ATBf826PMeiSzS1VFBi/GTG1y75rtN0bdMgRnbrSBVv0CnHtzhd4x7H
YZ/i0wCE+XZv3tp7IRWMWFdPpXIFO00lXLS7Snju9UdlW728Jt4oWCwNnZdJ8fva2pAX8m1lS1+X
PjgRFDHy8BKNdIMUdEYyP3DCob5kQUupo+jfdL958qcRn0Hr8R2If110Um1m9uavc7J0ZsZdmte0
UCz63vGMZFAzzfEt5wcBakmGuq4Y72Npy+sg8P/6luud3/KD5Veq7qf3Em25JGWgMJ8C5Zf+tvYV
9BHcxSQM7RT1V5NKKNxnL61FY/cr1X8ThDcVV3AX74eU+evhrLGKj2YUXcg0BJneZkKhFRf80Vti
CwIoRG8zyGrpXNCX8OuzqIiMYzd5nfUUmk6768FM2n+yu6jnY1TStXJtTE+RxWT/xlnbXX8HJPXW
sCuLV5FM8G95mg9zPSRu9wrXHt2Zgx+0SPg8CreB5APqvJy8BtJxS9+unLlEWlpO/WRlPZJWhIZ0
xplv5AgUmzueZOJZtqbSTUKE53vdnVe/wTLVQ7Sq9wiuYmKKcn5gPCtpiRk5H8f5ikWrDkArn+Nn
rvR/LRishM8tdtSr7E2fL7CCaDq8NzjZKtPeof0goCjAayyckm2DHDWo1y7x/P3cWzEsJJ1u3dS/
z1pokvw+acstzUarOmtCpVBfxRJDyiMyase9GTGFZTtgiapjmPD8I40h0eG7lPegA3WYr4nFt+7Z
iu+R/qHyvXZz/PjNRdDjxrLZEjTAUp7ofE+HvTzHZL9XbF+qRTJ2DjfQkjmlui+JCGonv2YSo9YV
2kikfbL7qH6S49Q5XP5a0+7xMz9vy5GivepMKeFkISrFxcszfJit/K41R2PpNHkwlZeOYtwm6795
SL5unqrTUda4Hijf49/te/+3//ORpvvZmCuv0pnWBkcr/r3GH86XkYyO/c3w2JAeFa3HmNlpzdUZ
PxvT2kP71KKXrzAYIkZP4iTu8XS0Fzv5ZRti/Dgjpp5RAlv9zsvNQsDtz2UUHiTSo1vpacAmviTC
EutIjHyJZnpEHnFGzLMaGsqcS3RX6HpuHoh5LDe01FY65qtVdGWKTlczmi6K1Zszs92W/fgt7YV8
PMTUc6F/JIkfNHJc7u1VOtTBnDm+Ns2naH+m5mp2Wp9u3ziOi9fGC+8cAeNZhyPd5rV8vqVlJn7a
qArJ7j33S8H4UiAaiw6L9pKAjm9BjbCUs0Itk2/O4IOaw07fy0SXIi97bButhCtlABukwcd2WKmy
34LGjFBjK/xyBIw0lIO5LftEuwUcTLGbsEks6uvMINd3CqjmBmT9vTUN9rm/qUqT7QuJvf5iVu2C
YtaXSNZzqjoPcbQ6GGtnpjwbxHe650AJsS8zFxLMvVDIANnS39fJvnWc/Mu5s9tj7vaT2V+6R5Vb
OsQfYQDj6BHBRfXZp4Gyn9Rfvk79c90rFvXXyVefTsSoNUldNvpVe1rH3+lchLjeuSIQevneqeZ8
ZOZ5imGcfkDBzjMRr5mBgr/JzBTXzHa33+rZvi5f54vajIhjsvUQ0uk9rEIZp/jtdN5mFJqMoQxc
EFKdZ5UiKia+hiHvC6ygJlIguxRU8/fbi+NUenjri9DqJqUKSv+Z2yYau2NpKXieF87NN9Adjkh+
hP5ITLcI4ERv0U15mzRFfVrwz11vvikRByZ6DmOO/wKCXhO9df9Gb5eKTUYmYsr2f6jYVtaWSKcB
6HOfqfgwQ9YtpkMyDrCufK+6AaQ51c+sUowKVjYJHx/FRXQ0JeLHE6gbkL0Qvdes5p9w9j82jjHF
S1BL7h3+dPs0sQKGEhOY1pmPS2XZokdVBnArq7CCeMoXC/FVp8/0JG8+uRHjBkL1IkSInNGNI6W4
KedO/nG2+w+XC/SCrLTYAfB8FOoomKxcaA5N8peAc8J5II6Y91tto7wSOl5Vx525g4zwRTuipP34
aP+Kt4OgbwmRgxao+CEUsbmNn1wS9hgAzHSQ+npIqgyWEVqEfvF30123t68+rbudjSKgnu2FjM9H
JVfeDm+/nqtS3pmyyhEyzg9pv7SqHnu5BhHtojTBa8PqID2mydwgUS90DrWDeRA6eyv/ZZqZt1sI
II3G/b4GlVL26+NCWjnHNU/7inT4yZeEOzEjY4kRP5RoICUuxjjrfhI9VNQLgLfFUBza4hUmlmuL
WFPKweTXApYktjMflu+NOyVdbxEzijWTvXPj22ha2QgnO72eFXY+49vHPR0pCu6aJC5iXPqn9upe
NhNQiCcml44ov9KfQjDgRw56ScP4qcDa/IvBmFxlCWXl5Dzt88XKgVDeBpIUaZDyfLavNYZHg0A+
3nY2vcdICEo5r7gsMc4O8gNzQyGEfNU2rzyB16YJnBRb2ZUQr5DnhZlw/FeUybN0kQxnVC52T2R7
j3BG1cS2oO4+YEk3tWnjeq5cJRY5GSbxK5+HTq7heVp17i0NzR1H05+UVUvPbZyvpn7PvU3t8KEk
pLEe3bxa3d9xauw3PpSGnWqrbWVJo0a9JJn3VPU/mdvrcxY/VrU5+mxD1zxISSoiwiH40b0Ir3Wy
DZarKCjfy/lDf7OJHKIvKrvEZS9bV91Jz3I4VhfiU7b64njG0zu0uCImsrcmPmi5e388a8Vz/HKc
SG6DE+RrJ0V2wjKfdTVdEP+tB+BU8d802kBp+waaFfmvEzVuN7VtHp617BPZIkZm282fGs/jJLAK
1nQUxaUs7xZyn1rWtrSNyfiFhO3eEe/tA9J45NmmuexdaWpSItt2bye53Tf2ynRzMyS5XaDYKVHq
R1HM+CF1o/ce4Nt0XoYnAEyK/UP9VF82d9Av4o9XyoThI0517l2HfeQ5kNJm0js2riH7B/Ff05Ir
j2AsUgysJAX/De9TNwUL+AV2TX5W1dA+a/UwF9AzBLDp0DxP7pPd+EhUgtcA0WcIObi+EsPiUNth
9EfOFIHb226Af4fk9U/ub/lzKJYDCeaGbs0GIWAWW7KsP6tJ3yL9KXay1QOK1akF/opHtxZQjnT3
HuHDsdMhiQi9WDvUuJOqYXzPVrvb7oa15Tw5TwI5Bokr9oLw4NiBnUWzrrTp2gPd+dKDMv/PrqkN
SPd48XUkhTWFQMijJU0buD2AhppmErF+rYorKPlr9oXsA6wVPHlb5Fv4WtCJaIes7N+zEmQL6ZAE
1VhVis1Z83JC7i0qZPmG70M0radrR+kUX8euRiMBXT9bl3Zhu+R+aqZrOOBKjkXvHGUnO31rxpn2
rDR64Q6Zk2hUs5gvx77zUCemjUEyKE71n8sj92c5zjWOdQBFTYX9m4SuDwe7++TYWva2vZube5Ib
C+0Jzkd8y6TNDcKAqA6yd6xf/FoRkMJMH7qydxJhpAtRNNuRMdcwobFTfCFefXqsHNTnvdsnU2jj
+U3lsPiz5OclfOery39GQ3ay392XADwZ+boX8EcnUQUPJ503c42PZJSKi4qE/tEUvaDTdfM/y7ex
IJSy5lMS1r+MTiplQN2dagm0fmFw+bq8KdW9l7bEIKlOrh0CgLUmBFnxsXqQZWe3kiAretzUwonT
SA93oNWlIipZdb2X3tT+mC7/hajPfcRcp0y0H+6hELwtEI9qRJJqOKKX7BMUZu7sl/JsuAOdaNQD
gTv1LaOPEOubDw0sp039+k5nTCZhPEp9zMZXLA2zp3v2CHa7edOH4aq7d3qQ+w3OqOSFvgchvAIJ
+ufhhnipTbhc1kqGicr1AWDtl59cJ2tSsqdgLdJRojmvJ4YpaZ2F19Xfoz/OtPErucqSdHrZf+KH
Q3j/uvwHxqTakICWjrZUiVXyMJ9gpjFJxgwDQQOjPgzZWPVxhU84Bf6SlO3dw386wkhF84qapuof
eUDMeyexnaF0r2Dbw9tTgIdW3H1ot6OOuVYRz61bPyc3U/ZbnOykpe/+ZbmKnkYdjR61sDsHQcIS
OIKHxoDdoxQvS+AiPOw5Y4u5op6tg0pClUlqMP115Sov1XMdujh/N3BToorQq1sopf2V6fYRGvB7
i+s/J0N4w+jVyjq+lJTTjpvXeGl++DuQpwjIjMxdGETUeHQNfc30Y0yKY86XUWAnAdo2/5TrA86R
dUskUfq4e66CtN9CE0Rn/7K1kzWgf7ImWK8tlAgN5+rXQ4KtXaJ6JRcJ10fZev0OXTuj/yyie0H1
oUVtTPmCMXjVTe8gRmsTG2awUatojfdJ1i7DlLoMbMbAmhNSe+WNsFEkMJ75f/Q+/tONfNX8G5q1
EOGSED0bIaSfyjBUai/EUXKlWeMP6p7OosvZIqEsTkpleBkBSCAbVx+X9kvpi676Im7XLanh2h+F
wYDTvrEoGarFLTuvW7ygx0RFqf7sU1tcAJK0MWjaTZkPT5W/GwXCrRYU0GeSu5+/FCaK6kk8NkkN
cVR4dfilQENRrXle5rEeskX9iRaefdqQZ8n6epT5u1jiW8XJoTNrJq10/I2EEfNvgOLPuX4ZnLtX
gLCoarP2e5rPJSj4RNqCGmdNZg+1q9KtXmqLxktzAzXzVgzpmeB1dpPZJlSAJsrh7qXbLgXI5ijA
Nt+8G+JojaBtxcG+skKfYtaDV6+c7G6XZRLca4NXrvS7iq9fi3ahfoohU4TD9zDfyUZ4O7CrW9Nr
q98cI2mhHgS+BqD2tCcuYT3c9Z/2X3gj6P5WoUUrNDiu1j8G0d2sdOyyZ30GJ+x+KNrMuvusPiep
PnZlgHhREPOKovdobn+X7dA0t/y1CjWLP/Q/J82CqXZysHljZ9JQY7E5u844I9e6WAvnsFkFQu1M
1EaiJ+QP5EIjVLqnViM2tw8ev4nS2u0/9/xn+rJ5+csyDTWtpd1rF98ZfzCj8FdxPXdZjFtpyOfT
3otB7Ya69lwfOY435ylO0OBQWE7Gs4gqQKRv/ifwjoU4pBRzcosaXpZ5neGEl2agSC0xPA5kKXsF
TYFV/SA7768axS+nKgotnUfeRPEnZBtlvVc3u2XGrgGJtGkoaNm3FtF1V0ViF+gX8up/pq94WwNf
NTDP7aAglXsZTXBYw/3r7YvmrEG5qnnxqbDNYThkRTaypfGu6iT8qEmSDbsFregrlcpgXg/qsTZB
CjOO0UeTXbbqzbRCNUaIQt3YRPzN1df2OxwN8GKjqdkjfAikfZVLN9z4QUoKB/ZpN/JWLJ9oB8Xu
z2XBZf+SEdbWx6vIoUnghMEodqNTT/8qLdZxIusJCOPQsaqdCSdUSSuXINuC109j58liT89KKDyg
Ikx9mBAtjLbBNxNhtn6m1ksHBv7Fay2gdBPl5y/uUzMBschEebpj6lxKsechkj3gubjWcTp/q789
j/WjzX3c4b+SiOE+nq/KSkqleXz8U9nKz7cFfudIuAO464Frh7+67z1Lq/gr9feQDXi0hnr9iap2
jOcwPZx9jfcBCdx1lGV/8WeUPnyyQpAKKBXznhXCcHnnHdz3VkGtlvzHBgkRJ4a9V2cDF7CVauzG
7EW9e09a+TeF2ZF/LxXvDUFHpLHi4zBuEv2KEHEf0Rq/kLZa1Y8/zCnW2r/UwGQMQQRoxIlagLwj
NyQ9k7/0VHhgnU4ElXaPPDCsccyqQWO2cLh8CcnRTp02kaR0rgu9miWLCdPT6MFmlRVrLhTxj9uw
/DtKg+izrfOPGLlFaTYrKU7NN9ep8kch1q85yQ6RCTp7/EsU1N2Mi8PZNgYsG+78gA7j5WdAQRxL
zeQSBUdiI5Crjve1Ylg9Xszc6v9CqoABpXgjajXy6yJg1t0DZD28zn+L6uYD2nX5XXcL9QzeQW4c
EIMEYLD+DrbS0ESSgLSQoEa5t91wJ5iXlUZmS5UoN9PGabRdrLqRpu2r/9L9G5evfoPmlw1EfCLj
ImZX0Cy2IcoNH9UlIV8na0CSawPLrdL8N86VZBcsyBaSqW+b8uMsobnerP3sbFrcG7KVbrBj4klq
usnm50TzKjq8luJmmtfIp0TuboZY/8JbKlKHIXsGLQ8SmMnCOKHK55Rus04hBl3oAztGym+7SztF
PwAhpseh/GiwSXikrJ4Spkz/QQ1/e0Nhf//sWWL+UhgibgL9Yyw8frK+S3pwXVpVFZBX4DKE4qzl
PuzSZBPBtJYm5So4RlDix7PO2Dpkb0+0nxXnsSGJPj1sAvSysAgBP9V6AB4lrRYbm9Ght7P373iO
WFQtpjH9XNX5kmQgDJ6BFC626IMbM67dKtUKooWjaEsmatrsWVpEMRS7SCl033J0sXiHtZhv31MW
bmejU3YyL0/H2I66Zo5jqYsXHG3UUrhKDVciP5wNit3sELVfnoyng6mJOumVaJdJ1IlmaMTSpYZZ
w+Hp0nTl3HuWc8VUhYrl2fIlzsvckWDK0DHQC/1FZniLvR49nPabysooHwLyoFhuczKCHrhzVUtK
c2fND6dzeID3LS68SjYUK+OoT16CH+SlvtCCkOzfjZHsvd5bFrpxjSaH5rJd/LnopXh2M4NQEmWQ
RY05iqojf1U3ahry2y+1v2nnVNMwRZeTd6YzPPScRAqDJL+h3pGRlphz5+Si/sfSfS2nsixbAP0i
IoSHV7z3IMQLIcTGew9ff0etcyOOWU6Y7uqqzJnTAOj5IML9/xMk+h2dY4u91QNyOnkTq5GWc8im
Y2ue6t1Q7yspZPUkCeW+dCmnPHVNwSYqzKH/iVUakda2uW9CXQpcWrjycBsuDIPX9bZ/rjiL7c/P
72P7Xcdp3uR4TpFH49msJqQreosAvmVlkgR//XBSPETGvCvUvfXwdC9ob3Qsk/vk7VGOMn3RoVn7
d31JjHdptn0pdD2ni7RbfCjPU56Aya58qO2CvhGFdiN62bGHMiBu5lFetmk+irJHC92Etcd0y6Bs
ApPRa6NiyR4ktc/v88f/Lt9nIg3lH/+VW2HQtrPKyHQbYhMGzCTnBknFiblIL6QxPXTiimCsVNYB
gRGgri7Gf1Yv7If3YFfDNs9tnT0GjKd5UrNveX71JAKIV6ikFsTI3VCQJL2Mi1qX4PGvMbu2zq1P
IMFVEFeAzJiT+cNLoChjwG0J+ycmd66dyQcT63SAxWNnRIt/s9lOwBBHE54B+WMP4Xdw0QXFEBYC
6VJKNBPrY3GRqkudq9AmTmG3x85tIo2pmGoyRagEY/FoIc7NoPLo2M3DZVzCe883z7dKwKmsAKJf
fJV1cFkMnKh+a9T1+VZD7QWenkqr2LxNziQ/3eion52/RadMh1lzzEsDKJ57574G8WEQFU7/6566
YtUx+6HEb3IZygVUi/FzBPe6jwzPA0V8V/tyNpef9bSbW1lVQwxJaoQhsMIAeYmXTiks2FkpAUMS
PPJ/xkNhqdeWhenQ2i89yiGh613eG+x4f6pLvTbWtkONsmWcmvDjQIt7ggau/oVagyzfA8QKHZeV
uw3yFA8ddxxeWglJjVj1LpkOtFAP1/4wHIWH81Woz29SuBR0GPHm5QAW3eMLk1oPB2jIUs7g98Lf
AvaBxUeOpBRrUZF/Ed0htdmdPyY9HZUa78BdOfY9p9OzBSED5+eh1AqkJNziysJ4ugjbkVI/xPAq
k6ysuhFbtfqu+KymKhXnGdmwjlh9JKSrEJuBfORPBfanON7itDjSipdR+tOK6BNODjDcRASTSJpH
+cEf04HeSFY3/x2MaovJUdB6JcrRsdhJuJk88EzTnmeWkRcxSHOq50cykL/RtbNshnyPoPPmgEPS
t7t2G7CQzm1NaRzkKQF0s2kxJKCmeWJqM1P5Ex/EmjOk8Vkkg+VmWYouADetkpU4IxO+ygxwP4eO
djYTyX0agTmma+HRe4iBDHlPLDNIVRNdhN39HPc2eGxS/aPQfpVDKRaaqnXl1bAOLRTb7KPy/r6I
htde3oHx+UcXa4uR4rkTOFfvtk+xyj+gnewpED0Ky/I0mJqAIEwDS3Gn6Ffdvtlc/bMKvI6PmI5B
crVwuJ8f+escqbu8b2/7LgWk4zz76t1rYp8MCwwUEKIzZXnIsd7SETRtoent29D/coaZw3SYQUuT
I6MtXXwKp5+v4e7vLCfKIIWsGrhlrKET+cGskhQZr57BuXhDxfTgWvlH2kXs20mODyEa634E/GC/
awzt4wG9GV6rS9FG9xxSNWCBYRuL7diY169lnWj9ZPmDQhc8u31oYFiAtb1O3PXWo3/++o9P/h9Z
U9Zfd7gGxzax09BuK4luzE5X2+eG587tmpvWScvRKG5e71iKIOCdPAej/ei6iFJKJlh5BwbnMedW
sgBWBmGVjBLhuUr+qGTkGAtgOwxie8fGP0yEP6jMRY95SD+Yr0D0KPGSuOlKdnm4XujFIFKVJBVX
6SvktsQbYrt7zuL1h/8m17tH7pnJs2G4KcEIipOluIm4CjA0ZuFEBcBUl5W3JEYdQ0tg3JdS2UgA
ZoNg+cP06o3joyjWTf7r2CTTVC4du8RGPwIlIp7ajrwhv4DavsKm5uvKgSWJm5GmT6gwn1vXyA0+
ufRwW/b7PmZENfPD6kZyQXAVebD/nc53Myb9mvjqpxo+wc2W9FU2HTuZfjybWiV97i5XpagKE4nm
HukkrcG4/m57M8z+SuT7PtS5ZvPviTnl5P0fmKC1POcGphB57lDfU0EFyyISSunc5PBc+ZsGsnaN
jUIhU/2Qgylm6vsK7EfGC9uGCtZThWSknilki/sGTUt2pm0a4mS12TeFXSwqZZZsKZhjgU7ZPq8G
tzFRT+MDCg0r7z1TPNnXgPJxspoDpM6+JLAVd7Cz5z4w2LdctYDbU6GxgOjqjPSQEM7GxSzOfqol
mvJFv5UvTYO7Pum4ILcMoNRkDn6f6e1nDvsfVwrh5z5a+7bMlWBAFFKQOQgFOudpMFuVZp6lQ+ec
Y4AiNlD5JRCOP+r8+XvrxAVQBHJRCuz++gkJWSeGLG+dfj0h4kJzE46ketxRHOPisQcSrOa6pPYs
+6doeuUSlYU+BAagw+k7r8evRuiwDRde28KXPROj9tFcAkcvZWAbUnWISQo5RyFx7V7/MHUCWvqv
EYUA1+wchFrWzM7nk11pWrh8J1uDgOihTRhgsFQBKQvMo1O2iO9FfkFgB/48TlXqF70udlm4BQJ7
qwlGc6/SZN8yxy5OfbmphNFbtG4KTeoZfnLXbo+udc0rAeM/WzN4TbxN7JrqjjZDmUYJLP8nDkck
oOcU0wXK6WrQAOMcTrDpdWOBwaWRLC9rqQJ2Ej6ZCHCxn8FA7gt2lZKl0PD5WpvSvtmuBwA3a5Zv
rpt2EXydyqW9xhOe4ukKe7+G/zCtuWLDabH+TJk8buEIShdkQ6r4qaaDrXbMJl15Lr6YjHtmraWN
6U5wvxdN1WYt45KFu7bHdRLDOaS2+72x+7+wGolD3Dy53QuI6OzLc+9IkENkWpf/KJwDgdVXKx3r
Upnzez2QYGZz4cXo1HiqA64V+S7xTj9uVOWKeGv4stEgjQ6pf81zgaNeTPg8GeDLrfH+ldHqU4Cg
2zao+strf8FGByxcqqWQzWe7RHG60SMxtyt9Kstu6uf2/eC0tCzzLy+tCnGZEXIUJC33ot/P/9KV
Y02CCgpHfyNU4DmJ12/tT0AxvLc2WqM/VaKzh9u0Q/B7ddsDPhY5FGKipX72TQLZ/JVK7VreB5vW
4au+Hn640ga7sGKiCrnUDhV2MxYIKOB1HGJu2DSXnaQfxP3B0x2yns/FKweF8+taYA+3+dldOZLl
s5dCtp3pPv4+bSaNYO1iUD4vW8sRtBTSgUoCewR0HAbLSkR27qt0HRnFQEPoESyZLmMUbifhZWBg
jnTDYf1J2B8Og3XrUg0N403OC5sgRui39jE/LeFIFAnSfi7tVZ+Py39sZWafSudd+I+fbCVZ5LrR
XTFMX7XlCDS3+gEuXYVscJdhLgt5yZ1BPflMI+yBrFrqR+DImH7VNZVMg3Eqm4vzbx3YqZoleZuF
nIPAYgyRJI/Kpn1mdFMJ3l/X3A1UEf9+tuLe42RBecRNlq8aObmOJgqge+lfTnqYYQi0wMwKiDNi
mXs3oxusS8UR1dPdl1ftI/NYj2xNY8GjDrVvPcEN5W9vE0cMu7ThsFdNWFQ+jPLFtrHlqvUsJJnF
rhlrpQqH7/sPtCLey37ls621KswwnxnNh/dgSk5qADEQ5KhbvpeNF2/dsuAcrz9LBuds/LxnIYEM
hsvbG3A2RPANCShhJTjfWKGdFohVg1VPztdPdhgIVdfSoRLiWjKFRHVZNZfv/u3/W9ugmKF10sVk
810K5DSD1tx/ln5O/1TccbRHsvVHxAZloBwDnS/FvfKIriK7iHSZ45n7ryeXPr/fcbLki1cOs3V3
V8I97viGS+aLt9lFV2bTQ7appPMP3l0iIoIlvqjnO8gDZz0A9I1VDtGvh7f5X3Cy0y2Xw3JwTrN+
z8wT+mktSBQz8lbzXNwEDV1mn16IoWm8v2sof40lMlkl01n1Q/pHOs+SuxIb03ZXl33kGlNqFuKn
YoQBOrkKpdnXqiBI5JdZSmN1DW4zL2P/X7BR5i8WuGmJ4uOd/8LhnO9N4hiWP3PXQz76Lrw7n95F
kC4p+FRgbS4VRrO3c3l/bKQ9TPdSPFMCjkme/E8S0bKb5bbT/jxKW3if0NnJepmPszC/5tkqvy42
184Wya6RPdfYPGYktu1IK8RuVTbJYTpVXj7bU+lQOTFULy7rzeT25ywzfXJR9rwQ2ZOUzJsSt1O7
BJVP2InwSqNrjPjSFzJQO2mgXr13n717NzHcjJe6Jw7lE6SzZX0zjjf2lT2FEg1NM2ZzNLLoTdf5
zOiLv0XvqkUi6P5XekUKnDxh25PUKBLLxYZvdE4iQHTHdWGJ2Dc4mjgMuOdGBxSccU1sl7Nu6Gwx
FfBqFWsP6WG55btwQt83EA2Gdal1iM6IjNPjZrwUbRhv5/7+G/iwh4IojEfV6y+Bj7dKFpgC/3gX
sixu4wU/6n1xcDsMuS6d6CDaOOOC2Tp6u59TJ1uKjU78zANUqkTrfWUK9xtvlPLjMd6tZqdrwZ+8
RY4M7tlx9FZJqYu5Uf16CwVKD0n7muguGX6pqflgeFklZaYQ54zjr0wqYRhsdL1+cvBCHX2UEyPG
UXMKBhN4DOrT/14l9rIn3xD3roXEpxgbecsDPDc+U8xGvm08ClQJh6fSRSRBMMVEO0kiAPRIHAyj
1oX1oeAFM6yOeJMxL6hF/708Fgz3RdVINeixQ3FdXf28qisyQeaMPRejdW0de1/rvASVPMdH5D+f
bcPEwjZCr+kYyqhKAwSw7UHYOwxAVYcvrU+c+32NB6Jk29ELPqHKAYggMZ1+EK2HTQGuqsepEb/r
PDZjv/bOPVf+9KPiyhS87DEasiONIOaxT/BBvvbi/GQF/OHw513Dm+HGMafcH0/GWW9wzE22vWV9
W3dvTds0AHHDWleRUM9fgh9L46ZaUhuADF7JCJJZF1L2tStJUXCpNZnMQAOXuFm+LRNHDP5sORrt
PBX/mUxemorrcnY1eKVScks63ecncYC1p6g4+Wfp+LLjvxrv0VRAZ1Ir3AmUEJu8smHTIckPvwnz
rDST5DA7cTzEiqUxz8X8uDkOevJEbRL1km+GRTHm6whE8uS3thdJpV4Reel+MLur7Obhui/L91/f
wf8nfJOvlk/kY2ZXxY8c8EhRnl8sE4wU3/Gu/42Mz1/t+6foPnKKfu77mUVi1UxEiod7TVmnKDwj
vzJ0na8eZTYCOi2PVOQd/N/SkeYtWTQ3WJFLvRQViw0+4f2rEl0V3Cc9W2ZBX+P5meqB0brllK7x
DIufVRDIMMSMNOVyVmNG8nqCbS+oCHoA8CO1GoGc+/QsXH+9GuvHz7YRPo8QKWUi1bWa0ghicBg8
/zkcZP+469a47pWiEvbUXqeBhdpyryPjPW+vvxU/7XThzAlskLxz2AiF/qZz/6pa/S/aiXWekP74
Sx/DSfXKsHSaexI/koCEZNlb9TnyJ348fs/7YCfRd4PVfN9zJYxCrp+8f+YronBxI810V9M2Bsy+
FQj5c0KN9VcFOcyk3cMY+9mxsdRiAMj2Bd/lrY1NlsKlYYcULWdRv/Uz1XGmGx1zaP5dvgoGML53
JF1JT5tHRNM7vDA9jrT56jhfOeLCVhFwCQ896qeWMuI4mux/g4cC/jKTB3G6I/yYU7Z8uZcJRhBw
3tFy/FaLBacE3uuL88hVS/6tr6Xj6AsSgupuR1wV47uSbk1TYqjGHOEt7KKZpiCXGdRyyRTEarh0
4Y6TYslpa5dlb78jedSA38twhIgQHCJ+EICXjQepfNoceBdcsLmR+zrLnryxxSVTxWVVQBK7710P
72GYK+r7Vk4kc5wqntn+9uzH2+tkSd/mb2NoVEZPbyTHyoXP1vEnvOmlcHN9noXVsf2gZfhHr9st
y16K0t9b4MlNvSBZM+Y8fuM/Q2Ey/tixg3e3etWT3DT4a5HSSjyU6V1zPyKU0AhNBPRvT3vTj2bV
BTywKayZtApWSfQuvjdrwfUQMwm/XNf6LCw9cuQD1hYiL6uGWOOR6EVj/319qgmK7z/v5duBTlyo
1Ke6NWR81r8+zQfoQIwyc7B1NSsCRpZFNrf0Ezu7FdZ0Vc8QAI5WohvtB3ufnRnG2n3wwRmSkOIa
N+Il61W90iRVdmydRz6hQQopXeDcLH/P+LbaM/Q6NFLWAdP/6NzhlhkzcGZalSCwPVdt2YUNN2CM
t/KufBrumgnHGbMTqDNGSlAsfbQ307JOt9gGjVWPC0mXZGmGP7yZmHCUb83aO9dNTDjBHAGwMaYP
DJbUFtxWQgz106iC1d1farhq6pjPFbmxXQSarfTWVZ/4PnfSLLsI4/UoWwm+x2GYRJBqGNcL13Ws
I7SKYO5ERN1zPd4H5xSYpKJIP6HnLzsiYf1x4QKFLdfAO3dkpbS6m0x4F5jrqtHFldVeHQYJ3yp8
s/G6bYxV/fRRhlzhGV0XNkvMFE0Lpvc+afhxpDqjF7N1dvBwNJ7t4MxX0+zt5143hMz00P8a0zy7
yXFM56Ggd2mUR7XABoKEP0fIf41Uc5IYPUk2PvRWLBAIbfRtmWrvjoYaUAzHhGXoNCAfK+6bAhBa
p0qkeANxKXWuJjQsB/BH7DZ1tlJV9Lag4TCdf+ZOkCRtU/tUigQ9p23x+esksCHZCOylHtd7qu7B
2EbLt0TxTvobaVjyF+nBiVIyXT2iuuE2JErLNI9ej7fUieolLk4gfwXbsVUYW5/Xaae5ic856vgV
34qoUq54gAyaBZvdAlI41Vc3ZjkYBTnLEEB4YQJ/9q1m8b/lbwoG9YMuBjbIdInfOLqG3tJml0u0
1gUzGP7Ytl429hJZEIi0rpqAko+0WQcU2wJlpZvfyw/PaM+XIzyCIAC7f2/bWRBMomfRwihROsDR
2Q6CthVT9VcgkER5MU8YK0X/AprVJwgWh3RARyA7c1wfc0yFFpvyp7//viM8/WNfeH7YY7CX58lk
un5tralqns0jxHDbw/emzVr2NkzvT1xjoIJwsfdo2zu2Smv/INJmCTo0Pyztb//oU/BOTDrGE+d7
8Ev5Ts9jvdAvrw2UUOtktj6Z3XcC/6yFeDMIAtAXHjnsO2NCe/qLzqGzYayWrdA3NA84qvHx0rC5
oWq4tuKFgIw8eA27/eFIqp4dk3zJC0vOQcX30MYgLJvbfzM+SEw+f6dxgtv/dUGY/5eapOXPfaf+
34X4bN4npU22Fns8e3YLnv2ehMGYw4NIaQ91X+P/oHV1HqadRpDUjMdvj2lx+xtotNrxRgSQD7L1
iB57gbUg1bwAj5d7gyn3avHhKqd6b7O1QHycH4B3HFvzvBrNVIKD3dLUGf+XCiEyX+rDGW2wmEry
3c4tf6ddpsQ8e0nsmuTRGnTNtakzj9j8zLYF9w2uFAIIiMY0rrPwa4JGxI+AH2xrO5IDjNaAuyCX
JIqoKp5BAaF+dTYMCrZq/gzXIhbwBU0olYz+U2K31EK4hNg7iJV47Vf9UV8TScISwo+AUuZPsXnJ
opiNZDz/eJfSh5/VXS7gKb/ffEP0M5taFKfkWXiduo9l8cyi5VzZXGs8tZCaqAeMpD6rHmOaDbuS
dzeLCJXOZcHI51IiHQxEUi8JVPIAu2sGzCcM/O13VOZRcBSJSESdHevpNZMakXME1CVMq8LMEqmE
PPvyV3GMlts9Lsw81zjfMCRzv5Yb+TkXnBVOlvVseihcbtgeSYTC8rafYhAyOrLbPRklZ753k3f9
OOOjVnm1998EPszxtBMF6OMRxo8WWMKRzfAybt/++/r++j4wUwlEsms/cAki8y3eQ6ADhUTqgARF
7bK2bLRTPr2Ilp6MIgLCT2z2DMbVgcj0KqVqY1RNVFWyKoKDpHHoVqhbphopzqga25ifxm4+fQVF
Vk28UCaW4sCg+2QG79dYrXP/nTSMhwFIARSiJWemBYi5k4Uko8GdwiJyLg1W6EMJI/9j88BztbXn
wwLbQPKrn8uPdrqUqYWmgc0L26ZzOnxv0NilkWybtrXiAKbSjj7phckbhnmjYPW1KeOT7QYPdkyX
Rh1l3sx4zdbBbAhhbhDCWjLGzLeyWRANSGX77WGvhEoh9/qPER8SAnaedbjFknPMVfcV6UeJ4aET
tPEIrfL7VpQ8t2q6su9qOSxUFPDivXv44X3Tfv63r20h6Lande/ZSgA9F2p98PStd1/Yuo16M/ls
dDTlyvZCTBBs0z5fgm9YNlv7pCrPtJSaBuPAxK643dRe9JqX9hYsg4BUSw+yHtYnakvG7fngNSsB
eJdLB0Wcu42PJporE1cgGk58nM35xsEcVAB8so3IyitsmF2XJyyyDZS8itXZjr3RDQsPkptIJ/lz
nz2/133WuHzett+0J8f+wiS7EJLi+F3ZQVcNZ4V5ddRs34Zz40XgFjCXOlUVU5wllCTNwBY4SPr4
VGb71qwXqMUzvHctY9ANIJ9z619XaIILDtNAaFkWm+fFo6QMD88RBIp3P0VKoIwmiqrX4BugBpt6
sPgwog0HNb5a6dnV/xDD/WlcrCnbzTjxlk2iKcn4dgwwNEACJ75pRJHHgqiklvxLt9NwlumI8WfZ
bpQOn2LbwpHFtaIbe1MLZYbxeebaQglhudJnqwkaad+Gzwd9VKCkrKqPsfp+1fFOh8G2d5jzvSl/
cOJ4JPTU9XbxxN5XbZtCGbwogPRrwTYr6QsxPTT+D3ZKqaEzNt3wtrHWIT8ndiYRxwccPQWYvUoR
qFiKQXD+2WUYZCiGX/fn2r/GhMiu47WkfLvui47qOmOf4rVjimJVtM58lOIOIolGxtiTa6J0frWn
v1Qm2yhFTtrWSwGKcG8WGlxyyLDM3de4/OvZbnz6oxo5M8RUeJzynx8aL6e4J54CgX3J48dNbNm+
pMxrkgKcH2lgLtd9PBVhL6vQ4z/x6RBhECp/o9/F5/c0Z6Ht9+kpI9385lg/jRXSF/XYLHIvrk2z
gukdzd+NCdL8azt+YngMNn5zN1kXuU7OZNni08+QlvjNr4YYcSg/wbb9Ut5V7tX3YMiytb7ur14A
rAJXmBWPlmt5ky5uUpVNAFBqn0+HrRsJ0edS1bbopBRaKZBCWqaXoTI1YeXxp6UICIPFYrPhEDAi
sh9ZqPn7KMtIYf2PGrjpAHj4KzwqL/Oy6UjWBa3jZV2KxivrY2DUGDcwh4/kY5DvqjbiOIqWdp1L
+9yadv3dNzv4be3YffOMTE0+7bQncpub7xVmIUAH/dlAYm+0gNlJMgxhresVTHML8Qq3nb94N4LS
nBB2bShIwVC7mGV8QRb3/x6s08/ToAK0bvJh/42VxT4wDwBlgBmorLTR2b/7725+/v1a6Nmif7En
SuKagCv2VU1AXmJUPJukCSaqJ9hgEU1X4vhcfAfeC3243JmYDXQBdUj+EW/tTx1hNtpxqitVE175
vqA/jx0d7jiS2fY5WdLhq/p2pme2Q32eDt4D8OnEpt9BtwU+3b8nMf/oUj360q1DrHHK2lId8n86
tOy56nzf8VzjiCH1WpdCAw7pmIYjfj26FAqOButUexTF6/Mmk8QEZSXw7JphaQ7FROf7J4xBxX1g
T+tOulntTqxnQyv/3kYyRnLday3Zf7UXv2JrquGsmt+aKQYNaCGhi3w6LN9lC55pFI5WKbBZbWrF
ZQoshzqI9+ww9DtOJQq1igow3mc/UsK9awYmYaRPJdo6mXoh7YcR66bxGvOiy/bD/R2DfdatTRWD
Iwg+xmdti2K4aF1Uw9SdvwJELlCmsTvrCcgclPZvXVE+YqBQZuYt4sGtb7LvIKTqYTZs8dpPC2jj
fJAwxnlkrbrYQYF0G/0Ly45CbDPc1/uJ8e8zp0JvJLp2nkwriXEdxB2Z5vrfHOpf0kxiAXVKLOyc
mw5XlurtTxthVGSIY96ni/jFgClTYOEMjEPhd6uARg0iSpH18GUuYOt1aNnmi91951iN1/pUdZfS
u3uHtKL7IgYKy3ordzEOi6dm13y7JvO2+m56FCri3Aqc25FIR1cNZJZb3K6cHSBFR9s8fZsIpQWc
VQTTr9z8009WF9MgmtnPXgaSk1g36gw4uG/UZJhc7e0omc1ZvBjcYb5L2PcZKz0UloluE4msm8kv
kDoKPuSLJfF+dB7tBsuefB1d8+JrEXKtPsgRxwpyPzbVFjEUd0TdfcsHN1yBZoVAuBWQVWGJX+KX
YIHEurEajzyndxCQKIqHjp/iIYZL8GhIhCqlZLLGTfkC1T/dCnYwodtTNAZ6nKXGp6AZapVrMRDm
kmbRlkcrfsjdy+n6s7WsBCRucV7EupHgOctDym4f6QZq07uw/s7QJICSzYHPpQvWgPHDWn/p49MX
H7lMOxYiVeXTHDCSu/2CrbBO3pVDdzdZl3Tfe0RlGYd1KUFF6GXvMEiXvmDIgbySUaZsqvHxe/Qk
fCPK4awnZg1tp4FMOYhQAbMVwQ4KC4UnEpGvsQvkGWABMY4F4MhBTABkblIJWqN/RKv6Itj+dn8B
Knn0hs843k6KN9mZguv/kuE6NxBpV//RTNbkS3lWfUWz/J9A/U7n5st/xlvLwggbyk0V1U6kI9Kg
YYZfynQ9sXnyM71wINDFelccm5MZZ5F7e/k4IFRFlAWaRRXtwfo6ht0ahLrBmvPafw5ek+dgU+wa
1RdR3MAVofNVaJ/Z+0X7iWYwpQ55avZQpegJhyj5qx6HGZUDv3PU/d3iGkETwfvG0j0fPjc3Ey68
feEwL6cWB6DsWQw9Cl2hYnVVAyI/bgdcXu06TgeSSXVPPhxUUZjlOZuOWqAGMveyiwgUO3chT3Pe
uBXcNUqcjs1cX5blsbUbjBYpY8V5Us+IpcGcMFzrLyJeIFlxsvx9agU/hdnxP2ZEPh37gCCS5AOo
xAuXwmzuv0MxwYFu3sTO2VRHiFNWRIgZzHQ31dBGGJ+RGvCfMGuJ5JAXs3XcX86ZDHIeDdphQnZi
Jhz+cUTq9xdHkkrsV+N5HfmLNhpAnT9ML4uBeeMshgcaek9+Qt1pNVp5Ng0OO04WTQWuH2/K+v/G
Jai+hVdjU/3nI6Q2XmmLkGB2hX1t1Q+8Dw8x7WQYKCP2OR3S/dhi23v1EWHNyXW1vkOqdwF5uGNM
DDAtId91zvwkqg5DSMgbv237vaHrCZ298T/1HLt7fKh1Kd3xSPBSz+1rt8ZMkF1xFASKKJDEHTTw
82kZ55NmJAjErsxhH2qkEj9glS2v+OLZZf6qTQgDUt1lbzZRpGmptq2gr2UtabHt5kE7Jh41t52c
aTwIRX9E0UUoQU1HPAPBfFa9vKHDDVKKUL/DCsMeobwKUpF/9yaoKhNl3mIKzFP1+Gtz8gJBYBZc
16+9dOWGJ5jvxLvVW8c2rPBtkR70TSPv1GPTWnAwosIur+t4tZV795wnUpiNAaRQQzHYEKFD4YBj
nIcbKJ2/w8pFwmHEoMNHQMTBOvSj+FehmXFnLg7SdzGMdta+bGAysXhqrmebGkFM02YUcy3OuQn4
w0m/DGYPEeqKVfWrlm0fR/uWYUvkTyoQaKt7y9uXy+SewSzNdkUWZVhPEgc3NuuirDAgzZlirVvb
UazmAiYp7iN/kTb+OrgxbDhkrNWjLrdxKm27EV3MnvkFTL6165x+yGVcYQYPwVX7OKPBaL5K3Vr/
iDArjOkvVg6U5blqHrUFK/xIMqqrH66qV7Ck5/ZZzzZwolF7gGp8zGwgyofazDaK8EfyCfbZ/7r/
+wIi6qFhWTYxlZoqfBb6OGjtsKeeQiAPeCLu1sUM0fbB6IIBpohAAyF+U7FgUIqrdcQgg4+W958g
mRkB9227SZhj/dNW1ivi4VjK4jBlOBST47sVwS2H8ce52cm00+AcDhO6Gt9faJRxIUI4rZvjrHBs
7ifXVD7VQTTpxfqK8wLTxVqkmDY8LqeHqcIgw03s3rOObCmIGACjFJs+2WKNgXl1JRUoREFa4GBY
tthi0YGogktq2UA/3IZeUi2U7QcVZ4yJlahevfkM6Bt88oC7sqWclwEtnZZDaS0FvLhrzI7l9evf
ajqbam4xn8I/94yXxSvXcAEq08ExvyvZqL6C/i23ORcn9bO8zxe5mNC6cPc+lfMQ6rOtBR01DjgX
uUa0j8SC1RUNe777ETYRfXOXhnCQBWzBWsZhAQQ6W2JXONjgwR0h2WtbbJuJ+ODc2LBDCsvGtBRr
mz/kyTGnpHSeAqFfI7Z9DvdIOy3YE1+dKEPRZ+ZjApjbdmeB63VA9T1Vg9I5Y3fngFWGWd+qBtud
vQth1NwxGig4ViVLHIuKCEFqiSYHrFsBqdH5IVshU0Ym8rnUOZ7M5uzcvDevkjlXA0j84lZVXQb3
/DYREsJTTJ892yFuOEltGeVj7QCwo5TllIi8MIzWnxaz8YZnh1VG4COzRA4hXbGQQHlSdAxCTaT4
C1G7KjJJCw++NM1037xoTpEPg/4VNsHvmC7yfclHebkkJmIhoH7xvxOWKmpsk4QDHMRv+NNncwjP
pF+W73YYh1/SsK6KXc120aXcjv4ZoUT6rrkuyLSaEixYIeAr2jce4+vCRtreZMnM1Bgud7T8QTZb
5xbDy+hXRRi1laaGevV3dzpM2Lw6TOI6/JRhdGi1KngFF5uHNTXbmDf2VG3ImgJPGxjZ/LTNYo1r
m1ZuWJqctHxj5Hxa0cmevdjsucDerVg3UKDy5Abs/NNZpcd2LDue89BC/LcJx/lJxoj9f9Rh7QxS
QKCis2UnODoWCaYJPlwWSDfUBfkeYR01HBApNy85J6gvYWsvWGg2P33CHOVNtkHCuFAXvv58JqZn
CxhJ0FQa2YyeZQnEwR9i73lBpPKomZIyELQv8ZirzSL5gV7P/klnPNIkJjiK7n9dYxtd11argQEb
r5ucxJZ2bp6JpNjj69sLORaypVO1PWWqZadQC50UgWw0THgYGYT1+PsYWOKlaxc3ykFsRbax36hT
8g+zO/UMY9t/Hbc5pCfpUkyAlZajh++n1pYE4axsOIti5bM3FBSh2RLnZ39XxjhkFrvqfRQUoaEu
nEL7ZGv/kQdQeGMunhr2E5U38YRpHS8b514u3gfO1z9If+uawVGQDsc6Un4kn7t6iGCWc/4o7+J7
85XbzR711DzRlxxVSVRPM/woFkoxp2rhYhK8mOoF/jbv3MmFZQq3LF8Ea2eqydbNEaVgbCcQ9m2k
t9kUYby8biRbz867c6oHsqK5p4SspIyEIoLj38A54FRd1yy4QSbw1KaW05nNTCvZM3It7/mlJZtf
nWQvM799n77xuxSODKUrMV7xcfswrB25NY7nhcLdeuX/UtUH1bmdmgccP+P/3j8JOfdyvo8mkp3X
q5gN8fE5fLBGtpjoXFEQd/Vo99VNgAMZV9RtrPUDszupwsN0MTp5PrnTRXpIuppFuZj5qA/1bmca
iGsfBRs6YaYgh3dV+vTQFT0NyeJ0nu1FPSl1L8mh71Jx2bVK4fFRLaEt4HE7fsqS0ytZKk+AXOYH
jBKYcZvZeigBz61YckwDo2BcV786fNWiXRedP55r3D8sLrb5ZqpwmXGIlcC6fckiL8Vjxa9k4biq
MrmKDbP157l04GOiGMKuQqtY/fC0if8ZT6K0ApS7b3tfthVROmfR5lRjfxl6Y4djeUt2vh/u8GW2
TOjiQDD1vBkJ0Ae7qXXhGRft+WamSxUOiCn8wJvGx1zP3d0EOnoBQ++w+GpHu7GqVyu88hvRsovH
4jlGPqw/kfpETz4cZqdTUR48MlFjOQTNv3pPcplZqrNBihyuY6WLaQ7d9r4ZT1Sf90IiVlK17Sfp
az4hz8yS3xUT/yVeyKIpCDlxIz0b8yJ8yGbM2OaVfwbHNai+X96Al8yaeXFkchdSMsZ67JJQ1RMV
Hk6RQuZZPPOye5YyD6akyvtXPvL9Ypma6VwuxVcs/xD87hlGB16ggraCr0ZGSKBzETeTE59dgJXY
7DbLYNF2Ej+JjXmI+DZG1K/eMvduujfbymYeEjz6xqK1Jic4L15PDNIt0XGuQ2aQ6nQEzRWjs2wv
3UoW1w2fUWL1cle8dtNbDrrN9EMFslLBZSQq15b7HD9QkuA0GTPSW/pWJNc+OspP9R3JZGBL4eLd
HkxF2smEzeiEEEYr8q4nH4QYx97KCP9TvMyxxnad+++xJyNUXTdDfa7ufh64N2cmT/iPBv3qoAUP
0h0EH3wOGFjbq/CCInItFihw72BFez85alv0yUqbZDGGVzKVPl1GS1r3PpdmdvxGE8kGdSxOS2qx
PNVRpxQ6uDAgYwyj9Pj+1b4KDVXU3NN1mPmUepbZ6HKciNXS58Hp0uUInGDP/sZ7a/vDxKf9Sf0x
UP1wR7wMVH6HwXtXu12rJ2TidAWD53lXPl7+krfaWjaehI1AAjoJcW9msTEO3JYbpC8p1Z0qyFgE
/fdvF6k5Hbe3hqkeMzzd4+Gr8xUbxGy7y+fQX0QSRVSdtFonM9zcGPSqmX0LXWUi2DM9whDwUrol
5pvnqpDaU3P7E//CfwxkUa1lYUXLq0htM20ziHqe/76QeW+xURK2nGYHpd0CMOln3IJpchybdnBX
oubwntDHcHnrvaY1r+MfvXwBdDClqI1FQXwGJhC5Pxn+mb6fLpU4YxKvCEKDB1EPvjgUqLu5qybb
8bZ6qOhotQPlr7PdUOK08WD7EgzdzPwdZO6XQBZCgHLIWwoSMJvbaOnoR/ZKGI9fi6tmvB0JVmhc
K3Kp3F+vOQ4eE3Hjx5STH23E66iyZnREeVNj9fIfxckYDOPHTCjujrdYuS6ja8xtA7w4fko9hEtM
8y8poSYy1xGCDoFRsv36w3lJdc0fFH9/BuDLyqOfrBjMHpvTQrKVKZyK779cME67VYTWNZc2n1Mx
2f0NwnaKD+PT4h130A4XZ+x5HRLz/pfyZBlAbOvHJRPGczceyb+bLmXiVfDYfG2rZ6QCZLt7/uvU
ik/be7oR/Lm/02YYUOXlr66EWmpPZjp+METAjOThg2sj7ShGYnOnUghJwT6lMoLWQe0XfufqfDNU
J5l7Fd+FfkGXw1oSPjxyB0zKw3RMoaSC+YKqQAcqRi1lNtu/7YHYmYKNcVvk2pnbtCer6uTGewmD
pGv71C1oaM26/KxsNOXD8vdGP4eUEPz1g3JqMC1gLpuqMrwdyl8Vv8bGqi9OKACEusFCnPfaGkoM
o1pyaF+CYZOw6ml32gzDATtE/vU94DJN3jbt1bjCMoWQaF+fwyo3/0fSfS2lskRhAH4iqiTDLWHI
IEFEbyiVDYIiQUTg6c+3POUJeytO6OnpXuEPjZcjYJBSbxMNml6MXmj3c/ghWP1sRTGOMK4tSNDl
DqFWa41BNOVX9XNnEm7LzqIxjlBU6umAmHGKpOIjMj+AoWiU6/FH7auOKge0oD6UQV/+K6jBdBVn
JyUgNkeISNtpGtBq3Yaj+W7AihsSskI0wr4eBDANzSMqhyqqbxTqIWJUzMhY0iMAcAlOsCxOWSeZ
hvKTuF4abwyUU05qR2pJ4CC09Ry/Q2E3uT4USGbNQ/0tE/E1eY08l6znm51HpxczDCv10FqXH4tg
VLnZOYlmm4rfA5e1X1Y7F70tKt7Z+5IN/JGlsYJmxf2WfxAHVXBNG/o+nSuIBTECcodlEJHr8C5H
t/oXZCajZ7BpZaqvR5XgQEBpx6tcF2u3t4sUDSK9Yn0ioWTzV2dT6hdQykO37MpVp75kYMVxapzO
dNUg2AZ4iHwgdLaqHWzNKhhrwGhleTFz5TC6RvKuTTJDn1KMYqClmpRpK+axFg86jZI/xnaxPhdK
Kbw3812yWzKFdeUCAVLu7zfP6+ugaHtl8Pc9SkeViIl0oQYaQVtrbI3w2POH1olY5fIHKoQWDAOa
TTOzXWieHBJu2Y/vHCvf2LzsSKavn08fbLj+3bkBsAMYYU16xoXscdctCdTXm6BcI1DWllWBYXf4
yR420WO0Dt4Vq0e9vHSthGYgCFzO183MJ20iCm2eQ/JOOVOKLxNvnN7unoMktu7nB/tZuUmjoRkb
xOuxFp20gy55Wz/57Ta+SbxIyM7W8EMbjdDVI3UyRofq9M8WWWiM02fV0kw0WTXeR6zBuP+du75i
sjPiWPkpZa4uH5ocpsgsBeFuMdVpY+an1mkKwbjdZ9Bpz7vhV4H+YnJc1S5PCuoUmn6at8UVkY/R
sUeH3ais44iZ/jZ4ZuIFxtPnNyW41oXaPWcs+Utw3/aN0wMLSh7Gr1tMuExTu/XvmOut+typ0HVb
823z7rv/87NYI+j9tObZxu0r2aw7t3EZDTWtN2IKK++O5cAw7V/Vjr9RTIOQymBF0QR9stvcjdID
w8P/hknI6zr7nDa/xIXJ5d7svtTdx42WBHNT7yUVovbH+PaPcjD9LZIDHGUYhB3o6Xx3ThsEnvDG
OTymOmy1+z/8wNSiG+/KsHK4fT0NcKL3MCpbghT8WwWCFJq7dgB3h7uCQmeILJBvX2+Z/hG+KD3Y
v+XQTXMjOfXABzSrd/Wcdw20RkmjZxShWhpkk4JkW8RF7B7f4CgBCYA4UTymuoWHZd5zbYAMLMoM
d+/38Iuu6fXSHNgSQ293t7wl6hdlPB/FU7oy1pdd74aBwSipla8X6xkKCABmTfFAJ1RPNlrFlfVD
0ab/mOKRZdWA4de+GB1Aq5qX4Z/+8VltcYLOs7hK59j/3e/rP+hR4vkTdtTTkTYoAlTm/s42X09N
CzUi4cTA1//oAQ6dD03l2ACYP47LHX2eZX78p+Ol2bvqFSYT23wIpHMjHAra9pWJtsEyKqQ2Zbvq
6bGEN0cQuUfoKxFa6hrQVdIa+Kn+raQKt38EkBsck4S63FF/I88lAZ5Gm3veLunQqM4sdrRhTR7L
x+Q4+QLYWBOzfhYHANSZ6G1FR36REm5e0fiOH01Z+VLFNcM1QqVw+nlfYtko5Z7YegjuNfNPSupR
nlMI0FNwGwHIVQiLVorKd1gAZlSBVo+ab0OWGEflC8+/9DDvxXd39fV0pTbdfQ1Ab7k6eradBJ5x
3Uv1B7j8MtN5LXM/V2Ioj0QimFGXYiU7yk1CwosK9WV4Z0Irjkn0zI5D7W6ca8mXbaL/zA4ZPeJZ
I/NvTrA7yEY29492qo8fqYtVOy9WHSyGLIVkHRkjPm8Vq//IyVc92F3jQiruM/kdfTeKTRC6h+gu
fNlX1S+JaHh6bNV+l+wQNCTmrdx9Sr1USgOU5npTktlb7Ve281dfpKM0sLFN83ibQd8HTG3zLhyp
rPW/aq96iUR6P9p3UPnK3kh8k8zU1CaY9t1g5PYLobRSXw2HDh1acC7aazRjXWCGDaIfPa6GP/+i
7ilvG5Kr9SKcXiWbcpCnfcf4/Hy398uft8zkytCBvq2Is/HNrzb5vT9tqplJtp/G/el8jjP6NI+Z
j4bc7jT+ZHi0622IhGRapwViEpwtqo4MSqH3bop8A/RIreQ4+SSgKSUiATbZ3H9A4/LIi/z5vSbK
/JrcvpuwCJKV4mx/qn9Nvm40AGxlqxHogkw3EyadJzHioKA0etdKrxrK+e+TDHk9w98m/oqbXVj1
VmRJVgGrLw0h3YtY86qBkPR2ksPSSpIdfB16Yn1mcaqRP7coaCkqv83/ZZ8KvKCrF7auNNbBDmDj
ti+7l+LgNBPCvE9wBXZLIbusZd9VQs8BXU4jfqzNn0vr1g4LnXruW0gJKmap90IGEqkaQjmIXlHb
sdx6asfpNwDij482qHV2AM6oXaFtF1tGWMbV06vaiT5t6yjRmAIqCtHbbIYjpMAebwHNC6NOx2a6
+GAbl6fMi/DdpeeVyL3AjjBSC+hHTnAuUP90u7y83U4N33ID4RaKPl4m0+HadhZY97Oqk/7cLYuw
ewrV1gLsB9cxM4qfeAiEDnVjBNTHhC9d4cEeZ0v9G036t59WJiepXPdvLuSYSnjlHWVL19aGyI17
eRNUOL6NeDWvZ2hrQUs95Hc9AVsxW5+X65+7CYu8IwO7zLP47WOZHWcuQv1cb/6SH4u+funYnmvl
bBx0d236g0PeVjV7mrBEWOcCfjbN4kfixqCuz6eGh1EcFw81StucLP3Eo3dVhUNSynXcgHKtX80u
8ieCnYVnOyCh2+tXe16WZrBfr4kXxQfsv/ZviQ9//CS/x78YRu2wPNpda5sTf77oqpwpNG5CW3wH
zhckAYDj226451bHex2h7r2iYuxgqXx3C4kgvDkkO4BJaLXLfSHbOJRr6THNb2vuXOZf+1D3YZBN
nIrZYrt8rJfgC9JdAdZpDean7PVjDcy3cxTPvkS3F/ttmVVr/Z1/Wb6dP/Wu3tXSkSzo6EuppPE5
+1CpWf0k82z4D+YL9WJpyYOvRXoswoM+kV57P9n4CJAb1m6g8ulO95NG4K6mdZ5uTY+ghvLYH+Dx
vEJtKhxNGhbV/iL9FKozAbtUJK9PD0JnjSkN/5t9Iytygm3Mtu5GyvM7UQR8mX4oHUA/uY70RUfR
gheGvwuwRGLNaUjVh27wR6UzhfeJqys4WFHCNq+mCJDK4gJXp89+bcDaPAcAfafuXfCI6sXWAniC
Wga4A1SGoKg4SbO625Gwc9YJKXTCAKQCgSrDPEyUJLZ3w+jVWAsuxJlf41Jwrp0ugONZEzzC+70L
oVXfYTC0qmBaBFYtRTjh8hRpgAJ7XN1Cmfj+IFwvTvI13dAszUAgJLe6M8I71fnzkzr3QDQvTO2w
visZaM6Z9cwoD3Enw3XCuESXFnGPgxVUx6UWPQWTKPeHkV+5S3moUAeVmwecbhQysvRlPyrTnzCG
jOcRoxlnNIsM6V+2Up1u/xpChshH4gulw8nTnkk0iiIdje/avqmtaCRC7RkFbSx3905yRADHh7hQ
r3Fq78xJAJU8fN/9fTcuuX6xNoyhUxeKe23m+nFvMSUCAwMF3EglMYHiu7kQQ8uMjLtqTkK9Bn7Y
GlafVxffzeFvU9juiwRRnBxo3YiScXKGQ3MRl5TqeF4j4gVG6kBYi7wDiMxKZzV+cygNiKtd8Ayt
LDbVRRzs/cHUYUJoBA/1aTzR21P82gJbpQnEiE5hsj+9y223jx+P/nyfG8UvAuNQaIhzBFKfL33l
BCLpCPH7Bb8UN5oOrQyZ8d+MhTUnmmyqTg2nybF7FArjx7WIG+8ri3JryPerOhzyxfTm5VtDytXG
2oXu6lPBtWdhGGF18ou4XKfacRWjbGR0h16yQj9yz/hRjJm0qvpbWQ4XoK5mRrplyAKRMK8uvVuG
n3SMBrNZUBipHiBR1KYOeqzFLMj76OK3OWQw1JkuQh05HqCvcdxK3J2G0t/1zPKVzkHtfQLp0sr0
cr07Lg4wEO0D8AUI6440yt1IN1+nKaYpHzA+cwE819NspFu9UOw3TYeLarOarpO/WryMH5ggNnVX
a5nHa6U5HFLI0OKuTD205aKWhkt+0WvvdZZDaLaopS0iH36vP6iIVPv8q1/a7XETGGAFJAYECNJC
XKLabHbUyGbbikTbl7k2bFYfXqx3tVv9pdlmyIye5EB6hXTwmMF7g4/22N+qAsd0oY3P76liUaA/
PByPyYY79vKz4QWc1w10tjJt9t1Dvf/QHi/9vn+WzBZgO1LduE7Txvt7rE0tml662tYqctfodNzs
2MNqDoPeER8EM/FRTyNv1L3i1VkMQIFAaG0q6kpm+oSrpu40dRNuQhqwOJo1+leVhTHx/g2VFwAF
JGfThRGvKJ/EPMxWZt6u6R0kwjnpzCgv0HMLBRnPHvt8sFUwc1U9f+3Maj063Fc3WwfvkhopPwSe
0SOP4oT/SSnwwlxNNF9+6rNLrTfr9YJ7C7YAzRXQo1nnXOvMnn/rvfiQj/zRfeG5Nef5foJ49Z7L
j6/QNY2fUywbi0XzoVmjS3iqeZ+cvtbjrVPpqacwwtabi5P3COUNXFUMYFFC/lHB9nHdAULo9Tyo
WceVPPcm/9OYn3vqKb0ons5Kjdmzo/U6HtV4MezcCJ4AlniySe25Nxi8V/0MVrFWS3q1aS+ZJBrf
Ri/OO3t+7vViCHw+irgsOS2Lu79X4bM6Hv7ShZsJvqveyI73fnbV1t5WVIYMVlyqb7lIkwmFMv5o
zKCOk05v2nuv1IY+e9Yg7wynNY8MJDh+p/Z3vaFcvqvABHVcwKxYqw0Gg8SkKFamTrZw5s60V3se
JHBNiV0q9soabk4vnmam6sHOfHrWmcLK2YxjzfCiW1k3Pcu4EmF1xyRO4Yk6eOCu1SwmMVtRw7Rl
7WDNwkiOZuJ/Vb8f+RePNkTuvHe2TL6Wv4pTxdr510GRZpQ9b4vp5hxoQEuBTSex/vh+bDiq2xBe
+1DkifPTQesv1w6gYUWDbUWgLA5XroXUM8OCGryaY/7FGPVjcte3/gWBBu9J87wfm48wg2V5qrug
JY/wg8cQmm403P5eIgJz/fWriKOEX20R9xbW3x++OzifLEDgCTBIcuTNDUzjx1KyOLz+vwLvQoQ5
5LndJzWw2EV4kMiEmiVPjuxW9in2ynT4ztM1Dg0TzNJGeqyAVpt+eeQZWLNA/MukIBTTCCl/e6CY
6JTEuyjees1TwvjUpp64A47HavPNRYwLZYve1MOLSZJrbGMtuNzfjaaLv/G1hp7cenMh1lAccTEC
RVtF3DJdTMPsiTlaZ6UKno5nEz/Ltr4UZ23Z2ZZAIx5v/j4+UHz6evh59Cw3xj27oWW0HofzKFy9
5XM1+OKZ6u4b7w8rP/tV2I9F9dfIhZmNc/cdpcezEqHG9OiUVY2sOkP6Vs38OEWmhhJ7+9oIlc2d
oJEbl1IELKRqcZgTxPsA46THETjiUGxXT4aVzQ3je9o8RutksSILpFxe9G+oOMFkw1AQua6Unq1u
gRwNv/R3vJX4aPw39ix1ZCMkMBPkEWStFihIEAr1dxF/Taj6FyJgNuJLpjDp7l6ppJrPnSI66m8l
9bSuLe9A7ztbXd/OBqt339hSFW9v2lethv0Dzdr9wxW6kpFO+9gInX37DnT5hmR7zOWh4LGlhmW+
Gl6KfamuQt2Fv82uqW4ZmxHI6yjaMlxaLcOTXccHvjb2nx3k0fC7SbUPdlZD5ilCyYhnXJmatGYG
X4+rUy4/257Zchj7ho09grvM813/uw1R00UEV9htp/QhjG4CmxT6XrWVotC+G4gcw7b2OdtDKOaD
MBHqM4bwErEFTbOD7VLtTXpjnfapfe02FnBZ4r7eXHSM6Ee4LEOUTA7N9FNenS8nqmZr8kqcxZvt
rYYy/LFBxeWmnrhsm0aZ5rHBlQpukYeJy491wPeHynomWLgosJYAzQeo0+KDDjElv+zSXD8gI2vH
3nvbQTohHDzY2I2Xv48YUD0clI63oGUcaIsDGKfHU4jU2EJTdKczjQDm00s3CW+Ecn9DCLmdj/AE
zjgBz2/Etvvh/YoJdBucklRyTAgxjUjdKS8HSCaTbws+LHih3G6Lj/dhGI/J2nV/FQ8M838vSXN5
10mx644l7c5WZRZEFiWcteKtaoLq79ei90XHZ9M4xIVb/4jrI3bpcFvJFpF62MKr8errRlgCIxCU
SscO0ZsR4ETlZIMR8yfizVgip9ayyoKesENC/jlDDD1D8w5BRpEGRwXRa8ylheECWo+ZtoiIMlac
CM5if4hZxhzDekiQsCleJdRGcLF1eIwrLo3o7sYf4rDfr1TcAsb6p/ATx5NJLVKT/FN54aePPupo
j1bO4pO46oks5z92y8DlKt5foUINDuyd4expvlixXN/fhvN38Ef3DU8bMrvi1nRehB+JRXhFbB8F
8b14M7zI+ABWLChu70UzJpmpAsb9kYjGJJuW/7y9xDpJoNM2EGuXNT4WT4+wtjIDqRO4TMrQqac9
IIP9yBIXjHxXFZ/7PyKPHMhsb/mb+T0nklwaFa0gpVGwa6nF1K4eenxR4g0o+V3HJA9YqMsyGfzk
/qOExknJ1LfWuAOfQwC14R0Wyffg3Dj52g5CII/KEkPwUFXd1qpLb7w7StXKTzF439pyjEiMXxCL
U/4chzaklaXb1h/UrhysazqiiQv4t67lmu36k+Jb/ZGl62QX3svfXQ5+SbF9VytRG9U3IT2wbxA+
Em42X8TSnEMYIZ/rp/o38MR38p3cGodathG23p/9Ijmq937Zf7NttWeRdgyqNVfwFmsvIV8XTJQS
JD1UTDfoySusQuxXLUpLaGc7oEBaD+MAqiKJC1+b/qjKdUE7nuNn/dz4VXdpg+bLIFSwYmGnJqBT
aNVXMfNEF+EQMv/7CSa62Eo73Y4Xb2/KS0Jz6ufx3TSg0YDU8LLi8hGhPvHlXvE+Ndnowx0gZylc
chMo1L//xtQ+JgeyJ24U4bWXt50QabMIFLsfMmmxCXWCY30D7natnN+KYxU5NbBJCd9GLkCsUltn
X71TvwlQ+ulJNrGQputtRr07M0p15TQiRQFmWXAXTWehabki6mYB0J75WdzBd+Sh+ApNFO6qHPiz
OtypOThFbGArCK24rKDZ+VFERbE9fBrlJXZfPA7fiMUk0o/UBI/0JymvG9l7b78HJC3761vGn6fT
ALNXhRquCnqQMrTSl+CjOBasnLWxrERioUhtI5RLJZ1hvgIh+VMX4irqxSYTW0z0yPgA1GlqdNF1
O/aQ7/q0MzQRnxpdnJL/xQxQS3vUkIeLaee77jlNhcRRnbjco4l0pL1RHhA1Ah80MhGuxIIUO2pq
kut3BAiqISyB9M5BIjnRwIH2eqlK0lpVWpPRtjpqjSbid+jWHiCQRCMWt+nJHUuCInH2HjuH27Ao
qDEBEUfQ9tU9STaS52dx87O0ZTbrKMhMI3mM3KPQO8FrRoQfS7jFdDm+xohXF8oWbkKyJWW1a/r8
uVZ7TgariovZMR1oDRLahqGiNBi0np9nM6ukHKq39xfAPBiJXbXVAi004yqvSvIqFjxouNqma/hm
1eR1MoH66LR45AGLcvCI+QJwjYpWkYhJplyuXVzQH8gH0PiECzHopyMmrda5MmLI+CxBe9bnokiF
I3LXdpDn18EElLI+0QpLRFqzHNR/D0QrkW5AW3u8lCTA7TC7Xd7r4DWuMVwf9EGeaaZIvmr2wdi+
h3Yk9YPl8L2hcx4MNiFIy/XgfjdExfKtZGpWRP819L9jtkVUGA8nvjqdWrH9Uh2Pa4so28mJxNfh
RgYEj10016fbQ0PsdFl68RT9ikcYH5R4mbEyWklYCNdGVBnJ6l9K+mxQ9jQjGDVWZF1BsDpUBsYr
9KW2BiTy0V3FBXpuUM/P35UWH+1W7XnWSwaD5+e7qkTKz+J9dQmwzG49A/+NKFrN0b9CXwnanWbs
BIatnidKm7yeJvnkeQ3+F6djVe0kxxiMH8jrI7zxoSJHS0FFECSjzPs3QyNtj8og+QobTSksktTF
ohdR6AcKIWg8B47mdnwvYShCmEdRBxM12AgLPtlD7y/W/v4TqUpsb7EshOOMPe/p/7pdJGSRx0Y8
rNLjJTi9WRGsnWlmlddRMCZD+FVyNFH2jauws6ue/ViGaPX3Qz4k9sj5iCWmxKMwKvqMNzkqYvjJ
EUYERQFz0mLscBzeIgWKE1jY2vEVJSy106zruAyi3BW1u9jTNZlGgoja9k6UEWW/d5z+YVx/vHUR
+341ImBUZhlKz+wBm39xcREJxYmjkKwMKxQRTvzlrpaROEGkSIKhexFPrI2/zaXQOgYs0lrpqdgo
WCmlqulppVXvjUJ2LMYBBvl/UVbzbYoBwgkCYy9ON1wMl3Fh/39Fga/UL/6lV4KTOEuZt8CX+4m9
SooXvN/Ije0BdzKjiL3+VmIT+v/4y8oc9UqR6igCeqVylgbFvAeAuybUqgkfxZwEPFoLNZ+ipX41
KLcOhus+3E48Fiih/5+7820fy12sPfVpxXH3oYdxbexnR5GtG8PKeN1bgrrvvN//Qj+Dln/6P278
FpQ8KqQONg9yZunHSjjrm0UGs6VRVEGLCyzu/4dd12T4NbspnKlcYcxGdv43eewbq79DpkgFkpBp
KdCp6dLJFzw9/R+fxjKafto9RqxJbegJmV3YFiVtQ8Dt1oZd1n5uxTyOSTiM+NPzfJCXZ9WxHiMt
Et2qpIr28JB1Mvazy/0Uz9wNms9RLT+zm4osLF6YBavQ13l9+cM6pCzhyolxI4iPOIonGB/GMSTZ
w1LaIabcK1Gk7n/F0JHJSImFYLWh41T/aiZaCx+vtuVyl4MTlMT7Zio/uC/TZbj+WdGWQSLi3Wli
WUYFuZmT30djIPbxmJm+GtzCMHT/CSb/9m7xnCzH67X7m10cZKtTwEGHZyZXhPgSBQqn5eYRpHrq
q8rPq+DX1K79pVKRQrX3Eq7N0P/VSUVYQm2pYvxApNqKPXVDT/b/uZsinihfUMEXNsXbNvyWAhSf
fpsrWkEOOzflIqzbDOH6YTDcYYs8/iiuQlGVorOey/dr7NOL5VJuZOzIk9SCtBWmjvZNR9F75Ewj
ChMeNnMdljCuJmxvV4xQYpbF+hJvbhA845H4op1T20TCICNnwMt14i/vHh97svT4TSugcpJHZrom
19fNR/2XdmkmyezIuiRn7L+PTmadnFWF8o0vJtG/reOuumHBSkrqin/SSH/US7vmKQeuSlXaJQ7S
VeD8cqrL3BZdJDm0HqReMqHmmAqmePW7ljcDUICf1k+Xl/1of6v8jInq37OH7x7rhcFmup/eJalG
ufHRfVmOj9PPl9z4vLwmqV6xQSylnxYdZ6upYQ5dbXmXpPMJ7cI2sHL7OlvbH1vpNrf2DZE3SNIu
5+5cufKbq8+1dpcH8gvj8jONqc6qNR8X+Z7dGu9T4XTz6dYgUZsa5tub+rXyEr/c+mAsXb297J5K
cMHKmuVGsXGt6T8mx+phALTZXEFsNspF2JRz9ZrcJd+tz2lmdqNLNzxva2kqObNiOzX8QuUmhQLQ
3P+ZV776JwSBr+ap/oMu2/3t/nRTw4AKJj9oGOdqhl96mNPmG6f6icpt97u1umd2D+KaSa41bP5W
5B+ZzhHG/BFQHCC4wsFRNxeLYg+R0t43S4PvZF/PjdcIW95nzrbb7q2eqxxmhxpn93ZpsHn5TS71
3+Q7Upv8b+0zXFhqhSSTHLpccRe72nA+TJcjNJVZ3XWPLxGJCiy7cClQhi2g5HciiZuJwnMAKH99
pdryljZYJTTZI8hUBXjg8mbuL/ZVsWy2uq2RZZfKhmBWBPfUm8l20VAD9bvAdKiF00Dx7nQpA/Rz
7SJtoy6UjRZ9vLP1z2b+JdPdNN87V05NsXp9Aqn+7VzjvHU8VjM9z/E7iOpP8+vBi8Do9Kez3Cst
B+yQcalFQlXEaxbFQwQzjlEoVVBOUeDG4hTqxbppbyshCBGd4Wc+Q/dVr3KYMlpgoOXnvTL3IfLi
7Tndle/KVwljnjb5BdkT+Szku9u55wiaF95QVdfrKEUUTmwm2CKSaxi2ktk9wOSm9/mwGgQbalNn
KFO/Q3WiH09OhKrR3ZViy2226hcJelG0bL9Pco09sjZdOWnwpp3rbKdnK71sXtrW3iX69AlC9Jh9
T6TVidUrDCNi2zQKSlg7JZ4izEwBeYAZZ2iPfTo1ARuFoVinRDmC5ci0vmi5XJVBETMbGV6kJ6g8
F3Vs5RAjSx4VjXMT8s6/mdrH7B12pJNpnhulZiEpN4gyVnd+KFdm4aQYmOyHh0GucxgEtBjQeBjr
4lL0Ff0XsU7461hhLfPyjSYPY/d4Uyn+FP4BS6o9leql0f/aao9qp6pa81er+O3pCDMKlREDhP03
WvF1CiIkchWgm1gVas6TnaZ7FzxwkW3YjBJoFK2E9jvLysnnZE7DgNZYqbGCz+ID1L8xhgB1p1kW
qkL2lfaWkennc6ap8tD7HEa9yozrZ++n0bSFKlT9O82KYygTmkgTqohdgJAQ55wS2SQC1PZn7Yl7
iIYkHiI2dCvP59b1yQRtpR9q63S4gheORkNf0JvQ3XkkyrgO5qUwj3nD3emXxMsTBYgt6PS2cwVx
oten8h+qdrcknK68vxxXMCS4e0H+1n67AUfOVCwFs/1HK1s///vMVU4PrJGfrgwE2qdqiSkh14T8
Pd4eBZJxRsX6Q83uimSaq0roSPy/1xyjxLmD/EH7+rjSeIdWBN9XO4U3/wEzAoqOOFZDROPnCpiP
H6n1/4ttS+hH8fb6P50w3U09MmpdaNQEVO9AblIvbMAEbQ+8z95rpol5nBDhJFnySoIQ0IOyNzH1
cr3UXbU20+6lApY3Clp65gmW+nOwG+a7awz332nhZT8+YEBU0phBarlPpZqEY41IhPABnH2qtind
36fIsYVDJsht0sp2tlXrfp9c6vCmGqCnUgtaF9DbpVU8y+5pVQMGBqoq/quiYR2/VQ+jeL5h4Nv4
6VHWIdI0OP4Z6IE5dY8k8wvy0p/eIwOqyisj4tWtsnk60YBwuN2otMyH/scHzUU8clJJbqparrq0
B3izrpO9opLV3/styqSqRhOyW1ZN69CpdqYbfQcfCB0+QP/4nByVkL4ppRTsY1wslfeTi1fW5Z5a
8Yfi7B0FMYRTDpzH95YxgFBA6O3s0h5Ba46/7ilCTPKvVrVMNfWWqWeZfBRa8+Tfhe/2PRwc1IN/
M2Jw0U+4HhwT8CcrN2U2oo6d9WvAXn+xYsOa/p02+rPTh4Ad3Hnj1A2tqo9qa4ahQCcIMyDB3npn
sUiNRS+MPbF1Oje6tsNemqFbi5zQjHZBncRZqzC8PH08lieKlO+lxvYl+5Yl6H5qpWY9AJ3K7gJu
Z/QktBzoMNZAfgs/Cd9E+cS74FVwCxsZTBgZkGzqLXifn6307BR5EjG0uyHyaIkbSPR9C7Ce++6p
G+KF0RqOD0Ik154JXNHoVSkPKRNdeN3rz9Z0CbBdSTW+71nDWU5X96BgQyzBqzKePbO1HZQ0R4Qe
vIBWXG5z4PTqlPersXjTpmShsNLgxqu7naXyPUHgw+fzb+jQ8ZcotrYdiKmhMuf9YZHrfLyVl7lZ
LumXki+lvzlFw9v98c2it53mnDAlHlxPAf0/u4elnfq3VW6np6XmWZ+AZ5jMWGFDleZFC2stE/l4
4XHe+pRrevF5qYddsgTb5lroK61tRaGLvYyM6GwgmADKSKLgUmC+qg80Ndl+0zKv97a059i41IUU
zZdL9bIMjkC5lp8oQ1nuwimwWm+sq3dJhjtgkL0J7E7mQ2XlQ6nCXgLFkfzIBVcDF1hkXkiISRvk
Te9oSIozlYXq72QHuMBoUHLPgcXCtnGpRUtjfga8pp2mSMqUDGlVu7rj4lJkjLZsDQs9ELOdyn61
WtQQm+Sr54e9wD5UhIjk2UkZKzbvrpHyt456MtkWR2lANmDD4uC69NL+0HTgS1I9w5zO0RVJoD4e
7FOo0iG3gcFZ2ypT4jFiHcCP9EA6gJMCH/NZrmQob1K7j0KZZjxrLOJXJXiQAuLM1guxa2SBfFr5
1xwc9L4e/rA8EPb1+SnWqS5nAq8N5kT/7uGnkdsl53WC4vee5F+zxEeuZ9YCt9efS+P7YR025hjB
eTjo4zjz73vEf/cLlbZdTpzuKg4ZZV6yFpGXeCu/xpOOHoMubytfjSo0MNjzeKvCYifijPA5eBXi
cJJgNKg0E7pF8Lydn17Q+cQFihN5BemirprRI9SO1HePMs7uBUdDxEGzoO7tFJj+DH96h97n4Bdz
6AsJN+PlLWNo/6brFw1RNmwXCiYI80SHM6TtWGu0ToN5u3fQKaWooGNs9YFf2nYyo2OmS6Wt1I+3
qDixHQ5TEOKN/CTyeZHt3638gWs4OFayrMRUzx8zyLBNrQ3tQ8oSGISpt+sLXmQy5+ZKpgLr2OL4
3aATgBNWQNRZP79zkNj2Ck9RGERCTVD3KLTScBxTXqn55Tcau3cvpwHMWU61iy0N/s2HHaHQAkxs
PjXKo3Xj3H4rW/JQnE9Nxn0fjZu2w3v78I/ey7Uflk3b4TY2N1EREtL91+Dcmd8Xm5ewk/jtbQbZ
0TcQ96pujaD1igT/TVZNRGry8KVYt/9taq/ZRIA+DZv54Ltvl5tqs27dschsl4E1eIe6fp8UMGnK
8ZaIOZMUKeRVf0EFDaMmHH1pNhGisUEMcqEA8FFPhbYMPHD396FIzCSzRI8K4nHz0Ds3b6Nir+CF
Pav2r6ubwB3/vOy9A2izlOFuzfRj2M7caBnTM80t6aSVyIN9CGiyJok/tz/w8s48KD7+DWbakHxG
JBkss+qfJd5XX4+XyiDEVz+E3fbVfMKwppVokzdIkzQvzZKSC3B3GG0yellh4Oe1Vo0LamLA1tdN
RPlW+jEFc109NI4EObHNU/VJqNPcAat/PDhDfvB6qbyacySoI4mi3EpyQ7l5GQhw7PSG/1GyI3D3
+OWyzzbmkMr6nGHkRE1JM2lg87FO5pIxDYnSA0tYxAi7ZEUr5GKRmj+boqhBoZ4RMu3z4fe2dkcY
rY73PQgCh4XMUDBw8ouSWne3Heab2ebhH1aGQpd1/bc9BMzS1FFB6uZ6aZppgR8tj3+r41KCpQ4r
F8oxR6Xc0NX5dwP1tDrlGuUKkQAeJbF+3b+dqzLUGjJfTXjUn3eR4JDK39aWm0ZrYh7R2RILHWq0
fauflX8peHqas9V/VAkrYSO+ruYqbx/VUUHEYNPtm+JNy3ivWEVsP1Z+k3Vr/nadbO9v1Y/urb9q
bHurXheQbUaReJpuFLA5H3+SD7LgqQZc/bF+W24nUm58kt/7Yr/YF8aFfwkad6p/R1qIthwhgVS4
DSX5pppZfdVTgOds2RIOMqbBND8g44s0tChbr6tG0C9fv6epyr/0qDgaqGc39A7a7rdlAndUNPi3
3CzBqWpxlPmtXG61nF5YunoZlXtqKs+flBqyFikA++/hqXubmQuv/tVJuXvaNj71H3Z93yijLNyI
sP2pJTQz/25dQePr3rGvO+HmpUTHK9u0XE5f//E4mJCprIfk9q5xRxLn34FtpXcKXdI1hgMjvK7Z
EzHT45mZzMrFrDkJZ/tkAwBssQvyj5l/PyOMFU4YpWw7TT62+y2b+p5ekUWXVqgJzbradxOFL8U1
qWzbVj4HqgdlYLTeVXzX1CGhojv3F/oAO3JJ+O4bWP/OG+9PpC4fWQYFO6Imkap+9PAauPUmRaVC
3tI6ENQlrOJR4Nd2fLGiN8uD13Rz4/PcP6jxwHGDFQbcYt64RkysPbMytSaRcL4OPqH0BMSQejt0
DK+YHw00Tp5R2w/V597r6zwaKx1goTqF/22fV4lFNTk0NrRRt7i2H1ahfyN9qcml8u+fl3vg+K0R
0XohC/BhVG2zWiDRmprKPiXICyV0ah1yqgFuMs6KRFdYn6q84qLSGzHfY5bfu0pRuitSVKlMJmgU
JCg/tHt21ckEIzRYNRQGmmnbemgNPr/qaKXE8Y3RaHSu3Mf0e6drWX17e7sOyjbBUve+W4k2R6wI
AoFbLXmetGgKF4/VVZdaM5No6zjle8GzRosxb+Ra89q+czc+E+Ep24TdHurJsflOkam6b3pL9p2T
HhIeieLWpDDZLBnkEFNg8B17RFlns5J9/ib58Z48Qw8uHYPS/eP6X5k5om64JZWZgwfRR9KwI2t8
gRHwYjuBwUjx1lR7ok1Thte3qd3QqCGMVG+sZfRWigZgXXn+bIXOxO+6OlORN2CbD0+1WH/qji6V
1ishIfqgGZqEIikhks4VrVcqVqhk1e1Dqs55cpnv8y7zMsZTuDVWvXMHZ6t96+9m+/pdi36DsqaW
SL84KrRSfVsjckQ7w6v6n7CIDnO5mlv3vks8eJK1cOqrvmEzpgg3r2RXjdAStLcxc3ivy5LlSd/T
ApDSTQjxFR6FXNnpAvwAIystUq982U1LmxYCP7uOuwD4dy7gNPm6ffF4Vt5EiiQOf573Qs/lSten
laf4yF7coTyoJfnUfap9UVdJX2RoSfrj+SI5eysgulTPQCnWFYe6JmcfvCYnYnRhLNH2qt6JNXeD
4sq5qtk3mqtLmjPb8nj7W7vb9b/KL0odfCNQ8w+/+DzVj1Vv/rX4ubWOx9b11lq9bK5Jdt/7ZTOB
+01Lc91VYfIog3iDkrJVczuV8TYpd3T8hMSu4Pf4Nfj6Gvjhe1EL7FDLacC8PxBlFgUXcn/c1N66
T0o42AQK9G1px9dqVCw2pCglvcVh6VkxAyfjWqxeOBQf6/5Bcylc6ml8uUvxZbVt7EsDIuCf5R52
ydeM7mK+1MvlOudzJ5t+PBcb31RDvtetjBCMj5ji0Fctva8Uf5Fg7n8LtTuxeqFWzFRtvNv15PDV
nL+UysoxeUIZ58756Uvop8SnNXQUMuOnNLaU0sSPm17uW+S3qztcZnRQkXzMtrav3zTvaK5k+uUz
cPrFFmODuksuEE4h1gva5IhpNZFM9GsK0joKc2Jv007R7YO7YLr6W2MO//L1kq5nGU9Vri2d78ZD
RuX2q3359zFG13v46s0f8W0Gx962VuogMz9vSxXAFEAKaI5w5A0aYuCRH4h7qxnCqirowcp/7OsC
cuz5wGh9q5nlXgXComtJjdjC8y3N69/kccDV1Atr6WWql1aFK9eCW6v3YfEk/EDmixKX7oCLs3rx
yWqeWXoRg2ssVZGGhSJ2cKoTbrQfUuDCww8YEVgRLUZ7f7dzScxl20dbptTMdTf1HV3JHsLZYAty
psf0ugqo69iAjfLVnOQ1F7JpP61cOdxc5RZl3RdGxq+fPeCTA9lJ31eS/o+k81pSVYui6BdZhUR5
JYMJMftCGVrABIIB/Po79rl1wwndrUjYe625ZljU0WcFi4PeksYQiZMs6BU7PWrDqyjpqChB+og/
kbh7nG/pgDizrQnuG36d8FFiMQNaX+V/Qw1BPEwH1uTtFOFgLrE2hRnbE+OKR8TAY3NfoI9iWCS4
LSLsNg8+Anh/CfYc3LfWGwTPGL7OtllfmOXT14K46UuIcit4oNGSrhZEW7Jk507rw7zsgbUHQV5A
wEjMXGldgijn8+e8yuyr5FS7q8Nln7/IdgV+MqL27TzV/Q9XR1L18H7MLQPGPxPnNws4E4fX5B5e
9s0o3eCjM8u+pGJY5uqx6mAvR8DhyX3xWqn4nbzcC5vkIs1/FoOWJneeEA7IMSFNY3i1B1s8wPxs
UcS3BOV2MMAgXcbo5RU0zl4gspflFfT4GjcUJKvLhKGEltucMKYzYa9ymXSYE6S4HZLPYvSJlDFO
Qfmh95efe0tjPBjxx8f6MdRFUK2fTy7JjxQwIOCPVSKax8jhyXzXuSSMNZ7hDQM8tJof+7fKk+co
ZQGgLowvAW4qwW+ZYuwBpQpQlBjnbCt71eqyZ/TzcGXL9H9nCdgzR9LSC+cVDte/sbJ/zdSAK53P
uELvtYGtHSCmPk7HJ3ko/CjTPwb23HhnUMhjtqK9db7DLf7LPKwKYAI8ZUvhMeJ3MHSg8nS5vWzd
E4RPYabf8yJxWzhliPrCPlOQeYM5ACwStHBOO8kx3KeAHmk9bFsfQa73ho36PeTj7pD/QeujUcVG
IYbSzUP8HZZrxsg1JabgEgvGGbfRVgXJcAAWwSng8OmTx8flAWKwTyeReVfwYeYFeGawU3wjAdEw
I0eEyQpOJ7d8bQYu4kkeXaeJaeBmkwzjkznXD8z5GosQWa7xOvclIv5ooqGpskgjYIthJObEj4jM
aUDjjBKfBXaeTXaPaQexhUktY9vXFujLoxb7R/1S8b8790G+mG7A6RZQ8W/7m/Y85P/6mA0H8Oux
IoLCva3eOCY+KRCoHGKWMhLK757qKWcedVwJ4vdI95YyhApALD3II2E5m49+MfpLpkbIqfcU+0hP
vrTxOngOs07XjIpFve9G2j/enMrNILEIZR76eXiDjInPDIo7OsKFmHasCmerIIOlEDJnHMm72Xzf
dhFKbMtQd592f7UUmMVn+4WzGn7hbSLHmSFnxZZCAUEipgWI4kd6K9s5Yq2KwFFSbYi3KSVGta2P
3BEYD72OI2xrualpvE6yD2jQipVFUMxP/IE8pAjqPTglMtb6aI6MhUDToM6qboZmU2HGa6wABj8J
n2f9G4ucGAGO9489lIM/SucZVvvQExiZTHH6z3RLE/7+GhS2bvSavENlSYDSFB0CM5VaaGzP8hpm
ZQa4l4tqQ/2CG+P4Uwm/G/aaYBA8knT4nr9BDaYniviNAGPwpYt2gkiDsJEkgQs+QpiXE2rOaNcg
7lHEqOUaUyB1Bb49Io6vcYCTVC4dLh7HTzml7OmZFqbmJtYWhNgQJv82NoDGGA99sWTCyLsUOXz1
idrMCJrl809g9esGxzUNTwahjLX0Uzb6zTLfIJgm1GhO0F3HrDRkniDbfi04HNxxYCAT2jyiKaZH
+hGIQmJle+AVvtt2Rs6lj5sVBTABLEA61YsC+ernzgJQAUNO2unldayfRAAwno30hJcDfV4JSDzE
OsvRxvjFxcXMHA7+XiHS/z21Gvk3DvaN9wif052GMx7gP6UsLpY2UYr0SQAHIqyOBBwDV/ySUffs
CSGsXGYgg1Ns9kkAxMwbHfKJdEl+7LOoFkABRIiKJBCBNu0oDJlm6VzbvXkUvr/lDiOn7ZcEb2RB
PgawpKYK/3zs04CeZKwDc0bIK0amKqky7/FviKUuMgAGt/8mni+BTj6EycYAxFL/wwh0VWFOTwFy
B774oUiDcFFD4Lj9S0E2WRSPyNVpRgts+o6XlQpkZSQw7ocS49qXyFrgRkj92/bGIrZ6z+qFQF8M
r0zukwVoTJxFCsJiJsNbLDl0663MbltCQWJ02kC1mUbMBN9tt4jqicIAj3OpF7HYcqmSGIsK1TVe
UCShCumIAvhMc6Zg0Stmfl8338rnLKi2zbiYXceYGUSCbge5zMVq4NpyPq/DKpZW+D7R11Jdm/Dq
sBK4DUKZ8gr2MHbSiM1KtOp4krEG5/RYUz0wVx3PjJDvAYXChZEqOzvLExbM4qDEFF0rrgtFOIV+
vtBgX1QQseD/o/6lOvr1LA09x1KEL6BBhv8/7p2odVqWBQaeMFe5YynqEEMQH9WQKzpuaiiVp45W
iTpOPFF0DR7EfBgkr6XEriB8p2DrwnglpYHYpGlNSNUVM9FspeC5KvqK0YNaXEabzkMHfcc5PP0d
u1osyH0HkLYYe2CQU04x1BEs+ZjGscRS7wNEpTtIuUy0MKHWlz8cKLh7XoeWWAVggUTMAUStCbUX
R5JdE6kU02tIQyMaYoSaEKOg7Spxj0PGhQ2SIcECtIhXF6KgcAxnP8PSnOYyQyjzXKd0mvT+ffsC
AW3Yi9/EV39DeW1nsRmJqUJ1dV9/vyc3Y/VXj0HnVbhQxc8xDfcxvj7Y+0h5QamEAdUQljelcHGn
DWG1p51B6bd/hZ8pwMNcM0jJAQ99zgqiziphJqAQJvfZdrM+EpDcRtzPY8gD90IbxxZXYtpKI4NL
KownZMWzL8RZqCS1BW/3Y9L9Mu/DfY0L1G7awZJ7O7e1w2sKLYw7iZo7bM7YTov0k/okMMaeTZMM
nECSFW5DbWAmx7dnuFKsj7ppF3+9fpRO14zeClyLMMkYgmvd1g8aEr9ds/JlY00OkeSHWrTG7ZEO
/0Ii747fPj/u/TLE3ITxGe07xgXWh718LQNSTeqDTozWFlNDyrYbaXhMUBvVuo+rtfg7rEmQaKzl
kOEkbsXD+tDAjD4oyVrd4I1yhMRzNNmsYxkuHSTUAMBhdDnkTx9XFiYMH3w657g7Q7GDrRn3femU
UxwfCh9fT+tNiy5sO8i3xTZFj9UYo4nhMypBXLttzgqFJeoMzOLIozp9+k+KaFw/OheAR2BwrPMY
jbeBHl99oCB4FSg3p/2B9U3UvXAGyYl8rrk78bDCHhKL74Aa2+5tehRapMiN0iV47KQvGBeol2dl
xzPwcLrll0kF8xfRoirQIACSh/nxF7YEAY/aE7EQtYht2OIH4otNQiBXChOcLw9+E+ev4Bm95vg1
yjDeZp/DjQGTalXrW18kLJO84N1BMMSP6k7fL3DH0WMd9s6oPH7AxbDknch4PT/Hr+k1YOLtEgcy
EaG7RIg3s9IuxnL4m8gEXx9/h+vfxWNmSjos8Eygbs3kBfj3ySwTf2Sfq0ddz93qc3kBnQ5Ys+yK
XdNajHwAxfokNwH5XNkFCY/7LMRWC3S7/eItftI8wDcQgsQYgmckMLan9YbvpGM3plhKT65D5qFY
785APiBcM5RCdMZKUazopWuWCf6B+tLD+Q6vFp4rrkmO9Qc0FexfS7GVY1ofMs3CTuXiHb6uKH/w
ESdMDOd/wWQxp+9ztqLCwqsEiVF9vJ4Fy5grBVwf8e0i0g/8E6nmIH6texP5AozE8GEjM4idN+M+
wk2xM1XTwR6iEHoC9r0BVW30cG7zasqUgfwthsvGsIPv3p3TSF2CoI/MDYHEYxz+kmraF/avQm73
bzKVT7mZC/bUgGePvYglAuOy88/RAj4K04TgM8pwl7lGxr8tH/HdWJTF6sw8XpkIvpfiHTUJn5rs
T7Rcb7CFrR4X4zTkJLJLYRANMq5qdj3kUwdfnxAeZjtc8lEDv+vhcvxWnxXb/7j6/H3Urc9ekM4Y
oO7fkOo+SR503ra/wrBt8YbOjXjk/GJwAQAAxnHCcLaLeb551sfcVNqABOB/1tLk0GPnOrvNP4GR
CFugG66If8KIV9DPfth6X8dfnrXrMttRDwE5UuRYbw68OqhfQt/ZX7mSCuie4LznDEyAyomThKzd
YASv2jy6P4KeWfIYjz15MVzcmIvIhNBXBynU0MLoHBfxfbiaO/g+bR/BY11uOq+wP+sb1AtgXJgY
XfxZC8feFqja/i5v0ojYjl8d5ZuSJU/xe0zcyP8lth40E/8pXDVZg7ewLx4n8EfGeLjTf/d9GtmU
OtK7nd4mX3oCMp74ItSLLz/+w7GWRTzg/yTS4qdze7n8JWG5BPtq2JNgg7rCKLR+uaQT14vn5DnA
n3rywToX2hPD5lgjlhexVCHmtiQhNw+XvF/8QaFfvPdKkQzkqNJc8+239czsPNgYajlkv7gx9P5h
P+P002lXDvn7D1YD9VjTMRo0hrk0Md52m7vdGRjyvjeneMewnyOtE9YBKWrVHPuOwe4NJwDuEN3A
kLaLTuN5lqFdOVeyIrlsHjsgooScuXoxAaL8CZPVt69At9OGdxyB64DFy0iUH5079zvRbX1ssjNS
nSYCgAc4TRiq8CDftsyt/p7Lz6FmDIKjiqWPDMYctjFRduby6+mkugPuyqzGMxW7mKl2iYyl6Zpi
aiOIJbdVQwo7E0Yc+ze4fb23fIGN64aBNOtLi++RU1YjDXU1cAhvlu14ivQHTUTfliA7traGzAWx
07LhK06lWISr6yL0z+G6kJWtKxGhvhqFH0CU/datL88SDrQ0D7XT7425Ehn3We72lBEB0Fwp/eu8
IJSCvL4ikxuDfGgINPVvckun7yqmojL7jpZGKU8jjx+DKdXVIEXeyLINmdWRL1BCr2JUlkYmrY4I
q5I7l26RXN4cdVTuvgc2tQN1Fd9LWB8rGqSZm/3bAJgTjiNeWmbV4EBIewLMhSZLXurdBZdV6foa
t0fXh8b2ir84I24SJyhCuBeKu8PhAc/jPsQkh+/GV5DWve9T0RDbBUibYcDEa6TYF05xsHtHwL3g
yJS9HKg5/+EOcokw/fn+AoVcF3z2gPp56HPnfcbHlIyn2r2egdhSaF79iFSpVx1QWWL9Jxs2tq0S
aiVt+CBSHZEuxP8VeVMydCli3YrdN8WeECjSaZhcQXCRbUSyz3MX8be8C8cKsEKU3ILiFynyhl67
ORNIBSJrWLDQf/N0zOc0xIHgepiWLuYcc8pveUzdWwk80b0ok5w03c65Cw2E9mK6db+OKVG7vgth
vK/ZjRIoX0t54XZrlX1b0+L7dZHngcRsm/Lh73lbPJWlfIDqnCGfHd9caQGosZCO11CHl5Hb/aiF
1rYvF5+VLAsaM/CYKW8/q0xzQRLyBBjrkRir/qqetI31mlTRZWb+ZVsg3CCFVk9aEwNYFK8B5mwM
SCqPyRAVMUhWga6RXxPUmB4qx7AZ9d3SuUWXnRjnwl/ECugyPi8vQmtgjlb28gFkB899WZJPgsvF
i1cuXUa7Am2RBeYwmNwwOI+6Q8XcF/wLmuPV2sobzR6gqMzmFZwooPA+xju9AM5MKHwfgWBRcMOP
xk8L69AqyHxWXl4QmpR8HmDMdkMPODVQvhQkH4Gboz6Jq2NPxD2g1gcihbR621AoA5XBe1qaY4iD
iHCEOvZqzVMr+FChsYTRgHg8H9J5wyOMu+xS9frjpyf+8J2rawnUG83cAgwGdQf3BLodB+UZolZk
zAJNtQSdNGNWVK5pnKLBjnn3P5LFj71fhmoGcsBUfPaOJL9YpTveCxTxOwOgohylixIdFF6gWdK5
pTVvAdBUn1KevCkM57CPhbZHFNi8RTfBsWCyKNyI74ucT4KpTDLRoto6YXAUpfsWDevKmPKhTKi9
6kw8scdGxCKsEIyz0YDEEckO4v7yqlHNcwOnkhufzoBIM0iQHDmbMAwc/Np+fkskLpHsxKsMHIOJ
ZgmfIYt6WL5bXYyfII8GFnKHPh+0NyWWPrdJiWOypExz0dWS7ZH84lsaAGztSfOe1keRfAj8XsyN
LU3pZ4vpDBs5wxcWEN44egnLBWhrwCYbgkMJCRnM0h0p49w8GOPCXmKugfGQoKidUxeDOzi9cyQ/
DIGs0/bOBx83jowIlZoNRLE3POvB1elt9Qn/n0GLG7+++GBwe8M4wSJ3CDAeY3luZ3No5WB65H+L
vSwR+YucPFZJsMLBBuo2EwGYiXBXe9NnpA37izL5Lb7+E6wLODn8jWjUyJ+jR/DMo/L2xXrMowjM
eP6BYD3vlrmQ4Xg8AjIUf5jc98SC8MOMa0gbyjSCcCE4Ln3PwNrbABBw31WU9t235gMB9FUEze8D
i0f3wOJh4JKcKA+ZKFQ4anCBHuG1DD8wOmv/I3u6GqpMQgsPUJ8ev86Dt+yC6D+vdoaZ6zIFniHQ
aBD1rq6+rnfF5glpev4kPYggJXKD/kp2xNRLkVsC6Txwarb7WEzevfepf/OlhZnZ5iod5oHpP0eK
fydfwP0BE9NkaJbif7B9L5BmOOm84bZbZtSO1arx3pnbbUA4FRpU0maedge0LTP7UKFy5BMBYT8d
8hTKkADu1LokulfeGWBpoGoLChSA1gjX8qSdvPxqyccDJScOzO5GXL0hZBV8IAAxluwjlqhWNVwf
esJ5ac7HsvtLni5Wy1nfTwMdsAyo9fxYfU2UCq3b+j2fUScbHo0hCN+/irhYUuMbCdPUhYoi4v5H
I/sIrqPeGPj2PpIhtNTUP2QqbLWoWiHHDiGuHNLRK+qm940yoSsLX1FvL5wuaYu+sCcPWvIIdLrd
LWTsISy5R9Adn07hr2WvZTiv+OYYYbV/EpxqTrbTupEwLRauBkIqu5oP5h87W2hRT3DaI4EYr7hJ
YP0T3jdW/j7j2tY9JjRVwkRpyAVeMglEsFDa3RpljRAgYkJhZQML+gNHtExdOJYoj4WA75wP39yP
Pu0OHvxAydID6v6Hi96OL7OP34XmH+OpP3ngmYzdh9KsXP/i7wynCZinnEGGzVOAfslbEkcOVDjY
/eJ/TFHhgfWEKdEBdCGREwNaacKIDR7+AMD88YfaiGgOcG9wMYYDEC3RIPIc4oqCp4QTYf63xOYO
HRzZv+j7kbW7MH7Za74B2Avp0IF5zv8A5iIhhhTTLpwFsIJBviiPf7GwoiUhHKE76nA9gUQvmELc
KTlS/pQ/dzN1jGvhtFh3s1lvZ84e+/vCiMzIWF1JyuRAcJ7wyEQFWonJWUuqDVq2wiswiyL5WU+Y
knGrQrSnY4Mu2QZQqdi2aTSLIf5KbASErkDFZ9D58hj6jC6EQQllAQNsTFL7qouxBasU4MNnzkqo
9alRwAM1M5KhoZHdSIXFinJf/abVnkveIYaoj/hC2xD/Fni7rvqMCoRFmbAbec4fkQ4lUkeL9eKU
I4eaw7QLTrel4dSE04GzSf7pJmoUIUz9zqRDm9lzYEi2CaJ0xVW8RLLV2gyZeswJxcDhgxgORhUm
coxlaKtH+uaHZM8pPQiPCasTkzylQ6WDvcL4EhbnDFY6Iy6xZ74H/ASu3IYNnx+jS2icy54nj19H
VoI9JFny1/5I0yIBG9NMKlMNsqAoV97s0ow0BKVSiGjx6hAuQPFtU5w5w18Ko2O9ebuUvfR+nVXu
8wWX4oP8QfzDYqsv5eS+fm3Foc+BzeAW8A2D3T9tC/oZRnJf6geZMSliXoDqgV8kILNi2gOMZmnR
M2zCu/OEFYC/IfEFRzPIJuqM0pcrDsRzAk4m4hIe7dNvSX0tEZEVdvwX0raCACfKzaPLqhb6+YAB
LYcxUUP4hvA0poeNEjK1BqNvxvVJhZ/5hHSjJfcxj7STe5AIzeTxzxu4pYN944nyOErJhc2WuSFT
b8B2GjD8OC5jyilz8V0XaEoV7AqVKd8P0PeYgv6Dj1L1Q2AVOTi/YepAqotEbaX7Bgy9FoalsES/
w5O67mBQgtlS0WJICCHrBxfz/hUgGHHpeYhDXIz+F74/7Zt5uM6eywtO2+sLQSkwIQW5/51gOopH
MngH0lCIWZAEV8UUkTAPpbAL6E9pE19fviDZBnpcc8uTpYSFR1xw74ShiXOCftBgX7Vm4Jd5kjXr
T3usgw2i1myuxb2w+jNo2ka9zeVlv0mxhRkE8wG7h8l1DaBPXZJNyCD4sTkjldioKIowwBFUeHZy
QlSfLBa/G2oW7hww6q9LBTQ4k+A+I9J5eiN968ZgABPFOdDBGTrdjLPNysQoRPWzCfSGnPRAAkOg
rz1C8EVcyT6by6hCDwW7apH6LYsBYndUrNiY8cWjTPJYBmWNgJp2/QosY6lCpHoD6EVXv/enJFge
4wJMa7SnlMPnDRo0iS5IUbhuuOKUK4LKgQhuMZFlwdPHBjGQYTqzvLm4KgfvJD0Tt3S1MXJF7ijs
QXFZqEekJYZZoO5VUCHoszA6hX5AWFy1guAaP5P+aLD/Eq2MhAt9UG+TBSL3TxtJaPdxGCTWHMoJ
XpDCFF1PhI1hD6qzYHrQQaHpfw5biugn1XAfC+3owghJHBh6B/+Q7Z6WArRll0tC2fkZbAxAF6JX
kHotCySnanydtNx9WOPCpaWzxAlbG2FPLQyqOQf4Mvtp3JtzpTpyOVnQULa7L8KPdsJolCRMpK1j
thzvs0OJmNDJ/WIarevhAzFsKu20OSuwXOO7zsJAnkmRgJO0I6DW+0zhbZ6zi+QQ+xhVS2nN7sgY
gPqesDmGZxe2yJblBkk82rOGNnmMQSxdAe5EB33HsQMhz3I+ICs7Ug6OUZieM/SH2hcQ10tQgZCO
s5iT9jXSgacEZgwvaiG4qUBGoFd0DKIILxqeToOQ8h5G21f4sPBiuUIiBUKETDNMsdATkTcDZZmB
YypSrwVbnqpqWEYUXIHhaUNBXbw4JbzrQWh6DNbI0rxQlUOHn12hXucuRnVooIwpC1xExUni8eN4
8VXxpIk+kQAuVCr6BGk3St4O4X7ds2ak1DrQC7Bvgb7Zj5UpY6oFPvDSjjPQwT9o8bLmhM1NLE09
tj6MJTvc+E3MgoXhvFAvqLsBqz4xazfiedEmYq3AM4vJLrwbglbxvTyv4e8yc6Qle7IFoZMXvm+E
criDMfM4bQEpgPnWFsGGGTExbikBMBthODTn6tLQE9mAoUSR4OVGn44kzFHmAxfRijzBmBXTcbQ7
HkB09FmTuT1i2oaLAKo/eYQVsvC/oa6z0UhumH2ygkk2AzYM+BoedD5nvSEIAU+Bc8e0q0LbLO4o
lahJfaZMa6/BPi/7J84H5e8L0T7kiIZ85m7IWM4nkB0mkRYytxtiaQtfGjVmCe1j/jgKvzljpOpO
u4FnB2XnzILdN8Xq9YYUeLxhDJ8NjbXKo56RGtwfEoHEyvxYEG2EH8Un1jxFoNIMeW9uf5i5dGgY
OCDO/OM+hpzUDCFNYWt2WX5pWUk/RWEurW9LoNthi/NUF9TLGz0+vJAzG7y4Io8Rlip0kxg/hsK+
XFDmMdtwIdmBgfEYM+BiAUBNLdwrMOMK+6S0amtwMnMtznmiJoIYQlB23IYNGpo5yWRJgYAOeRsi
K0RiI7r7ec5hefcligziCTWvXdAOTVtnOoD4+mCgdZ1Q/whfdLueP8ctTycpVKy5d5V0ZZ0i6+b1
3MJ//IsZgVn1sw4Sfx01NuEAu37A/vQKFOjDBwbY7Fvt8XCf/ckLYqUmUkwYgLRiaXFVX+Ljs5a6
9C6uxpSQUY7s4r3ch3VvTB5DERNQuS1PpGRTSbSeMIxnf4wy1vDUM3nyiHseQxKFSZ162sxg7t/h
19RG1O7udfYD4MywnpfhDANyDtneiUU4XA4Yyg/VWGVWDTz+67s6/bI7hiIh1BHj/qZMwFCB6tm/
HZPnLJBYQ1+WRCE9ftFUw/EvXPmUd2xTjgw7mBkJ2N6mRZ/kGYQiLjRXAQjnTXjpF/M1xguI6YKa
Wc4PmTclijuYXyavaCC6NwNUGIgvgtMFXXDJrgkKMmmcbHwDD3Wex9+svtPz1WfDNymVuY1n3TQN
pJiv8wlLvjOjZoV5Qnr8rKGdwal8fPVGr0AVB1iO9Ck9mBQaht3701xpKhLs9DlHGMK4+P7L2Ktz
W+ZxOEpzcupuqyyU5ulcAgQlEmt6g6s/uQJkcpa12QWxJKp6HLFZpBf5c60wAma0+XR4Nc4QlI0u
Vuf3kTmjFSQKftNbZoptVDb4GVp76Dcys2lWHoKnAm0lO8WJ0g/KLwla3BK5B58ZacFImgrmBmxg
7338xuZOnz5li3+zkw467dWcjA+W37aBehbO0eusHgtfBbSgYdXAY+0X3ClYLmbufVVH6gHqkt8y
rL6rC9HLbFx1Fani8n3Hg3KffhifuJ3sKcQNZFBWkNpffa099W6zN2Q9dj01fA9GlexSh71EcNsF
9Jtbi3iKCAnOdyy7+hnEZ2ikW5F10PhvaImyR+5A1oYmjCrm5+BKrfXObKMBsra/jGdbqxPzzUU9
f1deztBsbB7akGEGgNXTBk7B4piFc2RM0e4xgEMefbzE3/2jIm/X9BbVlKkpffKQds37QPhmkR7d
o/dfe+AungmhAamKDs/tuB6qVkzEApg787rb/L58DfuTbKw6jVe7avgIivANNMdY11p/1j131MIw
esY34JDSQ2AeY7+Nesrru+kRXt8Xhh5HCVl9/ro5xrK3VBfCimBASU2mFaI7u2CsUlJhPSwTqLOx
tUSMtq8jpqekJ/BArqnQIdY3F5p1c/LosySQTaEjuWLGnU8VOuv5Y36j2kID6Uor+UzRNoiuUNZf
c1YM9MTEzn4OJqzwz7rm1wHNp1OM738fLg1w2g8WOZgD5YcIpnowkE8diQwOhuHdVGu4iXmoG4/8
PQaxH5yHT2hJ8NEYM5bvsFYLvziXUJKFJlEUk27aT3B7YzPoAN7aiEd41G00lh3ulgnsfw9Ck535
cHZDfZqF+fn+tYjQpQ2Gvp53IDRU6gfGJ/2JQZaKMrmyWLBiDDQbBONNV/nl+EkTfkOnQGsAXSz4
ChIREdYaAwy3bO3u6vfXfUgBL6v5dy9JeaSkzvdNkiDiV6e+2k1rX76e/HUruChUhTNuut83vs25
53qwVyuPEUvThgX5kwit2lD6qzEGJJSjiMofrWfY1oRZcXdiEVGDZE3r70RuySMaNoBs5dPjDzVS
/5bcZas3AHSyelwlXC0wtaOzmesFwXRW0boZeZ5/r69vrmvZLn9bLQ2Lx6p+W/cOqp1VcHfDAMbu
Lr52ToroiVmrjvTalkAXMvv28Lqd4nxOZWXzVloKKdfNYeChMmNzzbySNTmzX/nwiZFS78BXGyyr
6kla2H3Z5vt7L7cGpSJscK+8Qu2+rGFCEBuCDAsBzYJM5Ats708EMe3J1oLyU3KVxqlOGdFhIpSj
h08ZbgnMJeC4fjC0Kut4gC8GroqS9xYEERRyJbOQmJUDSd2dG8Qn/3CwUjjaSbcCqYb0QGxT4V7e
bmFYHCqjyxvpaYV7ZR53Ku8BOYq/FwFcw3Lg8HfVqcPtndEiUAej4yv3SfBirQWWiitQoIX5cC4M
BIC7WX0pg7c1TFDNVuTglU9v4Gj6iMeqJCyzC78xW4G5Y4Ccwdh+W/KmQpFw1jrrCllTHSk39rMg
zd2P7FfMoIFWmdyZvoZdFxy/wu5gBWMHTfGmusJphd6I7DSunCVNAYblsMfCc6eYvi9/JGdiT9LY
BgTy0pZUGCFKwh3P0HfKOliZhEs47aGPNeFBxIjOWgoEcjXJjkUG2BKdx4iFlSCq+jalAdYdX6tG
dg7bBSiQUvY2/o4Z8v+VqM1ASMZ/H9vwq32zyE5sL+yggylwoeL3L1EaGONKKKlQjkjz/k7PIGqI
JzlRQ7EzIwE+sGtJW2Ni4qUU6hAAS2zlaFf3+eF5ZN7+Y1EfaxNIPT7bxW0ox4CX/cmP23pR+ORm
76isaPWlqc7BAL9CccPacBB0sqUyZ2YiGjMK7QqwHBjoH/JL3DKuJh+S6+Kenwegcpvmbl+C24SJ
Dyj7LWLs9GZWKYV8GP4FAPrSq56hsRpMXawrJcfxUpOedDtIcwJ7Gm8glkHWMUhwYRmuU15prhCn
EhQM9wvWKnMGh9bt/RUGGbQ1wU1PJ199Yeq8kSky12ccgrWP806AbnHzojo66KpYiNhAKJfYGsV2
hcuQByf/NVXpQyC0+xWuuKd6epkWs+euZX/7I/RPW5uVk17dIkIy5rBGvKkKEPPEIOOjK78/62Ac
KQXeabBseNhcECXVxosDrwBjk0LTOsM+hW5CSihb5Zjn4LV4kjJDovowRdmIoQZ9IHM2MlzhMY2L
OYWwbsA6w2QNBbjsFkM0J98Vc2D9THCOJxHyObCq1DPABOHeC8IgjgJW3oQFmfWoVjNb7QEU2Lhj
qEOthUwxfHDxFKfYvOfpQeP+bF3j6kgDSyttkjwHB9xG4SleILld55cIolqzfkKXEo6s2van2b1q
h5Ecm8qDnSLsbiTATgU3iWksSO1KXaXwTxCaHSGB2L/oUYtqsuLpW1Vu45FGbKuOOX6OqMH6kTr/
QS5jR6NfrUfktvvP5XfH+P3lMJ106nO14nm9TfIJL3LDTunnEwUb9hIYcWwV2kGCYEe/JICCQQ+Y
C5KbOQfB8jHs1A2bkdWHesocXxlNQ3eEyOnRGDHdTouw+Do9w3+nLnggwaTm8ceSNyn38OkY3Iqm
jXhHDoIWw+8hom+mdcJg4Ycr0YhQFU9mDAk7VbSPfadXRwwNzgMhBfc4ugsi66v/9F/Tastyzr/m
x2fab8gW5hnaJsWOBv4J/PYIxsNFJNSt+hDYG9zMZsyy36ADtcV87KMK2DG/eRkVQufCcRxQtdkZ
ulhGj5n7ppPuxsVar0XOw0V1LqUnd/hd1xm+Y8x8GuStkBsXeJZ1AhhtWHegXQys25K2O/97Qnc5
PMZcb0fvOeUAiBhjMMNRWBDhrncuIahpZTN8h11Im4v4nELt4vIityvU0Mm9chD+yIieKbXgHPVs
hZAoro7sZU8muWhZnmVQ8PiIm5mJtmBBErr4tT/Y/TCwSodfhHMoHGr7twVZNtCi08Ssf/MLptXK
sTnTz6L7AgFuiCZQvcdROaErIE0T4tgdq2/YCpBCBs4FUBwU8ENUsddgtwFFDKXSx67MQP0R20Qu
n6sZyf0eXCD+ywTOWyRSQdXbS3BFLkl2C5nPiWvUOi3dHiJs5NNM+XDLw/Fq/6OuI2btFl+H0NTU
JeYIWD0W4+Kb1Iv6trwmIi+YBZQRPtXp3eOleCfpkzSt8+yHN8x0P1ZNS/nxFbQFsH5ynx2Wg/uR
B9k4nbrNoPo0SMXYGkkBdC630fXhwH0rE4g71Ssw0DzRbjQeckDYIu89akD2134TXk5s5WTEX3Mo
DW7bj0sQ3NETGxAVAwWeD4mHDllkiUn/maaBd1ywhuQnjomgBgR5CZ+MuTKgLtind4fYV05uJ0aV
Iw32Nv1xoDI3YFIYISDuY9JjgronN2A7qOL6mZ8VfSYfupkoQFLmRnxzev6NiDDmyXHw1WRAjGMW
GRNYL5D3DNnndnpOJMhr4n15jGn6LNGrYmDkVLwykWDklr5Asam875xnTuU9EXHG6Kf34lcd3gyM
YwFotJzdhUSMmMTL35Ny0sCSuUGABJhNMEKLCKLnePsehHdYY3wjC0j672AEC7PksPtgk8rmNUJ1
HMFESjgzfGUQKTi0CFxR4WfFoYoTxVfFq2RJsyoSlmj6PSj9ZJVqQg8r3hFkw+uQHBC5ZQGzcKDi
Q8DjFW/KAQuPgmsC7iB+0/fkM3/LxZDcbKgKw1UCNcr9l/iIidqDr2Hfk2uieO/Ve6Vw9cTxiR8r
Em1T7rWNOBu4YYDjcR35gNWiXuCkMhnQ3Hsc07+/ZBEhghyrDxrUyXMi3nt0OV3ikhRusY765f4m
rqc4sPvkPoFXgEsYDhwj1NR7PdIx+GFefy4h+/bAg/nA6ll8ePTSnAA4+fyIiEnlLrHh2MMfSdED
YNvD/cI0HDuImEupnt8P94XwgkdNeACJX8RZ53ZdtAxHxJvcJ1f+AWvmb8SsAUeLE//FLZRLkHG+
G0oyyDyDCMS98r/vaMGeXryceEX53/uLnxU3GtzKqNmXfCQhaweyRyRBQKRIJ3mRaCnMqThRcBoi
EJ3ouYflae8a2KfiVuYfYRuLIy2YfH9zncCoEs5vRJmPWpy2WrRH1AHiTIAIUd6KO4DQFNYD3gPs
iC/kMdefL/8coSbnROEDc+ddawZmTsXl2IuTJg5Xy/kfjm/MuKQzhi6OsskShAriI4ufZJ+aYHwn
xgP8Daonj8/AnTWBy2cIBwHONBpDXo0QRrGx/Xt6sqCG3vj/B+Ey81GrEDC4wnAgSyCio4ThxxZ8
kyBXpD7K/RCiOCt/rALOiyg73pCTRZr0AsZshNc53/0Kb3Hq16HJcyvOE7+uhK+wZHP0//5TcSHC
bi80+NoYrhk79ncvvhFOGgzB/9+YH8NnWHwaDYMi1gEqAmy7RBzMeyUu0v8Xio9ZJDwZ+Tb1TT7C
I+SicfhnAXL/fxUFXZBWiFz5gS8ednENIGbTN4TiieM67vGAi8Tp490NXuSfLky4IvHEYe+Dl/Rz
haEPJ6Y35W09LMsYpzAEFCgG7DQOVAJVR3Dm1KN0ZvC7f0fCCTV5QfFJ/39ZJiIL6MirCqes/2i6
r+bEkiQKwL+ICLx5xVw8CCMa6YVAqPHew6/fr3pid2a03RLC3FuVlXnynJNnqogXKw/Ow28E4v9v
jnBr43pRm+nCWvgOVxFdUI73olBJ6ObAFe0BingX7h2FVw23W2xp+VnrWv8Ob5xOumKOcFjX4Se3
Sr6Xrv4bvjFMN1b9EHK/v/NVpk9yrWcrxgjZRfGhFp1JO9j9sUbUJDFOrYJG7e1wbkbYLDJR/rYJ
EHWsyFyYGzEK9rWcEhrZdiYg51tjJ0IrCXHJp9IwHOmg0vWHSJ+tFgK9KPjmUIXAZsMgoRARxGLL
C9+3fY8Q8INQPwzF0RZCZw7hHGe88/3Uwwic6E3z5/sxCj2NtOmLVi6XLCtFcHyy1c76Rlx369sX
fAfNIO8lvIS36+1T7OJwxTAimuOwEh52ACfst3lDzpxFjc7DPTR98zt0RFKaVz9uQph5NObG4SuD
u9ggvIy7E2THbf7QkbUDcNOiMy3Si7GzHmXqo7FPwE67OHTl/nuXN9Tyb782NBD8WRzqzxdd+LC1
7y7DzkL6tjCt5//uafjBvo7snStGP2Qdkf+hoxfZOwRDYg4QfKlHI58srLCwKl7YyPK7MBPp5a15
w8EvPWjKilHxWSxW/+yLPBrCq14qvnz/qLuadTBh8V9c8+kY0OepR8f8wBmKhycuuLrZxtgcI6+D
iRD2sm+Hvl+72fYQoy/d/bFN4gozCmraNYFsEt5LutpuhptpBpc3Hm7qsT5OjdthF4c34dH/rmoY
xuQFy8HXefTv5Ult6l4wb//+d0G+o4jbQr/a+mr9qfbrP1lbIO3X1h/f3f7Cx6sW76Xqvw8TPC2y
JV1KD3Bz0f/CkvC/g3AfImGG2Q8TGn9e/oaFZUu6AOGR9o2YHrXJiYSM9mXO7Cr8PK5voIbeVFLO
pIQZ7g+lnHKu+X0YPce5GSI2EpcWHMIAu65r1YDtOAXCfZzvfWsLJWGIPHWyvVMmomraTa9qnLuK
Utty00fDDb/a3Ux3o2RDcDdxd7xqbkxCgOxjDTh+cMcEqPHJ42wu1my9dK+9kJyDVQ1Ef8xFhha7
OxKLI9eLY3T8JYOH5YmIijH6QE2g+6GIpmszznGCywcky95ZhB1nezE+QdqcbnbSrGs26uOXab9O
SBvBB+PD/TS9+oFEyP5nFFz2WPR/vDqA4aB/mInF5tMyH9UO76Zm6ip8XKL+3oOhz7Gc5pRHf2dR
ZML5FI6vmIct+vqUg59Y91hfQ0BaHJwaZzcjNkvNQv8sdIrWLcw4cg1N9cEFOe8e5p1SQ/ccCjIG
bIvPoyejmTDr5zulltrJg+5dHh3F+Pw0OkzLMW4BgRTiChI3Nt6GWA4ZMoac1FJZD12WNF98CReR
SnjV0ADFQ5Ozga6srWcvW578LqowiVcpy35gmupnh2/E/sN4gdGjq/Ds44ZF+iA/rHu6y3kKYCqf
0p5/fNHqttfzZz/vb92khQsNK0J1Swkd7kklOwslMep9IgrehW1wp5tO+LllN7Gp5BKlQ2MvYZC1
TAt/QssHoLrTAVoPFAxlEAuGoiq3lerDkTg5/YErQeQVJolH9FqgHONfZkt5Z2pKRgJzTH4StGim
EWxChv4mCdjOpeR0olRZhcIkR0Zwr25/Y68mvLNOfLD/JbPBQwfn6b2Lqu+KLPb9jrj0SNHekXJp
l6gT8Mq34m4/m6o5wc9I8rn8VcGoXdIjOYu8nGZ6/kyW1+HbiaA7OKP0jlXD4Rn5bo548q4J5y28
ubXiWx6jWCCzV6PJg3bT/dCmURrrz+OGN7wsvMFUCkBooBtTQOUAZ4q62qHz1iKnJvduEFQnPTk6
f5k+1nwiot0NIorXiILhweuBQGb78RhxW5oWxuQU6BJUVPH5HiGDpoLFRmexgXUU1/y6AohzuESp
WTDMhMUkxmxbZSDvyi5Wcdat+VCRGso/btx5cWW9ggSsMJPRSLZeI2v+YgddkG6T2LvBtqUwy853
ndjsangJcIpfqK4QJk/YMas+8Kgwk4f89/rbyGeQjCFjpILEhV/JmCRjPcQ98q6X5965/mAsjWEV
b98N1FKzUktpyM9lGNliPNv09bGp5fF88iWGuNC45+D1rztzGKUyqpHSAwd1++7ckVKGIIlkoipR
il/7yXctlmztplTR53/2MGddC6QdcyGmJNa3hHnm5fcrip05nlfEg6O3i7apYJpnq3686iTy1QwG
FzV7i24XwuHfjH61RqEWf75uq7/TrMxcOb98lrBFDGFf4UcZOHW8/XY4jXO0U+MrKHO8rReYL7BV
QFOZxwZCSHR0Xp9QKa7RfWw4VgYna4IZuGzjEZCOhsARnwf3i9/gdBuGtDClm5Klp0hUEfLlOrnm
qn+Pgn2bgiXMfmbfa84nvf3LqW8WbE0ZPuQX0NRWQ0EKMl+PygxQlMpXp38uVC/Z6mYe1KnXUhZT
8D1Dn0sToXL5qwvpIZdhs8PJMwjNLxXBzEuiQKyHsTFxWmPybRPsh4yZ3ox5cgPkGZHWpz7kgT4l
iNA72ikHj63NCF61CZPWg458D0rEiY4jeFEZY72LkcboYBq0Rpj21cv8xI/rmK/FeSjL3xnw3aP5
uTgwYIpdCn404tX8FFGVBZV0+IyF1q2G7xX9/GRAX7QrDIJR9RSS6+EoWFVKTwkjAj+xlmXqSjZS
Q5yKIDiIUfcIV9IoWt6Jo2To/R2m+d6pMo8zgry1cDc9/hnZeYQvx7qsWhQmHMJOgHyVgr/bNoJ5
lP+GSm1VY3dH3/Nuvjq7Rh5m/xHsx3KVTYbmJ1cKJNpT+W9wY+Rw1to0gjnakqU463AiscMnBlFZ
rUTFhj6l2a/hXvYdqoFVafbWjLg2YPq1DLwyUznDpcqP6r5MEUlzxlKnOLN9onT3+SpNtCC0CLN+
+VqL11fVZP1cyxuZ7sn+uRj2Tu34rbwkkSN5mt1UskhrY72pdzELwuQS93HqXIcx5bCYeI2XdZwg
WK9pbFmOjbe/qsjzEIxlkgJNFmzn/FtIhqHoq9PHZQr7WVWgQuLjbZQbL9SWb62qEEWFhsmxE79E
ymMKeUFUfWnJcCVff8RmiXF8btlxMAzSdvothghg4+ulNtnP1azW+poDNsaLoDPUo5pd9YVjlTOF
ymkUpznP1baLatbth/5b96mSMHI+l8XA/76fTA7Z9yzeImmUxww0KJeRrv7+P54brFjMsGU3u7JA
gWPlkfFzRB8UBENsGpg0qZXOZV/DXjfb7lxzki9Qi7Ft/j1zIQZyLJ1f4ZFIlTkPeBUFA5CpPQIX
BJLak4ig5+T8tmmc3nXz1z1gpUOMjrOJMteqZMofOE3FE40tm4zU7xOoijfq0RN2oulKIdEy4ekS
YxDTX20aL7mAAdvfC4GAs0+WUU0QIISAVj6Tr3PltsIZvm90Rsrv39XPlnRT1QPdFxywjk4/iPzJ
jnlwv+v2Sm/BMJswGKF67bMPKZ4CWL9j/lk5Np7t9A+oNoHUxFfHm+JWy1eG04Utp0M2xd38WELk
DZ2sNymDn6w010OdB+LhYiPrONV0Za7OrJvzQrJy/73RL6KeVg794y+R2Z0jxKWmWnHs1R9nqWC0
6avwed/lcUgm1Wa+fzaYJ6ABwe3cAygMeUVVnCJ3NBY0Mb5nqWglI8W+Fj/T8lJlt3rxJ2SwmeKc
gbfKReLbQr0uhpwt1lX/SePgAdhJoNyRvHP0W/ig83gxRzfwJjXM1M+AuNFeq6u0GUClMx8nBSuF
pF85VMbriH2lgozcDOkoS9PCvAD14Na+fa5oQEmqBXMWJWoK4VjhriZT1wWr9h/tdx6AfGhiA4hE
RJl34R1Sl8Q8Bw+ZkZ8RsIunJyLsy2j7EepKFC+++phOctAVLg5L86IfqW0/3uw3UjUnB+rgXfGE
rl4cZGsv/7esK2+TpZQM81lLfgWwLz7NAfigY+Vs78GFhKCm/G6lK2S/g7i/071VkgRU+gTltBxw
UdNmwG/aNPbRtcsteghmVHiaOKqb2MHMwutFlL9VvrH2sZs8N9k/R5l8H3FMNbYNrvvq/XzbNMof
83HaywrCNUJ8vrGbJtSEul+MMYCbILfoYZo35xfpqPcYzH/favfTaP0L6609y6lZZpCu/uIIMc++
qqnOYAcbzdEQwItbJUxv2QzCrDY4DFroqrGlsiJEZLhjMNydNUW8sZhu5snvZUz5mVO1moqYeGIK
0nENQUeswouNzKu4i7VvS+bJc+Mb3ZNwxsXBCLliKKZ3nQeaar5BKM9Fc5yZLTo0QDSiSS2L7mF0
GMmlVp3dPMGoPsd6btGXxRW6vctw0nQO5qTmQVBP/FPmJl0yXsASDvNVeN9W0fh/n5FULMW9P2XN
ch6fo5WB8G7BIeHSOTR2bvpmH4SVkiGZ3q7/+LvtWl7rKKl1/rPtpmp3inxY6X4otvKukRxwlz1M
D9RXT5IU7vn6ZFMlinDthx4iiJFGDixOri64cFIm9XKuLGfSAcJ9xBNU1VFt/8uIUxyZdpVryDBo
JRI6/sU3oy5KofvfoGKr7du/0pJuxvy6AEkEAlrgFU8Y4Ol2ye4kh/DylQPiZx3hohHNYpAJmIsO
pZa+UzKYR1Bv7ua7c3Saxw2LvNXCEAFeXQ3xdF0PFS22aaL5Lb95UKM0NceyPSTadbqinvPvw1w/
HbllMYFdc+WjecXz8oYTLY9ySDDuE0Qbmd/TsYLo+GiG6YDvdfnxM+kssWwNUTRrlQZBR2rBmIsX
Eyc6+uFJP4MX/j0i+C/Od2XGmPvPMFfCasOiba/w0An/qwUT5cIczDBL7lJ8X/ECV1vJEHj6Y8WC
/M7ShE9HdCIwcWzi8dvAoisX41Jv0yVyaY3YbhcnjTCYjRJI5rKIjMLJtvfG/G3rOQVsvPG7/zye
ipP+7ufVZ2pLrOCpCI7mCBnCZnnk8Oik1Ei1JKcYxw60zZQ3KTqaf+viqK8gU1n/XI3hKKPQDk42
j9VM6RP55k/Mh7oY15UwL2sVTWPs1P95q5BSLDvT3jNh7j0BExb3U+XRxasWPcTpFHGifNm5Hxyi
1SDTVZGrzxuICTIMtODb6AJTC34uk+8sTJewoJT8WKr7Ad3C5pao4oHEOWmHeeWBPb6p7UKNWhWN
DChB6g5uzrFuYqZNQgopWaebnYZ9l58bI5eKFEFJ3dZ/7tS4CfvarfznL6FXW/nILtZeZQW96DFB
+HhoU+S5NMAH68qE1YjlK3Y9WL2c8iZjlJtH4y84Vpp6ofjJNr6TeJcolqLOcQg9AVn8dAUDrQPx
osuQG09W4EfxdBuUHWV4QaMQzNI200lvX5c4hRYFyHceMN2EfpBRjmQv5H7qYfMz2bM5wpxnCxbv
nWQUDmNG83itAVDlr17+XIZ5jyN7hUFLcRqP1p0cZRn+c5rdv+hWCsk0k+nW/jek5fdQyVxbhlLW
DirEBgsYRxS8NHCOGTbpWHjf9RUnUTLK3HgzDZbVUtJmEGKkG5pDFdhBormPTv1MbWVtXuunUhSs
HlyBMhGxxtX5N15g2IANWn60L73jx60DZvgTVtqyy97bBVo7xVLRpXf5RDMLrrlPT7McLD4x1Ihj
QoB0OkMLv8O8D8v5OH70zjJVyALeQff+c6fLh9pYH3hQpMDymOPfbftFSkzJ2sgrgsLIUIZLRJDl
B024G54qzk/1NV+I4NyUQZsXHzZzCzbUnj4iep9jHhx2Bgs4w+mS4lahPVSU70bH0m+6iimveNuV
UQC0wwDOpXxpkDEvwKw2oqA8WcW9/DvSYPGMpLkO8wxz+zCy4zGH4QIo8w0l/qLTbMSLzaTaDFq4
qDHLsNrgBcxp1d3W3bO+68MY3nV79RjxFGjWg9mYRgvNHGQTfF/qgqac1O/mQ4myjFhKWceLmjU3
3LHhQH7b8UqWCEhlfmCgo14415L96/jY0mYVrEJmYcVGbCFAR1iv1cDftzGKPwCdqCf+lX7hZPqL
GZ4tDliglpmYgnYrTLC4NRkC2dfXFvhRgNNBR1LWE65MvoXZooEPH4sgx2pS3s7Dq+mjMWu7uS3B
xgc/5fL30LjSXuASwzRaOWpt/A+sTCK5dcWQnrpZXo3MF8rIcDHOR6woBqTfnd2fmLh0qmRZI1Xf
45wSPWPlA/nAha8iN0NePt5CAAZDxnrpg4paN5BDwEm6atd/eRfeFh/yYIx3+fFM0qd1tIbWagk2
H5UJ0DmMKTREpgyctBxC6Q5pZK3FSe48TVTsQttYRxrHjR7JuW7JXnsvj3x+KOHt2mV7CVkPNfNz
vFPGcO4yxEgOGhbr3hSJNCFAvMGVPDT0NEv7Cae3oowEBIGnZS5OfP6C3YTSpPO7bITs9qiLtpYP
6zKLfuW7hCkRLToZcM88WRNgD/bF1PozNRmLIlbnLNpI/ZXiD1bmLQVbvNdcHHLVQWIs8XthAPKy
t+vuBudeHo9PfoJqlO4lZoktAWU5kxaghAq6nvmxdXMZLjHAphRw7M3yBUmNUW8XtxZEC0x0GW3e
lUSh6iMgD8QIOfgPMfUBtYRlELTL5ou8gp/ELYzCme8rzXzVO+IE4jJo+uuDTapJ8A2+TZCD+C3+
hpPi4mvxdSjPAzqdzoU6VWjahg570APd9c2gCZGDwlwOnHkW9ymdl/HaKd90Ik8TY0VpwYrZdFi3
SUo08keOAzNkkASS86TDeB5y01djNX1qf8FKSuqjVBBvlKG3vHnW1hRTpM7bkXqcPRbSxuJXWuFB
rvqDMK2VISmpA59FE/ndsvLrJHGYX3p3G/n2iawJX0s2HiIIfWEj5A9CxCxkr1kzt8N4J44GH8GX
PoxG57hcGSTqYR7pk9iHPVvdZcnJPXNAIVi9wBmb5ZwY29JnEkhnrBotMhJilcGE2WNzfwy+Go5L
ZyMIkXmKJVP8zsmYF45XpLPgUZdSalf6uH3p8vAQevqQkEipZ4kjSYlRcMtwFO6HOAq1eCU7VRjh
yzEE5GMfMBJzMXCjn8UuNg83IY4pcXFLdtfmCFShngKjeZ/zT76VZpEEETDdcVVDEAzwMWmgrem+
FwbHerhUT/4psRIKE3vY0qY+I57g+RKvqJtLH33b4+6XHlOfidxdvZKtTqomBjlPH0VDvNIwH24u
4cBe9C0VKiRyjE0Fxobmpu38LonHMvtW4c+6Cxb1CTGsKuazsxrQlNBVAHtwJ+xCc0q3aFca6ic/
y0OU8E3pr8SlVJjhpQyRknTpGUEBJ62Y6nxaOq5t1IU9AT7LhyuymR5v1VhxSODII2MVfDUt3D/d
AoY0r5JbcBqMtWOzC8JeSBrs/An+609uYKHbZJcRgLyS6w8VqDvDgJnKV5Yjdv2b/r37bDoT607m
/g+0RsUaFumjGqpovc4Qt/+eK6lGX9VmMslaH8KK95lyndX3AVU6uvRxHCIt+mKOQ7wjZte5sLwO
F0Hbj8XNX5xCDZrL97czrbRoJGpA0e67+VEI7Eo/1YQubnrXn0Txb6L69+nkChxxPO4/x1q2HkSY
jpEOEIfDJo0Sk5RbI1MfBwsN03hDWhPuiaAlttXD2f4bpM3hWmiCQSCXX2E2xK7TNUVwZ6rVz2u+
NO5jL8ss/GRNEzk5vByjnePwUvqb5cX4Eftx0LX7Uo7m6/NZt2Q/zx+plvbaWkDGceGHh2u2QNSf
9B+yJzfGuMR0xHfmWH53HY+B1xEl6L5CdFIWli74OodqFykopEp69bYMGqUJiz4uYk0wZtM6nunl
sZNeVkPadsZq4LuQGNxgLmLtnHNz8XcTaBuucDgJCt3fwW14doAwwoD1qDZlX/3Uv5cnCRaFgpzR
jF1c5OrxAx8gUgw9Sr+ok0VkCMwSZcKvhX0t1+Llde1zJNLtijW5cLEX18K4w0R5OP2bR4OEiiCi
r+A5AmfkXX/XJOo+burPdm8f8f/3D+Fx8939V3aFghJqvyvfdNrkJmqtZJiHEuT6n0jUrQy3bDbB
6o/CwAArtdn246UVEpftr7CocAm8RYei+jGatDV2VIRSKvOY8Uy6jm31z+qjd8OMMTUbLOqZv3KN
0yT4Rg/nK5+We9EsjlimHC79lev1/smcVdueIjRTV9tabln2daWLJA4KHXkryVCVe3dVSTWDmdsy
QsAdOjOOAftMKb0sFJxzzCVxdf0oxn6w08bPLw0fcLHVpL9xdNUbeRwTjIQxyke4PmaSZ/uJgY6P
ecmhAiY6PYrsr3DvovOfRYNYDOUmpVaBm1hF0gvDnSvr32150gjeUDH/THQCCbnwJRjYlY/zGIkc
DaCEtBb7ufVyOCaHZWnxZ3ktawVLkgyTJQxsh6tGmxeTTkWFwXnIY5YhR3NfV+6nK86Hq8wM3gg2
9CHB3ij9GVGnfxuZ3/UN0czM8u2VnDeJTtSYvOkViap5x4QhW7w24SMNyKOqCO7p3qfy9XAeK3gh
+55IZf+aL6ZMJbnOpya1OwvC0ml4mRS3ZkoezYlNwe2J/83Saa4r7AjKh6H5fSts9kCQ5fIZ7eoF
zHONSxmxXEskSZYRPs6thXTgFSxoXiYOKnPwStB6d9TJ8tSbsvEwunm0dvEYpzBiruUCi5mVrQ9k
WNQ423h0LnMMqP4xIsLDX6FBs3HDYbA0SHQbpDPlTePQOLXTdO2r3vbPSSH4yJfZYwG6NUYM8nsW
pB83RgOnuvaRmspZ5fLQ38GfXEOt6Sg7W5Wvs9Di8V9Zqp+u0l+3CvVQyBZYvtyaB3axDoRF53wo
/t6Qe3mkDG+lQULRlhtspuZAeO5VlAs97PynWHFWBQbv6jgKWSXedLHaCpp1KzO8NTfdY1BysZw3
15Yxefk2TnmilO5KxtwFvydDMpWq8UChc1E5RFU21eTHDzSnW2jiFYEXnPuGx61MewHdbuYqkU5G
q4bFToPIsP5imzhctM4/75+QHpk7muc8RwclBOZDFlO5orosCTF5Eqygs+rr7lrVE3DDVcfbRq1y
gLl3lqgaoXT6lFkX/+kxF53CYFvdfJjKSgybmjmImR7wLl98nEvLdhgVma4y3E2VY5gC8Hn6pGDi
lJthNWKqYjlUHz2AWj3bvI+uTnKUrV+ICtfXvLIFuj9LRjDemgw315V7uwaa/iNEr2putgxpXCAS
oiJkQZyB9Qsg3Pw8anFp8HdcV5SfDxPnFkbEfex4PgHF6omZ+Ev0UVTzVZP9+yzcEaPnVZiYsqAa
x5NsQM7VFZO0PXgLQ3qCSIGMwRJKMSDhrDHN9nKzEXv5kksT9qdFa38FCxQz1di7qGUOBPfT57p1
GT2mqeZkGmNzsRR+EhMjMRflaarHtUl+CDmHg9m2r4hH0LcexralMbFeVPU4Of5cGUyeTZex7hs0
rfxK9OcmFdFDa1YfFhOOXy7PSqZm2abWaGx8h39BxMs3dy0gvFogNoMHhFYH/oQULLmpqQukhQXD
CJPF92kocdY64L8H5EmNfahkL9d6wl2pKZZ6xgYG70f57o1Ig7KMmUwSAvZoFlhyJIvxMWSlkgmH
/qR4b+QkTsTgSQNbHXDhrIzVLvMdQBf6o9wmgxqxSyrffRY8bnB9FuqBQFs7OsXejppV5TwMFbD+
/Y43NZAlkIttB8pVc3RLYEqwuIoFDXKneKvjWmKf4tabiyqTmnQXzVOHznn7oaBJ4nfwtSGl7O+H
m6m8gESS47vqsbttZKPVpBhvraJlo/DX1xYqP1kEZ01JVJiwxk76k8WdD1jWnsqM99wOyzmJQn4e
0jHnKGqdNWwksmxc5WnD34zty9cW2neqgzDK9hBZ4/fOqvtUdXKSmd/+pQi7Ng6FwSmDbI83+qnM
BWK6qqX+2IOj9AZPg6De9QntYy54+5lTdNeM1cD25djwVSUquE5qLz3YTnrfMKwj11o9u/l44yw9
GLCicww8+6QO+3V5IakEdHBLRi9wZu2aitnVk+P4JEqc6sZkPJbDc4x1V65yvVMeVJ7rj+2reviz
bGxNcYx9sELqb8CZ4jPTF+Z+1beAahTuFmDf1A+o+wyz4xiPIzJ4QbiUzsBJvPsI0+I1j/dsMTcE
usJEy1UVCbiXBI7d5AOVUdh9Fdmlyr2cWpvoXZDkxGZy+sZkpNSRYweHthx8iDTfpGJIYgCPAz5D
rlh9zs7RKN1X0umwhaYBHfmfw6Sc+np+HMerqWiS6OqrmZGi+bIoPsRWHvZ5zDQVHyeBle5j5cIu
LR/Fhrvmkeg88ALZiayItTqH8PjboZwa5nbdrTzXp19/LwapNfNO7lpB77+wppkx7EbX2XJR623u
I5qYwi8DfIdB9c7Ov71trFSMEim8ROnmKDagQRnb71xQJlD+9LcFer2Wr7EwFiH2ZcZCw9iVCU22
tSMCJb+FvhpefT1We39NPt1977Mu/H3njBN+9VxJh3RBdRlXzhBkYWTibzWxD+BFRAGn0EowaPlc
zh9Ll7msPtNNDBiTWKlzlhwsuJNFbIrYuXI8tif3b/aEq3T1Se+sb0BDfeT5YuGVbjpUt1rMttSM
0t0bu+yrY2U/uxoa8LH5szP+TfL1pA5ygU+129WXVy5aAj5mCbrYP2ESsOmWretX4WrMpQX6Jnv/
2TBSg13/cW1XAFV0wa/sdwYb7GvNsdUsbjgbXb65zvmIB0Hs9/Qn88UKQysaBvdssD67LmrXdGf9
qB+xrVbR+VVN8u1mPgU7LT3jrNequ4/JD3VNHzZRfDX3ld0Hl7CrZhM+B04rg/NDxIu1W8iVlrVs
16BV3ZTVFAliePuzpTTlbxdNurKgZY2JDDIWXtxoW3IIKH9phjMNp9G2k2xmOcA5Y6Rj0g5r/KZF
PmBYwR6o6nazouQgedlV7toGQnzf8nCwrUYbM3oNl8uXnNdZpn/Lxr09QdeuXi9M4HS1N1N5Zb6X
qgdgbH74eEntwzSQT8P+nB+RpZHlqlBNSg5VMM1gvbHvvXQp161gaDx7oF8pTRD3tuVCIyM8/z5+
J91kNGne2/vPdD81jA2ELJfnqI9yjVwCiz8QQxCd5of5yQxH4Meqlgw84rmepEoh8El4eXUUBoUx
BZbcjT2+1q9mvd5S6fS1iG7NbUWic21JTG+o2GHoKZCu8fIJ9vRuT/9luR+mBjLTATe2KG6SSC6s
WecV4qIu/16IjUd35A0hOjp8JD6z+rLiY7LH+Kt15FeWqjyB1ASdrUXBoBANNH0ekUaSbRfsW9oV
0zjwjnFq9WnCQ8thLS3nEsdupYVjhdsMSE/k65csVjmCoVaOw2dfqLqd3glSgpjBTCQ3wExY7CvZ
B28b0w41DKQR24/CTE3ohMX/UrM4xZrv1vZDMnTSmgxO08uvm0OO5WFVeETFYpddksRm6a6nRB0q
Hdez7cL/I8HseSUdkwEFggQ6+nyVtei676Zko43DsLP44iaJbI2xOGqvf/OuRdLMAmcsZ/i1cj1d
zV0DZYuBRyUnVBNvgACxhiq3XBk8/i9cG/VJwalV8HCYIycZiLQtVHO5GpuxoarEasTxX6qOw3RM
AMdcRgWacq78WZVjVbPFimmoNe0cjrQGV9tZlmGszJWcpp71V/SeLs0+SEoHL/OXgetBtpHnKGPi
VkNmPco2Vk3MA09SXCBqS/SyqGYqXHqRLLQ0Uq9cS8v+q8wmTPdwWxwdAnIWcOSFvEktp/y7VW+x
SgqUZsRquuTDAZrzullObUTADM+Y09yvAsJhIdnyD4KRs4ma59JZ/iac9yEjQklEsVJx+xk6I/qP
4s5YZbnYtlAHutEFBy46qAsNJ2S7GuXqdJ0DEtDX/DwUHLorifuKql/JPArVa3kFjFn0Th2CLvhH
I/t3O+D6/ofq080RuMAwp9IPFZmWNfPz6nFw/2NsGO9zHsgXgx2fzQcyYegGOa44pD/h/2cjYjMf
67+5Mj+sdO8dqswwyifeVMPnSvMJBPjWcP7ZJU0rwuKKDdJzxGCv+JkoS6L24/a2ZYWke/d/fw84
+dStSLIjYmlZ54YL769zDuNvd2refi61UPPL/KEUrw6+LgGh8/pTzsLOyUexhaRr06fMHnLQveLv
MQ9tSHAZCal6NboWJAlk8Yzm+ZR04vw+BunO5DMNl8lVQztYx+lLJ+SrUDvVrlHwyMpe+5kuxNFR
Yh67qTlx9WVxZdJ4wPEdGKPYg4dyWBIMY+B0d4jyrdjQqItZNKFMA+cni9cRN1PAti0Nq54K7lou
u8h5MQk7RPfyUHvKWEPuGSs/p3EOUTSeimYegHO5D5qmGbvozS1e6d3tEBKKT3Hr48n0Aua2+svz
fWYYX+ktLQOUXkYpOPapvejjOSVhuwHh3g53kvNADefsWUHgs/AXdn9QcZHKmSuiaVk58i16eOev
KritwNuTjfnxNzeQmDYhJ6nyxAnEJ93XNTQ73bMxhYj8HFtXQMNzb6JQjsSLeaKFokuvMl1N1x/u
pqTaPDexZFtjE04fWwcTFZT8/f3HjhIDae5XCEuk1B6L5q53TFUKzBdk6iSV+XJyFZTLJwQoXSjB
mZ/Nsn4plJb70k6Gf6ckU5B+3v/c48XETzzNugPKcnu7xiVF030RSGWn2If9iwOWv7T2XBhBBY9m
3qk5WQ/uSHEbv5ffVjIAdVZJBqQ+WhK3ZhitJ0PalzK71qt/1ZwheX4so9Stnt036EW/JNSpOvNX
k+Q98v6V+WWWWnxWnyO+DrwN5yZXGfcUZn5nNQDjDbbBk5JWYZvcDcbJJ4QQNhguOVZ3fxJfssFY
S2LROaf1osKY4ReHqFeJU3ym47rJctLtdIfyufEfGBq6Po7yzYhY1jEpbQ3YvQOC+1sYGiqlDSnE
amTQil7md0Aye+uabEFAd76MTyNJ9HM88ioimFDutCyqy7bTdT+gMPnSCCUJzcFWKuNL7au+O14X
AeN3PZWNwUSBFnmMMkHC+ZoLSos+qpZE/TIyg6d6c4JfGhc9dahABx/k0bQnnA1U66zQzP0S4zcj
vxL06rJgZ9BgNbVEfBA1F3zzlybgYasrUB1YFbzYRzH3e6vtBoe6kVOu7qmZ7r9/H41M1wLedDzZ
q5fpnp+DfC6MazEWCEsRG8rq7p4CmXqRh88FWWehG16ZugYYoXx+lWKz9S+Nc9XdHKw1dBsIfIGr
kq2GochJVG56mdDu3n3qkXrvZu0YM2ZcZlWDNnipXJgqzc6Vv7lmxgjwJytGDlVaO5lysnofF5z/
YZ73sA0GTCQCde89UJ61ZdkZyHLPmwShJGZcASEhoYc5v4wkF4Jjwxs61WTxua99O240OxOaz4XZ
tj/XL6j02ilTJjDfyxqmhQtvLrfbWY8zyGE0htxjqutUTYaFqaMjn1ujYRIuBtrzbsQMXe2yAS7p
Kcpk7I90BGVVPSnjHZ+v4lY5JBGuZHbdqz6VEuxkVKmuaKGcMpq+szpVb+RoCMHeKJmG2tq4w1uU
elQX+ehiThiOTBhXlJSBhxN8XpAJZuonBcDXKlHy0ejH8x0h9E74PTSjMl/gPwxqLqac18cKEKcX
+wiu1xeCMD3U7PeLW+MEt6wnn780Nn8e59Ldk1U8SeyXqWyewSrQLioML42jbB6oyws0Xrv9KEy3
VRTITqyNDso3cyWjTX2kOxzUl8rM0Fo/m5KqkaB5715PPhXadZrxuJyHN6jgVnryVr9FjkdkYHZg
d/1aMoUBp+PsJCDBa66v9/ppgnhaBIH4GLufdxpsqBsQbWPVUMhgYaSjVaY5yXWW2dolF7ma2etv
Zj9c3wciz31Se9ot8eLxXj/wB0JOcGxp/n75Xubee5skrtHGdwuGcCjfaqs0vPH8d/93/ZetQ+6X
cv0CgxCv1kTxmE73O19c8vhmxijuIxevUi5XSSSi+ZYbFhN4/ebS0zz4ewU39fh5hbs0Jh02rV9u
vDINJHBIVPKnQfxYWab/pPbTZWzuyX02jmymvz1KyWQtbWz8CvBUVPC9ltF6ERbvy/QaVTTLpXRZ
yX9gA5GPjuBaXisTPCPfTqggBJxVdfdDur/RpTi0Do/ZLpNWq1xgd/lFZT1JfO2SNAA/dw5Ru8m9
no01L84ThYluUq7MSOAMLLHdZFuqbt0H8XRR5H7vmyEiyDkteFYjmjKh7VrDyy+NfOPZXf0UWlBw
yFSu6FonwQgFWEW2bHEtKpduLB19aVe4hYVB8v5JY1jJZNDmmRjtosOJPdJ89wJDv6Iz8BbaK7we
X5EyK7tpCJLHSfvOb+1s7Oq/IlAemK3tLv3D7TP+rBjPmkhVDulo824n8l0hIaUGR8tjtzH53MYi
gYPaK50tAz6XkU2Y12I7DFe7KiNhCiYyuVumafiteRkdvOLNgwaHee/ijxtgzRq7ZoAOpw6G9CJf
O0B0WjY6D6iOvxOS620SrERnSS1RRlpoggwWEeHYpn/+0GZVKWp9ySGblDqyC5hgqCESqKqiWLDu
j+RxR+8jpCGnUUqdNouLJ0gQFz6oFe9oe2koWQtL5bo2yThjQKd8RzErBPU26P6YftiIi8rSmGCj
1dxz4Op9KsYnFtOEYD5IpqNM7nMzgkrqkMrAvY7xvirR9bWxYz7HbiMW3fZNL51lzbv8dMprWexe
lW2qVDjVE5sovaofJhV/ON25L8R7cVf135BcbhyHeHV7rRqNm8oFj4+4EHNa1S/x4Ssl+DSPsWp6
Pb7Gm7fHDE5x0GAuJq8fcUNH0m1TFbTcD2WbPjhkoBhWVw7D26ub3Za9OjeQM20ve5vUY1NKX8GC
ZUjTY1VfJlrZbQU+9NiWJbAX/SLmk9ffTbK2Zg2e6flrYfmdFC1yo9e+Yb8tc5XTLboX+qlUOfuZ
yNZW85cZOaPs9yPHGCiyloQVvyfWXAvt/Zg79XGc/TxNdOEejfOkwfbiEoYOQd3UWZvgSILzGTJQ
Az/MsAGLhrodYugn6fayCgueZT9doHEuV9WnSc3Uv4Jm5aBSvn9h/hxF0UtD2lxyhWpEVK372HmD
ozuICwhGpz3IXJ3FcvE1FS1Ddq+bC5giEOaY1jB99NYYRZdKFtV70o99pJtnfLbQQLtycxBdS4Wv
V7G0NpflSy0/+QwW2rmjNS5MyTG+VTuBNumWz/NgslogavHsSMn8V2UFwLJ1nOlcgKtsMvYrbH43
0+9rADhP0rUDb13TCyrfBQk/t9H+GkXQaDv9KcHTseSIitVEdq+A7/QLggmt0j7ipRKvINUO4283
TFGkVgRtr/LO53OScefOVqhqZEeOkyrCa51ZJ/KFLsrDMiyt8yM4VWzCLdtpaajppP8/ku5rOZUk
CQPwExGBb7jFewECIbghhJBwwnuefr46EzuxOztzhJru6qrM32W2A89xyoNrKksY42T1CyeQCn1t
8vjYL0vBtHNsCsvUmS1GT9JQLtmqnzo2pexILb55nQE47pD5MU+rqBDnMB2kus6GlUpiNP1x+MXt
cjtxZ8CtMrvAsdZzBrsKe/Vy+NCX+cL25UQZv5QDtRra9Cos5C0+SwsnUAfEUvGdp52ou58dSqsP
OGpq4LS+jKOW00sxgMHcpbt/eOxD4bQWk/Kx2jfuecFRJUd/Yu4YcT2xShSr5ijUy9dZrnOIytc8
2yLbZ8Dw3CenooVsd3/2UpQl5LHXj9c4GjhUX0Th9ds4fzV+paKqT7cv42U7Pwf1hdeRWq4bxSuZ
XSVfy0325c3o2T99p+pBzRRvbE1e2Vgo3Cyfu2+lyuMuu2ZpEKnDZO1tUGosK4ZZRy2vbChQqO5C
YljjAiUgYrlWnvBG5ixpsWSjkjJ+QflMbfZ0qgLqVhMMlpW/VQe+/IhV87vh7lGNtl/XayW5DDfv
IkN7XfU3ftfqFy6dnUDVPcDb2IOhaKflWm2KkVLCKh4muvGJ1ztxa+4U0VwpipNjyVFxFluvJHB9
nl8Si1DMgRJlb3FMbyqpY82OYeC3R/JYl7eGB+UqqoV05y/4VUIZ9Hb49B0vx1J8sg4j7js548KI
GkXGU0tcrGYhsbGqgeCCuGUb+uE+xe6zZL27G9vZeqj0cVPuioyug16gXutkVZkGTpM18ztTCIUR
JE7GT3snPFXQQ2PTTZQfw15UsrSm5Pek0bTWife7/w4lpwqsv1JVkVuoGmvg4dmViHts+CJIUEiJ
vjWaSeI68bjQVv4ZoHbWBk62gFDcFew8Kj/YADa9m6jj4TRV927fZ3eqpVv5qeYYpvjiDwC0MMA7
7l0cHEUPDh9ji2i+M2UACYyVwuItCu/F9x618rzH3YynCrHjxpdKDLCjXg0DKhy+Te80ytidS3cW
I7N5ylF3Wt6ajmto7IBCt/mbF4CcxRl21rdyfv4L46oFXS+e/1n8bH/SdOG+e4EqidWSfTPVUcz9
fNzZshNbJ2UR0pGrbMXHMdSBeoHgA5JwWcr7is/dfQPMBANnh/DxbyOZrZvqQXJaKLbzA0nQxOpy
pS6VMAva6p/1XEHvt9ebFj9CF7MpNCFtNVnFfhAufYfIxQCe18LHXdqBK70XdULBegRtvwsMoBYl
l8wN3QDLc27avOeVhwoXbWOP7r55R9N5Y+aZgRim7Qz/12df+T5plKOKRTI9q+ntEjttecdhmhif
mxDBdTvXj9M81S0iqzBfM3+6l6aw79ool6autl8gr25UN7dzYEwDabRs8jBIeOskiihKeM97r27+
3ljSC59+dHCzYCWMKy5FNwhlN6gn1+FNbCP5nTIDe1+SIdUWaaCEAZHgmGboz1PvrzcF2PRn2dK3
5WuXbxPNQ1EPNZe50Xei6k+Zegvzx9trV4zG+XEMb2ahpjuxud003ba+fFFvTjQg7e8gPzpXv93w
6aEFCF6zE5vAMj8o+esqfX/eyxVdjLDBcGxm0Acp1loxnN08vBFlKxz/3cnPN4mh5+wvGyosY7ku
u18SlnVykTvlEOj7vdNkzSO6esRyMx0msqPY70N9XojuIMqKIsagcEeAjVDvHd7n0mr2upTUx17t
jHTKW3H3qZs150fIukDpGXLH+WEC6RIEa4xzXrh1bKCaf2V8o6KDxZPKdKWUY7vfFSE0mNu6G+Hj
5aF3XHS8v2wpOEYGQO2LjV+2nLKvlxgfm0FKmzJ0aMlOth1lus/+4y3eSx+K6UirT2SyTwi0vl8r
PIY6oPp+lh9n6ob+SIZPilIthpdl5PVj+3lbA11cra+3/tH4nGcLgSNxu0pqsJolVs2zhP9cJzOP
BPx95s6dGzpNsqwtU587uu5q+TnfE3Va2+M8hdW7vNVS8/S2fqGDWXVXs/20uD9WPUw/Z0OZlk2F
6oA+mylarPH+WmmrGabFPwEsUJVE0f1OUKqPs/R9lcWbDXQLLFkZbuaX6LmswLT0T+th4DFdKCWX
FcWpX/cgEXKdJ4NfvQKyPz0g6fBkv95HBY252NqRa1q+XmKcgW+o1k67cB4hOD0Lvrf4rrZs70e2
vIgcfhEaIM15dlr0UjnlAPDdBUoaXlWb9l1azvbWvnvxhjL7Qp48oLhlT8kMvMTHUc+gJehBMUd+
Pr9omDYfStpEFypr6HsV3ZvHPqspskMJ6s1cVHBbjX43bab+/0onywAnrT7ipiXI2uH9+yBkbF17
t8FlztmaND9C3MYDBtzKvEu7KU52pR/R8lEtQXvROlEVfAiCwt439hLdt7+oCHIKINU//Xyqtq0l
P2D2wPhsD34fxNLwrB11O+dhLVin2Nw7n/vmaqTUlUDTEPvwFeKxHi3JaGRFwo5WHTYkWz7VDERF
UI3XsuVq07TdJOn9qKuZ/jev5CtnWERwbq9etQOzEn1zW5f34qFgRpbi2uDm1jG2RMDFiEWRdlHu
y5mu/Dh9Opfjk1gLxNlczGKVZRsH922soX1ya1a9REeNODVIQE+K6qCs8AHpMW7HQLG5XUq00+QS
3n+onFJYbHU9T6fXdRQOg2sgZJPtFLAmX892HmOv3LFpt7Fd+Jxr0xSM3TCqT6WArFm1ozndBUAg
bzLMtH8ZxgyWk1Krzprwrc5s7LtHAxbkzX5mGvlVNdoVe8uAnVED7AELl6H/N+2fhocfpYeF15/+
PBtSorRGCJ170EGZtaI/gP6fTYS3Y2kQ/kFFTjffwMTMfySoUX7mr9Ew5anuMuRhvW3vZYCwebM5
Rwo+y2TMUaKZ/biaeGRiA1nS6Z09+tS9ze/C24S8R6NNk/Y5hMFd+zBpk3umbNHnzuP9+ig/v2Sy
7Er3n6hyGHNI80HUYOB/qPaafAiKJzDgIxis7+142Q9L0AwCeyjt7fPo+InqKpcJh2/h8g4P795/
MjWSP7Pp+yYa+mOv5DJgdolDb8Xv/OrCq5c4EzYqc6QR5/y/l+oqENKIUiRJwvYy3YWT0ukEB/j7
tMPb+FSl4Z9t5fgrbGIDBYIy+PGWbcO4FrO9siZMhThz1+07CZGtjNHGZFsSj++Q8yJ9bxj/ShNd
kEcmS/z29D1oL9yF/nq1wPH4ZjxcxJqJIA7MkJEAvl0uI21umJ44Ee0nuwD5pbcEFmohaGzq/dnH
tGfC5j0BnfQv5FUB3WvuTF03DBJlSCK6nkefnOKQEFMlDs1EXwK3KRuZGxmmQaPUn5zYqq1jj4QG
NBytW+IiLlGN+VbNpQE5950oXvQsATfZMprhEQWm8/ZXSXEwSUFjehhgUk+LqigMuweXJBQCLZU/
11gVfGW0KUk2GsNPvxj1F9XcpgFTN6h+umgrbz6F9QgYoZfNOvVr2x01xInDk+P9MpWAgEeF5JpS
mtm/2YYC2vyeR2+zEBIx0juatUDw/eqm7MutE3VWHRX9/L0DsD7ZwRPfLhQY8/yFF6H874cP7Asl
5E14+Lq1WbR3otA2+LrUN5/68ReqBd3wrgC/EmedjOI9N4GcPPW2NtJtWRipkc8PTbX/69crjpbF
7cfmI3apxjOFFa28ZwgXThW367qJli4wfe5vEr1b2DfowKXPUpnRXC6mBl64nuhtuuusW7dvi1UK
6vncyu0+klqHQ2+faGyIAVFb12o+r0usI7iB6n4HGEg56nPvDSTUohT/KzmQ2wEGT1dyiR45HQed
j0yua6loCLfZIW6edQ90WX+Zsaa/Xje0VAu7KKLX5vjyKevaC4iq2fy2KFOQv1UBD5BgrBXlcixJ
GgWxMVS8Co7E7Uh/hfTgYZ5S3HlIhUTxXIqqiWLmS6xosgYm0xOcR2BftotezCjFsPeSAzKBCMhe
jsXLWThTlu9/afbDXP1FA8lF9+kBR99hxO+inCTrwfQeTI/xEgSD2KIZzE7p30DtrscWzXlXShkw
Q/RQjEilqXeBaDb91+eqI38yZO2wj5VNQA11DhqnykwUEpAOQU2tUjBtOz9LlZbGYpTIikt5ScXb
6l/lojKgHiO9yxWyxRQR56aXj4Q2n8cPx3s9JzGErs5m1X30ku9/XnhjKvh+i/n+5VA+5CqGJNQv
v8aldjetxSD9BonHGDZNvKmL80/N9q9G3NA9A9nA+8TKo3v/MT84XYwnnpx7115MKKjzn9I0Xk7v
yqwg5XvnQCS6fI+O1bx2ASavyJdt8WoaFz2799fMbYZVuRFdugfplcFtmCg9P2bi+U3rKV0Gecyy
7Yt/0/80MgahmzUhBJtR4Vn2+qYcA/4Z6ntTkuC7RL929z8PgVfvz+Gxce2rcrUPzZdvGi+sXtWd
wUCP4vo707zKTE9V7l9yh5zgITWfOYm0Ey2Fkd9axi9tQlyqwKr/NM19XY/OQbBDtifOJlffYjlc
wFVETfnM9L2UTbBLEo+XlplyBpp2qtMRxqgACLR7sDIhNiIp5Fcc8+/2VKIQLRiL1asOVg3SHOgB
NqZ4ftXY9WUSXKq7ZwU7s5UFD8kuUNfKRQ7bJ8kHyIdJEOopyNavMWrh3wRaaROSwm75f28pTQdl
+XfQ7bxb0KkioDS5rW4ESiUaWOpLur+I8ADnBqDK1uQ88m6S0i0pAo6lSHsVM464lQyk1e2TLuAR
1SEVq49k1e9FcCnG/cT0WQOvQvg0fRmZE0EvnmsvxE/bw1o2L0jU2ZA/hUe68neqQSeMzLWRfSyF
ZvF/Ivi9tOnPBBbtorEs3oFO2frVxk6NyAdjUp7O7AoXH0XnakaovN7WHVTIPlQc2q+tjW1b1wHt
tcOiWBBi94b2RI+mblYOP6OB6vnghERZcSQ/S6/xbbzZBHj3lupuMg2KxqyTH3+urzs1r6cmekKj
IxtrBhnYrCpTcCG442+YX5eXZndNf4ANDu+Hp6FX1FtCCY+VKddPrO5s3F3rTmB7oG8F97yEmqWI
d07uGs9kjSIt1gKRJA9V/3LrRBd3t+5FdyDBLzBPoQfF2IoKLwSYOVPUs9lFkxKV4JhK+WhOxKnw
0nzO0v143/A+JWWQtPrr1UlHJe+VsVuUQxzP4TB1u0VB5uwfqSL5ryUeTw7s74ATPbQZQGgTdSm4
Xa+LHowdS9aYFDarAKqdMxjjJBWmtnCKTaWtVBX6t8TPJTmvpB5oNfNGqvCpC0805PFWmmqBbqYC
BAjtda9eompQa+iDBPUEkZ7mBdCjvEweK/nFMEbJyvno/KAOTowTq9Yp8ZEglswqnHqqoZIIplRd
O+yeQqxgrTFjU91967yLmoSERa1L9LWHHZyrf1F5ccFlIFAhiqdKT+C0wirUzSdYiI42M6240QeK
0zBBLeSe3OUk2aaT7IIlpZgfPjckCixNcR77dX5wvS7v8yUtFYiUAnGAooPKxFqqstg8mvt0r2d9
UdkaZLWqpMlowJHQMVL9T2UA5VFUBnm+xkui2XuAVVPj/cgHWzCb0QYfGVAo1VJQ94OojrPcqQl2
va2r21TNYjg8GmvU3RyEq+bfjhZ05OCf01GJF5BvNxouiidIEmN0fGpq7vefOST/4cx/0COtvtob
acg5YavfNxZwmpu3vy2K+/Soei43vaDIOH38QBGK1RwJm4nKVmR07alBjX3DqGfQBwEKkAYujdFI
un1pbySHO+ZVeCRaDjJ1ZyhBttXdobcLeGUxn1ITBTnywtp6dsMjnCenrcRycn7KAQquod2nTibV
NUlwUdDuJ97tSggVn/s6ljyaNWpn7gVZnTsxQj/8dHJ0f1Lu17PH5sthcZDhU8YJZJpKnnQah+Zm
N61zgsqPdE/hk79ULWab1Xk3P6cr23g13jt83o71mwj6Vd21YeG83BYNmXdl+mULipYdPMJ117Bl
ZY/4PUBMRfnjC9rR0uH9reE7bJ7K7HP53FheqnYAGf7P+hEF7CJwLg7iuLu1qy0ws+zqr24gy7VI
i8LtZ9cGY7yEloTgAejCsqQgT4lRSMkLezvgN6KijzzkG0s76YRNQVsrJUL5I7a5qYRE8W9/kW/Z
oV0yO8xO/lyJ6HeYyLO7eExya4i4kPmEqmDVs1og7tGy6SVLXNiXMZkKTJv1mgnEyRSvAvsoE7IP
wwlLDiGRnG0vaLisb3VfEkCuBMVQ/FUkmNW0m67JGfCPCwEWeeW96Y9+ZtncxaqZazm2QppVvZIW
ayZbTq96q2XlFNMY98OLqT0OL0PxMqbJ0Vc8S17k/0Eub4QXBND8t1f/F/2FRLD4vMqbZQV+7rLj
E/2SELCzfaWMlzCcZVXCg2XOcWR9cbNvZGkbMdfzMJw11pRVa09TyPGJyz0z5B2WcTx3IPXHfQP+
lRqn5ZWO5qCdMHTdobb5TRqNbmugtNGqljQFb2eLtpwmEGvn65qNdk4g+XDZow6o58f+dxYAlIJC
rXwuffnt9cy/Z75s7N927ZOvgwCJdU/t0C2dm4aBVNzbS+UIPqEh+jFqkg4t+CaVNKR9aHf5FNfy
fP8ONShr9j4IK7VBAZqwifJsF3ZvNwkMwW85JcV6P/ycxbHFKttRZDCfI3VErmZRENpmKXzOJphx
niZKb1L/v07GhsX0uKaBCWobrX5Szdcsr/iqrL83MghOI4NxmlljQe7jFzzP0k2ULzOBQ+B4S+RW
kRwkZLLOLizwzBRAjk51clMzfnnLfemi84YgpVqH7qWb/NjyYPFBiYFkt15UNYZT8MiyTEv051Ng
v61LxQN62wOHhWXEgthU23RRZ8p8NRu4/C5vqSJdubUprzdF8Twvd8YXPzfRCpUQJoI/6wYKM1+Y
Ld9RrNoaxugwU6t0qSFrSoeKYLhKukRrwUN0YvjUU4L62f/qm84OACTmO0RDmlpIuxTyUiWOYarP
v+TXTlCZPpONMNfNvWS8AIVRyzaWb4UjaF9CSPFpcaESG3hmtgwO8ImjK1V3/gcQlQfDrRzHmnrd
6vRnP9uO/IPAP77tqwtPfocU3RZ6YCZ2oqZOrRGipJWISH6teCeZKhgcG+KFZ4r0wuBY3LT/Zt/j
U6f4V6jXE7V1xbSLa2lBUfGz+MmNl9S3NJU3JjXSg4/cR0iHIlzOfD6Vo793nE/QmU2CSfgUSgsJ
Q5pUEYrGLuZrVNvGAYamZduRu6lTPjIbfz4ZMt5WX7YFem+E57dEn6peafXhh/P5Rqgd/grHX06k
7ynMReOn+yH2qWqhlavpHlTB/1e1IUXPMxOCRQN5kQYBiQJne7+WUMpp2BYUQHAPGOTamUqcoue6
hdwVvGftPDkPpWQI4OTCedSVrj0j6Wqi9H1FPXJLTcOW+ygdxFWD68XDptvNI7Hh+Fm1qb8sOer0
9kPgLK51wOMYb+K3YiKQBFrhbdKSYulTrht8EDdrO5K29xpYWqLAqC6E0xrbrp6XuFeYvQx7CQKz
/a9TM1bJDpOmUa4YaXcmachWVIQR2sKI4s/CVWCMB/62LzrG0RGF5PBc3cjUesPA/ouTmG1622F6
zdodf5dsSNpojCC5iZmeB9JD0Gjhgit60/nIb13wrdwL6VxJDs7LbJM/M4Hz7Pdc/iGYfwr++b57
KObvkTuTn78sUTG34jz8AyCF/V6TlHhW1mbWXKvxPBorABUE0utMP2gwvBUgB3Ybh8K0HDu0tRX+
HpSQ+FZG3j73HwQCVv+hbYeCiH7nJivGtA+Q63QC5/gnQiOW+/NOtbOTA/lMtuawO5NsNDb/8qte
nzoiHYvCO9mBhjltPk+5aj6qBhGk3e/ciKXKZlc/V3UdjyFN6pBvDYieSKfSZ6iRSGBaOwdXWkze
abhSQtkoynDREDODBxjstWEnmcrTxmFuw/2Xx0NmAgXXXLTIUETKmscAAS2HjF/9pngFL2ol6kq+
rsu9MNYS3hr0BTlmuNU8VSZxbx2IBSWbdv8GtPHC40MY26r8UPI1Lt1XbRZyYFohO8FntfKlfc0U
llH4zHtDmWIFEQEIYwknwPo91mdrHEHMKtlqYkAp5USgjqkfv0Ki2N0QjNM8MjewtP+9Wdir1gV6
+ZmeUEOsPtyQPXkaY2DAUXbfTzDivarBQDdm3pHIB9qPZNu7Zu8KZ28/Obn3lg7lDN1YYaNw0fCA
9CVPPkuZuXJYkYOU8olijr/QDfBLcg0VQwAiIZWETH5yO8NranrCRrcoUaDc4wHspK5ZJIpqYdgx
0Z3fq+r7Yylymghu5Mx39xfcyCX/6kAmPzckHZEg+UDV/4axbfkVqTlxoP5q9bvNl9L55naUoxPv
3sa+RGLOXfSPo1obGTSghUONwwbildT8lik+U3XNlJ5PjauixP5vrpXFvpGZf+zSVJfF55WdMvGP
MvNjK8g2CQIAPnjXU90XdZ2OICrvz02MiSrfd7yNp+lGkHJNlI7YEZg2vicUCNm+ugXzgoRaUzf2
7zMQetQij/E80u3FiGsqHsRd5gmW1+yMNmKF8DA21+So9VW+GtsnPs+LzsLQcXXqEWI6XE5INrwb
iFNwtebpWksKsEUDnB5DuLrvudY9WX4eyy9CVbI/S+c9+WruRBkMNrdCvvoFKS0t3pc9w8b9sZC2
5CJ/vCDm3/biv8RVA9XSemAeZR+qKfGptMWP7OR/KPjZaMGIvoEbp4vwOP8xqveas/tuo97p424V
Rx5ivCvZrDp81kEvb1HXV9jMNCxn7qzz6DxKsaxd7VXreaolDLFJnh6ScARgBtxPiezoE3LQkVnN
E34m02ireWZr4VWzqxlo1/5jEAFlFe7UrjmWhDcB0Rrc+4fhGPaEZelMVf1hF2MrKl7EDnPUHFpA
vA+7MFU58GLxdRKBay//Rx6BO26f9itIzNWhtmfNgJNeG88eiSHAMkVifm+q/ukUbfKJeAWTiqxR
B5j77S1+Ftqs5jS8CvYvsTSGh4PN6eN3b3ARGWRmf/NFPiv8FN5N/cO5RTuoTMiv4AtBLqFa1qvG
ls2EtIN4RYmd6eY0P3C2wePNvd8b+O3P1P7aN8lK/cQFcxOouwKRpture4QoWoGvWGGVqmkwrRGl
CVeKVCOLNDF0/kXhyZG+0lAsEmUsJFtovEPkc1pAVwH6iS5u+V9DRmvC8DpeksvEYr3bP6Q38X7J
1tLCLmr6uyvVTyqAAJQditTDvXB7fJ5idoMkb5Hegh7KrkbAdC0TM+BfXZfOlMbORWS8gDNCmLN5
me/5LoOmQU1jdwRehN54fDtTwFJKCqBpgpDlUd6sGzfvt8pEt4Kk9L2jMpUqFthuhlGfpwanb6Gq
OuMF9X0dbEQ5hFGe/ZX/ersqgrR2xFQBXwUIUr+RnKDR3FJAarUh3bHhcRF173DLgvPaqnVEc/1P
CK1ojFcXm0kfR8zVYNPUc/4mS/HSobirPtpcbFwYYj5V5RKBduKYDGszuyaqRALaplL5n7/BtBGL
MYdvvjRbIaCMQRqnBvX6EgQdckyUOKlK9Pn7x2FNoeAfLofii+buoTntZBTA/xFhXm1tYnZoRIhz
tJn6/rBF1TVcb1HdZsba/BG1trPUmNYlpPSEXNI8uyUV/JdspliA9y1GuIuOFeyRG2aFupwyMogA
AOqxn8OmYrV7gPn5sr1J1UNPhheEIWs1DuXNLAE3GGxG9oNUUAeEfRdN/RjHVJHBMPh7Mks7Xmm4
6ohIK7iG7QaeQcanFnxifh6URx27vHVzVTLDXCRvCIxxys5StsnGonisHym/19LCdiD8xq5xWBRv
j+Ih4yJKSSP79pz6TBv7WVBn20PAXI7zMLAD1HyoxMixkFnlP2OsRc1rZGr5z+dvmOxw/+vGrL9J
9GrB2g+VpICjIww92b1sIeWXMGQ2NcuP7hM11m1aEMKBbgL6JRntkhvngEgCgYAiiY7VvQeRKyRq
hgQeJ68Q2HyrJ5huILxE/kxqSrCoFN9VIcr2qZBk+RtcD/eSeiqzbh1y9bssrKn0NanmGv7lugWl
28dMy1M6qtQWJluL7KJZFMDi+/3ordNN/+ZcviBRH2/gWZJh5yt8DU5JqavBJyuJT07fl+8kiCc8
vU8/cccWLQOtYlbacdfBCeVr0IEqAn/ZVthqzOpoNZ1ID6TAgANBHcJFVGegtO1sO/PuLUZTklcw
HW0HMBXk1bzF6jrz1z/6Oa7eFMuzejNKfXouHia33pngpHzfhTiB5KaY1ADILLHGb+odXIEah+Nj
ZGRuRe5wmhvCwIbBa7D+pstej0n134DugbN0saDYIhj6LT5iB9KDZcaqDSCB9+BeS86EFqC7oX+n
z9d3dtekEDC8SPaNIZHleLbwGEylBr4ZpWAc8fI9Zbiu+Lj5UUpMmlOnkpCLfwoMqrbCm6szbUEJ
VFd2e/kMjDhsYF7G9+moBifw1/79Mcx3H+Pd9+6TIe0tRAsd3reSFXVAvqFC1BU58iWDUTb+OS02
X9yfkigppbWwjriECMjv0/d9XbumK5dv49P1At6vOUkAhDIl56CA2drPXuPFCJZJ17dt2r8f+zat
M+SWoEpVopqiy7yM1XSxezV1b0TTWrCtr5qH/CKIhPLJzkLxE6QAqToI0pb6eofhnUzb7jl8vIYu
R2Gox03mS0fckljFWUoxSc0Vk5QHb88zoh8rwCR2bqcI4dWOWs5erIIMuqL+Fax1ZUwEqIJ0HmQ/
9+apTcb+9DcqGV+GIaCZm0QFa0tgU1fVRR+jEGcp2cENa2DNWNdZBqanM3iNA4nHgQnqq3HqlYOY
jVqobOWyYD1Jj07S/aY94IAmdlOLapngUOOPSvO4aLRiyhEVWSbMfh+lH4XBevw3V0bwxknCe6NV
4foeI5iAF6xFT2NBiHEq2PbQfQZ5cCAHYzOpkD8IJ2vGtFjCZgUNY6ypetx/+OpcL9cWb0CTo8zL
BN4gGiz1jCd25nM/zNdyujBsi1GBQhhNV+eIB0lzgP9k9xVXmahdh2uk+I/W2W6oUcxXHuJY0JED
btN/iRPGtvVEuyCwiVADkXWR9MG4u++imZFQW3TnJ0Fsbn8qbsxah+qtG+vEL47d8tPFO4Ve3+ls
KZhyxCQ/60qaZOfwT61yrEBJcTVk7Y73+8E0ycaGr4j/8KSHLGsPMvm+wvVF3PGoMDD48xBWACXY
PGqdPVjeKqsyaAzt8QvzuteFXLKWTb2pA4J6sSFSYPrlcvzejKAFRUS8v+BtlfFunmIQS1lL+2ZK
UTR/9rIT2nZY6SFTPG/a6nk71br6IkYcr0ZWLQugT0AbeQUcYeqlaAXx53K6NtRx8c5t1XR5yY5x
na1j0GhnuuB+KWK9lHBqBX1XFtG6VKmv6475fCvbUa0cotZeHLclr3hxdosQgEMGuWecdwo6eGj9
PdzNwuZSvMLXyEUCAnz6Xn2gWw6C8i5VW0dy0rxda1kiespBr2jQowFRUwPoZdAeL1ROEmskvcDd
Ysj8sktDE1HCzVV7WpHdrZY3O1fgLDN3IAHWidB++fN237+fTYnu0IrhNP98luSTZdsiNatOETsJ
ZUEYQxUNorowHmEIf+lCLNFcRI1V4PGLGVrzR/EiYnIzv5aSpuamGq8yA6lyJle+9+wK+IKm961L
7cuPhHTTVYmeubNXqUGbLjTH1/CoxvuxZmjc0VLbjx2PALEJRpNuftu8Z0v6JkYhPQ+Q5xoF3UA1
q2iqJPYtZqzpFM9W4w1YaWFqitmwbTmF06XMabJkECeipsXTu3FW/WywRli8kuAbkrbmrgcC3ZRA
aXly630IAwotm8AZxTDHStCwJDN43cr0WrFszkrRIIW2QlWe8SCvtOUsTJXUZR0n1qxNkC708q34
hp+/m+EhDmU/c9LkV53svUV179+LNfnM8LzIngEuKbIHQXfYco9e+0p+zMWcA2y/uyh/bd4v7XUz
3pIaUw1lGVkgvkybrmyN66s1zun6ZV2FD48fz+rj0FrFS8e3xyTZOnQeoPpt8VVelq9N17nWaekn
8S6VzSAhlaGfy1ijxQjoM183I0HrdUFWEq9Ygv3oRcDBnuc5V4Z5WycdpXPB4VRO9ZYd8+0/MtVH
41p6lPmu36bshtpgWULVSI40dCYkR8RK2dleJBKw/yNpN+wlio1YPd/N1B1W3xKuz1zK9yEfffdt
dpQpmVFlhzy4fyl0y7mWoLICcm0EbmeLqwVpkCE+2jnnLKxKePGbA0Mo97KnkKVnezYw4TdyCuil
sZCD28CM1DDpRogA4SLLx3laTI2PNW4MB3eitPy87CCgEhUbWz57MyeR8i/9rZDNd1wHxFOWHULy
TeNnj7H5Ck0cRUJGqufenwnEp9lttloUt5Nze/2WI7TuxC3BTq4VxwCNb/Dnkrcs4uNuRMVVewPB
M6MBJPejhvwKIf9OnKhGwrF0fPMd5It5szhv14Z0O98WWHeE130dvwjllpkyWdHVWfUGPtu/yZzQ
TGorDbgyKkWFvG0uOco1r5H7LXDj2tCIb2Zkmf+K3Zfe7RvMhSBYidzxjZSef5XA9oZxYFrjxaq4
HITENjaDQRC6IWRRCYNX6zTfLwp55azBYAt2l0fh/hAb/ZZzqvTBiOsBYcS37of06GbylUAlNtRH
Sx6FYSRvT8LfXh6I5QlWNpXsTL7T2DmNd9zT6MJZHW4GG0gMCCYeZp/Ori0AuJ/tp/tLosdLyf6e
bgP+XwYee8J5JuLSijOlr2v3W2CYf4bKc/Z4cCGhD3kHKDtX9wIs98O1i3g53R/FO89b5VR7voWl
bHNuH188ogkpeZMdxx4GonCZXVT72aK8zJXAT1F2cX4KY4qEYuYF+fnAxuFtq8JsHfvxj9jnNd07
5oubBWFb7DuRLD2AOdn7V9qSVpi7n0j0V91wJqyJvh4QGGj6+7+Q1geL97FIuqVexPPJk+RBVPbL
r3AMS+dWRiZ6i0U7a/P+5PsIEEPQfr0gkrmqQ3nxLGvLldhJsGeuClrLnvrGaWufFr7qo+KNTK8t
qQKVvqYk9zM1xfbcECNzS5Kj67JTwT5Tc5Tl2ilLZDqMWu73NNOzIcNTCaNNJtLCUV84TrLb7sMC
p3eYQAVXM00afMh/T3+SHXzsdvTBb7KaJSd+DOmpGd59Pp9MJvxYzfx8/YOOIzx1ICXmktQXZXN+
xuFgG6EPR/SNe1KxPx6vE9H9aldzRr+yreWt57wjoPZz9hDRfsADCmuH/2LTdl2oQmDD81ScfoEn
94ZB2zUiZ6dt/RF9IAr/Pp37Guv+x75mx79UYJV+PC8hj03x/RKrBujqIY8YmkmoQrrSTA2CGnPs
KE51MXIA29mvE+deSNp11BIi6xzU/bOj9jJ2QsBE/6rL8qV/byVtThf5U+tyrDRX37EtAJondEXD
TSnPzJeVpAbFqw5jk13hHRz+G++D/oq8g1zZ0E068oueR+B1Ttvz7OkrHgpXFb/D0p+7EPOisVe/
QRfRh+wqwbLDxYzbIcLeX5vLqnOUJOfh0W6b2h72CnGvlwoNhG1HOkIZlOkE20ILFNEgoLUgB17I
U/PR9VhpdGItqvR7U1LgtXVugaEKIuz7sdbcVPdivN5ZNpLs38N7aRir24jES6EzK8o+oRvmRpWM
CupcPm0QjDoqvOKHg9mokvhH1FQwsl7I0O5c9IlcfxZGh6rCXY0Z2sK0Qqg+D+fL3PKHYRyq8t2b
04IZHhSRgUkgVpxpGExzAGEuC701667AIg6WZO0goNH0qEaYs5DuzdeFXvCKBLfO1537cPEV0t1f
xqmq3b9NqUziwMUym8MlwurzIm48h8fqyChkzl99MIpVMTulE6/O+6b0V36VVV8TY3RUP9KktpVf
tsVVoX2utomkkoLfHUAsZS3sp9R3DN6mnP5dNB+lc2gXSvHybFmiO62nelVZL1TFse98SK6mijbG
KFN4F1eT1Q7mW6/3o2kqtKFaKHpo/tN47ReGTrgk6Is3sTbfl83LkZZIXcWKW719s+J42gqyfCvZ
poWI3mVR30viw2GnsoaQv+WPuAh9rCictFhH4ecmi/5s0YBc/16/1nP8Yu/VnJ2xzEij8tklbowQ
CHNdth14lFY8W1+gQjZ9QtlN7VHPN+/DdeXllpRJjkMKLYytH37HS1Rx+I9JWrXjprCDP9Swly8R
GNufILam5h9sOsl/E6ZWfSwU5R1FJFYQXYpFyq9YAAK0RpYm62VCawF7rdR81ifEM6971jDfBYfh
Ao58mA/jmwqQQD/zUpThG8+N1CA1XjAwft3Gy2Hgw63v2GDXhj5wK7SsPMjA4o1tsn6pQC1r0wbI
mXSdgWeI1lTfEzev21Sp3MWqFJ2NcRZYXIOFncmfufZk23CCdg+t5quidjiVEhIwG4nyqUqpWXIa
QyzpOeoyyUXNGjwn004j1v+gdWHR8m5vPkh+DUFV+rrzOTG7oXWM/y5A7boRxm6vBC/EGpQlNKSE
95cMz3EZ3ic/I80A7/khN6tHw5ZmG/0rbxRLkU26bMe7ihlT9eaK4Oz2avIYvUDTLbBCbhKrHJtT
eaMZX4kionaBgG/McnlUdF5vDy/MuWxt4LKX9aSsuKlsu4XsjsVH8JtfBkuO0b+CdOpsKWpLqxWd
zbtRmeV+df3l02g6XjUO5PG5xr9gKyZWdo9US51ROXoJyNm/SV9M2nhVJsS0YxOYUDEVq4sT5F0q
mt0w3vgbY9rkjuQrkLrM6AkTgkAVVm79qrbs8h+12omA4qHCWha3kfXp0t8bpGWQEz6ukPs2qljZ
8aJMkIwqE1azNtiV9FWsBM1p5T5etB+1czsaYbTtB7nJZLAYTpUVE5lT1e0s3gfWGE59RBJkySj0
5MVsN3kopMdJar3RmX6LV3E4BcG/Z2ant6XZC1Fxmi3EMuVsWORF8TqfgXHP1WlHj18BL8wWJteP
EDDON+KN/bYThPmoknI7Qe1DvRJ2BvEhmy+w7D4qpb5Xxr4iLRSDHJ1OCI6SIF/jj/98fC74Ag0H
Xo6JIWGqWe7uWMVwCPP5ULRKA+QoFSl5H1JG3D3FQzD9xvthoNFGNLBjhm4bky30o8RDhn44N2wx
DylyEnwtXa7IRs9REZKlnEn1Y1nfJkTS0zsUqcEcAqZD4tG/4zl/mPKhL/lS5HSyl62KZaGEzgn1
N6OjLH4sxaDIJsn4cvFpeJmakVrFZu85slrTZjSk6qf/aDqv5caRJIp+ESKAgn+l906kJOoFIQsU
vHdfPwe9sRFjdnu6RRIEsjJvXjOp3QfCKNiDcb5U6J4oi2uki8sfjF4gc1U7wd8FT6P/qm3FVX11
p1K0AMpgUBiu2hmxPAyg1U++Ttev9Tv+hrcGGMek/aElJaMKpBBs3Ec2+T4lL/SowJ05B+pRv9P9
/FtBChYFmHFpiDURW1HPuxMhCoQeIc2a/BawW6Urspb6j71lpwLEA2tobT0oUfKNI3jNNxj9efqR
HSOqMH2LRzYALbYnqGce+BQuaKCoe5NtEIr0qcfXLtPCFqQWBdj4hIOHahL0EkEWYkxgF/vAeMgg
jFnHhUOfcRFswD2k31CrwjWvo0E9Oip7RvR8GR8bpLmobt+IAJpAQH5OzvtAvDmxaTfFl3Gik8Un
n0/5Zkzr8IQ9BgAuxr2I7L/qd0gXx0nNaF6A4mgjsFH8bbEYeRt/iAlDcU/Axy/SSNonBItvSFbZ
NN2C3+4tXtt3ZZKGYgW5Zv+Ew4KGhMy8w3blYvC2tYnhyJQQ0B3K6axLIVFy7VL4PdiccMDfij2l
fHwCfcKchAVCfQMEnOgZsGJu1HCevUm8f+ZlGeSLDV0wilwAGnpPxOREbuaL4Fee6cJO2I+vclyb
VJt9S/0wAjoI+HJ70kiYhbnL6HwWT2U9bI19uGs2NgFCHAAsc7D6gibJTpuOByIPKx4sAuSMOcUh
jxhDNIJVGSCJC31BwbSimH4zGQSX4hXpG+fHP78mCLBEBfsP0tGcK+Y+8crfXbBz++zJziNC5swJ
inVt9gD73tYXH0XAFEUEr/c3u8Kq2ticTeAUDQ/8B+AToXXmW/Po92yf18Mxm/8CHM/tuTuXu2zN
nIN3nD2TjxEQ8RZ/WRco9FXGGDOPBbqAWfXwuMTdrK/mCplbxDyFLDAkzBJ0ifPslt7LbYimy50s
yJpPz15ELGi8SS8F+50cs+aVJgP3jnMaYx+Vmatgm7yBo3AaFDvSa++4gUBARg6DIqVwT0AjDK+5
vSn+kskG3n3B1xhSYzsVMSoOByekdE4sKJuY3DL01CsY75QaSsqwwaqCsgCyUqJGDQHbyfX6n4KY
Bcd0qmVfyKNRAYLr0tbsszda+yd3Uk56oHWE/z0djOBKT/81OKgfcHfdAyiNONGV4jNqz0hLZ0ME
gxMy7V7+eXCej+/wV6fnWAO8ZaAYz+IG5/aFwYJ+JMF+FIsA5php+0LFS96Yb5hObTa9OIlMlgBQ
xEB5J/0kvF3YCDQs3OiU3O0fIBEbg03+DRSwwSHiiQHqueTU5SSgxlkL8Eu8VPFViL6Yu2jgeZwn
E4Qbv8K2dHyCl4obRRtZro0bJX4ed3bSbEiRpZr/7FgZqaov+xKS0K2f6UqR/EVfFrRMpnx1nvYr
GLWwtl1im1GNUx1CZaKs8RdOBwCpbG2BWXnyKUP8BQKEPJDlHlSQ8QW2JkMHj+KvsyR/R9k6N8oT
ID8AW7nqrjYkA6yXnTUc1395jWuMYomLKL8X/CeEpqCHJmQf9O60Og5biOCI3TwI4+RnEawbYiS3
TJLyy1k6N9D5h3LfQFe/2RA8bXy0seyjHADKsG/BNn0TRWiLwUu36XGqE+wRIPxTN6R9RSY5pDgT
LtDKAjfrPxQhi64O2x3mR+Y+iuN4UTbI2X+mu4QFOZMexDMWEU9axtS7cV8wQiFbBvdmdp/4+UZ3
cE7NJHJGXM3u8N8dxsA47JWLMpmp4j/ETpXXZJXinCqWJj/Ud3ML7+IEwEctohJyeWlbYTmy4TPv
NRuRHzb+yo938k5g5RPwuYXsxO13AXOWX/wa0XT+9P6x5GDhz/vk24Tcgh9H8aaDe2yBgY/VF0Og
Rjk37xrXovpS9yQqrvBuXjEH7vW/+uTNxp0DlylZuRdSAcAPudfx3TqLRbfFWnn/okIZhby5fMgL
tkm/8a6jz5h6AcDdT+fDfcElnqwHFb/wacOFCGGuvUWY9FP58ks26X2iDV3OOVobTzl7Z2rhvIMv
haUMGBxZ9gQrgloRIYeZFkar+bknTc6ag6HoK3OD4IBSFtOMgCefJpsjol9PdJKPKUAs3San/EJf
t8Lui9AMyJ76W/iSnmGhL5lV1j2E+Kd2qxY67dQ2OVQribOm+8UyuK+ZfuSewDINfkMw5TLQwah/
LJZ4PyxRqNJkVfNP3FL/rfvY0IGnYXY62VlM+YBMv5+Y4GEACPRiXpC6s51b5g84YiwPuOXI7QHl
u7C5ZdWTAPV5NLAAdBDzls1vctRO2dzcu+hpFqSnQ7GES9mz3ZKTgx5NTP7NfEdzwdA8XqADmBbI
tsP0tZrGYvpUShW33jdpBRMzeGLATvZ8Nhcm5vWDWQw8od6InPskq2OKUjI5n6Jb8ToRkOEJrPAC
m6XAa5+fMJaml2R5xklnb7lzDZJSKxvzbNwMzDkNCaQFyBLMKExPELTSjXWjLnJWc4czyxsnhESA
9QTEAgJA1CrhEEw7C5Y4GReJ21050LSA+FhwsEADOvbXuj4th+AMcF9Ti+EW8fumdQZushc4BAeQ
mvQYfNDxPvUnq+JlgmVw+phsoU2aSZB9ahKkBP0ng2otIswi3I1JoUPkDF8LUgxq+p7bC0CnZCeY
cEKcp+0UmOwbHCzW3fCl4TDFu37d3YdDRXc+s0mv5SB8th/2p6A74ABE2lUe3GGluFNC+zQsGTfi
OqaEoqBeEhj4or9z63AELqZj2luT5yEW2YnTFMx9xER2PIAFswze+Ff3lNOlzUD5N8kx2jHZ7NXX
EYIlFBVenWF9Mhup3ysII2CwBOEi+oQzIWfF3wICZXAAIeunckwFpMOiipPciGVY8seWi6ImhgWK
I2o6S3oMOUzJVGhhZXDhy+FcNC/ejYiCEwgShx622icDz6CtONHPTQumcA9zruoPXCWuGH+hhaEN
6xlSjTcWYhQ37cK4QAluMIbDfAU/vRtfbchVv0TxESMZvlEgOjA78EbuAZZm5sTYg7sEoc3hkeF3
cwBQZKGSKCycwyVhLJhdYG+xr1uWVEucK+f5MSVaa2MTxobYjN+mrlhlowPojUXn3HG2UOQrPwRJ
Dg2wIGs4O9AbcruYk5IAWx4KYfjAdJxN331a/8Coo+7e8gZqAsTEEJIMRAX+O6c8Vi7NCj8c6DBB
ggGC9+CpEB/0lJ5+hjZFDeY66M/2aqTbkoaQKSDrX+2uoEM5qE67o+dBSfLCHWWDc3rNX6RGS2/w
ELUE7wb2gI0z45RWZHoCrA3cmxbjaK2qTLTx0dJ7KGPHvqhp/Cf61m8CnOK4b5pOlx5bn5Ey4lbB
A1K2S5Fi02f1oJ2Zo60tg4KkG/oyTrKL59I8lyVms2289WwsLaJBnvqo30aROzOTfu46ajFrK2Nv
mOoAEwRSko0Ff2ut2iDZhWr1MJxxqcTNuSTPkqW213dbya0zVr+B2MtSzkM1XFXjeEyZfkQ63KrO
YsmdKFdTPqrqO7EMdvYnzY62SpWeWuCYSHVIWnCXccsmWw2XFakRpcW687dRHDItuNPtem8Bzbcj
ojfk2j1fRJYjba1JqfRbJJyl+e3m0T2ANFeF0XcgaoSFBlCam9ySKFp7ZkFjapbXzFUPjdIzXWqV
tuOZnGRKWNQpJzchxGo86zo9qeb/akPzV/vDvkV0BTfS9/q3WFTbMKHDCs/Ss+FClu4+ty1gK/Po
6cVBzT5yJduVEsADf48yd9hcIpjZJw0BUAwecrym1XRPJ3hRYhPeE0Tr6dBJE+2tCOmmhYCBhVFj
xeFh4Hs7qFcru0gCX2u2bJkzU2Vzs9rkIOuDM3I86ZIn2eVBqlMGriCaF8reMqFnaOB0sGmCqIXr
Vi0Ga1z0hB8mwGbY5IrU20rqo805Kp9aFu656KIDvTfNyazCa9HnAxR0Yz/3PR9pBUEDsBg8Z9am
mHTp2KG6CymTY1Naq+m1w5Qomm4VKr+ZShdes1/xVpkHpSdHSvnmZJcA//Pvqpsy1APM9PFUhoHk
SzCGzH+4VrgxmviYKO5SMaEUjKtOALi9eijNQSfwZ4irt1LDidNuPlQVIpuO2s6lByqKWeZ3x45n
uY5RqnYPN3Lep2emwwuol59loWzSauMO6VJKKCH6uHBqUmrT+BTbw6x+D8byFitE4XT+IquAdTrs
misAOIkJWT+cFYEsxmm/e9LpIjfHWWYsfECcpmWB/aInqcE2WpmLYt1aYmUbAD4OWeANo1Sw6Dri
2BrWgFa+CnlSpnsgbg/GQKGqcEi22oUfknA2GhsZN8/es/jjVXtqQuVQ1w5bLHcjNBmv1RprbTs8
BzhsaZH+pZcashStPwSeAQxY+ew1NH9umNw6fvzVlfhjlFZ5khlBGY1S0CkEGy+J2YNz0gVW060d
l09tlIRNKO5advJu6vK3TOz5kIurU2OVnVjyVgesAsvq4pSsKQgRSMPkbBBa4qbdh21hdi58COUR
npjtvp6MMosvj+EwrPpFSisaYrnBXGwki47HtspZgu6fuYBLa/8ahss1e6ote/TxpU0gvBlX09lH
0crJFzCBJFnTwzaIDprFsDycBL2yl9FapDu3AioKjW+0bj52bfLMHskZ8Se7YGcG05ofENQrx/ix
rX10j9xNCiMtZrNtgGDG5AP85ea3pMGlebLr97beOaQ2OQ8MSEIATPsTQFn3br3/w02ttEdElQbu
+vKnD7ZKshv1nU1MBMkU3Iz8r2x4sXp0fUw/3fjGBzAjoqZOef/I1BMvzadSuq2XrEziqDkNWAOP
S/Ovs8iPMib9JgyJLLkW+iPwOdCBtdpHEm8tiD2s/bJw0wpr7oKG4HCBxWM+WWkubYNAo7GjTVy3
GM8NpyraFs1XwHaUY8RaBvpJL9/T8EHJFeKIQb+l7QbQjOKgiVWKYZNz7kC3XLjgZrEdxN0UBx50
030M9nuAjRfIj7E0tde8IutsZMClU1W/ICZQ8yr9s5nG6WbRQgWhvDnXTj4t0qGSVZUh9DtA9Kz3
Rrbj9w/5y3jJ7GcAiqLiVgrUbL0n2Q8Xna8sdNinH+P8YWCLbd+vDPjhzohe+MobHeWag9MYP+WS
FCth3Id4W5WfVvM9HR9WTcMcsZKe3J4MOvaSLRHeLCXLo/atdP58H3XxnhYnyjEpxX8W6uO+m+ZE
yUK836XRq2EfS+wJWFgxXTtbN/8JMZQK6HBw/Iuh1PBHGKHScd2Kv5ZNKJtDvgRByZ5KNJQ6fpTa
fivOL08RP7OSy9G/ck945HlpOy3b8/ODDgOKlxTIqbkk2EWFaxoBqWFMIc58EdwDrf9i84bEi9eF
tL2cwDs2q8XwMVabuNw2oNL9L3dhVH+lEEgt+Rt5r5V1wQlAe6Tdrx4822odkpM8rHP/NQwOsnvy
zyhDsrDq/q1HWt/gVDxbzauLkM3R1elqCVwczQUMPM51bsmJaoNOxthPn7Dz3rjgUoH1epLDva2P
aXAKo7PsNqn9HDPSevnREGGeavVbwHcKO1geBYMmdq40v854rCB5DBvLO6iCiXvdussk35r6qfRu
VE0J4Bucu6yf/Eqke3L4qgn28fZ8YTw2I8daLO55fSuwZy8IP8dnFJtTxu9rb12ikq2xuuJDcLMK
sZL5Xu0WClR+gAKDm0OKTea/2dk2sI5u9AjzZ6DfmuxbiGskmYzNiOHbUEGJ4is3KtpqFOfokphd
dXEpoQ/6444z2Mw2oeXwk2dWduijT0O/e6JeuwIbg6DelA4PfGLdpyYr0UbYKbCTa/utaKLvmvKo
fQ7GNq0/3PwWF7Ca9gbeIgWH+5I6N4ZrWb4J/cHDQgECQNPHFY8w9Y/FN5+NAqBlz6kK2vlVWPsU
iBCWFQz9YkElVMc1aofp8pUngqOGT+MPvjraHoYvlCV1eDKNi+jSqbCU6creK+gFok8J/9ZV3Hki
EjyJ2Rr6xPqo762+UnhP4qUWByx0EUlTM2KfGCyDEDLsBYxtax0gJqTFkamYw90bN/Q4RngpQRwB
IUBVQrKFt018aRGpFj6WI90663To6jp7dZ6YZitfGybrIH9a40MLrd3g/gbUmB4mn9oZ+6SQ+9iM
H33nY41Jk4c6bKpsortzxKRduwhhLk5/Nxoy69RWn2qafLhO/BM1ZKMM3njIcxX4DSNjqR3rtOOI
DMtLWur4NuXxyVd8etTgvXdiKneE3KJp7aNC/ZVWukwlUxT8b8sbvoREE9ki34cmYAPSl+6HTn9m
oakUXYu/hcXdgxDZM9EeN4uSYzLy/kxAid5bZE0NkhMSuFea710MpENqgDtGzJimMs+rdKQ1bfD6
we4giu5DWuxUvf2sC2edlDymAlYdRPPSJItb6WeKi6VY/6NFOL2PyEgC7Ffa36K5TF2jKWhfe43l
Ecspz+Is44hQmN8GZybND51zmzvG1zy0MS1CLe3W0iWbfI646RYZneSIoYLDHd+4gHkO6rIAEBeg
oqyX7igPbt+eHKKLanxkh4Md/SohHZMF173o0CUxrRT6srA58JjajJZ/50va6tE52ly/AvMunMG5
MJUCz9yCRTNGrDd4PTXV1qYWPzNua7274IGmWyMfEZPBJAFkCaWCKUKN9BzBHqpuMi/r5LViWew4
CcD0KR1hCfu/df2wQNXy9wYVVJw9p8+k7g22dyy/8taYdaxCw+aUSqRPGedFRkhFaE8PyHQZpP0t
Aca7Dq5Gi/koz0IG3qbJHxqjpaZioa4hvPPi0/TgKLI7O8qri9ykLIKdD4c4MrAZTnhNBW0zvMbK
pSn1qYovRXzju57x+yVnWqIWS83uZ0KhUyVKgi+v7QGt87XqU0Z/ClPl5hz3bXEveNdaBRAgr24b
shZHnQXbJ6byefrOD0H/uLZK9tY2/laxJS10cQiR4uSTroRlaIPmCK4TT/xWgCVnLps/e3JZIeok
yLaxX56MgO2FWlGnAtKtgmg/UH6m1kQOLLFbRskcc9fEPQVRv0nbnQdYNs00vcbZHIUbKxjnjZw4
SrwbFEpJQTC7ZtGZcp31uoC7rFyTWPlofQ+/PPwIKLFm378UQvzp9It2zL7PzxfT6xTQigsKZvvI
MTPqi3BFyauL90S9up4kQaSC/cWmVyjzQGF4sdRVMABwhJkBk115awcagW7M95bn7FI932BUX2Xx
zavEw8zZJrsJwI94iSi00yPlp7Cg0Y2pXGQO9DKCWWWxi+8dmojae/RuDzIhsLO66hn80NTfWHV1
HAhqomXGlgIPuEAnhkk96E0BcAdErUls4lz0ww66RtV+tkoA/jtSCfx8lhnxWzKKcw6T3eNZNFT9
6Es2h1JwW/sJWIinY5Nnql/lcQg+coE3cEJwSnJTJYsxmw1Nhr0KF1kPLGpCCkOkdFeV71DV8rkt
FiP7LIs34jW1xW1ifLYueahRe7JLWA46Fvo1DxnpjeAGtYcNYVUuUmGvVT5UzeDi1ok7Qyols/qE
JL/NB5iWYKbCs/CcRGkTdneV5sX02nNbhT6cxhRLKoOsIj/8csMC0lBQLoUyvOo985JuKi+uyoPb
BTgT4aoyKVzGh2LmG5VHICWXg5lIwujNAQJiA9skE0zJRSaNlQP4BFyMIlpk/txFkMAAQIQATyvq
yAgXnRIPfKd/jCnLhkhoe9Hnx5IC3lrEppXj/CMOgnPAp3V+p+mxc3iOs2qVskGq6/eUG4mT0xj9
tea/ZplDl84OHX1ZS2cc2e+u0a9qEG1vYsR7L7xTygiKAVqPGNvBOv3r0WlKu1h3OUtZp98NVRxh
LNPekwYpFV+t4HnSBoc+sQKwmkCWxo6YC6vqJ7cGdAQ9BCAOkzXgZun52KtlzsMVzO6NLhh6aiQ4
Q4JFgvM1us7Wh3dhlagfumusgNokyOgBINKAxDQpfhyBM/W6616NYm20HJyhdgwy99PWoeEkKn0r
vUMb4yMh9qYJRt3bb33A1Dpg9k70ASCa1xE6huig9VjJAbZoHmY1hs69s+wy/C869YtpbUCLZBTp
W1nMGwKzLfy/tk6o77Wgunq8cFcl14h6AwBzcxODgAgMzrp3jTRqj7ethHjIKgxJLsciuWkFv9aN
33EEBy+FjgEpKAEftIYvKaFH5M2SSsznVHhqNcltU3L7atWjBFigi2/sZNWZ4y7oHWztMPJhQWyM
+ru0GaPyk+6elOEcZWeZnb3hlKtHER6aeqewOjVXqrh4kAVt1Gaclo3oj22MGWHebTwLBloO2/XP
ieHM1XRNJGo043djEx6NICXIF7ZNJDrlnSNxqF4i9AQ0qhM2Jk2qLMeRj3aPyESR7LzqFSPB3tkm
bckcMeIb76w05aoHyrKpaSPGq8apxCGgSW0nTJT0yF45rqlNulfeS917CXNvXbUu1MjwvakZs7lJ
+ibh4SDRtq4QIGw74g1zZq1RKktbIV3sL612zNJmS+bH3mu2/lXDbmM8I7yJ/0CBcHzaKP0prfx5
F3NYGnKtMSOEGbFWNo+wZ4Ihk7vHTtiiCXKTBvX2JdBegSSDcdxKE4OniGQsMjLQFZLUlzvXWvPm
hUhXDdfS04Z1DNQj6RVEiABNvzaiOwy0/pr5M3hEuhDQUEcfav0YjakO7Xv2dtXANqONjzanbSuN
m5VpW5Mjo2lPmrxGPRRfse89liYmE03/oerrnNrBUeqJe411qxKmUMo4qAyo5RxUqiNW9KPGACFc
YwwvtiV/0tpRHVqe8rKDOXEJPXIXQLWmc9oiYysJLzwcXWCjWWC1YtuHVK3WXYDdSKXcSgHdDXlN
XIiX4OkAddeFXEPiPchxaigZhNyoAk+yjgMP9/Q1SLQyFgKcW8lkNv3MPGoWJhmOLZqpBtskvVaP
uN1FBkt8OhWlSTYZgFmiKyQ1JHp1cTWI2QBMBT1GG/H5RL6uhmihM6BBjc00jCSYAKoo/A5N+MLX
2lv0dLF0s3pIjG5anusaPdCrXnX3MGNBXHnkP/ioVMr0nmoqMuRO7F1fWfZGuQNl15XgV3PGW265
q6xxXqOq3o19Ox8U6zex63soBUkfWCiJ/Grn1cbQzV0QTHhdLdK5Vp2reoRRhgdAMIL1D6nxRA5f
1W551Jv6t45ffTFPWtS08UYp5MwdmgVNoyBRpjMOiQukar4F5Yfa/MU1VCga7w71YAitenqXgiSb
0VCOE2xXdfZNArELPjRpSJ4xrNAbex2lnqdy6uxrxdqbarl0OEnUhrVWdHQ6McOOTi0Iw6rx2mGW
d/Hsa8YBV+23IXobE1rG6jeyoYO7nADDuY7VXau2i3jYW9xQmnpypFzwr8aCoW5bNH27su+X/05E
2SIbnjstfCpRUVq//7XNUMmn77w0CJLv83kozMU0mhUdvkk9enx9FzXeodcp3SFOHH2KLX+ALqZs
NmWmfaPe0hWkiG0Kjzk+eexhIHG0EWcjUjusP1qCTNE7/YNLeIu6Uqz0gU+lhjtn2uawcnYK2moz
201dhqANSo1gqbUbeo9pwOaSTNWk9GA1o68KtH4TIqBNiOkGgqntEmBkGeBNEvZfgRCfYxhvE/XD
9QmRrJwNs8AyMOOfaV6JbJ/7oNxZU4OkDup7bgiJ1SwIlBds9YYR1wJJNrJvrex3IuN5AU3xOxBp
nx24wgnMM7bS3a/IM2aAVUoT3vIWCa3U1q2z9qrbgKBxULUz+jaIoGfDRt4J9ijs/JHH5mHqeCwM
+hrNA/Bx8R9EIhd6w0WziktraIzV+r/TXm2/VPtVITG21NtN1roHI4FtH0Ni5TstwPgdTL+ajt2N
4d+EhOdCYzbi321UHGV8e5nRrkP7z+FkU+zyHHXewr8ZTDBVFV2/jN/4WSbRR6XYcJTb5ktvlbfY
inqMyBRcG8JiVgCuulHKqjoP7oOGHNRXRsiAckDKWZjXOuyyJZOyN8tzlkI9xq08CVWnAYFSqcLs
GVfmKRPuV9Lj2mN7EDNUxURGaTbbwEuLBT1t4k90gassUC76zlKvlLldgzX5yLMgoVCBsxx2J8Dn
iNwpz5CbcBgZDC8hG8vxW9iPgjaOMXfhdNVeWuIWdqjfLQVLHWx1DeNYFry7ykM/zDcVjhl59n1x
r1TWkYGyb4xPs79zk03XynxT1JidyPDeNcPGVctrJcevLC/npcWYkMZ0e8BrDhmh9bL0UGATvD5g
BV99F+GfESXrgVs1ZSwO7JZMd6IvvXg9lcpAO4VwMSZQKuZc09J07VrGPI7sqxlUv1llvOiM4Q7C
ICHFX2mwgx/lJitUuOhNsClLH65Xr6AUQYYRRdz5ItpXCSsI3U6XZveeRBCiTHd8FWL8TvUqoCSr
e0UR0SzTAwTlEIE1+ahJHa1O0qWBcUpiVNI3f4yiuRJasGAkacsmMdFiITuSP8L2ELHNkSK4V4G2
bbQM7x6fBHfkJor1E6lhOMmk0kFgdxzzTtXKWbmDXAs9vo9B9zC9LFw1SfiiW9aLF/gHLRtOQVsh
rSqh6mZaSHQSZgRV+WHZYbHIYwzUBLigIZNF1XUrMyA4vDPDZyaPY2vj292qL4WmF/PazidfbD2x
V3lLRlHaUT/Mil14iQdUfxlbzD9AWnVZbXyFDBf2hG0Dfh8Fxa7oAmte9jnBFYOzKZMPTXXyjQVB
pyLwqs8xiWYZN9fLsdwhr/dB/TVf2XoNapY82Jt+8KIq+aH2R4gRASdoEQ+rQeowBwg5qsO0WbFf
2JauVa5z2V7aVHdmQ+te25SktbhCPVCgL6n6lN4NEKdv072vjeqLa9QflTnspVvffN3pVjRRZyOt
D16ojAtiY/1U+RWKch/fQ2frsCPjX2m901iNIdFXXoZox6+o//8n/zdjPuGX8noXO9vp/+AS4KYh
3HiDp9T04YO7ePqKnZaY5s7UWvFiezEAft6csnBakraM62X93SdMXmoKVViRxHGGSePhWpsdVHMf
heyL/Zy2Si9NOmfgDyO3bnRxxjxBb2eNa7/N1mNVWMQImf2sR5kljE9PQOltwnckQhKrtjh9KPBg
AyBAZ5NqBNeSZpf16qLLeamk23bsHU3oJ5kKHdLB20Ey2PfDyonjo+nhaDGYq6gbhllresa8zKGp
de6lgb5XJFgMWzwUafcWhBGWOh4SyQAYSdJOpqpy9HVx7zycCvQi/aOwr2ydSd4tIHtVDCZZ9MmY
00TWTfHdUy5iXty8J/lwd/qsX2gOkopCYEggmTuz364EMlQDY+NY7rGrsA7JvcpgRkUmCmWRIn22
CSXkZwggZEbYRM13+Ygbc6fG29z0LoNQt1pOP5T3xSkzxgpr3QAqqjU3JLNoxgpxKiR6+5rHgvWT
gfc040oVqb9trC7dhG6yiajcOZ3hUDw7pX/GbvGt6Jh3jfhMp/TlWcXPr7IPK6uOshgy5HbZT1fL
ZTZiXOFC2lTQN5ucsGFMERpZT3mmWFiOczGK5COOoQlW74qrncYQ98IeZljOXr7J64OrpvfAiPDj
rBYuxlk5H7SB15okW0XAl9dxa7Pg78rcZbFG6EBsb4xImgsrzC9V3u4tyzoovTZPoXLU2sqQ1X5o
OWLK0MGbsWSDEbyLTP1Vh48hR97RsXdW2k0heXC9nv5DXxk9MxNvYF532S5xKogDysNNvX1ss5j3
sOxIkVUlYqvq+aqpsnXpNNesi0DO2xc7L6Mtfsc6X21f0r+ZPeFsHdfYZHdr5dFnPcq3ROGMagJ8
wvz8Our+SzeVgVZWn0bKeaRYBy9/DUcd4NE/etY0ogNBcGtkz9T+MtPwYnQ4KHNVWlf78kaw857+
WXWn5tNeVm18y6vWmQl1YDcZnyqJ3MYBZ2/ds6X0/qwrm7vGSlBGw01aWHI0R6e01omnrowWZa4V
I1aVGqOOZly4ve2c8N8hwjEvBAMKr8FofakOsYHa2g4/wrKmkUtZGqgeShi9UM4KrpVFUF+5z+Hq
BskaNHvLXWFUoH+Gzlichbc2S4AWfZI8mYmTyTLRVr76SKzMrrsr1GXXdJaJg2qIh9HX3G+LT+2p
2aNxs20rC3XuagDwUsUMa0gvTcdD7Q/PJja+p+vDqXRKIB9EYUcfVnzXWQMQncCjdcZ14ecXdteH
OMV/R0tvwYCLX6Cu8T8EerflVUVCVSWHWvf2llusS4lXXO55iNCI9a2ZAP1YAGNwBZw8OahYyVYu
eZJRftWxhUyTbBeN7C/s6hrmxp8HC01E+JVXsXlNVKg+wpQ6bZV3MPThbuL2qoFPQUjLPfXuyD5a
59GHKD0mt1iDaUEgz2DDwWiUs2M3WyeSNKEl2jQe26TkDp/+bFh2W0fXzjg/9mb2Xhfl19ghsHFD
Vgl10O8jbk3HbfHxc94rx92UuYAEIfX3ylPuVQSRixqThlhlOv65BOOI1HyRB+7SK9yrn3Ufuuve
bQNfCd9wLmLEmUbRqHrhw/fG03QnGyX7QU2Zeb2F2TdVIg4nhM3F0LbftEmtzfre+Y2aHI5KbnID
Up/NZePIs5Hbpyz2H4FCy98M08VNYXum2bOP7a+46HeSL9dp+ELz7s+x9rqD+D9WrWVqJEcF9qFv
Bgh3mcYcY2UaX27A1GJ+KU6G9jJATCacl9Ceihn4nGLVc5+rkZWmmBfR8HRjWLcJlHLAwRumMuwJ
plVR+ORM22kaFvwusy4spYxM6/EoS/fceBm2a0tHZNeuhv5ndswpef4i2/ph9wLjr1bf1S6JBSRg
SwWg0iuKft62OhghYLyFS4ndfhC00RYIpnHPd/5sHf+d/zg6j+XGlWyLfhEi4IGckgRB7ylKmiAk
lQTvPb7+LtzRi35dXSWRQOYxe6/N1N4StP2oTmqFwYhUsg2xK9IAZO0UmvMDGJO0mzGCVmuyqfSD
QinZhQLMXiKeOtJrClpnyrgJpAnxJy9cIpcffOXdMg/jN8Yln60mbysdlbyir1VjFg9059hn6OQP
e8nq3tKRQoEzyFSLA7NMA62YrIZnW8Sv0e9QepH0ZknHoeGK8/VuE2Q+/JdRvcTcVWGkOKMnCDvo
4ZVUCuxVRPSqrpPSEUOYKT9To3z1YXmpRnQ/vlQCvwSBx1WVLQozc3urX2fCQxlpOvS9kJVoNKsk
p59x/BgySo6GWeGdHQIupOGv5ADNgp9SFXejHL9EoyDaUB5kbSMV1NzULmcjLMP/URqAIqXWSxMM
CLM4/O1G+ay2CrmGIIs6x1Nr3jef/pqLmxMa7XQ35o+CBYLXqrjom5Ho12FbI1OzM4hytW5c0Cmq
7FimNj7H8KTjmC6WjD6VPZjcstslyoCl0C1WUP42cA+78KiX5mroJI+iyL6Vw4RFOl7GA86WOtOZ
+4nfomLhNyE4gVdc28bXFDRIHQ3cBj4taM+XGqCn6kXw2YN+KkaIirnFViFk9U66j920b8zRMvbD
99hnwSZ89UuvdTSRWOTK4KSyrlxkqapCyncsbWzdDv1fzIq0G6eL76Mo//8Hl4uTyEvGdOgKSV2K
UozHI8naprnp5F90J2PMQlNSUWaUmF+UOiTMg6or5P3qynIl5cqrqu3DVMuulCLTrPSVEtZuo8Wu
VETkhRjDZjTVZaGq711t3Y2povkyqCJp2/zsXZMUBKNs9OpJcxuhbjVx6wM2+urKH8K7GYmr56Ej
bfgBengGIoZjnoDG0tW/rPnoQR2w29lEgKK4kCio+20VRH/GlH6Esg7BHd+68W+SlHWqjd+ism95
3/7QBSwVHB2Jz2sUmAyXSvs+KO1ljFE4e2n7m/MVplLiakL950fsSnIsoIgUf3IxvAUCymPhbZKI
Ke5s7ZyovOMwgabS7cpRXiWKSaOqbEUZOFXLrJLOB5FV9D3JMDHrQ1JZu1w1wX9MP2w1nl5JGZHU
yP3kAPEVgu6mwotBdCi93VKNWV6lhf03NEBgePxopFe0i4euNT5EzCvhaZjP96ZKuZODh6DwnGTq
YrpqcpRVR4rn6bGXbwa0cu08S4nuvsd0pQl5cnQmcLShzYetHbsgWammsUxNooPIHOOuhzRScgKG
zB4mCp1ZG2r/tvTQEaEbChvGNjj1Ur4VuQcnDiWa0n2g50FN09qstqSdd/UjvmwbU6Ka80uxPy9g
MWrzONdfNpAdoezNf6HFGK7lYNQSOENo85uuJPjiCx2Tn/1ju+VGDVNd/os8h86qZkyIGaWkv6Xt
L+OSLBg4aRFidIpZT4FNCwZXukbKtFKiejXxPbEdhFdLjjzyA83SIciS1T0py6l616NN0arunjcL
NkGICR++YYS3j6GqMsZMz1qnb6OtUP+AwmvsYdvmyT/o9/x5fhXBgW33sLKV5kZVcjL9eu9n883R
AndCP0mVMKYU7O+FjCM+/6ntV6xUS+Rs5xGxqoSJsmKPHqHGrNm3SulHYp/FcKF1X8T8DylRmSvq
C/+lMd6XANpH6rwqH9ZpGi7yko3IwfQZGfLb1/XfFHE7/vrVdyOwDGDarBuVpDVMAKSsK/wx7lIz
/60CfJKIDENKxJI72WP+Nn/sKhot5jkrrtuesVw45yXzF83fSkttnqGFzzt0cfiWcv75ksunwPwp
oSGcJunI6Nyfjr3xHtjsXTJWCsAgWijbhdo4dtSzyJaXWqxu52+GogE3T6DjnWp+fX7MGBtyltar
QqkZQmLypuUb0/pOIejFFJmiau9BOmz6kEguLhYmxnarOdFD84UD6pmJg6jrc2JM67wmpmN+cqMQ
PAzqHXYSnsFyYpyyTfjGN7MaihEkYDsAqcB8NL+xZVvd1XldYaQeX6BJIdr0MHMxK7bEQ5kIygqJ
7WkXvxpaNIAZOb5X8peyTMPjqBKWrqbZPa3Z+gDxEsGTgfBW0i235A/llvSoyug4KPyyzZsWtjt/
AkJXeO9FJu8NDByWDvRDG3Fz0hlZFvqqopHfquCW+MmOzfrJA/luis71/P6ztOONxBdr1uJ7MLqb
obRuNFHHxWnnKPVHBtOpCaqtTsdQ5fofI003zVyv93fUo37JLE6Sdd64WHllqrFtDfnuz13Z4N9t
msQe9MZoMYjh5S+DaV3G1G/5wFwT/RTSk2uFNYC8Jo7WfrBfSjxr49ovdc77A96pK/mbLsX9Yj7S
FVbSjUr0FFnhsjsJ/dBkKr7BSYaXgxe7pVCCclVEl6Ei205T8S96OB40sUvieK/mBNRYDBFEmvyQ
x4DUmXN8zI5hx1OdYs6fw5yyR5+Zt/kvmTQ+x4xCG6ZOz88zX3kyZbvQCGPLWrYIDE1ImcV9HsM8
HeXgFJfNzhwmCjXQKJKsLQuwUIaafHttuEmYDeR5RuiQLLZtjdIkKNA54SSoEJVaXhj+/6uMfGKz
ZEE3L+VQ7FoyoAq99jfduwhYSs+fFNXOT5lV997Dis1PMOq467PoA/5aYLGJ8hDH+DDrUgW/si/f
a2u6N8XVnuC4iwk+Ts3REkvp2u7GPUetN2sNGU5uBqV76ionFF9D3oZ7rSzXhY1aOqgk5Dhcj1Kr
HKYkP6eqsfbAKqaMKGxR4+OoEKEbpQMMLLca1Z3npIXcXSQ+AdusUUv1dHlh79YB96Gls6GDUWpN
p7Lp+YoM+G9UtqmVn5I0uUO5Vavouy5DR8Fe6IXVewPWW2nghaead5IYqU8BMb2xFcturhtLqsjK
zggtL2gajah6G1jpFb475NOWERopelP5wVjmqNScQr16VuhY5pI+s9iX8ZQHhfzBiS8Tq6Ehocmm
aVEb2qtU8uvIEEFkH/5ASpIH1jxsvwJPveQDNq+EhZZnpweMYnX85uf7KCEJN0xOasCQG2soU9oH
GqS3Qvu1+nan9Z2yDGKk3EyVk3Q85UiNVc6TumXi5dvNI+Vf81R8rCnPTNnC6xMtpNsIcGNj/IZT
emDbxHwrNVyro/tPRmX5Hon01dfQTZXGOneBh1PqXjXJhxoEADkVztfuWeFb7cfm2bYdPRIx8fP7
MHtTBLgrkn3ipNhbaf0V9rArZPlR99gYFeZ6Nm1Q6ZcdSvluxReciOphdFR+bWoDJKPf11UYUUF1
MSNekmaSs2XK+MCC/Six/l+2mg94R+mY1aGnLGK+uLHjMQj68pjQfU8hfUxvOCHDfLMrvqps3gJ1
jAjzsHjOoB0k8YwJ9GPI6n2ajE0P+lk0LQvICXdOZybfYxJcosACb4IAnzNV/p11GPoukTp0hT73
TO2zcqHPq3QWWmoyvqlI5xvrGag5ITsxyECQpGonfowYeWE9FS8xcrCX01YtuDhSQ/3IkgYn+cRE
05NG2EKUBHAv7eYsc9PkUcAaE38A00lf8XfFrBVvQNFF2lVkGBEzcCxtepYl79TIcMRwJ0GRDLij
0x4eYJjsvCrdJ11hLmziA4cqc2KLVztFPEQTkCxtAtxamVWYHrISfxcde48pxEU+ZNicKnTnIum3
cd1tI+2fWkzMhydszUaHcUhpnD62uZZ8lYmRWR9rtPQ2x344ZFQSwAQTgwatte2PvEAsxmvEVmhT
SRQKY1x0eHzFXyLA9DcF35pBUtMIH2qAW8s9E9vguhp5U9riS9TGxkDsyNSQNHHxZAcLSWnULjz2
f31ZzAkxXI1hCe1HU/CnmQPfAaa0LD0nIzI5gcPQFoRBKbe5hswye9NoNsIg1TUMndJKhwHiWaem
QiQY2+ld1np93ib+xT4KAgsLI4VYmITopeJnt+5qL0e/P48Fq03TFMR6M5JYjAJlG7xUo/wUqC9N
toij5L/nSnDs2vKjk98itdOWlin+rGnAFYTKxB4cOwBJFwQj2wr9Ukmup3jHSisBHlNBF/OXGV8x
5/l5faK14wkA/em1WKvq/DvxPlt9Tr7o1DfEdLeqsPg38zllrP4I1PIahZkL+EUr2vdAmd1kNoWm
gv41k5lpNLytGddcKJC15uCauJ2GxL5VJl5CW3v43egSsi0a/Tia3d+gMriegIbNR7rSXSsu5TTx
IYTJbktVPViC9F4f6RoaAqtdhbTunhW9qSPYHZV2uA3qvSjAQ0/1dpSdgfyJgGcpyNo/PalJQMNF
keo7n3uqwRWc00PFQ3DUY4XDhCrbDP91NDMTOtm6NbcB1bRVRbeS+RoTJ2LGlGwlqCWjbad6lywY
Nok+scsSfw27rAbFr0K1acot7gmmHEFZfuhStIorRuBWScGfxke9RoQol1UORF4/M1Xh7ZBq4MnM
oKZiXHaG8bIb/d+I2GLUQEIaCAe4s7GEbLhrrznSF80Ho2XZp1RSV9mYPWuh3Fp7+slr6WnCFsWD
UWvJZ+hNxzLj+QUpLdHtxzZpt4W9mj+L+f920niw8w7pHum31lefwujhlU3xCFqJeQ/AXniW92uM
JsT/5DKvS1FHvXUxHDspXJvZD7eZkwbNSsqwUv5EebXzNCD1TFmzxr8P03sA2rcdyLjBWeRDXiuz
R4zQ0PRYC2optKK6dwau3AJdpdT4LsNu0ColeUgoBxHkZm1y7mhbxwoGQ6i5ZmS8K0rNRCtZ9R2g
TNur9hYwlm7MliEXgFL73z6Fa0aoeG1+qKoF26/YxyWQu/g9kgDZ+Jar6J3DTpWl0rDRTZ10Udgo
YcAw1t7kUr1Px+ov5d0MbXs1ZpqTSvFxjM0rOuGbZkxugpNPQjNuUw0NWL9r2tuikxmhDoTU2DrX
iAmbU24vZSdYEqbnjFc6q9I1+k2IRpZ0Gq27GST0fKmNxwDvdeZt8DqaQp9Dehj3sM9fK6PyMJ+6
iH/tGIV/xtsmyyQN8gvyacoT6nnbyu59Qx3X4n5WXnGhPYckRlKtKJexQzijnllubBVbP1i6NiFB
Ghxdz4+BtEtylv66rqKT5cSWuTARPDsFosRQfsaJ997ZiFDjmHhhkANxWqxZxSxKTTqxrl4rMs5M
L/sSQ/4YJEKEJu+BFHrbeRgl4+BVpzapZMUHQuaLbWNowVWFUdJqrL2uQZPB1uy1xa7T2P22Rnsu
OwKoPdjcXTczRtDl5hYZeCisJLKquJsi/PSt0v40BHZB1K5LRmIK83xg3Ty6v0Xf3uO4WAcmys8Q
PLjsVe3KZvUSB2QiCcyTdMB9jJ1AnS7DYDps33zUjtbKSFleWvLR67t7z6/WiHatFvk/L9UcmaEq
N5INKz4cVDAicCJLttc5t/P8xpeF/h0gDokhYsh6eO9L/dso0bN5/ZxSOg50ihXNpVUz65Lq8GXZ
sMIoqAZeq4YryafIxEx5zDkx5bQ+Krgth6lZIhrzMzdHN1iFh4SDXJTRTffF1QyKX6XQF6rILzOc
bmo+fZOCpR/p+kkviyXcqsJn2t4ltcsy9yUPA44E7D6I38m+5C3YSXUr0Inbe/7DUpSzJ7sWzyKn
rKJb9cKYiQyCHp/ih8WEtx41zbWrYj2Untsk6la1h21ewyyk2TOaZjtmPsroLGfjrS4mqtJJqJtW
8ta+Iu0sm5RnLeJSJ3L6z7P61SR4ufhrlQHYZm+y+DFpCLrC2I7ibl/z5D5X5dw7cLsidZvp2rmy
VAI9GKpo+o/fC6RPJadRcxhEfKhGHNMIb9PqT+JkmRjPW62NfnDYWhhqZr1Z7m1G+evfMcyDm6aN
FCe1/1fDjSsxyDQ4zaWbR33LehUXUhxfisn4S7xqV2EEZKTMFrynVgsIbC0x2PHuDzIRg3ZB0kXU
HHVFXMb+TbPqW87CIMeTXYueqz+FYRRSb2TDgDWh1dx5MttZn2FlnyrOXZFoGwWx5hKHXWhZy6HU
AERGX2OG/ohDtkOjntcxTF1ZuJUKPaedHESozsRoDbkYc9J5upgo+cOK4eZb1oUn7YDy+TCVyVw0
7AdrcHUOrzSAl20rx6FH4FXVBZfPn8+4ALjyfEqbKMgbZq9enC0bWvtYogaeKBsoCqTgH56yFikH
aQUK5wOc9qA0bsCbcJ+1KfY3ht4xlUYo0i3DanT1PFEhOgrrzS6Q6CXkW3SPOtLXOrteYW1jfQKN
6T0kVfvSK4w3Ur7yknqtQ+Iys2CZZf67rDw1P3rTRfuj+MC6rH+mnkGdMKdqNdnem18TQqWIzC01
mwaEbUdi4HvPZIa1zNW2ecEApI32fcJwJDT3nL3LkRZl3eVTvTLwF7dhBvHCzne5zd+QZ5BHZRlR
KmOrspk4qCyVvjFY4cD3Jl4UX9rXCvNt08Z4V/f/2moSJP/Jr7FK/wKTHLFJem/CjNH4lPKckYRU
V8NKQ9PDmRRKOCvNr9r/ID8wDGYC8MJWzPeSXGxDBjXVGg2Q5QB1j1ZsrSB6I8nGazDiNiajKYYl
VU8+XoyxJB90lBMsSsIpPPZyfff0yF91EFNsonwKfH6WMjGXDU0eDgMEs4XPKGwAAhktLMCcUbLm
SXdWu45Zwx+2yBurK8ZHwzBbDr5MW7n4sbKQ/O5z8uJlEVZLfFJja5K0YF57gejK5oaUsN6uslI4
Iz7QrIsfkiZ9cFU6U9ynKyQsLGnN5prGpoqrdWdZ1TUPwKWFEAVN7Uvh8hyE3i+88DxgRZn3fesg
hlNT266hsAHPZeKykEFLQc/avgMekKQAM/MGpoG20Kvss/S9i9AsvNTfdHHcVf5lrhCLxv6uuo/C
aMHAkxmT6sicZm0dFALcpTl5c4Cgs2Y5eAMbbUKGftQYkmWOjqBb8wJAmqQrEh7xNyKAexNSjWvN
2VDWsfE50ujWwCTo8RdN/iUwqegC/4oAnIZT4Zt3jin4aK/1kQVY3iyrnIWt/upwtPIF5eJR1gMO
5dNo+GtmJvyPzLxxEmBcmf7iU6sDOHIM04tuA8e7t0DDd7D690p0MYcDA86F3XMLyd9sngmy8tJp
XSN+Tq1dE25a3IU915aOZ0Ff4FzUZzbRpdU24cC1wJJL+hmVrwLqAAta7nX5lsRMi9BoYd4zjqFH
Mskr8DdUySPHLoQQJK70f5xSFgSunh7L+6C0JcpJxsjMKz08+Mj6GcazUX5z3+nvTUy5tmTdJn3M
yG1xtVBR2Pv6nNLV2QeTO9FEu/yVdY4dYkX8ULIvi3g86xE9pWCTxXvm8g25K8jSV+CRvE9ou6BV
DdiyDO37Na4VYGMEYOhYVzAdxev21UEfA83Dg0vATUDI8Lp4lw13SujJF3LEyMlyLPkXtZPaXtQZ
xYZn4Z/S8S/lt5yBjJ0Bu1gZl8I68F3J/PKBdwNmQQvnV65kXqTBHRQ2IoDt4Lr0H9QA4h8SC5Vi
TLZ2tXGEi27UI7OLgzYVRFilSwOAPPOlq2rBaF5qJApE2BAW0aNpcGlx8ktO0uzAc1iY15kWBoec
BA5p1T2jflumhyr2HZ6QAsB8T0P72wIDst/p4ThfpEcIyZ+TBzGocefIbUcSIE8wHIKkXStUiN8Q
lGoZmxPeEZSejKp2iXGpfq1obxMwWx4GHfkjntQvutZEu0ctDz7Q8k31zNVN5vHPO9CKJFBg6wAQ
I9QSkqwj0HSo+qDwF2hVOqeZB4I26Sr3ncafhxooPqDN2uG151NHPv2d3vOz+JXwtT29FO3Sevzm
QfNtekJHbd9QfEAFJc2g1Tcp6TQJE9+9AYlnXCMOyK7tC6EwwuL4vX3oxXmmTBT/+DrT6p7YDrvz
+S8j8bK9mvFRLlyou1iequpATAaUfv4dplSqSqHwqqdb0J/L4a1tL1p7NmP0haDLJSRw2MWvg/FK
VbYH+aEKdiPfMisXHcnvGrlL/Y3ZLTLKxRT85uMbnlJZvdnfqfq0Ygz/Tmj/JObKPJH0PF4hVY3Z
thuOPABtuUvP43fTHi0sJDq6McoESq9FeWEyiwGFC8gHfw0Y8B8uYMpGhgJjveZc7aFq1KQeLBVr
Y187xUdDxsKLYR1AQNAsnkXuBMPkZwyLF0mGt0e7jT89spa1BD9kyZvHrCdodnBrTO8i5VeY5j0G
XewgVnrzbbxXp4DYhZCxt75NshuvwVTiN+BNl42zxyk3FE/FvKjDb8XyuueypMbF5CIvYsSxkLuP
lu1QvLTMePfFJ1JEdhMuTytaQoYiLT6VL3V05M+oZ9u6RyViZGs2KNm/aQvqiZw1vBHZqsMESC4S
Wp1Jc6ADEfVgeDcNs9mOYwt7gxLvce0W4WkVxCgltlnExkzlo3wp6QFJnZE/4V56K7Bc+uCQ3xAZ
6hqbFw9KzaZQqNx1qG4ZhkWrUaJ/vA5YvyM6tg1rVz5yEku4KInO4/luQrekN66OgCVQSkeBW7Lc
a5g4zOFjCO70a9FuxeDKOSsEN+ixsTPiu4LD6WKHHBYQ/P/STXNpeBC/u5pnGeBgtiztFTZW6U5M
CwxAKhbxNc+db8xDACogzEtOTP+9YsdOjNOCHyy2jmm+yXlEwCaXRMr+jBVhEIygEQ+n/9D7L/ti
mQC0G+NpA6GS1EcABiqC2eZXDs7897ByPIgppLI3rsygnNJ04ucC/jZV6OfAdvH2xwtm2M3VAJ5V
HskZz1+94XI/hcyu+V5DfA4OPjCUGHOcfTl3OAhFcFOPNx3VSOvmbyTm6JdRkPS0EtiKTHrkSEDr
K4pnHmExfymIJXZ+c/cJ8Qabh56MMIr8V0EDDMuJ23i48LXbwOFX/T6CraM4Qoc2sp9+weCFxY6L
iJBMRpJkZoL/M/WzFPx4HOYF8AVVdtgXwmLjW8QGiU0Zy4CBVBWv+oIoyqFb4YYhV9OVtlM8Eych
YEHCh8CNasR0g8fk7SJpVxJzWqLd+KvHG78KH33In9K0FULKKYFz9Y8ec3hg/cQd1X+pxF8ku0Y/
JA21fwfkl5S+dX/rDAe88kywFMqL3BHsjvVIEbOjni3f+Ga5LXBAY7mtMEHWa4w9xpvfPxkPID1A
ATP0uyzDQokLicywVbBlmATOUUN+q3EK8GUG4JDtBl0PwYbykzgXnhTr4/5HIFcNu4irZc1hxz6Q
D7Fda/4tMTesPkntCPMd4+imXNDznvR3mQJGfaJNcwdjW/wLeWfZm5L3ztbK4oNbQCeCgGEHZ5B7
VtAQ4+NOZ9DzxpnBY6esELnwzXHFIIJFaTThye9awmBahjdzChhJ2Nw4Y7Hh7YKnbl+nwBHgTTwn
h5TqjNlJxh63inDDbAnE4M+mJO7N+WYrUFeEu+2icONjxaUAdqa1eI9CBy01mV8/pN0wLWsIHoHG
F6/GF0dILC6Ekk/TiQVh6BACIX+Zrt8jJHZ1qOLGfBPXPr8dw6f7VF1NwsNJbNlI/+wlNzdENbHl
KDZdREgyCtnrTMoaWbajIkAWzM9PilhDdls3P2TMVSc2fr7LIcqVM8dsWZ+64tT7esM7Tr6c4lYf
EnyUbqnuIkr+YM+nxSuXQrlyGn8jDnrituaOeR1cx8xG3cf6nFcSqOwT1XZx5MiumGuuBF0kcK6F
fSPGR+GxAHhIrRiiN8Lfx1VOTiCoSsCQkOrlHaZtIhuImMHEsoKZrR3YDSUHpjkqS5wb2gZyosU6
9bdkezkaqtf7iMX9cOU0Sg/p+c7poCFYkjfzBH+l/TQAK9fen9JsSropQNgx1LDtCnGgSedF5NGp
gGr4LyQhikEFVavqpMle+s7ItFeP/FFm6JH8stsb/1x5lXRzwYqHryYormAkYO7lEKvJRJgndV5j
U8vBamYpn2BPU/AjGOH3KLtlfO/4yKUfX+KfMXZkkDONZhvSmE/L/o1Q5yHrMT8lJNekR3Ef1Gcj
cvyX+RnIF5vwsz//zUDLVdy7mSkO0fOi8vIw7cdHtk29FfVw8GBsjbIGWAdIZyiF4h+kTvlkLWC0
Mq9qMGmRl+sqgcPkhIGMR278CnUTMoA8urLuyL+Fste9j8gAk7VuK2i4CP7Ow6k5gryD9sX5o2/o
u5Ew6fuBbKzkpANDAiN5UMXlPcBjppKdLXbWnaC6qlv6/iKq+eyheYcw5liPHj1OG+mmg9p1NBtb
CmYqAsNPTOJ6xFrtASH/BPKTCft4T8dtdNFoa5tDzIBJSMdR3samwRy0ROD11zCEtGvmVeXWN96l
huWN2s6a1UdifDd2v0/Ufzz/PR1A2XwFKm0ou90aOwzoI8bwsTuGj7I5DeLNjIiL0UEpbIYOA7SK
ihj1KL1PzcltfOA0USmuyU8Xq+AZdUfcPSYxJ2CYmeyXkKxkbqGC3rVFybKePpNNnX6qwQrTqbzH
YZz+kLlxIRIDC6ID6I11Q+FaH561hh+Xj6ACDpRM/HDpSmpZfmw9e6n8tLtoHrfiDt/G4N/nvD3j
ou77e5w8EWKwrZurGrItN95wC9ioa/6PgQbq+If4yfQe3skKXYp12ifmOOgmOOD/OE+L1Yi9kJT3
4IdBY46Jo99OwZZ3HLHmAA9B33uKQ1JRu1FHLLDMhEhXzKjNVx5eIpcCU7K47V5FzMiOMe68QWFy
VDnyBhQqwyzVNZnEXQeQRC3ujA36+0z7jdRfjIsFnGrAesOu6Y8ezy6xSGieyy0+RxstlOH2+bag
/6Ftz29Rfoj9Q3hvmlW754/a/CTilzA66UClIGW3/B7+dApkmJcC8dmjHr2CKEidzn0CMrQuAAE2
eu1WPvEH1G/Qb9CwL/z0txHAnlA7EkyaqURSGY9gl/wWv9EOc7pyl12Dy1tFHym+c6qrGBBm/5mC
O2tXHFBW/ZjWb2l9gMDZXVKedAFctDvmv8ar1NYo3SP7yi83uMXLtJ3uuxvRPC3VB+tKw1HqfX4l
XWU2SxwS7+HHq26P8cQf3Lg42BZ2gG/B4B9JDytgolmgUOmuSI6qek9dNpDZdAg5cUnnFPvwSPKb
t2UZR6FO2WEuSz4aw3QXVriWyhfG2Tq/IQ1CIU1wT8qyAOKzcNtbf8yhrPbKuqXwj50K9iHAGUzF
muMdBGQmA1EOjkjCLnj8dcrLaWBPfgO29z1Q5h2UDWv0hW+sqNBGpqqW00TXVLkj4U9WIaPODlzY
e0jWCnEn7UqQ8ukXO/piqHpPy03eKmNfFfd2BlchNubSpT2XhrciDpg+n5X9QGc40d2WRNL3H3px
K7pqkWLtaxgX+BgUlXYBNaD6tUuSOjv98Jl16HG8dFXSeUlwRjteSWCnMvE0kQ9x8SLYbjbRbI3a
dsW5oysfZAOWfc8eA3kxSUqiHXaDdgjCjATTdBejNJcmVFcUtVKM8YhGH/4ZhSv1dbWtoBUq6gEa
XApRkRG7uKvjWUUGjwgk71lFoLnaFvNtLK0HHYv6AaTMohHUQuw1zQTPIHSeEQABKelCOmjhwTQx
9uMuLj1U+m5Nv0SvQpmH9iVZV/WWyspA11yyJ57dCNHBsL94A+xoDuFjDRcka3BeSQC1nxtl+Emb
L7tTMemdSp+wc8lYjEiUbBaRtg2GkpKs5JYFyudP8K0gUIB4BSqwENaZ/opkGQQRQ7WwSJPoSVJk
k7ZQoSWyTF6y9AV3TRqk/Gl+duWRG8D3OjeHDyWoO3pZX6D51tm0dAKa9qgh5DHzTcgOJUKbkklU
EdI7lb4d7QbvB2LHxfOJSBQZozLMOVO19JUvrjKVas7QLxRsGUPYns1V/MoYQbGYhgZqgxLdxzVj
Eg6x8ELqnSHvY5/1CfaROIPNfGLMRcHHbEjrw62J0K9ivKpkh5LK3WYWM+GXjwiFXgq8izn2Sqnf
dWyO5H2GYuWFVVo86mwzx/BlX3B2LfQK6UUEG/4oDlRGsRdSBIHRkKJKTFWrOBFy3ZXyZYzOuLWr
JXtq+t5Gu+N/gSlEPm61B37LpDqhDEKpvmSKmL+Ff025stWtngMHOuVE1ukrzvHc3E1E51C1skLe
tTtdc0OVI1/6s4OPsJlPSEoi4Pj9qXgGT0JPvNGJLgZxwP5Lf6tTqNP7snDFg3lIwK3bb+TpUNrH
mIq1IHduE2rPyt92LuN1CbPZW3YlzaBkYKquWxlrKZpYrLbrlEE5Z09zaH6sj8Rad0fDOlS/VYHo
AtHnsn7jReuzHRSDwtsGhLyYj3IfgJiOwVqtcTmCuOzZkv75fzzg07OyLwSFUsrVhuVMbEYYI9IV
Wwdgu+VdKMfq1m/992k2UjodvnkIXFdiynp0QQ/gqXPJDoxjOIF4T7SXbT+AJZUvic1fcUBOCMxd
BLc8OKrysazeNN/FYG+rj9oG1bY2GOUwHNPuyH+4muhIe46LCRTwgh0YLVRCIRzvEutJLEfNcWBT
HjFn33gaeAQcKm6UflnSlstl+pDgWTEx8OlDpf10t+Gei0U4OhDgvV/SszWy3ZWlRENHPAdim49w
/BHtsWnO1BkaUb0MQOI3lYEDKXXzBzLHsU0pBfEPVQLdYY4CoNMvjXXoJbbulJrqOzNDBotpuBWo
sObyfdzPUWM0Cfon4u/61c8DPwJXryXbC+1Yz1Tf/LvHXTWYh+xd2kDlbzYkDjNgZO9AEUIMEuWk
2nzV8kMJ3qD75jDpwOzCbWnXdDGk7fjxyzoX+i1CyqAVoA5XCtlofYiT/x8kLGE7onoiPiGfl+hQ
lJLDkke6+GHqz/+DgUiBTFtaJe9cr/lXWp4GG+zap6HcNI+OdhPRCXYaKdd1c7DOWXmdDfQSOmsd
Yb7XfTaU+yGvca18eSHvFQOSflnLmM1xRT7guBvRXh9vGi5FI2Q9k+IHNhjwGYguYGTLbDzq8Dxa
Nj0MyriYaCb9EqbmsrMCByDx7JAomE3DK1LkGoofal8q6V4hRAWFVvlqZqc8AxuLAD912jUsIJL4
e95HUE6uZP4MrGCyIVVQgf+RdF67rWNXGH4iAuzlVqSo3iVb8g3hY9nsvfPp83ECJDMJ5oytQm6u
9Vd9m4qNU5fdciYzwul6wQgflfG6ALWvK+OQ8YniZ1rJ7UA7jbHoy1WsHUb459hHedCldmwZdsYX
QVEHAk2eb8RjXaEEfPWE1phLJ3IBOAG5LMk1yUfq3w1q0xlhmq45wHvOGdNWgV3hHLE0MnXWaLXZ
XBFOD0RUKDehfYH981vlWVuRDXZCNINew2HaUbrW1woaPB/0ioc1OUREw+AyX6NumLkyk1Bum09U
GrgLEOng48+DFav6KH+34X00yYKx22ktFtBD9KvUe26MuLgxAYNTaxZPIOFlCVemVmgB1n22W7ha
mR2LM7ishkUCmpdGiHn5OuHo5Ecpk/G00dKfRiVff68bryr7JuwMUYlNPHNhfnQyFR6GwNcCrDhs
quLR5qBoBqvEimBq3L08867gRgRrwj0Qaxdg9ArFf3k3LKkOxT+0yClDpE0sPYB61kBjZB5l6zfg
M0ZZkVIcYvx9ZEN0XmALA1eLT7xA413nNInEASue3Y+biS/S4WXiaoAO8LML0JLANzMgk11U4xNM
gA6FsVhNr/6zih0wfPrPNGBTj56XFSqioDnhnITatvxb1y/nMDKANwLhwHlIsyW/h79AM1zZCil+
FY1j1R6K7hKoR2TyVNiy4OGt0bpDcyiBiDiEZgIVjRwHJxEQ0PfgRXZMQoa+lpNlicruQv8BWPco
A1UgdpFsMTzp1a2bnnNqJjavA3gub5CgogiUMwycdiT7nxQERTtbZLVhYOYyKGrXID4J1m7h33iI
F+WmIZ5C3+vNkXMTnig0tn7+LEREMy7q5Q6cOyTo0qWqI/YPNFWQuP4XlAfAA+1dHZrpjkm6HkEG
nHFNqtjv7IPxr9yv9FIApuJz41GYjutE3mVURShPlfeWYp7Fk9J5W+wCGJkbg7aepdJ9hoLNEdr0
a9WgtxR2YJoM7hYofMpMuUUIvVAS3yFejTY1J6VpYL6r8tDVigfEVUb45dUPXbpjZWpU57wdy2Br
DDwXuFYTro1COFWQLecQvbLYBpnmQuuYdEGarcyNzPyo3lL1EX0J5Ad7lEuLW5pQOntiiy/dAYqM
yBncKzNo9DeBhOLqZEsNN5Wyn05QXcI5qb6AIvVmXavfysRFpe74P57PIEZbgMFNf8eSX4gPxjgJ
NyuFWTKc/3UsLj38d7pUhcd4Q3lTuo2PmJpHAQfb3O+U0+lxiOurSPoprMJm+h1LYrivIrrIcpH9
FuEOMePEvnpIwq0JuU44BA2186Vdv2pEVhdEqY30NbQ/RO3uM+Ne+yuZbsr+qluLEuUzoKBLVKxI
pgl6rYXCRyUdUuS5Fh/UM1eW2XhnC5U5/5q5DsG8KP6S6N9MPCOWS9PPvPww8lMBZoov95qA6NOj
QWxwfdQpzuay4P4QtnxxI7GyV4Rs6SdDH0B+TQubvxTkfT08QG8uSXJS1W0X75voMdxIdRC7u4mE
3aQyJTp1xqEUt8a4y781CeXA3DhMsgPO0mYfzI4T+belakVdigKE2doryFG6tprrW7byLPNzoe6z
ajOCz1I866+s2C3aFcMeFgImBdJ1SaAe0x33Hq5l0TFeIs3R32iY8ezQRkuc6qL+4OdR1AqCk5Dz
wiJBdAsMhN6QGo/whHAeIlR97He0fXLytSCmdcw6czMlonCJ7Z/z4xpzWLdk/MXyo9ZCW/G3lfA3
lvxYYhGma8t06sPqeuW05iEL/VQzaQ7KUeO6D/k5UVodPFVacXONzZkYHO7jhAQ7i+oZimNyWOJh
IfNNJeNz6G2POg8TnUb7Cz3TdGuJ415SaWiBjgpRONIyPDuyAlIfBXNWZBAX3P1BWMuQXT3tB/0v
xtdPAfTFgxOZQD396OSP++SgqJ+B+pmBF2RluyznVVFRoJVpA/nvUdF40bJJQa4B6ODPTOQRvhNq
VF9qqG8ilA2YLAkPG1CiINxSGeuBZJtQ3NQxS08UIqK4ZD58rk8mP2wz2YdcRyJgP8s3tJ7y7U/7
0XpVBRFsmuNRYCg/1PAk4U+4Cl1h+8NboyagT2FFLzF38AicB4SdWlvNz1dSLgBv3ob6C54qGywu
nCvjeM9LNIpHz5/nebbIaS/lwAvyaSEmFyOixp7Fu+n75RpKUCKIDTSLIEjFzwGuSXNXFpyipmC6
BmWYSuyErCaN2bkhUuqGCFXx2P2J2WlIVzlnhIKGZi8a7+J7Yn5CWt5caopMAtbT/DXBEdIUITnC
V4QI3Ku3MU0gvz5K8+xJ6E7gjqI7IXvHRPdBwlPxPXOEWJv8jUibuHYA9Q8YyTDl4yldtAJDK1sC
r09W7b6hNXT4Y2YHoCf4KLpT6eT/UQUCFEVpeEnRuPChhe8MDItzr1B2/uDGHcHJh0rflU6enTrN
bcuTh/fSO5X1My5J8kX5IxIn4dZA+ll2i4NVYNTLqf6R+EbbMyvbvDjPkIuwrAD+G14uj/LYpT8v
/41j5KGn5CxUaz6GmhXjA6iGxl5TvjSJq4WF3Wh/Op9GTEp/Y6JNcoPhmIprbLCwpXjoWoJouANd
qBg5PkBsUekDqzTw1fuI8JIMYcKXFD0UDpKgebaZ00wfhngsMSwAuvDyvtBkZG8F0aMuX8rMkWLO
IHt8N9SQEVIE2Z75Ly1L+Rf/iSOJypyunPwqRe7KqqeRQaBFROO8wrITGoQEB3bM+89P6PdoAOHj
rZ+9kuxG2FHyqkFRPXgc6S/k+miBCIywBS5AUd+J655DOoRZU891Mq14DjfRkir3PirtlDGNQcEI
jyY7Pb74AcCR6cAsVgwiCrJY6jmy7BtWVB5QKBuLQCECuu5xNaJBG69G/si44yPmjeYUHEJLWAje
n8rTPBb/cX5RYbDjpignNh+YEIrvMdYiOqNxjh7BCBG42dPK9q9AH9nlD17ZFB7nmdtjqyuR9K3R
3VHZQfoXYz/ZITzbLgJ/G9Qzy/CxEH4lA0F89CFheuCEYzhmRe6Z4xXut14gB0bkyjuQtAPfq9im
RKgSE6Ww7gHeC1qgmIXIfET4B5jC2Ngsot9R+Q51wmtVZpjsABNiAqQFdJZtUNwo+RVIVSA9Wl0N
ypkiHIIOp230m5AzxaqPilx2gjNdXT3wlHUAcyDQfYC+iJcSQUv+Jn6miDbQzTp5eah/dG3/iRVX
wyaYXTpUS4wcaf8LjuT/00KneKp/hCVOLmo5/YvF0kTUAVjnOy1p0aMrGR/IJTwSCWf+i3SuU7Il
12o/V9wTceKQ5KMgJUJJztkI0aTdeb3WqijhYJBDz1l9MIPGo09Yzo4tBMoc9acDiJWo2MC4+GT4
cdQi9VvY9UNJi86zg4mwjsTYHGZic5Dd6NFzZQHLbhu4WxI007XKqMJkoR+ak4lkCPrlQKf4PtYW
XbHpmg2JDoKx1qzTnJZzx1oWvUwqKkt3nDb+X8GRfZxtmRvdOtalTdsUdTvlS3lOLil4vX9oJGTO
R64iKu7Sdh+Acv6qzHhkj6ifrUrws0+Y4GIIna5bYYnmthY/2q9w6/Nyb6xqHTbpltpxaquaPbvk
oiGqbfIOfn40v0z61eldQRWsYxnPwPibB6YCVn0hu1se9KjgLcukOeagVgMYaohwlI3b++VRCD01
oKUBzBM5dljM0aOOR6rtAN+Qy9Esg3Cbj/CTuYn9hlnZ6x0YY+A5RtmENsruB8Aj80EVcOKC3fXb
p3oJ8GgExr9SOLMqJ+WB8B+ZOO32t0q/OXaYEHYFF/17xqgGG0ENZAUFTbSbPTEp4WVBLYvTUPCu
H+kfPsIS4pFOry9lo6orOaA+LDSdBGVPrqAme4n4ZCNvO+hrvHUoj15SeAYpydfo8ZuesMvFWH6O
HAQsVr52MMov/BlpyV4oLMyW4Y7gU6k9xH2EywihxGpoD1mFfIGNnId+jdwOW0itUpQApipsMAfz
SRI80AU8XlaytcPBStEEfZZsQFa2n1mC0bczWAsMDCt2ItYbn/FGbP6sO6J+Dp0BTZ35ofOCFX5U
jycJhAj2B6dXfOG86Yy9jIhhrXzTEom8T3uUUcHYsuWu6Tbc9WxGFM7DQ2R2ZRMYsIbkXDPIEPBv
Lbv4mA2H5HciBAFssUVnQdTEpp5IPTxWhCenjklhl8DtCYJ5iNGXab5jnXp5O/7NqVvTWj9ICl1X
Fs/gBJ+Nh56GeuRLr4Z26u1G8LNBeFsKi8KKM6f/VD/lcBlr/oJaS9G4pMY9bt0x/0ibfwB2ZrYL
xXV6DbNtQ/qn/8GcamGQyE8mEQI8AsOVpi5LNAs2EjugDcJZdFZ5KkIQAq18JbQ5C/lHZDCQKy/x
UEfqCOvLDhUBKXHYjNZlBpCmrRfZ2Y8nEfYMpGVUWzAxdBR/SbwnlL1XX0n7TGuXoCFf3CRABLW6
RaLely3PZjsc2IABt/foKlDukmXt00PYuaQgpv3RpyzGYQnTHHFu2k77f4bnVDcNaAzUZh9c9Rei
B9Pfwp/gtF4UV2MJHpPbnr+O6s+ByVIb95Z3FxUgd6Yy5G4el8aK+hqSaSDwaT4v2TynFlsrGR6S
37mR/O4vfM3+P+oXteQFODvWx16rd1q/TYe90aO006uXJxE/vA9NUvcswdEyyrY2CatmaLomuIPO
8wRN2xSey896HUxPROhuraxNHkIx3ypuZES9RFMRKuGpK0r/EG/DHxwr5mdAVSizQHbL4OXpXyZo
uGer2F1RTXt/QEZx6IqktFZnsXwh5enhyMGm5N3wIi9RzN5AdzXlH8SBc7ofU0QI5dG6kDfrQWca
a3JVrPErEG5YDeP45N8Y+3sSZJzuVybWdtYfrBGtMaohDtYvFKhXzkAf4zw+hnaF3a28eM21ihGJ
C4lTG8SxrsZpO5mgVtKpk+2A/CNwpPhoMD3x8ilef3miQ95XrKKvOsPjRstYvoUwierCiO/dv5OC
csZV5LNBgG6O0n+HrZZv1jz3PcAMieurAtP3WcVxczG6Y+LQZRoIDD3Ev68a/W4lK1ymk3nEm57a
dXWWo78y2fVIrcP8WkC4Vt6L/AxS/XzOu8nJw/XwKVPZvUr3rbe2AhS6FTc4IjN7WGNa7GnRIEAd
Fx7R1jjq+cGTerKqXczVTuVBvOKmu4ftDkqKTM32EmgrhdYzChP+qVBgOUFCdP/ulAIz1rGJrjMm
+7nCd14su+iOWusvYGd7j+hdqI6iqqmnBBweyW/vTfGpDXs/2E7SP3LBS39jYH4BHAr3BU1ABkmo
JuGifD4pBGS6BI8S/SXoaY+SGKul6a353ExjBQ2WrFX0X+RKCBD0W0l5lMQE2ebmql2Z4ivkmrAu
JK44NAiYtPkpW5HDhmPCaTZqdiMX2N7L8WOQVulZTAnxxk7J3sh4kbrKFqEpmvfaka11ZzrRVf+R
i8PY77SxXXjZiWM843cH2cq3Ngm3bbZEnol567sEAMqvgsJzGL0xMSjr5C2ldoMzSDv3hatE0Izr
5BScUiQCC41wmF9vTXPT7EuFUXWGmkjo8dB7K6UleOWSItVGKhPbkvWv8jZtGtp8ptz9ybQnahPl
p0nEI0mI05egrdUPNoBbBQ98HXJX2fwfnk8r19L/FSyui3yVjEzp3tPLL2QRGHi1kw/JOnbeuUt+
8aL6EHs3k4NEqa4+5GgITtEu9hRoINZBWjKe1MDxsHqmSzQK6bQbovcRGjORL8S2BC3u613VnLkJ
8ESaH9E9kT/62rWuYv0qJCIOyZM8065J32597fUdgH4LB623awMQeHnyYPquJuW8rC3Llt7zYVFh
D0b5XXwMZFrrC61BlynyVgXV1nV7fAHQ1PE+FuZA7DF2K5DAfms8suaMvarYWxjVWO8JqKhWfbTT
yNG+ejxmSPi6Dtuf2O7yDc8oy1jw0o3objHnJOWKKVJMVtMnY2XHF3WQyn/Q4tl3DVAKYcHaV12r
j3wP7PmJJcPQ77lEIRHTB9wt5H25x55WRC5JayA6bCBkfTx7yBqQ7IBkn9XkO+pF63fInGBvgmf/
CEy6CzizFr6x14Ad8qUC0bcUe7a6PVYJeuPEGhOuw90rb5BpL/wGZJ0ywEenrkQu2m7TjG5nfgM+
ROYS1TZUDwtgyTJXL30Dqv/UH9sVIIOf7QNsmMqVT902t2Lq+KHN8Nrx7zv5vEgtrb3o7ajqhd1B
ZcnxV7cnkcDLf5ayImuXeKVuTbuDif1hMTnFfax+TPRaWKvyVdTtIumzHIjU3WPB9zbZrlc+pqvw
zfIvUmIVrBvyxbeDwN2JGQSuZNmicu+XFsBXupV4r622MMUN2kSzYznnLSeUQhPxt6BBouSRazjF
hk75bIdAmIsbxV88X006/qIH4ftBeIXJTmPVBmuPoj1jeSuv0U1k/QEyR2PMnx+QnsgnQ8ODan6G
5c1MloPb1Jum29bKNsq+dGznJsKeEuTQ3HjjWoPvktEdE+mGQ7sGA/zuKQeSVlQizh0TdittM2ND
gnTMh9SqXwlYDVB/iWA0d/BBLbLiWmEsMBiiZtEK31KwN7/07Bd4W57PDYS7OT4T3lNO7wpMF9Ky
lh6gnCY/k37pQ813OhUXgjxlLCjFPRfO7tTusFOpGqJaOLHbtJy+PfhiQtDpuiUXAtIOWyB9FfSV
yhE9j2sxOQTBHxC7btzZVOmZII1uoB4mu6KwgoCpBALm7RaJFan4cm1PqCNCH1wfdBN4dbZrPEZa
b4RnmP+QWWb0O8Z5ZHDZkmhoQaBBj+67DZFoKS07S8ZU31y2/bLkoYsVGlY95Iorq4cUYupdpgHc
dou2GG5f3NDNGIZPuuTK/oCC3J0dhhSP+PVvy0tk5hnglbEdHYigZYUwkkcm3uIuJz7SkZ5ED6iX
wSHyvdBWVuqq2bJA9gBK9OeX1AW1/8zy2GyCt6S+MUFyqiIArqs9IkdUJ52BahvmI3/5BUjndqg2
wzNv93lxRngtKb/C6MbHOGWGORt3EL9LLlGyCfG3Vv/4PUGwVH7MR//pIb6kEhszwg412ylUvvRV
1a4MxeZT0DkXMF25B32lUh109OCjQvFSIaeKnIoUdUX+pBFxQW8RmfUyOyu2mKG/Q26J1p2uAp3R
LHQUDhf6U6kNZLujdMw44ehtqTcBOV1P7QFeVPhv4G+63cXLt0BI6W3yac8hPcHt4g3UvyQemm/r
T/dWQrYqBqATctq026yT1rfIsRmSffQQ9c7oVxNcXE0KVE1WOU5vAA+wa2slcU2KsjN8xaRyQ/ds
4e6IeUf8kAHzXE3usnbl4zar9jVzN00hqJUrh+p19Z0xV/PMHKVbyfWzNtCagFQbq0DZ9v4uQAWh
7pJpm8ApNU5AbFe3HLpL0h6gUaFm0UyMeyKxVPRwsngFNals6WER3Flf8umzDTGdLUuXanM+MfEp
knhdQnM6+CvL1A1j17/pRJSKOC7hUyxHNlxY2hLZDwadYlnDL+UolH3Jsjk+IoJvbqje/DUyDXpS
x2hNfV+uXLwLBwF3cwnYZAiw69MaK+SANiY8ycfp7B0BZQZzDwgrQdl75ZavAPVHrL9rMojuhkmt
zPBt0EPvPUKFng51jwnFwr7GpIO8dmE50qGHuSWIQ1jq4plUkmrFnZa/u/KjmsPmK/e1rPlMR/i9
5DOMHwZ4JQJJz23RGBCNYxtbdf/dij8NZh9+7pf+n2+E6BUu9300rqItNhXKNpN4lTx6Mo5moH3W
v83xkiOYL60RV+NFMS+rpvbqyCOg4I2sZWPWgEC2pYztHNYH/5uzrgXV3piBra60H4lQijWCi+kH
+514Ha8EaBALTrDbZwhp/vJPXDgRxe3pDpP/3qDg+DW8SD+/hH/TDxBNzvwxD/t280SI6NYo5c0j
3wBmXUDjP14QJi182CuKWbxLs9f21k61yWblVgP/SVBr1q7yBB0DTe2Ls78bSI8miJGgAnWvMG1+
U0qG0g/D0aInvXcBs9tUjvI0TtLN+2JogS5AEsI8I56zdycv+A/ESf+Brm6yo3N2Ngn0IdrrHuJe
nfnKsHZ93yWVWAnBsez0Ugh2w0oG/k3RqeoMnzE8E/ruDQx2MPNnGoLO+a92/1ZYuMDIXibIMBAu
CWjIY5fqc6BV1Gboyu8RdlMEk/nCOBRLKhhPxGE0AUFh9niMQocWGju+xjrwxmJ2bi5KYFKTLhqI
jejNwIveVCeO2bc1ugd51jz63J7+mS/xRSMle/YRnKU9z3VmC/+S0SzNMzu+h/fCDg7JIbtIF0R9
TDSr9p0cx58ajhPg5ItQGK5APMgkPJOSqO1NcsJVNEnEblJ9bl3hMOo7vOsbhLB+08mzMI4998Se
eB6IjuX00cylhVpmi/SxvcoNNcAlthHIkRk5KtAifqFg4qJFJAHFz2IzR/8uisQprUW6N0Yw5kX6
BtmVDiM5jXPWoS380amBh4wblecHr2yWLo7jFg2NDmj5GWUk/zg1JxjUeUyjzToeFulDQdqDeB7N
A5oLBo2nRP4C0DDZgj/sGMWJGIdAX5pEVGMkusY5An5OAbrWHKkirG+p3QDZ8ZDMxBqpzeysBlW6
YOy2bxE/D7GBMoZYuwW5mvaTa4zMpf4qfPpzQ7UDui9baO1cHguoUAt9bSKj4Td901gvv0jpFqL9
KMJ/uiVMa+L2IekstlQu+bDJ2sxkiFN4EjuTePoSHO1QgiCSGznfoHkFm7klkYtP5IZwFaFtBzOA
h81uW9cgxcNN7LJY8usRVOkHZh6jWk8mWlzW+03ZXn1pE4y7WbAkHEBcyJRFVN5Nx3Q6Qc1RsDAE
VyYVRNYSoT170EzjxShYuUZ+nggR58/ITlW7AxWTwrJHYM/Hq0sYozYdI13qSgTiJOuQAYJ9Dg8I
tDAAS+Nqxk7LlrW/SzkpOM28mRXGfYeKC+mC1S/FZoPltGOQwOQQ2z4NtzhbZvgCq24CibWpvAMg
o8ADTF5VwSpRHLDSwlpZqD++53630SWmaIFAO8/mC8pI50MTWfksaQE/Btyulwbfe+9E2XI0N5K0
ggkLWTZCGu/5HBdc5JLdmi9kavwmh7QSeboi6Vkbv8p3UHDclPtCOnG5Jw6li7xUfmoKGhSfI6Cw
PcEJzGxiuBQZTmwuO5G7tzp8kg2wzD14Ercm53qx0tkPhhfC7gTHQrxhlsDEjqp8ovcBxjUvP5n3
Qs4mSL9c//pDzK99mQR0JNhNU1vBk6LKD0QPPOuV9Fr+i5BHOQx+gykh/afX6gGoIzQni25x1lsn
yfYRzSzKg5JLUhlaDREqSnhcdHjnV2n3oUsP7S28fQ8PaP4vwPOhEZQrPGWckPgMeGbuyC2O8gfu
DXILSXDzxUeu0X8JnBva8VdiuaW5FGq7P9TeUzA3ln4N/WczfQp0le49OuDwfM0ix6slnPJ0zbJB
IG8SLoHtp/ir46trpPJo6ChF0zeaNaZzYnfRFfqkBpEEuvFL3kgDeg/u02AEHliuaJolhojuporM
ybG+whlI1abk8eqa8IGA6oRVBw4lhpbJAfEIvy2E0Xhs4ptxqiN+SvprYbDg+oLwh9sTcyIM/qBn
gmpFhwy7J0dETH7H4unRN7EsOSVDrKvTswM3r3wO6Bnns6iZEa4UM90ZlkVyn6xPtGER1AvwJRs6
vUfas56FK5yhmSOwEDrJrVSPeoO/lAxmFXBBxWD7iCh8wDi5kzHG4APwOA0EZ2oHQKObzOpLbVQC
vQNRuBPGz+yNvCBPeLIoL18E8MgZLCTSdYqzUUIw8VikOHRaI5FStGvPBsRr5wnivZrkUJxq3BPm
EkMzv8nsN/Tj4Xf/NuF/yMwJDgwDeJ86R7MW0hPT9hGFC6GIc5wAehaSbh2D7P8JCzWFgDM8D0Ao
nwtzbRCj5p2S8q5kLw9BMjQEz2bJEEiv30N3hzlHcc1+tkTwXGfnbKNrqAU5g5U/ojE4uGSEw6zK
hOiLZyaPQL0qBPG2a25h67sAp4jQQOQHfIhGcwi5lQRFOuB077CslAC5WriD7aIsV8ofKAbeWKaF
iCJZx5J35BcupuEuQ8i3nkyr1LE3L6yJ6T/wRrqYWRArdNXK/iDazCKzvaliUF4F5R2/haA4Cjxk
v9A2Bp8aEwDtPzxATkJ6g4pmTtSnval9eDxRVQfSEJg74VkAeYktCjO32lzRK0r+el3o54jCXx3t
FyrSC52enbw1pLvFHFZSYusOxHUiW77OHjygVaUmKfCiVeRqIa8eIxSnF3V2VQwbgoL8fWCs9F+i
S7xLxHASZSdKtct8h5FKxHolwzktDMYT8eiva6Te85bNs9AATVAIPAo/kugsQmDMS8M/T9lQP10T
rVYEv5XwYai3kVX30SMVx730pdKZZpP2s6H0oVvDsFRwXbOK6pTsackmdQMzeMaP7nVsEAiS6FGy
wo8Z1RepRt9Ao3XtKtkgq0EEWfoXqqZ1ZJ8NDdAyKY9Xwv6JnrtnsziDrAa4XkZVRIqo1STtbkJP
/VCAVhxNLizLzqn4mH7S7GlwFtNfbm0mLkpkCbl89fDSRChn2VTI0BsJPScEdzNqa6TNtcZyvDGL
C7FoI6I8Go9JhG13U/rj65tieGFutnrHwtHZ3Lr4Ny/62SvaK45Q/kmIkIzM0RL0KsuuRm6D0dSt
0q2fUGuB7gybObmkAHT5T0XhabQXRNLyRBTJAv9zK3aXRmetIiTkez9En1RZEmBHcU66ZN8pAHkX
TbxtBVei0bLfTz79OjbFF53BYw5OChuPdk5RpEfCrqTk5hlz0+U+hvRNPrhDfRTkTbXMS+JnETgu
8v0oMDEALGyADup/knoEgMBoM2BAGJk/cLFhchgXU7xuiNPcCA45LGV85wvGhyf/S7ItIryc2hcv
cPsEyQ6EqdPRLvFt0cuacnVSS4nnT8WnmO0n5IBYkW66fM/TLURwtldcT1iW8VbBAcAJnzEVHeE1
vjWyBZvyWShUIayy+KFjVxQ3BQFdWJAldmig/sEhMADva0bS/gvoQiBaLJxp2OyOkMkD6sEhdRcv
5l8BirtPv+UrZccYbQWCs9AWEY8VfU304oi/gzJbSwk8M/wfZNoI7fh4JO4QTfhFr1qK/whrQt3U
1rs4QX3U8YcRpWeBfEjRycwqGhpXl/0AQInLKciIxMZpJiTHtDTJyHcgJRM3lM7GpZffMoKuPVkm
jYfQEdhzD14uvjPIpHQ3/kw6T0nUZ3/9LVU+ZuEbGQP5Mimg3h5Vt6+OQNjBtOFqUonj0NYCb0lE
ORb8s2S3Q+FXdCfL2gNJcKM4JpbUPy47pKqoIZH45QsG9X7gorZBv+uaZRO3Eaj8An1fvcyNDUMI
dhqMbehRGK+oAJnSbYtOBJRyClxKioM1+RbY7T7RJHTJT3kOaGlSP5SPwj+l9aqqzt88cjvisMTL
6KrWwnsG06v0+I4A+R6cp0sUEdpWbTZABVyFEqIUmXeFzUdwSs4kyC6zADlbDhZH42eQ/JjtTqf3
+2Q5vIvSdMs1yUN4M2Tcnqh0HGLu0LkhxI7WRF7ZAiQCVgC4RQIA63tXHvC9dMRLbAmkI12kt2WA
EE1+YyqgDponVfvCFa69Z06VPKr+wWOmnBUdgGW6xvfMdnwWEldvIWfhHcl4uIQfWKI/anmLpN8E
HWI+WLYokJss28U4bxIB6tQRC26Q+FfaTGfqy8qUKZ9bhp4b2oXH9ghai2YHEJfyia8Pr9wZ3aVC
UCuRjwGgszCKK2ij3rp/3D2xcEbop41nrLtAHtxSbXmb/1rclJZHxNV4o6WFuCNJxFMec9kccRaq
vy8uXB0c5lO5tlB2oPfuRZKiVhP+kiWEUUnJGgeDAJvImjIrdo5cKlvqErEWLFXkvusEkjZdlj3m
mCduB3SJwKpNRO2no/2o8nYoL6F3lLTfpt0qGNLpbUqXrbhNP8prUpACbPcyy/AqME++iFH5PZ8c
XQyG4znGW863Bbx4/M9E9BIjItS6jUrfI6xLdyAcEWQedtJbetK/0d9H6k5JPsk3rpGpXeTkTs0U
zDTjwYZobQSjEInjDapJbu7ATyN3qKqtp1+szCjFPw3dJW2lOZIBaPx2kC6yfhrnKZZkYI+e0/GR
8GDNbiYLov6mcZqnSt8Td5Hveu8br8NPSfsdIhlUz6fxGX2LWGbeabmtT6zMH/LoooZNtmKxltA6
k7a7m9DJBfvUSEEW1sF4r75QA0M1Lht0yPAMWvKPsATUkGgQdNPtBk61kxK+1fEnuLDBTPE7KYmZ
41FGjdlSwH4gu8lwkVpnTmq5T8Mh5wEs/NPhiiqXslbSS8R1Dm4NwMpca1fbeq9hX2WzumUauiXb
LC+lm97IaQv0c3qKQNRbG6sl1DMtqwhWFv6Jh3+/s3iLv0wyoHh8V6xhoJKeifmD6FkillbFFRkG
qQRRffJJtyMzCCAvSD882ORj9OCR3YG6gwQgtq6QxMCDkCP8wbS6RAvSYhu0rYkW5Zvhr3jeRRot
eCiiypMPxMmyKm+Fm/aDZqlFL7DSgXpQ9qgJUtircfI/fPVgVeuW/owtASA0DOHE/TasrQWLWf9r
Mb8HSxS7Q3kQiMifhK+UW0fjGul/CgRDFgc6v1R1FJQjKOpeKN/ntgRXXCreQZlcsMJ93e/1at89
ccfXyGkvs5zUlWSAim6v13uBTftD+8kczACYEnCWMIIFZ1Yi7gTOKGHeCsFTXUAeaqwoJJo+a2zf
KXmoTsRHBDUBc4rUmgea62/Z+k0n7dZcL3y7c3wrLU2OQY4Jn0+J03KA3BXVp//XsMmVQCcfSKDY
oMhXwqaZO1W2kVWnSSCBD5G60eWb3m1YAYpVRqGPdWo8knZcDPD0pSpYealO+jYod1uMR9+3gT6i
BUSao38DqSEXQeqCdUxy60V7nTYab5v0CTiPvy/oGuGHsdi7GCfvEJJJ/SdvkZLwX+UnO49H3nFy
i27pA25k1oNQYGOnv+HDOKJf3kf/9H3/I13oYxwuvO+l/ld+FHvlx/viZ1HWcsoYJI/ytdyVn8K9
nUUKwQHP0eeAGcWdhIWxMTbaeXrN5lviBfg3OJbp/1gAyniH+E//mtEPjktbezPV84Ryddwmf+Yl
2jNX8PFhahRzCpg3PSVEUMw8d9bxs3CqgCCHEz5O1K5QvszXIJ76sYEVisECYU2KxZgcnBImlbuE
baL4Qr5DSVLu4qVFCEVhGaa3WTO75R/g7zA2/rBPza2cMfHC6ckkROzbhNyxwhWpL7PW0jYMllr6
Nhu4UmMDZa5EBwumPfU5p22MpItiPJFHMNwiWs/bVSs7ZHda0CD6affod0y3eoIZb0aeSJgwx418
wEZg8iFIW5DZdE5AIaLNITQAFXnDO956X/QVU7dQcI2AZG9orEs0JxleJbG23wY5qyB0DrR9RQpl
sqyA99B3Tk9PvwQjEQ604xTX0FrXntvTphGi0LL5GDfdI/4snh98k5mxfrItMTdf0LCH6uZ/JJ3H
cuNYFkS/CBHwILYkDEHvRKMNQmJR8Jaw/Po56NlNx1R3SSTw3jWZJ01L3WFc2wfVKf6H3DyeBay1
kNC7mI96+sHuSLBSkdwh3uCFn4SdWCTD1+RrCVXRLrpdA2OilX85e0Z1L/WPfg30p1U9jsiSo8nT
dALyuL3QT/Lpy52T6qR1LVIqhslRAgJN7P+BIpz5D77GbOR59tc11hcdRBgqOP9Rh4pNz8isJHLC
77rcFNmRX+6Y8CsSZUb9Er5/cAOSv5bo7qh5FVrMfmJSFBz7txG/J8K1wtb2sXKd0Tlnp/9oURZD
KM1rnixzeZcZIUUuSxr2EoaIG1D8/WhYaKksK8ZR8nAdEoSWAcUwdKl6VTzoQGZ3ZZHb3MyTdBO/
nV/fQpSZ6DtKroUHHiBtvEACyHh9ZOgMnwqaFhsYEc83TmSWrTX+Un3fKHcz8cruRKboDXhORAe1
5YWQHgEGs/4G2hmJnsFH+EmePnL5TQJScl4d6HuW4SZ/iuyPY4sig38dnhg2u2I+Lsyl0E44pgnl
Mbf+GY82gjlBqJJXgD2xZFpWlMOWyJIi0rYK0V0A5fXPL678SYZ64Nlthh16pEkfdw0SAoJ/UL2h
SXok1Irxiv8IvBRk6z2afDi5Pad4elz+IdeCjcMo8Y3T1r9hbWJHKbzaiFjkxwcbEVXI8OpjJ8ES
4/IUE4SJn4Z8g3plHmJkt3zGvW/lvI/vs7imROEXj9J9O/wZ3qTrVidSw6NuvvvxNSS11ZA8Jzri
55m6qIJTaKsJCHCJHgroLdHBsODCl2+HK5pemgNN4Od/E7Dd73x9ixNLP+XRgZcydbO9Ol7H91pl
M4Q9i7k9T13vqb+ZxTphVlryGtqRtsczV39WRg9Ta1mbCu/+KjweQXqEyprGTMUjzy3tXyUU+/7J
NJijTB/zqso9dHO8e1Lxww+jgPWq7E8NW751Q1ldZY6ITGPkmopRWAF/lJ+ILgDaF2xLeEjNjlUI
WTlUFw72cc4pXBSMMlndBHQnFoexGR0YPvICAoSTN/zyuSvRFL2QhPGs5i9dvKj+QZIAH3Ptw3fH
ncxBOUQ7nYnOcnQhm6KCnKd7gFiLgDaPalY++6w0NJfZhBMe0nu7bgEMomE/d0yc7PcVx93S38GJ
tc05V/BSOb8LzEnsHDAb7qXVV/6l7sA16NlkUiueJaQNS/1HtgzjmEfbzw37Uf6oOBmW+EbFJQZn
+BCQAy2ebh7FEgxGcUAVi/WM+EzYNZvKOVfZfIo0c2JkSt/ZGm9cb4fxSmVRueaJROmGQhz8wUL/
bWerliDQZJ04FK88FIwBTa8K1zmvR870TNvPqhUPa6LtZfRssStwFbPeNIh/GXaBbCLw+lFK3Jmb
N6illEGU15qu4aKyMqlm4swquMTpoFnlzQkM5hNCYiuG01cG6f9ZNV4fTgNBOtW9oa9H/qFX/wkc
nun4TSJBdjcWlLrSpHPCT7NlFjiTnGgBJBaszGcRGJ76fF9GeWH2S5m7q3aV0Ov/BSRf+DCtTjMd
vs6pRXI1q72IMR3annJL6r3siFbIzI7AJA7NRf3Fh8qXUzwMUA3zqLFi8zDRYdk78y7HZ4UDh7FJ
4bJfMFYZy6ZyP8wWif4kHJahjWuOACoWdLpsa5sLyVCfhQ6Qi8JoIeyIAFTcR1UxBVGOCS3ptcsP
FSgAI6b1I9GVKSD9pS3Hp/JjY5Brk9Nwle/hLVpRnKCvg7bSzmtUw4vsa8ayC4s2DpkLoiwqagfx
V0W8Ae3gsI5nZ2QoTWqxWfXkdUAGqRXpqxZ5xTeD/c+fqdFSYAnEqf5AZe578sNcCC/xiQiBRQhu
+RnkrYWs2zH3RLQjH4RQtZ4CA0iHiYR/2t5VAVGoBAvciFZJ1ow+eDJIFcAUTMeMwa1FAX+Jf2Xh
VGbb2SQUU+U1sLMtW3id1KWVeI+v4njIhM5qI3QrW4r7kQ+BWKS37QP9ASI5xwi4a6V5e853/vMd
/AijB82mQSFrKbf8wayQ6/e9pvMeahvIU+o047pCK1+uTdPT05X8lWLsPtUXgwfh7Z+VGUKbiOJq
rrEV8g/vh79XnVn4Gy7H4UwzSsOOKu6CFE8cCYspjh+7XJOXXtBc+6iTPtuGPAORZk7KDw1Pbrat
mbb79zj4jigj2e/l+5SSjzUC5Tiy0XkNQPCndVkk41ENMPBhrrFLmqpmpx/KG40qlCz5J0VwkNjF
CYg8est986YON9eQf2ZXdCQ2IQ0We27iLEIv/u62LU5JZ4LmwHq4wRuegkOY8lDLdA5yfDNltmZh
x0nQZNBDMrHZBH8jSeXmC0I+fUlIIgqDMrypfBAOFjGXLzM9luf4nk+AsYiGDQE0xvXZ3DStWDxR
/0dbbcZUgXw2QD7c8iZyfqcfl3h4Z8TEeBgm+fFAYCResuQ9N4yfelhRPOBXNNfDk5g1n+sCK1zh
Fe6LTRKyTsenUlmzx0Oi8oQ0a2obcbAjPmedXCHqiaCyrcpup26CFXhhF7f0y2R/Udt56gT8+Kgt
YtcXXVwbSI/iVaFYCSJN/x49WnkxUU1JX1UYEwJSN5ax8YIgQ2LPXP6HIQQo6VbZMu2B31Kw2ZsS
HlAiggZ1ugtyQdEFWWLY2ul9ovVXneqUuf1BY4QDSIpqF/P5VrjWChUhG4R1fcMdRgqwydeLi+GR
xUyz6aDBFAjHemBKsBUwY/AVMb3byXsXffpY4Cql70W2mXk9Pk9EwoWDxHYSQSCOmzO7cylvlKUf
XfTgofb/kD6zJYOBph5xgvK00ExO3LQAXbyNoRT7A930iMHs/au9Tw07gsI2dlDZMLlAfpXsvF0P
S83u+UjW1SYmWun0fvW7mM9uXQKrnQtb3syMYs/3yBHZxCy70RWn2FE05snbN2qtAUXYBvbrsNJu
ARF7nFWP/u9zhpvMQej2k5UynRzQRIBA9NklDCBRdV1+lV3KwJLYYG5PNKaU1+Mpk35Ym9EDM289
Zd+EPRWSQhNih+d0+NdnpxTgIZtk2QlYeDX6vpYWr3I5/kMGJLkuWmGuUmDfW1Re7L5Ze7/dyoZT
7g3z0bhm38qE55O/A1ZGPtUgPo72z38VbO/ze41NEGrr7AvIR7mBWvIMXdyJCANw0TE3QFIwbFlc
f9IdZzY7BelBg44bp4G3b+U60BiqHHqsN0KPf0K0Z2C0Lb5SByeFatrTgH22LRtrAs57SnLoQhzU
w54mlafNlOCGeYTESsUGoiGkZ9Lr5CW1zLYyXOT3OHP3oXfNdq26apH3LgYrfRrvxQV7kg8tE+Op
DfnIZxTzFfKq58IkFVnI/QZBDaAsWLCsAo0lWDl2Q4TDQOO02NzzAOZf/r+Yhbyyi77i3+59+LgE
rU4KE2lVSUA7EOnagN0nsFdJYBwbH5vzglxlu2jovTnpxGjxlFaHhElAi1iF6GshWkLSqX6hCzFI
ZmUy6l9Iqzld5yiTE7y160rZBejaT8k2L2318Jk5SW8DJJd4dEysd3VWoOH2FBAW1XUQl7JTz2hR
9iQvBYnTGHgVB5UvBtYhZwEgvXsvP9+owGKTGEVOeyLZH4WlKamVGX91TrNyTdDgv99WqD0k2fUZ
wEiHpL4QxjYJnOLPVxw4ChObZzY68fWN2nNDMYCctz7Km7G8h7iSZ47wccspeQXEk2ne35El2UDZ
Kq++ihPmaNEJMON5YPQAoOeMt0tbmN0P0tok+C2JQibbpgLJukPyLEQEUx97CkfuDeieOAfgG2au
+rbLaFu9PXDl8Krz42jp6j9Vs8Nyx14c39dX/MKihKGGsJXebb7RoYdIWCd0pH+jbRlKWCd0iHPO
NQjiwwpFfLtBhChTBp81Jlk57SotVbXTqSt5Lwwc02jlG8PiDo8Ca3jhRQGdXZ2qaoVgK0EOz95A
536HneANTFdoGNiWduxwJ9EwJEcIirXmfNC/IW8wluUcVUuEfnOhi1a9Cm2ssTrmM35KtibIq9Y4
M5pw2QW3vj2IawTxwxEDW7yVhXWbHavSS7VbMx6jZJ9VIK/JiPpMsOMLw9AhuIf0kkN1hdWiIIh9
UiFhJNUwOE01RHLZAXZwkVDLrce4n+WGwOY5gNiX7lBTY8Ej0EinyGAvjmubr95c5CHw8GSRvcG0
ZkdhdOlAuTpsgnrYGb0vvoIx4cUwkkVdWR+GKxpBqs5LR4nWn1PlwmUKum0RdctuLZ4p8FZ0yyGG
h26D5GrYElgVrlCE/9Tid9B4k2t86hoYtn5kxxwwalv+QmCP8BVx3N4CJ4Md5mG6YQgKs6BCN26x
zVy0JtwqK0aPRD+PY20yeFJjh38R993gSM2T1+AsUdHUk1rpHLP6yZUOSAg2FQZmdDgEHpkLLb8x
10ZXdxbQvmeQEPpT67th95uiEGaMKkeQG4kNQvib72qmwwYICFdAYSo4kbCC0RCPHj8Gb0MuQJ5a
iwp0KfAyVvf+ymXPMABT7elnO+Esq8jOqe2/E6cHtn1pdGioMa8HVZ2jgQCxPob70TeEPr69JHff
5iZbmbcO9p/Vc/AR5Xz0641pLGsyTS128X191VDpJNXrI3LVVfv2jTSdglbeJAi0cuUU60saOTFG
bq565QtLqV65GXe/SjomLFQoK3z+MB+02P3gaXIIfHXQ07izEkgaJFEsiNGhxTOORe2vjqw42dC8
lsNahEyLNbqyTC/pD0jIIMg090peFe9nyzhQfgQdTJnI4hOctbC+IK6b81i8z4bNkikSCmVSjA49
l2wZQHWjZvfgj9WgSRIn/z9KliwoBjWeMOEu4LOM6/KOoh4zZf25kw+4MB+8z8EZrTAzAfRcsECM
kjRQtM14xyZX1LCRcjhFTq5vsBtiYMPLRb+lW2QyjIAnZU7ne56cMGyi9mqbUzfz8o+Tcu0zPhGQ
Cb4Xw2/GMcOMIDFTD49IVLN3E1jmpssWTYTGGSOX/3yXy0mW3QirEVsbe9sUj3Kclp8fZKHowsaF
MXOlCcFBPtoJa3qGIJbNKRroDiLg/GMsDYi3anFtJt0ixxBYSwDFcEzeO/R1iFy2/nAXEedRN8i/
TfTIejBT6kLSvP6EZ7VsvDTC0MxCJ2l/8YbKyVJEbZVV1wL92lvDNhezA/xJ0NVGp1QCoMfM8PKh
Hg6UFeIXcpOZVcCpQvCdLFknVZg9gZFUWwavrfwYsz+JmVnMgBcq2+wtL/LKI6WXeKOHOtW/OHZB
0J8xARs5sYBoDKnaZ5QWcZPzemzRHfTRTZMshZ1D8SRKYoF3AHV17fCtFegRngAwsQ5Ut5n4I8gz
r5qUG2xbKtWdGE9sQPwSEw3uIh4WSuPahxOaUIPwz2ArMCc0+25yOFHjwGQRqbOGBn0Mx88Uwdfs
sJMrdHMhMk0jUNx/8q4e3Lo7Do8ZSUM9yKz4GM7yxaDcgGc1BYCw8kbkVNmd8VziOuCIRuegQTym
lzLgsaBRH5Cz+SjrcIbxV7uAfHtWwAwSM/PMWh2TpfrCcJxsCRAxHUkjdr6yw+zeCq+UnQWdDdXX
Q2GzjwWa/0TP+HWG5PqnQuDyFem8cX8DbHSJTxxBlno1+9DO+G7N0TFoeHoltyK+Y2kacbeo4yGF
UO/co8m8yHw6A0o/8wyNVD1Up31KXvRSmP0OyeZ9jeEvoWv0cuUvKa+zAFXqFD4J45insg/SpY4I
JOEviPEqGeVGJphhcMKZN/irnmM5D8wdMU6LWL7CF1AzhJJIgNx9MW7lKzOOYPuht+lRBoiHd8/v
NrkxoBeychph9ocCw4tIJ8VgjVh/Og8ibHWgxJgFCaQxw0CnqoCmAP4TazXZxvHrjT+Zy6PZCf/q
6Im4yP3wjck8FW/1G69iAPQqSu9DvvFFwBmTAFRmaEJWQ8ixvQZ0yF93Y42Mr6uMdzOeLf7dzwOU
Kk7n3D+xzzPQ16o8OujXq+QPUMIHwBBQ03+l/srlgx56Wfsdkm32IrYBF+SBMBLimcwVc6AZCn6e
ht4aUFdQfvdu0R25mgvlrKLggdJfvarkig1VzKEr8pk8ujnob1ABglu1aGz3crcNqq92JGzgL7Ij
O9YZqSE4HZhBsQRb4LabE085RPv85v8LhGUBuml2mYEktRv9CKDDwCk/wIPn9n2mayyHa/Uhpdvh
xpur7iIM5GeDHBO3Fq1mGg1IcH52mKC55rgM1ZUR7NAizCg7wNrEPphI1B+2Hp5RHOWfq1Za2lrR
9sPS0LbFPfrsKIrYw39oqlhM2JNbhGf8fW4xWYDeChYlBZLmUhzIOWN+hA/KPPl7FxSTPyNFAeCz
YTIVn8aOFmcxCeWpPt7qktgDUf7NGf/JRsGjjVvgAy6G1l/yFCaT3RElQlz/oGYu6YuR0O/U/qkp
h1n3rRn7Yq21x+CXhyGLaR+hMAIa4Rps+gtXEEN+Ulvol66SMNG30YFh2dX6c3NnL0pg1EDs4CqK
byOa9+jLf2/6YjfqVu2Erhmx5g034brbQbjFsciGFFs/i0GAFhNxi2E/lZ9yFWaLahPpz2QTQEOa
owV4aCEjnq8EPP4h8nApCiQ7LUUmevvwmpXHbFrbobJCIPzDcLmUyQ/jEn/z3J5lpg8/qCwHUCMn
BgCFnRNgDnv7UvfHvDhlLA85Uujfwi/5pOgea8wBDS6v0UFsofhZAowiqzAcOXH5GqN4WyUeSBIg
zJm0RMBTcOH/ofzHkSJCg3gIyqbMnZYtxFyz6aqDy1TaWu2hyJxDALVi1XdrKUcPSfKIM8z7V5Gu
P9zNbFBtA3MUFgbIOQv0+cR8BN77e/+rmovwQchFDqoGnByW3i1hCW167v+YZ/+Mmx+a+GxGi2lT
r1EfEfTa82uF3/qJMv9HOed3ZixYILIT5OkPrnPojgyrn2SNsXxmQ+ggmulY/rEtTKODOMJBZ6cr
EZ/whW5fBrOd7SLNmgClmed7gOdKhKiMppaKtqOhQKe1rPUNQQzvFUFneFVoZLGlGM9whozhhPy8
uJrBqQ6JkMDl3qE6RLx/Q5KbzaVrxXIfxujNP2tudeGsXun/QdhaY948cmELo4pk3QQh6Jl9qG/H
36ifsGuh/GCI9WqPiKjRtlfXeDizIn83J4Y86pG9dO389b6DvCTYRxZtAIx29PxVjc6AmgJ2NWmJ
ratBrkUjlJ+q2ZuzYjP8vauLVF5RPtOGyaNTcTkH1aUZMTwgyEfe96+GoqAL9MAC3shltmDm4VIq
7Wt9GlRnoOOW7EQkW9M3Iw1ea5dPM9Q8VSbHwSbwdDfwcsniSsKkrKoOiEMgIDhW4KFxm6hkbSDw
q/xHhK68SwEQcOL/6x6SJBx0guhCnK7GkSOfN9yEF4eFF5oMJ692odLX4uuYHFGNNtkp5tRsVRdZ
tMKH7WdkFFFVaw3WWgymTL+S7UR2yeMDy8V1L3918a4pnJh+Unim6PChMPaKF8fPCTMDYhG1ywCn
TYuASzvSQ6G3gDg7Qx2ybfVvDPXqQN4OLqDl7LsnBHr+Xlb9NdOmGaB0jr+YmCfkKDMCNy9VeoS7
p1J2F4XgmEgATWhBHZsqdB3joiw2f/A4Ma68uWNINIE8wlJrWFUoKkd/YRwaxsMIq/JTg1qPynWY
yoq37kgK1Ne9gvijOGmwGuPuUQnrofxhKZXo37rqyfkdS1uHOqervjL9O0L4LPLbJ0/AWXW/7etz
C9AID1we/UvorD6/UKpCmGhdQAUG0tM4fAa37OFFIkGR7MBSCa+R2KW7wsBlMgGptG2duCx0wg6f
UVVMSSOJ5nWflTpsWColR2ODZ2CP4k+s2RdNEhV+LXNYme89AXKi4rWzo9wdcjbxjip7fMr5l+Ah
AxJ/36TaABcmUGvZv4EVwOFgDryHg6OyB/DLCUaB34edKplo3AHxS+MHb8I/ncdQw/WCk2YrY4IW
mLjwB3r+LXBbofDHyp3AFkQKKoWk8OJmCaJHg6OT/R7GC0JF55p4T0U4NUzPip+ZKbkiAMA9CSMZ
Py+9T8TgNr3QtdIcs9Fkeyn/tkCCmS9IMX/3uCGSTqC81PT8mgMUtobgD1mX3JI8ArgaqBON/u/b
f3S0ozCA0leoR17LAqSohU2Vgi+4JW/4WYRPWw1L5qLvbDONzgMUWpCJovicNR+cKswufjT9JqLA
PJo4XWQ7TKFoM13P77ALyTHBbTUeqw8tPfMLydx0qOBkNNRo1uqGpu8Ntx0MtmBJPTYn2BGk09QG
Psb4Ly5Zx2drGUvkfUBlJKNOKsfgu6ROY/jPejE2doJ2iT7XrHf9cT1ER7mxJZodO7q8YZeMjA0Q
WgYQlfJffrhZINtdltgmemnGUx+oJkZDKPohb64ok/LRlQCKtvYAnAQPNBbLjuvbBcyUMBOmxT+b
I5KFaVk8BU5Fu+BcxI/QcHzVNl/xlkSJj/jCG1ib+GOW5ENg3K1u0Ibzb581Ld/AYoZG0u/3ADjY
wGe7gpGxQ/9SZa4QX2vtEKoMNvWstNHeqrfUnBaODaUoxzV69KjbQU8mICz/HGNVWo5J6rH+0+MU
GdKFGVg4uyMN5Z3ksdvvqkIE38TY1EDXR3cQaMB/kzMXZo1bHd913VmKuNQpFvG5Bkh8DsX7WOIQ
Hq/+b82mVYIEjQ9hb1hmA9AIetnUUIAZAAHYxl7xA1uL2d3xvax5zAOuxoClstwLvGgLqYeq+CPM
RsfHqaYuRIV3xFj72ktpnqoOEu4HowYgyCpay4j1Dzl8nnnG8nJJWmAVI4tfMlHSGUqshhGjJYx/
2LxbLT3wFUoSVJMRkxVjFZi63kw8zJQXw1IRJAvmcjNfSdk6RqR70XGvMP1F79YRg8G4idSeORuQ
jCXQgmJ+5LMhoJv/Qf20Q3OUedPgLD1d0VIEG3aZM/8/VaRpE0Lqk+fCmiCuVcZrxltbQRMHH8+F
r5DJ+6tkNyYxUXNnzNAAn1iYYA5slUxFEx6dQHbX6kOn70U450XVrmmgEgYEMfNcqScmQPmrOG/q
D1IvSKO+zAAU1TMG1IwtzLaRjxLLc74EbfjQ8m6iCCHVHzqynmVtinj5hsshc5PGRbZriEelJjHV
HnIXcYdJC+8nm6+4ZxxNB30rlTt6wLjm6OtwIMBJY++CaJ3Zb3REuKObvyLbAPo8dnOd3toyZShS
zfQsPnnT/0zRldFm4UycZOnuGNhkBdqDbrWY/5V5+RccJlKduZAlqr57ERxm2lLWlmUJtdsh70PB
UjViWxHIL+B44Z08Mx9T/Wkcm9vKFeltuEXAr4fAT4AXL3JoXrSolj5b6jpPtmA/ws+3CSwfxzNf
sgnaCg2bZEXD2Yer0fWbHse0U057oMTWGL9ibkwtpnV/4U7EcZKuqgsere6V7GnCUZakw5ax6wff
JPPbtHB5QDiXCUXdM9Wtuf+irUCOvL4M/BV65gDc1Oeg6XffWPKu8fHEM5RdR8O3swO8XNJdFJuB
cSqvIv5EG4L/tGpsGvH5DRGWEDSWvsxLD9wREU4whYkvcME5MA/+VCmvkpp9tnSUgq3/tswMKT9W
4WinJXeR5ArmQmG5VLi92K2w6gxdYf47bhkbdQRqk2IOK/TtX5XfaETH+RtFR6giYnpV3m62SoN4
AV4h2pGX2nkzFocKg1un23xCd0D++5md/OYbuNWYLkM+gW7/ERbtl4ahbLrcmOAdnwHKnipC6aYf
JK7Iyflxi1hPYraW6d1FO8T0LC/Nestm9UpgtMSjumBgy3oYdZriyMN8P14J/iEiF1HSL5cMpa0x
3D6OylCgC1xfvoz2Gyr4Qrj7borOMH5kyxxJig4NpKMnRXXmpP/EkLRKGfT/poBGcSMJVn7k5kUN
iJCzshO1eRpPLt4Pr5MCUBFJnH+YSRct/EJ2RI64MeUPCSFwqYeIbf6hcewiUb69t8mLVuLd7aXZ
6s0BBBMGGcALYgat04akFfjEq9pYfHL7Ezj16s9PuW4obHmB5wBnkMKpT8HgkbxFyq7EEtTCRALu
syujfVks884J92RZ9BKr9CsABPXhd14t/U45WdRQ35Gx4Kf9RkckBV7gDPvmXwaUMjr3b2SoRsHA
NDwio+i+5DV13Jsuc+bQR34c0R1VD7YYYQawDddhus8pOo7BUY3XxseHO7jN3OwLdo8+uMAoTjdj
C2fCB/QIwe6MwZzMLnwPi26cz8456ihbuAqhTxItMSXCXdCPFUWuwuyVyd57SpT9VeOr0e64qN/x
3D+HuVXx1ulOwJBqFfqLvvyKKiqRBcCZ4dS9FzqqWMqNs0lf8XmO4oKdGfIxHFrjHxKD8pHghZ2x
id2+u+MbPRzE8vRHb4/KKSMXfEAojMiM5e9UuyIAZRAzaguW/GNHeAnL2wLp9PTDMZ/zr9VXz1ik
5r6ZzetypejbFN4VmeqMLRcqPFmwTcD7uxUjeLbFnQNJpmQdwkPeCY9Sfhq/JKGE5iqwaWV7aLQJ
M6olgbPDUfeghx5ZXyKb+WFgTjSDOxlXbwFRNCdgcoAFg19rtovO1BgIbPDiLEPueobydrx4rxWA
A4ReTaC0I36IPzIKPo9cROX3QfPxa/aevGN2LOoPFkPQmy7v5JxUzzSD+UKfkTvAL9hxAoqx5NGr
RpbImB3IalXoDY6zfEkVyWKj/SXJ4Cze3xbCNlW8ouvg8GLhwYllZz5mvd1/1YstV+7wyGsUbqKD
iBswObjFrnFnqZsz9mQoyQ4j0YlsvInmAST8PAjwtEsvgzCAHXCnF2PPWHWpr/hMP9gwdyHiLRLn
epZyKJnQWRyEBoDZPWnsfCffkfHD55cOxCXIxb/PeOMZaAFPTRz/UNLm1NdgCHEejH/Rie1t8F8q
l/z5xpkP35PwKS+kPSDO1elBMOJws8I/FtMi1RcHzCZwRKD/OPJ+Q7tZsHqEHjEZIMLYnkb08PcE
pOIkUEic24zkWOvTzfeATRje1dX3ROcT+ydLGY+g3IDb1e8z14cGWkk/b5SXoDkvbDVsGeFfPEuY
wbnYrJOjKq4zYkXh4Lz0Q9hduYxiKo6ychX8vAMcwul2spMRrS/82Pct9Y8SflIrQQfDziGiv1TI
grfJugnyxhk1IP7NaBsosRhURl/jiBSJWupRGuzJLPxPKbDph1az2HeGpWkXyjYC+Dm8dCrNzqlH
7CVOIWAxXImN1S3BurxySIMs/KlecRT5sz8BD6HJRuqpKs8P3lYupWT2JeX/PtpdR5fRjftesuLP
UjpqQ778QP9mB6gLxwSyfNPCJODtIdUnIQX4H/JobSV1/3qRqyxfmfolR6BNcuhDPhviSmdKJHxA
39s9uYFc3z7KC8XffAoWELkTyljaxL9WstLiYH5Lx4A91DjXx0Nh7pXkT9Z/R55UcY903A0ufmCV
JHDBZVh4PPoAUv7g6byIqDG+g+N0WL1yC8kIDGPIR5iIS1b8aG5UemxSLEqOhVWO+rM6p4zRdDY4
8S3hNyasLV/qwWpEunLDRIYTiMwHjyqFML7NzOPXD4HnnT6Zl0XfMofXXoINYIuRSxosWfUuOCis
RkQ7hPk2S6zii3EoXcYCHUQc7YVFBTEmWVwId+rDFWbj1jXJEv24s+IXalRDlFqAVXw1C+eqF2wD
FQrqpeycYngY0pdM320UNFV/+a1QD2noNKg0BlCeq/rGQoGUGydnVxV5BDPPNkhzcM7n+0bYzJTp
c6+aveBj9l3oZwNh6qkQ/rARDsvwlsVgwwbFGSE9QgLfdSd9yQxFv9GOqawXb11zKqVjrTqjvswn
yUAtfgU1OzWLoCd6RybZsZuoN4ZbhZUxDT9GoEO5iNeMPymRVXmBnnEKfoW3Y9hCsw0QWCtfTItA
kxYzF/iyxq7mrFQO06BSW4Prcgb26nQ2MU7r0m3vDDJ/RAs6jGzLFhpA9fcNb8vmST33n0X6xH8t
gRGDUdfYqG6MtXDl8RKONJVQ/SeBfrWUTyJRMpplXhG2/bSbasOOWjPO/NpNsgxQjU87fRyzF2m4
wKppmRCTv8X+a55feV2J0WrZ0kH4Y2DqNVd15s4im+1UY7PKtOrGSU/hjsnrzEBz7xgYKr38W4WI
yFbomH9xBZZvgoXRVXLsjyg48baQX4FRP+KWgJ7l/hRQAvaI/bXgiDMvFBcjxmN6s78jEtR+tPN7
p1YWKJQydAl8jpeGJ/whBiBPTWRKh+iRKdAczS29b2GwgKWuoGzFA5l6fX2pITTcqaaXw2G4E2aj
uqwXGa2TgFTZ2qUmnAwdUwv4Mt8qP2Z5KDBGwnhz+MrmwnoaYO+BZLI1x6R6Nzw5crASGB0bOi+0
waZrFBsQxFckNxh/703AkCp/8fMVrNdsNnKN2+O054vE79ZYXCyyaCHYJ6+rOfYbGmn+2BjSmmIV
Hk/0Lyt5a+hspB7keTau4tYpPPtDDHGN1tTJv5gbKsh6LT58u/XqHVkHxszWaOJaj/UL9dofH6DM
gUQKLWQYMkLmQ7dUYpdRRQCsEBnZglPkVrrxogLNuPSLG1TSZuB9Qp6HYHjT5QvzgqRd/0VwIayw
WhbqqzkR5XnRrOtwYOupnfsbGWKnSY4PqIUfjQUkn7OCqoWzIHJSzATtEqiiuUoXH9gjDCS7p26b
5qkCQ7JHcUKh266hyTHcAVoeSkQCkjXXliuN0LYwPgjeBFrutjpK+rKjX7kHTAVbpGA8SWjXdASP
7R4+qpzd1QmFB8cl2ak8cNkWRKfcv+oeL9exRvuvUhJNRwobIwOerLZXyZHjeyiWFBdUzu0hjme4
YiYNqVW1uzphqUbZM5su1PprjPcmFaz0axJZAmW7XhDwzfotCjYjOBZGBoxWmqG3mZUxxmvUM39o
ksXPUaIla8AlVxILXkQ6dNotDVdM2fBVdMkhDRZdM/GzHmHyDwWP9KEJ5AdEyVeZjqaRE8ivWwLF
q6RT8QaN/r7lzIX4jdYt82B4SPyVk7Lb/C407xO9MuwR/JbFAOiYoaO0wMl80Wn/YGg2W610OnMD
Yg+nFfwobEsKVMejjDs6PUr9FlQvEduoABDW6Aoia/KIFzg6xmYdzFY9TzIQ1Aig2x47ceasy+KM
JqqBIoAuljRFPveqO+DHfEv/MjbqbFBRfWB5oeY/GJ2dHoF5ayslX9en+FjrBxoNbTKV1FtxPnwr
7P0PsWCLl3FOW3gDlVGNc4lHoTbtttthZmBzxOsxl/eTBp/pUmCHL62HorrKxn/8/0zZDKwOI9a6
X5X0YS4ny2+OvE4Q9pgkMhCvX4Mb4vulYCZPprO6HbldRf4diNeyBqvMU8pIcniwBGvPJYLkZyxh
SmYIILtjudeaCenvo30x/6EIGsal/gSvsQYJvsRqF7/IqIJVFjjkY5cweFTk/DbfQOtFZCH9pDVp
6r/wU1gIon4KdvH7ymXBoSlXZJ+gQ4URHJ7CBLE8mLyvgGAR49FJ84mlAutrRD68sOHMcd1wzdMF
KG5VL0PhRo2ENb+YFAVUF8ktMF2l/8qHn4TQLoQC4ujICPoxbzPKZFjEQduBCHDTnVLs2hSHv4XE
6IeZxReSE9X52P8j6TyWHNWyKPpFRODNVMJJyPvMCZGmEoT3Qnx9L14PX3VXpRHce8zeazdfAhW1
Ae5zeDuTcLC0xzCzktJzi/TgyNiA+iqnnJiOdP41YLVD2+/z7sNMDt13decWqRX0uFqA4K+TLuJs
fP9UYozT1KRIHDzLiRYrCgN2n/U/Gf30VlNXGMajfvnRA3NY7LAhoIpnnS15nez3eAQSn++7tNXg
fWe7YPUObVtkazbniN//NvNP0Y2Q2NUKHBn2Dhd1vrjJsFAcc6ZZl/xQHW9Y11RjLddrKEqb6RQh
lAVBiZ0TOQNq5vgnu6KT2T5b781P1jsKHKNw0W8wKJUygsb8XGEae5F/IpMwIrjoYtlIquCfAL/R
yl4NyRmYd29jYzt9x3YcAVhYKNDRnYxk0uXrMjjP4a4VB7r1TzRQZruGQy8c0RYM1l0Zibo8dTeu
Nl1Z4f5N1tGKJJDwHE44C17gTEkZY26GVUJhk3atALs/af8F79CtzXqltRtji8JO0IIBrQjNesNI
0cPXZYx+GrpTGiAm5kYC6y3v0vdpZPflz4B1wTWvufGRa15puZ12Vl4r9DRtA4f/Yz5js1vuvvSV
wH1vm9c54d0IV6gVNQKbErcYV6GxRsMvbYWRn8TBi9P67Dg6FONgrxihgOUJrHxdRt+vYZ3gwROO
0rVY3jovvFNrPNPTf79p1FUvg1GkR9iauSNbA5BfQu2yZQ/u9opDVvUWrfK88wBnFNlIMjsA2Kk/
hs7T8syAV4ol2RFmTLvCBsBBmfcOqY0AA6GvH4VPUlfp4HmgAZhvxwoY2GlA6vNj/sAMIHFKV33T
r8CUKjAp3RDqEfvDIGNr86QoaBeMi+Vmn6luVXlNfU6VnQyhD9cl9WnHQNAgs3gpioAA3QnTtOF2
WcDY0Cpd8seSEbYWKaE2jpiDfw0qpvZY93j44iujjtmw80/B7ymhhqZ2LdinAY9Wt2r3z5y+32zG
0qBv+ZPluj0g0WsVO1mzaTD9Ce7rgsYYW6ayiowLSh6NBFLlUEiML9weFBtoyydOLHKPCWBAcfxf
TPXICped9rjsTkLmc4KCgSpmL0X5usci46LF4IizC7JFszI5QOCm7DAwfu/Rsyw4YQ1OvudvWfia
ukv6C7G7CcgjYFdjkDMFAyXhSTBlVLuR73i68MzwLc75e3v2E/8B57nfSWt/Eow8uzpDxAG4lh8w
dFpjKXKbUru5WnnU9oQSIaiK/M+2POvMZ6H3AJwholcsfYiszVL3ehRAOhGMi5LvA+fExOjfxf5F
E8XcxHqNtPTkOh0w9wPdYfF8m34oIAnZ07QToXoa4cwM1MH23NLdwPdMHgGnEK/SYO2BJ5h8+il+
af5C+0drXrPpzH+V1E2QddO6vrCaV3fWpT1kmzs5PwOSsznCaSbIUgRzE+nGx7z923IB9jMEFmPW
68jfWCY469KgxOgHU+NaEFwh3CiZTIUnhiJIrtYTZSfvnmfLqkfa49MWu6X6bXwUjI72AwHN7x8c
V8Lzl7cA5Vnl6sKFBaTIwDF98jGsBw9A8/SV/4Jn1Biqy/kmAdfGJNIDJsX1CMladfXFd/EtzX0g
LGKALws2WMVtNr5l3xOzKyJDsm8MtcjKEHPJqs/yfVvCTV9FrIe0+WNWLgwpn7ixQssZaSvYa8vO
uCMS3ap2zS59RDaSFWj+xSpVL+8/0EQQd6hRjQVbeFSskU18yGwjBHxSYVpV+HLy1XRRySoOl5jq
T9UmWhK+5rKlE+znd+a1AA0Fn0PzEe/iECsg39tSBD73LyS2Gmp3h8UoddgVULLEL78MA63Zs/21
1IN+NV7nsbYF9dSUHBt7xIyqcpQerI6AqJoiekU3usmwa3b63/DbbxN0M8OOGXPfuXTquHkCY8kQ
JscYHlrrDmuPz6XBkKBpgym0Qyo0PQUBe0R2w8g6RytkjTwXzNMa1jrJKWGOLPaor3cRcn4uOWIy
+tDOAbI+7wMD+CaClZb+KcwNnJo9kADuikixgnAnVILvQ8rprqi85Az2+AUiFVO4jhG04zf8FoUH
Rrrm/TASJ0EE/lR9AJdwh6RAhomiHoiLSTnQhn+G8KM3AQt/5fDiwwewTPVbov87GFgIMa2RNFx8
EWJo9ARZEqhUzv8RHwG7YEdEtSy/0C9VX028thgwUFhS4pvHbrwIH2L80VGn6+uOpQZMEIGtyLxa
zB4dfttYDioMy+l4i53CM6ZqX4yXwtrgd+UrzEuXqTyF4UdIpUvBqg4HoKFVvCZZrrlOuKl11lW4
UtnVw3PKEJFouxaCQERZNdLndSBsbBma4iuEVQkqrKOWlBGQlOJmYNEUGtvSoPburi0WnRAbDCDX
ggjvBAp6dxsyT4G+1F2qp7F6w8pnAatu1Pi7eX+ZBfodM3hZflbcC16diBiDhwCL7x1YrdsjnhL1
kzR+yVz2qvldPk+T4GiTz6KrZWLPA1tS56CzL8o/eTwLUIrQCLN0g0AHD8pkDtP4I86j9LM1/HXn
8JBppfP6ECmxsfcQyQXxp8CzxiwkJWfwyviE1oKFP1q5fEubpwmPYjwxcuAZYYxkPn/Mj9R0UA6g
15vifZah5kB+paysk8TLby2ftMHO65CEgUQSOiaP+wkrHgDHMx8TtU/r6mcw2SjCL6Auj4gMSRAL
P3T0xD2r54A6WAiXw3e5DC8sJVIPoRLZQiZ5rLTveBZwZ3Lgf0GDorhuaSrki9zY0WV0sGt33vDi
41q8kAYuRh55m6KXVSgLZdUm+WBUViNajG/+kAbX8EUX5SPirXCbfBXyupY3Rk6MqDhyax9Tg1BA
6V/XfEfWXlYwvVwEfp0tIU2vYyI7TNMoWtHsLZOTiOGGkjJ1rXQBkx5VOt8dI1n9ydFryyv5vNFV
h09RoP8HOTmRYbeFDozGTA8DkmDoMHjCKOT4Afn58NhGhMy8v3+JBub5tDZ8dzwGWwxFFoO8nLRE
0tfB+OqOiPmP0PTfgUT3lfpytS8ktKhLcMCtn7+muANsgvxcVnxIktCjnfyPSUVEBkXjdxpTlTVk
J37SOcznP7BVIAcNELZfAfISaGnRxehyLP1ZH8J5tWU6kvrqUWa2wnL6n/p2KYninZbbGnC1lbHW
W4+/h/WDzAmfph9JLVxxJw/Q7yBtWMJmbgAgruA6FK4M2wDrzG/mccYEWeZnZvCk5rpbxF0S3kAw
zWMcKLGXL6oSPCEmNOcS86/LHMD4qFWI6EwtxvyDFhdqGIwZezq/aaYWfb6drnThf5iADmzq+T2a
WOcgeref4sstdc9CZZZbx/cdz/PSj1oP0sdWUJ0XI8Imha+6zG8tzB1GR8CUUTzFa8GYc5NLhD/I
AzAiaAy4SFTMhyWeDooj/VubwRwWqwnLJY5lYGpuriPGNZG9ZOFBtvaa1a7Qs7efK2tGCXTd9Vzj
LHPK1OqagUtXV/FVxQhD7AqOFiYvb8pSz1BdjA/4GGnPNiYpU0xkliJZDZtqN1LVntqIjo8mN95w
oTMEmfvydC0uTWhWL1ujteNVyHcmG40rbBmKhwo0ow4U+Ic0tIqYpV5ZUwCxHIwZDaGDJyYlR04w
rlrFtcqPJ7lmUe/W35CgrZV4Mh5I4VFW2RHeY1+5GIwFl8eeAmgnfnMF6BXiI4L0SKgecMdfmEFl
0Z8Zu3p8R9StzxMok++Qwi2nl1mzYo3h7Uj2RBHmJ53D/5hCIhUcud+gG2iOqkCI8L2MFtK3ekXl
lSGsGdyQ8KKOstkpZH/o3TjZy+ntNXkdHXFuSz+YKqaH2fxM5b4e9woRS4uRhEh5+dwBy6XcAnUM
xW0l3ti8kwX8ZeNziCDTfOOxgOnf0Cr5ABxVQpmoN0Z6Tu75BsFG4U7I+l9sMbAwHPI/FsK0lLyY
75NYMQKz2g+xuyJxJrIGLc24rEg1xjqwqDWCPhyp2dPq8E8o5YbIw0o/kGWHt8euE58BIIJIKmHe
W6ZwCCWwlHDFcvlaJzgu+wbTkFcQ2OrxfocnxlCj65sso0jNVJ3wymwihbTzmxWkH9jCpQ1wx5Kz
Ce5dWbzIkBSejC9RgyECpjDmcq4D+GKv9WvdjOcmAtM+W38g09+eiBig/pP+YKM417O1ClSR0YIb
ffXlnVA4BLAJ0rvxt6XWkb+YVyIWgUtiDjeJXsw4Zv/mFLqj3AbACPmcITCkvAV6G/BTCc/bW77G
ml1x/1K7ksRrvI50mwJQVuRhKAd8jjaFkQSnZtSv62Gtq9c3Ohl48K/+bLb2m/wfn2TGaiuxnHTM
9sAv7R3wGrR3MAoyNlTWzTgX8y3Tqae6ROyLZjaIt2g4N7hH2UciP4R7YxCK7Bg30/flb/2EYWem
G/Clu4wcmkVxrLa1a/3TJxfNRfylLyD9rzJpBY9w9g5SzrjIaDdc9cqyumlHBWSYjXTnvUECBhKA
fBZaqWWzhbu5ZebDHAUNGpoM0B4WSYyoXJEL2DShUWQ3zH+U4TtVCdjjRcJTC8lrjfqS+SksSf6T
o6YORM0Ll33QBgLtG8Jl1cWUTI1FX1i507++BqVEdPuCeWbX2ekdqSBB6hOOzZMAXdQu6q9cX03i
p9x7fKFc9/j3E7ofBGWIG8o9xSjuI/PKUM9GyfMkSguxyrJ2XseIfceCpHdzo1wriKmbyDgNlALh
PDrK2aQwksDeqSabdghAAjCOhskcinOQYC371H5Z6EMoEi7FFroMywbMs2tgwSaJxX6NWePzXa7Z
kWjnpjoi6K3vNMDU+h3efGFRbKvPaZv/VJy60pZRl0gS5Z905RkCLnT+o29AK06VOU0+oALm6Czd
a83L7/oW7s6T7D0U4ZCpOKxJWZyO/EKrxCGT7MWhnz+EVd0FzG8wP+oglhs2j9D6HOsjQxfiWTS8
TDgYlFI+awKPPOp7m7VJgaq6k6mf/G5XmQEoIJuPvWY6mtBhoZaQJmOh5bixDowPY3IyHSvcVCTR
cEa3+VLd4MwWLvA98cskKT7ZWd9EI4SWZh5ZoaicrCU0AGspMuV8AsaZtcINpQDkc/r6hiyXuGe5
RC6zwgMCjFWw8+4SsZ4nAQe0yp5pYY6pTEPCpngaG/BKfoT5lf9+RQMDsQa2ByCUQd/NWrhzDvzi
udawGv7BjjC5LrhUqAreZK9SyAtrR/AgCM2+Kmyu8JI4S7ZWb9NwlUgQqq8CNgkxUU68le8Jo6K9
9mIi8ygVfhvaPNRCwsN1oR9EeZkqtl4fs5hl8RJ9XTkP0ALZLz9yqHftVsnPxsjfOvDscRy+akj8
KLS5NPlhOfVgPZfZsSCbllrA+Fgywhg/RF+rrskWV8q7sjmmqeIt5iWvnRxk9Hn1dTI20utjUpFo
3QiC4ERmOvJML/KueuhrkoP10aFskpUttEzz02K02nlv/SPGGEijzk0ZYA9tPLbuxM6ND5x9z2lb
v/eJue9w5+uEGLPm6d8rVuxoq6FtMmg6KNl3r6xE8Dby9393/9iv0IbhANzCUQCGM+gofeh82B2S
CV3Hm7dCFK8ILQoR/qgs1jRfrPYg2yyZuv1HPlnsdpUOPoLlDMZ6iqXIZfFT5XuFANEtTsi/iUiB
NUISTeETk6BI4KUAhowg+8oxat4lrmcWdCSm4G0gTvga7ZRsU6EVQ2VpUKRseeqr+vPFgH3WdWiE
rnySiYf5bLQP8ApKZqEU4z6WxJRcUfJ48pXpoJuMBCxvDFgcShjKV6W/vNFrIEFgxsEtSUFEbHK/
b+orl22aMxTi7ADUTnuf0r7PapNmdIUxwqGP4OpzVEDd6Wt+7v6b3woxyzrDExTIEWGeaxE0D3oU
HApsEVA0M36vXL6YdRhnF2xoBQ23KE8/y5/4k2PsmbgML6xDyJQ+4u8gVVo1AFlx4jDgWM50w4Vx
gxz5ZvVkx4F25HjL6gMfml+xja5cCTkC1mlijhiiMZxHWRRIYqDqF2r58VGN0B08uugMh/pD7w4c
gM/XVaF7dcFy1e+N9UvXXWvEO/FbRBJ3LoAtBRz73SdbxJXwi0GDLp2xL/TG/P1JB6MzOW3X5Pwg
4lBFb2IKl1K2M6MY1JP4XpVl0G0QzRiMo0u+xfIiSXZU7UgalfJPE8OijQfFSCBO0om83fa5pGKM
n9dcuAvYQOcFDN5E/Vug7BnvfIkUm9xXpjkRjcySkOQ+/1GqvYgE8YuajpEl1gXuKikIwSJY1N0d
M5/zKz5PwEUTwxP6sypTeQQq0k4KHKThbEfw8B3yf+Zr0aLta9kJgUzRRqbm3NEOVidk1cp00kA+
ZJ5ZkDF4KsLGr6uWOetvyOMkwtAwtkXB6obhNfO0hNUUH8MCAUOse5HoIQMSgGIS/vNPBEJ4e341
BbI8nNDJSoFN8N49DeZNVBqmbXCHgWmMPpsE8+eCZtgq/IruBHuYsYy6NZP1HUjMWdNHRsl7pXnj
X9yT0rdIFh+wYhZYwPPYEd87mtbxr9zoP1WMO+Y2voOIlIasmZ0pfB9aA/R/qT2KyOvq7SRwsKG1
DXm3FyqTMSXZqBK0l2MSe0XnaBxyEnJd8oK055VqdEDhIcj/DOPbir8K9E7+dGEiOkWfTDFHBq/9
7pV6k3Xs0wBDGmaxqfFyhHLohRXqO94JLkMDLMIsbTq/zfcy4s+ujfXxZgKU+N2flnstptgr0ADw
NBkDLsnuVLLJPKtz02RnMDXWDUcnlJmSrSfW5PXjlcWVnDuUN3KE6BIzZxcI5nEMQmZ40JuFAbDQ
AqlHJV8ZeoFqYC9u5l9ZsVJRMIT6pksLiNwB2yBzQOhGG4AOIXXGWZ1Pq4GAeiGeyXFjwYSZ0WDS
E/oI+ie2k/PaX50BFM17I5Zf6tuTV3w1iWJPYoPJRHLF3vk67VAOtsEqxh3ldr/VgAx23Y+hLVa/
uOxStCzn9o8KX6XEuD3LYJjrf8Qf4G7kfcUZly7oltABEvSXRj6MgHL75LwofH5g8+mRNagjCXF0
3vN8KerrQXxE4AUKDEVOrAVvqtRO+SIgswGVCCBTuYbsmhXzVAh2/fa4humZt7HsgLyWSQKoLnr4
qbN6DcXbG9bvy/zSR3fKGeT8dJAx8otV/0j99W16TwtPLDix9kHOuGbgNWckOmM8mTS8iX1kVfdc
dd0/3bq1qcd88u30f+Kn2S6q13HaD/a3cZeCNhr3CRXNXccuCXYzO+bRuqU9V8SvNtllrl5usjO5
QYicsaT0O2m8lf1+1ugkrP3UDz43nhMxWpfX2JVUPoZNexS4TKIDXhtaPWriy/vWocatyIDquY9Y
6REhZvLXeC+G+zu+CuMcsvJcset+MswUYADtjXlJnSAFjQlz+GoJJaZReumuIn4PmsdwVSBHS1uh
bYyg3ne7ria0dJehrtPiD3U8NoT5lkvOqvFeGxYLMhx4fqatchU0mZd7crR+6nc1+tPTg/mBMr1x
lDuqJWZWkEXxBiPeupYKZSrnvw4tbP+mk1Dmijdfx9lViYNswJuWXdBB1axP+F4AgxSfTbOv5thj
uJv7LqZ7RZqcdq4I6nPYlNzqRAeE6zC103//FF+qHmaLrHiBQXHEAF25CXPy1lfwjxvsQfrhWqGM
o5kQjJWVf3TmXik/02+kJ4aJtn5pxIdm3InvZUus3k4mWafZd8YvecKM3uv6B/4Ht3VCKmQwQ6Tz
4KU+6uqHIKESNsTw045kZjMcyTQQ8odoh3D+XxuepmSdoJDuLBJQA/gqRCU23w2UGfWcNF6akkbK
JWqL0R9nb3psPTITDMvX6B6V9ZNqGmEP5R3SF7bktnFFzc+TWfGhNszyo9kk6pn14S2SybWWkDa2
35DyuUYX1bRLiU8DxvDDkCYvd3XMil30muT6lr1R3JA9qTOveB5iKI6yG6d7TQP+xVpza66AvNUL
RCS5ejDLz7HZIP36Q7qZMNjJ9AeTvaew+hnXTywHJGSFZNgsoXYgYSk3HfrcZEfApMGNFq8yjHfN
usNLqe2wbmbkcCKgSept0vnFeE/aLUSHGHeItuBPKn20K6LCGoeWevrFLEv4lMr5y1SGHvTekPkm
HY10tjHYFRkHEJ255FOxY+7NQD2HnartC48CeHDYxaEvwTsTUeUeZNakHLy0aBqgb+QcNsG9QjqL
rVAzlB7S0ZdbMwj4j2oZAa/BIA5zo1i+GkZpS4t9MeyztLcWLEM4JJ4Xxi7NlgIypv9VRTyZbm+6
XX+hwo0k4qJr24Se9TSXzePZbtT2Xzj8KLjJmGoSdYZ1SsiZ3BJcTZZK4mVpYOLme7JjSX5ZkbDJ
2Lb0mrOQBo/hOgQOvurPMUJiCJCC37PcavPt/NdGJgTfGT+pzHXWSru2XzfRkQk/DgzgGWG4xkHY
qS4j5aIC4zFfxfBtBhID+qUxrd7TjjxAJioP0neEMjAJZpj2yh9Rga+L2l6IxkPNTA3FBOyK5sMg
PpR2EYhlJQcvc60xOGVtCNmO+UHlszvKz/RGjB+U1MlSLEmQXoZPCff/KIGd5QIlJHZZiEQeeAaq
T3yW5iXEaU2vjsCYNVJ8jKoVhbd8wszapzPkcIk1W9sO5cno9zUbrQl6V8/nmOZbdiFYtNX+T1Lv
5AOk59o6qsCKq3+EU2RYFyNtOw7///cQO4ztBwkwJLuMBVD6kyX9RkzfcoylenI0c394egnhSavP
SNho5Scrv5EhDOFMFOc1OSAkg8QpZyYCollnHwjCakIlSGlNfYCpsOwOSKQMZj4ZD8PvYDoh57wm
3ID9Vtq5Hw5lVjgFuUDyqQSg9CGV3ymDsrp6sK2mfzU/ZSALNbwWqDBsuXma5Xg/sgQLA4q/yabg
ReeqrRTit+IV/AtxRHZGBCQaok6vcfAHNXXLnYRyI/Rxn1kaOOmv5DP+jN8es1T+n6UCWYMyO8br
m9es/JFX8NTlaE351sv+8Bp+OvXw6nYTqgzYYiNEJAi+kIVWtN4vZlElCGakaGARp78B0GIafz6h
hC1oYINBJA7jlI5uB6YpitlikG0on3RI1J2xS81/sbagJzOyFXODSkGf5unK94T+qGfKorHl0JG9
4dcYohW/BT50Gazoq3bATm3f9M2NzAVODTF2v6U0OCl0RBWo+qGlxepgM/y2wpfy1RbbmVlqGn+Y
85u5cb++/D/DTlU3pxMC0EKs4c4SbQ5148OIrsXMa1t3TO/HT4FXTaq1hSH+4RexZXQmG01YzQ//
i5BlFzdjqm8VsiowFeB6eX1n0Yr/31HkdoMm66vxkg+mdwTLZZ+XIvNvjkW95fQyum04rUrW7gas
GyfVztmLGC9r0zA/gVn69pjhop7INkXvvZjRmitRWVf5lWn0CHEehNkhNexG+wHoQpBRficmdbRH
hBsxS0YXBAau9JziOIG70Sf35HlK4eRZZ4rlp+RRG6f9tZXW2XunYwgKPw0Nzx8NkUPwaW7nMA2a
Y1781eF9tunN0QaC6XPyjoGVbhoQdnQeJTEXwjmG/CFqREAYfhhvx03J0OYdxBpDBCf+eO6UcN20
EpW6l4gHEuUZn8qIswE/ZraRfw3FFf/A9ER6dRyqYwNsWtmJOeM7sLrMyV5LIlfpwLNN+dqIIoEO
6sksDzkBMsqJYTQ78lrZR3m6nk0N7N3SDixBqZKRSEwW40BAATYb0YTaL17m2rYnkcihXBj0U1l4
o44fYllTpXP4RQ6O+T0qi4ZVEiQOwtBRERLHgN6jH1x9V5spqheePuwYqAN7ZPK4DzbxsA31iw7O
hzHlcDSeN1zGT/uvbQjfRNOikhPIaQtClRZ+x4yu11ac++hhYeiVKJkQfNgGo2f6uuTRdih2l73P
XBu8IkEnFF/xZZL/KeKtR9/MWgtP/4pYxLT60cHrRQwdBrfgK5Vw62YE2dDb+DQKdCHochhubH00
hlACQ9g3J8DZfLy8SFkAcOsw/cqfZXETggi7Soc2tg+IVDBERDoLBhH5DOEl132y6SDZy/AzJV7S
bztqsn4nHOLKPTPakO/cSDp8kjOUFCOkAVpqC1s6C6J944gxazztNrRsEbmnWD1SeamThId1ntzY
6td6nd/MPy1aAVA/K0bbpbaecJN3y4lktm4nGQ5jFeQeCTAWFYtFARlB3cb/+mlTEwCPyZkQrdCG
0yNjEtsw8zJ3k76sFYcLF5wEank7B747nuAqYwtiuD8ZOy06A+NNh9v0RO2HkcVlOPL8QWf8PotQ
B0UP1A5xVUK7liS6/Ifg8+uMuWcnHDyhA5lFeaEi2idkMCQ3RCsp6BessUiTEROhGGDZFe2LZYhX
D7lsxtxdQFeL3B1OJquw44gQh0oyD3fvaWteMzb48t48vcVT9t4WHu4pCFcrOJ/sNVWfeZJOWwnr
CIVxhzcYcRL1KktN+QdyHfxeugQo2fx+MEZEHi/xaPhQroCV09TB3R5crI3CmmwXbzx2VN/L5oZ7
7fD65RfdBzUyBRAU2o+gbTgLsbz0gy0u013vTOY8cyPzlE3yUf4c91AS4znDCWRWkF1R3ObcDqmt
0r5ByzHJVDP/w6lvhi/89XzacE7OhI8eMANHDwxz6pmFXYsaA6/jln1gl52Z6q/jZ8CKJATcA25A
nGO5GLTRjUF6oOUkmmE7oeMGJvhDYre+y1BE4RG5mPIl9PTjqKHzfwxUiM/bCHZr9AbN7hpSBJHj
DGTMc4ei56YyrRmZkxTuUlHzepYuRqAq9SrDUWCBE1WPbAJYs9ItSfuCarOazrwXVnSN9Q2HCexK
+sScPvujYUulnGWU2QUYST912aZOna0r3ugSwkOcbeyOGLTXLO2s8OsJzQSWo0v08/xGJAR+eaP6
Tw3vpGuVbiPw3R0RXCEFqh1UITUCDfGYyeShO9jmGXbm2kp6/j55vFhSq/8hrc0Y3RIwC9QjRcFd
jo9ZI5Xnk0i/T8G2fBL9WPMK08wTYeCKQjt++uTpvoCBVK763V15y5iuxto83hzJBdixj3xD3s67
ILk29parEk//MkdiNmucG3E5dkwolka0TrKg+GeA14FBfIVbGLmcjKPAZI1lf7tgPaEsn1/w6E1r
h4CMnMxqxFfo1YH/ugPOeUhrAokBzwDmg3EO0QFhxzKID3KBr594Eb5HvB62ZQboktlGZX5Xu4Ru
999N6vEOMxo0bPbwRPFw9qD2J+2WpOff2RmBRu6ZbbgP4JiKW5393fpvYOlRLuj3ske4LBTX9BUj
KNZ8lboJKJiorc4qb/GysqfDc8/Dlu+n4a5uMRxI2CwwrZi1M361JNNNiz8idolanOn2rzMgyRW/
Y5YLZeUwde996SAfwZqpb+dFTAfj5jEGw+2le2YZC+6R/xiRKKgYAYt3UiEZf9JQoGo2iOalwrNL
DC//8m81wHayyC9v11oftK+Z8E8kImPkyoZSmCJ9d+QWUtTyOX9CXokiPPvImYXueAlAFgATTBab
cfubOCCJGKkTF0f2A0REBrAvN8r37AJAXUXOu7xRsrFwFWwokiIaMvSsBGyQKsonZ882fvqyC04H
mDgXnrU0PMiIxFgoMWKY1ekOu1TAlDyPNAFsdmED1zoCiCVnhD7+9toaehszeb/NAxoAY5V/z8tc
xoIs7m3hA9kUeXqZF6tr9M9G47ar1txGKDkNci3XDfs5uDhowF9QksjeYF68EwdOctfEFmQc0oNk
2oIXj7b2NSJQ42Rihx+75LnzZgku0cZysmcnqL/+YQER9B0HtQEm8ThrOmkPa+7vLmXIdcn+DeCw
TJcek2/XYlCdPfEKB/CBCGWPc1+pDhnj0C8oHS2j9sXs6KA6RMkh7dfzIb0qDajEcGoWWbvKLi9r
h6wb6k9h+TE9fHVIfsfON6bdU1l36m8WBSZHVbOfSTILyXTZxBmuFOg3zn0IaUQsUoFg0nu50z2e
MYHDpv975l6xMh49qXLMY01/SGDF2MjsOoN4Z7ub1r0f/osZ+qlLVjBT42SM+JAp6o66jE5xz+3D
L/DPwgSElLnehiyEOlcWV+oXOrC9IFwrKtOKIwqrGgF+OLs93bMR4mNCyi6Yr0YESu2OwROiDS/+
kQCO0mot4sET2bGBe0z9Jwg4C/nFDsSvFX0VCq5XQn0WOuqXP6YnFXJ4CjjOBnapbJepMrrnTsgL
W6JcVFmhByyrQfwZHxwvrCd4EsMt4O0ZC0SwOdffg/BajNXsX/mQoXG9wem6EKXar2pgPasQ4xTb
6WjnX7WwCbtT1joETEL0VQljLnhlVxLyqNP0hOXDKH1XY+RWz2IS1FfrvUnrjfTeSicG5yzXHmxy
Ejz6w61ig1NyJrUwmj1wO1Kyxe2nmB89lDMUYPvs8WRWtmjRYQDbY7tCQhIl+ucQDPcKpzZReKS5
iayal+/RYxx6EQzoXbY28dQsuSJf4bai5nMs0A+5AACWXJqW7qTCa9QSrHWWoQoDfQEWKaOQUFD3
438vsIZOil8F9BcWrtcjamgp/QB/NTYeM1WobdveZTXfoU4WbnnNh3tXGr7zhfYtKuf2X3JGA5df
SxTXlZ9azqCz+GQQvC4ukbzmSeUzrCvXfJG2eq04uBTfotCY1lRdREr48rgywgt+xCl9mInT1evU
PEwqhC+WKo3HGG/QNlHttq8tMGcsBTjgn9Tf47rtbLzcIq4bRkKnQdi/bkQhy8j4JOZ6dGhluo7x
PoadOzcCXPbk+KlEdNFjbnCPC27KxYs3AQnX8CtRR0iOUrLy+UmB8WUPk5SNxPAjZAoE63GTR4RF
0yZp5srcxr0H6FxoaHoQdkTkFHvy0QpdWTu21KlUxDs8VLBAieNFfrdovpN0K8YHBiw62rODBcr1
ZIQBssBMIPm26fOD1HoMrRbme12PK6Q6dCEmGRpN9AnN76Bmd43txAi38MIIjTF5AhlPuZvKGalf
WG7MD96OmHINfosieQau/Q7JVfgTRezreLpfvIlsMGr0CLQMXxJ6/7XAFOr10/3Vuk/uZIUY8tYz
38KYemqA89cXeix0arNzcVxq/zjex2W4x+r6ukrDFQNSjOArJhC8BUPGpO9NuO5iNF2DaLzvoXaI
wdUPPaWeKQVDF5TqeSpXGmWmn/9LJcHpxsGm7k7sd/U58rw8HcbsooUuBLOx/Ubvk22YOqkGAVfI
jV6sKaby34hNJd1wPGkhgoO9iJAdhBAZwdmXFj7e40OFrg0bFtYVe/bDarbiXGX1ID5voP1wEbwZ
QxJoQ4OhbyZAjBn73Kb/E4bbiAxK/C7BvRIwzs9eLPuclorRhnFqup0K9hTnJw+ItjPfj8hCDUQZ
UxOi3gUa/rq5Loj+jP7AlkjF+wi6VP8rhbNRXwZUGm6VPxS+FzyLUBCc/F/IGrbw1Y9ZLzaibWN5
F8KhqrdAHgTjyOeKBECUHhajf53wGMRN6qqtr2H1Rf6ZmB56fZnwZvPresCJi45v+Hpd0MMl1+7F
ecVzzvBuy1+q0r0kO+VcUERrwBhv9mpts9MepTQi6NKZXKq/b85VyUulY1nd5pRJv/5ibIzBSbVE
V+PukhhnMJAlFY2g7zfBfuKW9MTyp07vOhul9190mtw3/8T4WZkrwHER3Ob4jZMRT8k7YDMExw9C
Li/n9ICRDtU+JSFBFJy0/tXCFBG8k9JE/I+j81puVNvW8BOpChDxViCBUE6W1TeUbdnknHn69bGq
Tu2zq3cH2YY5x/hjpf6QIpzEDw8hmwGrkmBBIV57iS2eIJT8Y2DHmcQ9o3g38LchazgyPmECAITx
CN4ImBlJh4fVQK7EJUuhHWtXc/Su8nRN/ZLWrNcCSe8cmju8kUmDLBrxd9x/hPJpgGQjCAEfCb9l
5KwUKDDYC6wtCgcZGlIitcklLpmxczbVBMYt4DFZSkxkEgRHc0LtyEkCbsIiKD4GpJbRLiMy3n9F
NBTSPKTixXzJ0lfJ5hsRQ+9OrmDF2wYUgpolq7myKDCG0L0ab0iG7yNSvtC7uOhIUU+sWnvYjqZw
qTm0COAlmL5zEFuMa8muxjOTBg8KU376NfbY3jyW+4kBdyPznel8yDX+3pDpGTL+mNP2kFUU186q
zqewKDlnP0EAFiXV42dVnevKrEq8yVwWGcG+GJi84tYsif3F6ka72/AT8bNEZeUTIkhYiZ0L12bx
1yOtzcnqQ8Bw7b+LUKE9xSxnucJBoSKJWxreENrpE/9GAWqQXef0ftzld37CJUrWxP/VejJBoqO6
Tjp6SVdEW44CoV2qJYd3iYFkPLHfDOvlLeCQBaRQd5pkjuM30ykqvLD7lYyXCJ1JRFO1937nXDdH
vqrp2XgHUWGpaBmZE4ZIQ8Oxneu8vLtac4PhVhVLmCEM90i4Sua8BmUOy6aGPDfSNrSwI18mbXXf
+pZ+AhLAtZ5vwJDgWpKGOEczQnPPtAhYh+OY0EYYlyn+MSJQyX4L7LZbBGerMNBZrFMECgw+AjVh
ISqnaq4MN0MqF2RT/4zPfmoGx4nQEWHb8PP2dvBRwhVjwSQfGWafQGKah/zN4fOR7EXSvuOdIFnb
7YKNvT7BqqCOb1WIaIvSyR8uIRLXcdUHgfls1tVHhL/jalRs8yavQ6/Q+2Uu/QNWRyzpXLvdNUYQ
gw9uM+KJR+iZmml1Cc9sTGD16pSs6zeYLs30uAavMjMHlJJxS4kFdGRMZhpbgb28q2vUGbq2GUcn
JwaAr7JAXHBC3wXHkRdOdVFMTKIeJAqBOEHybsW1ofN+z6E5RJCVw64E2UJEkHPEYJNBpXcbIGbX
+idqJ+5pAES0yTwYU35AM0w9A/UHDp+nnykadMlEtw3/CPnGau79suEZzGKJySAg6y8MpvmTKlII
mNaCTXK8JWcWp0blzwWVK+IjiZ0KJUtQnfaTudmKzxFtj6VpEKfCFnZqqSEgXsVGQWWjXyl8gKe8
Xq0hT2lcdjP+9ROGtVq+EuOULLfiPxz4KQdZ8M3F1ke0oFnJNxy7qD+hX8bqkiNxQLZD9H+G5svK
nvWcPxQfOWiq/NReuW2ne1VjF7X9nWR6+2b4kcIjuetHEhRholDaPQfxI7gzF80C4c9gSySsWjyJ
LfGyX4MHU19JKmzJLsLOVtoyJoZ+q7/8kALPHKvIV90eCsAWA2NSw825UjQK4VPoa1LILPKPFGGv
GZuuNfOaFHsTs1rubZBjE38M1ERxARRttmdBXGxoCj72/2okMRwT8gFae6H+E/jXUYBjLokPOEwR
kRqDhQc8IJTdHj4U/bNlpRyLA+9b131rDb3n+NOoRuahjB28A9gXuv7Bv9JeDeNmUNrRHCRCWzpS
N/kbI8LmSvTR8V9OZHmi7LATqPg7ZW0r9Bj91gt0JT9aMvfFMOjhx+iJPBZ5PVYL9TC0WDjvS3yH
9eoHOwM5fcBNWuowe8+NqOFe1whxMXb40pT1kkIPzHjMHSOjdqjhDn7GMgLdzQLP6V995tkfLc7d
dQGdZNK9MSIOW+yJaJHc7qNJXdRVPLAgHD1pO6ztq/BbDdADrmaxP9YT0qp5ppFBsIuKN5a1gPcl
9c6jzGR8wshUTbYWb+szGBRmF8EmdSA6AscBhnJgKCBXC2cu5RivPPeg27D2Z/ZlQBHiF2d8GgMt
4SboNgC8x4LHkN+jEllawUT+Xig47LuPUbugAlHhrrCwB2R6XOgNI2nQnEMwGf5kugKQVxtnku1Z
j5fBj5ID0M/IbPLgY41oVhgPLEzy7Prhul+eDMbyAgsiwNSHjN566aLo9cz+WXdH5Nxe+06CiMjx
A1mRqIv7nR+9uoAUyV1c2UJ86jq8iCc8hBMSQZ2E0/7P6FcOFI9JyWZPOzFDT3Zok9eMNIO3c5oH
YC4ok9b5axgOIS3tqOz6j4xQaqyWHtMe7QCkCWnb0LgDXe/I/AFI4t25zZlD7UaUjhzyPNotaSkg
8sRorVlYRxSutV22HwqqB2S8qVUu5qRqYJBgi0SWQWIGmVqzgbbKzp7kBvclzQobMnEi352ko/ZS
XmQeN0fpyFlKpspFG9z8me94iagfhQhHei2TVCCakbv8oO1CcjITgjNXIfuDE4owE10rrNzcu94f
LPGFYQTmwngzy0QHAp7i49J36aWo65sgPbCGUJxMwiVkA9r6WruVyj9B2hrRekEKDAgtXBEUhYrS
5nuIvssnKB40JoEOg02VbPFbUbzzmDAZf2lwuSvl5cEO9A5q9oHSYTDD6A5E8oSOxKKzkgjfsFAE
9tUpm7MdBrQY33xjy2dMMAsmDlR8mwB3TRTt4EsGDP9MRdThJAdSRAP3Rm9nZC5fUOudVsAcA4bT
ici6K1LSzfLJl8rTDh07jyWYKvp8K0vfwfxRrAJ4xDRkERQKpJfv48xgQNawnQEZtJvkF4sIr0y9
gyRDLqTWzlxnxWs0usxvygvsnS4cwDSPLBQbulIBeCWgVOj+ALkJ5yzBVG8E2VaHG0KW5BZMeEPx
AWykH6mhLvqMTE6ITXAnVlAJBMQn8x9F1uw/ISIBpNcoNksi51FAzOQDMJjnEStri5ENQmgIO8qc
wZdHhRK4Dbm0kgMcD7vmj05LhodkC3/CNaBehfvxCN+GWReaa+8ZdA6s0R0vIdWt+f/3Jqs+fdPE
MFM7rZNHqNFFZ3Y2bwk2OjY/N72JwLftednSag+DYBJIiNdJUP5N3Z17dkFjPJkGKAfRKPUo1ojQ
sxR0Oz17VYfgG6dG+mxejUUe6RxFafaxo2J2YtitdoVyLsbPxEecgh3olRELV61lDh+slRbGgd8J
woCLxPjNcBcQooqSly/9OPPrN8PV7JhSajpsThD/VeBkLr1MO3FNNXzzEX4KvGrYcZ7K4jdjKVrs
ogWOwN8x2/KgJ8PdY4aHPcn6rS89gHhl9YC+X2teTPoI4OeTQ97yTyl0wIBOIhHgtWo6B0oPMof0
ux9A9BYvBKnY49vonGSxHRCClAdmyADXE23aFEPvhCearnjTwqKMHwWQYPPQx3fME7n2EfBHL/k5
URaW4PGgHQM/kPqdMCsmk+0zEMPi7xpkiEmLYX9NUyR7pswD3U+OZ1y0EqEL5BmWq9/c3+vKnBZL
VEs6/qEg4GnUQQplxNZKu0lRq0VLNi7aSAV5l6ELTUhFnXQS7WHfxPBPiOV1vXhp9b8+JXuCpleb
J5J205SsXbjlbbb4kMHC2uReDfewcNTcWEnDWS9dLyBQQ4XhdWoE0elSNqmW6fJq08Qk9RJmq56T
Q/e75LNMVMfQkkUqSqWV0HKgKQNVyRdIafEzFqxGjCgNZjQKtoVBSOQuPQneqzS6bVt8trfYKm8S
8YSIfUv8ozHCe73hV95qxZQz4rJ4opWOZVyIcEsk+3MZLXwXAUI23guk/jGXR/wuRx5Q7IM8cQJg
JF62IqhXKiBW4O3VZidGZ4IqrMDY58nJ+AgRgZNtNBwwwAbSVvvNm+diQA6EcmFUHiqShhxKWSSj
sptPEK7oIX6n6lfo/1MMmpRuybx/6666yzvesfE1YITETLmRdgq68SVyZz46D0VYrx4CSq4K83Yh
GaDk9FQT26e2DaAJYAjZcRmG2lxei8lOBS2Lg5p1mvIBjyP4E/ci796yp1OYl0+L+v0C6mj+I95s
2KsxD+L/E/jay/xQGCZBUaiAjiRw3GYGWF9PB2PBdT0ecv0g8duk6S8pTInY0g5fgTbwGvKVFgRS
xNQHeMvb2D5hjALfQMvAvS1AHcgLlgnukm1x9SgG8cmFX7NgeFggJgKhKFrso0dMm+R07kz/HH7i
mVrq+BDIi4Nr777F4RFcU4DQLUETuk0OZJS7fvVvZNb78vxd6Z/l+bpdWnM5V3lEt69gXe8weqce
F4CrICcWDn1gT2tSx8h6g9H8xxU21L9tzMXMmdUQZKjzqoJtSDarTuLhth54R/n1sZFITcPtbS6J
MVau6olQ1yAj5xanfbOugaCE5B8BKjl5syS3Spa/eCxHzoj4QbsGvYF3LFZI44SFtQwry9v5LS1y
PywHYUGMAbV6zXBg4pPSHuRAQHdCjB0/wDy/FNQeDDhSM+VSkQ/HAGYqCzQ4nMCqhHf/LSIJ1Amc
IYfTxyeKwRirVE5MxEbg1KRy2eUTIdqOjzibnGCDaZkaLVV39FPJzkEMisZ74/q/Xf9u21dJoCiD
DGI9YgoMu4M5dngqiBGWrOFjlsmCBlnYr5fgzB5FB/VzQopAKrSVmcnoZv9SZea/CSRTtHmQCtoT
xzZRA9Pvj/IHTphCKI8bmUVW/5b+zQ7a7JSXc/sLCkVSGhZwr2A1/qHeLr+I98JQLl4N+uglGnA5
B4B1sRQiUIH6gqjgUmAlXkvfSG2ko4IHgXNLuAiNtkJ0gl2kmY0ZkvEjbHjGIjQ2twjQdyR8eRVc
iMWYQR1Lav64UxQcNxaTnMH6YSpvfrlcR+tw+SU/lV+EZMm/cFOJuxAtCacKuzuIp3bHHMx/GX57
xekdrCmlcW72ubJBV0GpK6d341MzL9VHKLKbKhN5xBBHbzN7R4iRaJZP4J2KDrFx6fw/aA2Z8S/a
UceIwsLRvrip2e2xY2E8ZKIKgwOsyriulpy9kAbGTVO3nyiosBbxHDcGgDQbHqcdBQ0Riwwju4ak
1pbvNQfXjnXjKXobZS9/hfTZIIBfcfKaA+9hzC4CQrcgJ0beiMTCAasRgW4gsMefv5Vh3tEmRJtm
T2Vj1giO4JPQR3qB9CS4IOvoQNql8V2ungUcQXJQ/Vm6OEpfuUA7JXADbxdZTb4j9pf41vWvcPyQ
RoLlrfRH3peMQfk7cAQdcmAWptPEIb9ZrghgjvQBhp9ksuqsCKdWGDYdzUWWNw18MHif3ci6rL0S
yZE+VcdT7ETflzfOc/9E4s43Kt/IIumEmob58fnhP3JH/1ZkF/0HY/BKf1TjHLYOiouOgsGbC2Ez
z1EQhSuWacGll+TTSknHGFxEfuww2gc5WnrOk0r63lr+hjsg2Er7E/90GiEBb4cr7udyzVGOF/wQ
8zqiVMCJM7rYdFK+29od6xPBIeM478V/Cql+taPc0CpzHjs8FqgDCWDNsAH7hEXfeFJp/Xnn4g9X
cqvAv4BaRidhF2QfwTAPrXwFeKoCLn6Gcr7hV4phbbLX2Thw620X3lbHjY4Z9biw+BIQ0/TfTb/l
h3KJYQZ7MxjYHyKkxFtBgKdPljuUQtL0CghcIvdtl2YH8RE55FfPsV3hbC9UoXGxU0jHerFPOJ0P
/5NqPMzMUyXPxVyahauGh0pP7VbZDbCwxDbRmP054MCysUh2/kb7wMGOusEUrr2JrJDVxv+gviBd
nsBeWAbUI/8Lxkvqgu6ItVhwBzP1yZgmdDYgy4VtGFeZhrHJnlvi9FNG2C68jgx/Mv6QtMxhp057
VgE2Y6pcoge9pY4GwA5CCoWoJ5/qEfJtAOlhbO1tdm6/YNpxuwgMjkgHj2duTcq5/5mAFPbhiy2C
eJYOEmq8ljWe35snPTqCuXqeIO8rJ/eImZi4PuHed7b2O/e1A0hLdOvxwUEce6SH/u8C60uqXdT6
WKt4c8+xdxEQGf1DWo/CGr6UjUBHUnrsmIDBRrkdwQodFhI2XIRHPgwdG7FG/BTL4BGaSy8bV4Cd
RFdHgMdOVI6j7mJujGXUrGAfDf17qFS2mfwkHFx7L09puCXMl7Ie/Y4KE8/ATLGe+9Xf8ozlDFyc
1LuM9gIOaEBSkQZctkelOZE03DsUFhGQosUbcgslsuduVb3mKEfxW1e7GzkH3clXDzTIpxgk9CPv
WE34L5sewuSr+P9KEwr7LLZrcjTDIyfqeAX8mHle9GWLc6VbIwzygXBmqdpXJCjSXLHiPoXE6t/Y
jjVUOi/0EKAG8RMxDuUnG0E8MuYsXrxobeb4+Q+1e+k3LDdBGAiJ7iwvUrXL089xROMd3WnsldNP
vG68ZdwZLXp7pOALVuBV0zrxtCVSk1Tm2yjsPb553RozggaOiXGJC/JzUf3zEDPU8UUo7ALf2+Ci
kQXCvvAREAWTPEhdL/fQpjrwqzgjXZaI/Du0uCPVqz/tUXySduGvZod5ckUJAW6NZ83j9mnPMkoQ
8L7kwE+U15Q0KoN9aeHI6h0BE+ALUS0cefw00Ye2DlEdModp/4HrT+ztAe73heQGCJy9z3q8+i1R
/qiOww2nTE1ST9TdZ5fDaBOrCIpRz5676Deb/c5ch/4WAJY9nv/jA4JWh1AXZgG0uf0LT4SU1Tvi
J1EtK2e6GZF4JI/ZrgtDgw0zXyCUw7yNSGuFChMgh5BGccMxY/PYhvWTQKB+pzo8Z4lpnOsd5bqD
yrOX/M6ggbhRugs5lejQe4e1GLlmTcrotX2y0RTxB2GPfSutHHTLilWjdcGdrIHZRZe6YMMXaFpk
wiUsfONdUOh1eJVOWAlWeGKbZI0o3+3ZLt5I/PjevSpeKVA5H2Aga632e94OKXH7ZNN3ATOpbR2f
nOlzvmMMbsA48NsdOIJuSxhodDJCdCfolVPB0zH1kNr6RggduHxuvr1gOphYqfRBNGELgZ2nBwSd
CNgzEJ81cXhOwz/3z+M3L948gxwoE9wUpAgkLpNRTcP5HpEmFmlGYV78TUSCfUFbGC1MXJ0wErhu
37x3WuAse1dfP5DmcHpy7/rpPY+wrzIkuum0fy8SaFnWR74oJC9wW63bOyXzJ3X3iNxNzMEK6CuO
I4Sn/Qvly7TcYaMth7dBvM8xvpGvqcRHJPko+Xgdi0O8KcF7vsBbxPZkxDtkPCWZTTr6AtohHIsr
OAcG4bwvNx7mtPIGPYaaN0EVbstEfz8QY3CJ7SJbpGi4eLRI5CucE6W9iM96/9GzpmntP0pIGY+8
I1s+Gh91jY8tzs8KaRUHxiPPFxlg7gbvE2B7paGT4QXTkfa7C32n11uYnMWWU4HPXz/ZRg2PfA5k
aTuexhjVON9y/sXEBkVb+H88x7H4oDc1fXNL5iy3x6VmZ4OtpfRKOaPNW4w1FgleNUePS9IJLw8u
LhjImW/gAFqqZ/A3lOcky47NJUVUqWAt+eXX2+ww4BQzTAqCi/mYWr6UW+gfjLnrhaWPbQ2l7gZJ
AsisyJ9CtAad+oMc4CBomxpknhZcSKYVQd+gA5ylxIPk3TsJ3+U3H6f/VhZ/HGgssEj0oH5ZBC39
k0zf4aK5HWIiIshWQuZ0xq8GVGwBO2wxYVAmo/2M62g/0WBPwirp+xKVfZyMWB2UpSvcK3vqbSTb
S6b54RA8iN5ebjuG+TuPqiSfcu+l8+MavTunbBy5Su/WMAacOVNxxaadLYlT7C+M6At1vUTqEjPY
msa+lg8Kumtyk3Parrz4wiVDKEwR/I48mJkZ33jNC1Kz/oaZncuvLIsq2Bsad/9zuTgSzDe74NFo
xj9zNTJZwnh70m8VkJRNYKD99Xe+ObGy5ocMBYfF52a2QmqDJm/EILSicgIn0oOvo4Tnf/G+wr8i
N0bMJew0pACES0H4UKYomBSa5m5Owh49uQTr9/hYxYllpI5eU+8gdOSs2BUIJKtnvNjFuEUp5eTE
r2KIkv43KfYz4I6Mj8Nd/spYPxcDpnHst/KCfA+HDfGViYcEeR6ZvKC5POx+asvavxnezvy79iUW
11q/lPUxn6VA3Xr5lyB52ADhinsFLet3V+yzB/1dItBT+y3hlIw/cuIA4FLNmpBMQJPuq6kfzFBA
hvGnCBtApjK+svmLWvfMSZQc2rzOA6xnTaKRmruetFWWs9NTrzZC366UH59dpR9NyQbnrmkmoHx5
4/Go/PE7qCVD3XVZGqRVPGSiJE7RntzZBt0xixhbEk4uTXrrZAUndDdEBqkZbrFIiG84hIFmJQeh
ulHt5cmnHhPUZpHvlzHJpEBWKlWB38bwIjGXJkP5xKnF39Lk6UpRkaBpLpkEHk7u/hCn94LgU+qS
lALZCOkSOsqovYpCBef2u4ROEoa/MfsMSSkl7oFv47jvKpg0QkmYiYPJFElN0C1B+yM4iHQFWV4T
LgR7g19/rGwCa4lmMV3wIQFvJiFKpZsjEeus2tg+o4nUh1WmrkZGJtQDfCG8GNCzVDzx0GtrtLnN
sC1J5A7tEsN9acUcBb2lGzTBHYUAmv24/H2DDHNAcoF2l17ahjDkFJJQPe/iYWcKA4i5ECidIszv
aEVbyYGtuHPC0tdPgSrAWNfoH8crp5s2MdogSvzjfWAb2SSHQtznhetTerYr2LcKN59+5jDt4MUa
2W47khb+v98wvQSXXD3UFf+6f+sKVhWyYY7i8smap2FL9+b7iRIS4hepMFve/OF3goF/kzEQyUey
QQgeaHqn+52CG+MUzWRR9Zj7kCMXzUBQ/hvkY7a8AX0bOHk5tU4kCETkcGPhVF0ME6m87dtjWbhZ
vA6ZpJ2Z1nHY4eGPakckJx9RARkh+t748Ci7jy2+w61hceV4i12mWLJqEw2aLYlSQlWERuehCt+c
sZgSauHOvSDt0A9jEeRcndsQlSMDAcV5yYGrwZudGNwhjNe8sWwMv3PX9sqYcAZb4httFQE5xH0s
af4QqXYw2/qMpb/bZmRVo01ckQIKngTlgZUG0OszWF8CygdW5M+a+jrPn1xB0SHNPpvffPyNS7eA
aAA5RoP+RExAtCO5sWq3gc/SkLBi9Odaw+FAElI7fxcPyXp8Jjqhga+lTv7TLkd8pV86addOV8J+
d5K8baoH3iZmXICb2G4eszKdbbHGK/zCz1L4sM1zLVFm1swK+oWUDylWCPqbP718FJ7hTdjFEwiU
6hTjnSiFDO/wIYAf9qc3f3WMMZEJhSaqERKUPb0ZbOO+IB+Lna3nvu9+heYJsDYhUgp+458cbTWr
6vKLzjX62zhWsW38zsn+G6Z9ztJl+IOhHiIGXyCofPVF8GfrQu0pk42v0OEbix3ORlqC9KvHZ0Qh
Dc+NssoNzDT2qDsl8iswIBVm3i344Y2NWeifC0RUqwQDmxvj1NqN+v/WjJqohhkEbcONcTbaF4yp
rh3wfarTtxxf+Coiuuzm7DnCBburku0RH+toxMh7zSndxRVjjjRCfnFxahohgGb2wI5QA3cgct6o
Hm/UutZsPiIO1OwneDAs3bDL0E3DR/zHlioVVp1v1eQOryqcAaVrMlZJ5zMi4g6sAIthtPlj/shH
R+GN1zatjIX36OHcIxr+HyFrrJB00GKOgAEBlNnBVQEwZ6nD1yYsXvxZRPlcn0VmLXQz8o4Z6A4R
VdRPkfTfXcU1T6pMeZ/dLp0KZCKZv3WAwOj2Kh8Wzp0W++eeG6PA0go0La874cS3PG6eMGmBCkNx
X5Qa/MK86k+IeRz0GE27J1dbo1nwSIXYwtbGVXCcs8E5uxfUSB29iMGVR3lHdH+5K3p+4la5dDht
hq3yKMGxEupLHirNI8k/1uLyCYbCggJWWz2UfosD3Mbshama8yjdmI09gaaHmw6TphXeMoSC2WR3
iCJJlQXbREgHpECcPaUOBzH+hdDrd03FLYgcjzlZOCX0vSRfPECI32aBMaTqbzMeeL8aaQvFyY8C
2qVkqPaaZ9o8u3gnwMSkh1w5MQ9U4SwxIXzhNA5nlcI4mAYYjlYDTHwVS7u9i1/9SeYvQY206Y5S
dSipjFgzbUpb9QfFwZHmBwQo2Pimj8AA5PBurWzW0w7sP1oSBEIO3to7DXgBSQ4mZ7D9xP7cLk5B
t0fK6f1w0C/KByBflXLyuflA+5adDKyAwboSnPDNy85+R4nWLT21MqMFZt45d7jBZCTDpBHMXm89
khAZ7eDZSkQoVHqgNo0NmyVMibZCavJxmelhXlheU5JGtySS0nxBkjEJEjLVlw6iOV0gAOAyI+CA
Gaw2LInZYRTBlKc3MZ7NXLSRGv+ovejfiXaGT2A2Am2r+dtWRn4FM1zwzAX08PQHvBfsAsDQpYm6
Jri2ZHBzpwfkdDIdckRSbAP1O+sQLIY2gVOBixciVLdLZgcXnpJX9G9ZfPH4cY+zZeki6jhLloeV
/+7WnW6KE4J3dAwH5FO81NKwYUbVP/M7Y2qQ2Q3LG/2P1DQi+bqpP0LtRMCHodVpyN/PZesYoovt
qIRsZ1YGACekzYrqvSbdJ2XObknZE1gZzjn07Hj2YTN9S2hXBJcr1I1YQf/Qhw3ZpHzHszmr1CHJ
jVyyTsInuWVQHdZV/d0abm/x2qEe1PmWGaaWn1mDJh6DzwwQ6dJ2K4/yZJ4THbe0aI3Dsyl2s3Qp
WXeX4ko6iad+Fx+kROXNoU03xLB2LcHFqN/ngsPkS/yXVGC4K+9d4mkiJ3EgTIfMEmRH07UYnbSi
bfKt2fmewUk5CkCR2mZAnVfx2K0FCEEsPCW5ouuGPsuElYkqvzmjr2V5051w2kzjOv8ZqFdUYJO5
PExUULhpFimSLwvLmgV3j8raQGJF7y9FU2iUCRmqPnLhqPzB0TB6BSjSbrWxMv6WAwJIRD3Mb3gT
Z3gXSXC+BqgflHmhRxTQiaSNkFlrirPqaF0S4sgPfFxT8hh8o01lrI81myAiuAtSrSp6gHBCzwAH
z0sNFIkBlYcBUJBYGW2NxXLiFOrXkWYab5Sd/IKGhVrkElzLyBDIKEHKz40+4H+f/SkZMRl/XWPj
UPKwCnDEzEf/LqR5mkso2cBuMfjnfFjoaIIzP6dodenmiJ9dQ6AQDByZ6LjUghtZa01kJeGRgluK
cGFSko77WDFHwdKUIxePmHzhmEcgww3dXQJGlsB6+GfivRY2963w3V/qFGkOnowZC+O7kuYHBg7t
D3wLWIsIYS519BLNsGbmCRvTYksYCU9CPrFKHkb6HePVIm5r4D2Gz5rlLOSPFgN6O2e+HsleV5zG
d/lWdSRLgO6SxWkh70FhQgwBdUsBFkNe9+dIQrLJL0AakkZKY0m/cgkKq1ubizEhXD2kPG5z0V4o
4WTByac1RCk/XkFEjfQBdVRW0JZkY9j85GlUzCCzyJCAGrbhqJVuy1rO1RRyT0+2VH1k/TGsTPGT
yi540eaNJpYkevTsnWAimocQXirrqoeE0S1aolMYmk+cILr66U+IoE+EeRoRieksYCQ89T9Lon61
2k4WPzxfwYJLvEc5Bzw4AeNMy6MqfjFv6uKXHJxKzAb6fSLqAkR5KYFKDeQJSxgV0GTGKXf3dJ3T
zILfPAfyU/5FESECB524gU7mtErxNvCu+f48BFLmu9TQc+Hh5j6C9S7Kxx8rUngjKnq+eZbip8YO
yiLpR/B5LJOVRMQWUEGyRCjbcbBTf9DLd48s4eRHE+j/5m/rB+6H4jpE75y1USUpuhx4BZkKx8tc
e06J+YmW5tTfF5PLnyMsTBwvTXwOSyfMLnH46nNnCkOrIhJD8T4iWqXGXc87DxzsWTzbLT5RpjzE
WBJTM1lya8Q3hno2CFNDV8ETKqq3TKFZAu0bPhyi5/R9Ee+wdWnFF/KyUrPTCFVMck9jfiAtusZT
WWNCG9148TJgnkX/TwG8Uuny+kdIwvBHrjWoUdWdEtiXBK4/QFHpK4+aPIF8QDIDwDDDiTrNM7Hl
ZTMbDugHYMSCUgVPT7twY9t1ahIwmLkcdCjKyv24y+zwRA5PSCBB4vpv/4xfBzPuzMmXnENPRCSJ
3RCGtu7ROW94W5lGyo0wq8ugi4tt5G/pSmpm1zFcEcRBio/KJv6GIfw29hxhz45kI+bSGcipjiFn
xZkvDgmCRP7FXelP5O45WmthvgRSz03sf+DixGjwLw3JuojR3QEt4BjXBTenPBtsYm4biGc2nEqO
TQHmUsIl7egwrk9MYVjSHzU523Oa+iNw/pdtT/xlLSnizOP7IrOnpdv9LcK56lSb/lEOjvhOhZM2
CSj4QjNEQASQaP1dP2WqCUCg9kRQT/+rjWkrQ3hjwtydvR3284VV7oDeKc2oyJUwuRuWSKXxGLDq
bcetX2/px9XQ1DL8A28tCvKeK2tBpp1dHaYvlvpol6YXHWap3MQEGQ9zQ1/zoKEjugyB61Ilk+9H
VMwmQBzS3kZ99f5e8shUxsQN8dCEbglizpn2l/N801q8ZVPLNwtsu7Qmm9kHcyvv8/9gevmNRzM+
9OoFHvWPr1c2Tv0tuSCLMK5EtSAgk7ytLP7MMNgmmfMWvuiIJLBPDTFAzwXl+hXOIbiwqbIBQrQD
LbYW9lnegwW2WVYz3mfKCHzicPjh1i6S/aVb79lDvGpbzO8Ej5ZfItGgjJXI5GWLv7AaXUYUoj1o
bdPMwV6GdLOV1Kb+tOMuPpcz2y9+LQOH1knNJcp20GwQxFn5RmDLSW1is+7PXHlyeudlzRGDOoAk
uu6IsltdauGHhjfifGhLlCi/VJ/wZVjdG4drPS22yoSTnOn8CobZ3ruJFg2WNUI10L/0DlT23VPe
cueihouRsXgax9j/OSSj4vg9/yjp6hu/urRv4rexZP2yMWGhHtaRToc3fkqbc5Obf6daBqym+lNT
mV1v5hGkNKvyr7xrl6LepHe0tb2xBYfdAG7rx2xhh8utdsaKqRe4UFAg+fK3iglim5fbnlgZShZT
cGPu6GfE91CxeUU4leRvaccRNUc3qlyOdH63iAsk/Sohrtd/pGTWA61IIvCWFMhlq5f3w5Qt/wia
g7uDKKT4sLimQFA1op8jxy/iHjP48CFT/XXbIyslq8BB9YKYsafEYiPfWXL2Ge4uw4K9AYsH++1V
Oztob/KQFgEwN4RPuAHlILeqX+BQn7MTUbxKhNXOvTuKv6EJE/TeW1jxp6ecxGArkijIOk6tOR6O
WTLQ7Qv9J3SE1K3eNTW4Vo4ubHkNgw3pDXJzzMUvmISqf0keeC6EGBZUaxaNs9MLK0FGgegiAiVB
Ni2seHNjd482BrtlXL+0j7hzy9Z9CcmmYdYqr4J6yKG2ViBc8vTRXQ26qTZ8l4qDD2pjxnddX7Fs
BOAZs+5McpAEZiMZZmZYYnC/ZG6ru9zlcuv6JI7w4U2SnG1yYxI+t7xTBSvIb7KwL5Jt7QHRwYRv
m5GNdMWjvkoRjxNKRhIdoDW5fOtFaHqIRmX5m2WpvkGAAx1hTuapJgb2RAFQ/ANmEL+yo/w5Vgct
JG7NLY6t+MyRmk19sopws6NHXi+L32yanWx0lYrrGnNrEhBh8Xjo32KHpKGnVsnS0JiND4zcOO87
NI/yloB2ZtGTTo/eNiGO9Ctk6gnEDyPYIaZAjca3YlPeh/7EH+ESVbfJwSvcMb1I+acxunWwzxJU
mU71zw1m4ba8nQurMiv8Q0AiXCursygs2NGRjG92pfQ3yPEBV+RJ+r6V8kNO7kS0zDGCaxkn0paK
l+DN470QLUBcoHrB+0zlzwzzN2MHbXL81DMGclJ/uaEhguJjeIIBCvtjBLgHaMMhrrKp7kEueDcI
U5m7suGKSrQH5nLL34Q23COMlNDebIemTbjyiT3zghAJnHU6Z3BZmL2jM3c4eJ9xp75Hv4YWPRQi
wHY+7WHSkdFNB7bGQuYTIbGBPz7kwXdDYUk4WDq4EsfVOH6M3gaJt7z4UlOzO3IgbSh3fcxDxuIP
PX2hmZHyApgNNDbAdWW25dpgUiLEmtkNHSl3o7H4CFmOpDVfRNJf0+nJgA1tFylPmJzAwUrn7RAv
mopkT+V5QDWmIVFwEsmOcJszEQjHMSfOha8VJKGd0WkU/gLbl0l07YJpLPjHYcMP2DhXVM9w9/9H
0nksN45lQfSLEAFvtiQI0HuKlDaIogy89/j6OeiJ2fTUTHRJJPDeNZkni+4T0L11vq2Ty7bUyWvb
80PirNFWHFHxiygGLT73gFlwrbRgzX6RojGPRqXT+ztS28EclxuxZNZEwihiOpwbFnLgON1z+1Rb
+SnnW0brITs+sOjq3NpYOLLs0Pts/DWEBMoY/sM0hEiXc8Ts0JbACeTCJTDPPYIfBvI5NUC6re/Q
aXLCQXp7smjetnVxUrxbYbwio16RDhLNPLqnqP5p/UPI5zpjDjn9i73ObjBRxuVF4/1msa2VClPS
Y9vvyuEW0lLDqF7JxILGHXM1ZTsFl8k/tbwC9PvIPNPviBpJSpFGwlXrthio+E0kcs7I96QSyr74
NuEUKDw1zHIBScb4vJCoBfnS55RB8S+dWQgmxkbHztr127KcYVjQkyusmbSKFlun9JQChNaM+dPu
qn8mUy/0wnxOTEoG4UMv1oVC1Ea4JpIz5OrDRwQvDyYmtY2OT/BXmFsXjHwYnhiTl0+tPTCKhI6C
kkXmmKu2VXG19GPTfOgs2MJ2I3P7CssofVePXHlzQV1D1Z1QwargATZUVB4ixNr6NqSDlf+x9aWS
/WhKgNk9tWeTcHGjxqKNbZ/E4zXdHmutRZKI9Wep4N6ZFmBhFr/yYE8pBfCFFn/C14CBcJEdO+Hc
pksJHJUNm5fhIAHmPYZ15DAFjk15n4S/rD8YEkZrMSc5TnjrBtbbiL5FXcriXPWKPllIHyEMmO6V
cUjqzYYaEh3IP+mQp/cB7iv5QeznEmGFrBNHIcqPYaMzCw12vr9DFUopjwFM24rqKe7O8PtBrwfD
JWIJZE0v9v3NMshX41vMbWwVuCqKA1xZtlHRPULuSPgDP8yquMflEsnkAb4Xm+8sOqY54U8oPKBX
c9uve9QFw6Imjg+5BOrMy1x3/ljjGS0PFX9XbkbLpv8OwPrmfDeOxTxnS2MeGRvvyFbZW5H8bt7j
N4DpTwF2NZaODPQVg0zVWCJlSGXI0A/cjxr3YcVA/RUyFmORwC5bf2SRq16BL9zy1OXAhdEV5qt4
jYU1fsyxy/4nFNHRYu9rLAhTgYqa8vCuWqjUDGiVtd5vMT713brvDqF29gEdpNpZybZZB/DsW6ZL
aZBoNGSZwq9PWQOgoaP+OciTG+6mfT3YTBg1KOFO0azwyk0vYDco4xlZnHKGvt+6GyxxMXwK5c27
BzMnbllaJ1Pem8J2om9DwrKtk0fxwQwHW3MFTpY01/AZB9eacwPj1Xo+jV1QrN6z4siG0zvde5Wl
H7/G0fKI+lpWlX0qykua2p109uE+zKB8Pva0vuEOY3y3TT+QLnrTtqNBY5LU3P3gkwVgsaSC51Rl
3I6aAQPZQjiBwbSGWxGxKV1C25HVQyas9ZI12zGLPmYxwP4n8k4FcPrUTYjlzI6EaAy8jysUgHAn
FYAU2LMu4L+6PZIAAzn2o6dxu004hICIxTth+OBEpYGudwP9G/Y2LblMnOSIVhfdW8rt8GIeJutH
2ddu/7BMp/+NVwJyTJBpLEZfbJVEeQ0pBcCKuHyB6sVRQKQqESa+/DKofHZtCf1iUV8CCXRvO39g
V3KaFXRHAEVHzEdLqb6E68IJvoXKlTJgz07vX5piARtScpp3ditIM0cA4HDplyv1ooZ8lYxjzzkD
mztmNuCe9vRkphwvT+8qXbbNdSKyjEgmBzoGcQblEqUpfofWBWyNrkAkiRlw6YLpuqdc+n86GA1X
jVxT+A6YCjZPRd2U6jP+9dmlfWk74L54XlYSk0tGT7cU/y4OK/Uhj/dRcXGn2SN3GUhtFJ1gRx8Z
SUGWW8K+Ws1kB8OWe1uu3+O0nsiBm6pX80IvoYRfM5YhVx1V3GL9zL4BnvnaPIei6qGyQoHL0I+t
nbZAhAj0UnGUPfC9W/7L01krbvDqf9tujVqE/96J1LwbX2fAybbMD+mu1wZBclT7HAG0nukmMlm4
tAeZ6Bn6L5KU0d+WHyJPNsXkeFJZcJnzOYpr0dw0Kc3CTREhe79VZpkDucZRj16dHIjFb8hiHrO4
55SMDbHCeLaqbGVuFbB/JGQsgWJV7B6OnQTWxNFYPLC9jZaj96NJ/xIJR/UKnXuLjk1xG0RI8a6S
3sEtbJhBYQzk8LXNW+ngFeZ27E/fvBIH8qTw5EYnINbTGo4EIB6cxrMBE9RLwivsIqRTARDslbvF
z4AOWN+qAoOCf5MHJsQgMaDHasKx4mQJQpCCWKZF8t14i8ZzEL9rATa4o9a+ImtTTcfCQjyyNJn3
JO4g36LlziJKh84OCBg65xcOLqPHrUYGAr1OdCn7H0BW4tZiVWlnzS391cNv9VPfAKjG+ZsgOZrz
tjgGnxayx8Ypr0h0cwQIwB5Wp+BGB2kQqWr7pP26DUB5W9tltyQ6De+Qa1Y9DtkrHxYduxoghOq+
2nj5by9fPHSyJN3UDjF00F1A7DZ7w9smm5TvouPuZLCJpnk3YUNQ7Ly/duFKz10Pc+/PLjyypV9K
j0amNdT2HIIz4+gZ7ENtg7cQGb23I2tF/Ujre3uvUDOjFbL1d/QoyVHhp8+Fcw7ubvonflQ8Gr7I
lRX7JzjIQbA3g20OWkTZgX5OfUdQmfV+pnynNQTNGlbl+Mig0Rc+5osNZhSsLOu2RJtGEOMcgI20
qGpcdt4sfeOjjupLxuwDy6r9P4+KuXrHOt0JsPhjPUXTiJpWn77N5K760DlqPENOkhA78ZRts3MR
pTBrKvRzegst9Ad4lfCqKluyQ0n2xFU3LzdJIEqXEVsOCr2KfYF6qm38I4wejD/rT9IdP3ArRsn9
pqP8mkZaJ5hGTo3418C+nnWIzb8T7S5NrtCvxSdDFEaBWLhK9TRBQ0U2RKoBomY93s6i94EJCrF6
5MVhJ2dJRgK3L9GkQXXNPj2edQBKxlUK7Z63WQ9+OUsbLBe0CKhfCI0nmetaiedO+25XtMff2iu5
Q1DZqu2pd5FvEjgIPvVD4QhRyQGjhXSVlx9tzBFT+g+EAgNtGzuH+TZpabA422tyrJgky0Se9FuD
4VGRP0IN+vKOyGRGiJBzBypmaqZY+xXvyArnerS6lTuqBaZJc6RyaU/FhTWvSfeFVQU4unoKaF9Z
OaT5Nl40qGMQj/bruUH6ic0jP8U/E9UKf6IvmbODs4uyE7mh4VJf0yYdOEkLV8kc9TrD3shoYSmw
rM+xQJmHSqXDLLD6Ryh6SjT6krDGZQ7Ea6l2O/meM3TMcWrse8OViJU/xsGK/e6wFT4kVCAbwsNI
S4JTx2wNFxwjpeIk/VXFTsdcTT1MfKaIAmsg9YtMdCZepjEtOFWjNwDJSAAMwLr3jADUsxHPdpxO
slP6DzxosufE/ZlFlE/unsqwEkhha7mBxGe25rEp2Ok+KPJzlAqxDuPGIZ7sqy0Qt2PliGRGNJ6r
/cvouOlXKHZT+pSHnJxYFnQKqZa20Z/m1bX4Q5hOhzy94RB/eDtDc0wLkfQpHAjvZES+USTI798x
wR4TgqmVFt742Fg1ob5h1ZSnOOqTL79HJYD7/ahifVpCTciQZPF/gtRM25aSWsjOiVEI2MKKQB/2
l0534UnSLrn42x0Z0uaBazDsEecUJFmjZJpDYtn9Mz8mzhhBI5oDpgnWkp6Eklb9yO+Ew1BGW2xd
FmJ9YdSBviFT74T+hs16Hr6DivwYbc2/B+IKAxDrbRxPtYNnlo2XaZvCHW5a5P21ZJZjMrCic0zr
Z37WLHza+SK+99S9SJHDDwFtIOVt3s48U1I6XRP96ENlX8LIDOM2g9ccr5Klu4SLRlv2YO2aBYhg
/iLxGoN7BB4EJGD1NXnrWnxLWFNF6J6h7b/L9chuhtk86Rcw8Vgwe8ad3tgb9tO5nz6L7iYJv7gl
EapWBEIy9o5PXr3WHsyiMd3RSuMWRtgfh/c6OcTNEYaczKKJqWownQMcCW4z7SCVJURcE2V1qA+e
yEf1TpVjrp0tVsWzgeksK8faX4vtp9ytJOPu5U4B21gzmQowOX0oSGK4jlntBmgDSeIQcCLYkL2Q
qLLMtMG7XYlX8yhgo+5Hjd5N8zd1P4DLyD54y1SKPm9OB3yoYU+CDmkX+r+D8AqEnQo/D9YnFyB8
JUJv+YKcEE0sc0P1UQVoGBh6EeWq1t9li22a9F7igMMjoPrqbbUY7dnR0ZMvYcuFCciAZai3/CRE
gugQXZr3QEMv5acOTUD0b96ANeuSHJ4PGZHvq5Rgj6LjMRbI0aXggz2fLP4LdWJUwNnqq+yA1jLU
XG1Yy+twvDJBMDgf2/Zce7gRH0xY0VpAytiSXwOkMIQvT43AxN3ELpw7jfDN1ytQogcP2KNWe2Fb
6IUXdm+T8gzttS7BGVxr+F2l+Fv4hKgznNNjhzaFSt1jlADCFri7W4Pa+lJ6GBe/o3/g+F1VMHe8
Xf6OJPoxzcbuqyB1CpQjeBc2szR2PJX0NRGLiIPsZrOwQt9IP9lwYcSL08CqOLffOWkyqj14fwwB
QGUzIJXzY02PQMHO3hMDGnNw9EQgaXFRI/IRBBzk/JB0SCQFBEv2cLh2j1424FpQ6U543EfCbZYi
vibQ8sHd3FKDq4yfWSJ3axP/2Dx4sNvgGvqogwiv6P0N5LzNsNbRicCYtK1Dy0gI9RH34bu7TvQr
S/kH5lS3iHEF7HTj1ORn0dzgevBI+mXbtxQf8pbUFeaXQJY5eeKt4G0160Gvh5NP4rXc4e+l76RE
Jj5vRd9MTDhAEVbPz0p1i3WAE5K9gb5V8o3SnVkipjxnNCvjRQpdprX8xv1SBdDHIdK4CAaB+cyz
aiqnQ8sQv0eS8xOgXVrhXkbwbQYQERmXMTTsozsp2SPGKmUTHFBWWSw9K/qrEnAyDxAS3TXF+6Ss
sFnFJ+ySuPHQZlj3gi8Xh1AyrPDfF4s9dBAqdoacbveJmo6NGoeNuNYt7O0sjpdLf1O+vNqNxV3x
THFp8JJvKDwGxBHjptwhsFj0u4lPmHUVoAY4WUieZA5Nf5nvKGG9fCVvlYDFyxUZAU6JoT3V6Mn2
VCEMDtD1vinNkMjV9p+pH0w5c1ruTgAb0oYtIf92asB/LRXcREOgzeevSUG/qwmBP0fZR+EBa6T/
BfOTLPKNiNfbPzQRwL1FLJzKfcyndjj7yB8R+FCMnvlyhB6uEzbuNXM/ekHKaB468y+mp2PXvAOe
uQpMZDMk02KUK6k+cIccau5Aa48Lu754DMp+ivIUjkupBNCDvvKYk+4VErNFBAH4IoYyIxINZ+wo
R7ZA60IJ0cwmYldlPVrvG4ZNK32U+EMAUAKhhaC0smDtvEp/LaN0d8Rw35GFPSLrYCKupT8+Y2x4
iuPoTJdW+kEMBrAumYnlDopN5SHFZ0QpfbvlekOd1JRLxCZUljvtoUyM0RhFTEjODwreJZMsXTQO
0dkiJhthD7pxDjuon2fzrl3ifBkSuBISwNOfi/lQrVblZtrSHY0cC2DYsjWgeECm6KudElfCKcNL
6gC6Zy1DlXjWeXZBisyDxmsrIimzfYP9L8zPD2k+LK5Qa0gCLm2CE5Q51s56RsTN5g3B3Pk9iy6a
tg3SV/o757kUtE5u8WFtU4e2oKjYPBHXxTRyQ+VO1LdJacRDEhJVPK+KTewdp78Qq7Zdzkpd5mCU
Hr2+qfOLxwPwJrN7jbkR/ZrIhnWa5Sp8jCn4n2whr2MWUc/hqyt/o/KYoCkM6NPGEhQQSvkZAhij
MELMAL9KsnVg3JeWkq9A5zYW9wCBlQhTIcPvoq707F5JrPzfI11mjlpzyD6sHs2+HebLgZQhaTXf
LKhRAd8+jSMhQZD2+NzNezGuhAONL6InvGtaS5HhbdWaSxphbzrhASiUlYzg3QAKyB8F0r0cjglR
OP2+eZI2Mk02LMMDs6pZnE0wM0kojJ6MVaxcCwToEhPLlUr2r8hS3uH0MEKYAAjmIVT02wkfUS+4
4EdOrbWpmy1eYL6vipBCf8WTJHMsmaxa4cssfJRRo/A2tvrwrLKdgpNC+g3Kb56zDs79yrrE5/Q7
LzHHmwjIeDipmooRI+TNCkFwHDE8DNuk/+LqbxuWFNcK7q385wWPLLnl4Zdy9BwO8uatQWkRiptB
5tayfCUSEsuFJi4bsNGL9GEc0+CmscEjiE3bRKiLuDDPlBMcz1BHGWw0v5OGzewyRDeBNcdoN++I
EZkXHevmpOMqF9+8jqxXBsC+X9K4I602ib88lD/wyYQNFqIb0vEiXFePWHMlwcXGVUDXN//11VUf
3sMnktB87geZayIFNFAZp52jcI0uEPeO3HCAQaYvWiFiO9mjqcpqfOF1/CxpUFLmUzbdRXtgroWj
9qLcOpT9+q5l5JXBE101t2n8aKlPMUZk8YyyLenItU0mLxMnvoTEH+K6+0meEk01MfNLnQcQ7gYK
9q1eXhXpGGr3EU/5xCjvSkfeSSiyKbO3tHRitgqiB/G3fP3+SmS22Do2qa38mnq2DaN1xdtp8OSh
i4DWEi9WAAuive6IiyWg2BNtVqh+BcLasn5xJECznX25+TbR5pzBLtyr5g2HTLnp2mVZv6cKgSE4
W+YYtv+sU9taG2Q2FWtvp5qwvp3SuCrKBTUe86FuW/uYgJbhgS+OEar4Pe/9+/qIhUdBzJKvFVDW
g0teARtdVk49TRljHdoweH6zDACSMA6av4aBx7e/TCEXYahjxEWajM/aMSYlu7kacKIQQHSLhpnG
ImYEDz2wvMisdeNrXu1lro1gJb1I9kvmfZ4tjC5ujJ6yrSQY82J0xOWsvWVKQZv81YxW+SyZTlrL
/Ctc8cCBjQ35iGx00igGsBAra6yB/aF76t41ZLONYMlkNoRL3z0xwUZEvyQ/QlkELBQwgokbbgcW
0/D7zuyk1LM/RrZ4rnADXjQeIZwDwq/pk9Z5H2VHJVmh+lfCxWS1xd2mryT1FYUbg13VUCI3C4kl
WEFl8B+Dh1mjYfC8agmZDDmyRYYaRAcLiCI9R6H/M6d+oYi+MyqklEYs+Yjqeagq0StvlUqqQgCl
rJ2S/dvR1Hby1gTxBlxatEOQ3jk6IqHexduBg5k9RGgrdsklal50VviMxSpjqygPgZwt5AcuU/rs
KbR/HcP2VCXigbczsckMPZEJzGNftORIUxgGEqvETy0dV4b3UKDNo/Ml1D19AGWW/4oa7QDQw2pe
zpZERzga9dwOmw42jBY59VcTfMLszW6tC+BdumfnkX06FyfTq8lt3eRWIGXiIqtcJsuhttCqQ2Wt
eyKCCkeuHsmtW4tM+jV7kB9KzVIcaE5/UMFfwoPCN81EmQkOxwGznQf3EleNBJ/0LDF59lYxZwsE
lmiVsxrfCExxEzYMLB6JZb5G7Z9RPkVpN5H6lfNy1RwpLi92JrnKQLoU5PnHwJHkLwNY7Xjxl3Vx
0BI3ac4lqA9Dv/gyNadFWcO/gNHXSQ13ANpMCRT8DIZCPrqcvieUs24D3fmaWFsGpR6DEWIvtLOM
IvVH1Cke+BI/R9ogfVUZTj8cS7T9VPZApCnMh+bRQDwj3dnu/Z8xeqOubW4+6hEYpdfI+OzDo9wQ
eEUoH8Dn3wIFg7+unt1Ctj4q+V8qMEdCDokpXdybYO6/YNRhewsV2+czZylkOeVSJmBT4OXbkxTJ
hLsnm52tSkWeHLuCqnw24zXBL85PWJG0TsjC3V8hP6T2qKmck2YzVlzJmErD4i9Bg6P/TDEoId02
xNmtHANLxK8bYeWr7oF0nAOxSHW85QoQrw+WrzmZcTwnXbvypS8SWhTW6K2t7UeX9Zm2eHHKnEbi
vFFgs6JHcDQuPvAkgXzcFqcAZmt0z77YVbKlnL2j5fSpFjtGvn7+l0esXxmV9P9iodsqjoS2Rv6T
lweYT/Jnx51fkwwIhGwYdkK3OJffbesCi8YB2jrwDTc8H+VNmqtXU4EcwnoivtAD8fazkinZQy8T
Rg4O+YEQSTPj7UMH65wkfAws6QS20s+m3bQepbVOAS9jMOJYXSAKC75hi4J0mwT4pYhpI9/+E3gO
eiqrRMJNLCyi8itU6E8zZCww15gNmr8tvRM5xSY7e1Yav4a1pd+T5TWpToVqB4xWSyQyZ1TsiEf+
BiAv4NhuNTqhqXM4p7jDhJXqrc+mwAhD+I7UL5V5hY8gDO0tus0J4exQqKhWvPU3peh8N5qHPNvr
SC6WpLHd08gewvu55siK4lfQ/Iqck2b41ua8BYqul1ibP357MAiGZueUMmpoBzdTXf1urdSfBjfd
sG85PwKflATmh+d5H4UGldCectzmOln3x3raDs2uHZZjLaJSYHQZVzBGMrsVeI5Idhk6J6C7mpCg
laBT4WVOlEPGTZT+ylqzpekQwjHqv9oZj7PzeRwya6cpzLAD31b0u8B4VmfdxDFch/vhWkIHDL66
+lx3F7W71zJCQ0bASGZSshWoXyLKDYAJtKQ9WbdXiw0Yizh5T3AaaxcOZD/aTeppPlXb6JgRoGP8
S0CRa7Tb8jljKdvLRySrKX1M1fwVNOQe+0+0sowgDxoijf5ifpo0ouRMppT0Sb5lX2J6zI83OnMK
MUE07m91YQ15laajmCBlIsf+slBej/vKuhss1EwBhQC+kWuqMtrdyAzEJ5JH2QBhl+0JgO4H8i0/
Q+QWcvaMs5tH29PO4Mww4sZzNZxbmbBscfW3xwIHCCuswc6M4aBNu9B4+vRRDHfkL3FAQvPysVbq
LlsPy/KdYeYzsFf0LmkBaHdvdMAJjlqxKeuHH/5l3Y4EQu9Siutx/NK8rQU1KHBD9TKI0Cv2CdtI
gl5o12cR+bYh0KY5lAphknJmZyQH5SCtnpxnbPE4TEVsqE7Qbix1n8GWSUrI6HxHiCIyOuVHoj7E
kEZ3ocffov4ci39l/BP1Z10/+sZxSPdlshnY5yGOg/BsSi45B0O8b+UtCr36SkJAvR57m5+xg6XM
7Mt61OUSkp0xOQKZoX+pfNA/lLfHuedzY9O19LswRdAChFi2OIuJOtm3jzA96hQZ/AoDF0G7N5NN
h+UhorN95eG5Z0DOgwq2s+XrRoy9j/d+8zLLdQPOWl0FpHh+h4eGgARYrawbxbNCEFCAzWVTBv+K
/pHe1W9a2ZKdN+lBSJmofhG+VEimTuMNaGnCIpJ8d88tvuZF9E97NviLPqb5jw85Kpg/nVmucGDu
1FDMGe44A8sYNu7BI6DRbdgd4stBp6dtDInsoH2PNmMiiOQy5KvhyyC7sLmNt748dQRScoe3rwaV
X61wY/yh9VfvvXSW+hBSbIDRxS7SbeK//BanSPEbKfcivVWZG8gEs7AmAu/ofWpE0mTrfnCyjzb/
bKFoPZrCoTCGU+dTT8u2jAmoE1GlrqX4ELzFW8YE+ibeBBTIjAMRJDRb2UCcv7D+Bcm6S93+hRxO
r10BLebeM7fpGWuKkTLhdBHjG+JBynZivdZPYb1iHWBcRqK/2I/SE3zSswGGI8VB3sFSEPBo6o5n
bhCeg1/reZeGnfE3ldzcvhvpzsAM9J7+gPkCVxhlHFEPJrTGSKszMjZAifkNMlB8NYQvDLsAYQNC
OAZlnHOIcvGqB7bW7qUuWUgPxEHs6lrGcqhUMoFYZ7yzaC/Fl3eKQLQmnFB/8UD2Zwe7UZjls5lB
HAlGxDVtWn7OicbAaNXia0/S22cPDsZcaymGDtwE2b++1RaKvuuVZd8gVY6d8WyFpxzoMJ5yoKJG
fZyueX4SimOBk0VwFA05K+TNv9q4oife9sWcgzUJM+qnIyM5W+P8N4FIeUjdHnLoYKgMyWknGveB
lTvoxH0Dhaf2yEDHRajif3Hl4YZGDLpK1xZLwAv4BthAKMEhxo2ES/OosUdHqMG84S81fqCm4YMK
iKnNPzRjSbFpITM8B6lbSW6DmekZNyfmRGipL/33RD+OOIgxDO11M64o1kV80ScUPYQ+WyDqKfIz
SNzLyr+vSF7iUeQBGj+Za+WM7y7dI4qPEEYktPgkDgnsH/kfXLnZ1cRDREhWHx2m7sr1m2eOiK06
jeahDpBB3SpQeVXilmhnSorqovqLZ41c+pDTLxDXSA4gpcebkEXN1avIFvJU1dGZhATQvJngS5d6
OvY+SfQ3FNa4vSif6nYzYOcmU2JWt4VEX9VObKyr9JcJAHY1cL9fYUzbvyg/kXXz1Be/tHFp/AqB
ljC5ukH7QodPZGOJdoozg7JA3xvgqP4K0pa5kzVXRjHNPQDC8GlpT9ZxVubWii3ou2Zyweax7gSG
Jig7OgNFf4XWRqpnAiQKWw4ejqpqre5nPseHiW2AydmufFf9lqEz+kaMEWZD04ZqwWXcxHhzvM04
pPGQhFyRiHmPrFjEE2kGnkW6mKPHjmod0EADnsalhYnUjFlAUIpoIErw1KjXFnSRtTbVFf+ALMs7
sA0sK45RVr+r4Spbi/xbzf5V9XFsF8G0iZkPenzERC0l7X4gaVY+DOEl/mn3sXRGtOeDrC0JyHiU
2N+/m4NAVh2rlk/GvmDyhk9rOGeNXdEBZPm+6w78YYs2QjzMGUiyq0HJja4qvD+GeN2JbpqXiabX
qC4gR9NdOZG5OyfJRK+G3yFYddnCL0Gh9f+008DsFnPxo6bejihPzwqXBFMPhQmauRruKFziGB3/
FmF9Wz2BRjG+g6M9CU6E+dtEzLvtn7zZPs5ZcSdJtjyg/loJMlguIDcSApGZ5t40CP9Xce8In6zV
qi9slCgfQ+GcMhQke5WQnfCKyj/eJHR9LViUpbGXzuZsNgckRJggXi8SywKC+wyUGmR34qtn6anE
mx4tO6W1dBulLQNplHaKYIdXMSU0AcsuYUkzDi/D7GfsOWQRhbcU8Y0NnEc9Auqebs13aB1hkPa0
hzId/ln+KgAE1ZdhvEUt/S6f7TWHi9ZsrXapZysqDiCFYn41sd8s4MnG1pnPkd+hn1ZM9pg3+BuP
hScpT0AaqNVQbfj9PiJO90IYcv9PpUOFuha7bcZuf0NdoDLWFQ6iJC/ND4onZrAJcdHlqjVXIP7z
5GfouQrstIRpnpsaKahoJY4CBksY6Am7/5tiOuW1k/c9fb9eOR5hEtGDCAvqnPCPQRTiHQBxx+qU
nPwvC9qKAhuN3TPahEX/r7hnEN4r6En8K3th5W2H7hUl+/Ej4WSwbh2M42/WTKHa2wJ7pVkOMc37
JAPKAN5oCVf9Qj5gvZ53o6x6iFnx3aq+BzH867VhnXJzZ6FXKZk4o6bC3sLCxZQuovw58I5ocI3Z
u+IdMeyc/Uw0s7BY4LPsXGKClK8+Q5niODCeBoUBuyC6U2ZwYIJe1/i0OXKmK1zw1AUAj2Cqnjgb
HGLIReUrZnRIAhrBinB7dVRb8B3RYPNMYeBPklV+myHdDTo8pykOLLtoiuu/8U8eWZeNN3Hk71wY
iG1RUlE5lTrNSrfkRdsoPzK+F3hLVbcec7voDiPDccPYj/TI5lf9tn7qbSzfa++MtTElvwH71Oyp
ukvvgcG1Cp4IWFIJZay1vZ4P/8ToqFQcAtnyQ04RZ7HsxyzaP8IchHFwVb6nmpFXDfaVJanpGtJf
PW2K/qmUmyyhUJB/BGU1MAELRVi+czuI5F0b3Lh1VIkzmy2GEs5xy2k5IJ86ydGlwpaSBC3tIeUR
/ZbLHKlliJcGG4IVZQ+RerCBJoG5AvvolP2DS6jDSWSNncv/Ytj8ynO95fdv9S2vG6r4iO1YWu+m
bGK3dgc6LIvgbkA5u82Fm0Feyh3pZzOgpp3TG+T4MGvdrV80IszkGpgKq5rgWAYpxfYGlKFIPnz7
VrG14mds50nZFYoNs9vE2GPPhFnE39s/dQyrfGUrmPns0aEB/ccZHLsfMAooLDIkfx2YRDL9ekKc
maOAIDk2OXfSjl06AYIhYznS7UB52sQ6tsgDJqxhcw4f8Cp0iB22iJnC/N08mBRC4QTMMFqfgI54
jTYpb9SRrEpMJZULDFZMDjXKWQwE8abYawyp8XbdafYQwhN7uJwe8pprKqNWdKlt+MfuSxBYOiyS
L5wP+K4RS3HZ4QqkX2JBchw+Q+x7K+jd1+nLhM5MvwfbWNgh3WVgjTQcUQrlIvTVdhP7Lu9yTHd7
8s8dwx3udFs9pckSf43124D+sI1PUGp998G62jAP1rnQGS28xnnFK+wSjcRBIvCotw7ikaOPHdTB
YN6Ix2/4TaNTqR+yC9OZOLnOTyRFY2TXT0wHa1yD1vnDW4nYVZ64SqwdMcUSVCkBuRRVtRNsEAIL
O85ysFEZLqNVOOx4XAzmrisIeizhPTelfuAw684I+fCiNAYCclul28c/MwTI8eC4O9XR+iPTteWG
ssNq3Vsn+DShuozW5i4J5meDSfwEmcsmjmiRvUAm1tY56WZ2eBE7EUOaiOf8JeAAMewx3Rqghyu7
V75gwU35Axsbx9w4HmbwlXRLWVC1kcQlirHBpLzmhfeuIPqhkKMfVjGSRb/IizB7eRyt11b+54H5
6gnshhabVsReKY8WAsy7pqwyoh18pDJg2td/igT3TGjNdp3C9g1faxR/fGgqRMXoO+hOPUOLSpcW
Mgr+KPqR5A75+DIM8IIgCmNfH6GTEHPwCT75ifwsX16OabmzA+3eYjW3HAjWxm+6qYhKdkLoCxE+
N8hCnAJkNuP5VLCvsIksiZluNc6rE/KHAesmJOv0BGFO2WkwUWJQ0ylNuC5d49qtKCh6nKnp94g5
pKlh+gQvQh3qdjero8MDyGNdP/Ui4vPERYFjcjQp4GSQHQTLOvhnkI3RsnTZsYQLz2rzSsGLeGcN
QhCL1kZH5q06ZmhLqGdOsAI47ENEyku539S/Ki+yPb6UEvXNWqM6o5ybuwiDauuR5jRNxzRaxa4m
vlmjTSqZTitpfp3s8JexWGJ/IjZm3aoVu/KejV9Ci3PN2+eueiY4ZNmCpQD+nw2bdhPeBfZQPwU/
Dksa4HmPcdOWl2bcEPXhAt6bx4/QQJb4FjTcPv/l1MFpOFpb6xouMAyxEOXtImq0eqjsCB4BZOLJ
Ceeh7K6BPbHL8p3CeBxIfLeL9XXyBgirKS6NUtq42h8vRdMxCGieWvBTsfAyUX9BseMuY+LBN0In
PTAFnjVHuCUIbGflJX1i8SFmQ4PCPJtfEHDAplMDRyDHTjughhHXrOvrdQ9gAgLXRcyxYdC4lHMo
1TU35I/YIyYt5T6OKNih8GpTA6+aIUrLDvdzCndY9b0v4N+jiCaS8v+hpY2Dc05VvvxiFfJAq2e1
3+tgAK0Ayq2T72Qmn2vQNDygEt300UAkxLCZQJllqB6KCPLN0euNdSYoNrosootR5MC9Y2jZsTX+
mZMZOG3GfCsMLI2VTQN3v+m5qtHUphA3Y43AwvYPghIL2RKVsLhSwbCMw16d3paw0YtgyXAUEyD7
pv/ubgKWWPhtmmgnNaDXeQc73J9gaaS5QSDKHsGS+V81bcHqXnbILTSX4CYEJAGpv5twVz1DN1x1
5506CzFjZW0MyGlhXX6DVWwj5sASNmsWnOoXNb4xXPAecWSzupsIPIs+ABOFvOSEPwzu/zg6r93G
tS0IfhEB5vAqRuVgSbb8QjgNk0gxp68/xQPcPLgeWyb3XqG7GlHVjmEAXCwp5Zp8whNHmsPoq6dB
uVb1m2ahieOuyb+H1RnUQo3i5+VF0BdAKQnpDwu0oriAopKlW4xmWDmoExu9lo4HXAN5cOJqXLg2
HQayA0d7q524bTvJAPtB5iNPCdm87cmcv0FVcDfhyR3eqeu7h0Th3N+5e6LuwGPYovyekD8pmHMs
f2KhSWut6ZPdC/8mnXlM+K+adtg82YcubcqL7Fw4EByYciChWDjE8aZG4Zo/z9ixitcMAn2vQ8rs
vdw07JDfGje1oJ1aHl252UbHNGJYSt8geR2HhIrZmLoVMV5JDG1op+MZlVzXHbj+4ehCUbLSLU61
ifw9YVFYDotEQGNUJ2zF+IDcRo8+Ybws/IqGCxPFy/+XMTNgWLLC4Of/xI1Uu4bDo4XIKzL2qVpx
964aKgbNb3FcAYwFCL4cx2hPX+aq/mQ2idiJ/2H8LVBfI/LHge6drTXh4jy3IGWQLeESOT9QPT/v
oncYD+VeplRihv2J9yrdCWhBHXWHexBo42nkMfPxoVHhQDfEc5rumbUMwntZ2DgSx71iG0AEAE/T
5w1kXcGh6r75DkRmV0DE3ORXji8xC1lj+2opZREpR9yVTnvh++ZX+1pbjsxo04WhviTfupRMyRKm
dePnZMWjLBE8S8NeMStHFvA8qALb/JsKQjJeBkhi6AN8txyLyRjl2K+VL2blRWyQ3eY9kvwG0Djd
EAI8TOSliwJ4TTqoPz74YFNKQCSQ4DkxauuxxzlwUpWl5ZsWi0hO2UhWODsIaYkAAQEs/NZsO6Yc
jIJtXsBogHGgOhN9syL9mF0RsWYvtH3nhBk2fEQgRqCgFwoIMlhYUn38C4/DYEeGMeCbV42Vormo
URTtPebzV41zwq1YMdbp3ex5JqttoVHAOZfYafVMXVt8XjxbwEsvKS0ufGn6wMaOM7TUpxC4JZtg
6fndkFV3krQTwTG04lbJV0aCbmecQiyWz6A7ZgAAVz4DamwrwrCQS8QJBwtyCpZoVTAe9p75SdiQ
2WEes4giBeAs0DykptE/Yug6hxSkujtW4Zbu6LkndoKcZT4Qobghdo99PQ+SbzCiwqNI7k+kFPaM
9wlrXLVryo00b6a1zulCXDwHLcC30rMy12y2Mb9d0xOSUy1S1yRMWdHdo6jJCUfJ17zVLOp149ww
yaP2xWBFv04cPStfg8hSe3iL6MFvFOMDRv+rNLJyoHdnwhowy023VKRGuomuOV5mUglQ+iD3mYhf
IUmDt4f8JvUS9+/M+tByh+zZyZ1faBrb7r3A8OXrq4NmEHwVPOFF7rrN4u7UPXZTNKqD/CXCJwr4
POGwVVvsmVF2a5Ax2B0JPLRs1WcPmS8/L4U18kVuS9RPN75tPqBvHc8kS7ISO4ELfxhl/bL+4glA
hTOs6HH57Ms/6FqX+kC9SSuprfULHwIMUaYxaCMj5Aowtfip6CfiPe4VtG08ZcVN1jd1tjW+kqt2
sOzKuwX6N9lrTNKyxE5/2Tr+zjyGrHhOsKk5A5c6H+zNYhLCHW/Hw17P7AlN/9+rOCP3Tmi0g1bj
G3+SGHQuGYBCqXgmb8sknjvTZSI3tQcJ4yD6ly2T8HmPuk8sXToPLb4ZoocYsRO92tjJFw5TNIr4
X6Eycy/MN2w9IxuYniQ2pqTR8zh5WgrXgqWZeZEPph1+KUc1d0MSrkaJ8/lf/sYuMEHcGx8B/VIX
olMKKYAZ4k0uTm0mskluK//KJ73MzGxicf5E7a57gtYhR9ZpAMCdiVKnOYyKQ5WuqeErVlrwpBha
zOqZ+X323T/47Zv+HN6wHTQbU7T150fJEtnvz0Cxd0PIEGChQJvbdqF98nwPtgP1A4tkt0GknqPf
C/hd8QDz6KYoEwk6QrOtvDMnJOyBfhREMxXoQ8SD2t5exxgAg7VlhMSlcyzvUb8iOett8szawa8/
BPk3MHZUmwwLmQfQXITooA/C71Rs5fZmEQ8UQADOHLB4AuJXPKWU+oYbusKVo4Nwr+Wq1Qi6FaGY
oIcsDstSLgARV5unHNwWW9J11B7mNxGJIiphB3cy3r7sPd3XMbxa+UZDNpNUwJyv5V35QAhaIlcm
aTjQzlbtLSLU4o0wlcU6mPr5O7p1HuYaZKvLJ85PwUsdI1xeoBpM01E8LbHu6kYfPCDh0QDmwVce
MXb9Vf4lSJ+M0FG4otEAHMDdvKR+Yuz+5HL+0vlEVwZYeqc8LcPGFH28QKv68qDXPMNNqu+sOsi5
J+qg4XXh18BKMj3QOnXIUOkWC7gliOUZuq4TNGDFuf/URWxGFgqH4FVszf1EgKwbisCh1dwjDx2R
sLpGXC0d66cN+YQXt09/ILpGIzqus/LHldieyTh8tQEgDWWhqF2gSOER22Szl/9opUciw7jAQCCH
AUFGQIy4pkQJ4il90BFKSBo80ya4UGfGBaK6jm8ypw43NMU4s0vhYPmJRTu17nqmSi6c0iHAwv9E
NIJp7sUfA64b/k/n4G8mp0/JWKd48DHF1CtR+jFNvKGEsvlF75/ntPziCqe4caR/Kp0QuBC6lFMH
uBmcKlKyhqBTV9rjREj/YNZCKiyI42C12F6H5y45oVlk/a0yx7hZOEU89pKMiI0DVaV+GgOWsJC/
8PMBoI00t0JfD21hImXNJaPOOkl7ku2TlfE5MVrgxYJkx8amspnHMMNqHIamG+WdLTv1tM1mUF0W
gthW1wVMGja9PqF3KUoAzctfW0amLG1Dhn/xXv/CkPYSXdEE+oS92stAsOpHLFAteDWiUJe6GltR
eu1eeLy+kLqIGwY74SFx7PwNGEhOSSm69Lqobhh2wZ5o1nS0dF+rQlqXIqLHpdKZ843wDIZpqyI4
X4c67llMgoTbclcR/8XKAbIWnKxIcJDV3dt/Btnr0Dh6cAfEwLDK6rr9dKwRRGsuKC7CbMB7SQwz
z/EGZM06Xod7zKM8ctQA8gUcbnGA6QTz7da9U0Bnxxw4+9Svemzl4i+/fmw2CvlHzw0RdE/pyPsK
KozClwby2v1mMDQuhs+cdubRzm25ciT3Hd/xSUXKpDHE4rDQiwBrMMVCugEPUN3VGPtiwCii9QCF
Qxpmplvgk+9iTjAqFDg4c3bAJC83b53ilBdkZBnzFLI/o/mbXkk6yZU3AXFDJ6uCM9miNGKPzAw3
UjaaBBym4S6X2KZ7L3VPuSUhWGodhRPWQoroECCCvqb20mofvesHzlSKohdCMRiriMwpKGnbIvNg
CN7zA6kRZYwKPV5axb/ttRfWeOaZmJEiiJuUYHtEbu1a5S3iyx6KY4FWVR+D9Igqq2htI8CE6VXy
WTc5WQKJUqNaa8N7zzCFDAzDi8Qzjj/WAPJG/VQ/8VAba1YdyfBjWq5QfoyDz4gP1HLp9v014qJ+
iIjf8jW6fsvyn9fX64+rxDHenrvZPEq/NE5Mo4sNx1NmfBYIAViWEJagYjTppRVfu0h/hCswXuwe
mHEgDTASxfMpytfWugxB+6dlOCZWOitRAi3OkcacDdw9ky9XRRXA5FIT8BHiRHQZimOuAZDXGdSs
rsg0iSS/NRxIYK7VI+q31CLTtVrzze6pONjtB4afnF5sL5FbQRQgxpTPhPxQXLCIGrboHrJxARBV
qSduh7Ohupa1NrBNUcFnX/lwbMsVGu5DIgYqDSg3URe6MUXpW1h7w137mDFTfijdlTUT3zbMYIYO
gnV/GXslCsAFw48qsRBTtk9elAaU8WTbqTWPlKefEWlLq+EPe6fgvlDO8o8G+gSfGn0vkR3h8BNh
YMqhTyxTV0fdKCa5Xefsq7mP9Vmq9hwd5XwQhMUB3xlb8oYEstxZDVYxVFLW0luDwFZPOGJk53OJ
XYzcSuKmIBCRUr921ohj/6wcWG+3IWMFBzewq+zM0G3u7FDoERxG6LmBftUOyUzArOzjhoxxW8Gt
9zETqhQO246J0l4Rf4RxV2C3U1ffmNqLU2sGUeMNX5hkh+Eovy4R4wxH+wEG3/xrTeKvufucMrwW
HR0RE3df3izBdg74QwPX9YsjjxxO9hkzXLgTMh/NuJoPuvyfstknMwaTQ90diDeK/tgo1oE5+EW9
rRu40xQhQR8+5mJNsyMwqM+JyzN36DQaGAqgGI2PVgUXAXEC3w+rSzDM8jXlZ6d2vccy61PmO7jz
aN5dFpe3WrdbSo199Z2LfsigPD2hiyirk3Wn/6XpobknruB/NuLGWkK6UR5ndrkvGbO+eC+HhdQ/
bFH6EqYEMNbuLkACiJlCyLNtFzYA+huYtXDVMATNvI/OQGALfJj/I5kWljtIoPqaV2RMrOPmPGef
405yrgZLNLTSDMboJBXnaGGn4JEHlS8GvBwxl7ij38K9yt9KCYVrX/sNG6/cLSBcZGsISBM0VawD
aJsWPR8Gccrs0Ni3f1zv2i8h4UWyDW/40SP+/1sNtaLqsULniLBZrMjo7LOAbNIvRKFKs5XGHwMd
4AVl2QAPMiJ31kMrii1MWDWmWyJM90IQrwsbKdoNB8lpKnv4h5kZ8kRbuyFJl5TVrOEnT6k3Ek6D
8tdE2YmM0rKjO0UiPqa1VnzE3ZadYfyRcexBTzoKPPNtEHI1huJRTt5mTlV1U2ExQqJvKwiFNuwM
yyc10D5JgspWb2UXIPCVNLcbg4RZIzOKfluVF6bU+/aneMAoyOK1oAVNHAGhQvw0xp+tsEE4vRzE
/RHXNa+37i6tCpIJG3HtQPQhk+e9biMoK6113NHw/HYNhemaBwP00wusYu7OzZrq301pnrBezlsl
5zOUl58zu5BpKGH6C/j+DM0Fmj9ikr4mF8RRHTXrXuEvAJWeH6vXnY65ISTuQWATsQ0olP6FWN5+
dPE81y6F4csTuV4v7Z5TYUlZy2VfNBzAohyA4eziVnl+cCTMn9zLzw8AFoB++U3mtoGXSvknMwJF
N+VwOjGDOfKrU1j5NJep9sol6xZhOVZjws3mY3VnWgVig1W2keyadKP8qhdjF5OG3a/mHwgas7Fm
Koour/xhz0XfwS8j9yXyzz8xZPYLPr3A3Nsqi69syNE8zLuCdi3UsbFdJD5762LOD/1cFEduTaBk
vJ1CgNZ58Hvz+JwOTw6I3+ZgQRjyXzy2bDlwJtkG1pLYHtT9AKDAig/5FMSMVRsYtnKO5J+lLhLq
fzTTo4lwUvA1ZqavHx3BsfGgk4qQCS59vMO/wkRI0iNhRdz+oQsNhsAE8cZ8kOnLMwzE5FoApjgO
uHzhaxyTDrf/Vm/v5LrNv7TuluGHX8w3yhutBaX+S/lUwmV3ZzEOFvS7BiDP+mPEw/KPxtt4NCTD
0vo9b4y4GZv0VUDE+esf1xkHVHqrWazfwLBZDsQsbU27lVnv4rSX2TAVya7AXqceoXe3PI8Wkeci
pi7+KOc+zZdhKA5lvH21yvFIC2wsTnUMrVeF/9QU8N8ipAa4fMcW/T/p5DkS5ZipGxPmnE+s4hUD
Rh81jFweJel4GHaT2En5sq8wXzcABysTjVH4Z3b/LBDq471Tj23/sB5RGWjUgAkuWykmnsV9dQFr
vIStD9qD5jJLO9BfMpsJIjOJtBE/qAUoG5m/Gf8XjxPGGWl21EeLKTpG1xS75b2XNkRmQCYSlR3g
40r+ZiIZHYHks5Vj8lizF7KyA62V1V+H8TIyNRauwAQhoLVnVucCl7d2UimMKWyeS2gOCFqA6IlE
l2iBCiZvOxgRLi4mQ8zkLRDt5wZgn5rtACSNma+bq/KSCoRyAsSz8fXNX2QNlevi8w3PMHYYQLru
6/fFQH906kMI6mhZbr480JzpsNco+A/ZB9Ky/A2rfAgHdPbVxG2uJ7lZm6FP8KhKL72q75jGGBI/
/Q7v3kP515XXl3jqJM4UDI/CQlT/KtCtIMEGNtVTQ5SIdpcGTENE986TIApbwtSIK6L5xeXy+reH
ZqBshCMy54J+73krNC4pPYWZiq3Nv1MMD9U/atDmzpihh9KVF/R2bgeIWiZXmxbel8zv6AKQFZTV
EjDwWwUKn5zNNsSqECNgJNc6wnYcwQHl9VDFt8XQ/7Qn8MMU53VhG6uo31lPjwC82MkwoRXthgIe
OS21Fs/EEHs0kKx5at9kkA9nUNA9ilVgwuAIqaDRYYjVRlKdZYzDdJqt5AGIFnpG9VniDOSSdIbV
W9Yd2A7JsJz6GO/Oh5Hulm9sti28deAEoTQ/qOWUfAeACI7xy+0fXOnmvqamgkVyMYcd30jW/0tf
N2rTZQlTwYn0QabR3vPRCVfikGmFiUQxfrFEsaIha2qGLhz+gc0LkTib0Ddcxq59chpB+bOSyMZl
+rgK5WBmHiJtcbintwT90K+cQd7bRsvYONr8IhyqsfsRXPWSGTT8xfvIYyASgmuy2fIwWZ0Iol4G
h9T5KNgfr28NL0b8QzEMJJCgkgHjQ0a9+aduQwCmjBv8pWFAs7N/fff45RbpPDjppj2J/jweiJZl
liVCs4E6YzM3tE7YvWlSLtOW/1bYAQD+BP/rgfKHCL4YM4j6URp8rDcuV9LQMPfV2QkMMN2w9ZDb
A4DlHeWz8MDvS6Zxz276UCT/Kq/5zU5K7pB1Fd7qlibyNop7ChT0CcPv1w0Zfr8ANnndrQMrVfRd
soNSkT6fuBaESPip8UPDLZ+FQ4gbawiQpqBdqt7LG5yIAZk08D2EeK2H94reL/VqaEZQQqk53oDN
die6RJDrjOtYZ7A7s1Yx/k93PBnPU0H6MwZErCj4xsO76U0SkalLHix0wfzMJtGEoBavVYtnkLRb
zwronRi0e8UP666JOoZ9GtIrYF0Mp2gIA4tgHiwNmt0eCweyL98t3YDTBXSU00XhviM/CI6O6fHK
xp+s07j2ImMDa7pwlJ+ES9LLv8NDuYxtG+bv1/ojRVf8Kxjr8gMuOBORnJxY8n15gAaQGSQiM2N3
//9r0gEwv086RaRtiWFVWLNop+emqt0MZhtISfBBz3NOqQG9g1KLCdvg8mMCV2I3Xp5lZDNc//Ji
4NWGbKXgcTXxNsLBsexsL9jyWjw+shP8Q8xEC5h11T4P4hWHs/D3+pEFuPEMMHYF9kcfFwT2MM6W
lpnLGpzohpexoV5n062twRuH70CFdWqe0ZXwRr6OCL2pTFdSyKJhb0LgfMtYYgF3P4THH3ISCa11
SP+m5mDt6UD1RwbMx6q4hF3slOaTn8cAUCI6Az8n60WEfF/N73wvqRtM7CxXPCH9ORI9JKFgxOFd
2cYTZybH2b74ZFrZ3yBKsq0vn0F7aUy4PiQS35YWIAJiRgH0gRchu1NSwL8YMQiwsefzW/QYrIni
DYoDcDtAyXltX66lfhfjh5azSggoKtBBLymFVaB+Wqpbvbb6bZkysiB4nvnFzuyXaUmFY4PRzcvS
twlyR+fi1xi3GlZzgq0C6wOEp2QetfWT1nYPPiE+xf+PFkB8CoB6kwDsvNniVxJNxPkepAiEd2N8
EBZxqiPuq01e+lbEMt4BMSY6oYNjh46k43aCAwQvb3EyeQNmopRU7JKUz2060ANsNetLqj4mm2gE
tPX3fj4hKkM4EVMvLzmPRvUBnlm/YRQt1INwrdEcKVSUUADT5DYsc/6A1yEWLs3rPSZotke+Zc8m
I490ybahNSPDBvGasGsTn2068CpaTX6u6VTuEPAJ1tFkxsbQ68vclLlddZeUSfBOskgWuo4ZEptd
J7JSYZxeL+kCyO/ShNcUsnS6eBZauQuQI+acUaY73a7VBpeOZP7Mu04nImMNQ95EDsD4bi/kj+dO
pE6Z7MEmJQnp67P1G7hzucvfFycMcd2wZWbk86uTtT1P7bBmhSB/AGcsTRd4EUNWzmHl14jwM9HO
sacVA5DMQ1BZZ86qqfJ75Z01BW8Rcagr7likHJgKb7q6zlQ/738JRALnQS+Pi0uZtzFI7VWFRM1r
lK3CsPtIh/ELZk9rNhNzs+ymNS5axtYpr6noRZ8tTc9NZTB4k2HNKt8KQQfPffqWAzRjLKJtk68S
vZQn8LuINkJ8xVefql8SGPhqKwPgRZDu4Nwqfv5X6DDn7rcGr8VZC7QGQ3LQTK+VfkfIZyZvUbnL
zjCapsJnaibe+xiSbL+tn0dzeGgRcAW/F24gTmj85TWIAVjd6YZgoPcaTquEEgfxhG2SaJITMlP+
ihbLAvY74oH7wLBb8B0H7P0iNJtOCPKzqL+pZOCFa+SkyDwpc+XxwzoUb2z0YD2583piETJlgSyu
j7CQ1ed7yOygc19MrCEr3yNoE681uHAIit+wA1ic5YEE1ApbAvSf/iKf+R2Jl+nfTLIx8rv3eabr
rpFFNOvRpLOhMLhagj1lfh5EsDgXkl5jv25S7IVrHj2Z3DcefwAeDIqeBrNl4lIm72Ws2Tdna6ag
HHjY3hmCzOgr7YUCGR+7R0KdttHRvACYjhlnEhORAW1YCfy5SJN/U+iHC6980NUeYqAIBzH5UFk0
v4JsM/3VbwTTM37JgoHJtuIoVAh65tRvDTiOD7W7FGtaVKQ7bYBIEufPKHigRKjYOOpxk60URiq7
SYG6zh1MbYX6yh2XdZPksZ5xBm0doiTcm9AmY8ZSsp0swWuO7DesSHmfV5gMTiVPKwpa7FYtEY+h
TyzJhmOFOWfnQ4uVue0zrk1irSVxBc4kMIyAEcLAh0k8AdsN3vr9t2IFGmtU7cCkqlcCM3V8y9Wq
zbXlrJVXNW0Kq5A7khhsdoweGFKwDS/fwW0DFuAxiABi4p9NT6HPMENGPaB483ctbDHuwfbDvK32
QV9u8J+ak49BcwzXxRJJuSmEzR5q3HiyODtwNJu+lBOQuWZ3xLTQCzdZch7fRgtU/znW/bHbqrC+
TvER2+q5eJ6f+GxPqIAmJ028QQ8y+m/LsEcZWVgYQBgSDs+WxAcmJdRBrr4eeldAQmdFu3xw+wat
/nZkiJt2a55Lx6iOL43PKwb+whCdf+rg7tv5XlduxCO/b8FEiwyukWUuxqMwqBDwb+d8f23ijQQ9
iZGfHT4Ybrw+IRIiMQh3PfamU4fGfCQpnqkBYdAMXhhs2BD3qPZkF2wcM5lVtY/J5tUosbCNr68W
OzvhIsd3LhlxQOPKo9176zlo/gSUNhWFAQPu/pACkePipCGHq3ml8mRC5SojYpbPGWuB8B5mrgGt
J98Pf5xwOhycb0v+Fm/zmilV3Ox1k/JvJaO+usEKZBR1slb0QK09Yh3/ljW7zuyUyTeytgBhFXzn
JSQdjwfWdvh503Q2ZpyHbC/hj2X+69xV3shajXGyxiIhKhzza2YsH6D5qbf5npAZLzU30bRRb0q4
fg1HwtV5NjNCjFGIsKuNJsZXJryfD5mTROAcICoO3xDj3JwgXMPAud0bEIf2aVocRIlTi8HdbmyY
Hau/jbyJhU2ClKG2jlF5T3komtcpyhbGv+7CNpJAKh0z6UKnZGm7DoSszI0Bsgh8akZwmVtNN6Eu
V0Lu4WRXZT98MpER6MGpn5JxqW/FiR5OtQ3xNAhvcYiAZs0qB2F6Rzy0I/4xmlR2BoVdqv8966PE
cq+hRXDqCfUS76gOgUT8bMo/C3J3uBmot6Qj4IdkuJFpmBp3/SwDy8JvFWT4dMBfcA64XXnJCBp7
Pizzqgy7EnULiz8ura7azhN/Mt6e2YRADSWHwxcXrC8xDcBbwuAd0ZFgbeCqOmTAOoh60jaawQ4J
NRP0V2yDwptIHta/EeQ3vbe0Wl/7LT91MV26B34teYNdCZBucRHuM9zzGv4jGid7gMdBG9WhMrF5
TxeSLbLB+aNUAlYP/8hRLTMGiGR3L2fHk+dewNQEJwoG+hmvQhK/qQwOh7+G0fuTYVsYb8Dbls8d
H7uk7VTtmiauVDxkQhz4Wl8jfimV5Cebnc5MnUXE8i4n4Sj2h/o3xlE/TRVlCA8VI38FxywPKIte
AI7JNk+BnvBUinbd7K3+Y95R/+gblOm9djGrb5FZ1bQC4YpvdpTeQXSyznqB2kgWVRlGCczBF5YR
crerLjpr84LDeggmxNSl8HgWPOb91jpwMEU+nt5evI3sJmC0aj7Hq8xPi3fgLGS2BNTNF1AhlMcR
ThIP+IqhZ/wrrJ6PUkATymDYxUrOVEvCf/ZYPz39oT+s2RnfmDt4qEMJ8sAhpKBLtntyp1pPH9hZ
sJSAjWpCV2f2VLIYpfkgq7Da4fHP8HshlHcYVDG91IWVtKvBKlL7ws0yd0MSYBHBhx/tpZlze1ei
6u7OXerUkDtIjcTYhkTRHitb8YcT9UCNKvedvxZGoeiye0vwQHmYZhv9wELdz+cD13DtzmdpdOEi
ddiRJgidIfBpJ0dExMf+Nn32GYh+Qvt0d4iOZAsxO/of96b+vabFcDKg6PCli2VRcN+1YotkO/2C
LRGKh1TZSLRJfF8m+Wus5qf1yLcZe3wvzTEjgIQ1m7aPe0/kxC7rN1lxxo1u+tP0RnCNaR6F+Swm
t/ig1usm+bKan7LArHpolvSm2g8msidX0YM9jT3/FZ8EWclqQKHZNPx07HJcEnliemjKUcYMy7of
4zJGl3wVc7NlGC6BU65y/RPUMBlOtZ+8DQVUbD8/9tOZZQLJNs2bNOK/xBIfbPhSOmFfu1Q7Nz27
Kn6O2NXgsGTQufcNI3rZo1VmsDHQr9C+MniS8NBu694thoDJRbqJNfJgANJp2ETzJZxqvFHWY3Gy
NsqIFPST/4w14Ym901JoV7g9JkrEjxG0xb+++mlkFjbrKDnk46P9Jgxtp3xW01tP8k3zM9/paxkw
IW9YG8x//1noCgqHIn2RTrBEOo88AiGU1iOLy/C75PgqNlpHEHnv1AQv3hmLYHchHmRkQCPiakAz
rt2YL9NeLXvvstgxh5zZEOTbXGEi82PWjynkvsXdsHkJ4O2ZWhZFCLk5aM2SaTrTlg8JLO1r4aEP
6g7SPsYLoipRFqI0XeRlAypiWhOisr7wXCodyL1paz/Jj3htp4+EEYcJ8kWXGyQVBwXoMB5cAQiQ
NAUhBkIJw21lbUyrC/TiVnOhWeKtfm3Y23jGRU3uJng5hlx73J7VMv3p3S7zo4VGjXmBe0D5Nsvt
hGpszcnVSFQaZ6PeP/tNzUgZhZgOe97m4Z9muzFREjzRaCGb/vd6GWSGiSvju/t7wcsAk1bigzqN
xT7HaM55IB8Z0Ed/qoDViBMR9X0HQbAag/F3Ttyq+S1MrCwsqBwM8uOvNf+KyVuz5wK2AGIadsJZ
8lpOU+oTv1krX3MG7O65RnGVNfuMIT8uRBHAsPFh4iYCg1Wn772OOnkFGoADPUX/Q1VUkwV3JBkT
uQMmZGmxQB81+oa5NVYKxCGNHzNWWYbVboG+sYDOhqY/QLBOgpdnri27Zn+pn2fzfZCgwHiF4ewg
pUvtbqboZnfXvD77ZK9GkS9mX0PPbAE7Kor1U06tVgnQy1Ya1hhCl2ayAJprf5n0ozUclW4X9b4r
ZSAaCld+8b91DFL5lia3YhhBIdSkO0vDK5ixnE1XSh6MYClZikYLgGU6VQ6XicpDUZEPTo4c4Xm0
Wc2+V84WvCr+jIZBmD4nTv743tFtMh5rnZ7lFpNNW8IWT7kpT9tJpwLriNf5rnUsw+RIp+03f5xK
m9LFIwxqf/aYrziFpIMF+qBa1fXLML2XMuZCN/3K9G/czsQpjOK5WhoHxS7gG3G15xC5fYwa2LWS
/lxRsfaTG+f/avwQWqNwYVxihFYl1V4T0i0nPohM3sLur7CY2+7r8t4xLdTyk5p8FnhU0WAVbHCj
0Z8n/k2X9vX/HaRCLByd/Vax75OD9pIoQQOxL3pMbPYtpoCJidcLfKPkGQe2JhVAJOQOKoYQfPTD
NFKkv5WM/LorloXKGc9iS0e7EmOq7uoXyWoCDTIBQMoAXz/mzSZaT087YRBxkEUvqfYyd56IHX6T
STsTBYfiU2a0vKnUnJ/WTXi5ofWLodZEcUswHtVxiabkQIOY8oHXq5/GA8JTsXMcd09Ef0vqF30c
8MhsOGuVZ/Swk4i05s7AWY2zAksR8EKIzE7zU2zVYmcQRgrtLsyJ8lrr4FphbNpP0f8Jd6gG4JWY
DpdYNqwtKIB/mP35u0sgnMm2EoJRPwvd37N6M0Sevvotq9aoJfvXScP3R95kgyKYkqRCkkKSgui1
WOjqLfjfqiQGx9d7zo1T+CB8GPppeKfBockCH1iab8J+ifNF5+6rP1Qj3Vd6L6ZjycdP1JheeOBR
hygAViQ89zGClPDaYAEm6QOf+hfraMl7HSg4WHuK0b7mrIIZQ5u0povRLlX5z0tjVxd9MtwHR+o/
KtgIy4AdPZk7LdgrieKqFzaWeavGzxTLp3LNxTXeT+CqBpkNaKsk02eza8EjEG7wfgon9CUPIyzO
5oIHp016b1R/LWUXwZi5d8k/aCuSvh/27RX9V04Rnjzf2/grUzadcNC0v+ZLTRGGy352MbTfipem
6m2AtvZQHl5y7Y2VYgvVNeRAm9g6PSGBhhQ6U0InWHKK9KipOnyMhCHymlEqf062Vl9NjouaW6zZ
iOHJICYzJN3jM0TliptaZwiFT9axoI0d8/GWHIr5FOmrTHjrChb1fxlToydcTe3pNeLa4n6hl9FI
Y5joTMSlzuJ7VsKv7PkOfbbNU3uc3llrjGAkAgjZFYEiJk5BnSRgV5nZqArUebW2mmq6j2ONqfzf
IhaNrUvVeYBlc+Nc+MXf0yVeYodjMPp5fQOK5CbIt9qvgTh4U0d/7MpPiJuHc4GLQ0pOCcfQyCj5
hnou89g7YB4cJjIHnfzn+QIae0MNaKXwHZ9XBp8LF/A8sqZngNvxumpcFWl/NEA41X6TXwtIocnX
MzAwPCV3GU4/ATUrZfl2YchqT1v5QdTZkJELuX9wNJXSxTVbZlrtBdpJ6BNDFEbsQpC0R0dj2qIj
w7Tyks9ZdFZnLjFzJYh3Be5S9HJGpn71uqg/6vmk/CTzUeh84nHT/qPX3XIBaqyb3IKhjeQ8PIji
mse6N29D97U8nIxKwztSPzciEWCteKzlnvVHm9yE0XulOJxr4FrvbMbR/kLNGnflr6YRUWnuAcLr
xTuJrpkUAA8zWSI5sh0doou1fZGKQQsRfZmfVVA7I6JS8ZxfzE27nnfgEwLDyzbt6rVDMLgPA3PH
EXk0nfEd6Ne2wprO6FsJmHc6onhQ+AXi4F7rejCX24ZcYVraCNjPJdcDBblrPvUeJix2+dpZArET
g6BWKQmQWK2GOyeQThu8LJd3DCXq6TfBzvg2qMw42Qy6lK4Ok0WHItOW3zKyYi9N45hLnM29ZRUJ
PyO7TgkBh73P04o1NAQSFJF2+jFFTvfIP+hkJ6++mxY6H4L0Vrgsdc9cuWW0t57LJQgfesHMcd+z
kBnOEx7AnabtqR20eXXqoLU7reQR01lgUGEnsyxq6bwcnn1aOGMRY6EEf7DUGdzqbrQuoiPJQLO4
0h/CH0CUSEA273T71lylstswY0AuOHmq6aPABAcx5+vwZI7OmIKz2Gn1WmLa/0FKRorEU7NZ/Gs/
y1Bn+lfd04Hx4umJ4pi13coKnnvFVY/wYsHKIoi6cjNFNiL4VclKZeUQTTas/rFgRa4tXySJCvPc
wuBH4QPpzc7P7X8cnddu41gWRb+IAHN4lURKVE6WZb0QDiXmnPn1vdjANGa6MFVlW+S9J+y9dgMn
G1/hqnHNi6qBTfBsEr5/DJ0H980G5pozCAwqpB/LkYHUj/nFW+nTakXO8Bl6f1mxjX2XWV758oAS
nGmYCv4oVJXQrLRdwDGBSzdWviAO6MycQckviIP4fx7+WKmvnKXj0binOyLwIOmBSuA/cNdekJCO
1g0QFtJ2a6Wv+5/KhKRg4yXKbkyG8Flm/rkRTpX5qzk+8qbGLvWd4gSA9xxSVkTt1iJmbH5AM7U+
c9GV17n+a9oNPwiY+BFjXrD+ad2fumJgB2V1yW11KoqNX12xe9U5042lpW9RsNGnhh+ec5ZdFKuI
ksv6CR9rwrPM8LLZMDb+UA48fnSe0cgIl4IZ1Hdoq/ZZLK9p9NOKN8rRAmUqYvdZm73jPuOs3NHF
1mkLTPAsMavaVxurWI/tAYxBZjrRz3BxF8MOZl2PP1AhCwjE4VHC0dfVO+C/+D4jsvUg9AOg8FbS
D1U4k3DGHAzfpt3U7OBTEQRQsyClEocmtUVuvpYQddvpcbpb9KVPFktUhsaOXBuSMU7Grgfdh2QI
Wz93MWX/Q0k/EDbl0xegMyBch6E64CgG+oYMsZJ+xZBGkE4eKI0IE0M6kiF4F1DEFVypdiXgCXY6
N0o/PIHS08QYlp56fj7+/xnJg/Ym3kPSPjTgIB2SMWbulAqoULdABXzLLrfJryptYiRaxizUskK+
PhXNiIeGfYsVT+Pb4CcuBzwCLvMQZWXFp/iifLb/WPLwHs4/ki1imIxIQEzOMeeb92xuPMITPoM2
3fD8cLP7VIJ42nhCYQahNOHHXqh7FXU0TIH+yhSSP3yoaLbZidLstXs2CFe+eP5MxCiBeEuvMt0u
X6OIjDpySCRpK8ZZeLinfVOiJYU8ajhRfUirfx6GNfDy4mkqiQu2A6ZuWk9hsqqMU5ruxvLdM64Q
xk+ui4GE7IkoH8aKMavqgiSfRXzlAuiQOvIR4TRBtcSC2rVmKou+q4jJQXhwyVptYfxqKmMmAKpC
bw/lPf9WiJfV+JkAwH6G3XfEqVlP2YKoC45dWiELhaP3bd2AZIyIo1qTq1ayNj5NiAJhKX9TXcSK
tizGY29TdKbMgxyyKkQDu/q1qqtjA8rdZHas4wIoN0Wz8uqB3os+TbLzsF8YwjxXdmbDpYc9K/yK
43tjzuxv+rkcIQm+TKWjCunWExDX0O57TJq0NMwb9xL6uhVJAk/yn/0bcWYBNjZmzSQaQUdbRCNW
c4ZVxTNAiBVZbwyzwl07G2hl/C3aAdX/yuADch4QnMEv8v53tL8HQ+O1ZVrJWh98TXcKg3POpFN5
Rv3eNF9d89LwiEKDCP/1CiLDSw5TEitgdOggqXa7Vj9Npo3/rWmwQr7xMUbiDnMU8xdcsRhngRmU
yqYAHUjId/ZhKqcofGByBT9YSUQ6rRkSV3eP4xK9Aa4bIiuVb0td86YH7L+VW3GLgX0i2z9W1anT
v5P2NpEXEaFBpVdmZG01m+HuQ44k/vSiqMuA3Bp8JiaIvvAlG3uxg9TlVthSgdRxVjA/58uUfSYi
54jQdTipfFZatqpKHnPf0YujCZeeC18EefQVgG8HjJEux+DANpadiDyHB60YxT0a1KPC3mLq3oPa
YFCOYXYbFleD1ap5Zow+3GPAmBlK2KICIklJaVogWRd9Q6Qkmkn0ex4oYtH25OdQIKTaA6lvFIRS
/Dro5YLuslkkiqvJzFRw3LtAJSuGMd1Rh2+aLZUXBKNyH4ZEY+/aeqPwfLehLVsnnKBP+E6TdKf/
GNBmSIyeut8Y+3r751FxxP8YNaawO4j0k1QXkK1Wf1oJyBs6PVIbB9y6uCsDy9EVnHWdGxf7AX1J
Ucxna7kerEvtlxtPIyrxNYa3hr6/j/8hIDVYDR7vWXKXZy8RTHj4lSzBVPUiM6BPNPzdFkW+cIqi
775gr8MhXDSbZARlXctuTX1RFF9GXCw5KgCVMXjp8Xi1aKIs4zdLRKDFzJoF/d0ZOh/rjIh7Te1W
IY1GCKhIjH4vwMVCH+rDf6OWmhc9XU8ij8mj/5jv64EjDL6otyB1AcFmaX1q4Y8qbxJCF2fNneCs
sGtJa4ZpGIKyO7LZ6gxfgrODNpMNrK38WsG68I8p44GU9R2P+kIA73hAZ4mwyaDZjlzSgKgqbaW2
WWHVLcO3pYpN18enbSeMJan0HG0PExgHBklw4tqHu9tD3E//Kbntgx+vAWuwxgS4DERUO6WshnU2
+b0tkrII5q61R9Zr6TJu5vUuo752/yi0N4SeiEUJkqAk/vD9iznvcZge0G0RBMOpkgNiKg86g/CO
Ya5mwjlCu1jbaQwyCcE9Aj/QiMMuZNg5vqlkDq1tIhPx8nOMp6YvZz8dqTbpTDzqHPJ92DA/RkTw
jY1LAql4nR/VYVZBUDDu+jfATTH/G3gLzB9+Wg3jQYHGyeRK7FA/6gyfDZ9yao5lUBmhAroYB8K3
GYVXZPRQfeZ0J2hDIUBlDiksIfEQKQ25KiXLMuMaAF9Fz9hTjAIVfyXKuqzuUXZTUY5jVNBsxpaT
sauMY35rEW7i0iAYVM02fO2iREoS5TYLAPAoDEf/F8OyBu8XjJuGaMbKyDz88mZW5R3mHBeFdwSw
88xVIeTg2IrLHplucsMf5We7CK83Hoz+3PV4oZaSeOzukfdbixsa1kiB1Mkto5rHZnSKYReF7WJM
tuQs6cm89vCZnwrk+1gjNiy9t+v0T/McFNjiriR/Yex/NYlqAbcuCbraS+jv3hHBUG+8wvRucZLK
FPLgw/4fU03DciCQgOAj7Ux6Ol5pL900EYbhdZgc5HFloHSz/Xfi+siFi2pT7Z2BxPilgUsefPGQ
WqhcPq3+4cFu+JT9E8UH5zOjG5ZGtBJpu5LRo9BF9AOpFt9ddpHi60gexCkWT2O+64hpwTGCjR2G
38mgakMlnTo9Y6cDEWTDOuFvItHAsIuS3LglCGNg0egwCC/V2Dat+S0Qc4d6JXY/acs+6Ngo+668
09p3XNjxZ9nuQ6h28qVlGqfCKEXN2hVcid5hoh6QJijoGKKkpxcCZ61vQXtLkCpsGrAdPLK1azwj
Pi860ZEhAAM83s8+/6M1FuX4osN7ahFQQt7LS/DUKgli/jwHkrRtgshFKFCy8eENLDe4A64ID1UZ
g1EERpbhr5omj4Dpvm5p2xKRLo+K5frxSaxxmYSg33DeTeyZZAmNi935c1tPx9TbKqqEYvhSd038
NxwSGykbclPJejbsDmRCOe2SLC+dJO+e34uwIBL2XrMODWo+3tGgPIYsLiyUGJjNmNGv5f+ZsgIR
tbOVidpjhSRTst7jcFWDU8Ldkn1HyJJ2IYgMuSWI5RJF8izAFc6IvohbJ8oVb54JxudT4lvrKGrU
5AAJguh1MbpjtLf4JQHqbHfAO179qxlnHSqm2VZ89ku4twAMvJw3qdo2UNtMeSWJr5RFpPmRAf2w
q3Fj4PEpXR+phvcNNbREkXRIePdrNgwz/Cg3roxjhfwYSWviIImvh9wRsvEokOgJ70meyxLC3mDB
sFzw21uLHMxcMRIm7AP4e/+RIOuj8OHyXIOPomMUVg1IHetBdFtFfAfmk7K8UcQo45a4sWBB8irZ
Mv5jMDaaBVtjS19hrATULdQMHKsvw2koaBHbca6PO9bKsWgT/ojOuLWOlnUQqJX4MDN61LP5XZbf
CEzYpgtEVjKEmWwMW4wl20O26l8cEhlzOJUDtnZePAMa9+TVSA8kPBXOpJ3KfxMxPuw2SpKnCDk4
ycNdny5+TX735OSsywc1YLODwKo8mpVj0OxoCInnQtdkYOUFMtFm4IXUGS/D4yi+0QxAawQ2Mdk8
iSPgJ1TjV8lyeWvreKvzddE+6Rq65hBYjMevPNDaeOI64vvJDyU2i2jVBA5rzt57iAxWs3KTYteX
XpN4rM6Ko0uvgmNQxeI68to6lFhC9CUN596fLUsfLJkTFDsF8C/EGHzbwZ9hupRjQvJC5pXHW09x
GF4y9ZFb2FGZzQhPqTH5MWyyw63AQkP6YLV4DRDRLTrjkDmK/mCfTIIud76CgD39x29TmCJh7w++
GuFLl4hqAhj13ffuhMUZJHT2lVZPZsUConKjf0zoQyQFakz4rtCnGHxSsxBFZMNeduReOzGUXnm8
J5W5zMyPiB4NYF4MHmKaFbrGD4alp44JzTHIQwLEZY/q54CfPzz7lPIYR6VloO065gtQs8TJNjXm
fe24GlJ4vk8GvZF/jkjQTrQ/NvDG9E6ir1x4KAYTH+WQy7RhMkryr8bgpg1W80dvYsTHbStNZ08m
m5RxWvzH8pl9U+w/VYtb9aBiR+eJQ+JSoyf/IEgn/RxNlo666Cbaxmc+NJCAKAg74ruUn4XW7AoF
DfberB96+8MTpcZo5JDPQV1noijjwb6G4o4lUh2cLVLh/MrVVNbCcFAJ3J69TfVdQfTP9AlxD3KL
WP+N2egS5IZ/jh1E6//247luWKRq4rL9EpAGk82AJFDvViUGCzw2FRSelxLfW7J8kGziGKZ6KVW0
qCcm2Jh7dCyyXPjRNYITQf+DDNKHZyzWTuS5arLVWDHn80qbuERCib5p1EXxQB7yZG0xlgJDS+Yo
Ve59yEpP+NVl+Ddom46ssHYJfQz4CEGTc1420ZqI8IklPMgFFkpyt8h/hZ+ZsYlFc4CrANHUwP+a
kBtSOFF6ZXx1gfDdl/WutcW3BdByUHhTeVAEvbPhQVNzcsAFlGiz2uaz6i686cxmcUXqIFwLRAol
gDDUIK1NokK5WMU7pbT5rHdpRwkifw7D1cda2KLEXBLFVkF0YK2UXhVwh4X4I2KnqcxLUKw6Lb0W
YCPFpoa5jwWsL9anIDu0IGoT7yuD8snqobhZ6sajW/u0iFJYis2TPCUJZ8cFhjU5paSGr37VFRkn
cOPRwLsUsM0PDwXGFxEnyZJZUs27xRiId84iIQ2IOR+AgUXE22ft56AmNp2/yhBCpvtvRdx9GwEo
ikah7/FulrzsfceQmjCCVYuNX6G290lTmSjpK3gIsg7stLsY2Dy00Zn/M0UHCs2EooP/MhnBNfGr
SMnrpj3yu0tKJIb3iRjJbsC7WbNygk43+J+kzKlbbrjBmBrOhuOLYOGHO5Sh7wgFIUme6iKizAg4
Npb+Z1EaHEoAOhFNt/nRTBcXveRO4eUtoOoyJRBwh1t/4ktX1oAvTfSSdOOC9GegOsfEySKBCppi
g6zNacyWieF9jjD0LJSJBuI2HOiGmXxFKrP1d6DZjaZzo4zKnhK+ItJRBHokyA+Zfx1QXfXMHbMI
N23UHvrJd0XhXDMEiYvd/+ffulDYc/Im9h0/TOOZF8eZ2joHhzH5N8VDDSsiJHmEsGy8NBRGGrOs
bUu8sumSUawzMdHX3G1IE15hC9qvfgRnvI8yTscRLV1jS0gZE+80Jp8kmGOG42keWSFhnCSNWnMR
T1Xhd5ncBPa5/N3pkSWTz5iDxcCqapc/abbjrAeoDIG6/qWmC/O/sHKgjQZ/8yOSNLZibDzli4FU
7bFmJItn4Kt0JYSd6BtQMRGQh7Hi7hW7Vvgs7tX0yb1m3ZpnjeMFc/f/e4M43x3mgTYP+B/uyJot
kLgSrYfL3NOHKc08Nrx21UV+k8CeVBfuedYiyfBZuOJWw3JXrLBcPIJ5+p6eia6ZTBd8Sahcoj/O
kj052yrkrWSnbNStlx1NJJZwcbeafxaI+QAbb670x707xTTTNcALbzop3g90KRjCxq7Q/5H9zUzK
dNt8V30lxXaOXmemKW7YooxMukDEMw8I0e9gEtrxD7r24xyvexEPJukujDiH3VBt/MlVCFkgHOzp
renOE3ScRP2FTuLjhE3ZSlK4Oijs93R/5EAgx/fVuyCvBLyLC6k9RpnLygl/Pp3ikpF4fvHXxQYJ
Ygi6yCm4qE2YhvonvVNxYrEnV3yVYOzORgAt2x24Xj4NqEGsIeNZsTUmf3X5LiCM5bg/btg59Yp5
nd1VLhouNdkk+RefGPJJyVt3pY2GmB4UNtBqbnMvysZbO7gyeRLElFQkyj4X9xDiIvickcvWj4a9
8LnfVziwWFQwWg1n1+0CezIbfMboc3eriKsBhwZndXxSbfpW9U1i+/TU4BtuSvkucdaJJw5fn4Jh
H18IeWpOPa8EQPaY1Y+TXo38BGm4/yjXRmGzdi6Co4FS4zdr15jOteyEXTIbsKcRY38KPvJP0VrN
4eU6q2rQosEBvRpsgnhTyO9qT1VC381PU0d2VKzCbcDwExXHkgHKsQR8CzzXn13hOTirFcFX9Spm
CwWIunLVi/oqfsVq12FrwiY1QIpZj9eYXp3bnNWX5kzwVM/sNbidtD1vTEZq9Frz1vMwxOXplkgG
YuzIUI3OA0EGfA5UUl52rso7txfDZz4TRjb+2r8ij16L34ZDx5QUm5xYKJezDDtyPccbJetmz8tv
gLOoyKZm4EaPGDkZRjaqoOopG3hoS4a0T/7ElM2cucHVq/BxIlgq7axeW1BjqiWTszvDfSZNK6Jh
lW2xD9x65E1mv2ptqjkNuJsX2NXfeAy+aCZFFP0MvKBqEQejtyczXKYHvKEJPleS1HcZ/QgZSPGw
OFhPOVsX8Z7OT8F317SYIzusOfEtUh5JuK+ANgyIKMwN6jOsKhftrrmi/FEPp367G7cBz1+wZpoF
Tm6+02XCNu0RnvA3zv/40IgrvwOHbN9r0WbfJFhrgjtykpI2PJyKj99yW+cP+VD/0LZDI6PY+vL+
KYvhl8EJLkdmjAYUPaTtzAAceemtfYjUIWt4AB03vQmXUrWB2SGY3zoBzlR0pdszL0ttCFzTaRiP
wBD9E0BnfliECqECSdjrcbQjW2yo8pmYkHc7lxD1o87X2F8IT2UEE/9DMMGW8y/+Vx4SzxGuY/4h
SLa2i0c39+/dX0Khb/MNQn0uzGtzp+gQ7KE+9B+SuCKK69ptk8VPs5EkBDboj9hKg1oG2s4WjJQx
Fn3FE/eTASmfH/rX9IP6fwc6BsAfwcBv5HGDoxYAOOzpFF8x1HO964zPl5p3rmhqmYi80EUoGhOH
XZxuuLmEJ4LhfracK4B98P3YFUgqshkYvnHJdI5nAS1HdXuQ12a6fgoOMFn9VdrpN/PcySfk1GbX
4m1BTjNNC24dE5vx1EtQxmkJeHTmiMX5amDOqG7CwuEMZrGBPb+u/pi4ca1pKn73k0Wqu8pXOmNt
V8GZsFdWprwbkfURTZ/VPv0ekGEY7qjfiQjg2cmuzH1RhvbbjI3ugPUS9dI+H5iFrQ15X6Ae4lAH
cYX5iykVmoxu1SuXeWU+nfkIqpr7xeATrjaK+RHC9NY3nvdp5fdhcP6I2SI+emG5arYFskH3Ktbn
/FrMEV71AYVYKVw7kSkMvRp+LoJK8mN6VP+XOnAh87fM07aVCYRv447HiEaCJ4iRzD0uz6w3lE3+
D00dZg/w4l89g4GCLSnUngs1NaCJFUTMWFkjo4tiZ2bKaI7Vw15bIi1jy/hGuX6bjVrFprzCo+F0
Nq6Mx83X9EtQJeNWrFzT2nv7wHVscXJBk3fpFZa4Tvrcll6QEzDGwDxBVTtau8BhbPStfyuWU/2h
mC54dS4ZXzfCxMb2xTlSjtYX7VwNm5BzWdiThzSckBXH5v9oCx61YVOdEAOU/wgxlv4XrhLVyDeJ
HSM7IU3QvyaZBA7dZsAAQnelwacBdL8m6sLqvgWinMBirQrri1CvB5pe1dzPelGautDOl44F2QRX
kBQcw3FVUw+ydM8occ598R4IuCq/GgVcY77WiY8B8GBsCX4hRkbc8/0xTSXepgQ4u9CMBbchEv/u
ZljL4icflqm1p/A3DIVTaSuaqwjVTz6Pyhlg97NC/WaJZyN+SYQHBOuOvXvj0oqndIp8wglxCbK+
67CHuLRbVr8KDPyCf+1g8/NJ+CpzZJQOwzVpPjAdAnZfvg2zXtkEDkgJiOjtq9mHuNcfWrAHl1Nv
cPXFAMeHlTgDXvS3p4NcqF06txToiT01LvJK0hJxn+zQ0DPVZhcSCCf6uYHY8Jr04+8c3wHTPgsE
XMqanPNEqe6icilcYM7KPfNOVN4WQqd8J1XkieWngtunY9n9O4U888w9Atb2WBRqOrBAQpDUI7Iw
VjoCK1O+RxaPbcX7C7eDOaSvi/w0EPUDopvriHXUrsOJe4WjYbTlHtt+D1UgIXKMv2Y2fbXo2htm
mERUKsG33q8Mtv16sayePKAlwag8eEF58KwbeT5T8cVxMGnXxvjRcCfynSWYoWBdT2jgrTX1qQ2z
0lg0XMUMWn4NUj7dUBnX/fw0VF9MP5iej8UOmTkTjTZ2q1klhXuGtIY9cCDmz3zVXKpFCy2DOXK9
LWuHOee3pfyZ0l0eTxB72PeyKlvyg06vs4ZDYOqRvvXioVkHLdoHk4PFiJskABpFTak5vDoCisiB
4KVgrhRoLagqRHozeoHaZi8qj68By7x1GEdGz9FHOmdl6n/IW7sOmiGAD4ieDw41li0gErC6UxzB
fH+ra5GDOs3+Ub7NJ2bbLmV+1NsXE3LlktaOPnxU9RMPxfAMpiPNNwUradTFI5zcrkbBcVDXEjv9
Pr6hC6vLnylmotocTOVFm1YVh8k8DACBrUXDzEoKTEiOOsgj9j4UvKx4IpVYOOs7Ln4F9TfXd2L+
ULO/qZEWYnwT631U3EfxK4r2hfRP0X/qN/CZAWNk+y15wl4umg8dRh6iVRFzQEBBLqdvOCI50nf0
MpOFUPmRA8auARSjrueT4w2u+t2AC6bkM+LJknj2Bn/dMrxj3T6o/zjUFF7R5zDsGv2aMMyD+dR7
x5qK/TfjeonxexRu0zIeQX6l/ZrZP+HWY63hy0gpo54jA0yJWXYcIQVVfydvG6YrtlR6s89JH/eR
e/ioWOJvjxUBarouAzVRskKnE2xyZAnJbWTWFrnUbXzpGQMu7qEuZRQFIA0ofXDtec6V34bPYGTw
2bSbuRFdmThWqFJY3xgRXP14k/sX/hi2jyl7Bm94hdGnl+06YjlkYkepwjTAyAsDNsR4ySlupROT
wopGcPJ/BvE4MRtv5udOM34avsKYNpXeskzfmfJHFcE5L2VfUXlp+sI2UZTJxo3mfEWdtAjQ5RYS
kLUKk3D2hpdkGuLyhb5sNqL0VzARlI7KnoE3HiLgYopLzxEBxjZObYCqrgbTR7+E5B3j/aFeB6df
SoKaCXd8KEkxit8dU09kC2y9QT5T/qFpILPSJytOqtbwqfx/oQ5LcNVgt8/Q1AEiVA4WcJyzAthh
TD/Zz9e/FqtHr73mky019TqMupWPTYZnJRDJlx31uZJLR7Q3I3UhmNWPceRLNmD6dqTGbVBsYiRM
CV8jKZTQhk24w3JIx0W2L4Mg8xAWa3xlwbwxPertVWQ3q3PII8gYreVk/fJ31+Q1hhTrObsjH303
A64UYDPy/MFLj411oA6ubKEtl6gvlUNRE8NSHFIgbAEO4ksdLEOU5AF26kFkqJmdIpZuRHS4jNf6
8NOb3Eg6R2c+6gmYjF8rjonjNIKUIBET6Hvng08DA05ykMGRQAOXVGwyHxqShJZpkw6ssGfNgn5K
R0YNwgxVIUM5ZODCs5ddwUPb3WzZVbbTCWpUJus27J7xRQoA8A4qIym/GxWodGhuO0pwRdpbDDIz
tmxe/jA8f1OwkbRUDALZWW8YYX4D4REcEW820sH034iVso5czFN7IgW0X4EVkxR+yPVeJgS0xVDa
rRI8GR0Xgz3tDYcpnQgTmuuMc6FbhlJFGPFa3HrToas2nZOyIGVaYbH98vhuPB5sMEBNSRFIWU36
Gw3kM0WbCnY0RPEUTGcNW07JPvfYCrBufFuljaZxVKyT1N+034ahV1k9GERMtGdwA0mpYZtgQD6C
/Cme+H71cS2pSzpjiZGU5Y/2nGXH9dzsBQaRJqCmRzYdswKc70dGvzA5wzOeXFDwFIj8WVK5EgOm
PN+qdZQQ3wxMqyIclCotNfsoI8ud9vEIMSeQh0NCnh7UaI1n1Pya7mcKrhWtFo/tYiLkBuYJ8/UW
MVqw5FvrSaBqCX2wzFP+rmskmNahtqviUjAwKhGMNSUvI05tWcOG3rPBqcgLBBBD80bUhpInf4ZI
JSEjysTMFi91/Z4wLYhkXliTWBs3l+bGj/IyMfmBP8L0pys2GQVTCvNO3Hv9T4/Agy7tCTwuPyLJ
AB2V70BKWSE0pXA5tOVKecbFu8u/ZPmOCjYcPmQVVSdlMtZLAFt0JDV5gdY68H8KgVEcn1lnoF7g
3MKLoHH6d/RHqvZs8q8BAYlSXUThxtRH8Y/AJGuHKVXPQlr6rYDuaDtT/ArzIxgZxsewN8+Z+gu9
TAHnH35qK5ni4lOpAWqi2wPS5zFARGVh9ZwuMtTIdO3HtxAYdK9VbodurI68U4lWaZApIFViWdr7
IPYPxpI6ZNviFcBgLh94edTkzK6D6jCGlq39UIJP4r8K6jtcGIQ05Jwi41/WaAXO0cEKIQSTxfc7
kDom82Q3fI8V7CiPzDdtLHea/y1aNwUYa8vVKKNgiimNs+C7NyA+8A5wi7YalksYYNnIgoHA4/wR
oxAwkconzCWGXsEvR6vPtzXw73XqOx1/W5I4XXGXfFTL2IkIzAogLU+NtZqZXCT7gCtDsCBqz9TA
wAAEqZkzbMejx447CzxC9JZ0G3Kssu+9F/7MsgF8IxZbizOOgzzjRR+UZahjturxkMR2j4Wjgu/C
ulngrmBWyzaP98mQpT0sSMidjO8q8lZQ3FYU8EVeI5lZ1Iph5xQdMMgG7D0dtxdiaMzoBJygxaBB
6ilAC9TmsOMGJtrVXqB8WMFbpQIVqNFjHN8tmnJi6vk3HpDpyOCKRwOjwqzBY0QyaFdqZJpkSz95
EsWa1VWIb3EoeBEj2Kc0fKY4sHpqOgiYoPxUTtYi++iBGeuXgtnHyB0t6/tJlgndM3DbakuvIeng
pi4JnAJETk5UXf1kXo6KeDExvBnTfxU14EGujwn8Gjbz+BFKyE8Gi3tHW9TSum5+1EJjGvoWcKYr
4bWmcBnUN3A81l7RWcQYQE1TJtvaQ4WHlSe5yeAZriQl8Rmwa1RKVyFTm2VqxlMMiS3FiiBeoKsJ
1rbHPIIuPKZrZKVq4w1oOI1M+VIA3pfDiY/M7gtIeAGXPqcFE43vuUlkoBtSjBjrlruFZ7JA7rrp
LBz/8i8K58rbdqTIAG5gEd4/2rX1LCxv04euboKwZCTNPxw2EoWFw/q//Bw3RbkYf6LBhYE9ywHn
VLaFDvQlJdwX/N5Ja22BP7rT90CmKzbAzVeKp1SJaHrIEwpFCAwwK6Ao2r5pIS9ZaX/NF6egYTB/
avNzZX3P5yVXIsoJetfkycuHJdjaYacGeqSCtgaKK3h/SJEqUEN9zT2X30G7TvUTFL4ohcvJeGQB
ir3oaAxrMuH6CDvwom8/JEamFXXWGOAWutNc6BzW1ngeyqeR4y3bGhEkNWubs/QagPUGKKb4QaHw
iaX7kJ2G7pMKz5AZLWqCY3jNIZStjdTi/T7I0ScEPEYgeJyn4tDASkjrGHnO0+RjHmT4zdKbVGQE
QPvAO7S8Pg2XaQeaXKH1ZcuA8v+mICD9v5Nir4VszNRnVw89BFNOfQodBLZqOjGiYQovrStjI0fW
MuRYEGiBxPWYYmR7asWhY0sfsIATpEcq4JThTjTYCDHEriV6TPCvxTJm5cdez55j0koe6C7G18Gu
gLK9bGnOaJKnYecFFakl0Ltwf5ZzfeFvNYq7uf2Tmm238kZsg8eaVNMQUE+t3AtWEUSn05snKHCH
D53Oh4lKbJzzC8LYVInWGs1w5SbnUgZds8acXrDnNU08kOsUsmGi/wXeyVcunAamQafLUVe/jRuZ
BqB9GhsVzAoQ6C52yp+EjhfzJ2PnEAKAjpRXQU8aXovw2jKAYfynl28fymTxSLnSyr+hXefCp0qn
wBpFBOkZVbiIqFX8VUVXYlGvrCc6ROCRbKXwgvB1yW+TF9oTXS3A+Me4z+d7wuLNqYugchbtclB/
UQgTnqcSMU0Ia7MJRTfOdgmxjcDKI84VLqVFxC0owf/GbceQMgKTQ3gCc3J8fnvOxG7P2fEd3Nmn
sMLZDsJJRIgOoxhqp8Ocpo1/Q8ClxLdyfj9JraurR2ku1fZjbsWVeGkmW193+OaGj8a9QwxoiPwB
M9JsMnEWkS9gRUBIcjV4Kxqz2VtM172N9hVWDBsT8Z1BCFMsGjVdQL7KBVWCUgY+SVAsS0aCxJmE
QYgJ1H01o05+03drI6tdToSzSWep3vCcsjakskddQL7Ln+zfDUaFIkNxILGrSHdZC9IKLwXhLDAf
kZJNxMTnw9W/UWyz2fHEliYEAtzwofEb6dbn22969Tj9YprIEa0Hfb7uH3Aw6TlTIExh9aZN2pOe
MohBcEsYAhgm7PLEjZToudfiDvSWQDb0ApcxyxYeiOnurfTgLH4NCEbZoUyOQbhJsGwL4nB3FeMj
EUa5MC6sulh4iHZNZnBIpFjSpfqODUvCzU6yw97E8WsSM2HXWDX4nKSj9UTbTQmZ3BMSIHhUsprz
7S8gdGb0jjAjGnLQG7dkS7TpX2QNNEvLUW2ondRzJM+zvSxSZ0hftGnhRmLdHx3G+qHVhyZ1EjLh
qVaxxWYuuwv+v4D+8Ce2wLMZHiA74/4Y3sytepbK0YAHzZFnFQ7HHqUTZ4qOwpznesUwzpZWyVkl
kXppzADvZTB+Dsm+PHpr9OjpN9sTommghbM6RvVyVB6NtEGllfD0fqJZGFRbv6CKmv6A5XvDY2DT
dxJ+FbLjeYNgmVREKRxRciK61xgUJK5WfvGu98MSV2u2i9tl75QJE0vjkM9x1iBHyjXQgWjcsxLk
T0BzyaNcT/Y82Kc0q3H+xuPB3zb2r7YuvjXvyG+fKSHlToH5G9f/moh06OVoPgX1jaA4+g7LY/WF
qBt3H/YJwsB0NO2sOZ4dmRmfbIjXWXxt4n2d35I/LtD8OrnJ6pReJG+Vg04GEjMDVeRlckeDxISm
1BxSK6mEZMq3Rea57QVwR6VuZFQw6r1KX1J56sRPn9+VQnrRbOruijOcGhcT9Nowf5gzCBEmqZ0o
XcgzmrA+ZjRA3Oz0abT8vXxn+wIsglFhA09DbF6i8gR2IzNDA+XM475X8HXNzov4TyncEdlJBvEM
jeD85lXKrMOGtgCAN7xUkErAZNPFdjZsBZe/rfzlgGYlyUqplA4oKAJqXePHpz55C6e2vfa8lw2e
g2c2h+K0S3NyWSbMWkRiVghbHvMZSX1GcuKJlPMwbkFqsk+kIwiEg4dNDaMI8L/8y3rGbF6RnbuH
SkSU/if8AptBmeMfSrtm3vEG0MXlLeLtXCm/3ThP+sDUJ8tn+VkGJw64ouqWPWe7Xz1YY+k0q/oa
4JXOFd3Y7JN/I+/jgb+DfjRkqk8qATdG9UA3xIgA4VbicPP4G+PpXRoLyTSCCG7hCKP1uJH7V1Dw
CgHbh/32rZARIrqZhrPF+mAPq8sIp58dzH6OGZydrcpZr/wThh2HEC00zTHzm6x2I/2XOq+ACmN4
J3TRrV3xHMbUwDJXKHAYdHVRgO5vz2RLgn4wO1dxlNONc4PFkjuioGdW9B9H57WcOrat4SeiSlni
FmWRMcbAjcphISQhUA48fX+zq07t0Kf3ahukOcf4I5HDbo9+xCc6mgGSK3hOfbkVIndLpPWd2dtL
2duC2RFPxSyYegLqr2XI+TUP3kscS9O/1IXRea1leKCXDZKof6f7CZV1a0tzymUdSbkaucgEKshm
us4B8ZckyGY7ZQzzEXlaFxDIJPcbZeQBI6qDF92u3tc6WfYrxNIICZyEmdFZxvsrjpbh1HAixv5W
9obIcmm0Yc2YB4bXbclYvCOggzwJ2ORzBD9KVM/DnPYPbk43X1afrblHVBOPnHtrRBTBK90YF16m
2DN9XIGjjMU4o/x6OTk1KN9Ea4tDZdGDylN4OxJJhBZ+kuG/lpweN0JbJvR2MtUMeGXNCPs5Lzso
AYNu3v3W2mm+LD4LUNYIp9FO0S44/MBIo0bG9OjA9YoyWPV2T5Yy+vR3KA2wtXhP/kCPWYzYAfij
3fvLBfe6YFSZboN2JKCullZS81u8HkHVDt6IepfB4CnveijKVLqO1k8/61aTcjFF1MO2zj8LOdQk
FVU/O/9Hds4uVT0toKQJJUM96cEAK/J+Fq+ZLl6ySD0bYwjEw6tjg5z2+evLqlYkuFMj9F130Wv6
BGJDjuFbfvf4UGdR8YhgvZSLMdH4oR8SaavHa/ATPEVQcVg0MoU0IN9U68XIMjzDWDfHPUBaR+mV
86N1IZ5xnlxUrJPmM+wppnycpn+vKzB1cf9qx39302+Uq5YGJMzHdGdnj206Xkq+x8pLhxUuLf+O
TWIO9zVzderlZ984knVv2jS6w752G3HxDlv1RbX8PChYtK3DaP61O8Sgd+rewlaTiUVAPXRfprjG
UhtbLrpNVKhMJj0GONJ/OVs7YPnCwy+jFR/kxz2Y2ctjGgi2kvM/s/7Q73SbEpFiJ9N4x/y/eRJ6
Q2aGvrubkfk4avlOMnf1R9WCQ2LrQ6TFbU0aXB4klO9Oc8e0fjtUXCkmP45VMRUOfC98/DGjhs5N
CmcW8DdgS2tJgxjdLfygLkxvS37KqfT0Copavb7t9HjRGp8MVOnXIFeE9hnw4We1VWz8xDlE0jM7
CNi+C3hBfcMhZjfZAelIZ/oPiHZ8bzSMXwMKYcQTk+6w7Kd2fCPCA1yse/gIMpN/hiC2Or5ryz4R
FfXINfQxxwxY+Nyoe4bRZ7hskr0xXd/GoQa6GRXct5F0IkgseAZStR8wOdMsRv3A46Mk8mGHdwb1
INmACPq1qNg8c0hrWmdL+4f0ImxInwlBmf1RbbBLefndbSGhWV2yA/IaaY66De0MkoMaAxiCihe6
0IdXEjh5lH+z+yc56mjaWAn+TwDYPF/o0QLidJZ56dU/PTW1RlS3S+LBcg3Iqqfq3Y73NNRQlDU7
5BJMAiiso+3vgO7gi0o70pVA/Ge+L2dUPjAjqBSL2p+ClvjS7TvdXLILKoQIGoTDQba/JTEj+dUT
m/6g/rNbknrMQY4Sti0+3/hl8j/xuoHjPd3HbD3TDwqvuD6LymwF/scHfv/ICCBZkHJATmzqPE/M
yLGXuG/cwuRy3L+TfJWdUP1BRlxibG+fxDTpBapYMkL9pHWU0PhrsfOymf0b4QH5+/wcTkrzUj1S
p53VfLPSYzArvqhUev/dXt6m5tsXNm31pjjWDyp3ZOtB1ES95mqAPZJIkpVPcbNi0GD1dGKPZI+S
gGYSnUh+QL2CjlCEAoRJwKBbaGSTL4t9/3Z0KXqzKWeHEW6U3c/Txg3zysuFoPXze2T0x2Kd0dQ6
2ab5O6C20GzY3Xl1lOvj7Fd5BwNw1szcJgKsQ6xiLuo1iYlPxTd+tcm7w6exS8//1TaC4X81TCTC
KZoiiJei09Wmk0xbEHUn4hAKBICarfE+kpTChlmeDJfck9y++8qVoTmm9G24ykvlort+EiHAR1jl
zR9uhrTV41GXVD8e7eNj25zvyvrFjbayqBdek21ShDQLEcnkPmG6hX4JqaXBjNNviYAjDNoJE9o0
iAAgR2vOCEhEQkw2KMoUqGuhH+TywsABaEtweLJ/Hs0zglqZ60ugXOwWCSpAIuhAaSjTSEQ8gFtt
hpfL4tl24mbPnqv488HhaAof2nF4bRBXN9xZS7MitQSYg7akE+Kua4cxAJzTq8cTVhXkY7Cmq7fs
A4ipbh2wzaCl52Nlg+K9f51q4vj7JOz7JZ1J971Kffue8IJHNFdtg1MU3VPG3ptTCeCCdo2p84P+
yJ5/UfULDP+p+rPCxyxDy1JPsiL0RL3tvgH8MK7G5FphUHj5FjZz8zyQqSvtILeeDDqLErvkInNw
1RVgQsgbKHz/FlcqLI0cSdI6CWrTv8f+vPlfzGYsjfKX+E1a1xK/UfHTO1SSQND2wI4wxmAKDJsv
kgKwJZY76l+eEITksMY9ExsigaeLAFFs7BvDb5ugsHAfofMSGQ8W99Ci98i9Xd/LFT6UvbPeth/p
YxmXHhpNNTtgs2RJqqmVxJ74v1pt+C7ykNQ4sj7IaD09qft4NK7hv4/GsIaoKE8Th2E6fsNdGhiM
UI5I/SGVw5gIOPUGLseSJreom1DhoZlw1aWoqwCHO6LdRg6FDG3WkiF8Y6dkg6svXAZzkW9LEg8J
hNsZzwUyWLk6qai7ydnzfY+GqqT51SIm8hnkNKBMMn32DenRdjHp9nDVRmhYl6AToSmEqB7VmyFo
ayus423ZRQZnMYOjnH6XfBcP4wCsPz/PKaUx9XCqPBz7TR7EJ5LVEHBpSFgiyDOufIIGC+vFWYu9
h++VfZG3hZMg8zhcywyTORZANYojoKpwLh1ImK17eLal9hlTb/wz10IiTnUvDSY5KJtLZ3h3sra+
p+YTXhJb9wurESMZgO2Wxydzwqb0UpeJNX/5vPoWQDGJSBsw+4JrpcIfjQ4fXQxMnN+xu9WRlqgu
n3+z6avtqLrNtTO+7hQpN+DQliEiACptodMbn2OV8JqDjk6E9Zo1qCkiHF1iUG+gDxESWQEhWUyr
NjllIne4wwkol16irqvStAeEFAjWDQOzlYcJ6mmAcWKn+yHszpbuyDUJ88SYYYN8E5DV/w3kXZLh
oPc+kxCjQgHIkZ3Jbqj+Df/Wb08ttnDRSOngUbPaH6bPCpXgSAuAB2EZisbnLvubGdtZLrJMVBaH
eEZu1XrIAPkwwSOXIB9v12x+ws4pvyEVicWjKTqrftuO1PiLxVcsjG8yOV3lHQZwSXwHjpn4Q2lT
HDE9elwXJkCQEULgwiyhvP6yD12PRkIHbOM25ymlfYDBf5mywPcu4ZGaIA9EpRj6dVaV47As+WOP
YILG7UElESla5OYDi4EqQPK7sLhodzUiZQgDfEWd/4aBIMmd29hneJT4d+6iwm5MOA3HMnYgA8Ue
jzMSyCxEVACsTzeETrMxaj/i0UmeE+EZmHfoszBOIz6V3RgikxLOeqKmna76tGbh+DVRotCBwTc7
/SKhlX15yYfJSRCbkbLStD9hAX9/UVhF3VeP3pKB7VP/ZEgwbeuIwv/RfNWvINEW0LETTkB8hOxu
UeXdo5t5SetlDkqvmZuBmZOfmRzlluy/Y333qZIx2/PQE8Mc8SVnPIbEaUxBnRLUQZXVBhSK8wUN
G/DsGT03NAgeX8p2yStZ0sOqd+tK+kTuU4CgK/QQLWDt/vLx0KYrlX4ovIUQxPUyJkyFThWyOInd
Qu1I7tA+vSlkazYo5x/EWSzhU+/VhQGOZxqwS1YPWv89ceRB50YsoOV8XSzwA1ViY+stfKWsxRbG
KNMQ9oBSgbqBW7nB5ZLax0uvuLChRIdoF+YBC78kkY2IgRTEycT04zV4bxE29XRuekTiEE75Ne7K
c1LgH3SG6oSoyhw9uN/d7JI785N0J3oTZPlGM4HlapgU1jPK4lNybGDReuN33p3RyAN2WI9NFf3M
/xfMEDOKGHF2mHehNLrj8GXApDH9Qawi0YzIAO7IGzJOD4+DvPghCNv496hd8JAF9RpAf7ytRI0V
38YnxkjSbsmdgNjrvVRZDqCfCyJtyFMFqpaBgFSo8ce1oST2YVM9RjUdJcycXNZtYBJgBcaXmX6z
dMLXF6xqe9IzFjqdcawllIkt52H8OQGq8/8lVvsbLSwSJ2IGHn5GEx8aiw5hJj8GPTfkKFYCTwUg
6KgTlg7xlSsPHAZl84rBlaLQt1CBMr4S+OhaZ8XrQkaeaH6hPogvLP4usNnDmJ4A9r35+kJCBJv4
sDSdWQB0kfNnQ93iEyNDkIIXwpPws9LVRhxei5fEVQlpUcBjxd1KmEQHDkAktstPRm5E+9vU/KrA
NdJNQMagsjxWJgIID5UCaghskSxJ0K3Aqfyk/EkYCu4afiAfOy7IYe28BgdJAE6dlJsNbtj0wMtP
WIxguMRPRmEqyBG0CcYJfO/xrT+2Yb+CWPmHxI6JBXnndBpOqldzR1R2/fdewXZMNxWFO0ojeKFf
EmrI7SeuSeBCKNuQzt6x1zTwvOgoH4RNzFx+k7GiH9wjeP6JgoFUO+jB3kFtqpANo9g445GPrVSq
fO4eLp7M1tbSBjIYpvPBqj44WA74OeNSfEZg/TwBsy3H1pYrDYSVq4qsjhnhGqxisotwcIsXrkNz
tGNYpuzHop7UbvYU4rjTN+wCcwszGYqcwVFZIcRvQceQZlCb6D7pGWIywNYYUchzLHBe2QB6jEUn
oXjGC+9x4AVWyD5C1lwy2FA4IkVki3+t4++IRTThmzGj9rD5VDx0B2uPhErh+2GLJIgWJmXVXfUv
+QefvRBmll+JssApJVOGyj8Naeyl/cLLum98j+xH6ghbN0OOznjbIfiA+bITSuQuQMnAM3zgfCD1
B3YCmoXhsRH9kNVgLNBA8UlXgPagwbwutySYyH6Wg2GNTfC33rW74drxs9kKxnoGGlwdONxo2+LC
xKFKiB8tVy0+uSVvDe56ZIMG8zAavuKD9RewoNwCfsOkAULOJnKhqJxccGbPbGQUBeA2ybQaBSrc
BtLGEP987mgsyPRjo3CH2zg+cHu1qBxIVbfbHbUBgBk8Gh5JLTbNi161IEmDMAXI3PRmfTbLYktq
v4fQ6mRE4j3gpVGJNBFvwDwHx0Pe6Az/XnvVQwPiDZx4nfhOG5c3kCp3hrsz0/ud7+N2vwgnw7Fh
oxHEjP28INCeYJnEEsyXjrQMB4PH2UM13YtPA0ThoPDtoGFlC9WZSxftB6M8J9Q/Bjq+3ro6KrI/
mAtiSZs/+FtiCUQp6sFaG/gCuVHQWTWeMJ3wGBIxQDrWk7WOrG8CcQJmYky1usuV27YuaDP9iU8O
FffKIwsdzlHAzs6PmCHkRki1sIj244cTdwP8K6cBxVlkIyISJU+UGAkmRQW4lU8ViW58g17aVTcO
BnzE5Q6fYXxCqgnGRFuAiv2WmllOdmJrscxSFDjxg7KespgcsRYzx+No6cjqWmgnXCxg5sVe/UEa
p5O8JKpKIBJsoghQ389SD2GJgII08cmZtT1D3ZqFRu02UKSU400LiGMwCpXYMejA2qFkd8hsa0P3
l4a7mmgCHBE5YcVu9wyrufckpaF0MVbzYpP3xUqb0EHETJO47ImopmGgYXFATcWxgXHgX4oWM/Ua
pMcvmAU+FVfohpBkoH1AcUNDa0q4Haqd3lnDJIavYL6TYLPCfUeRtenQsuzPPqz92zsXJ3rduNZf
wMo8+ASMVwQqcRZy9iBSL67KtljlBSmsjoWumIwxQS3aVEjxwvM549Lk4pwDenPssn1yGSOQ/mba
bnd4NwTOz6J7g9CfTrKz5XsjrhLwbfpDbqMDaxyoaoDZ4UNNDBvYi9dOIu2AtGrM07oNL/SbTgtu
nBRMlzzUAXEBwB9HEu8ys3fME+Yph4KCrEX2SRd9li7+hj987DSxWgzY/+Jv9k7Gi3jPv7N2c7dw
kWIbhcKY/5pnNCpud1YRROD9BJ+iehQjGwZuXlAk6/xUMyIEIKTFU/Iu3SEjh59ESXET8rbTDoWi
Yd65d9mxJBfglD+aM7H71r/aH3PTBiExDjHtTMhrGIopbKUEebTnPxCR5QU25Q2QQpaTmG5sM8hE
bcodiaN4uojLs00apsBKF1zz+YeGuPLSLOGNP8jzdPp1AzkVMHN8KWspatx5MF4MjmIYV+aZJ+J5
TJDETHHN2uqfvp3cws9wORA1RdfDFf+jdIpP8y/AU+2fuiLqmtzHoDuZizVkBY9ICje9ePxpV/13
7vHmSZ+UJoXI0HH9Gev8/8eGb+MJOCzQA+R+HDzsfUQQEZqzRxxIW8YiPyUbKYKuacI1q7H0/81H
SFxyahAd2BzlHGV8njNELSAs6E+yAKkW/4fuQjQIxihW/Fpz8ZKJGsGEtEMcM42LEHpOOR6BnVPA
WZC+A+5mlBEG3bnDEpVLT5U6ftkGCT6vhbhqzyaiQEhkxgRHJS4VwpqSMILdSPYh5jE/lvG3/Ji5
yRzt5vhnQXf5byJVbEYazKB44JiEyc7EW85HdD8+V1yAvrNsL9PkvF4OMpYX2qejsX5xlJPTKzOr
kBthszyjjU3+1Y0NmE2mB67ITqeZzy65LHQn41CgmzycThjBVklk7OjBXKFfCmSiEN/Ldkll0w5W
Pqk4YPBzzVg0F9VG+ox5NLir1ubGHy73b6FBXUx4azcKj9J3ehWSFfL3TjRj4tKQdc/6jUVmq/7F
SS/8YHRTYdmypX+ceLXMv3P2aifChwD58UQSj0Z+QoT1OVeW/ab9d2chucWtXWCPi6Szvteb5euT
ZiFXaJG23YZN8zP7HQ6Qr3XGOm6X22SpnEhlkJi7mL6gEm+duqy304ZmqSXxAmQD4p+CyHqRN4ml
gyOBqg+LSkBW+61MtUMZehg4xXKcnU2vOvAC8bzxGQDzg/Xwr/fdmnMa/OVeoE20k28GbpIperDE
W/s77ZVr7UnE/0bjmfXpnJxoWKAbAm2SeUy+5GGxZ1WcfqCFqd5KYc1P9ddrB2RYlU72j9OZFFQQ
42SCC5YoUuT2hXojYOD32btFbINKrHCsfqTB/Y8pBTsxpzijAxI/kD1av+JP+UPH0CShyWx96TPZ
8N2ghLlzYuMEAeoDNCW4lp+dM42LkjEYGup+AQLkozU6p8kdIjZ4zJF2LPQvzlDyArftFrLOa78I
jZi7kpcddGzpC6t10vV886bOZhClpiVvPvU+X3cwWQbWRsQGHxaoSWcn+rCQhqUgQLTewiNDfhJn
kbA6oPBFYP900bcIeAN7L2pZbpdj81Wg1RDXDFqxD5Eqtqao+4+TsfpWPdlpd+1REewaoBZTLvL4
+JMZjo+L656Bu/KPyWF0qhP/i/E8HepQDiq/inhUAf1JpNqVu/4IjsPIQMSqGFcI9eC6QnNtOSWo
EzKAHum9A+cve2LsYnMIH0cdjTPdBLh30IsQdiN8ayrvHykP65D3QrswSBC6LB/QD2zioPtl/MwY
uEgkXLSHdl/8jpsK4QbAGMmWyC4WYwTaNi06FCoGlvFFhOprQn5NzhWuAW49SBpEKEyqH5/f2aEC
5GLguZmcRMTrorkLDfJUq3SxysM5SdCcIA9SqeSNTvKSjyWD8l/0NT+vPb60fxwDGU8tWTabOhyd
nDA+5HsjmO7JOE23eC2vcB1ylxkRfHpUreFScCK9kGJeRRgtiqucoIesxytIIs7E1gxEQAcEAQFc
Y9zb4MZomRmvq4krmk+qO0NaKGRRpS4xipgUuSOnbjWK5BOvnq0BWggXKQ6EO1b7cUUbqc9XKCNA
clBwoN8Q3RAIpIxvYlNI38EjTtPfjP4NJ032KqYl64f/DMxTr6UWLwdLX60z/ucdZne/bcUS67A7
1tpfnRGNjxmf9Ka8/+aHr0gI4VVAgAbOmGA25KsujxopYUB7mJJQtBvYLhjs+ERkb93GPhPsivtv
L7JS9zNi/gA084Msrcp01WNPw3dCtQEVRv+niTHVMPVw9SzPGQDBZSARNltMkstRkqG7ATUbHeV1
QyNZHzlh3jS3Km7xpL+XpPNffng1nDv77N/9LnZU4zrYJhLe6zPsVEhugVYjIYedA85t6zVaRvZc
mpKvJV8PFyKxpW8qSVzCgpHjkzhsMKUrz01DUknzpYfqHywwHd6S4sv8VrMuaONrNyfgqaao3UES
gsKW50OL6NVNvszJe/5VGyjm+y8Z5+PCClP3/kHArlP/Ws3OjD2C7ByGCao0jce6pECJIlQ9EWEU
2DLIJ0G2uugyjHpofhoqyL9nd3Dz/EwWrjEQHx4m/I3ybsSaykTjPJhVyh42NUC8aVv6XuL5UduL
0aNSNHj61a3lvmV9ERjcInG7qyzTLmiQRdk2nEx5+Rz3LZ+VXu9ewesboKLOSbcB3daw6XiSjJdy
2XyVsN5MG291ySo++yBfeLZ6+EZs059H+gN+OMsRSQHiXJ+6W9ffauk8Pj22o/THGiZCZbxcRlW/
paF9eNe+jkBo2elr4v4yd3axn5/lPcquBo1ObTB/umN8Tk2/X2eRPOz1AfM37E6d/t3H4x2geZ9A
LhrYi8cboF7izcboNYAjWq6IIKtxe37Vk1/CeBPp8AS7oW6QlnoowWdQmIAp08FkfHibPAIEZUNN
zOW/sVzccspD7scHuUZU0tsxZvmc0NXFktmQnCsedGqHPE3fv+WPV7uztDV9VO8L2hIdApaqj4Qe
UJK1IS75Avm4737Fl1nhKpCQx29lQa/A8q+ptNOmUMkiq/Jorbyvxl3FYRk6/I2bewjqL5a9N4Pk
z5/8gU5zTvPOKvkigo2sEuXKj6RysuBZQgsT2wnAFyIbDGW0Cuo+SfIvmh80RwutI9tYby2oo+EY
IvvvpXr6UvunI3JtfKEz6ZxU5yyxHx/s+tAQXDakMCSI7eMoA/W56QsNxyFSUxkllI94PCkpRxBU
GTcvLmbiDg0ix+jHggAA6t1DUXNZVtghA6qvKWxtaZJ9ky1ui7pGg9zjFpctIhcH0nO2Mo9NUAVS
MBwnOiZifpWf+qoFNUa0hXYYkYr9TAc2meQKp/z1BuWE295P64Gba/7Rk0a+KE4ADTX4NrHqR94g
gBjlFIss0Io0WfydZOG8Hbl1JhTQmEmvayRPfJGaxxqGdYRDUUdrRw7qD+vim2h0dsJBQGDs0ZxQ
zxXzMANzSjhYhhjUQ5fbIl1M8aIEihrKFBpg/JkFJemBSL9E1D61CnbGlq3ZCIr5VXj6eCaKl9NX
jozEFJC49x4Vmgu30H21d03Sd8juxX/BF++MkGTtYaT14NgbO81CwBJkz+175iE40o1fkImC763z
yLdmU2VwLI8zlPw3NRxoayWlf5FsLGFeEvvzXSI3xpFTj1MgVTy18hPLJTqDsAOOutfDBRBGTkIo
YM/CWrooKhhs+UHYOP4fn++o7OZLHM4BZpfD7BfnBnKrsrWJr7jrtGOvFHP3GHajuUaVUaTR2No/
pcdhD6U0GvhXBaeb69zj+NxdVDLwOq8xYOmcwGRIZOdKcLu5O1/imK0eS0b1aopMI1K43wbUTjZl
aw9+CqKGKHXqYNF6h6eaCztXsSf6RFK2GS8TtR9OafjANgrQRhIS+dLzNAHVoUqmeDd3cJuInkU6
sV8BcVoMKiF/Nq0s72llUOSsb/NhPbDcUdIw91iUE7o+hrVi7KC3+Av8N0XsZONPOoSvKZIh3qYV
YaRzdmWJ5Qb+sPssrUXIxzja3AVgKSU/rE0+GeEXRGuIb6IHnozeRKFoAQ14GYomLvkfNKgfyF9A
TBU6bd+O+cJ66/FjPkhk5ldXPKIQnlrQDcH7i9kyDrlnQNzZllkiAMyZ9gGUCQHgNxYfANu9rSOv
rOi1Ix2MYFABrvDDVFdmKUHx2z1eJrYhdJOSQ8UXIYfd3H78grWwLfEVYuEjkpBfyPjHr80eZcDP
MiUhsObK0qAsFw/gPy7kD0AuUhvBaUAcOMWObB7s+8bII72A3eB/EUkpPv6UkXW8KQawJwibK/hU
RNP3wJA9Rqz8H5M2pUgXKh55LN+8jYvs91lR0QJGhAU4ZCpFi2OVJKwG41fycGnwe++xQaz9Fvbj
eebRnLXLGMBQvBuP1E2Y/QhEI74PpBcn2Iw1DPKKp0j+eae49uyK6Tl2PNQRaDl5v168Ypw2FRF5
Lp07cJMxUrhUQHvsP4zj+Ohe2p4eT/ZaxKKEusT+k0dvTRjNxiNEnfZMlbYijwAN1iVBRTYBmW+E
aSFcJC239fh59BIjOrZJsS5JzU98x7dCfWYxc70mDR0SVIxrSVx7/oNJkd0D8ym/kwjNWtRAZuOp
sD7WXfC4ZoqXrfMPrqC3jiJom8hwyB9AtthnsKSwk9EpfutMhjhAVPTxHEpfFLfLg6tQD+DMX/47
34wJG/3f2IePYf+UMXMELe0gpOw+/CJ20xgbk5cARJd8yizOXpdF5mopf9flN4TsIztl2OWwysYL
qDO7qJGikOdn10NoEfUJQa0GBi95x5/pJF/5T92HprZpxhUttQqeRxOqwGZZpNX2x4C1TpPz03kQ
dmjPcKPwJoW4X0D44pCU9eyX0Obqs6M+kv73FSAE8NYHrP5KhxXFNqatl8/qKMk+ciWaEklEQwlA
9MPjvQq1mYujga9YSCdRZzC8xsBCBGv+L0lMVI9JhR2/OqjAfqfq/0wKgi4wVwjnJhWvMI4o8WKi
A+28X/VcWdd+Nz/zT5ks8o1E6PCTLO27qz2Ry7gYQQT5QCcKDjlpjXwlZte3DK+UxfI80gzIw34k
7zweQpNWVTShzLpMWoB7haeA/N/DMUOrGeZXru+2FudRs9Y+c1IOJUyUNpalBE/ONzvanVbDxFM5
mZOII6cqPbT0+XaGyLa1S+Tc5Qqcgpf4PiD4ICZdFBcilycEsZNcKLmM/DZIOqJ/mM2qyExWsP1p
EiZJiKjr8cFvPSl+Q3fcuCerj4Smf0ruNpPPjmmDCYnf2jKdFJpwhptRrtbM2QyQgkI6WS6+XmCy
d+ZS8v36UpTgpQRklDEaGc8lm7quIvR20+VrdA3diVFLb/kB0dvVKhniHgr0ueW1LNymSx/usyd3
xQvR3AMXMh0+vZ/8wKqG9oK5Bus3e34Ov6u5Zh2kLQnuNB573P2ItkDNEb6ypp6ev2PiTrZ11XF4
4A2YaIXGTAhMMt8O6gW96gR6CLiiB28mSWctdIu4LgNr2r7boNypZ4hjA6qGx+RW/pIof9+a9XEk
sKAFS+YAEOgmN2xhuTLemg90vwl8Yulw1hf5cs4rCuH+w+bCdciRhYnhhP9c6BZRVdPl9/YR+gHU
+C/lWM9/iJ/JGj/unO7aiVrEgD8NPa3yWAJzvTMvzdFp/6zeIoUQ8II+YtMpzQMVlmTuTOZy/vZ4
bKiiTOtD+Tj0yTWtvvXiLA3Hkktqt8VFWsjnKftF+0v6J1/3XaVXEmloFXGmIhFBhdzKm0lG8nCZ
A0o8x5VCNDi7G178jYyaB3fwprwTlbMh6gobrNdvC8jxu3UQCdQMV/tRX/EfcUAQ/D8a37PxNpE6
34+3irRppUMPs5RNIGJPJ+BUP6YF3g9+ChH01tbHhiwKnK7SR210XolI1SAYFsmoqW275F+vfivD
8fE837ul+aRSGqaFLybd6/05wxvSR1K1GlMH9ZnqlclS7c+dtXybXKdgBj2KuP45LGTpN1W2lDtr
8x0XCkI2q/9BM9rVN6oYkvku4VHLrHWSRZIcWNUORePwoPpoS77uRJw87JI0QxG6QbokdSu0LEN6
toYDPW6xHCKJNBCnEyoTGvIadIokW4lDYIdVFDFd9Jj7HOM8sozlhn8iML7UnAGPMYIB6q4O+Ilm
g2dyy8OU5YFwSv8iW5bjfW2tETZxLT9EYh1jkh4AnhVe+fjmvufVojDhWZwbEnZdMtmIZ8991CRl
pFJz6d+fe9rlXpMfY+nb4U95r2Zl1M6PNdnAH53iIZJgeEA7Mz7PEwPNklOxOnQvX+ovw2dy4MPQ
2iuMoAQghEuAuWGMeFsl8/Qwl+8AovG9fGQeoqQXuQK5W4FLB61CPJifDGvqgpX0xDpOMYhhE93I
KMtfe1Nx2m7l6SDjQfbxiebDh0WeaKJ9TJlfVZ+YjD+YoKpekL2MQ4x+eb+epVuaIF/NHy3sjLCM
Ly9CC96ex/kkwbFOS5U3G/ycFV0l5u6a9C7KIPPuvTQHeIQBjqkY9/qrQ6INa7ogRcsnUY4PXljs
7yvd2PK8EWsKNFv1QY20pd1lpdv0QRaj6sAc5pYAfT336JlYUyelZKndJPU51g5PeY1JZjIPCTmN
noVGKacag7r3j07+yLLwzjOU4zejN7SxU8KDHk5i/BZdBLXVMksT07tHi6Y/olxxyuT8OM2+aXpA
uj4htZ1XKswy7+bcUWJ0adhxYveV0O2JQpcOh918cmTLA9FKcREVD0ZiZziARqWmmOLFoAjrYk7y
QlOucULYgU3J3wtzn7Kc4JfoOG+7L+3/5vouX/IMc/+A5chrzHSF8dGPKy5Ymk6DF/6UdJ0+NtxL
tOGwg8EOSuQZL/O5u74ToZP4mK74egil7B+eNQE9cmcBmwVY0ft6nf1JIs9LKncoGgHpkMvApbGw
4RIX1ZFBzdTFGcp9f8DiwlnH8WyaESg72kyGWV731H4ShjbiTjsMfDJ2es2JOATxJcclo5zx/wQg
MS4fqv0avC4JMEvhokR/xjpT7tA99ST6OCVVCXTcwN0+y2AUSy/Ca1/NvLtgwiHMA24l3SJ4xdNE
j081BAzk3JPMFtDe03piwIex0bbx85Be2YeQ2ZHwM/wD60LN0jD+LLh3dBxCOJJr+557M5EBtlI5
eBfo5uqPfCORklxE1ehybv0w9gLPj04HNYlUTrZCTAmc0wwVyBh+RyuKJ9/S+C8CLyZV9LklqZtf
5cLfgH63KHjIsYVjqonSegNUxiijk1ZCSCUsMqzk6JizaHydX6yaMDz+lJ1qJQBrE+dLveP8YzxA
fo0MkgkaXFgqTiDpnBAmlzVfgEbYmXRD3tq3qHgJPVhsOd097O8ATZg2+ZzfWMFqlFuYMQzvPaMP
7jEP4nxDnt6OSx2kok+/MTTRYAmIl6BjTYO6iqb17FfSNDjzNVHH+PIIEIIR34xzkX5s2LoHF9kQ
n0ic7NNhoJeerlC+EJ48D6cSEiZoSZAjeyzQiyvZFsjcCF9hPUD8kVPrTRBoRiZLG6K321K5Q3cv
H3q1h5mutD0aT6W6Ta3HV41mPkWe5Cem4Pz56MDI6YBTeCKlYMZDjvbqye3ow/YQnPwE1TYU5Ed0
+jnmT06Lhp1tre+Y0DhRqNYwV9KEvSDsrak2Zhk8zIgyPBYVUoLZbsgU5JfTREQEHjY+QkWJMFvp
enDfvuoNoy6aArn3verty47yLb8pxha/G6xyuqQGaAyLZ3Rc4++cx5/8sSw8xKYxXbAeQQ6gy+G2
omaIhawJ3jqYhc/iwqQ5K8PiDQgXUnvOmWhyotNPCWy1wFaFrg7IGf8smC4aXnY/ppJ6pxkg95T/
UbRnzxQyYgE9hIHTOvFTkv4p7ubWBsCQU5oyxMWGJfBFWSyMyuWpLrJV+glfZvNVTg83HwONDhZX
/xo/2PArgIWX3dJUpjtHMlNpbn4sJ8poqaZ15cEjfgy7VDFfchK8q4iNGnIYUS7HQGlrind4ASGg
v3AndTnHrQfLAGPu8hEqhlDYog6e0/qdsKQ+xht6Z15zro5wBO9BSonrNkUx4b5UYMelduH14Uqe
cDahoyEbQ1vxjWHQk7qtRtUA+wU14hoN8q6UBE0SWKYLlZ4G+KI02lFq4/rIbW5QhDa7NBezAp4/
SCpythTlUj2+TGl3h1afETQVxfhJudPZowFK7mGhelrncOhppWfBZeZ0vXgAFQguKl4YJoTBY9um
cpX9XOhvUPO+o0bfcAZR84JntgaXfbi6Fb3mK4LeB6wpLWKCASdjJzjs/n3iC2oY1WIcniosVk3j
psaq+n7/PbqvHFS6Q2+pfbLgKNgM2bq5ftozYv/k/AaMz7llezjWEQ9v2Z8b/NUxwANGJ02+znjk
G2igGcaJCtib11BhSdKSM8YpelrirlkajIsZ0F/O3KqG02tlMfzf+QtS+d2aV/w9z/k+fa3wxiTV
IWEE+SvSfznFQ7JoOsgA5TQMoJ9SvZH6FakVKZKvDas+Omj+VB7iiA0i9q0blr9dd5KRErUr4zbx
hWCmtoj7RdCCexb+Bm58QW51gViR6qneSZfKfySd127jWBKGn4gAc7iVKFJZVm75hrBlmzlnPv1+
nAUW2Jme7pYsHdap+usPSOgQGLDuEhx0lzi7EcEBqj2H/9lsTBCAMMxEo+V0YO4SmA+WrwSdTnRX
BXHXwzmJLlWzqqx7kuw7fV6NUDhUUmbljxH33/Q4k9qhYmFyXzj47ySuZn61gFdid54wIVE3ZL9U
1q2P3olWLSn/g3Xjthd04iiVNba55b3yXvFwNnRjQbsPQFKX+ziGiUQvvO2Y/ko4E/cQg4mAMTXY
+fKGQDLKYdxeuDvkLckXNEDBLhh3Euk5LP6gd0XWZj6kvR0b/wjJKapXJT69dFvLB9wzEVzrypkQ
MG4d621GmywBUdgwGsNqKFPe5KmUbyl23i1I4EHkW2YSNB9c6HnhAjjieGnEt649Zhhl9jAv6fnu
8Wdk5weuXMGyhQyjKCz/ns1M8fgNaJXntbBCp7Yx5bURO/JhpMHJ1mP/W6THqrz3wq5X7lp6gjiU
jZvKp8WmtCeHrDtZ8qc2bZXWDpBx43OSXqtkoxIJGG+wRM2mVf1T4GBMNDWrqoXS343thID/2FLg
CaSB/mWsWw1Lba6cp2Tayp8FsxZ1BMIDZZlvqodE00SRwo+9ty3N4b8RLhxwkKy7jJAfF5Ajr2qY
tjddMZC0KixwKjcu1k369iq3xMBjcq3RlUu8uu2h52Jc20pqB+XFbD4koMJdA+RKKy/vICz7pwKX
aHnlzb5li8ZcsUEDL2fzLslObZDni9vPJppRPvjwy7Z38vQAyC3Ay8aH1bGit+5hL+wa3UZW1hHU
e9C1eGXhtU6DgNRwBX+v+iyJbcsxsF3phW0wzLuTPy9YYMriQXVq6tQNtXX5o5kglwcL3rBXoyq8
Gfnvkk8xQ0QAjjBS8jxQz4yFZOwksAoEqL8QzfG+3AbFo5Rsr4+OYb8WcFdGh87EgOV37zStbb2Y
0TLoJDyZsIo6En2tEOtLqe2OAiEWb6Nlqw+vPBcIaCmPqlPpTlgw/aGn8biZI9/R2r2ObgNNt1A+
4uTkUzBgsmSztF45RkBie1nddZAOUkLFStxCHQz64+ZvUt81oB4eWj81IJ4eYdbFRiBDLxW1sJ9A
YqT2xRqzBuPudrn8zsZzFD9yLsD6IXGuQsD53Mdmj6VMBYkF9VCM4UTSbzL8gbprXOOYtEJipsVr
UYZCcJj4ls1qG4rEqLf6WhOYQVdSscvACTDk+TRKp2V5oo/YtQlrr8bxajU2V98iceU4hW99eMfp
oe4w7HQLvISRKsvqIRV2YnVVxN3UbtiVwXpnJRK4Q/w9Wb+S+VUKe9H1IsipTtscWmS6EMlA44j4
mTitHR3yedZPDcmnnEIkmmlcKRtaMGuSVRghC7SaZ7n6zqdPMvsQMuiHpD0Uc+Sy+iFm25ZU5kZ+
pgFhxo+B4OvmLyCWizUZ2zXBIPOHtcnn4F2iYRtklx5zTxlhyzlkVYUAZnCtH2oERxF492pQB/vD
iNszU8+piG1+QWbfu1LyfRIfE5XBZetnG8VbT6JjzGqEsT0a0U6Mbz6aZXWdwX4vtvx9vroeRRwm
4EpsB+5MNBQEk6FOAMcX1jxGYeUWAQXHDSysppYhZhL9aoSDRDe8LD5JaZoARbxu26e0cui/akth
QEiWEwGBOaytjj5qvGX1hww/SInOHTygKjkP33NSmuezW1RP0rTPRZz/dciKwW/JvA+E3WHjtp20
Xxnoo4aa0WzlGrb4qytePWNaLkLbCXEbYh8XsdCJ8GMR1NsY7OQKbz3oqP6O/nh6pjKazuBLlY4C
OhVzbSVP5PT87g5yGe6lEv84cm2N2Yl21cBKTixvVn1pNpbxN3ozueebE73UU8fgROPZ0RJd27gC
Un1N+ieu/Y3UMEjOY259q/CnpydWbpZ/K+KrydXd9nvKRujbgbiefAJPyOoGeRAgSkWn0nsl/nV8
Jum2R8snTP/Gmp8LFAfAb9Nrp244BzHGeO3XqDrmBDy2yvwNdiT4kgFRKz4ZsztWmPHw0QW/IfmB
LgJak6vqnqrrQjvW8lelHBWIQOFxIDY54p5Y8zBG2AGiISiyS85yBj5Lbp7H7nenw2+tr5O0G9VN
EP54yT+BXfbairmtXZ2NgPHp8+fy4CWWz4z9GAE7IDBOhfV4v87RQk/vIt1WMzbbY57xkRAmWLoa
4IE6P/Y5TvTicoBaA1ESoBtfnrWoAqHauC/5mIBne0GxcVInnaiTnFp18ZYX21/FIg9pcfY78FP8
IggDXBmzKjz4G3snqB5FAdHCh/MJzTVQ4TZT0ntWwOySZ+o8ZKaK5gK1anYZsw3mLqw644fA+2BI
Y03E5R/yVFckkrN+PQ3HyD+kiPb0CpJS6xbRb5W98XUuiYUmtBuy8NdEJ1bgf/UUlTsFWW2uleIO
0U/X3yp4Y9ajKfbZZy19yHP5xEddNLpiG+g0KrPBUXkclK3R7Qui1bJz1L+06V8ufUXdtSv/efXR
VzYspYVgHYk3RbumKeIJKk0Qs3O8iRiDFKcaDeMmb1wTaTJNfGjzBDfhEdeI8Ag6jTemWQKHfQdQ
pf3mOTa3qvtO4j/LLH5NilmOrhOTzT919FxPbZYD8IXEpETWCNRWmE9waYhcH/srOZ1sABnQiduw
FD5T+tsM884GKMC/K/SZg/xPyBE+BPlSLJhYZ8+uRLL1+liTm5WwpDUC3CJZ0TlMJPgYxwEazbM6
J1+uWOd1lKP4UUc7y5odGkwNjYRTJ+gCtk1xaxEaD9KflnzVsBNqyBC4jfkKTTXiwfZhlNZKZYvQ
4THQcTl5zDRSb7LVB4IE798L8SattjUmDs2xHO3QdBQQIOs2/x3TmOxz7Aby78yEm1LSSVgfur4D
so9YVAPh5oe2+83ZGbuWTj1/DP1Vz/iEiSQrCH/D6z5Uobm4okXQ1T7MDn58boU9foH9tGJkopTl
xccITCDE35oHLcnYC+G79TwkrNkiMJjeFz7ut/3a4zavZe07Ji1cTf813QjTgaZNgEVsMtEhJYul
ABYUDFq6qBGiOpku4QcBdQWgnq5D2eq5fgpI1yPZPvAcAh8r0+BMLUsHmBFosMVg3yj/dJXlFi6u
IkK1lN1iCnDOxFYxA/OphAMiDTC5Vv5KCacoUCKph36+yPqNqq3GnvuRtVpNgJlCY4S0gJI2Rj1z
BMwSI7u2+auAdmOBnHg6oEB4zYNPwnvInvwgW0xJdhnOFUxDzIYMGEryp3rvZCZl1H8qnl0FO+/0
Z1T+RPVHHeOloOFvz9EzkUBXV0lqFh0TSzvXoIDpikVAx2gNGcPS8eQQ55Hl34C6eaQ1FKxiqfHS
bUo8Gux6qAIyg5IVzN5Lz6pAYQlKIDfrWPsamGtT9bu/9qx4s+lLq/hzCgcD8mUpqJDygaulAcud
bFkUWDlBei/ZSTW8lqz/RugMqz9l1ofRaUG91RCUD8xs0Xc5fYsSkB8lRUseHmnu0oVYRAaBWnU0
+rYthnvLUFPdGInQCANyYjGewInF3USZZ9BTjMxdgp3lCiibMdAs1q15gH4ByRugB6A6dPAxIfM8
yh5yQpIgHtVo0qL19JtUlxiHWoe+L9rF9AcwWcQXrfomJwXrI1EckTVEITyoBDb5IxUWxMUhPCXB
OoTubM0Zmhpk3GlyZah/SM9YbRXEJ2Ss4B7TMG5p6cutXKyUH6gchVu5A9e6ajohZctAnt5O+w7d
GwvxGJ+iM9R/ZVrkmwGJve19q/Kq7QLss8CQ23lVHGzZwPqwF2MbSSK9YwEq1x0DvnBzUQX4D4Ik
9gcFTkujPXOfGFhtUUzQ4Z4pLr9hu7MKSHxI/RE4G3HMqoBRLGV6U0kN6+1IVdajji9Co8OC+vyD
kM1cgUMDtqT4C/LcOEJqD4TFY5pqnSlqsnZSMtUeE2U7xFjdiOFCSxHUhdumReHAFVYhhNTAmFFX
V3sRr3f4hLrjRST5nHTer2B8NBjEODWBXuDrXFJZBd8TqqVkwW9jXE5nGfcfvsuVCacO8ZwQuGmL
Ykz6ieH4GF/KCoehSmbSjmcnMg67TxRPwCoAIAO7kP41HI0LxpKrPfQc/AhwtbKLcOvBUzQnbyPS
l4nriEC1NSdpyVyoCcbO9EOaJsZ9leTeO6Z4DfdsNWx84dZ3HwLvRdW+aPBDmUVf5PbJTXwOdPHF
ReFgYFU65V/epZN36IZylokbQpoXW5K9/OlZkKD26i1WMgokBnZMGpMjhdpcUWAhhZn+wZO2kIzY
y2JOwYo/OmefeC+4oA76gUwZNziE1/GmPaQHnjYbyxWdgf9XGOVtSdyQ4qoLhw5FHpl1sw0sWuwl
UhP/hRWDXM/1yocN0axz1LwsUPhn8DsImzCOGBKg6mEXshBvKiIy5FM/IFjQK8er/k9Af8i75Wtr
I0f0HG2wu9yt8H5E/LgZtBtJqxO9MaQdugGaMoGeNjXw3/xRsw0tvJJ8a/jgd0TdXJTcMWF/dmS7
8SzB/PfJRj+o7CS6jYLgHYMJSPWwAIVHAoFEsh4m9jh1cGJoxBUt2ibG99RssTVMH3A5tfKfiEwG
JCfGu4lbL+7+wha6gaK5wZyc0n5gODqT23t8jGbrog1xbfloi0dTpmtFl1XQlbnaBqV/x9ITQ2AW
OGKB/Q1yjUYWVwaEBUNCnc4FdCqjLX5LAxe7ySVlhe/g1zBWHg83BSWh+iuIobOAlK475zJ85wpB
BQsGGKQ4tJUqhUH7YOpQ5ovCejEcoRpRiEFE2jDTFZYaLcXfQDJG7uys0NZ7fkoXapsOqtWQught
DN8VKmAAgT+TYcL9FVB3IIVPlMQakmT4SuNTzkIy4Nte/OHz5fLp8+2ETr9rWS1I/oYozSZ6ZL81
J7m1S2KXcxymoP7UjD0tzCwj+PM5ndRCxn3NtSoQDXmnC6ZTUWkHQLpMatnRldjzUDM31WGkdw+h
4Qn1aOPyAtOAZwmfTDvbAmG0PPcizMKIGuHhJCFrGGVNbEkmV4k/+Ki0wX2gCjH2/beasrvkBabX
11ZB1M+s/4h5zhTdAVtcqiHyZ8YPOxG/e4y1vL9htPE+Zfry0aG6rBMrCELc3j0K16U0bLJhxmlM
ZSlXdsPPjy7bW+FNIuDGwJ2G+ohdlbqqfVZXeH7aAQ9R5QTCqpjw61jW4HKI8lXeSIKyDd5W6DBy
FjwSKmsBu0NwBEsQq0uun5jgJaxXWfzQes/fupnb+nf7DwAUfDVK3TzElxhb0RVKFzAJ4HOLKYCE
qBcWPKz68IQX29vQsqFln8Yljv3AmQgn7nf8exs42/5KO/Pw+CnDG4vdUx9c6sgkrW5uQCGyzdKy
6kuLNwkBIyaMu7e+pgBL3B5OJKwHBVkDt+/wD8J7Jfz42mepnJqX559qkoUyss3fSXSX3kZ+AwA2
qh0jRdrYilMeWWpJMrawZM/Be4NZPTNP0DJh9o2MCNWi/Ndi1IEmlkZiluhVtMnfEnsttPKsKaFy
Bg5YVqAuDGLACKuSluc253JFT+FUucMcRRen5rYVugky8nTB74YwrpHHaDomCxRvWUNkZQ67gP21
ptMBbpkODt4+CcWE76EnmnAxYw2wnBnbA5z+hf/m3cw6QEg0WCEAoMNa4xEGYPXnz0PWtmmxylUX
E2tCGnM2dg5jRBZQvJd0j5gC8Lc07szgihyYNSUIO4FES4N4MJKEE1DfJdwuLkwFtTTLsM5lDBa2
X9m0aNUlVZl/4CiZCLRBygFXGFPh6XNvEd8HCoAMh74EF3P4dthc8pA8adX4vRBKA6Q+4aLht6MD
Zw7eSF/8ZPIzv3IJpj94eqNCRMAODw3JKqKiDNqUrRC5hiHi7NrAgV2krwBfwdBOX7jRar/MefRj
1kN/JmjPaE3+5P9eIqgRamJjuNQ0p1f5hrib0PQuii/pD2y0IcBMtq1gWRP7tsXz0MPwLF3y8Bgs
F1EH43wKZweVsb+iw2tQAmsOF7fFA1mTBmOPjMQ0mb6tEJXHrcf/cHjbkAq8V6n8N5h6P2Nj91Cn
MXR8pz/cSe0PbwO3IF6FH3NCy4zMO12lo1MrS3yW6D+rr0JYtawf0dXuJe1fg70C4iko4oaNjbRm
EKS16j+kY5XyrEEWs+kVKAgtKArsmlv4khHyQCtPdyH++Ujj2NgEDlxss1uWKFrhpw2zp9P406G1
w5aTZeY8UtvTH/OBwEjRYw/BWt6Vkb4FLLtcpoAGM+7A7Sd4awtA4JKAQXmZC0vKJJ2nh+YQq3Pa
m2GRwyVGtMuOh70griU4T8qOhlJago8NwGZzzImp4zpi/lYgX6kuMAj2zjm7tWtx55Bi3WruAFt9
8g+q0FvgxguvjqAXrEJl2BJrz3SHaY3FYljZhYEjoIMmzee6TzECWuqArsBBs5poCfJOJ5Tv6fgN
zFBYKfN3oE/FDAbjPEYA/EyVLac9/qGwcJawBqYiglxmy34tH/OVwWa+AKhfDkvuRf0J1BLxY/GD
opvrVzkMjAPnushsQBMfo6fQxtydog2cSHon/fRkIqkF3zt4CHlSVp/OkNkWdw9/OV6lk6PGe9LZ
OaoxXRKWnSxPSZBEnXwEtN2DQuNJZJsqawwY3AtT3IdAGUrMB/Dwa5uX0uLdWF1BZTRwyJ+QTf3a
2KUY+LJ1k2Ak2EE7U2dlbKSPlAqaFUjxpocC2i7gvsarIXJTiXloGawITLGg/VMnoJo4fJugDW39
oYpn6qIYPRPlMcu4fA4Dmp39GNIoY3EnVAcNMxZEX/gsVOwBZntC35o3wRgWwVhE+UeIIglkW4AR
62oijOY66rgCQMSKt0Ekjo1Qk80jm39bZ5FPZwCnmHnz1wKclSBAPbKRcnEVKn5Mhsl/2RdPOVx3
THusJZQBhg0tWE6kU6hw1+zMoutayvhYyXbG0tRaBCza8aNQHrHlcuKZ4zD7Zs5CzjWtuz+A6M4C
FGK/yhFZDF/BegxswVuNUPCRRkGMpbwRCYAkGiEoeI2y94Ut6n988DZ8l8TFOrSdWoPtKFdeOTiB
+i/LP4LiGnesAW7KZ28gblohB+52UYRrE5D2E5FoogQu+LZYf7Jx6+rnf+wzQrrgCUD9V7uL2NSb
0fv9VrnwcCNnl8tpgAe0hVrco8BnC17YIIHoyd+zcwM/LMiRAt4AFWMJx9ObjQLRntvw+OZgEexs
e4hfhyzdmyzCF/BO8BmCeMw9O1MFVhHdwie6+/A+VQcsIxpzoaCxWYS/1bBPvlE3Q+gOrgImy3QP
0opzBkMap4WZL12OLpR3aONEOPLbsAFC6M8GgUEf+QQkLHUTPeV3In014Im4ULXGcQ7m4Ifw0XPk
TFmrJjlo3J+t8381aSo5JCsT8oVHFlITHsH6zitVYFEXad4CJDaYPE7EfbfXpxVZVBhAQjqezWVY
2ZXcQAvp1tJCMXFhcENhmc2xAsQ3eAoQyEBCH5dSsOzQslIvOVKtg4g4IimS3BI+E2xDWLByzIcN
i1WCRgMernnBClNhHOzxE183XgbdKgDHUtzAgeV6ZnNhnYMr5CY/ssVyUwgfRv3VklV50kh6r/cG
vOUGjaCEi4L2Y5IORVqwBCnYMhS3gDcryGdGnAAShvaXFHCU3BoBhhS7cnbTkl+zxpMQb0cEOt26
HhzL2rF24bLinilxYGk2rcDAEMAPT3mSsJGVw7s+lZjlSvyG/3youIkU9V/XXNJq06C1LtcxQhSs
5Hy2CPTi3Voj/EBQt0LhqtJPJOxV/6ut1opsLor2q7y1FR53QEewvhcZhdTn7I30x5P/1w+/rUZG
12mUV1WNaJB9n/YPVI8gyjXO7dHGAgV2dFJmCeNSra8sbmwvuAz9SROOI15/8JNNGhHZ5XLL5ceE
A6JC9d3Cm8ehJel3fm6HX5p+icQnTJgAnW6zL7R/GR+cZJewOvFQu2nWV0mAHlYo8UaCxDKcO45j
jbnL5JqOqO7L6mA2JQon2pPhq+gw78b5jQvAXImv8hz2aLDVpwrZqDsUhbVDC6TmhygiOPCk6fZ0
YR8iZ5TnHjkPhA/ESJjXlSRxdoSeMFDuTPLoUq/cZTmXDCUxmPhjKn4VVBG6ifLQ+Oey4mF4S51B
iwbY9aBNFuNPk6lIZ1uWqSZy1B+ROBgCTWr+DcckUIF01lNee7zcoo6tfoDOvfyyksNIvGK2Ncjx
piAV5VsWPwodXxn5rAX0cOIuRqwV3Gtw3BXUvjTeY4nQ2hNZEvDEI3Gl4uWOJRwe+8K2ovPDoB8M
rs9Pgupwg+pEG6TdJi0RFKy02TiGxT14nZI/W4wuIF8vcwwskKP3xsmAp0pzEwwFq7DdWAROHd3L
OYKnZNXLpY0Uyt9xxXqM0SxCJWWrKAdu+XlBk2Z7vvgsdb3SAwq9yAT7jmxlQI8hq1DCwELbbtv9
N/QwMEfksr9GtnArAY+valr76CZ4nX4vYioUrVDoxtmJ76p0CuEySaf1oIb4y5bYkhzb4BkLEnlc
VzPahXDLPFYtl6y6KDCqngaCSdwFCjbV/go0UrcADOegQcgSLy8/gV3hW8KE630b6bOS6dr4XoOd
OiI75cBeutVefjcTzuV8X4sB8hxXIdb4pwTvoPIj7FzsNRq4tf/ZljNcYUtmuhW7skrfvaRk24x3
0ykOOnO+yZpnL0779YTKK4T9gHim6oDjgn/6ADevwGMoB55dyzAnW5MAQA9I9TNQ3MyXlvkHtOYA
yiJDCTQjrlTrrxnwLkkXGc6DUr/RDaK+edMQuvh2m7Pe/aPV8RbFZazX6oSPk/LXaj/CeCrDOxUt
dTMbzy58gBHM2iYSw9kAgw6toqPv7jXilqH+Tvq7Vx5Gh+OQfaX43NG5TTDcOR28w9ztN3W39aNF
yJwl0u+0+Nn0lwnoWUvJkbil9Jcjl7QkwZtvN2q89NBnyGBenWZXEH7JMByYRyBcDj3rDbREGj2L
h6PSPxH/+4j1aApmh5PPzsPdlfl29BYxdmURL51vgtj9G3esRuN5va1hT7KIAEBD/g2CQjBus9+E
P2zC+qgGSk55h2VgMQj6p3jcjygCEpVJH4cBThrxfrB9ld6t3jvaGjg3GB1YORYCzreCP6U7/JjY
lyFAYsN/kOetAd4YQD7VTGIwm52qwc2kd6awTgE9iI080YPxyU6NFfzeelresiUBefjQrsVPxyC1
arbVyoUQRaryHKFJQkp4lu/6Q31AIo0dYx0Qwrj7hUGrOdAFt2tLflblocpv4HTVD+YsJd4GgD3N
gTrHlfuhYW7mTpPdf2jb7MKRZdvMh7Ewj9Tv9Oqtg++MreiiWfvKVSoJtyaVDX4c+VH/ZsMot9gL
bLBPsbeTDwaLjYVA33RHWX1KnNnlokGUiFsGkDk2UuJsc4AB8xamwo6NotZjRHEotcMgDIsRcto4
kJP5IPgAxIRzwORtJmdvhSZJKHZd+uFhYEH8gbBPEX1vudw4h+qNxa2i70DG6oqSEhyZM2rxqckY
JFMexJXAJ17sWaSDivB8MnxnB0KXgh/xiQBV62c8RAgggTWnVN1YzSniZI3vGk7KHH1H6w4H6iv0
bjBZgk/fYDRQF7UKDtx3brtWZcsFuo3FhV0XrtzdsXuVJYUj/GMi9U3Iu1nor7YmkNt0ZQ+n6PTO
yNmDS9rhCtFbgNtDBLg9v/Ds9SDARrWccekpLghJ1/iuJ+QQwIBVnujjtRrV5hLqYnGF896qH6p3
MYJbL7iRyrysLqzCphwSOSycIJkDQfi2SZPAXI8d2LEG3Vkgs7kTToDGvv/D8knzPsO/IHEmRGV4
alIyCQtIbEfqeIBXaXCKm1/8UHpMG3fXZoQbCsDfQ4yF2/LAMvLg2+v6KcLmNv+F/3K7uTctvTtm
TXHyry2wgIVIvEmskzXf+nb2LlcqPnWI90+Kw6s1xTVQNgk/8o1Ab95msvT9Q/s3vJlQcDQ/3JBm
QdVGyG9ddERI1sAMjjdjzZ5Xvw3ISO6wJ4ldtxfmh6ev6A5r4YJ72QqBBoxWAQnqkwvUCFyL/oCH
MWclT7AfN/gWn9pXoK76p/byZlRHTNEp7RuJvf3iTPUR8TsyB5dD8i2vrIWTzBau5dFHTIKVW/gd
xHNn/htlax2CAboCWHvyy7N/q6eO4ZBjQL/DimqBKKaJLnDJI96DADvwHR9RJKL6GNZ0qgotaWwe
bXNVf4coEs7dhTEIeAGscPrtCafngUKl2SzWePSz+V5h6xT1s7cZKB0NDcNH5pB5zOIM2rsXb9sV
H6T4GQ3uED6i/txb+Cubi+AT34FoAWervzELW7cuAkdBjQ1OJeC79YmJHy0dSY0L7VPXmZf/hdZf
b3DKKQOL6GAip3AmkaWPifiV9jii3iJKXC8b5GtPKG2NeuW+D0Cu8OuS0PRzVHR1cxVeECByuIgc
EfyzYs8FFbaAiftl9qZ+4K2NJWtIgVCPLSUc1lS3QnRXUcvhVVE5cJeTNkDjxsWrT0K5618ybwlU
7U0R7S2CtV0bSBDiNUZaYPKAlKuP5OqKJ67KnsKtL6HnCqu+XdyZLM2rtTwNaKcgTQn7CYF8fJBV
WxEXyrMTnUR7BODfrB/fUMd7uPNOr2xBnjfkPlgnHgT2f+3iljlQYDfiVZGxbTgKlgM7PF6h4Gjw
fDDPhDGgygz0lQhwAEcoJ3pymQAI+f5PwBiMHlCK99YJfxnNuE/0hTg8Do5RoXTgNXcCyLGbHBKO
XMZWYj1iXbxqv1Ua8rz7CHCrZasxoCTBzUcstrr0LUn/knMo2CYbQS05Rip5Rz8KhgfLLVLzX7Wt
+JE/zZhP5TLRrALRHADNgSJpmDsnu3PQzPmXY8eEqSstojxy2QoDDyJ2eQU7jcAYsH6KLqxdzuZa
Q5aACvanGsndJn9pUwUbozpOwhHrkAQKy4oR/ArCwBAe/6j9kktFBo5etXjNMBTf8a94tzfVuAwm
W/cl70IaIGg6+oUmTHgBIQlAUOIFXLO9mYtV8QiyNWgdKxgvczDrmoEqDDkT1EZPnABCDqPl3yth
4+XI+e55tpFmACRx6TN6D5a+M7IrjHBo205MTf5PAUFfvyfBEiRwEN36H3F98jdkLDKKoTNQ42G3
jGdJf4o4ups7peQt2CS9omW+soRUHi9zvIJaGedscffrdbwPiadayi9TWZgvjsiAbIaLSySvEXI4
N8OaTGK0GuTBiKuD+QHNggyj0ZmWzBbTSUQIDCxjxxv+zqW+YWnNhDGfuhWE2Enca/VZ2RcQ8BnJ
ucpmkH7J2prM1gv8vq780Cxzge0RxJLk7aO5iE8FYlPOAb7F97Zyo3Er2HRKcJVmhhpPKT311UK7
SWkEDksOYOH/XW7psNcg5fP8ufqfZDvtJZIunH31b6QZgUWBin1EiEKrueRMDOjoaDDpJlQXs9rE
jUkTnSf7Ub2qJJd4v732IaLKuibSD/wdYcYbiKvKZUf6xqQPmrakfSF/R8KetqdUuZbtITS/am8N
XFrae3TK0M7Un9HbltNxr/9jSQhps9TgWcyAG7PH8BCQGLnprTlBd+rT7f8d6nHRWc7ZANMSc6Zu
w98GJ85Hb7HXzowOSIcMOwelyo5HxIi2LGFOt0nS54TYFztmgXRp1A0w1M4yfmxOIZ38lnUIaDV2
5ti/JdjY2uBFPY31XOD41t1q+9WLT1p8VRsWjXr2uZErjBqDka1Kssl1TLv1VY/u92uEFzriuBOc
R+udmz9i/CXmKix//gu1i3wXbWOAiCrBn0VixZhSWXAgSM4Wzev4Pab/ZGiJuL7PXlrFtouP1Pwa
xNvnLsmBz64sL0ZWkRKhvMNW6W6leevyr1Y7leq6A0bAZ/RT6F/At8wK0DyKe0vTA8+gTc4sPWPl
Dm4IQ3BpDWhcZYzUZh5Tjh/h8MLI6wSuhn4YwvTAsgUJAFcnwojwoZD+sENM95rfN3t8loUxyQw3
LVir0Sn5DNkNqhg/wLBvdsEBDVGJrxitsvBn8ovpsOq/tDeSSJcXleeghWXi/1l2/12gGVvmEmse
oD/0Zt0mPDXeQ+sPRrnYAhVT0kk4czacsA6qgLHFJs0/vKtV/JZ3kcY0ygLde4k7vcYtws5mOnKL
ZmgGaLkNIXqK0le5E0iV5K4lG4qyy/YPuvN/RiQqXPiBNjc+FuQc/VO6V+29rJugg4USK7Cc9tgz
EBBBJwlYxaxNW0MYHF26skZ9GBHShhuNMvxm3UcUvYwdqQreQVGPIYr4EVUgYzcNHy1Xz0KPgCwT
7Are37ju6yttrUJcKuxqaynaQNKCCUfQblzsKWeHyuyQmHsuCWQA8Wkp76pPvXMtlOnjPnSilbyu
r9IKAeuH+qKItOOWK11Yhi57MLa0K8ReQk/uGXS7Jejpe5bljXMwCRZ5M3ccPAxc/oENQXyEOcG7
6bWvXNwn3WqM8KsEPc2+ZFy/9j2Km2RXfFYztcshjOypDOzo5x9g7v4nu01uVfRr9Hi3kWW7E4OX
Kb4Ln6/1PeKpJjGSf3jVtRluo0B6LOPbbWqpomcluGafwiv5bSOKZrk0L2m+rUV0w7g/I+XbBvNT
89d/x/DG79cGT3rhd2LfC36l9Fzw4zIZXiGnvPoN6B4P1ge6Bstun1oO8Atl/c7p0BvgW+WOswGb
aEAxP7vXwz79rqvZUpORfYh/UwP7BX2hBq6Wbg1aSUF2Bya232QyaV0MWMdHKzWWo/hm2RIE1+4g
fiefnfBAz8/wqZ3aasJy1DUhXlRUYGB7VqEA/sCTCN950YVSfdbiRbAeav/jUZVmf8wlGmxhA74R
X9DNKP8ld0fyqry3tMKzUzEsnNDY0qqFGbqVv6I7KN1aZ3e7nXUCQB/nRlyW7Rrsw1wY7lcPLX1Z
nRsZfbg9iCvJFbhPDzFWacRnkDRu8LGdehZG45YlZ90SV7aiqwXZz95dY1vRMb+CZQHCRUtGWuPk
EYH6YHiy2G+u/C8cEX63CLRcmHM/Cl4FbuzASyLPkmRMEO0O+Q/0cqyQ3RqKNMtaFq7aCvWttqit
G3ObKpAutvizNgoLUPrxo0YGX6/9BAaeM1tgz1b47JsDOzhzhklObb+TettcoEDzz91wr46Q92S3
l8lZyT4jyE66hJioxMBxZGEB/tBsZP84sI6vm/OknlES5azm03djRi6wVo4vddK8zXeIiBpiisQU
umDj/RMwa8CQ8sA+9GIr7jLhAcJWGzDVMJY7MdwyPrGXGRfU7NCOzXOgPivWvqX6SW9NqPq93RLX
PcFozE5m8ocNLY59CDm/CwMUDf0l/kaXzlungRO1t3rV8TUttAxij2KxIvghx9hbM4VmGBfF6iex
y4sccQCbwE/lNG5LycU2geBcAq/JZMeIvkEDgVMA/DaiopCNJM+oW/rSSX2cQkQdT+wDkF+KOl8Z
LJgMMs1v5MZPqGhgCxv+PDsIloABQa7cCbMfim9il+gRthNdxHxH60ycFTIvRjHSs4fd2nDlAJbT
st9U3V7cx0BCqngNze2sjuERX+vawfsfR2e14zq2reEnsmSG24DtMFZSWTdWpcDM7Kfvzy21jnqv
04sSe84xfuT/b70Usgj9Vz3uUafQDSuF30hnRzeBo05t7RfJESSHv1OVR61C+BPk4ujQAOQqYLgd
HCk445+tdiCEMaANiVdDQI5W8NEw+brVYm39SQDk6T7U3iOG3PBOmLmbRTsWfAYSkMjzYO2H8cUB
Gwof4ZkpqwMKyb8xdxBFotr9eEyotjLcKvuT/pKMNPZ6Exo/UXhRifqmDehf/ZzCnSFgUiBy5rPK
1ypZiFt0EYXwFA2XJhqkA4TNrZO3zz94Kb9HIreFj9GjgOeArNknY7B9p8Y3ZK4a4aVklP4jI3+N
qJ1oDfEtaQc1PnqvTP4yWKYCal42PZ4WOoSsE2m4mdsYi8JNx0+a1DBy/ytXjoovYLCQXW+nq0xM
OBWIJCOSHvgoHmZ+gk6nzYDctMmFQwBMOOvhcSqpjaH7I6lv+LktyzUgtI3mLoL6EAKEkbr60Kbf
VGMR1W94yUip0Bl7ybJotwbvFF1w/VxTl+gOOmVMXTImvt77E8araezJkfIvCDbLA+opBkOTW9Gp
oAmC5SPy3HjWztTn/o+uKJIwIDxPdMgL3Y/wiABr6pPvwBFPgT34TEbiRUFQUulE1BgvZXoplxqu
5gQzuRyfETFW/haNEsdP6391xZ8iv0jY4sH1Fu15IMcKIC/5abFhcpPoD7SVCYQlTqNyXyk7kwVJ
f87c3a3WqEwASkKTau7ChFRbb+8xQLQ1XX4HhkBV3RscgIRPAuYOA0WEX6adtjjHP7MCQS3GVSTU
f8YfUC6lpdqmuXI2ISu2uo+ByDDkCixQ/BDCxeGfULGO7lvxmBwBvQd864iHaHuxgZxRvQ+LQNnR
562+s98U+Y1l+6GD5yuk64ZgIsWZ9bpYcPnvcNYkCOSy1SS54NSCfkOKF6IASO2QwWksD+W4M+OP
frxxS8zFxRRTDuuw2cGqg5x1Mv9ziZo0OYrGQeBrM39CH9U1IXe9dGyGDb8LamZ5Qn6PnuaUkmws
3MbVUJwnFOpW+YPA3WI8iT/0mgBeeE1iXfKfeuKtO8oGZ2ReENp8zNWrnP8LQ2B79mBKbuVtXLlB
ZVt8ySqXffIX0SKUHYMUfvkZjscxfDtt7zT5SpPeneZUA3IM/V+Ke4lkgyawWyIUYLCEHVwLRm6w
mEkidOAHFBYvAqmRc4DSnPiM164xDmxcnkkKdrxm5yqErw4MpgJi4HC0Y8B6C8YC6eUidEsA+2bt
IxnhRitfuO/l6TIOB9olyEkfPlPZtfhimP1S9QJRSlsbvS85rt7sItc/QuvQwgDsZpsvDBzA1fm/
utzJa9jcyUQxw6ZKiRQkF2Q8xyb1b9WdSGbCR4+fvbytqXbOlIeCuEZuv2LymtbanPk3VCwji95f
PCJmvOg7RM0yR+AzuE4UXFUfxpkLqQ8WCYFyy7xfiwI4JhTn4loyR7CbodAHPdOXwK74VJ74Ntie
GnpowHSJ0YWYWWCLXsqJHVHcWl1EvP34qYsXbWmd8kLnDwFV453pbdWjzdhhV0p7h1etPfuU58Ht
t9NOqWlgi7HnVgcmurp2qZ9bXOL3D+cWmkHp3Fdsu3/c/pmjgUsshIBcKFRZewMb3jbOvmYWV4cI
IUp/jZhmCrejeipHUH3SR9foehEOEQcCy8zRz7rIYkCwQvyrPHreMqIAcuAinBZul6xwr+1M4yBJ
blLs23bLZ4aP1OouwT8ETto2uea97ZdOekLkpBaOOOyn7pYBNsHApOckpFp6a4SrQPmdbGBpEkgN
D63+qqVsg5EAI0fO7+lSvUNNTCo7obL1CZf662cyJVkZ8XbIHEHbIVDRJrBxogXk5tpF11Y4i6iP
REiNLv2XTE/Lpu0Zm7HgtOhV5D3PgcBv7B0m4StBMNaHB9NA7EGMMr6ZVwTdIzktqVXydtDWonKP
Gb8+Bt9RSCiibNyb/mXom9FUEADSEOq0UmJb+1ZF11O2c0stmgqdirA57omanhIafR87wG4TQOr0
JM0k1Y/EQlWit6h82h6qYyh/TvVN8e4xtkYUQsaewatvyc0jcc7RQ8cMjjnMAzMllyEdohP6Hjex
Zn1WTZcAXzexfC705FA4sYAIbN3D3zKOd8RDzY/j+C1Y+CAXvYJ5YjmQWt2jV1kOO4qefmdSVP41
84PQ/au/S1SK1q023G5rkPkt/cl3M9ilGXe7oKREx7qhCkX1RN4obr79g/CbbsZ60+7r6jB17wjZ
56cwrkPrrWpX1dsm7Uf1RzsS2I+1YeaSOTJpU18kX+EZ3a5yyff8aFE9mBJbHI6kh1x6hmV91Swc
PnUwZVctN2a/S9orROgeDm3IHyqsELEazV5i60EppC2MdIfPhYGbuQ6T+5Jr/FFLV0lxmotPGUXF
V2Z+S8W5khzAQV20dTLX+EkglKhNqvDgEf40p7jweHGB34g2Rg+mD/BVyks0UNV77bquL4N/qQRx
ljxhWWlpjjJ2A2BxSHzBMC0pEsnjfaN/dsUZXS+tXug4MdKZBZYi6G7LGRoebwMUhQWdxOeG1tBF
vacZjUiHYKnRPtQjGsLfFlFpQuYMCRiMqR9R/qd724yUFrv/7JSLfhLB+rtV3C4baaPbTGaatFUt
J5tO3NiB/2mSSGKg2N+21sHzvxj38/vQffTFoWcuS//YA0eBA/MsUt0qfRS7AN5ZsH20C21xF7+F
cWnFbi3vta2HpD39V1vvsp1NtUisiUQYFmHtMuhHzVdOnEx9DdU9ub2NuImucysQzfTiM8tumm4L
iHTFUxsTX/cy/SP/k/W1J9x+yR9CGK7QXZ51IMKn4G4+t+G+hYfFeowPovZOSJ2SaRP6jpE5zZdJ
JyyRisy7iMGrWwRhwqOcHoWYbXBGufgaKVkRCGrSieM9ZKrNCrdOkMB/KOQamsfRJq2KrqaFslZE
hzm1UZyaXZ61uGZivOaBnfjr5FAt+9OUO0T7Q7PQPLlEUFczmEAtZtHTwhksEI2yMttDTVopn8Ys
ecOfhmB+lrIijZGdtrhIBM246PuRRyDpyNyEhkX0KTajLNrUBGo+d1KK8AZQLA74+bs36iNJ5Z22
2I4r4Ab5GTKh/6DNwPpaofdiDTUj9gk33yTDV8TjF0z/NCoAh+egXDyi3NuYcqSrxkAA7rXpmv34
PUc/xBukoxl8D0KfVjyVF/NVaiNO6l0BwTugdSPlAVHjUajfbbPt0J9Wa7m4j+pV6AmdImavPJh6
uoKtN3Dcox3z/S+141EcfQLkWkcGTJSGCR3qcs8bHd7N0c7rTa38kbwksLSXSFbxfBFM1YrnBHqv
JFUlRZAUkvLXJ6zu5tvPCWy/t60ToaYfRCJZz+V8SENEz+WKoEMiEWVX+gK5zQqEK/6XUjy6R8oz
Aq5X3UftWsb7Hn1Y4WFbvCMXU6isYNrhzbHeSXnMm89aXunsDGVLNd3wwfNqGuDnDN/29Bh0DDFU
gm2t4rdmalD+EnQnPTJIn7WsYQyw8l3BVSN9xRTHfSKZM8xldFT+QEfRsgIL8A+2RDYL8TuYRb+z
PsYbdt63cPEseEk0EsKs9pmVv2RfMM+DL8ylbrPVl9cOEip7qIiA+OMB9lmL4UEKe3o24s1MJtYg
ICv0v2CkAF/P4mo+USZzi4cv9ktOg61/RlLCi8bSx0/sru3G+sVBguyCd4i/SXkfHv65JvsKn3dG
CTTE7PTPSz4AOtAVtIh75DF1QwP/5bIRkGe4UBFK+ScjNlZKisiuKfnEofeeSh4aFCsoyBSWzS2o
r8l0pSiX9FzQq756cUXw/Okhf+WY2Tbfk56dPXRcY+hKqMpctwaCqjNTKMNJwWrMp0htLr8e5ZxO
pGylP0TSYWfZqJjxSW4VYhhT66OY5pWsp36ut2aV74AhGpNAjMZ9H7eORWc0+Y5T+R0d0VzjGkj5
fWZpivEWnKE4tvuu565hS+UnKrPi9jESTwok4leb6MEXKBwa62hkvx5YE1UCkXxBAVQGV51Ek6dU
cbvamIiNN2cLGhkU1TwULCd9K6x4VwQQ9GEtRx/fMkBIW128aqOg+yRWDF2Q4aDz7XS6dX8n4j8O
TJbW4skvx3gK5Rftm4CyksME1xMddbqO5Ue68ZkgT/s9PIbvPIUqoU4C+hbF9TL8WRjTAQTyk7OX
56lZm3xcwHXu/DiSBMJZYp4qJvTSdAvlIguH5BgS4czrxvRA9aHMXzLGJievui/G6pklL0j74iHM
7yjIZTzlDvkHX7zd/AGLL05EcDHDLdFSf0c4J/lP6Q9Aj/eCEBOmk9S8pSXynOYx/9IZ7YhqcRE+
FtxF5aq14zuCZatGJPo5CAwE9kCtmUo4qbcNN43kZNybmPZlcnrgoNfJl8/Xp7bMBQcE0wgNVBHU
OXH5x/wuNVwsfMqckcmTUDnlxXXEg79eI5OW1WsjHjS0EMiLVIv0nPOAxGghl3ffctb+nY4cE+71
n6QcijVzMCVoKyEckNjz3M7wSiG4oYDuG9ukcAnHZ8WBwXnzF1zH0Uapxc4cm+hqFpy2lgHQpzwY
hWHyOodJgcY4qmDmQDiC2c5UsbCk/JvA5/SaVBSaDfgW/eKlEKRR8IfskhuE1Tju0PYHTNDs1Khm
lW0c7yXhyOx4ZOX8Se8Wj23QG5xPKKYk/mgFAxCHkeaowQeTVes7+AAi9T6nVhR/Zn2hCbtzBn/c
FPku4qAe1hmighnP4LTw+udIQlFf3ONhN8u4ebEbQr9ITPQOgXDuUTLnxFPnL5X5JdR+vFtGa+MG
yxGPQpmfRP4DarK7B4Ng4eClwt+KV7EbXHzqfEuM3N5VxjDKZVStk180EfhPuDG7/jIJydr14Roy
SlX4uLYkWSCoLwYS0ff5WyGCXQanOHhroQNkuo0jtya4MEtPpK5yYQXvinsTbbfJ0AYPoR/IgMDf
za3Of0BtkBm6eKcMVEjLlvPvLYmf/Q5bsuVvMbdkwoZsS024zrW4N0tlzF4R1JOmF5e/iE+0Qs3b
sqIFZ1Q/sb0YoLsr/qSBcTbG2X2Sj3+iZbckWbYnIC9GmGKHMyRx+gWN1dJ5DjNYQC5iVo2ge7rx
kpl4wDHrJKdcXO0IfsmQqpdzTjKvrfgjAIvBo5qubNHOaO4aRHmCQGbAHy5PgQ3IHowVDSGzQwgP
mbgWm9+Q6xQjFjYioooEuzQd6ZIBsa8KFOr7+dG6li+O99R0VFqjkbboq4BSalvFaTCrxQnNINFG
BZ6ln21cK9YTJ1QdoHub3/lcQK9CK9jEH9Lbpvp7krYFP4PNbZJW2gZgAH6G7bdbW1a3RVyLjSNF
2NQQIcntFl5TXtMpP4fmppEvkrRlzvO8DdU10aoqwSZoHnqSu0nBTEIJOu89UqOFqgv4vJjDFqV2
XSssfOLQuvJw08pvlEd64ygOWIUTEoI23nJCe6IIWY/2w+Zh/bX4+ri9SOgh+zE8y3giRPNtknQD
NzIbyk7zASmeJyYMpftSRwPFw4bxLUEHP+XkvB5KYTsbp1PjGuoU2cyD6ggTi81iFI9i7Qo57oMt
N0gnz7+YPguQc89a9o2zH7iCumyHWVgDEhDvbeOAQZrFHcW9qvwWmTNdyn6XMWth3/NQJHLNYMJM
XL1C0aeta2DRcaX9KcV5nu3Bcc2VhMQWKJK72hRxP/yrnAAjeJTuBH8jEzhqS/ktbkgnjZbH9dhu
a5TfnPOk2dWr4jGQaTBZ/SqgPZWeNXw6nJ0hMk98O7U9oFytP01gJnbLoDlO+r38VG/0qqMEBpzp
71zmRYvIY670PeHS0Yp1vCs2IQU/K/a5AG4Rw8GCHxauFffb2aj2JiARc40egJQdepuZV4c1JP2e
xDsn5fsRkNBVw0dg8mqdAXUZHVIsoEegBmx3aLFYjmy52yXyq1711SfndfBYa/9Y8FFus1YBbC4K
rGDECWBr0n5mTxMgqls8pA+TMrd9j+HIRskzHetbv8PZpga2dQcCarfTj6B9U64VAjwL7ko6UxqB
0EWzTjGGAg7n3cD6Ru8BYx9LFNGItrzJMB/vkQKnF7LlMPV6T52+YspK5jD5F5Kjg+pE3GiHpnOB
aGgv8cmQJHSKPX/FmJ2zrHxiSrGITiIoQ3/rOw5QsXdUF76ouSA3Fx3tIjgzfc4Cb7xCene/v7Ij
iAZKiiZEk7xouOX6VTFHkBj1SwJia5fW3Sf+LsdqDkBAgqJNkl5mjztsiS01r7pDDWMAkItU5lf4
Kb4xBYi4C6hzOGwo7ll0+yR7icI5IBJjTW7Jh4DweyfvcJSqmI5PHCQN4O/cKoUQZonvIh9Wc4PK
KoVf1JaDuOv62aoN+y/8et1Di5xcP4gi1xXJUTeFPD+N7qF8rwhuC4CEWa/HvzZSQ1jffGAgExq6
ZBSU4dlaS/qVh0cDaSdlo91RAzjA/E5452SOwgxnfFBFW89/+9MuR4Tkv4iSsoydAGbTW2+Jjht8
crpd38c9jxUJKeOeXV3gNSsAqzAqAWUiXlG4TxkjE3Q5DyNFwa7dZTw6DcfhSBdIb7m6v9OavSA6
+g+QCr2wpwq0davJh4Si6skWHATPSIaDYFnhlNwPxAiCyJKlx7lUr8ZV7SOUWbItmBZANuwPmx5f
IKtc/os6vAGvZR4/Ju9fgh67M5K5Bq3BMtywxsrqDyU0AfhtttmwEqR77ztIUYERW77CvC7q65YQ
MK3hK8DfanMcTIrTcs5Dww7EQOUcog2V4OQkSZvpUR19djGdc6GVWZ6L34jC8mCINlUMASkdqocX
/hNYvs9peI2Zhv3hltRXXEigElhXtYs/HoX8TCtPDHNt49jgr4Vr5DrlvdONX0ga/p8Haatje5yP
LlJUxkMovCeBZORZEU4faov8rgruYtLDzttB81DUC5lvCdOHarewTwZenoQewaa/BjjMJyzzGHCI
SqpAUxQylUzrhE0ph+1icipijhL8yvwosSqM2LwjtcWkVdq9/OMN5xiqa5E8tSvuXn6B6Haqf8lO
tOwTqoetuOyQIS9o8mFPjlD6A1zBXmP9V/+JiEAKcUHgS9QcceVVM827a2h1giCd09menvfDoSkB
BQScsSzONccopzuHfoktBwF5SbJwrX6n0zkPP4J3NPs4dtyPxUQUF0H0qzGDnvgQuPZyGHVtiazV
OFLsJagEcC8aVuSOWwvqzdV0cqJZpmH3vAY2Eg4pG7/VaNcgMiRdEMmCxPR7Ek1UntY1IIAEJ1Pd
31N053ydBt90ZcsKao658wAsWN+IfMx88Ir/GQpfVYc3xHA1OKO43jKnlo2bsE2rXMkskeyrcn9E
NBCS2X2X4qPVk9W5AcmX+oM/MnFlm2FOPCFr2vdxRfBbBn+zdNjiKNWxLuqn0TgEyU/nP4OM77L8
qo2Dx1tRXBu9xzS055fUSMmMd5jF8/gDlYaXfebiN/I8yVzn7DMM0VR8CwQayG+JRFc6PMaHWT8V
NKBk+armZSBlfJJ3OWoCUp4guBDyJAMoHrx00KmLXnU9Rr2SbACPTTwjiElgc/YjWy2dtgMASj49
866QN6s0J4jXkQmen6shNRhxRYDTK18itQHMEyFEM300uvSOhtdMISDu8aXvZLwHcPRT+TX5G5EK
Mzh48lRIEbHQ5ATTy8Rjqtb3YXgV1Ge0OKFvgmSr/Lo9cC2flYw7OId28Au3IHJMGkljImxM/VD4
G4wAugqa7gEp+Kh9BaQsEieKnIh/033MOfKnhpK4F/disRGRbSG24gjItDvzPbsgIIGgwBswqEvf
ZrNpmp/E2vXUKZu/ocz8OHC9niEB5vTQf0GBCsceb4F06j1eWGMNsuPl1E5chl/0k9boJMa8Cm7D
EamDeR7DNdCDuAdKAbwA+EymA+p6ptqH/w2BKTh4CwHhyVm/h4HDBBTU1+wPFgjmQd2LNoeHXm9J
VgPTIp7VFugny0i1NduGcZ8i0ATePPc2KkDWmILHfppz3+mv8aX2ghsoDgFs6IAicdMD+7Dlkh09
XDICnsuPiYAA/+lx54wwlAldAT6xsCwsdV0ivOfi+O3ho0PxkcDV3HFxke3m3Twu0r36ORVvBQQu
f2VrPBQKRnj9wIrpBpgROIvRoJnEvdGzjYpr6cnx7BtvZsSvPSMdlcqVB82G60GSHc27xT5DwUYk
hBmdiIvbG9TnHheLzELw0W2DdN7kjVUkHQhIMMt7jFpl+BI/AdYrxIUGBlW8Wy4911q2AncS/Y9e
e1imvw3UyBm+cvLkVehjc8VDvJoenc70SOASUx9pLj23vuVwDXvIrbt0UxKb/Jef23uTSzbuAeRy
hNT9Dfm7IPJ0HftEutKMziC3zF96/GXohNIHu12yng95JOptqO5UZA0yB5HI274RVgjoxZ/E20cY
gZXqrCpEncnmKiaUr76H3UA5AU0QYKEJEq4KcdhYkhp0B39c8BkCiqTAiahH8ujDN8lNWE0TpMSM
/Nb9J/+38T+D/gsntVe5hvopEX/Yc0I0wdoxTzI/3gYfpYVfZRMEpGWzVSJ7Hd4Y4brc7bqfDA05
/owsudScH589HPtC+iRh4KyhTFvZNoU5pzYCjV4pLDTSHE2BmlCZDiESLuVRKqQprTzqqKN3226y
yvaVfeMdvW8DI3H7yadLHgwwrOLE4RqBbN8sNURkvoXdx8M7M1zFBJXrRtPQ6VL9ynWXHX3yPXoi
tupLrpz5ABIbK89ZYlafPqr0mJ6n4ij3n1N2AzHzkN/wQkbKHVp4ifMaIE1kZRlws1nluW4/w9T2
k39KjoKe8YNUQP4L4M9BdizrUxBuYkemA1kLqHHOIS+thHsUCDPSscwQikeIOTAXnitj/EesDbD6
nBkwqFBUbhE/U5TLHC9o2PCXjaeeDJj8p4Fkqwg2KukhOMQ14V1v4vrlT8MBKko7ou+wU/vHLjik
wbqX/zwIHmZUthN1ccPy4vVHsVnjbu/3BDfASlYflKVZyBXJvUdvARzDO0dlENG94gMO1dMeDVmz
f714m3Ct4vJ8isTeoXlyPYTd/pz4KvQcLdVz7j6/PWJ7dCPtNo0FiCIn5E5BDcw5I6OD0wjZom+u
JkV3jqcc0wMecxOvBp4W2rr1S5huebfJn0lFsIuvUCYm2gWXhIo4RxaEw70EohZOOVsisUnsjdYn
eeQ4m5IlklTIYRrSqo1wa+S9ah49YgF5MU7egzibhcQC6EkXE+0cihGQPpYZJnne44nU9i3Utijf
q/wVySjciYpbiBXfMmRjtiWOuv2Vxp/8nz8HfcwNKbG5k9THVF2Qa5W8BqQJUYVC2lsjnEx8ArlB
fop8zoJjgtcpYZw2SzoUe2pXULnPcDm5/L2FAsdAc8gy3T5GPO2Y0jsic9kMsnoz4UhiVrSQQLMu
KZg6ap57IB9G45gIL1rHrpb5W3q4LnAUncCfY+wH0B8nnF2YCw35ZB0bmsAJTQXZp5Kl3JbEEP1T
ul2AxwrcqFoZlmOpSF/PIeUwJWk4nxKsXjUXzYoOVh0eRdNGoSp4P9QIjuHJbPjrDcM62bZIrJ51
u8GNZZ4lItDjD5ZVkssb/n0UFiQlXcl/wd+Ph9wO0NPjvQSBkj4SK7DlmvPJd6tZtNMdol8BOy/u
cnrhOpIC4XpNKi0oEmK6P/6s9CsWOZ8udIJTcZV0h7JGaTJAWxFAaO4f8/3d7GpUl1TNoqQOJZ+2
nVNs99xJPulbhSsQnkUaLKd9tXg885eHbC8+dg6gZu+/CWVAe82DoO/8e0RGBEPq4dl1X/mG98lH
IKQfDIa1AqFndPSi180nZpqiFmhoK/kuT6wLgf6q/BOBykyC4++AHNnxyHHrlVVE+SmxUcSrzDAs
M0WvfXAdDXwdpnic8WRSHgD2dqm5DZRPRK9Tv/be3fTyEloHbItpRQn9tao71B3UOJsXlbljGWq0
O4rYPxHFDs+JtSC5IBL/eUD5QLtZ+YussrkAoTyNYFNF0tIfjoRGCvlNoCVhenxxGOxBoUYagSDj
atu6YCGVyiWxWYFLLeA20lcq3v+fmB0ufonhqi1d5tr/eYX5J9SWK5k746vsdt7OgALFS5Ns09qt
yJFZfZebsF4zgONO6XMbpz7/EvJNKsvgC6S/p4WUZim2SvHJBT7e+Q2IebGQ/+h8iHwY6Cmr31FG
MwY7ARIZXYKJBE6q5I+KtYRtJuKpFl457W4fyuCIeLwzd0YvBWBjnGDrDCTuKaYX/Ajjc0TwVz+9
Es6KrLo5Y/4N3Sg/Zb7l6KdsydlwObrAH315WItz0u+u9N5Z4irjuoBm6Feks9OBY5AulP1j9Gi3
Bam7DNYFzYwltv7y5vOdF6zpXfadWfsWQLA0GnjPtzoR6Ib/2R66A8nD466fvj3pnQ8/FbO+IC/V
zHB6627SqKDO2fTyOxIAmvjNVl6Nkz/nA2uWlAv9z/gZ/TanUsTDr1rAhxIG53jNriw2Csi+Z25T
VEqFYq1DEf3ZTg4IysnAEmqfVYDL01Le1bbo9b2vCPvmUpB+XhGCMSGm3kjkI5r6oydYOgahipFk
aZLbAOLW5syjWFAm6iIjAsriMZ6nRWv2e2joUknOM368rp9j11qPgXKRRldB/4SV6/ezTIcu+1UG
DAxc6sKRaC5y7oS8tq795nNeTEyCremSuev/aATol9K5KB96cSCJBmMSWxBr86pObdHOtfdYuZp4
oE+5YArjUMKpv0HA5jvDmpEdRhVlYW0DWRGbImQ32FiUvbnxz6IDjGOilyl2PuLr4vPhyT6V50oG
QN2hl8BBkj6l5ZfM2yAJN6n7F+3KH+Bk9EAT3RcE+HklDQ6HruKKpHgHU1lMZniUUP5V/vEyUM3W
PODKWt5MMq1n6+9Y72qWlHHAT4/wDCU+/KNXfHbDF4WyAuUObkB+7IJ04NGbX6/hYZI2cSWsJwkO
mYFMU8Nw9qPrv576MKlPZ/2YAYjCB5YBx/GYN3JeZW+e43x+8QiGpi9fDS2bIeQi2y99OshKwRQ6
tDKqcWJ3qBEpD+Vv7G2i3bY0HKX9J1bUM88YN+MAV1Mxbiwemry9wcoZ6oX/aOIm9Ej6pf2dr0L/
C6uaxQrxJWtKzC9YQzgniD59eOCzDng4aS+Sh2DHNcuzW36g45bstFeJwlG3gxzJGQU2CMlpL4xJ
+svvLdo50/vQTG3p/8QdQU8xeiPoESKr/yqRVL2tMBGRPOeUAJxWKl55/Y8Zl8zUkM85ycixIYwd
i56AMJCPsPmaH946SpziOtWcw5viCvZfP8aBYkuWds6zMDinYCSdghsYUGWLwp+Q7LxcNdJpi3yL
Dk7i4o2/llQTEshavnSRQKf5eUN5QBwzr4RJWFF2zK7L+RcKl1tvJ2i3JFmV0BDCwBHOY3NW5ENI
FZXmMv+nnK/Wb2GeeSRlggpSoUJJ4xiBm2xZtjTtzj7Qcydy6XEHqTtUIbfe3DbqThefPUZPWpp8
BursaSnbJn0EhUQ5k7AA08HZCeVeRtcGsyCq+cYFFNCGTahRrneMur3HXwaddHoSzE+AvCb67dun
LF+luAF4OUs83iYaSzxi+qpEfrufPF7SxiUWDHlmgdgtkTr+noeIoZUJxlT2UbaKv3OdXlAea5fl
G4OTBeKPPnsVE5rrAaQj7wNW9BK6TMKryDwN9IqtD23ku/LmUXaXd07sw89qe54xsVvUjE5y65g8
RDNB6KMX66CTweaVvRkALaj+1iDsSbtqPOZZ78MhEZsZZXbkHf2zARxdSgwAX5C+8rCjMQIHsKr8
jeW97NmDDPgJqViHRbfUKfBodVz8qIG4m8enJJIQ5OWEoIbIUP62RAzocbQEUQDUgbjOh52IMAZl
W6x9D1S7lGio2TIk69aByVktA1BLgUQAniqjKvxXyw8dDXzRc7hvoWpm9tcovkM4UC39Vettx4c7
eU+TGxE0a8TEKZHPNCo/GblERKCp145gMI/IaAJCQJcjI9811VtO4Tl5QoPvybhHEt1xjwbdfmEC
59omQJVdU+GU23JBCBFIngx7jxnaCSNU1JR5l7fE21V47YAeqTCjyWbaGCCSL/nD/206ZBf1rtBo
Juz5ylWEO5jdEKTJ8r8QkoG3XxAB4NdTsM+5xGnCkDw7NJ9ySB/PBZtcWSIvxkULd4QxbBWmX1r2
rRwUw+7cwA4v0/hrjT8B1bsUNHz5m/GbrxShlv8bdif8RMIVC4D/IaQuMjSRD6fF9k1hMgcLnwYa
/n2HqTToV7UxHCc+AMm4qdWp9X42A/UyqMNdqcBksh5/EMs0BdxFra3G/BISStYyN/cPhZQmUHjf
hyIn6kmXb2n87lPivfAJrxPipIZ9g89qYcDDENjT0RmBxaC6GXQg70zhqnD14gbNv+KcziyqD3k1
ZPBglDvNIvXvUnZAqauYFyrs6P+lDnIkoZK2SNLitqps00nIYMwDpFXo9o4qaxTvugy7BIvJnw2x
5b/4dy7pfQrdURxAenmtPuFOR0dT3SGycW5bA9f8+BDHLWWh7FWwjCEZQ8A4PsUrBFitxYCNtNzW
xIBhXOggQB/AZkax9nLI/gVne6Z8FfiGdD6FGvmU5b+s/kHgk7D2VqpGjhpCy9nfrI4QOuYzBCUB
XLfCezBdLX0bsPh5rxE9F8EBg60TdjWCG8+FbkSL0fegk1Wrk4/W32Lrmqj/oGSATwcOFoZcmJHy
O9yQpOcVFxMENkC7OAe2rSR9q5OcAyd7BHeB8Um166jxcTlPqDKxv6n5vZd+QmMN+o+T3ZM4XThu
8lWKkifx91R3jguA/cFO0dgT9YGmTPwYJXw5K6MDpN2WG1Rw0tZBAfwvFraK6J5zmnD+JuJ6EJAA
3GyF8nxGDqYsUWFYt3K4ZdSrGNideK0ltjVeFvgLRBloeVYi7ghkTfs4IAlt8i9jXDtiwdAYnC2f
yXsZcmXnKSg4dpuaa9C45zVuoO7H2/ec48vwMHnDUid1K51dxgxo3PgyGh76DmrKrub8t3els+0x
euEXiLp2OdF3Ywd82R/lyvTXXhbhQsrtIPvryHbrEfoYGkNCRVH0tEkLZCrkHjHrrwumMh2diJQh
p/hT8kf0CAlNCXRaGJZzGg+fcYaKGEkW+2hFTQxymyZZJ5xZI3ubdOd99PdmtZ5w8Od3T1AWsUAT
eIVhhPl3YBmRRI5dj9IyHF6DYfNZJDhwy4Ec++wscOpmIZAQ41AVkt5WQWKF08ZH+6wTv6OxIOGr
GjoSBYE+ojKmKA0IBAW18gzLz0F8zU4axGjKWclJC/unJRkJJ0xvA9K2aUFGFg0tICmRea/cojni
CbPig9nW5H+eUiPZjsqzYTpqvJ3/EUbntl9ehRCZXX/p5A/wq/AD8h99TRh9a0RWB91fbZImhp3w
P47OY8lRbIuiX0QE3kwljIS8TaUmRFYaPAgj3Nf3ouMNuqOiX1WWBPces/fagc1co2JsT2ClGjOU
R9k+Mf/RdhZxgwCDUmIi+WWmLng0TGlLi1zJl3YOeI+PoGKGj9SjrY5ZC3uJTmKeJykvN2JL0rJa
aTaZ8sUfnH3w0jClzB/qbISkntVv/HSleeddCwI66oY1PDX8eOw1bl6auqhH9cSu7aaUD6gCVv0x
MswpvzIMqoApFHdM7Ybh/aDtWnkVCXZKmMoi/SVRstOvSbQDTboZWbQjTxhOaLs/mmMWAYIiQoDA
a3v6bQ7aV0+tcc/u2JuxaNrjI9I2xIeVHL+8img700WHPmVnTbt8+0k7vUjObG2YZEOhcx0k7w1f
JmXp8m2cTA5wYhUGEtVvb5bylgR4zn1HiRPLha9iSkGXPDsbP2QU6MH0Y5kM+jpOB8N99w/LouSt
IzIDlCU1MxJBKXdKLG9MoAXiHLeoJ4a78toQ5aAeeAaJN2t9ekv0JdmZhXg3rZP2PKZPxECvwMGc
TYr3nkMOV9pDVpaCYVNS0DFe+gvN+XiBMEnIKeWtttN7P6k9ZdfeyzeXwJxhwes4OgmBBPP75aCm
qMgqXUonTg7uOJQYcI24cWGREUIJSGvbciLww+6Q7+o0RRrGokeA8Nbp/5FVQ0SSBYWH8faEgpsT
wEEkoTxFPiQkb7Fb2QMbQxRdkexjtjIP0YpNzXKeb61k9S+c5eAVfzegWtIH+moJ/B657DY0tRgw
/Dp/n9rZS8T2kdP6M7DcCWHjdQk/844C0ZzYa8KDcNRgxZwJ2cKr8sVPFC2DQ7wux9e0DCo7+aK1
S+a17OBbqhsKLM1pjPZEGDBuBiRjrNjl470xJL9p/JL0oGzFiqS86NjC6RJ2kqP41XzA77kCIyrM
WQMf8/Vt+fA1ijGEDoQmja6DsJ6psoBLweU/gW7psJFGCVIPDjEpUbaxEke6j/WO5Q1RIDxGwnK6
IWWtxIuQe7yS/czwnZoDHghQ3eom6rcRjTNZmOKiPHDg+a/Er9lNcnya4RtJhcRMlB0ro6FVLWAx
sFm60ucexhVqA9QJurYWhnUQnLLYj+ozqwuiCmS2IDEzJ++1l2CkD8TlpgaSwWx1TEq6iKXCigJR
h1QC+XGhPdf5/aXsEmn9Ircxd7D2QyE7YLTCzUUQlfoQmwfr5VgDCwbdkfMXtWv/QyCWihNhVRUr
8CeF99rhhYyeGecSmG+8L7KbijOZtEnIuVo0Fyv5CT5CpnEx/OCEUZAERr+gTqoNcMiwtMKAHOh5
3iztK0Yan5r4nKRdeJyoS9EunI/IXcVtjWSJ12Wt0SwEFO2gWBk2puRVYhOD54O8lAwiSIn1Ndt/
ctkyY0GxGKUrKTg2D6iEMg+udTDi8dxoBNF8K4ZtncpH/8leRCaSlloQBtE3MpmSAV3jRX9N/inl
NWkfRLMuKixWXxgJMBr831KqfEdVfGYhBhkWDXryJz01+TD7bPtlImxK1sF7sC4u0sD0c9q1mFA4
nQn9o4tnqz7zDe2QJUDqpd9MpnQoexSd6iWnC7xQU9OwKxMbDATnruQ0KTRrr+yWjN2u1g5OJFkB
CkJulrBuo68CIrR44oOjzEzjbayZ+ETwnMVN80mR1BY/4BBOndPuzX9Vdl2qK/gbdD8wiZdVBjwT
GY7ePEh+lrfFielnfWp+5mFFT7A2XqYj7511kgjpOQePQT4hCIaIzLiSNpQ3ot6RnH4hD4n1TQfp
ieERQmiw1cZVft7jZsvFyhysRd6BC4aKP93PAzO8+cZurD3ZhIfLsDejlJV3kK3I1hnkTQA7Qqo0
N2Nl+xorfs9wgdu7Gv56wtnzGaPpYiQk+Mzr0HypvP701hqTWt0buBtwYafOe+CL652eO4fZbvDy
48rvQCxmLHxZgRGQ/TqnGmbeNYDht34wRyQJ9E4sbs3CYu9MfAKRZL8RSycGBlyL7w9eU73gmvQU
RDplcHqb5bLI92F+qLWTCNNAu5Xk6O36Q3hMZJ9PlU0fFq6KEZjxh7kyHrjCoJ66PKjGSWMnhYZU
9qY5Cu46C+vcnlF9AkTvrjaQpTD9UljBU2dZO+/2cjpjfT8i8EXanT9LBgSZ7upshqr4y5BPwGKz
/Rh8IWuJZyWrtUaag9mFST5mG/VXMR6a7IvmWq1OPMf8XRFkjAeLfNRF9k9GLFh/zLMY02nxiP0U
pOo48kH81r/ru/UX1UumzoBE+AE00oK1tYYKiHkHOQ4JfOhxDTwpif34u19z1yDWsdh1v5ovBl74
6azYf/nhT33v/gZkMXw92Ae+e4TmX5SMNOPNk9/oTZhnaCcb6uEjay5mu2eZjHCWwoqDHU/FvNuu
mL93OQ54coOgBPrNhO+DlBJMpGm7mgW0B6oBVtmo9clVCTbso173RnOYuhLbg8v9X4OeESm2seGk
NNhpBso90YHE1buu/GvvxRfCt7r8renEtREWdImNCeuPi3QdLnvvsXwofzGYVcB8Fu0G/xf6COaF
/LyNO8ulHsZJ8qmQ8x9EcCCdSE2is6dPl+OncQL+Qszye9XDywldQrsaOMFMijjzihTXkbUmZjEZ
jOVcPWOmsbzgkWKk5ElnBjUIDo5gdtDUy924RNiFLGHd4ELyTOtLB0jBSINkLSxm5ReKFZbRhuVM
1B0l7e9CmUsF4mkURBk/6ic1ZICguvLfw+JX+cffZzwWf9gOKP9BGb9Rwm27X6K8mkv80Nt5etix
J2Md9vd6/Zi84Tgib+KLHBBP/tGe8nds3Uo4ErNEJ7LTG88VbLnS5wgfTh/Z4nXmuqXi4s6Y8Pxf
qk9hAsO00siHJDShh8w6Px7pFtmpfonuCUEeJA46GJYbpzJu6ZZlp6NvimfGJ7aGKWoQ2uCR+YLh
h9aBBSx0y6g/DJVrgbsYvwhv0Mg0zBSQe9ht0ShSM7+Wdf6d1j7OZByJoO9X5rtbthZzyhvxWQT2
8sFHtuH3WHiqZV16RAqiZ4t/4mshON2f2jwQkPYPkLjaKThkZ1SZa+XIt7ohuemINosxk5RiqXVw
GcTBF9cJ30zrx9hpINf8TygmSbi8mT0pk37+C2W42/BUn+UDsiCVGe60YiqvMcYcmMvPQH4FNdwX
SoT3FV8c7lViJKWeir9m8PTgxsZxACU+Be2q/4umNWkNLd90vn6txh8QPsap2qJGRxGyFtfm9QVK
7af1zUv0xfEz9bf2q7kyaJ7uLPzZH3G8bLBB9JLNtIPmcGb1EtxAq4/5t/YKfPVvJmXL4KeCa0j3
/mSIZfwBJMHZBTJ5N9wKx/D5RQU95niR/vIrRryZS+8hX2NlzV0vPN8PpmwZ1bpOCwJBL7ZL9Zgm
LBDJhsJUaner9oPwdr8ITto/5V9CKYpG12JVyzzoGBSmp5xLw/nOFp+W1zm8eRypfpfbxq5gKbTJ
yCqguo5RZp6Hk3zsE0/ffuNB5HiEd7/UP9V1vGYsjOfFkVadxkUCKbLF3MYSQnL0H2FZkKS3pCs6
pcRzgDrAOmLnwRn8JWtflN49k3z3A2uBSHa4wzNvv34FT9nTtBiOeiCv3OdIlDdkgP7igPeZhPIp
Ozn6E3XDpTrZJE7ktkN8AZsjNnmD09j1h7UDSEq9CFQSf9KG9/B94JnZNt+aU3arYsHfjgT7NdJD
yAxSuXG4kNDA+rREDxbR6Kk0XhymL96r30GcIZLAptbejrnbH5DDQUbxZl0XP1CN3/bOKG83fhg9
qv7x3+tE0buHXcE+OTOOykCFvpjuxh9mIBqGF/IGSulfHQjrs0L1/UIftWeN2YwbpsrvKwI3DPjf
mbzTGFjxaH8V58kAJHsrww30KubaSbauRQfFzkBm5NAg6nxIw2mSMQCR2RacXrRiybjTI6j2gVsD
X9uqmKGQURrNXWOFJx5k4YsRkPH9gsQysCwotXNiXUoD+MdIAVSfGd1RzxcKdoPqOc7oFjr+1j7P
hggnOWApH6jiv2FN8voZlEgDrcnsfZvDEU68N0FEKLM7eekaATRY2CVWRJBc3uQQLiC7Oc7tBpHv
WvCx+oBnIrpHWWuMQiFQ0AXakcwUbhVm/lnBjrQSoHIsVqsIK0+/esUrejnOQG4uNmm71GfsxwiJ
iUPNcUEbAP5iXoJFKwaxSJBBwJzFTdXicPJasNM59gDawi2B6JAByDkgowsplLomz7YdPXgiiran
5BqiWdsGscHOULySBIg4m1RkYPWm8a8rHOtkiR59vq7jsWEiig18FXwy9pL5uJTKExhilHOdy5vX
qMcsOUG54z58u3rqlpFTXeVtE9Njb2kkk+fE6BXOp3GhKUFYAAGreu9b0yFihl2HGdg9QshxAh2F
9dTH9x8OPy++cm0dhltpZHqpTk4SkVFByyQ7L4wgJht7s/tTeAXqDyVFvCw+qvJRqYeR3QVwPrXB
jLQYnluKwnGdHsBAMy+4sgnvUf1eUDmEwhYB4Dv4BEama97rJv9rxrugHfUPzBHbjmUCrFFkprJL
6IQMa3sCY4IMMWapwgOF5mNawe7EnzuDD2ZHQxjbEtZXPjIJDP0iOTFHH7orLpixxJc95yMn8Tq8
sgcT/wWEu7vDr4iDfAWYQHWp4JCk1eC9jxoSYV51kxtphD+8rKXNLGPESs49gFvRZZIkhTvGhWPk
tef0gbznu0w/ZORdxrIfnkp4AzSYQ/MOl03rY4rsToQ2CNKGLoxNi44E8c4zzIB6yfluwQLwp1/+
FvQ3GYb5pe4wY5vr30OdbeNzoLpG4OK3kqctCFr+faRURZaCpWmBzgrxYG1/JYtPGDYGP/ihYmwY
Kef6m5kuYGHERuhVGPAXDJ/WPQBfdC/RQc7sqWUvgav1nKR7sKGDAQL4bnROQ47MLop+++gzi34l
LEdYTm54TEfwnPo54uUstzCw+DFJpSbJdAD+a7fGmuumQZVgQ5s1dZsDT/xgNXfpSe2OnNdeXynZ
HKWn6j5KlKqER+DXv82L4d9BnzZxu9K0B+9HAUoSUu24pWsnkcI6jGDaCHRvjyXcnwGuJvcOvCRb
9yTANF8WK2iQhUsDv+AX4qHG188MvIh+/pyO5o37iooJvU7u8o6OvoXcGm0BoFiDbwG71nI6sgGv
PgsWX52N+kBqlyWr5gURCivO4CUYHHZb/DD/OMctbACmh/VFxl1ZcP+61Ws/aJw+EBVq52XLe53o
AoagW4hBCZYE0A7pIgbASU4Cipo9MFNaK2OL0yr8oEdp5p9BTC5iT1wRYkGE1kTnYYgxlixYYghu
qaNxbX11GOJLVqrVdUT1EfitsXpka+3bjIBUb/K7rJ3k54B3zwB4ga2M1LrZRs8jYhU3qaNHXY2s
twlTDiWyUC7aZziiT17Gf1gfgVAXGk2AW5Bp9tmxtuD7BYJxrIk1uaB4ojQMvOr8DPfDuA+Z9jAn
XkQtrGDAnhgeGFxhf8I8+JwOFMMcu8meJBMd9/Cly9xuvMTRSTPXPQt2E5OU3QkrY1vbCacCtpt0
Vds5lSlgb52hon6ri9sknCtEH5yTDkoikUrDhVSvdB6fGQ8F2C/Lb3FFnkZqCgXOAK1JZnefzH3I
RcQWQcI8oaCD3aK2XaIlqY11v0KPUn1Q4o9/zVdwI6OjctiKcueansGQFaPin8y5r34PDwJ10KYU
PIyeyu/ZoRgirnQlc1e7BtsHMttUCH4LWJ1/RrZ8MfR3rIMcw5BAUQmJZ997mMxrnkV4rZQDPZ0a
Q0W7xG8bHERxp+LOer9+2KoRrEhMQ7oEJPA9XfU/mdQXzZUUqBnM5nBc0t+7gVTC9XFK8SoJoOwn
p523DfGV98XAdMAQofSTBN26bZ503tjlDnKdG/6DyLsnPDh7VAxyGvDS/W/5m+/SJw03gC4FMSG6
PDQG4in/kq45vM8ftP6kgDIyoidnYlGFixgwtcecjqm7g+zLXI4/I1raANWBo23UkCwuTzUeJgHw
b4LN6p8M28dVyrZy4UnWIsH0jc8GS8YvqyuOs8ntUF/xPJzNcFeQV8/TKpD8xmzeHitINfFWWIVs
YLTo1jHk61j28JpJoMG80G/mEQNq9jn1Y9g+eUCVbXOLUI3dkP5+NpbPTohstFW9CeYKOXQSGyTs
WnBKlHTH3H9dMluFSUyKBWIawGjhsTpX5zeL/QhZLMAXO/mUK27se0gE094IbkS1Y+dlhJv5ybiJ
Oq/50h6pjnZiFQb7/EtG//rN2Uy8AH6ahSIw8NspB15HNB8MBxbvv/KOJLBY636+79M1ugZidKxv
USXddQnk2mLM6It8gkfde5WHwc2YEDlzugxmmAXnLfn13NBw3Vq+42A3oPdeqrwyqgeoHme/6vHC
OMroWt8JE4YX7nsY0t/TI/xii6LBGVt2DJb4rR4xQ2hiOZxwbxxarMDCc64FBv5j7R+hF4RxcJX2
m1pI/VzFnfrKHBGbLEauOFlW/feLVKoK3EtRIao2nVh9DEkMP664xwoAOXTurDVcZkcyLXbzhl50
KjlnMrNYahyfwfsnHOZRXLOpMBEnAoPa0tdSIPXKOuf1KTy87QfTZaONkF7cKAxkZqbawUKI88ki
MJ0Ad+4aw235aGN0l9GH9Mj3UuO9OqwEMHjOEWCRCMn2D/nKlgLwcN28j6gJqnEVXlQQMoxZziSs
I0w0FIile07/xriAdYt+GmU1UYLhC+1XFO+KsGDmzvma/JsAiapfsCdg5wkEWLOA5tW2XOFHW+vj
qp2ODW78epkljlys8uwkXKFtx2RislMiNKNccRHbJK+80JmtZErASXvRlHkK4XNkLOrSbTRwk930
EOigdkzH70rYkO0e8gMvBAFdOy63jZbgdHXeF7CJNmc5JS7gRpjY/HsQr8mNjCLH4Iv9YQVdxltI
NhhXbmHH3b/MPkm7Ed7LrNwBpWreW4losXJPAqJ+irh06SAkn29fUOZK7CcYkSNDVGH/QVd6lafF
iKP/+yfhR2AeQmIpXscFdr3Bzrg16Q0QTL2+29CvyKo/JZ3Dz8UnyDya8SvXQ1/DfkeXwn1K4OLf
hSL2o2LVzCk9UpN7EQDPWRG1AGRZ+Ez1TnXHxenlZOJCrUs86SCe8PygI7V+hFW7jeOdfiLCkaKt
W8n1ViWSCwDIXwvF8Jwg6yGOFPWGdjUd9e0mN3ItTfShXu7iS9jz5sBNW8tU5VgoAcMg8MdbsqvJ
QGXttI9ZDCzs11aGnbE2rrwYN8M4UuRXlj0ljMW9frHhx4l+OCh72eUzRVODx245le4EC/uvvY5w
bYELX5BVIgwhddodPPBayvFlcwjU31MPlT3aojwW0ZK2OAm88Kxh7evPBF6gMpU9kT7tU2XqIvG5
IyOqybtc9SYe4WePeBDlysOQuG1stG6jy+o4U50gXo3JqWUvaodoCbQYjKjbn96Vg/GzeBjGWj4B
4mQNhexMIY3g9BavoWEXApKCRathHLxkwgngKabNIXQwbh8a2J31pdM+rKPMhiHhhJHNDYcNgQ7j
YjNIbguwie1GTlpPi/Kg9NOPMXcEtho8kS9rzVGZBmxtOOUX2LlxPPd4iiB/OMETzfKlQwMdvz7o
FCK8Xc505MToQhuAOCFyluh2jC9Z2i6MAGAHDnN2huyadvWjZyJ44DPMKF8X+Q5yC2RUTkv1fePP
rOEsLdX+38iYY61juXsqEuqRBb/AcZjGa23YJLDE8HCT99qSL+IZpCmjLoOTwUCXwiF9b9WRQQkV
4rSi5uOX2B6ZC7JsbrrkUyvtpthT1iyNw0U12danvMOI/d68Ywdq4X44kIVmcePODQYGuwwA1dc4
ovpFCoE2xFW+36dxV0OzWSMOZ52BH50iY0uFC+BN2lRQZn29v3b5TqJ8ju3XEdNb/zrClQt2eblH
VV+DT7kER158o4CizLzd1sRzaG0Iy4It0SJrDzf6r5zua0ba16R7IKcXkx+LfEt5Z8mMFdgp5lQv
yuMN9Am7W2ijPcf+BPXzD8Tj8C9Jr9xFykYnt2rGR66h0AU0nPKsD0cowUNdaE6NR3NkpQoEo0ps
Zdpr8zKlfbzRA6Yz6A/ksgVBAYs94HtiofhmC5xzEeWu3Bp78a/oGq/nsReOXWASO2GsLFCwWQC2
kJ9M/eWwrwQn5ynWgPLPwvVtlwhQ3TtWYhXPFnsW0Kqk7ZavfQSErJJAHxStndTXeM96p16l/Dfx
GwEMnn4x95KYqU6wq23rQqdkdB9v0WvxDdTx09zF4k4209X8hiBS7KfK6aS/lIdtenHkZL8jaEge
COXJIzPJl3A6TxHqJInpgo+UJCMvFlbpsRDYEoqbkorTGI6WgX8J1E0b/gQpETS4LQRUVfUlFhRH
BBFGIX3Pu3Db6C8bvqvRnbqeKLLt9Bl1jHbIeQ39N2dl3/3kyloUvyTxjpSXxQzKZaBvfFwMqgPf
zD10MjLaxOKYtV4LfSfs9pkur8kutlELrq3Cxd/RyfwUSnJplNjO6Jxy0XTFyi1RzYjmJQYgF0Eb
kv4KvlgVDVFstrieZVvj5amooPz8OX+5hUlCyYx0XRBf2/6GxikBykuPs5RQuoBUQyMxHev2bFhH
1saqvAQMD/HJrEgOgMHg1IPNQDR3qRA6RmDwEEpNOBLkEOwyuGodgknmh6YX55cSgc0bysoxqlcm
21nZKaP1oN6mCjdi915nI9UsuojWnYprbz0mlaeZ0ZKOnEB+F5epB36oo/wLUGLV5Xbg/W3wkbzI
dMB4orR+2XebmKXJ3H6jh4so86VUQvQGrPw14SekaLVMp2gC7x3uOMXXYXYZ2nGpaulfTutTphwp
6G5kKXVDVDj6ScSo3EhzYnbLQxeiOBQuQhD9FdXJaAfXrGZrKjQVGS8dY+ZERd1KLEfxaQGgw2lU
GKvmHbumWPC0BOTyaQtJr+6CLK/jurOzR5JFbp7+deWpNr6sMDwK4K9yM2GeVSK363mdCQhCAgqf
RbD2psLiVUV5q8OzOEz/D44fWsBG8r0LNBkethdjS71a70+LqWp6ArzLREX5yCQUSSVmOyJHM4lq
xjDtQaNTz4nWIDo6JyunXKs8taU0ywk+iJ2UGS5ng9/8Y9gQqDScpU2mRbb7Y7xmnFL0NsVWBgNo
Fj7zK9CbQviTcbcQdorVTagfMbcH3aUl+MJh/Ev1x+yiHtHxA7RqiRqiDm/42HMYgaawfRGMNrxg
x2W/Rn2QkFvExz78jHaJiINSXoWqG4cAjWiqdBksN5gUtXc7VJTaVVkbhTsl/0pubFNgk0UKskSg
V3zXqGcHqGM6w82OFNciHf3X9NC4wATYDrw2hKFx8UY7NtCIXdi5DsJvlabeS9EWmhjDp1vExHsl
9160+JMjlkifcNdUGCtEptgCCaGiRvqMfNH3r/JL05ZCf9Lz9XBAdAc0mzujR8ugHt/Dd6/xx9yV
TsRe9IgQ6EjqvgFM31widkkd40mTyZES+sKbzCABenyyF1P49fksQMN6REKx5Lxm8C6dcx/hDzUd
6t0ConpXnJv+rleoAypkRmrkkQVBFHJqIg9nFoibSaeczU5V2nN52yFp8/nJQKiLXot+nJFscTPo
+7U9kRvEF8+E/XIbcdJ0v9Ds3ZjN7ohUyka5A8ebfjLg6hb4t01LDnux1fXToHwkN1PDtIebMfpU
+nVe7MrxB1oFXhFRXoNzNowtehNZ9+tdxcVsHMUU3gN3L7FbPDwo5Gh80Hec5k4ZVbebPVJUCfq6
w8HPSJadC9hcUqlPFHBQYOEHfxhrJiJTt+NlQ2u/CV24K8pOOnbc8/vpyKRhIg1Gon6nDm9NVvLK
Koc/xJgnP6mSE+deRCPYjXtlpGgCX82UEGc9Ep2JBAW7DVfWFTVuyMAmouWZ+AA4vkHjAeWt4BQh
v0R9B/IX+7wWbxPmzqRQdHfBTRDboDWQtyJ/JxNf4X3sXPS8O5HRQbR+fb/TXW3cjdgxpN9ini8q
sJhBr6vjIaJE4DStaZUY1L32obEx5nnQ+5xWRxGeVOm9Jy8o/okQL0iEWlNqYbvruQCj3QwZtUYG
Tfw/0IXDwB1ylyu8FW0ca1xWCG6mSwiUeGpWLzgOClNndDIU0d0i3WfooBF+w30ZqcsYNLzDgew0
loYZaHhGdBbxnxsKP+FA2CcFsNB62sTq8jG8MVroK2Tww1OKyQxiEyL/qchtQlQ2psSOgoGPG+Qj
SzFo0kiDSQkUGailYeTVj5pcnaZ2J3THTbkXu1vW+rnBCoPZNSF4Ip+8yjGbNtAGKAVJ6bFQGTca
vjQZIRNrMwYwlo5J3I8aJEH710/gS9E/HbgfBSQSDLyZOi5PA07NsKmhWNYNO3f265JKXlPx05m3
KEDGhr5AtPbDRB3mlzxUaJabj9dlTDeMS6pHCz3SzcjYomoBSgztIVxN/Y9QNG7Gexi8Ky8kuCFi
hcwhzkCDB2jHur6/ZzMV9n3M0H5vsBK+rW0XPjtyf8QBddJSM+coZ+a+4d70y7MxI4WEC/YsVuVv
MB0xbyPSKZHXAv7g0WCKrKpXc7BD5FhnFV1BIYO84EJeMceS22/11h1q+Z+FZ0Q9CbrHBASZgrRR
RB6WTYIAtSX3ql6wSlEYiSYE0EO74EpuxXObHDqD01MFCQmODWrt+I2mmhfI2kr/FPFf/JvD93TU
65Rv+LumHJXFFxpq8rpeMuZhtgFMzxD1ZPBL73K0VrM349PrpK1zQ8TgsxSAR0AKEdULWjX2WmFD
jZb+yL2DnNhokO9cX8kqVR0r+ShRRUK9pEYJpkWExwHBlO7MRIyQtv41I/QTffXm1PUHQlTfzIO5
710N5cTkaZpXIsLsAJnUjl7tpbcfvTBcnl+Cnyh3eX6JO1wEXO7am45OuuogJKq29NrxyOEEhn5C
ZhKwtFbPpXQLXh+sMoxsoLRDtS9w4jYYta3fKLrpxT6RwQE/C/NfWd0bdFjB/KWVv4psR1BN39sZ
UDXsmHApyPdSbBupR2I0q28DCbu1Res3CZ9aupQQ/RXg0unbT4UbMyjCv1LzDbbGU2g32eA2Gess
RgyyZyjbgQHmHHGF0PzVuaaCdpdG+q5Hf1XmWdNvkG4yC2L/nleONMG6+TSNY9IxSOxxrFAYHPTh
pG0aeR0ir+ts+X0w5NsAH8P8ZdTg0FjwyExr1RmllbLlyDOVTXnqUdcoybK/vbp9YT5bEBe6zcdS
7XWEPltGaNJzFC56d27ApAwp/kwcOFjinwY7B1Ct2UqWPMKrCxvJMgttNKzmAsMeOsCcxV7ZgPm+
5YoXRtg3CCzwVH+ciHyV5gVCXnjWuKmGmwXw2meCiefALcQ93RezWsZ5Ji8JnongoCtXheEtV9tB
heakTJeivspLt4WeLu1451ijSR8G3JQlnekfhuMm3qnRTh9v7+b7ZbFs8mW6ziE1yIHyQ1Stf4bx
j2ToWDgO3wYKExijIA6RuaIAV5mN3tQQR/Y53kORthZs3eL2TBpZ17LBY8B2N6Sj/D5j0+CzjORt
z2hrPohfeA9MdM2bABW5CfkWgQ4bFddqfINzFuxE4eQIoFiNVpMjNOtUtyl9XoGt2FmwaA9EC6jz
BX5+BieiLVfNqjsw+nNAIIH73GSHM6ZnwymtrQatzNgo2TakiXYSUjy4v7gbxvYbQ7iY+VivXxhT
q7OQu4Mq2RmuXfj/aLo3bWTn1U90TQMaNhrYULiw81Fgme0oPOYkEvfKhTNqlyA6RUSI3SM6gxXj
SXV6Dmg5euCLNMleeRrYxjn0rVsONgGhUrSs7iqD28eOig3r+UBWFprdkg7w8EYEp/wFdI9S81BZ
pg3YdbvWB4LkxEhIXm9CQmn+l/Tv7bSngxU4XoPaFXGpwWdESjV/OwrOHUwWBICm789euSDIMZEv
sM1Cs1/211o7JKS+MBDayCUm+/picSiy27tp24wBLbfRy1oq1roZRcgsTl07hfrvFZyQ3K0EeSE8
3mdDXEjoat7zURtifkKCfMod6nFpceAyxNcnMrR/+7wq4bUDHHVBdufg+CEiuWVGucJF9FoKH703
3sE+yHZyVP8Yd1d1CmTsjy/4RRYczwP/y7WTsCBJac1nH7euEH9V+1S75tFDCv7JaLWpEAK+ZMoH
sl7N1WaoPkPzoc3QlNGyX2scRcka/rsjsjVbM60ZmhXbP3U50Pwz0KhWLC4Gpja5jgocf+JRLTyZ
VuyoU3/ioranK4enilUZeZP8XrT1IVOwWjO82Zoix28685E39RrXPrcUPzJqNLrjccEN5abW0jBW
uJh6RGC5z2JjqndCuybwZcF7HiE6ehBnK+yfPJWl4oHzKNLbcMWtVj3fZ4ZHj5bf9Aws+IDvMYTQ
Z65L02ZtS8eRWSsiL7dwDR5Z9MXD2Am3fLiZ4624NvdMwJLAMJPnJoDnCzeXri59UkaATQvLDZVJ
1UNWixDQYXfBdrx5Tw79fAWpOTkLBsPAXW3NcY7Jj1afGLkX7w0ZqqLi5ytyh5Dv4Pi5YNlKN4wr
k6MAtE12ukNk7MwviIos0V6K3SIfWGBk1Nzgb7B5g4XLS/ut6hi+/beW0zjQ7488248cKN4kHY2u
shmu8w5EDueYIh+HgMxcO3sTcbAZK5eMxolnkeJIm/am/En+dsEDzfqW6jRo/r1CL+V2QiAxwhSn
CrE8yroG7GlT+qiWkEhm6ZaxdH9/MWIjrch7btT0o2ZgFGhurfxFIUXCBMN23pUOaF0UDcXa6g02
z+73TLCLddNu072if4MiW6jzwIA/EcSDghqzggepsY4tHN2DhdA8gjTnEN1wN3MIhAC9AwRvUUpI
NVmgqyT4qonlnkdScnAhWhzw3X68a+lT4yxnPXeK3IYIBOH+Zke6GnA9ovSTXEteEVgy1F7Ju2/d
6+zEdvs5luf/93vYwtLT69LlDNhp3mLfCNaqvBuxsbbxnG8UoNLDwSg+m4kZK65JDGQPUBFivin7
1uNE6hA30a/Gyz47KiLIur++/6ytq87cO7F7p2K4053rdafdDfESiNiAj+U8SdfukUbhdCFVQgd/
0nK2MSQhOUD7N7U4Q13T1+Zjnpn1AkwiBXACrwjZD43wGdUBo9M63Lyu/DOFJ2LayqYiJjzyxKUZ
+R03vfUkXU1Fg+oJI28unifP/G0Bj9jlHosro2qbw4ytYw1ueUvJwE5qaT0CX/8iqJV4Vomp6CdW
dwlK1EowOR933MMTfO0WOqtCRbsMUWGlGLeFf0Xnm92/sL03uJrn2OV/rbkIfbN0GZFSijGSmqYP
druVMlAF2QnjU5WVO54x/uDJlfRzE7pYenL1U+62r6MKOTaFl1EbP4BeJJ5kXTcBhLFrK5wXSiTr
Od89KxUD8rUlliJ6ryltutyVjO83X+FobHZP9nJ8aR6vc5N+8InPl57+y5mtsvEg87MQbU1bzzBM
8eetbgoUJxmhSoYboREJLYX9zVpBzGxc/iPpvJoT57Io+otUpYDSKygicjDGL5Sx3cqgnH79LH0z
0zPd5bbbWEj3nnvO3msPiPZYgYmxp7Fjh18FUgy8CVaPOAxrsrAyLASwWe9IHhTOTKbBd2wztuaH
T5leT5BOkJlW1Zq0iKrFp8J6+87RU2Ixdx6EZH6+py+5IORj/5Avkq5Dm9iH8XZAMgUCSoBoBDER
qZJQXTQoN8W+w+MTXqbFZr6hZDpA1L/j/M6G9MoY/37saZPqJb4N0GEyp3vO7owiDfYQOEnB+DHf
1TT9c04F/waJwJCoXxHvkkdFoCJduxrJrUq/TOYx9HVyyD1MgRjRxsRL4bJ573qBUh1TeHkvEDem
X4sJlu0y+dX+5cQVTWcNPbuW/j0IxLk3wpGyXPyeeFzCrLLC95lGlqZT5PIlIeT1Fnr1tTH8PCFp
ltaapIPfhtXMFOw7PdKhLunSmrvHb/LEmpmg5IIKRVD0i/zDn4qepJ772m/fdEtJ2fLwVQXmSW/o
ftPHCf+tkn6OAlg62PlBr8xRgihl1K1UnrWY3M3V43EaiZGJOZ7Qk9HWE3l+rfUe15hmO5Z0ujgK
+3aWoTr/Cr+kjBy33qbmnjA9F1Z6pLyg8SyX145nKh3upArPX0LND3BHP2jIZciSjmurnZFh6gcf
IPlYw+ctk0qJ8wF5Rn4V53tbbc4a8V2pvG27U+zJbMqMnJ1HvBJTlwnvan9RwKTjNF+xT1OJ5ukN
en50Nr5ZuKMwaGSLTilY8uvrMzq0ZENZ+ZYjQvyyvhSoIcscEdA/QwsU55N5loiNm+U7hUkwOVRd
rOac4RiCEA+BUBT2BfMBgOfEia80onXgbXAWo+l3LJxZASAU61LE3I+cyZ/FCTxIjNkmt2gZd20b
diId+XMF08+wOozI4Dw51UimU7qsBHcgrGZ6D0W7ne5zguQVvUyUfJvpJhsxVByTe0uK8CmNiCTB
OE1/o4W295W/LGO6dD6HBe74Bh6FsX7IW6l34sjvKEJoCRL3IO3YYR/TpZKIUbhNxA2sOs7x4UcO
nFgbVgo6Sm1fuqyZJdJ6WQmSz3CW0lqkE21j7azRsMibpUi6cYhAlOePZvUi9A14lPpPyo2bCxzc
I77duTzCXBqOJqF9ivdqDwKOO47fFKJg6livNDZ9v8VtFOImWfHwV6avKhIH3I38TSWRciAEUj1h
5oJeQi7J3Yw4UNjq54vwgNQvmXBtY6+qthoBtN06bDeN6W+32IKtXNo+tind4U9WVWZzDoeEwo9+
i4l8MSdpfI0S60WzSfw3gGIXDi8F3as1taTh0AdFK73OtJOhW5RdyVxQtG97/FNJWsw/TSGguEIx
8yrxEaDcYKY3iCaGFrdDu5riAeKA/c9Ysx9F4tkQvbrcKA83hF7SzptLO34/cAIJu4mYjdphJiy5
OCilMXhL24VupfifRztVLhEFMVOY26MBrsap7oOTCItdEaNDXGvVNc9shCZiGWivc1YfdeOZCmd5
nqrAx33zbzLJVtZDegoR2JaXlhhBGcE65SxdFgMWY8q6i6S83yfAjZxX4Qvt+Y0YWYs/zSngna+g
6uSEXXCHNzpev3IvoN6Y/+Ga/TgG/2ZGHHOM9qktLkh2aCpFv9S2Jtm1q/da1g5Er7UIKlNLb7wQ
loamcPlXibGO078otAzBrj90TJnZbRKJzwJmjnKP9BR1rXFCBWZppySUfNYcHyNW9cmCedhfx+yc
7ijUhIUtSjSkWTtVbH6cBmnbPSji5pPT49vUvSwltZeBSFUqq8zk+3fXbgKEiVKV3nh2rsBoc+Ii
7U3Cmyg5RbrpGpmgPwiPJOGRxScdRjv6jeKWgg39kP5JDfLAiK2/73V/LanNhHkMM5wXZr3KCF3W
CdpI4hOHxLdgtxR7FH+h6PPj5HN7V0yREbCgM4QUcLNQqSibtESdx+aqQ+soYODJF8avi4iOdkc+
KrQWGfXf+6+EvNVhmKxISR3KrfZqNlO9wJzObAMhMblJaU2E8zwS5r7XJxrLYLbL1ZfwiezHeBY0
lagpiw42NlLl2jblym5Cfnq8KKiTJZmmEyFGA9HeLxiuJhvZ3Gvk52aILkTfCWexKmO5eQDp+RfD
ToJvZmIzTue1jon3Ap9BGF7mUslYxm78V1ENpDZ4ZiSnGg06f0F9SWNK1XjgI3cKn/2jWM2Pdd+T
DEBh250MwPR0y6nIGGgjH0YmbifVPZT8kgbJ45YmjHEsJEMEuqV0AGFC4WKlSVK8j6XsyggnC2lH
sy8fjv2C9uwy+pG7Ex1QnVGqQ/JT9ptEVtb7rL88WG8O0jzzIXREdBX6Sr/pu4UvoRcOvwY8FfVK
T09ZF5QZ+XYknysMRffFFV5yEci0o8drB0OxdLh35wEFDFAUmwWTBMjIqGpc9bVto0+x+xIJRp4h
myTcmZkfJpzUbTW+Ex384BkBplpbsJPpP1Pp9CgnMh0AgPYv0TExrOB7vN6kHQjnOD4bi8uIKd3E
guHr9TEtgwe2R/2vHiFVHRrpoNB1RDwJrg99WWkXjM575Bu8oIIMgJqUpBEfWAezIqDHNk1BNOwa
02OmbeCmlVdq5FQmGSZtVK3ChB60JIk6/kmM1s+4PowThElWda9EU6OO546Do7Avy0M7XkPJiwdQ
WTanyQWHurtKA95nEW04MEl+jjzlMbmo+wQlRcYKOEJEBB6IJX4OuvZfLM0sH+3TkLbVL1tJQjsY
eTATHK+g9lOFbfuNRKjccWCvEcHfSCJbQGk50lELB0vUPh+5PTmJsKWjlt0fwg4wnvyvMt26gMrB
BAaBFh0OeY06cnJ06Hr4D1W7WXzMggaerwJOIsGmNJqcwaEZSjETMe4wlb/wmw4zh2l6KeYEVZ8G
HWom5bNsnnONvtKjE6VfZ7UflFWZx5V/bwfFgydBY+89LEOqyYEj9std5OdusWl5rjTmKD0v92j8
tUdt/GabKzltFbz51SUn72C+ehdT9YCbjFcdZSVOi7f0G4WO9lPfUzezYtMW2N/UzUv/5SzJQS33
tAkvxb5D8Rt/GySVTCuWT3pdEmMdXrkRLPJbXn/sJdQw8KWX7RB7iuHRWynCncmd9jRQnkolwh4K
RT850H6nxYb5nWkKKiJfBmXZKcSyIr3hvR+/i9zRxK1B9gtzEN75YSBQofbE8AjR9vBYD9q/h4Dq
3+ZXSRuRddfsIycStpTPYx7eei2YMOfiv6H81vc1JHxkJzxMVnlkSbP3DxR7J8wHs7ZSBZIockYQ
QeX7NV5hPCNkw7Vz80T0Bxk+xLKBI8xahx93NOH1ycd5t6ejqPwOCHsmJJNMuNmvxuEq1d67PEho
2t/1L4cvwXx2HAkktspSBkYQ0FtuwLYFJmvpgyCf1Gc7/qIhICDTz3weFMQLAZvDAg9bVfu05Wl6
0nvl5xkxB3dXFnOdi4Ld9dojCzTOcnUSZUhWIWzu/qsbHKauGe73ha1X3iAeZmwaXsyRPjwbjFet
kjWp5FN/loHHw7ogKu+P0I0q4qfCrkbm1jjbc5W3EzO21u8xJAfGqmEDfVNkxN8DTd7HxGtiBzaq
c/GHC3mhwf7iZg1oqtc8LeJNpoTZl/peSPpNTcg5M2C3HrHuO8ysBYwD0ydRXzCISAfBNcQ2hP1s
dFN1P7xOuro6ciBpLLGgcbPCB86vEZ73WlzWOMG/kB9+vcVTvk+OIVLYiFkr/mqRBCvk0eJiX4U8
Xaco8siF91LSs1fabfjq4iMg+LQJtPJmwTH4q58DqYH/OOJRgWSbxiK1dkUIb80m5gh+yqi3+Psn
Br9jcMU2UmJh/lOYFV/ZhRnwrKDK2/fZfBnZeCLY+xraxb0Hym+TvOGlO6+fN8GL//dlbdd4T2fY
bQr+29PvCFHAAOoI47SccShnfSj3jIYRlwt0FIld4DvRadSZa+NQhkrOZSo5/tABDC9YRLq3vUI8
44TAnLhfSENwI0AcH1LyO6kklSBPsKR6PS0wyNjvNljEHBWJB2ggGvOPMOwn3D7HajAQ7Eh6G+kn
z7rb/Rdw2sNku40Mfs2Hh+SpVecWHtUMFBcoj2Su/CvU3Sgish+OMAzf04khHpv8G44d9svgwdHO
q/ESoVIjLEQU7qK+TtJDIvxD0DH88mXmYodC/NyTE7qAf24x5ac/PCb7McAu1eATLDbNHws245LU
TdYrE3CLdMDncmW02cyJ1e7iOVwZmnJoljBLKW4jkIlabSaNMXZ2STkPkHOCmCHbPaY/kSHbF2W/
6uwNzBi9HuI1mpWl2YbbUugC5H3Dm/c9yM+89DK9xz9Mx3b4MXfl4Q15kZRL9dDCIY/n5KX0MNj4
vOUTUl7gBeMpf/LQNNe49HUC2T76H/WYkdFF6w9LOyB/Mw9QMaL5Hoik7/hhmf1TNUCUHD9ynBTE
I1Ft/FMnxgDhypicHFdAskHbQKBH/IOqMd4PNZBoekwkalhEVnfu4mdRXNBL2I+9SisShUfQKrNL
p17sTR9Fjl975NnQuuS0xYK0prrjHdWHOaAvVNGnOUIFOmcFZwBYGDI2wADDzKhf/GcBFmxM+TS3
G6b/kk2OhkFELCg47AbtZMWcVKnRiKn4RgGhA0VigD+sjMQZocLbZMNxnrdwHoc/E1zDt1dwK8qn
ntko4TdMSmky7dJZp4pCbcAUL+nrE1v/V2wrhhOT06SPK/04krJmrka4egqHfQlSucw9sljLpv/O
ru9fcROxpV1oCC2s2Vhq0mcUbgyE33d+UL4N1RbZGHrhIAf5ZiZZz+R8yCjIAGk/gVVfwjqpCdB+
ryvEthhe/k2QsptN3pDIOIfFgxtq0YeZRIYJrcP14lEk1kVqDouG4djpxWBh4QksY1D3WJNiyYIR
/TbcfMa6IGrzNYgoewHaJ9ouvHb9Jt1GFCn10ukOqbTWkWB8Nr/swnSgCw+aSjWcBm4EQIslTuwu
sTlcMoyIkDsCukOMsRTTjVHaM01JsulPsoEqyHcrwnKW8klJN8KaM+zzDacgVZF1kzpuhYjviVKa
NkQwlS9fYmmEMDJHk+BCGRaHMGVQjttWkOni0pQroKZMmKYR5wEM4sj++jcZ13wkfMjiF2LqLCYj
T1jO+t0KOVg+72/ZlrKeNQkZ9wtpuvjxMv9aPBao1ChedQLSwWdzIo5YYZWbduWf4TAhZigikNpA
rlxHyk8vgXOxMzi1dcJIjJ4K/F/xym5vtn5XE7hcXJtQ5/Juk57gWgyNMSU5MivAzh1ygaHYlOwS
c6vZmH+F0oiTEwsLyyPeVZEbJBSsmIYlDY8Y/E0N/RZlj474l3H+YvoZW96ix2Wsb1UGxqe+tQxb
i9kQAKecu5klSFs/picBKD0dLDATs+uLPvi0kbtDh3lP6S9t91clOpNCpiHipyHNJK11CkOVddks
4I/ZLbwK1IWl6eBcjLDKFdmH+LgktEmq9LcKb7n4AVndDP1Se69kZtb01ULaM9nFmBgK/RoijA9H
TE/p40eu3dz8GqjvuRmqcpOEt5E/KRCfY7wcx1b9LmE8tMn9VZwelWuke5NvJJgbky6/1gadm4hr
UbNZyBIyM2TjJHWbgRwA8ZZXd51RKa0WVLYwYV7MVEaqm/HxFGQ3JYgV3UWrfkzdpqO382BnenBW
AIab8hsQ9FvXG2R97IXhmJMC0RBj1R2yArdL+sPeZeCNU/9jd+QhLmtQaGN6eWdMSOu535e4oQBP
zHmXEtlU9/Fm8IeEVj95EzFcIYNkAN5jJf6Lkj/AkAWPfpzt2+EjIRmIt26Un3qxAYs8gW1QoJgs
8m3ObaC/ni2FfAlQRA7RkYUdvKLjI9sbOKEAdHTlZmxuuhLk6POmfw+gdezQlQ66PDuAzdB7cK1c
CgEi0Osrd2C32Avv9VXw58pt3MqFqMKy7ZLfi96/cN/WjCIfPbLqWfjvkANc0RNvs2afYG1H5i/k
p3hDLKXdRA9nNR8UveKv2soBrkSRnJ4ZkM8kbZ2sZU8m4oQ/zJ+DePv1JXvJ+vUlBqlT/fFa1mi4
+RvO8U7hvr7YavluiT38aTeM9i78YU978glufuZVeGKAh5SPLPjf/Ln//3yZv6GTNS/41A4Z37Vw
///3okduEN9R9HC5BupiyY9KVA9fz+92M399SiACadVrqI5exJe+nWwNffrJZ842FqjE9KHo+NrS
X+dmfA2+TJfd1IVy9eIzkY1Q1187rufCy9Y9rkGv5I9vp/rCQ+Hw78GjNm68V82xcSW+mg6eM7+G
zJ5fw9thksFHX/x5+OOijx4tYZG3QPArqrYbqbLSGiAaTOgZEgTIC5t8d8Ifi5EdT7uXFKvHU7pq
Aj97N/BeVn/Jug9MX/dNC4dosaRpjhF9BXDCu3bbBPu29Jc7GCq5LvBFXutsPb/i1zr+bFxM/XQM
XP4v/nmt+3P8YzjtmWvwdjSvc41bx9Wdr3fHtVshK1tVLu0Bfhx5LrOzNZ0B9vRq/Tq+qQw5fwFT
sowbbhK33jOr5jPBhK9y7rfc4uTJ2f6LIr07cS3n68HFOiOAcK7UlA4n5CX8Wmwb/V75TvCCOqVj
OJGn2JH3oNvgsA2Z//rN9JF4Ef/V15FX+uqaeoZP9fmNOGXBnT8c37vv0seu7CH4/zYosLwXODDC
6XzmEC/7xY2SbQuehZHfmY6TawIkZCsg/uRYv+s9wYLuSc4xETyniSITXAGHTkv5ULm45S8fnH80
V/przwVMft4QwqM82uTr4U8OuCxiwNUIf7L1a80ltOk28RimsLQWnuxBupg/GfsDgiOGtvvwZxHM
N86WDzTbes84gzd44XEnl+f3nk/lqZt/55Fej0CJA3hGzLhYkrg1qy2GKwevRpAu/53l5W03rCnd
idLkvxbz/z/uOh7KNS+p2XZbmHBex9LHsWBRWPC6jtWW5/PB2Mjgn+Z3APPJEVNjeo7P0bG45ntO
ULxQ8hjPoJisapue83MSYiF773m4ttkx5VOa7fxKi60YiMEKqcgxPSfHHKk47/3oxvt4j43cPBCt
+KaZQ0PtHO4LPr8NBP+1jc/CwcQTFpxf12IbntXOJqJNX8aoTA+Cj+kUT0227YPHyTzUxfo/i5B6
0A/GLsQa/UbtgcMoCPeo3Q8mQ7wtn8gB8qDtjJ16MA/J1jwcdV8/qAKCYRVZlYvQH70p/+7jZJza
ABNVdE2uqGJu73r14KuQD8OJOiGpfdjvJye2APUpn2/satSM2LT54ynkSM9tk2yxcG8ffDdhgwdN
4RWovLjZS/TfR+sg5fioeNG2DpQ7qAC+oibCbD5cIlzmBVX9UthE2/lV++CN0Eb7bcBLPZRBsp1/
CGj/RKEtyxuM9hN6PJvUwf++lYLqZcc+CdBjy16axk6y5XLw01rtMjgnKx1vj9VADwH7fuOUwZVu
aVWsHydOgFh6r49TzVZ2NU6oXPXXSjtholbvwgW3+q397/v1z9eV7U64Q86YWfHMYq6ttBqf7Y2j
0HyZTCjugeUdsyv34073M97a+S1lyInKkVeqHrKt6YPP+CvoImLB3guHcD9/zGsD3mH+kd1rW8ZO
ON8qwmG+Z0hUADh5lorvmZk1clhtevzEixu0rYbOs0z140OKgMNA9g2YD5fH55WrDke5Fh1nBE9e
4KRbZwjKQs16hb+CQb8hoVm9HxgD1i3AvoRnkpNeODZWFIOYWNCveLbalynXlsQQIY+IwRzEpcqw
OB4JqBwMRksPW+l7MIQLR0X3WVxHE5d+s0cvLWrWm2jXcHHvpUsWBviNGO4Z5P05oONTZRP/SpqD
na4Dy6Cy2MCEdYl8K61bkv01FLFIGnnYlwAC13JhY7JG+OIkx3IKehwA6raovnu03IuGgXLvSfW4
bhhKj49LJidY3BcYNfcv0bS58Lgz++oSkfBnCJYA0y0/qx/kJeUgRnn3iUHVN9R+KcgvZcpwzEGA
pXR7qY7aHZWMeLgENcMb6gSd8KxrnFHVl7XqUmOvQrZ5q0TIQNPFIERCcrL4MPVulcwOvZLmtrLs
qh8wbeUu+8xTf8IGl1nCvaZehFNEcm+/j7PtYP6qbYFNnjFH4o4SWBLoxx0oO8aW9GyQGXBb9iSn
GW6NfrTByFUFrem8muvwLedfEfEVTqQh3GUiqORoQjXWDggZJYhpZWdwmHl4rF4P4kNpmWAwplGt
rBV59YE4r3wB32iu9Ij17z69EvX+pulE6haWluSKFbNgPpKiUnvAdyIbs6nI49q/MWhfGY4oiUei
TP4jRKq9WDBgRSOYc40UBLV6/F4SABnv+uGHW5y3jFQPCauiyE9U+o/pinhfMm1AT1m9F3Qixu81
Iwy8j0QXMLDtHH6o6BfGvNttcTCwQItBo1Fp2qBFsm3kIh/AM7B670w0gZOFUrD3GPcHwj+yErEH
1Ra3/XL0Zc2Nvmj1UO6a729oJXhmGSDh0htdjbbq0O5lTucvima8db0PVa9P9wTZj92uxJFRavvX
ldvpMtdXgehwgZnmn8W98Dcd5ctPlpBjh1USUBWB5dVjx+bNgqT6ZYHexll8aS/rHYTnxp0G62VT
fd76weZJTOhvAiFySVDh1HRQf2LGIRwXlvW6J2Bhlf1hlQXryKgJwB1UYoTjW4UCuANaBoOCMEr0
JHA/+4OGpm+7OICXrTyoYQA2KWag2hyxI0DXu0K97uhsOjUdhyUFmewLbCupzXIndTaGjIJijAMD
gwUuM1mRlLZIOHgNdCyocq8QFWAegmLmXV8Ch3CqHYTTcjOHL1OLnF/B2K+6B1xIKyY7bImE6BMl
JtK05esPfw/XsXljy6f0J8L82aBRGE9y/acMTv5h/sT/0ARBSjjlJ1poqGMw7K8eXy9AiKGVEmSr
BuEH7Xphz9ifo/KG/h4tFVHxeIgnKQiNI/cTzglanljdMOwMB1yTn0BPLtl9caWV/Sz3TeYTIUGT
hrOMti1UqxZPrAVeik4yPYwZFhjAuxbiPQ32Jwu4pi/98Sze6KV9tdE+OBZLwssAKG6j027Ylft3
YQm6Tfd2ofKe8Vy/beju7ZKChrQWkINdeC5zzr53ttdAdGciheGHL5vicParokA6RsH5sUtvOeE9
eGzOHHvsg4sFSL7EGzDyF/FC+6Ks1pRJITl8ssNt2sAVK4jdkFYprE5SfT0Cahh3/a6743v/UjGh
3PM9bGDoiTgW35QpV+4ozKNzgUMt/HiqPZnaPsdF6h5t3LzNI/5hM4qXMi3mKuKsMa2HfiubDlmC
3bxxbelG9QKQc58y8I+CGZsxWgO133Kje7yl84ZbuGTKMIm/S/TfDB4AC8sQseNw9FBVMpAmnjH/
JLXkcuIlcgJlcLWKt+E2YbJB4Tw/d/XqtSro1Vm5y4m7hR+Ju/hPeLbXurWEk2oP/x6OZkGs7sCC
rGRcbdwQSHbdemGDOsKWbv+qe/xCT+XQuIKbFkdaN5AEw+mmr2loPWhtIQYLkRx/3Al3IS3iT9w0
H+Qgap9CCvcZ++bkmP/GbBNNHKFR+cwxzo/Pudp6wPYRg9PF8CvPrJeko3TfcGZdCWTEeoZnY9Qa
58rZJloIHkBhqbFXY+8rHRjFEVD6yeLuIlD7tWBqKywNOiNL8Uu9Q8GZqzyVDd4rtsZiXwMgXpZP
TiMjKVnckbTAFGsRlM8Gs1G8e//7b6CAJzj6w8mPFYnjXU5uB1Uw7VEOPnR6HxbFx7UIfR5EjO6i
6HbRWk2seZ9iZAyJBKgT/Z0N9R9Mp4htS1gSH4dVbHaZ4v40nCn0aOXmSMH6FUUqPi1WDSxZVe/l
BS+Ix6r46vPtqOxHRhwoTZ4jpIUVEDQJ3Q0dYhrZ/VIs5oSx+EeZ24NttWFIQPuWAosqigTvV0uM
iBWfiyPNtO4LuBEyZWL1hsaRTS8ER8hNTNqQ6tNifvPTxQ7/LsAHTPHlwn9wvOnsvnX41dIy4gbp
V5SxEHRYemh8Y2NicavSuTrvWmvkyqCBQLuZzByE+MwJAa9L0J10JlISyugllppH4UXE1MFY6z2K
SCbtAH+Yk+BZN0w6bQT0QDido03RdMraMrokb3B6NlVvk7i5ZCeSg1WK3GOiWQ0k0TTpcpv3rdQt
9MMwANbwC1qPS/k2UCXZj+j/r3tu+VLcUgi9nxwI+BvumqpwiDGYsbyOyIRe4vqtHjdut9nzQYts
E3brBKliMuN7mRL1qssCuUCPY9L6Zgq0im9M+wl8R10G6oMRpz7DuMwEHhLDIUdG4/pkpWCmIMcO
yyoLau1xSpBvXLLJIKcCkYWnGjb93LQhfNkF3zqwBHW0iDgn1+RVl2uGQOTMdxx7IG1zjKHKIg6H
jTQxbA2HNm54mvRasienuJfw2tivLa+175y2c0p9PWNjx02ur+WXL97mJMk5KUv9TgZbSj+yxqJS
UYENAy/sHBZh8xC2O8BBuBwz0GRe0rIqpqX7QnvhjuGdoQwuh/de6rYV+Ot+yQwV9xU+EFjvXAoc
BeA3ELx3PjgHlnT+zOWWmv3jtVYU3HsWU7GEvckkjArnJlOTVSEFeBRhfQxQfDg1MbF/b6pwHS5Q
VZ7YUTuf40YHuag5vEiP7PyJ7ZVpIFQKCnQoF7KNbZWbLv9ZcA4df5r3t0j9nps8T4AGHu2/OLq/
qEQrTqv17Argo1GKTB2S43wEyQrAUOsEj0TpSTNqdx5XMRhr+3+LYk2PkwKZ62ZsdFFCDar6L5S1
sDBku5jWJrHtlCqvk1bdYuWq8m833V3p7k2KpmCzyI6ttn3TE309VU4dC87rQn8XRcLRu10zXhQg
YyDbonUEjwpWBuc7ITDSC57lCd20Yr/fft05UhbQ6KRjR5pxXVM1MqpCVQO079gRdp2h6tkyLmKh
YpyEa7nKnzFMDtIQLsV3zfBnswA7SnXM4lojKmCERqRXJNrxC6xe0AtWbhAbQgGH6hCVFZyRbf9M
26WeIlI5iuC42HuWAIrV6sAJ883c54ERJnHMO81S1g+O3OCqlMUt7XaVQFqI9zD5FK/O9tH1BQPJ
FWOU+dYLrDtbVu4BsWbNpUgp1017akRvyPCgLvvYYemdD4i4oZI9aPQTMenD3LtjiTccSiw6Y7Cy
0a7I4Jkseo1whglvE9N9vKAWhIZnwQRgfacWcRP4aXh6KT97ywRlSaKtipMT7zC03lNJf43uLM6P
exVAVGUCkozsnzbcWEZMTIDoA5EL2q36y3hhXo0+Nj0QhlXWW30d//K3eY5i1jakJc7O5COGK78y
qN5gKzILeVPpoQD5Jk/VaS8icyuYGYJdCt+JYeUsNb95xRDWC7Fdp03E4FH22jzcK72260fwYHDi
xI4TBdbBkTt6gqUXyTQ5zjH9YhESHazzmb3yAF4nQaL/K5YbQJssFNaFoEnrdaIe3xDkEe5VtwoI
wV6a9hdq8n5rrm5UnkzDqRxXqVe7XyTY0LQLQM5TR4HpJOQ5WrgxoXdA9T4en5Tf6prPhba3QiyN
1NWgs9AAx7Memyz71F4AfC0a/t8UC60DK55wqAKUF9aebi+mrIhevhUTEJVugSYbppmM2ZjdL/S0
5Cd53JvYyUP/waRnK9E6F8NzIqMHnVM4HExruNFGok+px45g2aJZOWJRApnAEFWkAHiVgJNuUfnL
BY6biF4XShpHBOFzuCFOsIbhhB28XdiQ3V/IGggDYRO6RhIBrBUU/QyF/AbPbPo797tajjYAxbqN
YFgLr/njuXqBpmzJMoEnZS2wxnPGvQJZDV3DqpWdmxR2DzLiJQK0qhZgFwNTXCknnWADxkcYaTkO
IKOyjMYTVVrzXi3tyDCqpH0ShJ8cgrLT2NgTOkCDqQrPGkZgX2uxHy2jE2mp1LsKVd6nvhIPr+fl
9XCxuICE6ZhO4ZqgCjoRjbxtaWWf6g+UbEg8Rvw+6HNOk3DFeTgxEdnJmYuThvjEzxxFqic9C7sy
/I43sgGZcVtqh9rlLMF42mNmA77iM/kgbcRSnqB9+AvdBk24meY8gdu0E+Y0MC8kFot528IXQQpZ
AAAit98+/MvL26iueuzj5S5WLG52lTMuvtm3dWqB1EH8WMqf7G4WwVZ2MhtrVcXnHAjHw0WGhIdr
hSOMFfv5uOCylHVbCe863bQ9/1dTtJCiMawx40qnQbOMfYZ3/oRyWcZPVX8vOqw9NqBj8vDU9euD
5qB7blefJSp+L9K4CVZL2tWUKMI32W4u69xnvVkwJm5ssuvN6asYLAbNrJ5kBauzzHZVkyo2OTJs
PqtUm9WV8oEjHNh0W/lGHqU8zhwkyO4iw4IkdnlZb+KNYR0KOMRrzXTbfMVpKltZCW36aSStd34V
HAqH9wY6QXN9bTn3zZM3Vpbr3GYblxuEvm9LfmY4EjzO/7twnn8usz1OlV+wuwyZuVTQFXjOj0Nh
D8NPvMEI3luFRGf85wCchUUkCgopX8awEoU4eD/T+uFR/g3fbsQPJMYftC1cE6b5wehUf1xmdPmd
uSEJAlP8CPKRxaHOrFT7i0ATKN1iFSo3V3EjOm3F+5fQrJ5Hrxrt7IOgK3ucgc38B2Gi1ASmW63l
aMPobQl4fsMVYsxwHbbmGluh+m/xfNiCo5cW7b9j3e/Yqlh02dbZi9WJ1nMEOcOc+VBScRpouhDp
+Y1z0NP8FiwPg/CD4sXegMV0U657yLlL0dd36RdNwO3gc688oVxue1Qby5qS2ePovhThYODD3ub5
rs5s57KcRdqc4Rx8Rdf3uul37XGAP8pKzpNkP4pgMVjExYCZWCFlEn8fLns015nRDvuOqVqel848
Nxg2Opxm5aLSP9cC9LMVE+H8I/LreC2CjZ7W2lYo1+m/keHWv3d6RzF/pFvVHzJI1XhJHcaygldF
/nFYnF7OJYdh1H59qcvm/PmJs0D7IjUztK3iE2fuN8wN0R2kJdNC71HSIbFgKMJs2ovM6fkh/YKp
w2dKpYZgd6/v+2n58pUa/TFi9DREXORgdke1C8yvYGheIOqimKuGeN1qC0tb4c7b8VeOSc/5A300
PlNs9Jd6fWya7Z9s+9Ft9qfR6Ayq2I7I74Se7yQMyFxp5jGOWySqjWK9Dq+9sljh2QqQrCIdsCpO
VhuNUWboErPHEiYoK1a0+nvC9TtYixTMAmgXF3kbnE7x5WJ1iCVgdsvyG0W3bj6xTkhOycxkhMuN
U5uz0mp2013GPzqSajc7iWsDkeiqiS3dkzbcONMaU15+GjYI+7o2qE9I/wCCFBt82hLEFScOyPZK
0BMVz/fbxqtHQAE20I0iWEQMI+ZGUyBdXhYCUpMA59fSKb9cVn1UIG9gGQFz/RKSxEoCwco8Dv6d
6qWkAC1m+FXULuWr9DTxk0i3kOmY/dGe6U4QS9Qf60Cz3xg9EF5mhb818uJXm9B/reorU+3+JM/y
KAuTKaL49yn6zX7rxR2/WnoC0xQiuGBwlSyZ6iJLJq9MW1X5CtqRaCNcRkK6yPyh8RHU9o2DvFKv
/SJEbv1ZGhbgR1ATDHiIiPXS6g/7zu/iFrT2vBPUfo9+VtjzBWzmHIwOSb3lrZw22E9QM/CdZ1zW
XWlXSBwHHFzEfwDRxVKBNJyD8yr0sKaRt8wbAaP0PizjAUXBKlolnywqW38xrD5Hl754IHnTw/of
R+e12zi2RNEvIsAcXiUG5Sxb7RdClm1SzDl9/SwOcIHu2+MgUSdU7dpBWmWIF5fN1So2VD/JETcK
4TPeBLHnR+SzffcX8pDD2XsX5UhzDDbmv5xW9t8obTkbYZFi17o0j5OJtwoinaXlBBu4LtIWfc9I
HTWlk40JOt7N3sQ7v6Rn/UnU5sbrmTTmfD3TbYgf5XfOJm2l3YmNbjkhEryK1GVbjcRFQImhvdeE
xpDYBABhg6RTts6YfOqV/NoALmR5VsavgUIjcRXegwWJO3yOE9VDhcU5etgMRa+NjSwOSkN7UOKa
UMENFFGUzvAPjqm1rnCMLyNM6Gzi2XFqqmfJBD4fzhy6tkwe+MhRmwy0Fst2CzHO+KcRr0bGs7Cg
U4yKXYsAOF9b3T71ieLeKlTzBcg/iRX5WqTJef9L66vvL3FD29Y3GFmgnYH2W/NsJycngxIWZfMA
dId0EAKNUlfMgSkDLscLR1yYDvcZCxf0ZReUVxq57tW0vPuDfMla5CpMi3NbEt25B5ytbRcM9RFg
M0XRoU0sFOmhFe4b/TnmbXzSzDXcYjrPuZ9p+JXCPLw2iTegzbHKS+YDmuKHbROLJjF+f19lPhTj
qeIWal4KwuuVxZh9hVsZw0/oaNNTHbdgSXipLFSMYBAFzlcLNJs/AWZWuZzza4gNyGRvRF0DQNI9
MXG0BIYGT3/xrASubmsNgw9gYL7861ttrWGi+AtIpbupPDFF7pDz/xWHTXEo/TvG4niUwmwrDg2l
TLOBTM41K7ePNDgsxxu3WLPUTZJq5tSS7NKw7cplVFPvflsKHeMvrZjwR8ZPXx6nYls365DQ2Iac
DtVabaTpzpoZEJKTOjB83el7aUOUmcEGv5PLJoDLmu3v5Jw2g1O2W8h+re9mllPK5HDyTH6yYW9K
l+kehrTXpH/Ij9Egfu/SZueexyTMcxw6DGg2wFJJQvQigwCoI22wS2Ue5LoTcG+k1y2hEcLgJr9q
CNeRiBZeejFgVoNdAqOfQ/kshJs2cstrM3WMWm1CkGS6LAmMd0hedY8AahPW9yqluIjQLXFKOu34
O0H7yeEcZt/KL6kBNTGd6HyhpGi/erHWGL3q88AuFLitBJsUxSn5eGtoGnGHmjaNhhQbr4E5ndyG
alb2M4YIzQVSlkGDYAP8QMDE14fD9A5sew/EndDvO8S/MTyLGnJC5MrpDByTSW19JOP+yV9A/7yO
0gVeQ4E73UL9FCgHFBfU63tQUN3/5oyzs/oOcmQVLvywBL70L3HV0bCWUaRl54TDGddxUgtkvq3U
1xghafqSTeCra2BzeL68G372zAO5CL+UK9SUTlliGAW9EXQ8SmxTR2Wz4sYgcyZHIgz1Knv/ifhf
ID0y9nA9AJsTxQ3a7RRuAmQG3AeQlvz6s0Srcw6/QgcrDUZDsV0RfwYMd56Z0Dm7EcMP3vy/JsHk
gSuMux9XGMb4obUrI/Ie7M7LT+3s3+QPv0I8j+654MKNFG5UkAURhB0vEwBGoDMze1Add/saS3Wo
zEThWI4vQFhDEVpuUu3ZkN6lrcnIYTkov3l/gDfzftXmng91yZyQKj6ojiXu24bXfcCQgxlBcO+W
ShaiTEOYCzTq9NSKu8w8pdDgONkXKeYhxL/ULYks6gJaKf6ntR0QvxNdjIRY90E9O3WICReGQdeR
tUPDiL/3CkAB3mVzhqzNw+Ahl+Z+M9epiVOcO5a64pbg5qUD5YK9VqxreQmfxYSMhgXgLwnz9RF+
zI81kLPtzcnGy0Lc6HCxAjxQsYxIjiXEvWzvfxosifn0Flo7tQmrYPXkVHxEHpNgim89zISrMqDC
4XS6kIPVTN41URh04G2IAAH3ZxAz2Ge4L0Ei0Z5qvAwqh9D1BuCKjHIEF9xdk8e4ms13ZEty6EqF
K+FeTQ0nO0QVcTKo3yF5ctomWaXiLvbd4a6lr3s2rLs91GtWDN8VLu75jU3JoZ0eZvhYx5ITL5ij
yvbBgKD3NGfak6PySx4TJCA4e7+cQdUxPwEY0E0HOrxUjkoSVDARq/bAT+ggco+Z9GA+enUZ0mW3
O+6/f7HlWZwYS2OTSyfwLeVvfAB/IGoSHGuvDy7MVAazLXPtv3InvrjToMH+DQ2D6Ls4bAOVhSL4
fLr2aYAhNg/F9vWEKaBDk6cspcyRggc/e8Izh0uDPHFY2Ny2T8KHQmSp4lHhkmMCgTMH6ofb2/cI
HpeDg6iv1Walw6UFTSHJ0kGdNaq7rMPmli5rTWYrHvcnosGRxFMK4dq8AWiHwZj+q3+IMyLTgIHR
kaaO33jI9AWoEdRc409EiL0Ktwys+ZcdsDkEHIIocG4kwYahCZztUb+0uxHdLb+Tf47viWmH1tJC
uc0bJh7ho3qTiVYknzxZviKubU3a82Qh1c4EAsDunzCzRxXcfKnjgo8nMH2tYdPdQiUmFNp44jy5
p4oASJ9NUmE7QrQF7mUSOS77WWhPN7ZhAIFiAHMBFefNx5yNiI+/Tt3BjPGsU7mndGvL6YM+eK5Z
pqWiz7Ai1xIDGOuDxzc5/Dfy7P4q/H2xchuXBEi+ZZusjICsePHEX1qIg8J+DG0xtFVlOS2HP+wE
yPBpCb1Ulj0JdrXTljeoGQKhj4PdYVkT2uZLfRDcgU0TqV2z27M9x6BRqfl7/kKiWD8dJDSmst1x
78P6JnkK9QjQw2yJgtXr/J945ugiyNNmFsCTb6WT//+/8OgR1/K7TEyoBKf5mD8I/6kVJ4jYzQdN
Ohlm9W3AioIRLfS1s3HDyWDf/mjEC/isDxlmPHQw5JrTsQA18czpUIonHDX1/BiiKrBzLF4O+sAk
c5ldQpa94iUNCSEOmlsGGYd+t4LFg9nSSuTGL39ky2OA7JGBadyNQ2feguK+7imhIeViWesFC+MA
EgnbE00St8hTWAc2g4sh+CG5kAdgA08flQ8WNEtkOHR7cG0Vqur/s4IvzbRlm7CI6YukHf8IvomG
F2YkOYzISTg0Z6c32Oh2jQ7PhYxOHUXGyuS+W4fBk8yx8Ce+qg8lXseTi4oGrAokgqMq/gchSPKi
S94QUIkKGw3QYro3e8YfYXJCRKSMt55ku+LCQaoMe7ZRQLh9gqbLAT9rT2Q+6S44wBLuJZh67vpb
eBRkpxB64RWKy9nJbIJyGdxmken/GFQCtY9rzqIlKsQW+dmM8cz0/Gt3TojKxFYRfo70GLV1wfSZ
OWOzNz+pEjiOGZ0Ys0kqWSNC5kQTWYxsLt01H+orkBen6FADEpLwtDAT7lVYEx1je5SehLtRTtXr
0SZOWfD8K+ZciDrTm78tj9pMX7Dp4w8MO6EGvtJ8T0kcPPg8+jWPFv0Zx3qxzgp3IlsFD4c102of
8JvBcbiBHM8NUuK1KM5pnQWhAP2VW0QPPbWFrL+ipkFperaSE1lyU+G2KvzcjQDB0VzEAvL070JE
NoznK9VFuAV3wFdVWCmnitVQbZkNAAlO62EDYVhvl4zG1Ae9gaBh03cO1v2JMKjkEwSP3ZmvD4we
6lNebQLq+NccPJI57XFID2SJdJ1tDHaf7KZn/RNhe0tZqZVPpdxVSrHQeyZyfeSq20C4lfGxME5c
WHyKVPjzgKQj7w7VLMxFgFs7hKtMGURkDnUlT0fBfYlly5Bs2viYHHp9dsbAXJedtFjl0KKZr8Ej
FdIXi0LTcK1aQSofRTsy5unbaILI2NZ4hj0uhGsWN9c/g2aiqT+4v4GdFC41X0ALUhpeUNpVczfh
1xnLRtwUopMC3RmKK97IjRFpZcBWyXJacvdSQ8BIDWluEYwgVlfRx8BUpdRhek6oVGiTYHcjVxKN
EWrTNd1IxQiGHh3LJYLFmHhyJ+DkUJ3mIeqjeHICKdgMHhTl37vbYMQbwCXM7J52BgJOehYRCzvN
GUSf7b3RNvwejs+v4NHhyneGbomSzZaIOzO/UKKYzVVGxXxPLIX6kzDzTU5pbZ4oZtoSKDfcJRoz
tKX5iXho8KT+SJPBW4/MTx+LfvEqhWuROx/Ri7Sas4C5/rQ/jjktXr9xtjRhQODFfeMgll3O8QqH
E8K1XvTiSNTMG0gDi9XOQejX8rH6/BWvOnjxTHSDDsQxaovgoSLw9aZYobqeR/5ogFjhMtasy+DG
hrzKW+tXd9837pLgBAaer67kJba7HK7XRzPjiLCONP1As0LhXB+hse6qpXavT5zNJwNaO10NooHH
TDQojOvENUlNStybbDsVY0fk1wwxPAvYdV4I3IPlP6qD/z9kf9sQ/RW4Gxxi/iUXkzJj0F2CO6km
IFYbfzSNSbJizxB5jAwm35JcaT4aEmaIGkKG8zcbcRL/sMieTjpsmz8MzoCNHWwvRI+ThcskX5MK
x1fABUFBnX3I5HYcaMnfXOZcuLsAZPkwutgCE/8SywvYjStuYiyymL574O7mQzLJ5nIcCFvkx9aO
/prwsWNScdc8xIAKc3QbvdU/Hm27nryGsF1glcROK0K46EWIgUNMxOuCAzBzzHlRw3zSKxtOOZiJ
Qbqk8m7RHlxYcDAhYE/BjYRKXa9b36MQwToH4eKiOLMNMnmO1r0HS84mpN7rOwqMQ3qyPNABj1pC
dPngqIDWCnXXPDuTbaKntDvNHdABiYbYDwRrmPmUorREbyBjsAQLjG2BZ8CCykTac9NQ9gjJKubi
/RivfEXnofEk7SeEq1xxQ+pzqU9Xiqq3td86xQ+xyEfKa5jltMmkdTPYbuhu0mOioXpYyp9IfL/z
o07DVM4tCGK0Nf2hut1UPYTmYU+Jw/+fmCuDnxpL6Rcb0C25YeWK1g83RboMc2PRBDHAZJxCJb9n
eEsEMhNUC4iZ6r+D4JK+rODz/QKxBRueW736KBrzTDpDSmiS27NHXYWhjLgYy5JHyHOI4LNgWo2u
EB7ORG3An8RSxiEl4Url3AGyZCzXG2RKXlSk0tDWVBUBFQw7SaTyrbH6XjU0aDxqdkC04KkDMMDW
q+1wa8Gi+heLEOu1j4rPjpmkyhOlMY1/kIlhxisACPmLQySVBGGPuxqTPJASecfFWZjbEJoJk8j6
x6FcFWAoeAecMIWj4AmUtbuDwhbZHPhGLPw6r5ARQnkxZgOpQ3Ynkm8Ebb0PSWAluhBJhYfaQSnH
f1BqY9T9t5ReNL1Z41Ga9sUAtvq+w+Nfdjg7iM2m+Eihe0rLfwVZGoadSNQT06Jcz+I0g+AwULri
oxjhnSUbrefqxgMEIzKQvSrYV7Xi9tOpxLq0xKpJ/NVtP7sHoQ030kIyeW79Zh30OO0UGPoliwtj
q+FBZKOEkOT4b9AxbNmoKaw35i9ZfhJYt75OKYwoAyG1KWMMM7pVhJfSQ/EgE6RMywOmcIyCYZWz
Xkek4xhuMS55yEx8rNu0wCSC1MFjCq8xgvLLi6uUepOa954IvTuxuVUEvS4drhMmAMMmkjxD2w7j
8b3G0Axr3E1d7HlaTeOCTq7zDIP33n63/EYXQSMH4jX+EVFptl7DKAiD5HwiQNMV0BszUaDyX2I5
QUs+MXZo5MrVmIeWxL39ifJOb1HBGCKT2A+frB90iHwEHdWg5V+Lv/BjPI6YLZCrWdCLIkTVyA/a
Tw7zEER4aXzhkx+SK1NPHku9i+MvCqqYLR2eqfQn4NMA1wwsR7K/E/Hg2dbE6YiqOgfqG4JH1T9L
ha85hRO02NzLA4DY37ZeWfNCBGCOsV3opZOY3mrdKS0BC1vcJaZPyTEgagkEZRVMMChHG/RmYCk6
uR2R+slVbT7+1XjPiVjfsKxm97PMy1PllLJ5FfErS5M/1foWGcJM/hXvGPwRwL2LX7P1wsvgNMpN
JoB0jNiBPW9UW4bquKpMIsgmMHBtXJlyA6HnEfLjk4tB4JVBKrnX+acAzmmrOXy7KaA3xv0n+Yq0
YGNBjaW9imbHA+oDXIIz6J/yPLh1AliYaZ2umhqvHvBko/iASJiW2ErnW5/Ptl43uBBkQ7qrmYKx
dGl/ruo4x8aBlDiSE8Pfp6ojblmW7LaVFqX6W3GJspRM6aOQN/XwWcRXlpd/1UPCJloLu+18MbHe
jxmxSMZ8rXF93eSFirsUQuL3LW4xJ19I41J+gV9zr2EHhgsW98lf9TSw3j6kkBTeO+sPcCP7kj7M
F0TkuLKzZ34r/cX7JufHvtvE0snCqx/LgfY0tk7/tn3JEW+jikhoo7q1zZ5oH0X8yJXL+N6mjK0q
YTc+CIwkMbEyEVt++SUcAkLHhk8dBVXS3QczWJYQvDTp1j8yluxQHQzNXHR/RbxhlBr3Vwq1xG6P
7S6g1VBx+8Us49k4AnAMGCxCSvIKsQrStyPm2vDei72U/YKYT2uBEAMK6EV8JrawuuTY6VsffrJ9
E3d2G5t1oZ/QD0w4JmDsXrnmyzABG8FckVmW69GYZclDb4vdpyadBzZcLNF5N7vGMcEbIPvaqFbb
e4W/xI7Gy1y8TMqyryy5muAmRU2W5qr5aAdMf264kZpQ2s5teGLXZyMXRuuNnIMtA9sO9zYcsN/V
uoJ7FxNhOzPdDFrIVYzrfbxP6m2eDGtVcgeQCnPfRCx5tLGD/LQcRk3lZwK6ddKivZhkeBwTen3R
tHOVrSqZhSiv6mrlu1q5hfUMsTqjFu+lv5beJSDGtfX3TfXzTu8jh31HHeAw0NecKCATyYvM7cjw
Uv3ImI9qriKu3jW2Byvx1eUn0qFL7mO7xyPFvJfj1SxvU7T256nmPkvX7+iQ4I2y4QyrUq85jPqR
dGXBP/m1J31Vzlw075ILkExCvtGCQcvQCouo+6a2yXgJxZw7QaEG4W2QzpAFc9f4IAbXLnq7Mxhr
TdnSwu455pQAjJKZQRGYzPjfTkeX+r6fI5o3Ie5JcZgSePlr6bZa7LWv7C+2sIx1lY/UePE5iutX
AcGUshTHGXpVKXU0jklpH1jogNvHVH+XGPypr7F+0Ipx+SUyvRpde7nrtR/Z+OYOSzcjw96oPMja
hdy12sMQc1kcKjI3ZVt6Tuap1GcI6hnrP7n/mpEmSkqCr3cDcklETkhdPNpCWj7z0oHVjGTKncDQ
TEYbA2Umv/BdHQHAlL1INRqunhzTjESEDfZTmRP/xC7MK2Xns/c4muLG6RQXabWSP6dhDYFLMB4I
4XDbMbeFD0MGwVL2F5Z/Q/0NHMRQZGLPj1i5U2la8Sd+GkvsEY19Fa9CMn1g+oNCkrptlBfAvDiI
zlHxY5EUk8K8Gq6ta7Ske7yfoX/lgAEwisj05eYPRPRvHzKXcBA+K7BxvGS66atGY9p807VSoxXC
L6yyqL+Y+HX03mCcGtrAN2ckMwzf+kK8T+89V0sIb2fkTUDqsCgx0CJdYoLxtdEmj45VuQEVDAEG
ENexO1EFm9oxoD5pbqr2a5ggew20YYveG3Ot5OwDiSiQm96YSaQkQwirctjl0zyQVTC2Yx6P3Vd7
eJPsWIIhILEkBMY84EKUGbu6PqWlR1Yfo09KDdlFlasdxB7uVYWlZ75iYJCYO7mgU2OM9qM0NJhr
jJpHopsxFtKXvXI0z8WhYA4d49pNThklKXM4aDme4nQwlM1/RXtMvqBiQkRqhIO/VZn7RNuUWN03
M1iIKO+tspblI+YsfbUsHtuIto/kaugMu3d0NujN5qCf7cisu/6mpyoDUGZHyXfqpx66b/lGLy7X
W8uGTFyuIe62zamDOClwxH/19Xc2bDqCaMJtZc9DoPIMupa7MJTJaVBjci1xtMOyzalX2GSIK9Mn
HYLoSHjdUKSnbIdXwmLA1HT0NCRb6DPM9lClF71/ye0BXu24h2w94H7K0Up5BV3ANewf2mCO5Vks
Fm4EfAChWNSMbgEX1wr24zg1c1q8UkysZwVOOVOqVX+tQ8aN3F5yEg/cT4Qzb8sFchKcipZtAc+d
TLe9zwRz9KaGzM05dnQek4IRvT3muI3bm//IRoYfdwASI6MIZIePp/xWFQpdT0FdRe3vSQoOiKvw
fa/cjlA+5ICBQF38Y9ncBBom1xY5qtBp8RxdhFBhluk3i0f0pMCpfaZ3OL1xn+JAwefgMTWuETFO
fAqHjmAPjMIgAy+b2DUP7AOUEujUtwGjOTtw+cSjDUGm7fCNr3ImHPPFXiOj81aW+PHz0oZupV/w
l1akHcGDKmSbrbGG+Z3yNjVGZihVNF5a/Aqz4zauvxUTkP9i4WAinoUU0guLKNolCtGzJ3nDc8LI
ZNXDr8KzHz+1s5//hjdK4XrmFWeYERWxq0VfQ90z3LMBzMhnYfaidTeBZVCcsVRcxvFG19z2CZ1E
PgOmiSsS6wgsY6DzScaPmNjKtf3zfaegnGAbAH+BIU7QWfzVYHpdtdL3NdNPycNLeUydAJmZPpQO
GiAP2SLRaHxXd0GejFYbDg+JUqQowI/PoMB+thui2MRpndbuu3+O0SeUpVD9iMi8/ROsI+kqJXrd
Pp9lNiLd1L4ZD4kIxDYdZ8mx20EUazYfCnq3gUFtsRfkj77efZGzs68vnAV9SlWNmzoS2Gk9Fh9z
XGBPvFb/7NyQ3D3ajqo8wwf0V3WGvy7oIeMVSPLhcuL3qBqH5nKkEMVubHSJpzpExh3yP5OvnC10
MvcWFmbFdI2pBhzM176EaEeUih4xLd22yfqr7J8qYZoynNKQ3Y+uO9/U6TayoKTsWYN9cZClfzr1
Jo+a7oMxn3VgA1Qc5+5kT7Pd4Zw9gpPaSCLIdKif1qNTdvg/kqdGuRti0Y9z3qD/WtMJZ3ic5DNP
+OnotT+LdlxqVy0HIXKwZDQZxIMmv++PzmVbRyV5P7DpbRGJBa0iLPg3xDkV/Sewnydc42fwoff2
Yx8SrUBm21H0IhxzQStPOFXxxPN8iwl4uTQ3pEaMBOWRWlh1W+PfygAxltw8h5gRYCa/L9AjsxfZ
1FH+L1/RWdfbt7zpN/3Ixtw2+OPEG8741WwvM59Z0z9rjcNIgEE0+mOMJLJgdVbf5xTYtkUsxF52
NJb4i6RanQVI56V+R4kLvu8hJGlHW70IO7xScIaT5hy1dA13jNuA3BX1oF7qkb5gayLmccbAJaQD
ZxOWL7ajBO0NDS6ddCaYJ5G2FyjmQgduCKKbcqvqjYn/7zP2A7uTD7DD+k2pPmTA/FfeMam2UJ48
TEcJTx+jtY1hQ+nFVZLITfws1S/Omqm7FfqqETyr2U+E5EaWsVb7XY+kZF3iIua7BmP1KL3wUaHj
xJjWuBGCRcQg7iw+iIlyISm3x6Eg+7CQvac/I4zPtAbvp/CcCA9SHy3YkyTC9OHXJ/1Gswv5U/B/
a/RyCDISwcPrYAypWAEhXVV21EO3UxpwBq5n0CyLwsImWhkiGMuZJdmS0QVtyamgP6eriequNz/z
3i4rUieY3tPcMchMf4aWgvnT8r9K7iRJX2VruOY4wHMKyzf+Vzwi/4LuMlE+tRAz1YNWYrVVH8eJ
692mhR4FDVXPFWCaEFq4OMYZgvFWxvO8W07HGECUgd1pOJXEYwLXMHlBsTw6Ujk7QUrFWWjXcoTg
6tikaMqtlTg3HksdoRErNN68D/7IsO5D0nfBJagOWvf/cRByiAxHVSTDEuNtqKe7dmXpOzKZZErB
JRMA6RTP7lQ2XjLBMQ9IGiePNf0UcUKAJQlvPPGCJzxoGIvslBhVywrmQijQaC8ErkDcWV1zKY/r
mUi4FHaG0pJatK2ajQXxPvnDTJ9gvxiaZg8nxVI8WTiFJRGzNKQlZU3r5ZWb0LKyom1uGqi0IUEQ
7TIGmpxW1W0kGyle9dzUbi3sOL+a6CuG3+mDneMCBn81IS+Gz/59L6glELuGOyqFSXDD03wH4S4/
OFy4mj2OeMXcltF4aLcmuTjZjvwjTMJgTAi7qGerK+2NiA40pzXmEOrJuurpCp9SKJhSfSTAU6qO
2Iv56VoyMMpfyAQUrA1lkY/O0K3ZFIR4Df9w1W7sEoCQu5UHWBevAmcJ7VXrpC6t8tnmcaPS18oM
FoCg/J2qEiJKaYG3ccyETE8ISogfGcWalT7zgsTlpRD9qav0u9SYPzrGQyGZOlm8/zokDQZAFqoo
cuj/aX/MNGnwvsvPChPeL/2L+nkbtcdwYKTx0Vj76TVY3G3rChviArW5voqUQ/n+rBCyKXjeIaNq
RMKiOQIl1D/drd1M4d3XNvWKeXF4t/xLUAB+unX/07I5JwsiRuX2AgwQjDsC7uL4m4A7xM2AUiOQ
8lRwMKHVVdWV9dMG/zB6GuRHEtsizPn60up2+lfqjn4QmOhVa1zMCJtCfSkpVNYQ8jaIPuFOs9v4
WYvs9e6eGs0JqaNUJ2Ln9mBoZw3ojcLo/YQm2aCIg+NJ9EIbOCkg1cjULrsRUCehkX0v9Yk8PXWB
riwljhj/6VsP6O/G731jrkXRw6kxz7ZDoy0ego+UzBrW5Hr2oIQzVvvZ4UWDs7rpWcVZg4Euvcii
r5tv3zx04mHMflPdXKRMsWjMVJxasG0M6J22ISe4ucKKoKtXjbWZEkiIybVUbt0cLMEcK0eidByj
9dBuBNMbxi2psqWPtQFMpNnWV+Ga1hZ9ZyxrkisCwujm+jH/Hd539q4V7nBxgO74YzQPopzNdKuy
ChQaE49jeEw2lrUfODiLmT1ef/vpyhgPUrme5f/QrVlC3PEi9zGJOkRBEOcRF16AAZT1rfQPqzpH
AxudQ6L4MciVLV6hwGxU4Pw7zJflg33T6N/Elwh0xtGpsFbTjgQmnkJLGor2HYN+jtLZYEap80f3
KUiL8c8XGXvuq/eJ2MexgiecroLcDi6jBBea2IFEB8mXSARxQggxg/ZXKw8dd4WUvGzzBstcsD4Z
teMblBKrfRCmb4Um2MZTrNDBAM6tepIKR4lu3bfhE+b10wmU+17UrrqbhkBcmsmDJiOWf8HwzAdm
wLvEwBa97JZD61GnTIcCygmNv4ndsMFwHv/Nhtho9o8/D5vyozWnWesud203YToN+mhupxFXq2wF
dzk/UUXI4GIKTkd8jBRlMvG8gzMx0MyBxSyJ0M3lcMoNG5dvuXEDjKAgtk3BV/leSczbY25+0lWN
X2VXEQ6BwBI/pxYfOnyhhahYsTCU1z407w3lp4KHrYYkuMKTq/wgmhFrcTnuD3DlnBCBUGhd1OTP
B8gmPYoo91FvXEntyGr6NnVQL+ZRPhOFJUcWTOzNu9Tt6WoR9W7BnRDA9ObXXKY0xRQ80RYsW0AH
yi39yUS1oPg5wtIQcOfDZdQg0q2ma12N38zTVHR/HBbjt3oO450Mc9ePrtMuJAHhkGAnotwF9RjS
EKJhcgNu/Kzcq+DporhpY/6YvhGpVlT5JM93eFXiO7wtkMehna8vseIV8bHGesG4d7gSeom5Uqyn
MjDSRgELN+3tMRaIa2D8pZBvWqiPnYwrMda5mTc6+VjYdQk0GcAWaSiqlVuCpMsEuWjzHy6knJcg
gOjoMeDOBUWqCWaYVXaET4D8M3fBrwkhLDnX84LCrUXevfOPHhlSgrH1hP9HVnpjvzN6zrx0EYfQ
v0e7brs1aSdEBg7Ht8bxLzxSVFf6mxtgQQgYo6762EB+y6S7QBZeuzL8F2gvdaTh8g/knA+CuJVM
vI8z/AlDzFvNePs2FcxfhkMbMYLsXwNRiynM23jCT0vHUE5DVaeIBwJRDyxk6uZuldY8XAH73aQ6
DoV+6Pg6C0OQJNMJczJgmkcieRDgDnKKhYfPe+gMR6/IfRqVu9qkmKPTiOSJO+XGpwlzSu2AkaSK
eRZgfDjdpVb+zET0oDipTMbO5LBiIgLwUDq6v9W6f6ayHgRc5OXyEoXNZ1J95cX7K8p3850+0HKF
sxW8Cb0VRZklGGTlEcrX5xXS2J+RT9I3/VclQUjtlPzmq5ifi1RsATwKiMQWjvEajP4kVs8DTXZK
rLmeKRfVj2APqg00elP6J7TxRXu/JoxdUuvfO5/slq9L4UwU5vDZopdmmyucei0SJgN/mLg9yXFu
l+pRNsIz6eDSXHuMMBXMf0PrE8RjHrsa5ROj0cKweB+/xJo49dhsgnE39j9hwjkpmre3Wf0J8Eet
qPl8J8NBRGiHAUI8TFvR95Fs6PeV0Kjb0BrAwwtUn79SZp5z8TuRE0IcEbWkwi4ntdjCKWUcy9+W
Vw380avQun0HYbGYaIxRoHaSPuorzAbS/GTSZbemuCun9BZcE1k9kuE5ADTpm/yt2ZlvriUEXKxd
pCp8XqQswAiiUhHkjhG4v4mHHzS2UNJlAeP7qD7FWXqan4yulheRNFWRw6Pt/vwQkGqKw4JXwFHK
iTG+SBv5zTrAbz9wFJQgZvkZJunVj25qzPybJpXGfcwqpww4zYmNEpRrOpt5jYyKyXD3/3DlKgRU
xgAGIow+Hn/SHLUaz5wqf6a+vKxMR5PyCzp2EYZbm1gIo7DW4MeXSoUgmzO8YsAuAYKr5S6IjpS1
hqCtV2hJjS6xtYJwC6ayg6+cjJAe+3PU4NnR8gaYt6FAB2CkaSO1LlhhPaDk3J4EnvJiWuWZN4xU
eb0T3acBtFbE3UbuIWsPPw3JgO/hp/0eIVPzdmrUhxp2+z+1ZoBVEPGZkdHCy+WgKoQ5JhZ7HNp3
ZTXRgapY3qsicK1IsiwKDMxwxJGJUlBhCLnUId4O1F3j/A4BCuttDN4doNUXwUeC62gR8kNKE4bl
vO+p95f+peDrdR8ZGQhfFkAHxcFEkj6y2MmGc1I8Lb3bYRzFClzwA0TIbw+Z769kyobub3bEpUMu
R5xxzHP9RmfEvB4z6ABI4EFVOJrt/z82nuyR/Y/3JGDEv5GVgO9ulj/5NwHBhs+SK3Eh4CdE4ujI
4b85OLfi/fsl00RserUW9wbL5b+EBZRKJCP8gDnll/hLKKRTe4xk5NvHMsJ3UPw2TabZAV5peNTq
X+GXyPrreHtSduEdhHh6WMpV7P709jB/0j1j0iwCPay/DLixhJsFBGoo6kGzRCJGNOc8sI8bEe9y
AYpvO3Miz3qRnsbuD7/cMEChJo6ElEBMYuJf0vrKGUqWmhQa1KR85jEDo3lJCOph6E2vgCwaJI5g
N7KbRBQGykpELzS/2yi45oDzAkRfOMvmmZWs8kOqGDIP2hRSrMl5shs+cp5vh2OKiqeLanHCz4u+
yodlPXwENYZj9t1X7uX0iseXrDyTHPMsOwB6boTQnp1MeNoZFqtRdQ/GnyQG8Jpzjhvebi07mgUz
INoOvFBWZqOzJoZbC2E1Sr/1qXWrYlf9Fr95m8EsviEBKfAlMel7pgFsPNhMQbQBScX0gNfnSxn1
DamGvGfeKpSquLAzmZZLkOdfVliok8ZvhmIJKT2ydlTjGxr1Io/57l8VmovCX7HkZv2wZLJ+xo/x
aHeLX11DdEkfy28ROGetyON7xwx/GPNtVzylCmgGQWNADCpwZLDRMe6LhovJ5vNn+4t49KSosCdO
gyF+tf9xdF5LiqPpFn0iRcibW0AgEN6TN4o0lCzy/ul7qS8mes6ZrixSSL8+s/fadKBArLQO4tUb
a34mMxXuZwaC7arC3QtLW+lE+rR58vnxDTb3OXo5PCmYcRKhgP8rOl6Wr8zhF29/Gd9jX0Comh2n
8b/BV5AH7xpdn5adYYRU3MAgcO4iHEORUXWfAFHQeIBvYDhi+qA+IEqa20bKCZUb+y0kmmmXiJfc
6NhoPfhbOzf8n0w9qGslunv81g2/VmyQyZDMTe5EcDcSDmxo3YQyx7SNrBxciatS9tcyPmoMfX/u
ORAtES8lYo6WGO9Z2zmp+MxYANAKpPwpJdZsr+Btw8LMg4IckB57Ebt3rR+1vLKzCmoTT6OKfe0L
lEpHoGYSu67Ez61KJjCd3fJa8S/5l26epjPCasgMaVQOPWvhxKS3xq5AREXgr6NgUyFEMMMld7IH
AUNhdsfNC8hN7Tqi6dhXNiWYeTYlAKraGFMW6Wy99ohT3eV6pp8foweUpz10rhTDeIO/J8ZXeQcl
DvXhk60lIOYM22OTeRg/rp/JUXEae7ay2gLouJiR+LgiQBgBUhT9ecOv7r18PksVwHhm+XBM3iOo
wovSOVA5pmOPSSjZS8iKtA5Im8wQfA0lIg39TVJ9FdwpAc95zq/22ZUkhwE/LFsOVczPLeulCJ87
O4+Oqaxl55F61GuXvmJOfndfrApshHx7anWpwXAJyk4K3gbsuwThgE9cafqsu53SvWB41USsNjW7
M/4pc9XEyRKUZkCab2ozOth8N3emTBPIdwRckuN26fSl3pMqXo030whWFX9CMUkvnuhHQ/+WuCr0
7UrwHkhSbo9BeZt6Otdgtwp6iAIqwKWG7jHdkQUmhkuNW1NAFx7V+KvnRhij67R1dKHlTXwogbWW
tL0GoIaLERXf0rBJJXTeNllWwHUz985P6lkcWowiMGHzunNPFUP5ElzpxCCLsceccm6VCkxFxjjB
45uNIyaMNZYlVDVpiKO/bFYVSpSowBINSYAUeLg5YTpTqi8Iw9kAvQVy/k0t0QGr3zG+hJ4QwIY2
sUD3zvcHb3o+KPVGCEsCXlAE9W+PzxLpjwLBkckYAf2ir69hfQ2nMHuG6i30XmXvCNmZ492EayIv
Kx0fXLg0zXJhoJIQuBvEggmey3ybhwo+lsGPH8LXyHlcV18KJ5A4ZbTH/buDFpGnDAM6n8YSceT0
XbH+k5mzDovMmOZDyIsRmv+N0rNOx0uJczljMq7yi4dYKzsEpsOWoPd0V5H+Dq+ATOssVG0vc7oS
cVIqzdqPMZfRm2XEaIycxgAdeU535duHw2Mh6QDWXgYOWJ54Lxa4jYlFpkuhm6jQUhKShwR3xLTN
te+EKyaswd+aGfEGHohWbg5MBxm3zWRlkn4IqJx/dF6r4Tsm6ETukVQHeIKipUfrzoOGdFUUXmWw
gUItNYePhuoL6NJwF7mQPXFKKZeLOm0l8kDBVenAWFkoFFiqzVnddz8TNZfrlLDKlSihsma8iWQb
5AAk4onTzITJV0hfBIPS8fQhOee4QABdvsH2YG7iS0o/0gEFfI8cNmqHRSnDZWHIKn1oRB2IFEa5
Auk4TzgWpLOKEUcnfacEU8OyUau/2jdvYtCFOgpFjs3+he2q5U3YMTD8wCgKRWMXo8ss46Xl+wjq
qabQ/DGhSSIA467+Ixjs8Zfc75WvuDLGiDC1Zh3b5DpWjwbvXVD91QNqIXJy0e3YorECHTWS4uqD
XJS2z3q/zvtDy8rE1xDpSuzECqxOe4WnElxNbAHgxpGSIQcRihEtxXDyvJG89pYdAktvs0XlTzu5
aXCWGR+V0Xm+6VNsUAhM8oGhGmyBmi2i87mY/NPg+uT6owNNyGBEGdhPcoeHH+ZWPKMf6Ny88nT0
Ab1a/QoWWJZSwpcC5ZRJBQp4vq2wfpTW9pM94YnrpY7iMXJHvgImIXb8MRZGeTO5rTtjWJeiuPTF
zMERpyV3YdjAWtKJbJw8iGlyr/C2RIK3CUmK0vhQbbAOCYPsbyExJznfNcfaZ2kM14jVOb4YNd6Z
TCJrBY4WF0Xh1xTgTkzsaN2CwQLHeVKMehObJJyg0UXuUOdZ4U5jLD59qyFrR4XwMX620OuOQqeE
4BNP3KgtrLKyhYANe37GDRY2/AoasRjmrC+2iNjxJI7vyB4TSJAUjaQ13+lOUU1HM7V+eAUdABnp
MS7OnsVNLj9jcdvfIqObefHB5Hpjk0TyP9FNe2DQ4jqyBSg0Cq+UMfgXxi9eQDDj/4T8XEbvZuxc
bn+u2gD0zyRo/EvGR88ysmJ+jGbGSu4SCXwoHQYf7Xd6MqDfcT20i8BQqztGLA9qsVtUnyuEI64F
P83nj8rqDR+pAGu0BNAoClePA7bdDcJVaZAJJUcLGBLZu92+MDdcB2T5rfwMzCPQcr6JMNiGI6t7
gQKOQXf0+c24MZTeFn3cyeU3Fgg5fnUB+mNcwiZrNNSz6QfZKTwBffyXifc+Zc5XbhLlmbRfsvXl
w5gxj0P+9PsRc8hR5+djJs7AFYAICoKHEV4KFITJgGrlw8CWvRKhNaBAGszHmnbt6lM03j7iJQqu
HwsFtH+PsoevOxVmxfrPzJ/GZBcm0CpmBysJTA7ENzkfOrzs+q8R3xrSW0/4UdUfkYkT84+6XHXG
28tNuqibFj6ljor3UZh/pnY3i0PHYLus/urqT2yfsvEXwpMcb3l3VuHbt1tmzkjWZNlYiNC50gzp
x3DzzXNRn3KW4fICIDailRzPS3WiBZwVAhmLB5x6xZSEeO2HW0VXON6r6JwLOXX696faIcpU6l80
iIUHBexodMxgrpJ/lY2z3HWzxMSH3P9kpGHIGlti9UevVjcU3gbao4IsNQt/QoGrpSESAnYv50t+
7oKVlP37ZMHB1+6WYc6OOYP3ukF85OMas6kubVnGlDHL4P52jOrygxDs5BiNRHG18uMkuOonB1nJ
75wGK1afyJnk+FYghITb1N0o1j3kbJbEV7GNJh89Fi0mNbW21DsyvV8hU+o6WtdIHwcZyEhJpcUb
lNf4cMnJVxy8W1E7AbvCclcV2Ub1QCLpItERHA6mg1CVRQZiK4nZ8B7L4iMBq1Kfa3mjKm/+79Yn
5QY1YENJ0f6rYU+UHbmZ9UYjiKmrMYdmfx8MLuOm6h5d9BUxYZeqnzz/K/V46QXiqsk1EtPO/KyC
VM7x0Rpu52NbfBhM2kUc/GiREFwhRcc06B1K4InMFyVmgzG3Qsx0MEcLFWELUKqzyq4uk2wdP0me
3xPpNU4LFmS9H4mDKLqgHP5EX/4a9F9XzJkV+8KyrLb0GsGHbXsJsxNsvLfJpSuCYoZcs7o+Z77H
vf1PJo9m5CKdSu2ZGY4iolrhKJJOWMYg9yb/RA1wkebK8j3jsSw/iOvtniGtvEHGh5kz4pxAavoh
rDCSV/QQg+GELQNaF6n1APvQNL8bOJQKU1OxxL5jAh2/KRamF3a7hfIPlSh13Rw3RcEfYHPIl4Rk
0yzXhsbAyZ8yMh40iUn5K41fgbdPOoW3IF1WfsSf74esxlXeVWQ46rPtqw9lXqcQ7sCPRHy+T/U0
2S+avohVkZKhX1bGT1N2ZM7eoiA+jCTjBvEmgiYjhAhMM/aLWytzM8tpeLT41LSjPLSX0rNl03et
YR0yiTKu2RxYSNozYSZSTEaArBD9/i3RtoiEDrJEz3uSteYkwzLudNUElanxa8JgbRF9HtozQkg8
Eqjr63RBvA/aHo4fD9SVN9t4ASlAJFxwS9ythjmOrT/l5/gPdZ34jECnDDZGV+iaeCAJSYGiI+KJ
mA0o4nCYiwsJ/Rula3oxBLutlgGs8fv884vTqNQW8Bxj7xUvmx/KN4NlWLtkIEEvXxQ2Lva6n4Mc
XOZzfzFnnKNrKyG+N/VD048dg4ZuNyRXSniqXLrMgZ5/zG8qzYbEdGxcWAzuVNAcBc6+vD/FkNYg
SE8MPzluWHXQ1zI3carMqSNSR6lmW1sTHMMi0EDoCVbBqzRXkCZTv9ETFSvkK8iWGNAM8UlgpJ2t
BWY6SfC3iNAj83aKPXTOt7R9GQDNkT8FL6gYGs14peJNz5zqp8cnJGo7Pp2BDQm282YaXtF4EU0/
MJRh6OIzVg2Z/8ncaDF2lEZwK+b+fX6Tgr+OIpXgHjU6iMwVnKRA8hihn7t66bqkf6LKpJ8yu35L
/vAs4u0MqFyjohw2AAoVSG3UvHV3ipBoZ+BKIhfJR9S9ZMZG3cPs3gPbIBzI4BkxmtNoG/ivJqgf
quPvJltztTF+A0qDzrFT6MX0SlqM1Te2vIKdWaDQGSVrLdxZUHtGXu9A+ssVX2Xjk1azZFA5l4hD
ycSZpL56tEblaQh+tIKXSbzda+WyuAKWNCiZS7GZQBP8FRl8JP/6MeDQpktMKRLGIGUpU6Rl3lKy
aJ7xn4zhxkufWOCxWnYTlsFk0cz1GK5W+GZAy+4BVg0ANG8LexztdiQ5xDROQZLyT4Asjr7HYTut
eb9BvRj/VASTTZ8uM9QU2DapktgHsEdoTAwVwpparqmwKl4QLfbpvDKWygUyOeIBTjTMckufzNRV
dB026iqqbLcOvzp57SN1bJbcdB7bP3pxkv5wVhIRzWRBi1bWlXbBCoclyHum6N16miSiwYxiu2Qg
peLf0M9jdDSZ4KVYbUUPZCy3c96Lywr9zcMbz1l7nKr4hHldcEqnNiSxBrIg94W/Fbh19RF7agxe
JFzoH2ZM/bU1bRHZY5uQ+hctjRg1xIFVHSTYYUPmD2XytNqh7O37uTqRKCh7CW8ArjPpRjdCv86T
/Ycy2STkfiqNK60hyn5h5ilCm50KBBcGuFhS42sTb7EpMaXPJU3nA4CyoKMSOJlzOsrRlauTh3CE
LRFAV09fR5gtCtIY+5vMUQw+JbE4h9H6E4ICWpyG8J+FKpJREQNDlEANE5gfrOhIz2vBFstTizqP
F4PxhF3Jmc6OMUQmUpAti21/FXuHRHl1AxF+mJV5kZIZjmCD6xwQk+sdlZRyrpzNLGNZ3bC1PkJY
bwIolsUY79Tq5fWcioB6zaUOtZJ1MD6BDPfMFvhcxQ0BW3geU4pkGBDxbyLNT1yvnm+DO2KBcx2y
Czk1jPQiR603VBHBd6H+fppdYd4rhEUPeIDeUqQzf/Iwpw7D4xbaeKs4XrynO4z0kEYJ1dK+/NGC
V7Vbc3UQGEJtTpm4zkAixvnc6o4mU/h97o6yo6Mk61f8griAmtaR/yCscEzASUYRZ2OYZH2kLdaM
vX2aFM6XOYxh+PKvorwIGxEPtMtlZhRFMNJF1K+wT1K2spQO2jdpHCs2zZwJ6P9WfbOmP5Vu5b5M
V5RAlMC4Ixnsbyf7i0ikfeQk4QOK8gC/wsQwhy+P5Db/0rAMCtfSGkExffaNObekbjoMgtkBbClH
0gYBfdCeJeal4gKOkWmtYAyozFvlZWedPI1EHoY/gsNKX4VjQsReYxxGHz7K4HpTku6C15DvH3t9
uplQbiuQyifRDSqlZrbd+/pvYM6bX52J/cFspxCaaFIXgxVBsa+Na0pK0ntor1DTHfk3NxV0QB4j
fI1YgByOX/C2+pk1HqcI5zg4Ui34450RfPGiI2oEHm2+YcIcDRvgx4xGe3+NLpIXPA8yI+RLpq/h
4cHT7esJxSxeYbjryF42aAe5k5a6caLawRCtJUj8XVzdJrOAARPhlYXOKhDOqIjQiKLyqpJdqjxU
iWnMolIPCeb05NQzE9R79AS8BBiiNwsSDLLcsY7o2yLCOh1GjXTaMdObuv7yQZoI9yFfd9dum5N4
dRmwb7HX8dwA89pCliBk2gxlRxW27Mz8YVO0+EQAZ8n4goHGVPcoA6YB8cJsmwUCnWu+rLQDemxt
1efnFicBBHWwjEd+uQEt44pZ+udA+0ghOrAG39SE0i3KOxOuch7eZaZJO/IKhDX2Sl7eHNJ0R8Tz
RZMkOz1J36l8kubZMd1IbMs/cxZzOATn0iF9ph3XjlwmPgsggD3sQHZA31A70VeAoS+0m4JgwUWx
jGBIH6HQzsDcsn9h9qHLZ2wQEjI79PL0XSU6bdblGyiqTH0ig+fdpYQC0EIVA22RL8Y6GmvUcdJf
iz8eD0GxDAm2DFcDpIXoYAgOUhuvWLVvZldlzkrpKyAcC23LSJt8QUe1Z/wylUdOVe/Hnd6ufF7I
9UKR96aI14gQZfuTnDo3Cpy/zmKqyJ1K397sP/nG1FYVJqm4B7Q3iw8Fs5GqOxac4zVHGnPgmDwe
aKvoRBWhJ5P1QHJH0h0SYIgCmEfkNBztqWn7tduwKzi0u9A7dX8DtPXvnI3fctv+QyfD4YqtPHHK
r5Ow5gNZwkkA19GS2zxl8rGzaeBuL7S56loeaz504lTfUJc7IhgI9UIRB1d83vy0uxFHL0k72lr6
gweOygk2YbfQ0cOvoJbDAEdgsURplK4Uhg3ERW5MVgUWgkGsNMweF7qt4Gaiu3RYz3g2pehUtbqn
xhFe446ohIoI2ACC1kiA+zTjn8hP9biBM0GJl7jZtsKEBfY0XsDWvbIkXyJvYo0z71/xt8brPV9P
gkJqvx28bTJr9K9yXaGBXInnyu1VTBz9x/7GfabE7N4q18XsuTT+UsKQMNGix7Agpa1UMqNHcgKM
I0zysXUs7YGbfIqbQkexQ3WHHCqzIRto6xbjfGtzqJQFZSAKGZ4t6APyLxvg2cADPQ++zWdC0saU
TkCiCzsdsCjUBpDtSZtFMrO46RFa+sKVIZI1hDYxOTEHLhn7ZWXlL2C7lycuMf8O79oeYnq8gYk/
+Wiwox+7nwkxCpWVHxID+Hf+tGmWCJ2AvuuGuaXnjklt0u9sPlP/r/0s/DlAGB/YuAqBhPFR7E6z
hZH8cxJ9F8OSjTBYhfYmsdWBZ4z2mnqUMbAlwcDnAR8LEHEzB7whmoA44p7c1MFlGoeDMoI0lHbM
4QLm4ORiqc8aq6OxrhjDY2HCGZKcyCiEOc4USGSCYP2DgGfFjoZgdgKZcq83+w4QRjX8GM3uNiY/
04UNoxeD2nhlvZIb0lXeeNFxKC7kAGtHMh9ETDUcy8XNIpXTCMHPL3HuTHAXOdpK+mRGtN7hsj80
UBiWiFga6VtWYUe+SKLlVSHO6TBEjxn1XNQ3NfmewRful0I+Q5DnhRfgDt6qW0104qnMsfYSW7+5
it+d9fasgz4nLlE/7jsLJKixpvDVgCSdTQw3sHKWSDqZWVmvfEfX+INoYlAw5wRHBIvQbjw7qddo
c1BMwSHVw7VWbhTp0ge/XW6TQFCJVEbL4AvFjPzZ1SdKH9MtI+z0D/aujUdUAAZYCCXavzp/D8MS
YF4Womx3am9RELHtWuMtJJdgilK7DT8hEVEfngX8puWp5PnZtYvMEVpEtCQ3RHZhoA+AQHSUnxB1
WX5wluJY5cY3juQVsD8UyTXnvZJvaQNQmQj6gpMT6QvLPISB//onkQ68x/ZwTS5YXWflGoGPxOyB
bsTJRKJJXU3+izM8VxwYyec8DMxXF0Qw0yaiSs/ik98cP2AEqUMHweXLYQGS8jr08g3vN9KsauXC
YRp/nvWwUvwN4VOs4kazebKNbgjCZDxfAXOn3QGmJYFlq0pes8xY2SANPRCvFa6pSWHQU5ILwItI
MppWgTXvB/Z8afybGV8+9q3wc6KjLNgxcSCp0SvggpIezDGOd4pcFPIq/GV4UR/SuOHeXMccqRyY
9GTiUxKfYcjSHZ6NgT2RqJxyBCOhPZLAoYynx0S/LoUsxlFEeC1eWjC2D185TM0m31HFo6Cu/cu0
Hy4RypLNVNJqcpHy6C5FbuS/PX4CA7gGEwZlp4jVTyu/WoQ8oNmmZgQdFIavgF1fQoYLaQ4J8azl
JWE9GBDw0/8RFyQsSlahqhMKkPFx/NCjoWjoYEaq65pYDNIOhLWk8oc4vYgn9tVvCb/cx/j6sB/o
wDPQ+avloye0SqZFCiUdj8JMEA/gmenkELyz7I6bfTbl32CcjvaNfOPcIp+CgLB1gZa9cac1f9a+
B+lW8N8+hKbW9MiQLlGqL9rot+St2PMuFNbsnCWvd0TrquRMpekDtb1Uf/HkUi3F5DP14XuA+zrN
5hv0I5Yto0v7zeqVeYGNo5+ri/aCEL0xnfDKXhKxJdG6uNVsiU4UgDwLhHn6i3peYbSkLctf7jTF
5ptl+NICYaBQYnWxkqGGNQBDQObrqD64Qyh+Ahqgb4KAAozVlNVwXr+5z9Utg2O+X5hReBS6k+BY
l4xYa3Qd8+F7fOL8CLBuskQgTapeGgfqont/vOCP5/Zd9884OIgbeOCY+HgZqnuPoKN86dlIDXWP
iAFEA+vK0bzzpADiUGPyHh1Ttu8qIwTmTBXVlt3wQL/Aiq2LP96e7f5TTw+REtxHJiqtzXq+1RHx
oWPeTI2ra6Xn3txiQGUzznM5vZcECH3Wq/VpjahQ5+awkKaQeCzC0f9yHm7chihjloIcJmdEqV/8
/dTCprGxjsPKO0F87+zubB20+iU4gemMF+mIMI/AB5xa0eZm3Vvc4psI34TLoaTmJVdkH7ikNHi2
tdpnL255zVixn2dnmE/vS0iqa/2qqovc1uEDdOtk0r2V4Qr1PZyR1T26KUgGRQIQi3iJq/rAqY2Y
3XwY1+oQCaR0Gkhi/nfWwcSifuDlpdtkbRCRvfcfqkoauYPyq/2iD4Y8J2SzhZ85yKiq6sJ2Zg4O
8AYGq7uQC9jaRnUofvr8qyBwW3GYFhjEt/SrVnZ1sKLqt0UDyU2Lb3WFdyR7UJTvPcjznKFz8R9k
d7YJFifLld+RPcoiXRtuAMzIru7aTLlMp9YUwsBcr3hYFFWM3Cb5EPEw3fjLVhAdUnUgk4TFjGRL
3BBebgfaoh+fRQ7OfdYUiN4XnG3QvOf4j47NmkYHka2dsfdcQDdKMzSFc9pI3L708Aza+TM+6ZSr
ee4kD/MY77OzxLjojP3ZUd76k2L5LO+DG6xrO7glW0iTNwxYxpFJFoTIFtoBtGdpNa6O+RQUt4Ch
+zti98Wx9gjDDXT6zlgld3wKOwY+n0dOYwpOt/2uz3TOvCpWmrVN4werDWsTuVROqWG3i/DMZjTK
Z6HDRzKuDROsI7rcdD0uPhu8C/lGTecMS49473CjJ88748PyKYODmsXcBP5B/qwDzjxkHT7ldtbh
1JwN0C0555hqAT93KuCVhwz5dUad4BK6BKh+oP5bVVcwwux0jY0zlV1KPyf5wbso40x9CfRDc+MG
9AnRdbTodxNfF/YPxBbWEXLvMhz1bPGL536snE5+pWvvrTCvaNdCuGJGB2Fp7vEMzgkpDYieQ2Ch
HZWrX1OOxJPnW/zK4Ig2S/Bru+GtQUG0mfeRHz069NUL3612b+b/yHhr4O9XGXTxgYFjM3cxmFEm
Z+oOYW/PcO6VPHESgUcE/4URY6exiX/h/aXKaBw6QGLEEJ1NitIwuZJ1RNNICxiS/NpHdwvpRbbs
mD19zFXkIqAxlvJXAo1tVlIhbPtipzOn5ySOI8Q9CzE7SqDMdJc1j0rFP+tIJsVC52/a9uhPmHdW
Edtun1DZEIrGIISD/08kMowe/aJKzpAuGmUjGb/dvbrrGzacEriXiOfGb0NWsovA/CmFZZHly1yu
WOF+tRGmO3AkKt2AlvhzqYSOI71TyLYsmPEcwRD88hE2bkzlENZHqd4JInxw6VsX7YK/v0LZxuxf
LFaxdcXsgazCWqAsKpDoZEv5bHHL0gbGjPMlBtVtd0UfLwR/ake7oKHV87pljU7G63iaGzZgARqV
ILKJckG5NrgZ+XoM87Bzfwkc2jkSlqwx0cQozUGzEKzv4xkRyHQOMmJLugh9/Bl8BCLd1fCKeSi4
NLUx2moPk2rBrG3e1PuG7jhF9FWTvMahjJg2e3jSN+pVPySu/EUqD3P01H/Hk6iQ2bZx5I1ZXlRU
xZrSEk49CbBhkzPTnk6RDCmtStoqZ7yh7hP6M/SlNJXFT47oT5pyB7sgZ/L+1pNnzfC0gEBYubX/
L2QOAnJdmBSUwJN6mrUS5g1pOIkB3U87/P/0II1jtkSNlqDiyaFjpGq8bwZQsCKwswH+JOV2uFPH
d89ZL2C39p5MFTVjWH2aJwifvIPV7F2qhja7v1S0NWX7rWB+/GCRoLWUGeMxCC6XTJDYY+XWQ6jv
IdbeHwsxTj9DxFIEG+FRO8xjHsJ+RGHjb5pd/2DNq7EHv0TL1u3e1crA3PgD38LNH8VNf1dvYV+7
0SP37NIxj9nps+FoB7n1jt2P07ryUbxoX8aXdSLeZaez5J17W+auiasuQIpc9Ll+7De1q5NqoGLs
O7Vu4ionZqLWDoDmb7dWf/wLF4KLT47EApFGcqtPwbcP33OSAeW7vt3x/+pnzD4xNVDAa8IaqVBo
a9OkvHMZRMjiQ0ov3hwfrXXwsbIT804sKMHGBx1UA3UwhuZlvVio/zjc/5DO0N4D/aX9Ardig5XK
p1Rd8nCWfrKc0BXBOJfuoqP98e0o7aX5QWgDh09eCtlexXVyK1z/pybgd3Ei9CufiJIwpis7mX0T
dAoo+ibLCENskehTcckSAXIOWnNkDYwwPmwdNAiOqMzyVY+2pcOt32HolZdtvWBG08wVWE2grf6Q
zWjz+sBxWAzMXNn0byNhcjT7P83HFU/mmQuS7/7JLmALMoWbYMVUJ1m5qIqeVP5VwPhkziM03gCz
s1VvLqzIDSq6YRLeMVSCekmfih4tvja02ixCVpFwSamvuIIPXpRg/eADhOmRERA2yW5AO/5bRsAZ
SameLnVy4pDU7FRnyrlhaG8lLg99/oup2iBvL8DQjupjjIi7xxfrQzeD88yKdMnfF/JJeif+Qf/L
LAfRKIrLYH5w1dWQk8nAQ4sSIUDjvps8OBtxMaWUjDaT7SJbs2EbNNYAc+ycRo4DfRDnlBBM+esT
NwyTLun1YQ6izaW1H07pwDzPDuZ+SAbyF+0yGx08Mgq1fGKXwqrSNhT6pTQZomtjy0f9tMdh4q+B
XabfCNDhh8EhYkjK/qLdWdmkW1UMfDKVS6fRIIgKmSS2vG3W/YoLBwUISwXgILKjUHMR+GnOjJds
uRpGxdiWkWUO62CTcaK4wpI8JDSOseOtmNiULGwkhL+TD5G3lIrjqG5PMXONno+inifXM5Xqy2+P
HkJa1GbMv0wY4fJ3Hd8t0uT0r/rtoTVtbPMc+rhRUbV8pyzLKA+YJeMFzjRGmctOXRGh5tM7gCxp
bISq+J+YAY/h3kzXqroOOCIbMgM1rDs2mbeovKjSGRF91K8g+iUXmDyYlrfXkzkuqzJRW1FoTMFA
VLhATtm+xZEzAvAALDCS4DaeubwV5Zfgv0NYh3l/ZXRIYGZJ30fbI9EcoTAefy3tWADuUddx+EqA
ECaoW01OadOQ7DS6o02jLsyqC2/ysbuy8YyKGxJ/FowqNQy9Zw5qzrurCj1Kzbd0mQ5l3lxBfOTm
YTTO76F3d6XFVNv+E/jp4UNgbarw33TejB17VN5yK0sBUcyLdtkhQQ6Q6lUjlGIyvXYWtfnYkjZF
dNCfRpqQwSD0OLkfMmS8dDQsBamvO+s1aUsdx2CitWc/TuA2aWYyLyAU4wLT89y+J/pR7+BVv5Ps
HDEoRDmsI9OuNeJd+zm5kNGce/zBxNxYoI1miThhygnS0auR3TF4HgSqctPaIs2Uv1bDqT4mzZL+
cniw18tka45IWWYPx+iFHrzhIyLcTz/6VtDEKdcP9W66I5CcEK9JRvtBStzRdzKPbQUwN/2ceZ/B
7QAlHV0UQmS06qOJkIL/5PTWDZ0ebqJ0+lChsYh0ZtEpujEW0CgMF+yWAwDuY9KdQkyeBDiM+fdI
2aCgAxf4Z8ILXEXI5xFyS1Jlzonx4VNnyO+56qpu8I1i4SROPWVuC0Qa+LfJ8zeROSFVAe+rHJ6G
KJ8XLWziObGamcOSYNqCdCcfhe3njqhyJCYT1bvAlpNrFY+EuSEZsRDzkXMYFGffQg24kh9A+Yl3
oCYt+5cGaL/fTftp9WdabP+/4lfY3NEsMC5SeLWLOshfW/1ppyvB5jy+hpD2VWlYj8HbMzblm3oh
jY86U6mXEf6lhb8oKRug1wuocpkHQmqZ9Ife55SN95wtmcJieSwqZlfwnBVwu3xslUemoFTKeXvm
G+4rLAUWuuGmk5laPUyBNRh7uP7UJsf4adRkXf/FLIo6hwmz0Z0kJkPkLjZ838HgTyB91jD6LtH2
zYdxdbgIwe2gGDSscK2aDJqajUXObHFlj0bwzprxvbUjlToFKM28u5Kd5MZSjnK5eeBAqdS1qn/R
kIFmGXTbhFHB0uuzIiqVvhZu0ngIr3CbDLDd2fFzx40IImLA37Y3IprDM8g0daoQ8BlvtVvyxWNV
BEvBUZWNTK+5Z2xq4vSywF8gDXaN/NaI574/MXCC3/1TTspa7n24wWb5iCm7YkQGaLMlIgHKG9tr
InXeCPR86Wzyv6JYsOK/jq1FH0YrwdyiGHoMPNshgtuezBHi01ptHwTOFC9IqyDyAHGqVBAxc2Z0
w4z5Eo2DBGQywVUQUOMmKwhfD5MvS2JazN8b5OcA3a4Mh1NG4ovPPiREQ+ivg7WE1GoeQ/TG2XC3
wKWVkw1faQ8+ydgIfsyUWHJkdv4DTj/9DhstLJEsHXtioAmVW3765UhuiaU/muE+LVKmkVUA1qC0
J5m0Me36vTByUqpTNnwBAZZ1z7EEgCzmpK5jync0q2ob4CAJUWCD7WTDYoFMQuwEtd/l/W3qJ3+i
cOPS1IPrQPGBEbSoepuXRTX8CvmXzx5VgV3Egfgs6MFRtBOgzEoqXLKymw7XD5NqNn8bk7uWpMBx
G6MFLm3yGOH6Vh/U8KuOqUdXP/rkz5IcQdgPsWD7wTauHtW0He2+o2AlqGcWFXzCjrAQ2EDIJ1nS
tBGYkQPOCotiiDkJi+p8jeu22vcJSqzDR5jCdMmvR+OxB0s4kPZ1MtD6TJAFB1m78I/hJm9blC8R
G/Pw7DVnNP5KaJsnv4Zcu0wGTr1l+H2HM9BEQPwZDeO/Ys2m7vp0G5G3mq6jeB/rO0oNiFQU8plj
Ee8T2BMygXzD1lHYbRq2FtHMs7fG0vcR3FRhdYuYhxuLBR66fim26T/4lTqVk+rMMAzvJQm0rFdh
GvEhMk5CqpRqYwEuguVXQAxfysmuHp8R/3bM2BGkEk9Y+UrldcVAljd/R+AskL/zZAGP1op8N0Hp
KDvm1CHvg+JStfc6/MUHK+YXnsekxb9Cp+XApZnWEnj1ekJhVnWKTt41Jh8ku/SW6EhFOPFdM2AT
mpM+LPS9OgGpoPxcO27qbc1CU10xkbPWwlp7CdvPeKZ2pAjAJl+lvLwNO4p/xiN/fFQQXcaLwiko
xrUv7qJkBVNMdBgCVa6mXoJxBf86k34Zjja8AKmGvD3ZPQCIsPqQegX4fy5dGH5QqjCD/eFvbzHk
S/jeFvgNw3wdSE/OTj++ciCTLEsJZpLjAI38yuuNF2KdbccWifDcWjOlvPHQjTZhR6he2lk52oQ3
DFhk1G4LhBA8fnkGCUU4g8BdhA0pW5h7XmfqZ108KGYaDfWJBIMiB2BWm6Qxvad9PTMsgTsX/VV1
QeHPRkF2gsSVLYcakafBRzNre95z4Azgcdmx6Yuc+B83Ol8hY8f2znLM+gusuxLtWU6UF0R4Hahi
6DJM8bONz77TCTNH6eYNEa23GMMrvM+Zp/1H0nktOYplUfSLiMAKeBUeJORdvhBSKRMjAxIgQF8/
i57oiprp6qxMAZd7z9lnmznRaaCVnMUMpNMNkq4XI+dcWkO8ElGjaDZQG/P2hpEaX0eX/9QO9Cd0
UUJDSkT9w57yRSlCqwuyX82pBjih6W/o9aWPrWLS1ELBR32EYklTIcGgT20gbZhXcJkaN0ZO/X4r
X+Q6MpgkQ3pk4hzQcfCDOYvWb0LYbPXHZkj0bn0th4eX2jBpkSs/A+ZbeHe0oD+Ya6DCLw8Nou+0
Crv3JgXSUNdhb+yVZWlseZUbbZnoK7Odm0+89U5KO28xPLuoeLQdGICZpDCO8PcfhSzVM8xrKp6v
/Tq0aDFqKxOPd09q6MiIFfTrQ7aSZSYyAjRpfJ9wPWIukb1/9OukWU6YesGe8HGSjyqqyCeiioTm
exJrV6zuxkzoYpswYeLJT/aJhlXOPXOxy8kPeERcrxmz5fxzZdEwDik8TH+9SmJoQypZpYi+CvJz
H0KOaKAqTgrI7eNe+XZwrSbN4C7N8ysA0FnOOZUzVggTrm6OJxDxvzlmio2f3F0yYlu8O6kT4rpF
pB4kTSRe8JlPF9/XGGVNVTF7MvAf5Vzy2CzsYaqBvhRQ3Dwlp++2MzylM0vAmZjsCxyHljg/1Lg1
Pxxlxwia+ruLhCKGj7wHbWZWDkcW3wJKOiN6wU+5w/2wByyJ1wJtoqcHtIJYcwCEjjeZahj/p0mJ
h88ewwyeLNu79Ik0PGyRP+AlwXHjVCP8hzNB+LnKN7wneqpPJmrP+A7z/TXX07ORZpaWnhlCih9I
O/uxuc3ZJwiwJahVyZfCrbe+SqwmMwNKcbdvqUeELjQyV2mDO6BCj2c6yUW3ZYc6WWMkLKgYqoCQ
M59tP9jFwF6CfgckppeIwsYQhLeHU/9AatcvVFbphpmD0+Y2pVDHDMnHX0lUfLgcXx7hDHr+ABX1
8wsARpp28Hh7HqVIRNWEg9vDqwebIo2G/HXRUvYXwkw2ndX/O3bmJpVCQEhOKAIC/7TaeQZN/aI7
d7OZPFkxaRpksjRU8mJww4P45ZVsDqfRO8Bo/vTW0V+anWBSYX5WbA9CQQp43NE0DFj687ime8q4
fPP39v7wdzR+sB3VHLyV2KTevwYONEG/JwPh3Mf4OCmQ5afPmUjumf0AA3qBQIysWuV5wda+6Vac
J5S9eo/JHw+Z1kcAgMOXT31HmJV1n33GXvh4H4bHCoXkjapUgLValGvGpmIHmR70z9Sx5PeqX5WJ
5QJ6VEXd8WWPoqlg03h42WzTBmgbB9v8BrIy0yGeYuABqwgzO0Db9pCPeQYPyDxjbhL12HeKcqy9
QAqWrqpGhDDAgKVFj2/4CllZxD3d/pgh06/R2/XUP7CfGGH9GV9HOKbr+q/AjYcO6eMq156kHom9
ABtLUK55e6BTKxpbXX2Pw80HFp5IxLt5o90ijCDpUAluSyYmhsVNCLTzxS0AlmvZMAyVeCWyUR00
bdkpVpPewW5ON+dmR2vPsCBpn64G1/eOzRE8XCxosM7e5PK50Gff/F/xwQCHcGGcV3J4TezPj59U
2jYMNVkwZroWTZiZcwwBaVS/8sZ4xhVWz5nDh8mpZUpz85T3dxnzQtwUseeEcmQiKcGEzNhITww/
O5vZoZLPdOm31I7GgG1LWIpbKiaTQVP/OOfcrJ57XPHqNhnv+wRdFoIVb/JfvDrc57Ze1t85Xj1Y
oWjvxRvL6GyfnGXCHj+rQT/VEOaV/B/0HOE0eR2+BCD2KxhLCOgwHmhhE1bC1bxK8P7u6J5Blc21
LHr4VD0whce+iuDD+PU5mwJWlBsGA4YHDT4/J9xJppXt7qvvG47ytnW1dg7MzWgMGotwLPA/gzk8
RU/amBhUgiyTDuO/cekut19jXgiNFZWlLVxhhxA9SNWkb+lH4Xk9Tz1znrVe+5hdWwlwBGglwsgt
BfBoM3ErYLvgd13jdWknIFVQ1y3UwhpWNsb6gRSvZVrviXR4oqPrPzlqaUI+t5I8rfCJyDgsSpl0
wTjpiCmcSa76V+PFCPlFW39vkEDfmCuTC5MkHIDtuUi9DzDliTRNwyvJJaIqxMcTTdBXpqzJncd7
ws8G78ihpzJEYyCa9PjSUUiAuPN53y5jh/u/xly9NxeWRFA7GGJe9aBYiSCqXF/SzbD6M5ql8HTF
bDGZsIyDGlxKFY4Yg+HTqZu7L2MRA70lbt+QUVr59NjDVxYTjExC2G6GMtiGhEt6P9UWid4RKw/C
zbQgHFkBKfYL3Y+urBNFtJ6svk5EstRss7QkeudnfIZyhU424QprNIyPMxnW9EL2nfHqYCN/uUG4
GMAtvbpLINwnsPyhLaiLV0cCVUo1gptA6mIDp9eQDp3uwoxIwRK7JaSpger8JrgVPwvbMKMnSVWl
jNURQq3+R75jfkaJa85FbG5luLGYdD9SLIF2bYdlm+A2wxK4undzjUIcAhiTdCGiTZYoUF+UnFxO
hunZJ5lYzGZeEAkaeWMWxqVscO4HF4PnUFMRMAfqbqSuI0E07RcA8ffpduJZZpVniGxSEKgPJh+j
r424+kgzoZd9lYDct/SrrmjX785n+7q0bWwGFIlfopATOVDSnS6Ssrd8YRRzH8BlgU/SDkvY1s+E
fzS+YjlxVapQ+B1IjEa6VNev1VvqS+Uczs/EaWGsZ57c7lGgYLrGgJGWrMcn8nbs3tHzsU6e9qfd
vpvT2ETgHACPqBZ3KheS346GuEvyF00mOy6R1kOcC6nd4vmT8tYUn20mjxDr9juZ1RR5so8J7veU
Mwks0VkE9CSSvMnaU5aG7HNG5SHclMgZwi/rsQYnHW7HRxLRA2DimRUxR2H2CTgEIalyCqeMxQjz
7mHXuFjgvBu7JlhYGqdHshLoz1naz3Qu4EYiyl4QgtX9g5e3z3wpoatkDA2LKIWQ7lf0LWDPDWws
TqFgc+tnrySi28g+DscedkYFNSK2XHDpNKvmEDb2zK9SGEsVAGZsvPHYCFsloAHCkNZQPX4+/jQJ
s08Il5yqbFFYlgMCMkSki1c9hdx2BKpPP2NGb3AyYc0w7bHhhO+gjcSTke01Cfm4Tz7ZieO96HwI
riNR5eUkTx+Il+5ApEObzErVg/JE8V+w77E/PP0achwWI8kfcxE8c3I+qRJwm4DEgXgz2YXtiiCL
TQgIkf6SSlxbDhckKLMJZRHFK7/o09q5pMQdjyBzS1BSlmANadiDHijjI4oyVVkko2gk4g2lmPq+
frijgDnc7YEBXx3RbZqkAvWj72fBCZD6UIFwumBYg6E09p/aqT2o5EQPNvNLekug3Bul6kFL/JEs
3EIDCxDIvJ6EIwUtZl1wfIgqwbFV9W7avNTm+mfLBEnMF+qwvqkL7jufobyIZUhber/F+JFBPuEH
APoCH6tvXLioNTdvPguMUwJroXbAutWnaNYEHyPMN0hj6fd9SCr6gFdya48mzpqXqsGLDWR0NkwN
F4s63mocFnspUnqPwxV+IWFF1E0gPkwscGjlpFE/zLztkoPABBAMbnQ+LAsGjezw8HBpjHFQ6Wfc
SZAXMYl49pBDXpOfm3miXf8U8YeJ+5WL4z3grGPZ8CnhovBVcN+rNER4gSBJjBm7LwToH+SFHFes
QKas9CmNatPn0ZrJa+nfhCEqonr2DMHTnjMd0kzy2YPa877pif/5+PcCGGOjlIzGeKy8btKpx9Ri
WPO7DqPjYl5BURgn07LR4HBXeG4QMfndvNrlJV2AH5jX8qIsheuDkTQWl4VD+wvsgSqmUDbtMxgX
94UecrLWrx8YjtBPhCsPgMpW2AIdAG2NP44XUmdIR/O5zeYtoWXK7xAVlr4de68r9CnuJOvqceki
cewCkePJcfOvjPB9BpiK5It1gysODxaFDpBLNzaQkgCOsOcRj+6cDQosUW8xfKHEGmle92MqVDab
CAsXiAPCGKrwX+ZbNf6SulMfqgJ31OgjkbfqPYns009YANNUL0UopIltJM1KEwCq2Cx8lh1jukyA
NOYIxhvR4gLW8r1omNGBdjMKl8XGLuYypy3Oc7aQ4arL96c0h9tDZ3Eaq5TWwduSpkfVeaF9SkMR
dGJ9r3YKXWEKa7ai9ZWYg2ssTfJCxKcvcikvypkHiYQCWBjvv9lta2xsjZM+Njt89T1XIdhgNA1B
p2AzHg2QvjJOp3AEhgo1/4eyiElRJdP9QD0wsVZH+uSJqAcGLbe6cfc9CczwUv5Gj5lYbm5rBh+y
eWJ6BQogsbp0BvtP4S81AeQgVn0ebTDSV3OmN5AVnh9I8DlDR/U1hfU3VlhtDuFpTa+vCGtUUpMn
qA7CK4f5Sg2LgJKsdKvUZxe9Ugqp2SkBKmnUAwf80NK8/0rKBgCRXaPnEae+IEUg2RMDusVIuUbe
oWAyoaENC+nixm6ehQuo9CFt0aI/HtkkHx/lBUAVAgEDu+Lc/cL5UZG+zRhC8hFG96YP9o3/isFj
MMEGN27Y37XyXLNF8AHYNwRGY0ztaPwpy+htQch41btg0LAEdPh4oDmYkQDkQrPkuwmoCAtHhKIH
9PwimpmYFEx/V5QzUIm4AWwT+KHzOTm27uXY7WUdAtNlKURcY/r2UBvyre6Dh6SDRBLmnmYackWs
zvcdd1D4LH6vcoY7NxSRGVz83VOlNdeWKm5xzNY0DzoWF8xdoxrhexWGY0x+SOamhufsa6XRTYvN
GA8eKHzcHT40ENTDGDmcNIewMxkxcbXDJESdyBv/3/vbXvgIfF3eRA+oljJJlOOWxF/msTBV44dx
QaCstGhw9BF0DonNneOnclLqBUcs9o/jBjJ+PT1o6QLEovtgPXUOPWpBiEwBpI1pricabpmMX8iN
eP4yOOQm3+B4JvaTm9ZZ2HgxskXTYjbYVHqjyRR+GBDSMFP6uHxrLpQ2tf1vqQCCIMWkruTRfIuY
STGriAvg0tH1sJbgGo0qEi63XfJMeUCcJ7zCw3eNRgf+HV5EfIBEXQjd1kCBBXItrvk+XLYOeYm1
95lzU7lmrgCsGGs/3hxkdCMHH4nXnqONnYChMAcjEDx71n0O4AfxmL/Dh4ZxzzXcOx/PBaQs3Ejw
L54CuWHjnwMQVI4iMAiiiB7vMTQygZOeFoL3iukWbA30Tg+ix4jexPOusBRuJfcchd0vLx3fASST
/4gmEE4l+h58XcRLe9FPUL80zBbriDXKLYN0KZXuh1fxZrMWudcg5axdltN42ajK0KxykoNi/vKu
ZfBzxprPgcpJH2UkY0nWXrAiyXrKZa9jJqLxCO8ettAMTqXf6pcJO97k9njCYFXFhBgvmB0je5BU
9ndtyRZ23+HGXrpQifnFROfGIkK3xhbACIMBPR0bnl8cNbAW4Ezh+0HtwEVD6btQglEB8jGAT8Bd
BYHunSGzw2P6FEt8QXgrKVG4dyxobjMsBS5UZrEaTOxwK0IjaWOaA9tbOD2QiFYhSxrUnpX8YZlQ
8GFvyiHB/8H1n3uKQObt0RO/VKTe4wolzprbxHPhL4JdYtLF98kIs2abYWbd+dxrWN0gWm9edHTP
yNo6uJYsPT+hXsRFBi8XRjUAGjhnSRZuQCwOFni5APJhcqiosGiX2Lew2b7witHDl+ywxO/QdXlh
q/CLhYvhILBi/sFnhH+BlIMnRBAoqxZ24tMjIeDLcDvz4fhiEcdHxEzoy4aZBlwhLGfMZxmZQNrE
+6S/sa+MhQ5CEh7Ff/uqTSTJ15hV1eyl+mobj6rVamZSrLFOvzN1MteHECiNK+RnQYNQCq/B5L1d
6OrGeODAulU68MENwd+IsqDdy0ycod3vWsGWjRHCbn4RawwHKmc+Fdctqj72WjrZplnYKyToVfry
zdS31YJWZvFaMOULZcTtmOMyxe3GCA18fthiUA7AJe7EGXHWLMavZt8J2dYCAsWznjAMBI9jtomO
NUnmPyj5GCRWvnFbMK6FSMHvJHh+TAfDhbeOuAeXSOjzFkd387UacNqPNbxpMKYVNO/n9MzQj4BD
XnIR+hKcBmabjBMCoiw17/FeITgkSKvaf9M5oXMfUs10X7y7ROCUD9eQGXHxTXoLQrXJWDf4eA2H
JrMkFAqjDKPckqSD3YQKKwXlsRT2qpth6a5CSLIT9M6Qumetm0MPZZI/nUwdzPtggHBXLXHRMj4k
VqiQAQRtuXZq3b9PeXLT2gWmkgjMmwCIdTt5lC9O7z5WAsZ0xq5hV3+5ubjh+ZA5AKoSSV3fkIS2
ReVrjhh4Bzaff9CBLYhADoJGW/LI3SaAB6Ud0UtjOPGU/ScigcHup/8a531+bW9LAfo2EmuMoP5g
daPYYUpdAIrAMGnpfqc9dFw46IQiQCX+d4+lkIGoRLNMvWepuF3e8dqxHmR6I+1ye7gmBgjziHcX
7DJ76pkH7IAIX5Ll62pcnjvU96uXGybTWR4Iv/oOiwAm31T4dxf+yZ1p2tuvj61bu7fgY3GT32ef
qa4/eGinpuzj3I+DRHYyhpvL88BcFa9+u2s9pgURpObbAgXLg0r7ynOEBIGLC2tFCIUQuxecJlgi
XMf5hnIZ4Too0VSfPyB2IW652fGZx6WtlNVgK879Z9zZCUgmvfHnOSfawco8075uwmLqxKyrRbnd
oQUGuYiQ29jachJnq4aceyHU+UfaZ7E+x31i8VjKLtGiqzZDq/UOSUL8Gf5pK3IMl3JEjBAbBmNN
ckR56ubvY6PsWNISeq6YWOoFNqVn/W8MlXaBnBi7Ge44qsDRZrWTSeZhRDZFtsTZGSI/mJ6N6ek+
dQ6zzt5t8POarkbfUXhb80n8Orznm9iYjsGg1T5dpmCd7s0VljnsQ6LHj0JYnvCnkPbEXzGPE673
Y3V8/DGRmFp0usRgUYrTkSBzQ5yAGJC6yebYKC+QfLiJb9yOqCC2z7VxqTfNbuBN8j47UkrEi3nq
uMWG/1hgMTd/jEYMtFVjb8DIIYA/FZhbJP/8qrhdhEwzJKOIRzL9HVn74CfINyk4RWZdnGT8+s9X
EJZhuyxdc89PjKgJmNO8nIkjzyfOsML8n5kkfcT1SpgkCQeEPeNcdoSXFr1/hWBUcuwoGaGyQSEs
LySb/bYXLiRbbUDEOE2QYDWjywR4L1GK6R54Nz1DLk9+0e/RgUKCVwCjcy8nP5ZlR18/P+L+5yL9
8uC8YU3zohubjiQj3TPm/ULwy4gB3ji9O4ARwMCEm/H0QVzJMjF90RPjLy/WGeQx/0v3EjEm+ibf
N0f1R7vySeiJgFxfhObRMtGQ8334Q4bcP+j2YBfzx6X/GXnC5sm8At13F1CK9sKZr5/Go3vdA+cf
lOXjQplEuUKXRJZQeZCWcCvxG0PNBwSq25QFaDGY74EoUDNwSnIkJMx3Vm3wDpudsKRPGmuHbb9k
sFTTJm+VgPeftaGMzdn4LDnzmQPIPCzcPA5mwXRp+tyxMmi44IXssDi7QPzF2U044dRxeoOqgbdB
NBqLCrpNSvSocSfz/A+Mmck/LAyG5BpMBwi9Fj/3IWEj7/A7H5NOEHBFHPDrQa1pGfVUYQnraAH+
crYsXDaw2UB8ipsI/n8Pj8wpY65vcK1//RUzJiS6mx9YYeMDo8T+/09j8cbyHPKAh37Lqqcc52eK
I+LZpsmKuCmLWYndBPiNn41V5xRLZYYJS8BULWh8anoG54S59xHJp9X1u1V83Mbd25woM/ezSEIF
/Pb8WLdr6VLvzOg7A0lxbnuyI4zVgO/RX/Kn+xUGQ4dMsMD4T+pSPE3QdF4QLngCVYlo93ymIXx5
HcXcb/tL7wm7nnSUG2YAF3jP3VzdM/jeFBstSr5WGT5gfF5uK/e5qBnpYLiDewevIesEIfm+Q16D
annKVxENbR66eXV6rV9r9LYWTrerV/ha64cylKLbDqlZ4earp4vNz/p+7fbFUncvuV/v71vJlezX
D3Y76zzSL4858volqNey2jz8B5b109dKgcvOmGTzWAF+wYPdmOk0WXLP6t+anRVMqZmmK+lQ74bf
/pL+aDwWffqbzitcF9AGQafcdDgQ9ZShtg6PyZf8avG5TvbMFb4Q2Pvp6xcYVVjfVuUc/lWoOvfr
Z1tcJRu3sCSsLe3wWD3He1TPdfINtGOyUv6h7Jx45f6J3svrZ/ftbY01VTQ59wYei+g/rSfqdlr/
mhYZlg9zRthp1OikgEX8zsSLiWT5hfp+buS9Ds6frZ8ku5px/12K2vE1LJh+qk5jGwwBVbci4Iis
TEIITKSIvMS/eoNnlT8x4lqY1W8XT72HdKo4HWGRDstBXBU6TkQAam5rxGRwFdWKKdRXZ35KZJud
DlSdXv71c/wB3zNkZ7CjwLhbxmUIB89MC9BRMlWWpmwY+jhsM3bFjFEjSTW9CdsXE5MpPB1w79cT
Iheu8lN5rhJplnkgSC8dmFGIYEbxWrHz4W/W8opS/0y1I0M+SBbSuBnzfflqI375CPDTt8t7CIeL
rgHjTViwOqxHoGT2wgKMKiIKycF+CSQJyswUujCzAkZp4xYpAuhw1KQQ9WBejS92xy7MTwYKRDQM
U/Q4bsB+e6h2t0W2MuLH5Xkc1u9/t7/nkSklrBF2ypcvIczGAIOuBcAHFiiOuUju18mvPM8vHfKO
wqFZHjsiuPrE4dTRHpOMKdTIKVSJKTusxfbM6wa0bbe48D+Dx30OWgUC+ZSwlyJ30xOHdSVFYLmA
tzBhpOgFMvNcM43pDBetIWo+qMMJaH+gJhFgcSMhPfIB31/0M/oqaxZA8F+iAOD6w36nve1nQMCD
5ACKFzCbH8F4Cbged6Mi8E5XD1L28nKwLx/gGwwbYJBBPhTlAaCPLaFZouvlp0n8JUB5lWwKUh+m
PAMeJkugGhuFkYPPkUczh23HmpypbJQtvXuarAWXeSMIC07bFzUj38QGLAC8BdpgAAHGZ2BC8/Fp
CMsD57U5g4c6YnMWY4AuJyDU4iCfmHZfEDvvgv2OcAO4ieE+cKhlGxo96GEkMegJYL207d/zuR7Z
3jnYGX6RUMJZa5hDkSJg6tbw+YXFpglr+bbKYLGC2DKUpCddq/H3OlkLwRftgRz99w+xlC8cBYoQ
mf+6wP6xjsZ/hJmA6LzlFbj0KkIKmLrzhzsQeFsfu2O1z5ftpvhh/SVnKFRjL3ygqcDBk5fAkhzw
yQO4JnJxQsoJuWuHkZ1WHyhekAOCrfTT2ufQ5VbhwU2zB4CChuG2b+hCDaKsORi9j4/biSPPxKj2
+3Ycsuv0HKdkXW50dWrSA8oM0IK68iH0F2TbjVUTAEGHwuCZ/dGX3XS4r14FXI1OcAXAQYQU4aLK
00YFcGtIBlp9RXYLJ7lb+lxdVpHiQWGdEV1BKU3ZjyfA43r3eyJ0Xwy7xy5ENTAccHA9U3vXaDz6
mhdbU6yF+srYPGOiEX3TU+2b9eEUyGf57EP1/7BvV2ZwnNi3c/cnxgDrlP/vMN1+IOTUgRGJ0ROf
CaLCY0ZhnP6B6mILpISJVYcfj9HKWPipcTbDCCdu3da9H75xPrufMwjJdOCc/oyKbXhd8FxDXCYI
H0+wZAW9JuDux5hLAW4QCyIs4tTF0CHO5saa4n3dEliWbU0/iWl6Q6wA3G84iin6n+FC9p6xy8/s
WS8+sBk+Y3x3cK0ZcRGGPuhcXB5wEaUQcWCeLkW/Deg80E3+S5fkiGwUpHvsYumGlKklLoh3ovig
/x9kn0YCsBYDm1+6keZcragTLaIa3K/XBbdNyWdlOHlGGY/28u0DMlom/yWhAN6Cyd0OmBzt+d17
4IvRkEWbTK3P2n9DT6VfTw4UsV4dfjlpH/FkTsyLK9tYq5Q24cPOfUZnYefLcoFOiBKGl87XYwOm
CHPQTXmRlubs7vXeO6xW2Ypau4ykK+8o35slD7eSmRpO6ZC6ZxUlPQMS97Vv6JHPiJ/dNqDVo613
y8U9BOZ16k0RAslSwMlzOUxCjfKUKtx4j5FsxAXyIhgxrPeLfuVx8WXSCQIAqeAXhkTU62u28mGd
Y8YO7wLxDJOt8qAvZfqGZj4ckjW1Ikbxsp/akGr9lLtoUFJk7sSGHo/vH+/l4JkbAaONzJFpNe47
A50ABxVbEdj+IXNaBx5lbNqcrg7ZR+uXb2Kr2lhYJo0rj29MzuaC5MQxZWFEW+Yi7zXNT8Rk1eWV
zzC/vVutla+r2fffdzGs76wNEH8HiuC/iZd490D9KQtLwz0ak1rrRQ8JdRUnk4HnpC+yWRFgixsU
AcEufJbOD2mBQ40rqjzcG5wapiP2fJHEvAz23BoOdXz3BBz/p8W5OxL4c7MrTwvusxwbJBYssaBL
HLfu67tPS2ZPvDv2v+ciwKzSZzQxpcmdDpYB92M6GaZMMEwfPmZhIo/SNrVvOGzSEJN5DRcTTw4b
m30QAscQTrzauZJ3b61ki49so8GfX8lB9RDCRAhFQyAP/u0+y8gs1NzcT1Yl5kzIMy5V2MSij3ba
F0PR23O/uKlyTL1kt1F+UNdjullp38PKMjBfutnIgG1xrdm4NgXKRl29mP9d5Z/+2ASvNRCTi3B+
pnpow/z3tbhmhG6axzQicR7axKEJMEF7B/dlCxn6Hy6s0qWbN7OUf0PAygBr1s+6P6REj/jpFm6P
DTForGXSemiMxHgiAAmULAF6NwtuBh8ITy1CrKj/UDM4jA3BdCr/ZVNfbg2vC3tXdLD3/L2FfAgu
v2GbqH4BL/VAjG9/3V+2zALzn+AjymbNvYPcV6I0fM3vdrHAycz6zBhmYuI2wqTs5HfPnGHj72kx
8ixbDguWCFC8jSGbq9ivc4NM/MktroLWu/3cQtliOuLpbu+2Iejwmi7ZKZ3WApifwgR1CMieKrM8
qtyPXxHbTZQOfV+UhO9ZvtcFFyKXlHrlWcDEQ2Mfqp3BEv69r/XdUfEHAqvADhLLRD+PkPs5rx2E
GC36XKtFvgLL9D+b++LhYXCGNhLhrJPHZdyPd8ZJvM6TuFh8nLyKzz7wJ8DAXkYBCkyLLToY/YEB
VfjePq/DnD3CkmOkX8whpvqmdTB8Wzx+Ri/3abVlzS2ZbFCVrDGPxT4H9OGS8TigmD9s5d/kr82t
98S5n55bc3H3Ru/6OoJGtYRIgaabLimUXJboktg/drh5b02mL2/8WN+ZtP1sGCY2i/vHurGH0DDi
4EguJijCTjm8Yor9YstZj7vZA0hA9oidoXh1sJtj4TcB/ZJiEPhAYhqejFO616UR0JWIFJarMs6O
xUniRkMkC1vvs3xv0ST7/y2qOF1Ls3xFtbe+rZvWY7IseyDaixKAwJjjsQvBaPE4EIAWDWG6RrH7
d8fB9PyKid5jVd/x1ea9gnY1f/nd6kF0IQreVb7A8gbRM/tNx18kOcPVg/ag0Zmr3mvfz2j09EVL
EAtbiBDQZX9P8g9ewkg/4b14UO/30j+sP55b6ajyDsGE4Tmc+m1xSrwqYBJLEt7kD1LWuM2QWYNi
AqzCvy8k7Ayu6g7ld0szyC1of17xKH9c3iJkXGGyGrN6yblbY3mtOr0/CV5esbwHko0Jq5V4FMNO
EhQbUEUXHq789wmMs3KUFn8IaVjpr/gRI4HHSnFNYPGezcoh3ixuYHk9LMODku+Qqm6JXr80Vvct
u8YSqmqzpSmB3cMkYEp+4l4kWHxaXL+zbp7ZNMr8em5qb7IHhPjHPLedIA6179d6X/61ocoR0bud
A6vlS9FBT2pnvIEx9oTeN4LeY1ezISz3uOF6EOLCNIYFwQM0VgYsXay9/3WrfgllB95Dc3r/G9Z/
McdBSINFseJqQAGlV43p1p46Ruyy5ZDpqjFalPfv47ASZtKy5eTOfXGfxuAWdFCffyADNFm0p6OC
7G5PwNIb74XCB3LaGKudcuCAhoXdSr9iUDebwL3nlRZwb8Rj4n2UNvRCCMNNtIXWDeoKblg0e3g4
mUkAqJWLZxizGIDQngG5mH4dRtISLqi4akl6arxJRRoBabJiTAwnyl44LgqOPExnAI2dvdKOAdUs
LuoI6QRx70luGBQ8VD4OTpz88HfjoXWgY2OPwTOTKLATMBhwFmFWrwtdFN8JkI9/g8UGX4pwYHZr
+jtOkO4ACyzKL8UudV+b5w8oFyNR+hSAIbqP4hdFPYWCxdlI+HVkc3otcWxBAkNS8pFMAWnDxXI1
NQseCsGKmBILFiew79MBmZz+ZdMVpj2croB1B+bnAIlfvL18vBZtKfhuKAqsJoDoZalxecjd/jdU
Z/mC8ntH7pYLmdgu9/awspVFNeb6xm044c8qDKoalzmqJ1qT+XX0vWCUQnBCNr2+rYNkPWaac0iD
PhSnbDCWOodVYX2OWdAdtH/Y6/7TF9W2Coplc2K1/FE9LfigxQrELHij+r0toD0cil178ZUAkvVy
WOsnVlbI4AvPKiTEo70XuyH7l7Ll0BM26R//k/xADG2d7zE9p/FCwcwUyjpN7pc6GtwaXv2xSKfl
0gFqLtbUyP815RApGJ0Wy9GVp3JlLIrYpvEy9P4W7cFcPlfkDFNKC55GifMBOrONKIva4LunDdpM
QDMNX5gRz+sj77o5AO6fHb0NY0HkAAwJLWaw85tN0t+iGSdudMIT+IwbZq/T7BfBB9XCQC0M8ofY
L7VZy32x/NNsxPfWy2eh2mbA/PHlT+LC+usCJgDWH820MKNbOwhXVmerUlq10Tj5zGYkhVq2eKjQ
hpF6yOqkEluAXlYkPyQXWqrnHNATv2FtuydrAOdE7FEDtpznUnag0Dg14N2eW++r6Cac3AWjhFQc
D5xpeKZQWWbbB5sY+4uBQWCM7YGj82lRm3hs8HgYcpPoFxDJ7RS/Yhs0wucCkuFzkzvjqVufhaPG
2csxclSOZdzG9Ur31VDcaz4m2ot+867tVp63q26X/8CDxR58BxUcE5HbT8U8Ente5mt8mh4PU/QR
UxHVWFTuak5wJmdpMPSWXttd6hLNfRuz6mxMoQCQMBU5Tn54rfeql20nKxY0DBTQeSib05Y3pMTK
qPVrfxzWJPPv8SZ7Pa1CnMZYwnGn9CUzv9mbzRJ6jV86lFDHYkbcMOy9wslBcoEgxgagmOEI4b1n
HF1+To/CO+KN3753sy1sa++x1/GImak/dfh2EXDHPZWUPksPgOnSEh5k2cLaHMGt9z9tA/lwoCSn
jAhuF2E2rossANUJheWE5BMwlClZeBaX70iAO18M5PBtSf+0LcR9XlUYc/x8zprBAZdlTfK8eI97
t4xYv2LMEWrlCMs3xYydx8ttosJONF3Ujwok5UkIPDSNOPZYLsKGDZ4Mhberxl2orijRnWyWsF+P
xyJVUHinqjf924E4a6YI9u08FpafE4CXSCtp2kpQsZnAgGSBD/RFuTveXMSg/b+cb6ls4XWRFkcn
03jqTPAmbEU49uPs2vrn9/qOYUS/HFYU4AwNtqSVRvfRrI4rpEhwqll2rahrJ5i742A38Ugp5Q7V
F6L46CCeS/Nyc8iLtzOX42LWbMiMuTPn/hnmiv2NktNt1801PDGnILfAsxjfHwq4EpKlYuhT2RCV
hh1/6GPWviiZMl/SXXHBZWPebAG5Nwrub+roqwEzb4OZbi+OlVjJYVZa2UZlNAQa7E2WCvQDdYpH
RIwNjmcEWEqO+hyqYcxx1uWuXOURNpf8GSgJJYEZDQRQFdYN0B21BO0kb2eNNRjhWjgaMKKY8o7p
0C4yT0TA+g8CPdEt5lHhfK5jdXfzm4COakvxAS6Z7x/7B/8m2UrUzms8HkecnLoqZUOjwhr2ECxp
n/QpGjfsIxhpI3qZvi8N1HIoHbR5GO/ojqEwGZ9qzDt25T+4iZ62Tn9xH2uPiU8QPMasb6tfiafS
I8plTWHkvubyHrbwnKN5AXXNVZJpPc93sKBhuexbV16a69cqDyc4ZpmWRAQKgsoKRxRb0YjLREzp
3nxQf+4qbVONXwTwf1Bt5RCaq4OOMEiCkhaipZVg/GNRlm3UZeoULvW2U3q41jK2SALNgXniNv+5
odzCb9T43wh3TH+MGgaj7a3MdLUvrIHpE+k28yNyZ/B5A+yHv1/ZQ2mB2N9+8h++upKoqayMlg1E
438k3dWSI0kSBdAvkpkYXkUpZqiqF1mhmFlfPyd6bHtnZ7urBZmREe6X3LCS3+3vun1okoUqGl+t
5CQ5eX6q7Zur7r6NwW4vhmukwp3dqZuo1V+qyJMPwD9V3UYJwGMp4Q3hgQa/bfuFZqJ2jlbDB/Nq
P1HWBXwaHXOdnD8Po/lnup0bgRWwsDQOq37frKsoFMTrIvVkCQReTUxf02Vj3T/aTh/noZc+/64/
dt3NcD9WODKrWqS0eRZp4ly60Fc5Lbq5WnaS/rx3vHsTidnA3B467DoV+VPleWM7OA3j48TUq5H3
n5PyGGoFTISjk98jX03l+1dPB+UQWbPw2Laeg4hwNnmMUhSB3HKnUj7LjkyMWV7N6otUOT7RFTyG
iVFO0Ir9yGiPc/kClUyZLmAdCrprrQc5nUOKRb/op5Kv0mG0xv6jlJ19ApfURybY/CV1XPPacRAu
nXaml+YgXnUek1tnV7l0DLR4xGuvTeN8NeYlSl/obZDFUZJJgx1Lu5XGlT6XpS1J+TbZfu4ejXyh
Ycbi5BKftTew/ytwJ1u5p5Tcu96tPq9phbT1+bo4RNtwuqTFKeAhOrfWvIZKiq74q8yirN/v7OrL
5llQR9Gpk2+sJysDqVd1quXSq3WqrzuzxrYmlh7/+ftyHFu268gIH1SVjnB2VNxXT6PtQDDVpXfu
nD+lksNTYDmJt1f1UN9WtjXaoWhLWlTSqY0lKcsEHWyj/e/TlmOWQSZ6qXinx/7hVHlcm+7368sO
sB4naovvxRv6bZrjzpmemoWO5bEYxganL5TdaNmODWKdRbfQSfbmrdA3r9t2K53iXmxBfW9WocO5
fOr6BrXrb+4LOYbBu0yXfQ8FjcgvcsyI8c1UGmthZlcpmotzowJHuWJWSexrmedP8l45Gye9INis
4Na2hcoxTjdXOhkTCiCQuKzqe9sPnh+LN62aiB0367KtanXnL1EdNUtsDwwzs4ystZh6O39y1L/v
3te1vBjNZfnBSbKjdCUrr+wKkdZLK+Kh2giFj1VO/+LOtvvfeyLy+9q49F14dimxKN/mkem3aLPb
5S2RmqTe/OEe5y2dt5xubMrb2qwRCDjtpOnsD1d9/yvkYPl5FExshkaEgOzLzhkUvjVWK81wvkST
nZ+hfyN+pc01yqarRFLpSrqvgNXkBuI82c+2M8PCUJSKnUzLt42u97Lha+pele7sg7dJsONLoZ1E
ubQeydbxGdzk84T0iJI6Ajrm12J07TyGl96aiSxWZbi7byuZRPnxHRv6OLsF04BsL3NrGHaQ0JW4
cfarOuiNSxZIrJ2nIC7lTHwyTRse+Cy9zqJkird0xfjwLcbd2BP/sosST1HyZVxcmBC3qi9Xpo8S
9FfP20phP1qeqlktxUQjyBl/AhoXiuCCicsGa4BxPZ+VB23Rs3J4Vjf77j7ZYN7EzeUujUesMX9V
pLRmVq3Damwo/fpc3RMUsSGdqi/fHxaZj5ZJTovW1oPFObVm/uoWjv3Tq1N49W6zNqbzARHy84X2
fNc8uxLyHDVE6codrnCSwlY675rxUzX/quWTMml+48n+w4zixoJpfDtMzLq3WTfpc8066cvg8e/l
Y6e6T28GzbPqpoJMXBqHbU6Y8VXgQ9Xo7fOje8nWCiCxRJkl0PVPnCsH83NSLXTrc1V/Fjqvw+h4
GWRv49ltfMuP95vhaUNcVX2d6tuLHr6bDNa/uqX5WIZHIfN2MK8lhoFtJ6Nd61w5QSZOtUXhVr4m
3k+5WmHXvYhs3nWTZ210kw9RSHPc0JxMs5BozQs2o6/Z9XObHF2f3UzqZz5v756MnV8HcFY8P0zn
h64TeEfvvv7DrqJ4c49qzhihcyVlw5vcG7trafah7fdspP82P6mWp+/+SVDAY8wuyg+WKxnEuc7Z
2CNJvpddSOdKnaqmBzyV53/Zb2nEnWM1rSdOtuMdRSZAyHCTx7G8OTcSYO6sAKH6Ol2dCQRGDsys
8LowQetHL89+aU0ls+UkD+vWcxG3oeY/WRR3KW9Bb7BeD5Pg/WXLjzJAHi5cYYKTI9EfN2i1hRir
ZuzziKB1dXGq7e7N3aF9OrRTSmXhfNnymmpt1XDfEt3VHewGGZjbEypMkEsz4c/777yHdqk385eO
tVW6IhLFhdlEuUUzf2xeT63cQ9BTNEuJGOrcL+Plasi6nBGsZrRBCqkY2GTzTMhXGMP1w/fWJlvL
CXPZ1pd8I4ZOHwhNjS8vvoYXieDG4DIqG0G+r8TMh0rWqXoe10pSdEaszu6FgU5/vGRu8P3GGSUF
c1WV5iHi/BGglNy2hTj1a6722qB9Sq8rwTWZd8lvci9nUmV+bTGOGQoJ3VyyuxAUhM0lHWLnzb2L
6yJTWSybN1P3gsapnPD+9mmZXQuKnF7hHgyZ5p3waryWYiAihgYurg3PsmM/XlpwIoA4l4hoc4bD
b+53tcf7IdWRTiYeC/vrBdgDV0Cki179LVZA7DafFyxi4ScGSV/179eZ4bv38us6mqXaaWNTeIdM
Q7X9odfBIIVyzrvdQvQJknNXGMRUgQA3/X5nvRzlALAMWqwoc73rIeLPmwd/WueyG2eSnSvna5Ai
19yI3NL3dpLW01tHTWt3rR/koaer7gdWIvngd6puLhHrr/lkr2s9da1lk/XLvZHw1lnu1Qqo2Fyr
4KxjiRNt1vKS/u9xW/dieY4QEXOJ4ek6St5bSza8f7cyXyCyC/c/n4p8QC3nYxkdXPdrTSbzBU9y
QLyzZFRS9yh4fK41zTsh0XJ6e39oEg84wljV1gq/oC9fVebD2Gg9RZ9DpxapzuzcmznkvdaySUaA
V4By7b6tNY2tjwQu04vG4tTIpNfmXpZJK3yq4DthvpvfsbBh7ZBgIeZ9iGXwqUk7D1feB/DJOAhp
DjTM51UQQPn7fkxuAjd7WJsiL05K0HJe7htJkhzJVdvXWF3bq3Rvs2xatovk8LXlsjVPTjZDIliZ
PDzT/XNwSfeey1EsRlbf3CWavE/Mkctd/XEp4/SvjupzYiwrYJuv5qSjSmXZ29CL6FGM92Jfjd2j
jDj5VjZXheNZ4jFwULxEB7DhwV9GrkesmRtmUKhyllun3jlKTU3FUu4ur+WqaoOwRDYG5dbXU2I+
TKixa6QhmataQHk0ttQJXE0MbKjDYOSCGsgE1kk+BzM6k8uu5cMyunnQUtvP57q93TcKy2ZqyTVU
pjYR4bdN1fgY5/6Zn7zOXU8NiYQvBmNMinBaUY6VqCcyySEZiJyM5orl5dyVJf9wf5R0W/kuMexR
uJeUcy64F0scP1bGGZz5zx6tS4jGC8oMDksqjDv33KIaHHvoF9p3YoDkMH39Zc7LpDwYQcfn3Ykj
9ucmhUXiNvLv3o2SbUcaECNR5JL0e7kfa5Aa5nKr5a5tDr1Zqru//t0Yhbabt2AWfd4mxwCtxn5k
B/tLfkbIA8PP1dgLHgsF+au8SBd9uIv8h1v/vBoRZvij061+U/zHru3nBZdIibUKPkX+ShdaevNp
3rjvQvy5u76a/e0vndhWGHIt/2idM+2EHU+of14weIXJZ2Z3CkMF6FAaLtb+GLFTZtORD+KCWFkk
ODSM5IHzrthbrhpB6Ura/CQttIsjdd5IrkbJ19eNHkQ8gxFQpqrkkvCBgfcBF7O8U5BQljwPFZfj
ooddSUs0ma7Kacqj+mIRSkkzqLDY+dosXC9rlf8qP7oLB5zX/PBdDg73hEWRbfDl3G6VA5HIuWkY
ihcvzH8uwl9fXxQzEBWGC8gmPx5NIplL8tFaxr9m7kbMeE4eJmG69DiMhdxOAlsJJgURZfysJ9Wk
GUAcBUTO9GfBshWxPrjwRLCQtXwKvwPZ3ApbyTakrl1Wk7Ug4vXoFhu8BCM/Grwy8G0B9HwWcSm+
PP7VU7pzTXdzCblUPWG+BqDdacJXzZTcbXRVQq/flMrOcSB14pZoun3xY2QiDWdXNlWjSLEWpOSw
/rs0HDjXKZtAMDPSMGzaN7g2n8Kq5wXYaliJ9pS3AgUZLGXH8VujAO/9Axpxn/qMXboLiTjxLzeT
Gcqv/DGYu1ZzE5Ho+Cg0JD26xpAaSZbDXG/VTnFnmtWabJrq2jr0d23rwcZ6ofm8hr2ZHRfsxXdO
lyR3JXgfk585moQYfWbJZRNve1TDcXoluIs8b12oNEkvHRCh0z38AeuMv7G//VEVmVOXP04XZrPf
g1uLEid+q/JW8O34lDlUBT8rd9s/W6Z/5zn2OF65u3Z11pz/pU6WmfTs5Wm4SA03t3dGOpsjUZR7
THyVSjQP937MA1nIlCzZQGXgL+BxZMIczTthmhRwLfcohDDdf9LX6naqsmGERmuvCNHrK7KoS+9w
U4rU94x8ts1YxGFoE6HG2h6D2spi8wRY1Ltb27JdnpvzjGC+BgOvZywvrIr6NNXNgQSJI+w+lvxM
an6ojIKiTjXnZkK8nC07AS8sKQ2PgmfLyAe2IzGg+aoHMYT7MFktm/65WzVzPL2nj/vz2wqll7Yb
EKXFdq20oojBjw3v/drcTu3Ud5T2P5+Y7+sdLCk3JY3aTxfTKlOSVyEkWK7f51dsNJ8cJ2m9jK4C
ZoqrwciDdQWD0X8Qp0233cf4OsQOMFH/XBuagmSfx7Wb+r5Vvb63s3Sd0+rYx72pTpYYspXMRPDn
LJPYvuwQp5H7Gf5+4+XAyPPzA4nomc8GCNpRqsl9I/m1IQS5RBue4H3XsIz+vWZc3MBYD7LsR3XW
1pG8qh9kVmJEdYDtO1KH2Wdg3TmSlPvW19h398CQ0IBYz1+YfY6nwjs7lFUW1GkybsGQmf9dXrYO
CXFliheCLsJzYrd7DU6OutvUU6qNk0/UW9d29f3EAKY+55LlD91opvGMuR951YSKcPTZWMhMODvD
uxZxWJHSDxdGleQxExViRF1RdIOIr+u6SycWInamiJHK6U2y4jMkDM1+VyFmovqiFcbaFsINyJKE
XesimeK0F+hD28aufqPKvnY20sIALusRm5oAYFa5Jzflrc4EmrrVg5qx6nulaSnlyO65F9gXVk2j
7y4wr1X13M2Mt2JMiQ3Zh+Re80a1Vx+U4enW9WePoB8adGPFPI8Vt4waywNt+zvWMt2ssR3NgjCl
Le4AfW9CDaSjsUQyxxv4veXWyGfq4NbTOMpT0/EjYmDNlagIUna7Q184Q3uFDOt8uB/LoZXL4JZp
7L41ZKfi+S91DUzwofcYPs3sC7gfhr+KsVkYVF48veHzWv6KI+e2b4WwAi5HIpZv+bX0s5nvPBkx
ub/pu0SPxnfN3ZzN+GyWnrJNagZRyq56oYcTk/YYKPNf3VN1/6fZE4czM1DkWNIWQhYALK90ZT7Z
1xZj8S/Rc3TvHrvLoStS+AmU8vrTBwI++NhpcDkghRvnSUPV9gJCdoiCdVpBLGQ9mVUH+zN6bl3V
Hup61KKnOQNO0AX7kLGRPc7GcIeMG4xNhHKosLAt+iqz85cqCtlrJga+ZaMtMohd3n6htWgzVo63
zZlpelUpWtrd3Xe6D63r7Hobk+ioPeb9GGMtf+WrXGWaq1LdWcxUqrat3IjtgEjXrBgFb2Imv2KU
u9b7zBVpc6rofe1ZaASf5dAgmrWdOC48TiafLd8YWc6j2+QghJ8bZNlb/zwqNFLmaSTwJfmKCPba
q5sdLKdxJPto0Z0dioXBo6ltiLBoE2qRqhE+nRuFzaW179h8UUsCgzJCz7DJFTqIN9cMuoMdoB/S
CpXiDfIMQqk9bvyON7o3rvRORgYUY40DqBSiNly/62sqF3O+sDXz6WysRaXvXEOWbXJ0dX3PrYDg
caoba6Z+Xl26gfGi5U7/qqN4+j2016+jWWSHij1YEUhMdz9EV0Wv8b6tQMM9LRxEv1dpzyezcfYj
mxGkXryw7jx6GXrSjwfgqxw3SORUsXdylAzy46uhPsNYFzsC97w31kg0peFIWPtw92Yffnxnuonv
23u682zemwZYtc9oIiwQRw8LGlYoYCUSz1wLqitOq8mtdRmdRs+/RX1WEhEyyhisLlA8OgY+y73W
LBI0foYZBpPCKN9ZdpNfx26ifZcykKtnB3K6qrm5B7ekQ4h1tx3ojEnhk9db4m0xujdevYe4AOpN
zOqTau1UTX2n3rji/vSouD8qubD5Ln4TrCSHSFoipemuLWyUQi5ftB12WQXpI6HiH/NhRlRgWFbk
6cmPy3fqezXKDA1NqGc7T3Ifo93a6c4a+o5d8Fyvipkhb2cd+5ovPtsZe7OZLbXAAc6DUUZ0iAZs
qXfJdYNIR3zLG0oo+7l5j1dOdYlIrYeMweLRQBiVNrDnNEpVgSsilXB9cYhRSezCdN3VA9Qf7/sm
ru/73EjKkdy13K6Fv3/+u05WP7dW0JRlaNXMCGhcu6R1A/cpSnRVGmVgzPDwsfs9f22nz/6+uWjL
Nm9RxOBkU2/bwb0jaGjz/WhJBu3OKTWYX3L4x1wIKbJ2su3nYD9Ndmaf4YsN8p38wH2qcn9VUyUC
f1jssfb6sUacE9kx/WBnUyLL14G93g9vaWQBOJgA9lVLUFkalfX3yEVZjrKvzI9Oh/zjJpVkWXX0
cUaL8DMjg/DhNElWj/XTJ/XqpsNOyZlWkEuUppQYMCf/OklnHZKlqvPs2vRQ155hgnFyEI9eVUoz
gfjpj3s/3jcD4xmxbpMzndqXdrq20EzumydkbjoKQj5uGuKknTt4qGeGj7dZe9/hEf1QMpQDa0uK
1zNZuWJnGpgTdCFv9EDFG8lGGLGRb9tkMa6cHW/C5+lD8xEryau17BAlUcGZXN1N9ucTCsEGmHG+
LO0nm9aGng+go42eUxUEFatIzeRFily8Wug/gHUKozC0e8+6l2tcJsYVZZglfh6T8R1/LJNnIR/K
LRvsJ4UWsU207S6anMN0rGZklhe1VyVTUsIQ9MLCiCuXVZ5BmthNpERqqPpAzEWu8Uqit/tmw60/
G/fG2WOyMs9rEJPGsZ/KbHpb1c9/+0lueCgUb28K/OVnOggeuyT5FePXWmjiuv+0zqSi/z7PAPEZ
U9RNrmZH2Yey7TN7RNDHrTxfk2Xn+PccZN4Tdebx9gnVsjJEzmBNF/tbXJknvTufgtOSbZKVroMF
lP384+AhVwXLEzudJwxDZN/3coGm9F4GqNPHxSWUs6TkOxCIBsG1AM7Tr0melTjG/1R/0FzebOeP
1raWwVBeatvoZFxDsg7/raEqasvoXJ235hFmtPmYrj/ilXQj3EJhIbV5/9E81F5RcN8mGvnv+Sg7
fAyyrUyHhLq+jYr0+BVnYLkQ7csXLtBz/VGhHisH92q8LsNgGl0UYG43EpYZSxXBn/vlfRrEMkHS
1Xk9q/a6TJcm9/mXejviRJafZ0qHbOPWUgKUkLFcxJV7+VjfcY3cS+0vcsWi0eORIYSHSWbfiZm2
CIn1BIe5D7U9Pe6zuH/LtxDMvVnrAEzQO0IeEtXbFz44EPYKMG55grDuiRkUfXw1cqeGFMvLWD+Q
WqZ/j/1dongvVO6bylbOyK6Uu5WyhdLGVvi+et/SdC9LZyOkre4BT9l9H2WtRHlZSSF3rbu1uKgI
Xl/nywdMujDBb0sjl2old5HCDRtEWXKJtQubakp8aM8y0AWUVjPqmmh/BjiEKKN67NjP5Gr3fTN3
FndeuW/LHDgQXoTltpT+p+E9Y57CDPnyK1cT4rfdljMQfG/xhsiwsZ0ujfuqXs6eqvFEf5mprtx8
7MW6gds4ePd0BRt0SLbW0E8v/qzwb8072b7z3hgGpRS1nBnOfQTOM9N8CX87V1727XT83SSKc2G6
Pg+2+c6akClbU0+B5xk48/EICJ4ZXuN99qvMLMDDq4smOopbZKu3XKoXv31DVs/xcYzmexeiuLR8
2noF1zYZSt5YL8E0W6jvhw+WjqnxrE3ZO+3ToOCBGMXqOtdTIynjurhqPOWBgVMKZRVOP/WWbphk
F1LLy/tHCXeYad6jawf/mf9zqgLzdq3LW67bLnSXnxsP9OZn05v1ybg/sx+qHBwOXbB+I2yCWEHP
8CD3duxkkpQGlTAlTmVMHJCvLx7crBHGKfmSEmVkmMmU/KRcSlE2W06cG0iAY0WGkzGxEO/sth4v
YLlqnKrLBRBUuHjZgAu1IGQsPjCBdYSsOquAiRmVGfcmDiL/qDhrSITiuZKk9P2fqvj+l1H/K3Tv
ZazXhmsfD2lgG+YuF6HGVD6UPBiw5GGyXteOf4dUKY9FmRsyXZsTzzkAl5PdpZvItYx4ABPo07WD
sR/4ivSLB9XfurtVPsri+YfGidXSLhfTcvW9JwrhWV3FGhhAb3LadfevOlJEROlNQuxNZIUBY+W8
dll0RXuHpzoTsaeoHsWc0pC+eutzS+EN+4VIChhjXr2hJEagI/vxghi1qXlDP7Dd5Gr/NECECu3k
1PCMTk4WQPH1Hf/YTtUemgqeLeViaCrY8/fF1bFPLjw6jBDsrX0QvG5+cs3D8NHM9iSLEzXQ2HCk
8kfujQfKy6ItppyWV0+FDGLYfOAPF7aTXBllRWWab5/uzYIzbQXurLPv8dMdmQkfyqDcd5LAYcZJ
ihcSQVE7He3jBGE8Ftt65tIG+zv2TNvQVIZjbB64u7Tl8nHBXhWK+EPXRJHDM6iASIdoQfwPR/R2
W8nfyv4ce3Z81rbJmohVXEKGRJqL+da0tFIp6WSiKisInoVoEw1FVIhXl+KOftQd/uYtWzvl6oJH
LwW6r0ydAn4uh4n2pJyTMpEJLkfqUhNFO2Z2mbeT4LWpGlriV2E3wntcdEkgU0ll6ZCpLd4dYKKU
Aev9D+9jcY5G+0jeu7aT6XYMXA2ZUXami9zNEAJiVXX8U6xy7EdZD7OgJGTmz/2PHVQsu5/bPfiN
Nv88zDBD6DJg8OVCHyqxbGvziHbLHuIHG+SPeMABxOvVCHYUmoNU7ZTinWkG+DFV1/sDaGCvgCdZ
eKDn87UqfhLEtjxrKEOUUfjFbmzd56pyVGHNXgd25mGAp71M8kBS7OrwIJBDPFFhTxTXBq9YrJqX
VUXmpbpP6AsP5WwA1Mrd+yJpZA5ZuMFQP8UUqPjAvRCuALQ7i7TruiVQlxgk2MerrG+GMEGgxOH4
3D7c+UuQH5wVjiwZx3WB4xJtgrbm8rrFQTHn/OuOYiOXB8gNwfLnAW3FhQBH/mEv0FYxh+tUDYwL
gBRE9Vh3wkgU8O5KhEzJpyEWNO3GgMLtl2+VyIV4qLwJDMWdWhzgWTgU/dOXl4sngWrIlQjiXQ7n
x8r561rr2xg43CF9LhqJM39g7B5Gb8pUOn6BKDW3LGQgdH/oS/gFGvKzYXXIaGVl242tkc0Y5DNm
yLdKPmQHrX75o7ZfC/LmQr0miwqOKWjJUOgwoNuxTTxl7qdhbAqqRLDXiwO+/MZNvVxpxH0kxvhF
W/MyS9bg7XTYAfgHc8CAKIs9I202ve6qfa6pueQ/8LyCa67FC4sD13K58C7RQQRGlLflSL/Qb8za
mW66XxjlAnpGAtIQVhWdGQu2wcY0uJbig2z7n2kh9bP+cnm+ghmG3Z8gLIQHueJIB5/JL2smbFsg
BnYRqVZ9YyH83O43fLTfRX8/TECNKadoaoUd/bpe/3IZkl8avGuwAsvj62V6hXeMXUtDMs30gEw9
U8fGJKOYxLq8TIsu9nP/EswTLpVqWK0zXJdPD5qOEFQEKttPH++r9iFCWTevvY0pFFq/W/vBn3iR
S2papWnU3/HRqnaZ7FvJkaEg03lLcFcwNBaX0ayV5UU8mlVQLrBM7StUf12HNFP4vazZvqnnVLD5
/ultNkb9pobPfk64OLH50MFeefQS3Cp33t+6daDRN8h7Gi79eD999eABaxLTYxOV3VqPVoNnOejC
haM1dHTv6y+9KzDLYsmNFl4t4b85HdJeWAHQ+i31HavBcQhFh8DV3uNbFUO7mOjuveVzuu9ee/Nv
0ftdcxpCKhomsrHpu+HRtbmfGpIiihSSlijH1tVsPDqTgwLliRy3xeCckw1mnJSlMvBqzUUja4Do
p5kpRpQ/6Xeioca7mtAoqDA0NyS1i/G1KQeZNjxYfd7n3vr1jA6iOKiDe/dpzv8SrDbIyejWr7VU
74ypUNRzctYw3+/zn8Qkwcams5OVZCRdM8/nSwVbPamOUj8Se+vIRbLvsw+UD6YK5gqNSefYyDQV
QkHJOW8eG0ILYKvF2Tv53m7I23QbLl32H5JmeiVFxXyy1qVLxRDFyKKeLguAA+bLalNvHT6uddlA
nzmw9bm+nRVfkxOxKTdBrmWL0j+FAomGY1GiIJLjQbeGKC0jzPvnaF4plLaRDBNhPPTerHWLn8WP
8rdhbMOiFD9oeKfzwnq4ZVHZ93fDm7hd6VoS4x/FC/n+d0yZ7NO+74Udk2idy8mHKYoZWdVFBXly
V0kLKzkXVdm8Oi/aJpKvU/kgRD9ZPsYqt3z9aUKjhILCkJLnROTzqtESOYOVrj7xeltR5WYeaCpv
UFn8GzQZGRJ2WEbGK6biVZQ7RcWOF51209wi4jKGo2QN+b3VLabqKhqGeFmegQOFeP7cDbWV26FF
xV5IijOR7F60L9p1szJX8yMc00JU4CMCGTvz/p0kzSzCQ8iXWUTt+5SFBGtxzPhXe/SyCu+uQfad
VfJtj6xS4JyE4Fv9GEQF4UV9LfhP9lowhaC8bu1Y3W6/+32NF4vGsQnvRbE7k+6xt0cX5ZAZ8say
mRgxawhwSAoJMcCRskU4Si29Yc8stBQ/kPEAzeipl+v2EQwjEdZwoSgFpjJ2TuhRcvgg4lkuu2y2
4MnDkNbAt8X4FEgZ3q+QpvcQbrJweKz6zlGntS8VpoLjC0KvjtlxGdDDe6TdPaQUSKuNM8Z0/Ks0
0O0UqI1FE9uHJzM1NoS1xEYhN3PkWHf2Hi/AG9yTTFtr2E4B41GyrCIvsBoDX6/mjx0L7/u7mkw1
uN1fKluq7x6Czcuw7JqpgNn5R29wOkTnL1H1FADhBJjXcnLWsdF1B+xPfuD/9QwpvId4N+fZiSe2
z4cbGQrSzVd8cyFJMkTNSp0Ps51EXTHWl7+Q7HjAEGYOQLZgTT5PUqyMM0GHefQXY8xK4d1m45Cj
wpAUxP3zvmiv2paCkNEqZrYWnOVAaRRC8mPZKXyfqoVRVtizTaOff1uCgPPjgh16417qEZo8UVBJ
2nhxF6X5NInlOUKnTFkZv8apd7kJJWomI1sPRo1MHWKnxuPj0i703CE1Bp9ne9Yp9ObiLkdoX0N+
PQXUa8NsxSnY4V751Fn9mTAPsTKND1BzZJNWmGyD18r7F+PleW97EIAfNrMoHy8uu6C18JK5n3/3
L9xv+QK/yYHyPvOOyHZHHYSbSIUA+59X6fdUJlh0tqqjbD/nhsom0VP6JTtyh0jyBB0Hpf9P7j3r
RcbhjG2rEKHKZmmEAc/I3N2vS+0FXegzH8z/BYKb+A8+xcZjkEkXuunaLeBKY6fotTYT21/CH7i9
YPjqc4oqq9iTa5d2f9OmcmztfRmPmnWnbua7aO+7qiJooRxrZc7vLpII8XUQ7lBNTg+N3WdhIjyq
1lKgVU+l4ba66if5cijVLNt3ySMfl6usIduGyj3kEO1KE4UrrFY9VNmWhzaDymRFClm7Nk9jxRha
r2iSabvvTP0Cm4eSS1AcP2Uov4vzL/VuzpI9DdLNRR9pfm/OhX3181/7oXnfvqcHQOHCkaSClfjU
ZgF7VLUoT5ZHjUobGP94F84S57BQ7QteQVyXshrsMf+5Ktvl/kiHsXleDOJ8L+Z+2FSkiCw/gaTK
+ELt9e7B0QOOPUsin7ODxa2SLyV6oeRpiksL4yZClUrkVfcA1RZ9N90AgVxZ32G/m3Hou4kiJXu2
l9XY2C7tVxEPSlg8NAzvAptpYN0FQypfvZW0rVV3UVGU1VI/RmXYK5K+JcLcqOjM5Pnlczr7tE0I
VU0SNmue8ZiVwnLsj89Nplu6DBk0IXeyUI/1ZAnsiuO0wukQGTuFKxtKakDryb94pIsdF6E5k3za
TVOd4S4LNVs9FBmEDfumUrP11dX81HWLZQs6SmZtXY41wdY8cd7ceuth5hXYdwV08eUaVbaXjhJ+
/bXWsNSv0ywXlqdVCeWE/IV5u8XdVd/QtiqVAzP0nc/c8R3r5Tt9G9x1GxohDLHcAV2EGqoefv76
o5bmYyv0Cj3/8zLO9zc+pXj/iI+Aq4jf92TOjjRmihXv1+PSkC0mKsz0mlATx3AeP09lB5UvHSte
RpmrX9B4ZoqnzvKduOb2q55y1f+xBja5ws+KztEIZf5jAPGxlLCXxnrH7q7ywv+R+X94PiVZ0MRV
LtVD6w06gtfp5kLeiaepeBs8WCRHFwD9IXoWm0J7asJn2wUK45bsxjr+jjhivOwef2yqgTkLRe/r
89KRVirndZDsJ/sgXUhz8CLtYRWF4QlqvWcFcb74rBgaNBhXK+BoNua0+jd2Cn1rAqudLfXubjge
Bdalp7tfyTHz0rMp5fpYozeyXWohD+VkE0PTkPpclEu7aBM6KmGLN+ZvUrvcD16BzqqzX3U3i9pz
SiIzRwwX18PHsWgO61OF+JQWmHM6NOX/jnABHoSmHwnBubNykunEPJUvitZr2bMTjt51nzTBpdPA
JY0nQbdeq/sv464yiaY8HVu6hjLIelQLgnXEaY4Sp4/8rImSN32cxPH/TStKENJF4t9vRsRodAh8
iI1is0GIS/XZDJTo/i09Xl4xxXRpLzIs6JFrFQTGZXafQm/BSefL0EwlS2h37jqMZ5U8WERL6OCc
mcaGhiSOYr3fD5aiau41LXEiJNjrzjxX3k9CM5iIJZgIRu93pgR4UGiAlm+19HGq+EmammYSa9Lo
YNmqboMfgrichqtk1VM/Kz/R8rK9WcnKGmjPyfzd5dNYUnz2Db87Niy3BG9jsum6X+alTBmWNrnN
5Z+GFFZ/c7Hu/Wuki7jfPQghoKamXjlP/9LCLwfnZGP/B6rxtWLVkNyRGMeexUJkEuLGxOoifVgn
Mfbx7iQTxGCeW++ZbKa/ksFt1oDpCdzDl+WkMVBgKGz1Y1fwRWCDja3JDy7t9Y8CPFk+nErjzO+5
/voEjD5HpjhcPuej3Lj3GMxE1ezy5dXn9U0AV568Wdc9/0vJwfleD6CGi17gSjk4QTYkutnyK28c
H87q2dT711cyNSTP3ofLs6lYxi11LpM7CXkRLsw7cFtU7tlmbFO91DHIfOupKk/2szF7hHWtBA7q
EfXcP4olQRkmxdrs2IyeGwpi8gGuPWAd2heZa9lSGrTSB+s+h7NU6THO9ZAi2sVfWaaPtoOQ0oe0
dPF7idbLyuvj0g/atuvvv9qF5j6QxCVCu9Q8TD47ik1tO8ik6suYFSJEQZOZC5pZxGWctwrR+j0m
jZTWr7L7pY6hmNhfPql+4VS234S6yocMTWv3/GcjWb8quUOX+1Amf6GcHKgX1rRTw/0p0q2fGjPD
ekMQPAGPXb9K5TM7dPc/ppalODzC5Fb6hdbuEkEpCUNEoTpp+EyizLuEXYHOeSnX65Iq5nHuKjHC
cpipmPJFdb+rdM6WgVRzw2HbmbFJr4XJKV28fDxxSUbAbOoChQpCVfTq+WocIJBCN2EDYuwVixL0
95Gr58cQtv3U3uvQI1dV3G/eCOUzc81gQ++1Ex6drRgUEAqtvbzrMMH9sMCqFAXkigP2EEr/f0pE
/yd7TBXYmai3FmtU6cPQwOSnD5tnFMlXTK4SZLW99hSq58V7mJ7uXYU7IAggfSOACBFlwLbIPCl+
qFyn5Ek79mWQ9Jr7YQZ7LxOlwrdo9+Lm7T6t3GPKdGuTl2eDuclUUh57ApCf95/NKvgJBTgewd5S
Z6evkM3dFB1zEzhczR+Heb6IM5Hd8BIbzG+9sI/Jkf5KLb4D8zBvZOSUqMjPQ0QC4O3HpMY43nGf
q6Qz7VTsWKqtCY4cQQcmG3TsZVt2C07kCMVDY38sw81+rYrtVHQimTwSOP63Gj2fxdQIPKq0Jw3K
ebGEgXqRksTOYiu6UDfKo6NFPK3N6OaV2xei7K2oz1bW6g2TyiwPSYriWjsYJmvZf0D5jBi+INra
CKSAFMLTNhEB+RpRYPYmbmBTxgtlP+xQ0rIpFmkRN5+3gb+ntKMnuTBe30qvsY1UQ6uVSa16Lwq+
RDP9YTomJ2whxECHLS9RYpDQwM6YcPct6c7bVXWRknluRoV4krLHjrD7cKudZCa1C3MzuSuy3nCo
q2CGKEqA4GtXFiVIzlLl3KN0Ux/9ruCaWKdcKYi8yY+vXS5zM+E2m/LhUbfZ34Bygnzu5QtTIbde
ppjE/iA+x5u3M8swDyv3MjSQs2FfTGtY70L4TL4tFm+KhDdbYmCGoL6xsh3EUS7PYu5q99A4rEmb
N8aOffH1Kp3Y8sCIukL2Wto+0imnY7qnTM6u+4z3zpXngPcjF7oFon5G8hh9V/F+C22M3WWHKd93
mJwS7zrugK/qjWwR8fI925Z3djMjkf5Ho2qC4rx0MQhHeHDodkMMIVvTh4Zao30DYW0r4PrCjwjz
j/xUEJMgfdf6fgNpEyiqiIwycwePUjxF2BKsLKA3qx9beoD51Tiab3Rlvq64C8mfJpjy32wDKKdM
DG20XIDefWFiHL9HNX9CVhlWEdvUNn3j1IEGKQUJiTkiW8lCIV6i2SA421NuYPXpIn/Nvv0N1R1k
u1AGeCf97BdwLPNu3VhkP+emDXzVu44f/7F0X7uJZksUgJ8IiRxuyTkajLlBBtvknHn68+2eI41m
WtPdBn52qFq1wszM9daOzBffiZ/17+KfwRYyVVg4/zjFic7qVEiMXXLrXXk3kZMJk7pqRxSzjjrx
dk+6atqLkoEZEcZbSdWjRHsui68/NC+9mBvRXwH8mLdibRXi1Tj+RGZgG0qg2nMUUUsrXSnEKUhM
niavBnT6EHz+QhVnadAoGJDlmr7+oAQ4luIz/nOIGkB6VM6kluZWdFXD1sUPHTB9WbZg+D+gluJa
icuSBZhDUCzhDRznXlEbpA4LPYum5COGf/StrF5l6gkwntsgH1chVJbukq/7v1GJ/lPRHCRk3+ep
05/YNQ87MuONf694UP2m4mj3IUPiqHxE798V1lQ2htXtOH0nTPfv/QWf0bBYgG1nfbjhw/9JVh0V
DjjZy99Un6bAFpBjKEMauEWA4Bx0nugeGCLVlo3nM9R+qrFQ1irWOd/+HvjQbLhsM9Ve5RPDd6yy
JuwYpH6xWFJdKj4DpTN3ThjvHQ1DlG45O9mMznF8wfNkrYb+JHF6zr23S1XFnvCGWVF3Qp6jLR80
AtlPP/o13/fUX+j+pbVp6NdlnhzvT4VML9owPvNFOZRsnFfzZOKmi0hxV8k/dGiTRaKQHsMiXUh6
KwUmE/pocfUV58cQiLcZyEamsPJ10OD0NcLh/rcCrovi4k+YwFWXyEBZnpwcD0c5hq3yXH95rKss
7duoHJ2MjHMOhed5ImZixmlXNWSUpcbGOw/HNpz1j5lphO7tVDMl53BKG3ZYV81mc9HRITKemgcm
ky2ah7Nk0ewHRDBrkEPRn6njHS7ZTXgnKrOcH0O1X4apKVCDLfZozwYzbFCimugEFEXMktbnKkAl
mR3pN4MUFX3TQcTsRJf90qHs644pLJGvZSAt5Kfj6Mwq1+FKHHw3c3f2l/JW9PPaTFs4wE3JfOrb
RwGFZEYX7Q4GwG1EVr3OVpEkHk82oNpGeybCOQcdj1iVjicwPelDTG1QfVPZYnZbPp8KOQUl8t9L
te73zfPFakQRW7/uPY2RcF8gH0nI+0vP+ziJWy3eUAJ8BwmR1cXpPywBKyBF3ZKuuwLPy/rVACZR
TlrSoV48F9d/y2UhvigdnSGuiJxk8fx7qM3NIfvkvmI/hz8F5WQ7ucoLGT8+XrVte2paPNuKJHrz
D5heC6kKgUYJTe/vOA+8yXvlLW8yn57v66rCfzj+ee6DttOzxOhrX80OTjU1y0Nrcq68h0dWx1xr
sA2ZpcbzyTiFgS/sOnRtreMiesIi1+/ckLNIrLF3/2HTh+9oL9NFZautWDR9vBpWmHaVdLW4aka+
H91Hzk9ZzA0Gmpu/89xhd6iCZV6z7e8pk9/W3uXMeGNIMor/7T9MPQbUsZ+JGt5hItg+VuKzYyvz
df0yYYa7xHhfWzarZOfJX2Vy6ZOBX/KZOXLWo5L+RlBCEkt+Tys3FNzaTQm5KBpIZ252cWzgRKci
sxyxfcMK8rL/WM4U7aH0oadJBNFUsLHMgPsOn6CZ33X//Zcc67pzTahU1gbqGoRO1r1jz6H94Hds
BlG4T3ZdFFln5OhfBuy+59mvPnITisxj2/28+ooUQ0vxD2vMTjKDBY+e3L/pu+tuphWdnX+pkNjk
z8OiS+XvIsJ9LGyxV4MlbiOQ0NA/ksiCq9lpNv2dDsPVkXEOORvYnL4HYrfQAsnWGpfPaFEKYZdb
xPcOYJhP9u5GSipSx0ugTL966EtT94vGTJ5ujT74LWcBH/Bdja8+U7xBde1qEuyfBy+CdirZdSbt
hZ1GkwCuT6sGTgO4h0hgkeR30y7SQeLVTvAEkKYQrZ+i0rha55Ns2IZ2RNGstcHYVhzjgzsKw8mb
br/J1GPssgzBusH7Ccxdoyask/yVIjWqv8L4MULmi/Yuda10TTyd0Ut5aZC27GIm8RBzq0cG2Ul6
spqlh8qHN9/MxXxXvjTffy+3j6jVB758brCLlHJsCfmKsNJj1/aZwVUWhNqJ/JxZxa1bdCWVN1oh
w0KwzeQ+WTdst6lwA3EUw4Guv/CzywMxVnlNVVzMrTsHVPm7rl/7t+YVWfjELSg2RyIavmY4jE3h
wisrphIokK/+m5uOjx7Fdsy21SluikiDVZUBnLGlWK44ngU8aX4nBYz5uNc+HsFvyDfbdIYDsT38
Tcm8paMpT8A5k+iuNMGgYcodZhpqtrF4xrxnNFBRYFHxPoHq2gH5HYsCM9KUbg5ooqK+AgNFpMbZ
ffyLyphlhWmFWS9dQO5jW1sSAvoZN7Wqu1nzB/x41VRyCsiLLse0vmVYpT3KsqQQ2NBziYdReCPx
yxveRnrMom0kObykVqaGj0YCyoKu/Bqw/I/nvW0y2UuVO1rv8MnFdhLday0YXqM5UE88+lknpKPj
9KluBT7ntJDjlBEyI6JSGns0W2ct23Q8p3vrr0u0pmKaPt2xpcVsNfJ8qhQA3GFS90B6ewDp0PV0
KX+2smIIsv7kR5ErhQ5IoTJ5CX+RDuKwziezBYVLdrj9XT1J0/QKjmQtEvgYiIwAicIAf4mwo8lH
hm+sctFm2GbxfA4nVj9VSlej/D5/+FZ3Vr5a9xUDPaO9adAFsOzwUBecmoIzQ/46x5FyINkk+h0w
U+z39nGbmTmoTXlpYRagB6RnFzNHswLIlr7nwSzFee+ss8Gjvae6LVlIsy1XJ2W6sd/M93XoMHaP
3Dj8Nl3rZ0NdIlQu2U6+H+FcorKAAJBZiTY5yEHpLZNTuaFeNXHxUbsJd+Ix7xhz9b6aTg+Lp5P4
YF0oDmI1yOIWpL26UPTwZNNc6zyWdGPtgexEt+cFBn6t/hRyEXzd96C3+1z8rUZvbmevTwERYX5d
efWif56JyRKGbmHzFW1ue1JwLFIg5Lsz/Vb5pmdH5jRsnC5Blbv8pXMyBwEzndk3XMrTDGijII30
eGTgzoojM0urMxaF97FIjV9/f0Q+E0lU4cfoETRLeO/vcCHkJL+/AjVtYSCc+cfPaevmkDse5f/m
+joSPU6mJvS1m/uITwT1KhcZqNvPi/Kxrh/USdjT2p/Mz9YyasFyaOrNHDz3rbntjvSmtL9UY5EW
b64r09m3DlTuJTlk+76sbD98h+tlyTF+ZrgfnKjD7OZWg2oSOQkPJ8w90S7GmcgD2IuB/86Lzizw
V+qmDrv7qBtkOk9AxSdr5TaD8YFoqlYeEQk6ZOpSjzTpaxWnq0ayT1KWQxFzGyfbqvxQS3vGGdKo
iNFb41FPnar3U1EF73V3IRDRfiG1Wn2eZvfA0nBRynRUhnshMVMaThbqkSZV/NP9ZIGQyqMtORY4
5b4qDtunopDO5z81+2/iw6uRzl/L01XP0OKBc7jrmPamCqCiZyeeRnMOXHtbUVnktCMtGJ8NQ9vr
a92km6WZ8Ex9ccZBU1J8QSmeHZ2Wxgpb9XhnblLks2ZeSNu8AFfeLcwJpFzJo75jGfzuBl9Opv+q
ln3Sofm6S62VqT26V84t19HnO8X7OBjuhoPta91bsj5ksLD5M8bEw/19d1w3p+q2ohXveydUMB4q
k4u9OjmoRdzP+je8c5rnoHR+FH78gT3TZ4PEaSnOFTLM/DxND/dNVON0XrfXD+kS5AxQrsu6njuX
7o+B71B8vRDtOCqYjF8Ojx3sVO/QLzXGS0KqtfSOvtbXdwUjI91YHnvoq+b6GfTnW2+1beGhQdHN
rkkk/QJicEgoNKuLdO+/k0HPmBNptH62LoMIB6p/TzjaPicYCgyuc6L19brruYd4WJrOxODnOv27
uHpCALESXGWVtU0zQcWnnUnUVZQvXxf4C5qZP/f5e5/L58fgsaG/2Q+f7wr5XfmxmjDQirQXzT1A
o7/8nX4rOqe9XM4WZ9TMmgj2984HHwx5Uqyv083VfZQevsQqZFv7bCfXpIBEqkI9yt7zBxfIxPmo
tEP9YgMjeBruQKcrujMrZqpwf5dypwJcdd13ar9DJ/h26Wpbs9V7uDpN2p9sJN5B7BSeLMymH+07
3m6zBdsKeBvi4SIYUCnl19Ud6uQveJRkjBLmea1PKW+OS44utRuPg2/TOJgH6c+t+0yozu9rLCr9
xGpXeV2bGQMLCKd8tEVzOrM6fevXWy9ZujyKhGu34MEthWeW606/p9ESzsAZB35ZZiiRMy1J5wVd
vUEffHOz4TSKGVW+C/453vjzFalb94e+mLUXRGzRfO4JRWubXcF5dWxp8M3deQ9LvGkmv2k8kCkh
3jTB+0eN+b2/F61m4fDxr2cWFkMoXoj/+2cZvIfKSaTwQqKlSzX1OtaXYSm9eukJgKPrW9w4t8hT
ePa5+BR7S3ZeUs67SZQwKmvoNVmV3i/SUshjyuC2wgai2uaEsUFYTtsKbfOdTD6vUTlBndJu4TDQ
10S4I+wssMn7gBbhcnWyiYVLfWCxrbD7uqDoTUcBAdjU5Tugc534q7TOVZ7z/fjRe/UdB8afpePo
+Ced4MRIZ3L5ALUjsA2fXUEdqVNNGZXOP/48JVf3+W4sgwyI9XOubjXmLPbapxlwTwV9iNWX2Q7c
L95LvcoHnvJMHubZ4bsLUVbkxW8FejcP8bIs+osHbTKebkLMbCGhsiidPg2qF/xKNVwQeAo/zaG1
BzlMlnPzVxuOpW0PRxO6oDikHCrabrD78VP3tITX+lJ71sZo/tL7HKr7yX206Apar5599m/BWjYP
Dst17mJC2rbgocEeM3t0vajaK5aHS6FHG5XFBkv8QFS5f0FOhPTJaupduo/0d6oZxOH+8Fw5dfdW
s0jdoEQ04LLt3uzVkMkaxngcnG6FyOChD2MgApnK5Kew7Y2aJMhn1TicJZL/fCRV+RPfGihDaxqf
RVPV7K2S+r2uWrtdYfNz2DTjRROZCrfbf1Cc8paTQrbw2hdv36ZO/JB8Kh2rrrM7zeSRc1wMU8YC
IQ6x/KyYeH8iMGOJpAT43LycO/PdbQTQE7VgJvsumyu/SWfT5ZhrETqLvXkqa2ESrAA1QOsu/Czh
jIEdqqwkuCz+qaRzjvzounbGCTGLh565ykIqO6Z883aCxhYR4tLBJoTiVEJm6v4FFXA6IdMZqWx7
QuzfMfzf6pRXyJvBV3Vq7qJdcqxE+stNxWG6oyLuvbOFs2JelJMJ/StaDByIbGv3vcAC6SfieQ/l
su45TCDADCD2kT7MfvuEuqsu6dQTkr+3MwAfYJj9hzQPt1KI1r5XLzvWz2zJTFr31fvCCxgww/nj
jewnvzgKX3QIeP062TbZsC+nbiaWrwbc7/xOkG1DgPPi3r59SjR/xYZLI1Slerqu3NwcqsdsczEI
xIFjPckV7+RjZNOT7VPaa+GcK20GXhLbF+sCN2Vd8ELBJsAYKSK70PdAUXMr/uBZJ5GzdB0bWhyG
qMc6tFoxlEsojAprKindjZTQIOF+byrrV+Vq7omJe3v8pZdfsjzP2zaOw3aYhJ7VofC5H6v2EJoM
szMXO+A8g1IdxRdaMS/0VAymUwEZsDkNg4yO3n2hqevA+DLhVUU+7mVJkcuA36FXf+8j1ZC1sqgn
MTQ0vcjHsVjjjXqlWwQLxUtQg8iz3ktFILxxYrlXnlF7YShrMRYf57aj4y9rHQsJ6ILmvmKl+Brm
lt3NA4/gjoVXO8YaC1puwmxc0W0v/eL6yGHlMjjdu/BAhDZ5tLm18ghM9ZtbZIspoX0x9A7zgys+
ihmcVUmmwTtFbrxbEJMUqS1VeT6q4jVjB8FdWQayc+tu9f5Zl27XxiVBkPT8WSiPXSohtG/7SxQ9
3VV95bjtwUwAie7WgQXGllVclsOjvH6W9CxL097ohxUk21mNjemX+WLD8CzfcsG9RRKNFW/2Cesd
6gIxc5+bikMYhsvTZSkyWFitPxQtiKk1w9c7IHlMPy8/qT2/1ECbwW7Di1vXxScRTp8VfIv8ce5e
28/jfTm9DEaAds/NPJupH66FTG48zSIq99ONZDWebKay3RW5yvwYEZKyH57iptg1V4wEN2d4V+2j
JlYKMprZHOs+p0Msuv6kxssULg29vJsEurWLFrcTQbxPlcjmK/E9nXayGvdkMH4J+XH23gYvOYGb
UcOqejAehaCYKDwYCpzqKDl4NEw8ECzxfY+l7eOD+/Yd++JZ2E9HmVXG3i06nB6RgsUvcYTZ0Sq4
+8T2ZcBsCj/1VT8ey4+I+KKyAyeC9bqvpW/xfIT+Idp/38M2oDcwRhRaemSs5Aoor7cN8tOqqucU
qytSFZzgMsU/rjM/Z76tNvGv49nXHoT/ilUjMG75yyLVjjFbtMf9qafe1IW7KrPr6jECRA1qgdUA
hME66ClF3aVMOuSguhp0tM/ztwwrx0LjOUy9C5QVn4idrnQVr/GuQmZXYccHhiJhYP56r2XuLUvF
WWoMfd6M1qvfxMO8p7qJFqMSQUJAdHGhGUrj0q/a0aDjVIIz6CC1yCyqkWcIaXYQGRefluUYayBj
EjV4KG7/yVqAKqFEuIcpxsllEQmpMJjqS/ibzsiYg5SG4UKOhVUuUB/vz/YiaIzoohbr6sKvLFl1
mvTyR6LD+eOdDPwNZtt3OoZ8vGnIiJ6A9eeyfHaDwwF+RK6Ybcd+GNMvFfcOldxz7Eulo3CSPX9d
BsthdMKQxcQueW8k6oEwwyAOhPWGLqb78JHpL9oBqq6/k6CAKYQrW6u8Kh9btl16ksjmJ+fmpnGZ
9vdV+PF1tkoXFtwuP7nz0hieSh/7r8yYGTXUZgfOItiq4CaGbmyEUG6Lgcygs2Fi27uPVbX/9F4e
iVyDe/NZK7OEug+0liOjVuxWYxmVP0t8s1K+cGL92H4pLF36XZYL2V5mvsixbD1+JZqv1p6H57Zz
dCVWvDFs6sZlAnQ8Kz/9u5saW/tn3pbRVuJS20QGGnmasueYTDtTVRfIgFviC/J4X01Yu9pa/+B/
9AAUBKnPl4Y5kW/OsGpqqpNx+6OppX501QAmlifTfqyLKsHhcHDppdf0zwUGyXWK1cPZCDP/3uU/
uCNGM4Yk1K3WiFQBMifn9ClchAFtKWq0EahTZrf/CDKkQvcv89/6klN1aflz+EbY1lKwWcqmKsmL
MU4mkNUvISAx8ZOUeXBrqWB6187Z9XuqLBHlW+sxVvPmezEStYNSo63ill678JaNpFoMhld2RD4R
UdoUr91Y8QHSj+dT5dN3si5QXazMq75teuDCAVeVHzq+xWw/j9VM2KKBmpMdGoK2DDN3355orjPt
iSYe2ISbPths953EgqPir13Lj6n1ok7nFWFeCNuxSI5NIsIg8Wu8c3WJLwM49Ob7XdYtr2tWxrlJ
Kvso2fPv8p13euc6Po9b4PD9nG8fAMBJ8qjTcfUez9LYQs5V6UwCrhWvqEzv4z1z8SW/Y3AkKXxr
92jxNDbtjOZf5NvUn1bCLXxIfgo95nrdh607yg0MXqc9rYGyPUC2BVDy6l3iHMqZM8eNPlkC7yRb
0d6yBkKumH4imsqN4RYBcWBlTSsyOb2CH2PiI0VP3jgkK0o2N8vh08HwI4ATpV3jFBkHMDmQMGWS
2X+kSLDBdGnXOPH94tJesEz4IbykjdrzL+A4sAOVFPszcKLDxLIRBptvIYB9FNxlRYXMBygXfLZS
P4fqw+Lf107JiklUmO56IRhkECkFyaJDB1GWlgaA++NYERhKLq66ZnaSqQXZE3ZH5kcj6ZqKfDx5
VYeI9WJaozbYP03CKkBNJh4PYy0+NI53eMallJvbccD1qG+7gNinaN02GfnAE7dlLCrgshdRHoHV
3bLhHjKoeENoH0UH6fHnGilkswWChtiPSCQDfPNqCMWXKQauCtPDWDfeh5fsZhpX9hkYqjo7MQKO
tH/esZX77PTMx0e4ZVw26dVTTOc2o9DWizEUdax5bmpbfnLUgsFbbtmbdh7dZ+/xIY+Ko8pmFC3s
ruXDyK45/NFOlO9jc5M1OLi3bJ3KmN7dYzttr01YRrB3cduA3S716S9YDwmmDejrpiwz1e50uKuv
TTDSsmGeZXPD98AKPTd1q1oKj4Lk0CUKZmuDYJwLro0c1a/vixKVsKyrAIBBHgPdsUJicRgtx8ea
WzdeWX/wc6OPiRUO48eDpzFUNxI6pFf//nVpnGa+QmcEIRHwC0+m9xT/YmAoH7IhmZ39agsTK/Pl
Owy5XGRVzxLEkkVw9k8rejQCRF1BHpPb97msxbjgdjx5r8iQnIvNC8DulN/9pXub6lJS0KLhyz9L
v9qFpclfwxUjwMhTcWwaFHk74qDQccFXIYuelUb4bs3QbN9AGCcj9KX3c90/Co5AAb59Bu46uFHL
6PeDblQbZf1r5B3J6jNDv6E/QnUczEe9nIXI90kz12KKiK0TPG5ciX4Gt09cxVODUZX1iWX+kx4C
FLgvun4ZQTvSKfsq3Dy9lNdA7AtogenvZoYbjkzkkD5Vs/1Ud11xAudqmodp+4JRYHU6FN1j0PJZ
2lK8fE7bCO2W6I/ujiXGLj9C74dvrEI8IKoLgyA9UTvWxUBbnT8DAZUX2PJLLdP2IbJ9SNKiqE6x
ZdeVp9fczlAIs/jY1/aIGktt+IGsyckTUeNWxTmCCRlKkQamJkhsex1sjqfGuiuuzdZliad1VXmD
vmRRJmmmcqNQW+tqaTSDU1/h1BjdGkoC0DEnhy6CV9kJVdJdRe4l3crPrTHyUbw1mfMOL0uSwmJZ
P1YAAnUwS3JmnGZ3o9wZo3HUw944fKLTjnLFQ5KQHOMlBBcMcs8KRcmDTFPEonI9G/y0IM2RrxXo
c7RelIHstSccuPU8FDROI5DpdigZsa4QfgpjvIxf5d3PrfvnjXuqeoUhWVPrMYBtvObi5sMSR+rp
3YxAT6E4YXcxJQsF75oG3PKxX5K8T94eh677BrXwKdiGPbRk5KJyBKfbmN9s7vFpMu/Hh/WLfMdm
o4Er9vzFbUxWVcS3IFXct6giMKl6SvA8879a5i/d2LYyoQWIDFIDuHh9SQaJSsnDi0KBjRHL2Rdq
YqrL/c/b8v0hJMCXVXMU06v+8yc3Fp/B5L727tB7I0CtJBBX71zmjIl9R8CpvAqqePwx274Xn9vy
iSnFtszYoEJJkexLvj6WYprNyTBXc84jFfOJ2eU4JRRcJcS4im/uYxZ8/pH3bgrX8mtVcz46d9w8
lXdhCEwzpzp9IROVhM7snKdqC/Oha4VDh9kc5wW8Cp2Gc03R0rNZnSlODoKGiKu0a9ZpeW+sZ4eG
6mgZD3N2lrv3TAXvT+a3f1OamR/AykiQRrbXyCNhlwhtuFRXt/ZQ13zOkl9VU2JdZI6TzwsHVC0x
5uKWl8znihtc52kMb7IIik6ShsUK2kKgAEGC2cPi2nB+jBbF99ciUXt/oWYhraty+iN8clsMXRJF
VizYbDOzJzI1Tdbw9XltHYdhkeVfF/5hDZiD0wG76/Tph97vLdsc/yygCuvgjDn651J5fdb/fa16
DdxXxaPD6vqqx95j3Mocy4ZjzZX6/NJdLAbXFgLOll3w7x3Lu/wCmfteXPcfWzuLUvNUihpUupt1
NhTnKkX0b7pk4y26cxT25MAHX/ZM/xbMoZIVP9uvX7c2iGLNlE3PFKLYpdFmuj9wD/QQjy/TzfyE
L2ZbmWbLQYMN0PdACGoRzUvRmbNzuOydpTCY74v27np43sLCn+Goq5xyvRdoc38o8aV9JaSgtCV/
O5bxMpBrUl3H1yjbHhk0eCPPxwci2ShNtX5tQJdvDTkGvr5jCWGrjlMvyppLC45hYYgonT0WE+8K
8qcmLFK8PMqMBGPlFxyQROZK5bctHTJ1souoqpihkuBSDo2MIWf7Vn23Cw8a293Q6lakiKEMDD58
AINIDYhECjSyGs6Ai829u3g1D7Zd5mzGl6kP969wc6TXH2kyOI8hYryYqfNJ0yKTLVh1UI9Xxbse
PqPjKe/TdGuPJBofBgwo1Rqh+ppvgJa9qSQG3a192PaMPYYgspVgKH34s+5Q9vdej2Dh0QWi3G/F
pzzj1Q8l7+JvuJdHRmI+AIdsHhWHa0rj+hrFpx8gxVW6lD0ozjjGSAirBCOudAMN7zwh2aqtR/cX
NfH7Dw3fA1GiASXcYY6wXHfwaCQsk+LQhZVhZ2Gz4GmHk8GxVNTnUn2pdjJNrI7v+Kfv7ZqRX+OC
WZdGgAwAQhmd8U8T6lD8en6pftwIHnGW5uFUGvh0009uHoX44DqSGMEA1NLT7xhL+BuuaqCYX1Pn
I68O4614W4VsE18rUSTjRRmqg2i4sjJZQfmsKI0IUDAbjh0EulU0W839NNNLl55f5o6qWWRqos1T
YwHtw4wqZNLmvGqocNxHGu7wMHJtUrIn25kffNzQ+x64f10r8WZI5IT19qJ9CMYVo48RpsVqkJ4p
LOvqk2g7hhNXQQGuZltqwSmp2wrAWDj9KYSyLCLvKICgndT4pKJ9ZodJKeSSIWLQ1jW7IDzf4kp5
Cpwj8+SLIB1S7qO8Bry1J+e5ZGhvzmPTG6YDpUTnWva1TOKoH4rnZvh/TFNqt/o5lASx7mvTY2cZ
QRe41aMh+lm8T+1Uins5bw/FnfONsRr7kPv8Wgx2Vq6PxcifOSsl43qFLJGraslF3ts2z5H6iahd
8YD6cyoBN0aL8FcJKP8Wo1tpMfL+avyOXZodHzvCaC+4jm2CL0ky2TnNDrNon1q9I2LwVEi/8ult
NRuIIF68F95zStl4CzmFkjKjPTDbzIpZVzZ8dQpR1ApkQHZFn0HbzrkoVXaTHc5zpjMMDQ00zkVl
5CBrCfrAcSrLRqRs0ZQ2nywwSYL3KTmcqcF9nuiwnNr9md28O0Y7PNR0sB5+rAa1/6fRNTvmfRTm
v4AJxfKzewJgFtypijrKc7OKE+7roWyRxrpEnp/PjmiJWF5owKXEV2j7bqOaTBktYvYohTF3DZSS
laThon7zqdDiTqGbY3H3AdhK81LZd0JgxMWE551/X8epXGXPb0oZFiTfevA1kxbd5Mkl9vn8QI6I
DJKXJpVJXOAJoBb6YJZlnayb7ukewO5c3Vhplw2z1lo0/pE6QSrO5QgvPI76gzWUMB87C61XW0sK
Cbnzi+/tuUYp2kIg+SOEsR8GVsoj155WdPL79HwRr0Q6uY4+HVfp/iq/tMmv0zzEfBBjHlXIzfOh
80K8ucTwZi+1w6aWytbwjkPnb2KJs8zVFYZTXn9FI6WFCOVN7Zoitejz0eEfhDG37Mc2zXSmMV0V
ztvOgSkEs4EqbglJg+FgNZHqSP0B+Rtdmb2crs3W6VLO/hnS55LNaeXgyiHCElGU+kOJWKTFnleB
LOtVP8emaOQ4WDrulKKtZydsilc9pZgy3T23o0/Gk2Iwisw3WfZEKyF6I1bZxeuRQbxuxu45nJuR
V9lzS2Sre8FlVECYcE+OiTh48ukkuJQ8NXmY0VjltVeYwynKu1EqUYji8chumA62fP7ewgOK8VTx
kG3uJtcanAS/A2WrR3HgoTtNd5g3p1aWvZfQttfnRl+4i1Zjzwbzs/CwHw2WVbF3mw3Whakh6ysf
Y19BElmfOc/wn6rEBWGax5mQyjpeKHR0KIXctR4GiamwXL2iMEU0i2jvOjYV3J97FIhXQTHraWfV
jud4k/8cNyIXGtdmcjo4tc/NbGXam0qFLLxiPU6N21DTvTSvFsSxZoBmxMiaBwikA6Vj5MQ1/ueb
dVY0C3yjKnzU05N1E9CbrN/+3rdKZJ7JslUopIfriqrwAIlpvrt0hmH66tCIt8XFNlchD3ILce88
KGYt9JcFmt237/Pt85PNlKwW4k/yn6rwZ9fEfXAmt/QLznwDbyf97BtI8nVAiJ1joMIKKJiu5RRt
Sk2iyAETIEzQS8tcRyJHMMRavxEEeTbVl4sS7HGBlpkqGEG9F3WcIaiKbgmmQy2VyfAGhgLtp/Up
hRIVQw8s5PYC5g0YYKkNaSkKyX3jei46HtbX0mwXayVjlRlWyow1T9vML9yzG6bdSuvCNNte/Pl+
rHGed+vu3iXp26HBFTJdg6Kxc1LZeNiucFBvrs5qwogLCftZeoze5ZBX4umVEWw9JezkyL84jMSA
uVwgQWZytbtIcunPByNQ60UmxaNh8aWzvG2L9yIlBSqGoXgffCs3Z4D6cSoi5pGheB35SJkQcsNO
kQ3WuZo419YbzBCpCnkGF0kJsQXpRhzR83tV+Cd75U1x5wS7lY+fYNhTZf9lmivI6pr+O6+IdBrR
RCUhbyhCZ7UqpHK1BB3HruxPHO+sHf/FyN4v/vugDq/d40XJqZH6OtI6aRWer/Ll2kenEqPgTaFY
UdzwAAHL3SqwCV/pcywf6Jj4XX1HFiWmLPG6/byGEZ+4YgI/DK6fY6TVtayY56dgmkjXj5I0KJwY
izyeX45jjV0lJbkYTfdSwCH/2mRqCSQN0gCW2o3UZ7KQHDmjZ5evcynn1Uqvr2Vxnu5uP8+HenTf
jGM+jvpH01MLiXSOSxeyRP3eiHxL6+0cuumGTEjo3ce0w2k7lX/9pJ59nMzismhQUpxfP+dpXkCc
v3s5wEv96vKHTZ/qsezkJtt4+qzd4rXlo7JliHXq3La1DbD70koizRXlU/Y36fJ5M3w9s8Xbu5RI
/p3tmWfy920gHmebWU87u98ut3imeGXGC34z41veNPOBS+YhLEtvNNDDAQ8PqDUtrRN/l+knw69I
hvLzMMqyPfHMbxjBPxGhmavKoi1z7DAi4D5K+ANtnauLkXnMi32YOXtkfol/hSsFx/IKXeJTZ0qT
NH+F06pIQorTubyIfexeTOTYdo7SuxAyRB70iPZ2y05mAajpE+fkyC7QzASgT/OP/nFw2ZQeLQ9l
n/Kee4oeFQ8CxkMs4WJVM2h+PwLjDmVtqxoaXBr7MU+w5ERJ8U6W9nPVLJSHUYs22jZ6x4vPXEeI
0DRZ5hR4zdRWixYYGoC/d9HfK0gpGSlm2JhB4e6SUREtfQq1oQCcqNVdSKSr0O+LiyDLFx56VBBR
F5eGCFD6PF9NWIrbZYVfKJ3rg6nMY1OXJCT8UqGbA9yvmv84W5rrZaQe3ze4sp0zQ+nu2m/bF0K9
K4E1DzsmZZVUpoKzgxe6DLfVdLhmHHd2OVat60SsSU51DeXV8tfoPZlsEKl5t/Qct3+xXankT/LN
ua1yjY9umEVKo1XQA8ELySgT2QrgMTttu+ghD4FIa3Dj+0mNy84hR4RcJpmh9SVvz0RQuyza0HQe
RJkq+avU5MWzABNc9PFybqOcEVF7Hy/O7sUOtkXDXVhwE0+exQ6ma/TPxAAVrgn4SJ2K01aorX4+
7l2J6CIKr7wL4/6U21kYy6z+qIJ8UzUEz1T+j6zd2Z4LdNv7V6wTy+Ub+2aDQ5PjK79uPoTGBnw4
wsEBznNN/jA6cG4r1kh2Os/i5djIzYOPMinTqaZWh8Quirp4thznwc+2gCgTuGFRNENy7MA2KIKz
Gg9IrY66QZGTIMCflgJvCFoJ64X5fBzAgfnXur5nOSCxMm8kVhzdi77HKDCrbqedvjvLrofReZVy
HfvgMOoIeN3nAeQsyDk8AiRH6cpIzDWpFU/DOee6mcuiCr0vfS1ZihBLlv4c/P4gFWzozV4Nw9E6
2FyZux0nJxm3CIaQeNJbSSnfWH2Hf7uc3dzmHF5+FvtYhW+qdClwHlp61+eOWO0PNVOiXHsuGsuf
Rb+z/bgXLVlzpH+ervdc68K/1/1fQWVcVz3/5EQz0PJ6u5LZw7b4HDdEcvFlLzSEpy0Lh3z0WEht
yvfiSFlSyvZG6V4jPJdMvnEvNtKVS6rMdqKxaDee4/Amw5/yZorhIyh7nZVbyupwv/9Mh9PfiMbr
pejg1fvKd461jsnNtDcKf/U61k79RL21U8nH9opeyi8C0woSDth6lmEk9ZHcKTRJ+1eRo3qA0t51
DJlOZnDIh7egbg7/8X68w23Nr73bbTN5LGTIlnzMlk9VcVmbZuV/spMVdUNel/hqPVY1Uy22rYW7
INxGdPUR5rtu8PbxIaObDrr23JeP8/M4oRrwlhyUnfulOl61DUB95qWWhfuIjMdmRtNm6eYS5j0e
P0PvTstRJEeOz1MnWvA/0mxk8x8wQr/vP/7J1oGDFg7Do7FS05NAKvf+QFVKLLaIzdHtzzkU3xU/
4OMmlX8y10vnuRNi46PxNh6HEnT/biv/xo+65Dl2NziOln/YBaAiDTQzE6BQ2A///vn/LwK4DS4l
nlELaQryTx+UwVK6d+Uong2ALkegu92EO6/AAj5w1Ff57Ws2/GyRNyJgO8zo3gCs8LNuYk/89434
/g4oGD3vEzVljjadoJtcVDLTemM3Uud+ZX7+jr/x6t8wUhQHAFcq1h/5oU2heP59f3n6c4QPKHbR
T/SdTneVaD1daagmGiCX8qNuCDMtpYo/jeUw97UZlKhJS98mXRWQk5Rin8lztDINUyYg27//f+hM
rWEo7JlkC3+8eTB6pbDlrZVzOdhYHcfjkawkSLP1Hz7ZsnYee67vchh655VKhSoOFjumqzgUoC8w
Q6OOv8UR6S/H8CwTwtR6ycmPG8ge6J/ihb8hsKibqGErodoTNJuitHTs/TWqpMd9N5iyMl/1UQ9w
Owdpg108+JQHQHBp9HEtAxdS5dW3TfioOy1Ne00S3Yy3GpgZT1p5EMREjpDEPP4oduL1znPBKKyg
In2XSTJGpmbh69nWwiYLH8yvxA+NbZ3/tp/fTFb+/abC1N6yx+wf/3c3GrkeHIauFKfhzPPSHYkt
5TVsTUrCxQOtnPIfl/yq8SGbQgE8yTSeaAP4cLR1DZi9k1Yn/R3GvKtK87c5z34lqrihraXLBScB
jyTvbM7mn/mUcGP/rk4WftDBnjkUsggTNVUQ2zh7u5usdy6osF1J3KXyodA5tR6VSLJw/6AV2NCE
waY+O9NuZwtVyMeKXJNo79IYrJYoPHFRUUg+m46iSkgnlrmZQHWd5j8W6O7/Y+lMmxPVtjD8i6hi
EJCvMskkTjEmX6gMLSKCoIDgr7/Pzrl1+nR1J2lFhr3Xetc7OCjQqLdZqxrdFY+q5p0/SErt0afx
xQuyNuobKiu+Q972QfkhI5PWL52F32wVxTaV0hQbf7ax3uZ6URyw8rN+MgRn7AuQ6L+uHxXT9Rnv
LVbNC+4unQcLgztRXKOcy7MUqcUsZQxEe9gDfFUsYb9y+MtaxFf4wvUhqggun7VjaWpeq/8uLPdv
5xGjCcwkVtVfsUJzEyncmeIo/i5+xCSMCHH+Il4IoBg8oifqTnQxhryHWM4cfFEfWXd152nrVWwM
zgYOixFAIzLTGXysH/aFZ0iAIDRdjlEswdWBPZthe35OsB2hD+D99d2RUXvP2IIPRebgo3+DpJH/
/6Mbf3sfA0P45XBSHiHQGPfwkWNl72EvE7ccalYy1wk1hmVnF0xRS5cQ43u3WOOrvR8XPhJwO3P8
yifXdGGxQ3I33bm5LDtfrCkK+L+Obr7fZI6XL8g2lpM7X1O/KmLsBoqYe+V9S+8PbrJ3ffXyP9aM
upJiUz2I+qVsphyiBKISIakzw403EyUJCzoIR3lzSxgks/OmRRvB2yOcScnQZtL62TA7iDD3JkOH
J2ZwiLQgvRrCBsunhLonSPsDbheHGVb1lNeA8yc4f3vx2voR2awxuQSTHlD2RVYaEURKBOUnwBML
/1PQQzXatoAfVo5X7mVriLhso4ag36/Kd8SALFD0yXF2IF5anLcSiljJR1k837rU9Mjecnlf2Mnj
T3UoCps39qBjiK3r7+Nhm7cfHfGsp+BHKYWhN3t9tv0WFXyxOnYsDVCQTFvGVOptspfQnFL6DjYJ
Mft6LmZYXFAnLZYjKxXo/HZEu6OkgyMCYB0Nh3uHwgJRInR9cLBD0/kQlYFvUHOfkVfQEf/LJdRc
NrpAmUxjvClcicwZGhdoGCfqXBDYasU9I0TpHdnKaMK/JXTwxBH8I4V4y6HT4hWjgCX2519dPPL1
/rIWqIzpgEdR7D3cjFWWVnUicOTIs3eN2TowC8cMKZDS61pF6+yAuRU8U2ghc+udXhYn/Y22N/d3
xp1UmBScyGBR+lVkR/l6SjXeQcsiIttXzp4EEfLt2SDTAdwiepw4cPv+TSfhtHa30z1Ev7r7ecY+
Kq29KxzgN9VCyGlnuIIkmNksizBfFOEjaeFuYbCgEZa5xDoVPVRQ0ysRyroy6hNJvSrQMk/jEVXt
AVRBAKt/fstUUq6IE2Bz50wP7CxAQwG0JXjhHHDT+yS+qrcIJ0mXG33oQhoYEIoUqBadHaR2ODTE
RrkU5gcaejYFVo9IZ+lgF+GkifVEyJPg/2CxC0/ir/iOT9U3Y1UN0WdYGlEE0nmFykFrI6/pTh6K
D0piLo7R63gQf4GB8jIui4nGVgAe+PmoDHui58htScoxosR7cF13+3yp2rCarjjLQNk4jM7omNkC
4l+1QmTEVkgK7clL8Nqk54hLk4iJ+SSKM2AStjTBZIFPsJhedv/1LGzTY4Effm/9D6Agfvmgd1hz
KmcXBtHoYEqOYkj39knFQ85iTalECNVx9MYjDCMCvanrQSeqMrjSSxHJTIP8WqS1c9uYlgeScaYP
s5//LmnN9T3bA0kTUKUj1ThW2yGWoIrcOxeICYyPnSTbADpiwE9Yc7N/fJVb1iXntj3nBCiAZc5P
E4KYM7Twt3ZOTDcG4tiQ3gUUkyk+T6kmhaC5Ew/LEFtwntyzndD5MshgJx2WBS4QpF+3yYw9t3Bl
BGYeaO6ihAWWahkfw9mP9SIryTgV/6bDX8Xp8TwFcAVzWhdbciQOPOhP9YPKh5LT+8x8+pT8uvw0
wisgGf5Ii7kaUvl23RGcDfodEAP7lcRNNNPqJUIWHihOJRZmZRn2DE+4Kz3G7aQx8/wxVQGvNxxS
bG8ncgoZyj8UYHhOlKMvKNivMYJj2lXRxWevAGQvfKJarGxPSgk7UP3qZSu9EOeBsqKjVAnNDtni
FRGBrVMPsN5Nc0C+E9v7L7xVCDuieGPblnY065GwXaMnuztw7E5sevM3yjZUn3OmLANeMgVHMmCW
96P8gI0YmycFaIDV3CSt60CgzxsKYFQyG5aNmT/O/f402cfs0+i2SJwzhu3EK6ykYyqfRPjyqVJ9
zVyOIMfrIQbEY0hRrgxfPbUiVIrCQdADtTSCQzf/FBJTD74QkCqhnvwBgyXys+lY8Vjyr6A6Jkju
APsRozrZvn1jbogSe7ZlCOtidI+c+exQtihevu3umwRO0HG+Ibv6srSWEDBw8BU8aXYGBIh4IP6S
0bPGp1GM2aRo+FFZ4Qz/Gs83JYW2+QPac0TFLBS2CJwVInnbPR9F0V2lC4mLYB3a44IW6thWLbmJ
rr+gAh7UO9l+bpmd2CkfyWXE8FrkKMwq59M6su/Kh6PoerIGl8KYju2Tp10BRXeZHWVjau2S1j1C
COxvK0WjajaP/UgqZiDKuJdXbGfwyMtlw4GYP9f1/Lp7AOn8Oex7M3dIjdkCGtoN60k4XcsGfjMr
yhra9F6ec7A8xSzBOYhWpFR/iCwwor4lrITNNsGoYRZ0TOTZ/cuN9a0s0mGdhY+Vak+nJs6/6A7v
dAlsC2xbSyPqHov7m7ESxFFtcTjHZK50wrDCYPolmpTq1Is9BAptflI/CVlmQLXlEaD53JE57x74
DjVUiZfysEie5Gdg6jDhoELEOY8gxG38hNnnLlAxmGwd29nms129MH8QBSgFfMmazdCCwhXqGE2f
PeTxw97Pavak5Qubp5dLapvdYqbmGCcwHo8ERMg9KeDR5vUOm4XZtpsFgIKVLVlOBi+QDwnRkevh
lv52YJ9qF9tgXA7v/KYsZ/D1mHnVNkkfUYdh15J69a1/yzcDspAxzD5mo5+ti0QsP2ZmD9MWcLp9
K8IJ/hMQNhnjmOcgtJAXe7i2Qf+ZwTk1/GpydJY8zWm3+Sy8fFgsMRSJpIDz+Qu358nzGiJzYgnT
2xe0bs5r86B90CEZG7jmikp7RSmVSe8MyBpggHqPy77/OTWry8t7wYGFvYQOGa3JlwaxhK8A0Vp+
oYWssACMRNqp4cQdf68+b3f2lv9esIK8ys6JGk3Nj6zhQpbm6D9EvuBVEvDGMCfb55dlLgdqTZg3
lRExS30duYj0bUwmyIRnLVV637KyBbA30fDwJJuA/YuxwwPp4hfpO6w1DOThB7b7b7Y1BnE5y8YH
hAzGFsTEPHd6Osxpmtmr2eL7E034Mek7lSjV6by1JI9ikjmVpsDBRnKfb3l9NluTUbrU2yZxXgrz
lKPa2pq6SDaoIyGNaiH30+a6btp9ixtFg3VBSXwPiUvKj/kIQfOInFMR7Us5LJGwOlDPbfabTy0F
qaz37BZRcI3rn2nLcDtz7/T5ULiXlxyThXJ1RXPAPYjqTuBv7AZWQPH2OqqQp6iH6WNYlJHK2nvu
YHk5Eo9ms4LBG6DojSUUzixoSS+aEDjK1P7n4MAgV6CNZ5TAV8/CbFUN8QCPGfbknmprmY+dQ+Mj
TzREkYfCN/P5GnlKnBROkH+hd5eXU9R9IO1mzvIJ7TXpnB5sJfdwIzzmwiG1OC+ccgdksgQqcHKA
gq0VaRGD4xKVe4+lFiTnfFv/Ipi279Rv0UiINGz2ShYE5ztpZqCxMyIqMRzb3fyZYReL8VtaZQBP
MGNgJkRU47myfBy0s9OurCMLB4yh0w2brGzBM4A6v8KBzT4+DvqRig5UiKqFyUF7YOhMW4BOTiaU
UdpB65qJbC7D53qhSkyhWOUu2DrzJjXUFzBOl32NeXp1EEkgcMHgC0yhRNmqQ6tDAwJG9XSMejWq
/5gBuuVNrE1ouNkIXxZe7sStELLDov8jdkvSQrh4eloTooaInh5QFw4n5HHz/gR9jSnYK0pFiQAi
Vwxcne7HGlfXuC0CQP/mWJ34nlBNI8aTPGpIqOQGz8RlDvYikRH9WxbvPVICgHQTlIb97dTFLImC
F0xlDJT/jvrm4nDNUv3jkL/DUuAIepN7W3A7gGru5lcBdQpIMj81Tq3E+p6UIIh/xJdpuxHqguyT
0SdgkxiOCsHq6mqOb9qnLozX8WFXP3nFwQpVlsC7R0qdBgfmzyYbYzduq+4AgVzTgcJElMxa3bBr
H+iMzwHfhQkhb9kL9M5+IPvD8DcBxYbAt4ByXtZrBgbobuj8i95zCEpAEBczzZijZGRxvgtYnbWA
OQzKK1RMJsEUPBwBVghjOgMysqJxbVUxTGqlp2eZbQ0X8zkcAlx9j2rg+EeeABuZv1E45N0/lOCc
ItUDnrsSG4iZNjbBOIyF9foVK6R4TUQz0pTpLBN6+sASAIbem3yls6MOGp2E2loBPGeXF5UV5Wn9
Ib+xMos95VI4LCnctTjNsJLNa+I4IJt59z0rLETKteEz25onDJjYxb6Qo0AcdTRW7CXr54tAVsCa
Iz6PPoPw+8L5VMOE6EQ3iTyMoVrkSyiLK7dU/KIvXZJyGNbrpEbyD/QdtyiMKtZyjpNdUbjdLbif
G6Zc3IU0M/Qc9ITHfMmWENxw4ns4Lx3O/G1Fs+BdlHcoBHRETDoojflVab6v4tCkf/DGv3Ttc/9J
x8lcEmFIzrgPbrmDMijWG1ox8CagpomwR/PszEMAg8eiuSdMxI/oP+zkvG9Fd4VSBPjIuR00NbbI
onyeGPIelZRoS7c65Kv2CiJJas/mOHjcso8QVwzsgbEvoFwWteCMgFoVwFTx5EMzRC/vcWITUp1q
a6LJmAuTINbZVAI4K4MS3q8qRpQcpzT/NqmX2rS9LiXwaTyQWVrwp+l9URpfoMbV7kStOjAf6oXO
R3ZvyPw1Ai1MaFqcR7lmtnPjYtUR/iE7VM7TnefwHFglA0RfnbAufQp40gWlEtcjZWrYMlxCn+zR
+zMsN5j9mYRl8d8lyPBcYAPEimhcpfS1iFlG8annlniOm58ermJDJBKDQtUHXGM4CNTOxaU/g8Ga
TtvOm4jX47G4uWn3obRLTNZ01SYcSpIdThRlk4Fj8eJeeijI7XPciejd4bZpG99kCVNizPiESFml
JhVJXCjgr0esPel0hS8sYF5+4vGF2ZSLgKxp0+SyyzsYV5dlwGroYGRv2hCaZBouFTO8X55TuAZo
6Vi1ohsCCMjvxtKs9zz9uE0AYGH4wfHzVM5o8BgfQcvjFWHQX9Dw035Ma5ZVzkOhkzodfVfullo0
Pr+cAUK9tX18kFfeeq/V+b4zBteae1kQzwMrpwxbZM9A/ff0eZXW1aNr+ZHmFwxf7flhlEkgsr1X
TOL4gJmQf/64bTVPmnYJhjzdr2J51rvxDztEfaC15l4HDgOT3WP8I+guDFW3veSaPyNN44Ebm4L7
ZLQ/PM0MbbnEgHqGj4mitaOUbels2IoY4cyHL3lKMyybkjPwGb58j9gyfSo3zn1VJqQW4XS7PWX2
coOshjxpW4TPPPCNEicUdt0hkjClhu5TuE9kRDy70DoGze2CzH+UQbWinmO96DUS5TiKBfZkMJhW
krVguaFvmAdMXVkrKBfgJNBWcORYqCWP6w7Ton32eQ2AO+ijkC+BQsCpPtubT3Y0KHT1B9PcHLYX
nLw7d+5T/rg7KVsiVK/IgB0SluK5xjRWrvzH5f0i5FVoKRm5aWl6zcJidgT7MBcJPAxcxcF66Tty
FAjvd6HbB05iBswbeszoIX8RgM00zEsOWaKSc8qOy97GU3/Bi5XVxVhqOxBfnitw6rSiV//dIwQ5
MmcSRiWNnSKi2XxeWKtQ2zCTFQGayPDhE1K7uDKqf3Zyrk2lEIXiDYoDiQkf7VSW4rP5Rl+DrDj6
yyjCF+624deZvBuYKZ8YC/KhDBhs5eGJcoyZM3uUiREcSKGufyssuWK/YuSqG/TcLv4oZOsxvcXp
/YEBrdjFNyLzNju9guTp3vcvli3SKglDw/0EcRRN6CVgB3Pzk3KGHeGJqRWL+93dUwRaS1za3tNe
9q0l6PmFdRUMncQ+XNMeGNS6hIectW152fEV+ZO9VIJlKv1ZbeLlycP3OjK+dKyjRQMxOnN/cO74
qZopxJQvOeRq0Ivzrs9Q9VlM/ZurfhItnbkEvMJGu0KwttizqlD0QfN1vgF3PTdO/9w3v3QVPBzg
kQ1eHTORGdOlOVLW+aLeNcSQftDGPma7tvQX+bS/z8P64ZegCCjOb/imAl7fULFNdCoy8uRu/m3p
W6OpAnGrSozd2gf0a+STAJSz+jfDxuxYZOtqTKvLhmH3U6YVXLKLOdnzs7kHUG40+w776+pNMOMI
GyziM4LLRDlvr4RqrjtETk2T0kUr445dpEUyr36wtiLQbIAmkdte1IWCTeyJ+y1nUZOo+8wdOjHq
xv4FgZRYTfoTHqiXTWOBEHV84jX2ACWGN2etoKo1SjwcoQOBQNZNqlMUyRqGRR/KDMf20AAYh7vE
o5xHWRValL+SW3dhcufsmZADX9S11ddxxJ0ZQMTR/55nQ0AvBDFzgo9AJqgNMXXNwv7rinGtYNMM
Dg3BFM58GXoYKPXVBsTjNPIMOEA25gI0Rh/fnwcSFb/uKIkGAmWwBQYzBORdSAyQoJvMbOkHmB2q
n/BsE2GNFV32CFkJC5TJY4UjvW84cs+oIZQT8dAzC/DbE6HVLCAuKxQssbiQ3NI43rbDumdyAr9j
xbvLr6BVPl6QDaAdQr65ZWuj+2IqjCKFEX1+W4mdkqxIPCB4jfbziRrpjafEb4642Bmh9vvaZfBq
NGwNq7awrwpmSXtsPQzYqXWMggq98oWAgBsPDVNmzCIOr1hz/uRwcy4lYaya9/xienfpA/lfDq6z
ZtRALCerH93QJUCnKT5PddBA6PS0ycIrVKz5ZXdWY+agFx4AGSAFHCRRhZU8R6FDTUXVoOA6kVqA
RYCtftM4xtO9NgxghxCW1PW3HUWlN8d4qsZVxoyGGXRu50rxXGJU9W1e0gv6gB5OQetwLepf5eX1
ZJ6D7bMBzv5Rt8zVfde1jjIrxNyGeksFZIgQfjB1W+J4SuV8etADmFjZnbcDTqK9WxcNSCL9mKpX
NmWLquypUBRAxmsM96DVI0vBLvsnSxi5sy/DkGYvf8JVVrsvuXifP8HMcDFhYHfDJRCHDTiEyuwn
B7ftplVBvQvp/xWc241WSMsZljn515zlUPAWuV4N3HAv4zHqp/TO+6n74n6D0DEn5KDDA4HAIAdM
AM5iLgeluknaFQQ9cO/Py29/YMI6ywFnUFqnDfK5uYc/grUvOP9TPOIf99Nd4k5FS6T9k/l0WPmV
VI8lGUrW+6sBWbphC9VhEsLH6IDaTEACkTklwwED4qTY6wtq4b6JoJowU01Bay8XsU+rn1RT+JTQ
K/2opyfn+beYw1Uibrbg6lHoaQc1Z6OWRndqCgcPAG13o+Lg9EmFI5AAa5Hd1pmyYfbQP7yhcwd4
5Ai1Am2k6wz0nGrW/JHRRTC2mJ6ACvONaC90ZFUzV5vTiYB9Zmldp12bCLcmZSd5WE5XRQAO2kKd
/xQwQfJi3PU63skQh/D0fG6tI70KdZTMbHlwjnQGZ9yers5wZAfOTaoP6n0KBmk8R7UUzExlic+a
sRmtZwCDp2G8DEPN9M7UVhP/utNttAjtcMCwuKbYfoyXdPx4sbxW8puFZyn+m/3Tsh9gBMW3oN5o
6zJHT872PGJDez5k/cEQ+q+oKyKMxWfAIPP76I5YScDn6yBTZ+UKRhVxvDp65mfcwXzgR022GcGF
1n61u2xPxoMkNuj/3ROpnzBmou6lzIUeQrwW5ZmcQEdW6SPeqD9j89jsz7vsN/ttcRl4Na6OYz5F
81kM4ED5UJRAGMGQ4m1UXWAbw67v76h1Rugp6IiI6ZzR1TA1flx2/SzuNvc3zCvQgRyEJKE91WcX
+jLTA3rMqdcWQM/zZXVdytDFR4YUfdjhEXUfoxkUwwVxwLfynfkxzyVF2d15mUuTGV39r7BWGmze
2y/M8NFju+uOEIVmeEIIvTwTAjRh4UOPqIsbwFWi3WMtVbE8PKuHR/ut3uO+XpdKKCm/0wTAaINk
8MEIvBfylce6tSIsCbt+r3RJK2S53gw1w538l5ibgNu8YcFpJH+Al0wXWtZxpbAu5Q+P3r0nweDW
YCFFTWFM31Snj2zm3F/n5dyKZNNTGUSi3bg8PK5IiUfF2bSQi1w47rLcSNYWeSr0uQXmD/GYM1if
+VxRaTnOQVFrbMjt6j+RWeEPF6ZtZxh6SGPrJck76hcFKJpRrgZ8Eu3D0PFx/q0yYS6OqrwEzL+d
NWGQT4KnQT8xFWkHWnd66E8PFU8HCraCAHD2nnx+bsRfrVjpL2JLLMeScZDAo3DLb/hM1xyv8Job
YxJRlRqoJr1djxj7o+DCOYUjYgOFondGWmHj8/LSbW5RnBQo+KQHSbB+2e6uSpSVEJTNWO9SdNpk
8/aMIiGP5z6LODHCsvfE3HmO9X/SPw5qtaNXwZcnyNQIOcZ0Wb3kLZzlwXBVDNZBpRGGanzomAe6
xz+Bzvv5XDy+qBHqR6Da5ao/8Oe83snyJzcjDQvr6PXqkXD8PDHdg+r2gu9MZjXW9Hp066CPtYUT
UdEwYkLSeGbBVNAsXLjH6MtDJjHWjkEIOFcdQ1r9xLxH2BkOPzUNorxRdqboHvimHOp08hYmeUxX
UglXRtTtVzqDDBQp+3f/EbE/d0+odshpe1N26maWTD5hV3fgFwkEkjyE5bTR98V78T1baXs1ET8K
JhC+gAzeKLzmSROLUpsNpTmyoCIbPQc5jKv7kfYU+iIxyKGRnGP4R5hHWEtp2YdMfJhPIghXme1g
GBmhWdqp/CCf8HP4GX8wCN0ROhmaRjChdcoPE4cD1Mmb87vpgTElr90jxEwzvCMhQsoAwiUTgMFf
teCJz0Zkxdqviu1xFSnY5j6pOSJ5i3MIs1nomQyW1O1taWy5iyMLefUWOIXIx/KbY/Lwt7ksHtE5
OSfGSuSNksoUM7IXLbgVd0TPtULmtNXWeqAHJoFz+dzTIFwJpEvIGKSIop5xoxZIS3RlZ/8Xwyuy
DT/0/ciP0YcjIvlUdvCo4hrA5bIW6ZxTCMn4UCzrvRGWK2AYpARJ/iXgYzH/agi2b35xpiRV83WE
/bq/B3NC60c6CaakUkpo03oMnn7N/N76JvYSJygczvttuRzjDrfj615QEeAXvOx8iaQfFJfZ3wA4
LagLeOeVDIfP2Ia0BywF9o8TDRrVCFKxjZnSRks7OWRK3sX0s00M6nWPgWl3NJnguxwVvCJ8kUmF
pii10hKyBlTvE/cEceLMH0NYDvWRWyok4JorSX8gXEUga47YE8yF8/I5MHdNrKxxl0LWxAg0+9Br
2jFrWw4fnSsPS2mG8773oDw3kF9jFFu51maeloGcVoES5kERv/w8NlIpfPB3oKH0kZxTJFqRlIAM
xc2qxf78vJIS8ZPS25QaePDY4xaHS/dGWbBkOOWPmyvmEMEsMFe3tyqpkjzREzORUJv5A+9CNkmA
PVqUxbPAiPOgP954TkM91EIJna2rh+W6XN+/xlMVIKLa5+tib0IR3N+CXsyCF2Vw/pqwtUyNtIq1
zRiWQUen/PM8FsHIfJViMR7Dy+F6KAJ9o/sMAPnf2J0PeZzH1tvlJKePo5bU0TVSPh9eR7+xemoc
/pVq3b1G+Niu6DrfxmUW3CMrucUS/9/i4VQwegP2/Gpjzte+O/Gyf+euQQ3PD7zCGR1NPNrTUf3p
Tg8kLZsSketiOl4P9xOCoDjfF5TAh2zHTN47rzR8ZA5jaCXSZxXP0p7pYjrbKb6yefkFR6ts5J2c
vvDmvAFgbaff57r/4FSfyeneaqss1vASEsfLrrJS12ow/7uGr43CeTGTx8/NWjy8PFDTF6/IeRhd
drw6gm+4zWJ1Pf9tlkjct3LQUpZgxrTFUDZooglRJfQ/aWWudLcA6SiiYqkdGdhTjKH02bP2UsSu
7kGx7WIJxxphEXMnxzZoMMhgytEFcOY8PZ652Rw50rieJSLIlx5e28OhXCJNUoIRYw+0wTg3JPDt
ExnQ2qIbVyDRtMkNVW04fA8RtZrMR8u87HceZB9VkgXSVlpxZ6N+4g7lHsVvdSdtx2hcVn/33O1N
WpV4qjFpTqp/0jZbl29MNYd3c+4NEdSNdwC4ccmwsmBemn/moRLd/hWbEa1t8ELicLPLtznubYBT
Ca/Cv0+Kt+6743Be3+OyhXJGpci78c056e+LLDA+gL7guUlba4vDJ3f+AG9IWhl/f1be0bWFIx5B
kQblrEzM1YA9wZMCfmGCAvMKa4TPJO4WLmPeJYZ9gZbMghzlz8XDnczJ9xPA+vqaLwwmxcfRfleW
2AbjHc1soPKy8PmVQZaBAfxHB5qHk1vwA/d1u5pvaP0H+oeD2NgqwVMrtvW6/apWtMTWrmZXNHeP
A7oCpu9IYpKCi6Ats9DycEUL9aX4uOJcS6shur8TQSJ/tM5s1x8xx9BAOzFatZ8f6/pbhjG7zjzu
StdwGMFeRS43Rg+EOAKAzjb9qdg2+zFo7RIrqNzON3/sO/DKhQHw1bpsfVfWkudC24E7fpnoPuEq
vBUnMkrYeK+wC4oTO9jq9v5grRP2OjizZCvpI0/l77uvRo/dnBCGNh0SzKx3avRcqt81MnU5mkUS
i4xOaMLNK3dITgI1MdiIAfVC7nYGaVqaA6F2wYPNIV/WayOkIYIT85VvEUusGG1Uqyv0tOu+/YJ8
NbJ0AULlK15jIyMwPDJ7bQ8ChOIfregjJpxdMUMWUw8IpgyVWckplwDu41f0EnASTqGYzWqCipSF
dSDEkswPmcccm87NfI5GkAOhodxjrGyd9gAMmtCdNoHzedk3AZU4asMQwBMhD7sVLKhs0eyhYvKC
/uz0OEAIw50JAsLzDUFk5sOr4TWBZzxmxTaSBHajC5kU4l2nE8La6QT6CnOeNhtDOeisAPm7nvbs
VBwuweGJWwWfGeoGspNp8TkwwQMjAWBgQcBvji4vFiDg62eA79if2Bh9A/n+oloiNCVZaaF9Twk9
PsyAbv95ZzvOfBhsEMAcyMJMZvItJK2Xx584lXTNKwFIiLQ8RkSMiNdZwiEx8Y+hui+k1EzZSVGy
nTjhjFCLLwqAa8BvcMLgScIB46UZ0zI1mZ2EYTlbkWDC9gddXmH5BS/WhRLVxf1B8ZiamD9s7w6X
DkIzNucicgNEFtrUatba8C/ofzcoDYvlbSstEmBJAscp8MXPQdPks9iQEPrDeHcIyROqX0yxcMpi
NnsA+QMt4KmjmQmFUdaJro62DfAFLAubJIfpcaJVHsHTGS8leHTM5H6nA1rGBxy5SRwuqGTAVQSo
Q5fAC5k/VBd18MCaH/TkdRTq8y6uVqUgsAKRItXzQPmEqAX5wMM9JlJ6W/HpviAqiNXgy0zrWPsR
7AXV9uQvQeJ+xSSp/SYXpMJ4p3WCFnR4MN6LNU9maUkQGzHCN8KeCJG5P/f5zIKYQW4FZAzpOLPr
NbRzvo6+anS+GaJduBGYJjIQE0AhysmBt+CAzzNRPHHaQOlmITEAcy5tUkNpzZhOIpQ1/OeJlsN9
MV1OhbMzJxZ05gCKBbj+QmCBMlz8e2ZdywbSOcqA1RGkhh0dAkAMG0c5OlQ/FWyQu9DWdg4R3vhy
5C4sm4ranVsNcqTgNA8/MwYIdKsA1dCbcY5xzutmf1uVq4bYFPAqbJ+ZaTNz8TlZxqk/nH8B4gEJ
mYiGTAS5LbmdIfcx6tR5txPuo2KixzM58Xpw63h2Ji9f6Q+Xl3Ma4ri8fnHEpAePFfzpcSxQNxR5
csD9pBVv1PcbaJQgSuLWK/GV476AE7wHfBMnyctObLlA9fiZwRKGPxFZEeN+bN3JLXhgIfjk+WCZ
ui0cGiDO+ACVa6Cb6jGfgiFhCGM7unRmmXdeETdnXtY3j4BGBJ9T0BGCUI8LJ3sTJDnII2wmXMMU
MHZk+nAYkbcRvRmhTuE0Dl5pIs0i44+hKppHiGGfPHBPwZA5qlA2+Bj6iwVEvIYQN0V0/zjwVO8E
bZ//WUZsbF/YMEUPgq2WZ3xqHJ16QVqSnOucdVLZ+aQs7cuC+Scwtz1f8uBbfh8XawNu1ulDYuXl
qY4np1+/EdEmBWwSBpSjP0uTO5CiEJdd/93YdtCmVNHdcdC0cp/UMeAZMDMQsZlyjwnXKvcCTqQt
IkytqNgZv7EyYkd0upLKLkglOGLhyzn7RvFpZ3gAvuHQahcEtxKf5jUb+Augu1heOV/kLuGmaIZ4
QcveZanZX+aJovfjbjDDf7mXbbZQmKgvasObeYiUV5PT7s1QBpNEKZR7+fHFsBXM5d+Z2178sv7d
7zbElEW/h7eGSTdnYsHQMVu4vMkHYVuja550aK/OFOvclW85g4JFA5UWX9TFgPOCMyNoBKjdzz9U
p38AO9j9GuMobFC4IxnAw59kVLV5ONm0LmyJ+Jukh+vsWyAty3yvYJrx8+Tv9aGunCzFarvar55Q
fl6Ln1nauS1mKJUD4wLLZImwX8xecuxqTEf5zR1sZLg0W/0XfxqcSd4zBlIoYCD44aF4D3haI/6k
WYvjcZ4cn9+nyhMf0ZxwpLdBRhhSpkYb3EHzQAVYpO12L3vGD1b6lOP4fQf5b2dwutlZQDXtS0h0
LY0mDx0zBwPvb/aOI23WTADKU4jqGRf55yE11hR3VpR+z+xyq5xx1GPCVNMCHNhL2GnZpeWl/lMH
xGuMu8fwNZBVkwil1jwaTzxB02e+zvEpfX5hTM16asBCcIcHvdcIW/z7/qNj1MjEz1ChIk2dpxAN
zuoNdNwAY7ZCS8ZGUfUU2Aop1e5ZARS569AFbmZ0XRfLM6wEGrA8as2oQp4MT0rHqSBgWz95RogT
I1scgkIXKhvhuBRiznMl40HnE94F5QPTBlfIIzG9gMAMnxIUmCw9TDe++ptrnv1ZjTj+MdtDvDZa
eO3Lc+G2lEaqwur8uIbA2PA4gXahidAWXz50lT2r2r7UdTW95VpSLHUWSKQKg+W3qx6t/RnbuO/5
v2Ee6mS7HARXCh8Adss7v6EcF6RP9WCyP51FOsYGlKjO12jrmyxIRmZLANTdcoipbgCegbHwtUXn
D+Flj6xAxRcE5Y5z3ZuXLZRQZdmUX9PXXT80+Of3w7YJqrmDbYXm/b0togSnUJP6smXMl6GMeh5u
ON6xehOQB/QW3vot8DkU5LnPBIjhNIeHZcD48Lt8jWlqOuqoHe0qh2TRbpuPV+b0uN0o2571lWZm
88Q//OINLPxmmZYhAgKMrx38R2wqIWpgyJKPcUl4odY4185muAIXrcW2medjCLES9awmeEIfEtJ0
UjOJ7+tgCqX9W9bGQ+FOt11de699f6Y0eezL7b3jt8wXbgXEsfxOXwz+y1n40MKhjCG85j43FZIN
FmTmallCEDFcLBnpEJXqC6gg0TooC/F9/JlMXIuYVmM+EiIcA0F+Bq/Wf30XPPYIrFf/6veKDNSb
k928vFxf1G9p/FX5poFXpYdRaXZZ6Axc4adgl6S4Rb7DNIJm6y7ZzxEnnwMBhYLdObmeUaJ54UgB
5vftedlefmq6Qzb2voy67v1cfCA5m7fsbqkpbxvMixZB5kiNq1WLSWKe8luP6Ahrmq8BEFxyJ8VT
zI363My13RkjTH2tKCwHZ/Ii+BfPpYEN9vLhcxluyXyGrT6jVi7OSEoWaQ1vvMZdZkhqkyK5E2Pf
OX7qNlg6vjIXfCUvdqcjKIVX4ppaenkfWWA/5r/yB17tScfci3EVZFlrVQ1BO2zGelkVh2rY37Jt
g/8MDRRqen5RPuqhgXfE6OuuvBM9fOZZmEGgPxHtVpV079DfC+hY39gmQNOlWWy++e3+bq6sVZGo
HzpEjsX00XEXxjoRF6NrfUlXqOP2HcbNzTHv0T0CX9VXeaJZjrlFiL81V/y/na27b2s7SYuZtmii
JuKlxM+Zq9k6/x9P57WkqpqG4SuiCkXSKUo0YQ4nlm0rSRHJePX7odfU1Dhul9qK8IcvvGGn+PWB
4bop7s9lYUsAhblEyFTMy2ntKC5nPprz0U4+rWDEdJNs+qXVIRgFl33xQZrqlE8VN3eGcDB/Siea
999woSAh2a9ZZYFzcwtLNqkEUXYoHT51CibcS+YXC0Qhr/I/Fgj3fcuc548CNjl3vuCZLexXbIT1
vMitRmZL15ht2uvLMgPvAhJnVtwCty+hvI6Z01dI8v7/U2kRHyLBoIQCJQP4CGqu6M1MYhZIyaxu
YW6l4AYhCLH80j4Bl8imi77+yOfnfVEwImFDbgaSHD+hsZinE8w4XWkd3HV9IuC5ixZbbb56nX5b
EadKOquacYfCX7xVR/NUPoclkhAgFiorJK8ndo7tIaZMSHDX7lA1m9ZWS59OM7U6zRpdHL1YaA0a
WAgbS5NINbUIsdlJhP4anr0EK49nZwYMKWB06N0siB2KIVPPFggOU3tAJYnQCewo8pXM6y9YC7/4
aE6nXTajrhdUE7m8YjQd1LuArYZ9zVyzxgWmiEYCtGxwXeDzOkBc9/cseJ90zD5k446MyCzcS3Yk
sINS+9ISy7t7uGRm5JFhazyNzXccUuUqGuNLDDHRbviV6PlNlw1ftGa+jrQ3WJO3LzSEdr62lB6S
15oc1YQL0hzpi6SPQwZ8IzOMEvT2ON0XQLrYqWB9GS3+GcNVfC2bnY1JAZ3IAunLCfv7jv+I+QqT
j81nODk8QYXkrmLMeEnbjMuXvYZ3Ct4Rg1gIMcPJ93GqQaDjahLYh9c21TdFX3r6zb8g5Oe9r5jq
vLe56MqAUozYMGyqf6uxr6uTWkAL0s/Ldfe0KmrA7XCb8IFfR6MTsZJzYhD2HI6H5sfY/j62WWqL
R81IasOXEZoLtg2qJeMdxVjjchMIO+SRYeu235LPd7jMdsAG+pdvl9vJD3zDx8LKHN30EZODc512
xpjOpFE+Elfvlix+RF8qAY0w2EoozEGIMb7eIt4HEK68MrfG4zw3PMhKBo3AZWaOoUcUt9prx1ux
tSrJzw75dATL/K5NgPwdZPAT4/CAS0QfY+kkpBMZS7RD4+Of9VhQ0vXoQhOAhWi/XYX5kEwAtSeX
y2dm78UomxevE/QAnwkD3soeUeCNUdNfDvJxwuFPAgyagIxROk0g+ppfrzq+QLTPW2xbWcKg+1uz
rjnItmTTQXvDBBlf0IBnC6iZiS9b3w1Vu/GZ0oJ0Tkdz1aSASTx/rkk9Ianuk8+qNBO3wuEKLUmD
lIs4JXdvHtAdszqO0W5ZNYT0NLjs7MHgl+cBEhdG/PNiuN/lNeWst/6QlG2AzK0tFXdmX+YEdovO
JtAO41XalUWZNiAO7Di36lxXJjWQ8JycUrWlM+YKxmCw/dpopDpNZKPYbxmsNp6tg991MyJSw9PQ
pFZdRVvWSO1RLtcIrF+DiVeiq7FiSR9Cn0jHn8F+i9HM69evISMBcsCHp3KD2kliU9jL6jhBmUOU
FkXlCmfhnjtV1fsavtDxgmV3U9nk4zODT72YRKLNREceG1AZU7YFvFnMPiB0wD9UdpStdFh2lO13
ARgKuf0RcY8NByomKnDrQT5gCqEB+kedh8b8qhUIKZ9kHph+9irtQ5+10tdeVymfskOZoBwHnT4e
Vck6+mIdTW8jPzfdUb5MSzKYD5DHQGZRWyawxt40KLSBNXpb6peyUv14Ric1dcASxWQ++AqfcMgk
wBW4OfnIrR1dO6Wkx29LBGxtdao5aGdQjoX1KFT+/mqAbif255DXtVNEVZnuvBODvXS0oWp9YNHo
W/FtAcNQhPuguae1z00FvVaS3j6V5VCaZsv0O4sgD+jRSfvsJLTCyb5QFKK1DgMZkAw1vcRQIg9a
TIoqHz9r99yEiivPEPsYgRIEzl/aAO8aM/8Fb4b6QOr3gAgORaQ2395fodPVy3esTaqep4Pm/rn5
YNllyOgnfchB3VJy4j0m3pf2V408serTTq9EBW84nAxDhIUnoWLhsNJe69H2NUQbGJvEQYc2HBuy
BvmgdD4a/dbPUgJag58wrswtykgdZsWNL3f2gP7MCpcYnI8WAKGMpzbFBSdTJv6LbvRzl+pjcavV
Xs5ikI99+s30yUzatMECU6+LbHqa5pCpSvpYvjeMgcGiK507Ok0hnk1GjLcPvGDIggZFpcssBlrR
nIbVSlBOimEvR6GvpcaPdIZR9AytwSKr9qNq9aJYA40IsY7bFbYyq0kzlTFXHUxsrZ6yG5h3gW7O
xdSQUoQVOb5zcSryP2Lw2EpaA8enHTEv8DZHobDMbhtTniCIyqNl9qOr1l1FrLyctJWF+NYb2y6T
Hjq9cEb9eIsFfcYRR15ofeTJc4nklTAmCp7Cc5+8KZTTT3BoJtC1CC36bGZAzyuwSw/c0RaEKbZi
xCDRLOK/pVdYAKvMi8VkohM2dL+8hGdxw6JgZAR0hBAgC98hFDJtVTTzwWXSZBZHoCokYdivCpMa
z4lqrviAh967EI4IzP92BxG0p7GP16ONMLIkOmHvW/S0hHMxYV+P37cqMHlAt43XmMcawqQZi5Yy
/JXY1b1kxjIxWEmr5pg/4nWuTwq22nKWEuzA/YAd9gsAgkBI7QjNUnWSkLuNtiW+lQSTowweP7Fd
NPnOaLysmc1wnps7cXo1mkAf24Fi0PZl6fdpsKMfKqKr1LyMfDUkGQM6llzenrKV1Ab0s1iSBnAm
QgkTjNiwIpOAGfJOO6ZQbxLqzPU1AXi0oo1TAOlXgHM5yj6AbdKX3e0UyYwu/hVqT6ExSiE5P5Ho
lYIndsgAhXYuLEnkMw7ehFbyNObTjzGf9KgD2frBB4OMjSwMLOEHBst68loAey7An1ndtdc7JNZD
xZ61AV4dAMLP9B1NdQt9AtLq6pxtyN0BgcpHsNHlYAbGUycvMUu21ucQt0ZwyxOtGafWq+k9gRAp
OospbEjCesrlpPt8BeFphOp0u7nAEfqeYVbHw15lIZZ/BTrb2uSyb752/iI9StdDFeSLd/Fkitnd
6EO4yYpALYG+UgemcfAaTZuRDHUCJa50+/n4UM+0NLC0DnwaID84MIiwqvV0BFsmQhRsNhDsV70T
ULiiGJvevyybCYZoofz7oifOwsC7npXVjmbfjLpddwWrRV2LjmSzULIpJ7se4RnOb3C+BFzekPZi
6d/pdLWbxIFMWg8WrNbi5v1y4lPPl6ZkRSHws9e8zCrOr9fPV/yprpL15Cqkoo861uDiISnAgGAS
Ak0WzdfHp7r+Kskanx6CeiOAWUQ/MV1pzE0KhA2X8ESZ//VPvJSmo+trLdMu0JdBMM8KCD3yLVLw
HB6mvyCRlNhToUQF9Q7Y/jBlY+tFfNOYNJBQ8ZuSIbFZFRIi5evmEG1y8YgPEk7jzcj5LMP4dyBy
pBTksLCS0PxcJ/K5rc1g5JSCUwKI83PhF/hMQAogEt+/rTA2KfuLcCQNGMs4tLz16QDY/qORGTgj
/5NPs5t+ceGatoVXEIDik6C8prT/h/0q4UluRZcFWYY/A5yXK2/lxhaU/VMDzUhMG6v7BLxVeX/q
CeAdqsNsvRnJjp2W+AFZbEgqtG3AsARNJIIQsOKphlAjtQsUYrbpokpm6cvJ5922oQ9GIqddQyiN
ioEn27ZSIAv2plPvA8h/PjvHrqZc4r9ywSgDVKtL76XXeTvJQDM0uHA4rv7iHR0gVwWKtelbLnT3
MNEQbbo1qMCC1JVJvBwVseKJcEh/USRFKhOoHqX90s3AF+Y/PEGPqQu2I/z4qOyx1GVzcEHwiAbS
Q0QXACkC6JdbioYlnYnOETu3s2PiDGYdMd99GNqqPx2izdlSNRrae4ClOFXHK2HihDaWoBRUXeEH
0RoHqI6NaBqiDCgrAIkBRjhwtTmcoX45mCNRknhBMK5/6Pce1GIandNNYtLZardwkaE8pvKsgtDK
Dj2GAoi5zXvo4YFXyMegYWnHo4Jpdxj8gggTQfJh6UxHkioXIz2hFEa7HhwSau6OTEKZHSg/q+os
C73qYyL0O4RLi1A7IFDo84RSiA2Z7866LKV9C8AUJgrDRO4RhZDXGDiwYDCupaQuxX73o0SWSLd7
5IQ0vBn7DxoEYKu0BC89T8t8uNlIK9Q0okAfqsdXNH5ROYe7Tw+zuH5Fn9qYIN/ieMfM/IyFJWwm
9B5nhJXDXuuGIhP1dSmdRc1e8HH/1MFZNF4a2xKoLdFA8jrTx+TNc91/wpr6UoDRDKmzo4uF/eoN
b2TWnz1oRqo0n/vQlNFIwWuYcbEAoib95q0FkuAydC6LC3JB82qze8uzeq38oNmEqTkthgXXIFkj
hrD4oCZAnbyZQeLBtxW1eqwYnIylbfBTXE51M0foXg09qZkXqqfSxME3qnbAYUKuBIwz8Htcnmig
ugqCJsXHTjNbNreBmbXjGn46dmsuSu8NlVImkUQBfhy8HYlQNnDQuX+G4OWcqmeX/JkTYDKL8D9M
wlqcltgPiRaHV0MWAHiA6O4vZGZA/WAEOWv6r7LGaqJL3ern8+2/Uzg1SMZjoHlns5SqSQOpcdHu
n9FYQqcwtRHNnBCg0VX4bJsDLtboVI9w2ymPwzmy3WCFdEek8fUEk/4yJTAN1Ty2Mgtz2AWyK3tE
YF7oNJVuvkWM5b1QOjqtOsGs4mmefgT4AaudjQ4zg/1ze1kBDrnRP1Hm6lbdcgpQq8whP+cuGCs4
UQvoDwSh7mceWinOHwvGN1em3n7W5VbnC9bplq41y/u1h7dSiebSM8xIrP/0Bbo9/ixRbyZEk3f0
gNw4QTVzV+zkabHK8U1bt5uMnsWaOsdsyMaROKVbbrPT85SeeOeqWguHdjPcARSbVovMf69fTu1H
xsvrdgjM3bnfDbHZmWm097bannI5Vd3vNsRjCLEgjp145pyd2k25pe97zNngFpd9dy7QHqJezBuA
QEeT+FRuqVB3e+3BgcuzLyRM9BPWF6hWR/YrTiZVWKIwnD0SC+qfB2bjcy1WnzNAlFU7fZ+rXenz
kdkvJwil5gFV722+RRXDUvkG8AgUzBELSX/bbXOtWVl7h/XSHyBjIwP5CNYfUNMwGaAmRuvc7XE4
4U2kdTcpt6N9uRWvz9OlP7pk4AwVo1iUvjxLRDP4THVADeiEyRaA62TNHWsph6I9tPufwi1onvqX
k4huyrW4oo0EN3pLssgqRzQkcq0JsLhqLBEnwjF0PPqvQS7sVzjoOBrvUFlKNyX9MFP+IbB90S9B
o/GHiJ3/av5rpk1xa2BCgR5nimF3yP4e3D5+jrsti095f28aDCsWGlzPB96iqPlThQqJI0AvEkoQ
LYxpEE1zr9vEQGkWIdHGSiGr5FCRW/Da/eg46IzvI1xT2bk2M8EOpx02493mMo15FJxefvRbzZ77
Ht8igtP62peZPM9N6r4ErFQCSkQoxoND8x4HHlIsa+1XOSGTqh4qMO/DPudA+rGPyEOj+CCQYz5v
qLd05wQ3nV7OiqHCPkVnXISkjgwhyDz6SYMCgCctG8Z5rdN+LPaJIx20t4UIA59OO+pzD5fVnEwT
Bjrs9Cf/IHv6eXvdvToPe65fv1g/6JPQnkbUIKMhTjZBh3A0Bp5FUwB8Sfv78cJTT9SB4Mv72UxL
JHm+xpldk8byl3Zb4RZKLy9B64ZdCNRAxJ7Pbo7uAJVBglMAPOwJyBrohgLWl64rpuXNJGEp6QHH
DlEF4p+smhWUGNoBdCHxGgUw2sLIQax8jP4Az3D/DRAKmcBL5754onHka7oJ+4sFlD//RjOayuB0
Xy8TQszrO+fPadXiRQ3/DAomkjzRQfiV/G4tA4FMZzUwWPgSaExFtrIR5oM14DEqMOF+5Grby1Ze
vGDv9uqGSi/wh7ZHDDwEFukNiEQozMkHWGUA78EKooqJXurQ4NfT8gbhQMeac8AemYMJ+WP30ans
NYFvCMasQLaZoZkvlOEMsKIKFigyhmizGe2DPio1yJyR+sEQz6gflGZ4T3YtCyvZBr/v7aLcZ9Q1
18qx8PWPIbPZ8t1XvYOnYig3irlUQIsKPdQJVbLw6xY3fRceLjNtJs0Dvgiq6qM4hldp1d2GN3K9
D0vNrbllD+mJGxDJXXMLxXl3pNTbFOabIBPJSkpVELaMNjDoYaz13edYHLNHQiOSTRxUJYccEfpk
YyqIWJ80NxIfESolvwfur2xQfX8+no+PboxIRYHdn4sj/4lm8uLiSn3/Dz9uqL49mxCUnpk7F4cS
JH+fDDk5H2CT8pxceAsijk6E6H8X35V01gLKwLi+zC8zdaECwAydAi8KCJsH7KDQK/uFcAp650Ma
yQBnKPf0VMhcitxDbz9dz3VjPyIjKDCJBgEDdgY4Q45pSc/XhPvzuZh1acOGq2jE/u280PCLcIy6
nobHRDVGbPXyIUV7wuU0cecZAKQK10jiQWsBtsNfFhcTl0q+IIBxQ0EPeC8EM7SsqJ+i2E6MSOqH
FBW1dQJVkhWiXjgazPs9+wrL63sdowc78vrdlUsLrEtAtqTvz0HYwdYIUBn/RD+NOQcDEGACn8tv
oswL27pBOq7ZMKW0XQm4G0aZl6yfvxq98etrr5xRBeSQlNbMjyGQI5bFGKtGeOwuh09rjW0IQiYe
XWhYEuZkx2hfvafAuhBEREGCSR4z2CkjI/f9HDPzhwzlLb/mCw4l9hREbPE2ojpJF70cAxAnjNFy
NE16Kw4IFAp2KkJ/I7gUK+uCSiZuENTROanzYopPSbkaOYAWYOpbuo8qKoQStvczGBg6BqCuomu3
/7r4h5J60W0tbLbTr6FcXzRpdwLmNWDnsi2Iub7HTCpxey36M/2A6swkBqaDnhCZA2vrkTwBonk6
K/Zgt4RN9MhuUACd+Pg+i3eiBD+59ueDiBYgzRDSi3rkGtW/uLRC1PwtdPOyR9ZtMOvOOY6Zud9j
woECiHvQdGNW0wYrEIps+GJeyQbJZxn4XBsA6NtowbXkpPZWBCQlYCoe0fXysWhOzkdmcv7+fHYI
oQPq2Hagm/uhwq8BBEfA5Y92hCT5aXSV4S+C0wClVVNs9d6MJyr+aCY8IUGDN7JKXOtfvXozdcYn
yuGUvAbEUSBG+jGe6T3pOTt+NzxivUWoF44vAyR6aLvK68hxEtqGlDbd2FfRf3h772TCNqNPM//L
TsuJJ8hnxUAR4muQ3rCr9AoLokP/v7iOHhwz55bj54wwCAnxqBXwGEgXv4iNhKxPo+QNGpUpinA0
0ic3DCmKazlr9udqLz6eWyy4jwR+hHk0zYVb+ItiHuyMEPsRDYRscw8cyC5LZlbxGBz5svCXq009
h6vMEEcqZ4hCNE5KaE3/eUtUGriQP5MJwnh+HuorXa9exmljUgPHoxwCCGSQO+SZvRb7g1diQFJ/
iD7E+tmMUeZh0sMKhYVDnYHM+XsjFOPQArclEwv3ORs9OTx+p7SXyXsQVrkAqgXGg2YVAbkOUNcR
mSgDg5b7p5lwQ+mlV4X/w6BwHGDOWKWYWyhpwDinoYNHJvxuVlOmLkIDMN56d3qY2ogN/Lui/RTn
1PK72VTYoPW/RA+sJr+vp3gFD3Qz0hvLLxedN5BxvtF1iXp2Nm9mcIjsziNLkMw6MHPYyCoc0jHa
LiF5BDUuMOm0FihXSxNSLYC5jBkOowTq3vXDi4OBnsAnk7ngA0RidGTZTZINZPIKuQjWXL0PBVgj
SjYIvB1sIOAIrqC+kMPEpdpqjN4mH+wMKMFeHPge5HYpMjzqSa0oFgGtWkBh+mJP0eAvus2tQgPT
jJISajiXa1Q+sIinoE2RpaA0ArerG7rDdo0cdaw9XjI+ZRCjKPxq8zesIvMzhMsJte5VLFC/lGHk
vKZtuuzRuV9X6qw4mKrY0ojzoQyt1KYcB+SWkhYAzp4g3RDDZf6z23TQbqXZngpCp0xf4OzXwfc8
+mCwt2QJ7VF+4nxkU29ClPeOqsIgC+j478LCQTQTmxStRNcFGOa+JjPqE1p0M6esDbLhDm6fffEg
2GCMEcrz3cqxfWFUBl8hMuT+SrKhLWUoN8hIxm6q7wp0lqzm6cGBlxAeSZPzqEczpvEOUaAlNHPW
/tHbR22vLhwC8pmIp8lKSelqmcMXkpgen6n31jojOOSALmH14k8x6CwJ/Kc2pq/zQMUgdntMIjIn
1xxkYAO0kOPAXgX9qgYU3XvP3Po8N/rFy1CjaqNr62P/3Ds+9kZ38gm/kuFlDJsqRo10TjVFlSaF
JyOkiuhu7FCE1HLoWUsV5f9sjMnOMhcHaMzAmbpEDkoFva0MduRDzLInyEGEeg881TwrAUhNyetp
tYAJ0YcAYAmkGdQwpjg9WAvO+p5Vl59PSgkxP/TLwiGdRoaicFaY7WWnVXUVkh0V4fd0NUwOgjEZ
7qlI8bEpNfmMKjhT1pyLiYc/Aj148g5EaAog99uny041Zq2gHBciKJEPZ4Fw+GruUHRZ+sBn8+ak
mh0Z+AA/92e2Gs1+UYNNnA4CHDR89LoFRA+zxxAl1X3PEbYa1kf2XSBCYMY+qw407KTcBCbFsVGC
0q6SAom9gt7d5Awh4nhq3VwqMLTxjMgMRDcwI2RzZ1AyKbC1hdngdb1ZqhUzf5MOwvGy38nPyMTW
GWjHp7/fEtvKKOcNvTwDeGCxbzGORDAEgpdrzm9DCxIyKDK+OMkhKoSGcT4BpLfSNcpo/a82FaIn
3I0gT/fLCaEFsRkUc+XcFzITq1eWGpMoTlSAKb066J7rxEiqLe6k4/fG4irqBxIY1uWw6FfDJfVK
pn7yUOatakOzY0mpJV+VZySDTmRNB1tijPXTtYge8EZ1owOnbVuDPkDclvpNuGRd1s5FjFoBBuWw
3DkyuzMLyKWQ9rAgHmymrJEEWsjeogyR3WT4eoQgDEJUKbQ5c+4SuapgXc6sGCTvoIZfiC2NTBDp
LbEee4sEBsMlVxIqFvILhPctE/3SLb/FEXV59NcQKGnbA7RpzmoiusxvpjaxxrPFYQFIMV0jTgVG
KKrT3oJ1CD7rzCVEQ2nPtSMuge7MKTgS5hKV9XxuVlTkN8Gw8HLnZ0d8s1jMiQsZNMSnrP0kOaXd
QjMEYgy0Ap5AC+kG1mTX9TZp/AbqYkjrf8TtG9pDirSniap5OJq8Dkk8xq6HF9EKQdADuhkG4u/K
akSvQGULywKUD9hrQPtyUVf0C1hEAXF3kB0XtDx6OKPLMAJ/eLGBsFMQIidlbQXgqU70wpPgTrKT
vB9V6hFKolSAKYFPT2KEkjgiyC3lspmc2/SShvc2m3zRv8I+lD4Qam2AP9lyRagUKLKBJgP5CVaN
hn9OMAueMTyWwiQQ7W82qeHQtG4OhB3OEOGwYpKOIN+j4986rkRTeXkKA13oBUh7oe90qdC0ojwB
B5sld6bylNtnx3h+sTL2NZgAEGLphD+mbo7ohy8HxlGGN4IS68spIJEkJqHqGpVbAIlGpdEphPT8
g9YN0pnqrfB6ecnSpXATT4YnvKCYqeh4CEvg/QNgJFR4jmgwALiUAGSKe9pP1QJU5rdwkWlNUlPK
mSwdEFH/BVi4D4hxgrGFtWrC3zILZ7Bsb0Snf2tGdaXk2Yf1/W9oFrS+zOdefegL6jQVH0XNGGeS
3z6YNZngeLeLLiRwpIFcDh/g40ic97xJ9Ed0A2y8+nPh4NkG0I46wxrJttnXolSPcwwCo28wfU/8
CIy6mCDcQ7QhTNDtG9ArLhzGADO7wjN2Ve26aiKhzeUiSOJQ/390+8uXPdVEkwnMCjA8Wt/FmbA4
/xG3AxT3Vhh00c+9KYCnLwfNqn5P4K2N1ItIPD31Si2dzQCZXGWCZaEzAEoie++j5OWb6mminJRj
P6qYylUVJpyx4qpy6pKWINcGyNpxMS5upRi08uZxQV++L13iYNQW48GPxewBLEAOiEAnwrOU8rsH
u8rlr2oQFdaoo8M++3yXAPXDLYtazvQyX6sLuejTyv+EsjlvXDsM+chOUBZB3R8q0A3jcwoiI9oi
xPTS7YJLIdccKoG+YQsoMXAhAIHUkGJ43+tSYA1O1IJyAjEDN5qRJsEYj1gi/t14TPzYR2i0BiYI
IPMH/Ov/t6GnLskhkWfsDG6kdiwYNKK4J+LkngCT9RBGyZmckzCPsJUI9A0i5S9lYNZTMuHGMzzP
3IW3gLCOLbkQh5v+6X8vEjm+TfFMqMMNiQcYzExHvqX589RlOpARUvZHBCOygd5GP6zaiExQKuKb
eExwyQMWMI6OByQtfSTMxzU9UYzF/Z9OAg+48cGXOwfMakxCwFTixmUh5yC05z7M+hSBxzzPyOYZ
VG/+nTGerK0p9pkgxUg9KF+xOhGUfDwaV38njxPKA24EuyysfAc6VYx+bnwWuzxbbce1ppiNEDdx
3Ns477kQTEE+nHyG7+r30scAhtmWvb5E+LB6cHzn0YNPYCChK083DsrK3yfxgGvDNeOeX8/v4st5
wLXgxgNOMXEzV4dcgCvCmeBW9EwQTnbW9Degpjg38RkAu/tQ4O8QOBYesIVQ/+Lo+b38tn+ngQev
KyDXOakNCDkG0Cy0uym1rHrRMzX/Tg1Xgx9FYve/Y0P/qdrRqdoUV/Y0Sg1EpZxBDLsNCCDzjpXi
r/wFiI6yF8Em8hhcLQ6fHyHfOMvMhJfRu2TggWOUN7YpBiA8kn4oMgL4978T0LKL/Z2SKVeA1zhc
bgxfTjzNFJR8eBl55D20E5BjsbFiMMYfg/ZLy5naqpPXD9x5syRcoiOD5DUqR32PheAanSYeEDHA
Cqk06/PnTIzhFc0ecSrvnh+Df/BB3PM+HvSPqfHCD4XWwdDFqRkoM+s3BfNDvSs/RgYvDKD03zfw
bh5zz8fzWbR2QEryjHhoHPEnwH3gwGnBr5cvzvu1jq4QJhMoGZiik3utrTkiGWFPwicgX+C/stI9
wH8wKIzBidiqcb7ziAp5bCIasKeilPoUCi6Py14H+CphIoAY1b1bwE86MujEFUvU13/32nwUDmDa
ofuw52rkJjbbnJUGCOo83ibXBglMQ5/lxZJOVLSR9yyy+j6SJgPYIDAZRKAYD9yP/V4wbrgoa5PW
G3qobjQRZhHyK9oDbQ4MJIE7c70e8ayvDZmdPTJfcH7RJYi47IB8LPRkk8gluC88JDDpWoZYkiJN
8pyPPjaduvaORTzFsK1+itE5P8TQPXEny23O2WiBndHXjwO8J8ftKUQ+gIYZEk5YdtFduCegebxi
yaeEI94MIehDnHrS3Xoebfj7wYk2qyBO09pBlaBBZxCMJT6oiHUiAq2tKlPf4BSwYGF5XzUQDq5w
JDUYoZywIZqyFRieMObYZUmZz/qWPNeNKCRPCbFDl3hfWL5ggtU9c4/lXrn0kaOkujh9shoDV4SH
R6YxxPGI80GSFfvE4ujwJ4kDu3ScfVaIAVMEZA5S6FdQi+2RESgeUVgiiStiF3s+WlWase3GALVJ
ONrxCI3ia2JDWbiM7fcuhzsH1RFQheQkc9BhhxccZYD/bsngMkoMZCn4jxOILeGmq6ndsxRn5vUy
S2LbfCardi9RBAa5sG0hpFn19UstHJUvo/Uyc0uwBHZ56IObFOY3A6wzhw0FR7SYQ6fPIqndKLSj
eYm2/wisrBn/qHTSeTsNTR1cB5aT/W5LeVrjyge9QQw11hdmvLAJhsGEhg7rZmO1PWTRDmE9nmo+
Ol+KuzYZV3a5AbGI5CU8Uk4PGh57VJdy8P/bCE9bHU7CWGxp3Hq9DeAsX0Z3Gvaa8T3kG1kGGqic
PkOrqCZJQtubEIHifrz8VBMlti9urXi0ecCYghb8szWJsAPnj4lIA7fGHOiebj424ScKi3j6PFHA
Z1tHHqpXbPgCgWW9QJBMMp6ZJSVmmNhDRyO0oDOEZW0xRsL4B2USDxT3NEzMZ7PCNfNypSyS42kP
bwt5GLAlLZJ19Gth7YGjBZkAwQIblW+IrakFROszmFZYzWdATxYKDdx4K0iujESqMoYGgdCqpHrv
esmZSJh+g2kvk8WPyCY8w73Sf7FVoz3yWvXARzS4DlgXU2p9O6I8x1tVAFNtx16om6/y8J7mQGhi
+5vY4sgZVEvcvttm23KhR1QdLAkgM6xm/ProTU2+LJXTonbUwW6QrGLZRrloUFs1vG1M3J+LVJ0n
7RwXFKcQpg3UmtgPig1GGEaNUbiwHjxXBY3bFYR9kT1wnMtLfhDoziCe0oGllLdGAN8a/Gi1S7/2
udQ5OYDwAzO+sEFQ5RDG3ebtw+TL7qNDuno22F2Ng6Q3qA5RejgVAP6DZPlF1xmPL42SqW5FAn18
F/v3Z7KIymn6Xj8V/9m4ueI3yKM75YRJmln16xhKO/ITnb4x28n0c+1X2M9K8wgiPjSQN/B8qpCC
94zYNjlzF+NxWAJsMwCACWMVviOpfbARio2AvzNezm60kI6o0w40u6h3JH5keuoGvRkq5DV+2kut
3XduI9HD6aEQwZjW6Z4clUH5PnR9tge2vZz+7qkvhi25oixRVwWRyBLTrhBoB06ERQo7KLUfCo2f
3nm1QePMZ3S044ZBUy+6IThQQ0i2WW6/2zF9C8jLezhaD/I+Psnl/5RcKCAhBsV99dDRWABM7pYH
GijdGQxHi8VOJy/K10q8N3vqsNqqFzeLUYz4krwGvfmoaojreriXslXbHNDxaY9law0vs14XDM2V
xlPgtzLXf96alUKqracvMGLhPvrRW/kqiVMt1f1XMxPpzqmpKTCz0NgaIQo+8pXP6f3V5ul4cALs
Vjfo6KZQHbeJQrXziU+h1bHrIV+j9t2KGmlq+sYoPwELDnqb9XS0IAy6ImkA5UDJTLaBFHo6h4Fn
djtjI/kVtj2OBgmNEldNtmOkD4rMZOwDjNK30u8TrtTvQB4HkhMMxkq970OPHyK4r2A8593PkBob
utC1GwD6HJgqSvLrr3QQNQu8F2joKu0LabyeB54uuAitXvRJXZtDWivSUgDmE9v4FjAKgMyfgsp/
qavPYCzDHkLp4jsBdoKkFCpOGlkpfK5xElkA2qTY5MFTZkivZD+T/Xi0wLK7QuZ/MA2EaXGZ8LtU
wsnhNB1ajH0BfZCPGWVAZVafN1q4uCQKpydC1NMGJKfYh5yE6DKF38cDZB870Ix+OWz9lopJf3h8
YOfkNJnG4T2jVUQc6g7GorFagQ0x3+ghv8efzah3Y1ilLyN2FvE0pMF/cTVakClxZDAZsEVb3fQV
WcPMDD0Vflo3Ax8FLIdJy/wcYUE8oheHvck0gVxU4WLpyf2aPsckbyQaT294oIO8AzvT2ulzItg5
sTwLlVlSCLIRj8EG69iAsCN438Mpnr5pXRRkkbThoJhVFrjvNei/KcSWYFLfBJXF02zeDsXMZTcN
zU105MOjm3TXfuqzuMWstl4DnfObTbfRDt+daGSrAS8SSIJu+NDTJ1aBWPD3uL3Hq/quHNJzPc92
E3pmqCW30Jkh/RJZuCrIhZ20q5b5CkvW6BjcLj/NprUR4RAm7RwOBWoXA0in5wgRruG13Nd7cUFX
6US4KVMRJ+I7EM7yXy4voSn3PF0Bg6LO//dk/0xsE8HyQCAmBI3UGB3rFKeg7d/57xme5EH/hj9Q
Ei/1b/t7hgfZkO5esMznL93iJd4G+Iu6Pg/4Jw9iWphAmdjiiar/PoFnmEaJVe5I+i1azen53wu8
g6/nWMVD6GmDNTGIjZboGOvyY/ELOn4ESOPvpt+lnh+t3qvfLyr3lO2JSpCZ4NKSq1GBBH0P0IUu
/bYbGgtx8lwHp/L6Jb7p9S/R6WEJOT3PHx9iNCWfiDe+lhLSP8kvQVBM4sTyzkWF73t/TYIbwPmn
NHWEzqZiYev77xnEqHpXr3xl9cvQ4uhIEuBpcxgB1dW/1ODfaefsceo4V5xnbmxVzYZR7nJ+eKlH
6W0SK7e1n8uPvBN7bLz5WRKHrKoNe87uuShNZXNxEN5fNcuOGB1Mi9Hzz4V0o5/La3AkkwDu5yTW
e8MGp7WHf9/EF5Bt9E0WVj2wKiyZoFf+HnzhwwK1YQGHnnpPbp8T/9Tvrxs/ndPWbThcbhwff1tm
Fvfc8nv8H09n1p0qs4ThX8RaDAJyK8goiFOM3rBiYlBUQFEJ/vrztHxnr+0miN1Nj9XVNbyFNrfe
3tDVQwXfBdDw64bOYEi+rj/N8jynCD5XbKY5x60MNKKf2pal0c+vd1V4/eVb+yIZ4/HCvXJ6+nnl
7oVYQEFB9CaXjjy/j12PnzK2pih+8p2gdPIInp95TN24YX4PgSAjWvg5ZrfC1PAXxVIAnlT08OkD
khxW5gBxT7tH1VDBI+FddT+Zo9KwZeRyLzwZa539OwN1A1eA4djAyfAGv9FdQ9kIzMrrMER5Kdcv
0wYyz0FnjoSxyzBspGcVW0L1YU6658eF8wGeIReWhsNIpLIjR2DXsN/M6u0weZguB0aqz2GU1XfY
YxDzbghN4IbmcFzsFqwAK+UQScX/tZN29In6RcKcIjUfnvOEbCy1fnioUt8p/a9n1R2slXgwIQvr
lf4nJeST++Mih1tiXopndFy57389WmKkmSL81k/Pfh1T934185XC+ZV3sVapLzOMK9n7K8n4tX8R
pf9XTkQw6eiRctp/175PxLXP0/mnKRAUfCE5E5UqiHtOzdd8AiZAXGzvK54/oJwoIZEUAgLkNikW
YX8fAhuCnfvDWBaL00qfSSH8xgRxRgJsN+bch60gvothNnoKuIjbttyKgWIZb4/fx0/m7tb86pZs
DQqs2LhOTAz5futROynnGMWA1sT5wrmgAPgcEmkAxJ7dMB91vuQwKgd6wZsdVu2OQeQkPVzXK3Fq
ZS1x7tnf57e9tWTvPyEUAY8CEcQeK1PmL4PHtR95iIMY/P8PUj+Wd/xB3suXnmDV9suXn+h3iuk7
6bUnST+40FTWVL8wGAu+quti2928xXXwdT2hMA4vi8LPCTb5cY+16osqGpG2glpBK8u9sZVnFZ4b
qL04i9i5jR51+sPugIQfWCrImvuXMn1hALjSBkaYGlObvgr99AFRcsF3BhkwQeYJE4lxhcR0i8Hk
tCMb2xGyJ3nLX7qv7wsS9uVwQ8P4cCO0O2/RDfV5rrgwBek0nvHaG4ffHd/oiZN7WfACFcuxraBl
oI08RrJ/mVIGL4El7lccXU0deUg2rtSMXYkuU5lQHNywhEJqNsWGmhyM6kNYyCBIWWOH7T+R1bgq
oBl0z3WZE74A4RhCqqsphJt9l3CDxhlhHVECkNQVOLHh1WSiy/qvw/qUjJC6vY7bGXWr9wj+ADwG
Mn9cLc4AXh08eLrh/JWCJOoU3t1FjDiVlvrnCzm6kBL/BVUCjgFaQXPx/Dz6gzHgba4I3gUA0xLx
ibU4fmnL4xyzGawD9U99YawkIm8jewTC+7P5QuKPPA0hHoIIU8gxkU0gkkS0pv4+NQdtBnEmnOOX
TJSLemIAMnMlnpb8UaaXZBjD9pb7gQg6Tglg2XOwiHaUxwfphhkNtwjuOJpgAYB0UqtHp3GG7QBO
KLMLkjvOAw6wtQGWOL2AjzfDbFMnYQ+C7m3KY0wlKny1VVEtIhphvc9+hPUGJ38kigKd5z8xKjVH
DF8wMAgshcHGIERIvUFJig00wHSY7XIofYuh6Xw+xytIo2I4kD1z80IOjfH8ewQ5ezMZmSrw7dzz
UNNGM6kWqfsJ309eUvQfCC03kHKe1/fpv/v+hivPGWxtk41JxB0ZxKef9IDsH1YPH4jNNxHor0z5
wx7wTYL3JNrGTH+sACmnVmCgMDoLs/ozqnKbR0xhpk/BgmCVMWPf5bOc+pt+jrMGeRfJLEffsEmS
57HLEv70C6C/Ice/G/LxajbSOF8ohcdz1vh5y2Loc1AiNyTh+gt5I29JYkzR3wTvtEDyaayRxxVx
/QDSnODu9ZYeJB11g8JRH/GCt6CUMvi9eyffUz0WPRsJryAF4pLjgpqTBTloIf7yoYy+ABKRFHLA
ledcoQh9f7DC++csb9JbG04v770Etvvm1V6NyEq8gSK44dPn5+VwUNAgnCoorsAp7/2EUrhht9DG
V5edh3Qck/blvt+p+vz+Ifwzo9e4Q+D4aL6lKcHA7Znl/IaLgv1J22iBBsJtGenXQHcIyrurV8UW
ezk+9C1XBpIP1RLbRgVKmXgr1wVtp7e4o5r8xpV70pGae/YUvnIlDV+50mSe0AhaI57T6HeWPkFf
CP3BT31p/wrhIXZ7fVv7VvVfKYobkvUVIiMlU2yfkV/FcebdZ7yIX3k7N9KbWPO1rwlZ+vrwlQ/Z
+yu9yT3lix3u/bAvtq8z1z79vR0zDiTgCYl5SGW4MtFu3iHkET/znarwGq4MVM8okIcNn9RUpa8o
KSmlz8+vfCW7+PVdAokFe/G+UhT3ot5YUe0YCDju9+nt97ogAx/8o2CDeTHpKIsrX9n7+2Zx5itm
mAKRdFp7fZP6agi1wrtifO1rwleyUmfq07+XYv7VhCIonucUchifZ8pwzBc+VJSy+PRto7i+xgv4
HR71mXhEASL3+yW8CsUDv3LDrsb5ta8OmXk5Wfr2kICMr6GoPzck5nqgPaL33gVRHJWn92guT/qH
XMlJQf3Nv2r2N5TeJ+OVFAcHRkpuFuWWJxRYzDr/sujf1xdLXfmQiwSDSPVJxHcZ3g0Xbbyt38PG
PR9R4vtDDXje+XX87xEFUIVFtuM3Cu57lzzVgqL6bujfyrPHuyok5MND8ok3QtjIlcFDTAQTSaJ/
1741fQsgIWR7ccJ6d6+FSQ6TEcIBRO77iSwOWeLBu+Xd+128hVTtOxVXsvJSHoqavr+Snof/rkfM
+d6F8ZADHM/7vJTNePb3HcBk7+eU0LdC3VWO5mFKsdy8xjifEujmmUP0iMPoXeqP542QFhlqdGG5
gkLjKDt8bqcMsaqLzXdOrMKB+7jG2JsPRtIKIX2Lmt/h9H7BSMaGU4aPxI1mCdGj/ym6ryQqtNd7
CKlPX9t/1WbG85Aa0mf03FAFeVwMDv1HXsGg9+NBk/iBZtDniP36nuchxXElDZ9MHXPPT7k25n30
NoIC5YwH3Xss3hOFEng3RWMYIfKQn59VYbk0ovOYCwwIV54M3jd96f1rKK4fBPLSzeIKW8v6uePi
RhJeypUk/UDzlRycjeEvKZKH/MqHGz7X25iXcEN63lkQ/Q79h3hGJjoQaQbVJN9/ZbyHlbSL/Lsv
jOdHNsZcJHhM+8rbgpWFP8PaX3ipiWbwxNrzAt70QEQp/lp7NJr8dLZEb1NNa08ORsnak40P3/q6
UXmaSIrHDy8ga/tDvUhBge9bjl99RXXEMCRFAvChcjSj89ofinmI9LyVT1+0tacUyjL3PKKGjUhl
7a09JYFf14pCeF/7Q3VIwbUVteYn8r/bwjcS9NXgnqbwCzfvhvXt/69WierwnPLfVeF3vlFrJujf
F3KbD31VbS4cbtDOwBEfPB3RNwFrseQdDS62BgLnM7QMN88CfZ9FT2w27n6FfB0zXgIZuWViXOyD
GjSIev4cBDGDi5BZFNW4Ae9+SAgr4f54OTqyUIWdCBKfSFcbr9vjWDnGDVZyYH07+QaYnF++lUe7
SU2MqGFJOYWiPLNAOEvKSyhjEdQ4SKNawPZADK28Qo0foOxjdnBwniUAcEFrfLfHrwMxr7XJAIj9
0+Q8f2SjO349OGVgOWmhWhgd0wIXBbj039PLLa4pcEIq2Czl+IZ5FAcJ4DdB7IF3n0kzwAFexPOd
aWHrwtiAiHIKJMD3v1+h7Mq5cwc7/hv87FsA3IAEYH6I0LLA7em80PCn4HRUTS+mrygzHGHayeVp
69iJDfZ6WPj3r+vDyxZmB2Kc8ySOzRNH2bgCpG16nZgYrRKf+uKcwOtOFKR/6kyvUjOusbT8rueA
GlYPD2CagrDW2FPg3wRAgw6yirSSsWqmBcQAJQbW4sg0RxLwJdlSchygBjzNjOXRAz2ancYtp/ji
eQ/hc1W5YDmPtfnAoTqRMsNL8wvX5IvzuIcABT2skQBg4Ty3MX7U0k7aheal+kwAXoz4gJcxOiQZ
7igX+8RZ5xNAJP+8fSwYpFt4/PwziAFji058/mZT/HxI+hrfZF/5GDR+dXEPoMT+6OFhXqIS/vxD
9OjmGkgQ42MqOo9N9wsMJFAWG5BSJpqHJxEuPLj4qNjOsAY8TOVUr/FMHPbm6jPAJAOI6uXJVcLh
t4JF7by6jaslgrbhtPssMZbBmw3EGHw7JgcQ836VGW23ZkBB8DLLIyAk890uQ7a7gf8EJNv++wJt
6XwOs+kZiIdE+wKfEYSlajPAcJa6BAvE5aGMrRkx0THDvbkgYwSoLMfoo1es2NOmmTwCjFIrF/XO
1xBjn28mRRVQhS8QoxAazjvnPBsOR3d0sOh43cPlTdq3+kr5yr6hAbVpE3UDea7D0iMexAFDFCBv
cKmza3ytWV2GewNhheV8Ab0E/2mHlfxMeFZqIWvHQpD7BDDFlUwHzVC7ZFmCW1IQl6LyznMFa0C8
ztnxVByuQICIrocxi0TBPgZ1vG969EaDxIlUlofVjDS0j0iVjJGSJfTzwDWJ3T2/NsgfJbznCNr7
S1LtVx2Mz79tKlsE9h21qNN+m4vNisYy31O+jE/NG6JF7wIheALGlw+YXtjL8lXgeNLlvKz9BNLp
GkgeHhxERX7YL3xeQmNa7OhwnQh2YuE+OSs7GRa+qGXOSRX8YZLx8MCOQudxR0k6MbCdPQBQOyrm
iu5SrJhhZ9cYBkzM+wcNZm2iGTVn5ow/YOFw0g/AVINJGF+dMQj4aQFpNaadewlkB2LLFGDJN7QC
J6llg3xMY6hrrGCXlMmHJvyBYAl9Pzg3HSzRa/AIWpY7DhosMjEUd9xkeS+xjg72ADRgwu3l3vE4
P5TekxXdEU7Ig8DIoAsoI1gNBS9v3CYGabcpfxG81/RMHj5iPDgt94YI5TFmxXDaA6Hrq8HnEbuS
kPAGnc3i4eUT3Go1+4FMD8+vDCXbCG83cztQbUhGphLexZGbzXl9abH7Jp6BmjarejpYNckLKMXP
azzBGc3W/BJm5RJrDtHPfyu03AghtowrUW0crH3PU7hWJ78uLU6QsxwH6gVmjUiZkevN9S918jyL
I8TflpmswJlNcfOvFrB9yMyyBGUTpjYoSUpP3SHl+u5eLlg7MgOCaaHuKtvnmKgLKkJrW50UIUzJ
c37zmh/lt51aDJoiJGE5uJO+tr/FiOYQbOOSkTbpfV6lw7WV2+XsOWO3ZqeihwA9u38AtHonHDJD
gixJ8a74q/2CIZtLMS6O9OTZB8YWewnNowNxI7wExZc8VafDRXYXnGBZ2GChWMoqWwJx6VRTNPU3
cAptLSB2ygh3neCOZ+1UFioKNWLKowQMiTboDnFsFC0yQwBri/lxY9zE9Donf94dAXADZZiVyRET
/p2JvQWBA8fllp6S1/CO0hVHNrtZlBSmsp1WHmQAiLV++ln4qqC1sBSXwxgHcBNGEIcKTucoZ/cI
EY/f8oQ5irJni8zc1b+e3iM6OUbU1eEAJ7E2HoIN4GcZVvf+6bOeH59ekx7Pk8uP2IfRgibamMpe
CT8l1u1tBtUfRm1gfQzcq3P3wCaTMHiZ1O34QhRJA/xiDSmccyE4lrZsomx+2DIeEDb2e7ZCDYBn
mgrbAi37+1Bxf8MK364Tw71OoafdwvwyYAtucZlk2WqIe6QjtF2oYtmLFnhgirgbWTSMsKmFq3oM
bB0HFOwFYAtmzc/4mVyWUMIjzljDQAKICoAO0CFwVALza82SvKQwB4MzFg9eM8lyr9GJ35HhZQ8K
FYh+eAwSPKoJeHLEkKTal0QlpAaVIJmgsbWNLz+8jUzfaGzx9gpzo+h3dk6k2QHJGwg2dqbgShAo
5wUZJAP1c5gd5rL2WxMl5mNQbV7YD7ymZ5wOGtAD8WVeqvo8G3Yjs5mY25dstyAKYhoN1Db7MH7H
QCi4V4xT1GgIzCb4hl2gmc5Xumgx8AfIL70RuakUlmLEI52fxT6TqWxxv+W+wQrUlX5VfEnHGE0D
/TzGnkKEa3KzXeGXX5dJO9mo37fRxpqh33dR1fiQQNwZBKYyrDLjvNAdTL5cmABmMKN1zb2J6hqj
vRZO5gmgfc1xDgkaYuiZWljUYxg1+Na9zkFNMHo4Kl7T3lf5obrp4npwKHn+y2rXwWcGsRszyDMc
kkJMFNBMAT8GGfIV618F7EVIhASXXQrTjmwtE8Dx7Nez5/wRXJao43316YESaYw2+BpPmTTTlviP
Y4b+aWvhwUS94BDMEvZAeBU3oMKwObP/j6DlaXrYXR1qwca3watB4HN+t+B7Yl4G6B69B0SXNfu2
PgSa9THAh+ETAwUy41/MccQmQM39C4KHKRmnAgcnWBwjfixP3LJ3wpc0jh6+bGPBNgfShQPvyX6G
sdyYCjjl1xGXNAcCj4p1U49VfPlCtHjudSJoKSDXY5aGt7q6xBAOYFQSVI4zhQJ1m83VBkTUbd2a
lSYFYKnYBGkbnUccgzsHBStixnaB1Io5TsCW2AKo8O/DWJ9DGAks7AIQOtxu/ZewZ6MYwuxsWnxB
49hwr99Y6Y2sGILw8xrXYbO+e6s8PUSIYqnhbY5ErVu0UTGzZd9yilk2Lu0H7iz3k/crpH7jfGEu
ca/tEM+WWFpCiazlI6p2nY9ktElabKt9f8DxKFA2wkqF+GQ/QhWCn55tAebrUIpCJRKcrFRCGqci
VIadu4hNV11UYterRkh1VkZ0dXEuRtVw3mfYtxeoGXDkGL/2r9Ze4Li3wng4vq9eG9b+pNyagEl5
yEfLOAPfa3dEihqcQwt8kRwk+5vdCloVNr/WRN6ZG1ro5Y6J3v80bhesgokO01v9HCKoIcLzDXTm
+2VhheODhdJgPe28vpSPKs1/QBXU7HxTJqDM/TnPRCeGbmh5dXJMYY+uQee88GO4pJyQvJsYVn7E
UXzZTp74ToN9Avul2bIUy7gHS+PLYJIPgXIlTC/DCOm/f8BXli+iO9sFaBAd6h3CbRlwCrfbN/uC
7D7rpMG57h6WH/p5AcuGMz4JgDRt8OHD8DvAQL/+eYGJzxbrWnmMScgVguldiDuguzw9M7pyXGZJ
d9oa6kdZf+S5V9aJrWNecjsvCiltO5zEpVQbEKm5m2qYcrKWm6fua2CQDEuCf2LgeT+xCO4wst20
1mG75Tsntd+GEvGjPeKY8LoCQdjd8OYJX4RdUkKIIvDnmT/E/r9KLuWmUDZHKNI1vn5eHc1w7jDS
ZOisr0JG0JCzfYP/eA9hUiocNfA7vHvVYQ7Hxc01/+I0BYt4O4WXLK4V71Z/KFaidskfcMevV6wp
oYr2p2tC6wQil/uHrymgq46cDjjrHqrk3syJ/ogSrlqCNzXSvPvNbYgHAzRJfsiimu1Ns1J1UV9Q
i61etxNmoFsJj8tBPTMH0Q0nyiytlZmBXwZE4g6rrGGoccIQZNTgc69saGpLHMyXtb4hTa8wNGN5
0JYX5j5/YHZySlMnxuIvHGSWDT7eYGpyTADh4AFGwBAiVOKw9myO+DBhw4IR040D3GmhLirgi8xY
mVlx+1n+PtoF59oTBs+GD4tIp+SwpO4zVBcogqHCbC0GCC8mZpMjaQuzDR6DtOXRQBmtsasV4Tw3
3SeHBlj+awNatUB1gMMEUpWzF7gMxYcp0PjwJ/6Gq28+wd6VtmzaHM6eeFewjcICwe9OAVSewJUq
s+Lj8Q0HqcXNJhc07JdqAYPYfLJrFIU9khewrRkOGJwKcGOG8evcQS6OyK/a5o2wy8oW2iXhM4XI
TrNP+LI9scvEzhJvAcATwD8bSV+XT/nd3TzqHqOWJTyhDFrEKFAwNzwGHbWbnqkA+rjtgf5pbXPV
uE88zRxAxz6VLfC+5kpd0IYMhv23skZAprbXoMmdjvLd8zEozFGLS8fd7iAgN2IinXFoQ54GDhMo
Xcb4gBUBcS7uDvGxgIHlndbKXJELRIsKE6/g8nlVOFAIcOru6IFVV5sjC5f1BZ3GgCAmwpYRORkg
UhPiN9UCv/Sx4ckNjPDNncCJA0eZ12dH/slk927SN9hsIp+y+e16xNSZyVbs5A1uX/Ef8RTtYXD0
8OMbPUFUbBwvD+R06Jy84yrj78DRxxqIFN9/Z+cP5gQ4rLX0ZUwk8CUVB0hcDiVgPANDXenEayVi
gQCjvgwcSfN02b4ALvWcKZZTAr/aCQzLjKjVx/CxOrt69EDWjiR/pZmjctchoYDXxIAKQBsP7scE
2y+hDHrq1oE2SDBN91qMbxUxnEdlxhR2AAu/3pFoOPXBBVf2OHAq4oaA11Tht2dfivEfb16T44bR
sPtAZYdBPwBZSLx+BssHnTenN+ghc35f53t5Q5J9S1QMJpy6uREhJAMjDpBouwOpScKMHI9ae7hk
/MC3LSPjh69K5dDB1F0D6xMwIUQdy8FPX9MbEgQMDXQ70+2Th+grmjPKFFZnOObbdypJ6LdieUbp
im95cEaFtyteTh6/5k+cNXeHHWbwVPAK6Oomj60k32c/SsJ8eiWQeELCGT8ZRtYo3oKDgxPZ5Jtw
dRwnNsV68GPAIwC7fh/tbxG47V2aIVQajPbDgFhxzineY4vwWY/r8cDZg44OugVc4AYwzFU26bBQ
20hjwHzuu3x/lUa3qGMbBhP/z2v+PKzrs8w3gcDEkRVsTwCFftR6hF29igiXsGQoWu0jAcEeIGws
dfbNOrzv+Fs2dq3YVuUgvsJG94h/NLqBrbJWIuzoi8Xf+o4yFiki8h/Jz8N89qLMPMCtDrWTDxgJ
uKUFoKaVdwpLF1y9+D7tOKPQUMKY/ADSAKRm94sniQkGo3AcAdOBSJ/nH8yA71MR57Ni5r8qwheM
WtqFM0jh6Bj/GhMFvhGl+spguAFKOtnHoahe5hx9KKz1qbut91zo/hn76zV2lbShRsu4GGyOMajq
nrmCUiqyLdejc4Xl/5ih9whJ0LXE9XGHS3mjpsZPhxgb++dCwOkrR+B6BX76WVnxalDy9UTYIXNP
723MOUij9zVFWEDnZ2lG7DbH2GTEvLuvidwGNNBphUcEYiU0/ivLHF3iZ3QYikhwQ1DqG3ofPHvA
+UV60CyjHCb4ZL/Wx9yu4uAVsVVPsZqdVavj7DwtFq/oEesRg/F9lpzDESqEZ+pzqSKxmDbq5miB
IlYR7m7oGIf5Mf3DafOwydInkeaM9L6m24Ym0Ekrxb+uXrt8xkQg7tw+25zifNvEDaht1aycAlkX
a5EGJi1osA8PLIpKd4Y6ZxMfH8rB6nQO8DZ5EiEDeDmndkFIk4nawA4Iarpz/haEQ/KH6XNtpAKG
TImAqjIxQICp3nTbAvaTye2Xbj4zEyB8XISqeqIkmcs6LsGUBMBfAPeA/RngVjqXMRiL7qGcks6c
G9js7ADMjfSIkOXAyOyxoveB2z04hPpbKeD+n4L6dyKgtbEZJ0hATgysUU6QRgqdWwIvnIU/CFg3
zAVgjKURaWON+Fqbfo0MlyWRBapPEa9Q3WhzqfagC+Uac35iB6y1ZEAwx1sEeSck9lq8JgfUqyag
QBn9gTokkKGIQ5AyVUS9p+0GKgTxNxMcOSI5OCCzCAgtEYEj/Tci+F8kDFYYqSNLnT7ofkRIRbkd
Ef0PdHgG6W99nCn+6wWTxSwyCucSm6yHabsHxHYmzOPv0b72RbxFKhMD3kqMQ4PYlVKsE4JTdYuk
wa7MmJYfVnxIdE8JKzDJXuFlki2Kj8a1thlYStIHpBdfst/y3ZIXUTa1+LDW4hp8YRHQsdjVEX0D
EX1stOQFRmsqL0TABSQNPgkTPTmv6V2QseZaIiyxkctkLqBZrugeAg9kE3qKoTmsRVcqcxacEZRr
sUqRCyTHlTXH5eG+xh2GuIyJiH14B/k75yoiImbBhXiQR19EUB0CUPRILgQXFBO62mcpS9RKRHLw
opZEtExwY8dkynt5UICY6pQshSOr8L4jmOjstNKG7n1d7247tr+co6WfG7Y+J7KEGCH2eGYwON8G
cTueiJGxk/nJVy3MR0IEiRRpIIYHtEKGcNBa+Lvoj9Uu6Lm6UWEq0nqdLW99fX7kDbDQzNU1Gyd2
/amYO8zGu6AA9Rh6k/1YcxJfRsNUbZmwrKCIej2jZuAUig0tIvKIo8+h1ITrmJtzIoaU63sETPkA
vimmHf5zfVoRcfK4FXRmLSX3HWWujeC4gkem2U+WBzSeaZRD84cbiHgomA2iUu7ZwdjF6h3k/Y5f
CboJKWG7IBv/qFG9Y5OlE5iYMtsmA5n5jPicDVB0lD7/M8X+Wfr5RAb2CFwBFLUzADNgoRN2dOJd
KDPFU6eGgPSSCflK3K4pQM++tTpHz1BEK0ViPNVmg0Xpy1NpBe/0DBXie7zIdSKCB6JYWHXCseJ6
OkUseLf1+B6qUyCOm08UJ4hUc+d18bpv5MgEELgwyQncqgPFCxMI5zxcoCsaolChpMF0dEC0O5P2
h1+mCUQ/m9x8k3ig0nwIWmsMELFPUEliiMD1wN4RZBYBKNoUoqsQ/vVLsFbfMNhX8baXR21VEKIZ
nEEKZedKEARCm8DmEK4EgrAE+z+++wr0QxA+IE8h7qdZDb8lyNYt0gTxmKgBgUYi2BdGmIETgVuy
9I/BtJJh8ELrAtS3CEKSsyxxvoHEZC6+ch4Cha9BoCdsoL4WvSITP8SI7fASFwuxGw0Da46Xy/4V
0TScexa1i/NQAkDr4spqIBQqFcORby7N8xApGUFaXgA+Xnzzs0p0UUGoAJTBv+RjdfEMX0i4ywS4
nIkUaiheri4K0Vt4HiMCmA6jejaIACz2ZMkWdjN1fJxmyXB+YidNDh5mcmqC56RrJDiJxFhLIqNF
fHGLsegM65W87nxsXoN8Opwb83OsBa+NzElubS2BQiXk8+awUhB2I1+V/XuMrQfIwggQolvcRiUR
iBc5rzNTXLjSA6HgBzODuNqWrxJPWkmN+SNCMIFlW4DcYQ7kjF+Eon6g2SLXkNJzLAXlql23Qmx8
amyCUM8HUNzYokYIIXKiLI5UH7hm9CjluAgBBvafyAusGackFGHJ1adtMXFHP7KZANTGaQ4kTSLZ
ZVtzIUVXf5i00TVqImQuD2CFRsb8ujMSXEhb2wLdO9bYlzAlwvUDxw2cUzCB5d0WnmmKTXc10cGw
rQCrvggdC9Z7eovE00yL1TnGGn2dzUVVi5gM3fqITQ9YB67hC2UREkUGT4pNBqUgOjZRuSMD3VDh
/+3zhSjTwBwikL2c8zjaBTnEJDTIknxqJLwWmDt3mCDfwqdGAzizi3BbnQLYG+KK2oWDmRpXvkJQ
bj0YJtjrMUTqWnRwPhWh7h5R5xPvO2h3cnRayL767rlBVLn0o/8Ijj9ispDHr0Os4FyApYMmUtKG
eoCDnp6Ae3W6bAxGiC8n2f4vVYLmgk+xufzbXIgIjlmr6LzhvGH4WgUwZh/9VvBYl4iiiLL3WA/n
GDceVncIV2sTLXyJ+eTQFAaCGSItLHlFJL4DatsciR3fsPqC/UG8GEspTZuqseQCxst7DGb0Y8eI
lMzbE/rRWN/LdKcVGMkLELpT5eAKZiJxN9Ph3PI7D79xbEXztZKaP0pwWV/W1x1eXywJIzkuMGTk
1cy+DffxOUS/sqjRMfBvrO3P4SFsIxHk/LrWN0zvgJ7MRDt9Ifp7etpYGz+CgVujxLiBjTVks7wk
0kLCCRpw+Al4Ciy2bG6mhwHTQo7qGPgryiHSN/Omi8Rg3VZ1fPcGUSHW7EJK6RZsQpW081rCx9dE
Fye07a8UqZwwkgMroomwIm52SA3FAh/yTA/wQyhiFqyEN1u1u1LPJnpEGF7muH8H1HaVJdJED/Ar
TbIEh4C4XbOYqQQTN7VSYRW90oNrNJi3lTOYMwMK57yiLsyi9YF0kTHHRmiiBC8mgDRpouE8n7Jq
4+G8onfAP51Yy7548iVMbFx2cNZ47MSywGnttDvE5g8AP43NGmyiZv0Hy/VDM8wND4ZzExgKlhii
zuWQyd/RzUbyiFimyIF+pB+yEPeXB2s1UQIgytM2atd9W1l4wtJadMd1hwntYU+mZo28nv+Hlci7
E6sfE12xGARReUBmVgBSzodzCNGqiDVebC2v6wODZDCtjXkRQyopoCGLtClXonIIcSMQ95d4zosu
zh29HRX8kkHjHohMoYNUN3AYEWmCawB0Zq2lou64qmzOkMt8QXTPGS5moUwBxDZLYdYZV0E7pclV
hMoMiriKtOlhwveITqU2V2zGBT3kDq8Y5hAUMnltxJ1Y5KKTeTWDmS+oSGSlqBhZP1ifb0pcfzvs
WKXgMBIvFXNOELfOu350oImos3qC4bXBCi8nOfhsBDyZSj6zNwD2Q4w324fFQTBqKU1yjq7YBU5T
GTuI5kRYxkF0mYriaaV/jUCmqBioP9wB6Svmki8mFnNRrGemngf+4VKQP4KqgMfehhe8eUQ9W7+E
EB0pChoXD/020Ma4I4X4+rFjsGswVdIHuwAKalBkSjwHby5UCfIP3D+F49lM1ppe4hsU9BBLkAIt
sPw2lHzM1BwFQvHgNU9PYeVCpaIurCcdC62YFIzNeYV7UYTtTjSAqko8w3VlpqOzHR9Tgh1N4IKm
hF4RBN07j88xzjwNSxdxeBnrbH/0NQT3PYB0ptiJsvAZWK4CqC2g9HMBtH5zLahZE+YfffT05hcc
kMqH1KUDnKCZpcyHQ5zRKuTL7OrACH8RqiU9Bs+QarjYIwRdKAK462ydR3wLjok1ZccFk7Ik5qQa
5klHSOkhr87nOmOJMhRPcuYEM4WzPFJK4dLnqpHh05XJOTkuq4npEZAsyOF2KsKII24ID1GJafTd
q+POzxdY0uCs0xGW+xGhnsgXYg7jC4rhRDtpJlIsNP96WkVDAsJXvpVCzQNHLDtokw++3UywAQj5
g0tQh0IvYdFH0iIHExIyBp8dckCYiXJaPCzv0FReOblMmsDA/e0ZyxRlTdjmfYg7lJW1T+x0aQps
fTiIs6/HRHUETczm6IMek1sCTV8JZxEZbYnYJ4pZ5d+Ib4/wA/zucnL5KCfKVF9W/hVaI+ppsi6s
oGPjxM8UIpsoqbLRWKOC9qrza8SSFku9FbAfgoyw4DDfW0O3WYl6agZs3hvejoIoOsxwyzFDB9Bb
yUW7A13HMxjwIjqwhEljZB3cTR3hHgjPAKHhB8HaILUbY3/jEhOILQar+3Cww6/0Ro8MXWV8AKtO
QAs/UeJjbiGxETGW5LOCN/HA6pEvLBlfUEziJ+CKfiQE8iA8B+AG+Q1cANYzPgdtUnQePuBdeAjE
Dxiw+zRRzMIHHCHKohu6JkhTILkXzk08FS4EUiBIgOobO/SkvJYsjZhkevAkXCREilZCnf03lfNp
W+f39vD6D/s40fugDVBsK8CNT2zmMCPamJXjHdgbxZTSxgOKhasD6V5idIAViJi2mLkyE+57lFbs
euKf5LaCQX1AZPrtoWX1icbjWEbNJXqkN7Lv/Of+5l2Yw/QonTjADMgBnyyq/PMnVQfKhZxsL/7N
PQQlO68aAgWrOYNxubkDtd+htUCvBCXBf6UD2IxBraB4tF30+iF8VrDeBQR2uDuHJzTLomcIoOu1
U43hPH6L3hBjaCEQeIVIz5EIMHrEEwn14I1ZJ0iDGAYxDcTs7+sng0dC4zhuB5iyi36VAvGfFI7I
CvGkyagWGaj6+yYwGCI8NK7wP7J3RNHg4dZMS2+exL9y3PliohfUhb2e/hS1Et1SOYiU/cMMpBZW
Grwybt6EFCRsBtM6EKbybIRiTCAv4SF+U20qgv9KGxH33K2I3AgmtKeFL4Bv4ErQ1rlmwNivhXuG
RDFwZgE0s4X4i5kz63aCoYHUuvBqDKeBdFsUJ3ZpS6Q8xAPYGspQIYOotFwTU2JYKXqB1kquElzH
Uf5LIGOvYWqK1SOawz7HN9xTOv8Kh4ajsWvRTzp8A9tIhFKWvQwJBf0AhQXA6N1O5ELiZbjVFWOM
dzzRXmay6F/xFCMQX1hoXQGeF2NDnzMW8Aj+fSNvb668FYwqIKGsD1EBfqW5glsU+cU+KJ4DkoZi
FaaSSf1+HXVmaMTwiUl9c4+/Ha2habp9ZaOAZH0Xgt6D3ziRwxtaKd6Boc2G/Y3yTkyffqXTjex0
1S/h1VySiN6o0JtroYZydQA1YViwHgwUT0SwaojFSRRPula0AA4qEBztnYpA3hAhBhjUiDZLniBF
gj95k/HxGZov8Q0+yK2/FeoH49k3x0JbrvyPpDPbTlTbwvATMQYg0txKj9ibaLxxxJggiAqoKD59
fdMa+5w6Z6eMwGI1s/kbpnrH5JHZp0Sy0mVTYSDfC/M9rw02R565+q04cpVYB4XCJFACWcJsvlFr
urJu5Tv+nx6y3HlUFGAiwOSyuTHsJmrcvswMNtnA4GfsH9z6+wBlJLEfT5pN6cuskVfFtRgRFhHr
9T5EaOgwahHw40GRO2BpTd/vouCoN8lhCAeZDGN5d7Jq3+N8GETNL7LjzCU5FrmNITmtTClQPnG2
kmH0mPXgaZlqPazIePvkv7CqhkTVEley6hjnjnDG3IEo3gB/UOUQlRUhxw8pZWwirgm8y5X7mXI/
LCB2Vzn6+EWJqtns2GDfa9QiygFeNH5PUokCZd2QynPTMtzyhTKScu6fWt4hg0b0C2Y9gjTKi6fP
7JJ58b0xy06+TW5ddhNzdydbfO8qkctp9sAaimeVV66wmciYq4xytiOKZJrL3itHTS2Toc9TS9bx
QAuHS1UjyaPk7uSe5A4PCUfCX3MRvhbDzfoDKss/snHJm1MjwKmS5ROmghMhlGblVL+ypsgLWbeW
nDjE+9yujIt8Y/S4omXxGPKVh6R8utVvI9OoIyPlOxlH+RhHgcw4eSxiY2aIzBJYMEdgxNww+cwv
KSx/cLsymeRmrVhodtSuMb6RDIuo9h3R9onbJR8gHi9G5EGaz28RW1JM9OSQl79gYskkkEyJOQUF
h/2GceQ/3EnHh2XOyjDzJkjauXFeBnPO3rrMALKz8QP28C9nnxyhylQi2wehmNwXE5TPkH6gyiv7
DAtG0BwMGBEJH5O5wiV5d/LkDJNkSJI8QEnjCJeHywLqLVxBhpc5qMT5hACdXpTiHqr3wfB/HsnI
cMEYzmWP/3nvybLuZLzljGXo+SJJOkl7kAtGpEcmLAtiyM3xduhvytJ7Jy9sypLIwEd813bkJVFb
YX/8f6MSXsgQsGb4hwl7SOT+eelyLd6lEPOR/eQKfO3pShrGSiEc5DumPEs+ySpPbpgwlU76iMfl
6aHvMyKMCU/6iBw24JKkDUmBWMAwvAv+puQtMs4Hsoj3MXt+j9HWJ2zl0tHNFK0UboUlJ++Sgf6/
MRCQhHB6uFGuzRzXLoF8Hp4WP+XgY+uSdS0ziZ+yd8jB8j9bYuZz89zCexa2vyyWzY0TWua+DPD/
wIjHDbqlLDhG8X1u1GxQsrxlk72Qp5VrXKaYwB0NOS4pkQzIIhlw2b1kAcrD/D9N5Ox3EPMa8Mps
Uiq5OZkaDCmzg39hSsjKnjCN5AG5DiQRewDBiJzJCq+cE8xFsWjgsGHd8w1sSAYFJlmgBEDsznKb
Dj99Ryy8gnfNg+lgESfLrqQSa0jqJG+b8ho5MyMqb02mHvNK4jfZaiVMkPXBTchOyN/L5sUaf0/X
e8Rkkm2jt6e0xAOw+fGrRLdsgbxo2bYkdZYHZ1vruxTsZCMgzmD7IEPhv0wCrk5azsbC7crzEpO+
05r/G7/cl3yvvUXMixOICI5jZbtrOVbw34J6wiJjtjMfRxBN/q80dso9VQwP0WxUbt7zXtasfNN7
0g11ElDZ6+Q2ZZv8vxEwZ/4/bx4s5LjiOJOldMep7/1q3rm+THcmMQm8zBDqZLLJ8tQcqHL37+XG
liXJFhs/a4ADbUipTfYEPn47cHBxxTNEYJmT7PkPSVbeURMTT5aTTAr+RwJYOXelNHrGrZGr8Irf
pxdsKx6fQ0zeO0w/1scvlnpoZvCJ91YCzkdynF3zfo32zogIqRg5atRMElkV3CkjhnoG64vfkYUn
W74MpAQN71E7//6fwe2vnLrkg15JUCPxnERgRSJpEc2rGCUIdLwOcXcNgVjPgJFOOXhPmAgZiL0g
PEeNmrnVjBq67f1ony+oZxOn8H6EZy16B8qwPX5SykR/8LKSA5gK9C+Yvt9znhgrsB0fzpL9hm0V
Uw0sGVk7gNPRRveo4B09aBWfyG6RS6Xq82c2u2+9c3JCuyThHQJZeljQxZObITFHf3oYfCotWmCA
63Sv9/k9xf3biQnPKmd9pOcUvj6h4nglLKlFVq1v7hpm1TGbbu9h8W1OKvCnqfOrWsnVTrZYTEDI
u6AzefhFlwClzcHho/poqFAgb76gPRSaq8cCEgW8lwveVeI53SRH777qxahSofL7UREw44ETaXjd
NMHtuxh8cHayTWyJZzxjdvhB64uljwyvi0zT+BaApAHq7hZDpiCYprj+AlTb7REIUrytz/CQ94oP
wqSiUdD1JBmaHtAYh9QB2wqAN2SYOkVBXaARdwo9z+NQJ5O+LGCa6GAhvhCZAeY5wlOnA4jLAZkH
6+38w1Z9z9knVDc9hHsebkJujZiCHcL/PQBndc/g6wgrvk/f9uj2pdHnDiXgg5UZqRt9Vk7vH2B1
frcePfl8dm39bkPzDazmvATRqLoTfDLQgv2EKYnHcvD6QQf9BQi7Bqrk8228g9xXflAOrsBeAQnc
2waQDOBgn+e4OnjXP2Ww5zs2s21YY8cLcRHBA3DsE2VdTKvGa29+d4zoQmyQlMA+rlQiBqsLcbXA
YxFXD8d1AEu9RuZHf99f2ghHse8RZu8tiJFrfawf8KEf1KAcsLx5iunUFWGiXIQgVFrUMWYBJpLg
rok4LXSD0u8fA/QHgK8+/fLsf4AuKgbHgXeI0WRHGrzvZYhxgQ9CKOGBRc7k0R+qLtixwSNEQQz4
Oer+QBSBHYgByZELr0ikIn18H7AGMTMQD4w+nbqXbw1GowwzUbdaH55EhGeSaUo3ZjIrfymFRkVo
bPGEGNwRjcNwmfoMiFW8F774Y4skvZFUZtD7/KAPgBX3oPxAgPGKJOSyCc1KJMsoPbci8tpD7wvD
TiPIyHFnzpLVCikTBrw1yMsZpAFAqOCw61T1nmNz1W4Qz533w/NnlnbA9nGCpObk8tR2kC84pEp9
QYW6EoHbTnWzi2fWQR8AJhjiXuzlq7ONm7lbWH6hBRcULX5uC16HGeKzSQj2ga4AhQLMocBAP1Cg
DDHBuv7lY1TYea/48qB1oSU91iY6pV4xezyCRRn+0cC59cQFCVWNK/DA2jtjhIpvQnr6O4ti+akM
zb98bm8QzUTaLUPji6uOa4DSuyOtlDGnBsl58ytxxKgovE9nKfs/5RpCYgTpkOXagUBmCp3gAIl6
9HPtZKE60pATTfRWlNmXGuCS1AmgzwGPoLVPX5r29qalavRIcAa19s/J+acenj+2c31cfpCN9b+4
DOmTinQlQe3Gwu33HKBOR2X/1XfzFT9CgY1FNGoUsSICqOlMXvfoBGEHqCFu0TxRFVzCx90r+5Gh
YyAbMvFGVzHdu4wr3cMI5lhNtZ+826Cxup1BbJbujeSFknGw8kl0OQAAk4NfnRTOBIDO9XuCRnw9
1132BICuSHOg6RkpqocZBX4eeJRxpCrL+64KqWCfjmCuM88DFmdxr+BNyag+9MrlNSLrvWYPmFQ/
ZyXQZ7eUIVXwCKBc7uR+5z7EXwPUf+W2Hi44L6RkG1CXimgFX3ZabIxMKJQLxPqLeIh2YgU3LDx2
Pm88RkM/bFD1OpNpqCs8M0QApLp5CutU/IL4YtOzNwarblytkeNE4HCsTJ64ONECxBX1YIsP0C0f
8/g8PTwcPEan7Rd3UBV+f1EwGyEr9fHytBhoXESYxTjImKMWI6kEoyE9zHeP3qSXT5EA3+RWaNaY
X6JE6h8XB+TAOW0rkbtA/MIK7n6eDe4+69/Jx4x8H1Yt7IaigCrWESEpnsT4IP5c6vJD4kMtEJ1g
1HSeE52+WTf8Q+hkqu09bvy1eCF5PryBGfS3sw51W3aa8Dk4cPW5mgzxMJluL94TEIQ9sdUQLJnb
D+7PwQ4ksgrULUdADM/EezZDgfjoYAF9HGdjPL7YD3VISQ4WiujJIiNTIbFLMxs/m3iE6DnWfEEL
okukZsyG/4vnFy4rGs4/H4wlwfB1eOLoC8iYUGaevhYIzbRidYsSp/FXa/FhX8VNWqCMvx7eOAyW
zBJpeeerLEjKD7D8zyneE/dESSXyB5w/YzNxonzS39e4rTMwonfTDzo0tvWwSN+pL0GzJGWkYgRj
RaITUUkUe0gIxN8BJh+QOgtu7zH94kRaxdLYkGplhlZQG28T9dv+Q+gYac7s5LFXn9PL3zm9pVL8
PafHP/G8S3GQ4V+6RKfMxI8gu43uySGVeo3U0aTiesfdWKGcdKAuWaYl5nzoBokQco7AJEXQLmHP
lV+QWlOXyG6FfBAWEIBbZpaY5A5tbZmfh49i0V/wsLcT2qJGE5gz9gNciALQHEVC9QgDH+zSvD/t
i/bFK3qKaS9gjMZ/MICg1+FswibnXc+z+XPNW5u0WCsHdhl2qn8HlTrINB+t0CsdwWqgLOntvwpP
qe5oR9XXRYPwq/fAEeIDlcmZd6UuFmHVjrp+/OTRzMjCsNYZmb7jzXB2OHdB3R8+nGmQH9xJVyRP
KjR1YFQhURvlhgaVSJdLEd+4ssI1t8oicw6wm2Sq865SWHJ6iwohmdbfAqic4Oc63P4ooQ0c5gfI
BmmYf/0ktvgqlxm6R+Fsf5WExoz0HwNKISDyAF45SFuKptrD18fWoFmix1R8nZcSRWBmkMgQBYXp
QwYiUrFd7Frwn0hvABVGpRfgq7yE371cnkJrrpLkqG73TM4A9BAu6hIwhvfRtb/QdqePQ3Bxseyo
DfY+//LTNnNQxECz4FAe3UwPTgbksQAp5ZPtF2D5IpV11i3PimdVXqXPD8+x4TqUimk021iuG8lN
mUDXg2I3xgE1nztEUpuR+tf0/dP4egYROTj8nGvvQl0Z33ZsoQAhY81RxfZsiEmPkZyo8tFn+rvB
CMGNtO8bD29o3NILik2DPhFSM+ssL+7XI22NVDSBGr6s2I01o/5rXG0/souvpepINd2sSsEsEtAp
gxnnKOy618y4BR1wmeuo38xsrE04uBL8cqv9lpTqMtdWy0kzaUiIxX64uI40jDAq7n2AUXvDfno0
QeHjuTJqaB/Et6Bdo/2aZNoI89LUzEbGKyqWfQlEh4dldvblRS1prw77Tny0vXW7VI7znh1thmY1
1v8IF3rLql6qij9q2PLNwaELzHCCq8AtYwxP4cF7wq68DZ4oJP1ew6s1NSH9za37uq6nbfpChgYa
sr3LVGrVOEMdAhgndtjqzPGkmGJaALNMWz7v7FYA632rDq+jY7nPGxerZRK4chDAI4S11A1uvc/D
4Rt9kLHq4jrVrvPozFz7OiyKH/PJ2YJy05OIjLCjAvWOCtl3n5btNcAwbpsEhpsPSy+0dg2Ys2P4
gIehJNtwI4aI6Bl7lfOxTXbF2vi0vzdc10g4QFH9f0UBG5O92Z7HE0LZyoOv9vPSiHxrY+MlnKam
Hh1XrIRcw4pHLlyl2PUw+YOhoRJIo7gurgdmuL3u8DQCRdyfGyG7vUqvJjn90SA8T/FuLmIiAHGZ
9CdIJ5+/jp9V9l2mzuLB0U/k+3S4DQXpYtDLMGsX2L5paPX35ryaYu3kHrEoHjtbZ6gsSwJBklAN
6hAqcDt9fD6jGT65AMWzAd97Tx0FwKjEMAJaG5yjbPSZf/cXO3rOuNEltTnAeHeoUMNiBg+PuF8i
zAV3YHEy/G0AqH6KI5lqDPI6sFrXvIT12TOgozkxkG4czpBix5/2wVFGWY7jhESp92cnmICxh5bB
rhe1MGPD28HPsGuX9hW5kgmjrhr4Dvmfu6f1hyiCd4H7Zg6VcnPmuEQhQJloQEanjKdzXd8uE8SA
/Rx9EqWJ7wRhz8tgfXpFefvdlsEZUe7XBNHnFzk8sCuY/eR5PzA+kNDwR5YkJbjU0Em7vnwil4c5
GFJMuPl9a/fCMTPuzHWeuyYO8GQ5lh0+Or9oPFyszqk14UXL7EXUM0A6TnsGqmDf81Vw6niFHHss
38tzcrEXRyQJdbSf8099ZhCTofj3Kf5WDvLqSNKRKb0mKrTIla1+K5cNWJPTeHJekzZek6aJscXz
OI+zuR2at92DibXtUG1hFwh0/7lAJbwMYV24xi+7ywRFOwXnqIsC+Sc0BOhYuROxabPqmBypgUnX
eKpP7zhu1tiMkuTVJ7+DWxVc/fM6PwPY2t+jJp8SRe1RcWaCdSjyMeLbP0MfPa8xBra4zYPwuqY9
jTlZxNZE+5GZSo1icoiNmbNwJud0OzPp6t59YByhNcEKbv1cG7Prn0VXnOLi6PTZ56dlKgbiRdqs
SfjwRbBI6ylcrZXI2NgfpBPagqb6SA2vif0hcDJqd6kTPfDF5RxsvxCH3Onz9ov+9/wCquMClg5A
FXiFy/BO3ZA+jTqvFLF2kaic8xWwIUbl2vS0k25AhjsBG+3cHPdokfe+BGdj0S7vTx2CGv5cAi9a
KinwLNY5OLNv6ejjPTvBhTD7wy6LxhZpSKLShu8v6SougRamr0UTIIM+fE1Pq/bLIRQ5/+Qrg0+8
vpT3Vx6B8/T3OWWOC91lJ0UEM4FQ6IAOSoYEO4k6I9o+4t8y6riAPPY1oWkliJdUnrDv7ZX0CbLD
GFPrXP4fF+lha1OdR3SWvEEl5Q8DcIAx16Z1xNMfVwawYx6WuI0uQOyA5DkB3Ht98f8BQaG9r1Ch
Ai8wrekbQfPkGlx4bqW0etlxZUwZlDEhKOP19pIHJHXZET3szDmglq9erM9BGJGLKUPGgAqnkxpz
uucC2zRh8sQn4AtUFcjETitb9s/jSjoXxx0YTRCe1KNQC6fuNTcgH4ImIs/tL9W5hv9HSAzPKKg8
sxIMwSER5xWgLCQQBCvDXCTbv2FuhtR7l8h8tEdojIbaRJuouFImRcqMSu+8MYU6sApghcrCY8Zc
6UL7OvB6IAqACuTcUQ6eSx1nO4EUntjNqd6g8CpPsBcgmrK3KFK2Cvm/dJVAEjGs2pQ8ZtnfNwFP
oX3xLuan3WvaY/RrWqs0YXHri2nR89YiygTSYNbnDNmYSdr2QSESN9KdnD+n6pw8lSrLkanHo8sI
qQzGizl5GVpLwm1gDQDDjDETOZSmD2+FN2MtjzvujfrD0BwXH/WO2i6dxFggPALFrHE7ptkD3o9C
DRhPgokPgYIJC/i0E1iXEhz4yWUH5HbM6mDRsQKUlPfs7NU5LyLu70n2KVXLvOLFrXIyeWAHoO96
+xcuKMN8h2kvk8+zGIwemDCeVbCg2hR7mIgJuKccIjP3MHp+kfLSUqZpINfe63NAfzUdK/XMI3Mf
K0H39Zk1jKJUYMF21iv07OUFgClcPaHAxfUO8Js0gHhKSji0SYneQT4z5E9U6F2Zh/nq+cUaBXcp
OCfCe2PuLPsVFSNunkk5d/YiYs+O/CWQEdQ9GJbXF28eRCmr+fnlpDKLiaul1yRJz4k5Ukmvle+e
Ij+DeYVUfjrvPaHqOy/3RmlrqgTquLfsxWTvY9YbBWAS4nPQMZbvTXBmLV4/esFcviccMsAGxN11
cU+AdNy+rFQQHSXRBnDp14ACELNEZinsNNbYGYLqjFoZKrL6mAOFLXDJUma3ZDHnDJ8xZ46BF2JR
Ulii4AKaj8kpup91REJOwauiYLLMdu/VxYcoofGnCcKPN78UJOCVukT6XveMyUM+cGELM+agZ6mq
KOR7/K1guYGp8b60it/mOdl1kDXduqxYgHtibGOzPz6gSHMQZ/N8jqvnVEsNqNMD5L79OiEL9tCT
+pxUezzkb8tTdIrIwKmGg0O/jjX8kPnUDbw9hAX+YU8M1AnIN5iTZ5DwMAgmF6AVHS48LQjWEjDx
dk2jKrWRJ7h4VaJ9O4kVbgMYagDRHuErUkbX2A5ALI3MiTFpQdIT5cCVG6p7O72BEIxuSYWKS2TH
vWEVcCwjtkGyiscOp96PgJQ6KiPM0ve6juWFU3nCXSKBsTVph+g50ZgbbaEDQRJb5iP4ZtB8pub0
8gbkQ/GJ210uFIwCCtgrgpiSQPS6uK9IwzVmdBmdngOuPalnGdXPiCyljfVvbKzHZxCQ41dqfDsB
5nsmcmIxScYvIfeCenM3skjBH2GhDaoJVowrArc7sRvffvw4LMoJMXeivQkOUAvmJnR+TLNwgvky
pznUNTgvO6EP6rCbID3csCSlPxxlcd/Xoa85cOHayBkLb4d6M6Mv1A5rpOCvfkSu5ZVkMUC5oE+5
yXtMXzOhNajTPDRjeHntsJjkDFH3Yfg970W14DRHEX0MdHImm3k2LpZkUsSOGPYQhSJkS5eExgmz
dQxzZviCDatj6pb0NjCLmA7kXpHGn69oG0ORio/AuCBzFItqcUoo+cBwOEfHNOP6t6FQIsrJ5eOY
WEE5LaASVcEDr5hjRKiaUDNnIuuzbFxRZJDAUU+o4R3HzrplIj7GxY+ycthjousILSwYSGke0R6Q
34ctAazyCOlNyJD9SOoEwyO7TOQEVtTnHwhz1N3hcc3Oi9Ps+oE9Gq8k20A+Si6j86IXnRKh4DYT
SviPEYCv6BryZbNc0uQ5Txnx25DqNoxKOclnQgyEpjIjzVucjn62qREI8J5RMalHlw2ugbxlDJjQ
oOb19f1bUsJu6837sD2Q/o94I3DXui9tDokL+thtZY1vEbQ7+Gv1Y7CN1Lg/z0f5R/5xHEGt4sDU
0LDyoBRWfrPKRg84P0NWyPIFzVLdZyNoxtmIz1WUgqewim3/sNAgkE606ITTLI/H0rjBj7HmT82H
dWqNoeZaTKVmddsp83Z14f3Af1xAizSn0Cy5V+GJOWPi1BAieA71KAsVFB3GEJKYEZHJT+zUjHW+
9GZBQGOJcSvlarsvd0K6648On1rpVfBYerC52EReq228jaH47dUpqx5OXwZLqtkd8GAaCZUNIlvG
Ezfw6npzmJ3T6+iUPEanqA8h5xdCGRtF9EwqNjdh1/9Az8/TYmU1LktDdicdXtwrhDCXqgDRTP6u
PxaqFBRFOFofUHwyODzQpSbPWZvYkyzeAoMqdx0lpNHzEPCANVwyJmwug/omCY87NvtpE/XmbIBG
bCzPUbF7zWEM3n0IOtP+WJ9CZYIx3ECnzYZbfMKwH6QVAkUjnx/hQJMbJgUjQH2E0kHuGUT3zteh
8zh/t6rPQeMMnB/Vp7ozveKWgSq7N+v06NGLP8Hysf/Ag/cKKZJF9LwiF8DjYZRw/kFd0Qb603N2
nePbvyYUe21o1cn17E12h7XNJYOi56FZpVHpTDpStzRz3P4alR3bIskmCYyrZW25FM3AZFBCX93W
xME4e3tUZ1FRgnPBcyNnUPi5R7Bz33HiAUnJKKoNaKVSmszoTIGhAGYK9MBcaGyLUQYLpwjyOn4d
MQsO4PbQ+MbgRfgThHMEGAJJEi6CgKZNggkCvENIJCHxF4E8DAjQRISdcA4A1o0fs26mbx4zZWil
RJOUaOmOA2UWgBYghscKWzkQ4FJtldaxSITL91KfItKlukq2QrA+FfC78GOABEfF5pAAIbp49Ljx
FnomYMwEYPMUkVKoOTrIdqAMxJsVTkRzCU71Mc4QQichzuCk1zvP4CQm9ylc3SKeJ1QD8jAVxsRh
9JoST0QIq/xh/E6C2JtwMK/7HMxyOL8dQKnRaj9UfSpQ0NZEbEFJ2N5FW0rmyEfwPkmBqEVYC6GD
3OnVULu/yI+7UJ+RalIXpGvDTLOTfOiw2DlkhtfwxE7uBPX8lZqfVtCNqsk1lL3wlVZ72TF7Q214
kf1yiBMeCGpnYc/oByyfqRVYnLzHgrLrjHZFA/fxOmTRU+s3lZ7Xp4PQwbOZt+r8gaJVlZZBcVxe
aGizBm/lTH983fAj2H6VVaxo8wc1WtRYNkrzdS9JlddPmp22sJcBJznJVhm/kHJgZh4yEiIUuCp1
bDw+TLPzMnNwvAb3em8hLHf6yPLZ9uyfyqjdDrmry2OEvMSD4xtPOhjlkD1LgjM0m5iOh8hC1YGS
08vnAM/AR/Tx6B1QXUEiIANAj/VwBz6hIzhMMsNTSQrgaG7MWBua6QHpH7pHZ7fgkbA5q0F3Yjap
7pTK78zpC6whdZlf+5WcT2kBCosDJP+Ai4vkD8QQbEzP0YHOxuOTocrQDHVoLZ5Gj+O4qJPThmOF
I8kGU+A3uX98DSwi/joLIHi3k+0XZOvChbRaAheoFncA8uNXHeb91bWPVmHo6P7FAhu4Mj6IMl5I
j1D9/KWzZf9dZtC1o6wMnxSWXQYYlzI92XEW6FYqchOPi9uqnvHLEOHCjGEqbbzb7+vD+b3NLhMc
JM400kiWwN7xhhb6art6GcjXuvRG+SFFP/yfXllC4fxeRMwOGuIXLaIxbGUhtqmYprcH+qqB1CFp
u9CeRRWKyvKTMlQ9UqAucuBluE/gim0l9nG6pPRMSydHW5ARt9xrFvRuyEAh4uFiZhDX3zNnQH3V
peAxT2z0HJnx4d56LkHIKQbHkUfxXulT9owf2mh75b4bV33MtzpVwyXxS3MesflmIwWvmGCnjRMU
WI4pDoZjVGoQERvl4darvq6UjRyLesDoTgjEzAEgDBWR6UV5QMX/+YXQUK+/xb6aWRcfgPmgiry4
mWFxSE17iof9fXb/balpuc8CC+nyp50an4cv80/EFnC01lbnRbHgoABzwEGDmBXt2NllRJhFmf2I
AkyIyyLHzl8tHsUKVrKYsjHHN1i8OwOogffXoD8Ev7sxn2FMe/ZmhDmxzRwXxHbldN6pxbkhaBDZ
TW33uGOs6hd8CHNOWYz/sEnlFbU+D79PtkYyS5JOSgvkkJtsjKoDNTqK21ybNpdTe22GVF14c5AV
41RqPAV3OIQVn97xMX+cvSd2KAbArajaIVchgRn2r0tsEXfgkaTxTPDQRtgjstAQyq1vUWO5jz0K
zyhBX/ix5pJc4oqW70iowCmwClRKEqRGV4QZ8LpcVqFdh31UA8k8b5Pi7tVgiV5JWw6fZYiC8oP+
+vSE7iGGtK/BFpYyHaoQCWCoT1IOZGndXJrwpoleUo8uMLWVOwaU7qH1bcdzkEjl1L/7ej/J80l9
SdjQ64vXPwxMHwwADSh1TKWMtIpMlXS1T+cnMvjFu/+oFzcFqSWLGslrAfaCCj++2T0nop3xbN0t
iIRvjMkBo2yx3cNXl5eHRuktbpE7bBKlCBwHSOFH6z1/sL/AXqPGmJoTGlrC32Hf7PXPY1TQkUbT
MelQ+H2OOwpFD6Qn4vP0/t0sQQZIhRl/pu87cfQZauso08KKL0DP9BycdOC+sf1Z/xJdclPzV+sp
1DubVN8/MA3sRk9cQDgJOUy/tHGPauG768+ugW+73U4uz9gsfi0suQ/xqfMO2x8HSb1zSK+VJg61
a146K7ceXzksXgPTJG/2MyvIqpBk4ry8GW7WuNL+BhNFiffEiFPc8Xu0wH/zs+ccxFDc+ON3GTQ6
lzizK0hd6ANaK7WoCHlXegZ7HFsL8ELH+HmNmKNUkNlraChcR4SfFEcwwKWAZxLFoD+Zhd0F+rxH
wR2oQFGSH/og57dI0zUzXFb1YgVAh4Hmpimjv22b0dFihdUW8Y+n2HENxg8i2y3l95RqZMGbZ0v4
uf5B/zD6QUHH7Zte6CFufk5/Xccq8c6voLn5jTouAQZwcVRZn0NaAHdfzUbcTcezo9+BZDAaruok
10aP7eJFQejxrXWrrPk0OHCVnlteI6OIdXN9UWMVi/bLkAZNVyYXJKNvPt0zOkhVG+rA7K+zA9yU
l1+fkksZ9ZnmmU4GjUdv8IpzyskmwYS3nTEfTt9Nev3kvZPuEZdWum9dEAhAIvB6nVNULzqyBlc5
fz0A1WxtzpvZls7rLXV+7O9Hb2jjS2MQfFdMETUwv877wzIHGjHONs4tIOEgFFenTzx6cCVEa9ce
kMCk6Ohpq+o2ZIaqbXTSgtrwkXm4Tw6vXX5JHXtZOHTv3cMzeOooMgzKP21+EXFVtXZB8Z0eA6RZ
bG2IaWjjHuyoJEpb1eFjzvmlpaT81NXo87jNE09FikiEp8ophSCIeABz0XUexDJ3OG7179Fy26Or
841Pt1cEmh1caYnaKW72Tdp263J9/yuneS+oj9Pn8tkFF8S+kefS7VBBaI6XO9DAEiH9dJ3C20Ec
Vb/G5RltqLbyiLMfkELIbl/eY27C0psaqH+yTadiKNwAArK2g8MjOA6vzA0UZM3BpQottDQRWEC/
DKgBAM8h9R2whQ6ny8cpsIg4agj3dw1c5PkSPIvP3pYykmrNqjVTVeMtlwtsgdL87duNd+2zS0+b
+9jpyffeewkxkHWODUAatCLAf2zIs6clHoMoux2D9rEsAQDag/PmmH1kE5pfD1hY19DJkbcgkMWD
V5laXxBiYW3PVJuDmiVLN63pI9J6wLHLqygtP1OYBUaVOMSSUs8DE2lch9l1dTzOQL3ot+9TNQY5
Rf+Rrm0JK/4YPZrBHkGpRKn+8hJ5RLr2Baw8rQ3x8TpBW1TXyvHzgFBUb/Ho5n1puknUFZ3ADHfp
M1uc8OciQEf2/IrM7xUlkSIqyxaE0RnA2/DQWYMbGJhRXgRSw/uhymYgw78wULBHO/XPoNC2fPan
5DV2L6Kuuj3/0nY6rdjzkQhOkaHOqTeiGEnsr6y1etNro2MdHpBO7ZPFYaueSE+JmVNnX584gZ7J
PIhh3pGScYoAJRSZX179cm2rrtP4GXuwfv88/7QGhT24b+oQ088DaQfqaRjg8SlTl5oXPf5OZ4PT
l9wxCoKDWyO+Jp6mgoBuLsts8Xy4rb7g8p0K0CKoel6jDNmza4yXpWPkb9PrB/1rThOk8A5mZQ4I
kyblwa/4+qv/bLxj/adcfZzBsYBCNVT1LpWX02AGxnPiJbCWACB6puURnZV3H5EhdK40fVKw6yOu
CvpWdW1wxTYGyhI1NCYhaqD+MgdvtCwmBJAd2pwzOli5GbAIMZqiWsvHH0jt+PpndsB4m0CjH+/b
n7PpZYp7sb+uyaEdmdaCO+R7ryHLEPEj2j5o8RT+Y9LnfDMGCtBkgCDn5R2fK9rctYcTVuSsCVqA
i1Sqd0OaYtP+MELl3VUz+HzWnmXywosBHDuuhMCWGu+MQnmexKc5bH3YXU3mdqjGkcqJrWBJWxeU
HQVUpGlP3gFl8Tg/RuW03nBndPc5//AFCk4AMwpQj9HruLnpcJKOKYudjvh7M9AMMHjYsePfhYD0
eUrM/JhjYM3wMi35t/s3Ds4NchtxsewNCTmrvxa1WMovx09teYKMiy+74VU2stBp6QQo2NeJZvpn
NbC2u+ONDXSGaHX9GvA2mi+ezXouIBuf0v6Pbrnd3+EQglwl0kM0oA3qT5NM8+cIxNPtR/YeXcF8
eL2PwBZwFG/xU1BfUd/c3eCIU7jXndWhN38Bi9RdHLnJSDjK0dE4x2WOBGjSv4yONqrsPuBRs5wZ
em/gYGyrZYnZPv1bAcD1ktx731f7627g8tjHjXspC9qZgyh89HOfGKyxP51uit/7cHvxQQjlT86x
W+mWDpgR90xp6IsGOsDb9jF85pv+pIc6I7gOz36B085pUtcenZ7tvDp628rvXyd3I6SwAjzocCcL
3/7SBN7OOO871GJu/j28fDxRmn1qLvXQ3JUxi44Pv0eLY1WRFX7ZnJNIajnew5oVxkDNcTENzz0o
I/cd1BGW+OftGl/QcdLTIgslTaeRB2gZ9dN+EZmTkkJY38cIFy4Y+cOhhLKtD09e9V13QXUUKXh4
rPcANdaTPSDHso5e9xo2G0yHVaS8LZS0wQFqDkCPCvU4O1BJ+p0sYvFur9/sMw5ZGY2NXm9M26S7
7w+I/zh/1en7sntRoDr83NrluZ2195jWMgNW1SgSx5kyPRIj20WEvOg1bSiR3sklPR1ShvKtKlOT
+9RDp12DFzMDICbWPaTJD9zVZK/roXTOR4kNeiAFTttFVy5aa9cz5qo9vnXT2hk+sUhHcTP7MqvF
awrGWK8DB6VJ9Dsnz7Sd9IbATa9YtNsYZDtrpATCYlZX3hULYWNknz3uvmWJ3wQb+PwpUtIRgsnt
H+QbAM5jHUUPNL131aZwvBN1/hazYXV1oEwma2Zw8U02zREYmqwfKE1UOh8K3eIjnt0dW9Llm2z4
sSE6Z1Hk3xaB97wVw0hYX/Ydzwy/tjHuo+EZ0IUy06YI8dD9R9J5LSeORGH4iVSlHG5BkWjAAftG
ZY9tCQnliJ5+v/bW7MzO2BgUWt2n//OH2nDZxPCqW3WCK4qbySP1TfXYTDQR2cIXnrlEVFCjFWi3
QLE8RE/0bmJMIWX2o6vY2C7HDJmLpGDnnLi80Wv+3K5Uvz7PCAnHg00XSX9rMeJZztig1Nb6/jP0
wAJNYI0eW96koViTyCcPu/hdHZ6W2yuSPppzc6DCz9ddekBK4y6Ky2ZiyX22VHy8km1j5YWGL60e
tC7ErZEFAgux+hqVVQIZr9kq+hMUcuX+adx2XSbOQlN29vJyQ2QBfbpgGcMJ5Cp/JL9xs2VOHyyq
LlhubbZVxn0KdAWUBIRaEMVpjJzGE58mNVcVWnbxC2t0ogxK/+Q8XXZcd1QkNO+xJfqTRzGTI41k
CwpVSOWibaeGKRKGD92z5yrZgR9mBENg7Yz/PMKxZe3AUg3JyiBiILP88u490p2TCEMBMxiyI1T7
0fZY7ukyK01UvEJ/T/Hupxmbe7LpiUwZ/Igtl9iV4h+vtk2IcYfsZPvab3dENnELaOCnm+VlYIzT
I4K40ex7RPlEj2or3cbN/I2Dl8qgerwVT4zApHxBQyhhZvlh2esUgC0XpYOTezmjBe2b4eI5njeu
Oq7y60jr40OiNWlu6jmAxY1X0JDs0o9F+inzLQY4Gk7ZPVwlOC/h7b1UAxm0VV/r+Xoc2Hy62YyE
4q4GhPxIErTfJMxAX7VtV0X5Vbh54+m/MkAGz6jmWNNwSZHcykbYstWX/XK7djEUfOGmbAYm/RXd
DiqHzlwxnNAHLXtbBUJbTYvbLGcS2D+Ko45m0FwTRX33bJA1YOXpVMDawwYUo06HidadsudScVly
rcxD0TtowH/+SETIT8vVeI8/QRBLFpMJ+U1wt3aLAW3xxcGEkUebTf8MXxknpiHsxxA8lglg2o7d
qs4CagkGAF17+4DdffrYAJwjPP5H0Z83m0l94arYggp6hWzt3ZFmJ2tM7S/ta4umyaGO4/1ub90W
PRKxHtnTmHv1C0daB8oeY/SGShFEOWcvmU/sOjcxrn7UW/nBoBf4olYR9ZHzM4xrJY3y/KzibL7v
aiYSAmBMr5kCazhP+q6jMXqA5hsUmODW9W/Fv3F+7aNEMw7TZLDlZFhKn/NwJhA9hobSrczRt4dD
isWD42lLAFYxrkXSOFB+Qu+3Adej0o2Dtt0NskvqD9kHI+UdCgZEnjgkVvDBvOn+rlrflnnRKgK/
IYhD6Ey3g3V07htylhWbDSjZLN0XI1vrPngikZ9RELFN6aNYQuORXgvbpSJsza9HuW1vOzbEaBCc
6TJAoYHIbAfQuCn5i1erD6kVJmAhrLRJgP+oBkg45N3jl46+g3LWeDchpZRk5iRwjCirqQmokOP9
NHvIIgrEdWw6g8QAmnutUr8GaoXWaXkPjvWSf+p76338AYmUz3xoFeLRJKCqwYOCELM8wv0aESqc
+mHPVKGU/khtrkUUITbwtfT9KKJO8RbdnSv/YZ0MILFYZm0AtJOEgO+l/ukgdNBsgCR8RZH2wsjG
dgzeerkGg7rvKZbifglV5bFS2TO3H1DrCWzQpee0/2jsjaL6Uveiw4B1vLJem8ZnQ8sHR1BmPpJn
SNi9Er/VBwl7W2JNpV9bdS34bzdmh1XlbG4KtqNPuRlJtrBXN2u3kL6qb8JWCJcaumh5FVbr+VO7
woJFSKwq6pY+1FNvkVmxk6BwvnIwnR8SrNM0YohnxFGRJQX94xYuSZRczXjP29kUm82lXqDBn8th
J7Kg5u0gH4xhVxcbcrCs5pCGZfdqZ2e9IDAbhwu3dNY28Ur0Qsq3otvbTiDjM/LYKsOZ/ZO0ydrD
55Bs7QGFy9ddf2Z/wbyXIYqv3onbIfknKynoj1J/JoAmlSN9WJc1PAf7K39sR3aZkAmH7Cxhtip9
WaVHRM/MD3zqrIZpzW79X/2p0mRGTqTi6w2MlnqWyREJb3Pmbnk5jGD2t2FTE/Ld+orynjzr/6Qs
Wu6bwvDIUZKemKhxvcZKKL44+aaT7qv3mJwClSwsuOjt6e6s1ev4avDuNjvcYZ3iWcjW/OEcle48
G9tGZbd7+yhEFE8CEOtjp33vDsvg33ZYbJfZW7pgG3G+Dy9Yg8vfOn0CzZUvIGvSI2LdaFNfZjMu
+Xhv48RMfsWQeSBtWB4zzjS3cGAXEKQRzjMJc3jSfmXd+t4Eo7GZ+8NYhvds08uf+m1raPSFAfAn
1Eq+/pTkZGjtbXhzQOrMWh/3S5JcDKKhFLrMtduA1JTHWj1MwLJYaK7abGP377NohMLcLgxXzbZ5
oD/3v5SR/admc4nYGG0cYrFv0T8DnXERSQk02JU9rocrhvMJg4ldLOoUkDe2smzzn23zK3Y2nfya
3ZBvB/rlIft5sADNlxGcc1V9xR8dT/5/5IHcbjtMpPmedXZe5g0u6MrDyx/+cPfVblMLXS5elYTz
EFRAZNYOh3PSwLjFEvGFrxquuzk+CVf+YsUeQUNNeub72u9UHlMUXHhAVtmhJcQETaOzLSzPcVy+
UWDNZj8DQ3GPU/0oQ/FvApu50DiY0op+gaR4MosxUjmMynmCZ5aX8PG9WhDEfBls8Wtv5KDRl9CO
4Om4Kqe0PjT1M7thsJVulf/kLw+gJ7hE6oYYkB4QP8vDYXqrqBsgA1uRrLzC5rjFoXGwxo8c4yFr
p9YvpfIlS79QQe6w8UavWN+/bomw6tbfQdLUfs2nMOaUM76gFsgcbAz8LCyvQd2Re8ryNUCqSt1k
WjfqDk92fvy58Ymqp4FZehgEaZisZkLyc6E6zqTwxrSGNoQcUGtj0s1B+kTdray1PBhCSsKUEhlu
D2kYhjsnAGjIx6jyQCFCWrPI7lntlZxFAgtEVLadQeCyiw1MjVfcpHqL6g+hgpQricjzocSZ8DVi
5zr/0FhKxyOd4psZwGFjS0NwF5bdyroyj+N8WhD1S9sFUe38Wo1PFLzzvEoGINQfZYo0ZOj3Q9oi
aP3HzEHKjkHWkurx98sAikR1Cf3VDGrLb0mwk13ql85N4QJ0T2SNOM1Z7yMD22qAQJ28nSTfDdfp
aWa+h0Wt7Mnq4WUE07X2upxc81/W+3b9Xj18rN3toyN5Q0tJiYDcr5Jgyulq+voX5Q2qO6n5pLbK
1nDiJ8SCe8XB1AKqNR13oY5t1w9UYsmLBKPRCWugiPZc3Yj0YNPWuTdMTCeoBpOcunF7Yt7lpqnt
MxPtjb0xy2FO1pn2OrNpI5w8PZAJSEBMzjbh0P8WXWShHJzSc2z8g6aRFlH2O0KZznF7QWY0+Pdr
t0QQBWZgNEls2MVGAZ+EkkYb9Q4jox29BgJG42EW4GCCdYt0LjAVmP3KVgY8SYbIFoCbQSOkg0H6
ifQjw7SiFwOtyPYYSzqmXe36TtKXKEB7wI2MzXzYV+cFaclECae/qRn5oi5gFAOB8OmJyvrf3XKT
biN92DgG0xCLnB9VJT4JQvsKYfBMNuCnfbURTi4Xljr1i1aVdkH+cb9SQyKuvuVYENAsnz3lESz3
IMnedSNkJN0Nt5W9yj7VbJ/7NZewP88vnDcbXWz6WVJvRzY1Uyii2A4ZgvsdtS6r0i+ri4buIluD
Xeu6kDen7RNLd3onMytkZ1INkfotmScuP7ejZsOyFkgXPSKq65eC4vd90fzyzD6FNEbE1skilsne
WUsyXnEhMxshbBLlGVZUpS9RyTzJaUCaUPFPbjxKARKcJP3Zwpym3hYzyDLCosEJ2umF6DrFvE7O
cVBfM/W9dnBdH64zW2sL+hKQAL67YBttmKV+3x/Mm3ePn0qESjCJSxfbYIz1a9IHCKNAp2X4jPSE
fBSaHxX3XovmOrg9U0Dc2hM5Dk7rE8sBXCERQJ99yIoIapgz2iQ9YjuRP+HNEO0SYMmgxY6MRoc7
AU9PgafiTqO4bIvHFaQ+z4thQswfhFh03q7Sb6udovusnxgU17+mgoz4LCnPD2jOjV/FZ52wgm5d
EXmQCglSD85YHpOWoempMAznp+r2qt+C+3yMraA3SMiAME2HHydiyKBtFipnHO4CnqrlzDqlfLCN
jkmtaIvVgoeUFNwQv2JZo3BZVzvrFpUFmRlh10Qpug50OGwbA/iHe+1ETlr9Gl+Mj4ZgTEM0i6XX
4Rawpk84AGCNKDDnFYkr46+BH2D/Cbt25bxqMOsRFdZ+jA8VbBh7RUmuixxsBGF3EYeOMwQbYHlN
V5ZtSEzv03HNfN8DBmfb20j3YbvMxHHtjPKMt0L7o78R+fncfQ+aO7/Ku+5obmexr0I/jY0bk31O
6tM6P6pv+hu5uw9snZZfeBcOcnBV1IYIz2ir5rj+TREzd4vl6SePw7bj63/5uzakHp78gGVBEbiu
CFxrZZ4cBfeHD75LIDbzO7BbxgSwhlYMeXm7XITssbyCTgHBQbquQmLvD/kXu+/5yYFgjCLtjfkm
RXGeecWxPuGyuqdjmr3d8x3oMDpqtnoCnueq3QQtSTIDuoUVuXjWWn2w66UZHy5Y3JEE56KxA1Eq
Kjf/lWWwdYpr9CZoqmu8NpSXznFtx1PloHiDkAS4Lx/Q7Ix2cL/yEUO90aLxH3sJ7BgWB1zAaxG6
UIok2YWet7l70L3UBRcJYaCzXOfM6zbI6wCbDVowFEMnAGbtGu8T4uIKhJtKxLvdQMcnn/VVqent
317K+xpIDB+em8fWZe7BT/ABebS7+8j75QeLJININXjo3A6xX75H1e1U+xrhFw/zsG4+80+IPexz
2IywLdJjd4Sm0Sw+uAPoEw1petP2iQPiCgLNAM4VPsYBYMp0hSEUJbrPhI69yLNJ6Y1xB+qHk3hL
GrTLGn8BOOYIjyp3qBHFzoo7tyEj0RTHEP+w2x+qUGAoVArwYhCcgPk5WFlQKGEDQ6sRgZMVorib
6b5iPd3D2HFT/I6BL2jm+hI5papnp6JWo5fB6GOvWp7ss3KcSoonCGwVNeiO4KAXVBbjFkm8dtFA
yxHAZzv5V/7s1bUs8mU28QtDq+/fO6RMw/62uBy5ofn4CkOpQh7OACkhCMBV+sdqBTbCpxGv+klG
3/LD7MyeD944LQoqKbojv49FcGMaGT2qehqYChF01m/KeMLsUYFvFIzwtuaN5LJ8DTwV/9ib0hoR
mF51BrtIrjEsrRFMHV+stSiZ/lyHx3iPRIklgC1rkZ1wQUqds8Ym7ks+3Q58cqq44D0afB2F/j4W
5OO+MveUWfIoFkB4DNRFaEeHbsv55EaA8vM7KQIasqMZcsXzx5rFAJqCY6wn8qqhPGx5lmm/dctZ
wsPBDLnFy7xVP8uj8kzHjrYE7hS0KATkovg8D5h5mGJgCoAJ1h5+p89IXehagQbcah4mdqAX3h/w
416Lx+mBJugR2tM3BgKLfgD0ad6rY0cM0heqpvvDb3k2UPGf7x2Lihcj8wCLzpLwoR917RNiIdof
6xsnBfulfBwm5Z1e/ePMlaid18zeleO7dTtMtFUzF9W5nZ8q9LJ6kOIrqOPgRBjLEQjtRmlALf5P
e7xd9XRNXzWGTkZjTQp0DT0cy+WwUnr7n84NKvf3nwdUR0laJbAEXSkDWbhOM/wHQkMWDEt0nlOI
dkrReL2UutJE8zNFytIyKz2BxC7JBdS/T36V/Kk2DhnJxPqFkrQfiHRjeFkOzyFWAuZGm59N+xTH
2wKzgZhK8FgQ3QDby15Rv4QMfqa8j9iDP5XuIPQIz+vMoBscpkzInUUyNN5UGNlZXs+urad2qc6J
eaQieSDocMTBqzdfygPaGyP9RsbLcu5tTzPXPWgwuEYyEmpt7FX7Oc0PejyQCrqVkjAXmDLW3W4H
vF5vgJgBK+jVVIiW+aqW/gxMFun8fAd51i9atlVbkYXLz9M4ZpcBXp25CcNDQs2rTM+diLvlOU6X
bM3Ck97dxcCfoYaOsUutzu0ZVk1PYf6ZK2dDvjb8qFWd74yuJf3uE9xeCA5Uvvr10F0aPVwysKwk
mgdXr8LH49UcnxbgQOupKE45XgL56zizNYE/CyOblAYIMg3bojed9GHidHDP10JDCg3jYN9PYxra
aQIkzO6RVFnCVPZUfI+G4JmAweNgD1nsa823b35ch3V+oINsGW/WeJzV7SCtMZgZvtEvYGu0F7uc
iS427qdMuKCs+fC3aFKZDCG9aG1AzRE4OAsCEWa49TVbI9lwf5w8YK+Ca0HfH+fsH30yKJMLaQmG
j/9KOTwnbxYYMlUUlgwl3BTgSBgw9AmQJo0/+llzXi0Yx1aHzw5SCxAs7gDPxVqmjs4wSOKBybfc
X51bPO+NKQSeymwaCdO+nMJ6fFfJcjjzSLTLtarM9T252JzHRBXi86xoOJJtpYEMH0F3mhB2wy4m
6rERFfHTXb+kqj/D0Pi4+feX9vZtPbVgcYDbjKyeYsIme4SHFBeC/GRbJ6ZJ3tpu3u7pTz89Zx+q
foQlyDSM2kV6HjOPiQds5ium5xNNhq/ER0NQXEERHk9jdUJjSyMYQSlgYefJm6USK1ryqp7h992+
0MfTf2u2yBexyUEziHr1pMt7dKTOcmgICz/IL/RSh08Zjk3sCc04XhNOiMbuOd1VdIuvpDDSyxgU
z+LOtS/YnLtEdfLs0wejNRrI940EMWWJpvarI3uONgiVXsvFebsP+8ftOMACbS2PRd1c9qwFFSVI
KTxg5TKiYcQCwM5IP2HskcKfQqJbIRXZVfX21JibHkH0FRsRPOHYzbElVg85247UE3Nlt5vhYUEG
LauXct48mPKpHXvV11BW9S5SF2x8qtktWcNFEHAAUPoA2MzpVa6MlI08iixmbHVf2CeKpFQ/wMjQ
HlBU1q8l5Dtm/Yru8mqWQuq6WFpn+ZbtWmp5APOsmw3rg4WTxfhkpe81fAoE+1A6H2vnec4OckNO
MC5d5EBH1kVpQ1YU2smq6QP+6ieYNxRst4PGHhZXqSKC+BmTpVTv6vFws4SBSXp1ygiGTEZfu/gr
Glw+FVEXlQunDr/q4WGZwi1P45Ct6q0JOGmojlDpQFHYoYp92vRKGUSzE6wXp49OPsIjQWEtf9jd
oVrgPAZMufH0WuWnttqJ5mjjxpYLv1Kpwr6Gzxc8ZhYpP6dZktIs/lSgX6pEvrRf1HlTEcDmgptV
Q6bH9XDBvGDdkZa7RBAbpiUc4jeVi2jUpAViAELuEs5cd7eRPMgZDwOnn5U57BI1mLGYJfI33sBG
hXbGVVKehynSoWoW/kzZVGFlbqN3I7e6Qw0GZ7dUhZJoJBBQpkWYbO8m2AVt+NEEsCFELxzmI9wP
SK66fWl1daX8g405EvncYduENJjNjUTmy5lWvS4/U/xSCCPNZ23W9ZqkVbxaqv2QoCSz0DZ0n9P8
kYg2P3zV/OIQUo/jW35ZrFD9RcOvp7ScS+n+k6O2vr/W2Y/ecsM/HsxUshNTfp/576FQFCY1NBgg
9Nozm0BjZr/HEHlUlCn01Fk7ehzkdboMMkLmFKZf9gq/oxC4YMKoCg2aQ5XPzmC2dukLAx48YZ4D
mmLT7ahh4GF5rX5oyzM1WS34BOznAA7adE2XlJ3RXeNZwmxNg8GEE54hXAQ1llFXp2X6Lt/3s8Uw
BjLA15yqLlRvsP7GXyf6TQEYxE9a7Jgew9NcakFrqX6L9G1I32U2t87IotTtOtlZVxp1EeagCUXX
U9W+CSoSy8MjfV9GbomfkkZs7Bfa2VJ5Tu6kIdperL5MLGgs4My8g0t/9GGfaOPq5keWP+WNV0PO
s/07Rcit8Vqc6fwSHn0eIKYAK8GHjsXfxtMAZqaTBbN4HdJcg3mCpRIh2hQx8T7aS15FlbXJ0nBG
etHM3wk+OV+PBILquP9liS8wvCdEbdo3EIFn8e7w5fO1jQRv/IUqwTrf4/c0T1FF1Kdw2DQ/+u6j
+nNNuRdfN3Pf0lisRYuqnPaVcaRXx3to7P5qc92NPp3AptgP2gunXapbLPhqyiK7fWOtsrLtNOBg
Dj2QXI3aBSpUv6ws4Hqwh+n0aNI+synisKTpNNq7tt4tkCSszWRQJeG/o5xpjiKEeAT6YxcPgLtv
9/lkTafEtJC9QH9NfjF6BXQigcZc/lkJEdPvopwihhvBDTyg3G3idxnkYpmFaCV6OM/ZDHK7rTBh
QQPJ1BW7nOOMiAK5CbbUde5r9Uy3katNW0Xh8BqsGSTuxSMuqZT3GqtSl2Jkh+6W2O+U1qE8Ps0N
DUtwqxIvkUFSCViHzW6QhT5B7Ex+u+5SLP8K3ukx/ejza0luDT91c041y7aogDYMejjR7AEKJtwU
1rn1IcfvBiUdGlVRUeVbhcZOP7BjDdNb6KQhLeKHueeq/RndeONL/LV8Orj8BdoPrYPci53nfgrn
G+YndQgmW5PXPq/jKsz9ZNkZ0/ssPMuro+oQ17TWVF+pfYxcMKnmR/qy3phfU3Ga07CqQ2ABFUs9
Mg7W6uJeSAmGUen45teFJv1lLdMd/CzYpkOVGqHx0qeulPP9dOJdwUFWHSnW1JsPa5MgA1ZDt8aQ
UvhFvdt0nLwCMjUBqDhVjmzSgmK7/FJozB6NSmUWllwMOPjAxrHT0CwwGsraN+n+6DkAeHklzJtx
ElZ0SDKewCJiz5yxt22fZCwyvh+RPPlFuScdiTqcde9Hx9bBZFkCY3dBywE5cPJZg2TfpGdq0cyj
9mRWKPwB3rtanJQ0fKw2YyetNimwyO8j/1Qws0E2bLtL+6K1Lwoyr+TCdASmMuqHCcGYMoW0JjWK
2mKj0p2jVwIdq9zSLQMhguhB9DcZtrDlewIca4zfaO9HbDJkfGzJoYJbOf0zS2boY9Z+tjR6kfHw
9Gdub7ITAR0zeGyfevYO2QEqyCODoMfmO5xZ4WFD2ZTF0PQ5Eky7sdAzGMVsHK1DxrrT5i7/AVwC
64w/4x7AZ6iw6t3lzD0Vu2dZ9e4nbSKG8HWuzwCrC4VaVZ6kO+1F8keD+gSk42MnGVaXhQ393QPr
arH3rLFGrYP7ByzTl+4iXir+LWIO/jfPvuMRPh0Ll1+++C3eRph5ip8DGOUr5enuFS7A6t3rLgC9
HvQP31hDzl+r/K5cQiL5ocz7/1cfCMN2FXyXlmb3vGhYnle7W5REIsdM/JnzL/H3W7RsWpGbYAXG
psDOthK/d9qfbX0RNfxSsDw3Nip29k5Am/ST9iauK2eFYxDnmPu4jQJzCaWZUKv9b4ALtCfMV1tS
QVjrgcp/eiR93hAHC8qKV8Bb8ZEiCDDBfz1BoFhck8jaL4FCYJ5B2jP++VyQnCFXc7FI6ea9oUj6
GAbwsOEWEhjr8dMBZhSHPv8aAYe7Sw9FRKsOX3/M3QXBpD8IU39oO9vu2PjNEwUh3zioLsofX2Fp
fmL9y98bDEeBKz2IHg1t5iECU+ASYcPCmQPGb6qIbg6ZIMSdh/gVclUWT/dVXOQxMcEn7Ha4R5TR
00ZY99+jOCiwHWt3ZZTByOQC4YAb1ac2wLTXd44wGKJ7lOFbJnImkONFgEzC2AEzXtYdDPCEHezE
n/+PHohxBAo0GMsVPugbkQw/j2YTs1yKocAdAdUfaJiF07F7qgEbPXG8gAH+/No86T595ypikZe5
i+J3HmXkMHLzSfhFEh0OvsheADp+YrO2ZnOwoYmEXJn2aaAFTSQul+ZR4XK7W27FY0MZEnFyouJl
N+crLgR0ygQ8dq7Clxg9IZkH4r49mFwZBgzmBy7ECLKYDhgVwkifHjvW0CmEC0bPggqS/7OIcI4A
mv6DH2e5JSIMh4WNeHpaeIw8AQ3jHAYK97uKzPu6INJxRHctvSbBSJ5hQiRBFREGYjDCCi6D7NZn
fTdgRd3694hOlLlB5c09wZYv0t9Ijw9KAi2Q7ggrj0iMWPT6pxGMtsD1m3KEbAcLs2rxJzYtEdKc
KSQbgnmajeEuDkyU+HAVe2WLlSdgC2bV2Paj9LqQEcjl5CllCHLzcL8tiB3IAIf/BhxSDmYD7FhD
7HLPPN/IG7hK2KTgMCJ7kJkZLmz3NjVjX/h+s1nAqfABQ9e8SkwNzl+OAl8NcHDYDb/JV4rs9IOR
9jHOq+ai75gbPARVPNYi9EDMETRN/+YNgB/mCHhrPJjYof49X8LyTiYDyIk/1c30m0Zk8rD0ubBA
ogSBvMr3hFse6kgs9GANIk7HtUgMdTvQAXPryLoKaYX46uNXx5WvRFmPQt2j4eQhqEeAGI68QDwb
fBK/mUZpEU4bKg4qU24LUyPO3fjbC6vqRwhRimMWM4BQr5JwwmeXXAXxxnHQP8eBLDRydaT+8rY+
5nscWhvJryhzTPy2dA4mOehB/Xcdy6jH8U9kv4hzQBv05xroO5GYf5mzcKgqeXzNXzDeekd/dsPB
ifPjPUlBEZfgzkGX2L8IAxiZf90jfG/1TfeJmS3GbeZGXArr39/7iwvBCBFjRMNqaiTbGa8lV85x
TSylPZqb6iCukbh+1DZUGuzDxVHHgTAp7PlZcRERAexkbOGAUI5/V96/nZvPmmErvibeIOP/4lTo
P/3dHVIxmIN9g5eL+yMORgQD4cMoYmVElJod9JwUpmO/HPWOsxSGEngdsr8ndyX+JILkFqTsmEmV
svEDEuaH8ocIJog/NUai+IX6nAlM4hU8W3goYqpIC4iUTC6KGEB8NF8FW2SmeGCD82epKJ6WDd0L
keshknTEG2HYLlTM/MKDRTxmbIBIM8AlGc3V3yAXT57INxAvEL+gL1Hp02KB8PItHHnSXUIXUiTH
RMLkKdulpBnhb4SNkUQkyV+k1N+nOXiCiIMG1D8I5x2+w78ZakASHOHA8/V3zPFevJuQGvMO1OUh
3pDimEWoDKAKF0Kosgs8gXBSwmen4f2E0VODHZSIlxOuSMz7/JulqxCkLeEkI0TZInxFJJIxX8J8
FlM/mov/v8zejEcWAqlCpLn4HmRkhj8m839ibnG6XEQeQ+tI+gm3uoYrz976b9AybobPcQc6Vaxv
+HrGQbWaXRtDEDGobIZGy9huI5NbDvOBBYFhgQMlZ5f8qh9AhbjDoDMX44Delcj0iT9xbfluwJ/Q
Q3ChhP8Mflci3khQv7lw/98+boXx/SdWJ7hEuNpzt77FVRZXjPfH1/MmWlrGMfsbG+L5F4cvZhVx
Mn9XXNy1PxsqKOcyfp7iV8YcxMBC17v5u61Q7jfCRelvKAUP5wkoKvkF0MRSCORE2PDD8HZo+wV/
t+0hHFfFA0uEETq8v0kD8LXfmQ/mDCaDKAmZRkZcSMVzJKxMhe+GunGO4hKXeDz9f5QcJ0svTzzr
fL/D1lg8eGSaBbBvzlNQQKU3cMu4+89xhKNKdNs4vuWLJ1R8jLqJ8e4qXAuok0eCoSrORliHyrie
coK0J4e/yYhTFR8qBmHFo8AI4n48xIeLOc/klop3FLcRR5iGKc5kktGF8p2cMY6KvTzHXXN9xbpR
o35LmZfEoUKUOeBO+3dOYj6vdzTHbnxJ3YxK62XzVjkKXys5wB/t7+EUD40YCuLP9l+K29Wd68NE
GCHdjAwf0u7fXWT7WR3aaNyhSOQr/KXG9g4Two04/+QgfHcYazugD5HyJoyzxPmJBB91g4UqDouM
xHK3XMUxitdCbufKcNwQxpkK1Q2hXUwjYjqiAhIAKdwQrhyny/3lSwyvaVP/07hg8accxD9QMb1v
kIQd08/fi+uI50QcWxIaPBpMtr6w/XF8zRXnInvikZG96UAX74nOzllzcXWkuhGGgXSAsOvDTVZc
VJOLKZYVFDziSotr+TfziflCCtWPbmMJsyPG/4Bxm8PcIuKONGaLOwNB3LyEjxL2MvjoYv1S4END
+DMfLp5ZMfj63RK1OOf04f8Lt4FzUE54tLAz6ILbBjrd0/2IW094M5/mrRY2QUkcenPqBHzhWvQI
LzncBmToqbvcoD2g/cYxf02OtyG5DwqY9cRUlqK+Tvt16eJCilzMMyuxTDcr0L/yMsyBRFLPxZK2
muMrcDeOC/SoECQolkNcOxtY/wXC5rXuLZGSAphFzUZzh8q7a8Jo9AtNECoj/w7oeYFFQHWJK0Dl
5Xgvvscldom7DgwjX5sQ3v1WcuX5ufpA39tMZ0dfL7v55iJKnH4e4N4vVe1H0DiwtPZSLPJbnBRX
+WaM/VjBOqdihWRvscPv5nGwXydQ6DW2TTeQ1JVVrHUQTE9+ReqKpKP/poFwIzQFr1U4srhFkgIP
oTGaPnv8JAFnDaq3x6f5a6DgH9FWxYHNC0Rvr+z23UEZrgo6I7Tl+n2jDxhMz1u5DIrZvVavGmRh
LJo+LTu6a5DKcKQBOjsgE2uVA9YGJY2h1ZQwsOqYltAKKcde3yhXA1xr3BlX3J/BU+aXOOgcW2iJ
ayDbZb3/eHgWheGVn0hO/JC5qc6dgh+ARCOTaQGTxBjBkLKnvWvnTKHMd0i2sHUQfvs0XlwLA0Gw
apN9Pt7Czgq/OuXfI39DrVURuize5AG4wIPGM+NcRpw3u52i7vTYm+vnab2Y8QqJL67lV8MKnZXL
ETENLu6NACoPWa4ZTOY2/xx+tX9kIrg8ykxQAW30+TomqD9ws6wI6hOqCv7EIVmBDmoiBB4CS/fq
XfocV080PjLCQsFy6anhW80uLPH0YMResTvzY+3VfAAtB5L6PbLVxWdqAzlgdMgE0a9jAaDqO7il
Wp8W27mq+Sr/SciuwanSBHoyCbfTxnhuOUncyxqoJkxT90DqydWdkSzcXKLEBBfBcYnLxYXSOLUs
AedhBp8HOYbtgRgEw6oKJR+UNP0D/3sL9Siu3+027n9hCrB4W3GIIypLaD3sh8E3vmtzh0PxcNIi
oV7CojnjgfJwr9G+nfSJkgRDOuGaOOVXBVsYegLQY0ZMcn3oLzS685OMnIEPTN7nkSYy3Cwbyjoe
zjVkDCi7dK0Xt779A4gznpZhj5tWux3odqyqL4ht8bpXsI+xjY1S7kbFVwc/JWfBIFageTPGZ+Bm
qztaOpkafjF90xO74Y0OCShFbQuZ6UKTHtKBcNuh64KHC0q0R03D55P9WbVbOraHa/V2PEGPhJzG
9lXD15/6BgXEgvyDt6KNmN+gbbrTahw980wscX+I1/VI7jSufhhW0+YbKRZKTrAhCgdrIZS9IMY1
rA9w0hW1ETpi8pcxfAJCZhPGNkMLO8da5zSmQMfts7p8uXwSxzCXonxKkx8gnOZrGJ64jG8GUdVv
YEz43Fge6CuxUnCxm4A8nPhM0hFoLN9AwgE4S7VJs1ET21KccaCJKORiS/ma2fzp93RS4l/YCAQA
Pv427SGtZBifmRufjTECla304z0w3u9Blm2/aXlPTfCbvsAnOJ1schBAY92EhjFHd0Ir5GSe05MN
wrvwqbyq5oQ1nT0eZkFo3u7779Acf0gMz8xtJklun/w8yFwtG1gy9Trh/MvplNF2S3NIsb3niJIN
b37tRsds5BWIEXpcEMdxZWGlcSdIVWFBH+nkoAeCqZLi9dBmPXrOjdS8tDmoWKmf8sfu9x447eAN
OUlCaHeqlowN08bLATETSO8InKxi99sW2D5qWUxj8/XmsxNVp5/OggNcU/rGcIISEp3t5SxDGpDz
Z5gF6QnEOebtboCiuUtrOm5JTazmdc8MhD9R7n4D6MpwFGOtYLnapKey+KrzLV3Yz28Qu36yg67f
ym8k5ehFkF9sSMZqCPJvBIQySGLvYdMjyj31S/Q2DwmuYy0FVQg3hogVCLr5ReEkajbscEDEuUC7
bS6vZrHfdvonL2POKKtz+5PIrCcWBNlNk65IBOL75eqVC/ItkN+esC04lmDILK4NH5fU0bY60jVX
BLpY7i8zZcqtv8DhTVe/2RI8Vlsg1vJFQZHQUyeDqI/Vsso8gsmkNT9+Kr0t7GUyglaA/zfkOCCv
1LnmAbHFa3OEmGzQYcc4hEzVyR3Pw9uSuf/RdGZLqipLGH6hY4SKAt5STIKioCJ6YzijqOCAgE+/
v+oVZ7t62GqrQFVWVuY/6FAL0f1L1B1FTNWleYU2gG6BngASoGGRlcu+R5tSPyjAFFUatk2/kCaq
yi596Z/RMrmtId9pXrOkkTA4Y74EZ6d8MqrMsFPPv9RlaIBo65JdQLMsAVlAwNwU8A8WHz5fUQ0f
N9bi1KURhn3hq538fm/hlZpHVfne23bpig9KJJSQPKdfURGWRxR5AT0/2phBsNRfJ1VhKRfpclws
cAxw7jPkkDIC9nV77xoKtMaO8QNoCArDaUOetd6jiw7yBiZfQlcXhJrwe8teb0hfhr50u7A65fBM
RXecSRkYELz33wiu6dWQF/HbhL9xB86nB55Zf7tfGBvTXOJHZQm1gRBtFIEK12Tjnecq0eobKIvU
EJpKExlwQnilV5ManXGf4RadN8bN2MLPM/IvQEOXc6F598PrbFfYZBmb15hTzuJA0whJk4S6/eNu
Qk/3nnhwbkywnZjMuPeLoJdKJTyjmD8sbXrtNuhkVjyj2GrrAuLFouRVWsajP96MBo99hdsDGDAI
3+IVA4BVHOLzVehDAK8QGkTv8PO6yXn6oHaf0+nucWbMDrOlnOXmC9KWaIWIlwzRmuig377x57dd
SqwnBk4pFO4VLOnnhJlrQwwyurPBuvNDc+ZWWwDx4GxwDQBNlZRvWnC5+qNqegUjgEgfWxd5rl9r
vwgJ43CXrZhKq+1DKaP9+hIn3Ob2lCV+6JSCKECpE4XdjokfB3jSylujXIJ3Uk32xcryMimAtWNV
cS497Bm0GVujJ0Is9JhfNFOdtEk6K8b7RgBa6YjgyzJsvefMaxQLtNGVLBxXrsJkfOTUQt8Ow3FD
h/5jYn9BpEeWZMXsGNAOstFWtZSXzJUUfThOsE3Job9DIWlLdIOHGNdn9DEnYzYYP/sSgEqo7yua
zofUKfJtF/SpNspQWGWX+XO/A+9Q5ZD6wxBqPZA/ZVwBztyIml7db/RZ+DSRCFrSJfCgTAnfCL0X
wC/JWShLpiMQ0J1P/F1/gHGlmNbr6OFGpCPPlu9K2xsOAlcTC4zZ4QrdclY2cZ0inSKBQHXqfQv7
s6CdR+z89gPZ7GLHkMqIxcv1UF5HssT/rXj3FWVawDHZDFs0s2GuTDIIDT0kEAyPhRUg3wuoDGzh
dlJeTN3OTPWN1TRux5KpSg1bKitR24W9iaQSOUMP2Gy/Ao2izVI0b7CbAxf/QDTKefQDolFKPYpU
iF4GigPGy/Dew2fXqMWq2muL9OmoJnVbZn9CV35ypxWBBzjgEBDimndpaC0JCsjQWMmsEDRTvXN9
yj6wezPFKrrIM5fIjESbfW1ZXm9/v9n3lhEddZzI2AuSODmd4JzP0aHQudDgwYxqdA20q/c2S/P3
js7z0ed0A20BpejU1Yc/oaVC+blk53R8kF2hozKFTVbNq6+o17fXiK5CO9mgZWHfV3cSAspZ6XeY
L5++JOIDnZq2aRpcgcwjrCtZIiQb0P3A+2OfSEC4VLL543V3YAdoEILQzTteAZAGCcr5NXk8xr9d
F8rFIhX9Edr5eqjBOMIswvrhM2LmW4VKz8tGYEeTUmoVEikdo/eEx410k3QIIk4VAjR1fxWCuJbq
8XqIu8BgSCbNZmuZiMR7viPtI5S5uWCdqIYFHmvSfw9/FGgO4v5EJR4kCFxrMJVoL+qN9Un6BuL1
+gmpIqQqKHFIQCqrRPdurMB2UwWHQiH9LQnsOhLF1GkefH4/j/FTA7QMD+qAChYeT6RuFo362/HE
mzb+49gG4S+FMVIsYABtYpy2YmHeUliDq9g3+d72GyOb6J0dQAI5gVtyQf9RWTLv89VolVG+sVog
akY05m4WrUUrDTrCXak6WBAC4CcgwqlddAsoFHks/BBt5WuWO02O/MG0nLSITGgaGDmYJXZJox+o
K/boXjanfUnfdgqduqXig/cNGQKSdBTPmh1g1mE2z4bFw4Lz0I+vbKVp6SCWERbrBpqr5D5oznP6
nlw9MHTgpD/rd2mU0y9AYXxZpCQl6tRQyQ7gdqcSLfTZpdOB5qKLhH7Fl4IcxQSE+69zdTPLsuGX
TlE2gpHaAsH4A6ACjC6pzWJeD1zAREAqvG+X7bKyV8Pkh9R/8XF/tr5mj8D8M2k+Y4l9W/T8MpMM
GSrJsuiFN8P20bI/XeMBw7OK3066+ujuJlven/Fgwznzs9+EdsqdJBrajIPQyg8xO3BV3TVyjYM6
6GtOYVIkicBuwiqXdrGXHdRFmB77Ct/Gu4keTg8DtRXt3HKHaEJFOudI8zFGE+YMGkybYWcCpl4p
ALvk5NE79kW/Fb5ENJMoJYrazmMda7t0BOnE6e11VNGaYbpsFNIRr172NTSZsB6c4JTwswvGRyeG
pXwtLJ00uCsu68euH97nl9XvJ7hUTxqJWzAAwVBZs/KdretM21VHUEnKuG+1QewjToRVjTpsmkBT
TXA5pTbssPjh4wH8CDGshwVpHsYcBL+25ua/AEpJD7zw9rl6TkgdCLKPTdS5IkmBzpi4dXxPAfgx
oCQyUqYoZxBEX2sd3hN4QjYG1/pNbAWxTi+otXo4ZTYne2bUy1Z/6koIzD3s7kbxi+S1Yp9pAkcB
hdPu4b6LHBF87SUYl3thPAx9ptDsiCF9Su4XuMa3VUkYsFn8LCn9M+0/nCcaUbbai88Io3TMwGPj
eeDkAvtWGuvSBP0wS61Lb6R0x+epVNXAJvvtVtfoA+1HEWLJgTeUFz6Ovh84zc0GP5nidjffJJoH
DYZ5qQGFpj6YtOf43fggfUv8hGAMAONk043mOXvidJTClcGWJJ3UEzjdEoOGRhaKSlQvXvvcavm5
tF1L0NBH1hXYB1J9d+GXWx0GIytKGrWRhEBQhw7hVUFZHRq1dWOUPoc+9y4BH8PZaExOsUQR4HkF
BL4X6KhQgs4Ae9SOUGIC+J16nyMgkNuafQ5Qq8EUfQbITCi8quKLfQVFrR1ACowdH8h9/EQ5uqwA
yFOZkRB36P5P2IkNm0LuBCs7TJFeBx0xRfIPI9gFbHwZfNjwIDwd0VqgDDTKos2LbtxghpD7ve99
VbI+6icIqz2vXq8f6t0Jr1EQy7G9OfyFWGUyYEFRYF9BU3MBfnIY6fpL39FWwzuFPIdK9k8aznxs
sB/H8+xEdIWHMIdHga8jEqObwQzg5J0LhDAoKYRCbof+SbvjEOJRHLpO66EmO7AuwuwQDromM04f
Eun0PQxO5o7XgqHMtFHcFPoPloKGOikxYplClboTeX9GDqJT9MzSfrjq8EFuyK5r2ZtHP9Q0AR9e
DJn8G+mpUgxqm5sDxDT+9ZDnRPi/gtL0w3KOclGkRGzGSc4y1MheN/M8ZHvcgbK42UnpUd1sp35L
nybvdF11lno5A+deVVBbxqiMgDZ6Nd5nMAJdAxiq60ITo5gjIADCUpqTQ+HBZb5iwoFK7qDSq0v6
CGFmwPhcmZKUnWmOahc4PHIIp11P0Si0ZhhLV37PfO9vux5CtVfrUdrtWWHV4bOUfLxqtFFEXZFq
pJq5eZoK+7HnKY3w30GY0Ui3emfUgWJAeaUSN7bIqtUe5kn75VbmE537cgV3k4bPkTJNaRZuro6e
mQUx+YznE2AKdXZ9IcisK4hwX5cdeGW1055qgqy4cDdK0K28jm6jZZ3fJwSszejrTjWa59mhtzF+
AhwMlK6C1RpgBOmRMq6hmVDltZGVmYK2L4f3PQdsszfQzS7pho0AsUmt13qoNPsv5iUBDuv+jItY
te3ywIaZQKRSVhkiQQuE7g/xAMFgTSFAZyNPWspuDpSkRYGNR4eV3W8M6zmp/I+jUD6a1OM0bIBq
EddVmxklg1ZPfEHrTj/Cfc/kBoil39J9XYKjrW6PpNqG7gWsEvQFgkYHVe6mP0fkRqqn1RhnuzFC
SoQ9o4PtxRK7YKse107Heg/xpYFCIam7Rgbf2/uOC2/2qocdtuHLGuFy57G+P70B9jVk5cQOnIZp
55knZEem7Nh0C7NgxtESpRhgU7DK0G37+Ce6ZXMTJ4XKw4cHu/TnDIda6+FUvOkSe0j0JlwiH5If
x5tTAcUnV51e+uD/zCsV+vGFrVnm6NJOwkRu5RqCh15eyBqAzgpMeBefxUtk+yuqfs7p4VzH6EHw
em83XUCFgPyKwbsgGQPigHpcF+y185xf1EM+ZVUAx7R7OG8kiUBP+OfkXrps8Xi9rqUgDS9lQMvl
JZuwKTjbUBtwbVhCfyWS5fa1cgGN9nqTTXQC2QhsoWdCdlr1kUMSVNZR8wvv4E+WOaBUfAbXaO5g
W4QvwsAbmOx28t7Ce8O95KCY1l0b/kV/xR4lfKxJlQEIzLTVSZJebWpU2AUjmoAoyYMmff+EyHEx
AYZWeB5Vs55EXUAGgnO3rrDNAZj78Iis3Zut3b1UYiEGoADFe8cpbUCn2NRbZ3nhvWrrOaPiR1l1
E1xsKLSNMUP3Ajo6PBtaKh6w4B2IBZ6CKAAwdpymCqhuKXsDApP47IGEs35z5emqZkuw7YeGfaad
L+F0MMdvC8p8AB6MnFPpw9TJZmxKL/bp6rDyt6McR+4B/CEH8jr0ZZGjKFnN0X7rUygckuzQmYbD
dga/59gk9xYNQcoNlMIgGnQEvN+LzRJAX1SqGV5INikak8rdjrwhR4Ypn3hmwsRjiK4YOpNBih5C
5jCUyK2oITbMy9TqugOUyeHcgJh5u2iwK3M2LVe4/i6MIopLV+iWY17v3rgd+MUpZsPz7vhK/oOJ
gF16bZrBFKAezk1S6dIF5eI18DbITSDBGhNgkvmelrMW2GDz7eMc4v72qMN4t3T/Ms23hc4o4mLq
3S+aaUNMnHDaYEqrLt5/sqYFMOuOeyEFealLdUYP1P4GDELI5s+xnoAxUiyd9UNt7N/if+d2NRjo
r/RLOFfNgdCEznfdROReAABmafr3dRFotP49QgdHfHwSWpT1L+Ni2WLBEC0rczLwRr3aRFPeR4A6
AIa/kzY0ElnArB5I5U22R9T1AOfgPTeSt0tMOcqq7Rr70NL64vD3GVGuG579s98FH1OGzC9TAqrO
NHYsMjpuDbeOLb//6Ej++5JdyX+3eoToavDvGfJZG+cCF86Rv3boJnbs2syD76g270Ee1Ejd6V5t
Sv9QHDP5jpadIX/asAr4RTNI9M2X2ZmgcDGu2OKxJ+U1m1hCvv5aqMWw5H/k68veebU9u7wh7p1x
Hin2Z962ED62ekKN2efRf+sJikF0FVGBtpEG5/uV2w3IAWUuKuDGsWUdOzssMQRdXBP+nWDJZrmg
wEeH7m2sJ7pHWcHomGxUwTNwGuyKc/gasQ9hL/NFwkikj7DigpB1oVj08+ohjEk8St4354IyvAfs
lUIvTb08uhbmXbpZKK6y+/UdHDkpkwtSEK5zzWoPjpQxsIRNKj4g3tgcgPHrLduuuuv6mUlRWqDz
Y5D38PVCrfTmUB4Htg6CVLCy8nfN8CMIlcCYALzNUMNEUEJbSZikLOZTqrL/ASAl4hK7bRbSIr5u
68ZobFS37dJcTo9fxFCAJooBt+kRPRvOFYw6IRu0OC9yRTceXqVCftEO8qtxH7fBzNJ8mrk0dFXu
3/Xtt7EjC7LOISWwBS3dRTHLwwei998ZZiDSpdmeZNZuPkGkyS7DizHht0kqdpMv6CIJi5M98Wck
x6FsTm8cee/PhP9o9nhz6aEIUZVrTK3NAADxd9l+xvF43C/3cjbhQC1QOBBHRJfEmdPMfOZ03zki
+UDGFDzejCk1DG6qwaHL61Bz8eXT6LkwFOT1wQ/a2PWsHcmBQR2GW4no/b8b5W9k0eVQlkO7siCT
m/9QHF8c/YoR1gB/Qx2AMc+jc+2zt4R+iEyWKUc7dncWmvmM9X9zQM4DaYL3MX/7ry2n7NOiloVH
OGDBBB4wBn9SBx7BNIEQuGDDJG5D/Q+1tXEqJt6/+foZAn3bEvOjYgpdNnpMX8yP23QsAV1fVHu/
I/nba3gPPgA2MDYGESHhMJuxPu5PdL7rYwVQhjL57Hvr3vqRAGvouuT87ZDqObRpCMIKRj8xsf81
bO0lWKIt3rEE48lzIUPAv9hAPVmpfaQLKRdhbrkhCujOYy5PVdIIPzfGu7fYoWNinP2+PZnsdnj4
HFOuLM1QzvNccefzt5gMaf78XdabsYQsb47YInPl4OmRM+psJwuCLeQyY8syi+6sSkXr303CPrum
CpS15WwAqd6CxtS8wanlaN7XYo2a19YrlmmvvHVBSvbsGyDRxiSDszuYtdc8q5aDx3uGr5nmvybp
XoInFPNhXm05pFCmQbfgtkMiYcgegCCtD3urf8Ga72ME6Y2hHFiko9x2BECH6iAebUNaRY3XBf40
cCV2qO1AVQeoooalpYdsEzBjBdVCjARjZKXT2pQ3ZPqIyOiH0s6X8fri3yNMSPpAB1Gc36aLjdU3
Uxj4DZY+11F/hvt13MVe4rwFrEPl+quILOat2YYVYIXB/Attkk7L+B5R7BjMzlv6FWF5gj034i7W
WfTdCbBt9J7FNSmS0ospsKnBGdlon3pKL3Axyva7WMSI7wV5YDNGPxQ/YkdGc9rev9mrdJvCwbG7
wNVgYGnAP3WB+CVQBTA9SN4jxnIjawMHQd1Uqu1U5MXuD6aolPzvAr1GLWZJw50KSNRG/8VoDhfA
P8P7ALMCDCD5AzN3rpPnog0gRWAjdacicfO7OqUQmtkm6itB7V5udu9lFjePbRD+FwnVhQuBL37P
G8Tcv0bKYDwgU5WtXqrRifXkEQVtrttcpX6ADqlFzeACzL0y05bVVgRC5rD0sJunuUQz5Mxh2PzS
0cST8gxFGvoIjBeGESW56T+zmyPaTFqQUlWJenMlSstYKRAVM/V935G/2WickKYIlRlv7u7uk0Xo
S14kMp8PhiHw3ehHHSlQVZGAH1pI1EzVUXuGKw5OR4PxJTd4vtDZUB5uJ8oO+PpgWJSJJxq+CDMh
21iPWm0RfeFWIZ2AYA0ixyS/1Hc8tn5t1GfZBY8/oOW/rDCqyba3Oh86wDrIEdvkIt1hJ+IaVUbL
SlEV4hMiWvGEtsB6qiw37MIm0NkQ5ZfIECoI9Eti4G9KAk4QOWdsUMC6bFs7rvLTQaPF7Efdg851
2ufJO8mT3uy9T5fI4DHODt3DY9esNvPPMsXFqt7Ns1BbFpPXrLtQj9AMgQ4BO+pur0kGstF9BwCp
aOIErzk4KnBjXcEZtmVCUswZ2qwnFxc7nouQC8w9IECfbsM+YIxJZ3gH7TXHvhb8W/4UKagNAxvz
BIsXoGX5FkYiiXe7xyZlnFH7RaoGZ0T9SI299bI0RgDVXuJbZ/ejq90RFXMnndzXXbB6jylzNFa6
NMbGvRyJa4xhaG3iCjawgUVd1tmRM1ySiUNxXpf7DUkA+BGkrM7b7sd5gvBhb56KDFp9CzFJtDzF
5m02mvNpO+8aVJGZcQkLgRZLK07fQBPdbosZ429g5Uj5dUaUcd3QHUc5UjyA4vTs9r49QHINdQaE
DOBVQamxq4GzGSwGECMejtaaPpXRY9u6g1CAfGjXuDKSbVJEAKZ9ahLsM+b0R9FgOzJ9qcJDYk1J
2JHKq1rmRfPPD+lDsL9TY7ncjxUeGBlS7QMZhm6rkpmaGXiYicIvZEd1SBg1UXcddvFZy0Yf6wJp
jIaE1Tpqixc1MUwpFGOOIDZoTlRIAEWHXUxJU2pxTUh0y6IXwrYIMr+D4lBMAbYlYAwxHWYj2JEN
KwDJSGygYmpCauYPOnsK1g3U2vkvyR5OP6kcBWe6C61MLURjzEJpuhyIMvrMK9wksmErKQ6kJOT3
0ljiC/x7g1vZjf65tRl2AUSQilEmqIBplmt+axa0VslzeqDBetsy0vzB7o2kLsTiEeLnSLpQ2WMj
VA+RuO3uioKq90yTXo4alpwofY2R1IK5Cgerpm/2pe4vuj7ieCgXoddegzaj7ztNESulBA9llswC
hAbdWMh7J0oUoO5JI1vzAmibcY8LsgdiMi7NcCu3LW9AyRhlUfYefZMuNZ18RFp1v72rZhpDnB4G
xRzrggVycplDmx5RtKZkqhzz2eAJAg8FLPTR6dil4e/IRp6Q+kbKEIQBr4RUCv/CbNcdfxJUUzAO
hsbNaUcUGxUNoY6pmt5JjrpjlGJRIUXj5HzKNtJz5YNZLyUnCkRs8wFn9MGJWEQRXLuxfCCwVvxd
OxV5rE3hO35gY9+c3+Gdii+UgJQSL1bP7RCuP7guOMZsg0jX9mCCoee213VHdpLK1P7RhVvTd4IH
jdxxjSj6HjgdM7+H1WWgIqgn2QIwIk5tZJuNfnLxX7MGfR66cTU8X2q8Borpb1YBhhHVu9QCy49t
HK+wbpCPpFeIuBtpGxeE+x6k0z0iOaKu7NFpTz2tG/tID693RLFzZE9KU9kAmVz1im0OR6wfaD7W
RdE7qgKEqNbvI+O/XkIs3V4iErHJne0GQsjjTtSedLxrjDLU9OIpGhxE8RkRgImHmIc02KHFDT6A
zEUos40Mnk0A7u21KmCEH85s2VeYhLzwrGBQAEGgozTCGeRukuy9t327hzA3JxYo6eLuXe0e0/S9
Kld9mj1SPxEjxs8U2N09wjoQeOdEBX1hbTzAd7im/Mjr2gsUMwUEuhntZxgGrQlxaspaQaC8PkRm
lRFGU+Rey8zDK/B4sejqk5q9RHfcWyMuBlP5CaXjNf20Z++Hl1YBINFhmzKnc1cq2/paFutNjBxU
3Es2Cep18rXtLrzujfEKcqwdIOBQo5OsQINf8vk1osTztqsEUTHEekzyhymFeye72GQ3J2TPWdns
UkVOOHpx/U8Lnkg1tvELNq3B4KgvqVI/4O+hOSp+mqCdF2JUNtTQzHK/4Suo49dCXdL5frLhWHZJ
Gw8l7QpmCdl818gP56QIqWR/jy1zs9OpGS7Kqw0HtpxpMT29y/wRbyghG0R8dJS8OqGnwDhGsozr
dvzKOibMRxTPN7TU6dkvlMWTB2ErsElilS6kPDIlE6Bx/dpRXwAVjHqVHqtR37ttS5j1RHuQkzRX
/nSGu/011a7vUQEugXipbnKuBjnNhK4OFAZpOITKQKcUP7bB6GMPH2T8bWmcqdUWB0Q/m7igHftH
FhW6PEiI0qymlN1qrBLzbsqeDIabhBD9+F0zAbTWlMOTZk/tl6ZV1jUsWjYEMVrajebyXhLfQ6JI
9Revni7WQRYl/H7uA2VCNQRabbMDMvf781qShRrCIug79oIPo4da120t2ySy3oRIJxpjxkwDgAD4
4i607YYNIOOPzyQ9ruh2QUqWH0OdaWtl3UIhllN/4mcz1SxtMQDoiQSLsd/YAws2+oRGQ9RepUtM
SuoIPnvfyBOF3mFugJnB1D1gsTyvmIbWqGOdVwNC54UcnYIWbrKXnVQDZLIxpFDrA+pB+5n2Io0H
SM9sRxW0EWUrhIJwBbH/+A3bo0cw6GGvgymSgT1okO7IGyq2yKTCFNx2j6VK02P+4+JC4F2gMLMA
roHpH209aSNgvHfVsqDei0hVQV6/BqhF3+57VJfwPEk3Q2Wh+9CZjzlBDvYwtXqoyFIlrAKkgKdP
nJ2QXsCFxkLYSVkhO/JZqdj+lvKDf6DYIRdEU0RxgfhJsOWYEEggBHNwSzaLz3PYc0DUbrCwEzVG
1kRdkO7olUJDJkD0nOq0Ju1Zg14Eur2k5UVfHlFvuNr5xWZIU/hiAI/6uFjioo2jgwEhDqjZrn/A
umXSmeUWcskUB2O6/ICQ8RCq3xZeQN2UFhS948mAwSyYRykaZECrt4NJc+oxFGOkSdpxSqnhvv7u
sqPKyY+0iLQD9z1pZVlZGOPcQG/7DXg/tEGXLAPP42vHToVF2BjsXisFp7DUBldOQ+jtPD1tWSPl
zOvmERtmMAwrqkFuvn4ushAHPVe5G+cjqfSL1AP1KCx7STxsSe+A5jFGTHYWZeEV/P3F411qPF2z
UFmSdLBBUnZAkFsRrgjJeUsX2sGYbNm4YJGbGS0OJLh2AHxoNADxTPsmbXCQBujIgPQ4M3qj544W
XbNjhP3TKyfAs/gNku5PgEMPqXmlU9gIwON/7O1RBSOdP7fg+ItuIcirfnRG+RtOMqcS16XnlufC
WaCQBcYMIPjPfhKBNuwVxNl9Yf/t4Hs0h0jH9rBLJc/82Cq4DUm80F5DlmF2vRRAoMexh6po+aI3
iU8EPKzOamNddg/NwqYa03mAdDWAOK/9dinV8hZ276CBpANGTmnI2T9ixWH7k42Yzi1q2i8r35cr
tAn1+cuTvRxMks+AMnTzPu1s659FLlQ7NfzE1ik7fN/2JrkF0HrPzmVjXLdX6TQ17FOvZHVMzWae
v80HRY4Tc/Hm67NfUKG9hXblpNLcZ2qCRERHlI4CUmb0aUmS1NyEqdzekRrR76XYTluc2fFZffFz
JxnY2AV2ZEK7gYJGmMhID9dDQ069YoXMVLsb76AXRPzPpmdkfhXDZGF4a6WhhmS3tDYQOsuiHxnO
CcZKixwROz5YUwBWjqVPKEQCpy8tsQkw2S5fAmjAMoLUhPSIvxrMeoEKMl+mW1fi1ryPpCFNnXF9
7LloJcT3edcsRxgTlGyIiZe0XOlNtrsI6bkXKX4telRopojv5Yh94YSAQYPo0j9h+4EQviaROX0I
xLSE4Yewl5//pucdmdjlVFLHB2MOf2z+mj7OJrkR9lEB29Fxa1fPNk4WD7D4Vqb5bnCQ6nrSeP06
ZkRwiJTe+d52AAWVJ7KWHBp6cPYzV2P/5vcWn2k1bkhITHK2ZqweSZ1CjLdHGJjMcrDEtEyIUZyT
5W0xOJQIga3OoORAvQCogZlygZzB2eGEPpdU3G3VTf1B+PUGi8669lpjJJXpjDDUqU+uCfug3ydt
sqjVNwRM7GbkGKmLla1JLB8y2t3u6D39SN3dfEb+HzSjR/wFPlDKcgJAys+2l7QTVrqenMbM0z2o
RaCeSEzL1irCzJz1mbqqEgAMLKeUKF5jVkLU5vXCBPmIHDDBvcLKD5SvBNQ9jiUabnvlyEBk5AOs
pefM/fQdFzRtkHp/wTZiz3uPVIdOPGU7Zm8BNinFKVcQBJoTshLIF95jWOTs7Dng0y/pjc80kLyv
3CF+4xwYv1m1pZgJ1SEabAxqUjyEOp2GGjF9DbNGiEvQ3iepb7nf5H1iMKCu18Uys2sQv1DMGbEh
mONsn2HRMlLm5Cr3Lb4zs9+kt1ZDKlQ7dKA6ScGy26F5LRLmD6kO/rC/2WZRGe7JD31YK8nLvBu+
56VGaYT+Ic6pNVNvliXh+aRl8PucU2ZeLMWfn42ItNKYowpGre4p5sAZLZtnzHkyVloUk/oUu3fA
fS2qePPaiHIR8Wfydnf48/nwbAzlnewAwPoNqY3I6n4UOdExOqZmFB2PFydyplNCkuM8TSOKouk0
cvbO6siTfgEleKcliFhRNOTTzC9G1LIiXlZ+hvmcz7vbSW/hjhHVBgV0qoCTtTzO3WS9m8zXawzU
jPVaKmvRgjGSpOck63EiK4hdaog8QH3BGsu+y89e8wivuB4PDMnZlEVGgE5mQ2mZZ6A0QdVpIP+G
QX+hD+LJ51GzBXw64V5ZlHoak7cxUcxiwjuh2mUkvhn7gIgC2m+3xU2wP/NniEIC+j6U6Ptnhp/x
sWQZO1GMuBJ+JcKzGZ5ipGPh4hTDdTJWHTB9SSX6BhdMM/zxXT5qJuPka8pWkTZTETvgOYSsl8k6
PunY0B0tdgfyisqPKY/wRcsLGWKOnZ+OOmZN4DOynws5K3cjiYGX8FTZEZPHReWI77W5bov1uLLk
scuOg/yZ89X11utdDwLW4N9Rc20oHVCf5oLLobTbyTsYDld7vtuRBjIqJJbj5zNQ1GHEpR3yj9HB
fTzGH0aObDvQjeKv5hO+DWtjL+/4urlT+0M5YmT5TJ7YtxVzJhLNuA45cIVPH7MnNpJScB7Dg2aG
yBqOYfUuMfswODTOtB/7F0CTAL//Dg+qoEg4/bH/spMwdJm0hZilXJyrsVDEIje3AQLYweFqvIxF
EBSGFyxYws0FzSeXJ54e4pRaDVBDNzX4/5nvH8LKgFkiX8070VgOfVq+vCA8FgXKdQVX9aBSji5M
1fKp9vKxug5EPY6g5IOEPn/ixr6PWOewM0uHdLHr/WbdRdTi7VI3cEMTJKAJrecmTryXG4a06wWi
yhEbLQsJrL/qPy2BEbBZsLsmqMvl21wtVzjfmqCOLZVnpNHDCKgYcXNkt2C1tN5mZY+m+ynyH45z
Ec50eZS9oeN0QBuWDZf4Ch506CkBZzEvf00xx/kYTE7+qSDtp/wXnccq+Bdo/yZ/uI8GwlkuRxAE
RiCpjeUKzzGDO1YkUsaI+/kEMZ9sxUdQvCunGIfL9XU7+lojQEmWvJ9nrUa1sJZLg0ORR7jS+bvC
CLwtOnZiFcCIM/+6HQD+eYkFRkbmIvU9zXnPddalbE6XxOKZvFKw4oWXy+PSWqxWo5FlcaELY0Qj
ZfQyAsLMscf7Ypko8uGyw6dc1cLp8SgVCGc0Wlkbwwr4weEGAZ/peBwFFAnkm24ZJWyfG+RhaF3g
rpVabSM80VKUgwNJIrIXS46XgXk6XUywIiceDMGXGVTJ7dNsRhbCKh76IWSARUruXBmHwyHk2TZF
Hv9KFxsCJGOGsR6awEwEGH7heofwTovWZhLLn+valvMjiUvhy3tiCqhBbl1FeAj5DAzykzs7Xa0T
Hl+M3fMkGAUiRW9IqiL5/mnByD7NvNPs5J5CUw7lh5jNgAADOnBDjMvvV5fajzUgcPElIwXsHtsv
rUaMiYcy7Mx3fNd4QjImBstou14TPehlYtJjE7zfYzIIAgRxYscXAYNAzeJv8Aocx8dkVqO7zAyR
N/rF8t6/BypB9PN1EXNwjYhjmi9Pi6O8CmYfgIqK7ED2hl/MZfY/7JNA8x02HL8G0OLAqkegBWgo
W4a8BCeqpPGoyTde83G5y+SwZJf7O5KNVhnuZDNSBtE1e286i3+rwP9jJEcJToBIqv19Z9fJB9HF
IQZ7ZKIVDe9H56114adr6iGex2Bgl8nnlGefE00Nwdze3C2Dlg2x2AZbwBKrUer2bCo3bZM9iq95
P2RKamDfMwo/hrw6/C37GQOIU+inizPF0NzgPUsDfHI482bhIfbpk8rbIYaRDc7r8OaK8mjIMhQe
DoD2gkNIEUQF3ah88I4PObX8Y7XhAnxlT3a78Xpypdw4hHwabet7JJc5ik7UvNbQVf6WhIvbMsYt
zg1PkAgBjIwNrukOSAsLx/oz/Lu4ANLl8kmrk0spT6f8IoTznoRJn3WSCysvs1wQFcNntVvLhSep
7TGIH3m/fHQNiJpl6ew2MR1USmYUIWXTm2b4z2TpYeGZD1lNomn0l4J0DHs+oDMoP5AEMZz5sB0+
irzejWAVBVfOtJms2RbIQ49ZJ+SyMF7zVnJ0xyH1XGPLJJ+RSMGy9bnHASEsDmGsWsowBvRq+wdO
PafUIiwTj0VrLhmah1NlMMtTi4uFczLSXovFomsEZxAKisVLPiHv0c2eUVb4Ljz2C9SnNcaBd+lb
5L3ZEOdYvhMAiVHTPU391aojfmJEIB0FQSBjEoJvJrHPs/reiphYW8E2ICoFWwp8MjbNQrHdBjO0
GZgbfBCIpSCyCEOHA9p80z66Hxpa26p1iFs2M0sFLsd6xSqqW1eHaoYxW3gcNEPV8xh9ctzNTi00
1wx3tuVd5JbQEHCurFcIMJA4iI6O9yWesAkh9F09Cmw75qWLDNHfPRlyaxSCOQMzsVgtA9TwQGvw
TBlJnxhmKTEkWmD528WWQ1sBWGY9eyElB7QfDZctqM98Ih+pLVYT6iD0b00cAIFu4POLQQ9LgzpZ
QgQbhJSJTExD6HcXsZ5DD3vw2T7QOwC+I2crTwR1b+PA3AWw3uDvBphr/QKVgLsPt8eQyYDbEwNR
QnEo59LYLwAb4EfsIJhJH7828cVEQEGqZbytt4W1JYAF1Jzt3MoJAKGMAfLGCQeuBx6VHQiCOvyC
Pr38DIO/B3F24eeVU04hlEa0vJ0DoA3IouA28ZcnyGdsrLPdMmUckTcJ4oRlxhdLgkyPUGo1UEOU
8+sHSugfYIRPOfqPqDPrTlVttvAf2o4hCgq39Ip9G71haGIAEUTAjl9/njJ7n2+w4kpjosDbVM2a
NaeUAP9ith7cIwmEhZgB5WIoy7foQoAu8Zp06LuyeMlflkf5y6Rq/OHxwx5/fYIt5siXnO8fdQOv
Li6VtLrLfGpb0UL97QetI6qlTg2AC/pDaPfHNSKIf5knYBs/806QbPxFi8iP712tl88zpz3m0ABn
rnEHszSyhoWQTxJC+WnbYi34C+C+vuQ6syKopMKyjMjKRQ1hREOKx5z8rGSqJ9+l7M8OMQBnc6Gd
LPWrE9NhxHM5vflmM98w61lbWJxkA2O3YiViAszZDY7o9bJNTakWcCXkMEbyyDpKQIbNpwwdusl+
+oOAkG4uEVkIg/2y/vWZ68Pl0l/6Yir88p7HzkKd/DJtZEEhANnuJgdWg8OQaewdhsOzOaTxanLY
XQcS+hy2u11o7hr0DcZPKozV1T6Du0HZaC2rn5JksjWhp4m2RJuYxxSxNjkKD+oqhbGIVmbZZxKj
4yuvyKGHzdxChicO+wR92MmaW20OyjmUyeNADQ5NYqsFdGhTYRLRfkCUNVlLwkh4uz401g2uicRg
zLyCYLLmKIkdQ/gbbmU/rNJBPQ6Mb0Tb04cJIvQiYYW0IE/BJ7ZJJCVHWmEDZE73GhdV8pYjZBcy
xkXhewSZDTea9llzMdPNw2Qm+R4USvm1T06x2u62i9gmO4ADCFSYeiBLAX0L9otUQV5MHvncRHKU
F8bRUHgyspBy+qr5XcGWgP1pJqjv1c7LusNooenANubJqtjABqupmjxdVpOvp1tTowKIW+rLv1Mt
OeGuUApgNNiURAmPmwnoilsXlloTJstBu+mHw5ZC/048HCB20Tpatxz8tIS3GNrpGq9MR95b63Nx
oMTEXB99R8VCBv7n7ZMjXczvwpHLSq9TZeNZS3RKhXkEf9+k7JnD2rK/yZ+322+eWpuaM1MH30Ss
/GOZhCUk1Eo0Vj9XIuYxhkghEw3u3xjfFxhhN8pPH8Yfc+xJXEZk5mVDmW/yAeWLf7F19yjZgQFD
TOUxtr5IDAnaKHiSBHJAG5AtmMnT+RC9/vJniZL2U0AFd1zYzDA5PuEVGDK5ed99DdiZ5VWERiav
KLEDLyg7tXB6KqTLiCOIJzoEG4QPurffMxxkNaFJj7fq0oDx+W3oadZzjVcnsET+ISQJJU5IcZUg
GN7f+cAOdqEouJwJZwE8xvflfIStJ9ROifj2fUISWQ6OnDtWUFY4l5xXzlCOT6D6IGZsCG3xSSas
Tfz7QnPjaWhvEYnZ9nb1sLtXlyUC9lZ3fvvqTd/T+Kh47UEZSd9E66CveiueaqUjMLM5moCw5ycv
gm/5JwAB/0vaEDOvmXxgV5/jd7leL9e/v/PfObVodkx4ML7wIWVLT+xiLPmh7Gp8znf/jmUmezWm
k3xfHvmCNJZCqyX7NS2svmASbLWfLIbNnH2Y+iA/l0haEmIwts//8l09AFtyZXvujIRlCQPTTqfy
SnAzPzv+2pffkd8EwbKeg/tAolmajzR0MKnIt+aohcK5lJlWM9OUecmj5iFsyZCmbkf2JUHOk44M
WYhQ4qBUREUIXhtdat7f4nShdRBPWZ63ZS+Jmf2nC2vSy2m7T1tn32/NCaRJCEViNTYPpI/bHKVF
Grm9p9sdasMbTaO3lQodTs5ZyHKSN5TWurbW/ZMecIaE31Cq2WmpIrGW/qLhKhdj0bUI4WzYBh9G
nLyqMEeLjRBJy43w6D7fIxgTFh03t0Gvso1koYiF1rwSpG3W6vgjGIrzDTdEsx6Lc3AO7jMMYIim
5ABCttouaSiZpsxbVonIWZxYzuRKbYlyF4ut/pntJkYx5nlrWHkQ+pKg9+yera8MVpn8yFcDFiKL
JUKIrC/TdYWreTt8lPLQzqN+x/yCS2oZTKcKC04htBMp87lMnHKJ6cFnPij2tmeOZrPTjHWZWclk
jdjeoZfKWi+rHwsVbw+aI7l7Q8sOfUUsRNyjPwDwj8ota5JQBYXmLYRvkHLmiuwhLyveJJ+4l9oW
+w3Kr9+068sqTYg3vTMo7rS2vD6vA/zwB0bIOicE8sziGl2Z8IovC1u3zXsT+EmYr4JjVmwvSL+4
gFFO5PythrL0CrtXdgshynIan5Wz/1nKbzZFEOs1hMQlO0ntcPXlgCVhCoj9HMlWSbjJycq7lROW
8+gMcoaDapg6VBtPY8whwLGh6WXDdtn14oN8Qxmm6KUqgBV9Dxl31+ARxUz3sQm/b7g8WPSpacNq
JM1IEsX+cX6F98uCHKTDdFiwnJF7bSTZkkNBY5NGfqQ079w/FjBukCzJAmk+IJziZQIpFPIFBG5M
GTYh7h8r4cNThSKGw+mb3FgyYqi6xLkvO57Jmi4vKYcsy5+IkcgRIReLeIr/ZXkkQiI6LqGVSWQJ
NO7Lo8SC8iG4ogTTb4smVwidgjLK35FnUH5l4B0NU1C8OxmrRHMS5An2KNnm54+TNpZAG0/enHCF
b1js3q2/rIuJKUkJ6yQEQMmKBQeQA0f7zx8U4jARfoTL2l/IjEwosZ9NzC/hraAEhDAc2uzvV/qc
1t+lAD4BohP4VaDEeMAeJPRioSnL+5doWSLjuylr8g9B53lAsDn/wS1lAirBreYXSfE4LgMaBwnM
H+7rm0bhgSAYEi/LqRJ4gjzLtZBJyD37/JPdOGHcCm0/gT8uUKmMVjpvCCeEj85X0/+N33QsY/jv
+JsRwu6WOSazhAYsHxLNoDt5gapyM15seGAvK9l6P5v59LhaEaIJyR2mMo+EBqfXkQlDWwB1W3Zc
mU7RZzqNRoZH8jXZAhx6ixanIAgOJ/LV8+TG6jw+aRX4Usix/2J2+bEcU2JsefITGEnAJLmW/4nr
yc2WK7H/rCs3a7qaCoZP9j8HC5uD8mYE6XuCQSkK8I91qAExnh7lyu3lAgo+IaPmTcfG6zPwJK0B
8hnqPAoUBELzd8v/bvvFkhEjeycDCHJYhx4DCjcMpYv3K11aMqokfb447J3u32ATADj36K3mqVhI
8YwzP5UMeSn57NtsDZKpDCqQYMACgJif+UGxiKYZpnJc0ECi2UrSv/lyya689Bk/NXNEk9HK7/xA
oyKdbEg8/wZc5/dvcr2hv764d7AgJCxGx4vbIzFUZaa+VGNOkQPjw1dY8v5aObp8HjOwJFqTyyu3
RBJKGdlvaM5SJv/LHVGU/GRS4FrD5nProok8W14Za26u6t98hGDGb0qgx9jhnyFLBuqXcjvRgmPR
6FjPjbxPWX0A1GyoiDxL+PDvjbwP2VuECE4qyHH67hGqskXJgakQ24kcGOvw2GN30xa1X38ifFmv
WdGH0fC8lHWcohV/inoQV0OxuSAKI1TyDalnSaAnbRrUYGYCWKlWSk/MbfE3TtzrRD5Bpm0iGrk9
S6js+N7yF1tHSO5TLajWDG5o/XR8Y5Wx1GcktKBOY0oJkbS6kh0MjAXh76A9K3zoBMfU6zvqoAgM
vH8xZ/RxpXCbyarw6QN2YA/5lLwGnRlC+8L03UUMgmG0Nhxj0SF04l0/uCqkCZ8sivqHRYyfkDu0
HG2MHIBESbYXjjKaSyN6UaMx7rl2b6AObp+N/+m2rG95ocTaNV7lFiQtF4wOPfzc2J0kh6Ah1OHF
vWz0GL7ZiKTVCsUr8rjv3J8g8mEenjOVb0reRMu5WyN9GJHvGM5jyKsOFC8PJFhLBjc7GbyQrz7f
JugdraOnqfsP3X6btx2IjiMxKspS5KUJ/TioOYN7PNEaQl7oMaB84QGXoU7W4pBJJ0Fk21w7hGKI
d4Qm+JJEQdDQQHZozJHc7ZtBIoucSv+8aE5vM0+wBNSnPBio/7+D/40kgg+qHimaIVL/kNzuble2
/OyyJTWbSaSkcr6yu6cWEEXD2JH0UeIZOSRpkkDhbEtyIUKRqfNf+HB2JXUql7nNMGHQpCzTsliT
gpCYZAhMShSlBeXdrAH698ok1knkscuxoGIcEFDypHvjbksfkvRwSKOcRMASS8Amm1wOKJ3IU/AV
/YS78iMJjO52m4hTYgbIVArmc0NYZfr3dSCaF8TZhNvV6MlsZVkeZYN4ch1RkI8nfUIRjWhDXlB+
+21PgN/INt7kHbS/QlprL9N9EwxkHLJ6MIPkoHTOB3mT5El/aCtaJ/SC/YUWSCR77d/GxWDHblBY
f9itqWBlMvEbsHSI5kOJIhDTIduUBrRknswlDovdeCn/A9Sy6aGMwTxmgxnfPNb2GRxQIsNvMCDK
yr0ZeR+kX5YOnZYvWkuJxQ0hJdQd+/LzmFV0reMI6GIJdp7qM6PAnR6mj2V8Z4fLDMV2JqudBxFS
65dDvk3X+ojMmhiti4DKHIZbQsayeuBQR+0TDRJsnAzhlKViHm+/6G+/2HRYFIAWGHQ24+74rDjv
2X13+e0tL79vtEE8NHW4xX2fKhKy2ISBuJHeUVAw21gSmddR+8uYS5QYT2qgk8tGgtloJbkQJsEw
a12Jc+UePxy5U51vnKcZsjR3f+4X0lMeZAi5c+4NGLh2riMMzybxRAaMTJK/cJTO8U/Ccf1pjyKr
XHRM3RXIGS2aqY7XrCR3tMjxP/PN/ySa0/Oc+feZqPFe9VW/40Os9gtU5M97MUwQRSIX6SZUET4f
dKcyt/+VNBc7AmPz8qqZqD4i4S57JYxUOBsMLNkg+XCWlC+fwfP4PEZgn6jnoTAzDukyD0RtP54n
S3EFVYNSWN28WcmMRJD87EQWJTtJfEbbl7UFYNozs5mkr88AleGZ0EEnPYv/xfuS6Mgh/7O2Ou2Z
bmsTXA0/nXzQr1yGEwTuGpUuxbmC5rkxFP6GUF8CecGI/l1OgGskWQA08WToygw3tjVbDw5dLSuF
scV6cszW6q6z66uegWwY8ksoUjjtafYMIpaAF5RxyZsX4ReZbwcqOH6QiEMxLkyNavMVVwnJUy9D
uR8Sa1jgANy5TxooS6CcO9Adgx17BnlzLISyMaY0CzxMAYBk2f4sjZxyQqeVoG4SIkr6w7RCIexz
yKROTMIpqsi5N5+DelLamu6JtIBWwM847dmCmIp2M6ZayyxXsotLl5X0viLryofkjyW9JKKsLh1/
MuWPRI4CwJ0SwLEnPj0M8/6cxdbRPo8ypslh2APp7CEDIin6kjEuuTJU9wWEM5gvJMx/rWdt2xje
B2f/yYfk4dddNWN3ZURg8DVlTM1B8WlvU326cmi1x5xjisQ/l7G3LS39yMihdiN1BwY4RY8SvB+n
+6MM589eNKUz5IO8S5EOKT+CfnUMjZfCXelKWkDNMJCEBLUwJJgpkw0kj6DO9sk4OoEEhfIxJARO
oLYsvANhHCjuYTJcC4wgsAnlEAGJ5e/A4RJFTw6p26OmTtMQoaJEkB/4BsERiSXl/kPh4g8Dq5z+
+5lMISmq4L7AnKTp3/oRwBvEvwSslxREDslvIpuJTAT6Nz/F40AmuSAh/wIzPjtBMBQkQo4O+APO
R3KFuXr3ZZdrKciNBsiBroRNS9wnx5UpIVuv7LB/SKKghxJ7XmzN1wL5nxG2lW0Dyh3xaJUCvpG4
8CQaFwXClYD0bKd7JHzIwmVbzcaC3vyHQsrv3hiskmQwnjWWSgE7hStwODAheGsCNEmccMafz7rM
IfN6lD8/64vc4T8UqscKUi07fp2aj7FcABk0GScsJy1PF6hKvqNTqu/xgWfnWL6+TdEk+KxeyjhH
nQAu3wyeGjvwdgsfHhbCaEd9jbAER/rh2Uf7cCArbL2ghHv4gE3cINatq7vWZArLV6SkFAt/NlT0
JSFYDoeHyc4RfIS1RhnqzGxAdTYcFmjNatvyZ3FK4TP5eH8O9iKWfDqOiBMwaqSBEyqoW26k4tfm
u0BQoBAA8zR1FjiN0JZPzKQDmFyAEYYoIdKkt5Aoo9zAE3UIG17MRXl1Qfrp6R8I7p/MBF7rAkDJ
bQ/NDn+oa+ULCUuyFa1Yn5/IIxRQFjOpBLztnBd9U4ZAPgygDvVdmsX81m9DP02Li0RXDSVsxIyQ
J2GSf0AOcbp5g/oJDNL1BPspgbpvthyq3bf+eV87VRxeywqlgM4TYTANrRzvZtDjdTNh/RL4DVFC
QX46t5Rye0PIGlr2JcgQkXJqKJcv3K2sm2ZpfVT7TBSxYRxn9EPiGmzRnddNadqaP9HaB0voBsoK
Hun7twEFBibt+V0SxN/LdwRMnU3U67zqrUmb709s3CwIxkkzbAYxBk7FuoHcQ29Cx38W1vsXedrW
ZdqM7pGrE71cVlcVlZyIjWjURWVpdrcSw0bHGqfEmCa72rtqbhN5XdZd9s1by3whSdohahnQp0YH
/ZM8XZsml+9+9sU7fd2DqFr36n0aQ4Gk46Q3U2lsx7Css9aUQ67vwmJfP7+ziKpbh40V8WB4mNum
ThC6PrRv9HsR0Rj8qaaHTm1I0ENj0h2zKrO3e08bvMOdJsJ1zkB14Xy8HOs+ptwWb6xf0m2QzB71
RM9IxZLu8goREvoPlVpRPKfYoQQJlmpXR4kpccJnNs9HY9GnF2Z+pY0EmrjhluqgbAVVDf96gQUf
8EK4C3d9NJ2P9bY+ltvopO76bNMfNFoWLHFpkQgA4R7MZ7oOI8urCHpa4960Ndanxpwi79QYP4aN
Vw87n165CGcdyRZjtmtle3aj/dl9QSQLB+FA/xx/qWciUIYj2YNUZsT8qHI7ZG7ROBonY30g5Un5
nVfwCiTfbIImoKt2rASMoHTY9e8e2ut0UeJn7ApIBi2doCIaUpoKdPpMPjoVLaKP1iQbI8MUxNPW
Qo54Wo1zV5r3U+TwHwMdEjX+AtitIw0lZWPpeqdHy33Ykd93M7gzb0cy9KfFz2mV0Cc6yh5o3WBk
kY9LD7mqz3LBFumI20+Osc2Fn1fBGdOLs4Ra+EKs+7v+rtqqC9ihs/bkPuzRXwAfZ95sk3l1unE0
x+spBuc4GZH5Ps+E9E8v5qLRXUTLA2WrBe9Jt2Mb36h2faWYh6Vuv0ONGvd3r0Nz6Yu8Hx4ArFpC
fNLp6bNn0f8ZDq4ItkOFo1a9S8nfDbTozOLYWiT5gmEXKjQ7/0RKkF/tWN8pqqeyBhr2qU3b9QN7
cRqOSKWyfX280CVgvcKgN+j+1hhov+yoY8ebvDQbZDXIYmtbRw+8z2axZY5mWNGaGpDkL/HvwhjR
3GaMjB8VcRanu4LNfFn1YU8KRH54dHwVzUGEYH0Cp8ULa6Y+mLpydfJtSLcLPMbaRFyLLSof1lhc
O+cGaz804ikE5sr8OnrC1kMqI3cTeHyql2eD9qB5I3N+OOn2aUFA5i6kRCn0uhF7HA2EMypDkpE2
1O3aAyjijOEYk28W14DT4VOcNdu7E9Jc22KbnjGN6kaocIU/2DSeimO7xVuK3Ty42fmGvYTYBV95
zOTQIiofNrqGia2MI+KDYpB+hVvd7/lhUPYnyReRp0Kbkpm+XPyPkhKCBKhkz6wxYriyTpAax+g0
0wKjrPX2Mrk73Y3uw1RpDZvILTFGU8aVtmaf7ZNEjDpPW1u292XhvmkXO0K6vv058DKNYhf79nBB
4bxWt70wUD+NDOkRmfOCZmB6BJBaG8SdA00l4xqtWLerOL0WBTPSxpsnugid3ycKedMrmk0AezRG
qKd8mbfs2zyf0SIQjjtjuNR46SBE7tEnMzTYBvsX37+mgFVvaTCtr3C8CtK+fvKNsyGicsbm3j5i
1+uLXbzIg4QoDu+K07UOGrRsYh9ZoEc3uAwhWaZ2tsymVxA8CkH9GSDeZUYnFUajF7/co4CkPIl5
xOcBSkquLft0gqjw0gwkA/Ak7ARZe5GVW/WVT5G0Q7sE1rn/i0iq1R5dMV1LV9oaedgKnJemPAP6
/mvaptkst/T2UUcl3UZJUIVfBFh5NvmkW+4TAu2mu9VpGNdVL6TvcVcQ7LfrWfbKXba93EfjNhNx
2s4C/Yzzsd3xaRi6fKWPijFOA8gLwjgDDxF0rObQzKH3qpYZeG/pft42r8Dc3e1TJ+4wbOZvcbw0
+DKcyHVedAXTpNbtI8LYpRxMHIVolt1pExJVFjO4eG7e0VCfYZNuvnSLBXrWbMNdxN5x7B5pJdqH
Ln3tdwBbq/eTUAo69UPE/kjzrx23JhahfgugCmt93dk9gpJaPv0j2+TU2oQ/RJhXGpBeWE3YdcvS
ced8+m3MyNHm39CuM6SVvEGbRT00K2Vl0BGkasIhLi8ussJneqYz+/52WMWUbQeQ5kKW7KeOEXTY
97e3ntUGK3tZ1zR4IzdA8OB3Uvw5adoWQKekFQwtDBrWbU0B6aBVpFwZ3+HbLGY4SSBejQgnqgi/
j6061TyDFyJlXkSzt436qSgp6Cw+E+zOvdci8u5rSB2zCEUr5z65zKiWOB1MWAw8seABLXpDZYq6
o68s9FHsXhD7HfW3D2Ke0/ugbfNpe3xePrbROpxpAaK0VmfW2z2O+fS617YvVqhtUowIiqYJLVTn
GYlrMetDLqCUIlSniC6asXEDCHG7QSS998XxFeLAjOOGFbZMsBPuAbdNVW2+yYZd4DtB/L5utirS
DKv0Me5c3ZLJqu1LxQLUvHrGfabmi+t7uEgAzbSpVKxaAJNAOLdkpxXDvPSyeKjQNfZwubh8ctPs
Ljcdvd62XZ3ofcUZfH1HRqhnV4v7pE+4ulAQG6NpDMjubD6AgqnExHbxkxdmOXsAA1zN8jscR5v0
QNPLPt0XtGm20dTmUskectToOBILlxYFQvucu81KZQvRgfCKH/VwySx63soVa0O+I2jRUIiiNx3V
gh5KTPjE6GaNazz77Fc2RMqI3t9uUI2v82YUHdINEpHnZfZaZXdkMGxe9FxiGMO1YMur/fJ4jIYx
OiU3sz5e11pGwtSlasQ1/ukCsquwQLQwOBs73X753QWoI5HGG/VT64bJ1TernPF2O4xaza2/4nFr
xUKO8lbHRJrgqE7OIqNGU9X1Mu4ZQd+Il7fWEEyQcJ/1tu5uOp11qz02mKVDWn0uJH9o91FcH6Gl
BoDgXDdvevE1uxdJe+X9SPtXblg0lM+0J1TccK9O1EU4aQf9GQJyx3zME6/T25JmUyceGzQaFiBw
APDQWJqgTxOY5tLLGBGJdLSxegP2VGhAp6/7POmixatZCW3XW1yraYl/L9giehNeKYKxvlWobyyf
yEO16Z4UY9I+o1+bRXYZ+W0MIe5ujSk9aulf919WyesR1bJxPgTDGmdHUTektffetujH7gZUpUo4
poHxQIMhKJ9BSPG18THQvr+tmlXybL3pyfr4hGmr5xwp8fMgShBCtnRwOr7IZ1eoG9MWQAy7JIMD
DtRInXe/z+ECS/beBDJlgj0HXZyU/Jg/2EesXjtlVhJaL/AxaUEmy6jowzujeZsLRuVwlqtvC/cx
Px6rkztsXDY4fhFXNKQyPOihiHctWi7dsRT3ulOc7NNjTX0WqTa8ZiDAUlkLrQh+C8vrWZpMEQP8
aZ7SLYuQMxkAYY7xQ8NhbxFVVkTpsC0N0KQFXFLuHb/xe4d9y9pEaipENbSyNJokjb5zOd23xo4h
hfO2jpiCxaeC0yE/PG7TRIuxZIS1g4d5Qo/5xb4NALGn4Wkd3Zeq6sePqQGnIfWewbX0Hnixq2Ih
0j3bNKjyPiMGII14dKnSSRb0ADPiaInCIcYitLGx6ZVGibfyiN85I2ZGOP0Y1NeRRrGjnnVQ6+W3
Kup5A06iOTv9Niz5J7XN2m6N3m8oze82QsBQ9vB6uYHLhT4GMLjArLgTPK/pojxrtlCRRrQ+W9x7
ADsvx0BoBEpvb3SGLUxBJUOwJiOF0xF1pKHtWaCKyDVMYaqeh/HrZdaP5WXJOpFPWWuJpIb3MasC
uQD+uUEzUFEl0tBYwfNqGOIk+Cc4JVpuYgL3cnsU3onyifYfbg1xVJTfCnq16A4m/pdyoJTP/z5E
70iOtnOke5JaVQ/cs2tnn4IDjbFLAuP5bS1ZSgRCklpN4maniE3ydAY54t/yuj4vL1MNesSnXkhJ
MAfUY6NzFBtTMTSxUNTHnLDnycf/HpuPpJYwpGCz4I6FiPKQogeZ0G0Ml2zcbB/bFG8puaea9Aoa
1VDtBY3+tF7FLqY1tHVsfbUUKnqVS7ab38nQ0Q2E39HXxiXat9o0fsniPbhRnM7cSNnf3h3rnaHs
erkM+2SQBQvGO19d+jB+++vLo2ur+/SSwG+EQZQFvdeiqMBQch0KaZtknxrd1VXSnl8+2LtasAVQ
4CiLkdZ6uLlujKqfoilOPamStJw7I+j5pGqsQtRjMxQ5mH5j33ftn4bKlGpdV/G8t89+YeJSz3od
9Gk0KCbnoL8hMUbuAIi9u2kgrXXQO08QXpyi/DrPds/uSPuN29PON9Ru/bVMaodGndtPQbsnvaJ5
qvpVvDAwHHvjRXN8nZFcIRxFpKJJl2gsvQC6CBPwlaqAOL7TKDAUOq3bgzNct5RO6XpO5616GXWx
ymiAytIfHDcKBCTROfUf7HiIjMJY4kXxojb1iar5IQ7V6UwDJmn7EVDke1hqdkScC6jOjkfLe2Td
lssWsqLdY3wDtQmRi2y8B3S3G+mUXcF81s0zCCRZE4RHrkDXjtE7A9592SqXgERtk8yQoE1+kBlG
qXcYTt/f6Yg2dK+7xRDjMUWq6xcdID9b18eKGJM1NXhz1YDKewpiukSdVkPzyzfFGC5Bd96dK/Nw
CSOGbd4vbu4/3U7vmdZVVq+y1qBvWBdS0LuTnjHOsgvdjZ6DFC0W3A8Uq4QfGVopctzEQqxWEVIB
4fXQYqFmTaazkoL4pKKlfH3B+5J1Ez4BNYHaLnCWoSPk2ILEQSg4RmCEJnVtkY3Jkm/ktKh9o5dD
8EuJ4TxFvKQ6VSci8MyLl6nz9IglL0tiriUd9JwtZmrZnMlDyFZPp2lQLdhGhuWKArlrgNtirkxZ
EWl3FpDKa29Qcwp/SwSY2RG+DFpbd7fFi+rk4r0RN1Pd4gfj5yYG9dvkfH9jsD3dzcxBlm7e3ujD
cF45PQeJ7nE6jBPiVHzpb1ZrKSIDXWL30u7FVkd0YtCfCR4/NeoF23zJvrFtbTPmlH2D5ippsr55
IF8EjNK3O7mndC06jJH/VrEiWOVLpKaQ0+y8TRUTg+nzZGyLH/zX2/WoC45cuiV6TBcL+6MbUfM+
zwWWe0wfCCLqJ+IzltDnSUMrA0vU66TaiDYfnmrP35o6EBXzRTIhgPeTSbVA0KhZ4YBBEmdqLJPo
1LCQByQh0YEUVnHrgRA/CuLaPqwQqAbOpyel2sB6AnSOXfpZMe97+Q9ExNjXkFjaTrbCZKuD1gIp
u1MrknGR7PlfZ5/hNm8j3Wm2gBhdv49YKC3/VINSsB7SEScSqviF3s/Ky90KWZePMoGyZe0Nd61J
a2Egt9YEV+/GOLit4+ULZCzcFcc+uNBrW6LWMNVHFaDtDfAztg0HYWgUI06MU6C5aK8dq3ELBPJ9
eHpGULDS873FeQtkB6nI8EpakgnzJl0qvWcED8OhsY2GIKorcAowfpXERoZdvVJEFuo+QS4Xa3Ly
QrtsDUMobCq8phzPF+lxub6ZIE5JKbZn9r/SCY3FU7gqypRVCRhqyYb9+AY5uW96vwhJdGknHbeH
WcC3eCOMpT6sr9B5RE4ndGrkTOCUgOagVLe/IXtQug3WphTlcrP/0yfr/iEBY7ulNFLSTSbboPGw
7i3s/Rz9sc9fbpfYDYwagQYawr7T3/ILwZdOY2pA0j9R4WD29uDvrNi00UNgp9fbVtF3KrEo8/Or
m19HRMWX1O5Sk9rUlnP2H3sVuQGqD2jxphYd5W8U4Cobc/Qeuk4PkZCJ58VJtEBO4fa9SnfJN+sj
IU/vSPJ+PhWvYSB0/9BhBd3Fa2zSchQdVEyxaCJxM929nMlbhl3czEVrRqHwBQCPsZqxwgunp3k3
HFKwzx7fpurZrRfF4mm35tK1AhLZ+M1bNPMqWLdXuumxq7Hed/n3oGxROaiPlTfrjVwHOo13T/+i
uaUL7RLQCE4uK9dX97da3ckP8GcHWDdQclDQbxS66XsEqXaS/FwWCJwh34DNAgkCScRlUo0Q/0HJ
JiHMgYQCVwFeQeyworO05z3XoCe+ca+N++gHbd4OEIbJtXs+wDhE/qGqnf7hdchUC5vtzojc4Y3r
NVzPh5URHWZDreO1+XsPE00V1XprznukbGrCEPgqXbsdefxq3vbzytWLsV4OzuGkxtiJ/g0iKW4P
VUV8C+5DJXMIx6pRGzpS7BRYJEReHw6iimGQiwYhe0YGvNvZ9PvWJZ/8o93v17TXfdWry7YPj/3Y
h54PxYaJ9m1QFIaXExQBtQbYxlyMjjZDuZJ+UGI031ikqVO2zYIug228fBxZFe4Pv98HXChDuwla
iIfO4yml4GuKHgl7LppUBEbe7cMoOQOdsk1IecwEbOVROaKiSZowpJjMl/IRmQvv5Hnfsy205QnV
pur7Zn/XtGcgTQmBRxptqYBDZBb+gFCIyNdsqEE7ynMUk6RURnWY575EhJ/B7PUnJJZISrOggLV7
oDD2dSz8QZKaAU34L15UVkNhuITSg+AiuiJV8ZQfCrNKqH/Sfp2d0KFZSiGZry2cCNcEVNh+7hG3
hW31bzAJ8jZRqYetjUmDRFcNCJLbwDbsgdd5vTQAPUfPhSAV1SLzX6t8d0edkDWcXY2Fpb2J/EK1
+Fr/fW+eG+Nb+7pOisu6bK3RD/t5Pg/iv4CtRdsn11YGd8qGK+M8Qi6nNT3PaPVYxl9IZ3U1p+mY
bG08oTqoRB+/t4OKTl/b165msWJHpZrttO5Wh0IVONqmXIW/jwHYEp6zo4pbM2SHh4/VpU3t2N0j
xYTUxAbHhb1UHbJRRkJPiR0hnAqybn9ujJW5cXhyJbqmCi3+jdYrVSXRi+vG8mX0cCpIDGNlkq2B
RkLNugHkF06m2srdhaaSPgbhKhk3XjZoeWjKjcKf1zGeJosQu9vQvkwSL6dkQsUJRNQOXdo//Evs
siNo6IF0DKxjn6NU3yoddLLDxkOx0Qw3z8osFQpBCJF1H8CapAz8fJqwDibMSjeDt0c6ChiYoE1v
p3dbA1DaMzLvLFqKG3XcGDc+T1GOAnk1owuCFV18VzPoQBAtEvt99TqNRUAPU8DwcI2t5g+qASuq
WcqNvEQHBkFqc4JrI4r3mMZSUI5RErMB/8MC5BJL7QYLCkHricw0w659BdH3kcqVPBN2gQCrBFrt
8eXpvZbaqBnlM6Iz9jqcTTg92mR++Kr9i2JOXTvnnySoIHwlFrY76i8aSJsEqbhsjlOOBE0hrCz/
tn9PsMFD39Xw7oSuSLcQKVzlE5CkBjNqFgDq0KQeKHYBJzM/GZV0ZlYOW+UDDa8u+CnS7Ufy7gRS
FtOiNDUQ9tLtwjMGUiAaRCUYzvDHcVVRzM5cEYRRsv3oqK/VOSWJFyNxWYJ70EIxvKF5m/wiyg/w
3iD4x493HSz2rjACznMd8JxWr2+UYfirL9ZqQitK1A1QldpDhRspeiM0EfgktvtCcujnZlig0Ubh
k7LGFElDs9+2S2yL+0xYoLP2SQr15e6yQ/Oqtp6NeWQ3wGMxMvuhqY1Q1LWOxHb5ecGsGbxGTPYA
NVPjK1ngS3Jr+9eOd4VcIQLjRKTaKEOTglLVGQL8LESy9ZQ5KJRvCjYH2HA06q6TtkWg+lidfwjp
Qq9Z5Gfr8ZuiF1tbrMoPaj8UbFjIdFOqqo+j/nOnBPj1N7Wyi3X7bhb3r4QOrPWzMDvLBoaM/3Qb
79qBkAxWZMtT81HrELoovcr6liduQu2OcwbzrAQOaiZSNO6bl9A6ptZry9DXHEoqmLeo5BXWrNiW
R3V43zwPVHybRaIw466QAVnIW9Y1HvK+JLMIZ6S/KNZM06dDtVc0acXwkxJEy+n3B/o8rVwF0mtk
4+ntveday+Puo8Wxw6DDAYyJMEhk6AtIAiwFiOG1n5u2Ou3ulLvfLG/nr0TC+WoMp6hsH1sKa1L2
nGMd59dnfIt8QG8mq04qHndSk5j6kU7bp8zPUvtRk0Qc0ZFMWIFgdqS7epyCKNHpgjEjJRGsHYKS
DkThhdTeS3fyq4UQllJPI6w+8DnC9kj5Ajdyb1vSevCYHGjc7s7aIihQ4/Fzh/CvznUwSWbEg7cR
gTFeRqXhZ9Us3zVYur9J3Qi8WOy+GdNthB5xQyReYLIyu5OJAliDoBYNIcHDBTGfAqzkmgV+ppZI
CeMQZ1IQyde3HDO5QcnmXAC8WPUOqA6pyvPZzrbKDigICaUKODKDcYbYLCeZzYsnpiXFcJ0fikOJ
enriM0eSXzQ5+KsVQEXPwin0HSQxqrXO8lLwJkiz6dMpELKgJYa3mKPvBtz1nGYzaiNtfALqZIUT
CwVHYMVi3+ANQ6xsGfQsdk2nT2GJ5mXsa1q7PjS+mbKMOKXhWrkEN/BmKmu6zVzLrAL4M/3KEvtC
1kxp27w+hr0H9j3wMRAgGzE/ETPb0EJki2x38lWtCJoyl7SbAA5yHu5Geew/DbfP0murI2XdUy2e
gg0aMWBhXe+OOgq3CvhO9X+Enddy89iSpV+l41wPYkB4TEzPBQlP0HvdMCRKIkEDggBowKefL8nT
0XVOV1SFfumnhd07d5qVa+G1gkipBig/oh6K9t95caDbwkrmYt1w8sANxfzPysjsv9IBZCTbs1/H
ueljEbOxS+ECEk8zcD712zIHAHdN7j6QiduwweNB8BNyNm2uHlEif0wAW+wpPo5LKq2BnhZDFRqw
30wLn2VPxWzjrBCTZtA3WONrso0s2JY6WMcr5QdY34Bo/BZL6biWHokM/gotygZkNLkf8CNlX6jP
PNJqAfNVTMKYkUBeGcW2IW46tdJHx/x8ziaw9XFfV58wWacaWMTRZXAb1/3TsIpbc2Ay6XXa6jnd
IrnNuF1EIfsfhNPjde8y332f+zoqhaJrEl+qAEtdgwFqUIMMEBlRWlAwwbd0aGDiqaFjceHeiRje
hUQlNBdX82oOnV4O0nJ8mZ+PESUnMvdQfD/wwGBZ9I7P4OFBCW84na2KMLdXTogT21uTjovMR2V7
92jbU1K8c+sU3kc2mpvPpZCbMYhaJLTArFJxDewspXCj9U6LLIe0+fugftnQ6LfLR5IVvquEl7qt
bwfqOqSHak+NGvqF9AKdZ7/uCZFNjhABeGigMPiENByiy8z19bLBeQCgjjEzRYgREDv1hnJK+spa
2oekhLUWcUHaKABZQBUJ05WzsXuifUReqlMpsUOlKK4292FrDByGOR5vY3O0n5tENE6oGMHVAENu
peB39qDNSXLXn9ayReYAddao5oxotwsaJ2xhJpDOqbBQqKO48SGo8l5VheUxVL1bX0lufSu4gKXs
4GkNSeAiPdF0KhwvIPgZrm8W7gVZYoaYxseCLENqjh+jKshoMbz5JU3N4JeCKyGxExmICoKQ0oK+
Et7XwiK2Gx+GLrKWA5o+kAqsSKH1lNVuJNSmLN8+YVYzLfo5ORKKICq6bJPnZ9GH3PLTafdXcNXA
GFO2faBUHWgS+isYagTQAj3JxG3aG2q+V965CoED4DGCdK29gqaGLwrUSjoeoXLYdgzcPRKGILbI
h8OPUE3dpG8nED+0On56pY8MOr/2itQY5RUuP8WzGAyzsTlNL9UIhjbAWp11/7Jw8aNZpyiWsjpf
wigX5ZjWLoG7ITG6qGhMivDoa+16TEUfVgqje2JBHaAshBGmBITa0I6omNYWBouNnrO3e3QYOBhT
lIhsqtLE6aqw+TWsKkQLSCdiahfHMFJHblRBg9L6uU4egGeWjw/7k6vHWjDI1c5haATnmMJDvB48
fT2Bf/X5+2ixrMO9flUC8oDW1quT1s0zPPU5ZARi1D+BORwJ5sZNKl+7l96C0X1JldE9JQKYX8Di
D+8eKoPZMBsqJBAP8Tm9xCoX8Yq7gmmwNhDIgf12P+wPu6fMjEkDMza9f/gdW9zjdSe/SIWZnAwZ
woImb0ohZIZmpIWUMb5sZXZOj7DhhpG7EAB6aY2A/Cqf6PjeAKLCJnTvHPbeGt8bbAojed1Rvy2v
xPOB8QEWvhMdCgqUGM/I7tmAKXt5BHaYY2KmHbv5b/MIdnNg5fU+vjkdCwW+Ptzkze6TVYglw54/
WcUPwQVwNqtGtyb1j+xspC6OP9wuomQaH0LosLy9FqBMqO0H8I7juF7Y9zpq7X3sagWo4NsqJ+5w
/1H2bj84pGGTnrjHHsNlC+4ZJHXhoUp19fBUUMdaqdF9ccSeCy0r4rVX1IUUWPDgtbp7y/MnTrMt
BYwrrcpWF5Jre0CWjlR9VYRwATcumqjBqPrSSZVQzVLamHI6CifnrpJeFwVE9FFiRcqKAUT2h4HF
ET+hucye3mUB4+XAJNcTYrqhVyt/DhPtS/3ao2XV1gjUZ3y//GHQliG8I6MbnS6IL3cPA6MP9lzp
0KpCsQrGWxNw+I91oxKpgb6g83ZwFCGp5DEna43EHAt6yUQDMTHDSeEoapAKHupCH7gwyua4Kgfn
8WOZQd/Lpd5Q//0oljQmZIstaDBSK0t3s59SVaW9xOmQnCzh+k6KawdSbbtcmhN6rM49fXpPlo/B
4w74pPDmrHDmkCJrOdlD8B7t7n5jAU8lFQVP7WF4npgd9KUeJlafxQSGMeBe904zriJdpIOLWQb2
G3r4+LHS0eCBW9lH6VXr3Th8ioep0UcmDcF7SwShnkOj3xreVkRrbSAfHQKMA8hnt0+Z1s1SbVQ2
8vB+7tMuSuepDxMirVTL07hcZX5rAQ7AWuW34H7rWUb/8IEIkF2QN3DJTlKBIt4TuElE3PpYWKyy
rEjj85Z+FU/wZDhklM5otDFZhihuxKcibZkDez84oxNNIH7ugQqwjMmuntyUDiI7ZFi9Sg8UeO8S
SBx9nI37+HkLW1NiECpIZBK0Y2SRwoquz07P6JB9rp/Bbnhrgl4mdKHGp0oLmu6GhLBg71CCxR2L
j0OyC9Y+dhpwoNtPrjnVvw0rdwbRaYXPQ2/n4bMs4wqXlrLMIYC5sQ5vGDSKoIGt+2eyUWrYsGA3
vmdz8CX8W+SkgQKBoaWzJmxNGBIs462J8wEtyWoPHPTzmhA4bud8msIxRWrCygWlYATrzoQb4ncT
XmKnuVtNFwcHYecRyH21e5ggn3caGJE500h1vcTO644SHvAwW/qoWR7H1pcoKS4eoRJaG+oqD64X
ECqzq64TlnKQAWQ2sLFk0+r5ZWiC68I890pghZcuqHebEpJDSODlfit5jvcoezm+gj7JBYVBZpB+
aBeUoTqFb9DYgf9gLQ4Tc3jvgnNamDFyGtcVCCLJGLW6Rsx89J3NZbqnZARiUXc69nNA3nEN/7dX
kGPihB7H6DQkGlQHZ1wdAM3nIRrPziEtrmOanC5kzDJ6NTLwX9dgv9B0zyZbDkoPfRQaNwI4WYdb
Kz7jmmADZsr2xzwHjRHDZepRQz5/aTt0xj1LeG3ARHDMoJ8AMZacfNewYfTU69CxCNCYM2gQqfPj
a87Q6tjPh03TPgscofsyPbcHCc+OoflHhglB6qKk5XC844pg6Z8BixTZ2ftS79MOcW6v6MZyT35z
XkHWDYb6kG6pdOErDVura9sTHteDA1es/mPPb+PyGBMM3A7xDkQgGc62pSQNsLsj2Z52ndCdpE3q
3wpRdjKwz45PfviRVKsWpWJy5BF/ECmAiqZubwzWTGlnF+4+AkYaYgSe4cRll08ZcQbatQaPYLeF
T6UG8wpAEazsHnKIi3ciL6KlJ52VHNPSp+g9uuCqrNuXG9e8cwS816LP0B3RI6X0aCCDbJsw+0TT
5aSCr/9BbnOK5ABeAsW3gX3tmxjoi29Gj8ngNr1N85S5xTx7tDw0TOHUh1HbsjuA4Iw8cbNw+/QO
LA1fT2dwdxen3+yXFMLhEhSrQppsQCUkT85X9c5w92cA0zoXaTo9TgFft92dR01JIbvdr6C8/Vqn
zrRgrUPP1RYtVNBvNpSUZJ/sQzvdI2C+9nXWYLujuP4Wujf/eSCbkv1UAcDTa/8EZTQl6g+z6kjs
DRvJo32he4eqxRfJ1gsQHLoifcBvmu2Tz+rvAGbspne65kKbrj8AcFbkYDZMwDegK8GF3Zo2bV56
J4MX4tNm5bkAuicjbgIa+r3E1ynlTNzzAP7qh0dKivYZ/G0wO31GxoGYj1FCVj7GJ7h9qvQ33EJ6
ZSbMQci+cMKuXTt2oYoGP4gxgPI979RFoCN6nlDmGI2adkRfDM3Ns9mbswPHB84wXNJPLB3BKFBs
N+HxtiO/0BPyrz8Dhw2qnwokP1X8qcKHwXfIXddz6UET+g75ZYAW8wXtadBRZvhi9IwvXn1c7vUX
TRby49LIHQNoaCGc9gXZUiatR6CyYYjatoXX5+dn2/v5cXnlhxe70tX0aI8lP33qvfLm0yyZZj6o
ss70nyl2eoKBbHpwH9w8CSJ7B9gNv7/zzogOnUnThZ4Rmsaid13sZ/fuSPgY6dKIvr/hE2QBxt/l
R7jqSPEHaudjKT3CdAm/GHK+svaAaJhX8sDs6khHjq4vjDMrVX3xLVwKhKXAOABLWKFCU+npmY41
+kofqDdD7K8DKLi0i2cKX/kjvoxJoh2rKDvEe6L/u7fuIQLxeUT7HQR94W1/CIfOO08lcaE9+4/f
9QAQZfQAMjytnp0tsZvKEjMFZ22dAxxTNAefAPqQ3+kf6C1uw9RdPz902/bZijWgPZLadfBkFn5D
ZuBBblzs/HLrNSGibZ4C51sAOmxsMEWviHZ1T/NsQcoFeYBDO5s7o+dy21UV/zak9nG36bdITq2g
dALsBQBv20pYvGA3u/vGNmFigAkk3YbE0h6TC1EiGr6wHeMOwAHwjaI2EKu1TJJIb+jvCLAyYBPK
mW5MwAvhz+0S/jhQeYBtQ8kI1NETNQrvTDPv/NZn9Z7tZ/i5iIyC96KAeFAR4arq4R5Z6HWkqF2V
TF+n+qoGu3Gxj92GnD8OYPvhBhZCTXfSqOlZIbZ1774OVMKilYxKYfFBVw0wys0htB6jBx0J8EGB
F9x6xqqBhQJsK5mhvknntN5lCVibqMdD+vXqV/AuCC0sWFRoXkRpGal3mlZZur8ui8eKImUDqEvY
CATrc0/I9w4g88WhkB9pRKsSALugwLoOWHU+yOoPLx99vkNpSqsiD8ewY/UfAIM7OMfAfIWfYrkU
1gVBC0FXee7EzCupLUn7nxAlAHnwphSESIW+iJ8oPUl+9N3xLNWgE6uDtNyvp6TKeQTmA2hbm2RY
V1DpKDw8+/tF1oEGVohgNbDqm+HPz3jblib6D5fKuxBkCikANULYlYXkUbrU9vF/seGJQLgcrICb
rNED2NMRiTeZaTUFix7lBarKSG537l2tm4+2wPbwei/+3k3Rh4U7D5KGGXKyzNh8JoRGQt5Arw4E
udVCONm40xGZpDbYaBCA37b3zaXynyywWl+PC0+uVRdP1yYf8t0XO9Wiu0u6q1cHa0NhVasgvpeg
TADV9OQQhs3plI+p4Hfzrvq9+6qpFTMVyV9yRbvr4LKpyNgNzF4rpNYarrukCgZ3Guke/fMqW+Uf
5bgaAtRetmaPnzzRvpqv+ucOl1KpYdNcALE2DB2U9TCMpX9K19Gzr/z8r7K0dcstALccr4FG/DMj
Rc1aAxT3ubh8IJdAz7tIbpyWKUJWRyeGAZp6WvRYMBN1WmNwEFjS0Yomue0DRddYdFrePt3Sck81
KTqmSHVlwCbNybZp6wgX+zawjNgtCfmD0k3uUL5snN/HBKAZYJczEDj0b6flc2zcAMHsWfVY8+jH
SqhKzPO4gS/xDkHrDLnEEUs6qXA6MgS8sYPTYEhaMCT/gIhusYtGR4AT3/uONhayFVb7uzqqVzmw
A7pTqOxCqEEREtWBRGoviULfK8AHWJRgJkFs46Masao7AGfyKSZrq6APmPWp6ek0LzogmTrg8oVY
RNC8pOWasfmNB02gWkAMRJUQMfYLNahPRaPykLTgxqPNIFL79CNAqA6wk5oHveQbrgFSZhlz5tnO
b53755EMNDVlDfleIEKwWNMlc9/+7JUOul+1R8aAi3J7fuEHWSy1gpfHzcJwjxt62y5eCQSdq49O
6Bc8kK2Ohu3ZRoeDV8lIb5PRpnXtp5ntljhM1b1N0o7s1nWZ/+5+cVdcgoSmrUIrdIQrP6VFvdoi
/eKfCIefqLExc/EIrSp2QzScp9ZEmSuD0xzQ6o2+z8qrdj104FLKCuRQx2Z6BImX1IUHGmftUWe4
3wEcdAyaogUyDcBcwdP394MSWSzwnJ3WF0XvwY2G2F10oBVcnxggNaPSYfl9RHecEX89p5A0QVSX
kkqGyNZuas1guG9Ghy88bv1b/QBv3AYDcpyt+617G1wHVp/QJhuQYJgR6+xEPfoBNb9qhAp8QWW6
hZ5UU0My1aCVSKPm4DToEGV3NFbjAQ/vYzB/CMj1bTQ/G8YkOzTa5gLYozMEvHX4UbARuL7owFjg
c3ZURVlcJsVAXzCSiAXxH6kGq4Bg5vQKsjZv6WL4om7pDBn91ezey6eXuTK59DkZhhRDVN8wsCXo
z+bHJRE/iOzgiTzeOilxr86rklT6lGL8aN/NkAQjHCGnUczWg/pHk+VAWZFJIyeD2Nnto/igv2Sg
0eVHrYncNah/Eusr4NA7UEdDyh3UP87EYwR/FACuA6R8QiMgi6H/3AuaeqjtSP4jYvHZfyDz3NO6
Bv3OJ++zyTyT3D/ineRVvLqHEIXu0GC9Kyn/gA+KDKW720XbAfcnd+cAg7eTwknt1XqckRTWKY16
hCdkT0Bq0zAy6LI+qcQZhncFdq6vqGu1Vm7BJLfTenVMxYdpLQ2QYBMVDznB02c0UV2maWJPvQk8
JXQP/efGsTv15qazYpFi16nki1hmk2CaOtbIAZ1ENhJ0ux2piKb2AEOv7CEQcZq0r0QQibPBqdJE
eLqLvsajX1mx+4jWTvv2HOVFeA4KVvGzX02uLc60oQM4sEE46gmsbOfMU6rgQCJv1+rtKc0k66ic
78bk4hwG27GjDioKvoZ/f3TNO2onaJGF+dM34YF+RkciwENqXXpP7EMPx6wkbDf8TECqcD1EWt3Z
UVG70d85v32CnlFMGkAJtj18/QN+lt0hNZfnoY5pIUvRuRopOT9z9MBXhoQL1b1tqNpRs09LTBDx
G0UE6MVp9qZEnC700bPfkiJ6W9QBnyPj2yBZML4Gdb/1a5rI9CG/VPr/+I///f/+7+bxf7Y/5+H5
2GzP+X/k19PwnOV19Z//aLWMf/xH8X49/v7Pf1imZRquaxlGS7WdluXaFu9vPmnS28rH/1dWlK5R
3WhoQuume/P2IJEONHYPKuRKLpE9gWuJhN+5KwUTmfJO7hViUfzDosxCXJ1CCR9Iu1YJgK3+8ntC
P1aik+MYPk+DgjxmW7kCyA0P3LQO+IQ6ohOVgXL27uDlr8P7Lab1rsJTPXragHTweLO3R9Js9xgQ
wZJmumd9EqhZ+zKEWU2czgrUoa/0jMy7LptDQIPqbd0dYu4M/1RHoIfWEAdcp7voSCMWn11toVZc
NosHvXdW5ypT+bv2uko9aK5DwPH95TY4fR17ehEwM8C2/fU11sw/vcZ2S3M0W3N1HvzrNdaUStfd
h472C5kOYFePbnHqaLSAjHTKz9IWDHbhcIjvSI6cQT5RVkEKpAZASkkTQPykiKngt3ZonF/qgI2o
EBp1j4hr3mBLrTtNFeRQHkpfBJkv1gsx7oWCElIQTEUbvPFrSNL7DzvJRjAZoRzjUo0wBmCFT8NL
3ALITIc16ChWUyMmMa7lj074WPRrI8ZYRnvKayd0MC9xQ2XZCCw1qPbdMhoW3bOEusqjfbdSdxc4
qdHug6rFROYx0Fnwkl/PS4gk63ZGUabzc5qdDj7to+g2tcj5RMbq2R3evtZDuxnfaaUxQ5qhAGVq
+zC/hMViD7EQDciQKI/0eRmSBr5C5BITqjIWwMFRJr1iSrxJTx8mS8B4dCJen9jq5QhD0i0pl3sN
zz8ygDKH/nkd3L9mS/XxDXNJZzbPZ6oFGI2Cq8NYQS3GBF8MawDhirBaP7Xu8viDe4q74vX34WiG
y0EIfqR77Is0ORIsX/tZDkkFxdvOZdE/taEjI8Ntx8a6u0zIn7YhGUefA52+7pmbfaaah032l4mS
6tguhcxfqXXp3zgZUZmTrVITEuF2fPhyh7vR5/L6RW/1YeA4Qev7b8al/WdT32mZrmqZquMY/zYs
LTtXLef2BLi1tD7uwtGPv37o24EKoNfxPg7+jcJIL29rOGbHYBetdie866SvebcReYe/PpyWqf/N
8cj7fzRFuV3ftZxpQkfvcQvkieQp8IHWgIXzEzgQw3ydXFXf+cUtJYky2kYGuVEQQ3QbgGejixFf
umh1jOGPogcPJ7h119K3RhGZfIrer3o3PHTi+xvY3iudaen9t8g7STN6AWJAW9yGT6hQ9h1Fiwgb
SeX5W9svaWK6Dmi9AvjtsLNrgx4nemMhrXQ05+ojN1GoehLytCFBIYiwPH10Dy6oGJG9eQaHISVQ
RmojvO/7Y3J6BE33QpJx1kRloo9OgUki/6OKyA38wiWSQVIK0y3huxsI+br9o6VdoKrJnSIE4Fqc
Ejz30LExrnasDEWbop6d4T/Rvw8ekTXSoQAWvKR7h6TS7cys4PazR0Utpl+AJtOTHjOmapiHTvFf
30Pjz2+hY1ia6TqmafzbanLUn+dnc2FIASkBoU69a+dJE/GSCNJIHRbHa4IdijWOBicxwY97IOhG
x8o6sjL/POX6JkZkweGKIq+aUicl0LuMqK4+P1qJ+WtZH/sZISDKFbsA9+mvj7/1p1PCbTkcvK3p
rm7+6xAsL+fist+pj+mO/nJgZ8zkLtZovY3wNNeBRcUfCOSOpRFdADdtfbvp3xyB82eT4A9H8G9X
8HyrazvfcwR4xg/gPRQ6jM4ppMVBx99qvCO1qEt7gQhZkXVg4r+EJPX/+hhc938cg6lqGhdBtS27
pautf70K+8f9fH3q1csn2NFDCIJFQ/EsVZZwCwKJpWvKp3pn9N30BskzuP0tHfLdXexAZY9r/WjQ
mb55NDxXc7tr0PfQDmgMKb1mrvrV2A3OPXKrjjD6eYf+CTAJyFoIXBKaRAmCe6YTXLUY53L7QYXJ
wB265B1cN83wbwhzUTEAGzzKWyH3Q4dfqJyq4OcyWnrMZ0QkVd0mlbdpjU6wYVCA3obQqZBgbVDV
jCvOhxp0op1YNjuZw0oTQGeHz8u9PEguKWwVf3NBDVuu2L96Waaq67hapmtaqv3ywv5g2tYHKy93
++wxJRGEix4KL4QSNRguKT8dU+F4rYMmWX/s4+bk5ynavvwYIT3IIkRAI6YJFewxLtIcccmsTxxW
pFtaTUQOwEqKVCNa1hKNkpRKKeoc7UJUxuKKRsSK/NIuRNo2xAWLREuWffBYeCcuUUUV/8Kn7JhG
QX7pvXPGx/D8tUfBU19V0YW3zdjyd+GFxxIQnf31D0OzDPKlEq1nu7gMrJlKo4GdIkocNiJtg1iC
yp6oktXBntN7AeaSclkHWriLeSNFWjrepxofosaW7KC5dT5U4gQ5XYHtqEmTuIOCK7HtUzp5/d3z
Hq+AHUBQLV6P0FIaOHA55gTAsAfAWme91M3haYjdDfmLREs4TdJFcvQ7iuZIYITQZ/CI5XsXnoJa
ABLUukzOQqTRaZlD/rJFKVMw3kT+0uXxhGuEmlcIOwE9FdcZ9JsRH+qyImwT6ESi2xdw6ujSy+hD
zukiucJt09A8CHf5hcqL6aOv2AdPG2pQvZkJ7lPagqlR8lCHuAkOserCFXeI9RBAgwirso4ksAkm
eriNIa1IHkkrvMKs04Jq64SSOIAXYMXyV14/8L+8R17hlN6DLW/nv++PF34rrHedLHZ7e7gEXxso
IOh+hll8/K1gpK/4PLhGdqTMHolsVH7B8jw5ghO8Pnao9Br2/T68jOORoyqA/FQBzQV+QfYwo84E
hhL+xltXHtXwrLBywpUJrf7s/e6a98voCmW/HPH9dfZm2Eqw6wKT7kGWB+cLMHefyc8Wiyij7DyT
jwMkioCu+ZBc+tvQpMjjk7Py5K0CoK4PgPp1GPas4PHC4ERPsbVBBGFzm7shtVQhKPrvn8evsCYK
YkgYkeTnSTcFYJB+q3eZ3F9sK2ZMm26kBHTDMleUAD8OHhehDvtrc6tp/3PVwTqYmmWbjmZqpvVv
js/hWln38/p2xxFrQjT+kttGDdEXQ+FCDUt+SSUzd2QWwW9EP5m8WiXrHzQhoyOTEAmMVJWGM6YS
04nerA3a8cmOSnmwJ1eGyYEZxkgs2lXp5oaCRnhRha9GpZ2VbIkNFFAD3FvHaKD6TtKiCRWdVhKS
D0qHt64Dmwo293X9lfk1gKYpsLkT+ZeUFtH54O82qb/k5pWRzYBYMzSEnv3KTc0Y1/L7/rky3mQI
PRm48r8MrOvr0zBbgLEhZYW+KbcT1Ds5K1hRi0ju7xZWVHl5zWhYmAzbRyJj6JIKWbvQZ2pB8XmI
889TfPtVPppNi8EsM+hEI9aakXjjMSMs2X0qvVOsAcI6By4mD9qd8LkyYxPrICYQHt8Qrz90Yzjd
sBX70MSQylDA9gHqVjGeOGcLGRL1td1TQ7KOPJZLb/lGTwaM9TeBuvWnK8gfxojEmH9YQZxr+c8x
IgbcCjH73D+WruQqHi7piyBHyhNYtjEX8nAbwtKzzKSJO5MJLZfZDinemdB0kS3B6OjwlG/p6mfg
G+nRzwKwgsew+hLzuAt1Rv8lghOAsa+GYvRv5D//5qxM7c/WRdNqtVq266quJu//4ax2B1Nz97fr
fSprwnNjkaUP67QVFIzDdXgMbhBvghzkNiOb9CvUYnUCYUXoxBDkXDjtSyh/xdZcsaxoHcArBYQd
2kvwTkxjcZhlFeSMzn9z8C37f/pqMm9d07BtAnvNVf/16I+Hp/k0Dhz9PZF1Db6asEjJLMtqvO0X
qQr+dZApPo9YzAtY3OXXnYAhF0p3OAhSWXLQ6/nN+cr7sZrI6i/r/56V/phu+/JJSHDoYs7RKbIS
map08L06xXVIain+ekVAety/jmoUK+tB7h0Dh7t+ofmE2n56GQr1neq1QB63IBI1MHiNZ7ICydoj
l1WsuSwFz9D8kLlyhdzwNdfEuDPjAIOucfX4HF1xEU99d/YMLwjpXZZoqPD3rcPgbMxECE1lqyd+
ZZuGt1+8zYJM4GfihvBzegTzcAfn4TWSv8IoXITymty9PaQPUmyT1+Q+3pmTMJEx//7a9NqW/me+
rm5prqPbhmVbr6D0DyOwOt8f6+fOuk/pMgveBlR0njD4kdxVccvEYzn8iu09+7huGyRumfNim+8J
zCQ4QHUA9Sd/xZvBr0n3qVgJDHBc04Yf3JM9Ykw82YAruydOT9w9Bw+HN7j7tBK8/B88IZ7LY3OA
5xIidywDQT4iDhOVNHHdZFTISxWAkQSaFYZLhoPU/JI4GMgbuxhZTBlV8hYqUK9HMrZyhmGeXn63
OIpOiG8VA9V+7aBhnOWpOGS4mC+ncx/rG/E3VQayHKF4YGyBNzW8MtmqxSPxvOR/ds/e5POyjyOd
EuKpqgmpKtmZljB85RuyCjEpmAXErO8X5Uu4cKnF73uGkDiK5YyyvnxBXEBZunJ2BSkxG+dqcND6
Rl5Dx9l5MRsc+g4+354ivWwN6yG/5081sSlZMin7NU2KyTMwOas8LtN8h6XhdLgQwtwAYt3iaZne
ZZLJz3uPFBY4EoO5K89xJiFUgGJtKBdQntPojUMue5NLkcuWuBxy3MxWFNf5gGyVk2MjsFgxd9WE
niWDc5B9k9rkG+iPs61Dn53vvlXoJWg75TTq105lR8LFTP8KjYPsA9df/ZXdlumBr8uG5JLhA+P9
fb5Pjz4OrpQcyTGmKUmihqz/BAbAyoFfLG/Ja9u+HMD998Clfh/py8jUvOVwVPIlOasyvcw5NjlQ
rjCDiHe5YkVKqwhkMCXU8oDy3ldNS+4cnND/MzphqXl9mC/35DzeN9bhoMr0uB7ITrmXv8pArKXc
WVQlGS/6ZvvaLwdb+VzU17nKJt+nJIGOHNjrIh85CUaBueHs33ZXTW4g+V77kqEinEt5fGIovMfn
tg+rFnNPBruMbUhBALMyUuUIZAsyEuWj8iNGWc5GXsvkw1woKkTgKkltxPaAQAMD/R6VMuBl+MOv
P2CLMpxlA3JD5CjkissOjjFElGzakYKILACcq4BpZTWQmbbu5ak9YAoboT1Yf+RsxmA8ydSRQCin
FCNWQRj+36cnl8UdyCeu2AAZe1xeCrW8IA85FPmczGuOXAyG7IXti3EQeyFP5cg5in18Z8P4N79i
h8SUyFok1mhPfHaTZUuM4QP3VD4gi5NYpiNHuH5bj9eyJssWBSOW9IbtQiWYYvf2bGn/esmlDJjA
6iSbIlT1xa8Vy4ldw1d9nZmYI7acsUM+eEwfG/RzMblyGLJtfSCmEHK4LdMsIbaNrxjrHaJwV57V
QatF3Cl2nMpeyet1cKPLHD8mkpi1xFCXmxLPXoy+gksnJy2P1jPxoK8cA6Yf5e33onBN3i4dzYAx
OA8cPYkHcPZm4ui9fxSEYs8iKAmtsDiDF/byWCkUFgibCaCV4EKMKW5k9fpf3E15Jk6n/OhgtgnA
xeOUKLWK+CXalgDe5qM4Zt1rJK7ZtUvnPCnm6+u58v2O0sVPfe9InB2rj7sjYT2viailHtNYf/oy
eUAmgGVOonTLd8kGyNELIZG8LkeefUm0Y83o43wvg3y6XjUhKIJXLNSK5arcODP5qfU2uMoIL1hu
oxLtSz4kXyWZgcOlhRKdkIxsMbBIIaTiIu9ZUssl4NmBg8N0+TUZu3LvZH08/L4WTe4Pi+wHSyxD
UA1PjYBpuLF0wbI3udVy4BLonLvbBZ3DsnHGlgwDBuOHxo2WsSw7MHqvRZcPb0gml0v5tgwYOcaa
m8apIZchQ4AYi5sqW5FfWbah2PvnMzk4El3ywj+PlbdZwsPTrzgCMnzlC/JxuRKswb/6oNzITJXd
MANxDMRBuG0YtTIx3vuTfTFcB7JR+eBO0kAhYONiSUj32rmMTNminNzbybB6kkhxOQmcCxnucjsr
diS3jmc8ktjxneShiAQkSa5ba0KaPwHMwWHIMJcbLF6KXEcUKWNzqva5k/LFUxcAiZyYpJPwcmRw
E/xaH3IBmFOy29trR3JjZFPvuJN5dkVWR47g/VcNC5olxZNC2JHObW6IbFaGhgn3K2fPkwgsi9x3
2fh7ZouBNsQjyFh1xNRg5KYsw7LAortdxKxTbAGj+V8/Yqh2U5akUOhX8ng3ZGVNWHgMckQsgU4I
aqIvmzBYaRWcH/AlY1mgxTS/DbPYeLYwEvt1Aa/C8oVl3Mf2BD9iIubZGYnNxmoybln35ONiOsWI
vxcD8nWyHvCfwWaa5IJJ3sfWaNtXJng+/21t5VPrkYK8+zp0EuGTAvsSu8sTjkydyprzXtzFR+it
WXl3Qz2A0WmQS3LKIbUkRFESBKo/VyKlFikpkGAhMAn4oqLrz/Xg0VCQZPCiZB+AJuj7J0wXQcJt
Ipka4dMVXl2C+im/cJTKc5z+rjUtI+1b3P4CT3//ZXjGVCPCIjUVw1vhgdjDCsHw9TIdcvMtEotY
Lgzd7jWWJCPx8qFfhlCSkVUkDHTk2ZS4COUX6ZCfJmoiJX7/HHlVWcknsuAUnLwMIBiRikZUdwH6
YofnWEc6qyGqaCVn/r+k5/jYF67sanpPn6+opiLeET7hXaQFNMvFiLXF9AmF2dAm9/bqI6K5CoJL
SW1lsUka65zqoUkbkTU4xO6oBavRvp/PUdbgNfklY0baALa33hVq6/XgQOLuEDuDKj3+Sm5Ngie3
J9s7klOSMPvB4Z1e8fWW3cqO7RCuJEIiSUaUr0BLIqoHZAOSPpPMBlS0ZDnsGfQBH2CvZ6+Ii1BL
0nqSR3F7Er7Xv7IFSZaZXA47zD9zCA/6ksq6xFUMtpfGoLoH5iQqgUpUgybOfQ6BcN8YFD5F3224
Xyhz2W+W0vwVP18UyetIAj/JtNAbya/kdsiz8CqJOpE0hNDWIOSTYI5BQWJGjkx+CBTZlnwOTZnk
lpCUGcljknfdx3hN3sYgc8QzBhMJTb5PapMzpudrAinuYhtqMZh/Qs/3/iU5KFsv/CEYOaBOt0Sb
muxMRqPs8Ja8U0WkBD39Q5KD0vwnh3H8BbvCwcknXjnRdMvNgz2D3KkI3Eiyye49eFdSn5LwfJ+i
O6ML7ZWMeidBJQ6+JeelbE1yTLJtOfGMpkebmyMpK3kFcD5blHcloSXbl09Jokue3ZLHSJtw1MTS
7qe8I7daLhGUEEvZUxWo8b9eeDkn+e57j1qrLYfy3o0ctByOfE2C6GolF0RelYOQrC5E1xO5cnJP
ZVfy+o3Mm5yqXCA6BmZbUqo0fSysGM4U7gJN+sr8MXJneaTp5HwvS/m2BPgq31DmZFrZy31YrR6j
OpHcKtteGVMUIWzeELtBCrBLTM8HxZZosfayJaJNZgKv69K1GTopjft9GBWBkkdl1x5nKPvU3Zqk
YhllM3hNsTxl16R1qAfap49EVGgNS+ig5Q1pXzCGbv/9GJAm2lERacZx1tNPbbcPtzCfeKecQUIb
9GOSHZKMmKSG9EjtwdRH6IEvScT5K27ke82V7Cn+UZdOKZywt+8EAkrnId4bzpN4RdtFE9YrWdHz
VxBHwCyoDU9CNNz60PjAH5xZHwhMsFqzFtLtjodfsgzJKiXOeE3TL64qy5O4AfQjjdZhjY6y1AUQ
euIaSD7lZQT6jpQSus0KxCi3+53SFlOQkVc/cFqvM8dUyERS5jJtZFqSC2f8iiF53fqIFsXCPy/p
V4jcvtJ/G/5t8pJUAsDEGuBwYTNop7MQtqmym5GWN9CbwgJhhRC9kkXBo7VRpi5vgvQoo9rmqdgp
uel7Zm4Z7b5oqqTvQl5nCx6oayO+r+Smy1CT/+WbRtysjO+SzWah/C9bLLhlPHsZB0RPZETwChqq
FF2eXSFYzVjMIFWj3vKSXyKjJT8VZHP/zPp9yYjDMmAO0b/C+Eo2uGIIvw3V/yfsvJZay5Yo+0WK
kJf2KyBvcOIgeFEAB3nvpa/vMdY6dFVXV9QNBSBktlkmzcyZmcYcguSoAXciGdcUUI940sz0W76z
5frMkPH8e652xBFQArUYDEjV7FyC/rnz2YpCS2kadVC0gZLSKiiPoVCP0HaMz7gVz4joa23J3QmK
Ewdh2y6HGRbjoJYdUgAJ4ejmTL0g0t/jRo0iD1jbUT1TsdjFQwb4l3xbkQzq9NUJfj4I2lNzlfpD
tFhiqFTolNw/M36OajHUwicGA3RPfbL6NHzYdp/Aw3e7GiYC684AVaa+q1H9gfGdghRTJufu8ETo
CpMCuiTocfrXAKRx26D2GpE1WNvYOXrg0RuPDvGxinkGshOMNF1NHa5i5ZGqd5V8layhGzU3WcDN
xd0Fb2Vca23BrCznpq0T71HvVZRiglsu0iKysm6sugYqJtzzqVb8dgHMuKjiLYGLKuVgHA7L6Je4
P+/ceVb1Oq7qiiiFXF3UaF9+usJd2Zc3B2nEhB9/Fu2o43p0nc5fi71LWLsXcvFZGm6PMj97vo2A
4mN+00W7r/vXV/x7eRt/uvrVa+Snv/os34NGTngKTfrC1kZ7bsjakm0fo1g5GDYE6oz9TXrLLlQR
E5oJCzJg1Cwlva/QJIu9BOx94p6iiCfj6B1x3p/xzfETrb+aOyycpJmtZrCBXKVGGNNYSOD8ETMv
hc0RMH/sGKyGtgE3bAhAWBY3YHBomIuxFJWagUex9ukvB1LNn6ldvuhsymuXr+Rdawd7593fPgwG
qpci0BtU7AvmIiPgeBd7ccS2LEjNTqWyM6ndenymxDbLi7KANYAto7lC5KX7EnTbiJwIPIlzzcEi
ySaIKIUwSl5kadHdsjLF/WaY0prJ+ATExMOXWZIR99SNCChPN4vzR3Idx/ToLroyZ4zIZnQAPNea
SLKhhzxehotRI/wyXAY0NLouhLnx0o0S6bzrOI9eXfgXgSLaxe1q7j3ixeGHQvf8H1851+05oRW+
p6fgvjVAnquslEAusX39YuX/qOkQuHWqQGF2RyGcffMDQUjyFf8OaBfguj4D45eC0BrXd73VQ4bW
LNSQI6IZTWD/DvoKszzzrEkdX99+bAiCYdL/MbHpV0tV9yBHnVZLe2pI/Bh8wSRkUWsSFKhJtg4B
2e2fDEN1k3fNfkRuI22ILSpVCtXLR+ZuQrsLg4tuasjq/C1UaaBSJad8UHMr76Hmj+qD2vQhP/Rv
jENSD7lyeKIcFl82JuRj1l03CtWEVbRhiBlMws0+jgSdYyTSATYiT5OPOoVsb2K1Nni9QRxerea2
YTH6deu1xUg+dH09pfMn5JImlHiE56oGLxGF7K254z1HYCw5bwoElWS0OQdLApZFhsagiHJgV9WG
VyGn7NQa/SwVKxZeTZFAbwjsy0E9ag832K4f4/1usRMm24EfdT/HPhClx+8gnZanRdqcs+e2wwWV
IjRwVTm7voqkSI07isSHi/M9ioTgMGD9J3hEmcriTh2Ii0W85ULC6ylEWhbVI4zyLPptWoBLnq++
GR9y+STNdTdbTZArypRcLfU+a5i5wNk1o7Uskw5BVxgUCZccSQCDhowI1mwj3yfJhooiqko46vQz
KXC1048MYVsM6ycieqzTFLIuXz12/Qxnb5eroYXVXRHHLsGxKUGCSL1rXOtrxW6HCTFMSAncFFnG
BGcPcOgjwWNeu9ANj0bffOv86Hd21U0/Ro01Cxil/uWrgJBU0ZcwDUo8N3hsRFRWAH4cMRq8RF26
TCBOoKTj+eNkKfeUjj7iX0z1/N0eKnRlesFod4B8I/44kz43kFngqzqE2SodRKlZ6U2TVESHKMc5
z4V5XqaWtPdAsYgHUgbPsOSNocflUahNP+hNgtzVi83VHvI3WiAjaB+eyyi3H4cfwmAr8P1a5G8c
hxdegXHCIQteI/dpjJylBD6Dn+pXphAZ6WVND/IPElI0abyJGP5zVEc4OXJMzk2MKLQF7Q9BPBIa
czqiaK/bLTOR/BbrBBD8BLpk0W1rJ5LAlUBhZqlSy/rWn99X5JlEayqyQdIIpjVNtfVtvVrfY3S4
BHeO0/pjOZ2+yB/XT/InjhAUsDi9qrtV+8z3vfftkA7kzXQYZTeNutWjLug+5MTLxYE7QD6uatMl
loN9ymj4dabt0Ze80EjdSVfhTZ+qUaUqN/1+rrloe8z44ySpiH2cWeqK6SLamt2GBRktSvdh0ji1
QHjBfEsNOFawOiJKGWlU8362swKnVM9caPkhTinGuuxvAd/ACvf8EcwTvpzjh4iyjUk54FMpnJmE
z2bAO6Wv+PvCWQqNCQyvNduTFAosYfk9upc6kCp0/VBve9KAeX8NAyj24PjGAPC1NsZvj96A/sAB
vxAHGSMah/fFRa8h7rJXElmuw2nEsvgwLCzyoveqrFzW18HB2AarSjdn31KGzV6gCwUnEacxmOp+
QlcB6Y6EHzXHVUQxstpGULoLluSllKf2r66rUImbO4tIKVB054wc8/LPj57WS9WkC/5IdHwwWUaM
AoYaa2z8qvTN9vxfyMTvTcAUvDHXobe2hJLAjbG7dn1WYXQ9IhDgNuRDX/5dDhlEN6qdW7HOeEOT
bNEu8U2av1ZTHSkwV4Rqgvkk/CKTSuKjmACeHXPhllFCME8INKEifavFt5/FKEX5KCy8LvYIQx1X
sUyXS7X4VYJzpm1ozH/VpoOwA8GF7GC1+vRa826XeCtRR+Uf9InQ80y64tGlf6QsIwfJsaUyTfY4
rj89Nl/zb1rJAgG7vnph1Ejf032Gr2Mf/2aY6SfsjINDYK2QX6y7xbzCK+IESZiI6AJfn6CHvY1A
m7aAjRq/tLnl8hVdbiGZIK4ht6y36JX4uvtRMeIA/wiMM2Ux+Jq7zw8JoCVYzzLMWHaU36RUX7VA
WlidylXPTonjUSt1shwIpgzoonOCH8pFM1PkxlNgBIPecQEj5Qbnr7jIW4ZMMGRKCUGKB8H7m1et
FDv51v3w/rN0jNKIEj9kOzHpup4zSHwKagXagMQnSiTBP1tU6RbZ1NEcN9WrNM3krjN8QlQkunVa
0nRqARH4jqYOEEhLZp3TEDYgqznbyNOgejpUjcCiolUCtqSu/+hd2MHJdtKjaopIkds+QlAuJEHf
sBTYxS5Xx7VE0RG2EOPsjF6+Su+ZGqWtPja523WdYqDj1R1kX9KYunsarB1fx3f72W3h83CqLB5J
z5Lpi6P3a2pN9BssjOEhezP5WiXVxT31pa6pGsVvDrSKqU0+rEdDudfNrwPes8b8Gl+Bui6FQFTL
/emSsHncYXHSog3XQsvaJtv7FkmPqSc4xKtvrmbWgb6fowURFQjx6xaNKwDQpLp5nNAzjfga1vLe
piPXzE0C36n0SFuN7Z6KLkRKKvYINa52qRl6jMwLQhS9MeEwuF8hjmLURXx7jhyn/Q3NJlM1Kixo
UAEaVA/BSUhVCbiWCFoSdyFVPNfIQMH1+7J7jB/AtyAGtGwzABVeIcCub5IFLzLwYziReBc9UVri
TQBJRF1D5KOdaaTfySWn+F9H1mwM6BL+NU5sfEqwqwgdI6tn/bhvl+BNEHngg3RkI8JimJeyn0Pj
N2qOQWfNN4u11LNQmcBVmjjLBoJSkXCG3ysRDqZTVLVPUIQwioQHPSwviOBJZ/9F3GTbn0JiERMg
0srVnpo5on3yO2Lc2PeKpCqfiI8VCXgTHcTd0gcQZPC8hunD+Y1lexNlbkfFJrvGMdNXy8torMmH
yuJtUJCrYiBFwERyxQzGg0SIMlc4YZwdAAMw83byvCbOBuOY48nE4lVuzoDb3vjZY6olF8goHZEn
yineS8kpPTOH5cd1Q87xqis4kccJmd5TN9o9pTwrA8DMOuR145K08g86JluQTroPIkdyTzMATvfs
pEk/uYqe4YKuhG5M/cCEOgscw0c5+H3r+qyR/xKC0jYeYBRiMKfZN9qQ5186cr6lvb7r0SCFpsP7
2rRCgW4qwE34fUGQ8D/VQotY9EnYxooTpYIaQ7cGYRCuafHt3+jXQO/k1Gi0UzX6+hFdRgmCcyjD
8/SnR30CnujQqPM1HKKyKNO2XLVrhEKlpepQhquYive+VoB0mA+KucSr5+aN2nWEUiB3/mHGiNBH
STEb+uLpeIlr2cWxxBXrdxpA8PpB8tGeiq8U8t1TUN0m97geGt0hHoPVIPaj5HSAz61VHt/Ph4iY
4z+vijGCIz0de2lWUbYi/6ZQdSlucUptBQm9nmeUoqL2O/+UWVzuoWJNykljizvqp/129HiFhyXR
5qqREiOCETfgmn2dY32efl2lxrCMPkCRh/nT3XzBqQY1TsJZwTo4ZRlAQW6UXCQ/q1dcABOz44yI
YMTPIkAicCJYca0CgszdZLeX2yivAmHK1c2rkibiTz4IBaWaa3wKpcMQtgxGOmOFGPiZ4LWvFB/9
THxtTw8/+BbIjBoV+zmgrBKlAayXj8xXBFbYchxASpiiK8bGlQSC3+7ocSPzpRxgo3FYt6HBakVj
DAcjW8L7bkm/p2ARrlmzgR0R6VQCkB5xBCPGLQ3dHzaRyCGN2sgSgwqJe09XuPrx2clw3gwcS5SE
o1+T1O9kRYheDlbqXiRKspAcINHJFdFigXzvagyZ4NSMQxIHDOZPDA8De0q2kT6mAORvjCA3jkJW
3jIUpY9dhSAA8pVIgQqA7IwG5fNvSZmHCTEBmgpaRD2So0qI1BCZHaXGvBO8A8Kk8w685M4Jvz3V
SCgAJEsZ7jIHKoFCzfuZZ9WCQtvBcoCSr+Qr9ZWrbhmUy68MgVuWMWv18pHjt4s5ocBIGrB50S02
F91j278RYnEoRYD9f88CJKg+NDQ9qEHk8qt5Ggt5kvjjEmGum5kvx06QJ8emokFWa/eYr1w6qdcD
J/KklOXOEeoOgXiCJVxqAJVRea5qvyse5KZyC03Ccy/FCwoEvyLf3X04QWFLgAFiGDTKQ7WBW8af
OHHJlwihGwi4UP0HVh1UEosKgFBtpJI1hO9aHnWpbcMXgP3YyHTtIeQgxp5p0UAE6SEiF0MvekFa
9bsvbTgfYgGE+L60/f0fz/zLz2gPr8BmBPgVcr6rlNS21R3VRI1E2ZAC4j8ZXGrlcwYRFgEMIzsP
M2AkHd80YUEIfYjLTC3b84j5XhCIPQOl8vKNrer+RJN+XVn0BwSLPIixWVJ15wnCU2RWSa4TEQMg
e4xazciIP2pKHkhEreT5mLeuBhuTtRWwR38HTw2MUiVHFRlcEGm+6gZBw9QHztPzqu9NKLZVc+oM
XJf3CEfsEqAkPU71EVoNY5e6rE0NX83fSx3uNn9acgKSRmAK0D+4JluffQL7YPSK0bYNrBvKFSKT
jD5oKOlGn+qkVVIqdU4t5ixWNFUfQKZWKLljffnp7fC/lvdjhveu3K0Wshgf/Ywol8B1bZksUJs+
A/1FPPPV+ixHkAp5EDocO6BTH2aYFHSIQOKzsBWyfX069VGKW9VpRpcyswdM5gm4i+6M83wcqiJV
lBeUoYa+n84+O1VxVIKX2BgXqRIreZtKelSulA795wFocGJ8FAMnsrygWMxhi02/JZSN+S0nwxdJ
ZUi9Td/JdAo+iIkzTufgt3O3D+PhX3WuEQrXUIJtn7wDA+u56ikb8DDS6LjkgJ/0CmV7q+xFtMp9
GBbcD34iY5QmrrGjgrtwUPnrONT59/4iCiYVAnBwCvx5qm6H+hd6c+NuRAnwLDk8RxF80c+doKlN
qtrRVHNROX/qrukgRjgm3/evLopOXAAUuFJjOXpD+kJg1wER0A1zbN2Ku5DA4vr+QQCKvcWeUGuJ
mn+vewyGiGeTCHOXrqh6laT7nnYftmZdG0LgQWf2iP9li+i4fGiNTKDDWvnnNgINUEKzLuD9PAsc
nA5JpauOBhfypU4b2/tExwYBJrl1ClgDeQs6jdFoH2qMNLX2ScuQz8cLkzvKSVV0Q+TzSfuSorXs
6x2YVreqYFN3EhhVKoV137+R1vZDaY8kNC1wTeDRx2Z4aWLhah9oeisSVdQxRwEtR+s6ucOqR+Mt
WD7Y4JhAyFDkp1aROtoXA0sabavGVUj7KGjbYzBTPqK6NY0Op21HkFfe0u7b7k3xQRcm0q7x5ejO
Dbg/qdB6hNHkgy0+1KKnNZl4k4Db88UXtLn/kAXLsYyLqvWv9V3H1LsC0SYipkzWomLw09gTZXDm
dhEHNIopfoJJYi2KZvefIEMJ61qQ2bw6kaIt8xsloCoAQdHL383ZKAgQ1icpuYV3pV5cVsp/D6Sc
95mMnwkL3hQJ/eYz5cGC1IuosJEWd5SPK28DFXkRIthCF/yrsph2x+Q20SoUBMh1HiWnIneEectC
+jx/GtWwxirNXRYYo2pRu17q1ByrG4ho84Y0cmdJlWks1TlSr2JbhfWhmefntKzgZiJNpXRplmgq
SmUmaEOQeFGhghRzaLqJBVxx4XnNh6y0TG9JC0LNaIM9OWzWNFdjTGf8u9hMV+S6XSB2F0n5cRVq
/R05/pLrsvnhrkbrlin2ufHqHDWwUMrciCAARgS7MY2fx4HYKH5dk9Ivs/A42REVTpDQdelXXM6j
j5hfIPFc4yi+4yLfDcNocM3be9cQqAVyUOoC9KIgrJxBBZfoiPN7fgwTrgRyxWSfVfl0pqpen1DD
fOyvx6mamt9dqDAf4gkzkOXoGJVx6YzWjt6MshiWExsuI8XEKvHrKHlNYDeFUM2SpqNYvQ4VtxHS
iwlvLopMwFSVnhGRNr2L0jIsXJ6B9SEV1Sy0dCoghjeoLTljCufy/YFSpaCBKQIfWSR3qcYKe8oF
lHD94SkNQhf7qZrF1DlMXIRi+4KIvPl4aAus5ioGMSjPzYl28N4mPeh1Cwyb9S9PWWqqIdQPcvKo
TzvvrgBB42KPC95B03qK+8XxNngxa6x/DZ7F3o1v6t6ZHsos9IHo7oUqFfESLSS9+JB9pjkh1a34
PGvj3hITGCD4Fw0yC/uXBxowodjON3m2LzAfraq1mSy34zaS5iKU6iPqQnQiMURoHN82CFGJaApp
bcFsq4PKifzVKZsHmCj+qXXopwqV8ae0j3UlR+3v5EN62bGAl7ugs0Ct0JGGVurMCExo6J0JGeC2
FqFvzejXAFWPGW3KPdT8EK7dIqCI7T0oqKL1AlgAxqZfK2UGURmuc9fJIeP29xIjRvWkf2ynTPbo
maGSUFMNZ2n2q9xR5Gdr575kfqU8WR09PdwMopKU5/r5yYErVNINuV0s+WaB4Q8hnsJwAZ3SdWkQ
wzChDAL+O92NP8bEa67Gr365jkKu4fhpE1YGJdqxXzSRdiwNWy7hqgcjKfLTJMzFxLNCkKLMIk1h
b10W0tA0V0E076zORy412lmcgpqP2rDCAzIx/IuFCdSiUveV+ae/iSH8Fm/et7T7qIPdGDxYDpeG
LwKiRShvLrkCt5WuntoJrIpjd1mhm2xY2kIvLvHZ2/Sp0DRkPntg87BB2AUnCLGEFuq7+xXAX44x
Wd3tuzm+XMb69Kvlqvbnproy4BOS2gy+muRGx/dUY9zMYqjCqAX0pewsTCWqU1cKFHxjbHOkZm5M
U6UiDbYbUTTLraVuyNjH2ttA+adODDvzwrAbe5FqFcYPc8sdY5I5zX4am15Smz+5obPVJWno2eqc
35ptGHDIEacMcxYwFgqKLNvDXZHooNbXmA9qW0WXhzB0AHkkHP71KCAHPW22p7W1wf9Stcyr58/M
HeoGrGvExtXi1QbU0HPyVYlagdjB9AdQvJUYUOUhzdSp+7zk1ueVDPU3iUw3F9X1e8wOpLpaGht4
X8t/biksdGOuIB3kGFqLqE0Zx621tAlL8/8rRWHxJvzCCqSa6p3perouNLYlGunvaSXbmjanTcqm
OA/7zr4zbU7wQ/zmtEJfjVrWOHllW8t+Bu+kE1C1MxVYfOJLuiz8rkybUszSLZ0XT5sirHchuDer
LvnS5P7SwqXxCRyyjiRovviy7oz5mocIOZCd6ZkWmzflMm076IC2eaHm2DJ/cyKUt2ovi7eW+qde
/+0CMtjsV4oKbofu+psyMZvK47i5Pdzx5SEdIEbD5Tfdmjkp5fIx66gGR2H90aJD16nU9C51rAgt
0AQytX5Zfqfu0q93sAMOVODczR/TqRar85JqUbBufOrM6CsLdkw9IOq2TOhSezs+1TerOoWTztMv
z7iBb0yd5OqMhhOXzOe4QhHPwt0+21otOts8ZbsvJBHVqeTPp/bF2/rlZjLobRefnGV7qk/uuLHZ
pkJB/Mn9gmK2sxb3SMvbdfF2gc4kaWndTD1M7mmAUD1xUY+F8q/lsZ55yM46dBIqW/I79zBZV8a7
xe3k+Jv66+f24rVYoegSjiI5+618N9UWqMd4DjHpVDvVljOw4T0SZCgNxluUMMs18l2I7V0KguA8
AcO0T5T4EY9pyxM1geb65leCWc5rgT3ayjyI2fi+LHi48V08L2quyxDKdzHlAe4zDwmFOVYY7OY8
XOCeTl41rfDQMOjbck4175O2OTgZvuj/hArgvHZLDY6GG6B7C7u+XqZLBinoMZ9HyGhFaVmKOVIQ
nU/4qeg8ZLuE3zmwaUkMRCvXM/qQvdx5996U5zVZyC/4mnlJNE8/laiJam8zKbKkhjBqaS4TwcMT
SpFTw7ATWLMIIjs88JrHK/3e1Ml4auWfHACj/0WDLNx+5sGEgQzHYcDWIdfpN3024W54Tgct6/Gh
C3BBuzon8/4pkuU3lHYMbslZGnfiqKbafjb3wKV3B+nbc4l+9VyAhy53M2+7FrLSiPqBkxvvnnJ5
/LTMrzLLSgbXvEYN5oR/Sw9T4LVDyzD8vEN5xtG9MfmkMbrH1f6kbhLv1ksPo/tDiyBV6SGicXy4
Nv0+1cNRPDCNqAZd8ugPLb5Cm6k6z9kouusgeHJvcNcRC3RqGdOgnX+A8jjvoCtDYgO8wpN558DQ
iXNYb4Uh4sCHOglilioII9bxJUf1J5tsV89QMY+8rx2T5V3CIwgD+zOtrEk7q5Ph1XYs9SdN33Cx
5Ggr4VhHx/LCcj2+uVNiJtuKdeGnUtXRa/hM78I3V8RuYEUnLNwtb3goMr1wQ0ev/ytHO1ey6NJq
fqF04U+JQtLsi9aTKiZ5KhX+o0jAdpOU56vC6URRKfFkadzL9oE0ZvC8n6xQXZbo0EaWXsxtKr9s
cIMNRgkt7nui+3t8CF0TCWXGhQxrjUO2l66zLrIP4d6Ip+L4mJXoIbL4lDucLPlNWhv+SNmecqiI
R+uKXMCJdUzMyhS5FMs0PEAbLnCD9qW7xkQ7YGRCfKAQC7qTzBTxFDlW+pynaqAgafFqDaM6gYww
wjBThMp8Hp0PaQpUvtc3HRBOn31L8h41J98iGhqjfl0MKeIzehmiTSGOLy0MshEQVFK4SQNcFp+j
Vtf00pTw5iRbHMEsaNioyyxtmK6tlHByCPXptrhcem1amOYtpYFhDbqF7F9h8T8weeZLnyuENJm/
wMWPkQfTPKNjqW+Xhz85au7h4s4IKmlNeDWFymIE8GTQJ0PyhNF2zQ0sbqJPGqp63smLBT+E5vLE
n3KYEhd9ILA1YPr+kh5QkmXlml0ruWEJqE4nx1I8RqS0Y49Pc2jeNpzIV6f1dHhGY5aKpsRPphJ1
qbsHIPg96TUrDJWYbmToLYOxuLo7YlVgpoxuL+RqukVDlSHoN4DzLk8XmgvUmzZxz8RFUUvleAli
+QlD5VKnORsmwfxbgP+AdC4gtP+78EH+/y9J+f/uqX+UnEkXRvtZak3JGf19gkE1YvNOG42AJcmu
KZ+0JX/OWZbUesbzkbDoAsVQYxnJmHPk/ElqM5ocw3DCOsbkpZIIpK//vuDkX+uf/E0I/KP+CXXK
tqfxiQuGaUuZLMEsh1FcwIeOvUssRqqEMUSxsjj4cnPHgB0bnCWxm0JF8tDyjkI33PifwHgt9VW8
dVFvnqzYFD+pAyclgn3B5gtMEqkn+PHREbd6RplyYsE7vhJzhBHWLCcQIq4UHMtjuFMYsilP+H+V
Hin/q0ikOFu2VMxnM5myFYX+VrVilJ1sLuf0/oQwPiJcZO2nKRMJdkLcK95a8zAcL27zzdMvZB2e
3U5Mkt2MC+kPYxAen7SCDWCRgZfsLwEzJxvXtZkHdNapOT1n8Ukki5/YQmIXkRNqngQYAneZxdzN
YnfPqj7TrKbFKZZ4wPPflyDR49p/r4fMv9bt+NsIWJvlbyOQHxTXi1mB2iuGoGSBbx+2z0A3zI27
3u2doRYMHebQUP/j3P9ezu1vJ/fi/nbycWq2zKWynFy6wLa/ZSEWaHnoshMnk6BAnjM6wKJNcceL
crlQs3Ah4ufMQ8/1VJmDl6Q++uU7qpxiJfseaAhEIsVNZ2H/mbRDXEKAIvLWRCFF5KMiCrlB9NTY
19Nvvjr9vPBXIoHaQTgDCAG4X4gDRkK9mLtJtoTGl586y1bTmp1u8ZX5gFskSzTp/BjjSGeALbKB
UExCVU44jXxCtSxlo+7WBMdpXFFKBpOqQQ0hDBiMKywrMtW1rAu/NfOiZTKonLC+TqwUHTG/LOHJ
sMbQOqwaE/89YTkKF/6bDZFPqOlYLmTymfI/Shom8+tsdU7nnTFFB8YCuGcOSF+8cgeUX8IkKAcs
1EhhDBMSCSSyLJFE5jkdbsUW6UwM+i2kLVE9h+r3WQ5BmWNHOQ8J2lNxSQIEA5p+01Bw3tTKajMs
1VeJcxS7mr5KLzzAUTaSuB1iBxAIZP3qEcvYMMNV2rRKzrmefa+Ad2lSQ7vYzvgeuJeoFCR5Adgl
iOms6XKRCrn7pi9SqMZmIgHwB6uA7LgcbepamjCARp+ypkZNwpudFTDSgGsXDceS6Mw65OMNwEzM
yQuhi08NAdktpGgRPY/WwAKDKlsRQXbUyjVTJWIpoyh+I0Ar0mqU3pR8X1mzY7ZkkEdT7fKkGN82
ZlyUgilWsyq0EGkBI5b+NMIjUlPO+yYWU3fAWYT3xPN68UVjT+Oz+BKN0LAf4WTXIENQJh95uKis
q2mq81FiFDFoQOFclwk3IdDgcNEcFOFvqBgtjaOgLzPtnG5Gd1rYuG5YzqYxG37HCv/GVseG1qEw
tqain32Oa0sS7a0gob1MWQHKBXCheny53ujVF4XSOXSrXJEWFix6i1QF2hg7KwfSuesLKKdJHSUX
k51Xgk0r4liqpD5OcGyX5C9J7dMGCskEvAOOCYNR4FmCaIRRXD4qISFn2lJiBGFEusiAYIm7Gl9m
haLfPAxY35vg5pWsjtPDlNVpPq2WqeCSEp/O1HeaNulXgQ08Hm46aWw+cTxADPBDJCHgx7VwZjFa
Pt3d4/fjC91r0R3TCgDZM61TQmxXkGRS5b6NXDrW8xOVxfSKZT2vkS8MlS8UK9Ii/Gvljuz7ZChp
bvRa6OmJRMazlOYcRsHs1SNF0gQdQxQwn4kW1R+Hi3gwF6BFpXSKMVP9e4+tSaFMoMzW0NYSzcyz
gjlPO3ImEJ4KlD/5cXQ9eMGwsFiBOUmEDmJJJgFVy0D9BCGgnxEJMfJkbMTCXFLUjH9FYprxMlkl
GiAUQ5FAo2mozeJl+B8n5RWLS5woNsyIbHH9KQ2OrTEhydb8MtFuC28dmFgjFNi+Y3jczpgxImmy
Wv6DrxSa0DQMDVkHHSnMUBUrBXiMQohjDE09VOfVhU2hFeyls3QYbprV28iRAqsaMw1W4k5a17wq
tiEG4JoeXBHzBxxmMCVwL0CuanCKZbVbWmSzoOqpFu+RSi7R9A8yNlCOvHWJkHlIKMXhBM4HwrS6
7c2ecNoQrxQ5Y+wsemaUNF2hRmeYLS9vU2H1uPnTjFqKGhfjxuTCvAmVeKPCbOJ+q0CCW2HQALNC
kRNMhCjH0twHipyG6xWt5mCJvm+Hel7HAITLpDDFMPuM/3GCE2HkL3pJkiAEoQ3sRYK7z9w5pmxs
h4ZOElj29B8IrH5rckCeYlFtq4XsbZRdCWCQC861vKqQTxx8AgsMFu7cAa52B5n2jwy3Axof9L85
3Qxe3BS5Xvll/SXA4hfcQOFvhXb0uvp8RpGrCKOMH8HjItX2GT3q7Fj1J83MekVel5+E93UmEOwi
1GqxdpkLE9ZPZYK6UDYJ4/rAUAyemVy7zQk6NPH2Z3FdGRKKJLPgC3DUr/UCbmKwt8PkaZ3HVe+h
PZUqw9VfhhBqFnX07ZMvM1DLuCjWw5KeA5+HwGWk4RmH9iHrxwig1iBUEB4QStlPbupjX06bjrmK
xgJCfxlgLsaf0iyu66iwvBLXudkTrnFL485ZLrJ7Y3qdMlEtrTOkE2laiFh2RM2nsPxjAFdeS5al
N7pX7uvkOX0WEQ3zUfFKCLsPVYZMhTVGrKtiBSLH301HwJ0+P0Fg/OHYUk3EwjmCDfo2FlORoiYN
Tj6XcMO+ceqOGHHLizgu3pc+kpxi1VymSh0qqYI+4ksOmtzomw1rx9KPYjvbviMGZe/5wJae3E8o
Xa6ZpxoUtksa5Qo4nAqYT1ssNe5F6gOvgV0QJQyqtV1oeP0VBdupSdGmH5xFY0CagvmT3kvEXVxu
LjypdDQo5TIdDgsO/VEFYQVJSTYvWbPCUWB+3z3d8svrMHw9by+GFGrhObX0lLele0EeL5GRRQrn
vTZOzDTzbuGesuVsBi9ETqIH21PrymdhIRixOXHfkVmj+lDDU601GD/bxgY65x65WQyHdl3/tYlc
i244qxjh/N9Hwpv80mBYalTKnHCyzHF1d7ItWPpumsPwTNlBM19d6tha/DhfipLie4bCAlTLfMhz
4BLF+aws4zG0lnaU/sEa4Z20JGjqZEO2VsQoVFZ1aiO5+dBprnbH96d8sxLBAlfOqDPNPgDCXdWh
nSDGraA0bkNrB3iGDR/Q7whYB9yZz7kmFGdRdHix3lS5YyUi3zlQNsiBdamjVh+9RB/SI+d95I9f
NWRJBTSZlr6vcRYVvux7r2GdIOvLL9r0nkj6qsVo1EPTTkQ0lZnKS4FV8wO1uPRTpmzDKPIoss76
lF6gIZ9Dx6yrBzwCmbeONYnukF4QOEEoXAI06HbS1N7en56y1BKUWxDZjHKDZRUqskLpv7ZV+chg
vZNA5Fw5E8x309cW2ARh3lnMoIiwJy3tCT0cQ96s122D68A61U+RUyEqIwc5LjPrUZQCJ9gj76lO
+MO3iawbHRTvSfqS9scGwrhRwICNLelOaR2EXfuIt38eCujQzZVMQHQZ1LjkxWwonROLshhyj9wq
c4TMOppi1GgpQPIIZRGl/Ct7o9RlQHrl5qqbrRyfEy6bZY3nJENjULtwa5EeNKqfwEMtaqDvZEh7
RNE/WqBZG4ZUKPq7W/xCB0pufbkxaIQMryIQrBw9qTWpd1MhtXiUwSYwRv9flGLT2JBwIx9PHyoG
hqX44dpkbgVNcXhIxOZfIVR8mzIHDpSxlzUuF9cQHOgtfrGAZP4u+QhFJSqbvmgkUC39bLEnMK6K
daLBoosVU2rzAUcsfm2yN4TrSCNknKXySB/EWnsvCUO1YBbgiVzJVt63PF+qY5rR7MHf8+68O+1u
/lAJvVU/ob8YM6kmOPb5cLWa69HsCAl8ge8ud0GgR98m5719lxvj+2uLhoh3CimtL2A0JkuCF03R
QqV5d5sVGMO+C7pBZUuxxXYGQ8It7ZbdYSAjMQp03B6qTt22JfjXceLVKKbwR9q7ZFxXdmAi0Xqn
v2zDGVPKqZTct1dKcoLkK/oybD0Ac76yr+Yf92xLNPa71onWTIrQEqY9j4R26G5mxfUWkMTtd6Qa
JlZAsARm1AY4lalIaSVLZKbyw9OpCfKPa4pjg/RRHGZZPbPiAqwSnfQiVVDyEA6daxd/4HpAQcjj
KsnikK2QqVE3nXeWZI751yI+lgwSqpaPInHChWYhlGWLlske8FC92XAMH5AQ4YzIE6FNb4Boim+u
bPPozHwM24AkCNelfAVf0fM+tooPclMAMV84M5vS386412RMwFxcnTwLH7mNi/eDA1lwRNr5ENTh
Zy65RtslaZGWT4+cJjwHto9ZmRZTIZG5nurqH9O++V5TNw9pxjssvfApjhppyazVMwcqkpcRgCmS
V0QNYyUaL2DGwvWy5IRoKNKnU6bB9Jcbdca2lVqX70kMcFcsGuehxpTspJjtpwHlJ3e00OTCJMOJ
w8qRiywCnZ7l0NR3jVAlwAL4Pw3TqAB/wPRzgxxKNUHqdHX5YXRlRQ6n1BN9YU18yxqVXrLPSrU4
vMqJMhxOhDCOSKDREdbYdHPVHcz5fUNAfH4/ak5EVBH9rCvSomJGkrZosVaQeY4Fu9qwBgEhaFkI
s41SEhq4Wh3aXOY7laVHBEplLBd6IQSyhr1jIpMnpo4dSV1WqERHs8/UQJisJCrFssPuRhW2tH+a
QpCBaOUt16HEGXzEN2eORz0d1nURnlKeVVUCSsqzmmCRv4MmMMd6ODKhwnw3gBZhg4e0JXJ8trCf
WJXIQEiQnfVnqits6N5IP7MKMtebHWudZb4gm9QNYKkp+bWsMUr/3FEWirPDsEJejcCTIuGWMA/H
NennB3cc1Vb4M1wI4ZyPbONC8qSzIndX5N53WGOXW+Qf68VcRLgt7esQWhnscf7ZQTaiaTuIhYzs
A/zjUu3QH9cHX5YiEBmmDQjkZXjGJIKz7naNfKDfaNorxaExBM4OfmAzS80C+TyZyoFKBYEoxy7J
IcjJ1QSpca1OP+A3sdBKyHv1qulYJmGlcaYhnbTwgaE3oACCT6yTfal7Dp0I/cxUCJq4uH8IzO5J
oZk4vmqgOFqmrCov8ribaSozdSadUACEl86wYw86yRVrb6xqovwSnsq0+GLcnY5VfxScMVECC6JJ
PWWFvLhFc5zNMyo3Ys2X5eU28+6OcNQ5KTLSJVCi3WaN5EriBgCAIIfvV1IjhNAiN1Y/WDUVWPPV
NI3zONuJWgI7yEDClFZ+sVh5tjJjde8by98+02HJVi6/RmQ2aatoB7tH9B203GQfiNPo2qbqunLm
C0ZXjv0gBIOJluDGWglbB0dARQdy3U7uJbiZ4RF3Xsgj0s0SgtHki4kD12cBJxkSmcboc02NUH2e
UgbMQib2/k37P7of1sbMPI/Qe8I1GrW5Lzf9qH4kvJyt0L2K6iTZyqm7IF5KlZJHOiXScMGEFWPE
6krjbd7jrGt0eGIzBnnKYyo3WvnqzJZwolFB0rkAeCQ+ysPThlmHbapBYlK8DGSlWAbKpEvIxRnF
qBZH+Uv+Z665aRfgYeaGstfWH/Ly3SMSwBK8WHeMr0nrlMKppB13JZUpLZ1Cl4ZyVoWnwknetbtU
iCd684YqdGqFawH6ovnwsYifpExit33hEwWS60kZ+9M8YlSjaWrpyFL3vlQzGjIu2NP6Rlsr3/Pj
FnPyi35Ak690W6MmSpRrO26eAeETyjgDGYX3Eq3WkSAKJBM8VN1BuPXGr15NSEEBoZ9StMlRNhHE
GAmUSkZ9YoIIQLc4uzCxtHJhaSPhmgUKvW0l9WKBNbXaqXocBoOO5wJEngk+IQ1KbrUgTKTk6l8E
/uWSzljrqpQC1rjlwEW6/N/u3LFIV47PuB609fc9PYZoycdYhOsnOko73H+hAzNrLVPvehy8bPvF
9e0IJhALO1V3IeeytpHCO6JwS8DHtn1KJDUW6DCzpokDfKv1FDKaFshbJhKKujLCFCTBLMoSvCsp
LE8wqtGdo/Sy+9L8wPQArg7k9juIrI8DatmdH1MvflWLg5XwNWmrgJa0k3EJMIRyclEZwtrXGtx5
PsjyXlDfJsqlHFxQjQfTb1xbGhXkE72YqePEjl9LLhDKz71GY1g4ii9T7sVkp/gMvwXF4/pLvVzp
zFlb0jgqgFYmnFjnQ5SUncP1u/Y0Q3xfA4eKJ6J/UkJFueIHQy0du/Qiq7dDanyuYHUrTrVv/G6h
hqnlE+uDHId5VM58c2stAfePw0f/HcdTOnTg0II3WgzE9F29MrciFZg83apt51AOrrlTvLeACy9I
BRZVi+oiqY2OFFDZoJvwNdjWvjHG1mDASh2lsK4GVVLHlADNQi63EBsjTeUscKoCPX28floPnxAE
G1zADRq1gF5DLzbPaCeOGhDRyPUt3ML4RWAYjqLiC+XDmcotMSKGz4ogbPb+dn4zuL8OuZGebO9r
hZqkSBfPt2gM7uW5DMLNTOiJbVrcRF+z7/hovfkpbTwHUOWsLTcbQzlNs8kOuHGqcygs6NhxfQxD
IxPCzyK6xfq0Am8CL19HIUKf4gC7+hJ61rh5Qusu6Fq441hcDitReeL4Ohewk71rjs4daF06WxJN
4o5wZ0gmViUroVyoTg72I1zZpHkIrIczrYQwJ0J9lyuRcum/kkmO3f3TmfJG+9syJsbh4fhIYQDI
wDJK/RGIjnRRn41DPNTKTCa+idZfUyDrxreEmnzoh+kILTvz9y1f1dYwsMLfTWCXiuaLVxqWuUKE
E78MVBJCWdDtaEktDAk9RS6ZCaRTcPI5CWNGsiItzviJrtacNjhrqKoEZ1vpz3XHRh0GCoTBpLhA
9GhMO0ZUprhjnjT+JBxn8MTROIs//tZxE0j1LCcuBWuodSBKDBaTJ2aUatAnel7jl0YT78KgA2PU
gDK7bQprWvupRIk00vPuT9pW8b74jNefgnvojMOSLkHX47AdqHp8jqcJszG9TRpEp/yISKxPc15S
GOcltyYrLybUCQ/BcN1RqOJQf5SiCLbFd2BxBtJo9grq9L9IHZmk+G9B6r9oBYED8zdawfE0L10W
gw29SKANiGCLKwoHmqii4R/RRPFrEU8f9EzD+onLwkjjnsLs5zfJkkZmDIL4O18jL+Zhhrz/yX4X
Fji9WKxEcMnYcSgt+ZirBzUE6SBEkyvqwAV6TSl/qU67xqVXPURFXztDhri+3uVwo0r0oYI8T/F3
kULqdDgKZkvJKDO19MecnX/qhghhjDqzWmZ0s/w8vek0wFrHUHB/hngCPWyQEwjWoG317zSyqe0B
K9zwjTsn9cZyYwnGeVrVR58GUyJs62/NRlmvYRZ5FmNWYR2wtKAolFhj8WFxT/j5rKaEXcEw9v6b
ifDvDY/K6UwxV6Txaj75J21llx1sx+X1qadl6bSJW8aGFIYwkq80eKB2ZJqfOC07gLYd8XaNEY0Q
qik1csNrZf2UqYxgYP+C3UfYN3rAYl4ruPDenTbtf19+tvCvPIoyTY+SQjkplUObqr8t0dJ6uiwl
463tcsQ7xRdPXZYWywU4hYinWWHavUtsfn/kVliG9ArpwIKo+pFljK4/5uu3XqX2nQbbNCR2qlTR
dkcrV9fSq//buY2onC8kaLgDqw7jgJh1Wktxk+LX2gqeHDhyLSQSRIaDZIVYT1afBfBQc05EBXdm
1qG/tOafIj79NqlJlNAU8no26EwyJejOLsPF4OmUlJAsGV1kyXq34e50uPZ43PbMi46PpoTPNY80
TFSzXDeKwTK0Rh+tf4EmJXPEtAXlWgyS0ondGJ0uPTG490h6MBgopi5tVwEnBk+89YVK/W5tqge8
BnA+BGPPKosfUWstAeQcfs2mvn8j2giTl4BgsXJXuBP7j0H0Qm9VN7AYmMJwxQXFRdlzvRgjOBFA
sJ+CzHGvQf67EV15VTF08t9rrPRv1MR8vpCni2aGrsT/7KpV3k6y08v/Iey8etvYmiX6iwhwmPk6
wyySomRawS+ELFvMOfPX37X22Ljn0zGOISgzTNihu6q6+soQc4oIOLrK2QEgVJuKw6fmBHnAwlSf
WEbgpnQU9/tvwsjOkjSgnWKwgttDkLaMQnqaihqAC4gifm3RLGunjzQZKjRGLzt0oMd7d1Xp8FTF
BPeKCp9N+L/PNZf9UwuxQrFYLhazBXuJfZI1ZrbX3HS6nZ+HaRMKTzTLh4Y6ElfbD2P8VI3kBSiR
OUp8rtprLBDkCySbUhK0iiABIJ7/9k60VTVhSOm9K/0EXWr8UICT1vYq8pTsMMXQciH9iUVIsNQt
RV4lXaOk4kJOzROWQUGjGu2CrCjMPKvChWSEEry8i7cKwe/szRXJHMkw3qnh0i5Y6VT36Y+n58oq
Gf0o18kC3DAsmCf8IiT3qdPgArYHm8w/rI/JbwQ/LcBzP2HX0LaXHAuLTAJvc1oFvoHi6ArdqEe0
PmhHcLT6hqEWJFB6U93tN81cS4iHXsNEq5ZaZppXYjZ9CEKh0POkkz8nzi5osMe/LaZR9d/dkrnr
xWpUjbJo0qphsf3HYro9LI/L6Wh1Hj4dk6o6JshWSUPXVepra3vYCcEVT1aTWMf0vPmzmswOeG6b
/I9ZqcySTXUFx0xRz69cGLdSlzESz7Amsiqyzwo3sy5u40C0wD2MWX9FlpUHnlB4yUYwfzAWm/9c
/hQFVlDOb8whhWF6pBpCRN+j573fWQnD4vqNAuTw4kpnzd2M1lPq2yBXdaDyUKU/IZoktF01qZYY
oxVORc/+YfPTf0LSIbMKkutXSp+gnSd84XcWykXTSM3wk1Iqf3WfXiQjIrUKxryS7MVVMmtSTFJu
08t2bpv2sD6iGUItoeqldIstWTCm9s76QS3TcPHyV6Fo6JT8uXShUMnnCrlKPsoW859k1qv58TI+
zap4CwFnZZMKRlzT/vhRUmIXcvAt9wT9HRI6GexsM4tBDDQLa6tTEDqzZ7H2ipJ2UT1BtBAUsNTp
PDBncVOr55ZbDEpEl8RTKES1CcOpxX7nQ01djiBxrnLYUIJt5uuVVvmtiDFi8WlWj3rpaqiYd93I
/1QJj+SLvSpoZb5RJddC1/1XFW8598cFkEbbxWzZ1qfFTwvg/JSZniurvFco0yrA318pR6ALzOrF
y5FpQATTtuclQiYFqqEhUeYLTP4Vi6QVAJpkuD9NYXxsCUePFegl7Age6BvlYpehR5coiZeTy0u0
xdfQj8+/TdpbGtFVv5ygpdhiuidUAeKOrrmwRtBSoof6np3eXZuN1cT9AtzPWjvu23mL4wo8mu5p
OqRpK6Ysh715AUUm4y7v7z09djwE31j+2kMwlidaLSf++fRO4yJMkXtpHzAhQsk4xVE2OmPs8IH7
Qi8zrolpyvJrjc1av7MvsuydEhixz2lfY+w5T8qhI8jgD1W9p+gXps4Hp7LVG25JLv7SsVbr77ru
IPqvX5/m+3g11BVIbq3UmQ00nMo3JgMlCfbSC3X28G2Z+x1v5vZ0rZegto/kKo50D9CDQarwUeqE
ZnA+LEefnlJz9OBuJgybfxe1dVtKz0fixCutjlItBh27CIbcfBEOtIo/5vEsYRIjzFFO43Juflla
kvtSNMG67ocr/oY6qiPZb5lcaPlsSrQiBPqtWrNaL9TUUWLmAhEK04JUIAUQqtwv5yLxE29mvJNG
YL5tlTjIxWP6HW1cUL9YqWVU5B5bgrBJJcShT1FFV68pUG8ePsmg5QQZL/RX+LCR4LKvxI3LwlJk
g6zp86RZCServsEBb8MsLfsUKWQIQ6UojPGPd3u1TjCkuW+OJ0V0lW+oMtBoLF6uuwTd7MeB5lL0
cvJc0qXOJU9Nk5VxLJ6suNm7K013bM0TlD29VY+ZjnofteA8XnRoJ3O3oAx2jvgnM3DpPbdIrEEX
FHvyE0jDgbXYJXvTLNyZlrm1LumrLjpAWiZVe6Ayzls1a476/hHIACSCEjmxiBGFa+WBmIT/8lB8
pv8NH2wHIgJu2joBXQEL3C4s0Bv1rYl+BeMIMEPmh2gHMXBcRrrrXZU+yLeXuN0eUS5ZZ72hUDZ9
MUI8YAlpbdv8WeK1wBaBm5FGXCKtRRaVMbG+e6F+4pIfFHBxC6vPLMW1DUtvARlEgT6GsHo72j/Z
QkpqwBdxDkBm2F4yhyoH/iH4ohhy6efmzIOfRl3iw2TSJaqNcJ2jWQaCQTqORgjiPC5nDHM+F4/w
IUQc2UVxdIr3OPwxrY40UkT+w9S3cEAhCAQieb1Mt/IRk7NsHTkJwXKE+7ouGprJ6cQ+bsGZT2NE
AJ70uRPdo1V6sXYGrpyAsHx/rEumLNq2dxwFxfuUxACsOqrdJnQensZ7LEHYyb4EI40QDOBJOggM
AcayARIwbUPX3NFfmpQ1wGi3TuVe7FIrXK2Yzf+y7FVK6fQ/LELZdRCsSOFpfTjrj6pBSKG+lZ5O
ONwKPIj1QgMQfkybwUf/cleaBSeZy4Fvuu2sm3n6VRtJCUP4dXOHO2voSyOaGfiAxSG1BZjxjcDn
Ej/OastO8S6YgdFZC+39DWZ+TBMt2fo0Lnu8ovI3JJOooBUSf05DpzmDZ9Qpsmpun6RzjbNzkGAE
ahy1tBv+pnRDOb5qaKEply6HVGZAuy6yoWEOuQyabxNcCYYb2PJ8KK29iaPEGrbS+4meyJwFkd5X
FP6neIk5bPmRi7/iBxNusmJiAl9/U8dbfAvIalguuWp06Zg2iNByB/ecu4hc3aIAuu0YHpbhRWD5
idO9QnImXmdDUX8zKOVsOGrS3eaV+lte1U/zeY9a2ifLtfbtVYn6E5gxbcaE6Fd05SCGpffMGiwD
wTtPfk25LpGlAqSP8LLkjszQAf/eebDOte1W6qCvfKFM6y4R7UxPJOTWOeDcDf3AKAuYlOyUH7Ke
sp0mIiQdctU2p7rRWcMBarXkGizagSnRK7ELd9bsq7NQcZHFnEsTqYBOQbmWQwKl8UwW/jLNR82Q
vOze2uMLkH/wTuAFRMRkmwi7v0WgE5JCWasuQdHOWLIUUWhwi+H80lBeuhyPC0iZH6c7i3UcBV49
SXa5EIk0f08RM0gnGRUZtDGv4aDgNOG/ZO0UfEj4+n8yKdw9s40DsMaKUga3UL8SdYe0WGoafK0x
qZsjYWoQ2kmUuSbmYM4z3zrbnj17SN59UhMYZ8cZDZmsT2G6wWMirSL+NNeocP/njIUSTB03krt9
YQ4Z0jpCbvSIkkfwruS/eZe0sdeiVI8VDvst+rbh/K1F8S0dgmhxGNTz3vWc7DAbtpTDYtRK0+ja
IMel1HhLhM9yjgzuuvTgreHcinqW3ZKFuAgZrR+XSYv2L45nSXbnIUq0jtWvo/YeOf82LBq+ubM2
ZcY9ABcBAQdZcoEsP+3X5LBzoPxWxHjdHWHj9uRJKYYnwsiGNkkNpB33YXqIawUuRD5EqE/jnaAo
56pbuWV65dAmWd4kSmsc9MrMbQQneWQBgGn3pK8rULZBFawrpJcNc61n5WvOkPKDD5Lis6A44iP3
EvgiFhRxVt3sCi85cuLDW4Hs2A4SBQpjj+0SWXZUnw90Q5HvoDoEXLjM3JFxiuBE1u0VdUsW3OZ5
zqSFMy3iOFZjsu1Ko0LhbL5efJIdmbX8gM4ZYwhd4qGLRyp0nyie/EBRcY3ngz3Ej25JZdnp9rEr
WbMeVnnPK2qPC8fBgzlWHoPLRR/4E4h4C+lkXWbh3QmcsmT79rkrb6T37HEYQU5F9UnrwslJVKUd
Uyi56ix5Qdi4zrVbAArYQ+SMX5evk9a1m3JiMy6E4ILFkZ6CDi2lxibkVJO7LX+RI7vgyKLlu4sJ
tchd8i0sTU7NQuuC/y2PgrGStwnKEOxKDOqKibmZU9Pj101G3xgz5xwsj8GsYafy2SqpwwHprMI4
pbbbFi4RshfGwFI3Wx5O9XEInyRj0jhY5M6AAhyx49PgDr6plFYJYaNh+0AbitCxkuSrSKiVupMY
ZvmaPqPasqZAbG71UriRq9kd9m/YSM6a/s+Jc7kY5QqVcjWbzxU/Jc7j8uGWnRQrp+ESp/DLt0xU
O75FQ4rv4xE1706Ecbw+NHcfeRnTarMwqS+g3FfxDfLjv0G6KPoT6F0uFkqVAuW2USmSt/kHTnOa
7A/Z8SVzEvQmRKNjtEGeodYejG7zYjYiDYPet72hTl5HgHlnT7Kerx37u3bhg8o4/L8B6IjzAcej
59App36d0/9G3P8KeumjKUrm67I+a7htu2Wn+1e1nMDJuy24GZe6JxYON1x/vzxWv5YRZEAPEyFl
GbvLUxL1TNw1v3T4jl+FOi+9ZSP7jPEQIbyDysrL7ZfK3fmLhZyF5yxhtWNFOvDy+rdb+sea5UqF
0stiuVqKcnmv8j+u4mFxu1TG2cpxKMRVfB+F5E9Zzqp9RFcX1bRXWBEdKZNRqKOpYFq1XBbpc/tP
F04DLbed6c85u59XxAK2U3zgCo3L7dz9uXH4cAFgAUG3Beq+BHmyEHtG1nC8F/1lKWP+zWEzr3CL
6+/zZ9ws7I9L/lYP8yRkBn8ZStU/jGtxoFJUcGSX8p+8LCrFQ7V6Ho0uQ0QZTuDTAlSDdr0gBgbe
Tj2V5Vc0TKnSSe0qIwO52b4+K9bX8WiSZN6v9SyE0OWaZFBtTmrlu+Z3NHDNHDZiR4j63eOOiuQS
pva9TGcUJ1tU051Dv1/cXGN6mpQfNk9KILRpc+E3ZHJT0PPODd4oyY3LkFgsXfzPYFjbcutk89S0
OW5VPVmUY+rpxBBD8QP3gBdjIYpROiQV5iYKikUCeHDXQMn2Tb4salQpdd9t8WF7lrRlijnAkhFN
ETdhmGGZ393lLCqSAJJbEfRVoeEZ+P+oA28k7Mh+BcBV6K4bx0Hhu6ugamGEAEQ7jG54cbN2V8Lr
o/UMVKfpefLfNzv3hyL9KFvKFiqlQr4I4ffpXm/3l8N1Pi1fhuZz5G54HmqmbMmHyv8541aRRuVd
2VXEBodUIMFHqvnfxxFqmz+tpRxHvprLFbLVQrnw6Tiqhfm6uLpyHJZOCDuJ50snW6VgGlmkrksz
U26JSDDyJ+41IYyUL1aY9ehDMS3Oe6l1QrBOUU7NHWeKFuHBlP5lnvToYB3Cf2+DDWHvSG8fAccL
G9khcd1RMCDq4N5U/QGq0r1x2eWfQCe+/p1d+byJlMuVHAYJXPxqIVvMfVpxruXRblzJjA5DVH7J
oZaJLfW+tco9mu/GthKNd/G6sb2f1AuP16Ta/e/rnv+XZcWnt//E9a42181iPJ8ch9mPU+3WxXXu
JxaddfD0u0lt9iU7OBG8LDq5VpnwpTxYJJsEyUJC1sd+eq0zM5Lt3V+O6V+2CZ+O6ZNzwXieP5ez
+/FxOP5w45+083FeZT/o+fI7MgOi9AmdCgcg89uYLi5d1EfNUzLFonSZDKawMLfkXKvE/Uk9UyO0
BmT57yOM/kX//e8R5rP/u02Mo8U12ua5aZm7RTvTr/arj6PX3V3uvtQqv1YHk97yL9ckF2X/QMRE
2XK5VCrlma657Kersj7uLpXyKHMZ2ngp01Jx7bWxkkqWu3hMJNlYu3IxIRKJRjTFp3/ZL7JrHZjY
cmhs4YND13o75aAHgFSbG/rgPH8T7hEdTf9bYh0E/mHpFPzh5wfCA5/mfLL8QUhbzNY3Lb9TSBNe
lDbm/HlNIxETnFLzSLV9tkMZn1jP5AdSUghk1uQSiyyRBP/1aH0tfYXTVxUyHz+CIYGM79hmeU2h
pl0XK3i7jvM7aFUqOwEMA7XVEJ7X2cXV+9kQoDs4blxBgazYsLhjDgg+0std998ZbpN2V5eLFK+6
1NZx5l7f2RlnsfL9pjyeg87cF99zdJl3AwFj9m2K+WRKeuZ6KYG56/L2KRgWGBMe6YuPH0XFvVi8
inVz4W7wxVYN/p6awGvtFB4IcjYbWhNnTcoYa0UeEDzhi7Q4YO0Dnvba6PJQgU31nb3dlprqjjsS
v6WSqcSBb59E1ilRnSDsd0dLRcaXI9WFOuE7WvyHINz40VfLUTpgqJO+omV/3t/qPTe+zfX1xvgH
d0bPUZh+c6IYJtcpvoSjpZSGl5P2ljsKt2vT/dXJMr3IHKg3J6CL7LglGs9zFFYBUki7IKwXhJy1
jx843g+92B5N2j6TO8U7cdynWCwa6J8rs+v6s0PP7perYdSY/BCotLmCmCOINUOTF+HRThC5CUkG
bxyvgaKTE/FaWqUWqh7CaOYqOsT98CB8gPMk4gbkG5yBv0ovyE1U370LXrmUMQDK7C50s/G5k8G6
v3/i/ce98JpWmTngfeL4Mf/iY0YP5zqdCsaPO5ManpZ1gkmsFjhOh/eUiMRjKDBNUjE2dl1cGo/J
4cAwYk5PBovhAXbDQZXeQk+rdOVorx/Z5FzPMBd3XYgi6z8cVz7aI2HQLzgb54CfBj8OF/tU6EbM
90lSvTeRsCw121k/TYYOIqc0z4cEkeyH6PLRXFRfwkfIA4ktp5bG0lMQVFfuv6uCkjFBZ5M4EWUf
6PdxP3rPHCn1zLDLcJCeTkoaMVZP9BziLubiwgMlyMVrY1pqHCjqnNRfGhlKl/bfl6t66ee6907L
t23tjEtQJbl8VGl6/YRjbfSIXRk6HVWaoro5+8USkRnBpZU85MD8ZsdKv2d6uSpFGP5r9qbGPFUI
LIB8hOnS0E7Z7wgjcCKKEdFF4MDvin2tKYQChbXEvnTyFY4M9VShi5w1LOYGi2f/HvxfyaMQDVwp
bDKULbRzryJr1i4dwHtCMtE7zHC/uYJQCCsFHMjAVxToBL5TpTO36MkywV5SqvxOspuSpynOwEuJ
dZBg7dxEYNZBkWsIKkprfG3cKipxCdgEySqqX+WxSg9uT0Db/EK+glF0mfwN2IX/iYb81twKrlTu
leJb9VIG4alQ+5LCLyqJRBiAX+ghJpToPfAjFYRpZw7c81Ft7krExiaIuIkDrotwaqmsGloI3tA6
KG9pt4Q/M1pgbhEyWLBiblF4B7/6bqlWttykusznpqip5TDGezlOdfPmQeYJa1TELpDqbh4toSnc
z1H+pnqQOYPB052BFJ0+oo76YPqs0aLCTnhqbG98pqPBESKC9v/dvYUFU8kVbVH7s0ffz2A1HUvU
gHJZRK0EdrzQOmDgRcJNuT0Br3Ck6MtIdQDULcytWYSRaiNFtfF0GILpMRpNhujJwCtTkFlXUyuC
ogqKInIkXLhk1TJfcwG1E8Ls7nFK4vp1zC89CA/Ku6+jt1U/x3v7gi1++QOr/ob7IK89oO679gNN
Q+2xbblppYvjhQ2tsk9UkHAp0uzHvKfMIakALPATNgRcGqFF2ji+4xiPiZAXVpRbCLEMbKYRVioB
zj6LXd0YqVxSamuFP+nKTK+TccdcmmkHtizIqZb93EB1Lsmgf8jhYT3gbakfQVWOEl3axhGD0L3v
EPdegT4PFYGOoSpEUQP3EOaY6bu4qRh1WkWSppjQAr0qthIUBhFFSQiLsqRmWJa6ScXr0ShqYGo8
or5JDPTEqQEL85OH613y0CnQpDKBvwAqV78Cknwr/noEsHlLiomWVoEjcIJ4/KrS0++ew+EjbTIo
lzAPyL3TyAuqp4MAy9H6Mm7gHI5UmpLLCsesAY7I2w4n5yValbPaa71FNftRKrd4KXyDL9PHpnlt
BjMICGNhNBMgHQn8LlkJlvfDTE1MyWwtixpCue+su4eJ66GH6+qT46fJNhKD3buGH3LjW16JxBbH
VNXvkp8C3+uW7eHOkMejN98JyR+cooX9h/drc/xR4t3EEdN+EqWv0+fKBXSi8vWXJoXDzDYjMubj
GH9ce07kwxFCduOO4MesmyKSijiUJYsISF5XSfRMurkw/MW/+jemEMeXatoVG3qL3YytA7NltN81
6pQsI9zrqwb45VQSjApUYKT19kZ85tI+1mfJyOTqVfLrbL1Ii+kD26i4hB4mIhReRwwbXiE3wSiM
UGnsBbeaVmWlGIZ1zCo6DAvcsdPoadbGRNkyG/Ub8qLiBzAnd7LmqZUM8vszYMMMVb614ALVGeq8
JQQhyDDaWpJjV/vL7pWdwYGXYhp0eLDzp2vdEYLJdW0E3zVm63NCags2blfDSD+QmiuntSHqDciG
x7NZCEjr0CTGJ0QtdyP+kecvwt1FZqhvllbi/q7HpYDFzddtIF223bGyAPKUiymyZmWxKmLeKHIH
jEftvQW/DfD5RZutSh2NVXhhJx6rD9QiU2P8unmzj4vK13Qpl6ZLS4BBw5GNT9vlrzIWbvbrKpCd
6wXrSD0tvkyXye1AgF0eqpjk3y64kHOoHOi0vX3Blg5GS56LnQyZwaG5ZKsUQM9zDTH/R1uoSnDM
DPcEN09bVnv72V6eFij9Fn33CUs4t7AJu0dX9yhcfTY8rp8FL8hDISPkHXKc0p6bWezYuqAqGb0+
sSouqa1hnyLQcS0UiCo/APsTAoUSmRP1O8t2N0svIOuD3CM9ZdcqWxXIylE9Y88Clys/5AtK99Zx
wxtwzegEgI81f5SfsWbZY8aplYirQ3Fl9aFCLU0o6wE+mnFs+jhUWac8qxzhwaJvFwcd5Db81zOw
gEdPhGLHhg1HTPmVeVGn0srXL4BPEXixDeSlNeR7JGTCtQhbFoWtyMOuX/LcFT/96r46w7m+wjXb
//Bvs1auhpyV6zhpbduW6yxhis5d+BokAhyYVI6Ixyt3Aa6IFgHtYEeh3Z1/LzR2sDgO5Ry31AOx
kOZ3vc+5PWn9PyHFRj5Q0WZnAb1YD6EIRzKo/KGRv9RTWm7DNIVlyd1ZcLN78FQ9fBiWoDLwNlp/
ZYRjMSTOC4/HrjPDQcKYxRjfw9VMIkJNw2iK2Dd4W26y00gotXRvf9kyxvvOZe4WE2D2MfvIflkD
qQBWotazrN5GNFu+oktnjttWmnKwQP9YOrwBqVSlpH4/ld9WWcJlavC2YuWHf4niWdcV2w/l3fqh
adijSMmdIP/j+hcMsVD+I0RSKRTzlVwxV6gG1fY/0PtxcX7Nj0u5y1CPHhd8xXWIzUg2kRfJRB07
+86Sdf0wi6P24bXQ2wOleAZsNK3RV1dMRcXXpj5Vatg9PzFYjdmLqB9VueuMBDbIGcNS3a2LbEPu
GSR7CZP6bvacRvfoulHI4knPhSn0Kl/ztFY1aGB7mLSrXB+q5vlPwNQht7pz6h3pTcoD0FItuqkr
jdtKKg0kOd7xnDMBhnsLW6rNU31BnahoUcp2oVOxEL1/9zNV+LhxYU/vLkx+B45wrYs5YFz0tfS1
0vPlpRRSPEnkwNzLfUrK+YTH4Rj9D6oeNhUvqJv68oPLy/HvXq6duQJEpddSA54sWnh2ZaEpmROw
9KAHBDNgcd51b8oX+YBAIKu9NVjiG5l8IjyUfTK2LAaWKdXy3qg03RLsxgXarBQQa6X62kk9yWKg
ENX7ecoU3ATSsj+nR5lYSNLJ2p3F993d7VExgnYDWdbZMhNQhZf6skqdipw7rdeWTOR0TTTiMkqz
jlmKwZ3OZc9YPw1gUxU5qzvVPpKnMuHpzoWPC9up62wAmZl9togJzB/BNXXKCP3HUG5WtGqbYTvW
A1me6hRiUWUDIUYPNhms0cug8jBr+O0aMx+m2ZGV0FsiWl29rIwurEmbXBmM5MtNmumY6fjpWblw
pOuzC/aZdt+URv7SLlCQ6jKhN8hvxsLQV4z8iGbHHZMU1/OhdoUdXbnDDvc0rgveO9PuGKcK6mbd
MNwi6TnDP/IwfWNKak8dO9+Uv44aNkUpdXM4AhoyGF6D2LLL+p5uO5eQACmC/ytW+6eKtSj7j1VB
CuQfq8I+k1nm94vSBfWuc0nVauGBVg/MLGCH7jl5OjKnivesUwSuqNjWjOfVr7L8AE0wu6hhCzNR
sMK5G1rzGoPxgIfSQ+YLUZiyvPK9mA1tNRVXpkyZT2F6PlQe5vhMCrwF5MRg0t/EVmSeUk2cL5gy
i5UmQjdjO76J9KTu0IIMm5Z5Rbm+bKK1RrayBgVAMcFYcBNKbRsKL8euWQB1VwRItrRxnEyXwd+E
ZHEzzLFpOFh0IjIddBSbHZucG5MY+OlTZH9A7RicD1MKtBlCsG4EN4aABglHjNnnXdQwnWrv1lmz
yVgqG3UmfXVyad5nfJVao5gVZmvnvyDyuX8h8sXi/9zkT/T3bFrZ5m+r4mVIvA95Z0mgEj8MY2tR
3xDV9o3LGpJSupyo0YRWZgH/b14AZ+vPbA6HgbMvaoBsNlf4Fwt/y+5Kpdv6fBmu3tPkIhgRBdU8
m04DiEuNI2TUuEXQzpLqqHI5T1XIeWyG/IBQdRiIjas3PgjdEtG/q/4MLlUMKWmxE4oixX2qqFIH
HbJLvJOFlDbPJaiJYJGChBCnXK5C3947aYLrZh+Ye1AquDCCUWRcPk+vSERLX3ObeHVXGJYm0tqs
TRh6hCq0XjX5qVxKBGJOl/pKWMnKWH+IXVE107VVleXwrsIuLktiPlesULg8DYyo4aeYj4G+tWhL
cCNXgvTj0tm/2OqIOKsLzEdAt7Oc4m7yUylsUONaHtvT9dY0R0ky1prNbWhLbs2RulWnFxsN2yMl
RaEwwwpk1blQe3dum0KZcovj1uyHpUWXoZaiCp0FXc3pzMUyxC3F9kPV2gJeIPsrk5KeVw4jUGLR
HQaov7IBwIvGckyCs0PqYixH1XdHV/7MIHTusGk76biFaddHw4n/HoWhHOEzl/rPQfiJUrzl1svy
dh654FmYlvrkW4UmJ45vAwIGlcJuQVNuj+sxZOODwlCtDriHQiwoE7QZTbz0mfYYvMDCGPNINOlE
RcZG1qkWcVf8Gy1dLPyLAwwTqYSuplrMRvmgvfnHor3LHIvbUfZ4GSrjOTQuEfGacZm3uwo5HAov
Akns/MkBV6eRj5AyxhLUkmVaC+KPUBLGd/H/EkC9y7IOSeI4FhPkg5v+iZGriUIo3Ge15Ds7dsiR
2AAVGGBsBRprtstvWLBZ6rqgrMh2EzZzTBccRTWob0miFfIiv0Uu2hqPk+jZR+bB8FSQjJpbBDey
C8Lb7kJLmv+l/SrF79X8bRpqlMH9uFHiuOOgxPS+GG9kG6Hjnagd7Dxwkfs0d4/eYThjUbimXBDl
IgeZYmfaaCh2pBU82h8LddQdE3WcVBPiHlJFYKvq0wdRzgWebEwyZkg4Hjx3bTFU6Abkmavhoykq
fcXDJ7yZ64Hrhxo+i1W9Vj73dzCMtzsD7sSQAxq/K/dVKYYrusd8zHZpgtlUd4FSp2Ym4Q14gm8Y
LUMxmcuUctzME4pkjkdh5p6QYvKxqwM9d3H2Io8VPTMTTT/IqbuKT/1Qv+yHopHzqxFhGuFN23au
dNNSmmTaNaOiwspOVZn06CLzAVVjjTW8YZ3jQnsf1gCmIhmHeUxqzx9M5R04UxJUlwbb2ltjoL1S
j5ZboWZMJKYo0mupLc+24JZmHeSlWDzxdf8l4AW1/b1ladfvLF5BI7fAZggva2NXdhTRNWrGgeqs
oCUTG+OZoDhqxbrIpOy7yqT+wkjpWMNstxOqzFx5gP7CqY1jwTx9A0CLQ6coc7r5s/N6go2Quc/i
RVgMeIvYJG1gLg2m5QvwFN8hQGm9ipCLXnPgRKARgjSeuGsGFgzf3XCtTfEtK30rOwIyY3Mk0yyr
B/zZZlPXxysLi4dj+ylxQeyAZ1QMW8tinQyvgRiK16mLc1eHeZZzsW5/8+pcgStHP3WE9qRD7Ytv
wpm44duEiiX3LzKaKFv904L1zyjz06K72p0ys8w8exkWesKILLsCeu0RVRbF9yqMaWpZ6I7vfq+g
Kt35Xd4W1oGFHLJZ2SC2KhFSGoFazSBlusMS1b2qS+7ophSKv1j1MEttQ4cRvUa8gDmXr5xvBLE3
ccaa+bi6w6qGaG71UcVxZdTCAM0wXlG509Epb6XAhdasoX8OqnqXqjPWvJIOOkXthQPoPWplpauH
pXzZXhGvTp2BQEFZYPchqmKPRi3q7S71J2S3KdaqfA6+32Pf4BrhbSWdhOB1OxIMLfGA845T0MWe
Ym5u0p76N+BckWhOTK/GeT9qKMIbt8p8jiBk1XYpVpBFBvv8GH3dMmZAhr8uSDq9FIb5aYJMPEXY
TRLM36UjLXMoUBVTVgvJmjPu2EGguoM7gz0LOnE8Jag+MYyAHkVKqZvx9El8lUMK9l6o8EgbhDaO
aFUt76wyPsu1BzFylLDfHehl8PVQMWQ5qPlr4dkoYtKx/OiKi4qaxmv4VPl1BJ5Q/iSCodbPFNt9
7Lf0LuWy5VcdW79hYePBNJfw+xnJp+KpbJOLyWoBTv5NWN890QuDi2XtDIGT+5qvbSBVaDnQw7qB
8pO0tcG0Uw4el5r6yvSmFK1a9d8OH2IfzkdVu6veqO96kVbn54erFzdtRycsNAGWLD0GgylKbTx2
7YyfhFkcyAza7uqlahUdQIxznziOF9UioPwjTdW1PKOo7EVYJJ002w/nC+sGreNSCCfHtOcVUdwG
dwCXFGZ70fYGr1Uucq5FM7NVc9bTMZo5iMoeZxWQasSwWLbrO+KGme5qTA12OHfAPMmDBQHuhEWS
XNoY0Pp03p6e4kyP7PXdzNf4yahaWb4vgCxpjvfdvEmlCwn+APNOXhGuUBjVANxQK0/xi7r6U6dy
DAUY4/aJh6SZsYCF4LBFLW5WadbshmpwPeJlTMR9MctDMk9HUPwLQIdequAl1iHwP7u8amvCVtwr
DDNv5OL184AyC4JzfREV3J86IzZMnUFVKh5JBAv39rY1Mz90BPl9t2w7IsA3+LHOJ9/30E0UdPpj
fw7lBbjT/sj0S4N2pVbtU6EUVhUShWnvhAVfnjAJ/w3Cn6hWYVCMWypg9k/G2koLsLL7cmrsamJk
BYyWvdcucy5rmEH3thTNIis/dqZATxcYfgpSS70rA5y0Ht4kUE3Advz+EN0DP4pEydDN6Gfo3lHq
28iKOQWpY1tyVyHaMrD7XW3Cx0bXdyKng5qyQTYQpvfATUX7aLfFqJ2lTaJ/d1txS3Gpl/BDE3Jv
m1ZjFa9TGvyEohPqSXL09vWO8h864hJ7WV1CKHXFHASLN37yvlLkQ3hyCBHb7hAbiXnbteE9tHLt
EkbDJQuovKsjcRXuBhlaLUf6Z6Kl2pRPgp3FneNIQzuGGoEQMA3meCI9S1CZKePMZFEns8L9nrvu
3wSCo+bgEO/f8z0GIZUXJvjCRPIVxW/7xvpFVkAKxcFhyhZ6wJm9+Uu1ly8CD9jU1Q8BnuM76d67
TnzkE+/y4eOAL1jusKrvQeC1FJONv3wIA6UFIsbeou5lAHNFBitzK2KKlCuqBrRN5kPQPc2/9vfW
gNAZ90WOSrGtn6V7uVAwOaKRC/2uCsR2NMIFR4ToZk9cvJ0+pLwlm09Nq0Co0gBAh4wGLdG2U6Cf
d+le+ltwFXkEuZ41KEmR1FWEDakBPIwcTLVTANiACSLwOz1IARgJaY984nuWMokTOKOZ4rJxvtfT
QQDzDJtzg/uZPIph2tVasYQNiGWSBPRkbsbDfXf1WO1MWqGYAyxxOhRZlNfxSPzKctQpdlZ9KIVh
YKUaN7T07jApapqWuMIF2n3SXyY999n/zj2DQP5z7vnPMOiTnnR+3N82+WIBAKTrAqutTYgeiCFu
LW2bjCHEdkUd9De9cVEnGIqltbnnEOzaekUrhSNz7r+Pj15Kf4JoslW8LLJgNFGp9ElHmR1VF+vp
JG9mKW5PVxYWFFAjtkjSSvhl96En2Yx020kfZtzmp+jMvH/9wPK2bjZcbUdYa6qelBLu5WuZKR0U
NRciG+LDMRKM27ibxU4lriBBkr4hf3OQau3rHBU7HbdteyNP6crNVHcrkUld1jeD7xd6D2V7aQO4
Is6LovK6lXo1I5okCcbYPbo09NmWIwp7p6uCU9lPQSIzFDqrM3T8WfW0cN+Z/wSlPauCkgf+z96w
eE7TJVtBCQH7d1cWj5VayJdRGwASx/c8pz4mUEKWpm22FIIRg/VtgpeskK7noXqYZJ3uNTAEcDLk
429kwMrGKN29IhktPeTZCoyejXh0GCDSIrsQwXGdb7v/a1UwIcWHzgBBe5DMT6vQ3TrmH8dJUksN
EYiYbINjUJy/58dF+/aexkKirGBshk8BbPPxROSUMQQ5odrQ64dgQZCZXj9UGnp6quekmHVp2bB/
EGEQXeXv8wFNBjwOWJ5HbnxmAFqS6UBUWn7xmWt6L5w/PBkRZRkSr5Gf1S+Fh0m79A0iCHErMVIa
wPkSHqzHiZ3BGknfgUroxQBhLEzK9gmxZtrfB+kJ19nByk4K02Q5NMbjnqSFGzhNQB95Cb0Z6w9N
0Q/vJer1iek4d8OpYOvgD8bTahqNkkWgYY344GQI6by1M45O3uiywBBC9UuJnEcbBFCh0DKSQJ6J
5C0TWvd8jWMFzalcYZpxT0Xa03+FAwgvwkWB0vKrwLw+ERSpU0fec975ucH8IvzE5VCi+HJ78Q45
gozpA/sf5KlqWA1cLRpLofX0q1dVLQcYv0Myup91zUiMk00fjBccvUfuuKcdtMO8TIG76Is7Nqcf
hhop5ac0ZsJZebbR/RUSweDW3jAM51DcueN9xsE6Ij1+D8jcr/LNMWuTMaFLc3ppUl0bDGO9moYZ
GzJvBckScsHJgkjcCNxRTDNiRv+hYWp0QPOax7PB6lJ7lKIUA99CCcsNFGMi2XlEles1Uq+dqmtJ
KslKH02JAv/AeS+4vgZiVwxbJyRPnoIEhw4PSiy40uM+fJ9DRP8ApMkMNcMzJiN6HeIxDy764gUZ
P1cx5DINJyp3aVUmlCOQYkp2R2/Zhz1XE6kN7+kI8V0CD+t1gDo+vEaYxmaI+LgeL0fs/CuMVqM6
0Q/cRSYsIw5gbx7oL586jjvUPIoZK4Wus94OMgUudxh8MDwl8lJfeNWVkc01OZ+UBKXli2Oy8DDT
Y8XXaEf34dSYFFzpC/7N5rCefZkZPxUgrqBVdeShrmWteznWp/3yvSsXrM6bi1WaNTkmKsibzOI8
UA/Bu+yBeCiTSqtA+rIaHFEqIGPrrkbxGDvY5eCSR50+OfRozFDu7dGDjRujK7aQnTVC+mntvI+P
2frqlBQW8ZjIO16W7+ZTRL8UAHRN0Je3mAqooW1Dc3ohBN3SqGP+DE/yWG7MW9PWYXDu08uO+vri
c0SOH6L1Gp3BoCqisG8vsRRgqxGTtD2d+tLUHbFct0Q+1cWqA3FTM0PyM60Klo+9EfSKDlqkRQV2
wOA2oJnpRiXytqRyY3c3T96nxQTNI4EpcesOIjbzrX461zJFRC1U6yhroUlFtx5H1+R8rL8HPIPI
erqlI0d+SxnEtkUzizyN+Gad5cs7kHb5G1sFTvIU/hfi0iF5XMTtqBzjkoD5UH1SWyaT+3XyuGy2
JwgCK0f6hgyiWRJPaqMakTjMR3P2fXqoXfNxsT9vZlDY1ia1uDhLKrWf497j7Pk6Bfoa0LfwnPl5
in9WpneXeDSYnBqnSWOWfaue3tdYKS/fttEXXq0wGK+T7Ky5e55F9WOu3610Z5g30HOygJPsgKrp
6pdn1TvdRfx6qFfuD6NB8x2lDZtpfCXAe9dM7JbE5UmSOya3j3MN294kvt6Xs/Hqfhi1Nt/JHTuH
znRYLz9UHxADEaru4uLHvpungHc5iDOdTv/4o/pEWoXtay6+fgH0jAsnHGC3g2ztLTl33yat0Tre
tvNbfuGa72tYIldWlDAeOkwVyiIIUsrnVbxYTxKq3SuNE+oHSmK+F4aXWw9aEId2haOvi+dsPt7c
zWe11Sw5Yv+QfdtfGqdFbfuyiGM0KclM72WkyqPB5XlRG9cBM7doD0CpETyfXzcUltKLnOqo5EKr
+2UMIBw9Dvb5ZEyFUuozQQ1hlBA15ZNF/zXPz1e2jjgpUXN5qi06LMg0KY7ad7sGndJzyTzOlO9v
2bsiNV615fdKNilVa5XH2jV+gO6otTK1zGCU5Af7Fm4+1RoN3A7Qlhu6JvNK8VcC90XcfT2/VxOG
VSZbP8/ix+tgOkbfCiI/i+NitXa71EvxqlxDbl477molwj+ET7vaiRzqWXOI5jMxFfKeh8k04SYR
DifOBYygs6+T2s/hvlns3mpaHLF8wypTKfDY2MarGrVrmGBsf1bO8SUejuv5LN2vi99nueQ+831a
/174WqhDyzfuh/nabBWfnhv5fsnmB2ShF57fOD5OZvH3w4EirlyyGd5q0GBTCkZynbtT99ycJEVT
0PnD9GFcX2xq64TwvXd//ppvbRP+WYm/z16WIHGnQSk5Ps7y8Rifnc72EWrlwH4TOph3q8l5UFok
x1r2ffQFhzwMUtbx4lo/xMeXUS6ZoAucNMaH2u5au45r1/fsGJnGufYO6Ui6uY4vCUoyPa5fZ2+T
x8Ll7lwbV1oVCmY3oKFPiNuS+mthUqu8jOLLNmGY0je8/FBH+vt8urWvi2TejY+1HCXO5WbukIz2
tSNWwfsJ1uek3L248KOM/QhO3c+XpFjnTfrH2urttdqMIyYVpbnkjl2qkxNU1MkA8WLj9HTlx/WP
iGlEeAgtkG0kx0XjyE21emDdjdHIY5VBV5MHnKvzD5ek2sv0Svf72qhVmVAbywqGk9Ytmb1VcBC9
dbZrNIoIsBZJhTgYAWt9W5u9Ld7qq7c6TatzjbjOkdQr8Wu0TY5t7NBy8ekhW8M24MRKVybxnA/6
tydkaxzc5S2qv41fSzh0xQfsNjhORClEv0ixtwOz0y3khPSE2ezpq9IzctJa+ee6dulHKDK1nbT9
g0oCZWvZxuh9PbC75iHZk7nSJzM8IotvNIq6+zUMhu1BNQ1dYB+ADttXhLjdPRTIPomU21ZW4tXU
m3wTHF5g1yxQjLlo7fhFR49U02gmjd1B/8g7WBCdgwPR3i3X0tTUR9nGXFWgGbVMzYncWfGIR+pr
+Bj19KoKsTOlQGALNBHKBNBBAlC4RUkOKc3UvQNaqFUITvLyoGJtkthmUuZTF0xuIMTAbMLm9xOg
9NuicbjPszfiqtTRBZ8J9st5yfr4kdjOs9aR0oJuk4jp+NTWyM6EEnrT+v8Rdm7biWPNln6VPfY9
o3VEUo/dfbGWBBiwARsbzA3DRwQSOiAkkJ6+v8B/767K/LsyqXS6wAZpHWJFzJgx4yoJeZEcEaBO
oDcBZwSGkVAMQj71c1AzfrLj14UQSd2N0I8k1yeKGdQQ8zJOLIeEEDcEdBHow6TZjEkSTKgcwgoU
AmhO9a5QLYVwKQNk3SZP6OH+SgZZElAQwsMzHeNlIZyG1khIUfIw4ArzdSS6iJL4TjdHqLsJleoG
mGp/dAyNm7b3GWrvdvXfPUNYBj+fQmJLU7seSUQvaS/5rRNyLYLHitr5ifexbu8gzxVoTfSw+DDT
edvJZSIKANKlOxmc7/nVmaQWWtjMBnF3IUSOZ9bRhp/6kl+Wnxaerbw1q318HIjCwM/aPIYODa5Y
nEI5lg0grEvplyKjnIOZSUQsTgzfo6YhybkTy7O+E5VB2QjO4DKVZB/PsYl+mo0LqTS9NarIIEfK
CMmdGjfARYj3QrZHFZx8nDAOBFuUZqaCvnhz4TFI6k3ajgsdTQD1GwoJytj/UYnk9Zv82Y2JLsi4
AOyCTvyA2/Yd5GbJah1JM0i2Tp7+yYKVIzIQOSfdCchUfHF5SEAhiIok7eNhsrr9+A3vlGuQMEQ+
Q67j52uP0IT+DBclLwnYLv/+oKcxcY/k2cSDlShYmvgJOV9cbAkARJWLmJOv4uWWAu4T26T30s4O
mJWEiIiqI6TGXyk9kPfHq8bldjby80KTCO5Ow+b+9C/5EWwGdkNSmzKIDCNhneAskuCWzPWVhlBn
YJAMd/WnnVg6kOeFiy5kebkSURd2UZn7v7d5INEgDUt/oF6J5YSjI+lIoQlJttJ/hiU62H3LfUoi
srzlMElMIrTKIBGbyL+SZRRZOElWoNTGtIs2vmwBWTjCwhMLJJVBAqCIhyxaOd6zyAgVUfzu0TaZ
lq03sBcINMBccmmslxwUWlKc8paBFGoIEwOBeD45RXhNZoNUCUsooHO5aJ3IGP6g3TBUx+1jOQkl
cSqrRn6AySJolFiJrxuBuCTc5HZDXv5RHJexDeCeSt5XSjMkfJOV5d7RQ9kRuT6oszJssvDk4+U7
6X/z56RqICnTX7HEv/JYfiHu5XV59JoaHkuxlkBJSB0SlQnM85OE+/kqS0cgDontf4ioP9BLY6r+
s6zPPvKMkk6gepf14gPSi70V4y8tQ+CVUthE0macfCFhBYAvSROJWADM1lIUILMl5lWM6vVb+J3C
E/DgQQpmLfMp8yhWXH6WKhy2meSk5ZP/RHL+XSiB0vO+aVoom7umiAb8nc14cZrA58Vq2VtT4Vkn
aj+yvvsLwB18WicNz5cJrVjt2TYNW6hmFErSsWAOSWUWx3i8qsKZXVWOyorwZOpdEqZd6Hn0M9CB
PtP/jQBJ3O8xzk5vaGuk5+jMguNZqf06eQ9eT33trJoHb+Es4297Uz9hhPbvlqfalfsdlzr1ws7D
wVcdYpdzY42k8Yv9gAtaTg+d2tPi9BIdT8MCsKSJ9u9/gnf/HbrrINNqBl5gm677i47EMa/sXW2X
12X/WQwUcMHmx7gAe906ZINOzAQLkGdboK+b4QHaPSO95W/orU1prBgMgScllSpVqlJ0LGG74GsC
cMnWA4EkjWiGkjvGYyD+gX1DHuw6isG6s0EwkSy51Kz9UIUkpXyj0xD6ViwUCZAly1ZRdyO5eFmW
t9B4p/qQZ38SgAVtg6RdnyjZyV9Jugm3SGze7YEIngjiiZuRDImUJPMkdkQWsCRdJDso2LK0x/wh
Mhv/ylgKRlwNjmtpjiMPoRiTw7nZH7FBovnh3ko3fp4TL0PMWPEtBFFZ5kJ+EUfRwtgJ0UMOZRHN
wBagNdQizfhzluQYj+Y1dbWUlP3gXNLpQA6hn3NL6Chi6PjVhq0jx4L5KuZInuzmYpQlUSdtXcVa
/fOS8f6dlfnrivlFxcnftYG3N1kxckbKkfbTX1dwJKlP/wEBb2KS+HroJW0YbOJrycPJfAJ9UL4n
tCSZRUCOL8n6ScJ4T9ZUWJYyAzJmpLNwSWEH/YscI96BnO8/x6DHcKCMLzV6kvw2bwlGOW3/SFL9
3YTArXNMxw5MzzF8yxNNkL9w67JdPz2Yfi4ZEFBWCDwU+NP7ywAyAjC6N1F4ksdN95MKN+FZiEwE
Gdsb30IIav74SK5ZJPVuBDLy1EI0peEqZZI/SXShhcmaFgnG7P1mVgkQ73B7pQ5ZsqC3Lm1Um0zO
WypHGxY0qAigCWp3os0Hi25sS3IDSZ8DqWML9xm3eyH8WZH1vmFRtx5vUqdSDt13EdfPdxqt753+
KWUTCXjj9UcL8ke3UTbIYSW7iRQLFyzpbOHgyw3gi9+a1xV0qLdwU5PBT6MYOdVrOEci5CvTJM/K
PNHcRY56qaaTpvWgTQMX43YjfRWL05WQC8003kjcUiF5Ca1LHuXsvPjxqJNMidMrfxN5WUt+UDrv
iCqWuJkifp3epK8znml4K6nplLZ9ktcTL4krmYtTKQewcJskJS2wJ3g+ZfwibeHfvhMjloGryooS
j4fKFXwWPBq+ilsunynuLTlKrifjLvOowr8R3w4n4s5a4bjfWtG3rM9/3oQcX//mrHdZj54RuG5g
G2LX/7Imk9w+nYKLKT07JHXkbyTrIXkPmAE0zsHb41QTN+6nuIUE0kYyFQKniq0WcQeENiRDI9oI
JEqESNmJMkcDei/P/nDWMsQN4FKjD3JiQUuIJlzFnXhnEDjOhpYktxAeZcVKYYbsZPTLFrKLxYIS
g90iLtnJUnTiA84SSkj21uKrxJ3y9M9ml/yw0AElGJP2DRLUSU5ayu+lyMwkJjeIqk2ZddYN3m4k
u/+fR9cROZq/OVKe51l9RtYybLsfuL9s+GJ/LU5mbCLyswlmkzpyny7f8TkiX7A8VWEycaeOo5Lx
XuEqhMcS5DKdxJTkZQ/5Z/cCktCRPX/LkEY8kog2wBII/LbvWamC+T9fqv3bOrhdqmP7kOg997d1
sO+lzTVrmno5SV7690ivXKflhp2EUYBFE+gC3CWCizJ1LF2v7VZ8k+fiwX3Jw+/LxFbN1F0DldEK
ZO7BCalW7SSYuhf1z5dpueJ7/jqkeF+26Xm2advOL0NanuNL5dbHevmSqw3/8bcJa4a0evDHjk6O
qlT5GLXhMP3X4xDukczDuhkKsd/D4Aq8nOtcVypQuVq/gBeFn5/2/POiXuS332fL91LjUA2SBdZO
Merh5T4LD7eH/CZiRx/z+bwffs34+Imr6CSlj2p9VIZuQkMH6n359ZqpVarmgNKPy+UdQsfTV1O/
yrP1AGzy9uD/Xh+mw2g4veq+euWPqccPD7St4TFf8epJPVsqVsfw+WlyL/c7mbiw3NRksl57am2N
z+GmCdfr9WTy+TCVt2tDWUDq1Ver15xnzlGUbYxJEhaE1ZfZUQk1b73+tNF+66SOy9TPVvj2Np2u
pjiVvuqSEKMI5Pr9iZVVi1qGRe6RxlncID131OdkUY0WtGPVPqZP5LTBhv8w1b+XdLAi3X6fxegZ
run/apm2xtXpjlVaL20+EUeZTy9VxSNlIkqN9vIWpa5OoSarJZXgvzbvcdjjBZSJwKs//LuvYTR9
fXt9e3h+atX39zf97ECUR9/Z/YVB/Y6VSB/A1FDfkxducgGMMFq8nMKXg+5N/3RD5m9M1V9uSByi
v5ha8+pWVXxk6eLI6rtD2KnHHavja055oRo97cJF/KcxvFVe/r5d/t8g/kIL8brrebfv5fUyYQrP
Hxe9Fr2lzcZUcuQTb0S5Xu7VbMOuUfes4KOavLATUr0bXNT3flboxWixOOjF4vtpzxr6POhTOLnb
ycAP43C5nM1mPTVrI9Dxir3jyYKR1cnbsZfeRfs7C9lD4jtoWdckaMKdenxcPr6Dv95mVlaXNWQJ
t+qp0HEUMxzfl9tk0YJpuO0rcTQ6dQjNd5n7UrY+B+yRi55wT/cGT70v45mkk5bsWHty2/X86IYL
+Vm+m9l7Poaue38cS/eUUqN1rTs6YMhMyAWSr8OPb8YWWPBOMopNSD9bTnTZM2vWB2+FWL8aJLr3
eJjFmgivZ9NwgC8L0atnzOhEocKXIpysAzWbmTLDZE7U19fXTs3eewxQx8gdBjneEgyd+3RWO3Jb
k3Qm0uKQR+5flex4wGr1PH5j8b5SD6Reh7zTjoQDP1zdiymSt72KmrcarhwSVGqFpONDoqcF2HkB
Bt2GDdC1zy+vEj18XEq95yWSuk9yS2rzOB0O59vwcbh6fXsr1HQ6H8olQo/hauer4ev09eG1LzYM
K/bFpz/O1q1ebzb33ML8az5fTdOX3v2Kw+FmF8T0tdpV60RNBrEWEUc9u1vKRX595cq+zcLLOlYP
Ty8vqAS6Da8slz3FavRUvcgGw6/Hu3dZK/ySLBGZQjHEj3Il0+GUO/16fHy8rb27NAQLDibvJhNi
ypCGy9sIfZEGbNQHQ8VqlEXN9SBwEX1u9edRbe4rRvHKxPMD7Alv/ilxQDe4En94vL/84nus3yu9
LHWlZbEdOC1KxoZwG/36ZTZx7xu9ZXKwzNbImljY1uGVl+8OLBuTb6iZ4QySq/oazknA7DHuvjL5
JZFl726PPjmWPkMLaZDvmpNaVeFqWh2hpx3n+edbPj+hnwsmWs7jEWqd+n7yuXizx1NSEAR2zz6G
brM3lfiGebjV35+Tl0RV0bjTD9doqwxlvdPr5q6KqujMOq6i9eRl8b14jpAJUsWLT/Za7UhbX8N7
5nR9L/O2WEzGSB6/kWY7YJNiWTuZug4zHbpq8v00fvDV0wFxP9KWIwdY2pmc7gtdDDEQn4tMY2Bj
9fQE+XY4ljYK1iRDtzDYjVoiMEOF32N9kp49JPMmuxmGoubgxFaU7BVP3eNGLD4xPt+jJ97me8Th
87ngeH2Z8KTY7ha7JKIqvTDgsQu9u61efL7853/8j//9Xx/X/7n7yuc/xvE/sppR3Gfn6n/9p/sb
lPGLnf4F6bG91Mt6B+x0PAWmoNsB/CSW13K22cz2z1CHpz29mrM1VsMhE//IAh8OVxy1UabGHCuY
Ss6Rp8XTRXHdFzXeh7Kb//kqHevfHCcI5roWoBPdoQLrl+Y4u0NlncxeUi/xtl6Ml/hzzyr7bjeX
e3peBtPgoqzHeIkrXr94uTrPPfRZnoIPizX3cnpqnuJc9+/7C2o8etPto7OK6Z2y01tWHdlMRepk
QdOKuQs2hRAxzZF6qn/RaaySCRsd22hzf0zBskZ3dolFY5MBKG9oj6lrFYxa2Gnp62EN+rXva97j
8kavHjdGR9cbtI46W+pkq8TUfdT2k6hmxxsqiJVR6rZUKQnbq96b+vh2eUx6UfDZsVtfG5y1j2KO
q5x3XGK3DasiSno6/ToMC1v3T6q3ajcNzLjnNFHHRO9eWsgcnvIDkuaqjBU04k/HUCUUghWJZO/N
zrX9uWODcMisO5rAZMrZqctBS5T5gUyPW+BtG6N8NtIjHY5GiXLQY117HwZJ3ZX1cFruNt5H/WCQ
2W61NXyxmXMLn/0QGar/cHwx3ztczlL3tTmykHVL5/5n+1ys0YwpH8gfb0n/24pc76FW+VvzYb4f
r3p3VX0kYx448LiLL59CQUMx+kzDFvFPE/tqLk93sF+IFYWTA7g/Tg/RLqaNTX9jQ/ZGHe7T4jKe
6mEy2R4jvOMJ7xDPAC8Ps2Nft/NuQfdOyq4fyZU3rbx5Bn98eVzsqE/6yD67kbuAUjrLJrQ4hnRA
7wwWRDdFWq99brCkaKR+7Bp12OoTMrkPcaUOD1x6e58DOrw0K2CHbgWHA0nMN+4zRzKUf7qHYMGS
Yhrt+9OX8WFrb94Ld3NjDmJpKOnd9k3QxGxlCoPhjxATI+jgeH6nEfrxGb4H12k8QfP336ove3oc
J3WYmjrPNTUALYYvD+GNdIimemFdRTEI9j70yEj3tDM6PCZHfaIU/xhdzKmbjbtgQoYaUnWS3x3i
UXDa+PVDAy2m0/k8yIblUZvgldj7MJmXIj0fUOvYEW1w2yHydg51Qp26rOFm0CA6gTLt666vjq/1
ndeBDg94FmpC3+ai0043uK/oy46D6e4bGmE2vZIPPSofYpGl4GYSQvTIq6tgmR21zXCujrNycJ0V
X5dltYwd1RWq+2S1m+v9Nxv6tNw/grt66uCwSWzih/f6vSgVdS//bHX+P0bH7/edoI9CtflLaiC2
k7jIHWRrrx/5YzY/L6sHc5kty76qv6pn1m29OLKhPO0ttrMMQbPeeP/aja1J92y8N0l0ei4TTVug
f76s30XYAefpB/nfl/ULitE3rsc6Nw71MrXUodHGc5Xpajui9Sx0gOquGBf33YdLoPJ5iNi927d/
/vzfURT5/ADxWDSUbYeY/++ufbZNz5fC5POL5RnC58ZkF8G5MZTN1mdv0MgEVvDT9atZYF+6V2xL
b5K/7yFeKG9tLtGYrsUiETD73R8G5/eyZBHNtflj9S2Kem8VdH+JO/r1JY17BaK5eXQld3eMTFx3
Ss7C5m4mLi6MVbxwQ7dIaPYU8vMaqHsePHgPANuJdqnEcUJvLFl+6DS2NpRINW8fFs7ik3bLgp5V
KDI5oziiOdO8/gO1/d+hKH+5fsb474Obe9nFtIJAlJoNXdyxLWA1muFy7ROKrJHZnfTxPTfbkIK6
m0g1ZBMQnxa4txwY0y2+14W2C+3tFCa0uff/AGWb/wbnQUsaSNdwLMMyLevvV9jbu3nuX8zz8vht
f9RvyVfwnE56z+XsUuk/rLTfpHZkMv/yUb+g5nlX10FZuOflizmLP+yM43i3IBUBaWjRT1UzCQKd
fxQv/RUtuR+zXFuEVo+7M8dZ+M+X8m8Qo79dyS/+R88uau/gGUzL1HjxRtDE/En11H/4508xZex+
iWD/9jG/WByzzYpubzO2Xa2oMkrUdQJhh96i27vTAyMMKe71Dx+JKfvlQ4PA8Pp0ZjRsX+oVnF8+
dJvst6WVlsWiLLRZjc3tfZEOqBA99qKk09sm7D8W900dYnKTwyhA/SlQnLdtpQrkIi+RhQfz2gVq
v9dBSvvOKx4ZKOchdIKwTkOLeuYgOlLXch02WHq8RBh0bphPrh9NrQ9ze1qOOyrdnlAuOcCLAGGH
SSkziaj2+IQQK05GoS+XsH8J215UkQNSB2getOOxwn4ySuMw20Vc8ek8TtLx4RwFH7BXU+hayCh/
c35UGKfPDsVXb5T35ri4Wa3zVmeIx13HyWnowMG7Di/ZyEru03xwPYcU9RkX6BxDl+ILR+/LQYHG
cKEaO9oH+ggTL0X7OvQpwst1Fw8Kao920XYfmhTa1zqm6Mi5b5xZYY+catbCJYMlAR/soA9d6Dhh
7KvYULipu7F9Vpmpy1z7e33ca9dSRqJOCNDtwtM2DNaNpTxL9b/MKmwDne7CeKvqcujQHMiFbKbs
nupADki5wtXiYH3kMKxNzQScuKKTxuxW4zhX7lNa6+rlfNfLZ4a98NvnltJL+sZMYiRBoXgxebDX
Cm2DBpqjy3bql2+eO7uSdexpmWg/ajPO7tA+hd0p7G+jK6U25rBsI5Ogl44DazLE5lm7ZXjFfzor
c24tzI/qpXq4PtEntVSmr9xaG93dwSF5t7+Ep1OYM6Vo/Ve1srPQvkQunCn6gez8gWWPej0cgt5O
nwIdgNMFA2sbHikepu41mQVOeIL8Ax7Z024dHlxlJqq2tA3QnCnLEw+8LDV+BQMIgNG+XQgbxIXY
VP1Bs1XVSYvvNs9LVVZq20bHb3hmoG44ZQSqPVVQwtoCCkdU3LiZOnL0Q3j0ooBSMUt7u0FXTLJC
O4fH/XZo7seXfbgN7q5Z2LvQTX2c+tPW3w+21mvapE9tR4I6ft361Z0PKzFIzkPjxGI9uframfqS
4k2d8OVOVIw6ADTecnvx7sz6NWlnx3Jyjb1wd4jxnPxxkB1HxaEc7PfF4ADdtZf05m3BEjoOTYvI
Ze1fnvf7Lrzu8dS4RfMwNeLVeZvoggjCC9aZddVZCi6WkH4/BMyarS/JRXtniOL+VnnOew+CvD21
eqsT7VHzt8Puu6jLyDvsVN3DIWfZGYen6ljhwj4n1sRo+2HVFINthzh+/bE9UpvXxmFldepq9rWb
wm7c2VFiDJPDYernsbI9MtvOt0ORTHN6ujT3ht0NdjFCBlCU96c0ulw7EIB0WyjX6s8KXyWB+ZKW
/k6XPmFSttvS9oPaXAayxkd2SfZ17L8DBA2X3FZ7t3VHlz5TWNvroIN82em4efdMQjbiEa9bVER5
+3q43T9Tepc7U5O82+76WZ/PoWnpg092Pes0Yh60N5yfZsfjS1U+x2VNWpGzFSp/5cNwpH/SdtG4
Iye+ylgcLuzeeVJapN326ZCZMAvg486c+PBOawDcwxPGeJbisB/taBdcw6ArZyXaBc116BgmYP0O
k1Mc5oZx3pBvUSl+nu81tC9Jl9UBAebyoZ9T8H2kLqKHRlN1odpl6GerKrlGLbFUbT8k2/O9f43D
tiWjVKUaLT9YNU4eTxIXb9pr4sdDhgb8OcJJd7CH56hPK1Av3FejhN4pS/b0AS8ni/bk95h0tiVd
MOuofTjBIvaL9z5k8j3LwLWudF4077J6p7tlD+6F2e7HNSUCEOXdjoP7rukH9w3r2wvgUPqLfXke
dZUdOv1sdHUTfe5X6uqQU0Wdjiz3frxN3Vm3M3SVwdh19qO6XZ5PIJjxYXC4PubnXrg3GhIcMfT8
4yG0Gi90K5wiYurudIqyY/bo4ZE2fl81RW/Uz56O5sxCsqxwsuW+DLR58vV2t7wk0QGGU/tQHyD9
2ZDfzURv3VIVxbDqMVU5ROQMIJ39eu5NTuVx0XeoI0zoHH0IA++t71ZRmm7SnKoBDqGqe2s8/I+m
p+PddJcUYVKhYmgCu3aONlL/PbMhV7YVqxNYqIHJle912odiHngqvmAAsVPltot2B2fQNKB5hF0H
b3po9QkCc9y/qM6CTsye2Nvd0E6P40O6j3q7xTWPN6aDuewQf2FWg52/7NH7tK17GnMT5ZBEY/zx
XauraiFvYh0ObGMki8/NoDwvOqNTp5oapXiyT71htkcRZWfqfc4VxO78VJzV6QgBZBuHKXZI01FE
73aTPAF8Ra3MwpR1Wy/s1Svv4rHnCE8rZ7RrkZZks6ev54xQr42j8wVYEWn/c2kNqOg5FEvDSVTn
PHjJdVRn/iBuF0X6wU61s5WRtRw68KU96p67joOv0vvMpCwCFKF5OidG1GeDuFsi/KFLPLz1qJ6K
I7PAhFunAbkWZcPDNOLQWBtzSNg78B6aJsMS/zi+Wk/GZ4JTctI20B4FBsstumEFpkkVZEzWfUAi
QLwxPD+XMP/RiiNjerCHBz90jnq3x/FQKcj8a7cb2H64tcLiGroLZDGpL4CAfwjrZNAgskuXVHRg
EGag02ygT8lom3IsqOY+N8Lsij1TuyLEMaoT4CO9M5VBoxhTNc+pqsEDUs0Kb1iip/DcizxWO4UR
vs7evFSdIXln0aHUNiz7XeTSUKIXGeeo6LSF5CFl6e7AO0aerysHD40QcduoFI7iQ/eW78N+plrk
3F99ZO9xPRw8DPVMxO5jgq6DwtPVPmo7nJewBG2m8zmN10j8oVwPEH0R2OHkqsYZXGOGKjKg/D7s
CpWugkn/jX6o9X2caMwsK7P/mT0k63KavZ9xfY6CsZibmM2k4lRfT+OrOxI/a9Brxjk8ESRtrCGC
+7R1aiC/ALwwczU9KMJePOia57ahRuEEkOP0NW3SNEOBsnufuS/1aa/No5TzBHRFq6JdOmgKjdcO
cEOcvCPyI0Pk6yNpQbpZrC9w5HPt9vVh4+3u+qa23pNX77sPCLL2Fr034Iw5ZSlMZ37RHLcnKiNc
1V9fltZWYVUqSyFK00N9cReaV9XbaztRDR4F04qwL9TvJswAG4FUmiGXl0PTt0J+wEh0WqI7c6Fa
hAW9aSkaILXxfaBivgofYj5z6eOuZlEBtvOxu8+o7T2HFPx4QWQij588pTiWOHH9Ubu2ZpQznNso
OA5ZYUdHX7Ph+RKW/rBGiKPSuHHbYlBCEH3ON8H7iQOKU7jSwGO9lf/S1zi4UPeOjrINDaTkVio/
hRQR9MmiwDVaOufhlfM7xn0N98yJFxKenFHvPWkqYtzxZUbE39+GJf7YV5Jp1pSXRWyQvhEmddTr
474pl8KxeOOB2ED627L6VXpV9ld/tEW5yLrf1VGNYAsZW/f58t49ZUs4F1fqCvcCo4rvm46qvcav
21XKuoQUsgXUw1zCLdwNcqMgTnFUdtyU4hlxa1xVtrpMQz+HC5h9nZ/Lzx4Onwl2xpTKCvB77Fu1
I/6/AKuFLkvE1/EpxDz1n88UZMEXNzSVqEeOR3dAm+EuDs9HbfSVsdfXc8R/8r/frFjCjx6qc7au
AY6BAm1xqSFKcrjs31o2SavPH0fYk599Tx3Z9AVOkNqzU96NTYyfWimO5/2bvawJDByVP2E9PUdZ
PhbLe8FwdQJEUqHUHTQFZCfqwUjCtDpn5R9D9jh7+GDoDN+20QnVaNROnXSP+ipHA9C1+5AZ6HVi
DfZkaRC56kVnd0A73M4TXBAz2OtU4wmI5zztPksoBdd3p8Er0bmFvzIATT9zJrJ9TxFItARKl9Al
O7XC0REupBeTf7Xu7c/qoBlDENvmlaPEeOiekjevioDxoIawpW1/RMsOYOsTImZ1tHvpja60FrqG
vFZ+E0Tkprjhvc94Y5eKnYDpvtJKvlalpVuKynBv91Ha3vV9VfVCdjARQL8IWYbxTp9LZSybtxO0
VaaAnOCGrUgnOLwfQl06zBLHQMKnnMsZpbu7ekWc6JJv9KN6PzDejdXpEu2LUWlhAEOoyfbH4ZMZ
2l5VjO7A6x4dO5cRRsAD8J5DqgxwXQcFZFl4h8Rjr9zwIH9JJu1e44g7pCKMrwTKAcIhOD1Qh1+o
r2yBxsnUeSp/vH4eSAMa+rBuv0jDGF9prbJP443TEm0bfJFeoOLP6g2dEpYTCzt52b+5y2oVt0OT
Un2qC4i8zYFXR9daHWwdx+HlO++02FCs5ynkgPZZw/SD3a0vD4dCFY1uGl0HenfQ6XWQUKG21zGn
ANnfVbqmLR+rHaQxW+ffiI8yL316vkAKrgZdrihrNTbda0DBgqHirxY3EWkprPkuOpPLPg38S1iR
VmRPpAMchL0fEuKym6F7TYlTSZSlOz0CIkzevaftN298+vRATSHXHXTCFn5OVi2ZaVvTneXa0CWy
t04mwXv64dKMi8jWD21AAPIeL4T1xltdsVd0TDnreVC8UqmIihq+CUcDt/DZLMtHp68cHEnFv3UW
Xp/SGZso7mlQJYvccqLzjUVXv55K4SKRZdz0VlRVMuCp5oYbDhMiAl9fOHgKXbVaAm8MQ6XI3WC6
LXX+3L7wQS9tX+BZamQpMS/GZ1KDmrOBtBP5FoMyJ0eOh20RNleNB1P7mMHIp+DIDQ2WNDRRim7F
CNLO02rw/jQWK0D9OaE8TZ2IPyxi3bFvDgP0ialY3estriSnyD66dBEAiEF9Bq0tN5zwpy8H9sFM
DEugt6iivAU12Z+IG8H/vOA70IitG5xcDhK8obDmHkFjukHb6fNWsjNXS04HR+ePJtWvmxjv19Jm
HVUnlS7pKZS9bl+Ooz21iBh2Uhb0EsfVq4eoLvOW1Ztl3FnlZ4s7Lag1dnzoxlQJhm7vvr6GDiFG
oZm8OiJHstw/Ae950NQC7b+1X/Vb/sL001qLxBU/XXIs7lT8QWat8qOMXMNeF09MdrkBOLiedXHW
vqNKN9zFoz3uBdDCLdjn2vy7IsB0yyHXGZy/4bZU7lEXW9WrtT+x3/xRTNknE4//t9NURFwWzUf+
dl5XY+M9TzgXdZyG2JiW7y3d86NtSQQ2zC+DbTA4P6eb7jk4hJwkjTfFLuSr7KN6OxHDnkcsVcdn
M7JMdNXJ59JM67rebtg1vQtmAGRJQAvjdpTRNYVF9hHF6nr/en5xZvmaJAyFBPh+EFnbr/bBej1/
253OAp1dwz0Zol5YfvqTYF59+w/HJ7zE4yeWG/fvcHwy0oGdjnvX0DyCxbzuM/YYtxm1TnSh4MDR
J+SpyCIAz0Wn1dUb1LW+0uqbCPE8SILRmeIy66MKRp4fwasni0kKzOqpM7lxynMoXHKmjREd7EF7
Gtr56Bjj/XMWDMpD6ANFbe+DZNSRXexWAfLF+0Vbrbgm3Bi8NALPgmLIQFOZmHNCxFF+Wl5b/LL5
IfvqW9MTfNR6aBt3tjc5H8fnLMwpOeEw65N9osjw+JlBNnfFF64QNeiGvWRYXogJBhb3HTxszaln
jotSJ/vHazvbcpAW6RM8yx2RqTqe786I3SBJDvmWM6G6Lx2aJHNk4oufxaUdMchcP8PUbThhTbZN
FV6Jh/IR5i8mkEQkd6vPHjFVVFOOC3k5PAfP8WlxRWXGiMp8aDGaNF+Ih+fuyQvuzssUmkqgWRP4
r/0gOmzHiTNI6yHZYmxiQLU5Tpxxh/9V4T5cVIOcZMXhq+lLwsEJCmcGqip0A6JY65aiXtSN8OYx
RGIgBiTa6Id82WqwoY706A7kTHVZ2L3J6sWXfKSk7unYDcz+YEd7b7rn2cMd4rT+JDPvfNRlASTH
VL0ST6eEg4sTJQV7nN8Qw3WhgNEaHElS1tBTwR+IWghpdvTMuiOAAHjJa22ZUwKUGnzvMrBhqnfh
OYmsRF+vmLkwSV57wbTuD7e7aYzoqh+aF47z4Z4KYH9w4KJhHaP7R3K5HMKtMJpBD2cVD3pe9+6D
bkay00fV4Djg9G9KwIG7NPlDTubWnvSvqPwNIHegsJtenwbM/i8Jr6QMjMAKjGJxuUbpdpyfBpyl
7X2xRD6hwk/EkJNB3w8t+LXV9IjWNaLZ26giHIN41YYl3rEfWpy517CGTsxOBV0mfYicBAEipwtF
Zhah7rQEI3IekvirQCyOkl5P9Z7xeHBYupfando5kKqjjFU9N4ByPxoDpa7TW3seGds7K/ioquUO
/Vccnzp0z39Igdi/UkVuw+AGfmCSCyXt90viJzn0QOIS8gTGZo8DDO4RRxUQPZBvAcSnug/O9ZTi
dEmXnwkhaMGL50AQotwVifDsvf3EdaVEnWLq1A/ja2h74RkKBMcBqbVdiFdurA7Pf8hwGL8kOGgx
bDB5aPzyB71s65fkjdXrWXWWdPnsZKyALOPL4v8Qdl7LbWPLGn4iVCGHWwTmIFKiJOoGRSXkDCI9
/fngfS5mNC67am+NPWOLELCwVvefOjZ8m4fJK3rvTLfpTXeiGYnZ+JVkV5eIhQrV8c1XWE4iAo56
cEwnXL0R+CGNnZH2vIugY8mTpO17jYKeKw+atzbbJsKt8N8y1kSkf+fVl1A9WAyoyzdCu74DNJcP
SX5IOWaz7dS/9OyxuCHMhZ+uuurJkA+q8VEURyOnd7SQkZDTU5dfCYEUQ/Upy18ZyAJxFfpKsqiZ
adIECocVBHDXrguSFCrXJN8Pqh/JPvUqAtd0lyXb0ve0+znPDla5BQo0wpPSX3R/O46uFj+r/lMa
LqRyk+r7ANmM+aLUHzEoqcQuQOxIS+291fQHwwcrbzeFtI27I68E3Qcw/XDs/NyR1eNfHpskzvLm
/7x3high+dEUWZF+yJ+BfgRLEIfy1HxTQnA8i8/1Z3xtng1UeNjjw72Mmv0pv6ZX8zmkV6BzekZP
U5zaB5JAX+k8QmQjxlYCbEKBs85Q074CZfrP8leb2+JX+dg+tk/6pjl0JQEyTixR77XhXPfBx8Sm
vaCoGAdbM+3hkyiD/tZ+hlfhI7qxA/Bx4i29dp8U6R3ysWP+MryXT1RD39Kuv6Sfwyv1lkoMpQiY
Zg8DB8aDiOWg3XXgp8/Cy10HKXeTctFzgB2ouShwTdMxNTuoHHpHGlx4B2TeFKbduvqmdGoQulB/
acB8pE7pe/Ot+6g/mA3fY/WGiM/sgNYHISKYQ2XLLyn5a+o+eg7O7Xp4aoCWIYLo9Hw7vkqMHm+P
5bG5KNvoq3tHMV6A5ALyfjTn+6l7KS7xq/lNk8vNtaB3iJyZGf+N+pbvyKEZjsG3QW354SccJMXL
8BEz6eybu41giYoUJqu8jjeKb9oPxVxXmSuHzvDBkTXX6hU8EDkq7Jx2MJfKtvzNlQkf0kfyDDwf
fEetHT2WmA9fja/sg+qGcoWNgpYW/Uk5zUiJ8ZV8xNvoClDCLtITbsHXJ+Xiv3MmDdh06Iy/GNf2
2cvzLkpYBw2f8tyeuotIeY9C9th88j11366u4lP/lH1255DwBToP9ngq32BL+RyWDpIsMLMeOyaa
68Izbs2jDyD6pe6Q6m3u39IHFep9RJKiv7eX+Ct6HwC93u7f1S284nzQvwi36c90ctEt4PKJ83hh
raYfAAg9cAZdxJb+Ak7h1/1sSb2i5/nQrjxVXrP4BKll8oFvd0CLY3yartVL/HXfDCxGsBBYNY1u
Fp6QAwmhLIDNqjxxVEdXmTb7mUaZu6fc5vvDTaDgYdOlE6MeByrjt9dhn67CN+uJhTR9xAQDRU7L
T1RR5DtU3sU5/pC/zGftFQUW5z1BbR/3l+5Lf9Hf06+eSLMe6IA8iEvwAhRAy68SRY9l/y29QPUS
xCWsYVYv+V4hr+h+q4/TS3QRMjs5FWeWCA1UsjVvObM5A0e+VKfgPHqC5z90+dyD8fhQHplzL1E+
sbzKT+W9fA8u7cvYO+Jn+64hpWrt/oKYi9dGew1ZhQco4PRzfGbtwj2GjJHlPZweEeV9MCSXfyuB
2wFPIJv5pktVeVtZq08D145aC67sSsvDdpBe04f+Mv16PegcoTtgaJHRVZGTUAHTqjwq1/t2YPjv
goG4CmXzQ/GSvEivIbqymlX0DYVYjTYfz+3VPs0DHV/1Xu+yM5/I3Z1fq29wrvhV/Lq/9ayUt1qa
F4nRzY1qUjv8Gn64Xcs35TW45Q/NXlbd7r1GofbOJVrv8aMBEIdmZcbn7h/xS/muvWQ7kuQrTop5
SyOTBUnckZ2Pe5rMYpzk3B/4aRNaJHC7Kwef+smxo7xVr8O5V139s0LFdU2PylY4m5/dChiLJF+G
r2ykb5GTij8vf5ZcPwuEn20hW3Aujm/ZgW8rUPC6zRFPizEAQaP8P+hocCl2KX9oCykfgPXO9Sk8
D98DHfab8FVgVqBpx2TC8CRj9veaMB1fqOTkJ+HCr9P35Kt+lw6E4qLWBp+LXD5ZfkWYl7D6eDqf
fW9rbwyVQDcGm2pwCcj82sId8YQwOPpm7vhHuQ0ZUVO9ABX46xham03sfl9KmR2DwiNeUGyVrzmo
mau2UD321EC7uO3k+tfhXcCo1S2s+jGUvaT3kCyigdImUM7d0B3mF/k5eG5uIkvlUg2QZ/bw2D9L
H4AnvKQs0vsbmk9I2m3+CZXBnskmUHdOi3CR/COTtBfbgpbdGe9D4yAFzClPqAU2HFEsRN6bunFU
DWQdneIqQsakO8gCERL4kLiTO6GGR5uW0NvbEspS9KWDM7z41wD9EJiahFhi1rii0uNHy+6uKczr
w2IiZuOIVDNcXAxuaIOh369BBa5udzyiEQrH4SmPqZOPdgQaREhIOj9rwib7J6oo/318lCo2Z0e4
zlnUZ5SwI2wDD4WfE0gxY+Oxi9FmWlaDUZNTlbim1oaXZkOlPdFuJWzgc5BBUNvdc32ObyJ4H9lO
9IdUPZFDlxF83p/IwXgDIK2/kLoOYMXyWXiqjvVBuWBhvP0Pk7cAqGDdcTH0dsxmXZ+jKyUni1AA
E6YogCUIIeDs6AreApsTfOSn4NXkJGkd4btW3miOSOC5C67U7TlVdcinQNwNGa/JeNUMNitq78zp
B9Fm4VUYdyBP6bthzbhS8PWcaHSElZ5mefXgoctsEBBzn4D1LYf+hbOro38/TJYzPZc6oAiUvqvc
CgyRoy3duvN0K298S+uNdC5eHF6vEswa1vxNRYkMrkl5B1GFqeKrjLc9n3kz1EXj2wVMFosPfTG0
En3ao3gwCSsBxvuYt6LbeDOO6h44hZXH+lNv7DIWNcitvlL1IFfgf+wPaGiFd0AUC1LH/0Zg3dxK
cC5q0w8dVgM/VO/QbyaNgxAFc0j2HZ2TzfDSvCEK6YG8b9FL9mLsCNL7ur+T1/lsBdYq3k/oQueD
HDB6aOywtqHMgV18cBm7per6mo+sZy5pmT/zklevI7N/zUVm2oVp3zUyw7gFdJrcBf/1/ji+lAA2
81+6A8ja7WXay6/CjWWrvaHuG6ijrunj9ALRvcDX8KJfjbn1B2Qx8a8yt/lVuITH5svcWSfQAXUB
jwV4UlHe0W2zPHlvEg9gFyGgf8meWW345SWwA2dCvgyi+z9AE4wZk/yO9ropZ15hPrnfYXos/sNX
fcIocBF24Z6EA+y81YqxDqv0JO15oMqtAlRnI0JDcylPBiD701/L6t9V1ZZoShqxtTJzT/jv/1BI
dkrZTXoXlSe0WfRxhbZAPyWnLvVYtuK5Q1yZ9niwtJshnYPBywAO0Qx1y6zw1MkzAQS1mexAjpcy
NUf2FHU93l0flw+YnMI26ebXtnMM3l/Ie1BJyj4qDcqWcqHHQDwuR/ZEIDX8YezM+zJKkrmDcH22
2sTLOjgdKkSvwoXCee51L/l7/oLM8FYfCjywkSs+ldUiqb2G6jNZWvpDLDxP4aoNNzrRNYwLio+o
m1s0ONYCMk7KPaja7PPeuIhTArCIzImBACmCSbGrHQkrM4gxW0/v8V3DAQrRjge7EBw0GrxAglOA
8ZFkIf5FryqLP5MB5q7aYJITpmRTRrL6ozlt5VKOI0kqTqkEqOjAb9WUb+RQAXYetK3YO4rvDNbC
AqDcxV/gTEYFAApRvLaYIS2u+mZB8QcuLykO+2mpzuV/A+Zduqa2BAkwo1WMQMb3aDASy1GwgxFy
ys9rujPqRLPI/PXeZldSwk1RrMduoVAYYwVnk+o9MfX4qjBonDzgZinQGGuLPPQ0/1gFp7RzZlFa
690Fb5gWZrAos0sf78Ox9XLFg1oA55KfdcCPbFMomwmTDwHfraeQKqmzRTJWzpETlqFbV17oL2Jr
ETOzWIDnJlXPQ1dnds40On3tarjQEAcGbm65krbRis3Anxk2BALK4cFHgK8AQPCa9zUmYqmmbP+O
g9fhWb4zN34lQqJrC04qmms2bOOrLmGyPQRdUuONsYPuDPJnCjYiideBC6CkDCcDa8VkeYO0joKt
KGzuyS5iZSLFg9IwXJ2U2ukwS2cCMDOH6kWJFiaoKtiqTA/JpbhBsxIA79HpI0a5mOjlfS8l0XPg
I05yv6hNzyTewlyYkpdUHnwgO+HAewPSqEADL+Hguw4hlQPJdafR/CpEu3lBO13ACcP4gZ1HjvwL
cTRkx6z5ILRcnJKe2aDfXKjULteeoEBx8ZfN5KdA99fiRWjN2lV1EmF+SEdzo+/1PBSK02ReTNiU
CAFLo9GBlxdNuurm6m5cUK6EMSMEEJtp3LG/XMEPbEf7dQWmIcqyriu6+Qu0+sdulqc8884Qi5NJ
Whl0gzEe9HbX8ILouIOik8CgAfPRGG5C/lUp9yWKhTraC8lDm9/G8bMP/qKn1ef39SdoYViiqpm6
QkKMMV/wPy4oHntRE0qzOEUEc8iKV2qllylP6qZAn3yn/4kN1yooY8bzFCe7ToepvovuSBNadeFS
hr+2rHcZwNRgCxiHtwIDjtTbRUhZ2kgIrlS71+WDgmYmneilt1X4LNZ3z6pY38iCkpaQICHAdoQN
PIFMpXxjdUvatlCpy6XkfA9wt8Mnpfd2o5SoPlEK1bxld/PUVIgm7+zQs5IaOD9lT5+VfpnWLyNZ
fmN9yhaQcKCvi2I6tinICUjUnx/qT4fB/wA77p0myYg3dOsH0mgWHVZeQ8iP7bCYgOTzrRwspMoT
w00WOGO/8jveZpQs3VPhQ0ssx3Y56yk4nV41eHwqMWVdEUGO7yDYTbMwaCVEXuev/nKhPzbv/1zo
D4G6VQ5FrIxBcRTUc2XtfOIZyrMprBCRpbILpUv/EL63hHcgiFLgGx2IZ/SlSn8GhzAPsbVv4XFH
R2lnEQCnlUQZ+eeLVH68pP9/kaYuK7IkEyLw425agm80eqcWR9AybHOR9qQPThOSGomxMD0l5JPg
9yGw2RMHYPT1BPfNUrIQGJCvA4FDbROv6m6tc2ROK3/w4mXOlHF5AfqbjLtA9uigsS79+bp/wXv/
eJP+c90/bm6kG74ilHJxBHaV5cXwQobmg4Hu7NqiALTH8C+72e9vFPp7QxNlS7LMH0dxTwxYoelj
cexE+tnAVz+VFtdVGBa7GvmIBY8UcFRohnrZcwCaPnOjLdM2GtTgPD3hjrxTGr2QPlE1KR4rt+x0
t0MTXA3DKlf0/XRvd8h/MhnJlB/721wfn1TledD9cx9zlKvt326i9bslaoKt6jKmHbD7H0b8Moml
XJzqYsYm4O8VA4EwtDmaEr8/NzKsEqRkS98m6J+q8NzBQSYjNVdJNk9WuXJ7myLRkQFPpq/padRO
ufHVaOCPdItyuCqJTaNrMsxjCdkY6o9Ct9chkgAdRLARobhqfuepyDukDgtlIW8y66AI+balrL5r
bymC0h7lsKbkTmLI9K30ZKngVeV4HHuQp4ABSaC45nLotwMAGCVLMxZObn4HlWfF24HkoHBj4ceU
S2eAX0XiQWOiTXB+6GYigBWULbwWdt9+FSMcyi4A6BIPPexaFH+m0dGnwxYDEytBhdiMl1ExF5N1
UGnhMh21ezpL3BNHjh6sMXG/umpCSkS4ZGKgt96Z7WtpkkRWvytigdDccgZ0fJIIdVlvR/r9KuT0
T1863KbkFgsI3+7Do3rfTtKpAyeijhZ83w4bGm1jYehfSnYa6hcJtm8wsMM3c8vM6F29cYby0BrX
ZnzV1a8wJkwTrVDct7Z6fxUpedTobGpEl4wz/0hcKA93nAa3T275jF3bKjifCVqVmCdrwjowPoaE
bpYPsQmrPHe5uLjU14AM3OrJqnY9diKfP01/lIBtVsPWBATISEtOlaNVPorDo4DlclQvJd7B9H7R
wODu8dlXQ7tMHiXxWJSYEONdaj0m6cIKKKhBPOuSQODnGtWfXgFusUNaMwbX3+CurXTbT9t2evrz
VgLf85tTmW5H1ii1LYWv/z6Vk65rM33IilOcXKxBPIu56jSagVACvpumNTC3qQHgmwBqRvoCJ7LL
IbTPYQ/wXevpUrpXLtpuXaHNlaNNC8YmC+NeoATzxXFfg8/Mf0E3X9Vu3FQUqRAamEPQHRk88QT0
a5S2vQZcg4ZTu4vbgp86GRJgpG05fUAx4h/AyCIzGIByLkRirRjfaXoz0w8BQaDVgpLjLghjBEKX
UnmOULhaorz2nwvzdWQVSBmNAmMA2LgHMhZKgpVnJRikUlsHbkszkI5XuXjNywtpjW2/xxSQqu8F
48ODdmlYpL30aPUtRq71BCzHbGP9IdEIly9Mp0d4aInYYAl07XmliFKRL2rcAisZSGphSYr7OjR9
TxQ6p4wuLb4Cv/hUS/h24n6jbcrrr3btc6JwW3GStLQBhtWdmwLHdQJqUoSbEB2mpK/j6poF/KUE
OCVDOJh8RAUTiKhxmlkkL75OqIbwJ/RHJqw4BkFwtCxJb9mqAJEtru4WON7dWit6yq5bO5MGgoaO
XxrMqzyhZqD38NWewwyWJZye2qZGzPyemch+mmuGrM6fmcv7oWSXvFcakCBaG2pas0/2k1E4YxLu
BZ/QPuo7P4KrENBcDyH7jJ74yMgRFVYtIuelgHyyKpDxUpepJtJRIUOF2j4k8Ip1lHhaQjvn+xvN
QLmV5i61wH0C/6hx7HZuaSk7nybWYHIHMnOtfjDDa8K+YEXjpoZY0siRMjP3GmCkaQnuklH7DJmn
0CRoSMTq8Cg15Ijm57Ga1kbCRNYZ0gkTd2oPeYFMg11QkvYZm8WAXFvLCGoEksFgcKd10cvqgboE
mZ+VNp6ovicmTQVGn6bGWfRUYT+ZJAV5iLCuC4MNTFnmGafCiMmppo/38UiUogxuPX1TWkJ6FIO5
EQ3EM1KH6km0y+BRIgx4tL5lUgTnjjca6Ux1tOsiwZF0TAZKAoNOq80Eu88IVY9eIoir+xpXBT2H
VVwL7clEc94g5z0VRufECig6Dn7eAoVxaVibke9LkumVeCFyQD2LyQ76t2Uh4LSYYgqdNx1CH6GS
QeR+/64jaEGpEcmk5iZ3sA90fT1ssNUifaT2nsvqYhZRSCut/FYBWTsgvRxVYbi2ImGDtn5W3xdK
ilFMXlYChI5AoiBMQlTaMWidWg9L8SNVyUjrp5csVlAx3gIRATWdqA8fOFs0GObKh833JGTCQjPY
pv80224aUFnEBjVR2f6nQvofL0nri6xpbnZ07qvJi+m4iuGUwoC0KjdGrxHyxyPtX7zFlKGSKzAo
5IlIlXuvLnLVEWFebbKsddVgYkqdmJWHNG6e1KlaSRpJo8K6slwR6SrCfCFklB0Ucja+xKwVmX+r
B9i1Wcw+s51DAjvHoxxQDb/zouRYOgD5tOmUsBEo4bCeX/X5e8RBifQdISYvTVYsIiuHbQIvzfAd
ahUmIs3VVHScEetDkB3u1s0sN1GNiJTV/efjAZPjb48HC2etbBiiov5w3XaD3DadmaPwiFc9OfkQ
FjpEY32Qux2nvHpft8paMq/+p4komGRPZF2aC+euk+jZvtyzQ5keTWuXZkeFSbzc1ql9jPSXgehn
dVUwsRdPUOJAFHT1MjKcXPaMbA8eBpTfkR5ODGEPaOwAC3TYEgGkX6bRHdNzHMHjL0QSU+kecGah
4YbqDT2ZyXod7g/MBF7yKKD6GlditjUI9ZW2lrEzsBUOmxohzSIelw1p2qUrUBg99Ew6YeEp29x4
abXHvPNiYVUPT6N/x85wFXl7jHJXwDOV16TZ5/pB1DcSgwXv6yhfReYiT7aqjEoTqK1c/vk5sKv9
9zkQySaKmiKq5M7KP7DJvFSKJpOT8pRm10n+ShHa1cOjUe6NYl+LW93f9dZj127u+iJVL538bhoP
Xe1NCdMa1g/3/tRK71ZyxNcokArjlS13bFUXV18FXFky3RMGDVuQChsSf9fMxNJdzElBudN4SqkB
9v0w1Uvj/lAw4A3ZrXwjqQJuRhUekh4PyrpsXW4DtWJPpBhLtNoYJHQm29g6BeGGXIUqWahMnFTX
Q/8Nct6gYDLsFBgGPamMH2PRYoErPEwlrIGqWOCqSoGbEs+SkOe7meGAijVfKYF+d1eHwekWgUUe
PBafjrh/tyIQPnFRJSi4VpE/Ths1WSIikACbqYTJdkTp/2DRKPnXDpa/Kgf4YCSO07sAyNTPOBRf
4Y/CfpH3qD5ctgjGt6AVQQChhvxALhyThs2SAzledIzoJnmEyhY9LlBd7I74rX6xRkl75LVvZsMG
Xpatzp/XlxgZ21/MVN/PnfoYrjp9meguFo9mxoYRQ4XwcIGTxrZoujk4JG/aiuKrnh4RRA7Y7Bc6
CZemBwcFlNa9GPRYKhWqY/oHHdl1SoanlwSLARsLmspgOzsC5GWQrIV4V6MUlFxkCaNhR+/RbQCG
w9CJpRJeUrON+/yNFMTAMzWs7PoBM8d8YMBxJONaqje1teoir448Y8Ui0nNPN12NiJdsFRpL0/Qm
dZ3Xy55YX8E1Kly/yHhdmXE11soHig2hVzbBL71PYvHaOSVkuTDzcZnuiugvRNtSHbCy7okJa4HD
zWWNta1NeQArR7GR459gIjq5QWzUo6cysQGzLNCNhrxspZQPfcjeiFZ320ZsLwtpWgfNOp+8xlwJ
+VI1V0O0t2BFsBCnS5mvFgPjNkW4Qz0MrUIITNE9ZPdDBEKib/xwYUlbYdio2lLhWWrugKZOuMT3
Dxo7KV0mzMtgfDZJlTUYqU2R+woByOZP7gdkb01TgSqd3Cdl/m2auflsRULG6hQf6DFnSApK6ESO
SYh+gSPomQWIa8F/REuJIhEl50DE8/SFKTyKF5W+DFqHXB5cKL0D3s1XS3E7ENl+x4mHza/l/RVc
GBU9WtC5KjNXGN0dY/AQHOYjWJcNxYz7oU1AlW3kWnnrQlNRpiLnh5RRS0+IvVxze3OD5LpFLumF
Agi/K4D9c1qP+FCX3DfZ2JCiAoGm4GC9Awg7hbH0kUUjzKa/mR4teBxhg0oWlxxC2QkZZbg1+EpK
JMOyNLdJHNpo8b6VolVn7aRywTeU9pOyldItnjwIppBBHdlWGlZG4vXFujc2Atu3YHO5YQqqvsxh
DguHp2T1aLxX7dF4RePRUy/RXjiGO2BIJtVX9qSZ/4JzhK/KGUQ7ADLbcJ6wY/BcqcVLaON7jG9z
wA1MPCIbUL8dBimMYpBo003Y9BgBYWveuDoWEN+FGngw59whlBwavmbHwGPI+FcgyfeJeZaHRLQL
H9kuDIJTvZDvglPAvPin6B2gwbqOs2iaiogoQG1h4jAdHf3JZHp8JzHpas9TEhmdy1QXbS0fYoSL
hSMMDmM1XoNxUeMwootlIOudzetQ15cebpNAhCI5+tPOj1ME6EtzOsv6/p6cUtiPe0c0pXmImt2Y
0mh5V3Q4DoccUY933VM16mgwHR01wEom+2dWyCIditEOKSSgya0NhRoKX2L3WYvPfz7glB9gzIxW
m+Q7aha4piURH/7vNhQgeYikoSa9Qpul7ONh2voE8cLdzo6cxZynwKw1nF0N8UmUQthZ3tJnkyfw
wnatE/PL7Fx/TlBrcG6QOTWsu/Ks9w+tspXJJBmXLUFMBwj16W9ppNpvaiSuHWgMJBGe6iewPY6j
kbZmwbUzbxkOWECw5UwTM0YOcbP0MecjaDfXsezKUCaUbjRV+iKOXIyvc5ZT4uar7oBW98jEyAqz
soPxEro81+yc5tiyMehAXVP0IS+PeT5wUwwca9y28GRk2IpXKwv2HyH8ZlVGL/UH1MxfU2yl3xAK
//wxzR+l4IBlWk8BXE44z5DfALzAtrvAOAiEqueJmll0pit9PFFeLQocQrTIkplmDwhcONnHn5zh
jUELyft1SRsXDzXyNhF1vOnGoA69iyCiAQTaCuQgM/SodFmaOVJAAB4JrGeZYP4L92O76xlFImw6
l7a6970wJZoAZMcZCHyYe0mIqVm+xIy8zbS3HgSwNwazOSgDSTfA5wG9oPh7oBu+4QRxRjAMegL6
kPf+W4I5RWCke/K84Fz5JqN4WyqMpmHcBPv6fYmczOK3eMYQu/OCRCjaXUSJFBUcn2KFId2NECui
1cjni8m+jSP0ImemhgRVJq/D6yZXIGzn0Xgjd4sMrPEwZ7jweu7RGY70UtQtT0GNeNVD5CRfxjf/
ucGMbjoic0gZwwQzj9qOaBEsRFigsPTCihdb6QOBDTkOOFPSD67N5xQCxEwXQuVyr3VxRa9nkLmt
eQOOFWodphCxcmCVoc9IRipfNag09LV7CjFsz1jQNQjelfGOyAalFKoaPcdBalsH/annAEfPgeML
MpgRaO2GIxnpiIzO43v4rp9Rwdz5LVYrxJrpYiYmdsmTgkaa20O4KHlooEXH/BnFEoqOYq2+Wv6L
b16C+AI5iIqKAyvPPKQ2coqMwykBmxGD8KK/i6Rb7syreK3Q6uBVzNdABsigBqIPMGxRVeC5J52D
4wR1AjZGTrP1QBr1ALeFLtm5v/Ej9QRpMg2XwCUBsdeyRliJ6QgtA2lyiTN+IXczQeYepZdsr5yU
bzLAUizFz/AA1UfP9X2XN5Q0FXskBzuiICxhML0M+MBnDveIkYAUYgfNj5rMvkITdDx0A+YwWF6v
0MXh0F8ihY6yXVQBRcHk2Kg48nE5DE9CsZDIdZQ83oTgKoaLe+k2n8NyWMqvTKbibBeQjE2O0Cwa
5tQxsx3eHj8tXHfAwb6jg0QNj5oMc0yngXA6+CGbYmEWi3xytR211fAyfurH6Tl6GD/iZ1yPd5Y1
Pl1GdQTcbQ8FR8HcFnNj9R5FEklsUP8ohmSZ1Jp1+UURwb/zgcZNmwxBoCwsH4EAzm/3EwY3j9oA
CQhWFP5YRpSKPtPLB/1OOWQPN7avGCM+epyH0nRpIaXJqclFJkOdQcw9Gx79i8vl+/WK+olDmVZY
emYHRFHCZ/OpxsOfjyLpN2r+f+1zP1otvayTYQIkPEXtWS6/Kir0cj1M5yDYhPl3LK3vnRNumyNs
bkhwlnZMkv2fL+Enzfe/09CQZchj4sRo+P59GkrAKvmQhXP2YnZGTmlCTrGXIn6clq0O7L9SrEWN
74zqDzhxTlPISAEEtyjK13jY+/VSSp79cjOqK8w+AwNxEOPRa93+cqG/PRP+caHzvfwHpxve1c4q
RB9hGEl3iCQnJVh15SseAHR3sXQsjPgkFTXue/bXCYNiat0i3kvCdfz8qKkbUWbYGjyaAVQs+xLh
D2wVbSG+paO+6q1gEVI8q/XkdmXwKtMFCVP3F3ZL+g0xbYpg4LqoiHOK5o+DrQtNK4wtDjZ0IWxC
THLB3M1Ga0enO0JDSElSGJE629JfDBjavJT+QeT9es4SoIqmz3lhUFH/vn2yNkUD4Z0sNcBgMuKq
NbyFmLvZsGcPyoa1KW9HanFrtqnOgRvdsuyXevrQto+G8VbK75H0aiRPJMOUBLpheAz3urDx61OV
kU+4bPfEIZnqEstdlDgG+1u0yQ1HMLa1uR1SuKSVPu6KYjWZXhhtguQo05/H21z4Gx/8Cyj6749q
UNzNd1gx5iLqHyulVpUpLCUhP5EU45H4eZjICQ5Wxiqk+6WJ8lTC2gXZI+eESWHvlBTL5E3aNpdp
m6PDr96Sk7J9QtjyVJwRcbpUSIeag+VbOLa74hA/6EvyMByQCpvjn/jdd6SYjFutH6rcrR8iBmfT
47ylLk7KpbIytta7+pUj2WUm3FZaYZVzG4fDlIh4MjI9prJukxU6K3+Tnc0N5lqaAKSoKFdTjAza
a/hQ3MR984yt51yu9c0clUFI15xICatRv1tn3P8GwNCOIhVFZWnrczIsokjXeCbAyVaci7hD3rA2
madHtMe2fxp38fnOQDMs4xtOlJrhoRITYRjGtzIXw7I9MFbNGe1233LYM5hvI7r4MnEE2vdjxwi4
2slccyVdEAtOl3ojE85LhvtjdEQeY670VbXgK1P9ZFubJyp64Az8mogrsoOjV6x69oHEX1QyjM5Q
mInQnrQLPdstwaLEgQKtuVrhsliOK3by3l4RHLzGAHRBQGXfV73texZIKQqc4Aij6caUXulfkLBf
spX/rCMVD41h6aYJJ/3vdTQqXRdFY1ycaJL0Bvr5KWzWZJ9J6a7Ci6kvKoriAjnzQpcWGQPUU9xv
TnXfUHJgpizHOfWClhhQVyJHkHhnhsbfCfBxhM4jnUFilCbpArOP30uYnuc7f94yld++8//4AX50
OuhFpECz2Ns11KjsdUzkk5j6gEwWFtMN8DyWhylbWNbCZxDPOAeYVrHXk+kaMbMerWqkzq9rO3iK
sgk4P+cEU3d8wotPHgDRXn++3l839E83/Ed2/FS3uu43XG9IggYRyFSxmILzhYoyl1k6vDgkCuMt
R4W7ofaDTaLU4FrFR22fnyXEj3AoyRzuqzGDyPjL5v27A0hWDVVVANxNSf0hKqp9PxPUtMlPNd5V
8grWBS2rSoDTuMKRO4O2f74dv/08pDeyIsq6ZZk/7kY++d0oDHl+KrC8pF8JZh8t8kL5UgaTVzMN
G6Pmnz9Rm1f0zwcg65QkFvgvOq4fx5PWd5pMd5mfCEsj3mpgDt1s+GCbT6K9IRPKUaI57bKHOMQS
VKqRm/aZJ9+vXUewgUHjodcOoeUGen8FsDxpdgra8pz6t6Yhgq+VVLS16pMljucGxDgeaR3wKUnN
VuLnS1vIf7IJKkyaEjOYB452GlmxeQ/YGLOvqV/gOSOd084wWCYQglgJBdbDWLyUueOLwnmk09W6
o1yuQv7/5/vzO+Tgn7fnR7kWtFVpplKcnxTlUzRefWDdYTgOJeBysP7zR/2qu348CjhyZVbCKOSo
/sxQzdKpYixemZ+ajfZRC7fBOIN+ChRWAMcGAYbAFedSu1IscxnV3wRLvytNLYZhmBqOW0lSf0pi
LcWcsqxqs5MUasQcGtjdDGeSIWyjF/j7oT9Y4bWS61ODvXyUPydtMWUc/5OjlX+pXaQf4qm5dgHr
QA9E0aRapvZDONDEYzAlDdciSCFGcs6U/NQnyyz5Iv6yXEpkaQ2rig6wFDQg5r+89//J+v318RYx
qKLJfBDqt3+fA3ozTjrBXtmpLz9H7SmdjRQWyQEpOsYUkdI9D6mQmcqYs52K2mvKDOc2XRaQhTXa
i8Y1GOL35+WhzG/iz+Wha1SSpopqGRH5v68pTf1w0LIgO7E00l683CHDeQ/MLLhZs0OUPJtZTWYe
O+P/KDuvJsWZpVv/IkUgL92CPL599w3RbmRwQhbx68+TsN9v75l3YiZOEHTToBZSVWVWVtbKtT4r
UtplcE6p19FeygJ9xREb5IxaPUVoa1TODj3sWaUGudqWnarSM0GiO02xUlS2Nt+P7ihhA/zPN6D9
ZpfJBS06sgzdZpBdIZz/E6TBxHa+mIa1IxJGBGp9rv0tC8zah0q0tqQs7Hx/miuLzUM+c+dI0v2g
3uTEohYoL9kEF/HgLPnzJf22nwW96gBkJT34a9zoZGZpbhptJ+bNEO8MhGapct9miyz9GjRYpXpn
rrfQh1FrtbuEeAPWQ/Zn6gi+dpcVfwlAnN/M366YH1cExS8l3z93sn5WjcE9n4EH7v0K5arNPUXL
pIeAaKlulLNLW05S2HG2UDCx7okUFHdQF1EAUQm3qQJCo2CJD+uMVCalMHNqMEOzIJ+ZxwjUEPvc
EGerF4/S5LaO+l1QjuYZaSsDXpzYOfnkvLsGmeopPAwDKHLTsxBVI3eMZh8pBI5sIq0LqDrKISxn
3fVjcfowoBv6GNbbH0Nif+7KAH4RUl4KZQovRDyK7o1gszUCivPBymSml8Ggo7M//5fp81pR/rOJ
wNwMpp8lD+OL/cyfWy/bXVTtdMnpzjaj5qHxLNIsamoHwsDZX+IuXaju2rTZf3Me3G7RN3fmBY2w
0YNGyVRXHaNj9mRtNivH3NKu36ygogouv57toT+PvN9EmoADdR1NBds1NOjwfr7UYp/VIAK67fq8
zCMIs6l8Bs09BnFAH7ZgUr92lFWuQNWzF6d/7EN2ql66u3JRUJRUryT+Hn3UzwWL26/jByiE6ttG
/wS6wr9loK9A1V9bVSP8GYm8mI5a0s+XOjqbu6zZVbv10Zqe9OkO7EFOccTAJtPRjs/6S35GSMV+
7o9k3Kq/opL/bRLqCFFU3ZUgzNSvy9z/cRuuW2aDeja20JbM6nM3BXoPnPZQUmjKCkoIVBXKCYYR
eXErdrWHXf9RK/NeR2uhImQHWVDDtUqdPlw7O+svAbf629axDK4MjQzTca8W/T+Xd9nqsI02w3Zt
1Cw8rWnWNW8ZpBEj8n8te9vpbn93+FLtYr4zKZ/KTuo4o6L0hJtRjqNJa4EwAgOWD/Cb9QBgkDoG
BHRohciMw/Nusmej0ga6U+UGVeawLHGKFDZINVsUL0GvRHslSpWoq0jBlm+EZoCjITDR/G8Vnvyu
mVN/f3bgluYrmXTh3Hk4axnMimpwySrAMUDaz6b2NriI3R3MoC3CczqwKwrhqbZZbfI361NB86Fl
q0QmvY59RGf73g7VY26fQZqk04zi+ry7LxMWOxlcSBeQ7wNjGePKts7KuIBgMaia14nhyxFY93R5
yKGfHtbDAU4SMkytw+JDG4zQcNPZboCwRqviggtXYMZK04WGqkUWw1Z5GWp0WZqqmncbzT9mWjTA
m63t4M5BbbqaCW4JiMSQ7VeW0/+NKfzf4bJqOLbjwMPBRIyS3c+2UDV7XXFNl7yT8HAgx+Hs49SC
3IEkCvhLqgqIKsaae/K2hU+lFbFKti2+HJ1C4o8/uxD13wEB1wK0mODdMXRyeT9fS39ubVfdaMX6
VOD821CQiRcXPCnVkjCBjqDy6abO5i+0LL+ZM1XTMOGG0DRA7davTtbe7wwn356LdVrc5yksNcel
Bb9WzjZ0ttQaNlfsCu2Tt42sdPeXuTFMa62DgOlVo9jBdrd/MUH93xk2tIBNLJDUj0P4+kuwdqk3
Q73L6mJNyJrBwkwAsqJc2tXj1OyDYbIdzdPsPKuotwJ0pe/902ZYnVnhqgjWFAhIb02vhKTSNLSo
aMEhu4825eGaVpIOLR+yfft0ytJw+yB8qXaDVBGcyllJXUTFMPtraY0MoV/cLVB2lSUgITAD7ZdJ
LC8u++xgbDIQ3zF4aaIPmZwM67I6HGPTfWjsHyWX59Z3BR1entwwPy8OLEzVDPZO9ak1yr90ufOb
FrZNg8IQDRYe3fx11Kv2UDsH21ZWMB50bggOZ1tOhRXg4FONevh0j3MH/wcp1bRck59v2LBeUYwJ
S3oLJoBMjuqxQZm2d0O5YksMNMjFDXXI057Au1P8mMA8uHQBzrENlJxeUv8yw/TRNzYTg4xZ5ln3
2kMVKXdsYXcT5bGBXtQONRCefrn+zJaf5zXbOQ1bd1VcO+Hufc/u1CbZQCx8AE8PAFMYGakI6LMp
6/gdVehnb3cHqfdfBuNv9jFpJcNxwTtLkxm/LBg31WHnwP5t0lmFR0nUSX8gseyrZkU4Be83pUTp
Pj4dZ2XbHwjHIcSk7I+tMMXXrLu+yYKdFbiF/2dfoYkN/DyoEDokPUBulLgI5/Wzr0h7c1f3o4O+
gjbvElzifXKO6Kc8oJy9iXZTeIWp8k6ArY1n7asdPioeiB2bMnI3LgsvDfYf9uzP12T/239xTQZm
66JmQpXMLyHQ9nJKnbNT6KvDLL3TEdgYnjpPjVNUbNnvdN0Qig5kMWGTgXV0rHt0s9aPPymvYmka
b1YUAc9wdcv95PTNJjgs5Nlz+5n90JbWCxSt8yLJWk95ULzdW/d2WHzq856EJF6pnCDB4xNxjcaw
kiSww3r9MzUOijeQiPws5tT4/flef+OjuFcqQYAgEM2MRr/EUKblDvmx2Osraf7iFdo7RBV64MOf
l0Agw1bEhi4WUwWlUFKw+Q3I8YnNDNK9l5Hv6L5peVtIsGqf3cwBkUD26NkWpGp4LttUf1ur/dvi
f77eX+a5WkndXDOPuuxuT3u/fUwpFP0wUMRA8QgVJigvJuzWBcOUxCY08/2UhdGTPn6iRtv++nPj
/SbE+vlifnHwWV5lHYUq+gpeYfLrdoQ3CT6P8WZ6P/r/n1Rtm/ybCmKExSrCHD8bCl7ZVkzAwatm
ZiHPmvqr9KtATu5vSt1sTPzLJB2ddR41DVJqp1u/pDhUZVQN2/P+skIuwio/qyGoYeuwI5fSiLfR
m3bXjtj9nmhgTyFcEqwPYh4gHihi7JSwp3K8nkH3kn4Yg3deKZSzgHdCrwM0szvW1sCN9Yce+aeC
zG48gsiD+gSq8V+7fpICqygmZed3UBeSaX0B4NBskgK2FxQAwAtC3AIP6g4w4nc+zPU3MLIUQVwW
lLYAy2WxEbWAeTztMQtITFljCnCp9C8juOJrbxTvnu16/L2fH+7ZAYEVkg2T1IE+G5DQvCVW7+Zs
hbewoBdAv9eUOKgdgl/wIWTQNUJzACGBj9zTpYp3D7Al9wvw8zukdeMz9AB+pUwgbluQk2lmBXvz
gBmFPxQAJdgH1XPCEoQTWIbXNNl5ELnoLVKYLBWcV8Sg3yiIPyhQ9nktVED+ZVqNxgumUahRhFZ1
Aj0c5DQavK+T/SGovxrqWsdUlLwSjLPJbClTUDBlFtXgLdl5ZpM4FQLIZtEipVIBF5+fhmfnND+8
H5WkpHBoG1WwS0DT4utgxAW1GAH06h8u75gwKWxquaGorbxugeTynw0HGPW/x5hB2tUybNt1wVn/
Mpp3qbNrmn3OGFO9EXzMRTTcKcujCwUU1Cpx81LZ9GSsq14FTxRKjtRHx7YSbN8pbDdRcXm/APP9
dNjVQ7KugijLzy8z56N7awDmweS8TU4/7GxMXWCn35uMXLLzJORYwmIyM0h3KODTHwCttZTQIsIS
bko/exzBqB+fHGF2RpQAoPpxDGVfc1VguSBeAzBWavHJCh3hId8FR6iwHgDAOPDNIkcTVqv0rjcR
Ey9f1C82XN6Ph5C9VPRf4D7NvCogY3KOwYRCMkqlwFkHpzeBfOdwn4Fao+woZDf5/KFOmz4UniN0
9aqX3s8mBbggSrY8StV1WDfvhzS8ZCBu/LOLZAqk0+PGp/TXGEK9Ge+TB0hJRJQeT6FOtnDPAf5b
sqBhwcYuka1MWALBxzDMKRojW/K8A4SMxse75ilUOoxZ7q+QGgDh4YZAL583UxMuOHY6zlKj4JV3
GwgQvF3E8GkOoaWOt/HlEO5nED8EEBMS4iyzH3Z4ARiCLODMLBLHDgFSgsHEQ0Ks1CRkSJsn0KyH
6LCZPLBOV+9MIKCHmX5nv0FnC0lI6m36KUe7a/BgUhYwh+odMlDkw/yWfRWo28EuwZ81ORJKLS7V
/cYrPiri5LcGCYJqAkf2fVPPYKF3BDPIVe2QImHX4J2CHO7srXvEVAYUY5lds3j7giCB6tftBAbV
7erZhRMmA7wcqGyJnlkrjB+5yWnRTlx2NN8PTIWYpTkBXU+lrogxZt8ZAl1MlnDFrUHWllDYxh1w
ajYiocCV1DhYLVJNl7/MRFd7+TmMckyTuYG43GavxPklNu929VYnszCssk2iUeXfqJADOdCmIVPD
CnsHkfYe1na0fiFRy4CDa+TyIfbPXSMEwDToP2xoJAogxaP6L0vT34QYkrk3SJxrSJlRCf/zzGWf
N1qmtc55lXdQoL7YZxA921B9IKYmiDB9qib1yX4/Aerjkb5j37Jib5waTbhgKDSjDgG0GWwGD6ua
GJxaY+iBN4gYjKmyZHeWWu5z8fRnB0Whx78dlGWTd2WiNZhx7V/i0ku2r9qzdjmvNClU6t16cdSE
9ORoyXY9QLVuE1BPVGyDpgCeHgEXA2zffQ07HxkouDpPxrg8YrTA0AW4vrUme6D9V4qkS7F27cA6
BGaJlJLqn0RJJdT1yCogxEYyYdo1U5RIyKci+ERtO5hwmKaoAFFLn0o0Qh33FG7OIZVpLYVjbHvB
gbGBRmUM+zX5cv2p29zXdZSyE1bEVuqRYN/gjuoYet0SaiZoKSgaMiFAP7/h+FRqhQpYCaK8Cg99
dO4h4oqqNFbTGGR0BVY2X21RsZ2iXbTtA6Sx9mQkuUaDIpiZsYHrfWoiQpolSuEBryU6cI7UCCTq
8FKBwgEDVqvxeffhdNTvQ6HuVfBWM7uoIvBoAxRjyu38qph2/fpUT5uOjGjkDN6fe1X796YZy3Ci
KIu0hKsaV7TG/6TEilphS+FSnVeH2j9S456v0xI8FrEMpMXPaByoC6pr+1UBQfxj/7mfFe+O6h32
gteDIu94b78iLQkxPIizbZ39ZYnGhpqEVr+YMQw87C+Ra3fsf6UUDX1TnC9Zo65O/uaxiMHTJQdU
eIdEWd5eFTF8kQmiAnG6qGbVrOORrapZvpDHfiF/ZV/u8vzQz8tAIB+wu8zTpInIG/uQAkMvvpI8
+BiACdIa8jzNt/MucuLtPF9fpmibLEEhr47z/Txdn6dU+cZdBOqS306859gz+uLF/TZRiT+m9kfJ
KcAqsiUCh+1YA0ViB5QzXZ8GwBa2Trqw/2FxzdVs98Ac38R1eJm24a6Je9AcDjl8gZMevvpHJ2ni
Km7i3VcepZE8mziPzEBekS2Pi1f5GxQeRzSxyTvs/8/yyEm0J/nr9p4cL8cStvKeHcgncpbiNeec
cq40MjiHHH37O48gCL3+bQfyvbfvBJ/Ou7drQIIikKeTVLE8c84gn3AFT3J2+T7Oen0t33i7BjnW
StI7opbbKTX/+sntmuT/nUR+ynHdLOUqnGS/4Ftnt3fkb7kyqrTT6Dj+sbkru3JZwcG0geZ8S/3B
YfNoQ6BoL7ugiA8zdC/Q1Q1UuB8DFmPTOuR27zSfMqFEjdowG6aU3C8IWLp4/wj4iS5vw5Kbdhhk
G9gU7tI7fnHB6V0z2y7kuVmDqlxsGV1OQnTz3q2QaqKj0whINLuPDevkbCXH7RcgoyskEdY5xxcP
yjJfpHcln7tLZbldyKvbX+mdHC/fJu/LJ/JXzqhWlgURxJofMqblDCXvDcNYSyDOZ6iXM07BBy6P
UfICPdrVJsQuYFBOxEYa3sPA+bsJjNB6k9cN6/cmkMfRJ44JAI5G7moUacCMzMQK9kG6tPxilvng
zGGPOt1TwARF4vwAoocYWIuacB8USfF2OEf6PSRdk2GaL3fzHTIBc6Oeul/0xNyO2ylkLXEWUpT0
jOoADViB1ZKubOIyzlYi2rCSkQupc0K1fAz/z7yct1MZCYf4FMEEjsanje1ukzbcM1KpOw/cZz3S
owLrLByEINP1ca5OT3M1UqfbBIoFDkvpIrE5eIzp0zZErywRF5CuN7EVI2Tqt4E8qB2Iq6j8EMPf
s7V5nmZLZXHCtE/zC2fexESivh62AbSGPGwfNu/4PFUZK9j6BjOX8S+2cWSESJ+Ws8ZDLMWv4XFr
o928npItCdwl849/a44stHy4RnxSCZ4WHmbSa2znzg6BEzdRE3XRhRtpQ3EeaFfQ9+Xs5A/0pxyX
Lw4zowJQ/09nH/1+PdxJx4I/oeul4+XZzRjzSbHcrLKl3E/KGM+Wp3l2f+EuaTrajz83K1gelIXc
FUpSfH2DC5QLkZ9OfJzntBwsrGB+Rr55jz4F/WkxgPhGAm6G4jkYuCPIw7jbLLy8WoyqJqjilmY0
/NtlcRdsouXcjbK8vGihDN8t9i3WnUa3ATzCHq3kdhzUXK/iTfp38SjiicR3jR4xXuB6u2W6FpOV
TufJO5epHiGw/F3TLdLh0vll0K1YLfO9jDGWTfhTrLfjKePr5t3ODzlBK6PE8A94bzFmBpenPB8C
Pdom8rMNmT486Y48InwI8Q4YtZFsoV5eyqx0YGDLKJBRmq7T9Z4mG0F4wSAYkpKJCFdwtWWxUoMO
L7mEmzuT25dvP83l/PLtMl+cH8Rdp1xHyffrkVwX2Sa6PlulXE++biLD61cEQV6e2BFbRDefb9GC
jcx8PMSbyKXiPmRQyrTZYfJVUGCT9dSO3RX4PLHZdNlOb486Evl2jTqW21erkTSE4WcrVHev3d6v
pfvZl54Wyc6v4Ok7zHdYLKeM6khGtviaPTOwyf+dmDv38+NcZ6bqZlYCiVvKcP7ZCVGcylVZjGI5
tYwvdFJOjKAsTp+ufMpy391MJimZrkpODPdXUEu/kLlIsiX7YHOZk7MlT4a3mLqMAvqDGV+M1vaV
RQ7YcxPn1/nf9dNw9yyDXT6V5myDS8jWM/5PCeuZ4dWv9tsx3K02a/H9tCtfLzOfDBCV6EDiAjGQ
PKwiewJXUJSHrm9xFd20m8pPOSv1b7PjDEY4EjZBHnbRZiVeSvp09Ci9KgNbxgJJHRn9DBZmSek/
mWUkAnASmU/FChy4hG9O/2riNBYpv0CabftsYZLS+tKEEBx7Df0l/l/sTP5HC83Y9OwYgfiojdCH
oH3xOTQ7DHf5UoaAmK37tZvny3LeTyk6C2VYyw3LsOpmEiSJn5VG3sO7fb1LcYVyO5dp939tKS75
5ltkqqXvH+UkNhGG2GOHEj0teLXbYnmcU+JLFEZhibPazwnBMPA8wVthRhJqyQBCoC88TlC0wW/G
JAD8zVrmX+jB76rX0ztzJ/foMLeB/cQNwqNJCQxd5i5lsrN8bi0LpXXkFjGAGEK966yohRW+SFyZ
PUunbKziBiSmAjknLkIuW0abmIBYqcwmMpeIVYpnOE/zMA+P82Ipf/Mu9iqfccURg8LvA+l+d10s
ioWa1EG/gsfR4z9g7AYwfGc87D5QLbl6XBm8cudEIYHee2oCjSFcofIlTkwtO80g3lqa/3gd43Uo
MReqLUxlasiUNqmZ0EaBfZ2sNjEVq8S5rGlC6uhnytpOKJ8M61iF5BMKQ5/sTdyEmteF7X311oTs
7hZJFUJMDfjXTIoF+Q9o87cxJD8Yh8pp20DMBFN6NLzLne2bvpiRGJDMinAukL+7PQDe8m5FsC3m
eMIBiC+Vy5d59Z/fOO5pbnrSxRlNKG5OoltIELhHpt/zOE+uszd6wtf+Nv3dQu5Bfsoloje4OMVK
qHPJ7UrnroxA94f7i68mNGNYB5DThMPK9K0H8QHy3HzlIeRVV3cBnEmPII2hfyn8pa/lFYgSRMYl
cDr6RQy+nABF+l7uQWYCsijXsFcsF14ier2/61bi7iTWkEnghMsr7sUJZAQpl+u9y/CXgP0WjdyO
k7FyxPPjr8QixK9IEMMrBgJiAstC/NlSLvU2ITf4GPFWzdTFBZ4exb+KHTbR5qvBAiWAcWIFrXas
kcFZ+tv4NDMTNE7VJF3JANBpmOqDpQwxgDrVPXoAR5i3hET6NdRhH5VvqCKLgWkxvgiJaCbWOGe+
RmKnk5fHiJ0kVKHQ6CyUfY3QUYuqeX6/+07vR2+E1tHRQ9/Ob5ggRsjBH+aj6SgqEvlrFJX8Vc4R
a8qXo0hGYhOWkKxvi/eN8WSjYk2pW7BlZJ88RLV9GZYjTpnxz0WirJBwYKYhauUkWrRnNB+9bq37
lI9wKZRnJVnC/MSs1HNEOR+m2+VhrqzSe96FctZH2YcgFqUprt0CX38M+iUnIfBFNDlEwTiqQj7n
9/76lHf7ZbfOIs3LopsBHQNETTieDZ6D9mrmnTcEsjpOTjM9lFbfxi33cEn0EDAT7+ihvC89Ir/z
WHkTk5LXzDxJj3FdkuFTQs3/PsR6JUi9HSnGJ4HoaOnO/zFJZC84QnkUA63wBDUm2gcmoerNWCVo
NTzt3vDcxxOzkXiE/z5bjjx55vVY1NruJMCFIYEjbk/shk//770D3gvfRapA7FtM6vaQwSIToPNg
+lDj/sfQxNPJg2zPcxrKETJ6xGPIpHvzGrcj5MtkaMs5ttefOYNweJXj2Pt8pnCFaNT2xRGS7YRs
JNbEgsUtOjHbbnPbR2MID3Q1jv9ErjJ7yPPw0UXMVqz85xvegKCRfwLFyBM1FiL/qbzc8yHIHoJv
DImHGB3/BKjrPzP6P7N6h3rvuKGVCBclhfBPrFm/Aa+5hpASd+qRfCI2LW5jH1Lo72+vxSbb5Pb7
5svlp1i8eHqO84dv+c8DzkLOK+tLcUrdSmIZiXPED7CMoVmkYaTRxM3AKT0V+xULNv19WH4wByfc
3/TWLJZn0Xzy3/swxZCxaSr32dDdxWzG4IVwtpxIfDTR51Q6HQVrPkH9MFSTPE6ZlxBsx+nIBCm3
dprLuqimgkb8QuUrIVQi4y7pV9IHEiNIcHTr6esr2nTDWquJ6MPrWmofa97+ngISAkibQhKksTDh
YywDiHhKDoIAZJauTnEdS92KmKr5JCAe/sgiI4BPIXtqX0vcmcRaeui+5bFJK1yYPW8WhzUmw8sl
dOD7Z5DE9UzOVjNn1LGZgJAk0XqzyuNMvzkDHBcFOtEO8OsY4U1cjHgrKmlgi+8CCXMlSJZHMW8m
2uc23iz1ZLcwEzmlnPj2BS1flUUm024dt7MjpqH42xWVozKhDgF3E5g45pqDbtdjBDZOlWcNvddE
TbKFiW2LfUvfSuggtos/YD67LCC9gEzbf5ZZvl+JtYutE2QEYizXvmZ2kIf8dYtzpY3EN2WLdibf
daRN0QNn9rReIIaljAf3IoNInNKtOaUh5TXBDOUn/Ocxzhan2YkJhbz0ie4BY8pMnKB4OxGvd+ST
PX7v5v/kim3/apeoJmChEiKTYsNa//sT65QA4vbzdrXXGRprZFgzBd2hZ+/LrCPzjnw57UkX/XDj
frpZwJEvE4EEM8egWxs0LbshKiATSh3+025kb9lgRUSPcSLuRgIYcThUMdN27QvR/vVK5Tr28ybC
xzH5cK0S1jaYUR6e78Q5bxlg4tZp/FvEXzH3ypD/J74Q1yZGYBJtWN511IVIxPJdt/hDruiWUpAb
6oPrZMp74qNlvSD9Uyxk0FiBEch0k0XyOCNQCtN9GmsPI+QN/tN80rNO/J/Wkpe35vvHf9H50GBN
j9yRfHSNtLzz+MQKVYIZ+SkeKvcfJCiX2FZ+y/JJ4nDIwhk+OYWuJBCsWHmUOyj94iiKdNcw9r+N
hnWvimW2NENIdSS8Id05+RZ/LiEE8fwZbT62d8PL4hYI30bkbYKQFpGZyCDczJJhCp8DrSVJGrgE
rqNZXpnJMRixQ4JflmjzNr/Ix9Jp4gC2ccHAPrF4u7lGzOGlpYFb0IeTHK0CxrH0oTQyNEVLCYlP
sfxsCZLsBGkAGv/I63YGCZ+v3d8m7fOdy+AYXjfxYQk6Trz7hpPKQ3ZtJCyyJ3w5+6T8pwQsGehf
1ZfXkiqT2AIg1t3NiVmEqBKyyjjNIvwmmhiUlbtsAXinLqxb2AfwBEpoJ7cYV0LwCpOUkSI2KGND
Cas3OQmDniCFIkAPn4U1y0ktbuPqdjATM1mIA5FBL+0kjXq+u035e5YCSkjJOOwhgZFyBIsSiRuk
gXS+8Z8o4mbDkID7twhjwOXdvCs+AF97mu0WmyXbgqgBrnYLXkjUI7G5TmQm4Z+EfuJGqxC9XVbY
cuNypTK297WX3VVCEDQhmOeCFRbht6WKLFbEDGCGZbdSHCXkh7grqvy4QWmKYnGc1dcpop1pXpE0
oZzyFN9cOWjBhDiT9awEgf/8PMwhwtp48rYsdUdc1y04tT4k8JMQVQ6miBHfIjktSWRKhoNcXtRO
3ded7JaKpzmtTsFpZczosoaFE7Es/1VHkgvZPsNfwDQha04lAKN/zbOWnsmiQmJX+UR+S77sFNkP
Zoye3/W/lEBZ6RNr6SytCM+2GbEvPmna8V6L0s0EcFQBSVDjQS5jP+w/nLvD5s44z5T8szC9QhSz
3ka7NZvR7sNh99md3vN26hCkd15+QsYxMbeehiJQGu2r535pEw5fPgEEdgd2c9nNfz1SGCoBNWoY
YMbHMkNIgEz94UvJHUoIr8RGMw6oQ1PGbtx+kKUFCKPE2Xca3JqqjQAZudJejfz6RtJkSeA9RHDK
0J687KPyNH5i7g+51A60yQDpIYuAjP46hMg6sRq9DRrtQ/uo+KThn3Dz5KH5emhkW+G/cZ/K0WTz
3MDmhuLBnkIsgCJvQtjpIXy4vC9YD0gIvw0uj3DDsUgZGINoIP+Qfi9A052+4GVdQvXjmYi1YEZi
qzv5N8/6WI+i7fIHxdXzMtwexsEuPDy2DA7Yuz6ocCVy4b5CdB5NT15Kunv3iGYSo2T/Qb7hDrwY
Hf7h+PoruqmRJF9A2XjHj2sYISGEHTuT0web5tdRYzMK7JXyIH+Zse1lj7ZXhMUcme3i7ToG7diW
EfQNuxGv5FGEtOg1pUc/RDa1CHynyweke9gZ4Wvr63/W0ebO5TrbKc+o/QB1N0dHQ4npFBBtvCvj
dve9lsG+mytx/QxNxfVwJVZe5WtIzC/bSFnx7zLtTvnaVzmZfMEuPD2jlUATXG/KBwAwV1/dL4b4
ty4XwQO6mP14anKzJ/4C04vIgHE1gtO1XaBFWvaSnPogP+lBNChtKfkqJWBA3c5hk0ZXXsW0TG4X
JZivXcj302B88wdXFnE5DMPIfuX66qlcjeXbr2JqcgzdwjVIF8kCkvKmYkz8SdOxYFRi81Vh2BZ0
JiPRmbFhOwKIysgdkWhkHND30y2QLk+cCdshMSL1k9tAUGIL3hEacTdnFxz5QWlnLgzxZ3ZF5G1O
/W2vrkdvJ/IxrUkJybPiYUm0dzN+7Kc5EXEbld9v1xXrUoFkg4Xvbf2MUBg8BGu0IQPSW9dklOYv
wSO+KEu21RfqUl8V626NgC3kVN23LIb1p8sTK9uluDZZ1cq69rp5c/WMcmG3VrFj6ZOCNKF9Daq4
XFB1S4UUsfg+aThZdd/Gqfyk8RasxGUQxArj2fSAsKWBFIHbqyLZX1fSrKY98cIDp4C2maX3+B5y
dYYzZ3V8a5GFjo88BJlMwGFkfck9hwCOHyTFIjsfylJ2ySQBKZlt9g95XnfS4nobSV77tuHrsqkm
r6WoaVnNWhbcpFUpu29hlJuiqTRaS2pZvLHliwlL/6XLnMc/E4RKzoj1QSzev59ex9DVENopbl1Z
DYx9uWnZBbvaAa82kLvCyMXJKIiX8aCsNnc6FniYWL7OsNMf/rxx7xi/wYuBRaQ+D8EUZCV+LWYZ
tPpidNTprUC6799zpLFUZa4Mh4fTzgmUA6Wn5NAogYQjZq7XvnIOKury4P44HSDLOnl7FzJjSsa7
8Ox856ifPZdgCi+LogewoxCzs6+/Byl4fuovIDOol/h0Yc/ahdQKS13HGaWfMeAGMqz5x5ZiipFn
jYTryCgoBt7HiIGPTjB8l7GWPu/PNnxz8DtNS410Zgr7eYzGdluBYWqggAF8UMYnbbGB5asm8hGC
5AgZbwfoHpoqXeRaohDqWLBKxkcXeo5JjZBcEUNqWGrssKBm7F3QFmO+QBuMZWvqS/0xwIshcWGo
6/yevRZkWICWU4HxAj9A0YBC8SyEe+87JMdQ3S0mcJaDj0SeagROEZURsJLQju2pMmQii5QsAOa7
Jw3erVMCOXZdRtPD/uil+boY3KCEer/d8VUU7yMUb1HxPh+qxdmMd/t5aYUKdZ+7dXH+2uSfufuk
dZGqL8tmpZ8Ccx+piNcowl9oKn7H5qi7bItH2DwciN42gaGsLftRtUtUa+ALPj+PNsu+Xu93s/O7
zs56k+Tu8nh4NfRvl+rvQ/l53CxnffF4Kb9gatcVxJYAaK1GdeJQzYlw+CbpnPvuvHRydJnXW+FJ
YGsvPBw9o/DBbe/deZnOjc0c/IxqeSlwzT6EOgj2JRPYGlWORXzpHuF+2hdeM5oYqe9ArgmHIUSH
tQ+ss828TSWLhNOn/gYpcG8yWyMQ4HXlxH0D7SmafX5x8aA6NEDtIAWsgT2By8zTiTu6AN5PLU2g
c0r7KO8jG2DocXYy7lvm+KY4IENNKKQ8FSglU6OHVA2e5etimJ5TByVqFnBWHenE0IFD3IJv9KW5
wLUAJfTwsBOG97v9ed0oU+cc1+a9M3qpt089SCJXRHdqNq/SHzoMpU6WgJXdgucJOgKDFhgP3Kox
arAbx6eIRS+T0+hFddZ29lraCfj8BoQfOVzwByJZ/9S56+YYcQ/QdArV/4HCKxlSFzO0zEV6ussu
T9VltqVIq4+3xRRJ9gssP6mPyJ6bB33v5yf4UyPFWY/MFdTyF/sB4FdLDK+HTv7U57OOwP0cmIO3
Z5lKFqdd9Z3fbOfAsnT1Xe2eHDWAj/fciIymgKpUVsZR0y7ac7IbhRWMxM78cp7tEHeChqzruNWo
1xdbNRgdiDkLCG2NnR70urssNYhYUYcE3SwSfB/QkS/UtbkAvWZ8n5/hBFOe9MXBQz9td7+b1nPK
IlHd0+f16ygeEWiwooarET3jR+er4uhH+LK6H8q7scxfLqT6qUYh7oV9EZAugxM5LYgnV9TMUc69
Py4vkGJutttoMCBd7If57uQzXCAHBQQtZKdjFeqgqqewFevZ9OuKnVZiQnCNK1ChttmOjRiwFyy3
wMOGL/UNjD7JH2tJDYpl+OaPPWVQfb/M4SmmXOtYgszSDaqb7bdMxLEm9hEZc7RBfLtn2bUB+Kog
R2g006JHXryr4tHFCA3j8QyZ7qhKkFvPYYk46Y8tupd9OtumR1RaAzg1D1ST1E/1EXL2BopzuBbn
Z6mUvEQn9+mYvpfqvMzWGnThDXUI9d7GJGrfKGuvtuF5HoH1juAHVxKoui7ozOHZ99FlH+l5NGhj
KqGNmf1N+gZG5KU18lKIN6D3hpzh03w6h/2D+m6/608Dy2370ZppM2LSWIuox5jq75d39F0pXICU
Szn4qC313QQmM52SpmRCK0BpjhxgxPhZbD63K+uFNqThN6AqkR4h3iGsuS9Klh3xCGq5UXCI4AYg
l3WcsdRl37ieHgglLR/l5NUJR3B5xHFt7rqBaWSJDlJ9CaD9ostU+Ej36iEGmntq0N5DJxFKSiDq
ANtH483rsHIX5GeBh4Nag/mNni2Q1sZV6iI4qEzStTrV4py9LyuqV/WqAVX9kH7m4O6/U5V63N3c
WTSPxhShVkhuCeNXRnh0LklxLicmNHxb61tz4stHSTOvYa8blvrcmlVkg7J7Zd6QpnsFOoo83f6V
Pacn97t5RE8wf1Go+X2nDbdfm8/TA3VN7dI6hRV4yRTELMVj1Gu3gg+s2HvVsnDTn5JtfY/s1ibH
xyCIMCEipGR4QFm1njBNI5ExUGdCLqfwRvAsgjQehOIQFSLg91yq2Yx3oL0RNQNvD9z7PFZHY/ND
+dgI23KF0CGnhdWGsJBCa1He7KGRpX7hPK4NoXd2WasckG82ftQuqh8XJQS+jw7x4WI+7AcYhciI
HSBtU89kTlAJ2552gdlFOktDqEUPSLTMNeWlLSp/wHoz/W6/fT5q65FyjxSbO1K9kpr2jV55Gggi
vX4znDWFuIhfTABMprt1tUXmDvA9Os20QeefMTFkwayDn8GKhNJI9v8IO9OlttEwC1+RqrQvf2V5
x9gG24D/qCCA9n3X1c8jZqaqY1JQ6U66E4Jk6ZO+dznvc4glkZaHjwL2JUWHpl1T31KcdwIbo8hq
j1S9ACbV3BfGi8eVLqBEryDZ1tJCakHWO8HCYjQmB3hNvOIABu3SnZsRlqyU/hQiuqH6poNMdQJ1
rwjrnletuq7BTfFPhzn1DLsSzERqvr47IRBVTIq6y6Le6sVcr7ZmxNz6XTU6fsues2wrmJO/YS++
qBo3ukhGvCVGKKcxP2az/pYQK3LRyF2Q9AfpD4O07jkyC9vlcfF60AMLyZ11CpECIOUF+s1Mxn57
EX9G7Vpt2BN2NfZosJF4KiEF1QRV9vg50Qt9QjugLoCTVhMFCaX8JFp1JOqf+Rzei0ynDqWU63T5
pqm2XJlCWTHYzl/pXEwCHebQ4N/KT/r553hXsv4hBDVEEQKEpqoqc/jq3x84qipXGE2pOwj6Wk75
edUwYpBfhoKzQm4ma6s0H69aFs6scmeq/q7WjaVlJY7a7yTBkTUHwbuSTFxHngKMYRNv7jbzpnZ4
O6UamNh13h0677HyVr5ki8OyRlSiNqqdALjX+O+BuEeM/pRIlNVXPTzIbWYPymOlPnnossJlq+7Z
5Btv7XUnFR1B9pC0L6qwYsPThjvDOuUDk4XrmKZ2dzKrfZ0vdVjkKfYp85p+tbRRQTRHq6Ja0/iX
jVUvACl/qtwd7jFMGTS4fE4R4lpj+Rsr11gFCvzSey3eQFsqCG2ZPvegNtgIkA2qoO7MLBZeex4R
4KjQQnZa8lor9wiLvXwVBYuEdwVxvDfz0l2QrSt11QQEZ4vBOhb1rAPw2DOqvEH6PEZbePYgBMNx
07gOXq0TEBIeEEJt7n24EGmUR6C+HYUJPXXtEXMnCNs3RYnHypTWdsXccxeisYEMqHVriHNQJXsU
XP0cJwP07c16mLT2IHpxtXV8dVtZq4xRwnidVQQxS4lLAucU7hDKTXo7uCgFCw3MurDMEEdQ/jMX
ceRoGviNOUs0+NMoDoL4QWZrnsOrLlqsHGcKo+fBwm/nRvMbgOj7lORks2eomLKZUMm+Urb/iKll
adBTVRKQYwVMZzGczO11QBmQbLjRSp4qm5DhoNKs4NtHBQHAUqfsGVClwjGFLrq2lLSln62MwSm8
VehiDTSvafO2c1daGNKc0ZX6yX8jjraIyQ0H5EoxchcB+C9TvEUUBNxOVDgmBo/VRN9UCHwR5mNm
Bq8e+A/5Xm/7H9QqjJox3wXPOXfKCpcqAW++MSCl8Zdw4aPxQ0LVMzS9+OVB/pei+6+rdDNMF2RZ
WQZy2h9qz+mB3vbT/gY2EiwtWSz42ywicluIqg1vinkdVWG/guY2E4olIHY8enBTYzS3W+neiig3
khdA+LNuTkwn1wwqOfCSq24a6MHTuc0d8YUsgPwODItnzPCUroblCK8B85R0ehvA4zd4FpDGuE6a
b8TsTm/XQchM69JyST4XDRY6OJsymUbpe7TTyzBZgMuZDfgXL2ZGWZ5VJ3wYoV3ANO/h/OC36xBF
MyZAUaRfhvK2IxmgtEHTu9nCXMcjwgW4SGFfXrCngEYTZEwC5hYGU/JC5PEdlsaHzljAuNTlOUR3
13WEcEmKzXwYPGXKZW6+BAYufeRwbwnhjAXufZYI1HXeib8I8c1/vn3/s7Rv3r5eq6huIwb9IUmA
6M8Y26thxJP+wJlHpaOuaqAPAjMOWMo4fe5UH4z+hXQgMfPA8429lkvnzvhNvBkClnqwGIslEG9y
EaYLZW0axCoiBxgStuTYwvEWF6dRrVqyFaxEdkAbodXGpIX5nPlCbNHd5+il3KRH3J5cR3RnQTFn
soLXzOivGjDa7cLvVybeDN6azZ09WgO8QXbnrkqSGkjSV+YEeVH608too3RHtzkUwrYMl4xfJsUy
V38btvjHxDkvCFNWGbfQ4YfdsqraQmAOIxa7Q9wXLCnSU7PfXZPBiY1XI0mxMMCuOeSjCAfKKh4h
3YsIqBMLjSheWtF55/vQFKmAdoS+Sr3qCEfzVdtJgFQBWBsUgUgJiijmrWrZYDmAXQMSqkg4+Usp
E8DKXZMB2BQqnFEflZ7NcQp4ScIkWJYMDlbxnyZ876JtE7y3tBl1gr1celMoBBntp8TYW7CHxdDR
JFIXLSPfRBT4XnbbVHpJqX/DQ1GZOB3JKx/NaqOLtCHu3OY0jm+Fes8d9Hmm8SPWlla70MErmzbk
ZTCMHm4kGnUJOhf3QbIAZmyif6B+2oELWA/DnzL8w0yN1Z5EddeEJ1N+ZWeK+QJqu5myjdCq6/M4
gWu9JqgDRFySRdOSivdBOTf1paiuxeRodTuBZxXvYn3Ga49Z6II/WVn+hskeg4KTTExw34kPzPV1
7hJocTY6RrBs2oVMhUjZKsF9i5O47EKd6KyF4B+7DBGJ99zl/tZs/ASq08wHMWmCz8Pv2dHlCaXM
a5eUAKApGovXKUrFTVCwjQ5vLnv8mHZOvEsg1TGgR8xOeY2FwFgihFzTSQInof7NiKKwVXloaJnX
W046lgnAPpSaMcZlAkQK7RsCkcYhuBVSfPdsNTjJ0llq1zK5fLbhZ7iWwGbYN2M6aBiTAFOv5w22
HFzxD9I2iGj4APTSlpeQVlMR+wVuICnfEUGMGzGVRwSn4Ih7O/oWQfxNkyTuDoXFSEG9Cc3ekcnT
G+Vo9cpeNahKtKB2hY5ZrPC1SpW11csLS7XOfRkczZb3cn9W6VcUY7aWMKpP2mvxRR/PFyQbFqbE
locfGTFGacXnXvNBHVVoahnrtVqNUDzeKvJBJcvMqGB2kydsctVaHJ6DepzlWFokvjR3LZ6YHu6w
IqvrKsF0OMl2HvVFr08WHfZimA0Blu9JzarmEMnoAcjxh9bcBWV58eRDo7tM2xsLjNFmwcLIknkw
+bOMDIOo8ear9Api0Z2I+EAyY/ZuMwdil1wz+RMApJP2A0EN8wOckGemz7G66bzDUJuzOsGxKmrZ
kNCMBK/u8FHr7iaHn635IikxdUwoX7V6nzLcmbrCfCCQx5hgKTHkpfqWE5DGt+OmEk5jl818ijgC
gUIFME/jv13CpsKflxAew+ICjHLBOF3HtgY7IFXYcNprOI1qh5SQGE2lYCRIR9k7F516pwWPZHVI
w/B1qVhLRX7fN5hh8Gb6OYz4B5SLuU58wcGviPDpbhF7RpKErpCN7cGoNwWZielTGSuG+4o8lok2
dFn6we+B+DNYeFXSnV9uRkqbDXmi57eYb9OrwOxRMCqe5WZVYt81IhuuvftK/ZR5e3bZgBHdsB0U
/WnQFTykmUnpiqXXV7YWN+tCVxaecSx1/5dtQvrHXgs3UJMNxi11TRZvJsGH3qu83ijqg2S+DvB2
C/OAP9/aaC+R/Fky159jXEBfVz0nDDCn5HI/X9vvVBsLhBjmrpokskt9Tdb+J4wNOy/KSkA9B1Vc
1sKuhRdDOYXJ3bqnILL8+WDS9xcCR8N0E9MMMHpga/7O6wI1d8248r6ORh4rZVcrl2ZW89krJGdw
W1nfph7Mxsr85XNOU7Z/p9AWNtTM35oqwFjFuOG/SF3exxAfSmriH61I0fb8+9Tsvz7df48xdXH+
cy3TVMhTtTXLaZnm7UYuiiUVqZLoXq6Otbc2pbcqlJxBD357034f1/37091cV5AtplHBsiHMTolE
6bw3qOrMa4Md1xQtaMScPm8kqo61Gi148Sga7XemSELCCE14gQ01GwjoVOP48y2/mTkFEGeCVmGS
GMgBJDb1BljSmbgWF+CED1X55le7yQdWaV6L5IwF4s9HUm6aZN8OdYMjiWJf67Qim+BR8qLD+zah
ggGE4mIMA+5A0rzMjW2cMEvFC71IoQzkG9+gwlefy3Ky1uhsce3BvPUZNxwy62zJ7kJgGHbAlDX1
gDXHsZPz+lFSOpcTYLwk4qEvZdTiL9nlLVplMns2QGZNhHpLVaC+/r2UfLer6jg1kr2XXdpGoyF3
9iXSEMb7A64i9a34IYDSEJ3V4pfFdJuzTcem18ijAr6MfftrNvw/y1hR2tj36yTZj9hamed6uJcY
GwJpkmX3jbgS6qdp9nI49SnWd9gPs0kXK6G/mihfxblq2ZV4D8xkDO719Jfrok5z5/95jP/v3LBt
BpwBR1K/mUtvoygRpT5M9mHzWJvXooPOPtJu7C/wi+WAmiw4Arxiq8hxSeGAHw7JItc2Uf+IAaw7
OcotFXGfomlGfNVi6L4rilVH37JZUoDJGfklpTMXDH33FqaiD4a4EJnP0e/T8uxpkMv2ebvS6ZAR
qlB0ELai9QvVS/r2yDCZDSoAVpXK1gAl5O973wpBDqESp4RIvKYsXcgCUG5hLYALiFXMqIh9QSoK
hI0uYlVPvLj0SohnnKBEJ1MnM7MufiGy/uOcgBiYOjQAeMN40f99TobmBy4symhfWps0OmPlJhCZ
E74GhJ4/P8df9/Dvewy2UcGa3ZgMuvn372MpUuAa/iBG+2JO+4a+yB3t4vtoO+xgggAaMGEZdvei
hwMKEbMtFna2yY54he0UJ3Zo1yBlL5xRuJOu6bac648jIKd5bN9BuHFEu9wx7nLtp15Ay0TC8CY+
+dfuCboUhZRt/oEMCRkF4Xsd2fUHhsBokp4oyYdnJC3rnz+rcrMtsZ5VkkNpspHSplzxZluCFKhS
Ripw74K842mnoccDEDf0Stk36RGGDelrS8dHoeiM5zSx8zi8D4xE9ae2/5ORKNfDHy1eGiJpOKKW
2HxW+lcJW1MvhwZ6Gfu1SeRp6g8edkTSWy+gh8UYU3n65YPclMOmD2IAouPOwSvXtVskO4CDvAUG
Fe5l8SUxn8umcGBS2nVP9mW8WmY8MwZ8CnrRbtkCeogkIl522H8th4RSjoaIsvGw9CJFrJysZLQj
w+cgVCieIB6kTlThb7UdzX0/eXUuKvUX9xXlJhD6+gCk6jJP3lRwvgW/CklV5V6pBHtfp38QwkVZ
WuFCGu4SbdtJux6oXXlohmXSUjS1h1cXhbm3SZslbrNZcU/+DtFCmdjr65w+Ca+iajy7/rspP2UB
wdtw3yNIkZW7tuDtKexS75QHGGfjPCDFvwTMt/iOrw9DSMctgXxqKre1h7o2wiwommBfKBndlD+N
+NxGZy/HYJaZU+FeaQEkAQ/KX7QEzhOdOCLpJLn4dPDJ/lWGWIWdlB/qqRBdy8u4wN/62WywXXtJ
eBW5BSPq/svPa0j/fg84XUU3VCjLML4N7eYtY4mCqtSKUB/ICu+6uLuOXbGrR+k+Vh+SQsGdqHrV
Gsah22LVQiZqoHV05acBfAiKiV3R/CqNiZoVNmyVh5zuYIrvscH0lnxVxWvGJm6O+TnUP7oO+1H2
+Zj2QIi1T3pOLUxraPr2Oy/Aq4rFa4SvUY9cYBbigiCk0wNVzOk2qbg0hjKqjOoB3PHMctuXuoaK
QgzrVeK6GLLd0AHLwqDLBVxSIF5vrrr7GUvwwfD3GhoqeB4jA9ZnT9GxBn1VC+iHpWHNvCN4EKHT
7cj9pEQHY/6oKCI66p1Pd6theD83aCB+NsQeZAS7GkttkdY2mhC1OQqNu8qoALlYCkdZsm0KnGX0
kBYa6St9hX4Y7ho6qyYq2lzgmTPISolyLAnnq/JZo/MZALmjUoQffRuGC5ejZUsBrpwi5WRLUDtn
TQUmit21agHGUk+ttGcUBPVO15FYRd1dLWiHtnVxRkCSabUXQ9oI+mOc49ICv0nAR8rI/yTZqWMy
qSd3LWjWh5cQVOAQoussjw01wVHaSMkSqCQeGEKx8QMVkBpm8Gn8qlvFPsdOVjsHTP7JeJa5pzwn
xRvpSL5OH19xGReNLsU0EKp6K6x1bWmg0tofXfcjoYdp+1JxN1B15aCT13V5rzW63Ria7fNrqlgY
pKPBTHeaOK6UgaFzeZeAyc5NfyYOyG2FHGftYqEbArpbNt1mmWE1PXrDx4jpZ5LXgMNGA9FpFf7x
kgp/yY40vOsXfrYXU3hxg3I3SSvMAucYejIuY/qq03r50qyuAvczHzWMQuas8rsE5o0lVpiEjWQv
zO2JtGIUBvnZCPPuGlhnWaH+Goo7X1LuC0pGhV/NFaHYV6M+z9m6qgzpbqtJ85ZeuimgrQJwJloU
JOT7TufeGx46p2AAyp3kc4+6uF9HM0+Cfym43aqM4jXZ8SOPR+QPi2g8Jv19jgpM6mdaadhlW+6R
DtVtt+ws6S5TxmWIeGkGYngu+EhqFyKgk5bmW6FN4DxccWQIbUp7jbPXivabR0QT1AkMKQzrexp6
ZrfotDM1qjF89xFW+NFl8K+yOSUOPQyiUFOdftxlwz0RcGDsYsh5LWxjvWyWnezOfc3dREjLk/Sa
soLbMsUvg+JYghudwTIbjnnECGQKNQxqkZo/jAYYs7J/6xj5084WPV93+JMXH6WJZaz/muY6bi0Y
BdF4bWQLJdMsEYuN7o0PPvaAnbbMgdAr526MHmsRu6EhWylqu5ja/LnFq8FfykqM6AM+Q4A4hLnX
0TwZsLFE07ufKlqYgPPAsTs3tMNTTz4GiYcFzBZabha+9VFlexUF1GyrGCxzZk2S1KFbjJwAyJ2Y
wOIIhoWr07/ARNejaJlgiVdRzNQQvnNlcrG4G6lHhTA0I0BY1Jm1hjZ6sxRRl/YpNkOExo2CGNza
peXD9NyqGymuUTCJMPkkzFmxR+KtkCHD1naqdAkkyY75CBG4sTHGDxDKObYoOpnRlEWFAlVL5iT1
gGZqeFHAqtYFvs0UYQqKWeXw4EuIr3hHGHzV0CLjloZ7XpNKT0Ma9z7fQ89a8pJHNVS/lig1OC4Z
rI4cj4zSrszWqTwVita9HDf3ru8uBuGTp7oA7hB00T4p0m0TGsdIe2ihenpgi0h7U7K8LBrXgjyZ
8FBuASbVijtAW2J8FhPtCTGPwnoSE4xRvZDOnYenJQoKmi61MrwmYnMhUqamG6d/1P7TH/DU9j8q
BHOCrvJ0HysKc8gNGkGiXyk5fgNIMaw2sYf/Ynrnt6epRJZHl0xwQm6F0RlPUaQuROnNRL8QInBU
QsPOE8hsrJ0xfVVF79PHX7sNDmGofiTcc3FUdi6Vkhi4YRrodwYKL4NvljfXiL48dZQWIGI7ySca
9UX3KOP5TkBVtJK5og8olYLhUnaoWOKOXjASNaSNPEm9BP0KS7KQm6oFlwb7YJcuDON3ZPks9LM1
0RQxUqT2HFvCmuVKCVafKQo9uX6XsHMVLkNjur8lUxbHdv3YuSeilIVbbGp2Do9HIi3Ltd+CfCTP
tk4hArnWp5NEz3qWNcCdqYTX10aqMYpjizEsqD9oPVv/rArdpsIXXCiwSEJYpVn+qmukdwHXYnc0
nJkcBxeRrVuz5kW7tULvU8vpCwztcRDHtYUtfOnVOBTKCAp42LJIXrWC8DJiEauNyozCiKa9TIWo
kHI5D7T1MWAk2YGa6eLl9PQUpJb9o8WDpo2UULni0+laSYSVB86F6XDS03pnnQygYo2RoHDOUKuK
ZvTh68JLWjX06yJcISSq/u5ZKVwsXW2TiS/d2ujIAUY/fAU1vRpb70WiKk3mRQdQOiiSfNABaWTU
MSmlqBVedewBWZl8UuqPeHb7OPj4OSD7yj7+ysSmeMxQ8aoTZWQnXzKN/1QCiNSxeXGt6uDnMnkn
LcBKOhpVOFcCdzaJMEqFPpYbOtMbJZfzk5l1a5NqSC69KnFlu7FBI758a/phVtfn1i05/9efT1Kb
0sHvJ0lBAGAxualxU3XLEz2vm86tDok8LEwTkZqpz/JusuREiqH2+KngIp8G71LqPupi/DlS50I9
s53elJHpb4nVH0vGy6jhKzqxWCDGS1GPHtKyOGMQ6FTVRjGF+XTfpTDcmqMRg89m+MN9lgmyUZ35
WI58GjmUZPSgdIkKtjCMP6Znc7QEx+93NYnP1BJurh3zk8ySP7v0oyO4JKZ7YFPT2nbpYrU0rVAN
rqOLS0iPKEWt3rIu+CXX+Srq3l4ydDUkntPPFM7+zrCFOKzKKOG+Sk2xFZNlgnozz4JlhdqsRT5d
M9xZecj6GBrgyVD6O13khVyXyAX8I42vBR8ENVfXX/zwF17i99IXi07VKHsYVJ9gEN6k/x1M8yxh
lziU1mudauco7p4Td9hp2Ak0KgoISX9UEKppxWVMzMchRQT+85L657pXdc5AUzgTJPd/X5+wkJIS
WRLrvsaHuTZ45hX6PVWASmrnMnEge7Q0L1JaOkZVPfZB9MiKN4jRdOscY8HopczZsOH5WbpqoubY
x94vjYOvXOj2HmoiWElDVHCTNG5yJbWooyoNOMcATxk33tBSXje4qEyr3a18y7ZYgRnKdwMdG8pS
nlRvkk55bPTiplcJz/sLseysVJOHUdtJpbeVtZe2PhoorKc6bTFtQAlsDGWSU/AEU0KtUs/xndRS
5kUApByZStrXLJaoOk7RTOLFG7aepIlh1AYWPbrqLveNhEZjQ9Gi3qb9i2AcqjGGf0ptumOxxUG9
9BGtDpnxoI7BQwdCaajV31LiqQT+9/UiE4ZmPuWWLK3bd1lQVaWn1nV1yC0QoDL6yZhOsssjWgLQ
lRBjpWw2daTRCWTGAy1OgeS5z/GrVagP1ycopnVPUNw6deedfC18Uirp3Kr9bzXO7y80al4695U7
i//RrfitHk25UNSyPJClNYX4mGtsIIJ7X1RTMJUuapmh2Fy7C8Rh0SBSHzJkIs1cDk1HGjtQ5EA/
8jsz7O5Uwgg94h4nxFHTa6/PN+043nexeGk013a9Vw9EbWJcBe61FfUs9gw7Z2b7gzKmUtOxgghJ
T6KvHDJfWDUCVHNgbfQaQ6F/V5qdFhvzSmVYuNGvgT6ZBjcPPz+N/3ghTNeDagAcUv7Vb1pkVqz5
daEm/9vcEFzauAqEP0Iolb68QjFMZTeyorlAc4zo6/fGwj+WjiXqmGPpMq8DKnV/vw66aqybQVSL
g1BtzPpBGre6vzHz1wS9RE3DkdGy0gfNkZ6L7KEKt7W+GdJFhs+H8aDjiAjBhHmB/FVjyA/TBCwm
eYGGW6QhpYjaf95Vn3IBsHQr66dfrt30FrhZ9X+d+k0tuZJlvQ0sqThk417RX1NmD8qNVm9j8bXq
NqW4jMaFC+K6P8oc3jyOxbnJ1nX4W037W3UNzrqoYycgEyZK+lfv5j+RhGrmut62nEevPiguIrRX
hWFflQTEfZgi+7rfNxri7wgbR5s7GHMV+00NAkrfNMMvK+rr/X17VSbjIpDyumV8M1dsVa+oq3Ao
DgGlC/XdKjEYoKQIeggShyEARCiRjtkaIxtYJ+JLYT11ygH5ptyeYNA2wxEL8rX+3KeOsazDtYVg
J1xZcBdjh+TE1WZNtMUJVuMl+h7e8xUuY5A8gp/hm3aUgRKf/evQUqNeReFJCx1ceBzETNC/a4Hg
aaGfE2XlITCWoBY7YeigSfaZug9XYHaQ1jNAlCLBsiXFTrRfdr8vVca3q6PKpqTgCEcl/qb3lPVj
FsVuVRxGJLThnSYuRs/Rui1FMBle9R+VyhjAbdFBg9fwTpFnuuFIp5hV5d/F/gFPY0Og/bJIhzvU
W0aAR2R+jkFaR0ztnHMmuTW0fLNWt3P3Ps62iU8rbktJsslQOT3ITWV3PFN0a8Lrz8+D/r0yykKE
LUsTWBHZ3G870JHpUYyPk+LAjAY/3naXyH7cfLqzi8E87IVgx0YiPScSm+wt7Ct7/5wWjN07Pf7D
6uzazbWFdCfhGzy5Che2OuvXEUX1OfK2mTxTFnhHzY1Hje6FQcnYonBoD0udcUckBbPORv7opLPA
GbDbhTc2c+0zA1KOYh9nm+XhKbcZbFiF029enreoMmbTnO5x+mmxWDuLnQPTwAmwWkpnHSOKZ4DL
8/YB6eIMPr79ns6274n9vH3ntX5fL8jr7C1FO74PZlKLluMIgFHHNWL9Rby4Qq3CgZl5rrn4IW3B
uT0RlmorMJ3r8Q9jP95Wv1h7qJq8aR3lDZHwPDmnC+PBPVFRsk8SyGVmdJfBvFr2wGe8Y/oI8AGk
DXAHFBc7mCWM7Pv3yV09b2d/WtglcAiWqiMtGRvc5Be0u2CrEPE65ZaJjgiG3EQBm4Z4+C6UcN0L
QzLNNYnnzS7dd8vxLj2Ua5nboMHIEWxxjvXkorItbgWZs6MtxPl0e5hWnNEPhAg5/RmE43cVGt30
f8E8mZE52x/RjNh3mS2LJXIA004dkvWZZ3+g19sGW2bmQNKqsz0zklx+/9TNMdVZS4thntzn/FpM
35VfTdiH0t69ujt/ohUfcSvpKP2eRaZZ+RZ8q3pvPOW82BB6CeS2dnIczv4fS7QLb8aE5jSkaS/t
Do5bc4pX5pb5EuyXvZdmIrjBWoDJsBXX7gJzEftJhk7KpgsaI6NBCyWcyZ89BcnGmuwS9BwN3ySw
pNSHQSkmDhZED3WPUO85OTBLh+6/gkjNF3wU7wXGvmQzVPP/BD5iyhnlOvLa5B29EwlcSd0fw+67
egOIZTbRqqK1iavPRruO2TxfVS9sgdJ9xu/0c2NT3XXOZzjPN3Srt/FqAM7gstiQq5+QOvP/6nN7
oXWAEVV2SjfWi3Vg+JvRWf0heBqOxp1/Fk40GY7MXReP6Rx7612yV3EiY+rgMXg0DspaveeLFzJg
MMFJQdiq9zxo+/pZ3WUrf42f2SLbtsxh24YzjbRbJ0C1u2HFgPkWB2tHm8krFHE8Lmf6SicMErKV
uIzR5mGmM/3bbOWtsH7E0/iI3Gv1/jj7oGJkp7N4dtlft5+XeAZKn8dZc97RX9NQ5FtOjyuTpjzS
mBJuYSqwKqmLOuYM5QErbvcsra27yD5OB0alboN7XkLemz/OX0T7/fJ5XA2r2fnzc1bPHjv7uHp/
djDa5rT5msF+TGefNF14hM/M//DJEIbOVkdqVHjjNL+8/43p/f7t/Y/qgFBHkyQS/7/DHbNnDtKr
wuJAKE07YuMF8swzxLnH7F1jUABR00cJeZUML9swH0omKXq6DJh2oBubUkd37GtmJ9qNS9gpMdNb
RBeJ8RxNW5tob5SAZTsyNuDBxouzuYrLTiPl17bTl1Ky0QPEesE5Uxjsmbfk6FO0GUcfg8ngbic7
6gD9DM2batUzpaQVIUTbnoHJTB7nMUMxU/lLYlmKHFiGMDJkLpVH7ks1M5hbGXqGIzsALka1R+CU
sTsJ4DUMTkwozwOiyZjQvg42vgd23sJLtiPZQ6o9VYUsrT38vCN9KTlur7YsSSS8KGTo1N3utkHR
CWPm5odS+tQYIVUIyHMs+JiXbcyLNsGLFE4LBMZOJILXc0xSGGz5+Sz+kXJYRGYm+jpVQg4m/33L
04rsL1A0TMCy46i61No8MFsbnnEr+WziZFbjb/jzIb8pOdiITYRghNM4mGGY9/chhaowrSIb+dz1
MQrvEWJU5RKh+89HuVWcUdvgMDqiBXnqTn+ToLZJnraWrGcHw3vI8vcUOzK5OhPfpfFGKWZxQDWm
pz37S6Dx/bhI+bCK5caKtPXN25GtIUiDDqfR7BC5j7m/lMYFohlt+OOL+HGntqFsyxnclp8/7ffo
5uaoNxfVGwYx0wQxO/ilEwZzrXRiWjPJA2PwbKKWtrfUrcKMbQuXKFnL3a5l3ovoRcSrGDcPunU7
Eqk2RGVwqM10Pn4VJ3fVW0y+jKH4z6f7LSmYzpb8VqbjThX3lmpQ1YWFEWyRHcbqOFZUAFoPu4i3
khGWDpV/Pax/Pt73Z+3mgDfLvB41wW2aKjuYQDv6ZuPWgp0S2mja1acTSKOnCe6nzse4M73r9Eqo
EO/9fBK/fegp2fxPJpSU4uhKOIofFO1zbBOk9WgFIztggjjEI/C39f8td735yDevFy1UvV7Ksuka
z+XEoWmeY4caOZT2KPozWURPIB/tQt/9entvta1IPCctCG4OIm6UJH83ifs46MhC5Cg70Ket0MiP
bbaq6HXVvYHx1dRTUEZ1o/GeLfldlf5C2/+iW/rSF/71epXpEViajH+7gnHjt9zdKKUOPWByiEq7
0uy4YfZqliROg3qAVkWP4TJLYEaf3MNbyHcMcIXDy0hUgr8OwJJLyKSkgl7Uxk0EPbbF377Tjgmh
O4RtdmC6dNNgID1G/ImQFlytQzPZ/+K1RD1pMNBn2QztKKefl5H8jxuLmQxlImt6c6Ph/XsdhVKb
0eZL40MxXkOECiYmK3TzWb2LkmlkSthYh1PvcfULPRWrZEanWtaYoIMMwF/pzSwZZtgF1VLyZOfn
c/tWdGAj0yngTuVlc5oj+vvUmKJUhaKJ40Mv0WLBFZ5gYSwGWydHED5/Pta/FtlfB7upcOhNpGKW
LkQHRmZkXhsyDF0aROqOhR2Ka2CRI3IW/sdrekqa5fzn43/bxm4+63Qt/vM4555bdHnuxQfLVGwf
3QHlz2k1D+IvfY7vRfvpSJP0ThI1tGJfF+I/R/LlsKobpGLUIUZKlPKysVr7zZB8fAGqnYhzpEaj
vIRZMNSvEkM7vgt/FWkMQwyOpBqPhV6tPXXlReDoUb78fB1Qh96sSJ5wejD6VDQ3RIaVpZvH3TIz
7InDpDltdwX50vMzqef7DkRRNdvTTCNfBvQU2G/7/fFzsH1+PPr2Z/RI89uxMEfZX99Ob3THZ6ds
Nto4wvH1kg2ok9T69LafcjPJPpGePSyX8yeSt8OdaT899bPDc2Yn9i7joDyK8ylNuwb/95WHl7sX
9rs5kNJ5at/dLZcfDEXu6QqR6JEgzkcbVyh7v99fr1f+3rWyySUf+tV6f7qS+QGChd1Ohlvw9S1p
2ofrPDzwQd6m8sH0Oacfz4Z9uWyh8bc2/X35s7v067fTiSx7+bD27NP0qSR7z+cg+/z/H3M+i2c/
JEu+3enrS1ikHOGU8PF725uf+KsCV8M2bHKR4/v7++XSUBa4cMDrtbD3ONnwzU6gVOaQNa2ZMEPF
NUtmH4en5d3Ty8vB449H+yuBFWfPpfOMhuAxsA+xvXxAisP59yOejar95+7pblnzu8vTG6UMW+d0
7fCRh2cl2es1I5cgISFET1TomQfRNsa7L1kKOLtRJ1kK84fxDZIfnxBpgaOe3zgm/3Ci2L86C4vq
wTR/SXp+euPKWRz5mcv9/HzkY2232272DC1j9jzMttvLlF/Fs/fO5ifW0JaKL6lPZz8+Ohl/NZlP
t9B5YJJ29tDbD1/3byrWLCzetkyS2qB6cfNeuO/JB3+4YdVMX1PZb28MCV+A7c+iewp7KwY4mXrb
nEKu47TS3oKvazJl+/9D2pktJw5F6/lVUrlXhUlCSiW50DwhEIjJNypjQCAxCBDj0+fb+JyTNu5q
LtK03d12G0l7r73Gf/2r9Gi7tOiKMo8hwSEzzM2cu3ZJWcIMd9CPhI9HbgPyi9JYUtyL7zPaaVso
+46gxYNjStVLwsJGDfoPg8Bv+fzV9paElf/xol/SzGNaJHngmHmFJIWeLITGnVmo9/F93JhJPeJK
H14Lc553EALxt+XajEXo6S5d3jceIRaTEUmftjgDH93OWu8nfSELXndGLpMHnWfmPA7mLPPZ6tg3
bzVP4w7JevHEawvxJ8+FsTIudhDEWD1e8CrqwyFndLmMl2wDzD+soEZGSNITlp2VTbrIptiuUdyw
PLHELOH3geBuCuJaQtS7vmzqQWfSJXfGhtOAr3du5kcQu0t/pX+SvtB3XI6F1JdxzPPNecOzMT+a
vMd/nS9E98Hx2xocMDaYPFK/S4kLMep6iMAi6fLm4rXVR7LJOyA6Z53bvhoU7vyGAzSFJ6yRoYOx
xRA7TJTJV9o69RxzOyI3Zt/sq1GZdx9rrde7gHCtG1+7G8vobrKZvMTnu1nqn8PBcqDGwc3cRh3W
XYZxr9BHA3dnELKzIJDoGDFirceDpQuRnkdQCuGj/qFxRSQ7PrkxmUeuZjwmkIgbNWPHfYk7m4nV
RQuwlg2+cDeYwmyTKGeV58s44PAX0aRmsNV2d9YlmdeZKE5lohGSmdCOYn1YnhOb2vmYTCbdBVrE
oqHYWDiF4SRCzYknvxs5Mr5haIx4e/aeDGfeu5liTfiq8eDUMtYVZcq28SRI3dqUWCKxjJWn6UW/
m9sbINcnAyIwQ2Lip/hpblQ1RuLXlp+nH5/vJOOdqzFL+OzwbELzehLvqjisnEv6Tx9f7SLc6OON
/sVnaLNVMp40VjxvC1LwrPOln8yLL/JfhYe6eoqCi6ZTvefjLRbOWNHDnf7loFSt/hZdWPDaoiO4
InMkQMV7kpEiLahW9C0Kv4sO1cSWiOVQHPGgpHc/JuuWHjpiu0PesDdGutD3PARGSd9y9T23StLM
Fh/8r0/NmTq53QtDawpQ2QOZZxAt8dqwB/Da6FdLdbgMx+1hZs7+Sw0fzoXvwvTF5/FOV7uA00Ns
DOcx6UFEwQspXySp85RxzppQ5ez3TFhQSBbZ/skEkjzuL5yGPRbhxNHvn01FH/fFP59qcYbOq+s7
m5/ghCOoe26C22hYM9T17AMdgIhcTE4knZlsVM0C88xcM1L2d0dfaEZ/bEWf0TQMp864d9G/tkKt
HIy+12PEs35jPxyn53iYMO6ry5lkDUGN6vk4S5z+F7M9dciA2NOFx6pdWTO1m5J8FulJzn10NVP9
GtaNgyf0wDR8GPyectAUndXO8MX3TsOq27OVXRukoUKjvZ66MmZ8ZT/0/Kp7T4MyE+d554mz8X2G
nhZU7zksTug5W8MZj8O638YsVvo4ZNPqxvOCQwhOF80lICqsqDeux82OtIBj2KDK4jU8DhM90RAP
p15dJ6ul5YawiVenxIxuVUszEhY66T70zdMWswj8ep4wJEvCNnI4+JEksxA6OnBZ4xNbnHFjQsKG
6MCqI7TkIIrCcCy8n7WOMIfTCJCXTvOKAZyGnKGBOv78/FZCqt6YCGolkLyyM4aoZC/ozAX97s2/
+A8YvozKT92di//LY5TwITEXnocpg/PFK6Bohixv3ckO+rrzqFsam6cYGFVhUdeIkZCTk4XpRlEn
Dn4BIkqhHlkVz4eIfnsuY748Hj9/TnhRCCdi9q2yybGJeeb2OuJsWTOKJi5MY4WxKAMkHTY782yO
K8v5D63NWiGVOG3fRqSLUF4dkgIuc0TI5vUfPnw/Z35GyHeL9flAloWx23PCuB9MAEJYuun0FDMf
rq4/XCjA+J2aSF3LRDcA6+UD8JTJmV7gWQkfTqgyarjmZPIxm8Ga7Rw9lp+n83pINQ33eiL8PazL
92MBEDCDzFoH+A3r/qZXMsgH6jGwUV7bxU+NOXeYxh4bKHSIYjrjL0gTOK414bfhybh8bPWAI8fd
f3x0u+jpg9FFeB4BupT0/EHv9RZ9VpUzRe+40T1PFRNSc/uOtrCsKOyHvPcg1B2UjeZoEEZDWGjf
PcUFWo6btAzHpwHmPqKiEZeQfyqEosHKiuPRZCLMu5/rkY/vjeclHC5ZR1MLaz2KCm+MyouiRoZG
xN5bwXy5EooQfu+Qthvm2YATcBohbCLhukduNqIq7lyi3FhOp1fTukS49D4X8IeDXDfAcoOziI+d
ysEqL4dDf+gj8ZI5GHw2jehOgLC3yJfvLdeNOPecAAocvV54GDCtA+u31edxvDMGS2MwjJ4eahhC
pQVFKTwI5zGkqHHM226GUmU+nwOZRfQo7lmMq+ARngI2mYxkPRBfmIhCWg2lx3G7mtN172ZpqHrZ
52R9+mTyzaPus3BRNG1Smosi7l/mmAhKZLyteB7j57Nm/mfvYKJSCs9YBefeuSt8PoZ8w5Xa7p25
7ZM/OkA9Sq5FeAJnPd7pnKPeooexK62Lf8CrgwcRdxcTjRfFe44IUh7G3rtYQmNOpxo6YnqzyCqg
QlU9nIoJyJkRNZhcbEL1MwFyHxwGMjW9SSCsttB8Lf88ovrA0mV94LGjnScMkDBtooYZD622Y4Vt
SLqh8TPgCO1PU7Ru3eBfUWTg77GklC3mbdPFPxmNkKPMPOPULJ8xG55LfHCFd1PoTJUXTtoomCsR
/uudp+48jRx8E4QBov6WNIMEs9n9EO6RcEW/3weZWpuD0lnGlFq3UXrn5ih9h/Si610mYD/vF8eH
VyteUYc2duHRFBsr/KBvZ+vMO0J9DZFsc3oKqr19CupX/QQ/a76QvDv1lEaA3C3W5orJLzRw8rpz
WeFaFyZ033rLpRlpqE3xDEcnxCWYCycUCiNc68I8GiAIreERsVALg1WZL3cGZ8EYDqnMGUc9gnAe
B8Fyjx3xc4SxW36oMo5+QxcveCMoDdWoOD2smnnndbNu1sUSVvOxbHhKAhWb89WYfNLs5HB31Hpw
PHNDsktzPo/FgnNI2ZIh7y28Snxa4r/JfL4UIQTnK8UZRRS8dU+4pW1/21P5E/ZFGPtoMjKZLooN
GeIfhOOnORHlqpJLUYJ20kgw3t7HYmFKXuJ7R1HKGn4Om8anP40aJj0mJodysTcEw/2oBqM81VKM
/inknC8zcxkLt5dV4qyUejQVYqrfvekR0w5TH15YD16YEQwoKWuPIYt93/8Upg4ddjMs6+o9jd/a
HnyOT2Z49w5MJWtR8MVNSYQI3fTu0/kl+r0SJYhKHDEC5T3GJ+tCXoS7jG3tzia5M59MOrP+JDcC
wql4MsnNy9jb4m+O0GjxfKRYI0r8Zqfykm5uLiSMsqgA4zDyDt6aa350cnNW6f2nl4UBLxmNolHp
FSbpjEoacReZvUSmdHYhnuN+c6P/4VLGfLNtErc63KLYzC7vz9VVc7E1uARWp5vMJhMEDsUaL1HI
I9aDuIf/TyhHQZ8y45JHnc9h1CVKJWOQkMcyhbla2eIywtJ+jMTZdJEHDBfjl/EVqxnvTfSe27ea
rX2hd0aByjJoKMhgFLCcrhnLujnBVVmZi0U/EavqqSa4a3FfcGXqExAH/Op0ErvbxY2xsXrCMbyY
NOfzOvG62EfzSoREJKnHrACKPNV9Yt1LZ0njJOvLEX8Kbm5QG2RsaPdq68aUVIHOrDIkyg/w7YkO
kWShpOd1L+DCYlAhLEfs7ZXF+dbSsOXok/kAbTFA2DEqI3mx54xxBiuH6h1h44XRAgTYQCaE8J4G
gu/6OZXKKQ1hQjgnS6wNSQpeFE+fJ2mZ2azLPAWRoVHxpZeVyGZlFV246AXI20dHONRgA/eTyA9h
RbIxSmOrNKQeHDDYWdjqLQnpm2G/hYc304gjNTI84vfsY4ICGQ4a3KD/yfH2fa67DIReG3EGBs/7
id9grFoiv/ZHqlvk39S60lLgYYFPgjThz1Tk8Xi4nuUT+bdidI52zLie3D/pOpIpcfvXEbM9DsgJ
mW3GTtwn+zmdYGjQQAuKuJXs+q3BzToPLv1z0prB2s16xRLzCw3q7pM4Xzym//2//Y//87++bv8z
W+x737f133bnbW9PF83pf/93RdRaft1tu94io1mrkSd+SZy2Vo/TpjpvzglFZX+TtOKmV3Shzr4x
FzHtwOprSe7+c9O7kk4icRt591HBZLyte42qgCx9b+eK6YogD/B84zLaJqtgaxddcNmW1mnHl9Em
2vcYxGIrZjVaRY1Q/A96s7rbUC/sw0xevUmB1l87t7934I9neim/5Qc5326bxTmpvi4N/Py895hI
LjTZjASFnTuEwvI+YnAtnrZ/+NDsLDg5AL1p/solY027xBUgzsVbEQv3jlNmL/Wr8cOVmdhUfGaB
7J5qhhwUcKi5W3d98w50MVKc0NchY7b6l5m0aJKhiY8jAd6I64JlD00NOlRg0VIIeycKQYt9HV89
6JKYIIRd5d7mFLaNanRvmBAC0n0LrwB57PLqyRL83kZtqzc6tG6NZPuRAPwqMhJINRViGVIEhxlD
JvwL7uD4xDkYw6Af3wWVk6Laj87ZK0uDgWknQwv/LT6N2ksd7bnWlHNhg2mplECUl/oHvAkPFaj1
KZFWMMt5ClnfDdxfzv1qlYzPu/TWRa8Ow9c9ZMIX6Q+0PNF+X/xVJRciGbS/8efKlvrim4WTNvXj
uHEVhLISEw5V/hvQ0h69PFCdmXKkGYqpgRuiN9AAvIYRvBg3Q9GtGkmeAWrcF4HJlD8HA5I+SxIg
Z13kTVCSaDA/M4b+gN/ooyWuxACQl1U3rE8/wlfmP6AhhPKD/AnFnjvCVxKmRutl6CfAC0BGnsgv
WMgNegooGfIFoa9WWHomUukVVv/IlCzGE+v4KCoXqFCOaL07RnM3vGLqr2Qvl8LACDMlyPkx4XyC
EF98b4NjwPQHIwdr0sYLbONaPqnzuavtLJs96EskQpS7m4xhINH1/KZ+/drL8dzUNlQhsAxA0tJs
vWzqWTtdVg/lfEpG2B+sr8SEW0q0PcppIlUpcrToLzI4kiWiVcjEsI0rrKPI6rCxuhVFPq6PP7x6
Q/h2cRdqui8cwO/VEy4gy4qZvQZv6rr19l/qH9BdwZGkyrQuUK35qX+vt90hzVtSldRDeA4ZOLyl
9GLWv2A7DFK8Jg04IJXEStRh8zn024MmPZ4fbaMe1jZk0zSbLgEgzUW/bspBfXyPoExbOTQMp/55
GbST5mQ92jDSt9k9sr13Mof7zxUtwnerjmlG0wetZD+R4fhCJaQ2E1bhE2OW78bejFfjEwjB5Ojm
WPzTZ82pfWzCxyTFvV4ZjxndiDlpv+DSBoRpbN1Nb7Z1+AnmX433znaR7ozW1VB7Um5UgdxvMz25
V1pwbM+VnsbgOgk/7frVjtcoM2aSanH6pbSMVlBJIyYk+NWQIYvmflDd9GKi2BlqCz4pfcPzk06b
5u4KwWXghTRVId4XFOBwnGqYYqwlilR2oO3zNP8+gO+Cplpb9EjCzkEYWDKAgmZfbO2ONSe2picx
3nVaZBaberOXvutO+Zva+XOTX+rpt+s9g/2fTa4Zpb33yQSIvXJlqyJ6YxaSW/oKM2za09M7+Xp3
5Zeq6u5SNuvnLDsnYhgG87oYXwsvBlBZZxOIuZDEif1LlAaKu3lTRH8tPX4fyz8k+6XGeklbG/Qt
D321pDHcj+GFV+qTKowrv45rT5+QPWImBMPt3jW6NF6qyeLiggUEbBJODcwSYl3+qHueH9trKtXa
KPqd3iAkpM5O//YU5uZZNWv0brEU7RfNDOHVQJg+fOWLVi+4Tzu1GVDH/eycUfZ9Y+pbL2XfXzcl
AFV/3FS5aR7u6yI9JU0I5omeEHr60yEknaxCyHnsW28VKp2cifTXpTa5W7VRFuymu2nVhfMhhTMQ
2k+XsvgW7r7KkDYm+M0VKaqbqe4F8LIawZEVXoZwAveavUb0GLTfWNC/uYt/rqv84i4Wq3YT7i/l
lFxJG+DJ1lGoB143F9Z1TB+W0Uo9Er7aJ+RuWJvSuc5Sq+UcTbeBUiVSJadTgUXEoxXB6b8tfPMv
7izIBloFgI+oTTBUP5c4bacnuZZdTgkcqHTYaSQdyOp/SazP9Np5kNAgmQ2pOZi5lFBgLkentV47
GzQ5X1RjqjQNuK0eMAD007WOn0OMUpff3CRwNe7ixY3VIBVrw5jUqrX428+7XJ+3De1y2CEIwD3l
ZxAgMumqL7LpLQojDQDIOzTkgSl7hbVhRN6az7tB8QHqd8NvwBpx8QEPbvFRn53P5mGRr/TtQuqr
PQD21DPFrNIL2Gz8wWDrlzWzNhSv+7Aid/z8faA7ttDb4+uwPZZnzedLnp1umMsWaXpmaB3CaqCN
xY/t6noK8eRNL5kActbVz+P0+3WmT1o/x/eIoQLeZb4OGsCl23bLKiwhFsLawh9obvkQ7hO3zYvh
fSQxjtZ1crXluP18qV3ao6IsUagfxTTh86ck0wHtafFu57S+LsvW122pfImpcRsm9zHhQWKAW4Vt
FrkIkaKB3ZCsySHZ9LdJkWyTvC/mPYtBfS37jCGQ/NzduFX8GNYL8zE8+mmQ6zvr6DNzJi7jw+Ay
rIZFtxis4vVAzLtXo1XnEDS9s6905G4rJtzonmHyiOW6fvXz8OrfnTonbTVU++cxaRGGw4n0CJQ6
JCNONFxhcXGiKWmR/SENMcs/GrPGrDaDXkHydoxO/54HdarpWq8p6WnEZclLZoMM4PIqLrq5SIN2
WgG4w0WLUOUeiJmHJWMW2afujjlCmpcvoBRnshoJBP5kxBajmcT8JcXavokWG4qwVP+S3BcVdl6d
yv1JRXL3hPYPQOww5tuZmzGvujVqhhqRoXjJYUX+sVPrXBAgKJVrw6p7q5kg2oNr58jngy9edBQE
N+/ipX7l3UIxx6n0FAbcH5lff8NWiK/to32U97ZRER3xYsrw7td8qq3+yhNezcZr+Q2/9I4e6pJX
3WS4FW0FdWZki7nx/zlAvO6eF3XRYtCRIilScNEbPc1q9puUvDVewhUB0MbRq+szUW3RcCLJQ1Dt
1qhe4EZSSnA2pnAe+Wz/x2sAPdgUnAOO2n++6u6D6zAE14Unm4x4xAwI5F6UoLMFccGWK2kRfGFo
y0ZPNXPm9iXrzrpTBYzh7hwZEFm5QKD4r+t2SISRKKSawQ2kwRrCznjf1VSr6jwwGB3xL+ELdatO
SirjJuDnIn+/754GZXzqHhFrqBLEP27Dw0AZZw3jMmxnnjK7LDYf1bAkZXkzjsP9YDvYD+BLD9RA
CS7PN97QFEcJQGVOBv+7Ndt8iI/2LTlJ0K/ociOAGLjmCqYrnLAGCRXUA6XJFqPgoc0VOPpTwOQO
b+/+W8kDiP2bFMIFCUS2DlVy88WrabWvO/UBL0xytPFJHcltOLkHVTov1WnQm7K2oOH0IZ4QfSFi
kikA7ZmIyCRCNMmSrOYzMpMjlehMRHYCANMiuBFVb4afHsetaTbcOhRc9S82z+iRLKNsFfpDstpk
5r8xAk1dNcSLsMdiKqMh2PKNmHYaCvhEZ0R1EQnOqchZMijThDiEaKuwxXrd3XV3cHU1nM00ak/l
aXO6H2/HTUar7d36GwzrKzr/6XkAFf+vBXvxxfKsql12DxaM5A33LnANItt/M0W0REcYL3io3IfO
GdFzaqQERy5lKVG9g4bmWQcTQAaVso6opt0IYp/F5tL9apk9FmYaRtFwjV3PcOYAUWAkrLOO/nSh
xMH5E30IoglCLN07cfglDSClCfsYdgGrPs26L9ZUfUiHrFHfJ5uwZe0Xl1ljypBzL+2rfbTvuyRC
/beLIS7XBqhYh+DgF4bydIXlsIRaGON9a1LDywcKReIyUqkevHmy317sz0sJP+IPh1E+NsssV2r7
hKlqYfsOi7px/2yOyxO5uDrog1JffeZbvXnTlfEFyNz439cXbshPZf/z8i+x6eaiPQ7nFpffQ49t
H4ZH/Dxqrcxd/Pd13i7pS3ykPmql2nhwISmQu6mz6QLpplJI6eqNAXslC+Mg8Ehg+unoBr0Ie+7P
Fd3ub4fyds/3iRxsBirrt9Ov/dWE7m5RRc2MK9nCr+MI6idnnaynVaf8KH1knVmfjGRkDmLOEJxK
/K7bTVD5thKdZ0q/eRUW/82q/PYSf97rS7LzVDH5JxX3ukvOnWwI41HM8D1rFWf2eqef3yxNQyjN
X7tNozRrI7MyrxQKUnuj5ucy26NU8XAGhyXY5nW/9fGg8QYWwZN+6WYfjHvrboLjKKXTka/Q4Lcy
rmv96JMdfAOSrQtf4h839EquV57TdpVtuSHqeGDsvvJEGqyS41ymwA8vlnXwilSM5dpE2941qb0R
yr+cPZlm1gbklQqH/enD/3H29tq1OGe10yEpE3KAjW7lZG/Dqb9fgzkgJLMRx9doqiUXGzqO94ek
9nHpAajYbDDe7zb2L6dYJi9Wa0O3QXeW9mIs5VZ+UVFYh+TxtZo2o9WYgefH4WP+Rlp/22SS8i2F
5i9BwEmG9efJql8hS2tX20PS7DZJuiU10umr/tUjmNp12ua/r/b3Z/qvi70u3O7ezKuNtGFgFuPC
4cD0yO70929OxF935/89kfySV6w99mqetrlIzdn2626TmWfvNPzTU3mRcbh6a3Q70MqlgdD+uWqM
clBXZbkShrn4lMCLXeEszQeXoMCN8jSr6NTpFTcWm2A3+rxZtCN4LpPRSFBKUyWqY7p7qYULAfT1
Nv33Gjf/sqM0ukO9jU5o1ZVnMeaPE3BpQBF4kKRjAgD4MNrMd/O2zawJaE47t9l20Szxo8rgIcAA
FKkjFaATaA+mbTRmVNKpZxa4M++cP/lXBKJyHmE4rWHoSeQ/XZ0/7wpKqo0qHfJks6bO2O6u5iCo
B+uPNbOCZHcjxQ9qvEUXptfVhLBXWRQfkNMXFoRkWt04iKEOBKPQ5jM5Ep6ylX5l9BXDipg/QtZw
zaANuw2SjglXdJrsjWJS5/STLWBIAwPyIMQbq8zuhcPT1HptkFXUPd5RyTyt0A+peHnGlyN7uDzK
x+pS5pRbmUlladSY10Zy7qcPY02/cVja7eAM3xWDJ/qrLiyctRt8erjk+q7yzkw4MLWAfWJ4Y9rG
1V09CMDlaLdkhMFRss4XXYMS1gE4Et9I7TYluNm6UtTw0gFNtgzryxwJTAnzA3YGcyV2nVKMhz64
GzEXGfRp3djat7N5l71yyARpST9+ZSRVHkYWZaZ1D/IAIlxW9tTdWMUgTY1bDnx1PF9/AU2+OerH
aVQ60rQ+LAZvtNDT13tZOay7DBUgBNiNVlsojj+k45AydEBp1FdJZdeMNpiah66MMn3yGDPyjnII
TutMsHs6F8ugpxghIeLZUhmxGifjOlbfdavVf1lVtU5tgqY9Wjk4RNqLEmmv6u3qph2kAXdSo6/c
ZeKQBv8XJGaMur7oSgijZsVo9Q/qfLfrGx/ilwl9ufqLepFU7bqr8lIawMoAIOYGkIP5qVvhOcrA
AM9v1HJd/qWYuSATF2R0mWAAe6V8XlG2VdXtRRsIOJMArW2BVt1B/4rX1RIhB0Q9loisv0OP2QwG
PILrGYifxPP6C4dfYRgqOh0YIGNFzAGXhPEwwP6dzdokDKMwGg4+S90Kx0ASBCw3IWQXUcyMfgxN
P3rgt55Y57Ml6usqIF2RrPx+zQDtEc53geyBrej3v3oCkHi0mLoFHFIEOxU9H4C5hgI1xZz3CngO
lTHRp53zKmySms+amsg7iQKYKIGJRmsBcFrPVOP8Ll/4K+JQGzWkVqZ9B7oyPNifQi3VpOtW3snq
AB44A7/Tld290zYKpqoyGAiAQW4kAr41KBip/W8j8NqSKkNuzLVlDUqPJk7QMyH0x4HKixuwgUND
HdAb7YBp8zlEhsrBEeOr/n2t38nbl2u9qr3WRWLqI9c6k+fJXAXeCIU6KiTJCIvA0VB3dtbOhczf
1WT0lqGxaw0Bw/A3Vm0mJ+/cjN/H5+fDv0QL9U2zdmJ2gzpg2cljKkS+n2vz3VXqvw/Nz8u8OPrS
7YGjmXMZ+hxGbSSZqakm8KCvaQS/KKCoI0Widx37TXH2f6rKn1d9VZVyEz46tc5q078Ain+u+qqz
CxvOx8Ys/LoL9gMDz6QHixlpAApFpebkCegjuGewLHS0MKT13yLQ0P5yV0Tx9F4KMmcQHi+yvns8
KqW1X8kDE0iRpH/crQYiL5oKYALG4IsWpo/ZR5LYgKNyO7OAISEjK9PxRLKGA23bYKVFaxbQ4uTs
2GiVDOi4B3pL5Abp8TH4zoleJRSHB7QfPUDCjlqwwHVR1wdES4NAH0CpTtKu5+g9HRhwCE1FeLOe
qulqh1b0sGQjmkY0EIQ9Z204IqcNh6VzMnsnGwDxRqespPdEtX9ceNMxGFXQsHSWTdFdwyeWduDC
0ADwCZit5D0LzDoQIzBS4M3O+siMB8OBT9F/acYuNXYBaV3Ol7TkBICdBAJ0Ypo4g3zJBCEczE0Q
gEDYNE/gCGhQQfuKRNVoTm/F3aG0yT+O5rdaprULNHHnbnXAX3Ye9sQMTNccGCud3wIX1XIFonHp
zs03fnVT7OGL5DEoAu8Nr5e4p/5ilbZybYVf194l7UFBUXIdleFmmsVApA/6flgxU5Sc5rDZgZfY
gM9luHZO4c5ffRy6VV9atsYDphMynk0D2teBfHA9/rcQvnaHCp3XaGKpanKNTllVeTmPWePxOJ1W
zR1OhOrDHeNmzobEF7OZEPwzGfj/z+u9nMRqsy03J03ZgWpiFIal0CuwsmWOXNPa4Ny/DTr+Yk9+
PN9LqNa67+rHrcz1Sg9/JAZMtDVqnkamuqKxRlRvDsMyONlXu0GJdj3YDffj1KgF+RA3UI3us7Qv
v/Ecfidmfq55W9zzn3Zmd36ojz0ysV8+uu0QFnJswI22yJE0Pi+aNtAcv+Vp/cMC4bhUYr6zNGoN
2vE+wZe6wncKrPpg35wyLiiqAr2encen8bWtPwZvtusvVoE5E4w7Yb6UIDt5SYvBxlE/1I63HXmJ
W3L+YOjXx3YIi7Wj9SswqOYlPn4Aq+kCfKnO5lswwV93D88W2USBE5z9XCmZYyXn7cMuyUbrqGGt
P8qADplIoZb07wd9Fktfz6ki5pTieMC58AzF/tgT+uLb2jGrbZJDVA2+24ASsKLf+eEFXtrYoetg
0U8nVwpVEnDitzmw2l90BR3hqnA9Gq06s4x/Pu223rhX51zKORsrDwjskTr5xb77MNA50OECkoMu
h7hkFe6om4MDdG5200vBJD0sNKOGr0Y2eucB8PKkLyxJcNzppyGQlEtwG+ddeQw8gfpMaiqe4rW8
Vk/pqbSuZhYEuX7buPlrT+oo3QPdDJJDyslrOmtP5qPRXYdXW+CoZR8WbbAlEK2BLd3bzEoaU9zT
Nx26RXsHynGgdIFQS17bXJELkex/b1Rd+CEvGwV8k4mRNRH7tJ+O1R8bBYPBLjvXigIcpNY9jEHI
Lvf9DKqlDa0+lVtZMOsw0uEdrOXdZV9im6bKHJfDncsqfmnL3WP3BEGXxpKd7ZulkvhvoNuPi38/
7CtdidDOTRHDEf4/U/4vXmIjbZ4yCI+p8OIaPez7zqyCbR/mvcpr0/ajN6OLe7FwE61yJCYFrOmO
2M8fi91H6ZCTIGw/dOtkflvv3Ne/LocCrpCphYw1eU2gtpXq1Nw3WnnCDD1r2yGooSJpnGOY3ew6
dGn0WviVCfyGYn4Wg4S62iqtgTdL2ePlfW7NnX+76dSHJGTm34uG8fqLiDBrhymI0NsJaouf50jd
tlfX2+pegMaBnsxv2len7VKY6ZUdybzYezTJuXPqrC3aufy8R43VugS13rq36ZNivU833abbmG47
7fG2k1ngBIYEk5fuqa9+1oZH2Gr0Ejg3bGXRzQOz0Nm5zUjpATDvpHbb389BqNRCANhBK87Do932
LkNY0puwWtch6me6rw7HIRBbmqAHLZeYWPObhvp19+5UEc9uzSp8IgIgvmdmgVHqbk+Z2BcfFytf
e2OKyPD+XiuYP5iaDjOB3Car+XOt6s0tM1ivhyKRXAqKfnbCZWzQ0irhf4rWVsFf96A5nZAeCjz6
fecbAjOi2j6shkZB6svf+I2g5a4soJFew5foY94B4mhBEtfC206twmxF9A7TwyuY+Rh7i2hCM0WY
IVNOh7/dK4F/yLSNtbw2VHcrLkiFGgo8ZjgZGV1BbQcoBIx5eXBa1Iaa3WA2gsvAtudbrGk2xIr7
0gym2ZoF67+9m8rhLgELtQOFJtFUiho9iMYzRo9SNF+ZLeBgdMHTCrvW6e25mkTEd+A9NAYTA1RW
Sd/ivXunjnnxYQNixrifArIxV+5ttB/Iw5Oqb0Z1EBhQ/YvPVtNQaDBrgNGjLZysZSNgFG9cC2rj
Ld1JIDdoL4Mf3T1+XJzKOQ7XKM7b8ESnF5t+BUtREV9sbWowzipO+1SbG24G3dp6DKOKmfbztwzX
fzkklIbw+DTsukDn/Nz42kY5FlCD5Mnlq+G3nINFv7+vUZGqQhF6t5wLrUdNV7QyZHZFBLQszdxT
HdIadhFdnVOHFkKRznDpkzYEFkM0D2U2UmvUHEi5QCmkDmgGPfXJ3VGHvVtwAepfFKCdFRhL0cQL
kABoABtv5L0zwiXIA7fR1tqD6AGPTBartFOvMEpXMQtrQdaSuFj0tdJLTZcGo3MxaAwttjUAyTcj
JVAqrAL8MWg/OyNSEeXb1D6wv3DRE02vjcoiUx+uia2Z6mDBG6g/LL9OfNM0avaNj2u4DRtYxzKg
8Ah+OCOIuFPPJuVX6qckp1WqTUwuG4dAmDqKVPxw7jPhFnWWAvmiCNzJ0XJrWuVKVoMysLkUX14O
BLPdXHRB7RzkwqBszMfV3QzfKUH5b9tLWqohU85hSJr24tefzuf1Hs536khfDP7SL4SVD86e+iTu
FCyPW9boRFflzWzas37lAlhG+NdO3RfEBmcTppxPKm8eEGG3slce8RQ9TDmkgmR9yALdYAWQPPVN
/kd7d98vPlC6hWg5J4+XKB3BN1AjfXZFb3B1a0kLll5CEiiB7Kwhl7kjbkbQAqQO40ToxqxZjJ+x
ZL0KYSi1Yeu1FXBZaS91xblm4pYlPp/sC2HOjlJKCXwGCZzAwEfOGaiWQvtrgYLIoNsUfI6iEZAM
s1V4Ra9lQ4joMX5ZX6LqnKaloPJElb8EFPFvGyaL7XnxcmT5OSqsoVJ/b7yEjcWtuc5r901OWIZJ
1WVPcy/EuPsI5v7nV9BqO3MnUmHk/WBnMClgojVvgiJAdm5kfSHLslGnOoTFttRJ9c/Sx+RwCkS4
Th6wpMtUMpsg4teDGvSP77AKv4usKtSIfzzDS+wgq1p226y2edLWUwJy4Nj0A7WMGTxi3pnTeTP2
tLKfsQkCKEGe4A6a/51A/SVL/vMuXvRcKz1SXlhzF+pQtuGxIhsLfQxbLGBOzBuxeg99QegC7l8V
bBsbQ6ZXNXuzoU3xsP/a0Bef5Hg8yu2szYYKV14wQWBaAebPEHAsVMpynGzGTaGJSoNZPyD1bwb9
2PbOmDdidCfbdHTm/5aypxT9uikqXpR+sf1a62Vt0qLYl3mRCSm74xKxO/5Wj2G9ERgiPYMNA8eS
/GflFPb9aeH/fQMMLvjLsij0AzRFIRVyxxe3+nRXdto+y+F45oAz2wjt/50Be2bOozuDNCAsqttX
pFxkuK/8vQmvreCwTZeZW9FfngUA6ekRYMBOqBgXj8qd28IthZ21uzJg5TUFmwMAXjLhIhUm4JoL
2FkE+pNCiV648PJbHCuSgPSmf32NYQZ6WHRrX+hGrdnf7aIiNU77iAGsHjz3zag7u6B0C0c05DMx
iEyGeK3oZV980QoXRZ9DNGklunv43DQ2fdHvKrLoooWE9kw07x1t3NbpZMxI7O4wH3u7AfqiYVI4
slU7d29g9CwG1dIfy/Cs55/i3TaU8HKEhHnMKJ+6cbe3hGma0wQVKvNd5hqYw+EANhIMsuhW+fe2
/Uacc7LRSUI1qYrCGf/pO8BVfl9vquY6gZIIboVRpuirOZsxuJMYNJssMgPnT/+XsPPajRvbuvUT
EWAOt8yVlS3phpBkmznH4tP/Hw2c0265twU01IJgqVisxbXmHHMEZw0q9iDyuNDL/iwsp76ZbmMw
Sc8E+K2+aAz/C1FnRgqeulX9BBhsJ8tvjSGRcNICtSZ9wKnl5fUnYxmvoYNmA+TjMbArd4b79hEm
NK4HIkQu7fV6k2DuTBCLLT50eMw07gTZVPbHd+Xl73dM/Q+od2tWaecUwhOxpfv3xcElX42hm1K4
5Ol5fLoWWAnbGbVHajfUu9kxuh3f5ruejZsAssofn4tv8oVU8hRYVqYIv5Ao9YEzeFaERosUeXVu
kbkrObtCiYPAY4aNxNHEiiMK4+GLbu/XJOvTPgEFDO4hKKGk4/L/76vvxKFdtUVMHnB+pwt9m2GW
ZujRbfEjlVz1ub/M78kJHYGKrv8rKQEICH/+Xy9POrLImPhX3i871adNArc3vU+1Wr43T8alqe35
uut8C4qtb9CtxGC8cLsPhI9BUnuPNqvrgcH9spldhwrNxHwnpth4t1eMnza2tdOfW+jnKxWqSodY
8/0ohaYcLDSFQC4RQ5jrW1f6BIwjAcoPpaNrx7x93pxnS49YpeKQMem9K53iEKEUb6dbGbKgYOs7
/s/ppmP8nPNsOIuBC3Vx0DijqRwqrzqNtYtibPEkHB5J0rHzdx7/3hmpoQ/Fj+uBT3MIxAM0Vdhu
FFyHAc18MOOWtTcnv4FM+22+J1VEdFKUPBRD6NhNGwfi7R9pb1DD9+a3ZuFmxM0upyzIEV2giNQd
kTgiOyLNkQnS1PiQtPVzEnS+/prttAdWjfoFaPKLB/PHB8exsk2nNR3mx7/XjWni5ClEsXyvUadQ
aJbwB5weXeFC6JOTkAIgelZxwQGxGZz37jJQjxAgudjX0WULIftEjENtPJfN3RUib7xLYf8NFxnx
Nv44rcMT20FYy3wlCUXCInDIVg45ZXx76BW3UfykfeORjqabuTx16v2ADbnwBdzwJ0F3W53/vMlf
hL/f9h0CAed21AXpfvLR3ahkorzpb8kHyoXyh36jnOPj9LN6i1/Uo8KHCpttnZ3ki3bO2k7qP+80
UyTmSFyL+GlHBorJdWU2pfv10j7Fq10LZ2l0mtRm0p7T0euuhBLhGk6qF62h3NxcYbD3sVNAFzZv
TfnQQu7EERFQ7RtxuCgcEPbblr/SRqUkoREHSMwyjvP1EmI0vzRhXAR6Emqyp85AGPuUhaoGihqo
QtjRab1hzy7o8OXcGO1V4+qCuwWrPYxoGXRbRkdL2Yc71m11DdQueGQx6ygkcheCgmYe63YfGye9
eLgODu6r8U32s/1gA8TycNpbT6por4+ES0x3Srybf+VCgKpIX+zaf7Lyfn20/9zVT82IlQ/laOaa
RMKMt3Iy03+iGV6IDiSGzUWMjNS4ejF3w5PCwER1rMXpq5OJY+BXxsV/HiBcCswKWOCEPmEJ/amY
TgtRbSpNl+7J5mSLvf4kjK0R3jrtqaN0UDwF8sDsGd+uj7I3K74ge8mHmZEDSdKkc528RA0s+bKo
/jzR4xnHK/WT6JmHpHB1RtyIahG0o9t9rNVQHyC+Rgy9GT1kELb/fhb+ieB+eiufqs44GhRLynhg
kh1mVKcJOKx3mIWB3aL+dAi9vO2g1z9+9ZD8j3uo8rgqlsGe9Hk7qsalTxdJujfwXITiHZPQ6sKb
GpHK3jasziSUyJAl0BDT+NkjFlbMXAl4gS4+96gZTOSx3y2qxZvy3hTteWDb9kU1XAkiywMJVnLj
LnmQ1jsSWzrUl12wyn46+z0OXUvw9/v4n888duT/7+38ggB+23hSZSnbBXrK/YIfJGR3gAoTL3hf
6HZ9corN5yy7izQq6vFpGRS8MvB/n/pbZC08mbrNvMfVNC/r3Q619uSMkIOFAH5w7lCbELJKdDbT
JVbP6NYAX0Bo00u57HXxUJO5VwlHWfmQxNvevFgNZQvpWcGKAsncKaAjOiIqIkDdcXXXgeSfMKl9
s/Ey2VeygPvSkf8CvpQfNMshyJPUJkXZC2idWryFbztsFsTz0N5Eqas2F1XbUT4mVJDty2yGcsov
uhDUCJ6fa3c7uXAK/BjqWw1tkOZ0A+v+i5r3T3LIr1X7z93+VISocZINMFul+/yp+F739voQHYun
/Aakl3SgLyquPwkL26upIHM6MbOK9NmVuTLFLCMqWbqPrpAdS7D+3otLEm3J3yWdwk1ENz2YbyRb
KQzxza3gySxfz9wqcuuP/Hs7OAQvz4KjQeXga47hr51Mbtq6EP2Ur+gsf3bZn673U33b4OmgzjHX
2z1klGGRvbJXojhHDD+5bEZGSzqCt5CZC7Lb2dbqZNhN1o5K6UJNuZD9Z8eAPCLPD3ZhPuqSvz8t
f/a6v64Qcg+lJDf08yAehrmc9Mkg3feEXyoOsvBtdUfkBRD36tRgkfSO6H8yT/+e3iCHnH5U2Hfl
7qK58uqOCP4H9+/X9Cdh7tM1fdrU+3rjSmu9dE9qMpRC7IpnVISr22euhVELcb3Pakl2r1O23sJn
+9Wi/hOi+XQBn7ZizcwLa7a4AIkBhLkRLjtkF7jbvslvK+5MNKwYLkm2RsijRUQ0ca92TR+cuj3M
MSYDIIiTo3Eirm5VffHI/Y9F9c9H9gkzIdvWWHORqzNaN5pd1K196UYwXAWvUB12Lc3Eqd0WTL8W
QgGnp9Yt0Y/GQULQBfy2mJkLacTeBI+zd/LWk69ffILGHzjdpxv4ad13y7zkWs8losFN0JwXvknS
YHc7iedUOLfYCZJQ04canEtsgdEcwSrSPPK0WH9S4hkwVHKqWleGXowLAwh85yqYhq0e0csCWR5y
IEBLwOmocDuQxtQdIiQKznW1O556yYEbYLxCcW2ac6zfDc15ac7kbIlcS/fU9jshD4lUS5WjIt9G
7a0enfLmkim3K8wDnasLcBMggAuzbOhlSFex2MNL0NyP69GizZt37NIL5YP11fO4La3PFauk/vPh
fqpYx1ov9cTieZToDQC3kDcA6/dbbRUtwaQFWyr7eEGPQCD1TGKMFBC7SMb8MnvZ7BWmR6wrIWDJ
7JRfjcX+ROs+fayfCr+4lvXFFLi4gSAZ5hlMfjAN4QFZt2dCxsAAL3wqrtqnDswBdsg0o5mPHDlz
59lpEJ7xIcouZeGKRSH5PCNRuI4cUWMRp0E0rB/XYZN5f99QtgLmb/f0U4HTqU1T9j2XXf9MDzTF
YAnRMTs3UH+/mgADzv39xeRPeEujq7kil7xYRDuOuncNC/kYifuoCLhrBX6e1ABXry/sBdfRp/Vj
jT2FMABmh9weUpPlUJq8cvIzTO9x2wmb2icku8ZTBbRs2pp0uMOpl4O6MzPCtKj1Js4HPPBqb6aJ
xMidoe60HwDEkN99yMgIsODIPOjPeuKMmCB81xGgYvnGmVL7Da8JQReYkGwiwxWZD0nnAeiTB1La
bd7v1vbcSKU3kPoV45VAgL1We1F1VHAKXYJ85hrDdA63UE7SAAmUbgMqQ03ypJQYHT8SwjQJ5Zjg
PqKu3Uxmnkpbdbso+0o+tVZIrtsVAS+FL2Jf4xT3Af0rHHsY9pIGyECEqp2unqC4EoQvPJ5AYGMM
qqjsbOWpf7BSJyeMXgilLFCULzaz/y7M/3kkf3W6vxWUy1JmGnm90j1ssAf8mfTOLsP40cht8x5b
rObc7cd3+Vv6LN79fd3+yUL79bwRTmyK28DgM5X9uirSUmeddF+abIuuNvH8OPgNid95lJrW6XRC
vMg4cpuvjsBfZKs/n5l/XvrTM0PUj9kU3fbMaHSwXtbtBgYp31XswUhe40UHz5ApvIKF1W048kZt
DwqVs8ShqNaYjGa7zApqyyH5lfZhsXwr9TNm6KZ3lfxU24ogocWvxcXIYmg5LW0qWTKEDCSplafK
rgn4L7tgkWXn1nDihNcBvL+3iXVKRGdKN5ivYa6dOtJLhAIIj/YRX2iS2UF+CQ8rOUtwbNQZFYhf
nMHS/1gU///+fFamiUomE1DICcfqTFcHCw+pcDrZbYirW31t8FrdHTU3Z15vOdvRBcgFbbYPBYOg
Zl/rCdnZ1RpPmS8AZiImhKYjO8Rlc/7V4k7Nw4w/BakNaGh1lsSD6DLI7my6LTU/75XU1snJMVqj
LuHfeBDz2Est3Ul7R706bMvbj/GxeKhFR18oMUmX9Bplq0EpamJgAsg6D9P3loDJ3GHrpoyGfpmJ
NveRMDelCgzNN5jIrh5GXbIrFPslOVXjsRMvYneShe37ND4Y0XlmlIb7mn4gmdEQbvTo0psh5y8x
J4XpzAMpGl4Lib8lQytI9d3V3E/QHYhiww/HcGixqZZk1all2vcvzlSMlP5zT/7nw/rUpFSxonaq
2shkpequWfwc89AoT6LwWk4noUXpPVXuXFJnrziFiLqvaJFnpBAwozIwGuxqLF9dHzMjKCfXiHaF
Ystzbk8KMCI76dDtVX4fZjqOZ7EvoPMXfeUor29WdZseKl9abq7dDa21kDtj/2P4bpQbGAunIDmn
oRHijAMcbzC9GTuHLAgmgutDGmrstMTNM5ujd9B8YNhti48xRL6zcElNIbb5soP30+Ky6Y9nTb6b
pgbdne7EoYK3ISL48D1LCvs+DadLGhYf8MrPZQlDp3uJtz89BoDrAdc9r1Cr192G/rY08tCg71i3
C68gbGbZ4+3wPcXeYz4pwy1P4IvItNKZbhZ3+538ICXB9s3EPyozyMTdC3/JjnRoEEBD6YHz7o7u
Z9DhOpB4K3UvYn2v9CdsqvhZongxHD0YNEog9adpCKtoJyt+qZzq9a2ML03lZwTjxr44HRXMS4Gq
u7PC9LQ/Xbsz0dPr9JwwScoII7qRhvDaP7XqfsrvmvmZwGNJOifxkymfdGmX1zK9YthiVTXtR/Mg
SqE1BeX6pkjnXLtVjl1yWOUbpXuJYg7FMK7vc3Vv9k9FQk8eLtFussKBX63uK+2JK1xTj4SuabmZ
TU7hlKfG5k9w8/iQeTRKlvePeDpWeCBHu0g+rVGgl/uYhLTUnnFDohZuD2t7EdrLqAQNij9IY7qv
TYE2hJZ6zMT7uva4hnXYyebBKI5UvrW6N7AImo7XYjdaDkFhxurHZZilQceyKo+1dFmmvajeFtWr
mp4E4ZFfH3nEp71c7rm9VoxwNz4LUyBKu4XfsUKuLG2CcXrX+lOfbuGJF7Yy0Xo2k9wRsPUX4L9c
YdMmwWT81K1ncTM270/SsFsz7IzkU9WflvicDbe8pGLcjeqtOb336Aj6p3jwmyHs0S2XYTuQIbXj
gvhLvBluFHMGC9tvK2QF8JP4upuhsLTeQMLGGshJqJSnAdgVF9HUJw1qIo968qko9OmkmH6j4D3U
mb5GIOlAb0+ys7sSZz44LXkB8Ifamy7DL+M2NU9l/DrO53K56Wuw7/2U3lrx82h8TOYh0p5S5ijy
DDYuXLryLALB5+quAExvXIHhAZkPuqNRkvSOUDsabrkam6XT+r12Gam30EYuIS2DAXMauhQiDox8
4Mj0wMVeX/r66quqM7Yhh1Y83E4/gIPbIdQEIofCXtjLwj4pQq0KJqiAYlhqnkCo5oP0U8ZmdNwT
H5+RblkFOf1S5QElFVcX0LhpDxyEnJry9NzjlcqB2gHFelcyElCMMlUZ/HT0xCEUoX5gJGeGIhBX
h6Q6dnRQCd1fy/2bovtSERI5XE8BF2sVe0Ej3hiaVndS+zBSjpOyl4HKDI5/vyl2DYEObDKiP8X+
arq96uTDTqQF1n1DDKvlTbDIWRyqewE2BS/TOqJsd6ujFv5c22b+GqMuZ9aU3iXjUaW87UHp/HkM
9GFfCR7+PYub9H4r7KsqtrU1rNfzlO2qbFfIe6K0ktWRYIBWP83cNxcfGDceHQ0DFcmwGWA+laSU
tlulMBLciisxXtCVVyAgIj6l2v5LCCOFxqXbZnZXDrtIcgTA4dXG57R1DdJacFCf3IRQrCYUTLdL
w7bbG2sw8E206+pgKEI89JPBniU/y9iWtlfgd/k4us4xsfJme55cPgWZArcI+tlXKFYlHvEg/RDx
9VS8VvF6+FUKNRLh8T6vlrT+FfPgme89NfVkdjrFLywvKc4Gnu0SCRzV9+554XmUPEN1UUKUDA1M
DwSxBZXlSaGT6jwz3b4mhl9UbiTZo2I3q9uROo4GBr0weAG+RCxry5MZiRO2gxMKRRO3Bo7g4lWG
s40dyN2It5J7xYaKSTy5rtQD5xkSGg6Q6G5w077uqznM5EO9unMdxhyXqS82RGHuTJ0a38fjWg0H
yDSSXcMyVXdCfSwtVLbfkjzom31xDebU7zGSKmYPUQf60mhTd7B2Q5AKboYIfs8guvGnU7lBK3aN
Ai7LQq3gCIR1REIulDvRlcFWOaIeIh6Y79OZR+EQHdZHHs7+pmESO2H3NNzJvlr6LTMX0qXuNo+v
yflZk6wBi45nAKdVN74hQXjYgxAIr/qN9k4tpTQvDXypS8Y7x6QYj8wYyajHeh50P7s+XlltOIeh
0EZUjM/hFN71PjS67hUzeEPcrdeHtYYat96nV69DitntVJyzWq+jGhsd43aBZoP1jmfdKj/bh/FB
A/bH+/BDP+R+5fFHap8vlYexPNJa7YmHXIOyY2EDrjwtZxltSnGINebPh/bCwJRwcEPYhhjDXrmz
MD9mHgyfzdhHgH1MiEboLK/6dsO24bm2Bj3TqJxg4bDmVp8APUAgtUd2Dr0PzdSuzdMKcpR61G0j
S3j8Ns13Wh1kGDcinyYeubFh6mBGF7+wA7bdZUVKCU0U6ST7Ow+/oxrsyVQB8itP791MSQA18g3v
UYHR5zb/Eo/a+pZL35TeV8fgyqmGs1frVoiRGDZVnphs4uWCzQ9FJyRQfDkjO/9gWAMA0q5PWh4Y
0fer9KEVT8uC1nfdy4tsG8VH2TOIECO7R6ydS/gWCTA3aZwkSfqi4FQ2eOsvzdNnSf+4WskYaTRP
0miDbsmdnVAHTI6Blm9y9NJNUk+vPHBFShkFeqHhVJY/bLfeHiunJkm8cy3Ba3s3wjYbZ06YoATg
FjuhtfOLdK8ygqLVZ0I1+0Cwf287f3Fc/3b5n/BXimVpZnr76/ItmMGz2w1eEdGleCVMH0TjEVu1
w65XAVkINrbJENZUJ1Vc1sGMxe3d+G7iuP0l9Lm98t+u7BMwO7blqEkaVyZGRI0yVHEHgFnT2aY1
kU3vBQYlwUrd/nPSxG0Qj/5qk6+wFlQngfTAV+yuvrqyP4mlW6uu4fOHKwFI+i/o7HeQwEgnzUq5
soQTCCIoHKrn/q36Lj4VDyYRpcUWGWb+tGQ4VeOr9Y7vnvKuw0DFmB5jqXdu5kSiSGxnWBaepL16
QdMUYbc93OUf7J0n7MsDTEqXx+JWhguxudCI75uRXHpffvv7AjD/E4T87c18us3LWpnjIDTSfarb
M5+4bIuJU2/xr4wGbJNMOsWZzx2xNKZLZ5onJ7E+dMshy49dfpy3+oSdKujigAY2FsMRfNo6r+u5
iGA1nLX21Mu3srwhwlc5yFFIFJ7WhCZJKCPUJH/DiaqwUkIdrn3isvRnhV2KMFC8ZS+09mrnVvIe
MLEdg/HqNzgajAHfGxG1TSBcL4N4qtaLsIYVFWfs6q2nAdhWLhs0gwvO1GHxSibwVpgpQQHbEPIJ
hNbVySN/vv377fw1Q/lj1f52Oz8B9rO4Xi0xqZlIfsizK/c+DovmbDPIUEdstPOPSHCaL5HI/8Tg
4aNBMIFYBfmLZ+m3FanrdZl1OQiFIrtFd8LTlw6sSF39bWrcNCba0jbg8hIIB3Mb00RQga0m+2Iz
kf5rLRE0qpELLhqQlD4B2qqVRFZlspZUovZwwZ5slecPAQOmdIJNEWeyO2N+ADtum3v5X9z7XxSP
zzf/99f/hFljBSpErQaG1iDbv27o6zNLU9VoLLwpDtQZ/gd2yW7+s0CVAS8P5UW8b+TD3ISJEVqt
WyhOffUgFgDjLNDOeswvaebN1KHBZULMrl6lLt9ocKcLV33j28QKKyukM9JST+T9MoTEn10/tfkZ
i/F4vBTjjTqemnqvJJd5vO1TaCN2kjiL7vakbEReWvgaBNdkW5SMdROm0MzgT1a6o8w1qHQNGG37
LIf+dMiFXUYYfRnUiIxUZneuUfuWBe85DQTRneWwwhhcOCimV0Z0S4FE1tPyC3BVPBAjAXY3YSJZ
oNJg5dvX7BpYo1dJ/lju/v6J/OkPwU75+wfyaV3Ww2rM14V1GSn+uvgA38VxxmkRjjnkeSAg3NMr
j1MxIn0TcgGAB37lg91ZbkrnpQB2uDR6DLayiXGBM0TAwJ6J3WIdDq233hH/XhD6h57ddHF0XSNv
Uv3FoH5z1izMr77Ze6Nm65Nb5L4BiKMGKYoOfR9VlPTHSb/RrQcWgIzZ/nAm6/3vN0D60/B7uwPb
9JpRtoXI/RMclS5NJ/VzxhgFLtKOKU+Pg6LkN30IM0l7Xp45MLCtxdbydcJ7BR2I7lZ9ONMQWs46
eCK3B+Po1S+w3u+oY/2GGYLi1jXGLN4o2v077rBQOhuszTgmyNRhUaBtKN38sSVOC3t0dnXs69vH
svGv8mG4HhMBsGJHW0A1mq2eCeZKcF/hqIKbK7aEPyZVP8b/xtZJKK9R5UeagzzyzFYyQrhDPzzi
oiiRQxQa75iqjadhhUZir1VYnnA6wYKmxrUIx+PbunTmHQDj6uEgNjjJ3fo2w82dIfg2J4CJog9V
9F2KXcEJo0Ot7PIivKyZJ23uqnpsY1SJLQEvIjyt2HHEZP8YHtVr9Tpfpv3yrcNqFIUWQ7MBK6XB
bn/w0vEjbjmWxzBExK2/dmXDY75tnK8QBp8QR3JXcbQZgJf82A8LZqWw3qnYhZ1CN3WfCU8ItdTH
5PrSGVtjMfBUkiKEwOIrzesvUu4fm9ZvK0T+996NCUitXqWcA5h8a9NJsCYqN+jXKp1JdpYBEoGj
CTA6HMTQ8X6ewq7aaRnr2+kaL8/cjvTp74Lm4hHKbkATmlaOyFZFPw0XlVJNsi26R05esHuwqMZW
kVNAcRe/qIVVfXue/3wvHH9wj2ULzea/30shLaskrZx+sxjM2sFMd6Cq8VtvuEYXysRUxF6f7dLS
VUsvAgbEP17ap2VgVm4th1N/GQwvlji8QdK8qjo2vcfWTelXlT77toHN5NVJHjLGxu3JtM6yeCK5
mebtbkW8CFzCmAL3KsONsRmvPHzA0ZSrPxOgLfm2Ba7GuEXzq+40SqdWOqXGIVVuJbCO7lS350o9
WmOgMTFOoAg6EnEJmgfPpzPDtN6QPyhD1+bcM28nZaoAN51f4XQmHAHgIL1L9MZEtQEGtfqN7pkj
UIenRUH8OtxnkyNikGy6Oio5aYdNP0NR8P27NbKlrdpxtO1QhghkGx8Swx8pbKyQ9cApPus+aCYY
cFzumACWyCMaX1ldeQn6+phop2g8Zdqpz865AG1Jc0oKebiOiH0iZz1Oz7hWcSLn5TZ7wF4sJ58T
zDLhbzstJlgYLxKxpNu57qftObF2vO0r7ws6/uLO7xaaoNUH5wH+X0791Z00iJBuhJ6zgwnsKmzc
2MXcdZhtNXZJO5/40gchBSrkSjZpMgDQODIjFJxetbmry834U8WBm6CRV+FOI0c9crDDY2rc4i+s
BiIhWhQQlh3TECnw1AITCa3kmljBAF8otANhwual+rzRId3Vxm7Ww6w6DIw0E1d+qx+lV6jjZSBb
p7bfi5w8uZ/3e76f251x3aXGTpaOrcsf6mVWCEd6AsgFfWKnVGct3TXraUDMF7mgIB36Nsb/eL4K
tkzsxdVdwdcIXaNLizxO8ILiTnEHWM0Gg1evJhj3O8MV6P+ZHG6z8IbuzpOkIGcvjFwtCyKgHKa9
qEiZl5t+pO/NNrDiUJAOaxZcq931ulFdOKjjyKnIAxt9c2RU4UiMdoM6IoXFn9n18GSbN8adgT1w
4cWACHWwrl6NGAyYGDsXwD0ShtAmnCcDHt83S3oYOl9Yd0Bxa+lxfMYvKfwWbeMjFajLGHegEEoC
sQ9jPvTSm3ToUkTT2DpcZQYEXA80kxG4zFZoDoQbqvGruVO7nW4Gcw+q5cTPnHEDWjkIQ+oGi1qs
BbjA33Gv79j80QbT0F9tQ9uihtjKIPsYCGuvrgD98urkx5YgMQJqlM3uFCSH4V8M4fk70TT59xnd
MMXrc/IKXxNLLbXdyQ8aEXoSj4W93LXFBhS2rmgGcEFa7Qej53ZyTLbTjXPNjuCM5p0oukKyqy8J
w1WAFjC0CmDrtvoxBAJ+yfF99TqG8vuIUyg2oe9DUJFz9SM6y4c8p0bzjJc2xI6YTQB6OSADqTs0
pQB8TJAWW56CosP4yyl+JHb03u2vIk/59pFOczCRzkKaT3NMs4uQHpLsPKqnqD9b4iEabvhJnHxR
Getb1/HnvmwasoKSDr+uT00eFjtXsb1G4j3zdyqjez0omNpylql3eu3p5058Ugt3eZad7GgY4Rbq
ST3KbNWRscgKIItqw75FnUH9JdhGdY4I+6TNLff9rqcSUIELc5yVydaUDjIuWf1LT3aBBpvFLiHb
jX6EEOln81TcgVmbADiPuKNjt+f333KfmwxTtIK/maPn+XsF9p+MV0Oy0HYZkmIi1v/3kSQWjTV3
OkeSVdkKsP0xfVLYHksvL91FpQywdT47niwWGEuXhBQiJJ7K1GGCxt6IahdOxbTNsRVrAxs0Jpis
+6uNa32mH7RbQmEHJJjQXEwH6F5Ff6vYNQ7Lo9t/Bdf8J13u93fzqb1UpaIY04YOq7E4PpxGdsGc
hNLJ7q1XmjxTsq8f9FnyBBZim1+9/H+qGVhEGDFgFIIJ86daRVP6QVtUahURj3oZ9vzJGPAC3xVm
KAl7vblRlGNh7fTmDPtLjX2YALJ51Cx/yi+TsbeWI0McXbhbMJ8u4L/b2eBH1q4n+CI5TfI+yXel
tauF07W+aHHiGNOj3N4uZC0Bg9buylcoXwDIwzlfjtNw6YuTXu/V+YvgC+wb/uOJoYpRDHjmyLt+
tbq/ddRSlmtLK+biPTaqNxz9/eAragLplHPEzg+WGebb0U0CV+7ASkvM1wXuPq7oF2Owm2YnTTfk
Su/rH/Xt3BxhxYw/6ARr9HX54/gonMc5NHeFH79SmguI25jmU6xtKRX1a5RthKr8B0dmg7MF/ybf
knX4jCFG3I1xGN+2nCE3HDdtQFyb/SFmAfX9DGns29oG1Mryyxo270obSONP8yG+HbOgdbA7r1kV
rvRuKWHhi/GPdTlKcmi9sclnoBXYuAt4Ajx8jMfhp3X1yqK2RyNsfmpsqCMqu496OUQfVokUTxce
GWlIb6DEteBKJysPRoai68N0vTXD2nztgI/NvdT4ufYIJlMmx+UHHam4/oh6+oCcHM4maL9ZLxYC
DXUEcsxs43uPZ2Eczu9Yp+BA/Vhs9FPT2Lf3PfGEmPI58btsOJ36oc+vZsdwKvf5vbo8iGQ7Wwig
8M1aAuEQi3bxPOlHFhGn6EC6xuwI0xeAh6z8V8FrmlBpZZWnApPSf+8ugzH1iT6VzG0Tp+FwueoP
CQXo1dWzcDDCfg0HmC1iSBkKfTPCOT6ncKL22rpfxhlr6qvXPZjwdd5V67FowqoPlmanrvs82anN
sd9ODvvKyGPr8LrIr6EiIbO87vvX0nAa0b8yJ7ln/XTmvqcGyJ4FbWfS0lsPOolI64OcB9dTnwdw
w+AkyPDAdGejlHgQbUVmKzp200Acxjexctf4CGmEzpMndoD66Hf3osX8KICxIL4xswYHnICVLKc9
Tyu6LA4wm6ejrrZxuHx9EXFdPJH58L3EZp+g3JvrY/dSxQfFvT5BpVD0ALdSaHnUgkJ1a7wT1Yfe
kOlQe29IXk/MzBs4mRBBcL0w+khzJjS+ZkG/tbw+v1MZTLgibeEzp87VJmoLtNIbhX0PD+ctwo9N
Q+VzxPkFBt5yErlds68aJ0RQ1QqX0s4Yy91bCx4T4KtUkeqB32C+oSbEOs4XVpjOMJx8AeV0PRbr
Y7/Th3B6Q1RW+oh2KkbZvR2/aG8iQi46g30j7SAEJ8NHBTs1dRg7lurRkPcA+ShkVIdxqxZ053q3
FKEYBUDS/AFLDrQV/ultDlypB7K265j55TaVNiMiczysqPE7PFPbb9UPBnk/hKNVHy08sL9tQx5a
bafPb5Gtjb58jv0IiSw1J+NS92q33zqmKX7ZfXGQ4qz/X1vib2v906ggbyNRSqtFvE9nPttj39xo
0aWNb/Nz3fuNFUBL1rLjmO3KjLbPAyeDjCQDc2HcJKF/8GbTIQabUqmG/CC7feXFNGgRI+LQMMMq
wXxlUY8CSPJR605Lc6E/UwWq/UPf+8l3HhpgEz3bQay6gQE14fP3oyXQo7tcR1/CpkP1TcOF3dAx
pcbKZXnIl4eivFXK26G8bbqgwaPosSFtdXGSyL+me6XZVfolJyaxwJbHKfTLNN/M+lkx92hA3pPn
giQdP3ox2OEgYKE+YJiDKQmm9WOoYqRG6WDtLMhblS1hRHxoxhAB2SJwVHm8VyibRefRNhbf9QIh
Gow4FyHuAu7YbAQfSNFZElSTwzO0yI6YB4uxR5GTdJ61fs9b3yK6jdAR002eu4y8IiZZQZf4xh3V
7tK4JaYfzI3WoHimeGceui7hjIPiC8ESpLqXO3qXNKz4CT5egntlxAfpDpsVyA1NyM4TIdUp3Onh
/R0fH+AQkJMTbeUV/hiONN9R82HyA8Oc4vyY6AGK0iLzH4zJ73v2bMppfz2gS9y6O4poJjM04NXG
LLPeGRbwWaXN+SqTNx2D0FQbYUY86+9j2KjeVQxceLNzvhcjCFMPixmkrBqaAxLf5sPSnDowz+hS
Skwnj2odQL/ipF2ijVYyKnsTz35Arq0Qs9fv8omonhVubbZlaWok45b/R9h5LDlubGH6iRABb7Yg
DAl6slzXBlGmCwDhvXn6+VCzuaNR3BshtVpSNQmCicxzfncc+mpd8rPI19Mgi90cgcMxvEduStNB
mwh5L6PDcwpzy27Vt96SeTLrh70w9nvdZlUnWQCrYXxphL5Um5qkTNrOaYXgqm7Fiotm2wleRmf0
qWGP6mzH+jY1H1Jeoyl+75hwgwk/pCjkIbdBlqdmm2OaF7zG2IW6A0guFfZT2q+dOnDZrK2UW1M5
IyP4Rp9yc/6zWI5keI8S2e9OQA4ckLXEzRch+u1MoqV2IqyfD8cMt60E9Owm4w6ESJ4CYzoYWpBR
fOuuargaiTDoM6mq3i2s9+gRYPN/fb+JyBzPAGxcU1lPboW0MjlHvDB8HyEgSBg53bhdka/RxAIO
DBuLyXwRvtMNKt3BhLlx0W/oyIgJyu4cGX2XuHnA3EQb3EgQLbD843kpHJAEtswQyPI1MxBqUAi4
zWb6K+krP0BKMRwwCuQRtP5xsAg77zcDG+ZqotlkLy2xZstOW45jG0zFRc3PBfNg8i128XIK8ofT
Sk77RhlGZsKAqCDc5KnPUyMco8OU2voXiKjyqqNE93DhhMMOZ23PIxBvqUvr2V9egVVAl2MbPxd9
/DCThKRO+7j0h1v+TYONnlFmpifH7XCusYC+Pcw9UhYOLWKeeXegeqRIFn7TMIhHJz0oeJfZ8STn
ofpxyVpfR7pRmEXjDqs7cHcJJbPRURgwR5MRYJKDv3oSfWne5v1GOSXPqZ+BjyDsIV+Mw1l1i9lO
D9wYk1ENiIHAWTclXRmRNg+U2kDeqLqpMhwOc2jbELtx0Jl3blz12M0E9nTB/CvNF7rbRHtn7iLp
UjdPjewX1b7CRt7uqnRH0o+FdqO158SRkJsAP/uV5aqhRySDQNqK6NToCT2+S440uvQFsCh2TJjB
3zHjy7tcEa++qrU7C9m7J/2NvpLWX4iSST2Uppkrx/uepKXvuN4/HsesCBQ1iEU/NY+Tuhf13aPB
z3+Vh4vcvJo9ZTiAt29Yxwo/QuMp02vWXPV0Gz52soa2fR9Fniz5PMbliG55XxrXbVHc2vxtNK/a
cIweZ9H0uhiicNOHT9NwNqyDUnlonOLKS77ASvHYhQg2AbpwzhCHJePqQxO7Sd+ZXzZsutwpzZ0h
XefwuIjHsblG830RLm1oo1TRqzPLGG4R631Ds3OcpZtR3czQJ/+KGOVsww+peAIHm5wI5sRe5z9t
G5jLpZCvi3zVupuq3R753TXDkK7u3kuISZ/U5CY316a/LcJpiXftEMTFPZN2PGopyy496eTf59e2
QypwL1noSOVEt09263aI/3tTNWBYGyVgf5IIRjQunUVM9kmRvIGBaWRr4c+XPBGs3rzOzWsq3trm
dc6unfUyDddFP4TtZemOYnMoe6/+TKWNARpf2Sh52AbGmmT9izEGS7jtcIOk11Y55/9r7Kus/Bu5
SEIKIcWqyPBU7R+t75JP9SxNwnIvUTR1QSMcNaw7wBLxMbN8kOI5dOnsgZXVxqPSBugFAmY7g4eV
UHgV3jD54jtiHKySiuHSFujkZDwV3WYkrpGkGSrRXY017i37Wk59aS8MwyM9vagc7aAdKGcn+bKw
IjoIu9XRtwCtISI+czcp7uvcSbAwRb4leAUPabGpMSYlaLIZivwGtkCpLB1MTFyNA8FYj3iWKRBs
a4/0KNBKez6WbwwmNJ4bZObfMTnBN/3zsUeg3ZKlRfBBgtIdxZqD5RrXMDh4eMlHsGi3og2EQH/4
FeZIgVYOZyterBWBnIghJP6pW8MEOtO2OqBAg5dG95ZTnDkhs/uYnkphQAoRwn7Cn3EoVpuRJoFH
OkNFtFonEYYBa2Gwkm2wNGSE4HnjN9SbgKNEtEFw+IkOCuYZEiUENq1wXG/Yxesu0IFbEA6DfX6F
KgdaItvSTct9kJRy3LAy284ZyEvkgYjQLoeZE/4UBNtR0CjQYS77uwU/BjkLvAuwTWUu/YAg5mgs
C6gNF03bWNjo2BAPxaCzbNbm6ihAXokgFKee2CJbW6UFAx+79R/5dihdzh4OSkzrxBBx118ewNxM
ELvrnLcRHJPfZg4FBkp+1hPBHtng7q1hC6wzMyOIPB7tCFD739Eqotb/rcj+j1X+DwZlyQjOra1Y
vOdAy4hxNLBn3yApipNzOzdemeO2wH3jzPSMxTcpyeGGB8Ii9V5j1dva18LeLu5SRnfTIMWb+bL8
EBUxc5jdm8puPtl9UFWs8Ctx0ZENyhdp9lS5i7hp8GAq1NNes2rir6OA1s6Li20iIXrdPF77B/0l
RWAAlkPOQTIFFBqL6Y3GQXwwHISHBZSYiqb7BMN4IA9TtrWyUZ90sE8isBK3QXQMxLwrI+ogTj97
gJxEN4rGds3L7H8ZKjYPnNzDJzyAqThRBNnjva6ly7uAFjOFCt0ahSN+x9L6eovhyeFWMbw63I6E
NCWHItnVqptHfnmgH6NTk9AiRKvmoBr4QfdBkIYedMOuIASt2FXSXo09xtwRWZADwzduIXgQ1qp6
1NWjVhzY2/BTL3/CZGviBmr2I5GUw7F67Cu6ssKDtDIIzxttU6Q0IvN1zc+BOCDQRAfTTvZjsdXH
A7k0/321yPK/EuxkVhumITE3T/1nOHGc9WaY64J4L0BGMpsIHGvYSJ3/YHoY9zz1oJ3jyFcehwy4
KXLN9tChEGy20HDI8yRjp5aniYmCzBDsDmJ5aq37kjzX1qm27vBoGWIJxDfVySjPjXJQ0kM1+BKs
MxlC5IIOkD++ll4tiAgInHQvJN4woJRoXh8lrTJy06sZ7Vqs7OewOmXShUhbZvOiBCkjxl8T/5Om
PzMq2MnDVzCSspey/bmJdK5ouC24a5woyPZsCUowdkUG+qWBZRBS4EydG6ZbSL+o8B+yg0aQA3ug
5JKdFAlbxZfq4krJlg1VCdK6iTDO2B0ypsRumjVkxoWNjJkj0buKTm9+GdvDZOwexq7Cypfel+E+
DXvm0j/YrNevk7lsZ4Uq/p4B0pBctDFjR7/Dgwyl38zHTD7L0XML1m/8bTIeUV83vjHg4onhMpAe
oyjW5id2w2595FySdFY+Q7EjgteYLPPRvs0xr7UZZfdxlaFqbArlbsvxe8d3dmsgzUGV72zRCSM2
7qE/Y49d4emG8UDsTx8gbqgyq+0EdKD5JpGjyVnuj7G6k7oT8pOJU6vYU8Ck4TlJDxN8qHQ0iTHZ
UMkmw8WKH7ayvInzIVK35bdICAqhDWQdmKeMPFGSMctLCUEpJO86wS4MMKidVgssfVfh16JVrYtL
Yt7r8lurnvBKyfxswpxrMoIkWLydaVzE7BJPFzO7FMNe6K7Sso8YLqQ/yfq9X65DeWzVfWRdUuOu
TBcpehmbH7m56OW9kk+Wth00QN8r7hnA1ybQ5MujO8rSGW+Hrl4n6YSVYxJfy/ANk0eMMKC7KtHF
aP7MzV9Re0oZvxrvMR9oMYaLnWrusXjAx4ZKMFnbkJmccK1o6+VL8jhincjNPa0mYIJibeP8gPmi
LXAIB0p2MPFZtE8xPpEI8uSOiyQlYkm9jua+x+ghQS/upOzwiPciwvHivdN/Ru1J1yPYSYwt0Lkt
g8jNGGz7WdFeluLdhEvBryKph5zFz4W316i5ZObNIGYUdwaWEXM/CM+JGkyoIpYO5T7fU9DJlya9
ZbSDy94Y/GjPPyv5Ei97gZHysm8Kp7TBHubWfNxuZ2ZbPgTaAtxnBWQ1qaBIDeDHV4uZP+ZMnmYa
kAfOXdHZM9YdFw6zZbNtjq0g202Yf/Cm/HpWSv5L6QraGlBHby+/QJaYC1oTn8+85N6iHuY8GNoj
E5vq8zh/8H4YfJgtiBHHNPapfEyHQxyfcowgGuX1rY9RCh7l5Di0T4n21EZPRfHewJ+1T+L8MSU5
ROVLOz8v0ec8fIbDrax/MCPXybHHFw0kSGsKHpftuHBr3uMcl5iXa613SlaCjADJ9tgNfsO9k4/o
SCfsQ6VP6lX3NK0zjoIY40y0fnj+qhntmnvoAAb10Eo7firGCiTBPPugVfDzen1S+gCBDhoA1jjG
H1l9akuf+nCuTw+UThLn0LWSTqaAouQ5lPCvbHVjz//NWLrWVrB8Bcs7aOziPhJ35rth1TEIGK+S
sv4mZ+T3zOxy6awLd5Nm8/GRzs+4mULxPOE4Ek95coyi9bZX+HHaq8w1LfcsOhU1STcHozka3AES
fGOfOEEkDqyJhfJ1pxkEG8R+zaqTj2J9EtQXU9yG6DfJl+cernajrQZYY+xLaafl70V00vsD17fw
viZm5fNc7YlElrBbSNxYp2D5LG7EyGlmE3NIsBYVnz+StcexvnSHDjndB17Q1RuWHbhWYaZzPk58
T+KZDbkWTol65c140XoCKN9Z2PQz1vgVBBDApxxuXA2vWEdPj25dQTlXX18MOMj6Ir6QWyaYW77l
FPNYtuU6ebGqA2E+gSnyWcz+0Es7VdyqSqCjzEQyFu172R+bb/ic2nxDAMGOyrIx1BeVIy6VziX/
WMjnyJvvKvys6j+P8FPq38JVl7u8QkG8jOJ7Hr9hEOvrS9l88xnG6bnAfmO+zQVdt9cmx7InzRh8
w2DTH5Y7X6utEgNegoel9V+O1HrBl0cPje9tNN807a8C/i2xI7thtP5rEr8N0eeyvIJXpWg3+mCp
znF0kpGvhM9L+kzCwtA88R3kNIkVksO3dbm12049mNWpCJ/rGuMmqq5bwirgy8teh+RjUF9YEQQx
pP1Brk5Lcx2Ntzl6k0jNSg99fIyFcySc2o+RiAblqud3PTz1yrVRXwB+m+ZpxuoKBU9tNzuj5dQN
wdPZ2vB7EYz6N1Ce9o1LZVQIz3E1xRHQL2xSWhiD+2GPBlXViHpicjjoydmYydz6wZqKLxUmQYB4
Rt3oNBQYrS8le72C1gAe4zZtEgCaZ3LIkY/E954QYvRvA75bL5U9aslKwMrMiICcq/Rr82C0+1F1
Sl+70wUZLMXVvOljB+RXYwhwVj4YoA0GSDQpbPenyWCHEEXdhnwUCYUhDudPlbTdypUZHgUtAbyK
PHHcD/luPWNN+kd8jKfacGdgimFXTx49ToVzGeQy+lgkbIRnRCeLSpG0Ha2gTg6P3G/kbZ/4xngY
k32VHuURhOjGJOgiOe8e2rtZvwvmn2x8MbI3/lqyN0XCP0bm4XIbap8WzarveuJrhWPqZJL54rAv
HttW3w4kUOP5ujRIF8ZA03eR6RHu7ljiFbucYJwe5snonpP4JRe+CvUoGi+d8ZRaP4/hWwArA0zr
KIARKCYIo2gzvvXH50TepXynHeBHdesnnr7i6E/GZPKEguIzD6npVlVP/0cZvpX5tlwTOtSriMJk
XBuIktYSikP4kZc3s3rO9HdVrRH+UfaMf4X4T5l+xeOPmp6UKoiie6U8i8l3pzyr6r0Rb5m2W6pA
jP+q0Y/ZvluD1zX+OF3V+jl6fI/1czxSBfF31d5VyCMN0G0W33ITAB5o/2g+UjtGIWaEgl0Mnjns
JNAgPEtc8lLd6/lkqrcSM62EHD8ufsguCBF9CAEuWfC5qPfN6kl8vA/Sk8jEB+lPLP0RRBwxoHx1
8xbJP23xZ4aiIi6dtrqKrrl4MsRt2jqRdKIr7Z+sJTB6Z/mhWMV9lyx7S9pOGIro5Z4QaNfkdVL/
gaQTqpqt7puEyLzWK5TrnNwKkXoPNBMZzlGrLhO1m72U+4jjafDD6o/CwNj8HrGxSjBfvvEUTavt
G2Fb2N+E30CWon9LamQCPOrZe5TuwHw68k1uyMKhvmjdSxL8iB4aTqYJfHlUph3VKGqVIg56Skom
fSM7e2B7d6IejbmTM18AQTdi6NwD+2oYVZjuC2XPH2RaKyP3iCdhpmCH2veWKU/KR/8axTgFrmgv
08RfCNbW8Wet8NgDYX90gFQD/sXkw3N+k1J3fgI5HnDOmA7lfYu8YHam1vtTiCjMESfZIJgFw2H0
1XuJJIrSn411+AsXgl1RnL1sq98iLO+kaYy+Iu0Ecw+kh9tGrhlARPybQd4LYz7MTf6FaZGEiuLG
NSXYZNnbmg3uHD5YTyJ4uwbEhQwgA4kArS6QzpLrQW/lP5Ars9UgAufwhE1oHVV0FJICpYuUBSWU
S21jCs14WikngIouhOLTA23rrXyQZdv6m/whJmN4QYh8aBAEBwRWxVRTXhrueMGGJB8wq414ab9x
Sj0gli7i50COLKH7xTqtsR/9tl3B8pmxDC8ZDi/Dle3oifgcZgf8jTj8DzMQU4eFzca5CIdaHFOs
PVfhA6RJZPcK12Qj4yJ/Di853vUdHisd1JDEMRSKyHNuq5iMaQCaDdlahyvrPwJkJgQCbjvYXgZk
td70A9AQ3gEysYrASdZuiigeuuOdKM7mRQFwA/SuCUew+/TAzM0Wh1lED7/XZMhlDIAO3lDzNdMx
1a7QDJZQiwE7QneQNQgWWsFtcwKo7btdZa7Ajo5hlDBA2dEUb8J+PPogUQn2efEUzfuU41c4DuXe
WEgdQgRAfAZmNbSyHgBf9mGkQTif0Di0jKNqA2E5KgJV+0aUDuD5yDbCB5wN1ltb04HUt5MUoIuw
KN0frkySClBf7gikHkgcXFK268RdqR6QUj/i3dz45Z++3OXIM7yaxgynLH6U0IvnrWptsY1Cd2Bz
kWo7R+VLwmp60ABx6OGZAkVl2Qezuom+egwUNPUf41Mk+PMTWleOS3wxsoMprtTQFu5qFBc5AsZt
gbgN7Q9zJqzNuovdesB1jBAbvLaS4Wgv1rXH+4kel8BT8ps58LT1f/Ch+A13qOfewEvBEmhk4K1O
Wh6ACCOVseoMByBnTvdxOxOwLnsrDcInkl3o687aZKR55L7eujp+hsoWSa1mYAbztEyGYIiVGxk4
2YMFDvGIkdpIfyPsukDiUkK3B0La6Ni5dUhgh3zHkAz72J1Z92iZsQG+KcUKpxSkTMG6ocl8+FG7
B4xuhO1U3Pr+MpSs8a2K2rKz5ewYNvfeZNzVkTDN/A/7RPqdajsysIrS4+IB/mlzA4mzYdpJS1Ay
/Ktl8fjimiPpKYwUjQ9V7RWZX5BVvNgFDnIKTvUg4nKkbbDQAHtsNjnibOaDQFTjoBIcliWOQ0gu
zNeIE0IUxRSjJS+yw37RV9t6VXV7BTt/uqbfxu88Y+z88XAYo5dIdk3mk/INB5SYeoWSJlAhEE49
EzwSKFGSsLyC/fs5RwWq71jyKV2MvCmtLSYn8jUwheREfQkg4VuIt77aRRTnrFgeucpRybXCjqzv
ynqb634+rWZxfKF8bt6hLXfSDHKwYwWTfokl2aQ1NFDxHERmxRSe0Xlj7GO2wDgKkUOmGDpHHt0E
C0HoDwiU1oAfJKQF0fzk7iFuSqD7bXnGL+zJnP9IkTFRp3Yt2YmAJIMcI1A1EBkAEVpTDs8gb1dP
fIwchW5L8Y08qNHv4GwmMBeentw/6Hje82vNgnFRcK45D3t8LtOCJ3/duAzq6zVmxekHbq0tSxuV
rClgcSKFcmLuAhyzk7kBmwR4ZkyuGd/m3kfc9CCCPvPCwcY8Cq4tQAlmJ3kr62edWEztHPfnnJkK
Y1CKfvKD5bNFCxivmm9Sy+DhVr6O2NtJWhl9umzzpbskN0IiYQ4ZKndpfyIk+iDzAYZeBINg4Ry8
rCDlpYGogdeFXFAcxNYgVkBLmNbZWOMa274ttQxoE5wGAI1BpaBK2ur1RjMCOwuNxrn+yNz+QngT
ywEFIFE6nFDcgRhCDi2n6MDkYbutTbv/XhQY6R0HLKg4UQYtX1pEp8D99rr5mj688g6cBHD6saa3
k0gIRJU/7ITBPw9f/6RgmLFXU8yx0zKehN9b2Kb2eOsEJUBoC7swLRsjiEa71V3lAn62Bt262Yms
bBiEnpHKBwVGnhj41ku/eTMxB9k9yuIJ+THZQJy6Cw/OO7cAJTN6GuoC1MPCLd2v4SvQOL+BQZlC
MC/6DQ9xMee3VO5ZnSh6Vvfv71jiMKO4YhXWWFwwZKt2i4DFzghzwINbrcZa4JTst+zCEL2MUJWb
ZK2sCMWwV9WZsNK95D/Ma4LpRsqd/Fm9V3Alg83RyJPFH7OaVQ+bf0UCJgVkGSucLAsb83N4buRf
t36xM2kZJLzAhJC4SeXwq14SFMzOGMSW21WehBLszL9N1UGrYD6Pirw3xqOU7vUG25KLAfihO4je
ZoEvkUSTQB4vnbIfDfJPfEU7zQhd4kCQPV3dmtGBXTmetoJ6wg5WTi+P8agOF/67lF54fdW6ilgl
o13OPAbTkUk7ia9FcqyGm8JB/LhNAMK9T0YYkRUUQjGqKPycC4j4vv1FDxvCfwQvJnxIdbtiry27
RiZeLxCOcXdQrHvIU7WcutYz/qDj5pjLDgY2+sapRmc+DkhWIYXW2pXAVjkgKIKyqrf8JR4387SH
r8YDV0g+C5sksYRo1QZ4GOjGhttu2+1U7mdUjHjjllNanpX2ZoQXBTK2uXIiU6po0pboZPYN1I2D
w/G1JiXjZSYeHTWCEUzmoc6vWgohhv4eACrQgE+AfQQiBPdpv31gxjB4qx3Je5QfiLeyiWkEkk+6
M/EB4nrxgMDsyPOdxAIhMN6F42KuwtYaTW62M1bpOf0D4hSfGmkNTxJPONuljzVsAa1a6vbUjh3x
7RuiHthOudCo9Sm6LdKoV5MSsuWcB2m3GrPwFnPDeI6NoHn4huHyZEuIRgk87fYSbVN5E62rbl3V
ER15YHFaEQyTHQZpS21Cu5FY26Q9KuKZPRXH0ByjNb9oiHxwpKDEBbJSD0MWmMRp4KcRLyrU9Hx+
QGASb/vY9uPeAiQvT6m54+7L6HPIcIeT207aSdAvsXXQhu1YsjS9FuqHDo1czH7/iNgOL1H6FKIm
Uh4vcXQ3syvHsk62i3kwzesjPXXTVdePRnox+nNsXLLxmKofU0kTABwctPqRQwttXxZjz1nJdZJV
UMqFLPPaq7VD0u8IFiBrJd5zJNEbJPF+XoAMdmV4HaNDmz1J/bkpb0V6WsZru9wgZtaGRt0VUzAR
oin9LQWaZ+4cpkBnMGAPbqNyDvOdquyq+S0envT43I+HJT9LzCvTt+Pz4w1wVVzontB8INOEi0Na
ucFnRAoABFwWIA2IBlx/a+AEJeej3iR/tJ/4VX0iE0FEqWQTKkIlQJvTUXL1W7yY/50mkqx/pc5F
nJjY1Zmp+Dv58T/EzIkaSl1uVuI9PryNjCdT3vqXEr9PsmlxYhIrQYUVu7iORlKcODLobtC/s7cx
IQldOzQ3kAvKfZJM7JERwcS74OIZMIP8/mkCC6hTAUEbBxa55CZwQ5BNIAZpvNWw1TDGbTNTQDN+
jOVKsKxiNwgZkYMDG4WbDjbV4JGhM2H4hP0AUYpXJzpReND1EQcjAyIIxub3cD1QUgJY0ppfy8Va
/C/OGsTWwGIwR8UdXC9kk6ao+r1gAOIEjIiwrEN7ShmLAqh9NE7GDWX1QT3PZzA54aWDrujtBOeD
Zj9+tGN+MK4Y6zTCNhsbyIMxHxbE1SYbMQ1tKHfC2C4JoiKKwjGAopTNQswdqYu/L9L+Ef42P/1X
8WL44xcdHrYk+CckUihAKO6gnUd0q7BWyBOIfzDWpEw2Q7JzAG1QW1OczEzueIGhJwgInxZ/Ai4T
Mw8FOicNv6FeAAvAxfVAc0IMHw0sNQsrDMXOAL9m00rT75G/SVgJRSGSHZU+3bI5l2YdeayNS6d5
js4IGBnH8t/XnPqvPLbBUIB1TIqBYeD/FUYbuSDX2giP3cHtIvMrTF9VybihqN70s22dtTe8mGv1
hWE59pKHo1W+Fp/BlhA0gLih1FIBBHmqC695JSkjrl6NjXlGvMC2jPyAYpIzOqpdw0nOQodwjEhJ
T9g/VCf8S7DcEF/+x2f6t7hP8z8+0z+4+Syb1ekRJ+K9fQSadVzuChmdYQKM5D9UV4o4Jbdkd47o
/ei2zloCPumKwYBJA+biTOVPxsqqo29vIwMBjpYUhNWxqL5mfDCoCvF/Eib0d8j9sd+Elt0/Vfi4
/ocXyPr/Jeu4N9YJJqalWwxG+8eniMv4oY/zjCWRJUIVxNoD3/xN/OB555GLOW8ZbraG1jjIWVCs
kGJC5m7xjacPlgV+Q60RiKzQf0VIDi4IMpa+180PiKRFV7AhtlRjNae0tC5i24pyeHGkyq2mL2yr
FiuUBDpgB/r7yI6+xFfTsLEAI8GoKHVrEIvyW8LWOiBsJpAUWOq3yC3tqN22sdO/EZ5RWjYKvYWw
GMUB/kyVDdq26YeoTG1ey2UcY1QdOVbp2km/iNNvmVjIdAKEudKGyLOspzvwBIbYSS75o7rEZ18z
jkJsPv8rYlP+/+0k3HRDFnVGUyikh/zDhWS1Wj2aCjddIIjiZbw15474l1Xujd9jVd98YsoAuURA
Ia3biEKw0EdzG56794GbQsofTSlozG+y+39f1ob+b5GJ1jpbWFdkQ9Z+hzX/x/FgCWYpFrW53FnI
GtNwF7I7D2hNQnIzSnoRks82DUsUOLtB5E+cEMpQF+GIINrTHbo+BCmdXYQ7KZ690dYc62ApG/gY
ibm96TZPd6j0NCw9zdVID4kSVFA2wgWBLfEJJuXYuENXhSpawUrmageSU8KXUIegdOAUkTNJv0uV
OEDcvSOmNFJi/Qb58ed0RjAcr92HD7ol+qHq6VeCMI1+I7ytKYaVtDr0YHVQDyfY9vDHf6zCzj0s
g/RKK/FB1vgVXyoh42yKFTPAwjUzxsZ1nWQnUXWUd/lSR0FW++EqHoWyQZDyqh3wxhLfx2GvvC67
1QNM6htuNwPkgGLexrtdnMkj5FB9xnhTMyeBr5c4Ejs899mGzGlRctSvvtkJk4uzVbshjIHjH17/
Whug43cjxYH8xVwLSTxAUsNKIEnH+Fuiw+owTq2rvwDi+R0zQJWhQE7aWPmrW1fuKRXZKIGneB+Q
ZOqL6pTGa2tJNtt01L55wjlOH4d53mHhpYkhYE5vX6fFTxgMRO1m2jU8+bYJ6JgKwGzku9MLnv1o
wxESccDlDnhehgMIX/8IgUeelR0yhkHeNNTpP/GLch14EE8hCodxo+/qI/nBSHPx5JMUEE1+X9ka
X+S3hC85ZFexc/8TsB5DADNumlcrOqNexd60Vx9OHW3CFYcnksZqjtKvh2QVFQiQQIrBAY+z4Epm
l4qK+sh3IqMlWxfODEZYk2jvyMgVuScnsgIwrZHqNVzqI2fnmWku9OkpJBf2DgfiK8bk/9K9Ld/k
m5FuY+NaWL4ExtLG+DpPo0slMXj5CWP++Jdl8Tn9ZHvjBKeALQcaKVI8LjL+LvsbuQ5yUG4FXIfm
Tqy9/oWH3nyRs11J90uwcKXYU/e6dPZX+hdXuTmeSQ368opDNK+umpA64C37JtyZq2aJkgFNFCl/
aBls8jRAysFePZROhoeyH0F3vWoz2PU8YNYVmrVFqN4A8+wNr4hPhrj7NnlkUKDS55vPnWFVL7Yz
swmN1aC+fFWYrHNEknTEfPemCUjqFF/Tm/Y27JD7tzcMAFwYxjfyI0VUT1sYuPgu93jEJM2jCAqQ
+uXYcwEsb9Fz6g6vxufwKrzokSugaEbuPPlRgDYPSD7dkxFs7qTPiTQz2U33fFVMru12k7UjunpI
nnGP6GJATY1rfIhOfL7aQgHkLtIGH1T8Rkxq7w9QrcSlsLB8NE57NPQrBj36i+SyLgjIV0GXCeW0
hVtmOTwyXeFnL/yi/UzuF8VWrbpUXY1L/C1PwXwIQT845lIOO1bbuqjLMeArwPARnwkchJzc4ZH4
JLYOxERwxFtPAPCr7k0b3rwG7fJM0Zbh+YJHSQqLPXvlRc/OgJMKZMkt/YRi+UO7aZJeUviis4b1
v6hvXBoF6OhYARe1hkjK9hdBiFQMstfZ/WEJhOYUv1AbJpfHBymJwGtZsPztgbd+pb3AExAhk58n
zvQOCY0ki6kNq4pzosFHbHSpvcqXV1Ucb83OQRf7+Gg+oD82FLtQJjdhp37yk1jonI6hC1887Aqd
Qut0H8AARElMWBA4nH5IQ+hxjO+xU0vpNnvBMsjnXjcAW/KpJtBiMT+RjRyKe2f5X8TwYZOsNwA3
w0cfkuxJfeBqH9xpsduippL3NHgLuc9/+ku2XfPCV/IF8mCNtJA+mOElIrepPLzq2AdBT6mN7OWd
qxtqEDsfGIO7vbzwagPJlpEvvYTaNuOlKG9qe743I3fU1f4SOwiUE7rE+hfoKLVdzN0WQGntZAZ1
2AjvXLm46yhUCZ2Crt6xVr6yE65I8Uv7YarxM9QL6cILNO0IiW3DL836Ebsr8vwOoHVPvI6EGRDN
Pjes3nadg9GR+M/fMUMNVesdsFtc/kTOSIlCAMB41glH3ujgA/YzaQrkjSD55hY9TQ+XiaufoLHo
ui31xAaw6R4+JkdrtwzktLuA8irzTeBVsAqCVJEEsgBbEhBJeMaBSIFqCsjspr3674WDYq7hNf+0
lVuiuQ71M1Tr/462/I/CYRTjxyOsLSTZoSvpz9hali8eXJJtMGqNHwlmL2vdolAHsSeKKGjCHU/y
KiH7ZBsxBXfdyaHpajKte+Cc6VmXtrM7uiXpbQhrfhakD8lmHbCMVaaC2XhjGAzdzeiIbnRidNoZ
UnS6s4zJ0GCfS0goVDggQ9xoDtCGZXdeNtiremSd5hGRyMRIGJf0IRpbKhjxI+L0WoO4T+uMj8Uh
FsEj/QCW009pdplHihlZPuKzDGlP/JaYzBscMkoRihT0WyQH4/AFd2UeIX6cAnQ74CBgdlIU7USA
vnd8KCk6K/Ku3EkDbrCnz4bWhQw4eBPLK+U98RcCqRxXxAF3jVWCvQ2f/mY03TAOuJc6cCceSzY1
a32uoN8eH8YpDdhX32GGyqc89vGgtCQM2c2VdaZ+glvyrILW1phGUWmODOTWnolMVLy19wScmp3s
mn9pfo4FCn5l/aaoaDoeOGwczEHeogOnEprjLX7S7Nx98n5bbYtWIPP4IujO28VV4yPO1tLFrkUj
qdjWV4PqRgTld5FpH2XwasZBM1Y2gvmhBeIXiqhc2KJXRIeha9hGPZNwKnvaLgFNbIlia4O63Mnf
x/c1qriyi3NnPclP0QWI/7ma4MbtylZWA3W6n2hriYSEk3NmgkI+QS1O0nH4K1zCwQtv6T3/mp7X
l6PuEDaf+d9Htc2hIIpXlfqDrJm/j1dCI73yeyYeKIIoVW50l0SXoxqmnqGXluq/teIwbpTMVmyO
Ikmlz5aJDYQM1CP8I880LoyaABjk4hWZgy/9k3Rk7xSc5At2VALx5yu0cX9UJzZBNoTb9NJeOHFI
y9CZgc5WWuioidwCofNqP4nSG0GfOFcxc8z9KZE3QCTPMOdMooMgcbU/QulhuoJ4tsdPgfkk2wfO
aJVzCf0/pZyBl8rttDvwYO6Ne6BlXcNeHCRsu+giIHb/D2Hn1aS4eoThX6Qq5XALIuc8cEMBA0JC
COX06/1ozoV32K0Z19rHe+yzDAr9dfebnEM8cYwefyOt12I0bBArdQTUZdW97N4KzF25KWYhu23E
Ev5za/mfIPbSLxO1rP6zgiCcVnXJ0lXlfTMlO3ez0kqxXpUz3CeeNvSe+4AXtB5n+P4wUbKkIiOC
bXwLg2XyH1r+wASo/DAucs/XOnpP9G1KDvaaVJUKXQ9Yh95zSt4f96CB8uNqDv5+rqZIEG7ZNlb4
Z/hOZMhhq1NNITGWzw0iTfXRw+KNJsqlERukll1w7A+EA2p4mEx+S1jQr9NEEi3YNcASIfwNjnPK
BYSSWciBN+cFpavh+IeIudP3j4Pbf3WSc7UDjYq7xqqqAOCwhGkROD9Hb8Kkg52h2VNwAUPTLpO6
XLKgbEe7csYbRnNKcOGIPZ28RVDasJJmMdPEUjmHaLMwqgAvbJvXArU2hlasnm4RXSDis5QSE6Ji
0NB6BH2D6nKCPV9cgItRpW/BjvkhPfqgbXqTuxcY0jXRpRzxfP/lY+j2lRFmBNHFXeOtFA/zDaAT
NEG+OyaLktAxtvx9DBbzBUsk5E5sNeSPRhZGzrzA1oyyZaPMeM2cfARUjw/jc4YDldcpaNsS4oMh
Vl1kznO/Dc4HuMMlpahxSSl+ELUrXhqkpK8OlswlXwmGc4GdNz4r+KMSM9EtztGI2sZ75+ske7Zz
vQ1hmS4BwEaZbzBZFs/aPi9b9wWb/urVbNh/PvvQ9//r7PvjyW3WLH+cfeldSMoq1yHzkeKlYPnc
xmKb54CBYcTifkVdTNdMIiqI/CnaQlJmNobfa7Wik8nDdzOHj9EDwG/IP8qMwTF4ZIYC1Hc6Mfip
ucRHVHNPHvbmLgOncqZm0no6nkEbRRQfE6u0LM9Cux49J6xUWbZHvWrvWFvnMQ1HgPdBX8q6etFu
NRZ60/SIIHP1AgIb1tOmEBPBrfZkoXloYXCrcBva9DT4ENOaIda2g368wxY4HFI8HxPIdGt/ZH4i
GuUdIiuT+u2Z8Oyw3msmLWtnFm2GY55Bhd6xUVByIpdnJjdnISN2bM7IHkejGY6/TsqWus4+4DrG
OMS0ItkOmaOQIvnTMqbTHvi3qkDrZ3uzywMHlr0zsTYcXaw2jS0W3zWnPa8VESnCXtdn2EwkM99C
8IhC+EGAdKQNiJx+jO7aCjjb2jeVkn/vmr8+Z5gqALyXbareBD9Bs2vY1U5g3UhH33hSS+4nDYyE
Pw2EBbOTqGAxVg6PhOpPAc6gLyC1VGfSvY+HpNdJkD3w53CF8a+mRLeyo92U5I1IROKZQeLFnxtu
oClAOYBlU7Rk3JuWvAw/P5baP+upbCkaMXyGpX7V2z+eSiETaj+poJhCF7xA7maJX844NOQpiULB
nC0pzfBAAYdHm5YMcLD6wJXPpZtteXg0KNgc2UQ0pEXvuaBFqebL51olFBVcYM/OlSWz10o7uKnr
98aD3ngMwNkqawDu25w9FZZuDRZGTOru52+m/OObKaJmWTJCF6UxZvn+viWe7olx/apXbI/5gQXH
Fk+M+4z5RdwS4Ok2mITKDI9sgirMxv8jXulr9vES7T0Hc2NWgmQMVJpTGXKaprdAi5C3QQv8+WeV
/2WVANQiYh1j6bqhS+9GpJUTy4bJD4tVwtFqe87SdAlOopmw64sUd9IPg00Dzyo7WBXTjnRePVv3
jUtmVF9lwKIT+nDqWQknwbBfJ7R/Cd5g2Aw7gBx5C+o3cQpw2zUQOwhY9YbmlR4u5XpUfV/vQOKO
00FgHTgOyxFmjZLZ4jCs+zlpHwApdd+Kx3iGFsLgjqQzwIqq81RtFRdOcJKz0c8WrMAoODgM8p7D
wWV8xmpxF11wsoCrd6qnyKqtE6dIlg2CU8PMOlXj8gYBwmnfwbWb4oWsuVX09d1xxESlLF4Dk9YC
SggYEPA9LAgYSR1rKQ44p6Y8YyywoBoFdYtbM4Tuh0fXIvvIxhXc3hF+j5Brrsk5Jtd59lrxOL5o
fl78MbRulyZudMjs/IXCQ3iJGeSBRfwlhmThTc/6DrQg29mgdGFVwyPN5sSGfgGsaUIAhHvRZnvX
jrhgZ3S8JH+OyiWTLj/BWsHpgZa3/8K11vanWZeTOd6x91zxvawJhBQSQDovwiFwaYGYwQOHABRP
Z0ZhyKCPD4ZBflI7oQlrE4sAiRDiC445WOAUQwC/lwflumeZV9p/hXYDl54lWju+NinxsIXsZ7jC
3FVkF5LccEf0P6JftGTq3+dZAwtI2PY2QCFI4ff3S3gKhVYZQdqYWtdW09+zH2Tzkvvd8m4TzQjc
Bg6AcQLjD5GczvZx8m154E7MNS5uBhFlwG1NSW5FL9TBbXSrAJ+0vSWmJDzsWBniqci69MYOFHM3
BtZ6w+KR6aZi+jF+eQn/8Q42X0gjvcqydBFD4u9fyAwiJ7oHYrqKbsm2ONHmXrVddg1g16aNz5L8
5Q2qro0DNeK1Lk/ZZ7HSzy+ee1q4C1UFcW6N8rb3nKUHeWetf64S+r+v+P9/wLcioVZJXjgPCc02
AcRN0kLjPhbjrRq1QTTBTywOVqVJ1sHgi61kl+7CX2ssZzDgYHgAAaNSdDhzefuJECavS/5M43F2
YQsDmATDlIGRR1K4dVRuCTtF/qh7wwtkdcNvpVNKkNE+2j8+ilVFPyU12AvUKAAScJgXgWtXhgFw
k4ZACxXftX++BJrReMa8bRAolLiFouxW1f82DH+cV1Ghy2KuCtWK46nEgVXsph/HBVC6xpeZOmSe
kUT/aDp88fQBVTvuIPNn8tb67IvLT/qn+NXS/RXLwHlmNGJdZCbuVCW1vroxKEgfNFXR9jXFyYRZ
LrarLTI2dMRDvDEugFrAExFUsimHB2ZLrYoigB8IuF3SuWPr0n1gKtrFbBRHkWxLuzAoP45Y2mS0
DtoHqD0bbmaUqM3mZ0prjzqc1WhtYsfVlpHclAp/8dbkYjJ+mElbLA+YoSr4mD6ZNF5TIZzkxYp9
R7K0jE2G7NboiUOBTKFd4cPSbcfOMtXOWTUQupXYhkam5YMaVsgVely6hF6RofFmpMZKEesLXLOA
wPvRturAfJwG40ijwWRj7O1zKKInwNf8QvBgtLsPwjUGnyK4zAzEHrwfGiwRuebQ6wo7zhLO0ey+
dpNNoA+0aEgelN4WMfG+srbIR8qu3BEWRxLPPpsYHjr2NsJkJmCwE6n1WDBY2yQHCNQ8TDOLNr6W
9LFn+VO/GAfj1fFv/takI+nnOzbI6ejCROJc/VFOYJBdYSmCJWAfN/8d5mZ1H5lDcxZxCvXdjYfH
cDR4WYR+RmOj7ZmsLpqq64+EqXKu87a/UgccHtYEwUc4osENRwbiYr1JuHW+8ujTnf5peW15znYi
2WgQfVnE75RdvKenmHEY8G7RJzPE+ef07O34dsCK4Y0yRhhP3YJvxet1IeN5wqCkLa1Nenuo7XxB
fgmEt3gYHJyV5TYRKUx/dnDlvpQNw95q1C7CKIKwwwuPb7LXTnsFJqN2PUXsvXBWvtejAe/4I5+N
xdZYiDAGWhh+uO6IpV6HsLupcy2X4Dw+HIc1KabTmoyPDguFkbiELYH8ybYaI06AGDpp3RtDmoMw
Zc7SLZb57DM1mWwqxPgAsIWxcaMJgyufRlZMHo/vZy72Q+jxkUizY16eZPjQ+9pUZ9qtp1STY5cq
0+cipSN/5K65AztuGB4nCQT1pGP12FcjMGe/Ea1p7q1huMWXCMuBs4z5ctZ9WJ9suY+XuMN9oyVb
M/KR4MD2ihXyklOT49MgkGYL6jSJcRG0OTSLxhN6kzbMdvwHsrG5gj1gFeyrWpCv1q8BD8PAHBFB
jmerPNURySySkTDSe/Rg3QRf/G4CxDyPh3gxLRtvzxi3h4mzkub8wUVbtrqw0rHuwdOO1Ti3yqUG
9vQp6CcA+YyVOP8Nm8hiBA2Zrp7ksAZ7AyDHWwkRc5seAd7uiAOOsVQ7YY4DrZciq16OXX2Pkw5W
7v6SsTjcYio2YtKoaF1xBAraYHH+3B+zooFUBOfXhtDlXvBvph9KrxU7g0lD7YVKhbKZnTyMRGEt
Lpm8yOoz++x9YOuOWOpxdQRMcYVhvRC8Piy0bCCODCytiRNpZ3hX6v3gcsRqwbNBJfJHB+8/FeGe
LZ+dlTIoKoaFYKh/BB1z+XOlt/5R6DXiMmQNc2iRQv922KVZ9qqDZ1itVHUUV1Msvx9Y84WMIXd/
IyUTMCzTGkvlrVahDReTo7ZK/ItTzPCPrGoUVDs1ZxHYeOSsUm8ZfKKXFJ+s+QfH7RNWnhP2pMYk
e2TqZbPOlPUp3sPevVuZDZlYEFZlvBXkxl1qmYV73T3Beo9NgLTAYuDF01FtG+LEDAig64koV8s5
nG2JrIpqSKeZ5bB5e897w0Oto6lRoIaAeLAlYErbsBnzPxL2Tykuw3g5ZnOskNkA3t2F53/dtxx3
NxvK6VHdYvlGk6eKnVgaET3dMmrWg/75WPAUedEvTZD1N2Wl4R2YlqJzwCqW8balcEpfudNipKvc
aukg9zCrMKK5EuGG0SMAanKQqEpMbpg0Abd8LexhVPFLN8mpaKMJxbKMucKJ2w57XdwaQKnZNTGS
Zzb7J8Z7fsmZbUBQUJHpt4S8aUbuODvh0Q7BVOrgjwzfo7xBwbdu7qdwu+ON6xOq0KL/gGsN2Vfk
dDg4FwhKlNeEMcCCXgurCiij+Z9hHj+goMHqVpEhNNQOnDxUSj0DrMUbIZ8NwnKArJlVyAECAABB
dkC4m9RrBWuK33LL1eZ5/d64fLuw5lu7rBdqXmtOSLvMVMf+AspcAxbaoLIsc6AfVAe9bHIj5LIR
bCI2jmE981s2vXgAIqi4kLyLnRB7dDoWVpRb90I8BvlSDXFLgvTNqMdFolQyKxGJreHE0YFBENIL
TUVqByWbzRiZ9r/FiRh/z9p8OZMxWzZ1TcbY8nvrnD/MVHOEZ7oye6yfndaEPsu6AMRQRuiLWUzR
OWWw08OGGYigF6Vvt+t9ep/43eSQ57f8Q/kKGB8nOI6W0mkFN2WR346XfKGf1fNr5Y3a6RZr2CVj
ZDW3DvKFJc402ztrtZtOrHl1pkArG2lj3V5z4yRtKMm6CPWrnV/zRTF7XFhOe5ufq5TZcJ/+uqum
Jasqlp4WXhTfv/iRNjUrNT9dKZFdUDHhgndoqgp5SIirlKF9H1ZP3NwaV3qHXHJxjl0/UURP7LDg
TcaNuSGNOcCSxJ7qjOfOM5sBAEVQYohEINkeLeyjg4oUSz1Z5QXqe2YXpdELkwu4EGsDVAzpy8t+
wYRJoNA0YW+oSyDis6CF3de4V+NuMZWQDt07MR7GEBJxPuwIPj5w7E476G8UWky8pwHxr6SnwRzm
jVKBW8CtwhZiZn1HrKRMSGszeYVSt5vBu/6lt/+HNaqlmaKs8/ioFlX/jQHo5NbRqA3ekOM1g5OF
+RH+jXfalvaTMQQqFxOj3IwxFAx+McxUvMOvhidDaXEW2sHfxqeUMQUNPHPMmFelYKQx+xrEng0o
hnkmxK/UOUUawr4S/lI8/7Fy+v4N3phyrhHlteFG6cp52vCsCdfr46VSNlReemmSDcghMCGk1035
jBqAm1pWQD+zK0IYkr7lTHBMglvbkH/AiGYBS0Cwwc8Ydscvl/sfSMr3H/Zt3D16RRDqFT9s1fCf
grzF8KRYLZdyEn+txsI5q1l2tY67qq4lfpWhLeMtF22SK7Kdi3FzLtk8W8nj17yeYH+/gITHOD90
gB73BEWyefXxuhu6q59fun9s0r//5G+tQW75cV4X/OTigg4kY+WCYuNpixPYcgSMtoo9COc6Pse7
FC3j0puWm/hAI4Uq8GuV+vOPI+lvRUCXZJH0CtBsyHqSKb9TV8NI0xL3abrzVzlreMuI1D9ioZsf
D/LhCWXTnL6CnsKy5/SC3k/UUsNiRFLV+qDs13i6JPQbCvW79QS3Y8dH6dCWEJbBsSRxrrgMHeky
KjaKD+zRzsfxZ4E/QPa6UUwKY8RMDoudrFUf4zXif8ZHOkG3jycouHEz6vvj5BThoYPvRmKRKQbJ
DmkQNKC2t8fzskKuMVCIZWy/Ds8NOCziuByTXFhSQ0PGFa6l28LUikdGMmXW3wOeQm5hdaNYc9Vg
SzAlofgi62dTQiRro714JZ0gXRoGh5Ot4AWHCu/83FSfWk/HY5kDeqKuquOp2YE90fwQJkPBqQae
uhD4+SxhGsqAeBM3WRAcmJ5caEeQGZNixMoMAowBCUKv54KstlwA3SHWCk1eGK/ZJ92AYOzIpyzY
58PSNsc49avIk1nU44VWInDH0ZdzQbNlSMJACcRN84ktJSVUjxidFvwHuBYa6gl8PX/Li39/dv96
Vt5KxFP13VgyDXf+AblloDGIrvHQKK2N5UzNVxdvKtPs/adJTqe0jJT3D5oetpPpAfIA0aW/FQLp
rdNufiSt4XJako5hFI/y9zMsLkzfyxLJnUurbGvtwNtVciEY0T/Ey3MOYEbNx+7v57fm3Rn+61Nl
dlmGJslfjf73T33qgZb5ruPOEY+BWNZtfYt0M1xZ4bDYsIqfQxlWT7XZWCq4Q0iJfQiWEpwqD/qP
/ZiAMSn+OjmQAuXBlbCPMy4TXADD7RNl2VB2+sRJuAFolZ1uEL2hhKp24YHIViRWG/+4zfTJz9/p
KzXtj25AJ3pHZRUq0kFbivHXlUyyY6HXgnyfB8oy1JFtjfIYX4U5SSwY3zZOq8crnhNYt/rHUaj2
hK1K2S2HfrmUchhWS7zs1WCg+x/CsS/ecah+nEVvoYedn3/Qv2+5omkWa1vVsPiX+L7qxM5RFe6i
CQpyA9eutljQpyLOfa0CriKbEJZAdPlYHlbtXz5Zbo6Vt2v07aPfineQuP7LdTVhVtKxv0YR2iiz
V1UdETagMMRTDFvf+hMaIWNzDl6LCxp6Jih5wEfNke3GDV3IHFK0QuQvAKk7Y2zisYB7b6OQMnQ0
MTaiyWjEXoyNkWyLdDdd+Hr8fzOU+GzbWrIJ9773eOCIA82oy1msRT1Yn0mXUys91Vv3AxnoSwFn
bCEAR9UsSzaibjYSxqFCxgQZsAIexUSwAcYRyFcSKlPSfuAEYbmbnkyJrSiqQUhAXSZSRGHNdB6j
OeSAsvObSx3eOvNkAPo9fQDui42wc0kz8+hehptR3B4RTxu3bTKrW88ViKrNcgZ6LvYXnYjBhu7u
t5vTdFhv94axz9QZuHkpja+swj+Wq0kg56GYP6xZSMrk/RRDKifaXjAOoYD1IiJKV5srT0IjsELT
9jUVCdmEiMD6l4fkr4qk6JJmNW+Sbii6Kr11gnc9dR9afLdmmYi2V6ZyT/Roq+nXQpmY7vYhxhg5
IDALr1nWyfTDzx//NqnxFn//9LcS/Uhir6xV15rFKG6IyqbxbhyGYvLjYcK6058/7b0P+/o4AwNH
0ZA04BSluRh/XHSlUrWgTl/mDGc66GB51kn1iRBonKPIrWhYc3hX6DrDYY2JIgLZephGQyzIHSyC
ELbJJQf4zX3CAXyGvVjXRsecRO0qGnpa1UlMHMst1GleDtjeDuuhEywqhrCjcYjlEb9yfJ8FqW1B
dhU/MAP8+ev9/brrqtx8PRkNgygZbxczjcoySryHMXOzExfzWCzYEt7Fg18Nf/4g6R2/aS6kBhxl
YWpoNnX4bQgNQl/w/EhSZx5415z0jwyq5O1Zd7BbB5mBaInG4EH6a9qEYxB3ASsUcj1dL+JOtvAY
Wdb2kbULtHeMKVYiXD5YUWCpmDPDIwKAW0tVNx8+r/IV3hGGQnezhSczJYV5zdTsJLPdaniXmvxK
KMbRQZ0HZ4aUdP6iVKGPaCRgLPT8vgkBr5ocEZPecdnDYLwhMrHfwEJPmJg76J5MbhM6EHfmn4Ip
4uF0lp4x/sOJmC9yXACUop2MWq/R8VCdSP+wRkiSSS9+7eQIzk91o5dnM4jVBRWREY6VF8t/dx6e
rKuBw31LHQAkITGbYajaIK/EkeP1CqGaRe7Ev4I71KxZyS6AL4Mc4JjQjgI19X6+bfLbwunrrsmS
YnBeWgbKL/n74y8qocMQUqszB4qmTnRHuxqCXAMeQsOCi02BNj27aUlQ7lQXIu4FZ2ExHzb09l8G
OOMfhQfICQUa4BJap/dWKEz0MCxevjLzB/hNDOIunXKPN3GNLVXr0YRy0Ma7S2Es9u+9V0ff3sfB
WmVnPXOXBNO3Ddhm3vw+hojSLTblSN8z+S+MymYvO8pQtoMirl4fwvI+ew5wPnBbZHgeL+UWo7j5
8aK0k7GOgkIY+pNsoPWUDrboo3tHHrFtnftART9f/H9UOg0nUE1VWdw0y5vv1966J7lkxJo8i0g3
yk4VE1SM+VONxmtgPX5pOprX7/vhwgdxssg6lAwOmWaH9Eed81RJKAIjFmdPfwi0Is9M4coOv7of
ILs4z196sb+/mqHR45BcpcgifIu3ptbzXJlv9hRnJGSa4jB9TvBBLiBTisAXUv1LlWuq2Pt3MxRV
Nzk9CRd576cUMQgl+aGJM6SnAa3cMSeWbCLDCP/5hqm/fdDbHSsKxUvTOx9UlJiZNos1nkkEdQmV
PsBGpfVExHMSzK4SDLxsqr7G0WscEgAAtcvsVtBkcdWCvSQRj4eFevt+erB9G2CUQfzTMW2xT0WX
zqFDraDUcAq5sOcoBASuSaOyaVUBTDtEZKdZ/+fvpv3dfcAl+OMivtXvpws7nBIhzqDqsDp0xH7F
LmLRuI71xe3LnTxx6r7hQAzhWKFte9iF33M8Yo5YKEvrp7pCFvaCkcIkg8V42RcZAiRCGmyKKa4t
Kt6nr66nDp0PY69ck13Ky0vAx04HIBJXxXFgPmYpq664V2orGbH4tMrxoYAu80uD874vpejxVXVY
rCSscTyaTR36410I61eRq1kqzsStMzInOl51MD+csQZNp0ncYC8c0h734bSByWCYeAkmzIeA1otX
RxnjcwvVNSRLBSLeY03u6yBFMmzaHngCSR3sdCC2gledrc1rg0yZWV2F5/nohxNlnsyhvrgX8Pvn
HqIMez7xyFq2DayTQ26ir8K8wzbmmh22/Z5iq4sGVmPk/vl+K/98lv+4COr3i3CshVdsCZE4w6uv
lMbyc+TWfTYlMXgAXTDJxmOoSABW3ih39nk6P2aIAPulOlGKcfboesCpIR1N30O+Bio/E3DpuPfv
tDTEj7y62jwth1gImgrWq7/cwa+T4P2NN+GJSDyyzE9fL+ofdzAXPEsJVKUmpYxxffx49kj6iHAm
bNxRWgjYxQIcWd0acFsUjuUI7WbKLsZ9VniJET7ecrL1C5KGB53FzPt1DgywyWRSen2iKDGMIm10
lQXooANSirFbUwdyg/6YPBcAdc3St7LD/Jci/e4P/fVkQgPkOCD7ztK0t35NLpIyCWqxnhGSEg68
fVbYd1Tn1Af2kWgUrkdza9Rk/+LJ0TUxQcIVjpm8l6DbfUyjaghMLu5TTPDPkE2PpHh16psAkIXB
AWJfNrLdGPtRpPFVF/mJ6a19cwxP14dDuQfm9sk72xEZChiOxQUx20bRh0wi8eJiUPfqqL3o/PNz
+K/H8M9v/LYHrZjaj6ZW17OjNAzcXiiMAfGC306/f5xHOgsB1RJ1nhjzi031x/NS1AXE9YTTD8Rd
A5RQnMnjPsVDrYCBPfv5G0nS300VdfKPT3sboHJHOpaRh4e2PtFRxPEej+89E50CbDHG2hvgnkKD
CdsNmA153mcAwyprPU7ZEEt7eFxKjJypw2KGUiP4WPy1AW3ArOq1ByEW3haeQsDbdI4viOb4imFP
RQg0CCHqoi5UbcOCC8AKqVyYmB/y9BIKaqv7+5kDCG0+ASWPohV9oNvXVw42GS0NtwtsXJDtn59Q
Fyyb4BMvnToE4ZVDfOTRkFt7BFzuCtNI3HD8gzkKl8Lw8QEd07l4B38Dnpd92aLofWGP2te7s1Ef
kpUq+pNPOlc56hnYsr8ImOuRoxopfXKvVDr74pfS9s7Uat4iEyBD417LYKjK2/V30oj3Pn3WM0W2
UxFO8MjRu7JpJ4S5QSfFk2Xhp3C0G6fcoy2d84ilkI2WAMazXvSh3OL+g9KDYJc2oOB/CphqyfHl
PLae/0FMrPUc1RgZWD3yWky92XlhciXKzZKi3ODYQE3HC9KVpshMChNPgW7ORZRGure2MLIkOAaf
jYylA2mICEsRvEqdwiVPeWymv4y4/9j5cMTpNGGmZUgiyo3vlT7M9btRilU1A2Kw2EfPjPnzxiqh
FdrhHIfuFRPLlYxWZxhtMjxTN9gkmbPm6PvklIL24nJlfnnt+dy/mzZ+Kl1XkdirNG5vDekxSEzf
SepqFnVISYfv9RxWJ8qzuFGONm6ICG/6xu7RCzvSjQLdR7x+B2hYlGOiq8gPmsTn6CpbHe+xzzSc
XZvQdP5zKUA6SpECE3qCUBPPPixxkO53ZKvxcxHRuSMfTvscbGB4HVBn5BAZAUm98qayhsIvyLyg
j+6FV8frBj0MDm25K/YpjmE4VkjU7VXLMh8ITShStTR74pLULN02ugCs2ZIQk47Dtoh1+VnoolAn
L5OSakCE6LxwC+mHV2jALso6HJ9aKRlmj07ySyv3jzmKG26IMJoBROjp3o523Xgp6qPIq1l4QZEr
nl4nHdkYu1AJ8y8iIQaG3s/EtnhAWEM4MYpI1nrOiRcDbIzWpiDx8NiS3T6m0DmAaWSj3jUan1Eb
IMrzui4UPwFDOVtp0FD7ee+/yEMk/bjxwZhVxoBMo6Nip0aL0gJZCI6GLw/xd8SLpZrBBcN8RZGG
+Q2bfQd0oZdJbGxJ5saNa4Z/lviYvbRZkYyMskezC/hgwKL75TJp+t/zpsGQyQiGk4JoKebb2ePE
qWc8JV4Mq690s146o7ulUaCu8ix5+VSLeySlsbV0JsEtHAH6QJMQ8i56iPwrKZWMOkXASIvK0ivw
qhHBagN5CB1XmMBthJCRYILZkCNTpaVCiQPUuR03j6StzcmRG+g3Ys949JWkQ9vibaAGmPcuPa9G
xzEy1sXWIsWbwxrWbSM3UU/HQbASqdVTERdwFNK8FSl5ZGMQ7Vff2Sl4YnPAIJbUweWIUOYmQP7K
e0qTtkRWC0w7ZCkuQV+2jJFoSaQxWQP1EhdmTGKxgs5wXeY7O32iLu8FooMJ+JWIK2vzE/KHQzWB
JYHNA88AWhOQKihqDDeATCJ+0VdkK1gRcwrxgLC84U8hUBhNk0bM6qPtFmjBG3/LWB1UmX0n8Yh9
FPvEpGeEtrtIegpmZc02vLpCYX9cUY7DSWgkL2t5ZS2LPbxvXWurAt+u9dw4E7cXDY1lMWFVtENM
eoa+oOFhy4Vk388xiYuD2NJhB57vGbajXUgOMOTLcTozP2EtFq8uF8BP2uSwcqoqiD+JSdsAbSnK
ida3PGsYXBotPFDCFeAHyxASzzPk5GUvwHbIs+9nAVYMDF6cVK6YL2BVgmjvvnAQahFT1MEntwCI
Jktx5RzoJGOX12eq4anpkVRlE5oSBTCJW/KFU7wHSjh0kIutwoXaDYbh8jVw5+XpPoVSoiOIxQ6o
iXlgJcQZikXLGC9CvOs8tDErqklcNpsZpWxpQ31mTPAnUj9Yl5+o6NkafXfPGJK83kNnOnvtXZzK
cb9q0sSlTQmtaoGOEuYwK7KrMqjOsPsW4pl5jPNen2ow7zys6vA8Q7auwamFJNl3pKUaEhnUvh+8
K8w69YyerIHL1L2Jr1s61sgV8zZYj2npGGtSPJQgQlZjZagOhCWLunuMYw0yISKt2jKsXGgcF2Fx
/MBcXbmSmjuNuvj/asgqnB6ej6E4SLKeo3V8fZQQhHHBjUvY6J/NHeaBAOtfWsPXDFK0tY9mZIxC
GabrHde3xvZincxxaOIYwOlxDjVgkXX9kfhh9tNJsHysoeqoAxXMbywtsMqoJ8ECC2z41PTCvJoa
caceE0NjtUlonncVBsUoJD+m+b3Qf1ZjQejn1fCJRLTsE2AKDnpUzvkBM0Ki14JonHjdouhWRRfP
y/o+PHrtEiIXe4CNu4I/422gBgcXC8qZY6d7IJqcLD94+bBXz8GmJMMPq4aDc8szRDEQvtsq+YZd
+GnQVvE6vmMj3C9LJG7dGMWB3/MnuOpOjwt5gfAdkwjv4PXDU7USzyJZ75Qkox0BION3NmVtMWCD
Vk2x+q5mdbHS3EONNPb0OCFfDx8dVp5Yti71j/SUL+Cn0x/weHGbHpc7JyjDxCg4RV3OxYOzhRFu
bsqP51Ieiku/0Tgnw9c2xJ8MQqjMhtGGYWM7M28sLh+I5EDD9cmdwo+XgHO7M6Dk8ghaO+/ZB6r8
iar17s7A1IexM2TGw3V96WBAMipGxS+nwr+ad1O3FFGXVc1SYOJ975bEtDCU/OnhM6YYJwO6PfNS
oC6fJSolYX8HkL/3veCXAGvj70W9YYL80K4C/YgsY98+tSyrhxU8yhnKDZnXQnUmZY6b4urxCHtq
MNXKVfbs4XUUqJ+w0WIAQklfkvLDAj3guiaA6VjYeECGz2IvCktF3pTAXtEkbqzuumVAZM4E10eG
EyjwVwMU76WR8fuhEO+rCxPYjo3dezTMrXGK4qOp/cHAalUGIWdTdniSs3SMYeEO7sY5Z5n6FHsF
d1Zd+cSB4PbNfoMIlRXWTs8HJhoTiQgsjDS8scd0E1PTdH1O0bTEYVTuniz9IUtF1eOXzYAkvpHh
muYfUJW2B3ibtfY75KE4UVQHYYRAGd+brT/IV0fq80Z+zTloi1OyvF8a8SRO2hyEYQcVJcQudLLR
qs7mVtRT9746OHrYlNQLBcprJ4NF3IUerdEDNQEBBnXjhUMOyUQ9FQF9oy1GsY6mpm0daBaFVqLh
NNlPfRYfI8lrcwYlc3RVnayveDZtALzRuFfDbMZhoLHdDQ5YTHYU+k/Uzjuk8AFgaJs2IFZt3lo4
v/y2JnVNQ3ViB+5cELveNRo9lIHuLrAn8RrogcKAjo8F5FLvxNdq+ctU+3e/booi2Lqoqromal9T
xh8jtPd8SHc55QllO0YHTsNBiIuWdqIeCRbB4E6jKaNLg0LYUYNJTlap+tu9/aK/fl/7mLwbChte
SVNAKN9mhlQ/+oZqKvSIK2GU3WIWccMHEiWpJYyo/gDpvQhhLwSFM06Fr51mP0ckjMtTsceIZ8sL
xFLiknaKxtdowf10kaXC0KO58m1zovb0nr/GrRCROhteKPKYY7D/h7ReNbB3ziKza/Jfofjnrepm
tcjKqceEWyF4KbGr7TyHtIr9AI1e2R5nY4xi2Hmj4YmwwDa7eZ/8T4IM6aoaxx1RwSSip9uM4se+
cXBgySfdrOu6LWMDj+cAkU6dNcEgjZeEMlFwVee4sjYPwJhlgQ30uphLU6FsVTOpp69C4FEHgAMc
PPqoPtMWsUUN4R4tQpOHgG0TxF55fuwS4CandnpWbawNMEsXxkDfwcFdOd3maSN4fd8XDVwnJvmk
3FPcLdHOjCGUBBy8CrqUa7TDje0mzTnwjc8R2Jnkjkt9nvdqFghRq4/74kJbW7+V5q9J9e/7r4Mq
SLIB1vh2/wvPtIpAlbOZR8zvsRRtA5uzZguJ0x38Tu05dvwJydJYXSRaN7dmEq3Hg0ltlORniUfg
vr8/XXZ/B+l1yOhKpWChaQfks56sQZcbunTba0/dvIoCvmbFhW8ywpul4t4qqLSRuQlJAn02Rs0p
vZg5k2WMGZUr9TjiJmGM8sDvhRizkuY62wYkG/rFNUdKF4BIeSQvCPdbZiGvPpkKzAIDiC/ZlDTS
L6ytRgLMGujJFlxLonqrtklaMY768I6zFqYx8aMTNjuMloktj1bs78ESe+ci77pCO+QEKMhrbzTL
hMoKrQeOgOQ5Ye1hoA3ew9JLMKBy8LeS0CciJ+1aJsGfKEyJtBVKrx0n8HuQQxfYdBgOlIPQ6T9g
Wwj11K+uapS2XJOW1rH6+V21o7ruiOEAecLPheZrOv3rJpvQYuDzAQK+v+RRjSbBi6JslpYkBGwZ
V50dlq3cyuImP5ihwyk5ZBou1lgK6eP6OAq0Q/Y6+crGKsdVOjHDhWzNTI9qvquSYa5gQjnxorFU
f+QRPsr94k6u563MDkXwUZBTy98XFv/j7Mx6m1XTLPqLkJiHWxvwbCd25huUxAmTmcEMv74XkVr9
xUnHqlKXTlWf+k6BgXd6nr3XjqJVaezIESylBb6UyLhS2/1yPP/4XUgnOXOqyK4uT5tJKxZV3J2b
ndfP43DZUlEFMcnMj6WUkAH1MwkeS+9ZJmIFMMdE0l4oOBnDW6g+9uGqk+fDsAHqjIKq0DcQh8H/
Aksuu3lAEzvbF+BahM88fjdDop4c8nsg7hfylTF49VeY3zcqpqD2Ul51zS5fNK/CU+qCT8e1/oU9
i6oZ3mUONWZtd8QFUWF6k4Bd+Utp37jDZ3OgWBiKtskKR7ecHf5zA0JuIiL6J8qTcJsJguq+Z1P4
9zf1+8Txz7O/2F5JaR4YftE2u/Y2WkDYn/eE1FBFongRBBMWbaJnON4eBXyzy+iDhVS++l2PVcfL
94/A2tBExeL1WxddJy8u/Vbts2ZHjVdn6D/ioYyexi+byM2X7DH5xESsIinAW27koOjIPsTWOyLc
tJl83gxnV2XYMd7TqRyN7ujgQUJO4L2x+Y7zCQccayaDKMFw7wCk35aIVCnI0uAw3SvP82flxARN
zL9Q3jJU1YsKa9OF/qClXr1j4KAKErJikg+A6XzTHk6fOWW0tritIYfgsZJFklTMK3uBn/tlbkBn
h26g/seldFm6OZ3KpPTVelclDtoan4sY6axKAfLks79/7Pht/Hhv/1zq4ounlWg1ccSl5Fk/1aeY
aWxlBqPkyjP9bX/17y+6+ET7rOosIeEyKk0/Y9+so/u/f8elwp+d8bdnpl805eW+b9lwKzW7p3Jk
Ck8pkYjvkEUwNiCI70mxOWYEbGYMULJkVkRXkVDF6Zyjj/zh82k+yeU8xsiHMIb6TTavcgciQlyv
qnTRARO1EJ9T3Sd6F4ILJ9SCrtU1Zsavb974EogYmMW/inr/7EOrzuuGIJLqXQ6DDH1Ye0uYDsvv
+XS60kf4pXDOA/vnUhd11E6vxFyAArvjcC13uyKei82bEr6mnGdrwU7A0BM9OMzbExPJIiwp6e77
d0DtlAykAAo9gQ0TGQIuqNNJ/HZu2Rb9/U7lXwaipGqIu9BaiFR6LwZi2KZ+orRDDUxlQs+aKNn+
FsU7PXx2rcJOWhOUztQ6SzmGkOsk7/T+RqvW2NCLEXrCZi1+/PuWxuFwMVyk0YykgSvGKG5d3FFi
1b7W5DRZm65ytPyWGrJi6YTEI2ISbAQMf1/up/xfoQ+sc1rX2RAibRm/l3++h0T2jJNi5Yybbidb
2zJa+/Vbqe8TGEmWU1BMbN2A4kLoeuFMl1y4x+z+uxhZOklWT/2wHzcz+dYj4cP0cEjhmfUrYLev
JQ9UoSsk4rYO9Ufp9GQm6xTfoETqlxcBS8gJ2ciez3jDPbGbnI1VVDyo3aOqv1f9o2+yyw9edR3H
Cdgu2JLr1rST5saMNxlaxk49mNEuIryDs3F9oLJRNTdCc1fJCRGGK+Favfu3viSPCmm0gi7HQhR4
8ahCVan0SG/qUScTLZpVvkZENyrozrRTLCyTZKi/NzPikV2Ziu8yWlRzDv4Ax1vXWxhOZgEAnEXp
nbU6E1ajQkxEubAYVnXkVvfSGzkRzl680ZJJ+akeuiXVPft8GBfY8ZKTYS8fhBkYd+yf3VSZWZ/e
G+i2fhGAlAjo1JHJOytNu3zBYheI88iwI895p+hwEOcV9WNhrqr3LQs11TaYPMax31f9mBNDYxqA
DHV6oCBz6yguT0dUxoDyki39FbxZIREFaDttsMzyvKZwrtoB+sFbAJI0g9MrW9gvedP3MWBZBrKE
caunyT94Ml1rFhQnar7JHCBF/0ggasbynAXHcwutkgr6aXJSQIcBGDtVn154r/pblQXUp4nSUN/R
LRTUOr3i9Mr+7ecqw50pnJ5FWZexHlysAWdxqDozqOpdywZHlTdJIEIFxAx55RH8eh2+NZkVGg3Y
5SztK35Z1JpR7UJyFPR0xkwdmp9eekUs/KWJ/vGk/7nOxRTtiU1cn3Kuo1QbNf30C2c4bwqJtNhZ
TDNCO9lnZaO3H+l/PvOqInsfCculSLefXtv3eUfSi+oMS6jaDchKejQ+aLgW0FfOT2O7Jpgi6s2a
OzKclXKaI4ICbN3QlXHkp5J8JHQ/rpw7ZHD+PR0i1L6cf7kvZD34pCxd1szLY4aoncQ66vVy1ywF
l1NiMPIyFVuan9xwidHGTu12U8yyGZIRp8aO39iFDal/4S2SWTatNmQMuSh4+PMSpDI8T9PIPrl0
rGfg8mehk6O6ZRKYSPx/3k20Cw6cxvjTqZs4JPVOAxclZbygEzLrJlQlp6DvnNwxHFzyM3icICyt
KccEmus472z+4WnzlL7ms9gVXSpYLjmzL0Q/3yJU3KOwtmHhTdjbzdtHb29ulUX8SMPEPpaTw/jf
k+Y0I9ZlXk8/gV5PKNdMPuXJ89hrje1gUa/PdnMIHALwbM/Jdicnn4q3uhMs0oU3zYAyhjZ1/Hmw
IVPlzrL7WX9lhfqxIF68kIv9o1VDjolbo9ypIhvUZXEqXZkjQA5yJ4RjBh/zyifwQ36C0nv8NlVR
MymBXu7zhqaUUitTC+a8+6J9NYy9+SFBg8wPKXX7WLg3rbu/L/nLNyeJKFhFiAFc+0tb+M8aHERN
VLVNVuzy6N4Lp+3eEJ0zCR1I/iKXBMG/r/YljP026Mcf+M/lxsnnn8uZ0am34pDLYT6kqFvtk5dk
w+oBbSZHqW1hpIXxEezjY7HW3eSm5AOhVrAbPlqgE5xBKWUM1+ynv7xmiQORMp7uAOyK407tn5vK
BfxUrL35jph66Y4asoJOB0O2Nmsa98oDUMZp7ccTYGyz95ENndf8/WIGJDmz9bgYSVHU/D6R6xV7
LFvwGQAEKKuTAhDclg3b0pwydBrSj57CD8yYB/Qed1i+hyd90zygdQyKRQTSlfastu4Wllsu1Afx
/ixOsg+gATU8E80+C1OdKCa6mnTJ0x0puA4SV8Zx94hmZOktZRxi2QigI9DRdJp+FlMUg6BiOjEs
rBsCOHFWqxNk+rDe6Fsrj/TYyxXY/PtsaR6UB5/Nx4YElXQvPilbYJuGNPXWwae3pkdbLNsHuZgi
1qT9DOYlvcu2WNH4H4xpEtFSZ7oBPkBsWbK0BLzgN2I1B5irxlOjJY9t1h/COx826PAaPhsPHRZm
CKRwX/bdJxmYMWkYmNNamA+zpNnK2RKGc0b57V1D6TMBmoMii853+yneUgQu1+kHWxDMOe0T6O6d
vlU3tMaRRT6rbzhcvfuAKLm3M6k9FIlLeAEU+m8IJL9Xeyd5xRi6OLEBcYUVLJO5t/FXu2BHLokL
fHNzOug32jYB+3EmlwFV0Lydg7fCSqcsuufqTKCWPWw8N26nQPrBW2Mof6BzO+pcJvShwQ9Ye2J+
2g2W5pHNWUz7esS7CJQ9CPgkt+mUoWLpUBN+BOERbd/fn+aPdX8cmv98mPL3D1PPPb3FaZDvGnmW
xCrIjmktkUIpXbnOz4WfygM69lFkjpRX/Roh/wy3qB/OyilT8l2uHAVv56m3fkArxvv0+mVLXrbm
NFRR0RJyHv37J/56aaY59JmcuQwKEN9/Y9HFiedZPb/xFMz6Mw8e0YFYfMr564nTQc6UFFv3KZNM
gNumkvorE/zX6L4Y/bizLDodFAL5+ZfzX2/mMQdTbsBpaGsw1m3fBc5qIydwFFuxE0d4BP/kaOgb
Pf4++drwETpbsjtbnAoTbaW5I7Zb4s+e3MgmfYv/K6bnCRKNKeMK2Rt14ekavM1EnTxaNLgaVmfV
LVyO3Dbkef6aOmj5iCKK7Zi/U25lW4GJrK4zF7HztX3NL4vat998cXbJvLbTTykflvREWg3xXwgn
MtKTllS5ug+OWn+/5F9WtG+Xu1i0G0sKU/PE5XzIBkQBe6sGoACEqxBL3LS+Vhz+8tT9eKU6ytRR
sGiq0sUrDeS2rZJEZfUQ3AjFOe8CgPC78aTMT2/mHRI2EnEjnc6RG1+D4/6ycskyaTeIlyFg0j39
/j23fpcrecS1WS+8h4hWkTGmVUGXzq5danxLP3/m/16KhuL3S4lGExW5L+fg89GDTsXogV5JH8z0
7IofTTV/WSL5UZZG1Rfrm3Vp7CvToDkJip/vIgq7Y9AkXOypqaGAtKVmaiL0HP+dIDJEojmqFJnG
Ki1EESgISMTXmpmUug0BxGjaiEKjiALx6tNAm4GQEMIVXzqoyHKKOVEHUPcJJYOmUQPKNnX6dOYB
aevwRtth5mD3t0ZkMlJ03L7tiK7nPMRabWGzMicYrzVW2LHpP9JIiGKXx8gOkCTps/zFbiH5rTyS
xYdljL0c4qsTqE0SmjANS9Pmtrkd1gQKotJhiZaBxE0UdU5CuwD9x4nJkPBclfVvd5qxE3JVcBPc
B6AOODgPZ1fcqA/EkGioixJYwFPUsCntpBrVFMmVkwinLGZvVL/YPB7zVbKAhzXXgJu10Ajc9JN0
yldhBqn1nmB5J11+tT31VUqS5Ij9KZ5h/RQUDXG4ICllATWnPcDUksl6khxZofBeroEfEv1ATxzN
6aIA6Q+N+s57Tu4lQKBm54KNA24mwTfW7XNPwKuDxBkO24nUB2tSw/zCb1fYUunSalNSBxsdKWyI
mwQVjgo8VaQtwKydU0lc21QiQU1yisxFvoah+N26RxpPY5B10UDOLEws1g3I0Ci0iO7Zic8dinpx
VEjzNPyFcisfe1ZgoErGGq1a/WihfWRvKczzfBnGq1DbophkH1ryDxFvDeZee0nfBHRkxaxq5zlq
Y1w95D/spWW2Nu9y8PcgXeEVszklhq6/wQ1evnl3/Xv/Tm3qgPvOr5zwXr8hCNZmW7sWd82zvg43
4V24LufiU1q6eMcBnBZ3SNHy/Xlbz8bsgCfzYL1y/0Df+D3F2cGdE2U2d2YVhzC083t5xc7AXDUH
5dkEj3cjIdeCOSM8i4/mW3VjkgHEbgvkKlmsj9KxxEgH7IFaEUahT+0YBuQHwD0dBY60b8TH6qa8
jVb5i3UjvkUrhBZHtjAoGtFhxG/Sjc6YERG9Y2lBytNxT8UM/IMKfpDniyJ1R+DR81mdgG1TQAA+
GeghAas+w2LmxuI1Ir2EzLEtMFLIqwAV+ecwI3qDXZKlEc9UKkYkxWOnIvd2tHV39yjyBkRYX8Qp
ZC7SzpgIx4jHHdnCc0cnaNRaTKgpcWfacWzAEAf1ru38h34vImLqERx5e8q+zdK7JZznBaIkM0Ty
2N76b/W7h9xigEKKli+ashZRrBobXAZN4kkLuEtFS+atJKylKj8AI728oggFBh3iFbdKi53/zNaO
ODPcXoCnZ54jrFFeBziCyEpC/wrUY1Rs0ZniRC+RW8H3dacQNzKpiGR7PH3AWsgO/Vzf/70QAlH4
Zc6mwqKAIyMfkEPl9zl7SBq1jc46UqPkKFi0+vRjnD8EYB+66jlls0u1cdKiImKCCmSL6N0IUNIh
O+8GrVtnYeKUVTpVEgRGxaq31Ik86sYIW8owlRlx5Oj5PpQVZyAUICtKkGzxVoLf6QeerXV7i571
KytGh0a5sfYVMdJ854GKRLSR6MCfgDIfxTIl2ZWxw0Rm9VQzqMCfSDvKnjKJhg0M5dCgXY8wB6KR
ZZf6swDKRdV38flTirYtWdh0LjMRW3GwNTgfqQx3gpDJFk06mb5aypu0unnEvI1kXSLACHNAcIjg
/1P919E7W5Tv0maFMmmqDpHdgPBQGNCDiqoaq18ZjU4QcFhqDgaaZJ5jY/HPmseqvCOnEGxKBocB
3VVwrE6RezLTeyH4CHUMr2E/lYtw6xfevLQaN4BROmoEaoQGmKSl4KNUKDk/nf0PwdZZQHQxmOUd
kBV4TREz0xBkbh4i1Y0mXYXtAPAele0yO6RA5wVM2Jp0SNA7/v3hqPKP72asf9IdRGAtg9W+2LGF
iaeYWYKpQZ5lDwhkcgJYUOLrNorGjDVInUr+TBUXLUkauCVmuHNbAEYAb6GwcGaFDI+onh6yMUHR
dkRewdzcI5B1tHuMkv4TtuoEEzmLJqW2cMeJSSTbZxe//f1DftmbYZzVaHfKnLVHfd73AaCZQ+gH
2RDsDOgvZIz15EylFVFV1abzbLb4hnATobQ9ufkJmA6zSYjE9Zql9mdRGZuEpIxbGUMEqn6pi6gt
Pm4tV/xdbneq4++beBHChhzWBGydQjd/izkv3hUWK/Z8dKq75nnLvFcI5PRckSt+bUe/7+No/o4b
RoNG9k9qwhBqiZErIqQgaR1TyU85by4s5b6uncxf6N6+kWwPzS8BqhF6VwK7mR9U/comTxrLHJe3
gVAENZrO7EQoyfc3c+78ME2ik/DV7zId7B8WiFe2Hfqq3TEV4z8SxNXfn8Mv37VGiQuqPX5qE1PB
xXcdG0J9buNA2HpasuzqZZAz7YN6i4tt0W7qfk/tOYSdCAaqpzBQ6kfPINrDcyXlo2QJKfEJd4E4
cSv4zop3p2aHtj5G2D6L4UkRl2g2G6lelMTc9XnuZL25MOlJpRje2aAXpxeDhM3zadELzEUnoP91
cGXo/tTAqho9vLFNpBuqpnwZaP85XMtRo0a5EHnbs+6cIb1lG1i8TI4W+Uate6jb57+fqfTzXDBe
EPoJoh+sK1///T8XbIoyLqSaC+bmIs8kkv2q27LdGoQJkq6XP/sI1NAEI7l8hvgalWuVyR0Sw9+3
8bN4wV1Y1DBpJzK+xItDn9n62Eql0NsapPtaNkM8CVZmfu0o+3NiHC+jgFugR4p24uIymTJ0Ifpb
b+sDlyIaI7ezl1h6SCQb6VGbbwiHlEP8E9KVn/fra0UfiQFSMsZIhvHG/nnKSXOSMimprW2BwRT1
Hlt+GDx6uA5g/vr4lMV35Zqy+ZfZk1bXPxe9qIt6mRpoidBYWyD0NdSTduYnD+NHVYnsBuZl/KhK
YLPtWl5ZzUsR7oph//dr/Xm+5Q542uPjHjmRF2frJpTETlBiaxvBIhSZl+xBdYV4zs6rUBZ/X+vX
L9lE3sOkaMmIVC9mB6U2TqafcjHdeMoot2NwLJt5wuqVFS5zo5htsL9IJ+hqTlLfCtlNrTzVAC2G
a5Pj+GC/T47Yo8dWEMYmhSrZxdvuha61PC9mn3wEKnYOZufQoeCrtxPAk0m+q7OZ8pGErnGt0fzT
Ws5MDP4BYzb1McbSRUFBb+JBykJd3wox1Epw0FaiuyeyulCq21rlry1TQdpHEb7TCa1iYOfim6DL
rPAh2/YoJID2rBxDLzhYuOpq5HgNwXJdsEiKjJQsY5qb57XOHzsPAH4bn/NehrsuCFBr6gMPfDwn
VjMz0p1UxiWh1je5qF0ZTl9djcsHDDBINygwMGXpF/uCpBSEYihDfcuHzd5mmd9ggHo03rTH8IVm
2U7chKv6zvyE+6ePJWynO4QOp/xoQhuMcMjbzgGQ5RDWSxJjWy3AJO+RhE3ARoMSmAABsY1n8iR8
SADA/dGkjQBe2S5nV1QklxnTOmoafgYvjF+jWlRNvk8MUhmqiIN6dRvcGSRabo35eVfclgeC3ppN
f08pA8x8c2s9WvQFOmz+k4HtMcJ1AoWwI8G0Rde6RTVEIZpzsEG98dEcVQ22tU3fiJDG2RO9tc8Y
bp6Jb8ftZLy075Tv8ofyIX0Qbtn41q/tmprBK+hu5ROPyWty5HE8lEvp/nRLygPiQFLSqkfS1CAD
HpVnDPiSgnxFO2pHujndszSmsvS4KimdHzkoeYarEY+iTBrqWcIIb+dv+hwL98oxeZP311rCP+Xp
ozJeIqIbdrPGCLgY+y1AgkE85YTdEdJDJ6p0PHMqwYdnX2Ljsj+fF2bj1ogXUpc8Ssz9qMtHSTrn
zcYh17dKiTGdlhRyTAcotlE7QuKarYM7j20lxCShdtDSnEjFE/aZ7HIaEXU3J8wnWAw4EqNZU4zR
rGOgS+AO0TJce8VctTYnaYaJWxOdJN2F5abTTcQ4KApfUl+aFOT2YYsmpo3hQzCyZuv5siC5C0Ql
0CYKNk6lznVvKp/Gu4VY1SjzBofZtaLr15HgYkShYtL4BkWg46RMfP8O20ILm7yNlS3B83TRObCM
5dAxsNwxMzi0VHZG44HYgud1zZhUvzVGEiSUhHHwZAWCz5Qpbhi2XkOMNGwOsJcX0VaupDnU2Ip4
pZ0pHria6Uol5ZF125Jei094nnUHvXs8o4qP7iFa+OKNXtxFvivLmPNw2FN1oqgiY735LGmriTNN
Rfo1DYH1miipsHANSOeiGd47wlt5airHzAj4jdP3+7Te8cikcFV1a4u+9DVVhzzO5d8enIYCjI4A
3iH2pD+OKMqp5097hbbtq5CiwrRHRGw0Hy1uOpI1AZmFpp2mRJMmt9HZBP3fAOt7QbeuKK3TBozz
BAwhovAxQ4XKyBUckPZjZ8UOHdYkZGHa0coPR3JYDmcxrEpzG+bvRbYqm1UCCLlsb3rcRkBmwo+z
AKE1Kd2xkFAEdxKJL2cyAxL6fyaO2uxZyZ+l5EUglaknOL4fhYrisqHiE+LpT9NZGm7KyXmm038O
xy1rMHql7oZiHxqbmNiHgGqpSU2gpThb4hUUWro1TqNu82xBwC62OJVt/Dvum6G7PWWvOVrGFqcO
4rKJ5L3/vU34sSUZn4cpm7I05k6BTvv+oQtxohRFn5jbXnuSZCrHPTxSvjCzWpbyMi+jK2vVTwH0
xQUvpiZZ9MQoEyJzq8aH+LTyqheLnigTsYoKOWyZF3VtJrAzLO+k5B1dGgr2iYZ+szsJI/Q0S+np
UL/9+zF8nVm/f7ffn8PFgK/k1I/jiOdgJOSSSdTJWD7VYeaJdIMhstKnDcspHm63N5AS+8i0LWPh
FU8RTbayaggTA4ms1raUvFXaS46n/u87/LmXuXhwF0sjZ9dGSSru0CcT0pgFLYnydw85E2u6tSKq
TDmZXMZxABgdY8Y+0zipFTp/8YjOplNAkqxMY7Y67YsB5Ea1PIGaMIVl7d/BbYcV4EMgQZYTftY6
jXFsDMCXPPm+fSyjma/O/v458viefzxwDjEy7qlRhT52Tf45AqR9qJRFHptbi/zlM8X3dNHI4Owa
qsH45eg7pQoaXozXZM8H7KnK5j7pQV+Se6HQDbDklN8V23lx7MYBFT9bKbo/misteDoQMcadikn5
77tW5J93bVCBAYuJrU+VLs+joSWmkTEOF0l+kJJwUefKjZScFpwlp2H+WselExU46XnYg3ivnpF4
KtgPGVjVmHag5UzCGEvPFFH5E9X72VtryIU78HxZaG47pPUpdrWoBKwuSoump1NO8GrPEszO4+8f
87N9jHdO0iSePRo8kTrC91cQFHmhC4pqbDt9lvlLmG+deRfFm5Y84dqVu70u0fTBn57M/77yT/rx
15XZnGOQpMl42egTz13c6IFoQKPfGQmiT4bb7oT9W+/vuhD0g3DT4alraJIEFN27ggXXw01GlTEI
Asen8sxJa5r0wIlUJGQK6S/FwRKfNCaRv+/1/3lK/3uvbE2/P6X2LOSFErQGCduzvriJyxvvtD3R
2kraRwHctO969dY43RjK4cqVfxSVvj0lNnTfryyJpVJ35WBsEyrORr8eWKxotvRLnz2YIs51f5t3
z4l0//d1f6qaaL6O6EPTZHgCgb34xSdL69TMCwwwTuhfBBdpN4zF26xGr/GawS1ogGdD5zqR7tzh
02ueesI9DATKpnAsSJNCzFsaoq1XnDcBaFA2DjuNdW4v5OsOeEUcuqX89PddS+PX+n1C4a5Njg8m
Z178Cxd3HUWJr8nMoVtL/bAmmbX16+OJ7b6K3juTqOAQeU44z8TSp770+vfFf5kXIMjg90WFYQIe
vVS6AY/ShcArOYFlZAB9CiVhps3HOSRdy7IOaVWxRYPsLKQzyZJmUnyXGiQ8M1N4/jJNX7xullO4
JfflJEPbK+N55D2ETbpWQQeePYyVJetQh1Cmn1TJpqG0X7XxMoB1/vcP+RKLXjxFCm3E+CmjYpPS
0PdvLqpCy6usQNtKT+pD8pA/1WssjSMPKyf1ctLs/RXdlfhWWzf77g23jf/SbyCl0/66P9/pD8VL
ResXGTrGBJrC2+6N/4QlWT/Idxz4zxLEq0nzjFn7oV/Lq/SBPJf8NRhodE5aIhzZ+N/R54PvAKh0
+KAXVn4AIKR3JSOEOmQPwoE2urw1wTHktzlNrzGxhSRf6Kp73OL05QJ10rx111ha6s/RSHoobEwM
DsqIl71Yf43gVCuKIahby5g1iSOq7oBstbQFAmuqeWDNrXidw3t7zNFiDQc65cDMFfYKhG9jYYSE
8XZyAfuizydSTPSnRjlTazc40vkvSwfqSILBSpqIMIRihyZQwx/B6t86xKSl2KeANq7hSlecWWF4
kF6JFdsAJjdlB2qOCgHSmF2ItgbIE3yUqAo4AQCMleaW7maim6OkJR5rn1kztnam6nB8CARHEEHr
OIMxbU5T2kOpgVRyIt0Vt8YbZ7jqowYjAhi3pWZGR5h4TmzARTZhZAHMSb46H1hBAW8wQb3yGroP
moeV6dbcA1ASOkxvUjclzyjmFwoQdKdNOfM9Gxs57ZImt8XQid8RIuMo56jV3dE4ghvRR4uhXMT6
Ssg3Q+yeYRaDI5SnFgcGYsdQN1EUlZ2yuXJC+MWcQJ35/140iurvQ0BJS0llM6VuQcHhmkGD8Xk6
cihQ3r2H7i1ekbqwN5RpAJvqpduB3V2GW5PkmfQ+pQ8PXO3mtO6e4ldvU5AnKEL7oBFDoSKFyImG
DzlN8dCVGL0nwfOwSKFHfER4E3Hrc2Rm3Q+nBeoD6is8ByLFj/rBO7TEGksP7DcQQquL4aG6KZ6L
Ax1ztsVAoybmO1gW+Yk6vsSRNJiWgkN+KBgRClG+PNHv0jcSuuEKPxV3/rq6a8khfaH/XL6ct8bD
eVPeSzBGGk5fB14h74iBV+OA3Es3f08w0lcx6nKGGe1lGv79kQd9UazqKy9Ns9CTUStWS+UgHZSd
dx8+8Khx/EoAikmcXFWOcMCO8BI+SO8iMSTjX9C1lRPvxTgQwfWULuItqsYTR4dJ9ap/8m/9w6a+
a16zfck8BEDJHKWoaFfClXqvvp7yyQhV2puvGqTTjfCoflQvwqP1xjPWMEXxpEepA6W/8D5fhYvo
s3nmcKY51XN/VDm617ayr9z2vbsdZjUt1xEHlD8irfDv5eOJ5rCbb7tXMlBelU//2b+R18hKqoX/
XL6eH3q7uktqhxgxRHjyO1vuT/0diQSorydKTt5ucCg3qU+oUrI7/1gtzLl4B71mqTjJs7juttnR
W9GzXKX3JYrtW7Tpc+2ZQsg2uKdoE91DMNkwC93r2wYFubGWnou5NTfuxNVR3mfO3y/xp9WJIYJ9
mHP+6PTi2Ph9iHiB0NK7OMtbtumAZ8VPCiEESLKenTVHQJ8G28ag0DQZQKqScDUAa5518COHsfhh
mg7SHhGUbOCSIdJHNn9VMURFtm6Qg+hgUTCPaG91ZkDsJ+/08MLB9ev5IC4swNA0x5/hegPJZGkQ
aSJzDIhnzAw0ZcvBOSGmP41kv9Yj5H2GuwFTbxHa4E6ZNFL+BwgKeYmvNW1+OUOyA/hqAFo8mx+H
A7GPgtLXJKpuyWzsh4e2aDkyYb3oHAlpV2zgB2K0BeNB6z1NbXhv0LR1JC1ILTK38+bxNYE2+zVe
xcVwG1sAQF1GzQT7uu+vqqLCIrQtrwpiJqGBxaIIpu1r4h2I9euJ08DfbUGJW5TFBt6EBD5WvqNO
LH7myRpgeg6S50xu9wLWQbGEyTWIezjBGOJRFFPtm8OB1M5u9GQxl4MkcWAOl+rOlBanfmqcPwbj
pdPYPMyrZKsdTghJoGR4Y1ALGu36FoWTps9QgaszyN4ZMidmQvKhG/BEU/H5tOJ74JYqB1kG7fdI
nBGggZBpwK6U2DqsBfRWc6omElqVYImTLsGkEU8hlQzREdlOvdPkmU7VxZJ2YrOiSqb0s9CYDadF
vIOhkm4U0Y1LkMEzjdp3cucP6yxY+S2bVJsRS/wmXZMmAa00R+VR5Wz4HTCoqPPgH4MY2WhHCcUr
Nmhvmn78Pc7+n5dnyLIq0gUV1YtiyWA0flB0hbw1dqTF0qJDK5ggbUtc6t/JyVFkh6KsgXivdshH
gb3JykxqYZu4pH71g0s8HhXWTFvI+sxTpwCd/77D32ZzdtuizjIJIIGD5PfPK1P7UuitinnIWNT9
Nn8fSnpZM9B8jHvFX9FrSplDSaA1bg2iZWNMh7O6utPSFxyRDe7cUHzqgKIHj4XiUjoet5QfFYpg
wG4U4Dkwp29oUNjQLwzkzMqa2HC0KBEpmp08UxtKzCsjdTyBqKmVpq/z80KHZ0eipe6tlNztFact
l0ryhoJLBajYzCJpzpla0udySvF4kQ1rQ9n618TZv+0Xvz2ZizmyEUoPe0ZJGHHioJKJt9SOIfjl
stPHTi07eeEg+kMDF9TbgIjug7cgw5yPXyD7kDoHFUl0Jzb2Q+W1h9TCgDO+QNw4pk2YudOObCay
lenaEFcLEM45GaQt2al25R1fxpnRQqNPS5GAHjEuLzxm399xYglt0WqZvEU5dSaIHgpj6UYnVytt
hKaAZEk1D76oek1kp7nDoE7OMEanY2IdYjpIQUQhnCcwgOVkyim/kCn8khhvy4A/CUvJrjW2fxaX
RuMLRRoOMbS4L7dwsjL4jRSdZGQnt6W3kdmAQS6QXM/bB66PLr8l22ZFPF7VP4D8GqwH6nXFVbL1
zyMDA4LzM74rWgnUi74/OKsv/CCITImD9AQ2jWpOg7smmCYl0B27e0L4ZQ4OTcS0dRUodNoGKp9C
RlYwVcfCMrBkGCAbSUBvMQpYqehXbNn6WXZ2UTEit/t7MMs/H9t4v1R8KI1TErrMAahoV8ba2ZC2
VmEDGmKziouAYiAtj/SZsowSYFYl+JS8UhYytu9YSon/tbV4Ds0uI6eSmYi02ZrzCidbRu8kuJbN
II9f2/cF7ftNXpzDUkMqS6keH2pJS22K5PmMnJrlFkAewkWGCbtXf5KBKWwIilrUr2LtYH9PiJBC
E6nMrjy0cRxf3g9Zl0Ql4QIBJHtROTbTPCK/itFhxW5dIR5kXePbXrUbctX1I3rebpk3n4AF08dk
TQaj783SZQp0j52rsUxhZl/78H7Zn6GOJEQGdDfnmx9KyWxQT7UU69K2dAmifGGjzGljqMH94lFy
AQNVm4KEj3RhANpx6nW0Pq3TY6XZoCmTETT8Rcl8IxHmky3tmu0ZOZPCpg1szhAqBONJvzaWKvsw
kl7rmWFMu713xMBdrGPtoSGw46OAC4NebkVZvF1x1hN757Q+P+dnR2GhxwM/pU0VP0rdVu3/8+HP
T+bH0+mBc0KMx/dxJw5ZGJsoi7YUryyilAPtgbDgtniQo2VjOj2/q9qW/e5cr8XiOUvWuslbC+f+
NZTGT3kaXBLADSIzEQIt6mrf70QVUk856aW41Snap6zNjKKA3WjEdDiAL0WAqQxMoP19aG4ipJIB
gIYifPMKBF3/xWORTOKcNHIK6ZpoF2t1ovptXUe+tO2M2bmaeyn7N2SpM+o61CnUE84CAncjeD4v
UXiQqgfJfGqwav4X04wMPU0yR2AKyIWLldGKsr7prUzcBhSGSvKOu0Gb5MBHtcStinuh0YF7livd
/BRIBByYDq3ibPc0KHKfENnaCfv3JCUrUcbHqs0k0bv3z9tYvvfjW8LKikHeNdfe5C+be/Y3kLB0
Em5ZWi63YkaVJ7HWtaSmo1WiHvooJJNiU72QQl86yj15TOgV3k9o3TWNXSXSdRtpzdVorp/b+e+3
cTHbiBye+1zlNuJtAFJ3IWL6aOjvToHfxgv4b/WUlBhE5/9D2HntNo5la/iJCDCHW4nKwZZtOd0Q
dpXFnDOf/ny75ly05UIJGEwPerpLorjDWv/6A7aGd9Lyxln3lwvi249wdfYmcTWYps+ne+/SXfF7
1JY+eTjtu+pvyoOxMH005jMjmUHzPZTrZgnWId13/tIa5l63Ir1IX2dU0lv/5cYX++vPIoyTheue
gQXH933WaARl9XY7HWlkNv27RgkF8uYt+3gVkF/7VF3oY6BPY6TGV2PHaU/+HVmQrTovl/xmuMQT
Czy9/ftr/WXYydv6z9cSv+d/hlxpZY+6E1fTMZCWY3bM6kWzCRqsjV/GdhMji1gkvYsLtae6Dq42
S3j/gbUwXPmW59Nfpoffv8nVupmmwmrSmB9I3eoXQpVYwjRl2lqq8IveDf0FEhR2mfgSV8kpHOb9
uKrGPbQGAXB8eWtGAIIQZRz7fN31m8YmWWM/EkrGiJoc0+qgxPeIM1TApfW/f8S/vVobixDgaGIK
ebtXv2GQF+bQ5OOxrmH2y7SmcUpSCYru9vnfn/STxUtcGH79FLp4FsAQuDqYKl9ua/LUsZ4Vaiby
VVtAI3OeYatSM+4fgle7P2ZGOctvXVmWeIqrKgIDB4aKPKBhAL5/f0ojKkfdK+igknvpDmI9VlKC
vAsehW/VXNn5GCFAs1/7J3WRPAGPFlizIJcmUwreNzFeWrVTsWMkHj7e4tGX/x6wOm/2YIHojVDB
q8OytFf1a+u7NPRde1Eo7YCwccOY6cSoOniB3DFpMJwDuHY03qPTJfkBdB51ScZEXsiHkZZRF04J
deusXg/RipZDRewKGYYBPVnujOiltYqXAvKb5GDcuMF+qs3FC/rPr3R1/oR5oNp4eo3HZgl2ofeu
VLkRvoeIouvimZzA53gdb9NDqGO5vVARpzwBQzThpvMWUGs6Qq5B6OtFv6fBp1KFeQM0DaL82z6n
6QaPlH+vKOMvxSq2ZMLvSrGoEa/ddCWt1NO0LcYjWb7jGQwFwknSHnvtWHYHM/yFF2eD0aa3bX0C
wmH13NswyBBaJiAzK9V/sMa7lpELxJJwHpMe3WytZOv066pfMxAJo41dYOm8b/BkHZYa4GaFE/YJ
wWARYUe2Btzws7U9QOJrDhwtpiUEPjIq7VuJMX+mxdcrWAhGIQCZBnroqyNYGayiUcl3OFY1tNa1
zrKTzPc6WBcYjxauVt4lDfbaa2TKnvWMcXatc/FvyR8gVzbHvz75FRgEjqKo8qtbc62/TAcRtJLI
pWo6JBf8mb7vr9aqiSSzqTaJkozLZz+8RCPitPSkBsco34b1Qa22ZCFm+Yesnv+9CjSxea9+Gtg1
gIM6XjyUPFfnylhkWW+o1XCUt8arLlSZbmTs+2kFEqrtCLnFuVBYRoBvzjB1L6NFB0WQSpv+CbhY
Y7D6giF3qa/k4gUp7BDtnG5t5pgYLBRhG4Q6cDmwPXXSgUE5lc2/H+BPZXj9ADDFORRlg+HX9QP4
wVBluR6Px/KC/790Z7+3J/WMp3/SYsHSv49fRbMzii0jP2A8TV/VMIxX+V6cRZiRIscrFtMDmHlz
kfBPodPu8B+udiWD4tcWthG3YEWHhoM4TgOc7ZO9l/FNIjjax8GYe1sk4i39Ow6b5sYl/RfKGuiV
goYChEO0TVfwhtzaflkMRnv0x1lpz1u06s8QSzE+yupDfYj/iDOTT7neeu2s+5CfHMR944ocDvll
bLCO/PePzZF/vVxMUpGRXzMiYRv9MBJT0lzJS9Xzjpgu5mjlaWODlbIHLk3a9Zi9YKMzkmZpnPvo
3vPWzad933I9mBujW/n5okY4nO6U9lHVQFHvrGTfgzYQqIBvufds929J86iHzKnal7I6KhFxrv6d
UmLaSZMMNuYfU/1tMBahubyrdOQzkDvT3D8rTnynwnYac3VbJcZ5hP4qYZtVMJYJUaUp0rZlHOBs
4nLXJutcO9XynTI+OiruuHumo8H4GJVPuTC6OFjdqg8OtSUQpDxFLusaGrLIeWrPS8tVkFriYUui
w6rDDShdp/YOqubMqp665OxLx4brn399eo9aJJZznQi3CQCdjDRXU2bye8jewPAjXMp8rzfF3FTG
QmSIVIse4+J2F8vbXtuZxtGBoDo8I/0ssG02QDHTGVRwqXkkj0dmPo2atCJYJe2xmf9t2E+ptCKz
DVLOKvUXCWBXMO7LdgMAsDDrrTk89v6uUu7CcaclG9s/RmpGUfQ5qeAmUKlta1sBhIcXK/4djC6I
TsByS88W5u7pcD/gfVYHxwy5cMg6HOSNLx3QEFnmrlBXPo+o3HX5Qi7ugmzFHNeL9pq8UX3gy73S
fSL8iqydAW+vIO7nhY2j1usUn+bgQ8IO2ntUm9cI0xGChgPsqPEq2xf67AIidyYmPbLmkbZrvZOO
bYfmypJrF9uxWjX+Jm0OeruNintp2jhf1bhlnw4FZT3J5Yu+3emqK2EUYOysFu2xm+r7qNiRkKCG
IwhnPh+NX1r6RTibNN41feFG2AjYTBkkrQPu/CyLUybh1Gl8ZtlRrRYw8xHUrizj1OM3S4Bfvu6j
uyR+rj13zDcpwELQLCW49SMiPO0Dqa1B7EtyzD1oA4cmubchwZtuVS518q6czTS4VebGpVskK2V6
Su1D2a/K9Cm17gJc/S18bbG6o740pxfoyF16VMApwn2R3jXaQ2ieLAtlulCKfErcz2H+WvQH8lDz
0g0UHmoBCwjXNxCgvjsn0XtQbSLnLq73cLp8+Vwz1mvHhw4j4H5WYOzkuflE/Bto78YrtiiMg4V1
Qxn3R/317cwWVoQKhzWWYCJw8+pYcyLMifRm8Fht3rxFVanLRLkW86ljKfL61UuqrirzUHRbr26f
LDlaWuMIvPgizzMU1LQujO8uGrZplUPpOcmunj50nr4O+22sVKxn27UJf7O3pWnOHRnVq+d/VHIB
dYwQmOzg6MyxPe9GEfg/xtX1k1FlMNDi2QymkN/vcmKS6zjDPeKI9A+J67oInxsE2/fx4GbDMVGX
655gr+AFe4IcldgED0Ox3xGOWVEAaKCv+tpeBXpxyIJpOeGK5nfvCtWtwcgChuU2s7Wt+SVL9jzD
8NpJT4FxKa16rnTMKy3G5iWgLUdVclTMB+qJTn02kZUa/Y7kDQqDmWRr91L7Evv+fkjqdYWHLvhZ
ZX9gZj0bHWLfu/RsB9pTayerBhfdcGg/srbcBPFny46zC3K7gCz5gw3ZWQZvFZiD9Uoe9Voz1c/e
wjHvlAheDrZqxcGoSa1A5j8S8KQtuWoLpippuWgsOAEYJ2VFi6Ic3cankSs7HXckHV2xvh9TC8G9
tTSzO5l8Jt4xLqJSTUgBDrbo+7VVKXG4LIpxpnuHqjlXOjyGGk5zqISrZDB2YVm9SINMzjHKDBN5
Tb7UiAe38n2ODl6qHTGhaItyrpo9zW08b0xzNmkc5NnkMslzJCi1m470g0g6qAroKS7NHXJzJ//w
IFhUGQBvP+3wxgbYUXGD6InGBKMkXJA9FRcvYfVoT58aztX5Rx9qW204pNZ7nEC6z4/5SA6yclLV
Ux6s72VCRPweT9hgHheXirQTs4u2Hku4VKwHmQUQwERJytcgO2s1ke5EUKCQbOK3uj63GWFszSHF
sLLiGUIyJ+xTFT6owWOmfeo0IPEYLmM52sJUcPGd9GnGpC8FlCiSlfn0KpH2FWgTTRggNCkKQ1DP
x/DFliiQWjN7kwkn1fmVbKX5pajKp8RUpJKfgyA7ptWDzgSlU6W5p3Vr/i743j6zPsxsUWgEYaWa
fZcX0yPjM8sfT6GBznXQuYJHE9bia2lJC0Nx4N7PDWMxdgeZBs+M6fTfDOcsdimfwGGAj9Esi9NT
o+KdEX2Nmf+OTVzQtHhfHXISzjJTTCACgj0+YmVbKodUfZfy9LPv6p2Wc9Qbh7B1XINWS5qC1Wao
sN7tDOqRvuDNvYyjSuZHAt7tGdz1aqTNmjLbZ4lD3KD6hP1PjLgmGeVfnd2vMgl51WAuAyXb5mS4
KgpZULyXNH8gaxLbCqm9ZDo7oJpn0qvDeijG9q3CUZgDCv/TPn0PJ/Okllujtt5y2MSYfKBA8I+l
M7i43ulW6kI+HmU3xETU2lrdwYmOOG/hx0D4S1q9yAae1WX31O58XiR7CY8WOmKdALM5XOoxhMTr
c0R0wEkONXz36CTBKbNitO9j/5LjgY0JeTGZSzv/MAC6ixKb4tICiZ8WqOO5Ke11SuJJqSPeTh6G
zF4llP+Bfa6NdiFpNrbGrGH+gCFJ5s1I9i45toWzG6pdVhE5WjargKBhCQ/PxKBcppI2Y6QearJk
L8E++GU35SojI4RZwczQz7lszA0wzFHI2keyIqAUdvbJVi/4c4GIeeJXD07T5JAeMCHjj7kxLlHB
1oBkzlzKq078k1Zx9gBAdcwP1HA+ZeYx0qkbN9VhdJacFgMM+RZWsyLF9zKuG+ZYbpRg27bPVl8s
U9IfTT/Z5H2wG6JnX4vua2ohE2TcAyU3QsGuETkXTZGuNWnvddo2oq5lGoaRZ88MpQoWNW+xH0gw
wY2ocVw0RzbX0ACt0NNWGTZo2UXWkJwMkXwsSLaupndCnTxCMFSAqwjdtGPmz1oGASMbqaXCdiO+
tc65WjwYVJuRzZjYXoQ9XVoxrpP6A6XupwLVKJ5SNwEs73AU04viVbykOJWWbMI/x51C0FLMudXg
hJWszJHAhOoMvyAEGzXiXVcHB8fmJTh0y87BQykYc4HIjuemsuwOPWZiuFr4rGwjbu5CJ1lb+LmI
g9Qq94k1V8Bl/t11/KRkUy6gexYm08xOfrR4kx+OkiRDm1XGUCU7zET6e7J0KB+4/bDEObLKoWGo
fqFUctR7gzCmyYweI818rZPRbbryo4OWp9cHgzlKqyuLUNXXNrcNBfOtmfRPqA66Ldai0LKpA0Re
9PcaoGp6pfJNCco8Ra/ViWDZ7ZDKdNDQI6c3r5UXDhHI2NIl+U3T+R9gnfhwmjOVg9iBN38F6zq9
5ISoF+1jJIGJtjNDGMNI3oH8XsPpV8rw28l/lzEeEo3G29dXEb4RxaIxx/m/35qi/2wVCQxU8R1w
cAIgw/L7z9DEvdKmdmcfYZ6mBB6l9zrnuPprRGHnmSzuS2PBKoRb3OMHxMTUitQb9difcc1VOaYx
Y7cAuGwFke/VlFvrAtWvejQRhvZAOpQ8bNB20xv8ZvUg86owdY6GVZehcTLfW2oTTSnnCaq0wKtX
NJaM3U6JU2z09oMWzaKFszx/VevBvHYuZfw8AUdzswQjFQ1Ty0ImZw9n6n7Y6mwDvNHn5utUHDlh
ZhpXGcAo0WxKeVChK8SStgh58uyAcclGdza2fBykoyrhgmNIX7TVEgOTVqj6jg3guH8w5bfQPjXJ
r6rrb/xSwH4/Xhe/ENMJcgJkHZD56qeyqGkyr+jtI230ZCoLZSpnIWyiwTh7PmJLeZcqmIfAsCXv
KaVskKHbpjiE93RDlExZTpxr1tBvqweCY0xCYarhdxXf1eHWyz+c6eAk21D6Qps353puu3CeB5cq
w/EmQL3UCwSDtJSuPCq0WAX2TyTAJeQjYMZChRFxCPlVvU6Uad6OBwoAotyqecksxbTJ4E4WwmAw
5U+UcdfJna1uSq4vJ/sJynCPdiuszLVSR2vLWXoB4+1c2sUI+ZSCeXPyoHceyS/PUoKdV/RhAGME
qLETb+1pwz7BrLPQk31iJ3dtan62DYc5rma2NBJ4fdCio4GzMUtMarFwx8ILo8FilpmLAuZoTk8p
ab+qWl+MxPe1+HFp3GvsXlo0fpmML54iGyFMtX2vbAhp+qPGcCqWwsUEbk0R75v+KS0tbrjiJQN+
MyvKlInzr41OtfIx4oGdSL9q+TS2ewlvb4K4DiENcYmiQLbnIdOlQS4gvmA4qvyiRUhQ97drybwF
gv8U9qNwwFGZeY6KVQVWSN/3fO/UuhOWhnWMytesXeWevSmpwWNHXzjSq5VQ7QvTnaCaXn0E9oxN
Iy+ex3hvmj5fUNp52g1y/E+YG5999HlIP02NtLPrMbcqV2Un2QPkU9F6qHDJOXXyvlnamGKxhYtY
nmNGMjGnGIt9ULcrXLIV9qg+HFS73/Q+NSJEzjAiDMt7DSXUkYR/d2gdyNYxpPoUU0SPWCxJcnEs
w3orBSfLN/eJIr2V2jmuMLHy+5PoTdKc5Dn90EMjz1nHhdweKDNF+U5IUkyFUavTwqeeCVkdiv3h
W9ONu1S8gG8Hoq0gqsLjQVEhx9rXc3ZtUBs9nQzn6CRLBAKgchCM4VCYzVYN9hSX/74Ebn3c1VUY
M2EIfVIQjinh86LVWiIhCK1FWp1M2S1vUf60H7efeDyHQZXGf1vGNeElMssicjISDjTlMtSktsPA
MQmeoGIJ9MH1sh1HT9Bv8QNuE8huK05qGslCP3jNE0e6wkEWZesOUwH7scDsLmcHS9U9YVSURyl3
edxsKytxDWRPSWfNzE6EE+ewPP/9w/0loo9HwRWfHKc/A78/W+0/89l4cCJ5oLM5DtUCp/RkALUL
NyZto1o9O365UkDrPXJILcp2zhedyD3vo8/v2+K+hxuV0xoncIoj89NLj2GOwr5cd9LSsqeVxlOB
S/befeKtGFoR2vg4Wjuz+G3kxGtzjsv4rKBiD885PWCvG0tb32pklpsrYrgCCifGKZB07CNZ2Mqx
J0/Ku1Tt4JZUyrGzGT2ykq3nHFFk6ddz8VffI6BzwqLNCuaesaEnJi2PlPTEVRAhxGSioWFLzhrV
nZJdsvSCBtuNLaL6OvLbu2YlmU92icOOROK7trL018jQlh3vYZxIahjeWVNtc+hpFEPuC2oKObLc
JtyWMISr9p0icBXTX5vQXDyg4bASLvj/fmt/hg1X20uVxXFDTiVv708l+5+X5gfqpDssvCOGBmYi
P1pmvGHECX4xtOiwyZjvOfmXdbUupk2iv9ohUqq72HgcI9RGWDHzzeMKxnlwP8bLMYUj7urjo92c
4naYFcygIimjuzklmEcb05mn/PcT/GXDwsDRce21IM0yF/p+gMtDYsh9bHOA49kUEUEBgXKph58p
mTbp6xR+/vvjsFz/eSAh6NIMnEFkk1r5erislbE5TZJ1RDcpIbQax/ch/ugLbsdiJbO3AlYICTTE
xeSrAW/Qij1tjMYsLZ0/5BzF+5QZRtT2fYFfRq+tC1lfUdtpcbsmpK5MQ9fzgofKyZaSBrsRK/Rw
cEENwuGg1cxnOdflwHYlgK0sUDiOj4Xjz+0BygNvw9Dghrx7tvU7sIqtvmxCfUX/hy2buRxF9Udq
MMkqiKgAy3+TmzYYbyxeJct/B6jgEnxP17r5oGA72EvzycOB87PuzNnFsxltp90zr3ACALbkei/1
J2Z8g8OXohx2PAJ1RIy7/zHWn70SL8VO72psIZF5O+Ev+JtA9I8ZYrT6a2reVcDEaHzrzfeIZ6oY
z8UMK4nSG/zLrdf2862hv9RsSkWRbCVfneumWrfDJNeIZGm31cvUbin58HkDl0uQMk4IKUGhb3yo
WHtXm+vbh141FIUaF4oa/O9DJbLFAYAU4wRuQMWZiWAt80wtTmsYR0dRLhYDZPyU01yiSrrlL/3T
xwSfuf/+BOIq+s9WL6qsMyt1xDnIwmU5xJvAgzUOtJuOzaqRPNSVn36r7lQNNGbCidJLHFBIEC0Z
0RxAWUP8uV2tMMTTOlfPsXbXraXTMIKCh520lyDONlNO9qqHhUlHjcJWJBCn1vYqTjLiDMZAe6oB
THE//CwC8g/7YYabEnoUksP9+Cgg9Qpf3T77qBppa1T+Mqu+nIrEFJTCMbVZ8tDbjKWy6anVAfQS
dUb1sGuex/44HdpHlD8Szc1K608j5X5tKYvJf3LQdVlhuJaNA4+r0kPKANWa5a2SqnRL6u+E0urG
yxcv98fL51SyBC/PsK7J/BGmMYFvY9TUM4ZJtxMZvuJ3VOvzYEHNi8pHT/vyUWX66jKjMUhL1Ja0
Jje+xl8KDBrKP95VrHy0lt/fel2pchzqtnlUST81sMuBYeyc8XwxaxYg064mv3To5brmYiLuDcDQ
U+XhVkrZT/EFiw/dDBUC9QHF3BWhQY0asDDfM4++t7ABvu3698hQ2g+2htmsO46ykeF7OZ1yqm/Z
vs97osMXnvAunqClpPiGBI+6SHVE18SBJtz5pJMVfJmo79T+FtfkZ3OJ+5POW4NpQNow4/rvP5um
5laYqcBwoXLqubr0Sdr2ieju4Aimx777KJjalh2O5Uy6DcNfppEM2n6ZOO6G8ty0wVPfrOQ6epa8
t6F8M/VtxghenKQel0Ex1fPQL9YV3ZrFoQeKrOTRVvSoHQ64QWGeDeMtop2NIpILbpGz/nKJUU1j
V8BAXNGJ9/j+eEHWxlpY6Zo4Dge6LDmvZ63NEGPd6as2AJpNnmlelzcW44+WHW972KoqWkXLpnG/
WgVxlih2ayXmMfEfwJgK+0tu3iUQ66rYKFi8+KYx40SujS8IEi5gc4Hdc1RmbijqINxY+9ONbyTO
/e+7lG+k4dciC+P/H+VDGw5aaWRA+5x3obTgsCM2linVYL7TCqAPX3b9osFVAktb4VR14+N/vgc+
Xkjc2Zom3+Bqd+aOX0m+B+DLCIDJipxug3IBB43SsK63TI504/3fH+n89R385yOv3kHVR5AXh9Y8
Mnap+3I94lDrX0JGzmLu1jAvKgZMZEZsbCWqBsZ0GoKsWCGVurKeuDs5PooQi+5pltkYz7FE+9LG
B31c0qs2OHToTF4kAO3e6pey2exjYFhV9t1JLXdsrD8vs26wx8kwzQ0Xkkourp7Pu4GAW3ucO6E9
j8t7zXywDWlRgiSXYbaOumhHXNuQPHHgH0MOL39gKFocivGLEYXSP3uwHyosA4ZSbMHRAQNz3N5C
CNnJ3jItD02NxbqEP9moTneJsAqHwmpq5ZKmV1TgVod1tFEty6jJmKzAF0yLhd3lSyb2gea8qtxv
HYZaRUU2AlgbQ8p4bk4nW9l2MVN0sO4QlNlXmXDjEI0dNBRfV24wnWageHPt/qx8v6+dq8o3HMrU
bIbcPDYWrdVXgjNeNwe1YrA8keGEqca/V85PwqDYvSLplv+ghzCvFmusFplJoIB5lPNnxUCRVm3N
cifRqoJN2oPb+CBe4bxobOy5DAgPlwkF8EhlrHe4QwHnC85c4Pbe2aP6kbA6tsvHwMFm9xeFIG9g
MvLPeGqPQY8JeDU8cPbJOhSJG7v+J/9cPAkMMnBD1UFpclWY1dwp2aDxJMw1g/ogV879XecQvV5c
xCbg77a2m8cLBxG+nqH9P1vxF55vojwbFmmYbOTsRNn67x/4718L/ygEimiGtOtLp2PxGQVSk2OS
Fo9xBwwFbaAK4YHVZ93MaMH41apjTlefUrDk7WrCwN0BmMGIyIOPUkK9pnwWl1TdQSMBevv3V+R+
+MuBqZF9J6xMFPRYV4vAHFNFMhrsEYs4fJa68EXU+ZM14Mx+HjDjE9ObgVFe2V80MfzRjpZNe9BP
M/Bou8FFvkJJqtlQo6q32tNemqA7qUIEoKj7As7bpZXJDhwV1zSMnafGS0fBAaw5iFtSlS9DU65V
VKTseckkAk3nIwsRTCtvMu05BtjC1Y0bWlR2ieRss2SiyjB0wI95lxbkXzChSk9d+yxAMWpxOSh4
yYSot0O3rqfTFDzozGgY1hfzkEA/KTykMYGXFE8WF3fXVveNIZ+ZRMxyDaUCDhNS9lVpE81+gWd+
s5Q3hQ0phSq6YlxiNugwq2o7ltV27g9wHUrHe0TuE9eod+UcK+AcMbqYvZGpJf4aa8mC9TYCovwh
i2QTJTqDBw4Rr36k5pjbMYFc2Ip4DiFHyV1vZng6mJteUzapn+18aKlikfa1twvHgThq4R1dFx4C
YUby/14SpvXjEgO/wsXatkzUbsIf9XsxEQ4NVmNKVdCGHsQZMEXlJra1eaJNCxt0WTMy4O5qFVbh
UimsX4X/UTD9cqzBbWvnfgKE1ir0pR4OuaR0NMqlyz40dLa+jftI0S95nZMdLK1mG2emm3XVvd/V
rK3kbYzBjCDa6MU0r/D4GGuiwLmRAqYiAfmBIGIfokhTc2/R2wQBAPI34Jr2CIQEiJ5lbzXMFm1o
HnSEHvJk30VMj0242w7T8i4lPpz5M56lyzDo95YeLXoZCdhK0SRMBE+ZEdDSHQb5FNbB0iZAXoPT
bTfD3E4gZ0rhOuRdhKKrVRWIZdqCh6DXt+oBC4/OTet36JJLjz5aOjdMacSd6yFC6blnUo3grdC/
9DqKj6HbSYBgQ4/Cp40fxUOr2aXVKSPLZxnheAfNuRsJ9qPIHpBnJRoYVpEOBwsxTdrRaubvVtbd
S41/mFSQuIC8qpJwMcs5GUoJNcfbKBHxoGRn5tiTdH26nvpIPKXoWxUHnN8HWTloOhzB4WBKX5np
uX4AtZM5iX428QVXp2zRNtkDbPFgUJaBjfCYQAqLFT2sQ4nlOmI7OZ5bvKrMqtwbeORPGjzYY8m5
OzXbvGJWqp6GXF869bQaciK/ygVsP2bMxYYbGEEsIvlcPQBaj3UAvwZD51glbdPmA+Dhi8AA01E/
nYAb2jL5ygweTBJFpkxeBOk4tyNtozgJm9uNM8qPSdnEtJgcCl711XrTvT0q20rGriUYXKxrN2YO
tgOSlST9ssYUcqqDucJRLPpd67NnKl6i88sGimdILQiopGB4jbz+EeB6ZjTPVgChxav2CaeQ+N/i
Z1OAPiyPWQO+n/479+pdZax8rXSztj2LVN2JnDYesdHI2UYhXOXTVqv5k/NVobU7WSP1EBJG1xof
ScbkTpgZ6eM+zKyVpp4c3EgaYqOoeUQ8GXJJY+xPFQ7j2CGO4YeNL0SW4LQNyxu7MBsNUoWp0HCS
uFr66l0rOtT985RjJj2Z6lmiADaEt4cVrRrdfJKNtewMe9E3ehkH4KDyw0BlCc1tzdgn0Y0DW7hu
Ctdio5kFxHzBEEpxHsemkimOrWa7upF3E/wj8aRW4W8F/cAes3ksYnMUpOU6lnn/v1/roZqrNh0s
Nh81P7YFR6qUELzF5m8muuTKvoEZiFZM8Z8z613IWvLIWIl9JkYoSs94RD204jma5xSrAXq6iAEe
bv9KcK5w3xHld/3FhG9M2CtQpbtg2KXBY06MUCQ2cDMRJlMudBghlSTvx+5kQOfLO04f2BeRvi0V
eBTs4QGb6LZcJkpyj/fXYVAcJmZok3mrXTQtdZgvFcSwJOAPSdrtNL4Xzt4OG44fZ142H4Y/7CAk
NUXmBjp6NMC6gJMwbh4n/BoI2S06bHhB+H1obZxmryZfj8Js1gzRp4HRSYpZETVLgJZ9mtJFDaEj
TB+crFhNZCmA9oSycgxD2Q0GfRPoPrYQ+GOiNAlVUq7zU0LdHVE8R4y7aoMivrvU9u8k+o1vwzBN
rrjn7fEd9sMsx4VoaheNLi1baDi+9iFwXzplV6nP2QANrjlPFOVjg81SnqI0IRWK3CYQdIPhKEAf
lVQCcI5W0yVxAaBdt5L1IOVuAKxsM8Cu7Pu+fEoL88WpvsBXvQImBxu2zLuHwceqKnPmWuyv4bPo
MOFtrlW7WsgDilXyRRtgZ+xE1U4kk/xqEFJAUCPE58FpgyWcR1d0IqWT7kbA93BkkN5mj0kY7YA5
HcD8KnMW+ojPqqHs5fpDh7IU1i10ZjaF9wdHEpW2QT8ietQiGxdaYPDrcH4u5YlYNkO9w//tsWzf
/drYdgzdZbXdsfdb7eRlygLI1+ecsOly0/jLZ5pgxgw9mNqAG1deeepzvDqoXNRS0PAmZW8z6NBL
ZMX5gwJ3OC29+zbrGcOhTO7UhZjfZfFzl43uwFRD9c8orbc9fJd+BGG1PCI8FXJOQkxyOav8D02+
+NyfAtAQ96bYsq30KiUPqWXhwnVWahmuFXlaSNAtmVESIgPHNBYpJ28VFKdQ6TcTaia/I/Qq3Mbm
F7bTLMBTFD7HjJ7sukWVf7J4QoNVCi6A3yd+FVa3SBO+M0FQ/gQVrU7XEXPsrm3cSsj7tQdN5Vbo
FLqKjTOpqMWAB3KoSVg5wD6EzbjzRhjBOXBpvGXLWPQOeg4H0TMWwBDztoxXSfylZJ3rsBbFLyM+
HcrgrJcJd9IgwTXkxUrWPoa1xv+dM5cXJ50T54us5qzHBUW1UmJo0DYV6kM1nqFE1kO2HZm/lmCY
tHscbNFI5Y3vVsQ/HzIdHhJpx/NBeV8lYfZbDqsn8bchCo+tti8I89DrftlHiKbIU3c6UEhpZQAw
QGWC8oEFseTW5Rbm6dIOnKU8xm4m+ttY/4BVeeySXR82GynJ50yaZoFyFxdQplm2EvSU2M9ODgcc
7LcVnlKzwBx2OtyvtF4bvQX1XF34DYAPZS6jx4VMdFRpMKnjVHR81tyXMtif4qjjAu0C6UYP8aOD
oFw0hOkbbGP9p3G/bEwlc4opO4rOsZzeKYdwLYZgKI5SmITmrdS4n8Qe8Ykq4bKKRQ4flujfC9Q4
b/xaM9CMMpnsU8BtZiolbgu+Xm+ZDorLQoOxOiXJkiuzo9wSS2GEHnmjVFavmyfxRbBVxAQEZPGH
f1Be6JFV+XWG/DLdGGaMLodBmzLg6WLfVXZ4GPsc12u+TsCpk9aHNo7nPgdUjBt2h0L7ZKQffbTx
4ENUzYnqkYL8Hn36KvocjdId8aBWuEQ6/rVW11HmptbDECFSs87JgOfd8AKnygVf07DAsSBlT7Qx
xSSvwnCpMlsyKf4sHKD66tD5BN3hNT56syEnlge+sLjIc4jhIC9jFu0zpeeSlOdjNbxjQYq2o8C+
0zqJrt24MUv5gVqJXw6HW0KHdOJ4ryVnldbmVUEmy1H8YrF+oug26gsEHQ2Z781P+8mI4+PowRkr
KmDAMDG+r5i0DFWvqvk4BbUHNVHALFiU3xTqoHOdF96l2Ts3RHhrrf7tOU1VFrb9PCQmB//H2Xn0
No5t7fq/3PElQHIzDu5EOViyZVty2RPC5cCcM3/992yfwT2lMsrAh4PG6Qa6WhK5w1rvesOfH1xN
hEAVRB8cOVMkFOFgYSlq7zavOclg/4gfyYrf7g4LG17kdAgBhHMFdeeK4yGnq7IjnLEE3kgC3obW
ABP67lCQ8xTeFX6wLasDZQC3eWn8AHto3/5mBztRAGEECNeasb7uqqa14uwoK/SmdlcaYJIRfhj5
sJy4lWUPKdlpLUl3MCjndnjA7GBeKM0qtowDR3KG2Nr+SRuh/d3XckCptlSygXOo1yB5WbTCHYGQ
DgEHJjbbXHbHQJtbMVGh1mOPUytyL+/j32fEX5MH/BAwtwCKVnFA4ZC4wqbAG71sUpTu0LnWyaqs
de/3G5f4I586MsEPX3Pg92jgFXG3n3w84bDb09KNVdZrPXuscUOqkq2P0iHHe+zimg8D5oOh+zKC
TcZKsXLwllUa4ofH4KHN9JUhcOaiatRrCtsJLVa0aRocZomcpZ6OftK2Xr9t+fvQBbrS2pW3fT0/
/wqVmZq8P5SZfxLE4zVaNfcQIbhi5RnVOnX7478fqfaf4+Ea5kepCqiGEhCA+AornUpfnfTBtI6O
8xAr9dwcPYFoCtOdVC2XUyv2stZNvUUJgWmyg7cA8N/CbJ6KS/ZozTDOBSmaPviEwdqjhsSrhRpG
D+5zlCmFZm4ikGSt++wCl5xBbCINCcKFcxccaMBJNBDvOmlxZmk9qVNy75LYHEb9HKuOOzut3uVm
F4gGs6rdDQpkbPx/xSrjivQcXyIgwjuI8nks9kHKbIz2H47XzHHL7Qg5i+msJtsKOmzZI8vaxIMJ
n6lY1EUQiEWMScI5dY+YCXaRBxkAG+EQoxYie/Z1BQCfnugQE+ckBRmJRR71NM4TkLfJujXd5N0s
H3tbrNsK7rvCOLVIs4OVT8sKk9W0u81Se236Mf7bwHH2oRYdy0xsmti94Xun7WffcJ4gVPNx7jRo
VySYBb/iIPAWjIul0tTrmAeWYShsmwFRonjXhyfSXvkyhIgqHtK74ZbmyDFQ9AAIAt7lOGrLP+zq
41KfPhhlgd8OGSapLSGUdBmcVh4IhxHnC1NSC/NXCd/jFzCvYXEmMKsrqoDMxADdl+MXzTlo9KjZ
KxM4oHXqp+lGAdtI78eoXHrt2jDOiYFrj+lvY+yyRfJUBv25TrIld95XX9NAKHrLdW/lCOWxqoyD
IcJFPYlDiTStf1QDCLG7NLibwl2W3/TVKvPXrv/a64ecZPQETODW2jXq0Q9OA0aWqPAxidX7lxZx
XyRosUmpSwQlDNoeuUZ1Ea+i9tS79iNKm8YC/X+lj+fZSS1Cm1hMWl9+i9i592mn5DVGM/bFgGUF
udhNJrlyI8fuYfeCDfQSYMcwMRqJnkHlEvyEzBf5hyLrQ+mO5UvClkg6xBq0ckoTzvvuFDKyGdDi
JAxTTKZHjW/MQmbZHtrp2nmKy98+QoDKe4mjJ2Xah8ONEA9d9dIbkNFMHHyyYrY3+AMp0aF188pU
YRAPIryfpgdlxLfBtzcK2HYGoBmOxR1glM6bS4NdTWtpYIIZFQyKw5WfjI+tMZBo/0bVLDVGSpu+
IzeDYNGidSjh4X4xKU+S+VxjsqZaCjIcJhbAtS4eeCNtW6ZXa/1dHTCgbftZIjvAGrg/3apRuMki
95edRpeYNoXvEUF69CTMWz75iJeZpFEyLBD/NMFFre+x0uIWdbCj5schaakMD1s5PDjjS0LGX4mo
kuoTGD3ow1VAByarL61BJSPIEE2XDvc9sZPhFwKQ+6+2+Wy45DgL9P30aQy+atXeDfWic261nJAZ
YPHa4eIgdsdfy3JFD5uTCQovj7DS6nYxBRzRUjMdAm7fFYskEXM5uEuQ0ilttOrg6zQkFTCC+524
9dqW8IsN6E2cJx2ubH7ldLoiC4WN26U7Ee6ClJHX+KH0Gw+2hcsJ1Gbaoq+nBUme85IJkE4BWyfW
PI4wO26OJYCqP5grqyjwIXJmtvvmJh6QD0Yp2bon04W8xJXVillFJE6MX0gv4yRnjTgT89Jpdy25
tzH9pmtysrpbpdulyqUqfqG3HhPMC2GvP6v+J2Bcg18VrKyyOkt+X+bsuu7YERgzITLF9TTaIz0K
C5PpO7HA6ExL7aKtJ8ogfDJ1/WaJ5y/o84CJRIebINO+AOwgwjvVxDggdeJ97roLP6KLyJBuQyXP
6ie7CbZJMRyt6SxfCMfKxAHtSbGiUWwGW6xCPV/qc0/ttpqP5IHtJVHzsSGEFfKzjjSn0Y+a1PuE
x4qkgpLjbEQcFOWPenM/mPcZph2Tkd2nxgiw1i4siy6CvJ8U7leHiwCcrBTs3XhKOtxDlM/QPpWs
T9Pp3gZfnxc6Hg049qXPBsX6hCOABcPGffB6gYlVynHlL+1MgtrwkvzhVEPMksQ2+S0jRJws6jHb
R85WVQ/aWBLNCHG9hFPJQ0yBsNGFUTbT6gJQ14AcGLE2EFTZCAmHGf/Nuj84+otpfcR02ugq1dSb
ecBrHXCzB4/SgP+o7JIR8aWDX4fNwKPc1wb2QtxUQ0oAVHJbDe1NQ7qi6FNsSDXGzVAZ50R3LQzc
0cBBJTy7GR19n0CuynE+sPUZMsMsrpcaktW27Pe97y6aWHnsJn2V27hFo/0u3GXXkWuFsWVTwrbn
wne76FljqJCrCCHtj4hcjD5h8hP2GMDhr4Bo4w27BY+8Cvl4Hb3e9u6j3AWQTNYaYniSkyOxqhp9
0cMaxN6vTMx1aX5Y1gfTrZWlvpUYF5v1y4RvmI/rXd+T261eBmZNqJTu/R6Rw1lF54qEXhs6xHmY
KGMNF7MulRK8CXs+A0Gu6X8mDZkl7VM43AnpidzdB9Oj5b9w14+EDXfWs2ndTd5nxvpSK9KRyOjB
ZgqD2OSA6FKNH1XqQ1W/Cywo/QGa01mGE7bBdQdrvAVxjLk1qujDRl04CrZYe1cTcJMGwUnt4XgF
OtVluRqt/BD3xqKD+lU2NgEfUNZrOFApVgKpO88kbqors8R9L5WnvNW5WcFrUSz23BZmyEo7O/q6
Ti6Od6QE3lk2mk90njZHsjsVa5uD19IeA+9WseOtqjw5mCAEcxW+scr4Img2fbJuk/XgrHXqAJ/U
spoH1IzLXHtMapcO5753/KeqcmbT2N2Mzd3oKIhzPehG5VIxHkIoW16Pv48EYTm/5VS60bVdSqOs
9dXGGNQFFRfqDnU74A+gTQ+N+2lpZ0Ucs0EjQ37cZ5gE+8DEhfFpTOfJZFYQX3oHu+a85z/G+KXP
ZgTJEBI/4Nvrl2d/1g0dE0y8E2AGDwTIeyVzc/+d7GI/fLHBKKZNgvYVCCoqdjSFgPvmzKEw6MtP
vz53UAcj8qVdc+NoDDzRUxka7t7+Xk+0VYeDqDFmD0F74t/tI40AaDYljjiESxkyMry7TTDyHB9V
dASmt6+AnoZqmOH0SWHRggUqqXzrTHgNOY6aFe4q4y73nU94I41xSMhqtwVnolnMSvoUo7jHy7oC
046Gp8z50MiNdvizU/NQ9cOCMz5axfwSD+uahBs17h7hi+JM1XL+RtvcT3Ze6tx7uCJ1Mz9zb0pp
4hQ1+LOmn2lNTARfVJetCsIZkZAeHbGlkbRo7Kl4yrdjQUI8RUKJKUMI1KpzDotAOTSt/mIwQk2L
5jFghhzrL2FyyTgUdEYspCiwERq9e+pRZQL1ye7pwzVY5i5JAk27aMg4rhVtsfYtZn8TCvfuInKP
DK7mLs9c1MdIHpUO2jOyvQjtKFvvGV+uuWUqZBwmc1KxHktuEF3BBIxUAkMoy6DDTDGcpYT1lXf1
tsqPqTg63iZqZiAPMDxC88MYn5LyJtA3dnMfUqVUUN4D4BoNLqVjebjiM5wah7lqItBwt0304Zfx
XIQftYfXH6Se2l9FQbsaSgcw0NmRj4wDWYGVyEyfymdfB8sZi9eoCVcKPlil5d0xj9xYAS8c9QXx
iGj2N2W1bautmLYDWZBmvFMpSX2FK0JSbAIG2zpccsW9ca07Ax+KqcbDameRRqFfOhOXInKX1JqM
Z1DGivyhbBhXNsQVBwhi6mm5XOViPGC/CJdnm1RiqfUFZA3EarofnS2BEqC+qQSksdBfdFj8dwiV
5DTSDlDPNZdO5EfNcZcu0XLCMU7C7HYFbQV1z7JF/V2byWoAnY4uqk7GPB66gdNgOgpqbCiLySSP
gpSI0nfP6nu9iPV3L5y2hlKdHQ6gAVZI03X7pHutsOSAEABJdgP7FvdHTtPOvc3szkYhUC8tbYIk
G+Ofoi5mPmyErxxxJ0DRma8Usizhpyz8rsPd4aOpaAiTkY0MRl8RcW60a1bCyIP3Ojy4emPZ6eUy
63CyR9pLUKNj9PgEKvGTA4KuowueWmWXo6LA2IGecoBoOuxzTexCRznUbXRUJ8H08N0zoDiQH9gJ
hy71YRhegvZ3hb31aFAftS5gKK49/TmcnmCXWJwtTnujaoFMq2hBB9IS7QJf0NtiBE41H+CwNHqP
Lkw29Snw43norcLEXZZkOg7PXGHRACWKgYFlfITIBvGjCaAEYOZgfAo1va0S+CLuRBYQSpAgCtZB
6xMWjhj9yQkwdT14xsGJcLUMArCM9y4FMReEoNu/sAVb9j6oRXdq7beU2FkwTxh1DVbX+VNFla58
eBksBO9jsgjDim+5A90yoEOs5xnuIQbaismjb6Uw7jAUhBEbrD3bwsU0Wxca7Ei7wJ3Bph/CbaLt
AxwXTOU8aNGOuSCaZPHIg2d+Vq18xVmmHqMwwkkGJIjEFaqcefwUoWEdYcYraBmLkPI+JxkibnA8
GXTmZw0l20PuL2Jue2seJO+pIyC7cAlGH1lFQzDt0+Qc5wdFe+nkzMGycJ3zbiJ32Pq5sx0dgmgx
7DEvXjesnWrRtL+ZD2ILunAp4V0Qov4389CZS4mRbmzzYRJMzW18aB1yoirIEnpCQFbN3v4AfFrq
FMbqtBeKw45nquFo2PR1y7zS4AmYS69s5r3AWl758FH1NykCxJ1gvulXbBtIPMmzcwG9OrgPnUvy
66wggAUpKZEQT4UFR2hO4gBcnSFa2ndEaE74UQSrwPw9mPBiOnQSv/z7atvc5KS+/KqJGMjjT914
cViUxrg19UvMfsXZCQbzyaneAjACsH0PLKfD/wJUejslGJYTWsH9W+PFT3C6zbw4rx5IBsh8fxkH
Yj7UHpgjCWHGscLpZjiY4aVGFhH0xlOTPlUkUzfpxjD1dxHla42o41rHRAAOSgi64A+sjPrF1fAQ
qOuzxHvgjOCpxW/Q8ROdqFt7un87GYgo/W3QNnsUFyaRBQnE+YQ8A+jhBLCEC82+G4IHD0Nqz/4c
Lf6P6yiL0VPymb7XzuvgecwusQIqRPfUYGKWZx8qnYJHvOOIUUb4Kti0qdFBK2JCaaQY3HE0wjgW
lDo5fg59/Vnnl4i0vwRfKKeQ4QTprCBIV2l5PNhZ8HxAyAbzWPkfjX1XYl4BEXJg8ZT5r0k8KO6H
ALhqHj0FRkl/GSdaweReKXsCPajEMczzXj3voQaTxT41Bk665DkeQLym44jWpILQ9BNe+jchDd2c
FP64uiZJxcYVldlKy9x08xbNcor+H8lWh82t0XyxaIp6+lSylwxvi2q8hNrFtQUToJdgNE7MRf0e
ix6M9Y4STfoBc/xu1KPi8G4IyxAuHn5/AvlhqUGomVBCsy4Ne98To0FlMq47Y2NGO7+m7tkH4c4a
3374YCl7/gPqZHTx3x98BefbcVKlee3mRyc7MkWW4Dks+ybdSvQtWPbeVhkh3qs/zLa+RfH//+f+
ZRPfm+j/yOUrjizUXsNw5Awm6tJtp1iatvkKG3FMWpmvuQnJJJtB9xnKr3s0pMyw++Qne92/TQrl
cyATRwAjSifxqxdQlDEAt17mR1SXO7icOvlefZTjQAEncBf7L1hYuFQ4KNcHxZ4V9U82sd8OkcCi
LZx0GR5gcPDnEnDy1msDq6YMQRavnyp0u9CdC0SHVHI20pie1HAK9epH4dF3i49PBMlkS/DX1fiK
0V0pxkEgPNFPTRgtRNHv4RmYNhAnVi31QaEDD+E7UG6no/vDgPfbiRIGnTrSagOl3F9uWWoCRu1n
Xz9coRHKQLsAFLIi3gKQ8wIgZkD0SKt4Xmi/Jq+B6/W/GSphXowUVcW9CiX1nw8/DfyR5gPtDcx6
xS7WFHMrKS1ysa6C7971wdrE6zE7tlhsSgkYZkcec/fEjRbN2R4p6LrPf2/N7wbfkHoddDgIIFAG
/fmVfNX0e9diqFjDWIlTUjj7zwqTX95HYaubhoSezN/9+zO/3QakJTDJYvohswj//NAoMoO+M8z/
TBMnLBJS7iv8JKJMKi2cHt9ys3xm7G5jKzHF+GL9cDD8TRtnIRiGaSC6s6Uf79XPnoYQ7YTOICUG
xwpSdWa+NZN7LEwNJxik5j0IO5B8CmkyYTJQjydJuLPCat2KgxTvSncFMqFalUD47MIlj3FYwbGS
bnT7vTfPoK0SFvcAlyYfwK+KNlMY3gbwvoKTEfc//aAvU4DrI9ZyXOFie48y3bl6pkVfNmhAFclK
xQqjZEDSEDKBsE3s3Ib87jbcqxj5FLmKo6hHCeiuK+c8AoOLZOU04aLV06Uc+ARV/9gABeXAigXk
llEM69B8qW2PoYVFHFmyljZyakG8ECYkPgPRCnFwTFtPPQnBHubQUyvyta+2Syuvz1G2lvxI6aNU
y32foe1ap72xS0s4q910SfCBLMeFMtX4o2XLKj3LxShJe2qKKFkN5r+yCv6gAQ3wUsMVUMPwBNZL
GNMKRpc29AsD6kjl6BuYQzVgtSUPsslZNFh6QoyU0xTIPoETQ2ioGJBJt9ydI1JaAXUDFD8Qr9KH
2coywg0QtiQ86aSQ5xAqrRLniOAJ8cA2SCGSWTOUkHIIVZNdasUMkiDJFZMNOlIA83+EKEnL0Flo
SXjne+oeCRGCxlhsSXucNViBwyDVSutOgy0pHzliI8+geKsBn6ENCMCsAUqUOuZ7Hf7O6F70etp5
en2jcBJUrTVPvAYCMEUaaI38pLF04Cm9DJijKWSyuP6NJOyySIfCW2D+4VYn+cYNlqzVBY/yUkEu
gwXI1wQRxRVOmjroYIXhIpaUHnckb6vaoEctdH9Dh7NxwWsU44BR7TzgfaNAXhc2jTfYVuY+YC8X
p+qa4iWxxoUGnS8m6RrGSCdeMdNeFe5pGN9HQDZMIhhIAoLztZSXQFvDy1ISqg/zGZ6dPeRLP1yq
6Qj9p114LgXbgMI7/vg6ihpEmTqhhDwhdxLPfq4smdwt+2YkByynhBTGXR34C0P/IK5h7cC5k5y/
IcetAkcIWSIPBjPk6tyY1YPnEk/IMWvR6neWsSczZZ6mPCzOAoFDwXhrV6CBps18ybmbyJ/Nhbd1
Yv85H1KYURxaKUU2RlZjsysycxfZ+nNf/0rHtJuV0JyxOnvl50W4WCLmAnx40SwMqcVzKeckkbPU
Pf6W4QVRwmH1G8anDvXHIRxobIBNoEhNqraXpDSp389rfRtipKG1zRpyplSu65jeaOkOiXCDf4tk
y8X0qTopWm6sLvARPMUA7kERHFpvoetniLbkuFSQhSXJqmTYbPAIFRgLQ6oxc8pmrcr7j8FBaRvU
ElER63+gZM8JoxFhjrJjWKIjLHCy8bthYWrJ2tVotc32i+EYLFWr+IFjo31XNtjEGLvkfFA1mFcF
S5Y0XWVWI+YLrDBo33a1IvlkNzgnXJ0n9YAoocjTtSRR5sxV/31TXfMCpAuG5FrgKQ3vBTeWPy8q
mAiqxSyRiwoyuHaAaUOhwHnG1QTR5t+f9W2FYpO6p0sPfFu/Jlm0XedPoNV8kiUNdLNyl8bHzt3T
6GMS62P0XS46pPzaXjFvMmX9w8d///n4EeNkjsAULsSfP9ZNEiPqmiE91o2GBapPlqEc/ve1ttKj
+Elth3nW5hvMNhZUTHXyKhEybtdbKym4VzicjBcpiGFsL/+cCUs95tLUwexN84ORjtcvuvGJ2ofZ
e83Zqx2kok9qsYhYoAPMlo6ycRJ9MYhDNOrzwVKw8+n2XiWdRNKlrga3Kdh2ShNbp9W2cNVXCIJg
FYhTmSwrGkT0wF4XqqSow8iijw+h+cKs0yb1l2Rc4kKQYNEq4JqOwUuDIayUxGRZcUSht0fKg0Qk
cHCMABT3Au4VaM8wV3aYCjRoXEz+c9BfYQwzIw9XqASkEkpwCtk5XEsGlXkFTf9SYkpflozm1zW8
1fJS5ckihwRZK/mZW8QtxNodmtsyt3YJWAi2OnjVmxrDA+Z4aZABj8YrvXO3KqidwVxPSwhBEw4o
xY2pBft/v/qv7IHr2oGCVBimxfoz7Ku6tAL9VvuqT6k7m7NZDszN0bNPH/K+D6X5ONBhdKOhBEBf
JmEgAWKNR+SXuoXXJwl3gifFzSgJoQhp9Ti6kba0sphytew2jdeKX+6NTmzSqaIRNnVQ5WYXCv/4
lgBI5I5YhEOOhc441zxlX44xlm+MSpOkuesnc6Nw0nLDyIqk1F77kV5hQ+k4LyofcEksdciSTpys
hGJuJdW3s8WWo/5Hreo3DCycuy0If0iU6eCcq94+tEzdT6CaHA39xJg3M8EQMXh5lVTvm6LGWwPx
zr9f0N+OUC6fCfUOSyiOQOrmP7cmalxn7EscaCRH3ECtzcPgFg24CqX4QyoS5OO1YKBzOWToRVEw
5vqAFyjS+o4xId6F//5OgIF86NWq4aQiG1TmhEr15Z9fClH1mFsR9qWSppQhnOJpSGrcwFxVNnht
kNyl+OfIBJtmJVkRE6m10CXuFdtYCpaZxdqqsmAzmZSR2ND63Y6KbYxz3LYATbSdKU2nlZNcg/Iu
gwUzdFxXQP2ltjTJqEF6wr82cEm6XvbY2BFX7zSrGMLb5CZ/sUTiHsq5v/f4JqWkJjPBHdvfOj1F
boOlawdZ6ZEss2uA3LvRvo3C9mCZz5xC2tZy6mMC/0cSV7iavxyqlo6o0ePCg6AYrKXtGD7VSnOk
q5mPXLWSIpE52glnkbdiAgkHAOvE9KX70XJnaRaAteCeGeBb3W+FuU7H12DEDVNV2ydhp5gu63Pk
mFs20yOMu2cpRQxDBnCYFOQwXBQEzRnSY7ArAxeCXrAE80NVNmCAjFMdjBuddGcV0YaqFwGcfD6y
nDaV8Yj5/BOT2mWUditjTH+1avxq4hFc1FvJbx8jkqRJ2wSY0KMeg61+h9eWylAGBs4ANiXXWOx5
W9ibMP6StWRHUWFOwl4ziqMgu8gStpd+AdH96DjrEvfOcDq7vL8pQpsCMarGRaiizNZfIpo/kn22
ECJkeWsM+k0dwDJJfhsm9m4QSACmkslaaPQrNv8Jp7Iuhosnvjg3zriVnjMu1Upi9Ov4XLVwD1KM
dIdyJ+VP1MCIUJPOWgdCf3S6CO5aseXmGrJtLsR8DPJT0QTzFhtCC74y4h4HgEJeYgNxzKk77yGe
hF67KRpYF78q7FN1nkGHlS/lEp1MG1bnpJFBb5jj+UO3BrzBToXwizYItz5pBv64ilkYlClpizlp
eDsU041k89sUhmHMA+zPRFRo86a99wwT/j/fzkS9ql1U4Ag3XSOR3LkKc1en2ZljKmldWcxfWrWP
0f5pGU8mXex0cxtnJylmUqryVR6X2riMwhRfCmcNbwLDXE8hoBdHdciCnnaWV5fnMzOBvzIDg1k7
5p6Tvk0CcufFnQQe2hiOAnMO3PdYSS7VvYkwzTI28cqyKky7Pgrqf6NTFk1OFG/BMKveoexcRWDR
aIyeY4b6yS7R3fc2GH5nabLxMafrHfcxHfNbyuMBYUXr68yShu5WKsimWOc+QVEToVaSmh8OF1nb
9vMWJzEMJh28JiXr+N/H2XfVD6cZhRdRLtTG15Bt7cRqncFRPDLj52iFf48e4VLhc9jNg+Kj0150
48MIl2kpx9s0/z+Zyv2de8ghjxeQDSBCCr3qXJ2nto9wWk8bjDziHcJ5aGySlOVjR54vwehGM1+3
yEUlHkEVWpYeIbZMT6oPEy4AiGFG+mHUol8HT/7h4Ujw4M+jHm2AShXG5aZZ+jVKpBLPhj9ylEo6
Npu97A8WUuf0M6/OkAhs1FXjgPiJZ9LFOx5VBbZZucMPFfLf1bi0xJCccOKiuF6u0FPT7sTI+0uO
rvjACwOtbNed/1OKa84PuNg3Vy5XG9gx6gx8c0lW/vN2szpcV3NjSo7y4pBYAuSEutCW8nCQlM5i
50OU8jmhFO0kFdImqgWNhGSUP4prw4i9//dL+ELFrl+CpmlS0wx2BXD15zcK9K7OGsVKjhkVwBQ5
Gylgl0d3JOW8XJjot3SwkBypruzcPKzZY1pZFTdOIILIjJ91tKj+dJeihw/8s/wznQrkp2F6pC8k
+DOW5xCWR4osiha90A4VNEyBeskkC4TzzkZxMUz5pe3jeyk+lIjAoEZb2aYm6cRw+cXXtFl3UjVy
gQOps6afzt+nkocI2zRHrRVSwmqHiHtEhBBFJbzQDY8SnshwU1LILuqceGGq0JVRSjZjvPn3g2Qv
fbOc0VCQFwQijNvClaBB1bnmDY04CY25aRCYN6UYzhLHQby+wm4Rvo9yGmy2+4dQSTAxzFtNK4kn
znfZjR0EG6fuN/XIvaOQRwyfqO2gVytbLayfB6dGPXtvlRcuPVkhYDGARf2oY0pbeQzoIY751Lpx
OcsthzEqKKH6ibPUtrKUU5vac6CpsAyOEmRDYfCFNUkgL42V9xiqs46dHD5tfXQpuhXYRd2sI/1V
Lssq9CUhELpQ8WWR1WgNKTHMOWCbvnHQYoeNSmH6yIpw6zDvtBFY9dZzP6jzGqv+MNuPYCWwrzHh
ROxLCyQVxobMh+XfntQnw1dWUI0PkunZ1DXBIesQ2+iU8HMBwhfFOr0Xhresqy/ZBPD2AJ3ISnYI
g6RygrOjH28BYaSShNs2sreFuNciiPb9KZ3e+vbN8Z1F0e387FOz/f2U1oyDt534En9o+llTX/Vg
50xQ3WEG29ErEmmZLikvnBC2OSakoW1tmPTElGv45sjqooiypaT1RVp6R8KO1brUKv1CMpGVcqfj
ty1BLvno5OGKO+QiFfaq7dctuyOP9qgn0bFiUi/NThkSKIyJR95z69G64o7U4is0a0VPn8v00lVv
Uh8GNQWdlNe2NVkAiFdqrAAKLkC0pXVnH0ZIqCVIO5R5UMl+fNQizF80lNhV86ZkCbH3EC4U37hp
Sn3WBBg/0yt1KF+l8JyiQQlOCkSipGsZI733LV8xiW66QtxI5MufrGXEuLOSQt2i34TgbghbJXcY
Y+11hcIwyl5beEWiszYN2GTuhr98HJVbZ9j1/nhI9Ok3rJ8NImb/kDs95pnWemT27FZk18kNH+FN
45UDim8MA+F9EmcVLKRCrYNx3EDdypjzpQnFBkiZhqxd1RE4Rzs0+5QcL7IMUdC9WzSUlEcKHILO
SrFdKj1i30FxybkxlJ2t71x9x9/77U4B1xUqYT/UlGPbzStASH/4tOiQHe3sksvrSyDY2yAPmBVM
eSqN6XQGS+g5r9Zls/cGCrmOGIiU4hvkZymcT+40egxTVZa53dz9+6zRvrs5uUM0xp86Gqpr0VYQ
J7bfp118VHsHowGgSmXcxJBtszCa45DjFMkmDZHjqzd93F/SdrzJzAH/q2YFQ/bfX+YrN+XPG8TQ
6VkFYj/wNPVa5uIbQ1IZZerjqb5s06MN16KaoGhEUMwp5yb8EgMb/wuYOux74yj034hzOK8CXqN2
sGk8VuZQEbFytKAO93AuKYUc/0ZhY3S4c7VHkbdLaKw/4HDfzGv45vSYJO0aKv7DV3ef13SG7mYk
VyXYBAoSC1tU1C1IAM1/cOekj7mTzX3+KdJAn9G8jg0TXeWktGKVTg9+mSK8uAHJMSZOz4Z0Hwhn
+Pqpdy7nQzUg0calAfaIqeA6TtEXFfRsn755O6rBD6XmN4UeP4bRq0pEriHMr8b67fU+zPz6//0f
7f9qHnkBTe/CfaLpjcCg3fEo0pNS3zU1eSmExUG4c1UC18Mng/BCC6qfKqKVkl/6bhV7d1qkLmos
QXIChv8XS4RHiZzRYZgkrhPCAxxpQVRMBc3GRDabiowigz39WzX8hXTOqEqugOYmES4igL3j7NxX
5E1zaC+rCKPD6Dkxn1PIuL1+F6L4r7ge6l81OoQg2kQoHVLqNdPEINT4aafpf13qmBri1u/greDy
v6slEgWRYU564x9HZD1mkM/UiEkMQatmgYm6hw5crzaRCyU8Q4vaseKV7Q8PT9YN1/uL8a5qaVhN
4Twjv+J/vViPTnSI1cI/YuUxGyttnRM4mfvZKnW9N4sTLcfXkIbd8z6qzt7GirLIR3vFcTkPz4l5
gAaemRGDFIq45peT0L+1lHXtj7wIWbxef1Ey8VRLZiX+DfXSqDp6HqrKIbXhRWXZDMziJVVyXBUA
a6MJS6lNp9m7KYEGGD57aAptR2E0mv2wF74ps1ltAo87DkgbKfTVI+txbHK8OvGAGC4lxgmV6Ryg
xLHHwXGRW1gjXictcw8maxxRIZvYXroBxHSabjO5aPZPvc43z4asdwsbXcTgjMSv2rC+MoLJ9Ubv
4BUXoZwrnN0yAzd86MbDJm0f+20rlRE+AFfV3vjqW1P99FS+OSFkKiB9IOUlE/Kvp/ZfCykp6lRP
2sg7RAhlRIw+za6GDVF7PnZfOTxDo3uhAwFpiDtzM8XEcACnZXQqwnhsQbzKjNsMpq3ZApfFP7Wq
f19qlgFQDLZvMcHHuvbPde4iWzDxBbEOGiSGutR3avrmhpy6/95P39Co+BwC7vG6ZBLzV9uZd0QL
dYFnHfLskuiYcG0j6kGe2KWPEmwqaTnjNb1wB45vmuOmUHpYhs2NT1eSTQeQBzf+YXn83YPKr0SE
io3ym/0jW4v/ejNxZcYQv/npInj1qEKpMLVyTX7HAlNYJL8/PAF5aP25US3ICdia0abYDqESf36c
SmXjGUNjklqxRgUJOdGblxQ9cf1K+GNjfhQq0jUOlsa5l/5RkjRCgTkA/eCCsZOg+L+/0Te/n3h0
3SIMRC6A6/shacPcdguVs4puMUzWUnxuOwvIM4q/0+rmB5SZV/33E8AZCW4Klz4a2eupVCe0ujPY
hGjl/JWcK7EWkG9Wbj6X/1QBxDvxcCpoHXPIFjJWR2bbBIw2xXR0JcsnOhuweYPYhEyC+stmN41c
B4gyA4HWynwxfFzP+l1B8LMMwsHqDkue9uSiaQxw4JImijbWM3V9U9f3Q3HQi3Djgxob9SeIzTpN
Djom7iqZlJLZ2hDfZR5yZukGLy09KzYxVWcYDKZ2USr4ixsNh6ncsdE80h646kbk+AcgXA1p7vOx
IEUIzV3+kgfUs9RZgYw4ydeJFtHijQtJltFHvFf8aCtZBKgkOxQZvR1i3UT4VN1u9TS8DYk3sQdA
VCpcKVSP3Vet9061aa9GAr+zVSJu/4ey89ptHNu26BcRYA6vEkllybIkpxfCkTlnfv0ZrJdb5S6U
cdHo7oM+ZUuiyL3XXmvOMYdIWnpNckrzbBWa7VbNZGduVU+egYSdKdqtH6s16Q8LnaBHfSwuFDSb
Jid3Zz5sTnK9JUNprRi2jzojq2PmOL7r11CUMUtxCQWpcy1zjlQLGPx83dLCnAfwGePrIFHceQze
lZ+iwQ9yRiAlfe5bCkL5ZVIez+uazw/78KZmRITeCmeEkqUX79MBASk/Ab7Uzepup/CSgSHf4Aah
LT21E6ZPYo7W82lkJpxFHAYNcr8LNuYQEehctoL0nH1uwuzZ6T8lrug8GuyINRFF9migX/OXjgjj
h3v6L48Q+hz2GApxNKL/iffoh8YkzEw/zL0XHHnzARtENbFbEyNWJE//fmLVv6whvJ6hKujedJ3e
4p9rSD9lQtd3gnYo+LR+nMz0MptVDNDfV9EoDR7QHjI29qZ2kMjmfRkYaIBjg9+EZzXwlFuVpAfV
f9Aa8iDjamvmltureH4NVMokWs1nykJc6np3NvDsDyEpRNozeIBbCqGmhevcVR8t+DWwyLp0XzVM
gyxsTKLpkI+4FtV0JbdMrmi5otr324lDYvZT02deKb+tpJbJMYx5FdKz/2BOlDyOC38q2EvCR4Fx
swS7b3IU3TYKQnj7DSE844cefpGwwq3WQ18lOjT4EouVGj+1+UdstT8spX851JjEANPPE2clGlO0
P78YTekzMRB686AUV1zBht44hB7IWcOJjEAG5UYBm+DxINAnNUrQRilTPo7O4/0Ig3o2EuXtouLK
QZ62x/Fc0l0L8n4lstLF72WgunVzMbSr0YdOlNgpwYTc0Km5laIfaAbWf1fpPz/Kt46aKdeJMciD
SSzcvT4Q2dofC+lOrl7pAGjBLWsSN89gCzUNkxLAvBz4XbWF+eCRnMZnKjDVV72yzLK9hxseOmDo
X9v5qRgxbuLGRrLK5vcupfdDco1JIlOLgyQgGsOokqEsy3iOkpoDCPKhvaYT9Gf0NgK/RcA7SETF
jTNzLVAnGMqhM9S15YPOnIjKsaIdAgUvJrMzGh9UqrzYQC9vWe9yi3v33bcqIEscNUPxMi+60miL
a11aKrCbLHZjTwrx5i3lZj+GB+rcXw4AkFs2poylgeohIRRJkJBtxcXiWgUCYrC1kNN3UcpFSb8l
BCGIV27Kv1ggS+uHxUbT/3Pf880oM9taoWThTPfnTRaHeslbb8zDKEhbRSQ/SVCWUfqhQBuI+aaY
H9uETYvj8+S91rQL014hLu9oyqGtDw8E63ZsPcOmK3pHgCLWzN8UduhJsfs+BGPMjlxMx/7TmBrO
CkcWYa9nQdP1de0xm0xqOlyYEgj7jLUGsuEpY4jRB72zxTbw6Q94WuhYvqfDQBn1mKo3S/TJGi2Y
WKb70q/dtgAcVCEfqX84Mv6lzDZlxK86pcXfIC96napta2XGAcyrlPcnUgKPmdU4aOJAWMEcz5ey
F9iy5h8S4UlmhcQK4ZvkWUwhpEu4j+RhK6XnCqO4MIsfg3j+u1Pw/mh6MHdRYJD8R7Ncdnlel9S/
BkiyMH7i9GPUaz97V/mO9C50OuSO0rjrla3ZGFuVZhfWMBoxg8FEZuV3R7KOqZIbne8NjZS20mnk
1mKw1rKPGOEbsZoBjK9MbOy63dbFVTbIAX0n5mPlGxJphyxD4fTDUiz90qL+uRYjYTAtpE4gsJAz
fFMaaY3fhlYo8LkwI5ErzJC3epdLpvetLx6byMJQtFIzSpvGnXMhdM+p4qNMxZErpwjnScStRv3Z
p62bEPmtcVhkhV1qyZMofegVsArEuoqyNrMWkUGFqUGh1agBWKBKychdLfH6NSQHx8a7Xr4n7HWN
KW51PMWsvLCMXeGNxG+QgIOdVndV9mLWTERQt8l+Rlc+dLgnCOFp+fsoNhL+PyruPvqcst6GUQMz
wdOwKSUlnSQUUSM5rkSsVRBOFfXUkFnaZk7pkWEeaoy3PViM+ARR1BbMFPqAqHFocrm2MZPJVmoV
QxoeZmGglRnYLN7p+GVM/jKgAktl26trV5WOw1jZuhefaH/Po59TVLz3SCYJqnErVVtWTGumkhg2
DKkzdHeaCS7h0yg9lcKhpUrNdonYrzUSQ2V02JN6LjTwW09qLS1UxB1aG9sRtsKeREsiteGNk6QB
tq/BlG6AVHiI6cKXXOOktTMFS8Eik/RgMRlEpFZHOu8LeJNbTT3ri3XeYT6A59Lq9YsxEZObjGdh
WMWzx9gcTxO9vLrjllQZNPcPVl2c5La7lmYWYnKcT/1JUqHcGBxfTA9CwgJcAaA8jGIDistYDLT6
mZURFIYjLFvR6eT7pUWOdXZc+32+pup4RXS0IN2APxBi3wImOLvkg8zBfbfs88hlyhN2d1mZ/FCO
6X9ZkGUNqdXcx6QQUeb//7cTpFeKVczR0jjEsbaFScCciZigtP8M43oHoFAM2bjkW6yHJymc2Wri
8MlBYiZ+wYzwyfhGNNqIjFrIgDKQ2pga3r7XIj0T1osmsi7RJ6bnksZ/Dk21v7GtSrixKq/HQHmW
CaJnXMQkK9nSsCsZovAz5h1j7jkZpUIuLSYbq1kXtOVTyuZQiG2/efJOJZ3AVEfy0C0LoJ8hXIsa
gDLVUtevEJUaeKGn65C9/rt+/aV7/L5a6BqnbhxLusEA+s8LFlWB3qf4pA9W1R4FPvQMTfbaw6zD
BKOcK5+qT+o5Ypg23Fah/CZ3h3kcHXPqEcpZ4TcsOvRIqEclDxYOG57XcyAiyACZudV/Mm/nUIl3
fXaXTwUC7GKLlmlGHzcp6ydyFk4jLVSFhBP/jMgemekIoF+9p1Z9oMdph8kLpWQX+W5OYoMXAkwW
CJp9jktQtzwUSs+F5EphTevCfPk19VeD1aAmizec+mWIZEaxflKvav81d5jy71fuW4FpIOQcxCY0
DiUCi1iCFR3vR/8cB+tWuPBYFEOAb/eYS0h/q8Cu6Lf1/n1EtGqGyli7lFj2CqTxhgQBFye8Wb9r
wXVUL41WLEtMQvh9B9kp+O19uJaM92Ri+NQvRv1TtG5leJymAJrTgP9tAyrBBsSyls2XRpeYqr0O
Jl21aJcHLWcx8D5c56rah+1XiFW8IqgHllRI6UCGsENG9aIuIpdBvf3v20v9bzNrvkhstDRaRM0S
vz2PCJh9fZLZjPSJ0xfdvfhJCxJb1GsIPupq0j89XpxT8sKnHg+Cnd45JdZtlmTK8KUePLXCSs4x
7Ez71r8vRX2pUOZyQl/0401NTx3UezbkjSy/NcAmQsoZfbqo/q1nB7ayfZtmZDQQ85DtRQ0+Ktxi
6kHFu0z0Qzvvq8em+u/P/Euv8d9H6v8+83xk/G0NUs3CE3MvMQ4JG3CVCtDZ4KyRf5xjchfRq/m+
vqrpmVsVUIXwPhllJ5sexBBdU/dSyppjcYsr1TWjQvAa7T4OWjsIra1Mv6UyXHioY4XTHR3Qeyde
WxorkV84WTRb7LbNVAG8qnlofJIYjpL/lWF11qF5aKO/maQXWGeK/KARmREPD3MV6beomjSgjyaE
UP9QtBrrNcn1OzTTM3PalQd4pBWuLtFYzrteLEG5KTeydWsUklVBnjFRl4J+iaF5Sp6R90JQuVby
vtRJNhsHpynvS0EAm7H/4VL/bbnXseNw/J4HE98PeSigrchIqOEk/L04+/2PpiwQY0h2TN9YSFGS
4R1IHiohW6I8tA1/RaFbJh54Jp6aaKeNFyO6hpmjSisLZ+Kg3AiJkqOjiWh52qfZvjFejM7Oh6vV
v9OZDJuHYUQRQpuQXuiU7gVBwKtMWqCwbJg28TAa4DD8accRhTH/BbVKlx0TtscEEFb6UdGKD98k
jsbJUwgbprbWgBB7mejVlJnlaWR6iFSBP5+VR4rGMgeFy4KKBGDA9MLa2OfvOTUG8RkugXc/XFHu
zf/cu4amSlxSy6A2/vPelYCm5irYvEPG3ileEn1rRvD1I1SJy3+/0l+/ut9e6VubGw9TaQQprzR1
SMZ58M1TSrEKKO/fr/MXJS1L0G8vNC9Rvz2OyQj0N+hMvjqSKOsGkSd7CAGP6rlUljI9y67KMWX8
tPLNV+pfV/LbyhdaZtNlCS/bKBm+/I5m6kujfFnBfS9dreC1hLM4cMeBE1sWFsgc8VFLV3RNdGOr
Bed4pjyNe92/H7WP3pZG1vjAibS9FpFLu2MyE8lbQT2rwU6KP7JgUzSvgkIX9NKJT5WxMeFkFMmK
2qJvNsWPc5z/Nnzmi2qC9Z2HXEAr/7yoXlXWgyHq+qEXr4N/x7Pu67ZvfeURC7fKQVRcJuYPT/tf
nI2zFnqePzKHREr4bWE1Rnlo1VTVkTfdUqW6VP0qH7c9OK9eRonFVqjBC0MHuUBGEtIG/hEsrPzt
c//+FuZD5W83k6I0ntSWvIUQrR4NioSvCdhA3RI7l2LcpyGuI66e2FBbZJ1F4ySpCrrufhZglOm9
EL+aAYZcb+UFzxO27GHwAZht43Kdt48V7KloAEbsnQaYWvVPXEzlbzULjzUSP07lKlfyz7cPOEVv
5U7k8QYqHjx6GQgoebwPjaesY7pFs4sQdlgPZFByNmqgBavY/hSZLjztPPMla7Jt0up2YLWntu6O
iCtUwMkCNQrUgKWhakiYcJtqHIkx+Sriy8yfqD+NIDnrvriGQ2z5j7MY4jao/clAPP/vp/1vBQc6
Rom4H0tT51v0z0+oSxiRQXfrh7Lq9xqz/ZGJhKU5cnc/IzmjU5dUp8p6ESB/QcvSvZZeEczzGuIm
pSi0v5aWGE+r8C5OB4FOd8gZk3UwgTfgueV7Xz75IC5ouSt5Tg7EXiEUla0CrU0N4cqIr1R5Bg9m
9oLlYOl32d430DKK1ba0zv/+tL8sUt8WGforsshpR6KAl7+tbb7ahq2hJwoNZGvl0/cPxa00Eax4
F/qT3VoSzkxAeQ8T9RYIVmdiIt0Bh6XSW0/FT/Mk5S+NSl0mRg8JJelmhv6t9aBoqdGLTAoOJu0T
Y4pQRz7HQES097y/DlJgm1O07JQ5aG6RRdeeJ0GXL3kKugpBRoPrF8uSQNazb4mIXdz5UGnmT4X1
OieOmg6arYQ/XDOFsq5D+xPC4df0+fvllDWLFU3C56v9Kvl/e7qlYCyDyezkgzDeefrFjx9piWYy
53gmP0x2Omq3aq+DlsTHZxi3SqlXSv2kmR8RJ+NOO6TgFGNYfEMPWJ2xClTR8UwDSS1wIFnwzgmh
FLde8pxwOPKDhwqcTFjJGwVfq4W5Z0jxrObAS73O9UyPUKCHH+6Y/xbklqbI/IXOBzjur6/wt48Y
NgLDx1QVD23/YhoXEck7DtiWbN8aw4SC61TGotlAAOcEX1ywfC6j+E0D8vjvN2L9dyniAcUar+O9
oUn/q4r+7Y0U5KNUTTJNXEuULEigF0BKnWBI3chf+yj2uXgC1Cavh5g4BLZnBmtLRUTIuu4Nm2A+
92nG3sLsMLNHAvCBcb2uwhDKVgc7fcDhBNZn4BaKC2OtNHShjGmZebxSlgd2PLP+DGsZDdmBmeva
cOP+tfHvC/9ulB8LZn64sOg9g+y1Wb9VVJlW5q/jrnRTCmWfNooMdakuI2eYbS4nS6sdn457KH3m
1O8SUBsD75w+Xl7ZvTu0MXpDCkS70fKLh+4uCCq7NbGGQ5KUsPoA8eLIBjCkYsw81O2CVtIQf2Yt
8n18i17uE4NepE5aREufnr04LqH8LuXgeXamWirFIsEvLfLSvafKW6WNGNjJaw/+UYMotFd/MI/O
K+mfDwvphRSJyKxMFXr5twIuU9tqqA2+wGk65jLUt+E1Vi6NtA0GvgJiPP59w/zt5XTaihZnbqbj
2rfN39OjqYHPPB4Y7CxzjjR99FZFJ5mok6CYU0t+0mH8RV2IUAUg/JwjgCL8e1J7m0rpNInddKBK
D/Eg64G8PYTFJ/J7PSSU5KB1ZIAkL2RgN+VnoqVIRv7/H5qZIkB6k56uQZjvn7sZ0ReNpPTVdDCz
iHAgMMX32rD3wj05s6s4fvr3JZb/Ut7wkVF3abLBpoIE4c/Xm/IhTDqhnYAX3wH9pMdTwjiaidRL
ioPKPJUP1q69ASNM/FWeAbmxS2fYo3mFNVh8dPmzoHxl+yjCu03Y8KIrD5FxE8p1Zb2KTMGZX1Lp
wr6DUXBD76QVIMePQYrhZTkOr0rq+jC2dOrzQ5I/519mus5pDcDVLnd454txh+J5nPAWVbb3MRgn
M9jkySZ7lj/N/tAFdE3vgumhVHZt4ebao9G5tIahLPfVnVTb1SXLN+mLWR1ZFRTv6g3PcX5NlTtJ
fdZSG2luu+lTYvac7JiN9H8Jr14M0SXKPzt+45moqFhfp/qdbB3b11izg/wTUMEYPeSr2FsIz2N/
Ear7Ud/XypJ+b5HbhmzHt+Aen23t8Iyn1ZwyWMoLjvShcCi7ZQ2WMNmJwikiQNxj8dvy2brxST2E
9+x3uBEYKTXyRdXYRRz5bRBfJvFU1nZDil1/NqNzTpIDLUywAtQzoPWectrfNRNjm8yrqj2jpdBR
kNI1L5ygBip2Hs1Dl5DEiV725tdXlbdhECJ0U8mPcLBsmdmiP5nWoruY/OHwOGRHi6pivBuWWB9V
IIn1+1heDWAV+Vp/ZqsoU8TjL6jt9c5NVqV6CLL9YO5zpj/hutQdc3oMyl2Ak1D4sCJkELuAln/s
5ISnwPt7j7pFsIHGLp1msACnM7qg6DE+rPW/b/G/rCLM6KmWoKPg8/heoajJEIrFVP96pr0eFMbW
iIn43bbpUgT++e8Xm5ekbyskL0Z3wsTNihjh29NbloaQ+ipPL5Jujz4pQCRADEzh85/W4r9spnO5
Nev85tJX/V54CaWc+Vk4HSxGG422J3RkiSh9ofjnUlKXVUXWt/DDpdTmBf7bx0O0q7D8U/OBXPr2
8cSxbCIVVsKhT0LGvdk9rtMdHlqvBVT2Whj+yYSaPRJxTiabnoGOby6FLLmWBjihgWVpMI6RLsFI
A8VLbYkGKYM2ntZp1TIegqk5ASmJYaYzsfBFmKQz7pcTMykkbO02zwDH5aJ4YOrMNMCWhHyjqKxH
Io4JfqmusS0OG9E4D8p7Ub0Uc+SA+j5lQLM98FCMOaxAoVj+4Wv/dbW/XRhr7qDQVIc0oFnftiq5
96MyVYPhoDSanVjlR9WhIzBE/1OHGjyV6KFmBb5cE+JXtu0jQzSX8OljxEiHspMzfy1ivKfojIC9
+xLt5JCSgPqinaTFVBzD1FtRiNiNgik++8xEjl/oD3LcAI0koGlUSSOc//dmvnYD1DhBFcn9I/bZ
+7S61OlHNNmTuCXra6nq79q2hOnRhJKjd19ArJx/Pwe/hgjfLwg6DAkVqjFvqN+OnUkkmmmb6f0h
U1k3etcPLURFTx3TxTBBy7Ak0WBZirVtdok9Gq9zCnahvPTyZ4Yf51X3dzq40dAArRe8//u9afOW
9v29magfZ9UQg6HvW95QVqE/BgCqBw7ueBTtFCy3HAPcb+XXdqkod1DOmAXf52WPfERdC8Z7DVux
Ac+Ag94kJaRtrHUYQuhkZD82E7tlsB60Qz00m5nL0xMfEnDiYbRWFPQT6cvYOkFZ0VMYfkUyhn9F
hZjMiA7Y8cQHloTiXux6JMz4Act1UwV3fgDjPKKCRQvB8C/oL2nvygSWNrrsauVPJDOCWP52WTQJ
dBUlEFr1+bL9Vp6D4klxvLT9YaLl3kropufHNEbaYZx9qJhpF9zNWhTGDbbXFA9D4C0NmBQUZgZT
pIS4z9Rqdy07/CxnL4jCajRSsoRTLN56ytQkVsGgfI1SDW20cyUGX3JwyRJ5JQJZ6WH6CYAG+izd
+vJ4aLNuq9L4NrLEDiIL/yM5wyObPcNTlSpbqwiGNEly5Yu++j1tdUYPbIjZGbmzbDgTjwiBMYsk
uhaSRmGzNNBWpMonMz4d3qEg1aua3wOqxJ7SZ+uU6pyU6biVxVeaAiatMreNy/s0FBCR1auM2UvL
TRsk/UIfnoxyIuyiRs+2GxAQW+KTTPO3P/F0b3Ohs33ajE2qL+s4s1m+4HbSs0cZngXjcvS3fnE1
sDT1+MRNm3jdBckoWY+JyFCWHgl3UzPeulI8V4PGUOdrSsFkGYjsk+acIeEpwz0mbjoSHofjNmJ6
JLJ06mutv2nVa5tly9Grae/QnZ/g5Zg96SXhOtKfJhhGHVHHEo8iZ8187wGHbUfc5TrudP9NYCZD
CbqZg2lnmUOOow9Aw10rhADerzKHQzVlgZGeREQruEEGyelC8CakmgB09mlX1tGxkd7574YFMiBm
qNoax5Khgj7r5cTH2jvz2jmHJSkun6jxlwpRrKriLQzI6GLvOQ3XirnWlKxJ3jDRH83aQYyPXZXa
U/cuEL1RliLcVpmeU3dggi+UT+PwnsUMTRIIKBivXhi3q8FxsDBi1uSeUaE+ePKpaNSFle5xIBbB
l166CmqH6EHQbKF2fWrNALOiSAMVqrfsGhXSqmB0AlDGjXchAw8XGUWfZuvaoVU0txswHWXXf69P
33d2jLiI6hSFhUlli9e/PYflEKdtx7j5WPLMYOBX0qeIZNp3mbWiqG5YQ5b/fkF93rZ/WxCNGb+h
ahombebnWHS/TYT1irMIa0J4HmoQM04br8RhG4h2ePCCbVZsiYPMI0fFtrhKkFvkW1lx2v5RIJ+m
XfotGxNhNU5yyhsWhqU6HqvZ5veSFHua7A26irXYkaZukwWxMx/raG28+48tz8FK65xWIsnEDUoA
psdOPAbbtFwl+/oN1eMH6hrwAyUIpzNyj3qX6oc03fz702s/ffpvRU3rjZNGdGV4xlcZ7acW0BrO
f8egem/W9Uuyb+NNllwrYVmQUli4dCMEbTX2S0Zlw4JVoRAYg10SkQQZR2T3huht2FO2kjJbZufr
3WhcQQACrhLVNw7PPBCv/l1GBNDa6q/KJueQQE7Kjru8rQ+hshYJ6Lj796ek3P227WkUi5pBow5H
DT4VSf+2JQtxZHpqP4yXobQF840Oi5vJd8KUgKglAKHqqCAAVLykIHHD+kPSyo1Vn8v0UaP5kSB7
4sF3e6vDycahQDU4x3H3x8+DDxFdXZw0s4TV85ky3hJBzUvRsxELCAnlRblFCKrIZMcYBoQPli+m
lbNTbk7smJpddCr751LsYDfMDUHg5p1MgyheUWpBfCccxMAzaxquFVsQ3EidbnRnKPRt4Z2VWrJF
X8EjLVREdVpOHVPkxQou2dBWHV0r4Y/WLFjvHurJQF/Kw1o3fIJKL2nTkH4noG1Z1VO1tIyPyfgi
n3OsU4Ir63U8OKqCl1Xi+7BAgwDYzyB3WV12LquvJJ1BKCtdpmkEk60CFsDos8YJjrBhIMt7MNkw
REKaqqM3vtbqOcOHqbCSENNgiHu1/BIReLdgIoudPqxVR+S0MAkDJhUUR7WbhSu+kMB7mby3EWGG
qJwnAfFkfZXVcyNKTLbe5W4vdvcNeSBKffbGm4BDbEADX7lJ9azmlzjdCiQMqrsh2WdG4STTZayZ
1SLkjPSHkJAnBYnn5N4JPYj51sHIbsg855TReHrzVSReholMgbUHxD9YteVOwyyItkGvUYA+SkLP
VkQ3dN2XO5ORKoRgyILGvZxeTFzLopwtKuMeypPSXCMLRnSYwhF2rfEyu00UpoxBug/LOXjlLYrv
S+Kgkn0U7KxEXSjdU/Bc4o7Wv5riNPC+5GKnoPY37sd40zJP9QZj0WCcrw49v6JlQJv1qyBchfkl
8s1VWO5EtEolgiRT5UvyGBZ9ihX4dvQAbXdf0xbHfZ2q29jIQULtFarx+WEnRFuCZ3/ImrWW3CLG
2/5CogiTMThDRaTztuxwH3etgktzn443uSWCuuKbBC1eeJOtzT8QOr65i/s3Wd0yJOmlTaF9gTeI
SIey+8zWxRfDP4Z0HKJwNSrPqcxk7WRMboeAWb+PoK4Pr6K0mVSGDXh9MyevmckDkaZHEToo6dg7
ll35jLcJs/GTaezMAfULNg3XH24B1zbFu3vlAZ6SG7hJ15pcRMT8U1euifFhFc/k//A8PvKIxiJw
v4VUOamwq+oTvXkSceaZKbytzkaAymE2dqi2/GStb8JwkX/SyFRsJqsUzwAz4pu4wd4YdSsTJ7h1
GWePsT1MQBLZtGvs5TzB5LEvig8jOtEoQuhRWW+1tI7Kk2wtR+bmwz5V8SHIC+m1+uTJ4bGaToR5
yNJjAgwMW3zfrPAi5e8RoeTDgZyT4pLx648J0VAkpflrzPaissWzKq+qZ2IwitDNUge8OvLB8CVp
78p2Pagn3jv0E7obxErBgi2Q47kD0U/EmjicZyeVkTuxHVdZWjCiDWok1Mvkvh0fTaQ7E52uqLjz
am0h8Ws1rnmgErwV9StFKIF7prbREcRZPWVKseyiba9adrEDOU9PQFtXw5uUfjQye40hosY9CwUx
SNquRJZd2kP4iJigO8aXARkMFhSa2CD5OU65geSyG0r6XTeBwneDfk1mU1Ts4VKkwl7woD8fIzyI
Gu1qYo4RgTuNuVYuIV8pSlZqKGGJlUfo8B3PQS8DJisYG3caeeLIJ4hSVy4iy9jcxFt44h6Rdewm
sE7LlR8ssXdMNZODU+o5ADJKgrwwfCASRZA4usHBk/fgZYYv2SBGy052k7QK3ojByTAJq04Y3Gps
P7rIcHF6tgqOpzvdVxe1f29yp4f7ntCTVHpokA8aPXpJunDFew49v5GfY0xILWdoD0yOf2uDe6VA
TB3e8uo6Ie6bvemMwtE7cU0tbSdbh0bf0Y/LjQ1aUBJyuXyc8MKbMa6zet8pV84rKEVCGe7IUUTP
J8EdQ2m5GtNVy3bcZKcksDtofF8o9RiONsF9Ed18nLBdccW01JRnNsA+XmXP1b5OWPVsdQQUZAvB
ynjSshNXmwM9ZPfykZfuyQ5bGJINrXbk9gXhkNp6QV3ghhZAXJtUI541xUe4aw8n2jeM8QyFtAg7
fKSTJJ1o8qmEuB9IykibZSYsirnwuqdiYVkKTjWs9nojTEgLFgx1ZDSHgoP6VjrxW9A6TJ8GilXf
YSoa7YWPnLeqIJzCxmsXqatkzEseKsThaGU/eYiIG1HGTR29SGTx1ds0cfu8I7P9wWu2Y3bKqjd9
4t6ARyfCE2jaZfLV6dvZS2a+1RT5XtK5qGCp1hmhFvVe1TdYcbFWSfKVML5naU9uVPGhRyyl/eBW
1k0fyMwA+6acFeUr6FB8tdsQd0GYf1XIe2Ri4/KCm+MUlWeP83JlncxxbTUr7qciO+mkxG1Qd5Xi
TrPugmpXYjVroEsB7HfJYdr0reUiaoDHolBDJwSSyAD0/YUXMb5v762YLVtkJZLAGKK4yu9k0rcA
NnKTqMFNkTvaVrZVNWxK5JKFIwnUESvQozaBRjjKBV+C8mzJV7GFtE8t5x3A9/XhTeAI/ctG6t0p
bYg+cZuXz63E0wWbgxMW5qiSqM+meWm11zaW9sF4NgV5mYIAYgpZII/stlDBgDel2muSREjM50l0
bQcQwbrxAE43SFa9uPfT0s7dgMLLyOe8lLe821W0nBKI037shtWpL6VFIZoceEfyq+hD6Q8ydZuO
haL3Hwi9imXM3CTM56twohwfd3l6C5kPIs1upFM/PVYNB7iRd08N0PNvJX2sNQ1TGM1OdqXOJBIx
fEW1gu4PBoV88HV8fXiN95zc8FjGnEqvnf7YD59E/AzDASluCjTBoyzUx8+JyUM+PaC312kjtMf6
lKvL8D0CpmHJgG5MJ1F2XfJetS9meu5Nqok1+jpjeG79Fz16jsQtKEHisEi8Hp1BR49JCfqhcE4J
dH9FKEqqr0y/W9TDZOMiH7ILYaSLkLmhWlN4rBPC5TTC99JL6d9NfnFQKR0mwQ47eaPSlSSFL1kr
tP8nHpmCOqoVCD0Kz75+G/UVPFxBdpX+kANwkJ4UHzWeniyLMEZX/d5xME2i+AwByRSatZULKzG5
ehGkWUgAdCfCkvwfwqZeNONx/tKm8JLzoEaEUknjcy4ftTljA1KaFPpO6gduQi/RxLUkZLljlCwJ
iW6rj14or9CGUmVxBqPt2sTmXTU8C4a5rJIHD87U2KBbI/Sh6p2mje+0ATwn7zXYqsOnVt7gWboV
wUDZm5CGRHmdk6hif5kWfinZpRzzGMQcm2m1DBupeTEpyQ3eiZK/5dkhUNxI7Ahgn6egn3gyF7J3
VimrfG1fmY+S/zjVC/RxBllT7QIwjFGwH8Fwc4X4vcGuPof8ssjGdxWWUkW7ROt6357qyBXfMtOp
GeI0aO37Q5/2CxmRJ5Rhv6e2s8kqjSG8poeEnanjb1DjBXrtNnuqPdou2VtFA6T67BLKw01aPtJt
k7LRreKdLiAKs5Vh6UEHQk2sSShEONnm057kDc+khC/s0FuYa9jOCRqj5rGNn0WyX4o1MFtb8vZ5
eykExhu0of0za8oQ27rkDKt8Xz3mG9nQSd+N7fpE+yRILhUbJ3II0RmrbSCvjKPMXMhb0T42sgsp
b/od7dyo/uQlrDVhdYm0EcgOS+4kXBvqScWsRixHFmwn9XECHUommUeO0GHy1z21YIYL8p7T4NJH
E0PlxUvxppntHBv1yAwZZ/EUOz1EaUd5sIq9MDyrpvvv8+YvF+RvPQVOm0i2EFXwb8006Gf82U2c
ksCLQ0sdL9rJfI3jXVi69IjaldltaCtEC1VmsVrUh/SQomfmEblJYAcfIAtVAMkvxEDHTnzjGJWT
feZCQoc6iMGRTCeoD0vyH/fTlpsfPxVzc5P/TOb9TX60BBIoln60oHvMRczu4QrGF30XX9haq9LG
Yb2jiu9P/Vv8hlssqzYAT+k1UPjk6ioQ1ijn2kdVOf37evySUX67HipStlmWiAiLg+if1yMXw6FM
LHm49KkzcTaJ11G9IReRg1Tm7xTZzu66a/c/ws6zN223/9uvyJL3eOoNZhOSkCcoE/DAe776+6DX
X7rb/Kqmiqo2IWCfPsd3fEZHlXVxxgtLC1EHkqd5yi6uUMt0e9GLFSzOfAvvOpCiJqVZr5koePnK
xc+AzAPFL2da5xLbJrGXM1UlclffLGzsBxqHXeNqeBpzs6Kz60mrVKLx5xP3DDpRgK3jgAU6koqi
fQHdvqeHeKNjWXrnYh5j/emMkZX7ub6U39Qr/paOkiB4jjw68k2ria9iwcKaxkBXZ1MfsoZQHisO
5tXvLvNWDdkVsZ1BxC7tZtQm/z28kvqtinOfZyoKc/xRTBpv38EC6MpSm5eGYX9TnBaRR+te0iRO
Vx/F9EmrtupXUT1kwAYmYTmenxv1Ma23qrK9kIeyA17BX0prVD4RJe/0mXqdJ9lKYyO3tsLTUISp
esCSORtRU13d6wGnB13b99NcZM2i2K0TwuJ4seRvfhWF1jqlOhrdfPSwDGsrIzJ3WaQ4PA5Lc3gw
rKMeo431BGfdnOHdTK3YUtZSsjxfF+bZk+JZJWwQaezkLYi8QXgCt6YUG1OYSwgJG8/d66XcnMVV
njnwHCflYSWeg1LzavVRQdZhlUx7QhaOLF5bDAdNXJvJoTwd+L6oPtYqkfoqP80qpWXe73r8iGle
6zPZnJfiArOv2lhO/VFK34ze6bUlwqtt/KDjc8na6D5186EzFhgL6ecj1FjpPFfr6CRhMrE0c4jn
pX0pD0yYON/B9k+SB5GqOTLn2D4re+aWWP9Al2VX+bOC+b+nT1uSIiZIx/8w4KSquBTGqRj2cbcX
smOhfAgx0EXEqi53TviLWL1n6AKou5tGzCm8ojzKDrS0tM+OePVSIH2F4Rl8FZKalTygWbtIxUiG
PqE/F50tCitDOYzCxTuXr9n4IEwLSOZsaaOxMc/7ZvgYzAcciLQqEvqFclm318dJWd/KJwwds2F+
a3h2s/M5HOWSdO5wvu366VnEjCm5S68QzAwIHGwqjpRxfqYoJPvd201/6cg8hoV8IuHxTh1GE8jx
zq06msp9jO20uUyQ5akQMnm5kL2d3tNsP2lQ/JYUIDXpmCNFqvrEMZPJat9q9a6XH/vKTUlxtHk/
PhVnOJCohM+r81YR9hm1GAXyeRv1sNKtsLxE0PPwY8UC+KZGNRHKba6o8xZhYooaJ1DqMwEdFQzh
+k1vbVUW/GVuQRY+h8WSzDTmlMreerRWc/1etYjxoUNmht3/uu5OO7CzkhAAUwJzBwTsriRcPsGP
kZBkV57i6yoZPUmiRRFI+aGQn1T9+MO28asx+31bRqGUTYN5I1Ib/XNb7oVMOsvlbdjLgQQ55+FW
uWagPQsEfvNkJUBptEmpnCl8wSDaQYLNvcHiszF3295mGs5Zdvx49dot5aegvMNRcCt1MPkI4E57
qVsuiVhKHmggvSVe+5kdtKckSl24C8HVo15auP2ynJPBbFK32SCqoISnWekgSI8onR8TTtgoApAI
zak925ZzcfFUwMX+cNsbvmBr8BgTJ+mXdYAzI0E9VWr+MWEEHGUqVYWgiaY5UHQr6HTU/zzSGCno
j/93NCj25cncT1949nwhUT4d8AbNfLaAfE3VLH5EAGTwRLA0FgwLH/4DZvKPhKBa6cjv9UxDic7W
jiK6mHmIoKXY+pyy+o7iR/tUK2E+ufIKqwxCtpTodylGoCTP6xZQShBNsddisIzFOXjD4Oxna+QP
CF0hWdjVtji0URklV7/S3Kvs0VoqPmsUvLCfo1izofUdvwzLKsC1JCCPGyMjdjXQBASc0WV+8rSP
H2bKN6Drrx2GMwacq0KXn/L6nxMFOZ3LadC1dp+UCLjBJSDso+/pNK8NYim453n9Ty1Z1BS+9YJ+
RU8yHCqkWhA0UH9hn3/ryXbIS/RTn3T7U3MY5Zmehcl1dsGErQluI1bUqhcbiV1MKHPVO6nYXjCP
7PdWdkTwEBMMo3w28uWYoXmA3fHt0IvzPossHbtU2s4uFN2rNG+16CRuz+clsVCvA7paK8K8vSwp
S0/xTu2QUT72VE2JTIzMV4sv+VUvKDSt+yus6HxzOy3lZncqHs1kXsezRl4Ul13FKdsuTnJAAdeU
0OIEtQEtbQ6AKyveyuxxNEie6ZjKu6IO8hIkyfzS7hVrmxslnvarKvZBqeakjWmQ3ntI4HFfsIGE
5KNEtzXLbw0wRGJhpH7iSaGAa3LWrTvyglibtYH2hqjb2djoySYZjg0/ncaPocRaZmGyOnvPGBeV
GkLXi08P9XmvQdsXnwdt3SXrNnk898vUeBGvH3H91EzvOR2P84KusZjvptOxEXeacpiAk+GzrK1l
soTTYwvX9PLZiO8yuLRuJQ2PXU13+2FI1pO1NYdtUiz0y7w4L6ozkkpRC54ckrkc9bTcZYDac74G
EpjTQ6wHk4ozxFpIt2a+07VVjp76zU4FV8uWGqBSlEjrypbPswq1y2R9TqN+AGhs10nAe6mXsBwf
rHx2i49lyja6veBtMhEOvNDRY0i0HMfiRy6FNxWl56IAdLcSi0UyzTE+1tTwyraeUHaapf3mjGjv
ecaPTkk0IfvoTBx/F7x/ZwZBd785wX9Hg5uEM8N5wVp0GyD2YuFzLbAZkamoeHiJEp0Y93SVWQve
x6gCUkkRQ54L6g2YpC8S8vUiLEoqWuGpD9M2qkivikVKVnnDkmWW4aTH0j7P0JY3zosCAm2UCg9X
UGTQwpPofJmV+upc7vic68DLaeBwW5sx3QhqWFJtIPVON3Eb3e2PDXQT5p2+7pWItp5EWQTfUhq7
ulM0yNe7fNMoQiqmExKCrRvLjt57Kh0G0RV7Gn8hrwHpAOv6hHISj08PCmxlzw63ZSDKEvuE6ybK
+6l3tsC8ePHJP+lOQwBfBfyiUbiN4CINOZn3T+9QqE/cpHNh0fNZl5MvYQpjeScQh6j7Ef9ziPC5
FuzQ+0fgCC0ODlP8CugczQ/ZsThvfn0E/z2ZHgke40tDwPJYNVN5f9UVNdreZzC4WBPGMQVAPOpN
eIR+Ucx4wYx7zIZQ7r1ywvs8BNE+9VBw51wMvR1wDiAFsPtjELijm+zwpTIs2A92LtTHuPLGAZcT
J6WElZLn2FztDbN6DFATh3L8rXFKIEkU8LCYLj1emXgWWg+9V1/n5r059+v9EvdO75ee79+BrW8t
kLDogJG+ED4BTcVX2gSww2cRndKLd/k4mVoAZx+D2W/Q0RoPVA8RboYMy3ueDUQG3JiKg0az8P4k
R/Jp8mTmN1tI54IDkXBP1ingw+dwqM0O6ApDEpNspMjuXZ1fF87s4Mzn8xk93pYYkM4bb8gUYPS4
HP7mRy2VJss7w4KkKiQTWjq4iJ96T/7U0Ve991s95gGJ7aV0RbByv6YXmxyjE2MQC2ufT2YWYgzD
vOTTeAHYc24ovz8xbpxSJ5EHfBUEbdDtcnBpYaaghcyM4E6ZvBr2vMymXz9VPxtyYjAp3f1W+Dgm
wr1Vh34//uHJ/XoAF4+Yvd8UTx3ZaadAKFzaEtwkcy+tPOYnC4ShUQRmFTh7R2C+YdjMcPDBMlVV
et9IklD2XjBv7zD4ASGCoELuIHfeeiRMZMe3YEj5SjgezM+30gCqSmMZOQ2PGzFMW0w9rLRvCpIu
9l08mIlzBOhOaBs/m6+IIDAKw9W9Rtgb8HuVEaQoPWo0LqnLOvSUrZONGxfAHl7YskIsb6RnREu2
t6kgsFa5a9rEDCP3wCmObgIjQ9uMB4Fm2Al1JcujQczTZmOM34n00LW5P12CLPHXaaShk4XqJnR1
TOgcxHDemCOoTPMmfBkd3EKPmI87YGZVx6ry6PUi8MVIMj4grE+w9BSkB5zhozjyAfwW5bMUfICK
UwuoML/5MB8RA6B/BT306lY04qQZQGpeRnuZv2PcfegVnX26qfzKr+qzLeOxdnUG1TlNkEq5ElTW
7bi3LwwRv6u4EvEt2vu6pyJCSRmAdJ8+ZjNTi6jQvaXfvsJnG1955xboUGfDXfXvuuUnu2lmfPeC
Rsor3QUjc/hqPk6PlmyfvvTHgZ4ySZbXbOpdu6s+1Nf42HwYV9sfcLzW7WLPFdL8tUACOognZtcl
D4plwtZIRsMYo8x9oOkNtqao8aHqee6MFxsfWGjx8sw4qKw8LRA4I4vZdPUQlSEQYC1InPWXPaZJ
eQ8K1C6RKuaQtuxqlUkQIJzCMWanVRrmLmWkgGYriKuVHqpQhb+ooOvrJsoXcMamx7Nktw8Fasar
7oDCtNeEJxuVB1biIQ/HcFoC92aHfoqX5lN6yKkf2gSyI7bvH81XTUEho/dun4/nI/0o7ZUoxnyb
PnUaqRDQC5fi94Bx3cWW39LEbXTkuoB8WI/ZEZtqPcKyV3pFMPoZcED/cHqTPnl1idi4SYkLyiDS
13M6PxNXwC7GQk1dgYYeBhsZjR1fn3zp5uky+4TbZnR6caKlTkidHzM2G/vCuHIIFwAgUFrL/Bsu
H5mbgV6DwUiSTAf3RCkMuXnai7g5zU5dIGZOtmkfyo/r8/BCQQ1MgIHxO30V3W62w/JynaPU0yue
IAWoEBWT1y7UCvT7nO9RyhSL+W3ZaoE5USd1Zdk1NL+Qg9EFv0fhbhjRbnGEW8DDuiDyx4M+2Xw4
jfxatnHskJJQ7jDbQJ8HuQdbeBjWwtkFNY50EeC0K4YY78aDdeQJJKadseTseDt8ktrSmxLVsBG9
fvIVKeByDSrzgTVuKVmXR8BlsHic0kSMEJzjvcpVIm/blbtkQOcSPz2cB6o8UJvQQF7gvFO2wElg
HCGQ3Zog91xQ7LAAs02zg18ssdOrbzWddErbZuyjaMQ/HACe1Kb5IeWUU+aXLU0An6cgsIXDm/3I
qCeDvHuyJL/NIoosuWmPb3uB+iWnJvXaN0oCyXpoFjpFWsy6Rj9THvE40Qis7Wr01CoUKyxR3AGm
BqYo2NFJKOM4AwJ/KJMonNkRD6wS5xfA7qpDc0OYZgD3ZVrs/P2ufY3qe15iLo7ODM/D0QwAnKjX
+VIWJJbd4OnVzE+jr1sBkhGjbHPNRR7ddXEuO8B5Rh4YUKTIAur6uTS0lA7mzW/0YZbrZJRN+ZUO
NO463PDKa/xA46U3T/vbTVhl2uAP4KBS+1iWrvVJxRyRBPivyN7JCKeITn71ND1Syk0v7pv+bTIj
FLwl3TdVRzHdHA7VJWDej9DvcQTi9CYjLyCbzgaepuV3vQcMI6fhBNWgDxsAWGNQEFUmkdBRB50j
C1xqnPb2iHD5ZYkzeVIGubZUlbDOQ7VAwWR5KXeFEjWXPTCmGAAXtmxj6dUCXp2u0roTBzruDUA3
7zuv13JNmc+aUkrqq9R1PaY4HqZ0l7wB8BSEVBCOn7lfh9ljd5x+tRIKVHHcyfSGe+sD9KQN2DcY
DH/asSAhPVo4Jb4iUp1LmAPdO/NQJyiiJSJ+L2FOAbcHHerxo1txuMisL4K6++aC5Db6Oy1nmwzX
GMgmdWUiALx36KPahXH3vkPxqO3BTT3KGlZfp3mrh9UIRcfLaOqzk/Wg0IjoHJilG3FByg/rqcbH
nIAde3dk22qXLeshNmnXhP11B0odb8TaCirjebhhExcCL1KZllWoJr6FOEVpHgSEGOgimzArHWmi
yLRViYRO/mWYDZzWgoNY+92dqosucpjhG2NcbFV40xQf1b423lmjYaf1Y6bANfJQU0bHs7feKvWY
WLN01zchfZQR0G/jl0DH76pidow/OiUGohQ23XiN906V1xRCvJu6smZKhz7ypiFlI4MQjkryeOvD
UaCe4JXUedtl2m3bKpKz2enim/lcPEUWAYiKVs4sHQI1o7UdyZxyeLIz91d0I8ArVjJmO7iogvhH
KCuiLFqAQBJVIgFs14SoI8EAaItYyNkZ6VC8l0f6TxCl6fKLLLTivsfDRKJlewbQGvslgdzh1NnG
I+gYfpP4usEzwVbAmRF9g7rkoOGUaG1jcGSTMiYgr730ytsYnybRi2Qnz+XReLUQEDw7pgjO2k4t
xIrubyQQ8K95H+Mua4Mj6L2H0hGQl0HTrGPh0/isBiTGcaRg7BwaccPlIzXbZRtJYBhjzwLymzvw
DzCvtwAsC2A4HCBcrL52Py2B9Z5ImEHCoRJmK2AcKOf0TqO6pgagIFQvvtz6oJ85Q4v3aQNcGlWp
UwM3HUAOKAz4YKhocVo41IcwGpUkf+JdYhd7rrOJmCqIFxvM0vXGGedyvhoz7UiTgfo2aG2uZaTM
xELlMzGVkB1edyENQbiIIjaQRMkB2C2j3TouVHWmtiuqTiarTnBQJqRxx2pn/xgogJHoUZslj6MZ
SYLGDi6Rd7AtwlFz4ZVYsYtqlnUNbo2L0ilaRObo9hxYVMa8Vp9rtwUTSmlDrSKICQA7o3Kr4QVz
PAsOPmj076CdMn0zhQru7Gb4fbq+PqNhBvoNtNWDKns8wjhD/3x/337IhZG6ucwrkME3X/vUI1lG
Bea+uuNy9DsyuC/cIhMwJuSTEAcy+zo7rYuVGZpVMLLFsB/WT5kG7NVl81RRxyDruqJ1GQ0JuFWf
LUQYaWv4+n1jBMtFJxjrMa8zPAMAZe9dzuHN8LhCNntKfYkEptcTAYcUXt35FfplLaKHSBzY9FpA
FvARCvAG6x7NYH45vtFAqtVQfRrfWKXxZa7xz85nQG8jyAeiHNbRyRlzkmMHD0iUDbFt4c2vPmr+
bbIElAktETACYs76/EMggagRo/A4WyHQNaTCJx/FYKdYpoc2VGawDRPbFAMTBxXduX3p+zaHII9Q
nQ3YpJ1DCyHImMB+ALt5Yn2e8OwSHIHtEDkcaue0JjlpkiinXLSkC0zEQUNWOjCi8RQQ2Vkmkp3e
XTSUTABv9HlDs5zq1/QKkqKgISvYrLlmILjZ5tL73VvYz93bEF5SDyVZ2ug4k6KapjAeKB1hWInB
QgMMw2/bTXaawLc5+ls1BUML1CgAPYPh5XCZJW00CY/TJayJbJNogHxSLOpsWY8L9q7BfGz0RSYe
dCVAoyfNjrGykneaGJXQ8nf/rpgq37hwv2qX6EDhv6ojmIn++58VU6lPhPNl7Nr9RXIhuZ8N1zoT
N7lq5tKuRoMdOgh0rzR2KlK4LABrJ1YeRMSrgGimjeHEtUUO1Eafb4Z5HU/m4p08eRejLQ3wzqko
zFPuFXkubv2TMID2jer2f1evS+iF30l23y0iEW06q4petPvunUJrD0D6glSQXVuutk9254gWDehv
vu4lAohXiQMsyYhxLHQzNg+NYpKjo7kXuyVoqhdMjb5o9m2GCCDKvJ6d30tfCOIVYdorIQSHPzEp
dWTOA7ac/+2k8cGaTXHAo9ck/1r/gPrHQ4EH8K33gTstVCNNhQJsfhcGaGW5VgX11OwpjjZsMY5J
yvElpGDtyBRRa7bdcT5c7QZMweTkOhjKEMUiEInFe/eOBuAE+OSZxI6CMLkISQR7Kh7t953HTdJ7
dYdKEtUs8JWXKsjIvQvPhr7Pf07HDqlwFl8xR6RJKrwcma/7ZuS3PX4u/oD9HXA0TsPWvtDNIO0Y
QUXx4W5HgAsX9uZBMBomj8CqMvEzdC9oWT0c1EtAzwrYUgG9FRV95xJhdsSB2n9MFAKoJ7+j8pu8
Exigl8thWTb3QxixfVm02U44guhsxhyRBnpk9FDtbLQbzi5SXIOjxM7fKo20meoJUBXibLv/QeJD
+etzkQ2I9jSy7/2GPxcOcje4H1ZGs48X7ERA5PNXbX19LOlk435lk0EP+7tyCcfKx/Ulf5EftB2l
3yvp7MdI3J4SIbFvNS/3lA3JY0rIIfKN4EJSymdP/17m1l8a75quY6Nq4CjNn2+6QKkSGzf1VjZ7
LMkAbyaPVwPLzkCxbBgfHfq4GRDbcFI9kwLLyTuTBY64l3opqhOWXSym0ReTOfpdMTwsBX8UZ2ph
UrtNhSAuSC6AlZ7cwxFEvwF9RsJfJ6t9XjMyGqFJu9oWDtSe+RIlUmaqtfDuXJB7OKJTb+jsfAYs
D9hwXJLdOariqPfY3Aab1YK12as2qoHAEq8Xl/wP4KksuRPWo4rTj74MTlJ2a1SqTE5ZNn/6BsRm
4DzRjb6DasiGJPMeV8M48PsfnITlv/V/fh/cb3uoPnTGpHZ5s89igCmz2nBPKe1bW2VOtp4Jo+LK
QebrCwslZkpOX6ZE1dOW16Sns/OmeUSLWXrVELgkE1ylS0Kmfz/+v+7yv1/hnX79W4dKUU5oUWhF
s59S9D4dCggtsEY04BwJdHztsVtcvzhN8/lpIdF9sC+MX8vqJAzANwAHEIcE9PaVco1AY1tq7zYK
m3ghgdUNJlrFlCVOEMFIqn7YAeW/LrTfpu43TM5taAcAolw7uqv3jY19AqbLXthBQxyP4kf53h6F
T1irHADP6qIkQDGOKvEiSSVaik9VbP97NLW/LSYTK1o0imVFYV39OZp9igliP/C8r/FsqkKgSXke
WUhLTTRE5vi4obw9mfO+W1sqtsxItW00fX65H/DzkSA+CWrTiwFdQGibwM+REIDG2DW7aistcV66
wvKgKogg967bdi/0WbeE/3g/kCecojg6RdXWvAI+SgJ9cslR8Yix+uDfd/ldc+LX2WpKaDDfCfkm
hOk/71IShAkz3YS7JEFkeyvRQQUhAGTQpr6DTGgHCDwE1qz4QKzLbXk4P+Av10kBS43aEV8IH8C8
5KqpmCG1tAdeMP4UwHxffIhwaIqkqHdxDGKA794c+YiXuamO1V7CxNU29lmUPOXR9VX+ajZ4yIeI
gszSyNrhoh4Iq/YAqu2mz6/0yu/CMa62Kzk21lTeKRKR0Yh29QmaXgw5YqBIcc78CLr7TvH6JRuC
swkkL1GRLPMbxUtBoKttgCjvL7N0Fm+g8QbK2wWGGrH/fA3LZg5GBVy8rX9Z8MgfunVPuyYaQqRF
AnUmrqvCkYLDLYAkLhyrw3Xv0Sl4qHL2Oz8LNNOfXT+LJ9tclO5pfbLnol0Et3vWB09wO+8+x323
64Jsfd23gK2jG9nt03mtHNVkCbvqJ07bfybS/+7XwjZG1VAi/u5gKt4yBNVuTbZvDed0kLfn1/EL
xyVmU7ox/DbAeCwYFoavheke/qgWZk5LFruGFIb0cr3slxTI1zkt5Mu+XLbLeltulaeBUP8JZeYg
m9fLfBnvwS6ty6ALawS1jyBlv56SGakMLQdPFezThpNXI/2OCiYDGHEBd6fMHt66yHJaX1imgIQf
5efaLcIsANeRBawrF/kT3e82mccJbcOhWMX4estuSx3s1QqI+L16Q22KFXuD3rvuafJxUsXRjSt7
6kHgAa73+Q+bEUYmMmJUyADc7rk3WSkB5BUuE1BBnfoDAoM237+AQH0zNjjf/+QsJN/Pod9DyV8P
AvEDFVV8JNaNbxOvgQ0dl0KeEbKcIw3A1OH6guo1dsfl5/B0/ozf0rdxjybSVqL6+nl9M5emI3mK
B5UuSt5I3X/YYv6ydiEE/v8L+kZptRQtT5Fbuq8EAazNPfAu9tkLkFM69lEzy+YwiALDO81Om3wp
rLq35q0Kb0+3eXE4A9l5I3PrSFVXeQiICaUVY9M3xPf34PCneWx9R699H737qfD7GZr2sl4UZbbP
d+1KfexmPfvJ+cV6K9bZZ7alA0dXlXYlkwyx28K0T0c0CIAGoYmLj/Ie6FrxJc2vM30xbqztbac9
mtH1HWDK/DbvZ/XispJ9a1YcqmW1TLfV4QvMNnOvDcRlDVJLDE2eTreMP+vIXI1v6VJi/xAPMjid
dEnY4d0eJHBRt4ea1oZ99pO1sMFRc37XQw+EBSrf3nU9Ru0+ngt+/6T9sNB/HXv/mV6INdyDYV2G
p/znAKm3BgMu4wqp8CC8Z6vLDH4Z6cdieLhtxtfJFWbxAVb5A77uVnTBJeGFDt6A1CJPkm4n5Zo3
sBvJlna7sboeuicatACiaN2IbrvBiXFeeZVXPpTUEMuP3JdX1xUiUxGB/mp8yI5pCHBUfSN8brb9
3nwDT01OLj4Jx39P218oon/d6Ldpm7aZkfcWN9otND+Zw0aiXOeZ0W2ereVImf3747TvAdB94mE3
dveixubvP9o4VXLGHDMWs33lDr4ZvGRhsUbqlr7bXA7kZePKwK2nEHS1378LB2ySPcnDOMhOnM/E
M0IcYaPbybk6YCHm7Uy0wadsyuhAo3LGKIZAjJx4lnuokvrdsYzqp5/ksn55bH4fsd9u4fvOE+tk
S2Y+ZXvi9rnwXsNSTAAq28Wsc2vP2HdUuI/yCvKUXUXmhm3auQZFWD6bbmdLQRPiRWHDMHJPT9KS
yrHySDP2h0Dzr+fU7xf57bEmai12jchFwoB3BmiT58Sug3EpuQ2RMaOXbIS54q1m5bZftTu7fBhW
6qKdnT9kd7TpNf4wz/4T+X578Ma3Haeu4Ow0/f2CFvUjjbJA9SgEB+ct9vbzCzhw8OJ+dfCk3S18
peNF9u6ip/zDuPyinP/34RkUUogGUWK57+K/bXyFoTaZmjP/5KW2v75aa+2ZnIbcTnquZDI6V7Ko
/Hk3krr5AFzLofHgnh4aUIek4x8K5R+qQjlcQJcyEqUjbwHEpXKUoKb5A12cHLB6bOig2HHYfkyW
Q+kQ0XHaa8D9n5QjCIN3svwbEuTRGCDA52hu7v17lcn3wfzHXX6PyvAhSdSrNWT7R31+mt9cgolP
oL+CB7t7BQLJ5bzPXPmNiukqj+oo/kG2z/jb+WKpmqxg+AZA2vqWo+WNpWG5eA+THDMA1n4lPAIB
pNNEQyGMCQnEYPQat5+3HowrO5kboYoQ3C7zYpcy7XaiPOgS0xiO9dI8YpJsdyEYCk5FEMwB9HWb
HNS3HnO/OVREHDPLTZ+VGZWc/ZzKkJM+qe40j1dX5+Re3IXsQvX3qnm8E+Zx9AikOSyj0+6HYTe+
l/CY5BZhsISInizJovhtkvfitRggScHmeqzpcG2VPceXDCsd5vk799dPjmXZIpw2nZMCUA2JEOwx
O/64bbDKdvUt1tT+bVE9jMEJ4mR8sl9uD1TGOsxzRrtb3DZoCL0Ju3w7uGUk+HKQz7Ml8JwvahMw
bWvOz+ndpI0DZpQckk8nDUeJnBSMduK7qlPEBI0EQc+tRNirdGFda7LBSDe6W5r0DjzpodmLh25P
qWNGx31FDeh+fd1Dt29fkm33ER+pCRnUr79AuZwBOEx3/AaJ7ATFEb23L+5Y/5KhGZFpT0791X9d
8WUhJsWpuL6DRwDWgC3qZqCBP+pVvOE8hfLgUthUP4EvAcMBWARFAWpUJYGNosttF54WKRHrbAbl
DYzyx6Z+HrbCy/hM5l6smq/xuXml0H1+lsN6bTwO9+IcfAyLROo1Hh0dw0D2Xyiylg0EnZajhcn2
UQWpDLYYjD4XDWgQ1i4791f32uxS8BVYuz8k79IheQeozLslxxIMUNh8aexTYDdoVX6cyxmOA4f+
AxMvMew+W4BQz8WjuDndcR7d8m7M6ggQgYqlHiItEZXhtDE99Y3Qj12ZKi/Cm3eQA9c3vWYfsOst
euPQZC6I6s3Fd74hPk+kA5nTbav5geukcUvfD1DJ8HKpEDUCiZC8m+DnbTDLKqEaDTFYlgT1gi2v
LkH2dlnm4X3W5z9ItEn3UOjbZvPHpL+niL9tqaPeF/UoEEHkHoimdid7Ym/XH+ZTswUj8e8lpv9l
Z7MkihVU/VRNl8RvcdlYZ9XVLM6EK8SHp6COLg+k7jo+oo+UAknn85oF5QBTAtcFwK4iM0nAZzl3
2zX0fGiUQK47Dm/M/vMBQ0U0sm2oyK9oABSPFNiuVGWA4VSO/tYnjihSXKaeGUfl+vKSHpRZvLx9
Np8tafllYYXYGh1GaIj25eW8Nn4IQrmvvwzt3dpKRT5FlNC/+3NoL6KmN5eiSfeKuZRI7rpIhSbV
HSaJNq9fM6MU5GBchKGkNrjDgxAguXj3biQs+zSkCkvf0lBcui8d5Y3T2oKgA6XkugQAdUFPun6S
rO1U7xMVOHKUXtAXAoq/GNpNDY2Ytp3gF7ezXevvleCp00rRnwX5KC70AsEWv6dOGs8say1Mm0rc
ZPL8JszBdBstEkewR6NT68tWhBbBRAoJ9qeP9BZu/kpoVng3m90de1Ak2F65beUmQLY+afaadGWR
432Elak1G+sO2QqULEBy+kRLOvNUAChpCGpHN2c33R/wNyPpz105peXtQgLoLUA7dOB4ej8crNLf
whiKHKosa3QxVAgcfz6RWtLTc55myV5pnckIC1h08W64BEm1UUQXdS5Y9WzoQCvblfLeZUDOZko9
U2jxme40RmkzO2fh6QbTzjE/AUManQ1GDlPQHkA1GzEo3ufhNLsio0KKXmPL6RsXX7J2sTmrrFlT
z5A3K7ud3C4SCTDO0uqC9VV3Y3M+wG3usULHeEVfDmD/dBVNkadOwYd0c2qWl2bTGA/xW8eWjbYv
mcp7IyyoXCNpIImz4aXn9CFzBQAGN95Yd9ewywHSeMj8Q8m5Ci79/iL1ruLCBEyrQzWzNQjnFFid
THZGNazPC+2zrhB1ebTiT02JKgutldDUZjIKqdc9fX4QBexaEHjkIry3dwHG0MztPejZMo+9+1QO
yhhUYMZ3jQW67ocAUL3vRt93K1PC9FiR6bNZv6rLv+1WhWqe+ktrxfsCb0AITXgRgWWF1xzPOKtv
sq1+Ea2UltNtxk9hBbw2B8tka/TMMUJHcn50sSKDkc3mTKuQkj6iA9dN9nA+Qvw6GXMwfuAI5Cd6
PSCvrE+252ZLvVMzf5iM1j2G/9etfAuysqSyskI8J3sDWUBpe5K26bjKDABxi5O1z6Z1J27SBq1v
J1+1Y3CDwYkGAndtKQsaa1eFYV5pzQOitXLhd7fn06LgnAbNQTueTOyDWBi9XZrxQhTXexVxkhzp
iTexPV7xC0Ld8hwOuat+SJ0bv5XvFsBVKhw4X6T+mZhjc9kO3QwRvQZopC9vRAlEHqV4sMloRj7c
ecvysp0iZkVWBfV+yt1+Ica+NIQY0VAEQa0CN94h89KdCkpafq6mbTNtS6yEjWURfwg9NMpu00n+
v0+ZX5bE/xlZpO4J59BTodnw5yrPOM0KEVG8/SVe9DkF71CQHmOZkyD16R7VxTvRjI5xreCPNIgb
w74lL2oS5rp/Gr1a8iS6TR1UQAdnnhv+u5mHQF6fw2GZs/YlkGQL43yAnt4sJDbvHkM8JyP6SuaX
D/DBYNFLEt+zZzwjCIdtDgq/1T79ulYzqLMMoii7hAjNWsaBCncjUFK/cDm6PyHfu6cvCYXKItdM
56cKD511SqgDxlHaynSnqmTf5JvcPLTa7lpt9QrUe1gk4fj/CDuz5dSZZVs/ERESapBu1SIhC4wx
Bt8QTGMjQH0vnv58Ze84sZsTZ8eaix8LqVRNVlVW5siRD+LyyUiMBBXfZbUvR+fx7//fs7KQyf/R
szjoxdopz0mR/l97dlZck1xti/sbDPj2lVxQ5UCAmURI8XMkTgEeDhMUolHCdL4AFDWH7BEV7jl3
dDXf3h+Aj+7lbZ0QkENk+v9SN/3/uTb8p8r9twk1js1dUfP6/gZUppejTvI1yVOhw3yS4NOuv+Ad
EawqAPD1lTRebs/gfnXziNC95Os2D7TRR50fztdqkyD+gJwxoHl4q01Aqvr2afoSMU5wakHIfBWB
DAZKOMSCWBAgnWXAIIy/gkm0Rhk3eHJ4vIJQzhKWT+LxyA7E8Yjg+qQPuyomyFwhmzYII2g9yfRE
XAhQe782ATCv0M1rcmDKL1egsRrwJf+KI7q3x87PIIxHy8y5DYYye3Yi3AH/tt+XrgGVl2EB51/E
PW5Q/mVudxga97ZDE2atP9UOCUaUeBh2oFfwSvbV/tosC4EfJNLKx8lZGEuyFM5gfiCbMzZCCFqO
+H4Qc1gHuk+4PjghS+PqdFpfjyAsz2hmrKWo30g0pB4jZz/TBigGVq0p8TXalFJ/AoUaTg6uOciq
OFyUijg3kWYWz8jA5YiU8ewqBSziAN4JwICaBhU/h+zXnG0WbdReX/P5/3LG/X/vJP9JWv6bKUGe
5uQbU6r7W3oBtM4Jbb4lPYm5I9/W/EfPoJ7BH01/gpO2CNQghhvUgMkZ/A4RTEg0QfWOST8DbYB2
tr2B7aW7bpfu6t//Ze/KFocxB4ocQpVXXDfAsA/5q/K/mGVkEbD+P6YkarTKL8LpNAd+8l+nZF8o
ysg5Pn1Dq2xhD5GdYbL3nNWBoFRQB1wdUnIR5tdeXekWDHcAj267QA3xujyejfFdJWQWIqf+6uRf
HfR5bI+s9ExvsmIu/NnotarLpFFVTz1BaY9O7kPyCvMwZhcFXJWPwaX3JM0ShOsLEMzANtHgnYGN
lSWIhTBxIXlu0OxV23ja6tN+YibmDJkJHverGhJcoBfAydxFD8Ej0RYoMeQ8cDTQmTmhB65OOcZK
Msg2DAmF17aQA3hS9qEq4SMNKsoxQeH6prFcdGEOo1JHJnWX28bWXRDlbjg6jsOnDdPZg5QzyBbp
FdtlvdOftuBFQ3hRh0wf/kao61Deui56GssCy5tGTptlkvj6zB1yt8P00brkDuXKlbS8nMwK/+/B
TveIolBvRFDbfL/Jy04EqcwddhUaa4woydDfcoZxHgsRH2J88z/44Tgtg9Nn18C9/ftzuvDvECCt
JlTA7yococlNHcOMstInLGhWLiczGt61fyQAFD4qiXgXe4F1GeAbxJcPJ4VDcvEfkVaEJIGqgcqa
CKycQ+xvVNqC+Fjiuwj7Kz15Zg/o35WVhbV2btAQyZuoOfxO3NEcwi+eo8apy3W+cIVfzcr9C4lK
ZJYD+1p5BHURr0b4Fw8SWMadhEH9FULwDNpwJULa+J3ILWLSCCwiHIgvRKDxZRQJ5OzhCQMfOE2P
aCOCgorU57W30dUh0MdHTeo6wr3Iv+Nmt7cBrIpDPil+IbaG7lK0JWiianShYdC/B8Lnvh6l3ZiA
DZ28WhKRLTlE1eAa4d0bcjMEUG07in8Ctffs/bQP1xnQc7A9eqARE0WM1hgY0MpWW1lymoU9xZQn
J5b09JvRzdy1tkoOJiuG7p8IGxxFZNNiiPPihcgmqlpQuiFGlMgcwsLxG7JyUOz9i9+vZCbp3ua3
JRFM9dFIBROfAtThMEqe8U35kDLqSTBIbpctNYgBQRJJjtfMAylb6rel8d1yhiR0Y3RJm0l8y1zx
O+UFPro8iU/5R3sKivuLBMlgDvETK7JTapF69UgrqsvLexL38BXBRVn4BNpmNSENsG1ZurGa4G3i
BuL6YTAqfAkEI6lpW2LTH9lyPjpyC+kDHMErJY36x7aX4yuOod42U9JtwQoXd62Xdm5jgsx/uxZv
0PX1czhDvZwOz5iPS7k/3Dhsw04HT6QcGEw8CD/lJZyPMzXqK05HUVatnkze5mWt9H7fLifSPtjE
BsNuSBzmlZCQ+QizSIXjXx++5oXsDffMmaXv47XYjg/NlpJX1Zh93pURhQ2CvgkZwIYvrF4AR1ty
vhi1m8v1Xmler+or7ClUeoQY73tSU+wM93PbODq4sdypts/mtUhgrK2Sfw8TEjooxxDDcjhAL0kd
b8qr2RgBqUAQP7smuCn7oGp+tiWgfiyPtI1JBltdmQJcIv8SSzPkt/cz6jthZEn9Ws9z4pLgrcVf
fBuJ+ALgdrPyDqaqlalGxOThosogm314pycxFlE1ezPUHRzTuohVWWpS3NG0Oee5lU40yTo5BWgp
qfZ96v8RNGXetqfC70n4WINS2s0RpSvYCP15dTnswv/Qhqb+oxMjfp1hZpxWBPqll9PPdIZEcSRe
CNGo4PsgyqqKIee3WGkskHa2+JS9ysLo7s6sf//GANhdAKnQ3rSA1bsEmfIbXJAWKyOW4hnfCRgJ
UEb8NsKUiilZAgJkHohPtDAjWhLlaJQI7iz+JCIqnPPQ32PiRegI/FX8x3+bGGDs5t+niTEajLbh
JJcFIWGqekQTnTMsHG5r/XLPP1m9sdNwzNJ9HdJT811mschOMduCBINJyylJ4vA4wxcNfJFItNli
Kc8JpKq1vU6cFGa47Km4j9sr6VsnqByvrwncOY07EWs4zz7yfnUtVio2ldSXJtdg4yvA2K/hQuVc
IeP4N0gysFL68DR/lRqMBw9O2xw3IBmLagLlJ8w9UCKKLWw+DuRLJt3jK9YC+FUJbywvmI/nP9CJ
YIXWEpYXC6qUFSuGsX+KjbYmkOsCXWL3yqbRB48YGzKEG+QKJszXGSPaeQMFyDwGBam5kJZjR7pf
FkQOXL0rgTKIAWbYy3XVRgzJD7fNny5cgwgAihBWOW7lEXZVUmlzse0F+klFRIotiRm6uNqC2cq2
CaQOwAkzG27WBjozdIYY2WESnsJhj8X8TkQhedNbVzP9krHKXVhwr7VdHtEJkXpMf0R2ACMSOMaW
RCtbLYI8DSGns6q9gjcX0o0b03LcZWyzhFAZkFR6QjJA8CExiPR1+Yza4MFnFRPAvXnEt222lfaC
hYUSs+0pLLbFttyZBwWtfTvtp/1wnvbU/0KJ5qHcDWeyt2zHyOGGcgcr6hYmlHPNN3qxO+ebJs43
5QbqPPpY8YhXdiZXQgxhG3MUT/Ek9+lIbmLDn+FxfEbKV/u/Sv7OiZgcvw7oQXbltezVAUw6MTxq
QRFn8RiN0dPpA07f3jMqtrflldxTCy/f0NXlrtwhoMkRvWQ6E355SY/tRjrfwJkcjRmkrxYqEp+I
ynS+X3AYMrQKxxiUfoCAKdudlV8413AZvmAGE9s/7gVCK9NNG/yJAoPOb9yJfsPPA1grOFmIfDpK
9FVybIP1Gud20O6Mn+H8PA1QoQxE3FodqF9ex4lgz3P8hURQDJYurg3pEjAqF5sbaZyFZ4Miue5p
Tw+eHUS0ZsQh7MIf8bRoEZXjCk2gCHHrTST6oQg+KYWLfOee2eH0gz3hMO1nh2ybbnD97R7belfE
12URi+/l7nqlL2cHmjFGAk5OcBmVO9IPFJBeqCav51eqg9NFdMlF/0kvYloQJ8zIATq8rui+R+Ej
p3QQ/zp8CbiAmRuAU//+cf57EhrLjcYPDbxfpP0sEQVgmkU8rssqFkuktE+pcL4xLQQ3vUjITh3w
eqxpG5rC6rqnh3i7tC93p5/ZYThTBq8ZzrR5+m08mm56oV3cyG/cm371O3TSVMQdmoGp7mUo6J4s
jyzrxSyW8rcxui3FjEguj60RGtIyKQSfwp3oB92dKVVw29ZBtqXQOhDbnKJ9y7UmZqr+o2YMn7wE
jQh02uGoOl1d8ptBKsFOSITp3NE4u0EcxAl4o8zWJoZUDuDn2br7yZgx9QXy00sXD2dmIdtKD78y
dd4Zry0Aljaoo9mbfKACu/w4nekLvE0cOXE1dUyB23axnsI8yHdAXn5lUQN/yzrCQLI8ERQGFfgF
BkLA6MJ9ltjNHvtg+/QSFpjCzSBXJ7dbRiKkNYOvCnJ18LskTnCZTtITkLCYHCyiCOfAUS8BrE8s
OPzMRCTaZhNUwphFDL/Ns3yi2rN6MV3QTSBbZl1k5WGZZI5y/2z2km9QmCYDjm8PcmxOmHQ7jcW3
tp/OMKty+BArMivSTRRJFYi4FsNtfmXnlJRL2IXAmUM5zmrP2s/hf4hLT4IuaLbS/YlOTS7UqCUO
fC6w9UiHMF5jvDAcpkqzhXtgxlp2bSyOa8mF0wuiIe5qXRpQEuMJS6tpKywINwy8ZJ/y4QxkHzw8
pZjVv4AWmNwYdCgOzzn8pQ4DhjSL9iXObcnpiEmq7ssLXFSsFbqn/1Tn4ekijqmKf8IRG7iCLIGH
pFzeK50JSVf3WGXd5me2pprZtsIbOmL9x1IDsNPjezMSaSUqi6DpnCNNWCDIkGExFtzGnzynYUOY
2IKMn/KCfkTNZK/Z8wOTh/2F3j8/g/pt9mHgW3I45j228kEPiVEPHy6qAwEARxYI9pqF01Bpmxfl
O5TP7d3plwZUmwQyOMALWA5w0fDJEDYoAwZWLh8CPo6z90sdKV/mW866/U+OqCS7AbdhXySVZaNb
VJUd7/r7mXN/T44PuyMlEdG8UsDeQn2pbAtXHhtR4dOjotcQMPios09koqhimox0cQOl0SF0fWOQ
m8c1vXqNyi+59AwqgfST540NJ/hfd1FDiT2cMygYdCiDfw3j2yvw2Riz5cHwTz4nnipWQ5zaC57k
ZX8VpZYVCSk5LzNkOxy+2Ec41J7xDmMWTXYLVrV2M8RV/CRXWayHGQaww7NxSF0CiT4iwdRH8ElW
yI6DPsDYnH6SyxzQArOamO19H/WBekbwaFVVbRhpXk0FpD1vQqCLuNlDkvPJ4cqnS8sNtpiGHRz2
xegO13+EuNOfzBHkl3c223ZdfKZIdNR+lZEBagJChsWKpYHvwYgZLM53SDKvYVbRozSSfkKS7xcO
7SXrklh08fATQ4TmAZqESU+kM/cQccv6NyLMLFWe+qm+6v7Acg0PaUD/9liKtpRrHmjdtO/ObCy0
DCKKLpb2ooEjJBZ4IVLnE4CyPd/Olqpv+B6SdmRxyi9wODC5qQ6LHq56Xnb+XeTIXEBavdnXiEQj
lyJ3OOEyGZKMWKYkcLXoOF5ATyC/+O+bPQOED6vcPZbkxduy0NGZLApQMXU26rGnRezrRfyIi+1j
C4SaTHl0xt86QAXYZFEFUMmoFxfvl+ZMGc/rKucQukLOToNYBgDblMEYQfIg704hNaA+nbSkdvM9
nlsW0RTbDVPWhPFLRG+x9KiLVZJGvEx0ciIW478h5/tw7ndqbRlikeQpNHlOCWy2ePaxF1W/B5Cn
XW3VM0Q8HshMD9zCPMz2bDh5gHrW21IX/U03RhdTU94LhYSeiln8UJF0l7WV09z9gsMVLmvzwJLd
k7/liUVWvIUlYor7t57SyD90vm+oNMKTHNkxY4ISPeP16S0ORD3HdCh81MzCU8jSXIWEE2+QlDzo
XP2z+6n29w1tYoHFw4c0YVCkk9HaRX+C6f3tbTUNWSC4jfHNaDHAX44MTwtC50O9a86SC7k2GjSQ
RZScuNiDnDTf6ijd0OflLrmkZAwTpjSepFyDIwDcFdBzTCsmBO35u/5/P9km+P5CX37SsdzI+HIX
Op/Q/HJHnM/YKgLdJ+3iVhJgDY9xYnWijiS4FTP0b+FnjlEKhSF0TGjqzz7Mn5RJFfjCP25eMMK/
t9F2rjPbeJwHGSTuRxnYtGuIABDiGHZ8PSTXBZo3N3AbahO3sbhzsOXPksClOhPM5wYKmQ7QA9bF
s7RneMQWiicZWCGPsPKKgHPxj/5gGp7rC7Wi5xFh9LxpX6EtQ1K0KkIl4oBLpAk41G3SBjxIa1Gs
PB6mOBrApVMa6j9lJkqgYnz+x5JwZj1jbLgPRRDlNNvKszWPIFLcwTGJrY4Xo8L+mTsZQuSAGcrS
91fjpIORGdWOg0N4eiFsy2cCkf5AZqbujPO445yPRspLZod2ZrFH2axlW/T9PdseXcpE4d2MIFMN
RRVGByrz64vmBbxVbl3UEta0j98lCgw//cZzjINY+EAzZw5NFYNGx/+uiTQAKWHJr9sl3/mJMh+Z
4JP/644qvl9Yi5FSfd+vK5vwdkd1gGeg2oKgVw7XGPPwI2bN5wEe5pOiGRoEgC0NO48q1DouM+f4
XUy7X8Wbc+Zv/9BFLDH8Qi0wGSN6QpIL9nKqjqSJXzrYUoVEjRHAcE5gSBOPCR0FZelXkRJ6PZ58
wFNnGkT11Qc8dVZPwP/vVOdhms6gMLSs2NSM63IXUqkOvBMChDT/3sl6htqIKQhhmH2hQ9FZ3Eup
1ItrPMEr+eT733XWHePnKvqPcngvMqJ14Z/mSO3H3zrQidyHZNM1qIjojMwWJIdOQHB5FvV+hosw
IZedmFo76uNOHhhQ0IAbnqYmOAUjlXw2QtBYfDApsGX1DloYiho9RAVpEgocb/3rFurORdYkNISy
90mCwm1TxkHvV9EU++hdMPqwa/MYv1GjOwtF4yCY4mRCZmI+qBX91pwXB7Gr/67NaJxitmH+ZqLR
uwIsiIkAeSgD1CxqwIuphDiss2+hA6HQnJHA/KLvsYriNuMAtmFTmZnwggtDA+PJPzEHQdv97nmM
CKvVbbVYAjwDyQWo4WQh8vo+OfSB/pPF7JYIOesTwoJRAOWK/p0wZ5yHmBvHQAI/K4H5nZTwBjsy
+QdAfzSzeOwOs/IoE6Orw8fhyV/QuG7xIYj1F+6i1kWvMUI0cBYINAGxdKIGsq+ZQXKNGegpC6X9
CdKYWkwqfuREwRjSQWOgreQlFFbCBgCMUCOI2mO9FWqIEgI4Gc6t5nb/8ZXzBPoE+wHGEQaVbqLf
p7nP4sifKZmlfgeGXYT1kFLECagLqSMeFBpFZnoUyvu2O2sHDsWpd98gqg/i4YQvDqCfe7+u5jMX
byY9yJtEXeRgOtNbzK6/Uy0aC4p1GmoeM4SQoB/eltawNtSc4J0MiVtMplBpsGfdQaEgR+1snWMB
oKKnH5kQF4Tidz1UpJgRuMnB/EE6X85en0CXkB8mhfHDSYF0QTdhTJpqnJFm8OjBu0mxIb/gMilY
SmawNtHNUvPVncXfA1a36yoDFvn7f/j36Wd6iwvIwkloD7Lpn6qLnpCEmWXnvjWGhVDk+tM73Z2k
kthsFyRrxsEjl+t6x+yZzc48iAz3ESe1WbkWXDTkO6IlmFiQX2l8p0nkGfqUTSHPvxqnm5F18Pay
OMHkDyGvWOwZxWEGWb8wwbA5m5xuftWvovDHHgCUp8595fqPpAV1G3CF1uF2YFWcA4elMTewHv4C
BZsUCriXBH+3UEHwggHth1YFAw8hk/v+Mrlr4ZpUSHBjKVF7aXdVXMSkykH56x0Wh8UXkbI5NqUx
gGjAglTWIS3JC37qe+LWqcjM/MCMJmyX79L79N5hDP2EevAlX528+kf25xvVgV7k5x6PP9LXWJNu
jVOqpZDADcJQ/CrHq+pMR1JBmSTYyu3EIWjsAePgC16QOyH4X8TqofRZmLKH7/StL8MUjpGHj0mc
MJ90LUGbaAjH1ayBGgNiEwsPVtrijSOJErkX3bIVtH2gDNTvSVyCiw1PU49/Bu5KKNcEyRqus+Qg
XEKfLaQvGI3xPhKWTepHGN7BcQoyQRgGBwWtl17PlhLe9tcOk1FDwmE62UVy5Fpg6jmwsYm5BA6+
5hB0FM7zH0yBmQSO6GptgLIem51sGw5Ub3DmCR76ek07u08cPNrdwzWknseLRkvIt7lBJKY9p6ob
G0ConrF3gn4uQqhuN7fwm3RHzs1mq10xFdg/70TKYRPnfIFxCdBq4JVBsuvwwsOZ7WTx7gv7maU4
zMeFR3LXpbFhND55q58TakF871HgrqHCeaHQpek9WHBu4cxlQ4yYK+Sdy0VTgJpp7Js7nFjKyeu2
w/Mdtjvo5R66o7GHKQ7ce/KuFqcpDOq4fnCxgT+Q3hbtEoibBsUiXJ9lQMx+qTjGvpSFBE5XIC4+
auRwVkMIYvdyIB8XyAThIOJcrDgyIQsn1ExreBEs9s7cXWNV9E13hn/ggXLDpnfBUrrMnTrgoPma
e/Jq/Hf7xhVjBJUvr+Dq9TAL4j2wNR90hwWmTkadshkyC4an1SMkTMuSOY1iwPbukbKWQrbHXROn
3g2Wvoc7tpxd7NOxXn7Fhcfxe11FHSqUB4g4ggBnWpJ3aWb37xCiRLfjuM9RPXa32qnY9n+SyZ3W
czExPeligeHwHrsmgSGOzIX1TzuR9EQwD5QnF2ye9qKkTqcvm+MtyuAsgzsEP89ee5ntTTUsDuZ7
Dbk1kEfFuheOUsC95l7vTne8s0M0FvEIWUsqY7uc7HlQksYe1OXuVrBoWbPvE53zC/pesCTAtp6T
ptSew6EDp7ZFVg+ouaYjme6TD2Vy+Hcb/aZ1VNJmZEHRB1kPdpqkyJaxu9/WA/FpeoSz+e6bBCgB
78HjwUk732aKgVfwuSISVL07oExa3GJkKGW6NgLY3f5+J6qMP9MupmtJHXDtYByxDRJkQZ9TIfWl
LBDgAM3mhGHADA5kBVae0hXYlTsHa/gd3QyYnSzgKwvD4z0kjuW2xzelzArH6N2EoExUYGg84S8Y
bPH7zTMWkd4TTjuLHx2ZAZ0bUYP3mX2Fe5McGKQR9VhpKJm/CNx8yoJso4CDEtaXgihzSIDwRENp
KL5zheqLX09YW2BmFoLCUzzCDU1hUzDXb1eMU9C7QQwkiChoAlXhnrtg8sB++otURih/H4SdAgHl
gEO6VbDL3PBboPgktxn1yRchwY4pPH+qFQAuAdEPmKbRYaW0FVk49h+fJezDD3GNO+G6eIBCobaj
qFJFqC5+dQhEW4sED+TezEk3CbsQP2kO3MQkyaAkHuFmnp1oI8TBcC5VEPZy2LTNJ/cQxr3s4M+R
STsL46BDLFfPpKQVUA7ObIjIoeKAC7Z7Z6sggAMcMLFxsKTBnvZpGO6TLsekgScArDYctRAq/mIR
WNJhtlXJCwrXKmg40NsP8RwFLKgMcakssv8AJEAvCtsnm0CdWMUnz3DHvYWOj7AsQAk4VE1aAQ8i
ZOjkxhUpRVmTSDTartY1Mz0JirBVnMWKoIME58tvQxR1qT/ck3zg1X3pUDqFUH2+/H2C3+JmGFsf
LJC4bn75Z+ekYBkESiGpXXAN/ElHGbrNdqP9G96pGK3ik1IgVB6hTSM4q3MosXgdPg1MU7gvXwCN
yR+YDiuoXh0lwsfjnQIuMuq3EAZX9bt8S9/kkxDL4v3qtuAI2A7fh/e79y15uPE9svJs+mVFIOcd
ntLlc/X8l68H8JRv3TcDp+MdhlLu4dyePkiwjAW/8TkbpG9gP7rP/m3xDy5o9lKgFlDdAtcALDb7
B9r5Au+x9pEcoMoHNY/zULcr2IAhc7lkW8wkXvf9/CC10mNFnYhJ8KSXxQdhpBC9hII4u4HO3gNu
cVtx4P4wF1CFit0IKjoIBi91wDn6bcSVQW5n777OXkB7OMn69olEMkTowIWr4R2Dh8rV7V3qgJyz
Ru8Z0IrcS6AutAzUjlWCWVNmW/Xyy+ADCesrN/dyG1ul1a7LmYNOcXNHd4OT28p3O+LylkAWZJhh
XXZ72GXBwELjTA+hMcBlDAjkkTpoBvxEe8HjmavbsntFyOAIBm+CZiW9Z2FA++jmOTR3L/DvY95p
XhnBYxUCElvj1uiIDWbrOTQ+phsdwIXXNv44c4YkAPABO/J1CubjEtbjqwoVPSwRZIKCrMtBk4Hk
Zn4L58Rnk7ccljFwK6SLg+4X9GzvIBiAWRA8PgEIjQO8WwIqAyUwv5Kj5FhvptsS+M8dL3QviJXR
angpXMm0GRji8HmbRC0eGrQYET6TAvwJFFvs0Sdc6woZBRhoNntASQAXF5A7pz7IAhWN5limW5h6
sTjNs81zbi9IwfT0QaygACSj95hepsItF/4NZP6By6SznLHoTbakvQJCoWkCGoOutfATTWCc5klA
beHLRZ0ZtuSWHyqv1QN+VK/rrPgAYFOQbYitE4eR7tSDT0DZeMEcXR+BupCdYvR6QsvUUB/WoxaN
NYmawCUKDhNOmfqZVKckPyxIH5kLvUXFg51EHbKMcsJE4WLtNpJrCj5ct8NvsoXvt8y9uni9ztf/
VK6oYX9B02beHinHuHH6te6H/rniuaYA7mIZirdYLqvXGdZVkHySN1w9rG8zcqj0ZNtyaDGefTqF
DuBhKEbhqDWu5Fn0oRbGOT8ncSmqpQsCGHQNr8CUDhkwCiiNA6jA9OI+B90eht2JOjEH79YaUpTW
Q7uqlgBrQB8wsS4mCdxuvke6NHt+xrXDIH7rT1+oixtzNV7Aj1GySRCa7K2B0521VfHaQV9uPcla
JY4UmJyoDBZODfAciG07vzr6WeDVOhcjt0bCb0EVDLARwIGEMV7xRTOBue7rDdnj0R7hL2YIx8u/
QQgHBixE4K5syE7GoNGqBbSXnUuCVjwvPIclzbTRO6kbSzTjddPobvVMAjiXv0AkjTroJ2SSceq2
xrdhrExs3zoaHf+dWo8ywc1x5J4TiImrCio6NGCYZ1EmgZ1iEDzf4We7seFZeUXYjHiuKNz25hig
VTBZk5tvQ+n4h9j3/CHmpEYpVOrX+VBtKY8Wq+8otuNvMf9wMpVEYXntLukCjh6gL0h/LDwauCM1
LdK/mUzVPOACDUObpnYEK69ZnMh2L74DCgNTXG21CH7onLN/G2DO3fLYDcCL/DF90nXqGSpqzn6M
BfMy70iBTAJQUf8G68BCeDORmTGYPrUI2uTx0l/wnXJkRwCB+ZI/LWJeN1sRugdiaI8fqMSBhwzj
EDq3WYTViqNRt0UxR4DNzONISlfTAcCS0eCZJyxm0kvype+xpgsZPmJcIgosPNRMKXxRbdAo/gN/
IyYvfKUYBA0HfyTziQlSbcuLmLU6luo1p1aKZAHBVzImK+YoGQ/dis2IZonSMecgDntKYkBZPwS6
EwtpSpZvpjvLlY55KHXGQBx4GygRSeYgBpjPKWaRw82wb15BKtJolg6icRjDbgu8jT5hgUGOzRUI
SPOD5Qc4IQsSm6fxTa04Q/ISOUI60y9OuyzE7/IOtnnAla9s5pwdH6+oNSg7NTC3JGzgRSVtHL3s
kaL8BSSeo7yY7+bL/GvyNLJDk/fanr20QFQUd9zmqPCQJaPOliQrs1vTAeSfoIL+sD/HGiAIDurQ
HLEKKla/QD+zMxaoLJBYfRxBXEeY1eAXOVyXTr7ABGKnqxlD11nF4da4Ihkd3pUDU/nVPPehCRi0
cqavxaf2qs6hw8IgYzc1zIjW/ADllMIhgoigCQszLkS8cWSFFuGIV/wyTPnUbjpAfU75QwgMrE/w
VQVwku6IdbzHUgNa116Q7Vh1TaIBcQzqvGr+dcPQtr7jG5edhBB9Ay0ETmELclL4r2TuBzX9RWah
G0b+qxvVpw/S5WaJI2HQqz1ex9tNMq0OKxhuJ0QD69bgDAfd8FNCF0z4KE5kCIRzK/ezyZt9Gm+E
leUGJJvOFed27Y0wm6EO8baaZGIIvbhOXwwq5KLIDjmixc2SQe5Z93RF/SNga43dYpH5UETNyRq5
1vwKJq/MpWKdYj+AcGRu+7Mg+8vJXZw2goYnxWNPSlcLuyiBa8Rh8JZGEeReNC3fV4Do4QfhRyBU
J7ccyCZnmyr5DT0empuYgrA32EnuE5EIeZg8OEXiTORtBbU1cOKDDBVDGAAKj14m5KbMnDtZcBdY
9FAT4Mh0KjGkXFjUXpa4Hc5e3GsNDE0u5RVz56a5EyYcTqeaa0KK3bh95kzCakpdmWycHV6KxM0B
LJOHUYDFXqEwS3//7PHWwARNWl5hcBZhe/zjthFz6eCkzzXcZdSIPwdCZQaHi7MaZmAH+YJTWogT
NkD4QknhmvsPjEngvCkEHydIioV4HS1+Ti6dwZ30FgEI9IRuWnMVxQVRhQ/NpQNmDKRBNmxrU1z9
tPEo5QRxbWHBgzzL2LndoVhTHIVSCQkOti/ShNIPfxXmCVKQUU9unE3ucPVbepE8ygN4V3fADErN
4aOunTs2vdfnD7eWuf93lS6D4I3QGmKJH6I94p+BU5ABqh2eaViXNTeBQDhxuaiRHItqkFgNOcbr
hdcOHjhIBzDR4COjGVj5DdzQoE3E91w5cie51viVP/nOzSd8udCUJYL9jbdkGbrblppQMsPTRMMs
LNOwaILa0NibDz3pZaHMNmzofa8XGNkmPAJSAMH1DlJCZmtBynH6na0T2PuPkoYKVJlgM/DFax4h
GRAc17/czATEwhI896jcxO/S8nYxqD8yzg/oLI/gCr0pwUb5080xjzK5U6/ASFo1wQCz0PkJpRjs
ReJ0l7gFeFXS0F27cDF0do1bh+6fhVd9K+T09AItaq+hKvmtFGAhKU+xMrynp1h+YrS0W8AAzHfy
Bd22AyHWZL0iGffT5l+Jo6J+7ctNNwsZTG0xOa2ya6Ji+qCPuEhsb3P1GVXmSQKF9qFQIlLdVcqe
Ia8g5GCtIYc0ClMuJOoEAei8E7NEfnzkjSdh6CtW18c7BU7q98fxaLs4NGw/ficzgLWBpdJy49Ky
e/e9CMJ4dJNlfSbE3vWP8eAcya5rVdHkQSfYkw0NDgZSXQlDEmUwd+IGmgItPMbHJqqC0f2IKSu3
jkfC363Hbuan8fFjcmzMoBHWD//8kUPmWexg090Qsunq1uDYceTeYyyT7mkt2+oBh4Z1hjjcPmJQ
dKKICt4pLT9r4dOODKrbRFpo+rcd515KTWP2JuuMTY5nqqC0Pp7uB1zFGPs3UNXEEMpDvHA8IufO
7JW8BlZ4IryPU7dj0AWlFYd+fLQt2+e/0fmDxnyE5GOwOHLaH8fI+CLXky3oTxBsN/R51+gyWdzS
Cv2wtI48eIxjKz73bstP77JdWn5t3a0uqnHKWS4lwmvgnKyPLlrwBBbpbRcp9vvTjc9kwuP+9+id
qWKZIRMyTJaTI5osOecPGA3pJ0p1sXZY/Czb4d2KeInkxGFM26kHKpTzFkMUa4e+bNsfjGd0dq1z
bFNwGN+tTZg5ofv+cbJ4YHRr63i3rNaOet+fW2c7PL7HsUo/yXZMoZRvxzWPx3wyoO8GXCvg3wDh
W+0Zx92P4YGXsCIKEfGPQ8DiD59BuQ0x4lCxgnulne2Tmt7C7mqjfVjH7Ct+j1rbjUP6Gp7zHk8U
tmXiWORlCvECrOgp7BF4/nPyPEIr7RTakiTuc5iSMdBYReeZursYN2Prq0acnT7qeaRLL8/7u8Ge
p0RmvdQW76QKlKsAyuhnsUuAaShbTf6A0Dd9eIb2emr3jfrSzz8aLbwX75l8Vh7/ktZJu5dKfr8n
nV0COlhwdGi6n6fJ4o4clT3eHvIkfWkzmDzk9/a+UknqCMyqJUw9mMutlRdnJYdcmCNiZWIIRgce
cAtyPLmpKGo1pOPawroSkPsFFSjWc+i7dwYWSQ0TPjmLWQU+0g4j3gI31Ityx/mgzgjjmFipYG2D
8DjHD6JCckjW4eepBtWKtVPGElNCkYaOoD2wWembOcEsabNgcVop5NIav6+wOw2PtdR7HfSo6U4r
z5p0KB+b6XR8rIvsNUnCd+JWeVz6RxaK+4iiZukymqENIznk6yrJGbEFCiu/A/2uZHr8JP5EV8Tc
hc1uze91soT6vIQ/HgMDTup3Ci8dbqCE28yGVWHESoeaigUIccJwiO6NJQRqNuY2BMGj9dRtFQMr
5q6TI5ieyVKEaRVWAFITfOPjJLXSG4kr6FveoWLFVMnCTQiqBW02HHrkDqFiNUZHzIeGYAqGitwA
4WV61IRsFA/dv0IuBzcYRq+nc4LYvLHhQRD3YwMnYNpAgSJlHuQ3vIdr9Ed7DaiUeBX2HMPlVRQM
Xz0toNSaGMcHMdX2bU3S5EKQANxYVhoShIj6QCHAe+cS1GiOJNvwbbcVcu/qpCAj38BHR92vJCdz
K1I8vfEAz9NlWSVINhRSLX+kny1OI7xUrAakacY1AHkyXT6zaXqBmacICOCjhilmTUHOy3/pU2pE
2Q+vRb1/SV+6jwdmBLoXoylmRUK9+QdJyW9v8xBdzTvo/1Pv0bwHQTnwLMM7jNlYtxEJ2l+VoqkU
z81tR+YG2twsSVx7JSsZiy9lYSwkT9NJsN/TznJw6QiuUEFo/u90akWwpRg/8t9ynS7k5mcnyuU6
QkS5ZMfMsVhBB45A0DH4KNoVN48YXwkfa2AXEd/pa9G/EJtjaDo53dz9PzTd13JqSxIE0C8iAm9e
8R4ECAm9EAgO3nv4+lmtGxOj0JwrCdi7d5uqzKysrE4xhIBHVuekAmHoTUMPykQJC3NR85+GxZf2
FP2EHmlAexC51uL4NZNx2854VkrAFHAw3H1oDVZIgaaVi5nVLnpTXP7ZlvMNyGiS9G4qAs/xL9cF
QEMu0BX9vXXu5ayqxkweNGYTWOdzx/IR7aOp1lj/9NIKXHf90hOFp4BOKHvJUbb1fHQyz+rjUlHo
t6uySXnBiFclTVDq13ht7OmvSqpM72vuW+UnSPFaXgEtZE26gCzbVwaUsXZ8XIlBpnblN3YeyDK5
Xsu6Ozw4bCgjwKVJM0E+wIlYdcPenaAeqaK+ie6IuGAUoVOc2YAz2aImpMsoKrh4pH4jmeclqmpP
4on0ksVuq95/HeAUGwfCgBA3uEnvVqUsuegllMUuVPYwXwh/xc4mTRu5K2+3NRt/llcb3btABaQm
iHTW5kIzap42YzkOoYx3HW3IqWipvBdtBVlld4xkBxRIpskUUYn3goJwINO7dJKkv8vHnqt5NTO8
cwhIiW9IQw6VNG+U0eWY36ldDS5Ypc3oMNPKJ5T8wtuXzUy6/QRb/yi6rUWa0d6NR6QWMatlW1op
AlxpGqRggADrO5X+Xk7edJLk9CEeEHVemltxyXOSoixOl9eHyjVdju+0t/GaJSAoCAfyZzHysbGi
txker+UxKE3ZZJrc/q8REco+20gMk9fSe3J/FhXL5CObmpG7wk3HiojD/STS+dz8HeUmynbHC3lX
G6WkBLUabcBz67G6SGPtFX6nQgvpLle6fPAL2pxGXuDR5OYX5DvEgv5a1HYpP9P57ee6ISsR0V6H
z2Eynt8i6rfVJXzB32aB7iUNwp8kSLQwo/cwKz2k9pYGRKve+5yopyWqBV4S+54bfDRL2e9cPa4H
iKhF8H5P27TEHLpCEWHxEEPuKHfhxUyMVN8PpYGxszUjyNScWU63IGJ+l2QbAvs0gxXAJ579HbpU
pd4lGUHi+dn0i9215HTWn8mtuBBe50q9b2JUokB1PEhmuTJE5i9ZOLqKlG59ZamCX/l7b+qtffGe
8Zz++3pmGpGILKx4Rs9K5MBydJO0iqS5eoVRtMt6aLKEI0JBnXkACsRt3+qgDXYytI7xF+GS3ZNk
xOzkvu4zmUv4fL/bQzJlxgqXssUz9RjRSH4zewykhsVEPha6xjK82RbXk/3kROMPSE2VvI3ac3fl
JrN/Q+Jt3lS91CUh7Qtf2lqPc58XYjpWDRJWoxVyv/CrZKIpW3PRhiyieHsg1zF0x8mKgokXjPwn
0/C7qLzbNV9LD3khUzlPRuX8X3plGAynjzQjJEtrW4YMnrKGaMcfyDcNmOEnwloWR8u/X3sLdy6j
9KeGxG2njt2YKrJtOUJ7rkA5Hl4QecAV6brbit/v/Hq86lx04fJHL/RbV/CW4pL2Uomrq/77T9/d
go90ZZqSFbaF/qFoKOlZhqm5u3ffFl4CsACkg8jQcyp5AOJEOx6DNlyG06i459DWjALfgP0Nm0H1
x37lQw2NnNG/veH57wl7rYfudqyOt6XxXJeuhE/z7Hf2WzMb2l/b0zlc87N0oG0DhOxC+nuMVk/U
TY+QAXsn1zWe7q3XxvOTA20CSjjdD5l7Y94XA3CILEj6/ffnbnLf0ysMbZT9OTaPcAX4C00bQLMw
LvSJ8wjwIy1/5x+vdM+ob6i31JnEqMg94ryIUSgZrLpcmGXmAeXeney2bI642fWtZ7SljO/EqgEg
Obox7QKitfG4pTORbRAeAeGw7cE8rqdwQ56WL1kQx/f/0ntrN7xLpCVdler7S2tbRuqH933leexK
b/3NUT7+Bzf4lJh54OoISG2WJ9yuneQ9Pwwu8kudFgJMA/1ZuxB0AqBH4z3KBB4l3MWC1bwyHnBb
CdAGbTlfm9FvHwAseihNsl1BZWVapEzEkq6bgDKi2WYBhOImr4SVEhNcCctsrupeaP7bW+0H7RPs
OVWOGqBYxbjI7uPbss8E07gjP39QzasCAAwQo0ntmbDFi772f2gLEYW0PJsseXsGMDbPTBF6dZ2D
B9ekfhnZIavruojqaxe6ipyqfFp02YnUktXnkASrMu4nKtFaOpFP9N6VRW0/BCB5FpG3tg/g44BU
gbWcQtqSWxXWjFUkVXlka6NoOV6O1LclVFbhVUjlgkKKuQeTDlqol8mV4W2lmqwUzXim5QybhAia
sxB1xn3shrOJXiLuderCmaKrAPkDmXa5itE3hAGWIy6DMcJcJUjqaGjbz3kDD2/yn74bIhds3KKg
g7OmwvxQqr43A1Bh8M0JBa/gnDCCJaAZ92dgIdgNWJWeeghJBYOte9CZeNlh4Pxd9hKM/jjiewiR
kkfhC3QLkjunAmjoEDlC+s5lsN322L3s/tC41KGdXUw8jsymno2UeX/4ctn/YSNAE/eSq59qye9X
2SzZ94S/xVzXZ9bg3h+5FsO8dH9tyP5uQxNDiApc6qZsmFdJgNzWtHAKBFIBpXPjUE4XBA4E2IIz
w9WY2+eaJTp9MGJq3rbldLIU5xdsgzuX3Q9ENktQdlWV/OAgGYDKJcTKzHN/ymKMxbl83lS3qbIx
8AFhQbzCl/t+/EFpxG25inUKvzS1/dgleTMj5aXQRv/534X5TwvTIwM9eRo+AUTonVyS8mjPzgMB
FPq55bneAzLD1LJ1BTN5SOccTvZWl3opmSTwVkMLkPWB0Fv3ZDzCOjBNMlWXY6gWg/9+5inDTl2f
7yeX+zd2/tACDLN520/+vSLBavbvh+aJcfBbf+MdDAsQ+nSrZDuG5Bmr3Odho4Sl/eHMgOCzkqVb
BSgPtzcx3KW3cOs+0iSJZ6rRTBVMzSgGhre5cYApWqMmWgClx2DTmg/QU9EsAlmDr71DwL0XFeg4
RDw+dWHXdY2fG9R2LdoMHyHcFD+Z8t+hTwYD6HPV23sbeLsZIDU/Zap7Zbm0Xm/dCMoL+CDclHdX
pqpTISbgHKu4ivGlvib4ShTW9GL2lHP1HpLeauyl01XP973FlqliENAZT9NuiMa4fT9BWI73/qZ2
584sYS5t58vJ2en47l7IH2+FA3QmpyDZ/sz2gAlacZvrJ0BnS517sSUB0Nfx/j7Wga+M7tBk7Bp+
7AfLTHGFZHkVTprK/H0dICSQboWS2h9qQXKpXyLlsQ/eShLLt2tlYy/ErexqpqHWdf1FMzKJIBoL
ibrQdKj34prK2kmsCEUUT0RKfQ0XJm2WCID8CObjIZLdDDAFYQpzIJEWdAUL/lRAB7S20lAdFxVC
DwJC1sB24Oy1bof0xd8mNMu0fZnHvmyUGpFY5xBVf7SXyMBbpABDc9A55UhyqP33FfY87HCI5vOg
7fCB3tkn+G5OoJWmPhUxIlKzL+IiQoAvPva1u9Wduu7Fl394wxCjPBveRwjn7sDW0ZU4PifeWBXv
UrGLfEaQn/c5PvNiMCit45VVNOmeCVgI8Mo2+a2zXmT44jYVUG0rcasQDghkP4jXIe+xuU3oOrSB
+et9YmBrzqxrLt0/fHcsZiopiQtNLXxNLuYhoXLtciBzQbPQ6Z6XB/iO6DCt/RvajH5aCnOXYfyO
zBtFVcKil4jJCrWyZ4m5f4mgfAHVU/OUDiXEjnnh/z3TCAB9/h2tRo7tGPs0dZP67uK5ziFKF8pr
xnqfeKmxE54amn17e2um5sdVITNfzfzG66/vku8+ze+dAkJ80+PE1k3gzbJPLYzBwfGn81oD0M6p
XlOAjID8C5/9QxAd3FK9+2aWIwVsY2/6cuR9411lnsIO5Tr8i4uJXbdVPZBC+6ORjvcE+tVUoR4t
3nu3WVIIeG5qCrhIFS68KXQgu+bvn2ccwiZ0hIM1HZOaEYLwtBDQxic0RlxHVIsWXrwkR+cIh21+
ge1351Y6qHpPNc4ANN3xyOgihcSflc27cW/wiY2zKWHalxNrl+MfD6V8qs9SjrP2q55uXXGmOgZ+
5bq78rr0aPDzfGiulb8Q9PRevWVFHyztV3y8ziSxtRMq/7xrRUcAkE/2svfZZl/LzGKhf3TrRCiO
i92LVwqr33f3xTOjtF07NvD8ozSbCqoJdjsUiMbl8xQrPDOlSyYf53OJGPhlCZ0YV1/HSjK8VUr5
nEuht4oZFQ3tgTuSPRKKPLclDmGr+Wm+pukXHHEBW+bH/1bD9/RgC71WMnS1Hf3bOpdX/rFoPXyf
35wzIphO9keXJIVtqWxlM1QRpnYK+/quLgd76vcivVkxy9M6UtppVkA00s5UNrXIR+ZDUyMaBfUX
65myCuWTGwloTXnFVQWI9P5VPihilgyZ/ehFqWEn/aOgpBYtFD372+DFrB1ygPQts7aLTQ+TzDTS
WQ/i8yt98tNuH8LxlNfiZTuG4Ps2XHfJbMpvfY70mxi3L2NoUHEzXBee3OPvPBoS6gMa5ZPSXVXe
X1yyihxySjoo5rpscNctGuz5+5v1R2H3b8tPIcln/gMGxnIO3LrorFuJ/M34lIL4OPmxbz4Kddtm
pEIc21kruaykac4IJf6dZA25aqwfZZi5LcSmSdvpQDmvupT0fNO+RX/vpWSZVdq1bZmIvGv3inYT
7VVXUQihbqm//Ni2lpXj92mXn6MOho+mROtnXefyf2JgRt78sa5sKzoo5BMziSACuLavNXLFbOlQ
ykyZYmgnWV4M980relZgX3mXX5VDdflv+CjteteZYhEdmOvx+lp6MtUeN7Jww+9iqnH5II8Vw5q6
h68saSdy28nHcLmtl0dmdPwMF4Gf+7oVbvnFMMGSPvu1L2R7j0a0OlELVGAX/bunZuwvirH3RFOf
+0fUz/jbeyWZhvu+/RGFyyo/4lgJ+nFUN/7XUOTein5hjvSezz+aICwQxmDRvdS0M6WappxuZYXX
ac+hcKsu+o9fcPZieq5EitlerhuvLuuRrpXfPVR5OnUejWUl0rC4Cq/Grt/fdFCXWpIWouVrPVUZ
d6SaZeLEHqyusf945VUY9BZFZgvNP9rl3gbtfuaKOyOS4vsRKUMCXVJ26vIy2ldsS5Bstp3tZyXx
ySSjCbW7dI71xTeUEqy8Ka/rp2TVZbRytVdDt534F2DW4CR/F8VzWTtX7hutSI0aGhRWlCdV7t/H
4twmpUfNRrOa4DhaelVSnXjlHsZ6/UH208wp7syPlefH66n8x/MTU9EeO+4q+4oop7nobSkTWmmz
IVSMP0qayeqfZ91kP+jB85NNd13Vc+na2rfWpnCqoGa0JY7toNE1S18yTlIK+L3Hlv07lZ8V2Hmk
eKlrrJF/1JwJt+a4Hy/j0AqLMmCjuMyDCs3lsvcx9441p1p+fm/RC+Wh3h2N1MrCifJKPwyUUPXZ
WtdX5RgjYh2SOkmPnIw3xK2TcwXzQWvKEVHTmNq7u9Wz59h66F1T0+sEsHwlmrHcKESTKjHLq4dY
8ly4jY64akZQYDklNasmUueqVqIvBBSFiZq285CcLIuL7ronGXdmy5jJ4b9v3Xg5ObUi0WM/qU0x
+3sGYgf+IO9cQZkEZlb+Wtj1c8VcM/vzAVozd0hxYJjPfFQfoXEp1rHvfpzK7KaMgb3inLc9VZ+V
52fij9rY1iGpp/IK8P0Z0YqCSKh0G6xm+95V2FMVI5ciLfmWVOjxdTRHyfY8ISdNeV3zRGuR6vAz
XhZmDjfd0wDg932qXQZwt4Zuoy3uuaVFXyO7adQbe/xEs+bqsi1GuLdjpXj5Usy0Nk0QeJ4+q6PK
orArvxrr+iKgDak67VxoPZq36Q9eiGV1jIWbTg+xT31FD30cBitxvKk1Ubk5H9hp3+abyaY9rite
CWb0TdVNdnxeANuBOttZvHD+l6xuyqo52qkP1HvvVltNk9VVcVx41D9epkG8sa+Yx4N9ZaXLqG3g
aira49KtKN+Gj1Xx2qICLUZJdfS203zh2vS+c8LJwru67oxr0dG/78fchttNdXO1VXFXjkAH1Z98
WunPfxiW9Smf0PpVzUHjUmIPds9vawUWg+5hV4p2Qn2FubCbHYqHTvzrXGgiiYoKF0vL8rZPBJ76
OlVWrd2/5CjzmS6mUNmXJjz4Nbi3goWvYODamiTq9LNl/E0ewPgBK6o9h4eZWqT6/l9mlJklZq9e
rlqNJRWp5UMTKi2IIanVk32qEK1lWrmPQLAnBD4KI5QumUmv/r537sUKlTfjhceP6KV6O+VJ2ll7
Pe0bjRwms/XaivjX7WXVlqrw5V7Vu/SqYVCqpNBmHpu/C7XIL3Kqy0a5m5GtpPuZUqS3q6Rn/rbF
PvIjUclUKvffVQvLUeCMEOZPIMNShea1Sm62r8Y70pH4NIgL4Gb7HpbhNDp0EwwP84/qpboPkFim
lfiBgTnyh0gNbHWdOGCu/G0okfwYd8R7h65cpb+56eimxehEPJksYwhipZxs2AdYAMOrgdMJPF1l
h1+UrH+8P+QwbaFrVNFR6fqz+mamT6M5wjqc6+efVCE7dVLMMqVE/V7RE1eJ1vce/LaZuonHzPz2
Wc9SZpguZ78tNiDgtq2Yo4q2rBFe9NaNS//JXi0fm9+H2anpkCzfeweK58apGy9eQ2eO+7+VqhsF
tuAKIptk+f3z3Ohleeg/OKFi8awcW3vr8nWr3rqJebKcQYZW7pN76/nPEzVSacUY8Mi8yO3r0UwV
7I+I49K+xwxVSPt54+xUTWHwuMTAyPxup8tnYd14dB6dzfe7laa3d8CkbiA8RQsUyvlNtBgjuAlF
Guiln8e9jHXcMDqMzCOjBz+dj01H9/T2frJvv4eH4rq0/tEM+lFlEW6TB4s8/9iGJYKJ3dDwfequ
xrUs3WTfu0dyicq+sZ4n+yFdzwAKuVVfGmcVM/vA4p1/Iuo+XAKtZB/rKuxKZKipKylcvjI710dT
+Nc4FjeYe1T94VrhIL2i7s9YEU5pIz7gj1Xp1tksisdjIcUHXVn9vZLFf9O6bzvHbeP+Gjz/iSBs
/wjJM2rxM/Ukqyvo945uvxZWiiye+b6dKoWXdi4T6X8k/6jWwEZrZXEsWnmxfwkjtS4ffxzQKVdH
7/nvsLBc9ZrHw1RfYavD0jphHr9L2oBHPiJop5XsLr54PPNGKd10f9w6/XPYGK06mrJJqRpahSKh
8SgL7qCogXoreIp3fNRMqrRY0dcXnhPTKpY3R9ONE1NwDLgyAGzlKX/rLB5y3JLDIhkpmLy11aD0
Km6raZodJTtPW+MI2lQyG3/8DyFevRasMABMLV0W0PavLS0HAz8eGqqCadON+4fj7UEq3lxM3z+H
8qmDad6Vsw0za0crE4zWdeLqZebyu23VKvA++mrYggvZXzIAB//zX6pAiTR4Dik/qteW93b3s90M
A3juaf2uB5PO7PSvCGRkdy4SyO7jP9EeS/rhfYIUQ7GhHpNK3XWdNiMUKX/eurdusuoAUF4ZFsgi
zoqfk1sXGkJe+fiGABB1Zjty4qCDslkr9ngWZeuEHtWjETpOOOY7mnMf56EUHfJLgydFBxAEcskh
P8Ry2oxW34mJu4TatJ/tJS62lfxKVslJpvuebbrHgOefM2Ni5ck0qRPKjqJoU5OC0q6LdamfK89W
pLKs5txPtPj+t+ucciER1FjqKMrJ2qy3wtPlB0lE/1JbVsO5d/1EFDbd4y9mX0beRZEfW9l2VN+R
ZJkvZunSJX1taFRYFyqWzuIMuv1jPXUZpmvj6qql5u4oY1KQ/K2v30vkCQqg/RksAM7XYZSfz4fM
+cB0ZLjtEdqRoTnMEUC32pPaCkmigN+kwS5WD4PNLBo+NmTXPHIn+OEwJ1VvwnKKt8H5Y1uN1A2k
482UTZeP9itNIc2zd6ARdt1T+dLfB0LwPoTfJ6fbicNziOL5Qyht8ONvTOV18mo++onhlb3STnlc
4T6BPSy6pgIU9ZDHsRreZf4Drzb5Fp+AhpQPCtsuyxx30xKJEtILSwj7RJy+acuzxRcqellqv7mV
A6cgOAMo8amZLL8oobwJqAue4eJFoHI7XFQxWZlJ3UaH2ruem+Db8xjw8qVKiVLN/Xs1ETOGB5T0
aArrC8mfRbEfLZ4nBjpS19K9Ne5ldAsa01kh3O+ytUJi6KLTlWEQWF0ndE1FpXJCIjFfhXpydO+h
/66l12jRvHwTGyezFcAo5NiZAlqGwUOoIusa0CiwZX+yTo80/e2e8AmoxYD7QrAwOdkiiZLZjDUL
vGcF/7F69fEN6SlEE6B7TIF1ykiOCCAVcB6Uk0VMEHgte2phKAJ8xM0rpdw7dAMmMyWrDFLHvx+C
0vwNmAsWB5/zW2yRnwSqFRglHbHepEgkmn+AYTZ0oXdaLGZ2PJjd6VIFQmMU7X4p/lgqmQwoI/Aq
dslCzV6/3Qxu+TpuuzGX4W0pU/1Kl3FhbkruUfwST1QnTM0Hylk/AP5u8LqvaLUC9OJj+gJ01iDk
/70VcA48HoB0RccsDpAgzBBlLcvS3diJ/pgO0OEiURnZkO+ldT9penov0TT67Jgfv8smf7R5UHLC
dWR26eaGt+5mBuyybQC3QIazsfjZO7bjzYWrmocp2naGthUtwUhH+33x2Y5Nbtj10qKY6V63NYXV
DYhZYd9GtrQklflkh95vvipGq+1M3ZncvJUzhII4wYv42roovprxFJXhnrJhLhyqRipfi8quCQAU
2lOZglxRNQhxvj5cAuaBYZzJvq6TTMXvrQH8GiwwESA/90g2cqu9W/bSh9KwQpKJesHsDtqBA6el
AmUWTWWbYN82gbTyvtt2wM0nDhETbd9OTRITQNvNgz6DJ2vA8Gt+V4NzhAyNnvg48av0txkW2N2a
KUuqAes1h+9tyKrhipd3XafH28oQC5r3GFIj/Sa3hzlAIqG3PEkpXtTdKZ0Jc4/GcTdbzHJz9yQ3
zY+nrhjpaxcK7L07Xo08kIBW6jZZOvdo2mgZuEwowSrSrXQBu5tRXJL5KJ57orf2JMWAVIFPGXKa
bCY+o7fva5WLxG4w1e2ru5nuRsYrMTc6bj09vYw7/rnuyQLNEuqztqjRkDjGA5CsiSy3+Utn/ZMu
L2YWhDvealKRKF4/pFI5igPkY0Ewy4vdxnpYlXynkxEiEMC4UKobJ+yMzmcjcTvcwuoX1hmwpo3z
NXhpEpT+XNlDgSGAzT+0lqzHTeTqMbcXhjaGiMobMMhzrsIEDyocpEbOAJDBOYSzTlAVOO98DkU+
WeS4MroZL9/3QjSprAyabye8tw4Jssrw4ZCE39FZTZ1aXCe9oEuUuVFLy1QailRbt18CxmR1+bRz
5T9FudoniszSlfO/9i5dOT4LI3FDiEh+E0RjhFh9GjNSr2MQOUalCFZdURnbv2zZq6Go6+KlM76W
pgELemIp5POb4r5+iquK13tVxqbv8xdvhn/Jht+/qhRdb20wQu64rqxrWK9AW0TqmeFKv9/fpVLR
WN7MvS4Kk+yX0CMI6Sr3iv9TH6Nyv50GD7RbmzkoK9UH5MU1LVhqFLr5ek7jzOgftaD6r77/eej+
XvGcuDHAHXH942QM9yGS5dAkNFRxNRJomg7XXnaareaKsX6kcctvJlGqBSNNuPFppCIjAdH5Xoxu
nLCZihgwuHhxp5aFH4fHoZW76GoJ/+humtsvdbg/2jVQLXU4XJzVpr7ais0IUu/mvw2ouOi9a8vO
8tdLkBrmH+4LQ78bnAv3n3hVjjJukF3Vghyiehqs21d2ampLalbwu8Vxu5Z5FlbT+9bEkF8J1n5h
VOO2aH4RFk75cQsd2inPi/HmpX/on0avfvMCzCkI9M695yTEeQL7WUTJtGoA2E7Po9OZ4KRehuNv
Pvu16rw9wdSQ/EFWmigls/lsdd8GpTXtBpk6aRi1fS81oQzcTIW84P/U8NF5n/LRxuWCh8uTf+QA
IWFVXnSJIEFSjZ7fjaK52gPJw2FxcJrd24eZp+JhJIbP9lU/2UeNyqYe+4x/nTp6VJZhq+fe+Df2
T5CvQ9E+V4g39SSYpSbjL4/v0k/8S/07/9w6q+nxY/z7/hx/JT7xi5lhYmg19m8DZ9/KUll/3Brj
tqbTP8fepmvjWs0s2GX1PbGiorL28yT7HRa4c21gx7KHbduLEUW3zXRvpZkLEAhTapnMJ4CoQKWW
HywUMIX/Trcf1fXPo39p7kPoYceCbJ6aq9a6s+9cO9k6M1LgSrBKC+0etqKNr/uviujkaMyWYPub
kb9na3cOHc8am7Pq6kNN9bMqdWMueam8a6sqnvlXq8Paq3ORXIbjbNnIfO7nAmtHy7jznJ9FtouR
IX0Olx4WquVbZWszInh8loRJq9lzmKs/ms/SrTnJlq9iVi4KTTBU81Re9D2V6uIPTjIbK6/auf0u
0UNUQbnm0672rJNUVDrjD93jvzeuJ861OMYK5VVKlHPqMBdayiZrDCIqY0Ycj8qmmuDcmChHOH7v
MdVyegqR9XxcjXbSfRNkkuwcpqdptk9vI4LZbZqBOPTAcqFAycI4qjYsGFD5A8XIaoD8jH/b5VFa
gNCpkMVZJjLyeoEJiYtTkO4oYAfj6U2fUz32uvc56tGYgSrsvIvucYiVxD9vJ05DH+gMtRfTNtAL
kNOwyRHFv7jIFY9cpf6IfZodbORiJsUOLxBbQ4lNZO5bsnxGZGR0TP16e0XmSltV44DdCIMIMe/S
YaCJ5MxKm2SGDicz9N5bTOlYyUq9B4lVDOkZSPeGwGaxD7JF54FNy/t5nHA3clSVVAKHYaK+6h4G
DurzP3pXGdxhgK07DELlziowiIK/IA/y2cZu7pY3NK3ipHvFtkKzte2pZcPnvIlgWBE1zA4NLJ2h
pCkM4gg8ZSkMIJUgs+8OWqMg/hNAGCj/EIWch/HvWJ3GCBNq6H3ypX/7PVzDUtgBi6tcTFbqCVSv
z122e4+1Vnv5sUewGl179gwNsuuMsD439Te76gu37UOFgOdjXT53Y81dNdNYNC6MbZFcOKvc9PRx
r8Zr6b6Wq3MhTW7fwIgLysXH24lEs38cbi5BOYGbvlzrsf9LMgRZcgTrOTF35hpm94HzNMxWfso/
kJ97WA2lUukmSbO94Ip/Mo4iJi1ft+9kf8yliDpkJ657V9LNVPsi7WZd3knOLq1NfYHy/b53s8O/
Xpksye3+xcRP9BsjfBR8+SJg/CPVqS7IMSh8ZGKP3KfQEC1vTExc+jlxXgjiDCkgjhQKsubnzGrV
+9AFK2FYFGL07Xa887/or7FGVwb03UH29Wg4J6FT0Q3pfB5D82by8BNyf8UC8vrfDfX774YA/5p/
RfOORZRZZoZ9TIsbHgXfcyLrnYiynNIEYsxgrrTaV19GaZBh9M/LYl9AYcZmqQcrxADvOzgWU/M0
gHjD5SQ9NQ9d7yNSySnTYzE5U5jMJEGXntu/Z8bUKLKfoaPDIy3yqfb6N9a7jbZfT+379irfiOHz
yl5zuWLwqjHC/jNHMsTIZvmV+xRkc81ZeviqbPOJ9pO9zwJcLfHjkQDGYWBAuCYVVoUZAs7dINq8
XAupp1cUV1tCEOYoxZfqdwwrve55/sK8Qr55hO8J8OUtRdLwuPpwhcjCQkabwbSvdESCiOE3BRJ2
9TU06/C7R1Zv0RBqCXmELTAep1QAHAH/+wAHOTcdUhkhezSfqSVqh2r250Zy8gqGo0n5D4G2TdOh
Zq0Vc4hIYe4k12AeoRyZAcq6mKG1z5auoYKdPUvxP+jbfj8/DDP9wy9+BYly9FHAjX9pmPuvwOut
Rcsy9PXbfN9/Dv3tD8SyuV3lM4rt6P1Iv6W5JO25/GGuke7MRDKF4JhP4LeWE51FeQ2Q4S9hTFP5
1TwiaiY/B1VLwgJbfmM3estbBgsXcM5HhvFZ9Ji/8hyb79ltTo9YrRksbft7/BqPFqXNR+KLw27i
K0eu16dR+NsUM/PnBEq8ru9/kl/L5nu6GOrM83VtnX+EmY1d6DyVa+V+7CTnOTFTcporHUfs9+c3
clwZ13c0sGGX4aqhprf1br97iV58tPt3+tlt8oqjOJLlKjTrwu4zjOjQ3fbObXlW0tG4/JH6Vp+C
uc41XPKtHPt6fKoEX0kMRTmCEqcJ/a2dibdMjNuc+7Fj/95+XnhO9zqKTzwqniMnEPW/3TOfCGUm
oWsxw6wpuFrqAsxcFN7a1SDHxOzqV2yDy/DlunbsDELelKH/sE2f0zTN79KDM2I4wtfVQ5f6Qj1r
+WG3jU4TKfBzfl9NdgI4pqaRREmcmigIJe3sBNd2eefRWwAq2OWAP8n9U3XVWv/cP+gzYqLteWRu
D7S72wydq7ao7UQA4VwNhd4c0JcFZdoXCs9xS6X4f9uWjclJa/fHmqL6X3lCUyeTo4buJUpNQva1
oZ4dPDqHzvmTINOUirfjLX6l9VjzGXoT5J+fx9arke3FuuPKxubO3qGVrDzLnFoU6Pyax7KPnKj0
DxyWPV3B0qpYTqXkr1a38d/cCEPGSQS88yjF0y01U6GshbQiGeiWhRG+hn8g/JdP2q6S0hpx2u0r
K64bJEa739fHzV5RiQS7oX0/9xv5vfY51jA2iXwd6v7lQd6eYfFlmQNY7Xr8DDIEM3NFYywJ+Fgk
P6PWCQRUxqWHGmhKSZVn3n7+Xj7vtdOvLfXPIl7f89PkXs7NMXFZOnTumPQtRQC4GSBSHv/aIXL/
VKgoM7DxmmybsHK1EXkHmHz2KKwH44/nNwZyOzj2pErxRWU8PQ8tGSCk0SGk2XFLE7d/OvP614/7
U6kAhVYRX2YsLlKfKLo0rG5jUL00dr/0shav3EYKNTXP990DOfWIsymdzBPK4PRx4jqzxMhmEEGv
5FmeTo8QKmLkLHxMgtvEkt+gqf9jpeTggd1rP/P113F63Xk3Yl+Ln7HQ9tJKXQoRjXg9GbC8DsiG
116JSPhip2OYLz+osCvY/SvTy0XzOuW9Xe3wNkxX3v1YJ9pOthPdXDNa2eR/KDqYeyeH1xatBeA2
MKLyokqsl51l2hSbpaOKWAsG+wUoL19/VGTdSCFa0TCFnp/Pf1l7ZGAwjj8ew0n8/SVhFgC8vqK/
EN3G/t/DBbMQRtIodaM9aZ06jjqjeE4VJJknNFXK2LHTF/9NcuR7gLl5ZrpSKzFJz3nxDSPfvD+N
q/38zlko3PruU8faWSfaivJQzH0xlIj+2yTKGrBw+Ul+mlHJz+3sAighvMJJSaX+DFzRzWIU0Ll4
sxfDv0+e6nOhC7ZwsWgOgpdfTi8/8T83IlOYk4yUuLRrj83f/uvXs4/MWEkIMmjKRMpD/psDMoKj
pesnZleNlMgDZ0cQYylYPAA5wFLWsyl3zl+nm3n8Z/G1Qt0IKWzJ/UUvqbLnGyCw6V6H77ld6Ta6
WiwW2mT37Sged2419kPVE3Fl5INh6ZAqVNFGCKZDmB02DBpvs2uiRiWXyksOBIomueRLkZKyoDQV
8KbmP++TV6gcyP1I2+zk/9EeSIkfm+j249bPDGOTGJEDhmVbP1ZYN7Tvg+fg1Fs1WEyXiTVuXw4u
K2xj0BRbTY8/46/XQLe9QMipJOjnhquZZYi8+oe3/3dp5j7j/e3kNNvXM//QO45T6asNNjcXlX2u
Qga5bG9g0rEKZqsQAOR1ySZVti3UcqUnyz+YcTKHZz6jgVEHo3fvTvf9KiRdYBCWFjQZ1w/j/eMM
sKW640u6BJ7OoqLUTIxrcSPRu28rgd+xnz1DxIUYfI2L6JbIobzSzMci91gUy36FB7OcXluKSjuP
aqTIz7IYKTc0sS6tS5EinxEisXFpX1l0li1rItNsLMUXxXgvgXaXxS5bjvaDbuWZpgal6c/YbDUu
JAa3deH0u/yhpbgig8Q1pdhv7NdKHo+uv5VjYwz3eLdP5Ce/24YI4PkRnyG1oyM5rpgAvqE8qZot
XquM4IoJl7L+Wf7kRg4J2DGBnS9yr4ioMmyRmXXlNubows42UI+ybflE9FjKTOEnZl10Ep/cenwn
+7GvdSdZWo9y35HOo84Tv3H4zbgsSEWsdXbUHOvwgMZulBoiu2fLxvXn3lJO6058rY/lc7YU/Xp9
LX82/ehvtMEDBgsndBrEPg+jePPcgyE6RE8jJW/jxmEGxLt0bdV+LPkiwFS/rSCJMIcUAn0uaipt
622ipLKYvCaf90eHQfr74FyMDgAJg8XsOU+g03VbjVTMJG+1rG51JJeVOVOhJHIwgAUEMKN9ygid
nQkIxa0bHaDzRJNgMdNA3GdDh4kd3vzpoQ8RNdH59yOf6ZoM97Wmn2L7zW+kGevmoN9UMF3fbGKR
7q7v/zKDxdfyc/up3d1nhGukvom0YvA1kf7680A4U4OgLYrRxqLvhVnwhnK5+vbD/vhLC/WhJhG9
ghWj3ernukQ2j69UzUM9/4uMdKPHg+//bT8jIxOuvCiKvWuhHcih/f7ONYPKLtJ6NHezG97n0o03
5DMOq1U5cS95Mc1f89SgaKuw1vyMfi0/mDBYl/vPR+NRXXVwkx7kmlLgjPGE38cLfRu7I/GeKkI9
be0KTVMBTDt0pEBUZ0ubKM2yBDCE8TemfUDaRzk6gLgabZSDfcjj2I3uE+EOemf954GCiRMehRqO
cn07ZH3T9Xfjb4xW9hsEQXG7byPCMvXjUI1T7lKWwRFeQ7wpsFOsMOKaHStq9qfD/3F2ZruNY9ma
fpWDum6iOQ+NPn0hiZOoebBs3xAeOUkkRVIc9PT90YVGRbkCNtBViciIdKYtkpt7r7X+qQApTKci
RD51XtvRySCyIjyOLxzFDCOFVfuE/HAN7216ftZmHdt4+DBmQdFBLY2nwWP5r0eYDxvG2VWZCFNG
+BhGHBgi+MZWXUcQfmS+ptkfr7JdTw4UVpA6IaCrb6N9B1Xf7rIpfMsFLB/3ZQikuPS8X2GBQOpw
UEuNyMbZNgPt435E06s9KPZ1LQfaUcbLli+jsbapt9pjuuUpDIEEXZEK6lgBt/Ye2ulhDz4cBrc9
3jAMRG4HvIrnctA+x6RM2rV/TNh0kgc8DKaVq3r8x3BEOlQv7o26iO7jsXtvnq98FhGQjxlFMes/
2g8mVfWUVXY7seIgRK5SO3HubBBzykCA1+3DZfKQODx/yqpye95G+SMS7Bu2lMS3z5A3Q8m62s2R
3hdaVcFACmwDXzvZplhk1K1kNrJppOnIo9Eztx1OcNsLnpOJV7N6WE8QRNojn6Kl3MQUM590e4Ez
n6JBhAjW0/8QYgkuC1nqqdiTQMolBpeH+hPeE5Onqfyh2phWYU/Lr+9YDGMhzSOYfo7UL6xRHXGu
u80MQ85Z6sPgn1HCsfmldunSP3NAL7IVI3tsoKJtOBs2HwzBYPgpj2o8DZ/x3F7UAS5wZOQxtWL6
DGjAt7w7ya6dbfGHHZmQbjptZ9akOyrvMLjY88i9W/Z2sWBQoc7g30y1bcxZ/ZQzjJ9qGzx74BLd
FucHFk+0KD1rd0GJ79HbgbH55a51b2uaAewg5WO9pA9Z6Af1KXFPqOQ9xuu8feKr/jriPbcF5EDG
eggXfYaTWPpYU0mfDH7yFHFOhzYYtTGnfxlrePe6GVqg/jQYB5aAQW7vYmqirjW0sogETE96CQMa
q+xtv6OQXLd2ND6Tp4tD/jrFXghZ5JEPwIqI5wYBJOEcY3PTLT8Ys885Ta05XDHG39NiX6zbo4X9
Is3VXD6xH0Zz9r9+AlpiFY5qOpgHaKl9PRHeHbVO0yE3CIxF9Rg+JycTmhtq4xeK5Gx3eeGYqm0T
ggk8ts0IYTPVmF5fdFfwNJpBHC1bHzaz02/0HYMUeZecEJtP6smjbFMll9gEAs7YxoT1A3GIrYMP
MvfYg52rH6/KT1fcNEHCuegydeHtGBbQoEAnRLoQO/KjDQZbJY9nhohkwqge7BwoaxEtNMp5t7Hj
HYNvCECxbQIqlK88R3mUfUTvguhH74zcAfukz5gxO/gq+wMjEI5BgNQRO+s/sJQ4sTLjr5eaA2EJ
h4i2jDyzaebUr4lDVd0ucYcNmg+QonR+W9OXNEdqFQPKPP4W1yv6s5Gec2NxBLxvVFx88WnNny/4
bWADfAS44gsSHP85HJ/wZIxvNUK3WTk1ekgpdIHn+ddRFgkUfCncw/OcFlC82rJnPc3kACIxhFhr
pr4me4CKy5otJGiOfLp0CwHJeqqOlzUfxhupG/mc35ejycP478H6KukeiEqaMpehGVg2bjlvj+MB
A8bLSSxhJzDCc8yMQA0AudzBG4nkna98DI0HsdQF3XBM2W4/9FO5lZZUrqk9eIxnpA8QrnYJBxhc
ObXZ7cf55n39VX5FEFUIZ+IVgT3s3U7pMndjlwTDPS+dY9mJizB7OdaYTKUc/QGLX7diyx81TPEK
OdrI1WPkx8ZpzRka0y4ewEQj9vh498JdGd2oGqbpG6xxMGNwzrv2RfoceaQEytsEEMMudNIdLgoB
DF+4/GB/sRfv2Nf2jQtgimZ45E6Z5L5OSo6TuELpO5IdOh/R23tqjbYFfT9DzR8y+oVloTiMxBhc
ah/d4f7Sk11OLzTXRm4nxzgvLdAXzeGGo7NZ3Z9vMqPuaV6CgNVr81UOMlQRLmzrNwGF0bPBiwr/
lmDdPef+UGJuEowTAGYw7AOvJao/JH/jn3l9uJ4n5agwDVoybVeyWRtNqy0EkiAeDxSOBfEEAzgB
4Uoc7E2YPU3MyZElwdgkh4hO8UOhg6Esqlmb1w0gLZ3DFPbZLBi2Paie6N0COnwJokJ/zOf1HlEI
D1o/MU3Lj3Rh8NNpS8YHrvg5RabEOYU3qN2z/tJ5NtbstKB7KHYtu9JDPh94O1nOW8aJMNUCFA7U
lRndFIrCde6yP027Q7XiJrhiwL1QbCgpR4wF7XLZTF+Yd+3ZtdEbQEOZ1QE3wlXec95QC6MGUGZ3
i3DRhwYNH29Ndc1iuiwTtpOL/3QMbYNPqQZM+pyKCpDVP44zjQ9493Yxw1zcSRgP70WkApyLqVf7
F0flhGJ1+7ynxfSmehU0RzxogDNRvuBh0q9KpJUM8l2sw32acXNSsREgyrjj2XSqbrNoT+E6eCNP
nEmQ6DXPFIUq5O0ZHBmWMxcR8As7MnvPOPPM7OqDHDSaBr5jtcz2pC1An2b+wcvOEINJW8AL7Rp+
vBW/OiVg50ntx0EGdbnkkL3sz9MHdvNFQ7Nk7gwYw6/Un8k+di0vHOfk5QdzrJCSKBjc7BNypjS9
wP5gM6EWOZgrljSRaI+Ui751gObhjMe/HETO9SQ4GkTQ8xEREbueDuazZBxDkVuWTgr7nWX41VbS
fyqo/6bSB6UKZ9W4N1Y4QzpQC9Mtfi+U4fUpdiGmD3Padzh/DrkfT7cNOyLIAQQFTjrWXwTwy64f
mOyaRH2zZzKx/OAJ8XO4I2gO9unxylAEzIOal56G5uJKwQtiw69oVoZxY4NBIINB9lixzgouRpga
Kt4GWIpMUkbBXEpw58nxzQc8csEMJI/9mFkzM/QQilEyo22l0YFFRSnvwss9gk13xYx7F5b2OfZS
HMqvdkqyNynf9KnIPnBB2jGx5PUcPzQP9/nCHcncDMtUXG7MEWhgzpdyjMCCZpj+km4ppZfSe8j5
R7NlTua8qAolcTPOvpjfUOaNLkx7KMEU/SrIprUxv1rO/HiHEI5LPccMhUYGzWnKsLCDuBvOSlai
MPoNebAgMcHhTICXSy+qvuYwB/1bUNNJsFxovDnbOC4cJgxO7DHQtkHfZ5bbLWg617J3dWhCPf5/
iufg8Lzql/Unn0wcRzK0ttYT7Aiar3CV7fm0dC2vw6nzwt14xolsK7AN/fOxPoW71DV3/ArzEFui
Hkv5GYU4ty8FwAZdaCYmQ1C0FyzMEhegFRdFUZtYTgJBoJxzUVgl8RqyrJAE0fJhyYRtLVgQXFzM
xTE9CslZcQsesW6Mw1tEGVbr3QtHlJA04vzjCgYpkK7F7xVPLWb8Ub263EmZP8JQaB0eAMHHBmrs
bgqARFuKNoRvxcSxOLV8ZaZsBvz838l74IcH2vg38ChG8EKJBsp4196LQHqSd5dA3/UsmhM3KiNI
oMCJ2bkLkxhZ/K5FlYfa7esnsaZ6Wk2sdMFwCM7lp4Ze7ArCWw5Wjw0PAxXMewccSUCVD1VDzB8f
bNYLfmrY5wbTD+ec2kbnWqJzwxWC5PN8esNZThm/irbv0i3+8V//8//877f+f0Uf2Oach6jI/yu/
0UUleVP/9z806x//Vf7zH/vv//0PXTNESRJlQ1VkURYVSzX4+tvLLskj/m3pf+haLPXlcE334jby
WiKH6YpvL6TpEEFD7vAYiU0iXbPBnLrjnYtQ7TrYUufKTC8DRV1gLk2uCX78Vwpb1WOMjY/Wu7m/
v8iYmMB1hIQoT0xQgCXQlxI5Bud6P7M+BXGZvhhFcLamPWotxkm84XR8nJuFp7VLtin6ZLIAWkd4
//miVeWXiza/XbSaSnV846L7N1LKlXWC2Uptd1SURr09W29kv1fiqbuTlDIQfvFYOheiK0DhghtT
yWral7gvufqa8RgFnp5gZu5omR1FMF6bwsUCiNYdoybqBnlnfNBnVPNYHRnSsjj7+Vo06ZdrGR/w
Hw+wS+JSkIQ63RNwdUWR0Dn4ugvYX93ncehcrw5WzSF8J1jObLM1BdVUj6bNe/gQv92FGWU6xXv7
CrlBL9d9GUDuKkQH2BGCV6XOI8iD3Ad5Wj6zbal2TvGzIaONbZhJNYcoT05q1105ts6K4OWdD5QV
/HyRsvjzRWrj1/+4yMs9K1IzaVilrmibTGWX9bMSyB/G6X66sOWsxRkM/2GBAI1dkk/FoB2s5edP
oY7L4od35etR/PEphkZJkv7Grc5e5AfzC3s4H4w36+3mpusS3sCSGgM3jzmOy3a8IQrca0epy3lO
f8EEksn/yKyXFyrDIwPbL5+JfL8AW11WW3bI7vVG0eGSgZQfhIOOlina/3wJmva3S1BEUzcsS5Vl
49tqCc9xZhhpz8p3lMc7bGgq52GSKfMBQgDOL9kiG83FSHK+6Vi+OEz9k20bgGc8w2XDSyMZReYG
DGJtCQ/OubvaioqfdmmquOjBEN5VlKrSElnCS7XTA4WtUlzDrARZGsgSes4eqbQblwn4z5dm/PXp
/OvSzG9rRO/iKIpuInEHj1eQRcrFkQt+g9zAhPvZWhcPVTdF57jQt4oH1BA+V46217dJPFX2UeyY
z0RHH5VV+aqiNlaWAIkwKVjULCiAIlJMXtkBpSBfp+s+UH3BdAgRm5Hvw1wqnNXHc+XqqasLpAJM
1W5C0hSTuBpa6HBfYEkILI5ZIGIR6hhaiH5FwQMTJmIKYI1MGBQ+D8wfKAJ+vjHKX3Y7UdQkXdJU
TTQUeVwTfyzbIou6mxzJtJ1741U1wSp51ReiTruxuKmQKRe4h5ckzyROjAvfk5ZOZZp3t3m+d75K
2Rn5GgFFmXsjS6Vypduaz8iYmg0RfSCRIf7/1wc2VdNQLFMV9XHL++MDJ7es6JX7kOyH20LvXoRX
0XqQOkBukJzLTZsWGNiZ6ft1OJyZt+OMpwBCwUu4LavbyiRk7LPWjhpZjqN+kyqro3lHlVQxnNTS
h57v0ML667ttjFs7zW/t/XwB0nhoftsoRD62JSuKIcuqqP77BRj5VUvNjgsg/3eXr7PBPe8vvSdi
L3Da6I/03tc1bV40vFPmmdNffvr43b//dMWQeOCiZGia9O10K9rqeqllJdvjcDx7hX043SFtnIzj
mQoZdmz/8vP+VkOIlmnpis7rJxn6t8uNiyHK685M9ypsUmwT8imG/ipxNLEfM9ayFioR4BXOLaQD
sxvMbtFJwMUDuucVn+5VT/SJ6FjGkviBsAws8aQ1/ph1Tv++qrQH9iAZOSt6e3zghAkqXAhvlMgw
XHgHgSpb5izA/7Sk9L14eJ4UjN7lmRHPSAsTmQirK+O+016TLCiB74tdZWFBbsPVQQ2A+X5dO/lB
WhRzwyvm5drS1vH+zrwOlIspPg3Bpi38vPQU9UXE+gEjAoFokoYTfoIJC06GTHDRVWJOcZvDlAOa
y9heR28SN5a8vt11e3A+yHAMuMvCTvqOPnMrQ+fOn8/dLs/nqLYS6tVNnM/j3kYEPNpJmpaTkynQ
baLSZ0x0VoIkX5ZwYI1pV7mIhZTIMwu/zWZ37ZREC6WbAgRRwl6MycBcCswlW0nxnKZVfKVnpj04
40WC95qGW/uUnylqy2vlAjwV2VoeMOB8tKJZcorq35ak9ZcDXLQsReR1MGVRUr6tySE/F10kKum+
wXcmxvbQuyG+gnx0nYjdmPzAE8ZVoMJJEvbHI0wH/oFSe0rjSbpdgu0/d0edohOaN34rGm5BkBwX
2Azk5foau6mI9ZZdgH6XWJ2OsJH2WMXzS/7IoEdHPVMvIa+BZXaND9PlbEzjrUHCU3AjiJmsbhfu
trrC4mkzlIEmMQuHB1WcwE2gNNxOkl/fPREkH+seVCjR9mpN0zehc0p04CJMuSBS5tdydS+fNCQk
72dxn6ClExc6fohK0EZUJnsifhpjbfb07RzzsJDFdkFqiDbAX6PLCR1q7CH263NQndewtonBjaNg
YOKITwA8VShhmW2ofoPZKkYUdJ+vKoTfgcnOtkQmZnmFutDuayy5YtyNVCeGOcNshPaymImRJ6ZB
ddsUxqKtiK/xu2HUUTEd1M7eXXyG5kM4ASu7yIIhc2TqYWmDrsaoNtplJV02HUIWBgJQNnuGV8s+
9rPoeL6srqGj3N3ScNpobWKsIDptuKjjBZLJ3rQ9i/dFjN1Q2sjGu9j4xXk9dBtrcKPKLcqZcn9k
mh2estJLKrILuDm/7E9fB//3/dCydE00ZU0zdVlnv/zjOKnra69IoZTu24OyENDMQcPXt180quSo
alNhpb32fmEL7+HOgnsJhzJ76d/gnZSkFeDOueS37GiVl22sZymHdD+MsVqwGyKPjl+eiyM9wIFA
eNKiSQm9BONsKmO2JZpJA4ETj0o4FiDG+/QEySR8qkH/18zswrfkyXiBKcg0cVNuB3MJgQ+rWq3z
h1M2DorPmSshDH1Kp6X7y8Ytc+E/3ZhvvZ8U9mrbyXq6H1z4Ih7WjNsx2hB3H6bt69svRfxXK/nT
j/u2BzR6rWlGIvPjVs2+O+Zr8cNqR0oHriHcziHjE1y3FFpNkCvzEr1pjx017tiUnK5wwkNiD4V5
GDVDEmrJek+r0jxT8gPq7Zgts7zxSbVvJdR3gOdyGqM0sKWn3+7aX2po9rJ/radvNXQk9Vmc5Fa6
T7FWSBggu5rpxZYnW4yBnTv6vYOGoLOZvrb09ooNa4+0tvKJynpQnBwh9b7mRXIpvFSBmCQnV/2k
XMj6pshsSsyESROz9NbHVYhwwUu6qaDYUZThFtBBtpLsGn26r9CLz3NzUr5WaE1ekKshKtKuZGwH
iOZgqIDgDwyJd+IBoFnHH/k6Yz0xW9ZLW0Wwuq0hn/j1WmT6CJKQMdi0OwEDa/G1XNJANUdmWz30
stUIQ0H1kE/F2ni5joY4+Lzobo0PCjqyaeIB4WEjAoTyhZR4aKoHD+aKe17ybbvLEiA200i3GpEw
hmcCh90Fat8VGufPT+dvDc6fD0f51gXcVbWSrTOLrH4+41j+LKzKdfsoLOq55Nxc3S8tbKph1U3T
dbwGuNx0gIAbwbnP+GfXY7HMlrQySx7u+gr9Y4cpAIwRxmMu2ARzbyaZ6JWBUz4qtJysQsoPHmbh
nz/SjxuZivFvZ+dXvfbDe6N8K4fj4X5Oixv7V4x3KxuKg7HYTn7Iy4mBX4X6lLnRPD9080sQHxA8
P2hv+rbyJY/eJfGGOVjUQ7PolhGBdqFPgNYLdL6ItCIksE86ZQjjsUk2z3ngQOGq2xyivfGU7WBJ
V8JUChLACz+dYk72xp3Dzmd3c+sPOIjgucZa3MJCrJ+TecvwPLh4gJr6g/hBWGMq4V7gEoQhbc01
Rm+j4RnhxLWDsSouxihiIJaOwl/ooucXHUvCB+WlOp53yAclfAPGxHlf1fCzwEfHr55h+NJ30Ekz
AAxX5Kqnv+yHX33Ff95oGmM6Y0u35G917P2SnOWsadO9BCaFaIEYCmwm9pdJ9BIj9H3pPkQWAgGt
l11xmfSIZs6TkXKsGJMEqq4DVQQGPJ0t4Hv8RJ3gApNXT/WHJU13kTajNkVyvSqDbDqyasbO7zGX
Xevzqi5QNWM5LUIozGcF/AEAACCPeXpg2HsNpPefXxPpbz2Cxf/+36V+6wkTS+1vosmlgiSQuMYM
fh2LEw3iYr+7gRzCKYLZcRoS55cfbI67/E83+dtpLEtlJdxCXtDopY2Ce+jUII8N4lLgGac3l02z
pGiq4hVRYiXueu8Z+l3kJwypMSFDhgC4VJG76g7lqjMCE3YgeAF2c/KkUOcKS5vdUHDzkUPaPAJR
xG8DAlTnbDrXZlEpk+g6kt1vkTNm2G8EaGk8lsa5kgkNhNEz1kK/BLt9jCMtPZXhNjl/7MfQIPIl
5Juss6/4xGNcX0zld+TCI4eAnAuEW3dXEXf1fY5wBX5a5ZIymZ63EOpweodcOOLp1fz+GqvrzrCH
zq5eh/csfkGNnZ8BsclPd3p7UBaVgancDJf1DNESUrMPdVXgPYTtWY8vxmiyWhxCC+Dfk8xZ8tz1
U/OpQyN5bIxRdYDM5zLOH+1WtLG/6DQM7D29QThRQtbE1VFBAmKrOgne69JQpsodt7t1Gi3O3aYl
YAf8Zwh9oEK1OQClnPNm0gmzG9xdJoH9LMeqV/JFSDKmjfwPnrCYOuj3TFqm0oOlk0HSwccFT3xQ
edIXUjwWbOz1Ot0F0hmnCBCMrAWcltDctrFnYL6iu31GGr0zSPjB/nIofG36P625b4WO0guyEDUD
m/oBHrH1hhXaXF+J2ysPI19HQUF84cp8MBz1WLCfYW8ZHTAsJTebTmBEaKVjuU3n5eyXl+EvlQTD
d1HTRRojQ9bGAu2PylTpTVETmu6rcU6jVXrZGhqIGrRNDivBu5d2O295Fw3JU+OnGPlC/PbLR9DH
auXbvfm3z6D8+2eQzkKnVT0TQZ1G6e5HTOowOgYE2AqP5mvTzpSD5TGnHPQplRi6jxiK4Zv4ECeI
TqZs9womUIioaarI74PAF810yUvwP7hvNexh6AUubzfI6JcFWeM9pB3A1sNI7XsrAQ6MCfBBNnjN
1buNUaIuVZR6DWIWb+cQeKqeH/qrzdYghPjgOlSF2kokJiUk59yD+xNBjEbpUICdeJEUnNtkch6g
h+OOssp0TyfUdRhNU8T9P1168ZxFfRc66BvQ6WFM28Jjwsdghc00YZ5BZHh45CLeQ5Gm4d2LjcfF
ox/nNQT65L9iQefcFJggnKD6WOE8wB8wyI+IF3TsGK3wBlxe+xfgYbA+8QASieCVZURnz3CaX0HF
NCXIw0WKnR/vl7E5Wwtw0aL0hOvoskKlhqyHpA3wQ0I44IQQU0uqeD9vIg/nGLAhJZ+eD5cVYTqy
Rrx628+l1gckBMjUqRn1eUoOSuFIqd2/jRRy7dey5O/Aw78W77fTsu4zMZRUZvLgYMoeS2kI+4Oj
D3Z/CFHYvkWvg129I7MxkX4PM5ZQjOsfhXHnqB81Lo8nsnAh3VNfhJt2PayMcNbgIC3PELean5QP
PGR9nDpOYmTHH2CxEEkwuoPnKMyRmBLC+mQxaoVWwTmxw8BmO3r2YGxzxGtjSh6iPLg1muApYdqj
32qFwn2qeAC+qO2wflQfFO96LIOGCdGoUkH6wrGMQygbpHEsFijlexItHoUxtRwfh2aH0QzpxIgU
J2waq2QlgggvIVYgCeptuGf7pprCgBhOavlLF/sFLvz0nn47sWNDuVe1woktuhYSC2ydK59q2lzF
HCw1qaGT/L1+rgLcEWo/m7fv9THfGOthh4iEHO8b6d8inZXOMj+cXw1bfhS2hNF7SBx3tY/w8/pE
tAmslDSgTrewEoSZHfCOiHvUSf0vW7L027bzrQw4n1sh1+Iq3VdvGv4dT8pobWSP0yG2//iyRFxU
vUqKh3EJDhNhdoxwrzMnvQvg/PMWKP+2kL+dDkPXiMpl4KOoz1aE5Pwzi5fpzW1Jg7RWA/xZeqJl
TW33dCYuV3DQC7TVGyET5eWkPVxOP3+cvw2P/21D/tYmh61qXVWJ90pbD58wMBfjeErcm7MWnugb
ZkpYLkHK8X4tf/8yo5PEPwCUb31Gfw11WbxwSjLo6sN1jUEPIRLPIIeQu2E3VDNwFREJ7pnsk1me
QPOw1SXOsnz5ihgQMx0WkzIhD/pCvjPwAKOzDxLIq329bL3LQl/f0I9BM0fyN4y6aAN8mL796y8k
sZQ9OszmL68JkOIzzods9z5trfnGWw5eotcuPA8SbdA4/nLbxb8ugz8u/9th3JUdO9pYJHSMzYSV
GG3FbN7A+oZGGEGum5ScyKE1izBGZaqGcS2qN2wWyvUN8yAsb2KXAGYtO5pkEiKixIOY/BsiOfvl
XVzERLp6l8apzouy9oZP7iYYVEOEC6L22+PlzIQRQyp4AVPxAT0mubPiUltER0CLhIPKmgBAG4mP
6FS2YJj4arm1sr2A9wZ0anbgL306UQgYyzclKio/o2xBeo6CysAK7kqt/RCyS+86xbZof59pJeFF
wJqxcw+0ywG6JhAbehBRnY6K4D4KFCQywIGZZw57km9SyWOA8PN9V8a36z/2NUVVIB/olDvGt/oj
aaxMTO7c9uTFmCD0wdwXJdMF/TmmZpVTKoscxRc1O96GXOZ1ecOOB+b4e8G2gWEjQl94R5zW7O7I
AxHKS8Uqimf8BiIp+STZpn9AGjgcVO/njy6NH+0/P7oBSmWpkiUq31bMcFbPWS5TOnU74/UK3zjZ
QtLHSwL56FY8wbX6+Qeaf+naeEP/9QO/3as4uQlNNDaozVvpF6uQY+w4zOWHBt0/lGVmE6ShjBOC
+9tlFbGe8GhGGTQbnq6zbklSPVAKBzJqLgPWGiqwguJ8okMqWyB4bk7qk7gR9woulRL8TVwb8Lmt
poN/O8jO/VTtiyOMX0ixc32jfmUwdgfjo1gnjrkdCuwbzQD+D1ygdFq9n/0YmdtlXx3ZHlRsNXYh
XkJ44GNZoz38NpX7Aq5/ehbfqpH4rN0HWQWb79dJh3OvvuzZZRZXA679FIVcuLxk8Cev9n0jL4Vm
ij6pfshQfdMWESKP8B+vmaMVGCeAndxDmlWtIhy+SThfFNthyRB/ionFOKWgbwcXqJ3kGbiC95Qb
zaAYqkz1XtPs2dhVP/WYi+FS9TI8lmymqi9tIYHgznM7XNcmPrr31r4ccL/EpMjPd3FQPdev2evP
y0X6a3vxx3L5VjKclcv1mg6cJM0jkj1oPLd+InPy+xteDkyp6jU16vV1Jv2GxUt/my/820r9drzf
zPYuNBYrtVKQEDr30E1KN1TmDBuYFwnIVSJH7GeNNKmRAlwJeyM7aFrREJh4aRFPguBqGt9nd0KX
TKrlafVIfmJGGArQmEYHG1zAHFTv3i/KmxMmwVl1L9JMkUhRmZASK5o+CF+uHprQLqxJ0nuYQmiW
jY9BOozRf+YOdivdPJzPs+yI7eTaeQSzcarXl2eeH4PSlrkrZsnBhUgKRk7iRHoStxb53rARd4QQ
DgJuRIqCg9oExA0iUEnM94Y2AwqytCwC8ZNB/gVOVLvs0mmGLxqOxRjosWhk/5LZ+Z7BWyi7ffhK
ex3LPp57184ZZPtieV2DntbWzwu0QdA0f1kZ0rg1/cfrokrgw5ak0Xl+20nKi1rGacbrggMuB4FK
5pw9bsBGjcRxkWsPurwcFFeLNg3VhujEF7JybLXdAe4m2w6/DByiUBSlHrvuhrkA52FOCtdWINoT
7RlC+o/K8iOi0AsbUTVma0YwyO5AklvHVKR9NK8bMu7HyPbhEOv+lU0pxjdSsq9fRx1RHTVRoKju
QFT0MeIgvuHH9ol4APOTLHmpdTBlqOMQliB8T2X1UxXmQriXlMOlXIfVFj8UJJUKuxCVhYzd/r6O
HtpurcuvUbM3Iq+3HjLV15h6tp5RHseRuOXUl00OP+M+V0qv0m3zagvlAjQGGmgcLiqyANEaKA6Z
gkQRVskc1hNL6OfHI+t/GZJJUDZUUzFhEChfQ7Q/BgNydSlv6j2nt5KgvW6v4SY093fzOMCULz7k
9njrZoq2q4VNJC4b4p1SL4RyhAfhsKrbo2zuB0TBe2nYZMxXoa1pj2KNA8yjkT9ZbH0XXFx05mqZ
L8tuJa2UkUbMOIzK7iih4qKGwCbt0Vxx2J6FOZimirZXU2dK7uThcw5opgN9vUvhS1MtKQhv8lwy
/SHfi4QYYwEDjC9tFGEucwpjiZYtAPyzdFmi4OA0h6eLLoZUsX6m41gFr5uJFetDPagKhJtybVTL
CiREpo8f5G0t2Px1Fzcd86t4CNBdWsoDjSLOqXfhRasO1KMlr2zTuowiAF90PLC7DSM7A+sgyPTY
qqqLAuErJ3X2Ykg7PZ4zf7M038yCDk8XOfYE47nDxqs6Rr1fI23C3yt1i+KFaV1oMQ3PHZ34wrOt
A44RjIfjcXzQLMA8TlyzX53N1V18aqR5VD9a6Uk3XlmGPcGPIVMI6UEaSWkcQvqblX/ixgNcw6o1
h1NDEBVR1ZqtV1vz5naWL5UfhGaU60zaZFzOIK5Y0zXNacQhnQlLQQuKZJfigIhhIZ1usVbJmKFa
bHZU1ufMN1N8AHCZuUOzvQNwNvelIB0EXHfLTVau77ig3HhXo1dpOGI5KK36Yg93Eb0ZZo+aOu+y
p7Ids7hFAdKpUx2T9dmATBxtMt3vl5Vla/eDpDgMhxII2YwaG/tywznRlWIffQqzEh3ysbRTcbQ3
EdPeGXuMFDjYY1V/kLE0PM+uY2DnXgQhLbX9pToZDc2nF1djHGFqzKKCbMHLexsjRf4iRRnEODN2
Jfg1WkCIvoqQeV/1C34aK6F0rpcl4QzWeffzm6j+tSfSVEuyTHiyhvWtJypTSw71WEj2MnEcMwn7
WN4aiHDkLG27T3odeX4nb4i89Sfh7bLjTTDerp/6vD+ZvnEJhsfOKXAbir4Gxz4RaOeC84SzX9j2
D/pbSSbaJHflXz721/b9H9v7Hx973P7/2D+6TE6awgiTfXP1G/Vd1WeSMgWlwAAwXN7KzdmEEPJ5
a15NeR7fT2F3DOX5ucXW/h09M/m3BR6gE1JMOYcHFHLZ2Ynw0zbxCyT/bIy5r9+bh7OyvQPnDI6B
xWBropAxPLLm8ju9oxNGtgF9+y3b0B1hIPQUMg8jQOQ3VqakjrXEf16sqYAem6qliN8uNrUuklDK
nGVZHkTWKrwvQ/qG2jOuM+qyWnMSzdFVR6rnGhFTkKjTZfyaAsP6AuouGPYfOIvovHpYOfL21Gff
JEASh9PbQo7RZnHvfNAt/c78iTAU93r2pJrYH5tRZ6+7VoWB0DTqp8BDGRlbzrXHvcpJRrsQG8sp
vmstegVGGCD5VIKlzUQrQYKfzrKWMMVZpp0K0xZCRlB+jtAX0qTkYoQGmQDmIWydSZQtEixQMw+j
GsRDyIsY80HFw9GnKuc1ioAmwMgJp70UehHEPAOEQN/dmwU5PLK4wVuSuMYLvJHOp3O+dEs9hQr1
0I/76WWfPXavMtlIUVCTLwv7XHHQqGbSDhAY3OGfqKZQrG+juApvKJlAi7ee+OqHWggg38c66mIs
dB1FmRkM/m/Hql5DqwzR9+GGzXdmfte4cN30YaZf/OtvLHbr7+flv5bAt3JGNm5R3gnFWOkKqi0i
SiItz/RaktfOc/08r4w3eZy0FsVEw8L7ukyOmj7LyTnBjEAZg2U6ThAccIlzx6R1ndAhGY6Acl1J
txf8fBLfVABkcAiZkZlF4haTDAjGSAoumEVxkV+xhpBEhFf9iWEhrl9ko51fylWF98mTsRU0woMZ
wZFXNLvh8pQuC1wNPmUiTwGjNrFJ/mUNRPUmgj3OhdGlO+LGBdzA8G0018G0BfgE+hDyPhhMYzYz
+QEVDls+IdtNj8gxftYRFqDpwcwaKD79Da7464RE+9dd/tZjGUIktEZJPyFZ83JBZ4TAHN8raRei
b12D/v+8+f6NuEoV9K+f961/yYw2aq8qg7n88R7ZdeVcP8Ot/iL3UyXgljR2NOfRvGMxAsFKIM+G
S6ecbwmIp6idim/ap/EQrZtzoMKHFzGOs6nSef7J/udPqo/r66ct6Fu7Y9WylivjnQGszE132Crv
PaxjqC2fjK2vBGWdSQWb5cjfWxydIIfLFFbvTMbFjxIXhF1+ghpePoAvWMhhCcO64CIwoR6aEoeJ
YBdIhpIDeppK2+b2nnyQ5rzuQOX0lSZMtDGbNn8hZBZLFVKMJJfSPMLomIAB8PsxtCptPUarKFF+
vnb5r9euS5yNhmYa+teA5/9ydmbLjSrbFv0iIuibV3rU95L1orAsCdQjEELi6+9I7xP3eLsc5Yiz
XXZtu2wDgsxcudZcY35Za5pMai7y/US+snLl3WuWGuFpm/sPki/vj8kjrhbKEIvIV3LmvECOtJ5k
FtTYSn55PH/MKH85j295U/l4O18l7XwYX1sNbXTr+45ektecDrnzL0qmnzPGXw71TQF0ydWnnesc
Kp1ZDn5RhwGEl7P3qLxn5zE5IW+gA4mV0wU2j4MhcdObus63t/8pVfzf8/iMXr689PXB0Gnr4TzI
jN3eG5xpCbD693kzPNKbDYabhvR8dJ/pYd41kl/u+4/L7peDfwuN7FeqrMoTe5STnSgIgFr7Hlgq
YEGrRBkhxmRxE5YhNXCZHh3y2tTkOR7j5rUDpYqrkoVL2d9PyRAT0B/D8MspfYsEiuxunI8Sp3QH
2z/ZH+CvG9glQi28jIEU0bTMh76TnDpw7RYH/OdmzwUjUqJxkf6H2XOiTDTaDcdN237T3yC4FcIl
VluaY7Vy1Y/L7jlkOWe6s9EiQK3+tBPAfMyv2qSqSQi8zP6ebmkcYSXv7xf385bdNGjaQMNvyvq3
2TdFd506mXjoIJPu6O1fPsbmO4kNH/0r2M1n9+8HVH/MzH454LfpNy9e0v2g5YcxMe/TifYkh2kK
oZ6GrZcZ6A0mo64K4OI5o4OoXsA0pAO9Eu7wce1EsLVPcnC/jUi2OGmMgPmqIIz85VX5qbSvyF9O
8tvMW6dVkVUFsw8wKKtyMcE1qihPcljgGbpX+FLH97vm1aSbmPwGrx7WnsYJdOsDMzmaqNXWP4zG
O3AqHwoSBTB6+E71L+f5c674y3mKF/vLUC1q+ZlmNnevGZu705t1C674mSEiOfgFKVb2qOQV6uD3
8Fj7eV7873PzbV7MpdJM5SO3sVDoh5EWGRqmfYeiymWqVShTuhZtYrVPJFIhJrE8Ihxi/CaRrPWh
mOT9+zVRms7TiAsExnm7Os3JWdnZ8Ag8wuwrJ7+k1YZCw0bJwut7hWMhpNhdDes9rlMXKAU4AYyc
CVXfqiGyGX2sxEhv0hRoGPg2t7FoDwyQ+NTZ/DyUPIQ86cnPpKiq++nDZxtxacnQi65dXREUVxxV
9ER9s+++PMBNtdkd3w5ULWlt2BlLaFbkARisRNd3WCzhY0qjFQarbMGO5LDMD7oRb2NBC7eEFzXd
h8TUTdY9b3AH2rENLw/RjUr22V/1s2sbR1vH6eFd2eCSbtEf49VW92b2VwADJJeNBXtdm1rykwYV
Ojs/Vnf8ID4OjovsPLtCIe81l3cFP2gt+vvoNH4bnd/WIGMlpS/7zAN1UvxCD8raN/GSpZyjCC89
ES4Gxx17rnS272WDV0twq9BYnSikeAwUGf9fqMGo2OHf1c9JpYYVSrOLx1LyuAWZ7J+nkBfZVVCB
BWzXRkTwMjxCYHVBCQ83YVBaZUWYkejZiKqounjMNHLoTpir4fXu7n/LiinOL5f8vQvwZtWPVJW4
ZH3Y2NHzQG7UrV8wEfO+jDNmqDaApM6Q+ADQtuzCdWD0I5fSm/ga05u/ExzjQAYkYcYs1bfeOV6R
lMUJKnp1oJ/dIzgcyACU3WXU4AFz85k4sK4sNgcQSeQdq0CqPbI96fpxS5xVy4arLfjOVJ+QuHuq
yJMhiLGuNBrwvLJCeLfNqZUlBSUYUBU2bWcthtAq72E5WUz2lCXO/qe5ImK1wyIFMYCteYsMMUTC
+6A4e/qn0qxAE47fEBoTIhrc9NqHzLvviiLcg5WFxU1zwDtle1amNCp6eMIhcaExlxlQntlsIhdi
xTLjizJRMScmeYaNIHP3ALU6+Re5bsOra5MqY4ARdZ5Wg7Kkaw7Gij1ZhXgb4ypsptjnILoQFiPr
I0UldphFci9clf1P+97ag03rQ6fisu055MzHkL58IttrSx2MOtZSJD2IUEFx1P4VuUIXjgHC//2Y
4Z+z9RUhIgGLYoTPY3IVxjmwApBXFN39q3NX2rpOsYLuVu+2pg77uPu/ibE+xVZ/Bg//P09+CjC+
zND54XU6PDNWEm18ui1eWGOu4lMZ3Mx2KZLMPRnUgEQ/rE+0UD9d0l60BYgkJpqStC2fkqsWPooo
XzswkRVal7s6tJHqNU9xxMt7j7SbHjrqa3BCSAxcDDcdPToAelp5qECnFgYF7+mC3sACqa7kofzJ
P/vVqTXTXvT3yUP5Ma1l2ibRumyidv0WKJ21TE1fl4xYeUd5TGUrTEZNchUL9AAOY+X5twP+uEGn
GU0zTEOXHeP7IlTbJ0VRSUgp/dNk376NzmBtL67US7vG8t7KRiT5cEqYmvPTUtv8/Wqtn/atVDmQ
u8qqqdif4fyXO/u8GSejNGva8TAf1YKX3Tucwhynksqz0uAOOO/SzmBk45bNV+zIHN7U1h1RGDZP
ZMkvUuvpH7CXt5OUql9XKmNZnxjG7HSfPLOeAhG4dYmfu4rBeAm42zJjqAmmOJmgWumdAbTbSUk2
gLyYAZsNk047uoOvKUfHV8+RI8C5d9CSEOGr1ikNiUL2GvlsQbatywSpBG7XrxhcgDO5Sy7Ypl9e
n58iecWk3VJ2LM02PpURX16fV/3U9NXqsR9rRXAFhYeIynFzQvprj5X5CgtQEOT8y4rm1p48oz24
xgmkIqfk3iJEpwevCnP8Xa/IPim+Dekvki+hjfKLmqnBKuxqWnR5UTJ9yOjMvaqKzdXH4TlCmke1
xzkHsO0B4vMy2YJWV8CwcaaSNNdDAYnBjlijMAgFgVlnZE2yVUy9TT/HxywEB0mS5oGlZBUcTZpH
XBt+rNZjKdDV5Aa5ovf3F+snNb6iODxNOq+VePt3INdkWqPtqwOlmTRSUj+Fi6a2HlDkwG/H2tp6
JQataRiK4aODKGb2GrMMpP3/6SxoMJUtheH7veXy6aRVXinOfizFVXD/KHe08pYU5qup02NvApEL
NuhF2CzQ5Dj/+8HVnyJKxfnvwb9tDHQybbJdM5hzn+6JpgNqZUfRcPEgJ3TFG6LCB5wYNxsc29l4
jwSlZb4+BZcFsMBDG+MQYb0KaPPv5/XjrPb1vL7tBc7PvJGbGy8KBBpw6v1mrkB9aZbyXPot6/Gp
7fi+WrC3NvnPNpGtfNuNvWhPLnL78wYYDlGu3GK1ZSkLNeDDFAEenfKdIs0GxYXRkQI0bBpUbTKD
+PqyS6I242Yziohe815uXr8kKH6s/KsMaZE+U3TZEpHUlxF9O1qX175mRJfwpQkQhlawip+0AkdU
0rt1WxvcoVb9No/8lAlSqZTopmEYqq5+GxqFqqxU7clRm1CeHbHYmxkK0lB7mI/prPHOwapVDJz2
ZXMKKTwagRNJO7Jj3SpKr0G+uW+MOXKUCxlUtgUKoNdDYE8kqHw4azIDOvh1KME748yjRO8pESEK
5rd0DY6RypJ+ZM9dLMFrkv68uZtnH0ttBzG8z8fToo6B5n8Iv0pIg788eT8CRVRNMxxZN2TD+dxK
f3m9s7t8sC5ZxQzKoSa0tLFHzztn8Mnw02FyUva8Bzo7TozrqLxh6jGgUdqZo0m1SRiKnoMLRkk9
/YOioNMluXybYHVHVRbOPknoGZZUT5iy98RJcXhSaZ3eB8fQ8H8ZQdZPgcHXC/l2C4/Xu2Ue1TsX
gswQITymGbSZnXxC3UYfkeFrUv+xWNH1DHxsJ+/S9mEg1oOgbFEFYB17k2Ja2TCfYtUqaHZzbdj7
Q5vOfM/uNg5kP1dmWZsxJ0Ty8Nh7JoeNiVtXqyQCTo49ExPeI5puL08cRMXwaOaHhf2eLiW4V8+o
euA+tZbfVMiHrZWBntg9RjY+ynQwnmMqLw7wH9d8s8e0O7VeXX4KD9q+nQDY7Jv0JnWe7Vp3m7kE
QjGga47yI5liDah91j706O7YOiMWLAXQNFmPHcUX8jwIzDQ5kpbo7GzHDWjkZHPIYTDfZis0kIZG
V8G6hujmXZS6omcrnZT+eXuMYCSy7XLpCkfWTenE+jS/I64FSpcPrSZS24BuZB/rpqXehvmFN0NN
nAnQPaFqgozY8HGuAxwAlsHVG/cQ/doz99lA9sdcRiTIMqLquvZdDCIfnPx2z3l6L+gQMfWmTKhz
17C7WTRjg46NQKY85WdjZPZPVNiKl1JAco1AoSK1wjyAJ8RjattjeAz0KRU4KGfwy6P585P535P8
NuFmh9NFfcg8mVVAQ8CBthK/8lEGi94V6Gm/HO2nkFH98pJ8W+KkU3ltZDGgmw/YEkAHfCfArOu+
e8+nzi8Mph/X068H+7ZulYdDnToPLs1c5gkVgDWcbt1Nl3npnUDmUmYaUhiQQ8hDwqJ0P2DWC6t2
k7uIb52NGWiE7smlduvhLy+DGO5/PBnwK0wVEodqfp/XzspZV7IXL4N68h+0Fb689bN92mGEum4c
n9IwzM7w4AHAe/bvv8kdP3dcfxxdpLBN1dHAl3zbpWj1Slfqc0mQ09739B3xDS6+7/cxhcY72aVj
T45enrW4jZ54g9Mhj6BWZ/c/ovSKS5mwiAeOnNFQA0ceKxSfJtQOo9rpMhAR+rNvxyyTqkzPXl+6
zkB4LbfSMPer4BWR3fn7a/nzGvHlasTq+WWNSOubYd1LroYcDLJixpWM1z2gUwLWj+v2OKSPZQ/W
lwIuKQRfGz0tOs3VpA7TAT7mU7ryaMEJnhEpAcoq+gYQBnVK3cdbqg0M+NynkokiAU4reLvfEA6q
eOL/djO+jT/9dVOss3nbj8+GW+6eE4BoS1QQGFQ+28oE4ZD/PPlKC8oFvr4Z3sWszggxw0YY9sHJ
+02u/mMEponIi1UX2In+LQF2fZ60Q359MiG8o3HGm6mzuc5xywns9yOyITINm2uPBvPjLczGdubS
yCN6UFG2gjcjGlM7l32sdIWfVfRqH38JkonCf3jBvpzf92zVsy4sfW9xfocOuSKjSFJKlmVsAp6T
kWXFz9d8hdSFGRaayR3OeAuwOuYK1OotH72mCnp91RNiqp7eBJaoUxBNNA+vHBX3pFBcZFSiqDG6
DKB5QfjqGXSPPrzTB3KEvM3Lr/vl6DCQNCKvdHl5K2cM4N0Doc7mslHCgh3dhraLupcylfb4bae7
h2QKUaIjMaT9PRnajtA8tbIQo1WK2hjR0UlDIKsOUzpm8p50XxuY+LLmqS1yPux+pT5uXSVb+Rll
gBRbFV70JtyBZC20qLmFxuwFNK30X4/IuUY4Gj2V+PZo44N0eSU2nb4a5Yx2dkrYAh9kJA0kUtxq
4Lz9fTT+WLXUFNIBaEZsSsxiufkyGvV9kZbKXax5z9C6ixTIuWCqjcvotIIB6KmD/Nq64kOFvfEB
UqFnWB7BgLar51cUHNhR1ZHd/DZH/IDS0S3OCWGmLhNHf5YRvpzWqXqs5JXBaRFK0e4Z58mpClI0
GDicE4lgRE+aYF8z2Q4aZ2gij8QkkYdApnEgJkdYQ6tUA3S+DWxsq3W+dfJTnxaM9NmFBrfHoBOx
7eG6zBYH5h+UyITFIJNPPkrPCm2b8Nz0GT5nk74FV0s79bbKWrQ9W6V3IbVLFvLteU4yNnD2m5Oz
8ghDKNpDfGtNXHWn2FoPrRzRZID6pTpGyHTveMpM9+hsKgzsEN0eopcV0N4I4eBBhMvpVj5oJDkd
K21nTmcYl5mfJuXx4waqkvSl2dvv45TU+7R4zq5V3zj0X3kHGEq636oYHRpgU+ISgm49zIt51rdB
1cMxqYe3NM4e4coi9bguuICTQjjq2RvWLoy/bvuZ89ioj4TzFd/8CDL6T4vl2Q7oGmMQ6TouO/FN
WGyyu6+6JMjr6RkBxtGDUEULN/VeMA4pVqphic6ppB0j2JteTh75iZ8hKctL0tjhiggP1yyUoke/
2lKsuMM9UXntA4tvnBzp+T366Su+4oflXZeIgW5Tbm0Tp2CqFDLK5rNVHwZ3I6JmVL2isz4+YTXW
LNQKPQvdfmyG1jlLorPNjwuz7BfYx5J3ObvOEvV5dBgiysvAFrFKpq2n6WnSDBpp9Zyt1lUZYT0A
OdXQWkCBGtun6SPTiGafM0jboAzVEDNzLD0uYeXExZCVRp5TDAA0jxjpXSHNTFUf78aoal/Off2w
uFRdmUYpYb8NBN5SwgOkOIws7u3nlsNC0XxmGxyIAImfqZjqia1O2cDRCHwmKc0T1AcSeuujrzXn
Y/nSbXh0bBpwRjjK4QGcL8mVUoshs8FUAy+WhL4BjZIqiAvkl3C6WLAll0juu/RK1pckf7bkB62Q
PuxPRFC0F1KsVYqpniMpdJ/3GfjiYda6dCWYGy1alPMlZNPm6R4ph+DexBZ+V8jsLe9breqDO13R
nANQHlG3Al7Hs9iHGAicaT1vUfJSNLYFvlIBUYUDwO1aOwm5XP5YEN2BLiaIqkguvyysXNtyOTi/
vCvRlMCSwbYVd8rawwxq8UrRQU0jftMsIGHSe1Qc2hU2Ln4BeIY5ao3J2kNYLyH5QigEKpNLTXkQ
gKpePGND50W6f1PU9uHon8sxIskDIzJUmlaqUONkthYAYXCbb2TjCaOdcgmijjJ2WbXVzpP16v0g
rIKrgcB4rNmB5MwPsXMIeD11bFUuOWr8Hko0Oox4hfQY7GtpRJR8z8qIB03FdkOU3w2ccFsKPGtr
fooxgZOQgXVtYNUvHPqYrfIha/HhGZfyB3YGdk57Z5KdcAAwosro83C8jMimM+BA+S62ftta/JnP
YgmQHV2mhcexte8yimOu5EfZUbOx+oSkjYLN6WObeLP9ugxZGD01WcGyxu/oHLDdQVhrqthhPy7h
39ekHyr8hmZpmgKpSLMcS/4WIarWcVU+X4Y+Kq2809wuXb1U/fpYttQ91Rei7cdJj28p/sraObwd
itik4ffv52D+uc1CAGeQAnBMnbyW+S1zpCuXZ5GezRWpaQSQq44mDc3V4IjX1s0zHmGdTyXRYp3T
g6svV+pYum/vubZzEOg311hFeCFdn7QUNW6z0nF6BGOGddMLbiptkxlTzauEqgiNrFn1yhKjUeRL
qhhoFcTh3FfN1nUFcmRYHcb50RgVpofj4+UZXY7r7Do9nN9MdJhHLCqqt9V998A1Gfaoj1mP6fiS
FBnqvAK8ZXbM/W97oR8iYMOQTcfSdRP5ha1926aZJ/V1tKXGHhXhKcmT80gPHPccnIfqFsobMzf4
qvBIID683mgqwqklZhv30v0mdsIj9k+osdc0sgWkCOt3BXsE+m9ddihEbe6BNr/gGefB6s300wS5
+/wIhaJr+nZymSMEGxDC+fm4yH24NHX36OBy4MpT4+EViRVfBhc/C7M5SbBE2ukdq5W1nZk5Z4tI
duHQQwdGNdfEsAL9aodS4JTNwl3307ElCNW4aQrgD8LVklIEAbEc4ywASCPAd6BLoDoCqly3aaYS
ficIxaFSMX2jQnXgIGfx1QkrIxId6L+k23/Qd5BOUzRDdZBfk2z9NiaOVpoaeVEqo4sU2nKk2dFl
1Yf55uxHGpO2EwPy2LcJXm140nZwxlAcDrQeWeV2Dz+hfNBGfsFqNSyb+UFNjirUtfByGenyVFf7
kvTL+PlzKiEdrLIZMHQL0p3+bfjkBPzKnl7B0UtOTG1YSxQKHe/WILEPpNu0sWd/H68/Ho8ZQ2PA
6iQgv+UpTodyv7INWx5d8wM0g+Sa7t1ScMdHUpa8QIRIyd8PqIin/N/7QK7wyxG/jYK9sn8+s4Yr
NKxEul/aucrehTG9qi3cGmnYilZEXZCepBFVn4NTk/Sq2JjeevrhlyrITxdv8WrLMlO3on3WA74E
y6tsXxSAgeWRup8b+sZMk5dMZ9cqkR0Bpkvp2f3l4sXt+37xlq1aiqnqvAafe/wvRzxpuXpRT3uw
3495TlZXoxh3Vl6x1F/NgEmlMTcbmosKuu+eb54yVTJq7fWiXr39ciZ/Jqio1lGCYp0wZW78t0St
c7YL7VjbJDvkqDA2z/1aI7+/OkT359oS5koQlu4vrGHHfz+w/mcewFK4dttQKT1pfzBLsv31qUha
8RgpzGBp4KA+QWglhSR2HyH9Vh+g5EhWgZR0Fdm9ba+RRLT0oGTfu5KoU+O9El7R3lDB032qvlYJ
ZB4PyRsV1gYN0spXVJpqwHBJUX4ICuy08Gzonh7JOQ/Ol/hy6VzUeXb/ZeD+UDyyRI3YAGSqwzH9
zIx/ubWqlF+q29WpRucVzC+ZvSnIm/3AzFDC21K4klBBeHU2+fvL+eNhAbUK2YHCjk/+NmEo8tHI
zPQBJpYdfQZ+6LKPFBUB/SB7LY8INLiR1uOXQfyDJoy51HEolkFtVTTn2+63yCTDMFHtTogzEqdt
YhH5WpbDK1BvYmtskpKbz2ZsjTFq7PQy1pCL14yEG9Org8HMAbGkI5zA70N1TQyMfQBo/8tSw7gN
mdHB46N5+e0O/Tn4LNNWVETGEN4s47PM/+UO6c6d3pC9U060hTUuMTkqu2nLfKPzPe2ob3VIS0PX
Hjngav5+jz6Vlf8e9f8+sMj0fDmwLVVSmhWrcnIN6Kjwjy0NO3AqfTFJ0XgVF8HBPWG5R1+Yf/DP
wS2SkOhAVfZvHRrSklekRtjEDZ6tMxZ9ehvi13jVfQ3l3ivW2yvv72f7A9CHswWz6hgyC5H5XSeq
ZpZk86/lJMPOkrCL0qzwJHkN8ew4nb1sQ1PMqosqLw8xHHZQSFax9Gbi6iDhnwJFi9L5++v98kab
3e3dnpJjVhIgZ/PHXE9eAxGMlB/6xOwcO/JYn5y32Dx55wRNSx7YsZAITUjg4DWMxecEU0EsenN8
gAsf82DysWjyb4iSr7+WPEUk8Mdd0oSPAWRzy7K/jaS8KpxsbzzLiTy8L17Rvpd3pPElof5JnWzl
sUJFdevlAkxAzoExkVe17OVtJvJncksLz5HWW4VHIiRAYDhBHpAMQl7waAcHQkmNLl3SHt/X+/f2
sQ1Xd1HPqH6Qn22GyrDpXeYrzIUhDPqn0Su5d6/JCoFQ9/Vu7y5vdZfZkKqWjkGaKHEa8ybR1jTg
UwydWH2Nh+I4vs0Rf7JDVUeXTtlrJvbVs3rKw1cn6lgblp2yc5xcRnYMUKx9Gtrt1fwyvUzhD+rz
ZzfvFtMsOI6zljEwBmn/sl31ny1IsqMT3mG2JzzA8JHpqBH9uSSN12qoBHpHjev1fXqfFt3bWPVp
HblP03EZK7/ssBAk/HBzSNM6qgopwYBv8u8hREakPpnSo5zo3QOl8JOXDWiipa40w+3dnQIz8igY
4iyouUhwfGQkmPgUiLws/9Y2g2vwGlpY5q3Q8utdpU+1nWwKBYECO/DVNOvoUeZ11ehBCf4a1B7C
Cx/QuktXaqgHt9adOBiXA4jHzOY44UAiMtU2HcHs8aEi+4bs2m+sn0fMHskfAO3fPZGtPvzm5F9J
AjTu6EUWkF9MFgmW56dA8pTHQBNfZL3YFd8FHYtPHSc8DzXyGDls4MDR4kJ2q5qHh5kB9dG6wc6v
zc7oxsaI8jCCYxPDBngronoBdrbyjMUV7yMcEvFh5fXIPUSZj7N7xQ7Urwf5yQc5RyMlDGwG1wMF
Jw69KI/e7Y+VIqgXyD8QaB5OrRuwAlj9w+rD/hCmkSickOza3guPHuE8BqF2qipklAPEZqI57BEA
YAOOS84ihWkvuax4r3WOnpaawvrT5YX9AUpuwR3CCGX7wOVXBmXsUtkGeEFASAMUxmL8xPy13q/v
xKRzPjtTpQXWTdf4gY42yFkev8GEvLAtljoJD1Y9gcV3JQqqI2lymart0zbtl/Ny/gSnP7/xY4df
5knF/uGZZC9HkE607him9i12fhZ6XTfqo5oc3cVieXOXfYU8JsrkQHHXmGG7N7d/9fC2BZt0jKjE
SQG5eZ8plM6n7XYwGHwM5id3TgYmuCPpqPzBw+WBimDLA92QPLIvbsSfKJljRMsn4p02EXf0Mbj5
/PTDjeif7ZH7ireDt7f3zN2tvJkdbDa7fQhnarjZaO6G3vl4g5VUNNwJX1ecFyMeO3cz3KyCzS73
er3ebjicLc7urD3e4dPmthdXLmknvitzN4Y7HG6GANdcPHndteSur+5shuXlbLFcLBYz3BzdmhUM
bPt/3lbejqNW7uaXpelz+/NtjrZ0OoXYQKvIAD91K19X0pOk6HvjUE3YAkNgQN010q9tyX9xpriH
CftMTiH1NxsOLuysDKCkL+Amz49L59QxuAJICwxscS0W7lMG75ARfcxUg4fPhOLpLRmL0jOuh8Kd
SlzxKhLfDbAzFH9zxS+PPw9ffC7eDBwRlY8qMCM7Er+7i1mct4p4Isgiussufb8dye1j3+D2J/01
H/uTiz/pZ16fF9MI+0sJE/WEqymBbHtmhCbARUPns/YFutdd8pvWaz9c+t1uOOmH4lkLu92uOlv2
cc52+2ceuAlti93+mmP5DTXgdebR+enePp8hHpw2YXRAfbD7dLdZ+HSptrlZiOduOLryPROAZO7e
nfCHCcqnBWm9d/umx0e4YKH4mIdrhYOx9o4vY7hnHlQmr+pSVeC61lzVfx55x+Wk1iSr0aDg7tnw
EUcYhgG7iwEtsLF4jMnc8hjvI9yw3cFoNDL9j200v7iDfTQY9C5up8MUFpnu05tjmHUMyK0DbhDi
x/d6CIXlFZzqBKtuWotztwne+In54KPT6TQe9pHzwfzj48i4Ewci2wPMLeXiaS/gJMSpiP+XgmJe
zEElR/toy7l4e28wZyySAiH47GA0MBJnR0ojgSHCmxiRD3cL8WHEL2eG5ewgeXTqEI2Yp3jTHHfF
LJAxmFNdnOdduCyxHr5DaXXFe+PB4P98K8M7v9kK0GdwrCZimm6G//xCBKPuvNghaOEnsP98KzvP
AAt4hUr5m/Cw40PrkSNh8MpbhEjfbdHu4N29Kf3BoTiuOD7OId7RJ+rm//G8wgY0YyAf3Pfpp4WD
+/7Ga/zW6/FDLSXo9d60Vu/tXfN67xysCVbuO1OJGP1wqlzc/fzdbpy54o8Y4XU7xQvu1ZaA8VBl
0DzJF1/cnaC+4VSGi+5uuKti5ATi3d2Yvc1uUzNKybTgFJiGdbyp2jo5bEZqiqcfI7U9m53F0AIb
wNunLxz0WvjVF3dxDURd+uxu2mXbSezgFK14Z3Yijezu/Z2MM+bLHUu+mAd2Y5xKmfmqeDjcjXe1
O9yIyyD/+TlHEcIyL4lgAfwYsZwIHA6e7ZHyCM2AqWyzwWITmfYV00ZXR5TKfflNPv2PIvb7PGZi
7kHtUDct3fkWzuiX/GIdztp90hXTD1d4dtvL9j8TzqI909xFm9mYL/K6bGrmZf7/7HargEl6MVuI
14tvYH7wumJG8gt/4S/EpN1ddG9i3VmKOYTXccG/X93lQszogF19Jh/G6Xp98ZdLvgeNbrBcM5/0
l8sFSlo36TMVTOCxeUwErGf9fuMmoyQ5e5PtaDQZJVePYTv6HBpRMnAjy/tgzG632yhhakkiHuko
ip7uaLSVyE6Su3dHUcTwiviZZOtut7R2eNuBmYwGZ2/Lz0ODCD4cz/QHWzFeE8cbDaLtYHT0PuBt
j8RveboDsYgK1/VJknJCbJv87ZZl8OiNRhw4iga88YdfueXoW7F0Mq1dmXv4a/TP0nn1+Pro898m
acBek387e5xuJwo6vc6bGJ0Rk0iv43bch9ebd8QIfHv7HIqIAhnGgSeWyx4jpNcKvNZ0Oh2PxXO0
27GEkgtl+Y03hl+51Fk2Kx5D1xp8PnnYXCJbY3SMxYM3BWrnTnsMvWlrmrlx6/OvzG21egVjeNoK
WozKYNoSv/0S7Y5+i9E3FM/zhsHFTzDVuLvhytsMZ1k0HHrj3Xi4G7LsWf6Oo9bu57ei7YHKGiCw
duPh5oSt5XDGmbXFF2YzBgf/z9o+ZHWfLUCwe7hrioUdQCpOL2IVFZ94w4M3nP19Lf+T8CSsbRwi
J00BlS1/324pp+Z2c5TDfZQWGnaSz/Sj0U7BzXp0GkCehVolTmMPtJwCqvPg63lwK27e9bGKFa36
pVWR2vif+wvLUtGdmshdqeB8i+XqV5Vl2XV/nxThAiptQldSdErMiOJf8ug8O0onbSsdAL9BM7FC
xceOvKcGxJax7pHEZmyJ96XjMqhEXFEGYli7Bf6kFOf4wucw/PznhYgYxHfI0e1zPIuhLSKRGX4D
aDhE2KJHQDf5PylWuzP+5RbcgvY9lNqzewjnNWA6qMS9QhTp3UiP9Vbvs2cfyDqTJIJyAjKbGy+m
1O5iKeIarLPZLCk+ScUEMBZvhOmfH8UVsGCv1wQoyAaD5dPHhDsUgQyJNs4bwq7PpYgv4OEXlDPZ
W4oQRPUIebWQMk8gppx9LEIWPuO33TwRB0uje/veLto5Zld4lKTdvJ3HNI+x0t58i7UTafdY9x8e
kezHdgvjhIV5NFEYl4PT5zgV84EYulHn6XXoJxKL88e882a7gRz2Oh0RPcOPEgw0Fkz2P8keuVMR
lD6Qa5ff+vHBek0ndYyMx9ua/taeiDkJPqAHUJKPGFVtzxETz3bgBGQimHRIvPsDx9vS1kcQQonF
A9bh6f2bL/Ne0KYkDoElTGhFcnhNIB8iYPWFV2bOepx/LscA4gJtSkeV2X5Gd9ZnCB+ewbuMhJ19
lxRJ2J1JUROccS5++Q3rO3qyFoqnPvXaz8ACFRrxDVsofgTmwED8brF+/7PKY9EQHpZH/ItijFDG
OY7RrLAsfTQSrvDrPuBNK96UtxIPSWtTrqBHuGaPUirOshkuzFL4y5D+bNX/vqxZ9OfoGqNa1uxv
y1otW1XWVGY5uaGrA99/6ZXkM06e+upWrbJVEjB0lLG+T/QhfQ9HallD89haaLSCgOlZ8OGeZDUB
Z/Gmvu/T0KSLkiSS++rJnsMDR5xMWCnC2Wy8ShphPd9v2kgS2g1DFaMFxkYk9W53P0NgU3Rsimof
JJYq3TffoDHJTHFriPEhWnCil1xCsUGn1IilviKVvDp5twSdEtyZVWwYrqx5p5nquC/Fl/BAxu5e
fKb3raHefy2qul2eaO/21L7oTDNC2ChEYGxVUYjvCUbE7bASI9F4u8YiCQHKrK+Mc9Z7KZaXmOEu
tPFqqg1yP38E5uil9m/g44B1DjLdhxn3a6uOYolb8O9bxIYV0A1FMQVNpCnqAh9f/DrNY9EUD7Jc
aLGfdFzYLRr9bj0NRqrWRtNTkclqZWihzzgy+M7dPTPkjZ5O0quIik/pyfU0OE+1OeXD0ziTJvr0
shoCrn6/McVsAdfzE4JiA97sFpS06VZ1nMK/r7Gz85gHLvHrLSPGfbTQt4ABh+Xll50VRd6Hq8DH
jvcft/DVqTu3jdOq+6flLcj9mYmQ2ZnA0CfHI1alk0dctNvsQBkn6B3J8yBGCkQASrBHvo2UEFJM
sXIWHgX3+Mzf4N4Ize8eKmPGImXNlhmrc4zC5hCKWyqtBH2yCec+ps/3ZfHqmmHNYj0+xJTPP7tC
P/8+nduHZtjcWLPc452ItMZIV7xfvKwl4ky2n8JVnLAyMAMpvIfcblrVYokZ3JympWdTXky3EsTM
X2FG8p9JCe6viQhMx0CONK3+7/tbHpsis1dlyUImxRiR0UrWKfyqVXt3/5IUyT6+J/fkNLj1biQH
XbT392TVwoElpN06qqMqUmLaKwKe6FBxxR4P6kZYTW9Rvf0/0s5rN3IjWtdPRIA53HZiR3VQ1g0h
aTTMORTJp98f5Ysz0xpIOHvDMDw2LHUzVNVa//pDRjGYraZ+DvYmZdUH1Rb92ztOvbPkddoNHcSZ
G3XlsK+NSxndL+8wf03bH5P3VbTWHopLezcua/5WF2iuodVi+z4zV9RD09NhW1vwrFyVvOBgK9Y1
f+XrH7eqL6M/3v1J+DRpFw3Lkq8GGNkgCr3o1BGLonlXa9saMaFc3IQyjZN0SYetaWlu5zMO7x9S
2AZKdpa6d8vEjhd7fWGt9bH/wL7v+x30SxXCt4JCb2IUplKE2FcPzzaqbIxENFz09tKYDMPEuw2H
IcT28u3H0dG/bgEaGzZr27HYE64263qUnX6UpP5SeWQy4PbT5vZK125kXczbQjlo6sGW376/wC8j
mOkCEb0RKqjYk3fk32+n1Ea2VTdWf/Hbi0clEbwH2VKp773x8n/7oKuLq9qgF1nOxXniWNm4Uz1U
DTwjbd55PxSy6pdJKtdkTZA049zJxOZqkpqUZSssdewvNfA50UhZO+zN8d7OvI++2sUe6Xh9yUg5
IAuJcOIBBBmWgUVKa2HiCaq5vGKBFO/Ksb41Qsktw59uhvLTV5xehT82fcXsg75O5P/uRh8x1Udv
/cKIeu7L0A2Vg7A+QHtxx/7+Kfzrff7j1nyJVG1VYeqR2l/4QIgmhGjMhv6plg6x/upRBX3/aeq0
PP462/5+EvbV21VZnT4kpiCBpnkbcF3V+t9DppI3MnMYu4iPKEEWC8EgROGVZBRt47iQ8D8a7BdL
3NntKeHBRH24iRTfjYQ9Exgd5DhtV+J/sdD/vDFXr2dRtVYp0LpdVLw10ZXJ0tKwpVmJfT0oUir/
0N+o0+/7cmeY6snGNJm2rzeWSAnNRlXy/qJ5rwZ+w9I0jC0y/KWq7KNLoCEpt3hCquMHL6M07lTs
CmI7wM9+e/aYe9zI+abA5uL9+yf2ry3InlYNu6miO9fvR1ZEorTSpL900qGSXnvjPjO3sfZg8hVx
RzOcn9bql9NRMzkTiRhl86E2Uq+2/TiGtRY4Afehjg5dmM06HTsPJm2iwoQT278hIXGe8wwyU0Ea
uw7JyceRIXrKYS5NtY10H1k24aQlToj4KVjSvGUQodyHZQxTzdqElvXDoOErp3vKRUUsbBkaoXHW
tZlrMKRdHQeduDzYB4s+yxlWZN2Z+Q1BOgSt5yh+HkmHNYp1CyXzHJA6xRgVjDF1k7ec3IHbDjrP
Wd37pxGEYq0+Revf8OvX8apl6Ap4153tJ45edR6cR/hYzKPtdwysKXEAUOBh4PhCCYHDLxo0Bjg/
jF7/tW7/usCr7cm30twOzFpcvHZPyIRhuvG2zDmEZqM8c7NH7RAD9T3tYZMvTG9BFrKUExDXHcJV
CeO6fPz+rfyqp/r7hl+zG4Sjx3bXcMOVJ425XDsfcfuAKT9DHTHS6I/rSpxoN7BcBCcMYcHdFTeP
jPXe6GaXHR6/lRvR+IC3Fxv78sO3+2pr9/n1WDGKxtGtfJr//rGb97Zw0in256IcC4h/aEPRaB9y
k0wRce/gVXTD/FCfh6+2W9zlFm6F+rJ9sF+G1+pY3jM7TNeWPpfvkZq+i2KFM4/IL5EOI3gnKNXJ
8dv5S4p2mdo9J2IFTT1sWorumPTZTfPm+/OMSAt/Jj60kKT3RXwm4iK0l0iOdkD0t/2iPccvjXFM
ByxRZsGRwj/dEwy0IFROTA7y9GJYaCJQQRT4FnRoXjV0t8lZ7V2CsxwQkqUXMf6W9YX8HK2cFXz6
6begzrTybfemn7S34q0Bz2Se9ZS6p4403rm+J6gnXTCKRlhOsK0La7yHkpIe7tMNOodymbG/zyj0
NSJl7JnWLQt1lS0HzOTELU6nE1UbR/OZdPRvK7xoFFQac8j4LazTeXcjLfqjtCEdZvFLYcsAxbvg
5oGrgCudQlzfUbF9SBv14jy327BY1CyuM+Sks7Tzb+n9N8ocYjImpnTj0gKuekJ4w8Le/ZbwPlnz
A1GyCzH2HCq3F2ud4QxIvKAa9lcWmGH3Qnk2I2lqUcxzm7r55LiEJW9htQdIqoyjMbgFCaMncozN
eYJUgLiwOX+EuE4Om/TDMM74x17Kqv1/r+HVqq1krUjSkFVbDtPgtc/mFWwRILyHFhI03o6MXuQl
g+3sVnkz56U/r55zmONb787DIWuXb06EstnMa07ec5OtG2ul4qMGOnOHZIf5sH+02Ju42I0++8jW
JdRgktK6mbiNtmzd3LUREZl48In2ePtpkU0nwdWJ+efVXdO5DCkj9nyoxAWDVgxYb2qixKdoDVZH
uCgRi6G/Dqmb21n5gq6jHV15nLEbj4Rm3hAd1DNaKj+gMxfgICWpFItw663zA6DhsVtFdxgzvzmP
+kPK+sTh02UNM73fwwbI8RVyHuUH/8Z2o6eeHQSpNAgpCNKlexpX3V3A2IQFsZJ73tUAVlF0385V
8i1a7JhghZTnjgHiOO/iS/vihfM8S5dYk3emm34IXMMGtz2o/Ow9VJIxnSQt465ag2UVMylZo0A2
oK5j6GMsxJv1wDL6wPCIqB8wu2WRmbPuAQ6XsTVTtDvr5uI9kldEZfd2g0Yd+v6cU6a6KZ/7pXaA
yDBlksyIo93B3MdnfdW4iDh613G7x8fH6Ia8xmN4JNJkVmBae2pm0U3/2l1algf8DAC3j3vSEvgP
YGkgfb+ac37M7u3zE/D1RFvgtbBXFsDaPmW8dDaX+HnUU/BwdGE990vphCQNQ+kla4GJXemwpNA7
Mo0laI5AvtolOy67MUGPVjXAgT/3p8UVwMIpPtDXYf6+EtCrV2RastkyicIwYNfJPxyCylfpPNs6
zHk8ZjDBhCB51UdoZawrdpKKizxPTsyTJ9IiQdaLLljSxVeU52c/A2plUL3vK+gpwS3ihwu+Jqya
+bjqwWy1BTkTCxluW4JLAabhq0xb2ACwS9leKCGybLQezq5AYDlYj5hEwa3UGniJ9/1tyWjU8Pdd
uexuC9M1q/s2eZALkmcgRMfz6ras7rviMyutjHbhNsLafjlgGXxT+8sg23XrZNfVe/soOwfHvsHy
OWQrW/t38S/MnuSnoXWfA1aMkS2UV/gkGTVeyh+LB+0hXTHb5LGFd+TgvE4EdFVeQPikwMEgxN61
8gpXKhu16JQKGM8wLpbfmhf29+nh3auwnlb3vGFoi97aN77dxPup5755gFLY3WexWxP/Fu7qYptH
Ag8pvHuOKIeyuYJix8c0bmOq9wUT+z3qGQENCnO7WXRvd7/7yGVGyakl5vUjMOq48J5SoFZt9v2W
o/1rx1EMx4LgoEBQ/KyS/jjWMz0qYEaT5x5AKHFgDs3DCyS6D5Utx3pB6ZakhwockXJ0IEZhNtF1
ZwMl7MhKPFcElhkLuf81mFtrz8xh6RBU8v1XVL5+RQthITJuaHJT7sPVlKQ3KyRwidlefHlDH2W0
N7V6G8EsisxVEj8wkU6jpx8+82sPyWcScDiV65hjfFJC/rgtTmINnjA0eLVheUz02m0dNAaI+MWv
mPDOMKioYiGdiofWa1cjhgy8W0ZBPlS562wHLdOmFvoPNbny9fCziKEHoWGl6uAYV62mgDdJ+HDW
4E65UHtnI9MwtSZJ7tIKaEMqyT/NnlT6zIYgZS0DU3awdRXJcgjcH3nsV1/GZniGsME2DAc2kslQ
+aq974fCCaMk2tfZtlApja23qmQGCNzw/cO46tc+P8gG2McUBtk0JPa/P6jMUymVQivcy9E605cm
RjTFa4J5orruqocK3PX7z7uCiz4/zzGQyziyZXCJVyXG2IqsdIQf7rX+kWvL6l0+EiW/tX9CSP51
YX98kH7VF/JOp2Vc80Fyf7T8m5L3JnOIwd42hP3F845K+Psr+/Sy+aO+mC7NkhWTm4gWiIiO6dL/
eK0D29cszzTCPcJuVSzK6iPEHrGzPoCqNGSawfCghmdTUwm5IGWpilcF8TIhPmuV/sS+yTOHwCct
4J2vHDTfTkgSdevGlFbTczARrHdnqV1//7X/cZ8sGZxLUT+nttedkR46dl2bdbgXOM91w6NJUKX5
nOJTV2nnsHYNrfvB3OJKLvB5n1SevGyy4Cbt1N/3aZAK2c51LdjHQp07JHLRgaf1D4fvPxaQhbMc
S0dmNRMj9veHCEfFu88vgn1VPYH0+s3RAfM1/z/Rz89r0UzMBjDDgKqvXy2fIdOahMF2sFd47NFr
Hf2ubET0jrE00rfvH9T1Vv35WaC7tqbhpsRM++qzSiWOjdgwo30i30S1K5nbxJpVFEK8My2wJL5S
XfTDbbz2NvvvQzVjekWYPSjX3mZ1HuTVIBvRdIFSdXAcgPPBeNejbmsSUO17BJAaUEJSBYXRMDfi
eNUwswvbG8N49qvHttYXQdT96B54hX/+972A1WmYSYoD9P/7+Ua9pReV4Hsl1TrXsNBE/DylEd9H
9dxAeddAW7YOwU8PAeo4v/h6leOLNx1cqqxh9fX3B5ehWcljhNNo6VG4FYKk6oCoC3HrhRgQYSqs
NP6HbHS7KSFUvEaKRA41k1GgGBM/g6zEAbut1owKZo0HYiW95vbjIKSdyAZCkQmAiXZmcUANyaQa
ICh2fun9I/NoK/5IsBxiFEtFrwZulg8rX8Z0mqEVYKwH1Z45sUYcttRDLMaoFVRrwBYvmPwiK3mh
8z/Xzb3ijNukiFa+bp/zKCDP8KgN2IXWT+zBDpWYNcXeh0d8n/ZKbp7GLt4Ywj/ofn4oLO/IHZiP
0xDx4LGEqwMdnpNumg5PBgyDfWc89bn8mPneyTdwhu7rdYf8M8aEr6yPznix9XNBxc+I177TJek5
Ll4kza18/9hT56NPeU1YqW1PFR8TA1/hvooEwemhVY1EzFHZaVYx1/J6VXW/VWndm85SxoU31LON
GtoQdin/eB39Dj+LBhGaT1/pr/RWmusdXbRquoKI+WIEG3NOVgznOMcRHf63yLHZmkJ9P4yRqddR
nUKsxJPe3XrSfWWn9GJ2sJt+Qsr6ZcpnFGP+mDoriaolqAry0p90Xz1FmOimmES8K4qHK9erZCir
2SplSydOft6VtzUJAMY5b5dlc5eirclbZVcM4w4NDtQIRrlTGIhGafgOglv7GMp6NyL25uO45d+W
pY9So2Pyn+a3U1WQGw6BPgNZWFJDtC4mG5Cup//g+S/wFRIcnGMTOsJ4CfL6YZE247Na9/tkKCDV
VzFPtjlYBGN5zk/a4X9vH3+slqvjXjhRWHtmEe15SLFH+0sg1WAR/MTXUd1N2mFLUD2W9JpxRf8m
bQu8Czh7eBR6+4NwVPnXUTeNqYCKYemhkvt76TK+CWpFj6K9ZVxEaiwb4QbWIUkx65PCpYjAqJJZ
2qz1t2Hm2PuARlo2N9awDcL+kodi9hNM+undcb2ZmCbFJh6oHCDXM0vJyDtVzqm+0C4MY4+jyNHA
TqX1HqhVqApaDaBCOjQ3+Eb+fD/+sZXZhsZ4S5E5KJkjXN2PsW+80A+CPTb8TEq9GJ+hU50ynE8x
o92OAQRiC9s9Zjw/HGX/KAHsyaPHwUAKU2fnuuuodaWNmsHfh8mjv23amyo8ctHd8Dseto08J/Wq
K32SdRek0tvJuet/6EGuWpDp+PjrC1y/Cq1qRm0++nulc824ndPweNC3sjN3eQh+EKWq2tczg0+b
BhWoCmxEon/faNOwk9FRCDo3bNKnb3qH+ROzham9grnqhOs4v8St8SITxdEoL2zo2QBIhq+0XqeP
ievUxPsY4IXmyQeq9RsC8JrF98/kX3fkc1SN3Rs1xnUjIGWhVJah8PecJSl6vUwlaJyUL9W1GJtZ
UvbDIPFrgWbrujH57DhIuTXt6gnIvVpmY0BKS27squYsq4w03n48r79ela1PlYtDCBS45vVp3TWt
qkmxIe0oE9hwWurokNAT29X6AxP4728htjxfHjTKat10TB42uI9z1QKgvYYiqVTBfvTFQo/xT0rl
ZZdHK60+RD1kez9b1PqwLjGZl4fqlkDpfHypU4yU4FnYMhx+PZ7ZUkE4qrjNWwxF3hUMMUphrHJs
cjOuwS6z9Us5JXlw6CVl89QIpLVRemBXazULb9V45ZjUBL62VQxjEQcA3am+d0IGXJmyT6lE6hhl
gooTQRCcfMoDH1sLfNXmeotGqRlJy2FyqaJiccaF4QA3hhmGtoJUs2QeEzTIzH9dg9vm9dFgsFZp
DFL4MYtDvpP1VViCYufOsiSALS0oB/WUBYb2t0ULWBTRuteLQwodS5REHzmo4Hx/7/fVvK6Sp9wK
1iNhfLXQVoblrYlvIPK5dsfHpGb8ov4K6LsTWZpxYs5aCGhTHVr0vzqFsLU4PRuxulaFMa91fz4a
8Xboor1mQdtUSKFlLoo3kE9mgAkvJBfVXCvtTRxVM9S487SAmI7oiE1ICjdpo2AVigG5UnNZJg+z
3OrBlq8WatVuWroVHs8k1HWEeiaWvdK0fN6ZwpX69rmtYCMOGMDQ5L9pnMct8HfdO8sxxrkCLxHj
sZSsXYnNQoW3VmsQiurB6wH3EBqS7SFd2EOIREJZZ3WBaLxa2kK92MNWYcY7LU5V3lXqlIZMbG2N
yCUoFnYJeJjuhG/QPGKCmR698OIAfwVgainvhC43m5tMtRdWBHUuf/Ha5uDbxU1kM+hIx9vGIp7P
+jBEDDfuwaluOtLeIz09thg0+3q/s60MQwUOTJ64wXxUH9sbUyPqXlIXur/WxkutVYe0MBdOjmpO
b1eBXD7IPrAmr5fIzM2YiYXsSO60xyiiXnhlReWR5nh/mSBA2MVL1kkySLSSqpnsRQuNr4RJ/JBg
yxcEq4E0e8CFTd1ivELt94A/JWezy3hvUdhvpoLyzjmPgDcSsrfpZSdkstW3EV7cUcD5bpL8wDMe
U/kShilcUyG7cgJPMbOfGoswGklxcw/5g+pso+Q2zut5RIpX0o93XiwjiWtuWAl69GBOBQN+JS0G
C11wN3QJ60JyK9aWlv6K6pFYv/Q2DL2VEPljl+PYlz0Jyj89GVyZbnusx6Nv9XNnMJCGJo8js4OO
Z0OlGqsvtt/MxzpzK+EOQJ40sQNjEW+AgQinmIC4+GFUHlMoTLXy6kXNNh3x8clfWl7M0daWfdct
9YZkYwrgKEs27cEO4QJo6y4slk1EjqOY7gpRIyUJnRXLtypmqV/CYitcAufnnNCzTVt7N4P3q0Nh
2Aw69lF2Q94z4bDRu4UbjWW4Ud7uW/B8u9PXuRLfxBpp3JQN/UCgQRSvoxbrTxJEM99ZmvpZYPAa
EWBLuYf/t8P5ruv6kyr607Q5N4Y6V/sEVyvUsjCQ2ULrcipDom2MzVfcY2lobMIUhaMfYjHal9Ha
ulBOgONj6GHb76Qc7no5X0e1taOZcCU1dIeblPe9bia3IWtt6AwFCon8Cg0PNyW/HdsaV9d4a9nC
LQjm6yuZiPNmnQzKYRzqW8tId5kFXdRE19iV+EZ1ZCX3hKo9VCnGxpzajvymDvJcUHQ7RBZXEskH
noLBF5nwVnwXFxevJDR+PvQK9h8h7VxQPXqKTrOMODIC5iW+Ig6zI0wrBPfaJhrMVafivZZI722i
AhPh3Fyk2xz5sGqDyi9Gj8FImS+GXHOV1jyHMg1C5Z061mGTd6cCMq39K1KYo/YOhNuoYxTSbadV
22oHRTJvWyInHKWcN7L1q1VqHy9C7HzYiZqoZO0muxTPnmpgPlk/60TGSrisjrBuWe9yuS76euuH
hH90iEet+mjpihvaDBG0oxGSURtVAPzJ3tYXicZSThCq6mLdZDXYl/PL6QgBxJD6uQnnY3nS/RY7
L0HLnD41PUQR9tNbO+pIR+7f2iw7wfsJpfW09RgxkZW4xE+ZtZa59Qsf1CydJnoqJmyKsyjw+gGg
24Ss9oGZ7FjTzxkvJUaG8YCZX6E/Gt1lpDOu6mFnouS1BwThauRaOgmmvTUTXY8/BTo4rjSgW3EY
1rXWh5acrEZeaEVHkjdrUROQk6f2knzSfHpvUhi2NXhMWLrkwBN/52/YTeVmivsw3UTOTyjVZ6ZJ
dJtGMGRYya5F8dlgXtQnyubWzrHK7QnJGiG8x9K735ZvWoKOzSqeU9oUI5afVHUZqSUFJI55gd7u
ZCW9UUNpYUELKBISaYJ1EWqzUmdORscZM0EsBKev2atPmmzeOXhyjqywJMrWOn57aQBTdmKOpdOB
4BNpSldcJw73KmObQdWSvSl5uWSIwKmrnx2/cGZWlh9CWSGiGTt5LJ7UjzYKdmYcLPS6JV6dfliC
CcemX85Vwbr2tWaX0+VxO3hHsIRBdFi+KsWAzZ95nniJrJo08W6bINqODngt1DnFELxp4bPTYqsY
Js1Olr21x43zMoUnMC7UZDgVhbmvDXYmKWCirxXjPsbrp6xkcm8pWtNRsWepTfhLqdxKVNUYws/0
Dua+IxNLKWGVSF6io5HL5riQpUSHGg02RDFsfAof2b5o4ZPj1b+kMj+Lslo6eM/xRgmn3GfKVLO9
lYWxwMo5IwBnTIZfHGonmm9UAXG1x4hKMewjKTWztTzRziDv9E576zUZiLu+rAL91PGD/JqKQ9wy
vPuKmqgT0X3cdEs7d3Q4dh7mYqpY0168xSP0586Ytx3kEOC+QjxbQCycw9ZM7Vl3SiJv7KR8gLow
1ME93SgXwe1jeOzExVaL/LtWGzatx/Q5GBI2PJP5cCXhMpK7nsrYOCsWAxdt+dWiqUcSZOr5SFgH
OVhOuGh08y5XrY2Z3o2mvtP90I2oeWdVKm9awO/ZbWPbc4ub1MvoUcJoI9pYmXkjAYAUsWkLTmkR
c5pLjPgNBP3xrovhp93ERBzaarxKTHut98VBKbRbq7VdPUYRH+T7LMevKlcp3HijhSPIgyBgJzMG
cuPrfeaVtw4YV5flp++L+k8C2V89+pRiiGcGbZEBt/ZTM/4HrJ/KopKHPHJ2PibftYg2eBhqAzLP
xLjLWqINhgN7uW8Q/B3iFBBRD4cGloXa74aAbAq3eWXCACnQbOmCTa5bf/8FPzuzL18Q4x1eJGyP
2Gb/7i4bMyqkymcGTAOQx9FGJUk7A7CKolVo7yueVBC95gMx5ZCFOJAUmcqs3ozxvuVE9JRVYQhg
xWGbTTNkkjoSkLQE9rDvyRQBw8yjVBsABePkUckxKM4WJCRNf/IadlcgLhZ4HE0JP0W3C4dyE/s3
Ru+Gw/sEQ5aSuWDtlOEreKFReRspcdCNJAstfC7xF9G9i1yfW+9ORQ5IER3IzQ6W6dqKwp3Sqc9y
7t92YKPf3zVt6rmv7xom0haTTwN4+3rc5wd9KXmDZe8M4D1cV/xwYVcfNk0LhaIMVCatwvBxUCY5
zgvoyNiorly+e7y3BlMZbaoYhwOggcFSF+A078JfKBX5PxC74dhFj0XkryFfJ/mNFJwtE9GJ9FMe
6hdEayI+/nERE8Lzx7tZ6qLsE6Yfu7y5gGYBI5jwXeuQdfkSc2CI+On72/b1A1UG2thd8b4xvdGn
fvuPD1TDvvOFYRs7ICOqmM92dQyOMqQ63fxA1adFP6B26icY9PeTAh5Awsf7Dez+xQC3q8fUi/LE
3jUFvqeV/yiYjIdNgxMrAyqsJ3TTNfT7iKNL0YmThtJHGQzUN29sJGQ65oQV3JiaVCZhIxUS5kLW
WA69WI0WOkBlmGdVsEtx4A41AbX7tTAgw4TsbLTLTYgJpvUyBCbJJjgXM7WOl14OgcvbNBZiEtgz
if/G5r4iA2UWGA8j+36vRCdRedMRfCgCY56np7xfRj6ue+G8kk9p/eCnxSaDhaGMJ0aUJi1XYAAH
4G3Yx1TM9dIJ9m264GHQ3/DVOmDnyRMk1edBgRdxkG9S3b+UFXXbr7Jq1qVACcIVZ525HPrXynO2
4+QCGmnrNvNXI11GDuit989jDZcrgfgS5+kMkIehN69OXxTLyikPVtS7hRQdKl3eBX5KZ3/2OVS6
hmIYoxRgyj4gtMXBUSx5lIvmlCfFITAwD07Xwnuq+eoGcv5AZpQZJpfRvHxiAWwUdDWe7W/HvF5k
+fOoa1upTCHllcAdNotGGPgBjzo3iG3rVQDJe03qcsJjXNtdpgeW5ukSqQXknXfhPeRWif8X0QvE
SofauUyttZRnm3jgakPvLjGjNbR9DwKwNrH4P61ysZsUc7VATplfiuQCl0oKL1K3ncrYsnyd/iSs
melBWjMA4Uksyi9WZi30hNMGokna4pMKeaSmQw+h1dgnkZ1V58VXcHGcTIkHZ2uF+Muw6YuwWSkS
1hP9rQiQf+BEZzcvhbObLq2P1kpS3PcellGavJAS/Mmbzl5JvUAiyW8zHHJ8ApQb1LXUb4x/oRnN
zDZ7FHmPf2u3oWBT1OrANHUWkA/tJMY5ij5GpZ4LpV3b2UtjBmsj8/cj3WZaRevC6e/sRF4Jz5wZ
qblpbAGbop7TQu6cst6a2J1Ohd5UkUoY/LfeavDlB1Bil8p84xHlV1UabEp+XA/XFYnYkd48+wMW
McyyZS1YKKlziiR41aNFTx9JF4m/axaRjM2T2uwHtC9mILtp7t9U/XhIChLRiD+ZZgA4Fs4NTvRB
aTZTmd+TPN6YIRO9alxmYDUq/nB46ak42fYQWjMQK7VbxFbF29Yu7aD6CLoMX1QYcdW2l+ObsqtX
edSsWoAFyYw2MiaZaZq4EoMHWX/rS3Z+Sf2JSjIB51c7lq6wZWFMpk75x1fbctiFceKombmzijNm
ajrPYDNAxZVWgPlBwczy5fttWb9GU5nNMk6HdcD2SdyOMyHQf+zLXRtHKvbCxn6MO5bna0WFWyTB
2jJ/C2XdgiRVgPqVvTGkOxNzzGjciFFa1k39Kxo6qjrX9VpCqnQ8Jui+rBH3T1h+VbTq7X2v3gbF
HQLPVT5e1POQQFNq1r5JklD/YHEStMqZ9hFPy01DAoP5WuD81wDrKFANoRh/f61c0r9uL8WOhSQO
dfc1yhp1KpKb0CN8r0az3BvAnEuNmiMpI+z8xarUyHGh0WvFXAYtklvuQMkYMX/poNtxaqTwJpk1
+MOwTNWXKOtOYjwmXf+qwkIC6r7U1pRqqfibXhWPRUy2xNh4vyeUY6ShlHuitejJS/p3IMC8KW+j
aRgY2/OCoj2sXj0xPDQMRIt0x3grcPRVn9WrsetO07SpTyi743DTpg/DNGph+ytCtvtg5dXBWaU8
Q+biADhEInTl8PeQEypKNW4P2nICCBtbWWrdasQObCh/WyOxLL5X4/FcREcp8O6a5Clr1JmlQdQe
xGa6fqvs9gZ/rrTsMpV5ppFuvWq4hPwj0ecZ48GJlOLkx1K8ts1A8CKaY+yq8LnbZEOGWzeY+fiR
0e5aDKkJh0F+bg2MWVs8uRhAhn525DhZKs0ncLGrIc+Opb4SZr6M1x1A8mBrrlrfV57iRnhWTU9p
+o2hue2yciXr+UWxUKbryVImgxO9yARS1UV5mURGXrvR01cVPuvU0TIeZDIqWx7bMbRDjgAzxW47
k05QXduxX3u95yp6vGxNTPdiKZwXjIDtkq2nOZdsgG0snWq2kmQayNbWnmysuZHbt4KRL09tTmG1
8BP92CmQEScrXP011rGetCG2C/iiabuq2/oYXUqDQ1Pj4C2ZlmVtHYKx4tJOjdwPSJWbQ12L5zbx
tk3U3huedju1RVqFjzX5RnH0mBmN6yXVfoIYIjivMX2wHTorWSZNU1bJKiGIwvZwwSqp11Mb/Q6B
dimgU/uiK+LdSyGPO/HKp+DW8sBNsYQf1rWmrBIwfCkdjtDHTj1gh+Cti8A7w6jbi1peRsM6Nmrc
0jhqChnvQo49P8p2k4n3NH03CQFosGfoJ8bmw/dr+MtYBi4k3SoeEaZFRPw1MVKxnR5tjGfsRPM2
8RcoqcCtC2qfSa+U/FC0XqfG4BCJsxR5Nbpisit/STNME1sZZFbtIYS2Fww9YPyiHre5tFQyMgNh
MCT7Fn6hNz7pojl2en2EDLgucGE3SJIahpu+Wtmezy4wrkprVVuLUNpT1lkimBnmsVT3je08SrF8
iFQszFXwfr+Xlq32kYIkE4ZuQ+StleXgVBCYS9fqXd+Wb5RaBp1rHiUSOGQbxMETbsmD1+qHXt2V
AxEpY7j5/tZ/aXw+bwajN2JS4KtZ8tUwUovoS+SoIv5dfZjManUNn3ykEYoMH1m33V4uFyuvkV+w
zO3VZUlYiOzZaO+R9lqOW8P8yQvmmCrQtOkvk+S3Ze6mby0bPe5zmfWcQhuZSZq1KrpnpdgXuFM7
zGY6gfDktyovv7+gL7Eq/z1eE/XXZPUoM1b++/CriywzrCItDl6azCuFur8AFcitNRuim4jfonnP
GXYJTsEodSvGRnZ/gqUf00PI5YdfYCAVYqmhaJtCOjjxsZPOkoeXaakMLuA0aJxsP440uyrIcWzH
Zy3Bc994Gk2VzaeeS6Oxrj17Vk+lUZru9YHdthgfANv9Ir4rS2VbOh+W7ywok2d9q9NDx6u06NaD
FLw33e+0tt+rtxyr4p7mffTrgybCnZ1VOyFHmPMTWt34yyGED5OiDXOcJSroNWbAz86Al6inUfT7
+8KiasPoUTkb+Y0puXYSzYsWWYX00Rc3VX7biX0S0Of6b6pz36X4hmNOXPTyvBe+m3cr3zoP8nMV
detCDIfS8Q79lFZdL732I60uvu56oQGWd4zlcj8k8cbEZqHL3oD+3XGMwI3/h7TzWnIby6LsFyEC
3rySMPRMQ6Z7QShTKXjv8fWzoJ6HEqXInIjpVquqqySRBIF7zz1n77VrW8mC+ywszlIM2yd+6pVT
U0O+Gp70NsNwlXixmf/QCOmcMVrNwa+c6YmI/OHrm0K59fAuNwUGXsLBUPSir7hVYwbWGI9iXpZH
MU+eDDOzO0gWVPiSU5QRZ4Dm2KBhrxXNVrj5Re0+mXdtlB9isquw/7Xtbn4sBkriNOb4yLlH1Q+z
5sio5xvdlYxjwH2UY1zLZzeU31XTjpFvZzq1NBCWd4pzbra19Wg96vfDurZFD0LPWnwgqYFq/kd6
FA7CASiutB2Ig2ZMAPHAh3dg2A0sH2JlzpAe70AzridHdqK97Bgu6SigXsDTnDgJSyBBi4fZBtHw
VF+El2ATbfwd7UW7tfdPhr0vt/MBzAV4DdKxNs36/Wz+xt75XniXnSSXQmSbwEwKbfIUiZAa1/0a
6pqJ9f/5uTjOG3jRm9zFuuK+jxcrWwf75qQ+GW604a+8DdmZfrTb3wyPE4w6IDPx3eQo7v9QM8fl
lwgrf7dAZIYnCcQOKyfIj7djt7aRC65QQhyyU3GaaE2++J7vRQ/RQ3qRXJ/2Odya9rBg96wXhX/A
6axFj/3UPRU/jI8ZkCwdX+BLyrXF0FVyiizowarzJR/wV2i/mpRbEq+JFOp3vRG9xF10iSMINkn6
DnQUuychx1bo5o1/7zGhR14XrNVStItMJyYncsSRrZGGna5w6xbxc1dZTgQDM7HmNaImV2VsSGJN
UScXSWa+0aXdSGsNkx5zZnFID2VUb5oqeu/D7l4onpWxfFBQjqdLSocUeVaW3A9GdJRJt03Vjl2i
8lpGZ7KpPg+xwmFOttte2s1lePJlJnmg81ROVdVTJGcsZqO26smBK0YI4wwljITYgTB6znJgqDGn
y/Kp13z3FE+Bg9SFKY14rNP0ZWQ6mNPPE5isgehXq3MSeIo1HMYOmh2UULPNd1pZeTozqjSQOHlv
ZM1LTUaP1Vgx8/JZLAlHTISDLL1LIPZzCY38uCqm9Bpwbvj6Qf6r2P/9HJOBwUGKYGoYGH8u7qJK
876SQxrCMiIy+KnxA/3uRLqP223B8Z1yiFGQU7FgZVFxV7DZDNh92kLbGS0j4ZrIlwS3JOHECd97
g5oimR4yBW/J0MurqYS/k36QNveEPOybVci81YMsb54gMoTISE+IK7jZmbS0TI0h64tjFiBzJmDI
VJf7dg4disu1MdIDzzadcKiYiRjBz5q05Yqp6xw/DDo2wcGRjaeKAntg8KLWb5IJkik+iYkOE1KT
R7cgK1Md7FxEMBq4XWjYgtTYOkpgRdzK5lNffIxd9NBmA98raMH8XSEvHQPRFPtvkv+I3EcUSKVv
WB6rjUjmSjPaenJio7AiaaXelXWKmGRwmckerJidVW3wkU4HX672Aga3kMkcaegUoVqurv34h5U9
BxF4kOgFW5nN4dHMZS/k8BIT6Bon1rFPxm0TjadoTs1V9Vzlsx1r34mLtFubwXLhVaxXyHEseTHf
/HnXpLPQZmnecuEJEc3m6yBWiH8iewjLnRSTSdDnO8EyeBK7x1ZSiRoxmdFpq2QO7oLC2kTkRw/W
y6S6mfiox5dBfFSiJznZZkl4UgPFCd000HdoTimEgP7zRyTxUxrTADszVeSIZlsoemat34gCmODx
EJf1Os89y0D1ieTTEjD9iOWdyfiO4OCDHoRO2fPY+ZEzk2ExZp3TKPG5FevTkJFdKAzhT9Eaym9u
0b8bBwiZLY08DdNAjqfdNA7EMBTUpjGyYxXVjFbAB1D5B57BLO2bB/m25ucrWWR3FCVLlg1n9z+/
Eq1QOrkIivSYzycB2yCV3HkwEWOFazSZHyRvvja9tlenxaAfH5VMQ04CNc0nPnAg9rtoGSJP2dJS
fWGU8TOZBJhyKGU4GGN7a4+VgdOxYgNO+10gGw9fv/9/1c3o34mHY8SCuku/0Sx2RhqbSSsnjM5V
BIrDKSWYzhQDR6SCUfUO8ccZJU/MfF3qXTH4WII3ZMOToVVhomtaehX8v36jlPDDRSrTip0RxTC7
XWMefX6Dj7myjTieoIerMU0LnxZQ1LFIvvksf1kJQOaLKkCvpTtlacrvdes/7aJCn+qcI3xyZIug
eTKpj9KkY57+lOKjTr58msBB6L671bRb2ackL44vdjB6+RwlbpF8RWKYEzHR/qEZ8F+L/sMwOQax
78RBGok7J/DkmtRpg9TTRLz3gBwCsXHi2Tj7xmMy+s4cBDukBoWYOTlmwMEJg26PjH5VGPvZx07Y
ziSZJVtfR/quMQZjT7a0Y1EuPhzJk+iISJGzMDChZr69yetjf+683C1/I5BCYHL2A5OCIzAkr1yR
r0mlBpluBf35vfOae2lV7JbybqEFInxaY+pZR6tz44HWvFxCCLzgLQPo4ZdzdZxX+CX5rRfXfT+7
nyuPhgg0aYC81Ie8wgMgzIfQvuAKP4/7BV1nnEyotCjjUYGbwDPLPYqGdbmhSjzJ23ZlXEFrOSYv
8wGk89la33nJkizwDMZ23TqebkOzNUFRJwswE4TaXkNzB3SOGrAG/alskp3qYNZcWc/tGTXKMXOG
t/eRQ41TAkJE1LduVvMlQXQ3b+cte2X5mr8unzKjFkQfvHwCFxUeJeU7BRz/hVf65m4fPtFbOQuZ
k+zGN3RzfNAF9NfvP6PdAgxGzc/PC7N3uSzLf1nneIMF7/T3VRs3lBDrfh9C024B+S2/+/LAkH98
bz4r78J4dV1dExCDsOGKT6rTXbSr+GXjntQhdwESZ5BDgcXxhyx/VPpIOe4Fq88EPIK3IH+5xMt1
gQ/6AGT0E6w3Lx3afGELgS5wAHhjwQZoDEs58xamMv7vFSzSB74mfgEfILarNepD+/2SOe8RH/LC
f8Cqapv35R+n/G7KJspclgSuFq8O3PSy5eDJHXa5lPz7C++ElwwcXta5uLn9Dg98u3rY8mrufmPv
XSCvbyC5z0vJ/44iZF+tJDCvWM4P78Ee7aByyDtSl8iYGwB6xVQ8IeVFxeKDvVaPuUujwraznJWx
FrBcF2h7ckX+keI7qHVkddpbU+3qiag2/VEdkl05EexNM98iDdIfULMwB2AUJpstp2K6iDIG2/48
Yh4W36zfnV7ihQdYfcwRjMVqwiG4ybCSjzEXhcmSXw3I2ugYyESNagTsSYekvNOAC9e0X/BFM2S+
m6MfeBtqY6su3k6d8r38QBezLjHDyRLdK9VAHqJwWud7i0RnZMQcoHzUfJyzgWeOHF7Xc3FQISI0
CCt5vuTnHdajqf/oSsWVcar0cHhUMd8MIsJbmjWzp/qcJ0JrFajGqgqAPkgXmcBSY5+VXiezKyu4
VUJutvZQy6R21dvWcg0OTMZHL5RH8AmreTpMwYfVBvug11y/RglaGy8sDJl0anMM7i1ijJiwWxrM
2pjsAhz0CFGIBIhXiZg7quBmB4wpnFtah8Pre597ZvGy1AUSPu0mbd08ku97WhQpLxPvJd8uh1/+
AJ47VLzAIrrcVC6qBpG68s+tNu2GGNOOyLFxELwokvYgbciJSx8LoAc0rC03mtlnCs1rSvGhL0/M
U1dWmR7D0JI9cGH+yg8caSambw4zzatab6C5ruh2FJ3EDpJAxHwmN0woS6gquSf88kWilq16zdNF
3V10MgoRhmzWZFJPirEqzQKSiGT30ZOUcZZpxHsNeVyqIBiYmZkq8bZsWOFwzyH5q9zawHebiytf
2+YICjoF4QS6icF0pJDDNROmDA1uNXwE2rkHPdUasDCz6HGK0m86Sr/bj/+d3yz71EIvsky4bTjf
blpkVm2GbVbW/iGsOZQHA8wQESEvjUEcyaIdWSSGGrIdwo5TUHLXhjtar6bRu2l0AW+7lsE4mGjl
+ktJhlpdzIioODV2bzKUla/LEoLCqJtu36zJVFxCT0+lq97UJcjwkiTUIv+AWzhrsq3OFNCKwo3Y
dRcfO03tk8SUuX7avc+5sK1yugcZhJm4sanHNnUtcX+gpjaeJPOaFiGd+8iVdD5X1aLcJpJyGHQP
oM9uHHVmdEuYmpgwZP3QtdoWNApj1ZY1/6iJ6TlPBU+Euli0e4HEq0L1Pxp6rqWSHAQjdDqNTbtl
w2tHt+eUNrapbZXSfkLKtKJcYYTBIjYc6+yj6U6Lww4vD+21U8IB1Ygfwoz+vwh4hUFx2paOHNfU
3ch2XS02PGZN64qlijaOg/ZrJU4gDlk/aTxa7HGFGRCy7FTk2qpJu27EZiPX7E1lpawH0VgVMggQ
dNIcVophIMOKVlcCcMVf1xeCj+ufqPMImUcbUL8zz9QZxpRrtd7GLB2tU9II85rAC2S0nOyQBSGg
Cnc0vB7/2HJIa4endkk1feMIlcJy0Sl8l16kH5wGtIY187IyOPtju0W0uBW0fhfPzW45ReALitrN
1Fgts4l0xzhgpZSmm5ocEeP4TkwIuDbOtNvxU8nPRr7cssjO6m0d6I5U0X2hwDJn+rhYaypbaMgt
Nnsv58Y2k4OS1W4cfZa+6HHNp56TzCJDFBnHK2wXxbrU08NQC0zlwXHk1WmCU0Sky0pqscVH84Xl
GrBo4gjeqExupmgbvbdc1iGlQek3KQfFIvQ0Gh4VIq6lobZ98+pX5yCvnXmZl3DQ/PqZ+EepjqcJ
VyVeL9rcxm2prjAY6TUtMA/ZfJRCkRFvcxfEbFMILhV92Czapbi1TnL7lCAbV1NirEQGe1IMcaWa
ySB9KwX+seZK47UTXid93jTJWywXH3MY3qeoo7Fd3nMwJmu3dCP6MdhUH8eZSoNI09rMvaAuHr/+
VGAj/37STUXGLUWMIKZm5eas1qMDDBSBj1Ul8auvYp2b7wQ/XKcSmS7SZxkJjyh7EcIf5Ew4cR4X
NSmwC6SMi9xKUJTjEH/KytsITaY9KoL+YimkDDfjWq+qB+5YL0nSB1FprrA0CaG/GmZtJ7SHddS1
Mkr6EBGhj4JRChkXoFMVjfCc5N3LPMH6LbJLFE6Hmujhqb+vEjavuD/ljORBM8FtZKh87cltHdpj
B1l1fGtoHlkQo1LhLpDvkIrYFZW8H71FzVHsSLyFayVvYzneSX72Fo4RUF4sHLhPiHcfPd049C1u
yQHKCBc8s9hX+00Uf4zKURinTR6pNLFeMAJnHPQjwCIl70nMpCNO2q6qV0q9C+OSTCfevAm5lQRr
qx8cwVAeS4wa6YAyW6Zbg4t1iNFO8CA8j6QFLV9vI3dPtUW7ZQzWOtm6YfTZo6XAVWib6bHS3xTr
M7a4jqi5YQUlNfl16N/rjOJHLYi0kzb94kfJwEdGE8YI9WCGim2o049Iowxmo4xG4yEqd1Exu6Wv
gR7bCRPSbIE2qah4Pp9JYBv9+h777US72UwsQ9GXtrmFcep3N+6/B0O1RIHfZvpBSBuSGu/jHtl7
+UPSDhW6I5kGWpSfOlQx/hxso1MaenjoKPdC832SxwuFxN0kotJqJrvp6GYgMrYUspH9u4p6KFkE
kBHdFgq8ZDY3i4C6DX8ZIZkryVNFq8ZQT930Sa0pFhCbiShN4ZHJw4syiS5H7+R9AoZUD7njQ5Mh
Fh1gxYyov7gUVHTC4KOm6kGKRe7X1+UfB2ZSFU0GldL/Ls1NP0kok36uDFk7GAFOzfyXIlGNHjXp
XicJCVIawk9f/sY2+Jc7lDJkiR5Efbr0DjHhsx7858tQ8micx7AguQRRZpdb61iCXWYeRCXytOYj
zk5ctdhfGgUl/+O4Y3wDtfxH9xV+Ahl6S+IqP4k3nxvnfW6iQudzj6dertz8Z2RZG8UPvXQKjtK0
jYmb0tR9r0S2JGaenub20rGxRNGWJ25weZdQWObpUymdBZ/BUvQ4DNVBRcEtCfmpb0nojvcyDghJ
+2bBNP5uAuL1xYUnc0NTIVnLevqf66eJQSx1s6Ie/AgJ8QzvuY1WplTcddYvM9nPCcWmlW+iBz2t
PRMRQQRfDU36Cd/ShnkWoeRownZSnXgyWrBCfEnjS23JOyFem41+icP+QQhK6jz468zuZuNxFpnG
s6dbuAOKbNuF8KFN8MwoN/BKoKBQYBQ8DvEhZFhUtTsrZiz4cyx/SoRC0ODLIEWxQDV78BVU0qfp
JaIJMSa0v6iWWD1ltOBFw5rvzX56RmCTEqw6KKiQKfOlH73QuZIZOmb+FBnMZ21FYY8yc2dmRRkC
JGfkNn/9bPxGQPy5ZnCZucQEZmHntW63pXgYJV/KRvWgaL2tI5JO1feYEqKIUxfBnDT6+zx4G5CE
sQevfFxpdROj7BPtsV/YOvEPOj6rAgmtaaBlWyaEdyXhkeWcP0YEmA1c0MTwImbVIaHj4xxvGayT
G27KqaO1Hynkr8K8GtGn2RYbkVrs6w94Swai66fQsBQB8WDqFDXzpnPZ+THUOC20DrM5gnUHNdY4
Ut14JolM5a8RZqdVVBhmSaXmCNvYkWJukP2RxxaeK+Hy9bv5u7WNGFZGki6StMps81ZcJiS+oXaK
bxyiwGdwAPzAly9BhiUYkE4/ugZ9HOO9ENDjI++ehfIebckmrvNdBCbBzgoG8koHOuzMxFbB0YU3
VJnsiCmPKe7LOD8k3L0LdCkZLCIb33qG3pEUUkAHMZ0GrBIJQRYmwHbOB9kou4Axff9+wnEwp3z8
QpI+B6mxVqZl/lL7z6G7Gxgbz+qzP6M6YHI5Q7wCvtWJ5Nnz+AiFHQ0oiLrqG9LM7yf8j1uTyQui
QI0pAAMYvsc/VwCEVl0mGZbCqErctlrpyXin9PJktZXdVPHHwH5m1W6lPSKxysb7onzqwl9l8Tr6
NJAic7X0IcfQcsZ4griouMLycBME6dfXBaAG6pqhE4qi+TFp8ld/ijjGDO16kZyKBbC0HkMDvZEC
lQkWzKRRtmYx2XpgvFZ0X1s92dQYoHx0tZbwbA3dxUrD+4LvqGdIrYuPQfjaEV+gsr90EO3GQwiz
NCmtHeRdR8PyY9AtLokP1RnRcDhnWJ1b+lGysl3jdx7YAMNKrmF3YJYU5Q9jzbdWigcO3m5nHulH
K+NHgGx5KFNq/hQma5kTP8JBx3/gsYpn3sw+7HZJV+0mHGUhx5tkNOpv1hD5r9KWL8pEusEZTwbZ
czut9zNTsTJc1YdaZRSFtjOhbSn0BDhouEmUzgWDV7Nc0xiQoEyb4/NImmyOnqE6FRxvI1umHVZX
E0NfY5Vox65Sva8fPOmv7vXyHjFmmYqoqvrfOnTaL3MWqsohUF9G/xg2giMiOAkkpAQoAzuNk6dy
VmhLBLq8USWfLv/gKvhey/n16/fyz7cCqIwNmTcCTe3P+xppaRGPzawcAA0xHlgHwf/D9PLvNggl
B4sNBgm69nzym3UvjXSD8qpE3FTZCiIfKRHXk4wpGaWUIOCIs3vU1uWsPCgpaoapPeEZd8cY85+A
T7zJ9xF1r14TESOlHgfcx6VSm03BDqvBDgvR/vqq/OMuotW0VGlLxaQx4PjzskjilDVl1siHeMjX
BSA9fcicUlF2GQKz1FJfZdSoOZWzolG5kC1GZ0Ctd71KWxJpcZrTQIBcZcfx0c81O5iJWtXlXSMU
391LS93058LERFhd3ivfISC8m6l2rMptOgqBclDl+wSDWaKehQKvHSo4Ieupigcv08TNJH/6de6l
1HcVIh85rR/CvtiL2UgjcXyKE9Ue4++2u7+fRd4b24sEBQLP0y3yCfn/yL8y5QPH4K5A3fWZV7uw
GVE2UtDlnkjih8bBZW7fjPL69Vf4V8m28N6JvrYQ62kypqs/v0GxsAJRGlr5kORObyHHsil9BRjI
w/3XL/R3RX/zSssj9p/i0J90o4xHXkmnJ6B+ApBS6GqCJdIjp5LupvAtQfH2//miN09Uk/ZSJUuD
fBjE3cBdJ2Y7sT9yYK0qeL/AgbVtH31XoP1eDW5vNuoXOiFkmzIWvzHtKEpUGoVfywf/OJAyHP6Q
GImY5a9oRyyXUHp0qBGwoJQ382IVoupOrpBXhvKbw8Ty4W7fBtkUlkJfBrXerfDQL/JRitocaHm1
5v5us6OYXoXgm1f5vaf/9TISikoLCT5N0ZtFQGsLX42HVD5I7Xqge1nSFfeF1G6Uq2Jce3/ilD5d
p3SjlmBx4/hUccDPytZlBUB/TNKKJ8DekkOO4MqKfqgVZ06LXLBVXyfTs7SME39qhzkFlvbZgXuQ
X7HL2Lh9v9kV/1F46hQkAERZgUGN3cpkk0ANR1PQxENFO6bCCt8z94xJU/d42TA40rWAhRFapxIi
Fqy+b+7W5WG7uZK8vIV2VgXTxznqz0dETX2TAb0uHlqi1aPwLQta9E5u4vNu9GoltudcRAFkrCdh
3lR0n2IfUrBafffU/KUcgEZDrtxCcsF2Bm7vz/dBb5v9qeMyjPqEDlrdhI3dDAZdYGzJ2gdS/0iq
EI7XHp4oOSogFxEnqb2yOoVcqGWtGpj+fn11tOU+ur06qIm5NhKSYtSnf74r1comP5oN8ZD6Kg+V
trXMzh1ENKQoxJpfJQJNQZA9aU7OBqTssELej3xB7UhxjupPA7IypkwgJl5Oz1BBh5RIn5m1OKym
Oz0GeZ7ksCCuM7j+2GoIS56jcz/I13DM4L1c1Zok3FJ/8wPQXW3eXdRGOLdByPos2ZnQI30bnQHJ
liEHtIqah6oQmMmJXikS2e4TZS5PBi7B0u2XoBBdok2afbOX/B4+/HWR9GXaD8hUpEHy50VqOqq6
qZfEAwXVtU0aBn7qptSP4YBor1WdzFf3GXLXGT1gGJ77DM9YJ+2NGe7LSHBP0e9QY1xZN17VYPiI
xvogKbgv5IbpXvBTqTXojt2FL93l+XNo+8WNDFFFveO7eQHrccRDAUyduYcy3sVF/m5ostMydpiz
3C6C+RplvdNKEQf49D7Xoh+G9Pz1jfK/Tev2IuAHWmYzpBFyK/95ESJp/r+PcSkdavpHQb4vm13a
en23ovlYgdfPXRlxJJORKN8ETDuNbZ+ui0UZQ2gPeB470/cd+csmx8xViiL/RXoJGCklbwnNyNyL
mg8fl0Xnlea1nNw88CrUWdq4l+ptJhz03gbuqoZoCA38IG7jX0TEf0R7DwCHp4fSepJoFDTKhqq6
0kntmk+xsYHRtLK6IwGNeQ7NwGl8h5HG+JJeyp8kDmwsLH1X9S6M19WLddVpED/LPwvVbt/n57Bz
0HVCS7eEXTGvMzKm/F25xMIhDnuIW0cgUNH0UnllMmcp9oN8MaxzMJ9N4lvEZMdUepLu1czBTqiG
RwwqAQPB/ILFbiQWo/oRlpj9NqH6o669vvaG/D0F7K7Rw94H45ofFdAsZCANhjuXgYRWe2q4iWZP
kh1p08DOxPejx3esYSECx2LjS/se3zbesRK7tJdMXiV89sqGFlGa0jonkX099BfZcGTuNum9gFOk
eRqdZFnaC/4+WgLANtPoaXyPEvxceZPFDs+ZhROKmdixOir1o9w7PjnBnDxbfRfnW+arFhMbxe6E
1dy5OXn2YPcbBGG2Dx9esq0f4S+RWWwWOHO+qzSE+msGiqtrfvQdcJNIEp6V1zBgBMwesG70nTZg
TFiL8ZksAn7o1iU3gUM6krSvpHUAXaZ55ruXVFtZGdohqt2QP1t+hsrTIbhqT1JLe9ZW+iNtOXBw
qrrtxNX4qvtOzdnrKjPaGtaBcpUjV4/cBiwyUgWNIeABJWakO7NpixfpmmqnxXa5ZnNESA//iHa9
SdLiDGwJ4nxP4iOlZL23mFVs/QEjzlovDtG4rpFQkcF8tlw6zR2eSm21rGE8uPmKgV4n7xN9zc2n
6buRcOtkHZq75cDeMuEhe2kFaSpUtxJdOmS10VNTuEboGtEl6B36DZ2/qeO1mANWSPjNl3YG+cyE
St/xw0wCu5tehuml0SvyDN/88SVs7/h++IGMq1Dgsq0bhBRKc0gD6ElbiccUeCTmZyBqK12mQc2/
gjM/r+X5GUOSxQFk2sclc1dbI1ZSRtuiHoL0kOePIiYowbH0/URGabW24ke/Ro/lyP5ZSVfjU0ny
xqAhljr5BVaeC64wIgo78qXTdBeKWwHpclZvKeFKVDvk/ZLyimc0lS/m8DgoP8G11/E2nM800kZe
OwR84vAj1fdIMyTWk9GOXgd6mVu2h5igiWGj439FwJCwdUT7qNmbwWtnungpJPMJILdqurF2qjs7
73DRTOQsHmfjUCvTJ+1zIDad59f7AK0oSlMkAOOu7ze1sGmMedVoR3E8FNK1Nhw7LlyNzr/VnKP2
VKPeIKXo66X37w4wlQPHZANSK7N8qt8/V145mwv0oa14aHxuIU1zm0hygIzh0pcFNCMDW6kq0LcS
3pjWLH9H9aD3b5V037Bo9YifVQNt61wji7lmAQFU4Y+SFkWhBfbgG3vOC4kUrjjkrTmotLVHt8Vn
AavT6aDulB6zXkxGbwsGqfHEJlobwZvZ3aMa31C8eoapbOok2bYlnAQuc6yjdGir56ILlJVKURNr
JTfbDMqrOvqtp9SKK0XsD9S14gwsdKADkuwUCSq5YT7Dm1+HvN+8N8F2aa85W2jXf46x4o1FeAgl
GPM+6Q0lzTktBo2dkbszCd80J/5RthoSeHfae+AO6efcVEaG343020bpIDPRQTm+4qLFOFAtt+x+
DcbBaE89Y30F+mruzQwVsn0zj07rf3799f/j4LO8EW4AGgLgptWbwtGQ+qEq0hntUdhsA0A+YkcU
L5NA39cwNEcrLQRjUN43GWsVJqXoqMaTI1rQU+PPQJB3sfDNW/pHi8KQLQoiVZXBOIu3xM+mKbGy
jKl4KHRE+OOANQx3YaHet9QAIZvPTIg6MkW9S+3IlLf98NaHR5RLJr1Gq/7spebJjDV+DR564UHN
8DcjjPz6wv3W4v5ZsRhISbDhYaBBsXtbsXTM8Kwwk7lw1VNFO8If30b/2lbIoZCKj8HIkxs6pcQK
F92XfrK0hJ3IBCgoFLQQYf7YDSt+TwCJkhBUch8Pd4hKt5ytIxNvFJCgJvexU7FuZvGuZKCxsKYq
bVpj4D/PPhoTani+EEG/ohSCWNStnQbpWApsuSzixxgCS5D/arKjXpvHzp6sjY6iPuntFFdE0ofo
i4+dQRMRfedwX/c8IZluBwxXk0p5GBM2PS5vCj1Oww6RGeR7Nm+U3ZTIL5KvHbACuyILJRKCWcLs
/DTHT19f5X90pwmoNqlf6XdoknLrDhgSSZv8PJEOUzWdww4NGGIPNQnciMXziuHDkixW9k24kyT8
1JvJd/op3yKjfYAFToIQ84F1bRY7c2hPca49pHrjpsDIl2NvXUkXaZLdeowuRVPsrbr/ObQM5Kvq
TqzM+yrHKB9lTqy9ZeK+GOEu9neJRWr7clgpiU2ykDfNcfRQijlSp2NRXXOcTwWCQg7YqOmQCTJQ
j1r/5AemHX3OtJCLlj65H24q81lf5wLN/lQadxk4tW6+jw1qqyHdY7hzOLuv1SQ8+oO4IpEKlOba
h9clLEpAwXBqOdtqdf1L66hOEFe7eai9hFHMEb0ojw1eSVqvP7PKv2tldseAUdu6mYtrwLfWBa98
YPmbU+j/yvQ/HwoTM4epgSBZWPm/HWf/6RgBYE7HMSggaJaJo18DdouKS2OwwOUT8OLpqkMG0zlt
6tyc0UKPkNYq03BRFb0AjYmyAJ+S89yTuFKKwNL2UmjsBoVJfmTse0TsKsfqKEHhpqzjWjwuwpSs
Hddhi8Pb7O9iPfMaKGRFLXOVReosbVcNFO3DJWiUn0o0nxtibRpMaUl33xnaqm7v+wQytNjTc82v
ccRDhnskVicGnVtBMS9jVLnznN/VqbLv6HKkdL0CErnmONkKwl6S3ruRRy0Jd0ZsOXGXkN+k6TPD
ieNQBm4Qkgqb3FujfLCU1WApmyq8t4sEjEq6zbCADAVGbuwtffs8G7HbVdMq7nZA0umiDPjR1JDJ
j/hWLv3W6H5pMwJK5ldD6waNNmkXCZt2Z4rbEv3/sl5bpepWrQAMainIJ/aPHmi5r+prZTL36ogn
f36TSwh2+YBtHTPNMgVVYVnMZ3w0xzgmKrfeNvV2UiPmWFsp2SG44mf+XoQqJ/l3dW78MlNlA+Nl
oUyBLBdYoiYBbBYtYZXhIzUD8WgiQpjUR0xbr5qUuQQiTGidRHAmu+Ue1RMsRT3Yj5gGbp2HlxLJ
rcaQOTOF9YBIJMV6BuMvQJZ9TuNt0ZJKDNE9fZvjaTvHiqvSBy2z6LXjCxSTijWrRpNk8/ivJguu
6WtA0/J3cyqMYBiZZLi9DYzfE7hmyKorKs35ocZk/EzLl+ldep8mn3720sv7RT2ybB2jAmrUL8hS
G/ZCewYjuMp1DTpu8prBUgCJrfRvRW+dFq46oVgyXx3AOKvyTwr3eCQCZxc4Z/Ndyz22ts8ogVKf
h4+t3J1nfTrKz3nmuyOLEsPfcqsBjDAUqGRwTL9eUJl/Us/99YgqzPqkZS4CW/jPeg9WXk0rrqfd
cAyeil/SuXb7V90RT8JeIeZpWA/4KXH5rFgzyFciPflQHoKTem8eocXbHEFcpEyyx7l2BW9+hWGy
trNTbxv8ehnZf7heFPJLYpPuje60zlbFStzFF3z1ECZynnWaNQQodcjuV3TC+L/8mImfdMUrfyFz
j++kSVbY1iAcLHHNYHj4WV5+UAN3/EEgfHxkApz4sCevGoYT7Sp8x4/I+Z0knPBJhY+IeWpcsc4M
5N4hi0aewJrDz79flnMSmDu6mQwNSnElGMufwg0BH175P4Sd2XajyLZFv4gx6JtXgVAv2ZZlO/XC
cEvfQ9B8/Z3kqYdzs86oysqy05IskARExN5rzUUqn83mXW4RSwoyaq4VysKxwxOJQme5N6LYhDha
R8O7bIJfzD6zaoXynMda+NPkv7bPi+Qpxw/5SpOypTKBe+AOyhH2H3oFoWNZhB620jhbUpTnnvOd
MjiT18fTfNMrVQU4AmQBKygOKSkS6qrKVsVT8JG+MYNtATtGK+mbcQEMLXyFJIeHsBq+mBjzlKQE
MDVhCym7i4BVXzbLxtlUhcQ0X5E+vkCzJzTnnBErGHwazULa1Bbaco03f8tX+/dih68FKjUscr/3
1s0/2a+G7nC1Cl6BKJmvxkt/GT6qk3iZX/QPNokWDbejTKPX2jef2Ha3AAJsjppf/YE101k6Qkl9
kp+sf2lq/10GSO9FQ57McgZIAgmi//8gN3r6xG0TysepJGc2rQClVn7poDTpimtOpTteRiUOl6wb
N7JzLpnaMg4YTH0Wtm22LOPj8RQi5zSNc3lKRXo2pgamqR5fKjS3zax/BRPEVtK6Mg8vAFD8eWfn
d0P/pRQwPGfIQLOCy2aG5VSjK+l2LFj2rc6iBQlGV97++cQ2/15r5SUTT8QLtlUM/n/U9En1TdI+
T+RjJP9o2uhNLLnbpwmMg5DRPlKOV+QSKt1ubtSdhEEBSpmXFPK6EPIpaL6HQt1TneNExKjLIDfm
d7MhOLI26ehz4KGdGuPQH0SxtqvBC1kpT+aWRWCofskV16oawYRIdk2W75IYDSOpf5mO4TKD0L50
FpQy2esLSNvu8HMepAoON75ke8qWSawjv/3INfziYT8VuEtM5zQ1THmVPV2b7QSzKx2+GUeotf3z
G/c/miG8cYhW0LFrNID+XACbRkRleJTmYzCLqw4xOS9jrzKjdzmvDlJxXyYc+DU+O5mebicj22TE
NlVfYbEeOt99j8GCkgW9W3DBtORiuJ0xQtr5lmvyPh6ztZ7eixCfhc6ZAru87ruWZSleaZUcijQ/
leW/Xeb/LjhaToD/elF/1FNlgAJCVSOZTBp5zbphLThEZXmbJiDWJMKNB9+SX0MO8RQ/8Ioi0NIu
QcmvAq95stlRTt+gQxWehJfKVLkCOd+DsPbLDLQspmOclAQgcJl4EH3n1ZN0/ElV/Wx09iUbe8+M
IWspfmEZu3/+uJS/d1x4ZWDl8ectLkPtD79wruC9SC1tPjYGPQtxi4YJ9iV18AQ1NrOcWtomw62N
5nsar3XA0tVe/Gv/dxkk/xhE2Qn65yjGFdV0/ujBOqKe1UpddgLLYj6t+8p5tMfkl2qg70R3TLA1
mKg8+CntkWy/1v5lGb8yBg+sxP+yENWXUsEf+6JDNft9ADvIuf848fWhEFoX5OMRT22Ejj4gO1Do
J5EEh84avTDEroxTqLK/rQk+EqsdBrwIke3krAROnWS4k75AuworLuhWyEoRCKVg2zvGDcBVqFOX
reV1zVxII/NW49Iovl9tZoHmnK1BlRfqWlbyK/KZErGpVXpaidiulFmrNiDO0vPwAR7I0SXvnw8F
Lm//46KH9kLD8WE4qECtP9pvSZ0pea5R4YkK+AckhI7CQaqMKmmsTWauOQNd5+Ro5bS3gjWfm0vy
vQ/fYkTs21BmaHP6r56Z/QD22wtQ8laTCf4K7KH8Xcf2TSgvKiIMO0nhhjfrZGRCF61o/j+hV9Kj
l6jaKQwjAjeLqr21gKANudxoYcv1ErrsJDwtepYFS/g3GTGqMWc7RtYghwLLcbwORh3y3dPyN+gu
ck/dkfdMa2Zy7CTtWBeZS9d7mCdmteJmJTJF+PhFZBx1adcislPB/QnPiW3X0JZoum/6tqH9WhXP
KgmKDevUckBs3bNszFFPWRGEfT16MorHsXpbMqCIzMEezIzms7GaNeKTS4hb2Pd97+O0fGUasOKb
f+HvnVu44c53nGOYGk+XcuVPa//EA07+iZtOPncuP3j+vVxxm88j+Ov55Xm5EaLTu808CJaWuTqd
eORff/yYa2K84mdfJXlod1+egfsIPzxGXzxReeYWnr7bLc9ar053/rCjp7uzOvF3uZUvPObus3t3
flwezndY26vsi++ayks5+bwCwB7hlieZ1op3uqPadu8LFwQex2n22OyFKvGyBe5fNgVhgw3wQun1
rBSend9X2FC94i/3T+vLSVotOwPcZvURuRfeug829uGzI5eLH7m+r6z8HdvmHt/HW/vhf+z41zNf
cL/6zxe/XfGL94t/x/xary4f7Wp5+EVaXZaNMJy7y78j9/5x5xb2lp9UwCe/v91//+bH8vAaX6TC
x8Ut/HRXl93md9T1B/e0q7vGZ3ji37r71/M7/h30H6iTi+me8u2z5vkf3JkecAEzv+PpiFPm6+LJ
ZacuH5p38dM1ft7lXozCLu5gPLsXf7HB8jp4kL+7cMvy0niBy78JreQN2PnPz/7v23fP+Dyfn3c4
One75+U/zJ28GyvuXr7ulttL18ccuuPX5hXfsA/v+Dlcl+4Oi+jyezxkXHHbzN2LV5XHcuezz92L
1bb8Xkyp3FS64X6xqOKu3W1K95nbE++3+fU/v/XELy6//fTX8y3u2t0zvtZluzhPd087sfKfFmPq
uMI6K7ZoyXnM87JNtsC+8wNPwhPww3/+ga91hZ2Wm1ablbvij8//al++SwlE1eFbTj4ielnJNK4n
tfW+LUqH8hRuJqyDFdXMkBrcPIKU+9aMR0ke3Sp6zGcSikWyrWeqG1WwA+LZ/kSaTDmu3PXJA9TI
JxNXpUMJtJsGWqTlplKDlUlBIJx/jVO2xyfmR8rnkDtbeZT9tCLfPaYowDpMSk9TshbZd2aFj/PA
UYEoWa7vqvVAZbotg1uxNMxHYZ8T4x3IAN0pvfPCKN+HTXwsYvnUdeotH+ULjX9XKJsAb6jQpYNc
U4owXhP7lxOFfhaxNgOe4jndz2z0lJixp9J8t/ODvKSqkBViDZ8DcWnqBC5aqM7GIV4q06U3gVK2
1QuqrtzRhTptS79u9HU0PTU6qFmEF16i6dvQ6n7FBnCnqusOga1fxkoD/EGDYdTcMOpS1wqiV8sA
+nIdVHnrUOwukCcvyyWKB6weo21peLONGGHCUKcmR2ChK4YjqE3ArRTrJk8EC8DCwwvIKivY6TFC
sIB8kISI+nzESq8ioWvpYZvyNq7rjPIHSTaKeknri50XrCO2FJzImtB9Ka8wFMN3I/j1CWTgoYl9
zbJ/GIAZAlhrJZCmSrqMCmFYOSNA3edbQbqeHc7HyVS9GDUtQWaekTcXy4FYNnbnSGkIIGF1EsW+
Y3/08dtCZSymCLXKfA2z4TGw1fWQ44jVhV8xHCFcrfT73B6xiWAbwQ3QpqQ1Nq7BRw4y4Vebtg/V
opkAi22UMks6GqIT+nNYkM1ARotCgku5m7Xu3OGRbovPYnrZ9XwwpTJtNYdIBguqY0OSAcmwaRze
BCy5VnJNgIyT+RihIx5KyLmQhHHCpU24nxhLLYzRUSI9VEqwMStrW5fAnJeG/gARuI4pq/pJ9BGE
lZ+O9TWcBwbr4VLa2pcq0WHvymN6GPFiTyz8K7rIKtmALZ8Kxbcj3pxVVvNOcgQWpuXawUtKYHNI
gzmZvjOguOZ4mgdmBF+h5qxLahKiqNb5fVIhnwhK+hyhc3ceI+mj0KoTmUF4toN1KpPT2wDkYY08
oMFV8k0QYv8N0O4xzxbDqqRlrcnBrlUyz4Q7RJDHMlNvojNFx0+48H5xkawaV3acv0jUnSZDIW1m
OaPys1l+TLW0kjNtF6qkl1goANpyOqhO/2YQ3aJzmDOzN2N4XegDsPy9SgOlxgFxiYU0K16qLTA6
Jl+pZ9ggN72vQb4GD0kX8x2grnORO9vFIX5q5pPY9w5TfeLTFetaxjZp6W+VSm2AUoXG1EXSOj+I
i/eSsqMRvGoGyKUoQCYNyMJEBaBoBJ7o2w5s+Gyjq8dRyE2Lv1NUn4rNuP/Q5+9kB5E2tgbG9Ev0
07ORXqFEIjeFtdkrpwpWfK/VYHSpG8/Rbe4AyVDIhsbrjoWzjQ3eoyrJj7EmH4KABGyKHIo9eUBf
Pbvs8Z2RZWBw6sfVUziYfmoh856ttQIHh3W9nNLQL0/NuqcVl7SV10XWxqQJ7mgZS9X6OmKPDYg+
lFtiPptEbOZk4OCRZGpUGngYYqkT1Y/H6U23OpxINIxVQrjV+qKlxDLWZ6P+zuvhyQqo3nRx/dRo
5j0HTsZ5K8BXSM6Wc/3RBoxmzpGnLZe40jrP4lPGIS+bt2l8tSsAlmDiNHXpfYR+EjyUE7Uniklw
hYYxgjNIFa8NDjWruDwFcWfLrhT1lyB6MLXWp4c0BBFldSRh2DBid4B0pHoj+U7IDrQwPpUNmvL0
R1eqVa+Mq1ElgTepj6RMINy/K2a5EcqpXcIwTKhi+mp2rHUFalrjjWSdMFOWToOXeIE8Bo9acQWf
8zLIMQbmxkfjtBvG15COvik5rjbG/iQ3xyBvMdGJbcYYWCj3aaCwzvADYLUO1aNBcEgVASFxhpOp
oonkgkzrNHGKU6xKK11/y+a3hR+gYSzW833dnkOazFLaIpJdKe2+Km8RQ2xdv2g9lWaZPoPAdTQm
nmHhFbN6zsmHCRmFJRHIMc1rs6o2TXVD9zPX3cWuaxwNr4xYF7t19vi63WwfppyjnbrN8PFPiSBE
OQYzq22NOPQi5aWHVyZVthtxWtEMvPQoh6iVAx2wjlqP1i1S/HbiOJRweE2CZex7iUc7kDhgwnCt
6t3ZppKvwsZVtPoyqpUnnPwig6oaqkWGI59lXaEZC+d50M9R1LsGT1OW1MrL1/AVbswkT15m0W4B
BNchfQnjtUqdT0raXVRByaNSmRkU5zBPAl2trBbyYX1WJHghdJ3w4vtdh66FVaEdlmSSnPqQC5Xh
PMvDAFSsWpW6vlGdzyQFBYeuR5HvNTUz7jQRaQTa0TD7X9qhIhClYQ6iZPUuj7W1Hce+MejPVVO4
gtsrgLAysto6f8m0NVFs9NCe0Keg0wAujlLLdDw7qtdSrFwXcfqQY9pFT5TTgzNtbGIVEPLoxRzx
PyQT7sNpZzmRG+M2nnN1g7PdjBqPRDhPyutHOfkyk68mpIMEcHYMvF4ePquJEXJWvZDiRpc6aBWo
WzketB0KpiqSKZCYicQYBpiihaqnJL4UKZuhYbJiUoImF4U+w1xzQR0VXLWsMCv4ANRjSWnwwIB6
oNtcrW84FFixVRR7SRsKivchFoTFYPIWE7ksk6tB/jApLWrMQ1RwF30JJVR707NbhYM8xIMd0KZo
o3BTVD92EHt9qnmdKdyKmi+MVyJQ17W1a6onSyoR8GigzD/mPCcc7XPQKf+S2WJMjzYnSs7pulCc
cS8t8xnp0HYRJKl8bRr7KnvQtfxQ1+kuacU+x6uhwcEnkFKx1iHCsvqJAxXpe7gTBrlqmQONXb/2
NVlDbQjSuyb+QVO2Q9rjyoOqocjDuo/AzKmVH3U4tFWy+dJmz7pZC+hQpYnX0JmuIWTANIQOpuKd
ssIH1Q43cvKcahNHPvKQulBxVyIF5fobR6dGCs9giveyml1r2j9hDum8StZRQgcBy2Uugt2oDTfw
5hwqtk+U6BOQkMGE9V28T1h2R6okChD/zPyylXiLzSpa9hl2FpLjg0L13qx9S1FdQQsjrAW/B2Me
zoPhCPglympslEcL3WquKJ5Jf0tAr5rlZ6ow7jIH62LCXYJTDCNXau9h+jwG9yxI3U4N9kkQ3GYI
DWNPkcE65ZnlDePx93qdi1pFdgggtXFOnyzQEFWr/xiyBJff0dDz7SbO8zRDMhts2yVBhPmT0pCh
MYvT3FC0HCoQG6Y/CSISkEhqcc4rZ5GfL+UE/TKnL3blOfQa6gphY9pubflaZk+V1mI0k3x7iPa9
GZ8aBe9xaG3CxILnLVwSChEF0IusVW/IlYtTW/gRG36nWCVm+gXDYD2kaBq6/KFFo5GrvL+d/BaD
vg1o5CwH+yzrqwJgPTOpWp/dZVjPm4IOITlhhuybnM+z1mxCZToVlBXzNt3K2tWZ2l3Z3nXKTci9
tGtc06tljwyZIwfeRnrPcoWeCvZp5kVJ0j8W0MwJmnR5wKCUXhpbpCVpxw4AbQOmT1ivcsyElxbW
nEgsShCZ6j8pPVT4/cZaVMnVEHddPGrBa1N1j3nrafOlc5RLPzPlnD9tg/MZY3PeuQXTLGx7e4eG
isYFExv2LmPnqlR1qyI7VD1qWtSTolUPLUeNRD5lxHsgS6dxZFZmwEAby40KRCZ0OMHlCU8cOVIE
RVUjPGrojFYFgtQK9kjx3Ygm6jhwwQGV3N2LBq1yXW1jxySZhWoBGTZC9nqi0ua5csn/IVlv23JN
bw15PfQ0gpoCvxhHIUEXCh3MZakYktLldPJpmTkGTBLSrDzkUuSRQ+qNlXTUluFRI/F5WsDmLwnn
gt4kxwKpo6GaQCWjjaV/jfYOszdE5OkA3dE1JfSHTenHy/vEei6RnYfQlDzgg96IoT+EuIGsjLQp
YOCE5akz2J053vfB0cFcTI2quKPQuFEhe2pqqCy9QWWRC7+eDSfBZUfOaOjlsDo5FtvWuC9roBGC
AK+QSt17RT2JCKLqvS6PIUIS+rVnuiLZ+EJyl9O/zOKc9ye9kyiTqgixEuuYE6oIrSG5jh3utIJK
rqpuYofZuNzk1ICi6gByIMrPbX4nG3OYkaJuglYCnQoqIyoeSdHyxpmFRMJKavCx3hL+tc3BR6sq
YFB0wnqHEqg4KqmxHzVtY8a92+RHuZfdqNCZk5eoDiPAHy+OQ+QgK4Omac9cc5Qp+JRYL/eNwpBM
J6KWISYjDOyHfZcz300DP6BDgUNv3QlAX5HjSVHtl/F31trnbvruMZa1A370hGcgqDSCvj8VfpZb
m27m+E9B/y6ZGHG9A1nCcZmw9OWqDPRuYEDJO6zTQ7EL62L1bRQDy5iXrnjQC5U+Ue62YejF3fwI
MsVtbfre5XEs1wEBWkbptbJxlsMza5gdPAB5T7K2J7J8D3r/zUjgABX5ORLtI1ODrc2ha813hcjA
NOz8Mjka/RH7w6YHgCQDR6wsfJZR4XUBYBrDJtCn4qMAZl+ly/u3MrH+KfeofjKm5Denpa/6X0HZ
wb2p3XR4y5GQOclnrfZ+LA7KMG1zKrICeS8Kn0F7WaCD+WmmwUGlIixz33FeqwqpE5eu0HkB37RU
CdoyfEROnVBLlh2mCvTKg+/c5Dyij2ZRVJlQc8dS4SpPVnUdAV7RfssGSr8ttfVC9foYXTefzTVE
8sKBMNjbjClMxYLHaC2a3d26YxqzFO6tx9gAu6wsJyDlLS5rksxlnVVAMETrbIwx1AMjrt5kwljo
XbgYj6FWjyPczpdi2GloDISsrRMubxNSlMpsb3oL70rR/eQJFSWn9Lf1RV3gXft0rggCzBsOPPq/
d0tNbpzEh5gPPKYOkUPyQmxsyYnXldBOemWvyLTTA9W3JstHQbmRB7Hezg14XhYuWkRszQA609FY
t7Hf5xlNcMWA6QwbAZbH1itOhnaj5Ix7Sr8uwnGXRbD3GEfBN8ABBs0zIwrC2rtWpF0Qs+okKBE4
xrZtw3W3tDCKLcB2W1/GEd2dZKKZ6dQnxDRYNYkJ2r3DLtIaOS1r+XMma5Ded3QoEo6jjlQu3Z/p
Y7YOEYQMQRaNuxh5wTClmWsJKkdafA2d+ay3lbQyFV5Mgu1TUh+H2dxlZbEZG8frlOmnH51t01Ok
U7unuAMd2QET6ohsGbODI8qLHOvbEXlpz/LSSJr9HNMuIs7bcRBJaV7aNjRl8DcjVaK2kDITKmZ1
Ox0yrdnKsM9NK3EdZuymJqHGb56b8Zya6inT0SKq7b6sAxIY+uQ8gRHJjbfKep+o4fU5ONB+VZrk
1jY2udVgXXoUG+VLL8jSTJnpvaR85P0+nrgKKi8ZzUziOiy12fboCKQI6bog2KfDfBz7ttY9TeLT
QRaR1LLbzMVLIXZVnT5njvboRCoIIyQdgD8Q0s0pkiFWYmH6ao3CDemcyvbz7JyCaRuoO9NiRVB8
0Xk+jbKKO5b0FGHLUAbhS6jXwXwr2ksxkrpkIyLS2p08UOIrC/NRb2DmJIsQG29iKD/2ReZTuwis
mmw9L/wJRvbJkl4twezUjNaTrNAN5byQ/AE7g+l0RxFUa8GWNUqmtkr8IOOdufC5dAqFkrQbo/EC
k7/qA2Kjl8vwndbfm9axIJ4YzC0TeVYEhq3aKtdYMlaVNm7pYE+ugH2x6rqBo3WlWYvUIHdr8a1i
8I8M8UgSOjoPZbiS5gMxSDynDWOmEz3/c5Psf5g47f/XIvujPTgY6awBMx2YtnMGP+IqNOt7PJpu
nt5KyUuNO7ijf96m+ncbI55YBEYW2FSERsofbbnJERSxG40ltTC9ivbSUi8kfeddAv5dd4RCOOR2
I6cR1Lnm44AqJAbrQalpKMo9WairkUgFzV5XqGFYVdkSfggxesPSkdQgel3sf9tn5W8cany8JiY1
EB0KWvQ/jYR9qkInj/v+KDcfSbdUUy7luFPnm5JvlwWfgiLJynE7ouj957frf7jmbegrFhtdQLPw
q+jw/pdqMgIOkoRp0BFesuRngFrLWBEY23J+V3BrpCVxKDMJQrVvyJeSC7dEJ1ktqWf9mzEUr9Xf
u8kwBBwZKrSMsvl3+/2/9mWaSn2ukm4+0lW+lCkkcNve5/WDZVLJwhc2FtJj0IhD2GfPjaTfpEs5
vCdqd82zgYpE6vcFwCNncJUYlZ6ETSpcc9QXxmeDNpKjEftOuivH6EGTk9Oprg598gNQIiP+WO17
AmNrlwq5HfUk/SDGsBdv2m9vYEKjsvRqA4wAb1MHcTFsh7Nkb0txMQxsB9L7UEv3kqKQ6rwUo4Zd
3Fg5E0veIem8rnlW7StJqoBINnKVuZK9uA+LpwxBl0R5eC6lbbAgNqUh30pqRONkXItmuWYiZ2ny
8aAOrFGTeFibxAUJCKMkew+hc1XtB82QTpVbT7tKgQInDo2zT5H6hChakB9RL4c+lP8C/G22jwhb
D7hTtpmi7Xsup0Edb814fKjk4StMgATqT+S0a+ViiJxcRRJgUvaLKTcMpr0935c4t6KhOGBfmTru
Y1w+SjEeDMHil+yFzMQzMNIteTD1Q6vJbqWG13msd0kSnkyjX+fvWccejPah6d/U7l1uG1eOX2PA
F0SFXRsU00L7Qff4Dv/skLUqcmrkgrR7opHV5XAzzWI7O+nGTL8N+53DRLlZrESOBoPGhARVsCc6
Chq3GWhxKHw2EvVA9Xmml22Cs06oQHUUpXT5BjTdrWT81eopzb/i7qg2RKkhKjq11MUWEaD+pjmf
OR9iJeXewr+yB3jSNdoP+80k8YNlkYZRSVhfEdbsQsX+b6Ygt8QxNZlVDq/d/JBa7UOctHDVqAFU
Vwm8QsmIoWtUv1ryDJKtFh5gLg/BARzIlD3PLbq4jrBo/bPn8k05gwvGJmLgT8Y3BYT1wGotUuLX
QnCISXtZ0jZZXNxiEtgsEJzVEnDCVYxDS8+VTYsVJmkmTFvwMGb8gLmzQZizFUHyRi7ZodEZ9tFW
WcjqT1ZU+nLaLejXvIm3UlEkbqnEByQnbpFTfCqxu7xKSweGJpC1nGrzQwfJMJG3htms9XGbObse
PTjNm6HstkiNzpL8oDuUpoJil3efElieqTmPJDjV1QfUSVeUO62/NqPhSZwGxgi0xQRPlSIcioK9
EjvrgilfAUmBonRejyzbM+3Ud81bN9NeksKHeKDwTwajitDXwtSUUbwwK/yXlMENG9StWe/C5phR
vDd1y1fnd8Sm8qme6JtyPkcCOiS1RZvhW3xOxVcdEz0SsJLPz1pLJ9NG8gkTbSGGC/MJ6sbawivX
UMYIOHyrFzIAKI8/hlF6ZZXvsdpejQgv8gDlvARbBvGfOmGplzZJRIOvLLdFgA6TErFGi6+mpfcj
6PtY6PQHVDECgo0F/SfouSQX5TqkdDQgmlLL3cCaX5qwMR0EBJbW7HmNgKAHeme9wAaKLLQ/d8bw
3Bo0ZijgRyWWwGgf2U+x9hjZMQAW5SWHhWRXYKbVb0rM+LdXCiHHGZ0kxdn3UbPKHZhfr019i7Da
z8NuSK/L8SuHyKu7d5uGiVHWgFavs4jWBLcv5azByldJebOLYBcp+kkt8zc0y1yPKajC1lfMR6G2
P7kSH1WnJjeT45kFaB6367x6NvLvhpVknD+wiwWTQFOTfxrnkx6zM/3Y6qmhX2BYqZeSez4Ge8NO
N3kzu2Sy7yvCjULAxhOTaTghGxpgqHXwIE4uMfI45vjxKwCjqMO0anP7GifxttLx9gzjNpWQcs30
1KT6UDoxLt4Q0Ah+jjChctDzcpGb5YTHGITNuUG7JFzcsVlaqzxRkeSCLCDLEdbLr1grNzaXM3ta
p6zj4Zoc7NI4FMG7YmOt0bZ0AFSbdsNzZRJjJEAObvRh4MQaSIrAnoZXXYpuYy7taF3t44AkD5ly
c7EZgLhhJ4P5znKcTspMlafQ521aLlSyjZmfK0CdYyBwpqDWh8oHeYjFFtbCGWRqvCnN7KS0RCwk
u9H6hGaySnCnyzCXRLojfkmG5EVIGTPFJzFph7F5a4Z404YIULLXrI53emD4MaUOkT8bQ3KAH3ga
l2pXd0CAxlnGJbVaT9q0bqYnfB4AZNNNFDDGDdARKZZa6lPbLuMzVKxwJ1c3R3Bicxa9FdO5oE+o
UFaOS+QQFjG+SeyL/KaSmQpix20T5aAb4dPczL6I6o/QXl+GeRNULTVWTLlYgygRjGQsu5XmvKI0
dUGovigANiVafYWykbTYNSk8dqp+NISvJdcpfSCG826Urw3MzErdrqpu9Jqa1RbrgyZhh6aLCFBo
S4y/NeNKCA1T5qMp4vDIMgEdcrAg4q45ZRu7PnVUUk6/eudnbF5NAwtdfG7MCKFTfWP5+QBZaqMJ
TvvJXjc8q2Hc1Krb2NB6MukShejXFXq+6K2H8pyAg1YEDYIarS8PzgZ9U3TDgWrFiX7ssU0fAhrp
TfDcRzThxtxr03w/Yzuvq6NQ90qRbEyx1ovANylyaF23VinBFjkpqQ24cQELkOipZemQxSjUucDh
emfD5ggDKzgrTHmyMdvbFQWFdBOmHITB8GLFydaKIs+m+JI5uHwIiJo6Pv0anwLKgPbc6caJ+mdA
yiS4J1J4Pypydi569TRU3WWot233Nip0rELiYJ+6jF5XNh9nFjwjLa0+elapVahQgYMgYHZibuJu
uuSsxYuzruyWhWAi1mp/ZqwPtdEt6XkH2Mgv2fCL7pxcvDASJeNr2dFphHMX9pWvLj59ijs1pcSV
8Son56iJ3CDsEChjHYDiNcgA2x3Q+pU/6tsp+TSzD9UJMQnhT54eh+iUMLz31PyldhNoD3aPs5ba
lBYXO6HO+zZMWU2D/a8RAmhj6k2wy6gvWDEseDppRDl6jXMAg/YQi+ZYFtm+cqZnaLxh5uugMsz2
FaH61IE+R6yeGFhRWTGbILipy1sGdKbuMrYUTMtrhXySS72gIKFVP1JGr6K/WtkhprE8t+pT+jwJ
hh/Dn2oH8YLs0r5DH0IgciSvoyjxU8lcN/TGS+kzjwmHG7h6ot9L62MeabuGcEPZCPYjCTQmfX/N
vFiQ8+CK8Iom3nMCMRAIzHhzpVWWc32i8ybi6AjjF+VyT00YDX8LBFWjb5oyBedoMQkpyNBpokfp
MdWHzdpUv+XqnkrjQZaas8Rb20e7ENOCrEIuKh7s8DOU31QLLxEvdvqlxvo3tf0tr6vTIChQpaRQ
m7qzSXqy0FCIGhA7pqM60CWc7/SZOc7EfLLVL6lD8m6ZjDBvcjT69VCcc32inkiQh7YjM5eIy3dB
e0W/IjeFPo+9HEGRtIlAwQ8Jk3O9vJWU4ipZf1WKbZ/JP5EjH42hJrwZihggeo7bKY5PXCDWRXdy
eO+GGV3Fyzyf5YGJAHPRgstmbpwS85tOntK+yQD97Dzb1kF86YaH1L7Q+FuaPkxCc/M0oweg3UNK
m3UJhw8ojArnkY34mSWMIJWoM7GdW68T1eooPCTqSxY+IIzGf4zmEhpmcRv1XXkvkmitT/o+K0FM
OOSFUjXfzlPvhylt1sFPkH9lTNZgLR/EaFxtm7JdjXZ26fWx/NKcGybELFxL1XBIQ3kLULQ2XsnK
y9TwOGJJEGjq1ZCmFbXRSruXtAw7+kMDEEa7sryGkmHGIBoCmLeB+M2xW6rk9Y3eWL7NluXGzMTj
7k0jZDggTSCKflLrKwnf6rg4HUswIGn20pR0zyg7zTXghYrl22IBKVjifIkQT05CuZwXQ2HoIW+J
sICsYlkHyTn2DtFSwB8ZEzGmLd3I28RCyTqoDUBDW3F7B8wBcwhBMVe3wSLM9LEMcSvyny5wGM6K
514mPCv90SKbXnDc7GPcB/H4qio/aZ6wujpmTNMa8WGH72NLZ3W8pDGz2HyTMWSP9K50AfmHlQRB
0lXlNzGeg+aUlV8jx1eZiWNL4TuMD5aUoHtm0hrS1CU7lcbVEvPb5ps4K1YpMJohpVoo9TtH85cj
YcouSIQZ86m00avbSjHRfkZLA0BdA6k5a/9H2HntRq5s2faLCNCbV2aSTO/k9UKUHL33/Poe1MG9
6FI1jrB3qUoukzYYsdacY6a528+cRskZhBeyWOjuouV9yjtS/Rw5JcyM+VDtdWSFTYO1W+rUVE4A
C2DEYtam92hXTGV4SqGNzNK0twChGR9p3wBxkbzegofc3yKRsj3FRtXaILnAfLwrogzQzs4U1HXW
ERNbKx+GjmgqYp6hD0dJQMN3paW/pqppl3aekEY9xC9Mg2DzjDtANXdYBwg81TfzpyY3m0yjFaH1
CHSb0S4nroQyds2EefsiV9KYHqoF8eQpJuGSeWyKhHmkhV8DsG2Y+TQWFXZEKDGdkAnJeIfAUJjn
DyPZmFq+/7Yllt2N9PCN1ig8AcYVjSkbSd9F1uiaCMFxEFPPLB9q4TAt+6s89Fb9MS6OJngDGcYw
TLrdQx91Bz0Wt3pRXCop4emPem/ZxqwqL9ESOVWWMKynNQlSewE4bzcSOw82Y8Agm/aQb9UQhdok
HRU13ozROh+ee71dW025WXYoaptHS4vPnQYnrO/WREIboLWzyHdpdzhVXu6C4YVBV09XlhgAozYY
bJ/x6xzr4rMZMU6PuMN86anJKIYKuFFbp+PSrHj28/ZrswOggTrLoiKgFe8CUnGaxg2FQp8tL3k8
KtzQplM1d4ZVrZZhqBjf88KwY4F0ADVDRkmlSgsvokkGpqgcpAnOiJE96JocsfysX0vmOCl3clwy
7bDmTT4H8O9fhZY6LVZ0LdwVODsCKi3dBF9WYzBUim0/Uy8Bw9ZH97JEbgFY/drXD2FLASZGED0D
dOzbO73g67pP0DHZFsHoSH3rWU2LUX2FwG9dBuZLXR8s+gimHCNEAb+bXWac10GX7z6y0vCkgYr3
ItoHO2iyjFOouKn9fBOk6SXWcANL6p0Vt1erfet887XRswchMQ070Gq0KKxrrCm2LarCbZWdTJMo
g8w4F0Xq6YX8pBr+HgG8Zkl0l/rLYE0nLN/2bEKlNZht8F5SSqUdKncNZVuYQjee4k0skOlJ/i3z
ekMiLCJ6iSiRSPGMQBDFl+jvcL7QjODE+NR5BjwCQ4KXOHWxYW4Yoh2N0TYwZAS3TOEbYzclzOem
RISa0WzrzrgpBnSZgcErYPYZ7ayydSaCRHStYb0X7WTL90xNoA4vnwJL9QYfD2CnP6ijvvONejN2
pE/AbsgY+5Ohw+bvREZMeZvsVRI8m/lD5xqqKdIkZe9aNZpQmCNi2F/N6FBHxoaEk0dxGo8QgUZl
JxCpINoJGJ6E6gJdxbWx5K6ocQrvUXcIgT1b4hHNBbEN1rhOCA0NLaYNqbabdfwgky362YZedt68
8nFoob48TkWHLiPFgYxrUxFwdw3belKIQw+fnayLceU3JzmcqVdhkWSFs6qadUoyw6hn7k3Ui500
MifwB6efxUNmzt4sayvBoGrTFhjxZQ7otMw3rD6hK4q1uz4oJk0tyzg3Yv6VtISl8bBS7wIJXYCG
WAI9xaK9ppY4eZ34AUekp2WCJWQTp8BcoITIE7Uoa/ToS9PaIX+cNKCMPic4OxmTqP4sSUT+ZI4W
XqVWJ7biXqi5U/o3q/Fd2hW4kFsbhg7OzWKntbfcNy+J2G4N+bmggdgzGkfWOTYNV8rffVRTQ2x6
uKG30fswXgZpSU5NM9S+j/UUeUr7DN42z6wNqbGCiXxLH7cjODAp2CmmtZ4yKPv+Tq9mbje6IBmF
HNYY8jYX96oQOI1Oxk70LAlHuS+cKQ82OYKAMGT4CBH5pbKrF6krTepejMR7FQ8+8d1Kcuq6ZFti
EU9Sixvzzl+KbwL2NQp2MqNXH8aeWc+ezsA1bBMkgkslY8q7/ZSbiPF6erzDJRKtlfUxGfTzzYTG
//uQf6gjSwoJcb5FiE4boMA2HRmtS0MO4hwAVOXXK1TwypJ3Lh2nZMSjBj7VSJ4H5us99HSLPpym
SvdqTOJw/Gcahk3eUnWWu7XGsIYO0iCxL62Rpy/DhIyXWEUcoejswwBQZbguLvA2JZGmXAhQT7K6
0ihA2PVxVifAQx/mfNXx1LeBcsqnntFhXie5RjGZciOF1udpce/3Mj5izJNAhnIyjI15uaela4/X
WDRoJFo36PygkgjDW2mhRLo2s3a2Q0gN2HYsf7NrQp2ORom0NaA1mbI7oYvo0MFYEZQLkztTJNOz
RxGUVyvMqW5Ms27gkdVY3PeKW1TKUc9qfD7XsWrBGdyXUHMKP77MpXY21PJxkVYGmwzPcloulXQT
jkAirYnhOGdMs0P5OIf6ighIrzR6T8PMtWDF44jo93SX9sWqVjU6MuTZLKPMixbdG5Jp17QmlvWb
LianPBKOVb/InsT+KVJQNBrdgyWEXl7H115/t4yl79Zyb04BIgMW7bA0UPrV5lWnNY2+MQIfLs88
G8h0HpvCK5jOQIEOEKzkXI/MLunZ184wPRh5fw610REq0RMEE6Op4mg4biS8KW9utmm+HTQVdhU+
feNvzC7HgRZKeyXZXZw97Ch4T6CtYBD5jwUF3wmWEv4s3pD7mxu7i/fkfomrW7LT+IzvYURxt9WK
H/0OKnPjNX9vA4dvBIsx5Ntvwq+Fa/v+tkSn8TXC0hDabu3FTrJ83N7sW4aFxd7y8XOxl/DBxU+y
vbn8CuaRylu+y3+8t7++x0fCRvnrz+/ANZ4Vtr3YZyJ7i+9m2az7+2Ubb1hY5v2y/ctX8drw9fvF
OrNs2+Jh+d4uvr0ktvE/fpYtphjeb9k03mp5EX6R5L3STc94E87RlYPE4cAyc+MAhC77tfzy8lY3
PrJ3bPqNj8uxWj7w6ks+3P0SLMcOsGH/+dJyaJZXD8hTRlG87NltXH4ddQUvVaxCMvIKb9kLPpk3
gYOwnzS5xSK0mISi5RCzM+wur8mrnjkCQAPgAa3HrXgsrvWZ2uGNU83/wR7Tk0qQ8hEbmmVj0kLu
2oXHfAuRfp+7lVcchZNf2uXT5yfHpbftG/1I7Dlb2xZW3tbmq4v753MrrG58KrCf7O7n7ZO9JiBv
OYGfn5y4z0+XXL8b55fDs+ZwuuOGw8pZd2/3HKktW+uy6dXDuBecJVtv2d1sZfO7261rQIE5YhHT
9vinOGHS90HCScQefm7fuVK4jG43c7389PK7HC8uDl74+xq6fd6WDbyxacsJ4Vp12L7l7PAu+J3s
bby+fXrLL3MrnG/33nK13DzbPnhck+GaOMSQ88FmLr/k8YdX5Jr/fgW+zhVl+8vG3Jazyo/xys7y
KV+7YbBaLeeQt+Ym+H+/w5f5Alu09ZfbZ8vWcWBun1xIy4lbduj74uYCwYp1+z6YwzUT4muExDBs
7yIc4IBiNiIujhFw3Bif45ZOWn4wKlZBzlie9f7a5IAQxGqdtw04WoxT1GE7IGYq1FcI5xBm9m3W
KczGoYnk7S1DESTSPenVGwadQ83qbqAIPaPkM7J8W0UgAiRjtSajLUYtsE236gzxDUOsREEbBV2e
iTsenrH02OL3HAYD5ku2VhC89hAkJAbCieSPVEcPI848d1ZL6UNHh1ogYuqajAIm6+bxM6xoygBc
aHWUO9ESZKccS9od4misZbZKo8+Xafk26RFSCmcdek6JpqNiJR9TUc2haWTM9ptr2qEszu+U8vZN
iQsJU61riCtLrgICSZTm0YBg8XXWM5So6AeXJDbLP83plzFEblCPCDdX8finBphYs554GEoKbPTP
2gweZdNgm7jr1NRNhhRcxyBubsyCvbr9HNT3dKkFzjTmR4HeUQ2VqXfDuNkPgfaYK2SGdFRqi9L1
kcLM2T1Kt7UeykjOKeKGC9/iDh9xEuA/pVqc1KNrCuObMSNF9JU7f56O/ORx9rP9jEjcJB6cPG9M
CAJ9t3elqE/REhygYysU/bW+0+dXaC2wblKOkyvBShvkbtWycsfQ4hYzeBBzA09zAC0rUPfvEa3I
1gl/ep7cZJZjJlWEqvkUE6oq9LiWXtPU3JjFb2VCFCtBeUum2yJlEqWajhKlIT8kjOjWoEFFsbOd
50fd3CvgS0MmTKEdtIcmexdQm2StikN3ifQDJyK126Qy3YzqAtqt1tIv8ryRE8nTgEZpCq4gbVum
8NWZ6VXjZpjo1/aWp2rT0aCKU7HqjifLnaQC0fzTmMVcs+k26OlpR5Hdge5RXXGheHFzhEp18HUJ
9yvZxbq5Rfm/H7Juq2PQJ7bQiO+7XlQ9hXK7Hp9mtDE5gMe+uSupSdYsYov4YmYyRC1zLTey07XX
BFt3PF1z66D2O1rhO7OLHYPmrWieRgHO7yrr4xsF/EOAIJTKC/wQfVNpAdiXHPZihLGWZLBiURql
/cdYR68NqFBT2PQU//OlPlee5nrYy/0Gg3PCxFGOmouILjSQrIM849aLFNYypUQbisCHGfL+/AAH
Cy2NdrPG0aHx5QVVAr+QcsFS/VoqX7NOf3nC0dDK3O15AKQAAiQLTIi/OBNZllEnNSj0d/mbWuT4
siZ60qiKW9Mplggq1ZBq+DUcYvWJDU5K8xrX4dZvKy+jihrLjsKnndL+iXqEypjA1HBvWJcUP5LG
ECYF/iXE2YJ4bs+0CncOWbadxsmlBwWATWPCLgfYFRoW7sjv5fKqFI8+vimpLY/pnBNTAhKDn2Yi
DXEmdvyKNVPdwjDu94U2uqM+H/2Mrp5snFgi3cUVtuVJuQ8SN64MxH0LJJ+FhjltxlG69KXyOAeL
PAFzGKvWSQZ4WXmx0hx13XpQ+VyLYJkR1TH25aFwmzq5i1X5wFL8WILiTdFTaRNBoMmzSntFHvC7
VY0rWtNZSN/M8AUGKrRruPRo8KZslWiYvWT8RCKSdcxG8+tk7hZVfovkT2B01Et9RYTaJakxbHeG
8lCIHxb4JBmFpq4eq3mrM96RMV5Q86OiWqMVj52Gq7cnKAVdUKe8tfoebuQ0PclTvlIshsZPk6W9
gemPTjBiwc+gvtP89zZWbJxUGqjg0txXaUPh+aUSMF/OvTt8F//fTKSipICSlhX6TwSBMvu2TglR
1QO9R03ekXnCFWQb5FOHjFYT2kFMEiqi12kO7dpStpWQeBXFuTpHX8u2m+axpHiooTTrkBvPd0pY
ONeUkm/J2N3kiTcYRDDRj2FdNlmNTQkQ3tshJ7NZwA4SR3dYHmjWEylrPkcWgkZYSiyVu5GAutbf
6Ckw7Rr4Lku3MccNBgoXw0g9vyefQ4UHGDpuPBBR8hFLyqrvro25Q6xhIi6pw2sdZLelGOuHeAys
T6JaeMjAMvyuRFAEmKddbWJ3CKaNqKmnUVXc/tV/E2dXGNHgMeUy3/PZxpA7UyXmXbAtvQBPJQCW
YXnMdjWzoG6X+YAZ3PFPd0Go3r6mlJ/X0wbx9Nq/fTVvzVsAt8+8+Q7F6If4GB+Vwf4CHQQczjad
2LPuWW5Q7ooQgl6kC96TlXzUGDxWIFYRO9s0Qc4LySr8/PpKvavi+LfmD1lV3Vt0Xt6E5apj3Jsr
01Fv/Gut3tQM5iU6Hzf1ck95qT93DHNO5AoXcYPg8u3ui+qVR8TU29dg597ugbLqpoUqbT+AcVrL
/OfvWUrbNbJXHPk8bwtlPXLVdWrNAxb75LDWAPH2s/QY6vQ/tbWk9WjgZMyh846sSTuIlFXIEBWP
iiN2LAVJjA0SQhXZ0HRyAiYgqvEV8QBkkWvnLWNKN7gYS9KkRRpFjbvoDnF/DVJcotxWCTpW/Spw
8Ci2b2IgxUCGFWxQyZwdpeCOxPhDq07HBteoWIXrUp7fQnVwFHk4WYrK4yM+qgyf6UjfNMG/YMXX
lL5AWZt4EZNdzLNQoGOVBpQ0GY75g5+KxgPgpAKMn0YkbVqggTK6F2h99rR0RWJ6X75O9XGCDzvb
BtM4it1kvlePBOPR9R1fpEHaJRE9OWwrTRC7A3InfalR+SB/p56wknSrqdpNhU4rpBsx7TYSy8N4
ftYE026a0E1TEJeh7kY08PJoOLZFesVtmUuZI9WzYxhM5YoEPicOV0RgkYrsWILkxQNeM+iGR6hG
3tWJpOoaARqrRRNxogbBR5UX/BUA9kh4yI07ofpUjXMJnTONvoTa+uia6tJP7f3AelTEY0yY30bL
WjvyZ4icCLz1Xr2vAoPqxTpT58Zm0ARTit4nTT9r1M5VY+0zFYuvHlDKxm2xUOxq2kypHztdl2I4
p4miuRhgHCvtyXRnWqigdacI29HA6UyTEgLtBB1uUml6eRG6lY+xWT638lcYgO+udYQvzY1OVenr
LyIJlz20J9oHK7V4Jr6WBhOuxW3W0H8vMfUiiggJhRo/0aSNlo/aqjgPgcgUkwgisXHb4MOgADfP
7Kci4GKCatAjTmp087Ge6y3N0c5wGpHUJe1OmPqTAP1c89OdqKDBf8pz4EdKltwq9jZJsmMTX40Q
GyVVGSNMn3ETaAFiKko1sbVJ5NlpqMOaWravy/GllEQ3FS2ubBrALQaWYqY8cYknmpOzY0ECn/JN
OFzTbDGyUPbNi01W0ijtGB0o806JhuqI4x7rHxE279H/CrpLmk3rBOEcVYyHuGIcoKkhR9TQs54u
+UQtOdwPhbL3O8otY/pcUPxHrErymj0hZWgr/bGCY12IPSuVyV2uhoQEIoViTlaE23yOMMhcA2Yj
uPOXwHGxuY3+x6QOSHoUZDFOoLvAYnNugJSabf/FuN4HXhNj+4nphzoxsxiTRRHOFFM4yQbAfO1Z
G6+VmG40QrOF6plJmaw8G8hHqkej2056vY4TliPZPT1Ow68voyk7fkkaHJfUo0akF4vjcVvJ/bZp
sdkt/nISKitUzXLyJsX7aZoDHnvAopyeQTZRFgPBQ477bjHTeNogrrK0xvMOaH58E8JdM36Ks4DC
UH/ugOnN8WUiOLbouS+op80AsBr1VWZmLuRQ1xFVMVQZg0FDHvQgaFfuOLR4R3OEa2R9RoigyuNc
KquIZjoTvbcxmg+VeDWbb3EZktCUZw/sTXXIPBQ+lrXcOhw+WkQGhMp+JvyLMyubDcKqeaViESL+
IjHvkfQo4SmJd+hj7JizJE3YkHr1ZFXqboSuiiSiymj5quo59osd2Y4OpS5P7WhJankIGL2PDoKl
og7mVLT+A84zJKn2oDzM4qsoc4bnt6RZybx+AjsLkWmkMBCFkHuHwTEx75VhcTKL8YSNZhT8x0qw
nmZNOwJD2KNBWOGE2oS8JS21HiNivcVULpqhl3Q1GvnkEucdgxmj/iQOBJ+p5ymBwJhKNgZ2hmD/
gfOeUhfWeA4xIXtrU9Yk+GBqWtKsGmmpCvkaEq2J2sG6mbP8WlErNNNgn4jyLyrjf7NKTEMmPZwY
CV3lnz+R0xMrjRqdw6HZxemrHO5ogVNh9MnT8X9BREkLiOsvONY35pIsMg3MtUli0t/S6lLRC6uL
pwKahfxZN91Gbf21j8YmGNqLkl81zGFyeMImbksDahQ/ae5pWTTKL3i+fyBdixreEImcA1VFw++H
Cp9UYHGCTYHK2Pwj51/FgFVhyWQBxlD+gvj8V07+471+7HNc91o8a7zXEO+KNCK04crxfkvD7ohG
Ertzr3rkeD1y6ZyY020C6sosboTht/yofw8+xC443hoZ0zq6+h8bQq3fxNBG/Tirb6zHVFry9XVC
SxnSrijXQ+v957RTyl8YrQhMfxHWL8L5v8/+3xuwYNz+l5idSJQoM7GtHgqH6wBu745yxHCVSGCw
HlKZFGWvyY4Msb+87z8iev3v9/2BnwRPb42BzI439KX7lTDNKPdg5HbUfBQQ0asmvfnBH9kEHkZw
yzVDkqYDLv79FPzjamBLQKjrKnB/TeXi+/sI6LGRTr4Jb4AQNRrhALa3AjGFwVeRvza0tLPsSm6Y
1f9y5P9luH+/r6FJmqUQB6j+oPRNlWxKc8WRT9Ts3KYivgGK7vAPmnKATRI7OiuGxMxBIX+FZuAM
1StNCbubJvI6qW2pXxVFmHbAEtIgcCM72ujROqm/wB+/4Xg/rxDAj/9/O39YL4o5EfLCDFk46ASl
WA+cLe6RGTAIAd344mlK3OvyIxTiIb6HFfHLhbLc9v+8vQzK0DLJbpKtH+ELQprRcRMC4yAWNJb9
xhWC5oBz5j65ZWDX9RZQR3UNTB1BoXKSinLvZ7/dpf/XTYIUQBQtBkgRpuLflwjp6F1c0QQ8aAgS
fV/Zyumy7L/yUNJbQBfVfmlgyqA8so4ZrPaLWehfg5JO+ARXiGJpmmRxJv5+/2QKQvibhnxA2RFG
zmjSlH6Egk/mh2kPyA2zXy5ODu+/h528MOxJomUQyyv+uCsgEMRtDDLpgGI52FSDLTzqRGx8Zrsi
YC6OKDh+YQmdtKSIrIS3/hBTOw2QT9nKpjdosQQneqdvwU52igZZOYZOm6AitCCCG26jDUW6Xr9i
yXAB/TNzN7faq/jCGpguevQZ++vIoxjBlbUGdxDhzlyNvJx4Z37422hreYajbMYNLW3WfQvYZZt6
MNEZolXi2DeEtuTo/2ECOxr19J0FlnhNy6+R0fevEBULnnHfyefxheJe/pyvRPkPkiJh9HIdPfup
ZAYLYgm8waP0JfkOXXVPLr3yqIyUohDsOtrjdCcHdnogYXnYJU+MD4bgNYZrArA27n8dLtR/oNS6
KlMYMXTDWoLVzR/3ATlhuZLpYF7UPN0YwvgZGTQkc/wN8aRRac3dEpSUatanpMKDWCGfMFgG8NgG
dyzNTtTPz5Ao3FrGThNPaJSza2Wo527wapmAg3iBKso7TDyYWXnaRP2DRVRt1TWQ89t1qTTvKIpO
o9g8TAWkg8G/SlrzhtCYDrMmbjrWHUTx/ve7/1+bHHutiYpCUqQkiqr14zGRKIUsYQ+RDnnnhRoa
oJmCSGbiteZG69rXjEW97/fMF7u7MhHeJgBr+guTMvJu4AR8+vnrbFwiK6LxWzrAEd5req5EY9za
sjgNNaE95Pb9943W/r13VNkgY87k1rEgb/4gyxLjWghZkSoHZP0wG9FZNtI2FJ8i/HuKozq9djDr
SyafrfTcZZfWOKfiGmO6Fa/Cc8LqVXKZghH5RrV7i35Fw2Ahjx5ngeCCHRgF2PAK+lQ0ITbkaD9+
6WiHVzstWQvBtsZwkR/jnSY8guX0jV2s33VDttaNnaCvEBSGySNSlF+nMsayW3+P1Mtuk28tMZEk
5+/HKJX6E7WSIgNo4xrp2Uwv1MacOL9Wr6N1DYKnqfrDx27c+KgIpvvOq9NzZpwSxVXEteBfm+om
KswCHJpVoGGj5kF+qI2jSB1IR0fvatT0iY+q/mQ7S3gZy80ioVf/VNUfMBhdsM3ijza9BzkuNaDy
6YdQQwcMwogjOVr15Lf4+O+kZj+Nu1kGdfCHOjaZIBQzqXYBXmgRbO3rFoOGE3Rrc2sAbaN+LtgJ
wYUfhfIUteuF/HxQXQRylJGhLqOfnFkFDhTH1wmydJQme9bmNnXApaZLE1dbf1Rv1QGRntt6QXen
l+uZPTYvIjoFZp5cAnecrlPO8/MMnFcv1pKn7AqUUdTtUfnY2dMiyWm/wo0wYZj5I1dOUW51dZO/
9qwZZbcIUPpum2I7CXtdxSe+jWqveDPFtyy9CpexIF5jr/D0WggT5/zYmVetd4yeZIhjAaOLigA6
Lt6plPcycqnT5O8tlXgHFtArlQYmcWj1EysPvsLsY1YpTHlGftNKOl6aN8beb8ReAjH+r4uJRPjl
FhKhdf8Y7pSyDbEJxcoBwcMNiExWrgaEQajVrhMU3eaBy4IngwYwbDOlj3xB7c8UEwtsNZL4XqX7
jmOjbhAKwQHCOnOaFrw0klQCCBbemtzBTd003P2zes6GTbQkxl/l4hCWO4tbjyVzodxl7P9HJXzM
6N/M+0L4kHNKalvksh0lpcJWHqSHLj/qb4p+SopnCqH5c5m+6xoZiis/f56mD43LAbjvaFKfBDnA
8hOd7ablCiOojIuvuWs/szsf2E50hoChFAcDQQ0X7T4xdnlI2h2YdAJW4ShsocvzW+2044SSF6kh
BUQAiay+n3ZKENidjJ+CwA1gtYc22Ilo//sjXi54RCpa2sJFwMsiW6K3qBDSt/nvA59k/juXVkka
Za5iSZImMwD+PVEpYl/008AinDVcDfg2Qlqe0OycaHwggsIU+AdX/yPqI7xWsnYq5bdQukGUVPpL
pK2TxIvkfXUs5H1p7KCl93uow8d+BhRAAro9++uCUuU2B69KUaTyH9t5HZ/1+56bmtLYmpWb4hP+
s5Y2ORfO5DGLYGlDg+o4T4ey3LUaw+hZV09xdpTxyUE17LiKeUP43aUDdp16+7zuzesg3BACjsiH
ajoMOcMGcXaxN1048e2GWUUPUGnp+HoGqdQUa6Kt3OJiWKfoD23WlNSvVeEF6RZNObS6WCaT8Yu2
Yj1sVBbY8ZlbbNhXG32y4Slvxj9AGaQE/6/XergaaKpPCiuwvSpBm7S5+yooSw2ldIyXtDlBlUYv
3zkETGL2WP0QpJAe0N76zxXlm4aaEROwo9Cuud6pfJc7tdmLm7Fds6Sg3MKKkqdAK+3xnxZuJ9qb
gpIIz0hpnx67YiOrDOGYJ8MPrswZR+pON12TJxHMiJhgFsqzbzQEJO6H9uTj1/ktKd38d9bNdB/r
h0ruFuvj7wXU/1qaooIkOJbq8yHeBjeeo/SAOFY++n7cpOIGkNxCD2g2y8fCzk749gsgseQcGWTw
HS0D+ssnY/8oP3BVNcJGhyXntdZLm1xHdsTgB/xbF71Lyyf9Ryg/mKVNCqu/zyUnllZR7IGpaqpX
OI9cg+hxZ9WrN3SMCfguN3StuMnl/kJf3PatjrIyZ2agRwbLA7L2nai0dEmP8RIW5VAvqcp1ghur
DndWsFGHR4kX7K/JmwrgxnBmbLNQqlDCy7/cl/+i7lnciiwxmfDpqqiZP2ZRzdQMYzzOrB9OJtLZ
p27ygEhghFbmtQSYxcc7erU42yXJLr07BTscAIIT8Fia/xhf0ErHT4UnTLuXkF1g76KrQ9u1Cghh
3iGZVSANSk45emV0wbNZ/bL90vdo/2NqwRLZID2YKD6Fztnf48rQKbXpK6F8MB8QR7vDTWLd0699
2me0HoFmAiNxy/aYKriX3oPmQmkW/xQq+cwVH1JhHUyEc52iwsEe2sLQfetSp6Qoma8i89J5s3Sj
n9qfBXrgqAfau7E/GRImFU6Gy6iTFDeBE+wHu77cdeoJj1ydXpNwE1xNbRm5GF3UEUhPvcRQSfBT
8J4WKL6vwXjtyOJGJsBlqFWehWZBuRusR3NLIqgebCLq8r12HOnUMdYEixJTfsCjaiIbZfQi91By
uoJITCi4bqi9wnlNzXsl2zIYWU7Q30sICvDcSw+aeuRnZ+pXI042QljQTvMy66DfGBGCQo/8p2h4
EhMXpG5wmZioPXJ49nWFTXMR2grCxkA+GoAwewtZdb3x3IHVBvVwgcnlxU0LNghuy+ImmteUxjrW
C/NxebbxHCLYjGfKPNxHdMXVU6lfggx/0HEZLZbRSBVvfXcOEMojzO2dGvUcOuMEA/yxjWmh0Z3E
xzTu+J7Pjam9AtTlIegOHQqUC0V6qHBEeoXY2rK3KqFoTSmXXNIACHHBYEC2vWhnb4RqhcGdIWwI
IRmozh6b5J7ZSgcoOGcG4S7NU8asXx58+jId+W8X6I+5L/D8Ru0jVme5CgAPv1kuYTqvkFbVSbXH
+nsqi4mCjUlbM99HE036bDXDo/cnbS/WY43NVV+DFHXpWR0E/NomJukcAWgujpihQsy2yq40kpek
g/SklGB8hD+aBco8RHFqXBVNeu66Yhv31j7Oi7UVqo9pXNIhyV90IdxrRvlekAI3zOou67M7BSyY
3Y7y1RLUUwaxt42aQ9lL92YvsPz9TBI8X2gVcgvdMJ1rFNB5X9GsIb0JOCJFiPTa+RXJZBUOoXpv
Mo+2MPrK8ZtM10jDdTamGJgIeZmITMlayG8LmQAFMJU9RUaBm6xnaQBN9lAhWfOrHYfLXrpYPic3
TYNrb/G4YjkkxOEuUMYdFVTcFZTcWe8Gk3VquT37ZYpNdodEhfx1RD20RHahAAnVHvjMtQr7B1kc
eEStqpRpYxtwkRN3qrkVbUkdanTZsLZQPqvOXGXMtCp2R5TJX6tfinsNC2JMUTLhDglETkFVnEqN
HhzHVSUHpwYbNyC57dLKHRBh+7HrB0wGzIsf6JhpwR9NmatJ1Z1KWqQZjmg32H3EyUZ9LmjPZxlw
7Tq4lA3NUwQaPKhET+y/xFk+92Kt40U8Itl70hi7edKa11HaS4Ze0spq6IBrZreqgDtoBE+rfdfS
Y76Dl/rfr21jeTj8vLSXUdcwSPGQ/1mCzxKqGXAo0qF1BzYASsg6wpaE1MQ6pTKQA2TKeyyKMhe9
sCNVGyF4YS+cXDS2T5VDD5ZZ3zDCCSVbwyZZheU7Ey4eqvg00nbPmhcDOxXNmKJPILvtPn1iUEuZ
xKBmyzfApeCQUuYEphgrlG3WzaFIXqtDFXjGDjE6EBLcvZrlSMsRuym5EyMmvFsxDQx2Y+EOsImh
N+7jFMjhiucVWzbd/vthsv6tU5K0wkKFBT9TFUP6EVda1v4sLKAfosCEczRxUxAC443IhIjdzpkf
FXutdupuxfFQ4RXSLyWm8TFPwCzaFDJLlqJ3fDu0PDmjN4/7DfIAblFU6ByLTb+evuT+oVhox4ep
gXd6wIqIpSftV6ozIDH9PqRQBRXD7VyltlE+iC4d8wOe8qBGurWsWeovpSSgFx/Bk8UpbL2iJvHN
UbhqV9N7wGIiWmuTHSx5HCtJ3EYvxk7zT0K6g5+2MNnMDfLDfpnvrbTHor3mDkND0DmadJZxXB+1
6JcKsKz92xlSFVUWDYydskr19Uel3FCUrA7KQTpILWTNlXaHsINLUBY9BWeWtJaYIvKXYNkiEzj+
mrNV3u1wt6WuIdmJvhxIbdwrAsaPlfhnUHZLbmS6nQkPRZh34onVk6trjwf/q54hz2BAWDM9qCOH
AqcUeiMG8uY4gPop7oi0nu/aLRNSVBDgDjhPpeW1W04FkyuFrvMu/ZClDToPpAdl7+GRHe+hU052
cqJ5DpwnAmxqT38s5dCTGhX+kcFhMmEUV+YX4lW41gG5vv/D2Xn1Ns41QfoXCWAOt4zK0ZJt3RCO
CkxiEkn9+n2OP2DxjmzY2IVmPGPZEinyhO7q6ir3nAWIMF7hXlKLmSBGRsoLuZ9sqTWXLeQEVtzX
JsTKvIRLucpMPtWwrCcEDxKaluroRDZZPGoPmmcgNpzhczKUqMEvCAvIX0iUstcuG0HsImaQErdX
XZpStIZJxb1Xs/CAGnHqxe8Hmh+9ZprUwQAHY6SiWcflZfqeIXsDu5ZWgDljwgjQEtFhVR2d27Z/
QzoOZcvDk2CcUh9w9B1kuAv989VM3kbK9vpR6SNq9PoODAWqGEJwgCcQJOiY99JnqxraCFgsLQ6H
mOUhVHcIY93qQNOnqHF3VRCT/cCTTCWve0mbMWMb5+M5tCrT43CMf9orrx4MErrY5UX6TFYmW367
4aXymPJyi/Li5xXmSrKQo6m6pZevvnpFAKiGC2JHs88lrEbF1JCdCjHJKYsPy73il/uqRnrHga+X
0M7yIn/NgK7fdtC4Ot+o6H1xqiHLTFs7AHOl7lYT+/335eZLa+t+VaZySEXC1CiNmHdzQlaNCnn0
Sp5igcxacntjACljbafnTrfBtyHCQmeUYX8JcuCaY5NRFyFw5zajHJnlYTOR/lgAv+qzv52RSOf+
k66d5Lg3YxtjUyVM52jqMn+Sk3eUCMDp+Bm4pzAeNdPr2v5Eqxv9ckYpnTsIHi9z2mX/8MDSfwAj
NckCMUakC2aSJAK2/5yNah6VQqVbfxq3nkyjMKItlG7odcs+MtRorFHC9RpMidSgDpQBOxZqDAxi
EszUjz7p38FRGToSYKE1Og1wuXBjda2eQJ9cjW1JRvkWZupQn0N6ov3vJI1pNSXhO6xIMzHtuGCh
PmeA0RKgr2r1qUV1OsaBewa5W+5mmDkArukk8a8X/a9w9KcPTz0fsQbLlCzj3ni5HVSdVuWmPG3l
EMvs5vzBb9OcrtO+7qW5PSv7bWHMosH2M8E1Q6ZRVqbgXLitsY/Rgj6Uf52R9gMmjv8W9wOHUAuy
wV0GVzb9xbLQephSi3Vb0J9CFkIDx2ZlXT7Neiz8bzG4jbRZTpjZnoWI5TAuaR6td4WONP/h5agp
YQM9pK7GiHh6PctYXnLL0H7g1Ht2hgj1m8OnedqdKiA/yC3ZYHvMthaMjjTpXxMIJbVcbXIMza3o
M7V4hSqFfR+2SHyLfrNDtbf1mV7vUqw1bKqtMtUOlE0NvzusbrmvXvidjqV2T8aZNcMsXaVdCD9D
uFcbt+2VJnYCRD0fVzT0ChPcGOoV/DBcOZrjrtY07BMgw1vbrtnR4gWL7rMGRzK3RrOSchS4UX7c
qZUhcCWtJahBXA9ZpBY8sgzrNkbNN4Erh1pQ5VLnxPAPRhVE2XPm543p0VBh1Q/nLDzC0sxfJGV4
OdAdfLyQnEM9TFOnOwqt2pV8DfEGB12GrrosSnpU9x1CK9TaI9TxqWxiVAsHoDr6MYUWjTX7jBd2
QRXlhf5qOq1LjTSxMVzx48pWt5F4Qcyc1kHvIl9SEJSZ/z+veYwdyZB1i8ZAYqy7FSbLmy5BPaND
ZNPRA2TSWf19ExDWK2aW6YPbGw8q6kHTapT5xOzpwIVrhG6L4bPeTeLmj9D4uy+iYSDYLhHWqbqY
Z3eDGiGQum1VhCNLum09JLrQSDM+riMWYRhoyifkRwjZYGjuaUQSPjyNQZdCvI5TRD1cip1QLVmT
u5fqPRu3r3FOoh6ioPb7dZOl7wEU50kNn6KU/YN64tWsS6XExn6q4zJ82XXMDIX7eSNMlnr0N+gc
IEi6HOZXVLVPt219emlLagMtnSLZuNcb75SWAQguAdiRqVcmDKTB/nadXcqtsGuE35YRwBsgSGy8
Yi4jpWk3uVdqVE2ZG0q9l/P9LcMZgXe6ZNwqxAYOCElIQAsFuji1bHqZ9TGw6DCPe9eidoUyLb7g
rpgOtFF0FCS1sZipkbE83ljGBe/6A5NpBTUZBIK1ww41PYDNJXb3pnFalDahLtXqfnK+bRnnLd7Y
R3vZSrcR/cRzndURZW8rGSDiCkCbW+g7raQSmRYSwxzZOhJDM8cKQpudhKU5v1Sk1BnmAxOJ3tMp
rJLeZcERzslSjXMB0zStmBMa0cMBtEUHcILAx0wsz8kfd/UL/vx3v2X0GeSg6FCyqn7jiF16Rcka
6zpl75LOo5g67SfkwtpgBoS0J41LYJTMjUc2LVP2aHCZI0txHMNqBcXGt+hPEOT7Ev/vCd2FJAVd
FshOckJQBqSxdR62nxAF0NUtzmH7nKEP4ePbRU9DhefDHxvMD8VHw/iSCKUAQYncupuKg/bQZlGq
XacKDWEngr/mhQWop5BDdxGaisXuCumzyT/ZPXI8CDU1PNtbxjplRjzXdWTeU3WCCZivd5+3GC3K
kn51tp0xGlkJmMs1ykJ2FurQtA9fiXOBQlgh+QoYomMEdag+D62GukjqmafSt6gRaVfRW051HupW
pbR+YU9b2P+nBPGw3a3fD8ot1ShoLJjYfKoEDYb8Ad9LjCXhCd5ylCtSHxSxLZbZInqriuGFsv/g
uLL6aV9O0Aiic+dMuhlpyfDYzQQHRe5WV7aW3xeRr5jhfrgRbOoynEQW4S9V1P8EVMZVT6VBozXT
TvmoB7NUMzz0d+zIOx62CVuwwuKf0BI3uL0M9GKaw608zcVEEttYU89qUnSlCMXOHKWjU+1cTjux
v1cqWgSpuNASo8XAJ+OPE5e+R0MQJvB2hN1owvH6Ck3+c+Z2AcW2xHF1SjN7+gJDA0OBZGzaUDwQ
yEfuOUAM8rjsKZBAKkdfwI1oT9dQmXbz5Al3qqe6HcubnoQSWYKhkMzfKJ0jUxHwS5TeheOhFcob
xNoV5zSEQ8ZIQ5stwrqewtN5UY7Qeq7jqfUZz+Ho0qx+AQagXQMDlMqXxu3qioAm+ktPkOBV6jjT
09CigTEgJX29oVJguXRKpK5SzuvoAQQ7T3xAaaqdwNonNcTsHYqsAV3Vr6IhpWwFyfFh20DSXVhR
UBt8V8wq1dH3p6MX22E6TYh76c1PnPTZ/KxkdHIde1yGFItpPcycDYED/gevBo5orjwebKGJ17kn
PUM6sl9oNmcDHqNLQlNYPRIV9q3xgPoUzPrL0K4mcEgQ6emfaWVrAvSwjMG4fskfDgf4u6RlqAkp
sYsKvzkms7IFPuISfJzi6WGpEpTsKhRyUq8JwHwsamrjhgJ4APWG1PJ49RC+fy1j2N5ubzmdgVzN
kB6I3A5Aiy97wqQ9EoDV8BNbL3pW2HAc+bm7+kebSvok6j1bd6mvShLNMj4J53H8V/LxU1xgIcWk
yHB1VAChu0AlzgHS7KyqqVwxJM5ozVFVnOTsrcrkNuk4a4kaIrQlnBI0DyCM5eO4Mz/jB8gFWFMd
0Rwly/bljQKMs6L15tyFuI0oi8sp/H16/ECFNThX+uU4UQTQrDui10VDQS6jM2Gq1i7mUFSIdihI
MmfrITYHA4sIIUjm8vbvy/TdlpclGzxRV3QL5qWm3kFm8VXuD3jN1FOitMvUGqs0dbDblsMUxKtx
r6OeIPw1Wl4nCiW0mb235+dNE8oTYtTqqZipnk0Q7hR74A0uLmLqPeIpvs6iMlJI8Dek8lQnvqqj
hWsFh4T+Xchmov79+1VUvhe+//0od+lmdT2fbbRZ0aeWxpkdYrpzblYDa1XiA6MSNuB4jaopveba
cd4GMVJPxwsltdg5EjOxrbSn3j2DlaPh8vuZaWKs3a3bBAgK24yiyiiO39X+mvSmxudbVIHLUmyg
hO7c6Nt+vqAhKyKHdA4ORcMTfQz78yLPXLy2SzgV+QyIiFxB9ZUNVSrrgRVD1RDaDLJ5Z84Vy9Hj
pfVKWwetoNmMrTKLfWxA1Ngnqf39MyjfqyuGCHJQO2JGSap+N5/UPotu+k2pphljA9yfVdYa848e
NGEVqihDTWQacB5Aik50+zxdIPo550+NcVDvoznRBpUrKvjrP87rx2tLsyh+lmyK8CX/BRmuXa9G
fSVVU3XTryUODpIYj0/QxZ3bAxpQW5NIP5oqG3UMXHpdlSENFJPfT+LHxQbjl/97Enc3+BYpumYr
nMR5RKyQzs3gzG4G5A7wXI+uS4HvodRoczFY8it8iRx1DH2ydIAHQ5Biv6UDanrxj9T4j4XIl06P
v5/j9x3YNFB/NkUlXwarurtOJWTEvqAzbHprxnXXDVOCauL2AQm2epEROv44Dz5+P+QPBCJxTDR+
2fp1U7pPFgfonmq5eYPPUxzhOSBgbbUoDd1eM3l7jRKvJnppoUeV6DhjuoQ5tVJtyA7iGAmnDhc8
PUWAevDH3fq+3JoksDBjTB1KL//exakV3ek0qeMdeoOCRJgaWlgVuScwdhdvQxKWjJ7wgCWD9jFC
gd8vivbtRoijQ6iwZYURy6j5d8AeMYbpyvQKgXonb1oMGJ7Sdf9i7OBEAn5lJy9+ub0Ze/Otn6cf
2vMAFOW12JuPERa2rwgbsiNIb81T9nJ8+fpp+9Rsyg/rMXosnq1XVoLk40QvLQ1Qr+pL9HR7sR5P
mfP7h/hOTeZDgCDhRcDHEBzLfz9E0d2Ixdu0ml7fzpXXofT+rL5SFqG57/DxcZuDaq/sffd5eYFp
tLJehVzEc/V6/rDfzYffz+Vri/pndUXOTNNViQEmCj/3K1MW1WdUlC/FdEaXs1PtKM24ulMGfYhw
sbt4hQkotEB8wuQgD9MQEScXQNKVfYxHXUxfXGjGHh1XjuQM/ji57zebc2OL5Ytlad/Qic44R9ml
xZJSofAatduzOYsgGxgoEpDJqrSNa3/tNvpXGvDtgpgquRiscfabu3CibaCHGbcDF2RHHdCrfLpa
KKeGyQjTBmmshYXfuJi6QFVKSEQHgT21p/rSmBtrbb6y3AGXrh0nUylsxvKomBxn6igf2kN6Aqc0
tPP1GhR+vz6OzqOSWpsR3gJtbMPJGnWj08TGQ8yRZuaQxr1xMUfbdnIbQQzclIt01czUIeKCWJte
l/pEHsqTfNVv+RllpZU+tSfx6rg4b4ptulInkEI8lRbDwzheVdtmmy3Ab4b4FPAolzV/r8vroty0
/KTaYrcxKodXorsYXVon422Om3Rrz5WlulaW5tqcm3Nraa/rV3N9mF0mOt/bPEOtGGiIxhsnmooB
MnCjQBnZc5wcD3seqwG/Fi2LWTMr4a05qHM+I0BdA64DuPhYyA3VicpRCfsheXz0BG70WPMpa0cm
9dYcFV8AywEr0+FHdA4pao+sIWsNI04S/yHWYz1Gv5KWfL6CsGr0pgJ98xLsVmvx9YEXk8nzXjKc
JoyVoYcAr0LcEwQp8SR8vP/9EUqgsZMcneuj+MDx9rg5rNItArXbw77ado/Rsp7EoeYpDyaEu0N4
oYlhMNaZDYmPlccCBmBgjy/zeHndlTxun8XR7z5rIFqm02f0dvvkPyC/PKO9aW/nl2QnPUlv5x1k
4QW0tcVgVUHSNQJ4v+N85Ouh7ZIvOB+aN6W6NDoOlYm9pIY2iRfXWT2DJUdnfTuMGISHDcKmm3xh
TapFt9Uez6toba3Npb201scZrUHTYtIOZVj3Y2lyWmRj3mB73kPBRPphFW/6x8NC/PZlW2+LTbGI
F5Se48Vlm237x/M+36SbYmMNuzCaUObymkWzTJ/j5+I9fj49Vw/Vg7xL39UdAorv6mf5glUgH5KA
5/3wDj0I6BDFAYUaD1V3YJ83Y6NtLB4tgNRCZtlLsef5RFW6OjlnVmkUnhFxX5mr49zaXMfl0KLl
3iknaIoO7VmyG+z7p2R95sNetiazcDBlB1zUW4htyT5ZHTbiMzdjdWHNjlNprs0b4JSJMVM39VO8
O73Ib7enww5ewNKckrwqa/m5eLWfIQY2rz0PhGeOSPN8HPfS63mvvEqvl4/+8bJN9sZri/HR5jpL
VuaocSsfpdBFO1aRVWC6yyN7Ko/O02imrQ5z9P8eolUEjLOiXX8TvyCI3b1ZW2N7erwt7YeIvtrX
9NV+H7xzt1y4svzhHKJU1ODYgdiR4IVwJvyfP6IdH6khBipm1jgdbMTNidbR+rAYLE+edvtjy/qh
nUbsEzRX2prO+qfft9PI8aE1tYS12EM/xb8FcmC/oas/vgXwBMopDQzDeBiF5eg6TZbnZbw+LhGA
rqfdtJpfljSkLNO1rAAzkF5M+3E/PsxP88M6noMozItdtUsekmWxLpftXJ3ma/H603ywqMmq0Cif
l8ti3M7Asob4bIV6SL7l0IVNe63LyCk/+zcs5uFvEAOwXH8ab8aT+UlxNn4ffAIS2OL/wpr403rT
npQn6SnZGQtjkezwslrDypuki3hDF9vsOsvGxrAOlaE0jINL2A+z0PZwXvNr9xRE/vtf7AD55y34
P5f2DnZE/PNcmxqX9jg6jpIpwiOXqURg+aQ+FbuGC3OhVSxZ0o6wbnY90svr40NJsCyFZRC92MN0
0oxRiJhiVzE1H66tUwDJGKESJlNrdVrD66E4/aS48ID8xMvDk09LZCgPq5k+bMMmRAfei8MPlNFc
fDRCKag82BQ+tu6jYpSPmkD3YeKFJo8+gDjklUN61KbyHCs236TEbO4gOrum+4i3hR8TCqi8NOeB
8i0vLodikYxHiI6G8Nd4Xg9vY20RT29jdOLXp+VxnT9cEaNatiMrKAKkf0IWuJHMxvl7uPO9Celu
GN/Fj9UhlVsM74tpPMe0KzgMD8N6JL5GoRxYCCLSF5aNLiMx6q6jmDFtuJULVure3M6n4HFaxkvl
6NP0Ms+X5XxAhc0/+pP6j6bFL/D7PgzRZdhkUIgNSf4KhP+D+aUYuvZVx6AoEY2+rOROC+zT9eDY
sOdPsL4OF18ycROknmecytkZfndxFeW4UVZuj9pGs0H5BiOllVA4Xv1xFfVvvVxcRqAhEZuJfq77
qPF6pnPqEquXKcqw6847LstROpfc88PVo9U9jEL4U268lgPzqfdVFotIXNrOo1zjoog1wv8PdERB
3j6f9z4GbV7n2YuWdSUb9X7rRysERT1zYbHC9ERdvctXt2PtsR1auoRhKK+WXPlJA1/yEUHiKUwk
X+wFsvJzXuqAB/JcMUc4kMNevfODCGwxXHSeANWc2Jk0zm729LSq/Pd3aPA8Q92TR+O2LoavTu31
bjJqfbwpeNDPy5FhHE6JHZwFwngVMoaoVboAgW77jNbvohy+sf7wkN3IKZ3HJZp8H0In7+bIQ8IQ
9RWB/kXi6RPo5+PKJUoxY/f4dH5D4NrHjMJ73UchgfhTzoeyFzlHgrU4ugW4oHBmlf808xrHmwnA
FkE6L+Ukn2azJ/G95HNa+5k3mfHqfeE88TGFfUrr758mvdv44oLka809TOiDd2iKQZfv7CWe0H20
kACkyWZcuAXDPR8vnnZszi7yiq8guOJZISI4cOuJMcI224ndNyhADs0crMOy+6K7L88vmBEErDVi
QgwHoXge4XF+ww6tr6uSOOFlyGsJZt765WMViB8gy+C2I9qnQni5zgs2co4UAPH4AM5fyYWgwZxJ
LsBDYOiIIIvUw28X1/V1lbPeXFZ1CAzqsGi72jQZps+Sp3LkfER7EvOUPtd3ecd7DONncWbNKH6G
zxPgyrm0CLCwJeSVAksoOeN2enMzJ1w/LK8+SY47WElB5zdTPJJ24thCMAhWtJe5n72zUf2XFwlJ
BRIDjgmc7NvjnmTI/ozf54g8+GI1xTznAYT4oXzpdrxheHC3n6vh7vcpSQZO0ni/YND/bWhIx5uW
fJ8Zl801veHyBCWeEZw6O3ODHxpu22c3cdHBZbED+3fEUOo8Yl8e5YL+HR5Q6D3kDJ0ixKnCq5ia
8pcY6ABxTozd+I49x0+/BotYDalBerjXz00fBZElli9cZ8O5jmnb84Ad2AoaD11wMoLTjJ/S89cE
dGYELYkilQsvYyvF+Y85UrvcVd/2EldMuoaJL2Zx635uxp+Ju2NWunSuuYfg9PU4jlGLpCLr9MPj
CvsgPlnzR5XoO+2Glc22cQiEUIJh9n2/pnJs7VY/WDlpcMG0LxxoevyPDIOdQXw9rPdiFWC94hLi
iuVCDGKCfywZblyKj9x9g3fHgH1Gzpb/XBwo0Pz70vnPB5eUxTvPDkHm9vzKC75C7vvvI+GrOfNu
IEA1RJLBkKAZqPcDoVMS/dD3Wj41thcPJop7DcSVJXTwJZ9GJJ+eKg+SpaM6cFQZGz3LcMVf27l5
OKV7qnd0Yap5N69wzwjkgqWuTj6d2p7hYXf8MPBt3+TvdXgdpjOR+4l7Xnm05PotwYPmPF7hjjiH
hz4w8cHyCLwQUvmaa9oUAwbmT+Qi/8VfRmd4IKwSEl1UOmaNK4U6PyVu9ylA/Xl/v5dZIV5whw1N
QLEaoP0d9hKnxamUsALUKe34yYhAXBljXDhNiUS1scLjQlZeTqEOwKdJycBFjBSP81m8yhan8XVY
DstJOYSkeKERTqMukkGammkPsZsNCZSIedAE8rWAaAdVqyAlihRxZOmyQAXwJUbH1NGm1rAfHSfl
nG8nXZiM/3cVkEIAWQ8prSGCdna938fG9/Y28el11ElUjSWC1eLfT68Zsdpo7RnZENdcgJ556ttl
uq8YFjK3XgwPrKVG+DMwTK6UUiR2PQJElozG11biBWI7FT+9MUjI7F3bZRFggsMPGR9Gh5FMoBeP
+kCEePn0PD8s6YMbic+NZqWnBRZZbcFcsVhsty90IToCS+kBTuhOcf+3WP3+oWUR091NCFUiSjFF
rUaD3Pzvh5Zwf2hP6iCfprcZRK32DLe5jx8ul7DRP8wjxRbAgOuJUqcVaPZf5Vv5W2WFRmqJ+hDS
QGjTwLP59/BqlqamlrGioMjVSPsuXXQPN5U6jzA+Xh7I8mwaH/8M0kBFf/rc/znwXV6Bm2em5Yiq
Tq+lxE5tAdcl16WsFuj1mdgnba9mOsoRt8T2m3y6E32ehhLPFGWPvFjbkq5jwT4qqXYfgVVaCz97
GILQZRTzNKq7bKymMNdMy8Px+9mmfh+TF0NqQSHHPVjDDCpcuUJ/5SwRBFImaqrnppzRmQDx60BH
v0LwWpcs+OdV1uCiSAeBhFmU/l6WcosHJE6BOmpMB2Nc1a2X5yCNt8qTVTm8dGQLtAXJ/TG0JAqL
N8k3MGE7a21oJyki5VBfkxcTX+XkIvvxbd43skM7fUfMdYgh/A4+7GqvdjMoYTWq9Uayz8qPY13j
D+kxTmI18wwNbg+SZsgWN/qix5VZLdTh4QCPn4BbCpUDhGgVKYZsd9WkURPNDIjvvPvyANEWXsQx
U8NbA3rQ7HEnChC9c0XvyaUYIWM7oVvBqU/XqSo1UymuNqV2DKr+5qqH91wxngaUY3oVXeab/pa3
qGOi+1TK0JwfshJz9wvZnGV54gU4RNvlIlEsVwerjOOOfiMK7R0tJXkB7QMpiLobilqFpiwHivRH
TqX8OL/+M87u5lecWtcKlyoWFfSO4RMgrnJMTHwdGnz2tCA5muGlhOd2wpc5GhXH1zJBB+yhrT51
fS2fthLeODLs7lTDMA2H5kFa/VFD/EYfYwrKCpVsSdJlYN274qZ9lLO4krCpR6tHr2ZFO4OdeDus
xGj4fbERC+j9WiOrqoI8k2ikUO/m3LXgxpCf5ch5jtXj2ZdgolZ4tUn0VP5+pK+3+u1Qd5fd4uT7
TKbbOjGh9RvPx1yGrY0VBdUCaG/bgTZKTZ9rTnDdOZebV5vPUYtnyaOVPURP52ahFvvYoKkeTjyS
eWWJbC9y0jCOMPgoc79AOndw/SOx/a7WJe6FKbMHEWmhBHN32ljd1plSSPnUkscn86ka+FQhXfTp
uCWKBG/UpLQ2WLb5LCOtuT7HffzHPfpxRRa7H1CWpCgw0P9dkQeJakmV3hHjSasE59qo/KATi+Or
A2K+dotKGUykrtj+fse+q+Dw0RWxFdAMQvHsnscjxapWnBs+ugmr6IjgDp8a5kgPxpk2s0r/aC/j
qDT++Lg/VFH+Oerdp41puOnLA0fVaOKusrGsbCHB5OrHqZol1T79U2/pB3DgnwPesSKks5Qfrif0
2Ir6BQ3Iql2h9iSr7HxeOfAvcRjJf1xZ5acJ/t8rezfBL41eFNZARgKOEaQUpTvQ16qNUG82V7un
uNhJ5lK+0jnEGFeheXVTU0KWsb8hZxy5Ok4pikK/BPOkM2GCsa0lqH/HyeqU0CS3p8UPBa3fR8OP
pwwJ2KL1zKQMdXfK9oGlIbq1nHLtEpUcutngQvPYEpr07wdSRHH6fqEg6jMVKrYoMKl3A6DVTf1Q
2tcc63GcV2jwpUaOqLZPu7lNJwvsUUb/V0Nk4mndjFDJh8zdqgbNtmN2cKaDGV89SRVW2XsV5fm+
pjjfvWE2+cep/pDEqooMGVRWNege0l10fjWQEqvwTptaZwxJ6Ww8ZJ9ihg6y/YVelYGOSvo1DW4I
f8JGT0r8WgscV7ewtQ/c27QYn5T5WVHcvDwPy9ytY2yk/7iePy3xikLt2UQZh7jybgEztfY26GIy
CNPeQp5kApfyjBP4/VLI39UDuFl0xgh4DSUeKsb/rlL4d3dRVlTZFBPC7r0YX55vI+3lCx6HEOaV
SxG0K+R0xTpf1w+XpbSLwsGTCtaGW1dQPgjkTQ0kHFMkfitKgIh0QETBPCfrr9bwfXkXddrPTxOF
LqM5bpQu0h9u5kU7XFRodOz3R7cYZx6absDHsDwnZyAB+kr4K2CAFCzobSmNbq6I5wXs1U7/B4bE
y44kSAoUUJ4CtYxRvcsfxFPsTT0wgBKUc4O8UKDz5fw6V+mhcoulvqPT172BqojSsu4eJwfSJgT5
vWakTOlGeEbK8uxAT3S6UHK0oeLEHv8+4uu0Fd8jKjPm60SZlLgdiJ+VMyDpyck7r44rVEb90wZt
X+/igu67PGbxQnqUJuL/9Uz8/OxviMn/v+6mISrstLSgZnA3avIBxFSpK7IpUR0Yh8AUBuCT4HYu
HlGevmhIuAZAoFdPJv06LtEZwVEA4KH/PJCa2hRZ5CAHgKi9SQocKH6ze7LCeK2DsSINvCtHAsKW
A1ihchCvxTAQT+QvN74mWF18JbqwDUYCUmSMPGUjAbT+7xwEYrpf4DjDnsSDqhPprKgJmDOR0tsz
zSk8CnSzrnT6YLCCUo+PmQctcQ0rlbtNe77fg3aJmyyexybWbwCEGg/zoKAGGrj4VBXcPkAPhuev
Ln2fDuARY+cGvE6Z0BGQYsKj4/ji/9hMMaYiALaDmz63o37Uzc+T80QGRpKmx4kChES1wOWurbDy
czGRmAs1cVplySV/v4c/BlzABhr8YQVIXrpbR2O7Q/K/Y+Ir2RzrPS00KPeSx+VgRPlM5gJiADuq
8N9qHxHfoYGNfS951fe3eXTycI9Fc9x8hgtZDoYWgh2t0yEtW/+R4+s/Lfe6QQCqobJmUrP7d91o
Ys1Qk9zKAAJxD0NFQkxVgd18vGYjm1HXrKsv/E9ggKwji2BRuALKfkMVnlkscvOUyi7FOudRQFli
GtXcAMS5vEMg6jtHH7TCjb6+/n6RjR93K4gx+I4b1Bm/QRRxejSkq8zpF34JgFn5IA+gsw84N169
7EFAhBfkVI4PRmiB3Vd+7UEKc3A89FBOcE9D2Wvmt4d0iMIOsGYgwGvZAXjf4PCA29MqB+bshkdc
ofBW4BH7lw3i214L1ufDDgzAQPcYDW3sx9SvVjTH+QLzTHkfjEh4kfha8WwW1AvUxgFOFObweSTm
de8jysYpVs767VFz3gYM6wsLVsnF1JyPj24iFk+xiPKV616EAls9OdL2oRiLGgAOByvNL58vtAdp
fF9S56QOlQGlP+sB5ajd+blan4bXEebsogcXRYuXehR94q3efn2TvB8gYZ+YzrmzsIFuaPQVxQEo
fdzk/2H+AvgVEF/hvD4IbF+Au1wNagF0ZomaQCBwzcE8D+G6hcfA8nAHWVr8lHCdOYunqXMLxRwG
CMS3SLxG7BD/u1BUByhr8CRWE7yV2CQoynJo8ETeyHYVTI6iJU3tX/CRqCRc3Q6sHREPfkucjunj
LlU4D9MpWmLhktoDxxVvAsOe9UAwjwS0KsZq+bUfQBBhVRFriAwKe3iAXPG1fhzXApUlKKSoEDkv
hvP4KGoz9PDzVuKXaFKfSyxJLS9e3gTa9VXus5wXUXXIXIFVbubJXMyEFyMQL8UyfC0DXUOHBYS2
5rBxm6FFWOkOPMoCEluT2L2QxHu/+aKSkS/Rq+J5scnEC4zmaTNHuMUjpXc+zWXkJ65OvX8UubaX
TwoqUwMWM97aF7yOeHFk6xLGBGKBAzl9t74wc9sjQyJTmohpKegAAcyAeNF/7WVnropOGSQMQ8oe
tEc7l3D7/IwZEB+AT8J2ys7Z8gGBKpznKeWY6cuL5Hy+ixrYlTIB/ZbUxFTaT0AkZ+Tz1MEPnr38
OnH/4qbei6h1qRRxxDumbKmtI66WuAwwAr3YEyvH2eHXnsUcoEYzoYbDlk0PIgs7hREqwdgrjOfz
5/H7rg7e2X9ZXI6+9BpvTgGmJquYt0l87BdY6SHwskJh54Wv1XqZOS/iG1Fhinh3rqwntvo0EEuX
iBkOPBTvRfzKozjT55JTsB43CHN/LW+qW40uPMUhFuIZmhx5H/FOBz4odNyvIIKhNoaoz4VixQM1
v71brjan8YGLfkD4brD8H5r913YjKz/hd/9dCUUG8Z8SsHStzHJQm9kULiVLy2BB0jiiWZJBk4GW
NtRERT1UYh7bzms6tB1jDGVvYbKKs7SL+uTRu01omKBCCUQ96lY1lTvkR1dnLN7e1LAbZ59ielDd
pnojtmKx4Sp4nYWifPYo7tAyfFze5jDOHNtnOUuZnsIgbrktXTpLP1vOp3Xcl6nlzDeNY7nRx2Ay
CNCN96rxbYHT+hyBR8ZE4+hLEP+lgHg/j18XughKhgz89z8Qqe8ROlscGm78gZwvfzHK/3PhTKWs
DkVn5NPaDKENZtcdWQx55+9b1Q/pPIexVAi6gqSrqHcBeicPULjUyOAwqSoxbzWwQhxfMGoheqoD
lBTRR/v9kOKO/5vJ0XcMYMHGqIJc2HfoUpOoXd61HLHrFLCenW56lbkvz/RlvP5+pO9BxL9HugtX
m7OJLrFKzlghRWEVnqYSBwzefj+ISHH//TjEvDR4K+BykiEZdwFVVeV6q0fgMDTz5uVWJOgJdjsz
0YqLecLvB/shLvr3aHfTKYsObUMrLBdvsKqt7SCx0btRZ/nFdOOVFecfh1b6lFRGcDKuZcPBsOl0
3SuJ6UY5jX8I6beHcUEraKfOyvgSGqDaN4UgPFlhjOFf6o+s3eoEGeYBjtqlWqJYBostXh8ULehi
TKv4GdBHX2MRvb/dwqPh2Wf4mVcjqHS6PNvDFPOyq7FXG/zrt9ezTxO0nkJKi1dShlJ16h1vzR98
bvV7yv3vZbnDIZBX0jpJ4HFXtKhu8oBTJWcjfjAuLAbZaiDRE0olrMjPeBHTW17ddkWyq8xlQS+K
bJwVlGG4KMYeSLw+k8RcwNMLm5izntxuUmDQtX8eRBMKAVeomSdtGzWYa8l0DOlc7Pb2R5z+A7z3
7ycSgNh/pn8SWXZ70ZklQsYKZelIW1nG0rS9tFzpCqz1KdZmhvnH+PoB2NQFRY7sTqdsDEXu38Nm
ZzvOI5XaWlLTUZnNTsosgqF/9un7PerGsKet5/8QdmZdamJrGP5FrKWIDLeMioCzVnnjqimAAjII
iL/+PLty0yfJSo6nU+lqJzZ7/N5phHC5ycOiKGyo+9P2H9/hd50Jp0hV4L6Ql6ke/OqxjJtASpC5
lgdFgxsOuRk3fJO5j8kTGkUJ9K/Aa7kWKOSgOTxvy3Y05xbrvcWu2y7U/QSd5yB/3VRM3BrKDrjF
1j0k4g5fGG38I4MK2rUQRYqQ3vmP8fn7rM1313U8HxSKsr+dkNv2IqsyflNBrCC1lU71UyNvyBO1
MVEnbU7idsoq2xNjX6WEWFBEleJoLEpmgxCzKqMffTHYPFNlpEl0LGq5GtpdriieGvZ0eiJ/b3xG
M0Tr5HYlb5qHsaDmdgHazfxBQ4/Vr3GwUoofdzDBO8eLq1/2IZYShBXCM15n48yun9k8AWnJGMWQ
aET5/KlZHda31G//3ijyH0anDA1d48yJTh/m5f93qpF2vdbSrSuEcfpEe5fP27JjOA20Ao5cBYbZ
tcQEBQ2jekmZKrTrj5SDTApulY8UXHqmRHn9eGQf1eS9vaIfNtYjY/f3L/mnAfd/X/KXmTVv2/4+
9C21DYjb0tPCGQP7EXLomCkv8q4+b3VYQP80CRFr0C/LhwwhdQqYMFI5kf8yc5WjoavV8aUQiulJ
C+HbnpC1N9gjjkSaE8+7+IXS5SWe//1y/9BPEaNhKCYT8YHv7y/Lfh2PUf+T8xNwmRhN4CaB0JGO
+vdP+b1qP+VTkP3q8Oxwzf9lAa5KdC7qhXoRqVuqZt1Kj7o9tUagR1U9Df/YMf2+seDTKLdSMxBC
kG824n+mzPRRKo/UuNGU8hp0jPCQ83WPHu6fl/XHD2KepHpCURP1y//35+EpYcwv5YS83n1MSLAO
aY25mAr7f4ycP38QBA9qCNTbfsV4VL0oVblPiwCRPFcE4sEIx4nkn/PWH2+ULo9IA9H0ifLNOP1P
0zW1/kgKycgFtjjKsU05gazzcc9ROGmwXa1Pf+8Yyp+mBHArFhhZRp/y6+42btvppHsqeZAoUjjq
Ma641n7zkBDzvw7YhxUZroPaV4w/xgWib/Y2vcBfSj2598alU02Z1yi2PozdA1ds6YsMDJAvotRM
boaUVZb47sMJeb8CWemuWNr0ZVISo5TfV0NyihFdXcgJry7IvkvgAUQNXfnaYhf6j83un8bZdIL0
TcSasJH/ZT1tR5d7QQ5YHhgqIb5ULhq/G4d0yr+355/uHzggcjZdWFGMfvmYtDXOOvl7uZhhR6Ow
JLNR+qJF6hGOFLjM7v/+cervO2t0a6ro/4iVuS7xff7TX7q+Lx/xbZJjaieZk3p2wx4I6mlnTbDI
o5KgoFnLq6hsF+3EzK9Xt1W2BgzsJNIIiWTdKkO1xf1nOc4imWSExzymBDyej7Fb0LEDwQnOHB9b
w5H2q5Q8i8Xbs1wMMpv4MEPjedu1EJIm7sDNbmxZ9dvcu0Pj3rLzq3LMXtwLXCyMqK+mUdm3sy1f
Z62vhtQ5CSe5LzGh+nuD/IE+MJWh5iicAcidQuj7/w0yLutxFV/H7FlS5M/m5ANB3OVz2LfrvEZL
dP7ofkiny5vyAZr4oX4kX2RVvCr/OO/8qRdAtgaLIyAFfPaXL1FOYv3+jIs80OF+gPyNZl3rJBTa
slO6rG7zv18zllG/924sd+gADGTmeWxQ/v+q7/JVmt6TaREcxBmeOhxVxm+WIUzluSAfw+fn0E8Z
jwM3FVzIuqIudvMSSnBn6oei5AY4wLmaesucqg0ggnlYC3hBVE1R0djK+mpu3xJO2OI4DhGQZxC2
QrnkTJ2FpFRYXTR6SYGBc7xI05Rm/Gle1oKXlVH3weWBYkgSGhzhlY2g6xFjamPaSd1V9tR1Nhda
EAEmDI7xIiAJqIa8Thz4sRDi0fC4mQcMVM2TKDuP+bcXEtIoLmHK+k2dfMAwpg0Ga/wB6dIRxERk
23wbQdZuhbjVVnxRi2pmF+iKI64Kjiv1KVEVebD6m1Q4z94AxVHw1ziV2QLiepICj6WTnc7EbwVn
jaDxQBK85i4oVwoV3HIpOLC5ox9GIdFobmHf1gjlgLuo+s7eBddc1JCxWqTM20eCISfeSfcEifLp
PrjybK565PK6Qv5TOYR+LtG9HRD/cSWVU9qPpRzCbbPkUGSYPimBKGiUYLp5U+p+oohkrCSiUUsP
VMpFggX+JB444oGjsJmx8SDCUFCQk8FWEEm1EIxv9sW5LS+OKFrV6FLibRmSGEK7iDt9t7sX0X2o
nHuCVQ+plu//k903ehNwoECGREuxtzgIeYOoD2GGTEfDyISCNPaeSyEWQV1D/V1HsqR7gtbfHwg9
HzldUM8H0MafbzNBRoFnkJPyMjy26GbwjOmbIwsCFcUpzg9gjaIkJX4nauRP+7YRahRRMq5oVjjx
7NhF+VmUkQs3X4t7MLFJMub2iS9+3QxOumFmEBqBJ4RWdDL2AcYTlpQtX7GlQ9awXcUwEO9frMQF
q1a1aaMx7ynusqjay9b3e4hei+On+dl+lzdFZxN98mELlYxq0Ss8gjvFd+UTSODjXSmgU9WXeQcx
JmO40Y2lLcR3Jl3MFfV8MAb6jcL10dFcAhSQMAiMVrWms8uHKOgnvSnIpOIh70vXcCu/9fA+5R86
nwsY4AEF8KF3e0IprYMaSOn+G5Z1RTU9dwQ/V3x1wdkVLG5xMyd2LkT7PG4hJm/fEs7pogRKEIDv
I2hpGThrR1mj0qbDLpUX1N+cFBQUmxhGdmlVS6FvEr2JUw5jSzTL6MQywzzwKeAVLCSp3r8fJMq/
2FAzOUzmYjCK6UY8xB1gevkQU8BPDFP0A+4FmozzWmCchPasqe/2jH/RiHBKUXB0gXv5xKMbtJMW
493EnciCO4oN0fHEFECoLIOpc8W00lL4FJ8u/kbwO88yeE2zoOPPOQDMDGqxF76N6IGfEMi/y6OO
hOZUIDSDVcB7hWduPbdyJOR5Cpb7tDOL6lGU3vWIyALgrvJU4R+jHMGKXZk/E2eYiRkQFwY6AhHm
qyYaOTlaCgLKF4I0LbqY6AqimTjah6LDCVhIdH9BrRdzoGhGgaxwSCPhZWR+dAy4KWJvUBBH27Bg
O9IGJy/gltzTmeGvCP7c7v3nVC/eGQkwXRhuCuO0WwjMBh4PhVmQDgAVlgcv34PM758zgWwJ8Ioh
tm4Yy42Ht4XoJt8PIKw9+RJMd8ZCDLTCVkQnis0+MlwxbQqJSgXmJWD+jIvSFuLyMpAv0e+7mT4X
yoDLUugA7u+4vTo37yIqyzjrO6JUDPQiwFvdjFdjdBGDfYkeCMbHhxEpygL+F4j+nWlNQRXwUwsw
RnchEBnFXuUCPyIxBbnJda/PqTc4VSgaFyXC90OQ7wV6LgREovkxWxSonxi6/WYagAUy3O5LSA5r
yE5MNGRLLat1AdYnZjXBcEgXgKPO9wpi56DriFzE+psz4li0qJxb96UYeBBhmLyGSLTSzfrC0gcQ
Cu8knid0RRrDFRmkhb0t88vTDA8lqhyhPBI3v4oEii/kASex7AhYUKjpAcVovjx8mtxUWDYLZkEQ
2C96xBd8ClVgU5GAOgSuIUrlrANCUUDPBKKILYF4TVgNjlA6rgHotxlQfufJMxnoA4I9zxDym6fV
OZQ7weoqW5T3sXyl6YXqpgl+/le0zwj0cHkFOwMdE8PzcxsJvOzhi1tI13xLofZX9iQ8uwKvL50g
sCKe+9YHg11G6HasIoLYusKgxU7geyP+QJgpxAAP5wrlI16dl7rZOYALzk9WSI/KEC4RLAEEIVYV
dI6xHtyRWx86fiteme7SHV4f2Prt9KW4BEFDEIQBQUsQlPMexE68pSAaiL8JkkEkdDXgdKLfCYuC
b+KAP4Z0PwTxKzIjmzOO8/AFnQFoVtxGgWRQIETb9KGbewFgfaLsScx9MPXewI5G5h4g0BcTIouF
mB3YKLWzLd3XBOnbgoDQZrOeuySgq9oT/86Gyek8Xig4MWfuW+ryOgHbYPHAL/mkbTv7fr4pEDeI
J1BZsllsdZH8jT5hZcxzYwtGy2DuX8XA+EbiL2BVOKbxNZmWFW/dLHk+7yewSVB5njyYb1w8Pc4S
rdbYkiBvLMXf8JIBrq1sMmK4tbUjtFt0JEe8qseHrfBIZwB3zMHC+J6WDZ4Geofw9ebWCBiUd0SZ
M5kUKGWRs4tzO+9x0r4eJyjG3vXjeUpfHt7D6z+RYBVu3Jva4Xoxq1d4dMlCd7NZNpu8FThMOqqr
HchrRyiGLAtsEhKQLBNQY3ZvAi4ldn0jRFhjTzCFBm7kT/Flxjx8dWkRu4hKetxP3wnDSzb57snk
AiPEFrwQ2X19DRz+Z1qOGb35YrQQnm7l4Il4a/G8gSlHCJEadAkKWGFqXT+7NwSW9MoB4hETE/Iw
Jqi3+xsRSc1c8uTUxGZsfmlMTKp/oANtg6lfjGaaz4tg2wpR64ClGD98jXh0k4C5lfjtfx9NMHJv
cwRlPwiv8kS/H1zl42efHyNDoB83dgZthqhpr2Pg5PPvBnD63c8vTOMcBKlqsNUX9YWfDBXlAzkz
UrOfGKgAa+nCQi73DGX+FN1e+HMIxpW4PnJG1igvBGZJhdjDHA1ETnfwVAVxFvi00FS1vlgnBdQo
3q81/Yu5/0epGu0DJ5z/L99RvSCNcoxaDSbdr1FLVTNQU9XrAol8sks3YTd/zllowueRTBKEoSEr
SrPP/cp/zEs8K6qNeKSFrRNpvBsd2reMAic+33CWD+UOasihesNFzh/9iDcjhDQHUcXGr0eG02yV
uwsK6ibidKweDFd5mHdMNYxF5RuLMf5LW22hzfiLtqiX92W3vCCj9lkFQ3Q/Yb0oZyUm3i8/RY+m
F6iMoCPrLsZ0UnQGElctaZMS9XCzpc3jPd/nX/nX43jbn1c589OYXLzuGJ9u+8f7ZVssi+V0kfsj
/Clm3ZJAbn86w3Zjoc87wgQu2+YrXQvTjuZr/H7piWYwR2wsVet24me+nh7rwmz37f621o7GO4mW
KJOyZbZNMPGYOmMvneeBFCZRuqswoiPXYSmF5634DS4K6K6Nt2LWvxhrfNFxJl1dNkUk5uQ+yImq
3ySLIZB80qaiatcH11W6ylIL3fNO/8hUk//zMnR9L0IKfV3ddvkqX42CaoWaaTMK6qiORkHJCrq4
R0puDXN9oS/YYK7zb3+JCgwZpT2gGYcNfnM5gaBvjZUgbekRGZaji6XiVBEvyzBf3vhzuiJ8EB20
qYTPpYbbihJV7+rGwB5vo+LoELOIRrDaNzeoH5iwQKjYZHv1bMVLrNL6I4S/3qKCVeyNFZ6qhE6e
Chwfof7VeDfk2+x0xmcE7X/hlzzIKcTXD5rahHasAg07AHUBVAKVZ31Z1/uOW7Ct9xAUsGs7DkcD
qtemQkCHJQK+GcaKD51l4XmT7G//AOt+T2mBE6qNRuRMExs10VVRG/xP8UiVumIUy0kRhCOfyPcX
gmw4Ny3Hx0ti5ntpk2zLZbyod+fcHg5ikCRwVGpOQfVnsxmi57zcTo7j99s+DeUVwhgj1Nbp7vyB
nOb8MoGOpFjtfcaZ8zNZINXjn9Gu4V7VeyhtRzmSo1H0eDV2LbYiY4wLv7LTdTuZf/69PPInCeP/
XeYv1ZjiOVG7tuIya6oWIezF3rnMi5uph/mBiDv/hb/fY2e8HC9H69FaxWNj+NG8lbv2QKt8GB/N
W/ZZbS6rUF8ngTHrfdW/Yq2D2U2IlwTtIiaDbDUOpjN4YbjZNO7T19bxTlrDbKTEsu6DNjgvz1sj
NBg6t8CgnS7RdeoQC1AfpHBArrZNdzpcoKjz5eV0XUSsc6xyl1mxMXzd1WektUEPSf6hoNDHf5g4
/9sJfikdKfml1LsxrdMjVTyvk520LOdPOy5/iILFGGbA2zMQ1gV4GwRc+OyKB0+Hw05KnonfLbQo
5qSIOyL2Dg3zxCSk1MkFxrtrULDjTrAY2RczKUx3uNdE+uK2BdtqiHkch0rwDNvtbdsurofnSxHo
BL9lZD0S28TWLYmmfj/P/Hxb0mHao0p3+XvXUH6v64MbAA9OYQeq2KL+0jXSPiseWQ7oI8orFzyU
hKPSOXewD9mV8y44s1qIU/X5VXMAxmw06+xuER+n3DaxXtZOJcin38WViXVbSb5YOam3QGBCpZl5
ROPaf//SmvqnW0b8MSZuKnITXL/+f9z2pTY+q2PQCOFEo9BhqdfO8WTF4OOyqzhqQX/dDYc8onev
BwC+YLI0tpMPaSnhHPNoLeGw8gymwY01qcOd4goB0HBz1o16d4vEQ1rq68sujYAKD62f0Dm0ZbKr
GBC3twsDoz8UO8rKq3o1DYawZqIQtkv57Bk8eKfitdpgDBA9gpKG1FoL1jC+5C89Z+O320FY1lzf
EGwtrwdccxCXT5baFmebQ8XBxEPPGjY+DywHZnLUYHoVw0PrsPtQ3X6uzMq1OkNciT9fj43hmNrF
sSTUI+qIa4Gwi5PREdoag+W8oRy2KrFhIXD5ewANi3bRLCQm/dGm9Q3hpBWIhxrqYfdyDrWluE7M
ddak1myMj3STbvJNumjJCAlS7LPuqwemt+wtZmKRFYfXylN9xb+sEh5C+FtipoUHVtiEk4XGKya8
bppzLpsEok0GEoAsKgihcFA4kbYi3BiKbzH9S0h4ty9mKapkmN+MbVHFeSy62RWW6dXRZo0H39Qn
sI3Di5BICz+AcqZAuXpYqxhfCBZKCFqC9izo0ghp6bDiyYKRKE7G9FF8VESvxYxWOmBPyxM0x5uX
C3l13imr8p1EB43gcPt+VFdGbF6/zq/6igRY4V2V7hVIfmPL2KRfJeTeVXfs7t9rRf5FSXmbc8o/
4XtFRYAzPuZZexxG2HCUW1xep0eJ092y3V9P7Ve+7vf1tsIYpYqqKMH4IuqCYkW2tpmtUE+jxWDj
FWPpU7AZixfTWbbtWFgxIwNBX2Cv3m7G+AF1QbwhIaYOsl2+0difsCtreYzCbjvlHlU+s1dUwAF9
CfEW3BRIFJ5znP8l3bzTeREsPPmL+Gsb3XlxE902TURPnuczxsexwbFYn6u2GXvqHNvgsN9jjL1s
oJ5P7fzUfFWiTHbEGHD/vc3iYq9WtkxPzyOmZ0uCEmkWxYxP+f78modGRNuF9awldaVhOyQRbnud
P/0camo8x1VUnhcLeY4mfGFE0iYX3WhGCWbJh4zIET/PhWd+zlSbErgSfR9eDmWUwTWdi82S5Eu+
DgtxhXcwrj9kcrKkXDt2Wcy+FeYR0vq6S8QOLNl0h/NHyeG84syt+aSrRuePliN/9JT9mB0aT9zw
Ojh97M74rCdM1TZIV11miv9wXj7ZFzPjLfNALGmjl/KQkyKzLg7a+uknkbEWv6yCDMIrK+C8nffz
yn1gMUagKQKp9W0JkYWR+aSSwSBVka4LB7EubJf6TJ3lHxrMUozagy7SZ/pMmJPl23TZMiPom5od
1sOLMbrF5EfBMyfz+e7QVAntwZ9DLJi81V7GjCnfXllDiMDbp1thdrVhY5jt463E7KCT+yP2b9Jr
f5QuqMkcaZXtp69SkC8M/lE2k5UUJKG0k4Ib4JUeinlDtz6bRX/83vSRFGI+WMsMgpVQEzwilRyl
QOFLT97um3rTrJrVfdPvWn5y9nprd/WmWtUbFRL4qouqz34nn81q1e6qVbUqUfYTrMIf4/C+ufNM
7fCIHtGZ7VOyeMNyBKeLDRjtyE4p4y3FbrJcd+EN77bCb7a9bm4tnw0c3FWIrhT3ldloIVzYtNV0
NXnN/7GL/OPJiyxNgknx8uIM9ssaOm2uw/h2B1mtgWvGLja6cwCOneEy/DiWsJ+khnyeq3OmGYWT
LEgER/+BRxH+mOXbn+obOHt83Ywaqe78fb2c/g5xs8j/5wv+ssNpM6VRyvOZL+j2/vkEG4FNH+gn
bjzhboxdYrLSvXhDnLjXgcBcI91HKgMF02uAjy48TRT9JKt1c1ynLhsKXqz5Uw8jcBClm1kciIoi
Zmn0wpBZnReJ3/yDUAEU/4dd2n+v4RfmzpCn90ty5RpkvmMcscyz1LMEv8WQ6XWSeWztpWVthlpn
s0azxBrb60FmbzCsG98QwT5yNF6NhbNkpL2m25RTU77k4EG36dZd1NAhW3FA2mccNIb1mB3DlY1A
GTTYT14j6SVblUFGq1HdJbkDeGAvDrOw+vFiNLCDKVYdrD8smJBDcufLpbzvo3Fwi5KVwZqaMvXe
mcjzWRvlOLJJy3PI4o8jBjMtvURfTaNzULyreEDW2Aey1qir+oimOxpRqV/04Nubc5AtpugR8JEs
FnowKs2zGwfC+mvit8FElE6k9dif4ulmnDjqcuqartN5ipGEOMWqS2193sofLWznl5yTfmspHz3F
1Jd0Vx6KN/0jx8Dt8TYKOk+IvlpqZb6yYJ4JlYW6UGdUhPCduHvpsplhLOJAUV9uOTlijISzW4Jl
vHKE5MZ2EIzNk+Ytz7ojbulnqUtJDH6/vRVlkL/3cPkP5GGkmDJQM5A3TIBf/b3aLpFHRT0quFmY
vuGe9SB1/soa9vgEuUlEqfuEQYQnN+Z9bBbYsOj2aF6iohLVsMH+KYsbW9VujMZ7Sr3s7hN5993h
KXmyv6jZNHTffG1EK2Mz9xG6uEg+AQbAkZjM0TbM6BwYxT2WLIzHG/ssMCLhZTrG8pF984Jm0iM9
SkI1akaUCaU5oWpUB8MyTLdnsX2bFgDDanRb3GbqvnNH/tlLZ4rTeqAFXrsfm3OZkzaJRaywoqQx
XgDubW/r2zqhjyzLZb8fWJihllr1tt2zSFP2YAmN1zue6hPk66mM3TsFPsy756qJH/U2O7Qv0l7Z
XgOVUtkpf8lfpEMxWMYe/62EH/K2/8AyciP55Oh4xjwLvx8sIFcMLev9iDSdLsyRFKzvJ/1qPcML
Fc1HWDHCurBZjveoTWtfZ7JLTtn+stc36uaKvpAfY86/6XEU/ctZWf3T0caAhCUIWMzN+i+z3mM8
lorz9SGONhlm5yZjcFW9aS9wcZPXaQCSsx7te8o+LVsq7ZhTTYIZU76X75PYLI/nVyxXr18iOuGd
kUhH9xpsWRr7tT44FJZBBXDvlhc62z8u8rFXF8pxdKxBRGDlclPJdy9tAx8BqwAhwS+/9C8LeXb+
R9///TL/n50vJs7/1DDkqiieQ6xhkQAOCrQNJvPwYIH9k2rzfar6T4WRtY3zFrQ2RGYYP/yWImYQ
uRw3ON5s0Mu6yls5p4KG9qg8EMYZxbr5jzEtj35Rvn9/oAHrVlXGGoww+Zc72Oux3haZ3G4khmOC
ox0ZbY1uES6iemNAspkx309pVtI65vrpafja7gmq9UqgDCGoH3eXjmYVVCjXRGzcnGI/mXcQsR3k
MAd2o6R7eNnVlVJHD6/yulHRhl4XLc56skdck+bmuKuyi0CNCE7ylS2XxSeO+fl1fp9+0oseiV3g
Jd3gOn/f3H408DlSEzuTQQrur3jM0wkolePE8H63ukMX4oRtcE5RrRiRjQhMH7w7UAEIxM5YPl4O
vLEKCEls6+tt/XhPgZv67TDbJ3g/8W2GA7BjmPsaMY+4AmeLW86iJC2fHGqn7DW0x8JwOQKdxpx4
AGOmM85cBMfssQce3x1AuGfqJFOrB4LABwVh1cNuriYUjcHUXCK0nigxvR5BOxEoNIGOvm9/MIgX
nZgFpRBaFqpvbtu3w4XaEcFKn3fsqnWrJ4od/9u782QXUM/OYLqgJ6A7lDYRtzIVfDzQ28izaz+X
brPGCKqc80VGObK2unGkIVi9uFPZSdyWdcxwQSjRC/bkmci9kz7XA7nW6axhUk1+3IEEOvc+fMXE
u44A7iQLMf3jebg9PZ3c7R6n+7n0zr8V09nzGbS9g8JeD5QPYyAMwMsQwgcoclHom+So6CUW/ch5
X8doeDDWUq6fowmeeZSzOOxQ1L4S/bitl9SWx+9PDlPt+nJ1NYqX6pIvd2nNjqEu0coX1MeamZT2
ZIRy1daedgm152HpyChJmnCMsVVfreqBpQuTqkkIsXSQ3mrNrN8vyiwDEzJciVw2AFi8w0oR30LF
vtRNdDButx0fT5r0eidhZptVjrpSd5MwD54/kH1TZJRtzjqrBKLO7YDTf7NG4Dh9KWSze0EuxCZt
06mwIVpsWpMtpAfz0pHcpYfD1W6e3vgIWFTa5d3qv25UwnOIzZ1dE7ilvN/woy2I1D6N9tL7KJ7f
L27JTI5Ya5EZ/oh3yrAUIi0RavB0zsmv0Z0JyTCK3aAd1N0BZgySfna2mM7BphOJcKuCU1hsZmc7
ayP5wapUTL38srphvRtOiNF5rBUCPgjDsMps1/RhpQcbOg/uRTfSKhtFrH8aJeKzXbPxQuUpE94+
o3HIkCbrcgREgFMbVtdnIs9t6O7V1KbxJ3ByWGLJ+4h6kGBMb8HF36HzYVxbYs6C6D13Omg8iSVv
UR4NdxvHamSei/jqEOvIJSRj6z524ovXEs9Lle6MFoCsdYvfx1853ITElQlWvZBziVbC1NaPNyKl
tjPBGT2eY/Ry1SchZx+TIDubEMxzYeaRYjxupTE57QfNPGSV2YxEBRxiWGI9dXP0VrpUExoDtw1q
zMZr2WybweuI07qy7wI1yKJBh+/26FYN+eJW+vSvlPArxqyVwvM30U4/7uYFEPCdNqBPlVjoFWb1
sNo9zKRTua3Cc2vHE74HjjcTS9vrd9uIUm/qTAHPVuY7RmUcHvA+cuCGzIyJeYgxGpt8XDf1qkIa
uB5dPe4K/DTcMKDSIzwU7c3mCItxT0pd/suX4jR7HT7kLBnZOiwSgcJEdbuYMgPMZIMzRRE+pJ1h
lhlO6myquHmcjuA6le8X+5GgNbLvq6vhkEiDxxikO8NJryztZlG+XOtAfsxOeDSphDcMr436KqOv
1izlWtu3jr7mqCC6oWEmH4NfbSY6pSJihijjTKKU8U3V5tSsk7Gp7NPMUa4esxFSnCr1nxj7Km+Z
5tfvymhBj63PdgolYurVd0aHe48x1ya29iLPJY1ZytYf7vCIRIiG/DIEbBa+SKR716febZlOnAv+
/m6cI6JEJt2jyhxBOVNmxmP3igj1VHgtuyr/2W+05lBbxsQfN+alfM8es0g/smPU/epqqUiLzcsJ
YQKx9+bomA2vt1eZgGFyd907dQ4KEd6enrmAQYBHJNnEeA6OVlPrY/oDAxmrXWYUNmA6gFLcKwvX
YkDSUaB5hYwE35JGnrFpCALRHIY042IWn7Sn2YvMbJtKiIRWGxoiKw0sw5t5VF6as9mNZmcFEbCv
Q3bO5rAXMExO3rSzo9bzGpOujP5Bopr/pJMZYzdP3TvGnmFf2h0CJvyvu83ZpYYigF9OM4837dCd
YAIQCWj6AwJixhHMGABZukl8zOc90DIYVP2wYgk2R76r3DE2CIIhcUOIWgHp53OdPVyCDB/OJrys
BJNS5cNj4fCKGebfYg2MzY9CvGp8AOVaAPMBbDNbfNyt4YhT9Y601+UVghU+mUI+WlGjAAFNoI/J
DC8w99Q8JatRb8ueHOZcPNLgt+tc2qPHrb8Y0onzCDFRW5YKJAGZEkwXqbkIsCq/pjY7Ax2kczUU
Jlh4/nqbq5mlDVRTmmUdWxIYG3Fvbr7TXeI9v3OsbluKHzfs/pCFoP4NawJQ7TEdn3IjtY8bVeLr
B0Hn9ReH2vllMX3TXy4zok5IIoztvrYfP6Z+ssh8gkgXmChI8xz2yuxB/egChSELy9g3XnvdTQZv
QpRAIlb8fvJWsqMg0hMaATfDY2dAo6si1usS5e55cyPIylJ3BpxKb/hktgV0h/tMAjK5Xdaevro/
L/tAmEwYmblf9TaitTq64Vn5cFvKalZLjQ7Ox7VFgP1ye2NWs5fUzBfJDvao2RE09sJWDqKtdVnQ
RNQcAP5rrGx92S7RjrgU2/lh7glbp8rM/qS0pe0jw18htR/Rj/olS+z3O9axJmA2dpXEeFv98pJT
OJrVT5K1xFf9oS4Ehdf4mGJTR2+AQEizM7p8on8hePls7+yBlZdBHMpR8kUW9vxms8WELnCmNTOY
dfv6wOS+LRFIT8gCmto/ZMqQsslc8IOwC+zTi5BYg+WF52vYqFBTtDvsNogERzBtGTylgquJKB17
hotVzZpj4pPROSzOd7df9IJ+3CRW/AM349trLvt3Vz87t7MDxU+4FU8/prjDIs8crMlGfrjnLbKE
JLdXVTAtfiB0Wp3xsWDLpdr1oflU2JVAlWLSa7x+eyMAsXaGYzVvE1OBq4vfn9VxhK/Xkv38UvEs
KaF4ucNMEe7xE2qNsSDUYE6M1agMm/VH4uzT14p1TobDBNvjTd5Oveoi8k/p5s3uvDS+yjd0fDDj
5/EyPXyew8GjjECtJhF+KFlE2jLvNzpen5v6686mlhmN2WGAYQMF42N8KASvzWFV9ohfcOWNgbTM
bEgBKBlz3vvTlYLYZRdqZxHW1uzBbNg+CT6i6nsP/1k7DDZxDRW1OQy+GaEy6u4lpwpCvM0MH0no
KlwW8THObUVpmHFZcvzh5j5Tr2Gr8o7E77YiKo2aOPcrcfxkfXOpbMJNOc/1Gf6HE77PzVE94Bxk
qZ5hH/ofCQ3Zz9lFHXuTTxNE0UMR3D8eK3D41jCvu6axW2oC4K93FwOtKTEmkNvu9nguXESfUIQx
HsbZ+1nyroenO6wz9jYT8zb1xxObs5H9WOmZh+f/kpoY3OptBcECivCVT5obJjwNDuDOs7aXii+H
0tz4vMzh3sHOlXZ3F7bxYXzsfxBIHbXsaDUOS8oNd5Cr+U6xsLYKoieX0oYN3WNxhfLsPBZsmZhM
2a0rjEtHZ3b80OBdbZXFGa1kbPUwgcgpieKPGEW76l1ecM3BHtJSCOUCeIcqCcKxHN60D/0kO4+X
ByRFtmkYbsBbNWC/QjH0epbcYMCbpAq5vbcFvFYcyg/tO0EPoA7wC2vz7iJPtRlrtjSvKTwJC/KB
Y95lzzZveft6khgmvJtHuJbhnh77zGqa/XxRwRAp4clev5DD5cMWiStvhv3c1kHs8Gnxu6zZ8E4n
fNTIgYWLa/Emk7GGd9U9p0ecVb4OIq7xEqTR/WMy11gz4HNPYPyVJrg5VzAxE6yMoegvobFaekhL
xAzxS28ZpUlq4fPjgC7NTbm7j0DYzmiSmazxrYpqwCX3QJ4rP4A2WKpUbP21bQY1aYDBa9iLy9VR
lHnC1S/j2lMX7AtmBD3/7CLaLrX3VzrrZc0qyW+nTOw2xLPM9FP3kKaw9PGY3xH/tpFIRNlfop9T
/yGbN0B0Na0Kn9jLl8acdSz+kOaHEqZwjn5B5KVUvYvU5amIdUl5HztQ51bDljQCuFDGjMWtWlEt
6efUGd0rLN/wuoMBVm+wNIZICLqsWZq31wS/TNQPxyu2nO/K0z5vRjOILORJW5wJYRURXAHS5hTY
4DcMBM6y1ZOdnQaHd9tHj5t5jqplDNXZLPOZDveMQHlFbJSYTVKLOY5oVOuOsxK2IfzdARq42mWI
/dXIZJOusIVmNubIuXxExfr17rWKVUGNil2F9adgnIM9qW7hX+24W+m3mX4c3uUShpvYnywLbLkA
mMiMHUQ2Cxbqu+uL8i5PPSgvrV3DeLm4I5RR7vkowYcpNnGOk2/TeLyEosrq+ZZO2NQxmRBZTS6m
orOCWmxP5IUEf3TXOWd8ZAji8QeOlGz2Spqsf6+BhMh7pce8JmYF3Xb2QNKyjZfibou8jeqgnw5s
D6Z+aucAxBMoz7SGc4f/tx/xFaCKoniTvTJi/ttgWDYT1ZLPEVZBElD7/X+EncmyqtjWtq/ICMQC
7VKjImKtHWPhUgqVQgSEq/+fmaeT//4yMjsnTuTeaSrMYoy3GmJrdMeAxqVvlnigKXaXI1NGZtx5
mBtKM9rm8K77ArX9AJPG98pAU6ZtjI18jGJ6cIEuEBjstDMjpJy51qWkm4CHvJAWnKYndBDEFs8L
kqDNxOBXYUlW37yU7bSwlIuGhrvfqe/7d99SkGBKGZsfPo3hT0yRpQmlHFNsiU2J9qJjfM/THPVI
StW6M8cPU0Az88nq9N7AFVwJDM5ljWaAdNyT1MDz0ZisT/sSGR0FVYY9QdZxe+VIlUeLXJopncZ/
CsKA90TUbc34M709RPUMcrw1gvKnmGKsNmXrdYoGs7SYl0PG35KFiERdZ9pHaWROQ5oIM2Z/R3d5
MUIa298TtWOmhBZrl3m+fOWEhTyOTcTMkGSZ/faskaJ1I3VCVfNbrqLzECZenyoGJ2r0wMrK+Pl9
MU/aWQaI4MMAHqiUX7kzaLx8FnaLZmpSLSuFOpZU7tX0Bs059qYIN5llpP70WSDHAq3n9l3+wqGC
8b7NyRXZZ7svGqYy9LTBrVzJJuFyD/1E4doExURNHhZPk6KbfZ+7qc8n5+vHb2Gyooog65MfNiQ3
Z2wr1oixpUuRnaKVFHNblu8TcdCEmh4PjiVfUXRyIkl2hf+Dsa+3PfXnlwF9DCbwHpHWoilEeqbv
FSwcSwk/gMZ1xO9uFMYSfk/oGBg64Hy9aEcvvssOb5qAoDzItGTunsuUo2qX+rXfxdpgovfd5xlR
LpR/qvWRGczbADnO7DPVwoH+XGcrCNivKvW0Mdd57nNZ9rbc2/8BbQ4FJfgnlEoqvoA1p8wkmf4B
2sahPOku9bNak0LHMDTshD5nKTHPNupDddgaodAEeMW59tKJXZ3fW693QLe1JmU6tyNvqPf6gEC5
iV1xzc/YX3CJbAG2gcx+FIndWSPLIAeYgH27fxWXJzPoNGQelOzUlvqUNs5ib06vlaKD9LWzfEuP
9zSldWXMuWqt0bHvxPsp2UnX96rHXZVsJv4FfULpJ/rUhOC3JfaUN75ldPjM0HheYSaIx+mrRLgV
s7fzIFAAJ0BHitKStmgGZFpCO04ULWCW6IAl8VE7RPitJuM4oSZct1RqPR8xJcrj9368udaMrByZ
CvWb6IWciJ+AeHYAjbAsZc5PhL+uaPQyQF4PRQBzN0pzgGMJyPRX8TEXGD0gRDplMSFsVjgwONsM
f1jhlSs6BrTktC8vFhWH5hW8zo4P1Bg+1MyvwkEa0k1w/bY2caI6IXOV90XNbz9WE/vh0SseO+5x
ql6Ui0gEsQHCVr9/6K6ujf6TnBnoa9Y//Nt01mP7RzJ31RzWwJ5aLVJIYp5cGg7ltB/79Pz/wQuM
/hE9/9sa+0Mk9ajHbdUvXxXZbhzVNHYUGGadOQ/jc+gO5U0mJ35iRHSgFx1ZjZtfNOk3WQI/e9lj
YX/2NTdlzIntvK3GfhxQjPaZR3VVti3quCt3PGe0hlwQynp8SHZtMJ7TLvwH88sAnP+7V0jnEeQ6
6Z2EWQgC5G8EB0NzSvlbDT7rF21pnzEbOFFu3PfFMsuMr6Q3ZG2644/5ifVSMnrHbDIHeVaOMeXZ
NjnKP+P7kGaRo/rpTAYmRcKn8KbHEcNxtvK+7IjubAhZHxnJqlk3EwNgCj8iBrU+RewYs6asp6nZ
MemlVPOVDCj1MpHHCVYxbrwHRBt3SKZNuZ0aI+QmQfY/1dKLDs72qHSWej3/BJNTwpw1nldi8Q+T
kZXnRsrBj9Ez1WuSYreKO6SsnD1vfWcce61sJ7vISkAdiXJbxXR+mH+Mv6iDd6VniNYJVJunu126
pD9xKOZm1S9PiPmHxfKvvtzo/8hHXvuBKTJQvKQ8poSwRT5rToAa2XZiD1C08C/SyJWRARhRgf4t
WbeIVOLNIzFjMcZXr0r9Ae23/zZGFi6Ur8bUSFi+QTebDtVYsb6MtC28wXvZEXfZWKN4g5u93HBX
wvgxdXzwH+fnUCzdP47PgUQii6wwcYLxE3/EHgzr7tvPiu6z7rAgkeCuF25+UIzIu4iz8afcsaQT
Avd4YYfPQYIktwnOAdbUpvQQFRqbeNN9dLDoZf9UK9aQkYN01SHyKoab2ezoF615ZP37sf/PX5sB
pQSnk2YOJfn/r+RXNkh7UVx81uUbiGM8r4pMGzfA/DsXDmZgR8wp2ledV7iT2Io2aS48a5PoWla2
IoKR7v0LIDGW19/P/omD+Bidk4eDGoOJzFTjQMaD37ZvlPX9PasuOgHm49R5Hv/9V5AG8g9Pn38q
iUBMidjvP36G8uxL5atff9ZcGk5q9oA3scsxR0sd6O2dfNvfqfdal7foWCNJYyblrL9oXHmf6OV6
0mJUFKiLtQeexgIGSl/cnod2NXRQ5L+eRnhLzC0473MDB9A/FJhO+ZsxlwBENM6cn5ERznDWGQWW
thKNj2RSU71MUu+bece0vh22D+xM2elzo2x4u9KWGHKK3ssHoZfaignQkvoAFILS3bCfhoeS/0Fa
hqkWPhMUEacGj/ImB//x5Ab/dJQRVTDtk79AbPnoD6XQ+D0YXZSMJ9eZUxyok5+CpMreyCAnPjfJ
GfBBpsYzKuNsT+tHON1D+Mq5fI0YLBRzZILr9WsTNwGXJXxWjnKk/RG1N4O+LEAJNF7vK5TNg0BV
I9u/Wi1mBu10/g2UeRd8GK5zrizMwQkht6kpEQFJ/U9Rt+5xF9uKGUNYreDmNqNF9NCChLQZzLgw
Uk+aj1X4+zTSZcX4B4RK2NEWxTahgh64wDpma9KL6EjsKlM6MobuF68Ypw/wLHn6HlnEM0ISpzbS
/49K9Z6HDF7ViS/OTvV5SJvjDYA3QEfVdl6MnIiuBAQn1AC+RoBD//4qBn9IogS1PPj7m/iDWibk
JHoMYnhbMMdWmecXr2SMiUELPFhcBvOIDjQYdOskOUFAPCunz295Uk+gAd323YtsfNYP88H0DLeF
yvjuS+k3qq7VBSpYnf7nTEPxbf487/7+bf8QPz3qRibx7P1ZS60DXJJIi+/Q7qMNTuZdak8Z2K6+
nusWQ5joLyvlP85buPZ/+gJ9Jq0TaSOyev6oV8fvVyl3r89nTcQx2SU0km9sv5X6xrxthGsoSuAQ
KDts2wrmVfRR6+H+s2GsPCsKbnE2yGcMhx2y4eUdNtctuam0rUvJAsbZFeSpciBSSWnBGPzpgdZ9
gDUYUL22R8vCxT/vlOtunpFn50HtdsiIuV2H9y8HD+DiE2vogwxz2i9SdQ/x+b0R/OuJPlVoFEL3
5Ze3EUkCX3V4w9Dr9Gnxts15mJuvkd4jOeEkhL679vZhBPr3QM08j0otG2MlLnDe4heVrPZh3hSF
oSAUlYMz4znMr58/qVf5jsbEo3J1AJ7UMbPr0Jym89EssUf3PMTP976RDBL5ykhPXqx9q64XoCH1
w8ASwltU+7NhIG05d9JlO/+6caryhkkIRp2ZrbiNMkiLNVu7WAFqw2jUEDhPxvqtUXHyA9Fh9vBe
U9rGHgD890K6Nf5E+AueJfzORFWQhGijnjj2GsgJhxT6NYFXXaLTUVXvg5xo9enft9hfddn/WbTc
0OSm9fsUb39cE5Nxk5efb/ZZc7qFGRu+mReK/tkWPuePkundOpeNKVYLUlq4CLtE+47UDMTu646I
xpX1mPzRwa0A+OxpX2YJ8G3L8D+W9uAft9bfvqWw1f2tumyncX8of7mTsdub/avQdABZ5gTpacnE
zKJZTIouvTazmR6MX+u5jYMRgznoBuKDKVmHXhy8Jr6yTXfv48PrwPKZcWNwDNAg//sTVWTlD5Pf
/44tRhzgVhoS8finpunxnH7HUvX6rCfvRdaeJ1iUI280NoAgBbaCM2PZcitLZrx7mmaPWAEvdQAy
4sg9vy8qUwmmqDwaO5f08LV8esx0MPvYW2UE+cTBVpr0YxY/neM+UkvakZxujpzmnpc62x2J5aey
8hUf2LKtvvZwVjfi17abnCti+TDxiLGcleGyxE2VuN/RMgqdAQXv4UVyR581VnkfMpFv0wdJ+iAa
3FNqg+g0V0FOPxAWaDJCrTwzo4RbkWiJDMTCmeBAJjL2q8lj8GFoYF2h3dv14URIZX0s3wS8vxhB
g4ploDB/9AFMs2Iact+ADFNWb5Onw09ikhL5JYHOTMwiR5Al+/KEgkn+kWdAxMaFz0m2vXkyBKHs
OdRiH3L89i1YnZbfxrsqNnOk/0iMh4jO6SHnWcC+TB8WHWaDGBaJea27TntPc4eoHT4AUGz8hau6
LLllBo3F85Gae9ybp+1sctGBXT6N+6k96F/KtSHtP5rWBru9WeEjzLV3Y0qjZffQ2vJnCG5FaHu5
a6ZTtZTNJpoN9GqsmVxZyHoBwUJwt7dJP1O4Yyec0bCvAACCmDPwZk6vGSeeCbb6PEPomV+Jqeiu
lC+RBUkDM0rN6DS4RgDQO+orZDkDUgKeBzwbiG2/4KHzeA26D2pj1r9pYeDyINfD5EVQnbF8sDw8
7B7BGOhw1P6Wsx6xR/xQu8Nw1c0gHgyGInDUP8jgfm4mTPwe65MFo/BmROs1N+4AVA9Mu1JBC+D1
cZH5g2VB60QzhXKSLpt5CEPn2xe6jwbVSa5y/VJEE6Aovuwo1BWkKOYFSPEY42AgsMcM1zJEBIA9
+n6U8dDTstA9RSfcqBUBChcTHlcG8ztO/M8xPVZznk8TAPpQIcrB+JDv6PmZAX6oj+19MivXpTs5
cV3kHK2rOnj5BD6s3rVKxdbeL7PUmy776xQjxOPc7ugUS6xwyU/6U+8JxT6O3OggtISX04Oil2W2
+zC7zAQtSbYsfu7S/FgfJ7iteusSYakZrZ7OF6v8Ce0tWvHcqhwjdnguesEETXgePwbq3khHYYLg
KJjzzUHGRoiZ1MFWjCvGdNTcyzuKqwB+c9Nuh7ToQGPKlqmb3tstN8UKuzez+SCHoeEP3BFlwP3z
PCez0kvXYJWMnzs+5+2qhbQNumD01/x3XhMeSd6d0Era0/N7DwZdEhbAgDtoRLg0Zr+4o6+aIjvj
+mYQkaz2Ig3qj9sp/2F7YqIAaDy+ZNTkHdwc//he5wB+XG/pT4riPz42c26ppjahn4HlhgGaiS+j
4g9P93OmmA/hHjbhMT13uwQcApn2Pr5n+xCFLY9CNvvL3r715ONrld94k4MTpCAfwRZP0QtQ0TLv
/ldZvK88/gGXZqSLg/SKHbLvFHt5rYDH4//qLcoAuBGWXDk9scPlHiN2r8yeW8WbyklmVQC68iT6
ZI3dDdTtuZBwzOJIQ7WXrAoiDMhUQjh4R0ZX3FEq4vST1on/Mcf3yZ2WaSnvJze0eGyCb9Ce5FU/
6M9DB0uKEc+UuXRinJw/XYPVvHEnCehMRlEsjDe78Sm2le1AvPL+CmGCOwgedmEXm4c3XvKdoh2W
LJKZ3LczdWqhyIVUFMJDtd83R6doVwWQS+7YjRl97mNMzM+RT+UNLzAVWik1QcB4YONXAZGTSBY6
zllwreB1aOxK622A+ABmGFXsmHiQKl2C66TByx3SZ47humTL6/zJZX+WZ5zCzDPeu32TOmSi7S8k
hqQreScJk7xNMK5Q8ug1gvjpgvnzBIJ8N8KKCznYzKFzjIBftyvNh+uFds8bn5EVbdLdyIF3V4sf
2Eymi6YPzX1uJ740ZuJxBwwakd5ijmcD9Y4EYB0CmZ8nK7KQrlMKOfW7QPWncWQs+6Cgj3Uupnvk
qtv8HBmfmalCTPQT87Uwm6uBpBE8Rc31UhkAM7EYanwgXQJCNnOZYOCwteYfnUbSrDg4rKl62acr
0guOFek4Qo39dUzy0HBfPXz5Z1KobxsxG82zi6ZwFlHpER7Egf0lsBnt1CAI/dK9rEq36jFsYbh9
Eq8Pg7bC2oZqCSWKnQ2QUoBlG30//xnDUr44z8xkA1I23GdIJgHdyVKaf2cDd0JG2b7EAAWJruxX
1SKxAU+1QpP2ozlJXrj8GGpnjKGA7MzZ4cnttzpzKH8B1REUbRszHYMBqor7nXOPoulkdEq574iU
URSANZUnjndx+5F3bzucIZy9hfP6QBIOiJrpIpCcx6EXuJK2v/frBcdFbn0sAwE+pRS6CHqXkQKY
D4bBgkO660DGif53IAQS24z5ot2mnbF+GY0NiY02hAd40QOg7SlogqKIIKD+4nLihX8WbJdIw7u4
JOGgQv0YmFCnS3ErgBiONcW+/CXT6yO+UvlO5YXEoolPRtuuRvC06T/0S60yrBhy1Q4FUyoDleFe
r8WskXHAKgjJBoussdWS9oscvI8YZiefextY0wZ6vpnBw2K/d1H45EY1l7nhzSzToVM7wBKT+82E
qdEnoL/LnNydE4IKTIEXR9nhIlxmWsBDpmiYDRmbteQmT1f4/kptwrYMmuPFHqwjiGcZEVvDAJU4
M0aL0E8hSYIU6gUFMYM4uDxf7nhLpi6fx++sIKm37P/LckrjP5fxXwqja8wDpYyY7BHZ4JsIZysc
yyc0cohQDxdv9YVo/SxQQPsSL92ITrnjDbBY4JD30Uj20AGs4TbJxQ9lMw+a1noV6nqqtvuBt/8k
1j4LYtpUtNutCoO+cc8T4m+8+EZ40Ff1WE6zJ/EPsaEjcBAKIF4EfC5mjdVjftGvYpGkyxUDHZfD
E7enLKKxZtKeTUQ/ASPMHZaq1wQ4QudX1ph9FVM3IR3Cdc+ujAsHczenaM9rE2lpjykh+SF25V8s
gviXL3bPeKYAhZnLvRsTu1RouiP7pBCAroQEOhET9jYrW15HDjdB5LiXtxrf0wWITEAbunmIVjHg
bAu6eQ+SMkD5WKzRMT6WsR37UgbiU6t1oCzLdvYSUdbqhBf+F+uNZQZBDBoq5mRfS+gTJEc/o761
Mfhqiao9fz5rbXmyTmyu+4XDWM9tvFcTB3UjyU1O/yymeu1bbH8Xb9dhkZ3OszVlxgVVGxHd18ci
3FJB7caHTEeI1fmlnqz54Ia5LaCkziP0+ObMhz6QTtmqPaEHH1qDnC4cMxVr2Loz3Pc69KmcjGye
DDQW3PnDgaV6iSk7j8b/Cn/JObz1MSFYHA+1fvnh1lSUBQMveEkSomO7D+70ojL9vkzzkloQyvWi
R1V2l5BpsclSbd9h2MT/m1+gjThrLRQqF6zKXNFfxiiqaOxF8OCI+QyVhgqhCGhBPjDWTNhyRkIM
QyduQXBL+Ip11R4f011JZEG4zp3YJnGT6s56Uy2Ke0nhM34biCwViajQb7KsUv3tpH1Vxxf3fmqf
Y/+oMOv0TatSw+UjoFpRfJ6TbTnrbfPc276RrdCTND8K+rSpKIYHC04cflUta8+HVvVsgOgQj/kL
R5A0Q0ozRUUzpIx0pWVzp35sOz6dmJlUHQmPKrqwp0HXnlf6Jvd/krFeQKBzaH1QDhr1BG1Rj+/D
iRlvMt0oFjjGQqNbhrWW3sfCWjucqolky7qBhvJDug4aPKNHZlN1hFEnCwxazWoPBFipEsFE9K4v
0+AjXxtAg/xWcbvtygMd8EpULsv+hi4g1lo/MdqFprg0j+h37qHGnFdTyBT4EhP1qpD0gcAytODr
0vP0xEQw9e1Tp/I9Iw74wqhsfPOJ06PZoGtQXVQ8ixDXYbIda+xZoS/Zi/fMTBfJJ7FVlO0x33gF
YYv48xOxdpQFZo6e/UHH0zvyGZ352dL0PGz3O7UuZNmcevbba34qdIVb8g+nGKEeqOHI66Ax4gio
fA7ViAyMc3MbmS6xegrZdWnGQZtNVNRFkUtY69D4HPe5Nek4yX9HHq1x4I6O34E2zlf0E9EviBQL
qXaGPaP8URRbQVdcaV+vB1WE5a0hBclIVy0yZTFrKZQ0fCXZrLBGOOTLM0dWdqOa2HOV4BfCdBup
y+kuXL1n0gGE6PF7mXfI4RHhYckc6TsEKeGDYAO9YrKwBiVdGL8fkzfFLtSFJ3G4w3X2RkU1M6pa
JYjma+T+81x5SFbg8Sw4MBpGhjK5ycX48LBhF3bXcGLAXbH8gcsmZnH9atZoCaAFQpM4JGiVKlOO
IVyJb8LygCYld+GGDP58IZvoAJErOC82HrI6m6FWnrxs4P0ZSq9Nt6lWej194OAMUIX4U0a49bTG
tUYKvWNg3u/8V2jlE20cqQmd8wBZNkPDrXJfnd1zdX6CppjYKiLZGDuI12WUUit8apyiiI929Sz5
wXt94GNrdzp77xsuY290EPg42Rlz8skWnXYNCXsazHKuwx3iHLIT1G6H9IOovXdIOTQrFjtudjeK
1f1Ul0x+LcCi3tlTEq7VdN1AvBmE+bwD0r54rioBa8YE7MrFbwdBsdtMkS9AfA8IWT3U5AnuYk3h
wPxtV4rfuyNE1saO1bJP0PKIetrXLlfp0F+BzNU3chDpkdycBDsvV4ei3RF2w9cNQDSzSvA90Mbc
+uU54kbRVK0lj8TT3vvpDmo2KTR+/J0j47mWFuO5sYwexo6sHUX7lvwRbXikietMfW9HR1RplKaA
Jf/jtT+YWQtKqdafep6ojihMS4497JrWF7huUwdkmYK/xn7kUZZddEJMBvYnQDxhAQ/oj2uxCTfj
dcp+gWlhIJI2sr4MpCH8UXBxE6MOOuuzx2F5mFKraZZ85CKHniHxRFZV6OUVRgQYO+dJlqIDE1nz
P7ytgsqLQVipjQDUMojC46h5LpU9HC4sEBFtgVhfWa5T+v7c/3pg1jOYMJ53SdGRz4sF8iXuTWrk
W71H+aT3Fg2Up8xbkEwW/vbDn42GanWQMFuo+Y4t6A81DobHvZqHLSG+Ay5+auvZj/BKAmJNyPHh
C0cbbAILvAHEPYh1hqZ6zQT0T4/dhnR4uoIctojetEV9XHFA9+Y4Y2fNQbWHxwRTF7f7RJ1BdKSG
YRGQzOEcqdqy2EC0ptSdvDU6qnlk/GjMSEDXTKrZ9yB5+Kz7O235OErIb+xCNmaG1he5f77xXH7c
KDdhMbsN15/QH9Msb4HNKG6EdqLbPwnIQ3o5w+mPoj0RJ913p9qteS1vNZS/SboBR5CAkK+fL1l5
BtJsFG5LaiNsniOnd0JOv6BwUohTEPKnajueR+emh7VXbPFda1Ymn5SI/UOJDOEWooQ+WNxA5QY5
W7LLuI2F1OnCceTJ+ox/Y+LiiCtWgFFcOcshwcg/2mXTX16I48jV2XT1NDRKop/nU6d1Z23UvEP6
hrdPTpKhwO6lJC2ibGu8DE8Wgi6ynZFkW90Kk98x8sHVBlvZR9ECFDIlu7VPZAVBygzXht2PkLVM
3OFsDzjAqBgHTgxHEOmu0Q1ttUERR6RJopMqLrZNffWERD34q7oBWNFSq7y3lnRHaRCdTK/7qO5Z
6GCHv1TaOkCqZIkRV9JsYnD0YChHn7lVME4fm315hsIwC9ccU66gA209QZ+QRE276gJRXs6X3XRA
eHVrfJlU9VqaJgtqTJLZlNFR8KeZGGTn4zjiwiIbk/OrxP0NeNQPmBY3oWHVyVRG1GqWQhYUU6E+
51yzLde8ATuiHMJ581BNaqBE6yAbNmBfh47AY/e7F/d7hka9sudfhstQAwwN80WmSJlpw4JDgjGX
hDZa3SKeoXBdFbsPFc6ITSyARzNevtmgp8TBkWW9vdi/OPz5Q/2Q30L6x1kx6c16WKozQlhDP+Bf
GGE96mhe3M9CcXI32gnVErYB6nWLwt/alz8cW1S+AoR87qRlyIjPvh3Q5zXuCwWSxQ0RGxeWgAgW
xgeHIsl8QTF5NX8Lw6g3JY3ug3ZMM3seOd00b+fE730tARCbym/kADgrQwzTBf4alW/o8hYGK54E
M1UBMOqtaI9ntCrok7W2Vhcb/G2048x3A0thwQzIgB3usSvsH9jbKh5ux4Pk0A85Sj7kL3P/Su6T
G92kbtm3LHo0CHhKvu6YDOLWSlzc44DbzECZkLgdG3SIjujZQLR7bydZtYC22oVTUYt/B41+gXJg
EhxR0GJOrFBycPeiqLvexir/YE66Vs+hI9V3jT7h4aEQM/AgeIMV5k2Kf4RXUxZGZ2EVSnziDJ2e
Sw7HoQ1GJx4BhbmfboXVYYj5pLEzrJJonWCcojUNLYgBJHRqy0RBprcJqpMRN+cmpJwwP+tohrGi
v6oMaS10phiOApK4hQaTO9XFL+FV4CRYehGp9TbgshPAXOqye8xUXN7TkwzByASJMupVuK4aHd+v
dMbbG14BDrR8nWsnOhWHZY9gege4ONWGKHNBmAHk4Tzo2eLzcz59EVKa7t9f9YVUIsChtOz/4m8h
IOhKy7+omVDoJks8nGQrxRQt26x0+BPkAkap2NfR8gTwzoXIf5QsOloZOUDy5TWbEEPEUhx0m9ec
E4QHJs6oEbG+q/ROtRLfpJPiE78JmPoiNzjRU6tvYFHkYFkeIi+PDb5w3je+NK+cLxAxx85JTKh4
9doHSKIGOFAf461/3uaTNdUWJhlswC01UG0SLlGr6+e2WMu37hBcHLBYYZp8G7EN/BNt6AkpGdkN
xZ6xpYV6jfT+shSiuTsyOmFwQhm06ds4b9ELzz41rfNkFWGSw0DWiQhb+bgLzfEagm7BqlwhDjCZ
KstPIS/quR3o1DuK/UB1a4T+w4qBn4Q1QdpwFhCoXKvV4omFpGF6zYkHhBNl9yYMlyAxR+HiBezg
r7koPIiRm9xJmPM+1BsPt2IlcajZPOZtiI742MBYTn2Fq/Ai+g14BRpBPBO1BVjpJ8KpxC0qcwUB
WBlPjsQNsllRumJFnSe0N5y9rAoC1C/G8FAFOTCKPSTpEHccAdEGrsWpMV601/b0NvqACRQqpJxt
exQkPf9FG/qahyaV4ea9p17kuKRmwWCHsJDLy0ztEVE84ObFnGaRfES4LlSWzOPDXsMDrQ1kEMJP
PdL7iV7hyjNGt1y8EMkthqgKWC3DBkE0NA5yCglVIsSspCvY7oSIkdLlGuLvG834j++iNUk5tIfq
9Rtc8UCVq6lVr7G5sUmZ0ISAAg0M6N1E7c04AfhiVOCPl9Y4EM3EtRgt00Q5Uz9XZFBME8DGZLCF
yHQcC8s8clRsJoDJwXCWU8kjOYZ/r3h2kxFx+DiX7AzO2sgmlrJTLG1lsvRIdVrFtXqaPTZvSl7o
LD2W9RWXGgf7Cn/bscdrxjapTf2vdfE+oMrFpgleq/4aIB5Eg9pBJy1FCxfJEpJGQdv2Vg/ig5Ll
SOPguHDcwOBfxXG3khEtwmQvUPQPlmjsmFDEgT+HVyAyEFuF2R4mAYmxerwheZGrh7mTVk1o4QTs
bnFZvedc14pGYtGapVYvrznaONE+gdUdQRjnH62H8BNsOHjuBM5N+0/I+9DB7qUzM5WDhgW2a8XG
x5MnBNXtHGbvYXScrsIiQNAuMSmMEOD/UrKy+SFGdsHo2IV6fBitUE2aufWeXWzqIQrU3WdGN0Vx
jmXLeumffWoBhGYGwW9LvGUCEo0sheurO7y3QnglBEKTJZYi3JKhWTz1Hvppn6qYFwkPnboJCS0K
yj7RQ0PX1Yhrap22Q5aCqTzvzim9HHBRuBE1CgfHjSqlPISfOczHqfGfN2Ur1Xf8LOGapPpcGOOm
Vom0TqQ2RvNxwO2F+OuHXKmYImZsjfQqYOqZyL7FZJJpo02Pd+o8iTuC7aFXEJpahjR4ESpgqnjU
jdznepHrxQkpBR+XLIof+jBcKnT+4FFPp+WmhNohmN3lWZpM8qj09AecCix1YrelM+EdHVnMmFYJ
HAiUK2C8JYFJB5QSNqniM2UT3yHkR9unhbxbYwbynl9MHb8ikp4UtJtMosANx+UCUlcHq6Dy2DQH
ZevH5tNvfSDo1dMXByGOL2hu0ZB/jd2DSBhSolnuUNPsUh/tRqgNp6b8cnnnNMRQpPniM9LzoSqt
5b040oXOcB+t6JiE3okxsNscbIfJq4RLExhf1hjYT2GrfQ81kyNoZC4mUQrCYCDOeK7WFz2eOSGj
lhIDttvuSIYjAwkyU3i38VmCwoazoYhu/y7exPgPqQ9jmJPDhwro8TMhByezpjuy2bS3yLNQ0J8x
62H/el/r0ggok5HTEKBIZh5gLautsYqXjs0KRm02OhYd7S9qHzKYFuUFSl+rzq9bqXWQZwJr/VB3
jPXkxiLsLSAm6D1Fa+2wtzDQImaFjDRAPhJihK0pfmJq53FG7+wlOqQplwL2XRKA/SdxCDpF3Zvc
lMxuHpZEitNIlyi3DhBlL7pZfo+BI4hbCJAI5XJtI/y0ht7LZUwHKJyFqAuVM1OsgVQBLoVFaj+2
ICZ2l98nf4exc52Zr2qPhwlhohX+iPoCkRLQ2DEHSmiY0pEzsQX9+j06IgeZmv2ANCz6RYEEQrAf
kPx4gyVXK3veEsfYdFnsvphsWAdkZSgkjjypDTlarP1wNqJ0Hqk+usMc4X9pgZt3DmuXQZFU8DN5
xjf52soh067VFXd6fBNffGqHSPKHvnTPiNR8o78q/M7u8Diw2+EQak6UeEluIK0BVjt9uHu5wpxc
slwmfvuTOmOSnIdGsuHFrVueHUy7TYwIOJTUztJNEQk1P2FGhKAsQwP5qTnuCBJQ5fuQ2GcYJHw6
clAR9MgolsPYEkklY4fCBcPYogn21b6mouNBC5jdVGQylvqHALaPaTpv63nLfREFRVThb4GCXnuA
jQs12GAehsJ6zgP0UGka+RFLHllJ6D/B6KFRfKrnak/MA+IwCit/SiNGpYf/gyeaXkcqAx0iL+YZ
fVeVAoj6nGGHu1e0pftkFWTuX4oyZYsoZICdzMBmMB9y5VNuHbn72iWg/4jURI+/hxTMqRGbqg2x
mL3N2wneaHHb3/BBngXlCpzmtgp65otvJBFFTWsVUr7z4pBnwovCFZD0NnDjHfN+6/2Q+SsoJyyO
96GWgoPWZJm/jVKodPqm7MOAQfFQp+AS895zFGo2+/sCSe61rdaZl5FJIO0u8gtjOOupSjC9yhyG
7MT0OCHyFCZ/nfq5DkDLGkP+Bt5GxuCGEdc0G79vvmdj9F+0lQ116SqyoolBX/Y1Q5OzvJpV+8cZ
UB9HCJ+4qq9wrebFxOz/WQR9O16+5g/CSGZvOiBEmNxKOpa70PK+B+rKsbpHnArtjfZvG7/BFhHl
sfIwcBtgwxyZDRUasZYcJawgAkaCxqV5FJHcv3tYhRoe+9itME2q01MGmSNrfWqaTn8KlasWrmtT
OoONZ3dGz3BJPNT+8TeFplkJai1JqJGfvxxN7mdTi7xhSja2maVcI2s4628Hx4HzZKg77lUNlYhE
jHmpjhmBNCcfhf/kqt229j5m+DzShAnZQiOwNjc65zNaAOIInjsa3JHeDGxcl5n5WV4ONS9O8GEY
5v5nIJtzR+lIfxBKuDJADhfxHKs/VZ/aB6E2999TpBDYZVzgi+tTfvwdvuaNTzQQcdurEfE5vG1z
XM6hjXtzidmS+mQ3ppH0E6rrxkdXAK7KQKKfscHEcuBmTP4ACgkc9NgngON97UwZVmoEIdCzlFMb
Y1AUeQAJmBO+l1x/kBajdqsq18qWhTK1lSvsxYAhLNprOdwz0sTOpkLdc2523B/2QFKr5bgHRIDa
8ozVklAhtcMvvRf3Ld7fjMDP6MToy2dG5gz0pvHIzG48I67mk9kpRd5XQx5TsGvBm/4fYeexGzeW
heEnIsActlUMlZNUShtCpcBQzJl8+vnolUdt2MDMoMdWi+mGc8+fcsioDpM1QqrGS3lrUsRBdqqB
doLVbDLZQYUiVV6wgLZmdnuyJqXpIktbofQsGk4UJRkUYhcevFxeYzdLz5W6EtCNxi4uNemmvbOG
KjQqo834pY9A6FCmHvR+RU41mMNzfc1sydjccHqxOPpz1MCbBJKKGNQL4VmEXo+CIdoMxr7B87ai
re7hRzKi7htfwwEHqMdI3U7mZpjjv8vE0enjIDk6MvgqyIurNlrhrQLIlj5lsK7YZZpjHX9JhQ2x
G+olUTSxO1IyM0WHtRpAAMC7BB7rW/1mIjqm3dtW3MFKBsqm1V17CRxiyhwqfjAi9tV5R5yXHiYy
1vs6vpg7ZFoypBGTZqKHMQweNTRSGuQu0FbBfjmFlIuMX/D+K50LMoMm2un1RCec5yM+6QbeJNE1
dZC2xJ+kS+CPxC84csP0oc8GzOyOTBtlyykSaPy+KYmNGZ7vW6ILd+I+eBO+IvB0afZFx+v4YTZP
eaYehTJyS9n728V9g1ertgNrw3yqfiuw5vU3/RPGRjRm5gsC1eeb2O1fmxtMy8dh9ZF6EeezOwhd
ry403w5ZD259sFTydQjNBzYcRJBhAVqPW0cBYaOC09GeWZ9jT2LTvQncHKsIMGZ16t/otLS85YSQ
mK/Wm+XyDO30cBtYfFtq+QfWrBr9EIzDTbv3d+wIdCafmsccSGVYaqSdbCIMdudPmthY7cHmeusp
Pe3klfypfjGgGOBjx27gEUHg3jFGbt+0nbSbVtGesoVoixc4eNQD+hGW3N580rIFzHLyePbH2aIa
83AumULGgVq0LHgpLHZz0+cNYpuyM/DEsbNHCUZQzoF5/sakDvFFjFvPx2KKeckRUiQr4bgfGcXb
CU0eTAEAcQ06/TmZ7JNwYUm3oyvbEI664wkbb9Y+bmvW4y8kaChzIMMbb3yuqPgli0a0E+I9cELZ
Qspl6uonFWtI+ZH2EX3u8bgIv7G7MR/Fxj5lKHPX/Jt8kY25wwQAWsoBQBrfD9zSpNVc3KS4I1vP
uuI+hvZ4hMQNn08oMNVSaMoln5zleL/9rP42aR+0iBoF+DAsOcxfnVKQoUxP8lgAeNOx1Dc5NAH5
FJ2xN2MTw0MARSIt5ov2QXVJjwZAm3PsDjcCV35PTjdyImDQEHn0xjj2ynOPPQTNJ9luIX7m36Sg
rYNxxRC7bwVWrzf5KjuP+CQuw0OB1iKuvFZ2iaJgyt/ubyU+0ncH26z79n4u3Ho/PI804IQFrW8W
uQKMv3mIPxg7rDH7+o3K6iu6apfpmTqV0Xyn1mLhmm7Zw1tNCcU7bt+gxJ54p6l33zDq02HZrfIP
4YLBJ/1/AmUed+LLDuMdlJJjQHSQ+ngHAPP60g7W8ZO0KT8QrRxZLGl9GrcEL1OaNIy7x2HhpUsN
LeW2AiQYvER+yYqlQQH2giu/agCOc0uf4IX1Kbd1aH9YbZBLftEeS84SnvncvWVoyoDJXxp5AxMe
kvBZ8+Le1kbWvrdeWrQZBinwIQqna06I2kK7w//0kAYb2jDVjBd99PE28mClyMEKB4+2X94h8Uiw
MGY8cl4jsDyNOXOFK9YuBicOQYyRZ7JSP2KC51KHqQ/t01cfMoKe/H4lqw+cEkaZZoszKCvWtGwL
s9C6zI2fgQ2TBJvxQbz5eNovQpqUrhx7AlwzYcvKxtIY0g8mi3M4++aujza4y92TkyLaCJlmMhtJ
jubS/1I3Su/egQE1DqhPWHjha8RWvlVeWPrIwLj1xY5Jk+/MVXNNDr6Pwx0ZpATwdONM6FAfRCj3
2HzQF0biDJT8pZCrN4MIAVOPzY1eRMgMts3O1iHQHOk0Wy6PQ08QYSE8LuD+x+TY4RwCeU55YYVG
BQ9vaG6207i8L2NjYz7kfIadHNvCEyElSzocg897jBhytLOf6D5QgRWfxBSwV7ESqpt0m7+HS4zO
c0ZKwdruP6BezdfRsvzyDS+GHdPRvl35sE8JCOqf9Jl7/41SaKIIpg2GyRt1Mzi1acOaHPixfjnS
RIQ3q7lUw+Mhv/bQOUL4YTqiobWyw8et388Tiy40eSfzeqzyDOSeIZh4ScoHkAEEAMmmH537dlgV
q/ijotAJVnl0IjH8BPEWCjTbp0JbaxkzaDftzTyzVCfHEHc5MpoW4poaL5i8MTrnl/yCJyY+ewBC
a5MSMXXZTPsvSMR6Y3/dY1vRN5xgGqS8+pNUPxvEYiW7CZcf2jmJW8Nix7FsQ992DkmEnZccLwVt
OTYl0uOkmZ8kPYYPbAbRBf87xY0Nb6bEsrvms/6QVzRouR22nWNWd+K7EzZ1ksM6rAsN0k60CLsw
ammYJx0aNkMFZwjTVRTRCOEBZM7LQs3BzLy7shytQiZuXXP406P1/Z7abZgs6449804RUOVh5DQq
ZhCmwtwaNawLEsxbi4ix07W82MEJGQYVyKravUlWv1cFCj2f87xOM9YoeQoJyzz1JlAl5rrjC6tR
EE6DwVGRZqJwb10LmTnxzEuZS9EKj2m8UglX2WWsG4KNVVucajqXUfKg3/GZr9Pdc0SQm4JZRA6d
l97tKCL6o5U8NOuw5+RGRzEYMPIPOatIREbdFbCuelrrFmGHGt28MWj3k7otsavrot5TWnlZBGeR
hWeq5a1Iy3tqaONpr5OK4Vm5SZHUhNiF5GzB7TDtwyl7bMy7Z3KyHaSZlqPCmnhK4DJp1WXwYZAm
CA8yXgpTPoRGY2xS+c0S1KVMXkMK1RPKXZRyghOuvlCfsnKj19YlzrOjnuExnPirgHlcoseR1JmI
jr8LLjdDDyMxQDhWZM6dA60Eb45yrA/Z4GjQ8KYz/Tp/8aADVvAjVATfgRy4soEvlSkv7+pRnDLi
1ltOHOFxCgOPya+W2xRfRmKsV32GJaLwWmFQkXdpgHZfWsUdEWPqvvRBCsYqveopj0bGJE/g0ycC
TkqxZ6HyHTgL8dGt6dIK7UbodZzKpoEVqAO7yc8+59BCp5RIDzxu3RxLLb+vooGWQEG1LmEEuwh5
hGSlIwpkJnRC+Bl2cGSrWc7KRh/xIqtplcjFeZrMxzCIzrRu5z/OjMpurOd4YOb37xHZZ41p30PZ
NeP8JKW6U0XtecgTt1PFQ4PvRal+FJxRfPIOVfI8chiyDfQ/rOwJp1csaTMZ3aZx1M9UgKFYbU9p
DVVf9gJaSyoXNcjOHRWnsADsu/oa0Gis+/t+rrsbAR1lZyxTii2fH7daPUAkykHhKQtipxQQbCX4
qJTdRvAx1m2Uhy6rJMQI6aMwlhsTL1NBp6uImaNIt+k0zN8AOotCC1u7n0tWg1rEvhmUu27O85wp
kmAlm7CyO2Nl9VSi0h1eng4OYjbZ0sz3WnPVxNzrlMfs3Mj5Wo6CZQguplXyJhvfl1oFxJQ+6MPD
hORNAymEGSSPay3Ek+8s3S0v1QrvjlNHmgnH0Mi/JFN01RLulACHEi85A75lhyKnDSb4bP6zlQAo
lOOLInvG5NtSSYszGE+J0Z1SdW3MVHkGeA5kmrNJNEwkyy+RHLdnBt5hqCEgJqU9BeUmathnjFNe
NU5B9xDOCF6Iky/SZ1O2KALSijpEiAnEbhYiroPB41DUJ0Hv4cf1or+YSL1opw8Lb4EG55BSWvjs
zNjyIMuBElY7k7UboVUXF1Ft4K6x2lkZPWgpeBea+kNHemRJjUuz2OqX+uSvIl3cqpC20ina5MNT
quIrhIOOr1z1ma4s6yymUMpYV9htM8iKGnytRLW1Mnnpo8Gt9PjdpGtdxd+VqR+CctXpnRsKXzIi
IpqSK0j02+/t2a6fwWtVe+jWdn5T1t996PYLW0wX0e08MqYKGITbMLaNT6yvDz2zDECYOPvGbiQ3
sLfzaV7YSY0NkQao1HrEzMsfOQHye3J7q52Mzx4B3MI4KdrSHO1y25HXGB9K+Wp16/q5RCDd7enI
3LEuEbYSjIMz1HgAisXmW7/VuGnBVOjcHLgy6ddQ+3VcM3waGm4SbILONdPFFvhS4+NwgAo2ykmT
3JkXQednubXw+/wEACs6p7zJpmsNXviF5OC+OKe53S9QidFeTy27B9L+ks+WhJuX9QD/4UvYJQTR
8Al2nDuks3Z+vRqvhg1FmuSatXoZeCmPaCecbz965GVYds7vtxVcTfc1HlKX/AYt2zEP8bLO8EhB
qq96E1kJ1G+QOGdbddgdBX6z23olF864yoH1nMAGnK/OXfAL5tzjxg3wAaYJlEnr9do+xx6LJLDJ
gzC9zG/Bg5zZFaQdiN/ZqX1iP4I4ozzlrwXtnwQTxrXxigJqhvsD7Ing0MaY0qzrVXjlJobmfpnv
yMdVBpUIr2rOENBQ342O/60+pe8hu95V2M1k9pF4XKD0PQ0Z09PYJxbf75uA4e+0pEUim6aGe/VQ
GI22LC3MhfcMBIjN60y7KTy+XXLteTO0ISE40So1WRFpEqBTxnt0Ic62ItxuRhvIgQxzt+XnqwTW
QC+fcts1b+CxMIuwKycuI1yoq+GqUIpzFiXC+CCgRAfnBX+fbfwWzdcmpy3AvxcOaEFQbb0kmJwM
Hm0Y06FR+qgj+dnc0fUflTUcEqA+OF1PXoPZESUHqQEdfDa8zEwHZEVQ7cB65B0paxP2jbaZMJ4T
XQvjFTQHzVdKhTJHEutzFmwGzBWtZnKsuHy0tjI2n/KSowGr5vBouZwKynPJquLkxuGRXhU9IVRV
ZGvtOWOKVw1msc3Pxh8ah7VpPo1yVsDunZYvx8NtAB4mwuhCLvg2qK7mGXsNJt6SPyd3cMJmm1GM
3TNfnP1u265C1BIwVjsyHZ2RwqUkq5aVayXyNXtH6PC64dA3Y+AueMN2xO2d4fdIB7d4E7FfMona
sWN60A6ZChh7466BF3exeIi3IaNsDnaBBfWEHBmZxQ7hCSUnOzH6ie5YXjBQOnQnbTX3JeCgzHKN
OWbivmFfo3PC5Tm/KjuZthh+kBGu4rKzv190j7rmEi+rGRlwu+MeyjYd7kW2Ac50/YNSLM4iZDzK
o8V0BvjolhxhRnu4XnFmNZevKQQEfbKxiTsM88CyawbbUbKWmES95K+w+NLPTbHPgShooB/VPcRg
R9gn79BJ7BHg/nvpHM7y4hs6srS88DcXDQAV7L7/lBwHuJYj/uZOV3o4BQS2X5ev/PJsttbfVt6w
n74w44RsFC2srxjLthgfULZEMmHB/u92fiQ68MgqLl7Ma4Mg1e3J2GKTkrFUok9kI+PzrnRt2+d6
tY1aV7NVXCIjGp0Wbq3ZbkYBEGc9dR85RyKCOv09lHPTsGkRAl4jQCFtS7bDVU65/2RsNkzDd+W7
5I8Ixsi8ZG89Grg9bkPkK69Jt2Yfh+MdfOt74AFtgf02l9A3N0hCk+32T0eXjTtCqIuJoO8R/nFm
Q0aLAsIB8rLYg8j3FfkkIgE+4jMT9kLH+6XaGYtttoT1R0Lrmt1Pxi3mnD5Cw/2msG4/JYIWCLHf
zA1qbw5uHC/6Fb+F52+2DJIWnPEikVP6ZV6sV4OVAUwYjP7WwVeAkvuRfgsPegFYW8yWr2IGpPwk
RB8GjdxF/KWb7C/Y56yS+s3CjqHqX0OWPX6Sqr8K1mP+wmfszhSFpTZbxwPbsIa0nOOh0st7/xCT
Gx5sYmE9XYMnBn01c/M6cj6jZYaR9Ly4LBNcJUg6mzVcXoTyg2QSfhL9HzfbQNRAdYCi5sD+csKi
nDDFfouVpat8tDflaAFEgTXhQLrKrtj/cfQsPSpF3ARu2nI5/y67ANrXIK0qTzAs36RTh514imMN
0Wn6QbbmW6rOSxOnI9asVwIt/PRKrezQQ8AlSnECjLmPIZCiv9RvPChkC99fyhwwr521MzmOp4sH
DQ9JuqxwPnCTPQlbRPfwttEYszid4YZULtgz/1eztS843ajXPCs5TdDF9UNBB0Y+WenzsnnnuMcP
tuwV971WH0vLvcMcoI4f1jA3rTvIu/EuArhbsVM/jbMPpUx+GyO9h3uC/HyYMw9qJ34BNZ/fe6z1
uE4au2Jfz0Gi0LMyPp6rBI7OTjByDEHRRS4RyzRb+zf+eZTFAJ5rAYvMD6x/NMyY++1wyhzLXGrv
w7faPOcm9DJ+HhY4Q46AUHaO5KSyxAZreeYaYBPniDcDX4o1xYmkYiU4+3qUbkKCimbzhXTyqhGq
8M7N7uDYvbwo20WOKd2N/5mxmMKdEEc+wDQ9BbgsQoNuYfi2N8JWkFIQhvDFQMtv0pGhMu8csYcN
L/LPd3x4Xyp+HevHL/q6+atP8SCsxbNK+4FTzriZ/avqhxCA70GSt9W5YoGOkCXTmT+W4k6JaFEq
VxP1PCc5dETjd6LSUQmZI/tp9EpQuwcZB/yk3IXGScKc5lHV95RJIrbCMHtll3KWmyShCgvvJXUX
VCJhi9MnaktVuWUkK2sE54RfBuSR0cMtE3l5UlbwBmjdtKDSUJCfQnrb2iwhH5ttifX4s4+8k9VV
S8W1dELu+JZCwMMc8P5sstq78IwKzuYcVJcpDsTzOKuI9abfh7c2oZIQ2deEX+Bkf+o5gu3K26yv
YqNnA+cTQsRPOAeRPaFhspE3/kLN4P4ZR3nPzMLMcU0wqivjOE+j8C0VuKcJguCzJW2lPV9DgXdG
UDflBaQSanpzhV1h+zjXRepcdfSQiuJTwYBsbIA1icMhuO2KZSMJN/dnzcDiZMG0ETiVSgZORgYp
o4a2jkFiklJ+bZVvcdylRbOHgdkZTKuR+TL41eskS0/VaBhOXLxPiZtzcNgHSWXT1YNvguCTgosc
7jeRLHv5PRtZrY7sEcBksA+WZrWFrSGEXyVOmE3w9XcLB+lP3kmWrOqmaKiSbsk/TDFKxWju2WhU
FyE9CvF7n25MRA/t4OqSXRTLu3gbw3943fwIiPnlGfH7JX84XLSyVhvanUvK2TYNLFpGW816bsZ9
xNH2748n/8HX0NR1XeEJ6UHoxg+vNiNLxagus4rzmRtI4SpMJ5SwA2QBIBpT5ADTIUcrRgu5+xBv
KpUEHWhdrcPrUFM+UFF7WjfOtpum5wvDUtGMU6WPD6py7Ei0psr+xx3/yBWb345pyGRGyRyysWT6
ccehLoxRbuXlpZioHEtiMCZmQFmimaYMCkE5iixea1Z4kCMWTeVDK6KlFiKK19AZlb49AMuU2UuM
hgALhvkYOoUff7/JP9hGmYZhGRLJVopomj/ukbdklrnYlBdtvEP7VjlIboQ7W6/V/2OszMPvh2fL
/13px/DMpjALBKEuL4OauEMuOyKBdEG3MoIeoPwrLTd/fzLpTwPGVE1VkWTVwtXkx6PVUxRNxqgW
l95/ToLDmELsGHCWp/i1MhiekIgiWMg+qFWBO3AP2697Y+P4+23If3jDpIfpuqXLlqIY1jxtf3OB
icfI78IxwcO07PHxuIz5FytegP9oX33mlRu173f1fDcwJxmQG4BmS+22meTEzvQaBy2Lrpe/TrXL
GL41BTrXWDcx7jW/hY66X7XHoY//4Qaj/GEpYVqLuODJOqP3p7+OFLVmlad3eNCCS3E/5fI6CQ3i
jOgqaxxPx61lriwa/FXDMY4AC4V8k2av1r0tNO1XS4ESRMFH6D/HkoRKTAKGdjrOS8a9XSrSVp4y
V8XwSChwu0dYF6bFP0ab9KfXrhAmZSqqbFmWPpvz/PbalVBJlUnt80ui37oOYfkcsoHZz/QkU0lo
hNDIGnRBelkd7s75RRdxDqDZnU2dV0b/uBtZ/u/gt2Y3QUXEmlXUzB8LpVoluWXVVnaJ+602e00b
ayuCyIu4pkZ5CSFJkvxVRUNd6I8RGS+mAtxVvbfC/g5iwrrlajCtETqC0rZBdUzpGf59oP5hflqq
wl2ahmoZ2q9A899eWDI0SRyK9/xigqwU3SbTNxpCPXaOMoHYjWHW36/3p/3q/y74450EmmR14ZCg
nsS1lAmpTvBTxw+QhYUOhmWgZB7CpSZ4f7/uH5/TEBkWGvZLpvpjYBR6wW/X1OziM/tN9VympMcr
BwmDyTrTHUF+/vv1pD9e0FRFssZIlFakH+vQXdCaugt1kAzQhJZ0DyOyB7FeR4Pozt1wOQ1sEoCK
yVpbmCwbGG/PPO+9VGB1fn/RSkKQ82z3j7v60xTXJFNVdVrbOC7+uKuhDIYx0LrsElXvphA6qlSs
UgEHIv+dbceXiwMeja6hav94/fPv/bENWL9f98c20IpBlMZpm1061Jnp3EfHlIwBb9GLscZ/7AF/
KBpMUZU0mfRGyVJFdTaf+21QRxJoiCCZ+WXAcRbkCyE+Qo3CNcxzFEPb7b6i7nVQ11Fy65Agql4o
bIeaxF9n+DLJ8VBxGpG2viJc5ORFiv4R7yrNY+3/X8b/394P00YpiZQoU4PiMsM6WT8sTPDwvOYk
YHZuxVSPw2rVF+PbXXkiQkNtcb3kzOhn6bdSjf9Iq5f+YAFmiroqi/MiJevyzxKLDazVTUPLLi9U
VS5p2G9oKFNYSPFj8qi5yaeyA1UaYVOfOfmgpnnSHhqCC5RTvTFsegkEgE+vtJf1i0HEQP2tgcC8
ap/+V7r13yVlseoXnwmEtYlGSmPfZk0G5JgVTCDOZ6g4ozkEcwmzdIk+dvEqecUvuij8HU+lW3kU
0IZhXtJjzaG/IvRwq/V+gKOK+TdFIBllqIyabe5Jq5SjKZLofX5GqQMfSEHIDCdjZstCRMF4yCJF
eVaDyo/VNvDgHRyQAmDVMEtT1B1Op5jwoeb0wDEthxAD/YZgej67HunfwXgY7eV7dNI8Yd9gKdTa
+kOjLSJrsUHssK++xK0OZW/ugOJC7d2Pswu07uXf00NNmGl3pfn3ll3bVeX+fV7/+RtSKBuGrLHC
ST9WVarwomkl5vWWzKA92kZ65VsSU3bmRnTGmbn8JL/TWSR8q97PRG0DxXu/RKOCHwNtXHfWDqab
tfe+nqNo4cU6CJrX6kI9YvQ/N/K20fK1W3jBCeupFf5OqlttcqKShvf61B7rdfnarusTPb2vhrj4
dguHaq2dLEiLyT/Wkv+urKbE7MY80hBxoxZ/rCVprNTJoGT5vKtOwLUsZTO4m/pryrh/bhx/2MS5
nCzNmyPVvCn9WEzSNsWK0OdyNQhLEfdPAR6T2dW/P/X4TXR9uAyBQHoVdxZdWMoDeQb44zWj4FXi
W0Zjr3vDTD/g6NGTgKNMjcNKePj79/9VsP9YUiQDj1GR1zHXGj/eSShZVdgm7DYWBI27hosd/T4n
caFuZbbuo2I8PxBO4sBFw0ZihBw7IlztD6Jjvic2UCpG7INGT0x5zwHYkFB3K/WkghL4i/5Iz8BO
zOWc8ZsvaoSBaDSgRVdIHwJo1NhGCnZ1FU5qs0iJuXCiB3kLgwRjct2mUwhhfzFiemOugpcEH43I
BhdiNiNy2I6oJufQ0/sDABv00s+/vxge/w+rLRbgc5A2A0bG7/v/N4Muuuetqo7ZBbeIb3rXXvkE
gDvzig0sDwob7eQaTvIjogIMaEZ9i6AC1rxJ2BMYA2rQ6DAZ3jyg42HTn8kEgNNwmjn3gFPPGq5U
qNfYXqBbQtGnTr8THwb9dmwg6yOGCM11cjXVI14/RBbh+kr/poCTdEFPTrMSLqWNBRhpPsg8UJLw
T458KVfWp0rra0VPr9/SeTGQv0ou5lq4u6yVV6jzz1BuR68GdkLuQXByuxXcGl53eNKXI7E64lIE
Q5hs/uuqHg72No7PLy2mFDWiy6NcwBbyhE/Ew4/1yoC444RrcYNkkAyOatftpt2wLtxHqIRJaoNj
4eNPvLC2HkCgAaWY4tlXv6oYSJgz4cQEwzthKcGJmaeSlyK0IhC5Vb3K8TFYi7z48JPEF+yNcLna
JRgNt+8vLz0yIbgO4Ecr1UMT68E+fjVhIcJw3XeoNp6J812RLLCiMDzINTYyy2qNxyfaAJrYH8UL
pjIvCcxslBemF3+qm37a04zbQ8LwB6fBEoXbIq4a7cS4nYTF9DCnP1D6PNctqFWNlhrtN5ohVmVh
Ra8TMKN7iSWbLKe1/8VTbH1ERXBXNvo5XSDqeY296Iake42JAmP5TBKbishZvolboDMQ2sKub1R7
GAfwnyV5a3e38uhd4XIPgZpAcPwhQNGwpmP0lyveCAZI2wRoIXTwD4QFAccHJjjRU0tpzXkFzRku
cxIMtYe728soPod9d7nz46hGfbt9JqvigkRsmFG1M6gYRhL1Fvkfl2+JZUGBTdvaRVa1pGd2VObb
uj/QneUKDpHs6xnki4BQ572uhb0v2cQXcH2sUj1zT8g9hCckJegsYIHN1EQzy1Yt7UYsizSWHKqD
b+wrdj0bHjL2X6HZ3YuFBlTBYBoPNmC3+HSn2EagAf8YCy55CZWM9XLZ7tmw992q+kwgerTjvjPT
K0miAmsXskdhG7KVM8RrB7L9CQ+3g+4Y5Jxg/zJLpEUnXiPA4iexvoAE55ZHYf2JRk6Bx8m7ReO1
oOoolze+62u7lDHkEnbqPtuFjz17o2RP68wW4eJB9IQFR8DFoHihDP5YbZN+btvgp4Mr6lR/w3BF
UgVTiKoDXT9iTJKOWttY1ohEUx3+R/yobUskIqhkOXYu0jPcjllYyoIjO/5s2eNAET/QXHRUdA74
xDmCoyNihAC5rJa0s/jVmBnTw6ZgUU/zX9XIA1WbKCSEAZgk4SdUQ5bOPQiXi2mJofXiwzp0FFIQ
C8kjm0nyASJOhI6vVdYvUiU51tGDxfLf4DsE/09bEPZp+wgA4j1RrtxJZvfX2ddOBijtFx86UtCQ
1/GlLjxTxISrfqgCpPfKfZWEDSDeSoU0ImZfCC2QSSDfTmYnP/wiYg8OHfG4BxqxlH5RRw4fVBM0
cMuGqTMPsQQG3ehQYDFygHVegeFJHQP3gIl+bIBgNyMWOzkTcGLhCUtbkHFzW0h298mr3I1gpcKC
LDEo0GSbLLu5bgwpUQJwMdV6MiUbjiqedUtmDH9vsvvMPjPoPOGC7sLVK4vLO+IdFIXDtVqKO8S4
6PIKEt+COeDQpBFv3iSSb2c+5EyEh9R8pzY1j9Pyil/PztSDY2LaF5O4O6RCS7Z2qkP9hbRiAAek
2GCeT/0ufSRIBrg2hHY7azsBZ88Rya3qo6BiRNbRs8xgswOvfTxjBbKalrodPnzBWAGjQEZvzuZ3
TDUeJXSEx/KZqsMhxQvWt+nglEEiG+a3JiIZXFYd2Rs3EhZWwA8Iim75zVjzScCZrTVx4br5KWTP
Yx5u4wnDpcaZbTWO4SWpcYhCjeKREnpu+3jvf04jriu06as5y97pQVle8XxaiCfOsTMbeyHs5Ze5
ap8AbFFr2ARqoQ0J3GQ/AGyj12ZPY362C/IEI8N+kWlVQXAwjnOB1Eyr+gBPqH2PP02MROzslLxi
uETaKXVJ9jhPSGOlPKdMAfNozAmirv8CFa1/lJ7un6qrfJPARNA8Lq1PCkyvDEeKASC+HgmKjleB
akuoSJgv0ZYDpnYBWilYTrO1dqhNzhG1ucZhN3TDY3LrJbg3Vv46hoAVxWE+kaqBZ2KfUC2y9l01
1hPuObjqHkhy5CNQ7djgvMInG7ykzcYxEJXh5ADNoy3JsFK3kbI1B4FQ7C16JQscHhL70Wb1xnqi
t1xxpapXf3Lj6iDJGuYs+/uufgVwep3V4uxtDukXDn1iDFpzKNTNl0g2IBkge+ovoOR5WU6uI/RK
1FBvMkh0eWQ38ESUQ68CFM617t5BwaU9I8+VsSFWVyrcZDjR8+KP1UJ0gYy8pAPiBN8C+5VTPgcu
kIplMzvJuUMHPSHvpZk3rqjgnMwzTuxoM7Y3e6DyJGQl+mDLMxrEQ43bPnJlCVbjAnkq9BC7DHd+
Ka/VFzSJmgc7ThqZQ/rad6GbUgFNDu5Pq/DNgmfiOwmUX2gz5vLvld+fTgmmbHCu1Wb44D+NrUYb
h0jT00uG8VzUXnLOY7Qh5caApr4vgGn/fj35v60V81djhRgLReN08qMEb5XKZ3qV2aVgWKdPerSP
RH9TNZ0zVKwe1tmP4eHDyh3yu2fENHuKJw1Gu94PLNcY5lXon+gFB+TgTn67+vvtSf/tRXJ7umSY
oiKquvUzY0MN8lqMmphepOlN6lM2yG5VDHYrfKchnHjDDjnW9EyxSCUG/R8tD30usn+eT0zL0gwa
qjr/MPdtf+vImGNbmlKspJccS7rsbi6NKd7eQ2XPZ/Gz+ymFSxcySINCQJ5rUSYMZKGaSbcPm9nQ
gEa+RW09s1s1XDtVqJR8Qf5sXbQsmjSiE9G0c2hwpqjtxtKZwvCQ6tdUeiiGJxM5XCq2qyzCmZuE
w5F0TEle15oz6RBVcfmyUD5UMERBCupsXFKZRa+SOe4gOs8UWf2unUvzUCU3HePJu9Tgdy56Oc+R
Q7eOAREirbK3JpEiVUrXgj7z3z+f/KfPZ/HpONpbIH2/Wl6/vcC6lLIsyeT0Au9VjJGPZtuyfVOV
57hmh8YmAHYyZGXat0YkX3Q4RtSCOSeNgpBDGM7RRtS9sL7p+JuTa/f3u/t1Bv75eX+/ux/d1XIS
6Lxb3B2u7sakoHq4hlh612ipKWWUg5E/R2jAaW3pfMJ6uv3j+v9t+5uSJekGmQAmJvbKD7RFjP0m
bfuSyY5XIRwDCE5x8NTfD4mFBGXuWvXP8+SHWVb1t4GYKboH5GmW4j9WnT/eCE1f0SDKxlLVH/3V
kF6aP8hJepF9nJIJwU7IR+Wt59o/Xvm/LvRjtRklrYvLJseMtr3U0UaK4YGltzHJ/vFA6n/hTFMG
xiIeQNL0GVX5/5nbd6VUtkaQXAYSyKelnDoiLBK0Nv6lCa6MPmRvOhpSYU+T21JXGZHJ2IYBGQls
eFBGNK97RiYzidcaS0zMTwZ4m8u64sOUK0XfS8a2FW6GVD4ouRvKrV0OTx05dBjbYXbpqAhd/j5a
zD+8O5mtQTZplcimIv8YrVU1+eZdUuLLfHikZFIkKoSFPK0a/J4f7u/BDT6m/pY/4WWAktv6IPsX
Z7eAKCo7R/v1JRdQ+lwc4jPJlivk9ohBxwPsLpQe4+GX/1ky7GJqiGEnnVO2cOw8WpcqlYABwmzc
0u2+MFqDVbcJsLOiO20dDFiJu+zJ+BY7D6k3lQpUbIEcLwmHZBc6tCfjBonSar5az3md0/UHg5qW
THQiyw41HSau/aPMkUn4x/Ij/bd/b8qmZsqSbEiGolvK/4+CdBpBNIcCM+v8tb4/NDyH2FR2YlyM
0OErk76Rk8nUlq7qQzudxbpg29heIY7q//X9/ruXKERVEHPIrRiK+WOyxwGrgDiM6SWBTFt4LDQl
Vt9gR0Hp5OXz3wfLL7j+x9KmAuSKJGQADco/l5ZGbQK0CDKhvLS9ztWHf81eLNx8cbwbGRo9PmM1
YWeHQeZkZjK8g5lNGmDjn75ZuCfgivTVX6ftBJuWhYlAm7u9xvMfjis/DOVqpMEPScTWCRi4iPiF
rnMMtR45WIoAx8pCumZn2JLpHQ6bgxsjIRHPnOr+/pjqH+YE0Jiua6SAmCxc8wb+2/7Si30cyVEW
XUZaLdlO9vRz9D/Czmy5VS3btl+kCGrEq6hr1bL9QtheNhKFKhAqvv42fG5EessO6yEjT+6z9hJC
MOeYY/Te+rKIBiBmlYmcngIOXm6fOT2cnOmOfeXZuXU8BBQ74Bx0fMObhTO7WGGUDEq8rk+H+Q1t
4zE5zRE6Uvdm+NT+vmjpl7VJkXgCZJkAE1Ey7kKESulU1vtO2EzJnWzkyaDOSDalbNhNB11Q9TsN
q0xzGGmI8I8k5O7BwQCoEv7lDV39RgUXONkYnN+ywt1pD6ZQ4u9XR8vRMNi1NVX67y1V2n1nnIfX
zVTFyIGbvISu5ebVshtOLkQ9b+IhV6hT8f19V+T+7/3xxLIDMXDmlRW+SolvP2XJ65Ft1xd8qIA6
u/k2qj4UlWCAa9KtNgPC0UpvSNcmKqCgPoOvvkw3a1sbUYQ9b5rY+ECNpaD45EQ/BYkHQeHRYvJL
pazIimr0sTN9y/ruxgyZfTWZlq2nQwljNjukuo1350lLc25/oFnMURqqavngEf9FG4AqpI+bUsmb
Un+sG0K1rTkP5LzJ6hTDI+uGVBO5dUqH5VLvgTXHJNsUo3lQd525qwm6658eIuv//n36DfP+55HZ
dzRRljVZvy/EN9fDut2t+fYS8iSeCB6NvRZkxutxCF7rEF2FBx/46xfXGe1p3HI+7+vd//ZA7AVF
yLSLDCqFRfJ4K8bdcBsaB90VkdBvlded0JkXUCcKIg+RdITzLKuIrCLqrSiQ5ja3BwMc8ccDoAjo
onSRX0MlcvH+qLQ1pPZ22m/z6YHTwPmT0Bhqh0p1j8rWilrKiO7RLfhx0/tPpPTXBYMdTLy/BbJ6
2FzyukaHIwXidnItloPhSiuSElwNZwTtCkB/R+Z4IDeL+gzqELVIxhlNgaGCRZWWy3k9//s5+Lk+
3F3TXa0olMptf1G5JmWLtVtG/UkWwyk5iq/TrRw0XdJm9LqGk78/9sdCf/epd4Vjnl23KL249+0g
2A+QJNjUG+Wjef9vn8JRjxMnhbDIFP6/a992U2dS1/Ld5FMLsIXj3MFF6mocxAcny5/nWr7Pt0/6
OpZ/e7glbuDxrG+Asd+SBqD0DpHsbiqL0B+L5LaHZDM5XmmJgz1WHtQGPwf5iqDiB5TZefgvdHT/
/ZYbuWrV7brKJrxb7DjGKZFUlO8YPesKhwrYXxD1cHrqZLDD0gdHV8WRs3+00fTF139WlLvLuLvZ
F1W/HI/rTYZ7rtdbBfvqlTpj19knEJbr9s0AxkijrMs/dTTOjx4o6cHH30vdqptSnI5n7sJxT9Nn
u2FoVleiM1h3Ztc3hQ9Px828IJ9CVRv/ek2G1EHbPTvhaby/LlpmU0M/3y52J0Rl4ot+FQMKuQcP
fV++/OcWqST+SoKkDjWZBo1+VykMz41W7jfVebFZAgUHZ9lFxJhPZDqwPulVzMs7UL5nG0OG1eLk
EcYGogQdHHMeaFFOk25vgwwcMe82B+gSugBPwtyY7DYj2dVSoOMwo3CMOaV/jKVQSWjA8hnQOSmL
6NsqCS0IuNj/dP/vb/ZzvHn3ze420/pYZLtjU54XSnxilIMLXItJCTO3My0gZGqquAL1mxJ3z+dR
994P/0RsVQNGH5u4g6ODxch6E/oMUP/sSn7nlfFguQ0zzBLkdEr2zS0j2ZJBfUAB9UGSJZhz4T/0
//ti2ipEX5wjPnZaB44bOnMhldLCu3qDueIMlvo0mxnuLq1XJeTiuTrWpn/fAE4gD37b/vn8tgK0
cnEy9PP6vNDTfg6oFN5mSWxV3L1jl4AL+KLPukh9l9NsQWTZONSIlsMxQX6hA1Z/ZxPdkF6DDt8C
EVIRk6zytV6KKfZFJe7T1EUcNrKziRXfYHBaAmYbEldkXmwwR6APxnKS+4AiAqiRaEmuqEM2EZbK
pIqPdhvKiZwUKzWR5gNXmcmuzADYeM5nojv8l7vX8W0C1wFWdrxxhJRyiBECnrFACDeRPFGgWlYh
m3VchXJAOzzQJwahCEOsOMPpNWSuCOdXfPBM6T/e6Ltn6u4wkF8G2yqvi/Pi6obHdzXNl1XkMEuI
9xFT2BF35eTuPTkcchqgvAQxrSebBfA4kHqpZmEfSNSXPCZFhMSYHHTinPYyIh3CCLwtaK2tN4zq
SHCwBCfg9wFs9CHtE6zSfTudA1Q+kue02LXpILr1/oBP0T86l+cbiqO/n54vefzPhYFShNqAiuRL
WPPt4amkw5ZyIWf6ZW+Wm+XlPXMBzUfZnNRO7+Yp//gy7jU6gmvAGhwEOcgyBALkVVSu/qAw/rmS
9vddVgTWKQpU4+sU/u1irqVWHM75sFvc0k1C9qBXxwOb2G9gK+pUjdeJFqmxiMFNtIUEOh024LR9
/vuOyP2m9eOOfLuIu01N2WTKScz0bnF5GszqT2iFUITT/fs+0tN6ybCQSAX9nWBfd6wikbpM1ow3
02GKtXQsJsZk8DKYNNE2Vs0uUJ6ECIFY/aCUV35WkHd36m7Lq5v8tJP3vPPtl0ijiVH6x3t/MNUT
psYcVTXXero4vKwR50GotzW+vC7C9pTUMCI7xxKmGpxgNT4wNtMdwo1dZaIFxew23cSAURBHCa4S
Cy/DBfkww0m2QNWAUMxIoCDjnJRnSizOoHyShda4+6hyyskuJv/AK5OLpXraGGpJgEfcVdgZdOzZ
oTFZA3Xq+CvacDPWnGNCCjpRsgpz2j28lzpl0pdc4Jl0EfQ+ySLnIWJs7xbL/XJAIEWRaM7Zv/pA
FvFsDrnsmmGZhFUzB0W0TdswD/ah4ud+lRgBIzIHY1/EuuEYgcAobwft7ZCsn2s4ni1eTmYO9mWS
w67N7Z4zOBxf+VxhfB6z5UUEFoDuoj0+gYLsl75CD2qY5mk2JVKb4Zwyzkgt0ManuJrd3uqPo2iW
bhvqiTgh1s2rHeQic2aQwO6lZ3lyjhgqJoP46ukBoWN5JKXCU8MScIIYpLulXwNCJYPGZQci5b2L
i4k6RqyDtCifCSG5fRFQmGvgXQiMLsCSbzAqVi5OKRYJhbCpKoLKujS8U8Cqfp2AjCSvTpq2Ty1s
Q90/LqJk42cEFIC6ttma4k2ku31b7URiDJtDfOi1Fwme+XFPUtymt5WKYJFzgEmE0Jit7a2IB2HD
bSMdDO0CmWVZcLCxfhHKYIz1dOhKk6p3kSIieVOfB/PdG5hDoi8JvehWR08YY/JI1Ql30j842N74
dxHxBEqMQTRtn6oInAqQc2xQRJgkhn8xafr5V26LBKO6JppcB4tYOEfPMMeNhXMW2M5ItZEjQnBN
rtz0c6gla7dY4LJUx1Qe8TZmEulhILiM5QcnmC/R9N1SYXCglERF0A3FEO5qjzaXD9XgdjotrrD/
jjcHRBXSXtrtW2La+6KhSKHPokG8+Cwjzs3LeHYrkIym4mShFPKos0dgUnV7GQNiGCjVBn9BwFw+
aOaAGPLK/JQfrB5fLbsfl62qSLMFDoMMB/9bMFyvVbnT1Oa0oOlGak87PhLIdXuqX48EkHF7S9cw
RXZbQCCfWHSZvqPRklMS65iTyzb+0QdX9HUc+nFF2nCIZ4Eu4w/5ZnPRpPLaHU8LC4mMSPsvbLCX
69M+B13tsxQqcoq6KNwHl6SZ/b3g/1Y/Gfr/Pvz+BHVaa7tLK+xOi17Iw6A0OE21V4EnCzmaaWCD
BAq1anyF8lzD0Z/PaDUfenUfLIcqxnPlPjiifs0UftwOHRcKlglmDsO7iu4grXd1u+OKhj2s/7Zq
PtCgUHZZFOHuHsj26zboFkhtc8tSI0RXjP8txXzq4LQJDOO3jzTSP4e7bMcYpkS8XQoOGePurK60
ItuNsj0tEDf5nQ+492VvICFo324rAJYvNx8ZUkeIxhZXprAqFixVrMv8vyYiwS+MOOIztEnYPxPd
qSCb3kKpVyenJ2WUjWtz2pm0fHGzK0Rb4xOaiy5YFdMdUEGuUdhsTTWBubaC4zAimsxs7UU/r9+D
9baVMRNHgAptTKzKeB0Pnq8rtGCm/qwwYDgTd3EcMZ63SCVk4L6sFjT4hLfake06ldqRhCEcydko
KYAvNN7A+9rmEXY2wJJfHnUntV9qS8a/mLMUpbfKKXcvX6eeDQ6AbUvBVZaeQm6ybB6IMLYPQxSO
FsN6OXezq30qvS2xTMCcKbY9hXj3JwIzSOQIahe9VWQcevUVipn8I1/oNtE0BsIUcDHCrH4qlhna
FvKMpKf9pz4RnHp8i+WT1cE3d/BjaaC+0CcUy5r4Hsjj3jntPnoa7d+vlvajBcxj8/3L3j3IA/mW
7bBGtYtLugZq9r6OBtHOluFfOdtxg8LLl6E3a4uSqMQ8HAbwv+qp7qghbpgM6uEYtukm7sGKL/rC
EOzB8uaq9DNG+6U+QcEjYlTYm2Sz0cHNx/gId2MAFXxXaQWltVnVK+GFKpFmluF174Z3REDyYBP4
2V28+453h4W1trkec61pKcVIzbaZvILP3bjNM2IW1Hgn0ooOhFP9fWdl9WeVyp3tba+904+B63/X
cGl9Kg8HnTsLYsdjvAaEuV50b0PQlIr1AbDdFJ4/VPvkvCqcRYfk9w7IFBmiQ1oTvNCg5gFk7h1C
4YES++e8qL8dOvH0WA+Hwx/N1qIR9wa+jnbRIec9mFR++cvFO64UlHVjVINB4xbOIBH5TRNtfkKL
04PwAiaqCtLJ8fUdILE5Fx0RlnXrCf96VErtbBwVfALyaRdiZlRawH6fd7tAP8XDMh7anJwQEh+Z
CF6BMCHKhCn49w3/8szcr8nfv9fdCnhqc/pMN35mFBED2GzEH5wwb5ORW41eINHPTy/bNH/RnlWi
K2CoYbshv/m5eRdSMD2CD5LNESyNHyObGv2ihCX38xx1k9YVVgjUWJbAaKAe+/u69V8flG+/x91x
RjpjZjrcDpTXRHAdli3QknTvY4GPu7fdYpuuUXS62zHyjUtUhmhAkWeq5gnmTnIZqaEa5i8k0oTi
hGyb0fGDSLqx9F4tc1+cXmGDgID0GudkSRaaq0Bj2S+d2rxNNIp5YsJmJ0Cyew6yhZslzdvtuVf6
Mqr/uDCIgeE23tn1p9qLhrOrhZk5bx98/19KC86TNE2womkK88u79fYGq0sr9XW7yD9zXBuZPSTQ
3CEb6hieCFUAjoTmNLiZ9XM72ROXpT1YA5WfayAXQM/dUDVJwHV29wMct5tqU5XFaUFQQ7q3JCI4
jVF6CDgxkZDYWjg4sugdyG86QFPY2s2GURQ53qMT6UAd2zrWIFuc6SSnAHHy127lru3TuGY3+/tR
UX+MJRh+Ug4ayB3Y6JX7Ua98MDLpqA4atiY1vTgChytSMVjTFDbXfmFzPhi/jz5orlmXt/LDMDm9
kNwiwvP4KEC1c4wiAonDTDRA2gogILiGKv3FYnLguzSoCVICtOUxZHfpwbrzNTb67/up0DswGO7J
zELVe53GTSwut2yQNeA5+rpN9EooQms+XDqagPGAIyG6PQQiYG6dSOOwJroQAJhXEqWV/dOec7pW
gi+7umvoPM2XxdmjfGjegKJB7wBSCGChrxnOpDOizTf/vvc/DSzc+2+X/+PeD1olPxbc+9ZBMgDj
itMUaU74BS5PQCi8yrTOhDsBtjxiABNXQPUNSiw2UKtynsgNc2rvOFtbGkci1VXmmQX6gsiObvSh
81BRWEXnvnAF90mqE/LTyY73WrcbhxqCMgFXMiHItiuMB0tpdrB6Q9gWOxhKsZUwdMAIUecSXJYS
yYP4DPyxo/sP1thfDibchN64zJ7W67zuyoVzdhlik5SaxTngvWDkj+xZQKCNEQGfilWMN2H90mub
cc3ZB/oDHU3pk0+aDyRdcLzJfvHv799F7XfvH4/Vt0u6290FBQij3KlMxVD/Y9lej97a3uRnt89s
ozaS6865IhpAfVzbZOo6y2xSvyKDBTmcRdXbJlKsA0QcMnWuWxOarTQXJ9enHW2MLM3HvdS1dAx/
cfBxzMWESLlo+HaPbmzfDvr5LQwMcmg4wEncLYJdsxkcT6eu/xZAwEeCeRhxauD4DiuJFg0w5ozN
F6m8m9tovd31bLUF1oz4125dFLz6GJkiDd29+4nevQnX8Q6429+3Wv7Zx+5//f9d5N2vb7TMRS8X
LvJsnu3BaK7jITBWR7/1qQl72DtjNERUJFx93MwVEZ2nqH6+ktd79rEOn70CiyWOFHLDrTN+FmH6
9/X9upMwrO3P+wJ6Wq2f+X3rTmat3lV7+dhQcvHqmUdSmEMJefzBeq9jatFAxlyCXpiGyd+frH0d
+H78ft8++q74WG/x9Fc9a5MmHvFTgMneh8vLnHyxhvZKurbghqcgHRqtdyrh1CIws0+42NicIV8F
styNtzXZmUFHHPgpFqPrYmOPs5TDLhEIIGq8C/FHQ0LNNn3qGAuLYkN240kAQo1GvbDqCWDtOmC+
Nhq8uHAHCcjAJJmNq1lP5IZ/SctgCriSNBgxMoCoHUrgcLQC0w1xt7PLuF6hdV4w96Isvo761KJM
HxEb1FqwvNwt3qv+V8cAFSBFCE8mwRyox7CakGk8riwKEY9sBqjmbYpHKrpZxjuY8mF8wUOlR+h3
RwJZQ6BfbYYfgQoPSiUXeeBt/Ze3iz8HwDzBkjWFhU1y4ih7diSiLI4+lRcFi2bx6I9OOECQNoUH
AFA40/EByt6NHklLhOuN2KOLtQu6Xup2XWrkDii4Z0r6raRM+hghZldsPatTXNv4TbCVIq2P/tHU
nDa4qs6E6AkLjMXEBEC5x3vD2IUkJ8Pac1Z+kshUBt/cd2pLYgRK+0UhjzK3Xy4WefMMSCIVRqFq
0bLdczR6RsSCeYU+xALGFzFtGJbN7UoZsUgvoprsBgJOnWxEwFVQW4Nq9FzG0DItUmQdePkYLd77
3is8W9oKqP+wEg8p6J4DROzFaFWFCv+GdfwonSIUwtoSTR3URSD49B+StS0g0sLxM7q8Qfq2P6J9
UAWESn4w1TEXG4eggsAg4AG44jYf6UHn6q973Ekc4s3awTPgH1laMAu99Kv3NUK8N+sQD74WNPDW
L1J4nkEcS4oXPtjezXEWEYPk754ME5HvVCA3Y0yxjJOMY+CiWJBcOLIbiwwaIohpGJDFPds5r72X
4J3lzO3DjZMSYwJMW4i0dNuMxDBXNGQnXAsfmZHsuOfK1i8JtDIvIwFKs3ZP20+GmbRYApjwtKop
d9Cv2zSVsUHQXYCGjO15VHx2NCpOFjxO6+CvPRpE/LBKPElYy+1reuCmU93BH8T9+Dk7REFlegeG
P8IcAhYIsSBPdZ/O9vt2ySE+zUYH53mIV6CFAuHeiMPV8UJ5ZON1jMiYou5CkWcqwxCGTtuXsBlT
dLuHK8Bk/JwQh63e3yC/LwOwVCaRkrsnBrS+6m4/hyOCF59Ll8wcYs1Lp7HU4OTfXkrnH0HsNsEH
T4T/dXE7QfBRxSURbSdCxhrvOuUVsHTezuL56DPjl2zcdYrX5r3tm+t6JQ8jPa2x32HaxBB1sfBK
9pmniOfeCWDZ+y94zXg3zx4GvDfcMdyNLe9h7/MaPl19sINW3+RdZnGz3M/X4/Bf7ZQWf3yPUxCn
rZvB7n/r/+7+Lx5SE2sB8pA+jO1KdQTlBqNYgv2MP35K6eWM+r2ueh+M8GZtL6MDmFYXTJdrWMsH
y/OvG9e31fmuwlflC2P3vG1oA0NfszIWk6UxO3/C9z3S/KJcdi5hQ7xR/yROWTksgKMOuYQcq8gR
34eg+oCto923qtFqwxB+b7c2utbiVXBy/JCf6nhvYcW1JhJhn4Ogo54jpMLDiTPRnHZyXNRseBfH
ezSR+6nw6MvSb1/tbs6ki/V6u2nY86jClrI0mt8sToU23cjXcn4MOIizhv19O79OZD83O13mo1W0
LV9kkW/77BHvjFGoRbOQGK9WdNJb0g9vBE3sJqDPJ7U7fu6zHw4HLHorMNHR7TLaT69zFhyyGLpF
+d6+CN7Je3Rh0s+jdH8z/ndhdzdjW6nZ2diVfRXVdSOiMbKAYGmktwTG9IsAQdRqcBgfHGBznHyQ
fOajZRstg9uDfqze12t/3KL7lnVRbk7yYcctkoFUnNlN03KpPl18YtcQbHCyDOpYdyhXnTdGydgl
u3DrzCXzTQ1v3sfJKclPiejGDC2X0cPOMet/u3mVMC77x5ZB+XBYZVNLGCWjg9WQzIfPLSxs/N5U
ZmcOpXtMh5QZJP+BunjU/kYl9eDr3alVqua2HyhN3T91ZcLGh2USQaYvk8dlik/NcocC/5Mw8afb
E9/auT11ETUZbmB2mNGSJZCZ/O0NQKCXLwa3Ub64PrPdir4+l/2z+YI+Xxhj37X6pWW2Xa1pMsLM
Q4o+9A9W67X6iLKH0Hf2susIuDG7AzsF6oP+UL51tTnwytGrEDLS712AktVPBHfWcPR6YRCF66sI
hqBG2chQ/Z7NoT3wVDy/GIg9MKbsi05vRAdxFbTcfFamU3gaPXiLfntYkfbTZNZofej3j4i4y85l
obEoZS8UYBqztnDPqI7zXIDoh2mtZMtv4Mg4y+c25kjwI9CJ2Sj2mM0766aOhuwrDP05noyHU/35
RNdw5/19lb90w5GvyXRlvhBBinpXUw+qUj9IGq9Ug6Vg3QdLSKzmorWhiNpP8tf2nQhEGm3YZ2X6
Y67CmQAD0MdhkhPERmQLmRZOG17QdbKc0il5JtKl4dSYrt7ryjzCDVtKDAzY9ydZQ5o2ivMrY/pL
gBUPEm2PZwCzC6jFNANIiTj16VD8/SVF4bcWEBwsNJ+YYhhx3TVrc1Vrqr2+6Q/3RlrNb0ySWpsl
hNfotGx9yBkB+INR7GRu6+s0x/HqEysIKrc/aVKdkYwIi+b8iiEj+yT88CoH9fS2tnXHeKI6fCIG
of8lCctufRqn4JNpJW3865P0VL1Cto2GacOHcmYmGtfdTgUJiD8puxBr7WzWgZ25mSfJGjqb8XGZ
/7ssN/8EjNggu2v8wUdzcfukjCPrwV17pr0owu4ykt7aj8tCmNPVedCIEn+ZG0AtEhUdclhvPDDu
VtpMP5+UXa0fSQ6qrM6PmePAESfA73ltZhxZ4FzOORbaF7ZXwqljSDehHPaz813MacdfM8zuR5u8
aqB2DMAIqtUXEzfUAmufxwhmROVmMaZYaqWuH3uux5lJrCL0iUGaeyd3E+9thXQ28+CC3EmyeR7n
sTzFV2uRZ+GTwkpc5pXK+MJnDjDp7hntA/MPyW+Cid67WLcBkHO7jjcTgpumG/fGX08+bEig4gQG
AlqC1hXtra0HhwibMQ3vDo80tQ6Vl+B1Lppge0ebr2H0vWUN5oyBJE3HU80ZiuE3iG8GskWsQ79g
AVGSgfVOfJVdOzBIH5zOf+l/85MwmwWThDZHuVfVS1lRnVSJLafwDe/w1ZjsGQbgZxjMDkbEgMFK
I312h+ufh8MHeh0Ur9SHLCJnmoQ7i0R1F9og/+RMw3jtEfUrPhsRhIL53y+cJPTPx/3++P1i71oJ
pbbWhlXFsiLO1BF42bFOlOTVxizuF6Rids96BG2Ds18dy29PusWJ2YzliMfII3SVHx2/yRf3mqy+
CtwSEv1oPb5EPT7crj3ZYQW31NG/66rlqEgRNOA/NcIbiA8jcW6sIB+4sAZMQsMdnHAdMjjCkV3i
cHgOgHIRQyXaEYMOGhqmYYM1KKzSPb4BkJlfUF7evOkJKMXZg6hPo2iq8Dcx3OUwxfQO56gFo5Uq
2B78Myjyi6Ba1OxN4WKFCG0LxuYNigHZdP2RZReRq8MuNitMKFUcc2SzGRPqTXJk/2DvbZJOvI3L
CukeE+zX5iXA8D+ZahZHJL5v2nhVTFq9xWyUs82QFPHKfMpDHc99P269up+RNOvN8ofoyBVDYjGr
qF+P/nHED49MUjm1fCLvaTx5xP/JgGYQlau/f/NfZFv/fT7vGnU3+XLdq0Oez3p5jPLEoAhoEtFL
aVX7uyntOI613EICvDZjA/LVwEVrwZG0odGZVN6k8ienbiSwTOTOw824//Cfz+MQ4wXeX5ijfT33
raTtMmG/OanZkRPC+bM/p8FB159u893kRIBTX61tyI88JYfgMlrpCGrbgNzbBGizEilRM6+8DCX1
pO+dP3KjyL8VCji2MW0yrBuq91vwsFS7bN0Ojws5bTcj/X2XHBLWVldMdHu7vMDCUjA81WYJGqxA
39oHEtxsVCBmP0vkVBcQY4k6apMW7t+/6S86CH7Tb5d21/YqLpm80aV+G4gFuF39g8qdWpSEJwrP
bVAtMzRZHGJJgM6AuOyotyr3EDLnBYp88B51KL888z9+xm/Xc3fQuzXb4lquuVWnz2sgTbQXxJ8+
+8BzMSeMwphJcblaR+J7Nd94KtwXQLZxn0nHcD+m6e7mLqW5ewvoFxAi2I/VUC+5ikWIrQmDaHwO
GYLxpzInm4lBw26sBnWUz9VADLJ04G6D9csQhRYNFX/gPzrffBmy/vp6d7tusavEU55/PQnEg8Sb
1wxBX/aCuM8ndBulMK25qAM8Z5g9dA5ICuODjalYpf9Ki4M3DOHQxoVS9/+JMK23AcJAbiaFhtwX
yE5lS0yCHhYMvx0Yvj0o2l2B1ewvsnzsr1xMiX12aLRD4elowuOJd2uKRC3S47NPj/jBI/p/WIMf
N40qG/c1fdsfjNP1NtNro80blPXHiHHZM/CWk0D/dE+mONoXK1UjbEfGU510EeyaWZFq/tpinBRc
kF3uJu3sQ6MXVwYXrzT3b8Svkhybo/JgSWWXZDd4kqddsNtRv20T5Z2AvgSVnf3a61p2/vm9tVmn
vX6PFTwISEDHXwGxuAMkeyTb2YMZjClW9zTnKGVYBAvbkiMGsE1owd1iZXXy/oHnnIgHOgp78zlz
Xiu7BQeE7gkevz94UElov8h8ea1R+GJ+EzGWflV/31bD82HQbWRVOy4YoPByJLuPExYE1etBSPlk
99HEp7ic4FtJy0AN97O9U8JMUSD5ses4ulOMOdsGTK0RipBVa4khGeDREUeDSs96F/f/BFkrGJiO
mqqBhkObfopW1bpFOjWyYlNj01fFWEzvli6iK4w+d6O4oS/Lw8njmlBiWUP+ingz3fpbqsxet0Ab
h/KAuSGrHjUo6CjYPgHbI39iS1V5jPrryALCuD1GQ3aWAM9nK1c9OrrBJdzwb+2jwhXcytdiAE0m
WeMWsFkgJFCxebEyVwtyL/fgsTEEPKLdrZHcb6E17dGjHpbAYTzoVzb0I8BJPees8kkl95j1Wdon
kbYoYhUzI5l0kAiMC5FKIrjN4zPeBChE/smD2TReaaxIl7AmEKevAOjco0ck5MRvyZqk681jSQQr
KxUpe1CUBiMZwUbbq68Wmg/CL9mGt74lwH9q6oIKQQmPGBUQSheW3UF05WB1CXDz+QQ8p8biSoEK
D4wR44YRCfAx/lZtbNhHW0aYC2AmBAL7POijf2jkDmnkMlqm8yp8BbhyBKG1j6KLON4BN0BEl06v
vDQzfrnnXiDuT9eIyjbE3zLhwEKwdzcpmG36h2xXATxKkppfBpRPa/q9ggceh2DQG+eFkoX4Yg/T
Ix0t8iTpTR7djGpbt67TNXbf/pfBb0D1xNt4C64WrRLZ7uI6ZR5sjLE8s4pDLKcqHFA5aeCoyMS1
dKb0A6hyr50N2Aqg5pD+L4BNTiPcABdmnLlD2qaRCNSi4up1xBcPpIytJ0MaiEZ/06Fcbex9aHDT
9KnBdksiCR0GtH6AjSqe2OPouaYLDyuJLbknJJF9zbEA575NaJWlElBP4E40cPjfPKytsw42juGt
kWjzG1H1XB1SLizFp9kcZY7MEWcfSr4aN07rZazruo0W220o61iILq4WVr1smIryykRga5sggVwl
3Nq1v2Nf2wWMNWAmlb7wdIowalDB6BgFCrrl/BmucQc8iIhDzgCKxQrEBBnkHoAdkjWpuvbc2DVT
BB2kHD2al2F/ECK6oeJonMEixJ750ksKa093+uMcjxHe9xAfvqUx99GQsNHa52Hou1UYTzDniP0j
kE6qmPYRz9I6yOwee9j6tHXCOq3TMwaS82jSFiORZ2/DOeWIP6X/mv3Bi2cHBJABBU6bMtRAe3xj
GnrysmS3UpJhQnwReugeCoi85cHI7/90KT/2lW+L5F3JWN66U9F2Klva03rcryAd+n39KQuaae9E
0J8G6XVJ5ui4DvazcqJ71SzztJTOsTdkleHPhttZl6pvRqi/bdNDn9EkrurJPi1f1n1uMs9/TKNH
nZR0/q7WK7L70QdWB8bssuNgV6uTmvPQblLHR37YECFmChHVpzWGiLwg7Ohg7aKBncd4nEZdsvaY
+SC3hhaD6v4S6IvrOI+6ZcU/lXiRZdT5GDzDsy+Fm/QQbhzRz+IiarybvU9Qhls8ACOJp0wesS/w
3nHAGe29D16ecX+Awh3A8biwCwatDPqYyvVBL0fWlqvHb4ANiKwdl5XE0pIC38ya6UlfoRxZZxoi
QDIizL5k5yySLLE0MkkPDatYm15x8ZAtZJ5cthl3wG9euChXOJy3phJyJnAGDEIzR+Whui3PvD03
/kbMfjxoEM94sdfYFQx/aH9J6rw81aYygEgtOTNGkaY1t8RDQu0/tO/0FfBfT8ndQVe4qeXxPFSO
C2p0qJIixqTdYmCXHrPIDpsMT7Ozi5uo8i5xG/dDLhYO8+qVztV7RJxCI/TzakCNDsEoaAhxpHtR
IiD3U72/Xg8LwR2MRKaTlz5fdj0DfRWRZF05g70lt6Obmg6Htv5E75jmnnfjuJkYTh60YU2sKKmp
qL6LKeVMuAbCCnt0rM1AvOCaZIaTEF3x1L1o8yvR8xfzQGS0e04YVvOFfRXF/SUc+ptIc7opqkBU
9e9HGsImvRaZbhrwMI9ld0XDJRLCITnZdPyyGC90uBuvbdx7nkDmURGeUroTSN63lJSsyPNrxDwG
VIJMfbD9OKVl2rwVPqG8L0KgJOfEILTW1MdkBJ1naOa3qx58RzCj9jb0ULcJoe535JACfHyR/60D
ztojSGk8g7vV7REg5CcXQlU4ZKqKDHxdRnR2V8hvm2u3rnaXw+LCOVxbrt8Vs5iRXl6FonvmHbgd
KBz7KbyKmAly2yl8tH6Jv5x4v1/CfctzXdasbRsugfhthAIMqy3wL82E1Sk9zEDf5qmqs7/+fWJU
f5Gw8bEUlgDeod3fNw7zY1c3rdgcFqAXQ/ENKXGPp6MlPGopPrzbCO+QSbgxUw6LMXlvHxnYPIAa
/arXLhkXDnIHM/MWqBj7Ic5bp5ndx/Xtn8YEYg+PVv+343ixPHjnB2XxVxjC3av87dLRDP63R1BL
rbS+XVoW6jkGM28942lHiznpxsJlNDCczWQ/I/94TRPm5UrS8puouOi+AwxUI4yFtg5RxVGeMCah
O7UQNL4bLng15JlHhtNr+0bZz75Nv4b2FYtm/s4bwpBK4/4EtGyQhpMUi54a4IVIjwgbzflNph/M
gQN5PQIrnGTED9YzyUJMn3buAJ0GvUwQmqJVTqVAe+HdlVhdxPHfP6v0w06v0nDUZBlwG6sKJIf/
3pvzfl2AjLgdFkNEJYot5XHbBmpjb0q/mmcktkaDyfmJEYD6wtQiz0EFjaDINLnbUUOQrbimh6U9
kBz+xOz3VwUNSIUpAchBv/vFjrWoXOrz+bA426fXVLHpEyabl9tqg2uD8KMkS3nRLjGAm9VsazNJ
ipG86jScH9ydL17E3aODdlAHJwEbDXXXXe9Lv9aHrbDR94s155sTT4tTRNRISHeHQe0BlPXk5Ebh
/iaGWy9DJXjocT3nmwkKOioWgDUpfwY+LrLPcnlAd6glW59/AUzxjvfHOk2lV83V0Q4VrNV+O9pM
KDwp4C8hYnc6pTlPHM+hBf8Hn/D7hs4qumLeKzUZ+h1NzaDvbJES7m2nDUU0lOzBBDFMS11STi6U
JduUDvmEf1+fbpNhWL3sg+P0hgT8Q1iBcHMps2c0Ns/ujRK6jq+oMDo3S2ms0xCXrNY1SGSmQda+
8BxwQFin0nO15JCybDnGtBN0EFp6dJs5OElDodg/o9Wg4GAKeFuBn3R2vrjsQOWgHpWuo/X/I+28
llxHkib9RDSjgCBvExoEQAXKGxirKECt5dP/X3J291ShOITZvxc91se6p5EEMiMjPNw9vNnDxPcy
JOOmEfjEQd8t0GNnrCt9u12vauz9irNproxvmodbkViHA13Cg42wpF5iiningjUxpKSA/tXTnoOK
rgY7CLUlbMABUHeNhPx5k0it1806dNLW6kRI/LwxKm/6ThCfVWZdMHyiXM5yYjda+bA53867bq2z
iAZX89StUnwuQxYwxZi2tRzAgzVK0bqvjtb19de+Pw92TSbaoGT2NFh+STsPZHpHh/65pizRVU8O
h9K1eNp1n8H5ZZN8Cys2McWtWgko3xG2vLFqVU7GmRKvuwvLN0aLYtfaYlxKEyEH+JcDHkY+tvFm
SyahMRVURzbYPoaFYZ6A5d01RsABwpACvzK01N+Bp3LBEmt+THfdvccUAxrpu+kcX9ahFtf8o5yB
CWFKHX7+bK+7MXucfz40k/pXk/25UKnwUFpb0xrzycVhzOCbgo5p0WW8mVbj/ex8N1dDvWqt+VS4
9CDB/Pq8iop8SmYViMKLeHrWmOOkqpkkQl1er6VVcth2q90706Ph9F3CBxNyMVjHCS/C7oG5nksz
aVa9TQDTAT6Pq3Qw7tXxA7j29hQIcl7r0tVymsZvssyfC8uCffrt/jjia7jtFuhzlL20VYCJ+fnH
/3VVIXnCQYoRMajeQPbkGn5AVPPdcVm8VlbMqnAu2Cc3719FbN+pR7bdJcMw1UnO896kS7+el0GW
9dLlXkyP8nl4p87mSB+1GBO5g26lJ6Mwqn6rBaEmbjHPr/GNXEfRJe5fVJTSyxTw9w/dnU76dVlK
N91i6wFiOo9AT73XAN5egU7ZpU1+q5fIoBR/AzXR2gQM9a4yw8BABd7RhiySnv2g0jvyv5fhPD7h
Mh0RKXHhQ0lcmGhPuuoAOAAAc5OhKAYzvrfwtj6/wPLfLoZaZBq5Jl1oimrp9Tt/fLBSUtkVL2lh
2V0Hq3GxXUGkqHVh0EHBgsomJ1768y4WHUyPxcsI94UzuV9Y2Mq85062V1FztlD17yf9vaLMJy3d
ktLtsWBFh151tvLRcSjG8XvhpiiaCsbqTrMUi8MbfL7aBKQpuERQexVnT/8Jr/21d3eBzwOF+h48
r8Ng8WaRospZxSuopxW32N05D96ps/GudJ7PRiUscxrtRw1WZIlp8Qw934a6o5yh/2twHJZTGsTN
PXu3FqzsUpP+M2z0B8CfZiUjIqkC/9Tea+ISF7/UXKcJ9d0XguUB0qHhpQiNOrPTVuvDvnA7LigO
KfuO3wVy8K4Ol34RpQA36ObNEzbQOJQGj/aFa3hrMlER/aekI6uQmRZU6OtGIZojwbLndF2NzQ6f
9mX9uIKMMLfTUGE8QQgeJJYPeswcVuvQWI7wwa+Zn7ebLuvq38FRLdbktBHGMmKn8/r4P7bbUVvs
z+lts+gug1qnJuKk+RSDl/vMEn421GL8Kes7C+bNfIzjlr2HW+LBnEJO88RSkKEwHmnrbVwJDrQk
OUSSEatjhiALkYd9RX0ttb53C04krKMA2kotTHB5l61/Z7ztKfbZKk7AcYwzHVlz5yZGt9DqolrN
ibaajPOZn0rTnwl+cngYLY7Md6slaUHHNA1/E1gmGPZhTK6a82463sX7njZh0vKpCMiOub43X3uF
k/f0gO/hO4O9NPHhPeBxkASXuPLEhFwk7ibW7OJZPIYq3AGn1j3heIxTqPugFA+LinFnqAJ1Ny1u
mvA791EnvVrjVGEUpmlUmt6YCoDheHMfJuMloR+r4wbTEFZbR22eH2Dcn7/0m6YYnIcyYvli+WXn
lbmMC4Vjac6AnLS7ipbDQqc2rMKtpaGTTsp3cx8X6kyAbp+DhwUZfTkpwu78OlQ6aqT7Z87s1bsW
xV0X1yJftYJbiHMOVX89htW6baUjEAps1BnRWoE66j+oPUdH1BY9IGuJG10hk8LMvucEy8rfcop0
EJVUCYtEaWCQ+aRpFXPpWqKl3atZsb2Xb03aqI4LYsdRXAKRkmzAGaCnC7utWRLfMI5g6AJpBEfn
MIF3BNwGNcmvTA452w037Df7rYzZrqLht6uSvf6OE8tyetzftmraLYEPDTC+5oRArGR8ygZjkEMf
vQD3klWCQacypQEpIx68ME6MeRui8dUudUrDQ7QCCWfiQFwBYUIXL1AWF/3tFkUYTU05tPYxla5s
CKLqeF+t7XPFUI6UztEGc6wDlr1yFgaXnVtzFE8fyeFcSolxQCVQ+5o19574/uNDM0NH61Vm9Ffa
pb7yZPpLYm8QBigesH9UxAL0honphKoJTj6zLJjS2mYoJLMzJgfs0OiJVHyt8aIZuts+5qeYhToH
mIgl5N2TYyitQR4wbHw1OtBoediae6J4gdkWIVZjtkGd5sI3u2lBO+85W8WMoKctoXap2NEdlQA4
mfFMZcIe29mXmIFcN9p8l0mhte6VD+CX8h9WaTsPH+3PJ+eNM5eKrRDepAwAZO7QK7D8iJHntHbX
D4tq2tXg3D0EpE18JU9jtSZ2s1pnM74kEbOzxRYElyEjCVChqN6s+wS1zzewB/fY2mCaA6Qh3X5O
mKbCsPInQzNxf3l+cfUtati67Y1t2d3OFnHJUqDOx+nJBn67maQkcEBXqSjgT6b3KpgLc78wxoVZ
NheaHIjfxR4EsWgq+J5MT+c6gnECi8KUqH4Z3HlasMl8OqixMCrZGSQKYW1SbFdH6uT2dehf8q4U
7U2+gIuextBcYDsOQGbfV/YJswkvl7SrHJhjdA4Y6mwV75aOvXHvQNoygvAKaM2IaIQ9HFI6fkiq
YYyn0b3NsId9n+ErmN7tYeCjuF1AZIWrZGlyCEuhXdqZD7RlbAqNeQtag0kmauvce8TPcAcrqVf9
enzR8U39+UWsyhak/zrJvqr3VqVu6eKtp0mUJ9nU34UhrQYrhqQNJ9Q/iNd8re7TxXXePaNypVff
xBCC3t9J0OuJThb0zOgGkHw2Z3u/4MmYc6Vnq36der0CbKTEWbkIzGmGMrGhPfed4c1DBG7BgOK0
jbhW50bNhjVFL1L21u9wEXZDoGV6kccR4Ji7uog7Lb9QJmFAB/QclzTMZUOYPrn9+Ti84dng11xT
pF2vPBe1TNCtPFfqlukLhXgZwAWg6OXLMB9hYts4HSC/I4QxTsyR/mD0QL+Nqt1ZmLQZUzQQDeCG
rf8QsNonef34N6g9kykZcMiYTgUTGyWz8Yqn8/FSQvcb76U2HFfrcmKdua2+y7PN1qzZ1xRLAxZ4
wZJlWRSVcNs7+ud2rbUJjg/zDjMzWg13MWOeDk1mnV3iq8Ncd5uWTFTMiSlvilLWijwUhS80RLw1
f18OlX1NSS+XWyFeiZ7SGsBBE3ajsbThKznkFA2gJgPBa3Pb2wSOFRnuZAtUKvJcDsr6m2yWheiM
uabbAVVVJog/gtt1vVmm1eupEBdbPR39mj3SQZcvXcZ/Wdyjmr2LpKwtaaFxg7zcctPWbHLBU+9q
om2jni4I1923FgT1dXcGe5NgFobwD8TgOqjX3Ut9Mqmg7JmtOi23vhIMV0AQhmDTPgan3oZDgXX2
BVq5Fu6ZvWgyOZZ3wVwwU0cjEo228IgZuU1agRJNwXnoZoa7k2ggKlsgB8QPeqi714qZ0JtFesUo
PDgL0MS5aEV8/2q3U5jQEhxfhe1yE2tRu19bm3rrbvS/ix5qh/bGOH/N6etpZq0re4fQsXFzUJp3
10OdsW7c3VqbDM9ChdC4S1CaAzn1pkmM28umO11+nevl5vRkq+GV1M4xaP4ZheEMEViRzvIY15Pm
fDIeR2p3rNiMXxsMMSA3/eEhiHx/RiuvfxP+xuwW3W5ECx+riwNkTapRDE32ouAPg1T2x4Nzb4zV
wughznfjPMKCnqFg/EkpGTcckEsc+ps7OdX1itj0W2bqd7eWr9WcaAn38oxyjr+lGYzliDNbEymW
ziQH+X/TrmHob5meBY7IxZqSBTSq+lwtnjerQox6uGSPbAAwq313GZxjWEPj4ZXNLpTLyed4VP4L
o/x+agbamm92yeOkLwtx72qGz0DrNeIaJEMzdgB4A/QCDxGdmp1yvTO7idkSLfrnBbwLiOA4qo46
AVdqrHJ/H6H1/ZnqiydHqAG3DB9SpnRcRPqdNlPU++eAUXq4cn4z8w1R+1pIUpI11mgyJ/0irNJH
sLPRTkMDyIvUigwimYrn18Iy4M8lOaeFw52FSdEVljzQhqrjyxPpIcSk4xC9D2keZBOY5natRCdY
722hhIOT95M69+dSFWlLclm2MLMeoocYCULEknL38xt8F4TYMEz5Jbsqafi7/n6DhyoOMLstG8cM
YZOaoYlSxjDDkPEfDcbMGfSuUHbq9UZo0uPr1cNwF4Xkwh5RczQ/ioaHhFRuMwrQqRAByM1SdMr9
jm8FqiqGxx75bnQc+4/Yl615ZgMDjd9Fy+19/iXKmyLz1y/JbMbyvVacKyt+SS8c3CXFqncQIzOs
12d73Me0+sxttQZ2anzpXzEd5AuyV6fpGLCO/G5UtIdF2G+3SafzYG2fl1bJW1qmALyUztDY5EsG
7P3Pq8Nd1nsKj0Q09C6O2q/022mj3T7zBqPuUvjr0aHhzm1ub+JMZ95wcwKG8iZVJGcqQtmVqTXG
Ir+/+0PZpZstdXncQzs9OohGDA0DIv7Gp+MtNiF34NwhzzOtDSJdK/LLAsxtbk/qI3nDPIx51DNb
j/oMnfgwD4p7I96QGd2/1WWOT3rS19dKMpe7siZG8lqp+iNt2vAO0ye3NSyesGHPxc5Bch7HUyxS
HetuWeOKhWJqbfluS7NcWDj6uFu2u+OO2zpYLdS1PmOUP3/bNwTj30vN5mQkG7tdqZDEPSa1jXmT
8uR4fMyNUXkAMDlGtOVeAskWWycVaAvNWc1s5bUZXi6r2YhTQumikNlUsAvP7LFi7bI+X6qsoyJR
pMHNQqIfH5xYGTf2drxx4oUVczW37wK6H//Am4eOowgrOHhDjuyt4RsOmSN/oesTfTXsR13fney+
6IhtnZZu1hez1tKZtVwfZXbHdS80upJxztt8A4rx4Zkrg9e8Bmout+2PnOhYvZ0rt6qacFLYl/bT
a6xtbwox2rCEFakGwQM6VivnI77LCbELwWKHBrGcPJT5iPvrfpsUKwkfURkNBtBARbg1eWuQmVZW
LGhsidVCBE8DiReXPby92WzXcFuff/0rTf7zDX8sQ8aRH79+/Tg+tcJGS2I5po5C0glH907MfXoS
aJK0o+A0sMHchmDwlkEjGO6hE5RmQ4u0JhWyCnEnStt1l9Zz5Lo5b0mRW+jD8rLcnNuykpb0Gx8n
DTZiUDQwWjDwYBPXhu7G3PjCJg2Mv/hi5HR9C6RODM9RBPhg+XfnMumesd7aGpNL3iFUZWz/tLJM
7Fd3tTXDKipJPAjvZjiCtDEKSUnqGjrbcBWNcLZpeFUyS4Luvc4t3EEljYA+KpoqOcqYpKBLeFtw
x4nJzUXM9/nLvvFIJkr8+7LVzOksHx7V5/JaZYOFaIGYywlfUMQrP27jn9qXRy7atqON2VnYBaYV
y+5G7vAOuYn/viRgMVqRCtPqZT3yY3ctk+r5ulR4SQV3EEJgw5xceKI/BCE2u528G0Z7e5TllPH/
87jMDVO8L1ala1J+BSRJO4bH4DXYxggCFhQ26dkanTQccRB84ZtRaK8cj3SIHhEV5KBhe1Dj+Ei4
QJW/bzIdP5QhnD57tF5gZaQWZEHfcCE/41p75lpilnKY9xveH8iKAiENJSGsiMw9dF2m5UQ73ZNY
G4V3Oxwt6l+3Hs4cdmp7XOHxztiFTzHl3g7gtO4IUV2orZO96Zo+zN1obrjH8Oj7Zk5G8X7D/1hY
JmAdbul2v2TUIftJQYz7tXIb2s6I50JU94I78okqIFYQL87dL4SGHsJBtpvFvzANgjEGVN94XlTB
FCE562A2XO4OytWm9IH4vPXfgFIAsDSAmaQDLlV89UF+bLtncqhsljVi69GmOo0LMtvYx3N8XU7R
oV3uYdJkbVowTl75B8T0kH50mHgag3uDqvChYpu+bySp2YVyIWjEPEQpHC68Yck6khKrZJ+m4c7M
ycXoYXjcy8tG3lCHfv+CzKX0rJQvaSKv1josPGN09conkfQUqzEXjhMwckRvrTDsXSPEUZ31WIUo
wSDxSk6x86rhfp/f38vInF+teNWeu7XMNG4+I6WBvJ72qo3y11o2qz4Dm0R5fKTy0d1948G2lH7a
7APDE54lDOHvKbUjKcWVlPGyudiL6G5Rm67HtRZDPzz6DUfBzT6r552jl7Lz09IzsaByPR9vxRVL
Z067+j2yD/hgYcgiGCg7fbnM4PxHn0qGvVxq01+Y5fdry5zhRXGpb3T57HMJiEPBb+FhYKuxiMLQ
liZ+bSj8xRoaybsRWODfCKY+nwDi/J/I+3sJmdO6OqT7Z+nBEjbk/9KBqDjGU4UmXw22Oan0eMnQ
Bc1hfO/VxLE1cdbNmrDVgFWKSj8FgNxhtrQQKfPoK3axh5EQLgrzCMXYlb9Fq27Zti2DOZJ0szZa
AFowvRknCwM6DiptpIxGv+kIz65Ikvwx8itWJxWz1qzabrlWkwYFIiwuQg1CU8VizIq2lZtFXORU
851Z8JG0iC5hIi/nKclP/2dr4Guo0XIvg4ZlULDFoXLe3a41GR62Hm5URAeQXJ8xl2bJv4+H1cEG
Sv3nL6LlPTRzoovzWzk5n3hojyMtcS8ge0MfnIMDTaCiNWjwJzEKKSABzHCR2sfSsOtpNhon44sV
ynoJvyqon/0zAhQEyubOq4r+w1adQ4DbUPPeO3njLm0CXFZAGsRD1Fvm51/xhmHCtvrx6jIBYXfU
d8n5SGStdKDW7XBxvbsP3AvE2t01IJzmPE4elOyX0rkDdTwIGBWa/VKr6nxdOhxWSQzHqtHWjDaj
XGhljTXhcw3nWoz/zR+qGE/8e1zmGz0YSbJbajyOQqDHhHk2ui4GYUzexNxyEQsBmd+AuGSOy8A4
/kpgheHnXLSvH/XpR2fecXX3uNT2R1bRG8h0KYTm3MNUga1hx2E4oKv3DLA+/2pgisU/rYd2bNvh
wBzJLMFrzy1HWJbRtYb9foTDB1PNLUDIpzXm9HWRDUN1NSJjFnXNvJTzTdedF1iFKaFTgyIYzgTd
9Ua5nA9pmsRYrhilDs4n9EPuCIdSNLoNvTP4am9BCFVk5et6wbA085tRA8s+qCwzBJp96Uej0mf0
Gvag4Ymp8/3dbJ/dGsAiyavn4QFFWjaOhoKrZ06N7n073pc33bpr4VhBIpD00G8Vzjd+YX1nGi+4
Lq1h0ytbngOVX3gxgnqvjzObiBw+6VcBb7FmMzjYfNZg6sWjxBkBKRrfpOpP6omzaFJc3xCRjvgY
DEKHaA09glHHU8m/7Edno78127o1UgVLrllr3L7Bb5GSGSuPRp63xj+qZq5D+oaILdwCKh7cRTE9
kt2qDoNKPXU4t3WT/z9PsG1SCuYaMp7nbIlIusziDCG5ra1B6C3t0aDitVJ/tjXqN1DynmZJv7gi
bm14tVj8cT6riHpVzgxv7RiHgYmV2TLEIsDvT8HuLgg6OWe09u62g2gB0xmnWiZ8ZkrI012ZQztL
asAAMrINRqOFGPVQpbX+b5gbMaroQLijQCJx5DR5DpZeidBEgHrnKuwveTfJf5svIoE00hx8+wwn
gCgjon5zDkTUuJt3Om5fczEa0HnAxpj4yH2GU5D021sic0yagK/kxv29/A8HVod5L7z9h/CDb2lD
If+bujXF05sdEnAeFrjvPGB4IaeaAUZMnb1w4jXnqu0MEd5vBaG0szVmfrQV/emU/1vQBQ4wO77v
eAdsJKQ0f9oc+vxLa6ODbsZozbrg0Wj2ts7CBgbE10I2ytdGbYjUUADZ9CbzvJP3Bk1gRBYSgpKk
PjIuL/MNdoWltr0fKjXA3yUTk/0BUzKZd4KphXHsYaTj0cYwION9z+tYKzHiSJNu9VUmqczRNnZc
nUyunQdJv3FE+rkq0DXC+488/LS77HR1rtbiFBeUU3REDji9y6m539ZimD7FqVmhRIsgHdVygui7
i+rHC/mPuc2PR5/Xl1rpSuc6rhdpJ9fauPcBiHXAwQ55Ue9NqvXrUZlCe7mjLV6AiRpX0TMpLZxt
sLocXVr4djSZuLtzqsF1VkVphdsmDoB6nHcA/16Sv56fSWdqy+2yui+Ua8wMJdukxnEWPiQR7E2Y
27GCn7XtnZqwzXBgzklq3vAXf3/gzIV5TLaL6wMedyyVjgfm0gO2gN16C+ExqhO+VSna9qriNKAl
tT6JJSNldw3kKMizc77Cu6Tu11vI3JpaKdnMz3uthmWW5kCgrJg3Hojys5wIH2W0Nqjas17Oq/8L
Av3+/Zn77rRNTsfShk9/M8oYZMrGYr8PQw7Fes6T3gRZDaQVA1eccCuMTP99lMrHQ3qZF0q1GIdO
j7L6Wm+SrkpjmiNGKuhrc96nKguETBYCd5xZ2yTI3OmVzK66HtRz9akfC3HpIoCZcZcGCxzd2qPE
/yrFeND4xBRlWC04WOFf3e2J2Jp28Cr9pun6OJrXmUamKs66HQDKPTy3U2CWXevJX9twVpic2KLw
QeiXASO6z4JQ2ul08sy5nV7L/PQzMjt0f33e9zv1QNNhcOmNVvUvGbURKhuxh70qKce9agQQ3EDB
5qYL+5vme7Gdu0/kRvi0jMzn2yW6crgl+4KEyjUwVtUmzZ+3wys9RP27QIP7bjbw3jgYXH7nYCSx
4Ol9aVwqAp7ICcZsOG2346/Ye9Y5XanB2tu6IYbDCI9sKBc31+ivvCZzLEmF+k8DcEgh0FsO8BBy
bloDTTKhKvlz9zpyqQ5ozRY0a+cqYW/3VTPpQR0NQ0oT3KLogHi4vXuOsOPV4Pn0EjKnpfxUjiet
xJZSwuUBaTeGhGTYKkPcmd94QAbF3ZQ2AGWsdrK1jxtMb0DAMW//DgLYPmt8UBVBSmAZ6LixTA4n
rYLdcvmTD5ZEn+U6nLSWXb7158NXeVOG/DoL8p//uEz2p/vpoW7ZRPPZfkCGI/Fdynh8XaeFdhxf
nNhrM/KJ7KBoYxcVGZeGPsYAc1Y1JrlFyt+txNBSOi50KqoIp/QM8DzfHk7ak7E3IPaDAV2Dk9jb
smrfQUemncbJZOqMYOJjEEVl4dMw29gGzfBWGp7cU7+e83KUvzHw93oy1x8Dmhfz9bWgy24UyOBB
hOvv8EjGjQ8GTSASvKJX6G7Jm1mOUWu6viW0DhUr0A8AeKE5uyIxFbnv6W/rgHVpTP/Bjk2l3ZzZ
bc/9cavty1c9ro8UoxFvWkvS6zZtHqd5b/fR2MKf175m9R7Nl7C+qfe2ziOvf/EGhP+9iMzOKR2v
x7W+YREVgiiGd2vsLBvVHnVJak+P9Webw2pZ0XPUuYZo2eh25cTxigxwvw/d7xVkgKDF+aRsz8Wn
Hm/XRo8askH+/aTbqu4xf2Am6q3ZxE3CYKqaJXkpnQdD2zoX0VKeYpJYrZyT9PdWoYrnTmHnFosM
8sp8FHVe0BV9XVHj3tHEG38RFWej0XNjkP+vPIpaIA7E+s0mJZYHQAgvy7wzExiy1jjSxx1sYLAP
ARLKuV7fnHD2ibzmGPjOBftHNpQq5U1BS+WhOoNuoqbDyWJpS4dsrMN7G0ivaWf6fRbWeIwjgT+k
rVsIJHi9Z/YGzDyuMco7BKqfX9ibDOvXwrIsm3IN/1YVygk4XuMpGrJK5NCfyOafL6rNAdQNBkRZ
dG59aWQ8+fz8N037WrlU1phrUKYdQWXxO/RVq+nuetioKoXFoqeLQmNUMu32tu9ILsEgAdDEXqFd
nSwo1rh1gOx862EHtCGMTjpKLQqjVm7nufYmBv5c1Qv9/BGQl9pim+5SVvXsDAYHMEZqiruIv+zB
YxZyt+pYj0t8bfQMRkUDc5LeCb1nQHNub56/pd80g50qB94m8njBvSva1zlCefe0Ng7fVWr6Pmaz
TKxySjATjDYGM2DbbTgn/fWsaY0trsu52Zozlor63eWKpeAPTgFV7cO7xUuBK0teLHmTyvz6FKVM
4L9foPgcH/zo+oUfMFpFjNUYNaim2+1bQezre5epxvi+knCXDNBTelUFc1JbWq16Xocl9wNkgv5j
u1Ifz7KixgdrEO7aYQjkUEfqmBjMchwAAUhjlSf3eRsB70k4G8OzKdW5PMut+ihugOc0deub6ZKB
IqRHucBvUKbPzwjR6mBLW8t16bwoJ9HCbNYngzQD6/tKTmD5nfRiTlQTZhDijkHodg6dmbSsze1f
vhntwSunP/8ahFNRKplwda8sluvN5Sb3meyOF6Rjtx1Cbmi323NnqsCdoRVe7dA0snw6RXSae58P
4LsA8GsJ2RtE1W/V0oYlDFBUhshhZW5IU60QTRcYE/WHz9nQ6BqSevn5yW8whd8/PnNzVJfq9jE/
3dV4Z4X1h2UXvuI1Wc80sUnGVjSzqwK6RssttiegVdJBCIKGmreKt0edugdko1aEd53BENLd+b6f
b/YqN2h9EBaZWm2UZweBex2GK+x9TieH2WgG1h72JTPzemMUiOyYosAbh7wnF2v5W+/zXn6sKHMO
F2f0yYXrTo3NXhimkyNuFeZgM6vTqxW0Zb/1UXBiNF9kAR4Zbh4E/6ax9fvxmaO31y+r26PM41Ve
CJhagzrf9py1EMCVEaoqN6/1W1b+5hC/fnGmFnwcElh8lS2RZxAyywF6SNspek0QU8OgWjBnutnq
5XbR/mbdv3+oXNWPIF9c3Ja3WnFNrvCiftjI3I2vjc/eb8tfG0V+recbkmj8eeO/S9p+/dxMsaYp
Oy3ZP3nD9foLucYHD5fjkkQlvbYakT8aQIMXecl1jFk9J0dS5dvMZGy/Hp8JOknx+ZxrZd52RcAr
PPXu5uDim6PRiLIf81OEAv3pM2pC4aDd7xtGvSeJ1A8fEA2AsdNZEjxJCjCKBr+00CsKWNefX9HL
i+XTGjNRabO7PAu3x4ZvMxjxVrzmnOpSdIzOJD+TfyWFnx6WCUS3Q614uhRfL+RsDqqOTgwocPgl
58DjgmmKIQ72nmRTup16KycC5/7WTApUUArK5il/695k+9s2gHVz6lBd0ZnMe7Hvw/2/4FLLhLvt
YqWfdHm66edgCQjX0G636YrARTOig+1S6Lqg358/59sdX65hZF6q0d3TS5mjti9fSuvlnaN28XtM
1IXHZBNbgRgKvb50ZRlWBdQ8g1vWaOWcttcdmv26lRIqE73KbF+maP0+5sjZT/dyuaBI/h2pNyVK
SPuz6sgVeOz2Jl/4ZAfOcHhAKCOpvuDsLOQizM9v4V2pVP65ksy5fyy22+38lMpzP7DDIiNxeDzZ
bVszHboJvIEOTq0dH7an2Zm0cq/6d1fdz+dnDv5ivp1XSg+eXxEmteJoBKbmex5ZKBm+ZS3J8n1+
O7KMnC3+NsD/fHLmOKdrPsxivpBbnH7ijkF/ZGQwe3TLYi4NDET07yLvy79x1GSy4Y8vnznXxSOq
ArWcyC8fho0tZognw4YV4JBZGBBGOsbWmeW+ZbmfPu23zHEuL3Xuz9VSfT01bHzZd0Anj4u7CbTE
dcZDbyC4F/H/9ZJ16t/fG/3wPJeqj4SfW3PrIxraX/CldoZoLwwhhsG4MjY6tI/ynio37X/9uTw1
k62U1Y1a3SZzspVX961AE5mADe1WWLRSCWJUaCQpas5hehu0/9/H5bmZNOWcrI/6XmEzv2LJV7yQ
YFDba34HBrQbyucaNniz1iQnnLwtWCvIMvB5q2L5rmWem9T26zuIvCK3Mr9YitbCm4HvYNlgoPMB
ofCzZFz7L2QK8Y/sPKtWH2oX+zza2Kj0zTOTWRwXYAolJ27pzucw8zbE/1xhJps6lrbr9PpQlVje
ZSPMl0B0rfa34wwv2OwItPJwCm5uftX2RrIjD9y/d5MJtYuyMt+rT55cH2xRU7D38eJqUkIYUURg
aZl5INx/OeL/npgJqeXkMl8sifkypD2McJSCxHFpO/gFONbDjLqdgmnmJFD/Zev9e2gmju7Lq+Ua
2rACZgIXtySrJTT8lGzQDQIo+9CQACbWODUm+fisIjfY3wP37+mZWLo5VpLqo8RPrtGSp+ClYqNr
XamX3Ln4Sr+/2vc6MjOia/MBCaqhvbRac+OJtW4Hl9e+5Cuvu6DZeGvn1S7Ku9rl5w7IhFx9zoFR
TnIHnFna0yapxi/Fi5cdTwYiOBSlo7zqDNPF/IGGiARrRTCE9vr5FLzqtk+vKROGsfrboqKSK+mF
SQsPkSQaHeMrUxMPgqF1YQOHpeCLqSGjrwaagg2m2Iq5wJowCI6WBQgw2dUn7sy1rH6lNdTEIkY+
51D77Ya+H1h9VPBgBmgpQTTdTrfW2wxRA83Qwy2d8w1+xOff81Itffg9WY1nuZre18qmKi8z3mwY
Ui6w3xQzMBDXoAPKfaDcR38eSIOujGUgU4JfOd2P8qjwOO/2tX2RMCIpouFo27xuseqVJzrgC95i
+A3+yu50kH609jmf740OT04l/vf0zOfTU7UwT5Inn4+7LMTaBe0CclbRFgE4oAX8lOI82CGM5Zzu
VwD/8LuzVlxHKCjlx7kszxdokiMPWONp7sHBbNg6bc+zr03P7vepgo5tf7iIZaPBoK03kVIoFQ2q
VKq2AO2iflBu0F+ikszlor9NqX+8oErm3l3WGAlbWvGCegMYWgrcU5ridB4d8gwKN8My5Jehesy5
APO+zAvW+bEvqpdtqiwe8stw/dk2FrvAVTDFnLZqNfFTRFCSWDNMwNw8xCj3N2duNl2bb3UEkkpc
dNDzkWpIaVcKS1S3HBgnwBOyXkVd1qpGeWXz64V+2heZyy09nR/6ac/DB2HjEjWQ0QBB/id/r6FQ
FwGNFrjbQFVpa9FA8kBKO/nfXXj/zsVLPvrj7R8Wc/1cepZ4+1IU0qCAaBcMp8abF9gAS8a7ixlk
XvCRv+3Tb8/ceDcmdaz0C7EAROrcoFEgvGbNEI6EJREbUjSCkuRWjfK/+umpmZtul1aK64Qhr9Sq
0BPB0WngbG1Zk5+h3UUlKY4jDHTMet548vc51I/XnLnHTkttU1JXvOa97IjIepV+4wsZOpgi2AXD
aOyTvuVm0++wmZ+nOhP2VgulWKheHwp6pMGg0Yjjtni2hSB/4nJhQ+XRWpScd/y60H/sp+fzvLgX
n3xZrhWUsFUf/K28Nb+WJ2hyRfpAQmXIa0yl7AQw6qKjGFvr8ZA2VdF84kolrrj/GvDw4QQ7GJxN
8i4C+aY/bIJXe/jHAreH8vq5rhKOQ4r3ESgZgfgK8M+cMFcEssQg0rmzF/kjd0z9+1v33z54JWM/
nn6/HZgPs1Tk022bQMfs8LbjCFiZnHM4knlu0W/R1x8b4I+DwlYtafcLP7cXSk697Fdi4SDT9uiO
139nlnffvc9mf/zETFw74yuxuN144hHCxEAm0QewL1r+SEG+LfLZo7BWMQla3kWSs9eVTO5+Kp9g
I6FSok4Bi7o5cakvYeZXr6PrL8xVw2zlRrK8/Z6JZMr1kJ6LO3l7EcrQZLGbNliDe04fYwzI1/B0
1sYNP9qcX/tGMP0roVEywWxeeSqLwrryOmiDVfS0KRhHF6ajlKDgw624k1rQ/g2CR4Cne7DCqAP9
yl5cNuQWrfkZH+K8FC93TZko9zxVy6faiWizswaEuKcX7ztA/TLe7EzDItuCEewJSmrajgYNM3c2
Ybz358z2bRPs55bPxLzbTT0t5rD8iLWhGSrWmrY45rdGrd3GWEXufqBJtv45XKCTutVbrap1Vw03
Zxk5d5yagU+2B504g6cJeQ1tF/KpfQcdOzF/1+UkAKJIYVE0Poqu29LjiVvuw4oiyclZxtsK6t9x
VDN53a66Xqw2eCjLgAwaDHFJjJiDHY+8ueUJNbT6OwlTghHuIdrDVcgrb18h5kPEfXm//Yh5BTwj
lfuJK6FuDhKHWwDeJSYoBsSOI7JOTAbwKI4baYcScwpufOQWqGxNjGltWvKdo1Osog2RKOY16rr/
OyzxxwvKJoHnyilRS2xaMiBuyPa1P8VwOJDNKd9ngxYCSZrI+So5t5CaCZIYvp7W8y3VJCdlgI6m
QV98aTOdThHelL9raxXRVMzvVxbmQx6DrOHN5rI/CPUZosv/LjnCNxJBCcg2Am/uzR9faV3aJMQT
XkPvfyg7z+XGca5bX5GqmMNfUoyioi05/FHZbpuimKnAcPXngfut+mY8U9N1RiO3AkWCwAaw41q9
u4ROiXJl6NmJVuLOdR2XBILxqVuCCPNHNfzfNeG/XPrHsnGeUpiKcnFpCKXiZwrzJRdfD9EjWB/d
z00TbjCO4X50Vpa/h5l6e/6zPfyvI/KXRvxYNcqxrGeTuP/5vKGcwxfJaeoiIiV5V1JuSW6FJ/yA
0iKbz2CFdqDg+W+Z+Hdr5P9a8DNJpJ30461vRDfMn20ieBAJA5NHzOg8x7UdkByJurR6U6ALRElN
54c/COW/O7/+0oAfS4VyGeW+NAftccQcQkOmADrCGkIChF6EqyLe4nv9wwL17/bfX676wwF60gfl
VOpclXKQZ7TyJVMB9Q8y793HB0E62V0RI4RVZ/v1p0v/q69ZtYHsNhSd/35c+pg15lGy78LbV4/k
S4hQgk/R8jtaUgTvWlAmN5HbMZCw+YfRFuL0l0URRCuLHCU8IYC1GhCb/RA38rdkfbSGLOns2L5Q
2GAarlUWzr1z9YEU+PzuVbn33xL2wwPz85o/UxNU8zKYct1nSd3vZ3pkDUFVxOAkTsMffB4/rYB/
XOmnJCnN3ZJGJUuslvSH0nYv1qK9NZFZA7E3u4IoeAVovBi9e3sJznm/r3Ov6kZmnHF0zVPlzQrd
me5fpEq6x+7qazVIVJpDXnF7OugFsHxh2lOj2piu0t7m2f3ktvV9X4yxSt37kO2LHFa3Oxyz1ZfU
BlJ+JvfpGt10dd5JpWfqL+eaYkodKN9WdlP99b87+ifQjrh/QuIWHifN0hUgp/6+mMrZvVVnhcXo
zt7M3p5LzaGeeUXp29WrqaDp95vZ2b3q/gmuocod1KNTNhQ/zRadgptzRTrxTEVjvcbmbDPVXmqA
aXFbl9qDrG91Q3LP5aFhYYD4T99lx4JORYeRLi4tc9T0zZCq+U1ZX45z+byZlIUMHFlhcaHhpWsn
EBipqL0uy/wPjOnyT2fy7xuHqgHgU13TdOvHLtIrJ60dyiZLerPeSudhrmZSPLZJpQNlmj8cs+hk
woUBUYgN2arxNulVVHAbRg2mXAcniFqDxHqQqq2cr+QTUA/r4abtbqA1l61j9r9y6blons5PM9VV
7b2Se6fSN2qoqV9VDcoBbsu3lfkNeFjpU6VyYxa20sGQP7QCvq+ZFprG7m4GZ3vfHHP4mJ968+4U
ytcJ7GbZuQw2Nd9F3J1waV9q93aukiaFAqvTFuMd2hvJnM+uj7J+CdN82qkgsKUnKtbu4XUGUr3W
Q+OgOJNVu5JWhXDjbuoiNs+jWxybQO7i+6xZFDbUNxa4RcfGzS1IPYrEuu/Maklvuqe0DDPFdDt1
b8OGUE3U8adZYMFzoR49xl7u4WnSByBOZ14HjG1OVoGhOeaJRKJxCsf06y7Fk9rEstYngOAk+vVQ
ZEbcncOr9KLIrV/Vqd80427sQrOGZbSVXLW+5k6aA3mgHR/s1+G+Hy11rQ3TwW7y+SWDB1A7etNd
p6d1xEt2GznU7fuiuWsxIMLMzLItXG0q/v8XSUUAEQL9Z4LX8xNB93ppx+vdaLOkgJ6v2451wDrR
gRXabpvT9o/r48/Mid/S+5fr/ViUrfs1x3vN9drRy3XNaevVrf66de5wnNe2jXYmefkQXOz4RH2J
9in6c5aDfLotJN0Zzocexfa/l5KfhWG/28QmAYEjXUFy7d+XkvJYWnnaliyl5Sq9JqW5MI18LutB
dXb1G2mga0oUgAWMhz8F/n6S/f689Lcz4y8q4XHqavPUV1miy4fzkTpCaVyoZhH2zF+wCsL2Prim
WjjgVjssUrX6qZD6cEN/n16vQ+tdtTK+n26BNdlJMa5Vu3Qhjam6HRzxlTHvm7nZOscmtOvEGJIb
fdcZTEANqODZ1u63egbubz66Z1X/Q6/+jCt93xow25otg6EEAvLPdUqWM0Uu6VVdyoPrhRLf8tke
NFAP/I6SRNWx77Jj3edT4WuVdxn37fRKid68GxbT0bmBHg3jcSl7/TQjX3QGlOF5UYytpxnlqgas
gBl7swOiHfMjfJm9l9VxfnL76/3BkgKTDFNLTG/IuJQmVPJj9AehEfvLD+0CJp//uz2h7P5l5O56
WdR6c86SI7xwxmsLm5Ia3vpgBOic+ot+qd+21u3rv6/6L+oFRD1gLApOLJiVfhi8xnjtM0POs2Ss
Vq281DOvH2LjqjsX40/7zA+j9nv4BIIX8KSkAf2DMESg2F1u5ZVJIcfKsJcunxVUpWdwe1P3fI67
cds3f4Co+OnX+sc1fyiL030wBuN+yZKpfTQHCBeHta3vTu3WhBNKG4OsW52ASC/HQJ4WpY0+83Q2
Ykvyc3lzahON8E/2VtVw2pWWUwyqY2VUEF/nyvQH4f5OrP45+qpqgqQOiJFi/8TANSfr1vaVeUpO
ve3fICYyS0gMDiU03PqncT/PjfR1AouFTem/JUCsRT8vjNQpmqYBswbG8t/FrpP7+gQXDvxI11js
r4hAmx9Qaaesg5N8X/V/UDS/nSg/rkj5MNiWEjAPlvWd9/0XQT+aVna0y75Krh/yx8DzelwqoHm8
gTluvuvveBbuZPp+5rlz31x2auZcdsZhRp0fXMmQpL+c3yfypE9+81RS+8/XFy+1okJyhxaAY+f6
aZROo81PnxQCmr2jXR3lHTKLFnLVKwin8FvcyfMs/zCEP1O7hLCBdwhMqQKKMevTjwlcX1O9M/NL
lZwxAD/gMte+aslTeo+mdzC8qf6Jspj34d0GDxbEadihP6dd+0t7H99tC9ax+uoOr8a7Org67tcH
650Wj1fnLO7jvwed8O0/h90ymYw6mMuMwk+f/xn1wTTLpmLbZB9wxsm1yeUETHavU3qZpk5qiWrM
cduylt+dLHXMO0qHeHH8at/8gWIwCmgO1ceMiPD6ojvlydVe08O4pUR5chAea698dZkzfmEi3fq5
YHw4jDuURoMyPOSaMzWu1M/7t9NHPnvoKtfaTx/Xwi8UfiR/8LOe2MJNXF+iKV+UPNPIM0xY7483
2intb+iX7zfFb6GN/2yAr30yJ8feS42jTo6hznPAdyavzxzto3lDZVUp0H67gUSsfsNaDVSt205X
AipdvfFKh08oc6QR5j9ngFIVWoeLp1w8Fbvj6/R27xzp4fwFTUowrSzwQUkmKwTVRs6BNibAgF5m
Ov2L9MK1Ud0e+17wHZYOPswpdZQH+WC+qfvx8Wg55YsF8D4i+Q6lgXJxIdTLve0ou8Un3qJzH8GI
CLVc/w5RRJq7589T6s74onbb9/8Whn8zACzToHyNEL+FEP8Q3KLMKyVjF0zscITH/PxYPJ431eM9
OW+OsQ6rcL2crQwwPsISyvB6f188Uk4Bzw2o+3WkMAGjW9St+mgItEUD0elskz3079aq/oPx/y+7
FYgf1E5hhksq1Bt/X6sySWuPuk5D09bVlGWbB+yPihXZsz8RQfzLqvi3K/3oEsmogZzvuFKBOVct
ZUizfTuPm8ad3ZezP2z9P/NUxMphA5QN0rhItPjHLmw3kwFN+1AmszvYucfsV18YyGjvyZhFVRfk
dyCtZdvJ1eAKitIx0EjimcLcTLcd1GCZ4RC+mVeD4g/H/c3WnGyCwxsofxlbRbp4zSU5jwCWW2U0
Scb6cmvcW6YGtyz3bye4WEAknU15PMqwaCv7qSyW5RnIbgowbDTqEsbUMt9P46t1fNUHEk6utqPl
/jXtnFT7xBnRsF5d0Qv1yxgUl9ebFCuYWDZo+TXWUG2M0Q3le9b38xxUtr5e8gPvcmaiL4b7fDya
7qzbt3kTKCkYJVM/14/Dk2G/pMZaMjs37zonO6Kshv8t+HAfKf9cBoGJReli8yMt+dsp8Je96HqW
m2kcLFHJJUqEZ04eXgESpeGO/CFRMmjzqQ4r5ORPPhQM/uDffSW4w0MgGMqlV2ibl5ZruaKm7+bd
vGEuzkJVWE3OyOiOLhwOrslTuD/h1uATifrr1kX/4MBhrlNRBKWwwDuT/fptBnTg5fvRB9iJcxk4
EtufQfTT8xj+d12IGebd/OJpgbQdfC3QYOSWXm8ul1mSgiKQAi7wBsBP/lE83rwrh944eJgbsUoo
V4IgXXPrnQZNujipFihbcUuo/x+5cwEMSJSSDvNrokANCtoevNQnMB9kisJ7rz0YsE7bD+bD3W+9
MbjDqQCjfP1k4vE+efncWlC/2FCRD5AOxIYEAwBBAYaPdoEsAMKK7ZzNAaYScTuD3x5Ex1XR7841
AuzGSDwHBcgwK2AL0WJB/95EqGZ8oMTT8+BTQunaoUAUFSk3lAQIhBUIcWbz7EGgTIrSPExwQsUX
uhT8fu4oJ+MWsBY3pTUVOSKN+/V1gMeRZhlgyLe8UoAdw16OesZTcicaK5rZMUzigpTSexYnEJed
PsStZDshGVT3jvTMwHDJFEk/CgmA1oonGO9AdNieYCtXV/ylIvb+JBjNLVB0c9cm54xvQSnKXCsx
oWKQY4hKQYYFjJ7HcQ5p3CeAyu7kvL9D9oQ8ClklIvT5+PjOf2zVjgDt+vx4etI9nUJ8zTGcD937
2Nxpy+ScQCKAVoVSTqg+AOc+znNOd+VnrO2MqDrXDkLoRC+N36WpuHmSiZES0nqfF49WMHoTDBQX
+O4tpEjc2sD3NZKgxFUkfcnfU0TmW9nvDyohqxMY2xPwVvlu9DgfMjcxNX4XVSi4yFNPhPEhTo35
3OvhuELQgeqG8SG2aQk5Vz44NofDYvsrPMwt01VlBnHZJfnqtNE4Uw/phU6Lf8tUuaLCPwH+c966
MnjPRHXfbT9fCNy1GRhM9Bs0vxvFPcaMygrEuUQAMM/oAEi2dKfy4b5h/PKQ6oAsZP4OglWHETbI
rNJcXXHK3RHCdTGBxA0BOcWA6889IKCSly7Embjm8nXiCwmuHAZrNyXFZkqUt3tk4SeOcijaFU/z
Gl/bN/4tyL1LMDyo8/v6ui49dS6acAeMTaYb5ATHBYpUmPKoJ3Iw1PnvI+o4c0jPgG1wLvsCrfYY
NI9d1L6pfgdDXbaTfYl53SlMMTGENiS5Tg/Ens5DtK6J0l13CTWGDiQZk1khUIWgAHIErJBEpARC
Xxg/cG0i/ta2eBRziWVJ3CAhQP7Cv0ta3BjrIBueg2lGtNxijROYXDNyUscAji/xgcBdv5G0khEb
BPYbitDw1/eUE1B/p40og9aQlIuYp24xhx+LLmkeUAKRN3j1eGSej/qMrvVK+r6vQ7aYA7dT0Rnt
VnxS+NC8c1TzoL/rT4WfefKT/ARZ674NWsC65IW8uKE2BdUDRMvQZYeXQA3zOItVQH0v8KbmcR53
oNi817kjvq0eeFFuC0TpBKfOBcI1iP72BTzdmTd+iobSVN6Pe3Xx+9NiLpqaE7gWx5wJhMlPlxZg
nvOaZ+7WIrzv1kG7P5+cKZTfaYx/fpChxpjCOhBZZBwJvD/M8os8lhemBFNEvi0eYHCqYftMtykU
NCeO5cGiAtVT6rWfPIPG18M2xlsR59t2OS2GxQlu6S3NphnXNb1Fz0GTKd6CnknX0bGL5sWAAr0N
Uq8OhispdPen4d16OfkzD+wSb8bCZM1NVg5tTi2mK7ji2znlzEsc2BRQ3Hm082klvm3nN990ex9y
Id8ObGhlyRyaX+Y9VGxQzHq3+Y2jIMYFTlDyFR+6rLl6UCEVT+Gr79fDa7/G9lnWc+hRnpU5jEUc
JfltBNVCtdN8FRzNlKT1gYQvCfZZGQKB1hd4n8l9RxroQpyLf9mo/Hqju90O3E1OLi9hpaLAH4Rd
r328RZr/+3EHW6+NzDj7pfjZr+sbWMH+DCpkZa75ELd4EoCHenB77v2bLwc3v/Muzzc/j0w4BY0P
yb8f9LhrXTsQ92vxQfVm8oPR546B5uG2R1/5sB5Gvzm0IFUSDPcDz/0QfNQwBcwn7uI367QUNksJ
jF8w3FCcYRBISSlGiT7B61MtU9jUM8CMCl41S1Trz4q/OEs+cz/30QpLyCMrOkead8AGKnSNAnSY
gBzrXGwfOuH7s/kZxnv5cIJz9BROHC9ezQLDN/xbdIlkwDFvkeGrHGHGpzB9uWIrHcRpB/j0TuEl
GshEMeNZoPm/+4rhQWnxrm/TQWKk7CD7NRFzE0OjzA1fZ4SVuYrpxT8CllU7ifY5ok2Fd/bOpAxe
Ya47EiokKsDQipZ2VDuKzhnnd5ESrsGJhw04H3moB929r/o1wJOeQf566ls7ECQWvwpYuiTOm0L8
Jc4kmgebUSQkTeBW2sHxQ+G9HdzAhG8jTuX+FoJmN7xlL8q8/iVai6D43U4CjHng+tnj6EvPzUEM
OEq313gac2HcmGzLGXOh58wrIc56bMEm3kYavUFXychkxkoodDAebBBGAD8QWTOzaBadyJUGODkQ
g9cFWnh7KP3Wtz8rGJtbv6ZHLL/yBhJvtLD0G44r/TMcyBBVgm7L76AXv4LF03HPYjEVGmX/vUff
510iFBSVT7ie80sARWQwLJxeyUYP41DU0MLbzkBzw+Lhw+EennhKYfdqPV2De4DH0ZNxE68ha2Yi
XJguY2IhIXY8i5mRc/t7zhKP8HSw3nz70L7UDPIZYRrewClAhAAm4J0MsUwfCfFTPftw27CFZmTO
24Hkm8yZgRTheqN8rwRjNKwYj2czMPm+fqwfR64tmqh+9idAWsWYQ1fFT38/rywoF+jZIBdZXlhk
ClKlKMqmS9L5ZSGyYVAYAM8byAahplBooR3zRMDkCUkRO5yQMpyO7HOE+UAlh+mKHjaA0hP74M1N
n4bNL/pNgLpzwpOzx2/ALys2tD+YINK/uH2JiAoAGUkG3FD7kcoij0pTnzssEB29Ey5EoX/6NgRJ
Asfwf9qo028Pz+9EXYGI0BdCZzNh/KC8aAYOJahLcCWye04ogcN2lwncjsXgXMPgyN1rvgcEizsF
2lxzPoKXtzdv9fKGd8Zn1oSi01LWC8HjMDp7Bt750tEIZg8l2jIAj+4zG7mYY/l8L4CUZXdPRfKf
MlnMH1H9bwv4r73wI7dmAN8xqxp64bmJ0C3Akj/Nj0G9oohlB1SigFWcxH3xRMFG/xFaL/uWA16i
UH45DLByQEEs5+WNdSu5PVrOFJOk2zj7vRhnoYbM5mKk2ViDX9tXyAdIVz56cAei7ghzoGL4/5Rf
9y8uC4aW3ByqXmUZqKC/uywmO2utVFKKZIAl4DsWZqCflHHxp0SBn4l8FqE2QVUsqwZ0pJSmCVP3
L6Zs3fd5d5E6LakyNDjzHqbVuDs1Ti9HdUVQGe9VVoa1bO6vJkHbvHY1INTOBqzvJYrb8NqZzBSi
Daoc36Y47bZmn8y6w53s3uw6C/sjYd/uoOWJdInL6VnGb5Wdob0/Nc2iTKu5rjVOcxZhFkyU6bnF
p/inySImw99cxz/u8cdk6WxruhZjrSWa+WyoeKT0w3BRvLHFJT9C0nvEoriNa/kyP130vdqOq3HC
RG0rx5QgdLAI2XebzPSmLneyfNXIZ+duq3GvWMFdyvxbBeLOrZs3w4Sn/7W+PSoFhj6keSf7Om+k
k1crPl/I8tvFhLQRA2BIBhMwrPurTiS8b6mmTV+pwPS0mk1i5qnkqGR671gdbExm7zbaQwGh413q
PWhqFhNu6awNL6xtRTQVQd55uFGuaF16WGUhPa97XUgX526Dojy453Re5nPxFsPw6Oa5dzNcw3Ar
XOcTSduOqs+P10Wph6kRaLJX6pHRBTM2ImLsgJvK0em0nYqnmZX0ROnUy20HWWQwltv7dItmdfLf
I0Zll/CU/W3IhFecIChV1wRDpW8uzL+IpdI0BjjYRZV0vrUf4yMGHAiWUKV3kRVnYbO5R82vLhLG
fZPQZsz8a9JEkF7FRXT3z4HhXfG4FFEHv8I1yXZGfE8ychE5icJP0tXV73x9nr+3oUr+soan4Bph
5/jCk3DaHIMb65fA3eoh/Jw11ISKrfgSGp4UFImxhUI1WxmIvgLykBGXK3GBBg9E/SZTMoZDtEmO
S2N7ikTrm0TBq5F0icUH4sqzsPySglNkLPv4TKOtb0+FFevYwBrrtI5NhtE4bzD8sLS9bKFjswln
kuGaT5WfLUQHtCsTBSIhNeBKt3SRuKwUS3RBkSjBme6o+OyK7avQiHN04r3kmb4wIi8BkZLm5LQB
xNjv57WwYOx3PbT9fncLvq0JYWGE0+J0cuRF4ashPrpA0ZxbYIai/h8jIP42S6DGwpoQH5RBFtwq
V/uF+C3y5X0xhBzzIKynbwupcrhoFgO/Awm3dnbIo9AJyqzKJdFWaGK52AMpvPxo4n0eCAXquriG
OqpUFo0AOBrzi59zYWH+tIG80MN7lGEfX3gH6l0KM+XwdJ7BkYf5JGw0daGGeiiCRItxCdNpZIb5
IlsMkZwQlbs+3lYXzMjEVvgzJddHMjlW97vTrqYE8qIW83tKjnG9ylelwYR01Od7GuQwrXZz4bkS
D2HEGp7laaWjvuBSC8Y4WzXJ6TFbFUmBCM/CWWgtbRI/k3NiLE+grSXW8pwo2z62luIhjlPX4nlc
quwvyzE2tlVirmcPx+VtdC4jKNVjXCFAs3WORJ9pZjY5FT73a/It+gCwJ6fNPalXZG9g6pFqMzfp
P4Uap2tIWkMwPR2jnPRGDcPr5uPJ9dvnaywHKiaI0JMukQLZ7h0TDg0BfuXBE8bBKRy8MqpBitXJ
bHFg14WX2s+i2TKLNN6UZJwPcUpVU5IRZ/k6fcnBxTc9I8qX+P0/j9GVkTTmOm1p542XBgBRB12o
RGkA729wZiPlYCu6L2a4t9CX0cAVdGLVu0QlvL8qp7v4iEBov03B9zXSKI2qsArT5Bge/aNvo9E0
Cy0yfgHgHToZtN9cdJkvragLm7ALrQi825MvDOU+KMNqnoKuPSCUyFB48qcgj2Qo53qsNQJsyPFA
1CKNbU/0oO0hqiaEiGogfYju6cISVDrRxiMEW1pYeKiO1+CKQSBUYDtQYz1QT273lTIOUVE4WUSv
RdWXuZwCuMcvSPKRPmpCUn7mAgAaSFrv/O0paPekvL1ijfv38E7PiRbcMBHVGAMDwwPLaKXMSV1C
0S/QlQcMKGHrCNNFD8BPfug/8uTy3DFqmDAoaWQ6BEJ5hdZ8nvsSNVdSKLTjEuNX2K0q5nQOFnSF
qYDthhUKTS4GHfYyfsDwFoGO+6J6WNHi3swAlZxvxWtU72j6uiTaB3R92LkjcjUFwp/I2AYNXa97
V2ohf6UBKGaM/Hu3yAIo6IOcR80iVDFzm4cKL5UCKb3wceGXWNwCcrpCibwsViLhbRHrRxan8ck/
bsTP8NME7StejxA21TImMarESXFiaTgK/wNdlkU5NpgezJZ1kkcE6OpEjifGJQUKnSHEHhAGmlhL
hIfjhF/1GGoOaS04HWxmjBVdF0IoLUTTNp374hjBBLfMwYVeULQ9hd9uIcTLu3zPJSHzM/fzviCJ
mOVL+I/UEBdUuRWLrVjbJk4xhOf1ZXlZ4joiuAvXKKq5WKRm78rnSLQ5niIVbHZcD1G2GFfGm1io
WIhALl50G6pZE9PHA7mSk5RVrF8R17TpNnYElsSSrp3hFhYBtxLBmiG+MEesIHA9+tSBnIBZz9yK
KUOQ5oiGIK0br/2Y6JM0OsG3/gWsqRDVnOeNScdaCxCamsfHh++eBAo9sZc4K5Sb+F/8LE8aVEQg
YyMZXp1xnbnK2vM1Z6O/3lglOCQpFmmiPDTeCE1rTFbF9hpLEW9oRAOAL3HkXzOwu3TS9JjTE82l
QCu9rAGMXVjYxYm6qp70VbPg+aTvdAhUj8lwdI2NtjFX16dsf30C5ZcAufWS72c77UzRrWuvjtf5
9Uk/u/f3ow4bcvZpvBSQOG7Osqtt0r25a554b+5k05EJt+zG3jVeONReGRvxz854yZbX92xPPqWx
4ZT8b23u7yCZHjfl/v5+f7q/88HTEULkp+PZOW6EoDwdX2a72Wq2o0H5PkOmlrOd0fNTe3V9z/ck
JJzm+ZKd7uX8wC51XhdIHYe9Xvb5tgbioYI3z83wyrGdia3yhU3t/RixT4LqOjNBBZmehGtwCxOs
gH88brqLyzU2xqZ7uvIQr+yV9WK80HT16NI70szJ9tme2HK21HeGuCNzlS27J9EN2ZKHuM0jySo6
X1USuL7pUtnoK4nw/qZaHBMm8jFJWVqNyNx1LKpilnehWGrhWeq4KB0prsyPxSHmLlvaK3slVuH7
4k65AxfPXXkl1gbOemRci4W6kjbqiiAGOIZPysZK9JXG5dSVGORxUyyk6JiIdojDrcR4rMm93PCn
WIzgFEiR9mgk5463VnKNr/Ex7OG5j9MkZV/K+Ag+XPz0ENSyzRzZMaoFR1/je2wuUzavgV8c/WKh
RBecdgPGn1gxbrVzSRSicUCme/dVs+t26luOi0p4E6oqgInLWltroxBsOT2+obW91NbDyT0f0ptr
LpW1vlSXEn9Jl0TIx/W0mlb5jGYaj/Lq9iJt5NW4sR5vqtMQ/MeXtBEPFQDL69m1Jbd50n6PEcOX
7Y2X61PD6k7eLyJuvRw36Wv6egZ+dC2/y0/VGsdvtS63DeAE3cO4rLf1tl+aizIuY+H7xqu9lFmA
6uV5jUhthWCVS1DgCZwgwGWNRJ/X57U4x215fahxDKM5LWCwJbMHFGF7p6eO0OlOaw62NkLaNEZI
jAkTdHKa0mlVMSjrERTbcWMkx0RIgLkSh/SbLJGY8UudTkkTc3k+iKRL5/igkU66Lg7dl74V3aby
dyxYQ+SRP9KavL2lulW3+nZ8prftbfpob611+pg+nt/4oDgo4gQaPzwdzKXNg77fkiZeQ2+8Nvmx
xnt1ay/N5emQUVcvRCIVrUmTK9CabrWoGH0GJokUyggXVaiTObcwuUMhvPlSi45hxmZiL+9xE5KS
0S26p3R7XpMXi+xokbWZ3ttltp2Y2WtxPLj68UByGjpRnsgUF9SJvVVBAjuHlt/EENL/Er4xA58Y
rLtYGVjFOfvvGJ7j0keTwKt2Z5cuSfIIjbD9n8dVOJtn6B1kFM6CfCP2YMFQhBub3xxlt66gPTyB
q9wsRxYE4r+8apYQzS70txl7dhFqYRXX6/qhgP+8iK/LIpYxHQP8iouCkpd8DcoufkeasphFAnHX
hg4T8tWUYHThfhEnBbfh7F0DLH4c5iU0GJz1vOijWdwxT64rzM96M/uqNyahZHKXV/XdLTeT4TTU
tJSbfNM+NqtqlW/KTccnTeaWRJWPfH3enXc5B1jP4lX5eCbh3TntIIM47UgTFQE3r1jdkoKwd6Ld
nVuUniGmJoMkpYNEIkkVW2FD/RiTIbYWRmgshqWxMBb64BqL+xLXdxU3PKr4vhyW2qLilbFo1+1a
qpwMH9EahB3x4ZA7A7HmytEW16VFihBOc7zq1+V1SQ/S47NA9ix6H/drUMCzqizOMR72fbPMWb0t
wbGRu7jgP9N1vyClYVzkWjgupAVeheKVo9bKQiiOQqfChwotdAMPy3lvbgpGTGMgzKjzT8ENivoe
CkvhHsfxtuwXBV7/cXGKT9tbaJFPcI6EyXeOMDE8oEY5vgiqZcUTGcC9MVJtSJAOBVByOs0hPPBw
3KVgj3T7mvTEbcc9DehPD9f9dZnO5td9uS7X523zWfTebNPsu732pNB79brYIjjb+7Jd1+vmVfyb
Xsnbdev1/bPYlnyHaK3bh/pBrt375wWHAw7TbbG97pV3gzK/tYEuSuTC3lgrObLDc6Jti6SEUeZZ
26pr8hgxj27xKSkX6ovOQecliRIrm/YvtV27mC0u8S0WNpS1JPng2VryW8uY5wWBdmV7i/ExLWTV
MTnBJZZWJ8ysKrHXs/XlcDuUK/v5vDGfzed8Vz32h4sS9Afz+UQy8GP12Eph38J71R+yHekPh7Gc
U0uR7i4HUhdGz163B3ttr5XYXpcHeOjXUgzlWJWopLVgqtk34ppHDDkF8w9OOhrzv+ZEuNIW2sp+
5JmclsbKWp2WpQR9tQzhI4s97d2IkZ9Vrhh+sGp3IpnLcEnbOvL9C0ldVKmj0ty9/mmmzcnsyh6q
faU5BU6c/WyTWk42I8nII4OKQZ8oITTx6wtHsBFcPMO7hGTQIV+c/MTyTROMnbHDzbO6LI6r23ux
J++KJi0Nb3GLcSuvtdiIU9JaLPwaY+GcNsJ9UWIGXxMbBsrHdtVgK1dkfd0O+vOF1JSDZNFd6U7u
RMcVJZ+oz+ZHtjo9WltrK2zaPsYUXsxC0SPVh6i21HEuRNNGW4luOS8viHfBmKvkdaThMU7xc4C8
Q6ByiOxFHZshj4WOZo2e1O9vpHNjLOh8amNC3NfVHGMC30Qxz6g7ldGNb4HYAy/L316H2Q7NPOwD
cVaccDzOGx2qM+G9aQ14bWl0umvwBAmukvO6XKIRiT1AaEhaNHuz30j0jqIJa0Ss+LKICG9z3B4z
AqQZlSAkIrSrK/VPsDQLr5DwON39eY0/Sn1QgqtfPY+B5SrLOmzDUwANcsyyXa6VUDzI3TTYROJq
KVxYhtfjy1Hw6hCKFz0vvFtVIiS6PmTIJ26I4zZf3ZNqY/tcHR9WikNEmFEgOWFcNlitpifMLdwl
y0vQ88CUYFzp3cAsXOM7bUYMtoGTw/q6RrZfk76nc4MVTqHSUzyRRCOuLDF+tYer0AOIjj2hCCwa
qAVNUkWnTbq7040dMEnQu3PTRUSCULBgyf1/lJ3XcttYs4WfCFXI4ZYEmEVSyQo3KMuWEYkc+fTn
a/pmfnlqXKc4I8uyRCFs7O5evdZqwhnxYjPTzXKA0KxtveFe74a1y9YnsUeVMMXWaRL+Gr5S09+i
s3Uq+Ug7CLfcaDXCMKr35cbblEyqcrbxHVMD9s523CcnomdK8JK3mTeXk7oHtF+psJss0Jl+U+7V
dSF4nXK6cK24z/XxPdloB1kDXNtTfIZDArFj2ta7/i4/JffRffbOUPT7+W6+q3cz1iXGYTxOT9oh
rxaCHrmwIGZ2om7F4OfA28Zr+Y12kN/ZH+mO7uwGBma886AEyQW6YYVcwfX1HAbIctaXFS1Xiurx
VD3Y9ErdhEpbzpUWG9FVTocoosta0DesBs41URfOtic0s/8DS9Klu10suWDkC7fenPzueCdnLzAU
+OO7gIvMKD/W8noIdwITCkiYJ4t0O+66VbdyntwAYvGGcCGhv+Wnm1XPVM0YH7JkFfJO6da9t3dX
oXzxboI9uWCxoKs0SAQjkvatThtePrdoOmacIb3pdbsfVhKfOIp19dqtFJBZXy7UyFKC8AwPeKPu
6l9Q/1hjyabkUc0o86/7mgo5P2n76tSv49dsI4sb7Jc0HqwU6nHDjSuPzkoe8Gp1o2IALpK7AiXs
x7UJyilPg70rnjKb3Stj5wI5uy6ZAmTCDwaj5Y4xwyyoX37+TNcMoLhdtcq/nrqVgLR2YLBQ+fpH
+dHzJ9HnoKbLlodWvl0Cc8tCCwH+2n27dwO5OeGRLi2XAJdlOq8z/6qupx/x1l3eU4URuRMSrHgH
gE8obmAZqfJfKluAvm8mPsgtTHfmZiCtyElT4MaCF8FkIckodu0jaL27n9buZlpXDJIejlnKkBjr
e72at/IyD+mm/SmpiXTtWVNH6aAKqEM6aq3x3o2vS0G61B+Q4AXMkfa8dL3HVbQFifMFnHMo7UzA
Ogom4JzRgMon8BcoICwH+WZBB6pg2kHf4E/gFhA+G6QsWocrqfWrwHkXQCDa1iAr1UfHZoT+ZuOI
P/iwCdlB27Xzkuwuaxl8AdvlRoEZNvI2tS/dc46IK3mh6y1bDVPp+BN+AiBWTtolC87kO3q+O4Fp
Ikcr7JEmqH79plJ4a+EsCL+gPnT03mvffGx4V2OnQ+gQDsYQEBQPCRfDWuuvgJz0+WfesQMnuQKQ
sfih7bVBCyGqp9FHNrQmfeHh6/fetmHn0rmZ6b3NKifr1H2Xm+/43aqiCctW36y8DXRPtsGCR67/
JZT03bzrWBDND3Ud/Ypv664lc0vJ9GoMH9lI4rU8cPCrAuWEOtxzNoRT5SSQMqxGeQPrpP0I75xe
YOFb+nRl6tzO2zQ/7Gd1DR+brU9ZdW/Naua94m164HE31y1yCR5FVuMd3PsgpVFiPJYBW9ehprHR
repggKoKtzKQ3kgFWVRoin3wmx9wlxx7GKTXt3hdb+ogp0GRbADoNkKCg+oHSUyHwnZlYqDHc8W2
gp0XGzc7VkOc62VX/kl6sw2pulLoDQ7hQF5Zu5SdvGX6oLXVI/xKFCBzNohtSPaGMoKYp8ZLaaPI
RciOyfFyHL+Vx4ktYCDYuLsJjF4DGrNWtyYQZ43/GlkLz7HA8ZJ3AMOvXFrB8FWT74Q9cpyYpBnu
8auykgd9xoONiYVok8sNUh2PS1IRt7WTHWQv0vdhUG79K91WBy4kVzMwYfQOq/BZfgtw/jZ8bwNu
W77YlC/lByaJW+QisqVK3q9u3I+MiyEx3eT+cnTpNqmXNJO4+W7AIMW7NoC4uhU+ZOdrWHDiglh+
l06SzumUwfSmsCuVe46wZrNSOUtZC+WvuF+yv9LUcu+5PAw0O8Tc5YbvcO8wPOOUOT1Zsj2/PrzL
vjX+74mIkAcGNnV13axIyYKCBKM6mLxrQfMKGQVLAhaRdL5m2EbeNl2TMgbFa8PXvU23urKS88Nt
Mz/IpWQPrRbtxuAyKquWiy4Lnc+4FAohpYEqup7Zd02VhN7aEh2pMPEiobCRayRRT6cO7dYUZatp
fX2XPMBd0YGdUZKzI877iEqZCJ/usAtpbnGSSEn2lFNVm5S39t7kRRVyyncuwh3ZUy+nwfKpP3Ry
BUqju/ChVkknSIndo3NmYe6jR/kXSSCGcaNSNHG6ki4bZ1ZFjQOEHGzbUT1dyFmE9DKz/5dBTwSt
ubTcZX6iuEtOKlmcBGEYIhm/MGUkphwtNBgGHxm79Fgf+gOsoYHoAE1E1pw8A+lnuq58c92QS0mn
U16MQQ7iu+mt3Uj3ceQCZXS1FrKW1EX3kP3Ig/AlDzhLTgFfg0WJ22C9YIgq3qX9C25E5B4OjOzb
gOSHguddqMiy3vq9sIl4H17DJzVpw8WNfkjI4QT2PK1M6BQms87G135E/iMF5bpaxwFUbTY5JOWw
IpJVdvrFTeMGFjUDRb3by6FZwsOsHOL18PY3qar+L5wPtCaitNdVpCfGFzVH1urj7JTq5aDBaQKG
U6lUOU9a83l0HBowEWMMwquz7FAzg2g6Eazjajd0dw4MkCtUQUZJkxwb+xrEtgDgypyH3rXe2r8N
Vvb+VSfwDxrHVxuGwciNsRyhccCY2ApdXWODEqZnC2M3hmzvMSZUAkXFM3pL9Ck8nBsN1zrRiibj
UQPt1hlJNs2Wjt+DPS/Sc3xOn5BvKKeC7vOjHRMdpCBF1LFz73uRT00rmaFdfyexh+YPSLBWYPeh
rSd5t9jXUewALsjn4bNBTu6w85Y8t1Ipxsx4ldLEXcqCZA+KNpCLecHwEboRfHg2dpkoFPmKn3/K
fDoIvexdGiGghSStfqOVcxtUJL0bTngn8V14tYj3CRdUbHvs+KhTpm36Q6q35q1ajesrlV6y7346
q4EL0W3n79CXk8X4/VZXHCsyV/ZCMm95RoT6T30xLr+xtSCY6CG2Taf+xrKXa90GIkYQhcQYlN8g
ShDKmBdOO12uqAKX/Sz9dcOfaXJBwFhEe3NpHPRgeFKDieHXMkvcYD65aAIYB7dTei4rMEVORtDx
K40zYmcx7DlHvkwipNsA7xnOM81X5gcy4NHe4qoDsf+DwCE8b+751Y/2Pb1l4YIbfntvfzchxfOI
Uj4WMLnbpcUhCN0amgh87uvT1YdSwIXV+NcCvrBBzLWX2Y0PbiP6468dda91aN6EOS86DSBpOGeO
z20RyoAMsfutDjnJMYoEpA9sGA7yP+FqDKCb84NCeb8QwbHNWOHjJuzq6+LhvP4k3kBeLlgF850M
eBJqs3Cn5ZUzjOpEw+UEfxmimdDMREQir3QlhOpUKMu3VS884oQZesm9/Ji8pZDDxffmiVlI8M0X
cpzjTTCS+/Jk8qBAevJbSNMdbG2OAZrB74/VaoACn+3tpdjhz4yeEYJygZON5JUXKuBilfacT8WX
VDiPPnP8GEEXWEL357bL1bTgBAg/DNqYf6E3AW35p0P3T3qyMlmLVuJRQfbgnkMfIEC+CHoewBtb
P8XKXqPqkowVd4VhaR/O63Fc/PCCYaEdk6V2nyzJkO/h4iAsDehi+xmZZhfop2nJcLW3ADKikISl
4abt6kN0To/WvFCaRXhS7hEWpsfksuwBWneCelq7lg6mwYtOtfQ26NJdd8qdyzfX2/4g1Muajq/D
d/zuxJKj09uLX6Q/aa2vO4PuMHwKurI9Obv6qDGeveRnFLq4ECkRe5RrWxrmAa3TnUdhQJi6F850
f4J7DDcAN2NjR2JsMdmw9Id1/yi1Z7fuJTp3xAcYuishIefEZsnRO1rLRWDT5fzeLalUDEBTeUVv
AkYzLFFfjI9SrJgwqWHTPIxPut9vhRPab6+UMN4OmSAKTvkDzjFN5x31DYfs7HQo2gcpXq78NH+9
nT9n0yycXYfJZPVwDYxfoOWAtULOlsau8HDpplBjCCu3CV7oZlISyPhJmKrQjctV+CKghL6ZPs09
aDopR4WgkhxB4vu81zX4fslKYnq3jl67999X4LICyH+/UIX3wBYNE5a9t2KdBhfIuKQpQcdMv8sq
f0+DiV68EI6vy94ffY1rmfnU9EI1ZGsdl2KmKAOnrdPIXuZCzhXtUPosrvRA+vm6+pQ2QUp9mQL8
y6t//P1n6U9QA4SsSz9pRR0TTEvueQQ8JeVcuBIyRLJ8mXZVvsjgdJToVXYRnS9aVA6sMQ0ehEWH
X+du9E/S4RdSrZCKK8J/vvYoCigQeEpRu4l2bSmYs8OW0vEvISRJueFyaMXaI2ckW8nB6fakU7Vc
Qwod9Sin4yLzkPoCbRvgdgMcUgLhy3pJA3UjrRA53YgchXP0h/uSz6o1ud+8SR4FPcluRWDpP3Oj
Z3IrKfUuXMcQtVVNWBNAQ3gOAjoJ7CQVVn77GhmSygHJlyUhdv9ivWT9mzjQ0HTdcNDGMkrwC6PS
tK9tXFizBH3JrU1yeQlBI7uyx2T4evExsNOmhAjhoCgwELK19mA88PzRzXJP4UlkDx3rA6I8BONb
ogXZVjowXK51f1sPLuiExeX7b+ad+3VIwW9K7T+O/gtXMmyHOB9sjl6Uaf03iSaghQcRMBmEEr5G
jVgcYJjx+i1iq7aXYwPSMtfL7jAcjJXyQ4XLkWzMYHwYB99ZKcNCKkOSgl9CP7O/ZRs9QJ5PBJBx
HgjVPhWiBZv3rgWuFfTxQgPyssl/VAbUB+CfffNGiHZWfPDIDkQS5aww6HAgPxi+gL8X4hYRFVmQ
fpOZRVSrAwFZEhZmbbGAyVrytfUGdAaGEvEk0UxZWxAotvxNqH0lGb2UfFITy0LvCZ1XAoW5vKIq
U99d0oxpVYnC0CAr+h2lNXIK9ZuOXE2OQcy0m8dbYASI8j5AsfhTkh5j47y0pD/CBTFugp3q1NJW
up1uv5aOq6h4evkS3BBjc5UPxQoPLQ2nbP4QpogAzsbeAimrdxVjI0SUJJymmrdBxEbJgaB2gy+R
/mlt4h/DI3SnnbERAh9Z1+ZCtmBt5k9rb5fLQiPYyquBgrvKf3Rn8xn637sQStCRvmfA5vUdIqKd
SLlD2pwhjfyOzr8X6Nv5TXaTAqhIOqLQACCXwfjr9pVQfKDPNB9QqFji1420mO0zP37uaFI+Y5t6
zJ6z5/gRjgIsBPccP17kqw+TimqJ/jKch/HWmIbgAI/mum/vYCIih4cGJCoqd9yW71PHhYEoUcpU
cSg2zku1+pCZs1AbSQKE2MiQ100sWshAMpOPj/Aba4SLcSPncO2EVKR1C94pZljkjR1HoBZJjrqy
X9sDLVv4L2gst+Ud3zTBhpTXtBn29lboWfhBcaZoJF9E+OXsP6yD8jG+28uGZKk75bQjarTvsa+m
i/ULs4LfchTvz929tUT/yhgbcCsB0tpX5Rko7RXl0w3LciDvRYcaNEslfsm+eJEVfMviCSRgYAVi
putduC/9kFpO4FYVLErEGcMncfh3mXiLOWyg8V5ijvEt3SBXQZTwXTQ0+JHqCIEQ19jMI5CQfhNJ
3SGKIHzJ7hs/C3zDPGP+zsZbLOwPBRguZM8PHwpipPSqCT1+9DqeUIkwTwAeHBkDzkFE8Owt5U8j
0L6PNL5jYnnRLrxf9kq+7P0Swn3OAf1mmMkPoC6CKveW8owT7x0Qko2yc3ZuSatXtEigmdzfY7uV
9rFFE/yXsyuOuWRNBV+VpCA689lABpDTTo7Oyn16jM6SWUFPB7YU7ZVkEiJOkl68+iTBeiYe5OAR
NRFqRnksWGtzJ5hCW9AOJs7/MAHmASAITuNeWg+Y6oFS1XwuuApdtfsIACHeJdI5FRiAap0fzkEC
BM9NTgIhW75UWuFRUI/olN5BGO0ptIxtx5RMILN0XX/0HYGSwES6EWPUWi2lvkZtw0F1iICuz8Na
bn1KGX7LTAQYcC9sZgqAZLcWqY9KPDQF4uSmCoBKGxpQUQr/GXBQ8HiB0SLBE+nYRBtjVWylMABn
3pn0VTvAP2PxE/057WTJeWJOSRAROUnC7y0p0mmMX07zhvjOcdGzBpvY5dgNL+VABRfNTvF9fC8r
cROLeCvQPxCYsWqE4yBoaczNd1eSBhYBILeol1TisgCFQG4fMxhduqUwJuGS3y7rWy6r5JeCtgiu
pmwlJ/i4JQZ0PgUiBpD/q4JAhCRf6OjeP2P6F6GJbl37fszV/IDTDWlZQ2/VutVSIpS9nkX7ou8m
yjuRfEK0QlmS3dSZUuSIJlW0zxd008x4D9je+P/K91HeUehhii9K7UyEfkJAhF1K5ch8X+aoI8d+
eXmpFpAiFohSjmTRDcoiMDBfWgLuSv6eoqrSF8+iwE2AXotPRO17WTrfvx+5Onz3r18//ztRcP5d
e6MzL1lzDaQj3pdEoSwqpjkUYBvFa0XuJ2z77Dst8a3zmNIZk+TAehW1s7aaCaNiGSApQ/guTggF
nP2JVWfCXDB+yPfjpLW9/AKK3MUYrayVTfWqvwsiHW+r1zLwNhNtGZVsSuAS4MeAN6HFC1lf432G
V8Fj4QLM8Ovpdwt7n5YTle5OWV3PtFsfUtAO503yzn5ZI86Xl7gC2IgEfjdB+1/cw5Xxo+DQ07O8
tWRvSKr4TqCDV8l8mtcWCJwGEdmdgDby2IgXQXiP4v1ww0BeJSGQRASVBZYNE3z3lBgIAXQTBcPm
xnE+QpjzbsUI3JilKPExBA4aSlxRcesogm9a4A9iByE0P+G7V944nTEoitTBonT+LR4WnEEJoN1R
0/zWGQ5LbALvsPNgSem42l4oxS/PQuNKbmJjqZQL3oH0Q4p0v1xCM/DLOwIhhNGjuAo4S5wAKGEJ
Wbbfv8UflLAIeN/EecDDBABdGBXvsBOtpfE+nxhRRo2GApihp6xbJvZAwvdhN2IbQM6A1ApSKqRL
DcXcTvTAFRRhiXzpL9O/3rrUdGeIePSqOepi7wodGmfeluOWMyVsH7TD76K9RcaOszaWCM7DrVR/
MphnIz9pyjUIcAo9IcC9bwK8H+kJSbGrP1rBfOoxRYepiAL9bPrjGZNR+Skd3p2cFqYKZ5eSP/Tt
M9R1rBcUDpn0VFlunz5OyPmDD3NJskcKKy/S2WB6Sjbpz2hjfhPlhkGuK8oISfKMzfxcQDiXz6D9
7tFC8KLvhbBBxNYRna+B3EHyJl5vfE77zPXbESUPVGmTQjzhoxM0e2AJyPIwJBWWCj8r7GIk2RCX
zSCFG8PWIqIOITngNnP79d4HdGkYpEghSuw/MSoQQETk69f9TYNRwuT7fRxyZIMkNzD1P2Dqb+nj
Ic6Gxf2QwtR3uITjakZqqb9KIzH5WR0rJLfqkzQ5QUB40c2WMu7+VgH72p1Ugd0DrkXIdluVUo30
pVubLyJMJWd4lrps/pg/BFTOwZql+0WnFUDcJPbf6rL4M+ef4k/xQXGXe/XBps5M1zT8CZCbFJaI
xAQin7IVLTROzaKUJZJvRAErRbkIV3PJkt6He8ZMSHojfC0jqM+w5jkD7c5YJmdEvBzvTW2Mujt8
bRH91vxvoFvWV5jzYsFwI9gbfFMFMZPKgbZ9T8JDn57TETacfJyB6SkkBEq1fAFR7WA6m9kCq5wX
qSoY+UBzUHlyftJbQ/jiJx9SO6fEf/PBoi1+PQ+sSN/aSteRFAt5ISpT8hPpgUoIdV9quHe//37x
IUjfNzu5/KKHL8kBb+UuQtWCK8QYnVwweYL/rXGDfRaBld9IT2GtPKVc+Xmjv5BjiGCYS1VQbV7v
NIB9ORksaKnjJXI36+o+p7aWFFSwDL6fsC+ACB2Rj1v5FAZ07eBZo1gjNSQVeROsuX1J6ZRbgAT/
HXu0f4vGpmF5Bo53ROWv4rCuUxNGMaT5IdSrna1Zp3zA01ktg5HbgdWRhq6tNTGicUffRIaR0pQK
cQ38m1GgIzHuf9MCT7UM2hEqY/scU/3i99Rewixsmjw/lF2yGsPRD3ELmzNwK/vTMZbXlP0RE9am
u1eMzyjDZ6D4ZXifFYZimkVCP3mLIuzXEVSeapwWNlisVbt4g9kPiUHSkDevODzBFjA+i+K9nKql
Vr7r0byoUww4Gvpz7sIux3OTPcYdGDieZDjH5nV+18XWjpxl2anzU6djDxOCb+U4KoxrrwVvNu7m
XnxMqTNqBD417ZqcODBe/PHyHsZz4Nb3nfZuu8O3rHlSso2tfXo1BKSw3GQd/lDNuQwhUY0ckhuv
qsz2U91eWHHy/7/ZDNc28FY2XDSqzGHlHvxDCXhxw8FsvSk7YAsbF89G/J27jAHpJSEyedukuKu7
e7yTubuK/WxafzF41v7sN3mq4+gWJps4iGLW/b+/fy4wFe3jJDsYOoyf0ln2yLE8A1dIYw6UwvIH
TKq86L0c73snf8OmqtQsMO2q3dVX7S+eX19mkIDOeGgh8d/jOAzXU78cjFEkdtsoVnqIw7u22Cna
M7dLGf/itfinjZnHRHPEl1iRI7+8IVz/uOQYCl8aq9WBmOFQ5buKFof2zJLhKuPE24Sf//086//6
+/AR1RzLtTzH+JJKZqObetncZQelOPXdh0IDcXTchYeD2HX61FD4VOmJZl2dnYmFzqZ1tylJgPJo
aljDXB6j5o4v1XyMDma64qhNRFfK1jY2erPWtL/4yf0LRiYu8rZhajz3mvPV/FLLm7bxoj45JE65
L0fquu5+tFGjac0qcohvFxTTl8eeL4mYNweHLPdVqx3rHgpTXezVGduYgW/uc1ymsc6OcRfs1fem
ZbfMm0Wmlmej07Gmpd9hQSXFybPXLD/KyV6r6M7tsuVkUXVcs01fqEv5epLqaI1oiTmwSKYRbSpS
YsxjouL1v2/Xn11NHOfwqvRMDx/9P5+IYUgvUVOq1qFm1xuMs139iOd0NavN2qXJXqOnzMc4CJ0W
XzhvFTsRNozNz1RXvzkR8TOl955hijjE/gSqNceQVUkMNWTVNWZvcakt47Y4JUP5ojjIgw5JCmu6
2V8uke9lzSa25hPzkJdJQjMMxNnJoTGX15U605lfZMM2pwqbXLHrTNvPKQFiz49XnD4sMBVvocZ7
AO0riD+WjA7Eq7lEseq5PtvysXUK7spEswfXDIWavEbFzUPveZAmOMbEOHTV9KwV3WI2ngujufOa
aP3fF/jPFjcX2OYKu66lIv//OqltxmzamCzHPKhK6nceTlV5uTJposxdErgJHDaLlo4sq5k0Nn6N
a2Kz9dB77SJERKXk3bJusc68GmenGFeKWgeOgc+pVgbR5WA0313F9v/7mPGb/RoLiYK6btq2Z7vM
WPn6ECdOmnh90ltocfrNJTeeEmem9FS50VH1DNPIbGknpuuhfbYwXoT37Lzl/bJtVhkeROUOrn3k
Apjky2v7enFoEmngEc3gK3O1uFLbX3o36JLHEltqtyA5GaAZqjutaBbYYywS1XhMqmYVTm8jjp9Z
CZNXq1bp1K9N031jkPcujhEgUpK5yfcIj68OSB3SHNr4ZLjvzy4KvJheDKvSWGsQCzQVLEpP/bme
d9kkuJX901Z/lteX+doEfdGtMJ94K+x+USPushOI2jg0KC7NUaX8nK3h20XTF2UPmt9qn31JuzWm
q5PSdNbmbe3w+L6ERtAfZvLe+Bv+Cdkc+0Oi/7KvtR97eKP217emdfw5Yy6wEz5ZTXtwxuTDuNCC
NPN1HUO/jmD3d+Vf+gDGHwYUYpmgMeGcQEPt/zUEzFajmtfKNg/TbOw642DYa+WCqQvMRjPdWtYv
Fbv5bvb8kREFMxb4bX+4dvuRxymu81VZlDh7J6uL6/m1N3FXvG9p1G6bPmQv8CsHMYqirAe8H+yY
qk7jCXZNyO7dhqlte914zUv49Fm6KocpCIdv/71anT/iKKfn6DoPGE7CuqF+8ddw5nLUrnpvHoil
C616Ui8p/hT5Me4djlfn8dEXjfWi5gg0cKCd3GrdzfojzGGjvNCm1g8mJoOzr+TDKgEM5OZ3Lo5b
lCM9VuHVZ4zPX3GfqpiDiPYQlVc46v61KRZhe3aLz9JAydVDXLWUxYB9wNVaqy1JtAVfKc0/renb
E8rJ+Vjl0SLD5veihue6j309BDfMwRpC2EzESSUzl1Vr+43ykhSjzz31tXh7HZ6qwU+T1zBTl87F
oOQF9HSvqzoO1ERlRocbFAmFzoCDWAJtl8XseeTQxl/yFWxI/2VbEBsTnEVcx3SsL3SdOL6M8ay7
Jnb2AACzc2y576Pp+uOMbF/5GPT6o8SYoc+PxUjDA2wLYZ0SRLW3ncIucNwYNRyE9jJc1qpeYRhc
L7OEqQDWMhkg5FJqFtF2uhYv0WW8G4xvYTMtcg8KJ77uiYOTCYiRWQUxqsRSVX3HzfGw1BVUjtAK
lGIbocLIcFBGUFBk1TJHBBJizhCWCwMbD81Ziw9K5KK1cMNNr7TPhe6Q9C2m8LJvjMtLfnVqv9B+
aph2TGO8rcdp2zqvLTDDOCV+T0WZm8tWp33WYWMKUcn2lnF/njCRz1C2uDGgXR4Hzr6yG86x2fbh
L2fGmwthbTq+uyCoo4Y+P6uXM0OEC8z0Pc4BurZeaSdDRU9LtyKpd4XtnIyi99VufoviCR5B3b8M
ynsaTVvVoCVM9NPt+0i/LmNxMjAA06fLc1y2WOUhsmL1hhls4dC/msOL1nIhXLgPbbJw+21uX5aJ
9qkOT22OMZD+PNubIlrNk73Iux9llPulcllMdndfcZSNGJlo0TGK8SMudxXHbpYuOyOKD/UuLO6U
HpMENGJIVrBecPGS6Rp0nu5105seDwrAh5o/V279OeA4EmWU2CXd6v6YWPea+2NuPmutXyr5c5Tc
X+qMUmDp0Ml4G0x4PTL4Alj90HrL/GeD16Eto8iqxKf0Gb83TyPylPPMJ+q3EsLJNbgiBHFe85/Y
SkIpxa26ONcwS6uny3Hm/N7KB6tcKD+ANFftd/ubXS8Z/6ycrnQCd629YFNjCUcudNlsQxu0uCyb
QehZT+nTqKEsy7au8qIiJi3JaysW9glr6zrdzEi3PPaT/qlQFp3ymenhomODmdyDgiSZMGXUyVqb
pwVZd4TMYUrRTPLMZzYzctofHWhRfz+ZHzZtgzaHSBBiANVYZyZHrLOJCTEefhvJeLgyuIGb6OQa
tr7nucDWt734Jv4bSmwGWYgPdVEEYWyvqzlbN3N5GItxnejbzMTAe4StUHq7UYMcZsQ7k3adO2C1
qdHt1FjXtemnPcrgls3IHbadlyxTKzpoDJ8pwigg63uK3QnJrIqOAtFJaDR7O8L6IcPkICKnt4yN
bZeBbkIpYb9UYt9tjiEpQeoguK1hgDvnKroSOzrnraGWr51ofWVza9x01aGMmiPQ9zF+U680f7sg
tmBals1OST5cEwwezZNt7SwTA5iK/qw5QQ0KLpdfeYJ0dzA3UYqbN0+mecXxsaErSNKYmemzkqHU
HoIrlv6dPixS93VUu2VsQi5pnUXIzm2Mw90lb59bwkSmf4KT+wDji2FiqLpuP17Zpx2G25hmevTC
xywc3kYrvg1+uiSod7ltk/Y+0+ot+M7U1Y81ApNwkDx/G88oRsxNbV2DzsbG0H50jTyI4E7bbHND
7c/lZZlfeURDVt+MbxdgmW0ss8t0N7H2lejiKx7GFQ04lmPTUXUubBozDpNRpa5C5V5Fr2RMIUgR
bTiQp+nZbNesr0V7bf1Lbx+Ny1bB1ig1FWzex7U6Mb+qw8Vk8uuYAK0MfsVCSAtlWZU/Upxvqrnz
lVDbZxNupHg8LezhpbDgiZjuNgvxfxvhR+VPECM3M12bIUfdMxbPYwzYVqn3bkpDuY+3Jb2WqW1f
h7zCPSn+0aZEz4lYOeItTDY1Ko/OfN+172mZPWXXwR8B2rsL5gZ4cKrl9NOBQKBEq7TTn4yergqB
oEvWA1SeC3nl6IHvpUdFPXjX17QytiNbbzz2wXh5jSFQm6V+Vubo9dqRNtNijkJlYfXzq2n2JCzI
ydVhGV0y3NbxMMBsv2jfbRSD1SfjKlb55PgVxViNHNgjVTAK07cKZa/mtT9Rg5RmvVJxiW1QLs8N
5AU4F4sohCNXIH1KH4bSW2daeWriEWE9vVLS2yu6jcwlxXSmjevh/lkYR9LFVTqMxxwPqkva3Oso
tN0CVkviHBJraVAT1tDSoD43QxQUmkr1s9aGflm2NVkCVtsmzbwL9oFEmM4i+uJQpdaK3100v+ze
rvl1WY8qXKHHvrbWLLhlFj0nRAqdmlPB8cWcIkpzNCU/hmHbO/dXRsd0tAexaa6UeOHy9DgJYm47
OepDv26iZjkQmVOrXnhJFHhMKMnJc2MMUoYRdmSu+5fitU+mZRabdy7nXTrGIkLsH3f5PmFSmKfv
e+PDiH6ZLh4e6rBm2Jdf2saidZ2NRb5/aRbXbjUqF98mSPZzQojDtf9b4xxcqDhqvpURYlfn4EQu
KX7qX/TLPiJh6kv7PFHTX7Etd6xHNyuWvXPdFbSjamCxWaQDynM3BubsrecKSD4ylrFFdj/et+57
YnCz1fQgB+zmr/lVDfIEAeiVau0uMstlPmebKiMPHMZlPnRPLkKUi/c4qhjIOO8TmWFjT0+1adyX
6sqMm71aAGVckIoXJQ/66zSl2HcxVkG39pHZb644R9j03spDe8GRabwbvZKMqEYXqDCFrNmUDZy6
koQ0Su+uBXrxUzqNvqIAp6v3A4zP2N3XiU3z+LXvHqOpXFnpz2vUnlu33SR1uWku7lLxzMB1elIh
BMgpRo/4NrhptbDCmPxkNVnHzMGH3LWnhTJCjulp2yf1obWSZTyP/l/nrWl/GIPB/daB4zSgQFCY
GzjxD2wqNqw5U+JRFzP/atilNVZHFwsR1fsAj6WYlkVHNZ98zmD+XbWK2rvYOyvVqkPElVn+3ydJ
/eHEyAFZpoMN/w0w074kuKXTJNM8RPqhypKtetkBBYb9XTrd0Em45t3lB0/C+BfMTPvj13qAczL6
hbkhumZrX2BRvTNzjbny2kG7AodCncjftWHt9Dhf0csZcR3BYT+NXqIo/Uup/0dtqLu6qhoQ3AyL
+S+G9mX6j9vFZhyPQ33wGsZcPNT6UzO/FM0dqY2OIyuicefd7E929Oh5b91l29LaIiDwICnGcw1h
i76/6Re/wmFtYdxUf3aoL8cHK7lL0107Hq/aaxK+1epH4j252DNgr9j9pb79uorkFMBVaB44hmcx
y+R/Qd3EuIaZ1XbVwYGdFeqLqfLHflk07ULHUi78C4b9b79NZ1yK4zmmZVAI/e9vC92pSeq5rA5X
NrnWPWvjN4s5Jnr83Unuivlv44u+1u5yciAwtEYsW9cYefG/v850Gyszw6g6KA7aLzDMzaRc9qXr
XRZaB5mNKQ+j1e/tQpUxEavao01scB0s8K383ohWNUZBbY+DhgXE4jKmxKTUmZjUUkzlPubH0yj0
84nM/i+r+g/k63boAEhUI6rnMrHjfw/dKnuzgFeJVVOv9MspmXZDhKlwXGdb0o3Wis4G0ZsJZLFD
52eGo5hFSxozQXi5P+Y6aag7LdsK0HUkpKU0zw300Cq1iW2fZue+Hf46te1fb+4/DvkL3bPRCjfR
orBkvpi27E3r1XahXhhwWsr6bdTrR8MDgsPnYkhW5YiMz/6cUAZ5YkLjYnuRYW+v0TbT/uZ7eetM
/LM79X+knWdv41iahX8RAebwVdGWJZflsl1d+kK4em3mnPnr97kaYFqmBXFndoBB7xZ66oo3vPG8
54jN1DTdcJDOUtFomVy7wR/tsOjMDIImaRXK4aaCmsPEQSbKXyXOywo9MpVspVpvkKPJAVldAmdF
zFg+pU6h8kF4XvTBS+5/lpJDxe3ldhnm2tZpmjhsxTHoskxOe7AjtSU4y/Yl2W966GNr2yKKavzu
Saj0VJl5hvq0FvGvDflnvclRJYUKzWdrZPvUC3Yd2ZhayPeG7g8LdEuH3ngobUBTRbgd6vzF1MI3
vx6eyri41/r+wSryUxOSdebKugS41ZbNi9vZ5LLDOsn0haQ6SGBRGXCldX3ytPAFfclVLgX3vTke
fC+4C5Tx2EFY7nhP8aDQvHE/Ah7WGJj3HkpWY/Dn9vaq05Ls+XtNVUY3C0NHE+3ra2qixjBLLQLq
VVqLEcaJ0eh2btOsCy/4qSrlg+RTG4pa885o+8fKBNigW3epuK+PrSf9nUvVTrGVt4D4KpDzgyf/
GUwwFykTtUkGR5iXvM/85Gm3TfxkhrpQgDQdUYKc/OQUllYvSUZq/vRCw/Bdcov7CLvlPca/x/o+
iZ96IseFopWU7PO/coUxIktd+pHz0JHq6jpo885b0iD5SYD3gHdekkytR9/c6130uxyqOW84dcTn
Xwx9rmqy0/xu8UUXAUnTdpEfm0W2Hw1zgfOnv7OK5Xo3QmBoksN11n3gqusQWc+V7skNOSb2txpW
fvWoVQhOhpD73SuD/+JHwWJomTCO/y4KRUTCQ508GWG1y8zxpVAY4LCqF1R/+CyofUJpc3vzv8VW
00+ZeMWmjqng60SUGsOf2Vr80NrY5uapCR6D1qXlVN+1DRDOeCfRfepsewN3SdrKC+NpiPK1ZEsz
u6uKJzm1YbqB+izRBoHOubx4sbtFkWlyoaYEuRRCQ+gn6Xo2sNWkTnxXl+MzzezHMgf9ih2r1Vc3
QCrECNZSaJKjAWk1YeqMHjMhLWlaP62OEQbH/1n76n/zQ4Uarq4LKSzSuq/XwHGSsdF69k7YFdlO
7yRHvfMa2MJV8ET+oC9UO1z7EmQkhrqN5WbJv2crQGXLj6YoIFPqxl9F6qzH+hQ73cIRgkgzBlC7
dlcpxvLzTKwBwcjkR5qpUpdZAr1ZXlO1k1aZsi0jQNxZiwox0b0BKIWcsC7XWUdJODnqHQNvUXov
4Z6scDxUmbq2THSCjI/EgJwDV2w5yObmFadzH5BAy+lTkiuLkg5ZHcAIE4AfsGfd7rUY5/JLplc1
ijKqC3G2j0kOg/GIbBWxlDPsZI769rO45qUAeGjCgloWUpRfN03qsjJr3JBNQ9MB/oEB9840S9at
R0pKUfDj9nLTZrh4hJfLTS/SQBgZu362L6JPKoS2vsqYfo/fodhsl1K3vb3aOVifPrDL5SbBIk5o
8A2D5aJ0XXZbF9FSU/oYNUq53lFlVsaXIJe31PXtdcX53FpWuK6Ld53EjT/WXQTZXrVG09Put6b5
Eeivt1c5J1+TZRRaPBay7+SMsjr5uqDJ5ExrMM5JRcvMa4SkDZGGv7HjPz2kGjUNkNpiJtEFi92s
LbVZYtyAkgS6hcheW8+YiSt36cvvmXx26Bdy4lLH3ufOLkak2z5G7ic5KiuG4ePtj7/yRFBNRSJc
wTEp1hnFcLHFWhW4ndTwRELG3gDZweUK1qirkPzo5lKOK4ZF1UGMiLFscAHmJCXMq7yMkpahbCt8
76p+KZlIvSBM6ZQlle6tqX4aFMNCa/hhWzBAqscA1lcsTKWXcMTBI2Ecot74qSVAM83fuRTOuLYr
+06Ibmk4EFnIVk7CCr+UJT1AZHyfm2vV2SeQLzi6qAwk1qlovMXtnVfEtZpcuy/LTdqLatS1SZ8G
iNb6FGU72hgfjhC1XgfSRwowVTkMzMbriBH1B9mYk8y9chiXq0/z87o0lTpqWF1iqijfFkJxM/mT
yYSwm6HbjAZgkv4t7OdMyfevRrnaxkDKhkFafd6ViwunFn0RuaaR7FOLWWJUOom46Hf/KF6Zj01e
5OquteHurL1lIwGhCp9u7/p3w/l1+cnbage1tppWR+Yx/GXUOxN3BrsbdO8wajPqZR9vL/f9ShHz
GRqABxQlUe2e2GkTsFo7yipXnggEGtnUOVI/juiuGjj1uaT+2sepNOLRfFR14SG+2kslDIbWz9B6
tOBX0wiA220SrSkyJrq56LMtBuQ//zybIpujgQED5jNxsJIyOG7thsBF3AOLmf02z34FiKR2b1L8
fHutbxg7FWjf5WLClF3cnLQgUUm8KNnr8jYHgBEx5jOaW095K7qDlG+xWxyhWe80vFO9S8etNXd7
rx3nOfdQgLzJmjn5CS3SobbqBMm+lg54+WTYkYrSLjerrW79F1fncq3JYZpa7MtRxN6KoJb1hmFb
xM8lo+rKoZm7p1c8PJtrAiUihKEBfwbuXGyuZ2mWVKZsbgpvgPPmpDxOpK/oUSBL2h0zkcsC27h9
pN+dD0rNCJPKdPwRCp9CmBJUPUbVsZL96D+znRl3tXqmImnMebkrtvbrSpOLKqO8rkUmK6l5vOyp
uEPe2eycGM2eZEdYSEPb5FHSXBICKrPv5MqH6poJhoRSG+mqOYkwkrIuXKvE6NXWFqtTjNsqeEzj
HbjU2zv6reILSOLLShP7JheJW4AT4UPVYxyh4qEfuaWlt+BRsGDnvqblR5LM3NXvhkfHxIHT0871
uHMx+PL24C0A/GFV+b5/BcDYHV99Z8Uy2MnF9vZXqt9rNF/Xm7yNtvUjMhdNGDrYs+m9urG9UiHt
Y3K1kR5TpT80yNzSRH0UWUtHpQgcz9oftL2nlc1Czt1dX4HxspeZnj5YePrbv/DKhlCY1Mn1Aefp
9hTQ0pa9JZm16e+95l1XjwjkJd0RcGzLbG6yG9rP28tdeb7cqov1JhuiprYpAR7x94OQl2GmyTmV
3aeKDFq6NTWmCwRKNpw5hnO6+jWCYVVkyS1DJ6k1rMmqfRA7cmrJvvBugXpQYUSM30Tu7xYvECyA
cgYYqfVH8OG3v1f8xdOFKVc5xJKiBjSN2EO/6qQqUP19kS/d7LGxVyJY64rjmOxmbePcYpMnVRd9
WA3NwFd6z3XwzlliMNqkWsjm/X9jKUQh7t9fNkm+k14rlEBsKUD2sNqW5hm1Hh8rfebwrpikLwtN
LGLda3aVGWwh4lF++FyaB7J0cOKzQcnV7dM1gZ+T6YBNax6VSa2oTkZf+MyeQZfWPOE0NeOFE1/I
8YwBvPLwmLYAYWob0CroU0tkpnpoRLYrPVg11B9Hj7yUuvKS2JJgWvO7/ez3XSmIgdcQUGf4pjTM
7yTGU4IeqGuvSg8u0pDKuLL0P20Pb+Uaf+Y0nwGlPtv91LQtNdyFrC5MSASY/KhOqyKfSZivxEiA
p0HREVgrpLLTCFBP/KH2XSnYh+NTxJTX8Nj0J6OVVrgcG74IByad8q7dxXm5jPPP2FjRj7j9Nq/4
Wn4DFXsUrw0wodOmY+fTmxl9hzQqeLaUdg0rb76r1Mcu9lb42QZ2J0laacGnlb2TQc9Y3m/3mlvm
YI7E6hrjGBObVJNggAf2yGuU9pVfwCMiLCWfilJjxgp9t39cNaZaGbfg5GXA/l8jUrdM3GqosbpB
8Za5hA/+rvbgEwSoAXoEbWx8kEaJevBPjfY+s83CEnyxgUy86ARqisL1s7D+XxdPm7jKGISB7Hpc
jiA2bUFs9uBtQzw+Y0y/wgwpanUD/bObbx8sacZ+fHvWLE/pXVPQnbMdy5ok84OW1VXhGtIDyFBi
t8guFrGxZbzC815TbzZZvrIc9RnmTSzK57p1HrK6iDCisAK3HdWueNf64K5IlqO0AOcOTtREecn7
27FAf2tvVeusRAiHErXsLCtYNvLxtZLbezv86/YJnDlavp6AUN3DrimUjSx1mtzJVtrGejm6D63x
pyuZd9XKtdEVqxp+AqOxF3jFyow2VVGvNKYgGUBgoyRU6/lHPzICel80DCI65rKXPn1EwTKgOZAp
jUCbh3XlQHCaA+rNmVdjBtl7FphH20KeV/2sw19Jryyf2vGeQsZLYL/SKOiZKA5YCAISDYyVylB8
ry69Dn6vgJJkNyxdaTUEzBkj5kWlPjGg1in+CsZDYUBh8uQzOKoMR/cP6dvtrfo2jKdijxwDAwlK
HMS4rXy9rF6hWRn5vPvgdSiMp9B0Zu+R9ogTApPz1ipb3d2YLfH3LoSEP4VtyZgzDN9tI/V24RVM
UeXjt0z8eA8A3TO0whVN6o2kf0YxnH+RLaLADQNjmnHCSJV+uI8IKmsEp2i9e4m6MeayyO/RGmUP
LLTMq0VV8dvFycNsCDw/dx4sy19GlsfwCGxaaNVo6rvIROgLSf6DO2Y/Z47hu804x80200gADHR5
El00QShbIZCZB3UcmWzx7ksXECyCJBnhmtrt+uFEmUCg41yX/wIpFJA3KYYLbfZJf+8885YdCz9F
lqswQDAxYE1bG21jOefiAS8iMDzQbtCzqxER7Cm1TlLzGfvKwk1+dxqgWgypWks09VF1QbNcaZEl
tQ+K8kuXfWCsz7f36rsfIbDlnCgLny/N5MaCjh4AwFbJXiDfGajpt4OLjEF9GFxvdXups0f8akjE
WiCEiGQ1pvfEb7kwbrGThHXIuMrePI2Ap+OVNnxExzYFdAi+LIXXt1SXDD8CsNqa9OMbD21ZsCF+
N+e7v18QiyyOkTVAKArXZOI9cZ1SaUZVvC+UA+VgEVWPoLRo7T06xiYx7lG2bSBK+ciMbTvbH7vy
METrxAapxAO1tGk1OqiSoWrHIha0nR5tTyKoIHnuavz3wf1b+i2FM1N638JFLqBh2g6fChaQ6dGv
O2+7LvMUSh2LCgTNzH99LxxVBwAYFtBPc84QimszPerLBcUPujjqUutURQk6uHfBvKfeO1UIPpLg
0BoPeZEfkvI4hm/tqG5u37Fr1/li3TPq4WLdJB1lJbCbWBTPPPmUQ2EfPIpHPlvy/F6CEHtqAzaj
EGkTg0/3dJBHkzJrvK9VCnTaMo1ODIfaAcXkkwo6G8zkcrYyJ4zFt30F6ydIRhRbn4ZiZWY3AS1e
Fg3eWa2F6cP4MOdqclevy8Uqk4cqu60aSNq/7ic9KexCXW6fy+aJflCD3bp9ZsrccpOddBhMyiSJ
11hD6KqPw4tevNXdttZeVcNfK8D0g25XhQhn6dtUY2JqPGEhKNdRhpEF/XQKYUGtzxmJb9WX8wH/
s9eTO9xXNbhgu0SNkhCEeKzwP20JgkzUK8iKaVQ5EejtuZLKOamfHrFILM4wShSJJ7vhq3maRwzS
783iTda2AkIh0BQq83JyfTKVDTMBSoPaZQZ1PYT1pre2iXLsNF2wMfxJTntaro7N2GzqsoJLR6AU
ZG1ue649cVM2LVuj1QDGbuLXhqJn7rXl1AAsUYoR/mzo4GYEqhRRhuHBedUjys2b2ebKd9AlJ3O5
9OR+BkWUlXTT2KIRntNm7/dMDkFgUtmP8QBPbUr3QV4KhARVDCuSDz5AOV9Jd35z7M1Tnn0aUE2M
r4X0gupP7WnrMQIgKt85ylqqhCReiZZ9cV9ENEkNwL6QyEEw0EOYj/CDdxeXxsxuikP9fuj/bObk
0Js0zuTUw5iwBuzMoWcvlfaTwyTTaAFi335x1x4ccGGNuhIAIxK7r9Y59cbEzOsUqoZSjLxtalpQ
rEogInBDtlrfu3Mg0+9oRnFm/6w5pX/2Ks/Jegd6CKtdNmgPAk4y5R+DNy559HHxY6yOWcEsX9Nu
PFJ40lqg58Gi1mCwIblrIULuUElTocsZXluF4mbyYg3vA5Ol8z3La0/fhKyaeocFhGWa8jAsFJdR
K0g10LtPdmNVbcxuB7ScgRcNPDV9Y1l9vX0o50z22x3QdJVYkWXVc2B/4bvchDaILLFDITUdy7yn
Xdlrn2n23rTvWWRuYgmmTHVRWJBhyNvKPCDMjQhvuciyXzGdr1ZDb5FXKCIKy3sc5IM2Amsz33L9
s4GwICuW+P5aQdja3dvhYwxEO4MJu0dxJ4G+nrFOb9Fh0HQiUBCZBEZ9+SsB5B4x5W1kxkqRk7sS
FRHmqLvY+G11r2ak7QDCLmkLwkMI3RcDXiVBt9ZDJqQ2uYgkTRYeCqYdejbyQ8re7RE2tTyecf1X
L/XF9k3sEYM6eqGNnBlBldMAgjq6cbIjoOUJxQo9f0C8t0/sakBrMpxOl5+7bZxDhIsTC4dSdqKR
d6TX9Tb6pXkaAIotF0YlaNerHwGD9grCrQUzICockM9O/Tel1DSaD62vWmNEwpmT5/rAG/H1STdR
RBTfZ/G+rfVNDhuwTa6RO8NCS8ZFV+WrVjMXVsc0of8ocnOJ4hj/XwMts/UcWeGHAmuBmTc//FRa
x4XxKgCxwmxSUopDeZ9kMjgNcnoPnkzz5Duvvkp6SbJdIidi/UUhgGvlb0r3py91qypq74oGmnBN
ZyAKW2yfRtPekL3bVJjlSvrBjMVq/CQODIB7gjwImqMOhrlMoQLjn076lvsQswTPUokkHZOncYqm
O46lBbtRFqi8sotSv7MLJh12crV2xntm4ap2Y5Y/Jf8ojfewSOeQrA1MwURwspvmVqVPoLQMsDjh
Mq7cuzjPlk4IWE8eln6eHAq+rmlQytJ3YFF8eYANE4o5tC8rn4/Au0WHrmHCwj2poQVcLV40fr0Q
TDdx/+xqH136XA1wkYWPYzKu0+SzAFHmxwAN2OkqM+/0n1YAT5paPPcDFMTNyeF/azJlaproQ+cw
ghryMgsg0pOsJ6+3dyL9yIqdHkEG0R8CAzLTRHmPmn5hyeNKnKESyyuiwGL4UDGqy7w7iFaqV6Pg
6wYbv+zWvik9VSS3oNrwL0Y5rNJAXUXQxybA13JfRaAsXpS1jL8s1yUqrulMmnk15SEPtnkmluig
Tepoo+wVI8UtGPJshi/VE7QqP3vk80h+SmYlt8BGV75vzODHNFHsmNpU/A45luDMwdV9fRZMzI1N
2Ero8poIH3Xhssg7BvfhsVc/M0iaEKbQIETTh7cxzO/M5DFIx01d7QZwO3FjLgLSF9UANxL+6UJ9
ZaWomyXPPjk6Db/K1u/kwFn546v4k0F3dkXDCKYGLb5Jn04F7TxHv3gtAbj8oEmg0HVQAyiRCz2M
Vi4k/cDucf1nSQHOHu7bxlFept57ZhqanJcyKkFbZw2Cnf67bD0NGhMIza5P4484MI+lH/1MDITe
04axzc+enL5lU+W6ux/ijaK8lBb6f4xegYotMg/8Z7woHOpPafgLlQ8zd+8K8Pdem2yH/iODzmaI
IWZtENqtZpBfV2pyFkUXRZfpoQlkxeQKFNAx0ULIoz3ziQuQRx68pNGfOh8Z0HqTSdRydNSxQZF7
T0oB8qycg3ScWyPTzbRJ+Zl30U3dPAN7L/wEdztujNiIRN/YQ6aobuhYK7u69jeApMO2X6WVyZVk
k+JnuzwK6Dy9EzN5Vol52jEW/lyRPzmBKIDXsarulNxjUrig30sLgH9BbrIXXIzJ5ID3OYbKQ3Xn
lRBsgmSsoKKV0tdG+p2j+Una7StvmlttG62+u+0Qr0Wxl985cUKyXo9ypfCdmXLkF6v9kcQN3AhB
wHz+Lf6yW5s6qXNKlQ4xhatHezl7g9UFO/IZEwzlqG3maY021JBtAhXy/xZG4iGCiSrW/g+lpGuh
IvV6uhOA6ehNTx6KXhf2MMTROWojYspaeRkrwUq2XrED4NliMH6WUczV0q5VsBxAIybrKqD5Jl8f
yJLl4kZRJHdPpfOelzZwTnjQHNjTznWBOGeSAzwlOiiwvkGctIQgLJ1jx7p24pc/Y1pp7QNbljTM
UVscjZbZpPVQ2Au8LJNcijeXRHzvQZJEwKYDclHQLn3ruVlSnpdOzXKh+hkr+Gpgg6IVRW3JZ1KD
aCJJT9y5wYROCV0lJf3kWROviH/ZgWlHsd5mrvzVg9CAkJu26I9OAy/JyYyyDcVPKuP1aGYrybjP
8eO+H+3dJ9TXJX9p2ZCnW3DXM77gqXcaBNhvlBGc9r01No4Bt0H+jjOsE7qIfrkUFVhZQhwnAlZA
DAJ//tIZGqRMf/1LvEdDSdssF0+C/S4x/QdImTYiVsucQzm82iosIb4mkt2OWMm0I0ZEEG7ymc2N
0VGrpV2ab0UUUBO7CAKMpH1LnUOjHSkvl5b+Qw2ClwF5QSy4jgGJtWqhm8paiRLmeOtFpKxD2L6d
eC0hyVmfCnjt6ZWu6rz+YROYtKHCqEyxCQH3p+7bIDs/LUy7g1LP0pGCmfKRdvUFwjyIm2fihHru
xMf7dZ8PhcJTcF4toqjBOKYKmWRcP4TWUXWDp0oxl3nE+CfiUL58BOGBNNRPm0F8+97wihONNLFL
moE0B44c3jxfRmRBre679LHEGA/qLqQ/pcInMTrpzFs+l3unlswx6ZDgHIDkTj1UlMVVFJtYMsJC
uDRCiG/UNR+DLyxhFSrK11r5jLp3piXpJ8Vxs1USLKoF27cGq2/l7PX4RF5hxoTi8dHsCHhlERZU
1c6BPEqSXm3pg7jFCdDdgXnRGz+cGOpacmtxXglBHzVanVK7SJLCAj1ae+310e8hQBNxrjh8TvW/
fa8FgItWMmXpaXatjmFqShoUd1ECUoCr6UAZRNbUMRWuttLDaPRruSXWZTY9W7s2xBnMTPhU+EL1
fdSCv+B+TY6DtZLsraW/Zh+xp+zLDgJX86SrB5lR/mXAAQo/iU9keoTtUOGvAadlltXGGF9j/lIG
QJYEzToMjgF496jaqqm0cbpX/i/MN7P6g+vSSEQQICIULOU3j+lz/LYqBq7Ug8J0BXm1VIUrODg3
ZWL9HsptpNtMEP7SxqfQgi8UAjsvP5bmuBjkpzWzZaTEjrqi6F7BBkbeYwDzDmqXVCaHr+H9tnXS
ryXFdK0F5FEzdHlaU1Bbu1IVtY32Zg39S+Y+pbr5gwFHV4Wrie5rCTPJoDjPTWTRfW0Oquk9LgLX
WdUhiYBCeBmcxmzjocCMTDWwlgj1oMgflrGG2jCvn+pkJb+ZCIn6ifPuqnxMhqaapC3iJnksmKHk
FvvMzdn6vS+fDB/m2uhNmOIqYTDauk+GZuPrT2oPvwFAeVB9P3Tg8bf34TuSTjiOi32YFAdMJ7fC
XiecHUQqLP0OxtecKSmH21+IKIp8HerOZR/rL1wS0C9LnEZHPURMX1bEaTF+HXbRhRQg8eD8x2M1
4ueBFpdBOgj45MSEjX4ZBYlfETjV71S+Wx+1KPmdEnNE7UTckNvbceVW4EIVqn9MrdOOE8WEi3g0
H8oxNUM4LUkKmSvEUdRnXBRZpJe+EiHeXu488TB58F/WU7+u52UjfGlQ2O0p7BuBtxpDHAGZa2Eg
JEIJyq4REVSy55xRweaA3dG6dmFa1lJcL4nQpo+ae4cSV1MTPAeP4o+ZECUcHlt4VrFbTFqZy0L6
n6CCJrl6HMsQlvjEXcBkqKKCp6+eo2wJHWyz0p1FFm86hBrGv3jlhEhYDcyMUUFDTxuQQhUmgDi6
jIp1nqe//aKBexJtlPau6ZR7K4V22Bjvb2/RORGdbpHC+zQFlS/ArknoTPymKApDQPsmexvhLHYR
YTSh5VJyGEGq17rw4OZB3Nox/h4ded/r6kOrdRvfDFbQby6DxFpDf1SZ/jrwzJVr1oCn27VWdcsk
gdWtYCKwTFYl9CwjlJICpTWcYO/T/d85Bb7BxKtHvzOqAa2HoF0Ek1JC9tC265ZRaPEQYmy0OAZJ
99fMkQ+GHG2rccYVfp9RYnoKwR2aw8B7Dd2ehLVuG+VpqfEQqHA6LaS8+a6Jh/eAzD0PyzuaeSEK
2hwRVZM+aHeKhFRGAsDiswz/lMEcmOKa3fjyeybxrdWlZZ96JYS73rtvQW4VrYndhDvKIWU0y9/1
UOwlu94r8bgBsY4XFrkkYWYwBo9anWx0SE9sHzYa4ehuX5prLUgVFJxOD9lgbs2Y7NaoSXLStQnV
jfzoYcy7rW8eEmoOLnz0ihgTgArAI4K8ve6VGgQz9AQrqg3yCsGDr885NAJJahxC3th7TqXXpN+K
hhgF6f/fMpOvs7oMcuucZUjaiYH4JoLbWeN0dRPFlKFli3ESQKlfvwYcuZoYsRPtSYtF6ZwBDwYt
Qk6R21YYHxJKDDSHwrm7dc0IX647MYqdb4UuHouoTzq0Ogpx4Sr9RSQaoDlfKMt4bjhA1DmmFuZy
vcmpUTJ1I99jO6EErrQjk39wR4sYizt7++DmVpocHDXxpjFcvoxYid0ERjw0jOcc5Fk8uNijb99E
6xHbD+8MMKOvZ6dGvqK3/hhBVIQqMEQclprcF75+7KiaMmsHDt2iZSsKflkVPiRNd3f7U68eoo65
BpZCu0ibxBVKZNu62fIDPJuh5fRZ9M80wkPVfzSkpxaiCMVyt7fXvH5jLQFIFFAaWHG/fnXg2qEb
jlm0t1FKRELcye89QjaDZnF55DSzHLVN0MAuZur20ldP9mLlyZ2VoigJfCkmcNCOak0Rd0d8Tb24
T2cC19lvnNzWonOGRIpT6pwkpmeEjC31G8PK77lLgLdERJ4a3nyx7graFTLUi2+c3Cl3CGsL/r3z
uzQcTwRijZHfSR1Cay6UFkqxJkHsHOOhyARJ53yVQ5zft1tNrdKSBVMJg0Nfz1d2cr8ze+oHibrV
irUy7kUp2iQMFDOraJUtXaLw2bzsO0UGzhdiUoUbhTlEUvjruo0zunkY4uwAO3TPVgWtXbmUFTSt
KTKK5aWEHDLeWcANDDPYUoumAnAUd74WN50Jx3LX1I/1+EiUEvxppYUN293tK3il4qRS94JcANAB
/5kcT6/Q7hg1NkclkWWu0UUejRKbmFR2ETmYCV3Va75OE5z30AhpsLFPlnNdbWxGx4XlL4g/ogZ1
YrqjXvgWF/Rdy+wXjOOfTV8+prBQJG66HirxAsGs7KzA3QQ0djq/XI8hIe2O0sVLAn1k6WWP1WD+
iJ2PHk4y3QzWt/fo2jMlLKAyCKGvQ2bx9SBlrwazJBJsANuiN0VEbKWgvs69tttLXX0ul2sJC3mR
SzRNpsLtSMTGZc2gHAgpAfqFmH0QjTem3Nwmu+toTfu5eWfH0cx1uBox/rM+acbX9dUs6DxD4tIq
EOEDm/DyxxRuw4T01TKe4OE+l3RcO30UvT/K6b2KVqKOQnqBsoxWbqnNzxjoq9vPUBS9BjEId4ZC
XGxJavpq4cpYEGbgQKDRGYzPc/T2HHjzGrZUpeX975Um7sdLe6v2SzY/6l6xkjXNSn18HbzPIWJm
04IQ3bHvFGC+/R9qo6702g9ny9k2v2M4CdOmItZXYLgNdqJPPHM1hI2e2jFNtxlQEAjYbwwbYad3
eQk74L7FQtB37mDtKxNlmVCMtfqTrH/Q9BUIKscsGF5bgWOY+QVXSoOqJkDQUMhTcJomum7kWW4V
hATI5YEacYhqEF5SRRaWR/xTCZ8asFEzawrr/O2rTdWkNk8tDyaArxcycuEQbXwsBohaSvEVbO1Q
O+1BFMWnOlqZ8LoXSbcIh91Ih+L24lfzFaYv/734JDQYUikNrAKBDiyjF6/5CXH923iJ3HyFv6CM
SXHUILQdZHORmwwVooRCI7uT2QkfXlKGCe1jAQ3mzO+6ZrUvf9fEpWWDVSf5iNWGIH38kfZPApMS
7IrsNUQuOaD4eqbaIkZzug8tb3bcZqCUouZXauadiyA795RKHte4KZIlRRr+rEbyRTeCu1YfPgrU
E27/6PNc7veThDVCaDtYDH5/PUm7qMwcKnuCO9Hv5W15tbkNoQo2UuuQw7mZ1v3nmNRrU3salJ+D
D4OZU8aQAKECn+sPtP97HcACnA52H23OlT5orsEwAIIR3fbYkNYC3w0AwN4htmBBI2cA/o2ZqoC4
f13Sma+jaCZmvTIhwBQHAx1kjMyy0035+l2S3bRSnXMYERw22tEEVgDDMKVMl+K+nRr3DmbaNl+p
gwRgzjEbTnf06Anc3t/rroMoFtNg6Zo8BbO6smX6uWSHe8d799QD99VAyTV+Fm0NgyKO12zIXyP1
3aHmMLP2tRgLER1NAX1tK/pUocHqtdboSl6pY6Oc2oO40iCklUGDQxS7bpo3+mpEExmB1u2Vr2UM
lwtPAgrZ98K2ipxw30o7mc646a4K+xX3TK8wavRVnM+A/a56IxEKGLA74pImwYBaDu1YDTpsrNkj
wC/X/aQ0wOPhDt7+suvnebHSJBQIEQNRKwtBnr6gmXTwEAcDOpBlz7WjEQbAHQDEHiyfGRrztCvX
ECbMA4rRc0bQqR0Jb3ThdfvIc2woE0MRvTKh1pL8NFykxn6z0q0dQHpvMbs1Nx92fXf/WXVynIOa
JlVgaKFAnWXKQY4eqSX6qigE3d7daxaU7hA9RkYnmPibbG6WNnUdMdayD/eAzdRxB5dpkO6hLjCx
57fXuobIVomvIZUCNWNzXb/uZd2EUdMaMPiC86q7T3AmJdzTGGSAUYBSwU0KXJiIu1PAl8wRxHq7
ESkBQJSIAFkpQAbOiYlfg9t9+VWTvdaVLkEFQQn3bvoG4lhNP1X1kGXvFaaUf4goV8x7PuruD6k9
SPdjJS/sfJYZ7lpQwXAXoCKGsgH9TU5CkuXKKcchFMMUokYJqBLuIjN5l02yMpXSdPjWN+125kyu
3bSLZadWOzB1j9myLtwnmrmH7yDUXyE/QIFkWUovPZ2qNH4Xfe9AQ56L6iRpeYoCn2hWUTdL6HTc
/kFX00UUURiiAYwNXH3iHi2pE9pz/CDbe4nbNxONDnxZrr10CMW0AWxZAfOAVghfiXpMCLRiN6Ln
uKExSQGZ4FSMGFkWujjRH82vdnpJkmAGO6OIV7d/6tVqAlUa8EzYe+YmJh7P9+zKayI8eSDQN8gH
k09r2cpusgUVN4emHOEYwegs79Q19BHVIZJV5GO4LlM/Y1ahJKeZFO4LROeY5qdhCRtUtBMFbEyi
4u+gTnDaZZ+9K8H/NMh1BNV/Pvzz5SdMno2fNHIIq3q0L+3XpIsX9HqEQebDQQbR6BDYv9v7ffWq
Xnz0pGruAbbTB4mPpnhDk8aMC+R+YFW16gWEezOHe82hXu7wJAcavFRORhFaijrqaIjPE8kniCBR
+QbCMLYzhemrroaJRuYr4X6mWze5TiNc64kWYPRBaqch2HQwDzXlzUOYfwqcB+HSfAx9rW0OxTSi
cMSj0KuoYtcvHFxTJalewtK+j9CLUrtgE+pvofJk0kTPtOjVtmii1TQbqM4UzmEI6TQLcsgmWdHu
YSCEJsTSzA9W9xG76cag78qfi16Xj6iPfNTyD1Fb4lp4YD3OOAgY73K6o0xKEA0SeXsoLpSkzfKY
r3Xusdq6G6NzXoVTVyp71/0Imofw5NdbaW/+SBnahe/eWZjN8V6MnJF6ARBDJyhaSnhnlcpZUYNT
U6kPv0Evh0Sn9lup4f8lL5U0beFEaLTkR91pTpVDjTO/D+TmVUqfpUB6gEr4h65UqN3kp//i+lLP
RVKT3gpO8OtGd2ZRqKNDXJqg9wekmEYgblavSZD42f+/taZGNK6qwSgIB2l4UZJ3oW9m+gGoljn8
x1QYlPd0WESgv3V02Zwyb6d+ZkixMWKKkrWPOEHqiSpNBGKsSmZeyHnQeZo6Xa418ZF9GY3D4PfE
KlqzHdaa76wtV1rQ7wAhLnGo6I1Jf7UOLfgk3uZJ/2J45psyIDp1xKs1pbFWQmvVKEyByuXKa7V1
3rUvIm0N4nzn8LI9+AciPf+h6N3GGn9AQdF7x7Lol0kl/0oFnhlwtYQ+Nhc2tOCp5O8RFQgh3QDF
KloNqMKmcrz0FDqmhvWC7iLdTm72/3J2XstxW1nbviJUIYfTjuxmECmJlKUTFD0mkXPG1f/Patfn
IaGe7vnHJ5YsixvY2GGFN2RfHRhlfaChJyPw0F+0thSjfzQem/Zh9NNtbwbbMPxS9sWKdG0raCrl
TXERth2jg0OdWo5UBbBlHqANQ+JYFJBdR3c/49pTtQjtAegK/lVy1znqqg/fPJjvl9fV2YYydzJ8
T6llw7/4vIjDVLVyrSZKycCXGVN1KF2cM/BX5JjsYmdPlGyJomUfHqIKKxjfucV6cqNpExRcxPgc
yryPFZFVm92bFU459OoHOq+SxdrltLLNp8nwVtF4Xw7IZqu/1CHEDTXfQutGuWIXetOmR+WP43Du
/oT4UYf2LkLIZizUgx689G508OlcjNV7CmGgTF4uT8D5m/fDBCzyngZWoat6LEH6em6DZRu18wLn
j7Xpo6ZMKsI+E6xH/osOH3XKq9rz5rkcE3KVCH9B9IVg/fkT2CElj7bmmnAbukIDogRoWKRWuB9/
gMrsnLXwroK02MIt8ozv5QzCDjcqeg4C9w1fXfNYOP3KnGwcXdbmt7px1lM4bIZ8ekjM5za85/bu
qc1rEepXuIhTzaRnyQfQT6A+7kI64nCK1sIFxNYr5NtdmeWzwTBicJYNvRiRjsVZqcPg12aTQ4Xy
L8gVEi9hEP1NXGsRFrdPAKcrg0r88Nvp8mHQxaGJJHZUZhWRZ+s84x8Tjvt0WBfv8Zcg3nvKH+BA
4Ehp3MPykXfYJlwe/2yVjW6j4Z3KJ+jIff6wna+2c9kz/sC1icFS91QCh4odZ+/re8f7Dmxg57W4
HxsvWnsXwByj9I5QDjEJrWQqbGrwU3W6K9/iBDX9fVroCvJohJtLRnIW512VyAEPzIa7hHBPIAsO
iDeKwo4HhivaqWa0t+xj6gUvHWCRwCxvSPByzgaXDneR4E/eKOvGR14k9naZD0d7fqEsM+KxhUoT
Tc2UIlwG9LOP15aRHro2Qzl5PcTVM+U5YujWULeGh8QHYGwTxBRLAEJFVCSsXYL/CqNA0pJYeSP0
EPhdiCHfnuAiwsnHMPpV/t66Gy3BNQtDRG6HVU71p/DKNTTkjNq9A+7R0t9Nxdomwa8hHm+VGO8T
yJ5jdIKezkZw5YOfbTJQyP5nZhfXWeTPmMmMHQtOuce1bG2aR5fAKZofEmwCOQrHyj+UKprPT7Yz
Ysy6NbgN6in53rKVhWRzeQWeP9zw/IZNIPmXt4jpWxo/fjWJ+RSIqb8FBMajQqZnCBzDa2e8NkXm
M6BamXt/YQpz5QFkiy3XGtEvtRbK64SkixDYjMhGcR881T08HLn7I8TARH8Pd76ztdQ9dbQWJyUi
ycsDnyuDfBx3cd74ZpjNVVBzpuYvBApgzi3nyQwftPJtuqYWKZnDpXdcHDNFoNZmCpRMtnmefk3h
S+n93jOvJDBnPyYCS9wQyJVQCF18zCzwW2dQcN2k2sKNSdeIk1S8PQSeCF2FEhYcxhw5mUEF14wn
k/f98qyezWgkqeAf4l2cnD+faFWB5r5qFfFd4H/DqrQccO1G7nyl6c/0rkw1OUZ29j2O/7o87rlE
8cOwy1WUOlYE9IVVBFIkjLYQRoC2U60orik3nmMOiE/S/73gEjMBg76HOdBzNsZHchooIjjpzNqx
yZRbRX+mtDTjWJFuPQpZswNMNtfgkXfrZHhQPA+bMrx3+2ZbGc+XZ+BsCw/INwJTZHT8s0hfK1/R
innI4zuMNKUSTxsuSyaEe9IbtW93gkOC0ICgJbvZr+0VOXuoYosAeNg6OF4NLuDBi7q1mt479jXL
gXM0MHEaAIMAeBiw9mJdOGFgYxtQUnIjy5yG4ilWfMyqtSMWbRutC77AeQIUV27GxH5U6PS6/qHQ
kg3qWFZOB4EQxdtTPqT3qiTF1o0HyH/gMdt17bmrMHa/taa5Nenb+iYM4jE8qDi3NvW+8q6psJ5t
e3x4l+ViYwcWvmGxzdhgs2WuTbCVrv+Ct+IP+AEJEf8en1NUz6vvhTYAMbxW+j97dqEITbVMRyDQ
WlRVUYeaqqYKT/VLzb+HLAPiWgEyDXDwv2i/ngvNUKZDeQjRPg+xkM97msZS15oDmwsmOAcKVUJ2
84hNZPnC55logbrmlbzv/DnyYczFag6rouix8+WirJ56ZeSqxxPD2jv2tCEda6DqVDV57pXr8Gyn
DtkXF4F3IdktBZ9GK2vDUONVm+IdcmnTF48Az2ChZc2LbWYwIIqVulNsdzXPu97epsrPmKoHyUtN
vidCzvhxOuXexXZ9cN6Myd146BTYtYp/MT3TIxXnXMWFb3qb/G06P2KdJqZFVwH7Z5fIhxdZzF/r
DWMDrZ8XybaNNW14Cx8rVcKuQc+BkbxcPn3OH4uAW4CRSRl3qQRRslCnHoTwHQDtQ+0kK8p1UBvo
lZOTCKm1Sb+GJMNdJcyqufprhr4J5se9D8YTPv7K88hV99uV++/nOdXAPtS4phL7pnHmefJap6pO
otaFu8zLvkSntDPcCd06alzoPAVeCU8igmLCesaV6fKTnP0Q6DVTK3HplC4VkwZbiyyn40GEdmm8
W6wWwLCUq5+UZPjjanfnbIRpOXwCmnQwyZYwFksdQ3pUjGeQnZaldahaRhxeFXx8jY2FmF3Obw/x
vLWSQ4rgIj/qkBD0Tunz9cz1bHQn6EKM05B4WZLaAh3oYK3LSTVtHePdCZ9Fggb0+spJfsYiRqz9
0vBmJbYvW2UlCg+p/s11A5QpzGPTZ9/s6VEILgElBlD2Qkb0aPTX8atv/sBLfTU5X8PI3uQumh42
/MQY5lNr30QhVYP4LfZOFUvRGmr7ah/z0c0UY2ZsmxXzSih7Aon+tuZEyxPbLbHXWey5bHC9WB0j
gpA4DFbf/Cje9t5bp8EAb4bbafiKqc86ybnbJMVFiUevIK/8qGDiWrR/Zr298fq/NPC09q+oNvdF
o9DJ9zac97ANitU04sgZJZvR+GqhtZJshVNSkj6xtPopvhlbqkw01pTiMeS217Cg9Qr1vlPUr3Px
VzSTBdlPjYYNTqKvevMVXQXIrdamx+HVtvNDHZa7FDqXUf7VxqilUfvtnjX1Jimw29Wdo4Fz3cBp
X4/AP5r6yvSdbq1L07coNClOPOFKzVrp1CPmKcioFzSxv7CAcJ9CoDv6oRggrmi1JPVXB1wKuk4q
6CQwuWmnr1pMf52f7MS1MWOa41V86dtINbauBWit3iY1JZFMWzX8UHrzk4LmgbP2gwdn+tlITtve
NUF4q8bdKrGHXUQ/kizMbKd1udIAZMA9rrpxYwU6TMwHzBrXLQZrI5pvA6mudb3sIyHRb/MB7A5A
OQxVNFM/X7uFM1jOKDuZ+Yj9nTbQh5Yg07wHthpM9k6KMZcPq/PX7ocxF5GFbeTKaNDgkjiaxFSh
DYcIVJS9cm5ThZFQRup2l0c9W98CgPzPmy7yFvaBP/pBSsddIlKmVSmLTTwNN974NWt+ueaTa6Zf
fPAUk7CoPHzhkK/KiKqbttmmzoAJNVAkGhVYQiK/GN16wX1F89CwoUE+lf0XtdoWvAjkVH6ITnju
1G9cgrNibtHfCW1rlUGcl2LBhNIAILCVrv7lGv6VNz2bpmBrAcxbt8HzLSIptdNHCoacEGTbDX4L
WbWaotsUzB0ww8uTerZVST79z1iL08gP+qFG0wtgSv0ErG6d7al7EEJxQFT9UVFW2KGtDWyZL497
7hVtFAogn0nBcnnx+i0av9FoR5KGgBGbxmPQbmv7e3etC4GAxJkNIvZwXHQwSFDF/LxBWn3GERIl
yDsrVlewfZ5ayF7Tz2GE/Re+q6NQoR3EGPR624QeIhfvDe1K+iMlHudU1rdcwlKcF8ZzQKNbmrlZ
0BzE+ha7JoBiRyWhwB3ON0GovHSQxRJkPeEiohmTHszKJcpHo6i2qE926U3tJreTDlQg3U+KRfEr
1w4prGqglf+qKFsNSFPojrVqpmbdYBJvNeQ45X4YXGyVMZOEddtl6sahYdPD4BbNaYlSPHRlAkyG
1QFlBm3HlfpYKKhdZXgvACkvjb9SMPpxAeHjOXDxBpsqlK6eUv1nCOdamG6zb944860Nl4ffON1a
jx/aEeHcEHEh9ErBRqn29xGFfw15DgHvzTiATtXz1JVbZAvxN6Le7NwLHKdQdlaPws+Abn47brXo
0bOfA/MozeB2WE+ASaJ328nfKnioFByk/yf5Z4gClos5quL3qOP4B8ei/I9X0UoJXp35D++xDbat
dx+gplHlqxHyv8APgMyxF32I6ILLiLYjBLIMym3XTet2dLdo+JzEhU6gcuzp0uQtoCKfgFGtVSF9
wZpC5uItR9O/RK2oTfm7hBMWhp0xJcjo+/BTWKqZj+AILV6xVWpPfUsELSG4r7oZbRwKkIHzMgaI
HhVbyhjQnqUvxP8PZHbVTk9e9GJoL3pw54U3c4WwBsdU2L2m6r/MtFsDyy7MdxyhdQ/uffpc8qCK
6OPwly393k7wtGvuuQS2sIRy+vkebUs5CRGlA8/l5Ab1T2cnwZHZPMCzFAmmmcAAdlhV0HoRcTH9
GadrGKlPJtQGyqEzwBHOMEP9JWuIIh7Hd8SLSBgKeiBDQwo1zdDA9f5LADpSuk0cj3NZrTGnQWXn
cUY0trcfDdzaDVvZ5nb3h10zqDLcCebQNp810htV63alEeMnCUqU9WZE9zYG4oRrDsIAyeTdpv57
M7w34iCNpbzF+5l0j3r9B/ztlV4fZcKGPFtl6OM5CkCgO9eo1qfJgZAJuLejLe5zHTfGYwnMHbwb
OlhrA8zSCWxaJMhmAg+zXwr3r7AeeZW32XxL0QKie1FNzy3bNDlyrtta9Vam/S7rHgrq7JV9BVp1
9uz7cCAtaorzpJgTWhOcfd0rWd/fyQ9Z4dWC4tnGASJ4OpsPuRDgl5+PPj5YYnYZI4lgSV6w0u9T
UWG26pXh/9SNfUAFzNjTciRsIZykv0OVnP/IAp71IwZFot9y+eQ/GzzA4kNxnAMZBN3idsvLMIbd
rEd3ln2Dz3xBt9JBC+GXXxboH9G0PXjXEvazJc+PYy5uuUwpwjyvGLPS9hQXu8xcgxFe1Tr1//re
mO4KiSLDQ4skoBXcWOAiryH3/sN7mxRHEI+A+CIp4Idc09EpeQ6RIVcemb63DlCmnvSXKLD2IfcF
9MOTJVCkXblqz6WWNGgsFEzg2OAn83lc3fTHBn9k2naICfr3XCWadWSnY+qh9FfCifMrDigf8vmU
6VV9UcCDagL72uojYZYjU7Ke6dKaGadvfZTej5Pb+759D6xvbY5wJrEqy48+uj8M6xtp5mQNoibj
uh6uVIpOzc9lmEzjAg0Iw6Z3uBSB6ILQ8+IZ5pzPsSpoGVoresXgXBVBVR/EIw+AlBK+g8oleOaW
DOn6T9hFh/Q5s7x5JnyQ6lld0DFSbjBIh1B523r61mybFdbDmxy1s3AKby5vmHPfD5wpHlJwCzCG
WWziOvYCeu6wbtGGXQ31sLMUdyNKvFxQbpZuKI9cHvAUX/42V2CUcY8CWvmbYx+uVGWIrFJyN9p/
NhNnqH8PeJ4ACTjdc9mDXc43Q/yWOY9uiop2fjBSbxV0JEdlD75fSsU/GvWPFjO2KX+tEjp3SMpE
BC8TZGERp7B1bzVqiKkqZJDgdLpsehjUYd1nDmAJyBLEWdg0Ij22Et86uUZFCRBgRF0geIgBwd4K
yw1wbVrqmKMBJqJQnZfjLrCaQzBR6qQJJmoGl6cG7B675fe5QdfLwJkHf7bF6aWiMG+6PQoXot+Q
h94GM4wMkeDRsG6IKkXlQQtefB7YaMjd52idxdQkldsQkZWaYCxVjlnyJsGkjUZGhG2SbX7Tc9QT
kYwjeLtFUf8QIwnDbSuwpRkMi51/hUu7auJk64fOynVfsgmaVVLtnOQ7C1fiGngnlG4A1NOZp7EB
0F5V3glU5Kr2lOeh3ilJDzz5sdH0O9NGhCJAwbbYiXyPxI2KhgMpe4P20MYkGotJnYmMcsSlHAKC
YpJ2KcVIol+3vPepyZV3oYu3tR5DqJjWJmK8aGLpzH2OADaAbGWYn8fkVX4Yv0MbR5h7avSnSeRZ
JHuTNEqI9pKmstMIPKhLAy3go4qwsARzNE4oRdbaax9kG1T7+OxjmokwYcJj+HXOF2BVRK9GeaeG
4y5Mss2QQtID6CHyMlL5CInhhtBdW/gSULZDcMKmapDyJyndXV2p7hrSHsi0IKH4oamBdMiRLYcH
9C8OAdFclLqXj3WbCLUgbuVAy+u1X6CYVDiBMT0RyQyJBF36w+kTygBS9rBBmnKysTtFyiD23+sx
3ojsIGLLq348OMPWTK11nN0YBGZUdkVTFbGJBkdlUdaBl93jT+9+LXPl1JeW/R4Z1VcE12LeKSGa
rxJKP02xEjGXCLLR5cV+Lk7Bu9Uk46YiiZbi54ujyHrPnKkkiemZ37wMo9warfaLztDlgc5VI6H1
o0QLwhEU3Ane9eFqTGnLxV2nCHaGJKYgDQnwjd6iiQlvi5BeFg7rBxzr34xjHyFC5xcwLmlPXX6W
M+UUA5AxGHSMrxHBWJy21Eq70ZPTFjAeiLWaWg5Ab1mZ4bGEn/pfNE7kAl4cKQxJ+RMxFrGxWySo
de7gOiOAWVuTYniS4RHBZg6Qztiy/NuRQkbwpgRX7pUzn5dyOwa9hHEGt8vi8ybRDHq5YlgvBmLW
Pfb+t8G5L3rRa7rWijo3lvT0LBtpRKoNi1dMOsOtrJobxSKZZHPoPmzAAMKadi+77///E34cbBHw
pHqXmA4KtSfKLhrTJdKuPynzQJKPW0By1/xBz9VQREPln7dbrBm38fwht4B7iyQe5ROo6qhpi/hJ
gYQthxa7n4V6lS18rp1C/wkJH/mISLks3nQwM+jCBvuGlSPOfJb1awT4bhv+EdH+XQHwBaJ0HmsA
I/KtO7w5/nsxffXy5q7EVjoyn6+KT55re356psVkdKYFCi3lmaSdEhrqdwItB0xQnbkPHuFT3Lsb
F/8C4GTozMoVLdk4Kdj1A+w/zI9pAFtxYQwskQ60AbS0D3gW0YPmMvOwS7cQ7gOBB0XVsnKcefLq
JovUzfxAfQ2ZrLZbufOzXEiic+tM+v+AH2d+HCwc4IgK1fvzqWoXqt2Vncv8qAgM1etDorz5IqaP
Fwft/2tydedSH2I4iDVQ74jKlzkgjHbND1V4SlS0KAoUXPEQX+m7oe4vEqDQhZtU3YZEBDmh21xc
lwU7/x0szTJNoQDyr8/vrCdVZdSTc0I4t+rGup0C++BgbU/No3EziHBPFsxp23smig4IjfRYuZsC
gkoWaf/YEaNfPiLOxNTwdE0PFRswTQCVPz/Q6DtNY408EFAx4hw0duDToLcOLBRK0eWx5BxdHu8f
x1oUy4eiLCoF3ow0i+kA88piEPK/SGN+eqXFHAet0QSZZsfIZovHDK8ktEr0MgplI2TWyy91jnz3
abhFHFyPSWL4rpDv6OCC3AEWxT0pKRMXNfGbgPNYXR69LNW6Fpmco2Z9Gn1xdwWak8SeD9QVNApw
A3ISDtyKHpcbz9+GwNx4Ir6HDyzCcGFkSqIgW9pEJOnyPJy92NCQop1HfdlZ0uTa0fL8OgaaaXnP
6CGhSNAW7wKTja9k1mdXESk8x7zwMYzFUW/pflMqKQMB1C38HPHz9pbyLSL3l1/onNkFnUmwQTbB
AUTgxTqC0IQohwekwuLKMMzmEJVo7vFS2YNkKK3vrae+ukE/EU1/g7xFK/qtV+670tuJQwCW32lw
NzftOsvr276JhA42I90hn0fiePkQnSnOVM1aAEUZh+AIkWxwywPxL52lm5gLLIz+1XvXSGTnr+oP
b7dYtqjNt0kjyErYqazcqVij2E+vA5kvYYSzaCiRmqRel2f17DL5MOxivWJwo9hlybBA7qSdgIIy
EDtqa4Aq/5ejzYOWiqyZFDsW3y/vaAeiinGCHbEvUjB9jMhoTRSsr4bL58+BD8MtJlSrnXmMcxBb
ZYj1Xe3ucGGgFP6EJSZ5vZmRMs18Y9T3GvcvK/t6eV5/d8XEeoA98c/bLiYWCwvfSTXgbEhdw4cd
pztSru7dqW79HRJQZrOu3zQkFPXhyjSf3MOWxzodLEDZIocBOevzFZIXRdhaAQg/B8qJ0ni0LqAW
tt/DLNjLkTTAekP9YzxKxbUDIO6F26FpV05EZ72sKcLGK9wtdypK/UN7643qjpSDfFmtTCQB36OC
ZiTqJiRfDuFBjqcdyoETCXPLue4o6KlSX8MMeQv8OutSWH4evQZzPRLm0ahukmIfd9mq0DEP6e/F
tToNfoXNuAqdo1SA/axdGVOwqboBIHYgn6vJuI+D9xwHNJNMlYiJhgZXyDwjDYjUbZxv+/FPP3j1
6jdY5BLhusab0TxLgUaeMoHvIBhqsmxn/mn7X4D7oB57BG/N7ZAA+TacEnC3tJ+wQAiPDeVIZyqo
HM2o6tn3oomrjc91WOxFBfDyajm3Cz9+ssVNnJtJ78doDt0hs8tGhGsFIUmA81cpe7r8qN9WBxo+
KOxi341PxufV4QW14XYz67LUODOVe8MDLxBGWAY96uaD/1OKYLIn672XoZ7SiIu4U/8abkFtUh2D
IYf5D6AM9ViZENMeL0/E2V0LNcsEye14aAEvtk2XO7Q//fgEpxa1CY5gqv4mIHLqsX3/DPEmqLZD
91JH7pXI4exH+DC0/PmHXD/u6gDLC7ADOH1RVcz7FyJfSgqou15+yXMxHmkRoCIxL4OX9HmgQZ17
rZ0x7eWcp5igoQ0rqk1kAdHL9er+uQ/+cTR5mg+vFY6FnZgtoyXdK0YtKwCXwv7yjC+jfysSIiJw
XZZ0d58M9jBTe/ltz4ZEyFrwviJWjvrs5wcou9zLq4kVV5Uv9PKtFAHZal3Zu0GFFLWqfxjZPmoO
xSHTqtPuY+1djR7Onscfn2IxDUVcq1nXCrC7kgo76wr6M2VBv/mFkBoFnGZADfCZnOx6Z+nsB/8w
A4vew+RBuq41xgY2Yc/phlNvzjxR1pUa3VVkwZUZ/00Kqk6TxsaMCORNj9xN9mTRBuBMkQO96X45
xVEwcyQ0TlndSAULlLlixtuA6rlAvK58f7nXlycOwiYsAPTUKEcsSyxqVjpoaMd3dXPEwakramSs
TwufGE0KxFINSFXuITZB+qRi6Sa+EFeeQm69357CwreYKh68oKVcmoUwrpPNfiSqGGK7Er15YCO0
k0aFNKEtuNl6I+fe9S14dgZsqd0RituYjX3eAXMyllFc/z02BedgKteTEsKC90WjF/Qme18EXKXY
IPJD6JVW16zC9XPFPFwSkH8Cykj4tfgMqkrHqE+x6Qb1jZ1eiPQ5Nl5YRnjotT3gde+WkBlB3U/6
WwHEogTsT5FIUm/0e+i+Sl13DvQ1MqFXrj/37MfBQA+XPx024unZP5xRxgzUtUP8/A4M5q3IiaP/
o1LpFmzyWJt3Ntg3y4werRz3riNJHAqTVvwqUuYWSTk9chaWD9lHLk9q8zLDPpr2XRif3ERoxGDu
sze98VaN6LS7uCg/cqGk9RsNPcT++QDAnQmNxEwph/pAbCHnMuXfnSxR6u0QCpX6hzNR0qLcreV7
TGG++X/6DtCSedrEAxyKqd1mg/3EsLtmRjUZnI4DDUp+jepUAYCDlEPv37MemHWTrCsft266V7Iz
kQfnI0hvA/I5AVcl3ag2uEnhm6Wk5SK4e827/dyV50JnoPqCKRCr8/PCzMZMRTME4qQO4aMT3jVJ
h5Qi6Wdd2X/Xhlpc7KEXWolfM5QAusFodGvgGWHwSBSJdC5nsZ+95uVWzgJciQVtkYZiDi2KeZcf
5Vwh3bWwQCJiYT8sX7rVJ2UMxyiS0zioH12/2lg0+8PiAakqsBdX1dfk1ZZHz8cBF69uFK6jzMhG
3QWeuhImNz1S4a1YKKJdfrWzk/zh1RZXbZu0CODnjBQCnvb9DPGAP2xA4nSEsmtjnSRdf38tHKXw
8QE8cMpoP2xar/AKrc6BLiCumFItrdunMnsa+V4quvCOKD6CZMviYm3RPKHTF5rjnaP6kvVZ2oTY
3j334rrE0MO3QjgYMFEQgjJwnEpic1ePUK6jY0JzKQEZCeEM8gQwsYxI/UUs18W0IxGM2f9i34OO
7b/fbHFe915djs0w82bqXu2SbRvqNwBIDXQ9g41ef7v80fRzpx+SvXRaSNcQHF18Nc9SrKbzgCYQ
Vwvq50R+GwEqj+ZB4P+SEwmZGM8AbKHwt9GeRvJ0nbROomBK5x4ZznjvxNGpHyflrSuPKAfBb9/6
wyMuoidaymEd6VMkzScxxOMOEeB2TEcIzZZeL7eViSlCMTwZMQBsr72bJndNXIHrjHgAiwaAXswb
YSzQeOSsI9aSaqMLOBBayeXHPRvsfZzRZcDlFEacemNEyXFknRH91Pc0v2trn7zlXF+Fc8CaRaB9
RW6hTPh+ZXy5Sy9M1xJE6nCmN0PB+NJw1tkNNMwQhyJnxYinrJ9VrhZ0YS+PevZcQ1wSZK5oYy0l
mBXLnoHvD6QV9TYN5hUaZ5XSwiY4CnSYXJcr5PKIZwNNhJ1pYajkMb/hgWM8+QbDq9koVBSC3Nm2
xU3fO4cT9X1td84x5qgb7/vxew4XzkjXtZWjdPglxwDoyrOcC7I+PsvilK1Cf0b2jdcnupcQItQp
H+SF+X0K+xsBgZYG13v3ZxmXd6gsPQ298yucdTpQnFSXn+VcvA8lXvooGDTZywZmEE8qjrl+eIeP
DDAKVR1WpoL9MAn3cMTi/fJoZ747uTxDoTsAw22prmAqfpzPDucweF8yyr9NqslpCNkg2V9tKp4o
1YvFLbUDTWREqXC5i6Bh0H0VB1ZOx9Rc+xjpSHuMDd1X9TFO8BEa+nUTq/e5SgOt2SdkOFT9kblU
/eRdWm8UpMWOyUWBiap02b6W7rBBG90t301IERQD+YIZxQ9RhcgxUStxjgLtAMgV38lmb+fVdq5Q
jXL3bYL/wpMz3QZWvC3VUjKrPkNqZ9oM2n7S7UPWYarb/VF+p8kkCqumBv/Duyn7+suk3dTZdyDs
ljZvsaR88fW/nOzgujm+k+hU9F85vEzMMIlHqNwlwCaGeQKQ+dYDrSqE4Y6a6xDAzKBLVYjHcvBQ
4qCUAZEhnx3+iIfX/LUYtR9BqW6z7uibb2KGGBP19WjwSUHX2F9eDOfCfBOogkU4B09fXdb9e99M
nUjlMkm0Qz51R6iOoiqqz/n9jGqn53xTEz4QXjazxRwGrw0GgFguYzg0ryfoBxIBy+wn05+m/lp5
Py8/4LkKjzSkkdt0wPzZv7WG87FRRr8kRom/SqhbjjbyCu/gzKnFGdG4gZMiRr7+e3Zdsu6cDxCS
P7Q4CYRU+POLq51GVBCrOSdzi8VUmSnbdjK37nwv3smEorYzrGZruhuMYpvkjfAaY6/YazHOgypi
U+mXosMbCnx9s9fRQUpZXpSI0kwXHoZNEithO3xLwp3O6DZBN6/9NMbv9ylM43VUvlcDKrO5fy/N
BodaBJG2lb0CuHUpURcgtjXAxS5DT259+CMLYT8TLUc+4OfpVlOAnaUiCEXxXHWeRWsK5Jusd7Q3
Th6o+VPko+4WPvojdMl+7YDYaQU6QbNkygFyaekhC177zEa9dQ/4FMHjZKMqxyDK1mDt4Vrqj1Sl
SK/IBbqU8IP+fXHACGyfRuZe4ceKUUz4YPfZQecn+o1ARp+ywLrrdevInhdgVdl6mz6L1/P4Zhdm
hzLX1ynpdwZBQFV4Wx5haF0mNd+Qzhmo0aEVZk+czu6/TsBr/0DENeFsgl2X/EoxnhumdirGB7/0
cHIpd7ZVYWwY7sS7wQLKqWByUNVc9sUP6R8LUHJ+1oLgLrWLve3+8pJ4pQDf7kwAYcDhIGltQsP7
GgXPs4pquWVvg7C8siHP0cJMwRSjla/qSAos+mNaoTcdbrVcy6X9zS2SY+vf69kWgRjUbGAA47FB
bV0Abl73ox+w5d1XFcD98GbIXyN93AjvVZCEzgYMmkU3nAnzzRH1mxnS1wTGsQfYFh88YnBJn7yG
Rm7GHqch5gEAjMp+nU7U6n/2lQE7QiqNp6wer8BkxtntUXMexSIBgbztSV14qG9YkKJOYmIEdnn/
n7kbTdBEFEHouXNQLcoQUaI15jy14HBpiiSvkvj1a+TiUGm0iysxgQTOv91UGLsJmltOm8XUB7rb
q7HTnKLWMH+q4j9RQKXCcz1APindLIfSAGW6qOOTOSy1ME2CzL9PNel9nNA2LMrgSMuDm9iglyAs
hpTaK2EzQKNuY3UPkdJsuAGzucGPqD8ZN1o0+EQsCkfWFktHJEwixOrYb3QCS1PdBOXPMAhhIWfr
GhsgaV1QjXD1RxWn+E3WBLchFZokMDaOwQdlsVDWiO0HpbwT9ELQ23sY8FJYl5uY7oKf/5q4BwgU
GjU/CXiB4CNCt9FpLp35ID0iv36fmj8bHKyN4BXvEi6zuP2LqNlXo2/YsySw00q2vXgfRBAnIufp
8po51xxFUumf2V0umkJVdHeYk+jO1560orzBuEzB26Nk0Wr60zc3HVatke2E3Hll5DOJz6eRF0so
6cLcz9Sc3L3DHqzGMbeGHGLTT2pWEtqwMSln3Sn1M8oUVpUd6okmE2f7f+FydCar+PQsi7srnGZl
wgzoVLjA3XVT5s6uGe6R77IDZ2eV70L44fa8PAXnNtHHuTfYZB/S/GCYXE9FTf3OHCKRHkIoYIw4
9a3D/8TAABCEQ59YFJNTLELLMkh0wku+MzcobCmuIcHhIqJFE4oBuY0JNC+/3jliwKcxF3lDHUx1
lRgpNTAdWwh1lxN1CMQZ3IbEoh3KYawxbhJnwGGd65HqrKADXIlQowdhCgmCOkKtjN9efjgZ+7dT
BQwdnnAw8EG6fp77LGtCxQ45wChVlUq2ofip5NipXwMK/odJ+PdAi4S5tbp8cnpOZQrCw2DQHHzJ
lV8Cp4cafHDGCkHfMrxx6uhmGFn19bTSq/F1LrGXo4MusGLUbOfAANtzvMqROIkM/Od5+E0UQG2M
MXdc8sxWSrDNH7Eaf+3K5n4Ac02TOY9vq+SQ9enD1Lg7HxAK3vMrbli+Ic1jMmArV++C0LgDfz5l
7Rcp6dIyFpqE2QM+IBY0ume071caS7t/H4fsUKnKbhgqoNrN0e3rm9q27yEjUW35H76xIQYu1NAQ
mFmcMFrtlw6YSKo/OkbqjxTHWuNJQ7D78jDn7l2Sw3+GWRwepVfkWjWzjel/SEGJ4I55oR1Oi5eO
6uXBThnubx8MGpVNwEOauMQ3Vk7MTqnl0OCqUfS/2tR8YUOH3ngMLX01NtmjAYRutjx0kn2Uzeat
E/e7jvZu7zpf8HgVHIFeTzdzyv1XH31jWiuEdqm1KgeU/bDZLB768V8TYa9drjrlbUy0tR6V68zq
CMmNVdaC22tAEKTpZjDMXRNRxqe5UnUefgP6plTzXZ3428qjQMlFGVFto/lXRP1Kh83casG2bHap
6R8HO98N7ry6mqydY17x1YmGbEjy9MgWH2VIFDrBKvXaSp1kIUOM0AF3ctkP7Z7uc5jCQaqv1AtO
mObfPo7JMasDMrQg0nw+VYYqGEy35R7pGYRZEbKIyMY587BGbWtT0q0Af6p1z9JHAZoZ4IwBi0AK
eW1sfiNPyxDTHcdp2xk34On0JoQJcn/CR+r6rW7VByl2oNq26nNr15fXFP7OLmbEM1WOAqAMS5EQ
NLRrv1KYNxYKDqZoZSWRKnwNJThePYRPNjW/z9e/R1vs0GHizB1lNJEiyXxkxk9GtU4Wit45HOZq
uLHq8JBOf4KcIOKkDLF3FBiaXv4ioizgYlbS/EnrbK2WylFYEYIuB+N8vfYoT3PpaRdrajasoG6l
21B3FGZXSrrDiLv/gfgpkSjPx5q6fnGfDZMsGJ2W4DbQdPq8pPA00bwcGMndqXIwvHrdbehnqxQt
EMi6OtQgVrNa/JoyaxPUmKLvMxjNdHsvnztn1wVoYtORTiu6/Z8fQ4GhUQ0lhbei+9O3UEgUwKd9
a4yHq/3U83v3w1iLK7OGZj62M69M1V7pjxVV3fiFUIUKL20L2bZXgSNnQ7F/D3l6pA+hWJnNQeU7
DJmb7wjfU22HnKuET6z6y/N4jvdiIsHzfxO57O0UXk6rIo0jUReULB7XTzRjNb1dqcGbMI/EsZY2
Fm1SVGogacv2J+qlanP5Sa698mJhYQdrEv/wyrDZCD5VppVri2RRQrDLQ53rGpjYGbgerqvAc5ZZ
Rj9TPq4KM7xTQLUh+qA96kjUf8meYHUH/sq2tg1SKnDDnK+XRz63bHFUw7zR4hagF/t52UJrLzo1
bcO7pJqJq6ZNAZ4Vj2z0bXKcby4Pdg53D77cNEyRnbC5nj+PNvltEFJYIRLgzPwbbTr6GwBnQgyz
s6+gE6nH9cGTTtlo6F6uanud+6YfHsBalADyJp2gxFOpB40ZJuY2b/4Ef0TitMms/ZWXPZczibGO
dLltkar//LJsmdaKUyJo0MlQmODP8noP7rwjnbh6JljnPuTH0RbnD5jXWSXIi+4MvNQnLCm9/A8z
1aH1og1FJDQZuBibh2T4XvTRxsiz+zg1nxXLo7f5U6mVIwI/e4VSkE4WL8zvcWw3kbYT9DrIHTir
ffpuYCJhoyhAa4mytE95cAaNCWlaA0Wgh9a+rea1OGeLH3TNtsVKPEIs4GlGhcdRNERnvIM5J5sn
JcY4GnZkVDvIZxWbLu8phBv3Tsdmzm5U6tPJO9WVmza6lnGcPT4/TtViFQZxOfpD9P8I+87mRpWu
219EFVGCr91NRqCA4hfKsi2SRJKIv/4u/NatmkdzalxzjsdjSwI67N5h7bWAB5ibscF8L9TmU5UY
DiicCkhSlVz4K7/BL9PzvsH7Zuq5ocQ1p2SLSknc6+h5mNOEqE/81nD+QzL8xzmMrnYImCPvJAIE
DIaD902tFkkkyK9eDiu2MlY1Cbf5t8rClXFwN0vWk0NtsdXKsMVO56jpFcQ7TqZ39vW9sxuJdRM4
cqdP6+sXEYz3fvO/7muuo/1xiKRLbtT6upVDly3Jy0Mri2VohuTGZKvR9fp893UdtCvr3a4nllv9
Uhr7wVn9a1jenM9KadriIXW4/Gq1Smhg2Mlu25H1p07pnubB3by5h38bgV+vOYfZfzwy5l0QihRT
gWumviHTIGNbkmPUvXitN4TiUTdf0i/nyTtn6F8j/WZ7ci0ZZa7GZRvDXfH0FAgsUNw7q1fJLtnZ
xPxce/o5I4O5b3N6S43Nnf463fPZ8a/xfjNJaSY+76WC6T6cTpV9Sahm4OnNF/Eq4ovMV62dRX9b
Y/OA/nXRGWunzL36yjuKN68rdSjKYl5jD3LRiEzDq22b5loviF4R3dk7m5v7y1V/YHRvV50zR7Mi
N0SQ+ffCJJREOSgRPuTwZTD3QUa6MgRib3O6Hr+224kYknHV3ODS4aa6zwMgP+EKnV/EWOVu6YTG
9mUBiUt1r8Stbrf5xl7qyZG3j8LGm6gXWWuyfeztdYPgaCOCsYToer2mFCr1u2xz49gGu1orjENd
mbWrKFSxIRr38fXv1fyjlPPXY8poy8VzquiBfp9RftJaLo7lEKRfxOXp5emLdGDBJQR0Cn++F96L
PEoiXYjv+S9qgd2cRTqMTun2vyHX3+uN8yJHwlvD6QroCjo93/ZzL4pl8SzB2s+MQKZGmOpgOFoN
RLZN0tr73QbdBAv/l6l+D8n+uurbjhYGKVs0Ca7KWe6SAL/LLjaUNXQFf9bH3NZ9a7fZgBxIV39x
n/7Lrs9sF9BDEUQwYr63IeWqGMttI0rhqSSFXWIODBbYwBzqsux/L865Cb6JgTzo8CJEZWZkfa5N
HbPgqOMnujztjFasMb4sC4anojcwF1DUo6x/r5L/snmg5hDAlAE3HsTFb2Z+UVTA4+a9FB4Usqoh
egunQjEgLGMENnb/k3lLzU/8AZwjhmPdluyXUEyaL/C+TKE/N5dekABS36kz78oi77IulkIsUkzP
JbCNcm9fB9swtkuaciT2hs0R557/Ye3aI5YoHTiiMJQMf9sxb9HpvFpmxAKEJ5ZIeijveIxIGQAI
rhsxFFfzngEzJSkJ9Bjo5R6eYj8wJpx+D2oWlgeWfRDkntHlPrLWe3q+7yx+tY8/baVvYzNT0QCu
ArYlwJHfoho5AVbm0VVimN4q9MZAAIMlYRZqBOwQNKhpiBPRhJyYPjn1SQQlDOFoxHiZLX2gGySy
frzYmtCE7ArQM5OJs2aeZnanyhecwl82238ZHNztnC7CckLF/s1fT0WxE/imFuHJnNiKI0GAwmBP
1dLYRuF3ez7Wp7x3170xGufW8x2rtlDZTcjYsYwjoPz6Lf0jzc7h2/ihV1cABgX5H9idt/EbBmi4
JJHIh4+EPsgpXpDLRQjB2WNcKnt1fVKytSPj85im8MIZrGFLvXMrEljDhFR0Fxsb7eurMcTf+j9/
tKf+587QbwlcqYDwGPJU+B53/oerMcVTwkO0RwhHs6cv47RaXcNwu325ZkqJxxu+TjNi0c2G/Xu/
v0fsynLmbUWJE+EjujCRqv7fCysqiIHjbBLg47ALFlFpzg4OnY/3zS/+1Lsq4l/XejuB4sU9GaHf
LYStc1pdghSMEN9LKpjEc2JqWZtfnca3nNZfF3wLFrS6bItpwgU567AkS2KASoDOJ7vpmXq+dvbU
+mU8/zZf83giZESGVABM5T2VVE1t3aoxLjnTLNET/DeZroJ686TbqCdh7tglJTDuun4GwCkjvuZk
UH23rNba/LIBEZu/r3eE6WCt0nDoA7eCb/93csWoTbW+nPjQxb1A+kCqbWA9kYFp7BaIKTAyr7TP
6qWPenSTENOxBWoiBEzJoCoZrJoKmKEWdEngfaDodbDtx4ICEkIihjryxMbMRQud0agbJAIyuIcA
RU3gbaT4ohqAae+yndjbKYLOxbqkCYdfwNnI0aOKIxdMu2wp6ANo8WnzIoCxQLvvW5PNBbA0JSAw
bLFG0fAl2XJBFxmiHakF0YEtLFEQpw+agbk3opqeTCyyU86aXtD8MQqAPTjoSc0oEqzk8cW++c7C
JwM7hVAx+oYOZ46xsJSM8vChwfczeJ073VedZOFzR+5LRG/gWZ6hIvrCXkBNuDNKurWb0qp4UOI6
UoZXbRedlaOEN21TaL493e2Dyp3F+QjV7EXsCIV9f+C2z3xmDpUOMccO/UHoQcN5kbBv6HaF4WOP
lqKIqeuERWc7Jdu4x+Jov0v6emKYVRt5gGi+Vc6Pcx1vjfVoXQk0ysg2JbZW6SFGcwSyuTsONXLY
ZLAAyorYgrO+8V5Br0uaQfTZ3aa6UuDjQJwUUTu0m/nzn3hNlPkCT+Kc4FFSkqgk1SFBOUPpUjyz
cBwsO8wx5/p9N6UGvpCkwFpoSzpc4c1aaDWIHSDZLsq1QbILGj5sOGIdfKMVGgtmIu03GoZw49rE
nt9chc+JwXbtAetEbam06lVJQ+wLaWKlCnZRiIvBB6wpFpLgPkpaVwYeQEBjJcmdmfKRVbgMKBON
+hsdnoCNogUoIQMa0tB7QEd0QOQsMWIi8dd5jHC3tVnuQwhzxXAweyzCGn83tf6zVMuc3VmLcShl
YoRhd0yY/dgXO0DIAfzE6E0YkDBa26HRYZgwh+DuAukRLvBYzYOPsRFxnOWjCWLe5Ty2nQtilopz
+8x9dlbf6W0PVlI6oVQSIbML9BqVc4Ov2VpbeSppPirCM/WlK/s9es0BXZdx0LS1jpU2/3NaJeB1
AuMpuqwYOi+V1ouIoC+BRgQOMk5ZrtllGFPe679KVu5E8qHrqV0QxalIRrJs9dHaY/d/1wAN/Xr6
jk94FPr84r3lwXIKOvtwnJ3odK9GAMaT/Mk+hNigIzsvzcTnNmdH53IGE+0/O0I/9rs4IdmGSmD/
svBRAkkIitgfRWwAXY/0fN4SiBKpllS5H5wJgtHd7rHbLSxfP6u7gvTs/LHblSqBEMtIupzdxImJ
T4rHR0SrGs8nA/6/WhiiSABj6zuQB4HBm3zgac2BtmcTgDMXO5ooR+O70k1dJd0HSFwb4t8H5ks4
KceU0aUjxyb8VAdWNhd2fEJe6A+kQwxaTypf4UJraOBgBZqVSbIpdynbiW7hJIDX0Q5WqcD4DTj5
QUUKaMuC7JsLPkJhiQN1cpQcSR4xCauzJynal3O9oq/vvCB3E54VcOIyuSGv/c1f0a1hAR9XGulu
tMCpZ944G4maYg8pj8RI9nczGU3AAa2UWSXn4k1mQqIt8jhJrk8cKiBGS278sSdf6FqOQGxClXWP
1yNAw+zJWzfHgmZSC4VAC2FkvHBUaPIBawNamr3E38aGPvh9DRhi4z6t5+ABivggUxMsJfbCBz3g
PbeAS9QmWnpJvsSXzfPaIbeRffdA8dDntQQIycSIKRkyUAA03inu4guAbQJm7J7Ewa2BeSoI3Vg9
ebpf2vw6tBoAMj+B2o+1VlTpeOkNjwQYhOTH811oX8sMUcxUeLi2ZivnnuxA1E7he9z3Szvaxgyj
0HVWPI/ynbYgk4l3DW4qVsmjwOqJDcwgZu52h1FaOGJG6yzcLDPyVYMWvbOEc0QF7abmq3Lh8ILO
oxeZp6lAu8yUkSaVcZtLhoRu05OWKBLrCqrSIXh9KkTAhhNIWe24yL4n+2UK0oijnO0eGQggrXsP
0s0HO4wy2g45M5cuI0CyQTR9oASP3v3x4UoPrwauceFFIB8VdhnNu5Q8ZDMX9JYknP1vT+5Hh/zN
hYQDN0PZUTxHCPfm3Eb1UKqA6k6hq+wGo2qgWkrbCld8GpOhSVQwKlu9ScbrpcPRA4cfumkvlWqJ
FCBe2q1TIrmh8TDNym0N4kGb+cEq8vTGhNVe8sFdOpr07AhZPY2cI4k2haknigFMU6LXT0u4FcS5
A9dC/F2mgzkalXbEqT3WPtYK9kLvItAYYXyNfz/4f7mw8LUAKkdKAcQl0uwF/uE7CzLIPTJlmuBy
CUwENTNJaLML16XIMr83XrpErQi8g+t/X/fnc/8a8D+u+zbgy5aTnmXCT6FstocphMSEJeoLp9Wn
04DE+YdgKEaBAUWrDUVeJbYVMyLVRdKftrZkiaUdeFezx+2/bwu0GHjev+4LQ4GOIBmMpe/SGyK3
XDx5qZnCA2chlJjx8gQ6sHqQO3nOypgCHkUmGyqidGKTiERu8FqD/n940eosH2LBqsmiMKuI4Ocp
4V4EcpZMMUCd7qMiMHhB7QToHAo5/7vHdjdMBON+Q6fvhMjITJY4fnLbKxMYZq4hZ1QnyF5LHYg0
OHoakYftvUadWxUkXp+XzofTmbs7NvUXx7TzLXHuq13hYFNb+/1HbfuO6vZ2txGx3QUZX2BpQC9I
gbiWH2QZ/hKk/J3nRq5vplX9/6P3FjNw5VQO5f05hezE34AXqcKBGVdZt5Ehg94u83qGDTDddL9k
c1hYrDbtr2v670TV/96F/BY7C8m4jBfPel7TJ7fxLtcrfJsQmfat7uWhjqIbjt6KblqrJb9kYMQ5
CfaP9fMjW/DHfmo5sPaIKAaFJ4WcBGOFh09JC79sa2qInJ7e2UEr9uYGs/z1S8rl12u/7akRsrdL
daimUCKrkTYeT1WnCZNzcC039px9enTEr9fFFtJT1g4D8Fv89lfO523g55Dqj4dHpzc44TU8PJK9
K9VcqbeLvA8ni5jE7HTorBK631u9tdtlxMFa8D94Qn9Lgr3XWufAFYsQKt8StHxUkG39710IS8SR
AojIMQyTgTkAvB/BTGQUZNJFuCy/DPt/Ra2oWyNwBeUTMjbvUSuHVPwoN/cJJYeFKd7Atu/UsBlR
pKPWRUszN6Utv24zlAuJ4IPvfbX4VJzEquALwddZFd/x7k45977qLVX/t0F7xx39DMafN/e2Ix/R
S+gy8GCFEMPdDacCQCsV5DD7x7Zb5zrUdV9MRtqmPRWCGcGduMHGAK7PqbRF0HVwgPLlPNiK2gIe
Ovzl5v4jxP5z5N6xFVzfQroly6ewp9EmC9F12ngvWwjvRhLMIZvzpNEB8TCFuKXHx2ygH6BRhQjC
ubc6/L4lolXoicWZKNr/knP+z5MRePmZRQHaHct3XCzqiIoscuIYarsWWaULqPAYQpqVzBq9tJcm
yHrg9vx6As2r892A/HnZ2cD8sYcWjSAk6NYfw8QTTVFXDIF9D45GP4/wSNbZL0/5LqPyf+tjAWoC
wOfBFvJDXfPH5VQZLCHFVExhi6QeSO/v3mGQiHsCdy1BTGEHiOEGYsrr79JMLxH7LiwTBTyfc/K1
34fq6bzf76yI/nKS/OjD/TUMf9zX2yaWF/krTzps4pywkkCBeAUiIWzm5wfy6UvLwCFMEuM7p5+S
eTzLn7q53sYXJP0I0c8f6dnJmVjrOxibzW/0pRib/5ojGBfseeAH/+o1fA7TBPagFN5i+tBBtqyL
EVIybKZ7C1/VSjR5GP8Cit80hbbgCO1ZJJvdBMRG8CgRMETfm6d14C9QjDFdlMZKEnRI0dcmhrpD
dBbeEVqHSPqCl3gV2Hdmf8er7Zw8CozLNCfS8SmxPtLCFh2csHAuyFWxkAWx53RN5a6LkX2uNfq9
LalhBJfl56nWXc2LPg4tsZLvL41pCoXb/iLZ6g6vXWEVO3TGabytAqPYzZ+0XuprL0/J2kTK6rsC
nxcOUZOjWwSPNjIx29gJl1sR8QSmIiUB9uM2QJIQv93m+234sIz8gpzVdrtsaPSFNw64NyOIDghd
kTyekLXJHbQxksh+0HUksQVbAlBIcsSoSC1xFHETUrhwiKLAR8IPin5pRSpk3nXF0Y8Ap9rbBbPN
MEFqJbwGyxQu7CUlyxdBugZJme/v4vpCxTe1O+fYjORoroGKJV5HZTI5BWnLoJilnchomB7E0xs9
O4C5igp+GaEqGXlJfkpfCAXMjtYnSL8JCWkNYdOyVCQSRJWBxjJ64zn/89gaam33nwWSHwTE0VAS
MAbnyKsmWu1Ryfy/bEVi7SGppkPjC9zXL7rfZQ5iPhBX08LcqL6MxJL1ePngKYz0BsLSHJDf3iCB
nA6uSqwaWijyVPQf7rBGty1kRDJykCQGZuAvN28Nflto2xkeTviNQoZW/5JRB7hHv9S5ftBKf21O
DbUdsFnNZcg3R6NZvPLpKQhjKGMJnyYDuvLkUhlXsFiZyO6YRWpw23lvmtLKJLqPtBtKPLXnof5F
+aBluo4MiAMEwK0loC1rV7I/rXHj5W/H35yB/9edzjv5D/M2tGPcQW9oDNEzi6IF/IHJuyCSHNgl
VK5IQkEBDEsZycx1ZREUxpKUnv3dtCo2PYIwYm02OAnJv8+9/3STxT/G7824LTMVgrYjxm80D6vL
ysjdAKkHZCBtERVcT0fJQqEPnC+WhizBb/AE+b98VCCieLgqM3T0ncq7VZ4quBz6Mcwi5wl48ak6
Kcg55WR0kvDh1z4gQVhbu1QhitvuUz3bRQXNv7OdhExgbkYesszxKrneb2hTjB/IfoQgarv9pJL8
RCHysUHOOwCZ21lSKFyIf4/fO47p59D68wHe6i6xHGnC9BjGMD48/MGuwufmbuRfsA7Z85drAaA3
V1be19CfV3urvJTla8qb52KEP5nYSH6Sx5KBb6NnL5zIyKD75eFRmAsT7suzMZAcMhQoM8BEIz0u
0Q4pNVvOLAjWqKtDfYehXcKO6QiqJfwpwTzUAfGj1u6B89zMhDQCjz2x0ey5JRiJmzhHVyG7Ift1
+8lvLq5YF5td726S/UH5EuwhKB8ukBUqSqyX2tdIe0j9k4yboO7rPKeYQPZHl2FE3adzuKM8h9uu
0diCgwv5qqfB05E+b8Cko7LOgSOGjLclCrZIjbPC5mkCeRTSboOGY9fJDgAtQZZAdla1fwn6LYD+
4KNwX7tA/YCuLUd4dE86InpsIajCAEOBedWjJeuYiNwOdPjmwVvVBwMeMvzkdKTXejuzDQOwEkGI
jfA03p6i1QkhxGRcLhBPFekl563KE05L1F8WstGxrsUznJrIeRDeAfEJklycsUon3GmD4ANL7nRo
MR+3karmIrPRmY4BmaArQR/IptCYh1vQPZ2GiVjkmKtKI7Weom6vIM9CRbBHGBMuF39AMK5+mPUD
GZ7aKgZfKzBraWLw4CktDB4ty9gBGKvXJ5xYpN/1xM5JGumalS8JULzg3jCy0uihcGFAZFhv4em7
QMIMwQG0p3AP9OX6jvmJeZhthTfww4EzFXSaWl9LiQAHaz+OG+Tq1kMX1ldVf1y/bjLmbU6zz/Mq
kQNOAzyTssOEV+yLPY8bZGMTZxe5O6RNbxY0j4hmuav2VhKXMbpTXaS3yUexbYizQUSUrJBgm2vH
4GImX2g+Ot9xBOvwtJH7NzIzMVX9526hyNPTOgGinkogkkQP5VrlQ4wM+jyeW21cHzBFAjsNP07K
ga0AdyuxjjBVH1NyZ+jdwkaINeR7PQgrSABWEtXpQDY1Z1koOp1GDG/DXmzA/yNdmGhB+YSIof5i
k3FF6zZetUCZF8oxeIlgTExyU/wM4mx24WF5fdQqG/XcB78WluDgxejsdgQvqfAi7hO3r1eo35Vo
xmRJB/kWPE+vP/xeX556/eVJWNo3uFg1igTgU9HB1FXCIqJsZt/tXu8PaHJ6JdAro5UCyQYCPphy
0ssPGRv+o0t09AMrGrp6aRF2YEFl945kEZRZWLyN/Zchrp66YKjgXCPLYLGKb/ImWhX2yyt9pEue
hwjrewMvUUtIfdOC9gMDicZlQaI9tFK81EeDwfxrq3QXvmALQbTSArwJdzWlZIE+MJy0k3GHBwWD
ABMwWQ9YA+5OJQN98jnkvYliDTb2p36A7BVna+sWdmpXnGCJHqNeiR72FjKfScMqWYcK0+KhQyMV
zDIYCrEh8iYFif68J9DzA60KDRiccfZz1QV7KqAFo+lBwLZvjKyZR1gc58HGmshUNGsYSwE5Mcqh
7jG4lfdqWIP/cKvwZtC/jpEribxgdeEDD34X5iRytG+MaJ8rbgr7cYZKR5nRRiJt4xXYN7khQjMD
8184I0979PyO6IxDW7Mui1aV6RmH8gPco7pkzcy2hzbWOWk/caa4xUtVVD4KCoSwxljO0D0i6bmB
Zo0zh1LFF8rehohX2Ej+bqC/fqg/FuAWQOXRlr+vvd46T+tWXApzyeLraNYWWG/S45JxNgrBegfC
xbAPhm+IoLRBZvVwA7n9w45Ojf/0esRa/suR2eSUduUjS2c+AuTvqLR7urEhWs2S4iBAGSvSQfpj
L4OKIUtOwOLjL5xogxYpvTEkACrQ59ERLrifpqAzsCdQmCTTEbeHEcVaqW+9g/4ZM1vhBDIgGYh+
I5Khc1k+Vt/aeqPiYyAurWcrHqXqoDR4dvdlEaWyxHUEvTSsyny6iVnr0WoIVD2CjICXXmF/eloe
WoezEPoILXk0Rt4zZO7P6rZ3wVeU1nB0VQN8ASyNWMoeTDSSbcluYH42uF19WH5CEHHVO1gNKbbb
Z3wd5uoPT0QDrCoAxIrkWZAXre3ChzMMZjLCnRd+fq1eTFhnqHJULPHu3uNjGUin50dnv4KHM7gi
R8p9bWKdhwnNdncGv11Dv/d64WCb8mCQSAneaYKSYPGY8wn8Vti9OGzOaT1UZNzkNyXAVkv0u/26
U3RcUIHNNHUUW8HRAiVQ9+oKuR5aO2jHwvhxgASiUjvX1qFyh1LuY9MFsfuEBnlL04Xx8ipxriV0
8wELRx6EJvB1k9WSNThiJSN2O688wFXAwaMCVAO6NhD8AqPW7jGmr09Y2viG2gjOLrWik4AOUb2J
9WUCQl9LvDSn4RObLObtftTheuDMSlLEzbBJCRVX0DZ9au4DZ/oKO2wIICHTvdhDwFECNb0Fks9f
2tPsFIAMSNeS7nPpTV8ofBWfKpUy8rh258RLR73woANoPB1pjQRMRFEl4r4eVwzhsiLpxGRfnIN0
4RPA+bst7TSsxA0U1FAmSpFtBLU+AQv7LtncdX+ila7uMl9sqQChxPV0UEVQjhHZbfaFPMelr9IA
bXqKrDGmKOAxLlQ7q37ttsTRNvG6+VgAg2EtjrwLjqXEeVHNhJxI4itOfIaWiNmiXtfAVdCQgUdL
vh5/gCnGfpLHZWKwh5hTlNbVF0MhJ1vNckXuSAOUwstL7kqGcoIDND+HaqYWcrj6vTGBN8i/q+Pi
DHIStjBbqoRdRtRtHMioTuickd/g6HG7yo6tBW1j2isMtXzpCPEiwu06yIlipR/Q7A+Gh4UunLFw
LEhq/iyKfAwQ0ucfsLKJyKTPZUsyYDy+egJpyxKp8n2y768p9qdslA+UeIna0t6r1xKNApDsvMCF
Y/Ap0DEpZl+l/GcUlCj/BsmHcmkZGOA+ho49vx6RqZmL4HkqrNZQTDA0O+jLNDFDe6TUUFmOg1Kg
d9BR+kpnyYKeIv72pXWyUuFXoVK7UnqLP6JOu5Cs5RpTX/REOJclg+sA+9d8ls2M8XJBa4vX8U96
X1D4LcDyAG+xnI1v9QnSD4ZOS30JbzizBSPFeKUXwUot7ZRacCA3kwbfKz2gmxUOFwqM6MmAL9KS
6WsKXo2FE4Z3Kps/8IeXiJMaRwhm6/8WPGyJeklvIFOQQuAizLv+WC+Mih4aBs3Q+Y2Ly3OyK0/5
zP0954gGSFHKlBSHPEQbEFOtQbAr0LZ2RHoaL5B+AALg8V718WyQgoxi9kxJpBE0rUaoBn8uPMlX
v9I9lkdWkMe3agOIywcgAzlFO04BqwhbfPYNrCrPauMRTHp7atktMUvrBvtuPOaEhD1YL/dpyDtB
QQaC05MdYCZLEpmwQ7bkKW4WLM7FUbRRhNezuUWcZH5xR9/0dFMgyOVVN2XFrwvr7qI1V7QX+EC0
MdUOuC3w2K95OOedAKQN8pfg2O4N0Md4ObIr+Mcj5NG16BT6fQWTbXHgdKHAgsBG4Vwe0TaBcoLm
SC1ovYn0har2MpwCONk5Cvk4B8A0+FVaUyAFSHqVy9mnLk4tIB89YEKU88DkE4MogfJ+P+KkhJuQ
ZlZ6e9xgLpTPZVCO+uNWfOLneJMW5pC6rVEEJlI4bqTgbi9yC/N2T9jzBsNZQ5ckENYJSKTspXcv
CQ/ZO5czEGo+jsmLFSeIWy7vdLGBEYX9fv2U7CPw2CCiOQ8FRecsMNmjye0kGWYBIfAS7G0CG0cr
ergt7gKKmHdEtXQVb7lPKJMtegQtMPibIYh4Hd4uJOF9WEiwmuuKDUZpVNYYAooTBFiNucIfs+S7
JYfRTOw5DoMc7ab8gKLllqftASIYc2XGbn350IWK9wKab/zWjk8cGu2m2w0iLZAMBDHzgjbXeIXT
nX7G5t2FsIYuk9QGBshp9P4EEs3Li8R71BbkNZBgdWzxkGGAkwMdW7LIGNdB9v5JOWjuNTu1J5Mc
AHUjlwaOKECl8ZPhBxIFiJASsaIC241RrvK9EpPpinxfZ2lISwAUhXg/JwNohFqG942qV4OY5EmH
1FBSo4YDnYP3yAAV/bigz1wHkQ7oGTpwSmsGuP+RkWty2oJ25dICgPEiVU4Beqp1QaDStVABhKDP
3orwBKo+dAaoWh4tq2tS5+D8CmKQkjZmDs5ZZBVg62GQ7Kpi08ut4B6opNjll1cUNnhWLE+Bokor
HaUjhMj73ITPi/sTXqRfwBeQrkjj4xzKaT7MmDps2LKk0bq74uH5lvWASb3oc/NEQKXB1aEjwnQQ
OqH1/fx8QguL3EMF8+iLZibiLyzLzqg+NU9bJ/uFjzTK69Q7gDKsYl/dTC16BAq4HSFA1phkxa8s
YRObaMBqyHiCGRlu/Wmxi6zsqGLL5nvAjVWEZqgB4xncTKQSAE45ywHHa2iz5lGZOTWh8LQXIwGl
XsNUmP1NYnMGdk5iCvbsE3FGzJa2jCzgNjP7o2bDPLs1QJLRVlqX1t2D9XxCjSWAX49v8RGVF20a
u+mgWwf4IBzee0dH/84GV/2Sto1VubKN6pWiC5cKLKEVmA0t8avO2LhGJ9dB/BwS+C0YMiI4sJzF
x+LUHGCdBqfBfk2BHUNRW94VtwHSgEEsEv4Eq7iEQ2MLt4UGTBrRNnrt9TiRkElF1hkAoo/F7uFF
u+oDpmqremrYw6/NAAU1tH1qJ5yuIaKHi4O0r9N8fNy3E314CdILFYU8JiKcAmw65H58uUAQAjGW
o3OdDJt2aVYjiQQy0Rxm+gmXc1scJ57iQEQxGsDSGWuwS+0M+gQA4Z0fAA6FwnYUCCTQlzT2BBQz
Sw/KlwEebYBCNZnMYbPw2rPkgwbjsz1NpoTENRD/Rn/OjiNwMV8FesEzwkeWWBggVRAa9+d7yk0k
6s0entdyBlRmgn4vrApfsWKVOQ/elExeC0DlgfIDgAFwZqF5DUoFI3sAgAW5R+BMMoavHA/iV7OL
aIIz90lR2WuOd2QJHkTzM1TSUPaPSfzdXBf4jauVTuQttxJSoFdsdwUrbAXwpsyRSAKRGPxMAjuA
2AJi4pAJXy3oy1LSAIi99Btn1TFFQcheMPja3HyBWCbwfAEUhUAlcJSv42MP09Fd8UsYjO64LOwo
M7/VdXQe4EPjanvOf11n7CoS68BMnNWZTZCMHKhmSVcy3AXf6VNEvyMPPtcXjzRWRTBOeAUeFojX
CLUWvc/wLOJ5KqyxNHCj4hm2igcCHvhRBHYYNlj6wYS5S4NKoH3mQ+XydY2+pJItgUUEHgKjNYGZ
giwGk4f8C9zZJSkwXoCALWcHEXaUh0J5yybVwBmvRW4Mk/FieN7kcYo3D4o3wMS+BAgOzYZL22pL
UtbkdYR1xS8Ag02gVQkkJjAdlZ6AuGagAPbWogHjMwNHARftjCyYv4W5AsQkxumDOIKWlXEvQJNB
6j3s67Mm6DqFtM4dktcwqDCW16dMAPSEacaL4L3CaMLy4oXzf+r8TVwZBU7yVQlsJuCeEqqWuK5M
8Mbnd50zmOt7BbIz9ATCokM/tN5P/4+081x2HUmS9BPRDJIE/kILak3+oZFHACAEAUqAT78fam23
z2WduRybsZ7privqJJDIjMzwcPdY0ce997SIlLfGvXwRemvBIHZ+XVKXUHourUtEN3aOKCEdEl4L
7AWIWSlsMId/oK97yw6d8ZqM0ob+1CamE615CfXQPgXIZkzDUVM/eUR+zgNenMfn96+VXYe8TPtQ
7CxOCATw6bA4+RcWXvPwom31lcEnw53cz+v2J8Sz0xcTk36Bdpi5y5I98zmBEo92bKVBM4jC21RT
DIUBdEc8xKNkm2j2PWQxGhhY2M9pd3wPM0cY4Eh5cVKvdJLgsoAv29lZJyZ2cUmtfAL8NKi9J8Xm
sv36SfAVBXfNkFcYzPFOKKo5lNronWw50Thj+Y5Qc+MZu4C9p6NGZVGyNM+reqW0TGlWB4+KCcoe
nmt2aMbqxTAEmaPIKL5Tv1nvRtro1j9OcdlKNrudoS4qItf2NlITL6+dTqB5uaPWxmN23+aUo1cZ
7MuL2ayEnZUtko554zJ1iEbZ4ML3rIzOuEvBbZqZ+pi/BhdoAG9z0eZQ1oV1OUtJAApDp8+ThfNn
MaAT0gpPuuNXB9Nus0fmd1tlg54vdzCQMW4r/hJ9X/SHyc+GsLk6FVDFWXmGcHbhdaYzOKpSqNCb
nqR4xJ/GW2UV21JYTsrBaaTQL3kl0CMI+3MWKUzlWRbEAZX97iof5SMhrOGeT0tMP3FcdLrM7kRB
1rUbkrJYMyEkQRE5MN1sAb6BVWlqHbcJkEFsPCOzmumQmkfYDZdfEkys2gAGIYPhMTADZrR4W3IN
mEirc+R3xlBRy61y6ICW7oaFW2lG2kENbtw+FS/pEOrM0wymJdzSyT32BC9aY5F9EMLztpjEgbBq
Qm3YoUqgDW4mxji0XfPui+5Brc3ugbYfn7cxDZJle6/0uXSNiqG4P05VkhXnaMOuHZ7mcO7AW2Cp
QIw6Hb5JIC09NUr7btcZiYICFmGp0+IwIt3hInP1KtW8WHwx8zxsrz4CzOoEMFucxf3aYetPRABo
lb94NTZx+EBkaROknGbNfjN5ZdbKKB7S8gZiuX8jah4pqpezZEJcZENijEjtl9W5rGE0Z3ZFvZI8
l3+KPc27Lu82n54NF484L6xoWxsfu/7Omt6pgJbLLnXVRYlPmjHbY9sVtqIgmDjBacAwxajazk8m
HQE8Rguo1kI4nerTzhAm7TTeiP1qch8/+8L+PM5tua/YTwqLz7BjttdgGiTCyr45FdqxnaNZ3FkD
uu9SiZBX+RdXVZWp8FAbeDD0uW+yK7tHtzvuIhdZEfk5mrhFsiXzr+5Y2ugXXpPLdjSoQ67CO/94
SPoSzQiMZ9gdR4uzVwfXQPIpFpYH9utuo05VO1tWVgEUPo5cwVf8K+PjdWmDvu3GbecjuxkLY60f
udGC9zJJzH1ukjaj0uu9+3nb9Bbd0c3pxtw4dsbd5t5CbXndtZ4Hvsc5JEbvrMiV5tyBPA4+1dYX
NVZoQBj9LLysO18X3WjIZ9fRXB9wNxsmruJn39xbOouLU6zqaWUJDivHPy6fE7WwOkt0F5TvhE3d
Hvuno3U8ZCtpw6/xSf1Sp5qfkmOcWtXbHV750U2CfPA80DkQCnEo+VwUSk/aaPM6KENeRPBrhAx4
SsFXKAHajh8XN3f1KWeW8nV0mkH7y2jBLeS+IkTPUH/wmb3btjLvBncaZ+f2nJx4fw57JqjN1T0a
X4o1hbvdr2dpEE3OhzJM3WTSOyTbERf6xTPkzLy5NzpIwKsTIVeSJxHCMyeZoPUI+FetO/CsMBBB
uiVOxCCDi96XnXp2H6sOAH9vTUoZm9G+G3TdpxN5uNZ85MMb7axN0DPa0Vs5bbj2z3k+FQAm58m0
Gl7217kSdIzzrPYfS4XymSPsGT6kM3Nfc3dAQsUItC1gpYZJqAWnqWSnge5gqbfg7kVKls3aRINz
D0XK7m5TK1cRRKAWyUYYR5wsbk/M825TfZ0GTG6HIg+3qnDnt6kP3cNIpJAHHY4ka6hhakQuJDDt
ZyLDaX8xJBs3Gc6sV+Rj6SSZdBW2Rr7lBGsQhSAC0p2bYuSByulEZWbMzBQbZ1RNI++xjzih1ql3
/1SWUGycnleBcMrrdHjvp94VzLg0cIKh2fsgCWl1gNWlI1MMHTyRm6jMoQYYSqbFVhXD9oueQ6RB
/EkSnn0lALO0bovr6PEFcd7qUttjHUPsYuNNmoWyUJY1rROg9czZxddxnFgYKQEO0MpsLTvNMLdv
y7vfbJm6MUs7PMES6ZkPkOJknn4+99pa1czGkd3n8ByWhyPaoL4wIjloqJ2AsAEaBFfQDJ2IRYC4
epIfcb4WXntXb5znEIAYACjvq4N4daWKhc7yxPSEnVbuwo1koQ5V+x7crF5QkSEoo4elQODWB7p7
mnNTbVEEQ1WNzuQ47I4ghyijztftA1xOEY1zbtPL2tV82i4R1bNh5XBBjYjzD2IZV0X3NiLBM6LP
8mJkiI3m5fA2B+TrBCWMD86ERDEliVqQI55cKbEEclQwPcoua20tgUfF1p0gS5e3nqNSZ6CM9i3/
s5+6Bl/c5eBc1o1RDDlwct3Lx6cxddQ96pbnHtw1Dvmv04YG8J5yN05jpCyNf96KtSH1M3z7uAHo
1pmnju3ckazuWnPo5MT14+jdfMmqZppXDuMwG57G12E+rjbZVHfL/RW6aYbjAcad1yUg5EiyeOoC
AzowvpNRDkllttXHiUIPmVbhnNa3zelBjGkTEOs5FWZE99LACa2fs6yeZFv4sY6vZrHVnO6aGoND
sDKAIS0JkowBsH939P5xcQnK9dm5hdxOXMVtgk4o+pmLwoQLyeIWc13qBTLliQfyleA0oi9TM6f/
7xPztC4VLzM+tSDbbQdcaeqaWWg4UBpgbrv1fdnL2anmyb8uH4BmD+sOR/xuYDrud6h0A7RBNrHB
5G4W0GtA/PguITba4Nz6tvA048oBo5tcnvoAcaOMs7JpualUuRx1evc4gOIZF0cM9C15SAkH+kzu
6AFqpqBwc0sP6vbO5oLMd8ATHz6A971lYUiWtrqaapD6F4L+MHWu5nkvrbNhOS1Kk0WV2Zl96zd+
Y5X8M9ce7zl4+P/An5zu3nPJOjr50TyakwWf7eByoOFOe4LsyZqoUYFtu2ogrCX+w0Q8Tfkbi6Zs
n8Kc4pzy0dFMtNmJSgelTIqyo1NfdiNfDJgHNxsyNfFQuJm9iczkOGWIjddnZcV0EjVI0K4EwdSl
96EJ9kBxzOgPJY8v5Eef/P3u6BrUkyK8kfpRyLDoIxRerKddTrNpPmbPsbwuH9ky218rE8BW7aL0
yobxFEYIyqrrNPbaXbvzhBYsFye0dMcSsUVhMuCLZ9CMgCvipTC7few8Xmd8NykKLu8D8t2xavaW
WcBU9HfheSr062XDFY29PwFLoN2KBMy+m0Xplh5OxAF1cuof9zCJ8NC/f6dgR8MkcnXAFsp4mIE0
5o56EgHiQ1hfe1ZGZ8rMLJZA0MKFNnvm82ERsVgvR47J7wpkMcLK2LrQFTVzjk9TOPv37/OSv9ZA
dpAMu+5Zx9xqZ5Vy383URsfhud3tN6v9jT70tChyy6d3WWfflWj1FtKoS0yy+Stdcgan8jNPNG9r
baRd2rJlMi8qM8aQ5gROYj2IqiDM/ASBNc+nScb6RDoZT0gdqFyWIsB7jGO5cd2nV5vaBAb/cDno
MDNS2WRcbV3RRmVGnAKqb79MNb9Pmz4RR7Biur1wK6oNeaHAiM7IajrWeZGM1A3gsro5LlA+ZYOm
LfSsqE7EZHFTBX9kiABID8NTY3mdrdBeZeuzCRsh5vLDlSry64DpI+yfxvWyM5EcRYLP/Jhfxh1X
c3KnDO5cvy/t04I1TTVH8aSwY6VO+yzUybvu2e3ya+v5VQDkoa5IU/NOkrO9f5WL6qBM1bHePl5b
atP73emu1cJRD+c/ohtP0QzR0dCo/Gi8+5CsdFMOmTPGE/r6d7KRbaFfDKN5PGU/se023VAAWPUK
8zro+NWsDHarG1R9Vtl9qHBn4XDzj3erNGF9LGpbnxxDwYvDXaitwOEpVJ2tyoOpwTJtCLRP2jj2
qRWxhYXwTsJG/sKdeCRJtrQq2dbRWLDKAGyf4rJNM1IS8q1wqF2KvavS3CsoBZxqdF5c0IwiWQyy
iXKQPHHQUDCQzN4Xvau9Kzl7aiorDUxhRPjE0ZqP2eW3+vyqTYp6m9gutyX87GObMdB7JozgdzwR
Dht3mnqaqYrlupGUflvishUvj43mwEfOBoLXCgK56zMTFdPj5bNSgyxDAt2PCWZASB/8q8rhGKjm
c0mJmIymrQymY6nf5GbmVWBiQTEsljoLUAInzo0O8tix+F1JxtXWzWShWaCCSHShRSCP9W4f2dEn
Kkgf52XyuaNMzJ0IxN2Cm99SZTmzneRIQljLrrqoF7cOXHoXWhZLz5JGRLppsQcUBF3k5tHZ2bIK
yGFg/zUXcRDnDzKTjc920j66lHd1BJ3yNytTXJ4+h6Vx79jHKd2PY/oGWKf50yye5iber3qZ1Xd7
5mXTMZOAXGLqPsY9E0jgYrPgp/T3NnZef7OxoTx97vdiZQZnBKGt0mRWDuJJ4e6m1D2UETJaXx5T
C2Fwe4ICB1hnsX/Mm/4QB7RWlhPMuDoitIwjWKlkx43RIJZxvwEBUNlniwgO08781BYtb6o7KT+O
/loQ3bWGzUeyWpYQGpCXmLqHLjOzsH4bL/PD5BHeDsmMs5fleafw10Hn655BqBFxwXH0Ei4WqYXW
0plVs9n3bsjmvniZiwIu9OLtN0uXhYE83vhmVXynlnef4rLD/35HM3X8HEvTavV9UvkXZqWL2DKi
6kxxe0eh8agYk1aheIVuikgS4BwtarkQPF7t8C15QT0ccroHjR/wW48DW3DRhInzTaZ/hLAV8hOv
qIRjI1D6Z8FkSk4jnjKDYWF9P0JqPYtex/i8H2H2PTyl5VboG65LVLD57fjrWUwvgvGNeFWv3ciZ
3e7j7451afrepLoaGFBRff6Ej636lEiPrm5VgAdmTXZG69/gEl5OVrUzS7wtUMVtjoNj5E004o18
t1lhR8OqyAz8SyiOP3PdovCqdvyeRS8RvZ+kkyw98GSU9a8ojgqTSvyit599tx5BmTvBziQLmK8E
lkaMnILpgWiIKtwVLPuMoJc7I0Khz17/7xxOSfqNmvuTVvmiTKkE2sHlmOzNxdGjJQQRvyjf+2vs
Oy4GfjW5e4q8neU7a2UbQmIXvflInM/nBMvBlMQDc9Uvuo+PE/PmFJC7P3wH/z4IYAM8kS7GacLV
/2JczPnRSmkK0sIA88IRcZ05jmrS4HPY9VspNBp8rCVCxc6p8h+doxM7aKT/Ue+3hHIaB7Q5FfZh
uzEE/dTGuM0BbQignV8PwJQrcoSnu6InDfuR54FQzIc3xkV4NVYr2S0MrgEagEUxHW7Y0VzE4RmL
JrL0mbYSjAUTbbr2NA36LjDF3MUkzLZnM4/FTuSFsHOinEjx2/xuZc4QazpW1Op3m9aJBjYO9WgP
qsQOeaBF5VH2HiijXVUeNujmzU8vNkzbdndOHzaRjeYIgMxCAzybKatZx49m7OxHKwd84GHQn0xU
ikl//9a/ijl+fGr9RZB3rKseHsbwdVuaYmvLtiXJqSGkpZgSYZIBHcsE0V1UqavEXutmNXXtVhVp
zoQD12Gj6x3BGEeUmgWCU6b3hXDGm0/CN/K97m/Kjp9P+iKHleQsrjstXzwVXNWAXoyOwx9Q8gVO
upD79g5+NJlOtc8pCwepAzy2j8FAOhvb0T/s9ykpOeXaPRfULQWi1LE36bw0yMjQ/O6L1Efhq5qm
FzkEo9gtbv6SVtzv/LLkloD/F8qy3v75D9q7fI2ectQw4UvF3Q6KzRPjSytGQDVrBnPHndruRv4e
0stEhq8E0aohDKQjzwvf2sjIv+mZfs7oCwOfvmlCKeZw3cP1YL0Ft9SW2YdztAxjmhncPft10N88
rMA+EX8AdGGHjrBNe8e5R8r8Zk5eSPfp7tmk3SOftlgvy46DIICA2pZvKTdZA3CF6c7nq2J6gljT
98GTjEqwudutCDk9ETMQit9Hi4IGaShW7kGOPdQjGY/JR7j40UaTGl4LalGgOiYjVAXUFsxsdPlq
/z5VLhzaWouR80qzMs35qlcsc8cXjXkSAFwZHz27FSCI5nC4qF2v1fKi0OnNodV4EzwPajcwST2H
Z2Off5B4gmxbR9lZVEhj6DW3yOzAm3WszwlsRrby18PAmAIqsrXrsYMi5z54/HN+fn7CnXCjkwVY
CsPiaNIsDWYPXhyWOhY3FCSK/uclzNzPS6udYnnCn+hxpJfW38PC21X64rBDX9xbc2r4ImE4ch7T
Q2L72hhvmtnUpQzSM9tAaHrwj/IRV4LppydNP5dvFfC/7RVEEHJrqdeK/V6Ck9TQPTtRi3rOOuiL
1s2F0EoafB1iLvG2I3IbP143pqKJmqSratu+80Xdl0vRKRceMcoP85B7GGCYd5tCLteGm/n32RXf
DfUikkizMy1wGoaSDREXxptLwcDQqDYU9veboX7bWj/f6kUhIQu3RhfOCVJJ727B5ApTW+echVz2
gPvsvQnSYvc3nTGGTCjvWqcodPp/hrdnWp3pZ6/X866747LuYidhawFsgBnALuTw0rrZxfhxMba3
ExJc7H0MwYXvnVhX/zm/uPRA5yDSXN1JbURp3pYy91r8uCwxmWcP40AJuksC6KdeEmxbHZ8Iswfh
xkxzVYK+o7iq04BY2Z/fUp8mi1ZLNJTswkknFFGgicrwdyg9ctrn49grjK+jpa5orOpe+egFmPBl
2AzSSUXNYaKblXVCU/lYxyvF2AfaaI+zB0IQWrAMn0HHBaFbRx9gkUPZ7kwU54NMAEIfrIIpjQN4
DAvgmM9aLihMuXF46dffFa8RtLluHNauCv234X+vF+Mxei7uQwAS2IOXz8ZPnQ631ssbL3Pp98X3
ny/U/vmPA0i6ncruJY2a+Q0GWeXpno7aA7KVzZSE1xWdONu3Q+iEF4mlW+/sJcTfLpc/V8jLARh3
rsJOTRiftk5wotXRyRjF1jU3gkc4hOPibjCw+fsuoMfkr5tb69GXU6cPoPRyo31qaVNUwrmZPwQX
RphA8nHtQ5/HSwQCGTIAmS6z32DarSQAYjAOkSlZ6sU5dY1e25vZfmIb+qTBgY9/NW0BS3DpFn8x
kQNkWcvEEyB/ojWdZTQV65nd2pYUp3eh9jXo5i5ag/vNlWHTH304uPIHjfKgBd++5XW1z6fK/jqT
TlCjHnXLyJKBGx6UFtqS9VkdPbtbzjfS4wUV6zQNc/jssK+AKW8jamVV46aqRTX+CQk2HRcS4BBs
5YC+kHLiFNSZ4SEsKhVXMpOyOZVw2F8YV507uEYF+p0WP1DCwN016C6ektoPxeggEwTA5cxFJk+Z
mMSyCSBvSQ+aFJvX1ITRVVE8TW2Km4o67D4GEWx5MOnU7dzHNero8EQlb90owS649jPe2jxKGDre
Ob4R3g9gJApm18wnTy92KpP2X9Sarh6WNbY2h2EDZw5DNXgYcNBgH1A1zKh7tFe9KDiOoI5F9OL4
iELsPIpP6hGn6fkTCchew5NoDW83b0UZ9Bo3a08bb3eDh33A3M0bFaTw89K/InE9e4p/Mg+CCbux
QPOClwqlTt1c90Y3e0u48QqBewJ3B0tbdJGHwBizEgRUIoFmLbly7Zy+e7zGAcKTCTHOjB1swzEB
g+W6pdzYn1c2rO11borTZHDCK7LoX+wt0ccd1evRM9ze7FG0zUYFgpnnWoKS3Tr51Va0HET2NTyR
LN2tHf9eHuitVkeZVLYUUJ+xG7d2oIPBkeapMIchHYvczjTqd0yKeIMjaQ5uAaHkjOOPxOYODxPr
btSrbIR4lx+cjXZWSd1XJQnqYn5sy0NlfIVrZZTkmoohtD8iHAlB7XDTovxpVbglfF0siGiTchyF
o2xGOdc9rZ0exHUrgQIFG/Lj1E9bSxjAm8VpAFcI0fMhszD64kscndrLrC3AyGCNm50Zc82qrXSP
Vsk/Tev5eXOfJSR9/BhQtIAfxc0OwzXqMr0tpABKlreJ2C/mN5h/VjM8jy6DeNSxe8Tyh9+ydRMg
8uQT0FqiBNH9yPtPtwGVRsfqlQfpYSqK1ZlC+IHNQ/UZHQI1sKdXr1hjrGktxRDYbOtdOf1Yl4+B
xOIPes5tfxynnjB4WsfxbZgHlanYdAmanFwYrf2HLdkZrysalykEUWpsOWJ87VOdxlTVokn0BbmM
/+uOWelWYoK428mXhn/yw4HRBn4FhmE2/SYxknm8jykKgwjYvEQy76DlmuB+xb+g85Iw6kYcFcD1
LhhudQVFL5cr3aScZwrUfpRwn7cYWUTRYccc3IfCPBkrspnO09gqqMQwsTiw+cCr0QbME3aCS4sW
K59TKcF8zjkGnTGQBThvWyPBV08lD0ktzFRRocAn60cjYUVCG4LY45x2H8iAtOdhbtEGzoQ0SKUU
HsbRFQGa7MiJtz3F4uyL/Wh9g3XtK2t90p4uktdAegRJihfF4Do4ho0P1jEoFrmjYTq9TGRKWvlY
86KPXSiEJQh0b9/5VvrCxdV43k29lVLzOqQk92TLYLnzcZ1SFtJAuwGxczPBuD2lpAWj+kFx4DFX
vGwCXJYQroMrVBJAqyun73N5Ne8LgFnyg2U9qOEMer0lRJ7zVurniVW73OYz7/gEiL4+zSrZ6zCQ
3Qtri1qLg5UbkFuvfwkfq7jVJV8nUr9gO+95DJX5iUxNdzvAoCU6mXNwnl7u7tEraZEKDw7ueu/i
nLuOLg7OsNoVM6YWVsxuuXPuDC8xvaItDf6lHNBMtMCwrDSU0q92zlW3z08Mt1gPBTQrgClaFV1H
Pe4qKcw6uq/MejLMIE0ZwcXWC5wNrRQbzGnjPjmsvqPV5fGRpmuEJQk1us0lcaSTh/XY/SsDvsMt
zsutVo9EIwV0ss7uS3GRsiXDRxDhhTdPDjV8TQSIs+aQouB50L8HtQ5gyAU6URyUwCGlVTeBcjG7
uP3BdznbCf08n64IdQaBk2ZgWFcJ1iOfdzhx6GFYTusvOfZaCYN3AxEO+AxjJt2GhG+r5jGQmn7n
bgOJ8Gr3R6s8eLy5vmq/ZcSKLoky2QY2xNpLRrw761ok33r1fAtIioqLTRYiszPz7YNrpTg/BSo2
kINTyIXWkbhJl7PI7pCJtmVDLpSWFu6uBgj9BzajMLpgoCTu9ug/Abk61MSfwTOAV/DBl6cesSnt
wqMUZY4F1FddY3xz7wYEpLOZOo/ZM7UxEOyRGaLEEJ1Jijuf+skT2fobwE+UfpOd/3zvlwQ866VF
Xty4tdMnbHmEoj+qllc8C8p1E9Tju5MOaVs1UvZoHqZdzg7I5ekWcsBX7MCecVBXOPHHV5vB3Kwv
ilSE1RRnf05Oh0WBhngHWAtdihooHpkfYkA9XlhDG6RihaIC/NpS7dZ+kvKVOrmeneojXzdjoqY8
7WCSj7Ed8N3u82k8hifzoy0CIkILieLL51JeigH3M1QXaBzHChcTjNogBgM4bhLy6K/nIPtHdKTZ
8hzAFidVcUbzusZGWPYc8cvulmT8OzmaNeLaTnADvPv7BVT8Taj+c4Jf8un09Kwud5EJbuWxja3Y
Xx9VPx3cQR9bAzDIzRYAd/Zm2N679fyS095LpbdTz1o9T4fSBA6yJ1uKXRv9S2vfS4bmpt5tjxoA
xXca0uUk+JIDaJ7eyhY884N232CjitfXbc5g+0NwTn3J4Ty1a1brXiaJZKID+pyTKLfktcqXsI2g
2v3wMrxLTnaBD6dqnbweWObVuTvVGytg+df09seGfcmkb7duVufyrp4LJiwYMukMx5anw4XJ1Czd
5hyg5IoqZ1oYXIPadO5pwiq3LoebiezHnKAvHHftv3/tf3CJf0EJP57qJenOT/W1qAqmHe4lN81W
sdjqQo/+ua+4SsB9wUEhaEujxKdDKhwzKrdP6rG3Pkcq6D7w49+f6HfE4ccTveQ/yU2ps+JEYFON
g98DAFjhCOG+X3G/Onz9WOiv+b+i8UlymVdXqXsKODB3za+P2Bo31nVKoeXvryW1aMLrRKtKTxRl
Accn8Z9c80cuW6qXc1UkAEStVq0zarlukd3dXMMeJA7qdyY7GYIoQehov4Utf8spfw7+8pW1h9oo
111O0JzBA+IKfvV6Nuw76n1ne/jwWmnHm/f9dUiVd8X/UBP+ZXxdPVJh9+yd2uVeOGRCOC8IJnwA
5xzCFIW9hBEjpNRh8Ik1AIhSwpH/rpXCrwm8+uMhXoLKtd51irvIQ6BV8BGPOwTwQTro+iXvvaEy
QllF5qr4zhBLbBfpv752t8fJrGFwI78aQGY0SIrKPKvnFOuxMFYJmvBa0T4gNeCt+yhwKdTuppjB
/k9AEzzk/v/QL/unPJ/uuVgw9FIyMweuIA7h4M/ATChdLXUAXcihMmg3/1d3qc7//uGV30CbH+Mr
L7BaLBfgoEpSz1salaXwzTUIwBGt7shZ193hzUSEZ91X2xocHIjMXHVBvq+eMqtNsgbsJu6DisL1
QvfhpcF/jka69a7Dj/hbNFZ7Cg0oNYUl+k/B4cd2jI7nW68n7x7EPaz27NLZ+Xe2IcagVyjhPevv
kyL/cmvp4girK6qIx19PeTlUo4v4EOM7H6VXGC2nGmEm+eQNPJyOnaM8lFwNmmSbaXJjNpQNqAxJ
MdwdD6eqSYNa94JKqmLTzC4efk1/fzzxF/T6j8d72Se3biRFZRHX8wb25aG9AE7rgGTEgCD2bqxf
Dvo/xno5B580gGh6EuuD2yHe3jvr7H1EAwkJ6TBy0IG+vTL+guL9MeBL8GuKulelIgOe8ajBgO8D
0TgW7QQDOOu1uYic/AK6+GZK25/6EgH+GPVlG0qFJlxyParnSJeASh6u0MoEKdoYm5z6HTbj9j5x
qpX+Zv/9gw/+ZeDXnh/y5ah1K4VvSdpm3gZUnVvnnkHHqWxItppfoyCyvlhc6DYWGIhM2ZcU7+DI
HW6e+mbh/3aa/5wG9QXCFZO7qGopCx8cyDxobPddH6wb3f+bA+eXiPvHQC9Y7UPsxqeq4rVbRwXe
01pJkBHeXVPFX47xP4Zp48qPuHEsou7pWHGMny3BHD29O5JEivLm8d016N1A7Tb6MVD9fCRlpqdt
noOZCcgS5NB/jDzeIc7/xSvpskYP655C+8w/RyrKk6Tmdecxv2N50wJwCkkMVjP/jerpr3viPyO9
hBk9o+DSqRipdo7z9itdPYQrfWXGFZ3EHzdbjBneJBb/RWz7z6Av8SbtFrGwyxj0zOshSGci6Sph
7GP78r5c9suxwvL4z2AvsSbZxeq5bgdjsYOjA8lCA1kNE6e13nsTYd6N9RJhevmjaWKdI0yHYHJi
Dd5xqOD72bhagJq/28m/L8j/92oYv/25TJQyT2Uh59Vyqu9+6vZhUfX8d7aYvx3MP2ZQFF4CRlxn
cqx2iZtXzNIPmB4gD93h8kvhyo0H/5Ns44/hXsJGfNQ6naydxCWSUQ9rqK8ntxAJ75y/f63fwhMd
frgMqrQ9El/7wOiXzvmhS2o7e5x6C8XazHr0mPv7IL+u9Z+jvGywrNiVaaL2HiQZ97Xmcu22uemb
nQHOE6SSb0b7bUX8HO1lZ4nJI3/qcrdd7AP8QOxxaxBCKHyzg5XfFvrPcV42lajfxF1W8lYYPSCV
9tIBHDmuTnQywLsB9kwS9ICe2tMLC7qnibT+NJ27UWwd96DrAD34f7Sy4Hs4bq0qKDxxsaSpHiVz
2In/22l52Zdlbxedmgefuo3cfjro2W7QsVT/zey/mZXX9LVzfdwuwo1hsMfAge6EGbzZ8ucJbYL3
9lu3++D1VvHjG+gv27LzPN/VW/sNQEowEwucayhPkYSgOUNH8eaL/3ok/RztZVc+okuR61X7xfEu
wauBUk4NTtbAxHwzi7++lyqSBLA5FXo4/xnVnqmexbEmPuaCm/kIloa6idyeBIkmJG8L2uKvUeDH
aC9HrXilg7LcEx5Q2G7fNbUmmgoZ6IgH8lAaXSzkMvDwMq/Adkjc/P1Nu+3e/9cX7EmkPBKBRui9
zGl6fWB3eWsecwyhAxleEt4eND9sS57HeWfWJoscHqRsZyzs8D3g7tjBDRK9gVeHKZo1AfthkEtH
t7v93qBx9o1RQbSisuBQ8cQ6qcf/wwIPMSZDw0F5a95eLO/L2SlEMQmKrFoJYNbf3+u3HL9L229Z
liSF0Kq8RKFOVstid3dlTr+PfSk4DUv6JkWLVhgCO9vty+ZlljjvyHG/fskfo77EJP2ZZN1GZdTl
vU9e7YOF4zbwbnX+e4+LsHsUXRYkslHasv65OtVnKvXq3lOe49HVHaTDbNN86YOLDyUfF51J13kL
2/x7P7QjanKXRqz0tfhnZ/64dh5lWY2lqm0+uaZzjIH8ce5OPxLS0lVm0CGu52em9S5L+AUc+3PU
l+ginPPOWT4zqmys16THouHQ+7VtETek5573Ofn7mpHeveXLXqh18dbEV8azqJm0vsOV4ZD/M2K/
7fKHpbD35lR4O2T7qX9MLEeY2rs1d4a0aKw7mvt+apruyjaCGZ3njDfZ0C+47p8z+hLXxEuaN03a
yJwO9K+wdIZshiNovobh0/GPN90IjrnH956vOokH72b43/vjz/FfIl2SlWfleW9nGCr2SO2PIG1q
rrM9GI7hUuDftNLr4XMQfL+d6fZH/xno/hz65RJU77raqau2Q3Mobht7hJodkbCLJNi1N9zuYsOD
Of/5Zsp/Ce5/jvsSiGpNvirijnFDB2YylHEc713XjsyAgA4r9u9rWH23hl8ikFRc9Syq2+Fk8EUs
Ure0hZEtn1InBu+D9dVa89XROxq+P2XO7WFj2ZtV4q9sJB6BmaCdaAxKIUDPpfnm6aRfIxfgJ72O
dbpqCi8fQT/mWU/QzzInHa3St75Po8mp6/ZXNAuffXvhu3gstyHiX1/9x4Avs5+IxzMd3SsZSzF6
hUv2qBsMnK7p+z5p2Jdi9CnW2XbfXMAEt9tjdvJuybdb6m9P8PJBzoJ01Y+ndoc72O3LXj6BZMR7
T8dsckw32OihgpfSu5TpF5ocC+/Hq7d78UdoUdNY610l5hpydGWM/Bjusb/aMNNwoSdvm1qqb77t
v86I/KRcTxrjLcOtyiLToCNhxEB0uR58tzX8LwzpZAzRfSRWYMKUw2DBBuonrk680rIGu8nA8swK
rvjEC5d/3xi/AGB/TMc/kNSP6eDieI+TK493M5eDEGcDqFYDera7fTGAJ0FnB+gg/4e0M9ttXFfW
8BMZ0GRbvtUs2/KcxMmNkVHyPMnj05+PWtgrai4t82DvDhpooIGUSBaLNfz1l2hR+RkOPYVwlRoW
EVpJeG5swYdfUMPnS9157hxpFosEM/SZVXMPyQjQSOJeBp+0dvvdq98zmNg2VALmVfevCLNL33Hd
n2/z1VWcEfzTVlu8cQllmEkcWmzAqdtq0z/QUd16casfXIGi5FaSOr9cTvbhdBKMe97UFmT5dgIs
/ujEwWBGO3HX+rT7jf5fkGyVRVQevPTmnGfWbHW5cwEvw1b0XEwUCPqiCygeHF/pxGW/3ddu23fH
0deX4uCNylfn9xLKmOz9TDvm+ZaDrztFbwomKGDmxia4C/sbYgLmtI21vUih7Sq5st1rWnarvkRu
ZzqdMq2bIeGYPGHwXv2Zw9tDO8ZjkRU53T8vmGToDG1xMczDkQsG7kQPznErSIdwnYHj6mTJY2HK
CyUZN32hL9NavRAmHNIGaAz37e0ar0lDTTCuMdMhnC4durprBe0VI93GxIlepDjfijaDPxZduLAl
1V4t08vK2KPaXkeHptjxgGlOb+71k/uVfJB4c2IYBwYvRuq/gPl47T21Vd9gKF6Y4iEofYORNW63
/S3nrDsQarwxqqSxd/tBjOvaDXuvUDcAJzMc3hnVxa50Nn61u/Buy5L3xlFbXVg9qBtn9garPrHB
JMBjPgbzmCmqvZ6rVG2VUMllPpMJNI86qs1ue/0AzM3ajcNB+NJz3Z+fzrMqo1oxUePPM5ac5sVm
TslWCOyQ3H/L5wgdxd+jYwBfa7+3j99759AVMxNAYzyr8kam4iYXFqa0xzWzYWjN684kecf+stpl
wjseABXow/rIUB4RnzivbvsJcnE/oslbTPX4enzfVM5Egb8qfcV+cWnlus1JQ7tfw3Zyx8LR0vUd
FKtNhr7jPRZYgTf6c9MlA3bZnVvLhskFn6JTb03GmDjxnPnn/v4VR13V9lHRMPqnOMl43VeN2vFq
8jDe+6Ivr5MwF+INoHcch5/QZDByB1wCk2V+FuFQcYsqqsB/ypZsWf2kLbYXS9zfRRez0bj5dac1
vkGAnrzpnPJoAnHiN1eq2wCDikV7vf+Y7RmFUSLvjXLGnerBlJuW9rXFybQ09H1Ja5oDSSSjD/px
ENNB9gOSGerLgf/yyitCiDg8OXVCBtXpV8aJv4alMP8ldTukl9tqdeQ44L0NmEDgJjTphvRyjmzH
f2JGidJLEJf4gY9SGPqSRBCHtGkJI+pd3GdB0Osw5OAtoZ/xBTz4Kei+zievKPv/+FAX+LCS3IvR
WOgXi82GZTiCDCeeIpa5bMGo9jzbOIOubwT03nmLMFJFCLrCtMhoh+36fp5rZ+4YQ2bAHPfOA0Du
SbMHDUg62Pg26HwY+tYKfVe9V4XFKy95PjtntRmHy9gwLrfdfvuY7PqTUc3FBzUYT/RETOQp3BOl
VgsntSQ1S5ur+XEnbllS/7x6CaSjGaVaanHXTjz67JJKhtgIx7tNo+MPk5kUroLKxJiSRdMOjAG2
mixbPJYMorn7Sf88iPuE4Voc+l3GHeGa0ZviwsZDpklxp1S+vww+at1PrZUuHuu18zyFIouxWiIs
jImA6ICZ9ggMIxWsQ/VumJJts9brtHU7sWgeLw+Sra7hYlMJu7r+cvLaW0Wu6pwV7oElJUczRg6e
tA3L7DCOB8uRi1Se8PfJcbXcgbDksK3TKB25j58sla9fQKBKGrbNanvzdOE6dfKgQ5yRzEeG27+K
5S7drk97BJ36vd67q8xtKYyXJfakJPmiL9JjnhLikNSr97EgCXR2sbOJBgefw6XdPWq3PNXDpbpS
RYWuJHZfXy0Phsbhdq6gQQHXT/vJ7S0wO3hH5HTY6G1sndwehqTtRx4pR8WOi1f5gdG2xL6UPsCc
aQfjdOBO30LU6y5cBRqtiliHHJvTbQ13zzZzjnknVSF9dXL694mSsVut0yxP9xeR1xGsEn26zlEw
hwHcGJCxavptxZywP3wES7Jex3OzvjgsxFaL4VKd6SJjNghM73TiBXhH/Y/deGK/jrZnH9I1wZ34
ud46L+T2evnWf7r77fYyaLf91x6JzsiNfrzhM0N6To63CiG/4RcynmkaQYfC06o4pH/Wg3WzDrqt
blCKadqyA7uZ1fbrk70yKd13RArsezTrvnyKaxCBJVG1XFd0AvwpTtqpeZqm2rqFOEZO3lyyzGS+
gji8pszHZfzdctLj5neaE9tVNV9UJfP/WKlk4Re7w2plW1sTTAnJxoT08ij8hkuH6gEeq9opF0uR
1P8PeZLTauab22Kdrv9SfwwOYT5zPUUu/wAp62DdZSiQj8sSNXqqN1xXiJbs+unQ2M1si10WhYQk
SZnLeSaX9hK+iqUOVW+nYqWyS3ramNpKA5ZNOiNIbr0Ji2SI6M4f+K+QndBvkgHbF+qkqiOqzlT2
RI/b2fxWa7DQQ5B/TpOACs0AlljvTtDVc8fDoTJlpNha2ROt2Yf1dlZH4pRAMx7Nw2+gApYTugR2
KxCJJ+Uky6pXuqxIshNqm1dzfbwhMoM0yiVVRbJ4DWPtGWLWzxcfnxuPTFUZUUqVrPd+laaLo4lU
KHVxidbMb+VQIXR3u8SU/PkflVZ2PPPG+WTW1kKLkoAMPHPMyMPeUVufwgdp3yOMNqupwvyJS//g
khbRX+mNWp7y5mLZQijJx3PwTEGGxGd/snaZYdpyGx7h5asF1p2Sl/LeVBWf/jhYySKd9/+xSJ3p
zX+L+6DcBtgEX2iu2tmrcEP+kCbZo/WtVtvs1huR7BSjSZpOMCXL6nx/vhxogYI2kmNVmoaKIOYP
oZIlWtzmtVn+16F6b5kbTGBwCm9fs4ggFcWFWMv76XxlC19xroprKvuZlzVwruuOc8XYi8QMrFID
JmkzAvil60YQ30FtohBZub+W0TAsHcRGvSWdpnavnfaL3YJr2vWS4IOHre+MUgu6G99tu+PZaEgv
pNLLU0mVTvVgHVIemUxcU1a5CSbrcDT63HR4TMlmYpQ6tFKqDH6FF2/SEPP3UqVTrV12lr48LsVV
TXacaSi8WZ6zjQMyWzwxS6fxpNjeykfmb5n0APzpTZ5XC31h6sjEl7yAj55H/V0Q0wLgkPVgtYI9
50BHbOaIwb0K4Y8X3JABjvn8lF71HOHQQzqiUBmPmI3Cm+o62wCH8udZFShVKnBpueKLSobptr/s
b4sW57oTCizmswJ32LtBCOEYxJ7Q/UVj5W2ttIYloVLy1tzZ65MhznVKFX4WEoESmQnXWcz7EOxk
UBDBCAlecMcpq2oUVTF4Sa0amvTk1OrXhnk7cYPELjedKaMt8Z3FIwvR+otOVLqe6K5I80RfzyoF
K3yFfzwFpcULU1ba8d3pdM7SfP5XBkDktPYUgaA9wFGkHOSMdpGIixdOLzpQiWzGQ/qXFWr2+DKD
cf3zE5bWTrfuOoeOIyUANZMYRqTRCAXvvtfdXsQYHy5z3VOIVWm3ZLlqt806ayxZOddZL5bd8r/x
oLAgUUZoqDRalUFHaaslo7VfWvl1u2Od5B2oxNDIS1li9Bk6cGniyyjuUmHsH52sZK5WZ/1mtObo
FZkVulRJO0AChAkR4wCdeAJLhDNg/HZ4Cbr4GtEXJNFOBPnBO2PaO8rFKw5ZrsSfN/ftyjz+tdvk
TaEIwckZOSTr8eMKzkWFZ1Xkrh6sXy6uX85b6rsN1g/SIB/MnQkM//CwOi0mvlCc2UXkt4hF609j
igX46vRtDulqjDr3wRcIXcVxVHuWv6cvl9v1+X8sOY5en25uknzA1Ujfi1Zl4ckqMxGKt0MurG9O
tXnjsGEDxKg2oXIXPyEY0z0BbDIT6q4Mpgdg4LppoLRqCksu19frm7t9sQtl75x88k6AfgOwPS8F
4xu9YYrTrsoklq1okVcu2TE7XdSa5hYj7r01I2Lrb0YDsrkHKui08Ij2NYXEKtzaHxIls9Wk9GSk
Gtf5WbiWorZKgiuIdx0Ig0h0rZwBdE8+JBWRixv99d8lFcDI8i5bDYNuhz/NZm5vzVWr1TCIAqfe
dD6iuh2TUBSwFrhzwSM223jwEUAWxcr/xbL8SpYsS/2yrs1zs2XgUzPdNelP4BRzZl9EL2GziVmZ
E6SFlMXcsTs8fkTAZ6CF9N81xy0Kkq3J1/a/8nx/N0P2fO3mPZ9lRs3AmF/8AJdb5JAhKfFN1NvD
M1M8HtXm7O8tkPOqaUbzd1NLoT5o83x8kNmE/7AxIWneZetdwBM/0N44qtz1vyjdr1zJQVquLleT
NB/rNMJOYodTTr1/CckA6KNBV/Dq914ZkSSgqDVeMKW7L5Tqn0b1V77kK+XLVKuf7+yzYDYVScaP
GNnzhPuGKd/B5kYh7GeoNmbVj+evYHEgpfvdACa12jQQ7CUUSsBNi/K623VBbuF5KzS8KpHK3f6V
JnlFLXs9TzcXjrcz7S8jMjsiXc65Nqh7iRulehyqfZFfeZItuV8Xl0YuVsdM3gRIZjyBCHgwcEhz
MO5W4F47t/CxClfBRP5Yo+T/rFfp/nzVsB8d2ED7Z6bZmB2YO6OQkBE7DVsS9Xv4My6dn8XwUjQO
/s/7LNmwVWpebIMmgEnnbULcGJOYHLjvAkatNJfCKD3SXMlobfTadpUtuTnPCc1nDEjumXOaBBzG
IoLwvXVF0q5dB3NJ+ToaF9724w1XKZXc7pqbhpXN12KxgffxgXe9dQeO4xKw/vwQsT6WVtGKRM75
V4XldtZ1c7vbz2CNFNhCuI7bRHBv5tnZQ8HK0BmQpkwyArjhGl+kmrKICdVu+wYvCSTE0KdH49zF
L6KUPlMVHatKvH98mWTDWvfbwdLmwoYB2xCcA5hORvh6Qp7SUAuD9ODYC4RoyW6k15PebN7ZBlHh
BNcoqA3smKob+Ymx+7Nyf0jQ8vN4941q3+vvC12XzFXrkuVba44BIW7HXrFOwhreCIKavM3T2G5D
Qj4WlkSPFaKrFL1h6i1a+IERW3JGsZHPVnttrmEpp+a0+dliumnwAbPaX68zOb40dMLeu+HVLGfM
3DgRx38pvqHK+yt/g2TP6tbm1CCqFd8gckIj6rkhmGYM2f/HklW9DWVpkiW71hfn+vKmG2QNvLfk
o8Yk0aszwRNCbNf+5JGAUn+8JsyoedHQU9y0Ss++LF4yYrXFZUazUrHhb0SvK8+JPwUuB+8r8ylq
Kfa26q0oi5MM2d7W9sv6ltVm8YV4HWzb6MoYNtwdh9oaWD4lKKOqimyWRMre1fVqzjeWjkhg228f
GdhcRoM4CPTf2yT5xtHK/W9wfH/IFCpWuritw127WQdkegVU3JmMMm9ExouNjcZpoHyCqwxFeY2S
VWpmaWOmmVfkAcROIMoNnJgiB9ORikwmeSdGKj0+yioc3R9rlLyp8/ywtqwTmtNJzM8kizugYkX6
qfcRAPMiAQW4KISo7TX9gjKc+U2kv5hOMFSmYKrMVXnxkrlKG5f6fmFwX3Fm68G6Nwv7jBEQeDrL
G/h+/t7eBxEzJoZqA61QZ7lmbd5bqVFfCd3qkJyHIPQjDsL4BWcL3AsBhPd4zysDxfJSJdN03x42
mbFjqSc38cCyzUV1ksTmJxlrJj5RdEGZFTJV2ysZKM1eNpZ7sUYPlz2Nrh53iCIEMxVDH7MoKM4P
LsOuvlQ4XKWGSbbp0DDS9f7Kap9FY1XyrBE1JAG9NxD+jRrxNyXopStyMNG49Qrr+rL/86M0kKoj
liyW1qg1tewulk+xnXZOAXBywk/fRaHJew1JTyg2XOir/OqXDll2tbTL/DY7NYVJ7iR9bDLhwmhE
ao8EMsCLsUfBUiWzpZIpGSxjmZp2Wrsb9Jj3Vwysa8Cmstciw4Wy0DkPcAAYe+jN2PnRQIvRNloq
UnecOWIOzLjde3XIudajY6JHIt5ALTZ87nv36IGQEGHOMPW2Lz/DNu9o9zuswcVGingAzrbntzc0
tBrwHDBT703/hhOs9rVKlHdH8dAWjV4lm7zZrA/784ptbUXTN7juRM9SOPC7h2eKd+qcocKLkH23
xRzAZVMX5pF5KLw6pO3wW3l1RKslT6vqtlShqsv2WPbaavcmHAtNFPXkMt+H6DbZeP1J2h4xg32F
08QwUve9aFVSZ1Uqq/plnZVizv12u9rPjuKWeP0EPgQn9Z1CZ8Xhj4nAvlRmSXEv65IpvN5mN2OV
Ffu7heuhj3vMMFsBves9gVvnkvyPxrcuGcLm8W7dLzchEcewRZ0DBaL30Hde34U3rlRYlQZJ5q+e
2qtrc8GeihgXdGV/4nyGYdsHzTn+US1OHNAjoyOZuePueNCyBYu7hdOkKZ6yAMxCHB4icZnhssf0
kGmNFLZOscaGuLSlSzlrkug27sWeJh+Te4Hwabl+iFUo0BlDZeVEYQYakqW7nbVlvrSExCZBVfAm
ICEA/kUTj3DwFetTOGYNocWl9d3thrUwxaXkCI9O5n6kHYbODAYv9EeN26mXh5k/VgitzLOVLmMx
XKUkNKVwckgNjLmXeEWBWdec0YjIqdvrjd3LCzS5TvQ0ZrXel+olKTDODxSpIV6akvBMZ3THrsmj
LWLW6ZRRO5NRY8CUlsWYvy+foW+26VF8OiQ/orMietZ6SoiIwmUpuP9L37De1lvpPBMbQOtQQAAr
zD2dQzxcZPkM571A4JCYUqmzSrkko7TPd9myLqKpnTftgJGN6eoHTtAlZKbk/KxQLpU0ySBZ8/Wi
BSmkQZyenMc0IGfjCeGxD0VCZDCsaoNRUogUt+PR6Uo2qTE3a/cajAaFwwssVvj58SegevJtAIxU
2qR6VxqSWdrb18vqemaJPGoCYS4KrPG3sLk75wkHjB6sxyus6pMpP6MyF4SZN+fLWeHu9s8km4jE
v7uA/jyWlwYqq6vYzqb4/5KiruqL5uFYxA9ZzCECjrhGo607+h4wSdL3o8uLMmupeDdlfhJzc8vr
NRGBd7w3O0z690k8KfLDtfApp9jhjj2F0qhMQlOKFK+2btyXphApcPpJgKbSmzC6krGNQ+eKf0Lj
chGr+u0nN/pi/mX35FhQ+itc60r4VskyyjQ0RrOu5TAvi8Vv+RQKLd/WJPQRSt5UmaVWJVeakld0
Ou8Wdl14Rc9e0F/7fz1vg/C1S3M+2ZwVgwMfa28F+7H+h/ZKBmhxah6PGw2Jnmh7maz9ZgSCVQ/e
WsGE53USwvfBZa2FvSvQG0zEG2gBpSuqsL9NyTAdZnPt3tDYZu7s26X3IWgJRvB6C1fiGOOfcZVW
ripxpzxdyThd6tnVWOXiaU88GgUmk78a3HK3/aPM8Cj8paZkmK7nunWtzcm4PDMB0e3HDcZyU/Vo
eAOnpznjn1b8E31ZI8VVUtlDW/KX7MZJa5jCTRORsJiuiKtNWMHGCkeb93SI4/tYp1RJB1syUg1b
W9d3Z3QKvJrXz2PQlgITzXkCQnyHL0rU4JUOqTisBy+NLXlO531rTV4HqXlA3s70xIS3EOT5CBVu
okl0YQjiBaND+aEVKzNqKvGSzVqcN/t6Y1NstOgfy4T7sCC3U++FLzB7EIkv/KgWD78WkJorNlyh
W7bkQq3Xc9qatiKh5QlH/BRyc2cDrtCn020bwLmWwXiTwDihso+VVZ4G6M8WxZeGhmP653uUnbT1
OlvlXFzmCzD+jxDH2Xsvoios2ESUqbvqXf6VJx3yIZ/Ztc0Rec828aqoHTLe5QkMZhheOWPdb29j
l9kjw5kfKTuB/0WxbdvULZMZUIU9Kb2+xq5+a5xuJ/Z5GvQJ0EcHzaEwy1oZwdffMOLkS50yrHba
/hZaHEFJaGN3pPiRXoxJAv9XgGnkHp3JYr3TvzFkvrNCl4Qd+uc1+hUnneh52WC2xZ0d9jzgM7Tn
QdLTvlK1WoajzUuOcChr6MTVGLbl7D9asGW7W6UfV8EeJt6l38+QDjo/1PXDaXtGsUiijWBZfbFI
GfXmEAOmXnOQPT1e9r+8g7/ypOubZ6v7/GCybJ4CLOWHHvH+TrBatjciGSL8VfeJIb/jzBfo0+HX
Y/n/Yqd/5UtXuGZkh9r1impdXEoAODzx6BskM3Y6AmOgHIX6L0/frzxhUkpapWv0Ylpz9ve5cGxm
IdgG1nmHAp4ELfktxfqqL+6vPMnPOFvXS6bpyCPC7O/GBV3k0qHuH+58FMrvRbfcge+Igc90eCtz
Mcr1Sh6G3Zgtd7tcGA4KHnTuYznA4zUI73pPvIOqZ7faIv8uV2xHaXvtTb1W31wKSwFkeyKeehDU
MbZCFEOL0tyzCsGsXKPkYuj3hn20cizFzS3eAdQXayHaD99JqEIR8PhMi6bGB6ZC7glqnnKTSQ3I
E2N/cR8Pk8bK+WAiYxubMby+UOt+EvNY3IGvh0UvYu/Qa+srh/FS4MQ2obeEoNBlgqmY560MXBSG
swADl86AIl5mNTd8nhj2m0A2RhEizukkR93EkUeK4KxoJHm0H5LNSnfGqrnao+M0gSaWG4PbGQF+
pH74vYUomrSRMCLXIgwFa2C7QwZz/yhOpbIYX7KchaUrLftUX+rN2gnVo0tReCKCo+KKApJDJ+7u
wrTmMlqF8a8qweIKPVq+ZMKWtfW8YWzFy8H0u6TlHN/fcAcG36vOdfhJ42O9SO0y9Z0p6P+j+ZRh
ANq8BsdQq9h6r3/oT7L+KBRmu9fjsmVQFP/YvkrB/iVt9vcllxuLmofD8mSbKNhzMo/oymivvI97
NwBHT8iUjcC6RNrHOoiEl63abJVyS/ZMT2f2VbsLAwMUM8DXFYmVERQsZM9TT6Xa/xKY/i5VsmcQ
l+bH5oqlolK0FAkmT3/kOC8ok3uJ1FyBwst4pEuSKbNny1N9d0Se6EoTfRFvG6ZSxOjvmdYpPOnx
V/TYmqmsp1z2T9NTg+gBFbqFHlnIBWneWReK4JxmXXWVsPL8LMNoNC1GhcES9+cDsTrOmteFcGQJ
PJPgHsUwBIe0p5PGpu/iudVVZsYqY+ySRGlLtfM8neXiei6dZzHzkWXSGzb6/hzM3br/CY2oL/LZ
age28ix/BcuEyKsVtKW3vXh6gQ1T8KcfeETJr+u+vi+cJ8UxVj9KJWmS/9rcLfV9bY00k+AzmIiJ
YH3w2CcoXejcFvkkspC0vIAKr71fBhcd3EHv1j1ATbX3h94m+cme6EJ8rFzV96f0VdLTkF9um6NW
uB+4WwGV0S3IJDKvvvs09xj/rUqhKQVK/mzjfr1tNLENdedIGwQnjfMxGPj0HgJ5U2aWxff/476W
1ifZ/sOhdbztT4ijjoh3FQQE3cxYG0B2CIQj2qrqJNW3tSRQ8l+32n8eG+jVEt3Dz4HfUGznGMSq
4vQKquJHq5OcV6h+l+YpZXVbf+9f6o79dPC8xRz+VhKiAcgCeHGYLSuQFTScD67u4pnWPAM/43OT
uXRkW0FPUHsOn5UBeOWjW9oH6R3Yt+ZkJ4Vi3cIE29x/mwgyQZwNe8LcnFe25OL1duSiGQhaV4Eb
lVomWTFYPran6w7pBIvALOLR5sMRRIa8fMNo5q5fVFasOtsO/F8DzwAlkGxMTC276Mu8oYsSBoM+
3oSVDgjPXKDYP3VPcW3FLfnHwZekScZkfsO7XS5sHRDrLu6/9TngM0ORONwDliv16Hd/LLESpyzm
VPxnfZKhWBoEvtm+iUSWt3U6Rx/i5Tcg9xOGzDrfTt1f0WwhGFQcklmbNxp51Eyd4rY+WrZkPM4L
zbyvjmyyKMlBp7dHvecUI0e3AYl3R2CHwSRQLeo0lYZLqMwj2ZIlaen24Z4ayMZ9ZTQ2o73TqB/A
TgSu8nPgb2PoE6dUtNl9pVOlOm7JqGS3vEnjFpsPL5J4MpI3w6d8FFoeEMcsontorCb7Um22ZFy0
3RYCwzoLrnUQei7eB6pWZO/wI0N/D18k6GR123al5ShpmmQ5jNXByoEBomki878YJP11RL0TMwof
6LFLQX3tPQ3nXudLdYkN1ZIls8EQy6VeE2cM70kCFfLHpEYHpAEMCN3iIrtpX5Scbf/r8e2qhrww
68MyWq26rmuSYu9bM5gkdLNQrqQRAhKDuYVb/anFZlJ0U98c5k0OwZ+c/quO6kZJuKTZt9vipl8u
d7FqcNIBpisYNODQoDWPLE90X6jerSp6ILMsUdLnc5o1z7M5y+1MmRK+d04jOiH9WGRLnRcTsSIQ
JyobjsmXKvm2qst4pQVLmr3LrONVr1n6JOlkg+RtGWXu0WHkHD8xpuR75VzbXRTtDjIOut2lN255
ZOa9zm30+NyLUP+fRuX33CVdP+X6RTMXfIloDAy8zN0Pd2OqW0DUmy7+HxaNLJDW2QYAgcZC94jP
VSFbZU6otB2S1i+yc241xfnD4Ahd0WQyGhmvIiMEL6oAuoLEZLCy4kGpTiyWpEpu/7kJY8FqU0cH
BLddQmTTD7hqlvPS7UKGGg1Vo0sLDOuDzZabX2f1W5NBoZoOkyNoipwJi/SA9slAjKiFXCNq5Jhy
vTcYHL0u/bfuuDWI6OESfIrgbt2fLyUwqtre/H38cnPskamMi/zGPYApomCz7AMjFz2xRcbztU0r
xl5Z01Qct9wCu7trq8X8zHHjKyY8oQQ+wkN0PnP/SgI/BObY5glTwaxVl15uhL0uGa2pLdH1Q8Bb
coA68q9+jBH5XeelPry69QRmMNACvGXH1KFtTqHp1cn0X53TJUu3yk8GvLSGcGKm1O9FsjVlyuXp
iUecV01A6bVA95/G84D0yJimlC9Vw9e/OIq/Zy7Zvht812ZLYxsEOxIBH02LOczecFcAWFAsuNoP
Li1YsnTGaXnZ2jmXjDkZHv2/H7grqdOgNXbgM5R3PPf+K51u6k27TlLG1k25LHRJ9ztr20K9xDSF
IPgAGjGia49KZ4FnpATmQYDiPjakBSZUvttlqZJDbGeXvLZfcre5SG99w0/3wURnFjCoUYZT0tAW
zhnk1F30erV2b+G3h19f04u7697cDiQXotOsjbHtPa2omdUGVGKPytJRpfaVv1FyoQ19aWtmyjfC
ajSuO5s5z+3Zq63Is2wIg/+ig4aZLp1snFZCq8Hru4DYqj27Kg+r/CGSt9FsNO61/YEP6YgM9HQT
Q7628QKqHlfHGWnA/onG39eMUItOypb0Kl+2LFy6g7Njahg7W7w20+lHX7CdQ6T6Qo7Hp1hZEL89
Vo3KyKUsULpwVs2a31crVvs8ZbGzEK28xv1mB092wTxZoZwYIFqje8vPRYcGALJNqrenkl6k/BHS
RZzNWq2joYktp/eAW3+dTI4JeHjSLeEn7DW9Q/vpmvDawjCq7hcWb+mj2yG5GZv6zE6vtpDuQW3C
IF0K1Itpf+5PYM/JRbqHuOlpv3PaNEE+K/ZfpW2Se1Gbn/NNnurCINjhZu2KgdL9lUf9gc3/bkBT
TRgDI53IoFIQ6vjswrHzkwabJ1qYFV9TWSovH4Tkdtwvq9XyPBPaQP+y8Psm8TeZNhGog8JzcbC9
x+uvrHuUJMrVqNV5u29kQmLHQveSBOzsus2Dg48Har/dPodgkgW2XGH8CwbVB6cu15my27Wxzm9i
qbUIdrFdF8pDy4/nS2cy6ZuB9kwJxmf7mXMzOEP95b+bc1ebPIH6uUU/X4rPUV2B4p6W6j/6NZ2d
tqb4HEY8TJP1aO/ceuL+jwBmiPkfO4enlzwZ1lc57qUytCufgmTz9KtZS5lHySl0Eqs9/TDeRTsK
aYsXH71bwwRK3K5kq6pMB5bFStZut9nZ9rEQ64m0ENh3iNZCM+y239uIUyaGqnLadqPe0OpNwkWj
CH1Km7zVT6ecfWaTzwEpmgC8kSjA5A6IG1tQshvqGkzVBS/LlAxs2jwzVrCJzDSj3uoVBc3RZx2O
ly39kHMYjAUTQ5YQry/cuQoYUskwUxYvmdba8nZdb/Kr8HHwcvCpxJiHbIOSnwC08W8n74wYGC5a
VgoLR0Efqpu38c/MVzeZVaWJyl8jmdrzsWmClORrBNmLl9ygchaR5WK88MwedCButOyP3XXQHjMT
QGFqKgt/ZeGSqV3calu7dT9y+lNmlE/mPmJtEPPwhXEIC+ATosJ/0l2wG3Dt/D/Kf6rlS+a1tm7t
7nXzQGjtvd0B2N0z52NLXgEvm/BePLPLL53w3g6eZh/jxZLPUe1CAYqX7V5pFyxR4irdgY1hzhbn
E0fAcz/lpQvAuwXMaqRYl0w751eq4NNgQ1b4ewWlJND2RbAR7CkUPogC44XmQDXp+83wTmNt7mIO
x0PzQrH05thHl8Rm6hEZDJ+/FA+F8P8efbfkw9aMq9FiCLh4KCkpmh6J8tgn+UNzLwQQQ7VNrKr1
lTdKckjn66u9Oae5cEpElnybfBN+A0ik3sax0N+qeAIqXbGyQMkI54vdamMdWGHdMShQMGDu+ERq
D/sAtLVHkdHppl0s8hPFcS/qpC+KHVZYR0uyxjkd+fnevBSakUAJSQ7VgYQX149QewZw+rG8Sutf
Xq9kGY/mZXtP79wGpkb4ID8pRNApeIrb0U9LOf1EYYYtyQ7O17NFAxSgiK8Jb2ehaNZj1K2zbBPb
c/1vca/XCt/JrKh8KvGbHymubPPSLD3YUDxg8xrJ2qk7Oe87NR9QFp/fx8ACEn/yljFRV6QcPyKO
7JFsyeTp89N6TqcKJk8wxXqMrBKszuHaLVgeulogQNpf6w/F0RYA+0dyJUOXXvQagMQzR3sOoMiG
QxWT0odbIuXh+dh9bbyLeAhBI3yTpqfy1GxDMTIWFGdjhsL4voXmDcKRPYD1OoB9TgAkjE7E4JRZ
pA9DMSFHZPw6w+slvPYfK2aBAHnw9XJn7kJvZuauhYkUTXJk2cmETJZDPIVaL275oCqTkdPyIaDt
8mT2YM8SKXcqG3rTV51gJUVK6ZLIFCnWMWtp9h3t2fpamDEgfLrr1h1ryJgTKtKCtmLpFkVbgACv
DGj1u4Omv4HGmteUhtcIW/yleEgrffbyN0mWsdW6nA/WpbCMMNf3NRJEgnsInBQk7jjIsIYQJg6H
j49FZS/kVtvz5qAtz7B9glQK0CjqHgPnleAQtw2yWlUmsLItvbxKyRzusuy23l7E3QGEDzAsmOxD
7AWlpS1ErpCiM27UBXS5DA509zECc3ik006VCa5ERpQ/Q7KSFwuWuvucVdOOKko+5CImQRbQaXdd
uFeRlJ80OwFxOtq4h6Qd1tOftP+VJTMS1CQohh0lcL0qYC5/kmRLzf0tTc0FD5WY1sD0MIZTfKyj
IIAjp+4PeKUGwIv5sYMx2PnOlwoyqVRAyaTaK8uYXTbiA0S/bP1l1wdQHo+a+LCGR0lgNbzBkghv
jjI/o/Dg6pJBtba5dYBvFskHL+lfEjAhpuZg2ID9ksIjIzUeZ1dnvAwYiKiCT1RynNhUzy1mCjda
QJD+9N209c08tjZ78ZQwixE+ULrbaRqg+ueEBxbfCmnPG1o9VX27Mj4sC5buwn2m5+ZM3/7lt1sh
aRLouJxvJiZ8nl1G37bpVCZaqAWPr3xlVrwsV1L+bG9smhdjp0+Mt850F4te9w9QV62dT3vtd93v
UnR021bnAFRShC2EqZ7i/a5MTJa/QdL23dFsLjbLYu3HYvBO0v+AHyJibsT3obN0770B9KQiebqA
gBdg0I/3dX41ndXFebwb1bFcs94SGHvoFOXaxBXAyLnBMBosEvtPqoT8wD6ZHID7C36d7xGpihew
Qj0COT0RCUMadrKnZzVRWaWrWPoSSREX+9vBqJ034ktIm4v0bNhyOQxXDCVVWeJqw1+SJmnfDFuU
L29IywMBKxQ4xpEzwPh3e+O26opXn3dJmqRz+512Pa4Pa+EpEiKRk+onmPwktphAWfOJlblqIe74
kwVfOe19X7avzMMJnfqHB1L6BknnVq37enZo8A2MNmNC4BC7z9ClfSh8D8gz6ZnpHSfvootzrsxY
VOKm7JJwybrOtzXLqq/Ybg/nTXNnB/ieqXDevwTSAWTyJNTXTijqwVt3Hx42wNUFDPLVdhjhkj+1
L3HbX89IWF1igoaawrdkfoticyQbvLrvLRC8XAOTIWcwPAJPhBuwjyFMh3i3YAf9e2flTebRh+bm
Z1gjTMPp7177raN7WXrLdj3KZ8Pj0lmNIRxL1i6cysIJFWl9w4NieMnL2W59u1euUh2G+CHpvvvX
l0ecGT0ZztP2FSY6+zNdu69MyiRJSVOg49Lm/kKX/3sGv4mz9VxBcOIBa6vX3a/ZGscWbpTZaOUe
AXWp0jzVL0PpzCSHW7sAzFicODNA/W/M4GsFsUisjD6Jbejea1/DMaF5R4X7qXZPf+XK9ayluV/V
G7XiLKABACyQNNrMiQ7W3xSM74ItEceEQdFQFs37UfvpvZs/A2Uc/4gQT83Aqbg3RcWvlNzY7hiv
stbYBlHC/AH6FezhHT0LeAzgGNthoI9gwT9FkapyWeQOH1zZoqJfEn1Lof9sXBf6xCLIgwbiY7L/
nlxS6GeItZZgdcUc5yaoQn/WAbQAWKE2GJ8c8/W/g63adsMw9DoIJLNQltKnzFeLi7W3U3YBsi4R
JkxGYgfAn+ErAxZ+fn78MFUmr8sCJXO1XG7sRbbOECjGM4sRXsy6jPvM20Ru7rxQrKN7RPTbjVUY
92o3vbRYyVpd7dXGXNdn2uRZDLNCCSkhMUvLm9Rf8I3hD58FOGa8iBpNpGPfbYU97ivKp9iDStUr
fYdklY47zbxdNzWN7I3X3+2gkgaz49yZ7UOwKhi01x58Li3cJFKbj2VXB6wl2dLtty7zGWxSyEbt
QUcZ/semGJWceQUf0Ui8WBvnVczY2mLgiM4gp4voLVWWMSqzdL9fIpdz7A1MKPWjrdFZyqRqHs44
DUW+sAvBIQkOTzkUUbHtchlHT/PtKt8hUDBHCA+xT+9OMfI0fEXvSKZiv0Wi4PGWV3vEpYVKMfDx
eNnd7ifUbut3mG7L4EmckkYX/4vGLQF0FMAgJW64MvwoSZX8rs0+P+f7o1D2KaM2eIsZKOsLb6jh
dcGnMCSPcTgzNGzmqoJ+4fb8w76VREtOmFXj1d0u0LEk4XJRnWQOD2f7wg7DVrZxaU16zkLVrVIt
WHLGqNDdFssZCxZpaZwxavETeIdhhKMxCrPqv77SmEUqCEJnVVm6YCd/tGTJrM1z3lR7hW7VYLIW
zB2Q0yfnuMYADorUd0a7ho3MATDf5dDBFvfOpMV9f9EBCykAUcrjF3ssfZCl23pTr5tQqrfkJCZY
/SzdHpvcczHPqw/t13BkizE2gm3sCWdUTLp6fqzpxS99JFQysPXl7kAPJrsght1NO1mXbAhjIe7O
0ipcQCIhx9lOX0ajbAx7PrVi3KefWvwDXGQ8nv8faWe627jRdOErEkBK4vaXpETtluTdf4SxLWsh
tYvUcvXfUxy8Md3DUX9IMgmSzABudnd1radOgQl1Z7523FdOYHLrsxR9e3TiuWvMOQuuAtY6+kWM
fpvZCd1lWCEiJ1nnQEREp+oYxFzwuO8EVJQ9Mia+oLAfB/QdQLnaWYTJdI3vdt+t9EiWQdZhD0ZQ
NhHKhCNAMOCZtZ0JZWX2H/eo6Os5A4nsRLRk9+mJAAMDLQxj4DtfBx1pg9clkbwSl7m4oJrRrBy2
2xiINAvSBcbIQwxDsxmG8XP3Hhhpl1aPLpVfknkwwz6cQQbRRr0jWTuh/+SyxI07U6Mj1GwCvAWa
wNyVZ1oT2+Roe3W/xxgDRJBIXKgSv5b90TpYhPfm9H4J9Pr8eH+f9JNgzj/aAQdlDec/NiYbL7g6
8HNMKtUNJ/kkKXXKaGTz89bZVsvSaMCy8PvHWorKX7sT17VEHZAPZNSwoOtH+URWyQL6lyatdWuh
zOh1Onuf/g24oHiNsaNJA5TB1n58h2IEzEniHtewaj8ARqWSO2+6FZoIeXf3cxjv/eWUyiXCfFsN
lEUYP1ZV9P++7nqXaq4GaFtcNulViUdN7A6Mvh28GyIfXg+GVqeFyywtC1smdFOO5wEC/3nFsTM3
JpZ9lWPPM17NQwQik4adKAB5+phT7GjTrqWHzOBNdCxr4kMrur86O+8Xh4ohhocqgHSe40R7OSUJ
NApEMKN/4VHQEfS9oqJnr066NLdHVjzAg/7iRncQNQuVUNsnuJaJDY0apUdwGBq5rpfY2B8LK5qU
zuNDbWFdDIEIpIzg2ST+y1P8tQIw0JVpdG7UFCyq6W/vhbTKX3efpfQBaXXDSIIegRVKIKIUAhSY
TDwdJqHmbMpyMj8+UVGYm9iq0FbK2chkhbfmfkvlLudLWfVjMhHSN8z5yHDiYxx29iPSUF2m12lM
oU4oVO/2WtlvThOXz0iDUNJeqz4WRQAcUvCAGVK3XkkJmm3TFl71bMbWecpLjzeXuecZO0SffJ/U
5KO0CWEKta/gUz+fRLea8sJnXi0+WR6rgVKphYcAOgAAj1Hj1yAB9NvSAu/KwpYf21Ocu5p7OENR
xoIx3Y7IPCT07ybQN1Hjq6CdvtZDjM8QfA5cWgJAo0X6y/v8ksDlOryt38rQIT8+Rnnwzmy+PlwW
e84aevbzvUcGSVJcY3/beqZBe/HQY7AG0JDnERgReuGfPJ2GLTPSxdtWFUDtMDvvQJ4i5NR4zGfa
EofCSQfgDCog8qpdHTC4VKkXl1SevneZXy57RzZNNaMePJgtXAOfkquPwsEFooL0Ho5SbX+DmQ8F
VN234srqi85c93w9c/d0BLq09NxZPbAoW8ynt2heBZsstS0RQXdDaDVlnKvdi3pxT+L5aUwm1Ev6
Z397hONmKgQJA+KAzrEfh8e6/3XYMNEHFPN+6T99fnUa6wGhbzUUQjKAKjPGv9AxPAvT7tf9Ujim
gHbSL/55Xgd1fNXUrzQ/D91JoAeVlERRBSlDVfw0ZmZcXRwPIC0kXCWCQ4k8tKNFNOlR45Y5SAGu
A8x4GhVflkH/saziJu0r8/Nya4lovbx5/rsQD0Q9M2DwEMekidnKcCw/FlMNtp3uZvMKi7FHoTnw
8JUWNNpCkvnBkM8pdxdRK+CyLpSKv5J++Hn7LZfVTH98gaI3K/FysbEcTvnETLnzh7QPwVq/b79V
Fn4l89+l6Zc8ceZTMYkOpH7JDO6YkWk07bu1D1N059d9DIzpPcXeWm2NNfuLGfmfWncNRdGut9l8
uTlzQBjY/hupMgkkcaTAmHIheoytHPjf35prKHp2kSa7/QriX2EaFyKIvE8RcnOwPb/+7fCtH+ev
6NJr4lnJjHI9/Kg7FPvkjUa2jBkj5KbsIAnbMgrVeM2kLbbrPgyZ5PM6AHq57JwZDQHrh4OG1Xfy
3bZv9Or+fHsAOiaTrVhTaBplOCqxzQeKA8PSGk0CjQyWxnjfCs41FNVq1xfx5pjKofffXJtRPnsJ
T/AXaO7OnljUPAfVFnkiXZag/P3VbOrEruvUXVd57Jt0dVlXso0kiRgbP170xyjSEVg+gNxkP6Nd
KK8vyAGO3kKjaixR3H8IW2F15fVfrUXm7LKtuOviqoFyOreuLRhW60E/693hxjQf1nOilvGY0RUN
MEgdOmWF7wWmZLs1GFBHMjuvDRx7phwkjMWDt2sZWCTabmuJ0sCiWvhSRUuss1UFoDBfKjNVhfOf
4LECmGbS61HIxcNnkqh2pGeOr7x1PsrjP+yv1+va5HbyDqdaaMMZDxZqN5L1Kw0m3wyN+4jq2QC0
95bMhDS2BuG8L+OtTrBt6f2wUsejcBCKfthtvXpm8DQE6ULjF6ho0sYPm50PyKQOKI/+E5kSSD8z
AFlps0yi7r6puQ057VvnouiM/WFz9eZ2IlL7Rn8vvi5lTnHqpWaBLdflRMp9n8KuFXVQq1bmsccY
IpJpRkB/Ke1uD+f38RjbNJCxBqhijl5LhmjrHoiiGNzdbrvxUjYaE2CBIlmTtJ507shdjfG9mB+A
NG4Y/SCA7RqWC167nJYST+jVrfnTCckYukIAjrv+q7Rdr4NLK9mRBP0Fo3r9zgewCUXL3D/i4uDu
zKOn21eVE4vfuirFdztuvImzWuZXVY+yD4z8ZNTtg1p9o0D8IpMGmw85PMMJnpMn268DL/cjMk5v
9Bj1YfCnpejjOQuet/7cForntD2AS2XZ6wIa07kj5Yr4+55V7ontdT0/Lg35WkiXXiSQJ6YeQ6rC
VDUSF4w51zazlXWs1wuqJc/HFdJSR9MyLvNMZCsMeVGTjh2sWg/R+h3MyhAFRxkGlGtr0hhVlnqW
KVEhN+7HU1TwqXq1sqO3ZsfgzGlqWTMpejwefjR6Vg6zFJjMaPOvwpfCOSvqNF0z/7Piotiq/RdK
P+8ccm0gQ0QYj3zPTjVSmA/yuLVLRZFa1nFr7RasR0oauZJROaQAzfDOaj0cBddPWCB2bi7Ftw5h
HNz4sT/O/GcIxsjguO8gFXFBeSNMzMbM3H4lZYXJerUOCTNYLbpNLEW/1Gv2pHY9z428k/jgv9NE
uyVJbrbaY68BeaL/KJSn1ATXjyOKRaOnf6fhCl+gaJr5ab4ytxA45ukKMNbNZXP2JrWiIT11RBrk
6VEeJ3LeWmcrHy76x+0U1lZ0xDZZXc8oWHEB0XHgRiCZPbeksbDNwAmm+tgP8IKgY3nyzicZ407V
r/YY8ZNogeblhv77W9TpE/PJfrY2J0sDghDa2moAkUlsYF4aMHTjZnRGoU44SxNWjLXzHKfmGIap
jvpdbNf75HJOeYJP0ky9841fcQvVQ0KvAWiOkTg9MsRb3yCrIGYeUhgQs09a4F6Zz1v8DsWqxpfL
yozrPBK62WeMKgCOQJjBVB+JlvXDU6yy+NY1jbpHwpapmOpMisU+Pq/tWnJ5mPcINU1IBC5fRpA+
MUdlP2Su85xE4pvRWA7pPIFg+qFNigNS+LteRkoxGVNEOzP6xHSlTN84U9UKmKNGOQmp0GbzdN+q
KJDVGcSGs11e8NBdeg/vmB/RIDQJ8rnbJBR2tLkLqlDIn2/rhjJcY92tGq5hQ0kMG736MrN57O6T
ypl6TL/We3vzZKr8cfgOungSRiS8yK8+rtLG3H+Mm62WNkQoc7aK6yuv8+RsXFrh5hd8H2oZ86CN
vxd3m4zWmQKWkZQmBmoRVsJZeN+qUuAd6QgvSys3hU9Q+SYSc5PGKKcLeJlu+OBnXZ9wkFoCEZHG
UpQGRMWllIBonaXm2nQnZyGSwMH1pNdpBZpvUpGxnmM7nEmLq8yygil/9MXAks+dniMphyKoKrH4
GYpZ3tkH67iyfu+4X+1IzCGOXU5oMoZS/jllNLLF2XP497B9RvoEtubeVQDxam1QOTI9TqIpzlAT
o+C07iL87MqoMYArSa98RcPc2rXyyi4z+oldWbL/Nuse20zOo60bEkooKCFQ4YF7NFB0dCmgMkhS
8YWpCvh6WGzSuje74GXLcJg3Ol/oPZm0I/gkiMDhdVuFLWihW10r1Dxueby3dqzoXHdvne1jyo7h
MlxRT7kE63bYpM8l8oVB0J8S1cgs2V9hR5K6mtXFrbi1uuJ2nK7ZceJtEXago11cc7tDhinn8vBJ
Mg17q7bggLY+MTfU8prFdfKl6LX0eJwlRoVT7+ICgk/OGxXo6aU6vMfGyYDK/7qkospmxrZ6cM8i
X1IzQ4OCifdfdz0yjdCcCshJ15NTWiooPOSqksT1JinUNJloz5VfvYA5E0S8HeFrE0Neu23SuSCe
XhuCH4XbXk+0WprPLX6BotGcdSXZXAy+ALQdHfN0zgGFiUAtPIawAmgutSx9WFxM0Vsb5kydlhMu
tUaZRsIZ1sNIQKhHpT14JDgPNUuWJklcSr38AuxuGsr+Lge3UpssuNTusdm9vkDfSCJXul/e3xaL
oP9yaPSpxz7DqRe3X1f0gW4bcwLN8xfvmoG297onXeoqFL5HOQLPc9eJW7XPpIokIJdxjZE1ptNK
RortpUDTqg0Bc5K11By+qMc/n/P3SciLK0SSzqlmXHdH94weM2j6WrYvQRZmC79+Adf8O2k13DZ6
i/bz6zKGxMXVfYBu64r+XtSzNHaPXAU0CZPRC3O+aDjxB71apxdlhFUCKNVZ7L/I9/eu5aMKu15Y
VdM5LC3uv09VkNoQzYJSp0l7v9YNMKQaeSuj28JafK+nqOxsUjmuz3XulzoYiaAmqKohHF9EaTIO
Cs6R4D9eq6Kld5P5yvB2vxf0oHpqth8mQ5kc+Ry9khy4p43iRA5I53hqD1ZR0MnR3NZXV0cOtkvi
iYCABG0U+a+egDh0ulknvIputtfnipGuEV68TKPBCD4UFRRme5qYqXZJn/inzvoy0+P2i1Edy0O8
q6/OmeiOjb8k5miGFB9kdmRt49coRBy+Fg6tdBXPn63h2O2nv8yFfwewyexCQe7Tkbr2zxRjxl5A
nLjBMW5ILnQJ9TAmvCEg2hzSBKCswejlw6zRi2i1NPzPIIS39QMipUHDbTYah5Cpo36NMPPUJCc3
CwYNYwMIezGcBfMWjWp4PSlDqa8fL2YavF17b2Rl3lthMFivQ1KQfha3ek5fkLNfo3n0qesyKQU0
FaTeVLTsrGZY3jzhlaFbQ+nkfIc/e41AUGKNerbfA9JFGrzV3bRC6qlLyJZgp9K8BFnkhoJTm5qO
WTW9HA51eXpNZneA2GvnDgOzA4MWWDKdKi/3j/556qoLvI+za+xNWO+p+7ZtE/Ydt/5m5tfgNhC0
W6NXGb126kYIYLt5P/KoRN3esO4JmopCraySubu/IJ9SAJhERMOw4dL5PkgfOjpOgb+4wd+7VRRp
Mt8eKueY9078LzjDTTAZTmlI6JHTJ+MiLriQDI+q/du7LM25FGVL0ajG5hpfDVM0+Ir2HDOUpDB5
V+pfuEaX8Bc+P/WVT82qZemO4qqKWk0m2XK9X7Ddt4eHTR8yeKD3lPa/gKPqR/+K9roluYouhTLH
PFwqaLcDHVIZjtHmGhznjTfWlsLyMG4/0yKEMgnI9Wz9869kTHylk2dxPW59haJjZ6kZm/WrWBKx
XGis1SPN6b2J/8hi8DmvnnXGUgT0xoqq+ztZruKlI/HNPoypT8wfQPoDK42M9seRXD9DGx9pf9KT
o2sUe15WLzgFk3hZAZbHyw3R7FDHEF88+BGcjI1X8gYd6cXTbLWMFLPoF6hNPcd4Z5/cq9gSGNJr
PYADd/amCTNXVBtY+2A6fYjfpvjBr9UezS0JWEHyeAc6v+AENYeL52733l0R47V0xUudlcurHoXD
MI7OKTPXSDoW5CUeoMdIp0HR0sVcbd7ALZ39xaMFmqaRD+BuJCQbKbC2Tt11dOqe3r8YzHry6zP/
U1/90Kj0XDcUvq0yqa9SikSoWBK/7zCXPjBInWoVyVYy7Ronw9Y4qGq30+54TicZE0SJObcLwjAI
+96szH9DtW74Xwka3ptgmh4MgMxQYcscSLL+4TDdEj8AXyYY7wRhEo2CDFFaDvjNO0FGBCN7PAlG
TH9bBgfH18jWX3KA/6jmqqIhveomOZniWP9+uJv+1V/Dg+Sn0L9DthjIBIuRMcMHhGcQV0mjOEpT
1AVdmZuOwi1ljN3LnIREQUjPEJ0V508Tx/fjOuBF1e+eZaYU1ROqY8tgS5EqXFKj10Z6pVXY4lco
SnRrx/OTveD29vT2dq37Fxm8JIMk42BKhbAKyJQoPtRRCPwlGfd9+oraNJdOtth4KJOXrsAOwb7x
ejBQK/jfKHsPI3/vHwe/Jl1mz7Y+GX3zX0MAFUy6qtjHfZpw/15LCCZwjo/dBak4qQzJQ9E3Z2ms
Y34mhRs/e7NrdXIU5x+FjaEI6q8VYhz8PMpAn86W671tj3W+Tp6ZLax43Rngq2WP6E9e45nkH80y
pxAHgIT+7cVK4aQFUcoFvrDYYreyjd06D9IhsYM4G9AJu4zc4UogpZWxcGkSuv6K6f8gazFaPQPk
7He1VZe/5Lb/Ea6aWNDCl1y9hbk/rXB+7uypzN2l6QQlA1s1o4UMjT+pi13VIUpZbWMnewnpaFUB
THAOD7+upBvPAXTB16+GzDTGb7991rmNv+ED5HdR2KG9oahWWYko9fsyQpKkW7sHVyBKvgOHkmY1
jUHJA5nCapv1pDqbuZznhrkKpF/a0ymoXOl44Ba1+S6NQcnbwgqrWRO0sjVBaCsEycJISVPM+h5X
47AkUR5QoLrf9oGGuIFun6Lsbp2qopS8y2m7z7L8KvchQRmZtvG+O4Z1jagIKi48K7fJIBgmOPRu
H7FOH+YZucKmr7FtWdslmw4pV/JUGStwN/aXR39NvjzpRrM2Ue099K94DRawlLBOO5z/pNOKZVTF
RY8rrysXvuNQiWt768QRyJABSzg/uknv5WUxJoM/5hW7IWZ8mL72eikdNo8tpqTedYJO4/WZbsBh
1oWHhfR6Zy9NiYejT+lu9n77qKjd376mHH5a+MbqvJZe9jOJbfrdS+KDqLUWPsFk/2UNb/fLysac
QtsOT9PLvidDZQ9YlkXDpIWiDe5Qhtt+RI30oUq+oLFo93qbdg+kPdkRR4BysHmkUxqL/MYl7EA3
NyBn8NyLxtLSL00AH75gZn4NfgnHB29g0KhdgCx17uVunHBEORlYUCOD16z3emni+MGfm4OZCGYP
K18HXNepu9xXLZxHct5dUjtGdrYEmUxkbnMTfD0ZD52O17kLdUWzbjbO6XywcRdEPOpfm0GTjAHA
jigCHN5YjqUB5X52r1v3L7bFsR1ou526ofL+7PBSrubMu5Jwl5cJ6QlzAM70mwfRmHbUDmypcB18
TKl0CF4tvps31oAXV++pr6Mnyx3DP7REDV4MICRmler+T+uy2ZsTe5HWr7jXaEPAw6vAGUyB1Eb2
Q454OfkTIO4jU2NgS5FUTNH9Z2HFY3WvhrPaudYV/wFkKY8xfhzHES8OiA/hV1tylgc9qUNp3Fer
W5ZRq1EqN+TPC+LFLJ/6jN47WbbZX40AD7eH+xbAXWR6BzpUCwwoDewLCypCliaVur2zWLAGY59A
ppvvOKTzOwswecvhv8JozCxf0hgDCXRn4TVrMFVXFyCU2iHLdGpG1ahXHfWeV6fstFrW1lfwCaRu
yFEKdORBJhe//mo9ymFL+VB3yaX5scKqyiXTWBgbRnZAuqgQ45XijY9p6yVMepZ4gIyCdsi6/Mg/
BLqwpJK1sc2reXQnqysejCCWqQ+DzI/ISqMeZYaOMLE+3Vbi5Q5MYU0l7jhcNvbyeuJwu3Q7mRI6
kwbfha8YDtrXtOA43V0qln0HOulorXZX0A5skmaEGaMn2/kE7EX7NTKDV8j6QEHpZKjU5f/epmrW
F94xrbiZyBDw+zcwzgsIf6VhHAB6cH/fDW8fa/7zblylar7n9bl3XJu/ZVa4htchvR+ILZmJ/Jdo
C8rvFEXvv6AJ5G9sVuuJXhzmjt/+ltzLvvUtkjkr6I29tY5nsIOwd3zGKhgsUgF3NM2LQCPPvQYe
DeMOyNkYgvLRZuZK1Ujh7BW9NblenJm14M7FVsHJQ10JkC91HjA2EYkI+GiIgoCZvzJAhwhXl2ku
7TMBh/U/BaIay+qBcaNX+APRY3xCE648yj1EQRErDxqbZkd35KW41+KKimkSRnV3lm6veALiqMe4
Mzg0Y0opLCqTa46gAIA8knLW3Ha5cSpsVtFb9jHe15IdeoteSeFWnVYG4ykNBnBK4xeBcdSlEMoD
L6cKFZtRd6qemoIzk01Wm61ztcXhsubMz5j2huJqUA1qnYCPazZZiil1C0sqlsk67RPLFE0JZgqb
0D53N9E8XAXzEDaMNnhX0Zi864Vg5kYkjSo97az58jde+AjlklfzajY/eslveyw1PQoK0/HDmGA7
f1lRo4Pa5i++IKSX7UnLN1SqTQtfoNz1zLmsZ0xMxka9NMN3asPnFmtn/pDRiUyrGM13vgcXxhIP
THMD5c5XYWnFVp1qXt1aWrJ5KDiaZFFoiWZM+HSKAyqFuhxb/amD8pbNxakXL14xV7P9IsnOcuYU
jYAKgthDjUfkCRsAxfRU6SJHf6jOwi4Vc+W40qJyyZdDc+Bk8qDgngvc0AumkuUPdyGF3IaguMQ+
C+Xk55P9eFuDlxeRvj9DTZEZK8c9Xn7fM5+AwWQ6T3v6TDz0OiAtN0K2tK9aI1tqkuyQVq3s6sgF
N2EWeSf0PjP6JfMXEVxqeEDrPrbKHYxCHSgzJ+G4cehqsqy+Wi7WkwMrp51dQ/huxPWCAHkKcJqU
5Cqw8fQ5/wyYAP0LKFQe2j0zSSR513bav7ulUmADOktSmiv2gOHUTbjehIrhpyndnJzMi63JheFg
NKXcASsTAow8TUv3auZPmkn3GQwKGl7Uz+doGS0Dl03cFohSJGfxOxSTbqVVw3EqPHzLz71TYBNo
neyd48GmYmPAFQRbfglyVfzjrtY/LnNWi5+gWHVjlVWXTJG45mDSJjNs70DNtoeZj0VvACCVQFto
eOaRjgez1J4Xl1a0v2M5+91xtkD7h+iANsXc8dJAC8yg3Zw1WyMr1HXFl7rJxSUVXX+pZ/aumizZ
rYwle2tiyxmBBE8N5VuI6zTuY6l2LS6nKPakvnKd1YIdyoxeWB3hMJSOuIhUJj4jvgO0vjiM2ha4
UseluLCi1gl5s5O5YZ8CXOxDrCJO4pTZN69UYmC3HdEUrjElpcnx4pqKTt/WJp5rZggzLfC/+8/o
/5OmWPbKPOTn/yy6ilaP1/PV9rTJTxfci0NiERYVQbABlERwRY/ouYdKu8UK2/yj+6JaOV7sJUdb
8y1+/Z7lnQ8U55QlLqgEEh9Mo0VAAmWIWYPtwYlO4Z4SzGPrHmYiClQvpENhPR617gNozhpgzrA4
Wv1SFvwWv1XRc7XTeZ5uMvSc19oxW1yyK6Rep+Mo2wegZ+MAeP4UbJi9CD92YeWxBwyOWObzczRf
DE774La6070+W1F3SVrfWfMjEsK47DfcnHxqMsjS30ZXV1PW6Re1eeM4r1S9057dQ/uygcMSFd8c
0y2MVmeToT6zoztuRaHZbiU5rveIBm9OgIWtJS6tP6UBgRwuCO0m+eYTTYGpr+UNLPNwijetKLak
bs/mZowad9aIJD3a5NEyn4xe/SGnkqECN/qcRzojn1dVVSNfXFfRcHu2PNuCjSHvwKgzaFb8tl8T
+V89jscLOl472dtjq3V4pwXhSaNxtPKkaLmNs7APmxqbBs0gWJFGNGb2UfQKx4jUw4zBbfl1yrIP
xc0qGi67XikpXESrouBkcC91BaGtw4+Th8+/YL8Yc+MreNnGQ6mukO9ZI95g60iJ84XXLokZSqKD
Dh2TdEk9bqOvr1HSnzS6umplaUBX/FxFP1pz7xJXjuhH8CVkvqD5J08v81fQ/5+fusuQx3tDEvLD
K6Yn1uujs47zwyG5J2xrqwhiE3FiyOWPTkBIdtpUm0bsHUXBgau1K2sj1yg41LBH+tNa2pzSiQc0
RMiKh7UlE7yj24KgswE5mV9hr6c5gzbrNZaFufxFnhqXPm7D5P47K5S1oGAmfBua0fM0cgZCq45d
ApYx4psoWnQPLbdhhfPIDSwyJeLhtvAzOabR5+jp9seWxloFMXAUD+96qe4zx5GPhfeLWiNvJOoJ
HESrcHUioOi/y3FTu5g73mNd5mEhdQxbyimHuuYAV1YgkLABagSvFDpU3J+i+qx44u03F8QcJxo0
v4xQYNahe6ITyew+vB/8fcYQwisEzg+/O9Fe978GnSppPKbkQHQtNExdQuxPquc6i6eTT0U9ruO1
NTeNuWgM5ASTh57oMqKNjklJbcB27r1q6RF13p+j6MVJHF/j04QTOd9Juv+NYR9pRKZsWodoLHo+
CQiFIYRLyFVTf3YkwrotcjrL6yiK8mRIO4d8AJQdUtGZh3T7t71g21oEtv8ISnP17oT7pmZZnfwp
Cu9wSnZxUhUVJIUkSKfAZ0M+gentjBjpLQ0NmhU1FsGVPy8ogmvmwSJb537DkHYOGpMeSAgLexN9
JC39xZYF84xLsBz6cGuQ+CkXe6pdF9bhYF1AyRFQv/W5Vco3zTEeBsFawGhJMs+t8FOzS/mxf6r2
72WV6zy66SxOjixL6qQekKAyWyap0NUjWk9G/Up75eORURGwjz7+P2jQ5d7+XN8xTJqPHdPOi+yF
U75YF/cS192LZJ7xmxcD2jZ4SdG08sul3VbY+6TRsnXoOu0nLTbxLwr0e3lFwaxWlpXMaywP0U6z
7Q2mQyHJv2dUgk6CS0vxnvm9lKIvjFVCe9KEpZhAF0AC0Gi+obcWOBdjGCiGVyMQoxJRL+cLYBZK
fXPrPx1fNRdeLtbfn6HI2epoVO3M5jN2Dem5e5NccBtsYd7px7j2ULNe6cOlKlj3bLqtzdyTKVzw
Yl6Nq9asKi1Zwop8l4/OZCx6A1IviVfvtYAfOcg/RKqwomIUE7O+36auKSItkzNhqJNiBlmXpEs+
4Pn1leEIQChHVls7BEa3tGIlofKyF/HRkVZOoJIE50m4JDUm3YyXO1xGeGlaoQHNlJamrhT/6xV2
rUjy4nBa7jbn3+dMPETJG3vUkjFmNTLO46Ex/Kg07K0/fX7GWjeorXWeGzRsCP3kMkqCkwMgw2wv
A6IMjQiUgVCKn6ZIfrre1vZmZl/oy+qH3D8Zi6nRHi56Q7gSg8+ztA9pliyV8sJpKFJuHw+z3XLP
kuSf4kbuH9N61sj7Oi02OdKsJzJ1S+ZUNZrGkyPcrDToQ5PGsNL2ilTjdFhtP/uvMvTxs77yP7Um
Sve2FKNYy+AvsMw6kn4S/jrJegEfhquq54Oqb9x/dVv/bZ9qmntbNyaXgycrCiGcEIuOXTA0zD/u
PdI9+qWnIdTsUU1y7+3j5ryLkWvGWGEYDZrRJZUpbQvP5Npc2voCYkLNPkut8bf8qAnuSfVwPMwN
HrLl4+eEAKNAtjWjceL4Hw2wXK3PBV1UuuR1KWao8FLy5HZBWbqbdQqxKWL0dGFGgLi77WY0/aBr
q9GwBJMe6tAFpXW64pKKypKWAZ6nnG/WdPzZAKdONvsQLfoU6mCduwD9YjgEQ/vwqmWMUJ7UPGle
kE5/qRCSxE7qR/OEZHHJfcahxK145psPdw8kWtrVV75kxdwAcGZz8DTD1Us0MINfh+EjHQwLZpzu
m+S0loH5+vQfJUFRXpvEWHpxzHftybHVXnYg45rT0xKmY3SYkGn7i/v4TrAm+pEC5VqsBlc3jpFb
z+mQC+JgXd2tY14M7kYM2TsubwQXDMApygYt3Xz38pRL9Xs1RZuc5pvN3NqL3YQ0H7eALOeOLnxp
rmu0nsy27sr/Inr/LKhSvaMy18xxle2hvPo7fzt8XzXaUP+Mx1RHezkceDRrMs2o04F7BuR3S19E
KzdO3x8hf148480BngmDj3jah08CI0Lc2uPrGHFHo3k6fujSQiEF+P/dac4VVVjvTIVinp1YT/LL
5BJlWiPjVwhfe5FDwwc0l2GtrXPzy+3T96qKT7RbzpPlrsaqpC/fKtQKKYVHHDHKE7UNakm3YLna
/l5QUSureLu5nEy5W0lY4ouM6fvPoZaAgpcBObHb77S8RFE4V8X/cWerTW21lQUJnrhDGNA/APuB
qWjpeN61ayk6IY1ni/Nsy0t5wu6SJRRAVl1YUUGMaCM0jRKwFFdmvTJ388mOjVVovrgTqmcIwnrP
r5LsI07Ruk7louLUyK9VXduxlQdRSexNvRKz3gk6kJ1gfJM7AW1AB3dgdIsY2/sR7gxmQCM0pV2+
HvDB/y0tQlV4G1ltsaufqyzNpJqXdVs8GvvpnVB/Wh8SjX70nNEhfPZimJiYMR3Q8kru8QveQ3N4
Zhr4bYkqhekUv0Z5M4m5N5Nr5SqRC/BonCtm6wXtaHjFvQp+0an5qb3r8lfzfQDKq6nsjrZXW4oQ
o4dOjzybdmQOIIETqvpTa94YfepiFlOE9U/X9XtN5eGkp/1xe5Y1nwx4Qd7b0fJZpgYAn9dcb1nS
2oKm1GX+Vq1ed1TE3dHZrczU2IsSCpuChWmP113BBoCQgIn/89DR3GDJ0/mxoCJPhuucj1e40snl
Nuk5pE4664NJBQnCrEltTr7k4fxYTZGX08Fb2nHMalAZQiFAk760Z5EkHwgrfXDJq0O3d1grubwf
ayoCs3TWS2sz4UgpOL6QOnlP+8vQXcIF0N7ebQJGX4zB78MRS0Ei6W+Eu20ddQ53OVT1X6hgy5Ap
bsDMAF/nLl7h+dpM35mdzsfLw0ufnmaeSgT8JRgQhui1VInZ/rGWooId19zurBprhS9EA1jQceT2
zAG96YP7kbkGobgNb591mT74saSiiOuV494+zNNcfN8pB9jtY2sqaGMqQUn09fmkzRmVuWQ/llTC
ynQ7W54d2SWl/jYzlBAnB2+8Qa15NNJpgjLIyo/VFAdwuZx76eSSnynz10lNkdxtzx7JIxBUDiSu
pP4GjGc0M8GNMJcNxJxOR2juVfUJr+dj3TMWGRqQwhaVP5KgY/BjTvCMPxaIP6az5rp7VRFDW2+7
2K2vbPvEqAzQDUA5GM0zjNLQ9qNgAJ+E3dBts1QzfT8V1QtczIzZ/Lpim9tQmqcgN2lysxEsRRJH
j/4NHoerhbyM3igblkdFySe11fziVDeiCfE5KahCm2E1SDfK4HU6j7T1olJlWFhQeZ+Js7t6RrL9
Hc4xYrItKJUPptE2JtTDIHX9d8rne4fK6zyd7Sqhc25c4KgWxBfp+sjH/zsxNEq3mvw0xWj+OE/l
YU7cGYO9d6zG3TWXc4AhMk8saM1jNKy2/lr+KL73pjxMZNOBoZTbe8EvyDsAeBU2DC/AOBeMR9R5
77klvrG9XC8VNHk8j49JWl0LuATxfCMRIRoW8FwratdazHJuT6uvceQNVsFlKCAYowkfpkyWlW7D
q9OYBGmweNcmvMSc3fouxTdNZ4a7q1t819OuQX6EBCsTFMf71qQZvb4Gv0hOdPX6odTGfouymsG+
mllWq7mIMqEM2A9pqqFAIcM9RB12YGUWhI8OkVDuLRWWVdyJWsXZnSYzlqUyQtDGm72jGeADewON
V4cX9O900j9SpnIhVFfZKTVW+C8v0gtIFpMx9cxMEux/NbwPtez/ZQCT4iPKs2EFKbOz2mRv1bnN
LkqQy2QGp08nvUALpoIsC2CdnjAfUlu6Lde+3ztVlNNxaR8XEwrLAi7JhzGD8fiIA0GX3Z98r60F
7ZXVmX5sVdFOtXltO5uJ4Ioj+jCuNFD21HkCr81L8Z9ueypl8emP1RTtlExcr5ZudzyTZvP9gXix
CyxF6O8+BZCgWUz3PBTltD8wRKW+4TClb2fR2NDcyohPIeBfR5hrjeYtK6MV96ZmoDNvH182pqiA
vKFQoChESYcALoTWeDrrbzehxGeIznpGVJFMW7pP+ItX9o/4qClpg3xRnBrsuOs+PvWxNnQW0JA1
3MPViTOo2XFZxf3HjpUoZuIeszRZi7Qy243R6gHV/mfqZ0FrC+RMb9tEOm4oWTUJfV3vFpfqDulZ
v1h5tzydo9AHCoe/1AdHt+VHe5qi8wta4OrMHedCtojETWg2f4O1yXDIoMYJJuXUcrSUGmV59h9H
qrhD1uaydI4VWVNKGFdGqwu+CwM3XFBu/7UnxWEPnPZO15yre5l5PFfYbOUINePpmOsBuL2n1SEV
btqP70MQyrrwt3wxKJttl35U21LRQef1waxdPZxMSq+gZ9CvD7+3SFDGWBMaQf/NVRYWVK6ydnXn
ZrYlQmLBY9h/IFXeBiULo87gF1QLGjVX/jAKyym3OJvgRicbltuG3RezSYSUZ8gbz2cxy63w9u7K
esctw+EsyV04VtVQnA8rdreZN8cgQ5YbQoWWj27uvULapdtZWSLsx1LKkz+uvcm64oh8Lgjrq/mU
RQZmBlfYgUHTT+3hBy/y2b1/NmZhFgzIhhEckcelmSH61Ea+stwfGqGwc8UVuS6W21ptkj9RnC5u
lRwkzHuJn+EftOjqEVp+XVxWbjMLqyrSNHHttVubiN9F+xLBKKxdxGP09Uq9+D/vUREmD5pz41Rl
tSeboRBvd00iz6h9GQ79a+eVGlhrdL2/LVDlWqiwQcUNOSVLcxkvWDIWBHPzjvlH0sAzI73JLJnO
74MV90dns//ycr5FWXFHNqfaaZuIBUs7dKo3xdUDovDRI18DQwVdUlrPvdTlKuxVcUlq1dOJyFSO
9+nlCguLBNnSawnDzmAgrSgas6J9QopbssxW9Z3hsUXKOi/b3iV4qt0JOp90/aJB+YO86kf6EWWN
6NlqRAFlF+hTrddRS3PJnghO4fEwENOp19G/tg2FPiOxlbd8Wm1TEFaruFdfugu/OlkHrrd5IFjd
BOmSmWP7xN/Oq8HGHBm16HJ5ozjUYFZWa1n9OpibxvHFTmft9RGce/x8cGrtrWX5WWUbmFe3Wz2d
m5OT3Uw8ZqEu963DKUrseXfvDo3s67hI285yMDv0L5XaU2UJHvC0aJpZFNeTO/u0o5V49rVeRKnR
iLdfM3vRSOdxez9b+slsXDWjtDqiDbyRepu+uan4Tn0wg4A05gvqX9srnmQ97ZrxJbAuME2czuFu
eWk5phcc7ZF97My2O7+y3PubmtP06p2F92hds9BODd+yp2a8bTiJ08xSr5ldasHJmwQzAO2baLJc
BOm57tvZspmktl9JV6Fnn/2rZfucyGV17k3MUTZfh/HaCWpm9iz7XV8bq906XO2MZhI7kWldfVqN
g+T0mB771ZkR1M6nMLYBt1TOzSuHxW/X0nXsZ7ssNBersDI3+nVmrmzWm/ZqeejUDrZ/mRyDpX0J
E2MdLq90El4P75P0ECTc2GY/b9oPjte9spN42zerj8zgjY61x3QxOMwSf1nZRbLLi5l+pcm+M8ks
39i8/R9p37bbOM50+0QCJOrIW1KybMd27CR2Et8IyUwsUeczJT39Xspc/Gm3EQPfxgwwmO5OU6LI
qlWrVlUlWs3IcLCMw+AcRPbUZ5qXyPcsaZmlvQyIZLtLpJ3UzFia8Ycz+KExLAOB39Xx8x0SZ/Iw
P4tMU6YJdZtQ3e3D/lFYwi8TzaNV5pYtG4XvtKqfKq+x8tpg8uzwlGcpy4wtDT+S6VMjGFuReEZH
3WLCpKwaUwXjk1Mf4mziTasyQ66HqVvEucazIjsFXej3ScJjDEHKNI2RCCL54Ez79Mmxl5qGvhLt
OSLPXTEwVTYMwIOpzi49lga4gEnnE7aXpEwxIo+kDSsNcZKZXDR9viiSbB+M1Vq2wPKD4DjAXFgo
HM1MP8SfxYPZveOiDMK1lS90n2BDjofUj0rRnPJB4w3VPbUTPGpVbk7GOiTlQtDArdpDY23zPGDv
0jrTPGchfR81T4sc1+kuVdbyKu4fFbXirdj12NE6Qot0fCgR1h8i1B/FkJ8nbHqrbCMc55Bsh/6g
pok7pAvM7uzNnTItnaxnVJVeThay22nqRTW3TTryrCuWhX0eE5NFpbW0ghWqqNzOEkszKl2rrlkj
Qp7i2JbiKc0wz70+kFT5bFvpYVDL0jYj73db9N0l9zdTdOXHc1DJyRDBFGEpGBtFmzi6y6FN0Qk3
tBEf7SjdDp896y53Vr4KEv8zghra0VCKqkzybSR/4F6JtIiwQxpv+sLcBYc4eCz7dVS/hmShkIw5
waWTflKjt0BXuLAe+rCV6cE0ldXvD3IV2/z1HFcuN8QkNa1u7XhDraPZ8yLxFEXb4+ArsKqO7Sx+
X+4aw/y3HvrQmLoDBQdQ45/BTWgWhTWkVryJ2/XQrTuxtuQhDC8GHR4oTJsZstQUfEw7FpGtFq1F
Rtd6+gl7z6VBfTP7uPNEV1ju+4kAXjEDHZ/D0r/DsR9fgiZGPcLzx5tR3XY1J9G6smHLB98wYGUb
TLgJ/VpuR3Od2gm/s/gM2a4PoIkEr6VBCIqezVfb3zcjasNlF2/kOD4Upa+b2yp9Um3FVcVnWH6b
n1LbwmvZigZj/VUUr3ce4Yq5/e/9dYw801XMS7fpFfTJ8qlrJ1LEG3yOHF9AFp60HmjzFhrr2DhG
6sga51hbkuXpOoPpyvvCNxjqzM+z7fn9aWYQ8td+zNIefA19Hr705/EwmkifejP7Ph6JcWjruXrP
Hs5B58tyHRh3Wh2b32KBvxa0UBZtOegapF6P6TbDNNKqLo03TuDBB0xvSe4NKJZ3uOqNjmuFvMC/
T7Ov2GkQjwreo5B7Wpg6FzVXgkcJ3wfJk7YSTzZiZPFYJY+x3NbjOi+4tSNbcuiSVfvS7usXus+y
R3vg5VltWXTULY88UZPrOgvhSuIHqu/r2CUxj0MOvzOemqdsV+5LwoGN6mdd4+PWDlwwSl/hOf80
9inI7+Qh/NT+RemPJlnRsuZVPAe70G0TrxtPPVmIU6NyEvIc43Cf6Weue7Hlaxvj2B2RF00SDwPX
suQhTV904iXn8El7DC7UYQGypQNrkr09utqyeYqEO0FoWLvWUXEt1eslH3KuOouMHKOXaR88OYdp
r70re1N70Ft31PigLGuKBgPy8GZ3zKl5sRuH+V2s2A/2g/EoOjd/zByvU57MVy1wJ/Jo7aNnJ8bx
32Xb3FpHz+Yupa7xXpDFpHllwpWd/gTwp5ySbXWMi2UbvRvvLcZ4hEyh3NRXAbbwHYK04dA/Oc9G
B/DoK6cxfWo/49IN/p2esn320nScRrzf1WSh2xv6EkyfypaKgwH8N6ypyqNX9TErWGQuQuqXH/mT
EnLzKX42Rl8deBKtFeMxFgsJ9fo+O5oP1bHfq9aiaRaVwwENH+W4Uh7Tdz1edMep4SVdGPEufrWC
RYODNC1G4Yb7aUfNtfZUta4arvuYd+FaHFLnQHejw/RD8Fh/VDrbxxUnj2rOla3sPPUxfDGB9Q7K
IV6W6/SQRMxeDXvD8CG9Qx/dTfM5QJ4yZBBQkX/sLS05flkZWPxavk4P8XNerUOvCnnoKZNbK26s
+Nnait3O3DnlopSLQUImrXlD8CAcT3U8w9ip79MueOlH1455Xb1iurte8uEpLdZWjsPLtUPZ7O2n
iuB1kQCydKbsmqPyVBxN7EDnJnLZvg5i0Q08eDchKFMfzYgbKc6m2/UPcLnjIzagLjHENYf0ckf+
LV9rFX28nstdtS8P/bDuXpGxD1qm7HH61E18CjU321T78bnY67ab7Z2AJQYfdvVW71eJxrJH7V39
Byeh4Q4KNj7NGPmZYeSqzvWt9VK/dgbLNda+LIrJ61+aQ/4YJzxNeP4ap9vE8WzxGBC4o0VFGT1E
MM2rtF6kml8DlLXuUPpp4dZ4opoPLSsKTgu0lAupZyWuXnnkWIaYoxwLN1M55lZh73rNE8pS9l4R
LoOSNQMbJz9660Mv6llXM2nzljKrZsqbcQxWtr1ItEXrLErN67vFpG+7EhGDm48MQDXNWPqmuFPI
5admcmcH+1KxsXTLaoHoo8b4ugVBj5mGqfXSAHwPOKU8+AwecP6LZ/GoPtprBbNPooX2TJ+n5+rT
jhG4vMEmGdY5T9wCbsfy6nCtRgsQyK140NVF1e6o8IyYY3dUT0zupODAGOlbEhimn9nRgYxyqybx
ChlPbtXNIg2X+Dn1UHdL4xBEvBwXtF62Oos6tz1KlTXP+RO+XhexAaPhE79XnprCpbUHuDkpTET/
CxIBB0gJIlAUYlxnuTVHaAP6EYqNGbFK29b7CbexTdeAQHDBVb1V80M2VqyezkKuG7CD5XqqvXTg
WnX83evdcsEWkt8Ih1WNIjj+0+sletBEaWWKjd2uAQKiypsKT5HHFhD895Vuwb2fK135VypzI8w7
Q2yazGucPVYC0LGVPYCWLU6/r/U9nfXat1qoYbKJik5L5jU/2JearFoDi83ba2Z7dIB3Q4lhOPAo
unrRe4SWfejGiOS67hSReokg3E/bwCXqZVKbFbRmrC+DvaMfSiVhRqJuRLGe8pQ1ue2G/ySCt4G2
IxBGN9o2zw5NWjMzLpc0Pzd2t21bdCyAkRCHmo4sLtV1hT7/Ffwhgs24h2Mnwbor1FVrQEg9fCTa
qhHrcI5KJsR5iLzT8BwUH7VxBvYxm9GftKWdd4tKP6ZttcN/EKixGuG5YWcI+SyO5Ux4YUup+CQQ
MlOxV8bUzTXpUntcjrbuAoSuh/pYmUAOOaydRZaCWKyL8+0U4oUNnHbzbMuE48Q16oTItVnYg//7
17kZ+9gqNTDvSoec+rs3+w/cq/RRGrZ5Iza1ehJkO8anAEZnAPiurYNotoGaMESFI6iD31e+hfFs
jVAVFW7UwP3787RXpJciCjuxiYItyJfKCLkG2Bt55nQoxq88+V+iPEBsapomplpivuWfC/ZEl10k
9e+brkcfFdObFWmO1t561xEmj5GfR5f/4R2pRhHpoKuNcc1xdSSwozTLvu9Z3PhDegiSkYEUgR1B
XxbAFPPOrt6yIfaPFa9CWUXKKkvsXGwIOTT5uoL5JZBkNT5uzO/v9v3w1/cayT5wdw5F6fe1bBGV
9lNVBaHYlHRrWPmyaG1Go2EOnWC3nHT0zPZUZ6ButYGF4R1jSW/FTPOyc30kIufvEPPHwe27oNAr
tYw3oV6yuF716CpM0lWlvdthzzQgg2JCH6Eo/aRJ5NlF6g6ycTs99AStWY7omgzpSgUnZY/vvaV4
yggKKfKV8lQ60p15sxA8kNmErErAN4IHdCKHl9O5h2/d2YnkoZawJg0Zzmqr27zp7RVp30KrP0SP
EHn7iUZYVddeWGE0qFZzYXItFAuSXvQw5VOv8jBiMFK69k9DdDaJj6pPWZDt0+w0Ad/kylYFXI5g
4KR4nRqUPsqnKfi3qh5mfiRIKJu6N2QKWd+sjVqw3j4SREqRM7GyQx+aahWnEU+KildFB8OULWD4
sVlbTeru1Hg9ILY1bdrmSZ1eA9NmEX36/ZTMketfhwRpNoNYFqHWdanGoFZNnYSI5EayDlN/HNaF
cszDO2fxWqL3Hb06sCMmuHuTOvaVQ9P6yNY6MxCboKXcEJL3is21QmNltW6yZKEH77AxQ4Pwh7qt
9MHwjrHba+myHi6oscH+5gBvR1OJQIe1D/F6SPzR+BrBTOeHLrLdUZXrHuXl4YHilP2+Sbfc8c+n
J39aplwQZ6wSPL1Jjxi/yGzzrOWXqflqan/o7tjBm7GuY6MNsmqYSH9ezxZXklSdQsUWm6REKJZ8
wS07WeIRC9GXdorARNfjUQcSADOYtYKDlx5zETNaH2S+s+yD1p4dES/A3DV5wm0ElUr4EdQXtDRe
pH297NuB5Y250kXPlRLBzHhE0o4bSeZJMBsiag4zoeLkpa8gbm6zBuOb+kXvhF7W00UTf3YBWUaV
5ukxfChCDKsWH1mZ8VJoXABxBmfFNpimFt7Q6M96vw2s8M42gWe4dXQdR9Md3TY1i85H+4eBMWVM
qWjgL7JpfNCLc649D/oFcAlHeWqoCwIWRlZOL0rZ7ZWpe2/HHpFAt2lgHzITsbtBQdVFvOs/qqpl
eqY8DlPFQSE5gXzO4tJTnJDJ+oRT/U+MYB+owemLF7DlSr/uCwx5CZehfYoa9DfVESSB965NDcHa
P10NW9AOrpXBjGFf1UJnVbmLMSahy1hlH8phHeCXNX8mbiyrLRmdyDqd0ofaZKGZPGYjls+eS6YL
fRMUyK0UIQD9AZRwW6qLIjsIhNddJ095RbkIHZ4h3aBPqR8/FGbOq/ErxF/tGOvWuoDFU5LGG5TF
NGouiF4dpEkpkyUBXuuieIGBQ7CAZKMCRmD7ZkInq452vh2LhvXtNna0RVWe2r7yW7GWKGWAy1LJ
sXV0t6gv4agDcG1FJReqqJfYsgrISdtK9aABKxGlX3Wq9RHa6LUgNDdUAnDiOLBftp/01FW1ZBOA
rTDPv9/bm+DJoYC0qk4InNHVxa2hVq2INomN1nJMo0t2YM2S8xiYPmw7wFNJN5hgu/h91Wt92Lex
o6qpYzy3gd7h12IJOoV6kBBVzOQp6OoCPOWQtFtTK991EPpxtNIQEhYPFrb3IXc8zEZcGsh2VVvo
M5nhXJD/gSLUNYp1GE/HHL+ol6qXKj51Rp6k3R2MecsHUBQVmAZBno+qVwlr0tZ1KIzhOwBIG7+Q
B7WZz9nv23IL+QD4qBbqiamN7fnzula4QFlaA08iK4GzYtoH2Ooo9XFN//8WunodYSiDTQYsBKp+
PsgG0lsHYHTc698Xuomwfr6S+ecr2ZFVQgvY4pVsvyku8yVP+4ibLWyK2JGBosw3h4VOReallbX8
fflbXunn6lf2L0v60MhbvOdQewbZzqQwcB1ocMssOKjo31fTbp4SnWCguooe8cZ1XxFiV0SivhjL
rdoWPgZTUDL61iKJVSMjNadLZRfwCNkymq4dpImMbo+6EoPVcYfgK3bvPM/N19cp4iLqEBulV39u
/piWhjUN9bdTTmq0S+0FF8O2tAQPzISFY8lV+2hlHwY9CuPowDqiSzcrNYtReSil7YGpuvNM5OYm
Gah6pVRX0aj2Cue0QW2YSYNvkmhrABrLNn0wBQ6ddsTewyBmgLUKglzSnoN0XUYjSEZvzC0mVD8G
/HGmrW5eaM8T5JCzxuKd4RfZxZB4KaeABRMBIOLE1Klmc2YxGHMPXgcQIDYSV1NipCq5BqNOkDIH
Mx80Z2KfSuSZrQxcMFKhWHlO3eO4puB7GlvlyWz7i5kYQ0ecrkUWDakEuXUMPJX2pTS1WzYLTRza
agJDtTOjGsGvD0saJhaTqr2OunrmQ8LhMOdYZYcehMklCo+5PnlAHrP9qgpn0TmOT/KLYq6AVha5
cpzz5ETmK0vNvDbbalkCMcC/6QClcrMTtuRR8dBT4srW4XOEJIODRZF7mo5OA2eMdDgICD1KwEOe
DDjDwQgxhrTIGZLRFBmQEUGylioPsgVW1MttGoPSruRDEpK3UU4nu1FAxfNBlsgdH6qqZNUm8ivd
eI3y9uX3o3ErmkYUTR0T9pX8lb5S4IZazY7FxlD9PjiqxRxMm7qPjMnsUNPD78tpt8ARtXQ0zbaR
unSuxd8kNprMGEaxmYkq4ABjOgK2BIqvZBe4WluUaySP7yw627vrYOLnolcmXusbEhitBGUQP5VI
IesQdtWvDcxCjlF+llwD4hjBQk1tPwYwKgW6yJBnC+fuzoPM1+y3B7lyAXXWoccV7cUmp1u99Qbk
sgGhGU4ooi9T2Y9JyIfqOOQfdxa+ue2OSlVqWY5t/TXEJK1kr5pw/bDJfc8qGMnEDaaYV71nl5f5
9iJH9fui3xToX2/7Y9H57P0AwmqhxGiMg29dRp41bAWgg5acS/1D0TdGfUyKZtGXqaum6UOfUI6s
Po8yCpPTL1TkSrskcWVisynqNl2XIuCsHzC2gcm24XUD25AKHubHJm04eaOQxqTyUMcPwNqGDlrd
cGecCY2LmT0VVGex5Y5B4Brg7SSCOQhKuJOfzDTmQ/DP2O7Hdtcp6kahwH3qnf2/iTFm0sG0ENCi
Z/yfO4FcdtzG0FRsaufYdl4ovaTbFtpeKe4sdPt+/Vhp9k4/9jwuuyjPLZywcJoZ2qL4mMVCVsNo
uIbNlppPoX75/UPfdC5zZKhZmmUArP25JrgxRyYV4AYOV9kproEQWVhf+XjHjd20VVTDAHAYK/JX
8l9P43pMhwKsmH7Ina8UvtzMlm1xicXIgAvvUlXXur7/EPOPFa8Mh4J+7501VXizEdkvwzPW6nSG
o8CFjZ2F0F9nV5FWpQ9LD10YhtVwBKeQqPGk8fFxjYzV9sYCFfQ/7Di4V/B8IP1BEv654+GIAEJF
nd1GRd4tQ0U58g72Ocqefl/mptwCvkFFrKLbiFfIn+sURm/XNAIrOJCTDtJqVo0pDvERcM6cM0Fe
jDgrc9imzRk6g9zYQvohspHDcRh46zAv7sCrm+jqxxNdfZE8bEuQ8Xgi6vhhsMH5RnhSlhyvf5fx
uI2jfyx2Za5pZCU1uiCITUou6IKOlFaFhMLkRjqGmww25478CvrTTHjc2Xhtfo8r22nOdYXENDUN
nMvV0tJukj5tcdZhJAGg8Z2rclNxyprmnwpsYyahEKamjxb5bmYXrLVrNzIfk9G1Cs9Mn0L1PFmw
cEjttUt1fAtI5xbUq4rXWD+Nmt9bWwckYkNRXSKjhZlKJgh6bvdiEVqN60ANoIZoKN9MzDJAPyqa
b7QpH7q9EadMwmtryqKw6XMTYDRZ84JWM343qqxT133+VPRr6RzAaXhNvqpBjbW9ZHWR70g8sig0
PFUhzEbOz54gI+R5Yj0U9MsUEQfhRtpTUitMIbhh3bseDK5TZUzXhWvLls1KEgviR5PuR/V5ImRX
RhcneVeizO1TX3P2M+cQZzUDtPLLMl1IY3iYf7KrEl7H0PuZ9YOYsv2QRTsVusQWagRB/wVtNvvA
SoH4QTZ8SvJlLArPgDpQdAd4ZarciW9v2DMwnCZalxBQAbjLf96uoKotoRJgL3TLdafoySgofJE7
iodRVqvZxd01obfP1Y81r6KTOFdlWMdYEyI51d7P9qvsMCtYT+fUs5McMz1hOuy38gCR49DLO/f3
5jtD2GNCuWqjOOPKokAupWQVAfmPXGUDZjs9yfqsqR+wYDM1LRCm3blKN8AfhDmq811DDyrhymLU
vSP6JEy+V5RodYqFEdSk+NSgQbTmELQDH8p1psNHdhc9N9eW9QXN4x2t0A3D9cdjXF3oDOp0YQ//
Ae1YgPc/FjFDOgegFxzAnXe+4ZHhiomDWMhyLKJfIS9C7FSOFWLiDrjKmfUI4Qc4RzBuSOwgEwFJ
lBzWKapL+4bhf6ZqZLp6Ls3qzu7feOufD/JXatocrSjR4EBx3AKIA0s/G2sGKhapj0l8/v7atxeb
NXhAWeiZcIWyBii4q8CCzUymLcicFgIdMOKpCWMt7vNG4HP/ttF4uf9bb/79H1grqfKuiCz4ok7P
lwPSZXqfuYgkx1guitHrtQgJ4IxNEJTH8YuTb2R1mcS73rKwQehs8lqfGS2kD6BVRACQ6Ommi2Bu
wjdHKxm0zW4zYuRHJ1g6PJXSYoE4G1CypEiwHrWBumV2cCzFJUnqNg0UYwc1Hn2w0nzMSuh1C+YU
MSfFYoh2qdq7TRn70kGfxijgRtSv4jxYOVAo1TNHdK7GEIErptiEdKEbyn4I0IZ/PEKEq8gXzT7B
x9dzUzDTYHR4hIBksM56dywHfWPlkKHBlNrIGIHriaCGKXH67NJcDiYsPygQJMFt5A0i/DSue93C
0tbb3nqvHpH8532nu3U0ze7DmFG7DUBXrgGpTBNSOqgZwE3AziN1gChpUA9KDx0AaVZ67DlGx8CU
IzNDegNmtGS2+iTSVaeda7X09LBlVRO4Q7Bq7ctoqBzEXt2cup64OdTn8dnMPmeq2szqRQvSd4Yu
CfJ44XnS3w3Vdodi4P/DQbV1jRIAWfT3uDo4fTgGaavAFiQZXGB9MIw1NbZ4s7yC8UXW7vflvqO7
KzBhaY6KawEYB6LsyvaYsiGmg/EhM3Bu4O3moGfOtqrICwaruTygRQoyyg+t1qwikOEiCPwpiJ8z
B87egTBo6h7GYfg3aQUEtunoJsDeSXgGxG2yVYekS2rNkH/+rLVYz34UX3JowBWDcYGOvM9icDQO
g0h+LgGIakjgglUQfpRHNchZZSDbaBxlK5elBfKmEYBWH0qCYqwgQ+51bQ0xq1SG5MEQ1hydEDa6
ffp9l27EaBZ8EqhxY1ayXiOuSStTkLNKtLFq3B1tW2KQTGx7uAHKvbTjLS/8x1pXnr+wc4WQToiN
rn8NHSSNCoczgm22sieSTMwPiyPV34Frkcv4/TUxv+SW2frxolcQQBu7siycSGym5hArqASAxx+J
vUA73dVcGpLIDwTABQZsGrLA1OoPIcWbml9kwJshZSHMAgor6mKrW7ULaTqb8sxtujMiBS5I/Wwr
OWsUiye4xHPNR6mgdBmaLVN4k+zdkQ4eCR9Et3bsmMVxuYrh9IuGLsC74xIyXO90yFwtfB8H36qW
Tf5M0mkTubTomRIRt3T+cfJ+mXV43IwniMcocg9TE4FE3TbykuXnXu8XwC9zBrvRPkq5RVlI9NlV
B1sgRhWUa9DVttuZIej7I7qAL6bhKDW5Veg2iyHwkyaim0sI8DcjaSfhcwYOmQ78VTI4drg9GEi3
gKUlWcVn1hMSRh2WqI22GP3nTU79Xw5UfhfuEPyBHHqguiUeUj6ziavaj9SATpG2PFO7BdaNEMj9
/q1vOShI0zUN1SxAAtfe15jiEFcqiDZ554P1RXUUCFK4f5jWu2D2FuRAZA6YBTAL5fWV800sEfbD
4EQbUZ1SewvNG7Ib+T1+49YlJQTqHwt6d8i8rwJfWE3NjiLzexWrvNj2wSEXJz/flXbfSpZhDWPu
40VtC0v96dwH2inSnvRoJkYB3phinTR8RT0/wO2poPf13nkpYOjK4jVYVk3FigD3qFyjYgVCgLBY
BZGGmctbByoW+C2CMp6w2VVOuABD9E3u/v6xrZtfG1pE9LiYlS3qlVFRZE/tosbX1kKoHtM96B9H
+UpTHHZkT63ILdVHp9wqxjZCWG7ZEkRns50MzWsT263LYadNlBeKn+aoEspMNwyqb/2+Th6NMvRb
eQlO9vQw10ohu+xADaM2KmAKEhgd5g0imVJcmvhzJgpmnj7q13aMawSbgahGGBn+Quo2qE+AwrnC
bypfJthWuzYgAU3e0ZGeCcjnCWCPQahPdeGLrPSaGHEJr8oJZXiKqyT1Q93V2yY2XvRxQs54YmZk
er/v5Xf/nmuPSeAtccLg4pEb/PPrW44jB7QqjTZqgSw7ctFiPY2b8FCFpTtWULxDDpPbbwGwFAJK
lJXV0DvcrS25+UVR5uIYmL9m/tWvdDRbqzNHGW1IxZGaBNkR5+kCrBUz4FNjxG4mOc55FHWlKctU
9tBGbOdkkowhfEVllAKAc2dn5jf/e2f+75muQgtES05OWzwTMkkzhZ0eIij9OnrSbMKddi0xMU++
2EHkJeQOufmdiv1l7etmVnUYwRU5I/YDNygNd1V0mYmR6CsDWCDjrpH9to3oEvyvkgJsBBdUgebI
tsqLjLW1WTlI0vQu9rGDPqBtLRYpflKOzIb031KMB5h7I1j2vWAJDrnsV0q8NaPXhMzlVB345qCk
XhAsh1ZfZtlBrW3o0XMvai6IX7O4/1ZiZgLyFBCUIUwDNBWj5GIcuV7e2Y3r+vmZnLRAD6ED1WwN
NXpFu1odKSXQNWwhwllobAZU8pXrunhVobPptnKuAxX1GvyYsNc1HBKmJDBDr3lH6m9u/PeTcdM0
/3icqysj1RHj4vQu2ijQPkM1a5/gzwGmxV328+6bX4X0TjLoSlm1gGqqX33Uykc1tixAmGuZDUcd
FjTY2AyavIkyhd4eoQbChwJ0kzrdoTNu3lCA+Fk5aanmNZKvqkkN6wAvjeg6LD8sUz4BgwQoBLQM
iO9s4856t/h9i0B8ZaEVLLJof0H5RCSkUvHqUMOkw94mH0Y0rnUzh4n6GIyKmQZEGwa5c+1vflyb
OGCO0IgQZNWf9jBFOZ7Zz95dkc8EA2BAX6T1c5ut7eJeq7Pbr/hjrSt8msa0MGKFRhtJX5vywzQ2
Uvq68egUh2z6Qshxl+e/+RVxmWwESSZwxdV5Mod6UBHJf/v6NJ+rGFvtAyE3SHx614Ka8179ZcV+
rHYVjWVhM5FuNKINap2XNYqDUf8NZIA8FhCwyovAfIBtNVPVrW1nEymoxIlUbmfngqAqXe1cXflU
aAz9W+sREi/MMHLz7IJAxaFLMQRM2E9F+mAkndfGUJaN57kCGYZab1HGVUPfCtwdZY86alBCgUIK
VCtVVrcYwVPMKVjYw1kmkQAFQE6WO8tqAF8jD5AFqR1yDeKEKA7MJRdJfMfv3vwQ8wkDRwFp7jVX
RzvaxWUyRZuM+LN2C+UfTK+4lqBBBWr6oT/43WZZN+hI0GT/t+DVt0i6hlhxQnB/84tNAr+oa46I
B8kkSNom5ZIUa0z8ZMTUlkACEO6oKMFRMhQ4JpqbdqcubP2p3Q3WxJTiXwmW25qL7/Qv0eQo5zFQ
i2xwxN5LNCiE9G1dT9XanrZKf3JQMAvFAhrnADg6qypG/uJjFBDmjKtZEFBlb5H6pkJ7AAA6BEeI
QlJyNizNS8vNUEF/W6wDCDHwqDbKzZsBdSdQv8PryPI9qXO/RPOCvGmWWR1DYEJdLfqIsZiB7gJ2
eq/dx0378GMfr+xDKEvkygZ45kR9UWCLxZfab4t6m6j//v7FbuVkIAhGJhWFIbBj6nyEfpBuU0Ry
lHgO0abT5pgGIvPFHD+iawHIVDRqALuj2XsEHrOk5fe1b70k1DPzHFz8o5Mr6GO3gZG2PZa2wycr
nyncWa9eH1A7//tC3wbn2kQAe4Inh4NH+u1qO9sGlaakTGAiTAs3F9OYsKmlTD01EU/VFCyMLkVx
8aFFXTy+K5pT6NJgZnBOoYNFAKIHI8zDFk4piNcxUTg0OZC2Ozz6f5ydx3Lk2JJEvwhm0GILIDUz
SSZVFTcwliC01vj6OeAsXhHMYdqb3rRZVXcCuLiIG+Hh7mGUp7ReB32BWUECh3M1KCA8FKF6eW+h
OFHNel3p93QmHK8rnSLBsookHeKMn7w26GNMKbJBqkoN/wRfdooG2Us1AzMZ3Zsc+mI5U/X4Nyhf
anjQVLeTrqz1jyT6RAVO8Zl4/a2nrfD/sVPIg/1f2Cm2pOxmzvxAHZGCHJRsaviGyeivlcRwesWg
xZs7RMa6MfegS6y6ghpodqJIrqpb5oj/5QVoJtIWCX3LFxIXLaqqVKcguClBtMQWgjufTQ4vJ2sc
ik5Zq+2hh+YkPDWgZ4P/fv0WLiXaqE5EVREtzvol+9GKx0HzaYndFOatDzNLvg+TDRhcrjsqmGYm
zTzFOVCnYPjf778LGx32mgpGJAMeiOpio2e5aUZDrluHPt6D2nAe4l8xNrurdKArF1om9FJU5AbF
p0VJB+v5vkqPFVyv+OnqF6XOX8zihf77SEu5nl4Xg6m0pnUIhRut3IoGLeMBeVdZOR5434RNQmYa
t5FUrhPcKJJMXTM8rECl3a4SEeQm6+/0drCbaeTQPZn+WYEn52E84QWwYJ8TgLOxgwJfeY+mJwLY
n9om38r1jQWWFcienab5JiskJ54kN468g5KoAH9HtYC8UCnejdHlT3kPjUzIjgnUr//6lYIM0G+T
VBWShrgATvQ+obsAwjcr9wz/lAJceJ0DI1K6CjdfSs9N4rMMr1lV0DAtKgFNghKohbBdMsgA8lGf
Y1VwlhvZoffGfkIrZlai7dFxq4EVeA168irVT6nxql37kj8IZYsXz80gU7NApwxa4p/PiyaVB5R3
4DX5LBnAVgcJ5Varj0GPYiDcR7F3tFptVRfmVg7fc8JaaYHZoJ9tX9sUeXM0bGlWyepfXtY03AvJ
NZTu/1iv/9ziIuENdMUKsxr+jKQn68KTcF6RV3L/ZAw3fpXZYfqWRyhQqnOQ92uFGMlJN3bvWMRA
GC31++93yqUT1tQUUQb2gMvDmn1esVxqBNrjtLVQtk4q/cFmHxnHXsUmiY/Ff8M8hjQxLfdc/cql
L4CIhDpUdrqiMAH7S+AphDTIfVJ/wTzq49HL0YE5Hd5NGE9KjgJVC3eV+kcQrA3mM4rlkVvAhOf7
u7iQhOKoz2g1FW3HvI0/P/+UqpFCtz64aUi7Q/UelSuEyEalO11vymL1/dUu9QI+XW6xQbWk6hOv
AdKc/JU+vibCHh4Pa07urYZ/s/q9v0PU0ya9e1XEKV+IikwPEA0F5w4EAcsvVQzEkiKT8nVCPZv6
nSt3iaPW62Y8hP7LGDwY9TaubXPae8mdNzhZ+9JGK0P5abQc7ltjvBXCh8mv7Qadf0ICEOG/lF0N
Xhe3pImy2VRMoDfwsM+vpC4MfQwA+G9MWbQn5R2jFVh/vaLbnbiHsEoeBlmHTvamEfQrh+GlfonJ
MYw60kB0ynp9vrgRKWEUKcVHdSi0G9SRSQPr6pRLCUXSinuJZ5Ot4DmaCQ2pSqJ2ZUdefH5KfllU
ZgohIfzzLfCnjTr1KVU/FBr5Xk73NCB6jU4eemZdtdGam8YcDbprFdmlp7dEbBoNSRShjy8RjlYr
0iIYfJaezAunCDpjnYk86ZWV7+J9LT4L0r0a2G0x0yr8q/yNCynCvOqkIwYuTfKyh1FEkoQxVQLK
Jd9XZWfHY+PUEcYHOvYS2++/xa/hx+IyFu5yEhUdwOvnZUbeVomx3AsH1jgd94S71tqhSvr+Kl+f
6PNVFvtpyqW4r/wJgs3oqCgs+yPZFfgxldz3F7pAX4RjLdKNMS2aAvqyW6LJZRQbSivM6RXbtEmy
HW5FbpA0R883bAmYyJcYaljfiu1jL6yt8AVqBkzRqOxDWyyym4lGsN+Nm1FhQI3nfn9/H+/u89k8
35/O12VJmql+HIz/1HIi4GUfioVwoBk2Zr7d6a8JgjyVnn+I9VxRCE8+hGjJoTyQrZNvcReZIWBn
kd8UarAbORSGIdsxItKZsww45fzE3JQIkzXxiZhwzrz0YaN04a0EK0THHyuR212g+k+QyPDhXFX8
TqwasDtRyq+iwC+vPOXydVM9UKoiBdFwNZfVJePdrL3JGFvBPABSY5yiBocSr5+Rz/cK62d5bn1c
yNJUZOqiocra4txOGuw9rUo0D3l6mNq9lGK8Fp1odJYpieU1Cuoccv59d/PVmKxLsw/sk+N6EZJK
byBnKUfz0MF27UT4sNe4Q9eusDgYvcSsojHlCqJ6kK1ndPbfb7/l1758gsV6WWUx85ZxfaRotgXh
FiJaGBS47ylXcu8vEqWPK4GaovXT8UlcxjBL6IdCylrz4EcPeFe64n7MN4qQbsTiTZRerAjPmTjY
dMlOvsExb7rJZqKpGVzZiUsDYzIr3hm8KMLprDxc9jTjyTDDRKzNQ18pa2Gk7wapMom6WVrZBvra
MEEU8wijyexVTs+qNW2a8lkV6cnH9c6Sg8HO9eyMJrC5JlH6UqB93BsyFCYZyTLg3+JtTJnqRblV
mgcz3IqTTF1VO0bdngyQnPzkEb4KWXKttOOIRS7Djff571K+z3o4sfQXoz7fd771qibavpa2pUTt
VbmwXtaqKmz06akoVlaf2m0y29Q9U4xoq7DehWF/tsLxXOntKphWsZm6ZvAmFypuMsk6mrRVEhXP
eir/YTVuI8O/sjcuRAcZhweUaxYFCvnN5yNHwDXT9IrWOGQJ7KviNGnHwcrtEJKi8V+eO6zwp0st
qnqVnqFlpo1x4G1X+lGqT7QqknEv1lf0Nhc+rH8vtNzuA13Loapqnkl4ygfRyYJ7S0CecU0P8CV9
nZ8IiiNHCJuG+Dov7j/nR61Y9TCqmXnQZGfASQqSiUpVHagWsNOzJeO0Yj5XmH61cE5GTrHyvejf
icDiBHD6w8zfDIqqUD5wa20aPmbR71H8PQrtlZf8hUf/caPEf4jcs8xqOeR9UoQ+xLrGPAzl1hDS
O1jB64E8G7tiXgUUXClCt74Kood5e3ZySHHTbKQRIo2JTmeM8aOQ1pRcVyLghSODkDQzNjibSPAW
u2+ckthX88o8ZFFuT/JwFGZHmaTe9ZZqB4Zum3wxhhW7WYbXqw4o371mOt4gIGKo+CRPXVtrLa2d
sHtNguQm0TZjz/fVBZTZL52obpUp3QwYRFh5skoFbc6eNYwRCXwq4F1X7LPwhTcjAZJgdKJoqV2L
tdvoCCeCcrcrBGXVDsJqUHHibQI4ZzNm07oCvMdqW2jJUUiCjT6X65m3Gsp+z2ieVTfJjyoOWlIg
vA3FhEvdm69Ht7EZ184g1y7w51b36x+wk26+X9Evmfr8pi3esKQQYiUa95+3pFcoVZ0rIWEMgmSq
t3AzabxOf7Xxl+HLdlJHO68dNiy8zdAM7G6vzUX/P+6AIoGcjzNnacgYdimvvPPNg1Cv/Bb7hALP
M3mN0ZDwHKQ7Decm3ISx5yuH5+8ffjl6YD5fePjZTANnLBP49PPDx6HaW8ngGYdJi3e96Y2uCa9p
DGR4qC967e3EWHcTf7Kj9tQMDBtWUBxg/1ZoYW5HdQjrz9APIOq+gVnj7fd390V0z92RrpjmbFWp
fPVl6NS6x4hFNA79QKOgOQ5m6dJEwKvOIdlnvwZmfz+QhgpX67e5Fb9IlmaDEf4BUJ4Luc8Lw4rV
LWQAfb50EGw4VcZinTQPBtkmF5a9I9BCrpXXduOFFIrrmhZumDw5Bdzn68ZDVqSZgbpCsPaZ3Dg0
TCYVlhKGfdpwls1pDQuT4EdeMmeIUUQ/9+37Zb8QYkyeWeZ4g0wliYtTJzCsblAaUztI3hEDFQFJ
VK6+C24b3Qb/tRacV0wGwePOVHtFWRYUUyrkUTRq2mGOW6bU2YnyjCC40A0YKii+sS+WATiCQ1aF
AEn3KZxqHz8llkAdzt8/+IWTnaY43jJ8EJYGIevz2vum3pqeZWgHNXqAjU7qP2j7oHyuxmuo2aW3
bFKwiqTigCNLslLs9T2E/1A7eFSRUhAcwq7YVZPwYvivWsE7FrDORl0eqpvSU+zKFFcK8k9Sn6fv
H/mjoFzsc0x0KG9VIC3dXCoBG8STSo+bz2FoJLqMkQPouZLK/Md8voSaT+PJYChJJdEvrd/mFE/W
hIPmvSlDsM59BlRnHCpkQHyEHhgLKZnlWjKIJ85E2Ky7lTeeRHgudYEhI/6EsWOVuP+ZEYahmrVj
gxV5Tsz9pWmVo1rnto4ehVHZBZa+GfBZ5BW0ue+OfoptKmbx2et8ogxsgNt5ZwqZ+lB1yqqASR7m
vWEb8riuiFSZnB/1sj2VRX5TWm8QjRDMulIR0ZRCtCQxRrYW1jJsjOHcC/49vmt2yOP5ded2Ebaq
PqLbW/jvCQs/hc19aj1+v/aXgi8Lz7KroKeqtLQpq6pSEP2hV+f0TmjqjYHHXV3U+CDn7pg78J9m
pWzU1nZsbWRIe2YHazVvHW/6XSAQsU35LjpK1xgrS4iRT9KydHAjcZZlqMsQ1CAGJcx36oFvAHBt
PSTVRkzM1fdPr85f0+edJ5O+IFMk0oiQRxaRbkqsLsqHSJ3DTDToL5YX3uu5tTFghoaNuu2L9GDy
mow0W4kajORwatZS/joz4ks8tcLebYp2w6cyKKYN5+pmzsT8UHTrcOPJ2PmV+9brbXNYaV62ith0
qjo5RX/2kptAG1dFgnmnEq+SqbxtsjIDXWluh4r0qR5uk7bAAOha4+Cjxl4+tCzjIjNbZCEiUz6H
GCmNdDX3OuWA2gTsI6WtH+W4HMySuSS0qZm8Nr6zUhpO2IlqeHKG3TGom6NU7RUdkqe+yaS3yiRq
GKcSay+9Uc8MHcUEIVjHGnbZSccUh55xB2Oqr0Ss3JtBsaXkhOv5Xk2vth4+fCi+PJFKh13F92Vm
3n5+Ir7rTs+EVJkTZS9iBJ6Y7RRT2Goxlqz4/ckBRs5A8kUHt8VfF5r5KKaDM3rvaWPdKDBu01ya
1QKuWetQJ0rlT98/4lMz1jYIxeOEuMFUPVuVgz/CGKLY1XeRVuz8WDgMFAoRc5nDzBkU/92sko3Z
S0/qgNlQu5sy4SbFh1ZT+o3GsU3KUMn4snK5SQs2kdo6DD9Y9T1ih0AH4/kTFmCmiqPiGlxK4S4Y
f6lla0cux8/UP3faUx8OcIr/zheJxepUGtW6jAtXkgsn8bpN23obxM2Bddch1Jd7IAEiiWi+jvhO
DBhDhbG1R/NkD1Gz0XomCtCEHnnAMdZXzabLQPhaWJC+7vgyPcbA+ImRIUasvS0Ju7DKt57Ejec3
+Nv9ol+ZB/CIrNIt1eIwAwOaUbqxde/z3yftMTCj++IvVdjvkCZmIEsiRXi/j7NgN/TkktZdiI5w
/qO6a06aBH5oQBZqIfC24bEwE5gGgHcjrs+JjV37neSLd2buSslAiAq2U5T80CKILGrq5Fqxtjph
FfjhbOSxVX3lChSizJ/GcqNp+FAwSGSOTEtQXytTOZyQMh/i+pfRNruBGbd5kNIE3lsp1MF7K/gl
Zr9k4UHTb72wstv0Fx1cBLO/Sx/PgtRzBBqXsXaW4n0MG1itHk0NUuhRbdedsSnbu0E5jP4hVlZW
vS6u2cx86WtiHMXsZxJ8iVYVYsplwMvCpAs9WT7U5ilIHC8/I7HTh6dBey8kOGBAKLFScAj9NWYr
l6h1o7MnscNhRgJzY5Mr2nK+NzD1lf8wR8v+PiBfqM0/398Cz+kTIac5rMoHoXoJkmqVTe/WkN3I
JubE5u2km/gIDq4hvpktRUB7j/mDn1l2Zoq3HYl5Ua8i5U7qXwzlPu8OQwe3OdxaCHNT46rD58XN
AApD4DHI0Y1F0WZYaMpLVZIPonHq1DNNnrTD1DhsNglBE25wHpwaTGQhPqqIZUr9CjJzAZibF+s/
NzDXD/8AGZmiBIMscANYQUI2e8yq7cz6wijeqiNE25DNZ1Jx5yrJSzfhqoxeytSntdD+nlrVTeDy
N+VNPbbr79/i/0rRvnwnSODnlMJkv8255z93JhaD1KpipByUaFzp0+DUI1hLZjp18qCrG+Uunnw3
pyuH84QtDr09DdvAuEujn6N1SqKTGJaOxgSEUnG8SN73Oi44DebhRgHk6jZ1hG9PhiS8cNJDOiHV
w2E3aXrbGl9MCUxi4BDWcTZMoMmxgzRhRX/Q8eRbuii2YsFKwmVAFl05le6RFR+FUnAzJcQCGlFb
ViNuhypT/8z4vIdmWPvJyoK3mhEsb6qZVlgLmmN0KDQ4Zh3V0+iT/JEyzwmVs8YZFMUvfls4waC6
tfm7yA668jyboSX+cQzPgvESq3ghzQAp9b13arJ9093Ukhs9B9apE8i3wgEjOs2OZqek/qVG/VP0
z8ieQ92Nht/tCCNPf9Fz5gwdlaLcWixQWf/VlZ+ado5Nba3ONrdiiUIycmtJ3PlltNErfSea/s4S
tRtsmQBlAiNx49p0+szBxnUdIq/v5LsYTL4ZY2ywY6dLjnpT7zzBWPlpuhF0z45QCqQZis30JRdy
BByCq2mEwOY+s27F+qYmxcHNjyhHjK6KH12CCbmQOrWHibw+kDRpTgY7d0xvx07fCJm4yqpuLZiP
6DlW1JjJ73HyHFlAv1ohXhV/TDyE6hkrXYz2VeLtq+G3Oeqr0SpPXtHf6uJgJ0G/zdP8xsN670cx
vWnlsyi5ZVA4anbu+rc0uMtaBvaET1Z2kDq3QD+mxk4jOZkkuomVuGW4yVWOn/xnFgy2PLl5fPbA
jHKGLgQcmzFhvFPNl6z4o+Q7JX6yxBufn9TzG+BxF2FJLWylag0VVDcflWTb4hPmx+yJZlur23i8
oYHnaHGO1dO+Lndiuw9rRNw/1cBapbUrgDmLytPYrGCpO1UeQgq6m3D4l29aFGxFcJ8Tjasx2qiQ
4kykWUBEIkMVgsGl9Wur4kkUR6cOMGeXserat9kjBYsdVBOaOtZyfBuNX5M6+977x1KXTn6S2VX6
opdu8l6lD3WzDfonvd3k5W2n5ljCw2T+CT81CP5q1VvV+iBllhP7fF+z2zuM1mQ7FhvPOgTduTd+
6cYmBMKLY9RNFkW02NoTpY6mrv3qVlewkLmRlA5JynuG2Ne8E5j4pAnbWDxqqHCtX1rnTp0BZYNC
6mmQHw0TT5iHLPsttMd62laeraFfKXDobo765Kjg7vWNqW6m8A+GjrYIxbDptt+HMtC3C0c+3jsW
iS6esl+0Y4UCPGiWgnxIq3KbRcJdUDEKruS5eLeoV+zeEg662OJBYa6QFEUhRSYKPyuyVj25dE/n
O5JXSl/bmc6YqPGhb1sK2PBQ0ULpoHjpaXOXKZjsDnBlOsUxS4bwpKd0BVRBkdhu66S80Yzo2A/l
bUB6NFZYEGcnhIComQVHqmsWW3SlrLkrxcaRY9HuzeocSWdNnj9QbL5jwQ7Cx16Kb32ZRrjueOIZ
awHb00rHCza+JB7SjFBR53jrQ9f0T6Jwr1njQaoljIiDlRj89Omja3iuJaVhj5DCZfzZ8mFYi9Zr
38l2kDG04NHy/7bmK89uhkwSMwVH1+PdkPG1NuU6CzLGmAyO5d8X4XuS/p5q0aWr6hhB7Ij6IyO2
HRbL1cJ0j//wzjCvGvB/7TJQUAKrwDLDe4j28eeTCQdpv6rwETnIgYrz+68phhxgymRCuIxocz00
xKaNUXebgGOH2VutCg7aTdBLXlZ7Jd+RPrDy5UkJYWrGuCCoaEuMr/SlESkzCY9Y9jeNPK0DKiyT
bzYQ7xIQUNpavPE5w+hKt2s1ZEj4bgDLWlntysK4ikdmbNVk+PWpaZmcVZAYzc0BVbqtzxXNr2q0
3ATwvCWFC/LSTlxJYmoWUxaCZp4RFmBi+gTE1+sDXhYPnSCsS3TyifHaKveRSswqmIKCIR39SD77
aRVG2h0OW06QIJ0VDsV4Q7EDFchuIuP3qOUbq9x7EQgI0xq85DRWHVMjYtnOVEa7CB5ik5ILAbVl
yr0RTftEj1PcC8ytWgm72aBPLrJNP/W2jOfUAL1e4JhRMyyzh3xTyT84dIFcXgIk0E38kqQ7v3Hb
9LnLHqu0ug2nRyNX1plRrxT8YFoxsEf+/zahfBtIuyM+H2jDMCdrNbFDRd5MqcxfK6DbDPe0nnQ4
U8JVSwv9Yhz550Uvqu6+naakR7xwyFURs1rGTWTFdujxvcJpwtsYTBLpiCZ+WBwCn2k9veYGk7wp
jeBYaI6e7cPkvZCz3WzpLjf9WvLu+/SvpTI3Tpw4VAs7x4lHlm7k4SWf7gwSHfFBxM6SlKV4NhLG
0J06ZgEof6t05TOtpSlBN+NNmN32snXO4n3v3zVFvhKTbqNEjWNG5SY2zyln4JQrR5Hjsg82+cj2
sjC6MeO1ibbeVHfxOO6+j7pfZLRzmcJ0ANWATayYX4RDlpgW4iiM8gEX6EF70kmDtDpzQuMkhU8N
4v6qoaMbQU6Bhx4Ij0FOnqLP02EcdVCQer/64R7RL8YYmJCfghTcdpTWEUlZRDVTZRFB+Zoxz8V8
/N+7XhQvoZV7ujH18iEAl5QkIqvfO0VDbdwH50SGz5u7KY0mEhe76Oq1YtCyyAASY/ngaX8Q5mgc
oLbIGVCrm++X9Is2lSVlthXtexBfFeLFIvBplTzqBcKVgwYxs95kobryxR8yxOTeG+wyRG5bkBvz
5atjxijLwPULwem8s9xe48Z9Bfc/sEZYtQxkg2G7KJyisS71UBClQ2RuIt5jBkG6OZUELZQY6XT+
/snnVsHnCDtfTZNgX0owmZfDtuQ0qDxNaKUDiuGZ6qNm+0LfzwCuFbfrYdxUsXalAPoiRlNkrgmh
Bid6/GXFpeYj5/gJi6aSDsZwAsFkopkq+NiO/64F2H/+iavKYLzfP+jlqyLwRP9BoqIsnZrDUqdZ
1OfSjOVCmIYjxcyrk5JusxGnWNBa2um+ca1NfWl94bzSMbIYaI+53OcT1dOI9UJpijOGOuarLNC2
c0O2xbvD9Ed37J+j3ri2wPNuXb5UZDw8qDWjMeaiP+QDB7WhV0pzi4oFVqIzvWRxuK8x9jK7rcUD
U2/TN6vjl1FceaD03y/2V4Bame2CIKBZHOqGvoAcPT2asGWopQP4CduJXpx2tS/1tRf0+RqLPntc
i2NW5410qAW+EvoC6eCvMpzFo1MfHnzrrEmQSunTMhFDIw+cJhuKtc94HdpVYfHw/RN/oRzPm1ql
Y2SIuEKQKC9eNH0XJRwbTZy3F/lCYjHeFUgT5pOd/Opp3bDFygrjXHCkod924eHKDcxxYfnSaYMy
wdckkCG5/LzTWqvRE7nOpJmqFg/Im7w34aM/NrWFe2Mqz615pUn2QR1fXNKYvTBkDiIM0JeAXy+M
U5Tmg3QQge2qGePTdmKgMxaAmno4Dmm+7ir1CcfiVij2PdlMIXRPsj6DpY7I9LsooUY0E8GOlG6X
w9apYHIFcvuipH/RnGEOjIFoGa+7PtlHrGjcPczN5FrVHsPgtRUHwNT0rPOW8Qz26Gmp9aZKhqe0
KX/Bt2cCAPdkyDtLCFaMYscjheFDlj1SDl5Z/Xl1vyzF7J6hzhwFaAKfVz/NwzS2ej45sWudbCfk
j5D9Vc2lMKc/BlRNacccdDU7Uhd8f+0LB8YsaaNJpRkWdMjFiw+zPBlwTCGE04jkrc9Z+niGSehS
6l4lCF272uKkrDovaTuZMAoVgumktGAz5sYFb6l1LxYv3z/ZF5MlPipDhgODYwRBW1z6fjdB2tdm
y54um7PsJ/e5OG7n9F8y9X1V5TClgdSz35r+wwiHe3PcDwLzMBmb6Am0GM1tM3nvosh4ZCX6Uanp
Me2NU6tOR2+IfiYWzO7MmbTERX+C9W3s3czbz5qpbTSnNJhCPqPStCjcymk4o/IHeAUhXapM08+T
ZLwL3kMzVg+9qNDHArOP1O3MZmtNdORonOo6PXUZho9M5cvMbhWNENA4xrMzbc914A3bqw3yC4QM
BW0dDXIUjlAjl5okqxhCYbIi6ZClt5l2ZhwwtuQSJ45fqntBX5u1k+vBRqWv8P27ugBOc2WNZjkM
HZjRHxyaf1DNrB1TJewDBk2GDOsOzJ+UdcydA2PSOkAvqpsArEsMdlG5jfOzKf9u8NMNNNMWlBxH
oDtkyluESzdJY2yHaLxN9SfyMZ3RxE3jJvE1h91LG5mvBQtWJr0yE2exkcsM4CJuFfEgRlvq2ww7
9WJldg5M4my6kl9eOKvI1DEN5ERkiZZr04pxZVU61+Jw4PNswwOztdpqNV7jwV9oYfAW/rnSIhgI
vtxiGsSVeqYXMSlAqNzQxOIJoorPEEltujOBXRra1AIFra48eC71u5gy7S8Mthl4Rk/VpWS/o3Fr
xc+K9fz9Nrm86jhm0xTAp01ftFiwVczEaJLFg2FuWHJoalRhVHfFtLme1X+tKlkMurjKzIhH9jm/
ln+2ZC2peV8bvXjInwcF73u3U0Z7DUEuKt7L/H6uF6+k0x+7ZnkOQJaBg8IXqMlLLwkhjycltSbx
EFt3cbQX+OynFGR/JOcTmM1OMxxJ4y7FcgDdaTYNrjIIrlecwmjf0Llr1/hu/RL0+Cnsu/Oc9XOj
2hSfYNFeqSMvZcQGKYsKRYA7xcb88/JUYRzkSksoLwEk/dZcQySEzkP2JFlMClJyt9WB6IrM+X4P
XAxSlBwK2knabLSlP1+4ZFyYCM8RVG1OvQHZuCod3OJtYJZoztxceLp1uamvpUgyv7t8ObP3L4Yb
s9x9ufmsKuyMKU8pPJTnLNYGnvFI23gQV00v054oHeTIK0+C3DHKu1y/Qg29uOD/Xn+x4OXcDzPN
WDq0za9UfqXdTUbeTRl4z5MCBjHuk7q7FpcvxR4NotqsPjS+chdNtZqsSgh5ywPgOaA2aFcUa3hO
hrYmBZxxjDVGxzmL1jNMzLq9rv5MFA+PzT+B8erXfwz5NpoEW8wLoE/fieAQTSkevwziGIVo2wtM
+unHK/d98bYt4gFSm7kQXny7SaC2kD4JZFTk2LszFEsrDww8GYGKr2zHedmX24KhmGhlqNSQXSy2
o5kMvcTAbRHGLo2itl8LHpMaau2mfMMl+TUoq3upj36aA0Avfed+HNaThytSam3m2Fkn6+9v6OL9
8E2SmZJUc1x8/jzaSus9XSVsdV61mRCklc+YYinR/4PWqrAlaJJ+eJuJS2qZ0qmWVNYZwUopbgux
ROyHK1ieoJO4Z3xzaVbbQU1XqaTuargqKj4n3z/ppZcMsdXSEVSRrywDQWYkJkpiixtgvkdxgkjO
ASwE91ez1oshB+te2tFoDjmC59Dwz1GgaF2q9o34cQLrgMLEZQpTCzsv6V5gFmr0zjW1a6DXpdPu
36suTmNsEDKhjGgfxPlfMVlJim/j2AttCrqmlP3+fjEvSGIgw//zjIuMJs8YnuMzjAofyLMBguNR
BQ5e7LbxS4DYeJ6REFAed1CXqZQU6qY9FfFMUs2vKnAvHb2MosRBC7NkkyE5n9e7Vb2wHoRaPPg0
WSrZnshDpvsM0ugwrEh+mpD+4nnwt9+vwcUN9c9lF+lFg9dAHfGe5w1FgYIYncfGCTi5xm+4dqFF
KM8FQc0TgwtNykokqcPCElOD8Hh9VOqlPcSWhftOjQe4sABzvCqqx0DiSmp2qJr7vsrcLhsdb6b8
gE32ZU/r5RGlUQXPIY7ektRgCOYpHW+q7t6MqxXlyZWIeenhrZlogvoCauCH7uifjwkFpF+VXkpe
lR46tNXGEZUFCibv6ja6AJ+hHYV6OB/XMHMWoVkIhRSrFq4Ew9ry4JhPDBTpHCjInVF/8I8xQ5AZ
Ea+c+JDr8K0tRQiuBd2bxoYQB3R77uIrxf7FN0K9PePFM81psclEmvpKT0ibb2p+/OwpjWYBoljt
r9NY5g9leTjN8RESpsR8yCWAKMSTPnZtJx4atVrNUi2xDtdaPqxJ49vsnEa/6iA+jMzsnpGROWGc
jQSupS4XaJEMq0D7AJ6noLVZwltNqArKpA3iISh/VE24EeMG2p7ElPFhlZPFeSVswI4mNX1PqH6D
ndKJqTJ5O9kgkLTAfCDeOe40NKZiE45vVT9Gk2IbWGLNcSmFZkEupkQPiEhjpiskbWTPejG6tLtZ
TahAX/o+WHzRYQMvMEpHBVyA68XHtYDaSzNPInUMPoqRGcIy1XtleNfzN75l9pISvczRo3wGuutl
eDRq5X5/B+qFo573inoQVxowO3ERRmohSzJLhgpEj31rAIA1LajApLuq5LsZM21EEq+g+aEyxl5P
MVRMrE3c/46yHOvmfZ4xzkCOTswKW9HSKdJ3JXkwU2udagL4QgKnqV5PAWx1ieG3uI614JBmpu2G
4qGDv0nyzY8MzY6ALGPPFsWuygBbQz7GmS3DHhukP7QagT+ulB6XyiSeG9cUKkF6AUu4LFGFGGu0
UDnozJzMouEwMArEVB4j4VbRGnts03VZqdCaDHd2RULuTNeZ0VL0Kmt4KOBPdibiVmC00Ia2Gk3y
RGBcYipx4FHaevGVROXSVuGGEXrSdyOJXnrdgElMg5b4yiw3HUn8kmIbMojjrLRwP3BkAqskzXL8
nt4iQjPazcG4+X6zXGCjz0HgP/ewyGGsRO4EPWezjHJmK3Sye6F3i6jkTEcCBDk5qKCnMvBCGuNV
jem9Royo/Qw72VMxN9Gw6qyOeQCmZcL2gY76/Q1+sdjie7KYg4AyBkwFIHyRuFZBUYZDDNNY3GBk
cGP0a99yxug4pc4gHMMT49swHmlNF9xtuAlPEFiTwCU7KHY6nJEhBBd+86bbnhF2uAPfqhCG6PLv
sz8YhbS+Y+5SYR0fgxeUBJ2NASekiRV8uOIY74zerZJtyT5vHVA7pXfbmyB9GCbHlN3c7WiBOLK/
qRWHcSnh/5D2nstxG2u47hWhCjn8RZjAYaYY/6AomULOGVe/n6ZPHYujKc6utcur5GWZVgONDl94
w56utr0c0s7VnnTpKux2MUng6iowCehzP/SbXgU+skWW+lCBNZZ9xLepnQ3nUtLP8/vofHdU00GL
Fi6Pxa9fA6V0CVutht10GFDB62hj9OPeSB4K6y6FT9BM/4T1rUB+tG2yrZHIUtTnEi/keN+11vUE
D00r90p0CNPMjTNK28vWhl9RAZuWwHfeZeU+L1+j7Flef2oRv6q0H25tgCrUCDvLdmt1cht4hu4q
PxXOdWiObkIvBXSaBAMQROJqPOUhXMnXPH1E/z9P76fpKlrvZvm6mPeh/Sj11zEsji6hin9Z6Ft1
8dvkUQfCkFtAv9cPZT6E8iu8QNTVmiUn0j/09JmL+3B+jLrBpRHqGku8kWdtMwO++5jlSzUJg4bC
1Zj/mBbhS7wXQoAyYO1Cu8Kxobp3FgMrTORRykNNCAuwk/5+hRBT/FCIO6bo3HaybtrbTlF2KeJ9
UnbfShR7R5QWM6qyBmKyUJZeW+1HHQYqN+qYBwmZsQ1spzTSC6XSUemfkCJLNxZbbZ2Tq0RVLyN1
txTPrbYTbdLVZOFFAKCkFv9w8B3x3PolQJBsGm8lHn2ugO05+zQ0NtHKukfQ3LLrCx1MRau/2okF
sA2IEuDYmXgdR72gkOetlf2yzmkff+Zzf601xKOwZDVF6/VorY1tZ2hD4gAc4D5Iw5uVrWJxLYMP
I4Cb6GpPoOgmXNxmSfWq/rXI0aKmLCIl2wgbw75DGj6Eaij9aoGRj6hVnzlB/g528NLEVIHSIAfJ
8bUw152mFwA9DqX5E311ji+StLEApBJvz4bwJ2JL5gKOrmC3oPp7FFsiJhuPNG7VwxzqoJHvYK4s
eDzj9S64KShT6cq5mrPymfccfwIN4BtkLrSYSPG/bncqbQ2d4lA9RIa8LwFkw5cmI+sILfTylwyO
qJMvRLgTDjoe9QUCl7XfAz6b+ujz96vKuGulVji/VNB0JXuvhw8JsFqjkW6c3PbsYrruMi5HO0aB
QOmfBha9o5f7oU12ok+qmviZGBoGjfNV18ZvdjHfdibIdTqklhUGVZje6el41RRWkFd7K84Dm0fU
1HeqVcoE9h6+WW37EVgsypmEa5ZoehjB5EzPEj5a0thiIP4yMZNpku9W6TKWEYEGgEORr4gSz1rz
nTw1nmkhE/2Y1lEA8dAfVsMvDDxLenMXxz9WLfJnznMBrdRhVdrWvZwOsL4oYaFNMDj5BiMcb4nv
66Ld6ul129r7DjVFxy4vcK2+HvLhn7G/ysGvtRUOBesYoKf572NXiwdR32qLW8I7eQYDaN9N2m9E
DOYm8e0fTfiP6ExUYPj5gbL90LLuqkMBsq1CcLr7wSiD3GxuErAs5tJemqClBvlDW1Iv4lJRJc0j
hviRZh+hlf1Dn8mf8/fUKLcNJghMo2SnXqHiytGSvfWXS76BOTlx9WkygK5hH6Er2UBgBz1EHov1
zfR7TYV41TlBkFMBKGmMQh6DOOxfwBc5r+NUD7l+Jr5+BM277YMa7LdWaWfCF1TOTu1uQAmqrtPS
04/zpgSIO2D4EXShVN2OuKLn9dvUc1Rz2/9KFLTujY8WFU1lsQ7xwrmo5Cj3docR/g+GNhwCmQds
GSOTCSJ4GgU02b1BnA6yEVikCuHcv5qAw2Vsx5BWXKNsF3dXiKqgfplfp7cpoDKpiQ+t1QcSPjYY
hgchLE7kpsGEgnKudtFNrF6q1qFJr2w4isbS4GeKHrD2uzQdZLJKIJg2znCJq6HUvmLc3hJSyOoI
4SaiZPog4VmEcGEgcU7OebqpK6BmxatTXahq50m2chmbzpMNekhfP1JLwSLul4GSHsHFsu4lNXOl
1ECcB6B0AzjdH4BVEjFVUY+JebZBy870tX6+jJ3qqlEh+kPzjmLAqk1VwWwIr8qQgLBP/VlScFbE
v3d56+Phn9UGnIy9UAX5btnNRYouRwajK/djCZpR4TeAxjLI/Gv922wKYkiuMcRxwxIyi5c5MrID
4wHYVkqBFHvgq7HCrNAFjHZRW6HXW8o2UdKNKl+bNLawBL+wytvJ+LnQcimBU+pIpws66Fp9NAjg
SQameMXkSsA4y/hZmneSGvph214oyiOW1L6A5elWYBf3mrZLp3Q7KE+g0jwHrGQ8aJtOtrYjqPBW
s7y6AEsfDSQv404v8mtFZwqoD2TpehsJhKo0BmUTu/qGrZuuhHGJ4mpGe6a+fzKrIaexidK5vei+
fj3cl1YaG9UA4oZU0ERuNgVDoXsiaS8h6Avfqrpe99Fk7oZsuhFsfXGGDslwEH8feShsWV9N+1cc
sWJvHCJ39A2KdjyT+H4KjB3fQlRvLHIZwvS/+uq5TFMnDxuweNkC/zZzEbylIWFKgVO/Fg3E8vHZ
du64ck0H+RTTE1w/gSbsEJLIUOBH2H9rQjIZiMPX2g5UK2MBpYFZNE+iaRRVOGE09yyZM7WXUz0U
oQUBekxGoATExdc5NiCHRFbLISKqmwZ6U+Mb52nIHCMHQd1+DJ8Eye77uOTktY3VrAwpDGmmv/QL
U2mSp6HsOSblCkSizW22HSyOpCkKDGd+4O62yFkFTrqxvAbs5aLmfkEAs3DlOEVLJW5BTr/mJsZX
DOg6GuSeoUl0VOjNK09Z5FytjuqVfevCJC3BhhnllV41JJmDDzffFRw/bXzLpnKrdpwe0A9rRdsk
0XpbyLfy+Fzbiy/gBwVF1omL07frxF/oTlT6rymhlKAGA5yV88YeJ+phzp+Tc1QP0zP6uRVyPiI3
7vp7IUbR0l3lQhmWK+SyNB6XSrtcvhrdZQjhFU2EnizMRikALiq2iN9/Lf0EFOpTIYA8HSjEXwQr
yml2n/R8LXRa2OexiyYaz0J/a5T8uHSI8kdmpwTiHm3lmTrDoAcUeTQg1cR9sElEHU1Xb/PpHVgi
3RABSp3SJ8IdA3uxPFluMmN5azlKmvUNzi4VWjeV8Wdnyu3hnzb95cS/k/zHaheeIKjEw3juOhUL
/XgPgyqkfMKRAyP8qHSUWzmM2r5UD5AVIwcoYWE9zlQk21D9BJ+LIHbgiM+4GPvlypoBsVdXZXQO
+HGyNALBD5SfjDDeX0r/5bjIeUKL6ZCqMWIs+eW4aD5AqU+gvVPcMWmVDOhBfVK1NqD1ngiNjHMm
KieTmz8f4+hgUKc2U+KIx8ihnuSj4UMLsEsiBkURAov0lkbiiXgNcVN7vR+XxTVoe6DYJM4uhP6b
YdjO1m2vT5xmd9+vSOVEO0TgTBCblDmz/rJZdtbarFS2/aFWku2AXnhcboCDFo4alJ3pl6npCodM
mmxaUZy5lpRPPYC/lsofox+1oRJNm7tQMmkBF9thUv21uct1lbJe/AOC2YhUMn4qyb9HqqM9qXWx
TfT8doziDeoP1qAGc7cLSSNeImPxtdrxVQv/WSptIeXCKj4QPafQskF7DkK06C1vjS01epninlmt
UBqojLG3BO9hidFNiGEvFo+0GJMif2B92DkGsWRbUit5sSNkG5dglaWbDl0JyuvLnHhlOPoILEvW
3kE3qaJJSWqYI7xF1jCBIrdrzUOZKh+QJHgRfHNZ74NAx8XRAshlWtjQK9WVXC4PgjY4KQondBlo
Wb7T+3XfYcAsGDwwBtBO96NJfjI5K8Sf0Uf6zohYIqiZgSq1IKVLWHsi2uPLZRtEPLbgWEfLz0mf
tiMntjgGyedqoT6mvsekUvWq4Eo/f3y/qlTzVPROW+QTSSOjrXl08i5xPuZ6ypdTKccLbRZ6AKWo
Pqa17K95EEv3euoJZalI7S46mAlgvbfGggllFXmmsxnza5Fq9MUTIjWU9ss+hfn0c64mD/FTQLtT
a3lq+ozqmEhIK4l0ZWMsDvsXGXNYPzmo6XWAUpXm12iORFLYbmz8KIUy91Q3l2oq+z1iEIlavYyp
fgkKGeXKT+25GKiiPvn8V4lmPk2UTELgR6haC6K7M1KSBrYGYApWpNSbFO8QwKJIz0QroRqY4xNp
ARj1YbqMNW+AbgPzXcXSpIE7Dmmrnl/6cvbGsfTEEAVBbLwc5iT1W/uqtmKQf/RKRBCBskFrp8FY
cLOiSryGN9GkXBQE7jZ8hDleAsu+WDMFlPFwN+nxRnRaRl2CUCdkTTJ6HSHZXOQuaKzMEYzPDpUD
LSgZRI5g83AKrdpyr5IQ92VgZMptZFef1SPFhN6ioWcyqZ4+8KSIMMRCXqY0L1sa8phUrGCzGrRT
4lGBLUhZbvkwl26nh/ii6yhgXOvym0Utd5QZPQPpnIa6Lzot6UJ7inrhndI9RlLGKtUAexAkX+Xs
Q/42INmRUesSZayEJUwt0keh/oeQ94q6K5lqY85z1Vq26+F7CTlFstRFpw3RvgrIGIqrP7NiRufQ
2AjJ/J9KpqCNED5z/ctm/7SavYd3qNjRdWYj8t9u2bQT2Pe0QS+LmFfhZChDeP+Vspup2cY1/4Xe
ulN2Xao/osy4jHoHtW5YlQmMs450qV8CjZ/6uWp+RJMPtkaOFwiHSKuHGzWSd5VMCJW8xkhwAI31
2gQCk71zyi2/Ns4uTkgEOPm1InPDhWu9JIRtjLuhWy5LVd7nXf9I8wf04Wpr7Az1gvR/lpC+22Bc
ANer9NuqC/pxOMSCSI4rn8WsixRQjTe17qtdtEuS6CZb58CWir0kU+AuwoPg6YjwMS8n1rf6SyhP
sOraCNMTeYOalyjc5oiIzdVyUbXjmRj2VAsPvhBaQlA1Abl8pud/dG2TKg/NFUb8IRu1TQXggYpp
Z0Z4rE2I9piXWfYhaH36e9eCCOCApeKzcnRQtGlgrnL2IW/pqy9C88dau4swya6qotlXAAl5+n97
k9dJH+00SUNYe9zayNo5CiBwocDh3H9/+p2KOumF6AjUUM2Uj5OtqsrCHtTfJ8nBpFcYDtouAUtG
C1bN7njiM7XJT6Gr41tU8EeQxEFdB9mdr5nHWCfIohQEGAY+PdOK8yb7WbFJ6pgAsL5eiL6K9lAJ
Y7mk2KvdD8PbNcZNbVcXOjo437/+KcIBDVkgHUD4sEw+bgxDSNSBtIzwWVhTRULjwqD5of3oljuw
fG6sP9YQH2uSFKWirDIIQa7vH+FEQwpZZ4HuMLl6DODGX2dEBrkzmrWtHPTmKU7lizbu93U4uKMF
Ixx4fzcSNiggnqt/2p5iQ9OAJtR8I86CTH8XtBPyJiW1XCF3HlM7+/75TrC6eD6ycTDkCC38BfHN
+3CCVAt/bNYK3NehzafP+ND1c8oR8qDTDG1hA3T1EIioHoqvhxlBWYGakc95tJ/IW+kzI1pMB1EG
1vbZO/tj902ZaaKYye4Dyo45FUqPwP/YWuJyLIHfwQQ6u0X+Lrh9HfMoJDbaKrb7ljHb6RkPLtQw
gVeB+kEY7/uZVv8ORBgJ+gGVD3Iuyz4CqbS2FnbqTHzL23F+zmUZFLPqmR1Jb/9zyblGwwLhqMSL
Ycgj4+RXVrxT8cymdue2tcoZ+lrDd5bUTVhnW5libcMBnheRHxrWLkGCiW9z5qn/TqHQzoKsI7B/
LJTPes4f3wRRIEkaRfjk0GDr6boM0Xw5mrLgNqhN88JFiurBHlqvmysTROenzN6OAKvX5HejJy99
ds3dKjf2Hn7LVp7aWznWkbNwvHQ6l++dqNnwsKDHVbiKFgvoaIpXZ4pnKXaUgz1CPC9SfzRMDCnH
zTJq2wx9W5sEd2gXtA4WAj/g7M1FPlh7ABbIwP0S5WysScam9QVQqLi1JuR+VWriFuZV8yvl1zXL
7rJmwJ/nXMHp77Oa0gkNJxQs0RKjQvb1oCjgd2PFOSkHCiSoiwRxq/jKWCOXF6AXdP2/kMO4EVDr
xNIJWiM33tcBnSh1ylnJlQP2iYH87pgIkVTavnRMr2VZyZNnjU+502xpH2jyG3pQBryOWkp/Z70d
ZEq5+X6pnbg8eCAH8CECosJn8GgGdDMpQupG4PKJHVenD0yBdzGuhhJn8IzYVBTVLMNXKqGsqwcL
4naqDv0bxSxEAQ/LiAnZOXXzE3cINi7iOAJewhY4Dglig+Q9npkm0PiCEBlL0YYOctsBQycqAziH
bqdpYG25/EQE1HPq8syt+ncTTpiwAvFFXN1mYo6OqEpTlEha4Z9Gw72kf8YkhHKZhjT525xdn3/l
E3ueq4pTGKYcsu7HA+Z1YnRKA3hLgDHhgYaC9qkRAfF3tkkDu36VGxpSAOeqq4wYCW0zX+nDc5fn
icOZxjaEPfQWBGnvKClvWjOrlwK05r9all1m+2YyxC7LeePUlKrJbcz2SWhsUkP/6OzuuZ8x8Jqx
FgQC0yNsUgYtYoRJlm+12b6QK2r6Bol15zfLzM+Unrp0uGZiPXPmq52Amuowb5D8QC5CbOujh5+X
1ODfAVFWJz9tbsr1gH+GMwthxpoakFelbjd4yvwI0b6qK/RbSMND72zV50TxiWvHRBqXdhPN3GN3
m7wpZ3vo2FdthUIQxR2xkVZJ920bZWOEhYZtywGXI288AaR6lazM66biTMXx5HwApcbUwwKhycN8
PW9WauNVb4WyuP/a5N22ITjxICH7pa2NA+xEQbrVRlgGuQcHFe7tCGQPIyQPa84zS+tU3MNJK8M2
QjBUx6Xi69OocQYBLoOLKvLlPgIQPM1PlWRsG1o5sB3UPg5mMk+2I8o96laypKDR+4scB/g0TM4u
lhPHP18HFL8OcpB1cXT4Tbq6FonpzIcDkap7tXi+MbhXlvsy+i8vhntVuZV7ALzqrhu0KFzLvVHc
F3S6XMdtXNXD/44fePPFj1XuzdWN4968vfBnzf4bv8//+LOwknPffobbt9j7ebP/cfN2s9l/bLcf
t52/vd3elu4takS+7gMp8Z71H7eju439D36z8RPvl+nXO9sHkuxevl4/Xjw+yv7F6+t1vHtv3Wv5
sveaTe2SKnnXufuuul7sXlBDcS9eL2I38X/za+ze3d39vnsagpcn/5/BLb0HP/HvHh7872+SE+cX
1D5uUQDzwpX8aC51jq5Eq9RZaH8ivw9t5MyfL7bu1zRHcAf/G+AozkhyMgtSrllw1cR6yc0BbZCr
kaZHPP8WJQ7h+PWJGKpuWvmWEL4zMgyMrB36x7N8tczWRi+tZzMLN4b+GHbZFQ0dUD8sNiP2mlLx
be03kr3rWGwG1UEyZ7yuWrSCDKRzRv2Sd4onZF3b3lckhFDaRwnF+1XV4GJWJJjzmXaYqJJ988bH
mWQexwYKo0wpu5JygvBZzM8McYId+WVWjzkds5Pa2WiBhBLKuz2ypbJGVZweKCWMrr92utJn9HaG
7agjwJXcM9eOVgdpCTht3mK3hlzdc0duOeTSjjKMKLz13A2ioK9kP79fBOdmRP16gNSp2ZjFwoyM
4SMVG6ASZ8njJ64/sLdEstx9qJloR9l0EUlGZYUMgcwFxp8kQ1Rvac/25f3373Li8Pky0BEoceri
Ue5VBuKqoig5zIISQG00RyH/HDD+RBr0ZayjeRv0qLKyTvvcOwB0NMSJ8LwVdczv3+lE1PRlnKPr
N+4No4KBOwsEur2AAw/grpoNOF5/xs/zXG/l9LeiyED/AhnqY48TuWsyuWnXz29VLbC95q0QzWCf
ItXx/ZudmkGYgQ79JJ2G0vHVVZX2UFhFP4sUDFYg+aqgqJyDs596oT9HEf/+j8RvXYYMR7ppFtxf
9hoD0UPWncc+//n/9jpHp7WEcozcFQwEiy1cLuh4jAoY1PzMejgVBoHJ/2/ajg7tvDE6EDfjfFAe
1of0h3GDphqI5NBDMm7MdsmP4UAb1DqH+P3UFjg+Ov8Y91ispgBdUWvlMB/wk4n0iyh/0unzjPBT
hPI4dHn2tYHNK5MsORcWDZylu4+63+0IEGuO/Y5g1aAuGpWPTZFudHTj00J7+P4jnPnan53DP752
UbS6NNrdfKDjgDQHZRBOAPqQZwtip/KpPz/DJzv7j5FKS24tCmDzAWLMPFyMIx0GlYYSII47yBoK
YDjTTcqrUXnr2vVMZHDqUPjzWxwdClo4KGU9MrgkC8wOsmIdkgzvZLglIqvinnDS39/P7LkhRbDy
x/tKiaWn/cBu5fPDM3B5bcKSMhUWFChdmh80kb4f8dTNhA8IFqhAQAxW/NcR7USZTMVhRDaUBH5g
QVntrL/CmUGOK70FHcG56Rikwb/s8wRCJef79zi9Jv//9ziGyttKVjiNxJrERi6k/Mc+YSSr/l1m
T9+PdO5lju4kuWtHGbklZiyhHbGl5EK88f0Qpw/t/17maOVREBz1sGvZYECCluyaOPD/JmQ4N8zR
aquLSUGimzmj3Awmg86WcPg4xzk7FS8oQPG5e2B3UUD+usJKJ+/Rcsnnw1AdrF8wCDm0pfUt5Dg9
p2F0chH8MdTRC+k97OdeZyhyMF4I1RYqdFyp+nLmGjq5Bv4YSPz7P/bpkMvtaijlZ9KAmNhcbSkU
/A9rAKM88jzqXMqn/NsfQyS1WttZ38yCecnRxygUms+esCeXwH+jHN83MhSBaDTqzxfB/ElgACQ6
HIjP/C9vg3wKqA2NMs3RphlmM1VbkwmL03txk7E3gYhQHjtzcZ9cbMJF5v8b52ix1fDyUX0Vs4aR
oXNXkwWlpYAiCV1L6xwd+eR6+2O0o/UW9pMtLzTFgfdtOXAotHEa8I3OVtlOf6b/XutovfWpqVHe
5TNB6gYARhEGFbtZ2Xz/kc69jniKP5bcNKvlXFrV522L6dCARo/E7f7UtWfW9ul7HfsnCobcPdAg
v440J3ar4DXEmbAi7Fh+tPlG8MDyafv50UYAI41ng0YWbEZlEOLbz9+/68kZRWDMhrwOuPRYo2CY
VgKrkU+nhRfIdKAphaVTXt1/P8rJ+/yPUY5uV4O7fEljZhRn0vy34JAv0ofS/pymh0G64iI5s/zP
vNXxvLZqqE6aWJDrck3mzVtxb5ztBpwehZ4taif0io9lYCy7akIp4utxLqEOR9MNGS7tXD/69Nz9
N8pRqD9kamRFQ8aa7xCl0h87QAIcG5y1Bp1NoUc91WcKfede7Ohz5VlpyA1mDwe7uiZUIYdhNP0c
eO3ki1HSxEYSpy98iL4ufpQoNDNRBUcT7f52B66LFoHUXuM1Vr2ebSWeapSiyoRCI4VunYrq0Txm
ph7VdSlP4iLpOAuHi6jDgQHfoOo5BLtGxwuM1ffr/tRJgn0ZOAK6AtCBj47hqB6dZZzV6bM7A+SN
wlpqU3JCjvyckeMJHVTxbujPoPcEKtI6qkcYmGn2kmVMwhjBbsc989nZzzYwORmkE6FgAqfRulIL
JLIUz/4lYkJ75kHuMEKEtQJgJqvPmJp9hs3HeZyG8yyQahAOMK++fuNMzcoq0rUJHW9X0ykl3Mbx
Y9ZfliOGk14TXSTqS935VX7Q2u0Eanmgm3876BcDlLl8BynGQARA8frVj/KNHT52822r7FYZ+TG/
c+g0/lO0V/bgGWPrpde2dJEetCcbcND3H/IE0JLZBeAiDEg0HBaObh7FWIFkJ8u/X9JK30fUrDhZ
SPhUNOHClym9B318Nvr5VPD6ewL/G/doAscuGpSa5ORQ5Bd69/hpGxQ9CuMsIfc5tRS+kThE4H67
NIp3Nmg9WV8En64oEG+F0tXRJs2jdJpmmfFpI3XXHdJ2N1QWh3wrKzdRhQS0VXikSs0Wva/iHfLe
EN9HybaEVmKHN5YJ6/4HzVFon1rqa/vvv8opoIj959MdfZXBHCZHBUJ/mJadpX/E2EUkk6tZb7XR
UhjGfzL5Z2wf6pGuv/Yrsd70ZPFsjap+ofoWpCwtApqxVWrpf1ovtGy4WFWC1+OdHyNqpLCU+G4U
MAgozaqFYuNnV8U+lCufbs0U60GGQ8n3U3LymMOhFlAKfD8dTaqvO66u09Koqpkpwf0K0WHLdEvl
YZGvSHG8ovQmUAXnD1dxkP21TIVbsQqJHffAoxtj1NaisPC2O8xt0FmNq4ETcGy4J2DyhBecmYwX
WaUGAvdFBzbG0EvDa+n7d//ssf79FAIQ4NDTBjPy9d0rY+xyux4mqNVYwozvKBLA0ju0kr3BnsOt
RvxKjHA7AfvlSnKTevSFIapoQWjafUEjmiqDVY03LBNWEUXWqtk28eA12JRb4YtmJ0EKlnoEdDSC
kBwUbdcO10Ul+5MxYMbRbCC8qPEFbj/Y10Ga1/oLw/oFdeoyoRkvLKagdl1KmXYZFutdQlorqoMN
fm8Nk9YWXsRz0RSni0GaU+v8Q/yLhFTKnqSxg7Odb5T0ECbppqvuovl3Rg+9zvEEy37iTEwFUL7u
wohPYF2q0eMn/scCltCiQFZb0Bawoxlv2xjTu67xFiClE28Zwu9O4uKMUY7xN1uCIxNkgqJwuwPE
OFqJ0qiWRhi106EPzcBKB1Gsa4ERD3DIDaty5XirtgAG9wmk0+dYuZZp3XQHR+/2AkEvlhDIWnec
Y0THr2kV4RM8d3mwYDmUgNjMyiZAooXbd2tDpKQw5IxPOuhqu9LdBv19df2oKP4lde4LpCDIIE+l
byy4LMIJcNDeKaLjak+d+21Sb+22hBt3poP7KTr915r8YxaODnAHE7tZa/vpoPQ9zSwYepPXge9t
hjfbSQNFXpD3bzc6rJYcuPl6YBGIF1Mmt5zB0Y7AQ510I0ikqdtkv+pBBQ96La/PCfYPEsGgI5xr
mxXdvyX4fkNR5z21r/94ehHg/JEK0b8aYqXj2quAIysayw5ccPOE9WPbjl6HG/KEGq71AWoJCLSD
19ZFTKE2wyWdCGet3+Pxbagdrq6r0JE2kYmugFcPb3OyHGJD3eD1LfrZJqZ8ubPL+k3X5XTyQO0h
fiNiFmfcEV1TbhTofEDeBNlkYrkhiY2jh0Bw2Xw8AJeALyAwmCK78hb1s9tueO8aWuU5rWrhFjcj
6kswpDeXPY1ejEA384qeA8tmxOhHmF4Kk4dKxalDwx5pTF9hWVGjibDGnHp7pzbSvn+vmYd1wud+
EZ1bKbqpLuu03wlYBwXRwsE7AREKCxlU0bhEKJMEHDXWMYaEmDxXsgFRagpS+m0TKhSiD2oLYRvO
CvDXhtw/UOoWJN6xvCYaFhhtogyHPw7WVhdJHFA5NHmQTuuHMIUnprRhKdf2B/wQD+J1QSlcsdzU
gdqZPcG945T0nMoAM4HBEsXbBlCpDKw8RnsAhpeAqoAMVjwwaWP2AzICKhcfOCO7sjEgUo8+jtR6
8lLjdITdDTwxBhA/1RKqoegoW7dDm+7t9GXUja01/sBezbaHmwXEiehHaEBg1v6thUm5zGS3bNso
8pO58weNsEDVsELo/G7FNAkpXojQMohybVAPplP4WSPvjNL0F633teQfK/sgh6t03BKWrdkvvhym
2xQZAZFQ4hx6sTT6Ps5+coiLTiiuTWE/wNEBgSy5Du54Jed0+ORIj7mgesCPSceHhNlDBZOSb1gH
Khjf2B2r9z67hUA8SQ6E0qdM3tsFF8K4CdtHHSQckgsabFHMxqIngBlUPaoi3KS9GTiSZ7daUE1+
1l4r/XAp/AaNlA6/nON8+BSDUo0OPW6BCiBfx3oT1NXFfuc0Dxugo9xGVedA9F0vaJNnCFBThOYa
T3LzEnMGBKoAyTdhkJX9rsJ+6t8zDGiyIOBnOVCD6zgNxfcCOK55iZh91lBEm3eecHxhopq12sf8
Mzaz2zSsLzi4fWE52/ePeY7gGAbh9nbIf0rjrYVE59rhvX47t89Z88g+cxpQ0LuSBaWB7A/7mSO1
ui+89LW3m30HJMaE5wsEfmnjrZJCs89dW4ITtCIa1nebGDRY2JWHTv6IzB4Pqg9tjILF0vxqr/Pk
9aAEpdxsUVh1Q+UOqimwH2yh2HafD68anigX9Imzj6LSFyumU58zaCnLCEp+eFuTcsO2LLnMRaY8
JOsl0yx+DtjVhNsj1NnN0s47dWhZi8hIRauXwH/IojcL9pSYCoGlQQUmvKmiYYOZQA1dXwgFKxRh
tJcE/ZKaz1bXWhAPyWU2hm5d2E/oC9bxctNaGK+xvxM2Wy6XD2qavU0ZIjPWWzsVGyMcb0v+rNF8
rTLZSzuAHh2uTpAsC4EFTdOgzX/1RBgZ7A9yCkEePHOsn4zWwFo4JN8gzy3166leNam11rQPD/aM
91fuydrNTDGyn7c8N02WkT7funVo99QOMhLvpiBiz7A06vcEOVcobxaBa4Ln7gjMohhealRVqLAI
iVWjeZJasZLE+4ucJF0fOz7smkve96/x6SHx19XqoKQBCEhVyHq/vkY9xZZaOvF0iK7Xlz5BEcVV
XgCrGrvuKruP3sdf2XW9wXH1ItrhPHaZD6CCg6ZGdGY/5wdBT74dm1eMNZGNccdd2aPsslHbp+hq
vph35Ju3pr8N96kPJ+l65ZvxFr724fiGD+rZNXftW3ejPDnb+UK/aXx0X33lzriz7vRNtVl22Sbf
cW/4/V1yG19zYASBth3fzQ0+orvuVnlSnvr36keMy/Y/6a70zuUChkjOvpugo5KHUkjIq00pSQgW
Bstc+8if6DlAGKiLk6Xth+IBWecggcgmEF0IlYhNnS1ISP+0OoCidc5leCfIJTKC24Oc74nBRIgq
dQZ+UQFVLyNx8NVCXQDnWlPDp3YK/bFnVyKNISybO8lfQzQtOIgTzHpz6XkYmwdxVHFQqOgBizJ4
P6t4tKB5YM57zYi8jGOulxR3qV4N3Ooiy/Qm+0wp/lRtBrAheoN4UmlUQL+unq5JYqfOqd5RKBGv
QpwgoUo0vp7ViwbZ/NeHMEidDbYaEtok80ehcGhNY6uNznjgHtt0QfE8eNy8br8vN0nQbEk0PIho
wXoZHZIdumMbxZ/9F6hVLt7X7lPohd4EjI181ot2q48QSDDvS7/bIma8LTfDtt6A19ypgR5ofndv
esamfE12xLv8nLGRg9mH5ehOF6QyQRUYvh0YezgUnsn/B5O+1bfLhbNj21/g4ftiME4vniD2fhSe
u//Yb/MDBj4/Cw9rT98JsKhxE28E1tYfcHn0Jc8KdN/0213l/fihBt31/EAwlfEmq69cOryI7WEc
9Tpv1IslmDeU4Fwq9/xVePe0692X+Ee9r/d073dLUO5RAdg2AbJ5bupZ+8H9nSKyEO9SV3aTDUms
+1S4PxV3k7g/35gk90X2LBeNfTB+lNc2ZAwuogfe2+K9mFvdk9yfP4FHu4l78+Nn4l417g0qGq68
f75+lbbv74/Xt7P3AU/UK7bogPkIFfGvIZRuQp/usxe5H78ge7qlS3Xy+fayd1cPdqm7+O/vz+K3
UZISzuTuL+hsXnNZupMfugRIPp4CnnJh3Y0e8amPx5urM3MCGxhuCG89170FMiimgdwv4NZwf2KB
LH7nvt8hb+Z+hP6P+86/jt3Ufei9d3XTusAufDJHtxMQw+fnX44n/tBny/uwPO8j3Ff8YT8Idd1n
QDtBuSHy8zQ/5y/YKF64x3yND/hr5KFH/tPcDTd9wD3NqDD0eN/tc+7uNR8ZRl9yJbdzq6345L+Q
BnUvH39tb2Mf4lYQBf8+OofiofG4Nx46fs35KjPP3vCN5YDCnctj3YoXLDzn2gQNae6zLcZigXht
XjT6P5yd53LbWpemrwhVyOEvQICZFCUr2H9Qkm0RORLx6vvZ6pnqT7RKnJ46VT7nSLIAbmysvcIb
3OXfZ7q+7k/0ctY0k4LHclGcYDR6mHX6Nt+ZFohMe/LC2siBtFQDZzPt8j/WBlLxTmapz96j4m1e
AS672WpYTw+ajxTQTt3pO3tlrpyzV53C5+o0780t6kTH9jjvi02xMbfF6bLXt80y8fMFB/bmcePH
nu8/eA/F0gA02gRY0C0G31zOgfKi49jttv7AZh68ZgHgKxie7I0W6B7kiB1p8WJawr921cw3eVDz
fTKsB31lp4arbqvltBpWziL0bB/dsMW0Cv1227lPfzIv88Sx8v0Jaf8b4z7HnaviEwR+Pit92GPs
i1sywjfL6rKSiA9OYK0uawCJv8Nf0kN4MjfJH+c36RqoL9VwnQjIrO5FnrJKfYRP19HO2aVv5Zv0
hxylC3k6w3rch29Yay3qoF6P/hQ46tL4KdX7OFtHxs5xjhNIHd6TBte14TDrfv/WmjsYdWpHYXSQ
wi35WTyCYEY0eJX0PlSlmIdabPOdGliLbGlsYF8u0dV56l6y3oSP/WLAw5ROU71B0On7xfrClv7z
Yl2lE2jBKLDw4mGrjdwUQKLLmf3e2W6uWx464cLjm8wS9qJt2R76ID32w9PftMm8HHe5szYFYkBN
5fGRQ069kIJqxrfcxLKWIGh5mrrvpXdqYciACwjz65TUdkCe5QyUXcNntaawGjCqpFgVeaeTqot+
/pmN4Y3UCWGkGyfS1emXTbNunOXzsAXl55MqC63Pw7TpF1wYePTMn5b7Nrv3f//C/CUgUpJ7qFLw
VbH9cRH3G362WE++447BGAz8G5GIhQK8OnX5CJ6Iy5Zr8rdEiRktwkW+zP9GQcuZpW21tywgUvip
Hy3Kv/xmIhUpFJ7r6YYGFlFnjxJswNG4JHAF2eJN5eqO2/nijkfC+hy0yQovvVF3z7Yrp154sAbq
ZO8SDHvJK0+cVOUqP5wbF7kgkgquERK3kAJY0MdblMvf9yT0C9PT+fzzIrsTp5XucZ0D9RmxT/b7
nfO7X0ye9UAp4V8WQMb9jqNGCV4mFqHzkRo48C0vfmo51ujzLrO1WFARNNGH+DiHai4YBf99SsZL
AQd3PInAh7AmP8dLxvkn4kdPPOkD+ZS6L/ZSfNpsIX7RD273//wuVJTclkdxdu/95b04mf7+vocE
7SvLzL0DtRTYruLLnJKP5ToRkzR39ind19om/mHxPolDqN7BiHdfEeL3C9/vFqb7m87UsuEE6P2L
L84DAv159/wba29fANnFIcHE0ZsCjjfisRpo/KbROzSb15+FK53kYFhoBOvIBdeOezQ/ReLvvpcB
367cx8RtvI8/0oX4z8JDJtHN1heykjlAE5ePbXNMK+68EIh7WFRkKOdAWjTLfJEHdAKIM+rC2VTc
4hQUr+LPbmFsUFvnWP69/rE+6jxGsYYiAxgXk68EEOnXbz/u/WeOOTde8i/d1ZbWEn9Xbi5xN2dO
FHQnvIsnuxGmXhbHB4pdC2k5c/89a2Msh8VzyAJC4ll4Pzt++DHzL9yV/hy5u27xPHojq5mQ3JOW
PBPZb7yq9q039aq1Hudjj6gtMXwk7nlYtbJo8pMIzvCm3IlEUhAW0EGvZfTIxLvHF59qlnTYyMtk
p56yXbaTVtpx2PSBuRS78+2vuTgvjcNFPlg4hlU+lc0meQqP0kknbel98akKPnLC0xsWxeYxXZxQ
NFgknrZ2Vrn7xFvm5YvIp5jy0kW1FD8olksmkxiC7yPzR6f4cx0jIjNZOvRWk87cVWRW4yjs0ohg
VdetayBjQBe4ZgQF87aODR9IO7AggRzu4X+InloK+b0yl6gXqLZXZb9opQHhMFFWi6Y3A/obCFIz
fG8I7Jk5vCRFHMxoiqTGjNP9fVNrdFqRbWMkaWzaPscRXF4qypOc6l7IZSRo66JokpI3gcFW82al
cU50QgdGu3doAl5CCukEqkMRNONJdCyamchmtDcmYKYYaXxaGk1RDahSAk1EeXE9RB+UEAJXgYz3
OY7u6i71J1QSovuwiCXXooAPz9GpU9THZiq2aN4dwkY5VbCZLHooERyAKH8Zomx1KU9zuUfPIhTu
JaXlx752kXZYcDXda6juSmBqev8g21BZcl+l14Zkst8zojXDtwzzd4jOQSZDuxzOgXFJfadAHUm5
q8qLqy6KkFYRLqt0UYWGOijVtEQ3Mnk99+jUqGqNI/17NJ8yC2lEKT8laKr19R0jXtsqb7xP/05y
xYpBDNCELCHrdrWZ4iGpJiuO5K1dcZvJa9H/ieq3Md9G76r5Bw5Voi+Uu+93sPLPLOTjomgj8Kzw
o5CvgD7qZIzdReWiiaS5ZvtGp7bEO85WfwtAKzSu2OGku9zAT37Qw653B8woWPxCHBGEz+caV+3T
OdULbd4WrZ+dDwls5wxFSTl9m0jxkpmG9RO+CbTSQbrZ9LS09BDDY73EW8HOvLEIX+3V/7ybq7ZT
okpVoY/6vKWJoE70vvjMWIoJEJzaL2eI/SHNaV1/TG7hjxSRzvyzEGAIYe5ixErf6/NCtHYmq2HC
pWGsY2WntFhGPGrVKqyCJlOQJH7NkpdYq5Z1fD8CihBaLzSvB6x2EVmJ6V58vxbaP60ZSIUMaYXb
gYPC1XVHYFQkOYlHc9qmuNVi8uhFce7Z8nkdJqErKO4W6HbL+uVUF19JYwRdo6lxzWFjTmiLJMnl
sbaRVG4v9s4s7D2fTsZ+kOFWeY8cymautU0dn7dPxdis+pY5I+Kpfp6kf+wuDLTGWFw026+d6okB
/o2p0b9IFD4bxoGstZBvgBL7ebHL0tJ7WbWmbdfhR22GSJ2+zNgpA0BhcDSV/QpDcFductYZqULn
vlNVNG9eheH3fBKaDR2ujjdJyV9sP7j4cKUtwFoaBP3PtwX05ww7yEY0ujwg30m3C6yisOpj0kqf
VUit0mxn63//qL8KOMKnFWg5NFLQR2Ir/McMrQuLRM8ta/wQVAM8IbSBrPMvE9+Bs/PEu6cOhquA
0blpivbVttcVzkxh96NAW78KO1haoL1TxPOWre2J647aE2IZSd9g873RWhAjdN8Mxks8hTgrg4uJ
CKl2QjyCucmEt/jFjWlv31iRL6IhzDxNxoJIxEVN+7wiEsd0VeCzuj2jsR2j5vg3pyNOMKRtLCit
4p549W5c9YsYoAtgANfEMhfG6OerJjkyK1HMtsTePS0PwkU0ljvXxPexooFpTE99Jgw/WAp7PAhr
VbBLbmToi0rLOO+fhluueh8i7FdhiRYkMnsOmwO++vWbkmDrZtvSyPMpD7oFe4S3XnjqNXhvdGW5
6vrHJBJAo+o5zsn3U2ffRP29Bl5Oo2aMaryGGuR8m3qnl/2mUPNtZcSLy4U5FMVj05qBk8+BLDFl
yAFaTaaFhtNFzBVyWQmEFIYVA0u5NH6t0kYRASbJErcPEz8kNI9pDPIe/chqUHdKYhBCrBdd+pE4
1ibJUElukU8CXM4Eyjn//v6BicT2n8XBeEhxAF19oXpqNWR9OuxeS30PnQdnRFc9hdVJfm7enYdg
aG+8qeIQuL4gDwPivMHLAmzt8wYpp0bOOhMxL2a2kHkKQNNU8EJqTbt1MH8R/tEqxptDpCC6rl0d
hRc5mpTaYQjO9md8mBnLxHlmyiJXj/Co4XIBuHR6f9BjT7u77eb51atgEgZVC51WhXPx8yd1yDac
NGZpz+UdzWkcCdJVXeSINTNk77tF2VBozc4xqe2f4NPhybUZu6NQPPpJgYQmqnpo7OhGnv/V+luQ
AQ2ODSiB1+fG2IzOUNQGXFbtCSdPpD1ZfnbWzZD81YUELgurHdyVNfmqpHLy0lSmpPuIBIIjmvpK
vgIfj5Hq91v4n9oNPSeQ1ajO49wI7/DqMcszLrNlfkEeLkUDEN0UBrp8pptcnK/OGK6CFhFKQCye
c3W2JUoiK9VQ42pnL5kxV3fYJIsgcJHF6cZYNJ6p0OSX7z/eV+eLAH3pqAFgIALG9fM+qkNO+LAO
Z/i86SLsUTCM5qONS3M1Dcu4+SUppRePeaBJL4PzCAtXSDX1Zrtr0fI15Qs4noMzD/ff39YXuxv1
CEF9QKRFJ836fFd9OdnpeFHnrSys384utqgopOMEGiISdyut+OIRczEOFlURs53rR2w4Rm2cI5Zg
tB7RWDOkrULpM/2vIdnAiBFSEQe5Kf8LptLsbgTS7Mzw4ADS3VfRfja94paeztcf5n+ucrWNgL5Z
laRzlRI8TgFYbklspyT6/vl8eRWoUDIfhGzMurpKbpmV0/Uk4/nkAxiiyEQVkPf8+6t8UHqvwjna
pEQ3CH1Qe9SrnD8xy3xuzvIsYmyUlOuzepSQAJzJn2Ur8nsS7U6/76Zk386IHL+ASxRD/tIy7iyn
uPGZvyrFPt2N2LT/kQXiCWEaQ8qmVHCRuVgtCmrvVjA+SL3ijda8AVs1z5E7RqizN9jwGLbbKAYG
f/kpFCefpnk31ueLLIw7QlqX45UZ6LU8wTkOEWSylVlYzRGT3bh5tQGb1Nsp2Z2lo0yPH3Gg7y/6
xZku6N5oiOCJqXPVz6sQWYNlZbP24aOHhG9PcmOfcWlRNpPJgTf5Bmiw/49LoiBGGqzIVFpXZ50d
ppcZ/ioSKvaB8qManxSsL/ettFfOyGuky+8v91WpD1b6f653FX3OjtWGYLzoL5BmqkvKDMncnNXF
mOIJiVP4nXoLz/HVomJ6RSpBgYH40NUV42QuofE0SA+FGwBhsOgNZVmuIbgPK+A8Nz7fV2+vSmBF
Xkgk087V4WlhBFlB/sQ4jk08lIxGkq0a7tVh8mNVW5nnjML+eQYj+yHiatmgSApMAtRs1RaMUhv7
xqv1/Q2RN3zeU+lFwesoqlCjYWLYi9vhKL95xH55FVFMQZwTcpdXR3lykRvc0dB3ApdFO5GDFfZZ
3N1IDL86uhBetOAY4FmBa+/nz2I2OXLIAO63AJBzFBFgb57D14vyC7PBwrjxKL/cNzYNVZvtyp69
ulh1wd6lMGOepLQnX8gH24XPkKmoPmFsSRPzZin8ReL10ajEJ9US/3FVgtkIHBdmkdKtHBiQkEe2
qZAAlroNonJ5D2wvDizqzbgxPKlA4J5K3bmrZuBDCfRV/Lu+38xfrYBonP7f+7l6qFra0T/WuR/A
8g5lEYhPkkGHVpDwkZIWN5/vV4kaH1wYlxJ5Fec6x42msajknjWnCSEU1SF0SZA5aIElw6tmhIES
n9Sp9LreufG0v2rLoAqGcL1MM1BUVJ/3FqaijXGu6EF25W/p/MpwLlxD06xWNMS9y8SAxWQAo6/7
+S2qHgAct8w/s9ph7UOIZ1TL7S2fXoNLXh/RwhtZFcqnBin551s62825z0yOaFZjkN5JNv73ejAk
Tv95iavwn4yNgjsspxyxOEy2bHByQXw7biaCHzf7z4f5oHLS+lKU66qirvpqasuKfGN4HsPXYghi
50mrnqJ515QHLV1ic0xMvr2nvjrITSHfCMGMnFe/TnRmc277sZu3kBgSajPATMZddKSmQfGuPSX5
2/dvzb+SkaypyVHq0EgxqCKvDpy0qyrnYpTzViovawNJfKm3FtIZr0K5/U0R7c/x6JVyu5Knfnmp
APxw5o19vnWcec/RAgY1p8eAk4lta3u4DrU+rA0bcTzwEPGbcQnOadCFrWtNGyGb+v3tK1/tOjiA
RCBbh7x5XbVA+4iG+ZzTFW9W00XxdVKeaF3Zm3B2oB28xMmjgcx2Gd+30s+c/ofJcA2J5hu38eVj
w/VDx4KXMvQjVPxHRtiOJS+pNbGKrW+E6y7bFoDpu/AevgfkjRlzwG6+9ei+aIIif6MyMxJazaDf
Pr9xvWyfdZl0YdubkheqEKXWU14twjJfy1m+62eQj9ZfDjhSsj7LLDczht2MpltCbFQN/5w9ikYp
wOkMW7fbEflj71y/RawH7WNDkKKdq83cDZc0OTcjb9F8SEHN67Ugjihv5fyKJLibzcleSBfaVhpw
o0L2HWslECmRSit5UPDccN7i4bwPL7gMKtYiBqkalTANnOdxtI+3nqFYr39uF14gWQEOVPSXP6+n
NaDbnVrtvBWnmThCJMaAsV+Ys6ednQB+Sq8Zh1YuVlk/bi4xddUcEeSNlRLLm7y+t5VLkF+cVdhI
20aL95M9IrXcfrRhwpLOvn6aNFDA6nwsVbxbK+BQ40IQZEz6b/rMHB6QVVQdusZZDGjwperGMBq/
7JJ1pA+eAKfTT9XnbisYYJnVePHEKvG1iSZf3AEeQF09TFNMnOIFq+nk76V91MeDjvB92gKCvrjn
+ezF0juRBinodhE6xoLgZhmIeIJyUJ8nJ3TLufBlUO1SC2agxDdYXapAyQdJ2eEK8djI1Qf6u7xI
ALST5VS89Coj41l5rBzbU2qMPtL4dzoTpMNsZVnJsz5YezOe7kI5dS9zVIJLiv3O0vZT42w0sO0Z
xjdyDp1OxkehzW+cmB8V4ncP9+pl0ZVZmtTLBRHKQV9gKtZOQjJqKGM/Ot+Dym/iCYX9yLs03TKD
W6Vg+CZoS732SvCNaw0gONgUwDJd4qtquRiFbGZhLYoM2102Zj0+Zbdq+C/PeRHYVIQ0FSqRqzfo
LI/V6EjKJOo6klWs6jAflov8oekHry8v/tQcJzwKwCHJ+ipeINRwGdlg3kUrg0ECDwz74Pv35Ku0
1obnLVS+6HrKV3lfpTNdr2vjo+EPxFwkPkJSQd2jvRxpz99f7KukjmoWujEzhn9FFTSzaKbpPE5C
LEnqABGTrYMOr2Cu2h72V+F8//0Fv+w0CFN6mSpMNehrfA4C56yUzllcTFu10Px8QChUM30yWnQ9
fNGOjyHqm9qBd6uxDwVIf5JaYRUgFO67+uH7u/lyrf/jZq7WetQyrRkUbgZmCjGb4lPTltQqLQCp
m5/8q+OEkpPmpkgraQJ+/uSZlmjnwWKvWRyT2EL+HeuPcDK290xSs3SJ4fP/wwDpq6hLuxNpYSHR
/09NryqjVtUS+wkuf6X7RY59eSWUHkTrJNYOIZOLJpjBtEP6uOnT/q9sB/mPELJU6blaMq3dz5/a
VkpVnzQ+tZo8nJnoOZDH6gme2bBE8k0MNZkmQwtZmnAnMMZUX79/xF+94kKqWxU1FCaL1+PsS2uW
falXGA33D5e+xo1rpn6oIUlhC9Vgtff8Mb6C46WUCyhzatW55PQw52zDn1vA1LkOndK8ldJ88epZ
wm4ctA6qQP+IIGMOCxNdydkOLkhZPEkXiXn/weODOFbe47uXNr+q/ncII5CZNIkOMYBqs0PQrCYo
zCzdjaUSuehVDGcITY5FK94QlfvnZ4XCipao8BiFHiS90xGyepbZsPNUqIBPZfPe1M8KSGzFoAKZ
V7SIJYbT39/EB0Dpn5uwmCsx84QNfr1h9Lgy+7ma5y0E0EmuV1oSrfA/dcXSOGb+GJFDwxJ1ndi1
nVEYTAbtJd9NF3zYEvtHkp8P2AVtouInLo2NLqx100eJpKF8MOJ6PbTyDmkL3MBOFsnZDG2DM7n0
9AGrdr5ONjlYDgrzgp3ErLmcvT4evCy0cdeYfuppuBnJMXpchhOj9iOj5SC3UBRQcZtol2ppBVLs
3PVoqMjIAJQnMRtGRbW1bizUv4R+8nEkhmGvOyZJ6jWP/DJdDCu0KGUMaV6aWI/TIFDV/SCFj5MF
TS9/02VwVPEfKlxRp/dQPq3zj0sD2hKvx5BSOklo8orxsQxC6fvnKN7rfx6jTZ9fRmUD9pT6eS/J
SiGNeUOyR2tvhLYDfoDkK9ffrZuAlS+Kgw8Gu2nb6FD/o1d5NsZC1SIulWbPhsbInt2iO09C7TmH
x1znjzTMbwo5fRlYGIpRG32Qfq91sOrYSYe+aCiNODgla15gcErjfK8WH0rx9PTdC6lNGyYUD+ZS
+NrKfmNY/mw7K81uAnk0niJEmVSm098v/lexRfSOkQYnusDu/7z4jL+71DLqeau3b13zNGh7dgN9
k8oqFgp0yVvD+a869gKyocriQdiGc3W22XJWKmMCbsPQ7qHKYi3B4pvTz8SCVTy45ly5hDKswsG3
PAGa4KgRcWzWSTmiW4XGF1uPQlGmac7u4+i5uhlOg0SRqgnpQPswitIt/xCaL6sl8QuUEbRiAPa0
0zl5BvjMwCjs/KSW3allDEiu8f3D+KqGdgydyxLMiPYfR+R/FK9O5dS1nJzHbWHci5sQAQGWtSCA
hombNc9qeJyihQUjA+UQgeiIdNJhfXnjPr4I76jCqfR4LOYJ8nVTq3WstD9LEVJFkxfRtGOv0nGH
5YvODUvRqUKpHcFIJcOJDKgmecr3d/Bh530VFAAogBdA4QeYz/VKMExL0tpG+iI1LV9rE7xvfxth
fpJq7WR1SH8UeMdFtu3HckIS1sHCkP+246K14+NggH0U5Z0gXJuUZYM9rru6PVQJYqvOUS4hbBcm
bLpiM6UwnJgOdfmTKhXQV6ESjUDJ1WnRACTEdw7EyqVNdoZ052QPDf4vrSQFMw5uhjP9KCxnJfU9
j6eMH5tcEKqn44CqDL8Ibzz7WTcvujvOcZCb6dIstVMIPdWu+12DxVmjWzdKgg9syz/rppI2s0KG
cPD4/D6P7XmuSdMHpv2/nca/WHjYNxoiRNYdYkKP9pBj730nyWWEqKCMDVjuCwEJp/SmOlth3hKI
7R6G94X6KvL72rJx9ZVWkxG6QiyWpy9yjBEHE11Pl8J3wiSQGqP0CwjCKjHTQO28s4NSgdLsMina
O93lZ9lKvqzUnmzD1n3usGEtcipgPFJvbJt/5wmUJ8IzC5t4m3LtKoe85HqVaDMQjIScLSxhhbwp
2gHPFT+Sgz7cm3UQMVJpNBAD9YlcU4adY5SwvKu/fc9Hy7Z5t9dhLSpTvyiISc4IVVXufziR+Tbl
5lPppL/scJVa66J41rInk2oDNpAnw0XqLuhfSB2MZhzH0A8pWvjMFziJqKXgyZiWa6eZ3VT9bWVT
ECOMoV5Q8JlKsM7BpVoOIItl612f751qe1MW+kP3+fPWUBkR0kI16I7RJL/qL6qVGSm5ggy1cOtL
Wy0YeA6jkS4z7GszRAHKMf9lX0LSNtp3krRvtfBPJ3wtystpNB4zE+45zL3GeO5n6OBGvTOnlwgq
mlmAQrR84vakKAsACV3kBGfUgfVUOXRF4p+7alng0DckNvvC9vN6Q6qLKzyYrOlRSNeIQ062FkYm
4yIyupZJJkZJp7SXnd79+X6XgEz9J+XAREV4CFmmAWTxel6AiYnUdZr+oUVo5udnmNZeRD4mtCq0
Qt6Ml+GPnIHwsiAoJ75YMOGTa59N79KijNDI/hSr9PSAf9CIEOQiLYOMAlu37BsyqcZDWWKqDlLz
EM9AEds9b5kpZdTMlV+gfRM6P638aIKbi1R1ZbT9XdL8GAzeqnFfFCsJh9qL9qqXuN7y95HOGOLU
k4gdmayd8hqdgiG7KzA270gazvp5k9AXqQyIo3RKhLt2kWkeKkkatpZRB9MYHX8+Dbi5PWaQbv7a
0++SO8nNtPmRn4djZ+5pMrvWiGCDerKr6sMTOCW6N3fN+IQSe5i8iaaX8GDRqb2nEL6pTi8TNzoV
IYZZhIio2mdjtpmt4r6rQkjQISPa/m6UYRklb3RNIgjsVb+pAaMrsFQU3pZL5YJNMggr8C2ydNdL
E1VO5DfqM01cUYUxSrNzHAXRmEE7pGneYCbEtuMqCv6w5UlQyoTSeTQ7C4mYbSU9lZLtotTW5pAi
SbxzIeg92/e2vVXR7DgXpW/+lerUk5MwYFYCrL7y7NgM2hTqUJl4QswiSV5BUQqbPej6BXs22qYs
sxXujObsMfYWHXhQzpgaGq/D7KWzhusCjcjeeRSezrFI2eRybTaEQbIJrde9sUYVxBGuxTGpTj4N
fmVagBImpI3Wcba9GLivc75pKHZcWAjYA12OWyYp+ZhwGlstTSWcVSVICX27S3FmRjlgkC+BpBWM
27RjHcpL+b1IChdnyxmwgRBEIutwCwdCSnpqZGAS8b2ROTtq++TM4CC3/E5SP1Ds4p7PRonTzrRB
bKaC98Eqv5uFMMReCIZDCm4boVWT6F3AzRCqLOUypqGM6uCanQIXQUuPZPGCMzLCck8G6SUrXrIp
dKWIkzlmQDe9dT0elvxdITcTOrU3939ET0lfCukaBqdCvaVx9IXEXTfq4zitLnrrY6uADteqqc/B
2PMGkDzqtABTTnr2tlfq77XzirTiJAXwT0QtjDvkkP8aWb+qrtbISQgjzUIQMmJ4W2Pki352jQM2
C46kwgad/GF+6GNvxnKrQg1EVZJfCqQY4WompFUyqrW5Qw2GTnEPJ3oE0sMxqEstHeh3S3fWIZJD
TICDPiJ1akLJLWgfTNG96A8OeI9lzd+5m/dTmC/gku7meN8j1zGqaE89XIaFOFRH1LT6S+OF2HoK
MzClNMADoBHHOIjfZEWhb12qhdXkvoGLtXAQPZfSOlHhj+QLS8dgLJNdPns/1SuhKC4Dh4YfqbRQ
tOVjp7xRo7nm+Zf42Dhkuv2QeRd+azVVC/EbQVCnyaudZwuGxG7UUjTSYxTfBVZkYqEpnptwVxN3
Nb+z0OgSSPzOPkX1Y8xXXWl7NUV19arrvAZdvUAUscIaVShw9EqyoUspViCE2CO+K0xL0d66WBD7
nA8n1FzRjoBXQEqxEeUMM1ueiLA/rZHrsfI3svFegihFiEsqWsBVH+SWusxBpVwiM6DPszXm+qhW
RzXKjn1THeiWLu1YP2KZdR+qCamPcUxQuoqVealgFUqxITRhOcGQwvIUe1wZMX7YxUrnTdDVQFgI
M1/rKMOSThMGdIGA1sRzuTIQW6pDmPWqOOE7gqXiykpO+c9Ol/42VH1hZXkTFb80FYABooBXxBia
oGGCGSNRI4fR2jyT+IsYyxPTjHfpbHiyEYjQWOT2fQ7WXFOlI9OMtSZlnjI1q9aoX8T5Y4TFLolM
uBfje9avZv0SL5JL8hhlByrJAJWf2YJxhJZI2U4oj5oLre0PVc0MiqiFjErcn72bBhFC0fDzWWtY
NBLpGJN6QBCiuXaVkaZFBDBj1s4/+t35dH6ksZc85Jv2kN2Zm/RQPiU7wI37aJ3tpk20tk/qpn2q
fpxX/fryQOtx3+7zUxUY2+pYHJXn5Gj/tO71tXUADrliiLGS1/qdvT7/yo7as7IqT9pi2GPh+bfe
ONsiMFbFw3kDOX/bb8OVdBLk52E97/UV5dVefo426ZGuxrSSV3mQbLJVxHjXWlqbdi3ZEOuLY76a
181RWWUP9R6my6relUG1jzbqCu3IVbIdoVIrvhkMOzOoA3t1WfZLNEw20UrZjJtmOw184PCOtOu+
WZncuHEfL3XNtQ7mWl//tRcXbi0+tUsrmHf9Lrq77JDVMV6qH9FPK4hX0tE+hXv9lM6evknuKtax
PISbZu0EzhazCP4xYmQqztt02x/jLeu2rn7Ym35HNhEuk7uQ3wwmYRcdovvkPuIThi/tWg/I8Taz
3z9ZS32dn4xVucn9hkdTHTGd3hrb/KSt2l+0uJfKlunfJuefcqOtZAqqZbzSffmpuGvvWW/67Utt
ddmikLDst+3e2M47NC928CUpHNfWrt4aa2Md/sWsLpC2wJr20S7ZKet6W2/zLRiUX92m3Tg74067
k3Y1Ocde32sP+l45fnxjlTwiKOVFh3Qt7fNduqvX6qLa6FtpI0RgkoPzhMAR/5b2+jFe9yx8+2Kc
jFN00I8mamIYRK/LwLgz7421uCF9j1vJr/TJYHHFnVY7w+FQdM1T/pTz1RAGZuyG+/NBenCO8SE9
yBsH/aLX9DV/5Quv1rHa6Zvy6fzqPMSv1e6/Sf7OQ/TDOiZrlSdmHeMnaeU8aEem4LsI8Y1t/JTt
xA8bv5sdsjrGb4yLn6pduB/e49fzIVrPv1M8Nzbz73BvHM8H50HeJB8vhrlHSeTB3A8IwbnJuthx
+3vtKJ+i3bAZNsqxXCU7RBUemiDZYZVzLPi6+CUy7xTyW6dkF/6VAvlQbtsNp+PG3mc78QzEPXab
+YikV77V99I22ckn5ciNr5SHdlO9xO/KA0oFa42vQaOw92PmpU/ZmjHrU/eu/JaRbdp1iBJtxsA8
SQ/mqdiJO+/e86f2veK/OROsI/pmNt/hSB4avJH4PeEvMoT3ZG3hvsUSjC8FZ9ae/4vRGnoIf3GH
+Oa91O/8dP+C7HnDNfhS/KQ9JDvzBNVuypAf0X1MzCeUkQ60feF3VzysnlxGXQzwecti0T1V61r7
kR7q18n2pnd9QxZ9XqoMDMWPuarkN7Evlx5H3XOOz1hJ1KnNO8ys4lP0EEOEH05ntyAZdZnlopN4
5qDNlxRJlbYuzyvkFOfc75w1ag2PNbq71krGOTwhMSf3dHNp3RebGPr/qQ3oH1R4YGBkk67P1bG6
n1xrPWULFD1zaNGI/D00f4cHJ3N/yoEi+eGxeW3mHxHn6AEpDxjaVNe9izNXup4bt28C80HJl/XO
bv1qWJCPZA13AeTMtcP1eZc8DYts62vPY0Inx+v0xTnx5cEVln+/FXDs1qpb0x/AVd6EHYrab/Ok
vHc7a1O9Kpt5Y+2dX+nuvNa4RLIqUWCyg3ZdHCx8GO/s4/BiP+hHUnZ+0D5aW3DHgbYiSYw37WN8
mt/KR4qsfbkvHoztedusp6fzqlljOq1yvvkBOrdHaV6kf5N1+Ct399mPEYK5ETR/xJ/tQagGoMDj
Ta+tO/n0d3LSoh0mcyigCL0AvovyPgW0N/j40GslOgrU2y+69yt/tTcwbH4ETEVX/O1fCEVj6EcH
wyWb8BFaRLcwdlHigIAdzD8Qs/tNDFhf1IW6KQtfyCKIS9fSAf96dBS6/Zv8FwEYhZ9mHkZVeEBy
4TkJzn6mr+iFHD7ErrK3CrY9mgUQyRkUZEHdrp+dJWiXrlt2O2bX9u8hqGEZ7uyX0R/9Vw1auOKl
uffz5+xFplvuDnK4UR10BmT4+P0TyZesoROQrkNqHij0hrCzQ1jGz6E3uoa1UAM1OFjIt0wLG864
Ny0uSBGwCVH0bxe66jpLqoPkvg5d+tymu6Rh0ax1xiQLlZyCaIfWjq+/XJ4ya1v+4DfAZr77Ofvl
Or3jXi2CJNwVz3oX0jvh73I9LLA//y/SzmvHcWRb009EgFYkb+lEeZdSmhshLb3oRCM+/XysgwGq
VI0Szkxjd6G6uncGTTBixb9+wxSR5tVPcWq5AQqnBiuj924WbYUp/6cSswRzp8zjNXNnnT1l23jf
LNM9uv8TS/J0mJurYJm/BNN2bmyk+f9MpbMvz5Q1sgI/YaHPl+KLgYA+3hdrhROgl29vS4FNPHlS
5sX64qr+xe3Z0kMMaiS3mymu4jaH61T28824Rfds9fw3O36/q9i2i1W0Obu7ZmEuxwUv9+kbbc1Z
fJyAP6/rRb3IfXWtzcR9wUSZi+vbDqfMncAuJe6Bh9mzipXsGxjmFMezK7ze/EhwWvany3z0MGhx
wMk8dTGsOMjP+2m5wXPOyzeiP3m+4rsyXlmxw8dxvCg2tTcYvblXbvjbi/16Vs8mXrFO99FXiCPF
V7p2y5n6Eu4nL9o83kdbYKVuCbDAu1YY7jq9rLpnfZseF41/Xivb8LiLj/pruNILK/ym3Jvsw6O6
xxDH5w7DVbOAiD+jLheeRmXylvt91l+V1/pZ+GoW6Uqflc/14rw29p0vzf4NvKCOfFAMju2I3wDu
TjvfRAKHgidjl7NO5yeDjU3eVS/dXD/c5qRcnG7sWzr7VrE0N5M5bbtZ4rdUYbLL13jS+XxwVqJ+
pKb1FT9565/Ps2RVLPRjNDNXyvx6irbBtnhn5j6dP5OnfJZh1BGvg605DbbZE7Nyr80VJq66MVfi
BoH8ArbmOlr1z8HcmPWokyktL37tnb2IaWqusCycdbP2CItne16f9/XzZM+k8an6Z8a6fO635+9u
N2zAgr3JOlwJs6G0qmnzQEl3L2/+n1KaYE4kpzDh/0I3QzVVCi3tg6fJ6rxT3WKjLCQ/2pHjvSpX
ra86ykrZSdOzV3vJsp/ns8G9rsYJHxzGVzrZq2scjNfNPPcfvNixTfQbtgjOjN6OyA0DehnioMld
GykcYvmMIlU/nI/6Z+THsaW7Ah75BG+wYEGICh8gvffskF8jAvRyqhgJ3Sjx/5xJpd6og3FRJ4fL
Z3ZKWaEioLNp3Vm1V7jYbRBNyuL+BXTSKxa764MbvuNKjMPTn8Em8RdfQZbuOkdJ3Q2KWofaIcDV
BuNSJ1il76IneutiymLx79HkO1h7HI2Rxu4ttAxIcXejxSExwurkrB7k1WhMgn+qVWOD4+FYg44e
D7HbZoq5iE3vzEocPCKswMnd+kFz4b6P/Ndl3D1z5MS0NzJzvAwRN24rW7dLnQ9T2E+ts9+9ZLPJ
p+qpXrYxZ4+STn+RXu6m2B/P4I5ycBka5Yx4VT3gPnfDxifHryfdPH3PsIpb5qz7h+MJeyTn34/+
7xXr7tHfoebEId+yshfUQ2OLc8qNHdYk8I8WPftge7wt0mP96GP668R8N+TItP1tkYxDIzM4NmuH
6xK0jKWNuhIzoNpn03o01l3/969XOs6838YyC1YbPdbVg/EmecWrjsln8Wx8nZ/w9llScXxV83Ya
HfKPEax8MK3v252/BqcLP4YNQPAy7r0DwuzSYeIiqwfBT2rrDaHWTSX0F/YG+5ooWj/9EbDs0af7
1x7E4/191LseUadJRqzHinpQ38Z9BmdaKEW4aUUrML+5ENo5FgoPbvXXcnQ/e38f9A4F6bWeERNN
PWANhq1i4L8VuHCNloIEdFrL4XSsrMPPz9cjo6NfC9G/Br7bccuqyFLWFfVAqoQbbk1PAxBeDlg/
3j70B8Ekjwa754CfQ+K9+5BH20oU4S0er1e/fFF25pRQ8QfFxD2n+X72/AKefpu6Ol7/dRDzSOU3
bZMuq1m571bJLnhTOAEE1pbbjJbCqsHg6jYrD/Hu9lw+V/Gjjei/vqDf3uz91kcGq3BOBEk9AOWZ
tasYM1bG7j1aBHNpbxzYFYLpWv5MZEsGj4FKsHq4Rv3X9kATCw4ofyE5umNKFmUrnfWYS7iiEpMd
wXjHJT1WlymGg5o10HPjXNlM+8ylPSsY66gA8HvwHP77daBoNCCoAa3ei6Uxm0/TWGjUg/SibyRH
PRXb0k6f5dnlR9tFkaWtg6OObNjjwDKaXM1TXME9bLRptjxYs/9rAR0F7//3Uu6+cBSqall2vXp4
Sd6v9B+2nNCeby+Tz/Y9ef73WL+4U399X7+NdfdhyzVu1hdpGFeTbl7gKpHZBTUqxtoXOgR2ETj1
vMYmJHVwD0/O+B84t84pvoQ1nRmeR0hv5+pMvsDkX4rSOjN3X+O55N6W8bsu2uZev8yqBUZrauB0
Jg7+03Sw5cq/Dn5DUsG8pbT/9y3991qlyFDGdJNY+l9b4m8fVtPoeXcLL+qhf4HXJ9CsnCovBXmX
8DHXvR9NcTpl922tLOKEcn1rdzFdmGXmGA90e7Lxd5llUk+ONQ/GPtBR7p5u22PkERdJd0C5Z6TE
JVv42+C0ZfwUmT1J/Kb2Mnx76URtb/wiO3SVbz/AUTGevGAkuqU86U8pyBL2brSIaHn8AC6TsLC8
4lD3Iu5EPHGrJQeNypnwoUwgjFjdj9lY+Y+yTZ4BCQ1bBtqH5FzamJpjt2+A2fAo9sOs2YlHbSmW
1nXTnEZAPrVVUMXyJC0vX2RzdN+4um/ld1YEgKa+YenH56sgctE2JUcHq6g9lYNw6qkdUUxWS2UX
uDGwkTENas9MPTlzOjJF8Fj8ocI1YB/CA8JqT4d0gKm4nbVuEoMsWOlP9ROp9PMX1dklggEkCMj9
p3jHI2Gq2/FHQ2msOrFokUq34JKVhbDHiObi8xZpOtUK3Xqvvdmiic7Aqn7UQ/5ihFal03u0aAEp
2OSZFllEwBudNM5FQ7KaF+WtwrtVcm6bmmLfrV+ZGmpqy6pb4dYr0f45vxQn0lNAQhiGn6LrNsQD
CaRqTOFD54CH9ThkbVoVXdDAAtHCFhu0NbJMzSpVzM7dUnMjGhq4Mo59PCv/yD7kfXosP4wjuOyo
6wSQeh5bkR+mYgmFFW2abRXZMoeAT/wS8pBkE6v91l/hodIDPAzf19JS6WYestdqBw+Dc7j8TCsJ
+TJuYvTT6FCjp5Jf5M/qXeRScK76gYhV/JQv6U/6nD5jCPdsLLrQEp+rkl+UGf0ZjiIqD0uxSzwh
yVn5VFdNbDfP5w/1ainvUcsnE7MF422IsAsmjTreDxeFr+u/v+O/NiZ0kAp6JPyAROjzv06Tv33G
rVJVg1bL6YGvBl4DcGb5CXpYzUEZ1frBYL8IWX+sg4ymQi/hNEYPCNbWn4VkWtfZkNRhegC+Nabp
ZwFx9ll94gW268CLv7Wvbve/v7/fR7w7FKVl2ZhCFHB/jXXeXbdibGHPF5/i3p7s//+Gkv+8uUul
n+NOYaiKbxD4YZs2XiRbwyrYqMX032M9fJJ3B53hqholAoCUXkK7HC1c9X0y8eOTDakE800O1Nf/
9YZ59/LuDjlS1dzMKOTlKZ+NiYeqtu8KLB3oOts3a7IeXv99i+Oq/a+5cnfAOZtipp1N7pAeC1BB
dowaO12P9oTdo2n5V2l0d2d355v+rJyDemCo1sFl9/nW2+yklrnrXWFHKE7uiBa4lyV1j97iWGP8
fo/4EY6U9BGnYf9CC/3nlNHKIKSCTZKD3LuD+mXMJVxn7Uiz9ZUKSrQBwmUGoeIE31y0kod1y78f
8r1ylgyKUfyLHR6oAWTA+6pQLxKjuV2i8DDQxGENqDFMxhs2dWrnspYCu4HN9/L/NKYO+U5Ca0ik
391dY/Fxls5heMBsFsC+e0vgWWBxahykY7zKVU8XvQdD3r9hbhOSKupvFSaXid/Xn0Ne4xSvJU0K
DuIUn//WOc/wXsyoRg7NIn5LNiPAORryPxj2vjIZhx1jzU0VcipC07sloU5juRc65bynhMBc/d30
Lofz68Vnj0zO1vk5XQ3bB0OOP/LPKcWQkMhRuCsqzq13dypFuV4Kan/eD4dfTbPs/XyKDwMJC9lU
9YLP4BE9+r6O/nWPvw14950aoVyJV6k776NTdKIXjan02W/nmqsussODm7uj5o+z9Y+bu5s5l2sj
JaHIWCp7/zGfi4d+bHJQs/n9g+XnFwn27kEyW4AO0VYZ2DSM3+5vO2PaRrCWm8Tc00ecD162CDa1
bgX0faOTuEtn7Sxaa4TsvPZP8TZ6S/b5d7ERXjCLgGOQ7NJtgle6VW3x5Xg9f523tPxm8ou66ffy
ljbGIlxc3GaGctWdSFZFG6Chk6FNyxeJLkr0VNO6wOfXq+f5wtG3Oi7wWGscs821tqp1Ow0KC6T5
Cez+38/4Vzziv+77bk2K5Khqb2Fm7pEml9Qfy+GKi4g1kz5Cad8+95XdDyvRIw/C6VewhwQnsJGd
QphRCbTTHryGv+BEXvkfr2EsYH57DYJCLE9TpOYePc48gTnQ83CjXfF89i7rAmKGsU5A3KNTuMTA
YvbgYfzHhEPqphKRS9wRqPVdwRLow2D0JZMgbabVDBbPNZ/DxoXPWM1538+kW4WZY9LenhfTgGZb
5zf6/EzXMXq0V/z9YeNYN+G4hRxiAuf+7sM2I+nadbIw2dOYJuETwshzptHvA3kjDweFOBZ2D45W
f0E1hsy+wCdn4ug1ZkvejVlPiqIvo1Lbc1TN3pudsL7SjkvXBCZtggdrtPb3QsJg2ojYYOU1nuT+
fNN9mzQg25K6Nwr7QvOZvjbJXPgaeHrhnrcRzGBspVlFRxvuZi5DNEwdwUX3YqFFriBZ7lW49azr
MyNaX0nFgP0TE5Rl0bcE6qcpln9G0EkV/zLXVC/9CWMIrV5FgAr0ttil/k5XIT3UkdT5SLUxztM/
PyvsR0WF/gYsSg6qd1uBmOq3S9KI3N0bW0GPL3j9QwtZd9rIC/jOiF9LbQ7rsp8QavA5WUD4VL7+
PZ3V/3rEv1/EuF/99jERA1SJfcQj1j6RHkygp3owkfvBuX70GCPbl6fyBAufOCDThmduEociWpcz
nph2guH4YOdjtJfDCaqxCOF1J35YkdEwzj1t5qdv8nKkWTr6/1ZYzcL/59O7m4hNEXamOuHpxZHl
i5XdvRMI8t19Xz+Kj7N37uzRLbWxB/QunZ2IVuvdHmVe/dVbwMBWQi1h8DeiW/M+rz25aY0yaAS0
D+pnfUpfz6+cqzUkQKK1ETlTkEJykjeTeqOtouRN1lcpFKLLiWRN4/Tv9/gf3yWXoqHpJLobpv6v
9/zbe5RufXCdBMg6tWFdPYXKkXDDyHzHwxVzTjq2CVnymf/vQe8DpXkH46CsBVgdUkrdSwOuUttc
gkC47KX8lVp5VN12P6I47YVpHc9uVG/Q1yrn2trSQpQW+TANdgmiy/QdZQ5yLizfDsUmhlyHLkQG
s+Cc3IarnI5qsAjMtxD0SxuZE1ttTLTErDvz036eLcoHdyL/vZSyhCJywP0Dgj+JH39+Bufq0ptN
FOT7G80TYTkYviAvb8V3Wm7a7Fj036W6Nr4iODcJUsf+2Kj7S7GodLts1+VllwbfGKRcLsd/P+D/
qMW5LGJ8J+LoDIWrzJ+XhXdIPpSaedmDOgkqvM6llK0uSFOHWVasWnlaBHCX37Xz/t8D/9fzYGOZ
YAzMsZyS566satowE5UwvexHLCJ0o8HPSR0pt1k76p6mRueeWxgwiHjcyw077J58VEe7TbNgeoau
26MFsQSUAo90h/cR2OOU++PC7mqwppLanE/ushcg1LfTptgWo9Ia+cUmf4bmdb64N42OFBh2RrZy
RLDZEwxhGRkg2Armrlh0EMpJbqh2aB9WSuOi8+eSbk4meHCS5sczw4Lgz/eVS2JmdliT7eGtibl7
Na3+6sKRyyGjVUS4HRUR535/wjKai4sUmR4ZJ6U/FPB8ZiWOnNDDW5/ggpq8h0c5M5Lx1+GSkxWm
19gvoo+TkAz+eXnmWc/SazYgKSm9Dqwv/fU/TzyTO+jVREs0Ntl0ynUaaJ4JUdOwOf91P5fMTjMb
HbLyqb/0rZWfzA2yijDzJNkp6SNT88IMzRdXfsXbU7XTFupVu7l+qDPlDeEJ+ObErW5OjEnxl/o0
QIuDvf06eTVUNproO/pGrrnK3y6bgAiq9mqJJSHd9uBHb9oyo3OqWTGGYG9Yj0xUS8ANjQA0w+I/
LD5uzUp8vW2zJZkXsISi2e0TblIG/Fy5bWF3kmW+y6mtrMrPgiBVBCdo1zon7w4TQHa64shRQH0b
AqGtq9/vCvyNwdZscEgTTxcIZ8QmGbYuuNr4vnARccrBCyByAbGAvb7XT0jWNQiYoXOpvVaDnebW
ocP2CJpZGHZAhZTCoN+zuuXoBkB016htBko1CjcivVo7+IBZI/FnI1ndVhSLtmklAAdapemkusvD
i61yET33r1jHDq8aMCCYpPIUkGWBTiB2iagerEYHjLXSVb9VRa5/LlSbSH9NZHKxHyyYeBvcT3Ui
HplHqmKOXVG8rv6cS9fJpbx2QUdc9DF8ehqzc+J6NsC5BNyHZIBblFfJFtNBtNUdfz7pHGir70DS
5HWUVrt9aV9a4uiYP3ozveIesW4EdwWEDEAm06bXDtma1m71KiE/OENcgLG3VjzEheL7dUm+9mTu
jfYeFxDtICXBrsJ6ISN7L6FGKR2p2lTQ6Qoas7gRtsXxdvsMpI+h3pQaCQw704gsIXnXJlORtD7F
0z/q9FMRXvHSLtOtqm81OGiXl0LADIdqkJRcgqJcLds1xy5x9Wadd/6FOCrCVVfotp6E/cVvIDE2
XMkMWcrgUD3lLISB3cVb1PDta1e/Md8LQvjIH9ZvNh5hVHojkvX2pAJ4fFdnxzPaVeQiUM17G+WY
5MXEpofgyv4FtaE9NBADNaegQ9d6oYxA045WIj32Y32UCE5/Voj5rZD+khG0UJ+og5309bZCTjY3
Fb97LZfyLJsGAaRVWI3JbhL83ITTpLTq726FHJFw7g/lGaPrkSeCuxES1+67OijPBIZW2qwqXQIa
zHW6ieDmbUSqLC+bJ2/1G+FKc3Od7JTCIY1ymNVT8TYnVRUCpEfIO/YyNkYP+bycTqBoEqz0fWbr
2sVk6kLGHUglcfrnyB2eIfrr6FW6Vx6uLgFjGqGPHGIDX9KaiofWTb0E8vc4daRFozIrsnlleuVt
rg97AjOj70y1QhhyUCNtaXrZxwd5pm6+mVNPyrK0M6D6CQdWR2nWCPpVS/po/eo5ncyxBbqGXiTM
0h98296C3CoG36y8Ytj05GoTrWg146deL9udfqJSHl2YHDiS9KnpApBpbimfipX2v/oDCF4OkPkP
2M+R2JXY4c7YQ2/pyFuK3c6SCotGxFTfStsrOP7+i+ylnudtO+HsC14h2VureguVTtzlC2N/mdgF
yT7z/Im4TybMwdjL03gKdrWhT7X6yentxNMLVlIv8AHnQWLnZId6KlGJaJmfxUVVWg1r5ndzQIgS
N474gb3+aA0146w4QEZe1W5ukYBJOJjXNU4wH2MgV3FJm9EywIp8xbIJqA1dhaPJW6h4OeKS+fFg
+vIHtMTMgUK0fY+8FM6rV9nSCm1wW1r9tHpHPEt4vJVvbs+GuLwieMuWmoTH3KJFjkXIYePqg12N
ETZ2T+aIbNXpknk8kbY5fNJRVDTFA5jfv9dfk2YehNOmnZohgTmOOnjoPuvaqU4Gq/5TuhOf4lVM
wlY3k319Rmb1PFcs4pR5ske0epayKxbETBq+6BgLk/CoZslJPfJEq1zyc250jD7j2jqGMEDpBFU7
VEP98ea9t8dj/jV8B/aE3jDdoIsTXDzUP5fUmQjH/noisaFaA8Yg2ZPKNY58puDmXyohZ+wmACHE
jNerdG9Ks+i1Uxx93v7wkj4BsPu34AuIt3EIb3+qt8FoXORVUw4Oincmj8BKyMbypdYNNlo3S+fd
xSKlZDji0PLTWer+3MPdEhc5dF52xZ9gSxS7YN+QkX1q2XNyyA+wWO3bE3PTML10LpI3A1wPk570
wGScN9eVwA9aKq0v6MvLMQC9OOKaq+9iAEmJ1hjqRJxSLNnwiCggNPGn8RvffMAE+dXt/6OAGncV
ldKJHOQRB76rOytxaPUujaN9wnYBhhK42qb5ERbaZ/ajv1DfifmXpH2yCUx6N0j8/P2Nr845Q/I/
jrGYZ6fk2yLDlpjtfuxf8jMW9YvJEt/Yod8Q95Y6kJToMCJUm2n7Hv6OPp3K2+3VzT+vfoPehQYi
3U8djjUvC6qx9DO/WUc3mRH9/dRR/0Bpp7f5bOczoC/XQJLyQ0K81WwCZzhktJz3/bbD6M7WkKg6
bNDXBxjY3ycvRafTPlpMypxaEEn9ufua6u2ihloa7bOMqeIokiPvdDqQfvZMx2wEpcZduDaxKrEC
JEXiaJKRiTYHnNqi/wsauyufJBaVmQm54OyWlXP+RLUosXoRiisvhrdyO5yugvXvk8VfoAcXrmGq
IIJIj+j73YXrahxQNVTJHnLD2LW2zgq6Y4vDlk9l8++x/iKKjQqy3we7w49uZHGlUjwO1m+Ul26d
cUpzRMWZWBpIKkTr6c1yHiGE914K2v2od4cAYown6g2N8L4159dPodhpmArcIAycuumVOF5rJrqT
n9GPCTpAsR2rTlL9KmuOMvBpkKacVegT9uXzpVuqqAESXuUL4T39zRKQdN6AWNb1RizGSLSiW8UU
xMWYtChE0/KRpcff2O/4CDkD4gpBpgDtmT8nWqier5ciSRO2G111E2XOuUsUfYwaqsK56m9aYsv9
LMvt8+uWj+pqOOENrf+PkR5TTKcSV7g6Rv/gxf4yUf1zmfjzqu6Wib6kjUYOTEJLA/TOoKTPqSOm
YmSr723nNeRVlNPzdszSKcyLVSMeuVrkY5u5I+m7zTCZt8jY7G7LWToUV2E2N9LluXD6zm1XAtmm
mxBWuWSTekqgM8vP1UnUVYzBzsU21IUEqCjsNTgK7oMZO07/f93Y3fFWuMVIUIU82U/eJtPbt7Cu
yF9N18PxkW3sL+7vv0a6A/WlTK7k9sZI6VJHsNKglbwt2w/tublNjdi5iB8TRNTg99hWTmZ740v4
Zgltf0z4Guw1oQXnQWhwhmadFBCkj3JgT5X98PzgqPEXlfbX9/TbFByXlN+grTMBViBfWbInFmhD
lB9CFPCk0Jt09nWOyWOAXhjnxAdv4q+j/J8T/x4RGnoCVs5FzBQjERYXbo9jhaZbyYpHYvbEK8b4
w8zTo/5o4PHB//1iDGz88IwUScf683YDVWoDtRdQynMwleecqfP1hEBW9js3OQK4aNN2FCbE170B
UpsA7U2xNfz37Wt/9SnH21dwboTWOlpX3q3TUjWUwzUz431G8lmxEncK9hz8FnhAWZos18OsHGa5
j3Mz7gjPsUuRBWmthWvjhEjCMWWw6pXRPcXnJ031TwKiek+buMUrzqNJwXF6EzKNmEN7BccQW/1M
OIxFdvAaCrE9CG5DRFdqzDgmIW3qlnyZ1SMM+b92UTJaVMzz8TjjGHt3kyX76oRmUrTHcTx5j9bq
T04SMpPbz49yMOek1mubW7w4j3AMBgOkuxGl7OL+NcyXCWJvv2JmnNqdqVrl4WBi24qxIxWwgLaS
Iop4MXWan53g7LTxA7qdpPxPNM7dVMFalCBDklX0v0Hf27WTyTvR4n3w4+CIZWlWtbxcfTKfYawl
ETCM1cFpmw2So4hbOZnXY2odR5XbixmetMkM5xUDml6J07p20Av/mi6zwVUDglsPYrZI4+NFWgql
cwmmZbMv1C8FupumWsmwEaLlJMPk2tGfaDxl+67aC/JJC6a9Sg/feFNwaFgEcJsEyF+Yb3tI+NuL
V7yE4b7BPm0OajQkdjL9NBrX0FhWt0WzDeKvs+aYih0SVIk0I3Oll6v+2eevOiiKlXPOuiHesoPF
6DCQ0YPAdkN20noVX93mpE5B3VQ0kZJdxxthqVjdbpK5KTGovLOcAd8AG3IZi4rlLZlXwgr2XYAZ
w9nOAVoIU77h0rrROPOY1SZtELhNBEfop/Ew5z3iCC/mn8NLQ7vGmE50uiBbCeBRnhO6OdAmcmVa
gZuAuOwZfjgl5hFCbk2f+FMAbsVc6YSfI1R1WrJcPgR5L37zlahOs+Jzaib8G3+RSOTVo4g8ydNG
nOpPxppu1Ln09LDgUN5NNWJW7W56PuLi0E9lXAPyrZrMuz3OhEiQttHCOA6CJREjsmvxE0qOgejq
4T6Ht5EbTlG5+GO2XvNjDG+3AZgb25CjDJ/wRKCUjtUGu4HpTHbs9y2058IWPst1EbntrIlWV8Wp
M6fCgmqG6Dd2RNmns1nHnumrGjk11o1VigpmLmAjUqihdVVPEWAIubXz6ox7iZuzXpPnGx9rwVYs
krWHF7ItjctBtG92MhLaOtGauCF0ONGXapfnxiUaPxIOePFbEb3VJxJ9woPmGZcxl8Hcwn+MZ8WF
nCzkyLg8XFk0Kv/8RgBSRwi6l3e0amd96LSNVfs4iKv07c0GMbnYOYM+JZoXLwCOGz+5aA2HizEr
M4cGAHHyuC5PSZY+yfKUxZjC/qai/9OQGLao86BEZptGW5VgKUumND54WmpXwjRNbSTC6s3VjZmm
f1CLN7eZ/MPUQtKs+4R3XRu7+BTRPF/2Km8wmcvkjCEBDGYgG/qsWUzQ3FrNPJ3RiPvCJfcNRtAk
dXsFB2OvfM7VWUk24EtjOD1fhcsBvtuVmnfT7dxXNDg66wp9bu8hos6YhZfbAQdqTfSE8ze2b4k4
vZnPOXLcA22OhvBipiHzaswvnmTr81uhCbZw7SxhWIvmuoZ/oINgFKvspGt7nu7lpfkQxf3ZdEh+
7zgw/MTn91RyTM5dkmYrV/Liu3oNOyLrTlhC543X7fgHfrobAnW29OSGySeFZK0TAx2y2oNeYhJS
F9hzb5j/5ylAYosYO51hU9A7UWQDQPcq289nBA38vDLHfXnOfVBeZtTLAvTSq0VWnxVgIITJQsHn
6dRnF9rudaYjfl6WEDq5hpJAB1YgeFyX7A3/LRymkmA+jG27qvRzeRXVHmadpvylyN9XnDWAwsyZ
MbhZZVd1aZepq2t+ia0BJJrLZE8mtHMzC6YDXSwNW+rLNH6SCGEPUn9cwfBO48QJQQSpMfZJ0NuD
pYyLCY4hpyBzPPXmx5p9RlV9cWSM0q3oXcycC5Ybu0DwY2fPMpLYeris8bfUDv3tlCmRmxGWXT2l
Rmxdl1p8LPiAWWfq4EUxLSVwCV3mQIUkNWTowNf8YB7oLkfjibQAtMzmQJIgK6QghN9qz4F3Cbje
Hbm0Ww/p7N1g3eYgDP3zMpBQYRE8z+ONvjEVca/YnwgLDFvk9mlAkomBQmb1Pt9u0dtaBSk2W11x
I7gg5TufpMtLj9cF8mfLKxHZiyyGM9B7Rshk4v1YE2wGuOXjSaK/Dk40TA0JhQtCLSDdgBM1ypfL
R7Yrp40KahiOgPy+Bya9Hek1QOvOsHuyQvmMY6xdXCvren0qOVyZBtaXzIwxzT6wTGkdEjhB0DsP
z29RRt2OirQ1EyZsLcyErMDyNvfO18AbUCMWC6N7N41ZrO8NLDGSpHWicEdG8aC5CvYWghtTx9Rq
bk0mC4HDB55UhnLzA3BfIWstWibyZTq5fgzq97W5QdEIQcSvdscMCZWrbWIzi+JBsdP8dXLDqV5B
ftgaTiPvCtlRiEFtrYKfUylAr/GSy5z2QYqJwPPLTVyl9QuIKvVv8hbrH3HtSxi7Y/HImbpGxtc5
oAEFvGvRT4qfgU/5am74jnM2hWCf/yDpfapFVpdipsY+ylpriMmVdlUy14vviJWE6XfTrKRiw+0D
J8xfTWkZTyh6pVf88OhZNNUHMC7+TkXlJxP2tFqHajGxG7opCX4FsrDsKnjDn0eT8Jol2744V2E+
C8s0KLCnwToNC58ufkYfiglTAaMbbv5KiXoSabfkDni9eOo/aSQrBy0B9crZmNYmI1TiTz0fKtVV
rz+17mEA0eXroSDNg8DEfQkbwdx2ENr7RUIpUNu9MGMnZ8nAo6v0S8UvQy+cLPvSMVI31t2U53RS
L19S5dYG1AG6iZpdZBtMikWsWYpnsZyWutWApUcAl6MbhW4chf6gnRFhDxuKogCiuOQI6RPwaTaT
cWBhWW6PUbEN1WXPRlgP7qk7mfSOcPZ369sOCeoZGxWNNhLyy9Axiw2IDQ76u9Ia6tqeRDPWjv68
Ok8TVozk2LKCeao7wAZdyLbipbzAVSNP09crx//EbpUlLge8UcxVIPwLbEzghf08NZ8yyVMGh8Iv
WfSz4pUyANexsOLf+mXpiRhdRIM7iOs4xLTRqWYU8MDlrfplwrOHMINfmSvQQZ0slG4R4mzZCl5o
vMvUm3BSj+fvpgRAzX0h9SplZAYhIlc6O1uItuJke9ytgRkvILxWc8qlqaK4ZuOKlxF6bnNbgsGB
2yVBMB788tuOaGzQN+BwzPF1p3hRtrlGy2LZ4pr0QqOmo2cyqw3bmAu1X/aEz1OsueYm4LZs8DeE
pQrX6iBc6LaCzJwaTKsbsHv31elwUJ6K6BSHc5VA+R2CiUKzywWr5bX2g/oDW5nrulDWSEDiysmG
jT7xBdGpOBF/sjbnrmKJbCFsBB4+KLU7HILcCRzpYMTzq8NhaVJMe9yc8/Gp3Pwsn2olXw9ahLkW
k/g6A3SH2qstLwXik2x/E/1QmKcpr5NQkyYBX3EvAUKC2CZ+09bHTVsup8RNUaIkaDptcUflt5TB
FSFYJk/M2J58lp9y4rX0hpC9X6b5zdG2+IKU10Xx3YSvCtQ0rLTbQ6tg+OQV1420jTjoI0xxAI5i
TCps5QkQOVa+ODME1YmpdaVt0zn06yglE8VXDU+67CHzQOxpdlnr6cYpzm3OZaSaiTTiTxQ5JdNq
W9H5o76p/ZgX52nSd30aluWogr2iPOJ9uPDR43SLA2FjPDckTIl7rfUNyabPoM8m9CfO87B/VqSl
Vr8G2bSB2cgzu/aeLE6r/8PRee02jmVr+IkIMIdbMSlnyXbdEI7MOfPp+1MDA5yZ0zVTlkXuvdYf
AfMpISFq0/pRzXu2vAvlYRZfvimubfnJ93McCTIYXrAErzhxklwfMBQacBDX8SqkZ9kVBEchBcWh
7z1VNyIFvUeVV138nE6m5PMYlm/WJjL3wgQtZBf44w5qazPYVbHPNEvOnw2jwvFikh/R6pc0OjEb
BhA71hrAoCEqa2wIyFhNH42y7/9en6U7YTZ5HdA7uoT1IzvKuBtfnXBivrGYtQJaSW59sxuIhjIg
dE1tJUL1Buu2gxwWfKF3a8lF6mRIQLmc7r9Tf2/is1qsF+MJdVwlZ6k9RYRJdCc9fbfrAvqKMzXy
+O8hWn/jCsmHJ3kOLKTtq2t72hf51ZBvieS1ZWcvYusYwXUu3yo4qv4IG1DSxsO6t28eSLiY3IDd
cb+I16n2CBzMDq1Jhi1fJM+I+hmeXhnnYBUFViKPhKBqI8tu+dWw2xF+ESBn+87WD+sjO/aQLxBS
42v6tvmXjJ6MIdHWhtUgPecrRR5qBq7/OqXTzwn5wTeOW3PbuvGnSviZQwoqLhi/m4Cq7OpXke3g
LfQi8Bhyoypbl1wOBaHzW+ODOI4Ihzdch3hhsUm2eJyOwOCmx8Q3Bb7FlOHWSEgbuJ/Krityr7Q9
+wPNLbyc4uKSc3iQbS5H3RYfta8xnV/ZP+rCjY9C9/oHZf0T3Rk9b4XdkiQCzdScKfFaLQ+Cwm7G
n/aIveLRTb4lerWrsYrAYFbETzpkSql+QDLoM/6//JGpZ1vf8w3tNQ7rNUGmtnJCvgWaGjn5y1Gm
kzrdHQLtNTirmSvOLuYSpfz3ijOoTpjcxU8RK5ofBre4PpL+X3uNdVjKU9I6/Jmmc6N9Ch8wmje9
f2QUxTZr0bLpxSGVckVQUwLKczbBudbO05CIaSKU4ZwI2yQkN4aYBmEzRx4Hgi7s9G5HfH79lsd3
dh4l30uqm9Wbig55ZRUb20kj1tSLxQeXmVCvVZSDJTY0Pyr2sWSLra0qwFkk2SKN4M4g+t8Vqn8D
qvTq7QK8hFqiyq99sdGkH5kQYW3b4PWW3PptDuGyIHvYWtA99Dmc6bawSDvlpQNUghrTEl8ttxF0
sPWciHsmQo6F+Yvz55y/CcKmHtvVny66Uf8xG3c0nhnrC+ZSQyKoebKtnzmw2S9vKul/xGiSdKn1
h5oIl/g8tzpH2ERisScI/jT5ZN3Lxkrgbc7RtRVkvOAunOtbaH3wc3EB6OKDGYe3lG97Gdx8IbC/
8mqZjU49sQpyjiePcX0jeaLCabIRzqOyrqatNazTbheApUDoIRcwV9kFNvC1W4d3jG0ZXPve7DbR
A7ZRRhv7JiY2/zR1sn/l4AU5whxnCJ3pe75AIU/SXvFINk2gRtmb3L7yBxrKgS4iVtZlbfZXYS3+
y/uVM+7CyAPDynuXGy0dPTOxB3TfKge05ga/TIs7mWHe4UBR7gYYHoukX/yDVXWSB9eiIe/4Mjiw
aR1eRZv3nCxOqPfKI/829AzFgQLB4Ap4aZHJONaTMwV/Q7mvzbtluHK5jdWQyoX7lBxR3/UewE5Z
+xL5i8kuRsuj4CIdL1rwy7m2UIBgeiOQPZ3ktIx80ULVjUTTbnUY0UPmVhc4TWNkznVrZEOinasb
h3BI1VjpbF61L36NxRpBC8biE5+3SJzsN37HPKid+ULqtLCD9myyiTg6Dtzl3eDKKre9eghcyeB0
/wg5prXQDSMUJqOjPyzWLyBrhsu/DM9g6WiEAHF5dIUHl2Ahc3C4kdgE0mQDACklX8FyKVKwlEw9
x8mtrhpQsX41kZY8XixHLTZhf+77c77LI+Q9O5FBNCCPhqOz8GEBW76L+bU2iIXLEtgCXZQ76X3M
/3QG32c4PcAkhndJ9BBLvGvmWpmAXYQIjZxXBiTjOst7+HKrHiLrNKjuWD11gtZOnBl9e5XqAyFy
+R89wZr5yOsnmc2ReAyRuRFKpe/UbE1ObXUWy1vxv+kXLFCWDjpmLQ4uLfDj5MBONl5RtrRAFs6g
6oBXPnKzoNiBxZhs1vpuNN/RlhWKI9WXxvKhnvnYy2oRHYN+xOB/Q6z2TFHZeMVZXThK/ZYB8J79
jsWGV7BOD63uLN8JvBMbCBnj1Z1NUnRxJfOsKTYzSamSMmWS/dWdCs4Yf2JxeTPbfSptwX6Qq+af
BYbZaDPMXiu+9EnZcmuHf+NfYNjvg/QTuBQNhDeQOdo9ZvtQVavMg5HYyCMv/QqAIl+YUbxcOJJN
zOmsa6uvZiMib71PktMbTvIDHLGtua0ityhPKl5WU3iTjDWzarSnq6cw95aykjZAt9T13RTO/or8
B8y/k3QGbJtIMmS4ZjX4GZc1xQiN/sNsXdy7iFKS1+QczceE57j0Ug9A/pGSyPuoDpbT6w4Apvyo
bl/5gXw5ebRlndRYrvkt3yZhBCwU3bQjZJWHoLKuFl8NOB2QbNkQR0bbtfojG4AlzO0kSbtAUADL
0gbY0eAyJOIucYz3ZWOhTeI8/BzohXCU4BALZFj77Kp5+Zd+mv+ApZkVI4pH/7S4gFUpqFA7Ke37
oPzghA1M9DVvbX/lcauXdUebDpFO6X4ePnE7sx20ceFN7NR/o3Qft5Nwsab3lzwOuzKNaOMzBvyW
DYeVZtBoQLLnfI1SVLRuxnzMwG+LY9ztM32fq55cniPI9NHh1mJZFtVTFTJ3oQDyp/g2MnEvnLSo
XJLfJbsK6nX8U5+ssLLsMSHrF+Bl4fW2jwmpcfVFvhrSLv6yWh/QisDu+Kjsk/FseLueg9Ms3X4n
rI25QefkRK3TITFBlkHGpFMBlL7LvnWSOZcBvQbjL1UuXe4NG7rdLkgfU3qcHhXn4A7WlXxSrgvk
MG5tuJb5oTONpPGx6s4WDu1HyXa1KrT1qOxkgzTtYEVrX6KdIuGj03xxYmwH03S1iyyTWCXVaJ12
dbztrG8zvGvhjiRbWQmclOJHNsWVwHaMliVR8Lrr+Pqd5DYr7wThjS8rMiN2UKzy7Blm/mvHBXaW
zpQoin9C987z21grrdkk2b6LXBFElb9mRXTpnZlDXtw5XcuzTVNfwUrFVF64OiEC3+MncjHEx0RH
r77CNc9bxMC2kuHCbym0xZMMYv6vJl/RHwdbxscviTwuLH1Hkne4HHDuDz+T7PbhKYsdgX6q2Gl4
dhELEUsaWnZIafLM5cHRxTNC3GNtF/om83CXCG4XuxOS3dSXi6tVurUCUDKQ0ydu+g2axDth6ecS
h3ga7YKB5Q/5YrpuAE0+0hYNIrJEnOsN3sngMEePaGldPRJpBtxJV8tiFHrLxI+p2LaDgdDv36wc
KRAxC2FVkjnKrbU4UeQFGoWwDsFYhm0iq9PXYnalsTdOv+qy5yACDGAUAmU2g1+J+6vIDF83a8cC
0GvmffcFsB/M7yUafP6Hk50S4GfxtYHYHOGPZniU0agiBoD2ym0JM7CWq8p/qlOMnsa/2kcNZqJw
7ImliIkAgPlM84uapq6ZPpX2LZTfCw+NpvmEJSjA7a0b4IEIiAZNcCNG/ci1+KaQOcsCLqg49Dmq
/EJ2ueEeYbyubuE/AK0KQtDyRQAMjkuj2zCTVLo//XjdedpwTRTNqV38GoR8O+dHQXlWy62maMj4
1Ql405yoXxm7zGPNPXHLyNR9l9QvHo35e3p94d4ATxBRUbRKLE+Zv5n0ct6N1C5iTzpmjD/Ebv4i
5VwjmikxbSAM3NU+NEZcPcKt0dpRYcM8cEwGg01NvGU5afIVbrLEk1NHTGko3WomYoRwlUfbEm2g
2wgO8lIUzWNIMuQ+mfcil9LL9eCIH0sDoiqulPY47Eg5sAd100ZrCzVffEpiShb8bmdJD0nfZmTU
DsBQq/DAFx3l78qhA334IijNPMsf5ocVOEp+aJNnldiVG31QrSCuix82qGcbr3P5QMKv4CC0aYeD
Ori95Kmxs/jWRKrIavHnc7Ve3gwGb9I7UVxSx/tR6+upIAvmYGS+JbwH3jlXyCR3Gs7E3OITFqve
/B2WTfQs341DN/j0F/OJBHfYUSB8XtatupIRECCyXKvIy/i6UROshlW3G1mS25VPQU3i0LgBkOCl
/JZcAKYHTZWRdjDvxkGpMSLZRvfZmieiqjnGKL500wPZL7ywrGgfpO8FNWCFo5RHjq5B8kPyY+6x
3x9YP0wqNhi6vKJ1UnlDin/LHLeu/Uy4E/4+7VAPtOFWJhn1Q+5d+ouAF8lFlFyTVHhWZ7gw2wKE
kfjhDOKk2o34rK8gY9S8dOpGeov4tFfrmuN0iLjl4nPZ/OuUE4h6qrwt128DWoHc15YQ2N843rdO
7EIyAOLxCJpbqXKyE7+QFme5m3K01rfAU8vDdNEyZ3wX0EvqJWjaGvwYp+Va+hpfvy3zTgKrFLjZ
Dnl8kR7yyCFgYKUE+7Z8VDkFsUgcT2SIchIPJDfo63RcBftGpXZkbV1jHcR/U/osf/yr/m1ibwHR
+WnRkIuv58MtO6eilgaJUYXAEP3M0COdXesDc8Gq6v/aDiX7blBO1XLVCoL9yc+AgDE/woHD0lPP
zVcO4iV1x5bpZX5FK/ACFe0u58UQpX14EOyrlWMS3Vj6HdwZyh/HpOF01k4Vn62xSTHfgd8VeOAO
DTG4qTeD687FR2ceDUZ3FAGGdQtA5KuV9MkfRaycfunnBUvgZgY9qojLBqhWVaftN9LywfHbVLY6
7PiKJe2SC37CXjPc1ew6sESHo00uu4weLQt2taKttK9R9haGLmasR6KfxmssnaJ7Fz8U1QXhSj9F
+1SddRsCYzR/y+6kHGPbL79LAQEoo+u/qvuMg3Vj3Cdi2BBKlCcTAv1DfMt84Giz/7ESJ37vkKEx
ARAMEzrhZhFduXfgUWRaUWCDgn81QbuFI7Zun+6Vl3FCZFtBf3SfrS2xTHV/mZRN6M8g5xxeGBfo
IRpR4Thx6C4XZWKb50IfoPYUImVd+S6SYR6uE/ESZJ99B7fNn+C0ytAKkLeYaYdu3RneiEHSwQvf
MHJVNoIzNNImXwIulitDHwQ2QTL1d7kvAFU0PzoZ0NK0SX3jgS1m2wQ7kIibXtymAXMyyP2WV+nL
BXPFSNHrv732yzUZNT/WRbiE9xEvg37L92TB5MZDX841mbMteDVIA6c77ErkdoJrW9sh36Ka1bPR
1Sw7TT8E0tcEFgS/qBkgnFvsADYtE8EhJuKBq5Y2TBG8CO9V8tcdjPT8VzBB2rP+NJoH67GL3LHq
vKF08/NYHxLpo24x5XOW3gLtmg52fS4J0q1f1iE+jN2Tis7y5uDFNMZDflOhwE6kAV3TnDajeovo
WQGBsA1U90i26LkIUD1oRyVeD1e0t+tk3aySa5duJDCc+l7r32Yd2oFSbAxAdi1462BQKHpe6bCb
5Rn/0szqhUqHFoad+q2inVmOAVUTEXJX6SxUT4FezcXl2yQDx43vA35w6SVhrZ6ivG/oU3nJsvtw
l2mXUEPPGjTIliyIl2MHi6UhirPmjU73ylOouIGgh88d3LDkSMVPJW1yitNrLgsUtQedaUAgNYkq
cadjiKz8bozteMlcAdZZWU4R2xy4g9F+lfo3RJotvppBtpLkR6DmhBE12BS+S93vpVX0kn/4hnAW
8nbVZSt6hL81njBB56lEfaLCa0TJW0nA63CrnZasoDSE/1K9pqjXlbYTOWdXgTdbh6TxAo7N9G+O
9wCZkMyAlt/K7MY/1VaYLgWdTJh29lJ5zkhSE1mPo+pWd474k/K0y6A6FbpiXUt4HSOU/ivxwwCP
fO0BqUM1V6A4yDFzXhaz8JJpb8xOTbsxLJ4eU7h2yN6M/kkvZM5RGOlbi06x4rMnkL2VmJY3Ft6j
sNwPCh0vHpHhBDqbPT8D6C9KeoQvgcwlBm404O8If9tkx1ythR8DOV8tw3anUSFKDO+AhpSX9//B
w7z/xtM76KnxGeK9On6qu/Yroi8pP3CKPVZ1R0/SHl08iRqpDJFHxo1aXOLiApirBIkjA2sQmYRe
zxGXW6D/xLnHCqsDz9+xKwWARKWL4YSm5eCD/fB1Rq6Ev8xyh0u76T/EH50kYqYh/rrPEfo+WM1e
QoIPtSfZZzhuXrVznl7thSMr5oGiXeuzF773rAdAh77+TjJzDPqHXsarMqcAKyI4F4/n2rjOhst8
jHAbDpHwMkPY47uKusdUnxXL1YBcxX1/Vj2E2NM/UpSieh8RLUWSX7ppe2J36/xDStbGS+vPf1Mo
/zT8WMvZqMmEOlkBufXZdJPMkxzsY5Yk+RN6qW7ecE3kd2VcZ8VTIQaYHo+QGCjuZIAHv33Lzcus
nrJoLWhgMEcsGphmdmNFXvu5bO1i2rJs5wz7ocqRxSLzL8MfjYAl/vfSvnHDQPjIbu0zwMp0gRy7
jZmuWSOZDyPhQWiE5SFSmJ9m4Fr564cbjXtcrmWcHcjKwuM0OGlnl7E3KG9xo3NxHJToWOvblilo
RgbVbGLJHwy/1rYG9BoirMoVop1gPKUS3eDhR09oXKUUW/0JU9UmcCnMficuXNWXjeOsep35ipg/
w34Ac0Dg+mHHkQaRaWI18lK0Il7br+oe7bT2ETwmoAjAqiS0K2E123K6AXTorGs33KPSg2aBPK21
f4pYIS5xxPikM8uSIl+54beKFwi42EYlnziwRfQ1+e0AHOqOp6Kxo5cinC9M59dBRrrlzTfG3xhw
FluMyFAi39Bb9PM3Xpj+pjVee5cdHfkO8o6E7K99sUarWSLjIg27n3ftSbW8PL0DnrWYqZwy3Vuk
xWPSXM5uCQNWbDLdX8QvM0UAaEuGx/ST41Huj8QqpMGvYlD8DtjmCNURsT9JexmZZK64R+ICuI0j
NsEMeNbGjxzJP5Hp8aFYTilR+6P1UBDkKwBjiKgmp9GIGdAdppf9IOJqJG4ywvUPDc9p5od3NTi0
8Hhw6FhGEYYoG3Nw5Vt1VNlhz3nvx8S6bruFl5Oqkl/T3ETlrv+OW6Lo7K56U8y7fC7aP0Vl/xVW
/Pii6uhnemPiCbuw7qblvcnp+ftXvGX9UXqbEUew6jKdNaHPljElI42tRw38NGKAdPhhZl+4Tu3O
JG8VQ5tfK7eBge6XZVtbY+cqU88gKLr+pyo3a6ZHjAtZN/Y9Ahiw9y+NrWLdR07Eit18tTCunKpd
jA2K9yZ63ekdV41witEUAM8YJ0N1/obrkRe8hRuXQIbXzZ/Mir7Vm/vgLpE9XSWGq/ac8Cz500sH
m9d8KjfBxFJPbxYqB/K1eYfDG34rCRjlL/DY25NyHf1hzIw3QnPErfc3xjDLWz6bKlzBVoIzIDur
RkVKb5bdShIPuDJDTEgOQGQvf8n5YaJvJnPZll7J7bOP4g00XIRirH1js5T7cXxOw6aQvBojPE6h
HLzkKexo6H193BUGsQd4ElwqTY5oCuOK8tJjHu562YarBLnSPvGdtg37O/S/PZ7128jq8BE061m9
9ulDK49GepsZGgFgKQHC6JK1rNpzCjJ905F69MzOcPRYXUI4f2Ww4/j3a8PiUTfnOkW6gkwJbbE3
HgwMfeojwWdZ/gvCP2XHF/oZtFhYcofUQiGhDsuuPxeU394ATo82Tz22I1vF2oq9JoHePb5Yack3
aFdQDyZC2sW23tHPocefszUqVKo2sv0I9MlPrP4LmRJvm+WNlbbS/k0vQIdo02Iz0QQASgjggIXz
uzbXhFUmrbdUdj5S9HTXK+yfJkpB+7U9ULRxNPipKWjC1RIKN7AOgFc+Ym46xYcoQ0HvluRUUP2Z
26h4sAbMvHEzorLq9TFSBN14YyrxVzOuQnM3zfOsv7Emy3gjE4jwVSmtc/1DUJijHs0E2UuwIgq4
2I40GweptgE1iqx1//+xJ82eOP9DpqOE18FYF4MPNycMvga4jrQw2wLNqsIeHhIkuCW68aWkSdcR
V4T8i4Eh6tZqyBNs03GG+GK8BXDOgDCS9jRFtKS0O6z+zX8Ax+kTLg59l3YaZ26GgikKMct3BorH
2nVSPl4cVelA3SJsED9T5QTlEL4JgD/7lDFTmM8hWghyvqWfXIF+cJYfEPYdf7WwWroz3Mauf7Yp
mRr7qDm0v4G5N5Q1JcRIutnWMcearOuZqy4XoDP6IDNy0EQHHV0U7qzoKocHkZaJC5dBhlR8ZsjY
NjQQNhhZtN4uwDpzUm2XbivxmPhFsE3Mz3E+GKvq1l4Mb3bpYEHzW7VrXbkL4jk66zMDopMz9vb9
vi7+CpKyCD59JaWs8vA9lQ6L8nzJH+HCzBs9AJQP4vRezcMryQHKHYa3RnBZ/M1/aGJl6UJWJhU3
oY880NgrzAS6w2/7hQ63lMKsXn5lWtvGneyr5hEewUzWYYoh55YZ6xKsohZcahpDFpkZ/+tO5l0p
scFs8/kyLygz2U15Hcdx073l6Exf6Hp9sL56fgXyy92LAPj/kreHmOxeRhrGv9rv+l+d1I721HwF
rI+B3WUHcbggHn8DjJRLfGS1K+m+ioUzSHfoeXizeNQG3BgqYrI3vK1BdzIg2zhX2OZKFXmowxHe
Yeed3wVtq7U7LsZA2rUlLJwdboHzOLf7Gbn436gjD9FoXYnDDV22q7LncaHnLXhOP+1jHNf5Ae+w
6RodTqrOvHeQs2CL+eHuBbLXG8f2UMhrKsFDpP4qe+BCBw57tQofnyKjoKtUmsm3Yqqr48fIXlEl
bxorY3X46N8X9oDRqwg6ZenRy3u8YW+d2v3Eih4jEt3Gm30burX8W1F4wQsQb/jDKiA6979wUHxh
XqMTukv0xt/KfZVuByCI5m9hOggGJ7egv8kBxboXuMNr9GzGFcfFXuUGDq3TGJCAn9L1eKsRWXWk
2jTUqiEyZ68JCWd4J0aIdV6SkQdTZPjVI58gbYAZv/qXqhBIKQZ+O9Zt3Nrxv4KemYc8e/qeX0e2
G9xKd9p7Uu6ydFuTlySjDyRNAP2yxIbC6Ws+gBUla7eUx25eIWmWNcoY3npS9yrYqqJsQCX35o3U
1Yn6EKQ22ldl3kha1TDGMmAu2SoD/uuCFdclsL7ZuEaybR3cTHn8MKg8qh0d3j25NVCzsh49cp2K
r54aS24XyIuK6I6S3/Wig89K62IHDhrKDhJODpKo3JJO4rYGnQzloxTHx4wwvoHxTEYgdiY8Mlwz
SpPS0LGy1A7G8k4zY0f2j23QoYKEzWrPimjHhhsWHJwzro8P4ALp8sagU+KsDCHsl01gfFX1t47/
skC/wxAfhYdXl7LEr/XVOUlHoxDdK6Yu1Vpl7VEfbpV419FxR32yTY2nBibchkywlhdYP4EEtDbu
C2UTRFShM7gehyVbi+dl+Wqmb016YLG33NNmZNWiw/IlcoVom7fcRfRXIp/H4Y4igrb7Yd/RIIRg
T3ZP4QX0vj9058gRnyUPlc1PRImrQONPh3Rj039ScbASqAKanP6l8OZbcwJalLZNhMu69fNt5gFM
h2vrG2GGNt/krYYlkX63VfQN2YCr4DqdsskfYEde2+8r9SJxUMvi63dhkTBVl7ZpO1X9ztVMVOsx
41HxDPUEURO7oy+zmYef6qXd6sq6dNeQqeOzO7Fl8sPseEl3JEsbvMGkL3RI1cnwwOhVviuAC5av
0X4i3sHaRCfy511JNEC2FUByg2ZjRnTQiUi90DsjuKe4sw5PgGEMWBMKoQxTI94eZLeRB5jFXydq
l2VGwEBP/TahsGujfWXhs1W2GcWmjrgdpxNCdcmT7n3qMrd0P3gywtdnLg9AIgvyN0e2dmwO4xtJ
16bgcj+RfemXxo7+M9sEZ9RX8x9MUpi7yA/ppgMNBsfkwWQ+/e2RTBy41slT9pL3AXM5r/ceSdpi
J6+be5W85+GWPqxV5dEbyjX5quzRfXJMKIrKJwfNuzTsItUx7R6ffMY8zYLPiY+lNkdHiIQUOjw5
fxleFjoxyOuKDJXhu3cxDkBD5rVNPoq+rJf3GptEl/zL0TvikeIfJAE3Z79i//DEdCsSB39rmciV
YJstR0n9VXT8CPyBSjxKOf7Pz/k54CXXRzygHiYupvWf0I1TF6T9UvK/IK5jxoKIyIJkpezn5qg3
x5gxKPt/HpHQ3vOXd4LHalfwLR/hz2mtnme72PNvB0xaHWIjsq4jXm2ovuAIc4PyqfwbvGTxhu59
XP5VXPI9N3LFczmx54Q4IAKql/vxcQgloi+IcW73PJgtrgiyEBvzSxnoGmr3Kq+q3VCREyMk4+gI
UVJLZ9jlivzYP6SwC6lGfHTUDV3oDh94Frp+Y/Gnw+L3oJlEvl0jyJvgM+e6hG7Kph1ZNLG5i7mu
xQ16sr9sQ42oqoF6HGuOTOs9+hmlAwnLIXEkJNVSPfwDPsMT2UfrjMDCfBPKiLIA/9kuT5lIszua
qjdDI/T4UZjXEjSxf+SXEAG75aGd7aM3Ae1kPzZ2xcbgVKf4ItcPcK8OegptnObqKGHn5dwrv0q+
S2h7+ZcPb+PZZEWPfaX3UoG7iDVurd6W4liIvgxc1NxgE7igCa6b2MHyBCmHY83XSSdE0NWnLVtj
kcGl89gnX4DecfwjER+zyaN1FTh94jeqLy0l8vl18kXsTtHuG2aq+jspaJ7jl5qr7lA8J1F0QH4X
nrSydYf2SsZ/Ph9NpeUeWYfVBUC27OD9p39W9if5L4ctettMH91eX4+oGLRgD/SbQzyGaeHUUerF
w73HGtv/1tMW/URf7hd0ZTpLef4SGOyqaqMEPpYonaSw5kMYvJBKwRjMkbONwnCMue8ZxDclrO9D
ANbjcCdEmgNho3kwycW7MrjKBnkaBE8PA570f1aww6i6NH4ZbcbDWK82DZxAU9AvTXiPL4femJ5B
SEAU0TSEFHGV5FX90zC71VtIL6V00Ec+ZLJnIZZKcsAB2ghHkE0kC37UnOARw904Oe302QUBkdiY
MhS/SYtDTCYFB75JSgjF8D3iFMNAZnGx6GQTW7SimOmXkFkZKzFzrr7TtJ9apm6R4T/oH3K2nrOt
BLRP+/yKRS19C5ovEyqSBrPPjttc6vF8yNuqZPhHCzD/va5R4Bm0dBGSEynzytbDS9SRih4CnSrh
52SheZhPNeY2gPVkUHZtg4QGql28jGC9WFd0uHAO7ZWJlE8nETZkd5qGgzwgvkZyXE3qzgBdpXOb
omR8aAQer1W0HvJzihgtK17pwhUlX68Q6R3np4wlC/c0fSjNI7H+ydPaHF+/tVgQbVPZpvmuaba1
Qle2AD1I9V/2+v6OaIB6CsrJs6f9DQQ9LJxX896cbnQqFtkSiFUt6YIkPnWD/rQ5FfQK4/0rnOGm
jR4QBYIYNGwzRCPCpOmNmSvRDmp3gsXHn+pV+i4rfsB4MdEEqOcXZZ3156CHNGNWw8qbszEgyDQ+
4Fv4ORM+1yH+gEWrZvIdoh0kYuVEa4pA39vsM4cVzDyLEU5w6+KDEjt7opAiJYDsrxNP2eK2+0Xy
heGBzlWGI900+m54FiPrNVXrZJDJfxHPMFIPJhtp2cRUb8JnRaBDCTqg4lzAyS2k+GAUAbSFaBkL
u0y/xN7tM8BM+cSYpl2rLwqrQjh51cl/yxox1a85XdQkdmXm92zwuPH67MpMOg6b5ksXrjMH3VNA
F6rCqUeH4hPgK4eJn8QD6HxD7B5t0DmCXzvVvsnYX0JGK7KBox0/gMXvW1vNTBEYEJlZxe8R1m4A
Iu+k7Ux1leBHnOOTHx/mEjGP1+wAF5ppr1s/Oomsf8Ih+dS5Tfqv5FgcAbBAdE2J63qiQB3kUr6h
ajD8YCeS3/Ov/TFf0f6jtfrsm3WU+9Mq0F06JttfNEuErNrgk5squLWAKuiAGTXoeEZC57Qf1uAU
+OWnLa4HeWOuxltV7fGXWXjGq2MPbmk4qrCVRnJBkLVLF0LX2pbc589GuURUg2uVhDl0pSoooQ/q
d1WGXgtPPCNYeduOqL0rGJOcM1fS3hs9vjV0SwSMXS0pNDqeILO8G3WOgqnzjbm9KEtmc0ZW/P9n
Rxa+JVBJNtYIiKzNv6bGj6evrPWt5CNEe/5reQndnWQ8raV1SINodNOHTX74Z5YcYf7E9vU1vQns
2XLiA4NE5od2lUQX3hZTugsrPTuIyH6KLwChOiR8iWeQF3AV3LvKheZdJJc4xv7cYRp4BOPH/Btn
fnppsUxV22Ed/KQvhch3Xlzh1iU7frTWryQSP2zBIUJNZ1SHYsahu7F/mLrLtKefpcp9sc7X0DZ+
BYfc9wJK3dYHULWvYHqrXtxaHZxGFBmzR/QdYshuK5/ItqpfnBoDY3JTIDXy966tHF1KfV6z4Kbf
Yop4u8/5lBTrMvGhLyvoIWVCtYPYU27R3b1YjiH/i3lUCkVFZ3mMMJbaYm/rJ6R8hFUwxSSAL9GD
f0Nqm444bGPQ1DqfZg/RWfN67iGQoFaZclpdZSyyM/Fhjn6KaWWTzqG9RCdukwl+ATcJ0xSxg57Q
Paxj+Pq986a9vtDXFcj8z8tS8CiSoQEBYKw65L1yMm9zgRCz4SdANgPQPDxn2B/gOaxzDLqv+lb8
Id3ffxyd2XKqbLeFr4gqRRA4pUex73NCGZPQSKPSc/XrYVXtg7/2l5UovM2cY44GcpEyiMvpZAq/
3n6jRdeAIJl443wbrvLEbTjNOCQb2s+NgBYhL/hTqerGU795ITIhyFA4qdFpTls7Sy6ALXm+BiFM
i/OzbYASftPpUQhBvSwuYnlF2pFW8NqT9FpB40abknzHaN6/kwDqJcRpO52d5HRVpN/KflB0RV7g
9pAjtIiPA/OeEF2jrppOz4OpV9JnM4s1Q87Xwdwl0jzloAY4Ld18uhCFXUxN0+EGho+85DS6F/bX
MVw8uSrllkn5fOwbNEtC6Bzzos34vZvXemMMO4npa1Acn5hNhbBm4A2vVMHroApDeQMIzNNdlByZ
VGX1ZvQX+xVpbE4anHeWpfa+JMN3rfig7CiCZ2aHeILs3SHedASvojB5HvvcTyWP+fmEZQS/WF5z
CEOLKTxV1Oe68bHmfmD2qsUvLt6e0G3qtzlbJ8lI0omjM7SHePWqt8gWAoz69z0SJGAAbA0TePgz
pLCDXidLaSsd+2wDXkQ8jobkTQ/HSG/oD3561u5ooREzuDaUHjpf0Jr2vcsIoCRmlyfzm11xg1pu
QgvF+d/6DfNMOHMrqOKajzwoYzRKHZ24YZV1TZR8T6sfYhjKy8YpY4Dm9RXNr3cuaOWUrEuRwctf
tU7gb22K0qTuU3DMxONEJzAIq8bozglbQUrZqajaLfy6HKD7dH16OaKpJ+sZWjBPOHM/ke9rZIcX
cJYTXM50z8i3uTI5pLvODBm7xPRINni9WDmxd8nQ+5EhVljP69uvEU2h4Vp30B0wCE4N2hLSR1mH
h5kx55Z4rauP32907jHMmlInT/9eYEMGgTDcSSFIIuN7axtNd2+47zumdeXyJ2YgYH8WrwzRvtW3
i5CZAjpQhbsO2aBHZRn43fIhz+3eJvjHpX/jl1uP+sE1MWbZGqTXcTlUlrZ7YVYbLxX4cRtFMW8q
g/PJNriFjHlNuDr4pVXGJevtXjSfwiKYofHaROU+INCYCGPshWTuXYxjQOgJCc6g3kHM3sjGGqcx
rJqQGBKm8LZacfSWpPDKuPNR31GTG74Qe4yAsFZt8h/moEniaYkbnQGfE0Nb1YQ8af1KBtRptLV/
6xncsGK73AGG5PyTfT5dhHLkqnGtq/TRwKtEHGA0ZvBcQkazOo7FyBhHcoo+Vx2pA6Y9q4IN/qWQ
1W32PxCHMGZ6FtBjmVy/Pg6sSXD6Y4ymYwNteBZYc5gv6Oq/E0h7wD47+G8yGoHvhmzVxt2LnTP3
OB8UyEwMAXkEoa9+vCkSm2BBVyY+jHuHZU/lUSxnmvdkYoBqGWgHKTXPyGIaxfs02BI3YBcJ+rFb
kyTtD2uG9QFg++710X0BDscIaxLnY7eF3QOgWcoTwesaYs1kg1nLr3aBbabso9bMmJefwfFUD3mL
5FXfNaH0wL4207lTVdlv9mNduzLMt4k1ww2cG16/dQ7WZz3uqM7bDazsVlFe7wcklxsm3uEPhhir
Yc+wiEPlvh3twq3pVwAJ0tMsJzzlF0hM8qUwWMgguC83RMZOCPfczkBDZyvIVSp2Iu/cnvz3iqPM
FI+SoM8BOUv98/106ltp40GS2ZxAaI758DsAbKhPtQHr4In1qYF7KyO85XQ9+itSckFkk53UYjKI
4meweJtxZ0gmHChhFejGOleMyPqoFvomLsMUvPwAAFSxTDH/W33u5THdBXsV281R7tZFrvrIfqB+
GCUBGR8GvvwBC/fSerJIIT8eRNOiZlccBjD3/LnwCXMSHHRDRIV78ZG9RYWJHpzaTsEvD/a8aKcc
oqhiMq+udUBPRBwkpdNIVYQr/nRrYCtUfrIDgslSTdadAhkHXN0XEyzuu3U1t9vY7L1sixFLNLZQ
UDlk0DozgtCtYkRsMglT6S71DnWdEXc67WYw9xu+D0dUP3LLMHpVMKgwnrO98sYOkuRBodom03tT
ndgvitHXVlYfs46MEH0+hkG3eCDK0QKikSZR5JOfCm4EoFj7U2Qmhuj2eCBYPQqDygqqhTpyNotf
7cQXDo5UadHm9afWenJfz3ubxGb59NlBTnrf2GnM2mAMTBcTRp+Y0I0tpMUBnpNC4/NqaP0B/Tt8
UWid1lz7UgvUClGJWK6ekYhJ9RgTocJPAmbqXD00hhwfAx2GeNTLq7KHeOaqKo4j8hrI42lz7YEX
zBOn5hoYic168o09wLjs4WEITl2bn5xU46E2tT/a/RjOCmcqfGw2T3L9SJtKfqEw87iPSuEXPvzz
9411wJu/3uuz1dNXVJxD9SlYNRMBqAU3LkGGCjIFKY4nBd6KEL14GZRXQMks53nF7rBj5MmyVUIs
gZRB1wuNffvRjKq0a/HcoosdTRu8yU/hFzXDC7uElHZ4k3see5PpIZO2HO8QIwmcNfjYFDFGBW8B
0VqzhtM7BRMxCSp79J6R6IeJS/MB6fZI9UnrVts1OIRbnacWx1SEcyKBZGcI3YNiCslqrq7gzrKM
C23PFKLnrHW71YuTyU3WYmhCdsreJjTbdHLkX844nIfK7nubToYvSvkpca5F0ep1ptlTzKAyculK
tWZ0U/d9hHMDH03vtwGzuZbJjRMdYtXSIJwIhgiBgoH1PvT60MpRaLlQiOTkOo2PvDB6Cg0SdzJe
mQ6VCbNlMDRwcnst+kREwKzQSUxSHTpeOkU8KOwUueZVIfUdH97CrIgOpHTFnpoGQzO2tCo0ozjL
uE3BwaY2i3FhP0Bk3Z4JKg6Hgcl12PVm+EWxwRCVccd7wX8I1aepzggRw5NguZ97FdP1o3gjOBs2
zi0zHGQFkLe4dSFk4CQqRZuaxQd+DJRKcvkajOT+g5WBkeu9GWw0BKdEvnnt5v1d9rBwDO0W20wW
9NQNQwv1nH5QrXyFcjU1JnrlZF4R6w9n8kZG4aegKBaTL1jFpa9gHHYC4+bYJWwF9x+yhszp18fy
29Qe1vUDogRxsh8D2kqpLIDvWHdUQLTttCX52Z/zxwQ09Ksr2JTOwUNBttPmqAtQx/sMirAOXgjI
F5wPrMCKwmmY8qr0qDHFJeivM11NEe7csQpA6i0vJCC0o4xx60XD4qsbRakm7BwfE+v8rEK0tOdY
BCn+k3UHQrBrnzYc5ReTsw10fuuzz74LWyaB1k44omAomxonPXZ2PJBF9cVoiGCjK1I86RZucRAD
m5stOYNmO4ZjWktmS+shHMB9dfl82YzFEySDqi2SKcg43yRLEKUtBtQeta/ivAyUmwxUlkAeMyIq
l9qtqngO8yUj/DGttEJLqnoq/cnbJQu4sghhgCzw1n/E/btcCouZYD01iFtGupT3ggj31VBOL4vW
DSQPO0/ZgmWHx4reMWXxhkW3S2zV3OOdfCacA2j8h34bDyYbgyRTsDUT5WoDSwAFuTFfx2iz7flu
Akfv/FrgUkMFh9HEARqItBGPjDcuGVxyGLhMXSIrqb4xwcwYTbqkg1iwScwyv/c/CVr8OxRl2tsl
EykdyzcBA7TMLFESMIlKk2u3eM+tzMZBFc5nk//O8kWyV5hkQCV0GJ4y0/U65LIQjD18TSBkcyXf
IWk6MVzH0Q3cEX9UzLsxcHB4ai3FN94x1PQIbYo7bt7Rcg56p7IpCHPUow2lkfZctTfWKxSV8vBy
mNzS7ayTFRUyUO4m4KIzp9awSO8gWtIUx1Sdwevk442TeH24S/UIcEDey3/nF45VVyjpG+hC/nAF
9sIQnoiZK+ad8RLSNOIjdOWP0ocXVn0DXs/88e5EA82/elJowy5HqTCuKMmDIAmGiqEzDXOzkCAA
MnZyhi951yQuTug4Bu85hWiFdUnw6HPnPh3PDJMlYQ89DpnA38R8C+bQucIvVKNkou+n6OD9/OmS
AwE/q/8BvWJwb7jc3jYUp3pDLY0PAbiD3TFy6PgosL8K49N7UDS5qDBsQ8WB7AKoVNb96eL1hYgL
Q1/1wO0DPNj9Aa3KcFPAAAzxYw31HaiLi4T5A6Nixaxli8f1Yt3NYULqkQshqN2ipBqZ0a2zVc9g
PWtMq01ophCSRnwMOxBdxOaA1WZbLUHN1YL/YB6/M7Kbi4c/uX72c/4AozpMKfstZxHuLb05scPc
gPDFqBDA3REknjK2x1vsnGsTSLi1mRaNtsqRfsF7Zbwur3Xuc26/e9x/W7uxApsPAHc4dHnIAgUX
NU46xxCdtpDzPO+hKB3ezYobtA2cutPWMfnr1w42nK0+qKA4vRzhS2FaXqnMBLDZWAKCaBPW2QGR
MQUNMNgUWEv9K6kAqVXxrECECmkC3iG7D1I5vkXTu1Lbg48oqUJCiViDgR06MfNzyQEBAFEw0YCk
OfmdrV/NWSguGY73K8a6k3Zk6AewGl4QoWosux2IYbdPt+kZ/kBixGFMIdQngyUPZrZqkf44XGAj
8sCpSnFBBjkX4Pt97X9aU/pY6bDB2lnZFXgsqIYPHKLaIDbdMN7s6AfU30yFyTUimQIiQVg65ZXy
EZD4BTkbz2+xWZEAkhaLdtv8RcDnPQlDVJEUWm9UbApCH72cmIOBO6QIAq3RLTjohJYCZbI7UXXm
FnOT9ACmHA3EIPPzN8cwvKY1NSXRiGZes2iZehDxi29erAu/lRX+ZJLJgdsZM64oPgtVWuCySun/
4TUDxdrJx8DEKVqWR+kIEwPBi66NF4/i4KvvSCYnBzdGgD+I4vR2DQsK1bp+6bcR9QeOqAzfWg8k
aFvQpOY+58IT0UljDyjqZD5EBy5ybcBKs5E6nsdj8CqbgcuRfouOz6wf2COjNOCgAgkhC2ypekVj
0a0dStPvjLePx7AezVxwBcBjihOFP0HZjPMfS1tagBVjOU6JHoSnaYrBnEeZH3U+VS9vfnBiAww5
Iu/JeTLZmlpAmdHUwkaJC5AL4gNpZN4ueQd8z4Rn9CEf8WMC986wSmDKO1m2b4ZozMwkMhsAqt9m
NayGdWNMft5AYSBdjUfnNvehUtB9aqtmkaQHPuOwm/vjerhnoRXAllA85mLUTZwqseAO0Q0NZrNU
t5P5FglYgT0vMnuYajoakDh0/DiyFNRStNjCmQ35PJXMhC2BUmjmJPdo0D/sWWRUfKalcocMoz60
Feu/gjlSX2Un2DTrPrAHa34A0em3U7BUbEEaSI6QhXgKeo+gmvp4BWXiwomLQIelNIpcFtO/PrMt
TgpW48ecoq0OTWC05Ol2NASPhhtT8HisYylPn/alyVdIOWCGkx8GeE9SimA3MpOzk0PbQrmx5+QP
sCwgVnksnQGVyGwPGx8dmaAZwi9bLuepctWANAzDKglXDBULUH+8uLDVgpABYQK2OPVCOM4RitgN
KJRhclKkv/6E8xsVCL3ddAleIO+HyM6lVZkbLUwHvAz8ab8pBTsgJ5cxMzcJNJowL52woAxqoAzx
raHyhqpHN2Bg6UlxpIvUQhEO4DbEoAbkGCUmBz4TUZQM9blDRQbOX9/R/qVYg9A9FSAeATpH7NzZ
a9bHHRzOwW5+BYyUaaU52dD1T02O1O4sZUZ7JB2cCqqDZtPi91g/6By4UArMzRBRTaZnmLER9pN/
oNXiA7dBdJj8wJLTg+rrfRXuUMdfxkhjRQAKlICD8gjGHAA+6I/o+ISvVvqh5Wd6+5dfXo1d8XS4
GfjeTv6HLzQ3czbYpBR0sQfMlVOrnxFHbFH7cb6Lj7Gq4FyuHNqa4e/FergmZ/lr+tWmd/FnhHCh
uDZHiDpvzDJj/ynoJXB27qoIJLQ7cdD0cA5OqENjzlYi+JcCl3X6P086MUoNz4gtD2YbfSvr58LL
kaxZmNVpI1HURLJGgYAucUB+BckBrjYChNaVPTgQVJ631+njwOnmY8kL5EBfFBkNN1qwYOiArhft
HRLl29jYUlPQUG+Cn310adz+iwE5bf9ifM0PKr3S56Awe2AShm+yw8rrryV2KA763tM7ciXgj+CH
9hPaBqs034cP9ft1EueL+b6nIo2PlH/8MlZY8Da7fNnboSViA8RtDVLb45JHLnG3CDbKiK5Sv/7m
y2oBpwgkbTM/hk/ufcV6+5+1DM7jg0cSPXN9H5PlRLR6b12Ywl+kQnXfj/qmMYTdr8p9SGcMWBLQ
zgLtwlqKlixRebpgx+faEgZwFRhQq4h6DzAz2bK42KRgG9FfSb2Ld0iwB9BA0Rt+DW8Ls7pvzrBM
NoA4hnXFZNkEzv4sf4f9NL6IOH8m9EB7NJSr96rY4x1vFM5kC0+uv41EqAkYDk2kfplcR3CWUdgy
/ZpSd580PPrM9+gtKlmRxzRwD6hXhZBxF7CjfyZXntH41Fm4FNCQBPcFgZR+h17IYYTWtqjlPHKO
BAjkPppNAp67PzA/rkQCeATBL7U7+xp6Xs9vgSNOXYvCJ1pzEXRzLsFN0aOrWpb5nvQgysDSZxtM
95K0pdCmzJJhcFrB5r1FqTWjBN8xLJgIPwlh0srX/IGca/hj9so/imDH8qXs5I/zmvI6oj0vmYGZ
AJQQhhLpK1/WNt1JrOwB8V47uCWH1JFc0Ud/hCnBLchsJXapCaPlbDHGTBlT7BShIwDRsWD2T2M7
Fldzl0Za3WYL6Y1tUPHVLH/hdcKmH8snoP/WgLctev0WG/ViDdJQPu03iHoNeXgM/gO2qwZ8UHAb
5nJqMc/lTLhUL7gmNdYzX8mGsDumDqBmULM7ffLwBWDHM0uEkYaNlhD2sYc0tnxMxpwuc/6xIH90
8QVy4CDZwL09MwwLdvGUFlR6TNd4FaNa5QQ88henTrpuCXkyQG+MJ1TABUQScKn4mB2bNf7fr0Xr
x566TTe4ia7e0NN+Q81Sb2m6m29HrGI8T59cn+zOQT3Cwr7VN/WA2cD7AbglCk7To9ekrgQBYf0Q
b585s6/oA1cMfBdFO6URa3uF/cCLhuU2Y0VacDuijcCNTQkUeq3qjM86fKATsKvMjPE40Dz2cV0u
QDVZHBl13YXtzWhkso3xBRsP0LlfuRQ+aLO3sZfD4Dhx/aT/Ty3eCJ2FQ1TOzIL1QucvMb0PSkv4
G54oIpz8pHnSPkb+eJRv9QhBwAhluMdE+i/eZsUNdJpqntyaDOLksvZhnb+kYxlZTx4rLshmQJbc
jVMA56RDxSSWScZ+OAOmrOeZnWb4VVnpukDgNOJFfJc3LIkdpyhxVe3U7Mp9nuFbp89/sulSXg+7
BCQJBtkU8BYIEQDLr8QVUHenrkPRBxEtao97mEF+wl4HyRScuYvD+zouzPI7/8oXr303WFTZ4ZGB
QHQekWvmgCroj7KvR0RLdnjciFWrP+AjJBTj6Yq5HYza3OxE5/nadMNmUi1a+ZFn8HvH5RSsQ65u
DvSHklwo1DkgOH+gJNPscdpNuXKg6alOiwSeS+rjCqewufA/4R5xBjCqiMHjKkNscUXVfnIGM9hF
Yp8zxVFKRW11zZ4zh2MQ/xhxLTMxSf7QN3FnJV7IhXOP6bNu8mJ+bTKz8H0QyAprx2myapLdIFzz
7ynuAuW67hYdcoTvMjT5WAwZElNLjlrU6sLMe56CAN2m2QpQLz7gn3xahldsoUuMNsamCDPj71Q2
Wv0gbJMduTfE4XiAVUmxRpSuCf5c3TS4G3/Gx3Jb40UX4xLekZPzVsfADQALBddnqcfXhx7QnTy/
mN9AhpWT1dRxgPB0Jt6M8VaB4j63ymIq0yqUGSUnxRvIuhFXnkAM31xPqcnhEsfM76bZryrtKVfm
2kYYOJkYlM/56ab47f6gpHS4GSRoUbW1yPXDD4yPj2OXC1h9o8Kmi2Kb5McWSbVU7J7tIi2wC1h3
Ozy35wfZgSxoR7IdTPk+DSob7RJ7LMHShEWbHtqRAJaPHRuQWPUHws5v7Kq7AgOtyXo6qM3kfUXs
nqoH+E19uI8+NrgnheieBSt/Kco6EA2n34Rg1swbgFg+kAdjc8LkkdI99AlCL5KTBu2bfmVyS+wI
E8rJEm44SABNW1iaKtXJ56oF/iDj0Y3qng0fLpCuSEfGJ42btbsa0k1vttt+86KR6TBljCbMQJ8f
D07e2yh84n9eDEaW88/iwdC9lfc1XmSdzbN6AQ7AwH2IGzW2UnkRKbdaW+QVmXX4KOgpJhjgG2A3
dPjT/e9rnLDLe2kLDQC2wOQmJcS/5edw9stmbYbVJ9/SJlL3Nnxc2CzjmSZjrUOV4IKqc5HirIME
NIH85YIDDxXjakc8pqBTj8rqngcgDlR/ULcJ8qnW72RZDSO0UsaO3G2wNBA+ewQgeCL2kFvH+p+J
NgKbN6ZqeI3daZmq17nih6Z/9ODd9GNoMf3reKH29ixfF6yG8H1NgVEipOJL3DhHTzgmoNDVmdQM
z8uzu3K7gmvLsj3mQU7+QtZC//RDldUFbwgPm5ZS34RP0ltATY3Rb4QcFoTOewYpyuYu3cgsX6YU
K/j4ga3BA+dRX+sYT3rujS9ae/DOeEuk4NxGWIlnNI5zrOhe+hUaYqoU0hZhz/Y68p11fcjRYV65
wYQ191dj+ZDjA59nLjJlwWnjS3ua78qN4TJM/LizRTSqpVfwfx79xx5oJQvv3MscgiOa8kH6gXIW
Cy/K2vTeWSW8iF7j24nOJ3VApOIUVzrcA99LOXemCxBYzLw6tFkYYgWUG/or9BKun3Sh3AvxG8yr
Pkh472ALHHri8mkfFAUbySkeDEB0ATas6mLW4rOxUb81DaoCAxSZ2m6dhBt+83zyyLptoLnZ59Ye
RZyekp9UWi6etoqHkYYYgtfP9DJmm961ycqZ0eZexpvNrtbd6nBQv4X2xhfnenpC8osVh9myND5Z
+k/U3IzBmDB+/hjnyHqrPDRoxjgyjFbsiVfJSxrAmot4HB9NVzPVbKK/yfDbTpBh0YAE4ywsar5j
kV+RUYULivHCqQL9wwvnXoo3hzZ5Qr4TSjVLatdvhTiqGzt+QISacrT4aNvwGEQopUvSd4zgm0UB
96+6iLz44VcZ7hMQ4PI4xWJtMP733lgyobhXzDD9AsdLBq+FM/kSnSmmWs1dmaw0B6gkiGp9sU5w
1g5sMfCqHdYo8locfOWzRaeHKHVgkFMTNEZYGIf67K/HHwylGmZ+svHcwMk0ie4avNmd1HFzOeUd
Z/v5fjq7TiSjrTwkoJto2AXPO/i8VJE6CpLOQmotKfTl1OvKM4SPksGn+jTUbLfQQkhMh8nLy5rl
S12SoYSmXRcZsXEZwjUozZySkv/POLbOCnLX/AlsnGGlVLRcoVVf6faL11HL13Vvv0tP/v2rZGOZ
nLAhRoMPuw4f/0w5V+Kt79cZri5n+U/+rU6cA1BysdfYognJL0JAwN5WLmKryn8k8a9KLmK0D4NT
WvwuAkaeLSEPCuObAIqlWQc4p3lVamnbqdcxnTZS2I28YvArHCqJKvls04lVbyZ6arF+c8ed4wG9
wxtP9kr3ac+hPe0Z5SYkbULFYFU/hB1PvLY5sy1kQCh7ZsqVcRyQiQvmC7GBkHNfYM54QmRfGppb
YXiGJ2vXnYpy98IbCo8HFNz4kWal/uBgLv1acSm103uAlDZwQFtjknYQOocGkwUU/2gD5zsMUyNt
5Gh0AVZeANkOQt/itUjbBbl+U+sG1YDZGetVNAXI9HSVr9WMVNEjr6qGSE6/yVgeRzvVbe40DlhE
oZ9r8fSfoKn4QjXB44M8f0CdjaVKYWeHWUGDDEGCYDg8MqpgPTqvAiBltwbP6Y87QyGDRZbCAaJm
QJCkrdjiyHrQP4rEjnfUcvv8Zl2WkKu7Qy3ZLFCcA1+TZZxceo15s9GPwbO4fC7LEt4AiKPsKrJZ
Ult/jHT/ES5psW0QXzRwO2M8itfQUSaPaiFj9wBxFUNReHSM6zBzNnFmTa9UNC/My/mPPbxgbMh/
+RMf8wUfCviO8GT3b+Y1Mtfo2FBBieAo4weh7uUOM1RnPRHuA2ZL3To5zSCuMQs0WKFgetnInr8q
u1nU4hPMkE11sx+YyMsesSsI5GQZnCrzi85YNc5YQzLjmY3SMyv+fjG89EsQmHzbwDi80x8sCgh7
pECZCs6u/Nh81wKawRqN7erlt0tq7CUh02K8IaP7rS3H1E1WNlo5kAemCayrU/utyWayOgv1rlxS
EpfbO8nmc4vRgtf88Viik2CbT7JECjP7WPkv5pkqgvZPTgDHf6QrgidMhLWVoezRaSnnxL3rmryN
JcDYYZ++9nMUCUtxnTKg37a6hkb648jmvMdRAREPIhAcHhI8arbIUXAQ3oGXMt/fINKzXjj9Ou2S
nD4NOxVX+63NnLlu40BoA+BcNaZya12kzav6GAbwvHXGTUuGjTkYKLWaq4q4DZwY2J4Zo+QTK0JA
E9satCRPjTfRjDiQde/GDwUuM0txZMLgLQZ1K0Im8IL7C5ovOSpmKOgQpE2CNTsvNlk/sbnS2ZYX
asxNU5nCDVpUiL+sjOEVR1YFSm4rgo7xPH4OLQmjTXIWa+42AgZrzpAXvB6YKyaC7oS/oepSN9pX
oEKIsSmT9fiaQWERrC4zVRgNpurm+BajHyUdICXQxexWrStGNjPjwWsGyJDuSPaiNcWj1E7JSiW6
EYTCEkM+pwvr+qIw52HiEnZLxWlNyKsJhdxZuWfa7SM40v7UepOH8BVHPh1aK1ss5XeEd78P7460
DBtzazkjIQe6sJnZherRcU2QVC8hNJb1gQnWHIIfJNPHa2bPv6dERjKfuZaP5Axc+zxSEkeVLQkb
LoUQNcrceUFy/+DDRjwIkCkkyMadMigh9m3ZRpsU0HtGAWYh6GXDvB7YbiakrCxqt/wm3uNjV7AW
EXzMy2WCbxV2uCFYR3eMCLNNsH1YqmCBRMRAXpHGDBb5hAvPE2Co9CIXUIIXs2z5w5BcZ4uWaRZe
ybdn5IdT5AhXafW2PqbgN40fzaGOUIcxo1kINwWEm0Rakw2TG8M2v5INQ+evYBsv1AZ2edg1d5XJ
KQWJm0X8tEW/COEho+2lXNnWE6dAig6YxGHC0NSTt5Ff52PWzDXxMfTnX2KqBlIKHZfzk6PhAVI5
PU+Cbd5ifsEGCBZz9kbxQ1Sggb9nG+6k4vKe7LLg0lb3OdKX7BcdhOS8/OTpl/Qm6krkDKW+3mqi
UVGXsCK/svTQBYuqu0xkhCfGchwDf2y0rRUbTN7yAUI7PeEy8ZZW8XwhJlMdyga4gKS6grAWTexL
yHyoOAp3AgSJmSmtpZXM0Gtw6mWoGjga6uKaU75vbKHZRUSylL33mv7FqD81fOjnljZ7fPC6C90C
53Ztrw6nuTXd9rJPbQuJElbDMnfENyRIBVeuKFwQHi11GPa+Edifw796fBALPDX6C0a4EYNrbDOM
F41u8VVWv8FAS2ilIWJnYjbWnyd2FduixmykJxrUixESTuCZoeAlyGTkTx2r5xaVGW4HVWE3eNRo
768azooEy3ZYmAL2LQ6OuWVIARftJMaiJd6LdPhhcMxhSFLqTNdoY7l9Q+aSy4QMDIr2CPflLYwe
eD0F6/X3+eIVWqXswAlr6g28jLjecjJo0vqFYxq+kDzoh9ya2t+o7IWwVmz4phLceuDmV+vyC994
u/Szk8KhAjiFhepXMV99EDTWa3ax3Hh9seio0CBKFPcEJwaIXljVtrN7f0lhvVBJEDyrQCFkxIOk
CCnJ+yB41W8rnUS+8hAy5BBc4XV6lwc5/ZYrwolhyH9OIeXMvOWmgxfMtATZX78o4Jah09TcnKAC
PFxeZr2N0c/zPewpvmLgt3x0ecWCMcTwKwdpQTjhBdiZGCbposmCOUloix2gMYgU4c2QU77ZY1CZ
jhTck9p5XqmQy2/KjEmBmXN8EEtu4G+1WufkI4Y/8YFDqlwW3yJjZe6FV+dBbsua7QsTyGL4Ubvz
U3aTHekf0iGbPHK4kQpsTLN/HqP0MU0fUUYRcyyHn+SL9CDqCuZTF/fzS2FBmGJDRjCZ5rjYPnGy
nu0+wy2sETk33910RTM5dcp6MRdgEO/qwiXtRtiMVECEjZdJSsbDHdIXC2CAmPRburPROPvNbWly
q7LhuAfYHiRdt9hY016a0QQWtPZdiaScuWKGXMibfkFHkrFGLXWS2dWHOP+BldLBq6f90OGmljfG
iFXlq8UOWOBZm91ylEOMTnGAGyK+HuOMFrZjYA0I7UxGvHCX/89du6+uhvSCTW9KvnSJ3NMp2M2k
t+MJ+bQqZjFWnNhFsuMQ3c0US/MnTKOX0dyIfufrMdSLR9v+sHVKcuawaAdZas/ylmsVOk2DgVKA
Hu7M5os8TlMOUsSZb1gXkOSWVb2UIhQK92T78hBXRtYc50PNYHgkL1VMVMlE+5GRIDok3mg6um2D
9r+7xqWRgFiYAzbNpU6cBl2n3sGv22qhGxQLeZsk6+J9+MHSnBu5FvmUx35iJaMVQndtJ64Iodop
IGPUY+WJdcWsRtzlzKB9h/TalHeiPS1gWlshxk8zq109V+oN4VZYo+wmF+Ra5k5DEEQKCxhDZ/Bw
k7ZJBsSf2uJagpa6bbzg6RByAIQBB/HwGjMhPoGb4V28QKl/JxdFchsM8gnGyvJlh79daZWUz+St
tJjIwkis2gu3xLPccw/ALqoQ147RMTk9w7R2pz8KQ3ZEr9Aa4u+3THLPe/JTweoCYdXy02SGtCBD
+YQTPIA474N60BDlMe7gea1TH33D615v8tUEsmhxn6/dafQocq+BSImdJRycv/yaR3t1dpwBepZw
KBZhciCEJxK+6sHFJEWO753yg2PJN0rp6qftv9L49J6AfiyD5BAiD002L46n9gz9ivoTm6YZ/GOY
NQy0mTfkNP4eUSr0mSBEMyvgjGB0kqHiH0NnWCZUBYkLN+dlYxvI4DgGV3ZhFk55hzDOfd4C/iFT
pDDKdpKcZ7NTu85BvHElIUeE1xGdiksFmTOCv2E9v/l3IJomqCAT1w/jAwtlZ/M0Olo4Rh+5Lf4S
3vcQpTG6otQupDkQBBj2X1JyyH0CsPolIwh78v5WND3oThGHqmYhf0t35ROWJ32pbvbLsa3GuYAh
WHJK6LU/+O/uWAGTdiy26TF5yKm8bQR9SesSIqY+KTPEDPrrUSxnzG1ZzWJgzCa/cNe4h2gGnPo9
pyeyCWkJhy/MQURHiPwktdsd7Qo2/09i0454NT9zjlaj/pbNKfqSbY2luUmZgtlTou9QcxUYa1M+
GvAMQxztxlyAdmIE8pLwM7mwyRn+zKa6Or0LM3OmrgIRC/ErdbUkraiCJTQpOIObHYeK0HjpSsXQ
n0qHLAoci9KFdqYWbnWXnpP3fcD6vwbgWonruDlF/IFjZZoS+shVrljJ6qdeKLYE0RZTdILTIMFQ
vSZGZGK5W3B07mSqosE8Zm4AzyVeRXiaSkbfmShMM5unhvr0ubbVnYJtKsy20iERKpBgD1Hc01DF
8B35MlpzIWiOdRKuZZGW76U3nnTWIC+9qeyGz+p5F3L9LNhEqPDoXWGTPJ5vvcB33FW/1C84WlTB
L5YUijC9hqBNBcxQ54kviBP9LgkYv810zqR/hJ1Zk5vY1qb/yhfnuolmHjr66wuBEKBZKWVKeUPk
yCRAIAbBr+8Hd0RH2eWwb+rUsV1Opr33Wu96B3WtLmq/+xRvhxAj0q+7vtPIFbpi/xLcUoYkTqOu
iEjEHqR8LpvD/bklCO6I9bxy2yu4IzFGyWnTcXEncg0AEU3xYtxKqdNdUCyQxbXOu9CFLqen54ii
KAmPvL+mD/A3aHf93vJokMG7FksyJVTGAre5Xi0ft1f83O5vpOtg6IRafKHtzMoV+sVAYgRe59SZ
M+mjh43+XExkiwVfNzEKGpn0NU9tdbuklzBQA9aKyjSPKtdwBRIRJbjizFUZLeqnMVyLiwK6Fubf
eyq3MF1n4XL6TvrmdH+/MZJPw2+5xQ7tNes/DAJJaFFI7tkU0ffjFHKyuwNJQg9oanOqzjbdJsTC
Tm4yZDRwTuKgQZmGH8yOqEFkt4juDbQ4kNtfwGnpWD2zeWr1IDGPSrMlaiYTj5VwTqjYwKipK6oU
9RLH2hwqa2VdHihMS+qp9aCtmWZQX3KuXO/B/Z2yjXwQiDAbh2QEWNzo2MQz38XTOLoE5oyONaH5
HB0uoRwl/Xo1x4HH2hV0InQUs3BzM1dazOVe3zMZU5jsjK9AiqQ+dJ/qNXfXT13pTmWLvLE86LaH
+lCvH7FPT0u/rk6lmvMJbVzHVvvrlm2eC3SylMzXjmPC27O7YPWnbxTyi1BAMLXDctGJNmW5fDTn
FIojczYogOgSCblgrn6QBx9DJmTBtmY617UKxZcWP4DGOfU6nfNAnKKB657R6tIuP5Ql0fWx5nyy
TRLGgLfwm9J6Y43k3o7hOaLRONe+8TEcaP6BuFecxmA5nNhpDNQ4h4nPBtIt0LnLbPmSWxoOqxSj
aQkCLAEtzMewX5k/Ir4qtuw78g90JwMUTNhfymaAUSKdo24nBo2vnaWS7l9hItbiyUVUDEEt+GDw
1/UooY9SyvknsIMS0VQma1IX8SlXYM/I2GkwOXVv5mKJ6xQBT/cgL5c3qC81OKL3gASa0FdN7hvC
By5N13HXW0/Jpriv+8zXgFNHV6VNYpyIt/KZbGiOfRIdIbQdmjC4UZnojrWKOhdQR/VonO0Hi9V4
4/DhwVJp958gsO24IjhGE3x6F4WpVFRNobXl3JzsDiNeGkh8vAlr16gcNUiMjfhN1kD1zcFFR2+B
ez8jfB8/SYAdiJvBRwAf0+Ije27h263Yv7/oO/jMCQURbaJmZmXOLvDqupiJIXy/MyoPjjr8W3/J
a8Hde1yBNgkcNeA/d6rvvXLkyJM+YWYW567cljyerl5gDKc1iwyvaV8pZorLwZofIu/YsCo88uzg
/tCmEwcgftfEj6P2WFnUroNXPV8lkhudjgYKC8CZgUXORmas+py8EeBRE39TLYFwFo/pYKeXFgMD
PtlkXiEHhIMoLXRQmyAp9hH0BRA68Yd4uHCCdoI2R+B+JkXFhH/WryqA/p65DrwwxgFg8iYjdUcc
mPlv8zQwovlQbBQBGjuAMaxLwiplbdlgYUAQQiV7YhkMQLXygjvB9FQlCRCEM2sOt9VZaGlnCNSQ
n0eIUMewXbk4AFHP97TzTnFSJUR52MbZE9GEXTSj9YaaCkZzY3O2OeGTp5biyK7ORu1mlzhQjing
IgURFGHicpaSuhn2qV+0Nqg043EHk/q0CUqs0Yw5/pMNwz7PICSeI5xFi3a4eK0/IqyNa9wGCBF5
kpnagLO+wudYJMx5F6S9TTwZXyTkw9jUdL1ooZl4wh4jWAeZeg6dtXGWniKAoaC6wUlz6uIBp6p3
nCw9NgLWYviKIx4pdAb6Z9BE0KpOwlDabeIg7Lcgy21oT/tx5LWPwzAAkFAITXkxuOzD28FMMGU2
Rg/rV0TZN1iVOPVXzaDKI3+zQp8/Qy25QmEOCjzsOWJVYyrU0qDQqX/gukPOebTzgc1xwW+Vit+L
wEEWtCZjclfB8GVPtgzdyCtffmwujMqvnocE8xTrgxhGnL9YVDNc0vk2sUEIkLRgwxNZsJ79GPcy
6qmpZsDMwboHVF+D7ahY5M2srfJEcqSF/PfldsqYJ5gKmCMggOGSawiIgzXM9MIwL1hE4oWd7Q69
pGd6AAoxU3y6VUJbS+YFc2zaJMoptvQNZhWGM7xjBg1Kn7rk+OKeNJV/KhqSFbt++6xOpQ3FXZSg
bHrCWZC6J42WN4DoFtQQXqCfXtLtALhDPknfkzxETzUvPjH7Gr2E1hq2IvmCM3bcnLlzgaOCm7wV
D7e9r4SlxVgWaLJaK1uwJhZRb6tIJd1HPCef9iBiWSztMnGKmubkwRHGlGbf4Q8VSaXSOs3gQQ98
YHd5/qg88fZUmHjwL6Qnsip7EuQmScPYwAO369rLgWQfyoqbo9YYUVvGr+Q0OWruiblDsYZ1DDuL
tPhB/h+g/j5Y25i9YEa1oPitBFv7xNGHsrnKfeezh7PucE4xLWQE2CyK2GFfvz+Xs7Bw7t8NoCYS
L9ofhKhTfZ3cXkILnyNep6MusUPpl3urcFucIHAzsaNvsFmGitblmd/vVxTuUb6HTWc4YBbkZaVk
Ba1YGtJWAllnsAtRAYaESFSK+sqYKqdyVOaD4kktgm+aW5dtHghQu2Bb1QYJkryEJG1OFihaxTLe
CTN3cua5z5njsP1rrkTwDLgmH5LhiwdsnzjuAeIyV1U88bHl7Ss5Ng5Ok7r1Ebso6x26FHyW1sv2
FV5JR0l4awfePxEb8+s5Hs/USewrEjE4tvUkMb4yF/wtWDwKbHaEAvEWgBjYDWJzHhKpQUpB5Y+E
jlGrxzZ2gtBJQfQOxi4epgxIMd6CpvJ8aUd5u8wM2xex3fFlo6rHet2VLlHpAepQMVG16dkZKs6A
EG9N8R33c7SXKfhWMiV/gby27yz4di71dn1ibfZTEdF0HiOKCA75pMyby5Zzf/kGfTcKPHk5LSes
ZKxeaa6/b4vkKaHgzjhUZokrHoX+DWDSitaGHBRzh/+qG46IPZQ58T1g4hpKIB1dOsHDsym/Ck7t
zRWOFf7WdDJaUApLVn0N/r/g2OuLgJt1wsMV56EnCUozawC/v8Zh0MlfgjVEfGI2q8w7lwSmc9ye
SRslczRXUJeTU+hXAwO2JwI5OXQ1RrOIHz8maHdgMjtlcIPZYKmWoSL1aUmX1VxwxA2AaaCe8D0q
D8ybeAhzH+lEuxdxmkFegusWrY9FlecBilAW7wX0KHdHhbF3CTFRWyZna4c3Jj3m9+uPMyzZAG7g
FlPi6Hqdva87X/5KmMs8s8Jfyd3uHkde4yRPdrOtkM3vLxGX4qaMGqzZGtcZ2AyDPbqJuscH2UaZ
EgIlupSzYjDsE5z9IAvLl3iKBvfFaA2ue0+fBnUtQQxnEno93TVfwK6SsU3uQG2tCj9++OMuBJ9H
4e+LjL/wogVXX7JWAXDWPQwjLoieOwumOksCpzqGTC2gOX2M2dIiOxsDUeeKu9/dg7yYD0tmONcH
5hF2/apj7oCQbxcvviUOFgmyODmn+KTXygEciRx09XMIBjzWyAgjcOujyr+Iz43uLnszvU5ceTwv
/m+t2uQvN+8HmNN445beqPg36ro48HtCnKCE1ZtHvSaGR1bcnob8Aq+YtuKNcCCNpCkV/wgM2pft
2g+DnrUZzbJ3dkAdS7/zY6sMu4bJ6juLgKhUVqd5XXDnQFFMuaFu5rPhoNznIawxZPQMa2ZDgGX9
1I290kbU+AwjxTgptC1frbHLb/a7OK+gNmBFzHjH6bYUjdQ2Mt7xo9/K295ymIcL+Yq2G9YSbZkG
S+fInIDJOxESDrNqCSiN3wtPEdbfjJX98JR8WxhlfFAT80Vc/QpmMkIFCz76km4dAhl2gfC8XuAB
mOSyQiI5KIpd+5h5vhQOtrnhs4B8rHRBZhRPMV1lWVy0bEU8TvuqY/WmuaRgjsQxkNeHdTRF03bk
iEKFi8gUgya28YCngEdaMtWxZ7LI2smMFYKBxzCFiIm9VDniK0Z5yGJ4tvgrpser/F3ASh2oHjkW
hxnhll1CUvFsZFYWx4xMOe6dR2vLb6N6GIKcBfUWr/DvBpjROhohm4Jypr9dMWOe3DAgr9zAhJ+v
1oumLcf2ZHGiNMaRRx1i0APQ4sjlyoc6AysK8mivkn7OnJyJnGBT9cwI1bka6wifnX4h4ePqbZEm
+rXX765vaDsZP8zZ0UfFMckScIHWQwnnNlesLcK1OTdtLA7fYKije+Wx73DEq1eYncCio0tHZRpu
r3xaIzvzjkOVmuiBQE7FvylfyN3bQwjkkQkFllrEE4MgE+t1e8aLEZdfzOXCdUtRSN1Fel+F/Va5
pDIml4zSR6h8zjcdC0FsZznxq/UNjpyhexX2vfzGSfBYrLczpwnixRV7NDO9WelZ8sbcUNXjsUnj
kj1Rl3XtPlbnofkU1QlMyFPV7JjXDHTJj109GZxtr4XoCgbmG4EUPwsJObDMMdtJ8ciBWOObt304
rsQA62wl1FV5CnfLZfaDdx1RlvxlMByuREXDRXSvCKY0AgRfCI0bYQ000H/OhiOb7tA9hyUe7pP6
UvtSnnN/DOfxW7ExIUBlM6YH3WJkh56Rsdy51AsMXhIE/ksIDESzxkz0QYAhdkQgvNAGIgdfG8MO
4nlPbVfOKcaGxwleky+/1sYzx08eOSoht7UNdaIjEjvb4W5BJ6Rz1JA+AfNGpWGSUXdNCZMqytpF
LDv9M4i0sa2wo+CJ+zdEkYsbQnb852NXQV0KSoZuFDKX4TRnti0J+AVuLMKsxkPbaDxDn19q20z0
AH3AxgmNHFvPkfd4rjGNlE0shYKImdB9p32K2XoC9kOXjdF56pgjs6QpWDzFtvPP1tuH9jjN+aHL
ByqJVIfwGhBgzzFKIWILHyBZnXkqzSfliULeGhG4z8TwrLT7uvXSbv4JeWmbwa6ZUPq+PY2k0hFz
Ym4AlDlzu6/uK7TxaVYIOCciYmZduiGQMLI0LhhTF0FoL6+n8vHMwD3lvV1QUCUfTLpoviIU83d0
/Iv2vbm+U9HQ0/LOymUtPoOwSFd6+Df1LMcHRGEK3AImS6B7kdNT6mA6JRIQABwNeTluHXljrGJM
zHNcJzfiAeUojTHlSRd6w578Db5y2WZTNAWmwKixXOhWHGtYJ7JNa3cfw2e1PdziNw1WMttSfLpT
bjNqsNrpMBUwciA9qrMZ7WCtv7uNG+XqqmQ7bDsFEw6bvvFevhT0epRYtPLhQdTgr7gMiOAaL/Jv
tq/kDcLVt/EhbMVgyRZunK7WVq9XXFx4XchQn+lMuMW9Z+rOLT7QxeXZmc7JugyefTvhqAhB6uZ4
WIQbSFG/xL3YHMTU1wD3Y6LXj1RL02f9nbmMpUJcBNEOjHiwvsDjgZDVsStRAjEmT5tFj5T7WJoX
CjwBJvUDZ33SC+otIdA8VSrJK2lgtvRYdv2inGufzL7uCr52903KVkJNyVwVO1RwKz5qBrIWBb5L
G48cEz3PGybf9LIUnfSUS3OuUh2ob0K3Ynxxx+ybpCSLC5tMZGlW2pHXwDRtJeVUjWvGmMOVLKdZ
fb4SJUXJoTjEusE4um3RM+cEKfMnADI3/V77bJd0sOISxq/zPTZr2qL3qsacaj2Qe+NwumiIiP1h
4FimL6NMgnPAmq8Z9newv6FaEnvjDLa8By6X0YATUa1sM5NZGHkIFzYqxS/MrbWCt53jX00/Shhj
OrfwcgDH7gKroBmi8rGHF43pMlap2YpasVlRwJC0yz/LnicIhjCNCtiZ6ZBzcKV+VVvfirKRZU8C
PbuVDaWbXxuwik8T+ChSmuxR0mdusVdOEaOh8jv/uMpuwVvu+UjWvCiVYx5wZEsRWx8NJlqaSwoy
E48SNjaH4VnZxoxLhnXEbml+a5xj1O0oBeLdYFxqaOaffT2FShZrVqNJrDFOSyFTX9xWIz6LjtFr
YKlHDq9iXql2/TYw2NagBT6FREIwrmV2mNoOKRxYynBXXrV9VOBmO/3mlduJLQH14jvFihDRP8WC
+W0mwUBKr/pprissti1nYEpwhCOXoJrBbuHJYACiRYHnsWWkQRutknaPnwoUkBRPP7Q++Kh6LAX8
RWwwb+OzRZ6VMLuAFUmehat66bpF69qtR+kTxwnDB4G6LUoNiCJ2G/WJohOKSU43NqeWJVG+i/zE
RR2ULIdmY7App8OCs8e6HqRLA6crueHmxKufJXHqXb/EbH+9re4pYzYHOfsHArKIFgUvKQzNoQbG
yCBeQqzT3/UMMhzrioBT5RUK0a33mSn3+kLvdlq3lpJsOqcg4Wtku0K+5PsUDomCAuaGIMDn4jm7
JlgR88l+WVqOBrlm3mqrlFxMB1gMJPVFdJEwcgEsM4WQRbtZG2+EOH0qDFM+7rEjf0A37O9z9eMh
7EwGtRiS0ECynKqzdFtb2DHEdlMdTSSQabTpYiTUXg3RFLr+6wSPNk7ylDm4BBhrS3vpHh6wmWm4
BqEgYEWZF7ER7pIEvg2YjaNVszpeK1+EOpXHKt6OjPFImYcx/MzzMtB+TOX07mHQSQNFT0M3xm0M
82ymbZJLM8O+iWhvDcLWxhcVEgAwuLHna4hkRmLQATrmU8g1KTTzbqOzuvmLTsPjAPyWK28tZZ+2
Y3iZJFu1+9baiQrvCmQ873j4WEGgi71E7xSN94DtQE4uLU4kw1lnV/GwzLomhBkAPQWmMYslF7yi
hY9P2jSbQr7lbLIc4Qh2mckeI8OQ6vFptA66HrDHGkEaNHiyFp5xDA/EVEjwmAJIyQHPO3yjl0xe
GCECwJ9MFHmO+U58OkKW5wIofAkPotUCvHVvDsN4hvjhZpqgvEs+OdEM31Ms8U23X+LTl6ZB+irs
CFAolE2dP7BgiRiAIwtm56C8Rw2X5WdLfTEogIR0MeINQDb6bdlavNmHo53gIdHCDc/Klemey0mp
EuNKsF5kAwf0M8v7z3/9z//zvz8e/yv6KnfldYjK4r+KlrTRpGju//0fSfnPf93+3y/7n//9H10z
FcNUZVOyNEvTFdlQ+f2Pt0NSRNOf/h+FUBlVWKTRYfna79UTQQAjrhXzHHYwJ/N9MpL480+Uxd/8
RF3XZAPHQ0nUdf3nn1iVXVZWN2J5yXJVPozKo4EpICs0TzIbX/vZ1ZMQcHN7Nd/b695wRlbQpnb/
fBWa9O+rsAxVNBTD0iXL1OWfr0K5FaMiV7GwR79+RHdCTIXd7tNuExJysEd7LmyKx4fSf6rVKypO
jAGa4YDKBAOGwQ16HzwK/imy5bPMZ7GGwJLAb44cEF8NVjiKvP3EKHxGobTskyPoIalv1kVBuKwQ
YolXId2u/+ebUq3f3RQPVdVMU1GtX28q0U3dtHIh3LeBDNBBjnv31MGg3nNsQxHZCkzwFiMGGfpM
f3bzU9jOyWUqfSwSTbw3diQ6PjyzQLmtzmDuwnR+HonG5GOAozDf6C4KBhR0zXIAWGiypdBT2i5I
viJKNT/09+Wf70fS/nU/pqgokiFrKi9JUn/5VNp+MOo86qw9HbsPoTPvJ08UvAPfym0nu4DNU1Xu
h19/+bn/XhT8XEvRDNmyRMswjJ8/jqy5l2IzRBYjBEm1p7RFgJB138yLt4ip+iY5c/915fz5xyrT
7fy8Fk1RlURDk01dlHTplx8rmcWY1qFh7qu5U38oTVCFOO5NNp+nHlyeXPJ3vAftA0xK9+bdJxDX
SZ+b3ukHxCdINQcN0x/rGTd40XC78612dDwRGEAJaBxFcLE/X7A6LZJfLliyZK7VUGR5+refn1OX
llkiFqqxB1kp+qAf5xGVXbOItXlxtJp5CjNkYRILh5ADMJL8UHEHcxauTe8g4qGzj+BQPTawpMFl
F1goIDCwEPBQVvVEnj9DsXpMkSme17l3XPfYe9/+fA/Sbx76T/fwy0PX7klv5i1BXgY6+4GClfx3
guofK0Zz2FY48uWmU4LDs1l1e+Evr1z9zZcmi7Km6yK7r6pZ02b5j+3XksNIyK2Oc/QIKUqf7Pcl
PM6ZlkgML58kvjZo/g5pUSDe6huG5dDlA2L0MP8jqgVTEk552mCAuOODyZbXfWMWiao1QYYsLIAx
J8XBWhFmTEaChLETpfhfnuC/dx3zp3uYttp/3EMhKVoqZb2xHw2PUKkhXRCKaEn4qz0xVTmRM0Ml
BIMfSmGqLGsaCTiBHJ3ZXy5EFn/zLn+6kl829RvxkqLwGPkeJ5sQl2ophqFNGwA6w+Sq3jJcJpKH
WUFSBHgRGCWryCZ1CsP/ZvUuvnYo0KH3ByQJAWppw3OJy/u7tcM1T7+TFOXJ7xAOfkDotLooCWwk
LJFb7KbYpVm4R0GKo8YAH3+lZz4xFLxFK/QZAlyuMSlITsa+SdKP5IXoPC16lcDovjAvGWjPzHVm
+OiRtPuKmFuZB6RjDBEwnw8fYNcj5Gt1KzBn4HeqnU66LqoFgpqjOLgZP6QW9RHRVAhPnWqIxHkb
wXKPCQT7JuSkdYRvHHMjIRDQ++bOrsnnpbjDKu/V9L9QYfZQ9z61U8H8pjshNRYCzD2hUM66g6AR
NI3H85p8tm7zWHTZzHyPXwV4WytQ+BcSJJGufg0go9B/JXsE5eBcpPesbcyVZ0vyrnHb24G4UZZG
dGErfcmJU3s4ZVH/3o/14iovLUiN877ZWDiWcQfnBEP0cjccBXQlwQ9/HPXcnSKnXeruJIci4pxx
9nMMS9K00yVE1uhdyJbXhWkRzZJDq6Jg6pdDNbW6XeH++cNXpq3hl+1PFi1VMUVRFSXrx/b4jw8/
j3sju2mDsY99mCH6g0AluzyRi95+Ge9x5VuCo3a+oa7DiybY47Ir8VlxNbYWPsDjdQRUxRUI+/8d
or0R0wskT+lnvCQ89TYRd61PZddTvd//tutMRd2vFy4rps7hpkqKKv6y60Rm26uR3uv7eGVBcM/n
VMCRscw38ZTCtL8Ny2zJzMC25uITks5SOYyAH2h+CHnfgAnMTBfucrmyCxIH3jAfXSBlgWe+50QG
7pAewcgsppmJrxBk8iWnj7D687PX/11FmrKsypKsW5SRhv7LpiNpYscFtfp+LPfFeQDVYPoHWJ56
MDrvvigHZCIwOHcIJpMqhGXEYsyaxyqkasuWiY61l036hCJxQjXvJGt9tv2MBEZ0yS/mGMEKmlJ1
Zv35ehCxoL2MX2O/bvvdPXSZqOnRinzL+xKmyrjNqwVkahJtiQCAFoUdI0IibUtLT8nPbObPd66Z
v3t5mqwqqqnoVHRT0fSPr64Vijwpx1rfi4tzdpCIMpvpX0mOPx5mtv1aZu527tf3BbQCmmXMX2E8
XIpl5fQ0rKiA7xcsBWWf+HhjLh9bN1/xAnOHmN7V5ZR8jKd6ndP1Af1BcAiRbBEFCLxHi+4wkfhE
QbRj0hduYJD9pZ6Q/12UmywkSdcUVZUk2Zxu/R+3JopFdS3kWN1PLKkfs4vaJ8JtjJZKOCt6NyoP
MLflnrjsOS6phCrr4d54eOUON6z05urxX5b4X69oOvv+eUVDrnXEaKso/xhdzxtpJwiY1nh95ENo
VrAB4KsZwNQdjWRqNDmgstg+ETN5KWVkmz7D/T+//x9V4C+L1+AhyRpFoqhr6i/vvxkJbCm7m7aH
lgC3aiRtE9IWni1MkAan8LIV6up+dUOgptvM2BEs/vkKfvdQDNFSDEo+g47x1+1jiBRdDAtB3ecb
CxMUiIOOheHU6Q6UirfzLlpR3nnVuCIQug7ywkV95dWxNyz+fCG/K5h/upBfNgG1M0RFVyKNgllf
ZNijQ9NobemottsMiP9JN/BCFYcdlhm3WaminfB1Wq/BwSLONday0+Euz0Bzg/I62qp43AxuDRK+
f8AJtuwiXUbvf75kzfjN8jUkSbREyVQpPKVfvqi4EgxVqRttTzwRpIm7iTHBWQiDtED2/wJ4CVAJ
4ZDkNUXlgHSpVximd/qplp7xygtlHiwHoHqgkKu+gRGbnvGJB4hzRYx47oP6Q0xfCmQKA2RNiAjL
6KANL7owb45byWm23YuEljUJysnx2y/XJf5E4jl/vUL/TvZtfI5uS1gW5qKV94Xx8egAS878QtfM
4eHk0ZYSHxQ8un/WOoaWTF5UDCpv1XYcGNoIGwEr52hnJKILa0UVpvuR5Ycdx4srf9Yi9OmRz6C1
JwNWsgT/rEf5G3Nin1n7h2yeMOPRUZJSbNlq/S6aaM2nH0MFxpwIikczVWi5uoYXFm2myeLEnN1Z
EsH0qLnludivCRzJCddDeUHIC/jUIkVEtbh/djr8I6ycJy44wjZYTC4IpodqlL6dIZXom0/T0Ssa
s+yFgY0Sf72ZnjaHauYxkpbwBRJBxvRImY833Da2FqAmhBOYOI1HfigAOCQB4i5rZSe5KXEnK0pz
Y1uQx4yFDeklSGdnzRms4SwSBw2fpgMLI2VpWX4V+ZlcD1wAs95Pq4AIlBRbHgCG/tCohAivrI90
H5O78VksnrPvx7nosV5nQE0SQrSXEQ51K7Qai6x7l4RTuos/a/wAdcKPQgxcV1G01bwyuH/pj+OW
o3JcNlvlpYfn9cSzM8QZGFLaLkMugeZLfe0aUPEgWx9IyWFRy8YcX7vJzk48Xd9ZV6HwzT/j7kvO
Dzh1TjKZsEb2gtPclGFia3hUAG6WryMFIe2KtY8NlBLzEqU67nCgkZhZkXEIHccZJc5rjkxc1ef1
/s5t53bbLpr7u1ocSZvlrZULrE4w28rPGNVYc8tyJjPihFMXJ8jJhDAq3OakMtvCZLIKdEoUaJJ3
IFuQ1nGpXJe6J00sulnBSAHG5OBi/kNL1fmiZsvHcRPz4S7UFdodOE+gvjCx3fxMDkT8nftwEXGQ
R/figRvn2EYgeArvniQHQ7XuLd6w/dgje9f9G+226Ua63V9qlZmzgyVbjTgCaC1bYOvwNfj9ka0I
nSR+0SaT4NbGLgSxUXnbKnjtxERSBneCBiyCPslRul1GYWcwzW/DACOarnVVFUezMAqYpZs91+QS
eywu8IVpbkuyBlJabjiMJkrYQO9cQ3+JIBkkNAoNgpDgMZ+AcVB6KBknHbMJIRicOfPLjbwdN8mC
AI0SQez60j1n51BFTwOfiMDOJ0Q/zBCBXW5rQCCz2PMeFUIPsHKf4SAUQZpmHNgceNuyjFsDHupE
iGG8m71f0fW+IE81/DJfpxoA9VTjqit++tBM5gtb5hnQuBMkAPK8BPctXIZQMOn498oIGCANOry3
hQxr5i59dq+TswUBKfK6oeUC2rpjezh8SRbs9clT7gdOIxE9UyyGJRz4O9q8DWy43LG+hvuL0K2R
OTw9vptD94Xpb/eqwUxf3datp+ym2Z5/wniDv6pcDXhlVH4drYXRm9rYFG3XgeCbxwKoPHpR7kFx
hpGl+SOmnPKbSvnXC+e7jhwk3TXiUrs8gMiZYzjmHUNRvD0WsuxQKcQBeH11C7JxpWDcSsV57Ixl
64d4f5NXNg8PA8ih8ZeCRv3N8WOJGoCDArKmafIv1YOS3bN7o1cKZ7f+lqORW+MeU3VziSEA+8Uq
uSM9mSOHheZZBTkYX7WFSbWtYYxhTyrsGpgfwSU+GCPszeb2HpLnOFNfwOixTFtHT6nXQ53gRW7h
DX5CLQvvM84rA7Lb8LdS6Df9/k83M/3+P6ozVdXHVsq5GXGhE55MCvROOutf4a4lihV/+W8spywI
nkfTi/7SQ0m/qVV/+tm/4Eb92CdK16BfhDeuOMTEP2a4ACnBLUDjz/S1ufylcvj9D6Rls0Rga9P8
pXAo46Ssxu6q7Cf9mObiQSonq1Q6YYDZX4qUJtkjr15SPFWD8fgJ+a0PD8h/CLrR2cz0E+6F5apB
KBJ5ZnvBljc660hdozneFkIUpCK8HJ+Pk1XJJ2s+VnRXVvHGZzpiQwyVvLhEUtC3rM7TYBzz63ls
1ykL4W99wI8a6JcSl2f7/2/1V1SsbpsqjdtC2VMOCWQefEEauzX4EdsaFzl+VOkuyg/YOL1MbEN1
G+PJoKWOKp2y7Pznx/6bcYWJhbHOuMI0dM34gVH/4xsrQq1PI4HHfp87CL5zHLHQa6AHGle4Xx7x
zZvFzw3ivIZsw1dltEkmd4bDn6/CnJblv57IP67ily+9r6zMDHE120NihlF9bh5P4atWeT0CKpwf
BlxshVWcLH8ALMzN9dyDAGHWKwuGPSwbfFHZQFtbGzZh9QEPHsWnuaALliGyzXAip6MLXSF7wmEM
U7TdZMXOwfBhrG/fpCrUsDtIL8bcdCi2GX9Ed1qOBZMkq52EfTmVMx6yeDgt9Z2OSfu2z7e9m4Rb
WZ2CgqLkIDu3hX4QltqD2bA9kqab2vDpI3mfgUnNP1G/sEmbCAA//vzoZPk3j07BDUc2DUWS/rVu
xptOza0W9EtzGVM16HWG+C5sQNVWsg/sleHrlx3fEpJoQAvw005cjQnedmy21d+w0h/b68/vEbjC
NCxDMzRJNqQJmfnH11RrWiIqoa7tb+cKySP5n364gIHIsDV4MLNck5yDBeWLTjTOliidmqwJZBSw
+mE1O5Bnzb/sodpvQFNLoRNhXmSKumxqys+XNNTZiI6DpjvHxVGYk5ALeRq6J3R8YOcxJCwEz1j7
QftELcXMDo971WZeOR7DgFSdev7//gAR6XoP72QuIjViFoGo76snrQFC2QPMZZYf+BMArPyJhGkv
8m/YPof24UCsJus236DYbhf3NY619ZbE52DioMDYUOzn4TBBSDgQL/N9dcJNyij8Q8r4n7E+inyy
8e62oJAvOYs40RCXEEGzhdxWglYeIwRBjG2R3U38xbkuBWqx3CIbxJ4Ky1+MgPC9CB1CoEHuyBoj
qkupl2nux9qSYANSEiNCTqZZvjegBJfsTj5d2eUp0J/yNzSvqeiALRkc7axEguXI/SCUDaeHxmlg
GZhHWi8MZckfJDSlA7iciTiUGSuytaoF/ys+cDo8jsx5y9N4I3GnmIyvuYwUE5boIigIbjY6mr+U
PqFDN53dTtf+mVI9xPUUfjZctIG4Mi+5oRafoK4O3V+2vONaBNxsBPyKgnF6S9A4CdsraO43KA2I
5crAIPFNDyY9JZn0+prYDgF+rr7ASbqdTDub+yIlnk7fYi/XaFsTk15tbdLkq441rHgT3HzZ+zHW
EtCoL2Rc9DXV8s6olwwVqU0rkE1aCbaXS4VVrY/zZwmRUbOj2kcpOpl1wz+O0VWnuwcK3/e6OFzx
LMLBKYYEZPcYbRGeDuMfB3QGkobNfyRg4j1uBE54ixCJOdhzcV0gdWABJ4zkZcKtZiqRAarNn6ni
RUXwKuK00YEWU1XznE4X2DmxFf6G0SfUJoVTAIT+ICwRe0ip5jvFxsu9izs1JnhnEeXYnSqg00hW
Hxs2DZzEFN1BPy3iG4HZSrgUmDcovgY35DHHvw5rqr7ysP/DSb4jkPJ+yHC6O1oYI2JtQNnf2LHk
Z0g/MLLRbeo/8cYMzWcKlTwnT1M0X4WT1ZzIM6ZhiuYQjyDdVnUBFOcMRDnQpEOzGaesIwVW3Re+
q1hlqGhTEbJKuAzRAUBOK2levww+3Yy4HQeeIXqP63qYkvwCFDUJ2nToj8hN4IMwXHpHQiAWPhJj
9BLDeKiuey5w8t2IP6cqgJYjYQaxRE0EMRQh0XS44JSKRJoRYBM8bvvm4eJEJ6+hsxnJPFU2erxF
oN3rTpHBtZxD5dfRqmD+didr1lYAFIfp16XaR7Nb187jQsuBExHuBrB8oPigXwDrmqRAhZsV/jXd
QP0IUehIQMuboSTAc3VF8qB60sMphQBnBUVAQgLPHYX87B6g5H4giMaaCSfyGDUfboku+roo3sq6
w4cm4YkEUKAt0Nz8X8LOa7dtbuvaV0SAvZyKVb1btk8EV1aJXSxX/z98v4N/xwkSYOMFgp3YEsta
c805xjP40JgdipDfBjuViCMOAVcuv43ghYW4+ZpAnZ/Is6zQA9NPbykFwAJJaY8croI9Oczw8LG/
8i2UT/319sZKOl24d9xX5RZlCp3hzvRwr6Pvq+ulxdkZa3W7sRhz95yQkRd5XGB1cBp2b3Ynuoug
FHECiRPcjKeEj4LG7+8bpfSHUoddQKbSoWslSrL8o8Jsw+ZqPh6jssf193jmTqCVRtmPZaDWPL6E
qD3fcWKl2OeYTycrlO9iBkdv1n8gbH58FM/MoXGBEhw8HUyFGUsAGc2M226hfUMzV3gPJD+48SwP
vSDJ1GO7UVpOXCuaUPBfVfhzpEH1bgXKgW2vmP0nB+cFY8G6DUy6Ajr1nc+rlyyzw+2D95w4iIYW
1OBZV9fAnFu78K3rNqC9Q4ubVZUOUgrD0nIU1A0HrOqk8UY8eqjzSQuneqvsEMcbIzNSwwvX5M6A
fZ9SHNFd2ZxbEiZLa0xLtBbAeqj5POIo/cW7haQJI0tJ8qph83hnkz9mIyLMB2lExgdKEGEePdyG
ed1Fif7RLJfU38ZPqqhIuiEjGDBplus/bpehd51ciSpdOmklF/bwZL4lH9KFtZZNLb/wXvOUGZ/o
wZECPMP6KjHvA/ZFpsoOg4VmEmRiXGi/0tcwtFnnNbJxrjP5XAg22/YgoIFz23QjZGt6VfXg5+lm
NCYmroqNKfbr2kXFpYNZhxOGyhE2FjMfleBsUNHJ+HFttpq+6Iozu8Fdmd8EcCBUoDbqNykNwEwm
0nR3aOB1OAgxBCZ+dHVuOf/czXV7TKcPVFyYWiDAJ7IR2o6I2hfDYTBe5NC+E5fZOsjoDBUhPzqr
WQvVBR1daMe4NeUld0fiMMSDiLKIwb4+u71xN67RZNoq1Unbjo+UhwiqoMk+SQp27ielJ3XsL4Bq
qBQJj3eRuGO0GkwbuTYBlDhkJqsh2xIRl4DiaAQkmItoZd1t+XAjyBtVKTJP9ApgWdkB/lVFcpN/
1rTcekVSLU1VNY4m4o8ysh7aWGEmKe/1NcZtCiU07lroJCumq0AU4ACAYhL3UwgtsHrIe409zSbR
74oO8bX8US+8IfVlwHUP8mJnxoW7wGQ6e2Gl7VQPnIW6v5tz/qR0yxA6F6nLqEtoIw3LQrVxr7Qw
nk83kka+McpSif1fMaB/sxSqlGOscfv6Kb5hQ8OBMnsIdpq61TvVDzHCR35Q8dy3U4qg9JGSX0l9
d6n7OQBzHl6RQjwkF2KRf8HqhuhKsCxBLQDnkfLqJJjOmtsMyeL1wsLJe1qQuI2xYBWeC3Yt0N4G
Uy5poIslII75ZGmnHaXGHNQoRfmo9fqqzIopui86ZBSSy251Q0xOLDxqH9Yv5OUo7rfyc3xkRbj3
M/T9EEg7yzfxEkSOwsQ6mzIC+WhkLJSND7icj0hkJ5prRM0WlsSZ8hWyvV+n7Rkd4aCcdWGZaQ6o
LJ7XR4s5BpuRCxcKnR9LR/KP9dya3v9fzhrTQ2LoLOUWVT0KnV8L+8gS7lVVaNJeoE7lgitHnt3J
/UGbnVBSb3K/EmQoUuxNs4PyaluKQxbKFcKENIOhxyNBOf5ZPMtrmmR0xfnHWP7YfO6JW6I0yMDL
ezwi439uVyFyukP3mqcORSnlUNc42RUtOsKCGVRlWtv9iILSJX0GfR19xhtv5cNp2TKp7QLIKeJ0
P8uTcqDKZpugyKQW7sgIglWvMkvwWDm45BkZELv+Ddgg/kgKHH6FQNMOxcOZFEeilT5gVr7lhBG3
M7nyH6/JvqTCmLGdu3/fM1E5/X6RVU2TaFeICke6n60Kq4jk/tZykXHfaxGZhZdYnVvSrHul9cLh
KcqA5xJpPK0PiAQMJDIAQ8jFoxNtEUkYaKJjVf4VoRF1Q+iQq8KgMy9X93ZJQAWdDnaxEKUoCZy6
zdUbIrz12JYB6vkivdqIFvT0ivO7cHklOPy5K1cPcdjDCFgW6O8giTUpzFUP7TBwG1p8JVaMd3Wr
vLLMJ0fx2yI8F4XVC4OSB/Fx0oy1nMNCjUK6Qyg/xxZLJExsi8zYEJeDNwDlaLq3lMRA1A7T/eYr
ndNpaeHmzoh6ZkPgNRSAjOBQ58zCf0mGpXC4MQfiXVsQ+FdQbePJ07APBcbdp1iPtNmjc6mIUNRz
5gOImw0+rSgKtAZBrUPpnV04emWU4wndZojfDtkB0iyiafmweZDiD05K6YnOHz+aeo/4YyoR+O3Q
9vm/oycdG5A/qPho3QIFDoc3M8gUf5ijY57e4FcS6OnympLD+sD2oC+jg8zgDGcOFmzcbSMtkyMM
47Gbsy5pZyPx4Z+g00055SnBLZ+DILnGAdtAhdqA+iSj7TC9Nv+J1qeGjYaHpbE5DKck7fJHUuck
P/6m1A5lUuGmBZwfKbWz6pNNa/p7kotPYWDmARCH5Q+VUTirBZsFhCr+7w+1Mu0ePxYOthVLNFVL
1A1R/tERCB8tk5O25pkGKQUu+dihYoUzTTKxAx8Wi8NEfMI1OKzVHcstAeTS4YMkRkKk6IEWlZdg
FrJFdtwP1m992/vKy/TZDRQhf/+sTE5/+7CSgjhUVeBby6by34z4fzoqUVTkXV8Zw75b8Gw3EI+N
ACgq7S4m4yGKcZSapmeeome824M0pz7V7fpLcu4M2xy8vOZXNK6kchHTOjiDSJc4lO8QVTJgEjZI
DaaYxH5eniOqfdyDzGSR6K/vp5xW34pSiFLSl07j+9CQZ4+z3m0uQ7ypqYk0/uYG1yGzKRBOR1Fy
rw+IdLDsokNy93OOWtviqYR+6zBuwpcRol63cckhOXOAm0hn3bOhF/aoiK/LhjMgpBxCFEN/M5DG
5LOHPAEZwK8JAx41vjrHVA2ScerbkkHI+6v62r+WvD/UHpJiKLqsK5KoyOZ/Zen/XHAxTeJr1l+H
vUgkAbzBcDZt9cpkZYWekWAfIvgW9GwWKM9NQ0ruQRPWCHRu+K1Dv+iPEf1DGUgT8UyLzkc4x4tD
ktn1hGAUVqa0FjSTS/xxK9a3ck9oNnFJLCIaYcqlX8ARYRebStfgBiteXgHW7JeQvHnjrxD9uuQN
p4YF6b+fgf/aAOWqcKUJc5xU4VZS/vWy/NZeREFlqFNnWJRVw9J+zAHumaEVgy4O+zQJWODDLMAC
1XMV9gZ3C4YE/t6b7FsxzS1W21GEHPS8IrC85KRjbW7hkkEiHi70bKQxXThqG/P9NIf6+4vyu1Z3
+pyabhqmpTL80X9oJQxV0lsxbod9Y/i8CdrAQG+RaF8Z8/2GOV42nb1mdEgp/iP4CGVAe0gaHEFB
+QMGl7ONh1KPbAv5fhLL55vps3A/lH129xUYfkTU1mvGcBykxHdgWBChcEe1KTGfL5xbmTgCAvj7
d5LYaH9/+zEvaJxaJSRfsvRjqao7wbjd617ay3uMx23r5TCSujX9uAQxIKYewyaGA+fEojBnFH1x
MOgnIoln+aJCgrqlVYQ29HTlSfOFl3CLULZgdr7umUo6jYb5mgNrABBmZiJfbhxkVU40V30aa0jH
rs52pwWczW9vqeXEi9TP11bHZbLHYOKySVvFIUd3oWDdAmRAy2lGoEe64ONJQUM+n+zJT0Y7k7bJ
yy0YgaKt8Rog+qWG4iS9G+k++o8VTVfTzz5KuPdzDKFF7IIe15eC9qER+SXSAH2hp0dEnwkZDvaE
EiRHDtEWMYu+POwEYFVUf9H8kQZxdCDZPFG3N59WL4V0gYyLCT9r0TBNsJexq7zfKawIjgeyfDdm
ybhC7NTkeNaJy9xpkCI5Ehm3c7WrtZORHDT922SH6h0+rTgnf2VsFjf1JXmmL3t/p73qiFXQDM54
n/e4+FKycO1YeRbSg3kD5hIM3yClMbRB2LGbSx8ol3pKocLET9d7dKzaprrk6dGZms4lCRkpjWIu
vq7uBDfZch7Ie9y3nprb1mRvdcIHodgeMhRrAJhg3AO97DzlmOLiz9BK2G23TREhU8iEGThx964E
NGc1EADpybJeRHyq9XX1wCbRnaPPofRCaa6otq7bX4YapOUyYSKtQNzYFaBSZ9njUz+VK7299FlA
N4ikpS49N0+bwctXaBdYmE+3yMXTkvAnsqGVepPFc7qghHgltJ0TfUFsd0bhNBheIb89wKjNyEzE
chI8lhLhhvprHH4ZoG+I3mse3nVOe4WerVQvU//OQ0WfBUWxvBQu6TAv6bgwJfM4z1u0FL1rv29B
qPFj3umixOcy5NF3WmOOCF94pacKVsyV+g+DHihg66mLTtYN53I55Mi3Vcx9/sBt5mKk50CAOsTk
oSZLmeIEKypJeNqeZrA97pslsV43m5S90hY2FKy+yFT+Q6fWqWcPeU4JeCf3a013WmHmdHjw6VPf
POk70quWvBMRlu7gihyD/84f7w2g3zMIAhzwm3hBqIi5o+FN5DXvCA7YpWhxNJeWMvHxfU6p65oC
aH70siAKKWNXOfTa+lhP+bjCJmKf4syOIhLJEEiqfbzPti1XKYKwRU/qv9PGl4UdkxA06mold6Zj
ZoNCxCXwZKZk6zGHERM9Nkkf0WhwbnsGNm2/jxUv6T2SYh904F+LbK+9kx0hkRHRuSTzaTnkJ6fl
q06nqcQbQDBijY8hqWzI+TJ3+HQe7cYY6XpVKfgyu2fXtPK5UHCiEF4UAH1w+TE8+5l+ZvngfSB+
b6Dne9RRccXP9Bxx4HEmJ2aaHkC4TKD3g/qlBQVwFFWg5eX0eAHyGe4t/JQfLoGZg/A5GqfqXdOw
z9OAQeGxQA9L6jDTc5oc/M2vBtqwTUV0qmgZETnb0XxMEX9Xx0yv7BzSJahb+BE8JVnnJcwAxnyu
93RBC52DCYwTECMPRqISQhoNB+tnPkWISZwJ2iky84FbbkA37emqawmXng54Qa3WTnYq2PlJuXmY
N/ve0iF/enBeAkivfHbqYRDZqO7nSn2Vmk1R+SFe/yYoFxrnvOdKOGbo0RIk1rIzPEvyNr8uWpTB
hBvDvGc4SZQf4jvY598JbU2eeeRmMxX/Kbyvuf4ckufxmDUabvwjAbsdeQu+PHocOg0ZhvdnQT+H
KszYtwwrcWr4XXQQqLNYULyCF4/E13peQ4zwBmc1rNhZOTJvb+/lpRVBUtHvXUmAWt6RZppowmZc
Cvj1X0DCfYygHGrIQ/rCMvnS8yNXIyyd893G0kMbC04EojWO4pj6OQ7cV9r2Po/fYKyY+3gTnWRx
rTzDHPlm+yqTwCSTnogBcEEurkUt8TUVUrqyi99lec4xUaEJrpzL9CA3C0ykhU0uJMhS60gnjYlD
tKlJf7RfbnPju1/jJ+kQp8Bk+uSmwJ6u3kwSv0ZvyM4FmdnsDoW6vFLmx1cPzQCnlKh9qWivfNEf
Fwn34fsi0jZIuDLh81icKoDWEjXrmEvCRohr9zLEBBLpSYHMtF2DKOYBbTOsrQUsYgWPyUoQL6z7
zpd2UrLT6CfOHi+AYCVwpAoDliAftgprjszlpsH5ELC9pftC3TQygjPVgUXZDz49CdGPELIzVyGY
cthYWwCBY/0q5vMu8gfF1Z7uwk5e9eERAzlyCHRDzZ7Ehe6xqDZmENPMAVQwizCgdtu+8GgWUj/I
LDGV4GmnW+5UiY+JQSjeYFKCfYorTCXspTBYyItdXdfVczQBns6hVxaODq5y2c1vmH0O0K8Y6Jwf
TKq39LyFJe5ZjOFw4ZapBVkHPjVb1zIgQqH4mj5StsZUA99LmHfEoLj5O/fePBiiV5bHKmcyOquP
YQExiEctdMQmmgGRiNZ3xGjlC6GT3VF7wf8uTL2B/Jz4tKKQ8GfVuRtWAjPx2NXmrbCcnlFOcRBm
ZXYSgMPQSVCQcSNhEX6F4LEckVOLabeu2njlE61IGGBAFOLtY23yHelK54zgmLfnoAi3GDIgbEyQ
JKPLZwXEV8N8Kl7vGzdZPnQJ3oUNxJhBBGgoA6IOv8/ajeRENzOXRIQ57T4s/A7i1+ZMBHefLcUL
8DOfTBHghtJ8KC+qBUS2WVvf+jMiUrcAgIerpJ1rhadgMFlbjhX75YXvwJ9uy/rzCot/knMvgKg4
Reg3NK2UuQUwijMknVK8OkFIWjQ4Ajl4CJ9Wt4gtL2U4CRUA5nynBNwtOHiP+lXrIEJ8T2lN8PU7
7JUeD7h4IZkHIhQMRxD+mx77Cq/4nVv0yTDpsW4tLzQWNRpmRgtmuxGVM2NPIX/CE3dnXWHj1dw2
PLOrIbkG4Me+z6nc2CnKkd4BJ3RhF+2H66mkMx6jFcRkfDsmsf11d4jH5EKr0kwoWH00LD3LyceB
Lg2+2Xu0vGTKPLq7ND9GFF5usUCREXrtCR4+83Cyx+mn0U4xj2Z4sG47sytmPYN++qsvOnpqEP+q
zTkuiba3YUc8GaRB5kaTKWF231d73C40PW2IHkD4mUEGFbKxztE/rye0J+HCmPS35EK8kF/RuuGm
/7j7bOw1x5AXBJl9vJRYHCxwbmtgdUKQ449/N7hz1ymDQiwCIZlBgSCaI5mhApqgCQpP76r6uu/1
Q956teh/q89nJQmYPdO/QHyH6IDrtL1KZ6zrUUBykz8aR7MhI3WzG2fsUy0pJDZDLB4ECmMMPoS9
07fE6xRMqO8JXheJ7nh/D5FGk/6IkKQDZB30tk+eEBnYwIcQE++AVk8EWibIEpamT9FWF9DlfWYy
4iL/JmdsDjwFwTYOLEaTAT+2ZLVY4KTECY8Qek3rDNL1aygsWtlByJjMU5WgYnYCns3UY58lb6JY
Cr1d+ezNYIs2OBOwboiusdB8ad0jJt+PR8vpZsOy6uFK+Lx0Z3b0Cm7xjB6VoyyIHhiRzJ9HO0IP
6TTnG8Wmm19oXV0PTIbNYhEeAdVhRuWuzvFua50bO83jJXPTebxjil0JH2W9DLciLnYnq5Yt0fXD
nBqGwBfGTpoC6GdfGJDGbRz5xYwka/Y6iM5nsiF4ngkrNN/JdajpuxPJ+AkdcpRYKoRHkHu3ufBW
ew3EP2QD0huHtf4Mtp2RTpIumWC9iXDY30H3YoGrZmwlOKroItIo5tcJjA8ofRgw+LHql7xgcIQ4
7vkNAQavaA/oig84mJzwnfeGjSktP0Cc0SJvjICh0WM2rnnJIBzWaMYNfhI5DV4lPN1yMvdeAFDk
c5GntVSCB/MHoLiGU1kTqhfvMm8K7aB11qz1PZiCDW44yXuQc/Amp58ZrysKNnEXJkuoCEgfUJ6C
vAXWn2+nTV4KnfC7Iebdcob6ED5B9VH1E+fp4jzoPnOE2HxJ0R+EfjSHOhYmNklghQ3FcX9LSXe3
y9fko+udjrn7DQV9a4AyXNLAkoF2pAsaMlkILOlwHZzyPXxJDn3mMqeOSeBhrewXrUp+BXa0B97H
ZEMaSDcbz5q6yBYSc1jtwhNFhK0zqjiQmZ9NZMcyeel3PCdvBN7xa2wLKTxTIO+pTU/5tt6x7TG4
EQn1qbcoiHnnXMJv+B+pRohBxtmC7Ur3rXmh2dk6c7Xao6FDIJYCoB6xdna9ACBGa3lMm+/Q8tQ1
HEW3ek7yfwik/tANlWSL6YmqybKm0iehBfE//S65029Fg895j+8Af1d6aRh9V3OgltgpmGVdaHlz
eAkXdELxWiUX+SR/EnkJbEt1x0V4QpRyhGgRwUXl8t6+62HSTvy9FSL/puulvYNR3tAVxVIZRvzQ
9XZiEpmKJoz7UMXA8RTVcxO5R0tEBFEBKLPnk+RnXD1Mj6D20OixxnmN4TAIJ0u4PcXyDvkdO0Wr
OONXLB7M63JI9rfi+PfP+ftM6teP+UPHmKRVqot1JO6BTSyqk+XdUZfeF/KH1L78/TdhBvy9N6TI
eAORb1qIGX6CJtq4vIpGy42Dxses5DtEcPKoX8LskzFiItmiueqIVcLlD/3dBfXbiWhEXBQ9Ip39
isyal5A0eMEFAStK2+rzKqDsOvTO4CoVUCLAhdL0emPPb2ryCvyBqSjNcfqg+It0TzWeWakS2i3H
q0M7ynySard/2MKUUKEwqU7nPQFQCRCl+tsieEK6n7AP60BSM08jjo41glJTcMV16ZP7HipLWVrG
Q5AK3wVqemQTdbLsl2oXlGRsaY/dSGfFhEYDqpanDTs+jhRJ37J1LXv03RvxfpBlT0X9/tgMhD7F
675advJmjL30q+P0fKMtCb3ITc/Jd1OtBuhxjO7ptApBAZO8OMruK6hghFS2cBAV50pvxWHiZqlL
TfRbXKEufla0cnh7PPGzqxdNxXku0NRlzzpKKuTFsNx7TNMBaisuET8lTrXTP+/hPiyzRTdNA5Pa
U/jueuTmBkWLcdDHXaQzDiJOcl5b8C61gBAsTln3hsIN2umaICGu1OXG8NImRgIFwfjBeWci9Wtr
675qmcmZK2rH+6KnJsx9yViVamChYUUdzTGEw0mGMlRWfQ4wg1Q5YIEsaQlnamLiNY6ugwfkF2NW
8gAb6cv046601IqTTyD1e9gFDKKX6a707tnGiI6x4A8rhsAPX4Sx41xpfkWBxuRhWOGPRqCFEyLE
X/2BxBkdjZqA918xSyBg6l8YDeVPI5L/fRF+tKir9hZ34E7GfWldLBjrGVCQlQXwe0HHJF0XF6as
UbNL1y2mpB3PQe6PZK56+EXSyDEbCu4wfM9JY/aQZXG+qIlBbP7RSIdS8qf3FUCJARQGtctPgXuv
VKmiKSMfc2Cykr9dFdiFy4LaQbwZdgWqKt/U+l5GVNqTAgC+siBag5AkdW19SlFs3x8vsDnVacCM
p2l8ryYNx1nCTMNgR2E6czAH2AkO/c3aH6tj125VYGPGrOwXVfv0YHeXkiP6U7XzCasnkDFdFhrw
k1NDk61513g6PmhKRUvkAdx5pI8ozd7EK5Nwu6d3gMaUcSbVM4EL19mbHhHCHNp0HwFDkQqgwPY5
oV7jkDEeGc1yFlIpHehLB+jMKpRzkIzuHAmRalydFKZQAO4Qx5FWb3WIT7HT8vVKL+5X+PL/vlz+
eZDGJjK10xnuwKT4dZ+rR20M86ymjzeZJ3wTVWYdgC1jTIB8nKtN2lo3OZ9IG1s1Arpg8tio6otV
FK5gHLwAF+ANv63rZpumm+r9XrgaryP9oRT8APhYV2Xf0fZd5t1p+zDpoqu1RSIgtvM6X11r1rpD
g5DJ/KIBEw+eCbzsNcYoBXs2e2subfZGA3EAfIUEy73SkoTxt7s17nUbhrtQBfHuyRxRtirOrrKa
w8bsKVIKu1tWj1OyjhPUGmDQREiHRGosVHmO9x0idTEde59QR9T5Ip/ocK7MyajdD6anw+yx4Pmd
CGhoOOtDhmyeLe7e7P7xXYCVrjfa7l9YkD+oCrDlq6osaiCZJDg0v96LYYg1NZPDcQ8RnPX2CmAi
WTXsl8ybqbC2Iad/oi2xg+UbnMgR5J4XHT72B9EVqsSc4R9iM+MPc5ZfPtCPOYuk1bpcKum4l6Mp
566paSvyMMTSQiaWUNhY09BjoCGAwtfyomPyHtKKazjZ9pvR3AyfhnvgpmDAr3sC3Gd547cfJE4j
t6Yt06MQJB4K3aAGq+i9GFa0gm8nkfCOZB6nrzmWNZ6g+u51H9UmfxGiTwkdeGfTSKtkj+PJMGCp
G4nImDHbAndW3d5Kor6NF1Rw+oGOHYVqLx1DE4ZzUAdx84/X549rrKqpGi+Qauqo8n69YzFWbeVa
S/+NAYvMGytu2jIZSFlZC01wNz8S2Q4tYqrJnbXT1g6BreuLAS3j9YISQZtWjRFAYOPq1ntMFmpj
I0dWwiBO9p3q//1lRwb0h7VWNTVVwUquYOP+US6KuS6Vla4Ne4uxbbd4tL6YrPH4XAubYxNwiFn1
8XhuW5Vqgu4nnqKZRK+IfQ8NP6zMLDCUleJAdLZpBBQC5xG2dQ/DpXzu9BdmK1npjvqC6Y2FFhvg
9hknrnKRW6ecmU//ZRMJT7Sr5FlJFb3NMw83p7FeMWriMQH171yJNEFNAeJuSoy36aNznCwYPyWQ
4fAvsube7hcGUNGVqCxcpjRyYmi4VA/XbU1/V6xXpblJGQissm49qUlKv+KoqO7uFqImbQt/uTyY
4FfopRwYcjFxaRPHJESH3twjQK/GTEyZuuNkJSkLgjcYx9FergKqPpJRannRM5xz+uMIPpz4uQeS
ZBensHVfGJE3JEvcCUO2u8aLhEpGJtImJABhXZe7KSdJv24M+JiNRThbjo61dwu2rwfHwCv4Voio
CnyUPj5jDg/zT2juWYuybibTRFUQOCkbYmBhrgQquh8Yc/QyDRK+Q5Qq0Goe575fttEaEQRd0KrF
r43ItX+Kjgp3qDsNEjPzZSOeQw4rFaqIuYxaTl12XouGhi/PEjuX/FY/l1cfymPnYf/LyYlxysrN
0y3slUrcViXeQVpczSElDLh9K8lbexaZAo/JQmL0wBxLdG73d61YtP1cwgi61OolYTU650bLa3Pu
5rZ+zHOo8Iwv796orGmfNTP5qIRrUImxshI1N308bPo6UJLQXLzdTKhH7jXz2DG7ed+54PYy3ZYv
HBBvsY+qt+qJ2vHx1FzfK+0FrHlDyGSY+RLt55yqWtn38rokhwPHwNPDXFXnCIFbmb700eXBPSIk
2gx5Vt4SHugxnZtB6vA3MwaHLVGEkD/o2PqIz+hG3bZhu8TbDKFvvG1MwQmvyEwBomF5uWIEjaeW
Rqd8oXW1+lcJgvP1bbxvptGDAr1+7gp80Eqe4z6WaNLTofbxqh+7/JWsQP0db0BcBCXWqGaeveKF
pRVMEF9fUNFc9PQkx14VQ1q9c1SukxONrr8vFdq0cP0qBmIrsizJBFnAgvGzLEj6sQ/DosOrTVfy
2xm9+0mIfEOjtbSxTL+M1xI14puGYYTZUbI0NjdpmTIf3IUo4JQDEG/EWmzsAUI2oN73nNXmKS/n
sek39KnkBeU0Iqz3tvIHYYk6sobd2kRBbZ3S8YBTjBTeii4I6/Y9gIlYqnNwtn//lvKfak8dpgZq
SdZwwBq/Lt93MzEHUImsh/xuXm5uxomXlxkfVDDSWIBoOYDJeUipgjEI3YgP3nXHbFykx6nZBGVi
SnD7+6cyppLr57U3UGyIFAEiv/7HrmsJalurHdfeMHzL8M2brxLlRHQ650iMncszWZ14dMCOD+ZF
fx04zIc+btTwcUAzwCJlmL6IeppjKDDdJ4s1iIMuaxL1JIfdMV9YB5Zl3Vil4Vyi3K+/TMzlj6BB
tcqszx5eGOC55aoVFrQJmnypV+u7OI9g2OdkQq06usVpEJU2RzSZPl/aTy58yZWJofSvSzlg/DHi
MtbGvfguL4d3ILLjP5QtynQVfrtKljQBjUxVR5r0671LdEFQBqEZ9hKBPu3DQYJVAOx5tzZ3snfx
mSOKah29n3dfqbRMsKxjU7t/Iyh/cJufGGzRn1KpZ9dFj3RvFz++eNJYEMjHsF5o9v39rpp/OI7R
oZHhp+ggGg3xh26/asuwtlRaNeY5moccvmdSSYKkzYV0xGtwxQflptGa9kAsbWOCSBghMXH+qkcm
xwukaL4GipfZ8/1jOCuk/r1Ax8lSW5DOd/21/BDO1M6q+pU2AVVF6X0zIWueZbsDmR0QXtZwignF
HWjrHMb2dXN9Dm3lTcfClHCQHao1x+xmQ5f3zDQy9zQpYDPNu121pjn9oteTyYXkHxVgqc9V6l9q
6x/gR84cv99TVZLBpMiSoVA7/bhGUqcm9S3kGjVedfMMD9jOY/7wblen8ZDuyaRCEB6B5HI2fqr1
svK6BdTvXXdANbelUYcDJyXNyQA7g/6aQoEOkClv6wZCD0DHHZFs2lEnV4IRjuaNAjLABZkNohMD
YpdprMNu7QUqzvepVLH8/gYQf27SIO+hsUYz6hoDsQMazPBZYo5Cr/2C9AA0Q+63X5p8MC4TMWk+
dk/cOwQKGP6jTcqIFdxtYiNKVGEyQWN4JXyaATHj9DnPKPJTP1k2qYvEhgkZUnpx2fvNd9+7bT7r
n5LCzvbAR0unHTzDdO6WW+7KVf5xPWWxx2wI05JDejCGoVd+jQrcK6JL5eqBtjBB2M8BYOCHM68g
UXa9xU6fMIxel4SxF55VLsYSRHm3b3nwbeZDg/8oHNQ1mumVdHbA52qv5qecOu1Xlp60zK9MMq1m
EV4Ix3KRNKBRQaHLOuBpqnPOFiBjbgFTFD2fSa/wZl5KA+YJz9Z9iZhSOpizLKDZT8PqW/vKSbeY
fXSanVyyAE4f5rTZ8B4ZRyah6F7ONVnDxkUriaVaMoCnez2Pfa48Rzo1aHKbAXLskVLr3j6wEOxo
y6IxmRln8tU7smgdWUAKCFvSszDk1HTEqE5aqCncxXbTXa4PznSIiS7EVuJ/d0hO3HfkhxyS3q7L
heCJT+FBXbfvTI94MdSgFXxKIY/xTOHiBoIWT7etei3fO3wU9IS+8hQtH/3rioAa9hW6TX9fSZju
/uk1QXSI9lw2ZUX+sfRFw1WkcUg79Rqu5dyVCGnV3OhEDuzdPNPVx4WmMh6jsKepORA1c73SG4RA
vU6q55y9bbgze59llcYnJXwIFeVzPNpoDhInd+VvupUkU9DRrCIf6P59ylZayDjlGLAWlOWaFxYb
itMHie2kZl0RoKfeVb1Q7yUA/7dq+kS718a4T0eg5Ohtd9bTo9moEltW5VrkaULSXumMJIjlxDf/
aXJRhWdpoWtufcLINzB/W5Y8qC8pHJ9kPmiHWnMf9KcdHmtOhdw35AE0Y7XhFWbJo9xpN4x9YETX
kYz+/1m3tsjRB3mlGY4i4v8gZsw9l+Csr44cO4IMYPSxo+TO/7GKKX9axGQRyoZG3UT59OOQFcZm
hzxZH/ecBh/hgVITZ/6zsE3BOb4N2Zyu/HjbRygezIXGSQbQk3vLVyrj4tNIOvEZH2lf2jdpk9GY
zXCddWuSwYj8/vtz9LsrXZXoNfz/D/rjMWrD3rypCg1C+OeMUlyyffBKGJ5B3w+62H2LzE0nyZGr
xTLgWn1wOwpOe4m+rHhnTdaG3P37R5L+q7h+7Org/SYCr6qKKgb+X3d1vejLvh+GcV8z2URzyZE0
i9zbMjojftcoGIsnyfy4QfFkYDa51vo5nu77TmdQlNmPyLl+V3dP/aYfQHKUyrDXeDbH16o8yd/Z
w+dfjGR8bzkrEaU419gIYCHFxAI5hbDXzI0ugnGbXx/bnDw1J8WdLAe8wyUBlOls9lKgR4KuReqZ
2qO/cwSSlFqCgDzrqzKWSby/Cut+3GZZEAuLRA4S8yT5xiF2aXOpW5LO782TucxRACmWm34I6Yaw
Jb0ImBjHutsekdoPh/i2hv+IayAjICoj+acn1nLx9yv9p1YA8llVMiSgItL/9QX/Z77VmkonimIx
7m90/HBEkWS5u2ER3JJgGxN/s6penmn4k3z4/Zhz/OxnA/paBxhTQ/SKnfXEZnFCRmz49HIvlhwJ
R5vIyY+aLisMkiW7zN8/MeL+Pyx7MqJ/nbIYD+R/Z5b/+cj1mCQPU8jHPe5OkLkLNb1E5jzH6bQ1
EbqwQHV9IOD+rk539ak/hTCQYLAy+o45jy8kQmni2V37THYhRM6ZhDXEHH1TnUnqtrgA4DLEWbVN
npHlbfvooFkzXgVhOEoWxY/+dHMlkViS5S1zebmjjI7woiYaOn+lnR6MxroHTvbQfeOdQVN/W9Nv
ZqNUGBajUzLnhiefe5QlxykLuV1PNoDu9CDVjmyvu6dxF54qvIYfOnG9KCKZMQFB/3+knddu41q2
Rb+IAHN4lUjlYMnZL4TsKjPnzK+/g9W46CrZsHBxX6oP0OcUKYnce+215hxzHv0K6pNHj9SOBcc6
eb4dPwVrwIP4E0qM5ZvqId1Wdnipo/ucUvKgz/LUSR6KZJF5cEHW5sdozmODc/c05OvqexdA6wcO
+hKC90EGkGRt0HhoS6xtwwuwz/IA76M6Ik9EIcOn8cmBQYe7KB5Gx6GMtA68ght88zFlM8ADO2NI
wqaLKWweHPPm2Gc784BG+FdE13aLt0ld0WIPwmMYfSCKijRUSKK6s0ZWucVUhou2+67LDpmBYryP
BBtQVbWs+5OQP6rnbtijI/d/ex1h9Hd0xvillVtyfvmbxpgqQ1UUFZFRr/bHI/3Xo9WmieuHYzCe
jI+UZ3pc6Noz2V/BKhSWhrdTiSAulgl5FxyuRGY6LwFY0TfYTqD8B+tkNDY3S4oqTWd2pZm0/vnZ
/0r/ZKnW8WirLImKBAP132WxTVSzl2plOOni0iWYFymbmC6NlXb0o3OvOEF/krGWBHs1W2J7ojcD
wsvGwq2PyyphHDe5t/SWMEbmm1tL2xbDtqpXCHUQRjaUhgbCD4ZzFuM60KaBLb9vMKNVT3gao19i
sqDV0UZLFaSuvEIv0I93aHlUunh4c2cS3r8WwdjPH/orM/HqQ1+dg6UiF8ehVIcT7hL0GCS2Q0TO
eVbh0QSrxInXdOIFY+mOnI4d/xU6ToyyCGM6g16gdqbN47/sBEeoqG3oWNcKXBLgxjSzUGEsg61x
5MAcKoRK28XBAigy7ChmeGVTbAAMYsiGIhsd4EK84DtR85VBCN8HFXCATCxe6R8NqqJhwRrYAU5u
Ec6AQEBIWu21J0lemBjCcjRzQOPAPpCeuKzaZWHss9eSnwW9/o0d/dvS4+/HZFpB/3qM0zTokiqk
v6u1W01ArrPNPkPGSufIINR+riLxylde9k7LHpl05jng9fpkI78IBN+hNSX/LF8QsUVtDfHWg234
Lr8roeN9jOGNMkn65vyOI0XhSMxjzfzv6qw3qHrhNrk8nMjZy0keR2ibLBqaLxk6UrvVpm9c0+l2
Yh690WGRvjuL//fakLX+/Z7MLEpC15uufagZ/+yn4wR+/hdi5WAG3Dj5fycl+Y9TSBXBAKnXQ4Je
YUTQetVwUvcFvrrC6bEHEbQQruU5omJat5hHgMCHKEc3aMcJShzP8DCn/4MkLfYAVsmBmgGyq9ct
+Ae53yHhQllZokGz75ke//zq/VlPrssw3VL5VYhEMDTlqoYV3Ubz2zxjrgEz6pDXDj6hGnvrXjad
tt4qymrMJxCAdqmOpbIYHlLEbVuJISswFVTK2o0n+yt3bVoL/rqhq1q1TwNT86YbqgubwHDFn2wD
PmNpHF8OaUj36I9+/g6+Ene5JIEaNOIUXTUM/eohccW4k0w1YvlZt9IOihYF/HDIkCkdGXCi+cFj
KnNGMraoP1+KYtPMf76D79Q9U5wHRwgEPhgyr16RsTFTX1S94TR8+nR1JlnuQjHPYje5dYStDjbG
1lDwjTO3epXviZkZ6o37Eb1I4HfQwyGFkBxBQTUNSvMxBxPx68YdfncS/esO1avvKI0BpY2mP5xA
w0JAIZEXqgANSezK1nu0L4V5doKKCRYJRGhYxXOPlD6oQzOPiENabQ9TR8lhcudWN2aX6nd7Ot4w
ladXtuSpj/rvS540eigFrdafQIPrT6G/7XcZURXj0aO9rwgkNp4kpMH41zkVtOmb3MdEtPl2y7Jv
8q+k8c5TH4R4FxRPRErSHuDxlrFgbQi5g/Fs5MwiN+RSqyXo3oO1QoeSIzbAv8TyChQ6eQjGJ5fB
bfLuMv5QOOsKKy085AZRALRybQSLhHQjO1HwktJ5bVLyfpGLrLrsgyA5sp85ssiYxfmWbPNXTcxR
fgqahwZpO1M37x6lApmz+yB2Qg2Q09HIafU8jAKE0DXbWhg4YnJngMaAPXmRtJU1flgoXCw7Fm0A
UIxzQX34917zijbHQpnNfposc2g40qZF35wiPadzfJemcHSSUwv9U31Q80Mo3gPZFXwHjnH+CkLY
VO8H9A1QpIhN8dp3Ku6yB897iHrUAHa/qsn6BtdME/rNR9YMumSuvfAiQ3Gs3EODSrr0Z+1w3xZ7
tXmEYLwAG2ZeGLokPog0rJ0QXiGyvGJP6oJtEDmhCQp1TbkfkrtQLsPyHtQAZjnzUhSH0FhGJpw+
fGsuiic5PXs1ACOHYhs2icDhlfFYOjiZOQ0ejUOzl5JHuTvqplPGFM9YemCfyNozR2AigVBhBTvV
s/vgucPfP+67RaV8kpcw2Aq+iYTvaOA8gVMOldRGbdZK/yHjD883BfLzRp+l4MPFlwzKcXxkStrg
V8OoJTc7fDQMipOVCuQwOsPBQMWJqw3jWTDY4j3Ni4pKE/QZMIsPvSYL1IH+1MPuhw68YW94CA/e
3eidFImk75mJ7OHRqefNvbgyKOnnGGgUGmV0CR9dZZ4eOP8+FgPKfQmlFZFPl3xENbPu7mmLoKpn
txXFsxAi1c4kthl/HkHYDZCmrRWsX0Gz7Mt5PwNtBvrWyZCYYeajO3lp6eiNh7I4qEx0HW0DUQuy
y7P6nJgLcFeejaDfOxLWizmBeO6JSYPqfFOHOHfnaUVX2f9dQQ3RFrjMkQtbqNWfuRs1ekC1P+mX
m2nVCI6pepAQLDISwzEt9k8GCv18mZpTb1BO3hLQI7m60S7tyc/n1T0QjvpNXFHNGBP+mPjhs2DY
ornmAEt0m6gv1eYZPz+GXAHQwfA7H/BJHmq8aAeB5iumiDbfofjlUIuKk/NgseJP1DmIUsVVrN7r
GCDvayQxhbUOAruLXzsUo5xz8DjAsUoRm0FXFqlKa05ADHsz3nOSccNFxxTAAKEwy8JHxhL5kzIc
DTKpFz33qaI/phYqgDzYOBS6/FUe71ETGXu0uDQof17Iv2ZIceqBwA8JEDa5Yl0DYiVXC9tILvup
72KelGZZAI4kzRs7O83UZE44TU/7mGp4hzQSrN6+YuRCsvmvln9F3km7IFkZz0X/gJ0MqRakFpCy
EAXlTR09a+WHNz4nYCmyTzAiMoas7CG5A9kLJh6h1GBuWDbxZdDpT8P3nz+bpH/TOEAQKmsi8UrI
zP4cNP4qi9mfmqxtOCO55Eap5yaxG2ldkKeEwQdsAL2XCxUouaOldJhoGiUcmoVxdBXi8XBLzjhg
DMYURqC+ibCJsWPYzBBG60F9pHXSoQaFewF2fRXXqwFB2YK6Yta/DBuSmQ88kMVSFyavHTzTdoUe
BqnBIrgLL1mIQfIxre6FgBMH9BjvSSPUgeZWdtA3GTPr4qnGhobRBasaLgTMdxPJsmJ1p9Va3Ivh
MsKXHK9jAv9ieNFEVDOucEq8lthLo0PQLzHg4o9H2eHIxWmkd0C/QHU08AEqPMb3Onioc6fB7tWh
wSzn+bDXhHLWPiravRUfSgXuIBjFmVic4G0zIuG4XsBP28hqPM+aT6U7iRyM4Rb0EJWS7jejaVdd
UpvSBiXKFNcOQHH2QYZtPu2PHdwN3ismUeD5TBKjmo+KgDJ1Bghkx/AD05AGeSSF333fEIriLfRn
IgHN9+pXN0AzxEy0GCobAJPGu0ekbnej1NS/0VRrvAZ/RD2Wqf5hKf/1tPSqMkitKPenCLZquUqT
dq5rIEQK+oMD0KFtG78J+akzeIr2Q3pf43zcWZUzlAuEIjHDSPzGYEOYPzW7CJ+Gf49sThlwrs7T
fDVYE3e9B1h0JwEg0lcuMn/eIR3F7W9LJfzvLkpA2wyO9AkcOl5J6XPE2ZYDLJCEcgZ7K85/w01p
drR3AKAY7aPHyReiBLgnep71qisdcdu2a7JFf36VeGUomq4OBoTHyCrKAJOX6Rp8E8hyV0RC15/q
F4JyI0jlIsPFtU+tUvBu8HB257ha0XtNma5Bj9PqNfMJJCwIbBl2bYllJUtZ/60RgDAv9uQDgPjR
ZrjbEVtGJZJBRirN1qK7gKvIzg7JxBLhCTd+Zd05JPUUR7XuUBiZNS5bbF0r/VLDEJzVJVsQiMfJ
Am2GW6yyirsQsbIyDWdBTSmB5OJQJStGi+IeoK+yBWBpDJOrJfmdk+Rb24y81nRKGISrOWJsIicB
g8Ipm+ROJepmGp+X5EUCOMBRrFzR1Y3w21p4wOb9nJUdwTLJxxS8R9HbFGR2MqSgX4Q+rZo1tJ97
6LngLkSKj96WnqKF+F69SwxnSFVB3SoQMhVvkL2RzAIUP5+iuQXqOOaPnROuLiBTn8/yuvqQmO1K
66beYHhV9AUbvgkrlkH7akDVLp3rcSZIa4DzSrBCYh68kptS+ms8Y+5WrVbjG5vKwVfm4Au6mfgi
ZrM4BnwDxXLGphWesJrhjRwII4VUj7HjXlRWnb73UGYFi+54GRnhvCjzDcMYlD74++3+ALrnt55c
pviZzDbXnEpQ4m0GEGNzJsbiHesWsp05RkpSrmUA9NGxJFkgOUr9Abf0Pc57lFsriKRLmaiKfNOy
6qDI5tWwy085mIxnA5X6Es/X+EjWYrYqZuJJWxuQ3l5+ftAl+bvnnHg2C/iEplj6Ve8JlVxQVMHY
n/RwE4PwSBzhJYKSgSVahyd6qJ+GB/xm/8+rXvVvkKp0YVJzVTaDDLDuJdZQYTnmffvpMXq0tDvj
VitkOkN+eaH/+qBXJ33J85KuacX+xBssYFd8NfWZy6wV6xPqLEbeJ9rkNW3yBQND3Ac7DfLqcxbe
+Oh/6EI/3cfVAb+praQtJD66MiziEl0UzsKpUYIcx7z0azdcUgIDe2kYbr9qDmGlBTbfRU0Kx+iI
D725uxmY9WeO+u89cW4kakme2jc61RHf3V87QWd1KVE8XnOSl3BOS8baJqG6ry3RS9Dm2MGfm36h
HSoGyzsjtjsC3PeUz1MXmzxzCljCE7B0WkjtbtRr3zQnyCCT6AcT40rFZlwdblsp9DS97OoT6Bvv
PrceuKOJCyasOMmhGVrUbwKiSn/FRqzcYcGrkUfceFq/7gX/3sPVrE4tJFeSFO5hMO7LNcAfaxvM
EXbDg8pPqXrjSTW+Pql8UIpUeOyqAQv/6tco+kg3R8uoT4Q1xjvC7AAWaB9p/TKI+0n8iPWtr5eK
uGhWnjBhb0u64bZhk8jS+ECslkpwFiFBVwoF1ONwkvMlvbZhgTHLPKmc9MncYAan2VRVpKECTOmT
ZSITazFhxgyVU3tNBez45TYJ7xhfzwo72zE7IUxLm6doKLGMMpC+hE6VrRpyCcyZuMuf3BVnxsb6
bTwiGACj+cgwu+fvjeqXqtkMKDXCefv6829jTV/G1aPLaBdhPxo+mo7X65ckdcJg5lJ90spNTR3v
HlUX8w+jnKU1gKk6F09pfjRP8ARQoYaE/mGXALTG79hT8VYV6YMbYCglEX7hnNEZniRVXvTvZrAU
Hl1j7a4oId34DJyVIrN8B+8Ro7E4GHsG8UJy6DdhtjWeyslzY7Cr/eaD1sY28mxh6TVO/dQ0mzxb
Jutxng0LasGBi0/CFKb2SCcDBW6jtphoj1uPMcsjg4iWqWzuyOW5O8oz0lmgvM0jdgH1bJEq3mxQ
yAKM4yBRPUN96l8ZZf/8rX7TkJOZmRoSdDT8Kop5tVhGXpGPpp5XJ3EjRLuwm2UouFCBrBVUQb8J
NrWqu0p9FiW8XU5OWQDQ4lebE0c0R7lJcM4+eO/8Y5k/6uoegeP46+cbBH70ze+u0FVHY6bKYKmu
9q22C7s6qYXqRJ3FUCTR4WiS6M4Lkfu2INkTXA9hyFwHTu0tC1rvA/lqhyFcIfcgFVDvHT2fOp3l
q48XdoSk7spTJeS9VcE8wemWz8EGipfxPXnzrDn/FcC7QJ95JfRMh2MwlhEszaF4l+kvvvIU+MSa
PMnxfYBYI7eWfg3LENIOHXAnrVZttYIr2nYg59BFV6ss2PTDjjPLJIqQ7ELeWeImCJdiv0QtbJYO
sSwM4a3PgjoSVjDRZ9nc79elOeEJmhhw1awlBvIFJ3Ih0Jc1AdYg22wehEcE98xCg5LZ68YYYSYR
rLTXgrVVU7JTWi7RpmrlexxtZH2VZwdD4VQyQ5EcJeQszBscy8ShdPSh5t0JT2jx7IMPxuzT2xBE
i2pdlKCbV+iA44XrOQUD1WgXDc9Ge1FAwxMYSs8Bhr4y8U8TGAeESuGoo1UKIkFyfn4U1O9WAPB4
mklgoEQjf6pw/tq8LCOT46aXqlPw2dDK02YoeZPOtj6sF1zr1ckDyEHYJPY2hcTbgQHQk7LTN/kD
gnLMSSRWuXOirxDT8BUWvq1/tMRwjXN0OBqURYy74wzkRLrLPyY2xTuMEsDJkGse2ltKlW/UyJMR
V8GlhNcVp8VVXaQMhhCLel/hEXMa4OGejaG+wNEKvLSdd65Tqw6RF0K0aPmHiiavU9IoS5cBWYGp
A/2pwvrJOBv3pxMKdnjk8WQhc3eRtECIPrBlWRnETBp1jmusiKGaHhBhA5zjoHosgTM8TGnvmNYC
tOt08ZYcarvgpG7c2lanrft66f77w14tMkVVJJEbjhUyNEcPUcAsyldUfd4jE/yFomEFmhnSUhpg
FOFNb9BWazeKsW8mVtP3zU7LRosE+Rr2h7E2z62xq4g4bQAPzoSVuccuskvOJaqKBc/IL/0JU0sx
54s6yHfqGnHWhkbr+EnQwC64Ky+8F6bM6gf6o3+sbozU/ixjX7+j/97gVenRxFVZewE3yGs48vuA
xac6I4GoWBQ+aQOoGp2RKRsn7nqlQ/h9cun6gW8IF5znVPpTwrwSmWrN1Ce8JvSeg84pX1NzVfTM
zJ2SJkeOTGPiU8OE8j85arNqWNGqYB8slwEqhQE2IURTpr+wVuhzYE2wBKex0EkvMKo2LWSVJXxg
AzZaMc9+5cyje5ucZr1a+gDUkUWoa2A8nrD15McA7DU5W7d+ym+6GfyUuiijpjWmU/vVDKnQxEiS
3bo66TU+yIk/qg/rGMMvjrspQmaRheuaP030UnP6TzBkk1Xm8FqxcWAroapi5zCGhU6mQg9nY+JJ
63CwaIP9UVAOMyOGsuCwggjVCqWBT1nUwzOad/0ygmjKAbuwdZrHaLDCHbooa7LhLUAt8abJgAUb
diNbZIUpTkQRxd4p0c8idju8Egl9V04fU/58/aiff14ilWkJvHqKWEvUqbSXqCqtqyKawl+vqkIp
GANX/Dh2yNHmjA9AWxiCLRVOXd971jRoKMedmES0vdtZLwLgmFfroGGFFA6c1d1tBh5VgAsurOL4
kD/eD+dbo0BreqD/uVWKOH5EA5e/ga7wegVMQx75Qcmlk+HZWTyDxZGvzYsBORYI1kxqKqaSQrHx
j1W2iH+B8DbAQOQ7qF+9u11CrebY9BTeE/lKH2LPVAfgGnnda9bDcaZtaRSghLdTWyDbbFvQjt8q
kGTcZaA8hKgS7+M7xl4wwzdm94gmhicpBpRku2/1LzxPZr1HcAt4g/aUsTaQNU+U9HlnU13vLPcQ
DM89NEN3mVstQlT4eQvGCJznLIfphKw/KbxJ2AO7BbJVb/ylE/fgb6SC8Ypqk3E5sSEGAEckO9TN
+uen4E9y6pevllkvEVuSiRXk6lwhJIXUmVEindxH2XXkPdZcYQezYUU6RXUOF0X4EYMxh7ECzUpY
eL/lO3Pdb+GcHenxwYF9KhU7vTfmoMcTi94K8zu4IyRQADOhJFwbdzwc6SZCSEX7ZWrj3tBSaNP+
9+9HsJTJAmFI6Ob536sxbF4EeefpUXcKaJk8EpFThFtXubeErbiHyzSor8GlQfJfPOnwdeLdO6YC
yV1blT12C92jcp9VIHDRmrcbFTiKyIpIZmh8j8gRLmOHE1fcWcVBHn9JwSYVN1jwXdaHlrUvNbYs
eHzw4Z7EQ7/YqexIj2H36t37wsqXbtTgX3QjlmHq0jSO5+ht0Ka9emmNRlZCSydbin0e7V3uC3ab
dHSa5yazeSkh5Ww5JKdgUHcVz01V3xgsf2kNXd/A1d4j9oKV9IPpn/vhIOYkPzioJaWidmjn9/Km
HV9ThIEizIXLz0/qFxHEnyub8Hd1KLw64VY8Bn+VdKowBMLQGf4Zg2MVPXeZU+p7KU7nEd4x+UkN
HMEqbENY/nzd67Xnz2WtyZqsIT7DbfPvZXO/lUbPUlBE1pvUOjXxu+UdY3lZ0wjxlef/+8VkXbcU
lmODhIur6sdC1m51veyfy3bLggOQI2FMCMo33vj9/udrfftT/n2xq1e/bnIxCyNIftN0sjmLY05y
xGfkAo1Pz65aMmsd5kZ34Zst9FsXnx7Uv1/a6WvFB6QYU1cDIe7VUS1JtLHxuxrMONxWKZqTbhMi
wZtKGCF0UuC8Ga5zExMOiEKLRJWRSaacTDg/C5140T/d+DamC369IeprheMC3aWrUqGsCLVvRm4o
ovNc1qeyf+LBgg7WZXvsi6q/da1LTjZt4Zh4RX6++vSX/3DxawVmUSdVbRmVf+YoaihP/O6gL7Vi
GylPLkq27taHvVbpT9++Ik4zDF6mSVT870OtpFHay27hn93gOSk/W+UCFKXOib7xLm35pNBQpwaf
g4X7+XNOz+/15+QgQytLxXRoXg9amySRXd9QvHNcHnNyZ5ql373+fIkv8rY/n+2va1x9ttwfujJU
VI8I4TM6aYFHiUkHL5FIikXqn3iWB/HGefO7p3l6Z0VOaOxC0tU1Kzk2fbfF76DSFuL8j4KX7Bz0
Arfiv/88htffoK6h0QW9TX/xWjhIcSSMrlB559CkS1XVswYEZ689xlW9l0MTqfa+ZuJZAQuzOJSK
IBsBRtti9ta3WJ4Hb2lmkG7Tt0y/8dt+t1D+986+JKSbie/lXlXj+aDQJiXnf9eunj5XceNa333f
uk5FCOKIUZw41bZ/7QWdUJdS6UXemXUriJe4tNh7eFNufqhvv++p5QU4YCpBr3MBzFL1xl6NuVKw
bjFnabiygeQGbmFbxptE1SPom1FdNh2RxxexXSrxUx2hDz8ZiWpzS7lf3jigfrdY/H1LVzuSmbvW
IIqJdxasi5hsxPxSmXd1etA9KoD2GAJ4+/mV+tNcvn7oDMJALX3CShnS1aavuWWuuLU2eUQQhI+z
NDhHbTN3Bxzum6HhyFLYOUCLcGRWB2NnINmdzm43OJZZzmP0PAPmWwwheKQDbZWi3DOojbJ20yGA
s2ooTMZI5xmYESqi8KVsydMZ2GjxL8Bu84Itrc+fP9N3T9DfH+lqudcsdei9yBRO+cjxBxbfVq03
OXaj9PzzhaZX/4fv7nppN1JD99C1C6dO3oTlM4sCwnmtX/58lT8r50+XmVb8v96IKI2kvI5U4fTn
hwENwNKX5cvpORW00QkSNtSWNJ9o7ZIVKNWIU4zXsGbumtPDfDStY6cdg+Hch1vBBXMV8zgzSdYm
4efHz/f67QptKQr7vkVOD9qUf++1UPtO9t2Ye1U7O6upZec8R2J5FEF1EhbQGb9vLpxfesNsCzy4
kyNNlNj4rKuCoxg8rUs1yz2N411Gu129k9z9hGZEW+beA1swuoOPQot4RtCJKrYTZP8RB4V96N+V
U+5g8Wa1+mIoJ8UC3kECssRuJuUON013tkADD5FWJJyr2OSTQ6Lfk+Oihb97Wiz1x8j0zjv75VNu
HDSEaQaYIWIRSXnnTxMzZ3qmBrrxTX+zzxsoZ6d62VAQNl0tFfBrKj9Pc/eUkUATLNucVnwXzIay
XYXSqxYBwHhTaVl0crW+cenpR7x6IA1lymHi6C6yfl5930FvSlk/pO4JV1fM1wtxn7nmEc1w29nI
hpv6lMvP2Xjj4frmveayCrWlasCmua6gIyXrhUgJ3JMnHNypSTceXPc9jB1C6X7+hLeudLXn963V
5H4auidRxExETE559CaDOIf8Tvi/nnGnpxcxNkAdhp4UzdPN/PV6j24eC40wfZvpMTfCfZG6ixpz
raAzn0MNn4NHLz1xLjQ9qqEEt0W0CNWzqpwCVJlkIpfJo5s368hyV4WPen6hs/SRYE/aqrzUo+lB
fCZlGgs0gyTTeOyaYBkpYFCCGnk+K5ZyGhFwJgoBkC14qGw5dBZdLcGuB07cmcWUoYUbTbBVemr6
Yyu09I6eEqIhotw4h3BbPF+7sTF9d4QxNCzzOvMenjX9aiXhxGa1nl+5p5CwCFSjyp4jmkT+nrCE
9A/YOjSlmZnZknLjyl8ADNMPwnmQGBRIIZRjV2+Wmno9Zwl+EHUsANGjTtgIxpusnJV20TEKUjaZ
mSHlABSE+Cco52p4p5rHBrbLIoSiJ3XACRC1M9SHWjwZwTBDMKj4bBHXta6/SLt5gKcGe/1yxLX9
87P7TQlhkHZEXUMoCjXr1eMUxjUWzkq2Tmn4VrWoTd2XrntVpecsOIc58aC3ttsvxaEpUrTiNdGY
zqFBvKogcrfvYn9ke6IoV9LK/k912GL4pQ6wohuv5heBAMYNjRUPJBUITP7p6nJWmqpBWrHD8FwM
A2p7OL8u9m2EQS30LvxewYkTltnO/fxTQ96gRlNc6meSnLJbs6gv6wT3gnpCUvDcmDq+3n9f3aQu
tNirDPfEZybLIfbhW8x9akjlVkzRnzrsnzWXSxkyx2mUe3ht9KslSeoqYtl81z25YmeLJMC2zPap
wuTUs3k0K2FPQQoWvxvOY3nUrCfRB6uG4bySbIP+USnf//ycfffZ/76hq+fMi3wvazPBPXX9NJly
gf0U2xrOYHHjF/9Cj5t+8b+vdPWLl12QjYrGR6fuCdo3HfFMKZiLWILPnl0U1Omei6AucmJC+Kwp
7VSY3jyYgqJ1an8jB69UWDBANjQ7QFzx8/eAlPh6O/xzf9Mpgq4OXcqr7TDtseHnZimcJJYIXMeU
0F6HWbElTlp5EoqCWJSFJLybxBTHQUASxmnQXjzcJFH+0bUI/IKtZxVLTnHbDopzkQ8bI92r41uP
AqcW9l71WbuPvtfMUunegMY69Cwe4yMTQL4StL/6hE8FktBuFPcSwdKR1X2tHfzxsSPMrEahW4I0
CGn/pNGTXL1X6QYq6iBvUvxGTXZoYbhqxvugnXiqpPRkjSgWkt91v1FRJbr4Zlv3Q+K8KadbWELe
KdWOGdS3oN8rJocFjgktWPk2tnva7Xp3kSQZGTF9cDKEve5DtDCZ0FdOjtjDXCokqyEIBf3eICCP
hKXe1XeccIx2abXiPr9PYMXpCdQN62hSUgfQihLxXW/6WcNsvBv5AP5c4T3Dw55mOE4KSjgyLUZ1
MZW2XhcfLOGx7OAEIXBzA8S9HnIWCrTxwI/EybJg1qAFTmNgZO6WEYGD0+0UERz0eUt3Ves/ffgA
GcawWtgidACeJVoLYoaJXDhEIgllUfE+gieJ0n2m42qvYjuyOD/hce7RgWSwU1qTjCJC0iXyVPjF
Yv29GC48skWc2kjTFpa2Fyjny6x0RhISEu6CHzP0DpLmL3vmcB3hEqn5O+bvLXufvHiOqASf0BAg
HvLFmjLsC2ISlPgkwUgszH4hadx7htST89XgLrWIflqmzxQ1sqXwWJPzalo0Fgq84eEzf1ViEliu
9zMBhXLr86MxGfcTvHGsoCXsqC7ERopJRTuLGcq0LN3RxurN2hYVghsT8O14+iRrO5B43JDBTbsp
ddV+duwJT0zzfOVG6FbJgtRIAfBSbAKcJQHvmoL0EIkGz8y64tmOgnrJL4Ztn1T0J1PFdI1Tw1MA
FGPZ9WiIh89uwsDNYhRFikJqvHnyXsnJvnlMqK1FLb1rS/1YokgdXR2NXwBvLrnLtNzppHInu82O
ZsVIgIWgbRRgd2btEQgOIN4awLkw0+BHT/gxPKnalIbqiMQ3ScJGpD2Zmx4lbbAKymcrsjEMJ78Y
2S9L9LucBxrzxAYTahJp84Xtamuz3IsNOXLaqkYPXki/dBgfWUUCjeKEie5ETNwH2g3tJ7myFkNe
Ivk2KUh7eW3Mq0S3c1rRwVbw+jsp2eR0KuENLaIAfQim7OY5Z20wYY1muQl9b7RrskbxPmHEGPrq
F4d2+ZMeUNhdvIHGK99f0E6FOcQ7pXDKdMOb5IqyzVLSVvkxxHtpyW+sC2wbqraHvi5ESxQCqWYs
avI3g+goxeWC14bGLE3SQsAT3+1TE30qwmwxJoFjelKwJQVaaavuRefspPrWOuZ5DibNL4fAIc8w
7UMCEd7o2E09YCWCHgAkomVirfd0OAab3nSJUXYad0z/TWdeVCZ1QrJlSdIkcSMGJ0O5mPALrOwg
IjdJsQHqifwgYCMQ8ids3bkOcw0koYvZBgWzzrPbobbWLKabQFytZw2JcpK8S2XN4exxGPVTZLz5
hkVb7b5gwRAkZJq8FDBXdx7IP1lD/E8UiBIsK2Z4Us+CpphOZl0SZLu6j8kHVdfAhEkkDvQydJOx
K6HZipkVPa/QVrwxi0g5a0i8Df+hsc4GLpeuLzdCZzz1wYuJ2GIsiqORXdT8ni85jn5LWbsyGGPK
SrmI2x7fXL3LwcbEYTZLDOIGRJWJJ7WWeeoUw5bifGepzxwaYiln9AzbaMFfFFm4jkML7Q4jnPbM
CGIVdpPlKmS8/4utwuJ34CWOpvwXPCFhCpoOhb864hgZH0vllOOBTUgL1cuTWM9l42QB1g+5CZMV
nRHAukQsUuruojJZVaCqGZNwaMPxEAIqQeYvinEaG9DHGC8Yx4V8oSlT1AAfFC8WjekRtI3kq6vY
/8QIaSt+vELsOf0rLiF2JMOqkbZp0Ugb1dFEGRuyynBUkT7j5sAyQhNdEt/i5B34LFAf4jn4/dtY
3uZWvKXFLanBssayxS/jmSTn+R+RTtY32V+qAsST2VbpfcZg0UtN4vPoK2tq/lWDbcI6ppvsMjo0
xZts6D/V2pdqDmaaykiTxpt4VdJocVlz5BEpaWjoKoTbRQSyZ4G1TEym73xcPcJ7kGQbRt9aG5wV
8Zc8HTR6mNb1MsIPwCYCy47x9MSz1plgUvlOm0xt6e9hi9EkgyogvkuRvo5Y3y13mLfBtpwoLtos
kBAap/uwOeTjuUg3Fg1nH6laID80SE0jVtgO/Xuemftc0LeFQGcU3Q77M+i9QF4ASG34pf2YUykf
gFJEkYDZVuRcxrXT6f4v7pSG4jD0eHTEZUjN0jJUM7qXslt6hO+aQ7Uygyn8dcXyDk4q2LD+K1a9
UtyX0o8dwd0aQbnq3I9pUkS0RMJPAQRgnUWM1Ml2YK1uso+xV0hy/PSx6eLLnL6EadfPmr2sEYnY
XvJJMYtToTHbY079EyQtayzEsvqi9fJTD3dOTqp53/frmJ56kRnb5KPOu08r5y8fJwOy4GjDa+YT
Tu676Mui51S+Y79iIeRjsJBSdNfSWxrkW3UKLxxslxy00ewc+oE0b6akDUU6Dv6lSEU8hOcRP5ab
AGJFTsp/HlKuFWhqIvZlZSSCRKscNYd5EUn7ruZoXUZbI8bFVEITsEM/gAej7jkh2OxHit+szRwg
LMJGFQ9OVyoQY/cD1QQUpMXPle7X5t5U6Gow7DRO30i0r447Q6InbduVpHBQEVJ5QoOLtLlW1LNZ
12wKjITS/OdLTu/Bl/eEkx49WxqK1vXwZRBEb+w6mgB0WDnoccjggmxtdHNvto2/HJz5dKYoIpuh
rcYxVvv3MNcaUj6UWkxDrT6z4ejhISUqnR+MTY+R9/+QdmZLjSPbGn4iRWgebj1ibAwymAJuFAxV
mofULD39+cTNAePA0edE7OiL3dUlWUplrvWvf4hRDvz+4851ULDwNUj4tsEecHJB0crKYHgGgQ3t
nM9Co3SjjQv1Y+0dfr/STzBl+m1Y0TOWQ/mBSu/7b+uNzrB9dXSm30YNyRHsR3iS8yG2b5ylEjlu
yY19KKxLMoyzD/XLhad//wXc0kxbquxBd9yue1H1+8qBjkWjRqQsgVVwy/r4Eoth6rZOlwxgBGiw
zvQIjfz3K+p9mIpO4F3D3HUG/O9U4wLHds+/MqBNNi41IH0RuER2dC690XO/Fj6Bzb4OxRDHne/X
bkUQFRXWaS5Qs1KTx4kbr1uilEMQ27s05b+/1qnn//FTv1zuZAGNpVnIejc1ub5MQY7BknfMIuqb
6On/d6ET8CGxYyOvwIPd3p/KNzY2iAP1pZ9z5ulN5Bc0O9AkHMc8+Tl1O8rhEPAB0kCrkHuzA7mK
fH9O8C9uMAa4BLz+QNBtzl4wKwNBqGlTQH5/W3btKY0dgfI2JoYfEL5Hi3pWvSk0Y59niOYq320j
eV16RIHx9VcyaGjP5I+jRwBAqKQiZjLZXAU7tjVxnhMobIQ+FiHZ7hwmNZ4GewN+XasRfhVdtwOa
NQsZPVFoHJ0CIWHGTjq1Rh06vARzAfa20vc4pKtrM0MxD4RmZNzcXvPGq7jp7icsR+ITsnAK8Foy
LYzlf37XPBVIY+xLMhPYkzU8OpE0phAp3LB7RSvqy1upfrOLS0KfM5ufCY6lGYQQ6WxMJxuDpKRp
oegeFlPaI4NtUd3yplNEWcHt77/nBw0O+AggFGRGhQsHjnxyJeg/yD4j9j4BcBRM7gPBbWDjbd5G
K6uE7ddBXSMbOsML3AR9geof69ZcON5KLzoI+sfabA69n9/7rWuM9MmwR0NowGNaL0ZlrWWPRvPo
U7QN/DVDpIJMzWPMMxtfXvrOcbJ+tIhqRh2g0rBmVYZRhbpsSUG17gdxn+QHtVK4s7+///AfKi+H
WZhio/GT0VMZkAC/r28QBidV9Up15Ql8GP8BTC5NiHRhihka1gB51fAps7qUmjw4D9VvMZ/6/4x9
cSSkx1pnRJUr4TCrB40/HT5k9mNO3c6nWBfeXhca88X0wpF/psr4ftsnG7iDrRCQRaG6EKW6FuqX
/s9k0dc6PhDE2nSvNY13Zbu/Py3l527A2tCpACz6lmkT+v60GGjmPBRTcePmkNCMjpRSMnVoscz9
9yE4FCSSdfbNhBNcuPL0g75v41zZdOhbGTagyjzZhyhY2YS0VHUbNo2wOWQAl7B0INF0xhv/lHFQ
yfDV4iipLj7tn8elYkJvmVg7Or7cn/4JXw5oNVa7rrWE4trdqxk+BepeWDj6ga3p2uQ4v6njPTSp
EdvfXCcdwbjAFrN/bgTcADZADPVkh+d/8nnGWVKGviHJrtJQBe1Tb2f5L3W79pCP9B8Dg6m2WpBT
lbevenZXDct2OFj13zx9Lcu1rm3r7MbU7/nTqCh8cWf3L2oHCdTeKNIiTd5i/t0jDVAa3XTxo27u
cAqQ8us+BX6SZx3mYD0kS61YaopLHxsNO8O4TqNdjyXoJDI8KHTf1U1mbmtzG6XXvvGBx5+GhQED
47yeQ8AZvZ2h4Few1r1Nld042p+yuwrif0p9W1e3oQLwi6PkFDsazxr7Zmj2jfSUN3+V7JBVx0hB
gV2ACFhu6Vxn4WNX3F9YYD/rBKwjIFdDK5pWtzGtgS/vWIxx5UmWJrspvYZP5nLNgBZnmcYNfSju
/VukXIvwIBG1HRu7QH6pw2vMsPXs/cKNnFvpNpQ0NmOGnfJnxNmXG6FxiVBe9rzr4DXFWzM9NhHB
q+071KXSLWvEcA8pgqTx7fcLn90KbdXUkdnYE9l8WoRfLizzBnydQDS3joydjZcgk/MrWJh6+yLH
bxrGBhVcxBDfYAFSl4DeG+Ufno/VPnqAXLqMuAEka/RJbEVzWUt/x5AjYmDOwEdRgkoaUbb4/abP
jHzgMihYltAdoFk5nSvIRdZ3GgifW6r9wgJQCqNrlVx1Ji9LB4Sv2dv9vgSgH7ybKnwNgV2F8xIN
1+CwDGVMNZn/9zua5tSMF9EWcLqc1AZe6ei534Wya6fblnHElOJTMJfd+PIad9kq2rX6Sq1vROP2
8XWmu2RVBfkyzzei/bhwLz9ssDje2DEgLU0NKYZlJzczyjHFW+HLLtaRne864SGxP7TgrXWOORbb
zOL8ZyVrZp1MhsDfunThgIvqWLT74i4gtRZwQXWj/LZNdqrmgo3m7bOBF7qSPRlMGloDb0+xzcoH
a7zrEEobbtyBJpKRxdqxkcdY93b4XiGF7FSsFOrnUPkrM8uIUkwGfZit7Uc3+vOe3J6BSDRpfLVQ
SIYPkUdcyiLoXuzgvcJVNhkeUxIV7Xe9+Nd33aywQkYVx6EAodhphmtSGgbVXqiPZIWPSNUVAsKV
4CZJ75zysRZ4rSAcRzbYWe+lfd/h3oDwsL+i/09GV4pxxqJm4Rb76G4097FxjNUlLtYNuI+1Mcn5
g9KfxG9DfRf8bYkSyvsPpp64E0QLJwGSnsLkzZcS7J60UYmmzcG/tNr30sdk/VXh+RP1N4pODsZt
3z23/Ce+hPQlxIgaQsrvr/0nIEAtA1ltco1TDeuU3dq0kmr5fkVwk8rHOa9g1qiPY7Jk6nixQTjT
NU+sIjA6zmcLBcXJCktlyxaFmo5uPlwFIYW69yrCK+lPTQ0QRPdmTV7yldBxRLs08/zZCkFkUnFr
oe0AjZBPdmzbCevAVoLRjbotFUHiuLJCMOeB+Sr0KRK8fn+qPylmNrYndKwI7tloOCdO9sdoiNWK
bQYOPHZIMwm9J3m5/I95Exm0yAsnbScx6QtYkf5DTRqyMyejip4TFl/3ALU4mVfIvbFWGP/7Kwe6
0HkPkDJspJLf723UrbbQRIVtTfc61hN80BvXnfaPqNiwvdBR/5Ajsak4HJKOxUN3LBqD7xdrBjNu
RqXuXCLUM4bKV/kb9LpP8HSmUYu+OX+GF0Yt+kuNtSaKknds9ocjm/OUHYArYLIEtGYmEj2hy1Sx
w5JmmjWr/+gQeg64vgVY2GIfhLqKERxRUihkeyK+Z+pz824lszicSUfiBfpXmDz2E98P+4tOZZTM
6sf0gzmDhmfZTALDTfEdRJSPm7H/JGPVY04pwv6zQ7n+mIIiv0Qv2V8IKtZHJTPOQGou7vHyJd/g
xgTF/dMQ4vsQ32rP7TN/ILZn4p4Qjjft4fe1pXzSIE/qW9RdtJOTFA1rnZPDtwpg1fpe2rmZM8Pu
NkCPFiwW1q39IpBVBXPaESyentqH+Nq4Cmdv2pU0x7X2PbtrHtNDeugO2tZ7tB95yNpT/YBY/jg+
VK/qK/9H9Dw8Dq8v+WF8EHQ2ysZb+wfhdo8jg+2X0LU/im3CRJYOhxxIrFbYjJ9CZtTanDg9LSGn
ajGBsFSMn9rfbuFPOm7s6BbFMEObj1EM9jEpw1e81LwZ/2SSTDgjuecU4zWFgzNLKRcYs4/8NQuV
VJ1ujmsDfDyWAUC8zr+fK+il6kn0hQ8rikiedqtP9tMYwiC6bRCvoVmUZioR4RZvLJZxI79wep/Z
Oh1s8ZG+sq8gNVK/L22tkz2RaUbrmswP2o3mTUY/xav3x6svOWh8FnLfX7k6bWBgmqSx0VWcAEaD
ZCuZ17JN6+JRH3RGGiQwlwmTxne7i7bMuRzoKm0H8JlNttcHKDbLAVVpDNAQpxDgAgcronalsW7h
GRdRtCoKLAXx9fWx5kudQ41xQ4B82LH+dMWTVY5zJ34Mh/bPgLtjWAry0vIdgxxKNxBOW1wPljj4
GWFgF/aMnzzyyVoO5hMUVug5HEvfH2xgiSLpplij2OH7lvdt1N6ayhNDTVVglhIMyCyHTS+/+UgH
fZ3Q6lG9qUN01xH68i59aONxAzJG7koTL37/+n6+dJUbUyjXZBtE9BT8qIUvRUbi9DAZN1RR8waj
3qI7qiJfZcrTeEmVa0+L6OTF08lqREtP56Zx2k7avlQlQ6d0LszkdUkEiqAZE3jPNdB0+tZyfW0D
VwY+SnVskqexrHZWg4GhfkAad9MrMcJMMuITLNvaJ79UVoTVxKV6GEzm+VFDKp6/mDgiFY1bgGm6
H7fwOz68Uv+ba+F1hAl8LR8qB49qHKyS+0HKd5kgwq46EPHmjQeOQJyOskUbPI3FvrhOLJ8MHcbI
bf/U+w7vgUEZWWeqom39oLkJ2mblV/m2lN/HuIMI8ZRhlNRWypWM5UfoX9lYMNp6R3j6uOkciiMi
OztPe6FnuApwXMlwdWhKcadoAoNvwltSZ1uOFjziGldAdStk69CN6fr3965NoMHJiwDHoNnB9N2Q
8aH+vig9z9Ng6aKcrHE3cFoUnCTQGDIbLivAxl+uG+S7LCUVQhZrrf8goAibSfYh9JLAI4CduFNc
S/14lcCBZYqmw1xypD+WHG2gUy0dqboLQ6zHM+/QkQ+QT/xjbbiwZ31yen/8jEnQBC5ig6mffFu4
mUqJZue9a3XbNp0zl1HYmr2pCA1vLTJ3KOFHbWYaa7/a2ktm6Cnn7u/P8gzlEHOGiXMHMZRD7BPC
+No9Zp0TWhEH2FDttIBBrc1+Y794KmX3khriiup7o8hr0P+V2fcLSL6zQtuOkoS6zsPSbXPhhn5i
Vd9v6OTlWkWlmQ3iUFeka5WNPK2ONC9FvvGy2w6ff7/MKUbEnI/t9yv/lIvY7OagiRjFTBX46X6S
iXBUCz1oXYsjzrGtTSk56OiXtkaEifFgdq6e7rvm1cJ0XowveFFq6nulygQsEpTJPaIgTk1qyCA/
DhDK4rFaAN9CmWdKU+CiG4RXIt/BN8AyC+fMRL0ZfQP6gvqUTfJ8faMH3bKCrfT7D1M+u+mTlWaz
ZZmwjVHOqaft5JDZYxtqUut6OYL4/DlDrziywEMyMKNaWojqnYkxN0pbA6kmBh3O7spQXkaAN9iV
YFF7a8J2mDwc8fEgoifDvkPyn2vnynscGuIaQ39viHwrk/gpPSAK8GqcAXsLa6kVFdLCKNpZgfjY
SQ92/K+kCrFstAYGsZ3+Cnl6Eu2s6rriW6yTZwdJeuInNH0YTQdwx4iM0dF70MAKr6YxOoY95k2E
UaTBR2R1C5EWC1WS17Y/rCXzOUIaoKjlXESsY7I42XFT+CptO8za/l3C4lLg5atDYFYwDogJH5CM
bJHLYmXfangM9layZuNjK9f9TTa+S6FxbRXrqEV1z6kcNsHV0BCjrBKVdNSyP51CCPS2EsZ9/FBg
N9ZjOqKN1tzLnzsskWxp1WvPFXxuKLUTumvxN2uDeqUOFNnWRmAFHdo1lLJ/mtkC3bz13CnoNm22
NWssae71d0LBAeYxxZyxaZ5S7PfV+Fh4UE+6mNT04AJy+Wk082PF0JUoqB05WU/POrIM45HxUuv6
5bs01Pdt6l1rcngXOruyDfgWs0WiOXdCKg4EAmDjVt46ilhoSrRqOGGaOlkPdFfhzjaPJZWkjlZW
DpYaBs053EnA4pkgrZ0NpaRqj/OD3sNWxHUwNgAO3AzuYpGuMwkzD6Ncaqm91PWRbO54Zg8aXKPg
JdPsZwF9RQ9KcmXQL2LnpJfWLDVQaIklsdhh/1JzaInIgkFGV9d2q0zsE7td+yQ+DPhBZuMy3xdO
tFL14drJsY701QUvKM4eckOfNzgEDXUJ8aOEJDkAVIt57BTzLCR6718hv9tZOMdlQ1S81uV9D2ve
NHGagU4UbaaXrEK56PgcwuRFqYsL54f2E11W8bnD7R/p5jQHOcHWm4TRT1cYIJ1IFSnPdExeSEUb
AldTsWk09bmdMZYudzE9ScqBZxAG2G4FB/X0DVQYHNRFum8agA5xHDNPzHJpcKEj0xN8OPLayB+z
yYJzilhK7yYZIdaTXrqpu+eC8s6zi20Lhq02H79vWJ+g7enqm6I0QXWnKebpfuVlYV8GStG4fn5X
OwWOJFiZ2xXpO5MvywzTtoHGdTQWLWBzEq868w/tZ0e45VAmn1ULWsaFqSW7YiRLrXUGzL6vdCkm
icT4m1QrSPZ7T9uNjjb3UgA9T15E5Mc11wnck1ou5pgqm8kwH/uHcbBWSkEpF/xTVdyzMZ7Dn4j1
m7I447RfVrROfsF3rltELefGylFgsK/T5OIEfmrQfz4WlLrqJ857Or6sFCNn2pE1bheaK6ORtyPe
tkEerJKIwDUA27R7M4W57pVtoqQQ+GjYo/u0g9amEyyjPo++DjGtIXkG9p5+pzZ7CV6YaLdZm6wD
aMOxfA8TOFF3w5juNF1d27IH95Z5rrVy2IL50K58bOGNUVx37W217ujLLcSQPtoQs9ao8ndoevAQ
0jEbJSC28Qp1FhoM1XGLkwbiplZKZxLpNe7Q9cAUhluzwnwuJtOkX2Lf5ytbo/lwnP3g7xvlCONh
Xtu3kuSKDs7WbCC81bI2qnhLiCtgSx3J/2P/FfK7RaFqWbdVsEkJq2vtG5kjQPEEzTC9KmgDAA9M
zdwgHLlW9Jlv2fssuNAwTTXbb6/opKZLURIpQgoaNwjf6uBWS/dSeOESZ9oeGy4PmB2mEnRkJ73u
aFZWPJRW7Vbji1M8FWKptcfazmfsevTYv3+Knyyk0x8EEI2rjkX1QNH9vdYOhd2ncdQ1bmKTOpCu
1JQSIISkB/f8McUo0/bBH4oj5ZITjOu+w5AdvyGPDSb7z/Ezjj2lQlAxKxODkN7v+834dZi3vpLU
LsTrScOEO76dYEF43dsH29hbEpkLnnY13UCbGi9levj9aZx59I7pMGfiuTNrOp3n2XVrOLWHBNAv
HpMB4EYliIKnHyp/ppPmv1/Mms5fDmENzdMJtGQooxLLToSlg/Ri2VdeyXTfmLzwff+ogy79frXP
6vbkRTt0AhSPsEaI8zuBZUfTyjIG/bUroQdFv5EbrmHk1FD+TMA2ypkHltYrgG2KG2ATw6SV8SfM
MBscx7kIw1VCy9J4OEjh/hQ0UD+jalMTieaDMSXVuKtVchvloyM/WikpZM4FLO4MFwJ/Rw3PLJSy
mgwz4vviMMcoUVHKQuW0brsYXftkawWDszZCNNrG0sTEp9TLuVRDRyGUShasFuc6tZ9UJb+x83Ft
Npg346M3+uMxF82mzqfQc+tvnT96ybC39Pqj815D6c2sR0KH1XmWWMtR3/to4xTGB26dbKA4opJT
tw7PTclidt07QY/uKURhFy+M5ma+HVxoiM8UArBMwCawPkZneaoR7kCYs8QuK7euNoz1TXoQsmXS
YKvKl3rvc00r14FrQt+NUO1UH+tU5A6ZnVa5iWLORvzDTIH5Phl6TbaiSfMromuNvR/ps8KDYMFj
cQLkuvkyiy6x4c50it9uZTouv7SuEP/KCmgd20zOK2dACQW9XX+jbhSFsWnzEd9L2mp1qzTPv38s
P2xtp43IVnSgB/xEmc+dfJteavqwGvBpdGr5MVB2LbTq3scx0pzBO7qrfRy0OBDHzCC2lZlD10Em
VuYelYpAsPIWFdOSoNkQs0G8C/nBSI1lZE0ZSaQDjO8YSt+q1XhldH9aAzmwLPQFBjOMMEKqz2bZ
wGqvxodExplS+Ms2GFejiolmm1+ZJQVfLBZ+jEqzn0UQYVSAWZsESKsI5377xzf9K4VJT5fMge6Q
lxUIaJIpQDRZFv64wlh6rpTlvAR86Nt8MdSbCF2T6cu3ltwsO32fICrx1JYCGpxZxDMZRWgqcX4j
RA9I4engA3mOvezB7vXhwiZ8fgl+efgnCEFmeX5uKlAiausYSnuFAkNlLkcmivPWOyvDfpYYclvd
MdeSpbBu7r3YubBbThjv6WaJVtHhDMbvyLJPDqLaSQhhzUWFaJcND8Yace+BhKXbhYV2hjDEQoPT
igxG1YAc1e9rvNA0cke0Fs9E6cUosax9KPD6bUAIyyhe+GRGTCetw3D/9xV+Dvh1QFXZURgTGtge
fL9wadlBkAxW6cb1rqIzksujzK5YthvZhyzgUO72ytxq92RQU63VEltf8u7pA+DVvdzswWVZtZcE
iT8PYA0WM7ATuY+TVnR6L18+ebXGHajVldL1nD2RG0STuIqxdcZm3pOA51zK5vv8+76/5+l6NFgT
X1Bmf/1+PaNSvFaEculOBX9t94vey1ZeGy99PiVT+AsiDLqCAJH+pfc/VPyYfYRaaTPPLWPVR0e5
E/cK/CYlFcfY/6gF/GAsRpKBIFIokHQoSweLA/U4dfsVgsJOVAt7ASlg1lc9yTrSsjIOCTDrLvBT
gF1CLols6pA2ysDcXVXOOrO7j2SFMQKJivheMAvH/LfK/xqpteIodBhCRElI0ok+Ny9iSw4P4McD
Ar80ZAbWjHNPHpCpt0kXZ2XpdgMBQSwCh3QHe9+keKj40go26cWS9Odpxzvh7YPDqzD29ZNzvnIq
a7DsrHTt6iDqcRdRX+QlMjpNvs+8Sza2Z1ccVEOIKowaWF7fV4Djt1JvYEPipvH92G8bcfTZ7seN
X9/U2oUT7UwNxk+DDwP8yDDxB2EtacKsGPSinBgAWCdQRo0L2L03bVHuI6XBkzyhbdlblqujU2rx
+zUKiySihSjsdcxLtg3y6XnJlAAzTOGY4jq3Ck4WU3/Hhk2p3C3T8I9BEg1yh2XYVE//ed+YqnPq
L+xKQFNPh8w51bHZJwGaqp6SMN4lYMr0cUH7BGwKSEN3t2+qDhVXOJNJAiCrIyNfLt44ZTWTcEE0
CGy4BCp/zvhPlyl2C3Qx8C+5uZNtNDGbWrZSS7i2s6+wQctBm1T7Lrf2YG8mCR0UMNBmhm2L+yLG
ys5KJUpTXpUSPrG1D1cQayRjH13a38/dGJsZzMxpeUEdOzlIgtQDThti4Sa1swo6G8k/VL0Sy2AP
8QkxQcBNYEA7ABpn2FQBsWkjX1Z2rXFAayRxlYyDCo6DUdnKeCu3l4ZsZ05byMWUegzY6A2QWHz/
ANQyzVKlbIUr48GPK9C9Yw1PMQaxgmgmfbxLRg/rZRz7sT2q7mKlovFLiuu86270wFhcWF4/+2vu
Zvr22QLgVX4WZl8OAEcJG9XB0h2W1rog0MIiw7INnyVAxAjdkQyssZrAU+PfpB3MYHZiozuDYn/h
Ps5sC4yeJiMzOGyI40+2hdQyApFEqN0dn4+KITqApRKs48FfsYqU5p8ZNHMEY3NP/6uTw20lZHEp
5AgRcDdE89GSmMpdGk2f2RmneZhNArtDHtjp6dh4Qe2MnldMD6eztXnTPQc2Y9FqLi5WQGevBfAI
4ga5FS+O78ui1SUlgfFbuIw3Ewe5XvgcRRu9eujJPvv9YZ991l8udfKsQ13zVSrrKUURIyIyCaVt
6ewZclr0WIF+4dWe4d4BqjAvxlERwibH/vdf1im5aqX5FBZVfEROvc+9AesTby16XKkN/RZFxZVc
Kwd86FVNmo/RiGOVgIAxzKuYdB5cDiIkJEZxTFoqIY24NFzlikXp2xi6SATCpstMKY4h1cLvD+oM
qWu6dSiVIDZMssyToi1DAZskHAtT0RYOIETiX929KHy4lUzWe0JahLUukvcyp3qpL9TEP01emY1/
vfpJP+boXZdLClevu2w++sfE8VcqCGtKGk6qAhXD/TPjW5kIx2lN5oWyuYxjKGe31El5gT20rhKm
cfIQjNgzukR1Clcv30uKcnmwqAxf4OvBicF4XtJIFOgZToXzBkMsJSy3FrmJzBOuEryBahyvig4D
a+rrcBQrM72NoMj0UGUzwPMCS2HmfBXxnuawTHAusASUa2DKsFavJwTBCMJNmikv8mAuMsIWGWok
yKCNlpl56s211p+rdeAm43uCSRE9c8pkw6Spq31XiwLs64/ZPuhf7BbqKQORPqCJka8DA9/lSJs5
2nZ6ivoi11psLrpZlg9AcQyS5zLQblA18xY+Qi7Ka0FYxBgtQqbzITG/fYMnt5U/mdbfSN2aZAED
UNZiKTVvCHAR5TN8o58332sIQGWXrxMOHz0k76ssHq3iLaDwn7AVYo9jbJUNOD05e9hEAhAySmyT
IOR4k3qEQhOxrUfmUs5gEj0manqM7WYpw0Fv62VP8eo7bqCJdRb4jyaZs5OfzdYiYMHUbzugo98/
i5/NmqaaIKYgdqaBcO3kBPNCGWl53hRu4hyngWVE7ijyOchtv1/np8wCFgpUFAfQDmYCuqvvO4dn
54AjPd8dOR+wot4i8RxkuI8UPaMF+D03ZfhRk80QZpvfr/xjh+TCMDlBXiCQIvA8qcKthIFyKKFi
joclIv7UeHCcZ98+GqObtc+/X2t6Wt9KqZNrnbRgkVni9dvKlZvjICVg+ljOmyS/N/EyAOxpk+QK
wOf3S/7sgqdrwl4En+ThwvD6/mAVEuxqc+qCowp3gmZJRhziQwgBYFzTjFRJluOlacvPc+DkotOD
+FJqJKbe+KCelWvHm0oGdll6wcZp93b03l8Fw3tYYnDM2C00pZWxpGYtiCCSj0p1S7mBE1Wv7+Ni
WQlyyOK57u20u95a0hD9/mx+LO7vd+mcnFahouYKmezoQ+w5N5oSElyrTzX+Cr9fR522zR/v/X/f
waniSoK33GgTyCikXdsQ29L5i6JasKtm05xJkhmEWcsikxYmxbXD+D8NizkeDx0ClC5+4VUZFUQB
iBFypswGJCw97gUKniO/3+mPyuTkiajf35uiKaEnS7y3TF9Sp82jpwkOYpO7yAj7qWL4vBQ6Qh0u
M6ljJycemE3c6lO0kOkxVC61XZTKa8ZkJqTpkLmh2jzbElnSqrOWoeelwR5iGmGgS8tTsKLZDl6x
lsGgf38A53YDDL+x7VJBcNgTvj+AFmMNzoUMXNTDl6iwp8U6QX9aOsxGaM4X+1bj3CP/esWT71NL
y9jJq7RyW7X8W/skf5J+W0YEa4wPOadG3uDGB5HKBC8PIn0lec9M47d5I5MRB41Gf/OMmKPQrZjh
mTKpVrGB7154hdeGhSeGoGWzzPc4WY/9i2TZ9/Gwksq32GwXKjhTKF1Np+ygfoT+m9dOYT/aPKcz
4JhpjO5VGm23r8QyVsIDukQFkkKUV0wBX1mUoVrfJ9gRlTLJxB11y0fAklQysf79rfzI9sGeW7co
zbFvhVEpnzKtYjmI8lSopZv405wufiw2ZIfUs1Iw92SistBAsGqS4ZBVzKEzhjZGPosimsvwKpJF
ki4w3UOW691bruPi/z+Xr+2ly5g5ICwadht1ZzyLjjBvjTuS5LN1fN/pGxPbCDr9S9l/n6fm6X7w
9eecvPMszOJOJPycYam9hySpq0s8Rxe6202+KzNzDn2Fqmoj/mlXzUH+BwEoPzhv3V97bn1M2QV/
1YfqHS+bHrIPHVszq/LZWCJOIjV6pr5796RI5g+QCzEd/bcn2ILUn2JZdhe2i3MbKJCL7uBuxh72
STb8ss17vhyKpGtKsPWN5/kzmXvwnVUI3+P3BXC2PPh6pZNev5ASq83KvsRi+bZncl+aGKkp6Voq
d1VJkvG2yHcqhCS521248rm9++uVT7ZE1fRZlA2/MbRRZH+CCoNYOVugzRkOsl47h7Hc/cHuEMHa
hXrh3G4ETIeUyUKOzOz2+24E08fP+nFknfS39KXMp4LwNgbu5JJRduGXnr2YSbGnmCY24+bJhjwG
mTLoIz/UG6ZJWMLTROQOlkM3dpEweG7XYxg8Uf8/j4DTp6oWqD/DgMClZh2HbqYdwQVD/c26BF99
eiucfmvoRyf3DkwEaPG/P8Ogk4JuSGLqn1ze1sFbWNWrxDBvR+NFD8Hmxa41rkSUHwsm4KKzVhCq
QqAIgVGRMb6P1rMfQ/qh4iWFg13iOHF+OmZJ+WBdi+Q9h/AY4xMFFWfeE5CU+ATU19XShmfJXEqz
V/nfPCbdE7+/4D7FxqrdKLjPxTgC1MCKGBYFSArAt94lT/0z+uhYbHSWjD+zbGkxGk/hF+tlulc6
rPw6Qh+dQxEtYy3lbCB5qX+W7DsUSbOKaUY9wYM9qWcj7jIwf0Qc70rsyNvKmOcKf8AXQOPaJX/y
s6f516d8UkXjOYwbdeMA9seboTzmDK/CWFuqpOGZkHJhpq4CQolhIOwnbiCTXTOyD/IE+vvxrdTo
20TEN0W++j98vUiYKTDgp2IVM33dX3aoupexGVDZafXoOo83nb61A2M5UQ+iGA8JmrBtgP9UsZq6
e4iIv1/+7Cr/cvWTtecFo9OUGaTVTD/EUIQy9DST76u3+r9cirVtgIPigIw6dLqVLz80haDmY7Je
unW9HnKCW1eavVc5IZQLv4l5CX/VyRfFdXAzAcSDRHdaI/kSCHndJ6Wr4Z1pJy1C55Vv1H+i4DUj
I1NjQ/bIzVMaMg67N0Yp6258CGVv4QzmOyPbIGCqwvGckReNiE7vxT0OKUs6THN0Y+ycaJQ//wzQ
wfQXpjiXT3SmPr7q/ky6EJDaWUB5wrnnPQotem31kT8ZzQZja/JBTzQtg0JarMqxXUlmd4R/dcXf
X5X7RiVGs7WZ2JIWGdkxmAIAw8TJkEJ9JusPVhdsAr8lz8ja5A7O5Eq5n3iW6aB9mNGwnez6VKVd
+UCRONdhcAp1gzDG9skstvyliwxunRVUB4toHhUOcASVqrXNWQyVNvCPJVjXpPv0a2WGSywKTH3W
9daqze2NXETXegiHHac4myhLGjXHkLaRBeeD8ThI2ryEylIP4NcwRFLVXArnLSANmHIBdzQoRODx
1XFs9OtpGq619/XESAlvx+gRvlECzzcIITpEu6wW/6YhiBw7ByWqMMRPSNINYae9OlY/LxQiXJXh
xu6JfgvXgVLO2QbxPPuQzPsJGh79dtvWpJ0W+xHVmaOtuj92o85EKCGlKa9TWHMQyxiqfKJ6tUQy
erZUGJfXPd1g269G8ynNTdwxeBid9J6XzPspUmqzncnagSRztt26xlK6pfZGmT3qgEigKADDQr1j
opBaBVpPt82bTejvCv9J4xMbqwg3PGw10HC1GLhxJns+A55WXUNuiNVwrRreMst3jch2XB8/VFSu
xYsiWshXt4Z9sOplXebXDs5ATeLMSKABB0eO11nYS26UBiUzDCIbkxZ2sYRLGmp45dwZmB22sb00
ksPvm8iP1DaK32/f20m1KELN03TMQN1UeQ6q5Doh+tjwrvtVdSXsh5ZX39IjBJUyqwtUZvgAt9Ki
6u+N6m2CT0JsZjBh06qZGq0FE1DmcHQNI4wFIEd40pgboh9Vo+GfIQ4i8iYO5O8/4dzxAKToKOCr
7CfkS3/fnerCd3o1VYU76OZGbcWVWRuuFNHTO0eNKty046OCbW2bYsekYSI7xPMAdrAC79huUAcx
M49Tgp415xLue6a+M9CiEU0EMYcD4qSyjIkDV9JOFq4fFZsCQUwBIG1K6Vx09sKiGeozbnfsVw3g
4zQM9rtgacTvvz+hT5jpx6b65TZOCqJI+R/Czmu3bW1bw09EgL3cik3Fkmy5+4awHYe9dz79/phz
LhJlIV5BsBzEDilyzjFH+YtYNEs813dCz6DSCvLnvh49qEGw9xOxPqyA0rA3ITuZ2wniNioKu9p6
rYlMmbA4Q1ZuqhDjcjYrlK7ORBQZPHe4ayUSg753DEW4IOG2X9MQrWm+TMLY2oUZ2tgdUfWYmNJ1
2EiGZyk45ZXozkHqFLRkAXAJBj0AKnJcDlc0MeAaRm2JnU1QXAHvtAbT82m4ZT4jIQwfirILe0Dp
TwFkD6WNnbaUERgNN+mMMnsBerQHVKrNjkobNdXdIYw9iX0k5cpxLkZHST8F0fzQTHcAdmbyCurv
+43/ke2SPlNL4iwmM6S73lR6CxZUauo7g7gDI4U+tWvJ6JSqi2/Usl1zzqgzwoYItBpfY/9ShCwL
NduG9FilsdiF82eojd/lK//RIWSHgJuQWZEibMw/NwpPaejQJmYZxI9RhOyEWQB2gkRK078QKVsT
+WFpJrerItwzKjj/ww6xAwatFS6fCorSCIPy2GNgrvhntfa/l+nfkFZiEbNMdVWMWzELV429sZ6L
tKu5P/J2gJUieZ5CNJzG1hGeJNyJm8GwgR8HJm15ywZW28Arm5JPenn/vpX/qD1/v5NrKINV9WmN
VmJ9p+sHFT2D8TyHj99Hrl9P/HpjMg9cbYVBSIJe/fON6FWARVgw8kbQ+1A3OFB2xUrVrio4cUTP
jfURZg4TcBX2ItDwfjMBuXZUy9E0W5dc0/SqcMthbMVOIXhJ5tWLveQMNzfIRvR0mRI425saK8qG
YmCfLB4iMus30Augts8Jx47SupiONrKTtxu9tKVnDpo5cUTp0EmuUYHQt0mo6oHB6DZaHNofWHnl
ZLWjO6AE/KHSYX2WBXzPDwsdkMjDJ7OKPcxe2+HI15hPd5ibcDYUtrQqSXCG2qsfMrOXxFYkNzpP
UNHFXfKUXNDaLDZN6rT8A2jIe0HlzpIrFXZNRQI3RWXToB7jD4mz0pvRbUXBkmtzy5KNKgTf3wFn
6NAHdXIK2cEBkRdiYq9AlnfgtwNNrh9yyx8MpxJW1nVFwNFdmhmMAqoIgN0N+q1B7CjVLwY26Hi4
i+bGkL2+2i70h9gMNNHukM9Cr4bWcZS4YmMvhU2FEVsevar8O7sD6b+a3mjpMD+W1wkiDcw/V0rW
5eWSSqwUo/OHHlco7DhAcBIQ4X2TBW1MjOxSZneg6h2WD8KtVezyV/D9zd4ZNeSMEHv3VB4dFjOq
0wi2JsAcdpbBjuVjj2KKBRQXzKw9Fsh8gnh0uBB2tVboLoqNtQ4huW4RMt6oNdEf1Rr8gDekRDoF
aEFb0YYXG+okM25VOdPoKd1hlD0mYSEv6CmTjikaIeUh7lZXaEQZzUOt7ZbUQeSGuV7B3uYD1Ptm
2gmaIwCJjF29cxWoPE9BelPIfk11FbnTgm6ZrVDW2tMjoSt6LBjejhtGXTEmoXz9ism9gsb6plId
RdlUha299t3G/BCYnWGDurjK5IzM4tBR6p1ocNL7Rt7NDyF+vZJthVvOlAD5su9clX6NqK/3O6wt
wMB0QXTlel7CdheiRi5BScz2ZO6Umcx8k9w0wt4xpX2lukvoCNamuc23NU/LqY1191TIJ4cbVMtl
6YCgdBruwgkMwdasblQ8mJINS3Vt1mVb2dqV+MKSzRc+ILgwcegnyA/BQ3jTuTQhU+BotC47WPC2
WvsWfsnqDqv3znBnjtDzutSf1flHqB+Nh3+H1L9n4ER35m8rSGStIa9jXTdPRqQHdX1XWR+gg1di
Zm0MIMAbD/LlipoUxG08zbsSAZ+ZY+jf1/+PcpnLA9SEbI3YiLGG/N9q2BGDKA2l1XqdPkxIVUTK
bizPsnivmt801v7mf63NfVVXJXHtW8KH+PNSYj6ro5Tm1d3wqdwzoUpnf9aZO9oAUco1iXfyh/Js
4JuRE6Bh9rotEu/Y9U77Lt+l4wFOX9A62UHmACx8todR2CxwEvCmuAjBzoyeDcMXBL9Lb/tvWan/
VYL/fvtX2UuU9mI3FQVghSftxXrJJ7DJR9Sx1X6TPVG8ooMW2GLvNYkjfJOi/OWVvpYjiMGYsHjX
cCddNSUXKdfERRirO4dyaAYoVG0A6eSWTQrCA5yxyl6VXDmzNu3r1CKu7rBNstpPha0h2s1PiPCq
uQthHJW20Z/7cwd1IPVL1S+hoSp+qWwT8ZsK5L9GcNzu2v/Du0eiHfTnC48XRZ6znooRipWn9gQd
8AoxEDWFxFfg1F4a2E4M7vENQUvns4MBYdWZDSsDh70S3fEEtqu3ahQEEwSOdnLVjoIPEavvgFr/
tTjpOKMyA0eJY+TayqYI8sYsLJm3m7sqvhfibRic5glxSXfOTmq003WvxUYBlYzlZKb3skQk2fSM
DUabeKJj4tYAc/dqCGIUTiiByzkoAVIOu438fvHk+CKhoH5DzRvLNtYZhvPvnSytBd1VFDV0RmhQ
4/kgtN/+fNxNldH2WNhfjfJDhANt3CnMlnqo28EceEV0k9TjDe3lOUJKWzguyov07RD6lwLQXzcB
08kifVNk5Xql4jUQq4Y1gEZqkI6AVLFbOpeno/c9LZYe2OJPVPzncSvNN1a1bdpDipFx8wj8Do7e
nD8N2i6svKr2kwCzLGf+CuB9w+mZ/Qkd1AED9004bXGY6cptarkoj2jLjTyetW6bxL5Qn9XsFtgm
ZgV99rykN53O2efI0rGsviLhnEU3JXLdw6cm3lSvEbKj4qXC5lw7xcJTzJuuH9FISdLzVG3ZXEp4
CORj3j0F8VF8z83DGL2gRGbpvlVugYaqFEzdVsTYPfIR88PAm1ZJe+luu+VgAi9AS1RyVcXtMqwz
nCVzCijQDFHbc9w5lrzFqsNy2apichrbN3hGBY4MgGgVErJV5SmN3AaB/AxQEkEOeAyKJrsamxfV
DZ517a3sb1PlsejPZuPDdl8tyZDHKzYzcrSmi1e2MLujuVtaL+62Qe7V+q7KDhgEqB9y6SYs3JbE
4zDMfqBuE5YrMrrZTg78XHtqAIAgKNB6kKJw59ZVt+Ao7fdBB2LqTKcIsfYqvIeWBL4nTrwpwozr
rda2oH+Djk6ZrSfeUuAw8aBJuw4kpk4xT9vcHbTTkD2V9TbIbsDPInyY6J7e7tLP0klRmDQdTqKB
2q9cr1F80fMMKgwNbmn/I5g2hbuxPxVH8l39I3sEvORINVmqzgXBri2XpriZzXtOtCLxm9lvZHwo
7rXkJKVPjXZfGnts0v69+X4JhP+27gGzgNghSBPrCHigaf7cfItAb0fD7ves7ss3w0tei13naYk/
3WKRIT+Vb+rTPO6mrXSBiI95od96hN8vBhPDdrlARcu/ZiajzJ4hRk8IvdmCsgOWRJeyyqD43g3S
XsYZI9gA9gV3ayx295MYSRf0xdqZ8039UbrZLnq1dpQJpP7Z13gOXjKXfMhtyGMuMjW3299pnuxH
voosAC3Yrbid1E27ZTyzk114rqjI4iFiuCJN2Lt/P6LrCez/PyKmyis4Bhmx9YD9LdWI9TRfDDOf
zoE/Z9vCW/itu8prQLWD6cJG9TK336rk1q76NNy3X8FrRpn1pTqCYU8X9V59YPegsccGiUMGgxs+
1svyln2h1conFoZjm2+qyQ+OdFJNf7yoPn8TAt7Y/vujXKuQ/PVRrrKmCMO3TGjT6RxSE0gPcnuB
4YnsRk8bxXzV5dPEyGcuK4wDbxMwAll832oont/O36Ulyrqw/lp4EjgjGdsz+D1Xt1JW1tRPVjLh
M7aZcDmgvz9v1sWAtpf+Jl4Gr9jFW45O6aPwzJ9Fals4ym/QQKspZu+tNymiYLKln917/EqvPvf6
B+1Jplrydbc/fMeGuq7Yfj26dWKiYd5FR8O6qu3DKKyrPiZgW2SB0et4V77pbridH9vTApqAviQS
Mg5iGo1Ty46Gnedt7lmvoo85yK5kOX+XgV8fWf93R8DRIK+i/K9e6xhG5MdhIyzjOXxiZrKXffmi
7dgG6hNoAJeKZKsFCIkxUHNDhGL38NCSC7ZCpmDTpDPbTRMzGtmwqYzNv9fZtbDAr1ujSbqK4PG8
DPWqNQWcW54XIRzOhvyk9peqcxGGCNj6wl0wvtbQmIVLs3YsMhlOAHXoUcqOTe2r2WWSH3PAn6pQ
IBUIfUe7VfL7RjsII15lxyD2tGWvyAez3PW6a/UOZCS5AkqAkUX5Tu5QKo/B/DmPX03vTBxryz4o
twG6avtqeO23sXoO0mPQ3Q4r5uObaIpB+n+sat3SIejQMARBf5XwJqYxFrUU9OeGOUJOc8WGjcsI
hjLf9IsfqouYnvapPU9O9zKd+4fOmT61+/w0v+uv+dt0jt9xW3xHFXNx5rvxffwphI4yPwvCMZ0z
9L+3+Vu8+MviCN0JT+T4q+0dtUFwbtsTOJZT9I5M14v0BA0/ew8+1c/xRb0v3oe76m38kF7Fy3g3
vbLLnpfX/EN7lUlUSgeD0Pojf2YZfU7n9Ln/GM/NpXhPnuZb/WG50A16nXBb3pDWDh/VR/pFuG8+
5NfquXjWH8yH+Vbl93w7rr9eonfhbTnx606+n8/V83THbT21L8mT8TbeqvfjLXO8+/VXdghvgmBn
PY63lRs9zZ+9ten5vv6lNf3up5U7iB4b1cHkg5a7uPaH17TbFG/ZGwZtBbnFKtLiBcVep+GcHDMk
FlZanA9g9t/rWf41+f89Wslreb8mhxT6mqlf+wpUvaCJfaekp9a6nQd60vrwVkkTllWQREV7ESN7
kL/A4+KNOeK7Mm608GuBsl+PnwMlV5wiZZo0s10yYGz2spo5Ica/aYK3S3JXAleErA1/YLQ+1eWI
9+8s1a4KXierK4ySDlP+LIT7cT6K0G078dbKTRDWMuK0CkIkZ0zR9Ca/iZFbEO+CSN5r9VuXvgV0
eaQ5ZFg1OFqz7Fp69FKok7IhDaOL+1Kf/SF/TBI8jkOGsPk2L+lWhh9mo7jNS5pzQqETq6IgBPME
rlsTZ/sO+lxp3jNHQk14pNpPinspeZMXmQriNdOKUwFerK2HBBM70c+UHFBZc0wbpGzdDq5E1oPT
fTUwTxOTVTVefdG1/LlIj/MsnrVxBbfS+GtRccOKUQhueqn8KZjaYbTy1zi8NBLSFMKt3I3wvyW/
slCFGdjpVcvpuU5KqwEbtpbyVi7pomVR9SiPyYnS/mwEWK+mKoB0qzjlc/uh0rmXcVhTMcmrBFpu
hQK1mR6OdKcVBSBtRfPRXN8AXn8XZJ2UQ5cexKy9Ebt4h1qNGFh2pFSX56IwnkILf/Cmw1EbbdMi
3coLgjeyyEik2iyKuUk0/QsG5CYUdbvMhV0j38nqCEERe7+ZQctNjdFfkkxuPg4Mv9JNC8LFwOh1
nDVO5AhxazCd3aEeU3+KdUforZt++tTz5QnBhtOgy2Qj5r6bekcJvkSl8S2T5nLprq9CDVWPLKkb
EjvPp7dKW3bBSF82TXZlic6ydNOSh64s5btEPanT56yiGosLadh4aZbu10X87031q+v+rz11lQHo
vG4p0qT0pLYWDnlp+Fm0kzdpAO+C4Fntv5IR8NS8+qeh4z7C30xpaQdW7cUaE3jhh1pmftYjp7NM
iAPySiMdH6TQ2GicC6B1b4S32uhvErl8WgqLNTWJexAE4HcHoI66HaGLqrB7K1MQgaAEL5aa3Sdr
gRAzb5cA6yR5/20ouTohfkUSikwkNJHdofD9M5ts43xJxKhPT1Z+bnEE1MVjL7Pmu6M1fpH1X+AA
bSoqoEF6yOD2AdKb78VyXTLUpjruCsdKfv73q9CuSnCdm1JR2pRlohsCn9ejJBU8E7CyOD2hsUmE
aoxdVpTgfyqkRz/G4KZRP5XPSPnJ/IFVvClkuODxfNaH0K3pt6qgOnL6YOPCAUW/PgdhVIrLuVfD
Y4lEQagjaIYAblLrtx1ytXr9toCDqKujUJQ0aCN8y3yjJLFm0pEJtwZw90HQ7Dmbjth0Oln5PM7A
mFDklFIGIVnkpv1mVjonZACrJAlq+xhrUnYRJP/9aPSrKduvR4NpFMNe45fyw1XeNxhBIejFAlDL
RJhJb3EbQf4g2E2YBI4UgnvdNXESNdLM0ZBvlSElT/mb2L2pjbrZDbD2pKRyh2chyE6NGeDHiX4j
Sm6mlKKJpiR0iu+16TJP2TlRMYrXcf0oGHM3i7grFxTQCq8wY6+t6YyoyzkDwFrpmaOEzHrD8Who
r1bfnefiJZSLs8iZoinlpQ2RBYrykyy+Tw1afkrkL4ObB4embT8U62dNQBn1cPW2FzZzBEia4z1L
ph3KbnaUOLPx2peNI9EXCGFH/vuR/pW4sto4QyEVQhRFeEq8SpLUomhSs+iikzlCZmYGY7DYEh1D
2WVvzZ/LGGxngfOeOG6ZkP7NygvM5a7Kv6QsdUbjsginhG5HE8hu0evbn9jER3p5UYx4Z/QBfarH
JR5Obfdd0xnFib93LyRlQOhrHsCc76oWbBN97ItGjk6QomD8MZUY7s1lwpvyCblDqOuUAv2jqok7
U31ZFBxqo9xVWAmBaEGDlS6meuiQ+42meoewFrbzmiOhqhOh2xbKqqPC7dChA/UmhKNil6Jr1NyF
ce5TuztTYngRfbgxt24xCnpup2Y3xozNovzWmKUvpdXP9TAfed33l2G0UOqICXjTRu2014mTvFVu
Yv4o16Hdsy1jjNDq6pXMMdZBdu91keo0fqDxauivSFltWoLlHKvgyd/W9TY3rgFCPBLzBySi8oy5
rZkdUvo84y4TbgzVGwEC9OVjU4NAFD9UuT9Yef3RDfltWug0iwJ0zXBqVZGoxkh+oz4KMsajT2lY
2SMpBGMtuVMf51ThrKOkT2msNR8iOoAcYS+8cqdkcmpKz9Y82VN5b2LKkVgPtf4qC9uCA+LnmDxK
ve5MVWnnkmTrc71TcQTcjOxdIa/PWcZAdbG2nTztkIxEEcJNLMttErPfJFgEp4t+0BLJtzLJ3wDb
OlVm5gsiDJxF2wYMvvpa45uMXWREKGm3NKYkDNihnKklhz3vxai8OVleFaW9VI3mMAKEvfLYJnca
tpmy2HFYgSnH+cHqUZzWqCfF8TK3t3KhlJvMGHcjELauQKh4ARgauO2AluSgK3eTUMW4fIDXjE6N
4DdFe6OZyKKFvRdVN/gLjtndAKQesqgXpYXTWWTpyTfH1zW4eg2H+qrwronQzy2kIf48vgxEuKu2
N/AXRnxvrEnxSG4Xnw5g0B9p1eeKE6ua0wvfTGGuu8R/XfgqW+ijIJb6zgxPc+Bia3G/Kj2rFfg/
umfAUnI7Z24qqs5CF6pYIMousm1+p6l/zb386y6uZkFTNIoVaL/wVFcoQTxKwVGXEr+q94qZu1g8
wjqo7AzsXem0jf/vuHndMbl+9FetOjOOhGUmUadJc4dZvIj91OLwyFdW1neKHL/63VfJ2R/veT0W
f2t6CU1hhevvU1Ed9e4iC89Qc7lqVfllgz9t8hgX34hhXtfOV5/vlwb8b5cUe12W64JnSxKSx8fj
FDhd7nO4//sxXo93rt/hL2Lrb9cZ+xG1UKxkTzMYabQKU5huAkWNLgS2Kh9rqKHNm4FVgLZt5AoP
YFRng12p6jaWkVYCouehifeIIFpfOWOpkrrh33d4PVv96w6vckRj6pFlHFjrUojVs0f2h1cEmO2d
oZzV4nEJ75KCWXNNcfz470tr6z/9j/f+6+H9/nD0pLb0SghPLUTm4EEQL+b8aNaeod4P7HTShYoJ
SZUMXiMOr7k+XZppxh8VfVRKbyYJ4uwFmroBjGCEGN9iAo6+AsT4fsfYcanQWk7Dg152nimU94bG
RA/D9AUkTHIUSH/K4q014bShWmu0wNZ1ibegxign0jO2HvTVGaF9s0ALpNup8pkvi4y8amnT988j
1bQqf5etrBHtX09kTQl+eyKCINRSBwHxFE4Ukuht9X4r34nyqxLNrgTZ26CAw+cnAPIWTtg7zLQp
CUlm6KO+yHme5YprWkAqC41Kszhq+aUudnr6TZ/6Gmv9a9XQeIIkB39BUoyrtEpfOGNJExAI1jkx
Wm0ziF9IbXt0E6R0toXKH4Jbs0BkI39GbssW9V0z0jX5tgv2d6BCqUBn3mvRAqRtfnVGhFZdhXPV
VKes27fzYwdQcqy/iFrGWNtZAZ7msUfKucrwmmBsgJb8mGmciccKyxr41ehI/ntV/8ep9UtAQTc0
ERVp2nN/vkMZ2dYkIQ8/MdTVFLL18A1HNKqOt4BBvEXJMmPDhXTctxCRvxbPnxe+XjxDX3V5lVYn
swdpvRfSn8hljNU3Ie2vvr5MExjMLANgeNf0pq8+n2r0mTpbSXHSpsMELgzRHOGgBpdEfYuDrVH4
ybRdCFXogybeoD7DhxxGf/lucv5LhujPvWIoRGmYd6ohI7dyFbjaUAl0LZ3zU0e3STLQk46rnU41
V05vw8QIV3pdRBlPQOD2jEJyKXWH4StqzEOEDNO6u5L0LpMf8mAn0QROM9Hr07eu2JcSTRLhIWl9
U/iakUBrg9HOSEbl9eeWr3oqDrOROnOWbL9ZO+u2+fMzrehKdGMQIOGIupZCSRYoMMOoCEcdWsiA
VJvUbLrRH7tj03XAp5gKd/a3dee1MBi7efXXWLHGMiAK5ZpNb0rT0olRKRz7HOA8ZMURFxHM7WKg
6Yta2JkYUQA6MvXwJD6mGa2Oy4KzpMIqL5uH1hwfDNMZA+ffj0Ne86zrx4FIqWTgyoG00V8JIE3S
1ghiwqEJoo6i35waT+v2Wkcl3htegwBzy9Rav9V7xsYG0igA8mxOUHhQ1vgOVH9jlc+rnF2miJus
8AekbMT6OKwqO+k3OdO11BOmiNj4otRhWNwvU86rpClYJlPos6k7zh0O7d0LIoJZu02zJwIoqDcT
ogmOhM3bagkAUNZuoWcZZeZVuOUsGp1OENyzzqhp2o3zzTLfxszeiwWCMcruxVYFNK/NOGVzLslm
9d3D/iuSrndvIcIm8cjZVlfhI7aGwhwBUB2XXNiqyGRKJhjB8hDqTgDeUk1+pulTyspIBAQg57M6
z64xM4YH/RX+yMqarqgCWHpXCfjLSLm9xMhBGczZl9WSApxDfslGumjf2dP/dWjqlAfiarqNKRRG
2FePPSnFXBxjoTsmxo8cwmlevSzfkR3+juq/LqKDuJV4z/K1Dk+bxkuISUV3RLEAg4RKdsTCgCBz
J1sF6Of3vps2qDT2YvrNeXIN/FtXlQTtkUEPWwD89VV2HGXxxFQz6455cVJnPK6KwB+GzJ1amPpQ
rOMRfCrpSQKXZyFfGBELaR6CMtzkqrgpRgmbdlTvFyiTX1FFj8fYFMwPExKezngTzPtWdZLspVbp
xo2blFpdm+/65b6iQo+U0S2YxxoAM2Zgr02n74YZ8LsmbnELGswISF4GuLL3+2HbBI8dGtJz4qkM
XoRoE413CyQ/Y2BPCvJhssYbYzoKkXpb5o3b5O+1/vZNyPgrgq5PC/emVcpzbfhcLQah6sZEGGs6
nMSIjpaqKlA4Mpdopn6LjW2ufIqgO2UmqhBjzAl8z5dokABGL2VwNMX7qf6ohb3C4v73nYG1/TOa
UR0y0wfjheAWAVf9Ba/6Lblrpaa36lyN79CxL6qHg4qefuXP2DbVtri4mQZgE8K4rYturLORbJiu
WthvMBNdzEdzOg/qJQ8ZP0bHJF9BfWq6C1SvemjbTfQjXdwZIe8FPtTWklBSXxGsSOP2sy11IHiB
GNsV0rgsEnNrqXhEuM3imQu9jde6vC2TXTq/JQHdPb82DnXhi1gDtsc5vY/FY1z/SI1DW/q6cSir
U1qe6p9LsDeARNYPc3Y/LKBZLiIK3wZT1EOpvyjNEcqlHpys6X5Gucg6TYavBEfVoKXkyiuX4xQu
57D8CoLbiCip81MHhfUruBOTOGGfg4cZ/EYFY4ObpENiX+FpDeYRuhdCpi9Whn7HRs/B8SCeuema
Y4hrxLLjG1vt0IVubyJYs+trDDxYsJCJbNOWdgs8sNgDDoOiLj/Pk1RiEFTtEbAxRx0RDQcdjeLz
kOMnWGwZeoK8w+x1YYMI7ngJ9vzB4Gh2ulfgMzNTNUTH5dXzlQfaK3tcvYYZxXgw+b7Q+TJNufpo
Fn4gMQu+iYLHQN4X1geD6vIEASHbW/Ejdc4474IvAX/HbtvokDu8QNpxQTW97/CTaDwiaFGfA8gs
rIzWqZsVRmVIaO3BQnRAgoqJW2NsA+Q6AZblM+foZLw4QOtuhOd13YgoH2/qfFtGmAJ5sbJ6UOY4
suhOpdw086F9VyGfriL7fl1sgaenGULVF0Pgxhg6qpVtBUdsKoYXyQQo36JzIOxjcStNB7W67cC9
D5DO0MK1hWZXtC5eaXLjTZiSMYv8idB4oHmJjKzdRvohnyzxMCR+BrLN2IvqNhRvcv0spw9afFtW
qDDtl/Ixl7eK6WcPaOBEkOjFXVufDHMXy/tO8CcF+BKbHOQ4gkvVTkgOZbGzXqEoSxiQWFs09orK
EyRUOx3xDSgfsEKD1eDMuLHJx1jaas1RzLbBdCwwFircSLwVaUUOaYnF2QER/nRxxIB/FXPhLW7p
2ESuA7rMpqOKUxfAulMJlqB34LgxGddCxokpKrU7sXkGHa2rcJ7sBBcD2TWEi1juxemz7U5FuI0j
r4XtACmG1m7pq6zL1h8eih9zdcDudVDQq7qVVMrOLZQv4PiShMKVpyg7cgLkobYALfDdgHOhPSPt
C+EiDPfpsG0Rv1J95HxVYQv6bgjWVTzEZzH5zBlooIRY3RjFix5te+527hASe47RlrHurOwBV5I2
hwkLSP8Cek+o91P0sci3APxkGJhoaYknC/LA+9IeBvVcA1CENiF0B3UESYMOjtstHrcnjV5Q0hd8
KPpTN9wqOOTG+6rF/RgXD0Ce2Ko5KqzzYT9eoJR3AuUQcEeapAdkjPN5P1eeNf4EuRgZDNgdT4CI
BRchdXTNSUZffhxXx+SNhiXgCm/snnmn6NAQsereWSx0Nfz2Mx8PZvwWSXdqvS2sW+Z4uINrk4t3
Vb1yEg6RzJCLELUPmm0r3pbWCh1U5Rs9swEQgggUy1ejehKL8yzf9MReyaniXdC4i3aQIMRKWOvt
m+I056+L9GDlP1I8E0xfUj2+iAo/uow3oWrz74oNzqQOQnIIec2omhIyYteynCT20kdijcgIkCZe
elhwVBndrIaoABPDR+FPbF25x1x67TrS8Yak8lrP95m8J5nt4K6RhyI4EToqClxGONpryivGJuR8
ZCCqz4YUoGNb6iWOIg+T/lqI7yZyHIGAas89i6jVUTKDtO/xINHC7S070O0+3JXpCcY/bfdZ9OYf
jJ/1zItbpjR70gADVjJpKu5axouBy2Vt4+GhMmvS4UjszWLXqCehO+fpQ64fewXjnuNk2VDqxtEb
mpMZHpg5FvExSB5DEynteJcKBBPETePmGCBpocCy2ISfkPrEGPnpuxEvtO4g5R+ldTcKr3Vx7GeY
H92zLHF01zcRzBvBiZRjTbc02NUi9kEemjNj5/IFegXszla1Qx3zeJCqoF3dYUbb1lNGx9wWqF2X
lA9AIV1ltK3Kg6QLG5dn32ee+TlkUPLX3W1qUJe3oYrWxXYMXuXixczvsr06P/XiTW+cBcSk6lsT
5xq+khRyNeE+1r4MqMMysG7NBFOWvs19zat5KuWbrr0ARJ/YpL0zIBjcnk3j3bSOocgcJXQFA+qU
zUuGmx+LToTeKwfWguYQoXBjSF6VHJZor4xHAqCl3EvV+xg8AFK1tPtuOOfGMasvseF3dwZM4NyR
Nbe1/DE4s5aWAn8nTHe2cu7NkhNzsrBSSNIBSgV7S/Wi4NTExzx9bzJaCXuFLdXRIMUNz45wrvwB
Kyojacn3grwfmACUYFNu8vBNDTwputPqUw8+7MXI91LNVJl2hHHIrQ+l9ZR0CwLVWLYI02Gzwn2B
AQyeMdhR3nvcbOR9cAC8KQ5elB0GCEGq06O8xZyu+K6Vce0vsKZkzNWYD5Ka6ehrXrWxtEyt51Kx
4jtDulFbzwDc4aXCSiBgIBJ+WI0rfOZIO7Zb+dbaWJMXSU5rPeMVvlGte9Oeltv1HGauqXoz0xLh
GKrPIAXB5GBqFfuKsoXz6ArlLkU6snlOOaIg1pi2UjtGB2Pa7/ZoQMNWIHiOiVOFjL+dyHAHhcLa
k9qthRNStRepOCIvDvEOdDqIOP0t4Fej9vXb/q2RXQlba6dWmfQ9dc8MCym6ZHUzYB8K7nl66wd3
4qeRTSxsWHh9u8fbWduIwhHeLgLCTMsGn0ZRLLnTo3Y7q19LeSOkUG2d8hbB3NnOLhg4KxU+lb5U
evkHH/Jt1rmbs8gPn6CqQ2ALgJKaHuPkgNLP7nvfRJ0afrS51W4HX3GNx4mObGkPd4l56DRHZeYE
kYmYxqqeHpvCScHsPgUCor3flOb0pf5Ovk1Qx+AUFf7Pf/z9b8l32QWm2NRGfGfBoYXLi8YjKhuR
nRCRKcq/ahQO2aXwJnSbJnz/rn00qb08x6uaP+GS+tdlZkeYljtKvxug5yhictYyfxmKLSWzgACC
5rfFhQKr3htAGtJDV7mS5aDqHaekZ0Dq3frrf4SdyW7jWLelX+Xizoli3xRu1YCdekuyJVvWhHAn
NiJFij359PUx/xpkOAJhJJAIRDpNiTw8Z++1V0P7JOEWi0YM5h17n12+WoEzne9QxcngJcuQlAPu
uQW9n0Q5J8Cn/w6qBYZhx3q7wYU2XxpkZLe8sE6FEctImpgXTUDCgoQ9BnVTSYerFKBJ5ePbj6Nl
tgdYoDugTS9lG1VzZhAQbJeYaiG+m/LkvVX42L+E5/tzy0YO6cyNZBexWRq55O+WHXvapCINYSqR
DkEQAbp+zhkEHiy8F1GwaSjlJ4gsWmUXO2o3cjHRcXI02CaiEHyj8JUkO8AjX21tPfFHBII8hInR
uuku+jle4Sv1Qd8avdIB3L/UgzIfLuolfozfbjebOwZrjT+YiZszSblyezhEfOqafFk5nYndEuIR
z1RRO7jil/De8ZnOwmDrDfNud3ilDb4LBFzYTJ1RbLL/yAzN+XfjYWcaU0QD/JGMfHcSBmy9b6Sc
GwhcPXFqoHgPYX46yXU6IWXTLTKyElzyAFPBFSlNiEwPXJSrBkBd7pDnO5hf99YWLtpog9ILb9AV
V8xlK9Tw8IaR6mFwYDm3Z8jF+SddqnBsz6jshgOfMGQtYp31xY5cpY4CLf2TTLxYdkM2cOx7RAeW
OyJnJD/JW/aEOVeBrKmYZIkSw4vArRKfoSB+4NAXuSiTSxKVgEDFwIHz0z5qBRJ7u+DQH2lugPYc
3DI4Wxin0DjnJtzimchxV7vQzob34KMnF7jFhIgDA+tVW/nkpNRw4cCemaDgz6FySkIiAhfHEnKT
iwecvu6mTVrKDTt9tvMAGILzBvmwix9+O073Xo4BhVw8WaZLxuUzHzSC37AG0UAMGsB8hM2P7QYj
zsTpvzQCh5HsXm2GIKgTgtscQinvc/UOpqYR8Y3E+eqTRm28Cqv6qL5ba33ZveP1fYeuRvtH3wZx
KJ2qlZARuovAX4OUaN/eKQgxnhbs7kk98TOIC+HZ3FQLJTl0YjfdmJXT15GPmvUu7uvEjeKH7LpH
Snwd0FDa+rAOrwyu3Jy8SMuvCZ/HcgnLJFTG2qSRrIYF7PdLfIBXhEE6HSxfJed23TBfsUeKZnJe
P8fazTOvKWigpmJEM34AIf6BIP+FqEImhwhmShhekDZl/Yb0inl3k8Zbkm3JGfwqRsGvJjuUk84Z
bfSyP5LygDE++gl8MFnRaYNIrrnZAYwMlaaf1PROX+eDrwxbxVLnE0NowC2rRgMsNJeJsXE3W4aG
p4rTTEA2SqTBXG/yeXFnOKVBVs/XlflCvLEiRBvctp2qX1XinVh2FA7Y94qVsFDKt6C5pGWI40Fn
K+xB//1f/+v//s9H/7/DL5CKdAjz23/dmmyXx7e6+j///X3m+f/vAjOMiWSr/2YdH93Se07GSobv
Le8mojsjRhpDvBxu/TaShUVQkZfXLk0a+o7GTKtE/+8f4ftxND0HTPWR7YMI8SG+DS+kPq5vg84n
MK40Smup9izJ49Y29UlGgaLM/36574yGf77xpCe1FA0vEVn9dr1R7aqkq6UUH1NkA1iImfd0o3Cy
pNWwjm7H4noImoU+JJDD+k3EcujEyB/6H7zcvk8aps8hSeRKaJKBeRw5B78ew/ogYsMBh2h76wVX
qBKv58y/JekaA2Id4Q0ux6X06OvNu4hYnJPclo3jhJVTZcKVbXSOh58/1TfQ8J9PpWJjRwGIh6P1
Pf67IdgpM9Mg3cbjwpIlp8PQRByXtD4RXOVWoqSFq/gjtPundQizi6eBy7apYU/+690oRrkXS9qF
bRPs7oowEyV2OKyXLbZm0ksTEsj1gIi2iFOhesqk4w+r4k/fG6459hHoJlT0kL9eP8JjCgg3TLeS
cWzvB+gQpYYJNGnTBiFY4ekuEO3w0+h4mg9+24IwtMGUEWdxSu/v89F4zCxDvMbZNlRoSGeS+HCv
30WHzaZ/nshuk3hpeLtFT+lPhIM/vHS/XPnb7c6JvbNw88+2NSZS+RcMkxALcxkt5Zb8Qr7s32/v
ny6HyEkivx7MV1G/Xa7RCI0pSlZVjg/H/cDlSmGFUI2Maurtstn+/XLcwN/vLKOJKUePcRlymG+T
2aupXSUrg+NPcq6jziz0H9Ipb/xmCSyzS1t7PFU5oJ5L9TZZk0Ocnw37a2X3/HgCq8Et1IX5RRP/
Wl85Dd3bi5R7/ZKekFrlbj1DQhXeGaoLWJOJ0syo5v39AAscD4zulFZu3L+RFq4/YxoyirB5tnAY
YQfMRUC3lSQ/95gE4POTvw2VXwSwG2xjxd6fDp9dfa7zBaaE8FcFdWYimaHcfZMTG/OgzqVoyAdM
eoJtT37xgxi93eG9Kpco3ATUYWG7x6v4Hs6t/vFWPUTXfXTb6Ysx3bTvYfZO5X1tNwnF40vR+P0+
I3U6dTAqVp/qVXidMVrVcuyOqQ5nGD0JlodnQrej+kHiMWtqR+rAq1xYOBmyj9s2tV7y1tPus5oC
lJzKDkpwjMusfW/n+isCe2h/c0h+ofooH9L6cYIUITLrroZ29SFedPIDELN6Et7wShJszNyGbQ48
IM7a6xyrNX6YX9+51S53RXsEOSxntyVapKsyFQuVuiYSpib/K3ASsns5vlCIjY/X7ATFlwHbKVpM
OsZTWU5dQArPd9hM0qV8IW2vTCHHneTLb9dV41mucGgGpCHbTnTq7knH9d7WSTIG68u30eI6yUvv
wzzRncxcCu6TrC+HPd0BU4WIzqhwoTdiTnSu0Mfm61FhhI7S/pwnPvHrwOIwL2b5diKmHKdZLAnP
jptiJPGqpoBOc2yFhUlG1iuMJ2zNzlbisH7ukmXZLFKQxABjltkwy1/q6ywInOKD/BnFB3ANRC8U
1rVgZ2+oKFr4q471agn0GDjXUXYZnhatMPioVVs6gouvW+tBuzC0p2o1Flm9y4qlFa0DELmHWP+h
2zS/za2n8wSBBkMwxlAy7o7fms27XpmlLg7JfrKQwy3bcIHzUMVjx4M2eyXPrBP1YHkajCdifEd6
DHNh+dVmQTNVdW75UiVkpS5FWJVxu+/vpBdoy4DMX/eezLKOfDBUHtisbLDazWXGFjax2ScypslO
FWlYUFD79XJq+EuPhQtVmcVems7N01/qcNnky2hjcl+iOeMTSuVpWDGdNVipqI8Fo3+A/fn13Uw2
YLGYoduwRPFqeQhdzHLw7G0TL68e9MS5k4xc/bCP/WHbVLiDisGWaRJSM1H3/tWpF0NZRxJswL2F
MOsz8vHD61wZNQoQx0/K0D/VI79c7Nu4sIswV5dEI9yHAyXJg6Q4V3mWyctyMWAKDxr2jlNidfOt
MyE08qkxHhtaxi+e69837+8GVtOSwbpCQ6PBupG131SMOGyVRtwle2EVwc09QMQFGhYBEdyBbCOa
qcAGiMOq5kUokND9/fLmJJL8dij/cvlv9WGLykIPozrZgxxoW9jB5SH6ZKgFNqKmhHjj4ui29Qyn
IgBXxikVBkz9TDjoDxnNZcFfTVhEdyl2yL2u5xCmueTprPZwTkusdV9aDDrBYAKmsYNxQWT6xkMd
+zFYqzZDmXSj4O7oidhN7ew0PiYXS7MBLMvH7DPAZ3PB6Nh0oPJs4KfQbCZXRiJ+OLpcHPgpos88
w48rRlCNCTJtz7fzrXeYe6I4ZETP4PDvt+y7qPi3J/bttK1yScqJTZiemL5XTYd2BZyC8dcJfO+m
eYLt3vx4H7xej/JO2lckNdvirtspZ32rP/UzpkriulxWB+nSrZl8ndi6+G5Sh1neT6trWsZ/e7zf
SpEKU3q9yZpkzzS02Fk+pN6vbBkid3qi46mfk7k6N1cpIen29V07/P1OSb/BrCxuJMMqxqy80rhy
f6szh6EXEDzKUElDr9fIt8bsYqTVHhfAURDwtXZJFH04k6CZWvpj26InBrhqnHu5uVPFyPQBgzkz
sdv3ztds2cD5yVfyCONg05ZuDDWeRRoflVMRG6tQfWXi0VlOHx7xoHQqEv443cCtL+ZrxVFwvznt
Tn+ThC3aIWZLQesZ1RPkALnwdSYX100KRtZpTmw9V9alMzw99xmw4khVL3H7MisOFGYW3bKKng1e
CrccZ+msedfz5TAPjLNWPCrtJhBWnMfgKOXto9GelXRZZuBLnlA8B0+R+SQ8B/O0tqHPLK9w5MY1
zqU2rlgR/mFffP2d+cqOX17nDXcmXRLbyZuzyzVvly/QMl5dy5qnJuARR+wmeenc6OYqTs3Yl1Nf
RNMXjs+I04CmKicevhrjbBZU9fOWEQYzTLmYkc7Sjj/6m/yhq1BprDE2hreC7Oy7IFs1oohmKdxf
S5xsPCGcpcLxZh3pPM3bE9QDufgAgANVBUpQHmshxJWtdBPxzIgFqNGI3b8vwD+vv399om+72xAY
YxMLWcgM7IMBtPQhMMwanebCKZc4UutFXgDUCt/4NPrpZ6C5XX+orDVDSFDMMFnJaWqrDZWhe+9n
5iLNPKP3+vwBQzDntgQAk4G9424C0LCRIcLqRsmPXVPiCYprxj908/+8L99eZzyOZVWb6gsCrb7V
F5l0q2TpHob7EUpEAqfGH4uNhSZIH1+jYddotqvP4seaFFGQW2VhhECXR52Zn7ZRMN1FZY1pYO+X
DP+piZJxg+oyfRsoDeftpc680etnwHniCh17qJ2Vvv1h9/wuyJx2z6nzVeHqgMhjMPrrKX+9pkOt
XyX6XoHkDObCDlt5MAtDu/avgRPspXW5xWaMQvwBZUoYL6YHV7WOFsxihEC9Y2ibqvWaV6h2plOU
H1kLPSQAPjCcCICDaWP7CGjt63c/fE6P4Q9HpjYtmm8PwZLYzHQqPSix3506lbAZMQ0dor0inGus
b8fU10dSUSBMrStiYz6vYM2WC9Z8q1ZltqGRt7QZUxpmu8Mwo+cibVrvPNI1R8EJXtmFhMhXrOm8
R+zVDw7TMArplEmJaGd3N7n7zDN1zbtay7ycaR2V8xzZjxDiI+P1w5IpYJnMuvY5YkZz/UEx8Yfz
ju2bZhabhYko+p1mF2VGFnRZbxF5M8M+I5HdDgJLZyDgtWN2VUpN070+3mrATfuEdqpJFhFDwLny
0KfuUBysY49GHOmUSg7yKTsw0TRXuuhWzQqkWAm/sIKRlbmc4A0o/nAC/jb/wRd0YgjCc2X6Y8jf
zRKyvC8KYk2N3T1Avv7OXhThqwO8PMxFbEsXtTrH1VrpPhLgH2bKiOdtdQsjNrcH/UMYGWvMWF28
LeVG4XOqs/61bn54saFQ/7aosBFW2Tlx+pPJqvu2U6mjUOpSGRq7m4DxgJ8ZB3nYMKRhmx/kJRXw
C0NgMEt5Tn8Vlac8fwCXDZmn3vctVbo5zznnHCkgGWCXYR7X0vXTPyS3RdDOY81ucNuEB1OhRdPm
0kvo6bSHn6Sa4Ty+NgYv1L56caO0XMqcwaJWZWwIyDq64enF9vChJw9a5ItUNsJS89SDhKHaA44K
lKrwG5h7Dqx6UsD6dSChHnfq52geB7NkcMr9XXtTar/BZAkDltItLS9fDPc5gBfiaHZPxhOAMKIy
VzQoCLimY2exzMmT+cILDX8O+QX+/OSzrm3ulhvE81SFV3Mu2Nd2o8Tb9yhtjZmu43LpKuKExjMX
wPFxFXnCD0Dmdy809i8eE2ChIbMHIDH9dsiFJDvoV7SOOybC9Au9/pjql0phpEvYAWwghiOPeBGH
y8f7pjTtyFwaN0ZGOFU9jLdLFHjBnE2qvC5u3fG6G/u3gvpLw5HIrN6MddF6AaltSz1YGT+l38pT
A/XrxqVp5KZhPAHurJCj9uvWq4htbtTGAK/HRnN96uN19nCXl+M6oI5vYUweutco8hMqi3zNd6BG
wamBgDzr1Wg9TktlIckP8iMAsbH4+0n9p9v6y2f71vyV9zwwMyDiHWYxcPerucQQm6K02wC3CMNa
WgmeRZRP5EQpHrTbKj4GW3L2OjddauKXhtMXHAaXWX3O5GhtznIaYFJF/dwFb7o7ium8Xf7+mf+A
rU/305xEKDjk4Cz36/0sRMIJ26SRd9Q7ApSRB0Tk/QdFJuR9dY1HaWZLrxostB9jbn4/gn698re6
2sQ/oIvGTt4xsokfzCVMRux6K3gqL9VXKnuFCVkEtmtx3UM9qeFt39JNI8xl4fELox4IF9ctAxY7
jl5LTAI+sZLHq/EEs+oNB1BpWZ+x3PDA/XbiCm8YYir8XllBtCGjaW880Y3tlUXwxsYzwEWA8KZt
buNSfwElAFiATvD3O01l86elKxPPSk7sxPb+tj0Oyhg3QlvLu/tbsTtn3n0Zg0y1C1N5Sbhi3nl6
S7jHw625xPEuai8y8Am7HnxnsVkwyL4x151rGIGJMymCPg2Z1k72IkPFmTizGsbV9dqo5/KFMaZy
bZzrJf00n7WDaDq6h6qFeayRrsQXCFdAhXan7tWZ9NQB0ll2urHW8oy5f7kbUYk66Rcd8ZRgDl1n
1YduMHoxrDfB7+HH577mmmcoGsqwEitye9hAC2ElsINWjM3CJnPS7rkPX+msYEWJTt77ARVe0jfM
3JmSMMAdPvQIDwPcII1xIw3OXcVU0Tdexb086wa7/RAhMULSX4du/gLHuSpfWiDPxA1m5VaaQx7E
vMWGVKa8jrojHlDEEO+1RbUdYiYneil4o9Ruhgkl0g74sCd+91wto2Pc6HaunXVcchIbhnjsiVxw
DUZEaFQwsR/U+RSJ/pRgLJO/1cQjZF/VsEQ/MmCAZysuDJUi/jAAZqGdUPB0xNEYS6Od36ungJw1
O+vWnH+QBBr8et3hgelIZzzB7wwcU55nL8Vkstys9fcIwpa4ktkoYQ+2frOSPmkRXfYPeKv61Idl
EEpOf1+JzOj+tBJ53afRjU5V8a3772WxreRQkXcaKZDYTW9P0SH9uG6qgnEVZmxESy/C/P06Wd3o
/r26MXF4IyuNhsuFBHndh/ScdjCPmUnvM4Xhr2Pmtuyjtxb31/DxyvdFTQVHv3ipCB/ALXvEg3pd
avgMFtBC9lBK1J2+XrcX/XR3TZ2IDLvwWUvikSDiAsuKXfqSOZYXVufALVekjvX72sYxO/YqTE4o
swxbdWv82Jeg3tmXfvV4VRQCLqZdF/sNrJdECVjCVbawpu8Uqc4AvIj92PheZfZV8AqWHujqvONz
rsdxdS9W4xpQ9hgec+wJiul3wzTSD/p4AoXXWAj9HMicWGP6km07Xu0YB5DGUcLXUcUgcVa8hzOk
79UJCwkIArXdSI4RP1/5GRFeTlA9MHu4jutheMetRtqBa9qsuHWOoGcl6PsWg57RblyRfgwCiqjb
meRjcIBpOJLbvlj00Nz+YVYOySqOZPiW80hYyeGifc9myszQbTF9zKC0AaoaywxrYcnLjbW6kBnw
lxB1eIRQp+bYX0MEOxr48H5Cz9Hec/Vhgrrmwlx8IO2AxBVskzzkKJZTjTY039lkhe5UD13nCrdj
E28hTEUcC40Hm/wpXoa8K+v6JXAVKMIIMsC/C9PvbmvxCRHNuj/iRtWDtO2KM4RSgITS8AfD6++z
8O7fCpxLJmImd+0qvO5JkoEgCJjE/6LO9S2sVGDMPjn00HIxWXWzRTQv2u2ApWWFZcQDGUwwO/FW
XpO60BmGi+hNqZ6ugA65K4leo+2w4yyxwja9An6JL517y9Mu+cLYDJ9Tc6xB570/UFOHzwSS9Vi7
Km5/up2k5qBMi6X54sKPvOwZDqWdUxBiJzi3laAcE1+AO3QQkrm0fKX+PmR+YT1n8Wu0j+GaE4Lr
KY+JCyFVX4jbQlomBGQhS7vPGBDVqyZcEt2LU6oEBXXZq8zWnqkdsRfsI5tUhNi7a36lu1IMujJv
412onAV4RNmqsD71bHW9zTTVE6MN3SdTLx37cNOtI49gqGxw4RcpCCzwpFI9Uj+e8JcbHvp+a3k3
dT60iyhAPEiIzbXDeYs0Xnl4KNTG6cKPBtLt+oUo0SjHOelVhfoX2Lqt2oT+qdXpRhMC+4h4lhv7
nYWLfHUKk0cZnzJoEn6CHXmO6wNbvCwxFGONMTBLk2cQV+B7mEjxQ9xCPTTgdcOXwg0nI47TtElj
KHVyAI5TPnD+RoS8XBDi+dit0m6eC6vg0ZxMj4nquVISHSt295a1FsHjqjGdrqAWcas+6nzd2cvU
WVK/FNFnXW/xyIMldYU9tjfzZZ4vr8LJMrHjVLZlu9A+qdlF9HUyG0mLLxoygkE81vm+BENLaCDU
3V2d3e5n2OOd3cfPAyibERlo3xxCi/qSqt/g3VVhplG0BAJSkZXa+JfkeH/p5h0rTUKfPhc++34G
Y6bCeM74DIkAquNdjxd9mqyiLyWc93xUfutrPDwK1U9Y0lTNfaueMegBxYRIg7fKP43mv8YTmVhL
cUpAzQ6axmV4S90zrhSm9SW3c0LU2BXK13KdcBBnc2HdVKuAKhmQhmfJFOW6SjEm9XhZBW2qaMvm
4X5k9FrPiTZQFRevEpzA4p3iiJmvC66iufC0jg3vSX+YwuWVXVPt/n6WqRP4+5dv9J0EG9WS2XZF
KO965JOFtJakL0tj2qA+xjAekfkI1bIfHm6oIlSgRIUAx87FgDRB8OHGnk8EONAFCCuzVSJie/VU
8W0066XqnvrrEw5lft0ny6ZiBYPFzBLpjV4oW2dkNjnBsM5uC0Vfw//hFf37V/vuLDF1aTqdDsMk
bOMJtf9WIIsjtWI5BtIOg2QFyYvXfeTrIfXFtf5CFfb3q/35RmIwOlmWmKj1pub+X0ujUHpZDRpu
ZKugsqJ2EROavKV8qYktuBAgVlzX0fVN2JYuMx5LmEOmg24Nn43MgwoLhNfAp54D8C1wQ/VBILIF
saEpJlT+oKxTND3STI1m+rjKXmm2Dwq+5A2Tu5eEkIKfjDX/Azb8tjAgiaE9JD4CWfKv3yeSh6xo
VEvaVSxCnNEDrxfZIZ8sC0Lqcz2s8CHRsWwTdkIP906Fz4oAxUfYVBByjmmQhZ+1tdSRipdL1OKp
sEQBdFvcDkjD4uAB+YaYLK/p0109obcjQBWHWgy60sVd99FmjTttEY0n/h77TrPys2flqWfTYgpV
eSOhI/PgecCJ6En/uu0U9TN6PWv+tXWT2hk8JjEtdob9us3ehv5cijsCtEYGWZ5eMRdFmWS3cL6p
H4YXMCsNTmLn1y0Mv8Uw0loy8be3V298Ccg9rzfRC/3UHQ9p3uUekBKOZsfAZrxtCLMhLyFQP4Rw
G1HzvA8Fz80iX4JNWYIdChO7fMo0UjHgBVD6J/Oh3nTaR7fuN3L9MGr7aNjXZ4uJRjDD4blZXBs0
Q/Eb4hE4m6ZjQPEFRCeJaBYAazAITp3R8KEpAF4J+xCL5zVc/k1F85nb0hKpRo4H8t3VUG8vE2l7
l/zk4T7SruFpqRv2cCDXzpP4OPadL5NgZcF9o+TjMCpDX5FmZbG6N7NeP11pYscb6r6DcJT7dVfv
0FM15dYM1y3UEXfE4x0Z2h3DybVo5+pCGmbNy99frD+hYnhgiTqbLq4K4I+/LsRKMOV8jFmIdbbF
tZ0x230zlvOyX5ma3w3nfo1gIsvXMYxmofSFEaXSXBHB7BAz+kP9w4v+n9TC72+GNEHXOGAQ4vjd
oFeOxHTUB0PaCVtyydgLG/MpuBGzN8mTkAcWvOAObYrsIQCTr0u0BddHFt8Ar/i2C6GfvpScCMlW
pPErPdzoWsIzDXwT7H5dxU/tgVfn+pzoc+2EpkpDeCC7Vf92h+XyFl9fxtId9BVDLzzzyw/eRzkt
YU2tjHn/REFLZ6pejASZlBfpj/oSB+YbBf9cVJiyoN51A7eoYR83fq2iVXRNeS3E8/K6JF8lzWwx
PBbjOctfc+0DfYC6G+cKkskcC9iacQnv1ltav5s2vyK04VERtMCOMO7ianmn99Y2iwjfbEjvXymm
wMb6Zu0VbcPSFR5H7HFnaBK7eMksuKN5hxXfOJbmTvU+Yrttv4Rg7SfvIiI5GLDdM6GgVx50/GgG
yxTaSWTz8ClRETxVPbQP5Mf5mjjGEVmMNTietbzuGANMRlcLlEkW4/LMjEHkmC2q1KErqQBf22jC
V5Ss9GFeyM9ygrHRGexG+yjWtzXGGYcSaB1F2kslfhZAGtVKaObQcclYYf4toNbMThinyw+j+GXS
a372BCnJK2XR+rd1XrLLtOGcjKy/vwjSH6A7XgQIZZO42cD34tcXQY5kWSsYRuzygeDWE5aHzZXR
qe6cs32QuPJBhLgQr5XAK4qd8vWTa5Ks/F4rTC/g5Lcharg4fp88CT0C+UjDFFY+4xCGx4zBOYT8
IPOkj1vJsNO+P6Mie5NaGzk6VWXy2V0Y7k1ZQCk2ZFPCVL1Tjzj4hNfPUaYpaDAfvbnNOEUSMTmo
3mrZvVO/7sqt/kVBDVlNOkjIw2624fefGkE/uHlQqzt4IaQf6peygnJPbaQ7d2YRbt/ak26CGZ/T
ok8uXexruTbSBTAaymECJxkjT2KEJ/ivFvMhO9wTSIRz2/3Ywiwo3PzI6hUpR/EyTaAw2+qbekFC
LKNcpmH5KA/Guwy6PCUwOm3hwBUX8YLNpjQC0hedbifQMbwghKg+lMERTyGLyL7vmgO2AXg85DZt
PiSB55R/Grcxj3QEJnI8B5khJ/oYeMQgQJBnD78x2eaQoifBpY180TNjyirdaLWLzULfLWizKclp
W42LskTVwGj5cfTUd8hhwETYIMVODYt2gkPx1nNaXHpBvXgQgWedZUTMl+KZBo0QaScjIcHpDDv6
op1RgcK+xqP2pb2llZ3qJGja6eW6qL3+Yezw00R67aDcIUizJwKEkNPAlrzbWX8vj7oyTzeRBY8s
8aCJZaOrMYCk2+H6qCYH1EJ2RPEe2bQMwKLa5/gZVHYzApw6CJFEOCK4FL+KP/J9zN9xG94ehnaM
7ibPoO8uF/K9MQiLa8QdNlB1SSiAU1beMBC0Y2uf9xdN9zKL1EJmirNb6huSO4nUuYXrPoWNYDfU
kYj0qWuA4ejqc/p5ZWtBWb3a8jum35AKeTUPNN7KQfcMGMU29nohah8qaiQ5s2Ih62j0bSxp8iMC
GTIT8cEcEVz0jvQedLZ5CDiFya4bECnY/Dl9Z+tSMPRjj2PVYkbauPF1invDy/XaMxXF0RVjFnsy
zeYXKPSiZ0BzNtfKpiCvLix/97paxJqrJy71Sle76gHTYlbvbQBPc1gSLAzUqZm1jcEWwFRYz3jk
+wycNiZHBfOyR0qBHA0s7+hHxobKOhWXZN12qifwnZkdkTQ9MRy4CgeIAxQDToEOJH2MX1kvI+oW
G60fy9GELQpUyXh8Tlms76EioE7+urMgIvupmGmv6YllUn5UC/WjpNTy80U6b3vmb15Lsgk35UiY
W8CQCP0/UEfjtZpDAxlYbgmGkUz/iTovvkgf0aI7xLthrdL8/8DwxZabDffXQuDX5fStRLbuSZyE
N4rLRME62ZGzuZhSE9lx4lBK4jQmURGseAiwbNkNY8pnvi8OlMBn2DNi3V1PupUKyeBlIKQanw4a
1/DqJDSVj/QP9YkllRw0X3tJTQwofZNO/an5KrZhcx6ObFY145l/VoOCTN0beUtl/DJt9QyTZyes
g2P4BiYDda57YZpYOEnkxTwilnzmnljPFNoDg4stnrmB4dCQqBewGwIE72ft/f5onUbijq1FbS3Y
vjtxjgJ/VSI2FtmWFR9LB347+z76Fd6J21oagJLIArfbE6Va/qxeUNActRe0VfobqT/yZZzIbfEy
WAjPxtH8REknL5jmJIOXDl5F6ytNOyvFKHsgYcfCm/Al0u0rtpEsWYIsK2tSaNnIn7IDs9qB9wv3
t9C1SOqV3J7D2bJv4Dw++zc7Mg4oJW69ht2cW7zybcuYIhTaDNLYxEIhoijbGw8BIHkMhnjdUOIX
T+YA/5AYZ/25furf0225ld/QrAcXDDD28Vl+TV+EI57P6zUEKmKNhq22x0FQotIhNM8e94TbSWe0
XsNT/oK2b/SS3s0PvCLIkkvyEBDTTK8Hm+QNz47WQR1FYEyNAIbUaXSoTnvGhmSJmok6lq1eNn0k
SpHs398nCt6ruddNGAQIb22wrJBTAAACnYAy77B3ZQXWDlkyCnXxB7TOYo+Ys36c3HFax3rGzwnS
aO6zZwe57YWf3DrhHOcYytrVq/iJAEsW/WFr7ZmBUFup5E0AJbZ+nDsRNd3riA5SsPkTnQUc6s4z
mXeY/u39fgKGVh46QLYZqrcRk43OHTUblXuHZpAXEzo1VcLBXN3n7O/4r913HIj9xVh2a/7SN1+y
Q/QsbIylucLkL9+ap/JZPxUPcuuo+DuRYmmjz31Vuhk8/ppekFSMz+Ex+oqOpZ9j22BPIu5mwViA
oQdwMVGzVH7BCg6+7F4/wm3+ruPEjVcGDwagHBUMCx4FUOrkGkF3+IR5wGDF3ebwKn6yNf0DkQJq
65SDo6AKAEv6VsSBQua6HmQiMIETPsJDMp6I8lOXw3MAgsrwOPqQeUXt9FV8u07sMPhaszv4/2IS
MBKtiF1Ma7OGhoPiWRemUuVj+xCflNdqlXAL/l5zQvD4wx6n4PXGp4V0BDfh16LTSjUtN9OruLut
uU/FQtkmB3ih+hvhMUfx0t+25Sn4gqYXHftdwr7B26k6aTsLKAAaMjCdqF91pK2uSTF74JyyfOyT
pI/mIuMolDny+/AiYkq0EdaMk9I1GnNrq/Zew4YAc55SJXXCC0LdoJ/8X2r0t5yZ72ybd83uctjn
90u/u74rT5zLPE+2YvjMvBSwVDTJ7j+oVIOz9FRBBC096e5O9fkFOSwVnfI0btkAwReY8BF3UD3z
QSMCnjh58Q13ypa8KhcKLDv3UE1VZrOhY+legx2UH2QCCQnvsHSP9XtL/rErPOo7SkaDNgnOztl6
qaFUX0IKKJBfLpJRT0xnAUMBOIrYfXCvAkKObfON362th2eRUe6FFI9E8MVzxmSAnI56nT9SvGaX
ZM1pYN68OHau5nRn+WrCU3MJEOgPPpDHiZ142n7LuQrawGzpo4AAgqr+NbZwOMWWfwqzwCtaoRQD
YVlTe2RL5IwOIr4bnEf31mL8gGTZYRu836fiF5IkAwwQtKyGUsZ82eNwwP2J/zrkTNSn1FmivwR2
KsDt5xQ17ZGyBOZcCwcY5Ss6U3pH0gem2aYNEsL2+zW8yh2lA77M2rrVUXVgo+MUVEhYO3iImhWm
LYBkDMYQBlRzbElvh5ii4YJ/zV5lM4J3zDMBUgdLhkVJ7f4+VfFeOWfE0E9lNAD2pL+9vpYjm757
e6tSn0qFHboFUQnsamEs72w9e1D4/9QrGB2AH8BNuYYzZPwaWsxTuK5OzQc+2jFwrodBki9i/bcG
4qNsHmAKlfN7Z5dMJD4jNKTHEUMdj99I5Ya4w4z/H2fntRO7tq3rJ7LkHG4r50ABBdxYwADnnP30
5zNTOhuKEqW9paW1lsYMLtvdvbf2tz8gVp6VxigpJzTP5Fho1hoVP3lmNNR5OkUzktrDE0lZqAsN
rgDwt4H10jBpClHr+3NEzoayFJFkpdNIXgNSATnj/hJrc1eAqDT1KfTtCf8fV31vpZxRrCtrhRTb
Iw84NbbuEyYy+T8GGxr5mK8F9D6wqWhCUgfsFQOW90LC2EBiaIXgDCxs2kWI3Of43UhA9PWo20XZ
K68cDlB6th44K/1oEqozZEEWeALamGhin3i2HhnkoHrwNvjehSlhq2hnIPh0vMfw1HMUdNOS2RIm
KMTVOPMW96NuRPRKuNOXvFVE3jw0fE+Y7jJ1qZ5AxGusCiD/3NdvPbPABE86HtdYfB6O73vrpQVT
oaZ6r8Wl8klPEjzHyOrn2pSSmdLYN0c1Mpp0JO6J0cZNHEjgxacYcDi8eG1Dm8VtECwG0AfVhVcl
U6NqpJOPkS77/IhgYwDKU0u8xNP8pTyaiGqIlaTlouzBByWaWjAUSfuFlSJt2Z69g4y6HZRwq74F
DOaYzTZj96P115hwiev4WH7AWddOjH2lcs48kO0Go7095kH5gydMqG+FZ5Nv5g3na74FE6hvUz6B
pGzKbCtvhX94DPL398/8gwXPLx1o4xgNuRRZ3QQoGMcMOkTo8Xa7oTtxsQGHl79PKlIXR8WbJsyB
WuPBD3UaUMshfOYTgqZ0bE7NP+mjPFIesC+/8RfhgaIA5j/dm3JIzi1H6pv4Zp7ruQVICIN4G75Q
mSDAppMLCZUl54fpSzP8WxE7wxsiMAXRtoZz4T/Kf+U1LtC3wycjFpSjYTIURvWYJ0bmYq7PkkM4
iMcH51TqufceNhuQn/mJEEx5UbZ8QX45Yryr3pv0+CPj0SNf4L59ZK159qDudw71ownGOjIBJOk4
4C7hg/cADkS2L/mjBYYDZ3FtArstM44IFjMLHnMrACW6IX/h3lNUAQVRrALPf9qUsbQyIZZbo2IF
8mJkk/w95N394yDiwbsfgjwm6D7kH5iH/sYzJtFn/48TcTApfqd+w1UJnskKU1EOw3k6D1fuEeMo
OBe6NReaSVIsKdJyJD3txOAvYnPP+m0n8sbPx1L29Q4OqT7kTIunFNiB1zLYCPnI6GnBcauZ8yxB
udIXec0Ijuvy9NsdYJ5tjpwn6YGbRiyPUowBEw5VaNOWAvwvMLg9D5wJIGzfjTzrNoBaDt1VekNr
Sp1wpYxA9Ez4h6ab8M8uaGeSVXZ5Ihn9wX4Q2BGfQC+LxyFo6i54NaHOsLA4v9kY3vMn4V/w1kGu
9tbem0kQAEGdaPD9B+0+6Ub0Fjzs7kiWVTh6EtbeXl+7a0Lfz4wLlojT+OPyuX72hqYqpMUfUYjw
ZxiocQpzykSI9bDWo+bDvIGRKhYvbFlMYYYWLf1n6yOtZmqMfSAJKMOfcfxRj3FgS+5AbuVQYvOk
ZqDTkvFVA6G5RxzDF/zI4M/uiD1n+XB6SQp+P8zhRxR5/IYEkB41YzFq7gCdrDdOfMOasVkT7DZs
6CPsRCryrt8iaV3xoli15YgJt9KPao59GC3SvGKswX1wRGIPMXhQWS/05Im96nccQRYvEuHkm48/
TTqC7b+TduISoeXMPJgbEJz6k31K4XT96lIiwLttk86KD9gg1l3FtssJi+oAMexIJM1gytyhe4o/
+WOkjtAZl96SE9O9K1+tVXGIj/mDwn6APwO7kT2EDhuvwQynifQFv5d+rMET+icvoD/t4XSvE28K
fRN/p1MOJ1s6UOPBpR9JmGbgOHXK9izGpY9CcoAeeHxHaccZDy2Rm4LMat8jpHkxN+akXtrHeFnN
9aWzNE/Si3W05qz+ZB8eLTDoAe5K4Q292pz/1DAmDfYoJkFLm4TH/sN7Fznd+LtFeeqU4/xF+yBg
YF2d7Lvi3OETyzTjw93CszW0G7xR6VoxraL7hy44EAa/EN5vM0LN7JJWN/ENCjfOnTCS1nRUEXeG
jdncuZ/Wj9GsWVhLQh+g/d6aW3yNci/hChVxImkiwMjy5Ty0adWgajJaD3cj9OQYTrCOUTCucycU
BOC4HPh0HAZALJU5i5vDGm5fAx1hlFPSM5bEqQxg0J5gPEhx4rLJ/uuNoRRMIQsR9UHpCP7yiOMM
Ro4a0lB7R+XYutM6GtdkuGMJpI+8dF4UI+GMrax1Bw0qhyLkDPCTAw+YhDn+w9fHdMEfsmDhHlNS
NwfxnaPafcsstmyq8pFyjj7iNfiocCye2BH1U/5IMw74uYlX4bGU1+KCg6+jQv/AvQQTEoe2vxgF
pD9TbUFC4ujBtWTC9IolgrNymWMnzAFVySB0ZNyPqjeICMq9Sv2uoLUdPujurD1w6mFUwL+wHtKx
xnTybNchSF87EY64jGRYItMN3WrErm2g//PyLinspiGYvRzw8pTTV7M6y3bsbe4BNMe69wH71bt8
g/Hi0r5zt94r8zj4WmsiZusP6jFONBfi5jjBnfKekp7NB/TSejP4pcVEU8fxM9iIu2ejuI8X0tFZ
duG425Pxcare1RPjQfs9O1DUyOo4W4rvxTvqC3TL2lTnXQM5bUiQA3vxDib5apMc/IrTFppfOyKC
8e7vZ6ENuNqvhawM+iIMLTB+vxjsN1mTtDJE4QO7cEcliUHEl0UobY2LdU68pvEbIN198VrIc1o4
kBJHWdGjUM06VKgfyhmjIPZXoA1SBZ+drbbD8NJny6RwN2Fwk2ApUBxNOxNTpbE4EVDhEvXbPaTR
KvgX4bVz0Gf+S5UM4HZy9reTWwYC2LL8fZvSBaOgl7U6zkoBwfapf3fiufMIhalaKSGW5kPh54Iv
DbxVmqpZS3NTTHU+3E33ycLI7yO8JD9RIg42p8aCzlH8LDDmwkfUnVpPfJDpPwxBMZbKXgQCeGhv
g3F5puML/0XYqM8HVNkY+5/iEoOcNR0wXehT543hsg//dP7c3/HhLdq7Kt2Wn3j1xOEquu/ZRlwG
fEDIkwGtEHCFnIYim2k/DqfaMxLuRfnIXwcL64UpRbnyWb+qG+/d8UeU1sk+mNQf2MhjRjQMvRt5
QznId/VkcehO7HNyKmkkAfGO6u7vZaUOrM1fywoZroqBgqrLxkWNQg6b1Rc+u7OCyjcZ8eDSbob8
Andc5kc8c3Hs7fRVvXZnyXBm0uMmW8y1slH8Fp+H7Elv2c9ddRZ/MvoHOGuPxaxNx+YpwHLFnTKp
ibJp82bVA0Eahx+/ueFpJ/9WkBD29u0WLhj0cWcYWVrX/SF/h4/unON36SSurJkzdWfq0p7RgVNY
FM/63jhWoHC38CLtypodMnY1/cvlRdQvnmGZGkJSpJgMpEyjn5JgobhTMIEUxwlvqmECCxT6jF42
w7D4yw4ihULJ9skpb1MorcJ+2bxT41rbA2WM+8avhToK+c4DHGBLcua4QcK3okHBLZMTfA8PYuRp
kFqn9IB+OXMqfA5nAQQtErD9G3Qp48oD1vGKwbAFEZSKbQpr6NsJzvqIDDemju2tkXqMPu2tsWdJ
bEja2JXL7tF6kj/1FaNF/6C9t+9sxMv4YDyJn8qMsPcaZeqr+0wdKD7inCmjuBhlO9r8nbIYuZN8
WkzIpKfooqcFcbH3+j4CKCaJdhncu2AOdEZkAnxS5EjdiERomS/GmdQv8Df7B6jb/ZZzj3LpxqjD
urLj/rjtCw6GE/p1pKRM+YNd9opdLWUfm+dLeDAHKK1/sj/Te+gXQGXyJ6a2hT7K2YhzutzkkUkZ
GxLgVyuPOIL8eqz3exAdanGJn9+PGoyfXo0FTPkY3PU8HO7qkkRhZH7UGmhQ+jsGVVDeHfyzxvkr
jXmV3wvMKsDpqIuP+Vt6iuiC19hK1g1BcqPmGf4gTRHzyUShh4dOPwIjhQmBcpPMUBXbtwH1wZxD
NrBLpTTBPXripcQcjeBMOuBaWLFaEDZGGfhKMmY0RRqRfUMJ+cUU/7nn4AXOOSbKmkXWwdcH/W09
EakZZ6ktiwdslONn+EHq0lFH1YxND5sYAcB9ZTznt1S6X4Xmr8tqhoEdlGkMs9Cfyzj3DUvQwlY8
0Ke0+XEbHtBCg1qU6+ZQr+gru1lQLpUeBf5DWy3/3mhx5f+103LX1MCDAomgFHHoFr/dNSl8Ql0Z
nXgIAYEAEH0aDZ3BzlmONzXyvDWe2xsDzNM+aC1RbSo+zhP5hdK8KFEI6A9ygDXLVMV89UVKtybe
4RudeHikSWPHXUoLOyZODmF0p6ybbJ0Cw0FdX0QLSXlz0nl1p7vb2nhLGGQ64mueHpP8jv/WBPpt
92C+4FPufJbkwt37UAFAp3NaxbGnzhkCAVncB2AHOPOl5QKM2iF/7T1+apJV5p/yeGMwJvJ2w1c4
SYF0vIXQrkhFqRBQaWf0SBIUDWNRWm/RTqvGvrIBAhJ1soe9GaL2vl7b0dyLQZUeslc4HgZ/e74I
krXCRMha2O6pFiZOt8BGC+Z3wtAuQ8Rb3OvRuy7u7f5F78fIS7t2aUE7bydSfu/h6+s82SKgKHFm
8ra4EwG9muIxp9+A5rwTmJJVIBEgHkIOUhJh4o3Jd+yQSCcB73GTobpQpJh+2lnqhPwaPTWCvKKm
mHvjD58RonV2qmFgsvQ8OMvyoy19OtKjoUczcE6lagZqhW/PGH5DD90p0dJedgHmDxjjzqD12ChA
o23wIfl7y1iRO919WMWZ8qRftG94Qw/+1+esXTTNfUDJrgfv5Ho44RwukQKVQAgepHTv3VkgkiLu
EZRGMe7Lg+nga8xEkAfKsAIr3cq3yEJg3F0qU6elHyVAvfgMHrM8W4TWK3APqwrLJHEVgAsPEE4d
TRulmCoyXGcHFwttJlYbGiW8ib2ZOmUPq2gxvA3HWPXIbohtHgMDCt90qzD95eOtDIbyzJdyIEwa
/fiteBCnwp6iAgyQeUD1kDxgMio/BxvxqW0mhDhQ+ihABTCc0OIVcFFgsQ+zev2eDqw9cVEvnqvH
5DNyxxUABj5P6RToD9ZjKcwsYYaxLEIanMadfbpiU+s/0mzkncGqbG/ZIp1UJrzwVloNUEI+tSig
85kKJfGO6GKveg3E5zJ+brB9j3BBU7H4672NDtRnmHDVWdgc9OMM7yGwFb0yxl6VYr7NyJe1wRg1
S7qJ52AcDIeREasxJYY4Qqnj7rDWxKG7S+4jEMg6U0aCWjJGfM1QFhfQcES8bitHHID6NFhlqTcX
9H5Hh9iHPPNmbaE2Gmwt+VuK/mAwYoQHNfPMvXQ0VQDxIQJka6t3SKYS5UMoX10wfQ3DAzyYVko2
byg01fhV2yXRXZqeEn+qHwhmLO0DR4IgHFrhkHu4Viob0952BvqQg4ZydqLzQTRavNSCs0ltEywa
GlWSEnzpaJA3NAPyLu9gymA2TTETY9AJPNvhqu2WGcFiQPHaGmcoSZspyoqsF0Nsx/1YrIRJw5qI
3Dv8Pd32QVX1kehiK4scLxII502RHQy8CX9p+KdWOqaAF43AO3BevWjoUmJIswmfqFbeoYSxt2TO
jYwXBYRNR0avPlXFvqBw8FUkcrzJx3y51VeicM4eY8ygB7cWpyXMYY5myQx37ibCMGIW7IOT368g
tqAVcGb/jGXg7asVIGjZntPmrMJLoJt/JCZpmaIkuu9DSA8m9BZMFPCQcslGnecHmyzdOdmFa3kl
6G9ADglUxay9j1ahNw+cGV4eMi1J7exs5ZnipphC4L23OQPv1FPy3s+CHeIMPhQ6cMPcVjqmSlN9
zpgOUiX9nDbDU/RTeE9xizxhWtupiEJWNfT0egU5wUBXIaJmphKB8uD6G3of44mjdeqt23Ui/0OT
69YPoQH3kO4OPzH1X4l8LH8XzYewfiAT3GcLcicAcubGLw8SuIhTzk3/RfMR8JKTgeJNIFgZXlDq
tyPbJjZPRAv/5sgt1jgHK3uM0me+ND2Xl0WUjALtXd6HykujHqSz3hxd9P1PNBPGjjFZlm7wXIuI
TkPZWNRbRkEMuODzGANPaD60FPo6Z9dqwpfARv8KFXmRMOgTJIIVVqgxlHRaBlsjO4V4uhYnVE/2
Iv/UEdhv5eS5cRvs33YBCAZ+Wu4BCzjhGXOwIn7y4F91YYb5387JnyvxcLayN7Dr/Mj0xuV1+nPH
nKdEUqiPKnPEeO32Wz7Ayp3AYuYQuU9I4Yq4w55R9crR3HGOlSq5evEY27ZFjY37g5iQVjvGcY+8
HE2dIJQy4ofQnwvu2v9gXO80iJRwUhPeAC4IQqWoJZYeB3K+kZZkVM4XZe55c/LtZ4H22igPFsPz
Ll05ZTvp3mRtycDBxqyXIZF1r9FC4BODPHMkqkvCbKpog5GQs/WV49Sx3wRz7ZQna4ntQCVNoVfM
i27iNKgSD8RVOMZaM+eVv8itO2nwagEFU84A/uRWtPC2KiDpD0Fa2w4DgQ7hjbOv+o3RcG+LQt9S
NeT9U+2vVQB6upEYKGnvQUZEHKczp+qXCB6QwYT5S2MeKXJ6QKqewOZDKq81OLbBrLbf/y68pKH7
+lX2fau7hjL/e90lh0UR+hnVJnIzbdSm2/49XBrvsvPkC6/sVdp0SNGWIXiA6/i0rtO/f4H+u5Gg
8jOlIcpIVGVA0J+/wFetJFMSfoH9KD4Mit1ypj7acxLrNOaYfMbea2cTEATB5FCqU515POsiwFcg
Npc+iP19J+yo3vR5+v7JgsGl28chfuwhcW7Leb6RGeowBTD2DApSbBQmOM5AAfvghBII5kWExGnO
sCQaqxzuFpK2Ph/JVC4irigCir94sJprH1rlaPQvSKl0YEyQgHSsvonNY36LEPKfVcjlSxn8N2V0
5DiJyBcMi1wQ0i70QPbsYKFauwpGzBSvbh0ySr8g/bU9GPcuzm8oH6sZidCUZ2SYMMHArIY6AOQH
KMGOV/YHpU/42cGmgzy97JqIxuZU9soE14s6X1YdGxDqh+jDBfzRp8kryBiFkmyuk12rfLjqY0Qt
FO4H2HTIHhfFuQxDkl6znhtPNlZ24SenvbyqphwnwjboIctiMFjyrdsruAT1uqqPHjbaCVpNf02Q
eugtoWfjICZZ577qZoY4dd8IglLxIETuypwQm7AYAboxKwAZHW/HIYz80L/rP2VlrDDYGuUVOcdr
OMClOIJfoRBelOPm5FR4LM00YZoZ/+wnE2lVu2ZuHLRPeHkz8sDKwHpVlTvTnLspFgfgyRvT36hD
dZpvO9jKRyn95CAti1lYzHp8ovMzkHBKp8CLEGaVsPIxm0Q6NNWrdbeW8LtuP0ndbTa4jPFPM0pr
x/IG2lU19+h74eK50T8wc4a+8pqYatjitrzADBlO7wICSuDecMuTf1PCTfxnkBuRGyhpyiVkpVaN
Fma9RxABqYQRT3JIIQDH1zE70KZasKkRLAKzpTsyoOX8yaDzRghPrgW4RDwFRNA5XrVZdlCY4VuL
iMa+/vf3Ny9d++Yh27K0RVVVJO0CM/FUOUIBWHeHNtp3KEaSuYC7ZnZ2nGXQM6uCr4VYE/5BBrPs
ra+QGqY3hh9fvrIXH5kuwbYilxTDDvHSd7YslMQp86Q7NBAZkvRg5EcdjwvPxsE8fAnBpqQ7yRyR
amMpy4gI2fDFzCeYzhnZp9u+FaY/0nTINO5WCpe9nN34fV9Y7l+/76IjDuq6AFjKukPJ1K7G7uvg
VSYDwoPgnO1Bowk+cWv1SL+HsmjXRd0YTA5F5T9+67fjIPKVLmgjHkrd7TDEEft5hSW8MSXpHeNI
O71X0RIty2rDdCSFB/33urhiZMXlMawlQBYrqP+oZ98ur7Sdlhl93B1cVK40UKa8FyGRaDMPemVN
xr00rp2N1jIBJ0HEhg+PIncrYanG7KKr1VGGuQEeaeI2INupPindfePdoaMtQ3S3MK5PFcecRBQX
Chtn1vgzOdpiVOoWvHTMo4L0xul2Dc35fkeXGsBOKeQmpvU5mPmsF7Zdex84H3q1NQ00xjP4hxkp
SYxHEFm37GZ/P89fw0UTSRKadryORIIurIslFAVZVWhGGe4h9BQWcdIeHg5H2SfXjQay3rXYaf19
xV8wztcVVXFQpQwxKhcfdi10gaMXGVcUj7p67NtNL3JwYGU+z28hr78XKzWDKMKY1LkYW538s3KQ
yrTBbCUI97KOZ8ZH350ccV74B7nd4qysepMSZJhjWmpptgU26Ju/4Mrt/vgFw/zg23otBV/WhYJf
EOPQINl3llgtTI7FDFG+GRCWtq7LrQHt2M80SjjEVIx45a2Hi6vs75PMnOTMPP9+BTcfy8Vb74VI
icscF+98qN0XBYZ0ORYe6qru37Ewr/HyTlHGIDZlQoeywwBZ+PsnyMOT/7F3fb2ZIYhX0hDbfv31
b89FQ4pdGpYb7gthowOYxg1jW4uWtZkrCXqcOlrE9cpw1kI+d7xF1k5Md4v5d4Y0IC/mVUNsBUky
WNhNRAF+9K0Xd/W9ybrOd8Ev/GW33wmOZBY2j4hkH9ifskyu4eD8bTEk8Z7/fhhXPkJZgi1rmSbn
jGJdrNLEshNRdp1g76Z7M5g6mJ6wNHFcwkhsjrN/Dg/67ytK125v0DcjzZIU5Zfxt9ClqZCKur8X
UgWjZnpl/Q5Q1HOPbgmvEoxTMPcl3g/e3jCZZUO1adtkLtrG3BuYxCWTrs+/f9OvusQaDno8CgGY
h0HQJaxdx07saW3p781OWJmyQFK4vgpdErCiV6Zvaz9IZyWKFBVJgRjH8/fK7TaJrKwLBCRqHG1E
6bnCdo11S7dIYIRQbR1PXgf+ypXXvvziQlb8+zdfPsb/frKlaMTJapJ5yVCq/FyzoyjDDFs+Kso/
hj+oWk+FdJJaZ8r3+/fVLgu3r6vh1y7jS8cw6XKd+JqX5p2EBpQ7MixiH7c+Touw7TSw0L8vpV4e
88O1ZLyUMYYXoZ0rF2tSE3NXrtXG36taNxHyhdRnSy/DxM3tll2iT4zgWdKZEnfSqHCeMwrVPN/X
EkMqrNyN9sWHoakx5jZh+8Qt3OXmPeP0yhtn7FT3RbYXpbOA6saC2dVIrym6y7Z4iQAqm7xm5lsy
HDWSOVkPYTD3VIbRjbnF7ybPo6cAQZuRvf59x9LlFPLyji92akGxWk9gVrdvGd8OOj//rqj2RBsU
EKPRWnja47AjRjcGG5cf/9dlDcXSMeY0INlcDD+zrJXrQq79fZxCBL0n1pWNxrPuWoJGmuLELOHv
+7xs57+uZyFF5ooGE6SL68VZo5SVEfp7LVs2ALTtRtLXN5fqryPmv8uQlKZRKuJwcHHEBDrpBmrC
bVFY9AX7N/T2nQ+nkdwQVRvXLA1OO8yxiuqQqzU2WbeOmGvfpmz9zy8YOoxvJ4zpNVJsFvyCWsYj
A528dmbNUWn4/grTwL+f6q9gjsv7vXishqN2tqcOr7E/WBLpAQG01mkTv+bSs+fY4yq7Z5AgNfe1
fosgNnyK34/S4dJ4JRPGrenDbO7iUZd6niQCVjFYqoBTiMTRZveydwykpywmmIMnXRMb2ugYFCdb
T7uRnyxd2yr4AYztJWJiSAm6eNAuOvtWcT3ciURcDbAqTkGhmfOkhrtqG2krQCGP4rlZmajF7UnU
WeMeyncNddaLkEFn9A4SqZ0finrKKMbiFpQu2fYwsOMKO2YBIn9Niqgd7FOVufdUIfBNk+HCc79Z
xcDKZPYPm0xFJu9ahyEDRs8wh5QgtOLJ0LkvQQ6XEhePqP1XxQSL4h/svzmgsXz1D27Zzg1bmmFX
uqL+za1nu0UKVambunpkK8PWcVTjMuyRXuhWaHolhfQvZRMk0bKyu3mjF1M/gXnciIS9ajsbDjkJ
SaUx86hiIkIYFZ32HwZ7T1JJCZziyfqh8/BaMM8Ok8yaCKjMVyeSXzEsXBok/Pi4wtqFMLEyRogy
Odicwd4ztVlMq1Vpb7XsrPhzyhL+u7Lfu2pfFicmJU2MVWe1z9EiNB36XbLYM8hIbWAxCZKY40CG
tiqCnLH+VAycmmRcrtKNDMufNGASrjHUdT+SPlr4mn6f6Ok2YTbfQPY2QnfhKncN5g3J4DXPIzXD
Zqai04pNNHgEJMsdrn/xw/BHsvCmSQvO3Rvf2ZXtEtzLsixdV/EDvlzskuIIgWgwVxiCmAr/0wmV
eeZYy8qQtrqDw10WTgjLwrKus4+RijPHnQfFr3Jikjvx0oLS1UCcFsgA+T/8ssHXTaOmUg3quJ/7
jZVomk04gLfXpEe8HsYmvrW6Yj/hJoNfUT/tOxhhtrU0c2tWA/u3pjnSvQfH7wiJXdnRIQpPhr0q
kFTe+GVXTjZVh+BjSfR4v+VjWaZWgtrxzNgYLHpc6v2c45nV1LCcic7ho+EE4Mv4+8LKlYIFKxh4
Chw0MnvExc6k20YsabHt7nVCJG04w62DWhGGPH5RVQSzA05XVqYzVjyoijVtEb+60tlsXqoIkYiz
l0AujTQn6BJlJdC+z2SjROBYAXF2MYnBjBlNNz8U0ubdBe4o/XqrJZ8dW0ZRPaVJtIrrswporN7w
Nr5yuKh0lASCKbj2UP/9fNlqpzqKVhvu0Fiyz//3ufv2iWl96D3+/RivnS0/LnZRixVdHzdlMlyM
mY9kw8t3nnLrhS+fibiA5rJ45Nue5LzWW23QtXNctVjPJG8ZxtC0/7zRRlIbqhbB3ZfyxiCOGM0O
KWepOPESnD23lUjyh4SKt587yqvRrjQE/jdu/9on//0nXNx+2DphXUq+N5S9KQ4JHBpF8oGHfS3W
WBpAd7fDXehkc96CW+yM3NjJxbYlHdRszGWBAqlgolwn2o0v/tbvuvjg4yjHw7N0PHqop8h4omxr
lYVoPAowvIQJ59mN53BJI+OcVy0iYgZXKpbeFxz4raDxRKkAkONrUouNhhpGWEeABW7zXpGmTnK3
S4qQcWPtyVf6gB8XvXj/WqXV5Chx0Y46IoITXDDn7v1hAk8KFESj4CWDemD31cQPgrGO2YCnE92k
uHMVJZZJzFEAOzyVn1PppcToqIe+XiKcafsHUc5u1EJXX8m3R3SxVDpDMULJttx9Lm8CYedJT7wS
Snj6QSqK269E/1168XTg9Q0OJ1CiLjY4JuhtNgSicfgioFMOWc9xC1m46N/impTd8hDgWOZ4D10b
T836FCdvDVStPCPHqr+x2/6CVFgfmshGO8zqDExXhofzbX2EWlOKOMu4e5fR/3A86pC2886Cmg9o
PoyLlQ/N2MqKPNWqBz9IkHeybKKT5BFgAIaC01Y6z+iw4xjBRIHqEqvDvxfxlX2THIJhJSNkxlTj
YpQn66mWJGrv7vmCiQWrqwObiGe8J8Htwvja2gW1l02T3nx4QcOP+fZAtMAXITBU7j4OH3qqb9w5
ey1mMnVovBe9RpyCnVAfL1R7m2bnOlm1VYE0Ze8JuDFxUjUfAbkwsSVMoHEEMCcFpCem5tzYR34h
wF8vTlFwJ6bnlrGH/fk7C1lMO9cQ3X3inenrvXxHraeYTKClc9QfyuTDI9M3Oct4Hd6M9Lv6RnQA
/S9cAde7nxdXUsupjSZ1yfkiuGchOh9cUggWvJG4unFqXjtNNODY/3+xizsNM6d29ZKLiVA8xa0k
Hup0n0WrpJ6kDZQfqAHCFnKRwTfLHspv+Hv5/RqZfD1qS9IoIE0+kctIAo8mvKnkhg2CkKvCXFT5
mIaUNcimHUADGs7Q6gZscw3YYgFyfrJt67qlXhwUYqwbjh+27BKIdKLoDbPtwZSZDRwcurOCVw1c
wd0Fg0CZG1czsmXlZEZx6LeD/cIqGtofIs4ExnD2MgiOZfAiOO+p+BRTid8ssq8tie+/92JX86xQ
VqyyZs+vH5gvx9p+OOmNhUJS3C2V3zXYRZMAmXg8mC/+8jZI+jxtdHqLYUnUVBNJj9PoB+e4RzB0
aDzhHMQy4G7/XglXTgpNUnSZpaiirbqcDFhKWoSKFVFTMdsrSbKsh2hH2XjkpGIRwNH4+3q/aBTD
ypNAWplFyBJuWMNR8m0zkqmSk6plmmsr5Az8s3H7pZKiaNCRFjfxG9W4TJWrerDesKHrHzyH6fFW
cm6VEVdO9B8/5GIAE/ui48aNS1Ee7YZyimJSogdJMHZRI/ZAJJQhlC4F2aAuDBMRMXnJbn6Iw5d+
AVpoEseVJOEKZgAG/Xwcdh7IuSRazlDUWTpuBgj4AGkCcwr0LUKvMFFTGMmBna+89UFeffca1wRl
RnPw9b1+exVJljpJY6uYLyp3NUyRhmTJCqNGe2mLGbmxXxDy36//6if17ZIXR5HdRpXjB3Q0Q25r
Q/UEdwgVDHifvrz9cIcN5ffD1U2TuGZx8Bz8+XDdXjGU2tUQWEafw5nC8eUTkZM3c4Z7FZR0FrlX
I4qFoSHgL3brQLtSFlkydqZURApuoJfpXU0NBbT0OXi5eNlmM1E6WvJHoeMUrq9DQMBIRSWli1Oc
bfMwG5vqPy9ydqbwYCKM+fvJ/5K38OF9/zGX7CEj0Y0iLEp0anjcbVqnuXNzFeOJNWMlV+qnhg90
I87IWC3rOwqgIcrYIXqEggEuKGUjrbFWHf/+Vde2PX4VUc5AZszSvzhP39Zg5jkpeSBsezWWSaU3
MYtH1j5LsMRlloTr4esnnE58unHd4dVfLA2LEGV6OlE0FL6wn0sjqPxQsfvYGeDf2nhnHBr1Kxmg
bO1AuomxCXtBQ8CqCNKhBNC1G1WqfuXjs7DWlb5KHaCyi8Ow751aTjPR2cvQ8JUPR9qSPZQEW1ah
4M/RzLuEvXfINVr4/eRl+SsvXTcg/xm/GcWuBYtZxqqTzFbsxVYAy2FKmMrcHxA6DK2YGjrtUoX7
5WOOuSvMZVUTEYjF57zM1q4+C5y1i/mgtxSymeIf/XxtW5givnDngltCoWqJApm3xWMM73rv6FvO
AkVaaPauI3dUxj/TeEj1gZYLOFmoe6zr3HxcWbPQn/79sn7DJ18bJM8K+0aTgJ+f76pSKkeXaknY
UawgfynVPXujae2J2Pr7Qr/fyY8LfYmAvy1Gw9WSHHshYTdkfWcjBAARCkx2jWjmWrezxW/cl3JR
coolqlTPHwZ89gz8hJdHjnlsPOGZ+fd9/d51f97XRbnpVnXv9z0PUMZVrN+LmE7ZSzf+tD5uDgBu
PcKLZZ3XtupZNo+QeTaAadevCkxFkmpLc96knCrxjVb3Stcw3BzhT6JKHDwEyZ+rwzOlXjYFVdgl
PcxGD2Z4TWuJpSvURVlfDuVTGZxjLOUYtIAP/P1or1TSXJ5RJMAeYiTJvLjh2IxyP5QgVjK36hFq
kkZPlehjJFvaOwHPZQ52pgI3dvOrS+fbVS/KhtTr2ywJeMxUUZ4DYy+YpsGWcfIMdPrvO7z6RhlT
Ie3E/vEX0uxXTUGRwvM1ox2KnQzDAnVl1/fD1FJxluGNOcrVO6M6lHVaVf7nojOORT/MNY21SjGa
hO+SO+MUUNrtbUjvN45EC87ABvh8YP9dOrIGsuFS/vL5tdQ+qoX7MgQpd0YXHmOQQ0DpmEKfHfnv
x3kFxfx52eEBfNtkxEROrTIZblDeKFhZlFvmFKX4MQwF2doqa25At26MEHPC+7+v/dVB/zz1AAKo
9L8IDwNQ8/PaTuk7nl1awi5Cs6W945KoinM9e+wh+YsJ7iXqpgjOkr/p86PbnxhVejpWnmM1fzKF
lzh719N0VIi49SMf1IifjCHKosrgoAjJO3cXuIyl6slWoQH+74spUvQYKcDTMiSWxsVuKTeBHdd+
L+zYwQIoOktQ/AQXBlpX76tazjLcbhCC0KFlybF0OlxRKHBuVnW/S4chzg/4USXGQEeB9/MhSpAP
Etfj2+vbGWwmBrumfeotqAEbjXCHYs+ZaiWHWFn9P9LOazluJAvTT4QIeHNbLF+sohFJibxBkFIL
3ns8/X7J3pghQQSxMXuj6OnuaWQlEieP+U3RnpjlIaPw/Wv8IoXBNJcvg5GujRargxvk5xX0UVB0
ilMC5gYxpNPREpA1J0D42kFPi5FG3dySyll+uVLliyvKCpoJnrEhnwGIdRWhGWbo6IsRnhaWNrs5
eNUifG+qNOAmb6loHd/Qi5z4n5Xron6zINdYiBmVVFgGBIy+wtmguBqU4lxD7xNJpliJnB9NdAO+
X4z9Nf9mnz4sZrJPIKsMXPsKEofux5D8GKuHoMAW7toJMFS1HyqsNezWo2EJElyvf+ToPVXuBnpB
yXiwZ4LookaWIBmYI7PUG8UdPohXzSAEhMFFKLjo9NrRU8xr2DQxeCFbvhkqkIO5kF1CTT2rN1X9
6Ov/ZExnB1u5V5HOgeUNwRBUaoCqhFWdY0O94g65uHa0UxEpQFnBdtJLnyJRqGXnJrHebOnVCHwe
gbwwbBhCQwtxpa8eW0yatB4+GeI+bpVc3TuxfxjAKhbhtZT+qJDHi9Haj9KHgiTNYDY8AIXX8qfe
3FbIkhZ4VkeHqEa4ALV330AGCzcU5U2K3/Tm6fu3MZPq8zbAqpo2mFkC7+RtJP6YO3jU0Y4OEep8
IN0ZmEp3WEzT32NmxOzEx6tQrtSlQzmX/2iiOW04jKlAfHz+XkbVAcpbhe8JJFFXgCDHDT6/G2C9
10wB6T404C4yL1+zlA5DjYAj69jVGvT1pjNeC2ch03y38p1GYi4dVCEtYXdvTW6Byi9SN7X4TmAb
sJg+P2rpOYE1fVDVO9u91axzggoXPKwR4jiav6P0gipjSEt7kJ8deWtCBwoVvF5QfGFMfvKtg+be
g6qw5Qcjvu6Sn2P/R0LUi30WhUJ9l0VPRvWzTs6a82xXL0oE/AidXf0gD/iSqn9s4WIwbgrvtXNu
jAh/65OF26L+h1QbVKquvdKCa3J5VZh/K/toDKQA14a9TkCmjyepO6jXhbYekyNJVt0v1Euzpwe5
EsUiyaNnPjWNVRivFoaSkuaFeyioLe+mYc7JTbTDYciQDx76M+79wpmdS34+PlX88w+X9agnvpO7
nFkXh6DioOjrEOnlEugBzaLrBNw9RhfKo9/cds2hlK5z+6IiY+adIFKl6tIVOJcb0SVirKFx8XwB
vql2qw5951OfkF5KUHBcJ4elcNYAGtAvZBQZOsYVAoK0ysldehHyoG+3R0r3rl9KvEWOOT3C9PIs
ilhLdf7l5nzYm0ApczWWFPdSldsS2SKOnBr8Cdy/LbJb3IGRujaLs2hcecdSv/Sds1AXfmHii3uQ
ib7tkMRB45AnqX+ZxoYMqkO6WAZkjEFfy94vp1cpZ2/i8JdoaFDJE1mcNkBqBuRH+mJJT7YQEKFa
fvxfzopjIlDF6IJjOolv1tDbZq867oWGIqPJMH8e3TtyOyV7CYNnEVxKLMYdCm5fBdEKuxwYDPDM
LDWvIoQhfTu6GhgGLSxLFCDT1yTSBcO2EAsgpZ4cYSOMtKK23ItiPaYNUjDEXGbo7AwYML5jYpuh
odqT7dmbcanNOndkPz59Uqhkka/2Tmy6ojprTP2P2u7JTCKwNYvzhblHmbJjvYMIdVDPn39oWjNA
0pQcQ7bsd1H8Sfy92xxUyGrkYN/v6UwvTYxv/vuoSfROetVDiLhyL6N9RnTU3pHIRxg7YK9VIEDd
I9k9YmMKjFxjTh/K+9RDOyPENaR+TNS3mDRtlKT13++XNRessFE1dRAugA2/yA0XyuBWIxtwVsx9
bt033Z56BpXQyH1c3O25O/XjwyanXZajoWr8xBV1bzs+OUik8ltFlZ+d5SxaOsUzeSVcF8YF9Ahh
TEyTB8MsbbfoCTZ4C1T0gLpdVFxjqUz4D0Ba2Yc03qjKfQNl3tpA0C21BYWj94bc5DsiadHIX2Si
jTwtTG1vtJPYHt2LnF/cXdbQFaLoh+SDf25MFD7CIOjRQHnOg5+y/ORuTf2tkv8W7jFJnu16R1fV
LJ4Jy7TIfGkf2jsl3drIp1QYoYbX8kulXBXqUoic+fo/rXqSj5sFXjuG3ruidyYXv0krivLR848q
OLBqZda/OtTkcS5UTmza98dxrkxhwkgVQG+XK8ucfJCD6lV9BA7hIr94/i9qy0g5pIiYFz8jWKGG
vLPUQ1cgxrERx0Y/dPKbbEAH33v6ztaW6u6Z6+rTaibfbGsFddEB4bjE9o5WKh3fTNvJCHfizJxv
wHDL0g3vCBWktNsYwUILbgaVwJAFOCQO8DS7vxRGZVd3BiMg90IaEXbIXtGfRQRadi9F/BONn7q7
NDs3bQ5mc8eVxVfEPHOMN1xk/E/ihu/T0oIAvdQUmAmbiqlBf5CFwbuiTy5R33LN2Ogb7gf2AAQR
/W8eCHKoXYQif6FbcGF/etYkncrKoIvilmeBS0E3cXRv1rnxROrCQ6/V6hcZlECZitoVJhTYV+8f
ga/0hrfvj+bsb9ahmtiySUP5HbD3IXXRCtXP3JHgRW0G1JWeHSRaq3lb3Nwv/M33X8yAnb4F0mim
JuLahyd11SCXcVO6F9BapiXOVrlinEyiAnALeEOuvPbCGtQ9iD6zozcbV0EdBq+p73/xF+386UIm
H6NdpIqfj1xZnL/cvbGz20zalOl2NPZJtmnyUz5u+Yvkrn4At+2qR388DdmGjhQDOqPR105HB9WD
b1qD3zZhoaxzLFTxNLfRL9zL9j0lZC3tbeM4dofAvgNZrD0M1vb73zEDZhHDyv9u6OQzlsBHhn5J
b5V7hzjBaARYfV8f3Xd8fYbPpnDpRhFtI2UbXD+4IAh0loIQwp5xBSV5is8I5Pn4jij8/eJmLmDW
BntHNKSpckUw/vCy22o0aosRgthjdpfOFCcLbGKsCtD7YhE5AyMRe/Hf502SK82EqxeNPE+cKuAK
KHLzy9HOZpSuUEb7DYYxYEp9LTkyYB30btcDzl4sBZZ+9+SQx003BJLPOuhGc7iJrhSdtXn3f7vg
y4Fk9vv98MMnh1mLej+IZQ5zFq//HWiQ6DA9XRxnvGOjprc+s3GLnIqelqZP0px0cNyhZTB+aQMZ
txJEHzVzPQY7w0PjFAsSUDPMiPpT2KIBgNCIhXwLksPKLkpvAm+noPPjXukKDYWjbd50AeRxvBjQ
gOvCDrl0BIjH398fwrkGM0mgwqRMLNh6PzUfTqFeepnmKwQ3+iww6YiuLVh1rpXOfQVqXe3Sq7A7
45S4EGJmMsJPz52cgp6mmBElqXup+xP5WYbuO0UGoYLmgcdJXPiZM+176k7gIg5zbQNq1uePTY9q
MK9e6F4aZLPMrVJvVGvDZ0/Pgl50wi921t8/cu4HWjxIw8mDcD7Fp4WJITl+zcaO9ivpNTBbbg3u
SiBJizgZVezW9OBxaahYJELa/VJdW5LhRFLlu5e+3MT2DflQUl8LZmhEMZu1140g9GFufODPzv0b
99cqGoaV+zrKZ/T70HyiBC/rC06nunatKt1Rl7TN9xuizL4DA9yQw4twvhTgvuKE2TAozgWqRqA9
c5WONVrWe64MvkZ6U6K2/f6Zs4kUOTgGtVC12aHJtx8NTR5ZtuRc5OHANcqutGh2oK6mCKdUUnFu
VQmN3jh4sLOzkp3k4Ufo/mQGTmvK17Z1eJHqG5Lu79c116AStcF/1jW5mPJa0UeH2+l9JOdc1OJC
hULPjdknOM+SdnCCKqO5cB/O9UA+PXaSvlnglfq4ZDuGfoMdNzgCOMLiAoyOJplmegD5axlHJubo
xarFhhDpNbf/W3otwiT+cDIHYRooXUWDz+6PDsPsmjwBkXBUR+lsgu6jIKodkeloiInbIx6e1u8q
605S87zwDsS7//LRAPdhUokU7ZfhYacZktvLhCDKd/T78MqpsSS6lFGDWMtG6v9wTTCdbbPfhhTv
xHxkbLDbplG0iPGcDRYOZFisV0kIpuoiYWlKgzUQnnLv1VZpwaJXvhU5Hl+Fod8u/HBxDX354R+e
Njl8o2V3nSwRLWg80eQpszsZ2hjhCW1hh3a/U4hporG28//l2NvARU2dlIdoNf0cm6iQI6DO8A2K
lZikCuoYbH71kKBq1g0Q7nYZQiXhQhx4r0smPxlFAQgdBu8ZFOv0J7tcgWjKuUh5n6HBBPkTgpg0
wk31YGHa1T7izda0jznm2y5Gwdo9/wwsDQFCoeToNrl5lBKC1UlDG88CHU7r3D1kzqoM9w1USQM9
ly65qe0fJJKOccS2cjTOCa5ZwXow9kjHSvJ5xGIaGaC2RjtpEyJH1fwlOVn4qdrMsUabQgMdCo+f
qcFk4hjoZeFZnuEQUUY0hQyIZn86tIWS4TU3BHypae+55pGDLeJNGj1TUadYRh45amS9HjLQqIy7
dyTomGJoFUoT5yRBowVKuX7ttOMVUwXkfpEx24byXYy6FbMuP1jyxZ7BfoohDHh3mBuCKDB5ZZLW
O0Po1M7Fps5pkSSO8nzLNdq5ztbRkp1nZdxSUOxR5ZPK8ZwZT4QrOY63pp1sAsymFz6bmfvr04Im
wVNHIrwM0uo9ZvPl2Mpu6B61YgMKWWqCqxiR2yXAyOy7tGV0Wyw6L/SSPqcto1aHaSQeKZsn17hw
5DT1LNdLAWGm26HKtqhvickoKkyyo8rQBobjmQjHW4FmEpgY8nJKks77IYZdLuNgHi7o1YOwkPQC
UIgP3+/vTAz8tIhJfaKWBQlTwG/V4JFXJM/AgZRmq4PvhW23mKzPXcGMAZjL0+ym/WlPml11mhaW
Z4WOgFYQhsBPm3zYY/QLcoeYdZvRGQnTle/cf/875woxFQ16QbOGy+G8p+QfUu4sVcoQ1T7nvShN
/0aGvFbogdprKwfKd5XJylXaljtwvGIZMUFZhuO6sIiZjBH5DIoVTtf7SOTzyerVyrJDj0VQFPmo
VY62tHUrtACFgWr8kvWgNf4Rw2EnKVcWX2BG7W/hOLT8IuYOORM5C2KgbOPZMTl9jqINssukBPj0
PWMHC4yt14cHgM2A6Bmx6gOmWeoFPQ9BUgYfTRR9pNkToFS2sCtflwLTALoxFxRfgzNtbzmxEtdB
mvK9jRv6j7H72He3oX8tA1bJrsmRu+Ql0q+l5NiPx9640MLgBvl+Ee/Jz+e76vMiRAH94XxI9mCW
sVoQ+NxbOsXQFvzoGgVRvXjK60NYblzvt492RDz8RkiKEW3LRvj2kUZtFp5aRJPtDUPqKnpThkPr
/oy0p4Aeou48Un5YzbUpvWXlUR2vq25rhBcSvC54cDzoROlV6UerLMNKjOq0WmiKz7S3AOKwqXR4
NYYOU9WGnMoyyUqPQjwUHe3GWveOIJOw/BwTiwY+yYko6iZb+vMdYqLFwqmfuRs/r2Byp6SjErqj
TP47VkfZ3dgIo+MahLrGK3dl9GK+RNiV3gid7B/ZIya+NINw+XmrupXzakJvv9O6dXOLqLn2GCHg
9u52o9yCsUVE+Fm9192FInImYYcFLFhYpC7oFk5ZMFaGU4LkW86l66lSr2PjXnNfnRw3vjtqOt1/
Imtrgsc+uwAFRX4I/iaVrNzXCwt510b8fCg/L2QSnd3cr207MJ1LaN+MbAstQbAHA/hTxPmdk2il
YZmnw3VBQAyh7R/58OJ0j5RTIKNNg818TsalSCoiw3RRCPEomkFpB1hj8jrr0hoK1+TeMkE7BPhE
JAeEzF19W+BhWfZ/skfCee/dRT2q2/VCk36mScp89MPTJ/mAViDUnxkEiyS/yEx4cNt2vJOTblvt
2o0Puv5Dtn7plA2yElBI2qugvbf7Q7cbjEsfYn0rYAC1dlPwd/yTlfyMMJZGabbFZ8sE9HIJy0uL
Dm+zg7rPCHBf1zGuaj+GxQ/z69XLLxFaGIKwTOtqGoHTxvPzkIgTVa/cRiZ4RtQLDnB73B4O3WOA
3JWBXMNGzX65b4gYSSgf11gte0tQ1ZnLkaU4eGuAEmDEMe2KwiJ0Mt0mC9DBR6Q3anZCzirxD1zN
1oBML2K120H/C0BJadZtvxQg5K+1kdDIAzUiOyqdIn0SfGvVaHM7k+xLTxulf1G8VwZ3SbFNgFSx
jNFEvFfxsIi9a/E/ytFgH3hhBGOAj0YK+QrjuhGTjSreKN2d6lnw8c6e9wwFEX+ZErO62LqXn5rm
N+10Ydnk3Pzqq31tH0vwRB1olbso/NV1N5pyGw8n2Vpjg1bK5FzFMYlPdo/ZHk4nfYJmv8H1cC4b
4HnxdWXdQo+A67/q3Nu4PKAkygUmWW890zPzLkLwiO8vtHmFe9CxbrF1UZAD7sw0kY83TugIPUQv
tkj22vNYSFepL9gCTnGk9ukkpNz5Gbep92B6Fx/W44rrhkGMmwv2wFPU7+Cbr9X4njNNccStFEQ7
kC7QCtCQ8/wH2/uReHjbaLsq3kfKDiiThdu4uaP3wZ3W9cdaf668W1U6UvsO3p9h+CX+ZnJ2bOT0
jdvKvU9adn1HlCHrdvRDU28JhSn2SyBSqV24n0VBEIXrzP9Li596np7+mGGHAhJ5qztPhXzijsHa
irZ+Vx04RUmNtRVaxGhk78AFMZww8i15PBOYCDn3bJ84+8HZS/GTJz1U4z0i0dEdnGjH+5N3D1r8
5nv+CtqHk6H0ChXukRGu3ooMhSY+f2fACM6QsXkCaOr8wx/YyiHgwwVMpTUUZ0wzECkmflv9KpCv
/W4Ps8MSBiw7TA7a5qBZ6IXfBw5k/XsSJMaNknasFXQ8AqwJt2Z/stQdIwpQO3W3tyJyyVNUH4Nq
PXpbAdvs4GzcptmP1LhlxVyr4tspruh88v8NlRs3eizjPXvCO0T1xc3oIApVwVD/2Ucn/suGLYg1
rX/2pGrLw1AFKY8gdSyzvWK/2LtW3XFpYxlDwUuT0ZaeaGX55lkwL6qDKz0qEjYfMaP2uzILd3ai
7nIOK7tLAhVYp3b8yWAcUBoyEBUv3LjkwV3vH2CgaKjqBS8VFgSqesNvyRG97c6QHpBN+D7vmr1r
gXc7lANg7Exn8uk7Q5cNdUseSoMARnGlH4PhLHtHJdn76d4PtnK8bZmCrRNpjSz9KUzeGD8vLOJr
Xk78+c8i4Bt9Tv6aQWqiMdXtC98l3z9IYSe+44NopL0c7nL8p9Jd61yB3AyiG3AarbQQAmcj8McV
TOqiwHNqJRhYATYF4iO19pZ7COBfYpUbHPzwkFR7jpaG0j8iROVSlT27AfiVCDq+CnxtcqumSaGY
JZ0y0Rm1m2s3u/Kca418y950DQbve4zdOXKhfjKVK4ZyQblwr89wRCi3VRm1OBva6RfsRmlmijlU
hn0xLL7a9dgA8j0qzr4InnLtEKKvpl170X2vnFJpIfdffPZk85u6EANgNr/N77jt6/xGjFn9/b8B
mJ2HmsUJJI4DLfwfjh4zElSxbLqy/PTPR6/NuzRzena+0LeMSRnxMilpqx0nX4X2WJ6Yi0La4ksn
KPDhAp/5fgWzGRX0UphbIhcBPfN5BZralk2h1vZFA1zNb2cVoXobgFfsNqVyX2qPtOsByRHVqRby
/kaX7iJSzewJVGc/XvFnlL1it4m5la1jF3uSyE5lzDd+Fcpvs1rhYa9HGCF6IQpZ0VWhHIHl5+HF
sf/5/qfMv0iQwpwfwO1fOp217dcDwuD2BSvawbtztaPRbbnt+I4x/aycRy6bqLslBDrtAnhlZugB
oEvGAfZdsBr998/bKPlGHQMesS4Z+t72zql3iFbjkaF2K7nfJd6eUy3cPuqHuNmP8I/+ZtXRGu4H
QKopRqXI5m7ceuFov3O1p8n6x1VNjrZWpLmfe451KfFGrqtdEtyU1dl1TvhOlPXR1nZSgjm8LeDW
fo9iWLN2wNtLzp5JjWDjimo82soZ3q4W98p1Fe/k/M7CKlXBajw66mj/mg80X5vwAlgolp/JWQgY
EWPNem+nd0GLQ8x46yn3o/MUtzeSdsF4qpG3zGLr8QYHE5BXQ4qcKH6mxgV5HWFV+f3BUL+2GHg5
Ko0fIbChQTT+/HLGWiG+l5V9ybCvTWg6QQ3x3zp4bxF285mPTyKn09QuVbgZjCuiHTGWWK+fCgxM
QLmMO+5Aozu0+Oba+U/PeGnaf2T18ft1zhbrNusTsmG07KeTs8HwrLjpS1tM6yoNzwmkFZCm8e8C
TCkU2g/aeGPawOt+N+M/hcz3qkIO3i6sYq4y+biKSUSoBn90AfUQi+ESNfqZKU2R3xbSnzS6UeBA
IRwatT/C4Ges7DX7pNjtKgn3anUpBhLspXpTFLlfjvCHPZncTZIdaCjcFvZFRtPH0X/L8VFV9nF3
a77nppTFDLDj+ODElyi6j+qlsyM+kS/PF0RgJIDRMnpvb3zoDA1OXGqRqVoIl59IoRlQ0JuqnGvM
e8NbRCnRiKQiK40TBVtmbgS2huPCB21rGB6s46VySRWF4XRBTBlAKsEXhxg36QrAdXSDONesS+QJ
6gFxpZJfqEas+AbRHKbJpJgFhUy6A6zFfCS2xURBgGvwmAtwELwFWU2KF4YL/QpzaWUizfiwVXbv
pyOphEVtcYyQKpDCV7pOFIz0rWlh6uFzKR20GosChM6K01D+0aqHBveeOC2uCtAIQ3eWw5NcruXs
xjbv4UAn9Y0L/6RPj1pzG+XNquuOlf0kBwyNtzVXj/uXUSopMKw8HZhpR91+UtQH37qrbXxcdnp7
2zdrLWA/sEj9E77q59LcNzKflRKsq+LJbf66zk8fryq/e3Cbpwq3QSd5XfimlrZGRKgPW2PgTCIH
HaeIDZHty8DC5AOFFDMrsHRQ+iElMP5FVMM3ll7LXHmN6iUCyvo7vHFyCUhu0wyoW/DsPP/pyE+m
fHSHg2W+6S06LhpW6epj7Z9KAr/Mxa260VVe7IdwZzWnLnmKC8JhhV5wLl0lfXqVUu9ivJSWtx3A
GflHmh+V+j6hyk4dqh0XCswptS+R+lRi0OH+LOjveQgC2eVujN9yHFhI/3BQfVPtP173hJMvXngl
BqNoqmjYpMTG36q6HyvKZOWnYW2EvKZkPyXhj6a4KdwdnQrWuYRffr8DvnxWSDXaqoPcOyrsn9+Q
3Sd+lwQd70anXn1G/oJWCMxLvvkaqTgdL277VcseYBNyWTrsxSbLX0WeXF9649hmtzTguAsz60ml
gWP9rMpX8iRKXL/BTTKDmKvcChaMsUEJL6rWhfxjsF5AOlDcLpy22Tf+4bdMqqpAGWsYfi0FjbcB
5tZ6YqwUdPuu3gmcHf4zxYa6Di7o9w+eAWNZpF3/2cQp8zJ2QzOyRjaRp0rtLuiek+iEpKrDUGPo
gRfvMnM1IIIXDFcxuFFd+xl00MHxxrpmbyjiWRlVMpZSBFHqPaujaYDnevcAgOT7xc4MOz8vdvJd
ZH5nj1Xbvxdd2rh1i8cYyFUOsrNt/6A/QlRhTS6O2kzm2/S11i6Q43N5ofaZu26FWh7ybCiRaNML
po5qd/Ad9oyJgxLpYjwvEta4AiJEwvKw8KtnzgaVBlWejQYvyerkV3dKNRRZKHIhaRNaf9UqWtGH
p9z8V9upQ3Slf0lGTLW6/+3RXKLAmHVgkfrnT8w32rL0PK7yVBWuefjAbor2WaULU/4d1GuAbyhr
o2e2/EGIm2fycfOjkdNiSA/eYzr+a4s28CSJqATuEzgiWzyE4lu4wmIBIURU5obw0fwNTsyRwGgN
jJWNpSx0rjyBVsnkE+wfgfgdq/XhDuh6L6yNLntfRGT9YvNb54DTW5qvgxfaNkJ0V4q6K/bhfxCY
QIbxw7Mnbz1K1QYxchGWw2OX/KCk44E5Wof5spWEiC5fNvvDs8QJ/PA7q8hs1MqDaJdihhi/sNnY
XvI4L3/W3W2m7xdO9Mzdym8zOdNsLQDHabTzja5TdMo+TXuXVr4dDOOsVZKguwBDLqBb54lziHt7
pWIymKVISPlLkU9s4Ncf/Z9FWJMSQ/Ot2uvU2Ia88GbByk+tVd5A5JLua+/SDbuyvQ27f0w1ONBC
JmfMkBZ/zRJIvuNK84d9IBNmZAjLXbWwtBm4Ke8eihcVEJR0baouWNVlhGcH7wOX11bBBvhE75e4
TDkPLYc4y0wSnVvvx8J7mam6eC4MXa5UGzjF5My1jR2ajc+Zg3dDW02r70aJzvFauKOOJ8o+Wgdu
vZeNPWtArp7u1iLqbUZQgR9PnHdwaLLEcOPzYQwlU63QQLAv3lP/3lpyjV+RfPZwVCtLQbVRTbjv
zjPN77YNVgf66sxxQYXXeb2KlH9ovvjRDlIQ6TKS5Hr7jwQnOo2egLC641O2RUqB2nBh62aPtGUJ
wSVcRxhGfl4121pUxRiydbhrukeaGeB1A1pS2ALJp8F6w4AesBAUY8lbasmKKPzlJNuUyZTLpI3T
YlkuG0XPStsSxGdBe5KYMu7D6MbQb1RyQneDshDNQLrQos299PjZ4IFsgsBIQEmaovKcKgkbO+KX
gw8jcoDeBheN/BiBirtwUezDnP21cGPBC7Or1lTtrqsdZ2hzngdRzKlgaJ/pgRax6JDXzYqRjcDm
0EmK7TOTI0QzRp/mxhH5J8vZ0W5nKlIqt+hLCLQQWoDpwarPjrejYwaWZqx+cMSYuTCega09DJdS
3kHhJgkM0VdrT218y+FH9ZXxQaXflz12dmf+HTDDAKQ5YwxW6EO2/7Ij+jsgb3l2svM1uZHUnhld
cAbgq31//mbok3w1H3Zlcv5U3bVG4OH2pdl46Y6xThKLyQ9zBl4IAxUxyHDv02YrpChhMdsYU2Yb
FMLi9q7C5Hvhe5iBEorKG2EAQWWmET0J8bKTcINJvn0pcQfGRreuSF5vTVTh5D2Vmz3cpMGGFmpU
v0GEvlLjvYlW53AeyqfMyK+EuW+6Kd23QluhOKR6G3ZZWN6O6gOZ/k0AN1A5UsDzauTqAcWFOuhX
KsRMACg5JSHOhHdMmzjtFUb3TPuZEIEO8NuH7zd+NlajN+uQnokRuzG5O5soyonkHh2g/jZRGEQh
N7ZHOKh6pjpkZES8ZDXZonbLXFao0XpHuAUmoPxO6vlwZ3sScTooaCpAoy/VNaNJmJJgk6kYuCNs
Z8evz9TN8oPnIh2kTQe8oYCKfrmcWqu3MtRkRGIC8IbLaWyPAGu6dyAIVXGu3olog/qFfvh+s+da
34ImoNpIyjp04Scl39DXZVXWg3Vhdgs4nRVwCwUJPrMmOoQoukv6hjigJruy2rgy41cL/9c1eG27
OYzyG7Z5Znofd9c4sVWD0KJl8ibIYhymMfk7JM/A2iPIjCCWaOgF68DZGuk9xYyyJH9tzcWxj79l
8oXUnWaPUcwL9BsBRCJwa9p9tHqKhntmSoS04pZwSrmKiiaLlsD7DMXKT38RmVIDud6E3gomINoj
m8+Pzo0/UFOQy2H+ZJCedCc6/gUQJTpKjJtRKJPtaw8Urqm7K4GMGjUqXBU7ZYzZlb4gxIUrvigx
OJH+wcGbHlDv/VFw2Skg2aO32PXNiv0mliXVQ9m+kAdIFSlafwNnO/TQCLeviXJFZcLhydCJRl7V
YWtPaSqtoGotksNmE3Qc8yChwidiJjM5D8mQFFEYNNaF6O4MF0DhdGgYqSMwTbbCtLatt+QD6Fgk
+cKta4iIOr110XdlBAMvHuGgaZ7S+05vubJ1SdI/mfYALqSr7oN4JzV3WfBLyo+NdkyGg1se8Q03
0v0YGKs6/ZU7vw066ZX+A+CIUV/gk0TDrZW8Kdk1cw5KK96fiXHbO8+HqTuzd9He9kTLlM6Zbm04
AH74UCQ3UvmkD2sDVXAj/61T7JoX/kON6uHVe1ZG3EwfbQFAac5+f6dbAoOwFP7mdwGsOM5a4FCm
sMTWK2PER9HFJwwBxtBTBs9bmxE1IORT5t8iJ4KCGlZL/iHJD0zkivqyCAZ8p3x+eRc2FZrQ4iIu
Td6FXci9lcqcgxFoEWBA6yB1Kz/cqME+jq/DSFkxngMZ2BSPmDximf3SysgRssLwGqBEX90G4a8m
2MXuNte3ifvI4D5L7kb/b483YhU9N36x7tVfkv6zcE6pR2MyXS3EtrmALkjdwvBLESOgzxlk5mow
D5PMEu0sGgs1osjeI9/Szm/jjRceUKdkuiuHb8hhhdmtPAJPOTOQybwNo5wieiKBIfhL4x7MBmGt
8MQomGuTzJNcbOj/jOGuKZZqhrnrACCAkI8RXSRrcv8FXmyVXZnQq4zXRCGwiqj/ANGiF0OTFLQD
CAxOMVjFxfb1HBZBEfLXspjhCZGGz1umiOdaHs8mkaA7C0ujTh4YgbITYjT0nNf3dfGkFBdQEjhO
kvjTDiLb+/7NzfBngZ0b76m3MBx0JrlXIztj6La6eUm1cZ1W+cry3synKvglj0cteHbwJDb0FzmQ
r2SqN31HMDBv8Y2Xab5uEgf+SnNbm3vJ3uuxwbQrWzhacxk6NoMwLbG4Bs882aawy7Mq8FVTCBaQ
pKOHAncIoDpjGM55tSTENNMeA4X/38dNOudD2iemRKp6Qfadxmsv33NbBdE1z+JK+X7v58IPMdhi
Sigw6u8XxIcsKB0Dr46U2BSMRaI/KSbKSnA0aF3+/z1o8nWWUZmWZc2DfF/U48jhkFQjoh0viQrP
3mmUUVxo5POgDCenqbNGJdGjyARZoq2GCLdnMlsyAeG3BCOFyhf7J8GzEkZLjtn8P0jZz33TH5cw
uVadIFOJpvxY21g1ys7yLvxe0Zsx15p+asE7oI3ZXSEhTAfg+32eIRyAKkG6GFAh/VXUpD9/010d
SaGXkeKREIGsAN9OGxz0WoW0Ix6mmdAbbRdRHXOIRihPSDUA7SCvnfJoGlvKDSmpLYFojJlp4CcO
6Y9tp8kK98qO1gzssOPxwOsR2mzsRvKiXxW2vzVV2gtWs5KHX2b2WAo/y+avn5cr1/2ju/dxg17N
FWRFC/pguQeA4fyj9FceHsHVOrLPlINc+paBWfeG4RJp05H0ExgTM3oaPqDTode5zpGEhvE3NSa4
krTY2soGWDp4tlxE/luy1JJn5Y9OcwD4rG2VGFPY3b9E3m68QiQEdBIlQhquqL94bwQDm8yX8Vbs
ouG0M5jz+3srOBEjwXYxPBWkCsO9N9sKoUPAgfWlxq0YhG1/lOuTh15ZviVbxEhxcS4xh6/69D4m
R7BJsrTM3YLMjuyy33rm1mdSSOWsnvIGQdE9Rc5Q7WGNKep2eaI+E1d4PNWraIM56lTVswtz4E1R
bl0QbpDKuwg5h/KKJhwwM4BupAxGsnP1DSKdergVJDB7Y5nXTGoXvob5ddhMjt815aeco8SLTbNP
ueFg5uIVadU75cE2yMR3UOSBe2JKLxmrztuNXILqJlCusCcDA/j9Mt57OJP8iu347zIm0a/Q0yaO
OnITZte0l3JvAweKbhP70pk/+ERQviMDITyxTbrQIgFXuYYQbGhXZASQssDBCrYILQeI+sB3Ab2S
/IKD53cAmhISn9kJpGaSrShiAaaMCZDNAw1HWklsNh8Pox1ZvnD6GdiD4CQUALDjDAgyBKLi2ZmP
ieDAP+VPWoBtfMU6ErphiVguJxkgIidYaZ/RxAFASh7KRwByAwF7XiCHeDlFmZljwJ8iOcE8B7je
tC8Yl7pVmyI/NoczGRJkQg4xWGE/OTMz4j3+K4muAVbJt1SbNGW+f3czrHcLVoSAHXA9Omi9fg6o
VeSUqZRwhDziS32Pyl91VZoH0iQaFY79gKYhd4ql34AMAjkOhJ0tDvsdwEFvAFnUHfoc2A36+qJ5
tahEPiNpxPqQepaZBIiu3uRs1b1M/VAE1qX2XtV0WJXBC+Zq9C7jZmNKf0pVW432VhkP+dBfDbkQ
wPOlJ+yLHe2SJOcoWyjsZkOPQnsDfD2Wdizs84YZdtTHcevTZBh/YE/brv21rAjrw3MZHpryIPV3
lMCtv68rmlgLs8W5nBYsGoWAgwADfaVJKWNKcUihZZlkq1TSt+ixAE7Lxk3dClnetvgBvLugAuCb
CaHdbgEgcNyBLX9/bOaQTZ/WMcnrnc4IxqRlHZTWBtw/FKODNYL+g3lVQTKj6qAB2nvbqttxRKIU
kc2FqDObCpioY1MNofxivFfgH5I7I/NUS5JNCGTicj1wnZENcH7prnFQyV6pi6krvv/h7z2Daawz
YV/hmisqyWl/KxuaoSsVzuMYVutUHtdyDuBiqIF0noT9ld2/d5Y6TMtYUdDg2wTOqcweqvINh1Yl
vfHfy81I5npXFSyKRfulqX9xaSlc33p8L6dbVAnXmtRfGaGy5iOkKc3MP9Sv+YvRvYIGTRcNVprX
/wSex68lGVCMM2OoCgcfksH+9H8oO7MmR5FgWf8izNgFr5ksQvtS+4usViQEEohN8OvPR881O93q
sq57rKZ7ZlRVEiS5RHh4uOv9BaezcZPvpa2sAQ0oxMPc4e/usmZXQYKMiAB7NeaGRhabXl7osGAo
f4TkfyUQfw8ZPci05iMeeVvPO52sS2FZoA/n9GsAiZzhzwmRAlHWr+Zxa1Hmo8lipH+NDkJjRDHI
on+CE8MomNvh0Dp+nKOV6sJe54jAUq9/JOoiDiIaGuIr7pq5zmmg7KbXyxQROENf6oQo54V1+mC4
YBMR+SvFGzDe4EjKZkZLg7PfgPGhP8bmyg7PEySyGehNuQcyDDWXZLDuSp8eOmCW9iLR3eTkILTp
rPnoPOd4ICwyjEf49nEbwGSu64d/zzecbNlP/ho9l8SM1FE3LPdmv7mmHT5g5bDSuuE8gq8Go9fY
TQi/1UHJbvBszZ/PxQel8LqqZQzpYqTRGHBEi3RsufcgX/HlrbTXo1RC+jUt9Gi0+1RdK+0D2OAp
XxpxGNNAUXQvPP/B+XZ4nyK+CtpbBuLHbnrqN3wwgCraCgku1ZXlE32z5GHv5ZdJm2+gqrENgTLi
QeDuN4PUOqArk7515EgXqSPi45tjriiEmJxm1yn9QHvVs5KA8mGdrylnmnkuEugL+iBjYDzQpDTw
qGI/N+8oSajJQH6juG/ipspTPaMzOXhn6V8WxrZwEUQIZ8eMa1E0VACPOnoCpdhdLyK7rAfo/4KI
YfFwgZhSzrou2C8o2oCF/JczAH4QoUHIpmzU6F/MA/M4TAV0fwvtddcEsbaq8e9wVwPwE6P0seVv
qj2wSomIf3ro3wV2JDq6bUF7hkVyk5Pv8N7oYwiww6kM9fjYy9SYURMeapwoFlPAGXKPJGAQtdEG
1XgavIhFkWRA4JpHiAfwIDRPtZEWsP0o4m2Yqcxr9HR7fWvS9U8oRKGqHZpOeJ0EgYOEp5tb76PD
vWtuLGpbVSuGwipNVyDn7PQNNpvGAtiX02ewr3K1z6SaUNAkeGNB7rs3om/+I27ng9I0qx4ums/U
AOog1xmEzFiYQ2qMbcIpVEbb/ZueC34cnzHs26va55toGDFR6Nfg8QNs8opbbnh6ZXXyAepcvC7j
SW6OsFLelukrT506HJ1AkAwh3rPmofgbzIchBOxp64lo0+V2TfquzeB8fhjQZ2I68B4EsIkNGQRK
oO4nTD32c7IophqFJJP+PC4S+xViTDYQWoYI5UGwqRiao3n8fnkhy/r3k//lrHK72jGlgtuC0C7m
Gjfn6uh8ravU6gBjtJVxVOVlpHhalsnRqZ7Uuj0+OqWkelnDfx84xBeYGHafj3NsrQ3kzZUiXehp
ER0qS8TzqtvkxktzOT7snPcErB//OTGqXX8ffxZozJXP/776b2ctWk1k51izquYNtGPkherkJ5WN
HuunHZvh4Gz1n83jvz/IGub/38P0v580XMlvZ393rpO2d1t7QYnSSksvS9Z5Njvq0UnPffM6tBPO
6vLoJ+VSNV7oQYSeWp6stZI3olXXl2tGaqoPJRN6ITluaxjjO30QjKX7r6DBTvXPB3WqH2k80Dpf
VSp49COZnBGkvoRpTxeETjt73gR7rfTbNh83Tezbl2uw25mAfJZMzLuR82Q3WpDCdz3AA8MMSu6s
VBZlE7Du5bl62qvLwtpLLKt+wEm+AdnwNvvf8bmJ6tM+PmRuwZOAqjFgJBj2/uJV///Qg7ThBPrr
YZA54I0At+EvG/i+LMxD2V7tX6Zuub2HbxX22HafPLzAd+iaYI5EL9y/p8B3xT6dG6TBBdgSaY8b
JKjYNerJbWt7kWaJV5PNZXBILectPdYYr+9Dl4VsG8cgTrCfx2JreNx7V+w6QtazaE6T08H0+4M2
aEJWUFXZomx4oWeMB7ry4sM9kUazGyvGE3qdnuYCyCTPfU7boTtIqKRjB3APDrB/cO6JNNU2+QGX
/fYZ/naDN5nPJdXc48gsbSJNOri++usmtaZYs9DZ92OM9u1nIaBoE3/AKr7NspQ+RSCmS+wF+3yB
mQEbN5/X9YvRoQad/uHZ/fRpN6eb6rRp5dgAiOTdyXFWXgZLYWjTuNPL2Hj590T5fnoOVXDEErB/
vRWRI2FSRvvjcG9dkNJIit3bcVURj1SDVJ526cXPHYjf3SHaF3RguTp5wt/j2TaH3b6wSUGHqt6p
mlKc0duIsFalOwXyHHVHztzWGEP2QATjWG7rejUYkv1IBfj2Wmh3YIFypjjWzUJxq7Q1L8jCDSWY
XRb2+kzbYarpKeBj6YKGXqIvKkMcmmm8ZiYr+3HWBsnkRzW/7wi6mMyqxDM8C/TCbg83O0/yOsvA
rnMJUN4jFRZPdT0YjnN7cilCcEwAN7xTIo5Z4l3il/an1sRvyh06gvEDiIxmmnqL3R1dtSuyk4oQ
0HlFypwdxoeSqL/etNfHisfVGdkPC5mk9Jsd0nEQIh506smbh+//flw1FQHdlcdc+vHDaNl4nT8K
tMASx6/ad0Xhm+Epamad33hOqMok6ibqZCSu3i6Mx+nquNGCK7+jSkPQwh+dx1Bdrkttac7VF3qx
3vqtsW3eL1RrJlp0CXbzJih9Q2Ti4kE/DRvvytdcl53UQ8uzvH7rzJsnkEE5/Km86Ucn7j8+eF8+
YcSXFiyDOwiMgjd5JDOSRPriNZaI/EnZCrifAe1jPlLSoe3T3D3xkK+VhYw2n0dpeqG2OMyr8WV6
R1u1h5WGaES0jF/p6hFgEnIkqgAJAh/TY6Fxaap/hyIYH/eyl8sXXSoi8aLg7SCCTfT5mXinAPK0
3MuzRD5XbPZe7CcB0LKfeIp05Z4fgJbgxS/NFHb8mBDeazyavMUwZmnUSZW3LGUpFL5GQpVLXbYy
nZ0fdNl4etgESTS9BkhkeVqAKIDoZO4VfumDMYXD+KmMIlBLlEZ4qPjHTeuPhBleZsndteMXrenR
h020aAT2Lv4hrMbV1PGcaLe6jmFQhKCN02pqr+L5bmZ7mRSDUhEQ8QcW8iYMsDdrkz8e7gm1m8dm
J+P5ZfwZC03EfiPeXXkMVzuvEu+FZ3r6yl5l8/4RDYMslgXVav/upZNmCG8raH1TljyGqzCf6fmc
X6dXBuQsU4aKHqvl9TH+tA2B3W8+PTBwcVQJW1Rix+AlS2eVTzfveFyIe9rmROxhjCrR9gyhdfrr
vZBO0HqQCWQyUR+7ceLvxOtO6B4epp4RGmt3/pj7mMkKw9fH5ticnj0ECQWWC0KNrhv0N6gYZKY3
jILlZzNn20xQG/BgCUWjlziC5DsHNJr0k8LTwn5xmBlhLx3RBfZTGyDy76teIl5PovVUmsiPUfqQ
zUgsBGl42H9xBgfP+a/7GcY4CWLxWYmrfKy9k7j6bXCcxTNwTL5oiQ+PEZYBUg1QwPC1yfB2XVBE
dkAvyOQccRvBcKtqoElaaHj16sdS99AjkKlc7/zY+7q3wjKwJm6YzfLpCRB6xA+WkTorAqTxxzTz
j/d+4h+9PX/QIGTZpdL2Rx75s3+VWTAC65Yf7uw8VsaoVQaObIKLZ8/jhyQic/KG1WsIywMOkSjc
SmTjIkPGMvX3k3ZaTo0IJkNg+5dAZ3Yirz4txkbUhVa0893oEJTjejxapTINYy8NT/P95MK77MXw
nVROiMoE6juymKLeLxrevvViKVVebLmwi4RS4F3kkYHoPN3jiYfJvBvTMRS60THQp6p47mXjd+wN
9VSJIJDesYX49VTfcMaFued6pGtR+xP094s2chtxwigB+ENxd2BJ/bmfFtfiUlYKAcSImsvu5VB9
Ug8iN24Fqg9CY1Wl1F0uEAMREenu4Xqe2DEPu5nOtt/Mzvv37ILMq+MV2btzcYR7xTDFPU/tZltk
tXc06UiywMSUB7ugv2WEwGJ2lY7T/3AyfIthwoGEF0h1ccTff96IdenzXosHDBPTYTN+dFIFZQsy
5xnKkgTrVXVvnIIjbJQfgqLvUjXXpIMWOz5I9urNCBpZsSO+5BRM8+eLOqVd5oQh6+Gh6TbHcnnt
5q3yfqhccTBGIq51UY1C21iO2uml+Ck++yaXQwkfqi5eh1TUbmOl1oxtPUt6a3GqEj93PhQyiGN3
l2lLmg3iPlT0EcnZWbqXh8Q+i9PlSyleU7g4/x6S7yohf1zHTVR6oGleSy7MkHyYQ+am1Jaqoomu
2O6wKhwc1s4tNEKlhr72i2xa9iAg+9M2K9l/VZZMMpJ5ioRN6sqkSmAYZb66C8pL5tVDs9RI+ekp
DqHbzTrgkocJBLUKWtBNGlxVidLVTUv4iBfgLtTjT+f0WDWfCf1ONU1qe6EegVdcRfTHtx8jy2+i
GgNSN2QEkKpBGvjPyVsoCA3lTcWSsrZQFKFR5vpgt1E6d4fD3b+fzjdR2x+fdRNBKVZ57jKlYaFo
D1o+bluv7H1UPkRs0InWhIbW/jC4vxoEbwcX91uEHByqC5Zxszarys3sA9nDoh1tHw503NLQXguT
4z+em+04iUNUTtOTIa1LqHYvqXL0CgdJBGz3mse2m5f2tLa8inbIiq3EHCswd47XJ3tEwaiZay7y
j7TItsk2Tt8hPCujz12u4/z7oldzjf7YBnr2uNPgRufI518CVZlcOIQqH5sPkWTTc4vpXSVcJbgA
VvfbnkIQjoQXaOka6EUPwUBa7V1qirTnWLSEWbQyGz2DdWVqcBnNUhJcegFk33imqHCPBV6zvdiU
p/gHOOK7HAz6HT1EdEkNNIqbHMRIALuSeGdiUvhJ0A0Rp6P+gS4h6JCaPSkZMxQI699zRh8y5Nsn
iEEsH6ta1Gxuu8TiU2yal8Q2Fxlc385hziRRZUPL6Dxj965pndw3LXd+Eplm+NSTQK7lxUnpp9Hl
zvmM9dTPkr2X66x567HXXprjQ1V7Trb+95X+8kX/15XejE9Pfd+4JIyPe/ELyxn4JSRpTXGnFx8a
2KT7bvQz23o0m2cq4gpOHpT5Ye/DrW7TVX3aUAxPUG+oBTgojJiGyucVK9Uwz+ZZ/aL1n7XZSJvp
Uu72qLqlayO2pqS/dvySONrwCp2ad1cr0FrUe91JWY8dJGyraVdugYdxsr6o0X92vvvzLDMivYvy
wfnTgyFCVZouypG5osjg7mdw6Wm1BXg24KOex0URApJTNIELARuDLge8KrBtkQ44nd1twN2HEjLm
K+Mr5oqj8PyTypz+zWnHBjlYgiDT6Zi3niDl6HzonOSIZFw52Sds2r7bBWXnV7GsD8FeR2pLpro4
7WgLhrggs/calE+hdDdxBlpCkHfs6PKMkK9zh56gTOAvHIufULtvj6Dfr/MGQG2vZd2YPVvO3sIi
hZZKcYTz0EtAEqrxNurBq74IHSeMk3APTv1xQIoevvXZi21fvdM1D5J7c93qjdBa/4c5+t1i+m0M
b3b75nipqPdm1oJGT5hOjTFIhQFH9T3V+P87QGQMhIRBSo8ehlvvqf0pds7OgXHoMeUBk3XTMgAf
oq2miWPfPP6w/NAM+e7mBhbG0EQLF2I4fn5L0M+jSsVZyzEX01auicGvXqCQJo4EyTnJMIleVMuS
VJ2slYwRiW9BqVK8vRCqiSX/qPJput1+eR+ZmL7MH1Spk3OOhB1enrRoJE7RWUwnkOFJJ7CwIPDe
jqfDuw/JZiY+PCQzVztSf0cO/59761ZgMEqSWoEITD8Sko5Ufp3kx/C64q0fhvwUh4Gw8nj3mSqv
v3LeyiNf4KsmYyCnR4FBbP3G/++DazK1HQkZWUgLENCALqBVK3QJEpCED9Pt6/M938vIkAfEwBUv
/CvgY+TFq/kVh0s4kiEUZEddcPWHW3lOxYloFYX/0JJfLVc+/OSQNA9ZvSlrkmhrWfvZK/4kXPJw
Gy3pxZBF1aL0x5NcvH4lJD6VVz9UfJ6KYDG/Zs+BOP5fRq7KnmfSko5BZ59oUgk7UjdUC4QuJozN
8GgA6LdnHo8T7snzD9zVkBIPWIYqXbJ+XZ7J6lt+ckBchtfPPLq3t5eX6DhZva9QJ5CzRuy9d1OY
4tl/fzRCbJiDWGqkoO8r2lfAYE4ROI13XPSMtj4ZcIWrl3pDgk186tveSB4kCb+fBkmg+GDgPgLX
70OaPWT81/E5BBBYKOAfj804m4MQ8GJBrroHDogn+2DnncODv/M+DyAcGNsGe751JKGn12OiDPrG
fALlWh8XTEFYQaKLc/bqcch72yBeqR6BOrfSzhz+/zx7LLxwBW3Hg3ZP3jykvEMOyA8EOTnoMCFi
WZFaDxnea+/T+zJDC2KBfLJ4fDwxVZNfXxfh+74bLhbPO1FGnYfUw5xhelzZYrbaXIUrbdGTQaIz
LRYT8AWR8uWIx5ap4obWxCbBxBuHX0YYiyl59dGimZmB5uvilY9Q+bpfTBZk8HjmClJXUt//voDJ
gJ0+vv69n/1HHfrr0B0N3kE0kUOCugHYd3bWJHXumguLOdKDmA2TFkl90J5h/ucrRKN5wtWs9zS+
3u5wLPPfWPUQOr03nWlG1zuYFHwO4KWCHz7zZ0C0Dnznnb4yRneYPUAXcljzz4vH1V0p385yUzHF
Zqm4gFl0LEtNQtSd9fwU9tKMFPUHWQa9NMj774/eF9VK6Y2/wGAmICC53O7ketqxLlnkpOn3LGoW
H7bEzOqnNRBBvjgC36BXycRv/eBper94ft2qLBiSefHww1AO2eLNSGKQShriQPIYyFp/bp9Jlqq5
oxjw+KgzAzq5EbVpOqtiLaBRKsmnR3ec5eNTEv7wwd/kjhDqsXgDaifEc2/SAqfhxC8pEy0odqOd
Q9hEay16Jsh2IqOJdg41YeiP9LsZapTnkr6lH67gm9Dijyu4OTmIMfvS6cxfkRsEEjQPwR3+88pF
GFSN6XoYu5epUgQwDxgJjmuIA9cfKcr/vg6cYf58BMqhGO1NCiBoC4ew+E/4rXaD7CscQvpN6Tpt
3MGfhtDO/UKLUx0hFoZrzE8P5JuQ+7fhcNUbflqRnprSKA1zaPgZCP62gL1Da2l3DcpaKnNIzaer
HK1GeFD/9Cx+ZWS30xCVLcyCSNcMqGF/jkHlJpbb97q5gP1QZz6ss8EYVg3ho+D3p6MwzM6DFl95
V9TjzqTuutm1j7YSZexHl0nTvl/6dYGGw2lo/EPppfb00VusTFO6Jn/0Zvj2iUEkHApuiOSaN1d7
aRFKp1ZiLmiTZNFcWtqGtz3KnyRwjNZ1UCCFP40FdJ760MChblAMgfH3wwy2h6jyr2H77UJugA8r
V7trHHMh0IuylkjkOMviJx3+z2F/FfH5U0fPnq4GRnUQhN0NFGPEaOGgn/YNyfcbeYqlAVCeiyEt
odgM9RiMpMhfj2jvdFvUf2OE2uiwGuQ6lNkxjfJq6AXizmHGMVXgUMG1gm6EMnffbSkFdWBRxivb
iF6+06mc5k+KNuOhorNbtUFP15CKtwbmOkOfFvVzWtlRBnThw4CC6rTJWUFdhZjIq2tyGThG/Azu
tH3nn2cQTKAhuXKWFTjTrCAB2S4OlWtI4yi0slPo6qJD2oB2ipYu8Qe7+bTNJR2zMEpgGuNox+Og
vRHJVovui6H5bh8h3dY1E9g0x2MAe4xFDq+EiPUK+0wTjnMHimbXapiPnmP9kWiW+cXl0gTHpSJM
sGvG1DGqKWQ8zz7P7cM97wVdD5rKQPHEaq5AYyrU9DkfRjld0R7Bi+tI6Z7cdk1WZafL+LwenWGe
Ryiu0G3Zn2WXrQttQ3vjznnmRXgrTrqm6mjadz+bMnwzkQBLVPqtVFYflc8/15/exd1xlyZk+cqs
qN5GhXex4IAp/qDl3KMQXMDL8A5ZULnN2Cavxj7FEeZPNqjoKfw9o+kBpkkG63LN/ZtxaKiK4bRn
faFM28n+LOKHYxK1X+2X8eRMtDvcn6fGoy2tp4Tzu+CEP28OGcFUHSarvbxG9mTQxIpG70aQjcGC
5f4uaWA7if1dvKlmiivar64TT8Y70gnjfAUxIJOqMSmgHonDtFkVdMPMdmtn3nZi9OSSUk+QITIl
JDoHiGEnzosqaudDiJf5BtOZCFX1k5UblCG6kVEx70vJ2lrq0SGMqYvkfuu5E7rf7zDeJkVXa3l5
HaXiGuaEFykxHY2IVDWM+TFKNrVXBloYz0oPmeQLZcWv/Wvjl7o3WitDzYLIAI78EGek4h0AP9g/
qE8HHTlnIrOzLvLXEzT+hTXZj88feSkmyCZ8uOvMImTUn9LeN3EZ2nt1ZM52b4bcT6v1hdb61rMI
63OpRJU8vdYzktGzN+QJycL44qVJucQhyDtHj7ulEuKQsO6msQeyNUkb0cwOi9MdaPPONxfX51TG
jy0SZO+n2SX2r+/Ounnql64HlhrlE7jG292GSrGg4XjaCllP9z/ti3/Bm4B+NJGrDs17KDjeEky6
6mSrVYmQGeGhf42Mab6Nff1X1agIqHaIZDPEUo7fb3/YkYdD8o8N+eaTb04GW08qPbkU/QIlvejN
iY4yJff5ooz0E0L2V95780k3W78KvQyzdz7JEm/XcUyO4URmpEdxpNxX/qIc094UWKs4QEaXzA60
Z/zDvf4VOt5cwbCn/JZ55+1R7/qYUa5I9k6rnKodKLpoZ0Oh6ydr9tFfMLIFodLS0ScYpHEJDP/8
NCc9Z+f+CgcIhn6gT/KoiRC/CJ5amczLcTblSAqqWfewC531Luyp0A+3bM+VrbIsHlR4ZWj2z1S/
lDFl0ytlajfQ/f3qMGZv8B7dMPfTR6R3/PKlIBGkV4vUTWNgU6EGDrpFi8OqoPC5f4CsV51Cio1f
9q9qYbF0gi6T5Sr1VQpt/x7lX30kNzMKao+FuyHkPDpObkbZ6uiT6Gq94zk7ITh054MSRBdgh3Zh
DGwEJhrFeImY+fLoGzMEBzxl2fn1g+5rgUZ5OKPKXkhTJiuLEvxQMDZ9XGvRjBfDLx7CkX+hhrqj
+Fu9dJQp29nOIA3JN8edyJ4pxKmzYd1+GIALlffxZY+t1252WqhezuDn3r/vWP9mDdEtwtFgGhxE
MD3+fNLXk9GqedZ0iz2cQGE8HTfJXf1wnVWrUmah7aUiXh1WDnk3+n0hFDHxf2+tYbLhQE3n7y/e
tnUTku+sY2tc87Jb6PMzLOQv4mE9h3FxJisLBmDpLQYi2JFkJ5MilVpIXOOfJnt/FGk/AGq/MrA/
JwDtRQOyNVi5DxDXn8PR7BJURi2rWXRSCwq5i5IADqMwyGXJF5jPmF5/KG+xONwrc4cCefcBG4Ec
NtkYvgFIRF467qgnl+P4wRDKR3rvrpS7nxBQ85ei4M2FGo6lWy5yDfRE/WJ+/rYflKZWOW5fNPB4
RT7brzrp3JeTelpM23UxNQTWo4tuMs1DutUhyVRPKRoKuGgPKB14z/Iyu9ztvkjBZvYkHuNhtrbG
VzRuvXSJSDDJvZtKc4I1pcdR83qZaUEGDQV144kxhtGctcjOiGyCHv9duejvinX5mU1MP5/lkTYz
pvH9cZ566Z09yfz9cgccgzrI9CjbVTZrJqeAVk2pL9OpukRiOX04vcL7lBzeAecUcchzxyN+v9PG
A59Dkx0GkcF+an0aHO9ElR4OBdviKvqxK40N9g/zfJpCUZPpGyZFvvtymNsr54NNRfaT0fwEzQRG
SC2MBSDRNHk6eaPHw7qZZp/m876U3TPKsfPzGmuqFE/i7fGzeqyoG8kMDedExLO7AcsyhzV8EIe5
tvk8TPDxLEJ6qLauD4diq/g69WHhPMM0ub6NNu7i+nYppbtpHqtxPr6MGQ4In4IjfOaE5aJ7sc+y
vN89l3OD7tEQYoQqiPsOYfKoLokGR75BsL4ayEHawthcMqEuKVuo74QE6wMRy07AwZgfOeAd3cf7
QZwfNfwoQDg0oD8ETj3KG3Oe/zx7LILX6osYBtvNDZSySRZgobF53EHqGE1GE8zsgvxl/+J6xVSZ
qZwsnj7+2m0uc8UrJ3ZM29pDDYgX0pTruPJiCBVpdn9xkWuCks3p3RLa9ii2uTBCc0lAFe3GWgj7
OjrB62indP3KzDNhYhy8i28DrVShS8wr9+HxraGk1QLbjKJkbkW2b4FAjuspyhfjmMinjVJfgSCx
D3e4Rbne7r4G+HrO/YH7kr5e8RNEIMUb2Bl0l5oBWm8otEdYGcy2+ruyzhcGDm93ee/3Pjane9Hf
u96ql9XCDK7QWVRKAGg++s74y5058rIxp+oU2kd4CYcBsaIvPcgXNT/lo70wh8lVTpRKYic+Rxdq
1o7z8AJgSBsNO9Xs6iOT4gHuTnZXX1+XD3qoTtqJMkZYHBmVs6iGUOU6O0xhgQnnPoHi4sUbC46X
Hp4DBOdXLt08oqTTJzRnNsSYVO5nvSbMlxRaNCSTkTf6oY3ivz7cf20mN8deZqvpDtfqZlE9nWbt
V/90XCiE+Yo/8oHvg5hdwBqDmK+UCOJwWEy1bSv7pRadp+evOPN6Q/ZPw23g3rzePTuefWcsdt5b
fncY71dOWEXVVnkzxmfZM6R+NVVktzJFO/Q3Cfb5PbA/anjjUSysRZUJY14GruT/7Gg3M593dwV4
bCZ3K6uUONZOCc3D9110GfsURN/NiG+HexBhZUOy5+0CO+qn5fyy3QfN+BqL8/0RmpS+RTmZBWZ6
6rNVCn11DHFbne8fQZQjbV0+N5PuSVmPyB4uX/nXKFTC+u4/5we0JXwEb1fGx5FkkrZbdlBd5k/F
uHzbUWSeHx61iJxzWcL6OQdwnt/QjXt27xpMlibOfQ12Ke9NFghytJ6x0ueWl0VW6IaXRbHMtti6
uKR+7BeJN3rGoaelPi7AylZ0WEFVYvHtZ/fPuy0lLpGH9diK/h0GGPYQ0f01BUawmuHYgBDe6iUc
R+75UhtJszBf7HUf1HjCKMcgpSbzgWymRODFS4FrU4EZGOfIvX1/NAN9roybZ5MSSfV8eCzpuIP5
Zo9PYflmRLvPLrxqXr/cjaSxRPf2bgB/r+8uefuLuj4+1L4z2U3opN+F1lMzy8bGtHgp1sje3au2
vL65m2MIRjy+Bs7L7tPYHh/iTQYDWDhAxgRcDcSvYppxVo2mqFMF1fto+2W+xSyQLhz4eDvpsucT
wBkRtK6jOM13gOXM5sBew1rkjFZD5572q2KMJ/kp2k9GkftBNVZ9LB+h1K4bCk97UU+MZRoZT7jR
vIFdL/AXmhw3hym8faBb/+qdAc1erqt4YYcpR0UTuO/dg0HBg+LWpH44jDMkSVhPh0k2oTnoKA8v
x0/r7F3GSJjcpdNjmM1HCyci549OcAOHQxjuJhmosTY2LsD5QTBJ53Gooy0V+/3kPKOhb2atG9/e
HiPE4YNipswRZhunr6S1nKA6dMDD6irVj/iT7lsJbY83mZUzsLq7bHZoRImrKNJqQn3KX0vPmeFs
FmkbSIdBNt+NR/N0mvu0O8+asblVXopZ+wQ/cXYOsiDziuVOcA6jyNBTBlucSDBXLrClsyrh9wQZ
tRH1yaX8xGwX91UdcDaynC/jdnV5tLhoa26LPVGTI1d0oO1op3vlcKKG825uSY9flPs6sEiyIXZ+
mksGRnaEBsqL+qQ/9YXU+Z3pnsLffXl3fXCCekVLAtrml8X5ud4el2g2+fRQPWSeOkXjcoo3BVOY
acyz9vtAhVbckqWh8z2hA8IzH/GXYtv+96L6FbjerClE1hwiNBhbSJDcbKuJ0Zq5m1T1gjMt5yGY
slG8AlOhCn+sqPgqXt33ayPjZGIBEujIPUIzzNFuFVc0FtVFyS6U0TkzOBYmj3q2pKibIx59xaEv
cE8Ppj0e7WWdSb2fXrWobJ4S1zPc2YntjhWQ0VwWIepA96wFNVUnlgkMYJhW/vs+/0KR6L/CZJ3s
H34T/xq+/1soelDT5mRXeb04chLMlCJMsrDpRaL90NQ9DNftcP7+OTewGXq211Nb8zl9LSrV63B2
34n8R2j+70yb26ECQFIyyCbflrsOcXxqautUL/JrcO7HxTl0YmlqQaOGl51v4PEBN5Uo+v+u2cI4
oj1K1d1F4sByb5Lu9nAxrIJGkkXsyKPjxXGwpwuKI5iuXcXvCSUqqanBvx/er67iP0eVSsDQqG9h
e2yhuvrn06uTpL9aVlsvaum8KHthw29MRa95tbuoL8GZ//bwVUOAgtTMDjOKA2MdEfj23ni8jhuc
QpAJFfmjCl/6q6NOaROknhYYjnlDpdeapGKvgrnZtRiFaFyzJShzKGI+RdAp4gh3oHQdzTPr0cvp
oZ1dZGXLKiyXiwYi8d7/yeXjG2hjqHzQfTVCHMzA+e/P++2M4tpc9ud6gSBCYGIuN8kWylIHIrzr
yCgUaWEYAZuRWP70lgbmvfW2Xx7uVaKauhbXte1dJ+5aW+/GYT4uPGOuLmuvndkwmvt7MIoFNdpp
cq98mJvcq96rwJy3wnxrqSy/JhNGakbUQ4A+3fkf2tbYJsTqSmh8qUTZ5TQhOD549aPC9vTDGf8f
WfXmURP7UcQF1QF9vlXYOp1jzT7ZSOUlAz0fXv902vrw9NhHG8LtoUiveQYtAbXEfTDYhcsnWg3u
7oL5ULId/pPX5paY996ykKhRieV82YZBIUiV8c4S2MhGx3BobRhQn8kFGDQVs8erpIT7PtPWPRTw
3ZJoOaBMQ5m7gyeeTsxgoKlTK+cUsafscsshgW6n5qIAV/v3dEey469dBDP43wbhZhc51uWo6I9l
tWgCypA0W1xmx3E1e6O44C/5u1kd/eO6m2tjpOPGvafQduvHL/Zzdn8kqe03xI9RGeBi4VePx/lo
g93RmESW1yAwmJ49O3CPytoUV+LU/sEKT1NyxFnzinErCMqTEp78nur3/XWOtJ7X3cXbdqo9EzDR
P3Ka4d4+JnDxLPGgeGx0gfGr/YQCdUjXLxFWEiIhEpLsSC1CuyI6P9IoNEZCgq4Uh4CsX3H2hZcf
9olvoDHGzTZ0SNDIktIB9+e6qa+atqv/h7MzbVIVy8L1LyJCQKavzKDibGp+MdI0RUFAnBB//X12
9o24dTwnMiNud0RXVZ+sRGGz91rvtFrSizT0Jh0sMkJ4gJXCyZzlDWOOOc4Q3gTf/8QUMz64NVSA
cxbWkCnBCZqQEfCIRycjbBbx3sV8AVbGMJ/PZ4L2Eo7/ED3i7vDiItFw0QLA5wGWIwvw6j6cAWoa
LRZ/nVeg24T5IZDBYmDSHm5/XiTfKM/ri4L1in0RWIoYq5c1UlnPTnnQb7ekO0CSw8cBcTUDZq6i
jpdT13xXP0lHrj/WOxz1w2tPia5xd3oYVFTnrf0kYcgh2WksRCpFgJp0v6EL6W7LnvwuB/ns6qgk
1pGT7J6Dwj8Fx8FxeQsroJaRnujez1+Gh/P3imeoL+cJVi5hA3jB1zr5Or+SI39OqGWvn/KnEh9n
LWWr0Ct1PCH20aLKk8KW9z/3aiH/sdH2iWJ9WlGMZyBCtSOHqG6ig70x7CE4LUqdOdWwZkuhBkxq
9FJKWxlJSBruHbXX8VRR7ga4A4pgZga1vffT4IDDJ+Onnj6CKuBFtQAUYsxUz4w4SkKUPydv3Ze8
R3gDGiFt4/yWDnSX0DunszqFKvjJlIGkvEzoYrQB/haUOhraoby/h4Xp4MJoNw3GDDikkIgvr1OB
Hj0Xt5niqvtwvTF9KUBhMC6GZYy0KiiDfCo8HI/hhbJQLFvenYFJrci9uvu8ZPYupec6+FDxkYne
6uxa4XNlThpbeWtsqU95ZQuEYj/u0qzv53Xldn+jH3hO/3iEhCICkApn5l8DsvKKouFo8QiZNdyS
JDO8AOSxHM8o5hDeVnksTzux9ok4U2mdRQ4eAnoUSMO75l0+UqICbHJTTyNzUcfNHIzalzGbEcIG
Vk3wiZO5p2E2XdPUhwBbci+P8Y1N0/HpaguzVcgJf9yce90IHAoJtpMNIeI5/WgocCstmQQDjXVa
GBA9n+XimMheNtFVp+5z6uvTGhbMbdjxkS7nMwSZZmj6aArAm9F0Tdafa3tqYYhZe8C+AOKrBA3j
ttsTmquil31prt5x1h/mO2LuTcbWCcy+gfRSt+rs55fFEO/Cy5uPTP//3eiXWpaZhCQK3bnR5qCz
a51tB98PCKpDbDZUQJUcwnJEowo0/bHfwl5aR5+BT+XsPKpinG2IzrrDqn/HMyboj9Re9wnRD/E8
OeWuIjcDHblr8YsOtkbW7rhc4PZq0aMBHn+V7/LBQZbs4lgakb0VnT+lEFGFcBe2YeGOf/6uzFj5
x7LCjC7C2QSIDA/8555e303tYcjZJdFku2Et9evayT/UodRbDwg69lBYDIBHQSq79p52a4uJAI9i
dO1rQ/Wz2p366Dt7TbKODxMWmYC14AcKG8Phpzw7D08+kHIzaT3SfRLgDU1gGxgO904+3hjLMmq9
80h3arhcfbSf3mUn/8prOxtWY9jm6TVi783Rmn20u8uHrFBwECTNGDjnqdj3GTXbbSGB9yVkyY3K
7eWjB2b9RhxtzjPbB/sI8+xNEMuYSBWXFO+Yse82v8twO43bQm2QxIJ56+kpsT4whlcAjgQej+7M
wc4+hctm7k3fGD6XiuarS22o2bvKvY8BRpz753pwJGTmRoQBxzbSC2pbihf3OWKeIADBEw6lM6jt
q6vHLJst+PkEJwwBsiDEl0GBgThIUzvtnafrhRxewBmHXSARqCfvAg77HCLzsEGQdESbZSRNu3Gz
uCWdOffU8tWe2itBM3uHOdMDk2JezK+9/fAOWiw5z02qOy3ACoO+bIlT9oKCtWDcDGXb/c0AMZc3
a5ci/D0DShk+nG5kTeQNYgP8aK6RsHPPTcSYh/6VfVsfVSgw5eRLDgW/RXzYsksrfwW3HuTxc9YE
6sbyDtB1h1m5+BJCPw4AQMz3KgAjf3+EzzcRZYubb3Ly5b7Rq9l4JnenBmEki2AsjVVUMUf77o1g
5wXtfx01wf7T6rAVpXF3Za6KL5WCEetqbpuNbaBWZQPOMIiED7ygWsZ5O6vhn2X/6Z6mzIyIT1NI
x0nGpjN5TvRIj7qzegmCboz3H0c2sfPNP1ZuRQ1BEoarT5Xo5JFW6R4CIBfvODyyZb5/H2D7aTFX
u5zkB7xtI2siBIvkIvGuG0TBuXv/ptEJ4U/lFUm/niH/Jpc1Z2ewaeY5OcqU+xgrEdVBA3BpxLhD
W6CTtSuIlAfovz46biQgdTYL7uohzqYWHMydp2UV/PF+SpTmwRN0gfKINcaKEUo/eJByg7T40TcJ
0gRL9wvAja/8vY6JPkEOUfOArxtumD7CaRuDiwphCVjo/ODkfZILdFcn29fmmIV7YFDV44KDtjOy
kvWMX8zsgzj1mEc+yOeZXwR7H3pkc5gA405EB3QHkL0MHiGfq7aLMbZYsFo2wLgdQOl6XdZVLRCn
dqRNutvLsjMsqOKo3ypbwnd6c/Qput+ETK7cPgNqTC3LocFiPkwHjJair0xw9wmvZeW2lINrXx1o
48f4TY33iT40r44Of9Fgmb1r9jo8GbbmdYd3VN+4ZMeP3fEDVAllDczPxW8ap3sPy43kyb1qTn79
gUPwOOyYHsL8EO1PQL0GnXUZ1IGGb1qaqLxMn5Mj7ZC17HjrsWRzYoY8jvPbufdM7jf/zqNZrvv8
jaOsHrBkQQatpYzIP7l8qohk3BNYXL7KegrKi4UC5HicVxuFWAXM4sXVnpo0e1QhAzLpx/Vbsylr
/jFfIfhwRFmhHOw5ku/CNdz9AdxqLi+Yuehmg5Kdpu2vl9ruGLaRgih9d4nehPrhws0d3Hcl7daD
FuwQtRWzu1G+UGJPu7mvjampWZc76V0d5/1mdCJYHCNWDu5+8U+YsFnDEqLn1jeXiJGHn0X8gGQr
7dtsBcD3/nTm5uTqM0xbOOcjGrmRFKyHq7N9gZhv+nXfaO16dsITjwJaH16RL1u7dNUPuijwWRVF
1AVbpoCv/HrG6RrAo5EvhLK5RHNeRpeP1qEWcI7J6O3SfyxuEdsYBSnJpeDsetLYqL16p4HFkw/L
uNOTvw6Ae+0E8BnWqnKJtAwYKBjAIqyk6DhmRCJ0580+UuoJdUYbn9yp7HX6Rw8SzIPhc7Rhzo3H
1UXZa7hbSrzpLW7A6k/0YXBCS+hUPmei26vO23UuYOK0YwNsc0la+i+C0csx3z9E5SJKR1xQ/f2s
mKCJAupl3gm8nldxIWm2/zIaRxqtJ4dhxb/PuPipNL2cQaCFdH8N0xw1znvxfguA/LaWvTC+ewQq
WWpQc4J2Dv5F8lu4NGVCJJO/D5QB6Cku6V0noF9m7dzehHGBCnGxHzw+t9TEUcfeCtyzG2z51vQs
fB/uUfyguWxtlaKDxCQ/83aF/VzKn6c+CkQOPVigTxPT/9VXIGai1L/OAXD2wTx1bxU+g0fCfPCA
yYd6iDYBIwH3iYpZH2yhOsExETktRb7AmRUMjunJES6yIMclD8eYzVlE7u3j7mKZv07MsF7Vo2Z2
maKKGpzE7efWNyFwSumomLPJ7Q0y5D26z8T0EY3DLRAXDOuocncLoiIWT75RkWAsObiPQAmvY0F+
4g5568IRYhKzz3EmBKt9mVACandQiirSeJdU9P3XpACZYtD8lMVxDE8JKsS3MHcfyT3JV6DprA1t
SD3Iy+o1EYmo7gPRp8tCSIcPw9udbJB7NbmjY9ecGy4CldWON6JxiSiAX/coBAdpJLTuWKVGx7CZ
XceZV4KnyPTTPPwBkreLN75sHwm1L2/62qs9muojbOPBP7nbazBWgp6gBGkpSQXcnWVXD1QEJjhT
RPmhLXJ+jqc6hJ/E2m65EmWJeD+OfaT6fa1fDi/vaXgJ7sMquSzGO9hO7q/Eus6n6FSJLMj9BjJ5
V/RutHaIXANt5eTTM3/WTbGv7+MMD03lQYbZ63d9YIWPT+om2Qe41vwlVwqM1Z0VgqmSG5oumwhV
vrC6KMGpn4Y5kiJo0K2CxpGUC8yboR4sVd6FhiwE4eUx59qMHc87jUvPLNj+MhL4WFidfkNuBIEr
1ujC20DEgUEvR5D2F6vLzkbolEGiWPO3Hnwa+ro+Hc9AiratUyQC7Y+L7TGU50ovi4+e2FfICOl/
byNfp/l9rLBuWjtOzlzEO9vx/PmRsQBSJnOy44oucc+LE0/nIgtgK5xGIX928JOc49YcFcQhstEe
omzxFNkDcTHcA39xDuJOg/2YFZSFAwvhBV3bMTIH7Duj1O2GhPcCAJkTY5Tzne7efrKnmUqd51f2
rjrzMtC/tzL2xIOr9MSm1A0vfHpC/t6uX7mL/OQw+IQ+nKq4I2RSD9AQfQKyudeAmS58AhHHkJKr
0DgPcoH7ZZ8sTL6D2D2Z8tUr3F0WtOHa4/dDc7d9bCUoSDAksS0dWEBKIC/PEXU6zedgScrv13GQ
xWgDeuTIvi9ybiQXajp2u5EyYe6VXNaKNVJ4njnO25meiIgMtjaYtXIMtsVEBexO9+XNPgzHoBCx
Hj9cYGeaEFhG/Z211yclUojq2E/eu+O7Sy8RdeD8hG+qcaq37MtS7fOgDKrNk6OD4s1nybsdGziR
b6sgmKCkIemTTAh2C/C13SnmS9+5NOmPfC16aejLZXawF+eAQRdzK4REibEtjufiazMzKVCHi9a2
s5CkBAAv/V2cCig0nWpzZaCL2G3vSYezhW0gpx/9uUNT/2Y8mI2J9kcwAoQO6y/ITZ4pt0yV23PS
xIh3rKXitQMiDeETj6hKCh9WUbLP26NPea33AUE+0m01Oy1uS2N8GFUrXUH6wFSEoNOxG4Q0OpJT
Dq1f9APdvzVkf37MF2gwOx27qUWQatJByWsGtE3pwaFHfuCBysPi4zTreIJEMGj0Em1S4iPGGiR4
wOFTWNWcUo01osc8xefv4+vgPj+4zfQ5OAcpLxfoivaLzksx/vWZNYZJM3AKRz6arz9b32OZiamF
6TnJkS3TVfZaVKSdRJySJHNe+9Ca0WI91jiQxbJ6NjZro6dFHFmeHsNkx9eT2xISRLU0uOGVHrdf
tzmUr7dubfK6j5zjHax8JAQdaprmQ8hx29d6api+AzB7hcDLMyKLmuCC6camfetQ6hcgaw4etvd8
TsIDDraj/abFT2/Fg42y8NZv/Y7b4ENPvwxOFKJbSScZAuF8ECfqMyDER2YJtgYgFFZf0oTiPh8c
Aj1Kx1Qht6/0fU3D0h0hnSYBhwCgtxIOBscj+YMcYHHLFt+EFVEmb+dwlDpq/JXP18BtBz/t2nJh
6wxf7wEDXO3jBwFoA+RiBs0ggCfyQEqBw0wLcBxQT1XT2yzfPhg8P0v579NrozLm+RKZQzXGjWQI
QaInVnQacGaMKAISfbN/P+LCZAoX8C7HcTCmABYGwtqjJAw64fZK+oskBDrzDggf4z7ic9yZXYOD
v/Ywq6COKMedTbewGcOUcercnOeq4Izjy1u+wmZEgk/XluSeZPRRAPRq/q976F42GlNvI1EF5uwh
l5kRXKJLRDHsXufHcSdEM5X1MENEp0DlG1x/zaj4W4yvETzGkDNDhNhqzI78c0Vm6V1XboZRswZl
iusGtHG3X3Oo3gLRJ3btPBXRSRsdUZg2Wfc7keSceprXCjUTD0V0jmjhKzrBO5JburIJTxoIWnfR
05r+PQkqpwlyJLiP3h0X4tdtUDmfLKg+vT9tHhJc4mfXkWjmWFgbspaEkL0Mmd0Z5aNiRVC3Zy6z
UAmpnLmzklvg/+/d51rlXAEaIol4SPBTKiXXwGmZUMBhE+BUFipCHog2MrZZgGLmOFcmPBnmc+Eu
DR+E7QfHPqFfEyW+eJfNvuK4/nkv/d+svBdoj/vLWE6NOVdkLIvN9j80NeNxFevSmDW1AIqkmQBn
rtsmsPx8QuZjWNDPX5bi/h2BYR7TzscjOg+NEEnTO7O3XJCwQIh7Cf4bNwk4hst9tLv2BEi86dqH
Mcl1Bej2Olqv6Iz9fLDKJjw0R3ab2j4Oc95J7uubkDTdY51ALjD0bCNw7c60oHFCKpjT+BbRFDkF
MIRQXqRzOSkCfpSm7Rx+HmZH2/JM1GZ9xEkHOx+1/cI/IPcX1TdWo1jqqUMQqcEOxR2ZWT4d98cp
Po7JypkLmy5nFd3ntIybCAFtClzFTwNsHwdKj3Ea5ub+9aS5rD19c/xC+dedMGhAQ9LCEUyvMEEF
hNS0N86Ht3DfbxxKP+ZYrzgoP5/L7jhHnukj1vOMD36zbYX6mNcnznomZVrqZ7/MDPrWof/1THXQ
S4PRDiJD8M9nqhT3c3PS1PpbnMk8Dl/MXKfGBPiG4rRseoSWVc87wbwOxe4uWhpTpDsmWO2GXbv5
ml3mvCn1FxvglU31vHlgsiasqd5K8fOjobd3EVdOlf6baRsLUT2eHjaxUm9tz6KT00bENtNAdHwj
IN9rqlH8Xb3MlsFEIDRP0EVo9izu8s/L+V+MgCn8FswQRFvSfXV0dq0yT/X6cMYPwHy6xWPvXcac
SDXICRo5dG/s56IkkAYKtu9RPUX6WCNH/+JEZTP8TTn/9/wBZpdhDiZmlPQIgppensT53JoMT63q
RGW1dyTFKx53O5OYMtNI4/SGsPu218NCTyv2W7euzYl6zYKi2H+1z2t8fGqGUGqtz2fn1jLkjFlH
v9ywzl/FlPiEFrkFDE3SGLT14uGw7nf1qpp5nehzbZr104XUf4yOyyMTZXmTFtUOzCA5RchLorx3
6D15jx+9k3/ySzx7ee82f6AUXPfXs/UMImo96owuc9ipiGkY/MGN+hN7Wa/LhvJALV0nQAiGW1+k
b+kWLsX4EEtvpCgSu0fmHTDbA9orRx+t+loEAzykYir7Smz5qVf2CN3oaWhoASdprGhnn2wCBkZ3
C4TTDI4En5FfDyG1j5B6h3jeogM+Kc4K94jXimQBSJ0ct4E5qo5Yjyz6Rrorj5rEl3qWayG1hS9G
a4uAldZ6P77RCBz8DvHxUQcJO8mFkRYVPYLTEiliMLh7j8Hn4GgD5Bm9x6FyIIOU2XPcibKN3ied
vJ9uzWXbPyYVP3TDzHxDx8Kwne8wNmr0EHtOQMIckl6BodThDQmuHKejM0owOCN6IZpHbHG9Wy8L
mpABVD0zKX6REcl/sR5ETDKgSNMJhFIJ/30pV41Uq81r/qgTKySn8OtMkt9KR5h86cveOdY3kvtc
/bz41L/8Qy+XfBHZnE3duD3ztk7W8+748FF8QGzUBDPhZJ/Vkwq2TSd9QB3zdqzRul29tcUdqUZM
6uG23voWmDPFTQY6SMHyS5sh/0UQv3y6F9ODfJG7h+rCp9tHsD/LcnSdkeS2KXvPWN6R8jcj7AWo
SZn8fFf+fV2d/qbDq8nYw5cH0e6Vs661jTiR9cD4tvQRubhfA/6Rl0gBzuCUxgYKKn7zT8j/fCD/
ufTLA7kWZVsw2pEHAtGVhsBbk2OPwEM3Ya/uGbOfv+n3CL0/zilxh5muyTwMfDZ4i/48pzICa4rM
OuB7tNFEYHCpF3nS8fA6EpWmvZUmSD24vpx0hnm0nzyrkdp6zx1LIjlRD6croZmZkzXkmROY3vED
Ah07EeySRen66KIpPrydSTX5TTMk7sN/PjiPRmhlhFmc6AALJ9ifH1wyHuuutL7Ig1t8dYXvUpRJ
wMkkLuAv/OVQe30z/7rayyFSF2ZxV1quJk9pD2LIH4/KlkyMFmREwQNp/nbFlzbwryu+FN1V3fDY
7lzx7PcuXk0kSTDSxmd6/59XgPzLjVRf+s3qkV10Qui4kR41irBJsj1TadD+UoZAf/9yvZdN7vWL
vb5b11thrZ/mWWZ5kxYD90P4N0kkkBIJdjNK99+u+FqR/HXFl1fqeVVb6WZc5cHVfbp3zNiwlAqA
OyofmIV1iKoVpuDWh3wBD24DIBh8br99jF9v9Mtm9pQrPa8ybvQZ+1xDK8VpDN2DI0VUxJb7833+
fm4/vCDfFPt/ugpFv7epeuBbl+zYfaEPyRcMi+DZlqD/pBF/Z+5ckMTkIZwmtoZ1ePcKdIAf8o4S
vvZFCf7zh3otxv56FC/bzZr5xOlZ5+GLt/YinBxIEzoDA+d8F/WlLApCsaW7XVSf/z/XJj2c0EwD
8+jrcOn8YZ2PRVvLA9LYB1Xh7mf7UTm74Cw7IGiXBtejjfh8PykBWs+/t3kvZ9n/vrrWQfenk0lI
8OmfG9b+ekz31zwXX707Tj/cIqmSHH2eaHj3H9CyIKMINoKfv7Xyz31EY3A5Q5QJdtFf9smmbaxU
azJ58PCloUXjIXwetrBR3t0qqScsB+gLRJPeemguFXiiX8ual/r2/37z//cRXjZPdV8f8oPOR7jz
/sEcJ+Z2T7blrGTlnxwzkZAWFptO57cHrv5za/vPd3/ZQ69X9dBtztxyeVgT45QO5E8a+R36CgE3
z7LRk5Cph3MZt+/PKFv769F6iyhO4f7Qto4eiAPYnTKAq2kZdmdKZCBhwLMXg3AkEuNg8c2uSSKE
fH9MoIrvA3AcZdNcENECKlQhNAd0TDpUqGvBfDjMAdbz5T1g/DCHhmJXI8KwBh086Rf3eXZIWYZW
Zu5TAN4Tk/6Z99ehoGIVFomIyU6/lFH2xgvsmsgRS+wT6M4If6KTRQiD0iuFr7C2EsC2mVwHlymE
7fAGH/xNPUmuOiMjN+Gozlw+IGCU1V9bhI7/vOhMQxwa/9l86GdEWUE/gxzTMEA2/lzsj0LtXu4a
VQzz2aHSzjMjxIwJ+oN69EIyFFli/a5TxNWEZNzGW5SB/NVGhQsZeMLucO6vg+yE/abdlbPj7OaN
YeDsC9gZaUglsM0dLarV1wlQ0wPt84wWRp6yxeFg3JOr8M2XwQAwSGc5lbl5tElA5lshWmXWZCJD
sRWEihEwBqcCMSgynruT+i0LpB6eKVf9EL7FbJC/qWth9nOaKKQNGu6JRMZU9EkQeh9ql7TmqQI7
yXsDQZMR4Hz3EWdhxgVW9d6ZVj414b/wAmC7hn9DGtevY+0NKvvKFozQBWYCYxXeq8x9jJVR2dOn
gD1+cPRLf4LgSA0rRBEX18I8+sQguSBBPOqcyNC1P+WQDmqOrGKAohFGAeVRxBhQ4w0wJyx7iA/0
6f5D3d0ilUxuxgIiYZe966DPnDXiJsaMokJAp0RoTpCAn7wZ4qSFMZDmzL+boWkMRjVhZ8pKuvnX
3gG2/cBW2aUbEOIRoaEWqVfKkUgzMZrZf6Z2Z7Un5x0ubGgJnZmnjuvliPYMGeqZ8PQGgTLSTpQ3
dy/byMlzfFx0p+ZUI3IjtiaY0xclSs50rmwvGEALLIhC5NOXUWNTJ1x8sdJ5PXhmfPRqDH4FrGUJ
gfcc1HHYDjvTqxD6IbtEOEQuOY523Hq4evQZwBWqT2atD3UkKPfWQeK57j/HmWsuypUaPnrp/IGI
IiyHaYwjqCmdZ3A82gyslAYaGeX38ORZGFe8T7pazddQk2pLemivGTCTAYGC5r1JfDQEww8UqQe6
4tXVyXrFCBv98QPB5wnP0Jm7uMd/cA2FndZA0ADDC8vLCz0tFxE8KzHXMZzdg3BBPiHGPIG+y4g8
9o61IZNmUPZuqF7w9UbV8sbKUIMGTYVA30SG25qnOVqPTnzNmewafhq3IrAduP2JZ/mGIufglppd
ooW9u2pQRUyxc3T35LU4/vGAJgcgcqgmW6KNjrthFrckwHtnDmuvdGD8AJq/JPL9a5H7Apumo4+f
1LT+3p1fjhzSK4OkoSfYaPCGRnTjpW08nPIME3jP7ZthSzPgWCnqIhnAyxqbzEexz5jkBMx6h+km
zsnftWMpNIaLXTOTwP5NDwX3Hv669EqmJUMlSq40C2E5cT5jOaugHz7FnT04WnD/wG3GySI7X0f3
ixyKnULHXrIPKD4jjeMOuoDCaYY5btkINzKScZH1og2vnzmRbFCq8XpwSIiRGNyJQ4Cu7BuQex+P
2cknPonN58IudQnTaczFFmhEa6/sPxBjdCdn14clwTRKfwiMiREXXYyt7bh/V6jaNt59xD7i5DM+
sfFh0jjAsdXAjdxOQqAWpHaLUF1wYfKoZj8T0no9ALpWncuuYzqLkrocLliOkSwSTeb23g1+KSqU
EL2IzQbp6zHZiPiSs7lCsOLbCfeuFYt4BCyEaFDYEIQaOR1eevKI2DVyW6MLskMMRMCiuW/idkdB
QarDOZBGgi5B1u/h87x+gvRg+wtWO0aPhPoRSbXqK+hn2UBwGnvszEQsrseMVvgUtv8GOQGKBDud
qiOEIQ67dq923m/eA/fmebkmn0OsJmRggWaHmmOQOnjwu5vTV9vjpHL2KD/0EPLbrwBA0fR5YEvD
E2F+t10bm45wJjyG+y6XqIeoq7ZHyGORBNgwOQNRAM+cRh32WI72/e77wvQQtQzNOc3och2cosIe
3xPVA2P6OhJGAGY6HSP36AkNJXGUmH/ONhyr0i9jwcLW2KbJI4MOHnNYvN1QwNhGKBSkCIIhxReq
t+ejMJwZVu7n81R5KWT+Ok5fGAKpOt3lc32tE5NpHMgkcuwffO/Bw4aO18Ond5ycnDkZkP6chf/L
1f82prwc5i8lpK41xfl25uplhFV2eY84P9mUnIDop/6RoTNIqn6BwnT5pW79/spWh3h7TL8a88hE
G/mf9gWUdL3WrbJOsNKiJWdOV//umwNqgGJ3/yw+zpRWa17yA45gJASRMdtLNsu0KjyhD1pTx05q
Ah6forywZgwQhg+4LJhZuah31pRIEbGGYFWXz0/jc5m7iwLf75AYhYCYEfKcKEwKFMf03t6+j+i6
tY99tCKO3BfxHylu08tbOr1sqOpQXS0oHBxOCR1kHc0i1YQ1s/pSmEUSgmQyKdAOX4KlMWrfju9t
yOAIRGG8yfWbREArtA8qCExWbLE3iNFN9ZYO8+EB60y6MWFDugYqj27rqtsLOZ+4hZ3rYmq4j5GY
D6FteWNRCqNcmJq0Fur27BtTreYFPU2p/WzysU9LsguYeWEm6uqxuqa0t5o9LOwSXZTlajN0VPvG
YQjN6haz7tFoXXZL80nCzNj0T8gVjzYbFANjervUR/TwPhSC1mJSopk58f2k4aYKhtmo400ogT8/
yTZ29qOa28EphM5ckFeXYPA/wYYw2hA8QYWEoVsMPIF1L/CjX0Ks6f0Oe57itF/vbMjupuuRSs94
ihX1jMnUEdgDRoxMDmhPu6NUVDLUGQ5uDIsDBj/fAUpbIoMBU/6sM/ralCwfkdgiUC2abgTAF1R3
xIJhZs6DfJAHOqVDHjV9Ug1z+zkWwsDcXynRjAEugTFWIbnxE9uTi0twhFt+KIiKFh0A42AjPAok
CfFrRSYB5Timm72JfaFDlV5/au8TGdpSxIye8EaLDNUqAB1bnCghACJG3Z1Gnuc0m1bYjnKhaUXZ
ygz58fENhT5G63tsDTIkyBONaA016EQpAQSIxnZIJRlQAy0Eg0y5iWyw8pEdk1tEVQ3TR8GFTndK
HMyAlt97vumNDTleU8HN7nHF5rY8JoSD+ekKkRmqItXTnH7Zk76aT3P2jQRs9R7BEiI+9/hxNOlR
T4D0UxSZzwmC4ecYgwCqzu70EbeIh5n3El/gB5jDBv1bO2akPtFucvFAmcnJ2TvttAEa2nLtwPl/
UQf1m9q9MJ7vsz6792v/gg2YEtaDFXsQolomeki4N4yi5p3QK6O/CURcGONilqcJY58QGygUT5+i
lF9RUAd3jDZlkjNHeYYWaY4IGQNDFUlBSt3Sew4U3xp/5JxtN3RDXdTsSA4FqU7GspvPVFRqN1se
jglNh10X9vzUdfeIicyJBA+S+qmP8y2FqKxREd4QiBE+xa6yPQDTJxVvrrY6OWfg4ZZjfM9QNF5Z
ziwnI51jmqgBhQ6+S8Ymke4Mt6yfncfJ/uWgeAEZxK4pJnCooLldHU/OS6ttdRXlatUFwLWH2OU4
K2dP5qE7xxXzJS7OKEvu+F19HZMHg6K4hxK3QxWycZKZvwuE7c8fSP5HI8gHogVUxKgu7Lx/buNG
edmb+SWrEwG3ye5wdEyYUHP75Xv/8zIMsECgQFoTJ8YLtiarnUI+nIGx3yHAWHJdKM6YvvsXWvcV
VPu+v/+9zsupdNDVvfzMuA7zZCfK4rnE88POLjYcMzI8ySPZmReOBECaFWJ+0ymiSAYJUWeu0qnF
aK9f7q+4fy+NthgqzGiyjoZAo/PSaMvtKW07Jx1VaICXLamefB4JSTrgwMIakOsd7qYoSkdZ8Bue
+Qqr/u9e/OfSL0VJ231027OuniBn6CTIy7YmDKUiMQKgAttDBh4vEC3QPGeOJBcXAvoGr3orfxv0
ISvi8f50F14qlM7durXmwThhi6R+JYh9bDDog9J4WLCd7MmAPvYBBqrdA3HdHAXV8khGIpswwdA+
xrExxzSb9KZ1IGCFor3YHcifIH9KpqC9UVzuAcZAc3roA202txWjKeMN4hK6PaRulPylXyQGZxrq
fXt1X7wV42JuYMk9965xs7qsurY5TJrw4Ca0yuMHk5+5Ibu0cZhQKuuuqrslE6TaENMB2+hj78iF
Z04ri+OtZZQVyqohlQWbFTKJM8bojo2wBaTpiPRcXWlbbJokFkUXijHD5jSXfltp/9pa/rvSXraW
9KF36vWelXb4MINytEFeNupScItsevcYC2P0G1l73s8L3PxH6Yt6ghGhmk4AHnLDPzcQ7QF+Wd6J
/r1/kiDG9C30n6KkQdYJGTKVeub7abmPpFDedgcPJq4t8FZ1xtbQmp774J3G8JCcI8R+jLcjvjO8
DNAebemXkWPQW4ECCaM1Ohh66svX4w3nTESO+zC7+1hEy3yw36iG3TSOzImMepzi725rStzZu8oy
85Bko8Juhi3OT0O0oVMeTp07t6uDCqN++/lu/J2JwP6usItbBmOl/x5e3y2zk3WRZZI9h2jfE8Kt
PlqhcEFed1t0YpKobhALHa90EQJ+3GdIHYheH7D576yh6pqro5+PcWCh6we5yOcyLiW9T9nUnXam
5owJIUF288X0NRBaFALnLlFW2tnpTkkAabKZbtDVFhxfo26v9NZvTN/qWV07i0ETVby6P3/dbxLv
z/eaHU2cGswoUrv0An8+/I7E6CvjVp6YWO2dj369yCCg9wPjLmCS/dUp3jfdHG3Z01VvfofZkwyl
J9VBHmhPT2Mc7LVXQwxKjkx7t3ZP99D4zcRsiB3/9SPqhBRqNClQkd9U8n/6lEu1P9yej2sltp5x
1znY4bfaV52mGAUxQdBwVGgbcpaZGSDfQCRbf5krrC8UpgViSIa1k0aETezRU7bm6tQ701DgLS7m
5w2+K5g4Ndhjzxxhl2ndLoMR3OuX0kN5/pSgHtswCcgpF+l+RDOQ2eQITTogAsCcJ/XOvzKv3b83
W/oyuHGDU1X8z8uRc71ld1MpTsj0GQ2RJs0H0s6L3ZA9uU17MoLA+DIvh/oHIx7Ri63w0SETZzqg
Mc5nneUzVoakbCaPwBCmok4VHgf0zeAUdP0jYrwYXIBD75cXR/t7G/nzQ78cVop1v1nra1WRUHsH
UW4WQueAQBX/cbbaoDeMDVra+XGq9pjeIISM4GmHrxr//5u0YIwuqYCf+0nLzUcZ3L9+WaMS/dj5
/USgQG3nkkOyFMPrbWNbiHwI1Cn4qYAefn4jvre7v5YbKf2kjov/dF/eiEdd76WHfqmwAcvLB7ZT
+xk9oua9pn9bWaDGpXuGNqDVgbM4+FjxTBYKa5+t6+sSyL1778aRaEaYITfV4IA33vJuDQEZeFyv
m+dk7SpRMwLXwsGJ1WwJMutJH9cFGUanSdvP8Bailc1ZcQMr+j+knedy8liXto+IKhRQ+CuJnDFg
7D+Uo3IACQlx9HNt91ffy6OHsmberpkO093j7R20w1rrvm5Cg+XrdXGkKKIQu141qt/DwenpBgJB
7iPYeCaWR7SpO8JQAHaJLq4BvS1hJ0T8JJtXyorn7pl1vPh9nJS/70XM9904NS6EbpX60jHls+yB
MP4uBudBPkGMIouAgD/SEAjSKcrxwSbAPEJvnjmGU6+0WbrtzpAIaVBTVKqZ0XujYIpc+4zS0rlq
dKUmsNS20/1sE7/Na+NieQG8k2RUoy1khAQ6FxbJyrG2x2ak0AfEa8GTkJEt5snc6AdtJb7G37d0
is+oPDPx0uCjlhtfR+eWXKS0c0oX0TjY5mxX6qTub6l8o/YdRggy6zk3G4q6UeE/bdEl9qMnClNH
pDJIxvDnJ+0FKhhPMow+x/Hyh24F8DgfS3OD6vWZEDPpY2/obzRb7hdbd6QfDtU0IjDZi51iQZwQ
Zi4w271EYvpTJMYEOpH4CboPfhDxj9Z8sLiwNIYcpKpJQlg1hZ1xYx+Tu+nJzWI9Wujw3rEcn4ej
cK8f8iGfASce1D3Uip3JaRuM8GLSWlboz5Pkt+YbY17L5e1UyRrNQ6Ph0blX80UMNMuzq+78GDle
NfUrxydfejDfb+PLm3k47k9fKlrdzvDW7cdwgIkjC7YNrDpq59E4fwP5qM4OAPD0gIXtU4y4Vltq
Z0ERLw37iltL5Bifly8Jhh3LWfQP0X/09swsJURjEZ455Rew1mqWuR+/f5MPSpt4n90NeOOW7qde
rChXBhzuJETiT2OP3Fx1uFXxi2u4VFonhL65/S+bbVxcNb10tSin2WJQfV+Gt8Lq4nzbIe4DvLnH
NQ1jib7SWlfzN8OAmk5saXRJ8A0wz2ts1ZJ6kXzzXEYLhXrsVYmxH6VJewNBgIFKAV9mz64x2CCN
ZBJsE/CMT4LOiHw6W3XdRVxLwPO0CFaAcAvHf03GAOdhoLiTEOYPl4Ut97PODWNPK4X5bnuf5rOv
WjeRXYyMgYv5GdJgRAov/HeYzm96J8q4A5Ioz9E2cnLSYpARFiF0NvxgeTR487Nd6cPqQDh53kXR
Eb+cwONWjvkSP+lItBBYUPGmopcrZ9VcuXDFSC+jC+I0h8MzRBLe7x7qAbist2pWE8sRxeKRdTyc
XhR3HJ/6qN8k3IG4+xA30qxk4PGkGXpzjCvQVoHoDebX5XXhblWs3DYmZ9hOv9reWm+bHPOv6DKp
aTY86kAkWYM51ViKZtgN6/PNDRbxN5ncrb6USRcBsWUScIn7No4iSUH/yoHg/390J0CEVtTjDlCj
Sxy6+rL3AV4j2HK7s73306H6CGLniCBBIPRr5wRrqUDLf3wif/iB7JxHC6Mxuwo9+T9SCNKEoHFn
lUnKDq7SbXmZXD8oYyXzIUD8ODiTBHoqB/xW1puPv8AOJIIL7np2E1zXgh31itys7cpttA1N43PB
gA+mvBtA/Kef+UbeoZrovCgreSGS5XMN5OE3sWXgH9o6Jdb3cZ1lq8q3T8CT1X1vhCkBdehAqq8H
XkI5sR68mShkTXeXnU75cr7mCfaThPUGyrPHR085nfGiYDmVWPkO4AZW0yfnuMwHBpErwu46wWdK
0ebFioB+OK3QO7BPvh0nMMKopTGZEbgNdrn1IDdM0D0ly3RI8pQw0PI0g9pjLvS+LpLExMFHV7zQ
xaK2iY2CftBfVehYQF/JufrkohIRzp0eHc2pDmVtXd/JjlpvgNMI7IO9nJPmPgIFAz43FOrzSUSp
xoumWNpn1n9RR2/54MWvLH1fIJWliOzFZz2U+wRQL0lLDaJaMMxZGUiE1EFO1lKh0EMH97sLl9E6
eI0H5NSX5i7ad/lX/gBx3VDIZ8TbP+pDBiYs4VxRAZ7euVo9JXNtQ+jxg28qSYF7lOMe5BP40AV/
un14pXUkbI4fdUhxE0WEsC3JK2Ko8+TxfR5O3zIjSfgysJlcyluH9TPxS8ffdubBHnzxCq9HKrIl
TVCQh+RhD+42H3/jUrm/WE+3fepohECGSBh3x6WvYuxWEYDvc80CFXd5x338Z6kKWeLvu7rWtkwb
gUUlMrpVeguDhfuNCJkQOQuJiMkrAveVSsB/j1E9Ue69/BZu3GnAdYo8K8RSxBAFSmgUJdsfoZ+T
AA/S+8r89FEC7pn35uVEWvhjwfvbRcDfcmodjKcb9R0bDkky+oSMufEnu+OGB5jPq2H0e9eoL27e
THhGqhK6EV01TGDqzZvJtdfxZFPyQL6oun0E6qUSyya0PAHtszmYM30cpTCX8XNYavPuRJjZIWRk
NXsOqF6La/bAB0dDbKq0lA+0Wqf9eXymar67kefK05FPGldvwtAFTL14wVau9ihHFI4HwyvSOvYu
gBHCUm3DfUyjKvS8xJwG1d1U/roMFccddaAycnRRR/UpAVQ71Za59DedA2U76dlGo8DdeSchCIjf
bvxSkNW0QTm+gDK3+FdHJIfqhOOuoDaC0LOS8hmwWkheRkMPhr6guZLg6/ec7jAY19/HobZXd9HL
zaFJdITD0w59AsYHvYM2SQBXc6ScnQANAcyEN22dUUqRPUUA3gWd9jylmOFJ+PARhoO6QJgEbzbQ
/c71/egQu33qfqgf2sH/JIbAnGNqT1APuuLagzBymqXrkqDqS4jQkLtvB1UGr0O9b+6C2xjrFrDi
g+j9/N4NHKpK/KFPiY2yyCuLummF9SRvq0MXSiUPeCqFsI7fBPtkz52sC5Uyx/LP+AigsZBFIWeX
8ePAY/Dxb0nozs6bfNwjw3JEMYfXDQWcGuU/03OfSM1COVs8yNIxldtUa+5wP/2oHAm5dDVCKjgO
yO+tgcMjDES/zZqlc2DVwfyBqnhmHyF/BZghXZItQWNRjfVJRvljuA1Ly/gIKVraACgbrGI7eUIl
4hE8iwa3KUSSuTHT5+ac/+7c7+wqUlKgA6hPr623G1XYStxP3s5vDCb/AyVv2wFK8wJ/+TUMbYXA
56QYUoJkU9nBvZ8d6GlBRb8tj/xlME+BJeEjTglu8KWsbi+8Ep80SrCED9D1I5kl43AjvCh70s9X
ruH1R0xwKsDoCiGFHXE3c2wsfEe4268rGI4ytQzhUoZtOXJJ1b1q7/WzOebKpzM0K8oktEUo9QFd
86ulLZnsn2fEH/f8xsfcuOefjZPqZeXNW2Bwx0Wis2RH5osEZdF3v929/yYdCFOmBjUoAOeFGI+c
Aoalr+ZA/EWm/A+V221gTLZELse3jfykvxpL9HicVDnpx9P8il6P8CWFV0wDN30rnkPBG9eDCwVC
QrAq4pQ6jAkBpdfZ/aS90N1r6G7wbswg1C/EM8QKGai3ZJNQE/H2TML3OFVH8rtGyqstZP938gCJ
C1RXslU6dtKw//6M7Mlqp5N0uiX0Mqqyk22ISdNpniyLp6Nmp4CZ6NwcYsHCXdVev/RHJoWT1NI8
31oSVH+HGE1ZJb7Ir0PaTJZ/qKx38Tt+jSIorhEVweAjx2C4bNKkybuIea4qKsJxX3Z4MhxXVTWU
vv1Vz+XFMBF8hSfKDmRb+SSQkRH93P5+Ckg/qZs/F84fv9nPo/3uN4tPQWZIZXqcd6aCR1aAuxsT
NORCvb459Vs86vZErEd5ziHYlYPo1D/tymdiBiYMOySVgQOWKvzi93df4VARhYN3BKlTsUjfeuQl
pP4tFeQlA7hV+qWDGV8CrkKKj7nozvcmxL+pNqttqtqqWZjYBfwg8rhz0zFn+B0EFBFxoUmX0txz
rXqWA7GIJinJE2XngV4g7SSIMt7OG+oOH9cFYhC8a/+dvyESlOKssO1sU55DlIQBaNnpqxuVty8i
UCSaCLQVNQ+U8yA/EWGi38f3R4H52/CKC8bd8B4rvccdIj7+lKIDyyIqyEl4MNbh6Iqr62ke75KR
vq4/om8ut45L5rIeXz7NFcrKVumXLo705m8jC4k13wOR/W7j1h1UtzDqoRKcnzlX13Knb3zfZhcZ
O7OqT2HEhIoSBEAKB3ZKcnF9/eg8kYXhHvZlfB4pjjQ3cNphkl4cgnb832DMl6LyVX0vh+YkWlxg
VXLs+TPcSMB+VJb3DCEK0B+k6mSxYKu+jOuxqB8G7T/vvYUHLLKEGoIibfrrOgRlKbbJh7/PQiNM
J0rDRdLWlAVduttr2jZnQUeqazNR5gW3Vlb2npu0u+3hNXb7+r2l5nw3m+o1dhxTutSdkxIr8855
DKFC4lJ0tWOMVrWJFAHhGbr4P0Aazuzbd/ElEB39FOIBHi+43uq2+HtkCbPza1kIhxC04krg/P47
toxGr7EkpXOVBrcgU+bpHgAD2jseLFAzCMq0vPKkxu35r8FoxCa8bud4LBNauny7m9u4xNPYIPR5
3ndHhNr+Xa+aoVi36kpukTLwpAP20jsFMrxkj0sEyFLbw1682+8+o7/61Qijep6KIrtiPRmG3WNP
/L5+U54RyYN/16XGBf3YTRTfjWmGV9O5tLrZIIXIuIAYSg7j96aa1Xd/dalxfzAL3Shj0SUVoYz/
SgCCp20GOIbbGUSqnfeVjyogb8+/t/twLWIPIKLCqqBw/rk9XoLTWb0EoTI3uR5T4Yl3qWQVb/U2
2BEI+r2tR9IoFVMrVDGaKp4+jd1P71ZRJoWegttiPx6FN5qzkCV8nGKbUFC1pIy15VNrvrH+GVYe
V9TJwF0wuo3+GXmVmLERKPMotqmRIZ9hWGABy76BS8pxmi9JSbW0qT5cnXdtNr6ERDtei1KlTYVg
oOyo8BJ4UsVjzlw5G+BhK1E/TwgvtFOAwrA8DmA5feCdoSMH/Q6udeHU4CmAAqJjVajlotGZzCA8
l7Ifgku49lU8uotp4E5Mf1FS2kRhHve6Gw8tbc5z0DxQd4wpyMmwPGXQ+fx9Gh8smR4bOmxqCnBk
NKV/LplYv8W16em8MJce9jLzG2llIEmhXY8oSPi9rWbFj5i/PxprjGWe1GFSJoY8r3kaRE722aXu
762sberIpBzAxO/tiRXY2Fj+aK65sdyO5qnoaPJc2+GF6kJ9ekYckFwJorb0rK2lxt5yyd2bqvm0
ZGQ2xB7hOvqJmQZVtqQaf+9U24Q1thap1q5y70RTFai3i11QU9/nDdD96L1lp5a2Hn3jjCDOzjKF
SmSbGhNm+G7PCFwFKCCEbyE5JLNh+7PTSjD62jRnj077P1przFeWpLnc83vy/HwgtiwiFUvi7YRz
+3o4E8Z5pbXy3rSnbJqNKFxE90bofStNQmDuxHqop0Sn9PtoN3N8/2/J/mcEGjOrumUYnBJ+Jzhf
UCcm6nCwXG6v1uqE/oZA5xuJrpYmRTf/Xrb/abIxw3Lll0lwokktZtQHg6VLxyNLPhTf6Vig+1ra
Ez/vt/bEDnh3qfaqwEjTI5OMqKIvLBuiQWp/VZQvifQlW/kPrez3RpuJln/GtSdTISTpXaBZ8p+N
Vn59vlykswwoGTY0ddB7ysBRNDrYywAGDggCVQgbllSNKAQnIBgQRfWB7l6p6XVtUheON49EpScO
WsC0suHvv6D0cBbwkhRO4bx1m/E8PQ+VRMpyNkbKc5BAfnXATq+IAjvlUIg4XAwm7JY2H9zwet27
NhszHyqyIik1bZJWcDyQG8WU0pJFiDKkrS3jcf8Q4RsSxacUe/45AfXlLHleeeJjow4dVTOWXMRW
eH7al8mlT7Koj9UCHsvRqoMR4xZP+zcK7Hs+uff+cXJ+uRK/K9F1lFQovdXKoAbepW3F7kDoscYy
Cqqndf6mapn8B4RyquOwMiANIvEy5bst0Sx31lQoXMbFphwC+ROQSn1FGbBhk8Q1lopdvnYBao1y
SjI6s/gd8CHJppfzvPOJItOpPCujqv73OXi0vcrYYFKJi0JSa+542lnWr5dzV0xBKaZgkIxQsGH+
9XszP7ej5kd3346YnvuPLisUt9Rv8vzwPn9XnO12sxk+E/U5DZ6QE7S11tarxi6mXGTZLWNczNHu
T8Lpe9h3+9DECT2HCBWFRI8sxSKUERu0nVetPW0s6qBQ9FKq2V6Es0MOYjAevW+Hqys16m8JPS7s
dVt/mwGin93lfnQbW5pSFXIvz1R5HlPuW3oOqT8qCytsQ6iTwxIN+C4hN3tLyNR59hYRTAjsAwBX
USYi5Fz/crIb35px0Ti2S4YA+i3eny4ZNSp+F7H9QXCaqx6RPmNwRrQVPv/esvxoR7kfCLEw7pZZ
mmqpmiVMPMJSZEjvHcx1qIV1rQ1XdUdYo5wJJ0aI0T7/7cQ3w4V6qCaqFzEJ0vK4jlaXvToRCigG
XcRmuod8Fm8LxFxV25n96J2A3fT//4jVxpv8ori6fA1p+XoQGLMaPHEHRG2NSwi+D8d18BlHvFj6
Ljf2b2qeqIxB1rxQJwZmdIviU+3jIyhf7dNOgeE8RfS8D9jqcuscDPB0wmHPLq1nOHaUWBGxZr/C
V93bUJfg1MTm2SAZ1OvXze6sk8UV8s55aFAVk45xuVvinNcp0MJIQ1HKsS4nut2rUT3cEI4gd5i4
6DReo7VPIqWa6BTLesMTqDyh9j3v35LhmQAdvGsi5ONyUmDSd3rS3qsRDha/rx3p0b3gfhSbR3R8
CWMpYBTVIVBL/HU0Cpy2m4L0AZWafLf/C+CCwnpsbosKRWASSCVwZEoj4ONfz6qvXmt5fptBvyQg
OcDPG4JPtshXCa565UtLJ8Wn91uDzaXSUeu422Mfnh5wQ+iHqB2vlEX4NhIbrNCxaUVaOPxsafXR
0N53szG0ZSlVt1Slm8GqXogI8XVWAeYjC28DaBqfBvkTKN4WIcSjQ+C+UTH2d3tBdDOo1w1oFLqY
AGjYrDfrMmq7T8pijn4b0sbR5vvdINbODCkeX+eXri3bYlzHKxPQT2IB9ixsjK0xKCCH9C/HtXHO
XQqjlHvRT9N4qUuzbLDcDPvZothMRp8tSaJHQR6svXH3EzBdiFONSTylUq6pbvXPVeHG80h9qxdi
GrFtISZBJLcctr6hH07iXaONSTwltzxLb4W4lirLK1sSB/kYBXlb5x5O4l07jUmMYyoLJdE5eMp2
sRIqNWEIKgLMLXPW1lJjznrlUSpyj5YwAeO9E5Ex7cyPP+vj95Yefup3XWpcRBQtLfyTGLoasaI+
8r/ycTn0W7rTNj+Nm8dVrmT9Fv2MG30h/9KnJnUm2CC/d6atncaVApPFsxSeLmJ+kLZzkWOfZFNu
UzG3NSP+/d2eoZ/z6uimNHPpm/ipYvKAmuXYb6vIfxTbvv+WfvaUu3bcnq90UyQjvEHLZb5WYHX1
JkerHCav/vL3kWttq7Hlh7mPUxE3RJhCIS7BAUMnKGT4Ys4723/ZVmOPcDtHKTz3fsavgwVLPOFN
Rx1DjKkDX3BLY+JL+WvjFYZTVMaSn9Uaa6K6Gn5Qla48z8k2Ueq/1kc9zLGz72pGcc/H2ZYxAmhp
U6zn39psLBDVj6+5Gnj/vOO9zxL/Hqi1Tnclfxw/cPAYCEm/6VTrlnYf7hr/6asu/v3dgrlcjG5U
aPRVvFajpUATqcgpBKOnpSWxHH7pod5YLlV9NM04o4cndL7mgrQyRmICd2U6bUqBh0en2uuCa0ai
gYCqMZpxqPqVUXakOaVfJW9mR94rxbg3Oq4EPsg9UsuFjmEjcFvZ3P8osb9o6a36oLfkW7oin0ks
4ifneTeuiRLFnU4t/QP7ukx6S9CA7C7IpCdHQQ1FDNfS4qPx1SRy+ZIBT9loHqNqfjb1NKlgyxH9
8agDDCDREEN4dZd6S1uPToD7phqHZ9VTysx1S2meT0S3ME2iS5f/ZsHctyKG+G4I5dD0jTKkQ4Tv
v/WpYBwCO6VENIAt9fvgPXzf3bfVODyLzqXS2M9+Bm8gPQH6HlIQQYkJ+eRRwGLVh9FCPLWRTv4U
n/3e/sOX1n37jTPVPCvSNbnRV3EM4Ui9Fb0VPCx6K0qX2rY4sV82P8Z7gmRjPy1vdR5HXXh8CpyB
64y6ayrCrvYZIBURoVa5bFtzjQUTdXyv6NwAOkJeWBKpxE5E7DeiOM5z6oqak/xDsktO9wv7euWI
D7NlhB9tdPc9bqymNPHUrCfQi68UCQw4PDiAMb3BrrWloUenx31DjaVUH/3gkqr0lXoVqpSwC1h7
SxlWb0CFl4BldrZtbf5E036bzsbyuSWSH0aCY6mtb7Mrjn9I4Cns0nY1dYzUaruweUwMCaqh4VAi
r+PZhTCior4TYyh9Il6G/opiK+rOWk+2h/sS9U6GcHWQDa0x92V1U3OvNLoiB4fQeA47mcEXF1PE
vy2D/+gU1QTxGh28THV789boFWkRRnqXaxY+NrZ8EOi53+f34dly30bjduApqdc9Fz9tFLMrRvEb
cd32WMg6Dm6dnbeQ7PRTBINwk960Nf/w1nXffONoq43a1LPyp/lwlCGZzHGXCQ/CFKst/Pcwdn/X
VvNyUAZVKvdc2iLaNiIN54ji8GwqEV09LYnXtHMqH20UumSQewdXLqnNirQ6vMb5rXfqcoixEZZo
l8VFz/i4zT/Xv8/jozPsrqVmhRkBmZ57MWipizRaEG3zWTVqG8G2Rhp3nrMZ9nzYDGIARRoiGXWd
ZNjWyMPs4n1XGpt5FZ5VVSbYzmaOp1o/hMeG+TUIn7G4YP0339h9a43v+WyUTJzJwP2TWpHHuB08
/z43D4/D+zYam7XfjWr/5udiGdwcYBNMEW4UY98mvHwmidCWxXmUUdeI6SiGhs0HpYeNDTRXQbMe
law7d0HkmJhHocQVRbitLYnPs7FT/9FQY4e61Nf66NU0dB38s2lwtSB81LrrPjju/minsUspQax0
TwmzVDqiS34/m2IoOjsP2+71bR1q7EdJqHquG4kvloUnkKBIaJ3Lsi0C3zZDzZdtlpR6Hig/y+4K
hAuEJSE+FbZo692oZeh+7op3986OUnJ1F0MHNZgeuX13Hm0wlmht6cHucD9HcuO7hWAjQNeshZqg
QMeWxxkUuLb5ebQ70AqHoozDSvcvO+EoTmLlFkTsDpBvy7HY6jAw4PWFc2/7kfFgA/+jtca6U+Vj
nSdG2OWmh6tjH3k2VfvJyBvJDpX3bZe6B3eLP1prLL48CVS/59E3oeU4YrEKbBNkiCDjt217beOo
NV7KVaQkQc+lLbHQxds8Axl963M/d53ry/99A6SMCIuxbo+KIsq0/3z7nMrUL7yeLy4y8QJPhIGI
riDehMCBqgpvE6ulwYdr8a7Bxq31GkpYtpQe6tu1mDlRpQLcax3uwNrMsymu4agmAK+0fwUPN5C7
lhtbb2aWZ6kIgp85HPvcl/V1RIairYfix/y18d4109h4A1Pxg/TmdlE6C1KmN21bIOIH/NZAY+Wj
7zW0QGYERYIrm8rwpVpP+odb010nGuvd8OSbWyS0cUX1JNo5YTZlEL9o60zLcmjmj8qeK5/iikmB
0QM6FTwADuhtp6784Kl0v8qVxvVID9Myqiu6E+6p0otPFLNZ/kbkcLQtkjoOE59ch7/ypt4i+zYo
6o5GQl7XxcPq363/Jm1FzY8dHzuALk55eE9dR713KNcwqfHnI38F8W4VzVX0ZQgKBm1Ls2XlNGsl
kmNwVeouS1OB14jZ7AI3+v9qp/zPyvmpI7o71OqoZ+RxSRtip6SaFg1X90A4kxd3y1A+/p4xctFU
qlrlnwfMXUvlkQkNRUuoptlFjivfNgbdkdf/fcYef8//aaZxeOpH3zyGnc7tp8YHegFsmNHvLTy+
cgBeAqwGFkJuehPJtWYYJ0WjCTIqFSEhcUZTZ+Ct8xZoeFMCYQAwI/HFq0enkEumTvvP/b4bF3WW
uJ1yXmAi4o+z09wHeh7M1HR6lbGztWPyfz3nkg2CTAjOg2R+w1nw1D+i4IfaDioC+21lESKNBAsN
7HCIaG0dnn5cyXcJPo/JwF3DRZjkA+yHxOFFwhx/zldiPmFs4/SDaeYRdZ9iebHVQW6dAT25oBjd
k0nP/b55so44FmBuUo097Ke9UZfvESE2nkYaJZo2tp4VNbxay9LFrqq5s4rBUYRAhJCuAED9OTgx
z8VrlBnlHOmifTj1nT280ekU3Fcwg3ROTQZ1XgNKVAYyckjMzyBtTIrZnMQpxFTrUNnTDtbYGJM6
e8ViV0amY02nIBHstWJNP/fTvTOlYIefPJ3uz84UMzbrMN0fDtPpdXCo7QSf3p411/nHqTWfH+b8
kY0BHQ9QY9obnISpZfgxK3JuQ/21AuA966Pxt1BgZ5ZlW30UZdy7nnE+75O2WA2fx1g3rYYAZWwk
ztbqSBXCxjb7er8//vhwYfhhsUJtzUcxkYYXBwwk9uanjwxkudkHcMbtl5oXyJ2w/voLcZvrL/Ix
f7M4o0LsLxb26Iny6R/GYcIjEHQyfOEEFfPUHYjRa/lU/g5L/MyR8PFTwT6A5PtzjorCTNLyaLKA
B9r8+pHu3Y35Ub0dCaOqfYCfs3iD9QDoMBvOOCdJCClSWE7W1EpyjMGVPjufYJsoUz2ugZcdsq2C
8E9Yd6DodWR7/n7ir7wGR7KwLWUPw4vb6SwCrkbZNqasgkkg8w8kXhA0raGQWfhbc1gjNU8xwkL+
d+1fGK+XYi+h/cR0gKziFZFmTSisu6KK5IzFb5dKHqA9KNcN34qoQgkmyRDnxBZ71n9Mev64L2CO
p/ckqavJPQR4f1lyuOqxVrvFhWeGOrxhRP59+laWGSySs6OtRVxdF240Ox3RMHnj5ClbXj+1/W0W
bi77Dl68iBjXZcpij/m8ZxISeFy7NrdDcBpjO/iZ7osPDC8iS2U5ny15rQ51XM6wbnV4Or10xyFm
lRBNSXt/mmm/AEJLIHaavAuYPVzQFwllXDqDzwrlCdOv0NKn2t40RpeNAiH92XxOX7HADJYyUb0d
nonj3lx4LBsjH7l+PS6u/ePB21yRw+7PVIMMM1ysvcl5Lud28pouc1mA4q6v0nV0fpV23tkyhBkN
krqdhBUZjmy8i+vtGVoWxtstp8ffRTli9DUJpblEtYZpNO+7F2ymCje7zDMEtzggoyveSkBg5iiO
+3Il2OrdD7AEuIX7w7otiqf+vaX92Xzjc/FjJfeup/Qyl1E6IDHeSj51CMTEQW2t5W8NucKyR8x2
Ib0WYHDdLaLqOZpEddubo8ybmIGFTU0+QMQoy05vEfhOqQ6OuW3IdsQu9QKxgtre9+TQfS3apFo9
8fr4a+neDV7jtJIq6SIT1rqQICXQ7PdvMypcVx2U4W4fjoS3zOegeEfHSbQFhoHSHLfS2XFpTvyX
aGGuY4q6SG4gycsdEXbWRv6TwZUO8QJ/iEfp2ZHOrGkoHJ/HDdavAviBm0jbroXI9e+eIL4hXiXD
dOtCWfxz26rMqixVL7jwXM3AP2Vbc1DtgOsVmWNKfQhZly+V9sFOvqC91wiRsyZ1J0exnFpV3C8/
9ATTe6tHKXOElWP/0rW1G9Yb/BWaDZBbdqYFfPuOxf/iECCbzmmUkAC5WVfkfu/pu/KCDejp3Vx5
FyfqORDssO2OQ/v8VY2MV1AV7jRbhhfHe5JAUCXs6muYd+5r/NXJ+lE5SJIxkBsENJGcjYvncK4C
N4IbDRfQGKiYfLJjBh9xNQ4xa3DHaTg0tclJHuS9hZpuot5YM2ZJNkpC24VPR43fCbmtc1r3+DcU
h0e2SRkXvLJZV/jixVwdNKyYYZv2CcOAAuWBgAPHJR3qaA0ml4U7OylnC3tkpnhGAY9FzpNhUobn
Zdg/YsN0/sxeks+Yi65vHTFj9KGVm4fSuQ6UcWdQDLqTYNt9xWDG6y7ihYyVp2J3TEswfWWhDALs
0YXZ/OGN/T14UnldIaQHn41hqkaN3d5f3FSG/lwuAo4EJL3816UGXwDMwEu+v+IIqc7VuTfzZqjy
SuoVDt7qPOt2+h3hjJO+lbI4qGoop4rA6aIsH2Z7kbZwuQFq/KOisDBxji2gEO4kM5AhpxQ5filY
+oR2Vx6coj20oiwT4qWbj2+Ciq5bGkVom0CBy9XcXyvpuFvN0V3JzDrUbIRO2OsiK+6MztPjwHjB
CWSlbFSIEpUdvQe8QDg4332GcHxxJ/Eu/nK/Cn9QAnmg7tIfwGfwL8vTFwpDlq3/WuLSwAdmZYNw
ki1zdPXTGx/la24AxE7Scbim2UymZDPXQINiqzk6scic0zAYSM/h5MJxy+/LjxgmiAmuHkgL8716
rTCsGkNvHHWZwNltrL2ZuF9eXinqXJ7WykhFdX+anDmCWZkWiq5ogBs2Kn2TYOrK1AWZKU/hJVkM
1w2MOhS6Z4GzXIfr7snqVv0L1iyitTOW7oXtwnD5uqzrReFZ58xSdyyMgkVE5cfJOen2CbsSrEsp
Mie3Rmuuw/+Hgu7xAgzW1ti/DasMKYbnELN1YBwdu2ak01GPC28xjZa393wXohkbcJgxa1o95NcL
2EYlumC+XxiB1+Cj84zBAwwIhmeJ3/NzzLpnQazdV37gdRQ83Z4hPp7m/KlQR3S74neh1vTpakBX
44f0nqsdirbejF84+DCxdBj6kxCg+LvSBTcokVThFmTAt7WZQunZwKWIQZu+69iHAtjtd6EeTEA2
niZhP13frMv88lq/xiPtK1uVn/lCfrtIoy4UhG2MyewJixPr5jta0j8ZTucgiX3E+MpKPv15BlFE
Hp4QB+HSa7M0nAvVJn7Pek1e6n72mW/Y8W5buZ9qTn2zDL751ZF5HedzmZ4BOMQAxRu5V+agz29Z
QSjCTvr9+ixoi+ch41pdhA97ttRPfQbSO0+YO5JlpueciTwiQTIgTpobviRXPFmQ8DlHjIvTESvc
oGg4mPLluj3HVEZu1S+JWWLggmseTu5YQFDfLw8ic6BLdlDYEcXDXwyxzmQ50RNb5I2Ljvgjcfxp
2FemKlTNedxPJ909e5W30tU+uwj2lstspaIstCAWL4oxozDwcZcpwcxZUU0KvrfAiT2cX6dYYKqQ
TkobHglmeVxWuJ8fZz5m8CuJK7w8zg/Sa37gHZqxJz35jLdsefKkqKnzVXLLCshjbdODurwMjBnf
Na49TzKk5mUFnHmWxVY3sU+qk3ThRZU5t7Rs5K4waz9cVvVY39dUs/a+Cjtbn3OuSfnSmF7n50nx
KlC02dpbmy+9nq0wLGv5ubhagdnPPeu6U1n7k94bbuzrY+ZQ4BDb/AC8t/bSvt5SwsGnQsDtCiHl
9QLKJLX9g3sIuQ9RfgkOmmH6MD2bLRQ2jSpY71+3V22gT6JpB97GFdVYgo95Pbs8AVVZmED3QG2w
OD4lERsN1scNd9WVwYIfULAa2qfClr5OAHZ2tTEpNt3Z6SVf9fZnBnvvr9RltIi3l3G1PSeQ6bnk
HJfy4LK0/aceFwCEqVwgvEV9MDEn4IaJl44MBcrUIAVcB11A4JzTsIGcYB30fUyrVEyIlMlpxd5M
7TN1VNPzcBTMoX6O9qCkbQrTibZkc6AxspNZ1eAjtKPnbFTgOlbzFlD6pwH+3P3rMB4k9nkDhHpd
TUE6lIMOEOWSS3g9qtn2p/W0+35j22cjHuDDPbyAejnbKS8JSrwn4YVSHNxUCGFBBR36T0ylNQuw
ReNqzGNjKs/0r+P0tJSxfVGngrLEN7iT+NI4pNZUup2WC25IYPu5RY3Ugf+Sb0kdzWQH73f+JWY1
6xqbXOUFX4yxRpJsMaqmnc/Lu7hYEAgA1b+Jn1Ia0J7TJ541r8Xr5UkTDOMutwrIuV2bd3/4cntz
X1LgFM5tlw6kr+709hVNbl/5U7mLRhmWs5DVjVH+VAzr0XkO2I6rZsUP77ij6AtHa/5JjSHyV/hU
fBXspSfL+/JJDMXQmL1dB3sa3cpxT4aPhr09W+NX/JIt9K+YA0mFS2N5Pcc4Orev40EtgawKQNLV
uvacG85XnBQfRdQ3YlvmDqI4JkrUYgBhrLfLEofxPFP1BAzKtKsjamKrkw2u+MQ8s+KqZfUJFqgG
xr/Pt9kmHpQ7HJZH9TT4ArQnAvnHRQQtYnmt+mdOIQpw2M7X13nkjxQurG/6z2zkGFNtsIqqxtrI
1KwYTewLtgKX8URGoSVQQl8+PncETNJBip9mMc9QWY0SQKqv3VGBxuH2Rkhz2pnA+eyrGP7Qdq/C
Q4HnRvIVP2U7iuXZ4+DWchVEnuXa0esFw3lzlr3Gy/Lr+Fy8nuFERZPwkFLkbn4xg8FUVe3emwGH
tvMpS/3Lu8m9EFQ5RO6ndJX0r7tSs9XnnJjJe+Ha3tUuMZF/jT/iD8DdrGKYsJhJgIuC8nW19ODz
GjrGc/kVTOKB99p9Vp/h3GoiDcDQsFn48Juf3A8EZMVa+R/Szms5biTr1k+ECHhzW96gPJ10gyBF
Cd6bAvD05wPnxD8kisE6ZtSjNupWJtJtt/Zaj9nGeUPR/CKsk13xKD1m2bRaRr+LXcyh/Ms2Pja/
6/fq3P7WnQmZJpFWKXEiPpCEPIV/er45e4wX2kAzi3pBOsufvb/RX38xSHE42/5peGKSU4ozES4Z
3FzgDXKm36pl1k7Tg3+p+cE147KArQWS/8CmNE9mSJ8tU+TOHazrqhl6zOflgZXlk3i4n4fjsXIA
XbmLhlRENgl6+jW7hsJsPRMXz6zUPCMA8WmLFwiM39JiKZlzzi7633/hflrkC4W3QlwE4LqDgelR
hiBcgWgKqinUs72/1qyF9fW9Zqu9v6GJv0qwN49saQ1NNnGHCdu+U0DpdKWpb94PNguxPmmNP7vz
aHc/IS+mwMEnzZ1zQ9bjIVm6B8jIucvbQa2P9s15sbgOKjgIB7YziN3RKh9yLRp82NAYcerkFZXz
OZfQ2/mw6r315lze+08JXEzyb2dnHczNi3saMB7Vwd3StLjupUkIDe7A7Bw9QrrW/FXWFnuTHrqt
fxDx4FDy+VW/xc/duTs5u+IeN+9Y24C0qAqYAIEkCZ4UdJpHSV71auRpbmUVNTdUccgNVcjHykjX
Dg1nUL8cjXlJf61OZstBOcyf0ddzJ7Nl3pRChjlQphiiRBNi5VGIKOldS/DIHPqD/g+nCtcIxxg5
NHlen8vfycKfm6RAiYUeBj16vMjw9/UvpGHb9Bz8MZ6zYFGn0/w3LrH4V06n9al96F6pdDTg7AJ1
IJN0WWD8CciMppkzI+FTraw9aZhw2T7QNPqc2i7jvgSoDBAHs5PqCtGZPT2huBmmCwcp6vCLeI32
IB3zoMvTtbJUYtxKfFRh7z5moMB9SHyMZTNH7BW+uqW+EBa8SXPrJJ0iEAISypqx7T9ov+kM/iWd
MMFvAlzQ53ybbOIZZvPx+ozXfFTP2d/2b3DiNPxSLupJOSjH6G+zM7fB2TuHzSQIV8lTsIovwi/r
l3Mun72dYMt79XT9ByWfe0ag4tCdtVlbzaz35MV9bV7kEyhdA3I721vG5D0frxVgtBL24XYH+U60
q6k8wpT9rG4fEbG/hGy4O7ticiHZNM/O+edN/27LIa1Fe0uGKpXD9zUr0Mtqb6RyUO6y9FetoH0k
rq/E/XRshXu1Ov482E31h/NFqd9UBgYQERnyr4OVsaumiRsyGFFriVlxasB5qwKBS6Shfh6Lu8Pv
NkrdaLTZQACrKYpu3aCwPUupmswrd5b6XgmFXQ5RcZHx3L3FHvSc5tEQnEmqijMrOcTdb8k8eLI8
KTvtqAe7xM6EeGf48kKSmhPQsIUeGitxmsRoZqrKQe5fc6HlgeU5C4utrJfL8BqtRddat0n+niab
CvsqhzTDN3YJf6+ZrU0IheQmm1gJVHoZLTg52oEB1L85rJw55So/IwIBtCggk83hMMkulJG2vFY7
0013rlQvZYVOamjVa3QbXch1vTi5NFq3aQzYaFVou1RzoluQGDXQK0bcE185ppW5kslAXPW3smmO
kdNt3SAjbVA9pfL1IYr6qVgWthq/Vte/TjNvcFRUGY86BzPeE4kpu0xQ5nXuLQoytpYHwLMwplJL
vISmo+cpkzBfyX24jnqSAwp6i348o69lbuTISxMN64IJ8b4wLfBsaO0njn+WCsiBw4yOxmZaqe4h
8rv5NdZnhsG/JpAj7yXbl5pVV3br1tTWCB5tvetKyMtZIFjTRvhjqM0iSOyw0WeuFLw54i/xOshT
NAziKcU8StD/LhyYYM8gGs5S1ywanWRhqO1lFR573Z9WVwmpBfcATcyd0uAtC8TAN2zpEI5bokET
/nDxPtUGU78N4qvkdrvshea5QzdAhv4SOqHo21LnBZe/gCsdGfKfj/2tHRmNO6ogKXGsl4bndbAk
lIio5P+Qstk3D9Ux3sSr7tGdkzVDHPcImdyOnZAxqOn2HrepcnP3vs5iDGGK8kLxw46vr2bOSfjT
270+l3xQwkM3xCChUlKHW0QETUd3S6riAyd70MRVsGr6SUTz6NOHODt2oyJJCmMJDsQ9rPYtzmU0
y5G9c5O6amSLWXpHBW3PVfWPdMSu2g3Q5f+DBpQbDMBouJGJjzLZ0gWV4Zy/5qkF8gm5wVah5nMS
frtH6RVCg73//PN5GAuXmGgrfj6HH+fl0zl0S1FursNO1LRSGwehWSLZgev1O4/m0R/zVW0nUOq4
AU1UILj3NFFtrYWPXHqwGCSusq36IF6snXmQDbjCk32+IDw84Pg5MHYPst7S2jw1Mx/YtUdwTfMV
kHaA/PtEh0cqWrV7FTfhQGwuwTEMEcbR25t/0l8A0rG3qFgfdXMRYDZ//m5JvAGQ8OEwzmnGQEaD
eNZgjD59eAJVheukTUvNFLpv8njvT7tmcqaqSbZ3/hs4/KxYXBAieEeuFsnWKekMm8QJoVEJx3UJ
VSVY4M0AoW8mrA2c9bTAQkyBCnA++4u/TWlO2MtHafIrns7tjt748/H1uZv8Wc4vc9Lhi8u/x19D
gc5mvalwPpMFBG3ZI2RIxzf/z+nwjmd/CI+n2p1SsjWc3S/W7+PzdXFAeiIj9PE+ffp8NZX1OnLK
djfLJwK+sTndHuL5mzA5iNPt+wZdU4Qs7f2/ZFDt2qqbJ7gWkNDi18vJ36P9jCJ5O4GEjB9DYYPU
5oLuIjJB1ZwgHTp00okwaw99z3wZtTCIswcZWZGMzXxJM868mAwVDh+l3xdj8vT4eEqm/7LpvyEP
8fNef3Spjb9VEWHfMBXFGFTxvm61osl5FkZ5uxuK1rD+0HZekq2X591emfUv/ONdOWG654cFhJST
NyQ/3Pc/f+1kvp/+seEQudBAD+Ysnj4zc2KWGRETkcvwTfSH8RRMHjegp8MJUU3HhgaTf/eQMd88
3AD5RdigQWDArfVRv/m0YZZgBFdN6KMdlX0exe5RIw+HwpOyTZcxkzPmrh38qwixnBil5m5N+SS8
YMh+XkztxkmjSEv4ISKWoViDHtPXxYzDPshzo452CDOnExPVwB1GvkdGy5ohp1qRlSAnfvL33bkl
czVBYSeMZxZ1ArqzxReTApO206Q5StvkSumwe/R+ee/aH+89f0Qa0lqjrOPj/65IkGnRpIZN/J8r
zqS/Lilcb643Q84EyntosKJ+UjzGb7G8IjPQ/A7vtHXeFveAQIMWxR8F+AKfzejcdKXUVK5rBBRI
rvStOSeKk4Ny+za7+CcNsv5049TYBceWf1X6pny8tmvjuf4NnVvOw0DdwNg3G/PgHGKEpm3i6J5C
cERonGzkbfZowtF8iDYNrEMyOpXCWVlDSOMeOjIW1d4HY3Xn1bul6NERoaADBd96kIYcHyLX8g3X
D0XUQHfxPjlQgLiG83wnbfNHads+S9t6N/wdSXsvegBB45q0NSP/Ws46tJHSxyHjnzybdgxVse0e
8VE7W7YHUrJNuzSfiU6TIeLfuEf9UGxRZt25dvRknfh40vXoOCs5jLnmPt0GtgQZ+zagSxY68vag
l0Tj0I5uyIJeePT3whY693hbwdNttwdUxbZBwMv782lWb0/z1wUZqtOfbpVuuFoae72/c/etDZEN
SUhIMPNHqjP+b+8gYew0eUJdbxvUkDWhvGrXEtE2effkUO8aaaqdOzArrq2dQEzY6oq8Z9ROk3Ae
PJqhNPEPww9yeC6c1rBK3fmAD2T017dNJ34B0CxKhk4wM3Iaqtgzcjdt/Z1JChdHpbV7G7GzE7HJ
mY8gu+7a+sE/omCzIJFHMtU6Ksd7GI4Pa/nTNEbrGISZblb61d8N1+Q6V9IJpHXeg2dbtnaEHV+w
y4334GzqHaU/4eyqk+wtEyeQ0BbPCgAV3xaIs82VvurWprkeFpIcFRzFd5Bs+q3nqauyCsekaMDG
hOTP1w2PUllVOrn2dtbFOjR0iF3LoRK1STfmq7/tbTVC6EM/mejAp0/100CsQ33w0PqLPDkP9yMI
F9TkkkMOOxXBsA1EzH8I7eSsbklURqf4j7Dxtjol2nOBmg159mhD1jI9EK2v6THrbGFjkraAQNmw
yR1ts51xvFfP14ZtH+3Hl88chReG45Wo5jUebp1wyPfO09AEm1ws6P3BIhz9M9V7dEKrhb9NEd4I
DsqbTMWPlxvVjgNQm7Owq9ftckhvIyp/MBfOVnlNkFWtp9c1t7x45AXbaI8RiJtl8QhtVjAV9/8P
4crX7RqFK60h9nKS8R3WRTgU78g28w75+/R8XfbPxVY8xJxuHqKNTK5kJVPR2UW77B4zqXUD8wDC
CQBdN1WEZXk/R5EAsCU/8STHxeghC3OSXuqn8ByuqmwiPwboqV0XtHJv8713vG7EvbJW1sbBOlQP
AxuAtOU28qvKH+lgrWJaTG1rBXf4q0WPknseUL7y/K24iDA3bRMEFpxjts2zh9QWdu3GuUgnbZfF
Q5HMmKsKf4bUGa6nU4YcyAYk0YGCUsIGxAdywNEK2qcEOir/6FMTsTaAHV5qc5NeKMz03LqdeR6S
UMIdAMktP9awQsjuwtyq0Wo+juiuUPuIwlV1d90p4p6jzrJzd8UWc3FxNkI5Tx7adXwS9tIZSRwU
RA7F0xVemshbG8FWv3twvomvv85ntGO1pEtJ1jEfVC6OZrhCFO/gHdS1brtr9yHYDxULkvYFyik/
m5RbKDcroaJ1PBB4kyv9sMGfTAo0RLHZxZnLkU1sXkGkMNxt8m4tMt4MqrbCudomK9cmsWibAe2D
WkhIJG/DQ/Ao3cmofbstnyczAndpUWMqTclkgB2uBjh5s85+hahPBodwZ+xUayIMfzp41BIN2jTh
NSck39MwS+B2z/2QxG/MLTJrkjzgetGMHPNJWIZ/taQkdOnPk1A8OmXCppM39ZMqrvMIZb70Vbb2
NLtZq3qDNbNldMp2Jq4BoBebnYyn+T46ki5YG9t85xFdnLSVAU2OswmQMnn60JqP93AKxiAUvEv4
6O+kc7UJAMBs4NB+ci7Rk28j5LIpnmq72GfK8jqoGeoH759jW2d8Nlo9Po6us8pWzopEsjcN0a+x
kd50Jrq5is7u0WTyXMx+6T0Nyk34KCeOlE1rAAXxDWWUrJ2oW3mbizSARRv17V5Xwrfn+/NKjh5G
vau1wrQCThlICsRtoYnfhY80kA9wZm+f29Fe2MDogOm9c9U/AIFj2/JpaGOIrD8dcE3XYJTUGFrG
y8+O1qKSpxqCCVuXPH9sbCvuPwCJvcKRyzc1/N68gCkOEyxfaxdBpm2tTxq7QyVKblch/iWM1ojr
UmZ8Vo/Bc3ykLB8fjU1uoz52TI/WRtjU6JhQDicIKM4x2lsIUdXIcXE6FtZTsy8o/yYb0AH5RAT/
SoIfJHe9HlyKWJ4HACvO/iH5nfW8mOlhkCP4+dart/E0jJ6yLGkiL6AO3djXRTGyvuxrgUVBrJCT
ysu+BxSINx1cKgr+v0NsgAA2aSeuxRccA9LDD+ZBrycWJ0ddvOYLmINwEeOtUgPivm6oiOxEXkZ0
JX6e6ofY+nj/oN/V6PCUNE0cw23ruo0E9EMFGxGJgW8zW+QoVxfbJSA6iPR6uBbwVxbFzjoa65/H
vkV78jh+Hnt0bP26VoO6Zmx3D7YsPCfUp+tNcHSA6A/WL97kmxK1O2vR2CB4QCEK0xpFkJ7YxDvQ
uTmIGKzz/hIAh1vlDqXm8kFBmCs+5JdM2dJoztP186S/87GZtCXSN4gQkyqO9tbP80DqEvYWtVXc
2xR+NW0b7rS9lYJLLbburkeFh5QWD2hB3Tqlfn3Po6P19huX7vMsRp6+qXmFY2a8nUK57I8mwXM3
bZFVA8I3OBY9uEtaNPf8OIev8WvgTIhcsiP4xNiaCofwXJAmICOzL8EFRg+duEtfrUv/Ihw8231F
gOXF4asoQfUv7l4+gdn07IJYZ9cgJcUjt7kurzv3dOW4CuCwrb0Q7YgHz/iV7NEj8W641XpSXsXW
B2YeHnN8X+XJddYayCpebogAXqtk+8xzid5GSkTi7LoX7yl68rqJCsZsK64dKm+RvOF9lQvE34qn
Rt9qJ2HQbEtWwm+l4ndO31UbrAMk5+AavG36YC7w/7bKr3SL51VgCf79fAC+ixI1QyIBYEGEbxpj
50aJ9abNM0UYTJANewQSIfEe9JaTA/mMCfXznbUn1FKPDgFYjmyD+C/XJ8F7PxBQ8AxgiXY0bdvY
W7XHN8ORBn7RLqmktEv6R8xFqkxESslDlFhc79z4j/mNbrw+KIYbwwGGgmf0YrtZda0MTyJJjqU6
eMdmjb7xiYoRDuFqWHQUywEfyVv34Ox5F+5YDOWbx5HxkfcxNUhwbwp7VlmbWe40gl1v9J1wQejI
xLhbdrdUDkNTZ05c8WSQ8Zmh2fco7LNttWkx2kYeTIbHv3zXV4RXj94d/sKPfMdoYUwJRkoKMAaS
t8Yow+MJDiG1pjv45O5ec+fksgAMnBETtxblfvAa041FSgZEpgBoUwHc5v3r0elDIyBW7EFMCSPf
20DHRBbvXsfy3fmNotVWFwFlGwYaLZvINik6okuzt+D4zw95O0BKwx3anh9Wn34F8iW2jhT0RjhF
+8CcgYBZVCD68rl1dPa4Ag6whZ+vxndHa+CWoitp0Ie4ya32feF4OmU0O7D9vbageE/6r+hn1Vvx
nD27Niof2+qRgnHkrvtf+uM9bshbMmBYyWRLNT/A60Rmo3ykYMlFLkeVY7t0CkRTfePA9LyJyWrR
mUWzUPcntCFIjc7XS3OWjTtX65aykeGH1mSN5DLKPOM6XgJgohbawLE7D9Q47KKDnRKKaflHAM71
qhObodVsvd+NjL+5UyQmh+w9bgdNeSNLWjdpFcidi9MKqPSI4HoYLsudYIC8hQfYHtzRYKVjEAMV
ZUewTRcHl/7n3b+lRRm+/r+TGD8std72GZ7gsPvhvvilWA/XjFYvHYjAWkcEhQyOY83uJXG+X/RP
w44MchzWWVKIgoV4YLxPEeC8SMBiIS5BMPRdgscHoBLpYW2mvUf3KrffxXeUbFX6uywDWMSYxj1J
W1GvU820kRgc/FhS4N7RRDaM6IrUKS8WRe21BREwfUUQMyBahjCLuiUwDzkMqEXe2YTB8H99xKBZ
5QQMJsrSNXF0A5xaKp0wyqA7yimDk9FR1YmsziSm0S8kqskzUGFmNr8z7G0B7euwo9BSdpKm8EuG
FdHzQi1dvQTAFMq530wlOl/atVXNfh5yONI3H4pqxIBEMUU45r/62G4U+Y4Uyb3teTPxCS5f3uQy
WQiIHcLoId9JFd42W5qGZummpqqaCYWeOKz7pzgn9HJfdpogtE3xwSS3UpLXRho4VrZ68KeNqqmF
imXfbdxmHxZ4gk5yp3B166kPM6CFEI+ZOq0kj855YdKmXykeD1iLeEFy7MKXWZmSnofWHgyE3j+a
1dBqmkF/exiEYzoQ5fpczppprbUTRcymWeYsft6FIXX4ZRdGkxotSysniieoTCokyanWUIN0G79Z
SV47v6Y7sjn/18PxyFFsUhSqtaY1ymRGRWMWMo6ATUNYQFClPqfq1MJpyebgeH8eS75tdMa9G3qP
ddGUQAV95Lk/7XkW5VrZ+hwxv5i01iSyi2odq+5S9sH2XgcSb9c4Oko9a+Kdr3fT2MhWaVG9G5Hd
pXOhktem0Gx6p50VxjnqtsVazfd9k88GhdNy5oQbLTPXV5p6gE9S7R2a3dr8GHvJQUPoq/4j6Eti
pJWgn51+agg7GSKZ6Bmh9BCokBb8thJ/oyMDmD+U1Vl2T7XWLdUAhTee+vJcOTv+okNLOw7sALSi
BfKePsN+3gXxslUy0BUN6uE0BvArYf2ms7BMKmimMXRsV2Nmlm8mqCJx3RPSg8WZ+tQZRWfrZH90
+RTzH3oJjUzmo+VptBRp805xFoa7N8S3IF5r2kvZPRct0Xz4qqr/ROMc+9dZA1d89qBW+aKmCqwa
86yf4JLBtebwnRlt2rky76H4A6UUAEIfvm9/BenEW4LttnqaAVLdnZYeTL5dbAtGtYj2rnZGE8JX
kb8uafJC5XxZIplKmz0altYCXIFH6J1E65SOi9KaKHQFgB60cvdZS46lD8xnVmEvqdbQQ9jTqwYP
Hs0b5dZpL0FIh1t+TpDcNrNZG0Ij2b4KyZLftRbFbY1lq8WL6uRrI5nXuvDnStBUuFO+gknzBQZK
nFyJkv7EqkZ1/am23pIqfjFbiY6RSdbTIHfp+yUTzxFYD9eq/KekTYY+Lg9QOxrpOJ69/Nu9JsvW
CGapAW5yJl73/fXkAwiL9V03yRq+RxVmVXBMaAnpzYlX36mCfoOC4UoQtYuqIZoIpY9KO9c+MuQ0
bnq7kzY1bo27FMnldLMYOUJz2lVTZyspm8C8Z1+G1/zLOzNcxU/jjl57uip1s1Pr3v6NKBENM/Kj
oq2kfoaVCZx92C6KvwNuXppW92rt0q1vNQxNlVTEtxzauL++/LLTeonaDn69N7XkJw1dHvPEUeEQ
qWSP0mVWo0Vyp5T3rXWDF1AF+8jAH4CVT09PGVWlHvPi20G1qZBAaebideLSAU27BNmh9s5wt+Zt
WN9P442MS6uHuVFp2G+rXF7FB+6+lyyQKIgR+8Z7ctp9V66jja7vZON05539dm/RepTRphm6jkd7
a8R1pCdiQiIXlA2tAtGa56ehWzt49kNhwbJ7/jnJ1mH6SF1+llsIH1Q0b2VToSHyp/7WTrnNXHTj
IBWIFd6Z4PeH/tMER86N0gql79UxWVVxyco4y4qcozML0pXs0LQK7nGuqJMOrfCfV+a2G3vYlU8D
jyJS3TEKS8xYmTC8tNWykmfedZlQlbxWC14q+lthyfIpWyj8G2fR2CjG/D7afPi8m7v3aRajuNPz
pb5wzbC3q+A3NkWhbZdun/4vjdozDTwWXfXVuevaJSUURaM7ao2FUoMLAFbmQ2eKCL6Z29LXgDQn
kkrz2uzOQg138GaKFg44UkOKrKqjnEYvpVYuuEzRLG1sbUVrJX6vgJK2RVPsIOJMxxIBcjYz71HI
fBP0skmfxh5dHa3u1NyzAq4qxJ3qXCyBidFJmFhr2vB4J3ptixHAOEXhZjBRDXIeHk1bYOLadXZP
hvLGIRuOjAXRhKryRBvWKBKsfF33lDJC3yKaeto89VaaccLs6eU0de4t+3cnQyWFhG9EHVQb0yHh
hUDzLPHp3D0Op17bXbbFGXSq17xccErotjZqypW+HZPrr2ncS17ubP03cyCZBP2JoUiEAWMIkps2
RdnpbH2f0X8kPZd4LCqBp6knU2FAExTetIIhIzp2XNlwG5TitAzueee3y05GmIQgVT6LtP848pel
WFWyMiffhzE+04gebUlYbv7vlT/pxidPTwgC+44ED/tXY9RpXShYlkFtiRW/XvoBODWn89TTlmnx
G4fqPy7HNKx2gn5Eqfbn1f4oB3y5aMP4Q6lAgShCJ+z9Or4Cn21Udx7qmDQUtzOy8n60SpQnPNqs
XejxMoR5NdoWwUHXptjnuuCtXgYlD/s8uz59OFVPUvnQ0baDI5h6c9l77fu16j1yN2p/1q2dK1i1
MkD5a5tU3azunxzp/qt2a/E+vsQiiMDo8McolBDEq1LWvfCxknwJDrsrbiKkG//zcMTVMqQzOA+m
vBu9cvl5Hb8ffQjU0TeGi31cISqCsFavntXZ1/5gkojVKnPKZeEfTvvyGJazmOZI2qyu3lTsZ3ff
9FunZvh6C4+KwAbKDWv0YApOXiZ6pMNRak6JLZRtBucR1QGpmNbKFJt6zWYaFY07n32TJhgNOzq+
Gs5jy150NnaEs4ANy7xFAG6qm6rwvdChXP+6M+RNlXk05Mh96/WYPElldsOJZR0Db4agLLvN2LQS
+cvcOhc0Z5I3wPlmr5NmJzt2pt779BsTNZrHyHOO01CugpB5lCaJiupsWUtH25fqLPYfDWdfSjT6
/GMF7t7ZG1dyNLD69coGVtPqkax1dubOsAhc2aTahsnZV6AaWTfpvZLi9+NhezjeUE5/oBA+ua5N
0geaWErsMXxtxoZYgTdpCGwuTm/L3p0ExG2QzufJiAkAMzGBxI4NXlYBQa1d5eMmUTVWvEUOkwIB
Hv0Df8l1adflzyfqu+/774Ckgr6uJ9xEqth1DMibV4LqVnF35jxebrLg0tw9OLcpxo8PxMCS8dBI
/4weKtdLWrFpWU8Gy0gRdEPCgd552LoywK9wYEpTXis37icluDp1k/QPhJy60k4S5SXtoT27SGo+
qa92Vh0iSkzp69145Tb5Szw4NCOqumHSRzVOx+X+1a+CpGvtzJu91MURNBQqBXQoHdHcrq+TVl4W
UTzT3SPe+v33bDjEI7v0ZfiRXQqg7ZclT2xtvaX3FcVoACsBjcVVMYmavzwvRRdNh4Vz9nVkW9qe
VNnPx+K2JDtagZGzHpcGuR+VFahUcB/9Ah+9LWccSa1fVNcFqR/MTFCt9X6KibG6maqv/mOtdWaE
Peylg2JmE3q2jaN2r+z3oe1xs0J070FDppkktUbH1hPLq67GrBCeQ1HC5EROS3jn56hYC7QnZuq7
JEEoRAcWk9fUAoHmF/JCRGT8zBljuhwrXAypqye9UE6vejDhEeHoi9augHaOlZ50wrqzDnk1ZHX4
ujCacjvioWcfVEHxEQe06CHG6Fi/Es5068TXp1Z2Bub883588+5Dqv/f7x2ZmqwKyuh6ZTuIH1l4
1ptvwPm+63HfG2hkYGAWbrrKurZDdMgVTd0Nr08F/cS9L/rOaH/5pJEJ0X3Pdx2vbW0NGpa19ic/
GTjVnBikTKk7nPC0f17DW2DRcKY/LeLIdjjX2jKzK9/GIub93KsehoZU55WzzWoaKu4Z/CVct2pZ
7BuYMXAcolMF7uHnidy41x/zwO8kuJGVG6pDr0mdONcarrfBeZrhZHbuhg5GAt86vlMHvo26vw42
jmpq6Rp7usBHy+GFt0tchhTxzQ00Ql4wtbRJ7C47a8nhLvshr0hQmb79f33uRwn9kwn1/MZqYp+N
xsSI0Zo3xMUpKwYTc/eefGPO2OL/WdpxF0Af97KVZHyt383fSjiNnFkRQRY015F2au5cyo9o7OYV
wutEg1EeqCtHxsxUC6dIEXUZvoxbmZrO9OprR9imroY4yZThoeG1JqNSaAt2N3EulXUpgucseRqe
TMAmV5R1ILVRN1ftbwKoxJj7EHjHZ53OwOBAtamHSI0/NbgBq5/35du1+jT74dc/7UuW+0lAENra
nMEhYY/D/nH7hmcFq3bPpHzn24DL+p/VMkdvthr7kZe3jFfGc49HmYww7MbAYWADhHutnt11Fm87
i4bD/2nI0bNpaV5jKR1Dgs6aauKRfRJSbR1H68FZh5Nd+Zd658K4NMaDlewFdavTPaspS7NY4T3j
bvBUYN+dUp/Uun/n/Hy/IqA0OLIWAbA1mp4sV31lRXJrx6iedhdiiHbSSeg5UO9SNl4EddM9f++2
wDwsCYklWeaakKMc7XoYpJachDw+GEvYKIwXo152cACEyg7iWZejEP3W4Fkq4tXAi7JkDX4+drew
hmEGsLx+9K3BIDy6NZkTXcVSH84B4eB1prrYbm/eoFQNP1EDAgxt68DmuvAcScWf3FkNDnB9TqCY
vN5JFX+EpjdXGCQz/VBwHTKnr5dAbVtTcCUmw8voJP2cN4MaU63oM6GC4UROKMPOdHEdOEtRz+dl
vJeSYk+dxaBMYpkxt/wx14fMGJMMabUZyH6Q7ObQqNu+e1ANHWZkvoQHr4SiNf/rU0uHyiQ8xNeX
1I8XBVhfTX1oa3mjmNNfeBpF/7vL4mmk/uK/s+q3YR3uRXAfgctPHz46e2Uf9Fkl8ipjCXmpqADy
s2RshlerGZJtJAB509x4DWMcLp52/dcKzG7468p44PIUlMjEFhfemRriS9ZFQ8hLwPnzcblFWHFc
hj8MFW8POM7ouIRJkLjwWkN+6s4E65DVG0mj/jVt9blp2r5+1OShdsLl0SNy+9pevJ4Gc579JT9L
7SZ1tr610DsK2vEzdg4OqqEgZ1JYvC489eJZTz/PeJjQeGU/T3h0wyqxb4WmrVs77NeNPi+yjZmv
aN6H2qAI7oRvyhAK/DCYNjq/jZ/USuIwGInqnqwkAbHpKMvM27NPcnXgVJJYZ0ngiKPwMGRn8vws
qFRfXzBBXrz2tbkB9W2wrFI7MS5x9uLrmxrGVyhlBVjVHPz4qQaNtLgLIAK5dxC/fZCovVGwljQd
Fb/R/ppmLDl9UUA9mS+oR+CecwpLeA8NDhNlXmuwEZDFytd/hIO6dbxbEvkAG9wsIhBYoBdUjYB6
fX0EzBwZuvTKIjawmCGFW1HifEjVU6LZRfSqpatamzKJApEtXP1OmlXySSkHAArprNKYWPT+VcK9
gsl39pln+n9mNWz9J/ss6JXhN+5/XurCeOutVRk8mb6dd5fSWVC4/vnYfuuQfx5vFPIFlZF7isoq
8BTiD3ChRG/FTSKzSVSEPu//iYn+Lt74POjw658+UguN3r9qVWunygu32LCmuIW4H4T1P3/e96uJ
Ogop/qHFd7THZYiYc9ulWJ3qlWNWNUPBqYRaKAA6P3gfPw+nDeHL7Zn673ij3dOucuS3dKHbSbvQ
YElMzPe8PfXuEteH3D7HXAy3wJdrKPF0f4JnYlmPXNK6ecuckmjzyG8wtdp4BsMhXcjlhbfXFSBd
O/BzAMPgddmR1rWWlOMj8bGE/01ZJc0CflGnw7WaZNG8Srul4aXTGGClL0LsIm5iOpD5RcyRBENt
KZ1XlXoHVf6thTd4sEnJAjNSrdG3W24SkY/lJGHhWeuWePyhgcsN4BpJ0WdPHXL7OkV2eCiZZwuX
G2SQDzCW/LwJ374tFjhCE20sy0Ko8+vpapNMUbI8JVfU7S0/wZ2gqpIM1UYW8z/eriKt9q7w6pV/
emvq3Al9vl2JzxMYWdm0TfU+85kA3pabzKUXM38v02V+nefxHlbLK0XPbg4L4/UKROZSqQ8syAUC
tjsLMYwzPo0WewHUC2oI/vd1ITw3FVIni662iz8b2CW6k7gk0iJ1VkK3BogSIIx8t9T83R2w8L+5
4LKoU8n7OqogQD4kGuF1yMsPzl1YDvQ98AjDpMbfSlDlEHfafLJg5jOq3j9/9YfzdvPV/x1/XEhV
865NOtG/2lqaDQ+74eBOEeJDvsURCJIHtYGPLltHtf7Wg2jVuDneDFuDiRGH5CQstYE2ofPJbMkB
pdBFXptVE62deAhgNXnn5e86fNbinZl/l4C0cEjBPFokTBVr9BZ7Qdq2sWrQ2hZu/vdrFW2hH8Oi
gyJylKl3FvplKg9cm4CDfl63b57KL4OP3mSrCLVCc122LVniC2ICyuZ/J/cweeVdNKJ8ezi/jDfy
ABKvlCUnt5qh5lyn7108F8o171mvbQgEinRbQaP7624G6sb0mAYrqxIE0fhya/VTt1DKUssCW4GH
P93K0VMgr5ATFsXzz+s5bNaXY8hAQ4nRZBQSaGP3IsxK3Ret6H9xdp5NjTNdt/5FqlIOX61gY0zG
pC8qYEA5Z/36c4nnPe8B48L1nOIehpm5odWt7t07rL1Wslu4mQJxbc23k/HWwGr29zjHJrQosoCx
UXCnDrd7rBZCOKtqvAtE/JgBhjnR7oTXOtr2p0z8Lx93mRKwcJMaMfHrYSzfaAAU5mGOd5Wh2YWy
NfyzQaXlUHOVdG2dSrQcnRhBAAoKFDeBEf20I3lUhVVqDuD5JteEVE/QQabilJFJiv9rTBgzA5VJ
YAw4ivT/YtO+OSS9pLV5U4MxzITHpd6rpnBlrTv/QZTv6gRel3Cy43gbkays8lP31ZfazI+tAmMR
XEiwHvDFwmDzc3Qab2l/LCRaCH0XgwXVrTg5STSsrPFytCATFAVvtq7IzC7p5wxebas5x28qwaqJ
8dqX15r/rLUbgWg6dITmZoJYHF2G8sMS7bI77+nJpYUUxRl+hCK/LdGeCmNvsA2lVRtfAWDszW0q
0G8BAA4nMFgvLGNK9WT2Dzi7ptHBAbFu4juCCU6p2gTOPD8GdLNww2GpIvWplJUFcqlZZyS9hit/
XrfmBdBymPMhSJDcAsApK9tGqlvM27kF+4qiR7qeDBBS6bk5aPacvBYgoFmBJQcdQjGRnmvDE6n8
QN2GY+OJYNSpskryOq4XHGW2MAkb6aNUXWOYxahbRYHoqWiLTI9gvao29Ajp+xD4ZA+jNMCeRNFp
xAITaYDAAyTZYGteYmhP4M1B25C2iv6qgVaZWpM+wduVw9MdbrJsSectlVUy7wtNLfAlszlPkiu5
WjhBoeAlGFv19B9awvVjCcKU30FB8k1acCaWC3QlBc2i1Nmqh24z4j7qlXX3jyq5VsHKbz1RvNX1
T70AMnYlyUvuwIKBYLI2qrL/22Ac84/osViME61AC1nbz+02J9akWHE+7BIDAMS+NlqbStz/Opol
fDXDMj9yFpN+25jbk7WuY3fN9yc4cMszQ9AIPHgC1pX0MFo5bwvK6KvGejr19MsSc6o0OmmoykNO
90txLzJ6tRUbHBIcU5OWQu2xlfb5l4gCDgEBAW9hMC+A2DL21O1xSSTpRJx1dMZEIfByUV78lf7K
5KoGzSr0C2pgVnekw/+TecX7KCGPonR24iUvTu6hTdG+DXjghTWtVQ6xxoD4fpxQgolFGAKiTTiW
vrbyScfrWCiJ2gpmlIY48GuHSld1CX4Il7z/n4CaYAevG8kKXq2gnQPg4gCdrtr+uiZ4u99HPbgm
GrhPhL5g1CZ+9EfFm+j5rRdPv+2891mnenmX3YsS6GeCjtkl/UO5hfD9xHovh+Zwvb8/xsF650o0
jE2k4ruZNhBfS4b03o1LlxdMzIN5Yvg83HTG/d8DH0tjfJ//IQxmLETuDpPLA1NMVk+L5gUhDyYH
A7surSWD8J/IJ56vhJxWgx5xEmJPZQRJ2G0LQkyV9C85nlNLcmwLfluSw0R3CowfV0vpd9wawKei
+prsFOshSk6e3WnR08kC9jFM0o/FkH+aNjLMk674bAYNTjveea7p5JjdGd5NEDPxvp+vSqRGXltp
g6n9+00cS+wzOARb2pK0VL+6X745EV2UCmVgipxxXrh8w/6nqYI8JamUyFryuSDd/x7yN4Px1+b/
3yEPG3mnhd4FKiWc6PrJbI3LxkS3ZCEr0p+4x63EE4T1rFxyoUvCBf3SJAq5Xq3qYsqHlyDd1NK4
qv2rFOrWPB5wHc5qU9qhyOthpyibt9aKcCBM9ySF+d6x6Ffy9Dql10saxVot5fM2bZ2GBrnB+KdP
j02Po1Qvpry30rU+bHPT9GbuS977qJN0cRSkrC1s/r4woZrZjZMjTdZShwpAPeZkb63IumlJkJBx
6/tXRfOMyV46HiwLp7NfC9JVCgoiVVBUGTyrF+lDQWuBDoTRDvTN0uAwRM1a76+xcHQP0INQxIAn
TrapHd3ehgFuByY+FQaQn3ut06Wh0hL2mmSBbwdXv4rGs8p88PMr7Iw4PJw0Mr9xusvr/jbkgZHp
szL1k5mzDo9I27gifAeZfSV+VHsfgcln+HkrxU4mT0KTrn/Z+7Do5bYVnchyHT9l/+8xDnEYcyp0
gbyYHPTIqBlYJkoyzWiHKGt3y9vCl+mkFT0Fp++YJYn0y8yiqGbgtiAkf0hhV/i93hgoO+2i6MwK
HDgX9A9RdXraN7oznzYxgsnQQRxA3rTQ7tcnAgV9MSA/x4d5k/icR6BF91eSKyWsG8KhhBl08kTt
Sa/bTW6E9uJayzcjvHLLrScgT1iDaBX7lwkqoGAzT2/j9DYrGw2dEpzYLlmjUWNpa0GL7EazexMC
qnnnVzszecc3VIfzGjPti7Cu1ABuPDZ2PRGw6u/LqXMi8bqSSxe/NwgeqNxKtergYsLerwvwWcUh
vOUvtbTr4idOAPV2nPisG2wKH2W8XvByvf8hRic5qH8dCSIogl16aCURbO1h5k21hNSMxSHb9eYV
RR3PCiyX6dfNtQDpcjSkWOKAup9+Ykf+8vCWcRf9SJ0klyEddjbqnZW2QlfQLT7ZSx6/u5zLS707
keH8ffwOhjlwnLN5Lg01LbNd57u57gq4yb7wMSkaLw+aTDldEUpw14iAWW5CSCANkJL3ffeszE8G
2LapuZNOEZr/PowHD3XgS7e+oFqtnkMz8Y8+phB+v2lXxGsuvw6FadFBLqSXkP2z+9j9+/b5HUgw
NIkqna4i9FIh0P9pAcfGSGbIV7IdfZmZaK6NDqkhIq5Y2fuC4Iox1TkaCSpv1uuLMAtt/BQ7nFBb
o3j697MsxvbHuVwehSynDJcoJfXDixBOdH+U0ENfuiol8n4NASLqaNmubTl6678H++3p4tbQ0URW
QjJwdL88gW83vdAJXUOMnu5ifZMV/3SDum1ovRTlOpfcitAab/8znDOENk7EEb8beUBPGqgVQP1K
epUszM8118ewDSRryV+NS6Yi7i6VvKbV6C4JyaBJF8H0EMLeUBH/D8p8yqVbNtPBMv8Y/eACyoZG
g3T8P6M304LdqufbYnpacjNt59KrOzU3QSPZHWBlruYWWpe/1/43uoMFIKeGe0WzAkZ4sUHf1h5A
hZ9oZh7v5oQW5gqxMBnRjnRajRCnnvfGh1nckrUZkc9N67saiao+xyfhUfv63CguG/3TQttq9Md/
YQNVuWR49dScMEi/KXZwBNGfpNN6Ef1VftEyxpYezAJ1u2yKXL1T1nmYn8WSfyaTCQ9Dz/WN2WG5
YrifMnFbifqmCxZNpmgdIvM7T5AcRJUj5CYaob51XTYnbrIjB+bHAx7sI7ORlBJqVShcyL+awq0J
LX1/a1ZbX9/qOBZ/v7VjpuLHcAcbJ9bqKJcNhitHhN9UBHbzi4oqr0bVo+o2DQQ5IyJB3YAqUHif
zySc5Jd+jvdRfqrP5VfA+OPVQJz5cwPpyaD33CPRThyvovQxpUpWoqYCry9T/3vaRxdZFrmZ2Ae0
dR2UxEx96OtMUyNaEgnM3GwGVIFM87DWrXw1hf8/r/TbaAfm2BgsvZhULdoZ2q2PEM4CQks2Y7GO
i9sCqYC/53ZsGeniB/FigWfk189l1Map0YV5Wnb4Jl0wINW21+9HeVtPJ6Kc3/Bx/GtJUiSgkxwm
yFF+DmXFdV6ISpLhdKUu7p9rktRQs9bJu6Wg99ollGmEt3DKLuZZvR2CzdCZuwJ25TQabEHunzLp
Q2hvqU7epGlzqaubqqhWcpbAd8n+gjH3xPk/st95ZI4+gCt4PeDo/vnIApBgKj3cR3VBBSq9maPQ
bbXc7bV9ZRYeCVpdIVKoziWR+zntaKizegIw8/Pvt/Qb/rqsHWkvUA5gpunU+fkgZjzoGEoepGyX
2lu/mmrRliy0lOD954YiedyCzGQHO0Ny2S2VJbQWO310F7YFdUl4ByeTU8ve+HmN/Hyog70zinXY
WROOw1TQtpLBz8aT9LDKZullnW9mZDXMBjzlTCxRcTaF279XRfm9eYnYeD+WYck0eXzRun27RIy2
p0hsaukuLIJnQaI3d+m7KMTVVN5aJiRkKQQ/fgvtTmzk5wYmIm0hVMJpB2TgahVMLHTKC4UIoxj0
2Z3kyvWFWbCob+nkhmbkiGEAR0BPO9RjM0CbTNK57tvHsijWUB5caRlAMgQLrVx3ZCkqT3govw3P
z/kdbL9SLCuB+iIyVK1L285Kz97i9A5T0IsohTYnnJJjq6lIXMbo6VC/EA/M3OJ8m9mMO4RPYkFb
g0E3UctUu8skuv/7zf329CG8X1oHoSVcmjYPjXcvzm1XZpwrYRtkl2nMLS+vVRb8vx+HQoJIkEeH
mXKYyxmVpJWVKVr4p9y6vYEPxNRumdDfoxxbuG+jHHqtUZaoct7GGTiYbZDUdtBeVdk+Z8ufrN0t
F+zhkYPch/0OFh6YxsHlMOhlEYqtn1JN21DkKiBqSJ/UYF8rN63/IPz37oWhsnIEyzJs3rT8/DQ7
HHDYdQcl3fXTY1C/+nDJgPsYQJdF6qtyCvKx/LTDycHnYHKeFUY8rIFWY1kWnagyuTRbS/jgafMg
hNd/v6wjXj/+nLRkNJEMULiKfs6J7K4aNP6YLverqQHHgfkCxxcvboQEyaoVd3lzE1Ug0gIn4ptj
O0XDtyXJBbsbdE0/x56D2rIwh+muleAS0AzIQZB8MNdsyTj476/2xXHlmDFHem0OCZiySY3DXpKY
aL0BlifrwoaX7Bi9a1ad9/eqHpsY/BDq0ngFc93X/fXNEs9Nm5nN1KS7rHuj3trq9+xILX7PT+3I
36gcbkLY7/ikLrfP4ayUsI78sGekHB5JqIYsuXU42iW8LxOCLAN5Q0NAGysCpATqrVvYfwR1Oqe2
jcVs4sAr5f7Eaz22cWkzpOtfWuDgX7Tn32ZvBEo9tl2Q7rQMbVP1cWFgOhkzHrsM4JFTF1I7VUQf
7OfekRMzCnLFQjtOOw+1YKUgmQjogbuKqYXx+98vdNmJh2fRWCiaSdLJS4P1z9GmKo+a2DDAPZh4
1ODa0dpy/x7i6IQWlrgFwi3zMn8OYcDRlvitnOwi7anst37ywBlMlgT7vA1O2eijr4gDj9HU4eY4
tC1DHalIZkjJLkP/q9U/g0VW19BOTOk39ofdadJNAg2AplBCOLDPk9Jb8VDPsCLCzJXhDkmJeLXg
LKJ5j5HxJySEy8KLwn4txq9qcyPWWyij/l7YI4dRo+EVBAIt1eQ3Dt6dmCSTXsQF766G4YisBqs7
TGsQJUapnYiN9OUtHWwUMrgURCVmi+dwMOOwNrWkiJJkF8xIhseA7nsd3ttZ9KRE3oghYqZTUKAH
ihB3dD9qYD9IHE7Zu4mQGPFTN113Xm8gTNDt4CuS43Wdw18a87Qc62TUHTE/nwGxlvNlvPz/oeYF
0DbHsnW25AvquHCCSL0e5GC9+J+xTksO6hc5pY0JdisRPTFEWXKuE1qZ7M4YvAwjIdKoSy1kpjPT
itZz0aI/aubrLBkReItic63QpNz6ohssiqLDfKaEmRME6FWHp7IM6tH39W0Jl3//Zj6KplPksOJ9
tbPiFNZlbKSeLIhrbKnelY6/EOgXKtjv16BqKEKljh77bsQCwP22gFxk37THeDOjLx5rJYrr1WYa
X8VGcc1eX/s8uQ4zaBgpG0OG8UnsbN9EYhI0jtIWD7OOziy64MuqAHUHZX2hBjjPMEUCZ9kJVnC2
uMalLz6lQWtPRuLo6OAKY3TCjP4uvQERosgPklsG6AiHxc+FCJtY97VYiHe98KqGCCxr4xpoEldJ
GRYbxdVMwj3M3t/H5Ygd+j7qoWmYKyLgEYHH3SBvgQsVo+Xm1jkenIa7HRknJnnsZZPyEhEpWtBQ
hy5AEythV7ecl0aCh7t6DZUrqbwMy8SFAeyE+3sky8alRJFFBFSGK3DY5BaIaj36CaiyOipt410u
/4nZNk4ERxJXiSAj296t4QvZSG10I4M1rmxacq3cGeTeHWX0ZdBGzXT9all4UfucwpeT19rvZhZe
OjZzcccslAfVAwMiSqnZ4wuCfCOfFJrhVrFAkgj5WamlsBntuU/ZAE0lrhX8JcHYjMH0qpNZ09A8
pskhkqNdHqIbXlTn1VRvVRPMdO1acJIVZQEEJg3uKF2u8Y//3jfHXBFiRTofqCWpC0j253aVpV4O
EWuLd2L6EUPsTg7dFrSHvhKvlIyeHBilI7mMOCkcuPqmam/IXqjKI7Fl0dMcv46mE7f2sa38/YkO
LD93gqTPIyBh1UJtgKJNsQ47JFWQsJ3HGynzT0Q+XwmQQ+uPM00UIC55ncOczlwVZV2noPtGq3V1
0b+cwnw7lt2FiXC9lLk4Mhd6iR5tLZ+peUSpD4miJbiUxMRRItWTlUcRivlQcD4jYd5OkAZLFRg4
yzxXzeSqzgxzxQa+rICFhUDr0+ZMKcqHTB9XQqJ40HI58cns/LLlfs1q8eVI0UNf+lU+/GaQVbUa
LSvp4t2SERMkjLKSo5kKoWfxokwPfbm16ru2umuMZiULMiVx1fFHfx3P+0hb/73Ljr1SqjI4LjwP
mISDkCEfcFnbRkcju36P5puwu8RL8qNbKX1I6ru/xzo2bwu+acRuFwt8GJaP8O8Pfj0lu9J8W3In
QuAtl4SPstDfAx0JY0msE8UuaS1+P5iU3CnG4DdZshO3IrI4Yb5HwBWjC0+r6keo8f093OG8oNWR
SRdbCyGSCCfVQbqhC0ryzwtDY4IGDaACcrg+TJ0n3tShZT8c5cCfrasMfNLIKPTIAtTKEtgG4Iak
vn+ire5w9Q4HOohgdd8ye1NjIMS1kgYc7TrId8pn+TJMjiZ6f6/d4f47HEz5aeR8Xe4MEtKU4MSH
QL7pTCcIsV3pShr3Q3nCmzy1hAf7IjXqxBSWwYRuPZbbGg4k82wGaXmK1fCXo/41LUtVKP4R4UAj
9XNadLkGRueTgbKMdQHg871pkMPI36j1hK/T1fg5AbNhOe//Xs2vnr7vpuVw3GWrfjMtgSnMIUxA
ZL5A8j6InwuLwXuhrxA6BtvLf/Fz8+Lr9vRBvs+MgYOo99aLjpDnk+/J7xBexBxIgAkP4lX+ON8k
/4ar+aP9kPbWA71ld/qb9Zw9tk/iZ0iS+EbEIf6ASsr6d2omx84UYGfoO4Bk0vl3cKbGWFSFSKKK
XlvbOnTn/D4GYU3/xd8Ldmyvfx/m4FDFWtYUk8gwqbmu0tlN+sJWqrXJ1g9QmsgT+ObrEwdZOT43
OKtBeFpUaA/2vGqJZTl1vKT+Xf+80qAb9MpwVb0UL+qdfj+8xv/au+JlfpNueTn74b3/LF+TZ/kN
cLT5WL7wW/MWgmNCcvMj3tOLyy3y7+91+ULnHGwkFp8S8hJmYksPnrGPAiFNJI6K+AliIaT7/1Ve
dhNY5WgVvI7ves2uFhCwDP31eFeiZonMRv003WrP3adoB7fTa39tvIUEPm/ys34vP8+X1ZPwMt9M
T5q2kgBHvBqf0fOigPsMq4f/Pt2TQn3OP5C1lB6if+aTRff3a3tT35r38l35atwPN3IA/fWqepSe
/57vF3H8r/nSUEO2mMtQOVQ7qesSz6Zvsh1yICWocCh9JlrdYUw+7wXU6em3M9JVUterPtEdLQAl
nvquOl5AygSC7d4kFTQWqodbVABt64AWaHNo6+O00gfr65sj895AFUvdRw2ShGgoJdsqpicXsQLK
LILsu/oC2s9fWkP1gtqOcqoNZUW5l7/1JU9EMS9LgeIXTj/ewp6GzngOt6Kx9O+dK/CsW9jNLNkH
wT6Xt4P6rzP/aWrnNIrqibRqa1DY+TklnDrcGIAb+2R0fe3MCEynjawTtwhYngM3B1sEwoc2Gg33
lcLScva+2SJV96NwjNpspyCiK9o+Gq7F6uW8dpzC7Vb/WFx+uzHth3MNKV7lrnYm21gZK4SH7YGv
Lq6u3u7vA1R1Cdjd5VeG3nBj544HStaTVm+L0q7vdIjj5U7KB6D4lbQ669HzIeBfXeYrba3yh/FW
dUoX4fkn0ZucRWq4XGnbcmX7K6QsdqKjuLLTXwb2whuNji16havc/odsyEmu7SP3HYtC2ou6Ev04
X5ws3xalayNlbqeKZP6w1x9m4Q3jNi4osPZleblzgOKwdCeHlwaK3+i/zPozPf9CvffBpRcp60QR
HExDDLGmdpV2V2p6IY3bUvJyyYnHE6ZKXe76w2NBX70Oex4dSrCc/XyHfjQVtZZTVK2F5IzodY5y
FwCL3GATemXj0/6QIiSmhMNDEs+u1K+bRdZGfIGE6UylANs7cxysO3rLlfLKGA2nmfbLfHvh2R9u
aDYfYAJcUhPw8ancUIl4p2rANPTSTjUVFmrZhXfU88PUEduAbhV0SunIzUzzXi/1E44csdWx+eqg
BpGoBz9ymAWdhmTWqoE92yfmpis+x35cJVK6lutLuEKAh9fxZspowPGHTSw0ntq/+L3pdOizJ1Lg
jaq2Kg1xIwTKGQHNlZKoNMgEt6H4qTTgGIzMqSdxHxaTKxodVPYgYIdrEaBmZ0ZnvtzsDD26gPh2
k1nyewv3btuaD7Wyl+PQloldZUTbhI/MV1fBuBFLr1YJmcnCLUiQ5mXmYHHWo1le05MNu46b8gos
o9nQYL+Cv00Yr6uh9yIBXvfofdDhRGxpqBb6adXMJVHkx2wN/1Q/AIX/QfYn8x8K2cvkFyCJXRd6
9DRSzN7UpL8DY5POm/98pkdDafUL1S/ogmlQiFaERylkO1B+qIsPMd0r0YeF6lyW9bdZKG6NYdOL
zSbrZNfw77pkeXptMwUDePzCLqb+xoozN0iTdZeaQMSgZ25WJEZpOw8dCwTrXNL1o0Tuciqi/AJ/
O5cu/PeEe7tvkpVi0dw8l5ChrvEjDSM4C61rabzpoQ5tP4c5d3LweEl2kxqgQQMLjDuCchkHXuhv
cjVzMM/5gOJ1GEGzHtqTKTnybmp7dwMrT21Nq9m8gACqGOdN12aOX5/cil95oV9HD8SESWMXuc/D
eqkwmnPlm3gJXaCvikC6Nt5bBak0CdLG2HhvIGcXQjgrFlGocdrqwVPfPbXFmW8g+kd0YDWmzf0E
ae9qnLVVW9UrUeHg1SatxSWTqC5VWfHk/NNH2V6XmstJ3iZi7szgIwUqcfJl/xxWF6q05U6aFMMz
O+tpDsl8qho/Rws8ttzUNe69jikIBohh6mKjpy9R+jLo2NCQHu7sMzdKO2ndSdlRSJCXqw+5OpMk
rCSk9qS9pONNbV43LZ5WmrpSto3UD9WiE9jPLkQoOwvlo83WQ+wqUAGRXzLHdWbN9kj36/XUPGvy
Pmg2Q5rSH0N9BijQxQQTbpnAsl+exSHhn5xcm9IAaZK4MRF2lXl5T0EPD50YnxVKvFJRYWzMfSrS
EVIhYCpDus4aJApEYMzU9As3zGVXEz6IwMe5uYzKG6kMvMKgCqTGFwlmTdAHx2+UzdcJbVGW91+K
pHCJBfNhb+AqDBkWmwpgr93mwa2kmHY81psyzx2tnBL8gWgjDMlGrpBGNSr7b/fmV1VyuYtJ00lI
qQF8pTnzpx1vEwxXGFvpDkfaAPANo1cw3gBENYRrWhaTPnOmHImE+BTalyrdEZNKFcaAr5lnYCP/
HDqMRW1INVAUixMAgP9ctidX8RRPt9EsREfYTZ3QRo/YE13J0e3R6T3sU+u1nvhSvpt2uEZqvdoI
XriWb5tNuKbP8U53NdwIeT0j3AYf71pfK++o6zmDjUSBPXpgKtzRG73lc4dYPQqKa3FTfwQeC29r
uBkToxle6TU3pWe+5k5j6zaAIT5kW3IUR3ZVV4fiOjkXcUe4xzy0BnYvDd84uPo6oid8Nb9P296T
b+T1YAMQc5J6VZyb9k28fqg2N51y1q2cBN4Fx9r5tm8rQIHt6tznCWLbcGjKdAUncHyeL13Ha3Qo
bi3HuoZx2PPd7jFw8jUOngsvfbmOPMA/Z8Jz+JJ4ER/5uttYz8PG4gcIfPuwCa74US4iKXxg2G3T
Nfkl387XEpQKbukYkQubzwqxT8ikfEewBdu4NM8yPqOz+yw+x4+wzdt4q27Evwl2thZuQy9b+9fZ
R+DGHh9XoRe4gZvydcpXobP8qbiITdw0VA2dwka0wQ62JECc9i278B1k158z+x61dRuEy2r5/IZM
kCusgJtfkjl0IFFn5SugMDaLbsPu9PUSGny52BlXH/J9Zn/A0bNSNlB/4gGq9svTwG5aNkx1K7Gn
rJW16lyRVxfxIP5Z6Al2wjwEnm7ctBv9DH/hrHzrN4KrO/Sa2sk+dhI3Z2jRnV6Xcevr5aU3l8sD
Kc7iUcYepL38yvaC6zu+w2zxOCM738AAiF85X358vD/v94XDEXIgj1wF9uT4K8XW7JZfzf3o4m/a
y+f4drabHZ3rSE0K63KVr3a9jdGy89XyBzSVtpWD4geXjfhAqOSsO691aTx/6LzuXb7qvPEGH9ar
HGndeNMV1Dw5Ti0IDVda1+7gNU7ramtjnZxNT5O3DAR5xl3rjvbgjXzdu5M3eQtH+mq2CQr4oErg
zGuQCPzN8+v+NVztRSYBfsnr3eWnkabnf+U7HcmF8H5XbzNn37/AHmJPd9LFiMus8KE9CFuAWDsJ
Ec3ZNvkBErOkQQefW/TIa/LnyYFA6lK4GV2T0WYbQu0zlenDTszXJkvwjNCsV69gP/n6KG2onPjY
c2/xgQgCxwKWat7zsodFGyAVEUPFLi/cgs++qz0bZ/k6vQmXY+VZ/3MSSqdye0+9aFz5hpYljEfp
0Nv8dUI4mZwe7n+bD1w9PlJOpnnS/i7x8uFtvogAmuZSewKc8dMKmmGo1XqyYK0kJ/tsn4LXhs/F
Y/W2fN0Xq/Gp++yfgof+PXgQb33wvy/FW/nkvyhE2Tkks5/hk/Ao7/sr9aO76a8DYxW+i3v1IWuI
zfN//TXKKQmPT2wAMywJQrznZ+gskDuUKOcHq/xRfs7fyEH9k4yFflCG4fQ2fcwf6c+yHsu3duV7
zRN77X7EIr+CwJ8/61fzKfk3vwqf2fNwNdyRuH2b3ghKhyvlgZRQ5Q530oMPx6l47z9W4Up+U9sV
NNMkKTBb4ttY2PVH+JJ/1B/863T79732hR/9tawkcNCJovKuHxbEm3pKdaEE01N8Rq/Ce/caPquf
6ifpLvlhvJv2TG2KV8ucw9fx03zCRRRW5P3S1+y5u5s/ltkAnhb+TbenuTIOa9fLpatIsDuIogqv
3iG8iSJ5VdJ1ke5E8SJo9mPUPEbd62g0Hu4lMqJK7FSZ6QVQ/TTqS8Jiwn7sTvPsRjkahvDML/kB
Esmlj+YSaYJw/iDFLEtAl3B0dbIm9ZJnFsinDNJabYGqjHAnD9chcoCymm8Wz65XQ1sRP2Nr37a4
1ZM9V5mDgNLlKM42LrVp+ohxyusmhU5AG50oeyVEvVQpdCfCh4+rpbX8lK7d9Up51sTvOo9tnMk6
DQXJtZ+/mKmnj+dW/O9uVYqjPREyhQKBatvurPli0hBWyswLneipadeSuEYs0w6i1EHaFRe82FZ0
A2ap5Rri5Eaz8thPkytoMsiajprcgALZSXfoSBS+UEyTWTSIaoEV/DyNqVBXjREO+W6aRUckqCqD
VylHrvnDKDBdINtnmb4EEflWdLDHdZ5uiZNGzZEMYWPeVvrN3/v4WJz944GWzPW3tIBsBk1Q1Uq+
W3ZBGL6mY7meh3EjGN0moCvxPpew5+wMmt3WSOISAFe4ExALxIKbl5GLDqveoSBVj44cGY9+JThj
hRhricSUeDGnyJOQsLtWJ3p78Tktvl1AsJYERzZaZ10BafHUewG5vtYK3UFvN8U8nyfi+DmI0YXC
Gfl7xr+qmxwOiDSQEyTFS33TPMgs6EI7jUHT57s8idY5gmNqEbitHsI7RN5V2kvybNcSErFIW82S
cB5DzNAlJZrbH1qaO+N7XETrRk5OPNeXIT6wKBClLA34UAHgtx56ypkodOHc5DtBsKDfCjYdW4T4
PcNxSWObbpppWsfaCxqgdkwMtNQqhJK/7bSViOxVHF701YOY35xMxhxdMh1WGvoOUN6EquznJhmE
qtaqOsl3mSyuepHsqLaXWjr3SwIObHqLaJAupVdLGpAdq803Iv9qwhVhFBAYB5XX6rYWn6JPO5Iz
ofgFTwR22OKlHrxJVZ4yIfaFbIcNoqOAoIKMyHyK7PHUKPLPyVuguaRmZpRM2moNDb57IntRO5G1
PFIPYB6GqAA2QnpPPMhZtlEhjkPkZ7tKutGsPdNZrGQPNxrRdEdrcnAKlXJkXhT4xYV5YqmKHvIh
ZLQsBrls/d/VM8mmEUJrwimbd2qcg30dpdqoKQLjcIMsm7i/6KwzazhhyI6sHwuHIg9JX/r9lIMt
qsVNX6ETmu3G2mUJySiIn+W5QctbiK55ciI9eWxOX3hFlOcBxBkHe4K2BS2P1SU7SUZGay6o6cVB
59X+x9/G6sh1QU6QBsZFdkeGj/fn3quUSZ+nkl0hQltPhXd5SV34QPEwTNdqcgpg9wuzgm1k6QAt
LrAaA6jyz/FGITCleaBDtpKgBlgs9EL0DFOEWNwZ1h6aEKTo4ntl/iAZOMRoe9C6Gyio9UkLqgqs
u5kKd6L4OAbQ9q4qrV2RdnYL2hdEMXaHWfKsgmSXbnl/L5R8xM2F/AlcsCGR+DcP+30UvS5UIHRf
FVYRQeliVG84uV/Wyiw/c7+2TfmpizvaO/ubusHzV3I7X4h0yc70KSqf0XWrPusw5XSiRc4zh4JU
oAPOPLF3fjXfLIv81SRIy9BShDtYZNAmpRrMUraTKliEL6cYnl7CQ3/f9teKcS/FxJb1RWN6Y2zY
WcIy9pfpKZDPV+Ll4Lr58RQHheKiTUQQbyxYG5IhmEkVEZj0pPW66wqFArLynqKEq7F5nNp0VZQT
BYDXIB1Xhf+gjW5VUsmY77JmX0pbCSBFWJqrSh8Qr9ykGreE73XjfXs16HcJjC7AbOyg2IXNbWS8
lekZPvWFMIGcfG7IHktUWtqNQn1r4DwlUDI1ACMby1+VjC0L5ZnVG1wgMiTMt1J922U3kYJG24xX
HcO6wFhTc+I+PmZQvr+lxQR8c4xSAG2qVdGiK5bnqIQ2aJ6E9Z2JUnpI2h12+vrl7y18zKZ8H/DA
E+u7HA0dhQHD5qJI4AWxl+RycAKJ8OVhHr53croyNQYKrFTJfs4rruUqsKIeNIdwXSSP8v/h7EyX
G0eSLf1EMMO+/AV3ilSK2jLFPzBlicK+73j6+UJtc1uiOOLcsqzuzsrqUgCBCA8PP8fPseby+yQ/
wNl3hl1goLdcrib/MLbvprfJzWb2epUN8c1oV+wAshxDQU9Ml5UPJ41Pc+tMpGVp1IJFlZQEXQca
V0gVF4OVRQwm2I/xXqcAHsfSDTuhnZwbC6JeAkReWRSU0XDQMH42y99Gt/n5I1wKuPh+gT1jxwdI
fvbV7UHGqNIDJQu8vSCaOfTmTkiOJVsdxl56jVojNtm3j/FpuLNvriVSpJZ6RSioD5lJfSfch/m1
A/jSSqaQzxnCBze+KdWZY5zqVcQ7Sf6rF7wLyKbVZKSGtrr1NlKAhT19JRzzIS+9GR02yNXhkod9
3ddlZttRnccWJyTQ+VN70t9rLvDmcQrd+pRgrHN0ftf8pz3lR/ORpmNEWOvTeCrBYE/GX5+6NDSt
1E2P7b2gkxiP+e/qj/rcPTi/5Rfv5RHeQloiX+bSAhjTvPZX/AwqWpkoRVi/K/7xQM81fwp7mx8n
HbsDadtj/2g9ixs4NHkKSc/Ta/lCyffJ+2v+tX9TPrAeqz/93/EeMfVHSgn+y/A64mRPCaE4pVTL
/uq/vb/pg/kbgIcr/t/u0D6Mf6nls5JRXrdeIlF84B/9vC4v0QRMoVaqqrqBRph8lt/o2N7IH71Y
zODw0B6k3/ozFDb9WL46v7HDGZmDFzAH8zl6qV6iP/0x+FMfYX8P+mvGXat0wxOlGOV+OFhH80E6
ciuTX6q/5mPwTBB+G471Q3csjjQCJqfkRDdmduxONp64lFxgpz+0d+If8TeNW53U3/pfsOCihAgS
v3cHVOoWKmWjn1/6G2/6I07QqsHBDgwMHvV1EanjmGSpSldY4fyKYXrr8bwAFANvUe2N3Tx45t5T
X38eVBe3hm978r+DfjzUp+BEO0waaImdCMUqrJYoZIT3lbEI87lswDh1YZjD6gfLiKllhis5Q5Le
rfuF7m+dRbzquBGl9O8/1O1MHm5bzbVm9roYV368DI72bX8YnF/6YfiV1jPFXzOFYz1Trwl+qSIz
/Oktzu5Gcmb3uZPxFsGjFS8BKMgm3FSZYbdHK/mICld6kLm6Vxs8b+N8iaxL9Oys6jfzdxAvdGf+
86x+9JJ/ex4IadxwDZGlnQVWLU2VMFLx7Y4QBqrcEAkiqvXqMqtnxCM/mtlUqbWVsUQcJViNTyXg
IRANgk7BKzie1c+dbWC5JgevuZT8WQ7FopkngGso2Lj05ko9ph1XSFofLIOfnvosPoehF7d5T5Uv
amelsuLTS7nwrS7LZZDMzGdDnmdLmEbavU8ZX9tH45zugdJzp2zVHXCw+HkWL7H7RI8YXWIqnum0
EpxtiAAWTW/BGlPz5yw7Sr2+SZQOIaNjV56mANpPvcooylEFACT2y7/9OF55hg8C1rc5+fQMZ1+y
L5y6MWrgYTk0XcfEjdOoZ4P6PI0obbavVbVXzEUmq26CyIsWU9GSLGiA7Bq1d6XwZooWQ70do/W+
whtdCyg7xUdBZ8gAgymkO095lc4z61X8u1ULlpwCCtn10qfzu3KOCZVE1EiXVn8yp8MQkxBkhot+
8tKID046zYLYdytWu3NrFodyzBZ+b7itheiSfmrGPc45c0FWQKs8rY919C6JkCLli8wvbjE/2UUZ
xKbccAUHr5VPmgErsfyb1cvJntHWRLPcpoCseOXTXgw7n6b1bKnpSVC1hskFtuIGCwkiag9DjXyp
h3Jn+zxSuy21J6V+unpzFj/4/HsiY6sDz+Ltx5H9dU0ZrV1H08j3VBqcKQ8fV0xnow37q3nfpWyH
dk3RFUdfFW0iX0eyBjOvEpWcgJIwN2bKg2n5b9JbNHYglfMfnUhzNgZIt1JrHBnRGC2z4XZyhDEa
1Ak8nAFutxoxxnCT+m+dvHqpjKMIJeZgf7VqdPHsopYnW1h/OsJP5+uDyLmX+7Eq08+JSi5pDN5d
fnjgtYsGDE+9QxPUza++/sUpRvcLGN+mM/xcTyHVTTxye4nXDxbjSiLJeZ9uUpX+rw9GQLIduVc9
PFQn7e3n9WtcXEag/FBmDdFgeZagVAjKq0mpcVb/6Tgta9f5BZUBwR+OT2XnQ2NKFpTaZ+nwgKie
GS2Sv8qqBLl7mSDFyfOXwuWvV9W117e40bovlfib/tfDg8Di3t+f34PFe7EnAs9zCWOw+fTy8xvg
7cEn+bYTEE+jQwLxJEo7Xz/ZlAeFknm8QjXdOeMNTf57zb8ZuIU6e70mgIUSsQoJdudlzJodugz4
CbjyeJRt6yaXDSSLR0QHXyapdfselCI6qtbSR8YjHLp5MvYbNTzI8eTCTdwAQuyKdPoleFDV1C5j
w3E7CNO+xMWvVdj4mwgtkPHk6PT6hAAGHSr5/iJui1lugMI5iFDcOHfIOkwZXl7zCnw1Ku4WbQ+m
aVbzIVfdoTddZXjrm5Wu3dHoBHNsPlqt6/jhfIAz0KIzkmKXEwWbvnVcUoH8JMhZkpJQ0jEWCfUe
fsxUtgTZZ9ujCDBg1oKUHpU8Twj6Zb/sIli0k72wYAspSTxX6mI7QpyQ1VmWKktd3slGO2sVcNjg
H7buo+yTR5nXBA9prL3y+c7Ci5x1iT6NarJ7TiEbHC3B7YQAKv43dZ//ZBvHPZbuX4HYH7uNteyW
qfuL/y/UhMVB2tD997tYje5b77ZutSQr4l/jcgpjILsbFwNcEVovZ7/KVbJ85Bvy62/10twZO2sJ
IZS/4CjMBRWBi4cbzO25cd+5/uofNLFhKHQ3g3t/glQwwCUQ/4/JfRzcu9vbl8394P7TuDvbnd3e
3S999/6+4beka8vIXezC2Spc3cMtvVM39fK36a5mW9t9eY1cY8aKcp8+dgdPPboCQ3+1gfVJ5lxA
9cB9UN3trSt22ctLtwje5Y0+/51H7t3vGnD8t0DAM37JS9QzF7uFPk/4d/8DhONCMCtm4xpMe9O7
vevPk1m0agGq1dVzTnSJ3T/HHDic/IOZQt0dOPvt7eb5cCOmmbT5g3JhMmNM4/Pz8+HtPZkdtfmx
mc9v3qgrucECrH0h34iBKMYBjCczgYT/vLE/Qu23ff2hX06HNGDBWSjuojoYlIgszsTfokAxZgY6
m6Gj/au9HfVHDX6ya+yU9aSvKpxBErd9TNI1/aeQrhPvzswAOWfZXsqWib/tb4YrgefSVRm5SuQF
wARN6yMJ/XThiJ1Mqo0e4QYO4OEtqVeqOYshStsP09Fp/te6t+JS9Xm4s21i9DTS6TCjdjBqKXFA
n4QrFuGmKcEiWkmaG3rXSAgXdyZ4m24YpmOif/c1sDpWVVvy0MHEImVsnHf4rYjcb1FcRbJ+Lnnw
meR9TdXVzPZmw5bNVvU100lN5KXfVgEqXwJ81TioznLntht9mdIOB5S9chr85daKue6stafvR3Wd
jhtTXaK7G676hyEB3px3dEd4h+RvztzUqyEnJ3XDPyhVmem9rt/T7egB8Svw5JFzm0X0J1tHx1/o
OZIUq5+X8CUaHU17/334s6Rb1VJDaVIe3oRohRGs1v/xw39s+z7zbrXRLQrukqObXpO/+H+MSx+R
MHCn9HV2JEpV4Cm1Xn2sTb2clRRVrEzAHawZ2JYQ/nvz6KWHf/G6tqwIFwyhlmicfSulQ9Err3L0
RMh71XGTOn8aSYeneS+42dX4RG+MFt915frngW2xEs8XyeeBz+Y56lXN9Efet66KZTS8KOlLMJoz
rYnRrnxxqkNdPHMfkDQTsAw2RGsCcmTrLH/ln0nWMa/9e7Uns8tfu/5Y9vtWOQrOum4VG+5sITD3
kBazoTJvoKxT+aA8Fex1eaWmW8PIZzGoxXgqzHDuxMcmM29is1vGuL3Ww1aPTooGcwHCV33s0Wp7
rN4deUuCqxW3fXJP265raXBeiz/oJhdeP7fp6Xf8bWY8loJn2cg3eVtiM/xr8A9x0Lq2uYbzNWAl
aEC6KfoaGN9f0Jq6k/V1kfgzxQuQrDABb7JlC5jTSMbm5xn/phgpwtHnGT+793g1DqWpnjHjzGy4
GJKDlB6YG8XYZ+pLAzM2fvank3StEH4pX/087tmh0BahpCVqmuxU9QDhnDqEBiFZmpvXWvIuAftf
3lDE/0/x3SnyWJdSFvOk7iL7ZBmIoGrUOXGfGClDogc663w4ZQPXaW7smACGI80Yxpsaxus0k/Zh
tJS7d8+ZB9ygf57+S2cPVWGx06ivUVn8+mz8SW12CmePmmCykcLugIJdrCLpLlD3pn80jSsox8Vp
pwSEmTwhmNPg64BJhdxG6yEkQt9bRu94vEIW2devf9+LFzBUgmxc3WWEZayzaW/AOCI7Ea+mHsJh
z3rixi+Xe5ZU6e+wxdWCK13jyiUQ8tOQ572DsVYOSEVytMYYVSs4oC01qHHFK8oDJRxIHNUgHyYw
yBfpNR2Yi/OqA+MLJRiEbc7q7SbWIoVdibcV1Q+Squg57AXJ+t9tHNjUKgc6HXrn2mNG6lQFjfdo
Z8Hfzfaw4vv0mEG/uNYDJHbgt1j834HOWSdmEkxaXRREhvSDOOC/w5+T6wOx/1+NRVmdiys9n9o3
DUe7LkK1ixlLqkUnNVGoKhYChUUrWL9C9bgYED4Pdna6ZUMoJ5NKyKMOolCboi6CIq016/JoHeTO
QlwjFQ4NqX2nzVqP/Fnf0qk2vgyUpPs83JAcKbTYUhrCJfeKWt6lWf/8cGcbdOgHo1dyMg1JEW0V
eO4sCmAAamJDzrq+En8uguG0yyO1gF21QpL+NR6kttamlcVcQFXkms1kp0DNoqfDhomiGIeue4ra
p2k8hjQ4SvOO2+nVL3L5KSByoKWHXg3cvK9PIcu+VBhVgkJbVKDTXi4mvV628nbwnkSDh+mZ7n9I
g682dBy0MdasDToYOfd/jscXK7xwmbgGQOCkknI2/TI1owaB93inpg9e9o/kubSlQwRMuIs4Tol0
wQwsoQm3D050F0TPPw9/6ThAwk1BZYkSPb/7Og992uYojUnxbmhWPpmWivkxdYxpTyCR5TnXoJ/H
u8QsE8P83wHPezRadFyMHg8m8FYE83c69ij09ojSLK2F+tp+qV+md7We+/GTminUFJ74KiM13/za
JeXiqwvpfNGlgi7YWf0qKvPao/gT76xm24S3JLt28cTLj+WerACw5uc3v7DNoB9SBRU9znDqzhLr
2qiqQE0RCSPtGdjdNCQ6wzGtDgxmXYukxoUL2JfRztZ3bjlRAIcZjTWoe+ZCtGPJbbiEaEZrZZYV
gFM4TwVbAlIY5kjnGCvRe0dCmmPakvfWIgPXikT2ap0K1ORl4yUIbj/qXeXBwRALTpdmchUKFoaC
eTPdV/TR8S4OXlZtT+pS53SNHVKLHwmJCUBdC7RNqJVL1PQKSULzajHZxcz2j2MzzONA28pcUAUG
0CjvcWkuHn7+AB+MsLPj5cucnJ2YRaWVttMYCJAAHQVjsHBCyO7g0EXvuIbxNrQdurNH/NcrdkKS
eFhp39TgdZL1YGs1+qHUy34JyxFjpsEzi94Ge+7pvxp7FT8P9DiM2BLeSeE/Pz/3hYP+y2OLT/0p
m8wL+vOKeOJT6i/cLzQ4Kcgg0j9JR9PPI33kDN9niIIEYubgAx/6Xp+G8itTDbi3xztbX0LbtdNt
bP7GIS0O5znoVzwfHhR9YT/nhx5KKGXSbK+rt6MsKiYy9bEAG5StagDjebP8r2lzC3KVzrUpnv2R
7NlYcMVe/fzMl64TTM9/n/ksrY+qSVYli2c2y2ff2/Ud5TA1W3Kah84ToMbQc0+PX9rOp+x/JXpe
ui1/GfwsfFqZSSsc7BWCtzPraDbmomzHTxknmtg0Ubbyyq3YGP97swOuUZ+H/tDn+PStpMqW+9Jm
6FHes6ebaiV6+mnvH9ot/y1aGNlz6nTSilOnWTOVP7iqPnIhhlLHIpihfAhb8bzOkyqF2bT4l+6y
dkXKjXPw4M1lf6FZ+Fcfe2/+Lz42ArVELuiRtBiexWynV4xsoGmZ5MFiD2J43dJIJx9hSYeKtjXB
A9FOkKp4LsXPAaHk34wPhY+6HXCWdY7x1D48orppPqojmr0J1T3vaxs7cyel7/+Rd8nUpX9FSJ0J
ZY+fb0yorjIYBSk4a+prDIBtI6lRQbLvZeE6q/5URngYsxvHr3915aGRcGAO530LGXwCtt5n3VbJ
5MUAQNsV0kJT0XHIhvUALuv0QjmoBn3fw3jyfeMt6bPVCJLsZ/lC8x6DXLsvDW0jBfIC04eNru7t
Udl20P39+h0AVXxbWIFJlCOIXS7L1pzJOU6LpiDrrRDbdBP/L90otG7orkaJQs7vFSnfKNqxk0FF
oDupw9PUxataOyAGuij0kw/7tJnWAedN6O2SVF3jV7CMuBU3cAd0ukKyHLvk6C/nFdz0u1Yjckt3
TuLsy4bokhnbnF3GNUhwxSTzuXGqXR9oy3ga9yX37kam1QWVj4ZO80RadEAXfYakDMYfRSotIcm6
TV1DfgxnNjfiqjll6btd5hs/AgmIt/ThVsqrgXFd9YQTABegfNNSVzYK0TKsqE+e+WTbm1zaM4It
BBwjV9Pg0WrDzIp8lC+YYLo/RF9+LtNlGQYzA+tryk9b5NTi/pTo9MYBFQVpB7gOBNPti0aDkgok
ra6S+FDBjDQybaUZjy0ftUIRB1hrXvXWrIlOEv07oN9tZv1J4uG+saFcUHOgpbmQUwgY8ixOIUp1
uuQiE7gQLhDNJreHU6nFc2cslsFEn4yFUUtGA8LWhAPXh8N25EiuldH14it3og8h3W9LGslsFdci
rGLPSbEEdG00rJoiib0fyoOtYtcyuCKXQLmfupDMnWh8i22Wk7KF/UPZsTVi1iB6aV10JTm7FMf0
Tw9zdkHr2z7qQ1EF9PqnNtyOiCuE9T6pjxSm2dZyeeXUupQMfh7vLOmnk0NqLe4fuxbmUIti7IKb
LgvJa1e9fa22ejF4gEvTMI2VLM3RX4PHVNeFHshc8AhX7B8Go59FNL3Y7T4oTmOwqvq9gcGnf8+i
g1BS9Fc+9sXX/fQEZ2e0mWXOYI/c+dDdEpoeI9Xrko6rudNgPR5fOZW5xV8Il9QRWFYYlNEWdza9
cu93njLBCajppl3F99HdsMvv/bW3ym91TMp2eEBt/HWzCV5qFCvdZuNt8UPK7xEhM9/trbcFAHyu
HpGCugPKRNf9rnpM7vB0fC022Sa8Hd/zVzoBF9kmv/VW1UY4n+26Xf+a32ts3Z34Vd8qngsQfqPs
zGdt196G/M6/CWG4zvrbJKP7WKnnw2bYWGtjrT+N+4jm2lVzl66nzbRJ1+m6X6GDsolvpk14M2za
ya3eYKL5N92m25Ca3jaP8qv4u2GDt9Zte5vTW34fb41VcOvfoYJagj8jP1NulHJWb5z3emNtMTnd
Odv0rd4E6wD0A10aihBrZYGP7rLlD8u79lHamjfVKl8Oe30d3Bgre4On8tbads/Sqtz4L/0uux8/
fhC+Os/jLn2L3yh1BWtG2Wb35abeYPT33D1j3+25lviju+xeWUgrCGC32hbdFemQ3PLDHqFjOFs0
ysTwyIEVt9UtvKAJY8Btcyt+9Y/jJlrLO5VfydpeJmsDTnrrmjfm2lzrN5TMFZeuuZW6RsaI3+z1
G/Er2XZP6hpDB7CeZXS4phh5iVdNJVvDfBq1GiEW/nVbRWXYK5UCwQ0Ur7GfOHatpJhpiEbZrAOD
NuhmT77e0b1lRc4sw4WObMxK/AM1pit5yaUtDlcUwE1DQuebCZESJ5bvq9Qh2cYJNiO0Q2cLQqo6
rHLvD4RYI5vnxqIbXwv1l4f5b7z4+QkulbgsSGoUlqnzwvg52+LW2IZFUlNPIx+xvCOVXqGE3T/V
9l05IK10m0q/uOwS5jxug/SzJPFJpY8EEY1k3F5NTC9FHL4OMpOqArJ4nijGrafbThB+TAj3ewEv
dO+MitfN1eh2KdrY+MsZFrVYg6a5rwsh8Ay9C2PiK0uA/EiAqx9V2LR9/3mSLw4EkmkLRScZ7e+v
A5mpr5spfTc7jgyxzrhsVPLGgk45XbtWXToQ7f8o4OMxgKfY16F0J2sQVWm4CU77PHu27BV93qW/
TSOyLWoG11AC5VJfKsQpmU4Z5IocjN2/jmjSbjgo4naOkcOyQ2W1sOgmRn3Wc3jVXHTmWJobj4eo
M5dpQ8OKHs6iZD9EybIvD33L0mvMTTrQSmCkW3FBmBp7BqY4j1Emy9BZ9biWgQF4CaZ45axFvUfi
lsvyiJv8Tq5PsMgowx4arEoVShJ1HP/WNVA+Cdc6v4QbU7kqvFShutZbza/EQb3HHjcGPcxDK+9H
Ch6dc4PY9yjKtsbB0419isxC7RSzPoMmTs/1LTVAfC6ex3acmdVLbNBUme+NuJvjf+B+1HupP1IA
HUjJ7dx2OyDq5DjS04yz6Z0Qc/a1pUVnRKam0ISsmamcFI5VOq4c+IuqrGxQI8dpSJ7p2ooDnR/v
od6j8OTWlK9iH0MY0BHNniUUNeQu2iT569BZC3EYp6jXyB7BNk4W4aivYnIykXI5vjmrEjAszZhH
LLhC0ZYTxmC+1M8mNNLw/2yaZQm/swIx9rmZ6XW+NriRRna3SwKadlBomrTmIRkBJGt9g+HNqpOT
X4WKejOid0EYL1UcYXr50G4bFc0kRHKC2j5YfOuf99GlmiuUWsqQxCs6IT/W4qe785B5XqBl8QcI
BlgkdPEMfaCtmb6n4J0FkfcHICrxVUbAW9ncOPUVWOxSS4xNNyZtv0gKkASf7bCxKc0oEVYLnR7/
cgDe4ubexDHTM/25TBeKhHyeT4GNcFLTjGzXiNiwG2LpsUPms8vw5uRbtQ34PKDyzxN0ibxty6Jb
jSu9bn3bjD6VSieXeDg5XqVZtRRUX9Y1rbCCDqZmv+hsFaz8MshXEj3AYIdKIMAnoaiWA0abcNdQ
7ArbxQSgXCABMblm/jaUj4GBjZw1zEf5IOS1LCE2MOyF6pEzrxXMeq6FFlXE37ObBqrcglSA/DBS
k2cHdZFFha6HNkUKrlgOASzN/aUCjYNPX7Uwy0mIlWwjqcfQwCzbGDdFqD9mvz/kztAM4gktDisa
nJMU7RvqKKKyUErWrMzRN5G3HXfOnz/AhUiPdjzuOA5R3vymlawoTZJUPlVy1iJRvoR0zdVAN46q
ceV2cHEkB3lADksMJc7ps/IoNVWN8wGY24rzCxyMEniu3F09JS/BszhTojImqt8ajWhfA7zv60E1
GhTA0+HIzHMPEDUqEgJxxYbP4uhzo7/CDr50E/gy6NmRyZFhkgXweqTxpjmLdqq8wnQ8qObWY6Qv
8nRevPUnhE3oI9KaRafOcXpW+00lze3s70SHZCQsiRwy2wCGwhLYfFbUbvQa5HOpEZXgBtfHfEUn
Z4fqO0YFxbjFwg2/Sb3Y5sUa6o78W6IG3lzZoxdOaOQk6LSiTIuJyjmQ0mjIescZdc8QNcQ63Fox
xZSUKkZMO8qWW6Sm3/28KC+FTbhUtNvC0MFd9dxfoJfSaJQSQAXZa5ZexbaHiDrGQtU4m9v08cXt
Qejilbg/e7r2q06fhKRdHU/X6oCXtjRd7DhZsm4tJC6/rqUw7Mc+tOR4J3FR4E6b+LcOUUf08NWg
N5x0/tEyjjU99CSdWmfciJPVqyG4DP9iAwnqMALMso7j2Fl0Gf2wGA2D8jzYCkAydWcgXITO/lXx
E0cpWjltLvGYC4sV8enUUvQ+z9UBrXFI9cTNbdPe0B/VV8cOCUv9z6TCDFpY9eoqjf/ih+eIQj/e
QJvzG0aZqJJeeng90P1OdTVHy83U96JO1oZocfG/HAUiX8mNbKaGolEumKEIe5WJ8FEUOg/lH3cM
iP7UjD7QxU9TIHDloJCKeDcJuT7VvvG5FJc6cqpBSxY4o0+9yKDpBQI3fQlTfx6Zpwj+mp9tqsba
RWqxsShtkYAl5EIiYZqQIBLJkNALJOVYpW06r5vXEM8XkeyI2J4W+5irXYLHlljPP++qS7AUhBxy
XzQtyAjOEwHVjkM/TpKYBgZtbltLGnnnhnIiV5rF8jpCrsZ0CmwST1qQzSsf+q2lunF4qrvHKX4I
jBc9O1bZSVV2EyCNZtUUOoe5p5luAr2zSSO3644G0GYNu/kaqUoTO+3bF8HsBEl/yIK2fZbGtG0X
5VIuXHOi5sVDnAnCp1yPv+QebKw6eVRl66RyfUo+NgqYZfxc00ozReQTERbcKupsCvJmk7/9nUj4
wTTRYy4ni8FHuXGKlZkeOG5u4V0Q7UVpX9CiMPIOWfg/f4ZLjABswh2OJiwYscAQB+WnpdWlmGlb
lRGJK3Sj0yDkPaHmr6iul86D9kA/hYL0F9GtIR8YihNJoZZc81S5uNPofJRN+BGQAc7bOXrf6Wvb
0qJdKLOLMndAufVJlDt+0cI8y4p3Sd4QXEhHGzw6r5IRLsXVz8OfBbM4s3wpCFV8a0TNGUXpgCNa
KOYCsLSD7orCqBZN81FwEI1HChmS+TSkaNv56WG4LiYpjufz1aWhk61plpAm/ZCv+PRRJFWfcpzK
o13QFgt7eC2ClYYoX/nEba1gK2rGQXySbuoXgaa7aGQM/pVL96Vz9vMjnC3wKJI7u/EGDK6rraxu
CSZm8YQfQhw/EW6l/spxcnE4+CiYNQudsXO9qK6q5c6zOGPJK2nOIvmL6ncn2cK3ykvRgfzzshdP
/22ChW0u5A8UkpyzM6W2Ct1sGtzRiuYP1BNJW9fx0aZo6Cw4438e62IGSOL3n8GEFM3XLZY4AY5Z
Eu/mKduaPMU3Hg1IesPSwgjOXE4oS6XX+mIv5beCfahoaLZB9jnLOutGGdIy5wWjEBzsCaIJqCji
vLZ+JdW8vHU/jXSWauoTaiiIkopMegHfHVEHEhPUvgb2il4/UfAWTPeW0ELT1uz/K0MQE/j9a/73
Zc9qKFjSBHYk8bIJbUPNq1oKwzRyQ7iuKeN2/RMieT9/1A9r2m9jmjp1NjylkYw6Cxn0+EpDLJNh
e46xDKiiW+MESiYotrJfrQbO0J7tmcCeR6RuhsyV32/6fhUIC5P4YOAWz5IDPKZhb5pit26P4BKa
vxfStyW2aL6bhs8GbmDcgHxplTX/xDhddNXahlrCtpg8bZZbJ4VgnOOrAJdGy6NVN1z5vhcX0qf3
PFtIXlVWWQdYtmvqbehRFOj2ZBF0mKa+f2VOL3Ea8LiiPwRiEupg5yTdzFO9cbJ1sP3xiOGr1G10
60+v7Yl9iLbUNegU2sftxrjab3xpBekk9zaMQMraH73ynwKuFjopyBAJFkW/FGEvxNrkctakaHLE
sz7CGipfXC0eX4p5OGDiSo8CB0jg2c4JDVlpOr/kKkPjBWUhoqtI10WPQ7AVkNR1+fVLaYtIIbnI
cCOFT/A1FNlp69ipakc7K6ApcxYj72tuwgIHx5nm/0koZ9ETf01tSbsUbaGcIh9l6fT+GGdrSMH4
uo0bZteikhMliMNCATcLCy3qo6NC41VTpFggU+SbvD35GvITiCCkfb+cEpQY+Mmgk/6C+hvYIXUW
5CTD7tXIxk3MVyr9FbrXnkXPv7rWqQ6W03MRBa4+vQV0GHFYq366rlJtHY3o7g4Sa3jc/BwOrr3h
2afM8rIf5TH7KFyAf1AOJ9ySKlHiuU6BEaHlPPRQnbLptoTCx4Hy9SM2VSUNUkbuiW8GyCKyvupA
FnICdQGFF8XIglKtSOyvcvwv8Rhtg5ERb9JsE/Pnr2MXqhZrlYQhnTjIqChL0hPVO3wjhAo6cEOG
pG3+bigb5ZTVT4l+0MaX3DoiqQ5J5ec5v7R9hGAGrvdw6eVzcR190qOS+WEtN1uexPFvs1QALeCr
OVVv2NM/j3eJ9c67/8+A59Qj9KPyyPN5d5CvwiMbhvjU+weCRVFu8bTJQbGdvzZ9kUm3uDr8xV30
eXixtz/FKIzjrW7KGF702eRmOxfPkHjvmVHewABrEPFkGvLC3hYYo2v1h5UE1haUIyRl5UeoAQfD
Fv6iZ3dzOPNEt4ztRKcAgP/oPfkT95X0Vang7U+LNLREXco+BPlL1h+87Hlo0L1WrwX9iwcpOhnw
Q7nfk3Gerag6NCRfsviMQYMgKfIh4AH9+AIoLH6nRPLMHF+kvF4qib4kuxgV58MApkqjtaOJniAo
H1SxZaQXYZaO3CCIDOAQcKhZo50CvRMcwnjL1GMLAd0ZrSXGMH1t7ctQm8GRCSskvFAzAc0WbGdo
Kio/cwRgyasBB8BrudklDghuZrANSR2gkZ2vXC+uMzMPLO5czpMJSEO2K6rJxaRsdmi6wqRDrz8J
EbtBMVjIjD7J+E7ggjCF/4baxbPoVJSglslUvr+uqt7Xk7StmX54XWj/s5eKegFKD0lWBeOQqXcg
ut1vy6vb6dJZ9Hnks1MhD70ywEM02qXTvpDmHt9lcIR565y8n2JOIrmDc59J2eLKPr502DPvHIMW
kOI3zFaT/cQsHG57ig25C6wBHiF8Nr4954hgKNHnh+jvlVHFOj6P2nAzxHGPhKd6fsNJWq+BP8z2
FTDdZE2AffMEDV461JO0XMKlInhreA2VDSRT+ssFRCBl0bYwrlkGXEy0TBAYStIi2TpHVFtZlmxz
GqNdBhRWU82XsJlR9FPQbz0DPkd6pA4+2s08V6KFeJ6f5+KDXv9tLrBDBAOihEIx9+uiq9Mw9lS8
NkS6xZqeq2ODfES6TjDdUksDf5WnCbOEtDqF0jhr+j8V0k4i3FneZuqndWgPs8SmbYE7BsctxUdb
3DG6YpEBVnbscm5FG4RTpKhc1iGgZ1fdgChxKPf4V5qoRAmbJpOwMXBuTRUGAcS4yFtJfT/nCpok
w0Krn7JOd7EmpRJTirbduWPGtwX1GajT+0k6CuGXQT1p9rsVmlTT9Pk0riAGXrlAXkouKIz8z2yd
JRemlE15ZitsFGXbUKCgw4t3aSUbP6xVWF7ZHpeOVXRLiE4mGBjA9NdvE/mZN4SIX+64teD/UkNR
DBdSLChTdGPQZfnzWrjEJSaR0Kgja9g2kdd8HS8evKnLpfBjPKO298Qe9gJojB8+kUoEiOGzEciI
/8244CCgoVA3CMdfxx30orb6Upzm1pMSPXXy0hhOVPITdFRB9MjCqeMKe5or416MPp/GPQu4fhQF
SeoRfbJ/Ov1eqzY5OthYvyC4U62J9tdRg0vrB8KhcPrDrhPVj69v2idWbbVIK+8EVpBBhh2QofKo
IttwWfPWmgsPFqKfmb5CFcGzeZYgpSUHcyB05sASYtDXyksXPzsIrSiLoGf7jdpr1WEUBnIU7Ypx
nImLpchhkwN3IJ6EOp8An2mpkKT7n+dfFbvlPPaQbICKQlwRtaavs5HJ2G01gRnudNizbSQtEWJq
j4mOuRvOUESTuEdVFc13fd/W48yvm6UVvwtMXK3wgfJbbHcwiw230bCQYf/L+ibv31upuXJgXFJz
ALhFLoFH5dA459dMYTi0GK2CPiQwjreZXa08paCBRptzJ/bgyDo38rjVzU3blXN6nwX9PsHcSnrP
442d4Ds+E46B0VxVbqNDim2AhplL0LhO+BxUTz/Pq9im59NKxACJoAkVP+izZe0EnVqOFjUY6sjI
VE/1gYZJWWXBXeNcXaw4OcAxoICcYVTgv37BMi99nH1Awag4gXOgNmR4qJbQUBjpT0RGh3mgm428
iUM0PnGaC1fBn1/3EiTjyCpcKyGLDJdXHPefsvHcyeWorOlD0Knk+Cp8ACtYOrBPiJYfgjEdp44x
3IzlU5Ym/4ez81qO24jW9ROhCjncTuQMk0YWaZM3KMoikXPG0++vR7u2hyDO4Ni+kG2xig00Oqzw
ByEYJpyIbA6XpMZfZN8GtjjnTBk7EjAxafMB0IDiCmy5A8IHayuObzr13SBYEF0mfn9Z72JQPvDv
O9P990jVT28z2RS6ErWub9JV/Q1gIxriTiWfidzDIk515oJxWCM6JESAY18CoSbxE7sPaYiXqOXQ
dO+xyvLgjGyJvkjWrWbh3eZ2PANy9iEpiRHz1GnTzk3PNFxalYjMd0GO2Gu0K9w/ECE/NjkGjcqA
oPw2kYGp6xw/3XbAkQWFkPEtqf5qxxtrxNAGUchE6/5Ww/GjtoS9VnTokv/S4EUpllqJjrE2JNFJ
ap/DPgg9vaOSSWgBVZ1wHGGFHE4adpddf1RzFEPalZFTHuEwhypKoGyTOygLBQ3Uvb9uaB4Fwqqs
gfIzpx0uXanVWMsbqlNABzxrV5RPtfEecFWwUCHf9F7w6GMeQQUCbBPsTefIZgyGl67qHkTPStHD
G8XiNdIPL/io0AUL6UvKeJRATQppLAIUhOur9N2GIEr2KUelewHHb3pqPsFzhn5YmTwJ9AphnwX8
zayfodrkGDWIAJDdA9EIqRPwr3Cdkifqp9WAi6H1ZIztJkuSjZzjuNHvgdF70O5sK0VjIz5UNE5H
7O6i8rUc3oVTcb03q1u/4wAJrZ0CqisBHGOosDLSt6gu1qOCM5X+Smy8w7oWElhkmMdeforGU65/
RIAdkrD+5qTxzsCyMOkwZsQhHcM3rYo2pHOO8oQSBWcRWhmVcxCYGhGHDr26N0pF+Fn7kg2BKIPM
hFhVYm5EA8oqrfs6UjAtfQve4+65iMudH1h7xQe8ozR/tbVOLw6MEfeS+LdV4hMJ2YIL1M70lVOH
TzI5M6XAlUIfUiDUoCGvctxOM6+4TQUMKUxvjMF7CGP3QcJ/yJR+jcGvSgM/gMWAlT+ZSbyVBlrb
hvbt+gk6FwHQ/IWCKvT4RJPi8wmaSmEC8b2k5gpKF5FH+HPSlk+r40zX7fEeGLFjXXJjn4N4fRp1
EkzXYzVYNcazIpimUYEdtoQZJFOcQceFBeslG5aDFKQsuh98LrjpSvbMAVV196iaIeUTI73Y4b5H
rR7KCWTJV7UkPb7PsRDVcZlVtygvno1so/TeFXS4kJGWLqCZ+1boEhC70ryFmSVO2Yv7J22ofg0h
s5ezfhsC1ZVf7F3vbbk5Kr7D5Ga/HGlKGMY+PB2NLGPGxnvtrBZNvYL4nMJRomwM+QgXlgoRpxVg
0etrZPaq4I7FF8DCQ2ZaKNHKEoh3APTDHbYC+YuGZp7D4ThxVRCSxkv84TkmKE0A4NMyaFzy40ky
Ure2WVc67zoW2FWp3Sa0lL/VAYW31ngOYUulSf0tGikbCRE6msMSblsw5cu4BP/i7ZHS2zrdQ1n8
oRjjqvGHG7ShKewQUXrd8+C/BmPy4UEPNWGEju0B8QkMe6R13oF4rN9c0/73ueOnFxK5wcUyibMx
toM6hKkZb3NsgGDBWM5GRBzcHYsdjbnCAhx30EmGQ8aKFPfn4QYcMCoH4PJdWv12aYYEkB0H74P1
ooN3U+0dlMks30rIR//7tUK7k0oWH45Ww2RowI5WpBvtOQDl2gSTJO4ZQEmwvgP9iXvy+njz73ox
4CQM5RoCIhpyV+P9JIB95RP+C412z9tyXFBq0BB3CPNos1gKnqvCUz78510nR6c/uLqZDrwrYhIU
7Wg8rMoYOJJ0m5lrW3tIrDvG59wRCgLklJK+8RDgCU6CDbuINjyXBKYnBNsTyTlyKvLMySJD4Kcz
fIMzVbj0+hYWOAzDyWp3OAoCTBP4c0dZaxHNAQ5OQRp2MfRBpl02y10E/oVGsYCdOmj8CvAaUOt9
A5WvrBAtHcu9cN5AhULlcqPPqVf3ftVhRALGznj3lXyXEWHTMFlVaD3xU7513t8G+bczqInLTPL0
m2y4HZyfwjvLQ3uhe6XBRpo/6n+lLrCb88zo4VrHEfj6OpkDOvGx/pmdyUk9Bm5naT6zI0BbEWdJ
VMffdNFKBUgu7nTyv50XJkfMx2ymimApiMybMvZ2VYHVjxptVRlIivwq3KnJBHC4vncDFAWFeAhR
4KCUe7gnbXtfdie4oRgrLdZMxWK+8omnl4DTSU3kdCx2D+O0XucwaZIbKQFfX+xx1+CCkw9tCnc1
PJZFv7bDpSbi/HZThZwu4SjOYpOLe0iGQQ+c6izZ4SPQSYqO5RuqfgQLgmbKUqBmQ2Fumf88d9cq
F0NPcr3UqZO8SRnaHoHlH9lxJGoOat0gYa4vFpFnfZnmi5EmeVgYZq2ldSAOoaFsau3pd2IUlUty
NDMlIZpmYq+yLSwY5ZNz2o3LFoLkmcCegvz7fWCBI4JuukhKmut3QEcU0lQQyMGiTI4rPWradmi5
VTGBeFF8GbVseRuY9gH2vsCcIY6ydkjRB+qwwJZvGp3olNCqkIsVpSDNfxMb+fpMz4UWl880WU5m
kIdqK9OTDhtnEwLbr0+0PFhLWSptMSRRl7ivc/WcT7MwWUVK0edpkNIjBq5bDdm+lQRPjqp7lj2A
pxLl7VFFdBHN3LyJjzR0M++o9/iy3SJ6LpABopHlj4/RgPh5fEz6vQRLhgj6zCao66flMsfSLE3W
Y+rhmt7XPPP/ogMFxpi1T8JS28aOaVqUr5wdESgGusQWOfA5mb8IWHR6815dslaYDnjtcHeR4gPI
Q4CNrAoKB9eXwRw4y0E/W0MGSAeMqk52Qublel93rIPoAxh5WSPPGq31ZsvdQOAw5MW6W4Kwz26+
iyEn28HDwalrW4YMqg9ct6kkpOleRYkmg/y1cKCcn//LiXIx2GSdx1KA6aHGfKYYLXJ+EaOD6KNR
TKTCgqfeyRRrJKR8VtGASj4Ur8Tk6L0Gvmrn94SJUok41ElUGRbmfi6zAMZvozUJXZFu1OdTyKRo
OhQOq0tAZQ2wrTAxGn1vBVxk97EqgilxOEkUAkKYXw2yYdefYPZgv3iAyfJWdC3wBoUHEO6U6hOF
NioK+bg3mtP1gWaTXZBi9DhIdMEYTT4DTni56gwOzXv1RJrpc6GDAoMwKeaXBqv7IqQLrg86u5Vo
sFFsQ5r9S4ldrnq79lTazNRVuuxcN+mbZ25oWX3KkGFawnDO7yXRY4CaIHDRk72ElFuPyzovKTBu
6T0gPJhTuLMj/y5auq6Q6rj+inOYDJT5KCAgPA89dJohekZb+kYph3cSEH3gh0J63t3E1sntTp3/
jKqDWp1U+RcconCJZTMb2WmUT1gnTO8XNJUTj3FglGxkv8VI28BCrgWHRHHLfBcRCl1MykjY2DEL
o+7dFcKKHk0PeGuldqShJzAqXoauiP1H5mIYBN+NBiJoDIO2E1tOVM8GLMfq4NciimiOucyTi74i
iw8K8+Rj9V4ZQQMFRTSq+MaaJzO3dxQ4Row0Uhh2AnwhilBR8ubo0i3uJBQ6TKp2hvEyGGj8pyKl
EjIlJuiS6191bltePtrkgCxKZGcjiJGiBcnVzAWQJChyEaSzba4PNbtmL8eabMy8sFVJ66AhyOEh
S28qhCudrd4fcfGjBKVBAQ2XrhxxqkyPZMrREDno6SLNOjl1iHLU3FBckAAE8E6zj314LYQ/nvwK
EgG9EuD+9/B3RK5CzkYK25s6WrjIhCwt4dn9A8PWgV1DfYWj+PMRnLZymNQ2W5Yqr92L2E+AEXEB
U+8LcAeK/IbEGXdhTXkSoa/rkz/7nS8Gn3xnLQwNgiKqBQxOz0iotVEtyLj5vcUPPdsFuHzTyYfu
c6Y47TgNBYOLqm3lIzsRHYVnotSsNXz1EoQYJeAfirYHr1a72NMb1P/2mvpEB1D0snIVN4DyJCqn
reuse2gBHKTXJ2Xu1BYlDJDwdC2gnH3+IuPYSqmr+Oc8p76LvBPYGITsBcHN/omM7vXRZteiQxuU
RihkyHO59CLcarRk5AgTW025F9Bl8pruaaiWrqLZL30xzGTJmxGCEdLAS1H9KbzHUXljVQ/uj+Wq
zEx7HYjNPy8knuTihaBVZ3Ycsqb8YCvo7nirqd47qDcuoZbpG6AaK0/XJ3H2dr8cdFIAceS4ikNx
YBEmjyPwc9x8RHvCIl18FvIPzSuQyGbRS/n/MTBoIo3wierLZF6TIFeMyGbgDChme5T7J0ybuHTQ
IqPx6ArkeLgS7uULLzy/bJDcALus2FDJP89yhOiO3zugxhoZrbyV9x0Gz7ps0PUHyqbfAxujffC7
8NZm2xBTw757oYV2/TFALDPO9CjVBZkcZTRhNjop+uVjWKYqNp53Tt6tkv6xQQ/k7MdURf1W7d9M
I99wmiHfq7TKmxAjyMZsy9WaKSfUGIQcmJBg1WiTjEB8aAz9VkIygvTQ1XdWeZMaIdpcf8TqZki3
gUUB+CS0PdBCP0tRcDnnBwI67tAmQeMDFe9trSHCooz7gm6i1T2Ss3jS2mhuQnPdN5sufDFewoOj
rb3mzoWVjQIRtqAUrtStZ9zX8auuPEWp+2fgWmu/lTHFxsyC+jClDcmzwBu8QwwIqLIJ6QGOTbV6
opImcWoOyKBxlAoMk1JR5S2J+JWjOFZzktpOps6m3pf2k1Ck1KxvUtnQO8SpZrwXEgBQByKwGFgT
EGwQpoqJEaW6rPtlP8gII3SkoIWf7wrWU+y9wm4HJoRMwhOs/PXYv9d9s5P8YuMpt0BF4+gvS3a3
xvew8I+VdkTdUocmUQHpkf1DaERriufgev4cwm+q92grt7ZO70XucH9xiKbuYi1ba6G0kU34l38Y
7sZJ5B+2e1OEG6HtFbPChqFbhZLmoVolmnw1LgeCj5mC5LTx37E9BB3WGLXLcBXM/OAZN+pIC3Jb
9Tv6OuI9Us79vvsrNvfqrwI0TBpAzgtE9Zash1MjgPIuuL1AWVam4GxglQNIsMRarmDWTmxuE6sC
NGOJFjzplLcbcVKzyFBVDXhfHeUz6v5dDiVzXZgn1bgnFuZ3UJN2LG/TZNEudURfiRoMyYDrbwoD
VM6mN9Fpy/6Sin2L1Fua/2m36ELgAAciLUA74IYvHUcPKXoX7psE/bBHvmMkjVvZzooi1WPyw8Oc
5qf0It9Gf7l/KyBcCfSCFQJJYwWXn9JssfctY5eSCxB+CKm7JnwqA++ssUHCXTT9RtRg2sHcaBFu
8cOT0PKQ2x8oud66w8eApS73BS5sGQBduEWiAlHG+ibR34Iy2OlVstGobIqGYopHdT6QU6KwzO5z
6bppYC8F3Oj6qTBHaURa7YyxBF9KI+Lz4RTnIcARAQxPsm+K/b10nb2OUh/KF2s9+NlHmAC85GjA
siayTVgckrheJ7g3LzzG3EWOggyAAyJsxBMnl0I/aH0NujkUzBkv58vgXxn8ad+rsQvTdp+bP7qd
U93FunV3Bn2MbCBu+jeWmCI1O7N7v/5As2clOShy9IB0ILt8nhZPyfxS6zkryfkpOyCRl74XymJS
L2b3y5F8Mcxk9ntZc73EhWIisC7cxvuECFqHKQ8Q9PZ8jgVIeoA1t6XmyUjerr/kbEALRxyUh868
013+/JZ+1BBwg6IQSa/6FFsOCQtM/e5GG1CtWUsIibH5sp5tH6nrXP33quKOQLYAgcK8lArr5+FH
K6yxcB7OdFok1gUjIjkV4QpILTWNhXcV9ZEvU80rwhCFzkM99/NgjjLgICiKCkLFWhVyqESrfF3O
YkongqhOReccOALQkO1srSCFGC4a359ba9eeY7LSB2WU7EziOUazvoU0bKHuI0qZ1pAeFX/c6iNI
chP1nMEBpFCCQXxKrfCxSFGWk9stLR2q6okmcwv2mx5crTwsbUaRSnx5RAG/BgQk2CtiKi/CQqWW
0q4r2IyEhVWAsXX4Hrv5bdrWRwvVY3kE3iMXO7c4UoqJkFgqssVaxeznuniGydLM/KBPk45n+K3z
T/UNHJ/Isiin9vEHd46BbCY1AQ4M7l86turoLB2O8xMhivBIHYMfmGzPJsnKJgoEiwRbNFHOJedP
OJJ9ChMoMQZk+JI6bD0kLtCMKJSTghvpwroVm+DrxwAD69Bkp7s1iR4L1SKfbwA0I4bjhlxK6dHp
3qGkUA8zqg9Rg8vXjToCzXq6PvRcHgKo+Wx7B29o2vdAi0DK69E8c4bYm+gdIbifoUQePF8faPaw
JaeiXcVZ+wXhPhCIZnXDQHxrHTXm+ET5YhFFe7Yl+jKTF8NMZtI0pDaPB4ZRvK3nmTsH4lPbAaT/
XauxrFMX2D/CPkTYvceKzzmKC1y3P5DPwH4mGBHnaoTTETquXq58d9B6qNVHEv64fE8BKg7uwbTe
KyW7ce1GECOInUMqFGmzcaTvqNgNnQJraNfJMK5ilBZATqN/Cz+0jY5ENELrJsg0WjnWUcNaOPTL
1dhAd7XgT436qpWsTQdeX5xKdSvjUer+9gZC/pY7MyecH37G3CAZsY0WNMfQN/ZIyu/QJq0jX/T7
rn+4OXSpA+yN9jrgUuoik10q512uFiX4bMc5iwrXitCAwvyYPAfjI0SLboRSQ4bSb1YjdG0cRNCD
kv7151BnNyoejQ6XGY9yTn0uTiyM32PFk+FIkJmPfb19hDRxBJ6JuhlbCu2ZI4e95Ec3gmJsAJCz
TilN9chztpqvI54G6cnrNr6t32Y7gPWnRbTM3GYSChigcC0MQOXJmVpoumtykUIdcu8b4VVvbdi3
QDiXyTNz28nQ0GBROTMwBp+cWp0dR1VoZHwUeaPF69Z4zxrllqN+n5xUbHPzx7DYpuoeCeI4R164
82679qFzlO31rzJnMMDn+OdBJve75iD8Ecs8iBkBYujezBH6juOvMdu4dVqsPRIWtgDx2SEYWvMx
arqNhOKHiXpdVcnkfPm2U/J9hBwce6VU+7VnPYuwSCCq0JHujqQU4h6I+g6WX7/S9GQnGJR0pxRf
WIMFK7dN0KhO9kZe3QRCFrD5IMlVIyHhpINZ3Ar+moMwESlCBVigx0vE9qWV7fu7zMUJruv4TON6
iJu76/MzF/NiLIPyJLxUTEYm36nqK7MOAlD9kKhxftkSjOCylKHD51X3EWy9RcXG2RLI5ZCTL6JH
ZeMEMBpEEKTYOS98pGBHAmY0T0DUAvO9M6CTvF5/0dmeNu+IRqRgVHyRZC973e4BX9B48N4gR4rK
P+msHTwPTHYBVrsJHtBSFkVTIZ0Gqpnnk437QvpBj33hYcQxP70GEISCK0DoC3xtcmbFcmL2oVuf
mamj9pElH4H82kovooAPshwLYIDcDgKkEuAQLtz/hMkn5hYsE0Hk+cLiDCW3U/SAfTHa2MgQO2Sv
IsAQDX6EwfN7SlF0i6ldwCkhwlk8i0SI+WUGhHacsL/8qlAvl+TSLvKYd5hKcy4GAJO53NlKWKpx
ZV2f79nBwLmZxPhgE6ecSWkM5BBNyXOOYSBbjkQ3GBSQ2f8f6PXZQ9aBs09rWsY6aJK1WW2gBH6S
niMWIAEcERQ6nPJ9EZ8wu3UvBppsXRUbIttzkvDOQ6ieyxhOJDDP50Z6U5tv8dItOxcLk5z/32tN
dq3XD3ZbQOG9s0BTs14IhlEeKrs9YI/MP6GGcUZAD8kWXIMPWIp1Aw/2+nc8J0jTVQMPUmh8kbF+
kQiH5G4bXsDkur1+M4KV47wyIAVWo4yrq6u+qjXi/d16gCQYdUdhjdT20kqz0xs1PRn90WzfqSt3
CZqVtNDpkKUDRhj3Nlg2ZTw2xaKP0FzofPnEk1TLA4fU2AlcLrIDM6A8A+AdfjRrPTV2tQ/xhUBM
SHPoIxL3C/M1GxuZSOEhw0turZ+T74uYRPI930tqRg+GbbsTRcMYna6o1Df423GB5cVz47irMj2O
9euoox3VL2y9OeqokETSid5tA/fqycJRU72EkY1PNEGHk6ffYwpz5EuZqf8qtAZv+2YjNLhaaVjh
kbzLyHD81l5XhS6AK00F861LDwlxa4upmLNRvGcLJQzhVm3W1DVDbef9LfCxqJ+ZLXib4s/Y/gE4
HJEoeABUevV3ujeYCL0lAVU/m8Jiu6ZJRrxGlQ50Y2zdlsHRhD2g9XhaRtlGx6pOgsMx+tbOKlyR
4vnOt3hQbmJFjkRHCRhNpHsLwcqc1ipzRYrlUPLhH7EJLz6XZjW2EYfMlcBlApo9SJb7IqxNQ/Mx
z2+A8wnwXBNJWyUi+sAukwovurp8v7wLD2P1LngDyzKfs1AoDmoiW+oWZOSTVawEXaKWNhy8ILJ3
Ceo1QdzsQqs/SuGw9qEydG23SYKBtCHftXidNOpBcb45+TZ3frRQFeqfmf2eIPegWGuLnKXF88KC
s2sTilvQRX2WpEP9wyyWdOvmzmPWvoVmmuj4T5u3TRvDXjKc4A7aIHUMzkjTefLUb1Ttrh9Oc5cM
YDlgUPSIwaNPUjtcdaKqtazgrsgeWnw3MB5EgPCMSuKQuT7W3Nl/OdZkobRNb8eexlj0Q0SV/7cE
AL1Yka6J+VxUdZyfxn/ebhKxhJlnecHA0qQFS8SC9xsrUcir/afL2iQ94bxQhWTKZKTBB4lfylpw
h3Ic91qFmjPMRLJxziYwwP9hIi8GE699sePUAmf7qjMCIRFCCQekKN+NYquen6ini0Dw+niz03gx
3mQjtZrkOnopXq46yjR/YlRe7wVUbgnbszSQWEEXLwZdra57kx1bx2sMM0EqPrHuFSjySxDY2fL9
xQebQo3jws0SqWQx0pfq2pjq0Dc9/ENwl4ew2YHu6cx+E6ByQ9eJGF8goDsYY4sM8dkN+M/cTnuL
rRoMITuTDTi+EqFoxj3JGW1cLvzF4Gs2i7l86cm1FkdKUuauWDiw0UEsgb4B9OhTNPWrP+jm0l2C
fW9I79fXj7bwXW1Rhbj4riYmp2oiTmJH9la99l5rQgZyixEaqLKV6XQbM1cgYxU7WWm5uNBnaF9S
84N8Yx25tNcx3WiejRLgt8o9nO/OClY+CvF0weDcpd4xTN7E/VMkRFTuz7x9hhG2Vg0EkJWVGXWC
HmHE+eb6i83iei4ndHJ8dr77vy9WIGFQ0LOiuxuscgq77Z7CTnlvLYy4NJOTMzQuxogpYrnUwRsc
YLC7ZB9ErcvFkDmIw+WrTU40DDX9NFLZ9CIGTLd+6ayqfisUeKXH7q7kfl+8jGbR93T7sXAEsASj
aHLQKHE28AM25e/8Cmg6xA7h54htEPfS0KOI7O9z507UGhY+5eztRLiAIgXle9r8n9doHHXwTDUg
Wl2/BVnI5NJzpqLKdux0Scw0inQI/AC3gEUsSlDlvtEgbxqvwiVrSKvd9SeaPRnoIXJ9wfxWp97O
feMqSaF4kai6KvWW8rUtRCtOmrlb1P6d5fqQY9poJYiG0pS9LClJ02U+dUC+tqV+cChSa+TVQPG2
oO+gBwu8B+Gr7qLPVD/nyolOAqRTus7L8v0iC5xmTDwD1HtR9yPX//wt5KhOQH/SXuOC41uQeiAP
DW90qxWU5aRnXK0oVgEwvT7js2jFy3En5+OQV43mdlRlIVtJKOEOxYcg2w+xtK5Un5PrXgAXLf2o
Bk9Sa61yG8lEgF6gTxFYR6B34Mc5DX9t2R1vbj8C55N14gsLkY3Js6mD3Q+50Z1TdDnD/wYl5eCo
hnsTserwHYxTw1V1fUJm+5w4vADZQ8XC0I3JpihSr8rMlkHHPqJMbtFXx1GI9tWIlogub138TCkW
dIRUA1oIfq/cjkv589w+uHyGyUHUjI1dZ1oDCohcpxvWINVyk4jnyU5f2YP/6Y1F/RcBJTjpkyMo
Dws9c2VKPOwCauL0sld0VmhkEDkKOhQJG1876b+1OIkI6OzC+HPHEKp3WInRzqEvMLlRhtpBE00u
KcjXb8DYvGTctsQdklyshcuKkp6odpEEE6NrkoEGH75m5jPuRFvwEQKro2OOt6jPOb8QLh5rshCM
iFzFckUV3kMj20GVAHehXkgQ0n4RBTDrly7/4qHgAS5WUM7pzpfzgFNZBe4NxW2ajmcZPIZooBQm
V99NqOxYC2+HNr8TKJKENm481jeSW6wES6Ukmat71JTHVjySaJv49sfCVxKbbfpA7EWwYCDfLWzi
Px9QjWGmXty11ObCYy+Jm7jx79G1GmSsEzG6tXNhccfZWHVLQ8+djRCVOasxBkVWeDK0VY5dqtv+
+WykoZ2RN2XVtySDTrDTpUcZO0qgWJ68EHjMrcvLYSe7MPIoQEg9w4IFq+sfQ/+CcFs8rNp4bxrP
yqKDy1ygczme+PlFyOiMbtT6yBix4L6XjYJ7+54eskCZ2eD8cLVmD6SNtRbZnIKEe+0dUvvNGZDp
97au/WPhg3/tk1GFZ0OqwgMMtePJtjQCJfdb0RrSQ6HbmsTOG5Xwddtrh5xyDHWXNcV3WQGA0hXb
usEzAI376w/x9ROIZ3Bsqi0YFYA9+jwljV+EGXinc+2U6YB7LNt3cvATANkIRjhc4qnPRLcMiF67
UMo2gF9OBiwdN2gSgxAwD77T+nEwNs256I7c/GzzxHodpcP1V5wfkkAEei9VN3NqvCHhcErdoyMC
xHIOujNtBIFqgnBBnaDUk6OmScuNhZlSEW96Mewk4FDkXpJY3udhB5RZfro6ksn+zihe5exZUNq9
wnqG+eHgFCQMus1R30kATewSqwTvmLvjnUQxi9Y1QRPmXtsGF9EBf9dv3U/8yqSFa2Kmb8sDc0ko
tEMI16bCDKUUd05h14Ew+JQx+k784GzNQZRIRwZXHmyl0WmiQhwp+Y0FQFV1HjU1Bl9arIQS14gL
UpB1iLy8q6B3GzNeDUlHJHP6L1/0nyedJtqNpnuGFPGkSfcEMDRoX13kPfmaFCR1GH7IkCxWY2ZK
7p+mZ5pVS6Esp1JeBmedKPOF7lnYnMLhXaYuE2BkSEO0kZwVECbdf2A5C/whjWUSfeoNvxV1RRmF
VcB1ln3vgfRaVoa/2ZPwl12Yoa+XCQ9r03dBpNNEpmySHVeV1nt2nwd3sfsKC6VJHRLXDXCurNkT
dfT1B80YY3xa1EiaKXOLkZGjBiRDXOlMTrUys+ogqZuAi3R4iGG/oADKRvcTGODNMcaezIRxrUfB
vQplBSHgjqhTIHbJPkUMLnYndP+3dDAOhQ8t6r0dH/QOvnm2tl9CXMHB/wl6faN3L3phPXYOzj6A
ON0a9jY1de+MOCZoQZuGu1sttI0eyjfCa8cFOVi+D/27JTwIDHNffxeQEL1Vd43V3bBmolRCUlIQ
HCkEJHi1RfFGNAWWym1fA9DPszQ5Bg3QJRnCGoGQraJhRSzIs0HKppwOj/A/LYZ/Psnknq1ggJlh
x2CA/DkA0eHiP4ROE/0qWRN6cb1Ls0Fl1yxpCMwevgD8hHQoyBTQhZ8vmDxQM/TbOO8RzBSznr1j
sYQfq7LB9oU1aFcL+cXczJJw20hR0TpQpoALI+nrqGgZkN7COlH3Cc1t0SsI8LamSKsv3C5fYwpU
gC6GExvxIqYIilwxB43hRJMcYIIQ5cy2QXWIwyX02VnL/XOEyFgONEw6IvQgpmoVke56aSOHwV2r
wS11ktOA+7WFiIsfVXs7unGb4MaswUcH7Xccuvr0wYz9h7JLNiDyge+/9wmKIv29bPZrIU9qc2gO
L3oCjopquSHlEExCDBBfG7PepBnyL0m0SaQnHcCxFfunCCNugYaEQaeY1UM1Og/CWtDzFgsnM8eX
0Bimy0rvGFWBScbk29Ko9egjw4744efVJu/BZLZ/Ewet+/BGl/mfg61ma28jNQsfdKb3hPUcyniA
04Sny7nwePFFI1Xv8jqJSlEwgsdtpw9lIt/6eXM0i+chpE/4oYURtH+clZSTM7617ZMQ7gMcT3A+
3Jj/Qa+FJ8Kn1EADEzXFaQkLCQK1sulu3FX+sFMArge42A0akk9bLXsGrsZtAxRVCt2nQl90uPla
JKCChVkq6m5YmX4h/QHm6vzR14s7JgO+SE1Ti4pdQwWHgI0SAbaUTbt0f33NSICe02M/a7niPTq5
ReRyyJXMxTOxU2w0wKJHOW/3IUBb7i8NtROk0sYPuXtOrKX664wDHUNjjeSAwAdrOg3LU9sJqA+E
Bf4YmKja8i5Ss1VWajsa/A08m8R4kH31uVKSnW1scizOpezQlf2hsqRt7ulbtdJuipzgPY0fsqb7
W/aSleZCvZG1Y1DhXUq18aEYdm3n7nxZ+Va4wHfVP2vZulP9B9OjaH0Ks+9YLiEx2G4KLfkuHD5p
zoDtBYriRfu8rtZ5bj+Wdf9jzP1fCxfGzBkKxVOUZ5gJKjWTQ21oizw3Cht3Bd87jlzTWqisAhIQ
wq5DECjHzHszHJBaTSW0ZmtFQxYHNQwkaKokWiuuszOThy74cf25zpy+yQEI5RddUaG4y+acQEqc
WiE1a5xckLc6NFsyK6dy9neh2H+ONrUrlPrMmjaLBw2/JvhQ/ujCHMeIfNUzeWpzGIzkxu/qfWlU
R83PD2h7PCqluxFYWqW8oQLLglaQwENi8ZC60gGYv1z4fwaJtIOI7dctKPWlG+tcBp6+FsBuPBFQ
E0BOYDLdplK4Vp2O+Z0vKQejLA5G92wimC7l6iooXg11eMyc6FbqnbVc2fsurLaartIPCNfeU5kj
ptpYt16h3SSaf/AVDZ1Xa9XZzq619Y2iHgqZJGO8V0ZtH5pYVCnKbZqhNK3Gxzi9HWnvV94RtFWQ
Gfdur6zxa8NyM4UxhikOSNgh2iXQsEAbMztDhFyi+2F2yaoxLITem90tTsDrxK3vpFTeaVGJdGj8
1g8DFLEOGKwkbUyXPolGvoO1GamEP9yVUbOF4r90bswdVpdTOYl7w0SPTA8oOAxl+ujZo6/vy8pa
e98opfP8MJPqRR1oEcJMPh88RhDhgr6p4f7yOQToQ2tI5NLP7tgGirriUNDukH6ywy01RU9dVb84
IxIbN2OoZbfDsLm+K+ZCrMvxp7zbTA1KO0eCEROh79QVrSa7KfXX1LptrVvbRA0dhoK3+y+DcjiY
jorBISqbn1+6cruxiJDAuIvtvRDdt4x9154kLkVKBwg0iGq16y1pKYlI9ctUX4w6mWpMVbImzK30
jnoJYStUXGDUtBeuv5z4LVdGsSbHTO9qUtV2ZnrX6Aj77ysHaVWhx+ZJAM73RrY0lzOXHfg4vAT5
k+BuapLoDa6LUo2a3jned0N/MozXWnkrsqcRbtxQr+mdWo4P/SVY2C2zC5eqj4p8OZI1Zx/ei0jH
jsvcqjwlvRuyraPf825t+nZ9KmfCY+GIBLoS3BOGJ5OjTe9b9LfKIhXBVIE+Uogl0krNHlv3X+N3
EeREb1Gls0DQpk8GilMlceOWgahfutEWMixpFTR9AehH+MECQnr9zeaWIv3eM1ZYFNYnEUoSSrKc
awwoKjlohrT6XtiEAZT9L+OIWAhAvYFmx+eN5vnm6GOPyTjVdmyOQf5E1rScts8sefbV/40yeZsI
kHVYZlkqBFAGZJK8ZT+umaACwWnR/oC/Q6FJTOjFaosQXdTqNExFHClBaQdmluyVGqOQ6K9uiS4z
s4VNcZ1qQhwJRuVk1gbqaGHj8j5gQnvndXhNC2DrKX580Eib28V2wsxq+DTeZP78wDCTGsOxO0od
IKuo18OIHbrn62thpmXCCmdDKRYqU5h9TYbJHRhIVp2kd13+UCiH4iS91c94cVSn+CcqR7r53IiW
4sI5oc4cFJ+GFT+/+HSDNeYOjqxsLpzbqrcguMfuRLK/u9Ft8pfsIii71ogPWgRBVmCGivyx8R+q
9IBRSHmI91GwtVATllcxEMdk4eFmGvyf52Syrqq+i9yyjFOhi0tpg2ql33+0TbWS8MDRzWqntnvh
lTHIb3q6BGudW2ecnzRRObr5IJPBR7lspdrvWGfqQWr+kBEfQWHQO3XVyQnew3EB7ja7AHQBZGBI
vG/MyXhp1gZqP+icBn/Dw1fcFba60CPDx/inTkYxbmEypRQil5S/Zs5xulK8IUce6dE0H0uQ2ulZ
d1wV8mlIiQmLbaOKnjTs7XBhlc/N6eVYk9UmG2UFcpyxxnjdpNs62HQRhYaVcHOIt8qwUB4TUza5
7T+92mRKndZ3nEzhqMjYulW5Spr7MTmWwISub96lccQUX24iz2tbhBXYu/2Wu8nEI1E5LKIulkaZ
xGX22Dtm2TGKPFAU39NHiCj0xUu4y6VhxDe8eJlE9rQ2FOuB+4LzjooeuZOnLkQPM7Bt7G7oFVkU
g6g8nEPfi2ECVytGKW3SO8m996gM68qhNe5z6Ofei460zIejHM3+Wxk/jM1r1i/EFPPDU7akI4rL
MDXFz2+J4LasJDmnusKdpacfvatsfKlZRaG5SdtnN2k2UjVg3z5iCHiMdAgkEQrzi8z08yX/ZY1y
bXLIUEglWvv8IL6pFrlkR9yd8rOo5Ydg3vQE5L//vZcySPnJqh+yTRvlN8gCmTlKaYG7DfKfprfr
89f+JQLoYIQyixtRkMHbUC6KjDsgkOGYb0MKFPA3VvXfeXPSzRfVSVe4RG+pdxEUrPTue5sOa/Se
cvTaY/8H4X2cp6s4iXZu/0vBjzuITq1abrW/o+gQ2zfgAOsKWYVhL1Qx9PGx0n7U9hPG8Nu4PpY0
RuzB+ybXytZI7x0E7Qsk/pDI7op37ElXOSqwPW4vwCV4G2/I1pVibkbD5DiX11Grrfxv4m/lrH0r
JWtdhR8IWpim9Vc27s2+fimbamOX3xmrN9EHtPJj2hmrJPof0s5sK25k29pPpDHUN7dKZSaJE0zi
Aru40aDKoL7v9fTnC/b+T4HQQGfv/65c2IQUiljtXHNOcF88VOk9MFqjOdmD5TKuAd5Aze4V49I0
BkSe4LWhhclydsS8TsbCK6qbqdmP8eim0I0w7u1cWpshne7YlLnXTBdmtSoTKfOS+YGsQtwOAhn/
VEc2/BzZVQcj1wjaqZN3nfJaxvQ85N4LpvigwsuUUmWVneZgzdGV0vq7WJsPKsTDmnYNFE4OfwY5
kBEoTiCtVOP4rTUtaNxH4zrsgz1Yp28VOimGNXm1BP1F/mJMvylA9310mFBoc425lFxRrJtLlQnx
YldXKtqHzPZlPXzxAM5H5UqX0sOQz5dGGv5S+uFVcO+E4evAwgziFSLVp6qZqf03NY33DaGUOuqn
32PrMctQmvqBoFuHMih5Qe5b939lpu+NcH38FwYUyD3TN1Tm+NQfL4E56n4vt1yC2Z7gnLnRQdGB
48uqDSe7EqiSS1CHUaCXw9UuUommnJS+sgKMzlxwsuUz6BjwMAlDFujOf6v+i6QWEQGDm02E/xkH
UDiT1g8ygTFDoeTvjB2C8d7sOK1abLgN6cPQ4QXn8XH3kjQzh2COiOHsYyjRCaGdC9sBhuC/+Er/
rLOsRgRdp9pdxdskGfKe4TUXCyzP5jz8yhgj0Q/4AdJW5hkgMvz4Pp0d1W2n2ZloasHECzt31rjQ
Eih/oUAIjA6qNNON4ermB38TkSs7f6vatKIA+fEZFv4B6LNuRZOVnauKySKt/Vsv6OU9F/VvtX00
zGerDXajdk4Kdhw2q+xidKbY+BZ7Lbh5dHDGb6035Xvf/K2ghmmcIAVPBreLj7XWus2fcXrVFJfY
uquGIzVj/cdI32bQvNT/OSAcmzhPjh+6lTTuNI065uZQ+dqxQWKRfgj09NBYLV5R53Zb3MfsnNXa
vqfIOiuwJ+VPiJNItfqgDz9LBVEAuIJgNQLJDgMTUjAIcP7Ut4YXV92xeAo6IRgB9Is+fnJjHONM
ktXsrN/Evau/+gyTTwSHxzB3s19d5KrOSfapVbqAd74+1cLBLh3w+6XFNr0LREZrVn0IV1laFbKp
hDzok9L/2EbFba20cPXJHCuBHrHhrXUcgeAFGuXWY+g3+Imdmh774XZCZLnexbj0ARGmdm69ahjc
qZg938k2aGFWM473b74IKBVnmHRYHLOzpu1aqLpgGJH+8oddh5wLhY8RZah986PTn4u//vMth9qR
TAeRO6C5iy0vJp/SVU9ehwsSW55eQusiiK1A33290prBBx4ETgLSQkATC4MfmI08RbaTQT8PVOBn
Bh41p0BR78wmPGxKg6yuBhDJMh329VPKqNCyAo/FhgrXQqRUlnsHjy7EOHzQp1vd/5XlECbH5NM7
FAioxTaamRKPVtak6LNGx9C+ElA3XIwO90LOdOqmLOJK9sZ6zMfJto64/DJTNHOlyhW4Pc69RYD0
mPqnsaygYrs4BBtm8LSN8BcmaHE3LeruLGY5TOYtGXJmRJykIS1S1D9hB2tuwLMGJky1qr2XmYKt
d0KGkbHFPs8gxy7dXiBvosevz5C6UsT98BSLfa4QgNeTnKegHJ3MV6W2Q8hOyOSyyW0Sw4B2kwW7
pqL6mXuM2AvBwujiZ4xmHpv4oYLEDdDp1kzSG2/B583hQInOsQJq4KPhaoKkmo1Ry87TqN2qjHPS
xawzmksGEAxburONZjc3lZfwmAKeFJtwyBEED3sll4HltjdmfCvK+kl82/rVMQuYJE2b6iqck2dJ
ofqU/QjK4CaRa0gHGYi+ebS2WvKrR1iHiQwr4Ajexo/vYKl+YWaynInK4aA8yQ16CXtmxZBiFdyC
X3/I1fP7brHFhnWl0ndziaXnaibosLQG7xvdjHXupRM99uPmDV2priFkABckrX3KlcsaOd2GqdMa
Xk+Xo4MwPAwgZXTlvn6vNVyDRQcfwmciQBmY78ddNOUkT3MtS89khk2E9CPCxa78HAZIdrkJE8/a
VV5cRcphDm56OFX1Hew3uu/p2KfuauNhVrzch4dZ7LKkUz2IZx7GBw9GA9Ir76pLBZcTPoac2pU7
N7or7/XQDSTPJpAMNrZj/QFsQhod9Rd6Bh93I0qtUQ/GELOoqaDxsx3nm1ZBWd+WYbyx1lqHDjSS
oJvRYID5RIWg122mtAGLQa9S5HsnxOK70nNMzTTbTX9AWr2xvSL4Xd769wsuvnULCVYXzEF6Toxv
emYfZuWFjkg1QqSmPoCGEuPe0ugfzPSJpG0OtsipV3f33QsvPi8SkC1MfqwvJu3RLHOFJB0Rk5JS
kk0uX7/t2o19/7KLTEAaY21ElZyzBKnx7MKAALmmn+4gkawLqIQ2vub6csS8GAn83JJ4Wq8yIy1q
H6WTbid4WTvtAmwaWACR/bMqn+s88L5+wZUZSyQlRNr77yUXb9iaTuJ0mYNgk8TEufIH4oIRUNwe
yZNW3lny0azUUzJxTfqtpHvrbRf3BIK8zq4yCUTkEB0ayTjwrkS/DOtaWn0oGZqAz2rjdYWrXJ5e
5mR0dFI1IrJlUT3LkyArQoMdto5BDK6kGA6Clt4hZhHFI4boHMTtmKCiokJyCYR9F/pnpy/vzM3g
cPVhLBJapC01dD0WSYdtC6GNWoj9TXuUe1hYeJ7NZdZuDIaI8gZlRlZZhA8wHedp1DXluc8NiPTF
OE4Ir/2/BlE39nfNn4qcWRUKALhU8fN3yUyghMUUjWV5biQbPqf2KIAzYfBQFM9jDPtviGJn/jw3
pcf/Efk74nwUX3Oz84jedCCySdpuuN215M7WCYlxg4iosNkfH2rq0tGc1aI8BynjYHpIoV/ZET/R
zDWBGpnDdWSEnqZPXko0IoZ1GRWnp7OxN8IyLc4eHsFkEMcAYgQE8eNjdHEA+LGtSgGmGCT0qyRI
sRK3qjvX7r5nen8AbBcU8T5CX3Lean28IZiWy9PfQ7+Uiob9KemZ8YlS6avFuRrtH1OdPAbYlV5z
cIDmQaNomBU/m/APo5BsF1QzZC/YAUFfV0raMcORtMUrZOEHaxJIFMeVIA81wPCAKZApRugVXi58
hoWHuf7IjI4xktGOE3g2dM9G8hqqN4Ugk9GsA/RcOwsmLs33jyafO+Fvfb3XKzcLCQdRXtcFZ90S
zSXJfqPhhoszMGS/fiJF4Gbl8Gd8vcwbjGG5p4y7wtcocrxPxCupb/aBrxXFuSM/qPq/dWSMdF87
9li1cD4UkX40YeFIy5+NhKiNcVSUYkfL0wt8aGLIHXSIdQSlyHhJ6Wj6cHsw79A9VA5lSH5kj+Fp
45FXQkJKLVDoIQ4CTZcjrMW7G4r/7suiSYszkeF+7AZgdr0KMXPIoQ++V0HpZUlykCgmZ+ilDtJT
1hsUv1BjoDVbK/sQcdBiZs5d38eI1HHbwW36OwXgL7Mw95VmXYFP3og63lK7zxv9z1Mv7Eo7DGrR
azw1RfnvaaUiAPGcxMx3l8eucjydQYQ2+Z7036k1u2mPWlSvXgthv6C5DSkroQ0sRkgE3DihUNYG
0jEIFK8hdgjz+6+3eMXeMmdHbYG5bEJuc+FSrTGbRt2qC1EOhZ0Kcoap29uwzapbAI4VD/phpYVF
kYe8Yh6iKoQ3i9VXSuWQXTDvm45PKXMR44YhXTHuLEeIT64nhGUWjqQOsthE3pHTLl9PbC8lOf0I
5HHqrkHvfb2Ja0mvzZXCUyNgg2zOoiTv2KPZSGNenPVe3fWoYtv7GT7qiRpDr4YHlZEMOZ0Odnyb
8NrcldTqd73yNKIRDkBC0GhnyYAWOryCUQyJ7VZ/fi3rQSaOMj4MaxSSlvVLZ2ztORo5k5qU3fl0
RiQokLJkvhWdKSHOIu7JZMG0TjdGLp6cIQPAu68dhJm55o32MDvXkn1jMzT/9eatfaj3T7YILHS7
GXNDi9k7yv7qjTpe8PkQlU/WtfrX10utWdr3Sy3OhCYrNKW6pDgLBDu2zbqIkaT+9etV1q4U90lD
mIfZ7k8plWqko4wGcnEOnQeQSthzkxo3owl6sXHu1oqSrMAnpRSsGtSbPtpHcLhmmQ02sIvmPDKN
oM/XjU2EQisRbgWz+UVqha420YpoquVEE//Fqwrko6pwx4BNfVzflBulj3Q2lHFuevlISRKGwp21
2U1ZQ7dA5vbPSotMrpHVsjR9iaZXeA8pT10qzCOhSfB9fpRr5WaC/tmOSvRGgeuSJ//nr0kVD/8M
2gRV3MW5Gfu6d/IGYCKGpEoex05IgghFaKhc/5uVuKJMXTARqwkj+s7h6UWoEP7KgCMUYHSla6CD
xQR48LAZYq2dUlKL/7fSMuoAsir1Q8FKEH0ywEcrmLyUstXmIX2r2yzdIV0KnbRfcLovV8okPWxs
i0+Xt5rX2D8cGx6H7yo6CUr1VzhTAehhvYt/SxGjyExHtarb698VyUvs8Sr1czec9J3W3GYdcwC/
S0YPuLWIOwQmxX/lPJiMwXSF25ICkqMQoch0e6ONUGT1qr1/i8UBrOsBefmJq5boJAJwxj2LeHgG
KDPAVhAgO9+1NzkMrhNSh1NLBr5VTOC48fU/7aRgrxVNKOgqFs7a0ZKoKTUAuUYxHuIu3BtT5Tmx
5lKVO3Zte3Y6aRdRtk+y7qDauTdDcPJoOd/1KtonbQPeLz7kibKbastrrL0xzvsk+CEDgs+NmsnN
iyQpoZtIdOeY/c4iiFCzB8i+vQkqWN6vnZIrmiAuXS+K6cdE777RzWMagyrp7E3OXjYmZKaSQzgc
WlWHVLfxGl35FpfdOeGDZ5kqZG0y0I5FXu2tTnKVJ72lzxfartbfzuZRmX+3lURNvnGV0d4rSIkE
zXCaCIjK9ifdp10bzq5qN0cneBqI8eQG5xUWd0z0iXgqYWoYxV13MLpfVU1kChIcesAUVbfSCQ5S
epmRNdCOpuZl6s/oDvHGkkSP0MjrACTAujhk5S6J/EPKRhZJA7PlLVBTxo8Tfo/f+Fdzoexr+87K
OXXCdfetdExw9wjzBaTnQnyJzKKRYc8FIFFCxj53zlUNt6NuKmisJ6dE7g4lenfwidvB0xQ4LnhZ
HR1TtjuFSNvwoYC9UBpw0ZLzTbJSbdpXav+TCOGqcrS9ZSZbDS7hKxaHC8oDhLeRPwBYsMSlVnCM
V1EDxojBkH0WOc9FFLp9RX4Z/lISC9jMvo2DK0FCmzDssJlyrsSH0PHIYqgFZCxu+qPpK9vcdJwJ
KJUtbMB1i8gzM8Rk3tjaZOQkbpJhrmQXrIjXFAUsku7FddK6NCkUg85aaZ/4SKmTeaZ+Ge0LJMBK
5jrMmRT4kiiDsDy6Rm+PibNqb1Mm/trovzUfPm39uwdZhMZmmJqjFIIVMEIynKpG2SRDuhMN0za6
cmS6vC9JL4uufpS2V/nYXnMgo+5SJvU+TROKPugOtk916B+68cUon5Ow//71M664C5pKZGAoNeED
l73BuIyV0O9BB5InQBYBUxMz3ap8qxpbQNa1c/B+pcVXUdVSB9AAtlcJn8mUdPlpGB/iaXJrRQXq
9LQdW6yY1Q/vtth+WbJlP5o5eZmV7cZCPWS24tbTtOtFnwh0lG9KQiWHS91DQvL1xq6Ev6BdIDoX
NMSUe5bhr1IaeWXx7QmhRBxuqc1J0NTlR0giJdO6+3q5tUSA6ppqCRIenZxv8bL6FEeTaoF/meQb
2skxQ6tDfl+31KdlU9Bfw/jxDfNtqXtNPmntwQ6YsLSCQ93KeOqYLpn8f6AyWD1fmL83yhd4uRZf
3bDLWspbwEZMWXp9eOtHO3kOb1vNR1539tThmDrO0Z+RkWfYDpOgQXtAXKRLzUHnHSJJ24htV2gM
GeqhViKYcZAAWnKcTmpbyBKTcmcYukTBC7B+bChniMJFfN0zKl61jiezHYy8FrItVMkqExbaxN56
lNVDQhVMENMwj/imIvEuLGyNoM3tCcRHRB8hKV+11jkwrCLOC7IxXdm6VAjFn6oWQnnnoXV0SiDd
IRqRPsivBf1A1j9unCQR9S6tFmnO/z6UcCjvHkqJWpPAmAa+Uap7ListSRBiUXYfAKuyZsFMW5YS
etctvQgs105wDJBtFRy7rx9lLf92qBBRqgQLTodg8Sh2yqD4qM7ZuXRuUt10nQiIYHwaixh83wWI
aghrsI0746PpqumKZxLaXr4fHaXJi6gR+u7QgrHwtX3rbCSEa7GjI2TaIV0hMUSc4uNOlUk2wBMs
F3TmX2xrFyf0vFtq2+APIlphs3Ft9InmptB9jcWR8sQ234y41suPZaPGDfUAk6xU2D8+Qgu7WdBO
bSFQJLRzvaA0icFKJKuZTvRfwfU5hba3LQipY7j+g9wjwpG3BjfWzvE/T+HIi3xRn2CrdIymIFAV
WJaoefDf/Dt5h0lw9fWp+LwY00i0NFFORn4D2oWPr5xJQ2jnXZv9W62n4BLgtkCuiuvgb14HTZio
j1v8cb3FIUwbPe3UoeE+1I6XmPFulPNTSN/WJyXPxnSn5AXSb9kuSB/N8dJKlDwoSVfVz1rXPOg3
d6aEFhxVPmuQcf+JZ8XgVOO7Yc4PXQlJKvPumdlRH/wb4KZbZOFxjBLqohiDCgI3he5UO39rETbF
RvShsWuj8ZZw97rUe9IUyY0j57qpb2N7/FElyqEI42d7gEda5/RngdcLji+9cBuZe9OpbqGcmLD2
yAtU5z44RiA/tfJ3iywATH77uUx3sjK4Uju6gsvthpHkXarF9zpDCl1o8f7wR1m9a3DvcZ/alHIJ
kbQissuQRaQUFiAZDp7Zay00lEBhtozIMJK7x4QhXAuNDNf3NQpUr0wNN0zBuyeils9VsXKe9Bg0
P/zwz0Ddi6FwaFwCDQNEsaVSmVNGEKe5UWWa+yAYmNbvk72KCKJVjW5bpQfbb/eRrsG8qd+LQc0K
HvZWKGzZXgBDxqRZrirJXho9ipA3s4od2jp7HUWInCRmhJydKWu4wb8+tJ/9oDhEJpQPjAqCg1jc
0zCOo35EZepcao9ydEMAxEbgX0Ky369X+hxnfVhpSR7k88EDJqKzsxM3uzjaD/MfwXgZuv0YZJzG
ayD8//mCYrAOaR7wV3iOj/dxlmLHqGVezVAebQnKdf2xGErXcQbaSjd5ebTiDQmezx6Kmbd3Ky5i
nZ6JCcsvSjazI4vUYo+6JwdRFNW/frUVZMPHlRZRXNM2plbPFbYm9d0cloCae9o5lqdpRwypsDiW
/5qZWwzxb65jaXQMaDpImJiaJTT/uKkyINMU2wKuSb5YbsEZB3yxFwUIc5hdo6u8rNfdyk5+6nL6
vclUFyDWlWL9oJHYVZc2NAnwnhB2Oo5ddEjGChmMF1WDfAgbFFjqIawBOhqnCWQ9LUgAW2WjnSml
k8YbE8z9rds7f/pyeGXN+o+iArhCQ6WLyr2WGPsInRrkPo4duwEo1lee53jD978JxH/aAfCKpCbI
uJC5ftwBaxyNOR+z7Dxmvdvpudd28W1g9dT7uz/D+ijr3a+4jeCBsT2ojOD30Y6NP+0k81E3EyQX
5nsilZiyAXSLDFNXDFOjGjBDeKSR36d/aP2rkPRu5QLdKMcLfdlV4chlA/EluWzsRF0gbxp3cso7
oXstR+qRDIp610jacEnmG6P5085D1wBgohmFCyzQDWBw+m8O4T87sazGVmMyIHgSZufwdxVk3+T4
sYgsYUvRSzTSas94oFAN3Vh1zY5wmy3II4mXPxENNeoom60mpeeAoZQ6eq5IpdsmOGiIrdZpc2gC
322y3JNQ3KX/0sDc0F8R5vjRIewmL26nvc+9COZyw96sBPBcyndPtnDI1Iznrk/Yj5myGBJpagfE
6z6BqsesWRhH+69C4kSrV8o03O4+xT/Z1Vb8/qbx8umMUrITmyQ4LYWhehcqN1FmloNjgDmrHp38
CZjOzvg1+LcCGDr/jINviTzuTKs95NhiEoyI04e42rHMCk/sZ9k/RKcGeD8UBJ2rqMo3vmpZpd+k
BLnmUzXn3xW4LtQJcS3C2q+/8ErjmH2035JTQ2bucWFGjR6vC8Ia6POQg9+MsQfBGW6mU5UxEJT+
iqnRqT0Dn3U6GF5qqjulbPdy8exrP3JZ/a6CpdQ4+nV5HgomUAOoUcTYc1FAauOkSrbL8vnPuXxI
/E0GuLXTiXQA45ooJoqS+sedr22nqqPeBgFGQCa4vgRoh5KJNlV7skhgk6PfbnjWtcDz/ZoLR2f6
ymBFmsWakFlLHowiYXPrdyKwl2p74+usBQzvF1t8HGjmpiw0zVS0zwipufQ4OXqKwuV8fQ7WvCmj
hxQrNB2cgrbIYiLDLzpf1XktRSjXCS1oKJ96aq5fr7O6fe/WWRj0QLLqZOq4LHVzjRg6HyzJ4Kxj
zgye+U25WXEAllfz3VstuxPaEA8qXjB96xPLKCYfWulvriA4+9b5RuNnh0NAnXqzAbMyuWMxQww3
oA6+5jPEhn5F2nXOBBpSCg8JlDqckoxQE9rRbBfW9j6TjrBtoE8I060a18BsupOowvjdawsG6Otd
Xz1HlJ8cVbacz+RacRvUVTuAj0+pPXJqKfFXCQk9ZmnDLq8wSPLihqKbcG3QEVIXHzjXKykPtRpr
iOL6GBpnR+33NTN5cqAD8IiupWL01NjYy322S03IyE1k0GPXt5IdlQTiFUhXdnkS3vXV8C3JZLQc
b8LJ/26l7SXsgjvLmvC13Sk3/K0q+do2UQ1y6EXCPPBJOcyv84it0sQ23cPjyI2z0uRkx998koPQ
v1RJLPJ5WAx5TCEpZdKV7JM7DdD0dty56ligZoN+g9Ev5uYWjiXvNb3rTO6kVl5o9YSpvCNpF9pJ
+phcUfP2VAwvFkF0Iyaz8oQTEZ6P2M8HAZAXz2AxmH+1qEMga4dgDSOve6V9Qj6U+8YVFPJYTuxu
zysYa3tJLRlZF0ju6KsuTFddhNU86zPnwPxVa9UttNw6sGeNHkpuvwSac1+U9clEaNGPAe5MoVe1
B9rpsWjgAJcBqTIxM9pQsE2+CQZvwyy/WT5G0HcaKjqvgiiNAMENbLLVzDrWIS9C3CaLGV6wa5p/
UAaaPJJ/TI6FhcJ4iQyJbR+GqL925hA17wRYuGzdD3MAceguUxTG654mA/XzHw6jpfQEelQw4swR
8jd5eAHHojMorQmV9fC2OvRNCnm9Kz69lpqiWXeCqE4I82TZjazfWuOT6O0U+ikN5Sfkc2PokaSw
gmHHy6rci0J053kNnQkKmDRa6ydNix8k7NdqkEJ5cJb6a1HDURk6iOcbEqlYMnZsZqrY36mG1bCy
hqV51TIY2JAEx354KINmJ5CbSnQRWKnJDzy1TR87tYZN8dxL95rutaV8GCXjnHLnTErSomjX2PKt
o6SwhpGPl9dRFB07Om1p8mJk8lkXeyBfV6WyJ7QO/8jnfKdRR6KXM7GlVl79kNUHUlmleNTSfu+k
DjW69ERMOGj9oc4YmHu9qmL1qtPaq6QIvvWK/D2Pg/vWaX5WEFmkCtrS6W6Suj++tn0rRXH6Gg76
WgJuKEzgxyhBSxtf7VWZk0jSFDHK7sDP2lFHUfLX1gH/OdVuFNteIr2UxU/LKG4E0MyEJbp/1VL7
+2TFhDTNLtDVjVhi7Y44QqcCPCjlzbei07vIUZHM2nRynATbaKaM+g+v4Ib6N1GCjU1Y8+/vl1pc
R4sulFx04jpWj//qwekTpIOuOORNnHk2SRDOuJyfRo2heHBDlXlqUtokWzndajot+O3ggtKYAVty
T0ZDZee1sAwALgBaN/P8S1KZPwGuD3tZNOlHtfEhpdvqPW0uvIhx/GKo/N7mIMDC+29hOYwnLIuM
IlOhmJl+maO/NjZeFCKXIcj7t134wzoZ2zwTbxsqj0IvibIssoVi26fKdon0QUPBQ+jWEA38/y29
jH4asIW60rN0Ip8C/zZTn4RhbYab3ClPhFyzH52mstpt0kivGn/R76U+ywwgRfGPVy7Vp7mzYg52
UL8YfvRrHoyfKi+pjsVJSIojkXOShsd5Rlo8fxTF2zFuXA2PisVrite5LzyRLbVvvu6mBG5R1K9E
jncC59uCtZRg8svupbQ8tYyMCpWpiAND5xTlxwRiHE9DfIJAwgzrsxQZEM8np6GgMKgm12NMdwX4
Qxknl52BVXbk20x7GTn3JPtzmhxE4z/MvyfZixAKDGb/auPTrAWm7zdoUVJSotpUCr17uwOA0mUA
EFnge5a8G7obaDacOncDOfFEV2VTl3xFFsISVud/P88isOgzY+j7YHizO+A0RXTDfZh8ooT8WaDO
KQEFaAtS3/IhraATJ1ycJSnM5lYPX2/FWg73/lmEjXxnA1WtmvwkGRlsVATHHiZQ5B70nxHUErXZ
bmtWdNXoKvAKwXUiAqtFAtfIoSTJQZueUTRtsxvVesSvOhAoj91G9Qp939XL/89ai3tg2ukw+xZx
dx48D8Rpirx/EULEGRyz3oDXE3MAfXjf2w9z1qCEIO0d+zd/c6gzt6nOVf3QlrMnM6QWEUikPnqM
yVFSUXIXJ1Xd5ZXiEm0fUQi8IjtM1NdxNnYCsA3OkoovmEv4dN2MyscQqlALXTQJ0WGAD4JpRDFu
xvRVjC1VbexWbqw/8OX7YnLtoTrWWH+loFE8uWhIqTPHosmO4rKoMCJZcOADeTXt546qvX5js4TI
GOOXcmgPQLTDShEF9ckmvYN2xSiv1PFxHk4iMk0Jflq0Rgb7Irokbav9hQEW6FT6BoqW8TwXEuqi
+CmibGIQcHJa9CKCx0RB2RvdKIZbEZlESInSI5JLItbRpovinMWAZ04mDmRoDp5q+beQ3jGiAG5o
9coG3EPQxL8sm+zE4wWFQdwWwfYL8afj5c5W4W61wEJ1AnkuwPlw/CwOuC3HfdGWXDabIkUY7e3e
382gDGWZ2WFzeBAYj7GGToW+8yQxCxga+9EqD6WWwSpjXRPShvODxQeJfIbMbD5+C9VJypCmZHxT
oHB0nan8tQ2MXEvVGUSVZeJ3wJHLkU0mNAcmRSIuSifo3vjGgKWALpA5IPi+EQqtxifvFlvcSrtr
Jr8v4/SMAIHbGJXXZTtSlmgrP13BmmL73i20uJJWix5J5zC110o33EKU55gsEKZPgwIYjQ78ojRS
IiY0F4X2r43d1lsuzH5VS1lsZLyl5IjFBaSN/tWm4viqiXv3jgv7nhHs593Al6NsVLcX5OC41hlz
91uiOm96PZ+im3crLQ5378eUJQN2U/aLECznjyL33Q7iHb1/FANXWW0f5JFabKAddEfy6qgROYM4
P3UXH4DFRHP9TU5gOcflki+lcBnSxZkGaF4b7vYzYxOZQYE5u9jS70QK3KF+VJBtN5NM9C5zIjjg
CHdKZYpGk91Wd8TRcQ1Hs8HUeQTGpz8EQBErA20G+WIAJ+GWHQgeBHA7xLjxnxQLhVki+hUJXx7R
rIyuEbFIIceRDaAE/DDSHwoalQxkieZLKho+SPUauouiWqtXb7VZKo5lHbvU469TzLo5Q7c8P3Vj
hrhDB6pFQlWR8fNKPnx9rrau6jKybZPRl53wrXABZmSajjTDxUu9sRl/vdZqWcKxYaeGnxFZ+2Wr
r+4ne5qROYCiCD0XpNwBGwnzmbWWG9GJIJU1qcVyl1Ly0AjNFDh4PPgSPJUsKgmRfSMELJNHGOhE
/i96NwL4G3TPYy7vhSET6jAOTUS1IQVGxWLcwNavVqnev8PCCqRF38tWznzrpDNbGiDPx/GrO95H
fTWMP9k6G0FpmREjuaPzVjxX6T2E04cS0CkJA6liUF4s/xZ4idcNoGohXbSrFhox/ZZ4TQeC8vWu
m6t5hMB0C4AHyeIijyiNXqIUxBNbMbNO9f0Y6u6sZd8a+47MQpV+Jb50klA2M4OAFiFQ5Rp1UJp4
RLahEt3a+p+JGV4NeJg6Pw2meSwld4RudzKck5T+mttnQz1RuwgPGmUTNBVU5cqg2SnZwa4wX9Lp
wSj0qy7Xwa3bO8P424z/FNkD3WQBzNeVi1zj2K7KjinC/O/5TvhSvisEDMoVEONDo8Do78xu6wAp
qEs3MADyalQtcHJfb9YKJgcjT1Qpxp4sQFViM98FlWMeyhhw+DngqciaR9FlmeGRLO1riVRCeFqR
KfSjFyZI2INPEC+y8Qyrtv7dM4gU4N0ztEFjBL1NIZRj5mrqvGOyoTHUXcFAG7a/nl4oNnVhK/Dc
1z1BNxkLuGDRY+zs8rTxNKLIsTDUeHIFsn/6yAh1LjxPTRIaR2PO02i/je8ikCLTYi5AjsurrN0h
R7/F+LX2ET4sufRCpp0XEvoAIvjF0DPQrBpi8x8zIiBSi3/F+FnoeFn3auX5xo1Zs1Osb8DeDQQY
XP3iA6ROb0iWnBF4jQk8dJD+EeGqrwKhIoJqONrFHSaONvK70Kq9qHB2+jh4lCcxoG3SAoqHGic2
hWiXwQ+pmgqf4fM9u7j+A7BVRe7uXIMigTB96/ysOHEeH3VxMdHJSyy2rx4VKapmnHgMItjM9vaA
j7yjtFskxX6kNq6pN2LzEvAsUuyBlkH0swscYM4Pmxn9CggPL6/AdCOGNVXlTbXg3WlOhiEEuIuj
L4vuWmdou8Fix0p+LJRLRALhjPFBzilvUFMF2W1oRydnsJdzZkx/+lw4x0CcmGEDwhCtefg/DFCs
nvB3T7jYryrNyoaR4eTMpw7l+zD6sy+kA+EB+LMIJr+he/S+vlQrN/zDniyCn0Fq5Tkd+UKlT6uD
BGTInsr6YZtbY2uhhXtPgY3JicVCzEcRMzJxQLoQXijef/1C/+Kn/mQm3m3iwstQ0B6ZosPLaMpv
qQQ9DJdFY/0R5+H33qhOWqq4hm25c/sDMIJbMfSB7rep7bTsD5PoZrJuQxOKHOfXrD8ibwEH7K8w
jaHqTa+cJvtpq0+VWu21AHgi3e88j3cG4o/MVIAZ4JfvfSvcGUx7W9KL4PFpJaA1tbwnMZ0qvAsB
R6fdqAziZMlLQZjOjD/95XA3xMVR0XdBXd4S1wdWBJKYmpGp/8rK8b6efBfBK9C1zLOLSZ70ehiv
U65+ycQHzh4Uj0MRilHaQx6+0mDNOjHvlnKrTcpKFPUH1TqkVku/ABOWvQp7LjJgfg2V/ZHJall/
SX3AOGFluHKhcB9vAsCoMYEBHCKQvtxrKTamH9yG5pcA3RCFGu1dF3sUyQvee1DGvTW6Wg5UbzfZ
0bXdelCD7Yvo1xjcidIdqSDhZGS+mM3eCm5iDatAv8y+VDWijhCW1gg7wqZQ1DdZ9CjKOrIcv6bj
fc4Ai0PiKHLy0hJqRg/EsaHovGaXJnpWwVrz+yP1ObTyndU6rg2xIY3RrtefBlg9U4xMKd0H8Gma
HaMLESodRXzoq96L5vloFT8ko7qqRAClPwQUDqag9UwbXtXmQfMfGICx+MOs6gcK3NA+murfU/4N
pQO3tsadMiA7Or1sHOZVg6ChMSqGQFCSWth/aQDpZDTEqeAlq/zad6KTqGXQgYUjnS8ulUiFNMbh
62VX6llU8lGa1EgzRVn/o9sfrVFus4JVMUMAHorsjjE/iwF7MW+f7Hn3r9d7Q7p+urKQeKqAT2QH
G/1xwbZGsWN2zEQke6IwQ2xB8O8LWKP/SnYpqhsJHQ/6gF+vvBZE86r/rLzI2XPAYmY9sDKwwiy/
Q2scrP2xTBqktrpL4J9nnU4dhQt9NG6y+VdfmxBLhRDdWp4IuDojRhPySQSpViSfwOQjdGMiIfLW
TNWgTKqr6qjcff3Yq35V11DmROyJmYyFn+ip0PSNAs9Mk+1z+dYyINGRvufWLcnb1yutZGVg1v9Z
aeEfsq6ykenGZ1pIXgDpIRkbr326TfTJ6M1+vdh6uPVutYWTsCspTOuE1Tq6DMzrBvITWI4wvrf8
UzEJMpuR8tEcjAL/iZvaWF4cs0/H8N3yC88xMfo1OTXuV2r2ICz+h7MzW4rcWNv1FSlC83BaqomC
Aqob6G5OFNgGzfOsq99Psv+9FggF2r9jHTi8bHeWpMwvv+EdWg0/IpqS0LDVad9iQt7Q448O9PKg
m3+/9js45evamJ5yHXPcjdkR0HOlwOeJWytHYzAdHxImwU6jYjQawL1juAsHVa2gTYOADEcc4OCd
WDXyqXhzMzkobWzzBp3rBQxz3jITG/f5iOBz6uYO+LY+vhlK7WqIdnb8WyflorjYe+M/0Qil0tnU
EHi1g631rho9KJ6/QcR3LRlcjCrQH/7fE86O2hjWTmIXfFzMQEnclbjY2Zg89ld1fM1kpA4tOE0c
nxCMy7AVivUKmWyVQBcfT6LxCD3031irkxR++FWzKtpy4lqpQ45SmO3C5kkegIOjbxaeo3jn3A/6
9Tqda/H0AvslIYbppMyVH4xEraGK8SK8XL6JsoyQ/jf6fZjN+vpJ3JHgMyo13TmoPyfHtJSPTHEj
0OfUN7LiH7/feYsn/MOvmZ1wR5vCUMJx+X9YCCEhi7ubXIbztQp4Xj7hBkrATE2pDOaUxiEJFUnG
i020Lv12cjPrOYkbprTUjgjG00apB+p/0hKL5kWQVtCBV2K+uXjMP/yG2SdPuwhUhslvgClNT07c
NPWzobAdpXzPtKBMur3SvRF/4gAduPgoSk20R/TI+9F1oDhUC2WU8Dq7T1GyimgGkdvRWk74Xk3D
WGGyXPKhgD74cKHYacty08NPropX4zRl9t5IAheRmmp81GEs1HgMMJrqomFL11DGz0v4n4CK8YL4
SLvTkVHdi59gD2RkiwNeQzAryQDInp38JTfQK9ejO607Jlly+H5vvCOdvkQlE19HijgLWNHszNr1
pCmVocag/eFUIN+FcAfolBF4BhAMus9Tu8c3VigB5IN2ZHDDXwsmoE/CqXKAB8aTQpQYCsC9F71I
tiqEOQf4iKxmv4t83LfMVkrb38MI3Hz/4xc3NnwmvJ2h7TnziFoanZx43fCeVNTaZfTFtJVhNeki
xfr3ay3va6QDQJVC5/li/ShLkl3pksbV4b9UuJhO5PUpIsyUBQyeRpL+Pj+PkEBIFiTk/Vb75cs5
FIubqG0IR9/Zro7KKQ9Nf4pv7AIkjX3PcaJwJO0X42ZR7w/joUMJYH3IsuCgTQy1dQ1lGbQ+aKt+
Tt/i0Wk8QEJCB665RjN/p1rtG+UqSte7UJ5+W7BQOtpGqR/di6qjBiMoigCaV0ownvJ23Pfv8MEn
ChtL6m5ilOsjuPvMxUzzlSlaEHqu3an/Zod8+N2zV1aXsWnXlXhljKgz6RHxrYBty4EUPQiatyub
ZKH/yXuyBI+WK+cLEt3uu0aOnY7KlIDCLqkTqAv6OWvTLZ3mqHgbiS5JVJ9IH1eWXrxzPiw9Sy+I
bLU6MnsT9rdgVqjdGHyG0yN9DlEdNlF2JXre0NpB7vDwrS28zp/rhL2zykRbew+z/ZIVfSxNfc2d
Kx+0317yk7Zioj8GiA8UylnDY7p0WjdbSbHe7Ve/BDNwLMQDS/CXZu9ALVOnn0ZeP3E/l/1t/GJH
wdU4DY8e2B3Z9NzKlqB6HYQ70RSflda6At+woShQhn80PAkdqmfBYg2Uals4088mI3VyYuysfw4b
/yhZ6FKgqOAHp8A6iWRGmxyE5fkPwh1NJrKeMM2OOfbRFuoV/EEi6QGRue1Nw3WkR6fTfgQkADbD
QwGuo9fQSK4/AkCPXxlReLSf+QsM9O3/vXJEz3Uwnys8ZzXrHTD+jrULXnLrSiBOKuXFMK/9ey6P
AJ0G59DXNBEzDX/xKnjMEu81V72dAMkVqr/r43IfpIjnpn8VieWGvnYXQLwh+yhWpVaX+kGMXgwc
EQkYgG0/xwxHa7xGEpx2MXnpym0PHRZLqLR91ia4wf6AccdWx9lbGp6K8LecF66adrhEt+hCtyuB
YAlWRR4G1JfeoIPEw6ygkjzfmbISywqPXnp7YD+ayrWWXdX2I+Y/U/m4Kib8DhGb70YFHLPIhyFc
zON1H4+9ZKQQygFB6r5/k03jjdw2900p71RjD8Jjb1b4dvb2VpX6G+Rd9nR10wY3VZpFAtggNpCZ
vtD74W4x2KhMuD0nem+4TDpCHmi+2BUQxam9asDHFbp97aOO6enVDcqJVwIhJDIu1fKObaCtCDIs
tlvRmJLBT6Ny9sWfOZhkIZ9opzcWJji2XN+C33JCmdIZJROfWQLZfe29Gf6mal5EuoBRthDhzpEV
hgeJP2X/oJSWm3IZ2ExCQ5Kk76PiUlD8+Atn5Wbo4ak46WhuT9UOB3K2GNMExIVXpeSXqLdoeiNp
gLm72PKz3W7n9ZSbEivhrNM6twn+gMFvg/lN/k8hJRs1ezP55M5fsnxnAdycEl5N82jzgcnFleEx
VCNotDeS9pAGWyc5TONWMy+D+UdBKtEo7vMs3afNJYdBp6Jqvv0X7+nDrzc+n9VM72o7UWD3myjY
IhpDwEELQtquvqellO3ja5odw7YcWzPSWAh3Pgx7wPbQ5pSmA22Ndca5CPfzA4iuhaMItjmWlLMu
F/DNWAybcMxQTlQitrUl/jhMfYWSabBRp9vWQLc8uJCqf/8+cTdcWXt2FdWAp4qpY21uQGFjYKe3
lv8sFnfkYkdTV0mycyO/Au0Wv2qwTrp9UxThVTSY12N2y/uBQwDmVD4HJFdAUBWlYodg+2Sjw9tB
VZC6n7r+J6E6cfrrIdmX9JOnh3b8gxuJrm/08rrG53M8AySdaOoy5Ih2PjpsvQuGfLAOkrJPIwSp
T3J11OMfUdLB0la2gMf3ZVbc1gbiiBSjnifv2py5OMHEyPs/JhgqfnEEfMvrzIMfXsz2ErbSnZL7
QNMvanmMuWqA64jn60D9JygeMcGGYqHkz5KKuTI93g17q/e2nbJx6l3SbUzzWrOPKMqzLbz+ItRU
qxwpnE1nuWOYbDV5Z+VbnFiSYQ/3BzB4ll6o4FK6lvyNOZBxxsivaY8GnaPgAgBIrk4wZ3B5EVfp
+ErwhF/ZSLvaP9BYCVUEBraq6urGlZE8NRAqx8h2qWi31HGpf/IiCJ23PZ7VZX6pnnzzRwXhGuXP
VPEPsfkjgTYcO49DeQLWsEvKxNWyNyc+Ku/k5brcMYnLLkr91DR7XMNTSGnWfcoguvQOWe/anuhx
IWifsinU8Zoy3R0KYmV1D9pdogEeSCl/B3HAoaKyXaFGrzBg0JN96F97RJWgdEPnkBl7gwcZruPy
yCjZhrAX7fF3sCzfZdhjGCMCUj/GIdvFSYEw5D+64e282neLfjtUdLxgrFaqfGngnUvluK0l6CR6
fIp2CfpLIObLnTzcpenFG4C5YVsGA8bzfmjDDU/vNaC8+P+KTrmkxHA1hb7I/FL/05fRsQBDoeuP
Cu990JWjSrurqY17KKnfn7fF6kzTYHXDW7dkqGGfA1jgj4ORechvBM7GcjaixwMJA6l1V8W2t9pY
AO+0vfIIHmFl5aUG/seVZ4G/Q3AjpIpGo8WA4H2ZvH1cbmh22LDnVXd4XdXLX35WKALCCMjCqlyE
ng9TzkCtcCvqBdM7ZWy4c6xnC5l1q7lU5pnLpMQFt3DcTDlSXNVQOP/NA1MG0sTU3ovB2fKDVqaR
DaXdwNPMvuIIdgoI5k3/26+3HahQZ7+yorh9vsTxDyvOYqk2yj29cFYcL0G3aYIdmNSmQMgCxzHc
0dziKQCgOmCltxHsmX7tE4s//7v1Z5ursPxm9IKaWJ5fK+pWxle02BYGUK4rVMEye1vBsta3+So4
Ye3BZ3sL0R11yCS+dAnMefhpeXcahUtxPTI963eqvpV9xurqs68+YWICx1oK67Vp6+L+/vDyZ6lB
F2R6I4mXD5RNQ5CjQB9vq+HLk5zaaleo+3GNArF4dVqI6GApRh/REb/ow/7O0fROIweVhq4WhH9G
nNgbTf1dYB6/31iq+HBfP+x/V5olCK2n1PEk1BmMRgNA/ituzKMZP43J1TC+OdDmGP068nnMN2NJ
LO3vTeUPPk86M5L0PFYnLQMpCydgqF/bEle+x+9/34ISO0Y2FpYxZNEyx332/bUia6l1EcjwX+Ds
jy/ls1ITgnFCdDZTikjIBmSfXpzK/Ji1KyF1qZn/ce3Zd5/Sysevgq/AiLDCAOsfilqaoX8cdK39
lU32bgL99UP890FnaaExJnJlg/4hpEH44yLWL0ZH17DbpGO/H53t0I7bkXgaAfgfUEes0r0v69vJ
+lEie8kWRNhgC4cWBSPnusR1s9HveuxEMriqBoZvFNl1c+fJ28gYHg0UP0cPu8xHUX0IQ3IBQTR2
VUdqJF9yo3+xwnyTFN0mcbS7NNzjdeZaJnV/Ty9Tw5Fy2tR0Qg1NIqmKT2Pz0Fe1+/3XNxdzZToZ
VI6CoTuXQ/RKMy6cOhb+Y/hZkqnCBaBmaP2at3IojIOs7E3px6heS4qbkMcoHST3Q8JAPt4VQe7C
bdXUbVY5m4jJOJp5OkkVnzGiX2jeRN5G0audULdrm21e+xcn6Ny62ypN7I7xVjdv2/RvRNiMY18g
1AMFC1H7ZBunbp3uteK6dd56A9F16dWsTqP+2tr5zwQQa98Bes2fSvM8maDnmaFOlX+j0zcn9+g7
JN7U4RAq2ckw2m0VnFpjpTBVFt8cU2Zh4IBlmTEb8xVq3jR1JsFJbVwNqHR7YN6cmY+Ig4miq7ix
6ASRaeGeqdzX+YV2PKlYCnAWPffvv+ISlBv3yv/8lrlXZj+phqeRrN00f2sAfuUjckakz3W/M/9J
3iLlXNTBhlHU98sunV4UmalGbSS/iHCfY6gjJyAeBCe/DH8NGuL0/QtwMRjVRgOmsoC6vLLg0ivX
LdZSLOyE9LlHnJQknWkVFuBe1BmZmmOaUe4i+YBN3DrOa+lO+rjYLAPy06CV9FIoDqgXtf+hJldd
AHql4zK+yyvOpBMdqWHhw8o23GP/odQZ81B21/YpBSVdB547BocIc4XvX/tij/7jLxOv6ePdNSCa
FUe8hi5ngO561euQCk26vD0MT+SJGzm70Kb/ftW1dz/b7lIf6nKX8Tqwma4t7krQ5tkBYAy5e7Am
V7Cy2JyvZ3ddbiErBCksu+VqsIgs9FREDaMZD6vbarFvB6IJeVR2FZOe2UbOJN30sgnmFdNb0cQc
yekRY0Uj6KBn59R67rqVi2/pAS20jGgbAL6mXfj5E3a6rPlepiQ3IBU9Ji2kIKjkUdqBuCqrlU+3
dE4/LjZLLadci5vKhO1JR5r6FOhFZV5IrYrpMHTn1Y+3JNZEw45ZGWgjsCX2l4xnbKNSAe+LkM5Z
0fyfKsjxGtR0XxyMrtsi6dhXGopYz1OkHoBbnZEmva0BrknghGQk3B2UVzq13+tVfSz9F5ppXJ51
YNP1o9jqbgmknh1t4sR3ywRtLeJs7aHsjWgabEE92EJRoP7LLWyiL4r2s6RnXQU/u+AKUncWXGnD
g1R5t1N0m5XeypWqL2XyHx9/9m11aUoyyxSPn94qhAayq02s/pmSvV9c6/U+0baNA6u4ePNKl7KY
YTyAC37pvS+NLrlvVVzVjH3T/k9sWCf4QFtP6fZUXap2Ix3U4o5h/s5pErf0kDaoXuWCglz+2/zV
TzfC3CuX/9binZ88SHq/CYthRW5sSXBIIMmFO7nG/H2eMYZxpDR2A6bch+0fbJxJoPVe+YmjvLea
m1p+reUfxnhSpGPsbelCKNXK5fsu3zrP5ZhDKQhC4HOJSPjn86OZuTSZPvaLk3Xw9H1RH6FmSdlz
2U10B/5uMaIIaa/4iGrbF7Yjfpv5lVk8jvFtX77UKcwU6THPTi16c1rNhbUr+oPlI5G8KchzGmQE
XdxKSipApy3uzeoPTQ6RyElIaoEMdRu+iuwVexOoFtNjrAD8QwXBRg1WHnUxONkIp+jce4KrOov2
hV8GQAYAj+s0sf2LcMSSil2auQ7aC7bwUAFxsKb/sXyGbfSxaUVBtVDnIdGoUOh3CIk1CV7PFQuF
ScoKN2La6SrjdPR4SXFy7yV/xV18NiJpL/s/eg8W0+2IkU4KSTJO5I0p7ZEl2kI+vZo498V0VdNa
C4/NeKWlDAvLXZm/xK8Jw8tqrOG74STeuYP/2AdXobbXAEupokEUHtViPIYTUB7tMRGUZdA97BB4
mc8BV56HeVP6kyAjnOKnItrX44OtXkfWs0SJ5QsFUiTL/Qe1/4PPzy5kUCBb97kq78bkh93bR7O5
dHDfWsr+dIpAq/6t1yffyp4c/H7q8bdmBAcfjYcaVSf7dtDTh1bKcCS7kXrc2bZjuu9TPBadqwSd
ls7cjRksrvwHjSlEWzcOZvQe+Dor/lvIROr0ZifzlhB3kqJsVx7qwe3wi6ZnZk6X3ukY3BDI+l0X
ubKDLSMCj/ce/dUSWg4qk53/0MLudrBV0VNcKhtGg+A5OzpC0gvep9V4cfRom1onI/67miLaj8em
Gpl7ucwnh+LRMe89/Zjm5d55FUapsSx7DPPKx6L06QwSRQ2Km2JAHj+yPXklRC4OdcA4IENhIllK
5fn5+BocX752Ivj4B1/aSf7B8/dhWLlh/RZmaIHdee1W7Y9evXX8cy6dZZpPQV+5jeXq2ktsHMBS
GtmKRcu7/sUsqqiyIHKRCpji/vr8s0plaPK4AlLlg7gOkAkZfqb1Xgu2aAWJ7/LKlAnmJ6okMH2n
iNHX9VTvuxd9ulZlDLpWXtNSaf7p98xvEl2p4lr4OurPGTME+ISV276mr4ZA7MGt2/TBLv6dtNtp
Ta57qaJAikPwGzRZIDdn6Z5fdPnktEQdDgu9+EFz6fyzfAGuCNJHeDPIR5jE9VpBurbwXKPEcIox
z5yY2/NRq64s+y+mqGT5aIVz9qPuRzJuJxMi9FoJJb7tl29vcpcYmPKB5ZvdKHaUZ6Pesq56rtQt
jd3EZIi3JbOgCQKSvGI3Kiv1zPIHtonsyPail2fPFrX0Ee6WbMU3yh1GofR3c+wsA/MQ/fIfpje9
c9XgJm9+Ub/aq5trIU1hGCdMsE16vF8ifF8oThVGQBZLiJ81ZkzQDXawxd/Llm1j7ul0+mSnqzRw
cXXM3/THhWd9mAjbCshDLKzFz170q5LucuWOirHvgDBu4nFrhgxgAnfsz/rDNF2yfN+ml7G/n/RL
Y/3WPLe9GuDBThikMFtY+SYLjUGVvBz3G1RyoIfNfl2aeEbeeWDVmlrIvzETY7ZDArqalS/u9HcV
Mhn+qFDk+RxtIIoagBsBe4GdKKqtom68JwV9gAwFHNewtlTQQwP7e/N9IbdUPqof150F38DvTKUW
IDMDAqTmdvirhJACXWZSSnPjZ25vb+TV7bb0XkFEQOACXSaoU5+fNprs0W4rYDO8Vx/rN1U+cnXb
gItVmDOCj6lDKUYdFxWS6KTLw67mOgv4OZqxHddc2pa6N6oquAmApLF//IKetUYUOUvAQ73lFvah
hyFq7CVuSWGwerYePeM+kq6rv7QL9HtjOmjjIawOfXZc+RjiI88PAy9DAcQidIC+8DOruuy8DL/R
EXlo5yDrD3Jw5ZG4/MIgQNdvKkaBxmPxPNorXYT3Zsl3K88vl7aunaEt4xsPrJGhbiOGfCK0q3fI
2JCInXExL3uQlge934ELr/Kznsa7PHgNzLuEIqb1nluQgDRA8ii4Nr1zVAAK+6vjj0MQQ31sINjy
5nzvIDduLW2t4tGsrpvofuUVLkVuoC+8PJCl5MiznVWQQQ2OlcU3Zk3SPprXgfVPZsZbgf7INXwc
H9sYhl5TXBvlmlf5Ui2ECb2sqxq2eDr6EJ+3dSYPQg855RCTMsi1tpPBUmGo4erhq93494MWn2Tr
BggyrC4Ug7MSH0f8TUndtPL5+zexUOcjAS9bGtEV0fkvddkw0nQtQw62fYUOrOb90YGq1u/iaAkA
ydXR0TtDZL6HRPMYUxeEvL8Q4DtUCCAb0KdRuJMhjW+QTwV8d6tgUdpSGcWduU+UGGvx8hAN+Ulv
qec7/bqCTMc/2xQO/f7A2Mbq4BpDuKnqh2H65Rm/pRHlhC4/mRPWTOG1k4r2ckmxj3I5QuFN6GJU
KyT8DcD2+mtdn9B86VOUY5vnCD1STJO4V7dFedIRgDZRuMtf+nR61Ttn5/fHAO2zqn2Oq1/15O36
3twTc6Y62SA4JGbRpSWc5mNgRpA0IajoTbGFybOXivGAVEqnV4CtL4jVRUJltzk53XQU2Gb63o4C
NEIWK4c4U7yz8dRHYaVEg85gcmhhvxOk8HyEjhCTFSDeclTuaMeMsNwALk70sjlTlsDfFtMOM8kH
vyh3A0wLJBnx8bbcEvZokKMxUIVXfZpS3NJqtAu0Sls45sOlCG2IR6o7dRbsu+sE66zSopDKpE3X
Y5z8bFPn2nwjIU6nSfV2apIz131f3TW8+AjZYCVGLZ0rqdQKd5yKc2FiOY1Xk3KxoSwa0i3f/hDm
V84kww/sw41c/Aqy9ioJQb1bd4PEWOX73b2ED1aBj8PYZosjAT67t4agVeW+pWeWyt1Zs8mYplOn
ZK6RlpSK+rUtw2J8kaJkj6IocLagazZt4mySZBTSiFRNzs4QCQ6Me92U6Brd+bmNWQC6X7AUsz+9
NmwNu9go9dqdu9DuI7sTxrcyUeILMLC1usApk/5db02AZhlNQPYsgVZT6lYrZcPyYrrAKKgkd3NI
INdpnoQG2p3kRnT8GvMMN2Ean4Uy+SoIV7z0WQSgMyGafTSEbHWulhuFppaOE5Vc/eapp6E7AXOl
VuvQymKW86r+LfvXMoLldHD9NU1gkYp9t/Ys9gY2wM4qYe3/6aACPdZ7oZ3yv++ffnzGeWnQqpw7
8LSUhcWtjGsAQmE04yjKaUqi4bdZNXVdyJAN3VZxIAdJSntgdjWbUxYhtQnngGYge6Wszmg8fX+a
Ft+dY4o+nga8471C/zBDQOVKD2PVfhcby8qTkZ9AqEJO/X6Vha1oYPPwn1VmD0KC23l1wP0AigQM
xxg9SUDO6pV7byG1ZBW8xDXMpWW6bZ/vYH/swyITowklu1gIrYwV6MgrGdJIqq88kGItbHiVgRdN
C3pxNOTEi/3w4looKwopNPUp3Crh3p4byi5WsjvmFLTp9obXXHv477RS5GaI9ETdQ4eZs1f97KqX
pNt61qu6IToB1ReGzoKPKuDxHSGtB1JzDvX8EKDDEwGAG7sr/lRNG/BcSrdCM5F77d0uBCJGwgUC
7yjtbjL5F/+aD+ubydBxNFABexFUxybbEBFxCACJrzC2liBiMeb2jJe+pe1p2K4e/Ek9ycWWFors
uRuY9RcgzxI3kc7UqzeKJR0C6M+A/YahEOQTGCcwdYboyWzLjTe+IdUx6v5NWuE2UoUHOyL1C/+0
Y7ONApBf3l1GmyLN9HtLuvb1J6moXZkJeY/sa8FwOJDjExLJJEQYgm3Umj6ubAVMlCs3dr1k2mRF
eN8U1lXAOLmrf3gVxPjDVL+Yg4lyybPW5Bc9ACcS77IhcglU99Dwbien2+Sw7a1aJS0JEVbZNapz
tFTs3b3nxKv2OpSpfrQOOZeGY2A6190rTQt4rbnmrNNCf/b6TkhGTSkeS1V/qw0a+Hp4DJV61epv
E9NUTx6P7dRsh9Q47I9OQuHy6pjdNkh+Tfmt0iLwAmggqKeNMACBQxN77yqTQmpV9nfwv21eDp1E
ZmkR0CImTnryXKXK1i6Pgen8CL3yVK9qOy9EF4FOR05aYD4Y4H7ewX5qSGaKq81Nkd0NdXubGyO1
Pk9WppvML7foc/skGFqUuVFPxsBNfttP+U/8h1ZuqsVSFFK2TSnGzzHmXSam0o5ROrTxbUYJoSVY
bMopNfJ9p+q0YMUQ2SAZqRzresKo4/vgtJQuI0gIy8kwZKGL8vk91I2dd3ygd/lD1Io2Ab6ZcIP5
BBmdZ4TQU3QCvl9ySYEXHLuMrjxtJqgCsw5joNFa9U3R0QOiDhgZV1rhr9pBgDPkf/BkNJ0GJYI/
pIOIdRhOxal6N/VEhFdIBZojCLBupeWx+CI+/KhZ/IyCqGaQD2GZ8FM4zI+4daRXaG4QCRFPXgcu
LwRsDeoSJpwWXpxE0s9v3jNL36owVBZqv5XRH4X6W+dgydqo3t8KLBFZA+sG4tU7+dx/A7helMaF
NAUwGqfCoI/mjyWYLR1slVpFRZV3iDhDm6MXoSACidmB3VhXdR6soIgW3hU/HZszzaJBRP/g80/H
JHyozJKOHUUGRByEixCU44JGJQ2C2apI39Jy7zkjBl+mrcxvmyDNiyQs6NWAYGM06CrUEjLa5eD1
pwQLozcdqanv9+j7aGeWVmkf1xRf78MNV6qZb08ZxNaKvTDClNeHERnKl87SNmq/05Alzi2mlOWt
iMGNC1SvTpDcQH+DnE+ztQfaZVwVgRjWRAVGp/HBHGsYMXwg7FC+/7kLiQxze4uzRIINI2u2lwrE
jeqhhXjsAdCQ97IMauivUV45IksoPgSjRIFvOKw0x8NGaW9k0QT/XU1w0QsQCxuSgxzfNnJ2N1n9
XvDQJ3h3mYS8qH+KLITUQEeVVGFaj0PhJBWum+vGT9NWhYxsFphXVTjcZdKaw8HScAVpKzr3BDcN
cOP8OBdWq+Yy2SNoBo6y0BQWknOwwLz0DRUELrWWKq9qb632HiEVr3xQc8w/kQKX/mj5QK7CcJGT
JrxWvv9YSwf/40+bnZ6uyTrJCaB4EvcYJghLacDz5BBItny/0hKAWfh3oGwLPV7R5j67eTV2phrQ
bxSiYyF6+0gxoDQmsiZaB0V2PVYPwC7D6I8VvyKys7L80sH9uLzIjD8com6s/QQFhXc+fECOMY53
yI5fpdHfGSqMRf0ktF2hEVPpQ5IX1jy9dN3TAjHKdB+TxGqo3Aqi7fe/a2nExWuhBsVEwcAAY1ZE
+/hRW4VK33Oyz4HzCF2VToVQJ0SbDtsdxqHGhfJahFwJbXrB+s39F8w5Wtk6lhK9B/iIOjdlO+hr
uIKF1BpQFyNBDCcQVJxPBUPMdxQYvPRC5TMOKEheUmkBWMGNi+QpSxrkr59pv8AofedA45D6/dtZ
+GhEWfwlaKHxjoxZJ7Ec0jKMPE/4j75UFYrA5N4HHeGLm8vY/Iu2pU7NjEcczD39CwQocHpCmgWx
jTJdbx8dpIbK6Tkt3voOoRBlm1dXMrLd9KG+f8iFgPlp3dkZjPsMA2XPhEvASJ/xBqUsNjSi3/X9
OiKNnF0jn9aZ7bTMc2RzTPGV5aZsGFr//1R+S+AIQCjQAk0MNvhus2pM9bqe8jzIsHO4UOmUEOZb
wGlh+kLDA69oicxC9ayVfbKUt+qAxynPhboiQ4TPpxuJl0Q3aD/cxG85TeZpgzqkk26kF7t1UdhK
nmH5fv82l7h/n5acPamk9JNVV7xOuF4jXK84Pinlc0OTfhIe9ohFeGUDwuFi+ubeRDorzQHNvcd+
GLong0YlnKUqs3dJHLzj3bU/cafuBV2nwRa5nySXf08N0cIk7ht0SBP+a/qiqztjibcG1pzmFH1z
TFHmkJbIkLRobLAs7ZETU57FRhwSQCIZKt35QZ9eEgqtocDJKh9dQWfrs3gTi3xP+dXZ4Vb3n6Lq
L0W6KcoIYKCx1YwWvOWuaJ+HWEJkNYK8JNMW3UnqA7eL2twOjJCmWLlOgn9E4igXqfCs+/4bLe14
Shn2I7UM3u6zT1QloRkZFkwKE7hztPPix9VW1PIS4F9VFbzvFx9Eu9Qif5DT9EZBLFlwp2jbHv7N
U/xniTkzogsNIxsFM4LpJyKoqECvis6uPIUzq4KsOuymxuYpWCKHA4fLVr6Spy9kGnTQ/vsUsyRI
rhVlbCpYDZwIxJHp1o9oi/pvqwTQpTvD5jKVbfaz7cwruoZZMexZFqoxYRRm1UDfc6oa5ojSPSIh
ZMbff5/3EmMeWD+uOHu0JqwiXWk6ViyeahVzIMM82nV59LSePltyjG3vd1S3WznWzpb3V6p4Ww/W
5KSR0MeAaKWTAWlRhuhbtMFe4P2jYt92ysGnY+WcBPPBmNpbu5JuYUoqzCqM0blOCQZKjbS0H7qd
XruVDsCbiAO7FrOCCFi0uC5hxo1/VNyKYDMqQmWUKgmLCjQEVDSsjXMXnIMiPcR5eNKR+e8HaGxT
fvAh9A25fEsCfpV4ketbjRvX8OkUX0e3GrEbs7+uPZ3sI9tZ8Nktnwazom3DqKM+fZyYX9qgwJj5
3Ja6dwitc6k9SkyLKjLdkPTG68qTbD9HKBpbz6X+jHYPClITDLqDzQAg8t785A3I48pNsZSMsw//
uz1mt21Z4WrVDWwPBQU4hihHR8l2tTDcDbSTGJ8OfCTAaMl0rr3XiLhtG290bM+1Hu0a/rnIQ6qd
EWVH1FF2vaytXCyLBwXYC5ky/0Mk8PNVJjnjWPg2u0kLXiTQ69TbIh2Qk8dVnPXiy3DwFOPSxKra
ee+tfkiKc6nPrLRhghOb+r2gGQ95/UPQRkxQqxhWnjKUKSZZzJStrYJGXmA8t/G4c4D0pTiGs1uA
tpe+JgrtGMhg6q/ONEXsmZ+uj79xdrXL2FcFjSqmTMqpSh/z4E3R8Xk/EqfAehXtXyDQHXRnvz/U
S1/h46qzqyNT8qrxVRUzwOqsTa/EXQOSfPIsmrT/65Vo9SgWfHUxG5oDH+gMNlmZMB1y/B+QDJlK
UoKgqrR6Gy5VYKKvBoCMHtvXOVSAQEYXeuP7ShbtVrv0dxPd07B7Fs4fcfhUIGYSVb/Fd1XqRwav
3z/qEsLGYDRl47lmOI5hzw6f1Zh1ZnekabKKv1n22FVnqXWR6x1+BT8RTcET+HqiW7CG6lgae3xc
d5b6xtnkWCBs3lNfCYIYI6Kf9gOxjxbR94+4sG8A2APQ0zWZ9HeecgRplqTYCXHNZbeYW9eh8Kfw
ewj8a9ybJcQMlYpCDYgFH0nvrNGiKF3lpO+Xtrcf0FyGl4oQzDuG/ZUWJvRs5TLQl/LMRxo/ecNN
CFyfdHz//SMvJA//+R2APeZwj4oWgl2lWEHL1nWb38DR8Lu12kxsjFkQYA3MD1UiFaOHWSFom7GC
tg5rRA7UDLaq69iIB6D0OgAk2ZRQBkGmlpuWur2Ltt8/4NLuwRSMd81ICxzabHG9rmqGwmRHcfmE
oF9k+nsfcXjaFGyfNFZWAsI7zuzLw9LTomLB/pYB9ecbIDWjIis7KIBhj+V1o123FP8DXKfBKm9z
77YDGzZIqrZpFDJtcAECHVt1Fg1PxIuBYmi/seTZFzhEJJV/JjfeqHq8C4f47LRvqnSpdM9N83Hb
cuJC1UD5oLzTK/tGJ0dHI/9Xr0D9RElJHjNkWqLbLkNsmFlVQ4M1+KEhFTHhw5eOq8Li4k1+9+Sz
u6/Uy6ZVE568zG8F1DnL9Y08HjoZV0QxB4jit3XLqaX9y6SS1FSBc/Sl+LH6SVM7m1Df/Y5rPAXA
IqDUeaoUd7I2VYIWwmbChhtp4gAR2F/Ow/e7S9wk82cm7CMgA4qCW3j2tXUp7xOrIipPmFHXj5VJ
Y+VkkiF9v8xSZS5GHP9ZZ/ZuI8TcwDxCIKDVh9pG3+Mkk10BDWjGx8z/aae/feNfzIFVBLnoBztg
eJ3Zo+WJ1CR9x6NF3qnAIdI6g6WsjddV/cmFnB+87H8Xmj2b4eNXCMyCKU6YbstDP56Y4OEXj+Z2
SDbjKSsX2VLBzIJAgXUhyQd88vMR9aW8jDWvh2u6mcZ7eXzOMYIR4igFjfgCPfmkfp6GWyawvwKJ
dIp5bhk/5aZx6PDg1jivJOexLXQL6k3f/ili/CsYBiPC2x58CzfLP037Q645q9Ak1O6Qj69S2+yn
OMft8y2hGZyuPdRSE8UgLQDkyiSdxHNWBWpmMdJEZJI+kmkFu0DbIue1KfJTbx9YUJa2MlPJdk1b
YvHj0ft8NylXTH12j3lxy0zDxPWMLmM82uBuHwHjxHWwB+VNhK3UcuUsLHkD8aQOPT4bM+AvYNM+
tGrTGmCEddsuAGyFw+P/Ie08d+NG1nV9RQSYw9/O3VLLku3W2PpDyDMSc868+v1Ur41xi+YRcdYG
ZgB75HGRxQpfeMPGyE9asLObeiWP0bZRoNdUqFrVyWo0Kdq3uHTF1l7TH5GUqu1/KipbebUNJXKV
9loXqchsPK1DZzTZgm4TvCAL2zA1yY/2aG5g4lLZC4weovZ3neUianBN+z2svtsJZAIEPDxh6OI/
JelzEvE/opIovYGus7o3EzaJImO/0e2DxnoaeumQ1vU+bRFviZRdQ03vPvD/HgJI7/dG+0JnBG67
9Crmzq/ko1S1d+1YfMkaRIBsd10gPlqbT0VFOafREHSAVV+/AA1ZC8HOhj+br4SKH6ShRj7F3lJA
NhcmgYzUgIdyo/6R5Kh5LMtFyVKr7Qt9hwJk+VUa7CiI458ffHPnK3VBcZ/qhqDHfdyqieVInizM
Tih7wupMmjOUzkX4zhxzgPf4Pcxk86S+VaFuV6CoHYKZj9yzuJz5hMAgQ4gokvLEujaq98yudk75
RmXMxlfu81edu8lun2FyKoG/Cktv5BnG5gRhlgLvYhIx++FoCTj4foBpvbblbjJGchUVSWuGIC+q
kfQVw3QXwQaSi4W3mTsX6PD9O9QkaJdHRS2sgaGGEVKacoYmCwMdz4df/XhoUXRbJELMhR+ahm4h
TEqUN+RJ0qcXkTFkINjuS2LMMcAVJG03nZKv43E8Imlc6i9lZe6HxD4IWSaHTVphFZMrX8ohOsAu
dVMEh5/Lytk6RbKwjmc/7s3DiS9zM/OBnBVJlHJM0qOHH8Bs+O3CfT2HhkDe5/cETO7Riqbof4jC
5Npmx2koxYBPZbSojl3whGf9xjG+6DZcOnkTVQ4QdHyT2viE2hKeFgPeZxoH4CJqTXzpaYikGYaG
+wfVffUa2ty8Os1TLW488BAes+6N8SaVlupC869OtfCaZKAWOfn2aim3ejYAwgFbq7aXMJGOefG9
wlRr7Pw1y9waNrGOpCropcg9FdIpHooTgF5iwn7dSQF3CJZ5UnL8fE/PNbo5tn4/2OS7+2Hh1Low
jALoWI1bbpQBJm+Nf906rbfDeDKSH/nwZSwe3G/ErBpi4uE2aNcS9OVxkxwd85v+Ffb+wh06e6ze
PNZkqYxO2plgka+gVpQtApAxYPyW49bZZU9rlJOVTr+pT85Vuc2yaEhBJLXSGVAkYywW2P8f3/73
GJNzEwF7C4YoJw0FXAchmjJDuBTD2yx9Vup+V4Uy4MKzH5bAyLYVzIlQB9dsx3eGhJWAdhbuoEVk
Y5K60LKbn2RRhxJ0ij9Sa9t0FV93IP1RceRM5/3JDYDof77E5s50WuNCVAzIlz6tyiRJKMd5zihk
XTTlC/xH9Ks+neCufz7U3NekBkUtBmFp+iXi5zc7OfQcSabjf0W5GtWZjoll/Py/DTHZyIEd230Z
MgRzxsJkCMl/+nwIxERnTiQDKib8RGgd/OLjexRynzsOmOD7Ar/XUC6/ehwL1MtiLn8PboFvo8X6
rXC2lAxYRfFobFzgHOmz5Db3WmE89+pzWxS7PMlOhTCkB4jaDcIBBgRP/9Tm9oVWTGKQ21cXHwyk
oL0pcBz0o1pWu6wENGHLCLOHO6cH4TkiC4jNkbZiMF/3fiUOHFnsJUr8NSHpwuawG2cT5KBcz3Zz
bkH3dRJDudaG+pTVk+frP2rjDUt1x/MPY7U9dyitFTBjMrIZ0RBsezx323YdwmUQjxkDmhvNV5k1
gswi7S8Fh0QZdJIzto8yrmAexvX0K+rGXwdUy93ee2h9RGki45gq9iOq3Cm+n8NTX/rXBkaWphut
cw5aBbS2eKJlPBSXRs53bVXteqXaavpuiJCUsNRnUanIyNNBG61tzIQyv1iJJ5G7bO0wGYn5t9xA
20iCYxuO38U9JQoeI88dyvsgQCtF+mHKd2y7VWNo6D82aJZHh6wXrWMoDMG2RroItI6GxruN2qTZ
/XLDeo0x6JtJf9kBFBsV//BkpfJ3l/1y4/RQmuEXByZ8QjEVEUwHawd1zHc15BXfM0+SbzOjaMSj
lSPUqfQzyxN641aP0Vaz1IMavA+UJsUc5ugAC8uIPHnvbWOnwIQpW+VQtTmaV91K9wwQyPK2Ney9
61pIgT6h4Uo5f4NHUhPJ8GKM04DViP5Pqu9NIPHUT3oBdi5OsJw8T7uDx9+mr0KAV3Rk4iTZmyrS
4EjLmy9d6a2BU20odpWjuRNdkQpOoLh5K2QtezU9UAp3mDNfaGFx9CN6gT4YwLit2b1VycUktlWd
l9Kl0nsZLLhfdXJAtKEkaxopcK1Sgy4WsgSdjERr8iBDvOE2i3x1T9rBQqRLp1vxoWwqzBDHXVf/
lWPwRMTTBPpz0owbQ+EjdE+uJmOI+lrxSYL6b1+RdioyAU6Ceil9f5oTPKho5+SUxXKKOU0GWHFo
1oDrM0QsdfVR9WzSoWAvhtNIs3rJ2XQHI/5VAoDuLKRRazyBOuQVk3cR9WXRK2ExPW0VgGy1iZvs
IBSWMIEYn6r2jTTKTkECGslW8X6ksnIS8yP7fwGSiX3vgF6fz39IoBEq2l+iOtFH5aqkb0w/TxNS
BKDTPHw7e7ld1/6zhDzD2kWGpedx4NIAUGd5Wy+J5yyUrucuG6HoTN2af3G7+HimNXprpaZDTkZa
y9nMZTN6T4tYg7nL5naUSdygDUaTBxmlGr6zXqwpSfb3CKyaS+Hy7NuAqRZhg/BvmKR9nRq6QAGp
0IChJQ3jFOTqRHr285tg9m1UC5YDYl+WOW3eBEEU2ZJJhctXBGnpZWjPDmcciiuL+lezQ0FLNxkO
54spilAvrDDXhFl33azt4AxKjKsNMiHloM/fafaONmyZ1Ivs3Jk2IOUySZ2ibWBvVEKdCI1Jlu7n
Q8yxNA1ovog74ckn2iUf11qPzz0yzTB4CGS7AKVWxGPR7eovHv5AiIakFV0hEG/jq6GVuyx5QkNj
cUZn4z5q7BQOdbw1oLJ9fApX0wJdSfC8NgS8Xu/WogFaXkWOEQ+mVmkb+T4xiWzh4ep+IJYQfdgG
o7Ag5uH2OMtxny01AGZrCYbNwsXEAhjDNOa1tHyocgMILY1OM90zM+GAyk21B93Mb/ju4kGQRy7T
k3iEnlruwgeaC3DoCgOaAfiHJMFk+6SGFYVtB1oTIos5XvCpw93QgQMTNk9oc/r5G9bdlOlM+og6
iCX0nZDUEw+CShg3y7gQOM7BrWC0geoARHvF6H38VoCsJdcvWTG58ytEdhGt6yT7VQUcitZ3Cx/v
EvPHqrqgTkRok5OMgOJU8kfsCFYNWgoJblqa5W7MFlPXQsYMwoNbc187GUC4X0Xo7GLfPXjDP52D
K5e7lQKS2uehkXaamy4E3HN9dwPEEEQsnRKyORUurkvH7YJCOPGRVfuvMPAFrSjffLe5GoBoAPKC
j1IN+8Z8BM4O8YIkO0vWOR8bZC4/Xsbnzn5x1cQ0T0MAg0Pz4wSraupIxWiSZBM34ZeX7un26MSQ
TvdGsaHksaLklfK0QKGx8ALiUCi7nA3s4bZcOCFmn0ZHDMCCBwI2bbL+egv930qDkZCWTwiOCB4v
/Fv77+X3niv6WMAGqfqAFPtDzsmUHD3oY9D1UDN5YxyiuCuS/Cz8F/JT6z+rxGELu0skrdOCBgJw
eDDC9yFQn8x126R+T9kbYrj7orUEBBeoOLi1vWkG5oTnymn2Woi61JKf0ZzxE1P6e+BJ/iWXcqPr
KtY4dZyiRKatTH1vRL869ezyVfXwrkbXDF+rVDqhLQ/cQlXvupaQ9JQoP/QgWNftL8PAs6P74brN
ehwuCieR8s0ddXTQ4VUNm96oFi7ZuQvp9qEnGR13VKIgNsVuSd87VSFuAj72z+efZHa93UzM5CoI
y9zRKkdMTLOGECySFg4IrLhh/WRmsHC8zt3lt28knuYmDZbr0fVg3V1te8jzMJZBxYgz3V764HM1
VMtm/4AkwiprCoYbY7WXsjwXC+0EVdEbkKAD4m8/t9Vrbm4yzFc/n8dZiMftiJNaisHyCiwdzDhi
JjR0MLipSRyLce+qHsfEeqCtC8De6aztclgxu5dtQdR1yMm5Pj/O69j4aU9eenNx1smZEl1HylSd
C+cp9Ra+5GwMAWmKsNmGuvuHHVlXqZFbj9nV9MjMqzsH2gYQPs2sdhJVZHccv2HnrQHU89rk0JOf
KtpPvrYAzFVAqQySKi7ak04asvApZvcNolk8nMk1M21Supak2FhdQ+6QvqXlIaqfo9KH10UKTSUr
/oIwW6/vK0hFUaVtUuc+RkKu75d0Ama31s1jaB8/Shk2khJ4yIFwsQiHc2JKthYULfhjnLALLz27
BG5GmywBI1dRT+8SthYLzcImQ5QFIKIHBClUzjwOc6hhi82K2ZjNuhl3crI2Tu0XmJxel56LAh2O
t6qwIaSEYDBmFq6C+AXmHuvQIx8vl9D98xvv5gEmp6TX+IOMokF031I7kfcYGzL6v3NNDQzyIAKj
y28udvQfl9nNwJOjsyo9+MxReLVXBXlaNWRBXxwt2ozOw2DcN/IbzXDM14IleMHcwqJ5aAidbNrW
0371qMS1IRn/oacIJbTiZAN8Tfe0y/visrCu5o5sR8E4hmqsqJFO3jLKg6gDdBPeS+YlSHCTM7Sj
DMM89NY+R8v4gkUrVoo6TQJBieTX0K0zHLncvL+zhmDbK8PCWTv3/iCi4DxgPwScblIalyotjkuX
RyJhx9JY3OCioCo96jQ46Ut/PgPXw3P6nW+Hm5zsqhXpo4F24X2YGPvRofcQHHBfTP07zUWU098R
zLb5gQSlz1ac/nF2T0UzVTejLxO1PlQ+DAYX0R9tn3VYe19Z8fZL27ebEdhWIqNqpL4E2pMa/eVa
HnoBL296n4tLWFH6tU6OZlcqKpXdQxJhNRut4L4TOofEzE2K7It+CSnUCQ6bis6Kkbcb4azZllS/
ymNubLmOADBsmpziZ7vGfU3V37GuGDMZkZbNUG7s7q8e/Ai+L+99wvNTB6Sk5qKyWcaPXp3vAR/1
0otwu8IiJw5xZrEuHGFRIW3NRd7nLGKHD8uiQ9EcSZ/JhKc+hZo07MP7QpCPkcGM3ki9bK+9X9Fi
G4tlEQogbTObWWRYrHIZUYVpQaPIURe6ck0pUKt2crLsaDUoyjY7yNSASyDCtp9tfBfTbIgh7UvW
D7tEDfdjIm27Ntgqqf+z1pxd5sibuvuRDuqxHv8K1eagV9Ud5Vvqy1/5B1PTTezwpeL4UKvFLlRG
CpDmxlUH6mbFk4ScZJGuwVAIJdI8iRE34GMO6vg0Rg6Kn5BkBm2FqfTRQKie2ptowdqHHhCgFPjr
vr0MEoVR6oqZZCBCn7WQkHTaNNnKVJAIgt8HytXxTJL6fkuhkGKiVchrwM5OTe6TQH/hnWz452r1
vYwfii9S11B1Hb/4AOAi74W+t5Q+c8JS5BbGRaDp2XueAK1gfxQis6unPwNZoQiOLnd3okQ45Nqd
zUXUZsMqrHeBTTk6NVH6WkJ7zZ5WN59xclr5rpZ4hqT+x4pxfGuTC1qaAunVmAuJ2uy9AxpA5/Kz
HJmM7eP1nvj6EDmAM++T9/rvVrsf4gOrFOFUbe07CFpsAg7lt8/Potn+C2RJyOpUb9AZm6SHeZnz
VYQrqlifknSxnMtwsZSvCjakSAZgf9lY+3A8j3uHI8GS403xrcgUdJLecmqoC08jIpg/Tsabp5kc
xI47xp5vQArXshVe8l8CCK6r8SsdRPVvPVhFP/DnLpcMaq5Q4s9GnRwPUmmbQnU5uo/Vdwj72zpZ
U2Yewz1qrKmG0z1r3OuUJwNXUjd99rr80WbTGpm09dA0iZJTp+PJFX9vzDUQcE9p1o75LiPiCN3U
j48IGuF0fI5BCWqIYeQqpmB/e0HyqwCmXijhWQmguFDKpmNaOL9KyzxyjNE8dc9oM2Je40flBW13
TKD6dZ3sBfdNlODF3mvdYQ/7o6f0RzGDrQfKKOm0ByOGCqZeEFcAnK12xTH0YCQp6l48AfVPMMyX
EosyDuIqwNnZUrZCHBhy+3+5sKk/CFltus+ayK1ukrTaM3Mz0ITRMNpkm4I6F/jicu316yQQXs6Q
8G1pnUsLq2n2Vv897BSvFCVKJGshw0LBsQr1CItSwqOC1Kn3gnNnLAQ2MObnVi97SFNIEW1nSsxW
G7x7VRtmtA2PR+/Mr7Tl5NbYBRo6OuBQ4d4il4UFigSOzOIy7MtNUo6w0ZGRegKiVoETCfFIuhTN
S4cITxHtI7ZlCjwmjejhmE+ZP+zdyDnkWYF36hvbZR95f4WILudWCczZ/BqaGmos8qN4BnyA9mV4
8ZNdbR/gIGoPw4ARD/GTpNu7K9fQ2+GQKfo6sn12s1caVarHAqkEd0KsR0nG3QxusvEics2kfqR+
rLKE6L6oIZbzlfakRQlL0MI27d029A2lVeTKNV+oxG+kjA4OMpf06LAAoJyyiah78VeBuF/Xyj7T
MdITYDkgXvFzSHGuC3syKxxubf+sxfoqtvy10AdK5Uc/posrv8j4tsm4fqajtRHegPlA2btGBHCf
oxhnEJAoO1XbZEayQVsDtgk1rzQU9d+sM/eG8ZXiFPZtVbylRz+k+7jE1mYbdhjFblCoKcetwssY
XzOAdKAYd6MxHNsasgMGNqAEYblTib+jpfxgSO43Jc7odL2YNJPodbYppij+QxwaK8X9UUbIzOm0
PQP5iNfWiKWOJH8NEqHmr+7bGppPR12eIy79YmBGKoxLUSGH8AUFznwME3wOkf7B2zkaSPl8DKN6
cze4xo4yxaYLtGOorGgzrAwgeY0C7PAlSHuCNEjv6ouIBRFLog7HnKQZrXLUDwK13aF2vrfYdOT+
6w5OsbCbRtgi8nt0nbqN72UY4d1jrrAqwZFy/rnBKa166C3eOrFA3dJJ6A4NQhAlL+emmPDS+UTX
+0mJWLTJxXaiI2jKtZWMFD0vMBFWJnrKXOq+1RHwv6W2Qu/0kqQ/xu7gjXep+9B1HrTWs002m703
xbmImlU4QG7JVSSjEBGlipZJp9wwHs3e2vi1vUFgcCQwVkIkCDWEv4VIo71hm1t0LUPzTSStKvI3
CWKDY/BTz7424VuGlX1d0YR4KNTnQDY2WXuKyp+5j5jkqYQuzGppuxdiELK+wvwOdNWiZ2CYmKwG
e+AYR901V+lWk5nr8+C/5P673MjbomhRIH9JiWVgKmqWsetDZV268aaTu3XVP8emdMZUgoY3on1Q
D+P+RUg1iV86dGRFldRBVtHsN4G3r7QISgYmKOoLjUNg12hf+Zm0QbuHvqiXXkKPM7Q30cgH7cpM
IrE+/Ey8h9JDWIfm6qsey7sBKxnJa8UGJpga4nNG57XFnmi073wVMaYc+mGLz0pHp0Hv7mKEKDuX
9Qjig9diqysh5Tv7MaGNGl88bWOp+zQm9KxehgEEWf3g0KL3S/dudNltTv5dLM7ce21QK0mtMwGF
MIiWiQVrh7xGy/AE2ebhvWrAUiaQkpV0E6NBTsOqghvRdNmWC6xL+KKIRNlIcvt3MC/jfp9lGyw9
ShAeBkolL5UNmpvuepTj3Ycuq+hKmFF5asdNamBWreo7H5Ym2bqoV3SxehB6ZJn9JpKgtLtrtZFd
90b+RNLp9U+gU7hPMX+xh4NYssAjxuyOgPysN+mevHktPIST9kSOftDYwYGAng9YavqvvqVSk/ra
G5dSozfCBDtetc5ikyC+OSL/bldHizsvok40ZG9SceK4ioNnWj0ZN4SibEIlA0ISHfXa2cSpt+Ny
6nVjZYJxjsfgIHp2+clJg/tgE8cAO9hFedId0EvyLSrQu0TPMPZ7jipU1OUTxgY4JSlH/KIcUBFq
jH7m2N8LbIsG3aZxZeATdJqqflNW6lnIydGfW5vDWmjtaxx7dV8cgcWHNllK+WRn5WNA7L6MYpqp
qpow5YVRHRc1DPOPkUFveE1W+HYoisUevHymRmSdYNPEx+O8oGH5eYg5ExQwIu6pwnRZgT73cUTT
du1Ui4j1uIxBjbhV+CoMJ7hhm6x/WGwBzw0HEpJ4ntIx/Qnx85vQp9UkCa4uwrWKt6X1V3bvYfSE
MIzAXywlEFdFykkcayqQKHDw1CF3XZ0vbgYLi8IdvVYL7wHh3VuAZmKqkY7Z7cYxPQB/D7viJPqf
BbyHoUCR7CxOZfIu+ircOWzIUODicxPmcFeuhHRO8Z2o0uY+4RWxM46O7IJwUA4cfSVep5IHsUfh
FJLbnUkQwqLmaEBKCjy+vxDOXdlhf76eyOCBFauyLMKv29cb2iz3A2xl66zdZYBHUV4iXSlc8yHl
WuRrQh8J6xACt72udWnb4HgxGPHBzfcgW+gUcTVjYHwR0snGUwITI+RMGALvkKYtB6C5NYx+68MO
IFxvd6mIS4CrEEREqoBbXTRAOgW1aELIrnyxwPQG7jnVR5zZnFPbb4em3hKrr8r63q9/5YGzFuEb
5Upfxm1O2eqyu429k+/nG7G9DS9bSwMyF/mw+XyVXzfOH3NFQc+yVYvYy55srMSxq9I0jfBewU7X
jKuVx0Gud4CxgRYPo3nwI22d0QSFK8pzmCfAl9jRjh04u5EDEKlcETSQTbyJvrgD37wu+oW9OJNb
m1jb//uQk3q2qoQISRkmlUC6dAjiIKVccYAGFnTEJb3Ouez6w2CTje97aiQ3CjNS9mB7/ddGArAF
cKlp0O4KtX0UXcLxyaQxD76NePS/yO4ZnzwKmhPqMdey983qrcq0yiuxORHEN5FMwoBLP9VXy1mF
6BYLivrMxWMtiV7MiQvTHTeMK9RFg3X5cdvkda7bfTKE9670mKCWYD51hgFj7YIGE1UYYlzzKFuv
kBoP4vpyVMRFkVSRDWPPNtzm8rGBX4MUgQjuxGUq0Jl01AfEZxLxVyA/0L6ngDs+X8Nzd4NiCxA9
hydx1eSDGeY4yP7I6oCx4HuX3nzJiIsCIrdVJa1LrK3/m/GQorPYL1hGTsoveR+aJmi/63ip/Ubl
Y2gEPMT2XsqY0sfSh5mD7qAf+3vAyd2QmaPmDZYe3pMLC0pLDh4FSef6Dl2J3sNtcov8LlMbN2e3
edeCO5mQ6/N3nj8nuCtQSEBSRJ6KHFu9VJRWJIf30XgWKYxoK7nDdw6KmNpsMF46q1hlbnvvWi0r
tN7VYXxQKXyIcN3UIFaV3/inJIMAVQQdByn8zx9xrh8ESOv3I06qB0HgCUEVNg69GMh0JG8Jti1N
j4wmQQy3F/I4rfkzgDPIhF4TFKlbOKnmKsi3DzGtJYBklRHbVLh7qhPrcfRhJO7BsAMEBshRkh9R
k1l4cZWNOT3DoRTDXlaFDv3UEzLOnbINI8a0x3OEfTDC90hYZM0ew65AeSNhoAWWEn/L8uvC0OJM
+HNoEGuwtWX42pO9h7a4kjUxHQqfXoFla0goj1vJ1nB6wtNIYTPmGyFIPfQYWZBx9m23qRNrjWjt
0eWPLddhr8WTPx4JYCDVFSF7MAW8J1qRt0nTYCpfbpOyuvNh1NEYJM1TvGcSX+5kLmqmpgJUxsT4
qMmnoK7Bly22COcuLr7Jv88yOVJ7Q8/cTq5D0ZrHQpxEEWE5D/m25UUwF0AKbiVuNpDmIW58PL0h
tKSKVDKUk/u7TECwinENpk5EbirBCcpX4hyvbIRWSCjjl5EUuI/fRW0w5WP147hRxyV++ewE/H6q
KZHfk/hGTV5xmTmkYf6pRCJSPqPZJC15G8+9P/clwTqSvgBqJ1PdxoHXGhFStjLKyCnRVXpETUbS
vxddslm8pefW/e1okzsgVSXPDvwY3pq/RUySJqCoeuPwtrC/Znrr5u04k6PfVcu+NFPGoTniIr/i
rtUvxmU0V0O7q+uNuwT6W3qvySrSkWVMaqFlXwxbmosgkrlglHzp2FBmjg18x4VYPgwYeMgfF6vT
p54X1wHDZI8ZaqKDde9iKZskYArXFa6W0qZNfoXd9/9mOk1CG8Rr0bCdJj6JZCi0paC1heEFgddV
TjkxQMm0jJy9VKA8KaMXniDFuWQmJuZteihhD0KGB88R6ZDJd8xCyUv1UOBeQeBrbMew26VfOIqk
VNlSInWyhSleGnDyIf2il7sqB7z5v/VGNFJEZiewQEJpKm4B8fvPn0/v3Gb/9yWFLsnHr2paQ1Op
IVsQeGIIwK46E6AIEGFSLGBO5kfCb0bD6AUK6mT9mEXUq0FH5ZgrVu/PIkOT4V6QUrbt0+cvNcfR
R8ru91iTrZ5UQeZKFmumd1balyZ7R2xRIIPZ80KrSgRg1E/D/+MbThbM4JrUoGMAyXCQMpFUmedr
QokKIGH15684045Axp8PhpModLQpG83Rs9qiXEo7QhdI49x/Gtv/f1rdhyEmcQKtaxd9JIbgvOSD
cQv6Kpyo989fZDZKxZAAxBuj0RidrMCyrA0lVhlGOpTKO3UUqz4oFcRZjGNJt7EmhwNVGvg/pgdV
fwS5AkAp0zOQLCvZPBbtqXZ+lFRMqaJ9/mhzK/b2ycSJeJPVJU6YK+NAwxLzVND2jfEIHAvr6MWB
lKsJzPSsuR1KhIs3Q7mR50Fh5KyxlRPaBroHEsrH3izLjj0Neg2DUhqAQX2XqdgsvFKEtUv65Bi+
RpQZOBGNsl9Z3XNeAEv2UCPztnZgniDwp7azC6gRBPm4FpI4KuXFRMseyJIx0EC35uIqp0Au96K4
kn01u3LjqU/syii1IJiNkMfGFb1TL4opJjQU0oO1Wn3tireGymzF74omX3s1naQ83zdjhmF79ZjI
KWZo7V+D/BQr+bbNmusH7fDC08NTHXWPdv+r/Yk89ZN70nz9Lk/0na1XG9/4kkvfIVZTm42r3dDp
+1J+toEMikarAX9EDCsKCkUkfffC8ZueIOejVQelH449nZyqosGTSBRk84OXv/Z6faqVv7W0f0hk
D09SB2UJKuHqm4tCZxi9SRLsN+995PUAQJ+iZB2N3mNLz5T6D/uKon9l/4OFEqol/smi+dOla3hs
Ff7H1DKHNrkCmGjdahSXmsz66TcXL+g2TtI8ilMOnauvwjbJH9+cMjvRqhuxKYz6bCNq+cgR0CJI
9oyBZO8mBN1RdY/QSRrC7mh8jCSsPMezsh9N2m85zUH5yKuu0vGXeCbCspSjhihqq96RrSjpuOY6
2/Vx83WA9whkIwU76RAleva76CWikglgxz/HtPPK1n4cKZN7qbLqjP6+1H86THXcUsse+PxmGGDs
p8EYyw9xVK+qnCY4gwumVenQQNSbd++bnjePoDdeAjBdn+/AOTE24Vby7+EwqSKZrWJUYy0wA6WD
FYW0rWAfghU0XuQIIWoSmCD/nulofz+xK+tgQdt5TnfapOxK0QDshoJY78d9aUeyUjkhEGQf81R6
GJjWB/Q5a/eSoEveXQTPpDZ2EJqoraYZ7QCSE+cxza31SGwCfnclZwYTuVRxmgsybx5syjwZOldv
G5MHs9KVatyZz7EBZmGrkSj9rapbM9t8/iWulaQ/TijEiUgZydDQg/k4E75S9fpQMqACTs2kp+zr
7UZIsZiuvQGtQ8dzH4ev9I3vNEC6bnMkMF27PjRYNM84OL0OUJnRrgoKIbkcrW14n9zKwIJ84GQ4
Imh5c+/Rh02LcQOtNTBHEFQxCp7yVm+lo4Lh51DvM4datYQ5t3xOUxSnOHkesh5ZTTU/U8Ldxfin
uD6wFvNNHIZCgtfGlbNrLzHyh6gvrlTaUlUK4EKi8kEZ+POJmrs0AIVd/YHBW05LgUara3C2UNwn
lRUuBGnyFES/VEhi1C8+H2o2zEGOC0gRNHFh0PHxm/RJ0g5qhBciViiK8SqToo3vFLdHPKxUrH6d
H6Z1grvw+bAiUJuuBPAeyIMiAybS1o+jjk7hR2oDlpt8A6kYFCa9dv9fRR+3o0zCxbxHULWscwgn
9SnAdYQgJ0UfaPHunf1evArERExl9CsJ6ebm7SvLD7OKJg5RIjcPrWG4sIp7v0yhmR0JHSXMlzhT
CLo/zpuWBZld4Cpxn3pfQcK65VdhAAYow0dMSMjlZZRZwYltONNhiZl08Dx+spgHzz6HiesjUvEm
dmuTM83IulYaDCm8bx2qkv0pUd8B25vWsszjXEJj/R5pyi6V4HZb8uhhA5I9p7SfQbOKhBj2NJ1z
tLoW8cezA4IDRdMY8wR7Kk0jR/UQ9DIVTzXeEsXE3PAArTOpWgm+KXipBKXWz3fD7BWF8sS/Y4rp
vllAMmVgNa8YsyqsFc2OCBa/0CwzQZdU4fU9B1TCIdWq0Btie29ygX7+DEuvPUk8ksHyFUrqIaCc
BzI4KkhCTR4TAMHEBmJgwOT/fMQ5Qofwn7VhG8LmIKH7+Na5V3qOR5NH6OzkXb+y83ekktFqXHvB
ezqeM78UPBbJwHAch1ZasGICkAdrzUtXlasIaw/RVFx4LI1hp2cTjVgLPDBVfrihHx/LM5t2NMC6
CRZFTjNPhO3JcEQsAkEDOjA9eQI+VuvCDWGTn4LFJ5g7HG8fYHJsBSgFo97BA4hoYSR6HYtIfPuC
PtDn7zr30UX7BCVmyk2om3581RqRRinoQJSSMtAp1aoz+WbjP5vOxfRewJJ8Ptxslfx2vMnURmor
UUJjPEuE0WQT4Mgo0AP+spIHgkmMqB4XR52dzpuXnEynG+Dp48ZQQMvgq4A7GeeE5vbiJTA7l4Ii
oNEloW4wSb+CDuX+Qcxl1NGr86VTg78Ngb87RHc0xYNWQHjuFiZUTNgfaxV5REGKx4V2eh8MTaLo
dQ15U5bPghZBksdlgIAW0iOUfQrnnIPfzo6onkMNoTcBRObzR5idXcygIILhDAhf4+MSyi2pQ0CQ
125lpMajLQQggTVdFM6fXzs3A4n5vzkjU6nOU78hx4c+uNLTd6HMBQejDOBGvuCW5hVb+vj/p5eb
Bkej79B6b3k58kjxcljuApVarDWJOfrzK/47h1N6SeapQ6ziQH0vFCeMHHGX6o0SrJACxzp1u9hZ
XPhm06Wqp12ALherho4ZEEc7eKY3wfx9PnmzoSUOnqgO0JYg753UPhS5sWNqwRjuNLAuT73l7TQk
Ov1ii3WWDOR/tB4Dy94ttqdm5/Nm4MlWbOXBKPORjI/u8KpT9zZSl4XAObvmVzTWPn9Ncy4WusoH
2NhwCZ/3jwtTNbI2tWPo3GbxrFfRpiHz9Yt2pUso636XkB2VB7RYmlMcNuDGf+b6e0R1T5h7FPkW
a9qwVHZVVcCkwBgv+Md3iw3gI8Fp3FmZdif+cGVEW27J2nnnk+VywZUsfcFTtEbQQ7iiCZXJRLX2
kVNew5Q6qO4Q/k6tfNMUrCT7H3FNwaPIk+BRQNtcxBGFo0BmI2RZPg/9W99gOuKgcNS8403i1t5u
1KN9WwCfo2ulGdVzsauMeCuEZSpM+z6fxdksGcUAQ3QyCQeu2/9me1uOp41jBvWYIovv0VoGx5v0
Ww9AZJgTAfnvKkmjxXLxEfGJBdeA+zmQdxStFPOvmFYWnPqdwKrRDF94OLFS/9igFsG9wEiYwNQ/
fuKkU02qhw1XSLOOANiiARWs7iQM6xFqegBq7P+Qf6YUbkgM74AEFBVkz51ro5RzrJbO/Nn4RHCV
VCTEoMhNgsWkdpo0GMgBcJZNWUSC9at7zU41+6tjzP82nplDnxtWKfPnQrt8PiGzBwjaNQQNUIX+
6KdUqZyFNlEJhAjqaIkgw9F2doIlSNfsoc/VZsgIl4BXm5KkECmM61GCaplbr0WIFFf1RDJMNWqV
K0+iqWEnT4sBw9xNDv3uKgBDQjylIzSIcQwBjrH3EfDX3KpX3nAgx2nYkBL6XoJquBg9zB1ZN2NO
SyNhYJpUyhjTTvcj5rCge9ttlexUFXvzhb029/UwbrJNka+S9Yuf32w1X2kbRDFgczayYFSB76+z
dxejks8XiToXnMDivIpvAGMxJqFBKLVd7skk+TklTgDEu2r7Da0PdzyOP1zgsNY5rjb9d9zgbGUT
BVtPKKlt63ELor/QtyZgeFHy3RvSwrU+O9l0zMk+hLrqtGGlZWaVywPMZalCz+wJSg71S8p/ODFw
EH4+C7OTzRzL6JwKWfvJJCBqFkVNHmJoHR2r9qeX7cr40Cn1wmTPDmPQ22Sn6ELt9+M3NVPLcCuD
HYkbguFcovBBcDYWfUxmczZuc3H8wF9BI/TjOEhXVdbY8U2HBJiV+y2A4BDcN91GD4+DhMHWOoyh
m38LtadmfHClnefuNby0RoidJ5TdP59cVRy804P59+Mo0y9ZS5VS5wEVHtdzEH0OLlrhrulsIKfJ
HXpvY34IqE8wZbuWVDoxNwb3YFW8mM57w7k5GOqhH8Cp5Sr6iAmytyVddh285jnq/oez81puHFnW
9RMhAt7ckqCVKImSKHeDkIX3Hk+/v9KO2EtiM8RzVszETE9PdxdQqMrKyvzNmZXwLbX0z8Ni/Uq5
xDQMUDu/566e7CpH4oTyZye5fortjYQSdlbjDtAua2eYG+jyySldmypbUfaY5xdYRqLWpiP4arl6
4M0V6UGVA2FseaVK8kyvhnnQZVtnCGeRoc20QVlWYT8zuo+uQYOugRrmFxvMlzsnc8tahjo5sT7q
fWsNSw+iQUWtKLT9awkTpBrL46yzls7UnzkvuMuLLOifl7dkPM8QjFAho/1+eQnIoKoVNTmuilkd
oZzgY0CdDkLZBeyw8MruovdorfbzNLK3qgdaJoiXKlbSrbIajdEttdHNAJ0VcLRQ+gGECB9A/uRG
MxjNhRo2a9KpJI9nkfSpl+W1ELhywB+rnraqFQiv9Ys6afOhF10i0PtGtolooMRx9JZwkGMUtcxs
3NcilCVRsUGtT1rEg7PRIVClnXOdVHsVflCQwT8wX1BlXSfWsjGhGAB/Bhcyq9XMHXVsjNK7sKtc
cR6rfrFPhlFEWq4vrtBXFoFWt+YFoH7ogqWlzwQlB/Edfo1FFkMTXfO0a/bgNpq6ZaBAQnlBC6oy
tG2HZpYmYazdlzup3DWqOc9ncR4/iC6nBVbZsPaVri2AP1lcVwYsZwVQW/Y91Gqt2YRJl2p/TZ2+
karC7YA/i+aSbwUIDg1zkRf6oKYkz3drwWMZdi3SlbQwoYZIF1ISrYf8WYpe86xa0tCYN8ZtV6Vz
fNkuEmDjmhxsirHRFjalqziWMEohS9M32lDPoIrKcHYomeSdMYONgzTOGhkF10IYxWizly5KH8oC
V9hrCxpkSLNISaR5q3wNQTAPzPpKAJY8ud0lY4r0YfaQCSKHjbpjm99LmtviJC/o4nWtupV6a+nZ
RrHX1Xih14ceLDXki7RRt2U3zIvxMxVH+giol7J+yycspIOgWY+IUiIp0pZYgne3JRoDAJeAPduQ
Vyb9/krfeEBEQKAveCgt1ZYjKZ+QCtOmuWclwNx3Q81qlchd5YWfzkv10x82QQQCsaKhupOCZE0s
NOqPlD8S6LyQigSfKHJ4ocs+Wq9D/GWQ4eaDts6lCLv413QXA+JrHXauJC0rLKHivLjMu9dv3HbC
iQorTkk2qOLlUOYc1nDyPAW3E9CIVDg0Qr9RZTiUSFBSMQ3pI9JTVeCFe3gnjnG2DrJdUJVQb8Zb
LXIuhfwk2IBZq+2hpepG+mgG0Kd3SbP1vfyQwByoZBwV1IMzvQr1TqEJ0Tugfve2UITcorgVcsUo
5zniqnBfPOsihn0tfI/YvBRvBc6eFeOToMJw59DtWarTsoUaBzAfL3L+TG2fkAn5s74l7b9Lrg1a
OtyPzVF2J1VdoWTP6KMM3oudlRLLxH3GrOHagminqwf6ntbMwoakmKrZhVp4X7FxCeCBK860aZoD
fQ/q5E9FHroR94qchiwdOOEKKcROA1JqT3KTHjoUvnDip3yRMpl3CMrRiOVM02biumEoOFKjRsiV
xO9MCIg6plINFJ9rU38bWXoSPvcpwpVVf0VZ1Yp7F5oZBAOv35ep9ahCualbH2cDFrauL1UpeW5S
YU9lyQXUP5rDtLKUwl/q+c4nzgx1iAx2eRVZ+3JMXHHngzsZFTGtlAM7ptWg8LG/xZu3TnUpVUJ9
ygTttAnb7WCjaeab81EKMPS5HdVLQkIfHSTprieVr5R8FfAr6IyblTVLYHkJM7th1TiDy3cmwtB9
bqAm8g1ZeJ21EgqjHjrGI+EOPlKzjR+rxi3Lu9rBr1t/HgwchPB+Q4CYQnIY75BvWbRS4Sr5sCQ5
cunSvJj4UbRVua7Nnd5oe/HsAk3gw1iVRLm1AcWhrqkYjOmLHslr5EiWEHXYORjIAG60pPQm6Fn6
eoIEHX0R+M+Y3YmafdwXi0FCE8loZ8j1PsQgCbQeMhFKpWL1mvD1EIFjzinuDGaySXX6X+MLxBU3
7LF1KBfSEG6xlahhrHrjtvOiNdeQAm3gsDPWsfk5RbQHhAmh/JA4zRK8+jUoFMV+we7Bbw23Nckv
orXaQCtltZrFniavXkTrFK+7LLRdBFKDfDNRKOhjzQ34GU+v5joXHVHugjaD+hEr7pCBI5loCaKK
IKZdoDe7wb6uJg99QgMQ2yGMrIXqZehmqGBP701WB8VAoz30duomgwFdDnTCHQbMVjFB0JmFFVlC
ewjpi/pbVIIxRJoJgxUN/0E53mI/N/Pl4IZ2U07KEQXRUpJ0d8jp76Pw1+TVeso3sGb6ypuLfRcr
+tbUWBKhdeGR0WRGTcFnWJno+/a4w6bah5Z+TJKztlXj0S6BiGfzHuxG4GQ7KXPWTu67ThDs7NFa
e0l3PXDMleyEseqvmwh5nzh4g6weJaQvzasszaCpagVGBTeJ5haQYRXvtYgPObJbftbMzGf5Pa/3
dbNJ1E3A7QLAJrpQ2Mzh21XgFqJvxeYGvueW432ekw2Gpisn8txI0pswjVwvGV+UoHIrTZ9VWr1I
Cu96bK07WcrX6YQCRXnVl83chpFqqbvJeJbL56nBILLN520uCK1Q1uKDVz1nKcgViMU6F4KsNJZl
aJEJDmjvDWsHfymnsGcitCbJczddKflz5hFcGhuzEBahrszGmuJnvDObB/xvZ8XwVrIrZG+VWteS
8PVIyMTHj4zYl1miBDUtR5pmjhG5Rjwu45vEzGdKGl54Dp1xM3OB0wH/LVa1CtKAArwM4FTVMzid
BadCAO8+XhXCmnFSZrmD7ew464PWLcgmVMtZ2F65UjR/ZzSQZSIEX+xF4feLXC62Wd4TjeNtwkhh
9Dh5+7c676rZ0MIZgW0qgbFJ+qtQnZYVDpXa1G9qGGVDZOCd5s2dIHFThIV122OtefOxuAsACNkN
pGN0JZq0Q5+3vxnUCoFgds28hZcwYZ1ZII0XztpJWUrsHB82Db7eIMQWQKNRrtCSpTmGF5qVznzr
QirvPXVldTfj4FzmQQx/eomS14wS9lJxPuMhuMlHbanwqxUzm3u6T+xc24TCvFSXsje4JVMcGQae
X6DKS2NlI3scWTcBcARFdjMsw7XcILv3EFuRbqcQLzFAHVWGs2/7ZCTJk5Xn2cyOwRYGD10krcYq
XMpmvummfG3V0dxWkjVAmlmFI5BUQUEr931QzopAXjdKu5Qxy7asaZlFGSdeRzB77KqtXl+FdbAO
IpT1yAc7MEOI0Nwn8ZuDZ7Daawsn3Y3VrWS8ZciTlcu8kHe1ht1Os4i8F0e5gx/e61d1hhi4wmEY
qsjvP/fGoxJcq/LdEGakN4U/M0pUmeBjQa4T107TQkgmXaQ5ea7CmrNRcu1WsA7dyQ9XhS1fd7a3
GDJU0Ckq0vfpYn9ugYkdVT6bDtXoKXAglBtXubHqmXUduwe9boCLBYcYF5TIA7LeQ8i9HlBwZu42
TcrBnC2l9h6pTC9TXDx2t5WkI4+BjOoryRqKA9z5SOxRIVewqmJ/RSCi6uZgxysFqfCmjdzGvNT5
V4osaf9hd0/NuEogrZTqvaRce81Ka8NZiR9602ZrWX7rlCejXVstlHrbzbPmRhlWPStb4tJRKbqb
90vOot6fKXf1FqmkfdDPw8fhRrnL31Dwfo2+hlt4pfq9fKfeyXfSAd72Hs2yu4xjK5wp4yz0ZsNr
9ap9EeLup4P52Oy71+mrvxmvWd/Wl/JgPVS3zkO3Hw7tDTune21u/ff+Ln/u7/t7XPrij+EVURSC
DxIBMzZ+96os1HQ+vPrP/Z33Fj5Nn/qb/ZgzA2Rzh/bO+Gxv+vvxXjmET9qhfIbVbb+1d8qh+Qyf
idmH4jP7rD6l5wBKx2dz29+Hz81re2881HfeY/SSfbIyUQkp3/hH9aTcBZ/9m4oE3ddwn7/UnwSU
CGu3x+qpftNvB5C7H+Wb8RxBM3yboJjiI/7hfDjFTHtWnvu98h58sDUP+kE9tHv5K1roax52+KwB
LL1FnxOSDO/9FyJYTQgPeSa9j1/jF/BB6X1495661+61Zy6/mCheVDvYj8On/cgRZN2Hj8X7eNs8
F0/+Q0PUybn5zvi97yrtfjj+cNLfzDfruX3NPnw+5It8QGf+sbuW3lSep/iw+YxhNsuYkDjjPaQP
NZ0NN3zj6/ir/Kr4RDxaRAyuSHjF0znvE8R5RGpeucEY4j/0r/6LwSC/Jx8Wv4Fkj+j8Hr/C9pae
vC+FQKEi3DTjB8n9ulqp63nzWeB5Hsz6N2aLEzp9LL/Iiq336MZbta/8Sv6uXyUKAs/eFwW25CN6
DkmLHkbxPyHyc8K/FS/Wg+/Mwvfp4DEp5qOFfNpBe29c6SJYib+aZfVUPRkFQKDapVxIuodLumFf
SXgCZQUYLMu4q7WDqCEiPK925Dgvffugm948SqMbccUvcbOxcEMoCdJyc2F7WJWnizh35glWCrUn
z302b1bnwFLthY6xrbdxACTPSM610ZuDIpvlfs7Z2aK1z505/ZrSR5vLCH3VSd736bM31K6odHXN
l3CKBI4KwnJOPVpk1QKm6Onle98ba9FdztDRBxhD6RhA6qIklSJ/kGLwnkxkDgIBRViRsKd5uxZ3
V0R3ffTNnGSLpkJCwAqKEkPpaqaU9UIioxSC/lCJyByDUV+h6rsQPmE+ggDk5rSkSfZC2j7g7ieu
v/ZO4nomoJbUGsXlG+8FUWwyq8UQbUVLgxfUjHtZ8xZBBIEq2cWGYNBVgsgkHBrpMJEfVymSCtiO
CWmFMLsxfA2Q7zyh9qYUKxPoyBBvaaSr9jZJPkxAEnkZzWGe0h9thdRDX6DKj5cB4g9tMLgpoa7u
XjKEPFJ/PvElsUEL01u7fkFBJrdsHC12dinfxm31jtmligXxTDPD+wRJfWZ68lOX9JL7oezpd6Jh
AzY+TaD/JS/VILuejPuGIgQSffQNRNynQ0JHSkH0LB/UZRqWCyP/6rmUadykUbDTsnWGOpnAggr/
PSGxVCc73/PcajwkGntKR9iAu6Od1quY2zh9bsG+RkI54BCz8xTyufmARpMaAXS9o/oTzAqdI4z0
S1b6OeYbkvYpgDzi4jWMK+BUGDZ0GEBUBmLo0ML4Ypy2MxP+Uu2vEqZaeH/KgCPPlDBPFsZsWbCc
qQyq1lFhLNPVyjIr8sF4Ooz+xmEnUizvh3XiPnnNaxyuoxHH3qtA2VI5qbVPX70cppaMeCH1xjzR
zuBVT1aSbUuoLyLvCqbgd6HO6vpS9ouAKqV1oBZC48NDOuOsFY5y+r3/M45oc/3oQowx664dAc2l
bCSKVVTcehyA4FVZ7vQAKpMV+vdUnyrAUoEEhqvogNbwqPs9ZC37ObZ8PSRNZlITusxdSnKO1ZT/
qGvXSbspuSqP2lr1tft8us/AWDcNoPiWE6C70+x4qSWfg2tJ3Cy8cAOK3LBxirTneeotVd9CM+hV
Ha8iJFXM2LmKEWlRrMe8fcyLHOBzPE9te9nnDUmRsxiql8FQAJ8G3MzVeVjc/f26J/rSv972qGnZ
0uAqRqmLBJWELr8wWvVnGE3Aw/17oBPtFBQlVBmUng6m8xgxV42WhewmzEvUMRNvQ+GCqICGBbL9
fXGGT/ENCjuqI1sogqCPo5kacsBH3faeJkehaCzPenKuY6mbB2l+kRsjxvcVhrJKTuhExL1NrsNA
RYgyAdWrLaKJrz2w36upc2X/owWsQmEF50WqZ0qJlEW+TDOZAt5+iNJHr283jY2MjYNTi2cvRx15
KOx7m1JZ+rWLJ++VSqV3pmrdwQNx2Wn2jVUk69a78f3x2puURU2ZF6TTLq7OgVJOflehGwniB3L4
cf+39CUzj/GoEKoIpN3EVXRQiF5n4bMnv6sJnhUbDFq9x0C4QOfCZ0wQqyF10XjFH4niz9iiXBV+
6fF/s4h+DHbUwMp9s28w+abpmi2aqHdRekHJ0UYeQ2DhpXPiASeiHJg3zL40BaFsdLt/hwJDGsox
7iHz2+ZFDyVDuiHioJn19844pa1gwf37/lhAYfSjt/KVMZbMXnDT21c/3AsZEpN8FwVTIawQFt0m
RTLMSrNFqFhL3Je7wCYMbmV7nBmIiYjrOe8/OCThKrigskW0b7gUxW7R8ofzCsbYpPA/nMXqnfz6
Px79CGYQB23uZz6YVHMsESZ5oa6H6Eap7JXg1ZdXpApZNoNE0dMiQGN9LqUrcVCQKaGpdHbfn9Kh
/DWTRx/MgTmQBbTevyGyYBUjtMYENldhpnL0thrzkSWjWgeRWDXOFUZ+M5CMUL6TQn5N0XY5K/l+
qsFNC1QD9QYMA4eV42YogiFkgwIz23UXiv0l0KKDvQuzZB3WeEnlLyLbaasHO8iwFTdnUqFgp3FD
PkLj7YWGiBeYdzUAXyp7AlcjjKQ0CfECtCxIPv5ejKfwWCD90eSA12gC2z4KnUMuhaPfoXIrrjov
MmJunciU6/dB3amobl160bnk5gSUAisRk9Y32GY8To7OIMgwdTGE8MCFYJQAf4mGHJQLZOorsA3e
LYKAFK0gUankrMgGSmTXXajtSL+s3O3kN01bkSbMrazfib0h3A8NmPtJM8whhEhF9Y1ykfodtFYr
OkfEPvf8R8mZEkoeM1p+n6FNce0pCI7l+H3BxsQqy79IzjkEfs/I8fn2c8aOIoadenUylcV3dIeJ
3Zr6RalfeS5qq96VSOAJVfSNNIp9UvAlUQr7e5WcOl1+jn+07dW+dRRPvDH9F8YH9Uy7JmazneUQ
nFLc+bU4jra0PUS+plLkv2wUYG3o/SmbGqF67FZpSgsnPfpo3JSSKF2cHfz0a4LuwYbFsP4hUkiR
lOhOx2sO7TYSDbGA69twZi6/4Un/fEyA5OQrcFzAB/4+ZXy4TuQCvGHi34pub+JpF+IYBb2vwCAq
vbXcrmubNlq+Comhjf7cyNPNw4Al3N+f9WT8hHMF0xfAloNozu9HCbVUmpQ0jy5zM5qLEr9zF1kI
OaERAlt2WzbqBYo2ghmV0hmwirkV0SdAczIynjUhlOcZm78fST11Bv98JPX3I9lVHIxDyDeonavC
T1yJrDzI6lsToG2/TAAu1G62cRxpqbR3nWLNYq6DtLwKSvifutYgDVtw3ryB+cD27wupRbFOpeqA
lPTfj6qJR/nnQwqMNRq1uFcdO3V5PqoG+HYilwVytTS2GDXB9RGI66a03swy2qJUt8qDfBXhXQrE
3NA9V1ALdefdqdNNPJoLuwP0amwQp9ZREXO44AoNMhpn1dLkWpm95yPQD+6vMX23intnkvQ3f7/H
KaIJ6Eocfm3oLUIy5PeU54mRml4XkvagjSZ8JlXVWIG912n7Fz4TSylFtJfo0wksci/YwbqyOPMU
Imr+O5v/eYqjD1+FegN/KPqWahF2npaYKPmFZLai+1e+0AVGbhR1eBshT7ZGmu65sZ95iNOf1HTw
poeK+A+FKQJLYCWSFwqSXZ5sdXVXsP4inRIvLf5h5WmXvmdu9WyHB+CZsU9PwP+NfXwSF9EY2Z4f
fC8niz025v3ORgjYigFhsKZazEJCeQ0sbpDHpTd+qp32pWGLdj4wnAqEKowF6GSwU9Vj0byWclRJ
Q58VgX8i9grxCqU3CjQmJOUzb33qMMX/TRaFBZkz5uho6aZMVdoGuJip7nNzqxY3Ed2aSaUjuPPc
TluXFFRlf2Xq88yfBdIiQJRAvh79Sz0/c408+dY/HuUoMKdATvNJ41G42rQoenOJ6mUVO4XVWWG5
U1Hu51uLWflR58hrs9OCmqHiDnkkTJ4coEBYmp6Dl51M734MdCyCYNJfysOOgRr/NQc8YNyCVaj9
tf4gpI/CW4UOgCyf+6hipo73ssZNimoK/FH1GP3ueA1oH5sjTqdmm9kz23s0PQ8JycltJtqG1DpK
f1HKtYvr98xxRnf0XB+ASzq8wGnSht0Q5mfSzlPb6+czHUW5OJEgfU9kneLi+u0VcP4+ImpF/7y3
EEQDzcZYx8KdRmB6YSVjCYKmi3Otc1cLkwfkaWn3rZnvCGO8bNx6AT9fLmzl8F/sJU0Rlm3oN1ra
seyTSeu9TAeKOyGqqDQNcnWZACwRzsBw6GjkCwuGtpIokXxWMT1kUJA4sSK/JMqYUb+xhnpenM0e
T2Y8P57reDk0ZelkhYqYYE1l3X8FhLyVW3DpwL/QnbKoGBvxXmOfJQjP4oLKdfaQtHSyY7xmv/6e
JPVUiOfSDSlDRchVOa4VmWlXFHJEvc8UrN8GJwjnoI7xMqSlIvoTIV0aI/GvfBu96mErvJpvuzi6
GFNngQi1OBSFWFkrU/z1D+Y0bc6yTU+VQblk/+cZj9Zq0OpZ5GkUz1RMjDKJ9i6apS5AMot+AALW
XHL+H2zxxL3rn9X7Y1Qxcz+CkomOr2/m7Foc/769nxeGvwJkaF1NSFhsASuQm+Dn4VJU0rXV39/l
u876z+gaegjAiCnkGUd3nCxXZLsxuIii0eEFCb1RBZQIYuTFblAasCT4WDQ0fjscACS8ZhT9toHJ
b1vcQjT05eDks4qqKV0IlevYzy6ExgbQhAlkFKr1i2j4omcheGFU4eBvasC0TG6MeCUJAVujAhas
DrOULlTZRfdwcMjrxpgay4eh0R1GlmKwmlUK0K3nGVDv3cRgcoGDtc2VWLV1G97/PSmnTiTtx5wc
HY6KJhtG3bEOxC05BbupCUH8sP88K0hxMgnE6VGxqNqKSoAInz8+/mCNjpGEGdPfH/CfHBIMoB/w
FRHwAmB+QhvHSl+5GgTIWHfS/u8XNU6uPXg0kDcInMp3lf7H8FrjxKmh2eG3o8gOoAaWs+ra1k0w
AsMuxvEpweIozCNsMUGWTNmKilMU1gswsk1Dz1w2d0pvzOKBIu23NWqH7YWAiVI0qMlpu+6A0JAQ
wEtMCBzGrrGmy54igshs1QBYApkURSrV2HEvEwKJo0oEQpW91+foKd4kcn1ZlbprStNWmtpNj62M
A9vIppMX05QaQ8cd8w24jTNTcypD0n5MjZi6H1MjWb4pqBlET2WlYc1Q5mDYUsRYIozgg3mDG3Gf
Bhi/arOk530He56M9kJUmWqQVgCBKY8Lnb9IewZYPkuqT5MKqrjKIWEuhIgHhM6NeF7Y+dykhCCo
mjZs2GTRDMMmRWycgqOAi1vsAuMZS0ZxKxbzNeDIo6yq5Lb1gYYpYFFgxDceTgvdF6T4QUbccaAe
YyzRzeU/ZBrbJO02cPuz2dvpoGnaFgKU5JL2sUi3M9qh0qqcfoVTY0OOoFvhzGRrRdh02pfKfOLY
nJfnBFNOphU/Rj3aN12UZ3Lrc5zY0k3iLUHQnRU4O2UbaumYlcqQseHFWyLt+LECEMWwOgO35Evc
GkxkllQERiI9duvCW/SavKgBfCpINA/hBAdtpTYvIBBvPS+nckaJCKMYNZt5TjJHT2DpZYYbRLjP
WJ8W4Nc42ApTPouTl8s8pkxbNTnnqKydaOsJqif0eba39o8qbyE39pD7E0k+OMgiKiHLpa6jjxsg
YrMmWoYxdgLUvFU7AFpgu8xiToYknPqIzIOJU6K9xxBatg7cAW2jXKY43vhPeIOtPDOkEV1ldMxD
TFGQSuhYXeeUmE+RSpCoAb6GYzVL7FjOo4fGHeN4xOGoOCDJlBc5eqgD3y1Rvc7RaNKtyC113x0f
yuog9mOAF5KHIWsPTlionXaYbyFwE5fATJH3BksZaGpHsZztGj78HTNOhYyfD3t0kqOkYky0t4X6
7QsqyBicIvuFZ44S7tFgn/ozqfXpyYHEYWGrLFxcj8aLmzyDfijzfdMrT1/mE8i3XWDfav1T2F/n
MQBMUI1XLFw4X2BbkDSi10o6Iy3otSXjXtebWSu9+R6OSJy1f8/GyZoihTaqbeJSq2tH6ZSn9OGo
SDweZvSQ4cccIxNbqCc7OjBhsI76JzCxuloVVLrOjH3qSvBz7KOpSc2iH/2MsXOaJFhD4f42Q2hK
FIw9wEnKoSRkxhBvbWGkgs1If+ZWq5yKUAZldo2uIKIpx3FRHySUDsS1VnBfTE5SAxklp+uuA/b9
0D6E9TZIV8ITTey3FEMU3bYftPjd65ozz3Kyumdio0EMoFWJxsRRJAvjzgq1JhQ4gnwwV8673qQb
RFMN4WGxYWLyna2RgBn1snAuKfT6YkenX4W+E+LNRIMGPAYJKKYkkqItzXKhjPdJmZ35bvqpLfTz
SY9O3cAux0YBDH5JkzO1HJYmvnFht4TJgC9Qvaqk6j5rYwGPTsp00+Cy1NGRwLtGGNfTkCiRt0sx
oURrV6iQE86EBW8ul3MU63nRqLkYHp13ubgSLwZUBzKNjTdAu++gfzgUW3HZSgwVtfW9nL8EdIAC
CnGNH2EJNMOcJhyjRQd5rQtRfnk7s2zFljjOxpEBI2rLSEhQ4/z9oQY1yaqmH8LLyj4INaFMOiQY
PRD0uMfiTSDXe526KvngmYFP7ZefAx+tEFUNrGDoGFjPGCjjfNsRvij+iR3jfzE6yGImiThmSZ9n
Bj/50RUhrEMFECzBUTNs1IMOul1H+U8C5gQ6r5tjeg1REBP2ECARGSQrMIaGIC5iY7mDsKFRjaw/
CR7s3JJ69JlHOlUpojqrmipnJ+poR/mFNGh2gI/0d0UyofJZKxYAtTkQqphFb7Z7sGvCYgU1kRgm
jv0lzBAUgixytmee5VRVB2gO2RXAJPp3R/WxaBj6sIsIJOD1TCgq0I96vLgoF8+E3cPfL35yMEQ7
xWHLPd08WgddoMgxxHuOFDaehTcNY9kwuwSvDs5Ieq6afypKcnz933hH+72FoND1Yjx1gC+6Yn2f
1b44dZsD9YIouwVtnabL7z1lp3lllHrP0lZ3gjfifZr+StzjQ+vMLjq5aH6MdHRv7BK5Kg1wVJe6
vILeN0aiYlDEq//iE/0Y5Wg9NKg5+mFDVkcFBf+sOOZcBddZ7QTOz7LH+d/DnbyiYrOAkDtzxxwe
bYXUnNTQgfMhdGMhHZFilBXOQ99OTMBCKpqD+GsFySqmd3d2gZxswqLlAY8a+r/6D5s6l1K4AAVZ
OGob8CzmEawB4X/JATFFlhvDhhLoT+0Q5Vs/6W7AgOJ3eWYORNw9jssoYoBTQy4Rg4ujL+vnXQF7
KwqFvL+giar6lvuxOG/YH4Qi/B+G+EofYf30X2fGPpHF2wqNERIpnD/pGv5evxm4QLtI4bsheEEX
OJGymXILNo8KiOc9g8eHAfT3kN9qMEev+2tIEbB/3Hxovnm1aQPsUmGQVtOnXd1yRUKuNYD2ueYG
MXuJEFb1fZOKcTGLEqxsu8922EsQdYLlwKUIZN2sJTwFw3Wk3Dah5JbOV19/4FRiAk3DET7ERNoL
cbRVYDI+oBmZoClhXnmPcVTApsHwDDMT2FQUzIND6ncCrzyorhfu6zyeS8WNOklu2H2WiNrCSPEM
C3KVdzniARf4gFAOAQgBjg4aKBiOuWX4qoLPxxKl3gCKRYd/kDCT8u4qqBNRcXlmCv9dMMwgV1sU
FwxEAMSC+jGDbRFovRIgymeBi0EeCY/uAmfGGujxmXAglt4/3wrAG2BKjZWpHkXsaJoK+lPOt0Ze
Pr0A+hsHeE3wxs7pYZ+qFRIE/jPUUbCWPdRskxZTp2C6cZyX0HiasoMFFL1dZVgNTtJulNqZj/SA
Frljc+tMj2Z1OSQH239Sxn7Wt7JbZiu4unp2m0BLsp5KWxRbIytZIyOOCnCMUJeRLvriWq5XzrRX
vLuxdKA+gvfN8K6GWqbtAWTPjGma2dMVzwRh4F1iU9TGV4nUj+kPS927SYKPSt0pqXouHJ5I0X5N
wlE4jNPCmTyGFduxS/GIW2TQM7I5h4opubABVM+FgPL3cjpVZfk16tEhpsiqafkFX9lyZiZRD945
dVTSsrGd1x/CbxYI2t9jnoLoIhAHlsoUIhP/tCOntivGth9FO7IF/cYuWk+olmkPeXM3VhdtFUDw
hCd5F4CoNXxKX7vBg5N1pSGpUUiXYaHin3tbec9NfoUYU9jPB/WJ8p6fcFdVZ62/8v1Fa4GExQ4U
Wpxak2Ku1GwPiEAyt5J9p8CRQLtaphErpf/NFv3xekdTKlHBm7zgf7UF0XIm3QUni77yWUOaUzhZ
JlLAPbioC3XX38EAaeh6dDyKVcL91OdDWd7LJAm96G1OKdGRnHlovKQeLNpqH1GZEJHORAahfql9
Y0X+LezLRjidtt4KAnIOEj9AIkP4h4iuSAKeLac42EFM9eicp5hQZzORMFOGHZqvkkBMgiBDsnb4
raG6gx2Skt01/kdnLWj4/L10TsakHy98dH5YUtUBe2Hl6LBjEbYqVjTxhYlxfwYMcqrGQAMbrxHA
aSY561FIQq/cy9WMqYU6CI90mmDjYZxn5HNGhAyMHyZie9h1+dSF/v9fkgwZ6IaJ9w7eaL+/ahXJ
peNHaiC69QSv/21u0k1L6zMDnbLToa76n5GOVqqjJ0aYGFogxDnFfYjO75qzd6lIBD8glgEgx6S0
XWH8Yxe7KUovdX4IInU00CTzOB/lc29/qvjEQ6EXbKFd5MCW+P36uW9YIWzY4FKL5cXQ4KFpckQr
iEIPKP2H81w4VyJbIUxrLRA4cbHDgAmyUGX2UNA7THz7pexGELC6hJodmQB9PtrQFS6uf3+pUyms
bRtYPWvgy6x//IjyIXHkUjZ4VgTnPTW7E4jfWKNnpSMhilIB+SQ3uRTwblSmFzY7Y7SbM1nV6c/4
4ymOPqNfUyjvcj6jwObDulQS17duPDZkMnwoHToX2DHCgx4OIbXCLpvAN95K8lNCTt9lt3/PyYmL
HlMC9BQmsZBRO4pJFDrGsHR4GGyRSOwpNOR46UJzT16U4cy96FQ4+DnWUTjw1DZtMfcILiksgNYa
YBH7exxXzhoQnSq6/XyrY+kuJOmkMM7N4HKgY6iuJFynY71AooaKtrYDWfKNZd2SsddICieeTtla
/77c/j27p2zqSdhpUIgCPDXAo93ht7XXNlXP9Bb7oN2DttnEhjTTuq9K1m7T4K62QLm/9vW7MpSu
rK28SIMUASVr23SrSijwwk/DcToXMk705BrbnEfjtNbxc/YG9aoJjZkKQTV2XLV5sFETiW4wjp15
HAPJcOPJtqtB/PSqep1Q8UcKlDw4wkkgND8zqlyi3t8HuKHZ+HK/6NLOqbT7USkvfAzjSowoabDc
mvlW05oLAYBr4NfTcQowns1Se6cgICAn7Y0X60vDeLYGZz8Aa9CKadua5a2VL43pENHV6+J063iB
m3T2LMOb7u95Pnm0cjFja+uonkLB+B2FolBG7buWg0shToRvPXLF1AAR/mnVbB0lxoa+Nydho6yH
icsZft2iFKuB7+ycTR+ZCAGgVbOsMQ1M8eyY66FyLbjAHUenNGzsUgIwMsyQgitgGuZrKj1TVF6m
HbYdzjyfPlqngFqduya9SCPUHn1issShPmWd2wxEGPrVHEK9rV7//erK/yK2j1P/n4ff0Qmk9Slg
+I7DL0WRgWsxkpQWZ75wW6MqppIg0uIgvY5hc3vmQQQ98IYudpbCGZz7dA9rqmjxfUi7W/RDvoHM
/mtIr0scpOJ6K1yyldgV+sB5by3oB1nxl/BTzaAf7AzalhaTDCwfEgV8lJFW0Na09hAUpnov+pV5
ROFIHhZdg5g9uxE0WR9NyMUmSx+rDJCbouIYQyCvK3trSp+xvhdpkvBMKrJxoYef4n0s9EdEO0fL
/fu61zeF7s9FpqT6B4lWEJVJLlZkT8bwP6Sd13LcSramX2VH36MH3kyc7ogpb1hkFUVSEm8Q3BIJ
7z1eax5hXmy+LO1zmoQqWMf0hWKrJSoBZObKlWv9Zt0HwRzR5Mg9Jau2fEbRtMqfElRxKJwaFcZs
zA7wRs5S8GV4WZP78Y3QQ1ic9844zoUdLz8jvo6MSwHaMEmDZA9hOES+ZFRTUv5XnbK+jAoENIJR
BioHw3WR6Eul3EfU9x1WY08DdM2iuat1fBHkF6uKd7FVrYWiTkGHG+PKsN4RBLkWCr/nOmC3oWqR
ooxERwA5ihhssEqlL06X9MJnqMi7w0/V3ONBzkxS/kOmJ4ddX5d7IknrZzOzUJbxcATqPANsMJdQ
kYlSC97VqVHHpclEDAWR8Xtr1jOp+2FJyJ7w55qJN0vxJgzY6V1ZfX6g+poa6mykQySMA6vYW7rt
ieT1NuXA8jjzhZrV0OVzjb2CdKGkH6JinBkVRknyXBUyQ92hqZ67DkGobg+koc+SG5BQ3X1Kev+F
JevBVDXw/nmIh69RfkxdnqlE45TTWHx3ai2p8CwmHxCfTHh/V48SlXwS4iEAXGXLe5PcuTJghIEw
wHLOjN5aXz43NbN8WDPHhDBQkEsPiLKUrfzkXhSYhce5mPAUTf6CXi2ruaMRQ6AekQbMUjYO2xnR
9VmGr4x59LRi2chbX9/41ZewAvqwTKiPhhLUT+kJmy/R1dLzkwxrCQmqqNv58rOLjU+a5vsEuY6g
OMu9zbzAPkBHFhiYoF9W5heJVirdqDBWllkxLkNwYyI4gZPJmmHnSBi62rgIgFcHHZR1J+EoKPaN
n5PRA5sy2TjwOFbsPkFftlCXweXSQT3C6Pc5OB6DvyASiK5+E79183USn3nZEV9FbDKx05GLYKcE
6DK4WX2Ugr1ZH0kK5LyZRTqOMQ7hf66jYBi41sIEocW/kXo7TSjEAxV+rWzsnLiwVOaJplLBOGKj
sB0lCOAjoGWQ/SavCC+ZehkJOn0oaJCdZC2EybnE4tcS5jVbUzkFhRalayk5cSM9sDN9yFZcIsQ0
UClgzyOsw53QQ2aJAOWDVz6rrlaPcblOfBrsqJ/V9gLfM6qVovnWOtkiRIMs6eubEFWotJKOajGs
cz3fEnDkEJGLekd/9c4cvrO2kHP1EOztFPJYRIAs1jlv5XbWDi18Fdc4IMybDlfNvjFm2K7yqFLi
o3HjrVEgAf2CvkjmoMsh1N6EdlQKFwkdcMchrWzU3eghg4OYP7pNCKKJdmADxMNtDkD9H1TrWNJK
SAY0AH3sJLpn2j7CyJVCp8f2DJEdK5pgQUso9zMiBKJpKu7zyquAi4AfklyxMiLWIp0z6XvExrCi
DKuhg4DlaA4eKslzHuEcBZ0eDcvH0LdpB9NlKQ7MjBSoN9DrYZp9B6YyQCijhIbeUGvSqIQYEgiG
gvjwCIXJsFEQWB+50gsHGcUsIN6aK6Mw9/gH1PozVOLO7RZdtpRwGCrirSQoO12zjqlPma1MP22h
Ir3zyy+yNTx+HrUNlBRVCWonJC0V8a2CIZiLHMpoRmffAflTgQjiwi7KXBadifObFdgH7lKODMz1
NpKvCuYrAP86T/aj0i1ZeLLrbxCRA0xDeRNXWvBqhbGgcCOU0CDqw95f5YQDvJsUrlj8AdvaIrui
gzhygyKDwi5MtELY3iTKKpFe8OjtMBPdRaUCI3bmjVUVd/DgKUvdJUEeOKMacpJ5T8K6XvS7vRcM
wZZqyJUH5TeFVC3Dxa5esw9zSCj+A/Aeu3sd3JUSvoVs1H6AD22Ps6qQD3WqHth5Zge6IFliWZWB
7DB8hAERqDQXWVYdlQ4+ooXKlDmP6Q3QLmxN4BD9odZZQZEJutubI5xYDK96PFeIhrlYwHxcL87E
lwpEJkkXtYTvJBhWJE9zkmaNtUpjFdpTG74GyM3QIJQEEKvGozJf0URY+PdkvmuHtfHcDM6qVu6y
NJ9LyinVlLOkmom+o0Pc5Z+DHsLiBhEjEqYqRRiGlV/FaBgXJ/GEKC7M087ahOmyV2IMiNJ7xAuE
ly03SVt9K3I6uxSWwdQ2rB1hJVAlB7y2pPGFTHTOp45bPLM4S2haygAOIy1D1pvfooklGsdgkem5
zURKAPVgpMbtkUfycwoXeWTBCHlVNC4KQ9uiryFaHX6Qr1R7G0evZ8ljapuEjwZiOuX4MLJXVBsc
NVlVLpJk8nNCD9cPbsYQoFuwFEcPwE4RoQwqFPF4r7ZbWT6oHko5+SO8UVKz6BmTgqB4KqpsS9jT
nH5Fo0fUV0XGAfSLlKmCpecKqdQuXCiYLtXED/E4grMoIiSJeu4Ea6BpcKsd2JchX5LbZYa2FiYb
K9E2jeDFV+sRKbuwfiy8R5HmKlkiSlBpXt145gZ4DSGAO6FwL/aeTNqgmEZHXJJjJ1x4nBteYs16
67W3ADJIQHqrtYC3dR4Gw+YZBApU96xYIIBrZbL26+xRLKtAL+/oojjJtjsUdriIMgAorbqyzGSN
fAXnHFvNYlf1pOQ+rpnkmZ39A0hZWEBkJ4X9SS5rjM+4XyNAzkH/4lcrhKzGYQeyhZS+j5xZ182i
YJa4RJlZZTVzG2YP3UXeBosCtF9nYfLSytIycRpS9rnS/Yg1c91Y1UoUiyoy5UgzjgJoKAECFYtD
GKdH5kFODsL7ZUAn0ZNZTAMyH9rB1rk08feqU/zdzshsNmN4V0qBAKdFCefamM5bdeeg82jWhDDO
9SZ+4Z1oJXuYig3xY924VAK1GWIqHVksq1x0KqJXcXA3eJZylnEeC40agDRC9W7vFc+yz8nJWWMf
DFpgYbVVErSSUDbmL8R+PEuIXk1wK4KVAtTQGNJVXH5JOSY4jgnmOqYuVf8S/tS+Brn5mDb6NiSa
ny3NLbbqszCjVLh1EjMJnaUT3qkqt776SbG6hUD1crWW2qc8g5mmWwuAJDda1c/IIIGEElbFvmza
V/oR7HbhSx5KR0pzQ58uRapASciEU54O3gYl9ZlTnpBqoNcOxIOpokqKFKpeRl8sKkVKFh9sxFdA
qGixvhr7R2Af1P2i2HvMSpul8aoE6oZjlXNchA+rRtqFjzP09qx55BwDZMsfdWgNG4T+YkewIsK3
qJs93EZIdyFLIyCWAOqwUidgMFOEMnGT6Yx+Jpg4PLooGvg5joOPtdp9BaOrjuralePl0CdHS2Xd
hbOWyxayA0ge1ns/+ILcxaKMjjw4mJrUCshag21WIHvsveWoYEHujI34wRxvPNCkXfpQPtbSzObK
owTREpXiW6OUUBoD+GCs1GINoErA8IY2W2kY3zR7r9mM3F/928iDtLkiZhr1qsN60LsJwnkUvxmd
PLMNNAbzE7VgKbsROTEbWhixg8ANkLu0adKk6EbWJH4ZXX+ruyMosQDb2D+IeCnAJwL8ooFGbrpj
hlZPBYOZ5UV0waKN9S8wRIS37yLbtN1siSQ8C5xGMUC4MNXWEkUA0rOhPRHlxc2QgzIi40953TYE
nketRsA8SP7KckQ22wOq6KO/uY60eZ09sSCDOrkXtxBNl5AMRHnQPpL/dGRjPKrYp/QzVkQPqZHn
zVgCoqY03j6ag3cLih96qUiIU9vYhkjOGslLye2/D7NlJgFKAyXoWMhrioyjOaBNhyigt62DF7pT
jfytMarFIOczriLsHQkVcTpPydIO4zmnbW6/OndGueUy2vTJrbiCc6wjP+njm2CV1YpEMu7XIqa4
6RPLkXu6k/RPWeXPB0aE0xBFL8n33H4paO+gEgnin3Y2+bIAgHPGQEW0EYvKdpzmEGcXnQGcLsFZ
j22oY9lnoaCE2qXFCkA8FRlD9HnXyCsg5XJb6H+WVinqNeIMDBOEA5Zu+iygXaLvwRqX40cR33Mv
m29uE0SwhJZFiLSFEG9C5lgVBuYAQXRuMtZadOS52qoGsYY1NtrpoRx2sX+t+36pAw4AAN9mkIQm
nj4fizxuHtuaYoPHb8iGiyfSelYb4YWUmFSEyvkcZNqV6opoHPxeW/nXmNPGQpXBGG6BNQtiKelY
2O2MVpi5Z7SQUTYRqiW/ev+US013S9Hj8ye4VKBVmScLtoyBv8O0uONllpM3FHfEAQstID/R8+fg
4uxW82sSHBf7i+9Hm9SmgWp6chEwGuVg1jWfWKCbVYtimr8kwAlkvrCK/fwdL5bE3w8rKsfv2uQp
zHLJ0PjKgmlRtWxpNKBMtJONhbJ3Cyp2MeuV6h0BqvGcBVhpKrgKRJm6X/j22+ePc+2TT2riBYvY
rfCzvKExx8VTMw7w7cW1KJ8TcT8f6/IXB1wG6cIGWzOlMUP/Vt1MyDGI3Awwiz4KpgRfu++IXFiR
otN2bdBLhXhVpQqO8j12E1OrwFRrOkcxE/pyMtdPtNIOZHccBkN6DUemXhnKnmD6IqVppKyBpS1S
YPZqzynOUVfyLce+FCJqYFmG7jG6RcLYB5YNfttAX4IstiMnc+qfbvst0dNVSOsfpJ+miFoqSp3o
LrvfRaniynxcfGC2miajymH/hjMawhHZ0AQO8tAu9PLYtphMzVxj7b7WWJCmnIZY127Y+aIXS0pQ
x5squdGGtXYVfnMh9BDkNAFaU2zsKj5uCqohTpoCdcIL9kA1CRYQRxZd6bi5FuREF2Ia5DSwA5SJ
8YUCb/pxJBuVvMGpAayLW7pgXQ+vivdEJQ+pFnYcuan43JSaOIyvfG4RUH4fWsOKxAS3gqTRx6HD
YtC0LIR3rpZ/amq1iuJoMfp7pUY0WaMMqMxJGWTqa/IxH63ZWDSz0Num8kYFeHTlWS7FeoiSVNhN
GvS6JpbGuyhUVFUBAc8ChIh0v6io9axCjaBOLhqgvz6qR7ugSJTtzJ4bbnGsfWpC4g75+YNcwMGy
8GQM4A1DxUhu8k38jhCcpA73Rf8+DJak1QircxPCFp2m4PUQJI6Q3+YAzp+moUAA5HhyrpqFbyMI
Ywa4IQsV46hjiyKIGDwhTl/3lKXc1zY/kshyGebYodxz3UVVLLHPnmHyzqkeBHVv8u2pN5JPUAHB
iZkOIeYYFIEPVEHE9eFqJLz4qW2HWKgAn6Oa83HKW6fug96C+Baj9WlsRMvDoQT7jdsitZWgU69M
7aXogowfLBawChqyHx/HC2FtB9oAH8Gj/VRKe3pMdLuFhHr+9fNFdBESITYUrV1Yhfzv41BZjYtS
a4N3JWsZZRSl16iKCTiESMDRXARADJeMinf/8/ORL31TXQW4LsM4op872Ua9nMt6gv2JOD6hvyQA
pcnyRdsx3FGXETWuzwe89FHfDzg5r7UM8fk8AQlLjk12bkuvDKYYi6suVNcGmjawFcNPzZaBRvtA
asQ5LYR4PBGU/0dvNDU5pITg930PghhIHT0qtj+1Jj7fVc78lTcyJpE/hZaWDjoDgc1hFCAbpAHA
c67idy/lVO/myBBH0LvY2geuX6U+i+IXSgZOBilHB4v7P0W6EWt7Gk2I31gFW+IoP2cl70ZDAyyH
zspoNCfpJhBBm+S89gVGt2oWXB7R6vx8zi6+4bsxJ6tQ1oM0NUrGlEVpXDK2vzCnweDP4ivL4+JQ
uky8sng7oBsfP+bQ+G4UJAxFsGR5gHCg9gGulFP6v7dC3o01uRHYURC5HppAN3mzpjHGzZ6mKhfQ
qwNdDlhnaD4zhmzFZC0qEjgUJwXhTVZKD492ilj6yoGMGLsHUe7NKRayCzgMPp+6i8AgA39NSxz9
SENN5m50g5SLXMrqpOIgCI8kQaJ7Zqr5TuhfxebGoFvdNCynABEs8mS3ffr8IS5txffPMAkuieOM
o2ll7PnyRMYncJ3sxY6Hsa7BSC8Oha0jbBLVAJI42Yyu10U1OGKAZGeDYXoWgvAEdP8qsf3SWWCY
nK0QSUBA/0YaKP0+HQqAOLjb2KAT4fNQALeik1rAgmPQ68tIZCvTvW+AZtJIaGxy2sm5pw9xp5Y6
CTxN4AotZbYGVSFHJnGh/ROJkhCyAcnJzatvosgRXVXVsS+9NW7RkIZB6jsQ6j/uT0lLOgTzAk55
2mBN3i+1chHmtBWNeVCV86agZiDvTAqZsfoGNGdPOSjtJCpxykmihyDVJmgcEM/DPQ1CPab5DdRZ
dAgxBqTmYVBFqnQbCBvqyuO4zkd7rmXDUuVyJApSMc3k8QX7AAtlaEo6XRFiWlWsPTrUJaxlH4H0
HMn16C0zxzVmAiQBxzhEdxqnB4BTKwlLB6/+ZlBlCWJtr/jBPgtSml844aRoAfyJVdIsoThrQgYO
mz+1/EcIEYuGt5GAX4JK2Z1UilIQ5RUVCATooDHHplH9LlNWLNHWbB1r3m9csK6iLdM6r2mXLhTF
mJXUVTQhL4cDTGTlV5SULynyAFdUWffg8VWcTT9ODW+Sq1JiAb5DfYfeFI8rmTQWmydyhlY7ZJay
6hH71K7oS11cEu/GFVvy3YnkGbjbSMOvjUBw64WkVIrMHaonEQoa66t1o0uEmQ9vOolpfh7+9aY6
CuXDo6s+O0CCCak0c6hYdeqrxej0DaElO1200a9VGS7p233Aq06SXdVVat/NFUBZ6onKBqcH4Fgq
03RTuT+zjvFcyqpnIYHco1Uuw8d4wyhWC15h/n0eXC8hAh30NShrCA4TlLaP39/uy9yJ4/yM0o29
5wQvXRB4i2wGZ9+4o21DRVgIkwYHJXOXQHBoi155hN+vuuLApnDJLQsYuD45tZMmh8OpG9yy5Z3j
3VP1FfJAkEOEtFkli/u2B5zOSAckzh8pkOj6o0u/fOAKdOVRxFAfY+THR5nsgqTVzUZyTUoLAB6y
Z4/eIYBMrrlKSeJ8COW1Z29xIBXmcKjHGuOJf/3alIhP/tlDTLaEltuSjBrKmbHCc3DIzkogHc2b
CU4NWWPov6tSOQgpIuG0NEJFFoo0Vz6FiMWfPcVkmzhOapejroEcx7+gC0SuTcUBy66sPFEGVwGK
dPQWribEF2QlkHvhkFCFyDxpx2RFKmbdBfqImG9bd7PGvMV2biWZd1Bikug2GZDMB3VDR6LxHnJp
YdS3fnQfN6sY5FxQHR1946QbXT6iJ9K7GC6M6x5cTv9m+RstDVa+5wPEuFof/j2M8dAK6nwcrTZ4
+8nCMZSklfURskSqIjdiImdiHBKwWvH4o+JscedR+tTW+/aru0m5bVrDKc5fCve2gXp96v0vVybv
0hJ6/ziTJVT6sUKJDIKBN3KqzkNEJ7Wl1N4KXwwY7dKyM5ZUjLRum/ub5ppp74XarfgaBnRlagc2
9duPQcUnRxt0DdEkpIoUvcL3cA3UpWe5iHth/Iz6CoCsK+/8+92GQVWq5fyKKfeUbxCGlUlCjk6U
X5PN4EZ/m5hHgdh2ITcAMD019duVIS9+5ndDTmYd/i8sDkdIU8k0vXcqZHihbwOwxobBQh+a9gvx
SsglC4xJki5Q/r3yDL/fecRrG+gWU6CCAzpJ6/ogBARY8AxS97W0Hj1N3uY2OiWHHrCFtrX9J8Oj
W209JvEKza5SOTXK0c3uon5V6OvPH+biLlApzGkmhSO4xB/n3awtwLAGKqkAMzhazfHkCQQsHwGv
HTLawrwy6RdfHkky4VJLnfas8PIuexiKYLTzEXkorkY6UDgIUkLYB0wqfeT/OrGYLw3NRNRuIPpO
97jp6ZmdZ3QH6GdSfvQi4B/zyEUjeplfI+6caYnT8Pt+sMkO9sOwUyWX/gAe816mLP2xXkr0XWMZ
PDYOwCi0lxqz7c/t4MnE1lGYBQt7ULHLsHZI+2ZFA1njBBMHxeAkGNOqG0m2Vp/P+QWb5Y+fZTLp
oe5gm2bxWXD0wkbTyQ+NgyzCHfeZ0J5pWJV4OQY6u8QDe7VpRwCrCOUDNZEXlreK2+WV5xGXtN++
HG0KQdzQWYqTS5xZdU1d4JR7o6nzsV6buFllyQwH3ZHadLiRnReuj2O8BPn6+chit/8+sAmDBaoV
MKHJwJrluwWq75yYj82tfQwe+itNgWsDiBveu9Wex5qW82r03xzhXJEa61AFz/r4+WuIlfXZa0zO
Xzseyzj2xChY78DM9Tbqz8zb99dqedfeZpL2qYZekwnzubJ776Tflbvx++cvcjEacZ359/kQD/D+
c0VdFhfiRbhW4XJS4Ji3z6MtVyqYPPmVfOnaV5vs1zjzFM9MGQxKX6auEcklffeVLcKa/7O3mmw3
W2uaxEb5UWgB54jPCdVSrFsQIIFwAf4FBObnA17Kia13n3FymFuphWmhzICtdADqjyvLVTTBlY83
7TaUYK+aNGSIKMb4cl7Hd2H/w8QJ76pj0LWRJhWIrpadwFQYyUTfAjfMak1C3fqUk67cai6eTOBo
TIxmSEmmRyEiIYGlNsF5PWCoMTY76gwk0Dg0QwH5fIYuXN4JwZy4ukW30qG/8HGlj0kBCqOkV25p
GJrNjWqtQ4OMKwoTh8S4wUi5HnbICXw+7MVvCfACsxCbkW3x5+/2V6JUhuLZQqYdtDvIaAy9qIDm
S8A3nw90liCZhiSRSBJVIVTq5zLlu5GkWDWjrCpJ7dzDCI6+A0kDexeGh/Za9kDhOuxxTNDRHYTJ
WlQmhTR1bynHmguS8Cw3sW+X7UORGluneeyr+6QRzUOt7Vd5DS4Kg2c3kW5LZ+1J8lrILNP/R5dT
KQC547nSJhDrQxhxyqtbKPTAnK0R6DcdyqNA5+uZ63p/xii9AZeLBusAeU8osnJRpakEtngxmP1C
qV6j9otw6aX01Jd4YAKrdQWVbSjmCvh+nIqF39hf11u3sLaVgO26KM8Zd0nizDSardw5xW0PMbW5
7YKjSw1rJUHUEg7EKTfVok/RRJ0nNaJMaTKjI1OiQl+r+ebzSblQlmZKcKgS0qhofhiTRde2jYes
KfFb67+0MXrxgTA3MVzSX/DST4F7V0AQqcAMJsmVYHt17ElMarU04fyVKPQ7O8G9Ss1H2ToaaOWq
NWyVtbgX0xU2+daULK68+KV1/+7Fp9HKluwKN122NhTJCCCyBbc33qFG3upr2z0nZD6oPKDY4DnB
4iAtqTcvdnKbkvV8/iyXjji2H1r/9GpJvCfJf2gX0ZiHHrHZWlM3oYhFlYI7FhjvLH2+WkNGUYY9
/dtOfDfgJH5WkoO+hcmkx5p1GPsvgjhdtT8CJKTtHFqPhCu3A3ZOeRIK9Za7dcfokHj3g4OBYUJ0
l1fiP7kvRc0bXRqd3SZTjDUgHhODPUe6C3AcqEHR4XNX9fYC9g72zM2q0fUF1RDkqen9STGqx6GM
9qi5MPBH7exFSBm2XlbFCi6S7W/aQMj0Y0JIopz0G7W8rapVAkC6mSvDqg7uv8XqzN54LZZKa8nf
up2Hy9k3ORGaKOMWz2oN8YCkU2Z6tW6wb3akL5Shwfs+IXwKpyjdoCpYSfIq/xY7+Byz05Yui7/F
Ojbee+2XrHsy7VtHCVeFBt179G+pbcvRQ2PazzJYUSfExyC3Zh2gdBtMbFZ/H7A5lDMM3PVdWj3J
/YgbPK6WY7FyZum8weK0rAp0YPwXtW9mwYDxL9pvnWpuHbld4oAXpCUYW28bIVwdr4sMMG+5k5N5
JO0i+I9WdUoMhCPwLy0jKDOQ3JAR1uFEeugYt9QKTNh6we1IvbnQgLxDuKtQRAzvLVj79fAlVqhK
fpMgbjUhYn1fYwM3qDTEEPxb7xm4KN4aeGCWegaJ5hiYwJrV2RB8b9y9UX7rnW3cfgn1n6733ZWO
RnRTl999/88SWBc18cRfDu2T3Umw4oXV9WyoLSw1HwpLAF6BJ1dHt0LZS9nY/YMarTumWg1ZHz+B
bM9j5c3T7wSYtmi5hAOEMr4EYbgmCZypHtKYsr4LuSKJnZlxj+pq7VQkK02+CeVT3odb7hMIb4Bs
hiZG6a9ABLJrT8LpZAjGlGr0uogdaARjscTkUDBKuZUvvMKaB569R/Lk3CMb7OqJJAk3GCtCvBkG
A1X8zoJyV1THyH+IxcVHfxGOINFwU3DUFOXCDLfQB7XviXobEbYlCsAKIror8B66cWjchRSi7AN9
RDAyzUOmPQQUqKt5gHI+PHl1nf6UVMJ9ieNWCinBUhfeXnIEBprmh6Lc+Pw37sNIEQ12ePLMuemW
GPRY80Zu9mMA/cuyqQbA0dTGdZk1x9Z8pgovoSAIKXUejjhB698F9gwDGI5RkyPTAWdonMwY03QM
CbIXTkkdagX+okSlWcsdz3HaNbrW1C7mva2tPThU0IPRnb8rFEwtXXk9AuVDegi9hl0puj1Svapq
Cpwc51aODgqGqTmY46Ry5wlnSecWp8oONzCT5kMIKrrgXH8txHGTvCELuOi8bC0U5Dt9gE32hdHq
EhwkUy4sUlNepQkRUu7+pHwawgwTYGD/m65lxxhJg0B5al00B5QR/Rj7TGBWIIm5TXrr1uGCq90s
hRySBt/KKsDnfu5JM9S583DeZ4v+fqCngxsJlF4PCdxFNf40h599e2AWK5RL/EW1AymmygvdWPbV
S9ttBxE1vGGmq0f67xSXRcmo3fvUtkvzhILPvM3XjrOEOeu7+8h/bSv5ISjir3EGh69CzQzd5Qaq
5LnIUt8JBzojWZhIDhk6btxGvvadYR2aHTWxelEazg+c4s3c3dXSpkB/Cmu2JBqOWpEBoiDEQXrO
mXwQ4lUMIhoB1Ohk+Sw0G+NoA8UM9VHtvIUk5cA+w21XrsLSJzl5bgiuJZK/DlxjCT6qqFIQrGXY
UhkNvXzfQyazmjV/rAfbgRoUHEBzC5fMgY8BfwA4m7dq43uWbEKd3x02bYEV+zaob+zhTn+OjXnh
rIpyZ+cYvss7eKM09cmU0mjfKyvbBE8/l7+iWunjE59vQASmHb7Azi6jGzd8BZ9OjgDip1OinQZ9
OJSC9edn8bn+89vZyBrHLcSmhzxN+X01N4JU5zAWypSaBm8NN2nlJA6xsSlAeJozzX8RNRqHqKpm
MAueUPJG1kcweuJmrGe46g2Gwb5Y+Le5IS9ia+/0KOW56H2X/pXk4WIeg78S8sFIm9OJ/pi/c1+0
6zIBTlf7Sy76rrejMKIWTO2VL3PpLoQUyn8MNMkUNS8cLKVhoF+onbOzAsoJ1iKNaHEWV+oXl5ND
PGq5kWhc/qf5meE5dQJTKbiRpIWq4n80L7qlR0pgoV5CtrIz3dljftUNTaQ+v03/u2EnqVEDOzUZ
fButeIre5bb+UmkrawQPwtXkvkWFZo+VxedL7mKh3X435qTkpMZmYnQN6EAb/k2298J5S0BKZh65
TbM2I1RmFp8PqV57TZEhvruLxW6R1/LAZDrVOkv2wtdQSp8rDmmlfYvTLTQKah/ZGRBj3CReNe+q
raOt0mih9vpWw73Zf4OH/fljXUyEAVQIZViwBfLkQ1TUX9K8BiODHd1MCN4mVNwDriKPVjnORfX9
8/Eu7p13402+QuSix6NDURJLmrsGhx/lHqovV/eOol17tUk9zhh8uQs15jj/0fQLFIN8qNI+11ow
Ee7KdpeFiu4ADC7cJbiULl2OOS4M6yrBcrv6kT4IeYdYGGYTy19SawuHjemoXjp9o8J8wr1opY6b
0bhvYVIbrxIhqY++l+qygFqEor86d+tbbtvz0E83mfNVUVMEEdqVjDl6jY0OELnQOmRoaOVkL7Kk
Liov2jkYEbQ4JkOpDLx42amPrb9GIs2QupUVnrBxWtpGvzV6eZ54N3b7RGoyt6EANcrO0bKFodbL
0ada7Dx7UJ6gcwpJyR6SWR6qa8eMIL6hd9HtBhwVxPE9aPaabF2OtykqETmuBJm39HtM5CUaQvx9
SAN5aC8HP/qmkJsaGPvk5OCY46KWCBVN049jK60HlNGFQYfLy+BwDseuyFFCdu49/6UgQS+qfCaM
RLtQf7bL7kGvDiT2Ue5+Q5yp9cIfMOW3luQfikD7pmbaIm9OHmoGNtjhQLM2NQULFVZgXcuzHlfs
wltwXYNkVtf2lcB7Ab/FHd1wABqZiAcDvPm4Wc0qz1ut0NkWpFEOSmjDsEbqRnzIfEdvzAHWhWsY
N68gM66jiNVLPTnOQ91WoSWhzTvZJug4KFAt2JaiWAlfwBL8OBn55MiYYVMnqJoOPQPVlfaBDG/I
tpHVRxzil/VJXh/VQJrJMIw4mXDtvBI+L55L755usrNyVFtNX+fppGrJvqISSPUApAOWppDQPg8Y
l6qonEe0jhDY0rTzofUubLoVJr6S6JIY6Pk5QKuG6EUarkmhXaqp24C7kCQkaQZS8XG+bT2UQB4x
ijssqQIyyZRrbefh83e5GPzejTL5bnqW17rRMgrBT1BX8p1d74A+Ot61Uot43t/OVPSLWLoWPcVp
I9muR3w3DTBrlFpG7c2U1+K8oWr7a/mq1iOZfGTcoDfw39BFBhaDF6yAIYgy1+Qt7axSu6ImjUD5
h/hONZWMRS537n/dJPvjQJNGiCP5ANIVEge4ZaJxGuxQQ3WjR8LJ5/N2ab2/f6NJNPANc9CgKgIk
pTomH+wzxIidBX/t6lgXa9LvBxOL6N2Ct/TKQWeKt8I4idKUhgsOBGBgspCwuTua8XOaISpVXFsy
lzba+3EnyWbu1YmSjExb1CQzIYis4dgkhFzk/kRjnmutW+qiQEaBhGIrt1l+hb3x+adWLu1ELKNE
KuLIhmZNssFUTUrXEAmC1CoLu9aAlDqw5P7s2peE96ZG0PqIS1n4wSRvo/bsNskTCpAFdzCBbfr8
aS5tWIh0XE1gVsBsm4QFzS8rCRNZXANqZK2emYSGeqFyvFogvABtE1iyf4002TRjFmRllYlNkz4N
UPTs2jjhraZmT5i8bQgWDbz9Hs/5zHsZbWkPf3+wokXboDsR7kCfcmH+/N0vnkEIX9r0DWwsL7TJ
THjVWIyDCjmBGEJLqVdymukoNkU+IL/xNmmMb0hGaHp7NnQeXWoQsYvnhkQRD22qWST90NTzU+rU
j6483KVs2kEvGiqbjYL9VJ24cBUtEVKDN9q3Cm1DX6EowaVBEK3UPpmZ8bo37rXiO/gzQl6qH8R1
0FEQX4rT28qtZqVULCSdxzsp3a9V879+9P/be82Ov+Js9c9/4/c/UHsqA8+vJ7/95xqgYf7C7Tj+
Y/FSv/yx/BnU/yb+hf/4iY8//8//01R1+RJznf4Dz77Xl+aP7O2PLzX/RFUHP6rpz374pxj8r4cT
Y334zTKtg3o4Na/lcP9aNXF9HpbXEH/zP/uHf7ye/5WHIX/9x99+ZE1ai3/NC7L0b3/90fbnP/5G
bvxuEs9v/evnbl8Sfm73kv+///v7D7y+VDU/a2h/56xCY+Bvf3Sv5/9HVf+OuRB4GAT2MRkSx0hK
zcH/x9904+84nIOSwrcA7vb5h6qsEX+k6n+X2USWo+GtoPDT6t/+/YU/zNu/5vGPtEmOYI3rip/+
uMosjk56kDQhNYHtBWo52QJxZGf4uOT6w1hZi2AINpryw0uahWYEG/qUuP3cGMU+17/zaxA+1PUj
/9HWz9zvcrtFPuhJpckhxBaiaPXu4/31rO+f7WOcPD+aIGoInBgayjQxPx4TkaxCa24d+2Gon8Nk
wI0zXenjJqnl5Mrp9/Fg+PeRHABiEAgV5Wyt8u5AstOEFr3HSD6zgiS/tYnsehMgHnttU38Mt+eR
QEDhow0TRdwRJ+G2HBxPqvJBexhrtYHOJlvEFsWWNkacBTixqMrIZdHp0hsV7xSOX107epltrbWh
U5dy76t09pHF0OowXSRCSCahT/KWCkj9CpErChpeRt7ljBzcGFMjiYfaZdZ09cwvVHPhe1m0y7y4
pmSau526+XzKPqYR4vXgRgiCjWPCB8WX5OOU8UqF0beq9NCrGkLjxX4AVgNlrqpuDCSUKu3KeJMl
QrYMjke0fkGlqw4a0R/H66xcslS5U05tjwG1WhbozHhHk5aAnKWnz9/twtRxXWJTgvPSAD1MxvJK
hGF8T9Yeyjyhz2DvU4qSearwfjMTpdTPR5t4dZ9XCmYJEA7Fh1Sxd//4aoUmJ3nnoyzq6GW/zEcj
2Ke4V4CRbJ2dURfhIW+qcGtnSctlVPWs+Wi2JZYqtP1mLbbZN0OXyrusaKWvdmtJdx4Mrz/ZZcE8
d5qBe73fbO3Krrdy6dT7TOn0tVqkzlKH4LBwYqVfDVIn4RLR+wHKJ0Z3X6Sx8xD1rrmlqOLuVaXR
rqRok40o5tO2RHDT4dKYJPYfXzq3sKvwJXU8lnL8RTelraIimOln+88/rkg1/nV3EJcsBxd7FP8N
LG/ZiqKu8m6/d10xmIVSeidlbJOVUkvyUgv1bvn5KJM899cwOEYpMpbCDgrbk2FwnykKN7O8k6z7
yjor6p+VnQzLxM+cY1ql8Di0TENc0/0R0W3ZjHhNzW3JyK/leJNa4F8PAtAEGyzVEIYYH9/XGRU3
8HvVRwOwx/cwdyUnR/Xcp2nhLJM+RHRGyxeRD3fESd3uxgnK/0/aeSzJjSRp+IlgBi2uqUsji8Uq
si8wqoZGQKun3w887DKRsISx9zBjM1NjHRmBCA8P9180K3Kzs9Lr9W+YLYbvGF6tZNgL9CIJPyet
XDyYiflTab0ODdNJpT6IkkdRT9YSzVjVrjb66SOAAXxSJgmi299mIXBwqfzvivy+Fv/YAX6Cf1tR
oufT6vkTd5wcfE8kFRBHvzLQ8ryxPYUwrcoIR8y2tGIZfaOHGn1Sp8w3daU8mdl94KT0YFtJ2riZ
VSGMkHvFhxn19BktJdnmeeCs/I5peedbHsX+6Vg5AB/1WWQevKFXojRy3LQKjmaJzlRmPRQSusmt
kb8HvV5updp7xh905RQsnTWOMwAEMg0C9SxshmbUeGrf2m4Z0/+lfPfUKmvneXbt/D7Pjq6TS5kK
mKP5tZP3RtgFBXw5DX2MdNIToixnRN3GB3NBUJkyh9v7Z3lW/zeienmipldD2Tm+45Z59eH06Wtr
quHKJ1sKhn/Oavr7H3sUY9A0srowcyv6h+2AntRTYq3RExYPAhxKGTUJIOL2bHva6tBIVSXLZ8/y
7xvDosKWdLyA5O8hFdbbi7YwoSnkKhoQmQmONtuDddM4RVdXE6sBPxJTQtE8e/d6JExvj3O113WZ
kIvxF7YGbDt7Nk6IQWFYh0PjljrCXXkymA9JBqdBiu3Pnd5IB7NVz2wXf9emRbySS15HfUYHaw/2
ZmKL8kMuP1unSUpCjddxEz+gOd4hig9FUEI21Ijqu1FyzoqTf3NE9tYOzhnx1rV9c3UaIHJyjxsy
qTO5ytX0g7St9bxAlspuXGDwXzOJDnZCjdUPDXkfycPb2JDt317060DHsBNHUJ5e07xZZjspIT2K
DL1k2ETbxj6ETb8G2NABA4GQq3rNyU+NZwXzU8eMjokQ3zBPX/kRVzts+g0TIBVRK/bYnC82AFBI
wqgQ5yZDuVDS6JtaanzyyaBuz3ZhIF3RSSHAfrDH1Onvf5zNvPLzDraRdLaLJNnyTAHrr+Jpo5fS
2lW1MBS7iLF46yGPOx+q46FQa1BQXVSKETQzH7LEO1cWRKK/nhLjsGxknJNt7Oz7iRwtgkyrfXhr
fYbOAGKAdYounke2trJ6V9ET/D3nktctrV9Nntf+k8oSukDT180c8SVUimfVWDPunGXrNlRm5KF4
FIC4RynntyHTHx/ITNKgneicrtOVp8JM7uQwf8g6HNBT/ykQw/H24l2nWNN4E3sZdxZuoDlrG6We
1IqlNnWNMHpSKutQjggVNv7eLpWXvEnx7FHMs1bgOdDZK8t5vUMux55i/B9zLeo0UwbkU1zcwYOd
1gTFweQdtvORvVwZakYKJY1DX4d3HVEF31d2xCy2tqNdKJKRyW6N4NdDoan9ofJ154en+MVHlycl
lVUtMABRjdLR0jpr1+FW9izxGAWoNJr3kWwBsUZ95a3xa/3t9mdYWAmVUgo8O9h2tDmmv/+5En7c
R3XXxuecJ+4xi1Ev5KFtHzowtCuhZmGDTahKmdKJqmj863IoJ/IrY/B9zy1DuXhsPSk+KZZnCtSP
yvoBp4NK2XR9pX+/PcPro8OZQdnOoPDDLOe3S2p5aYcRfOkGiEw8mAGN/FCujY/bo1xlBcgoybzj
jakiQvllmvyf64jwfdcosuyC0w236FKe/AxRYW+4Kw11TfBsYSVRvMGizzQdG4Wf2YUpdYY8BMLS
3MrIfuiZ/rMaOKvm6FGu6BDlV7J8zaDrKkNgfn8MOSeHObFl0dsNxVlCB2c3yv2TEhW/KjWBnRF+
lHV7Qpt431rBSsV5adxJoMpGtQ5DgvmmMR2tgNDQa25pFs8K3kSbIEGMUnTFNjSxJMmQHS9ilGdt
Kr23P+ni0CYtVc4sLav5m7cYq8oO0BI/p7n46cj2FzLp/WgHR6H1OwRgv2ht/tXwAVfeHnfhSEJ9
JTISE3XIl7OtlHWA1INQF2ezqx9Fl+zs0HjMov799jAL6cf0ntcwjMEId/IqutyyXpnCwXOETKMe
J5ZBO0byD8pD296rX4rq09DkSP++1pl0NCGd6VK7Ms+FI0Pot3BT4Weoyjz0yHLpp1w48Rm8SbBJ
K/WpAhzrC3oG6V+XSQwUVyatKN7zMvD6Wewxugrl+S7CnoQYjcRy/1gUtrRthvzn7VW9TiUnaRcK
olyiGEDZs3hKBabU48iHPikDyNbBkqQ4mKDGRZcwacJthlC30Yxfbo86g8v9vmQmRRmuUVNRptW8
/JZYztuZYfbVWb6P2vTdCxTgEyGi92bQf82L8GvajUjnlkE9dZEO0Ny/p6PDI8nzXMtBqDcCCCPi
8V998opD28TfUbrcx7F81NIw2jSROIikfS0K4zkI+2drqIP/sB0mT0nqP+xF+CmXU+g457JNsfUc
KDaI+BGtDHBYQb5rZGnlSrg+2VPOrZm8qCz4NnMKjG9YWezVffDaj24PmdoIv2bDqQg+GuelQoSw
slai2HXAnlAjcLdlhYNGHnc5N1LitgkyVQPINTy0cQGGRgv0TeVUgGuCati3mVgRIbmOIuwEir1U
zck8AFFeDqmIyGqjRsLIIhU/+lTa5dXYbQLfubu99WbN2WnrAXhELJfnm4Fo7vy72XZi5WOnVmdp
0KRXqSrvm85877VuL0vpfsjlfSWC8lMtozQKhqkYAUAbPpYuZrK3PCvaqmX72DjRSvls4RsT2thI
2I3ROZ4n57D2q9aWUtS/HdGDI44dCSYEQs21SBG71xFCgENhAMAyxlMrx+NxZV0u4Tq/14XEinop
3lx0ZebrkmROR2+XV0gTcSOLjEsr+ZGZQ7PxKBklYybv09pCaNo68sz/23ottQmTJMvG3l0Hjjp7
mhipaEJ4VbabFV5/GDFj3FZOWR5uz/E6gl+OMqVefyQ9fTUYSZNo3dmpxEvgICkdi5PcmodJuvLv
h0KdFA0LqiA4hM4mVLZ9kNXKEJ41OXxNc+9rFIzPvmk+mtFaS2bhYqQMYcmoc8KCp/oyOzqJFftV
qzTxuRpAxdP9+leWB0piuCcNWCpJeX6n6EWC0Y56UPv85PchjLG1ztfC4uoT5oEMjyrT1fXY6oOV
9I3nn/uoPcta+6ylxk9JwfcwjE63F3cm4/N7r5LcTfVAqu6AkWbxSTGFbRe8RdzBQu8DYaTOx4vG
fkuDLyWSnIlE16x9TqBeFofAGEig4ePma+X/hSNLvV3nrJCmU/+c/wotjw276we3Liv1m8cDAVm2
SRQ2DAO3EtCT5FxHw8WT7O0QDGvFtuurG2zd1HCmhcrtMK+7UgdR/TFSRnfUg3AXBfVpVIY7xzZR
ClJBtbQ/pG5NMmhpTAdkFOETFTFjfjHkUWdZdGcbN6jlcGPLyitIqS3u8rtC11+sInkdvWitsr04
6CS6IE+NOaZ7eWxRoaOJzdXhYo/iYyeAAqs6OuPdGCrOzlRK86hWGgRJ0w/2tzfawqXEO4LWtEI7
SafFczmyKgnPKe0yOYeyN+xixfN2jSZ50AuUamWoheMzJbW4uMOqnaqnl0PFjZ00OU9ZNzfgCRiF
hrZP9VHpcrcfu7pZSV4WJoZ0OhaM079Nz9vL0bS0itH6rR1XbkbzaANF2UhyljzYAjrI7TVcCk+U
Z/Qpcaf/TjnocqzSkaogyzTN7ZGDQRC/OrZJfefAFB5H460r/B/yWH0vC9TWDH6B2n2q8EJYmfD0
pS66I2QxVAsmvDwas9ghXv4Irh0gYYWBN3di1/a2qWT7aA1t8JhVwnjWKMHtMOa2titzn/LYy2HJ
30Fd8DTSeBPO3yzmOMpNb/ctxyStPqEN5D0W6tjdNbGlvUwguf2Y5Olbk8IRyCN6GW0MFrceAEut
/JLFBeCC19ld1OOc2QKksd5UfhA2rtEOz2nmHZwE27JJrN/3Y1pzyQ6a9EHggdQgt2jBZIlyfVd0
uOG07XM8SCgsOc0u8qKP279sunQvl4gvQykbE4OJxzrPO0ajluJOMhS30PLh1ISy2KFTulb7vC7a
TxuAejEqQVNDeB6sdZxC0qivR1f3sDer4ib4YgaBjfGiBO6kgKowJHr95sj+ACS7heRUVrAIzVSs
7ImFaMYjEi96IjGSjPNEL7QGBFrloTk7eXbXJMW/ilNgDpPZYoNZ/WMFd8M3hte/XmSGMmDP83i+
Lt1HXqjYcuxrrqYiXRgYgfaklLa68mxYWmQuZG5EGjMEl/mVVNi8EGRLqt0YXqgIqjvJ/FxSe4ma
b7WMv4d0n8vY5mg4jNryyglfCKCkAvRlLFIQSrRTyPsjuVPkAsWPMZFdFSlGIyxfczv67pn9sW3q
X7dXc3Eonq9oLpHnXEU0vCdE1gWN7qaj8aJF1SmNasENKE5RJP7DfsHAm9IK999UFJiFzxHIvOZL
ZfTK/Gq3aSL/WPlC/jIaFSHM7KxPGvCmY6LT811Z0qU8i12KEhu0GvLzeU9Z4js3PYY+7lAW7XPR
DOF3VQxY75CvHyNR6tvWz8KnsVEMt1KVbhsMeFDVaZjspZDcq0f64CVC0HIlu14IZo7DJUloZWXQ
qL381hloek+vOs3VHbz5Jk/AwTTzDVpR38KO15M6+isPlMURJx4D55akb35hWkGHn/c4jK4Zqvd1
oj/lZfCBNtNHGXuvwYDL5t9vMeQuuKooInJ7znZzR6t9LFuhumGH4h0mO/kYf5ehhAYwvW8PtTg1
VISpA7O/KFteLubUz427oWhcJxxqPNwa8NKh0/5QEn08aGn9jjmc5t4ec/r5l0Gf+j9IK6rPUD1A
k12OKXmhYwuzi+CC9p8duXyxJdWVU+dwe5jpHzMbhhSZTBV8LT2i+d3iNLXVZGZVngfMjMLwLkE2
JNGGnVlTR/kUIcunrOyT6+iOd8gfI05//yMKRRFE/VRlxBzrp7QcQaF3m76EjTa6lZZsg2Ilsi+s
5MWAs5Xs8krO+iQxAQpXr0Hj6J8Uvxx2jVfnK1O7vqixQyD3p75McZnL63JqIKpELSlxftZLQ8cy
qZ2UBAN55Wib19uRihM9yqk+o/DIm5UGs9yIw872i3Ojx/B7K/Nr0I+YOA0NZtuBGZ6UHNzkkOE0
Eg1mIjDc84cT+sbD5y4MKMiClDtIVRc/1Epf3rVmMm6lrMdEkfRyE+WNeO044N9M0TVfCkWOnuw6
bF9TpcOdT09NSouQ40e7rreOr0Dej3Dvi2u5ItYl2qHAguNQSLgrJlkYnLpBtHdjo9kHMxNYwTao
D9Rd8VOr8mYXyHX87iRh9isIQNK1hey94JsUHmMU/T6HUtxvZTm19yI1rD1Ww/aTPfTioIa6ti1V
hYCW4THpG6VxJwJF/WJ3cXhKNEkONnZS52ccVeutHvn6fVD6xUMqa8OnrMk1KNhoM6hd2EA+ttZa
K9e3H/VOqghUjHms6PNLfkxF2CRxlZ/DludY2YBnLbTITbr8W4Il7O0TPEdJUq4DLkjLHww1dXCs
5Wa7ru3yDhUqcQ4GUe9NFRR/jbngLvOxE0sa84g8jwlnvy9P2IkryC548otaF/URaW39wayMHFdI
yojQsGPXHHzrrrdqFf3NSJ0+obqt8tB6yUIL48pB1x96uwqeDcVsttjvwgZsGpSm/bo5DKUUvwW6
PUJqVXk0dZl6NLrUWimEXi8vT4bJoUIlbFFVmM7HHxEkbfwCPW6/YnlRz4y01zI7SE10NJzhx+21
vT7Q3KFAxaZnGZnhvAgPXC8alZwquRkV3lEZre7QiLZaicHa9TBkZGSFU1dMQyZ1dqANqy1NT9ey
M9AH1diKAQ0KDn6Naj1VKmcyxeaqsw9e7qW7mKz4GHhQLemW9UdvdDBgiK36madx9lnrHdQXpL7s
Pos4QwhDVA3cDluV3ELEH51cR3svFXh6Rp6B2EoWf0/BJWLSpYhTV4TtBufQ4ddQ0o5Twnr8TiLl
bKit5SfNlsSHlHQQh/96lQ2qQ1OhCBI8IseX3zPEVj1MzX4814r81efF4dv1Ssy8XuEpWk7ZEFB/
OI2zIZS4UlN7UEDgQQQAFBMffGv45/Y0fmc4l3cpg2i/SzATyXpeZWzKMB6G1Ipeg/5hsqQ3asXf
mMNJyNhOlq+J/G5hU5SoOeDk6ERMvR+9tUrQ9dmwOBaAOtUpNYJXcbmWuq0lnamFxitsnA/ajadg
xIGzO3Ajf9ye7nXmQI43yfnSIuAszkcKHTFYIi7ls1TChDZgEQu1/kYUfhcY1+t++ThE9l2a6mvy
VlffkioFgCPTQtMU9uwcfpHkph8VwZifk6IxeD+N2WtplOP+9vSusgZG4Y6xadjieEY75HIhjURv
9T6FVTKU3t7HRLwOohe7yVcehEuTMdWpJjzBAZ35nhn66TVuRMHZi4R8CMsicts4dtaSSZVfe7E1
p9nQmqVrpFNAmHcPUOo2A1trM1fVxKZWk0NVBbisO2+gQts6eKxiRGmUu1qq8ax8Nwb7KQVmmdCv
08waW+33RkHCJP1QfLFTUoSWsoNMIw/UsGlHrjp+FM2J/y1RT7xpJtyAbeDHKZ35P0jaC42bTQyZ
3u7zQ+Ol33TrXSBJ5sPVwoezoY80lZ8z+PP8k2L1ZMbafZm88l/w4raSlaC+9GXxbeLhQI1haqdd
ftmmTsmdWtlx26Gw0L4u2p1txd4xKJo1c5elr0tFhXqaMxX35qDc1qvlNnJE6aoV6gNyUwSnRI3X
amgzDh/Ffr4ucMPf9I+pATrPACrucC+uwlcRVeQbY4+yR6QB9lRRle2bd0/RD3UZH6dcMLBrcaf1
fbsLfaEiDWfaL6HU+1+qHsE4CfmbTTmO+sPoyxYaU4qO8klarxyuqyg1/WCaplOWDLx3XmqKMqlW
tdC2XGyba4T45FdvNE/BpCQgTepBt4/ydUNzGo7HG427ieQ53/3G5FbE7ee5CQI0CFwpjXSSlMB+
bbvgXx0T0o0QTv9UmmVyb8ACedGCpPsENEXfeXIHTYgb+N7U6rTbpEHoPYgqTr/c/o1LO4XVoB/G
PaXDirrclJHp5fFY9TKey9kzkoJvlbXG519adJZ7yploN/B+uBzCqXwnK+PIdmldHkOnONoayk4h
aXvEOfjr6UwEe+jhgBhgrs3G8oZRTxKBZIRA5v2kq1W9bYRurry3Fk6yiWEYbCvyX6Bus5M8tiIS
kshsFw1W7DAKmGGtX5hbSxn7laEWvo85ecjy4JKnBuxsqEQtUHFOGEoppLsSYEFban8fl/j8XDk8
xCdw4ewUiyJwYAH3umtVQLZL2fjljSnWuP3d7W+ztGoTqgSUjjJRC2ffBqxeMvoJIOUqrNQHaQjb
h6RxmqfMF+3ur4fCy81hD4Clu2Zc6B2d+kiRNPp//S+/FD0lBvlgq2sYneknz6435OTQlKLjSSoy
X7raMpHgdUrdbfLumHt+vTUmul+a1oeBVHgb5AlMTukuVq3/sJgoy/LMA19LnJ+dWz+z6iwphOcO
tomPc1t8qQvbfmgsu1wZ6RpeC08LpymFgqosUz6eDRXJuggHOjCub5VgXKU+CTYSn/Bc6RF39Wj7
//SiRxJGs+LPOX891VK+1lieBpmtNEzdiT/FU4SX7exHtEnWjF4Wma7ddujYVzThnOCppIEtle2D
3qbnv95BCFvgWECeCcZ83l9s6nw0LQ+Lbt0IBe+a4j1QlJdG2D9vj7M0LxBKExeZhztU+MvgWIxO
LwmR52fafaAfY9v44cMf77Jqy7wSQ1/jBC1EY7J0yMuTqyPHY3baUZtPJdtzHNcpqSlmchju8jKy
PjJp7PdtYaylgFdlN3YPxopsUc49iNbZqVcCU8IJIcrOqvpVbfIXTkKR1S+9wLO0auoNnfqVO2Bx
hrQUuWt0DCfmITOVRtLy1DOB6YritU8FsPo+LM99RXHMSPu19sZSXOMG5TmiEN6uMvZWsjBZVOIU
bU8BxqNAPbCN7gKt/PQftspv7w4FAf2rPlmgYaMXxGp31pX61YnaepOY2n03tI9y7j+NBsqpfz/g
RJ0jYaI6QGnpcm/SC8+rUoK31uj5Y9hgi2I748ZpUGbSA2Q8KqtegVotfTp6TBbMHYINgKnLEYPG
BrDuBLbr6QMNKeWjSpoKjVf5LkmalW2yGNcInBjLcRAI4bOrVaJm6kihbruNcMk1H1rze25Zu6S5
T5X3tHurB5k3x/Bye1EXpwiIfCrP8RCY12otISXQhpXWHQV6thZIeQXZ197BUkmcbg+1sDGpBnKj
KwaJCvnn5Wr6sid5UEprN6mibZCN4SY1GlfSrGTlul2YE31TGvhTvZvq42wl6bFVSuIJrsGkReG8
TMyQbk+R3fVe0G9hPom1b7cQVWi6gY4FI8H85uE5sWrReXanu6DmwqfC8o2zE9XpIVcrlO1ky3/E
qyiEVJf7j/mIEC3cVuQzu1I89HF+KGNkifUWjTMvTo4jd/s/spb4uxTK1BrLbyHCk4vQR4dMDixo
Dh9RxiRuA2BRbmMbBydQj3mS31lQuzdBrx3VqNRXju3SxgZKQX1W58omAZp9DgsvVl2f6kGV0+ef
/bbWpE0RaMUrcdiTEF3NoanLVVYd69LnEaLSDHzPy9JbyV2X9h/sW8pCSO1c4wfSJKyMyicLU2zr
mxEr30QcftPy8Nftbb60+0iBUKmg7Qi+bXajxUbXxUpViXOKmmpsFUcp1XatEmkbS4E58R8GmzLl
Kbek6Tg7UwXfrWsiU3XTpvAQd8CarsqRzg4Sqd70CXXM2+Mt5P8WWiPg6WjuUGefxWDMPVNbL03N
baqM0npUeUdTrtd0GtdGmY7bH5XtuKNi0FSS7pai3ebla2q8357GUqL85zRmWYDVekAcrbiBolW9
WFYXbfBG2mNpv1VykHG5842i/YlCw8rnWnqCU3kCnwbjnLLkvJwWGpnXcCZHF/cZACNJI6f7uCfU
Crkrf5hoZByzwHPuqtgJaZa0wz4WTnFKIODgmWoP+6g1+72TZuVd6fAuN72g/PtLj98FXJDg8Ftc
5nLx9djySz/KSlfL/U9VHqEt0r8AKv9kae1KPW7pMyCyQm+I5/6E+7ocqvcHLrRMTt3K9n6Fankw
9IayRHwaEYWKm+bfvlYQ6izUlRL1Ugw0KGvSVmYny/NwPTSl1LaJKbt92R+8ogdhU+mbMQ3wUhyd
13aSA7+94RZHJNukwcHLlnz3cqaerw1xr4ygygIbCwS4cuI7IpQaHADL28V2Ve5bo49WLvel9YX4
jNwp1QHwAbNtLiyAGHnhxGc9rGBy60grWKCWSpqQoxi+DpZx5+n2Y1+kKwMvhdqpb08jgyLBVZjI
sd0Q6UCotT0t/0ep++gjD3qapRI6jrdXdincctHTY+SBRFViFgHTPOl7X2lA80TWvx21o8ciwtDV
GhXlVGW5sjKzpdBExZ3GPeKJQIhmAZCXvK7WdqdijsZ9jfq2fNelfreSKi1OCsQKXCmUT6i9X26X
zmtHjdq+4g5A7G3hf45SP9/EULm3cY2u1+0lXJwTBcEJsjJxVGabs1PCYRztIXX1zkOiy/gUF923
20MgJMVPnr2YuRAnwij8GhWC3+WU4qJVvMQOEjfXpWibtrmzMQrf3hpaIx+lXv/HSm1nV+b0o1MD
51sKXt4uHYfvQjX7rafZ6YPaKm4kAgzEDNl/oIDbbXMROdsiytSNJvF6K2LxlQoACveNhsBsr1ab
waJF2Ooi3iaD9BkK+A+/V+Hjxnl8gJ2P7rKP6oBeiH4vt+pnssPs0GOZRIu/Gneh7aD7N0BlhZfI
F6jTz5FErdaK7Hyvp4X/qEYokjhBlm9rs0CaMTfNnc9Et7kh6Vur84atUWrlHqxCtsnSwETXI0p3
o4MV8CAl6B32CabAiYbodOh/6cwu2zpB+7OWmgf4kHgy5lUPLzG3QaujPNpiYmwnVMbAI2abruU/
BaZ9HyVhvksLSUY3L5Y2aea8oujuhn32pSui1zysTeQ9Qmurt+O94bS/BlLNOyu3JNqAw0+zFf8k
AzcSEOKfSaZ8DXBQoKqDDF+LJGGol1/sBvC4MEo+WW2gTZjIH0MAGpLe0RM15wfbRFYgrzp6qoOq
biNRvNiYlG76sTc3kt2Vm8Isi2NryJ9yZKfwSPCCQ8krEv9aSNiSo/Y7zNJRy5ezt7QazU3YWQj+
KXq7d7xMvQe8giiKolmb3OQTsC+ey9L6FnUB4KAI50LHeIL1gCVEhJnA4EVv0Eg+i8xBab6jjIzt
xZMK5+sQQ8m908o+25WNN1Kt6qs7DHH+oSj32W/M8W2UCyAeQ/hJNwZkX+vnqB/DV2Oo5Tu/H56c
XHqTVBVt+fSJllK1qSpNbLVqMD/nafhVSdPq7PV+elTkON2npZ+8KoETn9IOy6EowqbBVkBOGeF9
EqQ/+sq69zrpPDW99mGH4X3YMQmLRtidF2jZznFqa9uJUjnePpMLJ5ISOPAMW0Uy96qmFKSh5wNz
0F2/p/G/sfJY3Hl5Xu+DSFA8Lstq12JZunITLlwNE5sP/JhDIYZm/2Uc8IzAVwSuJq5ht8BsCl9J
fVzELeNoRFa8ApH4XWCfRR0aK/BdCEgO4lmzQKrYNZykkXq1VsTlcxAVuTsGav2OUVTwY6h15dkU
TX8nzMjYT6QfFB+LUsNOUe+eGquvd3JtBfeFh1ZTqQp4QNIY7/Lalu47M89PiSgBb9XYG7SdET2F
UDt2Eqqex7H0aLCYtbfltjAf83xod1UaDpskM5TD7e+4FL7/jKyzbDmNYOEFjdqe69beUjn/7ofl
GsrwGuBJE3hSoJmaDBQn5t1ClW66Y+W+4U6MqNq37rXeeq1Aypki/KAxDh00t3d4mOxpekRo9qsv
NTFIGYK9BEr6P2wiyqB0b8imJ5WRy01UGW1CHS01cI+pie5xjNa3kQDViBPv7y9HGCxUCyGxTIKA
8/2q8RopoiI5RzVt4CrWNMBW8cogS4dCniquU2l3omVfzodko8/bzNHcUa0OSHxw5ThvY6a+3d4p
17DrCdD+xzjTVvrjYWV5nh03UkReFqf/mMh7xdJ4jr3oXyR/fmm5uosLhLYam6a4FR8kZc0GdGGr
wr+RgWRMsgUoKF6OPw6C0rykxudWC/71K/ZFOPyH44Cim8O2gE1Ha3W2lnpnGEEr+RllJtykskPV
SLv/sIyMAPaKgpmtztMzs1Fwoy995WwJhMKi6AxsfeTKoO+v1O9yVYB77jfoNIGlWtkpC5Wm3/1R
qK+IGgGZuFzBlpa16tmS5CpBdqa6gNdQBzBWq0+iTH+pWvdewY5cOW5Ln42M1zFAy0/q5LPPJsWF
g1eqP56BsWNc6Sg/lTDc317UxTHoLNIKQLwRPuTlxDDoKEZE8IJzGbThIaJmhCCb37/9/0ZRL0cp
5L5LyAwyV/PyHRiNgfzn9ggLR3kSs5nkWOmhXKfuFMrVzvL9MxmXtc1DLHIoyAM4kEZjJfAvDjVp
ok5NN8rTsyUzQ82iahBLrhll4ZnCq31vTfZpXabLK0MtfB2OLXtOnZ7qvJwv123IAA87fZW5fVuD
Wx15Umpr4vcLW/tijNkLoSvyOBqd0HMRqn2vmuyTyl0ruuGjUI12m0n9Vjhr/PWleVGVhIRC/cG6
rp/J9iija2C6RV6qOycfrZ1ildLK6i2VQFEf0n4zMwwEv2cHCLhpmRcNHym340evD46R3h+0snFD
ybrzbP+5KKUXG3D9BobAv7c3JF1JPs48CaJRafG2I+tCEevy4/n4UZgOgApXKHKNLZevvUdZrm5J
zqIdYmBPtbwt7ce4Lp6RLGp2QlfgcdvjF1Rkf6nQ2l2L/OyQGTzXzLptiGyGvRnV8TET/wJN0p2v
Y952G9t/wc5uRNZkY2bZQyaRGft4EmXmKW6Uhz6w4U7pIGsSRHh2QCtR5wsx7wp9TDC1XDuYXT4c
sQZXN1I7hLsUERHU7qRga6jPg9Kkn9UGgFUfxN/UsHv2B9N5AFmVt1G5NdVY3ylKjqqTlfpHONUY
brRqiACBuqmFrL55Sic/1qmcHJ2TIW/EQMMKQ/CidX6qL+mwE3kK1EoeeaF8yTyt2OBPn+xASldb
+uXNIYfAuimKXXwc7I01nq2tP0pbniRGtmsruBfxgfpKebCHNtp4sYzBYN6Y+8gxu60N2Jtohsvd
Q2en3o6KRcUqPgWoQsl9vBurb7r0FE0KoI6S7JAsk+imNeaH1Esa7yYNBV3gofeh0/c491jGdhgr
56gywaOKYM4+z1RvAxZDfIRq5+zlsIi3gBKT7aBitGjIIt3SE8eebKiCg2Ta6KLUDp7zkext6qTE
C0c1/hmowT8aMeIGMi+g3Zh7KvqbcvgGwV65x/mkPRaD12/TwlGeC3no7oQttzu1zoY9MsOwp8vI
3DOD9A2wer0r5Mx8kpMIri88sj3SPsnBLiJvZ1jdeKBm0+0AYDk0A/oBGpBgoUVdvyiNnxw6soMN
BK3qccSv9VB1WbSLeV19qnFwOVi6r2zsOpE2uYZWss+rjE0VG1ttDML7Lo10164i4wCCSD2Ytic2
GRptz4npq8iqWsXOrwqwOKLScbEZU+/bJFK86yOn2tQ2ZohBrOV7FY/ErVKkIOcD8GRFVmZ3NKth
GAQO/kkCvF6dW9GBqBnc+fgtb9tUQg2FdwImRnJxQLSxQDY7LsAF1t2w63XJ23eDOXxFPgbrIfph
OzWzMVgpAeAbcFAggfTNNkLDF/eVGB+dwqbGq0XhRpVqDVtCLpKUzGMbmUkIOcXDa0JY3ibq5XrX
GGlwQIequGtofSPqqj3aOXhUuRTBJ4jCPaJ/qr4NE8k/dp7R3Feh8t1zUv2zYmTmo0WpcAMXC/pC
mHE8lZH2saV5m7BpNbxvDNBS0GJ2ZixXr2EXFjuhZt0WZ1njzh6iHBvmatjkqm/ubHgs26btByxP
pX6Po1P2s6GEvUszDH0UKcQWUdTJ0bezZIt+X7vPNXzXy//h7Lx2JEeONfxCh0DSk7cs366qemZ6
zA0xbum959Ofj30AnW42UcQKkHYgrbRZycyMjIz4jZXlX0SGPGIId3snN3XvaLrQDmNuQapuqgib
Q9EdEa71n0LCrDNKBcpFAZuh9bTAQenQRsCoxdEH3YFt0bcj2wIAeTeY/gaMSn2sTZE4BfaCO0S1
+0MS+NrRk5GSsAorOlioH+G64FbbMFS0Ew9C79kYteqYpsFfv0IN2Rhs1cHDNybTYzGyEvEmu803
YsQI3RijYjeKwdxptQonFtzlDnmCelcULRtDjZWdamVil2Vi2IaRHW/L1DKPal3DIrVKpBETuAZ6
FaWOH/nq+X8oTyCKG6npBf11o/4nFSv50NKdC7AWyK2O99qHfoRehckYoJx9qbP4RH/BEe7DIP6C
TsUIqHOkcNUAbSlpeTvi7JbPklqVu2gcrqVaf5LYMcBaLm5iXXTN3UTW8Nnz/Hvd7jDSDC+m3hDh
eZ9PAnOutVMJYbdvx9ckaX45KmB4QGeRtcEeeX85ov+HR1egm5egAJnnaIK6lUL59aKNVk8z0tak
HYUfhCIyIfx7szdLXhUNDpB6Mp48UTZ7I0Y32a4K5MO4lz8FWW+irjBKjjzgjGUC6cdGRBoiyhxe
fb39+xdK/PYrOmFKOWGazhKzSVPXyKWUpKk2dKe3Bgw8sbgeu12ieL+9WPqn8NxD2Ycr4y4uI6k6
/RNuYfpZ7z+bYrljg3WnfqnH5K8vpWdJyp702FrZn0sv1gmdPAmGCUrhc4isYtQw5dIy4Vkgj3sE
wxrbGfME+Kpq49tcijbbNGbiOk3X9jhmiuxR7fF09Es8hf+L1J5GNlQb5LbIGWd5lFRnVipy3734
lS05dVOqRze3aByJ1FrJGI3pITLflogXQra0UBZkuPffd5DcLlN4xV5tqnfCsQWoXdSSnzKNwuC2
j+tCf1SCSPpTBnr9zc6k4sfot/XnUTLC2gmCIYN3FKIzFfcEW8u1znaPYWSc1ulOQ0bByROrReIO
ZeQ0bEaw6RQHHLtA1t4ZC4V8RTGKo4SERS9bERjCok73wxBEgSMyGYpvJcZy7wet5DqV62rbvPWk
U5jgc4y4M21LX6PIHRfyUSqy1HP6EHzgttOTfHQg3uJBSCD2uUq1YF9R3cboJlSvbt6bSKCMPnau
cqMfi8aXnTT1pHtD6/JnFY2+S0Bh6BwkPtw9wBb7cMi6reoONkzxwbhKstf+w2XMWIMnbW4ftik2
zRdl6hkC5aWcCOb2/aJ4XZC0Qww0VW9t7eQPoj4aXtB+z5EgujNwcltpxS5UaIGx/P94U2L/plzT
1aVWhYPQLwTM38BS72stNWkIyOpm6Ku/ZVeu0DCWTjVINWob4DRwtZrtOkNq+tBLTPWSweJBL1N7
QXEBP2DoxLe/5PJAk0YZRSC2+Gwg32jpQFeSdYmG8Rfe5OeuFy+RHK31XV8B4/Mlo3T5n4Fm102X
6Epmx7F1CX0ljg/yUBRXO8LRxCoU+VcMJfBXLtnd31wV1T1yydV94CvmI+JpwoFfEx9yAskTZ6zf
9i3AFS2JtTuURYeVSvW0lPPfCXVhUiyU8Wmff/nal1xNyXLpAliJ/FZSpOOYroaVpQ2lvgrTArCm
Cze77KQkq1J6Id0VdcR79L4xvo+wdJBM6aBrNVpIY7DS4l+cF+urs5l4Xs/jt54kyUhWQ/yWvT8F
MogTmeb2Xlq6AlUiJRWqqToxv8GlRI6F3SvGhV4bftJZ+UeU4iEJao14lu5c3Tr2puFvNGkN97X4
OeFFAeqk0gji8v35rBtS/97Ss2s6Ft8pFcbYu4dPFqmyo2jS79Hoj7enujQgYMvJqQLeF+Ci9wNG
QBRlrFyG6xhXnzvN2OZK4vh2jaallG0w1Vzpdi99WhZuIiNSJfnAlUjMrsMTqKF9IuI/bpk8G954
F8IGSwZROOBlsUM0LJKmYCUQLU4U+cyJofFq0ft+opmGAzPIAvuitJ4L2TQJn+QM222rKeOHSC1/
uh3vmdsfdykm8Y/8z5izaDsZ7jQDZI6LkWcvULtPQSY+S6O7YmyymNJMFE8YmAqDzXcNsOu2BZzi
XfWo8+5dkpmT1FlUIvLCffSVvNkVDY/fgb/r2HWfHhSpre9jS6xNeLEs9faXzIJjD+85MARYQGXA
EFfPqn9CeXgoC/FV7pXnxM5/l+5wmFT9UpeL//bnXrpMgQ0DlpwIGP8HGHh7uXUGgk/egP/JMNpA
yw31Qe4M+29u6f6PZqjslct0aXkRxwaMokCv/YCvFYI2kSp46rQBHdc2Cb61nj3uiB75/vbMlh5V
9AWmLhnFOFpm7zdv1MSNUk1kRrT2HgYr+0oJ6FeR1z9y6JllabyUdbmCaFoKs/A9JlMxELYfGkiF
XroZL9bgCvr7DPjhviCU/xcLxmkEE0YXSf6Q/vZQnss8U4Nr0XhfSqO+A8p08mP7q2cZ325/waW9
QSuAvhvtFRKRWZwrirKTMKUKr1on2WfXiKJNktLpywfF3cW66668ZpbCDaEGQUJIihOO6P2KJQno
DLTCKW97P/vY3oLPd3zx01XHnbdGhlycG481VYYLNG3I92NZuK4MsZ3iwFPTMYYfyuuqdPrBukvM
+Ovt77i0E9HiQOloekh86BZFLao/dTx4V1cA4PCt0dHb6i4yx8/MdjOmw95ozJU7amkrsvWhYaJk
RnVj9jJsSOzyoaNVkGnVneabp27iINye18oYpnj/DTsMMDujRzxlzCefs5jLzxUr8WJpndgQPG5V
BdDSPEXN66YRLqKc19ZtXMdV7fS+R7gjUerqFIXojt6e0lJ4gs2N9AF8oilyvJ8SnnNDRSD0roK6
2b7Mg2ECG+hHg6Vb+XqLQ0ExAMkLGpF76P1Q9VhhwdGb0VWRYs+xqkmXOv9hR+HL7SktnSo6vfhv
0JxSPvSnOhcwFICr6Dmrs12vm1fZpbIl1HBflgqAgWJcSTaXtjvrxeuFeUGOn01MGmogCmHvX+O0
/IJ7tth6bfq1E+WzGw0bJbDu/KRZs2dbnCVIPRTraZGK+X7PkJQeJ3rnxcxQ/w/0HH0Vs1Ke0IOs
D10ixmupBGtaiUub0yZa2YgUmwuSnoWS1khB6xfEKB79VHvxNXEqzHQnt/KX26v4cSgqs7LxCrPA
bnL+US10UkNfLylBev6dKaRLGA+f2kSmSeOaK7nRx535fqxpgd/kBH0HpjnRfO+aqCGiqCjIPCuG
0QJn19cYfK9x9v2Li7FAcVLDpvxJJ+D9WKncedQUdFrBZg307mvrN7DCIYpH3pYL2hlya5/k3QUG
fk7pwXypFPm5aixkAKYK8nFy9SjRNNX0h7GPaO00m9hT6NM80PintQwYAGlZufpLZALC7Ijgexzc
yfpVSW24SjkUGNPxcHiT8icDsyr6R/xTDetzHH4pZXWXUfi+vZIfoyYz1kgTSEmod85RJoqkh6le
YfBkxNqB3PRkS/L320MspJSMYaMRSO1K4xqYVvjNCubKUA8BUflixQVnHNyZpW6LUM124ZCqLw3S
7RepHZufmR31vyBwlsemKIuvt3/GxzOJmDKsTDYuELcPEn/cQXGaMMuLjPAAckooKclS4+/w7fW2
VjfS3BL0KW4PunRQSGR5lvC2RqF7FsH7okLVqBDthSbjd2ENh7Z1r3KpHcAy/GtfK2NKjtBpZI6I
/s0vpyzRwOjpkO8AuCT2n1bsk7TZmfV+pCfWpN8mqYnbs9OmO3V+XsjXecRT/URXZbayejvp+9EM
uVCDNZ4CiaZUXMmC9uQgDwBuAxmj7rBE7k/KBycrxLix6YkZ6hnTO7oxvd02jWNg8LfJck/i/x0I
fafoUfqkpl2Pt6ygiWqhGd9VZreLkGfC4xdVr8rNqh+TX9WDZMlKD8XX7j5ZQgoOuRKB09VhNgde
rby0HSDLUOXWccrhE8jG4B8RBu0Vmlnyo5BKQYOy9S6unGk/b3+cpbhlUqImEk/icfPl0PpYscED
tVewMXdwBk+ln/2JyuSf/2IYA2EknZgFsn4WsqJBi/heEVj3Pv/b5+GvQLS7Mh1WNvLCbPB7gUMK
gXRyz5oNM8RqJPseNPIowm17zPa56x8RRltJFBeGoeAFJwLC8cQ4niWKUkQ/zS2t8TKVw6DGF3jl
9PitlHiLrsxo4WhO7z5EhXHgBFY/mxHIZhzFdapQHdbKz5aSBXsbS6SvHDJp6/epv3JYFqfG3KjU
sCM+ZD5oQsCD9Zrgmvl0Iapes5188J8NM1nhtC3FW1IPSkHkWIw3VzGIFU/m2k+ja5oNtIpL5b6t
aEIbow7b0NhUnXdQ1Pg3zVxsEOVs/683JMijSUcDXCiSubOQxzUZysVo6riP9F+k3D8qufy7APVw
e5iZYfyk7IKsKM9A3oSvMjJTvH9zq8BMtD1gAOm1i9FGUbqC0l5vpY86XPWNVKneUx8E6LoZwBej
Sij7kd72vpFqSFRJ36HxMoTbNhbKRvK4ow03iE665uOJHJXjSg6zcMvyW3kj04BGzn9e8SxDSa+b
bkyvhOfIsaL8HFjBynN/4X6jZzvtZZLdjxoIqWU3oySZ5tXPhaN15V61sxOsNrB5Jg3HNVumxSlN
QHG8PgxLaLNlHiNRx1mb1FfVDp0p/bGKw8oKL9wuCFdQ/YayDrZxDtTW4BtUeu/S77Lb5yhqDgEx
O7Xlg2p/H6hn8LXBJeEZpiYre/hjjROU3gQjIFOAGjqvvLeuGrUEg+gaIKrdAjhwgCOFphNWDlsF
r8iVmU6xZnaP6jyOKf2BW4YSM/uYfpulgx3EyjVPGvnYK6BlQqX0AVy1YMFac6AMb0n2drDa8RAL
LXwQXszNGATKSlRcCh6EReCKU3EXPazZsfK0xvDKQMkp5x7bztvwh1c8WcEFsavIfh4BktbWWsd9
ITZyuSgU6sm+EZGZhf0A418/DujoBrEYt1asgcDxJ5HMNRnSjwPRnUbsjoI5GdmHgxjEQxfLQ5Jc
jUA8NchJ98PZbLyvt9fz49VC04FHCDGKffvB1FZSpcTVJlPbFIL4A7lxDn1ejWhiSjBF6j5a2a4L
FFKF/TqhcRF5+ChVawRtnStKBTdME9JVA5a5D8gVn2AwJXs9VOJnK7SQCoiN9LNADjMRenpfysEv
TzO6Y+XXwy4Y/eQlGTPlwTaUtdx74YNgnDMhUmkw8dfZ+obgX5Q0jZtLaYQ/jMJG76v8Uyb53rar
59vf/qMFIfUSlJyol0xkf2SW3t8LXYbBq1JY4tJ03VOiVs961f3NrGEfVhiqVYbyq+vqXVzFF1tI
33EQOFemfLTz4cxz91eXgcpZ+UXKh9M9/SJuY0gnyMjPVUjlAhnZouuTC0j7o+nF3+08eOnd8cGw
u2e15xKeKK48DBrgLGnVn6LRWylcvT403kcYfgMya2wSdDLleabeNyEFiFjIYEIG9+ppafVPIIPM
04qq2aN2NO7aYmh3qV9Gnxv8GDY2btz7whusp063gy1+8MgkKLn0zYSi+4VpdneBGdWbxO+N0Ini
WrkfUlv6Opp9u1e6RD2XmZ7eDZnSb+pWNnqMCYb+qwhSfe9Srz6BCEgu4ZDXeHe5xbdIq1H77jwA
dL1cXHNTNvbmEA+HvK+irR9n9j5vxqpz2kxqrlYno7rRjkDtqlEODmU3RIdAb9Mz8nXDqcNg9z4f
1exLH6vBVlLCl2GM7IfBx05cDqU1/bD5ZUiLCCStQYWJ1gVKCrNcskYJtDeSun/Uml9u8jwGa8nj
wgCU/0hSJ4v2j7DuVvHVLAFp8DgGbbnzCtXcFa22VqZdiI6IeIPop3eJDs4cFBwE7ljynMsuvmvc
w01GDELuMmB/UbK5fSaWR5r86bikJ1bw+0NKuQNdE69VL7bU/RzD9k/TuAc9WmNGLNxm3Cfk2/YE
zaGyOVsYNTctD9XfGChJ+tTTU8r07I7gkDqVkH9Jsvsi2/EpsYOHcFyzHf+AsZ4y/cnzD48fwJs8
at5PMh0zu/Us3wU7pp4ACcBRlZwBX7waaGo2RgfKO6SnW8P6Odm/yckxrM8RKuO3v7UyL4FOv4ML
D1CWQovxg5B5W/O6BSZjn2PVAIX8FDVXE5WcNNSmMcscdu1wVCJrZ/bdQ1P5xxI5fKpVyFOia8n/
mt/ZuL8pK6TDMYj29ut/P7bpF/5GnjXHQF4J4h9kG19/MsIwU4WYFGyeEAUQcL1GEvZ5yH4TEPmZ
QztuNFC0DFmF3ZOVmJs4ljf8zKYs9vzRxdZh+qNBSvZ3WyCuLW1UbQWSoc4ztdcfxqKyl6DP8/ve
r2nbW7hvZKV7rkI8nSfHwNCbtD4ZMGTlesvmI8mbIcOlohbglOwfWOE6qvcy0jGYrNrjklJAug87
dx8UnykEpna18UHQe+A5+Y8RewAN3jKFK/gnl6Rdm3krSd608d5eBq+TmIwbCVsIbM0vJC3v67pO
ZfcsG959MNrypuR5f4KJ5W2lJFAd2V25f+YJ9XzEKb69eayR5qtFYXTu2XBNsEPeuFf8EtdxyXHT
6hzHWMON/c/IS0+39/7iuAZW63QnyQfmRzD2aBn6Veue+9q/N6TxISr0zmlqyJlp8VlvhyNw03Nq
hGvFuHnGM02YPj75HcoAHP7Z2Zfb2PeyPIXBoTcFlIYGOoJnkAfmVnzQdH/Y3Z7o4onB1Z1TTsEJ
0OdsY8aDZYLw66RzQkcF/UoqQMz8r6vnL7lmg/OOx/q3KQv3rnbT5gj/MtsYZL55nRqUBjx1X2mZ
8Umr4+5XZTbUkLym3Qe+bDzFCbAZHVD6SrFnYXFIwk3qh1RGeUVOl8SbTdGrmexnopHO3KnX1JUe
C9lyAvRdEK3JfsiN8QVs4DY01qRklsZ9ha6YdIWmR/n7cfNC9/IEzcNzUJr2RbMSfae7WnhQzEp9
yLmytgX8YBoMQRfDaYfJe3utli4G8jDEFXhisT3m7d5Ui2Vq3r50xk7oh9KMv9q+eOgH9zQdhpY4
RsfqT5wp25bQ5o/mrkGJJqlafNr8lYD2IbGYdDUpF0yu7qzCvO/XG1ZViQ5rAa0Lv/PGfJB8deV1
srQ1cZ6BxUdWjszXvP4f4nLXURVxz5FvdLssUORtPVjdFlel4lBRDdkiCUlFsZPZklIk71FRDLBd
kO3fFvorx8b2dCenL+sEJlXtUmnjTdco4VHpXRJn+DE7zOzWXOgXTvDrpclPh1RJQf39LqlqbEpH
1XI5wZLTlbKDFzQCNFdfi1eqQwvhGGMtgcPZ6+GdM2CbIAPyUo2sga4eIInvwYX/g9v00bYk1PtX
VeUW7jDGI0qgqE8GNq8P9nHpJv3Aeoi83PaJuTU89yeP8q9pne1HF8UvO9yNaftJz6y7IliznJzn
foRG8lhiFdT7ST58FqlEVOLea9mkRZRTIq370Uvgkas4XNl3S5+VCU7/IjcHsvZ+AcOkUWQvarxL
q9cnpba+olr8WEr1Z6kx/tad2N0+1YvDAZMF+DcJz8yTZ9WqSxF69BKy1P6EgQskYONiJdapley/
qpKvwPBeCzGzS5xgT4WG58Cr7On76TXFqMilMtC7MO5rBDr1fZbWXnIKOtolZleKI3KgE5UihtDX
9/GxQt9sEvzx7v02Ne5ku2sek6TV9rJixD+9wus2IZDTc6Hl6TFPjfQlqsF+Vt2onCDpTCy2TkNY
pIt39PO6rWuNQLSlQN6J2NI3utcbVGx6Cy+8NMe2Ri3vh8qQDmSW4aEeC+UOw2PlMCRRcp81JnY2
nUdOGvIKtbWx+Y0uEcW1XtPcnUDrwxFybJ3HAAPblGD9w5P96CHXG3MjIKfceTlS7VjcKqi98kBs
cA9zPK0eDmVluI5BVrMbO1dFJaZBg6AelUOXa8VnCD/D18wMh/tG4gmbyBL8m4pmlZoWIHkjPdvo
dpSfkl6DBZcReII+l7ZprDS7XGtBDMRJuufThXjgqdWf23voFdExW1RQq7waKFJp4kOoNNW4ka1h
sM5Ni2BLUaO8btdO2+ArjHwMfIpdkIyfulo/4e14ngpxpO+f+lXBuoUnw7vfMQXHN1dz4RcuNDE2
M/h596Eu42CDKot6oD3XTFI22QbVVBklfFP6ffsTLIRdRp7qZtwW/Ht2aptYjkrb76xzrrvFIWtt
sevaoN4UvsTKU+BewYcsHFtwDIRe+v0ToGH2Eo0UazTiXKkuedI6KpKvNYzWVDmmWrNtyZtuz27h
umVdIU7SL0UPcF4oKCRf63BvlHDeNuXHAH7ZKW76+HR7lIUIS8ybRB3An9CBnEVYqPSJmee9e24x
YtqVUSA/qIGWbX1D/NvKLcEcFUdg1vS26abNH9glpGE/9Sosaw3vrizrAQck49C05kp3YyFnezfO
VGN7syHtxvPZesSLjBjB8wnIIW8qbBDgYU3vaNV2D7c/4uIRAI77+nZGA2u2MejSNVZUAjX0teIy
NmkCzKs6QgT/lpTasx0VD62XrYy5uHCwSAgBdAG4pN/PUsSJ0Slm2WJmWhS7mrfLXSgn3Z0I42ol
+f4/nZt5rAH6CvIVAWmZp+D7wYCKJ4FSC+tckn+fTDlBVbbXMrCHqXjAVar+4ofRsLUiu30yjCKE
oitbcKMbc9f5rrzRh3TchGXdYKckY8zYeMY9EnLyo2Lh5FTbIXG8zOuD6vbtBvnA9h8MAlDDmNS0
RvxSv7Ry1CQOXNXwi+LFiWPQddnZBXxcSS/tA2TIQ1v6aKklG26F0oHzGuC8o+2VeIi2Ziy8Yx2r
+Qb9VRRd/bF2BqF0G63U8fUKR/o2OANh1FANFAZG68EdpOigWF1wSqM2eci9IN0UWjOessqFsRXp
9GVrUmRGxXALrkB8VbrSewgqiQ5j10jcMADH9kbSqbsisbudj5X6DoCyeIE67R5hxPubhrbYXTv0
wU7q3PQeVZDmPqmj5JL7RnnnNpi+lJUX3sOKDS55kMXbVEpHJ+sqCZnTrnrUXK3caYZP/jcGnws7
qB0hJHUfJ2Z0pCMm7/xmTPcamjrOqAKDVZtg3GamVzx4kI9BHAmavDFcwzAW8TZzRxeRsiHfqZhr
72VPSfeB1cVb+GPqFlHJ5lG2POnYyKq/6YXcHkaWcq+5Q3UoGnqHnSRZp6iG6CqKyNoGTQ11OtNt
pwlz6cEDibIfEqPYR51lOkmG0liQhO7GgzNzUt1xPCRoER0MdZLvUkXYboY8VjeBCiQj9KJ+JZn+
EGFJVOk+A6RnO4K9mx0hOStAdAOuAyGceJ+Fm3VfW5tUfnM7Osyvjan7/LZjN/2MN/GoNLQ6cLU8
usrZ8A37mMSB8OU5pRWfi8gDvRL/y9DwOiDIqAlOQlty/hzx3dgoRnhu6J/K4w4pUOseTnv0hMD9
WiY7v4LnQ80ufyDDeproZXD1db3cmnnyRN2vTkpzX60BCRc/IyBkKjPYj1CPev8ZRd5Q8hdJ/GzK
xZ/JZ1FOihdP8o6orP2FZLJ2/66Mp08t5zfLpob492RNoFyhf2Gn2N8NGmCIjhwrj/qtCMuVLH35
U6IyBg6C5s+81BDqRShKt8mvXhdvbJMWRQCRy92gD7myP+b7/nXR6PAQnwQInXnftgvMoYoGtboi
BSC2boCYAJt0BVqyOJ1J34jumvgoZFN4IVqzTRZBKShxOmr8cy31rtOb1SF21ZUsZmlGMA5JLfC/
xrF1dpJJPLSksSSa8FHRnNpWzk+DrVXb2wd5gXpDY/LNMLPdHlZ21rdGJi4V1c8iuSuwfxpr+Plx
9VDVFAstRCGablPYPwx7jS02TzKmVYMHhyzVlEB94DyayE6KoIzia0TL8tRV1rhTeiu+S4SU/TK1
IN+EmmH+CqHHr3zdpaWk567howpehB7F+5OgF1rX+nYYXf2ufxSe96Kn7f2Qy/f+KK11rxbHsuiB
Kkz0o9RNUanqEFhecvWr9D7JVaSwCqwX9ft6Vfp16YNCg3t1CyShn5dBI1jNje912WVotjw7y3wL
bIP8sNa23pp4+OJYQOG4T+gufSgwVGYKJM9NlCteUMe4UBEOb14Sw9vUZnKXj/6j4q1xZJe+JI3t
/ww526xD1TSFKvfxNVfAWpoitzcSCoJhWH5B+3IleM2z0Wlz0ugAXIhHFCWU2QEMeoQpjKAg08aF
u5XrOwTEnyut+vc7EWwsQYUTYPKemL1WPMlXKrvJdeBqzV1dJ09Wg/CQHO8zhE5uH/aFkEJegDgg
z2vwJvPdkahS3maqX0ySscWGSkRAJrNmJ7Jwx+CjONEuaQbzlJ99Ntsz05prpqCdb5Z3UuTZB08u
tI1tTY2gOrKPpuy6a+n80tQo/098VxSz1HljqixMm9aNVV0ttdJfYOsP99IYW1u9cpE0ixQucjTG
aY+rOtgQT+xU2r3IPRXlRjSGctZH4e6SPO/+NWuTu0hHRQT2z8T8mT2jhNmpse372bUxi52iDs+u
Kj83hp44kQgpL/x7qT8QnZgfwqaino0u3vu4VipJJczczq521/3V/G5XldW327toaYHfDGHPkoha
7ZXI7pvsGsZ1ukFUPN20Re0hJpPm20Eu0me6hGve0IuDcllQRWdvfaBt2TEV796P66shGqRg3HtN
KjDMPNJPQ73YXTn66sLZn9QMOPpcDmhQzjYxma2wBy2tr1odffXcJ2FHT2k7YgtX/LHT5AFzRFyd
9nWPYFQ2hNNfTk2lnrF/s7eII2/68pcrxccxT3UebummjJKfyECc6z77FLbpqfaRlXYfVL29m16F
aMA+6QnfEIC+qKynwVPPqWJi+2hkGxO/4pVI8NrYePv6JbhND20CDz4J9gdKGtWeUo+0OLvS7xH3
akhxX3ONegvlaTigRdAf3bL7ilm8vKskfUSGqs92TTwIp6koTsrNYG6ifMD6RRsGhEfAv8Sm/2/L
K/w+AJbkxRTqkQCYeyvUEkwXI0zUa+KX0tbwm2CLjFa5DT2gebd39Yfa4zSWAkeKJiCtS2teD/CU
iVOJzNNVC7FZ0sFL0LlMgYZZ6EoRj0ESD5kTooKrShGCyfHdaNaPgRrubv+Q6YTOVmaik1J6Aevy
UV3VCoTvo+GaXk1V3hSpf1Is8BJynnQbxQoiEjJ/YxvecWjslfR24YzRlwBwAASRYuCcrWH5vYee
elherfaLUZaPrv9XH8ZNj2/nUPy9PcvlscCYQneDvT9vvDWQLNuqTtKrK9X6ltNdIlZiNgc3wQGA
CobYam2wCjRdgNRa1Jan7WTSZJnjKjJp9HSTosy1C1p5X2hYRogRaKtoHib701bt0yfL8Conbr5I
/UrcXFhYEFKMqtD/gRI0uwrMcqCcgtTste6MuxGERJam35F9uitMfxto4nvQyEjPqN7Khlr41KSe
k5AGFl+g4mexDMxGUSZcgdfQ9+qvdTL0+7JwJVwkUi/EB56aV+9pa9ajC6kavSDaT6TYdGjmD7I2
SxAG6kf3AlW0PKq+1Duvrt9u2fM0gym1v72hFsfj9TdxU0Euzwvn/kCa2gyowIbGsQbKp0uPlX0W
dbnyNaevNTueVCd5r1iYNhEnZl+z1JQK6fOJZyuzhEY16t/qchDf+yRfw6ksvc0wseF4UMcGkTa/
hTIUM8wsS6Jnnk6FvrEVP91hiWE/YkoqIdxoBruszuvIadtx/OxHWbIVaVk99WK0V2Gc87Yp8ZHE
kYU0gfh9rCwpamuGdigQES5Et7PHCFDEACCxLCx1J2vU8DwRqY5aUIMz3Mp7lOs43QyFtwa9X3h3
gGfjFYC9xaRSOu33N0UMzcKuqYgVn0sh08+jnTr2mD2B00d30YvzJ1Fp0X5si3QllVtaeQTRaFyQ
Z8of3IGLaqzdtkYoF2fFs1UkJwhJwDjtl9sbeem4Iu6FaP9EBYJz9H56mH+rJiEoveSq57RVeC2z
s2o8mp2FRuZaoqNPjYP5dsZbDW8b2I/QgWZBKWmQSUfiL76aJYJYmJmmG6WMqKr2aLD+JiELN1Hk
e7tO1YNTR2B+QQWfWiqa2o7VSOMGIIfxzagyFTfg1oqdpKtcMApmUFB/jcRJqEW9zdqx3sYZUHOn
QIgTBcAi3hu9Wf/120697/OSGjd5671JWb7CcSYC91Z1lH6z2E4OrSeK0mmKhJuo08FGDK7uNCJu
Phku4oxaHCEt3fVojQ52DogCRaO7KDVaB/GS9kCBoSdDxbjBq7vEofFbHsDAGCe9Rm1STSrzQBGm
vqsDwzrcXsuloPR2q05b+c1WtUyp9UdV964KUKzTFDb2ka5g+G5Vv6tUrPVPFk8GgEsWFP4jZOj3
w2Eopqdl50uXwc2/jpl7qvX6Kcv3JLmDQ7njJxiM3e0ZLh0KjgOy84gp4CM5e70WUeHLKuaNV6GW
OQYhXYCqq9QjwaqvlWyWhyI1ouXG4ZinDG7fF7Et8vGSpNqv0E30jYkdepjbf/6LKVGnmUgSlNDn
8cVXFKoLKbXtMFeKXeUGSMsqkumgUtOtpeFLQRVQ6uSHTJHhQ8qFECaybV0hX8GhXcxKbHwfmfRk
NC5xMuzBqZ+8WD7bSXVSdPfgJYir357sEo8MuRkkdyatRI3O2/s9Y3VdENh5aV/qXqVvotfDOdMS
gddHPvzWW1TUW0kfnnwFnNwYJvY/SqdjLcB7ZleKAvOdIdWugSQFL1BPQTtUIjkJD825TaHG9UoI
XnjlUykHZU7bDuTcvGrn9gEO9aVqXkapT46em1f3Rh2t9QY/RmAauZOMgGojSAJv+f0nSdVYlQu3
La9A9hHNC7N9l7n3NPScsU8eVoleH/PC98NNk34TJMwmkSqjFeU1tivpPuzqUzBoBzdErcboh5++
ZT7IWfbdABex0ixawoczU4OqJMcXduvsrkFz2PLH0FOumZ5sDOxJu+iPCqxY1JB1/oQofBpe7rTh
v15GgKHsOMRelOk5P530NzPuZcSc5diGC9qgEOoGHXyLfNUc9WPwZRREDODdqDZS37PQpHt1ZeRo
rF1jke7yynyUO+kgIuNO8o3j7VO0OBTkNYPqBOTzeaJGcmsVjdsiZt5YAp8dfSM8P4M4F37L5WBl
sI9xkJQQzvnkn44O6DwOeviaAxVsQy4V5ewKE/gTRQMZ0brbk/p42BgHPRTCO7WkD5ZwgfK/nJ3X
btzK1q2fiABzuGXopFaO9g0hWTbJYs7h6c9XWhs4a8uGhf1f2G3J3U2yqmaec4xOFyIT240pmtSn
T+SCwuIXBvJPZx9nR0X54VD9xlwNvlhZNUbH2c+r13kof1al2t+Y6gK3TDkGtUZXlmmk+0m5/fvD
/cG3loUVBu6oP8g/Ugn86wzmuJiQttfOjaspD1U/B0seB1saC1+d25e2n+qohbt6yeyd2Q4vuhF/
IQR/0DIGfXIkGshYktz4JHubo8doW50puaUNxuGHrYE1veygPSrKr5z3Pyzzv6/1OWVHSSV38ri0
ac6zLvp4gx68m4CtNoK5Wk6LRl+J297RY7r7+yr/QS64LllgcBw5sp/rm95UAsKkzfMtw1YuCPjT
1bbMR/hOv6/OV2nJPxxXLDZgVZwlWn8+j8vmVZ5kWQ1a0Li0QB1kXXUtBm8M//5Ef1KZYCLT0U4Y
BNvObykE2ta01YS2ijiz7Dafl2LZ1d0dDLJBKSEylZwGqq9om/6wg2QNZEqSKVHKO59UplKaiqp3
gMKO9rO1MbpCUUfvf5KHLM3yyA9Z8VU6SP/Tiko0GLQMg/QkCv9bRIrE1fpKsku7kNYf40yQtN62
IoCRzryKjb4PAbiYQ9Usy0dVXdXjVLSMr1IdCMC1T885tOXcZD7BwlanB2us7eOEuY5A7E0iXV/s
UFmFES0w+uaGRlfzvJZ+Mbn/O63Xf49BfeqesrTGmhWT+VCCxBMa5lQL8ZgUamT3TdTaydMXZ+Sz
hiZhSQmazAfyjbP6uc3NssuWbk3dvKqS6nKQ+ToT1j0vOa35vZVAj5UkEXouLIbk1JMH88cFLkpb
S0NTKw7qkH9xaM3POyknXWjhAuiGmWaKyZ+U3WxnlQIsdEfD63yu8uZUb9Ov3uqjqhYHpqwjszIf
zHkAsZ4WXiB4dC3IgCWB0oAKaQ4ZghHHdSi7BSAofjFhOn8Vjfs0Kvk9OeJ3gEUuNVrQylal77c0
mBfHpg96o4WOAu7y4hptGE/gzHZqtmus/DW3HCDlLAjmlgB/O/F7UPHrJg66DBaCFZg5Rg/SRyGc
Kegb7VUUzv9Iu+bh8aKWtI/4DBwM69Pxplu5YYB5bW5Bsb6ec/OmXtzXPqUP6e/H4ZPofr7O59Ow
uoRPYqUkQxcxa3LNNJB8yZ0u8ryfavpGOuHvV/yspD4uiV9FjzmwqFBLffJgQRmrqjFxqQKNsvf7
qbJewGSqqp/2dM+P5nqVi68ART5PYXNRWXojtSmh853fSgqTZ4ETmKjJdTZN402bTFhPc9HDhAU4
DIPTHAcYZ6K1mq09nBtVSB8XsBwuFIvZ0mcRBbE8UmNhBk2hwj6wGsMXcvBJLrlDaR4kFBMTtrQv
ffIIq9IZN+iOtisaNoYGmLe98ZWl/VxY+ecaVPp1apHkCD+3vLg0s9U4vcVtXYGeVUzbEX6lyffE
eFPWzSHb+kPp5bB8uLt2saPGdS9WMwPG335S7fktdabQacdQFMsXWumPD///b+zjzPzL4WlKjxby
Ll+vxnyrb6226EI6kJlGpknnC9fmk7r5vAYfvte/LhVb22B1NOPfAs8O+YR5myz6F/7bHy8B4zZn
jbGQ3+jlJ8XRhUKF7RZ0bilNTdtHfxei38WWw0Ki7wP7+3cZ0nOrEFaTlrd9+bwNV6U6+Qgqvbdp
D2fwpIaWfv/3K372Sf9ZN/pggLCiTPFb1TFfhrEEw6W8rZf0rtCK2Ney9ihWAX6pnoGjFk9+HBuX
DNEfEtvbedS2/34Lnxw2eQdgjGrEFnKEgwP83yafs2DNgtGRK6MomscVfJl9Tyr1YMxlG61q/iUs
0B9W+d8X/IDY+tdRmfWsmBKIQW8TaOtwfhvNN8qKeZgq/mU21mWepBFZ51fPFse/P+rvqy1jT7nS
II+YJPI/GcV1dt2tTEwIdIUVjFpDHnEvjTUvzqocaEFiZrHLfdoFAMX5akLyd0Xx6fKflrrPik7V
Nh7RMebRV9Qk3zmWksF/UjU/8kYsdByXhXtwNsev6JxoXS+otHYJxGIpIQQDxc2qMQ/QGYIZgZW+
FEg7mpe/L9JvYsZN0rdHIZISEgrt0xrVXlXTTd/ql/rEUL9RbY89NL9fqGVm4DhW/8pCy3QOiXUm
cWXJiHHVT4pZJa9TpIqYLkvD+TYXOnVW6Hz8rutfk1jf5ekScivBDGZePzpHxYXbT1ueG6c9OnF+
I9rpHNdmStTd7IyJtpYUEBKfGw9nqFxoS20OZtdcdpv6iwH/+2nUMAAW8A/xcnArShcz+et61F4W
xjT9XJ92QJi/90P+WtnOXTeJu1TYR4cuKn0sdrTMXdSNGWyLMe4GF6i1YrtQHPVdKxJcoOKSXtUQ
l3P0M3N83jLj+7xC2t662eRDb7v4NP8+e6N3AteeLi0GLkqzv/O0uKWnmLw5AcCPYqkPY+beygNZ
bpAVLdVdbVJQcSf3IKz6akvTXTX293BWXW4DNGkbpdPASfrv+gzakdmbdzwh72/gfCqH07oy1a5o
6ovaiWdj7rOgmu27dEaZ0Xiwg/DnYTXpcbZnO0j67L4sR2ZQ0uetq5jAUYynPldMnyhBDdc4G3bA
RgNTk4n3rV5urEG9sRMj6HqaMswicqDOSdzmR9/mL1PuPCtVAdLgNuyzqo7WwrzYVHHoGYlqBkoC
xqAcZ1KToRhHG5Zfzw6Ai4lcM/+GQ0v+qZzAZ8FFpnAPAVQNd5WjZBd2p15smq1Cm2xqlIvNEPKq
fZ0uo+9NOnAD9MY70Nj78suMypJtKtsQ5Fl5rq0MujNlvhv6QC3MNFxcvj524VUahBktYzf4oHnA
GpKo10BaBcr0ol9PmsJUQpklAZOM3j4zNKio9QHyrmwYrytLtHfAicAU2lo1dTGrSqNMyC5wZnp3
prO6e6VWu8MG/EOo2HD7gVNl6z/drFiuHQXdj9sMP0nBCp7mpTrFbesRGEEP4nWput8Iry7zOg+L
XPwqsukyNzv4SVwx3tUFGE1/l/zP7oItx/hgUaR/XdaOPzcDKLpH2pdVudySNL/2rLz5DmTddpnA
t/aFJv7vTAjeH+3cXIdGAEt2tX7uSvbqJF0hTBsuZ60SDF679n6lufZx2VzvZRb5tsvpL/r59+f7
ZHhw/+iSopuIS3ve7+ORTGXrtMkL53ru2oO5zjfOlFv+PNDI1ELFBC/DMxDS3zIb4Iq/X/nTyv5z
Zfh/NYomBB+fx5P0vnfAFTPc66UfT2mcPi/GfF/PRR/8H64jIUYsug5om5f38S/TmjdZ2ltr7l6n
ng/ru4Am5SvY5I+kyr8U9z/PQjGcdAvDrL81zXRonpnhaucaH2EcmGG3E9FcWIBX+IISAVjacxZk
Wsw0YmcyFcNwytVQV+ptYebqwcMhf7Lj0XuDRWd9aU1vkrM120jhrlueYWlMmb9x6hNd685VBdJO
RIMkzPOtnQIlUinO1WRM6rFumuZYJbUZAmb5VTT/ySX67RE/2Wk7rhPuxp1vWhA5ooSm02AaOwgL
lWYO6Qf/Airis1vycT2JA0ZfMkUIHM//3rbOGswhoVfpOh4IC8zuqcu3/dgnO656XTb6Dq2+d7Ph
3lKTYw5A2v9+auTkCAU9iYXtSbn516lx5iRh3D52/odT89/yzvwGogccjcbftMHQVPDfl5gSaOZM
0drXma7eLLqT+/o0P7hu+awkgTlp6v9B4OgLoe+GUgAdVZ+cGJMsjLuQxL2pp1QjRzcphxgSL585
H/GFzMnpau7+s0jgVQLdQjRL/+Cnq5G+oosKxu+baaaUw7AO1H7KMmo/lHEm97M4anY1tk1BZsSG
6bNvhneviZsT9K7KpVqPTbDRV3suHOrXzH4ND/lq6xdt1sOyvSn6ldlmP6ZEPNexNl16yLjfmat3
aajVVAWKp/vTYA++li/tPheASSxDuYR0iTS+1o8artHQLS9x7ygXo6l1ETBVhOh0xFp+nZg/3dbk
I6VXBiTMsqhVau1FbQZB+oa06KNIs/xswX96qM2120+qMh+K1FujdNHV08QbfcNZ7YiO8ZbxZ8EU
GG7PrlmV4soxsuFRzdfiDD/ztI91Daoq8v7HEdz6PS3JZVi1WRxVjtIEjZ0mu7Rq18qnjpgwRQcM
DCNV+lXSCONu6T/SalBP7ajaZ5R3rNd16HAHmYg7081Y7gurE9eASWdBXRdxuIFUE+VAYUVZWwo/
TWD6STKmydSWPrN8EkOQCFU9kXWYr5VtCwG/iRghMc4rAWhopIAQNiv8doaXdcfByy+qebQid47F
Xbl6ZciAVweb40TKM9Gz2yQxzJPTt9o1tUrr1M0W87Xr2ETTFjd7mwl5f1iyIrQ61/ZTKveXmTqX
ZxG3mp9URhfGSZ7ttqRf7wjWxNFRzZUbbpdDX+p4SXHiRsm8eqFntAQI7bwdYnsrA8uFNLRaqvrB
FtO6H63Kiow1yQugbYBPDjczLl97oQQ5KhQw76AbQms9N+NB6fJJO2pNYd4LMSw7pRhfND3Vv0FB
ugTVtHq+l7ZG0G+9uyNInAhFtik9lg0Ja7/O1pdRsWOoADO13ceVE4exahVvbW2tKfDhMQPcTAzg
4m7r9Vg06y7Wuxn2ZHPepdrK5PlmzlC8M/b0HVQU89GqcH2ijBm56V7tBUAYuWaykQhXZFiLSll+
jI27oqEFc7Dm5sKmLTSg3qYGsZf0bIPZ7iqRstqitA/NxLnsC9MUPrQn2nNXbjRJqMCVJ63ikIOt
hHghNWOCvp2YqW9WmXoU85btF6ErQdx7/T6emrUOzX6tH6qSZL2vtX0ZlnQH+70XL77Ra8Wp7pBc
ML770AGm8qIT7b6ycw5PGsZzdoYKxRfT4jeQ1yxtzZQ9dYPBCkqGNeD+3ZkELCAqVe4+XRu/HG5B
p6LCAFDXqVIYO81cGJEBGNCO2FwbMgmQ8/L8jXFgfl7Wd3MBQ11iKZnrrq2YlmzncIpFpKyvEucK
ZlKpI9qDw35OYMAW6hS4w07krW+Y0kc+UKYZtPcyfUmUH8UIOEy1o8BQUQ12spvafizzN03AiMuc
pbqZBAf1btQeS/vRWpqDNn0zWyfQGjVqgNayvRWN+wYx6KnoxaVXghXl/liSPkhAAOe63BOAWnpe
B172qJu3YF1thh6CUeNv6Vs8kktebQY4nwbvdc6F76GzS3oRAKsJBwMw7VKjai38UXs1JkhK6f4z
vV0MkXJtwZ4LlFR8QYNF7Xf05xXrEEAxG8RNHlVCYdQTjqEkgVYCIoazlzk7Hj8TK/5SAZLCcoGH
6K8u+7yUflyvIQ27ft1p0dYW/NlZrojyGKCa2FDOVRZf6PZp1vtA4+N2AmloPu6Yjqz8nCnCWBd7
DsHBmmmbgGH7XtMImxKRXTZJVfuqtY5RPLi6H6MpfY/6tR+PM6cvuS43xFEn/qJvinin6s5T3ly1
hnbZ07NUxN676sD8KLEu2qVvfIYhrqBOA2y+IOWoj5dYpUPNA2tK9zjXZZTO2nOxFOdM74F1nb27
XKujHPKaxiM7PaOtW9faTZp1T4KgIvmQXimTcbbYWS/OAtUYz7IB325yCPj6C291fihxudOAR6AZ
lJ6jKpJLaDjKgzOXoW4kP4zG3KtipaFFIYxs1YDqxzVZwrO7VVdqiybUspuKW0Buv8e5fZ/bWjBb
Ilq1nlZdfbe2O4+7tYy3HGDUeMof6Vf2LbeLRroXHO8IVwAHSk3r80DHtMXwA2VjfsOeQqLMnDFL
1KrAtYEHbz/THVq2d3xMbZJIEMk3c7rj9DFUP2rvIJEZZepbbY0KtQNJblDtQEtdrSVqoYKlm/cA
i5+PugFEFSFQxREgO2uZrwBD9LutiNJ82NU1ECTJGmrWsctI+1PpnotyP5AJ2Mh3VfY7gG09h8tI
k321Ouxlud/EAAL3GiTTo6ZdIoodQBflALHwbJws2kK2vtyVQOZxV/KwMp4qz6jI30Ck9OXRhzqH
FKW7HxsaNEfVepGKx5jta1ZjAYhNXpuq/qOm7E2jDRZA+Rz6jTyQ+h2Q5dJmjjLGVJQklHh97lp+
V6w5cPo+QM1UxhLyPTmtgmgKQ//mTWuIGItqONAHSjfmrTr/zNUuSPsu4vlkaL6KS3e7Ra+xSCzG
4I4HIAcL32y3wGVXuxxdXWhVUMZui8g5lOEBBNzqUA7OFHMV9ZBLSJ1RQp3ZiwuVIXTJEWF1THF3
xjerVSGj6Xz5tgkO3XZLyWMkvpJyZKyzMbw3bnzgKKjWsLcrMQFlHD+hWF0UyiDRcLXJz9tagtNV
wvvmNLM8TT292WClHfoC05Lquy6bicnzXa2YYVUOxx53gx+BDHpXRu3Us1Nm85M9w2judBcnQxn0
UBj03/EtW9FECnp5FTWz4i75Ay1udlJPqsrqnbl0w/fCr36L3lUsHZjG4VZV+0hM8d5mYpBokhEb
PUo8ay+PnjwNyvomHzrDsK2jdbdtztmJ6z3iAp9p4fOI8aIetiE5eKkbsDsKL1iMcegjzvsIDHDZ
r+Civ0HqfrIgIwDjCQyyF+K6oErphq/nD4mp9Cq04o0ezpGiYSbRE6tO+WD+mBNQxvO3mCZVbJkf
K8fSSjIpNhKpUL7Yzn1MhwN3I6ZRKv5BSR672t4b0+aDs2hasd9xCzEgBEq8i5tUnikq+sGiwbzM
WD1oho2K42k/9u5z0wu/iEGmWt/r4biYho+VIb7lPO2hZyEbdnaUKti6+MD2zM4KEQPoPfEFP8mn
RXmD78gPgjSM4z50SGQqrFu+osuevPXWVC/s/Hs+X0D/DAnmhSJwelzlNDcilGA0jUez21h/2B4q
q/KMYXt485IQILo/OGmeUYeqrh0gbpfrXc8PBTLT2svtWozX0tpsnHO5KtwHa8Q9saT8e+WJ+cDH
klTVS7qFUvfB9iCtKRJIJW5nWMdiYQppkKiUi6Mg89db8jJn+9lLIAW/ddp3Bg59c3sm8m/IP/Ld
SvUyaa/cpAfLO7nv0NVPWb182EWuXqFlC+1JTbND5+kh79uU+LBuqt90/Yf+rHM6gfKf0j+BoN5B
dNyl99vkOSmeXeNa3hh0hL7gOeV5LBPy2aysQgfWBMoQd1uXawiidq49oYiOkMLvbCrhhjUfFR0Y
RJLgCDWC4CliN2WS2/1QVk9SJfLLwnT9bvrZpEztgR8HPVk0GfFBnsfqib8lVoaX/4SlkCOoHRWL
Dmr+X+qJmtGlfIT165xYa7DiYgyL/bJtF9TxLnVh3+IDpA6u/EERie/k1h33kuQqWbb4iufNs22n
qNbDmNSHNW1oaRjwxQ6OVVHD5PvXGPqmyris8dH4ZC3oqcuBZMqDFseDtd/IiWCPDPcQq/c09AVL
9iD9P6Povll1emKCLFV2lbHzmAMz8NcdLYmKLeXtZ0DKprW/VuYVmvuDfBQDzGSpLtABnA2mOXbg
Sp+HutnXo/EKRCfwmY9S7vIrhIt/SBXRt+6d9JU0djW1YJI3lguOhJTjug29UkXV5fIYTuyZNIeZ
rgdxwVD2atx6TFN6NdCx/P+W5zeY0NQc/lEEthem+Xuc/7QVqeZ5fjQqVD+D/SaTr7HiREBQ7aSh
Q82wxhxi6evyVYv602yNa7e62GLrod7ojFgP0k/gQT88W2vHc8IRJO9lLPMHzpCGK4EbMOlGaHqr
dCGdug2GYdzVljgyeif7KaRYtCKozL22Pck1ldLKV9E75OddfiXFESWW4mFKF7BYos3ZSUec8dIP
hSg9y0q1z5mR+iImKgOOgYvToMXfHyJvvDVQbvKdMepJtdkGPXT4FNmiHfPzj0py/+FT4V0zAsin
lvFpKTR5klHam21CygBYizz0SBJzVgYbwk9qTbDIqx0Xl3It2Q35U2MU8mhZyvZLun3/WSdeBsIX
yackn1CGFy4GmeVL8A34X1f5cGs7YLJ8pbfeGrPeC3Nkri/zh9bZ0dt8Lz/JxhkmWNOreLAdKNwB
SJ0ga2ePcBCx48CocKMIhtyFdBgnX5uGm9nNSc8tF9rUP3vOIzNjGrLM1aWv09Yw1GzjFf8xAdrF
ln+3l3hHpL5fvJHE/zuHl7/lLoJwhQru6++F0+6hjz9Jpe3hrE94o6hmv3flOMlOp3gvdTJnjxd5
hJFOKdOsaqKr0aDW8p8xaDPSVd0K8yf37XruCeiGJyM7F8l4Jez8riBgQ7ZcLAnKmtVfuzfOL7LC
+1k32tQilEKO/WybHbJzVC3p4004+O2QHSRBFicQhWmUQN2K7M2xOs5RCY7A3VxsJ76jVrwfvDiZ
/qbTO5wO1p61oDTwgPZ55n8ytYygRbnnnxPw50MyBVqVHv5jUQDsf5VMWvJ51vKxGagwgKEr9Q+/
4k5ZAWk/0JBDooUcdMyGPIHatF14fSjlvr7hTVQh2u47b8MW2KSCcu9da6T6xfOyLqRNM50nFpfH
w0IrpQGHzk5kyllod1WsHTz1x1ps/kaVsSfo4j26esEMUMiJRtQRz7h+s9UXDCwKBbGXJwkX8EIO
TsoFGMa9NAxweZmMV/IGgf7hP2K1CaUot9K/5tcrg+mT9sgP6ErpNvG7Ca3Ok8Sr+UIPtF+nJj7B
MfHmS7u3ItKooZf+5Lvy8SRNZkyYY31gJpdz5OTSQ51QeoMOiZklxYuvxG34J7KWpjxe35BNvkAe
K6BpUVF4rdk0BrzEqD0n/87j0eO3oRr6IvXnWb69nr8BkSl9KD7hdt/dbWSK5ac0eCT4P+JGLiWV
DM8i/XXH3mQ4ymX4NJdEtQIZKPfEYCPS6bHs76UDxNPJUiNQudMKPBPeFz4OzzhseVCQSljje1Nz
5e7Ka8lVw9dDDahXNi46aa+ZkFw6cZ49BFJ7yHPKHpGsfx0ZWSbgzjSwBlvUNMJiXfB5qTdGuUxo
UQn1yW9p/PKpzxFe2UGGJz4YC/2i6U4eF2m/4UNPiY8dCVIrDbBsXf0HyLsdcIjqbo8PwomQCnTF
0lUEzmLWomkWvvR55eljUeUzcPdI8ao/sDwyPqvhupP3xiJJ189qTtLgtW4i908eT7QSXlvF0tji
I2ACYFHqp4F8jjRQCM3cKmSgzmha1lMvUI31pZqWoGLfav8cCbn5Iz4EV088EAIw44OVgdj4MAyP
MwoKluE998VCN/SttYTl8iBjYLgvmKd9u96OmdYStJhBSZsAN8BpkDvOR7gNtVZPfH7sRYAgQbh0
HlJB7KAF40rCd4sw9/9snMC94Ev7PLlh5dkZYeJbfVgb6c7yaXKre8TCYE4VgVnM/UjBWz4uk475
1smTzhbzDhkkF5YBCfbbYtUXxXTnTNMxW/Qf+XQlRPNhwUeLaLjVtDP7U23DI03Bd6O4c7GTYAuE
c0sod7vG1ODn8eRODHsAuUXqKbHEd3wbBEA6PROxrFwVnlusOZ3aLT6RXvnLCBKA4lwS5+zkU6st
4fyys2YrsjP7isfjrBjbMzEAcHb2Mz4bDrvlPsygWrJg0knkgotFci693yZ8/Y/OaBZERf2zGixS
HZcB6BKXma3gaoN+hoLiQ5pSRpznVOjSfwAIkO4J7SA9UlZCsXFiCH/4OF+sjMTSReNzM8ikOf1Y
FvtKnje8JvRhbMXMCjh7bBozL9KFlwpJkUK77KSES3mJmTqTsa6Vf4dMQy4TeXlfKyxo19xfJtFU
rAE0SvAhnQSWuJiupHa3eZf8jpRjgxDYS/U+TfYur40jXcd3IjPIKt1y1PjGPKm3wG7EkzywKF59
8kIHG6/rHZ758pGdQ/zl3XCNctzCYfCuO/Nejd+WVERSUqfOAFW9vUyI7WVmgyX6zxEjWUgHFRlM
FLtMbbjOo4xROxevYKCv4m0yep/1acinkeG7U0iesQAycKoyeihMFX37cfCMa5N4FGUHr67U2Ozk
lOZHmZGUH3bG1JeyAdmBvPyixG/SSauBwUW7yC3EmrDFHdkbMdzLl5leDL/P7Ueju27xqvrl2NiJ
9KMmHSiIgzfhtlW0lqP34hpKEfd1ndu9Ra2RL5Ingm2Wj7sY5R1RCImgew4b27Doy6O0hM1ahVme
RNxJAbNRTQpChYVyZBrAwWcYwPvzR5RCQfrOl09CnFV3r6nuBuNkABQ7fUQ7sDhK57DYuj1WtjeL
d/r+g1rqQScJRMyUImGO5uDtkYNcs1Jqb5sUlRUXEQOtD1kCwfI4ZG+WYv1g522Mq4zaOHVOZaGW
S1/qXbzuZiHx0k2+VdmH2NPJvb73tXIRx/bDmhOs249KrJ3ZBSfedi3jf9WioW+7c73owYRX1nfr
Q2U/ggns62X9pHGKkICpviSyU+s+ogIbubXyUzHjI+1o5HeGk1Olr9Irr0qJ/MrY56heMqUZaumb
3FpmP28Icw+Vl99KeFYIkwbUFtZQ6qu4emlQIXXySy6AgsTIXBy6mYdDJ3niI+uWTdkRLSBXUijJ
bjbQ4UoNJACGz7uWOpiIRMpFpWLkVfdoq/RJItf/hBSZ58rgaLVwe+gm98tFBJoVR1QepH/kKmbQ
Y/vAk4zSLb3t47che6bw5ct8nZg7+j8W505dPnYGCNaz9A/XpfUXsm3EJoEnlptSV0ZfEkWPo1Q4
pOUUM5qA7E3SH4moyLdmt6vW+En7QhN1GOfb0QQ93sQlm1AhChkBl6/2SvKnW3JJ1ksq8xGHxKFb
HC50Ta8uJ5ycYZ13A2piwzEvZPnKsiJpwVEAwxaD/miGMXN4MtBjK7dmpt1loIkaDK8hD2oCZKfJ
RRCTtlML55p8QEKcX63HvEDUpaxVg74vybn6GEOn+55q3n4mn4puTkE9ZE0TkmE1CtFZUoAMC/px
DMLuASR/shDg9H0kFaQqw4LV2H08paDX1aDRh2jSp7026W8f92dt0bgmYeI40sXe8AScNT9JyfHI
8kxeJh1GV+0vZSxY5GFb9VdSNUpdIZVpHwtZupiAagnoFSLW7pkVmv3Z0YDSSj6elh7BS6t3WQZC
4VJRwsVKoqEpfaQduZQKoa2RiOyHPK5Scc/zzapiA5NfJE5RysLQT/UEc1S+7JUWzkpe5aNwdjQk
BQUoJZqssaXnh4LKHWuqk6MctEfTaOR14Jj6KRUagb473LBbOBxAVp02k6mQ9D6ViZaPNIXqDke1
YtpycOk2TOdgsNKLvifEpCGFjq0BQ8PQdHc3VO2xEf2lMxmBBVwlald+C7gtPhW9C44O6xI7fWiO
D3Pd3zqcK3auoo7n6mu0pZiDvNMe7bq4iFsrJKO3SxVT89d5vNEUU+pCO7Fg1GZ7S7iv8p9LIaSs
JVWGC/0DgSohuNu8G8xQyYkZYvPawetOEVavrilqNBfShbVlpoG+tFOOO4R6Hge68Iq2O8ap4+uN
BXa/TrKzY3Zbm32p0apklCkjdSRTwgEyfsl3FbZ1yrPThITJDLiWxd9iyz4PpNNnu7bkKqNMKG2R
2x0Ocentltz9ZWCcDOwLkZBBhX91qpvK0LGh226mUyMfptRvgJj3+3bjYWi95qRJo+gkryWNAI5e
QUxcf6RppU1wNeclx4rWmnUjy0UFDtuEI2y5y17Cr/TZE5UqKdBmnsowTA4uVA7GRNDWv+6lNaW9
30/n4Szdo2rULjX4C9SWVq78p1Q6bmleLMQ1ctdj3Q7nnNkLRi/KpD2lk/OLu9vpxptegC0UJ7D0
nivD3SVeehpo3NbQKXqBhkAC9CY9W+gXabGYqqLy+oJardQnu9j2bTpcoQwvqSMUaE1t0a/1ZbpZ
QCt25u81WroeL9dR2XvcXk+6zczOUrUuKl1svXGSZh8ZIJFBYwVxhxXEIKJhp2RNjieE+OrE3sdm
ed+kxl2duteGW/m6cM/b5DAp1ARWrQTSyRlNE0QAL9CcDDWQUeSmXdHRmI1Z4RWYYZKZrlWvu+mm
4TYZc5B/kdOyCgfX/TVV35EG1/N8hfOWtfiaKqUmBxuZFBhuaiPSMwEPCwee+BitndjUASY2P39r
1PWhITFfUTlolHmPsRNr/71OX6RE22gcd1P3MgVmDsNDDNMgRZQx6rqSmYQqAunKGLD7SRcq8Riq
8wwaUr+Xvk8FgACMOI+0aT866pzCll0eBd5gVQOfbpRUxAv6WTfYIZ0dJc2bNl3fqtamT+BJfl7u
g8nCVqQIjapM/HVNg0xP9tLlKkR7JRzzoKvj3t7wJHJjvOodPKy86Du/0ChVkgGO0+YwGxT+XJwa
aZngLDOsBr43aMsgTUzS7HZsgfeU3kYMnYFrbtRIi8dh1WwovcebzW6fGwx32uJsuVr6LCBuknC5
b6PmhHmiHmnMginBuJpxs2xrIlWVRKae/ZqFvU9RZAxyMC/07rYMcDTlRVZZVy1bX/SUA0CLkGZp
BvQ2zTxgcvNrZvfPI0dXo7JRaXSAen3CcMgUtkha6JKHNIh9wcK63ERFdXpJTYwCpYDG2k4Zy+vp
6zHeiqO8bpqnUWKDxNvpx6LpdtqgXKXLdqhGi9QxeLigU32TBFPuut27EL7i8quHfhoeG7t7z1cP
f7rCFFIUECZhXDoelXzl6HlgrdSvrdE5YZ92VUBZ+2HrB5pD8kdHUHZdy1PJqCZ7Fm1ex8XRP0W5
3YHCc5ROTrzZmCBQpDojoa2zad8TYem+6bmkHGfNX2boATwQwGym6KTyAtomtLDswB9wk2ngmsp7
LsxXaQQLS1OCZPPOwl2f9W68sYyamask8CgvSl9nsHRKm0XIfnwcXVcd9r3DhwBloD8H7wh8vKtK
F49l3N+ovRuxu1YAAChfTulucf8fZefVG7eSbeFfRIA5vDbZWa1WluwXwrGYWczh19+vfB9mLBsW
ZoAzPsdqNcli1Y5rrR2Iczn3n4E1hYzFuF1lk2OXimrjGATQsmS700FV7ehmBaXs1A+ZVz+Xw3gN
uiTMvS/VlLUbVXUUGocTLzGB9dvM+fp9LoCnE9x6mD0Db7maeiQ6B5et78wVKw64Xb1MdTZcels1
oZB0y4XQUXwHZv1kufEJhea9aGDJyqmJsMN7x1dAof4rDI1xWDfeTKqDFWaQGlgmEfp5hpnxq6PR
JmAzjOxrn0x7taeR/X51zHRrk0h1ZbxPff1T4qaPyZzelrQ49ML5ZCb5m/T7m1KZAGLS3HDBFLj6
k9p4Wm/v1AexSij2x1E1phdstIoMs+rFQxdF+QmPEndpUFnHxA2Ew7lNJmLIaTckL1kxUuwnYKlG
BvY6al1IpAbiJpduXeD3Z71db9W/o0mzX9GZB5Gy0jXn2A/NAP+S3BzPECzoiforzejlGaNfTf6T
svRAyzc87Y9Mm1+AIrG9xzDgjaiQSJsTUmjicmiYMKvX/dRCwBMMj0DQ55giO7dSl3CFxkDEGvQa
Mt/159Ieu1OqFU5k55UVrpZgdpDWXTqS1jmpv6g0zpDypxiDt9yrIsERVIleAfY+XcR5AuFkrmZk
E/ppQpFJtP1EAhFU3BEzjFWiw2TSMI6dU1dWj60+P2VFe8mSep8TL1XYcpAroJLqZ7dwzhn3PqOg
MtjODl0iP9LYKdztUX0pr0IncPa6+ZOrlRcQzltlWZ1+2jJl43FcEwOfZjJerdqDY0e8vaA9YJ1V
0MTc5puKtrluVue4z0+2gKg3aWW9aejwkgX0D4DMOL1MPvMG4MIEjSdO6wN4BTPsK6uh8uR+Cari
JS3tG/zmibhoW9PRbSz7yNSQfecMJ2WqjTreiYwuguJ+x7kRUsTdApukoj4g3b5aAeRHvd4Ahj3P
ZtwiqY4lzY2hOoxyKPaN3bOxzMG4EYZRRRra7nQ8iQsGGDUbjjnbsBrq4zLHWujZc3PhiMiTUWje
N1QnrLPhkZatwQw20G2sz7DyljnMHTd/G5iAEnWaWUa0KAxG4gCu9dDMpVU2MODAm+bQMpD3yfOc
hDkZ7Q0vmQa0W0znxur9iM3ashpmD3beC+itqpA6rb7KjJRkcK3mUoIqhPtpPwei0unRxT8yPfiy
Tt3wSW9bWBTOPJx95FHuY6AxB7sq29MMkPGmN4kZ+55KlOuihK9l2RwZg07PtrWqUORjDO7C6vdN
byc30+r5wLrTiR8U5jZjYvJ2TEux1SfR0h4kFQ8BYte3edqVRTQvnMahb6fQ8lLifGQJj42vv0q9
ABM4zYXcm45cgTKPVVpsjJbSQW3N602RcKCzXAxXS2TeqZmn7JQA8z22eddG1RwXnDnbP9t9TOS8
LKVzCPrR/eKyq5gqE+fIDST2azs3LT03J42f/WoZH3QQmPdI0uXEUZX2kNaJxxux3MgsnfnGiOfs
6BfVEBXpkjyzC+R2iZdskxqldliIzqjruygnxpKRRi358gRfAWHzprnx55EJBVXiwbTV9Plh8Gsn
3nUaKCJgSr58cPV5oApnJc8O+NeapChN6FeI8pY5F1N9dO2VuoTVZ3e8CxmNed9tOgO6jt76Hr50
qU7IvjW3aUFibKQpeBAfehfZXRAhuiC2aNU61ATBRcSlB4fJGwYkfUygH7NjhflUm0d7zLIH5GLH
KCavfcvYUCE4KBpqWpPfLbVh3nSpF2y1ZJnCdUkdCXR8epGOx1xf6DgV+LBgplbCBCBzIzq75bzk
5kK5Lpju8kZgUM0CJf7SzKIeOHQ0DMUatWgw3lNP6+5iD3CPyZSEnWRs+o0YfP95GRPmIcgyrY/B
KktEUszY+DHJtLgvqlreGZTGzkViV1stM97SrmjuLRk7W7lOL7nVg0f0Em1rwHreCmNl3EpCDWoY
gRu2/diwdSTtHS+vd2XVw+mZhL18yowMpdCcwMByEjqqQU19p3HbXealbaTP9rrB8TtP1mImt0WF
TSs4IHdNZhqn0oE/BcmjeDQ4vYivVw6hmC2jyvFmwHSxfrIGQXMmo6KcDikQ2aVumaagLzdr0Mgt
nez+ErhDBpndCN7AKM87hhl9rfp1PrvMqg3lIPPI5g2G8zjre4TA+lOnN/NZV3MfV70e910CKpM2
vJkyubaeyku6BMy18ZktYclRXOauKZiByqHC/gCLRDorWhnMd+oS2msSEDfQAL9482NBubplbq9Y
HfrOiU2C5ulLNIne3bSedPYtyn07fLv2MFtMMEn1uNyMRpOoWD/gc9B4MoTFQ4hFZGBN8UXa1nBM
Ha3fwr9d0UTUPfLhblRTNRneVK8NmgUMxvOH5cdgalNUC8u8xHYxPAy5YL9YoDPHuTO+xbjzH3Qv
xE4GrTzpeedvEOXOI2NMn/UkeM4bTrFbVocqk+7WS4rhIhcpd2iw04CxG86d7S/hGCeQnsTakJVR
O2kq6IFrV9HOcSrzgmh5GsUdwzhyd3DCUbAGq0mE1gt2OBJpZB9t6d8YzlBsm1X6Z6uIezq8vY3T
GRUi3c4oskzBFK1aGhwE1KqDa7OXx4WSqtPXdhhnaLz27HBauZbLucVSOEXdR35MVVt0Aye9d6k/
jEzpXFPSIiD4+rZeAwVhiqvIaJr6p8vQoqgsOuZ5aoC79ar0QcgmYAXLkoFZuEDaayjomlqZR0vd
+WfqwvlmrZyUdGxtzr0508zyQT8zpjLYligzRbk/Y4wzQ0QQZsVRdBrtfz9Id0UBCF5MRh8JSyYP
zHJZt+jCVeeKal4oHFMei2UG/136NV1mZ3BgrFTLU4yCAaEIp1XM2W7K/JdauKi+eG72jDECVqYn
wHScxAynhkNTl2xMPRi7Q9GZJDpzRnRS0bXALc8bzQfellBG26Ap129zsGWUBlEYvQ4o8YWxS6I/
gpM/DU67RKv0+kPi9ePBQxfuWvYVhkOu60G6pPvgsb5kmTnec+7BVhdt8BQXhU6ELvRHK23bHX53
3i+LZD7iig9K/XV5TTG1n1ZiMGCgtoikAjRPwQjKpUnaO5Fq+n2S2TT3cVtoeFmSAKOtf4xNWzF/
fnxcoV7tMoN6Rdw74FbyNtjofZ1ujRrUWJ2nzHcb0I1w2lkLl6IsxCabrVaNFgMhb5v5tqWNH2qu
ZRJcBcOxqkUqNkk+AdCRCSwBRrtFZdpTE18Ao0M8NphSM3ZP2UytKm8s916WqHOUrfDCURbBgzAq
cpmCd1cRR57GxC2ACw0nSyt+wgSnqKmZ9a3nZTKqG88+1mIcojkm4h4mq90NZjfsJxBRN8xkATMy
V8NDn7n61izxOD2c0xtdTPNj4kAdnF2kfivNLEiYCTOEGSTPftbkp0YfwV5PTv8pGeos0juG3FpJ
pdNdl+5RG1BHqUrDvutRAt/1+dCdrHWlobom2iFNxgVkEWyvsLDT5QqAnEL+sNRh7Y3IfgwGzbom
TemRWsV9FcDdENIhwZuAM85SXzdp3TgXlLLGi7OO+eO/iT/vRSP+n5bzX8SVd0QnSzQoq1WBy9A5
l4GpTntWYbEMiotb+E+1732xk/IkLAMz2o8fcYD/SptBAkpJxnqu/Z6NbRRZPPhwd65d4CWEaVq2
z1P6iejtfDdbOz0Fk1e+1PrUormJ0HhBsQIld1ghMu/Ni9a41vO/F8T8G08JAg+Dx4m5LaQAfucp
QX0ZGPZRelekagJcQZbsoFAgPz73EzjyrqC6GZvFfp096pHo4zxo/lLciqxMtlawtLuOo0zhkYK3
TK04UjEkJa+Z1nClOI6Dl+21stS2Ziqp4/SphPseFC9t5wdHSitfkOYDP7oipPsBI+pvnDafadgQ
/VGnR4/49yfzKLP4GsqddxwsEClmUPA4Bkjwzl/2U9bpr/9eyr+RLRlQit4byaqJJMnv16uNxlry
RR/u8nbxP0urro9q0DL9+ya/ljPqnyyrv5nHavpUrlXygc7dX1/kfy7/XvqiGYtlHLMhuMKsE5ti
Ws5QmgAJ0Uy10ycr/0is6R1r/tdJAicPyYmcHaLbOwqYMfs8XF4nd0M/5DeTlZC4iNb74CUa6i29
Z5rBEETZB1Kb8Yd0I3QykVpiiK+JDiqY2pEacC7zhwrVK/TqJ6qgyKMq7CH9+X+/0L8/4X8urX7+
XyzBynbzRRQWmiY0GTed5382GuOjaUV/26Vo1DPWgYoZJN13u1QMtYmYLBchWH/SamZ05flDbmnf
YKt9oFjyF04uTDwqb67LACG0JX9/nrUz68DAo10TYsDGk58Zc75f0/Ujcud7AXKbvQ/d2TYZOw79
0X7HyZ1rd419SyntAghAk4IGlk1djRHoCAaCyjWfcPPZZl6b2xag179f2l/WM+AZXY6ghy7i+/X0
nThjOJIj7rpqXy9EzUtxnzXzU0334H+/koE+to7UDibmvXIY9DGy4XwVdwXD4IHenVsAIWkGJ4JC
478v9TcrHeAx4DejtcVcyXe2BYX+WU6dKe4sVyb9xqtXAseVGropA3dj0udHNiPVt1oBwaqF5LUN
JKGIHnva1iJLC3PT6EC2+t2b1Kch7HOEG6qhtA5D6VVn8iYmtKdZsw3qldpiS6+hmrUcgiY85Y4q
J1iGCVqb7nQfrOIfmxKCOf9DIh9LzQCEd/t/pDSWthSs72ZLpxTOp75Pdhk/JUx0+0D6/49LsS//
axHfCwQSRPNjs9P+B9bv33afxRlTo3Q81O9VAPBfJmPNp8pr9D6B40Mrp7BvWjV2Wxuvltl8sCf+
Yu+xGP+51DvrVIrYHXot0K4gXDaFN0dxjHB6oJB6oCP+vf+Mvy0dsuhImaJ1jyzgu+eq7TTxWocR
oJB5UlRy1ozaeL9bAxnp6QSCR0HW6BEaANhKIEsLmEInBn2XfDSUzzb/dAg8939u5d1z29TJGr9b
/asfO8W9u6SFooNqYTlmgIggrUPlWcXebyk3CoatA1MAcxtotP3bQK8uGVXFjakb2rYd3fhigxwG
OCPg/ga1AYnXJI6vbDr8sTmBQqcrMzoiCD2UL065lCSYMCfPauj0AfELZ6fZrXnf2rP/NW4qmC9m
IHbAVJYoyCZi8zSYd0HTopWSUUJvltrbtmtd75DxYN5YXkNWKeAN/vt9/cVzoYeGX8Zjomrx3gIv
ZdZx95Z3bWXbbCoARW7jfeBN/hLuBMjEQ+GnU+N7utoy/7XVu8zplxoF12tTMXaZUoJs9quswJ4c
dJoIy1ieV+FH/36wv8Xvv131XfyedRSxqFs5V8YENMd+pFkDx7MCcQ9WqdHjNpKenkUJpPxjFTfk
IkZJb/Pfd/G3o4cQuGPbBlV12P2/P7ocFpPRyUl2N9bVudXGZ/roW6c03/oxSyjC61//fb2/BUFo
dZsE6MzqCjCYv1+w1IY67nwju9NsAcC9tJ0Enof0973RzpeuNXMa6LRi+pyJh+0EKhlh+MgdmVLw
wZ38zbcH6CviWZUleK+VlOR6KYvOca4x6H0AzVI+ZBOFhyFq6EPRzaRtqSM6UHxw4b8ZIBQBkJzk
2jqlrd9XgAEIs4m3FXeiChDTCfp4yyTWHu1E48MpEH/ubBQbfIiNvFsGCL0XWaUJO+XVMJMjgmvR
mLsq9Jb2gnOZLeuWLBddx/TirW3zwTP+6TzUdT0lt8DgFvO9qIIdZ6LUhzm78+vlOk3VkTHBu85t
zq0dPPz7Pf5pIBBAMxi/gDK2idjquw1lGzXCmDlVbVhY/caZ/HrjjtUHgeAvccnfY3dTiXy41AEC
Q6fs8PtL06vAaFvDja9WnfvbBqRCmCZ9cfK9Ad6SiPtwnDCULiKC9A391TzUDbnujOwXsBoFoC59
97YqJ3svpsYPzfpTNz25QL4omtnnnmHtO2+gVe8u1rpt8hypWqYK0yusq/Qy+h2yEX5Gb8O0K4AR
sGTaZbDDpdPlHlE2+6DpGeggBDzLidk8/tRlNyiVXlrHj78lfvWtjgFipfBpb8jcA4qMTb4byjG0
tRfNF5A6B/A7uubg+3SwbKk1ZlvcUxBKC6Ry6a3gcXUb9LkXtJ8S0VQFZKnYBbYp6yiX8HX/19fK
PCW0wDmcxNV/SMfTh6dsmbjr1XZmm+YeZZwqmL/9+yLKxP72VpWSPobdChAUJXB7Z/iLhnGCHQ2f
a1oZ8oTYVf3aLuA80HPJL30wtvspad1NLfPgg1jxT+uvLs00L9szOJ5/DLSsYz3vfauV1zItSJgm
Rhv70QDATUGindOkr1FCF2mu6w+c3R/nxWPYDuE3qAXPNuz3QlF1GwxZ3VXy2lqoaA9S1FGq0xX7
98r+aeeVTLZy2yRF6CC/L1lMRcJuabPiylTJY7nEu1X3NlDWsHjMErFr7cqssCc5oVni9AePluMH
N/CHCUJNVY3pdZibxmyu92bWYlBK32tNde1khkRNHbhQ8WfMMXDS1d4mdS/eaF4FUOhX58SABM/f
j3lQcHCdEmCojswHjVKQ67I9GsPiHOPZSD5wv3++DGZ/oqiDdqPD3O33dpJ7Kl2zF+39GOf7IbXv
O9m8/HshELJx/3B1FI3wAQGTYxlrqhvvbOTkrgUIKqu+LxIR6eDgxtEPa3qYgSduqiA55rDJS0ZL
el5/pkUamQiBOnL63q721amXr2lb3lQG/dXge80fA3onbtYi0iJuk7L7SZ1+L9MYxGH2Qnx97Mzq
atbg3mRcUWhub4wyvetop2+CYAaGIH8wkP4h74NNlxS7vJ2OcQX8q6hv0nJA/qTa/rohxsKo+enM
SEWVbwgXyM0b1KseBAAx0bkhPfstq3dYMrPcEDD0YcmvVGC4RCu/1428s5z50Uuql3w1ofOA5oXq
l1/0sfD2btvWIP6ax0WU+9leHjs92I2J/0Zw+2yvUySBI2ZJF5WdfUTtbOubtDspN+QyPnRSD7Wm
fmCDfy1A6DtJUoQaWOB6nD6PZvtaGAyCI3aUhbwmQAy70thOhQbMU79NYeutVSOjpKivXl5+stP0
LvMhEJS2hwahpAVbTaFBiMBgp3Ogz48yLp/AqJ1bE/QVH8cNeQ80Uk/jau9tEEXu1L5aSmXLTnEi
Y+GEGkpiTJfaOTK4LTRQQQAKto7LgC27XD8Bebzpp/rRszT1E+eGn8wqyb5d2ulRJNkNA3YRLbXA
70/PkyFvUq8DhGyDl0/7g1jHzxnoi82KeOS+y4zQhIPkW8vtvI7bvu5emEtobVLesGBUIijt3ZS2
23WQbIfgNYdzGCFUet+hHZgEyb0ZO296YpxMt962cGQ7v75o4AImXeyden5d+/qM8iiECWlHDqhJ
vUfhpANvkC/fO6ntTFCByTgc22y4INJ1tsvubq7EroQH1FbtNgMuliOt6MTLPbCXrXppmlvciNg7
j8lwZmPbvYkQ4pzwWpbH0i3icJi8s88o1BkJgrpGdkkmFJN9uGZeD0TNuHi0ET1PbpkW0G78CjJb
mVi7yU+v0zJ8W2z5vXPEZxd4TRObb3NT/jQg7CaT932ldrWoxt4cVMesBz3S9ulxNO2LBDTsgBro
svgpcGZKsO7WsObnoe1VUT8s1kn1lNkKzU1Ri307yWONeIHX+W8Ny1n3YNzGqSWSj7dzCoQXTAl2
Pj/5K/HmoiGMiNyjNrHCrXsXFK6IGLcAm2L6BPHJYyiTLXdu5hOaoEhNyAUVHAnGxn0q7fV2TLP7
xSEvlNY+c4sxmrwMnGLTICOgacJ4rDOgsQbQA6sOPiOJIWp3048A0IpgyR49YOSXnFTHXJI7bdHH
g54GECKn8lQPMyoZgEnM+qIesi1xxBIeDz+bsotihFlgm5P166TNDGdS+pgLjSxh0m9sbhuovZ4a
kOnFEDScrdMEEfjWKINNMRX9VgkDooO+seLpqIZmzyR6zvCWCGDLrnW2nPvOm7hJdCfayJQ/Fjr9
PcSOFrIu0hMX2s5dDrsBgiIaCmbp3/KvypZaHHNzXAH7UJ+em+1soogdd2d1s0LJQwMCcNwXEmdE
gcZjz25VO6J3xdkJPnWGHble9o0nrGP71/6B9m6Z5p5b0bF6GhOz9MWkpbyj+gIgVn5btOWm95ly
6eRbr8+e9CqlUQXQVEegrTbSS+Pm2xIl1NwSUYliRdHZuyR+Aw/11ibVgbx2abJDXi/3wBU3g5h3
HXxNLpTVxD2gBcz2e+UYl3X5vhbpyQcuMlnNoZgUU+oXAVqtqunca8WxAlaMmgoKV/CsqFJaKxpF
IxSNrL0bgYfW2k9mSzGfxg95xhzib9o1W9cYQovzQtFYMY/czoMFXW1cNTVtcdRLVqd01Ma9XiGJ
ArXYs8RzX/WX0o3P4DvDfki2hsFgqQRkvwOEMtkhQBm2kFZQrEOKx3hTeRyrqP4g6TwvBTbPRFpR
LPyDBXIhTGre+FBX2T7FCTlIPChZCm5X7xqU117JntDvm5Ap+2bwNzHiCS66OZUpQjLVxwzOpguL
iN/pX9H+2JJh0x3kWzMaoF6MgKIXIuBONB4K74GZEAg63au3OiJSynNrGloZi7tlZdBCD/u5ixjG
dO9o8a2y4c2I9QrQNoOvRcwiEBwQznI/Ll6GUIqxl70BIBCshuaqDcwQg9DqfqiZ3pZubQpAmy6O
rCseer7MIdKLi28Fh0/D7btKbpU9Qw/sQVSP1EYYllqA5QEh68GlrKr2gm+PvKZ9QW02EutXLZVY
h9z+NnXVDM1rjrpuusuS5mhnORSER44BjMudmRO8rl+zBILfYp3l7J1rOgFwB9fSg/RShALWgdnL
bxzKqHQQdFPuvG8Rk57MG7dpXhHKitTp9IZ2o+f+qeVs5kV59Dt+EbDc6uHqnJtCG+8LTTsZCIqQ
+kX17AC6rZHjAT2YTbtfZ1MZDu2FG/pl4Xlk5ZYGIqBh6SNlVnTlEMxDi1VAGMvMGTrHStoUAHmY
ugNLOoxPDQ1wS4L+GYbNkt0LDivvXZ3kzrIhgHvAXZKz2q0Zexw/cJYQkhoChQIcOyCGJ63pz+Vg
7A3o4AYZo6WeQ4kIOMcMjmY+Fr+MJUSLaAqwodyVt2bqznSP6UR0ioLk27TACK/grZsHdboNIDzQ
oyjJgSGFj+ogb0afDFDanuVRNq8Xw57K4M7gxYLi+sad7MblGkwKEvDF5wioe9HoWRvcj1oSK7e+
9R1TN7CeZfC9NBSiszgW7nfP9Y/q6925OQTMNhv5NLF9aBgCMaLsZHI3sYCAy4nzCvnNYDXIuiK1
I9142hpp+4VrG+LF5VCpT1WLe2NNP7os2bvagOiydM9G4d9z8z1sFCZjg5b5stjGXgz3ttrBK/Im
bga+LpcbnRRYSMAzo3elhU+4tkJZr/ClF50NAmRw35ZTxOM/qodTF0WS8cpRmeBFpTQ7OHhrvxzN
rN2BXYdeygDfpbSOVpr/f4irHrXtPHRYnhsglmbSgNK5NxpIlK24zqv4avI03E9hPKgNarmXbpLb
rH9NCTnU1aVX3JV2wPASwGCjPGU65KC+O6vF4aCHjakdSl6lWg7XyC6MLA2pwW404HXo3/3a2+rQ
drWS4zGVmtoTy6M14rjCTl7Msd80QXpNaorWTvCEHjP5FSB7XZOI4xibNKt/6OsrhoUlL+HspGG5
lBvb/6KOR4oHUOvGhjIAIVM7QYPGocC8Rp5DeIOwWw95S9cG0CwPRVcccvNgldOzeh4HphUgzp/q
k9JffoI8Pw+1BYkJLsXQMHe7OTSKSJIX+3kpzxl+3YHwK4bg0kASTI1rMjBAskwgR8V3DhMnI8R2
7kygldU6GlHRxZclGGgJ1M6t6IOfcqRA3oziTdbTq/LjWj+9DqvLzqjtR3WO0hjhJguVCIvXLllU
gtWdDtQzzLLpdmFPAH28LYVx1j1vb0DF0FxvO3T1wWqHLMLBlTjnZZv54ha5pOugBeGUQocYYfV2
lfXQxMOXNIAx0nQ5Ip9orQXBdO2D7IXJEXd1YG3Hsjmpq/slME7ISmANb51u3dbkKVaQEJBYKSQA
wLwE9vAGYlvhccT32NVugcY9NEny63XqK2GF0eKOp4NaMuV73GH4mszOJ1EviBvxi0Mgnqpgufb6
fHE8UqZVT7FBw2FwmklhVe71VpG6tO6pqYt7tuBD1XrHXl+fu6kZt6M73zET6qAMnY9VcFxrF1t5
NGTFWcj50o7x6+QxzTBYv0Mn29fG5KEyQ2K0liix68unBGQqbuLQBWLYjHJBn6C66qI/2kOyrzql
twAoMfZ2fVU8+pP8CjTkBLRqV8rkNo6bvdFZ94iARq6VvHXYK7Abu6kJVvUK0X3yjrkZfGOo31WQ
bC5pAubOPdJM33d2jOYTbIHAyM9NzunX4curLUUYVGyahvrDNAISmn8UDC2oLWNPv7fm1tvQSIrH
MWNWQh0QDvTjiyF9pPhM87ac8rMyl5BFP9WZ/eiK5qGt8ttfq7OgZA4uxMopnDnj2VwtLdRj6xZg
LYJM9VteQ5rXrX3vIXrTgWMeSvcmsOgW86Cr5e7qdb3VW+cE2XUT6A0khiSs/OAnk3fPDu4aJaXI
TvqHzMbLtwbim1YrQPeJT2orMdJ9y+Dv77OoT26ZnefqHmgD7cwlslO5W7G2HXpDDUIDAb7Sr/2t
OgN2/pmyRqhC3JEXIt3lUaz3mFaq3mZiRMwMLIdvDYxqTvcwY+zT0KUz6y4uDCpnqwyORTxrIVG6
2vx+gfRZoopVzKguCkR/RuOmJolG8r7VYK71NqHpbsrhRWFrqgVcFLejDCWxFMS60K3OfKmyw8r1
9hdlSpQvAaGBhkOxzRf/S2YZO483q4/uJS5RwB2m22Dw9tmEJgkRlJ5429QXGxB6UYemlgq91GcW
MsAUNmqPZyaKUM4Rvn/Ahop1olx6kWjdAdpkVw+rgaJgsg801Fkod2JjNuoVqlVyvBdllLU+u1V/
5ojIgNNQN6i+HICMWpY4vXNJn+LkmzGT46tSL9QRXdGoza+Uep8I3Jc1e1O2VkWVyksXD7p4UftB
q7NHHp/0QAU0jZgvyF+oJ+It2NQaVEi0mtqW+cl7deT4azRpNx6aoy3wGDw8CzqTHBkyUva4FSbV
4fbi2GM4CGRc56ND0mD0L6WLasqYbky8DquN0C4ga9hhHNsyfeamKOmelT8tZwqeOZsCoRfCh9X8
xEV/hVwstoDiNnzJkzeD7Udgq1njVm+/y+kpK7sQ0XGyd/+ooe4keeM4QTv4pDwv3atfeRLPqhY5
tqdf7s4S6UmDy2z/VHtUxp+7TpEyqXMULT7qYOWf9bbaTMuXX6F9r1an8vJw1DlqxhnpzD03F6zM
HykeYAGglKKHDqZf5YSlcEMT+6GCD50oj2RLRXhgipX832YmJ+QJuKPViGGhvfTxetPMFVv4QR0T
RbiZJjqyrN+aG1CSB3hGAXxNxBc90nEkzIuBK7Cm3Y9WPqiTmQl9z7ZvF/dUUG9v7PmeIzKghiaY
x6wBwxN2r/i6S7YcbL/aBrG+K5K3tGfuMU7Y1PYZ3BotKaAg8B5YNhU2q6NmD2/KRBa+veszDbUZ
bdfqzWWCU2SofYtUHp/kRapz6rqOYvn8uvmRdaGoTTMbYRYehsvxiOydds1D3+F8L9OJYMAmoFI2
ieaJJm95Jv6/Ixe02AWa6R99N7vWxGNFDjF+eGYTsXYuAao687GhpoBNK9JxzGh27tn0smasMPNP
lN1RuV1Of4RuQ4Ns0gKfW8UdSPpxoNTmUDlXB/jZEuit8V0W23RsvzZjsleHxuQJVQbZ8d+s3q9U
MfMOao2UsVf/HcxNpB49Wx+FDUnWsg5jyhXJCgiw1ZeoM6mMLVtGXU5WSjeWIcjZpWlitAhIaXwR
pv2rilKINVG2xlqhfJjoh8lxzthI9RXOpIcWxQUGNIIXfjHNZNeuyaUgLla5MHle6cln14G6xntn
IdSpUvu75flI4Xdo8xzjYT5ZU3YXVy/kPxei8bChEuAopzWmkKmdHbfJMJSDutSvvYTsjxLmLJOL
RZ7KIIJQGRutv297BmLIbPcrjncfHMjG0C02EmNeal8Hn2LrrYX6S4dHUkHpqqwmq19Dm/Rpd6q7
ntzkpH7WkRahmflFGRtuPc6DMA+MfYa0IGVh9fot0qolKO7HwEepBZomgRlnuNVvCa3J1TiSXBx+
y479o84Ef2S8I2VX4LWeTeIPZSHVp9RbVn+qI9qgbU013pwod9F75+mVH2OyGIoczUlHyM4KanVP
rit3bD6CUTY7Tzd47kMr4hA7pKxaTX5WQeKe3Fc2tUpzADSHWMuxNm75VotZZTXui79xTEwRW2aE
lzwlWAtl89wX9p3U8n08PGOl1cLxBFyNrHujjphNwc/1lAzYFzE9cAYYTph4hTo0Lj4M22kTUZEN
cwyolIWzwG7iVZQd1BC2YKSL1t0ONuAMygjctTqDrt4dQaGo8og5oFDI9yeWc5AwESjQha7UYExT
wjQPXAbz09YYd+4J09/9yEk9WEX14uWEJLS+U9tduSxlQAZpgc/9InnbDdNVVury+ETu2xre1K+x
pFrQXlMqOgkZkXIq7EKzEbAccWR8U9onLKD3puwMaTS/YFItyA0vHILi/OtaeRrp3hv3YpXL3mXB
E8LTxjlb3oiIk7c1cWbl/MCvcmEuoa7EwbMRbBJNvl8IHNX9qn2LnaamgS5KsVOFmiYlcyFb4a9g
qFwssmLMl9TNrUr6Cw2SKEagf9Uz81H+H03nsRw3s0PhJ2IVc9hKmqgs2bJ/b1iOTMOc+fT3O2Pf
jWWFYehGIxwAB+h3Gful8l4vGPGi8I/RJbiPw+mY9X9GfyDqiN8nI33KMebdDAvvQhkMJUdL8zmF
JMIicOqs4aQ9gUvotg02cHvnthr6Y8bYDxZRGg5AZrU7qPS/SuXM7nzI3OjWwWMJcYUub5TF7GKR
WZkM1rBgta2WXUZ0uPq0UWEf4GN2UDA6yPIbG/GJp8NDWIJhjuNTbUzNTV1CCu2vZ5MaX5f8S87L
1G7zMqQjze1pedOY3vVkaeHYljHK/9N50+9pKIR3FhPv8zoDdALbs3A5w0c2HeggzR07wfa0Zrbj
XXik3mWpNrARNoahRB1IlNf/5oRp8X3N3elRd+tzU10ebP+qCFn0LaGbpU8f5PKVMbT/qsOv1rvA
SA8FsEda1Cc7HV4uxBZVVd5msU1B/HC1hGw/K9Va280qv9Y+zuFXG0A7yl4gwrilyei+nxH9kte5
/KyxYI5jnqvljVWXjwzifItRlM8nTSHTBlPuvUSTVtyjGpUaWF/0UgFekjSb4W0QDavnF3hIh98a
7mf0mB1/lflgyMlJpw+A7lzgtdJIe0cJnNA5SZU2v1zfmUB/M8U+bKX+3QUfY4G9w2GKkIf/ZXfR
OaGITTfGMeR4SkgHuI9h2DGZTez31V0MJ33P+uIyNk2wp5kKQ/gn1KEp1rNWPnOLV3QLWJ5vnyvW
LoIoWna087//1eQ4cZc3vYKsqtx22awej+9C5MqOysOpRrqMsuqAimnhL7V4RpSHMbxw8KXzy/wC
NjWB0UHcFH71QJUKF6rh+KFj2ie3KkfuaFwoGwjv9A41QYWO5sJEBa60zvMjuMLijq+mOcpfw7wn
yI/UekfjfhbAAMJO0aJxi7wFQmYQFH9rPjl9/eCYTHMom5M5fPT4rTV6rkh8kosYBXyhKI/kqTbA
B9FcHWOWgOJtYjp43rT0xo/YqD5Tx/CyeOleat0Q2b/xEbXUmTRvBlg2ouIUPURC80HXwRvlJ3b4
XfsUgzlFl5+KkFD6DRCS3L61yfaVD6sWLoVFTgObe5A7RlniLiR2kIrnXYTcA0o7lv+GNjJDa6eX
HGjRYcJGVQy7GuBToCWFRdwyoWunTPtHIc5aep6S/cvTrxVOkpzTisgHz5r3xdW5y91Fiha7XSF3
nE473R7l8ZlIk0SRoAvpwfHnX6L8A2Zw840dxafMwPjBB+buRzn/MQfrOIScYkQcuZY/ohDrEsfv
Vzc8geaahjdiwKIsDy6UyYqR5OQ0/bs8elNjNrBdVxWDEYefaDcSvPNwEjhqeYX9HeUt6JytycDg
BGPd9/Z3uQ6stwBoOQXhkL4FHMnCivbw79y6/ofnP26k7SQx8tnx61L46hnGdVvzii3VD+sIXav5
BOypw7W5r/hbpbpTrR9sIosgX5DjKO9KPi0erM261uELvyb66OtMzh+r49qPsBHS5QrNA5VdxL7d
SAz9Q6+/paRVLuVNDqvpxFvpoeRxmfQiCRc1CpxmiNLZH3USdzkOJ8vEDXX8O1zk3olxRsKrLyPM
Nbc+OHSotAw/birqA6ZPgRcvco32cU+GjCY35Gy7BDt30HgPwlQyOE1w1hETRryO3qHA/8Fcip+r
dY95zGPERFeE87ofp0/i0id/ujG8t3L3QUGEbBfxDNV8B+QJhp27/uouJcpr4IsqUkZ+FUj6Tfaa
pMMNCMfNmH24cIZUsEnpIaN1ky8gL5RrcrgnOhylMhA5HJCcMQHafiwEDb635uw+MmHpOLLiMnqj
Oys8sGIaiBsfzfRtcsKbDBES/uuPd8n0yafFFxUXQW3BJrNj/eg/0H94VzNZAnG9OgNmuGPdjfU1
x5wUE9UBdfqpd7yXmcx32Ju3eiyLCKaVd42HmKC0PThFK+OPokG9pTNcDn0RPMmdkPt6odphY4zJ
tAQ7B8haoqxw0Bv2+GzkCngqg+kw9D3ujbY5ByQj5JEjR8ynuTMRJCuAVvzyVqTFY938Vzo1vJHw
oMXRoWGmsr/hMjcQD2Fz+CsVAmit6kmcSkRZ9GN2RveUXixhICyxjGyVeLvRsU44kJfmy4VWzDVi
Fg5zVoB/pI44dIwS37nO5Z4exHMB6QtR/e4aFeBXaHyiDg6HTj8Otvak3aaHdAcS0RAkGLBbK5Wo
8wEIDcP1rqPbBaQ5fDDL6pnJeke5CQvFBIsPSy/r1Rg/pVWMCngEKuSL2cPa8HklxykUDE2jWJ4v
VCqrlgzzjERgwjl9VucdFXwWM4EnCdBkJs0T2LcLO0fF597fqo+JF66M5DACW+HO4rnyuKn7R9Kt
JyeaM4lJHV/DWn6bPgTRPXghpswq8J/Y73+i6wA3IlrlADBDWArpNL+XG4QNjocXnov/QDZ2J5Cb
qyKc1fp+gQON/3FMMutjyJ8pL+bTsl/8FBPHA/GfEWqktYcRDboxH4+qrWnUJrWIy4IEeWB1DU6F
zlE8O3s5dlcUyYIBCc9+2MvZBUexMyLUoD7KCzfHYld4OMT5sySUS/F3a87YiWtY3ZI3kJ2QGedg
6FtdVgaJk81PAvn6RFEK2PmIPHUeHMMkXItL1f07d4TNEQKYGcEG2Fd2aLwZrPwwXt6YoU0wQXXT
8Mjg30PgYiuJZKiuwK/99/JNUd17EEIEHElD001AQHFSSjJdc6dy2QsYzDBjP3yDwoxP7DoPgKrD
rvGvQBOuyXFiZ2UyUeF0BMHLQYUbmyChYX0sXD65tsWIrmbhCbu0iWh6Y3pzK39vsgZyerTkGLMr
JsP7jJx7DiSOiy7P78qAbHh0knsGtzfxsbwdNHGHc4hRkPudRt3tVj/z6MTdPqmY8buH5sO7wBdm
gRRkKCPNM4QM5czgxsCPQLITalJaFH3QfipYoyiAILb5Ikhm/D660bNDQ/dUfSWLPl4lBumX1uR7
pSiuMRThFa4Xnv1ZjoPLMUMg3em/kroA4Rhb8sRDsChN1R+S+suAHSveSp+cXP2TRuObGS2lBQp4
eeQSMEhfGE+l7ZIbLcfTSR6SxL0NrQkC4WtKELGQVNrBckTLXu9rfyqSTPSMRy6QOdFxxJ2Vzl9G
e6dA4FKHdPdut2U37uTAJfyOtR7s+AF4RHlNWTMGYbIpxpH3UByJJpOqj9bLI88unwKcxbzsqgug
Aewu6PA2gg0jem8RSZSZbBRBOOWdUk4yzXyCJ4rFG5RVZ3bKMA6SR8kvu1yFLzgWyfYtRLHLPRGg
mY6vipLt+VEHRppBcAf6pI1MCOPcG89Uxgqhkx2ntJVvzG05sGizH6D7jGv4gCfBn8ig6MzVU3tb
zX98D2R8hmUDvh0ZB2xFAu7ikxMTpAHbIp9/Rbt2AHSME5IXzUnkC2vCEeB0IXkWF9QC8Z32BRnm
t/z8n8BJ2pU45VukMuDAuVYv94+/d6/BvYJSeUiXAH4aBId95Fldv7mDounvhfQ4XFiJPO7r0V7N
+8mRw7nWw0kE3BiWIJhNne2wpCRbsGp+8DFTRTYWby3BQk7BAJK7EI7p0Jhk8xsgCqSYs8J9xlQj
ez98x3/4e8R5igjXz4xe+5SCQfNoutUhIm+ZV/D2kUb958M7nXPjF/grwwc9aAx3nXHjyXwitDym
jEjxRMkg52m1ttuZSpIGSWFddSBZLHkCWjoWRUAXylx+mawMLjNICMdSQdWGVeJ6uJZoOFGoWdg/
m/Z8fijnCrhRUo6Z0C5elQ2422R/QhK5pnQqb5lS3zat53zJTkVArtkwIEr6jQHjKl5DTI8YtbTg
/dNhpHCeJv+LQ2qOuBiIBFH8XUx4D5CIsUA8Ig8qn4uWrUNXoy45P1vJ4LwK0jqOAhum0DAGOsiT
9az4fcjv8XMOIFGch5bsmU4gbz/54EJYE85aZkNQRPoF+81gS4RHC+hLi092eCfbqXN5tSvy+3VV
KthvjMghZej3/7HqCi4ueHSp9dESsG4oDAECHDphmz5rzxvRmnWnTU5D6K4IMBWbSwVFA3uKbaMc
CwvLkBe0mnZFZhBHoF6YgUFhUbimIAPjntsl5KkuG4ATEdxWlw8b1Nop/rG51z4F8SezeVSfI+YN
83ij8BBbgxJ30R68Ko4n/6KHTOuHCecEdxd0LH+eYNWmNkParaIEhOiH+7EUScRepuHOjoYX1zZO
1CvxUxSEroX0qUzGKN9lrrkaMqCAUc4FD5SX8+08bLjS47G0M6jUXyUBYfnAFzYAokvBkdKP8UiQ
wSIDxCnbjbuNv8zxZfkpW9Cy84d8ih2JbAYIsdi6FNy9Mv76SEQGi6MnNElQJ34I02II1Mp/Zl2O
3RUXNySGy+VFh+TqhFbZUS4QxVw3cjdx7G4kZMhcRyEbKEKATvsrvbwi0nhVRywC5yl2nrcVfm5Q
RwWhvLzvc/ZYVJmsYWFIK1i/zTyN4YvEDiewaU+X9NBDYKfAR7pSvxf03A3+PS/MdkoD0WzZWDD6
moxdgbBHTir6CT0izEX6PIa5GeKYZ7eNT0o94yfwZtIFOJQCIwPMi3I6cY0TYz6hf0cSAiw4yr8C
K9BjYmUA3YRyISb1Py+c1wxWEAdOfPs3WcQ5IlTisVANFXWD3MWsXKoTruqLL7oWdM171Q8t/vDA
JSSafJmrB4Sb7Z6tz4pCxu+8IK6ooEYJ6z8T//fFFT3KP3FxdSAJPAp55r3QO3xIK4wMMdjyoL/7
Kw6eg0m52Ptr/E+3kywNUqIHxp3XdHBWWBaCaglOVUP9Rmb+VEwncEExmsLBBUyXdxIEhu1ZIM1n
wwnSSA5DAqVCMzZQV2AOEII0+qtASkpVqmyD7RENwtvwQCyzamPyx5SWdC7IW8kNqFKXWd9XL5Rz
o6gAkIGt5Cn/rZ1yKcKOGt+8r/KviliijRJmTrzUrLxHuRx8mkfgY/zL7YTZ8Ips+K10FU4gX0iB
jX51JwuScid5v6p8/Fgv6fXg8EzYIOjwr8gkRxblzbWk39fgUw4bFz9A+tETfFD7grFtvFvLiF6T
nApL/yMkg1wrGb5CP/poUhUSoaV05ivY9XLrorMqZAwUZOUgQB13PRAsDPdL7OqWWDnMyEgkzWGM
LGlmuY3IAn8CTFxYcgX/xQiy3EySkFrTZurcaaOQCGmvv0+vM6n788TCD5wed1VxIVI90XRj4Oe4
U3OkTuaK1P39uOwYJOdD/QuFpuX0H3lX/qPTA1vaGQ0U+/Gt330n/9x5J4mNNowTwEEAdz+6ELuS
k7gW+YBd8XEdfKhmGNnGb6Y3D55Grs6zczFcsFyFShyqebPp3cv3QWTdj7aD5j04ffusiisz216u
6YxgeK4GJq1Qo5c40xeZsIHxdEjeXwWpx5Rl0YEikCPvqCKjtaiPWH6pG4FRLIILqKwsGAIpBGnF
IOMfX7Uqzd05OH8MvsdnhhHiKWJ20hBcLB+8PTUxaMXfip6LoIGJ8oscV860ovVxcT5wsaNLfuYu
LAwKin9NYmnw2GSA0HD44qNJUAM6NhIS4FAoBfHn8KqLp3F9Zrl5fh1oDo98fj0wnjCwMRpLji0H
hT9in/kN6lgZrRbqU3w5bjbZ5jNkVtp4JQAi3o//JuZykvvuhAtu7PSkOIm3F6QmX5fnkZqX2kOt
4SPKW0Ma+J8DnbqD+8gSRHn6MMYiTDuqVoK7M971wLjnx9pOILgwTtJ6Ahi44zW35t3/tVke9RGY
UIioqFMF3cPQCdjvmA4B6rpNsDtimIRDpiVeHEYhoqx0O2xx/XJJ+sO2RTceRHzyLXT8hR/LnbLx
kXBrdjpPbAUYrXZZiKz3Ss0JURcLjpbOx5OkoGYEAhLpMiBR3cl6BH5JYo2ACLKXmzSdSHY/Cxvw
8IW3DsiI7BDyVU2QNuZH1F9hMXYIcOX/AaQzzmfvXyWGTmD0zGLK/Cu+15FnteQ5/ju+TBN4a8kz
IG86s/xtiLKKcUmIxlsnvFNSTwabsmNt7Fhd7qMwfwwu5TGpk5sNwGIIBmjOVvB7iGsRviw986Zw
HN0nlXF/GX9ukFFxW+4hKVMEA8DAWVPgq7Dtn1sbUvQxZuTycIYv9fS8NcXDWHm/GSf9tbWpWFku
5953DooQWEGJZBSs3+i/OhSdtRdc5FFx4FMvqWSKC9yfBr8UHEhRIR6w4qEX+ifVE+nT4Wr8jnPz
Xmee0DXcoHfHzyM3UJvp1enoYZ8BfIiPgkevHvRegY5ekxdiM6VN5FYzSMeBPVLvxvbY5AWUoh3o
DGOKApSRz5yVgLxu4/2WxvFABmXTLOBnsdjHNgNWw0/EntoeEiQCNgrjB9+Ry+jR7oY/yLNjS2na
eqptmmm6H7nJzA6TymgK23h4OQUcw4CSCyJ79pIPSDlrQdFxWLgVuyWIXRDc9WJkkDnWstwJ3TM8
yo514rjoI1cw0zrJ0+GPuTCmjAhGSr11xl86BPogpivFVZe7I6PDn9b5r4q6OA4yj4sCfY9wZlVz
xeOQiODz1wCJr3/1uuQRs8wf0+ZKrZmCz++MvD6x4g6xjmMzCtZl/XCtdXMUGbhXjjche0PddtyA
NV8XWMrlb6TLe+iR2vmTMuD42ciktBOv3Tm3Iz5zkv3kZ4Iz7XY+q5JDGCYaQqaZCiQcZPQDcsKD
0WZ8p7oIBQhK9CsUR4IFmrLfFt78Vc+Y7t3YR7eMOdqReVl892NYKUZzfjpUaUggjcLeY67m+B3z
Te4LNX6tZtNaYAwUCUnX9O3dTNZN8J5EROhCG1yOPUiWTolPGtWihL2JiPd+jmsnUA+XemHq8fjT
5LhxdSO6RlSJRaALGyP7J1XP+rhe/qBCIR78qs/Zan7KFegfoCvnivuh+GVTFjp5Z7ogWEGlIReD
0QBU6XJ1IXWSCsUSQPlcvTCveYGqeKtr2AaNn7yAUh9cmz/MBmiPm9/cRY6Mbk1+WlGhcpKsuT0E
D5yRxf5ih2As81d5bALahaCsw4u202yZySzFEVrzwfDwnSYazuh0a87y0bmKGZzMbuVZHWa24pFz
74ZSJWeYVNKUIuLCXaUf4VfZaZ+1eJLIv/4jW9OW538JLMm/Ig4+KXiKBnTFo9dFpFdKmVzlUONu
vtN53yIY6K/RKG/LQw9XnExgWgdR7sLEbkwLlyqWHyqyQPKTcHp3SaoJe9NSIsvMs8bBwkzzaZ3m
zh/3cfQkr2Cg1kdpS1xMWc3KAOrm9HGSabmOhurAOUC+p4HCGDANc/PvpG1RunyCyylsHe34m2q0
egc4GD+8UpVEF8AnjWOwWUfiZIOp4LK98fRGYolf42/rI0UwHHIMgFZCr8ypJ1nOkvMnNQDYUkMz
sCmOagBakBkZJMF++gDromBUbyTT2JpPUrIspmoLu+9BUcnk8xDX9ga0M1ePLsbt5LgPbLcyb/ny
rcwOYfprMaKDEPMRxsVL8s7tuU5Jt598PJlJXEouFgCs8sW3vJtmgSLS/1FfqhcPTxEKehijHzBo
qBcb+dUlkMl/j6TL/L2EcrYQF0C/dGFcLE6t/1Gz6ragN83kjWkQOrk2L856QKdAEUoJOarxxJJx
TaBa1EsPFhDRBIOiRY3oHjrnV0XDWGqKWeTySqwIBmnoIE2T38pVoBHCeoae9nVdhneHNgF4UDj5
Ctpsf/salMND10VPscvMoiIhd0i9YjheXsj8v2wB/OiX1QDTowluGvxvRc/JdZr83c7iLwHwliKT
xZ0fZThrJzq56/aVYqe9VF7O5L5lpg+zplvPi2bGmWWn+pJz3W5/ied3t1if23adbxowLlUHtIv5
Srxu40h67wMhbVhCs8SSuczng/CYEbquf1dz/TIaD00f/rgExZe2uHxtqHczJlj8rOW/2Io/2QZD
+coL5tAx+2en2o7mZD5NsOLfLIxTYfJR8Y2qABoMOsgfO/g4d3ONdizCdEe10QmfVUCVcmZsQT+U
rxwmq/u1mNODuw4Xuqy8+77NDgQFy4paG9Zxz4hEWBNbZ9dQoTZNH3EmzZX/QJj5dJzbzzKHV4aq
5W3wLSpRQxQJQRsAEqeWFrLDUjLeBKYABTlGUZkED+nxouCNQZHsemjSh2omwWk23ZcJQr6rsSYE
Fpoo/CePCdiAfrYvKA8T5b6V1Hgxuqi2/7RGc1Z4GM50zZXgyJkRvpEGm735NWzW/yIX18OkbG1h
3mfVfc3o2ujs6Z28qfZtIKFNgDPTd+aX2XeA/XD2/itqGxiTlgnQm2mkdGGlExLtw7p1Xh0cZJfQ
Mkrttgwj1csaGFSO7NZG0ISnn5KUHkrO9rR2Z72nsoLZbP2nE9LPBr7jHwXwJRhTUnzv6Wkre1Vi
Y9/RvGzXGU/B67szEyzJ098Lw6Ug/5OTRbhddIcSFSa0AdfO53Kb7jl/KhOjQApZ2F5b2pvlscuX
EDYlzdUu3rFWeydnzZwnwRxpse2V35y67K0kL1rjlsyhebnH79ms4MG28z9+1Z8Cq/muwuQNCiFQ
wmKX003b4nmFJXVQgf8zUWUh/BOqr43Hi/EJzVSwyVOafjYyn7o2ZnWi5ZQGGvLgTAm8QnMpSv/i
wKRoNPuSqkHVaYwNFVk8XNmsjzwqxNonSOxvbJA4vlVRmzAzgfSquuDFGR4HEwE4bbNLjTylEZEW
fnNiqDFDFcGTZC3xe7RnBXkTtaypUEbhKKaZJ1XOXQdQ7SGS5pmMyLys9wwOehqYANBdPB7LfS/a
5cUEWxWEJ7dOMexGXlTqzqAlBMWEhYSx+jhQE9AyiFW4DMpWByGgooWsnDkzQAC/E5lTRlbKjnT8
ABwabdOZF4TvUTEn3ED3w4WqDmyyj0c89+0XM57vhDAFW/nLtmDK3i7Vj9CPJ5XfUNdxTrDK/1Ip
tRvtlA7ECuEMWxwm7RfpkyDoPi4zLeEjGYI9XCY3+fTWUNyDqd13TL/mlJGKmChCS63hzd/mO+Vr
48G/i32ocZMY532t/IzzcJ0ujt0gEXTXUkgk2CrbYsGYbnYbT82dKqskhKt6Y+nRZ4l4omFqfgrC
0sLpqzYVgsZn2eHZzRBTELmh/k5N5rHv0nsCPST22MFsjXdEZKc6hXCApSGoskHHbOyTz34Qnkd6
HVkM5tLv3L7+xEKajD8Oh/GPwYCrjI1b2mlPyZcw+DHmlI/RG6u+wUdMcWZ1IYaIjxvq9I6vEP2e
yB9rDbiHR6WGwKy+PAvF1j2YCv/FqquHsIt/u215F5QMSKC0+iSHRUIZdx7tBvFxRsRS/6hiA66k
+l2+6DvdxdxOfNF3WumiHN82Z1FOGNnUcsgI44HwCe0+X8zOMu8qyztcb1Pau3X+lHhIEg9KpHmJ
OppOmvHs5u7taDUnXtCk7MCjeoZLqh8U+o9THzPEhl5VStvu+9zd194ZqgDh1s1QvWTxeGJuxZvg
zDhc7/UJw6RXffYnWjN/of3dwT9IVOPtMQn6a7+lPgUWdFAvQl5SPZetekXFQ0VjUkFVf6j4SEsz
Qa9ydpJem5TG/tEBCUHFQkl199d10ssxc+R6GsyBXtUSIIelcE2VrqePxUw7KNEFhTX0KvsJulMr
zRKNGV5JOv5EEv6tuM+cUlAHramDgWue8CPkeqg6Q3vqM9CiY+B1Ttk184MyL4Wrdhve0ex7KXq2
gJrSO/XKq1Alb/q3vmXMR+DNLzOlOgoeqdPhwYXFz2Rqynp7lHzr6PHU1hS8en3zSOvZo7KXkqDL
0uzcot8bDILHwNgEU/64azz/ixEC8jfTKWGQ4b7uivt4gmeaBEvGWvb9aUCne1THyB6RREK7eQGM
5zhBSj7JnoVfeRwZHpNsu1xH7G0Jf6xRTV88fzlQxLhzFu7WR7vEG58VrMQN8D1wc7gYVLVBc++n
e20Cj48EDR4TlekF5uoUf0omCSfZZkWSPBaqVFUvAvr4bhoLyTQfQzuzKipHxPElLcjoGLAJVWbj
B01teS3LcpnV1INTwQ32Li99JgS9Kgnzqer/4LqjV8M2+CYX7O82Es04hiE8kXKuDSUHDkfZG0+v
BK1dZgwxn4XZ8LhmnT/zMHwTFxBoM9z1il1bpmsSyJ8i9j/Y9m5BzfFEY/04kz5IdkXvxzdm/qgE
CyJW+P2ub0iqcM5YEP1Ue4ijz2r0fn3te53bNlBIzKPo1Qv/Gmtk+baLSIZnzHdk0Uw//onZ4omy
bn1Tx6TVR6esKReGW/RU9VX0C1JYDCTqWfLXZ1apnhmfgmh3WApRdlV5eCJW+KdTPC/5bzG/8F6s
hgvZDpEDu6B2CGD0tvk58dG4cVhY67VvY4rAGZgX/awYNdGN4IeoJz7MHupkKo3NnhGG/fVcAINj
Ajhgv9wvv7scGWVStb5S7ZU6hUHrCqbtljn8tfaRQtkmyRjV+ZVCfARvbmrgu60/t5YmzoHMNbSn
kKXoi/cFh0mHYGuIlGxqAPNL8EqtchGkH2MR9OeoGu8xGz4IB2+llk2FkyqcVTl4VlKOEWWsekTb
bNMkVJdHzF2ZnbcmaV4wwKY1fXUuFs0KDaHhVH1imAOlRTPjExMKqLLsVwM5BTVeMxGhke1ooeRh
PQaI0cJgnIK6wSbOSUOsY1zwBrF6teshvysTKGn2BC+BGqNx3L2idxeFYLSGcbwMBtOq4fXQOYWT
/T4pmRrZ/6EG6zW9BCf2/cNHu+lIwNZ+P7DJgmqtOXpQxsAtAV26qT4lbn8eg4g8XO2cE8ZhhJn1
Myl5ty2GXMV56QcIlLLBA6hLIlIxeWidq9l7DIHX13StPzHmhvq3bP6hw9x5C6VjST496pFFteMR
YtJUR0c1glmtDrSSCVFlGTOF52K32d3gbo+Q5NCGFEYL/fDO57aGLDtxZqAWit0Hc3xlZsjOXZme
Oyfp7xzSwe/Akd7RjSkFZr7LHWkkaiNi/9yRKfJ665uPlVDgbNuZcYBne7i1FqCbrV0eof19Fqg1
X5hLmGdY0MSP5tuo00iCjUJRfJNli9+ZNfxnHIN9BqkUihjK0PWwLMavMaqDmwBVrU8EmEkmU+xJ
WpATK02Iiyrvw7P7t9VkqMFAE9OtFTH8gsmbcxlS4GxePjlGeCIUo9AHiCpPCwb51WRMzYROqjn6
k9vNwxUn51SFS7EvKpuq9Imq9/Y4074KASCTDYwwInJKz+bG4KKMcXxtxZjoNX1NmMBx26TTe5Si
eirP3hPMH+Bpp9bbTgrg8vURhkLKOKzic4XSXr1y71Jxl08uZxFH+ZHe0tPQ5c5tlgU00pNzBbZH
J9MhL2Cib0FdAkAqtB88pjdtMUXg4xS+kwWGnQLHlcLtFpYe/AGTJiaQ7SuaJsd+xVgDQsuZ86cR
0DoKHtqBhHThqlkg4zKNb39Bf6l+Sp/omGeQTes+mOwnZfdIGY5xst8oQZGWMGm7V/m46s4CHHOB
+rD+wri5FzA2MoDDj05hGN6JQ2R02y9dDh0QZTEG/jq3zHuLad8++nyi2Q3dU9D1S2eQtCkUevcK
d2xneSGp0MX1w6aKjfYKpqv6ePP3I10cIGEWkxH6zWIu53R1/CrPO6i8zlyCh7wc7zYgOdX993N0
9VqFjyufzigJ9oLmQLaA4mu84+phJE7FByKKYSGuUJ9vaOkF3OsLjonb/NdRr1ksK/AQpfYEk0Ce
t26THAGdFqrzlbTiHeIYV8IMI+rdWVvmSvDO8cbgr8lmNm7jvfb5fc2vVC0bVR9ub+0okWsoJexx
BHgEdG7lUe4CU6BFgMnV3Whh9A+ws5Jg2Y+MsEbIKN5hTh1t1iTfGGKsZAYS0mDHWDNUvuJqgVKK
gjYaLJ2/zhiESHtw1n0C0gt2y92uaDaVOGO+q1vnMRfdSU4V0N/aI1UKk2SMVeaTvuKdxIQ6F7ba
IlpSHa9kiPCBmPePSnhkUyW1tKZmP8GGUoaA4GJGYBA+7yoYJfCnXykFHZZr8l6PQTD9xn26V9Ao
Yw97362PAfDj5SCjhMEQaF3hs21FCXEL767oQkEqp4X41kjKl8Koz+naMYcILVKMP2Om6fl0r/As
UpX8IUVLfMMKNxaUEKlBXE8zBnqerG9bz+8T9b/9H3mXCoEV4uqUCd/jCS75fMUAiNuUz1237XHz
KXhY112Tus/8qIiqY3oZYVvyW1BdPJdxNe6jJFE37hcGR5wLz76LOuebGLH34Tjer6X90bkj03eY
V+dDN2Amn3Iz+YFa/hAOMfTjHRNjmSxjMzIrM5xk79HFf+eg3yaz/ZLZ6zePM9NTuQgNP6ff/IM9
o2jev8pOL/B2tuz3AUXNpJjP8TCcxyR7rEt6uPXcRn/5nBXzqxXQqGtV1VMyduPb0Af3VIB9cHbg
I+rL/4IL0yADB2bL7Jf8vCkbXoK4pNMotg/zJdsbMYA+XOCJ1/9JlxrytmnmiVEYfZCZDO5oT57D
WB8oFF9UANaXtEn7NtLUQANh1x4mHVTEpl8cz/VxCeOvUJiXN1m7HOWQGDY0LY1l7xeHMYJpUA0D
tSrmM/o8/FzoQBJtrXWPDIR+cZgATN4YFfSRG3CbQZ5q3jCuKNgNSiGE2xvhJnw+lPGGhfU76CH9
qhOPqlaedzVy94b5CA9BFZR3VYEYDGEBbmBgfhy4SEJqkjb7SXp3zae7JvTOTBu4dbr2HeaKL1dI
kIFezubTlFFSmL6unwI/628Cw2B84maj8MXzlqPCnIe5rQ+pl+8hLnFvUm9dIIVxl3M8l+Z5RvEC
qFLeSgbctfPTRMvarcOMpbpJeNKaam8z5nQz13KoEjovwnoXgk3UDpntYUwgVYoOfm+c7cJ+CKP6
se4vX23C4zbwaXz2mBlveSdgrltYwl+6IgRELhcqXvvHdHRP+lrVA/AkkW4YP4T1cu8MVXRrzxWN
SqDA00Kxqx2fl4ja/cw5FRzjroLbwifSxWOdYFlp8HL9C7lGrMYG6jFe/HtILY/B2pIjH6fP67AC
14RHD8CJvu3HMEy++JMJcU7Xljsnbw9xkP4ix/rUWfGpr4aHNdiOlmOT9Ip229Cd02FknRIG4GxP
BrAzDsozQ+SPfWpP1IsYVKN1KN0AhmJnvS99eIo86z0J7fsA8rc0bNtdn0Ja407M0QoZ2SOtrI1M
I+rKTQZNoXdWUATjR03myu0o6xzd5ZT2234Bozc4VhbJCkbwPsbwzQ2EECXt0eTLaFMBhq5HZrJB
/h3QZt+7yes2xZ+bywN1nH0JbhAQLjrdG4jyY+uO5AGmU3apyUVB/8IgoPHs2d4b4baVMPbQZWyO
0z4y1/CnZSKr09zeM8yQPsF0/NanLdOIaOjFrXIbajS6tIEgMj5Z+fOkgKSNj12y3G7J8JWKw/pm
YjeslXrN6cLc5H49R0zMMebLk+fnfzDsZFVpiVVixrqYh5I2N7NeH2JrY5b8UP3u5mQ7xKxUUOaC
BuLPo2u3d7ZLV6uTMp++Ze5SNY2/i3J6kWg2S/EaNX7yTVXQSlQt5Fhvi6x9t5oMpUPV5WD/hD/r
nMf5ARo/Wjl9HFXCLwnRZcmsY+nTv9UnpouBt36Ppfm5xfg74+XTRoJzqMNPPYozi2HUGOhQ1aCl
pgGXscvinol7nxJm3AhIVAxmOVTjUG4q1wwmb2ZBk+Jds91aMu9+HMiZM6ndsEZmsDJDTx7PxXD6
uyaxvgr4Z1QBUwNTf7q1ncuv2XQue927nKzktnJ8vRljcm1eLc4orp8pK6iDi33bj8n0penomnWG
EnqJsj9Ogfdg+TX1iYHb7f0aEu0CnLgFxYpwvoCU4WfbnPGQFk2/G33vXuq12PwX5Zqum0t+Bqav
28vcUXlCUOXFl/PC6Jddl8XpPgJziN3uPMJct3MI9W8WGyafdThubuDdLxO0I8Ea/1QsES4Xaxf3
9riv7elzwtRiaL4pe+sMAMOZDalnF7sDZJCuTK2dk9NEZOpuUL4s889sDF/qmprbrqjAbRmkcyuT
Upvho7a9Mz2a7uMvWbH9gPwVEZ7WYxYW1ACN/nybTRbdYK09UGASb7/ijknhylGOdvlZp34Oqhdi
J5gfpvA5CqxoFznjn3ytW4hD7Dkgqc+QwwzaxN/y5Xw7XE4lk7Ygoczvvazdh8N0miZBlwMbyBRq
Kj+XnqPG5BbgcIAPOyDRl31uzBpvBRxwZ18GIKm+ixbzNjLi1TuGwWTBKNm5rRKRDOFh9mObPAcb
HCoXDJLZ+Sey6GAcrO6+M/p95IcUooYWo//Wwb4r8vLz0IXlHQGWRGGfGVxkC8fsh2c7xn/gkGa3
Y/xrDi1CSPMO6qu1QkorwOG6FiJehlOzoROdEtwTsTtUKCeTV55JCQdrGt64K4YXYimgqzb7tKSR
qgqWmzRzni7d9GpNDJDrmhd6fj4b8Xa3JPBUt9NHOzqUrTq71KuMGwMirttkyn8nORC50uEljXhf
6/4PtePQLu8HKpDIZ69kaVECNxbtyllffPcDCITwXos5pASVbgCjyJRNQjor9Z70QQ61AKVnNoc+
750/VoOVxiWrS+gjxvSdkhi9zCX7fMkBBcYqvUkWsJBZUZI77kePNFRVQ0xkn7L/kXQeS5EjWxh+
IkXIm205lYeCwm4UQA/yLuVSevr7JXczPd2AKEmZJ4/5TdletBivk8Q6Mt16cCN0s5BlgpqY1KCP
DAS/g7dpqq+YDQJIBxjjWPvFr4+ZACuvueuIrV1HtB3I7GsWKHPZmxNo7HukC/kYFulwI/QjfiPr
BGWTamiTh16zrZeqs8Bkp3LXFhZEXCQ9A1Hr8PB3nRh2/LFMzGXUs84ZPIqqXpd+m+7G2sfmszDi
Lfqtd4ED9HMXgKfv6HZ0PlNSrZnRfZjsrZFZydbVLpEoqF/IkoR96FD9LKzn3MqJogwNW0r/Aokw
OT3zHaiCw7+3QHlVj9J4d5fhh89RYxnLJlrb6fDg8ihh8ZQPhkEjSs+RObFwjIm2TYNuvgs8vKVo
j60fz3qsE2M9N81j2QVhBR6a91mZOfUmoXE0i7OjUflQm5jdY9HMYRlQg1bvI7/JWd46/LjAL6B8
M/CWvcuCqqgrcAJAg7K0jX014Q+KVSErIKwHM1w6lKw0BAczZBqXct2Ip6XM9p6qP+ZLG5BJe2iM
7abmR908f0jnGmT6Q48dcIQBdD6huUJrqqfmLJ3XQJ/2mVOcfK2Ce1DileroyvDd/m9uySFxT46J
ifiqniwMGIfaWwvjRRKpOkec52AmuCW72B23GnzWWDPQuUFo11xOqbXsML7BlGZeOU2Pq6WSgUVd
0Nrn6UGO4ph3M32S5qcLUnura/WWceZj0Lkhwfnv0fAJBXAnpRPaGkTqAgyv9tJwqDvpY1ROz5m7
7+uLI+xtTypo5JjZxYotNa8GGujJRHpE34ZTEESWuwkagxWAE7OP73XUeC/6qDHeyP4NYPZGvbo1
RrsbkOhbFdbTHEn8BQfvX1Ez//TI53Qk3UjxPbTMHXxSI+5Xh4PFabtqo3g9t6jRmVubiG4yjlbr
pF/mkJfSKIn5hNECjubVwAbshzcc0XeNmSEti8flQP3urukCkvMvEFtyxF6BI6NWjtasMH7MURU2
n6VP0hKUtHASO2xG8ULS/UnVAytv2eYY2gbRvco8dA2rr3iMabkqsUixZk1qwbhbooI9z1AlQ2aZ
jrdWoxeBtp70iLXPPk1M7DnGFu4Qgw0ea5snYd/Tx3Gth6KRFQupa/ZRxgS/N25MJD7lPBVb3C/e
e5WmeZVzSjSIdUsEEzq+yTyB5O3RG+fMMuuDndi3Mss/as/b5gj6OdZ0xOhj21X24zJVYTPgZY/v
ZO4ExynK7yaG8bNI1/nc0Fput8Ijwaj156TXw7jpDoWhYJFj6AzDJdfjJ/yMO4j9JuPgMY13uW+x
yJUoRUslCkJRcsR0dNk61JY03WAmNG/MLMvBzIHX8MRh0f1T6RtInUFyY6zHsoUgTh2/lkl1KNr5
bEV2SfW7QBWe3vzE32GLeHBy0ElKVQeZdm0v6P/6lLFY9dLGabtTDEulD3wnbAz3rZkRukFwfxuM
+qVnbLeNp/anbN16Z1T4LVj5dYpN6uw87NIYVOlQMyilHWmWwO+ycQlWHn3wgbcE5WtjueJd0jBD
dftrbgVaBvoGhc63uC1vXWxMa2eEBWvz+fp2n7nOD8LOXzZ3xWh+mxntMRjSrc660DrjC4XsT8T0
t1MS73T2zmr2tUuJRbjkJQRM2+1cC+28vHaZhyIjfaigZNvnMROhdL0Y9W7ozZvv9wiOVnCLefWp
zF9KzfhPOO4xVbLorWs80jpmU0WhiLKr1hHenGJ+j1szw4AUEdcSA/m6gDlaJr/C+0oMHYqON2MJ
ASLWrqaz6cfnJeJQlH0CZaITGA0j0tk+AiCp6W3RjPLAMUYVuZgZSAJaMcYvg6bctBxfC02JwoKB
V7NPtQVgJNuY0r/bHYiTXu9OAiCCZ6tmCW/QNksAraMLi7PVizcjzydqYfSBP/xhcbCL6rJj7+gt
0IXg1rfV1UqEHxaWeTWt5WuJZ3SUkw2LJM1txvt7zqEl6GmsQpDuHkpNe0f1HNzk6zJqULV/mMPt
+G51E0n+bTLQ8I0ngyij/mWRLppG/XfOi5MF6Uf+zTY1NKXHx7IWBlkvYGYQVM1P5j31Hv16TorM
euLb1A/HFDQauDiCTqHobd520WnZ7RhzAHVlJIE6zZx/qQXNcRrIXB3SGlpDVmeEPXoZ0LIPI4KB
XI9zZxqKXW/n+5LThB8rZaugkkiKXnTmWlEDE7DmEOUjuAOTNsR7rKexNenjHkr9NRbAiEneMrkj
/HBeD+hlBj79LO9Fw4xmqOn0u3sVchta3PBBeIrkeCkARMYWyOkwC3aufND/f5qR09alhuQRw2lf
G38NpiOPgi9P5CoTSOUoY9DnH3TJx+O3lJLFD/o8OrcM9lymhYHYjG30mMqKE4rR0WJtZx4clyg6
b720Gc2uOHvxIvtfRU0QaPpB4vfa42o7DPpxjsTNVh7aqfEsnOpBmNaBxvGrW+pcP5o/DUaE0mW7
MDI5q9/ixvptaZZLnXe3wC5fvAF4AMeUQUGN7aX5IEaeY0cCorXZDwPbdO1jvb529aE6JAvPKB4X
SBZF/zqndJCDNtknFYAwQwNegWpmj0HhyjPkvcIyFg6ZbDatlcF01EiW/EpuZpy1oU1CEeLZqx3N
DZyjqPtsl5K7jdJwEUgSYHuNxvakqAb5r2aU/qlpLFzd0+i3RFgN1hg7I6/1u2MhnmwU6QM0AkKW
aJ/kggGyJtdZoh2DKP0wpDrr4/TuTcUjnvFfTKd3lKK8P9xAYiUhpNXACpxbVlOrB3WHfLzFNKgb
kqsKcU7cfaVddR7BjrrUaNYy/FfgrztHGQNmUMs0+5deMtVaABk2uyGJTlZjbtS5r34+TW1U0tDV
npZo63oACCdGFinggqSPXlBGuYm52QaOfTR1saergHm0hwg9JEm3DEsBmiYIALbKeZO2BihP7VdF
34i2Q2+7V48pDrKZYbvII89wg77k5zKVFvxooC8tU4iZfrodnyPN3VaZ0tL17pjDbZDsPMQlzTKs
vxC8HD78ZrjVTXIamchSrNC1LM2nVkSPasmgVXq0UiV11h9oY2zUNkwjP2w8h5SQhYwXdxxra5u8
rShBOZnZ6/+fZVXtzbQD7zaTwoK0jvVzvIgQU7N/Klx5gKwWPVnPFBE6uQRtu7s/TAYqpHm2yyao
GFZ3MwrHXyXa8B4t6ZebDB84HN7a3mVgP537IVqxPlBjaCkszF1WTIi0xeBrY2PX8WEpozDWsdob
buO3ZkBqxJLzvlpShsFWSTRuKEzInhbMZw2rRynYBXPpRFboZs1Hjkm86WDRXWfy6LXGi1/rW0sn
IAcA1WbzpDUkJbp2m0qMOXjsWCp3N4/d7HaopEb1L5inTdSUFy9Nj/i90+8ezhEboCYxUS9agFi0
Fm3ddFzAGuiu8qLAOnWMj4B4pRGySOM2qupnsi1QDpQas31yiD9mDqrY0s5j3j0tk7ZNx+iQNzBV
R/NfrEdPOowRmKzllQH8BegSEKf5fc67UBPuUYutx5SOQ5I0quenWgIQpp3ybHBINw0b1IxQWwI2
Z84xEkr+peAwELZ2i3rtP81sb4NV3BPD+lRXGTjBCApXCxmDGdXXFRh+pTig9J26BNm+cU83eJ/N
ARWC/wLiHjgB8+6VWh1zxbh08d6TAkENt701M8FGHXNa0x+LeTiAWgWkDo+vkjVWaoiGGUxJ0v4+
DuI1yCC8WjTSdO2iXlAz+w5NsD4USf2Fo16zWrLxJqPpgrv5Z5T0VFzLcYyc1YTddBrg+OEna41O
FBnaXpNwUuUCHdN/i0hUu8pnBbf7AYeMLMcw0E+nZJsX85NOwVt4w7HERtsRwlsbWXvLdTrhBNs5
QgvVZELZC7QCwKO73j4utf+ceCKh8X5SBrVrw9RZbfVy/HtYNvWDWtSeY9OlNV9MDDuMyXnpcdNG
e7c5t61SEWIKCuvB/xwxmQhIkepZhoPQlePFEqpnXerai1UUE2bu7YcLNhOvzzCXKektqC4OZEe7
kB9kTCYGIH+4xsRElpnyS9hUCj7kLNaWbrxPVGWUGg6IfKq4jTqxHD6BWOSGU67QX+X8EBhPy1wf
YzI5krZ4y4W5IPq8qvrRC1Ar6UElK/zanHFOAkVg5UGudiD58L3gyi9YLYAoibZLTCn90FJ4U7Iu
LEAygoCVX49Prl/u0ig7BkuMNKDJUAn9M/1X7SIsjfmojANAsPigaO4c8h31LpYfBVmCraXfOoAU
KdlwArkDDiD8X8b+mYNW7aEeL4qpt67caFlEK4750SJCkA65qdxQhOI+bazVflA/rr/y35T6J/8m
heJnuC9MiNY9Oo0VNXBPPdjm7o5znuv3BB5ukm9r6uqBP/gLfaA1J7OmUFcoV5E0LF11kciBD8Mr
n70lj+koP1Si61EN0aewnijv93X+O9oPnfMhl0eu45c40MlywwcYegNLk/LAnOwfj9uhx6eeovpR
5O3oqjqEcwHeguQnsI1Njy3CbGD6aBxt6g/1UdLR3WQNAt1UeLl1yknFZ3JaLsEHTNp+ayEZ4c/f
CQCF3njJBhQcffBoo7EdzeFAd25Nclci6y16MC1yFxlfhfEwFHQPln+U8WpRND9VjlGH1T632Obx
/mQJTonPD0E/fePeWVXq1pv8twWazFdgXG7Sxlx1PBTVnRiw6YyTZ76BhzkyReUPlxSSNzJSRA1E
+0azPigz1okfrZMeXcISJsQdrQDCGPIS2mdpAdAd2BBM5EUYSX4tL7ykVTEOr7w0FjW24AAm/7PH
t7x6ZVq1HniRLo2gvPW2VX8j9+UbeQmSI81VBi53ZOY2fo+clLufo2civUohiax/r79ad+KDjJQJ
EQYBHYgWSBXxT0fzmLRTj86Aew/4635qgakSUS5etFKlvrFnP4NbWKs1+HfL+mWBCKsBQCPpNACG
tIOC5fahlyOAZLwwRDjGXo1E8SWb3VPSTk+aBFjP52hs505jhBHg9KGNPzlpvnqEE2pB4un/i5N3
4AxsUNc4dtpv6Yfkwr0Je9U/8YbsJEELJ8AKKd3zndL+4b+5BdVZ7VnOKlU9dEA1GzfaCGSvM7XJ
0r+WWODLV1EwyqbSTjltAyrypnL2XR2dA4VHYaV2cu3DI8HNEpeZd5ZLbtOr7JY3ViWfTyVKNqQ4
ZwJlSy3QmsNJxaIAPRfU4EE/2htzMTdDqwRFa5RRFfSPN8lOatx/vDfcMfAsex096xQNAZAPSCa5
TrOsWy+TOLS9ruKdyvpVQKUzo36cuxg4XYLgMNcX3lU3etdCUoJ3waYsmxsvOtGrE3/YeoEs5IUX
+LdmsUnSgvanzYObHzF40qOvkTJXk/PZ16atG+V7dYMmruXaUN7Ux1Rbl1KLD8FYEdQTiaS1lLRJ
qAjsoDtVsf6C+LHdfS0RkqKPLGKJSliALLENcj0waX9Qt6iIwRLyq1B1joBrsj/U/4kZSO/wytck
ORcLiVVRE9kEzEsVIPkXld1x1b9nxldUJP1raAKBlDuIwJu/wJX8gotiyvxXb2q09XoqWj612otc
XdVKkBwd2Dnq29VyD6AqduXbgng5u9Jt6gOXVVuKv/HoPNz6aDaovkvlxJe2zy9DlUNvECT23uIN
jAntwdJpPk7MW5n1eC582rahYZmfFsTbtSiALGWSEsfVRzEl80Nel/ciRyrD864ByTVI4t8mzh9T
ZJ9CZOTPKqg3ZcXqKQXhwZkumpsJxkcoT+Vt0IdSk+0hcXm4nW1CYUJ8gQzzcbKC2xgjQkgTYVUJ
9LVNIAV+gnaDofF9cZGeFwG7pnC5uKmnP+484Xrs1VAwR9VARFA/sDBNK7MP0fcPjFI2CMEo5h18
fVReM6nfSET2+ViFqHKHmj3vsn7exiZ8kj5eLjOU7BJ8VlvjTFwBPG4jJvXTSVhkiDKmrZkcMTfj
DHtkpTCdOjZSe40Kkyr0PBDvZlBodSLBKwGRic64toZtp331Fq192whCp0g3A8uCt27WDCpdzhUj
OmqQCicWo6XjhLYEO1X6CtoAduLT9DtLCKIW034kS9rr0vu0RsS5yeHw0ODL6Utw8jm0sCf9Px3Y
a83mjZ/lwHyP4N4T5EFYbJqhYVLvILL7Uxkg/G3GgfavUQcbLYovRjeGhvdqJOo3JcuXzzzXHv0D
fyusbFsBF+ozN+zZslj3gR2BpmaLrc16rILsrEG+EY11NVxg+y2VMn2gOcZFgIUJ+G1b8ht7vHZY
nR2tDc7Bis4qyP5NEejUZyST0ZmPX4zXZHZDtU/s5W0g9aQmIvSAhfl7DE6aX7AeVkkD2QxbYyHD
L3AgRb8CItlwpHXPDP7szSn59MQKM299DeqIFkBCXoAnKABBmPmtKuMABUQHJ0vXdfAmSaq4WX62
qx/Vx+2QrLY88zwsxW7xVQcZe5EARkj9aFEgVPlvwhFKbD6yGhw4H2nRUDZ44awN3zTc0CYwwcAE
VJwpMDGwD0G5x199bZc+DVrMmluOc0bRDBIq7ejwaupShjjurkvOkIKUnGMSDQYIBwzhSRsmwmYw
f3cpyt7Jj86jrgvmlMFbjImWsgInqngMHeTf0cPyU2+K32LzboMeWfL5wu2ph8mz9adzWnO4F/Ew
hUMfdECIYxuVkQhR18GYH3Eda9aJZedhRY92n5rJsBubPMzk1a70Td5UTwCotmK+SDLNoms2Xv5J
qmHM/nrMQdvSBJ33tIlaywL9OX4H7fybuMGWBcg9q2wpFoBFh+RCJntji4IfoGmmMcLTpumAkxlZ
eALUsp49QLusFy/u/nE/as0a9h3Pi5Vrt+htGZO1SpoJzeLioq6njppOWEwLgz2prjrxG3rlbia3
mrSO1uJsbPTCdLsJ1aZi3XFVz+PwiGM0PMynoPOeAV8eFW5TlMhM+Vuvys842gIW6LfkIR10fPby
BM+sZcnh9s14NM+ZoXjn2rHfOfsXcHm6UjjMP2KKAnvIjx1bwIzGIwQTEj1/XXAegWnx7ip29JRL
paVv5vqF18QFhgV4g7+EmH2tU4dZBkPZRIhzQbYNgvW4zPDyJPh/bte06O7yWtSbTfVNSYC2YGyp
a4oJ1TwLeWEcfNS6S/ucR/0T256KWgK4TgnvJe39cxnY9y5e/G05Ne8sKN4mj05ni1ELeByUmZXe
Oe2V07QWnBaWqso1+zo+eR4ICYpPjiDYZQDsaksDqh99SdIFxjb7oXkZGyTWeC7GO2f5SB6v8gaH
z0k70JyZwZBxWAj3gLg8jFZ/NWfccHRLBR/03B20sit+r4U43vSbCJUAefgY6L9DJMJ+bvZJemSs
fF769Fywg3oIfAaPhOIWoXj7te5bdEBHlRuqQ8UjRAES3Qk83gCcfpjwNbP2qaDkMOxjZ6iMQLgq
SUooAppxfEuL6WCWP7b1zpckzGUVR1U0URHdy/qDeou8F/UuMA/kfxFeIakmTeC2WWKEaT+Pjoy+
5pStWnqHEXpgoZdbHWx1I6YHvptH7Y8DwqD4sdTeve5pmjh4yxh4JXV4ZlnzBgbhn5YFX/q7sPPX
0lDBQOdwIAlBzk+eiZxHVUCZhY/Ionuw6zf1yRJ5YlP2CLP9KXFq13HmNOsCjD5pF/iKd11fsnq4
ptgLR/P4WbjUQ207QUBzonez9L4HsvQC66JcPyaEHldM34woU7M/DU3WrMsA3Rn6I0DfgK1Vvcqq
EsYFdRed7b4PWXWTTwHKUNW2YYLy1BK2YcDkUkKTDAzraAqylGS5BtNMOxcUtK6HdPNvMD03/HjS
uqG6lx70ge3fc+gkNgN0ncDg9W94n9mgpQSw9LY+zC04I8unCZSX/ts8tvdu8G9Zm20sfrkfLTt/
8ULiJjioqNgweLm4qQWN7Mcy4SN3aALpzxrpOE31cGoh2DVgGRkI2gz4VBYT45AUZ8MZH66VCitw
A9Y9rVkdsnUkc44U9zEec1rLzwbY0LT78ReQm8zJqIQGUjNmFgfHy3fqQZDmZWZyzcdr4/pyTbkK
pMp4pELWGam6sR1vIfptvFiEvvhU25tdJIWxVnHJZPFxwsY5AgLOtU+wKci937oZPwUFdF5loKEW
earYmgGVDwNJFmUxiyebHlLcP7fA50f5H5AP0PEjxhqM5sSnKkP4PovEmpBGZCUxoepKF9wFmy5U
UU/3zWOmEI5J9ExSYZOhqoIF5A11hys/8uHoVi6g2gjEZI4XI66XIE2e7QjABKWLOqgWGriCH8pp
FxTVa0qVMxGxGgF2QtN1Xox7s2HEqAhuT95vJ9ydaMU/diRMQlXuJbiF60lwGVIw+EI/c6QUsgsn
Jo981TDjTVLhepE84y66Vq2IKRr3VZ0tZMvVVr3eGWMDVf2XyXihsPHYh9V8GDsUgydZhpYC2PHS
VHoQ1K9UQmjmm/tpSUODAUzq/T8PbGCYAjkCT1kN3o/GQFVVA6NjvnCc7hdSRA5GtUtJzY05u7va
f5PxLyjst9R68hgxE6HUfGnmPahMW23qWO/hcRHFMXmDLkXKYUIbK4qSfjUmGu2TroUO41LigbC0
o9uTjz/heP+gFQEsDQFSpwaNnR+q+ndptLVnxiFdXGb7rD+qeO5Ws7uTl+PGikUIpQYvoAHTwx8B
cx+EACdCfYRwp1H+qCPGSaatZb2TK5K0aUgmjxXasdy0qn61sf/gLlRSlZTvjEm3tRdvOvdbBX/4
kgN6wm6jWoXodXHTnB68LVcaexIcOFWM2cVTR2TWbPTCymHL5ik1SkIWIt5WK52zTW2I2H83gnxd
ahn8VufukstFECEcynz2GXcTgsTb8lbZJaYOphCEPZTdh06XD/NyhsXwHNCfUWGI7WR0zlUdunRk
Ai3exZ1J938JBwTs3Pgt0mxMjNMwpqkj6aTmDPnVBmQFkKipJaz6Oti0aPq8U2c0HrOXDi7RhBkg
/gnkiqS5BHpNuqFaxW3pxVu7+S/VtI8RKZyiMP+NhvViLdWxN5fn1ipfWop4HgVXXsC+lX0DmIgO
MaB3JoEDaiBa/LwozYyIzmyaK4Ib7CQTZ0zmw+X41MfusjIn3Cjo9ZXW8pEun8BqtwPXH4zxOqR3
S231cfkCU9qsJoKtRffKL9GtiYluqdBRnGSyaM2HDKKISrYjx1whbHqfsulNl85/EbhLAtgzn9Ir
v/p6eI7jFPmBWryphHdx0geVkMz5cFerfyqMEODnM2CEbqsFcsuiUCns2CAPNOA6gFC+Sq702ryr
MDzED5zyiF2uixaOA8cnXQNHs6/TRIeJ87DjVK9wAAh4qCqtMh3z0avrGy3JAfNRZmN0mcU0MFps
eoJ089+Y4pO4PNZpdYjw8/Q5erzhfRnqT1BCKPVjv+NBs+pGpLBr4OB+YB39oKK/BP4nZka3VOva
t2GMQAeZTEk8Kd2TPqdX8oIyXHodeJ48tOVw1GulkuV8BzZU2mQ8eHQTSEeAe1Fe1wg8bBbw3D3b
s63qcxKDPWpjtnW63PRgeiNTwLUMr2Nr9oatX5XUASUxDpPZlUqoVHTuk0xuPDS7jzXHFzP6psCo
lYHb1jDYZCJl/AZ5g/wGYD6NxpmJDw/DSamjjdK4mvryrukpv3gGfz7RjJ7E9Cly1Fgmh0Fr1rdr
VZ7aObinvmMxpAGUK0poRMqjHfMQVKbxYQjEGEYpvZto0tHhLhXNHo6rn7fkcO681euCalPEoOD6
8neaMSEnZzEllIxJ7oxlMDZJU94jsn8jk9+T27yoQqrBW2gMgO9b0QCplA49qeIUMs5AWQphBgcY
XJvZJ7NZXmrPBAMOZrtAKiRugivWjPUGPFly0dJFrlSWr+YPYnT2Kn2cehuo63jzHHAU0ubws7tP
o5LfmCP+1Gb9GItok9Y8xDxHTGOMwbZbxzwaaYM6SDsWA5WhDd1c1YQdHX6mSmg3WDVYrHlOj1Ob
KZHmAlELgmkvAkzuHLaRbLWPVpuehRC0AoKKPNTprphJI2SrLVFoC5/9DUgFTXXITv4fmQcKNfNb
RInybQ0cerKqejWnIMKSQjx6gdz1XvM05NiECLkMJ0tLN20nkWyonhdbz0DqJcFj1CpNjgXib2V0
9noukUzQ+valY1xLk87cplZy0ePsxBK7WALdrSU5z+n4K/T5M0jnk1qu4HF2wxQB+ko4QKbUh4Ik
gwdDRr9JBIUQfKm3Kmxr48oRiA6W9szC0NfAKVwHS91nOKwMGQrbAOd2TlovKxRYGQK5JiCKufoQ
o8sEb/a36DGAS1r0z9Ylw5+05cvSC4AUNpCiYnL8jeszwm6r5MHzo6+mwCdd154cDhKTnKYOMEdo
vOAylxy3Hu7zwYxfsQcuEa5gOHEwjBGX630b0iuz6Eq3TpjobHy2oq5P5yGFPRTTCzbsJdgaGvP0
2K+bfe0AtEjIfJjEv6vw4y3iuaZJEmsj79VE9BKg5qpwgHXVBo/UfYiRqgbqjibbxE5zpx5HQaBW
sfuougu+EAezy89Gpp1dTkO1p/LaA7REDRv72Yujzw9OiTKLFcv0lNdudwKm7T0iZI1aGpXtkpnx
LXAdKOwgyONphhbdduAJMoXdLFQiBqaQhh2DUkCyI+oCzjAb9CIBpYl4XDcj3aSRCdmwYMu5+NET
lcEZcstmWQZM142nWKEXe39HX+Zd9/Cga9J7PKdvll381kTaVdF0zb9FqwK02b1HGdnGtvG4ZfVU
qpRQRwJlHcGOnmFyAwEqNoHN1IvEAszR3VYnapG9BxN7Bo9qtND6uzZ2OYDpjsEvMVjrXWRMun8M
445Gtnzn2vQqUQvYz7GOVFaOZEBdg0YBE1bE7dFThhkuw66e+q/LBoVcKTb6RJKu1P51Xgjn82I3
p4JlrGEKWDf9WyDd18Kl4HZTxuxJUWyZZt26CgynnyMw33uvmYX+uHqgZd6yq7VjFUWYKhTGWR+G
N/y73Ks+V2DmDej+WvMutfHTyZy3yG+fognvm6D+CkhrbJIoMVZsPB39uUkY17YbfxPb9OH6jNVf
1M3y8Z0DZyZnI/S6ToRvhZDNzqFbufaC+UfLuyJUzR8f0LGB4aTlNxACxK5zcYIprW6fBM3Z9Rfs
19vQokSpq+kBAkqIkNDDHOjngc6CNEgS1eyncA6YQH1IWgVBFh9hF5xBqWwEw0e9AJPRWCZHTk9b
udRPromwkz9c6sA8ej3ecn3z4XhYBfnmdFTRovIdzMSAfLc06T0frP/QvmjII6wGLhEs/XeXLd66
xOQCTYNyxVQFu7mJhGYa0IiF26e66oBXSsCOS5xuO9+/uxg+bytkHMD1SfTYajhMNnEwxeO6NUYq
ctSJujJQMwlQkOiu60CFnZ5eT4o70JIKFBfnHHdpNVoJRlR/dYhgvuA4itPsrcjxHlhIk3SqyNXS
cmqKDiqLsLbmoK0NMHkMiZ5dH54X1FR6HjeJ1FYRR/s4rh6r3PKuEZ3mb1dmp8k2buPkCyje1XgA
oZqsTVBGGF+/Z6TCeZvd53HO9vAKzROe1d2x8CAsddJ7ULnCrENDKkbw9LM1gxsfm3uXMZXwKwB0
jVWfZks/aX18HIDnn4ZMXjg3dz3DpFguzCGiE0xn5o3FtujKrb1URKJxNxdGD+eADiW1aGFHZzCf
JNnF2tTZkECdaTFPTNMm82xIwWjAND4m2MJo+wNAIPGMz5YzP1fwFVdugqZjGyRp2HeOKrZFND20
ow0uxYRZUE0QUttEjaBk7t8G1QhbpLyaJemrTMburbM6ESaD/+vUxUdVWrQKfLQTkD9MXnyjAzlj
6EBhBjbmxoFjA7gZcvHv3MSYhQ+jDGfLrS/uaHcvwJ9p43Pwzr0UXCGId8BMMgwx9eU/DQxLmHhx
eU3nKH0Qhi/IMm1p9FuvmJdrlEJpgLdGePYhS1XmguJZo80bo53m/Rj5CML3GDMEZnaXXpqt594G
K5/ESLNFVrwdpmTYN4XvnUre6NGjIQaSKW9uQQ1fym6Ajdtl+i+1MvOHaFvv3Ax+vhQduu+tpT1a
cWXutL7yNzFW5uBVi+IYV9e0tcUqBS6+SUbm1AZkHsccaPLFMLMriE7rWsZg8wNEDm1ADUXCXLXO
LTzWWmc1tubzEEw1sWt+wczxZYKJB/DB+CxzdqHnt4epyw6MN9yVW1fvQ92/ke7uPYQ/GL53O8BR
75WTob0ABgiHcds9aQGrp4RoewTE8pTZAZlttmkCbHwEqXQkmlMyujeP7rdMmi3AvnufAt0woHwi
c7UXRQu4gh6/SzdMz5+bwdv8lYUJ9G8VeFTvUhsz7HjYyMXc3cpqQYmz0VS7qL9Lx/pkFZ8ciDSI
bvmmeRemGL6nSR5qifGHSKxNO2R1xSxWhj74Jb3TkHZsgLZ3Xn4PLAb0huoN5Nm1dscJ0WB8UWrv
ijofuoheVvV7r7R3nSxORqmNwVoTcF5GZEkHDh3007uj6w0JtMaA8hvqstHWmyDyzh6/bCZADJ4+
AFdFMJskII074IiwYnaggLVHJ1gIxK4Nog44bugFQ15tpxKQm5FRMHmZAXo2yaPd1MQJ09YJFaCy
i/9j4UFwGP3lWJq1dzFKONN6RFdQJnYG27kpe++nTDyGBU1W6GhgNU0O5cZLncvkywS0FaZfrp4l
QLfEzF7NFcTDmhztlHdjysOXQcRq7PW9TFFjXUbi9ODv7KwDCw//zaeyNnyEZ0S2Hb0UZHzxbROl
/IQUMEMqLHcgigsJ1RD18I6xCwkDYH6uof4yNpCW5eRsqoCp8oDIVTYmHC1iMzMa+6F1MDGV18qJ
xocM+1pZmWvnXBafGdhyC02MpE5vnm7dHMQIokmc0lbrHqz/0XQey60jyxb9IkTAFNxU9KQoivI6
E4QsvPf4+rtS/d6kFa0jkiBQlZVmG62O9xG06HLRNpONPbAPu9JKqLLMPL8rZkO/Ed+HMA2Pg6+f
xqp7dyE2d3SdSWpoO+dlgKh+7ayVBVZbd8url7qkCB11u5vHLyksOJ9Dt/b8cx0kP4tqHgNdAW8j
l9Bt52bMavjfdRLtly76HELjaSQMobtmYwLmtIec7qpCfk9zEd+HwmYNNvDDvN31enePesFl7PyX
uAoewhIjmXHZDcgazUPzOneLS5Zf+7Sa8zv4R2/JBIOkGrpVnM3AfCEaBcl3N1orvsQ6QzdFq4sX
HXEZgLBAaX0rR1QQiM8YBx/jGN4bGoDNEu5NMjZfdWdfenu681SOQE9+ti31SsOFgJMbwzExs2fL
Q/Wynz5KtM2qRLSA00eHTp1OJzLSdkGXI/3Ch3I3yMF3WWBs5Gc+YHNVzPqzYwKR8nAkmy3/DKQU
30drJKk004B5IJVtpw/wrtFjXNSNXkMu68LiRkXlYx6qHfowm6ivdv5ofLVWUuwc3LlPUGz32kJs
KmP4t46319IAvnZ6UGNiIck5g1zJfNokOZNlBpuYmzJT4rlOMewYXDhTZKrRfLspKR5RnkoYVkze
slooCU27X0estiVeVkNT7RuzXQMpB2eGOGark9kPN0GLBAZHlNEmH1mCQY7fBTcenNrQoajt7WtD
uRyP4QYQ+87EhyJW5kG56YNRz5tI/zXQJigyUD/zBCmLUoSnjRwzfj1zSyMdir2r3zeLw53lYozx
lkHmQ15kb3lGGTXDC0KfsAvhEqGDNSf1Jo8xAvOZUTTZWTOnz8wGr5xZA4yXbCEzmZZNVgJEHDV9
M9ULXGl7Sxf9ycQrugREx2ifNkxz59UcLgCfxRcS1tSwDRLFAE31/wbNuBun+KEJ5wPNoFM2tHsn
n0kNggGGdsAMV94092kPym5MylOipwa0s/htLhhFTWFwYzJ08sIEZkJGs6I2Hm09QVO7piLV9DOj
36cqrt4qLwL84R1D1rfdIrkc2Tuqh608AVUY941uA+FXZ6WbDxYnW7qk71G07JfJuzSoAGvetO99
Z5NlyQHrRxwyEQcw6dGVxteCjyMIz5nhV2pxeMcNhHPkE7KYptQ83XstPkru0K7Aum6zgSUydMt2
HKI7FUTfoxWQCjLYWevW9J41ydqNR8RQ9FMUOus4HPfMSNB2KccX2vanSV/yzbIgatwgaLgi/NAM
zOvNQNPx6mAHcohs7dYyIHj39l2wZPdL2d9idIamUktiFQ/ZTpkmyiiKtkaNW3plM8sr1h3gc70a
94oQPMclOiNGjL9ICz637SFBw+K82C16PoZPXHAK61mLODp01WWbXod03vXZh5qnq2HZr6Fnr3U9
fK5d92u29Z2PnN6R3sdDWFkPWpF62zA+zLao8hwsKkXkAzUg4AXJUPBaeExtEOkVVwGdosZ4sRNr
bQIWBha5UzEervG8sRtrnVrLTztHy8pWFxzljVVZVyszUYep7A9p5B/yHhkz0/4I/Qe7jZBy0bNr
0ynGYaCTi3d0FL7LTjtxFcuAtXntoP3D8uX/c6Djk4G+DGOkZerXmjEiMoydZ6XvzQmsMsVcmtC/
iVLcRP6uUDaZF0I49sanqrz3SM3rulnZudpoaFdbdoGt8XeYUE6jePGn3DbnnGzmfaflcFuHHJGA
fkPWRKLqodjitcBNwup3cTEi12R/1ltT00711B1Uaj6mKPHN3svcYbievHYJrXGz+K4W41SCzUE4
pc7w2zF3ugbib5iLNd8rLkemCw4I2ebkoYYeovtKU9RI4Kn2Q7Phu/R2gvtD0ooT6i7E6RcBtm0+
KxDxKKpiDegb48rsfnpWcVUVmzqnuLeZR6ezhQqcHkFQg24rNzO2ADMlNVI9zSs/9ITaKOh2WZrA
e8/vjJGe3xh0LPmwXoUJHd04nmHiC3eVrYcuXSPvxhR3aRxgeyVMEPTC7Qh7eAsbk+9C+2wCBnFj
gGq/bh3QHCoJp3F7iJ1w5yVVt7aiuj6rDnZfvPzES3cKEfiUp9wt1mPZuQ9RXqtTlMznhLGaWwbJ
KmcZeXH5bDf09bqivk8zj47NlDBIShNa13alMFUcHuPS+lTgEIvWwdA9xxuxGif3qjBaZmgMiMGs
FcJuyxoFpvWA7qBZtzsms+tRhd+tBhLUAvlCnjhU9IlrTO6CBUK7u1aJdxsaCcekMWPpPOT+OkYV
wGaYrwafJlKnA9HPjl5hPGhVxESTEWHdtddqstfNGD1ncfMSJuq71gayUMPEngSstD4F962tX4bA
z3je6nYYpKPbfyweQAM6ERDkoC64HMEUCFNuM/gYJupd75zQuY8C99AF4KVaW9t3ITxlraR5oR4z
14Unb5EWKH+YbqYRkqKtSnYTil6xRXvC0SD6+QqynvXs1dVdnRdrjuuce11unJwX5YANKQzJyRwN
ylQNH852SYASLYZi31mbJgK+O+AhtoCcrHrKiYyBV6ypWzMtriYuvHWjA0/HI1tTqJ942WZukfjL
i3RrIyHa4WcN9980XmkrR09h2pQvgV//9lr3VBoZ4EmHy0gIGa1jn6Ow9baoFp6bdjCYLo0cyV1x
HFEPBsHyBlfn5IXLO2A39IHj8ZuC41Au8zVrw3Gl98mrSpaf0uU++5F33/SlqNIbyVOaxzpYW6Nu
3zXlBS/IgjzZEz67VfZoadm9Z8YAw5pdiiDNbULtZVb2ptQZAEfeDkjPxekXapClRSieYZ6PUAiD
Hnfpr43b9oB8W9pPk8N2qNoFIKG364FVMQaHwmQv3W8MhKVGPgU1okxFkMZbPCdKf9Mm9W/Q9NbO
JofIAoQ/tUZbW7W9SslKeNi7THchd4wenJRFnfI0Oep2eO0o0hflfHldvrYCAJ06crtjsA5dsHPe
NDFTaLItiA9o0IzWk5r7PCfWBsLqs0HlhqLzjDmLuVZGcxr8/Jpa+dYGgS5Znw1nM/HSnZ/qZ8HV
WP60+js8LTBJQ/RqaIj6WLBjlwWlqjG5FEv9appA2marIz8LkJDHzGrOWB5M35gnA4t9Lfr2aEfB
vUKhp/VLRKXT7rf2+r03tfelDS7ao2ex4nytWZXZPvLMdzH7oPjjwBvJeerkAGCjdh9p9xKVV6KW
FNVXTM9rk3pyStcC9WAsbX4DeiHy2fYtf51rn57xsqDbRaQznXITmaLlhT5JGhJlGYMN9oZz+sIr
5P29kYomxWTqO5+h9uWHPAeAhhRG5FhUXwj/z4dx9tY6h4Pu3E78BmjhTHyJFncTGxpiLIin3dX6
ndy9zna5SZ+VjWE4BqfW37vW6VWCISiAsT3LP/ElQvue/+b9QbaNZ4jy8q9cRHpStSBV2pIxxSA+
fFwTbzUa1xxyWwHg49t0vFNQfho52pkIVFuv/Do10Xi0UTO1b50xXE8w10aeIOYnvQ2ttrrE3N3U
q/D5xKOIOTVvywUwbqLuRXOsPpTOsxV8Y6pFdfcI1otfcWM1DqpUYdw2HxwGNRw4afSLlD6PQoaY
9BfE8WHa2P0bFx6E6abT3pzgLnbKYzdhXFJsywkFnnTbmSAcOxq5yIdjhUwPIxH8m+w7/ui/T5sz
kKzc7YpfymPp1BmRt3o5/33KeRgxFx2rFxnkcv1AZYAt70qyDmkEcEkcD0x45ZbJo+NKeVs5E/iB
kNVNxj8X7fBspzQby/8ge3yxKUO63q1/MI+7lwPbH+bPzguw/J2w2n3mxfJCfoj9oawfWZJpvMqD
S+kvDLi+NTpCHfCPAXXyCVw/T4Hm0akufKjc+lGWIxlHTWIt+9qxQ6aV2yiGXAuiZ5YHwbsreFss
Dr7q2JJ8mUfeWGSdEzp5kiPFNfUdCVAS0lpE0pqXRPxv7f7nKSnvU7zJHZAXaQNomOln4NC2F/JL
JMQjPI4S3odFV/n1UTYGn7VQnfH5EoXkhx1fQSFXaPXlVB6seENdRwaarJE69FjDENnTreKvk5IY
QE4j90abaRmANuHXPXOVaBHg5veQzYC1+pUR3Ms95JLDhM0VeHJD+I2ozcp35EHzfwAkZC2INbum
7l3vX94j7twhL2MFItrlkw2m26I/CHch45wjIeOW8axhJnNK5X/vN3IaNHOzIuO9swg+vCRna6SY
fwTkVjw57pPq37LkZdAsAP00Tg3MRXybFlu8dn165jJ+IsTLUki5/KRJaIPYx8oen3hx3tsnfsA4
vpaRDt8UsxAuvZdwAgdTNgTX0mJ02AUfZW4+tNrbfw84woauiki5eXnIVxL8lCwPXt6rN92cT808
MCp6mYwUm3TieVV10J14GCyoZoYh1mBgUjXAlIB6hNGTW3hIeTcj8otsw1kCBTMpCw014zz2wPn5
+hanteN/1PH9EFxTj+nNbH7pinTH0Mv7jugQjg8TYKQqs14TqKt6CYDd0ebDXPV4ivB4B1BZBeqX
aAbmCHeuLOM29lGRNAcGusP43gUGSCWChfktT7kevmFgfHoIE+ZmRJI7uhfD7L2btAP6nTkl2BeY
+0y3ax30EJ3RaGzeVRz4a7+lGu2baaTQc/wbNBbhUjKVRdvmyw76p8Sv7rQc0m1OYuI2ya/Rtgzl
De+fny2Ie1X0C/1G+5hUhkw/J3czlYAFop+6LB/pndFZzedLXTGrLernsWXQPkVmuavL7LWarH8d
qWUb9RfXSU4DHluMJRD0qZqDPZurvMpxUAwPs9cc5N7NxgzVxzfe6prutmMOJ5NkxtGAh+ZFc586
CGfEyBPJmD312jNqDWtvHHdl7j7Lhu6t4GyqFDngCsXZcNpPiX6IR/XVB/a/jk6qIAHWyVDfiuZ4
RzSKI31ctdX4Eubhgz4l/+omO3hw6UhZYxzTskyitb3SC4u+yQSePbXGU+Qbd7FuHknjH33TeUoX
7SILyaDF0XsNTiZacKTPfZDaqAiGi6TPVTCsaSCvJVaGiX7sag91pPbEmOOx15IHVSE3wd8ho/SA
hto5DOp9O1YHN0qeQmFW5SYahqYdXUUrZtHHZ6fSn9qRiVlWjGfEIY6SbnsBcbTIXyonvlDFdwy5
233uh68FzAGAN067ivvogZaoCTKN0s+zms9ORd8qogtHr4D2MFuzwwKk9M6pPz/XIdr++fAU0PEy
MpTuGLZ+jJNBpszFdOVwq7VqMzLIKcIaNyHrYivt1TCXzyTOAGtANbA5QlFP80Xd7gLnBx2hhqdm
PsxVeh8RfjsvPmfM2BBPguxf6x+Gvfz6dn03Oh6IxrG9zhysaav2JrtvntM3ZOhWNgJvfhPe2m61
8dzmuLjLykNsrywodmfrXLTqReJ2MAGlqujvNANUizSmucxc6tgn42NUqUPTDFfYU4C1Y/VpGePR
CedbQDY/Rp+96IEBGQAD6L7G8U7dhjWF1hTRHo0W/WLSVdKL4rZ3qqODvQfMcbWvQmKKHiAeSQIZ
dwcgXm9FpF+DQkeDrEE8YzpSwJA9WrusSl+Dpfrqq/4StBqk7JH4bNYgjNAbHkAlc5c6hWakTVPR
GwUS8TBiUIGHwKnOcNZMqo3cE73GtH3JzvZovY4mhnK1ti+n4OgP5HhkCUO4vC6av7P84Jqp+qIl
3amdcShDMCvvSDazBlUVY+cFw2ni5G9mDbc/buJi+fBM/JA6KQoYYES7hY9SVf/mxzWc4njBmD2k
F9lv5DnglEVbY0XEXU/uhE12iyQsP/XaAuIgvnLL3nFalGHSkJ4XO0pukWFrH0yMeswNgQzbXfyv
WsbDVPWvne4jkuoWH4zXbmd9PkgyW+XG0QGfFbM1sePYIZC3UeTduHRQBbvLZizsQ+fTUG9BT4RD
9YrA/5Ohom1sl5/+rG0l62iibFs6dCkHbosyXmeiRegz95AQrcclRLb0LFTIsZ9PDpKf6AVqawbX
Ry9tn3I1PXq2/dAo86Wa/CNMMZTUMMOsaizmtPLcKoWxFrcmdga6An26nzSYmLqrjlPorqrSwslq
sUDksqz9ujsQnBFt0opnG3WVKYkOjp7eu2P8DPhqT/D/ZToLnwg1O3ehWVDE22goTnQadn7UajdW
NPOvNAgce9rpaXQBgIxwgWQTkILWmmmhk5U7h9DiMRH3EH1BQQWE6m+Yoj2QNnjV0563xn4rC8o1
4qMYf+etd5c5Cg0JZkDcwYDPgynEzrORLglguPoBkSMBrKqq27FvLn6vfgFt79SQnZU3nayw2/o+
j7+KNhWtZHl6ZUOnbvLDq1My/rBtkdrBW4cb3UU+dW447VIRZs80/VMx3UTETzs5k4XXfWXe6X68
q1VMOI/AgJvALptmPFIXvklCJMluyiG+svv2vV2WC2KX8AKq5upV/jZrikuL0rvl9juv1/fNNOFq
ncWTLJq7xFVwI9mMdtFtnBSAToC24EjwQUj3UNOjTuz8mNTtY+ktWwhk7o1nZy+IL+zhZnx6egCL
rTHQV+t16PFcSeJGNOCL/K3Q3M8potNfWQZhpf6HNNbBNLyjMSabxATlTyJPprdxLBclqhhJO4Eg
zlQd85R8lIDRuI6Lq6MkZtBR5uAMGl2medvOxyuEjDQumRxGKQoicnoY5cQ4veJcn1ApMoyDj74Z
NHWgtQka7bwWgDsYU7377JL4n8a2aKdgFwz51vC6b2B7B6uiMU9KDrMcYkH0rLwBDgzmblHwNgao
QLqQ1jMAH67b/xTkVbUaUEQcu0/44VSueBfJQeAqk6FsspO/bMrsJeAoKCqWPnCK+6DHatgClVY3
9E4o7CBOqeCDBg5IKf0pRWNeVowEl4VzVdz1IoUqCN1MWmM7gDz3bdNtsLl8qEyiR5Omxz5EeiQB
IZ6Hl2GMbkEc3c0jpVla3ficGp4HXlihtZXScjNiXHfC4F/RTFiaJ4cuTfcSozXVnwqt34a0GiJq
hqonYc+75MWzk2tl5veu1n7UniV6pQghWevSGD/csPs1Bgs1evtziDDdg/8Zed06ycmp/TZHuWZx
90ma7XDKwkB++CnS4DR4hCAReyIUALLCXizYaK7+mfnLNu7hgsaYkpbQHZOi3SxEwLbWjhp98Sh3
3wc/egOuiGtugQH3/NDwEEOl7mfXcMh+40eU2g5VUL0x5XzmqW6mcd5MbXVcCPjwCJf1jAUX7chr
NMPmnQZy4cp/dRcvZihKRhCT5I4T0qaxdiYD2DIA8eEHDxuPNaQZ6BsU7qFFabOidHLm5OASzaaF
1RYvxlflQAmgDoDi2nwuLpKLTrOrw+iAGeZ2TLqjK7C02i4flAQKjSYbmwIBz0dZkSyXbVPRcdTd
S6dVByedb0thy6WobyG03PBGPud+P6pDUHZ4vOh0ULCJuSn8keZ1vpdD4u8JJdX7MoH1cuJlFyY1
9f5A164ySNhznnJCRlNl8cGLnQ+tR1Av634wJqCFtiC4ZbxUfa/dBH0Opo7eYLtsaPZ/FZpRIpo3
YHmNtKPVBtSbtvtQRFLpwiVOZkQ4jKh9QeX4pHs5WEQDk5bCeDTq6bQkHh5oC6ZLSNV70/jiKPrd
noHJeOOGNMtbsE9MuSK3/so0+97EFYOb8+oliEtVY4pWCWoYmae2s6lve+lW5U7JdmXKIXdWsygF
00J7A8BzdILi0RbDIA0uZDCmJ+xl9z5RRNOpHZw5xxtRL2hQwBuY7Fd4Kg/6mP2a5vCtWRpFRPep
EhHnyGWJYj3Ay+vBOClL/UundNOiXdbYSCcnYlnEjqyoD7COqkN03N0f+kAvZZWcdFfbxWW36ltS
6rHNH2SXLKP3sLTZb+xPL8HYPlH/Ahmcr0VtHvUZ7UU6dw6tMSuwL3KRsqsM+KsWjeW2qLa0wml7
kTBTEQDsXxsECi/k+vTkS6/9jwEDUZIHDL7VOlT2ZqRUnclIJGPm+GDxNvC8RqjCbHUfb9oZzwZW
ovKK6ibLi7sywLNxMR7mpsYuxqFBDhc/LfazntLNCy4FfS/ZAbOZHR2tR9/X4XSJHmpXbVzAxXYB
HlqzQNY10K+TU9umr4M+MaNqn/4iNz6TEhSmrOfIzy++St/HegZxj5phQPteFwy92zXwQ6lMM8jl
RnhHW4FiM9uZbEorih8SRsQ9ouMu2U1JreHVxWMFRBENy51tTAfNqc6TMVxS1ifiDu4ur8e1lGZp
VnznobMiStCwb0/y/dMRKR2qHZOqv7bsc+dbbONw77YdridLhP8kPq65dzstw3uurPdBoQ0CdTuI
h/Pg1t9VAmM709s3vUETyfL7Yq9M7UWRxQZtfWHY8g3g8Zn6ddeGjOTQXL9jFLOsIz/asIieUPn7
RpjpSZ5MhFZx4SbPdU93hjhBcIY9Oe+UW700HAl6X7+22JTB24bWS5pDX+46a+M3QtJnkuqtnxqn
muVRxtZ5aHX8TJzX0uLraCTTZQaHHbF2bzwWbXsKpujssIJTM9nrvdrN0Xg3otYbpvDwGlCm3B7E
0xg8A7COTO0bDfuSlL27QMre+U29U+W4tcflFFnFAYTyNe+Nt2bixKtJNt3ORpUon04ZA0Cg3ECN
WKvoPWy6ENJfoN0abrFLjXTj+/MtReShKJqjfDCqL5uBuyHq0xVOown9qk7WraFuFfB+uIGkdKF+
kPVXIvcmpbJUlfKN5MScAu8uNmL7JswqrN7sp641t9nibTmazz0xfrKMszWhpOdA1s60SCi/9leK
R1uCdI+sgQRJYBDv7sUKswbjzOBjmd3fZYwOBaPkOHR+B+GGVD5uTbivkPY8STW0pNZ9FaEeNZgI
VsXBmZZoT0dKzvNZzWsxTx061M2zMf4dxrjcSESttGnjm803dM0n6a7LORyxadF0uam1xxkYYS6t
O87JwWGhOpXUXJwCJnICVTft2kC04kKY3jEjfqYLHUz++SA2JgNZuAmov7U4j/A86RYcHkwayJ82
naqoGK9lrL0m7nSRcLK0EZrm7l51AYzy9rZb4P6xLqSml23jjcKibLYGp0Nng+zKfyzExOmfL1wk
DnZ7Oy2/K7I0zwQkXAPzp1kujdyZgCUP1LHKY5ql+G707ylSqlVnnGfVXQHW42IIu5U+NDdwp+X6
v0xfLhAiKZUayKvw5Wc6sEX0V3dVNQwcU6McTjfMR1dN65OsJ1tmQNDuDUQeXQR1n/6qHBcmH1ei
VwkYMTyh8Z/Jl/TGDF96oDMSVgVsRfMZZtp9LJQQiTkDDTbtth5QKBdShHmQj6to/Zndi1zl4lJE
sVzkFEij+C6fkp0zjujzXrEL89IO25x6rdDvKtNlNXF21TzrftSfpQ0s23oqQWkymyPpOaLtRUyh
T4PIFAaMSFHTd80mJgrRSo/1Mz3IaaxurJR9RMy2aLCU/U/ufTswY9C/Bmec3FSTsQqDH626ptMT
OL41mo7AghcGuz2UPAjEdnDHXZETQW6YTWN2sEysc77kmyiEFogGK+BjZ2kHmCTGdCXFPeIvDGYR
olr0ikALjingT27a3Jh8FQyyWBhhpG3zZnqyyInk75r6ve/qk0NBPFe4BITzkVnnjZwgZhjgh03L
BVQ+j4C/bE2sbjjISYVWLSySDpfaLEMtJT1IW3XMgXirYo255qpdmr/EzA593MyQ4cFMK1Pvsmt0
b16X9OyboDj1iILLKsF2PAjbU5E0B+UjjEJqQt9T9paW8VrGUMsjUqcv6fIxDNYlT6yV23cHRIVA
AiNr6MOJHuJTN4YrlPLogP/ISqny96pq17KAmmTelHTGBEEAGuxGbh27T2SwU8Pgu6KTx7WJ6HLX
znu5qwZLEsVpJ4QJh40Msw4Wldwz2dZErBv0TX7k6JUkR6YrPoIyakZCqkRxgpkVCW7XYmYSfMun
VUX1xXeSnI1uqxkO+5qbLB8eVp8SNpDd2pjsb78YD5UyCc4BCgeI+1fumRfmc7MxcNwtya2m5ByY
30Vj4EEXrZmGjKGxH3oN3duRHHHq7iRTzfz80FGomgHwcdogfvfUsXLjrPtLZIPuSbZCz2HZZxNA
Cfyni+DQL2SALEe+AeueWBChCdLsTHrowMYtg1l+38D5a7Dzo3q1u+Ip7B77poTSNeKN9ShPreR2
AKDcygSHJiiSstAAgArKsiAe9ezwPBm2mdby/54mQ6WVPCZpGsoa4UxdKIZcXJ7jjvYnorlsbomG
FhM86kFZAdbwEanu7DXGpQVwbWMaE+QbFkyk0CwGilBLeu4ydmwB/OX5QwQ2vHtvgol8xNqkOiKr
nbYGSHwnIcfr3BVPRtZTalgH2T0SQhiGVTzJCnIPJrsrCUy9OwDF+JBn2FAAj8BoITKfiShQLJ7a
/Eee90hC5hacVMEHw0z+63nM+1GX8N5YRyG9RtmjovzO1wmxlqq5N3P5ITY4tcPwIjn7DUDMBXmJ
GHoTOY4sXp0QIgeNTteAqVBAfspTkA3K6GWOO6bjTMjZoEwrXCoQFbdQob8hs90k9gS0krqS8JOF
2o3hPyVaCMzWAX7A7JTpi9yDND56CvlTsZKgipVCSTY9B1KNpVRmfaD6dpIPpEZYWywLfG5kyZfU
yRK0ltGSSCiHiOwKJ0TRTtfdI3GbbtQTHl/wjOjv8LVtGgyyzbrqMnL2VPqyH2f/QISA/8AJ3LLb
+JJRGO4kSlggMfRsvKtLdcsU6i98l0zeKPxkNWbJTNrTnlm5cckK0GMQCUDuAjrMhKp08e6lVGD9
yeNO2g66FxRsDl859uUWGMYboSMsgPnzJXJUT8cItCQKsdZHzM2vczwZJH6xldh1JRWOHFJRP7P7
aTa6CCMODIol8tOy34rZXFt78H+37NcJup3EDhkr8uS6J4k2sseiAbI465TfSjxYpOzFAbB7lGhj
8l4R3AfeoyaXZfkA3Tv6HF359DmIrjse5DYsCGLDwJqVhZJxAGegY8ICWppWMpBMMW98g/N0SUmu
1XBVOX/NM+wsdfCY8QlC5f9WjcQ/9oFDL12en2EjERncSTAJQEg3UXSxB3iaYJo8Wg3SUnC85gay
8K1OOAbicHRa6z1lpmMvH00v28LI2hdiVj67t1x/YAGxXWC0FZcg9+68sfz+O1GMCnbdm+Y4K99G
fdOGVgdF3ovM819IsG9Bj+7Vf8HV6iIRc5jWKQ53iBWv6PLQWmK7edNdml4kmePsNcIXHzAYClYn
2erRPL52QXIyuheCPxeGlMrGQbM7i/od7pd/Hyy7W45x/lnukOzHoUz3rKrFqnYuGF6kEv7iAHkn
IrQG6vCIiGsAGfkbWYz8SCHMSWrg6xF4exBXtKPdJLlnLEwg460jH5IiZgxzm10ajOwd7iXmg0fZ
ZglNteoqW1QgAGZ0S7DhJWwg+ChIAuPKSESCy4epskU36GfAmcABWC355nzltRJWJCSzS1iqWVxc
VQFsgpVcEDjRAdhoOcKKYbX3fVpIfL7NMwwG5yDVmlyAvZQrtgNdDajmPDo6TsNQ7viV3BS+oWm8
BXzXipgo9s4S0Fz16wOIIUVvF+dezoCJ4EFclhVm+28KDh7v9bequxexAZ7b7iRRPZyau57Du+S4
tgkpRDzqR38jQbhhE2j+jzY86Fn7pHB7gdx557FE5BMCXVtxOkockvNUPkm+osae1+m7ZbG7q7V5
G/ivs43YT2MAz3pKwCrZlKYsc3HMiT3Mw4jA9jz+WbDFmEvNkAnCObybZ+QVbeRCJxR5RWqM3UjQ
XAbyKzy9XX8764OUELnGVHbWwrtEtjAbnwAx281RbIvk0xH5Y815ZvSFch2TqhTBe94r0b94n1Rx
oyTCSBIir1Cdcduq6AIoEwMXv0CfBotZelOU3sJb3YBn3UwsaQ/qTzONYCkJVCw6A15H1bVra1bP
LUlAx2nLA5N1aAMT6Nv8TsKoVqCLWX7LYe/alEHRsiup5WXdx6F7yQMUgln/4MPIO/sJNGLRkheH
jN/1g5Wmt26CxCf7QUJp3NtHTg3ZtSoLAWqQyXh+J4CPG4mRvo2NNWZovKmEOrBXcrrBR/xLZsZG
XeSA0fNy2xHOI/JhiSiJEZG+COnsLEtF4mBFOiFnq4QLYpJ8oMQcns9f8qpShtUAZSWLJSoytNzL
NCqia5j19GqKZFsj3WE5zVo2UoU9ykSPU1aDRONkAM3erDsF6zq1D7LSNIZxXmyelh66bpj/JUYo
Lq9Cdq/PgZHqTzVEE4+8A0wP+aZkrxJbc6BMJf8ij4U9LwFMPhaFDljsqBtw5RJyWRHSWJlA2HOD
9GZ5yuxy6+tqW9doBbPopLdK6B8q9o2vH92kwlzNB0FUk6UgmVWoVdUzOSubSx5rIKNLdAdIbpLp
XxsATQqQ9GSbpMHySoXH2bf44PXzHzmx5fxZqnxbkY0bLi4qnJqSWxAy/tZi8DPRXxDMVEE/FctX
O31z3Qe5WiAut6Xr3SdkZ0z6jpKmeDTnIkwxXMtd1+5VFqsiwawXTB5zDcpFd6011H1YHZGRP/N+
AgyV1FvD4kUSm5AQJwsKBNpWbhMbu6U6kaggKaPF4S5rkDUtaanLAKSby6ssgZoQ5lr5TvIcOfWY
UK6xuJLQQLF4/e+ZDY9LBbODNI3ju/bAJENmdrtnicXsYPmSevjydzHjxIwWPirRJYw+u946/H2K
2Z8ldelD+0CKk5Xpe04+6AyM3Vmp/x+bJOe0I7UzOncvwWiiYu9YcD3uYPK4Aw3v+SlYw/rFY8MS
sX108+xnVN2p2IbupGvcQblVNWKekf1320p33k56BcQ5IAPkcJRzwC+WtXxCQzbKhzZCf81//gIh
jWfOAknollo9B2GJ/CTefejF4JEwBc+So/h+fEwXfx+axOzGJgsJXxpLO0hAN7sEh+35RCkKnOEB
MstBMmdZ2OFEN4XzFhVddpFuboJkvKZtJ1KbV4Yvgnq8d9M302o3Eldz3TtJdpnVr4Gr/Xqejoyw
NuxbPmoWjVYvPEn6Ja2gqenYLehyAWqGCMlYUNS0HuOGONLoeABlMbI4Xqk9LZrNVDHvL70fvqCX
dYFgkq8WQCgrpA4hg4TQRxs7rIBKdLdB232hYUYMmTnf/0fSmWw3qmRR9ItYiwgggKnVS5Yl2Za7
CcvOdNL3BN3X1+bVpFz50mkjCKK595x9dDA4D5oIIlwWKT8cl79ZPNZxNgP0m0B8B6nx7gue01BN
4F79Tj3pZkacX1Tsq10U0ZmC3R0WcOJmS+QcrL0fyk8mJ1WPOWzCMlaEecpGsnofRHPLo/AxcyyK
+gHg3SVSKCevAUBZlBMpmnxX5PfBpJybp7jJ28fIwWyVeNUp9kaX5FoQX9POweVHe7GI+Z2mwdMj
A9H35b4qZ+eQLS9MMcLabF2f44PbzrdpUZjNrdOszERC3x+YpSWUfs5XSxTwkldTfeW5kSHNL7e2
94/VfE9LPLdOOfPPIDGd9+GxC/5gQ+tWbDNMlHv1Z2kUp5EJp0TDZUBKWFXJ/FwZMLqHEkl8/a8h
thrpF1v4ikog6IUOVq3iADSp8seysfy4xoRM1I6U2jlttkOuTYxTbfCzknR6zhqeLYr3qx8gKdYO
ysCsvtUhspxlx6pdgj8hAr4RDY7oUqq3RqCjrwfWiVLJf86AuaVqSOmrc1/tlBiHrT8b30kF/9kY
2g5ULXRWG7MJcufH2eOVi6afoaOsNMYjQRwqQTUXlzvlIYOgMxVCf4A04tEIrzOEbLM5j3vDBOAz
GEzpbfeaV81d+8V9JqdjDc7xcQh4yE5jchDv/OdwMT2lVNQhzjkfGIVeRaq+87L8LIYgXztN4cJz
pVZaTruyi96BHZFum46Calli7TyMbRjF7rHOD6mVfE2W9x0vSNnMpzqi4qQ/xgDoOEsCESfp8DXU
MLtCYVy1hK+axnm3nVjE8LpSPZR4AWyQNGtRVZ/1nL7B1PmiZfFEdiAVFbP6Nrz8zRxDiZNovKV1
di1Tmhd5++1PgA6FSVHT8eP7kEH/iMyYU7SU0S0yctrQBU8y7e3uoUNLHyKDha85ntPcvGU9q0Ys
KpbGAbA7nBp79DPG2QhvrIHN1ZrP/cw2oSqzl6DyH4nYAlhj5s9mR0Ze1FTVUUpxa+wkZI+IlqfX
ZXPsHFIT87q9ZL14KWPsw6lMORCB7561tZo9O2Wr550DIa+5kUen2UINl3SgZeHezh2QdEWhvok6
0hJR879PdSHegpEK7ZBS26Nw9FN46iTDlrSwEb6BUdn/AHtw2pK9xqHT0csMHHGMC/phae2gRPFA
eCXemhg3+pazZTGZQj6IeH5uZAYPxYwKqodaT1H8uTGoZLvG+Dpa3sAub76Ven6fcoPSMc7CB6fg
DNB2hG3WYbXt/elv7runeCowu/hoxyMkGJ43P/raEVizTMqCPWw4P/oJ0+4mB3Wr9YzOdElPK626
h3iDnH8WRE6PUYImsMhCCge5eSwqRa9Maz+/DDaZb26JPSi3WadJBKKMNgB3rmqf4CM80S9jVJrM
5J571FN+MZDuwKGdOJYg17oSed6sRkgQKEWEs8bOQjJ3FTu7aMZqUORBts2QgiEVZ9ymvokDznH/
Vg25DYYkI8WfJnSlaDbXug7irVm540LPUCdLAybitoJ1A5vGTu43renZNhAEu9B5Eob5QdJiCkTL
QGk//JVFeMcJf4ysCPIvjfc6Mjmjm6TBt5Z/AFzjQ0UvjnXZEnPiWuc2HAtK6RzqwTgA5tHyq1EQ
RhJs5A84a0i7yZA2GBFl2TmbqaWTImeC5Fs3dQsu3xcp8v45OU6VYy9lhBlrjtD0wqE44QPxHywx
6X2eGFd3hCaHPDETJYN5NMkFNVlHWU2M8gF+C7b3yDktQtXcJldyLAMWe3z4ymWnnpsDtUlrdllK
+9yy8DT73UfjEpAk455s9Y7ymp8AU4m0Pd1yuuxbJpPux8DgvG51ytGwLA2xDd1+eGtmX7PjMmHb
xcOrrK1459pMeBwpAIAPwAd2U6uKgglDs6MkhMt8nHBw0OnFqNN74+LqK6ODYYwpzSTXmlZTbKWX
vC0JtrADFYB5weWNJt9iaSXUbnydyRMCFttDaxMAfey51tg9ECRgE/C44UaCgKFtyGWOrfjoFMm4
V47jI3+NEcrA9yN1YOV7Ia1pe2pzKnZ1kjz6wMChHeAqWVe2+EobCe4Z/emugfJLUU/PFP0M82jr
eKQ9J6PXziy7Q2ya1k5E5QxPJ3HWWUGya0xp9DBXy1Y9MfxHqeUQrJy24F3wc3ZSVLSaR3dIqgol
xBCdoiAldr3Oyz2NSJprmSygxqoyeI1ckbCuZRLLBEkPxya1auQgtfmTu5V6rpw2/OhtNf/4lqnW
cwYoq5AOp8K0j/dy6tEWVYUyf2KVht8VsJu9wlRJdoFRyB8Q3sCLkgkEtcowHo3E4MB3skwykFAN
W63sADbapDsFM2qrbY1vm71S6KfX3JkAbgz9YvtzsmogjXCykIAWeRkG5Kl6dNjDXP4rJTizPMnr
q+0MPLUxIIenZkif8VDVz31nYyOx/WS89ehBUSjF6m3URvsxUS2+lDKm4q8N67vrWVprC8u7N6IZ
ESEw80Gh0mIn1G992eY3b9Lzn7ILgWsFbaDYlTrhgVBAdpZ60iwBNi1BbhgyPagi0d4SEIvUWPyt
R0GLY7LgKGUogu3Jguze9MmzaKEFGLB1VnGEIr0f5ieybNp/ZGmlYLwdI9SrbjBwr3UKJ7cTeYPc
jLF0yTRNJ3Z8jmCwk6QFTHcozX2RC72hV4zWRfWc+xXKasjo9YS6u9bMW2ltEMAWBFjYu16nl2mU
v5IozBVxg/FzXymMJ2Nh/RJLOtJ305SkxzxbS0+6GznEXzZ0nIVABiQmXSgr6CXYVZuEL3hZ51JP
6jX7gwplIw3coCd9mmSdLNpplzBLblr14KaJXI92acAo9aenof0cGvUuun88FFyIz3pAOtMOC6HS
wXvHsnyq298pA7s4RM+ubsKL5NxFUi4HSqLIqcGOI7Hoi6YItyFJiKR+YRM4J4lzA9O1Hpu8e5AG
jWz2eJVI34XS4FRHn+raB78X4/l7K6ig+fa1YGHfCNs8dPRMoG8nALUYgn9z56XGub+fIrXmpD72
TPJcJ8PlwWPJT+R0MDJjayMdE0BZ+KlUCeDC3sOmgAI4HW16041THcyO4LbefaymXwsZRUu1wgfB
2POyU6L8cJv5LdTTxrNJkACPmxdvPftGuhf9AmIh/Kbm7jkOYcAt6SigB0KoCpR3H/oYZ1tJdM+c
LtryB/Ik/iOAAXEtORwmbxK4txcgD7IBHbsrw6YMW9I0crEXfsb4NcGvjjGRNxy6NaTf1LLAY1I7
VvVmgiLJHj7c5skCjS/de5JeRDi98ZBcKEaIKL2tKfuNtM3j6JKTzFAjD2y3XJmw4peIMAY7vC94
Ga7BM0gss1P3VkIadAzCVkogBlb3Txa0pyr3e7EOcSh9K8S0IV79cVYxh+1gxY9AgUD/od/0ofpQ
qnkm/AhSqfWING61UDBF1iFej6FkDX+5upFyIV8aSYKTw8xFvgosroc5ijatSjbLHVz+/J/8GpcD
XNWGP1oUi8zoZ/mZAYyKAoeWA1y6oYtt9O+tnrc6oMAJqEUjJeOwy3JrbfLQ+iigYybcub67jxb2
Swu+hD9tDawtdgwxgy36wCVFMIZEjiVpNsEB+TcjrdekF6/tkF5HjhHPfMuy8ORHsJIdmyBllJrT
EXwsHVkwkRxUrFebBTIbJgJv2I9W9X4a4ldZOofc8V5zs3910YoWmf8xhZRDgYNjevAakMNtDdo6
fEkkuBDbr6hL2ry+zVAfwwiyVz3+keV8ZxOQbeMm8VewbHauCLY+XIssOUK6IaAApJvuEdphzdAX
A1pI33uP+FnOgFGo/lIphadn67eCoPmy440Gk8ja/4YLeA+w88eO9FM3T0Q/9DWZI9AodBCscx7P
8t1xehmYE5mlT0T+bmxie1K04WMUbtqh/mt6CdysES30DExAombpuHN3djGriJ1wr7w/nXolxPjq
6uyWOPpVEuzDrZba3ggnfa3L/C8H3lUr5htbbSjUAoIa5OLlkchy58dLA6T+KeMKNceE6BGiIZa+
PDkWdvVMpOjOUViJTA9dU7EbPdpF6jA21p/lESW8TJKyZIAqfTDdvbbQhs6cgbobFQXW//YDseOK
PcfZJhtGph9NBVgyrcj8kDSR2CEOJdGk5OxyXxYm7cKYZKQObndlZFSEyjA6Zypl/VIyja07n6+E
Rycgj4f1T+7AUWAfxmnlwamApBgdbT+QmFxz01t7h5HjczuWPy/ZsRWxSQMgBCJ5cavApOE19TVk
zjrlcXQoAVA5dz+mVX3iuuus6QmQ/4eRThCA8BIGh1C0HywRvGkpAQwjneZuC4j3xP1aZgBVghXH
cvDf+1QWj2n0TAF92wlrE3bpjotXyJn5wtikQnjkNNo+2b04Lx+E/zx1zYYvbuMSNzgzUuE9VmiL
O9LJjRcnbiirtyH0jQEVV2PdwS1DrW0uAJGAuUDfAmG5cTUoGN/O3q3gc/nQlsUxwNXxEsVDAMU4
EEXJLzHYFN74OnTG8jvbwIHSSuXXTSh28x9sJB/vRWB+FFYNFkDSfBI5YNQTAu7qorAA/OZh8ych
b8TN/tnzuGNkNkmb4WS7p+Be+SeTm79l5utiXUX48ewn83FIjX3iVt/8LY6oA3+72LYyELFWh2hI
9jfetTOFZHDn7EzN/JFvWUy8NhmBRQMHzrlmlrNuWRqX1yRux6PCdGYy9GF7828Kh0y91F+lzvQV
RfxMyq6ziKfHfmw37QQeg/gjJNl86Tlpr8qeLm1SjI/gWr10XLmAn5Yc4uVndcmnwzGVATRvurw7
SNZeDOD0YoOzqn4iXMK2e2asNGaOlrG9uoBu10E5XHEFPcW9JmGp3g6hf3fsCtYwyZFdI0cEYs0S
y2AGy9TNufQox+EeTemxoQ1B7fsdfYwf8I2pQaj3YjRe3uoJnUOTfPb57xL2Bp525fFfmwnGU3sf
UubNfLibzUfM/eaGLGFpozCBykBLAm+5UGsZu6p+jWtsk2gS2K8njrlpLMIi+GaeesMIMXOOg/rX
wzfSsUbwIqYTPr7A3IPrthuiZXuW4uwfE+LyUHqzWp51IuXKy/6xsCyXmVH6wzq9IbKJdUBs0pC5
Pjkuc0ugkd5TKptZNqRf4a/9tbIfH1ZcwOLgJO1quZ52otwJ+5Vr0mGy7ZGPFN2nVu7ih5Wtu474
kHadE7fxWAoQRRRijfym2l9QbyyQIGNs4gZt78kdhy8fUh3zC73TKzdw5IIGLz2ksHYDq10vT1yL
jrBZ7AN8Ym4YaJ0H3/2Iem4hWT3IMuqBpmCLmJjpk1HqNIBinF8V3odaEeKBWorGhvjH/5qolZbg
kzA1QHEel+/05QzNDFAu24UxFxuA3jhV5fzugvOmmbI8rv+eMI9reWe5VaO4Lcu8zH64ANf/tRPy
iOo/Q7pkq6cbvoPNLz9kedWWx0tCE0f8/yJFHJ5Ka/Ku3lhfehbwXN290Nx74llK2szF1uMTN+CF
HKs7z4rgBe4X2z0MDLC+P5ZPHFRXjP3HjKKLC3EtBfkrl6EWtwZwKzQI07xHZv4gTUxttqAtTZAY
hmsiQLfLZK+TfrWMw+XSuE99RDZCGm65hJikK+4SHyCHlZIBPV0+8XJre0a1Alk6R3S8gX7GDpuE
QOxF/PvfmOJ2sMbTcaYqzNDlMq15psuEaF+TLhh2a3Z4grh1Xi3uDLdgDlB9+ju+FOreOcaaUc8v
9pedPpan5Z8onwJ3j4rHr9uNYBRF7GSRRnCJPJT/P6iMSj+r1whJFifYRie0jaNFDAta0Q2ecusd
UXtEkmmJg9XqvCMvvUP6cWCGh7lGSOohu2TVN19zZlidvZbC4Z2EfCGXXHcc6LaMdpHwHu2036B4
e2NyWj6yZTBzdrec3Xmbxq8O4lt8qyeE+VCj46sJ3X+wLNSndG3ZOyzTUyBzAuyoztbqHM8APJhR
uIEsa4I+o2+X/00G1WBijuOpM+kt08DQzRSmWwBPS9mVoJM5vYY1oZRTiXOeFVXj/k/mc8J0ayaB
sZ3YCmA/1DQxcTARuEiGS7SurebUGs3Z6uG5EdO2oDRahncX08JKgusCfueuMtTM1MG++8LJ6bI8
Cc5DDq8CEjWIypwrvG4Z4bzQkYsoNHUfAyr7y4zsddatrwaWqm1V5/gmAxQJJv9oOyA4nqfkGqll
TPzQszoB2lhRtdvx6vvM7D031hdBufJzoDiWDQh5+GI66dW89wNlLTNlG4TvzTRxvxwidqvpUunY
X5uFseqFeywi3Hpg696CnhjLaojKt66q4yc9jeX3DNOMAHK3pacGi4JievA+UDzCjL0L5+jkW/Fz
YPd/lwmhxxzCme1OKR752LTFc/Xphy7lxkZSuM87Mq+GjgTh6KjSiGnEppUS9Y/9kgQ8j6DsWrs6
y7T9tX2r2XhmSUYmzSvqbpLyjuNtvLJDk+ACqst7HrphTOBravSTNtuILkxPArl4phJAoK1LR8El
FQPh5oP0+gN96zfAnN+UezgkIWGjOplQmlgiW/N3F0WzMcVgi+FwrGxS0f+yh6M57nJY8ih4ZsCH
jOKRUuz7suFDVfFuGdahoHm8/PsxwYRfYusD/04Ra99QgD+MFjt5EeofKfyjUNbZjOS19Lszhfmd
BP0q2BulTXQhay5YZYlP1rKJl9+0xMPY5h4QEetAlDvRwkywSDg9GmDORQZ/tY8BTbnP07RU5Who
oXsDJbwultIANjbLg78k4FjlivRaUCMEinjFqyjjdVZGN36Cya+Ofc1DStbLfRKE9fYgtbrhNHjm
myb9geeCWCrbeuwCsTOADIFqLkfcfOG6byacrPFixOD0HVPaeq5zwF+ZYdwh9vypc4HuoC1O1HKw
l+YxPf1xTw1rl2nyJbKqftUqeld1At/AP9G2/8qKGiSRPkRVrwkNyO9+xv+hzvBZuBSQRN+cAxcg
V9teSQe719Z8TTCjVL24FBrmAxB7lyM8eJxVw6TLYL5Q7Lkqyll+aUczAyrN17W0Lu6YrRttE4jj
WAA+Z8U5jfD3w4SK/2GZ4AkoIuvJJlIJ9IebUsDr0BGVqHrj0llX6IuynoSmUdHmZdQDYdB/R7er
mPHzz177N7OLEMaAblyUtgCP9eA8w9KMMDUmqQ1IL6yCf5isgkdA/HcLNMrQKfosPil/wQ3j3zE1
u/PQVRsH+5xnTSAR9MHH7e65TnAypfO6dHGqgOm9DPdVkCAar+znkruV6L7EdtNe/IYBhfqdkmdE
UGJpUWp1vws3+PBU/j2Z+ZVS33YBqcYVNjREZ0x2ZvA+6um5axcZTKqfgpKtUFn7JE4r2SFfJxJH
4vivhbr1JrWYcO6QptgtZ/72Yoz4alNhhKyPETs58FZdcRBFdVOcFEVbQ88peEWL7KSjYTwFRvyc
1e4/lfa73F8wBsFIpRXOvxkH99nRhzhzdwnxVbTE/KPMzHtojSSMu1+Tn78Dtn90uxyQCBJ/I9oP
LQ7Z3jY590Y512Z4JPOgJWoMAScaN5fOjzS6NqrxnnzCn1iesuFBzPbZw5090+rXJRAzOgmcWt4C
RGo0kLZOE++Xvxe9dwpLgmsMVyCgR9OU9UUC5no6CFOf2kj+YOL/9SynuXFGPOQShanf6Hc7t89K
cItLE4fQiLSjhp5swjLmIWtX7LA1XWLlHGNe4biCPDfBechT6xJ3LQcGEnKeRioeT07jVuxCvB5/
MbInyxR3m1SBh9EaDIRrbDPNVv1pUwJNXE/+8b38qkOXFJxeULNv9FuEGguCZbtzHfvJtQBiO21s
3lCoDCc0Ai7VJXEDVfPdTtU1IAXQ8BiiDpEtmUuPqfTPFLnOlju9eWU4dVTMKX1Flvcvt+103FCk
NL5GK3QJGQ9S7z2ClGTIeRUodaohW8XUTRI2TUS9UC3iFUt7xhb1OBW7zJ7ocMZoNzCWiR24uPaS
VMOL7JRvU+dv7H5eD7qWiD8JDlpog4W9xum+87mbuQk2uYgI4BFo8Cp9SLwZuSqb7U7Cg6wdydV1
/gvl17uwLSJLtP9hqYXyyENegAxhXV5nKc+U0LclvibbJjwuk1ACPbYdJyhbRCu0ixp57EnZ7uoW
81Ab3gsaQHA/9NNYBx3htH6aAQuL/qZWwdFiQn5Av8n04u04dRJUewBqEop8jJCzIZIwjHyksBOb
WkJOhIWGiBNdYVKftGsPVT9nLIv7QWuof8Al6HjInlsMLKxrP51lUmMZl3QIsxAoqJGLrXzDIvy3
ojtCcAK8CiiMSBPCoTsUk4vzMKimnVf2gVrVc2iuei9P013W0NV/Ddt6Qk5bfTaGBrbtoPzTxjSy
KUj6mdjy3KhoFLku7o1WeeoWZJl5xmA1j2fC6iEsGzMq17rnUOCgCIkwo5psFY3YqeuNXyWm4KwP
8yLHWF1tK1uP+TZIkw5BbdPuB11YOxcuzjsK8upbLC2bdWzP7Jq6SWwoYGx8VkGkBgK4Azj/uxIe
FpzWslFUk57A24Y7EQ2DrqY/FO/cx0gGw7ZF/nqAxjY/hF2kzjJqf9vM+dE2DbV2whnTG3BpYNAt
rSg2mUOJwFOJ8c3KG3WufIRA9A/69QC5DxqpVzJoo5TwxA2Op2ZtAs08BF44oBmYY/nja1+0gEOV
v0U9411cz0LAagrymLw+wMjnxv06b0j24Y0m8K1v2KOhi4b2xuwYeSkmxRRrWeB7ATg3FT0mHNw2
9lDmawVKdG2iDr1NfQIgIA1pnJDu/DZNmjesTOS1oFXKgh/9Au0nHXWYauiyYY76Jio2DTBseAjs
xyjBwsUdEF2PdOmNMHDWc+2TgRytRY4nrHNkRM2GQCTXI21miuNu7RgWKtMhtC+1C0E8DiggCC+k
4pfE3uc0KjQDlpE8ophBF+7rgEWtX3J80WYHMRG4nE3Y1HuxwdirQ7kGD1s/9FX0S+g1XRfbw2o5
gN1phkL8lX1evZSLuGakRnsyQgPHCbolC/siycSZ6pgrXaIBVcyr0fnKX1VOZP3ac+Yj7mENhLVO
V970m0NYe8jvgFusigKaPmuWJrMkE/Yblz+zvjDjl3OSX6uAYCTyPrxX0tW89VBbEijWgMPM6OKn
0nYTyjhFVKNxkVCfXel/1WndvzCisbnOSbvXXuYymEqXmDh3biltWvlfy4cv1ZCr/EDlE5EnXSY3
2s4IHZZmU18jrrc78I9R33xI9FrXzG6kBuDezS/WJMZN0T/N5o3+HWUc105BJHQkG02D92WAUZMA
KvVqsMiAz/h8O8vMsRPnpbwmlaIPUgLhoQ6g3r0g5N1xxjagx9DUtA36mBVJIAx4SMO/yHk4+9VI
QIilw7qEtLZeu9zVh8nOkhdnnsYvCZv9j59FvK8RUX1Qdjp8fAaxoTIdMRaNIj60fZkdkjge97Vj
FxsRD2jCjaD9TmsKlI2F5CgdONbHTRxfwpaOYMMSBz/G6R7nKUrRiJbJZL8IFXawVUdo1cNSdDHr
JH4xDdGdSgY2FIh5Pldxptgsw3GqvfaPBLXrjnlFWlsflQOWNrX4hqijsieUz41DT310XL9/8uMo
6ndZoqpiFVYtFOmxMWmG8Jn/GaWIg3XgeuQqjcAst200+M+GaLzfsk3yuzl1+0DOlM/niAq97DZB
nkGdj4ykXJt1b4K+qBMN/Mak8MCx/tyOSLbYMy0oQ5JQcNPqxr9rvB8SVWMrKUcPWhOZwSL9x+iH
6Ut3OgCKLSTQvJQ4RDosmzLvK8SEWDidUDg7pq3xQt6X9SRal3YImU+cKjSlHHuGzqCaryYKhv1k
zQLPWkVLMnbCUyaESR1JjKQJYfBaZe3YP0ZRgfZg8pdloZ/sYFPUyJRB5bt7GuBwwSuPZ5undO+n
BJu6Cl2Ts2CCjGJwObtHCi18A/rGmf3xFNFxuoyDxvfTFN26A3awc1yac7auKxwCGGC1Hp1LAflh
2xcj3iNHkAjrEKxVprr5Q1oI7eYyQ4mckykUk55F0WXh6Pd+sRs6Sc2Gk9l6GJTN7lj9RSvbYVRv
bGwetY2BJf9vC+jdMiOl15NSchCmPdApCVWN/7SqTv/9DoLnUWhX8IWV4RenMsljjgmZReW7hXmB
xm5rRPwOIjDim2VPyd+E5wKRu+irj9rJ+73ZxP3R9Zf5k5TfJ3OIvzvbLekTKrz0c1ReDGYSamcy
5rzpRtOBHkH8VHWze45FOz0njaT+M3O03cxUL6AKVK14QzpHgzEv4OhoZ7gDr05OUF6nIyDICGz1
aNA8RcCurH6+SN+JqLvk7K98i+apIAWVzp0tzu4MxsfoLLVLk8m7+qWRnGXZip2kzb+WvF8rQpcw
886oJMOYzY4yQzSlHgHmvkYYGtqyJUMYpR4bpID+aZ4ZhzSz8HnX+E57A2nROMOx+48cRDB3Sb1q
ke2aqHsY31BkbFbktK46EmIy+rP/8YOWrZJrcf7v7UxtRWznW5VXIKnjyM0hytKk9wF80NCgnyaU
g5okhVEYiTAm8Y0cPt8MvX1DTCL9vWk+tZrwm7JFgEWxQK+7gWIBwj0IRC1k+oQj3j5yHIjHNivr
bNsEZZDQgEDIgZgxWhHsd9HsW1OQ4xOob+LWqfZVEBG8BF6uJ2HSsQMCKp31OXltqBpqP+23tUVV
vOHhn4baHc9tGgoqgt70zMY337peH26JZkffvvxFsEimZmWWH6gdnb3TNziJeJFWgzPLD15ZtTal
Hx+MejSfyiFutxE50etB2h7ZmEjOrLKkU+GST4cUo0fKMyVZ8xOlbfqayj78DFry35wQu7OXRBZT
hvBPURPXb8pB3mgkEnYcJTvAMdLYpzh/Vz6tXwzCkwPSZylpMTzHF7N3+1PnNh42IyarvRATPC8q
gLT/dRpvtGsbcKu9snhBYIVKqCjZsVZZv4u1+lxAw0hPdiFN0pisY6vynpTbfUxsYx9mGDCl3eCl
t8EvjeXNL9y9WrR8lvHdN4qaWcxCU452/OQnOtpEif1pBulXWYOZEbr48AR4PgRrr8YMfSntKPYn
GRQV85F6/nPmpO9d7X5BSD+2dnHuRHwhX/2t4Jzc8HVQrN9O2q2FHF54qvyjknwZMop0nJ9cC5Fg
0KfXQqo9H/XI+Z2mbETbKm53c28SduBXu9EOr3nCyu3ZNdZ1fW/9hBPbBG4oioJ7OhGG0cCeT8Lx
zS6jH5V5r2LufhZAtZijXddbiDFdXGX6gITmoobiuaANDKAJTmR6n83wcSmUBCGkddRmqBluwex/
ZO1whvf9ONcBg3l8ULp+WszipV0sIne9RYxEym4fvqdhc1wyCBrYF5h1CVeAwqaa5qVI6qcwKB+9
1nucggAjbIu7n4QYv4Rdhe74QbpsLhwyiLvoMElE7fwYNFnrTtDoIMUz6KN9HOKqQ4exSkyqwsb0
UjvVb+qUr2wmMCj546NRWDfZVPT1g/Nyl8YwvwrmC7zKGvJEd1LkWUxtfaYNuQ9087f1oPb1aXWM
AwkNG/cNhM6cXGRNwXtMHLSflT7zWl4QLn2PTERRZbKmRM9MWiHt3ugn6cuTrjzeKZsFxJ/3C1Y/
S+Rz1hoH0dkHR84o8sgjsJMXKD+7cSCSVasBkY9+McEQdDY29AWZSa4sUEro3BOYhxY1oqH9S165
RyJWbsFEMQZuEz53XuyIwpaQmK/JOQcVNN7MJPzjyMUmWX90VXjwk24vOuDfpYc9rwD21/D+xhWn
U0dF144sRqcLLq2jVkadoIbxtk0dHcdSmHCEYVjEzj0qLYDd/TtsHdKy+zPwQujG6lJa8gXVNHRF
auTMOCmF++zmkfay5J84BbtP1KFLE9jChAHK1Fy5xF3Re75aUfLWFcNXskSPleFtzKOvoesulnI/
sQodmwaDYSnuXaq3hnSOQDLZLFavSZ2fK6LMWfWIo9Sb5cMwqew0wQoIAH/QyG/CJtl5IX5s0zh3
qPKHcLjNpbWxymbnoUYcLb0POvHUNA5nh57qYg7KbzVJ9TnW2TND7z1lowS/j1eTtA6pdjPHpbBx
zkOc7bxpOkS9fzEDWsfhcA3UdB1KIFN8vy1zcm9QX0CON1CK2COfkhg82MYs4q3968nkdfJJTB4i
65ohi2YlRSZQcBEJuXj2BKlpyWcza3tfFwaNeZTmy01gesnWdRm9CDSmQC+tzZK9K0xge1H+18Tf
5OIiUuVX3Ufs9/VnU4p/yDT+2XXHXZ4uJBkhViupKeWgm2FkWi9exbGyWOIRE5OWlLHXklg6MmqL
hmFb1+807i5dXLH22BtZDD94a7YsJe0Dt3N4SXjHD3Ve/Mzc0DI1d3Hj/ndVvciJnCcfTTHk8XMh
/kpdfP/Ug93S+NIGljtySntie+jWbyM17TuXg7AoyPAR8t64AmsG8O9i/onRGj7gvt1Mnokb2O1Y
JMQTnVX0f+kvI3BALr2AMCyyT9zsxVyCLtt6p9RAcCIPg+uyixHgvtrlsiEcBBtIqUmusGzXg5sA
hbgz8bmg4KoOfQN9SyGUIULDoxvD4FjP7fQWJLG4iWbw8DNSf1iA2ll18Sx3N1Vjfw+y8j2W4k0W
Jq4q7AgNckVR8SoBg1BTfEsXAYNXo1L3Mu+xK2jQBS2F2SHXHx66vdaVhbW3yrz8a6vJvc0eCgQO
hJKoY1HfotZsX6VBwWljB4EaEV3Ew29OvNeWX5mjn0G7EVk+1mvFWadowuG1pPsCUTmB/NnUUj3m
nVtuhtKCN1H/j6Uz245U17LoFzEGPeLV0bd2uLdfGG7S9CAQ/dfX1Ln1VLdOOp0BIcTW3mvNZS4b
giklMUWztQ/EbB8CMp5ogzBRDFt0nqkrmn2TOs2udqW989sYao/yggO9lHhPCnW8n1Eg7OIo8NEN
esx7zTw7ELtVbjPf12/7MUdrWDMEQof9Ggs17rqUcn/qmxIizETKurL9TcAI+ClpQ7UKwzzXU6ly
a6ddtJtzF8lN1rQ6M/xH+IwJ3NzDDwWsZac7gk9uaAybrO8y9uL0lzoUO10yZM+WR0rCXYM7AAiY
g+a6pUL7NFuaWYbX9OsgcKi+fSbGaUDYHGfbgbAQV5TOmoFBjGa9iu035ReQoXhP7OxA37iZb6sZ
cM3l1mDAjTDmVaLVbqogFzGWY3DEiE62YmxzkJlKoz11JVyBVd5GIPGjMCm8fWoIdz8XeJo7W6jj
lONmGKPF3vbC1hxnozvObl48w0tqUeG3KJyCsbVeHShVRJljtGNWF9BulflLxuWZ2I+SaLoz+zeC
kG3ep8ptdG527+T4JvdSuqtq3mfMPXlemvmSRj1twBD+OW1q+YMSYyEhi2kpjoFqEZgejH3YRf+J
3sBYqeyjHxFvZMyZmkPk50dkhwj/ieXzQa62j23ylhnLFRsVS+RzFtPOI9iVQnMl5wtC/zvdKiwD
WsmM6eMnv5rWBqaftiejG6VIArjNsFd8YP6/wEFPO226+mHq8Nz7ewFHp/ReLfK7J7riXfnmpgRm
nkhEzCIOdC5phQQiZyP4NEKfyx81Py3uz8i1++THEQmxguuwMfFpjhgmDVJZ+Wcyf18SGNHwEfiM
hCX10Es7gg25S73/HSa3xiJG6MJxHbc5730CvskLNppfP0Uk899/8Ja3ltvTcHvtBWhv8sZdLsxX
mtbEPR3D5t1pEhpLP/q65wX5F71/btdsQZL7L3+94a9X5ZPuD7vpA5Nt/fu4sNa2dlPn3umLqNLi
2tD5Fna4beMcpIS35SbyaxFA6Ctksup3D5YKD/igD8S4I895Lc0/blooJfj5R1R3dzWGyVqd+ZsA
6lbp6G+5RkGQIRes14IJ8x/Vg29cuIjSQH04xGur15fELee7aTn4NPWgF0WaHvg537nnrnAv+cNQ
axNxEcCUn5FjcNlYRmMarSZRSvOT/qZZXtw6DxyYYdGc7XdTQxPEemfNaWELK1NrFZL8mzPGmh8r
KfT5PybpRnoa4sp2xRJiQYDS47uB3b/ia1PTvznB0ID2Xf8Kbm2af2eUIH1BrUxVQ8OGPYXErQw5
4r2x8Bl7Hh1+zt/rD0PZZi0fCxGlpiD3BeCR9YKSwiWGkvRnk2hUIgztEb2SGe75ivVXxga9099g
iWXMR8waskcscFD5C1nMIxdBll8AgnPuSag1ODO3MsRcwy8hc+p/d9RP5nf9NbsznOEApIL5x32u
khlloEc5co0E27OxTKxM6Ik4jlIecZYIn5urZLPSzef1/xavHfxEbF78Ed8mK4wlpO8u343+R7lY
Vhc/ybPF0sgtn68BK6k/gVIBCMLfwsUx9K+LjQxiS5WJkBCRWf9qTOWZp+3/fx1WhrvWDuki3zBf
HPW651Gx2r8sym8OOFxV33d5ST+FWo7e0pxt9L7S9+5R344WFKsnecc0OymGi96VBMUPkYv8l2zK
X6BT7waX4938zSePB1o9/DXVir0/vDEA5Hj26EXO7n+rTt9a/Xxw0Vx+ZX/yQ2YkNvrCY8tCcIht
iHBCUlitodno9b+Yp9wINBN561b2b9zu56ptbga90L3LvjgPRLUaRrSerQgtNodDcvn6735ZcMt4
3R8TzUOlwl1h1Ae9c5gS55POZkSwYzEQhBrSHvV8SP+gmXVfnJS3mGI3/OEmSEP0GwsE2f5cpHij
m+ahLxKeZaasfc0MvTrLrn+LYiprNrSwM0gPQkoiiIbMYrVrpPEZpN1tluFrGKhTG3UbtwtfFrc5
VZFxNQjlzZbxb2INLFWJd60OH4VigZtOt2+53UvfrxVJKkiV6Vep4aq6iSDo/qtH3MO4n8TfVn5F
lf3uGUxkh/oVe8+PCkPCX51urZe5tYw0PGeid/I90YybVnHW54otr8OCVp5j334YHHk1MEIQknZx
OKyNcnlo3fAhb+yNGlxI3ub9pOQt4nx6R7LkiTDQDQplvGAMk/9bAWQOuM541PfPJrq4JoCoafuX
2mVYCUZgB4Uj0I1XTDFRvU5T37+Lh6Vk1M8Uj/wcRuCgNgwy7hoS9ehVfInUuY+T4DsV6hPz2kay
f+CXu8Qx+mMXtMqdKvH70aN7TNyEjqw8OkzerCJDD1Oe7aIgbERtTRwfPJ3MHZbIcdFM802NQIs9
5e/Ibt15WbIzE0ejXJDKqeA56GJyoVgsVi3PzLfuh0wcVettSFRmkoYzyqnVqW9q2iAhc2a+/XIM
t1glMT+D2JVi55TYWwFn5WQX0Mh+DZVzKAXjny6MSXWGHRPZz1GIkKrJOYyg0uLlkTzI3GHiKNvn
qAUC6RYQRwO/qImN9biR81OojH8ZZqU14d3s141uWiZkTlNDptl0klO7mzP0ypUrvqKCPNhxLH8M
fEP6x2YyPKjBNqnR0GQut4rzXwd6JB7tK2SdfScQ/M2FecuoNWgtGOt2Ns5A6gmSct4qCCaN4T5n
Ct30yECNMaSJzw1t0sEaUPp483tAbPN/V+4P60yaDwi1d51+Ppv4HJNjigV3WOt/PrIAk4O/aors
JUiRhM7q2UoySL+sjtRn2Jtl9xHi4L4xfonJItkBbWvvvDtDtK17dQB7huGNAFSz9bEJ4fpoeMEB
5FUQHR2vfJ6F8RaV5SYR+mOExxnbFtCiZOdFzW5SFAQRj5u+oNw27t0uu1pBvEP4dg2YcnohjM+g
eliyeo9R6uKI4Lp408GD8Ch6ceb89CBFrYE0nyoxjiY834Cs0YSjt4y9jck4Z0nkvpfVvvCdL7cw
XlAZ/Damt2Ywp8+yR6Z0ez/vL67/usC7i7EIVD7TNmgb3uBvpyLdyqkosaP1K9sB3V0vBxm0f5S7
G0mx2HaIUxXgbKmjKljrUUedJqqLnsys/vvCkxHMQ9rsawbh4MG87zGsjvZA7pKk9ex16cdoIzeG
WUjH0Vwb1NmF4B0+KPzRtPG/fYPtAgWhlcH3C7EvQml2zYHJ2WjvPNO8goqhWReZp6n0mSBB+E4G
ebJDjpOBzkxDHqg/u6AujEZj1VeCcwjhbkANz+A+6ZMMCKOs+xrFwJ2plrXrzjcvRE0WNyPCkCCD
q9DI59Kg81a6pC4TI0nTcDb6h8pN9rINr3Yu2VxonTXo2iGdDNgZMRQkIb1GbwrvaWHtJxqTIQkk
xAPJ99oHIIoLb5e7HXIFiKgJzdyhjDeB4TzUBuIdVo6XIr5TakfvFHzfdPXm7ENWxXNq0a5U+b1X
1MRLOAW5rsL5z3fernqz3hfpwhSe+9QTnjSjN5YF+tlLUXVo/JvPKWMesnjoCL3wA1sYXUjMZEP5
GPe3NrToSMEkz2ag/qV7EK46FDgnq6FZtfJRZVA1+eed/r007HWh5EGIZ/KFcXLdKXbPen6YW0yg
aO58s7nKJEMTK3d6lbSmx5gjO4GQm6kkVPipv4wIulhjqrNeLgahNx2PjwGmVeAEymr/bSn5Jhzs
8X6yMQU+sqA/E9eNrY9EAR63oWP2MIaIkv9UZtwX9fikZuLD/Jcgklt9G2vCLfqFU4Pb4YXOsXR6
HrGd8abAe14vBZN2Io7Qmw++eZ/xppZWfHT9S1n3V0mwQ0NLyOnolWjOT8hAoGhJQ+Ajmln7hjpv
09cmFAOwORaK9ygp1pVP92foLnTDz4EcT5G84h49RQw/nXY86xw56tkZcQxtc8F5yjPUxkyYr3UX
HrirAK1ZBOnGmEAesFmlC8wuMqfuTJshFi+LOOyugi1ONvA0YnTXks4V8oW2eCwTATCm/JQV4l5N
1YyWJw3BTNljbVWfLas8Mgz/sIflQSzjY4yOZpKa1mN9lxRJ0ewdmWqdeK+t8qxHL9PDywjJ3snR
y1106vZsFhfCe8+xsq+JjW+WEUoqDV5SvIX0AIN4MZcsNtk8Zd30DpbzbejMd5pAqBjQhhivc0zm
+oy2BuKcx4ZqgPMa0VU5YfcwdOU10o8DM6BNXeS3anr0ckaBqrlzJPlKmQf3QdwRM0IXG5NLmWzw
sqMY+Zf1nGmxTC29uM0TVppGL+ehFC9qoPGE0TJB9YoClnZQiMWqYb6akaLmRdEmRt7qznWKHB6a
BrJFfeNb6hMa1BB/bHotrLY8ypi4f3UJQGonAfbqXsOh2vhkcA8jGBnDfCKbd6ekjt1eqLzxlEbj
sU3c1xq+6Dy40IEfA9sGOVdv++LRgQMYQkyx6dSXsHDJdXyGtvuQ4iwLbWNbh9UW5QedcDJQ0wAC
hj6V4Jbn64nwTsDxfBocm65byjH6i1V3qLo2udOPTQLiYMrmay5hZPHSjKrXyX6DQcax47B0JJTN
y46cque+M7bmhH6wtMhlRFHIdetKw6Du6nl7tgQBTP+NZYMvBEh30eTsFENcl12gDBnUlRfeqeuu
/Rakb0CKA6SFr56PmCzfssQxw2NUURoUdrjXV2J60d04v8a5t2uQ/SALpE6B/+fXe9uh1RI5e94j
/5H7SGF/9KblmA0lOm/rOACipiYfL1qMpe/zSC1jdflmYNmFCIrumF4TX1WiycHDlAbbgsvH4kav
k99Y2zQpmVc0CCtwkE5Up6zHimtm9YJOPvx3c4dkJ0Gd1EjsPY4bmBTNdbx8l034CWZCoApjEI9D
tXaf08DaZmX9LlEC9Eh9bHY79CEEopGsIeG3LshlxdecN9SJiUI31r2xohXvYXrSR/0+tsnPsBNr
rTebgj0319bcmaLehiYjaK9aNR4s38wpMiEco8yy2CyTKb45KDsoIcYXJofa4Xunvx2HDFZ7vMSZ
e+cDFa/RaKWNePAjjBzkcRf+pEPzCDTIMcUi80f8XDL1x/UCFcVEQV4s5k9Q+VtsCwKoE+O/yvCJ
qRi1+bHQ0RjVjpMNeboOU2kjopIlQOjFZshAa3afGMYrNPBfNVV/mVul5H/4agf8fDMvBY8WzfYs
5NENIduJwwg+q3CKf30H2lIUJezu8cFx/X8k9XGkNAUaimZjVKBXOaelYvjmW3qME0hBQ8nhNnZx
tk0FHTLLUnShnPqArPCCH3kjsPrBWTGQwwFlSmwEWOOkaCri5Ajj37hCMpFyl8A6HAqj/HZ9WBXC
i/aBYurNeX3egRRCsB7dh4Qbre2w/m4WPOouYRVQL0zayd1jEY73EaT4TaNHTo33SIb5PijGU56R
X+4ZaUQYOSqiIuaAo4I9ruY3L87OOf4gUIQ0Kr1Z7ui+f8D+ex3N1mXbMhteJvNvPow3YwyQ+6hn
ct9B5ICiZvAV7HE7rmtlvjQRIsZ2KE6jkRN+kV5813zW2ymThY+qjzdW427RWnIzhpOTx2+Yuo6S
DOIgLi/dCBCmY9JspSRT1+2H06oPJvW7NMv3yur9VcFoUfodQRUUyNQa0Ulz0gKOQW5LSVtXN9lE
K7uxIVYyAa8Vh6ihc644IqEMLRbkovC0pGz++LGQL0P0i/Yybw50uplpWNQV6da3cmLSxX4Q8dWu
/I9Bu3xqpLB3DVzotelZA5YM2CKFTSCAVumFzmYQOQw7Dph21AukXO0C58EDsBpXVx/rxRAN8LzE
6K9aTkZJA5yq5/twPYiI1JNGaX+kqYmk3A8Zlyv/aYFynVsd24ZFhn3o9ecmETB1QiCJzqqYg2cb
d7U1ir+KaNgu7El99H5kvxyM2b56qJAyK3737OIxL8IKDInzUySQc1qzuThRsvE407mjWANzf00a
RYkyVS50tuIXloE6W/nyLSKO2XkbogXMGhJ7g+pEDbyyw/LVEwYRrpDuipxASaTDHLJpfKXmn2ni
ikQfwkXE/0xykMawb1ZgJR4l8yuVwkwHExD6LEFSZ97IkP1YPGfaJxXpd+nofTvmtE1i+pr0yYd1
IwHQNxTGzAXU2mpzcTcq91EgGFkvU8BcLz6xRkGw2TemOUCWU3kyu4ZdhN74uTKBAg2y+0ntRuwS
DrhLQBu+YxIXwP2iZd5MxhY0zCacmuG0+MZatxCY969GzXyxO+8aVuo4lsulb+cnl53dC5t7IdE9
DByQkCiukhYNbgjRYjTrpzEW+rWoPExcOeHsXvrZh/0n/Nm9C9DE4OUKKwg+7ZBfe9c+ebC56DCS
zJeqTy/H4tiT/0AIVE8Yq1Ddr90R78YRq+BdH1rBrguzfYzBM01LwE3gorvYEWvHAkewwFMSxkuH
RwElRFLvOi0mn4h9uFNVCzxBqHNF9dxjRg5r/2rSV0Vle8yj9JSx39WCMNUwGt8isluLvju1bflX
e5hwM9rslMjW/VgzvKSalpl8KVueqhG3u2SmNtf1PqLTvCFJMiOpcwLCwsM1pzOxTmn7UBUeZnHM
wX7ylcvilvKl0vDmCGbhQPLGjrmWOb25ASjfmIeUFywlF2HqvhtD/SGGbWmT88gM4lzbjPSc5Neg
gM2K/GJPuPU5jJoF7zfkREdGmSQWy55S1VWAiy1FnoLfOWhOpid/Km4RZkU3V8gebDjO7oIWnahG
fXeHqvjt3Phf4vivKSUTFUPDW8oo2fWlkQScYBjKVd29NXTP2JOByvUY4uZnOy/u09q/xD5OSQrf
pvKIcXKfNQN1yoJXfQUerWwLjJjT4EyHuKcxsGi5aJG7OxI7Tj7kLw76azwG1HvRKfXaL13CxH5x
lMAzS9QDTumjg8v3urjkn8bpvMPbsSn7aJNIe6UPx/q5iHR3B11gUvt74j42LkBlK+1XE+ZAPk9x
Is/sNCTi4iKy1rpfzHsGaPNhKAGRIL9QE/HIJqmsORMo0SXWKrfZQ2cec7+CG8tGkPSclzgzLDga
cEs9GokN2515sUredYnsGC62aZ9X3YwSvUC6gOkJ+rH+HPYIAK7z0OqRzil9MFkM33SNr7KrY7zW
MXF7+Af3JUgr7agQVXlpoCedxtp/NJui4nDcAK+c7qlexDjSO0LFbju/GbUFFqNn4FBn6kYvrjfR
6Gyhu69s0NNe6e4r2jk2h9glb8bfkFP4CC1rHnm/iCbd9wnFv+w2Zvub9A30r565criP0vBgueMW
OEUhkM+NDkZjn+OGVCbnT3fVWPI4C5Dk3ZuucCneYXPpqiqBn5ffrDH+8CNn6/DfK/iXTtStFg5o
o8mZlTGJb8CbqrKYnQzfhz4PxoXYuNlwqGxzU43NR2hjNOOk0oXzfd3D9uC3t15F2Y5GehlQ5zgr
K5S/bgrVTp+jWkFdpvsQKcVqgcuA5R7/TiK9deGnrjFtyrMGgwF9d3AUbxiN+AmuhLPVxAmVSexj
gH8mbtH11s05nMw//oyoAJvFNjQSaLIDBMVk5yh8iE0ROBYeYJBT1F52l25k7a1L/iH9G9lkjjM7
+kBLIDOZ9FmcWkp2nUGWV2WGrKvhHhFOuUoV6hJNzojsiGH2VAW4PdzXkKSzO0MzVMUCLLSmvBMG
zl9JvBZyPem422qx9p2hznM8rvMYkzynM84q6X6ZJFNjbTQWyWHq0gt9zmc8RPAO1X+ncn1kwwR+
nTkuxZJ3ucz424tz9czhTKzIGhbElXb/p5/hC+Cs2FpvC9yLIAC1auVbva7L6dFmabe1QH9jHtQ8
0d/xblYePfRQRuhrmZZc+4m1y+wpv4OHdFXYJ4JhuHoDaIQEFWxCn2hE2a1XFDP5OxPQJRALCmOT
jZzipCduygJDUIbMAZgjlBQwffXtZc5ZCu/Vm9IdRrNDYQc3+qIUxan/mHX5BfTeC3CgjdeUrx1g
wjJRBwVATO8jQ1Ts4eD9lrW6mXn1xLPESz0iBmw0tpnZ/MD3+vZtngsuC77Lihftmj9bIbbYVAjM
AdwidPw3ps5GKe+YoXXg3Bt0mGg6LohAFUVx0ZPfQ9z0kUeC5n6HQCh2aUjjDde7yoBAd9t7/yWg
9o+L4MlqWVmZ6dxjHaUZxwOoOzKLLXcdO0PsG+c6ce/pq1AJqL1bjh9dN3yMaX/mpfquOzQGd1C5
alNQ3Lp+eHSC8YT+4C8pWPmWkZ8qDyYISNrtojKfoM981S7Y5rn2XuBPLQPvXzpJdI5t+ZPYzMC9
hCz1aOkBk7p2umE+jDuuuUXC4EAPRrRJ09++p4MWmmxRBL6gcSJbgF2xpmIp+CYXNl+zIDMSCh8x
rxtVsXSAZn0H1EWYi/F/1hurd9etVf/DosYzCXx3UOlZOOUZeVJGOcgIjtMO57JoAvsRqH+ZSznj
an0lyDlsTHE/rHvPp/kEorZ6i02JN5fRB23jgW8pUGTYBCJcVUqbagYSX1NqiiQYthYnXsGLzsvS
XVSGh5arstgV/Ko9BRagH1cAZo4AZLF6RgU1sXLaS5FmP4mPMT8Y7F9MJLuYrdHu6T+O8Te6gf2Y
OxeK8hVfAUMWoiTYuo1GvivVI3bExkHlXUwDDe5o67vdlob8Qd+2EJXxXRVZW9Ny/w1VSEHguUQv
4Y10hweGa/e6zaVfezmHz4qdN1XRJipQB/gMplIcPSafXt8Hc8RM13nk3LgIWaWvGSvFNmzmxzCp
T4X0MHXTK427nZeHD5b2kIoUeqzTnxNHARqefcrG6jKaPTw9Y5c4A6oad1VadbRGiMrhM1tWsmKa
NA6EM0D5BdAYmd6b4bZfukufpwFnXWtll9NFJATljk720zYpljwIRGyUddR++2X5TPB8cLd0oOft
cTNb4j2nIehESN4CdLqMGOBr8dkHY1h1Tfaj37JG732w7tfILO6WCl8kz6keHziDu+v7AEHKAGio
QwYXEv7r6BfMtJzMwXjPiAYLkvxM/QjUE9yvlfg0n6EGjg3gLgIOdzqHo5KIKKkeTdp2BceayYqO
7oQigNerpc8BdNfx2gT4B+C7fUPQprtM01J19j6YfVoEA7C6zh4xnFNwp5UHCJtRQSPyjdM3fwEC
Gd6Sj7h6NvrjudGMXMpA2wUYetXU1aGf01+jRrfFa1I1+dfg0A2zJu6K3ZrvhvKvsVhORSvp/SEj
zcW14emnC8HA17HdncQCoTscHt2NggCDOzVaHyYn/oxGEEKeExlvjHyr25QgWsF5sU4mcLoyASim
gFPbZOdua4Eby8oaAoOmrcrGJ0xjH7qZ6Ejb0O+AzjWPpmE+xFWwrduGMgPdjtLdujFfj0W4C53x
0cJbn3Xzl+iyn7AevvS8DaLGzZ/HowiGJ7Bqhwwvdx0WO5xfE4APuUd7raXpgDBCjBZiUy9Q0RJe
p2F/crL8pMZii9MnhXmI71YcWrN9Qzy2J+AOo6ZN8o/TGreq6h6y1nvUm0/Ia4Un4jQ44aboBKRy
k5ijgnNi7k5/nEifg9KGGscgkR1TP5M+m0sQm/fuKLH9V6A1CttP18YyH5vua3EA602PI6G43Fzq
a99+GQW7U/aVxYAdkpF5pNGEmC6Ra7ADWr6uNUZwxSY0VEjFs7xZgY4yGRPkFs6EZhFvDD6wU2PY
N30H7K47jGp60qug0eI7ibWFct97ycPHIIgPGdtJVv+pwX8m4XIDGo4heBhtFsoFP8oOqi0f3LB4
a8wqWHcifJyX4dh18n4mAZIj1Ug3db5MaXuYBtviFBKunYjalRyk+Y4M6Gur6nfL+hFquSRj8bHQ
06jASuVMxG0B8tx6lws2CD8+VjUnoyj4wFUMSrqiBPMdF/WHRSprDxtTT6CpVSLswn4x7TGQMBuu
LsD/X4Z82M89uj3GAVEz30YpzpEcbqgEFoIL1DIe+iH01uDF7tqe8iko0RpZ9TWb80sSA4Ftv21e
Fk37GMU+crrBvNREbEQi3RSNdfL76Gluvd3kRxyY1GaIvN1ojg+cJA7cTEwi/YNjT29Nm+8GSRq4
Xewl5nvPGz+Et2xwpT7Y5vTnzObNxUQtF+oX14n/iIKrkEOQxOiG12lk2tZG5GyG6zgLTnyakdBs
1A4zix1phEjpnSOaUZ27G7D/xOyEYTV9mVZToWevPxrGip05vinT+JdPbG5DkZw75DsS88LdTD8L
Of21stlt6Iq9mFl5zjp174FFwBgCJw5khXCso8lNqySCsSG9FkFziZZ62xbicU6cZ8R2yCjm37ku
bnEMITFqDm0WUtW5//DYw1lwOTq5lbUh1pHy1nMuYVcf0ZXeYm9+yRy8Z9SLYQ/VypGvswtbjsM+
WiRXZRPxAmmy0YKrFu0R0U00f/kSHAQ5uWEcK3s4e2VIN0DFj3Of66wOVd6r3LePRU9OgkKh1lJY
enX7rNBSlxGp40HwX/THpYkIH0QF0rv5q8gMCGXLvA6MpFzVYjoFMzlwS4l+V/8CdtZT7ZeaNNCc
aenO/K1mL2eEwcJDOHdMzXHftCnJDUW0yYwe6ieyATXdi6iDFNMhjwPD2dhwGbEtj1jtp3Rdt472
qIcvnj195XH/vMz9NWjT175XD6UjHoBFh3fSnc/V2F4n7eZI4I4nxW5MGhiJ9IurHFrjmHzitbXp
r0TsLumbSKdH2Yl/UvbrROn2cY6r2o5duqJ8q+s6R34/kTYgu4qRXsYbpsjEZzXN26RAIQvEWpXp
yS0WupD42eRyn0VEd+nIdxF8unCkHFduqdZ29QJi3DYNHZVQ7Ynp2E2MbFdmuVxZXMSNIN5CHDSx
3DKOS5VuGPsu+sJ4b0zVyTKWo1XQQTB6tR3izNkUc1gTTtvvOHxsg8nbsHjGu9p0zmq04zO723tg
VVjbJ85qxngfAzU24vaE+XltNeaxRVuWGfpAHuWUI2V8tRaeKH3jsMSv9NOFW0ADxV6VcM5lgp+T
Xz66qKsH9dT64bOo1IOj3GOcBi+cxeIHt8wWwIRy60X+k4WjEJf6aejjn7ntfpbR8xFaiKfKwmJn
O9/uRG6Fb/wyGz1lAGa5PellSaJTOXrgSYGw6C21Q+FwbSJosamFN9wjlQ2jefPRLcvRmfN+vXSK
sDOhrpBhtrZpHcA3yN1S+XuLF1O/oBofgCcVAHck23zvnAW6maVO023Tzm/FlL2Mbk7m5rwc3chY
RaDDn0u6fqulo9sP8NOCxezuYkeFDD6AHUEV/p2okHnXUVchAkyc5XOugn9ZAUk5cc3fFuSFJ4P7
0HDvO3a2MIe6GGUfKLsf6xJNikRwBooAK8JAbi+zMLQt0ata1CW002NWOERtjvKhbAhRbozuNUv7
Y4s2ST+oveed0tz76yQM+thLQFlmPWYC76hmhP4Y3nEHQyAvWWTuoE/txHGFKQWXFl3FvRYzunCm
RGvsfWQ9VeudZj/c2QphSmv2K6t29hUQH2tk1wFgsM+6hXIba/YKz9uxp/1UxcVrUJFn6FqMhxCd
dX537oZAZ3f1zzKrXwunhtY7P2XOcMvC4gzBpUNlmYeY8CzzMAN7xrqLm9pA61cU70Xgb3ulnqMM
AYvfP8XdXO614GOyi7NiWd71vv9vjJefqCsfamHtPat7HtkI/AjOpTI3GEdfRT+e/NB4VmVAPtp4
Vp5H2IzzJbIcrQSm4xaAQBzslN8Ro+C/mLg8NXnsTFg0GUVMZjoU8LF8nczg1bACYMnlb5xU+wEf
pztMGzaXleLRmSE80gn2/yaWTdMlRysnixDoy7qUw4zG1ofC6MIgR9blreomRY+E5qlMGO3aoJRQ
xcRagV5xLhnZrqfE/Ov9eF0ZHknQNjyP2gC9khpQExr57fS9B5XVemC+C+ekcFfuaLlUEu5zFXDc
CCXRbdj5Sje1oOo6L5UfbvKczgsWGTRANjSe6pbWLgMgdqiE3Dh/BnWfWOphNoW7Cm1nh6/wMM/a
nBuZHCSB5ZABeq6S4I3ZA/kqGY4jp3ttOn/fxDRmo6RGjSoeVDva6Eq97axa2MGjZEThPw1zSE9d
DQAie4jc1Rn/6LJxaMW0/YQcx9pOlol2cnqbh+J5scPwbkANrmziR/RisBrjYNjZjaLxXxcWx0lm
n4EFgNkMsbJZ90WZnoeKzpiY71XE5GppbqURbEQ7nifb+wDvfGhlc3N8Ti+9B9gg/xojo6fr7zyh
ZmAx+MO3Xft/sQiviEvJnM+zk7CKtYNbekdv+SbD6toTOMorpHpotYy+sGna4KngOYHhUKSXdMIk
SvVEXT5vgxENs1QxemU5gCMTYptgHaah8FPiiRCO86jGIVhDF9+yOB7bZtoFOZoHYuri3PqEqnEC
7qtAolaHICxvuRjfLHR//pAdnBw5HMYsADXz0QqbrfQayOpN8pjKictKUczZDGqkTRkvj6ON/0gr
Oeru2cgRx86cUQafKWYWcsYOlLqCRDgnYXHzyvqY9cUhTaujvh5962v0PMg6f3GJXa08fora7oVI
dhpu5CLy6VDD7ZNR/KKtsZAD1Bf8AX8BpVZqVPcEAH/rX0DX5mjJ8jj16hcPIHEGNLuAalFNO0V1
y0N7N5fVvZarMmJ/QQf73JBpwVCYrFkuu+kajvWE5jGbL6WA6FLp+2/TzFGQE2az43bz7+j72ciA
/JqJqVnvFyG0IV5F07x3kWI2eXEeiJgAOvGQZ+UR49kptfznhWOSXfoHEcoHr8jf44nWm+UIa42S
AJTB1LsQb1stmToaC8MxWvA8A9ES7Qjs2JdYYdD/TjTh0gBHAUy+ih5aqT4X+EA0V795HjY9tmdy
cCl7pnyXZMtZes5J/29em/9mvyd2VW7yQq3+j7PzWI5cydL0q5TVumADwAE40DY9CzJ0BBmCmhtY
kpkJrTWefj5n3rauZJaxrLsWN4sqHHB5/JxfQA77DmLt6AEK7b36NonFzyDFxEXoMnqo8r5Zs61d
UK+bFm1gPJUoDr4Ybmlj+mb3iyDpn2cvUoyOI94msGGl3+BADagR0TbX13YZsIWE4U2G5mYgnIIW
b31PsfFRyY8oKjcywYIZzq3QsvVYEi379ToJeYBJv0l67ssNWlp6sjcjFLrN/sbKs5MpUqjzxZoP
XnntDCU8XLt9ddJ0Y6MrsTX4jYtWwmRFuB8R1BF0epTs+5wyvB2YzwQ1PzF8QB0CpdfKOSLvgEvB
CMUAbCrZiulNNATx7EbfzJw8Gb4sAihActQM9wXE40+r5NANqOBk2nhtMlOBuR7GwV1nYfg6a9rG
IK3ox8HOTdKbMS72ATRMakYr1WoMbN2w7WXXAHJ3820cTLfuKG/iYXxr0TVAGzZeqg/IZHIqjYFq
R/puMv1FFaEkmmEynJtnqrKKGEr1Vs/gBeUPY8da8/MaNAPQpKse95grqOhXdu2txi46T427TzkP
IqtTyr4k09zuZzLYzUtudCetM7ctmVSo0EjFmQAi0eig6JG670aSw9GcdlpaMfVCJN8sJ74kw+yt
1OBl0FE6fND6JOHID807QWIhC9GursYdIijRenDyH2WMqArisJ2Rnttp1jfOGL+NLDMSx9es/9Wc
WKsu6qIbzWlsDMrKb4SwmJK1CBrUkuKTWSAgGL+OAVI8Mm63YEe2OuRlTpsivkygOBjBbAGLfxFL
GyEqjgJAeRcvsr/NAfd9Qxrfi3reBGD0qLGQHJxLK4MDiwhXTmHBhQGIuARSE4AUhxxFsZYcwFUO
SE8PvI2ZoojQBdouoMwOoH44FKK45wZorNMixn9Zvb/6nBJe+jVFwxOJQNoImnsvlIeRgjhWzl69
HCpUd5oST/N6vnUgI2N6/gM1L3+thdSEyBHHKws11es0w13G1Iv3dBToONf1TR3hxZfY1+1MGjdB
aIW8HvC1OpI+cJ++wj4CLTJfgyw8q2px5sHvIpYH9YtqB+RJQJplNjW7IsduLCV24kCtwxUAO7Sq
EvLQUd1Tz9b7uMbbMECEv84IZ6o2xj97Mt98id8DikDdXedbOLIXDnd7AsTmKUoqJf8eU6OsQX8v
XN0cMSPiaAVW15TZGVxvujQ88QyVl4uknMVLY+vkTEwdKTp9qk8NWay1K5IBPnjsLbF04jjz4xFF
jCq6w62k3udzzilme97KCtAek20HFL0PcCPjprLudeiMna4He677wyGfNR/4VEHux4b+WQxkndFV
iTf9kIt9iIQgwVFhrvzQomyVE5+RkU4s65INMsswtR2q+9aU7bVvoD2dGMFr0Wrmsi7IvHhVcutC
Rrg4WUgiO7edBCY/MKvBHk9y1Lq1PtTIxRsyXXGbQzRiCgBeDAgyztSWsHWaGlzSdXvpJD1iEHQu
8Ac3XjAhsPim6HmsA5NFR0AH9BeYHE4ViAXkbnLjVI5/nStTaVJ/YhEF6DLPc9JtIqyRFmnoIeuu
QzXwQkFllXTBuclzfBINg0tAPMQXJw0l2oNjsUO2LUKVIBs2s9VCaDV8665uqVonWVRdcNoTKK2A
ktBnGLOtT0FfzEN/apPcvSatUF5POiIPHDsUu02zXMVj65+k6OpVbEzZXWv03sXWsp9Iv/zwTboh
yz36N2hK3KgBGgRoE626wszgI7aIR5iRT3UQAytUcaEQtNlAKaFv+42ZRdbeLLtgM3uJs296Mz4M
me7BcnLi66DLjUWGqeSqHYfoELmQCospDx9b6LybOpfQBZwOpHUJ38yaCHLHPu7eyflOh9iyzS0h
LFGkGJCVMyyqQ9YYL5FNQMPWjYaNBN14lU5TfZM1/bPtk/cAA5hvKUtxTy9zmIY5PiI6Z8tC6BUA
YUiyW8xy4nU1BC1ivw382xJ/klZUOlodQQpjrtH3duebd549J4/c2qBuUOVDoELvqYjkwPqNBvpK
UQCi9qAQowtZIyvchTbA+hmZgZZK86hp2r4IGuLAfIyPLRzTq6DAc1xHrPox9ivxkBZ6FYOS9GIU
+thO2TfyHepYXEk6yLHnasCN51oAcHxu9LC55hZ01dgzmHvA1NwrKszOxrxpNv047WASHsOiAOOP
41NiIcjYVisLQGSaxeAVTE7SxEIpmXzMk2mMpzSr4GbHpI6NeT1hCquVlGZ63b4NUC9DHVO+O5lc
awFgL5xZEwKe3qoxR8wJpLFBtrAnHqJ4wzFxbivveW7Tl6pH1WEuyCO0EvQNSAtEA+v83WvLn5Ez
A3XEADlxRygQ4LdIX1Hj4NjVXBypKv1FpD6vYmPuO5MAaMr+BkujtUXOmNvaJe6mFwkJ1WE39YL6
4hrF0rTTXV9B+7fpyE76qxYMlBtCBsVq0i27n20UnuM6OehD8oBA13Pry2cE/mCuSH+NXC+0Jets
NFgSD1aGQ+K0RKLrYJbTGe2oB8smm5Umq9qrdqPu3E9ju3Gy4CkE8S/NalEY3WM1Ivs9kAmUuX4J
KXbRzaG2LAxV9EGWs7fNc95Ibu4jR2JOJvEK8ik+eRUcvCiuXqKJWEcH2eh12jKzKwAWKJz8QFsP
MH8Ks9dwDUyVEphjQRcC1EDH2WxAHdkULvxKu7SVc+eVxaObevsqhy+p6/3rVMGlGYLX3qA0aVFv
H2F1Y9aJlWhu7+fAp6yYAjGs0Q26GgebGLytrs2iRpRb4e29p6jqL26gPTSx8TAVPY6I8Y1o65PT
IqjWlaQ60ceCfIjH6GRAk4Aeir+ERyEHPEg9oPaHBQw2nfrSnb+JZN469czJZt6loblCyAT8DsdN
FpLlSrIb3LWw/ARmaHvigRd9J2B7mFUxLtTgxrnlyaHHqCMZ9zmFoyWqTCnauv5u1qAh1CqBAy8Z
N6YUu2AeiCtrZC5JdpMwdB5SMr2OxCNDb7gIizduP+amaI17v7Mb9p34Pk9Q+B4hIy+scVxMeR4v
yLcgrVGKY0nlNiom8nwkl6jKwdPtzUsOBQblLr/G/gTV3JEsjYbiEVZjP+spW7k+12sjMwHP0Xha
RPpVUyEJrK7gZuKSSyC/1RBWVON4UCoKStFj3TlgkjMgq2UIizJ8KBL2HeXGyHl1XUnsz80clkvx
EEbFCVnP5MqUxotjcRahbAFzvg7EQqmdlyXlvmRktuVVeWrd7KEPEVZOHWg4SYF2pS9t6BLON0PP
MWCoIAzo0MKU3IoEbgBkdBkZYJ/JcJDcuB2lxuUSEqhvbgfpXTMBn1ViPJysW3uwiIbGcG8Ct2gj
cLjpOPeQvdD00URYrhNbA+QesIPlOsZkiOuPLq8iLJixmfltbr518TTs9cFqnhJulMIe1krtTKVe
iapuB30Eh5rNlzRIousJnt4yZCuMHIjGLYqnkenAPNVQM2vNdMFdzyAtFjnLbGw61HFNLm/J8OK4
DYyyBHzf4LSvc4OSbGLBLO6VNVhCrqxuuruKnRzEJVc+i0/zL24XECv4NQQ99igTABXw9FdD8yww
ZBTmYNDdmuFEUcm1s2UGzmSORzQUwR6AxEbUjwUabGXvwitT090a/BdyE0T27Qnk4S4jcbENErSP
VQ9bxnQtqFzker1He+lY5S0mx8mqaaflaIiDTLsX0GhsHgOMF792kEH6HiLl0kSYRYnhLQk7qo3Z
nqF5arQA+XTCIhO4eesim9hkqk7QvfjR9BPjuJDT1D2yW57sSd9gdvyzShC4aeHg4jnzPQdenHca
Es3dOFO3AicWc32pNO8p0IK3KSwXoW7eJfWEL4p2pG5xJ4d2F5tTR/Y/GhalhYAIOceFlYlrjxRs
UaX3VjhcyFeC/SsefUXWKNLbqQn2tuu8Ieu3MAGbAf+rnp1U38fov7jZRAYJrafZvUNj4KahZiAT
b41I8KVrMAQnJ7FQZ0MPf81Ma9IaMqs3VUug6NfGS2fD9yZ+3xKXAc6BbbaUCngUzvptUNYZzsj8
dh1vyrBsFmqMCM0fQVhfNDEtDGN+1Cj2jx06ZKOwj5HCUdtGcwj8/D6Yq4snw+euF/f22O1zmR0y
0mzunLC1Q6thv8gxO4UeuiE2PoW2uzdb7XpOZigPHIcVXCRW9dJvfV5WHd6td1Lrj00PQAaH5BQ+
U9K51IGt1Iu9M6ikJ0vguUxiF40yfdX2oKXa/gR560fVbRJHe6s4dgI7p7DK0sjRxPmGtD8/w3fJ
RVW5Be3EM/76p/UQZSoe4Uheinm6TCVV09mvu+vciYEEcPnb2yAN1HrjE4oMC2puyznIY+G+V4jm
pTrGtRSgJiBGNUupMyglcnqjBhPeqW9GcbnvtfOYYq3Om+HAO9ZvmGBImO2YcUb2bYu8YfJDOZbQ
hItaK/8gkaG+EkN7UDNtBKbdgnbjqSGRrhLoUX39FmTdQsnYWHmwt3LvKptAV18M71ukJUtvOvPm
uc+J537768PpB5usDhcT0osgl9/+6gyq82AHCBmTC5+BI4GWP8LMU9rZKESv1NoM2ydT1Q4TUgTn
muiGT03I//PPiOphnH/nRxYCYk0ZL1NjuOP9ZmQGoFnU5Or4NZd9nX9IKDNBVsT45QTGu9vwWwyL
ADvBao4ZML6nPjkn0ZzliBu+8djEoqRyeW4/9W54zKKcXkjVo/B4O3snkeBJZG5atwC1uFGdOyJE
7usHvtIb74f0gXCVGsIQJ2mh9sKLMA6aOHJSUV48D9P3qij+a17wDQcRIJ41F8HCr18Dt+WCjaSG
C9ntmYYc4rC/npKPZFAa74jFaWI8yhJ7WJcQHYmJXwMKbSBzvvPb6utfQ0/Hh3Jaq3+Y5zQ3Qkli
xmRTdTXlF/pzHpAvje/VuNB+DYnQeOzs+Fn1C784shsLyha8KTWPpd0/MEqSvCA9JXg5deQrAlOu
emUsoKFylPTTUf05AxxUas796im1FhiBX18wT7Xylv/fOdVejboBIaR271rbXPNdjQS96L45Xa9g
05ukPdrzg2rWduIdLQ3+eUBKhN/k43lVHkNNN7UI1ffaB9qmLTqW//L2nfPEr0xAHRh5DZQnvzWQ
S+rkeMdvUP1KqEPWBZn1ZOWM4x0vFAbe2ogH9eoROvQF6vd8N5+drXo5PkCd/hE5Xf6aQrF6MTS8
1qpZtg3VSN2YXHVXSWqu+vZcovjqYY8AFUitW9Vt/LAX0cLBEJZBZeLL2EKymYHPoT8CAEvfK3Zl
ZlBWDU+MPm0w11pg7pZ2w9OU3fcGNRAX2ZIbER1MT8lW4kY84PfDSDOiER+DZdp1w85h2weZ3OYj
dWIeYC6OiB0vktlH5N5efzxI0J8CqCJF9NrE0c5gB42Gu6BCOJzwEOqn/z4NKyEfJRZ0dC6TgM4l
t03bSOrDkcKvRz6a5CuTRk2KaK6XvZI6lA8R+4waQbqTt+Avmc+8P0nQnTq/wMUxWdQJyp95brIR
TAhpEyyw7ajm1f7CH/IC/JfeGlgmYuDIb1e5nWxT73s/3mjdA5+phoFPMbJfY9NRUkOIg96vXwvn
Wzt5mx6crnwMKa2oaaPGM+S+HBuXAHA2BCYMvCMUGfm+eiWt7reqQPrXE2j+tcgT0Nh4AmIDZU/X
hY/WSH4HOnwM0Ek0Hh0QKeoT+Tkgp4U3RXv162pHQk1pJHTmuGOOolmrZi+4lyQHC3/hqdtBbDud
lT+T7YU81w3iKMEDiWrGvgvBrVVuUWAviBxdmHPJLfeqIS4+NuzukRTGFYc1d1kkPpiCAlyx497j
mX2FxXjEs0I6B1QPCkKJy1DIYAUwJF2KZX3BzKn3kUn538gWmOctmngD9xDV2Zh8+Vur38aFhQk0
2XiWPwOk/jHzTeJna2esr5gzPKpaG132MVoelaFmbD4W/a9Fo04dRp7djd8KpgF3Oneltj21cWQ4
qruEI6zVJKKwijwKw6nWMupNVYmaNHmetMPcC43FsFIh97hOhoPqSQZHTXtXHFkhKhDyubjzf5mg
fIbd7Ji5YepdW/pej6kHT3cT13AegrWgphSbBsYAatWwTPiaUy0lMOtxxCwFKDJx5GU9/svtDe6m
enVtpghd3UYWKpnMaqs5jQqgVd3yPHxjmMRTioykzl0IJe21q7wWm+Tazr/Z9o+khHCBIAB7H7+r
zu8RJAfHMxani8mx1Gub1lnKh2Z4q1HopEG9ArKvv/N0TBQ5wzPMV5xNDaUrvpcznJKLK1tcn1I5
ATjK0usBG6p27F97UYTSISjopr2NjIsru3d+hpXzlS8AnkcNxswrfZgJntBvBkYSGBuupJsWQo3g
W5beIuF7p16T55jJYdHDMGD4q4yDSCveigrwSwJYgsQYhtUg429GYwvqkYx6Dd+EIDarl6kZ7Dxt
nbXGxuvuf31GZFQoresndP8OnlI8Jd5Sc9xjxqgTwmwf1WI0ijBZqle0NCzJujv10WUXf/Mq576i
STa0cFjWFrW5ITdvmWvqcTT0gtgOeFlOD8MH54ijU5Nyr8detOrJx5DZEWgaDlX7GCnSdozQoGZi
EuFs6ak4b1W/MTyjy0YS/rDNglKRhaGL+4AAwiIf8IVmixv85DZGH3Hum9uyl+SD8fAN62n/MZys
GLwx2X14ASZYNxCKwAKi2jINS4bQEm9MTAIasF4rYaZo2Dx1KSqu3nGKb8ANLlUYaTcwFLN803kt
NkMrF0eitMFpgEgr6c7oxu/5HLUn8NkjlbuuIRBi8vElbbC4DNkgdkt9jGFNKwgUzQ9+NjFFoF7z
aBZRDg/V6JvS2/naS+M+EVmw+3iFCevmAReUj325JQHBFqcCODWBE/8V860rjiZeVjmiZMmb2tGM
7zylV1Ej2wYpSxSOHPG6M6OmzDHBcgPureZo66iDGibSVVC+eTZ7g/lN3RObNKQmfseOzY+hGUAy
Ad3ovKk8xF/dilfIpq+Vti8KP4Q43lFteTZEFbJFr3OhjgX+ok7bdUocgt4bmjck+j4IJzPUwXjH
e5lmNOwk6YsI56YB/RwpztFIAdBmzxhIoeAe1LPeGANaUE2jsuUdbQf/QVYB06JnwdBPavnUUwTL
rjurQyoXoOMBjtl0D/1fotHHxFPHmtry6Go1rD0PUOqo864DDc8HbGCQvfJ6NMLqGBGd8UZNlymH
MgrO5KoAtDY284neHTIAk90GrqoK+3QUOi36NtSzZWTWq8RBM7+s29deX/GQMz/25AME8CV0FvCd
AqV0St4AVdR2gcvC/Wx128IojnMH7lVdQIZghz2Yukz9iuYATGKX0FyHAdpg8tHmRkDDvBERJsMp
4FQF7dM4AqwAIUFXCSIJ16FukUZrNa3BIGOTclB9UIPuIMikDwzXvZpaUh28R0vopLpZTBCpW0Iy
7lFMKD5fiQOoEzGCQFJ/bIBIshqo3btddcMsVvFHdB44oyrE3YgpuGFUlHpG18BdICGZ3N6haKu2
LGYT3cZDWCPOAz2Q1zJp9i3m7MwW9dIqAEDUF7U9ElCgavmbEWUK9W0CWH9srpiT/K7U8j2G1TCW
90w1pry64ghgwkyROjSXEooRCL4IqQXOZB0tMv6cv2M4mEGsroZap4vEw0dmjb1OjYRhvgSRtWRR
qwSBos2gIUPpCjlxsaWXCVVCeVFrQ8Vk9jlAO8IYG4jXuKp97MqqBe1ct+ODDjFUcividfmmWoQR
sY96OsKkjzFjotLP/FwEj0qQlG0SFwCcMuTSgIjRjNuSgpReKkEOjrDktcGqau4eTfNFtOpGpuJH
1etMFBVHc4Oxf91d+FgVKhDdfoxSC0pw3uRgaXgSdmcW1I5mcR3f2GO7MiIoOIR81fgxOCYXFYBU
hAaps/WNAmprtUcj+62d2sUkmv04IDamDtHIRPpFhO57M5fQv13FxiOLV8UTDpnoQ5EZiKtq1/YJ
Qk9pS/m+9tARiYdN6xV7vbIehzi+L1vx052Hp6CFlapGpcSjQiXRufEdEoSLPk7O0EVImsXoke8F
X4w3vex+Bo04UGVuGDxOMtfQKbFCQkfXlAjM3FtTvmz9kPBquCcbDelPQgNPRLnnzphemexAbT2t
S2iu4PgrZXqCG20IYSlR/rALTU/ujd7cpKV1R1b5mPdU/v3+hTLOtu609vrjBgXxtAjrh6EsuDaO
K4yxTggukzZHSxe97CdEXAlb6q1I632m8RQggLZqeajZoUt908X+3rFG8sqkidWRWQz3EwF9Z92p
wJD7NiAseeoE1SItyaAnCKzM2+xBpWKyHhgX95saSDHF2I2ja9QwcA8wYi4cgDUvvT4rSu8STfZj
bpf9tTdUz+jMnkv8/jx1Y665cmcB3WPIkxoAwN1kNxtz4RThrmGWDF5z0Ci5QaWHlYOpqzP5V1LE
B47tKz2NX1sLddh82DY5wutgQ9gKTaws4ow9iCndN4OkQh1dq4AGvbnLKB20WJyToYo0cMoyP3ip
lbUscsaKzhJxEegBoCMrOU3pd1yNcKspn9EghfUpy8dBc97rAuYGJZXz3Lj33uis1VxTj2/k8Pc/
juQpeI+IPycdZDvnz09EJGDfOQufkzmvkcIBo+MB2be74An89YOKX4sKXCAkvriqGzR7nX2HbQP4
34OlwWq03RjhHJRnxvwhmo37wptOrSpdeB78CQU066EFBX13wnyLmkNjgan3EfAoXQi2DeW7cOo5
9kdIgulSR8cG7yAsrXpxmMlJX1UprhJ6H95gazeeqGl068qx79SVdFaWyiKhaJzNlfKUXSHNgIRK
wrU6O9oiOHWKRMe+abOPtqm7LlG14DYV3GNSwh1FsEidal7bY1helyQzhtB+kl70LsnrLglnrl23
XuckyYykffO1ICM5aV51sIkinMeFMNhL52AxTqw4kq6gwthjGmIHLfYfoLS8Zg0qSMlkrD7ubeg6
5v24kma/UqfX0A77jMDas5Du1cv+VOCYt/FnHZnGPNy4ct7MInu1/JDRNwdAakML1YsizDrPOndR
CWqcsiGhkNY+2sXipQd+DDBqM84IFMSttZtqbF6C8VtgeLCLPQ2J7KjCN1aUZ0T5v9t9+1Kwhvs+
2QO03RBLkQFiR6q6IwotYFiwo3aC9NaMvyGys2s5RxrHPqlT0dUbcgjBvSqUGxpZ17Lf5Wj4XY26
d/B8wkt4mU2AIgOo50g5d6LPdRXIgEM4Wzakokr2Pr9t9movkOzTNUIlKntQgXyMTe3B7ZKfBkQq
BzEOrOWOISpsQ0ZNxy23oZRLnBpWoav/jEhXZoaHzlG68wM0K3T5mojpkmrNqx9PpPX1N0ApZOUw
+ClHLEL9fQtiCHjATzVDkqS5F3p7THPrLHIIlOV4oI5/1Buk/U0yLwArEy3bO5ADXTPahEnAZcRd
69J8NDlVUiXyaqOqCyUaQYUTZ9GsV+uBqpnA0jsE+npNsffWqvMfow1jwIBZVSErhXPdUvu4i3a7
sXG3JfGzmq46XBUMM/eDJzeS+TkW+cd5CQz2OMzxuWuouTkI4RN85DUc7oqZJcF9zcQXbR4jhtxu
1AfGZfDe9FhyhcFNrIC0XqnAZ2ivaKoP0Yovh8m/ngad6pvxpHdENCm0GMH0b1hhbtYfsmhecRXc
qrltxuYhSu1L7Mr7nO9T0rpRGaiKncwpQ7aN8D2PqufRLdehHa0oUK1VsMiVSrueLLJ8JF88Y0ay
ueac1y4jZAppU+4tUYn2MpTYR6AEzVpNYpliseiIUzAUB6Am+xTw/RWZcXBHQp4BMYLk5voZuZBM
g0o/qmFpYm+h2frKDsS6BxUwoJ0368WTiQiXJZDdbUm/1/4KFwDIRqBM02op/PGjWhlm8zqsm60a
MzW5R0721Bke+iG4lqzFwgIJ3ud7yY4Xg+RVUbjL6OAhuOxY/E2nKeLXVVYP2xHHrDA3dx8dYyVr
FWAYlfuOrslCi8NXtbeYYKezxFhC81oYzrxNQvvg4QcZMyvcROzIzr+EbN3AUBwSOfaqbdNTlISI
PnY3prT3uQMHzA5vBohjk5ahiYwYMLOAaNx1hnvsncg75ysTeFcHP9RHsYclsJWC4rtdLiRHoPqZ
iny7WdwKLmS627AfKyJYvcNDjTWa+D/Ui+pDsEfl4WaQ7Z0TRIeiwd+SOy5nqFyU0XSvMpkepqN9
UKyd0DpMDSa86lXsknSOHZPsyHdOOb/lvncbBeE2nYITDpZXvWduy5DTb24fReLhietv1IqvJ+4c
OtLDgEMomFIDdnZ9SLgyJgiAqPQyCgPBFQHEHqOknYC0kegWEkd8EQfZyhMjB6e5UM+gRxV1Uoyg
jARlqX5dIwYBIuSlRjA+zqu1ASR47MQ3zBEesgbPwTn4kfbaMZiAvDVW+ITjwAYFibsWVU7TcTOu
TP0x7YPnBLBLXyf36M/v2C82sWtBs8FoDK+Bcc7v4WHfGNLeFhSG1O5Z+ulbJqJnO7MPZTntYsgp
AwekylU5SsYr4lZazTUVQnQqSmZIoaqQ3Z5iOxhUbwEg99TNGH/V5joVeYl7lVxaJXIiao6q48kM
upMxgspgM/diKrxsWRFQzTArbxwli11iktTwQ8kkL0T0PmBogfDmAll81KerPZpaED2o1OOxJSuo
4ugtIigDVKn+oWohIaH7GI3rOVPwi/EwdIO60IfA4N0UNc1m2KUcyI2vHdU2ivYAOdDafmxr/6RG
oSPbVvfeOsAW5WMgBSvRgrEGmOcibaoghTR3/eDtMsQd6hatOFT+InbpHMt7tfOX0gdPQyIqFeGh
SfX3mMEqQrk2DWrHqD1krngowvA5JnEYWLInaAp3kP02wh7enVxedKPHfnvcp269F2y1FudPxHsF
mdg3CAGZFjAd9vbRNi8Q0u1lmPrbBIMBSmX+rcqFhq0Jbz/fhWxfgdUc1elg57jKWwY//4bA5oMj
w/U/mmnIZMeJeReVHrvzvIVqjbrGdP2PME7NBMLMfFdNJXXV7yH1/7//7f/8v//7Pv5H8KM4FSyS
Iv9b3kF7iPK2+c+/O3//G1Gh+u72+3/+XbqWtE3uGcIzdCF0IT1+/v7tEuUBv2z8A5GNOBphrpwY
SLxy0lKzb2unm3gIky3HNorrrxuUvzfoCUNYluVJ13akZQjX/r3BzKgjUnnhcAEN+WYIcueDd/Q1
8RzAbU/JZXzdnPq4f3o/1Zyj2xbtWLbtmZb4vTlrptJoh4N/Ycm/hfC1PJO0pu7/z7rxoxnDc9FH
ErbUHU+99T91o1XizoC9hncxESySIoRau+paYKlqH/r6jQzzj1eyXM8Fd+DpMB8c+1NbyGhYIUXt
8q4FdIWDEddszfyuAo3MuFN39whGlKqYBka1jHjlr9t3/2jetmjW0z3TcE0e4fdXhXviCIGm+p3Q
e9SH60Hp7WL965UBVTWpYak56xrui0SlX7f8L97c5n/CFnSwJx3L+L1pz5m6kbJrfiecraPP5IG2
femg7/lYTVuyBH32w/W23GyRzw8WXzdu/fHajiGRfPMsg/DB8z5NpL70sN2QWnBH8f8kA6CJtXv6
uok/56pqQgrHMUzDkn/0bDtqxWz7wV1MrDo3j0iDsXm/ft2Iof+rF3EYPOHYOp35efrkWmQVVuxf
UpChwKNkaN3kFuyEwRpsBESwP124VO087zA77T2+F5evn+DPCeQwc1xLNy1wHKb1aQIhqzoAa7TB
A2Q/kvyRsbT7ZlFjBZccJ8c9fN3an/uN4zFermc7nqfDTP19zkxlUwbgLtO7vCRQhgCTOsB9dOYn
chGuuf26NfHn4pS2a7Gf8gaqvU8vZ5fENlXpZxdT8/onMwC8XMaTeBe6Ha4B1Cv9GJNrTc95OpdR
fTeOZK6sOAh3c4cvcTzH8zb3hI7XAvSgBuelZRvjuxJ4Xn3pU5lzm4xHnLpLNBoxDdzaGoE1ZAgB
0c60Ll5mOatac6GujLa47ho32SMtShVYywHBDNj9Hr9+5z+mrak7EF9c1iSnCW7lv/fw4MjBmAG7
nd3EgRdW2IfOtEgAl/b3/0VDdKqUruEQhX46OmSYz5Ns6u6S+gkO6zXZwbqgdAA03vsfbzWmLrk8
uKxCS1qgJ39/qTLI5JCisAiI0zhUKGnryHjNlvcDCfRtqxA7Qb4aamupjPN6sshXlRvdfv2+aq78
fnZJtlJgsaD21HH5+X0D0sCuaRQXRBOeQ2+6yiPjYUAGmBXa2xFwGP8yYpD4daufIgJPAOQ3Beez
bsISgHf2+5tLIKCpX2FRYOOr1mjuU2lD4BcuAWiQOW9fN/bHXkBjrs1ebtg0aVmfXtEeGr1G1URc
qrR8EAprWkPs79LnKrcewPY9lcP8b5r8F+9n64buWQQFjkMH//5+sRbmKANKRtbmYpVFmYODGHfg
OsXSA56x/2/6848NyNRtWxLzWLpnc3B/esWJ+00Jz8Y4DwN5gtwFEhNvhjraKeyIe/91f6oP+23K
mLrrMn42BgfsrJ+XSIH0wxTpors4PeBKu5q8bcZJTIKWZMPXTf35XiZTUhe27toQK51PO10hYs2f
fFHgZlujxzIj15bgDAbLoLdA8LfNq25F5BW/bvXP0VOtMldIRwP+/RzPGaLQo9IxmzMM7pq4/4lj
X4dLocrU/4uWHN2xXcmRrLufgg3Xob5m1COAcBQ25i67L1E6dGt3oafdvzn4/1joJi/1T02p2OOf
osfYipAuQefk1MIaR6JBRW6qDOIQPCqYWT282fDbvn4/849A4KNVOpM8FDw189PE9F1yy03ltmec
e59lW/2wgZiFP+0HO8qXKnntTUa8HNE8Vo+kMH8TeN8IO5CUe7WqIxsSm1m7G3HM89Pwu9FgK/71
Qxqql3+f0Kpr/vsh1Xz4p66BtYu2xCizMyoN8iBSBQGx8nRblKlOIg5LiMZKUT7xJH50JPauxhgh
whqA0OLrJ/lzZf3+IJ8OBE02QgsIu8+DZBUn3doHtq8hsvl1M8afOyLtuK5hObYDBsv41E6s5+MY
mlx04UxRebBkuYBuPKHRH3PgjIT2Gvp8ADFwa/9ZTBputAkp8P6ayQJuitzkvWOIfO1YmnNMg56q
rOHV5zyz5pu2ynHB+/qB/+wXbnFcRlgipkXA9GmZ5KQNaxNSEag9xKHcwX7hnH41TMy9vm7oXy0S
bj3CpFtA89mf9ptgaIAPTHZzLqido2VNJlTBG22qJar2SHWPUuHXTf6LsZCgxbnmePCJ2HV+n3ym
K6wE29Dy7FrA3VCYwO1JAcCCaIeyJRCCr5v7sytNrsQ6wYZrutL5vCDnQA8dMQztmVIWBU9U2rP6
8nUThjrdPq0nzlluqgyW50rxabikhto3FgP6KaGur4Hy9LsHEj/UHRA4xidhdCCQC/Maf17H26Y4
hPx/0s6rR24kida/iACZ9K9lu9oVSy03eiGkGYnee/76+1G7904XiyhCe/dhhNkBFJXJzMgwJ84R
UbRyqSd3dv0bVLaU0Eqe/sC9Xm9rPwiRyMJKnJLxKzsaLmNJYfv+Qm8/HTZsTZZVw2I/zWkf3vmN
GPRP1zZ+dGnGzv3YxqO9rdH8pfsqClRPZUaXaSeID5AXjSvefPr5N8t7Z3rmsrzAIjtozPICJ5e1
k+Bx2Bg2LYU+jdtn0YBh4DN7+/vrvd1TDT5zag8UcWTdkmfrpcadlH2YGpewgJg5cb+Dwbtv4fb+
qVQcAD0QFqua8dtxvdvRIhRoEzOBcmkHRAtl4ze2GJABTXhfQcmv++GD0Lxv83ZVVzaFuP6KjecK
qcwl72J1kHGmuvctp5dy38btrbu2Mds5AzLnXqLOdmFi8dHS41eUCD/KVrOyfctL0Wg5G7y39k04
IcFFolRpBPQdPH7e7T06wf/LSv41MdutkZ7xaDRjeTFq41tdMAhCEdcqVr7J0s2acjByPUuhmDfz
w5lQ4DLJrfKiT2caWZasbdxtLtP9FrCu7eBPH7Z5a3//Xxb3/8zqUzTz7vjJ/cC5bJXy0sgDUotG
XGyJkobtgNL4yj4uXWCbIoyOkhL1PHs6Me9MtVrdSk0eRhc1yB5dI1fQDnDfRNPte8n7WEp2tWJw
4WwIhYl36ksqIbU+O4JVl7pwyrnZRZPq/AiTqnjwqmL4fH8HF2IpVShU5yiI8HLdFF5kGRBoq3a2
Y7XtUwPqhAo+tMEqMmYMDiCE/uYnSs50qLX3Zfs72lrb+79g8nwzzyjIZW2iadnkJ8w2NiuqtklH
23TaKv0Qpd7nSCD1IXkDhUOtXHsCFi62UGUbf0V+Iqvzil2Rq4MbhAJxcjegbwqCZhMOAdStYA7u
r2vBkkqIY+jU0hmum1d/TdPX+0yXQJwokFhCrnBUXFi0/TT9576hhYOikkzKCtmdoAQ6ndx3JzOS
UFCDoqqGB0KvHhrZzuDAruKn+1YWlsOjqU9lXplS5Lz2EZqyZDKBazqlqOJLp+Taa9kF3qnuTECU
f2pLUwxGt21T41G5OZOBnhkNyjTGJdIT5SnTvBji39LYN7Jbn+6bUhZ2z5gCH6qPxHI3JdyeIdyq
bQHRwA+P0nGX1D9i25qY6a1iH8oVrEZ26fs7K8sAqRZN+6wwCnYRtJJPpWnDzeYH0laF1nm38stu
sxzCFJtnVeddpQ8z+669HAK2cTPgPYUqvkVBoT2OsgBpbaKY1zT+rqS1jdRVjioQqvVGRCvLdtFG
vv87Fp546vqyoOFoGMShMz9U1EHDDJroLhGzlN54Ya4icJ8NwIVexTSAeWo53vdNLp219yanb/bu
RAPLKGECbl1HssFAGbQed2UVfYG6aM0d3Ba+BZ5PUZE0IXpRdWX6Ke9MjRLkdK2qGo6dZWdTGs/l
yHTqRJ8kM1yFxzvGsNgludtsm0L7dH+dC28KdRkN65w9agoz48hBtMIfvRGut6lFrRX9PkxA3zUS
HGgMajVFW66cKu02wVdJmEglZZNS0E0NUzFEWVaKrzt2qZt0lOUetEg/POsGxKC9Ah2lpVbwUzKw
t9WTDuhT3PXx3u0HOEk8O0N8bEAftBRKfspaFVRy0AIEl1VY2iHNO4V2Ze89xopPfDy4aWvUlaOm
ZaJOV8e/bS3onkRRVEddKTVoMnx67fIApsfvqWIXau3uVFCczxH1F9BmdEH3Wmwq+w46KjRV0/RT
imPfxhC+br0sbP/Yy9HJsahxUuW1butXdVkMIZxz2UUMvvwpCs3mAx2Q/Emy/GQlsbt99zTFJtuh
jKEpOjf9+uS19liWSEbHlzAPPqUZVAEhyD29tlG6rL7eP2i3Tg5bOvVNOroGyeTsDueGGadJPsYX
Gbn1WvFfktF7uG/i9s5OJnh+FFwEEdksh6z0vkuSvow/SF7gO8L1zAfgAP2jF5nZis++vTaYotSH
D5ga1XNTZRpLUVdYycUV1b6q7FOo/QpC6yeFU2mt/XYb2GKLujelRduglzG7ommTq1FVZdEF4pFT
N3bfBPiHsC7OWq++CSo/UYUkzf2tXLQ5dVFJh+mi/E7X3/mkmgd1kFnlhxg658wRELlr/SQgjUh0
Cx76vrVb/84KbU4ip54MZO7faWm4slyT6mQdg5KMtgtw8yOI2WAwhpNdiASEbjN8CVxN/2qFebXS
0Li9BzgkknEisulHGLMdFhbqbtBv6Y6sAGSAau4vo7IfpFz+Gk/khPcXe3tKCflshVRr6i9Y80px
0RkMjmuuegGz/tZnqM/VkDWAnQs/3Dd0+w15dMX0P9UQQtFnq+pM1UV83tYubsJ4WJE5tv83kIoG
uNOkUFx7DL6nmbzyVi9UcjDLXuLhDV2hPHXtVLif1L1B/Dk5Fdkxa58DoAcq7PBW9K2GbQ2KYEn/
2KMEIEXBS2NPYuz3F37ralTCNnywChIBjobZL8htdLUKAatzaVITtaPu1xCtdU9ue/5C4+8nazZo
qeJFZ76zA4BjBkWhO/WYnmqv+KtIs+/eWFzaFLHkggkwTXoYInFsi2kouKKZDCr4/kJnX5h+rjBl
TabQKWDWleXZbxi8Wm2D2IXtX68OEX3kKPCg+EO1a0R8IGzOoShX2vSzq/JfkyqlOkFh9QYmU2hF
AsWKL58HYTBbkf9lUA5UhgDJkeCf+6tbMzX993c+SLNhGQ3LVD5nY1Q9B6OXP8VBimzWiBqQPwba
Sn1sdmwmyNHkhQCQkANStJq9UJWnB+1oFAE8ywl6JQhc+rv7K5pd/d+gJlmmjA5Ug8bNvDUFnhdE
nFIHCNmin9vFUPAJWPcUXfNXTsbsffqPJUAbvBi6UHGr13tXRCHqiooJ5WDZW3vY4jJKE1Ly4Gve
KTd0iMvVbq2Ge/O9eAmnnjQPL9VpPM61zdbMfCOCc8YBnzuxyDXthugRfHnC8C7sqvf3cuFr0a2n
XUomCNhnngy2TKu4WR4QJjEaNkFg3VJfMXFzvVgQ4fhUt8SX3QCasqCuuibTYiYAGBkPNl7wU1GY
5GVOSFgPkgT93f01LX219wanH/TuxMep1Za6pMcO0KmATsIEM4X6CxHqbQve+76xpc/13tjMeWT4
p15BzNGhWeZUXX5yteDUoXO4gdbnD7sxv8/jO2PGrEpWQVdWmrWbO2XZxpusHIq9LDXDC2Rxa8HE
3DP/1xZ+n5RV6LI8O4dWr/Ap6yp2IiOEX0sJmKnrnlU1/jKBQw1IVSfw6wTiVyYhZ8Sbu0ha2dzl
H0E8Qd1Mo342D2kkBlFcnJVMTjzUHyo3709xBMe/bXzsUDdPJfQLs/K1aepfYQDGMxpFcbZtdy3Z
WjhSKi4HSBXcS/SoZpvBoJmmpLaXOF7VPWsx0natRlMq8/6W7fYHZGoroBtl4VhR3CLwUGgZ2RAy
Xp9hK4zHKC1C0BJ1UTy5Q2ltDaSUDsx5ZvANCP+77EpMR41+/d1PwVAH1gjguWyHU8boBoDXvP5u
2aCG6RHWfyly0/25n6farXIKVNkQbM31L4TsvMk14YWOZZT06MVHsxx/3r9bv3P2dxXF6Qyq+CXK
pkInHJqfQQ+4IfxmXnZh2M+AVqClPywxk1NryhOkCxP7h5YHW3C5B+Z8ZYZFuPJd+WNiFVj5KbNs
+/dPoZOggp1RDfzzbLkUsoDRdm7seFpk78FnftWMyHg0QoA75dikzBH3/SH0bN5Z+egrq/DB363h
+WaoggLvdPEIe2dHAiY79FKkJHHUwXqxq8LxgELHEmLJpfURJMw3Q20eB907aDA/6AXzr6UHSyg8
Orr7YsKY1SRMGgT9aWVnprM//12Ab6fwTSZcnYdPWkJNJQ5dCIEZ2UbZZG/F0MHBnN6DUxcl7Lhj
O/7V9MEFtAlkpf1qQLDwiNGf1jBNU90mz7g+im2al21Rm6YTMkguMY+zsWsj395f59KNZO9t26RG
a4h5XJMT0qiWSGLHDRFzlRhbQ3A8ys9Z3bf7UNHNy31784LW7xMHDo7QhdCU+zX73inEoxqF5tjR
RPGQwNoVAQpLQL72DAxoHtTIbmefLKgJ1z/qQoil0q4wFQPnT49k8ofvntCACNHUvICxSiSArHr8
WhnVtwEGg/trXAgNuE5UiGXYn5Atm5lpzb4bwsSXCQ2GryPks1ZlwopUI0sHg3FnPCKetfIZlzw5
gSPuBOfKBOzsHufIWKSF33qXxOj2yjQbI/uvE+ZA9KAsBDTb95c4nb357QAsSk4O3E6/QYxaUhMa
lk8wktXlm0XhJoiYLfeM6mMUdJ8lT4A+yN+mQaT7duftoN/Hx6ZYp3IhaJDfLDT1pNwsIa9uRfIZ
wNWpQifaTsI9Ql5ndxpxZbxetfonRRjHYf3pno7nbOFggE1aiFT+6TfMvm0YVjaQONt3xpJB34Ho
Gu2GpHwZRk28ZblaHHlUGWrWjOJVHWF0buTEYArUkn9EWpUeJ2zB2pVaONaaRYfA4oeBF55nmwgq
QpkGAYAD6cI2SvUfHrRHNkQM8MmdESA61jYzfFL7qbeIr2I43EO5foxQcaEr+HFELff+R1o4/5o1
YZeps4Fhnsf6yhhZCc/e6MhQRPnaJtY/w/CfhwhM1CYUSitnYsFPaoAUAbYIOgCc/utbXRVJhJJL
ETkTa6oimk+Vha7d/SUt2eC9pk/GIBSl8Nlnz+MoG10z051EFG++a393kypYucNLnxFMG8gxIIIT
HPJ6HQYay1YaSD6NxvyIMMlL345bhMU+3l/KgqtgFby0BoCLqf93bUaP4jRT0mF02g5N2NxMf3ke
M+SmiQo8bBqfyj4Kj/dNLh0IsjBq+gRVrHB6hN753dJGnqLsxOg0BfIkpvSiwi8iMeaoMidfjtmP
oF85ggv+iZbmvxZnyZLX6ggyIijslIxmRX2LGJDxiGTxcxpFCYxX/lM1hHu561aqSwvPqUY0Q2JB
30QDwz9bKcJqmQslt1PqBqKTYjeG0bm3mlNc+iumllwhdQhhEyRM/bd5GdaqLRf5+iJw3I557AFi
i7SpjxlP6TR0OYVMKTIO09Cnxjw+I43/wx6/tz/dmXdfVW7qIJL6KnCyfnyBtBtF5YwJF22X13hG
kLVx0KCEx/zy/dO09G3peKn05PEtxBLXdgczKq1ONIEzWMETPcY9b/EWmNJjldWwLKYUaQv9aZq2
vG936RQzxqPrijW14uZutmoSz40hO3WmGWizQFCxAa0SwNhMoG7U5tkYzZU5kMWl/mtSnWXGoeaX
bQNJt5P6DPWbVgxjbHbMW/PzNEyIXtdTmmpPgSl9/f9a6hxwJ4wsjhSXpfohr1pQXSCwelIY1ppG
f20vfgjgt7tvcmmpoLIpS1H2JkabfVUjl2DtV3hYoYFCxS85NehaT6fITK2DQdyf8m5VYfL9vtml
C0v7mtklqpf0UWZm1ZgpcBQIfUfJybP8gvg37Ar52KVGIjYSnce16tuSmwd0gTS6PiHr50GogrR0
nDS4+cIwXsdBfGNO75EnbA1YtRRpg8e1pyNLCfimzAcUt8whYOa89s33iULA7y2mFUvlTWXCkxLH
Z7Q2z42pOKhyrXzN5UX+a3vmG+yyyZC99PBNrXfS1eQXjGE/ppHg+19v0QxvvtCp9t1Wc4pcs42+
Yy+hQnnRxuzDNBMdemstoKWbTykfdJXGVCYN+WuPE/sQ2ihaEDhxVT6W6ugEtoYeSp5+GQadR7Pf
ZWO1UitZPJgm+RGxAF3YubfpKIt4fcHXg5rmgMAHepDiGJntjmBn7SUR/P55UEvY8X9tza97VcqD
F6l8LbmESRm1AbqVB5UsYhqanmgYGiiqraj6PhGQuzBIl2Wx4nEWX7P3v2H6je9eky7ttaBW2WM0
F15EpjwlSb0bTROuMgOwnA2H08RelFfD3qoQC2rEWhlyqSyHD/h3G2aHtlf90TDLCB2U0YLjciIb
Bp3NPz3mtQw1O03/X2k8I4Sy/d9qMaQUeD86Njwv84qDAszMYBc4zCMQ3DH2wz1KJnCxMqkKD2iV
7zCa7gatKU5tMQByCmi4/vmFIkOmpj1NOxrzWDq1E8WtoFxHbgqNGBucPtMxu6ijwH3f0NLxNjUs
WJhi+HAWtIvE62t0VbhSUvpY1coxAV1amyBNQ3XF1OLRem9rdrRiiPF9FAsJVBiEAVXyktru0xSg
pVn1WnrVr65pD3IfPzRp/8QLt9JAXnBSOsEoNVbDJN6eO3wjoIxoeiOPKaSj9I93cpSd1CRcCYuW
lkknQplmxMzf89zXN8iwCrRHYyu9eO0naFYhKJuoyEA8MNZNSo1W18AcJ/Kr/coGT/di5j4MqrpT
b5yOIz2Xa8MjrWQpydWMnBwZjFHLId2XXHdlfQt5y5Q7ENOrBp3jeeZfqknXgbeLHIRbUGBJk6eE
2IeH4WhrOQyI1coTtnBCSaUh9aVFToNn/tliSeRoB/bwgfnGFzA5p5oTIwXJiy21xcoOLqyNt5IS
Hwg/lcx5FoWIUoPgDZVbJ4K9ZmIHKlCrgUXO2NdR/pG6wcrjMu/DT2WU33ibaSRFBko0+2SosDUm
Y4zSBeyc/y2yB1SMeztDUSM1pTdLCjsXOliJ3EWTh9fKU5G1ae0i/TI2vf6pDWoNBqigaVZeooWT
ZON5yOMBB3BjZvtAkxAE81jDyYl7/CEFXXlIfU0/3fc9Cxfyysr03989NX3UpmjV1NLZNWCdMhvF
eFXd2jqGseKt4LUWotorU9Mhe2cKMZkUtkjZc7QkeEBG7giV/2c3Mdttk1rfA5R5NtHYH6Dk/3B/
jUvR35XlKaZ5ZzlTkjIpLOE70xwclHrotspbyK53lgS7ZvapS8IL1axDkSdf7pte+ogAVqkLmiAQ
5HkdQ2FmoLVy2Tpr6Mc9ZHJkwvpshysfccnd0b9mGAdUJCWTecIQVIz/e1Zsnc0odDq3RLfbEodE
qg7CtV7btGAeon/se2SalWLXp9qf+yMiQorm9BLVCSV5vcGuDNi2d9PeGSADaMz4OY6lN9M0zv4k
8Vzka152yUeAttUpuJpCvcFBoXsmI8iiW+e6zVF918qPGnXWrQSz0AjZkV9qK2d3zeD0nd+doL7I
Ut+FrRwQC5zcsu4ABH5Ns/YpqquDXo9ixQkuHNmpkgGqkUk5ylPzIQ3ghV4lQ0zkuGq+hXPoCC0n
jL6pJb71lvFAcHieSO31oFyJem5XemV4PqZhBzLkBdMthTZ0Isai+3Y08sdQg8t9LcK6vR2GDICE
o0OwRwVjdmx8XU2lLk48R86FCmeoVT8jDJlu//QOMpnLcAYwHJLbG9IRF5VGLY0s6awF8Bsi/Rfs
5Emj+b6VhTuIGV5I0llGuAA7XR8RxEyS3tA66xxDniJC6RCkwaFzkdSui4+NWzylVbtjPz7oojsY
+vjxvv1bR/7ePL7m2rwHtLdyg9J3QOS/EgFC0w/RnFHqa1iqWzc+zVKT/4Gksrh+s+ey67oq7vXA
OiMVt8lyyj2ckP9QwZbJFyuYOG/vL+02+iCk0n5TKOhAZubRjgtb6KhkeU+DxXvMVIg5YX8UZXbo
DOV439TSvQOjxoQq55H0Z95obDyjjLVCdA4Ej2m0GWzoaaxIRs/Li+qffaepx0hqlIcW1Pub0Aw6
1QGhwsqvWPiYE1JugmaY3I95DFTERg7Msaocd5IlhgdYPnC6tp31VUC7n1lOG8nbJhqePe3cq6BD
7HMD7zLZ6f0fcpvsTzE0MaYFMsIicJ8dqtpXxjoIK8fMLPEqEk17DYccahCECTdigO4hHpFCyuMs
X/sQC/gIA26JCYkxQcDAml3bbqIkRtO80882SPcLzVAXQlNUMLWq2HSaJm1iRc8+IgppbqSkjT8H
UssQalbUwhlCRts2deup266N9ZPlyfUhhFR3F3mjspXlhpDNle1/5FqPt3DPwfdfDNnOQ4/zyScb
e7Jk2d9RHv+QNRaCRQgMnzL4l7eln/DFqRsd8YvIrUX8RUGTV1+NIUXLzvVKR+kH63uT6fHFQk0Q
QQ7kpGrVmqRyatxPEJlHpS3yFzMr40M2lGKn+UW9S4PI2pn4Koi6hfIhj5P20I15g8iUIefIt9ba
w6AjEaJXgfqS2aD0OzlRX0MPYsDcqNrnNi7cb3Xn1zthxOgf6Pa3qi7GXdVG/0RxUXFKJCjE0ySQ
kaOyjGdPqcK3YDS7C1uZPqch0nvkEhrKWOFwaqKuO+FRQ9iji89K4yIq6dXhM5sEC7oU1ah9GOql
N/X8E2mP+5gJ5grkBi5lbxQdiolwANqNlv2QQjPfjBJqAHnXBIzCxOWRyKjbhFTrLqXwWEoAc2mk
W+reQ1MaEkhoawfUSJm5VfjehutHbwqS7AdYA2Kqko300CeNvw3s1Numee8eLb0Z3jx4fRqYDSDt
HfnLPrW1K6+EOgvOaHJCEMswX2hp82xBxLHpjn1jXlwfydGYbs5W1SXrb8m39NeImay12E5wzq8z
Su7BRGRjKiQCQIau7wFcQcKUXNV3jARAWNK+ojO90yqotusDb3TafNWt74kS7OKSWYtV8MdCPDBx
L4ATFhCg3CS0SaOP/Ri41jmXkTQyvFLdBkqMLHcxyDsqF+7R1eLq4b7fWQgMaCcDCBOawqn5PQj2
LtzCXCrlYRg6tSFZKAuk4dYtsrf7RhacLEbonFvktArN++uNpYIGnSRDPQ749UfRoK4UVbs0Vj//
sRkNti6Q1gyjkvTPvp8q6rhv/Vw6V7XpPeciGE61bWj7QlfWRpQXvhW4JdjNaMrDuTEfkIJRhdzN
KEPHayacPAKX1UuU6TRnHrxg7RstbB+Z83QqJuQKDb7r7euU3ourGOLBWNe5sarvbyTbf0nFsP/z
DQS9+nvkgPLvvN/cmb6pRkNpoG5V7vu+PUuJYW+qWv/7vp2FQgBxNk8unwts8w0eMvUH0yWoCR1h
omHhSmxa/1D2CK0jUKfEX0pwOC7+76lvP9phBY+2u/Lq/T4Ms8vOT2AwGxQYH3JeXVdqURJa8ROG
SkEtW7T9HoWfEXIMdCZLqmfbUPiILvaoIHYhNFKuqaXMO5bV505zix3DpOO+CNPWUV09fyyR3dxY
gae9RBRqkRcl83aLwdvVaW5tNV83NmSM2bEXSveaovfzSj2ZqLEGnSEFjISlilms1FsWzs3vATq6
FPK0zNm5aZgGKlJj8J2wyRDJ9YcjhMPPcuINK1HUwm14b8icRcRS7Oeqx6PhtKF4jeP4xR+lZ1TN
X3zLHzeKEa4NKC55rWk08L8rM2eRcVAXitxOoIWyLp78rL1ombqKUpy2Z3ZCdLADRKjQb9Dmmbb3
nWs09ChFYEL2HQ6nUzYPFXyt0x/0e4fvciw/qwaQggezD/ZdgzIvJQDpW0zzmz+U+nPef0PW6v7F
WfxJ4KyYjCON4wJd/yQt8KJWdS3PqUg/MnVId5odIpk8xAhmQVGs18c2pN2Wp/HKfVl4jKFCUciU
KRVSDZiOwLvNEB2088FIx7KXLYby2O8tCutUlXmV+1YqV8LhhQ+MOUjONMaSJtTutTmgQ27kyxId
gTBxT3Iep89BmaxheBYuCFYYmIMJjNrRPMJw4wqdlkgEjsiGD2Prn5JoeAuUtcBizcwUd7zbOwm8
dZP0eegYnd0YSDv5+ZuttKFTFWn+7f4JWdg4mjggoOAvIJeYv4ESnUS/0AvfGdqx3sh29KKB3t/d
N7J0DHlhiRjAxFH8md0MuzSs2Ozp3JlJFl6iXPG2DMUEFOFtyDqAtO9MMfQEEn3HJKKXr5g3lhb5
PjKcbSiJktFpuGdHL8wMtbAw2CZ95KOIYbUPDNSisjLA3tQUwnsh5+tPxei3ey0pGMuu2hF9F2T+
rCwxN5WwYuiqyUZgLBLmQYgyEdso7podqhXGkRnv9DUy4gZt6S54kSSY9+GVlhFeUPL80OY2jNpK
AeKxQCM29KJsqwZSvjcauX812r48Gp4yvIk0kMHKoPppt9bwVBJyBZD7M1CfVhkFEu6c+rXSs+Jv
t647OJvisdzqcuNtRV8hfleOEI1CuW8148aA1PZFEMY/QH1QH6UmEi+N0aifSjG81kpziUBWH38D
BTs9fx47qN9LtEI2vlYne7PtKn7TKjRzqShDiMI7o5LKT+3E60MeRlnmJXaDt0Sh2OuKfVO5Pxma
fhIK2TyOCUXpGgWpYmv68j+llv5xv4uqKJ7CAspGBDgvliTIEspm5Rtk6eK737fGXvbZv1ZT48P9
07/02gHHYZKPbsZUhrpeaWZ2qo2YHoV8rfhlmjnev38Apx6gY7Tq8Rf8LsVe5rIsnX9Qib02lqdK
EUDMrJ9DxOM3lOyYzWzTr3ac/WhsoDH3l7Z0saifM50x0UBDc31tzXNDJTfbBDY0qyn3YaiInVnK
1soGLoV/V0nH3EwJZrLobSR14+5tlFGda4v96Bd/KZOyequbr5D1PwSFcYB+d2OJ8Agk/WwNYqXW
vOTHLJsxVFYMWmXOk2brQ9yhZx84ReNOrVgnrndJ1z52hbdTYvMX+u/U+bVoZZcXzBL2arQPiOgZ
iJtdlSAxczccm9hhvviZPhkQ5sTPN5IWHJpEuvi+eNHU8HWMsv39z3v7EJFeMpc5jeABdprPXWgM
NYdZyfRY0A27VvkOy/6BiOa+kdvVYYRxYvBv/+EquT5DsOaWcpsUvaPCHvPELGb/OCD6+iOO6mBn
+zKEiF5suE+mGXr7zm/DFUewYF9MpMJk0LijmwlUQRWIcZquc6oWpd+pPuIX/UMG/5EStkeyG/th
QDVxxJWsBC0L20s6CBp+mp8QN3D40tPapmnL3tGiahMxYpgPD6G6dkdvPQIAdEZsYWQgK+SP6/2l
W53Gdht0juqpPw3FO1RWXG8br9Q3QaavEdAtWmMrJspiOl7zlHCgdsosv9c5gZldGu4GtPeM/pX6
o1+vxS4L+0fRBTyc/XtQa24rycykGyKjdSpfhg8DZArxtqGibNtnKyHErQ83aYpNhYIJE3czWJu3
NF1Vb/Sc0be+5qAabfB+Lu32Puv3te+unMkFkA9MzBCAUd+Zaq3zN2OsR11DNMSdSvnjm16aO7X9
qzC08JzlRXcsjTDeVbECmyGw5Ve4aONNLskU/irDXVn6wuzT9FuY8qd5AmPrvBcUw2jux/5vFT9/
L8ZM2WS6++iiJoRU/EOpmC+2jQ5RsG22sb4RCsMxte2fC9tEUgOhW6QZ/oczbTEYjAemC49zmp/p
3qez2AXumTIbk61lt8s7eosrfvf2dZumqDFAhQ144tzvGlHYpqEuzHMymp8U4NFyqK1ACRauC6Bo
Ym+q6bRs5nsbImTr1S3t2FgfkexRf8FzsLf68KAPa9zwCxEXy3lna1ruu7QikXJPQxCkdgo7/KHI
0Skyg2SD5OSzjwzdhnLzSyFZj11U/qOUBtNrSHzdd/WLGzp5ISgNpl7c5Irf/QIzbCA6TUXlwEX1
0KP6HK+OQCx4c84FgaUMMcXUnrg2oZZjktcajUvXQ/R1Y/e5ts+TiqEtUAabWoTBqQJIehCeOW5I
eZqVIvRCc4SvSA5KtYGEitrY9Q+wvdD2DAS+nSzPvW1iIF4sgg9SUu4Kv3ygZf5i0xkePAtBI+Ox
oJxTu5NIiia9tkrzQQqR566aaOUSL/gv4P40rEnAwHfNK6qGpDa2FbvGGQ7r7FiCy966ko68jekX
e8tGu9JNx2ilnrRw4mhHUsLla/DCW/MRUtWrdBf1pKnAWvSPjT2Mm2ZU2m1uSdpXmjPSg2ml7aFO
4vrZGrVgl5f8nLxFIfT+wbt9KUBrw8rCTSbOoIp4/VEIFxXh5qp0pmmmPgxK4B39nNyvJXP7c1N0
sqlD4LZpiM7zGoWkKelrAFlBI7/apfQIYfJDrwYr52xhRcwH8imZ4Zsewdk5NxVyyjjBDHrDiRd+
orU7lMWX+9u20HPlA76zIq73TRpcBWCv7Z77qnn1RfKXFEhfKEXsxBDtx0Y95agw6531xTC6j/dt
3/oKTAM3Y0ALYpsbYqfOcAejqir3XOjMIRa6hbvq1uqCt+53MgKzK2O9NOvm74jKPWigpHNBBhjK
RlYgLJgk0CIl/tzCWbRyNJas0S2nHMaI1iQTcr2bWhEPKNl0WCv8Z1FUz5aBdmeZH0qxNm23dDxs
MIHU/PCCNGqvTZmNBZQU2UtEihEXHeJm3wj5h5ybp5WvJJa+ExMuwGPpQYGsnD3FAxThCgRcRCrM
swDHRr6Y1nyyGZH32yhZBMNnT4Y0yE+eN/wT+Hn8WMk12tBS/TMJq+95WMNo0KRfw9z9aICZtCu9
PbZd9yXy9JeSxk/QVS4tZQQAzfISN/ah0rTfcomGsLf+aL7CSPJJ4UASm2zLKg8Q8aoNNBgZr4xk
6gdV+KFqjXPY+A9xrL75YVttUl8/tWp4qHofpS7571apaBrzL73bnds6+Kx6xhfPRYjVMuSt2TXJ
Rh70n6aBKl9WnFtF/1pKiAXb4svYZmBypYfYqj4ADT327LbU0VhtLFQXicjoUuTPcjaiE2sl1rYa
UH0U3Umv4k/MWSJEbfMmRR9aZYTBVnompHyQFO81HNsPk3al7QU/yoQJD4Qbz5abfh7B2g8wVap9
SBckSrVdnCPe5to7Jj0/TeatwTvkmvpW1e5+1KVh43vxM1rXzzAnvLRWotIZzXNa63G7iTzRbUEC
PXWmfoz1aB/a5rdsaBwfEb0hMHZawYjLWH5LR/OUlMoDs8JntfTRdwCH5MVPbCeK2mGpoIXY77vA
38tjbGxkSf9l6cljnZXfG0nfxwwfWOCKs1Z/M5Ux2Kl+84JY8aNVa8dyIM0rQphxXAbnhchPtRjV
jUj1LXyZH6a1Ca8+2WG9t+3sUIPul7N6n3atz7AR4mmlhqx32qNHmNLmR2A+fJAlzdu0TXQyJO9L
E3SXpG5+AApVNoNolU1V5EO4ybVB2jNBnO5GZVI7K6F7Udsi3Hdlah17K9QOacnj7cYKysuyMeXe
OHPSBBTQKukrDFHVHjoaNDZdyf0r6aaqG0CVjZ4NwtHcVv4ZD6OUbcxEVbdKUgS70JVgYuzHsUKV
XQpO6VANGyASWruBgbTpN2MVyM/wtvk0g7p8Q5Uy3RSQJG19dEmRgyi/jYFtvQaD6ycbVUfnM9In
AAMAK4RGE/HsBa037IYirl4y4s4PcjUmeymW+g2j9fJHVQ/VA/DgryldQaGNT9BzfjYi8zSpabaD
fER84uj542fdyB/cND7XSvrSCf+hSfyjyJGTLJWnPjAPIa9OUHZnN2AUNOwf84jJWdf2vope2saj
spsOg18ZTlmIZ1OtfhZe/+LX1jlQ6099Yp4DnhZv6F48FBCioXjMqvDv6dvWjbLziBFbUX1O0/a7
n0VOEYtjAb/kpjLHfyI89WDJyAQndraFmBsf4mnZpiiCfFNlUkhQ0x4VKzqHg/FkdajT15q4BHDF
NBqNa7MnztZKkm3DQMPW9r97vQ9sw/5JP1P5P5Sd107kShuur8hSOduntjsDTRwGTqyJznY5h6vf
j2drby0aBPqlJbFmBqiucrnqC2/wdIHGkDlQ98B+fnKwa5Lq0VEVtAbU11Is3+aw56XCG9pM+l2S
aCfc3LA+VAOtNG7HWASdLR5jHcMugHrmrJ9nI3vqKvXG7TO2NQ53orVLbM7nF7Vecq+J5HWvxd+s
3LkZI4TFdFFc4WN1jazPX8ddaNVke5qfgzd12tGw0+9hvFwZYfcL4f4MRZh4g67gbbgahVlptZk0
65gr3a2Gf2RolTvVTlYRk/gKwQjkWfmAUY1LYq++wgbfj7nYu1HzOqbmdqmqjV7gAK3YKfCYWViP
VGlBN6nYJg0/8X0U27awfDjVp762Xk3c++y4qGHJjk/xnAbZ7BzWDaH3zXaUza+MTYIt9mOsqnci
65/jUj2kHdSGzPrb2uNNHrrfIi266VmLApf7qCzuZTElvlaGld+JsfB62rlG7lxPAGrC2Bp9K1wO
djicikT79zO9HA+xbj1iYrHXhXpP34QSf2ufQ90+aDxFvxkA6bTR6A8x/uVGH9obNt5GN/LtMiin
3FjOhhLvIgmcqOgBnGMLYYX7csgjDqro2SHoWZetGW0c7eflAFUt93ReEIQgvw8KNsJWyms+lBCU
3Ta+61uj9pLOxPaX9NrHlHL0SkEtRMeo0NSBG39+E39w42MpJEg7qBtAO70IcbuuShwjbZwzqPGT
npWvttJvQIx+UQL9cBh68BbGIbDJLlF4akwppGwd+0zpodbBfXmgvD6fyQdhkk6x/P8N4V50h22R
0nmgvnRG2sGvFHkVW+JglM5epF/B+f5xxt72bFktEm9W7h/A4CJ6qbImTIeqZ6Ow5X/XeUFjXUlN
7D8Nyx+mkvat0SZ4t2D0o4lygC2cTQczM7OXrIKAqXYlGkx9w4XcVHg80EJYfmt6WD3kYZv9LqiC
nWYUiPfComAUw7u+7vC63PVzXJ2Q/nKDqR6SPbKs2W0UohjbqBkYLtz4drKU9RdJwweaPm/yoMvG
e2UUzE6k0S0+xN15jpLuiL9SsRWNIV/pKTR0ghFvcWO3342V1e5sTal8bVamn46FnpHlVP22ydT2
FNu4Nn/+3D/YWv9N0i6b9HZi19lU5xGFSkxe+zttedaKL4rNH45BCxdMEan5O7UaNRWSfqOtnG07
pwlp5a9trRxc4ytazvt8m1ILXe+VOgYl8zILdDDvRmtkWc6A9rDiNsowSFCN9Ra3o8WpU/YwnO4r
+wD1ffGDPpqGIBQNf0hcl+0Y0wb5EysF3Lw2njF/z33dTp+LJvw9dV26o6Mh/SZFjDgbBsPP0kV6
JdeiF1VxGkjLNb04Hc1Ab63Og8lU+smg2Sdax/W2asQXj/uDxAEyEYElGTlgr8sPqyvI8oeJCROh
womYU97NvqiifvQQ0LBiTSgFAfu/OBKjBItSVJD/nVWdR05ChZBL90vm3kczWXlK8CtoDr2rLlhu
Mgkkl6NbWx+Xm8GezFMl26LySxe7LpBsmzIMbU8mRoZ3ISiPEV9GF5PEAjPdo7vo3KAOmsyfv04f
zN5YhRpB2ohVOeniaCvUXE2oEUS30rFuE0fsdL1d/MpIbrN+2UyJ9u1/H09dRUfQWEfz5hJ1Nkex
I2oZA3Ov4+9SiJOadlepNIIYZLZWjl/cEh8sOoyW/z/cJRtCl+7YZBiw3+aJiSzTYEb+kvRfos7X
nPzigljdX0AtQBxEGPJiFZupAJfUMat0RiV00XhtyESTKNnbyA94gmipWZ0JwnymeqrRmtTGH58v
7EczXWVwbRVu5nu1jnRyFr2uKHavseXaNP66mvRRpY7TamWPs2eQjrkoTRQ1HlCaGdlnISJ1Y9XO
GCQZhjRLn/RBWNnzrte78Trt0efI8+xJny3SjAm8xudz/WDT2ms7cFWr/EBXfbQn0S2hpZypV27x
QzlaA2lg1ojAKpU7dUZF+fMBL50LqEaDUGJlOYho8JiXPc4az5FiaWb1PBUUJgFbG+SiJDHZq9Dj
Z2qqv5PM3NuLvTVT4QuZYYLbXYk+RBj4q37rB08aUR0TLTW0zFfxsbdVGzXryyEu8/gWXcgefUE8
P/vc3n0+4/dXIJKGAMLWfiDn72UEl4xRbsilAY4wGg9pFe2GWL2j0vfF4fvBMIia0tiga8THdS/m
EiGjQApsoX+SqeJGzeLpELW6cQwXy/nz+YyMtQz59iWlmEb16d/u1d65+459FoYoNprnqdOLIC/0
FsJZF2Jn1y/XuoLyQQIknSRa68SNyKT7YxDtdMJXvDzYVkPU3tLVwuAgI2tx1de1HZZ4mhjDvSoo
Omac8FQHuz+pUabXC25Qmxp8FsaINdCdcF5uWhdb8ql08h2S9zJwsqTYJxAK/Bjq01WfC0o8Tpde
J02q0Khql62V2PMmiqzlb1blKfDwJL3RNZk8qtJNts2Q1ofPV+l9dEDLDEQe+c/aHUH74e3ukmkV
oz9lIqkUxoeR7CybtkX6MFDxaDNSMSp12svahlabn6a+BVccZPWjPdt+Zu0Bn3okGCgKfNEBex+T
wqVbjZsoltMHeweqm8IsHIexo2HiVi92jxx168bqIdLz+jS5A7imCLU4QuL0qsKg5c8yVQXVn9C2
r2pV77dJnxkHZK+abZv22hcAystdbIJsAZiADhh64IQRF2s2hoVWZsY43dAzYhQa5zGy+TsZduoX
j+f9ybfSeYAWrpJ8q+Tm26dT9iquckqhnuOwdrd9PpbX89yflsjZRk6y6+ux+l+hf6sSG+fAKg9M
Z/fytCkUroO6xiI+l3q/nzBK2k5Tdfv5rlsX6M2ruQ6ygldAB2FLd1mITu0qSUch4adHceop9s60
rl00tdpEvoKBwkrtf4/xGZIXlJiS9shKkXq7kosNInPlEsK3czXPnN2JPF3fs82+fz63d4+MbhrY
WihwwH11eApvB+qaIi+jfkA+Js0CqThB1algp41d3KUv4xJZX4Q8zvu1JNbmGCJQx6fokkQQjTHc
OLBYt3IwnlL7PltRibFyLh1eUfRP469qCu/uo/W4wGt7re3DdL8csGlnKmSRCdkD1nDQylrupiqs
vrgpPhzFQrBGRRECBOrFzndHNNYwDUpvdRNzVBHGgZ3l6ebzZ/WuqLBO5T+DrB/iP63nTuvNohyV
8LYZa9+ZAYmEFBfQx7G/yjo+HMlGWJ7HBLP8Em/TWQhalnA7bguhPJrKtcztx848GfKLZP79mwVi
iM4YiR6Ep3cIa1CVXRPa+nxbN72/FOEDZnF+hZq4SqW6cx2WM36A5fpFmP/R0wLYA15qpWGSXVws
ZDj0adohzFfJKGjiZ/srrauvBrh4Un2faGGuMECUj3jswXg4SbNuvqhjvX93Wb1V4JmlA3d2CUUo
1WrMpoKtrWnzFgGqABNhFPf6A9XKLyFuH20JkxNpBXoJxEcubpGuEU1o2tNyOzeUZ7NiJzo2OZSR
pFGDz/f5R6sHSomm32p6Aub/7ePpDcuQsmcou3C8Lux/xvP4lWbX+3NIxcGdqxHqFFCLy8x9gOyY
5lk4cVHre4ro2yXqEX3CyLiB3Tef2+qrGOGjWYEUxnWAtGBt47+dFdyfQqs6Zbp19PpvXnbZxnCr
ImhyVzv1Wa6cSJ+6czpGhT+6Cj0IdcbHHc7FvkLBetfJxDktcbZ8ER1cLgRLAEAIbgWHI3ool4u9
mDaqXppW30hnzH3kz+/5kCfasoc+zyeEZhHdT9rt//aE/w2KVBrYZTgd8DDfroVlKQmPp6xv5gmC
42TPXl/pX6kcfDgzIPtEZUhLE468HUSUyqLnij7eNKLd5S09lqkpD1MCvauL5D0mZthn6/NXxjIf
nWmUaoB2ETMAdb24umNjGvS2SebbvlBfhUuL09QD1aBAVMQLwMyoyz2VOumuEenPz5f1csYEntzj
kBTIiYDvXM64UIxxJipjiwlIeV02bBsj3BCf3wpBO0/E6dMcl19kLpfh5b9BgQNATCK+fOcAYfRV
XpbuON+qw/gcx+l1v5Spl0rxFWDuPZJjnd5/Rlqn/5/7z1qcJoWCOt+azmIHrjGGdxPEzX1HTfCE
PZHYLVOIi9hE2zo2fE2iu/v5An84V15gCq/4b3P2vv0E7SBmupnzfDst9cEsjOvZmvEMbr+S7//g
QRIEEShRs0Gj47KM7Nq1HKK4XW5Rhy+9QTefpMTFR4Qvc+sY3mLX0Kuh7P/Ps1O589cDYQXeXxZ8
i6VQR0NBTTiBVnEFmLC+i2w3Ps6d/ZXiyQcvCQDbNR1gvwIzung3aXsO6hDK+dadJ4s6sn3bm8aD
bia/jEz3Tae6U6z0Lh7azedT/OAQfjPuesv9Zws1IgZk0fTz7VIOv5tW3WMblH4R4n5wU0KtxJ+b
qHON3i82SW9ZfUWTrCC6sJeNsDjGrVVnTlHz2JNRv3xxmF5uSkotCLRSCAETxwty+dbLxi2VgWjj
Wum9ASwEZ8z/iiJdh6ABQJkbGP17r1SRl4YWLXHykEI33ulN158H4PxfvF2Xu55RKGXhNIAkBcmP
frEpkrZcklwLx2u1nV8LxADQKVT8Wrdz35qaP22cAcbNnf8xhbwc9eJezpwUd1bLGa7lOP7uZ+3R
nMVXb9b6O/6bQf4bY5X/QsyclsrlnVBZpW13jjJeK8LY5H18Mmzs8ajrCPumEOWPzzf55cu1jgbn
fJU45B2jpvR2k9vKgLNzHw/XDmCJFvVMvAQ9fVm3BQ3cLyXVPth/KNK5RBGrnAav89vhpBRNour1
KkI+VME4T+pWhkhiUNteDp/P7PL1ZWZrHk4iBxIAob+LoWoT50JDkcM1r67zkCqgd9os1b44By9f
4H+jUBXl3CVSI354O6FKU9Qq6tThuhX6cG5ipBBq9Hd+5ypoIle66Z/PZ/XuYqPvwllBPkLbi8D3
Etlaqk0ujKywrgcZn4copB+wwMWWIIe0ynYDd6ofyxmLc2T/Ji/R6+mLTOLduvLYOLPwazCo2mJR
83bG/ZSmCYeudj01LmejUgK9ypX01xfzvKxxMk/ieXTj0T8l7brkUCZuNadVl5jXg4KZbhFFf8cF
9q45HJEh3Y6IIXuWOg1BVIyHzMWmp1MAr8kV+fL5J3k3X8q6ZDKUylcBHEp2b+dbuV3VT3kYn905
+Qac6q5BgObzIfCg45e8eekBFPIigpaEaYW6xcVmbbo5EuCkuhs1VB/AWR2SlFoO3YgRERYYivB4
blxNeqmwPMWsvVJZwT9pCKq4PZltvBrQKsDH+u1sqWe1H+6iSCX2+aun7V6q2o+mLVIvl9pVVbaY
42rxTi11P+6IwrIgNrNdW9kvS6veT2lzbRT4uVrDTbKE9/P8rY2ln1fzWRv7pzhufhlUcq2Bh+Ig
fJRpW2XJvF6X97NZPJROddWKcKNLcy/Cq9YaqRAl6KOWi480kxk9NYgUWbWK53uKhU12pzbRaQh/
dmG6GcJuryKjkjD3zGr9EnlkKzPvUs0MCuTiE3XyB+W3OyU7tYpn3wHPVGQx+izhL6D2gSGjjQng
2XaKII07cFVrX78Q3pKqHir+6w9by90QRr7dxYcmNIJCjHsH0/m0/QZnlDhNvSLYeR4147tIkyvF
GSkDq14emnfD1J9CaKVF+S1Ulb3SNCecvzZLeJWb8y/TtooNImheaOo7y0IQpn+xG5xG49Yf529E
SwFYhNirh4ISevJcOtHOSuYti+pNSDvVLPJqdqWI7I8I5b27dEeygu1QJZvUMPe1IoN0fjZRwJFa
vg8rzY8jg5S324sBDRpmqBoSNV73AU5kAGZx1HXAOqjX2MurYYAB7VL1uev+SKUEgycQDyq3pv5b
DvpIdehKmWp4S/NzGb6OdYvgVKGAGm0fG7s+ocAbOOlIYbz1E7ah4GkqaraJ2s5r8yZwoQF4eDie
EqM4gKSzfX5LH1tOkALhWkXwQ63ZIh2zFw1K8DWyQlTJ74peHqMivI5y1V/MaVMWZxbe78M20KpX
t7a3SyeetCpvadnbf7N5cby8fKllu11qEzumirvK1G7gAN+qS7qQgRq/48naijJ9cPoJQqg0vblS
j2gYbOfZ8DRn8K222Ski8sx2OnfO8Lg46QG7scMYmpg+mU9xbt1Qwr91neVe6XRfDsPGsWdEmPon
E/vhsQ6/Z3bz3UDvQuC7HA8FuxV83lRipQEcr5O+qSy+6nZHJ6kf1ND2Jy3e8EjiddixCQZT3oik
2Kad5lmVPFX9HChNeVOl7V9D/vuJ1Gm3Uarto7ramjmYjUwLeoeVEBPwyEazX/smSjy3dPdDR8/S
DmtPUXSPLt5NZltYIeZlYC/ZC+JBPtncPhvhOju7XM32xjyZnl3PW3glv/H9OTeacbZnbhBTXFlT
pwZ5aCibRRRbB3hxsSybkoahE+0HvT4vTvkYqvZVqsQ3Up33JVxtWwDA0GZ2RaT6Tev4KsfRnPM7
WuGPrQXpugB81j5KZ6GrHG/aBGoXP4gGvBe2+qFvsNaiM9M7tW9BtaLh4K2rxaIGkfxpKfbBkfZV
n0V4qIDbYFtl9cBLGB8Tu92gU7YvDaS3YnGXN9ON1semr8fa9/WtFzrEC/BsUQ8Utn81tdmnKj+m
yc6sdGtnDDAdu3Z6ABu1LxVrWzjWt24YbvS6fuoBgtMZK7bGgHBW3kgRiEZ7sYAUp3LeVHHoy8T0
Y3c92yiJ9z1uuFMtq4Mr2wr5qJQ+WdZ3QWRZuyzuaw8GwM+qxL1K6fewSY59OgBMxHxUywIbRvZC
zUFT7Ksob2zPyvUwmKb0xnIb1I4m38JYPchy4Ww60mYwL+ptiEOrWS7A9DTzB+C+O5FjVVl01eIZ
LYGA4crfFh5eAQ1KeRRz/R0wE4ZOnFNFm+7NKt3kUX3iPvaUvNmimnDgQgcMU4BKls2h7VoJRLIk
NCzkVdEMBxAcmTfqCc6wbv0jL2Pe70z5E2XujwQNcqwDfyZLhSaIeKqlde60eR+6FeCbFZqdKsZu
jEajo5a/zI9Qe0lFTBT+eeQimEczO7liUXxXAfk52eO4eG1ZVKcBHjho3Jg3brKK1gMObHmdxcvb
IerwKJDwCkRVppyWbH0OnU5uazvugQj3163hPID6WYJYcZbvKS7isT+7upN5TruAYxuwvPxbVXV+
SrQuecRCuN32YG080cJqGnNbLty9Jj1WNkazWdwhfeJe6zcdGgK7FHPQUyZa64ohIIvoZnNlIgLx
aJcibPx2ElMEdE7U34y8TvFHUxa66Vl8HPu8e7KydvxdoZqvoheWZUei1BBSNyl7uJQAVwcV6O1c
NRGWPUv/A7EO8PKGPm31oZ9Pcdj1O9Uc3UM9TYpndXH2CGC+2w8zEF+vnBGVbWKO7ha+UZMof8UE
zLbJVQWzl0hYEURKa76fYuGc5kR3/aEV9j4FUL1ZBtNYEJWr5SmeODRHWdXPaarJ+2qD4o/YpQMq
cA4UtF/kmslmstWdy2YcE3ObTtkpVY0bZy4aL6nnB6I8uvsVDLzcHbdzK28mzb0d0dPiFTvKWjuR
5aceVbJg1oxdZ7Y3mdv+UWw83RwBcl1Vtb/S6b9RnMOuSNOcjVDjY2MZP5cEKY9WrZ6byflbpmOw
3rlZme5Emh8stbnrp1bCqIBWUwPkdawgLI0fUKR3ies+KFG0ncK08RRNm9j0g+7VstwAKjhoTbeJ
Oxy1ZeVs8A792ekUtOO0fzGAg/O91uTN43KG1ex4de/eJ0mMA13WvOJluBGiOldoSXqVPkYBlUfN
gxJWegj5nbs42S3LoniiT79lLuBl7sp5GCk7YvwcC/VQxNNp1Hhk+NbbMSLU5SBvme1+BAWuaO1t
tIRPqr1Yp1Zxdby3QVVGlYLjafjY9JA3E5pYG5WmTKBKhzit9g2r3Myl3Cq9TDmUhXLlKtLvJvWq
TrS7eMZkksOFO2EzRYYfSwLQ9Z5HtNQvl2bT1c2mIGEr5ITlSIV4YGHs0k7dp7LeQPXZtWO1XfQ5
D2Sks2PHIM2ZS1belqHudVW9Q2fpSV8KjAMnoAC8rsA+59F9dqNzE1FPT0Y+bIvRIDV9b/2NS9F8
b4R1lQ3hDtbwppoLIh1zZ7vhdv17Esw1dCnm4TBEnZ9FL7LufbQQNypuUAY+RpnhrBHaklRALOHW
0J/F2XZ4Taxluz7eygm9qG73g1NBUPwTaeI0m8kBXMIajLXcRkpf7tpu2g0CWd8uuh4adM65uaol
4VeN5W0jlo1MdX9SnB2slwoP2OZ5sU0v0/4UMt63BUbalobouzt+z/vmL1Z6iHilf+xSfSr04ZbP
t8b1o6YEprS9qHtW+I7CBRIegTfmmqtUA/DcGLj63VCH+zUaKfs/wo38zC390lJ9V3Knxi7GzmTu
QtQ/SRCO0nbvhiHc6so3QoKgrKsNrc9v2sx9p1Z/jWptaUS3a1CUKMsJJpDudAdtfIUzkPmTwECx
QfiF8xEFYPB09hY7SMyvJk8COcEuqgtsNQHmm0EbKsJTbeBoFFl/y9Lc2AtqZfwGaaOuCA3Ei9tv
6WRs1SHa9lZyBA94vT6ErO0em3w8OU77s56blzYq922pXY/VY965kVe27q7phlNuOie30cmErtYw
Xyrpz0xYiacD2PDqSGZeQ5rADW3sai5lWjXwSvpNa+sbdzT3k+wfzMEMWOvQLQ6mOu4mc3nQzOas
uOVRx0diXfTJBQ6qDl4Ulpu2vZMxocVo4XAKwUVUNGCaoJhdADSL8zDBh1pmbrA++oNZ7uyni6Z7
Lio5AHTOFs1jjeM7sQ1/GmOCidgbu+6Q96h1mrLCMgTB6NEpdva4BIliejnOM9ECp31UfTNU/DUk
gsuHX94PNbR2tsLWTK8dGQaxA58ltO9FU+NpHG1iel+VNfxFpXRbKeEG9isIy4m4ryvv8ujFqdKd
wp6hNngS6nSzpn4RURSmN9AYZOWl7CJL1/ZE7Qid3lRcRWuW2UXdWczNsRTzNs9iL6+745qFInC6
m2o036Lp7FbZZj1aV8Ueg3O4IvkotWyLl+5NV+b7fNAeK3W6i9Em9cZlOs+W8vvz9Fm7KMIg2QFU
ha4UhRHo6+/6UrZiatYiS/1hRk6dcLhKfroqpGKyDqUWHg+0/j4JokykIkGu1+NttpjFPjSN6axI
3WKdNfBRRDXtVWOO2a5YwgLCF27th6bWkytEHbLrwUqacxrVGB8lXbwH5KuR9fWJ7jdGpd5lRavs
Pp/Y+3nBrFXXHg21OVwPLkoPsWEUZhFJ8Wi3Y32YVeWHY5ImUjQeYn/Qtar9otaxlhkuyhC6tsIG
bFWjnnVZhhiTUdPbUo+5t0pufqf7ael1et/BwbK9uGoaUN15vjVqjtLe1kTw+XzflT7XgidYFkqR
gk7X5Xy1OpmwWVCGa3uOf9hz+hiJ7g98usFzx/ymy+f2i+rdxXx5F/F1QKAS0D+FPGKLt7UdGjc6
9gpj9pjM1S7jZBq6+XYQx77t7wwx7Qrt7+B8/3yS78fEaJn7f/0PbMtlPUmJSnVW8s55EHboi+aX
U8FnwmcKSRqO1q2sqaaMyhfg80vUGTN9O+pabvtPMyOTVik6otyHOiOGBf3Xy3NR7WX5TUdM1Q5v
apLc+O9gFKTV5taE2ploj/U4ffGIL+uX7z6I/vaDFHYzxlnYOA/ZSEUpIpw56k3pa8a9ObRHHJUU
F3P4/uXzRb+oO68nBNU1y4GkDpTonaDmkkR1aoYWSmPmREIHYz08Dk4W/ckMdXz8fKz3b60GyFZD
Ioojk+7EugH+s9SGRhIqWlc8aJEOzwxQhje5KUQby8l8R8IE/Xw8/f+S7P/z3jI9djJFSg3ckgAN
cVHFF+bQGSPdwYemqQ+LDe0OMjBcf/LgDOZxkwU1ATWQTvls9fmzLtJ9mNVHtwVRpZjpdrWJXf9i
9VByIpoqWX8cK1BWZfjbrOB6uu4h66KdiEjR5TIeFGnvOlW9UqR1covqqGKuoFS4btnjMY+1zIOV
hUJq/BLp7nn9B3VCkdmlrz2bmxAaLznSjWsmfylu/svzYyveylb141Apv89OcgUU8QDHYBMtZAz2
WhtcxeBmv1R+Wr18TKYk9ZF/34wCcXurWa4N6QR1pT8WHV7l3Zze6ZkMCvVFFL/mjNt1HK5EKg9J
IoSHjk8Q4/6rxH+dRV5Vir5NWC3bqgOTn46nxlsm997qrZ0rs30ok22YsYhOsQHdH7R242v6a5sv
17HebdJFHPPiR0S5Av7dRk4vKq0UKyMQgzPnyuGYVLFPVeEg1L9m1FGJcvdqtxzKLDmOwnioOAKS
RN3rUfNNK7RNK38UofIIRHLfDbM/OzaQnfYx18tTB1cfSm5xrpCQ6/gc9vIUZQrE6uhalSalgWLb
xrqnR9+WnOgJ52WIL8dEq+Bo9gN1SHEju4cla31qzkEXmdFOIQbmxWvi5rrRqmBptfpKlDwvPr2K
nl/bKN5EwMKnd8UYbdECCk9mc9QXhSzHiieP2gEc1seodDxTjbyCmiUkzsXXc8P118UGZTS4xJLu
TPK2/kU5G6cplhtOntaWWw3htiB1FV8jtAiT4ZwmQxCKxndqw+dK6Hxi2eM4zPTum2toLieX/KjF
2CibrFcQ9kdd/YX1pV/gRz+o9gZozhYQ9FZU5Cpt6hlauxlr5UbOOSTLFM6v25ysTDtabffUTc3T
qiLnaQVFnrS00HV3NIxxSTtqXonRFEHpun5Y9TsKYtCx2eGqhm2v2w632ny/rpJdRNjHuM9THxJx
/MqrYVvK6JeR5HB92+F7p8pN6RjI+aKg6ISHuSEhlCL5q1CwCMZBSfZzLe1bIMHtXREZPcUw22mu
IVI/j0sLJWldWsqCmzFz99VSHrUxe3L00bgd8qa+alPX3ZICSj5u/bMzS8SaAOYd+74Kj2ZrDs9x
Z0xXTYIv5zCG4tsQuUXoZaGYswddgDirFie8VxTDCUYLCqgxSHND/SrdQdvVN70VNtveTSm3U/71
jEQo37Mco80o14ZNlej6Jh6bGRhgg1ibkSviPp/6KQDhX+0UC1AzYXpnX4sZDOGOLioW2CmbJw7M
yR4erdZJgyKFvRgYIrW/l4NNcbkpJ3hMRlk8WeNCuScRrIHUF/cgzKkOEtBYV45d8dCrPERhswcS
8hCi0/TUWBpF7ES22WnOUFa0pLGvydG9YQ4fUGrxFjls2rW31GCI3BcNrQQTDf0uNDq/7lUsBd30
QXOjYxRHN3Vd5xtpp79sTVb71BK/zbl4NpRiV8rsqEmkjjNto/Sk9ZHWUeo2jepfHXNq7PtezV4q
ZKsWvTD9pNOeHfxQr3jp2YAYs+oQKwK70rAdgWATXmGMu7VCsTfDmzLSqQkLbwRu1faPFgFfM8xb
E/oxSqbe+gMqkgauep9O1g9bzcGJX4E8DviSm0biEVCIrkV9dGvyj3lf3NZDC+XjGI33peIiEzB8
l0t6pu5N2f1P1us7/lEY5bnLOmoPuAFEimew6JjalVSQapVHH31rBhON7TGgTh5ACd/W04veHFXF
Pitps2G4SBpHMakB/xvP/a++mv5olZ6g2mCZeAcq0NsH1O5wdaG3EZPTRLjmzPU2jp0nnNEqc/o9
sGym1bG7H/O85uUAGN7c4gb3a0ilRshuUwtXg06e1ynSskRC875QSOBs+Qsor08gV03drVL/ymr7
lnmxGr04jl1Byvwkwnu3KNHFgdmiNjstmlApsBp0R+stvkUbs2wBzF4vtXHflMnRHKG0xTid+cYc
635Y1ORH5ZFPRQSTzPIpctq9TZuobDVkNgwEj1iRQmrDUUY2x/xRVX/NbYuwe1cHziKIs2yvH/JA
1eOtni97kz3Hjzh6Onh8u5nRsuHrWgVffxORWnNcihIjYfXFLvIDf0QGMrnne0JbZH5UzNuKWoSF
JZjnmBQjc5u/xBbFIS9rOD5ze88PlVl+VeqWV9gdyi8vmtE8kPlnCsR2VmdozB1ftG7cjthCq/P9
+r05u4BxrEJ+4x+jWh74U98Wr5pOOogYgzmdWOC+jB9TdBzWkWkq+mX6WtV1hdDAUS7G+knjRJz5
Eo2RFvBZxJS+1OPPjPCbL3ob7vKSStNMyN//H5LOY0lOpF3DV0QE3mxx5dqovdkQamkESeISD1d/
Hv6zmJgYhaaboiDzy9cSIpubsAKr8Y5FOfHbPNGG/qrl/qd/NF50QYg3PFWWlniOOn5HMbR3/Eub
+58GysSmnOlX1xuFIq2ty37NPU2DmddcHL871aO4CWf3Y3M1b102v+e18duZbD80nfqOet+vQQBf
ZXJ+NRiiDKL/wxU/HGq1PZqW/HelgjHWmt2KzQnZBDaJq146IqQlYWBGQsMniCsAGCoxxWDQEXrk
yv1rZicO84AV1HDAVXzS7oIgu3eVsx04wz6c1lo9KpFzbp2HKVKHwCFcSyqOmYNWkxgizwwV+3jk
5cV1sqUZBtXGfVAOA5tWydNs9qQCDqPUbrAOzdXWtnkLMeE2Kqp8e8UksI5trPAridjPYAbEZiPf
xDiLBzx7KAO9f16FZr+6O7ICLFxWKPizqJyGJ4HXJyzt6sF2hp9aiN8NBFZkmmSZrKP8XZvbFxoP
L0T6xrpVZzqpv+Zb1ehTvKzLI0R/8y0C+eFjskaoCivQHgW4Vr54USfN9lQ0SNTdmdTT3QKFmjR3
umx4HE60QQHzzqzqdIRkqRRbHRd1xfNXbU6W4LiimMNxZFr3soxyueyvql+/fGG/+iRQAGQbCGeZ
mfIXubLIU3byDRn/V7Obn8UQP4wb2bcfdOR1rJZVb4mx+z6hf71mNiFS3Q4Gz2liyxQDPKH2IT16
Uhp31+IKtzA02dx/tkPwNdBF8DllWR26es5E6cKBnbZtvD/ij3RQw0vrQIkQGDJYv7LVHG8YV8ur
3RfvcP0gM1r3VovajDX2lLtlCAKYuAPV1gEv7HL3vvol925zkwM4dLKwHku/W26c6CvCYPQS2ahu
XTZLm94NvbsD2l4+A7sIfitnKjlnlo578QHizwhe6e4wzfvCBAMezIxlwnKIUF4ROhEl45QcuMs8
H3YYMJKbjYJ92Z7whQZFP7Ite8AEoe1MRQ5Ez+Fm9RxguJxSjrRQjYzrcRZpM9eEItFUhN5szEVA
aqLpkc6+jjkLrJmt3yRirP0lZ5c+UR6np/awEotBCOoaEyPR35W79uo51Q7NJufiPShL0o5QBbPw
7M177vXdR+f38/2sdifula7+m+pyX5O6sgiR8bOpkWymGqlzRcXEJ/1KNPfCKqcPorAGNzKDXvyh
h7M6ExJD7c5e/F6W4p+h/L+tCeEHzq8+sr32R6KteQKQkLZ/ycFhYLRclbH1ONm92DQcZsXefWOj
W08VaRw/XE+dNLPjhaZk3zTNSo/UarGh1iOihEbq4lTtZNPhYfc5O436kyiGBqayHKfQG7w6pNuF
fah0ot0Q7E1E/PyZcwFfwsnSNqHYujFxshw2QXkjHEewhcHMKpUFoxVmo3omjVnc/APnN7bU9zU9
NpWNWb4mdIAABB0vnHZatz6tTVQQECfQ2qdWnwnNI5ZF6dp/9WhHSD5Oy9gmBO9EyqzDzdkYByj7
Lfoisdr5jAYrwnCdZuv0QEfdrSvK29z2Ud3vaSEV87uS0VyTqjZaxX+BAsGddnYA+zT5kl2fWF9n
ZrpwxzNpzhCEpBfqNUGaHegy59D6tlikYWVGwF8yvt22/MksGP/JJQtz40yYL8gl5odFBeexra6l
054wmb813QSK4z2YgrAgZtJTo7UPu1/8KGqcw1GVL2uwzGE/Bj8DLRNlU39PrXni5wu4KHuPbDV3
LDZaZ66Ia+27wjc+MZhB7TG4wsRBqialY1y0fX/tWuejDLJLzn9TzYB5sAOm298br0os5CKETcQ4
i56WpT2T73JpIJFoCUhz5bzJCaawbzt9CDcSwoOMNbTp58isFsBVD2B3Hn663vJDY8Tvorav0oaJ
OD4n0/xJDPKPmKe7qcsvU16ShLBu4kQG0XzH1wGz4/hLNC7Bg2sVWait4+W4uKBof0/FSt2larvs
7E3d9tn68z+McnCM0m5/1+yZoUcV9c3trJQgwyNCSuuZSHkIMA6bBLHrRGv1HoMNyX8zvk4Si5ZQ
6tVjncvr5lqRZtYzBADmHS8yC2gsEnoja0HFq23iw3Hn5x3uPMytkaqKHrryhw+9JHXmn9q9fp0N
4+JX653f+0lQ1pe6UecCb1WkD9pbXnNanNVMIE1Gai05Pc4eWtKJ5vK/bQw+MFgNc6iP3ewk2lxv
4ajvJ6hmdKJ4KKC0gcv7+UEtvD6l6tLKX40/5dYUIdFF0SiHvwelabH7eXI760rGvbZeqQF/0Kb5
5BLeRNLmm74vpxblhrX3T1g/XwXNmmOhXudhSIqMvXbw/mVzd+8gvCDoNumCjnCM/n8qmkcL0b3t
KAa6/CzL/BHW+k4WLYPihJsKeqTrHhq9fhNW/3d3RnD4bkcPtd1h8bsUe32xW+/atygjiolDuQ5n
BQOQqNGHBpvPwxw8Sq+Ns4IIX1N8IwlcCcsy6M0NDD0CCDZTncZDajK6U+dbvy0CAGLR7vrjjs8q
rVRfXAgShb/foUdILUvlnpvoQ9eKojK0EVnTFdG+wOEbo/iY8vrfNC7LKds377yZjZkYUy7TQHWs
Qk0+Jlbha5eylqksSdPZ1uUMnf1o1/Z2P2RBydKgp5ZyKLtdxIZYjbN70btJzRXJQ8bmCLJMibFO
h376hFR6bWp/ippxHa55hx25a8ihoM5s8JfnrPaDyF3G6rpoQ2yv3YeobONZtJP5Vig6zMs9M5IF
bzspbLBt49zfobsDdeib7uzqVZdaBJjW/sARk2HXrjrWWhlL20lmJnewzNRb/NfRZNvZ0WjVZQqx
R7tCD2M/KQ5halQQvvJhqdEylBapSUhHjKTLD5eJcS5c8wnwNw+HVRJlBoOcG+qiV16MMvFWepBo
aipjN6gfrMI9sXt1sDbbGM+N16ZYY7bI1dsxXfdRJb1DPLQxX8vmOC7D7x+cCyENMp439Uf0+lfg
tU/FeOyevn0nvPUFU8alF9mA52S482phhywgkV9YSUNaayXcq925D6LY/rpV+0nMUiyt5UbG3wOx
K58tEdTRSJGkOt6ZpbdQsEzOiz066TpU71rW3fzRJGFg8v+YvWBeENw9erQegtlKqEV7pOjtYyzz
t6Xo/k3UmbxlDVldzcICuE0s0qyCRO0pLZG8A50PT0OOZmi4euKNa7p07EhWdrY8+b3B5knDTpqS
dL1sXK5K9gwrpXUKjIITo+vfk2N7Zei8C1yhCFt6qpeMHZq5UkpI2OlB9NlPPxREVRqfWw/ntVZQ
LblzCrh+z8tvAWDSNOZhi0+PEeBeFQd+PiwUXmRMNuJJ29tUWN3rcc99fPSl56YZEiXHA26fnfd2
DlAbakh3mos1NUnNy7wVGrsnIg1Rvuy1OkFW/exNDSMuCJXza37IHi/6FlI1+9/Cbz/+h1zfB/RA
L0pY7zvZXbs3g07icZ/MaNr6uOEH42Y9mQ5SzY07zyh347S85su3uaycXsc7qb+vrnvG1yg7A9K6
jQoO+bolyQMU4K0CeVMh7lR7n6NspmcrD7UtoA7QvDfm8VYY3RTaBWKZzfKuFC68TlbzvG7aBZj6
Adf4WXh66Ns9NYbGq6gIDsgZPo5HUB0TEPsrqsqH1bUvmuVcSA4MzWyKxn1Ij++2brezz6rlb9C7
zl6iz6ubD6OfEpM1NENzV1f7SRTtY95av5Q+nydNj1pCM4xKfxpXL9ks4L7jmzi+Fa7vHGz+rSRg
chLrSzMMjxss3mnmec+64nO1f4aR9NWVJpJk2em92hZxdjdEF0eOzaRd97anZlGDNjVVtOXG064t
0VbWSbko3vOjfAKsG5fo5J1qX/7GLQfLytml2Rmr112PYAK8RCuQTE2qSvtV/hJ8Z1NjvpSm+kPQ
LjIfrf+t000YGppM3KZ7sIhpi6bV/4XqBJlXe6/y/3+2trZpQ99YEg1LdNZlSebtF6Q9MnaH5dVp
UKuQc3fOLdhLm1mvlSU0dQXpTCZmGRsth1Jjq5KdPhdy4uIJDLNl3EdEAh9lhN02na2ZvzOZV282
7iehP2kaEO7sZD6igO7W194fMTbaiTSt0A+e+hVFerBuJ9cp7+iEP5uzTLZRpoNsKMzQI4b3V9KC
KMGEk5b+z2TU524JTPIueZa2BukayouME24W1VYTF8aclrxWjVAnZcqnlmfCCACj139jjsw5UHS5
mMBxxh9Lm9FMGI3bh0j5njBSvI95Rmy9Orms2gsicc2z7zLuledXrCnjmgz8GkeZSa5tb6PhPDi7
8dVDjw0aQWaU4ojjWnYdjncXkQUImPnrV6c9OTyeopnqyB+9IoJLWCZxq2p20Fnk+wmutL5I1Pcx
yKpzVcasRZ6rDUlvIqFFy0mVh/6J/mWPeAV7W8U7D5EwtCcCNiM5BsBQGTGjvau/Bh0faPG7V5sH
n/b5eGB7XEBaDnlB1jgPGSJlRYy20gAqTe/U9cu5Z36um02E2+zG2ihSe8/+OZoVKXeLl/FbHfN1
5iPscZOy5usQ/QMnMqJC6zujlDfh+1eKnx+MarxOWv1oVMFdMa8nILMfERjg6ZwsK/23hIgh+pS+
iHW9GyqROsqPOt7ApaP4s7BPw8SzRJcF6jCSJz1w5tSVf4sAwbHeYucS8urUDH+6LhsejK4A9a7i
tW4uEuHqAUOZyvuq6eWIaqf62Yvp7DrzOe9rBhAtydb6cQeuC1XVMrNALsn/tHx+ySb5TbwI63xL
OiPLS+5f6kpeaeV8CdzlRtDzkjjUEsZsm1G75mlm88YdV1zadeyUQWwL51crqhu8ZKrRSFAj32ms
6cFHdTdyTndRpvVInhanOAMgRUOT5WHhA0gEYvFTcubyxFu7HnC0ayJ9bhgwS6ZjQssSYQbHinu2
RgahPH8E6D8t/WQePMsabTpR5bX+brDftLYN6QXBMaH7GnQnBfl5Px5Em4VyKzOIsuVeZuWlW7L7
qa8ToxT/UD69VhnNqasdTyDrIaEv5Bm4z45Sp8A1UloVzjWRm10+p2IokGt7oS2N02TuF8Pe46Dy
rqXFcjzU1r2QcE37digm9xfZvLfQMcUIGKmj7dOd7t1m6ELKoiFwra8tSttZ1c95oEdr4Xx1GZIr
qepkrgTzhov2ENZ3kPe0zvrcbO2v5ZaxP5tnf7Hurf1pG8aXUrrXYAzIjR//TXL/pEX3xvJtouLX
02bcbwyZdyswwfGYNVL73S7Gn+ODCMdGnrH8qRnD9qGnexpNYfEh/BVSmXXAg6orh8taNudVU1fO
ODGdPk/MHmAfbZcUCpigNIoUpPZcawiJpESNMyGlmb92pz+xR7Y0brRxwWLmKI04zfEdVTsSb2wC
Ocu327XfxsC9VBJ7fd/86/r1X6/AhbQvT8D0V8p6WOcuLdyAbTb/hdElQsmXFhYbTS5fCVtq8TIQ
HzxoL+vSnNlszrhJ0ft4+REOtSS2O36v7NLbSLcYFTo4Q4Lsvxk9rYcBG3s2R1qvWkKfa1kX682Y
ganUQftn421kqTrWkAxWlyRREDryY1WZnzAOoE2S+30d1O9Dh5Few12RLXyB3LyXSZXnGlprGVQL
Ur0AtIpfcLIo6AL7PdN6tmTzOjkjb5rzurCpGrr40/tGSQ9vsHALs49dhxZ0u9xnpTH+pzvqZ5/M
ZA4vY9lEx2rvrvJ33huXZVd76OeASaMtzzMAQkxD5IvKLcEoaJDLviTsHg0kmgKRU2ZkTd2Vunok
+bv+Prp2RDbKU340VOMIqaJg6kPiFm71Zj+p9jBPcLKJgsa+0wv5NBCReqxTx2rqLQUYq/SfmoL9
3B7LX11VyHDt1z5arQxHx16USVu28iyGKidNEybNHOzLOjdWWPXA09oMvFvyDTsVmnVPTJw1x1FL
ufEMN3YFPT4vZQgrOketO14pPXor9FZE2zFRSKYkkwSheCSLKabPUcXOMHweq15eIPMd5jyZZ8bg
rnA41fC8LLiibCyXoQaGwaiBEaHO0FKjTwY+dkZmQ9ffTnnTO5E98Tk1b2qZnao7r5e3urXSJZi/
qKbOk77FozEp63xIQzoFJKt1t9ou/nNmUaMK9o3E7CsmODyWbFXfQ9MwzhJfNJis9Zu1WpdWsN07
nfWkee2bPgZ6orz+UjTZo5avcFmmuHkui6ShBLBNlra+zz+j+25aTXdVzhKvCyMO8bYVp1dQucjp
mtu8Fj6IktWzdSMH0DStise6+VoCAIhOPQU1kvuFhJpQ9xeX6btKRLA/S6eF9qr/1a3zIv3+xrEZ
GlAOf4QJE8sR/mIX8hFl+D3luCz3zbskHkzLsweg2Ju7oGmwdwL9FMfKHT+CVbe/jg2h6WhcNCjT
hji295ozU21Mr1uXq1flWUhMkZRu3dVkyxlq5+puUAVLFQeafaFO9WPFx5cKJj6UVkuBR8Udsle7
bb6sbntmb14iWhxUhOydYaDag3uiTBuYxWXlGxKvQb86OGbEr6xVF2IXrrKZEO1s1cmXsHizWTwU
sr3QVxavvIql7ZPlND/Tg3omJ+wEQIexAnq2sb/GcklQmJxLjtSjeaQmovFF55zdcJ/cz+b0h5rP
BL/Bp1HWn4jx7rMOaA4p3BwbREsncyHM0MvLVxsh22mVusNJ0G2LsA0q9Gr7QLwYOPKPpY/O8zQj
d7cPbb2+jl+V26AN35cYQuC3cgXP+XRWedG+IembroRYXJtawXH0U5sihH7XTGKSjQOEh11+0ukU
4WlBicCy1CfQJg/4ts4DeoKkyrAETBWSpirLePMMWZ41a/bivSI6aFZeA0qAqnOCmmrd1v/ohFAh
Ye7i0Sc3kIohv+QjWYjBAMezy3EQJczJrx662WiuhT0hPTXB5oFTLciFO7vp2DyylWXVHH6tGW4w
y4A3ypB4Dsm8D/USZkiBWxRYuzj11bjGO6TQZ5A7uKRNWT9x4nJTLFX2aZ18GC533f3/RrHPbuh6
bfnWiIK52SBUmSOIb8UEipapZhvdF3e+vUnD3a4gm/BhPeaPMlw5bt9MNEOJFcjqWYEg4gPJ1cvu
wUoUWGjPoz/0X5MuhljLgHWyvs/eXEvrTxS6c6rI6vW86oTQt8WinypZrU+B3ljfADtAlcHMGx/k
TSyKI4t+yn7mHLlKryF/KrfxMq+azSTatzj4fOCTYF2MkLZJ8VryMDRQWmDTrFSeJsLdrCCIlc3B
0BT7IzPSchvo7Ln5s/XL76iD101vf27NobtrjPIv+UkoXApRPXnBrieDDYhOiz22v2V+7xcNALpy
YxCYf2Wr0SRX7CUYzuZddhfpYj7o5SsB4hovUHAcY2tRsdxN1hg1rVjS3LArxN/m9rctR/dsdVVn
h6QZCj8RvINPPlj7tdStfH3BqT2ODwC0VpY2mDSiRTMYq0vwqIkNNnYRwLIft//gI+r7Njf2Fx/q
Fp/WOnEIW4fnYS+8f1XVj3j8vOFn2QmlwGy1d6nt7cGjqNmR0TUMy4QLR0cNaUZEJYxVgrWkvm0r
wuPZL8TN1emGarN1/Xv0ERlptRdaEcsgty7KJV0utYPtY7KsEs7a38fbbpo1cE7OIcrqZZ0WPKQ5
w5iLD2T2PjerccNMM6f71VpA6Q6ngZ8JBS/h5Q3VC3p2cexFdSEsi/Y0jjtdnYyHAB6jO1+cpsSC
wnO9vWYeIjCIivGN7E07seF5np0c7rIMjGyJmka4iS+Hl4rF1Y3Kfl+vAhXVU621U+SMnYNo2fEE
0ffUKTT1aP7sftdgcsineOCTvVhZblOmPFdZX93U4my3eZq/nBbtEqlB+RRpTtYzkW6tki8CDLfj
pUXB4x2GKkBJLURuNW6JXDXzp92N4UeWDjkzMofZUJ7evEln/s/wCjuFLnKYR6QbT2OAOrwQI8rY
3hrnz33t/+x2B2FC7nyKN8fFHgVMr2sLZGq9h12ZB1HdMpLMBhNFrQFgLItXn6VZtY+afSQazPn6
ZpgQH+FayPWm8AzsYaXX7nnMMqeNuJXer1aHAZ4nltFuHEUMuEnbxwhGnRqZMz9RVWBrsch2ixg6
z1qF+MWDpp2HzTai3O67ZwL17e22AEoEcVfXAnKHHO9/2tLMvzirAWAwZBjMgzk9c35jd9EgZusz
R/wiGZW5DuNwAswNnLRsO80OOynLiwNEkZRWu/7RlR7QspW9OzOaz2RcRT9AHmkcL/zcR3ZBw+Xw
5kx0WyLmmtN6HPAQmf1+mZRWp63CDFcQsZv0djDyvYykoney/mnwbLgnUxdW4hn9Cvg4yKT1su4C
+c1oZut6HKjMexoGdKTbsFg/mYnzhoG/JKNOGuSIRWwQg33a3NrPInrn4KvbhgBNMGzEoe2r5g/D
e26Z00c97tXNnWr1ZKujOsF263cN5hdBQpEVL7qZDa/KdudkM4AQl4x4rbZku3zmNO2wqjR0pue+
/OLt5Dhfk+4aOOoIqeDAsYyBFkIz/m4wArIIGihipf085FSarH6PJ3QIusjorJ8BW/DT0KxKBwyZ
BoYMjWGWmtn6DzE2HdyJz8ZPRmd1agF3I1Vud8LFF1x1owtjhD23KuldoMG0BBJY/iI3+JJB8I/I
AAhQif3JzZv2Xsrdvput/o/uj9S3uOUaVnb5BMr/X027NqE5UxH1K8c72oB3DKV7dmZxzx7ROxxy
D2HFWqfLm67twQ3rBpKZYu0SHWEDfCcIp2diVBY+wVmiLxBhZUPwbcMPPhcjIdwN2taYrSBLl7IZ
08Y3SLDWGv0GKw+szkKFkpEJu7X3GbWQD6M7bkjqFmjPRYOvJOG9pCXFcdASaNiUWq3xL+VxArVs
/xB1Gm5s2ogc7Rz35rrbA705fNKyU/+mKntbeYr8rkiN0XxZBVI3V0s0E40WSi+nlPcuEExvG5Cj
wy23l3dn8DdiV2u6VpCruGZ/5gn1bmWDG9fQadcRMgYx+gAJi1WAat/dxc86lY9GhmCW5mVqqF/Q
VR18hv/g6atiqtFhZt3yTtZgU2Zv3hFP8OxhUnHG6R3m/7U0rRbUlQN44970sfx0OUBDwegxqdq/
lq5Mjj/A4vjQ6uafYrHuisZPHKoxvAUhX334kQD1imq/jWX1YPXW++LzCqnxcxrXM28lHLl9mWco
T7tpGXGJRe3d6SiAHK9WQ5GLx/yCKL/73yVME2KAXSzXUaPbCaJbLRWZQ91zOQhEqZuLyb2YIR1R
hRrV/8vP1WCRQKzd1e4bc8XP2LIDB57zT5sGRl5Rl4nkVV8MlBO280JHRsD3XZpMEqJJUA9Bz8GW
HVocOgae3c35g+IzXHHbWVtA7IA4OwwTNVIn0NpfPDTfZQYIaVJ3iuYmKjVAuXH7tBr9fScZZNT2
J5ylb5VanoRqIKWNxBDz78nu/050gOXDup+qgK7Cnci1Xl0ZcJrQnPS/LDJnsdbPNe1uqtzRGFID
ueB8PlTthSNSDUPOAhUn1vV2/Bp9wtl9LH8dbNFKPk5yXJDcQYWn/JMp57+9aJ/YVe3ztHrfx9/y
dz2eLFHF9G4g7bKKJ8zj0LLgFbKZE5Ijopm4aPIFkmAAeq2DB+k0abkDTKkstav5VbNX9NfGENUd
JMikrmwfGptb8Taq8W4N+gfSqThpDtkHcVLXBn+Xr3FS8Fk9gPfbnEqPof+om/He9rxTU7O/+sH3
OnHy872fAdwxtHtGEX+Bmejaq+lv165Z3w80TywcyTrOV2obmnPT6ykLQjQMbaK1nPBgHGwny0Ke
1CcyT25GP34EDvawgoFR2oicrcKjcHi/7HJ87PttDNnWzJNHlex+YB/kVD2Svp6Yq/rqg/oDAaHd
FhyFu+69dKgU2m35ScnQWbrtgzPlvN7GY241V3Vc07CfyC+4jYh8VeCmgYTkP6TcQ5X8D6Zv3XSe
SOaoa1qN2uxD140XFACfgTFp0ZpbQGwFK32XuVUKbhDcjzZ6jbmanheZVcnc+B85VrYYiOnd2/DB
B7aGH9zWHnEhqXDX9p/CEj+eufbnBbfVOB61G31sYQjZHf9xocwLGUA5X5DyfhfTgqm9MO9K00Xr
6VYinHjTnd77l3cM1GOdfZJUlyPMblPZerHKyG03ddychZX9rZBDnY1iOUP2nglZf8/R1YXrvEFv
spDf23NRn1a7q87SHhv8Z1Qoju5D6wR3CP+CRfSR6s3pUCQSxXpr6Hdquu6kw2W42QdR1PEO5J6z
QBmOn/I3EwddIYWpcdP08WTiOLMxcx8vhzessUk4Rej0rJYExiVoHG0sfwuLbl5aP+10bOQmNIC4
sJ8niMRPa0m2gHzBicbrsqebjmy2sK7H461B5orauVsbxeEYcHQZk00OdFzBXHsOXUZfG6tu2RqY
CDUIXOu2szzjCDyiADbwzbJeMIHunBQxvKPO9NGnuoaMNjN7AY4NyOQiEaVFg4L0HaXiO8jixjem
+U503AlT5ffDYISNbr0GkB7oU+VldIqboQV3zYyTETnlQmy3zD96PI9OQA4niDP1VifiN55XC2wR
sQgHNoD69cMps1SzRpyKj61pPXqL8zPxYeyxhVYxCcHJPhYfsbouGOx78zKCu+eA9Hi+QgeedlyG
SxOM6WF69CpAWNYaPlo9KHao95wBI/ebCx6gQ0xsFSrW5+7kjO+r/9lThJYZBAPWfop/Lsw2J65k
+5NV2cIhS6Ub8JaFDvn4gXwqiXbfn3oYOgRSBAf+IjzuaojCjlu/uBZ+fTnSbgPieyZPe8GoGINz
3XR+iPT3y1o0L45Z3tX6I3tJhAJXoCId7C+ubWzvj4u3Z42slz4x3Cw87t0m9svcPZq4lVu6ZdRs
xKWLDvwQZPXal7YWUNdlquzg2xrMt7Hufm+D84Byk4Mt3xwPBreV33Q8YYdcmq3E2hVdWHanpT7C
9DMZ5ZJ8IV57S89wehTPOzz3Yc8E/qdlsF2+9Db75+k0RMFmVqCH0XFLqnqq4DWHPvYpJ6u39UVp
+9dUW0/WVp8WjvIoGYCB++mxRM7S6u4e0685RMOs3W8LYgP3TZvcuC23k/T9u17rEnvnnd0n/Vyw
Q9H2dvJQCuAszy7E5j/r7HvZ5m0oOhaQY3TFvCaLVp81KGJ/cBIVIG619BANRk4gQhkHcvjaeDoV
Zp5JyGScg/tsYPLgjpMwRSfW1qQHJjA7dbSt7PZN3/7WAyWpgVsvNS/PuvqpDoLElvzEWfd5Insb
WlyAqXXWzTygK65kFvN5nYOnUvdxeO0xGnHcs4SD8H8S2Cv5ng14KNW81xxPDGu/LktzbSBkiHVP
NFemmapTw36iooDwjE7dVUTpHTc78bCerrNOsFDmi4uv2JqPtzjHvrIURVpOWsrh7sQDVCkknObq
3Q4/1NAXdx2nYobBGyeTh5npZRpMPAB+OlrWueqr+4WfIxUxJPzu47qOP1tz2sOwOQNmQzBbKDan
R6spLxn31ypk1G47aGQZ88dOFiTQ8uDJenzcdpObGYgc2gUz9No957r3y20UiX/4N6hvJMLKlo8V
6x0CiPvSLC8TD5TgA2h69Zz7EFOSlbzkJ3Fba0TeFLSl40L8g7V/ulp97zHQLXxVe/G3K/fkuA/H
nQ606mrYz6DSNK7vR3Md08kIgYu6l+VuA60Xz66lThogrMuVEhV63aYiQTOHkVb+N5Gg1CBCkNJ5
97jBnN4goBnhC/IhAnE5LAjH5HX87uPnerBVusIZj8MIIrGPbJRWjGt3Na6EukYHZ4IDAHgw7sr6
r7W2v4npRNy9nxnlSbBBwVX8IxTk8PVnVXOV44ITmj3ebx8I/db+j7PzWI7caJfoEyEC3mzbO3Y3
2fQbBDnUwJuCB57+npp/IzYnyNBdKSTNsAig7FeZJ/vwLenDLTYVhBHPwnGX8g9Ld3LDnwoikgz5
nqIPTilTkp0HktcUOcGy5/NyoF/6jCyNQ1kTNks1ic6eNnH9hYgPYxdmIDQYJnNvNLPQcgdpSZ2c
+ttRpIj6deb2zCExoKwyxOd8ErMPwXmEe46KOydpMhhPTNtmtFN8dvx+HW6nqLwvI4zxZaHsq0l/
AhWzdJjY1WbcIEqkVKge0jzqeH2wcXgYhnl6QKQBhBW66GwSSHOmtsf6AROjncKHxEjPXYROV6FW
01vaWeERSIb/DZBkHcfBLm2CkdNSMm5jXPYFhYtlTLVkPmbGoRisCxdBmwAfoj7G+bG1igcBnmVW
Df0LsY9+yTzo3goEaJmtvNlldSs6H1Elt4gBr9jh6QDAwAbozC0J11zal+baSCN31rTBrTHhLqui
pYE3LK66NTtGWC1cqHV59uw7wpyFSn+XdPmt1QdHAs8nKmMJJKW8fvKcdtaWbLs8vV/62HbmqhVx
ocZebtMV9ePkTc8ZVpCWuCd2BfpN1xcvsFznJQfDUp+eoiAHAulyeWPXxfhixfWldFAq4g6l6thU
+84pT46vrJtBf+DwvDT8cc/ehbuW6oOoPwAMEXY2LkpOmdXvdXYpqKM+vCDZ2KZ4NiPzyD7/XDUc
qkWIpSMJHoIpWcSKcfLyZgspfM2Gc2nCUeqldCRPuGAaME+7vjjKvUsQoFetuAVGgc0xyqnrFZW6
6lTh1+Du/aMb00ciKG8aPTrBEFxpdnCfKu22j5DeZD7AKyJ1byQGSXJAzJIVomfWdtt2VbaaWDle
RbnQZAjI2O6DymDiSmcri4gKPy4bW5J92nHbNH2Oly4tF43dryWdrE+YrWOAVbBnLG62qfPMEqUW
szglZLHvkeBABHq2cpZykzJkg/uxR4bU2Siv8+AeQNlFz3vEuglsuJakuDXnITGHFAseyHQPUUnl
JxfqJcX75/YtI90uKLekrdSV+PPCS7ah5TzhrtwHTQaoZrwtBw6bljxbt9z+U+zVXKQ2aG0Iqjw5
03BoonLuKMRhJh5qAr2xmef8SsyKqCFsFY4BsaQe2anRMqrym1JVN7XlcCbTbjj/rFJVadBGtWfD
BM3GjfWhzfRzqXTnEgSFOnlUM41NFlsLHbjtzOnEAtbBygzVrTJIQBUFrdRdcpu+VuBZso0gQAxK
iyxEx9ltg5xaswm2cFh2PGZP2dUiJ93kIGCYTVuYQvzSSbkstfC3M6kzYT94dfGU1Bq7r26XNcmj
mVQPBUQdrpNWQ5LchNGwL+EjEfoJgcVnvwgainiXWUMoLgecRy5xD2OLf6JiG6iZ+rbnC+Ue93Gy
/ulwNC+gomVevW7tEg1zxjxFN0BpP1O9/NLH9gd5tgtF7aM5hfptiGbcLpN1Hlsbz1aKVajDgjKx
q+jkSza1fohiZOHfm5q/uOTZ7+tU6gxHpfZF7PdnE7UW9LboQm+8xCE2wlUjfgUhCtWpvsinCn1U
gFX5/2jTVh1QEv+DH1wZtwW3LCE+l/4yIFwbMzp9gAU+fmkje5+FzA2Yf6b2B/e2dgW6xLsto0LQ
ksvAFVRSV97toe+k9npqL1m887Q7YT3zvJS0kW6Zv4cqXPGvRKiUi9anlvz4/Wv+6lWXjXMrZ0J7
sGAufH7NLtyoNMiM9jJYwcXEaRInpz637tt4XH7fkslP+mxRh5KqktZH3pNkEF+1lJq1G1pe017Y
gjRnTgjE8Db1D5iDr70GjCbcbyg2tmp9oQLXSW8FFuXLC7Y8LWdXjWFQ2vlqxi7hf6UjUAn/lOH1
lS1gGUTh2bYOrMPVrKsP6IcJt/l9V11y0uIXRoE6nhMrSsbamH7qLPItXb1FCzIifcVwXBcA6+fv
1ShhmzmO/+cBLcKZKTw8jP6GlGvd3vKkjQKoUTWZdbZlZ86qcvzhN/jLw376BWSH+hfcIEYV3tVh
xDDETYTxrLwkdnLpG/7l+/7yl0/5qaErNIeBHmLAkFXJYYFscT3FYCdJJM5QtZTtjRqby4J96PeN
fqVTuBbdRtVUQ9fJXjCuemlW6Xk6NUp1STiWzloLMSfmCSXMAAmpBxKbc2zZDf85wTj8fdt/fWCT
+AGy2SQH5eqBHRWOmuXywKG3RqVG+aI/N2VC/PoBfchx4F8tBPf/j0ZJVdGAn5h0qKvn9doIr0jx
v0bjLtz6bfqao1XUO6QvBhqz6FXL6x+SXL5OOkywmgbfF3o3Y+fqSXNKuE6Ziule163wfTQ0HJlq
32+7IreVmSWc4odX+5cGDfD4ngExXJMRkZ87re1NaRzqnXUvuF4ImuER4BXgDo7g/uP37/PrLAfz
418tXQ2Pwg6GWti9dR92hdjEIjsqsZb9EMPxlyWDVdEguZDCpmnaf5LP/jUIqSpOKrqO8R4jG3vI
OzW39pkarYTlxkid1HnEsyXjvLSJYCVw7AnX/vz7B/06DzgA3nWd1ZLUFSSDn19pYLhZbw0h5WN1
xccrZklyEhMbxe+b+frlXA96o8s3U12L+fVzM+6A6dEWorzXwMXhS/UQrd75xtiTMdv+8EhXSHkW
YmI4GAIyiBn+0TX8yB81Fn8qHPcYZF3c734rNngbOdO/GnFK7SRZfv9wX0e8bJBwPR17hwyr+Pxw
gst5mDVhdY/+xHVLhImvyJhnPVJANziamM6LYvN9k1/7J016rMLscUwy8a5GQmYWrQ9LorrXw48g
Lp6Qiv+UlvO1CY+dG/AnKnwOSK6rJsSQ2chXQLSUTvrhS8CkPt7916cgfoY5GpGQ67DuXo0y05jy
ujJLca8NKJspgwTrBk3q94187eGfG5Hd5V+DrBk7UxV2Ju7LIT9MdmyuOjPFLKY7l+8b+tsLQ4zB
jYYq8zT0q25ARhjH1oSG+jhMWd8iMpOG/uP7Rr48jafbIJDgWcEmArBxNZCImSgNGJHpg5rVH9jx
cDC4g4pVOLn/rw3hvLM0JiYP4JB23cNEUyOGdPPqwRP1WpnUXRVPTxSUv2/ly7zgsWh5kJBcjTwm
8zrHwtamVOvaXkPuqlwUc8fNz6qw7dlk/YBm//rePjd01QtKKAyD3o3a/dj9UdskbwVliYZU6R9m
OvmDPu3sPItn0bGFGhrHneuo8tx0fKM1S2it7tPoGxcZBNknKx3NPDpXrjz+8wv81Jz+uXfHhh1M
XQmPs8BDGeJpX/ZRbCz1KeWCR3V/yjn5MtXJp0Ov6rLi09Ovk/X8wSYO0Q/Lh7KOoQ3UxwBjTNcY
S+Ac5fTQ+SwgQAS/f8av6yStcsY36CO2TRnlqtPnNaRTp6nyB1NCfJynyP8diIEXmj4AdpkpTf6u
lAPMqd+d8xRwDfl9+85fOo/LuDM9VkhOP47x+SUXENhHrXLyB5HWOHmBNGDnpkTecOlkLDVp+NKU
cO6n0V2p+pzuPxolKuam00FwMV2utzCFlEHZs58HCQzAdKV7oCbCmss80LuaPXwouKAAwmezuren
bZT1gEEaEyNuQEU2xwlilymX5J3zkagfSv9Y4f+Q/spBHQ+93q91gCmIfaiYhtBvO/tZ4xbeQSw2
14KAG5wCz3u+x5YqKw2ciRs9+F3r44XB9wsnUmLaG+kekogkKd6WN39xSh2Y0p+S1jvfNV5keM8s
xWQXRPXS55aaCyK4EI2vvSSixatSG+kaceYrXiwqweUvUfq3I3SNPPH/43CWyZ8sGK7DHCWrp/KL
/WtSH0yQT9mUOBe7JnJRVFgwEfBAzZUC6e+//pdpnQmdiZCsHbbzBnvCz01Vuh8rgU65NkyC5uA5
OWDjVLd+2Av+rRWb1ZyIDBj2X/ZhUYFKzmrc+KHs4vzGHxV8+kn++/tHkSvQ57nJ1kyTLZj+B7Dp
Xq1QREeiwyoa8RA5xlNFhd+oYJTX1OTMnVUVL9+3pn+dCglE0tmH6a6qQ2e8enO9JipPhaDyIDtT
brmbGCxi/F4OlOOk6slzFmWCSqpghsSixxVeSF1ePXVwZSwUaYBguErwfOcYILhlC8mNySOCyxn6
akr5LBVWDwJk9f2v/XWw81sbXNiYDgOeWe7z9xbG4OE5rouH0UnMbTVa8mY1TtbpCJfr+6a+rn4O
DTG56WgAOD9dz2v6hJO4sr2LWga4DZtXtXeQl3NhkaKv+O9tkRhus53TCeFyr9pCqqXkkTd6l9a3
ZmUWnup4Ohi4sQZL/LAmff3uYDjZDEPFtDVZnv78BnVTqzB0m96lh9eB7Q5IGvioSuKsAPgpgPj+
86NRSWGjQsAMp8LrEQqNP+DqrPEvUdsdm9CaoYBbTla7sM3k/fumvnYO2pH7IbJkJBjy6tGKZAot
jt/WxaoQGYusOcEuORkwxX/YRvytIUejcOpKXqxnXy05HgQvZxS6cUGbOcEeTE6erl6wd/xUn9Hk
r/x5UnCpGzimaXKaoBdePZKmJ5WSlJZx4XvuMtTyfKuyUhaY4/cBAB5PqYGWNB9oBDFR/VSp+ctz
/q9qyUGGgtiXIRB0Rp7nhnuxcUETCcFNjVLhmkMd+FPR7Xr2k2sG3YS7WtlRvjwo+NmcWpFvMwLG
NTgR2Scbrg3YJCWm+cOe5fq5/jTG2YbqHpslVo7PYyCtRxuSK41NU/Kr07epWh+6Plj/t+74Zxm0
PBng5NgGnvfPrdSV42RlHoLKU3zuv5WTX7jzSjN+6o1XqxM1fBKqyOHyOErpqnPNujVHnTiMbLLP
o1OCT2wrShXhP98/y3XN7ksjV1vZLPcG2wdHcAsWGx2If9sm8EExhZi4EbGafSA8XqZ1uu8r/4d6
81+ez+T5XHlq43tdz/klF9M4Q7TpHJJalHbHgu3690931R/kw/27hT8P/68NS483OeYcNJ1tbrl9
0FtaZ6zan9KB//oc5GzD0LeYZq9XXDPuYoH6Lj4j6+dSSufGDmLn90/ylzY44ZL+xqHQoXJ11ecI
bdKVuumHM8gy7abAoHvWMmzw37dytTTK98WdMWHQ8piBl+lqFY6b0g8jmIxniEvqKoujRdK7YlHG
5RFH0u33jV0fMGRr1PtkKY4Jl6zDq41R6SljYuBLOOUJHjrr3vSyZzQEK8doT6Yp1fGls8WZd2Oj
JYkDC0Kqsfj+d/hLBwFUw0j2dPlmrycMM+iLKsSwccJJysXY5D+rfXuo2p/uqf7SDkVH1ijWZ0kG
v3pUtUlGA3a4c+rTEmlWq49rOCPQiEy3/2+zk3yrDgV4zm4E1uvW9bHJQDmD7Km0TubUuh+6kvR3
DdhSSdMYfuguf3kq0n51aoyUoylafVnE2iDlQrU/Q3wZ5xEhJ36gvrocbn74TH+ZpSSZXk65vD5C
7a5acmwnEr5Lx7RtLtZTi/wkrqhFuIPz0k3m2rSGi94r5LS0P91rfh15NM1CzcnNUnnSq083llXB
ZYrnncfU21RxtNSKh+87oRxV/9oL8MVogXoCAXYU/75cgbmc30cKT965NGC2WR1afwHNOEEetPKM
c87BF2HG921+Hem0yZv0HF6pQzf5vIZlEeGAdpP75xEkR5e/dtqbAi1IqkD/c0O2yaaNjT1Lr2PI
1/uvKThqbcUGiFuebRWINaG+FtKRHvv02JOYELfWDy/zuk9aFAFNrp9YmSkOf8loHZrQd2MPxXHq
jEjalXpv4XSEkGj9MCNfb+HkZ7Mt3OFc7P6ZxuSG/F9PNsFRUitrCG6LCrEO9uUuqBHaaHhRRg2s
13gL4HGbpDYBZf7a/Lm8L7/RVb/hFzC5AvfYJ9A5P/8ChYK+hFub9KzB/77F8zHuQY7EqzB18E4M
qaBwUXs/fE+Ny62vQ0Let7uWrv+Zzq6XibqMWteLKudU11WAYS5T543Ix/WkQjkvE9NfVCQ9LEjo
MW76DGlmaMbAsUa9fgzpDotaMVJEkKMyK9VOejWrxzKHCaEWylGE0Um0yGYD58mxp3kIZ6mwIZrm
eF1BBbn/9E610JuyXcRm87uyLE7RU50veyNpVgZEPXxeXc0RsiTKr8OpHaLxnRBEzOoAA5OYolXL
5eU86whgKaZOIO0bORuj94w5VN+NQYlGzuU8E4sYvHGezKMYNXtDpW2ogjf5y7W9dRdo/iIniQDc
e4MAADe3r1GnCttpYxTRzgz0lyK2b5pubLddI6OAfG4/qxqZn6UX3gzuI1x1hO6zOm6Sgy28Ld6/
97SqN7i41VkVopkh0AGQMO8AhGZwga58B6gQ25/ugWK113bXPg12+FYL9IZhtyqz6i5qnW6Ojft2
ylvUCGm9bDiALoMmOUVjuwsAr80IZH+wEvvVF+FzXcvAAgwVqklwT8KFTYZGvDvicjuVSKuxzolF
p3kPYw8iVeOuetn2SIUL1XxvM+9EBWJuKP7FnNhftREXQFH83KrQb1FaP5UpUEuzGKKVrtp7zuXQ
DDAX6yaxLcaAsUMV8VsEyOwj1MhYKpuT38QvtWG8huq0VYNw7XQ5tFLKeQMRS7maE2LpS4rq1BTq
0THr5C6zxxbphbYbq2qbq/h+mnJEd54OD2w+wSw1+D0z3Dh2uR3a8dkJxmLGj57HEXofTXtL4u6j
N8ab3jfWEIvRtYaXMi/2gPFJR03XOeRMBFYwVm0RYnUE+Ej4s3dpumSThxnhc/4SUO7MJXhO6tu5
/NgiFT5EsB9j9EVpHyJezU5VmdxXnViR7LPt9CekzzDPqeIW8Du7eNE6SHWRIGR6+ITf7NhPCUFa
5V4tI/LRsn3ghwD6vHmppFtuChAUoq3u2RoV78xDC6151CAvy8aUCDA3BgQVSJiR91tB+SZqIac6
SzUN9qE5ngU4wKS1t0GMtKlXjg68/xHRrZkb7LfKX6ARX4KkwSwfbsKQECuRV9SJKgdvlP57iqyl
NxjrBgIISuBlVRYHHxVp79h3WpWbEMFIkZvsao/Iaulk9mthKg+EzM25OIlmeBEqLHX9pvfaO0tn
fg6Jj5t1Sn0n+ug5QjY+s/kycz+IvaXrtvz29tYLMchaI1pDbwDdiztRSZ9lUADGz8chLS4V3aYd
DLwRxiwwT6EFhoI7604HBqAG/azHJgP/dD4NVGzxwCGjg7/uLJoQAp+WjR9p+AwaaI6Q/c6t28fK
oNdY1fAexZDQRj+ROLRmC95dgSEn/qkBNRe2tY2dGhHHtGvw+YhkwJcUomdul56vz0xh3QaKuG0I
TgtTFPqgfkdmMDWzFzHoNYgk9U5lw9mICWdNjlmgilZTkc+TrNno3q1ravsijg8aGkg85eYcY/za
g6rjGGJbqclprNQYqSeX1rGOCj9JTwYlP1fUIF7Cp5g+6Dv606hJvFaCWLNFvg/F0kKXMUM7BVIh
tbbWQKwjeWuzLr4Z/F895cG43/eZPUeet2xqd1uZzb4jG0w+oNd8QG9Y+JAQYDVioWrmCqBAoVaS
jbPUmf/yABdI7T7b/cD71i4RIdWIC2M8w6N1iFt3I803hWbd6TodrQDK1gNvZ/5xf1Vxu3PSaEkG
JHbJAYWxjmZ99CBFacDmasg7oQ+4Csx4+zzVPQM5n9nKo/wxFoQ5z2MGFPYmcekLvCWnj+5TrZkP
3gCg4MnngMZjmtGtnBUMI1vYgZgVAML49qR5LxsSPkoc2lZLYlabEoyoLo32ceSvp1q6Qj286+AG
FrF1wAv+ToF+3eGDmyu9OysLFRwTmzn2kqRsoivQtPzG8yBY8JvZVHTsapOPjHa7WZi0nfM+GwFz
VctehgpzoVbtm7B7x4k301Pz4mfWRw7Mt1CQPzZ2duOL6BAW8a3r5HuCjtfAORagc2E2E6YhYKKS
uViqmG1V9aZ3EcIHgAOsbq8a4hZiw5yS0jED8+kl5WMeXPBUs+NM/b3SKGKG8HolQfB6SX//JUyx
8VkYp3ggKh7HAjED6Bw7fLi+hWfZigsgKlAFLIncSpvnMSqzha4FB7925mMBvtGCgd3aDskc2r7t
O6wL0PhNqziig39OwOxWEzhxp96qmftUGC6biHyVevjTTOU4EZrXNs0mczs8sjgCo25t1tZJT+nA
Q5+dyPe90x1rDadhY0RYRHQlnWW15DUSnpBmRGpEWbUawqOqvY2ME9ktq5rEVxhQKmu2zsNbYG6K
J3A0O9s3YHIR0dnoawM3TzSN+1j64j3tuYu9VTDEciMynitt2ChjzDqW3LKoPaQ9WM+W+5kses/g
5CaIlkNtWIgRJEqarisV/nVdzcrhdcJ5YnABGvkVOQ4KdDiw8TBH8jybQzGfy04b0Z/lZNIz43eC
fMOEv2vW1M2Cqd7hkjm3bn7MTNz7KmpUPURn7OC7VJQ70jQBSdw6E05eD+MJivU9PV3+9oOZHLy8
3RslC3rsrm0jKvg7oIztYfiFFenkNcqNq6crXWn2PoaMMAz3iig2Pd9M/s6x2i1Nsqy9rHuR+I7G
9LiWIhPR1TYjXSjg+9S6tSU09BQP6ntFJvWyow9mFXwkYbKNqZK5kwNUz6JwK3j5evNGzOfeZU8G
K1WbZxG0aLsY9k4b4Wx0u91UiptY5CvFwv8hh7fGb5KxuXfC+qZOBaICIltcXwP7OxJ7Es0naZ0u
SJ5eo4BuQYtNuxHRUqwRb14M+mtJQs+26dy1CQB8ZvXxqTFYj5R81RhlvQlTELVRPxzSziip1ife
LOaU1NP+Usdc3hj6wuY5ivZW/sP1ultHSedVExz9TJmrrHiAn8cAaJJlsNVgZoILsYzCBKJIDUCo
C1+EVa48DkRyfVIQ/SfCXId2+zxY2d0YuY+wSleT6d9Mho4n35thGVjlXn0SfncGp8AzW0yegA34
e4DSQRemZPJ0B7m56lVE1rnNpqdUSUVM7PJkgNbRWBWIyX3ggHRCyAzYqOKXiD1GtNU74NWU8aNu
oRkHSGXZryd68tSLCEzkMEqLE7GHth7fR2GwAzhrznsXm0ynU8WAnJuc2IduBrsNtZljDx0u82q6
V33toDfhL6/Hf5dC4Axag2DHcqMqrL5+9Ob67segqk9KRgywyWxMWg7uByk5DYdo3SOtplgVERjR
mrdQ5I9RHR2pEezhs+0AnhwU255r9Oc2FEsu/o95YWLRCZnJBtZLqBfZwiH/lupfJeIHJ3RSMOiw
nmBPFzjUh2haOQWXX71Bizqbqm7s1FXlYPwam7UeaY0LJTuG0Y9hU85V/Swf+qWX+Pesfki+q4yE
oOkt4pJMBPa2KtoDhJGLyRV10yJFHuqlGzt4qVLLXqWYq7JumiVFvvAqS/aMjKjnCOtb0/1WVDEP
mThwgZH4bu4bD0SH2dGhxoXR4pgtZqEAQqalAI9vfZ2JSeNgIuJknjXGodKebHCufoOlFt48k4CF
EL4gRVBxwxuvUrbZaOycSWCDJ8xVs5mNxDZRfyFvfg2NANOZ/hSZ033od2j8zQRbE9uRiTHg+x54
G7LPyOOaQ9okocH7MMGVuSp8NcB9dWjOOl1u7No3N6CC5uBjbrJV5SfEjXa3dcsBA4pxNISA7+wd
y698fVliQS8DLpe2i6wJtvIryo6mE+w564mtINJ7FYiGzJKRRHB9IdeZGNy5FsMP78RxigMyrYo1
UQmrQcPxMg3r3Ca/AK6XGhpzNwHH7k3gMeGPQa7U84gBm+oXh70zle8FivZVxUUEZKF64dbFemCR
kG9U/nTZmqUhQAjwJ1kCkskIpba9le/S0J7GpJqX3oehccKZAKk13lYuMbUK5Mr3F1AuVgrfrGX+
E95HIrrFCC5C8dhr2uWeIEXyPcMmmWvdeAO8bGnYvC1/UleRACrexe2lB0zceK8JRhk8Cbuqtm7D
Kq3WTDf3vHqePTe3Nq5F1TQ2RlIcAwR+ZB4Sv2IHi843wNaK8H0QEuc1blzDebAjIHsyHWAWJ8iO
s2zaQAQ5sgDqNTtj3mfdZMvEHY8JuW84tP2dmDgIt263j1WTZbC9I2IY/cG0EHq1MGMdSzZfK7MB
mZhPGaIJPSX9ybXPWV6vMuzXAk6Z/KdD+oTPxNUkxgrJ/MbB8MON0wr/yFMUTh+6AdOMtyl79cgo
jUb3NEXmnVw54dMcJ1gqvUUmp7WV6wgweA7IlImdaj0a5Ts2sFVbj7wxdl9ujr3MA7/n3FWVtSjJ
4nPpcSOrrxvfVwp9mSR4FRC0UybbXhvOYZE9cXuOaxInCM9f+pAelejRSNM7MororPVp4P2EMA3d
ID+1oT3Lm2StFdZvxmNgJw9xOILiYI9DPaIjeNqNoR02j76mL9nzr1yGvJ8/aWZxa8CJDcFXq3Rq
uZ506Z3qjlvKrAcuyRe1b2/5I+SpGU+xkt/lA/lz8OTk9ACE8A0G3Zsn/TOBu5rYxuTcawQ6a1A5
rliicJb1h3JwFpGr31bNDb1UcyMcgDrZPWI3hfoq6Mz3JNPnmk/Rym3mqdUsPXt68aHrzhRfbedO
nCzSadwFXMvPVD5J2torJfd3WjtsnTyigh1sjSi5UwUVAO3J97vDNJJrLepzPsHChRSirrqsCXdN
JtjAc/okMuooso7xmfx5j/IlQQHCXGDp26Bm4Mh8WC8Kz73TbilZ/0792Jmrkb4JvYaEEgWWpAl1
pvSNZpE00imJL2wYxjs5oSFOfRosP4IlwjY9HsWmIqxG495gHvvlitVpY7okLGfaA/B0supBv8sz
wMAr5zV5eXYMbNLygAiGbr0d02RRlNVGZmlUpV8v5Q8BRuAtcpUthZOsKks8dub4SvjaNnHa97D2
Nh7cYOp1nMQ1/8HNYXAbLVt3kYY7t4pew2F4rYSNHCBMzu0U3BI/s4tqUtzygrnK/PAiFWA7myvv
FXLzu2plu96JHwIizYnXxqPW4SNlFyXSLb52Es7Dmc0+deqHjVaHS4vnoTsqKS7zOCfTiLiltKWQ
DIOlVrZYBheqVm3NnsjsqL6JGfUieS+1nFOmN9cHrHCTOBduvOt8ceeMxbuXNvPKuIFasijH+maE
zAppdte147uXFAtWRhbrmqB3hrT8hhnSLMN+1GJl2TGB9dabHNBajSNKN5KNB2l7cv/or2a8ENLl
+CSM541KVs1E8pc7JdvhT5EPoBR7+QhWU8N2EGxCfWhCF35ncIu2eFsm7gdW2geLrXpYmUu5PdUo
kCjse3uFokphrROz2ro9Iwub5DwclaU8LilYsICvEaCk7eRSxQsQYAOjKYYkzIPwv7SCg07ACOy6
FyZHkZF7EKUr4KLH3k6gPeEhDMNnf8QcYw4P8kHVqD3J+SjJ+mMv023Knl/hyeWEHHA3gsEQ8K+9
iIzhFkXpXE0aEqKSUVIi3RfY+uPCbaNzwuym4FAjQGmpth64YY6QacyDiLPm6xUgTveWYvKmJizF
gGfVOBietEVnh9vMGJYkAxGVBE9EhdhCLYxQwudE59Ikeg6CbG2M4TIJ7F3krMNREBDkg8wYYBEN
m8ZszrZFLIkbub+tMeqBlvi7qOP8ZQb3U508chlyiRSViOP0aTSyV68N3szAImVgFL8BDm5zgPe4
cLPfWpO9kDbA/pIhowl9ZeDGo8jKPJo22iEs7UvXdienzfeaqO8aJb0B0rHOzGljKz7em9oEuh2/
tq3O5ry9k6unXKDoJ8927h0J5HiX+JnMw4sOFzidU8o9M0aO5tS/jbmzTYbhsU6NdTsNLzHJ54QD
HSt+Uh+4eyEGiDgxohX66gH78R2Fqw3xM5toaG+UfnwlOWMhJ3ohXSuN8zjF44cWYghIE0qLelTe
GGqyLcbhzJ4gQ9zHkbKbqAKWpykrtgRSgEhJeBdGTGnCgq4qxLbWht1gpiTQsWjZyhEFxjoRWMhL
+CJJPOQzy6kZ1fxUs2OhIsov4S+yxXVbAOFTE2+zjiD4qttUikE/9FpC5yvUIkV6AP69Vug/gv+j
ARxaTXiPhy6qzxnbB+wx7HE0dpF1VcyLfhJr/hCWVafe2anz2FjjsoBsrSvlOepyeC/jgrH3EU/G
iw7Yze2TPfGF53TQbiZbvf3fFkl5K0u22l3ILi+rt1Pbp6S1uqxRoD85ZK2tbNwqFaeHXgAjF/lD
6usny+uOvdZcvKB9yS1/Q5j5ncj8m7RJf7X0WBnqwhlvHYapNwN499iYygEiDqyHMFxABQINW5Ah
2XTBTSbqo2uGr9TpF4WtbrKov7HV8WRU+EN1ak/AM4G8BfpH63V4kRL9rR2bJzryM8JK6HMAENlq
9f+kHWOmtSaiXP36HSCMTznHuZObx0y0G8Rkl6mnYjaZ4W02pcdIExxlanPj+v5aztGxVv0e3O4e
fMlcsIcVCrudHLqFHXhPcB1Wg8+lh9HcCcKVprQ5y22fXWYboxLsFAqDirz+4ln5USmB5uWtejON
w66ezF1gsEssRiWclW7FWhx3b6HRsQuJ4PABwMhYK7SIG4N8XSX+7wwgulMHFys2n62hOGisFOgs
5yoveJY4UYd6PVz2Wsxckf7WkhTGP4tI2NvGogEOpyZkbg7GCa/9yJek/IHjPQ2reeF0t6pCbRbg
0D2c+oEsBx3bdrYzBfmAUXUhz4cwwUC9VwP/fkzFA3gjbm0aE4FRYu8dK/oVOe7KC+IPPQnONotU
a4O4lH8cbN2mFf1NhVxOFwMZdkp4gfm99iHXL0wpjw1Comw6rNzjtII4MMzgW16KsN2XgkQwk4Nb
byyHIoWGl6zrmgcFGi9HWl2YS47Nm8gKJFWvxgOe3MkPU8sqwFBd0tA0sOILmC4Oa3Wrg7Sp12PF
ttiqH3rb35tZFq7wQlFfaixuZiL6ZOxsSLpdTxlbs1IQAisUGwI7NhRLpE8u++2Zk+P6VwZ9yyij
yJgnr3L/o2jNfWEUu7hg6+yknD/03v3HJt+Bc+u0SiuVd0sMIpielKcU47j08hCikImVxumyJ8Gq
pWfKuk0t5DN4nzmNr2NOtL4m+fz9AioPDPbxzsrTh74tToPmrV27Xf4fSeexJDcOBNEvYgQJ+mt7
P23GXxhjJHoDevLr90F70mpn1E3CFApZWZlh3+9cnSOv9a4Qc96t1P2ITONS+vWmStEWysfzOHGd
QbzypTKsVex0L35VXUur5SZAgajWh4prilushs7YqDyjxHhD18FqZxsAJh73HethgQEfeq6xR2jw
zpQqH31induuOHPvIGVpLEk5Lz5LNDu6ydw3jZkvewZaaPR7009N3Y2ALyoK4hWnFhilTqrsH4Ic
55Ny7dpI2WkESHRKV7MrP4rW2KLCZq+angbrLtynTrRNNO4OczPJVeFlQNplsAzSYdfTNbKIKt/H
lcf+VhVjHE0bj5Ii4GlMBq8mSfoVhGr/DgJ/Qvtw2dScrkG2Q54Y+eTYZe+l/Udv9QOqKcWfxMJZ
C+vnGbmeCNTT08FQ4vYmGqCqvF4h5krk8E+jaOXSVMNX0WerCyxHvPcxRGOtSpQh1qnwy6e+aT4R
89nWefYokvaVUGgvSz0PwZY9BNiYrajybrW6J4zZU9SLQ61POyOvftWKpBi3y/3wgws28IHzBQn5
3Gvh8+TpRyMLP8Jef9XqZt3I5ELN+KXCvH7Bjj61jn6aq+RmzPNFD7kXJNZ8sLz84mgYsxJJuAk2
9XNDPItzDcn84uo2pEplF65n7gFDUp6abhxWhiMwUQziZSXKfTuZfyeh7TR8ckNgi8Ao/niiXptI
31pJAw4H9mtTgRijjZfKvxqqHcu6AOyntWfXa/VK4swYp/mqzPujDHhGTex0Ie+l7n+VRRLtPMt+
aQLaW3vNWo+FeHDEH0N1pspq/qa9Z0frNDOWdN8koMDNHaVGZOERfyDjkQi+mS716DGgLhGiZOf+
GUV6aQ1/j1LhfigGToe8+E2bHEG00cFznV9vx+4WxNOTa5d/VOLYutzTssE4opsBTulRYe5NiSuc
l/346bxKvH7fu8YN64sVyzxayKQ5NHEHD9txn6oGsSrUGyNOEpz+rsaMNwG1P3sarpqWrx2MIvI2
O0882ExGTXF+o9alAdCRF+bO6DjhQryv0adhC+RhtoItcVeXo87tttlY/bIGr1VinOWY/a16/ZhI
qa/JbZAnnQl1DoruvSzekik6qqEQ2PPmEu9M7jkb7mprfSaZn73lVEXUoDDzE3graU2Oa8D8ndYI
cIVO/Whdan1VchjHYoNM4Qph9WvK30PdOxYGrTm+tdHd/qwjkyUCJLeT/CjQdAflfZn7CB0jY6nu
ynWFyrYsX7um/cn76Bmm6W6U9UuThEfEC6+R64tlnyZfQ1h1y9HUj7rm/61i4zRUmJATB7DqCoMn
WzO0hSbKBzT/fV5Xf3OZkHoinKgzm8i+LnOO+UlwMmrA52Kib6Ow0RYqRucRxfbf2nd+ojb/qtAv
WRgoXEkr7NZeg6GX1xbHfLae8QZEnLQNN55L8b5LsCVsA96s+U396r1NmnMeJ7c5pXIuW3frjsND
j/VtlxgviFp/K3VrtHugUZVCvOMjlf2DmFM9vat9OlNgwJMNRXsfJxNg897AmMrU5O8YqPpVF/+o
B0F0/0jXhAL1kyXKixinknxx8/yNQyQ5bePhwLqJygGhZEEX79ACw0721XJeIwnHgt/+VaajZl49
WipcVdk8glS+h1xJWzncOgsEvQcjoU3/UOJjgMnLIdesG3vkE6uK6qQOXSse4UG41YaMZWVUBuYZ
yFEuPbP8pdH/ex6tCxxEjK3GZYhv5BJFDaxAOGqS7sfXufZnSFpFNV1N6BBirdPiIk1IVllzRLfs
wnOifCUT+sjrLiDHQjYb59Y1pqN/skb7aUKUnmjqhW00xzuvrg95IvYIEt2Lprz1HDUapwl+4M9x
m2O4i+q0iLK98Pvn2PwxBo1CahK+0WRko9SfvA4U/4cqujmV8dxgwPCFauTZ8Gqq3c2vevZUkhdS
BLzWSXuysWSxkvLQJvZThACSgsFJZkDw7Z7sEXNCWqDxve6ntRWqZL/Pr44jP02/vnVS7GgNxscT
DUPdrpdF5PRIv9f7xBuuqZFjFpQ/Y/xyVIp91pSeek0cVNitccfT2+FvbGMqMlZZ9toWfK4fvJGS
8/RoGygT4Mr8xQKEqiEyimNKL75JToGdbk1lh/pm3FywpSOGR+Y+b/p1gR5UEHqo/eO8NKJP5mc6
AuJcHo3+WKIBlyBTk/f0UrWTdnGa/lNINAAb+xM95rvrzWAEBmA67ngmh65GOqQTmhcqVEKrXoXF
pByEKXw5LgI+c3XSgR9KPV4XGmrBoKDI1zTer7T960zEcbX0MYA+xOm8jLnrNwX2VEYBCGsStalB
9+VXWM2AkW7yyDL9miplq9knzQ/MjYomtcmWs/zfLHRydJRJ1GJpfXi9z78hvJGPrGcRUOGsIaoz
/ZFSuYG1w+1Cm7p3D5zaBFVZFqgfLEMv+il6Bq8Jna02iFM3sw1ZW0VUX7Xce0qj6ijIK/MO3WAv
RN3Mtc0nqcm1CyGmbWErGKjxYKbwxeVgF9eAuLH+gX2jymbJaqD6AKSkrrcdCJsw3jh8f0X3Tohb
Z3gq1B0+NGS5jKW6k3TZXY2zWpMKgtUpYwEUgVsCIuTb2AHuhiI1ymcFnKkwDgzvUXvIXKwT/cYm
UWIldC+u/4EMNvjVtI2aZqvsq4X3RQkOC4kbudoTX1QOOKdT9ZwHc1V2mKc2yUWP/A+JKrhHVjbV
yu/rqY3rI9I3xzlEXKt9M4kfUQ0Vo27PCmFR4FsmdhrUTbMvd/glrSm/xEG8QwYQJCWQqNa1KLho
K8fQ91lGRIOp4Ff+CRHuCd0w9Vah1b0iHQCAiH5dMByC6pJL7ThO5lkttSrDW2/u+mWP0ZztnFnq
Qf7wsNUbBEC1Jjf4ZqwQ1wVSWY1UpvhGj/M2aLkpOyidJ2eGA/dDscqNe1e7ews8JYnekd5a2hmG
0M5ZJQ9p5D1Z1OZyS+wQ8r2IuT8ZMRhDeveL9Jl65D0s+3IxutZ6Lk5wxANVaGg3Ptr43YAiEBVL
x+yWsD7m1qUaS4W9wsiQeK+eZdDrVUbVlLsO6l0tiqC4yhWY4CVSuzkJaml0b/Qjd4Uk2NUhHiYJ
dbVlCxEoF6D8VzO2PgtctXQS7AI7aJaPwqs4ul0X3tiXzA8pWmVcozoOCSK2P6wrXKQLEI4YwKuq
9vzEGqenIZL3In5RNAGtQ5LdxVzCWFntJnS4k/O3Id82LJRmeCaE3dVAuXCEF9har6vYxt2t2E0s
CUZO2PmOf6Gz4NRz8aSF/UexVfgqtbBcLuhT7j6GDBmPGrYTiEHXDFtPzzB9QuyvMNMV2lJrlViq
pd8OWBpU5lrOLrrvP4Vgj6Rn9pHrjisLQKKlINMUA2bH36FwlzhmqFEom7/+vOkRn1K7w9fUtnrF
eHqlcPgWrN90uh3PxCOzYknZGSqnba9FNf66erbmR9TbX/gjsp6EZqSwDnKuL0h3dxwDpnfg1VSd
Oa3e1KpMWLjsAr69AyvEP4vi1JPa/vwf3xr+/5faJ+WDlOWkX+g6VTm1nzyQrV1KzllHuYH5waZV
iBSXDDUA+MGpl0HPepmpcbER8RwgC4ILhXiBaNqzOt/LAqpvERxT6CJFkq984Ge+Vp2LbXbvYabw
LKX/EyYWsmnOmrDBMCoYmZVF0ZL9Tx9PXCRIOj1UxUaRGtzmT5XbiwZUhT2s4rv6q9NMxzzfaxK/
RvMvi3Cqo5XmPZtNshngm/VeiL+cC3L2Fs3fKrXNGucG9s3zeLxgOL7z7YyqGkl13Yt9+KQsTkbT
in8K7UuLsBtNxCriBz7pRItknU8VSpWIcBxcBFA/ReWuZ6PbsMKZvFSTKz83Lk4VLHiVotrLabiF
8Y/09bXnVH/75hijokwMQGnm7MK25PXZIxKupPq//4Z4vNdsSupfe7YwB8sVLapdQbxggKRbg5pQ
J9XC17LHeI6oaLkMDoNcvPEL/Eep4mmxYUXuFMqdzADtctNICKGsSN520j4p+/IXPl8FTnOyluqc
4M1paF3TqrFmDfKgLou1oL5muy+0w6zQGT6yo5oppNCIdQZ//r9o2dnq+YwRH1SOdSKYg1ldWuIY
jBFk91Kosrv1ZHXvmq90yDvETllSKihzx7b6D5U52s547phjr3jwaMx07/3haFClZx1pd2Fspgb5
diRELe+LOsiq1gYOG2sXjZgGMi4QSbYZl715es1wPSFoTFQK+Aj1wLlbvvlViNsA4RoU126Qx4xN
61Vh+ymOJZpDHYfxyHeuv49j9LpbWA3OgdE07VsBECziDtbltHTdVw0yCB2e/7ZwQwxSJTSbaDp1
7iZ1N7LA59dU25nh6p1pwRSr5ZFutPYK4omdMSxL/4M9YcS3tHtRa1D9IxWo2JXq7NXx08mRzZ+G
hD9jgId3xexSgWhooH8SNmXyq/6BCgdqiWuftHofGTsV09V7EgWQHWQhUgNdaPi7Ff6PmZzZK2H/
wjFHwPh//nhWh0ycTrOVz1ad5mEheCOUZ/+BIBXJ+mSs7M5algETynhn1VvpdVv1Wx57iPozUwFp
lU9CIvO5D9i9HctSUMKHFcXjyTJYmz1AIAZImI2pwjZjnfBZvXNIuUFrMDxZEf+HrgDxU3WL03D8
w+l5odO6yAh4IOmhfLaz8OCMkDOwzjHPmg/zm0nAwwIyKVwI9GHalRpOUXT4KszxtcWyxUdZXYUU
Boiox65gD6Cq9+znR9so1znw3ERAlQZSq6G+j+It2jQLS3sV2jlR64kDOaOSlbIE2LUsj4Q4hW81
ru6orzrmme00hvJT3fkHKn2MbTs9qfX3/06zbynkoqT7MkjFLW2bRN+Ez27UNsiMrGWFlGhB1Rhe
eATrTuS7Eg6A9sr7oIC9TEf9kPQFdOxLnDZrVRtVo5sgEa5+ozukWHMxGgFnPl4ZKAea52bkAl99
qKivVixdy0TR+xDkl2ZCOYektGm9fR5++eEmJMo1XM3UTuLJJ1QWldJFFnor2c9bnKXWtvZakiMo
y9l83No12sXUtao//4/G/2/ZVu3FJ/UjBqivSwfMDM7sfagOJy3KVo2NjpaiS5HmqYsXOmUqO+Ij
uCvazZ9apbz9ndjlBhegyyiAvdb+Mtr/NmhwSRKEKTCi5jNE5SGxmGxS5w55opEftn3rghM+0/is
8xU5V0bSppjlPCf9KipRe/BvBeEnDP2V2rOp85sI54RjssoP2J++Auym12q8k+upe8VMg1/UWsdQ
LdTSOwgJfq15j3ZGlQ9OCowNtdXU4mJ9phyNqvyvNjCLU9eTo7Le0pwXDV9mRtaZ0dDGsRU6R9Di
1ZrEC5dSp9+757m4qafuBEqKjF7J3ldfWox30aKPa2FKkhI2EOn+QIdo8KKjGYotgTojFFih+Yfl
Z3QplWH9X7pizCjqtsG7Id6TrlzbENzUZ5omzl6NfMc37Goyf1V+oMn8mENJMUr/mAFyFFp40qTz
TSEL9uU4Eih7jA20Qnt12uaRas/uUC/o83mqB+eFhZqPHM3xq07BVvjRZgJJZE2qc5IGE6ZpXqjj
oQVDtxQAwM2RFaYyDalfVFKkIgtpiIptvIQT2Xv0ugq1U3EyoGOh27VRt8hK443y1H0Q53EO8BRq
Lw0+CmbxxLwHgEZNbvywNLCxW+gZjuSt3u4STnRMVqk7c9nOuwvh5d+z4NgCrbAPP5QwoDYixuWY
G4WcVW6x7lAr50ybxJvZh6sRtLhBqFXtIPawnN7iwoS+aO0aNz+o0NfIkfCtIg97gz2NBDJrQ5If
R6G1zYcJ/ih0PffVbWcX/S8089i+ge2jcBI/CWqs3E2gZlZiXGZltZEJkAjaniZpcCSGm8qBXeDq
0LR3eqtWZ2tbF5nCfJXJVh0mHouJtNLo5El9Vjt92t27CgE6VtNJ/1lOD3Wg2BymtRa+8bCi5UZP
Gs2/UpmHOjqy7gujCrTGdwTObzGcMdC8QG17LcBQuNas8e/Zd4rSYES3STe/GCPWH0/EmSUVaZDs
sK0pUyUQ/tQRHlrNNqieIQ2prJtv5ShlhhP/3ujYLWJYQB7xDwLvdipk9sN4m8sDwkRVFz1xzsfl
m42osfpwPhE1420sxZHP0t1yG9jhmUdoekw/DPp9SH9G8mo71I8WEb0ao9OQ95SJLBfsWH09SO85
59KhLvZT6Z1S/HZ5HpXlE2GMcdqrEM3H87d/IYTF8S8gMq3+vJS0sMSm848x03a/zohU0/zdeTUX
YUMniDWLICSaT6coCzi0NHALoTJcM25/1IgkKi2fyE8Cqp8jJSO+h5IdSGlIXa9dqTVGg8CDQroa
MC2jzE5C510zblWJI79YtGruqM9MX4HDKm3JQ/8fBhVux6bcRWHxLmu5YtwVG4aYSqTOy3KjXoTl
D/2e5Dq0ntTtK3WRRtZ/AkCGREXahJNfE2SIVCqwykrbWxD9cFyqewprW+c2SpjjMkBaVKbfLPSQ
8SCrxsFzWRXqXZn2YvyktHcd8mrH+yYQmxfeVL6SDBXpNzMWYJwd1vl7zBs05I0o4luYAVj5soKi
SBsfrtn2rqQrg5dN+CX1XKwxSIS/TTW95F55totibUAxHjsWuH9Rr4ocD1YpnzX2nlAIi7Fejz7B
iQAzA9N3eoqWM4db/SU5OMESdhXXFSIRYMmPisgM7r9kLmPBgWf/e1BrMVli43PCM5vqOxtH2406
mT33V5Us5QkGJZBtVX4dgxaqsEbNI6JMrHNHgi0b0+ekEo9/469fCkQZMFawulvngP4INEFF/weG
eAiyK9fowaPgOUocxIPu6onkW1fOQFl+mAFYbOREqAY494hbXiUNDKvTgy+qJW0ZSxrSoVjpk7UI
RQifU/EFIBTIGJgN5yiYMa19SVoMCVxhhbgxIs8g9O4hNPfSj/RJm4XGXdC+JhYNEnMF/byC2BRB
r5qqYoGMIuZi9F/ZBPYIEqKd699FIV/qgiK8XnrUZmwQIRIZ2s8a4kIFMSe2ojXk4h2swtvkoWg8
lSezZd9FbpLv4mLCbBEF6/0ka4xkoj9WV2pryGPWsdEpdLc+oT7V/e9oyK9zPMIabOnfcSPvFlfU
5DL43lA8EajvA5BTFIw+tYAlKcG81y3skwdNKX8Kr1RcNt9dY0bdXwUA4RL2z7Sb4+aPk0DPLXmx
B2aCOkZ+3WtWYV2VYKS3QqIEawEPQXKPqtMy7WeAI4gLi9rC3S/Ne5dOEnvXzcFtjr3f2hqe8Owl
9xb5h93glzfD2u714Cko4njtzubfgobjTV6EH1FYTpT96fmyR7Jh3ZkSCGfaTQS0iwBzHyDdGYDA
4thNxcGPAxqpuuDTnnIIw1Y3YhkPM9WpdXttTfNnGRhcrREK62QIqV+nLUabiopPcnj3AeuxQUyP
2B1fdTlyoUkwALGx8gFep6WurD8QHKWDz7QxCQLkwy/12k+yO+YBxkHQVbk/xFrrXtOoOHgIlOJH
w/ND7aN1wsAhlLo/3VH6iOF8TW8/oD0256KqlroWvOW4CC7CKvzrZAQvc5iQraccJi0qemlsU1f1
h21Xp5c41mI8mNKLN2AWzHvblX8VVg/XQpbe09SEtwJk5KJZxTMQ8r6baiyJu2Jjd8PBys2LRVlk
hSzT3pDjRadR7QKcKtYtr7IcnGmDbTDpYKysi8r6KltHZfND+KAtcD7MkzGdahtIz8AgZUW/fkUv
RcBEz/QLNHjFTSOevHhhw0mfQmftR+5wwj+nOAraIlcUPkJAFimPOh5xNIxgGzK5hrHJw95fxp38
0uLqhzoEm1e4L7HVA6GkBG7TL39RzyMBMiYR4r3RB38mGkBWeuym7cIwbfGFoHH5zqNWm97sSUuH
Om+2fV2ExymniET/oxVtCoj6WxF5VHddx7z4ZaLvY+ZjHziuuWGjWgrlTnZjNsQPrSWKQMek7Gbg
SKTE6h2MPHLnPGqzuW/9Zidb6xC4/k4H1S3z7DIVJFZQgQ46rmoZpZqN2XXtEnzpu0K5UkIcdNAD
1hMOG3tMGhYdIDDlk/QmbHi1nlXbwLLeZjSnbgUhhc4pt2cf24SNpPBPqUktOqHs0KY6qRsUjfUY
DMmzgFK7kUb+nKU9NOSi2Hk6DWNZ+FnKBueMNH3kKedz0BHvUzGZ24ZdV9v5R181aDcS7i2vKZZW
wMW/otc296Zr17sgPRCwIwmld7ZJke3uOhnJ1dEse5GAaaZlANDM1T+I+lMWOX9jOiqRll5aZOXT
6D5mfJG8Vp6dns6/EJIItEwbILDsLkAoCQV6WZj0GNb0DcL7gs8HeLSiPn+XsfOahO3VjvuV3RCu
xHACSiXVAKuk79tTfmuVvUlKj22a6mdnMuBYT+M5H1HdKgLOVYqne/UkNQURtw8uFvR6FsuyHuLX
0kK/v0rGm+q0DQV1s8HeMVjvSHTAAyJ66mOpLV1ffnW0AggBbaDMn0SMK3mf6DCSw/DaOs01TbPt
7FvpOiwB9czYo30tqNK1pVj3hb+v54gGdXEEcn2iEwI7tuyaONZfu/dVm5hOZbvIrkIfghWi0Q5k
swR5PFcjpx4Q8S8FZP3uQhPepqOOVXFFBEwJ6au1P6DHX8RQ0tGcR29x4qFwHdHhCw6zI/89p54r
VybWZ8GY4ag2YQ9n0aNS3ycvv5VGfGgS96HbvsYv+NTwRfmt6ejlNSLfIJ6BS1thctGlpGMYwYbD
amO7FaxKQFooBT10KzE4tzw2PhBocVdu5nKmo5i+aU0YH3Rf4frspzg9mPlf9HZuQpfbuO512vwc
QHnNWWJW/REXxkevO9+ZB58SVZw/DQWGamg2TT5/yEp7alPjzaxBNb2ixQxUQo/tuFKV7iUbWiAo
WJo+0BgOIjT94t5lUhk3NXboZHz3acuRFMAlyJ1T4rRr9DveRDKuHTN7m7WCIp4WPoJ+OrqyD9WF
nqKAM3IfkRSpzda8TMF4orT6ysHxLd0sXOlTSneT3f9A094EA96Sg/Yy4LWCBH+x7CNT0lcrI1JW
KLfx7KD4OpwMkx5sJ2jvRmR86bM8m1Z6DmrcjvsKt9gZjKFvvLuL8VqvjfhE4zbKyDcYEc04bmXQ
oA07xh7K/UhGc6YoRxuQk+q4w4/Wp1k2OztulzAajYWVp89pRR0dFUmsI0bFH0z8aN1xTeji4ssJ
DNyl6f8w8+ba26QRVoYwcV3hHjUFj3GKAQ/KBscnDdsYC1sTHRLF1MAV1XwDjDq8Cy+4umJ65bB+
lql7LFout5Y9P9k67hiyTl6oYIVLxln1HDEAOVueNKcYc0AWHzMQ1EMMc143Bhg0PZyZnty9qD3Y
KkFMQ58O3rYEqGichyj8g+fOX3Db02U1NjiQVFxDeqxMvCi76QSYOso28GHPIzJv0vN+RmU1Hffj
LjS0PbyY5oSZ676txnRtaOFL1w6vU2nk6wR1HChgAwtTtxayTw7UYNHI0HYQDWIKpebKneCVu2MF
PQQ7nCJdc0FaZvQYLegYPY22e5N5AW9hHgZ8jMDAI8K4PnEtER0e12JfQx7X+uqjG6r10HJR6Wjo
rvuZAhcehbPj/sqBDNTQ6TEy2viey+oU6ybAZaGdS5M+dKlfPYOqCr6Xw8KdknlpC7myE/c1B7ns
W7mXQ/CE5EBM9yKZXM83aYVxTykVWTiW0LVT4QHb47dDf0zoEeVq8y74ojWNrcy1G6wnG1pf1Lsv
9GNv/WKcVp1OZwI9WHQA53cYKqfKqV+JGzvaRtD3FFcL+Ng1AI6M5JCPAteZtObqVh4C9BjQh6A0
oVerkt6iKG0uhe1/F+747UvES3M2KQSzy5x6L3WUAJSABWTOtqpciH8FXSjei1aK5dzKu5bQ9KbV
aAbSzlEYEKw0c4df7z3r6RK3E3LWKlo0lnHU7BJJZaRSff8eTcA7Kp4X9OA0KiFVe9RlZU8ZqZ8z
6W9eOv2mk3ePquFQh8bVFtVWckENa/vVKKJ96vX3MhtOwTw+4wOxT1P/ZPk9y3sYylUw1+cY88OW
avnKKlzqi3iceE6yZ2H+5Ha6LpLhUrvioGX9Q8IvQutmJQdB+kUKvEkmF/OWoKAig4O17h1wk/4G
r1h2Lmu310NK20QWMneUwejA1RRpCJIMNL8Ufj2M1BWssj3Fzx81IQL6oicwtKfHmXbiMYM0Pnx6
ZvNkm/2GHX/yBS6mEQSQWdOpJLRr25DQNMIj1VhyeGoyselCKvKeTLomSaUpWBhHM0ovULe3COFe
etBt3ah+3G48I4Z/GAvcfOJU+2gNFxeQDN0AmAtzHxyaAfvAwQUi8vfqh33nYlDkRtsK0IKOs81s
hxsXMn0doqsa0txQVkydeVCLzkjcq4ymzTRH59wTnwbtFFMzPavByqkGI4CfL2XkwJkqxr055CfL
GtdZCqwBZinaYA8fPaLPyn+vJzj74CjYG61oP0MhHSkjF6R4Ng6CNMOV9gFQ4AUon4hkwNiMdnqF
9W9qP4+2uCcQZunSocGOym+vEH0gQRzPX8ws3ygBpBb7TNVgXhBNe4gOYLF12m2iBvNLyjG56mwH
bLBJQRBYXIv21cV3KhacvhJvpNmg3ZCLZDu28ADh2kHp3mVAzdxHdupk8fRmFQTwiPQBdIbYwXdk
afrpSrEXZOouR79ApQ7nwwcNDj137fE3dv1D7zrNZuznXUcr5lhjkuCkB3T57hgnLPy+VN34YAlG
fkFggi470NN62JM+Y4bq4PDGupMNPcuFseWGu1Lfa2DEatrRceR2Rkdkf/BaGjKceGl25lY6MsRg
mz4sP96JLnq0EvHdQFBXxe6vSlQTfdbVa4utviiSHpKOv0F+D/hJp4CAikIfaKtGEV+jnPum1zp0
XherscBTjxnB3m3n0l+C1cVz0ZVYzbUvKoJINlhnUsxllOUUntxmplk4XY1esrUB7uYsfkwglCYX
KMcxP+2ZUdOHAgHBdhHo/bbmkmh41VLp7TUVhBsgWQxP1xa38wwjebVM1G4ZerIt0W39OmDv6hRJ
qOEKrM4QQ+KkDYdTU3l0SxWk1y4QieALG/iyKanqQgb2rXKm/dS2r4hd2BbtvSrOteZ8cQih6iHc
WtVCsz1COKe5jF7jFnWcJHvxSH89SIEIWC1HNwbCqT+k5MjxpgBuh23SYoKABGA14JRJbyVtwyO6
CcwaRu0YdyUoJHpVTcFqwIDMYv5tNEBoMO1/xxoPRobrYsVo1HIQvlAOWqth8bt5nUXzE/eKQ2QV
zqGzLVgxnBRs5VeTe3hfZS+VAugn+KzcTqJOf6vgFMWA7LpL8bfT8idusG/ZzPgQloeSF7HtP1pu
LPSuPmZ2oBPDkm3MiUn14VaHWggBkWGAEJ3IGjAG1rhG63RkvdDs3CPbgpFT7mw6VCJmehCYHX1N
/89ShYSZkOXSd5709VmW2o5GdlQrmCaaLPAkQ5ECHQebHiCHKbKNU8gKbIR5lLbDBZ4HNpWPq90g
GzANp5aR1Buyqvkl9KNbT4/kkJUnm/oTnm0Nt8EAvRUv+Sz0ehnStNr+srtpWRBevaYXLkIEC74g
0jaIWR0oUePww1UH8gFoeDuSbDv2pomMvWd2n6MXHxN6bpVuhDffHBgorfUncKaDO2TfZksZc5qc
w2i1bziYHeD24U5WOS8qTJZjS/OJATdlPIl0WHFrRp8DJqe0jwkpkB7LlTpGxuqj7Iz3MQgWzoBg
twtVs+7ctclijaKHPoqDze3II5pAOrm23GI6BQRiSxzWh9YOth2kaauOH4OTX1OY304O0QbiAwGW
9y4zxCMc8zpi8liW3Rk92u3gvPlEx6qjhEUCq6YuD8Zz66MgMVJzmQ51EiwajUSirw4KRmy4aak/
ufU8XBHv4kxc29ih3nAx29+yFKu48jeVH68j6Nkzzk9FzIOb5d4QHyqNoKNd5a10cVcvY6yfkHJa
klBTVviKaS4xnXM/PbVwSZmzhmFxh36tpqZMBgrA3arr6ncVQGnLX4XNpwqf6scpWmINWlkDB5Q6
yNPuFuvhuznVf8P2jdIAmfMyBVkzVN8pCR6INuUkIVCLGqxjZ1SkROOjzeIvnLJhfHkPM0oecZ7v
1EinHmRf4FZJpzJdIRB5+jUvkZBa0Zh2HiGIhiVwOnGj7mHjsuFhoGIsnMCVwcSWagiWzDdiCyXt
FPpI67xFwZG4clFn26jjf8cxKm35UtXmh+nRXIFaji6nNSIUq7yBQRaGK4yedzMu4pYGcefcjtnR
6sxdMFY7iwpzCAUs6PJbXzfXmQ2cTP0Gia7jxGFec7sK4/LhYwQMbQgdtHwzJtbBmV8G4wt0b8kf
vtXCWM/XWTXtKHU0TIsIYSOU+0IEr77X0+/kj0sfA2pDYFZJR/7RCeltyOYd9dvDpPdccUCYXXLD
cYoOKNyevDIvFupKatT+wfK7noIkovlImDUGhA0FzKeEw/AtldDjy3o7tzkFKwRUgnSttn0Rm2eT
1kM1+5WLXNH0lM1YUXtk3LQJa5AP0yLYkGnt8VXgkKtXDieRmmzLmAA6frFTXwjFDrKPGfBHxk9M
btERYhIh2Nc4qx32k0zJxYhHAni/Nq1ba7kwRPGrhM0Xki/IGf/j6Ma4cIZw0AbbEeEKVQXy00tP
gQEuz04dhw3POKnGegoCrL3YQzCob54Nwl/MomUtWnx50ES3oOONoT+gxbs02VBDco79caseNQqG
Nf2Bap0gK8MlksYujCvWGTr/rG2/9blMSUAzwifTZPJPzPgm5xopbW2rwqzPh2fkfHMUnTOU99TY
dAB6vB4+fb9q3tShW7jT3TA8OHP2Rr2yn/PaqK8x8SpL8gGnIrIxJCug6YcLnp6fqOnjj9RLd0Nw
MxRZg5fWUTzorD99p3r1sueeOXRmvEY7DWU1agqCxmALz0R7WOYJrcdipyZmyGpe5T+ezmy7bSxp
1k+EtQAQ461IiqLmwZJs32BZVhXmecbTny/Y9Z+bVrUsgsDG3jlERkY+9Jws4iE0XphrGZ6nLDoI
fpQbHzHmbfgbCdF/mm7d41xuW8a1By0jyVBGD/1LmYYmKIxds6XM6132ARlYNjwpyIsgZhKiN1Q4
ivlvAe0u/neYSBbLzwHr1hD664hDZVmsP8rHeuYTbpy8EpPR7WLA+PnKa5wnuF2JQy0iiWH3Ngdk
+Amg+HPWPwEIXMbiGIbJIwLFcHYg6olTxPZgAyp+S2aHDODLWSBLcEEjbK9HVqjednvtFMe9T6jl
KcTpofdVoNqRm6NSku4v0VcLsacGgqD1Z/v0gj81yCZQJa3uzgHHxqMHmzqd1XzwK6rJ2HnnBngR
sJ61Pk8VwoOc9yB3bhy3ORTh9wjcaLsvY8DIhfoSSzk4zyn4i4eruLq7i44OYOhFLKleX6w8O5To
jtlEYzOR69p9gUFd77L4gIbs9byjvtPkd0ZBd38fM1VXgCKzo4bhQcu9A1rn6/qRxGgKT9N6yz7e
OcFpV1Bzd4eTwUFBIvKkAF8hrBVO5x5jmvkT1j/V+boaqLeFCTkcOxS+Ay5na6Z/NFpaG5Thx/Lk
2uHjskJPiGBVMZ4yE8j4XUzG06ZzaXhAfSgjggjNRJXmYEDWH058MsHHs5hhnp66aM0o2iIh06xv
hpH9UcDZBXTs1tVt6oA5GJRj4h2zhEOkFtJDh+aTCZPWxH2wLWOaNRCm2GOqKyT+4mpCjMG+k2Uq
xxfedkXiTaJ5bLbkKL+h6HnbXEh5w8cwM4CcVFpvtfJvqHkOBWOZ/fdmQRWqNOn3YUhmCmLf0cpt
nNoufgno0WRS8dlaI+l/YafKcvrpeMPJDf4oVynlPQsTl20wLZayMVUb5QyNV3b7AQfIgB3IBt5D
TdLn01CboEozN6WaBi7WY0e1f7ZpyvKbG9o83woyEt31QEwQ+ITi7XbTEkq4xsjKhDdklkwxLT+Z
Y2t73X3PdOWg3R2TqrnTx/TGPKQwzOQLXvxTQFRR5CTIrIvnbCdqpzHyQjKyBSFTB1VQnxDEU8Xh
tVX51zKl7n0w93s7mY8uEbX8BWnvI9XWEaNa0fKw0iJ8sdjB8oS306mMYPqFhMVZ6/3TUbKVI3Dz
9X6MrrWxMAOV902v5T5DgTlQ+uiuL2mAhgGRwy4sn/TOR6feN4TuFcKClvOSIh2mdLJWRyjNfs9J
2I17g7qmdiSCO1f9nP9Fr4jp6zFE1PLc18spsZGawHzSupVyVEp6VmUiTQSztcf0Pd1yxjnlnn8c
y1tsfM9CbI11iOmGqL33HeFsyhhdZJYgGjOMhaR0e1mI5WWqUTGsrezsQeqRFWHnxbxUqtpW/IEL
u3J5D5P3lQDAcGuX7yNGaYi7ZDk3Ineabfej9YewKUbghlLCFdvJdmn9QnioIkW716IUyeXbWQca
H48KMasIBvXoPIcobsld6Os58PX4VwF2SXs0ZYHL9kG5+6AHXijAee14CAG5nPFRIUNcf9CqSmD7
2JDAy/cZMe0LWn0sut4qYb0S0yGvTxgXfBK/YEPZYFJElBAFJ3zK/7k/WWKDRuoCKQAeHFXvfUqn
jGfP12gKywra8z8dOzi3XqMifFJIx/WUw07ElTVMJTwVN1VDS17h0MoVyM/qtnVa8Kv4cG0pRlqe
cDUVLRl5bp4ajpRtfU6YRWy3HKu2Jwdjt9F0hNVBqQZK0rw3objoYAZoFspqrvx+KaH/cTqiHmWT
BiUViG+gvyFBVpl/ycVgb5Tk93AGdLKSmpqV9YqI/ftG5V4+jT0tZ6ugSJEwSMzRSX7pm7Q3eLsb
0YRPqMntIWKyx/L45EWKkYlh2HaKUdhRPJ7lJQc4HTyr4ACb9ERfEvOOZzIqn+PCmgXOeu2ZzgON
7Z8TurvJNJ771jgvyE1Y/k+yR/+KLURekkL/36zjkm+PDIn8Ec20TEOvgczHKPKJknICo+srbguo
JduxpnDf20TjOU2q7CecyyzvGZr7juXqbVit8fAN5hjuw9Z8993xLmTdEs88pjhvF/lAusbomaeR
Yat47yEqnUyt3iWXPIKcmir8fPRZ/5CwG52BHdRp87hMUH13XzufLyHfsSh9rkTtgTddQ1TCXk5P
ou1aITONJ/Oow1Kw5TO7+NzF8DxY3kWcrPwFmdTn0ayhnpbGnaLCXfyxTelD3Me4/OXG7fzbbEfz
Ny9WJ1DhjB/hEKAEhC2KU8Qc5NNQ27yzjSt3qiciasq0hDfDW914dzogHNGqHS/Zg5Iby4A+1bZH
jNFuzE8DlsonRGJb7NLkRnfqEtHO1EKjyNlPQOAARrRPUi11v6EnKgGSSUjL78qGpW/7p4W3XosS
Wq7X2AQUJHWq+zQ7+bv6EGzuG5tIZ5YtRRvKCaWJByUaznAy3Zeug0hD1ctM6MVJ441WMWTXXLO9
m+pmT+v09QInp+NcIwdKxYJYuKrspwR+6Ox3N3W7u0c/CLZCD/egWjmC3Y0cbemmaPVlp9VAghl0
OO2Btvrdsjd9VXHoIMO/BK732uMI4sh/AtMRNa3Zj9NwX+fFc9unT4rpvDC4G80dIkjeY4N87Rw2
vxa7e+1WA2g1fSLr+ZVwHoLeuvNa492D4qYEWKvg74Y/UVSf+ozIr13zRwNy1a75Gw7+59DQJ+/N
7R+wZn8/WTn1ea9zj0ljxYcKJZmuw6U7Xg/JcXxy8+IOwuOVNc9gkrv7au7v2by3FTKolmO+ZKDj
zAu49/P0Fme4MffragSm1h5QKTIE8daGtZHlUZ7mAL4VWfqZjy3Jn3GPVBaqccYNnc63Zh1f0ncF
viuJqiJ9zkxKlhsnJhASwt00wB18f31M0uC5ctyf4xr+qDu62aluIRT3kUNsVt7er9t5rMO/fYFP
c1Z0TaPMvvImBq7bAa3hUWXSaQP2WAXVS2Ruf3fEjnaVHkzSRLlEGiLO1uTeKh7IwNQYfPxosGFc
QlKa2J7QiuFKC7kg8NXWwrig8w0TR13nSK5za6AroxsekvVfq7B/8AS/itWEEtoVb4MV3qJk4FyC
TS0Bogps2RcrTE/MJAAwaV3im/XaXzkaHJqKIqYCmJGCdVAiI7Mwhd3Eu9AthpwS34tzgTsG3423
oCgC7jNSVIcZkw+pmYk51Qm3UkIHG8Erll0AIxxdR5oNxLhNftoKDXLI95OKBT+M9cX/z0/1VvhW
U0/gSMPXU3aIhI46A4L0mQigJk/mO+WPFENxH4L95JURQDhBe+MGKespO7KSnOziZlby2jBgZ3zh
KrB6AC1IbuEa6iLchG9QxDMpQo4vM100AJgEcw3IXf7aA1HwFVX2baCQaFQVgHB/4KIy/AquuGLt
0UjCSc9JQTDQhMCXhhPdHDbN8OPDWMsZ0bNLWbICV5fL5BnCtroH0BJIcQmnMY50TDzYG7rkcBkj
1lP8vImydUIPITUVxpRppXlEFRsgRf+GCrUnI5+x2REiHU0cIZ7W74c2+quBNMYMKeSE0n7O39Xp
ez0wDwrN6/leb0sQLC4+3H4qhsG/RH33ybpzfT2QXjUZSZN9w/DWKkMILLQzcJP1Mu9FcGDB0+hu
2HLc+/JDbkOvQn/Mp/Xy2CJmTH0TAQZpUZGgNhY8h+8ifLRIT5p2PZDDH7Tw/EFK1jxTfB7VLkJI
alk/WCHstjCJoX5h53R8u+Iaro+v1v/Cqp/ABpXyl+MfrsIvLcjX/ngrWIqdwFtSsqIMlNFuos7D
Vyj2+E3682F2Q15kWaHsoKuoIDvBnyGPcuWCM1mE4QpAbFg8/FObvl9KISVPynboBKrn1zlj1oBZ
n628u4Wk6BFp8NsJ8VyYxislDEApZxf/tr2HlHSLBPpsReMdjUW/iJsK4qZ5ZT4XxW+UeI+OeUfU
ILKGHKbAhlrnhCzOQQUbVZGDAylkqNxHLeYYbPSiRFrfHukNy7WPs1v+MHyTAiI1kfzaI9PNuvYk
g8Oa0cYDNRHxivpdpeQ0Ij91gOcatnt6XOzgCWbli6yL4saM3a5hyIyEecvQIWE5FUDLS9JxwN53
43MV1eduQYkdoS9LkAlP7lTVlWFQiKxeLkEmuo/znceAxT6P9kojimJ5iE0HNKoJP1lW2tRui/Gd
fsODqtqjF/4spvBcBha9VYKz2UrU+awSjRHIqzjrfvfMzeVBoY5E9gl5EP9betMDnRNd4qstiI9y
n9y0ABq6hfhL8Unsyrl1cDRIjMCG9+hu7OkdDDSByyPFX+bgLWpBPijAp0Xx2Wfkty4enc2tQpC3
BE/Kf1gFBQVNUt1fUDhoOtXWvBCQH32HOhQs5h1lprhUI4YHEObO7X3qoMZGIQn8Zk5PqQ/nwPX2
RRLsdQfsB+Yh0fBOREgzTQbpxxpVnn+Hkmt38atHV6g5ogscPHnOI2P8uFDlOIBlxfUc/R0p2qG4
efQwcLFnP9YUf5PJuF9g2iJbR1E4PHhppGMxeVSP/OFXPQMRY8zKtLlF6uenvtejni6Gp/Fg5vEB
1jR90PRvUjrkhQoyC3tAJaoNnAlOqZIHz7HfFh+Bm75rUPlYmZCQb+it/23b+QzSdtU4RGrbp42W
ROE5B965YWFOOFwtGUNnYV391wE1Vtqr3zC73YpMRBc+bB2CuhArJjM8pc0Xdz5aZ7t+F/boj9vF
lhO08+53NrIrRopVQ6eYSJ43bG2fAwUtRIGUKiJbsxfEQiSDrWAq3z4hGFKHjfL+nnRbeCn7hvbt
G0HssuU95A5dkdepXhcOtxG1aNIOAPDE/Xd99pqT1aCTILcAd+I0WWd9oFdlBcyeD8pYTEzlI2kk
2wGRcnSStKtnW3ldQR/YYPiXECSInMc0krl8SP33uF9vlSwthKteaPw7RfGdAvdwN920GFrf/kvj
U5aGt2a5+0I96EDcAShv0FOWHkb6O7i8SIMdMKKz0PCM7p7KxApcVpDHNInO4onkYXrbZN4tY91P
ExghSvHIfXnXjg8tKG+vlPCoYKNCjAyTIM52oRkMTaUlC0HeX3YjCK39h86cA0CkjnEY7i7pXIxE
v7b3LN1k+zFD+HqzfmzOCyPrcRLNwcvcf0uoxsvQUWFETprG4RicMXTfnCxFuIZBHXlKDP8eczRg
HiMABTmRsoH1A4Iz1PEniLEHHSXsPxJlZDZKR8FNZKl2Bimw9hOWc4zUeuKPzkF+frbemfaNTZ4v
aaoqUPz9iFEQGBKk9Lo+ZGV/SCNacFky/vF/5gZTp6dZQXuFfLBhBdLipZT9C47Tmf9fuMMdseMG
djr/hY3hb7V5q/leWd/UtUSi8D6IS9gU8i9KMrXGRB4JoHRef5E84hibDskCuJWcVmINmr4uiI9A
BgwBt8XNkZ3M1hmZlZMgC77Pde+xq338ryqYtR+fLRJ5/qpfzu2Eenj2atIq0JmRzGZSf+gcpS+k
1CPNOVReKDrqzjnoGbsEiIskgoZS5ldaf/g3sW745ghCQAcdNC6Z2EEzMIpQ+ZcAbZAKnE4yIcfo
h7KYyuFdYOPdAvjddHeB+RPUETuhKnxHb8YSoM2PY5/LQ1MTelhkrihTRG91jGIfy62QPd7wK1pV
5eLKj7MpoGs8u+OTOhZF3Gg1HNRy+UedN8Ho/P1/P3BRFn1zq1Wc7IipAmwq1p5FBUtkxYRl6LBM
xS09jzsXcLY+knnKPHARcpbe2h239ft/e8G0PmegN9yRqp06aepKcV8u1oRtJItpcpS4Kmdex9lj
jzvRsMfIcsfDZuscHVn+3axftPNXE9bot3zsGpJu/plfap+L+eUB/E30mgLOcC/8A3HRHHg3bd0/
6tDxG34fps+8yr5+DsnZbNJyxLb3dX55rX6eH8DLuXnaP8P6yyL1VmisMjJZLyElAVoCIsmasIoI
CpDWgEEYCEG8tZQJ+o39DURBVH0pNlKlWV/K3b8bZREgAGTCrc8l0iviHsolky8U8KtIH6lPmy2Y
p9YJhuG1uFViTHBlAheoXmCgMexQtgkfJzBbECMWAJm6yVFbTOFlO+aH2f7BjQow6ija6hRtllZj
XHzgM3xN/MFBU1zIUVWwyNX5QRhLKNzNXxESSph3y3oICHc3kBU3pe0pfdlB3Yl5R7qzdI6uFTRS
852V//AiY9dGQ8p7ZRw3Na/0KGMKLqEHpWE0/sBGFcbXRJqWWOmJG5Lr1JGHjMM2bwL/IWAGhjDX
JWBKBx9XgBw3X/pVSWVQaV5GZc4CXh+S/nb0LjUqLiVODquSQU9WwG7eJ/Bs9JohPfBgtGAcGHF3
NbMYuh9Q8BVTAn8TwgkgjfZf/MFL7RErhP6HeStB17XVOJlsGnbwwsAECFR7WeHS+odJ99cK4jB9
W//i0UcgdAwO9zU3TDfNvhnj/Qj4z4VZV3YVt6mq72gXdK1/5wTSG7M3vO8idw/W8rRiBjhT4Fx8
mYy5TqQsOYjb1NE9nXXyHhzFmUKj1o7e6zyjyYOaScEuCz8pl2tO8UhF1CeWURWUI4okMZwh/ut+
wCC6eXdOY+QPaIW6hNHtBRNzXMZqk/jkBMSC1hXalZTbY2g2MLL0qNmS/8t/CT7ET5QFqonjB8Ct
7P7gUsEvc+ZV4Y1JzjG7tuXA1CY7qD4sWzjdeMnb2PMO8hs2si8Eby44FCCDtq52kyAYXsE2AvR0
3pFBJzcF/Vgu6HBJeTehtRWbLxJJPtiHbaEOSuW38/7I/7WPvHrMSFT+Cf2d0EuMDXrFwFHezaU+
KdQcSEhbX4HHiPMUEC8zbg5ICuFFWBabYIgPX9wVVJHLvuB8tIDZlZ++xhPyGOQv7Bl+KC2lNnpc
eCcYfmesfilIAD/S45GfqYgO0aD0NlTWCJE2pEhBJThnikOI9q88SGdRbZ70lKzbmnwYzYzGIuIi
VMLk9twiof5RnJfkQ4eKjSReZcGJqMCaOEIJOLlOAdU8sd3ygSohIF/N1I2sIYvvD4p0TIANVkkF
z5ZsQy4dR8rIE2aBXfAiMysfyY2blCOx+bSHdM+XahYtZ8KelYjV83gnaIlDpTo8p8OA9kkDLVpj
VzHNY8i55RtFnY1mXPBjfmADtFAsA1UuRVbKlDmFAPMbk8XJHTp8hr5IObrprQKF9X95l+x9XK2e
B7Ot80noKFfy/+Pb/9W8dXbmhai2FPJCQNsRuiqt9ou/Psi+zr6zQVZPqbVhnipKmBkiUn79D+g5
36OzSYU7iG6x1yo/Kx3TpxYTnBeWgTAw/g4rSHWbgCDgtokFgDVX4j+isoIRCuP4Jj+jb2Afqaqv
84uoCyBji0GXpvBwQPD0JmkflSjJe/4XHV1CTyK7lhI1UQK75sJHYU9wvDxVCDDdWP1LYTtvX7lj
xUqYVhmmAsNS9fGlyM9iY78WMmcB8GnhnLiCyg28rCJtTxgRDxRYu1D0Ks/2bvzxZ8dEBop32vm8
m91qy1cqNcG7KyoiZNFXG757g8NgYgYUZxGftqaBKlYCSMJNidExmLzwbDjG2Vuy6xQZviiqIML0
iOp17rWfPojCwTfgdekOoM9u/MMxFbmOH8wmv2Y4U2TSgTSetrl6hgjyZOf1s+1b5G/Ggw91NPdD
yi5W8Rp3yF6y37eiuaoseFOQqhtze0/q6W+C1GQ22dS83P6Xs5LIh1vMlArjuXC6p27J4OJHpwj9
60uI1EOCywCxmrF5LUd8Q4SBgMz+ACX7TUV5LX9S7u7SIKIpNb3O+/gv0Dg6qBD1+669BkEqD8Oc
PnmJf1t17dM6dTcMQHhoG++h67trUaSKPiKzXuIPSpgfcdK/qkA+VMvdPNIZy/fP/u5DtYihQJUq
6n/4RfhHGQhzuO6YenUXhOt9LEUAlFO6DisQueIojztaNsfhXA/lY9bZ92z2N4SAmUM1xZztHXYs
NP5kiH9dZaP5MkWJan0nvxtulgE+W4pEYo4rc82E2DkBfgjGmBqYnd8qLxym8A/en+y9PAp0caj1
V2BnqhUExUa1r7COkJeYgIMaFXNY8m68Ewciatv3nLAhcVJI0yTBqdGeQisma+SQhF5AV05bvzAB
4GZnh3f4RbFod55BbAKyFHSQqGK3cfchu9R2trsK1k84fjIJ6Q2Z9qMx08/GOssNJylthpNzTz/N
84Us21LB2Bz7X9m+ZBfA3EETAQ5bP7hnM6/PLuLpXREyX7A5z3N2t/jjvQfx46pFJhcI5LbY+vfR
cq/a/lsMyonk8VJWgfzQwwIYpSMl1MzKnOcdRbvJ+1SMS++6mM0nklf6nH8jHfu1Osw6iXdMUKxe
KHB/oMD51MTolhb4r763n9LZg8dZ3BpUEstkYRpDYN0mcIAV2QwYzARuiwfukG2bSnE0wqBfgB8X
3KvaqiXBRd/7pjExOyVbTSdqfb6wfmdiHsdFZIrxN5gfj1WwaOTcgo4MBMAu24Y/vWGSBJn9j2oo
kwMI5YcKok6OFjxxZENLZt8uFxvtwnsM3e3LJW5SZplvy/XFbRPF+Zl/BMlQjqFaJsHJ60ACKoL9
5PzTAmEXWzMwh2jR3LfPMHKOdJ+el62AFDB9TClq2GCx5mLshTXiDK0wOJbLaw6fYbV/+P1zhxFl
l8g2ioOSevUJPyIbjJFTUDQWw71qoAF9DYJURLxPHJxmQ6xIiZMkTLis0HpuLaWktaPQgGe1SdKZ
3XOlnwVAs+peWPGBqBlbKzaV8ENSsl02vSo2w4gV+Zcco9I21/uI0ubUwySSrbTq+LlO85+ED0HJ
wHXzeujnvUMBJuNm4urPoE24m9+IqHDgXIv7Fy+G6jPxnyrD3B6fxrX4eXsveAXDruBgpa7AWVzH
9F+uo6gz6fqzTDWcqaRPfmDCu7i+wbLiSCCMILQgJy3kuAaaMu3hS6FfyLAeWiAR36GLyHdUMiLH
xx5RjXvsEE3xwcTW8EXPStUCnwKgogQCF0uOQfLAb7lX3vha/enMew19AkdgtaSm4U1UNY31uqPu
FkhknzWVvxMZBpXB8axchadPOXALUYH8YaT4mgUlOrq8pOa1SAkzyw/4oF1FC6SN1kIU3Zpj+Cgk
yQ3RHWBKKdUKvqGdf9DnbyB5I4idk8frk5US6+gygaf+ZeXz2aFQX+bQrMeXSSqc1kMGXbWi3sxb
yPH9AsXwlVzVJjDC0xGiIc+oiISwsDhP4fKXLsMrk38d0vqV/QiEumr3jhWTDYt7N0DMheKXS/10
R29WBaimerVx4o36yLoqr9YNgtjPKDSpu4fbUX5JeR3lgg7rKCZWgWgTbUXPS1nejuaX1QZXMfLI
guhboAbaJz8GSt7sDKFICgOjJIFVQhtz9KgA0ZHSV0HRBfjef8+rnwKSVJhWbcUCasCWwC6Jgx8k
TQVvk6dmJ5betzYUxD72X9O8wj4yPfjtxHmkItoxWh1wxEv00qNyhK62FYGo/FFICyrTQcIjOnKa
5K5bfqumQjJwI3qqvCmfVv2Ku+KS8ioB+3ulg5VoowvyM8vPtwp8EoSqo7jBDHHBoHm1BGWqknGb
YAejT7yEgddZt3kedh+5SpO+/+9IBUQ6ct2wnLsUdTdg6RE4fya0JTOm7gWnF140OPe4e079EfnW
f7kEc5WyymQ0zhekhaOXN0cVcKSSxD8OtMFt6NWaUNugvFRPNkBZiFIliYhyCXCmniiuoX9Y6T24
tqwaiRt3VdgXc6IMFk0qeQu2jogERRQdFdWTRJh1fYz9d1D9AK9HOs47ijBntIqBfaqKwnviLPZD
8wAmozq+sHDU2e9sm36hFGYWtW5+NVjfJN5KdSHM6l5I0bX1gVt3K4qFQP78NSoa+8zdrgUxMCrh
ykcWDKhWNmgggc3Yg6orOBQFeFu8M71/UXN0+zL0bGruiPZADvjtzvzRglpwAKB6KIrSgWav60Ve
iFeoD7WXU6qiIReswC/9DnJm86pTis1qnfmVsJ8bZjVgv5LXCe9A8UT4mkg2vhPcMpc7QV1G/Ght
IjOiu8Pce+t2oUanLzXCZdVyn0zIdcJA6HHqHaRDImZ7sW5mjJ0Z5NQroDesaJdl5X9Pp4xkdiH6
e5/c9gwxuHH/2XrrmjfIY2YcZH5wm7yZnj3VFTNoKcd2OJge6hrG/KCykgUtYyynvSI1Nyl/m0Vz
6HfWWTjPQF83U3SCC30pgj5Cs0b8w0VTsmM6Baq9kMKW1zJEGqX04d3QaTT7+XmkZrt13ZsurZWd
w/FxaIEFx2S4ay3zV+cHT7FN78aAJNSItpJKHSHw61xQcxp987tz4Yn24CiqkfWIbC3rt5m3DADt
qvS63Ny/q5Ovh7muH1J4ekM3v8aBSabgoCnpt5R77Rjt965nHkxacb08ZoZqTw3ZRiK2Y65V9RQ2
68+qpDju+PIohNtOFSDqNJ0F4tT1hPJQz9nZvYx9jM4YimpMTIU4/mD744cg3yYKgTniNjrFsKUt
G4A1mne/ttwBfoQbip7o+gvplJfR374do/5Rbx7aoKZxIws8MUZBiA98nutdRCdhZWUx8GSCNBzy
9KFX39sNQvBt9DR5xbfl2Pc5wiDFuh3mXf8X9Q/UU7YcAhaGibPvnKaUgd4j0ikMpv7VODmBZ+bS
g2GXVyUTzmGNKYMUXmL6KNsPL7tpPSEqxHxRZboNfInEf7XbL9c9l1gj1DTr+i9We6JCzQ9h2hcG
kTBAc3wKqjsMnLwhuMV1TDGnI64Q74iWKllCbJaKHSLyySjKgESwczHPpmqNAn77uTlXRkHxmOry
+oIwCEMDfNzwVwSngHR8ZePoAlgt3YZyaMGJVLrZ3jrWipGE1DY0D29G+H8cZGFTjJNGa1PlRwHP
DNIkicEKwcfUesgWcyPc5EyGV6f27SVCyn8rqhMdmJPNevHgF9vrX+utcRvYR5FsVlTzBJ83lXeB
4PIalahdx6z4+qwTxKlckvaXLFdzDmXSYuiuGczk6TWjLQTXN4NGODbKUNsNvDbFEsyNIPL5tRic
QDAU2HJd+QGf5I17aeG/Y9a4mZXPqcah1NqAMpYy5iNUGYbwQkuyGeMtUQWdmFSyUMv7lj8ff1Ls
j9BN02v0mlv53X7Jb4XT6WJhT7vLcsDBIKEGIMeTqlLBCmHeVliaTgpPh7lv8Av55a53IB/+5CkF
U4jtntgJTZPwlqb0DhL3wy6CO7MTqhK1C4OXG+vdsWk+xTLRqQhk1j0z2+GRBJ6gQm0B3OiC3y7G
4SQzzNcyZeg4BESRwLteQ7dyS1HSRodl8hlAikOwaWVb/eqG4JTdM8PD0re6YFWr1dB501+j+nbb
EWlHff4xYLgXBM4YkHm0u+/Ches6xMO/8cjXaivgKRQWK/bxQCVQIkKbaMpsyTUwVsbZ60oY2CyJ
GdNNKzDyPdTA7tR/zi3wdkCu0iZrjix/FqJjU8KqI1uK4XI7DKMjDIjUF5XBPXKBHgLyFyNGVzzy
U1SEvYI5FeFNSZYOjwedhNw4DzC0aaLCRlOvUVWnCoYbUTjIVA494CqpTcp8ysbefQ+kH2rL1IOo
U3SKhxs/8M7iFWQt9QfDeFOO4JCjquq5NM1B4QshncouAgHJ8rmfk4gZskyIHO31ZWYa/XLH6rve
CnjmFS3M42938Ok1SY47k6bzmslA4HoEFi05Q1QEZ/ETWu8PngwvpDtRQckn9Gb64B6whiUyBpSB
aFphmiZk3n6eP50ViZK+uEmUmWLuGJZ2SgeWkAcNd4A5gZEjCgyOAKm4XOk97pzHbfmYUZFRdOeQ
xi9Q4jjzJsMGGZt8BQZ8VAkJWfMrZRKFtx5VJVeKIgQOO0JdrIZIxCGjVQrhqXuja3XWCBR5MJV9
05sc/i0LpIhCOQ9abMZJIB+VTLa4ylBu4f6lmKPvYVOrjs/Yr31EUhMSmnlQP0YYMyDcLiEpP/h/
sjHYwxoIP5vGs5fQnUC5hpRFuKBkP0SE6nJ8IyFP4ldvedlAL2+zGx9PNYfbXThBvYO7V1bes+n3
P/mpq4buAMsJmMgPDm7+244cWge+yI+vMv+7Z3+EIZYiS7LbCAF7xhqTlmV01ICpPauqj9DlQi44
kGWsjMztSurH6R0vS7YCgiTp6rOFzlMOFxIjcwnBxFzldK/ZCze5z2nhNpIABj0tPlBjoWNgTi8g
+vrE4tb1p7MsP1VpzMGK2bZjcSntTDTU+qiPgwQ/ZJFx7F16DAHieKoZBGdmFKkLTBps2AkKCepo
0smWXUDmhvbITDhshiYMCUhcvdnLt+qYwDm+Q1V2gVhM3Gcz0IdTX7hKsUD1XGT7cuaS0G5GzHO3
+vXDTP3dm9CbIz377/BBxJd6bWqhhu7OtzO9aha6TMO3CuzF8MS/2YRvVc9EyDaFQuX3coO8ULZQ
0z27AdqEWgdx0lKKpNM0IfYIqR/d1ebWAwIxkjZl+UHE/uPsqTPEDQKkKL2bis2ckYtincukUcGs
4UQKRuVb6GlHhepdenMVqvrY+5Rm/JahQuIdCVyNty88PQiQXKo/xqeB+Y2QEGzSpjzkyYESYAho
LfqdBF+vGd/+R5Rm1ahyTg5asmn6TzagnhVfSC4qTWV1cVKyUJXJk4hTxJpUHqgjACx3QJ7Y1pZh
e0wk/+1v13NSfBDwVxpbAFudbpFXi2qGmolkpAonfjCKc0q9QpREZoUcW+glo0t+thyE4rAReNqO
SVoJaj5KMwWeyRvqGXBfBBesaVXTaMJBxbpRA3IZxRdHd/x+VI+096E9dLF6ZQW8h9j3h8VCywNH
dOlk/ns3oDWEaDoMGNWHJ46DTxGXcdG8X/OazyhZa0gEwYB2XMVodides5vn916HG14gS9E5gOao
PKkcHWF8Np6Xyvpg1tneBFhMBEfQj+m/yh9M1IrleSwT3qNGLNZPEIoodP+RewJ72RVnCeeIt+xC
Wi/Hv3BpZjxgbyHZPRLEu+4tnef3EKOel54RHDkNHAxAzRzvLrK/8vW3JA5F9JaTsBFN6/3KPM7W
Dmv30sXue+/VJBqA/Owxu4PzKwsmeGUdgF8GiWLT4uDCMVqbVWAouoY+hlAf4TDzZtmVkJofFWgs
1e6J2tiwID3ovVegK9WakBKAEGD0WZJhWY86JGLHSTqidROgNmmucOAJ7aKqv+X1X6PP8ZoR5vEN
MgCic/J+tK4GUpoBYyt8+o79ur3jdYtnqBud6TAst+EpoKPVwUthyc52b3x00/SVpsGdruKReLTQ
irWNvHV3UxJ+aFvoIYfZPhsDU6rQK5UHq/oF+TUUTrHZWsKq8l76YXvcSGKkpBKb9j2sm0ddZ1j6
g34vwyD7L6BLjg9QLJmnp2hxX3HZ4AnGRbwxIJTsKVtBeVKnh6Jf6hTLZZK81mGrhscGGLJFMSCd
71HTBsshGLFRCcXTSN95pBtQXj9mVruEHNFdrvFW7Pi0IwKxyCYmiGRWFv0ZU/NuY+AX4UpRGrfA
yPRGWReu4BJSQIPr6LP1Y6t8bzcaYRt1TOYEz7Lveq8xqigOJ8pAzC3NkzulmFk2/+v19WGi5C/B
6o1d631qS5BjkBypk1VAGGHXrc+q20b8lFIccdEESkZGs9OuETNBXjFGhwLz2Lg/XGaKJMCnk4uW
TR/7l5qguq3YmXu5ZJEAbGN6smmPGJ1F0a6CRxIjCj8BjRA9HL4dIu0jE7B6RBqcq8b6W9otoBLA
Jk3a542MkWreuPdgLYB3DEw7Jgb5IrYdlAob7p2ootTTRkgIgbE+tjytmvKDiTKie2rDgimksM6p
Hzgct4nejtYKzuIrgcGoRgtJHkQIAlZdMPKEbbeY5j06ib8mY3uysB2iLUxTFp/DXfwPwYFAP0FC
reHc5E3CMMMh7m8o7f5Ve5doj7xXA6o2fcJwf/x3pyZvSovc2LulQw8A3BLqjwfV3UCLVCpzw1+x
gZXAQohiJfgR7ujnrkp+JWX1PK6ayEh/DKewKncHVKTBG3CRPDQTEK7KyXkRZEC048zR14r/ZdrS
fDdyHMeRAnXwN2mwV3RS4911rhUquGv7EEzbhc2gzanKYUmuheVCK/Jankt7HUJBTvd0YUdvdMWc
hSwalo3yIjO6UJOy6xI0i9bF0UAIu74USnIgC3V8TthJeT7FxgvjZ3aoxNokKgmSBYsTPaZdTycU
6PF8LzMVpN11XaznwR8gp9UPPXOvg9r8LmeLzl9qFOLs6poNyg95BpUa5gjxg+rKDuUT/Ylge498
93L37r2ZMOMLMgy5tIMRJ0G49CiBg/C0Z9OfxQFC0+3D84H+uHRRo8YGMU5ZL+Q4FE2IuAgd2bxa
8YspIsluzPBzwQU2ePDAnu5jskiVe5XJeia2F0+AkKUAr5ZmG1wUfTvJeO4C687Hi2ib7lz3WaaP
GSqPhVurAdlA7s5G31lfJUFPvFeAQriXwrAtqLmpBt3AMsB1ykgLrfOB+ABXmL9L4xDJRB4xsg6G
fzZQ8+IKJJ9sOD8zj1NR0VBvUz+iLawfbzVlyInCA4C6HPSYhw/CoPX0CWd9qVpIfu9jhHJkndzM
xfrDLnoAleLemncPl2YHmuG7yHxBhQvgprGOZZM8urb13Ifdm1cHL0NtPWbjisExsh16AfGHHdi0
uGGubHQ38q0/F35J4I/pXLLmBLqUIblnzCejS98rRk9dM90DbfvIfdlF5UNT219ZQZ8LuTUQdBcT
EDlFeJe7Vfk7I8gt7d1xjEooo+tyMpP25+ohVn+VBhUU8ST44EwbV9zd39lbvuKVSA/ZBUifJvKt
Y/X/KDuT5raRbk3/lRvfuhGdGBJDR99eSKRIipSo0bK0QUgeMM8zfn0/R7cXX6k6XHEXVQ7bokEA
mSfP8A61fViyetgis7UpLNw1I27MiLMnp3devcx60vB2MWscWNWOt3fjIEV/ew02M2oiOzt0fHrQ
Bpa4Cg10s/g0SCoz0gEMCJGBbxtyYs9oLUatvMSyRSypYeCb8djR1euWS9swFNQOFk9dkQLjikrD
uCC5BzN7w6A2Be3mnhx/pBCJJhKrGc02JITPjcXZPcwWPWCaB0lWPfSo86I9p/apORyN2oo/SgeT
cbcfmODQIKXA6B7XElBQ3YY4qHb1SxvkyAXlaXigD8hDt4fpxujL15x01iyTcmOu421tFzft1H8f
qvyQzssPKvmfS5ji/Qh+YLfS9wvgH/uFSy8rb+5n1LcutOE2rMYMhAbaYumkzVs/s+Z3hZQZVg76
3iRJdFXxxFhONAjITVlS15W3FFvbKwBzqHY7lfOHS8KW2aN56cY5arx1+D6vZL+9ohRwpgrpLh3i
o4saGzHgdbBxThYOqUHaBZsyzkk/9HOlezbpZBwQHxYPdGYejTc8MwCJydXMXyoE4RUhIgFl7xn7
43NfqPSk3eIe1+X8rB3ISF3M6+ns2EIJV1MXe8ONkmRVoxCnY2WLWti3depPTQB6u4s2RatRA0Wt
n3jXcZTVPzo1Q4UAeZ7kNiVZ0e6NHhQ2W8z3XSAxWfFi81aZquW/mqZ+W8v1ZJnhB3h3mJAdGlrD
dI9w7SuCv9uxr0AVrA9pEdFoRBCwK4qdsdgvGjfc0nHfsAl6smvWez3Z4Uk39W1Pd6Rxs1MFdUaP
TgtST+fbwrdRJfeSy8IcXqOcAtGUvr1ozDpV8zE2M5OBYH40ywxUML5ekz+/IO/s4J7gfNMVHqpI
x2BEFMM+U0dkphHw6VaABQPY/Dy/j7PKPYT26DxnY3BYq/CUMeAYONirCVMHO0+sQyAdpcgb7W3V
9QWo7h6cQ7tRXVAdmhbNmcGaDi32lYgzIdUYdG8+mDEjJRMqqogKWfq17lAcZhMeXeTgNzpJUbf2
9qZR8K0NN8F9xEi/yemUJDLzz94nHdxkyn1oA+9Os5hAwD6ZOOq0ALaNELCTOWb7tJ8/MlOQmkwf
cYi9TLHZLkMPJ4z2zuWlRzOIHc+mxUlKGYNNR84KmI2jHiPKBjTswjO5wcMMbsAIYSzKjy0dXSsH
+mYaUBpoPNDN0vAvZsSutrOPv980A9IwC06FPIsAZJnkUXY4goIgswRqwa6hDcQAF9jz6jZgn/HQ
gBgwYtuImO6pxMn+uPYV/XD5KMgBZmuOY12W4Ns7vA+l6+L14FrwSyqG+MXE1q5tmOXSGdrh8XWp
+XZF5YMXsd1XZ8yDV29y0L1bY6ReFv2cVNEutW10BtZ42Sx2lL1hQnjk5KfflaoVA7mFtrxbsp7d
DEPJOoSNx2CgQtZxIX4jjWbetRrcY9zchQtRM7Ou/XS91QVVRGvjYJu4fnrbr8uNqjW63im4KN+c
rcsqsBbAfMXZ7dbzkqjm0nI6j5IyfjZBSdrxsACzMWgbg54NkhhM/shuLGK+UmlSp9RlOYHSQiKq
m1YDCIAT3aZT/zB5FpyD/NS4+XZYaTkgyXrEsP3GGCJqIOSbNyoEjop+DoX4pqmxuQ0nd7hm5AH9
oMCQzDPdauNVKd+jpqHeLDi6awPVRddDrjgCnaUC4KC83p6GjGWE2JbEDLPN/KAKsq3W+21yytMK
xrSIKYfTxTAIqls6I2OTweyIQUzncEc9nNeNg6mCvbxTEIPOwOyADhS5MunCQJeyZlriEz1ohkTY
0KzMiXO3uw+C7JgyCJNOHGXYhfR71AiQnMYZ5yxszGFXT+tNmQJhmRW6WrgtTTMO7zFZRUPrUNZT
UltXUdi/ZIXzNpNdSpu1lwFYWjsbCrO9ociK4/quzgekZlo4ggsdd5ZWCPph5Xpm+KlCYrH0pP1i
ot9q2qhRlWdlRvuqHc/mnIkRw6f4pLJiuIHpZ5FIr2yfRQk6Mj8aMZ02vsnII0IM0ECqh0cl5d1Q
6FcBjPXUyzOJMTW1PFkvZKTSWvuhNBDwza9sdqvMJyW2WZBX6Gg4VgLmkxUTaed5pgnYUcAWJga+
vL8cWabcyPCLmMgOfQYuA8L+8TljADPi61j3wWWUuU9a/M+rYsC8oLkTXEBGoi+TVQqYb5U5Awav
vjWaJhLtFCnh5wjmKI1ajxRNHnTGhRrMdxqvOAxh/wnXtuCHkL5h3o5z73CT2Msjiaa0OecGZWTN
RyO7uTaRBC1o2cqTdmlO0lPMSE6sMD7IWuwESsVJ4zGO4C6Mot2sTGKGNdjKckvo1fsr/Mw52UbJ
vHfLepfH811O1NHRgOxqfUAIXVRKfGZJOvc2pdm8ZEsDpLUHDb/20bZzAI77nOJQ2FRz+uQF9NU2
oVida07oMt5ZdOUuJHx+tnHInaMiPjAfGXokAIz6NOQpwrrUlrF3hU/xT51WHF6AyDpEzjrK4gkw
WAeFkYTpUwuC75RD0zK5TktKEFPQkmNLR7ca16OwyUQVWtZDPx+C0T7KlKB8Nyc0cAX7UdN4Fqxq
4bgM5Vk6U0IXhCA8VSzjjDa0tbXm7BI5ahx7g0fhbjnohuXo6iW6vy2q9JDR0mn9eJQJtvQcLM/b
gGOiRXwTk/AORXrfYSacZwwuCeX1rO7DAshFtr6btrDDpq1MWeW+9WBvExPJcaScU4RUrTxHjTs6
yeeTmrTWKW95BwXpfTf2NzFbgDHnTrvfU0gkIcBLox2ucuYbA1Wwy/SuaqLvSONf5d58LJPhp0zs
eULBEmg8eQg4KgbNAtoKMPU+GfB9A5OdoerirtUvJntML6k2cpd2BaXu4KCgGADeYCgxkeQIpbDi
NXr4nkpbW+w7pXEtawwtsGiDLgxAASs90YXI7O7QSmINidl4c+jYaG4F2Fbu+Xd9Q0/UrNXCIIZ0
rfWqn2nef0j3G9TtY5Djlk18o4VysKvsO3nZrW3FVyR7h8oyoCwB6zeMDNFKHmMM0MVXUvPzXbAV
lPzgntT8O3OO3onPFQX2mDmornqfs8/Vw88c6wjUOdzquKjgVzfHuA1lLZq38V03VW+ighTG6/f/
QjhApFyTq4bFE1fmW6uAKDXlnfzK+ippylMuX1iNPsl0Bl2L+4iyIJktgYrLbYAEY9ZB9XidLOVO
YkxZBaw3RyaAVSMqMGwmaY8LKgYV2QfG5PsRjRKBRwgmp7cVAYwfkuQibFJZ2MgJHow4OQtQZuLO
TYeA5tDXGW1zozXNBW/ZhRgKuQVGx8ZL1bT7iJBV0/GIvZmxAH54EU1o3qTJIlau/cwED1RHd7no
bF+sCHL2tkXvaBo+OSyx8zMzk+fYH68BoV/r5N5sk5/BtBgXno8Ip+e9Aot3iVHSK5CglXn6W0IH
qeTsFRSszAs8af7TTQI61dTq0uZ0+ISOjD8+w4kD1sCZdz2K0cyePhq/hL2b3FnG8C1A0wd57ouG
A4c1NfQ9nb57GV0RhJIpxZ3IPbpp8kx9LCGQx8/ulyhRwb8VrojQ8PLR36wBKNywIdJ9ZPQiG8F3
9WeBeDNvCoBfmMV6dMFiKfUsW0VTVVlDex0YaqNsde6b/DZMisPihZ94x7AjG8VNl5m5ge0UPkaV
v8gdegZh0HqNc+f30hlnu8OiLP8hKhPy7cdYtDSLHX18GUGjwnCDPxUGcdnGHizC99U4djjlQmrC
xHW1mX6UxoX49cXNExKC7/40ZhsZtLltcSMhJYmixznrb1ua1xIaQ4Jbu9offYgKt0pOep5fGSt8
osj4dhCTEHWnMV4+SnhQer6y8+gmIUHwF4h9Zv0J+oG4SltcIIMcvYLo43lT6V32pscUvDJe3B7b
iJocAcEUWpHSr2t45GWCn3ja73xl3Fcu/Vw6EHXgAiztCnQYMGUN0WEWbOBi/5oAfQrhJFbhlaEw
8ER1z42bjVcUC3D2/NJJkFuijlqrz3ksL4yvsRbJFhz3t0zyghkP+NHYpvF8ECW7wNcbAdxJyEcq
AWJXxl6FYMngRnU4oqAUmw7mGSrxwpuAcjWZ0QkvHXna7LDEGN/d+FWCgTLSndkh/usFHom13zzq
ZNgBw4Ho5N3Yvf0wOlF+UY1IA+vhYezGn7LGh8q+WOLwSjNNDFzUgNv83FQx6snmq0tLl9IFOPV8
nnV9vWaQ8XVKNRYmL0NfPdSGv5eBqrSUqplOmF2CVWk0ZLn2oJKA2MyTnOmPWPPRbs2dPUebdbqW
I6YlWElzjdSRVinwRkQd/PWVXWMBf5U1L4/YG/LLME0J7i8e8lw84E8BwFDdxd6r7/W3uoNgjnmJ
i3KSXUf3LGW8o286yKNyGkl4nFssLsv4evA0w1ev/JUVI5LHrFmGtnLpOfzc2HE57uXwXrL4TOSQ
RodtlLsIE7EREkYnLoSgNvvpCVDT9zQo7qzpposQrDE+gJDss8bhMPxWZs7vVZHB8xRVDyUlh+Eq
d6vjHHkGGxVBlJjJuk+Sw86G/46162PnuN879iJAAKb9vH7xLpJ1J/NP100ZzUvNncE2UTBdudtI
28fJxnGkn2bydFGeK2BBrPVzbFo7z49PbdJtk7R6iPp2G2F5DLD5lOX+p1SGXcQUQpV5YCps+/52
UPB37J2FtUIXJUBzs6MK7m3XPE4KvE9qXTpF+uEsojEaYgSUf1ezFhs9+p5iFI9BkjHR7VQVzwG9
W2B7Au7FDVSxiVw/eyRWJCDaRSRZ1SawakoCJz+a83CZRZB/JkonrX46BKCIrlHnYi2QhBikzqZ/
j7r6Ky9/LYAruNMdM+ZZQ41ys+Z+6ZCKI/oZJtmF8m9ZAVFYXclrk9OuwBZxgugOWy/9iUcFErAV
32fddQoHatpCSZdihmPgD90+yVCcN+VO0SleUvVQ2B5mqRZQRBvRtMk7+in6Cplb9/deCuSqny30
rfKBxZWuN3Y0POULAPi6KD56A15IjV6Hkz6MbfbalNNx9egVZipMPcQp89/OOL6Yi/mQ9vYJONML
yljP5cDoLjZcNMxHVqcOkYuV/DSi5cr4BlYcQ/n2iTBPf5+127lozKWUxaXrPw4jkiUrnoJofYdX
bjZ0OxwyT1bSrMfeDd+BTz90mXVDCSufDqGxtvmdmlj3OSLwQRvdjXXz3ewDnLWi9JdcdelFkCYI
Mblfn93Bf5h7H3JS/hIsXnOV1cF7t6If4AcvdTycyzgA1DJbIArsDE/JtvqwaWulJEAzmkjyDxZ9
9U23DSVwql/crvxVxC2nt+pQwa2b+3GZfrhFyozLrGhiGFDsMzAJU5N8L7waFbRVulrg/SRTmVv9
MGXjN1tBsqpwE4Dbvbx2Xr+HEYdjQekGgExc1mkQOeCc8sfI8Q6tGnahQTYcZm85usESQ1a8hMuk
3al2uplqcoB5hM6c/RpLC3mD4AG19kPczMxu8vlY9/7jVCXvqYHd0NSFu6Tz77123I8RRXreRfu2
Z1QqqT68HO46R1zM8N8807gzbZcDOXks5ySlH29xmJbVXYWYf0jgnAL97uF3s5HPJrX7MnTpB64+
98id36t84jDjLwwfxJEgfapkh4EJgEqsCsYFCMi6IGfU1libgApLKvdogBP+VHhYeu+g2voFXUHE
0+rpFHe/k/TNblIk6185qrxWOPXWnQlUOR/0PnOYDAGMJj2WR66IRyJcUkmHRpgIHU1WTCCZvMlP
tQNglohUgh+JvPlq4oC1G+cgNpQeAhaSnQ+pVP9qE5fvn/Q4UBy1RSteLYwQV/smttKNTD7lOGOz
mx11TDvixwlugNka1Xan+stO94cZqQG5ecOzL0uB/0OCliwr4V8AdivZssVtWAEwEjlaOZtiREli
YgIJlZNiKhHDPuOTVC+fJ1GxcihjFs6ROMG/9CGHKvsXwxsb5yzJaRmOVnQsO9AMyRpdy5BlNbyN
zVGmIsauoHxTvpHD75PgTlOTfZZ2x4UKoesQDIMvMJJqC45U05EJWoYpbEOJT0LatUCQSUUc18EW
Biujmew0IfFlkWblsDAnSkuyRpCjzNjWIxZuD/kYPUptFeh4Iwde2pAjt/Mpa6A3DaSnPeX04sHs
IOZWpf86BrzIdBrv0Gd/0PRv3Aa3F9MDw9iMj1WGDJA8Lnk2ATohgOBlK5CNhYN3lzgN4utA3xqa
VoU9Pcu8i5J08fPbiBEYDui/PuF8/nLSY/xDkjGSW6k0OpLaSZVXomgCyvWdY+zs9OZbAb0JARWE
zUuK+Mxo6TKjqJmaWx3jiILUAQwdQbDPIdwQ+jZp4jwMpDQJZ4rAbJfE2GgL1X86jGBy3PwX5hyX
PdVrSmxkurrX0GPE4AutL8kePr8geWHojb9R77iRb2QRzPxgJlVGlJSPZcO68ykg5e+WNgQnBy+b
3zvzTzl/vTR9AGK1lapcXp5BUFj7V952A21Jdk4/jrtOe1vHvelGmmXc/YjuYwQ5IoIARm7hZMMJ
ANUYMPNC6CX5CMFsyccExmIbzeXkwLJIb0JLM23C38N9rzpYhMzbc4CHFC+njs6aFw7YEu60p57b
dX5ouRAUhR0XMGw4eh1azF6PzRimMiTvK4Qhfts15r6yyQRD5kGLd4eOQNbfjeEMX2CEZwFwx0Zh
xXOB4GqaDcx8A/WAG/0lEy/BrcizWLPsbJg0OtfowZ2ZWyQfOLFscgvozAC2JzEtpujATdvpoqaR
g1bNQISyL6ktTHP5NXszdK9EebdrLuuERdIH+XZSmTpMlYdYnsrOUi6sfHnX7q5abrfvgpswSrGa
tE9zKeoUJFvGEyRCyKdkJvmnRJeDURPj835RT12Yw1fpj5xlWDX01i6WtgmlcEzlRz7SN8528ohQ
vV1S8rWQ79oivFp760S6TV5S2ddphwqNPBXl1rcpn5vy5Gpkc+EBBoTpx8BN4i8AEnsreB1nTC+X
vj66eX2/RsFb2Z9H4VDE+psG+3MRJHi9p0QZwU6kLQY67Msu8X5jgXQqggWNCutxNPu32tLfimoV
g+LW7q8dez5FrgEnWd8QkVXi3xu9c5Io7BjAl4PxOQ6aM/ivfYLllmBRnXS8Nhacpmt97L121zq4
pI2lMuEHZU/UY9s4jvd+tR5jDtnCDM4NcR0jJ+uzpH4DUVOza3DnA/Vjwd2bfWTSWTGEQkm2hP5b
k/OOtDGJz8zwC1pDTfWSuCO9wfpkRc2LT69nnZOXMuAUrtf+0U9teuiUOBMpuVT7fr18g3rNyIUx
uvFtMF1GVLghdPOvzp0RkrrHkhN5BWhua/FtmOedbVfw029o/NDon/S0z4ysunJRTJsmdB11uGl6
vHw63B4sd5tmEcYp1ta2+v1aOoBPuJUi18z3HVx5qviq7pJfrR5/Sc/G1h3KSeYTFfwMKIJXPfqo
Cup+Z7XSgS1pydDM5/DFQFGxZw3vEGqrfDJ8aOgF5pV0VUGwWOqpBlmGhBXCQxi4JOpQK+fgDvq1
zX0SRxoG5fihs3HE4QVpwMY/SfjX4/hodKjntE5xD5B/k0r/qMeMJjLPnY7uHaJD66TXzRpdZpY+
+uZ0iKz+WACam5kXzNXwEoXzXqKYhyOCidbMWuBv4RRPGKHdoMfPUge2Ukf+W2j07xWpDnD04rqi
wXWBJddjadCEnkfn0BO1xsF8LGEFxrG6lXAkAhS+YH3N8dSIjE893jWpfb00ybyz0ijeNFHe7oYw
7K5S2AAIZR7ztEnBouXbPP3kK9wSxCiTg/6bE0Er6BHJh3XAmBBSUPobwArI0cGkl2yeVO7iCAZX
0QPkugQPkate4gUTqKTDFGTIVuQemJSSafSkxhJhiizYU3feOFXQX8TkDmVe8ZMq3cd0XBoafvJa
01ZpeMDRVUGP21tcYKsNgKAxUUB7upuqjO6mnkYqlhbH1kPrsyPBMevqGp74Jm6Mo2UCleaDQHrj
H5h1nPKcYc2c73t7uSm68djH1h1D4g9rindRxpwwmhE+4MlK8Ak5Xgu0ZK3A2uI3Cud5TvbYbG5S
u6QzUAI9H5FlTXtr72bmbqYVY9nhDdxkoYv6p9aKdxKITADuzWocowphrG7Z95GPJqB5yjFeHKrm
ZrRGdJMTjDK77mCRysCCQTcrNNDP9jMK9vypQAT0okCW08aw2zbh74yrhwZInOeX61h0jCeYMUUl
2LIop1aC9xTsIY1/g4JAg30cf+P7gYNUaTy4TXJqUOHoyxbQblPDiZ38nMHN+IiMJTVugjWtcupj
Y8Nyj4biR1ot39EnJtFbs3FfVajvwRJGPrsI201vs1w806YjEzS4bQRvbVA8J0nIf/kF5cvCADlA
CjtdqCoQ8pqhfhlIuF200fyAxau7jfzxwEw6RoTKPk9tDlNveFrXOtqWJQindNZ4U3btbyKhfzno
jrqxsXDfgiPJ2FwUY8sCVeR8QBqXSnVnJdNPXN9xA47RcxoWhCrXkQ5onNzWxriXxlW0HqVmR6Ka
FkZF/cHYnj7NJmCczN9LJw+zuLfR6e4HL35PeFuzMd3Kr2Oo340OLm/8Pa7zQo6ouDwu3fB91OtJ
VMaHJobBAkmKx1lQhfQsa1Lr62isQRN3d/UAcJ9mNxcSzks+dbdNP23ziMjez8aViylVhJcidDGb
QxaUDp2E0aUn7hVXOExekjtIx5pUCUqiOIqTcRucmCs+zIgdZOtOwj7tFMA6pMt0+V3SAeFZCIB6
aqJr6W7QYbPB/slwaizcS/EwprFD94QuD2uI1IRePR47MvvDcFAaMXIkAG3flKCxZyQ8jY9ZOl5M
l3G7Qxf/IIU5472i7PYJEnSY+aDI0l82PtYK9J25l2GAmPcg0F5+sxrFoSqy/ecpRQdc81RaZry1
kCVoHfiAnPC0Qa6RujO94STn/5xJlx153cIfDiC95B+G7Mhz4BvCL3QTwNfqaWQQOXLUSFOXRJS6
vOWJNqzuxYl2nKC2Pnjxa421pJk2tD7f+RfyCZMZvMHo0cB5QrBP/Ow8fV8BupAfQmKMOtTAD2ge
qcsRxONPFMyMNwXViT9nVmZSYck2B6ok+kOO0X+mTrw0hiE1gUL6AxLqDOSRL/gMzNudLDowoERa
osSuGwH7zZnIRxXuw0BiHXXle8NrTkiiVZtupfySaUADi97qRCCLO/9Em5XRSSxM+AeljOvV9N1p
AaSx4z0m8G0P7DvjgZ6rrDnEDvPIKwBQ8magWcPbMBUJyVpv5oSy8R3KGnQZtKDR6hIsGPzEDptD
OBpSbskC5BYG8mD6UFKi8YCK/LcRxhu0J7EqRyY/LME8P9Pdyds3CflRj3x6fM03xm9Bq2MP5pq8
XEpXmQQVJC4q5oSARjr+0El91Y9PPGUpx2TN0QIAqC2kYtZtAxxJGKXSJiRtYwuYxhsSohcetqAg
DyR/k3+fy8i8NrmXugQdV5kmWa8yXkip2mI630b1ppiGku/DqpDMm0Scb8V9x+sArCwnK/jOM5V2
YIFWQMWVObQNny724pEMOTeqtI4ylQg4gO3B/LF04ZbnMWUgfpxi04lKEPLULCP5FllykyGYY2L2
JzudpeEn+8+aHeES7B/qpLvMHRTBIJRNH5Z6hulQDDaav84W1yp4TTw9qg5xtWkQNQSduqXHKTcH
ZolUXVkOYBRm2ozepMCn9S4iq9wD7zplyXVYgvJIBGjJw5AoIduFnK0CUA80NEKxL8c8rlxFYAly
+kXRfBtrdI88GCl3OUuOLlhBcQjKSj4u91G4wzZq1ocptq9rSpRh8AkrbGvZTLp6lvUyocglg96K
UkxyVCnBqGa58mdeyd6bTOj70DeZRU5sY+kc5pAg3Wg6FJ8rnSB06wbTJXfjqs9qjY4CO4wNMzqP
Oiou5I97M0KG139IEFznJ8kxsCvB+CeBVnplV88sHWBHUFZvUWPYyrbklRZgnFsGI0X5Har99YSr
BdAq0Qp+IHn0OlgYSE0l9cHsSYeKFxYyNQ4DH/5NlgsLvUvna9oLLNqx9o/0oNAhJn0qIjQN/AH1
B/gXYdnOANQrRBGqQ2+E+BtZGGNR2zlnYDsXgO84oV8i65MRL6WNrFaz1chMVh3h40rSKC4RmskG
ueuE3nz2syKYyfKb3eSXJQuN8sdOrA1IKwB8KDHwwgTAqsRqkv4b76Uw/I3sO3sIyP4Qo4VTapbB
TV9EW/nGJuFb1mw+lPuG3opi0GSTEEFGNbwYAkN8YJ94DO4sxVwDgJbUCNItYt57I3uxTz9hryX+
7gBd6EMSrC3QWE0Q7IjocnF2Lc9wGZDy8pNrNxZrhSeTlqcLHK9vNTJTSGvl82Gi1ezITIabhE0o
65fHboDViDAJdEzc4VlYcj4G96lBI0xQF43zlI4onCcKaHtyv+juHAfmNzPR16MPPsZzSKd8HFFV
q86V68GiLK/zKYJ8FncfeurzS89wks2SYfGx9Hc4/63vyIW/xK63i3yPQK6pgTEqaQt4xBUacwFU
xmZ9SZeaRi9dIqrTjqF1G+V08CfXfVriCKnqenXG85S1SGDreGx3ZDjhaXTw1orH0D+kVrAKSB/H
t3/9x//8P//7x/y/ol/Sh1xA+f5HORRIgZR995//0v/6D4Ch8qeHn//5L893fBfIowK8jH6F5QYe
f//j/SEpI37Y/B9qDbwIe3Zw7FX5UEXhYRzxXMyLcf/fvo6rHNfTILwcC5Wlv16nTos2c7NyPdvp
Avl0nmi35A4ldXr+84X8v9+QT5Kp3EB5pnb1lxuifxb5gxc45zGPDNRIlHk2avAPzsB8PiU/vOwH
n2kT3Xz9D8/S/fulA9u1HNc3LdezTPuv96hyI4rLMLLOmU5ZkRjMk51nthBHSaPzk5v567c/3+3f
X5+nbNNzXd/nyWrzy91GDA3jYRhRFItomBp2g+ZQNrv3a83G/fOl5A39daV4lraUafnKtzxHmX+9
OwB4Bh0zYzozZbKOnV9G9qUz4njrLGW+HZFfRsE9qc9OR/oyRRZ5/Z+/gKP+/g3osNuObTmOrah+
//oN/Mqtu8WMLUx8MiDnQdTukEBEAGBcSsSVRj21pHzIEKxOvByYq/bH1Ctw5Vh7E+Vn5aDcucYN
1AgELdcfLTik63bKHdBPpgHhrdf+drKSZ6epivvIJ+zBiNFQqDvk+nt3eFimuKEkJVXt18I8Ziim
Y+qgu1aoTT5j7xDGx2WlLQYTY2ueZ8ybn3RY9NdRUKxXq2mwLDoSB3rJKkVJ2gHb/eeH9LnIvrwm
B8Atq99jq5lfXxOANZV0izeeC5VHO8sci2PbFcNVOzlMMPrWju91oxCg6CNK9rfZbervVhKFu3rs
CkBAueNe//kryRr8929EdPG1RcvQ1J7rI7L119c2dW5fx2nb3S60Vp79rs2fvMQobkPgkSBmc6Ts
BmRC/nzRvz0HrQIUu2zH87Tjqb8FHL/v7aR14/5m9plZ+CKx6jggE6c7H8zFMnj4MYUNjeYOapdx
9CNElgJ1NAy9+fM3+bpFtan4IIAXH297T7ny9/8WYa2wNT2tBn1X+LESbKj/ZCUmcODGXW//e5dy
fM9xXMfHbNZzbPdrkHUUGgZ5iiFd5CXdfhkbwCFspH3RYFL+50v9PdZ5oLN5oQRz04U6+de7MiG9
9O7UDWeYaByK+BhdoPjkPRWd2HU6g7n98/X0/yf8uLbp+l5gepajnC8XzKy+a/3Iwx9vWSAr1mWc
f9SeVT/GTQPPICQpbPwO/4/iUAjhvWhhydi2Hf1Gozbeeh78PN3m7W3BWO1GxzSn1j52D3FETyNc
4+Fnk5XpdqrMdcM9ZwOFUDvvQFM5u9ViXhrq3N7DmbLVpvGS+BxpZAajEZpf6Fea/GIegHoOxWPo
2tkt/HtrE0XTAKzGqd69xpxugiIP4X+0GDyVYVOxAiYIN20/+a+A3cDkzDMgoWWEE2D5/RuqzR8q
ctrTgnRcf+qXxRJflOx10vlNvOByGpHV7Th2NA7HqDD/7Exn+Sgnv/+HJWw5f9vCjsdCMU3AyMrj
VP3r266HDCn3YET6qliCu1Jn3d2iS30EAoZJlrPgs4c33qTvcNz9ocuBsVWX99dZ3YuGnBvpp8aN
qsfem/V1NHv5iWkQUj4qYtZgOPNyY1DvwkwHjbNE3QpvQsVbuEruP9zIl1DEYle2S5LjBE7AmvW+
nCB9ZtjF4sXeY7MUp6qsrv0xfOo6mpiuxwxhGf/hyJLn8u+hjw1JRuBofnE1v345noNsdWsOLO8M
Dmgz5Z2Jqe4KKk+Vl3/eHv+f3REwN2JP2oEmFfhyocpsLT9VGiWtGH93z8797CIrAKdbmYU0gV6b
Y5in5r3tjyikstj+IfKYf0+7WB1+oAKlkIEg2P91hWApqJt04MxLK+Btflp3h8HiFKqHsYUc6uV4
s9mu97DSe9vXo4NjDv4GKOtBJJmtst2CT0OZflzqFCRRj+bempaMZDz/GAex+fHnx/X39axtqJI8
L5vTgYjy5dtSiXeWM3f32ey013bDrBoEdv7+56v8/ZkEpCoWKTZ9YcdXX55JPDZtZkCSP/tVYIJK
SWqaWEbhTGBTffs7BU6WXcTKX9EJYTby54t/Weo+XmS2TWwOPE2xZuovyWimddDlnAZACy2mKXXG
KC3Km19Ztjabql2La90Y1T8c9aZsoH9f8PDWSXx9zzd9hwM4+HJVnACHMQxX+9bNs3ofzGNw57SB
ejL5hgekFmEDFrxnx8lDqPxo7blxuOxgKJu//1u3z043TU5/m1NQm9zrly8S6iwKOlr3j43XAclZ
bihNgyhDO+/ASOAfDifT+utty9VIvpVNTHHZ5taXuDINdVGFTWE98kY3SQ/a3TpQjY7xk7QXxvvR
OmTGhx7f0f79831+Wcn/78q2DxjXURYn/19Xchm6lHbVbIErW8hCyTDh+ah/SP2/hLHANi0PcgtY
l8C3Ial+eZj48/gDyUSOLFhuM0qKUrzc+mzvFZZx+ef7+ZpXyAKyWUEuWRP/2V9OmlSnNmPNFSvG
cnqZGhx2Vtu7sr31NgUC9w/v7ct9+Z8XszWFaaB5gOpLGMA+eE29KVO3ToHOlutkzy2WmmEEVf3P
d/V1M/7XhQLFnqCG8r0vD5AxYrtguqo+lXqS4TUPox9jgjVT4j8lXvQPue9ntP+6C1n8xDgKbi74
ZTkqOIMVYnTq1o60YPjrGBSa+jH08zN78CHxu6shh9ZZ6SeHhwAECgzqOIUpbGX/1ixqnJSdy1J5
tG48rPICv7j4v5ydWW/jRrOGfxEBNnfeavcmW5I945kbYrZw33f++vPQOUAsShAxXxAkE+Si1c3u
6uqqdxmM7jHRpIUympvpJsJ9QoBM8txnS/TfzSi4F0P6W1Y1mgFGDz7AMdv1EPY/s0EHiSyS9wKl
EURCmlHViATI395e4+khHL/muG04iLwPiX6Tr9nSHZPgGnnPlQYJt01xg2uKwt7WlmMhraIG4+oj
pSzrgfVo8N8wGqICETvb3qttWs/kGpPNNR4ay1J4hhi6zKPn4kaM8AiUUQ449U0PwNKQXKp8zcoJ
JWXmzEx21zgSCT8vDFXIlFY+gvKnFwb32FD7vZMdwUXeDzFwTplynqzr0K3g7QTZzBtzkmwwnsqt
xlOGg2qarNR5zGnBx4nQNJKjXC6skdGOLDvP2oWCYR0dDm9mepcLSRy3LeoqsmHoF6kF9c/CCVQR
H+sElEpjWGDZo4OI2plQKszJxNhBIOZ0rmr2kEBuczIxI099OuvcmZnrJmun0Y9Fr8tfIDCIhRRo
zS8nrGngjdUFcK/VShRO+kOPDPGODlgPo0fTdoPjO/tOxrsA0ku6aUuUBAzDQKg6LLJ1P+TKc+wa
zQq0vdst877FnBF+78gx0b46jixB8a99MAB98Bb1XvPNrZOIuntnwxjDSwshni7sRuaF1MCcz7uT
gwT4MtMt/GnBhr64eBk/NSEkDLvN9KekUduVJ8BN4A7jPpSw8TeiSJF67gD/LQZLMjZe6xuQverB
WiupA+y+Cn00/tOh5T3UDojz8mahfixrv9XAhyulScljWlLwJScEs6cO6X2mi4RyS17dUXJQEV6X
h5Wi+QMEJqrArd0GL9DycdQJc/y5oq7YkEWivhY42QGgVIAyUtl+qdCWXiISb5/qThvG9hPq0a5D
gz2X0csAW/hHgrnrVYgpyN2zUPCUdmQFS+pRIzQYXgYb+4Mq1eijkeHdGUPPsqg2+EMb28ncrcOH
nKLQIW3a/BTFrfWV/s3wrmbWaBXl43Tnq0hOCD5BZNTmPxSygmMV1dJar2KfdjPpRIHA4H0InNCD
z9IlL21TILlXUs409KzYiohOCGhZ/MajKtj0ZQSsr6gQ2dFLmkopADocQmEUUJzZZaBEgUxW3bM7
VPEy1VQT59iG2naPdJ1dqOlOg+MNo0Yb+gOyHvLRE6J7t/LKf+ij1H2yMtO6q2KYEPDTaRRS1lo7
oG0XCS3we93SvIfMCtpVDYN52+ehhMtmWi2hGVWLIc9HfXz0VtKCSwJXSKRw+0a5N7Qi+Gp4IYR6
ZAefkzZuVgF86gesteW1bRb4p8GbWrVQ0pZ2YcQrLaDIlFG83uYayIkyldq7sLaQoK75VVDJQb2n
moQKclSsK2fAAdGOe1ARFYLG0ggONQYBKFh/uX0tmJPo+O+htmXFtBVFIymcXIZDmfV11NLEbEU/
vEduIaEIR+2Xh/3wZHuRAuYyi0CBVu7W6iLrN7d4/dAWonrAspxuSLHq4wKmi9BkDD22VZQvZcSU
oCBl67BoAczGu1hV0W6p1GzT5p36y7AyUAR5nKNYkmHb61bZY5aH5loMPGz7EIUFg6bHsrGH+Mlu
pROwX/UxC61qG3owWhs3cekCu9192NkOdQQQNHWhORvEI9RlkMXQ2hxoUT1Z5w752f6tLAJzY/do
DvZZa9yVBTL5ZYFWT1ZVLTIRKMQ7bmesBhMsLi/DHH10KdkFSDF8ayqNRoXpyguJmLASUk/dugoF
GMcRtAE8HmM+u+vfe94C69JKsy+yT9SXJEUCMUy7UbMF+taelN1FNfLWvpplb6U2ODM3wWVySPlX
p45mjRU9Mpvzi0dPZbe3FShqgWO8IOsADtm2X/ORpCXpc7fBuC/Ok6jxJrDHFsJ470xfbxH9y7bp
Jcglub0JIBGWudIsAsP5acXZY1ejZei1wVuSUfEFpLZUay+bSRsnN9/H1tVVGQoQfTTDnuZxXhAo
UlkLj4ai2ElRf6rNAsqmsGfW9dq9R7KoUA5jpsr0sTRYkeSldeY9F24M0tVUwyfyMwfJ/NbZOYhK
wdWR83AhiaJ6LXtcKG6fUXFlooYseFvIlmrKMGDPP2xAG60QwNYP9B5GufSh2muRMvpPgyHGzq8B
0N2ulHQ/tgh9+Hib6LvAWO72z7j6KyjScPFAslWny9D4ne3aLNHeaZ8xUu6LZ6+YGUK9soXHgrRK
emEjnyBPtnAGTrAFqp8eEuAkKqHEgwzd0t2uoh9Dlq1087mjo2EUPHjSbN36QMvan3YhPWbZdqB/
XGYHZwiQScVVFBgGSQHSZtY3+MklquNo7/GzQUyoEeabNuoCUBsdcjNdgS8W3EWq9uDnxsysLkMs
pVldsxSqDtQHP0LwpwQU0YXIAJ8YHTJ0K1JH+9BDfk08pVl3WX/sev/u9pcS01YQPQUeo6YpFBpu
ZL+TDeN4laFljVvs6xotkdrrsO0tmtOgBjjhlIijmLX6RsNI3biU+zEFdLe3f8HlXjFUize3biuq
qdDWPN+xOpX+mJQVr6MUpKyrQlNt+x/NoGsza3vlWXM+0lgB+LS4wpJT0F5et5e8AFGsqurWXgDl
WSD3BCAkVnb0VXAoHbYRGNdDbmgemEO3x2s7j/+y6j8uO4eDIqOQx7LmZPfiGtL3jZXl+8bERQ6m
Yf3WBfin1HDLbq/vRwnuPPwyFH0ThTYGjdxpzSEUYSkAonX7FsYZCefSFifPRRw+k1ZMeKEWKNXY
+wiVAk0gWoAXWho/w5XWzPzRGfCRKpqZMHXtm1Pf1FSN8pZhTH+Sphj5kBRWvh+aegBmQyhqGhSF
8FK5PfnLIMEKyyq3HEmLLk+DhFUb5PB+gtu4L3ZBggq1DI3VC1eGDqbhfxiLhqFJ15ym7nQsQyp6
bNf6ci/S3Dx6rqEtrTztHzIpDPYyIPuZWpIY9+vkw2rjk5ULjRNMkfJ8P8d6kEm9rZb70Oyjl7zB
p3fwUuBMdsp7KMmBTRkBlDkPazJUjWDyRRAdIqSnlo7dIdqh+Pau8KxkfXshrvwusguVA03JTGVB
zn8XPaOsysyy3LsZQNnBs4o7XoBztZlpTZgTZNCT1IQubA6SNl7Fn06zG3fAhyRp2BOtM/rQ5qgY
5z8EQ/dkxHCxrYj6/aDwULo9uysh+vO4+hhQP42Ljh317i7u9wM6hwboyWhHVombYrkRxtwtd6UM
fDbLaXTM7ABcrZH0+8jwxUHXfJNE+MnkpYa7qp4Oj77tiy9ZnurPemwXu14xDagaDV3429O+ttzU
fxVUbWQLYMYkYDlg0UWkR8O+Vdxom1mW9sWsRPKcuCOeTdadJzkfwb6mrM90RC5zKoP7ECCKGPuk
lqacL3jn+8IqzbLdK2b4FWneUSg8QsQHOsPoyFMEw7rLZwp/VwKUQTETfTEFlTxluuw1BRQR++Gw
72HdLkRvQURN93ZHk+72sl4biD6TxtKqHJXpQAbti8ochn6f8PyHVt37AMHbubTiyok0Za5XlQIa
Cca05WuYRVAJJen2buA+At7+NqjS7q8nwu1t0pgX8jjU5NAXNOesIFbqfdDY6NWavj7eqyUoX/PX
7ZGuTUahzGyOYU9j253vB7Y2Grd1We1BWo82paMbFsZ1326PcuXmoHxOBNNMEuqLx26cIZssQerd
N0MWIyH1K6Itt2yl/IU9d3uoaxOirqnTtSPl45I+n1Ch96ZSItC796U6h8qtrXmQhTMb7cr5BcZi
ozRGD43u7WTVgiDLJRktln2QWHe2RlczdiEr1LTp4Zv460pFsMbqkpk85+rcdJ6aPDIBVEy3RZUh
BGcVebmvIuCa4Cf7JbyycmYFr30sOtH0bDlIPDQnk1O9xJASUbV7h074fVV5zVpRe2xmC/l3DZ1x
5oK76NFy94ztAPIKRYASmdZt1aExtdwscDmolfZ3jSXfr7Lo041QQh3XN2pqUuloP/TSq5dJinjS
KpR1+U7S83ojdUnyDVOZ+B17uGQJYti5syILxJDEoxyTOuQF5q6RyfqM35v2HekP1yVt9OnvlYqo
zkHpmiew01Wc/YraLyrkp6yLZ87m9DkxjmQobDPefkQDa5qT6K7UhEVTGaeiRRLHQZ//Sa2TTYpK
pKNQJcPWR3sW/uHvTxCbzCAqqGMImpwgxYaJ3XZFvY/UAFsXrO6gCfur24NcCdUmMB2yGp4jsjo9
plmgQaPO3WpfucUBP8HnUjpqcXP8H0ax+FyU2cgkpwARNVWQy6iiZp/DDeClGiVfQncmtl2dCXsX
TBe9ewAc5wFHqVsPiUi33MO/6NG66vu1FrTU6TvTmLm8JzuPwotB/JSZiqEBHZv2bmiWa1nWc/7L
SiDa0OrfIxfZTAWigeVbc/2ba9GGYq9OKLB4WVmTONAoyqAnsNv3tu1XuJqg4P9HNGm6vP2NrkyK
3hBhFJSYolvTWEo/sIJXmrd7iYsVYvI9YtAuCqyj0drtka5MiJFsi0cihdcLNIpjeB76GWqDA+0X
mLYo0f79VvhIrcY+MTfqtF5U+34paYCr9p5afB0fYqacIRxszmQHV1eMw8NbF44EKJ7zHccHK3wP
2PuekgJtjhbZTKcp/wwjK0Sgbn171a6N9jljnGyD3G1p3HZWu6/01Ln30GORAFf5lXyP/IYxUxYX
10ZjRvRLBTCRi6e8qZowwtqm3Ftuou41MwvXjl2nh6EKWpAabbT27D+5yHkKVcgeedBjn8JsKH5G
qOdtpLIbTSFldY1ZhbTw/Dp4//vVMFVSaN2m6Aeg5HztOzRioe/zLm1yHSyeMLdWjuFWgfO1N9c6
Hr/j+ZPU1ElkxvojSArdVM7HChLTsSpsVvejWZ/cNVvHBaNuOltS7a+N1cxkF5eBjOHYv4L+MBnG
xz396S2mgppIcocKH/1gpCVNN7sHOiDWnuLO5bfTm41IdjbWFHzb9WVZaYXUYWbpv2HzQS9PVw8d
4oyicTeBgWitnOFJYYoHv5dmboWP59VkYQ1e+tzegAaBDo6PpE8z7X2386s+hhrdCAQF2vQkDB/d
UPAQKycHP0CJB7vEAkLKkAj4oRVSdlaIZIbxqBjJvhjfMYUS4H3tbeGSoWDh5b8b6J5ribVyfb3E
MpGOhlyWz1GVpWtYSHjvmAhJS6n5jADSt1p0EGbr+JiU+laFN14mWNo3sfUt1s0HE0FefwAsC5Kl
Mp3HnprpCNM3ophqe/5FRsl+A8rhEFXGSu8DpPQl6b3JtQclSV/NvpKXoBwj7G+QYnVJmdDFeFcN
6WEUKDQq5U2uqz1t411UqZBizW7rN/GT1KZPOCi8GbK76yODF3KuIk5fvhpsPs3TtlUiP1gWkm+6
Ed2TGYHRoCe9/JBhdKNDBMQ+tlDOw+JK88s/ML+fRqU40WkPt4/h5V61AW1TYeW5B7Zg+gVDPYJ0
ruj1E8K+1MRZ19ma+GWOT+oDGI+9qirGxW0R652aqLnFELaerX2v/jbY0ntlVtmqCuWTo+Rf4l4y
Zm7DKzUKrneQDOAzCC/gNM/3ZlRpiBzwVHri7n3RRIpDcOt669SMjsCFkMCFoiRj7VeMHYhmUKtt
JSfu3K+4nDzX14ipGotvYOcmJ0SvKz9B7Tw6mGXz0rvVLnP6uyGH7Osadyg4rP22oTkLQ7no3X/C
jDJ/rb86XfeYFd4BVQiQOXWWIwLi47nl/br99S8v8vHXAavhOtCJjuPu+HR+wzyJyZztHqFS9Of9
+IXe3On2EJf30PkQ4///NAS8J68E7tvva2t0rjOb76TbuDPdHuXaRCCvQJTh7aNQlDkfpVQp0lJQ
7PZ2nyylOl7o6ub2CJcHhb6HKtOMADty5QnRecVQ1Uqz15QGceSfY0mkpxFxe5Qr8dzWMS0HaWjw
ScS0oIVhXZFBwBEvuvrb0iX0rZD83ddY4cKhpAf5s62kdaOKmXHHbXgeyM+HnXwlETZo+qAB9CKl
YWti9Ix7JvpP+iaRu/BpcJr6oc5q9d2ig/yC7vhskDAuOz5UAfh+4Ju5qC11/MKf9okzIGZvumH3
pKAYcewdlWjXV/4GlKv0glkkNP3xyPSKQ6HNViD/IwPg7lvLUu9FkPkrMinkS20Jn5hI0Z27NkNo
b9EU6AeUhtoj/tFkKhSf+mdhWRX6u1IWoGMiwge8oKRXKcm6lVo13S8L0dl3NamSnzBRkXVNGAgg
nCm9YpYwPMOFqPe58Gzs1QqEmTNAD35FrVVQtCaW08t0hrr5KWkZnROtje573jIrswtpVsHBRLgl
gY+rtKU4Ko3dPHeql7/p1VDe8zu1Z/hkoIcQC92gsgnrs6rIkWzksxtBSENxWwN3N6praW2ev85s
P/PKZ+Aat2wNOLsKH2MSETpCeUphRH+ySxsp4E7AG4r/xKBbXJvfW9gHURdwxlNlq/olCv7pb6No
G4o1BcY35VoeJSl8sEoBOP2l0TTv2Jy6qLAWaEqazb1s9gW4iwzlr0YC7RXg+tVBEaWq+RRlkDK1
7ij3cQVmprQXkVZ+jxXET82GxjE38rbx0KapoU1AEs1xq3F9VC307CHrUEaKEPZYeFG+Em34TxLR
QFby/rvdDGKDVxamTU7YooFhxFtNRQxeKbjxssrEw6yT0Yoy4IVa+dIxYn5vc2hbCFWepzoLPS/R
bHIr9MUCQam5xv8C7SSBIpup/1SdSNxpiOyvSlvzNqYFX1vFjNdswt9SJP+0Gw1Nx+G+d7qV4+tr
3SzeXLvx7qqyadBFRt3fbGv8c9ggeAWjwF9+R/uOmksUvpby6AwnB8OYgQTLoAqQtR9sXOLTO9xN
91am3DlKvbR0fKnRvDgUSist/GDYykM5bAvJRpk7epAN6UdgaYe2Sn6ZOTq+ufaUoFYa9fiJtar1
BEp9pCHDUrat5yjKXqzc3OOV8g6pFCGJODyZTveSI2/V9eaO0tJD6mmrxs9fnaTZ61Z0TPUBM+Lk
Udajbc2QruUihm2IrSWjNoMDDxzH10ZV79TWh7fd/7Lh8gKQvdNMDNZD+y2QhmZtCNtHoQ8dywac
DLqjO9za95bRbduRptwYr1lkVAsUXpDzDII7C2GjSoIzY9IEZ4PVKyew6m1OsQfnGzwNUh+RKb2V
MESlk4l0SbiKtRQFUrxWfKfY3j5AV+IodwMIAODxoACmhQW2uuy7po1oob6x6NIuKvnRTDFlDNB6
wuLKGOxvqITOZRlXTi0VWqCN1LhIyKeVRjx83CTvwvYpqpVsI1wdpeHaxXopd5wHvAXQosWylLcc
aomdUnjAy9BWuT31y0yHN485AjzondoXPDgvCJOex6h4KiIbSfO+8J48XfW/pFXRPDZDoT/iAZre
1+6QfLk98ng5TS4vWhWUPOA40wua9twKo4hS36+6Jy7LsebhrUCwzN5Ql49ILqj/Rpl22Exy8g6K
T/tUm+mBPxySujxpTv0YqdYWhYKZ9/EHGPXTrD6oJTK6DuwnUpoLQpyVg9PxqblxZsU2LQMeTcUq
tOVTrwQlASbcgDReFygUIxC0tw11bYTOvSrNPTEnW3r8HexlFdwHxDzzAjRbaoqtGakgdui4MtlK
9AUdlxTtqGjpCgr3DNglHpAQjK9uf9dpMvTv0FDYUbzl4wJcOs8JakApQxUq8guY3WFtWb678q0M
XSsvzFfU3akVN6LYeVrevyHn5SxLvXbXt3/EJO/7+A0wTdjTCpXcC8ZLDd0czemBN3VyCLV8rXqQ
+3t5Jv+6Ngp7V6NQA+6CevH5TOkKFKix4Vio28WzmzpP4YBsXB8FM4d0clTG2QCCBqUPJRXgxbTl
FnkyvgOFlB+Qb8Ro3q689zxD5CSvS3VTGGY5AyW/Mq+z8cbf8zmr01ytjDzbPPQSMNggR/SR62So
NXVmAScPgI+JgU2yLLoJIyNvUsprsUAAl9rLB6OuVsOgoVDbff/rnQD5H3CMrNF9vYCHZLpnxTGK
YS9Kpu57fT+o6YMqZuATV04bG20srSrQGLlCJgumkPR6mIwd+rBcyM5jbBb4e+L/44YfkhsUO/BY
y2dW79qoY/+ATiwPZR6Dk1EzN9StxCFsg7GJQ0lbDIX2K2uk32HePJa1/KQPZL7hXGV8ElPHr0Yh
HhTm2Gom5Zwc8FIXGahLwE5mqv/T+dmWHUvGndX/lLn8C++4YXf7G06rAv+OSCgB6MRj/KLnVDuD
DchRil9IUu9ULAe70F0h/HNvxea2L7N7L2v9lY3ZcjcEm9Fg4PYPuHIADZNKyxjVKTsrkwMxWL4X
9Qj3vYRORf8NGbcdVpfV1iwrn85K2Fan2wNO8WX/zvjTiJNvW+lyLmPSob90Kpq/rr8pcbOo0HnJ
RldnaVgkwUPufU2pwsJQGFCCu/0DroSAsxlPvnGVtuRqNiezc1F4McRK8sMvXCozl8WVAMAwhM7x
PtIuCOuFLkhKRCMfwmhwnioPa0bVkZy725OZJDn/v5j/jTL5fE7RelnQMhlhDjvdwBNzN+q7KTim
o6rcF3P1o6vbBQgioDyN+2F6L9hxWadyG3UvVYuJIVnAoyw37YJd/KY07czhuDYY6ZusA05DLMae
fCkF6nus0Y5/idVhL3XiR6RgMGaE6hKa09vthbxy8kdYAbV4Gfg1Qfs84uRa0rR4XeovXoagh+mH
FK7N9FcDY2ER8CjHrG8ufo8/f5JQkZ6CA7FAIIPNHTfqp7tIl32wSJXvsRHLXYolUDVEX4ISyQ5T
5fHoZ+7zELWvmaT99cXBLG1wQlTIR8LYZK5m42SSGIriYOjoE1v+ypf/SZs5ZuXl9EbgMff7v23u
Kb6tCMnRWNb2WDbWSCt4hOH1UErOqUJr0U80IMPiQfPmgLKXH/J82PHEfFpVL8lrL0ai5qAn5WiK
+tZG0poSn+JjspMrm9vb5vokoQjoNHPYPZOljEs08/Q2bo9cY/dN1CNSiGho3/v3cppsTKVdynV+
TIN65mhcnyXgcOC4sI21ybnvMggXAp/eQ5h7721r/IF0/YhMzZ3q6c+KPwdYuDyJ4xMSUBw1R5va
8SQLKEvEGLpGNEe3Kb4HeH1hWZIhDlHcJyl2ELfX9DJyUp1H+QGUM4+NCwxO0tU4+1R2cxR+bS80
epELQ52jq1/J5c9HGX/Fp33ShE1I4dNpjqUVQY0HfGGrvwa13ql5Ui9so3hEMesu9/U3vR9m7sDL
qM3YEPRhjlpAQKdlbkQsKPzUFTaifYScXrDJy3ijdO9Fmn0lzmw6G52224t6baOOIAbEmQGfEHDO
p2s7WhwCdYgOKTTNRmq+9pr2G1/5J5wOjqT6G9/3HsLc/nZ72GnblwuKqfI3IXysVk+Re6XUyR0q
RPFByl/lnieRg3cd3bDil1Ib3lofvuo6qorckwMqc3RtlmX65BvI5IY/mjr/jiXO3AvqymYeky3A
meB9BNnt+VLouRP0aeNUR+wWk29Soogjkll7IxnyhZp6wUwicOWoGrpNogjUh2ryh9bJp40G3qbo
IuHKB6l1cK770/IyXLk1fldB18Fz+kv9n3HFz8abTE+mpEZJrJUPFBNxEsGTZ5Yhe20FASkQfaC4
UVmZhAOh+bh8BF19tKKCxE00Cr7yJa6XoFwXmjTzBBl/8Pk9SRmeW8owEZcYM4Hz7+U0kSVHQVYf
wy6woD5Qa5VjH+ubAjvF29v16lBiLPqT/bNtJ+GcXLzJbT+uj1njxTBf9UhHQdChhI+SWzMD+rkS
BShMwWxQRpQmBYXzeSVhmNUaGq3HInGKpSLZ6KpmIt3oGFejNiZ7KMdJ4aHPGv2fv58madX4oOPj
ERHOR5YyU5LUVlTHoKz3IjB2mWG/lML868c234xVpNVoAjyYomZQ+dNLAYfjWLl+jGy7ZuAEhMLh
DzNU1e3tKV3bkrzaGAYRghF1dD6lQc1iR6u66ojgjbwY1IjGcRK/2BW8qiH7dXuwa0f640SDqDcB
8k3WT+kChitEcSws46ecwotEVAyR8W9th3tvEA3/w74cE1OGG6sxyEecz853RBtliV4e9RpbodaQ
EyjS8hfuR+uvT8D47Ka0NmoJCCpA5yNlsKV1/HK9I0ZTKtQ3yQWUGcSYgfvDzFCX+/98qPGTfgqM
ITJxekEJ9dBZ6HX7zk4rn2L3B92vR54xvhbNjHf51SiCK4CUxzhMA34SGM1Bzs1MtMqLEeO1igIu
yrcS7iFa/d769Qzm5tpgtKyQoKQ+I1PDOJ9cQDCrUNhNj6nn/MCndJdkzc+ms3FqQbZs4crF8vae
vAxdoElBviCZAgmApuX5gHlZ45hsE7r0Cv34PPhhScEOO5oZfMblR+Ma444B2QnGk5rQ+TAiMVyt
AsL4UmSm+qrqofGNukax0asofNDkptshg0PB2+iLl9sTvDIy9VUq0CNNdqx9no8cGJULJkbHkcRA
tX9UNKE3t2/q6lsGa8bRzW2qJH/9UqINDZWbdxLdM/QNz8c0wt5AGlIpj7SY61UBbWSBt3e37jRc
vm9PbzxY57fcyAmApklhgOfn9CWR1zK4EIr6L5Uc/+nT9Nhn4en2EFMqFJ8NZu9YvaewS5lrGiST
MgFxAn/6JVDCRzn7U9kwynt1PToLhMrOkf0leLW1qzSQ/tNtpfRvHwRYUf0dPOLfHwJCi9M9FoCn
8IjO69O+SuvwkGih+tqELf4IFgHt9nzHHTFdUogchEs6BQJQ9+TrKW0rd2kaHvISAywt6d+zIoWr
hykU0hiuH9KKGrZaEZczkebyLMIYp6inwixGomwKmqg7BWM6rS2OaB446ypxhpWo7ZfYqe2Z43hx
7ZFTk1iDt+YPVO8mGzSCiphVwSC92MMmFyWTSpdmEtwNrbW9vZgXc2IASlakYRw9Qs0kvgxB1bRZ
bjsvhokedQ2EfKuqaBoLv1X+fiiNsgi9DbocQp0uX1nGIoahp70oKJce1FrFTZjs4l1zZWV9e1ZX
1o/zZpDt8UYhAZkEFSuzMlpeRniQfONr5GCnAfkemOqW+snX20NdFj55NwP84vFFfkKtafKtcsMc
PDUwxCkU/loOxNZto21qD3cZ8IvObJ9QjF0TXZ/SQP9aYx/tps1MRnZxIvgJYEARNYB0DmJ6/Mif
rlyaH1JoU3c5QRBrXXNpx/Z9qenbccQWzbBwkwl5ZokvG4dj2CZ9oUSiQLafFg8sx4/aVM/bU9/6
2qoqZTTstVBeGlbcrKMIMRCXFvwyzaJkm0q9+zIi4L5WRRLtbNNpV67Z/33uQeEEjUSyX/4BIHkS
GkzHUdLWLcpT0JbVJsq6emNEZfjk2pbzzW8Sdw/nGQPcHJOrmeBwEejHQpHNs4nXk0qLfLLlRAgs
JwKMA9yzORkqJRRb3s1stfEwnkW+8zHUyZMpkBNbr9GCPMVIB2F7sAY9fhdp3hpE5E4xC9zKobhm
/LvGsUIt8anX1kWR/Lz9Oy5PFw8berVcbJTAL17aPn7gFqZE5SlzwU7Y6U/UfjzcnYJDnoUzV8pl
fGIseu0WsI2RUjPZ2qEmOz2Vqwz5q2EpG96ziTCsM2QzAXc8pNOV5cvR/2WIyw4RMaSFqczXy0ce
J8RabVPpibIzI14avt8ri7iIvJmAeO0IkbOyV0ZVRxgVk9Dhl0YeW6mSnYwQ7m6TPEi1/Nwanb9O
IqzsyXmf5SD5mqGsHxdYhDjONg4GrGT1euZOvbZ7x+wZlRAqnhcHZ/CcVnS5lZ0CUFGLFuaflecz
n/L6Gv83hnIepZoadZXQszO2TXl00dLHLWyJFMlLgwe9o8xJ/V7dpZ+mNLnZvAaVw85Rs5NjRnhw
+K+lgsUlhwPq7MyT/+rqsWtIKZG3Bcl6PjMEwSs9VmTOpdFUTwhrIQKdNcnx9rG7vl3+G+YDVPcp
zNe2S2MV1e6j14fLAkc3LXktva+J8kfzC7yvm5WPAE+TLM3QX8C7XxlFurr9G64ex08/YRJgLXSq
wBfl2clScHtDKFbLsbYK+pmt8lH8mZxHXqr0bHS6mOAEJysao1Ucd6aXn+KKBvXgD96j7UTqQ61T
inJVq0QMqQtGAy0kkCTQX2VmZnduh01CH5fVQ2f62lJCExFaV0JLm1YPwtI6jpBB72xKrVBXFj5g
Mz/7MhMnhJDvA6kfg8mFWnjj+wQyus2nJs6WaGJpzm/D2dN9XcD68+I7Ea2xTy/WRrxvOGd9Pidy
d2XT8wP0seGN8CUlk/OdSGqfxjh3Ecfc6GsqKw+DJTZWUWGSFimvt/fClV1vjxhiWPH0ucg7zseK
Oqi7JLEVStWusVSldJu4ylyJ5HJCtAgJ8OyBsec6LZEUSR2YqZVWJ38wrYWvoP1opCh/WdJDlMqb
2zO6eIuOD2CFvwDA0rSfpjRyXitu2QUVu04t146UF6sgRFSnNsJuzSMMOSvP8J40xRv++lwBvULs
FlkgWiTIvJ+vZUhawzM3Lk8+jfFGe9NldaFH/cz8rkSQEeE1St3wZsTcYnKbCoeqdYPDx0n28Ze1
sFeK95j3gKlaCfeLypkRNZIn9Z2U/rTEl8ab6x5+TOT8YPMLOBwosvC6uWAPFgmKj6Lje6a1cqw7
9zD4OTK3ybqP9a2BRZFr52s/kdZhnv5whuFB8hABrcJlEGq7qIx2aYJCmihm7v/LuKYgXgJDYSwJ
jLoa5+sfC6syqB1xboLou55W93otr9weN7bbO+yyP8VxgXPK8kPUuHxvOZhP5D7QvpMWuNWq77y9
7LyMaXvevgZW/7U07ftC0Te0Nm+PfHlaeefRsOFFhfquPn2bp6VkBXlWFKckqbH1bWT9FeJw/vX2
KJcniEcr9BuSQpX25TRum4WnNeB3ipNSpMigx0Y/PEe4wm6N3h+tGPv0rkFwYOMiuLO8PfSV4MvY
hD4yGCqQNKbOv2GIH5aRqjzPcw0ouy+/pZ26sxx3RbX8T60qPyoRfLcz5SVyCM2Ihe2HocAl2tmi
f3e6/WMuw9b4G3A4sREM4YU0OWhxK8K6btvopIjtUHr3TpDskp47ofZnsgJ7TJvOT9Q4lGmO24ll
nyYfVWpnRZtpwzHMfPFI/1iDhochJLcy8oLUKp/10pW3uYi0f1yvkPw7H1dmvM89I/0moXaycate
2w+16f9qh9EXV+vw89mEkdlupGREdxtyb29tPKBQxTK1YjM4prm1a9FsfRztV0nkYCFo9TH25Cga
CZXKSzvabWu13+5JgPtlH+MQC5+tDB/SalQwrLBvlBedWhjbLCuaTUewekYWOt82qRJvhQEHrnQd
010U+HD+SHFE+Z3bUAJqJ+/fmYc6rNzU3kTKm4lpQGGi4BkNw3IIoiZYpB7eCUbixkvfK40TLMn6
S+uVWMh7XsU3yf2VHvfirpXrct0rNNy7wix/m2Hg3UvCz75GYY04nGfj/+yK4lQRubH+BUIiuTU8
5CROF75p+Ti7WAG+GIrxKCWtGSwMjLtXTal6bxmVsFNsy/hNuqBlN71pV3dGEollBgHdp02o2q+F
4+qHQQu8u0HyhkWhB82GDAPmiReH329vyYsQB7KHKgVXG+Vr2g2TLZmhUeEJz4mOmKwZdZ0AUseY
Pf4/ys5sOW4c3dav0lH37M0ZZMTpfcEhJ2VKmalZNwzJtgASBDgAJEg+/Vmp6n1OWa6wdnd0qGxr
oDJJAP+w/m+Zr9bhL8UIXAcj/Dg9IaL/FZneii4M2byE5448wpSYYqxBwjFGzDlw8UllRztiK/iR
qfEr0MOvhwvYg7BrQbvowhPBPvJpByA11wJOdKcy0kHqqTBcNbbuNn2IJZ8IM5Frh0zOrgEPduUb
42zdaqCZFY2YkKwa+H4uaoapHCzJfcjJU9Dh3kZoS784BP7mTsRQP4U476Ejx2Ttz78maQ2MPc3g
nXuf7Xsuj60T/BDlV0Wwzzs+StjBB64hAoPgwm74+TKGgyxXV0N9pMaFOTv1+Aoy8O4/jFwuV7mw
3C6NLMz4fd7pRgvLQEm3Pg7hoxo2FwO5+e33T+4vJbaPayDQRG3HuchuP9/XugkEaWlz6uB8rFHd
2ATD08W3PpaHJXBTW9NNgG6uWxmw1L7CqP16pqGWDVQbzs5LQ/dzW9Cv2WwrGPycsX2lQC6S8ano
3xzuJ3Pb31vyiyP0ckz9vJ//fLnLbf1LlgcIH1N+axXnuY5P/uS0SW9fYyoHm4KOroY++uLc/GW9
orPqokMBtzE0c1FU//l6pEeHQkm/Pi/+lOlevDbxDWz9tCmudQUHFnGxIPj9Df3bS4IhgkMLG9Iv
o7ph7bRTe3mJoSczCI0i4ackYls2GJj4vY6s2jPrS0urywv59MZewhKsOKA40Jz49ELh2lJ5lsvA
LfHIsII14pyhxD4gSeMHgEtT1HizoSofkRugcFuV1QrWLv5/uFzAufo4pIMQBHKoID8tyhkVUmJr
/BLxCH/zCv6nsctP5EIS/v17/DeR5gV2BAU+JlYQc3/WwyB2NjGOp+JsAY2n/DuUPPMoXvaYpV95
DEZWTrekEUDgsD79/aXDv9t5kAJDeBTBkeSXd7oHztnHlH197Go6ZIsQPOWeW994qrVTNpERvm8Y
eqMchrZxXIc37ThC0iKDd8Q58N41GLlrew9M8s6Z1mPtXabZwmYvdBefJZvQ1oLReRYJt36EMfSA
qKcMVs48+leLnF1MJg0qgsQMwsvYDLCBVn0IUvoSAgJuiaQYnfaZMBFupZjZjSGTTmMN4ozwgW2u
/fHIJPxk1DjNW2aPcW6Xw5hzS8fZBMZg4vtzu/FcyOPZiB1oalCLTtyhmAEvg3uxMHGRg9Cn17AN
DBMRYQLdi+n9Mpewki5CP/OtsV0j4wszUvmYBARTfGPanmaL8Sz0DprxP9xTsIFibWMHw/9wzn9+
FoahaHsparR1AkU23QwmM29mF3Rw0WW0GIBClyz8YpX/zVNwCX5D+KagOwkyzc8bS8Nk7KLPiLEa
3b76pCUA/05fvLBfgn68MkhtUO2/4N3wrH06S8HjCGE0KttTPVsuIA498OO8dFI5YjcDgVpg0H3x
l6QoYTEY2Za9CQJMrFVDZMFnsB02pZq8FL1g8sVC/7tX/9df7JIh/GUbR0lLXloR/LhcbNe5WDAQ
6KKM9ful9jmUuBwVARjA6OKhOv6Lb4sYrVbVs7ROIcIpGHVPzt6NyvIwU/7VTM/HSf7X/ROzE9j6
LvK62EHZ5zPpwO4H8OiMKI/+2E7pXNqw2u50h8p/rS5Ih3i4sj3dwthxfm+95Rvz4U9VDFLeuHbh
rQTj/l4HTnldqq5bsYaiYDe7IyxXS+veIsRsbMTEGz4u1qrA6A7O+eHFk8TPemL6VMEB4M4aR3ET
EaPvgNKmadQCQSQdHzhxv4bLN+zRVqh/1ClK69EXj/Plhn16+XD6gkMOjg40Dz+voQ5KnYHZtDtK
DzbBnTpblYDJifcwiuKLevIvl/qQ4V/sR7CL/upyihyiCwJgJW58TH1fW220vIQwsrpTtZAHBI7q
i+rH52cVglVo44AttFH9AHbr00qda+kYYQtybc2D99LVsGsWcFZ7+P2z+jmwuVzlIhqD5gK1ll+i
uEBFEaMx3LKq0KQ161Z8YBk0hxmxWwQ6w1es0s9r48/rwcsMa+SiN/7UAIiL1u6dcsQEJbLOyIjV
FIwHp2y+uFne57v1cR2UVmAqiAzrl1l2gGhJaXPYdSDdbTFC1RF5Ab/G8b5ntUJ2PEuZCNDwst7y
NVwyWXiWk6tSqFDGDI9wmUQNw6FDBr7qSkz8K8suNnxo4i3mIMOTa/VsbySOvCSMZLwzLRM3cEpz
b0k/ykNBubpq4ZLuar4cbViDbGBzQh89WmJj78OifUDW7j/qYAGGH4NHOI2HLjiEzJ++KHt8ZgNe
EHQXoR7eC8hR0BC9xNJ/2fUmMvVu7fH2ZIMzfFVwv1nxmcM22dPwcXDhNz9Rlxw6Lnw0S4IiG1zl
bFCn14fCt5ddKzVUtGPkAFIwuwdUYMekG22+A34b5+vvH8i/eewxaIrnHaOKGOb5/IAYWIU4Buyq
kyIRv5kXytPFGaPN76/yS9EVzwdU7ziHoInB9fzLuvjLexJWsAeqDelPfR+spQdnIyjIz9r0t1NF
UzJhVL3lGSy04Su85EGAGe7OKs/LQr5Y5n93d1AExI5ycV/EYv+0zh3PiBBms+H13MNULtVzVMBO
JIwhPpTwGVKo3ziYMvInuUFd38wYXXEplk5X7mHVg3sHv/QM1bX2AeMBEcoVAM8PwNm8LHHdPMdd
ASTB79+8X28R6vGXsuxl2AqFvU9rOJwCUbU8bkF+Yk+UDEeHefnvL/E5GcEji4AITYwAhYtLJvTz
7amcanBiPrcn6lX+W2GCLo9LLrIWdt+rTpLlG+0wyuYEQ5hpV5sv0q9fktuP6xMXewc4ztgVP71E
YBqGLjS6PRlsBODxwxNe811f9bmop2SKozWsxyPMShKEzMCtrf7zl38pm6D9gOMdS+Hnlx/GAkop
iQBKR5qlcNkqk3CYgHVwr4FreWE9Zq4nOPzI0s5+f+W/feUoGeCFY1L4wkb++dIWhb9JZZv2pOxe
HZTPq7yBK9zVjNhpY0VwNUSA3ySQWwxbbAnYTy0y50MvvawDSOLPN+K/fvIwVx+e5t+adu5LyvSn
v/73ofzWw9LsXf+fy7f9vy/7+Zv++64R+P/nL/npO/CD/33h7FW//vSXXGogYk7Dj34+/1BI3P/H
Zv3ylf/bT/7jx8dPuZvbH//641sDQsvlp0EGJv/496cuvuwAJ/7lllx+/r8/ef0q8H3olXwf+lf1
y7f8eFX6X39YkfdPPBIIrB2Udi52jLhB5sefn4r/iXgbvu9gIGErQe3gj39I8KMYLkr+iTISHNQQ
JGLDwyzGH/9QzfDxKfefyHkhncOUAYacIJf5439e/PHPUOvPG/L3nvMfvb//H5GhgokTBjMEAFJc
1OGIS39+fjDQP9SMo8gXQ2I0aJ77qOu6AfxUprWa4o2k8Ua1ZV4JshorSASL/mqMIUgWV4OMb7Rd
nWBJezM45Q0kHg9M4EiOx8MoT3EX5RXmVuwmBdj5KPic06V8HMz4HPTt2QslHK6HPBLFC1Rez2D3
54L3b/A3XMNaJV8AfVWY03DkQxkMa96yXJIAEwD1KS7LXHjOSrMf/fTFRMWHS+NPb4gH+xUoFC+c
YyREn1W8JVHG1f5I1yXcgcFVhEPuMqLpbbfXJUR232kB/Xxg/DN4c/SwcBDL7AvYmQ/q2qockjk+
BTQFzjDbaWxumOwfJne2nmEJ+1wvTZDiJzrpbGl2AqkRHsSBdtc2G5er2XZALJrqTR/A9RAAg/7s
cCAyarPzWLP3nHc45o5bNJGPKEmaKxetxtlR/m6a47sp9EER5fN0LZvSPfu7WucMA5vbIoQt1KKg
ScRRYxI5Shgkc+NlMp6tXT12eVu1MoGlLcswhOSnXKshpSNGjZGtlIkeQucswhL7amXFh66w44OH
YnTQhuwav8se6Jsh9aiOd53tLbtC9eDjdO0KKWN/TaZw3BYVxcAIGbtV2ILlA9YKQi9neWWlisAW
nNu8x2mxpnx0bsZx+R5M1osXFs4rlLBP9CmWQXBldXvL9/vtX9bqv5fDP+Qgjg0asupff3xUPT/d
bZzlMEHAow+vwl/0lOiBCMwfFyu0TVsMmL80rIRnR8FJ0trwiZ8cAWenbkoBnH2OXNMnvBIv8TCt
dG3ac9z49lY2Kl1sQ69iad2KmtyrelBHFCBRsdeSJF2//Bgvf2hQUr92xjKZXRXfRgaaRkfEXUKo
G6LDEZ7LglrrYY67TLk6bxmrV+0SWkkXySpVwEw1oudr326CTC8Xy0fUXr4IFtyfK7XYECCADC7J
BdYA/nPZef4aaTEMgo52XILxWFGsTkMRfXuKrq1ArSxgEOEVVsbrMZ71vlROmKB89g2KqPK6S8yq
qgh0m4OTKDS9Mt6CRq2ngOVj4KpHn2lnP/jOdSH6+95yihzDb/HWRN+i2S52QY8nOUR36ve3GFO7
PycXeEmQBKCjAV0+GprEiz7tcVI1aLP2FOkzRX7r8VvNmViXZXcDn7NlvRDocOCYabXJxx/F0rR4
XCdo2cvCvxJVVAM1EMDFROudNU00N8hXUO2xVF7VgVwBBLENe4hSgHS2NQhbdAYlMrJJXjYoP1tu
s6mpvQH1DkxKCfUdvQXYCvWiulVrj4znqngHNwqGnnV9Zy/jOnb0tuphxNc2YyKVfdbg2DXuPZDk
K9kpuqvq++IifJkcDHstk71rW9TFOlNFaU/rJfH6rkurSm3iyn2iS/QGyPJtW6Bf3KLSltTVdMsq
A4tV+A9ZZXE3ht9bESTaUU+F9DM2zPuoLLBP1HcVIYfBVGVeVNM9gLsBKjFh52YlxmKTXsODVtgw
lBZGbkrz5qEUxyXd490DkAtFoxTjYm8UNiapIhiYifGgTPb4xsA0ikRfpY0MTsoovi+oPg6sOESl
72wiXRaQDMJJyPJf7Y7m01gChevVz0skKoTbbZlCRtWgst5WR/QMYZzyBE2A+1ZUQIlZ3Hvru+p9
bMhrWMQ5s4sy7ZabVotl1w9wrSHeeMNVB+mV/VrYRSYbdEmFO5eJD5vBJBon6P15tPeCxjuEMdCi
tjfdtWNh5chHX1rIHKBL7lNwgcOV1bolml1vga/lVkQwaezHxksUeikQykaOXnLQi2990YLCVdAr
s/QdkrbGzuxWu0nlgaE6VjTad7YqVhEDgtVjNHWXi08FNu0riAGu/MV+1YrdQjHf77h0vOPSU70a
J/uALvXJpk4AY1h3V2iTjS47dYWBMY5rPanROY8uaLOQjUNiHKwxWCfOcwh378K+EexkT0qtYi0h
VwS8QHQ0wRgLx+vs4GA1eIeIb40MaI5/BefmAm8TgQkSjufDphSbk/6uy44DHtblE2LRdAgKEL1C
i1yh0y5Ww4jx1X6x8M3oWGdjWJ46tDUSAIDmFVoE95Wuv0svVJmmgbMtdPdeCEyKtwqGM9umL54C
23iAFj21bTumKCvvQteslSdFrgrPzpREUz2o38Y+iFCiRkJoVzDnWSiM7T3A0VIZFyHmbkQWqyCZ
Jrj8CjTjh5i/zaO16r1CZYuOX0HlOoEpeVVoWa4EeXZ4LfetBtu88QG3lY29kUSmHWtwwAmJ7j8Q
FqU7ZQ7m2WskgCNh8SG4bJRB/U2Wsk9UX1f4l2oVqdJJDBj/eemYLpkKeFx0fABKOW7RZW32Vr2c
/MFvc6SSR1e0R8eqQeUL/NuRNGo9T3a9tQbcejIPl+pFggeIrmxkwJ2j4qu5dXLkozvKN8K5+FG6
GCscANpBO93/Xl7A3N3gPI2Sh7kF5UJNq0ci+yOGvqKEuVAE8oaTrGf9MTT3duFGSG3nl76YT7wh
961gKBmO12wxOiV9+xwU9etk2K6GoACr2iarSqG9tmBoW8407wEZ3pSxVWSeELClDKyDVfjbAeyk
Nczmy6Sn9AANnr8q2nLVdKhNDoHbrUjU4OGf6LNfVLfcK1+oi5I08NPbDmXRTbPY99qtrGuuvaMv
Q3QGBlgeijn1I8MSp6In4qkuDYnAqPQMY49C0uEIoYuzrr1i1y7Cg+94IVYgLeuVi0grGWUE3qyn
7E2MbKmLijCRhB66sGCZHODMadX+y1yvQ18/uoCyJF01fGfBcg6ADU6NTV8cM90KzzbrIZhAfSQO
INyVSBD8a+wNMkSLY0EM17rZLAuWTza5Qv99587gI6KCm8A0A5i8FuzE2JI0M5GRWTfnsAeCyyj5
rkNWJR04i3EWU8UTM5q0MIWEDkDECUZCLkdAvyu8ykBvJwZEHZhdL8OtB35UNvatzAZdvcdRv+ZB
863u5JQOg0aIudi3fNJHa4ggUFlQ6LKBuk/8xuYY6h1yU+g1JqXQCKhID5to9mCb4IlBHpU4c2fW
vU1eqdR7t4nflsnHWKnljAkXLMrjehwzr1Z39YRFGOMdNE6Roi/9XbXuFQctqQLFgEo3SOGcgrXa
dyTpi/IEETlCoaXatsGyAq3RO1j8RTbawVQn3FTRjygzM+E9dZslRWcrLejBEsARQNX7bg0T8N11
NjoVwJ7Ybhc7fo2mIimEPtR2+MbN6CYIRrZjia9wsdHSAKaRveHBCsFoFgzjc1/mI6XwXWXsRBu9
wVDPWgUgx/DBu5/CvfGw+Bq/owiSIbrRrffme/Xd6DWZsMy7R9RdhT7bGFgwS5PmpoaeOen9CZY2
UNEOQKSN7veyEFbqB3QPsctrT+ccVKz3vrzqzJyYKUNNzU1RIGTJxME78DRoD6rU6Dq1W+REgGfd
d6SMk2m0bmGLgk0xHL9XoqlOYyUTX8TpYgSQnY59HwMsmC6Dy1LTvE+1a5KoNDg4wwF7L5qKXg2Q
RMhF4rSyhR1Vt+tC/j2QNfCl4lbNG490b6Sr7mBntJPugOjYA07S5huLhI/Fe7zMAzb2SGSgFJRJ
bMt32+q3gFUWyB08loemAACc7ae6tVJMLxYJaap8RC0MIj08c15J0V4VJtNyhZFixGUhA81UNXkB
xRUSpdWo+iDzeH+I6Tcvrp8n7YpcxEKkve3rnZy6rINsYV2Y9j2U1SvS8JRhIafBhDO45au4I36C
7cCGEa8E1aLKIoJfgczfmnnVWjHm0LrEGlF5Q23vOVqaR8XHWw7ScuLPxYHY7LHrJUK+x7gCNwgH
ISaNW/uI/h8iCA0sVGNgOY3+8+LiGHCDZh0QzjIMo1YZDYfH0pkfCMoyMEeeKfqkO8c3Gnoeezw6
A4AoMwxkMfZlUkhq/dRX4YuO8LdotNCQKhfgIdrMpcgE7IU+ThYg56MfX0GpzPK+21n2td3DWAqB
7gqsXDcZKjDMjQUFO5owaVONWxxD5zBcflS8LFcVxB8GlsmJ3wMxObI00nWV9oMb5khuX60SvECU
2u463lsZVRR2lgVErWJCQ9m+t40148gdHhnkYw11nKy1iHsz148DqIcu7YZ14dEzMX6fzPOER705
R/aARH44AHtYp2GM4EbHzZwgqdoWrdzwcn6DIvsYd0uzHuqAJQEK3K5abmdwwRNXOnjCOxonSF2y
kWBr6SOcKp3Vbi43bIrkTdi47yq0t5BV+bnBBHpa9N+8qI82FUx3rWaaVoFdnWVhrqYBswVQwy+p
KU3q2nrN1HZxepL6zuytIg7XdicCwjSQ9KD98m4RVhYu7lmBgdRo5a0rHx557dBlPWSZG9ggJTx0
D11Z1ojoyAP6TJjLSPlY5Bbv8CwGyyUPkjm1nCtPMuQdXYFQTL9EVK0WBZXfCJg+VoL3Jlwf/Ya6
0GnD5UtL8qWIYLy6jKtgBAR5tsPXwJZRDmORjedXGBWrFW6DdVcYay8AL7ENljq4tjwtyHTLdXFV
LBg6xnBD6XS7ktT3VqO+I12672g4J4XGoAyjSbvuevHIGUP8CWPXZnIS0HYvVF732Cr3YBq/xcmj
YkgTucx8wQDan/S1FU1vbosXLiYLEXTZ/0j7aASUriQvpYv4ANL5tvsxqmAjMae8sowAvCHmQ9Kr
/hgo6x2e7S8Lq3YO6+EsK5+GBaJX+Dsi+59hsNs9cZ+/RzNSb9B29xpxU6lw+Omi/FHE7UONtA+r
3STVwr4LWiMrbnPLA1fcq6NDBQCuZE+yUjsoBIF7JmLFtf7G4VxFLHE9hwx7Vg/SMx2GLoUP9ZpX
m3ZYIFOPoe8OxujVI/Mezo83UugTaly3TfVCMeOZimG+rWZn54/Xwi9fCNp+SzyALzp8D5nzonTx
VEbIcGprJSLIBOsqmZT/WhP5Y7roerv+ZkbFJRdwg9+A0rqTXTClHPjrYaTBhUFbrVXhdElXB6eo
9e10Jss1Zy7PlkD7qRfrqzmiBQyZ4B/hMLRsudipiLrrgrCDTfo68br+KITaOohVkjZy3moANdZ1
BJiWJikFYmqGW2wCTFIN9/blbQIu1OGAc08MDyVO5RSWA9czavnJyNr6Yz8xSIHTCDHw0vTounE8
345OHSb2JQMDH95ZPoKqIY8rDWEMCjt+hYzKWQBH9lo/mVr4tlu6fEf69yo1dK7oLe7RdTYpj8k1
8eUKpUqWipkfuWVYVqsKwWW10gRJlRHtfWNNW89FlOm6810grDDruHlvyPQwCPaIvHs/Qp2aUMc+
expFmNBFB60u7yLe3E5esI4ECvRQOe+qhkXp0vjwdxmm3A9mHwF7h+oXJlA5gNZJ103zqrRgezz0
M8DZNMqs8A0yQ9hljM1TN/MTcL5jno2LjXkl5mYt+rEV6NPSNq8fb/pI+n1lKQQl/KZ19ZAFGABK
+zr8VvrhwzBDarcovDBkZhk2iysYuc4w1sTm6cBvognbVQOO69T0AnYXwbULorJdRpcspDyJarzT
jkBzv3a3kfZvWeSWeW+zq0YidhAtVgE4mPelwjlPvWsxwPmduLsZpTkkeR5ehajuljA8QkB1U7jW
PZjfM9oUM9LxCiLEmGRqlDetoRUY2g9Nw85iib+pBhYpM9Mb1VVbLNMbFLHfuBU4AIqcSaRuqC+2
EW5BMIBpLLRZDfEEPo1CptEdNMZ8oRZPvcJ5ayp/s1QRTUIbGZuMyzoNLHmKFgQ3wdTCnx2D8Lek
C9FVNCh9wnx2bKbd5XojHqOFF2cj6VvPyk1LgxzcwiatkeRZtHwf3UqCzj6g9qiHx9kNawiEOjTr
5HfVe9hjMPKe8qjcxEimRcSRy32nxsK5XIjt2Mpxh512j2HBtxHQ4hTH0m2Diem0CsUJZnsPQ9dV
iQNvEc8Jb10SvDm+ysrlG1+owRlfWCmmc9+tJcqHZaiScmq+VZw9u2a5q8zUbESA46Ja0kGQTVEU
97xy00mKa1gN3JvZu67Fq/YmnsYRe+8oW0O6kjWMb4lukoAiwShn/5Et01Mx3YdCmERb9WkZoCNx
4UVC0CIVwQozvPspCnfcQHQNfWad2j8wLfnOIFVHRmj2qGA/48CvEtiTEaxbAQOLQiNk05g3AJ+5
bvDPFcx1Xb/MG4NnBhpw+K3z4scY8CjRpruFT9EJ1o23YPNN2aAmN8f0hQr9t7CEIJg17p6VOGo7
ok7zgtLqjJQF4PC0lN5bI9udUfa+98cHMJW+FZGNbV/yXfn4cWmrnnb13EbJ4M27uDLPHP36lCEe
mN5G6WAhS5ZUdDw2UBVkxTA/aLRA0w4x7lCPT1pPu3mGnd+i1aZS8157Y502bN5Mc91nHgTUtBZ7
04PSPxg/tSn5Edn4EuHxE4sGlWFQELpG96ki9nOvozdvjNa+crBpjit3Nu+ol5cw/64BzNUR3i+o
9YwGdVa0GDKtJSal4XiTkHg8xc9zUw4pd9E3lj3K3rIJURX1gmQew6yQmJKaA/U8kWZPYQa7tPPe
49idvZrA5IoVbWbTU9M7Jz+vI9SMCnS2Rj2hrlLNZBUqZwVB0YzU2lZ5QNmh8BokeiEqNdCEEmO3
EIzDBmPxplUP2y7URvwVTDi2c+StRr8Etb+4GhuHIuaYryMNHREmWY/FlIAk0uctdR77st2HxfTq
t9DxwYL8vvbEvuPuWslmTo3jrPsB/sgkvpEIjBSf6ZaaF7DGwg00LQ/yMtXpEGsVNxCRdYD3I8/w
kWiA9O4SdJw8v3woFZ5gTNvBS7zmMSKrqV3pxY9S6TtH5G/ebumlsw9strYncPIHqLazCI3+mDTo
PASD9WBqB6nGQm6xHYKVTJvhbimcI3fm10hH0b6kAxBnkYNa0Htbx+xWiGXGojzWfo27AskF0mrG
NmPsoagzOdVjA70iKr5xlQyDU+1bQDrSgsslQ6UGXLwhrjeQe11yrBK5Zz1Y3xd5qQU0DNU4G3Xz
hNlMHmm1tjjycQT8iEM6r7vr7K7L0DW21xLTwnctRrM2MYML1NSIVHudBSVvC0yZqL5TnD4OsFhb
UhN6RRSi5Kk99LSo9nUZz2dRWOF+jKrbKCtqdJsEBgvyCV1GlE2CYF+FCDpIK65pMZkffIa1llu5
NOEzvAoiDZNy6lS7uR/yMozbtxhJOioM2j6jwhCtJuxlV6ys4/0IEWju14bdR3B5SKal9PZeWJuc
3XQVujfGMZCfNmY5daMzb0Q8dBuPV9YJk/1BQpQbfi9w3ljzn1/p9IE5OsuZsklsUaeyMBljDQ9l
ZN9gaxHf7Mja2FNX7EKgvEE9cOiads2ZMxtWCZi4TrsudNJglu3eB7Zwp1ArR6mlPjiXDx9/Yl1v
JcgBQ6R8aN3RFlYkNgqvqmDLte8M4QqjGEuixNlrBnHNhalvPj4QfxRIyYerGECmzWi5MBfBWNK5
1Ut/pVT1XtLGPXPPeh5oIPfgQGJfWyq17b0SDxX2x4PDnNuPv318mAN2E4/03TMoJC94J7FOhu4K
lQU026A1STp6+aDa255GfGObSN3Jmb+6pm1XgWMt2wpzfBjnqYtTPcxsQ/jl0cZrKYKguUUNEu0q
m1V5LNzqEM1Nnc4yprkVSbhSaIN9wY4wwlPP+BZTLVWIHBCrp+IuvCwGk1tz1KboU407TqHVBzfo
FuOG5lpwY+cd9/oU8jOCvt/Sw6OJTLnllxmNXXG0ImRIi22dm6XqUilczBU1Tf1EqvB72bN5BZwb
SZcAj5HqlJU7BFyrRZ1hN+Jdkd59Qe8lRe/COeBstG/gDZd4toIxG4PROAFXbBPB8D5diNfkYa3j
fVH2xc5BkZvwNroKmIm3HMTAAPXzNSpSCmdZx66HAKp43e1nhfJrG6PO1hRuFsHnocXCPlvA9ZUp
bGR0XpcN+gjYMrWli51eROoQo9Z1g72ZdShET4G6CFEByCIk9x3GdzGDU1KwbOLGfmojGu5AgAp2
A0h9eJhYnHkh9kuk1dGm72aMAMz0Cj39aD0F7Z0DCcY9oo4kADXp2l0skK+oVcBXzLWux2C+qhpP
bowBeKVyAzwsdrRZoD2/xmDS+zAy2OBOrFyRhrH1uKCONtCpuQ5E985wxzDlS8Y1iqcI8apuXntx
CaoRCAkTF1vjaZTmu4sZGu2ua2mBYUZrPxeIk9uOO2caHD+WXDdNw6HrZ2ymEyroIU7KHXapLVSb
Em5YSJI8UZ8R/ndr1g3LFYbNdVaaqsdTx6ZDHXfrOVrmTRP58Y7KCXUwY7Ury5XVAQboOLdscUV7
EL21WzyjmLWLS+SkrWVIPktiZYVqNXJeG36cjX6IembdKdP/wHvdXC2medDAmGz9aSFHDyfJ1oNr
BTxp97Qt4OVSw72M9M31RAqRORC1p+goWDvVK7ThItTAowZ1yOLyweX1fMWQzgyzz1CFFdYGs5YA
DF4+8EB8c3CCL/+XuvPabhzJ1vQToQfe3JIwtKJE+byJlZUG3rsAnv58UHdPVdeZmXVu50ZJikyK
BIGIvX+31eqUGEb25DVcAkye2tWN111mO2MCjqnuitxm35LWaWKYSiun/RQz2G5e0bA7r5n0dBh+
5ZZ1wLRa6lwsMRuXPmMgjEDUecg6WJLJyJ1o7hvtMVGzWym7B64KFvW5dq+6h/KvKT2TApQlV4K5
rI3Z7rzUGB85OzzqvRYEz7Tp6LM1v/XGfJmnckYKoJnnVEmLU9N5+3md0tCSw0UpYV1VjRlVurk8
pQt4rsnEnDL9bd9ss6/IvFG0gHat3ksrPrWiEievm3yN/isiaPAlMdeO3Z9KU2TCDhDul3tdb7QI
voZ+UazWQRm036PW/mgAjULTYIAanbR9yjrzWfd2aVfqd7WdlIg+/8j0qCvEwy2vGRijiCxIsqb3
tTxZw/oIgWtHXp01+6F3q50iG+Nk8vfGAgbU5HQjUbisH0xGGra9l95rNmNzMbgEDe2Cnh/4o27m
3QSnQPdgdGFuN4hKiABlIvd4MhhXtHry6MTAO05nsVL1Kf6dIj6vtvbIddfBTo16KBOjuDZ9+q0G
r4iSKdNJCOofhVV2O1WZTT+bh7sm8qdxLU4n1IGrP2cao1fnMmCn3i2xQ7KNceuGlm09G5hnR5Gd
JYYvy7bydUYDY6YZIJf67Ni210mhruLaZKwPiMzYnEpljLIiPxn2nASGCo08pcvTWvUQZl6Q9U5J
qevs+kk948wcqHAxCsY1/ZsBNNxavwodsDpx85MeFxcdtcaFRvnNVtRi19UTsBs650u+FlC85tzc
ZVl+K6Ttk83j/eq77AXTtffudeqCjVRCeot8CYtRdoe4d/fzPEzRqtvJvS2AivFn55dyqjoUj9lh
Mgkzw74yhr2h7VdT0zeZnB3YI+gnYQu+Vgz5gcR/fPWTWb7PyajserdvmZDrWrcsVh/KJjd/yWbZ
paBv5JeJl6qQxjljWNAe86EFz9j3V9OMCxihaKQchs3z0o91PUwx4QeKyRCxWKt+NxnahbSxVd9q
57Afp+YXH/d9zTXzbR5MUk5zY0d9sF4tE48VhFKoNZ4eaejwHx0jAV80ZgkUvV6BWduiMlhPZBHv
S9GbhzROp6M352AG7TA/DXDQg9ZCn8k2v86KchHlsl5tJ9+t7nLaxIPUubZFSzrtYF2+xn0gHHUc
XxmV2U9RymOD0nequ2XtVaxyfebEvg3kSA3r/ii9/FdeDFSZGYOMuJyPpR5b0ezJKVikOC8J+9pU
0qhM2WSeHOEdC9oM8DZcD+UUug5yk3aaQxZv9MTj0vqisQELDO/VlfNt8oao6xyMVlIIP9EpSUlx
iTA9tzdSHIlKp7nQOjlFRubKgNx75n3lZnpcFrBqbfS+N8kQqLpBOWW4w14U8NFjoe1Q7v7UIHQt
0M0DM20jzyl/kOEZdoU8qmv97Nr990DJakFLROqmQuKHGFd5cHRa6r5hC5qVcg6ZFEaH3cclAc4k
+6YN5lSGAMXnaXEZJkZ9xUWEHUnD1G12ffbkdC4L70SBhFL3ni6sTF0yDQegUC5B1de73je9+V0f
amBeM8WCnhhXkQHvgP5/YgtjydYot8iirzgYT7Y08gt2YMZSN50FvoybygAIGCBDWs0p99LwWNpQ
TtkiWrNZPY1mR+LMGF9HWVRh5gaNK5n+NHnJAb4n6NaV4WellDT7YN1xUx8Zgvkb2251AML+hhq2
PycqugX0A1T2Xftsmyk5Lda2WwcjSrm33OqPFvXMLonB9OeGxjgGjmTDjndSnV9RVj6UTgUdUrp+
XmohK3Jzr4yx3lcjhJ3bjvq9VJeQ5JMkSqXi+lXvfTCifXl2kuxoJrl66cFMjlsdPP/UvPqELn2r
svdxs1QhR+es1JXwuxKowTTHsLBNNERJdluA43Aq1v2DsboF3pdhfchS4TsJ46+EW9knJ60P8Uj0
tDUfmrb6IU0AV1W9mQDFLu4vs7Qr+Cu3OtlTTxCE7f6e0P4juzBOLcZs7K6PUEwmJF86+DrreK2P
016tGeY6bYyuasanpJRvv4fCjPcN/j/fbLwaeMBLOVo8TfOgkPWcZajBgPSJ3zGCNxnrQbDNwC6t
SwEWsihwXUuZoEhD7eiYK+ZamsV9bTHdysUy1tdwnH0zFn5tyXbfkYvFZWx9y9r000qRHwAdiovh
VG+KOiDfAY8GvGGIBP1nrqpHE2otVEs8Pf3KZJDZ+d3pKUS8aj3MK40yYIEA+R7iX6xD05EK1PFN
RwzM93tUXWDrCTDCENVr3E8GasKUZZVcjlJrX0DWgcr18mdPQZMNCBjnpX9yhLoh0GBXA7Y0LHbe
QQBUBM4ECVXrFMeZ3dwTMR0wpFsAOUAcnrthfDHsgZrUR5fl38lijbo/s4OEwD4/Nyd44hoJxuuS
cOW6XjjUik+USejM4iVGETpJFAQTV7S/8b95qw9+W/jWVMR+W6PAy+S3Mr8aaffZiFbfJcZk7Fqj
iff1mN1sI+py8Q0M8z1VMQwuzjNBfxIph3Uu1QaXKlXxM9Yc5lbY+1GjKNDkOJ9EOb5IaSAPke2n
JXXYb1GE84gsErtrf+jSaY3k6M3M9MPgWGfJwUDy7ce0T9hwk1cGP/qgKu551vUpHMvmp4umEjBv
qElr1z86d2BHky9tVeR7jTRm9mEm14iUuWtpbZ5WpBEAyOWZgcTZqfPkJo8w0QVYSkRR1+23pvXS
NZykljYvV1t3k+e1mp9s8amoyXyth/1aZCwQE8qskrBL0fIX1fbICQYzIry9Y29IlMIuVsc/pRs/
K8y3P6YMs8V0eZwTl2mMTvFpTlBomlnBRiY/3eowFGFlDvI2mT89tWS+GUxPnrvvrXjXCzWHqmyt
QFMEM5DIlOpjqLYscfZD511w+Wj7foHVMVX5mK/aI9xmRiobYlA1bo5VbzzX02Q+Yu1gh69qnbl/
WkWvqn2OVr9wApufeR13wZpBglAM/lZJs6X6OBqxQ/HUZ8jZRr3YJLTxrvBMAXEm/c1ldEZVFmMJ
gAqXLgyqYewSm8NKKQ/FIacdy86JAAHEAGASiRLfDZUUrDGvxK5qz2NsPKZNhorficFLso2+08W6
A2Figydq7cwJcsyMUR6TZjqqratEIIpr2uOUhNe0Oqd92McLHrDFnu4ecCZIu/AnN2G/GikDDUoY
pxn/KHpknHj/5b7NPmEx3L1hD6/IbUH5y/borONHW5ov2BbXnWL8UAEAFdq7AGrtikjzV2oIah6y
QExQPzgsLSxaB82gVT0Y3r3wyoKVSP2obRRImbEgDByGoM9aNLmdCaSvGmGDwA1Jzq5Vs4de6Wfq
BPNoV1TEyaqfqni62yT5zc3ysfRJSW7+x1LHP9qVw+PU2m8gpG/zqOmBsxTF2XtUEaNZta1/SFKW
/ZnYXpRXurrTFMO5pmp/YmJpvOcle6yWI5xl1TzkOXxobzMmL8nARQzrsLXPF81cX/u5lpSXKmg3
To4m7783dqbeWkfhInEl6Hk+0JKsApFGU/50G9V76jd1HpcjembAICSaIlIN5ceoUp7bjqeEuq4i
2Os1xM6a9tOZ9TuTKkE1zBogpa6Xi6TQ8vWWzSJTk3xPjOx8TXLlNnUMwsSCTHU7MQrUQ+qsadoQ
KIhvdoyK6K7xCOSVeE8s/wZB3WrybHmTbxUdSKiCrtQwUdOlqsIx6hvWW5ndmm74VWvtZ25oD7mO
nkWVZqA2dBVKb/7QFhuXEfFjfvpp6EK+wKAL+qvIrVLPX5d2G+ViZTu312TAlAHjVM2q4bPFP9Pi
pI9jpX/09jwfjYkorinNndvq5ffOqttbkZ5GiLG9WtqMaxe9zQxMCxFYM/xRM0M5qmfvfSE059Lo
zRrOOvPcPbRIqzq0wWi6rV9p5SkbjD/SBI4sVjoMNjDOp2msz2lDyJSxeB8510+IBJtYLqIuVydf
Q6jc2XVPDR2vRW7IO2qufaLX0f9b+av9pyvpS/eLVdJF9Eugv05+x39Kme1a2gUlFXVYPe2LXJ4V
na9BzO4a5GghS28xDquxlQYK1Mso1WjO5UEyUAEGMHcDPWNnWrzlA7Rfu2gQoZ46Tnj+EXx/vdV/
2Vf+JUT/m1Hmb3f/L46Y/7DQ/M+sNdGvevOm9P8fmGu2bKv/9W/7yn/z1kTj9+FX+b34/ldzzfZf
/u2tcf+hEwRGqKkKgGTjP/zf3hpP/wd96pYVzvAIzgD7P7w17mbgIzxsm5mBPOBPb43xD+ThPN/C
/oHxh5mL/35z//Ed/p+9NST4br6zv9gLCIV2CIpjTaGUJFHn7/aCnK59MtYKCrzdAkmbjcxX0Qsl
813xfpeiLGjpNPNQKjXV2Epb56LyzKrXuando2itB0T4N9vuHtJvleKlx8Fbb6J4kMI51Et5UfLy
D7Nwn10FJJ5crM/pBkf9Xmkw7gKSusyHt6yqHhj4Ou1qhzxURQyJP6KbI5QBBfogXKgGA55ZZ7Oc
XX+VOE7filj/VZTalRHejLYGGUyYtFfLdNoRJIHaYkIuRCgxjAixD9J8jeNN4s4LeqlMELuJZG9M
VsSm/mIv1uOqPWcjwo187PHOgJztxbD+ZIr3QYlfTbv6Uc/2N9y/s6+SrA4moyjFXh/E3W2QoNTb
BLy5LN7VuD9j82Olauao0VeStPSa6e7oH/t4L6RHsW0ud6shWWpVTZSMrbMznTYlx9fy2dTRNsRL
j7xAObdy/DXaI/KjwfAXSzu0rvkT04KzL2xK0y6z7mSQ7hzWZbqrd5HRGLaQLOOiHhnA+eBVTJMy
qwwImr16TVHpJJNKhWKd4xQwYpjVF/NBGajmp5wZDtro/hyNUHfahVyUBC57qK+VijCisCWJNG/a
7B5KNdculc0BIEKPZE7mWGPkRTjcrEb72FrFAFNzwFni/EZ4FBZ07QAoedQrRX3QBjNHdZ1r/tii
9nXVz3oETrB7U9nE5vO+Klixsx6obGg0Sl9vHo6K6yV7tZrWHcTeYij7JmOZBFkSqdEjtNyj2Mp3
SuV5r8ncz36NPWDTyV9REqZ+37cfw8vkghT0mvdBivLKZj+9y4muD1kSAkNwwLKn4wzibkbayuaV
ZWR4dQkilRZmDz3HPcVbhflAN7Rorn7C9HnwlZKx3UpSRSsA9wU/fED8RogPwTvMbdhTLUMFZN+0
AhWAPc0Xz0mOtCO933nWJTeZNuZJ43m00gl5MBB/pnUPsnJvRvK40nIAATdLf+tm40TI95aqBWOM
vMVY0TDTjc6yTB5idbB8wuPfLKH2u1oxczosBBZCrkg7TRSxcOiEY0FkG97PshuivkvuYsyOQyu0
kyGaKCFVNmi17FNl1vWuJSWnq/PH1k4fni07vYwW2QvD6EZkoQLkmfIgBq06mY0SjkJ9dru9og9n
0Q2fcZlepw0wUDfooC0PeYX6YNCUGxPc4VEHHCNEAth9Y4V5hhIRmZa3x79ZXKbsng5gf7xUyXSl
FKlE1n2CbSFQtE1ie1ot0peBMb3N+l42g59w8voeNgpDR/4aI76r1eZOW4F2b4NNjA1A6TYoZdpA
lTm1zl0GIWELC4JDn+idNhAm2+CYdANm5AbRDBtY426wjV458oDuYGdagGwMYReXK1Xcdzw4zz24
jwP+g1DrRwEeZG/AkA5C5IIUTSBGnOrDjm6DOepGXJ29dAx08KV1A5qqDXLSNvDJ3GAofQOkYsKf
mg2iSjawygW1onZudmIDsvoN0srKKXLH5WbH8ZvYmgSdi823s0bQoZGFoXpj0PZzSGN7tyz0Jcao
HDthmNjt8HKlLTjaUsYXhqRNgUhqKzLA35BU0JNskFwFNreA0bEOEVIQg/ZWAyu9m2vb2AwwLbsf
75mVM/CqSEBhlDEwzbVC4DpBJlLexzONaDWqp5SPONbueo2N5EpYfH61Eg1QMYVNs835qUnpPZaq
BQBgPzrgx473ixAgk3mB2FS7jqaQn1NXkp8H1/TYqLmB/iutyMuLn8fMW69FiRQplvZdYbzbW5qv
LLoK0zBmGaa6wlmBk4oOpv3dWSI/M6zNxfRwEHGXfYjaW851fjC9vNgrZDNclTi3+E5ShN+DDQLn
0uS3Xedr3oKWaTV/VY72IO3Kvqk5nogYHGVnWQVh3Rq9vTTQGMuuKPxlFD5J9RgX8AjsVKnvifwY
0UcwiY7jzHCOHnn6yOAOmyyi/dSX6T021CmqwWCszOoOk9otIbZ1fdcY1uLH2uC997J46VPp/ZKz
43t6/W2Z3QZeudOhnYhZUXqLhmWbtTMr+ptgJuWl1MtLt+bwKG71kiKicQFuayyNq5wKADXgdjXT
zxOXulIwtFmCyC8g8+OG0E8NyOwG2qeg96KaI7tsT3KD9eWG74Pzt+q1splTuMH/up7RKm6UQAo3
MHLW1B3HiKyYZtdq1i0tved4gj3s0EKDb6Ikg2q4kZF5ShRGyi3TvYfX8cus7YBJYBVWQL59LppT
k1vP2gYeytVywybbRODEK58XJYlReyfy0lZ8EQL/Q2bn7lvOuhmgVX5vMSL4mhMv31DIIsmvv9UC
2VuPgWgvFnf0ddK1X8krAqBsjREtnP7NXOlDpyR/HrBBPTC08zvB00aQA348rL23HBZmCe6Zy64i
iHSX58KN3zSmU01c51cLsPhQ5ChqTE/sYq+L+oRtXVkVcZLKnIbJGj/QVqDHmIZrRvu1OEt28OAV
d01VF37veUvEnuX4meJ0u7pDFD6lLk6NevXbRBCUmRjHti7fpMHE6yLhDFFs+dlNM+XauLIuNrfV
NOIH3Zu1g2313xP4rrObWiuSxlQNazxsSRvnL4anYFzop/6hGHTy5rpuOg6xAWigW9QRtUIM72j8
UNJGPlKI8SHQg9jO8oCA4jcc0zum5/GYul2oTO50Rbh47pbFQT2ipx+dLvL9pGETMQ2rCT2RZE+I
vBoUIKv8XjGMbadOyvwk2jy+aOwqrPPWvVPy4aoWs/U4pm9Dv8yhPWsop5ouvyQ9Gw5daXrmAn3h
2umPcbmAt2YMFswH81LHNLDuqv30iuwYg/mcBuTHjoZQODtbExssx3pvMPBuN4N/Rs6SPFSm+j1t
kodunNVdLvOXorPDXgMiRQj/aMGn7zSRXDFPpUFhrgC8WCOWEpeJRVBkap+9XIsaL+E8cX0EIZHV
Na+q1d0aQz/h/mMSJVAHAxxAgT6oSfp9U1FTSd73LK1r0yrgLe0fdUt8qy32NPVgtTm0HzpBDFyr
R2nk3qSt39LExeJi/kFo8eoremME6mr4OF9RPDe4yOq2ZcnUyyRwuudR9C/ERx3y1fKzSTvA3Qx7
daEbVH278biAHWIntIyroq8RJQJUFlWGD2CD2bNBfUnH+tdsVYQwo8eNxmlgNukyXvQZYztCwbe1
sxN0VeVFDtVAHuwL4rj5/PXDQ4/VotIe6fqXLPf/8suvm0ltzuD02/P/cvOf/6tbeY+6oUf/7ZG/
P78WKX9FN9LxtLo/vx79568axJt/feG//PbrWd2SOUeNRbcGiDi124/MS/rT192vW2u1/vV3f3sK
imFZ7L6e+Of/+3rO1yusukpV9rf/8+fL/o8enrWamCT4sj3FeXma+rQ65bh9F5hkbn7d//ORr98x
6FJZY3HsyHPId73SVqc/n/F16+t3Y2F6R3yAHsNFc4zQFRYtK/vx9YpfP2p9Slf2I/4MuiGew5JM
JG+BZK/E4LY1f/rPtmvaIHeN6jRMcX1ysUUW1GrfYjDf47Ss/3qL4/Yuvl5KePb7BNILGcbFV89g
MF4py9PXLdy83CISd5/XhthQN+309cNEXBvOU/f+9afKTmzzRkcDqyp/VKknDsr2HpQCw/ekDCP7
bMeI9b7aagenKSiOvbQ5xa1dn75ufT2uryaPf/3y674zwtWMLtvu9uS/vMTX/b+8zp+P1/0qj31W
iKC1J3YnPJCnMU1aRALzSV/jKlrsAZ1Mvh2AwdXwbRSN4+yXFopi3r7SLiboBBU5h/nr/tetTokn
31sLCP7tOV8/8OrUqCkTzS+/vg6zdjUIcibPlYs+EXHrfx2Drx/pdjT+vPt1mJoSi/Ygd2OXF/7X
t/X14+uxP+9+/Sczbep/fqHNuu0MX/e/Hvl6YqYt3l5ghbcNX8SJCApF2vvSGEOvs9J9CZGCO3CX
zcYzcxov+LOucytupvY99bRDtU6X1uYrqkjfddwoxqZFL3lQxZbtoIRMqfMr9telwnHjPiQMbUpq
7a6NcBlVTV6Ffq7SNydX/Vz1IkepT00SHxuz/p49qYp+7tIFQ4Ib2a4Ikm44DFYXDmYdAekjEoFt
hdbOQwisMG+mgGXw1pmt7+i/4+p3v+KdNePjYum+ZfHp5vkBi0E0xcX2RUZLMoZojEK8gOywWVB4
N2ztPla8DFlrt6D7R04CpCojhqeLOEjG+JF0vo+hawkJsZ4mBM9qHKa0vJs/1xidkASGCIDBr1De
2CSTEOd9PtgZIywAUYeRQtDA+6iinCwzPgQdTPU+x/DgY3+eQZtX0Z+AkA616V7sXh7sgYlvmfYD
jdLLKJhdmSaXtfu+4f15nFw0PX9gQ7uNJSZQS54nMjjs0jlmuBsYMU9OiXkZl+GgkQ7ZAV+vjQyJ
VjnNcmsJHqaJrUTBu5/f8VIRrFlTBzh3sbqvU1k/uWVB9EN7GOkfd0M6PVMHX8k+vG0fwJRvZLTU
SNmxNl5G6RzrEjEnY6sQlbx2nnojY+hRF/oeUmCX5cMuS4Y70TfnyjB+yjg+qn18JrGDf9H1u+OV
4IC9TSKTcLTHEa6kTo5yaCOVibwFFLZjBMjK93VglFip9DV0rxIKkZmGlwLat1D0qHGI32zjwzTO
vjCGkzMQljbKM0LAwFahVLU0wmTskk3S2tk5zXTSY+z9YKJ09OST0CEAiC3TiFlYleoKCRep5np2
390hj2qqgMp2Tor1nlTYxRU9MF2B5dMKB3y0BiRSbvfHukbNgytIiRF8COO6GK+Q1IfU1c9DrD62
+Xobswx/gM2H1YMh1cKK/JE5ykh07VQr6HGteatvS74Ytd9TNnqeclgJVRkttFpude2M4lK5+tEe
02vuWufaeVnM5SZmGP3YiYwcuKFPP4jTeSf7wFFZaoalOI4mflfcvk2NVgqhtet8Vorhcw2Sumji
W8ptMglmsAAFB45znqz+4JjxvdadYz6+mdirFuOYIuN30jhKpB7iw8E8NjJaAUONQP/aP6pVzJqZ
/qhT4wHZY5i79nHAUdCVRzSkXAaUmnI5Wxu6Nw2n2QChMM/q7NyzcQxyMlrWLP6GF/DB4hWAD068
MlRocaejhkqZL4RJBhQve9RYT0rvnnIze9hEAwOW66lVw6ZwD013nDDN6JKoWa19gLN4U5Fmqq1z
R6l2ymI4EtjOwemeFAjMMR4PK1bnuj0QoBDYDatVFUesUDSl4yO6+4e8mr87ye910M5ZWz9psHZj
TlR1fVA4+ew1fkpw7LZk9+kO8qFW8QlU4BWY/2rqn4UuD2qqXmcy7Tso9U6r74UqXttkedrGunll
9ZkVMKCrOAz18q5OeQRsuZ+kum+G+tg58kyYxaFQQegkkCOTcNzhpnSQ8jCdjviRyOnNLYdX+oaD
1ogoT90T2nRHt46JW18GuNrJie9isI6MMU/N7lLF9FhzHlaFccyt9eQ1rO6Z+ZIrw6MOu5atFyk4
xGr12tAc5CAwnrU+KhziWudMUjTiLrJIaDFjUwnk5XorjORQlN41VYanMa2CHMk/MkVEq/lDL9Hy
Tc6d8vVRaO7bJMSLiX7OiStU4cMBR+IBSet1ypUXC/t73ZZE/HjYvhN/Jb4/HpRjXnpBY6ihwFXG
+pZfF7G375hiD/WQnBADPrbJBDCqHZMqvqeVy9QA/bAWqT8mfVQKAEnrkFDyqyQztKt8yDjPUs19
GEV6zeb8ULibVGnc1VZ6nefsvJj2TVGqVwMH8q4sTKR959rK/Upv/ORutG/pTEKOTaOHIkFViaHX
Yxw0xQHB0KEyvEshP5VuOswlKRjkIepuJKaV/UkNv05xI39b0uTGHKt9X0wIZwNOyaNej6wyfWBP
mV9oQ7iqy1XjLBDTcsSm4+PMEG7ywgydYLHkESB9V6zVvUbpZdRQR5btk41yHJ4hHA8Z8lIVKUNd
K/syrgKyMsrhPPfPJcFNcGz3NjGvtj0TVDwcsBHvUazuB6s/aQV9+VReiioO8zw9mXMVZDgJyQH7
acb5h504RCxVR1XKc4ktpNOazdR4X9P6FV3oJcfTobrttSoiBKfYtlUrSrFie/OT+4fTvc75rSVj
hPkvc2A1lzU2Am34xmRHZ46A03TnwUQIaBv6rfLuVjEC7Gq3erTvzKh7avviJZXxsUYygujc17IH
clw9oznEJn7QbENcJ8Y2uPV73WAZxuopEv1ipevJYtiQvqBJZz1ZlhF1dolOjzisunICRy2jWWFO
9JaovbIiiDVMrJozedqnZPrzjh2z+eau1S1u01Ar0qiCqSPjVrflUVBNiMga6ktqWcFwrBD6t/G1
GFuM7eOdoCO2JUpMczrZRnqzzHunz/uV+VdNnQdFbkYmjqVZL4JEqXzZyyP92MFWYRYsdIsglwmr
/lBeUP4VuRUteJOkfawnQszwT8Rl8Wi6z5hIf2XezRysm9KrJ1PNmRnl+ihy9Ubiq/5Ah4cwRt15
ZRe52EL6Up4BpheGOrAF7Gf7JEXFFqAfq3G5NqQhtXPz2Yv2O11zQTaSRtmVqjs3ahkoP7bbGr4E
Czua8IbQnpAyVdV5adnicY3QTQap85QXfdi6/REtCzg4TLo8FFoRidQETweuRBxX50nUFl5kmRla
D8qv+DgmLHZj7Wt6c/DWfl9Vf7hx5WcM5yxBz210Ugw4RazbRTpSHQZDhnWxPuqh4fhDYz3ZvXp2
4GhqSxyrijcqaJzjOoxLnKn9o0WsqawhHxb5Y8xWfAb1cdXesrw7LQnOy3F5Se31YrsAs+CYNmId
I1PPiUKkI0JyzbCORdwGxurASa8BCBgw84NYzQsRHdXQXBz85yNfU4OjoSiNvUmLtIByC4yjNVsj
41BCNiGnIhAAfzas/j4mQmaFyZHDbV61UCN0VUHSAYtBDIGIUpFHOgEypsLynT/LkhGlijiqcXUt
WorvpPMBnF6R9EWWqKJqbm4FOrI6eV3r4SbN5oMElmdXOOCdCWKKGskdEWPjt16ffHSxwUDD07Iv
dsyLEcvJStZgYjaKolIps3KgMji6lvbaZQsWNbQja8MfFof6QyPY0RTxgfE2kW38Bs0jdqC8LFly
NrLlngxNuMbywgtCpcQnNeZSyX0UKWyfhOhgc1c6otdgGqZ+C5SO0IX6s0ccAwOtRtsKk0TfA+EE
nGX4jhswtTUoMwa7u03Yjo8FWH6Z4/iwFd8y5Bl/yTl3cXzmeDGGbTpKShCYGjAJlVK+DDCawcK1
rzWbkVyDtJ8iQix39lBFsloDI5N+4+ScSfYlk+lZH6CrqmiaMTcPfTipaqiuDtVr8izlHHYze1Rf
Rc6cRQi8d6ZmPyqvRUaPQv6tW6rA1iO5LDBQBjV+f2T5BuwVuO0MX5En9Gc78jOi1VCDCkPYTJbE
yAev1iWccQnr9WeuN4EhjcDBZIKAtlDUIK+aQFheBBc2JVbAenwCqQwl/JqZk+DDGyTbC3NKfYzd
4bTKveeJkOGym/D5kppruH3sQpoQD/WxUIdT+SudS9R9N+G1e5iwqB+iRmkj0+kOiTI9M3Xmo0Z2
QB7zrXUpGyhua/I0LLrGJleCllHVYqJW7yWZdZhZrJ7PUYTa8iIdJ2x1uKC+2+HfJ8dLuYwlDQ6D
nsWEwhiScXSKYGn/i70zWY4bybbtFyENcAccwDT6hgz27QQmKiX0PRzd198FZd0qJatMujV8Zm8i
kyhKCCIC7sfP2XvtbG/711PTHckdurVYnwN7vnHNZN+nzR4T4lUw4YdxHnFyfATB/Jxq/wR44qXK
bzHMf5GmfMgo4HVHX9vXp8CcblAgQ7wlM2i0b0o7uQljdasiY1PUxkomPEBJcl32HT9HtQHvzNLe
nm0p3w2MxWpV0z9vLLkPnJnKF++cL/eLi2QM8Hj1FFGR2oN0YRlTGzr8h8Qzrw3l09PINsqgSupY
21kBIQ9soGxtMYLuqFHwmp6tBuZWHV87FRNfqDUTHIvQUsBT+33rt3uOQFEsDr1o9pXdHao2PVlT
s8fFgeam2sQhNrQs3Hti5OCi7mmiHOzCYleLcaZCI46mR7u2d5Zl7nSW7bTp7FDOrvLhPXDlHsek
xi2imRqgtr8MLL+Fca1n7APZOxnFx4ENa9YEqIppHRcoRqFjYX082BlSgKLcJSA5swb7FW9e3hmb
EnGig367gk3j8z+T4ou6WZ/inh6tcRtWAq2uz4aKzptgEjzWe4tKH4xQsP/R/EGDl+CPYYRYdpIG
FAOp8hQXeWJuf/z2xy/R8sVCFd7GayRI2zIFwjPnUBdWP/4KKcIyfgiMeatyVbF3m8CNbWxggFdi
sZ8Gd/+j/fGpG/Kvr/2nLkrcR19azQsxPEHlzbB+E4wtdrQ2fW+ESI8OyKB/tVZq+vJrREcTN4RW
kgUyh5Jm3LetjTh8IW796LDZLYHPf3W/fB1dJ2XpcWz6357Pj5ZO73B4V1CyNmZpbDunGhkrOReU
vjzXDbigqssHiMpY9jIyv66HPlFP4TitfaPuX6PS945DmQErQSx2J53uOS8Dg8YOJZGszPYlqc6U
bcHVPOBM0EZcn8kABhuv+uY1zg0+mGHhnn78MWJ4lEbKeq71mF+3ERZ3+lbNK9ZZqEV1lh1/fFsX
2ntFGJtdldAsI613jXnDwdq6mYfuzbc5sBmZlR7bwEv2OTXUbmQK9erOaj813jHiNAiCdIifDBlu
XCS4B/ya5TazavfY9vPRrzhbNNKQ92mbUa+oGFfMEEAWRguqrCC+qoDNwDQYHsyiyG6zsPqIi4H5
zezzUORDtJe5PbLFXfArpju6jekeEtAqiyHE1PyEd1adP6SDI7cNLQI027t0HI1HOXXfBMLk68hC
J5o7+b6xguAtc9Hp4ajC8euZhzKz5vOY9y4T95RIDo6rnVVtOqTV2GapU4MN4sF9zsLn0OCMLFqj
6dd0eu4bPAI+s6ora5GknEoTI+YV2Wpxu+/jY1/s6RQUnHeWTikAgi1mYhZiz0OLgLEDQTPZZMPV
Ak2CdboGRroZaH5UqApKYsscmwUD70hYFfsBRyUI+R2aNVBVMDQTfu7eOZrlfIszmFbZdJyaazCo
TGeS81wjSF1kOVDNbd0d47zEDK3XhcPUz7XXy3JV1fUpS+6yoGRwnGyw5h51Vmyw0MAiMXZlD7Ax
00fLsBnQEVfTknXdAPUVW2hF20lTrlgYOziuFcU2Y/4fztEudSW2/Ohg0LmJXW87m82uZ6ZCs5ZW
IBrHvt273xSncWYrl3J4Dni+na699UBLFHO5dTFEBQxvy9TfqXjaFESzYPdDbBsfR0CUGm9XGb7b
3XiQdQmLqG0OQHPXLSgmdANtxAq5Lt5rgCINgoV3KW9pcuBqDt5SxvPo6bv4RA6tNI8K2pGesPXQ
BYzzzQCSwaieLHFG2kqaCW/tyZi28HfGmNUp2tk5TbZd6SU78zEhwCh6bNQtr4Xb0KZPo/8qmkc2
RJTN0UATzajWk36ACbgurFdA9ChYSAEKyxWa0V03latg+pMJ6zozoo2wv/A764laOmv4ymWwn4Rz
chF6NeGLw3N1isvoUM0tZkDvqhDTRpYu6iBk9cBDEnTcPmLenFyssTuOlf0xLgahuvvOgUqu6Fdf
wSF/yi6D9K4cG+NcdTOMyba1uldqJPortBjrdtWirmiDp84iFoj+ve/hD7nFGbzqgAzY+XuVjiuk
wUO5tsvXxZywlPkRTqYOw7xrCE6Bds4DKZFyWwf4DoeZ6RVKs8blKlA7tlDx8A3ruxSCaknHTeWv
oSh4so1b2303qVXK/pxCliyhDk/giDSnUGzR0EVcTAfiCDbp7M2wPFR9NxUx/hr30CdIzKJJk3Xg
HDz7WDJ9J0ybAk5e+6p8tEvJgTvDxVzvs9m8CwWBJ+0Zgst+Ts0jKYBM+NKjn/svSWPRdB3P8dhd
R+V0aKBQd1hY/R2mKGgI5UpxMq42LDOpfUgo+RQOoAOq+A0z9HzmdI1LYn7o9UclsLTtu+a5ZzEN
75ZH2xLwBLEreFgK0QGYj6g9QstfVRfXuATA3ub8kqkNCrL4q0rXwwNpL8awtasDhMtOng21KsON
zp5iD1PDW59+Ayy2aU2xrYp8Lx3npvB4ZnA7xZw4MJmA/fPTY0/9PVn940SNDjUT0MCT7IcTAvIt
ja0dQq5d3wmmJEAVwptmnK+18K4ytYJysO8NUpvjeL+0GrDiv+ZLQixmB5CQl77SW+fNqVcW+YIA
BaiYCfRR16EgVGLwjqZb3vhx/eU02OaT5TbvqDGZj7aXCiSRxAQECPlMt6Zgt+h189As7KEBVXxX
XY8ElNUjtV04IJlx+DQnF42WoUePwNx/Q+TmwY0BRnv3wDJ1zkLe9rc2k/ge8OSELUD6j1p14YbF
8c9gavx7Tw7tyXX7kSXMMb8soZGtlx9sQ4MuMsSwyZrcuco1reUcqTmVgJt99d2rnFyfD7/yBjYN
vmGwqJ7G0j4buYo2LMM0W7Nrf1biq2VQugy+YTEqbsJzUGJiAU8UvYIHO/34DlUjx2l8u3ooR54V
lOfgH+zMPecaMRaQ3wq6Nk7xjikdR3Swkn0buI81QWNo86cHNcSXTEh1D1yg3NeSsB0Fn+YNb9Fx
SvzmkWZ5dh2aJutOL5GHZ7pa50VpXc2tCJ+wI+/7ya3eoq7GJaegpmce0NEsvA87x7ijcau2eXEs
J+K0ksLIHpqkyB7i9myOUX3/4ysOWUPbEWTa9sffZb3yrqosvDXZUQJiDk9Au/1rggk5Fiy/46Dm
X7fK6OGXO1+YQH1oyvJul81Jtaz6y68mkqVzO7nxPvFALhmIwFZBkw4nb/nlx+9CI71Ip/YPmsDP
kd28/95MIdPJRMmTsqJ2bVc+ojNZfqsKmnDYppGbSnFVLb/8+B38IEyiYVbunKZUnP0dRIEdmAe3
gQowxv41nws6C3Y/nShyWcrmDsW+F7RUuVk+MhlgWNCO072rQ/uYMvjH9zA0j0UASqYAw01p1zz+
+BIF4LFPxuYmSc6w0tvHUboZDYNoOv74ozAsf5ePWK5+/LGKu8f/rw7/v0UvoMFGO/0rjfjtFyOL
ja9R/MVoW/2zUNwy//df/yUXd/0/FKgFH0QIogdPeJDN/0pi4G/4Xo9ikl+lD/n/n0EMUv5BxoKN
Xw6jOP9kSaz6RxCDFH84wrX4Kx6QHwEO/41Y3HL+Hu1koGR3CWLDUPh3l4KPxAizmJEcwA2LC6NG
uSlpoJ9SOOsPbpKjjOIEDS0Xqye0LS2QFM2MUhKUoORoNuWpMcfw2aGZegrn7DUZ2vdR1yzNg2uc
nSJ/VE0/rq0+32fD4KzxJE4rEVQVLVBKGxF1nNmizL2P5GgwGcc18WD3RUgpIq3ihDfZLjc9ppfV
0EzfmmAOsFK2i5ftPQg1dtdZUm8EFUpxrxRrYLz45yrPRa80MS9y3B5mCPnoYsDMDzTlGg0m0ueA
7ho1zbjGsVPiKRvMbxOBAAeQgMNXJy6CBzbX4i7KeZBRGCn1HjKihW9M/72qiWDNDe9PSxsQhbw8
d0nfkUwc8KL2z8Ywqp3t5emlRPV1xodafM2JPlpnc/bSzCp89HMZMnkuy0PDUWmbo0G9MnyLyXoY
y7u6pJvSKoadGZPSU2ShH7PcCcEUdFN3kwaAzBw+TWCGC/8BSezMpLqrZ4StLbxl2w8vjeuKrQH3
5E4Olf7aSgNvZEIKCCdlONkrYSJuqKHtnsrcVFsYIHJv2wV47CTo81Pl+OPtZKji1keRuatcjXOA
YF5zF6lU72VTFtc2XDsKY1xbymv6F43Hk9NG4N6rJPJvpjEzrtoUrJjfKDqepaPXESAclA95Bjii
TC8MWuU6UDZ9c5e2RdJUbIcDcutrXeF/7RK8lbkyKJqED+fHwWlnIwhj4lLPdJygTB/DeQZBRZzB
yvXoOLS+Nz1jnylOZCiKLQnT7P4l/uiU/3bVlQKmYDCGdzE7HjMXjugBzYaDFNRh9Ja+OXmQXrQN
etCNqOz++1X0/2ag+X8mm8b+5dK4Bsf07ecVcfn2f1hnlPrDRrxkK9/2YE1bHjEQ/4ilIXDxDxtX
DYuRMqVDDtk/V0NjyaVZ0mdYDvkWVpx/roaGo/7ge30oVwLWHQE16r9ZDv+eQqGUjS9HkLm6JOkt
EbefrFsYhwVcBtTZ8RSpl4jsTYTUqQnFKPOnxXUfOc8l2rEIdG9Tp78JwVj+93/ZdkjD4cL8MAR+
ui4OssU89HMGhj0mBIiNzXAMfNkeU2ZYwE1C+4HSxP2dSW0Jn/j7tVjzF7uRwi0k/+0nbR2NonPu
9DHnGXEuQRTgUMD1xIQzUBDSzEklj1TXQp+SoHSmA/GJNtGuJmE5u592zn8YmH5OQ+GN/fmluEvs
jSsUfjnuOu/k8vc/haxlXp/P2ps4ZYvoezmH1jr2WR2yuvZghff9Xw/k37Kifr7c3ze85S5LYRI1
jsvUB6DxI4nnp8vRdavw0xXIZCMoxX5gNqt48KNv3GW5iSuXUwqik9+EfVpLfsmn+02OK1FyFnpT
3/U+vbdpl6m4ztP5ODguAOPYLcbvhOUVTB6xEIwry6ti+F1TcsvRqaBFQBf/HUVt2e2iKQFG8Jt7
Tm3x+fV4yiHilQ8c6WGfo9NahUWoN1EWuZblMIsq4/jSdPi5YKc2RuZuZONVCY1eUGRNpgFOdYhw
NUuqnU53Ng7uiweUpnmYCo95a5wP9msVqqF4cxYxi9lrt9qEldcHH7WNAeU2hjvvHEKgvbcZXusC
2V04cphzJ7rmII7Dcj2kjo5pKyZRvxVV4tzmTVl366YGy7lBT4zn1JliP2NHSUGqBTQixk0/FHm1
7iOLIUkSpP6fkYY/xtygjF51KXBn9zC7vzuVNJ44cha7PJsPJBTc2O50z5wcTE1jwX8xMoVVrKcT
LG6SKGNUW4ZeVBzjrLLfgyKJH4CWJjMWeishRATGS39Th1apd/SpQLsD3iG9QpKk96h48jSokCbP
NqQImfbDr9+8T59glk9bsuQRzcuKQVt+sf/99AmexAxPT5vz0RC5sfJs0ikyUjtWqW9He2VE+ogK
K7z59UU/Rb4pruouKeOui+eRpdH9dNXKxuBL9Kc6Ki+da8ZWOtgLJwEAVYyyBL5KyXU1EdZ3aa0G
EgUCoUe/SP1nLAXl9WDiTVr/+iV9ug/LkyxZuwgh53nmoPrpFXV1Hc9+g4zTsRr53IXKW9ekZuP/
SohBWfyFc8Ua8uuLft4iuKgjIIIu16Yy/xzUNcyRZaeURJTEMVwDz+GeMfGJexhquOK3oVnLJYxy
Rn5vYIX4+uvL//seQReGUGqsJj71v1juyU/v/RxGcz8FuAFpq/SnvNfRA1KJ+GGcuuA3t/fzO77c
X1IvucUO6zMr5qfd0FA2jjZlz0dRealYCegzF2Yt7dOUsT0chUzArrCT1NCVlHMQcVgE62iK8PIw
CPBcAJ4RI8tf34D/dP9dzlOMnped8nPmoszh1A5ZMx8diD53EvoU1mlixsnt0fKb32E9QzlWDd4W
QGjw7dcXt5dl+tMyriyXx48YPNcS8tPtr9miPdt0ACJy/vA3HYPHeSkz6R+2FtEPK9sYClyo1RB8
zzsno6fgGXDgSpBuT7UVIDcSkW6NTedonQABYg2jI+XTjK3qwHuTo+N9q3NZLJZJHN8g5Ok+Yebo
8ZGAqKKh28XGmCEllBiA8F5aeLrisKd9jnzlRHfSMHFrwQKGkQ1da2W5NZCUoDMC4DxgaaoVI3OJ
d7VHeZKLglbiYJjMQlwcrZehG7oaqknuP/WxoqMbaa/0f/MI/acPlmuDAeVGcv51zOUu//QhJuHI
HetZ66OvgUqfZZRiXTVcqowOL123BU8Ay1ASOIxqBxpBug3BiUEe1ePYPxqFNR8Dsxcfv35zlxPv
5/cWMzVprwThkt71KYJs0EkzezS+jkM798BCLLIH2/4QV947mI57MuSPcW19aWlf/+bK1n+oxhQJ
4Kb0ELFY1EF/vyFjVE15Grn9MXct5+Dkdv1nP/Qdb5BpOuUaqh+071pMjnPJqsQivYTazsKaZMvg
N+WRWFbNn26DS4udjgDtQAQtS7jnp6eeNlXpUwDkhzqpr6xFStqoezuI6dwzdefZGs5s3KQmpXh4
mU4+wr24mGmzKU29J6kVVi2CB7DJh47jciHwg8MFvArDGlSGf5pCWEVx97tlwf+0Lvz1stlZbUcQ
E+7/W/EsjKzLApHTzxDHJNVXBGM+ZEu4ReLSUo86clGGOHs3GiIdgUhRZPbsF3Z7ykosEbKmnA+U
c2rddKPSDomoNa6G2pw3XpFirDPKq8iaD5YTHsisvEYddJax+zH58imEyYaK0EYymV/pyrjigudB
AXp3HJNxFsELhYHlGJ/zFAUMcJg9rEbRxRvsOOTPOGrnKlS+VX4Ic3HrNLA/SMEqsVWTZFY2xhml
NSQvIb9HgWVfKocVxZ1De1NF8rmO4ZhXk/cg7OTOHrw7syIwyx9T/0rEIx4m84XSFk3H0GK4TdS8
mXP3O+i224oAHhr2GHrlJKBXFkcQ3PdVPh04BseHzm9hBBcMXnD2Asf2vHLXjsMH9surqJneasKa
iJZ8k221cUtnJ1o06bK4Dm2UwEF+DQvxxkDdDDg+2ua1f9PUzl1sWq+uSPZeFv7mg/uj7PnbB1dJ
iiK6ZjSzlk/v8gn5aVWhpx1Fg41iqbIS+U0A3nuemVhPG8zzOZE2Ou6++Voty2kYuu92XxsMHRzb
wxmQuUyNKn+GntlzSlzT928vcccau4p7p3uPytoUF7jKbcuspliM7laulrAapwVOKyfvawqhG3/i
UJofEujxjeM4ZHiBCEd16KssXsKUiETQPvE7fsuoyK6CxSkpiug3pdqnumipD2kd+pbgKWYDNz+1
9kiWbAz2kPk4KkdvknGYTqGRZfvCIX6GID8aWyGN51+vnv92iuO2WOjqlWnZyhTi00WHjFxW6Mnm
MTYIMA1HXfDBTrNdrjOC76zI/E1i6rIM/f3dJlnRc1mqbRqrLJp/f7dtDLZW13v8kAbJVz128esS
/z0JCLn4zQH108aw3E+TlgXHNte3uOCnHy1spI7MzjWPOWHxKNMSDkI7GBCp2NCVCB4oE4L32FVN
ty48J4n2mY336Tf391MW+VJ/A5VZzsr28iK8zx/vwWFwNhm2eRw1vmXmylbPCHsCn0byMpg4yhLT
XKckoHQrUNpJsyuEC9NRxREZ5VQR3n1ieRAI5OyNt79+8z+dJpfXJjhDWvSkbcUNWvaUnx69sLVH
u6iVdazDIuZQzS42reEme6+/vg5Hz/90KUfydHOIl8tb//dLJTi4E+An4miagiasMdQDdQEp7du2
rJ4IrYN60hVYQoJcAqAj/qOyjHjbCch8QwVaKss7rJNF2OyqAPkS7IsCt7Qe93ze+u04C3shFWV7
y0vuJ6+GcDzHNXS/ofZ2nqz9fRTa7iu4MahU0ivdV1iZeHjCvDtWkFfOvel4L7RJYmY5qBccH3ne
aIb22jIGset69QFkvl/pqOm3saRzmzYe3qshNyZ8d8MM9TVziTBu5lvKWP9YWpgvmL72d6E9TAfp
l955EoM+jUlW3/VSYoEfCNJrkhqURy0KINboMHwyYgBHyAkVlwgxgQSirkCdkZHet6CVy7w0Ppqx
jGDxE/LBjE1tBlwjT91sDiDuZkW8FRPutaMteyWgoL+JsAu/4kIiSis1F/Dl1CwqCiiUZDKhP8qF
Z4LedAlzUwT+7scJDaDL+spMdxge69LHqppbYXWtpRH1q7FnmquBtxPNEAj3vagy+3GONco62v07
DsDAz6pAe9vIc+yVX5XzlliI4i5mZHDCThF99G7tn3ETlER9ROO9ncfZtY4wF5QoekVsjjf5Mnbz
UY7eS9lVpCLgSWcqynmGhKiSkK902QRrhsVwcZpd60U8LIWdP3QGyQ+G778WQOu/uaOwbgzpt4SE
pVVHZKCDtghtgvVnHkTuxwDg69iOzrdmUEgdDPu5YJbxfYiA6fDgmM+RC+Leot6+DisnrQDzhZpx
73AiLQ2ytrTq59b0h2BTG228d5x5eCZfsnqC+MBubqIVzGv7VjlB3G+mJfwYMlkc+SCJZ3Uxex/H
aJ6r74AXrBUtmorTlwdVZCiwA4S29afDcBTyLxoSgpL6t2YoEDn6pGOTUuhgKTBdcItgQsHNuoh5
ZPyAlQI9SCxuDFWnr3k9EZVTBK37hfn1o4t7DgBtjBAqi9yvpVcjAax72hCbgZYSIJU2+Rb2gtkx
aOi1HZDuDGt3Og/hKDbdNDor022AFRqj/6aaSSRrZhfATei9AYDtYvOx6DvwRKmETrvt3L6C5Ejl
vJvBM67twednS8FUFPUE4zxoXvh8R7sicHbZlBJ/1DfmnjNDcRLkHD8ldtideK6Qd1bFG1E4wZMo
5JVjiHZtmkEGTN69xI1+SibeoCZzTwyu0GJVvM6hLeuXnPp8kRl8CYKKjBhAr5wQgOhwTCDJT+lS
ITFDFzEUI1FtWA+QzQdVO+9jy2qeI4Jlr8qkQd5QkUXjgP5pr5DFGS8WCUTwhGBCwvcTH61pMc+p
k+BgAABZD2DiSYzJWkLIcs2zKkqUZVkdfyGDKnn1nKBHqGWoBqgwgIRXP1is/9pJajwgUmfbxOtT
uMSmWuzA+KWTGfVDXjjDrRIG6c9DmmTIZIMeYY5KvOwcTx1S5jYeNjpdJADZ0K5xgtVvXuNyrO/Q
jeckh9EPD5M7WXbqQAKjQ1Rmb25ctHVn7WNHZHHxT56Px1pY8fQ1GoavY0CyhST7BtNr2bw3xKJh
nAQayBI6fOlNMHK6wb0eW47cwXUGKtxw8/PRxQMMPISEd7p7/q5PJnWDwC8lPKkpYKngaaTgGwEs
FGrYkRAwQu7UGYokHSXhbrBL6xaTVELksFPVF+kq62Jom0BAFKLtgW5Kg5K3dyirq+fBDN65Xfl1
NSr9xRigy08mIIGEySaYu9LdIh6wjiod0jWdVXSaFGFf6IEOiyT5LQdz+TLRN9r0VMYNATEEG6YL
IoO1DT2OJckxLeLR2oP2RlRqpCOSeTe77QxSAjs7F2tVEOts+6CuNHlRV3zw+3nNloWXFxYoABMQ
i4IxHKq0EOMIYN0OFUgyUrxn/bCmDdRgeuCmDLq9GpG9AdmXzSovil2YEJHR8FOs20aO6zixgl3C
cr81QVluRkEeGM3pbu0PCCrCtLb3NHurG4Y5qkU/Ck43dLBstggg1paurU3kFM2+8XMSkNDJYBOZ
8UP0QX0EsFOuXD3y0pa09a1NQv11Xg+cIpwZiV0yI4MoOOawNd1qyRgwLZ1+L6BqI8Mv4++ZyN0r
eg/1FRnARO2G9i3w+mXujFBr5tJ55Go0LiJA2yznd0LTMduxJV/IFvDf5SjczeghzMiBqHQMfhgp
tsExYYWmozC2u07zTkzdhEUp0woXAlfKnC9zJd7Nyf2OWBzvqdv8qbpKrkard9dDMJxGprsI5bum
+MDMARLXrt6wj6cowxT8FouoHULRIMn6X52AGA6wSPJOCWRUaYgUu5P5ToReeWgnv8TJaXzP2cMv
49B9Z8zZnhF4DFvhR+hywHavgbm8s0sH70J7sl2PQ9NzE8vsIxmQzenQQynIxGFDgQO3E5EWOQBe
i165Y0H3yaNDrn8nTIHONRzzdS2d187D7zfE7RrOzmNSO8F2ygQk2gSvmD2ScIgnyrpkaUasC6tz
gKV6V/uJe+5sNz9CHgnPYzU9qoKdZxpGOGKm4N7KwF67lZ+/Rrlyj/XYmXcCtMneIz4IQThTJfTT
BtjiYdq4nn3viP6+qGqkyKSfYx832IzBN9uz5y/N3PM0lDPK3jjig0b79wZQIg7NSOMhHfqRsxdc
fLZEfkzHeAVEP0HnyO4on9V2is1mE1kZcUBZaW1puOSbceBRMKsryzVeSyDdKwBhy1bT3M31Iokk
jBSdNUG4Jl6yD+J85bpFibXg2L6g++JwjxJwjzUpWLUVm0thJtE2ImLmyCJr4kY3v4K655lx1bnG
KD9b/XcZsz827LDnQjuvab+Y4azkm9EV33zFkdAqiRUpY9GDtCqPYihAkXgmzKJSPlq4Gr+a2NVX
lQcfxs6Ygmjf5s5mOKMoBrasXyQuBbOCfJwYh8qIqesZdF/b2n2uQKmyY3I8VSrtV85imAXEjf1S
aXlM/PSlNavwuvXKd8VsZC8i2GaRGD9s1VHeLCEmKdGCS1CKvBAKyNemAMAwG8pyJ6INx843bRft
nnNHeZiK8Vs1sLSwiEYPlhnu29jWW5XWu7oQIS5jAxjvsIDnoQilZBqtZDc/5IBRVt5QH0UCnq/O
WrWeQMeQzlBc/Nl6HHzCrnRtWOhZE4ob0SKHpOcx++QtxT5DJpReSDXl8nmoF4wRJ/uxAPU92PVa
xF6G+ZEVMxqC+IysDlJ8OzXnGMXKGhBTuQ8bba9jbXxUMq5XEivbbZDmPVZ+T3FNYd6nnHj5f5fs
lVk/VKBkV0R2jNQc/B9z2T+gMhZrabqnFrwvUxeiMlvCys7U9iS2D+xPpVG9JQVriLYo+ueR9dNR
mf0lZG5wSuKI7VAERFIgOCQrr5R8GnigXA7Y797Y+Jj7CWfp6uQpDwD52zpNv9aeGz42MwnqfvUC
FE+uG+2dq07LtVMSzGBp0WzduoD3s6CQffy9wYwvMra7+w4JPrnDLqg/C2VjXrlncm/IvtHVRg00
bTeh0SqiHGrIeIZP0a1K3EaOEW0JwMP87Rneg+1mxpqy2SXYDht6C3J/o0HzbJI8bi8MxvlB2xg/
n+N/UyAd8eYFK0UCIH6SKtzYOmguqsvqd+n5k7mxAi1fqnE6NWM+br1m/p5XAPzcvBIgaJK62SZ1
na9bQqqBgRTY7Yuxtx4aQxDhOmoo87kT4gQTGggkyKAEQ+ySVmwkFnGpk79hCEqrvKl8e1cMMl45
ZjssOccpxDCOy99liiw/bbkGyTT6Kszd17Fqr5vYKa+zmViI2kRVTYY5Ab56xpuaI8r2Mm1fUhs4
0GQ0Zzu2R9znDKudJXGSFll5xVEs3c0RWY9eDUOhjrOdO/d3+Kp4tFJNHBBZnbuydb4WfnVf04qE
oua8kFuaE0e5RHklt8kUu1R+McEw7fCeJ7p9nAL7utHTvLIJcu7hRrW4WVNDkJvIKxqI9yMLU5Ix
R8xKbE3zVZOQMhBl3R0UPJxGtM42nonxzCxisalzsLMQj6Ei2d2DYcxPqZVfBNk2q9xNkwdYi5xn
OrzoBOgG1pUXN9kdtgqDz7/10lTNfsr08KV2B4eo6zA68/TY2zEJiMfExOGtCfEl5NnnpZXhnB76
mIFrNxFVWaIGwk+q6r3KhLdVLu+e3UuMhjIj0E04xk3uOyMTCOov3uxy73ndSxDEuCd9PJhGR+U8
t1ZAITgj08hyY4kEPwuKQ2qnkDUnpZ4KZyM+lJ4JTW8kj4ax9LVJa/9GcL4GB5k+gkVoAI3XzEFg
xq9lFOBzCFqKIko+XInPuW3JDel+735lsFBJS1/iEixBpdRTNoT9ulUgROGFEdaYLMWnHxTY0DKY
5bEZeZRdbksXrvbXXpTrC3NhbwdK7NEOIPBwJI62dYMO2i8T/2iUDkt65OudJTnAEM0Q7OEbvleI
q9ZDxa1s49Hb9lWb382ERe27qeIftNg/unQmkXasD2JIv+fa2JaN6jc2e98mC1mvpGg0RxISKGsq
P0oysscEDdVNIHwsej3wE6yNSJsjrBTepOeNafT40zPD2IYqeWfOh9Tb11dNz2ZDYGeAOgN9tVkq
AgUSUj1oorHfEsPqt+S6YsrCfluT2Mp6/N0oNR5k8Dvr0mvvchJTDzbLmOM2Ny4TMvCjjDwA953r
NP6ezrA/kK3UFxN5GPH1ikgBeBXs35gWDNxiwAowksslNJW2z8pRrsQgx1ll0v69CJOvOtDk3QHs
XM1+8GGUgtx0EwKPoOQJB2iVXBUvl92Ag2SQvLUK5xLSDqEhnNG19bNuU7oR672CntJ3Cc+mEtlu
HsZT7HC28xQ9FFmmzjHM0E+kbTdtOg3ZvUMTACe8uMJL0O3turi4QL12DXrLlddYZ92xGMq2fYns
5KqI4mdWY++qhhiwoiJgd+j0HcjKF4Qy/soSUcp+xo+pS0moWmVSpRbo6CCszg1RRmPg3wcp4d1j
OL7lY6rX0yCpb4x4WgsjSMlTMw0cUISPdYU2DnkhHczxBB+WyiFYMw1fBsV2GY3NR9/AfRNMcVbU
1j42cuuu1eECEzXu6rCJ9o6PUn9I5HBM8Y/dM8DEFt4P1pGKmmNo4dhPeKtnQLPN3ch2/KJp+Rxr
Z3Luup6PoUYIQp8qZzZJa/DcegZVkj61vit2ZVfhiKApBnp0JuahJbeQLcBor8eWwI7UsAsOHvJ/
KDuP3ciVbIt+UQD0ZpreSEqZlJ0QVZKK3gWDDJJf/xZ71Le6cAsPPWlzG1JSzIhj9l57vvFxpWxS
K/xIpnhcR1DP6BMUqZI9CA1ACsuWx13ee2+x74pHcuhYjuftquQQf6bMuIfx8DlmwY1jcOLzkl37
sM23eRvgNo9o2L3kvTKwnvuklvaV0W6KEVICR2x9MkeCLCOcj0gS+1vDpTn36qw/yWbgO9P1JfEj
2LF7biYFnnCLBTo5aLSWT7aN6DVGA7uxTEGqZZ+EuyigSp3wRdwEmlsVGuZKyY4Imwj9og7jfWFh
89GxYm+k51cQUOLWGfzu4FmMgxDUWpDxQNTJEeQWBWGz9tN5IMk8tO+LxHpynOKOqGdvY0/Q+pLq
PQxUSKiR9WGmJvkFBbnfLoaHnBaeyGl4rnTmDMPyhumBOxIkgt3q2CZWdxungi4hR1xZhD8M0Q2r
YioPeEof7DJOD8NMLLJ0x6/Bq9+UzFOuNfUwNMvwURM+PBPG8WiWkyDpxSr3niRMuvGdeusOZLwb
sruvfN60AmzRCfE83uZJHYkPTdejyu4LcibJKHON7cz7++RNxRth6UTJWM2XpX0DG3dWP0zgQC6A
SN4cH+uLEQwXa4lYjjVJvESyngLgd+sqIeEBwQT4qcx8sCIRcyFW3cpo67temZ/dtPxSjmQPxPia
71/2mrG/66E9rlL+OOsu9V5C4Z0JXnzmCvliwnUnBEVFi7aN5M62wpDjsyId3P7oj6QlzcjqTqKh
hB2kCQbNfA9aiPVNvxijvbLBq96UhPNVUj/HfpdeuGpwqYDyW5PbDXQUsPRWlla2bXsd3kvlZCc4
NvwNkfx0OJl3fYWvyZsjnK9yTm9sp78jI3HeGqry/rPBtTLktKKiwUYZs8lj0ZLolu08B+H1GFY/
M39KNtqjlsN+wcNAdk01mD3KpCPGtQVzaubzjXCU84l6mXGMMpO9U49488o8WpdAKmkMpH3PCYyU
2ByfgqrVUBWKYm2nwc/c54yeanIdw5L2urlkc/niWX5IIErb3NGl3Kg6/QagCRvcFpr6vGu3GaaH
vXDmfK9Jt+D/azyodPo1JlQVbLCpDEoaazvvx0OrSCvQrjNtCIZUm6HEn4jQ7lphzVzN3vwoteQV
zwShiWOLFZ8sCjpLKCk5o+vNOCUwdohyad3qAy1TTeNGZMZoUwV5ES1q6OaMf+YKSXE538dR+KC9
AZeTSJ2bZCIxg0/KI1im/DIgwAifyEW0jbnttP2Gx5Hgnwp6RdXbH9B25Z6yF9y0GzmEiVkW9FNj
gRuoejMFydtccTmmbTY+Tj54REYyUImcnIkcOp1j2A7TDWLU6c6KMdBNmI3XbsCGmoiFdBeK6IXj
54cf59a689NnN3XTfTe3z2hRUDbwZNCtVz4aA2ieDGyz+jpNXboREtqS42niJTSIjKpkG257gmnE
/CbMEYaqt5Al6EcpR70f1CVPAA4jqmwj3npaT4AKBrEhphtJPKzcFSHh3cUO/XpX5HPDmabNEzk4
I9fqALXKC9eGRjTgdX6wyP/uxxrtftroGx/u4kaODZNa+65NRLHLqDN2QmclkKesmPdOmiWvQFqY
qJFqHtz6eHXXWvJTjKmz+BNM0/jUMWg9KxE3h6oCtCFzlVzrmMkVHWzxVEJOfzVSz9iqIAVGYsjq
MLu8WJ7nVUdCKP6TGFgcmNxHF1kQaYQmFX4zUYft2u4KSJwhbva12XiSqaidXbgHXcqrwd+P2hgO
sWQLta1RBn5nuVPdWvjBXhhyGfwzur2tw/GX6afyDt7Ma4tZ/HWC0QgEvEnImHEUFxYzqR5/wTxa
6SN4hm+WgsY6wUGIvz0QGwc79MZpFpDUEGbw6rWqu/GUdSzXx2RSq4AF2GdsNM4bBqd2F3tR/DYz
qGFUHCMIRfqQqZ+pdG4dv2u2tIPJGfBod24qywCFXg+8TH70WotE+pDrxvlhdBJxlprA1WiI4Y+a
7PwO5RhTiwN9+FDIVU8xMwQgvdNw1Vnd3SWeEWyL2lugLmEC/CEKNrTz9SbWbXfBjz+800Nh1wWM
f7KKKjqEWSK3SGz6XZn3+YlTZt7GJSqluBS/TNSfMI4jsQFPm+wjx6ZRxMjV7OKamkY3ArKOP4id
GkMGhUkLmcg1+qvOE8X8IonPCZXzsddA1UauqjIE7Oa2AgrxRMmfz9QfEULn+yIaUkzTgIGKYkKi
BStRPZq198x0WxzDgFlR45XcxEENdjx001M1uDb+FjO/Guw6mECBJgyYqL/7IxPiqO+OZYgmRmNR
REHPMrIQ7TdSMHsbOINYF4Zg6GBXiJ8j72rWSGjskhE5xemX0xgcIIXXkztEIY8rB4iI1RiQiHxr
D4fORCTSpKvKJ2szHF2ihRRQSXQkvEop+g0zEmrHxMA6FDzZzYzA99h683w0mNavHbtiNj6bZBjF
PkfWaGK2DxsbRpBK70x0umtip4iU603vmLJleSn7Pl4mf8xFRBMt3hKIRjBAzL0xmS2tXIiv1miz
Q2xrg1d8kZC4hfUSkwS1GZiv0f+Aw8OLV907nSVYjZIEXw+aQ7mcM6hRwSfVULtCRNlTajNbTkqn
uyfmyjjEAwhfMzfGczjM2dlEuHOdddCvAHW2u4zsWXYN7vxcMeHdijyNDyNgpRsVwkRKhJ38RRzw
Bx2CgxoxCLFxISr3l331f62+E53HObhw41i0MCG5LTPovxUjf2dDzec8/GUB/ptSbNm0IxhGte2E
DiKv3zWZhOniu3cG89i16UAwfYLaJKmYY0QRZFbWu/dcyT5Z2lzoBm2TkvJvNoU/yEt813HQA4cW
B4W//Ir/9YnHuuaLYMb2cbRjY0fMqH8YaSbvnDFEOOOU9MgT4Uj//sH/oMFAPIJ0H81niNPjt7W/
NwQKt0LmHEffHm4raUnckwlU/3lWbCsaGRBJEsWw7uMyyUYUTWXzN4XR7zK95eGHlsXTR1vju0iM
/vnJsciGboej7tjKjB9dT7NR4hn3J/qgTNg7kHntMwsD74l9MjlEPUWrt5XoDKK/PI7f/QT+osPm
tcPBYNkOBsPfxIqS5WiSk3xxsvBr3dljmh61llcjnAhuKOtfgD+BtIaEbGYh6DbcodsuJQ/u3/8q
/yO6Q45iMoxEiYwaFwTxPx9IKnLLHfohPbG5gcoVTwbIT3I661sW5TMRkW5V/2DZEX9Z8+RHf/np
f3oILpWegV/GWYwVv72JdYJMXWW+OCIy1LQ50gBNNhSB+JCUVTctU5ASwo1mRELAfcFKKl/c585C
A2QtS2Lxvz+O/9FALY8DzSXWGoQ/fEn/+TiIO+lt6QfJCSZR9jLbSfLGGpBgurapgHwl6Fk//v0n
/u8r+R9BEJ5401s0yYvX6r+/jJHElxxXMj01RcuRz2VAw1Dz/qeu2PgUh1vbhsCVnbyGyr4n2O4v
f4Q/fWY+qU3UA6cRI4B//gKdYzvwDwJxnFhDbQxSh1bKGiOyqF3bu2R2VJ/+/SP/jwCIT+x7jo9J
jC+Ab//2Ry+I97Z6q49PhI4QcxMSfyBWiIFS9y9/zT8+25CqyvM45bDa/vaTwLkxQF90HdhAnWQr
iyB6b42cIVHcW8UxUcQi7ey5z34NUTflYFELbtxmNLLqL+KvPz1kPnWwPGVO/t/1VaXJismUDZ+Z
yfJOxK0+RJP9boIF2TCT4Cz692f8h++1Z9ieiQwaKZX/+x9Vxg4J4VmSgNKOYkh77hLTTA7xUh6x
qr5o7FyQKuP4OYtmqf/y4P/waRd5veGxKPcCwgD/+UpJG9VuMJiQBYPql1JuvmWIkO6nrnIXms7f
FM9/Oka4vHmVlk02OuzfpIRs+soorTGghewQLiQiAxwVlU2H5drWiiGIBT+U0Vc19vw7a8QZnU0s
5XVXHv79uf/plWN445AUxr+4X3/7OpcscdtoiT3XtZxQJeeSYVRX0qRx6rwxOzQfhqobH1jGAKyM
2RUhOXVdkf3lT/DnX4RzLOQ9MBA+/naUBcpyWRVB7vMNYlDirih3oxEZ9wnik30vepBEIdiYos8z
IoM1BklTopL798exnB3/0Hj6vrfYXbDq8VVHWPrPF0FltXIB0sQnayS3Mcyi5MUv4Snw2f9mb/rT
G++Sy2aF2PQQMP72o9oI8pVq8hCYrJfdM81FE4D8epU3/rDLC28nO0OfrdRv7v//n5HkNwSNYcAf
/ncjXjahIbRGMzwOSWlgamuU65y4YxoMEGkPVvHff5zNpvAPnxV5Fnw4pLNUEe5vetYig5Bqeml4
tJQHJKs1/WI/pvaSo5Zn08kE4NWvDRWBwC6BtfdiMt5GJBX0M87MQIRZmEgNd90OPjk0Gv961yM5
N4J8CR9y0ueazezad6FVelMc38XcHDfkn8gnNbcNGBPVPnRVQX0wh8wjIqLLMZqw4fmFro0ytin6
+suMkPg0xPWsu1iwWh8EqMG2iAA/Wc3O9ST4Gr4ol6SXtCoxFEaartJBJmSDGd17QTZ8gK2LBAPl
Kho3BA7pp0qb0R3UAwQSkcqjH3TOwIpbtJzoEPUypgFQMKC7Jyto19Zdcp4aJ7lNW2RtcogIe0l7
84AgND4xeHDaVcf6gQAkgGQVy+u9aaXzVnR9uMfHU1znzvnOkig/pxHySIQYgnQrCyK2Q5zAkx9G
jPvTOj5WCgVMIRjg8R8rmLhssdPWQJqpYL5nXl9tcWo8iTkCXmLD3xKIYb6BLRvsnGf1mYcz0ryZ
cUroMIkHoUkW66DzrWjH4MvJXOdlqnz3gdvZ/tEi5r8N5tx76Hy3IQHAAEf+H6VF0tVf5Bc24gDR
0D0UFgTIPhKw08m0/OwM/Cn2kNJPtLOsfzltJy4GgrQrxDnECArTbNK06olOhHFMETDNKNT3UBPt
iVaFheEwMC4fvHAfMWJbw2J0byptuWdnsv0bBqlYmcZSAkJqADAmKh/Xtg+z2h1TEuBBJzBjqXGJ
zg1UyVQVmwHV7lNUxUBPRWnfOXYm2KpEMzCvxa2S1GYFcrafT13ZO1ckZv2rGBt9rpu8vZ+LItkx
OWedO1gtOsSyPFVhf+0Y9R4dH+gEMWdgOSvocUyPdLRz0jJ7iNsSPumYD5txnIMNtj9emq6Xd4Nl
jDu7irJ7Yh5N8ZTDRGT6PXrtJZ+kyTZOFlt4EySNR8s2KWzrbZ+G3mMSmjJGiAceg2lMgfYrIHbY
K7n1sKk8m0bDXLXjBPKpAOiDhwQxllnX9xPy6LNrpunLxEb6C9cQs4GRYW2dZN6+NJN4naWI0JrJ
HTe5ki49uwkyPonc9rlitsG4GdGKGyX5XczjvXdH33wfhpgxlyWzE2O8oeTWr6AEtxFD0Mghf7Gi
l7GijGW/Jumt6v35R1d25ib0ET6ZugSHVRHzlzFaYYPc0RL6o9b1bUskHfem++rMncHsL1g3PrqQ
rivvc1LOESALeIZw3w5RoFEWVD2qu7BrDmMkCM62AKB56CA3We0+RV3ygTaDWV4ZJPusnIOd29Q7
y/SfGotsrLZFg1h2XbQdSjHczFEfH1go55t5Yg8IzzkgS8TnqQPcrhBhD+GHIk3lLrWJzdmUg+of
w0A770jZyGlysi5gFFuJ55SiGp8HiZRkSFT2dSwCU697I7HuynQR9I2TgafcxFm0nYj/PvYjqh0I
hWVNhG09J7ToXUqmThyMWbmZpFTxLlAJu7Eh9+JixeOSFjiN9EtXKBAyZ/rB0qQ/GtKFDJ7x0ESM
XBFZS3OL1CpBaclvYy7px9CYwrEik7uiJmC4RTP+NbN0rmDptdq+zezaJQ95EKNhZcc+plFkbBC7
jbfVBW7hsDWNi2skrJgNlUw/nMYP11PI7olzjqWx8sI+28QOQiw2IqwFcC5uK0Wy78pWuDticOrh
tgL1ordpCC0EdBEaLCv2P8Ok6a9sj0eqqr64aqdxv5UcOmj4iEsQ+dX8voWXrQNZzLt5MomH4V68
TyTU19r3GiIno/Eptcx2p2BBEpgV1KchZEFjGXb7Q5pThYnfqQCSOmb2WeiBzZ3iCz0pXRwb6fcM
x7wBdhPFlwdeRAh331URw4KpSAQyqazgMpwQZiBkSDFIFezk2NaRoxSY/sUT0TyTndPX72RbeEdN
YudpkJ48uTO/rKjB4iLU6vBwWuqaNA41CiaRhRA/ik9tViCt0rh8i7LG513G10gmGzqhS25N3XPU
i7ugt8p+JZexCl/SDBKkIUV4nFUR/hRa5GQ9Bom9Tim894xU/YsLHv+jjBv7hBSPgV/Oty9j2cue
pxUN/HbUCLTD7WORh8VtgK/yFl0C5JbYtl8zkeoXcwwCk3OvZ/Os7A5VXAzIHmS3M79kRG4cG+At
W4aLHVExVnU/c39dZcCdM2Ypc+Da90/JGIzPsSOiA1r/4Lnr3aXpH8b8kOWgZ3b13NM+uJ3kvy5G
EdwMYZI+wO8Te1cW06Mp8BbwG/RH7CzJIUOAzpUQ19cGxf+mq2q9c11J/ck27DUNO7FloJCdLC8C
qRhxVoydaKYtW8xkb2m0Qqu5nOXOyjvEd1FvkoAa9xlpc2EebmSn0ottTuKBKFONJRB/1o+Qg9iA
eekRpcXLYb4lPkOm3NXseswq7jD3ReXeJwAD/FFeNKhspASFVmrq/7JE0VzwNRiMW1PH8Y0oKusi
o4R5Q82KPgJuvLEw5vI2aO+IEwEOUkd6txfVV7vQ4pIVlveclpMNg7A1XkE9yJ10AI6mRVE/dgoc
TdDU9aMyXOuV0XO6DquS3ISBr+kSWbSyDXoys1TZjZTC3eFX149snePHuCg+Y00AiY1o/jGIOLOI
YiNR3RnyJ/Tr8m2azel2HO1kI/PWfcqsmtVKjaCN8CXjZ+35YLLttDlqs1cHwyQORExqnDZR7lfB
wW7tdDdNlbULY59RVxd67Mhlvc6rLLh1eyIaGbYu3yUdnvtp0qteE9051kN62xR1dc374ldYhdk6
TOvwINAObkkaqDZz4PlX+k53PS1Js4hnQUA0CeoRDR8N8Vt5X7JDXNz2KGfaSd77VUrEoKGRLRpV
+R1aRb0dyx4Ar+vBMraVu7caVfyIKG1WZlkU257fG2xSjJ5zZgEz9V5+1yJ4RqnkStiQnY73TFAo
8DR6m0syjtO+tbhwWmq77QCM4Iza8jvPfX1gAS0ObuO6e4fNydkzpPlRg22ieDPwPOSp32abvFUa
1EbY7kh+I/c4NIyDY0txaZwgiGJgq4iU9zU5c86GYtH78NVV2N8Bi3lImg58aLyYg46zvdfNzMrJ
8eigo3DrwX5QhS43CBNRQaQtsy5t1+JxgGh3n8dluHNjdJtaxPNWNWWHzrd1bxC8+2u0ov7ngPz8
1pBKrctFjB0T1bGIddEKuWNlHI2yR7xbE92nheevZwqcu1qx+R3Z3J2HSiH0nsCFfzvcjRQTQK/u
USfMn7PtzVdeYO85GIv67LKyPs3I9e4ACgbWqrPa9J1FeXZTWE33A/9LfUzdqv2Zu5yMbO29qUey
YgUcyXWI0tdJzPQlrI0MSziOWX7JPAIIa3FH3tANcME6kY+IHus6mYVtabHEQLsDN3ABlOYmVHtM
P7SSuG/e2cvMb5ZVuBBtM+NFYMgifWy0P1tv5GeJ1CbOwkiHDARY5h7CWgSXSWjFDt9S5a0bKX/L
/8INhg7/Iy4dDyt7FB8Lr8q3HvJwpMaZdfEnYR94xx00sq7zLlLFLxXn3vskWwKhVdqm94xviicv
ivoLykdytAS4bYmX4JbwV/PU9qY6B2LkOOsZBD+zu2/uslnOP+2+BRQvuxaxeCH8fZxgFlnBae4+
bZzkD1XfpBtc23wGQ454nKrQh+asdCfvZ7uuzlngGrcQX9j2ITfWH1PXYXEB5DBcAdCgTAsmYw3d
y7iP/YaQjFSIDahgdp6iqe4b1dXXVNpiH005mTcRhd7QKcTZ6G2JlmC0cdtHvnUz08SvvRZCLbbU
7tOzB/VaEH0JWAxWwrHzm25bjLn8sAnxRsbnNhaCSzJaTkIgzGXIPjFaM7TsNyRToQpgk08QucPm
sWnnjUlSGyTrxv8ujEI/4k8IHwkrAdHvF+lrOdQDcFwPi+BsWoNN0E0LnHoo3VsT28mDGbUKEZEV
csYgUzJfVDaaW5sZ43UZ5XLweKEcVyUnNDFpjlSbvEvqH1WeIIeGW7vp3Kw7e0ROPYg+dm/iwKoe
DKdPD5MYhp9kiBn+1vIbe2M6hIph2A8Fh49RHDExKbkOuFheLAsmZSV9XghBpoDTd9GpBahzSYKI
XTRw7GLTJvEoN6mZlR+paRUlhcsAZzru8fSuEiN2t6Yc6vmgsWei/CJU+l71KptWhjbzcp2EM7d8
UVjZr5mschinhEl++rWCYg5hxiVVs+hoTgvFi2+2SUAeIIEriY88MAaf7q9wOaQ3CXpntozRcMHb
3ZAKr6bX2IjzVxxi+igMD1OfZRFINC16oIVOcKNKBDd5XYKyCir2vD3JQE5RsuiDzP6VozrfeKMl
P4lfKs8Tc5ArhhGYA16iNlYyq52CIXvuXRLUCkbvFwZxmMnt6atvarwceYVUBye28dO0pvE+7kJz
1/i23jI5jg5mobHAzYqYQsDGKEL5m4efTZp65JAsBnvMO5RXs9ziF6h2EgTQyigw2HesExsLS51V
khVilIqkscrmwDWslsiEKj67XWXCHxSl8WZHdrXnkHXOfAbJreeT4DV3uIqSevo5L5Z4yZgZD1xf
nvAX8g4L19nKSP4MIwXDD47SJ9MQuW8hgG5MaqwNDgD0s1ZNGvsy2OhivHfdHDyMNOZ7PQfVuWbT
uqvDyn42B/HTDGX8YOVtc61Ic38R0gquWJDMz9lkUJMPtEkxHxalb9KzIUuT1yxO/G+6SWOPGL47
x9hjkFcb07wlHjUCPJjM6brX/4nRaH3kYb6z0iRbvIFL0MdMkYKOuMU8DFSeL6YO5Yff+f1jLLzm
ti3ILFGVi66fOFz17AgfgOE4m/l3YAvjRgxiIQEI54OIH2qYEEkOtq7FSSKc/taJLFLMSnc06SB1
cXGHsQAYTUVgar4Fhc77ek0KUbZlQ+DDXJoRKbq2/uT4JatNtdZ5JiHyWjmEEgoYiDSeCENIZaoW
NaMn7+qKmBmbVmXTQY3f9t403dSjrRHr9a3k8Cb81kjQlDIVjm7KiL4/KomKwf6zqi3h7O0RK6sc
hrfC9IKt9Bg6jEn93lTukzHg5rU6/H1UsuCiNIrulLiiAS0X4HJzk7too8e8CHeyZ3w7Zdk97R1X
S25+FBYy2TyuuO96A8lafdfN1QORD59l7zKmaY7+JFE8S/PRCvRFG/a8prQBqomAYjXGeHOdHqVR
gtpt4/uJ3gpebASF2OkG/BoOJQlAeywDRXFrT0RQ9nqottpzZ5o9k3x5l5EA2qMAUw/6FsKIL4QO
96swCz4Cyr1DE8pwN7J32pNyCfp5firqMttYfkJKl/I5k2Z59uzgCUfrM3KzFwgI5gbbKhHIi/SK
A5OQw+C9r+SvpIn8dV7mhIeF3bTmdrnGIc9aV9+OEdmEafTnRsaHZhw/Gg9ddo4ajBCxLN/6sfus
pEPkeoEDICWJbgWaqdu5gfcZpVgVCzF8NjK/a2ySQgeVY4IorH2ZmSiC585aaZ2/hR7q7bGpCvJf
QJvmHET7tk/6zWQ371DEnil0N2FNJi9Q0HDtB8FxnEhGT6IbUAe/AJjBOyrT5RzOX2Q9lWtqymnf
I2dYt5hg9zrJvvIUbBqqGW8FxEfhQ8suCrUF8dsGwZ/E/K1jOB2rnLTElQ/HY00U+bEtDYegmOHn
0MW3BGADrpd5cEg7zip/AFWSOJhRzLSrb0LI8YiZ0Tq0xkLczDi2fKQ4PyudTwfwPeYby6nme4iC
6mdYNsANPb7mK79Sjo0q3Buea6SYDCFFvvNayI2rmq7kIY1S85LkFbEDuqj3Wd1058DS49G2CvSL
kDRsciRm+4K/QOECKQK1HyBCn4IeunYWJNH3iOcF9OZskAOU0d82FVZHlomLASHEnOFl7VdjGVRm
yE1fw6nV52pGZofrJO2uU+yrA/oq7p1eLVLRon8aRJoP63ks1MUiVn5ts/T2WL4PSq1EWInTzG7w
wyvs4TwCS3jjxTfLjfDRzphmZh41ekNICa04VBNGRN2oJReeP5cRqhINcOtdh36c7tJyCJlvBxP+
Jy6+zMAVrpjSbgmaHR96KMyU5ESM+8EUrBB0BSsQI5S6fWO8uypZIOKD+VIG0UxAO5iPrzhDCNUJ
ITdI65NjMKTEG83BiaWKRpqJX9NNzQcKoZ+pIncTj2Ad+fnRMTvaiuhsV/172nfQ9QeB/6Wy39uk
zLjGQw+2vvloK49hS+KCctHOL18E34OTeTeOy8gJiW+/VlP/nnlZtMBn3lJXM4ao2AWjq+7XZa33
9mSaKxvqLmo25xlnqYt5tXqdRkR2sxcUxMPn7+MwjTudmubtXKI9tHxtr8gEN3cOz2jqBVNnQoIM
p032ixpwbZfIpcuqvKB0pt1Qzbuv/K8kkOWu0c6z0SYPsqQcFWDrgpTI3Dg6DP58yDr36BLnkwTZ
ARYyHzjXj+SrUIkF1kaYtiALoHoauvndN9UTLKyLobDoSJHeKie81UP8gCN1Wtm1d19y6EFXqIjl
bTXsk9aFW9TGKdcwqaM7SIVfedG+mR0xGYwaPVpUeS0t9a5oVkitSHZTkHWbEIHDJsmlTwQBNWJQ
s+IQqpW7Puytx9kqTIq09huXPNmYtqvXSWaQP2kjlHXrF0tS1RJ4sEv8gihNvss1Tnub6sTIjeiW
/tO/E7VwbgJai/dFCHffyxazmwyxReKeeYixymzDiOaGOQpQi0hdnTIB8mGTnUheWMrsvHqMLNA0
LtFGK2WEO26bD6XQ8BEZsW59coSHOr5QQd9bkwnzYR73hc/wMY/oBtOM/UPnMuTr8JPxKDr6iVlV
41fqoxJMSOZ9pnUL1iQEG0d2L+62atR4rb2pPqu6F+ciVO4TYyvztpg0ZrwEey32+dxvnqijGJNE
WbRjghXvOscst0HYdoe2nxiRjCkhdW73qaPwO/ZSc4WIQq59trb72ZpOTsRBn9uFy+VLSYSiYnqF
khkeyxFZhVWTUlT6qLg9Vj2QSyFOlekc81ZO9Ps0hCt/KO+0OySbroVNnWI1Tbp5l9vebYF+fyPq
Kt+40Gr2UVI2J7e13jolmsNkkIxcJ/QN6H85eFMm/gr6z870NPshHdzOboeVrq5DUGyCVVVW4pIt
m6dunr8rVX8U7rhXyCgfLcwB2760G6I9zXiTO0g77YBUkCHCQRpNxcVitMYOTT+CZ1NrlrLxufXS
84Awc51hJeOVi38wQYxBK2PmroIOAbki322HItogcDeZydWs3ist7fNQTKhaveIbkGS8h2QmDnqK
zQ1+/mWSQTyT26viLIeEGagn+13On3ftOvopjxdBroZeiNsEw5/na5JLm/Z58tFQuqKJ90oNpPyF
KKQXwc+6YCK2xdE1YJtKsgfGUP46dCA/FESsTl300TZxfE61d50UaRNzksLF9yCfRhR6j2Cc+5uw
7uz3YrDc9VwkP4jmlRRmrnd0oEhsxpohuynmdGMO7RI/46yDoGjP/oDMSMUhyz99NQnBXNtDdUkK
PpKXZBaXqfmNPLPdN9YU7AM+NQmLRbxlOMh5qLyvobO8G1+TDpMHHQbC2S6uqO5YwiYL0tQfw+sc
+7/Grv22Oqa7wOE0loCxu7A9/cjdUsCbyO4EfclB4jrZOT3sio6Dl64KNY5ZkYEgUnGL7DkgAHFm
RDuZTxnU1/XcWPKmDz1yVaSxMVQzEu5FBW61+G+KjrWr16XlsemX4xEIut/VFiGVaDvpRMKN55Ex
GKmeod4wWNtmYZ5rwvxWZe0SI4g/nDBN7BNK93d93r6RzxfdmUlB2kFhPReSf5Lrq9/SbJGl5LHE
CmTtbpVrhVs/nz/Ym9LF9XLc8xhsHhmq4tb3u30OYGBn10m/HZR35rswrc2oMp9nsHi7scFviw0T
IpYiayfuzQ8nG5O1kRL82PdtcJpqPigDcn58uXRVMv1J5itO3cD+tDEgej3eKlPhVe4DoMcmJ8gu
V9yxftJm+2m0p4/Bm5AepzbwOfIO10LOFwoJcviKwr1JDOyibQvakBaDwDxmslxh9QpxOXjY3GDM
46JQT7FTbOzKIVWNuTypDPVX2PuaUVpEpoe3VMvezFQ9zoYtQLiGvdqUMsWwx4NrU+06sju3SWEc
hK/62zoIEfl7Bl4X4CxxMMElJ4lmn4rmUWS8IiThNPJQmlmxrvyaXVRGqpPCT3LEgmElHEZeHKwK
xpjcER5Ko1hP97hYCE2xrYSf5FXrfKLjTkJ9RYff7kVQfONNLMgurcFIEoV2MKOy2WZ5mf0CQ1ed
Uvv/ODqz5UiNLYp+EREkM68F1FyqkmSNL4SGFjMkYwJff1fdNztst7sFZJ5h77VxEchBEsibJGLj
rETr9uKeTWVzCbqemI/JbC8ParI+RsOYt8n9UxpVV4TpWmAPimeT+mNanG3V5sM+j73sLHqDQaBO
XONU0NOMvkcoqTWsj2rxxtPal8YFfoD+UlUAOcxS1tvMZHZk3bm74BhkS95Ymm/F2HeHbKmBzzTm
cAOhT32vO11IYqdEx5t4p1E1P6Jdcfn0TdO+MKSUGdJoCVsFcf49vw7A2Opl2P5YXoeTtEcmZIxt
AQ5ipx4cgqs0LPxjq2e32vM0tA0UfFKofgt7efzjfC8/lrnQYbWW3dVz8+aACmVm7ieHXUWPfKBr
rw/g8cyXbLGsj7IEZNOgo99JnNfokueWfZ5GvhXhHRwrdcfV5BpO5LRaGTJuKDAZzjjenbiI2go5
TzxazIvz1bmyHeZ9khMZZhwoYV7wOvsgyHhReUl0y58P8G7ZgC7YgPI7dmgzVA23/ZgTpJko/2ux
F1bjaVMdYgHZp4YcHpa63QYwyhp6ZKZuHuuvx5QWMexsTBeJyYuck6O3twp89ImYbgwNgZRMONUy
zev2C2UIyYWxdWTWCLO/IyFz0AU5687UhkmiP0xdxzB5GTl9DLlMjN8EdTLf35FuuXlca3g0tBRM
NTqR+Bu8PPdznuXDoWTYuafXSvdjzgfCHeyHKbadfTpR9ieCZOS0dJJLR/7ppvXm4pSClgjV2HUP
g+w55V3j3lXl+jejmzRYYcNyXllViIMH9hQX+s6fFiKJ2RqHCgtT5A7Qy4dimY/jai8kwBNvr9Ku
PSMXJe455qzfJKXrBkJyg3GLE8emkLCkFWzNKZ3Qwo8jMJaRuYC+JiUbpMLa6ClICK6IjuGBnAEd
wcm8tXlfElxfTsxMONluNpKQZ9zuQMas3D/luBNDXw06KA4qfpap0AZwgY7pWeFe569Uv2fqmuNd
X7sXriT5SsJ7fbBbezzPzbreltLu3ro0bbcG5+1DvZKbiiW3/ZmL0drN6Fvf8x4JRkx6xklW/nQ0
RixcRlcWP7rzqA0Orb/u1+0tAdhC8XFPAC79sT0NcnHebDtOHuO55H0oPAPFA1KWT7fxqFeKhZXH
ON1nBfgtYBKp7mqsjv6GdK+KXGMtrkYO9oP9gHikAypoQrw2+4ZKVpNNM1j7dknJ2zQgoBT2PN3a
pRgf6NjdE/1Jnoaz1TKicRAAXFsGUp85rIcjDC7aRG90woqNSWTHlJkbHTDXW4Hb5MAHyTKshEt8
tu/ozhEL9LGoxHrtLLv/M1Pdeao0vCR09Rnwcs2IX+24WGhUR9dON3g2aOtHD58+U53pSwfrNFEI
CvkxZH17tI3Z/CwdACQZsvLD1OjrrdZE+Z8zrnrY9lm6b60ZaJjQxqup4/61CM1jzYxzrNrwY6wO
3aRpICSM+qsqyXTcLLaEiSo7uVfIVR/g9kwPYirU1e/y5EPpff5qj1VznCEJn8E1Ff960kSZlLJZ
rDY+BZ/YtJqGLmKJPQKJWm246sw6yTkW2tWrU3sz8Xl/d725XE2vXpyNmMz8KcaZGzVzOj+awMD2
xDVP1ApMICtdOBeSwY2nsXbsZ3QPECSyfmC3O64PLd/kUWPfHzLgv6fec1gpaQHVJl8P3b0/yY+a
xBC6dQp/WgvAbecuJsWMABHztV6d+AiBUH/We216axBScWGbBiO/btgxZxbP7SRYGc0Z8SCA552P
Upfp1lOTeuqmVfFMEUVsV5J794C/cHJWZfbls9Y4t9IeToIeWZsVxTNekh37WklOJC4AWG/2k2FC
BDO5EV+oa8p/PEy5ryYWNga3hc/WjxRTdMpJe3YR/N8W3x2OHGPVM0IYTL2IT6ya4ynF6D7AMeHB
Z/tE3lf8zTClzzUzrwinNB74QY7tsuM1joltsKY9gyL3UUyd/wOguz73TQmwwpUGh0DK4NzI0LWK
suw++kVvTn5WZS8tsVV3vAbepcYqHrmiKMjd2mmwUUqaMNu1h6cGS8lpLB3tqzSN5TtrGzTfLiL/
2iP4JCsssiBdK99P0s9Pk2Fy+eQkxlHVuf/0olIXmdn6Tit68dRx9dZhPGbsRY1h/hj11jsQgume
LaNLb/BquhPiDYJnxiy36A+U9504lXHkEMQo7d73pB2UhqfZqxFMxbFJRZj5n5IjFDShSC7m7MCu
6cT6VRSWGSWJ5LmLOH8e81a9Lm3Rv4IslFcTq77PdM6r3zBH6d/FqA00NW3aRFKf12PS98O78Npk
17hIG0hw/8YUqt4XQj/3OAKHBGl9Yb6aA6kw3YhSKWZmAwWk7ONTJ+yeiVzlZDt9hKm+gbDBadEh
ssUomFmhnc7oewtH6Du9n5KL7NrmZ0WMRLImlmMgMom57CpL5YpeGX9DPyofD7iNRcniSZFhnDAO
zBxj3ueN54WG6ZB4hM2MIOeifLBXo3kjnZPocn8CrJjYeZRStL2P5UzfHGfLV43q5GOZkOCpuXSe
1nUmoUbVxm+zIqxkBCNKKlOjPvtmpT0aSF7eHRS4x3lAERPUGnRbyyX7MJ6MNFqnBN6ZMOGCuiYY
XKfT9/4EgQAq5rAXeF4vObyJII5BWXdsHwGKmO2jxMH+pbXwwYnF0Y8rtVtYG3S+FdSfsF3NJdRp
lfejq2dnjzkfFz4DgbEaCAUeZnFYY8vnNOzGU2akyVfVtlMoVU+Yu5DVFuKGd8IJ3Wyb2kvOHtdE
2GFY5dEIs4zoSOnhHWlPR8JUzW3f9fXFmzwT7Ezv+fs86e3I1Qvnx8K+e2s9Q94c1+ourhWXN7No
k5PLZoiCsCz5uY8yfl+b0tzpPMFt5S11umENPOFHaAUEaurtg9day5O+OmwV4gEQaOAwebnZfVEc
57JiA8PB8DQgC2QbZA5qB2E2BVkAXi0C/ZyyQvDv/lJbu6R9MV0GUQ2hXU4Cf5lL7DOhyN2nn6qF
pqqHabNxGxe5So3fdWN4YjmX2OEvLoudSDL42MUq6W4QEb1+g9iS199qb66r3meRqZuofX/nkJmL
fFLzXvXKMt4Q3TnnpHaqk0lCBRzOuF6+48xpT/x5/VAxhBs3AvA8H0ztPTcTCjEnd/whmKhDdmlX
q1MsoLbguhwexllvXuRSmM8oJVaimwskBH5cGfA/iJ6mTHC4LhrvoZCoSRBnJWfLZbpgqQ6raq90
g9sRTs3G1k0/qoAaH7ReQ0ZXegRF2wphjdbVOt1Bdk8SB9X/baX5cFl8TwJY1epjA8u8YT9RW9g4
qVvzovGBi4iheRp5/BvJ/Icpg2AlSJc2h9iLmbJMpXi8f6wv81rUl8pGKoNcbYAGVWYY4HttPcWt
kVxWNJ/PztrhNrfXOPlhWoSdUjel9Xe3VQT4DKc8Ug2FONwags81UWjnBgY7Y/9ibVBbFpX8Avh6
H7UCmZlHBPhOXhf/fI/U+UzT5aZVEyNyO/FDro+WLR8j2sDKhAc2Z8m1fYdQY98NqXPrDXVHLnA5
3BB+Y2lOu8rbeMUst5reVz8+xIMvJ9HZKhh9Y/+1+FeRqVhI8IN6SCgxCjUVf7iWm6fVrc1Tby3z
WVbauGMKOD66uU3G4Mg4ZnhwbSIF3HgQoVy4tBlU5x2rloqSoRqarctutsBJSx6ohe1g4IYtljvj
fjnObme8G7Zuf8W6Vh5TqGYyaNuV/IK6VtVvPNKPMxhW41vRxSXjshFxKN16Oh0HUD5YVYuyqoNq
mlNx6U0d7gAlaLJsiy5JxkPfS4DYRpFnp5iddXw2UDv8ukpKzgJl9PDs7lq3oK/KeAxH3auzk5HU
fn8UGZ/KSUm7tr5jY1mQeFkFL1RYOHZP5DzbJJKMFnN+cmaR1qDemWc81b4B6oGdO5JrxMvdupV5
v/ynnGm2wOMAwds02Ljh16xsrSNrwUQVQGToQL6UqzeGmUWXhL7XbZNDonts1uvcHcDEr23hsKuk
E940HcNkboJEM18se8CQSB6utktsfzJJsmxdqD5JqcyQx05uM99qm9H6JfF/Mx+DtR8MuIxAdchv
C4GrkALOJHBJLqgIEDCweMD6QufV1dGEponZXOXE3Slv3fVTce71Z2Uya71LPNADpaNS6txIqcf7
ZNHkTIaCoJdyRx8gYLI21U0KhySrZaB13NFdtiieszXvA0LJUXyxyCVplNI1FS9y0htrW6VjUe69
sqjliV22Ddm9rIvqhIeHNaTD0JpQvBLjSMQcZewDZktKnazCgN3SdTL3TspHzbrtSetmqwodqtzn
0yTja688wALwknXgcr7bio1KyyI/IkoVdI3EFMZRRq1nRoRpxKxKeafTTWaOSHvA8o3mRgHyTaK6
KOv2RWe88BQjpXR3plCEmtuUEA+6zw/2T19SV5DTrjMd2ywtKsuoUKLzA0kEEqUWSK06ElqB+QFk
KOb+cl1ZSLEr7nRSuA0c4WZilP9Qj5brZoFuKrasIWukaHXPXAQbeWait7inzDmpCcAxc9CpZVqM
op7KKfejsrWxE+iIeDBv1ey6I9jFTJCN2TZJTspLrrnBsZHGrkvpKJqJvBfbPC2qjy7pECTEyEQL
cDhZDmwGmG+RY19oDU2pDcIFk9+FgDtKaVvS2LnUgg4AyHZy301Af+89SFd27gba8/vNJAW7457J
cuw29blOlPE6ysryozXXGjeASlGlu4zRTc9utnb1fcf4ebrfoRTHGdMjDtymX/6UoXV3YHapdMTf
w2dhcLhsYqMprY0QTtM+6iNCfiZ9wEAfDPQD1kwiNytXFRju0tLWoD1a7DtKxR7MVb9TFi3SkW1X
8gptqnSum4DWdErCEb6ssXNnHDswvR1PBqZlmG9xZ4zptpS+P3BnDBA/SmdwBIwtMin3dnxPFiRa
t1v3A9vUk1+2VbodHYKCn9WqL/reIfAYPJ4Wj84pRSg7ho6MyTpEt1PB2t/c6eIa7B/lrzqK9R7A
xtbREoDVCqpivK3hfuTbtFfa8g4cJnYO3lx7SPQMr4E7VRQZCy1QE5P72qyA6vmm45puA6VMHDp1
77bBaks3/l2xWaGrhkitv+v9WOqRT8FnHpHozfWGXQJdgY9Yg4ltu7rqVK2Z53fBmA9ddscociFn
eGTixOPbF2TwsAuldcf4YPmI4VrBOk4T4HP0YmWCgd8eUECz+gcFEEQD3+qq9YUox7SgRIHZGyn+
k/RpWEUnDp4ZM/ZAkZM523yNtXdtbeY/fmZG++7mho7s10xKQmcqVJEO2/BpNR/R0sn0rYK/019W
J0+dyIBnm/O/Sk1kKZqWV6eyXyeXblLvLR5gw5T6X+EswxIQfpM2D0tjTuvHYGNC3fRmz58QN2vT
M1ojiYhTXUtZaucornapMwn1Y66q9+n3aWnT+wgWx8WxXZWazppeZBMakZgdox6DCTR0rSuOZD5R
AASiZq75vfD4/vNnyh8ISKqBxIgC3gPDEJveb8x8ceNR7Omf/tS4L3o+oO9Ez5bpUWLFS70b+rH+
QvNu58fYSQvm3Zpwqn3BGs06CiU1dkAFvWzU8uMlP7gk0OBz0Ij4iUDyNnB+XMm2o7j7cQKNwLRp
IyunhZTaa21KaGmTGmWoZpto1RT1Y3uemaUINqUmg1G3Y5iMWs+ugMsYlQnlkYRm76SrxFdHh/l9
vVPEGF8zF7zHrmxzYBB9j0YTq1JNwd00KG+2ramINJ2ZBCMA8evJO/hZbP/K1ZmQTKlstKBx++Jv
XNnDnaFRMDymupnbDwnL0t6NjWwY5lnK+kb/RgoBmqO8ISiqkxJaWW/jGFRGbdQvVSmsCa5ou+oP
bEw6tUeD56dnH9h/ezaLGDdEKdxifK4639GemaRywHbQEECYUHkjqyUr+5F5D2LbwWOVtEExO3aB
Ocx0wfRJuJDMvrce2s6ffxKvtsiH91UtmFYpjb8JTTzuVmAwZx52vkPeEFG4K8hLe7Tgy+bOvWNJ
1qTJiJ+DpQQjEclUABVMFNsW979N+qihyscyd0GZ0h83P8r2DbUxYL7qUc4ECzFvy8o+mEr6Qd7S
2XEv8HwmECLmGqOEbjvXQypbiOLkYUrzto6rjaxfChaO4M8KI8OKWRCchCyTMoZlFC6OSImyWcNq
ZNzQKCasOJUrX0d6hxgy5Jwnl45AHJED/remnODz9S5mQcpLdaQnvDQty/cs8hY5ZCcrNwqUN7W/
FLdU2PHyCEGUV7Ne9YmFb9Z9kwILyhOROa1Sh+jUDKYqa5NQDSU4l3vwXs9uZarnKMa0TPpu1vfg
ucHWyqix82X+1EhpS+4gELaad3pou9XHTFL4NyawybKZNKRoQPL/0sWxXuE/Vipses+pMIJ2jgcH
3pynyNfIGMWea+MzYXTKccoWXC8OM5ruKcDJiHjR10CI/JaMMLV/Tp/k2Tdb4C7nX2VEox5rraKN
X5iNdikFYJ+tl6l10cHz4fTmY2lnjMx9uTIV7dDxwuIb1vSfZxg4DbKpj4tdXS7M2VjuWuxipkZ1
3wOsPOhsxPWy3sC86gd3I4I85GPcQNmc4vo/01Pig4Ty2N2XiUmEsf5/ia3yNf/NGUeY+oA+72Yv
JOnfubkkKWdpPcwXTEWk6NUoJsvQ6aiEdlOlJxUPoI5ZDhCFfhcqVCo+zf1IyNAqdS1+oX9y5SEr
Yv0d/fpgfC5ErfoRvX/hwiruK+2oxTXLDLSi+nNZEjyeJVr/n+YgVHVjVz33ZGN8q8p2f7mS+2fP
ctCOyCobl42DR+Ewk1xwXrseoWtNKgQfH1pniRbbEe9j0ZevY5rNcyiMOwqqgeaNaxl66V+8ohXf
OH5L9WfUq9p3pYlYrG2mm1Hm9WtOV7ZtXM6AKCXwy9oWI9aizdDbs8XNW2K2WBbu10V1MVJwkdhh
UwxELGGuQR1dz3OXBS57TNTCSKHR65Ky4W7YUFr6JhtNwP++Rw17MH18vhHv033RYMXtLqONQiuT
cenFnnMp3IFGfloZc/HbrSEC+/6yfjaVzy/n2G1ya6ackKEkSRyTJc44fJd5XL4xNffqK3Jr5Car
T9TPRhfWcLRRhq87EMr6r0lu8+tAINpv0yHnOqLRN69iiJ2tlxrg19xFLryhlvaat86wa4dWPzpt
3BRBTOfZh/S5WrLFlxp3h6pb/Z02WohL5nLUbqtdyieEgfeAzUQnuZ442KhuEHsAcEU2p/MH3M7W
2G1LocSBqX1xhB/b/Rax30SWpbRt71nyi78K5pJ1Tr/NyZu22KViqb0alAGMsk7rfLGhsVtoUO4b
4255JO10QwsWLtoXym2wtkRipK+c3PvEOVeoutKrjTGvosEolXFOp/moL5cpaR7iJd73hWBTkT+v
SbbN+LqMrn+3UeLZ/qszyl0ndECnA+vA9dRDbgY2Edp4dxv1a1vFgfnXtm/lNpvppdludcMWwNxH
MRRnSUKELK9zhrSjJyxFNIHfmDsWCO8QyCwNaWyGbtNpYY91P01cVxt2vv+kxWohST+8sXwuHP+V
mNHt4M2HVr13JsUdIRreqF3Zfj4To71NuvV1LYtH3vgoK8CClnOG0a6M5th9m5BMdRIV9wrWEK+A
BJ7VM6ud2r0zD89jqkXwa4JK++f5NaueGO1vHhhMSbXFRyPCLjsDLzX0V4eeq5C4q9P4aLTW0+DP
r5iYv02KZRTdMyJAES3OZ416d2rS2zB/FVQteSagTP7G5os/gOoSZnWe9Jj/E8HrbhHIfGTuAw58
fOmZ/brapWnqTSboy1WjQb3uuS/XCduwc1j86qlGVrFRAzk668AjN5BkN1XYobBhULhh4bIZEzdA
cX+mZ86poFeaN/wu89bnyrJunUVUZ06WbBki8gIDntFyuBvX/GpKBI7Ak4mm3+jrozm9C4FQswAy
osrAZyXi2gzbyj1n/M5BsowdFaF35LnNN6w2/hZ+qkO+BKGtjbm14teGuVYbrvTfzpmplY7pA0RM
kCXPjlejf+KrmPkm0KS5ga3Utlz2sYU8otJg5ufffe9hszHNg3//OdzllxPr527EPF4XK/I5zATI
qJT7rKfvNoQscjrh/mWfc2cfs9o9IQe51ZZ6kv51tj8b49jMvwozuKmzbFkRlxEhoB+wX08tRcAx
6yfcx/hHsHrxuJcRIMCdRTts5uJByPwG95jBk7unRR7Hs9WdMKvGyWfNr8Pb/sKByszWCxuTO2wy
OfwGfMc8peQ0DAfxnXKJ9T5JIUL+TflpZaBg4hau2cDX29bfJcDT/lsKN0R4ZhqPDoo/rfunFV9a
/GE6uy6+pvpW8s9talYkBcuVnXbpP5cJml703OWGzA2dRBmmCHok4xBRSjOfZLlj67Oah5btWfW9
GkGunbX2Zjl7+JptHBnESJUn0d+arCZk4ICZjUtCmNfGvyAgc+J/K9oyNxgz5rEfjdjF/WbIX5vl
1Za3ZX4lCWIsaPEf+AZ8seHkdfJI2NvZ3mP1R1zzVsprU76yp+n6c90HOM6i7BPPfd+iaAp4Bpl1
ajnvbevPc29ZwloeaHbGxjeTWN4vNnF+KY2HNmBuLqJpwUIDQ89mqc4cE1PgXaHTbDn5THsPgYzB
OlEFffYwGoJbOkN38IMXR5fH9WrVu+UxQ9uTPloGGh/Lilof9m1LlgfpSB0YPspCkIB14GnZp33p
q+GXVelGE0geMndAjfCUJuxbYktHWV1cSpkegYSllOz2raYWTRpSOviX/RYkXRw/AfQ7rHoc4cJ/
mO1XoX02K2675M4QLPeN+cMIkFHQTK8u3zOm5NwuoZXhe10gPirMwBxB33IWb2lOSVQm5077lS7Y
+OyhL2xcFUloaM5uYthGMhq/F0jJ5XYGUp1aOrG4cYYAc4p0Bs0l37OQ9q5t663Qk1+ZTVhd9ZCu
k517ftBcVp+pg70+PqTknjqDOLneDy7QME7Rr8ZuxHpxS2X7pCZ5tkW+7RuDiJtu14ziNgj0PKlz
0DPjFSv2vRYPmPaFI5cqsx8WffzkB5JRF/I1FiiPK2JDcHpJssPpEw1kVdbGchB8is7EFAvFdDqd
B8J/GIZhEH3LmMzNOiVp7ocWxSLX6lYMYwAoKbCscUuqSriOP1ieD47+r1X/0u6WVUkgS31a98CE
IDfEi+By5VYAdGyuJe9sh9cD1A7qanfbpXNaPM59GqMxaSZDoBabIQjYOuDpm7mQvPUfLXkLtFFb
JHAUwMhaxKKgUFvO46SDRSnt9tPPtP5PNwdWITJPVvsi47XuHmp3lfNJm0oMATZkuQztU27p5Q+W
UdkcRNK0aYS1rzcJPnOT+s/xfHK3OfJii/w1WgzgAzzOSkPymkzY2qSHwMifkHS6LfGZhtki+jQx
vFTOj2Ho/614t5SYuNrtkLfrObO8bT6ul3Lg5U7zKXBZICNYYkLTNl+kGfyHl3tfK4QxcN9fal8d
7sagupVlmJcCEoO2Rvc6jDq5Imch14NqbQV6NVQzqiK6Umu9mFEyHcI0VIGY8SZ5eKgK3wTgqJ/L
RG9/NL/jGImt3w6s0aafs3NjeE/sUE953V8zJ3mdPf9JUiEHEl4LpivcYF4PDnT06IAU2qZk0vEf
aP8lGkToeXjUkMDbmtBoJ/W9AnjY6877QHoYPGSvDFzzrsSZiw0BbGbQrNZ5NgU9somITjf7Ty8r
Pm20WJusxi3XkK5XIWekThZn2xu+O8NBSQehYVzGo1tRyhqTg4AM/l3gG2Z/IFUAQAP+PSynL2OW
vpSG9W6zLcYngkLPI1wHz0KxKREAbXi7jkz8/o19Q9PpXZDID2waRBrEZvWauaREWcI2yGzr4P4Z
PP+8fSKWGyWaeK5NAiDqO6FisjbdAse6YERwRPRAIyzTh0pj72F11yw1vyQY50G4D5T2+6Y19iNr
rk0mu1sshk89B7WJqaIR59Qx91SuJG+OW7aiiJrHnwR4m6m5kTt6b0AjUGDVOACemAt82kZBt4VJ
m3SR2lW0C/51bLJ3vuJA4UoxcoATsLMSdw0tD2YqSp21nq/MCkF2QZsGbM1F+OmX0z0SipGL/YSG
KCC/Ibgv/gYwF7RbOuNJMot5CPPJcDAjzVkTLDwERL209U7oEZVkqVtu61er+2H+fUYNHyiV7kB/
RG69PDhN/GUQZ7d0qUVSUx80hv1P8F6y8JVE2B9Y6KAeI1M1PejLwSFrcJhQvqA5Nz8RaDLJytfQ
calDMNZ0cRUx4yRR7a8is16ihUO08sQZd1+rB3gk4YvaO8TSFxW/4z7besU9+2Le5uq/CeNf604k
VGXg2hi6e2GtweW/FUW3JWE5aEjztRB8ORqsYO+QgJGDkWvGW1b7UTtsgXYHxMAwtwN5/ORN3z22
Wswg2gq+tn5PxNY1ioB1BASVbYIyBBlHPV4W511SwwHcCYzmlPjvdepu02RfkaU6U0JOogi8iqOj
36U1eAbzw4734L3hq96YKAd345bpvMfTBGLxaGWobMuLo+nHBquE1lk3OCyIow7E2+0sNb+v+MVi
bb3WwgmpPG2fEqtanxumy7l6s93uYWQkgGgxwJ0WOXhckwmMMK9C6yIUw+R4/3MOHzqFR1ynT4uz
/DfwJtBv4eznF6ns//oZ8gnJknzVO1drwq4Vx8aNEdFRG5P/UuX/lcZvhetSsBksQoRB5xiRVPdJ
1lqzvJDrlTghcH/T89CiIQhg/6g1frRg53Jy776bCVVbcT6UkcQulo7/dfIMeOnie3U4q0cDqsRI
X6vkg2Ec0ib7wo30lhuoAUvz0W2aY5FL4lkOEySYpeVzTS8Fic5DToNRvrNXd/vXjDwf78cd936P
wrEhwAWqTJxe71BYbPHbWrNIN0ePS2HXr1dy3nmDYtDa/DQk8kIEE3V1SifvOIo3kwoa9VUEZCIq
dDaAxZ13vGEbRgRS1OnBAI9bnlH8s2OtcQqlYeXfHPPQi1s2fCTrQ5KTQrlAj0js+MCo+6mTJQNF
7kCU48Q2xylQEbZCDo3cQ2JGSOpx/Q9h78tDHH+32YvLYLKsjgPcZM/6UiyPepelAnlYRnG0PbLT
nAi+0lg+Ouuvaj669ZEgZtxRQTdyZyD6fcuLs4HOYn4GIAZWKJzyLftCvd3B2E/dU8JEc6Acfq0Z
JKccmkHbPCFZmcXIjCvshgikiNdEVU2QDcZUaEjnvjrZU5QU9F6MKM8zFBWXyAwtlO/KvfCPPJM0
FK7i4br2R784sE5L9VOOgi45u3g8svxa5be646eR/lrz25D95a+9ChQ+JSPM74K5d7P/ZRk/2Cea
+K3nmGgh4S6jQ3zsi0fNiib1WiWY8HfFSsDo9zTgEY1QSW3u3vQkqLKrdIwD0AXP7I7zvJmtt4pn
s/zU5oUpR9kyXNzFyT6votn7UOuxSbC2wqC68P3q2k4jmYS4SR1VxktrvJLJA16aMHdtiaDZ+3yb
9s0odgujwzUAcgCyOXPeGuOELtPj0rE49eVH6SGU94By0RDExyr7uueF6t1O0/fu8OkVD1X1ipBr
MxCanQdoCyN0IXOHx0dfoiV9ieVnrv4xftAbki2Ky8wBMpUQWhqsLpOj7STlppQ3EmKEOKaYR3pz
3TJBD9LiL0Yll+1m+U8uuzk/GNarTQmcTQKK0ML/769mxmwXt7o8tGSlOsVXgoyjr9WGBc+JkCqy
4y4ijsruhPeAWvJOSyA9pEPzqb7EggCd3Dr/PKOFdCk7tGt2Bz/vcJc6/lfPIisjGHzc28unTXfV
TBcNzdkyXDNpkxgJu8d/qhrYNNhGM/2kZ084fcshRTh8dd3Hcvzt5bDV3WLnUrMu6QOyLYTZW4bO
IbIHBgXn0nzrfZdf7DaoCTXUGPg518HCtFdd0vnYthf9P0v93ZXMWJ4+/DiiZmnnBwBSQ7kGA87N
jq2C0enbEuvHXA0vEnyElb+7ybbsbHRWSdSX8JBtLBr0zfwkNqTDhSPsHHdao7r+ExM/4ZqVyLQv
TXkxq/8cd9lpwEhUS1xY8w9B8M5Y8shDCuJVacR6IHQB/zI2pys9G9bB9eG/kzhZAj8TKDzh+eE1
+Ur1lQVJwTWFrSV/KDMo632aXRvBhtGudp6dBFxjDJmaaEnWc1Z3W0UmJKeb9pfzoHUiHdb6I7G8
/8zsE5vYBp3VyR/G7ZCybF9U4MHTX9CRxpT1qN35SYfmYu09UR8ywZvdWGFRngUDM8zqQ/6m+e9x
ReTdbO77e62EygqI5r/ifxyd15KrWrZEv4gIvHkFBEKuJJWkMi9EmV147/n6M3Se+kZ039plxGLN
nJkjqQ8Zpt6L5+WVSjpi8hCqOp7gVqfXhkE0DukLaK56Y3IiM7tE8h5rGKcL5gfxFQMWmBGyqzE9
EIJFlcBXq94ihm42gHxjuHKJ2DEoEX0HbsgbRJ9CIDhVQKhnR4uBQ421R0zR18bCC6Ur9bK8F3r2
pKB1CRBhy2H/yiu9kXf05vhGofPrh+8fWcdS8dX4ZElBD3eI9RJf6wXo04w6ZmkuG0CnLHPbVDub
ah9bLHIm851Be+Oa+qO1jYzGLaL1IpgXSVy/VGwJ3Xo0rJcwvkYKNJ154bgJkm5H6p2r9+eUvBfT
nf5eoIwrF3FZPlnTP6VMCOnMtjaYtDyyGAtv0vIuISOsoOTp+LhXJPxXGmex++OR/9dqf5FG8VN7
rlfVzwTLU9V4q+BKp0bsxYwYFCTeleSrZ2a6hsNzYG5Q4alF6bSZ6PRDQ3SVnnSB+iaPk92NyCEk
UkdM7B0O5GY/VV9Z8bag5BbiiyBvI+4iWfUSIeU8M+QANex2EPBFLUFqhueah/MZ8QzJOIg1FxH8
8305uGbBODWQBcD/FM6m3+qPbkYuUThLzWaTEJLsuCz2PyyXA2U2b5Gh2ZpFsRUUUWzn5kLPVgi2
h7WXuNwpFHAr7pwLt5gyy3z6ENwGnRgADY3YiasM9OgV7YaJwqlFuqvJB/Mpaq3lYqCe0u13bXM8
dZwUhngzhG+z6LGccPkwSVjSewbkH0DshXWPIxTnarnNMKzo0nCVMfOJ8QQRmnKDfCB0up8s515A
MfpIVf65jt9u/Ca1h2d97qrTOpHBMxZk/iV5X8AWZIm1leaHNV9Nri5dP7lrtmOkcmFRQLmSthVr
2CZk6Ca50AYgRbalQT18+9YROEwCDMiEPjihmBfE52iJHDhQcjizD2OMBMVhlxizxmSrAToxAISg
iVXKdy1/FGpgQQWbok9zOrRJwIHBtpdc/8z//Dn+4yBlG0ZqP9fpXJu55htcwatOOIsSLeH8M1k9
7Io0e4dUpttl3+17ozvKpXGJ2uhUy/o9TjQZMaJLHTEmZINd5zKXFGAJiafEqOIGOVsgE4bdZcqZ
+CZWQEq2ek42QuKL6tY545mhyKmNxn6aB2YtY/0X99F2GaJXooAfuGEbpBDjPXpmTHA9AAVYQ/q6
dQBxk+oLWrGbKwRRqVB9DfUs0dtNvGrXqCw8nXy81Oqc/cShkSUuVseoLw4q0Q31LdGJW0pVw5Kz
WXbSM1m2NsSjFExVAtE6go88jkMvwtMlpU30G9JLhsZiGwkUWVFkvyDIOh0Aq/lSx1a3JYnFxx+3
98Zo288qe4ryHZ0t9eRVqfgnoaIN0nyjAXf7nLPDRdylc3Tu6vQikqqq4BXbYLaobjHZEZkMb52M
7cPClzKi/GBeVVnl65c0TS5qChQECiTVBANGgEnyxzY7t0ARPGrHAiqhJldVrHORIyzLZn0J0wIP
ZKGwFdILEiCkMzM5f8gVXpyClhlbVqwy6OLxEaObbdRyhqG34qXSlgr5oOLxanPO72Ftik0tdNso
km9dh/mjUcx7mRDGmq1rIk1fQ1l+5Q0mvihMX6osfyQht4Ne7M5awzkeKtVuCPPvkhxWtXDtrSTi
mTzBMuzTXmV2s+oPM1X+tB52Wzp8gxcim5/If02+vmhtRRcPLIcqb34khtZWQLWA88VbXP7WUI8q
2onWhW1LIcvfEaqXs8TTHZelJ64m2Y7xjXK6E9abf6lqqLtx5nDS4SuFsTo7vczuODHoGWum9F8N
EFUkTou7+lon4m9YJWdYyEG9qDvYOCecfy6wxl8gQC/PGg7cIBcu6i3acg3CfULSw32FcU1U8fiN
pofJYt/Q/A2chxUUvk3dwfwDAA7YpjWI/jivb3VjfavPtXC+oJOgkBTNNm7nzAMg9zpLqAMiTe3D
s02zG4Zdjco7rejUmUGQkXozZmAyaLZS9idBSyY/ntb9WtQnI1XYcz6dA32SBdgAwIKY3d1YOZli
Bbv5rO0W6GMbyYLvCFfjLV01L57MTV0b1NuYgSxYD6x9gS7wQbFYVKR8RCNZImBJP6mZ1O9pm751
EeK9IHUfSTxvYc6d1olTq5aeKxPtXS9NLGAZ8QlGaP2gUSZaG/IGxu+fhNNwpJMc0xSw16xTHEmL
fAziiT1a3IWytPwDSxhQ3+tjCf8rU/Vcq8MN1wYzfDRfpIrEGIQlFACdBGJHZNYqqT4a2F/KLwsm
s83My5yH+xbR4wh6dbRVZmdHSOR71gP4A9UZOTixUES7+Svp1Adl0jdBDe9t3XW7Jh32FFB+hH27
G6PeNwvZ05/B5Hh9Cv6hT5fr56iaNbUagANa6DNWTfxW07xxbPfE9JEW0x+oi4d4wtfECi0FPGfJ
9RdpU/ZNqvjXoKo5aYTEJ+f49jQ9tlDKKMc2oS3Z4MPeWGkzxnb0DyX1g7X0vzQVvoxyuHYL8d6+
NZs3oVMzLq48GUrU0ewpvZettMMSoB3N7Nm+igPD6fTqzvfplJKC5p+gKwwhddVKeQNVdl/0Zh+v
wr1r1jub8zM++8oNl9WfaTTEWgumJKrmt7zseCRW7jScz4SN//UMLLbJvkWJ5qCWoNeVcIWZIVAg
ABr0dpcklyTtMYf1YYDL4h13EUWZvXxlUwrCpTuT9j9Mk3xfZN3Tcyi48GprI9rr6fidddyugbqy
+x7u7ay7A5cVCMaYjWdxL6ly8uziC2L4tZCAWlcz+PYFelvEcjtXPVhgLlvYwylOtPbyKAS6Lvw2
K0hbjQm46Ee+Czqap7iyYWHvC2WihchEcUJuNjb6qF6tdKTMPeeKOc3dTX3CakMiKbwV6otkzFuF
Fw3Vzcw7JLuXUV4dwRqP3ai9DjLWi3YEIYvTJXFKVdh3ETbcQh1tRY/3pLQIoAjfa8RHvpGt82SZ
sreETe2mKQ2Ua/sO8eOdfpj3QeLFMrHzFDoDm38x7YYYWSbTtlqUuZg8KBYlKGnzjbgL9EVHFfqz
XNRvQ/48mXp111fLC9Z5MgCWr6o8yGHGT2JgzsjD6BaixrP5sn7aEeeHnH1RauKvc/1Fh95NMI1d
SZuVPofcFaXeRO3iT1iMyr9iGT94T6Fro1SyqOk9xWCUj4zNWLffElpGH5UELYpgYX9aaWKAk/RV
6dPFLpNqbzb14q3CDxQoJAcy5hI7GNQ49GCb6G3QlSkpzEMIoiKdLzJDeqcah4F0ccqrV6BIAjpU
0ArF1qRmTWqebVpQQxLVIbMErVl047KmHnDZaInyMzdd6oXx4j7FQ0NE0E2ZXwf0+AQ+qzL84MX2
hDoOYbvkQERK65Q05UVfLK7Mxj+hulONbEdcopM13NSG4REucBKIUHP+E2L7XRkuBZj8QAk8MRfw
VP/hBnaTpPXnjH1JyfMTlaRvtJl9/hEz1Yn8wpvFRsWMQDc15jHRFMQ1UW/YI6d3ip1R+7A8+b0K
nUsZoqu+PkNEg8+bcqKHXOHuWVCCB6sHjSVioWLDa8N4dZViLZjbdt+Wntn0vC5XDwaoC90QqYUN
mnyDLs1L80MwfiGlub2lnNNVeVUERF5d9qJV942hcSDDfRum5BpNvqvVgo0gnYgDISpytxZC18o3
rHMi5xEQI0O7K8XfWhl2r3wgrl/M6SGXRLtXhpOBYxB1Fk+81+sdxxztpkKobGIzf0snD6QXEMMF
mZ0XdIpy2s20qqHns7sGIuZQyFwv55RzAZ5mL5kYKDjHxo57SuwaC3tH+U9a/2qgRAjpeGkW/WsW
T3pKa+7wTjcQfXv3NQWL+UkjjlCy8Czqw9TM5IxlCGeVH+LmiXjsU5rZS4ql2+l1GKS92DIOywZi
NB2gIgJk0mAT7o7wVxFFNC802uPI9C2G1UlSE3wVJVfIpqS1IX7LC3gjjWLgs8zXryVfsGgmL6uK
+TeyHmAkvhOEa3Fo94BxX/MErkHUXUbKM3sK40z2rmJ56s2IXXfiLCnL095QDwKh3hI4W1rTeaDS
Xvatm7or807IB/KqlltFKJZqAdB8/izmz1hMNymbyVn/DQ1vGDjt4syvsbwPHVnuBB5DTCkwEJ2u
MrddiJyqakBMoiAxMW3XL0YPI5x2SdlSfVzV/jBwavJHq6bCK2juGjED8s4Man7QPsouRhSfwhm7
mJS6yTj+0pCEV0JhT21o5yinIK5TfYgQOzKfcHYvMFvxhMHBtla4LKVfJUNABmZTikgNy2Teq1k8
zqWKN9F84TkNIpOO6CoLL5j4n6qVU+XnBEqWlafn3pq+IkSHML2auBDYtOD1+sdfUGcuGvIjibLT
lBh3dbnV6WtWfIfqZ0m8oEdGmhB74hI70JQdqhFhsJCOWcbzIg1f3D09Rty9OB/j7LFA1C/YiNtT
Xm/Dst0pOjjE5qU1H0t+lWGZ1sVZHBV3iXQG38yX2LNk+BFiU99qlXbRWEwwVubj0Wp/eJ24VClj
w1MOSfoTzW/t0N+GWrxYtDKHlJHW/b0dk30mnXMLm5polF9I/S8wXpc43pqrxmpexFUrLDuu6VdA
SKxIiGQYeebqYe2ReOHC80VOWZu+RTaQvDU21EF9Uk6AYBxvsTT7zFUwNeJralTbTEGrXHXm3wwr
eA8B1xTYouFnJvIOOQy9JMOynkjas24DCJ7B4bIpFxyEmIWtkQVq8a9ch+04lagtSI76fFl7GZ7A
TzpxpKuUU2ubfG59DMr/RiO/LBgBaKB1SQNFaL9xRNfEPG37mMsGpoqRFYwkvhlIFNhVbaH+S80k
IKQzPlvDMZLwntygqmBFQlEC949lHjLM4LA0JYUFOxlfuH6AXId5lrrkIM07t4x3ffxl9XvAMbyV
WE2heefTzkzLjcyKrC0eBgwr2ZI2hop9Qkp9KPaN9MXeM+ZKSeZ9xCukMluEfPiTyOHV5kB22EwD
HoBSdRpoKMWMzaNmb6XjzADEJH2wwucLvaWCzDhs7NPqnsKo7yxKrgHTv5kGP/vIMMoSYgtD5pan
7W7oQzc0CSElouyAH/EqfVadJJuO0YJlTJW3AqMNPay1pnpK97pkrynpMCG/xKz6wy+9fUnNi97V
Xjr+s0rtIIpov+pdbd9NCSOoPwGMYcaFn7QBpoaASODHhPCz6Pwi9E+eVCUJH3K4uETWgtX6IRzI
L9NoPiwhc622ou6J7sqM63lVIGmRjbiVI1SEqhLH3VwAsyub4bSa5Oi0vgnC6nkMLG6SSX4qN7+y
xsbSeJ3yv3Y69jK5PMLrIBXr73Ap7LhnlRHve2Uz8GPTpPGDRlwCXvyUcaVkvAGtbmREoY3HpHna
mPEhYyUS9lDbSEUEYu5yPZmiPRlZjKvAh7XJj0pf7zdZjFe3lHZtUnEyc0V5md9H7Gzrdp230/QP
UpFdqps82s/1jYEKsbszvsfMldiwSJ5pnNhGmkivqaN1h179HEs/xua2eO2F6ciG5GhP6lfXfAuK
Ay9qHDmGOIZrp4g8Iu858GnB77KbNp9gJbIPHG4WkqWmvppKgNN1iUhCOGm4S9tjqyB+X4bJm8ZA
177leWey3Rq9WvrqTVyoRC1MxOH8IeXrqaI9tiZgyb2h3Ccm2c8IHsVHjRmLPRk5iFYmBuz1bcoj
/acvrlV+ADemwh026qyehfRgCIDw3LBHGZRkr2RgGXdLHVDIwBvKExUfpPVkeswnUguw4YztCFRP
jkbOxlw4D4SY/mEMqjBYWmSY1/yzYrtG5siXp69aOlEYcJprVxgpuf+y0vaSFncVz4uBQ2VHb2OX
w6668VSxz0U7bHmi7izI2noOIvmIohuulGa/YfUs0hfomwATkuFFfPYRSE69fIXkFeoXPoeOwAAq
fMTyQZ+/yaXBimGpMm8IJWxk/a+nwRvuDv49u9X8GqI9clFP0Tae2qCs8anxgw03rHO2Kjd7vReC
dM02Sz695Jl0iYVXEVhuot+t7k3meARRDfdI3iCyAwGohcoeYHSNxZ+lfLaqJ89vtfQe8ZE3LbwA
JOShsO219lxoGxUiqeRXOCnWawPDUdlOsyfJO5SbUc98LeE9MiLkKVfe1leS5NbKI3go8k+Jng2O
y/6KHCTPe25OjNaddGrYBSB8F1tx8Ot9oROND3SZ6o1hM+NERZeHC18TAdlVLYYQwk5OWgcav+z+
qLOQ4o9j4Lckve0v0OJBNbBgaF0RBSJPL+bswcOMrU07sy6mUPdkxAd4kbWFs9SLQAtlztKR4d4a
5WFpj3IFVuQZKXaBTxnxgzWiBuKF29gwsA5y59RbhmO92BnBw/TWq0ct+ZjkV5PnuwpUuDALK8Uf
HXgjJ9oCqHPi7+Ck/Q0HgVRuOtXO1aMuPeL+z/hS8O2TYzV1UNe/JJFjzIfZrai8VDmi/9oNuy1l
gwDM0lB+1gbj5N4aHC1Xhb03sRWN9ZYn0zuRnazlh0OT68I0UI7Km+afZN5i9prtlXx6kt3kz0l0
8+K7k69p5Wvm4Umi4HgaEULQabamvB9TDu0dhmkc3e7/61KgCGyU8M672nwwwrM2HFgv817lvIfj
thMjkqj7RtmUf1y2yX0q3b42uLoCE/dzYHBkvFu/TgIGJKndRwX+0vkgIVbkIWLWrgXugOFu2Qjp
T1fTlOBb5iZK/KK5Gv1JBpyM3RK2beQMT3I2kQ/ayS3zUheBOr0t00YSPwod8+KGyET85CMh5uBY
4irAa5ewZ7hTimuzHiTT6Z92tyMne7buS+O9Mi90HkrCrhk3q7rNNf5FzLCHubvwSBcYYqWXoWTD
tKl1T0Neqp2lPMLeGCSP2xDEVy0JKK3EqrhKxzjhXm1XrNFk/PgnBlFlOSuUwCbstOwW4h+u2pGL
qaOxvOhZwNma+SY0gQjdb96GAyX1fqhQFUS3hU0mE7++6cSDgwmPLTov2lbFtQouIwipmIJpQndx
v8F0rxSIoD6ACqo2AFxyn6PScTs9nyJmUaJu2Ig4O0q0kz98as94idM2q4estGLqgxfTHkJ93nD3
wpTyHqnHpaeu5U+EKcnFpic/qCLFMY/bUf9eKifZupoGb7sgnI8iGLJp8Ni+O7AoU34X4GtJLEi+
IGfESbLi1Kv3Hn7sCpZPjJUD4Nttv657iF+OlgZ5v+1gNIa47XsWkZmoubmknFJ5+NK7YRtWtBwk
4lURFwp0ig0S4bHqKQoi4nyYavPKzeh55NS/agGkV5fqnRFLrQ8Mg72/ya9HjNZ71zPVW9L0N1SC
N6kiaRmlq53piSEO2/gZv5i4nJEuM+PRz+fQK5QFi2oVLDhTrOeOck7t2dR+TS5jKbfMJS2Z5o6j
lXgGhKH2pWtMKN41fU0XvScOQQRFAVyUzr/xcG4K6iUKe0oOsfD2FDhm01WfmAIKP7w030HqFYRX
a0HjhKqblbYp3C1lLyXvKn9ZTMv4ZvFNNAEmflFxSBrz0j2Y9VFUf5X4aLS/qnAvG4by0qVJltL3
aP43l98YIkDUr4KN0xO/SMXvl3mHK+5unpzWWTdIou9PbMbkYvkC/qyWTBJeiO0r2ia3ln1p6mB1
Fr+RUfg4AZbXklccvGF5iUEfaC/rI+lZFXty4cB0nWo8bB73mxAMEL+wctPjLvsheKUNjn7ESQvV
tLLrjf5RLg6Cvk4I6E/cJ98Gtmc8gncToUhy8JO1xr5FinyMFz53fDnMVe1naHDvvnD5RDmgg5lH
Km8Oz+uAARbDre+Cp1dB1O8ZKdhLJKTs9xHY2Ggr4EPaz9GWy5CEuOcrjD9pEOMoWfmze8M/DgUs
GBRcDS4XDg3EZRMI9Hc8/d8AGcRj+ortDqQLV8zlWvzhZDPQVyswQ3zakbJsMkw8relN+A2PYumC
gZt2NbOg8MpFRsbxcUgPzEcrL/sOU4sNfgrCXmpHp/mTQgkfyofJjwSWNIgkdBR64871fBpa3sKk
6bfm9/yRP7DW6g7u668Os1lpp/60A3YInbD8LHBPw/hDmWhs/bgE+X3gZza+pvhIexgjC+vnZd3m
CcfhtsSYw2aF4oETmbI4yM/QoeBX95jm39N/cnsg+pCUgVIRi2UR7i1E3i2q79xc3lJMH+20LY1b
6SMRGJh8trjoT1p1nn3rDKNa5rr8TZhkJPJ9l0yvx0OLiqowYyHPXOfBYy9e8RbAndsAiwF5FySz
I79kN93l92W9WVv5j8xw80dKYV1hPe76F+zRmIUm0qxnLggYb6XX8jPkmpJuuDkE5XfEVP0bv2Jz
UMFrHKNfjDEx+hDfyOyaGOtYL54xbSziGbwbGd7aDl8sOO0/88ngtM3Bkti82ICkM50qylu763Vn
5TJu7PFwyFhXQOFI9nIjiTBq53SP7VDCcYe0EAdyZuM2JJKOwWgCeQo04MCHt9Ogm92MemMmjzYh
EbeP88s6nOh9Xh/tN/8RYXNqH9rscKWuH/Lkd2cwEYUnY+3W/anbj6zanUx9qVhFObQXRQjBXIsr
+4mLvapY3/zeK07WlsU15mAeEEGwybfhD9rrm96PYc6Bddl0EAsm23jvvo1/bBVZfL+Si2qwzPPe
ArWN0YZmGgn/+jZt7uMFeqBUeQhjsOzjbGNxHl/ZtSfLi/WTW1/ZNRtfMiAjhU01AeEXWKoOytEf
b3iuVeWGzW9p7Lg5NJ8I0NZ3LjkFwnm0I6aKJGmv72SehOivSbx62Qle85if4yLWf1vdz7MfjedB
w4/uxNsi95Lu2PHVokA/sT9crAQLxL7K/Mg3/PGUCBjUnAy76Y13tHlLbuW++JXf22+qBMkHyD/0
jPMNVPdJ8mIe9gAJuSNsAQ+PJQJVe6vOqOwUuewa0pNs4E/pXiveGxDT6sK5pXmiAE0Y4Ap5W6cl
2ZaYf6IMJ0k7mQobM539II9F123w8ZpLxMP4QI3i0D2VsacgM8FOtobfmtfhhKGeeobW+Bw1BTHt
m8gQtzufhC6stUcdsglEwEXTtvXskGb0daVoaH1glGTbz0ZyY0VYl8eSpriZj/uP0p2Umr+RUp3y
NHPbwtfCg2C+8n8Y3T+xNW3IpGAEv9TyACXG1XuL+yVjG4+3xIDiIgOU8k5qPSYwugM+WsCOxOur
jVlrbxa01r42v9X5L49/S/wogvKqqRADii+NDqrUV6WT0N9WxYPCKrCwfNLi0X/UHYjKIzwAbjY/
wxZTCokGzk5sdQwPY4YoXDzvX81DHQCOlP/wPQK0upVYlXvzD9YPTZOZn/WKa4VgHki/TIyS4w88
b9CCoR+3jLPcvNO9SThvxf20MD2N1iPvgMua/aPW3eQl5+dn0KHi+mbKCvv056UTmHB/j/FnTaQc
clRuMD+dshXn7dwS98JnIUjMiv4TWUlFSaSA2l9OLJ9a3qr81yq+wnzmHGOiM85juVNX8K+Qgwdx
WzKogobDgp7TCdne0nE9zU8Ydle/x1J+oFdwZJSRteq1pY22qOj4UzH7gveTWA4rKlK+VWxy/TMH
QxxheB9Byq4dXzVJPVO6qPOhF4VHJ3NvnZJjIstOqO6BNrAG6LZQWRjfi30o88EeVykgBe/O40qK
tiecA/5lSiEymzxY9IiF2Nt4zQ2HHkmTvj0ujfkx09Xd2gvXpmvx2nHYkB1xmzDF5i7WA/+/+odK
ntKqub2xc9fhE9qxwo6RSwq2Lp9IvQjSZ/0ErPKETmvBOMqws1ftpFTVJsa5ZfTNa8pMVwmiswBn
UEdza/a0JEDFBF6FWoX/CaaISPgnZmmHx7zlxJX1l2H5VnmXCCl+OphzhohDjxSrSBDMoLtnQOhF
I+Wyw05DGbiBG1PxrkWKV8blVpJ+h5Z/VlB13M/Tb2dyfUkFLk699RalH3rEFbpOtvWkHwUL9wYf
qDpdd9ak5pvYEm5V0t0o8HlAk3YiorgEV3jIWJZWAq/SEGRE3BMN6yWi/jlpY8zlZSMSnQXEY/5i
q0e/fLoTE+nYVgmhDh40sfPbot1FVrPRZBgjmbLvIayLAjY7nsu217D9LEht5S9dM2R+UHXN0JuG
xDFTVu4M7gBbzwAYVDhBzQ3aQtBSyMFZWhBhsKCmjOvOFMyduaY7UZnvqgyHL1SPfdgFlpJvdaPe
WrMMTlI6zWXnroCjqdglWYY9htwDYNl3LIUuzEcuD7zp6+axhos3ZxJ7JeZwTKasWSTwSwtzl6G8
6jR7AUnJzJ65zTp0ffETjcc8e8ut1p6Ga1RgwamzA+w8oNyo2ODI2ebK06lSuU8lKlszHIVJogqc
lNHsa4qEhV1RgBuoTDxxnL5odSwFGbx6e5HHRxH2bo6qbInzZRzIIrYzVzBI/XOHg47IxgAJgq9q
vTzrW2Rs96b5KOR/nAJeFxluFrNVLVgGvxGXccy+3ClDsWX1bgOnfEvw6ihUtWQV88tyipZLI1/S
SACViG1w1QeeZYmFJNFwmv1O+Ci439UVnO2ThbKYNsC/CRkMg8aoTJsOT0tNvwQ197ljAkmyiwan
Owl5mjApqrKljnfb2L6Fc7ETpWVfP7MCWoS+PFkymSzdJEtV3ofS+qFzJUjyzM/zT52ft9MkX+FR
zUt0Ft0TSDtNuQTTnKqXXsTbU+LtGZ7KWS8d6oRWOm3WqXbt6p9EEixytquvRInmAO74LNBjfKKz
stdmU2AU6hUgSMewsFPrPXwCjWHQBCMxEcsTULT6aCRgI+ytYiAZuGIXH3+7VL90CrW1/bDpuDQK
sGrDtsN/YW5i6Pe2KXMyDRRVQ/1tdiGDlZkYRykRgrxTj2qfHMOoOE78vo1HGPVH9nLo3Fij+CnZ
nrz0qXoz5OEBXvE+p7RvG195gjJU57zETPuZ01ipMCj5lbGr1AlTUoD007fF1VqtN7UI/1Xx5NUN
DhFM7zvcrGeg6TCP6psEN6+FFmNAOJRwIzcy/vK1c0RJ2TSDflpQfvGYc4vABUdgjGkd06X0K6KV
zyHeGe0HWks7MWqza9EQIIXCwFlr7Wvtxsi3CWue0H6BMyqNRDdHDVC6yhZRLxH0W1fGNUxb18u0
FL5sgHqfVAgG8SGSue9R6eN2euGPevw6AYjBIPHQizSgLfg3Y3ZLF0og+bMJI6p1h74GzPm9tMzt
aK7XFo98buASJvpKb9iLzN6zRV/uaBJZ4uq1lAj5AigSFkpE4lehnn/4mOxyiUmrBMDWXYRu6rkp
Zy+CAEmVlYsJDK0iFrzEdkvYQGIDanJoLPONqrXNgC00rPxFTpCqZY8qWG7jClcti7NGIA9AXMya
ToBK/MYU/IzIz9yH9lBxqc/oVFHJtnGXix8JYUSt2g/Jhz6wJi0+LIKPen0s5i/RPM3Tt1Ac6B/m
iZK2OXEbCMF+yeyMS29bm8gabFMwOToqyy1zrLx41Hep+gb3aonp55IrEin8qnE6MQJGmOMBVNlx
JDCec1LQ7oshjmsSb8TEJMFOJCHklWNqbzpyAu+3XV61W95+blOftaJ2yQ665bRgnwsJv+PYzsS9
jraTAWzI5Ow7HTCh14N6AYD6fCA2EzRFXbP8JVbcSOuptjcht9XJleJIUK+E7e2KO9YM+ide4QzM
pOpq7t9SQdA2aQ8KGTMYWifN6Ny4qU8iv5PUwmfPicjCw7YQFAkdYgvJrvRGuBq85tkqLxWWC816
2k1SCP+zl4jJ/nldDH8zWD3sM6ahHGyqQyGsZSv0gH/kfLeppey4su0bmbYied2M8VNrl1nT8+rN
WC7xStWXI27kzcRCLFsW6s/wVFI8pNN0FIu7fEBVxda269BE9G4K8CFAzxd3MTHEqZI9LuWEeBZu
e2P377k9ZKHiNtYxMTjBWOyUOtvoKn/NF2GvSNWxb6y3rEkf67QE89i7rZS+1EjkYzoddZQ/TYR2
MwAhJa6drfndkMzvMeFqbvZ3E3aNzBgx4dTMlXhvGvUlqosrpVqBgWKqp9MuD7OgnHlpxb2Tyb3m
FlgTOln305Bz0Gy4fXdmgPFk1/W1m7Eu47uAQG7QdOJSkPuAz7tPkxwj+LhNaG8UOV+WcghilrZE
Kg6gBQBpGWddnj40SC9kRKcjS4qnYSzMwg9dqPEPZ/leH2WWPFGxowOVm1Y2PIoUNzYJxwZ+fYv3
EMoflvmP6Cmq192/mluehaD2/9JjIYEQb8c4dKJeCmAZwMdEwstA6OK50FN5tz75FWv1mhs/Xcff
NANawOgU9V8ijv5s+F0jnt6VDwg2CnJ3i/XRMjE+S5yXhp17hTMUxnN8655hvxVuDYQd7DweRdRk
a6E69Kh/rOLlGbkf7ZhaEr4sOpBe+wOVU+E0f3VDbeMS9OOeLix+g2ofBwLd3445dhRsF4w2OKes
hgukejKf5oQzvjtnaeqPMER4MyFkkjFMlKDodFet/2XSd4GmIxE1AebAQZrRbqPLIFUJIiC5jLG2
M3W+w3jkRoOgaLq61qoUMaTnHEr+V9GKfPjnxDrXo/6zSnF9z3FrPZasli4tzp1zUhWLoyzj7DXL
0p0KuhldbiEqnq0Jq2gzqadOM9hJjkb0ZoYG3nZjsD4VKHFoFSs8bwl/2KTL1A7wCQMC83SjCERH
sZ3EGHszaVJ3WlsbdIfjWbwWFb+IFuJ/MNfJ22gywENxYaDNk8iXO/lFI/28KfRV3+aQXU+poI6f
GL5Y5/ctGnq6yke5RxlSwqrcjTGvBaOzIkZYlcE9mkf0327/H0fnsdy4EUXRL0JVA424Zc6kRCVq
g9IoIOfUwNf7wAuvbI9GJND9wr3nqgLZozU95WHwFtpknI21/Q4xWl/z2XCxSHIv0Ot6IPON7nUA
ZIw4HOTVeioIj7MSw17rxBTdnYnTwWua9JSOltwMdjmnrzsuSKIQIiNir/FcOeJtKuNPw+Y8U21j
vfSjmlYEm9kHqYhEyxpzZ6YBNR2N5IZpsM8axRnZP/Rc1Z6MmMXJWgaYn3z7FBLXdYkAJBIhg0DS
DEiZidXon4SjvmOnkkRlzAhVNw7eu95mFa5NOZ0ao6Eefhd3WtNaO498xUXTdja2oapc+3o2LCUk
ROzzEMHyUNlbYkozDlSp2y9O4uM0tOyOuVwu8B6V6s+yWRRq4Ea3NWirK050DW+e7sByJawIS3p3
hwCEbCrTauYWSFC9bR3o/UFLAk5YzUy2SAbLV8DU6a2eEvztiK2ZR6am6d88op+X5dT4WzPyFJAS
5eOcS5tslTo1b0rhQ1CrvdfEx0FfsRVfJ1XEZxD3FRWLwnjVSJegBAtUUNq09ZNuDFOFOA27tfTd
4uKpKOo3ZstdjAQXu8hIOYSVuOek8fW1PimmQXz7B34vc+NT9HHPBF/8ALy9oIuXFlfTOomif02b
MAJygaeR5HAMOgQBEaLgR9L0/MCS/5GuuXxUvkyg27cV2Xyt5IEL010mbBjenezJvsGJMpXjcOcA
YD4SZNWVR3kgCaqHlgN7c9GI9gMTebVwCfRaC7dsTyPOXhZaNnNBYVB2hyWytVrW15a7b+03s4Ku
jr/NNHT+xbEOSUPY5X3kmEfLSntfjlFxkIDiYVAa2j4f4G2lPUm7PehSJGS92MJvZzYLxHJ8eG3S
vORaZB1JmwLsxS3JLzhKTj+FcZbwDbnVSksduwRRp6XS7NvNmvRKHrd/RLSPyd5sxniDVAOBOhk/
Dz+wGD1WME8/PI2HxBrchhFiVCCYcw1sQhMmlwivw3vWVvqmi9hQj12PNblIuKJHk+5aT/hVRT18
Kh+j6ASz99UOw2Dpkpd8JPR7q43WGWftqZNKbt3JmVupIPuODA0beNR8DjE9lB314yKSHiyQgP82
DUePpwHdAK3Ywg/qZNHWfX4ZgT4uhrh7KBmdbAixnCgdmhkCIE8AsvC+R6ywMkwBGKJBhXXDrWsc
3h0ORXxaWv7XjexoSCnAc+d21rknm3vPF3CAznlMmEMZFRmXtnMHGA8dOHi1cekNMRjrvoQ+MSvK
CSS9I1X5DFLxrUr7LkvnbfDTcz11ULxFGmxNRgM/WRllTwWUVaz1/PXHbEDY0vjekjA/eyk9+ZKQ
p75yAPouQDGGyxJdycrPjYcfeQPMBTqALNDbZdllDxk4Hz6Mm9QpQgyZlkK+NsdmgJZY+HXOjFoO
fL2922iL0O62XtghI61i+2pkoXvOXTzrTj48O2LU4Mgh/+p1nOhuR/U0JOhiElKf+GFqUelsWzsZ
PeAX/xE2kDFvrdmZh8VEe24GG08HVWJa8OGo4aclEQSzBYmdpi2dNeGy9abB1bKuxtg5Vx57Kd4U
sSRbKtxZbQsNyunfW71vtn1IadGT+3isouILokRDFGEOvx/4M/b39Cs2SOyq2wYlVs5T0wi+2lTw
JXvEQtXA4+z61FeBwKGWV2gqnCsctOmoTI07C+jfVvajBWTHwuY7FL/TMLULjuw7bn5rOw1delID
g/0JkseOeRFR1zRruq9XK32cjK/eyT3uUAVbJwx85voTkB8fLkREts2S/Hd9NfXoUBPXyplHhTbD
q7TS/sWj/Cdzd9z0SXf2J+uepdO6LOyXDNH/rcJmtNNFj4ne8ob1ZLUIcSd3x0rRPaBs4xoOwp1W
oA40wdIy47Y8sC3SeElrvyAKwC1OY6t/GXq4xphRMNv1YF8G/VdHMvaiMAB5BG3+XDJzk3QPC4q4
nsrJAJ5ktZDTBGIbQdb3vs1ZD8s57ycIAh5QiAPLXkvpE9JhxwT02/foaORQnDRD+xFm/TI5zIAq
STgHw5V8I7LgKbQ4DHylEIcH7sNvMCdOKuzYLCI7ArEdkJrmQh8jcxG9kXXDqQFcWp8RHCxacS2p
hW1CAgRB+ikGUog1+BeuxVQKmWYOaqaO6Bx0VLYgkm9eSV1rZt2N0A13YeskALZu+9Wg1V+1rXp1
PBHsgDFlSzhrMb5pxLRsiREljdi/ixhXO+lE34jZPeBKPskcZaVWgPyP+IcZfMGkQMUZF/UltWYH
YDjAx7P6aIFC/JoUI/EeenvzLNp/ZFOMlQb7Xdg9NVGpOHqcvxKzxjLNMmvLNVSDqm5fEgkoKxsd
sUThiRO/D3h9XNRaKNnR+MdQmsr5bBiHBF9LacY/HXHfyDCI09GqqdjhMZr70uSfmIzsS0zNZ9Ry
7loFXgEA7dEud4cjeX6cdGWOBNrlu+j7jNatNE8xG+Xj4ADTQWb7GrHND2xdoyOptKsGWoVnyJk5
wCqOj9rkrifh3mLV/9aRepO1w4gjZ70YFRfKKck+e3q2bO1z4KVcJrr6M0LrRPjfKQe6HeX6L0El
4iVsNKRDJXIjs2PZyZnwr+hzfZsS6ADTgpBIm+HMcuRH/5WlodFB4yfINOtJxuHBFozvfW32C7RP
U1/w+mUBGZglKVtmHAP7bslHGdXVqZE9DV3L/tyeHrKmPRaIn9mBek8dpmrY61bNwlnR/I8jWjTD
YURtqk/LZpkUkivck3jFSJIKZHBPE3x6tJgIHYTsr3lMQESC3oSglXcHy+mu78VPWoUf/HyBLhw+
Z1fZe80y3my/KVm0eMbatLV3VA7p2VQo5uXozMCiSXKFQl7IsizCDJW9BkNAv6OeQ+z+kR/cPdHx
q3HSR6byCHK06NutyiveyH5MdqaZJOvMn8aDC4/iyWwq6+bF3Xi1Ehq6SqgDCHm4oc6fLlsiAyqI
NPAWWPxAZGp/bTsnZ0Uv6pV0R5YqbZcBdI1aGlvfP2tu6R5oeZ1NI5DZDubQLo3ZT4gME1v6FA75
xdZ6KoPZpmf1JQZB49ARLCjt8j0PPVRoVv4IZRps9LSt153DOgnAUfrkDVF5JBpsXFJLLUkgpOHg
7LYctvQ8ydbGHvn+ujxih91QfJZh8ilsj6y61ChXUcHiNSdl0BUNrCghHFKfXNBiSTgXr8GHRR1f
aeJnbNipQi9hnZQpCC9zqhF3dO5s0zDYZMXFcEDJIiprefgc9Q6f7mQbPH1IgFuv4Dpzj9FY7fHY
jOs2HK9NUhyIo1iYMmZ3zdEUZfapbesXGxNF4755svsaJ+0aIB/plUReqG7WNG5TiyzfscBRMcWf
fTSxvC62jZNfZi7wYBEnUSeUWOZYbhsdQpQRwwxR/xN1rkMxvfbc/vxFKHZQTsNSouzPxmrTx+Gn
DJMDzMGXoLmWmJIbsSGvaRVUDV4qfdm1B4WgYLKI+A3ZCIJgaIz1qJi56+2vi0xOiicFjKPwf4gx
g2743I8I35jlQfWA373Ws58YjJ/nAPqqH3l5T9r8mJPuaDoPuE5LX7dvoqfIUL9s8y5D+KckK+6x
XFFfbrusWWpOcURZffaMc8v2OHc3GpMzPci2VLgs551T0eGUeYPRg+AQz9HKav9lcluWW6rCS5i9
sfmPzeDTsL4786sl1C+Vn0BJl5DyGcsTtKYl7zFgNK2jPx/Uiui2fzozFJ9lz5g7t5puQKb0Leum
l0tF7HUid2XzVlukAvpik7CitZH/KITjort56dGguUsRRBIXRG+evirAKmZlXnKISkUmT9S+ywxr
U4tpG4LcsrJhXfAqcPbtsfUuFDrIcKA6BWIpKtpOAbNI77aWvkvoQjW6dx/5mjoSc8AfRByyuw+N
PebpmSN/Daz7qL8kvKeirDGZa/OvhtKkPJSAP6bkolWITcATRW9F59CVxUyN/zWdj2i0O/GaMzME
lC2ntW+bW7/Sl3Ke1FsmVs2ZcYvcjwKvcvCIQLKZELxzNwcw4kDkLysUqWTEsUdAEKX9OtO61vGY
bN3+nniHSUqIDz+Jx6yyDHlEAKapO0lo/M50exRDCRNeOPVYiR4zwz/HKmc0OggLPLjJwWR5nflf
w/SGneoIz4lhOXI/s3wUpHjW7C76NNibpFuREcJvqDK+nqtM/Y02VJvSa2DU/VOEQwZkr8UM9xz7
0OZXv7k6AwOhxFm4LBNjPnMj3Ubi5vjHtBtYRLwM4xnoMQKgu8/5bngBv/mwLzmAnOxzSvhdLPdo
FwAwyQzX3gE+r5L6opUAlVC4iPybkPMlSbiLGHaYWbTHSXD/WF9aSTVlpxuPnAjlaufJvHnQFabi
AU2lc+8t9WkyYugf/wFd36QFWjrzT/j064wue4jh/SzEg+BDAXqcEhaWGcMpcIm2xUXFvt+3H6Ri
o4hJtpIH0OlevFFflXFI5xb8P9UE7wt785si4lIItlYGuL1s9pMseifcxG380dYlqsX+M3GaZero
ayU2dXSy0KlB0tFls3UjHm2yKAywFlaHfoomO4qGwzT+qO5NOodSMoAN7PMwz0DIQdRteGY1+2jO
36QJNr3Z7dhAcPYgJre/wW7f2gy7GN+TZv9k6oXQApbId9OgVp6esh7NgPmAfLjACLEa+u6ZHCpL
AG7kpSHa6sPgXKpifo0i207VvhsuLiZC3fmtpbOrRYKatEOShd+mRnhRaBcmBivBbHVCtou6glBp
tlADajvzULkm0XwQgnW6I59DsTjpwlwHYbOIdbUlp2IPHh6yyLgiX3DRMyKMEEfoqXY02/cQP8Og
/hRmR7cJ33A4bxqpYQbn3DBfk2zvmPcBur8TkJJdN0xBLXZBwaroAU6gnyD4BDUDJSFV2cDCBKk4
NVZRMxSNnae+heRRnKPm7oA3K91bWw5byKSLwGVwqYGfK5iqIeC1x59uGCGaIJjSo1cREYY9hWim
fNwX9SLzH92gL0PFfJDW0hDVJjGZXDjBAW8xKYCASkptD2L5OXU6LCDeHhsvowgSOKS9zK2PyMjO
QptJk1Q6Dbqn5tvi56dsmjTx4Xv1rq3gUHH4xcEvm/udhEqQGM2+dV5rAGRJnZ6m4YUUM6LBfxF2
6DoXVL6rmGKYNerwm+ntGudu0GRmeEEHBnTMPANrD4rCj09Jf/QhZsoj+TKduSfnPkESZF7b7GeI
H8K4BQiKPIpW61z1+GaYqyHHzTB9gQeKnpT/W0Z3K/hRDWGB9Sqn2TI/cXp6AWo6xufM+p3x32gg
D5JfKUbZioSQWxw/RgMV9qu0TiHDaDnyJB5cFxcIh52j/hyiCCeWDeuuuHTVyYOUBSfNfEHvI5ND
6e50tpHufVLvw/AS+ch6+KoJXPbA7UEmem6Dj679wPi8CKp7N/Qv0r0U/i+KHVISFuMIhYRGi3YE
Z5oJ05dNqXfJiVYc//U2f9Q7HYHMNOgkWxYAY/VS+j8zOqtE8hZDXk/21bhK0BQPPVUWBXGluewZ
80uHk64bt6VucY5Q9IUoBcbPcngzdLJYs+eoWSlyhqt4B66Yf01CiL3L83/NyDzy2oBg7eloKGDR
XAwH6ZK/wjeHTUPr9YMbaCvLU7uRvTMHWDdXokST8oTThO+DbD3q6FYRnR69GP3zU+r/6pCiIRsP
Ym+2u9p9HWrMSKtqHrXgBbtpzs1wN2iyVLnjGRMtSAnMReNBkLjipa+m9u2kXwKRjb9uMWsy88aW
1SZcRfSKFVOiZLgI8ZIiIErcFyJlVzqOEKNAW8mcR1R3T3+ri2RXQqEW2YcJzje56hQg446CMOe2
ioJTpFBUp0eL9fTUbqPk29B3nfoNHdA9GX8SQF09lI8eyVoWk3xVcYxUZbQqPDpqq6z2Q4XmG9DI
0crZ2iZ9sfNC1JFFVBerckiATyN2TQJvT5Gb4E+BdeZ0dxUw7PEFxP3/oRuRReAxaTYBmtWoFSuT
0OGIAWUaR7dGS9dM3iCEUHqhTkBTqPdDzRbaBEqAegM8JL3gSjFx5gtG2W8eTORKsf8ZOt62dJBi
19TLFmQgNyYsLkZkg/2vRTZLq3LQSnwIjQVZEDuMcK8DfbZr3engmQl8B/b0FLvDpk/1deCLo2Yh
UwntXRSlB0Ev4znmbRrDc696BMvIDmhdVob7bU0PsjQYqQQHsHEvGZopXR+3diO2JAnuelaeSx39
btFjJuujDbnDjE7HNRRTEpZo2/29IbKjgBPmRkfDgC2QTytQgUsOJWDRzTIr1kJYC3eySfUJN8NU
PHnhF8kF/NDfahAXt/5x0Ar7zCtkE7sQA13cueMRytoHWJslEbeMnfNngSkh0puPhOrM7d6tyUOI
OF2VtF/LWD9hoV0YXfElBFtVyyNgDBm/NmhEOid8bOZQf4QksQujWzmC3dnwULzatVFtaLNePHgn
TJlWlXKg9RJYPxT+NjUNogOnZQayLpJbH2JWmr1RO5Gq0jNEr3eZIu4YR0VZvWZGufFzvElIwwwY
ALgR2E1QcsrmOvjVpSnsi8UqTXA52aibmYE9t9E91vhHp8WsX/kO1/Nr4bZ/RLwDaRifQRocjLJc
T1xQfuFsLaPalcGgWPjIdxnbR7KfVpX4CPjcRrdaibg+mOMfkW7EfCzLrH3qeEsCy/gV6D2BRYMC
TPQVjJ0VoJOFQASHpGfd6XCR9EuHmaMoIJCY/ta2bGAyuHdQL4uKq6ZgCdRGpxINZ+bRdNOTIr5C
OsOgKok5y8rhHrIPN2N9aZiSDXVK1FK7JuiG2Gm/JwiwWtVjsK07410hbhRM5hAooGRGCutSQ3Ta
Q8f/i/LyYAcx1RxGnCB4TefxgqetZkosd9SOD3AZ9fbFBXNlhrh0ehIYTPpa8i7IQSLB7kh21qIm
RMSu7UsN8lJddIsXNAN3Ym9C/89KsAxMr45Wb5BobELGDhkoScef7hEcjqLtdgKxliufTQ6UnuKr
ho6b+fXKjp7HvtsZDcHAbfaB65URMbUS4KCxYT3AqQe+nUU8uaDfrvfl+fUlQU4NAHqgrW+RcFOc
u3ATOTPWczVfDw0V2xtRyxjr2IZw1FApKQZ8Nf9f4AOw5oHOXbGWMbWP/CijCMQTot3Iwg5S79Os
3QLrW0aleBelu45x71XAK8gdWuZDsJFI2Am4MXZekbY8/wgiXNiaPhLfyrnICuTfiPYirP1zZJun
sE2pfYFQIWwhd4Hsg0eLYBTAhwTlLqBIrEpZHAsvfSbI6taP7q5IQHzoPgOL8iltGAaH9Zhh/DbE
wjAII3Ch701GgTDoL4n41ltltOyHi580JCTwqSog+XGIe2VKohalVNLAonWefQpzrzBZy+bbADdw
4BLdSSuHrNFWp9D8U91xQJev2FWmVws/MzolZqkQ1sOdDF8bDTb2gBsqOrfmS1LezQbjyby+2tWs
U100e3X04Q3hrRcfZf4bynkh150zGwF10Zyzwr6ObgTgfu1zw8Z1cLJHTKINcQvp1eBv46ZiCxJ1
zcQQc15yGQNz7bqHsfszHPwb42duIgvT5XPeM3233W1C9g2ejWSmpAXjQZrjOYs0WGgxv+acWRD8
1FrzrBNhCPXHbJx9z8Ju4YRIHCq0Jde8PvbhU+m7q9ozOa0oXgtXi5noItRNfphYPUAtrENMkhaj
fMQMn4aWvA1F8JR41hac3B7pC1ey8zC6elkw4bJTSZgoWrqW+JIPIoJgU+mYSdUxTsp1Z9cHuySr
PDnazcEXZONM7XMVwZRkNiO6fWBziwrmm7ZCmgyftairJ3sY6VvAKeOqzpTGO43vukX/qj/5WOLy
Mj75BRyPyH/40r/qAoOm669ULfeuyDdZOz1DgEBbGW8QZ28VXlCbvslrfKAih7brqFVQh6foQIO7
K0g5bz5Yn6Em4CvkTY4QnEzha8fQOTVx1xElR5rGOi2/HLAAA6V/4Fw7ysrU14BuXYvmvffXPQh+
632AduyzZlHc+hWyTD99FN3VTt8bPjjToTd3N278OXgfGUBDHd6gtvRg6JTNxdSvPWTc0kHqbL0k
xisxdnANP8pEY0P5PlIYNR2flIW7H7k+lVcxLuPxy4uwof+rx4PXGUu2aUiv12PxqZprBIfEKUgn
vgVNgPAU/NbeSM+B/1TpN9LecArCZMaMg14hQpY7ae+xe/Wd5wZrQqMzr+vMVekjznKuOm9m3Ycr
DOOkrazIqyGqi76yT5Yh2jig4IAhLXAyLJaZdHdkhfn8jYfpHffRUmFFRHZZtjuF7Moz/4L+lfau
Z3QMjASAFOo99w/Mcu+y9KDukQ87s9ea+A0QL/HeUcw/tcTIBAdU1QuNFlsCFKTiYmjY1efcxwzJ
B2O7Bz8qAXRS2sWBD94WjjXutbduxnyjqE6Ojfbtk9cVIHNYkKjK1/2dl0+WdmuSMxvoRa32kyjQ
xoLugEPIKH+RWFDlLMjAdHwM26R6JiaPCnVY6VAEgbJK9wB9N7KfrfEAoMScTaDxclT9piNdvr8F
o0uUHwcTsEM0x8uWeNdgrtcA8+aOvWobZHQs8z3nLQ/t1czdsid+NJjaPtwUFImB9w9msHRXCEiz
+moOaym7dadgaC2rSWuyBYZfi3DoMv6a93x/DuggWn+nn8FNRn4JJwMXZ0uG2FvlsVtfxdOMgDIo
3M4twc6AeEGq78I2j54bC6gXy8/wTw8c18E4NEQ/uRONcPhQRyK+VHGw7SIHYYP8tXCPZmr21Pb3
LnhKcYCU9j8zZlFLSIDNgKzoxT5Iv4ULjVDVJBTHq1DzSSjK9k3Q7ElrQ63W7Sfu9dwc0aATsEJx
gS8WzQlznZp3FyMW30RWdkcBLCmXB3MeK+bmLSG5K7GwBuevkfJw1hSEc6hNxnfGwn9e3601rBgY
9pZ1oQjXm1hIsC5Fz+0DYbSx/zaoOCLqop5HXus/m+LRpPFXn9TbxDz31rtrEvAT4XOTN8toV9q4
SyEmlmTstvlvJ3DI5H8CxqRHDBJQphslzpJF5LMDcFeO2NzMOTNQBwSYrgJlsuDreS85Kj0KL/xR
4Rz3znxiUD84AMaQvYnnnJ38lah1UAs4TcD8ajz3o4kD4j11QQmx2/LlWSDN7aYfk9l65c6FOr98
8ZzKGtAHGKWAJI0chSAcxCFdtywNJgxA2TsXX9E0x7YZIPeFx2BOGp1nbfKnY2hFeBhXL2cwVX5W
Wm+Eoh9HEHijuQSJivDqCVjPwjLfm8x6qkuX3c6TNF9UzUKbJcWQvLT2vwFBX12E55KaNOLs8E1s
hKCdxuHHtn/18i1uf6kUU0RJAzEHpSAqz7slIXdbOfdJj07+DY52kmwxVXG3CUmwMX9Jghn9iCq8
/rIRhpV4CtiAlNm9h2voa94KxLCfO5vRRuiPesMLz1b8nQTgDGaf3nhy6qdM+y7ZHgTWNqMSb6kx
hnVgAxRAneVIkPHJWhRPPedrSYHYUo12j8rID8h2Xqb+Wmo3QijeuewXCDyoQjESwd9o+Tukb2Em
0NTM+S4ZXj/xEY8+Nw5TWnFvok/0aovJdNDS/FOEutcM51wANGG59hr2FREJHz6zr103nAH/pR57
g3fhXUyMHgb2bo06FghyPk3rKKZNduHEkBttMYsxMLx5Y3Ub4wHd8YDeb2BMLxcxbUepGClSCMxa
yzh4w2a6xpjrMgkZs2uHEN7Lb5mLjs+ED4DJrKoD3Okp1tll4obciazNU/2zxnZLTMNT7r+UhDG6
rDJ1/gzkfLVKty65KgjZGGvvO4svN9u0LYYhxTSEqKtx+AONxiD4K5Td39DWG42ccCtg6TAyG0FX
XqNzR3e91MvfIWBM73065ZvGjcJVflDmSSIiNTH8ZuZ+MB5e+khDSFuu0yyDrj0heGcPcmqnj974
rV0apflzIMCBUnCZjdj7i+eaG7vGABST6ZSa5bqRPv9ZMX/169QxrsWUnqzW35RDv24CuSjlm2XU
74R0LsrJ2ZICRnGNipTwMn2M31mLsWJQa+T1G6tQ14l0GouqyInfdDWdnP6hxPTt15ixGgEd4Ddx
HnX3CUjwaAT/tIA3NjyyE9TKZ1fDymi9EjcMtEata8xfBQrNYiLcurDPSr6lNVlzxXPAGELz/H2c
VWsT3FbDAkRE5qaBmBlTd5b9To3DQ/BKWMIFFv8TeHJNwjOCg38ZQywvbag3w1UZHKT8m590vX10
Ubsyx2KtLKhVQbA0tG5VDXN0sMWXx+qpN7clBQS7aDI0eEWgEp+7cldhFEDDcEQBgGgU1QfA2njC
UxT9m9hCZJg6Yze4OGglqxh8m/ViMmAK5s0rSego3h1sdjWNXdPkn1GlQcBgXwXVFz0itUdjYwCQ
22oeItgFVO1wwD+ANyGPf7wGWILSr0asfcDf2mkROz/bC2+jjGcJGrFt/Q8433XibyEJ08/B0ISw
UtX6blZ5Apb0KDPiiZE8L2JvqovtQealpcrMcYu3AHh/s0R2zC40f8+NaeOan9l4F/jKiazd6u4n
s+N9z2alaC8C82ZKj5/xmaCe1tgoazv233sJ+9QIg/cpT940QuODTCcfjopTy9fjrBNKX1rvWY9Q
ALCuDttHXfwUWCVUOeyH5ugQdEf3hwiKRIASPlONjzgsJENb+0jE3i7XDZDR9n6CuZFl7T7FW5GV
7nfRxJhP2hdZSbVJBjrsKpy4BQrvSW/SHapD7M5MDGTb/F+BUNQnPTlt6cUL/VMss42TwhygKwTf
z4J4QK3IKoalMXmmfJLqLDtOWL0y8JRO1a8ojJtX4UrpAdLR+lYne4bk5RmXbQj+QDnbjCArhG24
S6r30SyOfT8ZnNhtvOtEIgnLyTFPO/hw6x5sMJv5K2LDdeSUhHSEl0B4TJqjnzYbz24xr9FIoNNF
8RIN2SEqATRlSOgKcZGOchAhi79kKsNdxaLIqONjGBWItwMf6pj/0mMF5eRw8BmFfwI19crr601g
TgfSbgiu8M6k+yIpQwPXqIATXo7HqG1hNdf+EWnG9+hi9TO8GJV685NoyMMLyJ22UfxDtPnZ2Nyh
7gh3Pq06ZH00bz2L5dBjNAh7BlHI1L2RmnFLaxIDc1/S/ZWrLCyONqSclSKeE6Mb101OGlOR31gE
cE1XGqpPhcNq4P6l7TZ3msb2w8/IW4rVLcgGpoo5UpKhouu3MgbUOFliHb5vrV3jhupSUgNuuIe1
Va5HL6XOfrUx2murIGxDfG9QFZkkRCSOjSIpO5umfB9BTBIVqEjrGjdt5+wH2e0HTR1GIf5Erb6n
yLiSYnnNbPdowkZMGU7oPuGztf9Rd0QNdu5RSu4YU7QI/fVrUqtHVMu7iXANVDMeuFoggU3Q0CBf
96vobIryxbTIrTd5vzwS4Xj+8xl6wMhkJGvPtr/SYFz5vbV2hxJQINGqkiuuURw0zPjRu4Q0PkOa
/OaSCr6KJtbXeWFRe7WnYWQ6WnrJTu9JqYlH683TgorxsLEpsTuj6gPooq1SwpMXlWkcMfx8RHGM
6RXYK+8hWXiFcoif8E8e0EOL3ljmIzr93Cm3ApqB5zW7znW/SMsiadDEyl4dAC57iNHJt62zN51Z
Z6pHEkKge2t0rg2TRZOWe6zz0wxho+S8sgQ9BEwO3XUIdmpmTV7JIlN0/ruy03UR3SteajSnNQKu
/gMpw6tOwLaeeFeYbJtSuptKwPaIZgIjmQEiOzhieMic+dZMSwDv6DbBwWCrTx+Oas9b50ELkCNZ
lf/3cAB7YxvyR2SC5kijlVmIj4k9KZoWbmlLIcGom9JctaX35c9uvoLJNJTOZm1k+QGpFIk+2GZG
BHvZaB6jEBUV+2BSPso1KG14Sgg3oib4yyWVt1ExoTK9cyjKn2JU2HU8ah58lfjI+vwWDSwQ3bnL
qXLv1zTS7xCxAsL9DzKW94QtnxsLuW/DBBH+03c/Zmo9Od3VgNkqu0vVelsndrHhmEBGc3oRInkb
BwSF3bMcBmxvGm62yQubADWf/gv4vlkhAs4SD5M0jAfFRMfg2cD563oMQHjFkGYb60wSVSLxN6JB
hq3lf5STC7CKuV8V6iAAxo3vAUIQ9mvjeG+ZmI4G36cK6XCcJqv2HnMPalpAjkE2ca2nnxbx2Try
TM+2Tp0mCK4gGCNqs7Vppr+OXv3hyQFoMMEuimwaOKest/iSQgKKqqeqrb80L9oadfaDVPhdCdpw
7pOvuO42cuqxYspPzRBXFc6XSpbNjdZwZhx3LSduf5Fr725HelwXaJfB44IqrPzPq8snb0SZOzKf
W2llLuCRDff5LuKfTTuITWD7b8OEJppcHWR7dwMiJCjP8ReayjyoBTrd1ZJUGj6diQwdejsW/TXX
xyYy03Y1Cs9YtjEo7b7nLpWmC8DKd97QkRL+7FrFw6rwHDW6HWzMZPh2ckz+arSgFuSsmoPI3Vsm
LXesAJbkRijwClr80dGbG0f/IjG8kbdlwgRKjnXrrA3GqXohkaZ4BeJ50K41WqWJc4gRseWqp3KC
9eeiBQFhbpBZovE2+H5HpgompGEcTHIVDMgHuI6CGIxK072QS1QheObR8jPKCjmnHI0G7uyI/thq
Exv6cxzuyPaUi7HrmAQWp7b31TqMkEbkSKnAIzoryRRw0Ip/WqVAXVL1KbEw9YmlEzoOHCZ4+paB
zWE+VQy1mUkk1joX/1F0HsuNQ0kQ/CJEwJsrCUPQi6Qoc0FIGgnee3z9JG67G7MyFEy/6qqs+B9O
LIzrCHSwtlAmNgY1BTjK9gV65CQQ/kzZ4weWhg2It2su7auuhqs86GQsHE0JMEnlGTZKJjlG9D1H
ZUoGxKCNTWz06TK4kpSgR0qdbP22i8JplWhJci1JBjqSISTzXkMwgyxaZTBiJ3Man7rV8wQIYyvX
ftI0zQqPtIUusPOo1ODADzxfVsvzOU/qb1FnY2cWGLsnk2i+aAiGK06kJuayufXq0EnOSKfQvhqE
h6RTBgjCoFM+q6SQH1NJC31VKPFvnmnyF9NAfo2mYfBEtYO132M/zSLIIm3L6VLB9BIlfEi90nMi
15EoCqFTXTmhD4vb8S9eENkqeb19R83kSauAcZe4xYckGY9E7w65WScXvWhh00g8JOK2QoFgRUSs
G9hjYKVIzFlo8SOxvesGUWMbLOmOTIDyLBbxjxbAgKhSZcXkUvEtGEIAmo/aTCvj/Z3qcMvwN5XE
uvv8q0gFZVtkOclaa+y8qZDVQx9M/dY0mCflOGK31g5D8aku2HILRTCgA2FImkf6JMsEk74i8Vcw
KUDfTpPe3eBMlF+1qoTHwNBXLKMEcpgok9+rGm5uLaELLg5qMH/i8JQU6gcG5dbLvSf2PCCikPA8
aRnBCNALNfWxTMVF0GJU9Fg6EEZ9BQ217dSOZAMn1RGOijzW98WUjrTfqlRk0kMUTxBPGk6kZWry
ofeZG+XDW5bWnOQFAShtcKgoLWkB0bXUB6s8B+25sd7bBNKCwBJ3zc/wllpAsSXnWAq8bl6BBxUq
4BJZIGugMOXy5BcE6MMm+ehWwMI02p1k3muCIVI7fxR8xPa4cpqw4xMUJCOvRDxCeFVukkraShnq
iL5kFyke3gIBTnifxPtBpl8zpIECmKPBeQxQZA74th+IPzUKSwGl4onO5u7FlCdXlspLMClglDDf
smvS/bYU38imMLpEHOmUbjkOWo2dWUM2KMR5n/KjTIZ2lINi3+rhN7vUmW1Zfg07hc17SYCyYeYZ
i5zgTa3uFkqisly4a9ibC12gFWKEOVIWIL+Wyokq9WEJgz8n8ysyuxcYLP9Uw6aYGIbGgPJjaN+K
ke8ItVwbPftpU4XmBBrr01g/Ui6BVYFRTdX9oaXxrKno+Mj2sdI+lC7x06w+KCUByITlmiDi9I3S
7iWnXnZEV9FiFHUTDhjGhWUwTl2CAbvLfvUu53i47Kap83iU44lPX9RacLp63PV1di9GclaQEypg
YNbCxhMbZIZYliNhbS3LeHSK2m0sUhtsbCJWNgmLGRCgsgaLNdWGwV00lnuamIA7irXGD6fkFIJn
YoiCkEVDAYowvzfyiWEXxOfTYj5iGyYtoEKEJZc5iOnFatlbk4aEbSPixoiDishsMhLPhUbQ67qf
8g8oCrWcijihiu2R3kcEgjT5TPr6O+nm+zBaCzj1ggk3Rv6e4AQ6ClnlNFBWGqNa73NdRCC0OCdb
AuBganAoGkKwUVO92PMA+zQm+KA1Qso2apmEU5nRcJGDzy7Xk31dCfDIK4sFZ4j8qhoqGO6Axpx6
QfsZ+rem4yfCQcUbaR4zG2X3p+9NwW501fBBnhPxIGXAwRWZUkzBNPOo+iKTTxMKPAsNh6xp9UBp
TBJPyiBOK776McXjyVCaaauVMa6qKtLAYlTsPVZpHEUOteez0amK0XSOeryNM61zu0m/zRKVPVYd
uObQyEiuOk1rxnWhvSytNdDcHHrkjBCtTAsITro4lP14Ni/aMO3oUdr3i7hv8pxAXrEWZM8HM85+
J7VftkaHBZz/mY4O6sHYiO1YGL3UmOlYg43vRD92SiOeNIXpsKx6P9EqR6ICCJxCBlgCynyjGTyP
QlqRMYz1xvwt6PNLO09HjDsRngkUvhaZhe0gluYhGj8kOcWQnZwbfstrHWrJWYPrUkX04CijL9EO
ylZbWZvzZJMdQSVsB019VWo+H6OtKlvMJZj4HIDaMf6pU6RXwPNOmEc3JC4NzZr5cImTa9rwnu1G
tgRjprXOwkCO/Io6l0QYhQINQ1/S8CwaG+wzo/ZI5vzZKx1sLh7IjWTtKWP4TQd6KVtynkHLd0yS
30LKPkhBnJtWOiw141Zc5xjmZpJ+vdyRo0xmp2x6Kjiy9Qzu04RxM3i2rO4VGBPwXjwoEPq6qP3H
d3uvI/2utwhwpMA10fpVWIvRubXtI9yVmnWWJxp8pI4/UEeId1MakjcP5SWeWj8VhQNgGXFvTfOv
qmi7njUxbYo0K7SiM7aJ1xhkwGYh89pViRUy2OeIwwT7f80lvnep/EihHHZa5GMdtYne4zFL/hDq
cPoajyileUugBAbjwqkNp09p6gOm4OhF1jCs6dA8+5pYuQS6NywUtvTdbpBLgjzl0YLGwkGCj4f7
OOyAUumGLw+CBx7li/qfjxS3L2FxOGUBtAdlGkhdwS9csCwZsvYtyu1bubIDa3ZzVCx+ABL3lqxy
J8NiL18B61nCr0al0oPFAkDxzw5XxWKIvtXDZlO7wSMK0SD3Rvyo4Im7QoH7jM7FCNajLTeMQTuk
WOhdFh7TIhjOCTN50In7osFIUdcE43C0BNd8mWvku0TfEYNBQCdRBSQlgFu8WqxwOSEQc49u9Vp8
NegoyVlI6BAWhiL1hlxAOtbUi25omhNa4a/IBIlu73Xd2ggVHXO12U2EeETsq6Gl31fJQ1vE3zmU
CDCmf139q8fRYYj7WzVlV3ECaySZ+Hr5lFwRf624ZB9abHkFnlemRey6EHMjQLsxNKrfiMrQAfFI
rvHHjLVfspKwdDCpC7NTZroFXt6KdIw685wXi8cg4hct1F1Fw+XSpk89CR6LrgXAFqwztxCIatoF
sb6qkXjJ0KzZaSqXOhc51XJMz5Do4qb9oqB2hVI4IyeBMcs/SgN7tgIYgevtmvXavp7Uj7ClgmNB
gMzmmBZRNvpF9SXMrYFoLsBksfZlogDODaJjVLLiUFM3TRiP2ZwigOO7Ezat+lsAyNTwFFYPoce9
CxZgIKgpqZ9DNt7raL4XwnTjlMtFUWoPrTbdRpWfRkL1mECWYuTd3PS6vUyKIww1EPyge5V77dGa
yj5Q5zWrSVmM4qCz/5g8/RQRrrpKly6RNMPCbhWKky9lsydSwmBSc4Y5C+9062emSqkvlOiS11OV
Wicha/dVq9nEpPYRtJY67/eAlo4TZ7gJX2C3ds6nM1/VorKSDnP8KnOMT409ABB42lVYzJsST9fQ
2i0ah1Cj0k9Wz0NvElo7YxMjSpBvChx6ugA+tpT8MGDNXZu2ZgY3na4XZ47xomdaZeuYKUZJO0oJ
k/DMuybOl53K/dBRHDdlxlOOAFgtuMtpPAKyZRMfssnacF7TtnpYfxAn3PLS9Qatva1VsEb4m6Rv
RNlJGrXbXvuSUNL5UJwAB7oU8hiW0XUxljdGZY+VCKolHN60tnsZ2L6JBBUKKDNlOYFl4hSBDr3v
EcVNQNljPHKNZcT1qAKgQqTzxwQJfRR/yPa5IcTO3Ap5TBW7oSodWUK3ma4xzqwAnWeBCbSAAG+E
FUSte1aDBb8JAbDjYmhoG0Cvnsy4dgpD/EVa4thK3oqAr7CPZdh0Uxr/kuR7q/VCpVlPFpw+zT7a
XAidMo2fQUKgdYoQbJGL0ZhGNtSGYt3EsgX2S5h0qqEjR/QgWcX4NRZFdM1pUxWSmvfDTLUDuUe8
pYRQp2ah3sD6qo1m14qTUyzzR26y5mr5Eiyk+DnHTCaEHNSnKBF9IZNvQwXlYJxLPLFMO4rBe7sU
sGNEtVDfyGdDe0DwppoyjKLPeUihoudIyfBpbGUtqa4E/JtCSWIpSBBbooLOlEoVXiQtuJbZ4hHu
uqjkfTZgKwziXnhMUzi1wlRMxyEGN1PitcviptgBffItC/4WveVKiwFVEKuOMw8oRtz+lVl6ea/7
EtGGbQN9eipIJEpDemm47lxJYEE0kG62payP95zF//II70TQF6HXjqmwQ2fEtWdkP8kwvCD1MTOm
KNG1Ig40HsU6Bu2h24UZ2K0lGJgY85SKwUHzK1w+dknIfKNzbW1khd01kZca2bgyGTeQ8OuU7qeR
GAKjccswvY4U2Nsiqn7SbseUq5DoUSo/F08Ch9f82dWnUPEWIyBgzeoxf6WtflNzCikZ8MeeDftK
uT3PCJjMlCuoqMeQPid/NWt4EDEBHMeg+WmiAxgvgro/PQVWbQ2Si3e2doMDBlDgarUvCqYpWups
k4hXJ32nRF3H6Sa3LxFYPwSfSveNdg8AZ5jfKCOrqgvdXZxBZ5J+2ec0usAeF5Vd1inSeAdWtCxe
KhHD9HsqO1n0MwgnnBE14F7KJczqHDavQrb+p50wvlIipkng0RuuJoIjb4CysoqR1zga5B2yMOJ3
iSo7E3FiwlKrL+WdRRbuCDHDHG0LtKRAboRaGDLwY3hylOiaKAggqAkE2hUJV81mfpkPpFNSnuev
tECqs58DZIVKou1o6Agzr2ZT2LiD7vDJ975WYsd16uY4RrvkH//Hjham2VvILOrbqnpl5z+vwXgy
szutoirc7YxDIu5D0rjGbjzGJDsszgLb/A9gJ0hBjcORYLeRDfmXQXeg/RREjVYeDd3PiKUmHkUl
7Bqi4mPtFRCIOySnsaEA/cF4mVDTZ/3Tk4fWY0E+6x2s9vgMb0ll887aiW6g7K5eFEoomEwxxGg2
kxyLbHgdMt3tV8BkQO77+BoCiVi+W1oJWUXIboaBRrYpLiJFxK9vNMxzR9i6BpwEebrplN+laGQc
gVrrMsffkuqhZvfFRhmcKJ9oB3Zq/ZQ0n91TvUvRJRJfKGAfr2ysplc923Kb84JpdgJ++ZjX1jHC
ZcbGKHcWQm4TfAcXJm2uvU+0AGDXQS1ocqCqb3C1svRYL6fuqhB2gPtSv6U8M4bfVL+Tk952Falz
pcHvw9aGb/ro68+8uEn6RTTYacc/U49zrjoFCY9e24hxsDA+OsVkLwKC3VabHfqcJHaHZOXiG3iq
N708qT8jFEUM1DKuhG1NJhoE3MyR8K0grR0BDt+mb6ybltDOb6PoidXP/CRNxSshz3H8sZAigo6U
ZXeP7q2x6IwFGb1R//UnnddYucUppXFd+8WwY50CKkUcbP56cHJJlrNFUPDmudyN4l8LnpQ41WS3
BmlLmkJcOGOkOxcwjZhPKVUGbyNuh4a3j8O5vi1cAeuqPf1Y7yWBCA7P6gljEEBkdFvrn3HhHhl+
1/vwqUASwYPmYaaVrE1/C3CzfLJiqqGqEk7sbPz7RPst01OucJeB1ogBe2n+nK6e+DnNs56OZxtH
AOCye/pdp77+W7yR8zLzS3Je3+w8B3Gn8CUpoqPr/a99hbuu4p637OIvoluZVwEVqw/+WFiw2s6u
nliC+3ZPQowt2p06d7Ss0eDFzOW8H3F4PQVsKouN1J9ETocLD7uJgdUStK8rUAP5beH1wcjCLXIh
4yVA7cetOzoJIOaRcCRevEP0Rd2IroP+suk0YM5WZze7C6gWb+BmQClRy9wKNiomlY116KLuor1C
n8NTg7a1NVn9g2B7iQI7PjYENsUDF7zQfsXRnmNyE4HZ30ZHloelo+LrB4dd7mvaouvP+WUadlpM
LYiz0tr7LevwXKetnmgbRu1dRAO9inWd4/kBVwyDSwKmkqkJFg8WC1hbywYv5Kf1EUbu2oQAGCSl
q9iGCdXewNtjqZghXjl4s1eQdu4Mlp07XHHLQy25t7nK0DtJ0bidbJOj10V3jrY6nUYFCYo39BHl
TXjtSn6FPUwwzcAZSUEwM8QRHDy4kHNmIfh6Yntpx6OcvmizV/2MK0z7WMJswrFc7mXKCnRspLhp
NtlxWL+zXB2pI61gX4E52pjAqdfLQxgfdJGwHeCmDw/Tt0r/fLDFEa0lxIPwJW2EI24lXJRDYhc/
hXxQP+GTpeku012JqyfaEi3Hxhh/14u9vPPVwfxNazzT6X7Qa4DtNa/40FrNL013wbT/TddhNm0X
SCB7rd5Z6hm/EeoB3zHlYpnX4ZuRHhHxqLc79QiguWJ0fyveiVYRi8THq/JG4lVTHxk21ghL60fD
Re24OhTaX1RvGigErr9jCJ06zjmgmqZjvhgPbhRNOYM2pVce2/X4aQj/SjyxHY8X3txHQHi5Sohs
BSPjMmDll2gO0ppx7f/YD4FSx0aiZn+j7EvE45vgD6KKp/UvAibadfw6VxzYGnIEJMre8npnfNAE
5lBNmK+VrZuB1jvxpNQPiVtY5Ox1Vaqr+aZg12UfJzlixDsPW9dLgbuaMhkuq3yFGSNLev3oBRe6
7NaumnLXgavB7R1giOTSfxGDnQ7tMOYQ9NGaH7N+zKe9kO9rzamy48xhUcN+xDX9JZEMNfZ8Pskn
azKSTUSTQKFRBM32qUbT/yeRiOEIFFM1WboChW+Veg3xonKlV+JNo+ltuhWKP0lO1G/yeY+Uc47j
XYy2r6hfEo9LbbjqyWGOzwJvrm7+bhWK6PtHZyrISWulgUNjjhE4SkqL1aE4jfu1PeKuKD817BZh
q7H3IQWab6R3xMb8Kb4yQejcnnCUT+FfSgwLNnq352Ko/sC9VOFJ/YckViAIktNfaQYbkTAB0xYq
1auKH+of3Ub16KrRHpGVdgmytus6iPP6zH5kUyHv53ZzG9+sPwFqensJLde4B+eWVtzqGL+VrQvZ
qmQRe7XMc6hs1B7H6YaLgABHB5ylPVSdV9Qviw9TPVV9ebmkua1kryQPxe42wI55poHfmlyRHjQ3
pSLI6gqHgSIqDEygL3Mn/Ebbmn1ifwVD7Gs/u9JT0g86W4TksB6z5F1cPntYyiBC/sULCIxtQWBi
dimJWbi8NK/uT2m/Z+NgaqdCOpbNof0gFKZiGYNTwJ4hBLS+BQ3Qyc9y/BTNOwb/qNvPDL3dp/y+
BLye0rts7SuNE9Eh6blE7wMsmejZDM/2nZ9Fq34MqCHiX34d1PXRDRSNTffYOBqvchfzcrohvYkC
y1JveQ21E7FQBP+O1Yf8KIkWXnCjMiAZXyRelC8juBl04Vw0GuyEt6rfA/OTG18+LpmddPAuTiBg
hX9Zxg/92xoul8cK3hOIyDFJhvJeXE6QKDaKfFbXnuDlNgE4r97U+CXHFGTCg98P6UnhAdvxK+Rf
pXmJzdfmPMOj4VGjMGXxs/FT9wRV2EHOgHIoERy/g9960beYAVXtWGSHuvMrodlIT3M9VaAvHwvj
hxUgbxY6JKfkaMpHQ92TOIzLEls4XN99M5wkHg4c9FOAn82lZ1lfuCjGaPCz6WJMl3sX+HHMJaN/
lPX7pO8nKkMSh+5TrIpgIBT5QR4p42004OOTIBd6xfRaRFvmJvgS1WCvfgT5YbKqjZ8hAAHDtrBp
ARmY3Qgqg/qP5Da1ACw7eTuRkWjS3fA1WGcmZiJSeNpHgrYLPkR4Mzb+0RyXr0Uk4KLHhIxtSb2W
2kEGbYlRHK0ibH+qLt/F8r7EFj8vw3tEtE9O/Ck8WAvxK7T37r1EGZkvCZ60/ouNM/prwzrFJWG8
stmkfSLvMHqSZYkV+So13aaiNepJXph5Gd8nqxCw4Z+G8Q2we+CY1e01tBWx5jmQnrT1DELZxL3A
Vaf8M+RzVWH6tzP+R0YV+cgI3rLOKb/a6KrC6qeswpj3GfYUjAQI2k/raRjbBstoyUt6F9+5sAaS
tzByeLvIVBwzu8fDZxd+s9YEdqSfLYbBxbob0mOqzqShtF+DDCKBKJ+n1bAAgxOP6h+L2ZIzIMRw
QkOs1rmVdM6OXe5ltzpx4R2TOmDPy4tGir2COxzb7HSvCw9MFvOYtDqu3YlnmYDULECx+QPVOi58
hyu1tgYvuZ/SeCGPLJNU6I4SlRP058jHmc6NNcXjLdWTODXFHRiyGA61kzQzl8lfzLay4TGtwGAK
3wvhbxFdkPz09lK0Uj6YFuTkIiVnNeA3oGQFAXG6TOEPoBHKA1rp2Vs3KzjqDPtY1jljGwm1tw+Z
uG8AZDMoX8XoSeE9T8VXo06dVpK2bfVgDlSMQz2fYWmnGJil+XsVyZIYnjcQrbVMlH7wEnXyxm5T
aThFHahtUCAfBO8l0ZzZiUVbkdw8tpkLhVcauDbMrqtbIBwZ0ljWefPHkDx4QKkRUMcZUxxXSb8p
g1MefNKritnGMuysPQ8KKCO2Z+8jb1yuPdhOGqMZKJX6JKj7+Udu4IMdUmE/MXNQuBraACDMO4eI
pTtPvCexPWh3VdnGfMDiN7FW6oTn5mVKdyVxolCCjGNXuS0CH3/Q4GVObyKSsigdW9lmNA/jG4rL
EL6L0pnujkG5UKLQShxzi090KuRr8DoY8hH19Z5gr5jt8IFuerRYp31DQpJbi1AS8NnCTvsYxCmD
eH8RafvGsI8k2tpV8TahbZYNcqoSMZjOTOGnKd6pEpU1eEqX7q+lNTAfTtWKRbyz3r7j6ThXzXUS
dkb1kPKeeiUqk0ZvHNkm9ZWbFh9NtGuYWuiN9aSh24xgbVcf80iBurCAsKgwdfDQLxRjW3Or1Ea9
LerumFFhaLYPDQCX1XzJ1sL7Aip7fmgxfOCeLl7U4LMI4osiFbtQUuwKfdKEzr7RzfplTujpnu+p
+mVopr0uocVKwHWSnfSOPPkaV8YSZDYEA/9pAeHzeR0mb3p3GCXwldJVJSAZEzkFU9oB5SOzspD5
DwsSadLTaPq/EHhbNl9U6auezhQGGx3ngsUXhtzPGHss1rnWuex3oUFMk46cUbYrkbhzLP4J0cJd
Fvxkee9Ryu5YNMzJVXqr5kulwN8NDJqcSoyKko0MttGVN71WL2o/PmZwkZs2ab71rGdtPL8Qc+Wa
56hd9T2G34YFlFjn/4ao8tMiyjh8a29JnFJjFmWcHij1lXT9Uwy1JzgnjqPpc8JMj+NG9dpK9he4
MoOJHToKeJqDMeqaY2auGfroyRaTCqaRIO0sqx+KIF6FMnD7qUsPaj+JW6UvUUGQ2uqq+hH75dL3
wG4sk4KocVRkl6Wd/OyhMWZJh8efKiKWAUVEI/LACPkym+1u7QkOmCPJs6SbFOtTJkcHIHRXYRxc
ATO71uTwRFpvxFMRIteL3aHnKta+8cRQxQ1hgE3VzxidcrHitksdIk01b0kYU3Xuzg184H0BRZaI
CCHgrCk2E2J7lqe7eDWWH/Vuz7sLkIgT4FqexZfIsIPvUBKP/WrShYXA8hb5tPUrlXLEC8UrkoSM
CQNi2Y60O83dVzJpzgKPQYZhZDfFV89mheygdi3EszDejeFVFz5G4ZIJXpHSR/PC7r7WL5F5yAan
xwe1snF2HDaq8nWZr+V8WxI3Tip7aR9t4KfY0Scw5PkXhU+YlvYygTEaP2HLlbeUc2CpD34pWfDr
Wa9iYqBHiUWKkF5jjmOp6EI7wZT23iJrT3S3HnLWrNpF0Q6F6nMf90zF6y/mTWyZlBjU/n227k1/
y5JhV6j3Bhlt8pTa1edDa3613dsiOCBnYoE/7gGYdyw6iSmCZfglTM9AsIt6BNzf8ajhB8fKJf5Y
uHxNX4RFxmuzHYGRucuwtfjvlnIMaFw1El+v7RyvJ3Rot/6iqe/OCjPaUNP8Wf+BfrlV7+yAgEfr
p7ryhNFTXzBaIsD4cID+9JO4ny76frxp4oZz+2eSbGledwlWT/vyCXsx8zs3fptftHvlS0d0xCtQ
Lbv/YG7iPtY/6Od5Dx7lgWyCua2/cQbaM3gK2ivt9ABG9js9sd65w+p5o/DdEw9AxJ3yD0+RzcyC
teIyPg1lKzMAb/EStX9R60QMd7Qt5TSm2uUf2gm67kJocYtd4hPqJzWX1i0+SeopB1GQHIZvHdnP
NX+SL+VEsG872sUtt+lQcIx1WoQk+NI5yqm342t1yz7HA+dEl8iAk9yDR7pTDpil9v2T5ItwMVE8
9/UJLfhV/VfbykxWhJfickuPXBI2hlvb3CALHeeTdASVt6WtKN7QIY9Q7KmUS02H4jsGwPNAXzYf
bHBAyyNIhN/5d2Pzlr0LV+Nf807pZ+eLv3COeTxqW8L3Pomfu7ZDQ3pLXojFEaE+dzZgQbeq9sxe
RPWMHbVfc3Dnx2RQCr4Yew850gaOyKt6ASPZutoL4x8dKgXIfzh1P+HD+GQLuiWY/xrdTbstLhQa
7XMfGNxf+Ihnd36X3cbjJnPLk+hXDpTwvHogbiLRBpf6Oh5H19yYjBS6a+3Hf9MJjRtyKc8FrzuV
HzF+eFyGhzFyqB0reNNudLfc0+dtc4f22+pcXwlaXHXIGfUWY6VvHKgz0ZzmKNyZyfizltt0K51X
tMQPn7a2yq/B3XznNX/sTuZPdV4AQ9FCsqHnzrZek7PEBhL9YBOwj3G0E1WSF+ETVUGjEo4WlhdE
SnSXNXN8bGBsO4jOgDvwnix8VB5pSKc7KjbuzMgmtri13P413y0UPnvFW20jN5KaLY8UleqcEs7z
c2GuRhRlBLfbc3yjg8dhuHzWPzrih4uC9kZL48/yXu5Eb3SiD/1v/mq39YlVBFuv6iA8hVPo6J/T
hfWkPX/GTryLfmD6eouN6cxlNJf2ta8fslN5qAkLbfhA9rC29sa53OXPwc9sXr4ewxS/6Za2Ho/j
FtJc8s09eqYMx05elsTGrC3vQl7Rx/AhOQ3ezi192j4mZLbrbFd+Jz5wJ/vX32jAdGQE0vpreZ+O
wLNYWn6a9o95UTwMn7vVheYsjvWiPGV3rYTBPXTHk4/Isak5pm6JNaq+dot88wWX3/LO4hve27vy
rtzDM5dpfSMQD05X2cX0X+6gWSquYksH7g1Mq/vknPqNM200G5MA5iO3cKM7hK8dJZZOZEd/TFzs
Ftnk7QUvfOSP7Mk3uol7kweT5maudp29dlfvuJtP1btxLHzkjlP3Yf3jYY6KOBtbyq3d6h8CvN3c
J7+651vzEToANaBIY4DmxPZq+tTT/62NBdvYsRwa1eINo5uLWERQyOMWhvh6bi71LXYCm0mRKRsr
I0aI3h5/xqvlDDvDAUvzr9wRkHqvHlxYaMj9ZrpKyHTHzE/PxIRc7RtU0gE5cRf4GKWwZW9QPnWn
d8J1P7tr6226G9eYtL8Qr+E6lshunybZERw+Jxah2P3es89mcy3uGk2cdugxa1AQh0RYXYm/jMdo
p3P8+UcoJaG91OZ65k3PpMqO6NPgn4MziRy1OFR+WburarUf3trhZAxPmsVQeBHbgwdaR7yfDvFv
6ZHJ/gxPpHeBIt8Ynk1bvCDLc9TiH35k391B9Q1j0xyCHX8tZN2T8II8zMGZ/guc6OwWtuMu2/Gj
a7/y6Moyi22Cxzi/XkQOL98EeI3Ymfg8zqw9zsAz+dDvixvvak9wKmRIhv2D7gc+pRehR28YrxVw
Le0O+tCyJ8nePlPZ4+VgvPM65cQ2gQHB76XZ7O76154bTXAwQcmqo+7FPZl6mjGwbfEYoseOQHGI
BusPB+3GtVYcQl/C3+Xi2xCBJXG+Q0j64+OENhFGDrSmfeEMvwJq8bAbkYmlbeahGq9+JXu2c3uq
Ecs2kQNP65uLfMuLbTN8W9sMIfurfJjQn/fTs70ae/oTYwvryza9Ka1T+Q2HYExE2xwWqn7SDYf2
8gtJeCy7PPLkB475HXRowN71aZUAeXuwHla3XWtDCYm4eBFvHfmuUBCyYQHnLjs8y+krsjLCKLOy
F37xUETwfi/P1XW6t5865Rf8lUxH5t8IGxVR5yT7wVEgToSB/bt4kw7JfUQ23o7cDzK3vk+g4oMj
dj9sCe1bf/0/Do2k3WVk226HOwn53ebF0NLm4XHwjbHUEMH38Q55tbIzJHdKnMzT1rKEMw85Lpl9
8zKceWWgH/qy3X1yXOJOne7V1WJv8aVJLME2MhNF/zVmm9nBhZpd86e6D0MXZ0OCRZOQ8DNav+mN
Sqlc3YMb5fiKtrYpLiW1B6fxtdzinHsNlI12Li7RRb+2r/mJnRtrxfyVfRf2l6n2eJ4i84nX+Ghk
Nue+W3ebnHCLchV5qodu84F9xa+PuIJJAnmii/9Hs+ddfi1YMm8tn0vchYaMn9SFVj1M28qbvFS0
xbf+QM5yXoemDY0mTASv2b73y8fwwlH30fM6pFyUF99Tct5409wWtzoql4i9kSvx2Fx2I7PjNuWy
WFiuyBTKb6p/1htAliDaz9iyXvKbAcqJbvXUbl94yUP5uSADbjqGjpl66G2MyBJuOfd6aKbLkacz
2tAPw9pW2IFLDTxWz7xXyhOF1OurW0FpeGW+cRB1eOQJHvfDXvPMH9hdx7XEhazeYzqb/8if4dua
oTUejVv0zcNBc1R6hTbpASy13R0yF1wKPhqm3E+4ha6y5/glm8wcEPpYvl8rL7dVrMg7LoTlFWkA
Mg9MQTZnlIw8Yp/CpB1n6dgmlsnz+GAxrWxLxUERyNHQgYdsLJrANvVB9AgVuLwJI0+4dq9k3vGp
YaAg2ABaUGKjvgFSL72F68jBo8wnwbyTaDE+BfjONylPPird8leoO5vR5uv3HpyaF+D/X/P66mwu
5DgP0IXwRDJjQDTbcBFC6OIzcqcdD5Ccnpi165ZzA9tVxKjgh5YbnJOS5Lf/4vdi8dRvQD8CD4Ul
+w6QDFcsJ9tQjL/5izjzZVm/pwf2vwYFsIaDjmkwsaPRNwerdyIMKCJbA3uYvMk4IlwD6R14q75l
kQ+Vny0iC6e4x2xnJzyQXkdWJ7vmjFrcFR51wfP7Ah2XNXxuD3/SX8n9/MCUCDsFEgFBh4onLwey
7ZoLoESbEqXouqBqc2tIbI/WZt4+3dJGdKORV39n7KyTIyXJdG70FKW+YP/ndTR8BczfpNvfgSrH
1X5iEU/G3lDupPRVqlbhfhrmu9j6MQbp6D9H57EbuRFF0S8iwFQM207snKRW2hBqjVTMOX+9D70x
YGDGlrrJqhfuPZd+3kiorNM9D3TFYG30832Lr8jQIC+mXJM6GV3OsKsq5lTsr0RhL5ieZ/fAPTEb
yXtm1Vg4WKAAGRKDtiSNVchzn9393uNfk/DZZT/o5EciNrM/LaCazFdYhQr9ZJt46Bb81RFhbGm8
waPEonqMkmtYn+vhHI63fPpgtrNMsm2o/MUCkdkavKvSwUJWPKfkgmLPhiScRU757ta4zdlFCIKu
CVkTzkaw0dbG4mdq2kcHiSCtX3wGw6ZEaJDACdFSL4ayVZK92Sp/s8KldMcXOVgwyrRFCqOsY4WI
To1xqvkRJLggpqtOTVRv+4p2C69Oc+5YCBIO5OVq9akSlrdw4yHAU5NYDK8wiBg9OkfhRj+jau9z
tfhyjfJrmhjYVW6KXgnlYaqRmo356BCo9d5QG0+fx6YoZKROVsDokLzqkEY+Mj+tXRxVdTcJdBKI
TFylOBs1EMUxRqeptsY/1Yb7ZQ+GsgF/egeZtKwH3YMjxUsatsqZwEzjLzH401FSnDO4o2k5/FNU
IIlKiJsg8D+con7PVOKXlebR+QSz1gIzaaDnkE40SBRpd4xICy1ISwoNFK5CVOgVQ+vbTln55k7v
5Si8FoM5AX0aGy46B5WD0afrFmqLHwT2t1WxFVPHuF2RZZatys568QnVAGXScSfgHhMNJVmLC2TE
kmnW4qn09TwB1RB9Ei0U9teEzx4TPxGm/V5VlVtkcUvhjtu2I8atahpRnPhcx44f7Sd0rkPuEFDp
3GIzeaY60xA/Nr468iGVqLmJYjxMoIqsSDL8Ez5CUGsckEpyBuR43s5JYBUHxwpA43U14dchayvX
3cdEqPmV84zw+moEqAxa92sa/XusddCcVYa5kfICkH/v1kxmUgAwM+5nQGI0v38dcmvJ8kmi90im
Em4jc+zgqxYYhicgwo2q7QbxV/Ax1eFfJ+HIc6Er7YycYOYvXvImITVXckY1l8DkxsyBcCZcuDxU
EZuxuBHMXq6joH+3tEWiG7s+/DIk2Uhlse3cDtLmZ0veWCieKiExzeBu+0EgbAXPAPErnGgy2HVK
9WooX6nDVdgoexVeT1y7yCJ9TO8lPoF/kcOYAEvEyKYjrtlslTNHFjuZ4KvECT/qDjAth/cS9omw
eT1yDx02UewhhEMasTZfY2OE8mLRNrLLb5L7yHoSYSRKfybATHGQgblgsE00lnY1rbqIyD1bLpN4
a8nfIuEIjxRO4fIlHgdKnnNaOttxOuTaRmP7XagokZgZFLsIT4bK7lj67xVHis4WJWJ7oqTMsMQ3
UKJH6c8AOhfAnV/+GU7EhzDhPdDz0ivK9mLHUGTK0MiXSJg/yiRiK+JcONtO9TBuq1E59QTRY32L
jqlSXgxLWTV6c4jqeqmJ4EUfEI1yWUrSzdI0+BiF/oYqEunE8F5o7Rf2YY5uaovEeW9KHNzZ/6FS
bBu4Axh33xKT3OIeBANY2kOGRarOVDKn8U8Ph3iEiOjsfGoSH/yg3wqKokNWnaEJm9nrBDHc7ZKN
Cf0TNZEl/430RMp8SqA5TQL323bKb5sXsLV/JDYhAf2B0L5zaELaorJBtkjc1knzef+7mIA+Csig
PCflteQHSMRLRRAmin+aYgC2prjinEobhCustGPlc8BXBA4V+8zOivkO2UtP5nTtZp4uhNuJ4pgo
b0awWCRJcVkUgb20FfKeu5KIPKZiOR1ypG1LG0WKtZUW9j3IiyI7Vfjx6Dmy9g1c3CYvDCg9O5/m
xjf++al7sBAdqNZJoxFJWLdNLQnGP0mOp5hTIH+baUgVbVs8dEuJ/jAeWk5gqvPqrCLSCwnQ1rTP
iKu1qbh7U0Zt7jy3lY/CmK/FO1ggJTJWZfplsBqgEksfXQ2tghaX0aDVsXG9qB1aipIcdern7lME
WL6bh8rWwCavulV5YoMd6TbsEkF3Xka6jOzY07UZjKJ5ffWAlWhqECrzqXHPKSiSNWOfsrpKrLco
RqLB2RL3v7oFPllc5sVsgdp0ziDHLkyvK0smEwnDleY1xiKiUNwqdvulgw1V+nRpaBQSCQxq9h3D
SxbskyF/1Yhb9F19G/UIC3K+FoN1Cf7/fQ6fqo6+NaaHjML04EcFnGtHt56SYRAdevuTwgwK8gKz
8J1BV2fn1aWGwDjIDAMcGEgWjUN+HbsIr9BTnzwNWZwiP0MDaGFzdhq4Fe0JTutaLWGLOR/JIFcY
E8BlCN67kYFVXE7YnskvU7HFmaUCfoChajHvTPxu3VSkiXbTrrS5cVgmti9pVF37ER0qhpBCBl+O
SfmkWO+62eJZKxBXiPAUUz92rY4XDr/UmWg7TiMFbuAs65f4y+JV02ss+bMeCo8uj3lBw4NVGW1u
GB3ywdkXcf+m6e4n6AAvTJ1p4abYpvOUkUqAfCwL32Izg3aGHRNsN0tJTB7bKPZhL3+UPfENwiYQ
OdgmxXgEyfFiZuNPGxZPUxg7LeNshs29gOl4sItOXfVu81rZONewspmyfA/i6tn7tJO6CDcq9WUO
wKShW5j6rxjVw8xkzUiYICeBpAY1q9eCfMSC8RHYDkQc1RWoAPm0ry7KIEy79wYyVhEwcY3qECnu
kZAwJDCzJcgCbqgZsDV/6IAqg56uCgHSQyvCNHvupoy39ymCv8owTxHr3QLHvDsIXK+UYTD2m+IT
IC3StHIFuIC+eNVziXBmZTxEfkSywNYmxShxfiaQVKrxOiSIRRtOKzqOEt0H3sfmbvIBys3Y7JFr
4O4gFpiki6bdFM5tal8s4x76vwExXFxowDNZtgrM+TvmteB+B4nRH2EWSECNjQ7rvr3JeznnawNY
28euR4S8j/yIsVd0KXEDiw/VRXvkAehb1FRwAyUtatHpAoODzxSMlt9lVF0sDaLXyTlH5kUycaZi
0ge40ZeRPdLkvsMk8g2wRIQjz7Hy/fCaS8AEqUv9sWxH0J9XUtaoUlZdgSx5X/vHzPVIWsBDkbNr
RGs7vGYcuhnrSHOffljpHsx9XxxjFw7tMuD6n56V9W8q9hkgVrr6Tcn4EIWEzvD4G21BE+zpWGz9
bYAxKJZKuTHFJWYnwD7B8kxgMg44K94sy/IUfk8pV47xL4Suj8ZU81gami25B/E6bo++cSToe23r
B5E/iCJYNDnBAu7BVN4r8x6PmPy3WkN40QGQbF//6Qxxs5RQR5QvgYXyFW5SxuPDwgUWlctt3Eyw
0+IZSOvO1arPdyOW2nDolC9MlzN7edz0fIgcmCNaXNFvER9N1JUlRQ8ruoDVAYd48VMi1KSjnOgS
8i2NTA1TLfHTVZZfNFYH8TEMtjrNU0q+KeGLeLsx1nzXgAsr5q5ui+HWXBFcvMIwtuirc52YS1om
dsrK8NsHlP7+OZR4kueKBPEN0bYWzwJcjmEjp3WqvyLGlIeaH4NCnd4OHMoCfZ6xQ2nIM92OvHmM
/Oq1Mpx7cbD7gypmPClIZKqa9M3YqX/RF2gT/4YK2AzQ3MAJ25n74DR9hKiDzth53Bj31BlPx3iG
26MzoUZVgQyy3MbTFuCOtcVFVdJDM4JP4Ssx++Xj4cc2vemK1Dj2EDm2e8TYlJb2yvlL99k7pg6i
RVHxQQCI1l1x759iFVtI5NZ2vW20N34eNEDQZTkddKqIL7zTTugRbYWFwZFYExb1vwzRy4pO1vL4
IwzSHD5GJq/gM6ddDb0M3zQeIVKfFpXr+cUyVda4GYisOyUkB+ARr5fjp7y2Z+2nujj/wLKzSH6E
J74d5ZYjNswuhLfdrL+ihTTN/Df4RcBE0NQRTSbiiOkC1qPZpTeDa9bDduSuNW/4gH8rVtpVg1nJ
jOKI5JuR8Dghmf9i5z1Vu45qJ0u+FOWSOiszXRftWgiPsNQJET+Z9H89IQTqZxbvdf2Y5JSBC1vd
z9QqyuXFcNLxsS1d9jXEAqew5jxW53I1ISFgnsLQ+ItU7eIT0WCjrElTRiHkLmb5wLACiK4p3ynh
hODFywVRTxJc5IZDVqZbYgThje85TWcA6X52tp8ruI6oS9f5R6Csw/iYyVMjNlW8jzJPUa6VeiHe
nGFEzMnke0i1oH417H6hZ7wNn3OFwsou2YHo0+lJVApHgq7PmKvRduYkHDie82WIu8GheFZH1CkE
oIIUXLtbEqcpKCNCJTzrL5Ae7wk2rBVtTXkPruKFiGS5JPDB0z5m4fcP+x/nt3tqR2VXrJghJTit
GaIzUJIf8SX882/0XPUf1b6DFt8kt2JJCmbuMfCGzMFX3UeL+hfhJp0a8X4YBa2dsW+eBmHaUPyi
ja8tUwOBLscI+hIFBNdP+8aJGe8FK4ZnSflCxvp9ooaOV4COdtVn+cvtKBjfP4NvojQ9RFW34JFC
6P8LtsGt3NT/WnWBpBeW+lW9+xdAtBBxz6gnGNKVn+PW2DnI99bEN6q3aJsRvLvkp7HX6S6kLMYu
Jte0RuLW77JH9+0cyBpjIu6i9FggBORcIXSG5OrhaV3qnTzhMKB0dUjD4z9/1vjcTizq3LtxdR7B
TC1kH6DdYgylS7k1tvwFFDDlPDQlg5GoUIpZGjFPvxgfEN7emKzwf5+O2na6I7Bz3vPX6pT+9lxd
nsAIwfQetuhP+0cW4aFZ0+JtcRgTH/yULNwySOz9olnzUXwND+kpJ+3UPy13FX3xjWov7is8byvf
wQU48qr613pDXREeiOe7UYUE382dfsq1lu37wPyVI2F6JGw9R8w9a3PrIyQ1DvHD5m6lcecB4Fk0
T+Z+oFXDRIFzeU3JnXCArnhHux+UaMwZyNOAP+iz3NyaJBrsnWsfHsW0JAZxk+ztq79tWV+V++q1
uKQnfvcDG4OagwOd64WnM4KckS8w4XCKokdF1X0h9nwXPoM3TLCz9NT/ZJmjo/zej8fwwgpBWQaH
elrVP6DEIPefmm/rqSAE5br4JNFp2hZPRsrIuIxqo3nZd/+BuzhAYlyu81v1b4Y0713cZthOrsNs
ClwgwA5PCRlnULL9U/Cv2Njn5uJclRjg1ZJtWD1uSGTlkWduDhhwsldK+GpQpTGr+tc/Yw4ujlrm
7URXPAK0+ouWbFsisX2UbB52Gg32zSIETOvsmZ0ybbUYMxYehaoxrmR+R49VZK/p/OAw4lgU472J
aRO3ECpWJOCSoFSOR6g0Ye8sDKb+4Mmw4LfaLemWFd6agCiszkBW7bnuFoFv7N6tziuqnz7csKGQ
5UZFgfAg9noRmBzF+9h5pMUv5Dq/GPBNANXaoNiZHA9gzKoLf6DVRuVG9HzdyYr489m9xiSGRW68
EriT2rMV/HazWgVy6ZecdmZwmYnAnYKYbtZNe1Z9EgR8ZyhKKa0Yn7uvavdiaA8I7GZ68hOvTT60
jDOCwzA41XC2Ich1u9S6hLgEWm7NobqXbUQ5stIYWjMhW5itWA+tyqgJtxq7IPY3o4m0+A96r2eX
5Qo39pCzheooHRnlFvEVt6xksadrRBW1GOlQiLAGTO6+UlANnUz7HfoDEs6T4t6rNjq3RPppzUMz
XkHOxcxGs4zxB7OJBleHQVem+AE6jXUnfwCzZMPBVutVavSrnLSKvkJdPNJlGyV+BK1Ytr+0ZXbi
jXRzlSdKrNy7sPGIHxreiRTgzpVUa6i5MeasmWqHTydHDPbhaFulhoG+1sd1xSBzzjHgHbC+VfGa
YWT2vZZKvL6a0RbJVKJyo6cv7a17xtaWQnxQ1yErLLZuzQCFj3QjFhHy5JcHl8vYqY65dtMmpKYs
/GbgGh48y+D0zIGxI9cOWXmBJCenNRg5+jL/30TyQ2Cmq55fFLs4ZyWLKVLAiXnep/WnASldJKsi
nNag4b3GoQ+3s63qkudEFmeCfqEpnrLaF8xt27NiXg2IEMh8q2zl/8y+i58x3TDb+8GPCsyc21rs
6Ap9zau/hiN+IIjfGOWQZuQpmhKvubmvCOx9ZmfzxMQzEFWHK2VXbVQSWd5YXfPClX/KB/EK2S3D
mwXBwHmhSk2+XGvFSz+yrKJhvCJ6xGzDDx7tAh47prm/vOJsc14GMkcf9Co5R/0N9iKr0Gg2ai3k
qT4mt3YfPSSOPMq4A7UUMrBy13jtlhFjaBCoDWZ8V4+4gCE6oKiw34Z37CfpTrkbDMTx+jykvnK/
JJbE27wv3xYeVfhwVrdiZd7wHnbKgisNjAW+Ss/a5wdzz6IF28K6FZ5KsM253fgfnYdOcwA29SIP
rLoQKWZUkDgbZp0ve4NpJffZgRUUKMi9fMvf0SvFzwK3jyUXwy8qAoz+2gpAD12Gv2BgFIdL9ZYe
EZnVP+zt0k+Tzci1eeu85DTnliFZY0TjLEhL89eoxBDotmwTDs65+enge56dtenp6hZVd43rd5E8
6nrDtUHcU821/116GO0xCF2YNbMurXCjj8viiq5mV3C5vHHGTTzrNxI1wThF6NA9aw0FFIEXV9K+
3mZHOAn1k+fB9swX6yc9zQZJSHAtwg39SfsXmRv3lGXr/oNRQLOwbsYn6Qx3nvsNJ3rYYbrC8zCv
c9Dv7XPmKmv91HkhiruFRHcLP33Vf8C5RxLs+QcnXyVH5Ri9jifZrniy8nUzLP0HJf+tAF1xac7+
Rl5hRdJI7uqzA3NjWb6Yp5j7/1mcQzTPy/DGejA+ij0Zchgs8S1eOiAOn6R9QCHasKpStiWb+YX+
xzac7MGdv0J8c4uuWnPoXlQC7JftETOi8ohP/38InzqdNaXH9D7sgkuLx3Dd7IMfRlGsz81bsh0Z
gS/r/dQDPF3WWDcYlcRXqs/mIYgXAidNyfOIjAPIDojXRoFJwWsdVsub4IGPM/rtbsk52aLPZUwA
WazkNezGm5GLa2MS/MeoJ6A0FFAB89I5O9PkxZjDI7wMofy04Nn0pXlUUST4juYZ8fAozVPo3+pC
2YTzHy7ZNgr6w9Df6PQcdh4fFXhVjkRIboAsRLnntG86QMgx3+lYuTtoHA2l49CxQO0khT5U3N6o
zo5uvzky2fgFUoqYdhY6Wr5JAi7WRXUtaaGAZc3LT8tZF4we0XEE+x4/JbRdPIW2lrAR+LQigjx4
6KJNpSK2PYY8GP26h0yHpij9CPKtFOc2sfEkcEDSVtWEjqzau+14unmLEGcF6aaj9ZvwAbgXmsg4
XYd0R4LrbTVmchMXb3nF6LfYV/VeVWiODtCgjHoXtGu1fmC/L/SlYD4HF0XhcSpWTqngjwfAvI3D
PZaBXjDJvqsmuAYyKS5dcnEKIku6c1DuB5VBxX60MOmBwF7qDwTWVN2zdFVbAuyoANbTO5qHdNjl
MzztFqLrQsQIzNwfaJfsnWJ74BjXhb+fg19qiaLYQ1oNcIBI15EVAL0uM9o6Y1eAOBcX9RJkReJ7
2bTBUL8hYBRq5wfECDfZUETSSGHkY/CgUyC5hGcekTib8exqmeYcbLbxjnuuJ6jKCyG/pXbD1FOy
bE1TQjMOJgW86w1MHBDaMCXpq2cSHRUDTyD2KqO8YdovwDn0/SNGQUcYRWxtQnXrEu/qRGQdbG0Q
uJvWZRykGahLjVj/17ojSRHNKnQA/WaB6cVzxgHbBEjoCuKYlNo9L0/kZyxbJNa+y1pnSA32KyEB
rvPK1wx+Ks0SK1/TWc/Atw3BGWilxS9qlt9h0ujkmtbNT9tPxbNSQOlLRbr/EmIHnq6fV7u+562I
eje+5npNWEZsPmQ1hruuJZbatiX4Aqv2Ucuy7B2j4jcaRxNTeyeAQZkS5PRIZW4LSQpYaQqMXkWa
fxCR43vqQAJYlY8ltiYYoXNEuLsJiGJ4qQcWkGFRaf+GtK3I820JrtMoEFvV7Da6LJHAhFi4klgl
Ys5undemGTHc56BEtDJsrkOac96lSiuZZzZEQmi6bh7ttJf9IrRRV4MVd3ddmQPBn/IAwryL0Maw
ab/8gWdBNAY5taE6TmzjOf5bfVLe0lSbp1s5JDeGgDbW66QNPuKoS8lX7Ou3JqpUesbRdjYGAW1r
u0+cS1SKFHJSYmMbN0HE17bzFdYJt4xtFuouTEkyDKyQQV6RaUTBOqKmFk2yOHIOTZszIxO5fqms
BsESgGPGtEyruEcdhkz6EN4i302uiUFIiKUZSr6U8O7YetXmlqhyNgCtxNI8kOTTh/Doh0jLXtS0
Y3LQM5CTLR7aZkZH6nEz7go3gOIkxgeg5CHkUusAVKRp/toOoU1DptFLjTGjDeIOykPQGCo/VJvl
H3oSg78VcY1P3jA71ILZeM+1AoW/CjKYQXWW/SiSRxJxwRDwH1Bn6tIglLr0ctO1n+EwJlfZN7hu
xgIStB7F1CSF6lJdj3b00lgJbVZhEO8BxEMtvyqhzKZI097WUOXdXKVK0AqXoiEx6E/4B86TuEk5
d8uyx+HotztQKA5OddZQb7UsFQaPCbA83Wkx+074HNPEsk5jVoePSRL/mAzxP1/tf8aS5ak0G+OF
NCim81UerYy8vRtBpx8m32kV/JRFma5IyenRlkecFllszRQ/UlE/M5P12qSR1ltFDWCGQeF3pTyM
cnU76lpZ70MCCY6QJTmtoghsKu1PPDJA0PNk7TgOV6lpMPwLavZUcA31qyIK/5blBfO+cirHe8CT
vK7VhpTQBieyPwFGYl8LcLBntQiK+p3vjo2MCtJ6lyhATpgeGxsyS/1V7WTRNShcn0TQBPxTNkri
9bpnabJRgR/I2jV3m00RT6i+QNkMRJ69qiH02NiHEM/jXwFZmZMKRa2eu7EOL5UE5mDnvcvEPSbS
Q7cy0qFHpg6yNqZTmY/JHKNNbA6JjkcFLjKmMJexIHjf+NCpfPPuaBnPvtayp+ZL8uI1i6kbhhSS
ecti1lO7SbIlbIjr0eqQLbcKwXAqB8WVQHZ5ttWkP/WRre1TGPiYSzHhmWHde4pf1ugxed0M4fT7
wiIXrrac7mBUSnsmYq95dWojR7cS6vbBdfsW3f2IpxAOFsoXalVfJ2SNyZ0AVANCiuQ3oHWGX+gM
A03/Y9SAJqmDxgDCpqfW7Nghccya/wwZSU9UCvAUeLFvGhl/S70HB0FGEiO13iVZMRwNZJQEcVS7
mrU8AN0oubtNOLxAj6tdLseWB6hCQFLkOQVDG81WnSLQdx254aj2yK629Tq/N0Uuz+qEdsZnM7wa
2KDduQE0r2vBvsPuJV2k7bRdp4forsDRmvvECvuNjDvzlBWD+T2YOvJN18ZX3U9ynaVj/4yqkac6
D3ybuXXVIcMzHOrO3J7unTFVJ6sdIcqOGRqpWMS0Va22dZracZBpoAMRZZ2eyyQHXD5K+A1FMhvN
+hTLqqZUySntByZMuCnByQCNjLZpiVRv6uE7hqZJZEKhQg8LTfmZ5iNj1EH/CIbEX8cEea1HdUTF
4nfYd5MgLDEJI5zvDBNSRgcvoqlqOHxSl3uOTgaJ2QhtaVE2MsYVPUVwoJSOItEFYuHrc5RgXBho
DAP3mgdKQdsSpv29FBLlWm9ycjYJUY99TIwZlwSFYMXItht9B4ldkIewvklsALVYMK4rE+ViFJ3F
zp4cdCNukCGgIBkHmfxWTZjHGyBb/TawUpgfOTluosiDm6JaaHotkuNs0x9odRrYL1whEvTVkJvv
MI1mLI3lMA1qomJY610QnwYrcFHVJKx6B7ewDlS5BWbnPLlQw7C9rEkT7nTBPsSKYaHJTrCIjHud
hQ71UnsdNTWxIcjXtecGdbOpExXXYAoZIO2IeVzCdoc4YI/sKhcAnOjylBjsTRdEtMpQf1FHxwrS
mrCykAj6eun1BtbbtgL0hbQhB0zANCZCZ3X0K4l0rZfS6+Ou8MoKMi8hAgqn1IjcTx9Yoboxb6VM
sBj1xYT3HAlLyKgtdYKTA9F5nfYG1oBO1sesa7GM53VxhIDNqzmRxkuuea9+J7l/h78VPwzfNn8I
b28+gL4HO1WB0x8I6m9JSeD5GtqjUm35u4bD0tAVAQ7+hEAEPHzwpRdaDRBuEZNWFSyqXC8htrbB
o4oygfEl6MuDVrnBm+7Lvx4d1Fya4U9MEv506bI+k2H/2ZhiVDzb6OnULRYoI6k+CY59izGZlM+o
DbONjKLQ00ib2US2w4Q4qiBz6WrnPohmcveVUX05onGPpIvKrdkF3dG0QnxYrcuyhImIJf1HWE4O
YxfHJYG0MRzMbEOKtqDrNX2lDdWsdHRdPum8GbujUUTdP73mXV2WWkKMzYAe5BeRVbR2C/srCkS5
avsedJraCbppjpezEU5uvvVhIeEEjMmjbDq2Piq4pCjA0dXQYJgr1F5cdNQeLAh1PIptW6RHfzLq
jVnk6jXPYc+x3AsTT3eJoZwkBN7ESVh4pgPJE0u/0nQvClh66nXg7Bix2SYhbxriTSmSblcPAhNN
gaQ8j9L2MqBBWlgFSZE83v0N2LB+K/Wm9WyZRXu76xllRD2tSBVMj6IoUl6MNOoxb/UjsnCEnW3e
kAPrxiH5GJG/Vk3hri1o40D/dOXou8BIssgPtrWwnWuUsRCDfpVvBqDSG777eYMQN1+aNbTAMaTY
TiGDEt0RPVucTDlMJswKa8z54EfL+iGMKn8zkxw+VjaYf2ZUGmciulIP1U7yVQ9MhBJTdicuaN3T
aoBWThJ3q6Kv0r3b14k31X3zaiUjouNgaJYCDCo6p8E9qbYW71Ozjg9awVLVbnvGNqSS1xTfw7QJ
pA6lGHvmu9Xj0/OJp1vyeHQvk9Z/l6JHl8Jl9CzmmZllCG0vqrnNMfm9wMTZT0UwDyx1B6noZOmS
SG23XsuKxKVSBzRTKeAxjNgsV73QLbJnyrkV0ImfRte4jHJFAyPW+xeOD0QoERrlImafp0ekMA5R
rDzUwXDRrtXJexcTMxhrjnIY9Di7TRABl6RYvEhEMYdGDYK1YcRyG4+2clCJcN3Uo05LXSaW+d66
QfBBtOvwmiBS8xTHsZ9BOJITLl1/yysJl9Yo+Kq6ARVuM6Tj1i1G/xemo3axqnnJ7WYtIKEy3jvI
Yjej3dlM2Au6fcYCr1klyA7UjZ6Vg96aPMnlMHCtsMkfs4gLPSg68+nKyLpkk+A1D9iNk+dJ54ul
Ubm4eVUT25TCAJxSB8kqajBVmWgeLWiv4FBq9jyqDBIWjVWl3DMBmB8pRmyva5dJIDqa/jC0+gj6
VszoSWNAS4Ff2RVlcwhKdKmRCP29pdRvYzAWp16GA22/PdmwtoNulyUg1IIAfKWqmf0GlrtOimVC
GTX22Q9F2x5tJRF32baS7ZUEsd7rqhBUelsOzo1EsxEORfavyypl3duT8y/OEumpoEUPVdBre2Ym
L5avJHelFcO2S3LaYI0b/RY2bvrso7hhUuqiqSpoWEumuM1vFTQBgl3bYRJf5+FHZUewF2iEvzlb
gI+ofnb26cLeeXSmlc1XisnB7FGWmbNtxky7PSGUxTEiMWDV0KR8GEluH4Y8ZJVPYT8i6i3AGLkj
PtWim9cijjaP9lqqJ/YelnUtRRm9BrRcLc/iRjRhgPNZ81/9CF+EYvom2bt6cZk0Rd8NbSrPZuGy
rorUCoiRCtFjkNPBnzTmWYR2gumI0nfHVCfB/lMd7kGTDx+WQ5tiGVPu9SXOt9acgSqjoTFnM+X7
ZFkk4HRErYPCZhVXKKzHQg0ZpK8zaStrcwN4DWOSY2nbyswJDdPU4Ff6IUlhYQ0GyKiaP752g2YL
alVZGaz/7DZh9lLGON5dhtAlcRbLwBGkp1qmRIiWlR9mrcTbSJ1MQrgl12Uhph9Fy8bXumRFmhkF
EHORT7fMgtuPz7rpBAJVFZDMMHWsQ60caJfm1+NLkur2vmhd/crFedYLMfw5ceqfHJi5zMZHFQ0v
ZYsxtqz+hxhh+IbaINkw3CJSNNQwyqMdT+48YzUC+el3SBB7AfLFqDqRBaJPASYJ5LPHPHTHu+Wk
rCDVLCD1BlhH1/r2ye9C8yMd+uwQ9VpwstVO20Z5gUwzSudwAioDsXJGklt7MurXdmtXB9VoOQQa
VJ9Gzm9YibH6dIYyAtY6S4iF7+NQNgD5ciIzNhhhgDDxVxxb/+n6Vr5Cubbe3Ua4l7aRQHxmyXZW
d+UbRZbw6rLDwefawiWEyMwfhmOGZ9VApNUGElJpFlSbvmqDTRmr09Y1BGYa2LxFvlK6AgSTEyX5
h9PXBfKjzPjmPGfgUhb6rozxhpQJ5grgEoyVG40LF/0v5m8Tz24wmf8yGsHlmJAUGA29tatGH5de
Vv3EMndW7VCCI5RN/1RMwknjiBqf4xdaWg1AyC8cnmp3YvNpIU6qGxbPejFSX9vJAVy1+2upgXgo
rt4efKeqMLhAxSDvi5RLvmVYOBaTNVVTjGPiyhTDazJA6JgpoUC9G5ZeBhFsReP+RLEwDowg7B25
DhhbHZfkjPrSucFLKrpfI6z+qZPGo0FOW1HFPTQ9dDNTjirUZWlqxdJLG3WZ2+1mqLgf7YQoSTDX
C7WTeMaMDZX6MoF5NRjxezrZLOxV0uKgUBKmisSDs2njqNMraQ8UEtVwtKoRRE7R3jKl/c5dlC65
tbElzsIpMG550kKd66ktKKPKdddHBGD1dby2WNJozNXM2j9bRMrXcfwqCAVYGg26oTHzL02Y/fg6
olYexFZMLzphN5bGYaY4EGnU/X8cncdyrMgWRb+ICEwCmdPyXip5aUJIumo8JN58/Vu8SU/6OlVB
5jF7r53BKuYrHC9GNF1AK0CpEwfCxbYBBg63RvDpGlSC8ig90tYTvJi2vbP86ohv4SUI42OrGI5p
673z8J3O6mjcRqSKoREfBlQvFDvEPSCWsOU+NqxrOndcPcOl95F6Nqwcpox49hS51OS2NEGsuCKI
iEH/GOj8qcqxLE6s3lixCZbJmnfU6Zx724pDYVZnI8Mt6NeM1hVkT2QT/p5XGssQyBNyhm7eyPHu
RPbZ1PNrKlw0hck68Nwf1Il7mpq1mtvncmnRJFsrHztJNO06RL8CAxsTmx1zhO7bj+QaFvCR0RcV
7KILCYaHFteAk7UPedSdaAKfLaf+89zwMUVYYGZYyMfsyZ7DEHdpgD1UYMVVX0PU4C5I8Bi1QFEt
82FeFmjqz4kWNF517LIerNFj0jp7shrxLDNe3dkgq8Ko2xuomDT8YmS9NrPvHgap03snbyQRSbyS
zxOZj2AkGywbhtdeTRR5ypuPvsNOk6yO/oVxBUwNwRugNiOaifnDct8b88criCJConiCUmPkl1Zu
IV3AzDx0pK/388Gjr+j9LeYRllxkX2IXsZg05OPfWP+rYar596x4BRhpqLMkuIFg4yiENirkV42a
SKBjaivnM2JZbBYKEsq8ylqgkQRqmum8V+TI5uZXLAnL/LQTJtDefc4hi21M89CGW/KLVl72TQGN
SuxBWy8264GECXS2xVJlm08lQR7UrqTf6d8SrGn8W+lvb+aCGB8SjcHC4LXVFqIN+MA/qc3mqtds
jZPDbOafNmRRivhtVwfIvsU+QXYX4u1l7E1NQijb2h2YDCgWVmP+nxG3WzalZgjPEvU4Y5qTcruL
FSARZG1cfkakpscwy9iqDk8lYBSqH+udg34VE86rR03xzBoAUN3oki1U/djWcK3xzI8hqsKBQeTs
7z1U3Qy8Ehup2bA42qruEOfUwMuGA42rCG/RCPbtB/j3HhvOxgLB2AeoMpb7LFuo1N8S3UZgsJIW
4iGJfv0BbxHKB/mwoC2WKIB2WLjxsPCptsLi25ntUwEGJGR7K8tgb+epsze7ig242lGSoIgOD5xK
OQcRA8ymLv7mStymGNwPfqJryNfpet0xhjzsyeE7hrUQJPYmMFhuIrPzu5j1akysKO+wH2A5IMsr
YoiRcg0xrqZ97rjmAhBxgnQHFTA2QCCDKXaccPHY7ilXxdG3h5uihB9mZ5ObKMD9jho/nz4c7Fij
lEyq7Suxhp+zZV9VLM/KxBHbzP2xU8OujRgaTPxuO/zKlcW/IXU/6Ywf5wXxx02KQIlpd4dgf02B
7myl9sQ5JBsebpJ8I+Md3ZrbgtyhfMYMLj6jBjRRmgkakpmD0qoM7KBsNMDEzhqzZRbMZ3KLl1kx
3Xa0DlqcsrIAax17V9uXXJWe/SKsRR3q9QiquB971/FXxhTUCM3cs9c2LK/d+jZkxAiGvVz1PTVX
LvJDK322zFWNmJIwgyV6iGNvBKIWZyBAZDVD7/W+JzM5SBqWwsEAHbl3Ywz3ehrYQjE3ikdn8Qq9
VlgJ5cDxGvkug9lIweykewp6GR3DooKQ3t6DEuZb3X70AyjcMZ3eCt+5Oro9BaQK0nzC33eCtuH2
cLecTL+llTyoUD62U/TUqebcuwRNMRM5NICC45YdnOk4j3ZiHBOVbiOadSqGg2tUN2YNF8dHUhWT
1Ez6pl9WSDs1BkwdhD8BTNUB0o/pJJ+ZyF/C3nlLCNZYjUW790x9cFrsSsF48ER8IbVtw2xt45E8
Yoric6C84DktHwWQwgnDgU7xE3lFdiDV+Oj3gG6po9bL3VX5/SZ1pmvfoy7HINTy7HCfKASnqQQJ
yKWk+mDncO9mbDyTRc1i+2iSyKNkbEJ+cvYyhribS/0ckY1IDeAd2QEcJI/VyujnHzmXfFrOS2kz
Fw8I/TZDp2AS6zJDDDb2SEYKbS9vtJPrf2h1EFg74Y7dy44kzZe50yca8/usJQQ+RMmCkbaHKzMB
JezZ7vNoepfUxRliERmp1Y0E4r3TJ8c+gYJVl5fGRUigo32eA5SjwqC/Onp5cWxSInYKeDPNvCT8
LsSAJmDRVb9GinHshJqmmhkea/urj/0rld+Owdk3M+l15ti/VFAHr5legyw8KMWKkwnQtsmyH4fj
y3WqjQqsUx2hSwhYxDTg26nrSwC7Tr0Ad7v2T6r02QXDNwYmsu/5rm1+oeSaJ0qTpPVyOxDrdEoF
6E3FFJFbTT/YEo1oxGhFFuVvPJENaPT1s4WGjUYo2vSTs1A5y0OXRR+Gi9MlMdXJdhH5Ed49EpG1
aiSldmZuqQi31CpnwxiOWUhicMGTkpLzRsf/bRsEKJFzdyRGkJrHIq09re6E51AQmegFYGizVjta
fviTDRir8KFxl+Xlpgzzf1ky3+hQX3O/e9JNgP/agFI24ITwY/TOEQOKTJOIRmjcIUqtlW4e1YTh
NRxgBzniPlPQa7eE1sBB5tgfrjX9NxfFY5ai8CUV41AmxQh2sv6x+2WrNDknEnRPsqlf3SQQV11D
/hBs/9aRy0Sk7hiihkGk9wMnCR/ItE1NviOHYRLGPgYJTZfQR9ZnW43XNhab0kFW4k/2oZpiqhIp
/0jwygi94vBnQYa0A0dGE5PkV1sPbmv222F2b2mU0NmyPx+X1tc1P5WCE6VCGMyhy/VGDuWwCh0f
tmN5tvyM/Z8e7mPOwNyMjVNXleg9LKBGIcJSCVW7Sdj71pgGEgHdPsiNvZo5kKvS3trQf8gpusYM
KDh9mvCJXsb6GeaOK7Phxy1SFqk+3BR4RmkY90y+9EPWey+Jb+6xpLJ06IdvJnwPo6XwiIVGtKH1
4e6OdbsuzOQdW+/aiiFXEX8+hWrr+vrH4/XzQntHButHgrRLmMOTxPuzjpwx22lGQGBPh/bqKfz3
CYZpt+VPS3wGL5g02NFLXtV5PEsT+aiolq9zcq+DsVibB6xbESiHIRnf68Q0NrkXP44ZoKo0utJ+
/Io8/rDElK77Ej1wRaWfCgJp+D+9k/zmdvHf2NSKEXD/28rm0XHxIRAKx+clJBkPmoJ2gXPbw0Mf
EOA64QInjxLsEipaimuYB3P9zOTgOjWDscp9RkALArSYBtwx83x3HROhf/vdaa89MNOy+A39Q5ah
+Ugnh+36dAgGQGuCSVcQok/U3W0cucWFFX8W0BYNA82GqK48sA9har2VaQU52zZuVjhbdDrzlZzF
4sdoEauR2HBkX7QB37YrkWXWtURw4s3n3saU2bhqBoDX79PRPLW2dbawJJqAgmm6XxwDaFXAEW7X
6MHjUvY4gPOf3Ah/+MBQo6LkrNV8MYzsEOAjbTwck5Qyk5vuTQNzal5Pf0ykto4770QsLW7pZRQ7
Jkx7DIFNSKR3St9TheUlm71/pJQ+NKU49hH4Jy+iEsr8xcw94RgoJdAEemewIoBI0qizN8bIerG2
km9t0RIblikf1Mxogn0oboP0O+g1ILdGPBOffvbh061rKpx0HPY+sQfMkGGrTgu23G7eXB9Z5yz6
14KImbpZ+P6VixfDwcjAOHXte/jde+nv5tjsr7z1/iaUqNGSJtomNQ6NGsIqSMXMGuKt6yE4buam
PpdFcxRsC6suAICTGufcBpvpqvwvC7xHg+ntvhXBZ4K4h2Tnx2BuX43lKCqn9p0M5KNExMET98CC
gaNAxW8YNoF1mCq+Eynxi7EN3hK29qZHHJ+3ZI2mMEXISyxnInVydR8jdQrq4UO0xU+9eNlbetdC
N2eW/48zRFXobePFzJxTTKnqarbdtsb6Y96CNPthG3NuWuY7NXMLuINRDNqvCepNjIA5LfFv1tMD
h9niw7cgGYvsHnKArzwMZ1YYXky1WAkrRD7afq2VfFYjCWYEBdgo8+YWUaU2NNaGFlFpeVBNe64r
8z0Z3N+siY9GADNySt6zHOKPNDigc/vXxDalsVm20r0ZJKuyEj60w3AKsvHgd94XzvFtXRpf2mvK
B6/1UxQ6bfjRWGCaLWiuq8RfVsqwpkZiLtJum7cWPEWiNRMbNTV0D+UxUq8KsWP6hL6x7XAxYmWL
evXj9fU/Q4mJCDz+7V4FkJ2WlDUVsjhIAWJtuA6wR8bvnURDLGexbdhl+1n1opX7SukDRaYdGqRZ
IzygDE0dSQUrh3xCoYqzzLsz2yJrFRFXCiHgqay9m/Tmh6xGvDjk4W+OqrAeTQhxYDhxXWnKAqQP
tD04gti4nhWmWSsPX13UgabEcZjYH1JQw2fRYqqxmFwp9NkD86/ENTZVQiwReQKx57BJqp+SDr49
kX55ywmeYJHEn2x9h7gzsyRE8yrXTkf2TC1vpZt/E5f0VVr+nlHjrxh8kI3yq0is2zR325kiJtbo
sWR0ky7g0lrfHaN6dcK3VNpATLEtSesn7iC7T9xuXfnckgfnm5NP1NZ4MJv2ZKrhrNHxlQALA6Kr
DeEcy7y6e9niG8OOKbBdzyNThL56io3prhD41MQZoCbZksCyTkDLTOiSetVsbHq5mgcncuIdbeme
aRsvanSzTf3ZZu6F6NH9jGcz1IJwOeNcN9M749UPf8QpltLT0giixjCIFxuiq1MKDCsZ9JnYv5mE
IgZE0zR0/jqs1/OIJdGo7kk9OohEjWNap99THPw2DivgOAY54alV0rVvM9jsvCgPfU8RbPW0xIXG
GFQNZ8OxrvR9OEJ6dcfBPKwHTLl5rVn3uoKwQPM5XfIvyvDSjfY1G8yTiNHkmnDJovA4UKWz1ngJ
evzlBcKQdYyBoW+aR4szI7ej1wnn02hSlqhl0+6ZnJce1hPT8okDqXHhWICAmsVEp9lmHVkTbVEI
8fPxdI/WVO0Ibo73CpZ+kaUwrjH6ODp9S5jhmC4V4ciDgswIn+OQEWna+hEfQxI9sZZJjlnrNHun
lVfThYFVeVn1kfCvd7BBDSSVnb0Oit9kYqjQc3icE/6ZUYXa3sUUo3tOpHQsBIpuGn9luX/cEPEp
E2D7i5iUd6c9dhpRMOGcGUMKY/nMjWf6PZIlQrM/tb5Y1ba+zE6FJRPlEexeNyR7QpXbWpj0NBFz
n/9LioQonv0WP3Zm6bNvUUe2SfptEI8jxh4XmA/bx3fA4Tb0DS5J2Sn3VN0Vz31DvyaeUOYxAuuQ
V3UTBTfTwaOIk08HbUQcpwA2sF4EkGUwwtKQa8qpuZmuk1HvCfRBBcGVorjXxqH96rrhleyTQ0Q/
l/bD0WMgMUxO8Bz72SGbp7+xGnAfSuYsSasY+5RIQNsWWfuiqzen11HaNSNl792SEdiMPrygyrm5
xejcKp9tfYJlmeW4BUJpAngyhwZC4OQ1qZFj5pV9yioMTNLCxzn5X13p3hy/P8RTeckwpUiZXrh0
4dsnoFhiGC5hNP+LEpWvCfhyb8MIQo934ES2fLzNCtx7hTIO4Qh1sHWzi20C1bGL7DYjpQLrsA9N
9rwMFVelYOjFxK/xsi/RksDcSOs0Zu4T9/yDFzPELFAJ7IxaGadEZkQMKxiLrZW/sezTx0h4j6Qi
2ezgcbwL3V4TInsIo9x36fwZof/hIMbcYNd2s1EOZrFsVOPONYy1Mj2wTW0N8N570vW0WQLuhaPg
2TTW1qnwt2vmp9Ho3vJWvCure1WYdkNWB7sYWWWDspFM7TPFHkVhT6lV1+IQ+cim/S6Ct22hYIe0
irl8wltAG13XJNx2OX1hSUaYNs9SFdUX0peN5eK4Itt5bbc6e2Rd4u3heBwDzMM+DqBJVXdujC/q
tc/RCqkB1HPBr5aGnx8rJXu8JKyjLaIxOdtZibr8x2HRjeMoJuvJCe9ZGSJ1NLTcRTrTeJHRsPWS
ibE3muWafQF12vTUpO1wrmKv2tV2/Z46+LpSI8KJg+Sd5Om/ih4DXBCZQmWaEalbkO800DgHlSZ2
NS6ZJgHg2I0IkwElYzbKduhqt2aDGqAD4uz7z1VFzZn2pXuIGvVWezjUIoVmBGbC0ZnMbdUnf2nD
jqUJB8DB+V1kbBEofbBJ4GfV9nOCPIweodroCoaMcHoOQ41j2Jt4gfMm4ZNGNnoPh4A/mtDJ2a/v
MiUGJ0mPs9O/ShMzWJXZ33WLliItdggO8dgK49VP/fcSrFuXk5chy/bVdvURzsi0EfVwsnWzpKrn
GfCTtth4jr76qnssO7Y1o4dDPU0pxevafRnT4UW6IalNmRfBFbUu0mOW5dsmXEjf05t8ll/5zLk3
lRzefSOfY9N7Loxkb7BtiENmHbSn9G7DdCh8iUZ7QK07dsEHB9o2Ys6OF4NM4pqfFNFKe89M6yEa
+pvH7IsoKefSdWZLyFI+nmmBFMCaxidRt/gupH2sbcb2gkuBn8a5FQoTekFwhKqdLX9rfWQRbV9R
PH27avwIbRvydTDvCX33tz474o0VUSnP/cXD80MutskQSQ/oQDmGjrPRG5SdGrI8774112o3e/N/
c/xRTuoxAxMTeyMLlZkJviQaFq0LQxHXNQ9DwvERjd3JZWxQVyw5C8zWZS4/9IwpOgmTT4sS1Ixi
yRXfv9AlHtwMpPbUgJpT7rxNF89XFA3hQ+426d43TABuMzTHPJIOOAxxnmE6S4jolAjmA2XXfua4
BVdOViFTGDZsKKwpSJI9tAjOOpI/ytTbqsIDJFHm+boUSGuTHOcKU0pK9RDJbGS9Z4Z4sZrutf7/
oN0K38YpPstAvDZWovZmXB+TFPZkcJlLWJ6MDkKVTBta6+Y/CW5dFPq5zzAkKuEwRWtulSNhD6Eq
X2WKg1X5xp/v99iFSfQJas04m51+kyBMC1GMXMPYo2YImPKMhRWA5BYt6zLbQ67Mb1Ad609H2H8t
X8TKDoIvXYLxU9gIY+/WdSm4bkyHtZu8G6XVIpUAw5Yv9ESC/fapN38TafuSjD4PBxdWpPjWx/LT
LzCzuBHe5Hq5Twfhc6QSLRBFzLQECwJ3Dk/RkiIe5AjtsNFN/bNbhYeoLg6Nir50y1KGNe/jEI1I
9K2BhaEhIGbbFy3D95xd3D43ULdXacnI0a9ee1lI8hdia9tOw6FaTjofWWkxQDREXLfWrkLZa+9M
34BYhRA9FM3ejvzFONHZpMNFTAWKej5MfLFJmoKVmWDbNc1z3w7XGGOKW+bPTmHwPeevbTM9FL5P
5F+BcTFO2NHDMF9lZHLDKrROrZiIiocJFcBfGd2PJHMfioX+I7Fh1DD/yqp/5Ew/awH9wyESKpQD
yl68eP7kHNJShvfJEkCBxUtKtiLfNXREdz5JcnxSeqtQYnW0ouLcd7m/q+psN1v8SebjRBKkkf8Y
xgT+mx20jUZ7U2aQZoStiMWQ41OKiLGbyu3kNESGBUBS0x55YN0F8ZrU8d9EVm/IyH741NFkpYc0
AVYA4jpV4WvS+S3LGIR1mglGkL83hIi0A+F+2n+dWBnh6RHisPQKXTrukzo5GmOTcRg5ty4173bJ
j1h0NkUGxx8DWCTCzBZTFLIgFrxJpxsbJMxTwfxs07fek9X8H+JNbuEEm6HUUE4pHigPDi45xEVI
8cQY6VFaE10ijZy0slME9NtzZ3xw9j5APBOF7jtDjw/0cylILmND6jG5Nsop1gi8EZANWOTxlrkg
hBBi7TxBVyZFsglGfvHcRD9zXgMKZUsVgrhohmHbOObaV2xjangNll/vlB7+iuxfA3hB2P5O9/Wx
MkCZtuFjy3BeyHojO97gGUKFUI9U11hQTUGhxuPaohYircI8d6yP4qk9Bg6uvCHuP/w0u3UTKsWC
uoP5Rrivwvm/Kux3Ajl6b4dEPBIjmlThd29FOL6rItsmBhkOVc/IRHeMIatMc56xqPQRHXPNwlD8
V9S8s1WBY1s0UCZrC4J+j7e37JptIX3iw/CAdlAzgl5dy6r+MqxlDBVZJ9unwkzrq7AZwDkm/GIp
mHFZlQWNxm1OYxzcZtt4FZrXeZKbYmRym4Mi8EdSm0eW6/5X1Z/jkCTYLss1PkcBvOPkwIkainsb
TxvUUPWAQ7q70oNjAaO6Bcva99/WNOp/OirlL2odQTLoYOwGtH1MWeruL4uj5Am5K41tGKQhuW9u
CXMWfwmAtkz2zxkym206BMZbU5TTTyYTzL1mbjSXPDDMrwTNwNkd5/E4cqrd7D5uX0d7BG48N9Xa
0Dk8kd6xMX9aJp4rUfYkN7dWubXiADq0ixVcmUFwhJLEnRFhyi1d9kMyA5zRx333OGPB2SY1GvNO
Ff+Zrki3LDMnrL1t9FuULv6yEoVh0+XQmVuLeJaoe29y4LfGuI0lTpIkIsCyIBV7LQwFEq6vMVBN
ZfnYN9QKYVejm4L2ZhvwTQZGzQz/w1G9x2Py0SKfuySyxoxtTDSn+GTYasLPYNcXH/hAPBbPfNoN
KnHusQg5cteE07mbZ7Lo0Ow9xiU+pWyJci5iqCFlTt1ku5DwQgKwOWM0TMNEt+g/KkZqkt+4yhVB
gF7tOjyEQ0WwInE8XecyyWSpT+NmLdKBKIu3fD5/rivnR3OwnOjiOcuf3RmKjhrqn58q2PqlEUL9
NI04ndbtME+3UHCVIqaG6UMhJOHqMULwkoV0aRr0iwjgyL9tOxPJgvlpcErnAXXiZDCurZYVSutT
mdRMQXTHQNySu4bc631aMPIXyWx+6pE6gplHeZty6ylunHabtv5DPOgvG1l81jtH1fq3HlRn30WI
tkv/F+cO7h7B1EvP0REB5UuQE6sQYpAYneGxzPtyR3cC66MmyS7Git3JHIe7+HSRDEymtlg/5490
Eb+TZJcCSpAQKU2qtZuGt9gdj0EMd7Ozn7M5eJ5F8qWSjiK4PURh9hxLxHsEnKc7q+0PdR9xQRdb
bpl4b6IwjUx7R3900fjjaqnfCglHxJdXOyV2pWfbOA3lw4zAE13tR+7Yj6ZV/HkIoDAaVXfRVvRZ
Fee9fK5mRu+JZb8FqUBaZd/qAtRQalMkDDH7gaa7s4ub30vVHJ1YotGxg9cGrRsBVXCoAXfEqgEU
PznTtqBA2wRC3Q3DCPa+9p8Hi50qfd1bGo7bvrHfh54gmLh5LiijVp2D59nMOPGTkPy4GMnsxWWG
xMXEHn+O8eXEWtroEnq9SgNUJEPxxD2yCljXWKQ7126J+MRmtWsvb1gZJAxhMeoUPSXo4G59sr5q
nfNFi4uRdooa11ijgP0XSvOHo0Qu21x7FxFxGnWQa+3+bjg1CB0zZjNmmd1z6nYQoaLk1QA7MiJ0
N9n/0acmmFB99HaYCDbZzJNpxRb6WzKX8q4b39LUZ/LeCNDyln3yw9Lf85kcUtX/R2pxdan89mkg
zpGxY7NB4wVJod7B5DxoQTwB5rNNAltSFAazoQQEmMEjpeKWqUp/jG25ybT4NIfohh6VcqPwjm2a
9TeUp2ucg4qlMdGZSwdXmGjtQsVfmPVi0ziMQ8PEv+G1Q1xuFNHeLJO/KeQkiNoBXFeH57V1wrWc
4WZkOBD8iZKoRA82eOaX6Or/OkGtzYlXn3sr+G9yxaMMmYDgg8SIOS/Geyd3Nq6p4fKCtph78RF7
/KlOcXVljz8+LFdxO24MZYH9sK0PZaEk8Wy0zGSz5D5/HbGtrcXhn4WvndvSpAzHKMMgpaJrsChK
Aa9ugwycd5V69zaJd85YbpnGfw56hCBU4YcevIq2otHDieJ/2yMknzMsDqbAZVcyIzNMwztUYWEy
i2nNZyswUDGVRfdgN7z1mbnYIazmlnBwVewGhnxeRzymZKasqKK2Zm2vbbJl3LJ9dl3AF5L4I8FT
0DFHYQmztsz0UiOx0lb44ybTpQg0mzNrl8QODNBPCW2jdQ5V0P2VskrWDpuDkqEtN/djhu2U9wtU
oPpJEba05qM9w0gnS2sukqtAdSrFV0lJlYQAp5QEtOIu4ZagV8CBs6IkBvdjwgiICPxYCFzyEP4m
WT2gCdtSFm3bFkZC4K0Sz9q1/n+tQdyh/Vtr8SLQECXeNzuY5dANPUgA4lRobwcL8VYOmI9hjBg+
WmN7hGOKKIYtYBeQ30EsGsYIbgNY3CMseeBTUwHq2h0vbQ4ES4Bz4CnSJcdBRwiV017COmKjX23i
iCktts4ItgBDMUWcp6OsS4WIKRi+fTL6qDhWNoVw5AGZ5ZeVffDtTwW3KE51F6tzi6JPIZC1q3pT
i347aYtcAfEzGJT7ijvUdLZ9WT82oAl4Wnc5Xo60ald9kq9duwYA/MTPzC54U2I0R/TVdP9s4FqY
HhcZ+a6CloXFZ+VLcxcVG1Tu0KHAU9IloHpHf2SevJRYpN47Nt4+li/swtiHTTu/cBngjNsM7nf7
6rtsMPRr5aL1txGTzBvMbBTLV7PQr9G0jmseU5uoIhAyrNYVIwH7lEfYD8IHxLyLx5XLAKYJrGbK
tQJsCEpmPb9Uw5cmvEvgWp9mVOr8dahzd05mkG9qvAdu+R5CLQoX7gynVth4a7CHu4A6gHXnnuht
dPbYM8FWtJm1k+oTm9xhSeT2SuPb0xeIwwaXRx8QmwtIT6AIS6GDzLg7M2FD9YViyOKhRBBK/hOk
Nnft5O2Db5CgVL0KEgfZKZVkyYYzn+ic3orWhL7pfXM773P/5k7HSZ4tqHIOylavg7YFI47VE6Zm
RWZwMtyqPD0m9cxOgyFMdGydL2sGmjLnx2Tuzs1kMjpBV/URsHhxyV7yT0bH6H2j0G2k00vG2wkj
xMPCYOtTCwVUvtTzTUL38InrzuC2IkfxqltVm+uKXagYPlXypouO62ed6FcLo4fPTpnUSn8/g9hI
zZ8JRhSP3wInAjIQkgqkKhwMT5wyZr9sLokh6+t9s1hZyfWy3ixRQIA+h2AxRXkvoTKhdmiLfxmJ
fXxh2fIMByDL4E3/11tPERWnA/oMFuuaPWTdvQQRbQ5grNpYxL3Azjn9ugqm5B9CrhV6rdWcDyyx
F0RFsZdQzWvQWzb8Iux6OPfDdTFa1Hjdg+ebd6Xd69h3537szlH8N9M8NMm8GWOIWFxGON1Iwg0f
Y4R7Bv4G3MT7PnsaPZIKE5b57i0MeYpo7NAw8IwjsSOyNJUdI1fczADgXPMewxPmVc7EXwJeYRIX
AZHZtOutRkehaPvsyd/rIYR4Nj2pTh0bg8u9eQp1TJoWjNWYlSc44Zz4ZyMzvopRHXT+TL1+rVtA
OsyqW/gUUc8e9S1L/unQQsnvCmKDE4ozR71NEogXkqB963FTgXxGetoeWVGd5nD4GHT+lzdiixMa
iGx49QNgmOPLFBNVhunJQMOGlOQ6D/+nI8aBZhIPCYZRZDgBBvP+KEZWo/4rY2vlNMyhrGE9RdFP
3Tg7I0r/wqG8CAdgNB8JbdAKvd3V9EC1I3eZx+FxTJh+uNUaPT0DkL/eGS5V/F43f8YszilKiRHd
LrIRYk3Nw4iuLo/C8+TIrVezd4z/VQZ6tAHvrJPfQkkQTEyhopof2UbnAWhuzyjG6ZJ/czLtBOHI
Mv+y2hbiWLrx2qPK+oMBOcI1FzEzZCjbelOw/tr+ixLmPEfq4FBiRIkmnSzY2hiQ+bH4V5iLYtOj
6I0cbLB3bSRbO3maQIr5TL/rATtO96dZbNuFt9Puv9H9ybj+BSeEOz8y6nyCeqzDpywy92N5pSLh
4mBPLV87BNtZ/1HkN8xio0Oc6KZodxVzZx7+m+1cvQy9BcTa3rgbAGtEO6/mdIG4jmeG4vAsytUs
/5vrV7N8SLPvOsLrSBqdE2+iEfztPWffQEhQTdmaQez3GEqVzCdVdJFQq2Mog/A39MsM00kqtrjI
kB1vi7VsnVZXC4J3HhNWrpEYByTmWvvOZP0kFXgvCLshcmMQEXB3EfHJ9YifYyVqBnxBl8Drhi9J
Y4X2/VDJjPV9xa7COboUnzPV9RovArx5cBcRlbYaoASy/aHyluE/CaC7a+8mzT+Nwgr9ik+J7n4n
4XcefxcZI91Yr1zm1EUCnGVfqksAm7hxl2RXqB5TT401ohVq3IcKPy66Es1iR/FVp9jOwOWFQFzI
hG3rrzYAdmKme5Gqu1WzLoyS+jci2WTy0gcrfPHzcF250wbzF644FhKU4SW8iJVu40MiUZKxSa/x
VM+QAUpINtGsnhxn5yc/7Omgd+aPWps7UAhbyRxDqP60MKZN69Ma/4sIg3HwXyPNleMxBOVSOSdM
sJsZXSfeEY4iXvkegjNJaMzQdk2ORLm31oHZ7QY0EAJ0goEbQDPks4L3MIRvLRRxjbip6N2wpVhs
RalWk/fOY/uR14DQ+vpAaiXTNScgaMyL2StpfrVG7tJ6Ngv9fH721UQDmXyKnoxdtCP2SINpy3wd
kS7Kt7WNxj9hBv9qtEcVn4Br/pKBCFfqJXdesw71N+AEI7qlnrPKg/445g+6Os/xm+Igi8DSFBKi
XAojlcoL+3vTjyvmhMVEV/LS27CqbUBtfMt0JeuRQZKfMKKDWapq7wqKJ2+B3MEEwJ/akj1fL7ZG
q/3qa6gD/+PozJZaV7Ig+kWKKElVGl6xLc/Y2MwvCuCA5nnW19+l+9bRTR/ASDXszFzpmlSjCHJ3
tOMm/nlom0uTfdSYZ+ayOem0SY/BvSzil0wbPGziYPe2DjsdcV0vrhJyStQ0SA2zKLO1aEdcCD3X
9BIV/tOYyPcSJ4hwt5pCZXSyDWtJDDjR+CqNqIBp1Yf3Bq6CGWT33MrOLUk+m+GXJeK7010bg97j
HBwl+SP8gGcf/w+xsVMp3jsHcnJgPJVdfY7F82j+MzmEN9VbLUjTOtcmfifIxnh0k5ZH2UbXjnJj
FWtbXaqtaglFcoWIKCRMljYjpZ36gEJA/hYTbcFaLN/1grcmbn78JvKY7NEFkLovA+5gLvhbUCYA
9jlHBsxKKLQwSWnnj+V8nzEZ9WNx0Shgayp9kzl9/uAzJuv7cK1H16B7y/0/zHitccwFzWoxNZpE
zHq78Tj2r3uwD7O4mPIOB4bXfthHRbsRuOR7S9sBp/dkpm+lPa17RA68DgWtJKcWh3rt+G9TrHli
FnvFFLOofqfqCwfOJiFs1hjToU4EqsV7G9zt7LQcdwNMdfNABS8lhvg3NV5weJlS4pdvo2MWcD2r
Yb3WvHQzFxXpcu7D8geZ5EFCZSiDHwzwa5QlcpYxZlYm78Nt7LGKMYbLzFNLE5VU/6b5B4r+XvY0
O2HtaMPXhlaSFPOkjZRhESSIZnTBpmGPB57QiJr7A/5/u+ZHphOoO9sQiPKlQMeJtondXWILTuyY
FnszuM/Q0Gr+dlPFCU68lCCqMvHVUupH0sV+mpkDmgwtPd1B/P7NEvCj7auwATdNn4a49OPZ6YI9
Q0e+AvBufoky+zw0TyDrOaA91PCzu/Q2V7ybJvRLKN42tAYcyNHIRHEgebTXkUpYCmyCX/YXTZqz
kexDjUBOQuDDHgkNy4dcr571IiJj1nqEulY19gtLPNKRTKK2dq6BOCfEPGlGat551X3FX2aj2a8W
75sYkX6oDdNOTvxZ1B8NNyyjhHXF1ld1Xtd8CyBqHIUGRuEhexSHLf+Ro0DZv3GzaRlF4ISEKTBh
BT7ieRPInPhfIWTznxnZuCgXJLkqkPMOngrXJ5tGarCyS/DaradhOWUQeGgtqokIWI7NjTHeKgR6
aTMF7jXajDJrlxN0IEtOjJDLjZ9cBQQLXVybYHFrhziRQi+xuG2AilfNN3fWOrxW5ZUM5aai0VtA
sxJewetU8g9b+XOgLhjS4PQ2UKXYzINheQqOysGrAFeJr5faiQoJZRxlCZ94kl7P84ujNuZ9ix/N
ESaMkXi5tpkZu0MSG3KcoUe/ubfJoS82ZC9UfrJwNWNSAql84zaybqftKLKt2TyhFMjsS+ezCXG1
D3xbicFL6nRw42KdEF8oI141HHG14TUtHpOa81Hbr7HN7+NsqXlFQzC+/JkriJxRSN/GNvfc6jBD
F54ZroQ5/X42+ZqBpl6XX5APL83xkbPJqxRff0kb2JHSFyS8ncsjkacu62Gx6jDBhjgZaRTQ7f43
DY9CFF6PuDzhrk8TqAKkD0C26Q4lIMmI+B+btAkEp0rdymLf0rFTR/B7c/nUZhlRMtqaOGKnQOx9
uRc4XEaVwTWarrrWka9tsYGO52BaJ0vcQJDB+WpHd08E2TPYsGmtjDR3rXz+oH4AcHgGj9U9AxXa
aBF+Z+mwsdvDI+fpB1OxwdNbJXZNoJCrn6fqHacVuuRDBTlVqHEdmiSygR+k4MiFSbCHNJKgzoeA
Avt0vRrG+dOmunbKaGtCBfFj9xKpc+K//A8AamGhzxUFxnJjlG/mjB+Bs69vHzMm80bAZzt2jzF3
9FxCw7nk5QVQi0HRDa2WuAkPFjUELvnUmFQPAuoW6+CaoSOP4EmB3ActoHrrzKEAcm56ZsBPw1Jy
MdRNBsDJZmB5o/QBo7pennfUXxgYvEavDqrvYNb4gA74HwRQnXrMKK7CGUYEAQp7PPCSqbNlqXBN
pMJlFB+cLDdl6J5WzeOYR0srylA/1qlGB1aS/kIA+oj8uN9kS210mOG803BDroALYIsYGK9hXCFT
a7LMhnLBzovntlLXcQCDVPo0orjwAhuEHbsJ8c5hI2nJtuqt2GKUXbR+5yhG/4MUN52RKCptam47
MzooGexj3A1uR5coTBrgiy51dyLMLpj2eOGiQ2d3W+kOHCflwqWd28s4T7xJNclTt56g/FvYL/to
PsYqJcqRVbQCGmW+6TLtk8HOrlBMeKfFCjBZ9IcFNgdNqsaFherfCpOIWZkR6gLlwjTN8PfZcqfU
jKOhq0NoTF/axOTLpkS7M+WXTbYVexxHLoZoGRs2gZCRuElaAlk1DkbBipUl61B+9RCa9d5fm1iZ
C+625IIoFy3NK0LlxSjc93EM0Gyw3aSmCLGih9B1Ney/8yJkD9OPw5ySoIKavMEdfhiovrqO8+2H
U4uvCIOms2S8Znx0CdbOVeAyUcZs8Egq4cJVT//mYaDtPKUtLKibz6qzoGMQM3MrujQHjCZOl9Bx
1rrLqYisQY0TAw05nSGQJ7JZC6m9VrDgEWeiyj4XofhBHt023GJtHFC5NMCxlN4QRc+VpbFJEOKg
5kTqTGlIv4y+2oe4xk0bOgRu2di5CA2iYe68jJR84Uknk4HvEPhPKCib1jhszcGjyuSx668RiQVZ
8sIu8SC9Fyx22OfbsbqPPq58olI2Gor2L6RHW7PSHUP2r7YWkDvBlOEUdW5g8gzGe+3WcUyYhfHa
tngynYFWOLt9933b6+HFYYo2EB+x5sJgtGmDMOMYQ/R07ZV9M+Dsh5k6ayn3YubdYfpC1GI/JJAi
tJ6TIpZZc3zkSrWO6uZoqGcBWwOXJw0KVCzgeIm4wJPQ4yRiIkRx4XI/k6rYpzLcFlP5qojmpWyJ
4yKqN3IPmIeoGkN1IJgx17+msTdDSdIo9ekMC3HDGutsScO6I9OdO01KnAS7tRFEu4RSF66GnFiG
U8dLW1TMbKyNxl/DMezN1Lz27a0NXqAJuKSSuRb6+UWNxym6Gs25BiadgpcqmFRSVTRZUPgRbZFY
PdgM2wqbeYI/R2fQOGYES1w49PiZY9i2FiRpxXCrl18lNIzqVccV51vNBqfPphrS88xhMdW+F+6j
g8OkHo4xE3AE9gcjA4OPg7HJh+1E1Qv3/2NZfw1au7H8L6thWSCoC8dtjjgcxj5w5J3OGIbmCC5D
uCg6SHwhboZMTZ8zw2NJh2a3BD1IXuUF72rtRXVCvQ2Q0XaZGy2WfsJYTUuIKOT2wyA31zzdd2/g
lnh25/AtFe0lIzW0vNH5TF5xQQA5+Z4ncV+L7jknNK1QgzN72GFXPzrTvxIGeF/9YZd/sCDWziWc
l4q6UrTghkR00kE5wvKqlyxDYtzQGLOKcl4aY6fjtq8M+6l0l8DKXF5ltZ3a7yl6qwYS3q3zqEUE
Gy8Oj1rUWNi25WnsPpPoEsK/xpD5EKtm4wYt32z0dKvfZbEAhtyuFfE+EwEEkAyBg27VKfc1aJZG
PJmbfMocKC1n+Feb9D6PRQP0NwiOUpbboDV/hzjFISlOsR29NiWNoinxxMRnbauMbl53Y7YdDcmM
udLhXHBwLCaOS6ylzNGGA+iNe1ta5xJ3Q8hQKwa/7nbpTo7xnw0bk4XcvqX+eHWgzQV+a6xCohIa
NiM8zuIcVjrpTFNjDRAbQao8ZC4r0gLdqN/MCrZaOFGOveQpzJOpSmLS2pcLgYWZEEefKKoEuIv0
CC6Sk1MUbVGYOG0n+SHREHwNrLAPkDYgLafdmYiuWlmJ6AlLQcKSooQdTFuFO8pDv2ytjoEfPym1
f4E+7GTb0nSfbAAgOTh3kWGiKnwjzPhd+nLBgXxaxmLjm+23FCLnqtcdnxIsKCEKlRJQm8/6ZxDP
pRmsxlTaOgytJ1IUO5XXn5WCmGlOfE0aPFsjRqLM/yuD4VB3Cvc1a+5Aq08UTLsG5HuXm68qCy5V
SIbTt75bsyWVVrwkRf8FNm/cd61Py62oLkX5pTHULdTAnxxzI5lRi7efwVkBK34wLnlCa5kOIDmY
HucpuxcYfVRKf3tpeHYZrppxvAX88Qkxrv2YQ6RwAPSWC/9ex9Omm/EWJcgL29IrJXtmqj8ZTtMR
5WGCn4Y4D9Iq/zRS6AONPNYjFQJxONxKBlKYgIKLssznSIuOOqwhM8jPfVUuYz9ENlgUgrF64ZPW
iY1r21kkP7QNot1BC4q/lj4F1wm2ghc9xkXJ2J5xXuijjPMoa6sO9zkSHUBJO6O2uyJIaVXExp3s
d7a6rxLsZ5QMVLD5cwnUHSZzhaTUtdGHMCFN16zQbnytOhdRM53HjdJTqARqeKp6zP6ipcAoi81q
rxmdlyUT0mRXvIUmu1tcewWJ1lUhlvCUgoZbLgf6tO0+sKZh/MPAuoVZdqoGl7xs8u1rIO9DPF5z
QhGrWc/2OY24fsmy2QYalQWaL6+TDzjXX8qP6C705gmui21Sk1hUl6bXR65txsS/iuezCTmIV5a+
JmhLFh3y0qRp3AIlU2Keu7g95XX2OclwT3YeHWZ4dxET/aB5SxNa1DVMgeSaDiqLe/QBl7VJ29Y2
jZ9+QFK+c8w/S5mXyKyveBLkG//AzU5ZA4asvOkjUK+QyCbzVvDCZqan9CAQdO6rZJMbfb7r9fqb
DshzWmb/jLA8GoFxNvVJrlNXT7YOzs24zd7Ixxxa216mdsu23/9hf/MCy/iwRg3rgXUqWpSasfQ9
Mvse0bn1jOZqOeo4lvpxrOEUa8VjNqs/0dtPTe8fGqP6cAxOv1rYGADguWYNg/bG2rF16gHAVHjw
4ZJLkb3WTsMDAFlwtqNHEUVfZjYxJLXWOrUXWmzt+7TZpoJJn+1jm1Tx+9TzCaa5xNnumCAog+of
GjWp4UV10a+13tWPdhWd3c7a2sL4BCySEUOKP/EgHcagXGtSX6DPD71PwCZ4cXoqNV1MolURb/H9
rJs+2UWAnd0C0z/1qEU1feCqWme+/2qYS12Cc6BmkyS1ZFoQ+8gJGXMZv9bWYWicKOC7g480Vlbt
rrOShpqOlRDA7xXf4JmmSfQWznl9CWghLuZd6nJ/K3So8xwWzDg5Nm46gIvPbmPTPk6Q0DVrCbLl
UHndpvGKEc8cuaiMJVj82S25ihKpkEwDQTdNUGmgw94Gqoi71mJFLi3w+gF45nS6TSPYmC46lmV8
j4r4PIXNwe7tZaoLc8VC3bEn9zEM5QsIBfrPO/2ehf1jJ6CpS7kpZLjrbIvTR7nS3ehcC4qKhkCg
hcDE4kgafSq7xlrE1hfFjB7NEr9gNel4FRKiLrP+2A7lOfWjdE2cENSSa3LkN5xojTWUAhBTTofZ
1v5pnVODZmivg2vzYxjw1whPxX3E51BUJxlx1zVmmkB6Qvq4j++1Gl7Ngf6JArrxChvgF7m5M9zA
sxW3S0to9y11pNa0mV8Tq3rPka+LkB4MACNPkYywyOjrtkSxTw3r2LmFvtFZVSG+YYwfnRiLZJz8
CEU3iDKHTVCS00pEdtbaDn8kqhauAsISMlfGBjgc14HqfcBDxkQboU6bfoLSPkT0L+wia6rRd83E
G9KlF5XbRJxbL7hWq03NPAAHT8KwW3wBm6XGQAXtC+7+foVnnN+D1M5aL9Cppo4mrKImVaZp72FW
swJN86lsMJvyij3ksOhW5O9YVcyw3vIuvEQl5yadkQOyRnIZ5XitRs5ehcJrbpn9XtQhqTFtx8K3
d5z6afapnHOQdQE7LcU5fFx7KyEilGBy3KiUuHZNCNHrIIKwA7THeqIZ3BzXOj7ylTWpQ60lwaaZ
Y7Em9LQUzgS30bcjqpk6ZqBITya2jA1OSwg+vGvKqrHzutS2tO1zGNmcyW24BFzO4mAAdKDUzaAj
WWlcxxrk54c2C7btgBxOqoWDpMXxK+B7hAGzUN1nGkxbrvkgBsTxqBhe1IAHmu/4rmqUOswSW1/Q
aBV204R81IhzHGQ0WsVC3mczpNxomVsxMPKveLI5wUS/NXfExDFBIpdn9gHayyOQhObcwCQAFpjz
3Yw4T73C1fIFS/gez03LL5i/OSGSWCQphnaNOdta/kiENnDhYg2W8dCL/lUWMzt/Tx1D0KPPcrYf
UrB04uR32c7ROxtdnSusr2A2ItzFxI8L5xKN+ZKjH8pb0GtbGQ1An+bhnx4ZX3MIsiSbY9YTPhh9
GO8jC1dT2QEsDrZVo4zPJZaQV1A7LOeDzYMoZ/43yhACbO/YvuMXJcyXETIGEh2+QaVnf2MMrEWH
CMdLhVYXaMgD7lB1K3YKLuAVx4S6p4m6QPoQbEcPqs+oTdc/apdCGzuDBznWzpvrtC95YcceWZRT
W2RADabsjRTCcZbDVlf5s63X2zT1nxNrepb5/Bj0xa0nryThzkK2/QAzd6mU8rSAvmt9QGC3NWdT
WaBK/Yqspu08BY2/a/PCy0V4n+TCSUnwRsbOY03KOXM5U8EX94axZjliz6u45xE1+IOeqq0w9V9K
2r39nq15mJNdZ+k4bQbm+omzh2x7zHVAGYjPbC5p7IXVopMs0eUx0Gxy/i6jPkptJz58N6GZrF8S
Jp35iIX06mrDTx1mORMHdRGFjaGU2yMUkOSHUlEuq4wdqk4/2gC/HJIZAIxnhma+N3bwiyWXE5N1
hyT7X8ROQ6Yk+ybXdI19/8McKC50mphF2P5tnPoCXvQF/DnHMnmyfDKxUc5oMygvSQJrpHeu40RT
F8h6mggNPPc8eyRlsB/ogCjHqGYQb0jWv8zEhlAOBB8CVEtf4D91NF75pimZUCZb8v2cX+Ief1QW
onak3ADNyd2h7O7VFJ7rtL/pjiLhxckcGWKVhfT54Mh7qmRylEWa7WRK9afVT2e8ujmdpuIOC2Fr
Gf0emP81n6efKp/eOTLzyWAhQoUffFosMmCd+bQy9VA7liw3nE+VNlwFmeF3eL3BvQMOvKuXdgC3
QjqJorngOE25sjfqMK+hNmcnU0/uU2bGj3mU1KuiQyhqHWhYIUhmMJGXqevkxmKMwrLDnW8UTHY0
lx1n1ghWUty99RvxEonsS5HEIkvccN0vxS82dxQC1e6LZmBsN9Y7pVRx76llJvNHErqM6WDs+rRl
9ido+2zKeu+WzvsQChBlKd5bWKw7q+IqxCRz1VRom53u3uOGRFKE0eQhScdTNQ9L0j/Fc+p+uKHN
PmN5o8Q/kzbAgeZlbaZ3HFnIeTNM+zovi5am/2MOdS2dCSJK6NIKXw98h6i/kZo/xtpw83Nx9KV6
ZEz/GYzihUMdKxvBr85A0Zvhx/nkyB/KiUnkNKvvuaWAAwrrGQbIP5K6r3XOESSjSGqo9TfgJego
AaUfjt/85SmTsQdwkCHUpkQepr7/Dm1Hbdikuh0m5/VAKSVv6UjrVTdtNIhcfdDZLLbIYuwLzUOg
ExZojJYZ+mDiFKHyIV5rbQm7TFanvMqPkQsEQjEt5XQLZyOf5GfG7WzTQKlhxh9zgeFaVVUzSQwL
J23vTJ9+Ru0n/ztZPZprHLWtXdxtEBg/2G3eY35zEDAvEBIeJRQ9zTCG3Ziz1QLG94aYcWTIK9RN
7O6jA3Ygf9HnhIo2uHpZaT9aissx7i8ukM++37HE0sQS1c9gMAimGUx9Au3acc+Lje4sUudThxGA
JASkH7rSWvr6zczFU2lK2immcuNz8kawrK9WQh/NIH7nKWDKIHDoQr3Rkf3mgPq9xNrbjUQlmV5S
xu+cfBm+xPN0sW15H7qltEDzf5mMMfsn32i11qfTDhs+g23iANmRzpUl4CHKDWKDlR54MFfaE07q
p7FCzBvxSmyYSVN6VUfasWsZbbgO0dWKAZLXGlizkAnLbTbPzwlvX+rie+higoKBNV2YXykgZ5Cx
khoTkplhc7JM0T4IrZy2kLnJH7j+W6zBTMldfBwtz4NvWaQ+jHRr0VG7cGbYwvZ1Um97DV78rM9f
zmAfpXNTIUfnPLI+e/Dea4fXZSehHXKQWha+EiyhQOeD7E5LF3CFID74BBM5YjFyI+CM7ibYWcJ0
1g6g/oCmwG5OCcONNrCxMCRlTMpeHFtZ2c9tWI84v1hue3w0nEFLwSQzw5xvmO5qFFhUtGEpDqsR
Voh/82QtSqj7kyvTX2l4D41SnogSvte6yDBi17/o2wTayPQXCWa2KDhmPAyr0GSi23RE9w1QJibv
N8HReKUFXEj91PpIqKNegS3dh/BCqTjjQ1MYonjNKeqIAuUZ2Jn4GMsVhxgsBrhD1liCIbDWiXlo
cfmmovlnxeE/IdOFT3+vA/q++VpP1p0XM1+pIwrVmqWyoR82k87im5h3fcZOO5T+PyPlIKulCyXN
8bfOiCMA7CyJOg3HgRMtArEkLRIOS59QI/ET4yiT7MetNWNy04AujXQUol8vMKWFX1N69DnjGcwX
SpUx3maXSqRRPccTUBPD5y2ModjBJ4OZmu8iaV7DOtqUg3HLu/IHr/IBQixesTL/bBoxLY/fX1yj
mIQ0v1DJNyfuLu8pFg0dPd+VTfI6FvPBrdq3wBx/u443O1HuHZD/JRsaao6iECtLPa9U/z8ckSNe
UxXPdEJwf2w9hcI6RqitJBQgwTiFh1r519DJzM/IPZliooijrKB1D2r9jogxajT78MYfyp+c3X4V
oeTfsmw8Ramdw/GimQecwg8o7mfyjX/gb767ofFpuDP3lbBgSbs0tcTl2R2KXRjnHpdxrqGtesyF
DWXCbctzpfz6KQzFGQzWJQtraJ5BvWeXWptRzfCMf5v40L1tce9OUbQA8n8iQ/M3hWPubezP6BmC
J95p/rlcO6cRw6LVofLnIxd2WsHqljZNfHJLLunNDs7dYBwZ43BAF/wOPv3hMP3LXTpYC27EPTLq
NPaOT0/11NUUNCaZOmGQZfW33VsMAoHkM2vQSDqpAaz0qFl5tTUVdk5T118du3qakokxOEXhMOp4
NGb0OMqW5I8m3Ru4dK/t5QF0B3NxXGW7Jbs0M9r2Mh950MXKKAsIg1HCRMSAjwYgy8haCq30t6k2
P50eS1RaqYujaR+lVukMNcvWSxAxHqK4+IIhH6FmJJg5CaMGw00bk1c7nB6q0tmbHKpn0ryk/Px7
HFTPkZq3SnRfkTS+JsogUI8V83z5E4/hDfPPjb6KtzLvj2AuaIIOxcpJgEfGdO1O86YlXJbwz4YC
Z8+stm4WrauSY37aEwmq++jWKYOYYg48RG0aUR3zcdraPqqD0U9MyYknura61EPx1fYhqLWAu9E8
oOGBpuri+dUZjYOvjxhYIuN9hs6Wmf4mzNxtEs2vsZ/c7JBuq/zb0TAcK/s4J/FlYow52HTwdPBa
R+segHuEhEX7ns3mSP9iOmP/dbcNb6hftp+i40U0qKHTOEwiDmKUoUuqZItEaI4nG2kRS1LQItj/
iOGLeBZHznavNWRGweUSQDmwedCBWdBs352LbLrEk8EUtXybI8biGdsPAntVZLvSbCgn7z4dJz65
c3IrqanybXVQkdi09KanSX7sqCHgoLFPKemoK+MtQYVtKCYSTIOpom1+o/k3gaGNkvbkMtYtY7rL
qPqdFkE6SelHQzvblo7uFTnXNsOxbp2OR8Cg/nLSwos/B29h0e0ylugqox+4Idxamoe455Av4AM4
pvCq4k8vvgqQpUWQnIcE/1dTxbyBPKmborDPrm14caf/TNPo2ZzdHJv7baXXdH/6dN5wg23Sv86R
uyJMGGctI/5XbhoPbSlvKaasAn0imp9cBid+RY8vDyixhmvVdJ7l9LuiHTdNYZHXnTCTylU1GC9T
Ma7LrE/XWkduY6kbN9sXytjeomi66JH7UgTR2cfizfL76FLFjeQLqUaDHxIfnKjcUGFz90MX6MFC
3mBNpjYtpcOgbCkdVZ1+6epp3MUZ9zFzZEtM4NQaytN75C96JB41A7VGUKs9hvN3RpGcgREFDBPm
zDqsV35UfbPGPs4u44lm5HOw7ekvTsdfFdopeC8NDFJMA3YVYbTP4CAF8K7PLRrC3iSISFYidY+2
CyKgGosnxsiul/T9WVPO51xm9Yrsz83JSB8b+A79tHiaCvz2ARWiHCYl+yaSimZC1aghhNsB6My5
md95HL46aAO0NXjcrPCHT4QeAUfSvxNLuLAi9hAdvDGLN1aMZwy6+ZkKrmit1eAVSgZpdthduDI8
dKI8uJj6FOJRZ2XHmFC642d7+MlHs6DzDdSU0YG+MKHYUotBICenYSVW5RoSPbZgwh0RbPKHKgze
gSuzrQrLYFiu8ZUSRV4msIrwZTOlFlAmGDb49E5MUNtdSjZavSLVAnIvIZD9vKzCM9PLB8OCPykn
Di+T6eCoGl8Mzjq1jpVyzg5cAC7LvCy2iZmNrk1GqPE4UxwaDSIR4ldr4v+KK/DZ1EmJdTwyxksa
/h8cxNq1TEtQmTD4MTD5gtJhvTbOycj1qWbeUplUR6WYMjV2ckIc6lgvUeVc+ASJuHviBeyjU2no
x2Ae+ISpax7zvcWtY9Tmk1EvDenyRZ+sF98yjmmDXWB20VHnol5jG0DHMvttn1Ami6MAIVNVtMFZ
Rb8z2/qPWC74whxPQiXYDQ0Pntupr/rHTEGA6KiFmOslToG+FVnGpW7tezgjBvnVvEfI2I1gv5kX
eoxMqJMwj3085xvHctGYjOwX3sWqsxAX4+lV4OdotTBYSxwyUQ38Hr8RyurK9sH2R7MH3u88+83V
punXlvMXotROd4pXON8dqeJ6bwzxc+u0v+Cs8HwLn5JynKw8Tuzg2BatI81Sm1Z03+nIEbzszHsy
Axgezb8hDD9cnOZWprac76ieT+psLSaXnYMudL8/NCZwycJ6rgWKUNe/6xa0C9kYL8E8nkwzgoxk
75cmsdbu6oeGBgqcgvq5yWuHH2Pxk5k0AUaVdhFOh9U+KD78xPwJmnDRbJcew9K+MfHxV43ebAnh
ceFI4Lia89UU+Q1023dR8GtVjFQ2Vo99hivE3bWLp7ZJMm/IrVsPDAGNIA8uAR0/pslybEcQ2EhQ
SBmRraP4Cb00/57q9Fdz+fljlxg8mF4ig4uMWMTNOrfCbdJMGxQYUFrJXTE80VKsryPuwyEjhPDX
LLch6dbvCrnVCqejyKp723Aa5A78JCGQtaCjDUODFp6Q4UqmXRX3HnmGQ2NVj/ic77nEjhJyNcXH
glQwbyjOYm5SbksYEpyNsVlmWY7gk64TQIAjp/BVV8PEDc2VjQwV99WhCVnlSKftxrA42MV8K6X+
Huv9WfJFo4uMW8mPir9lYbkIq/5TnGSXkEjNPAyf80j9UqdyLp5ykpgE3Cfuqh9DKj3R4i+cakwH
Hep8bMi7WCKBqnnramuTNuTGqUrEeUHgy0w4+BrHyDCxNTINDgP5iLD7agTF1XTUO9VwENHoVh+Z
AmKZTvxxCyX6Jx3cA2iAqx6EBO6qk2akL3PMMc/XbgWuWXtCWBizA0PnnaWGa5/3N1/VO+iiB5PW
mTJg5cBzM7ZUZWhBtp+GYR8zsHI7g32C/sHBuCuZY/boGCa0h66UVKOEBy3ENyHqWwO9I8+0L5qh
PkqGDoIuAQtYJLK1v+z/qI0q+eDQci/79KoPwT0Z4I10Mru2eb4Ok2JV4TqMC/HbutBnVWNC3los
p7qA18jWoDM1w6ls0YA3URXMTAsPSQsJ104+CPYQ0Oxb3iaMBDDSinjY1jw42WydAt0+h/50NS2y
Vcr+C1L3p0PqQG5XT1aPXkQ1g8R4kkhOW2QCXUFvHADGAmI06KNHMQQnRMCl+fqfVo5POqZXykaO
c8dPMA/BusApVwXjUt24CROCCdQn4uAOYcKW/inle8rAR9sbn0Babyui8bnDYKT3t3My3qWPgNA3
5X5o7XOXyzPoxq8Y/c3lnl2Y0VEzm1NSutpScoOlZDhZQbizexCoTrn1E+3ZFDwyAf23EekvgCUP
A7PGh4RNKuAag2mfbqE4pjK92KhWA4Q2Tz2MeP8Z37Pa6gEkpGRBgunVbNHWGO5HbAN+FQGIZXPG
XuUciCFGTCyy19lGUXddOlSw8mssQVgONrafMLyBRlXJTkfQoOKg1+Y35NPjVDCKigdUsPFUDqY3
pdPbKOSbM8ZXpjrrMBpOUz1sRA6miyZF+tpwCoMMs6eImzsXPoy1cFsdWvlAoyV0CaDfyFfVLnOF
CH+RC8hzU6QKxGbPKGhdZDK6QAQrF2wjFPlYRR+gC4r15Ez1BY9FQNMTxgXTwA9p4X0/2nALVgLb
9nWG9XFiRLGEvcb4A2+t82MUGMln1u1f2vEMpGSDnEtq9c46GOLpw7HIfxmdw+JR2ksUNzMb6Bpz
a25myQKvSiL8NuiVU5446gB8zLoMwhZvgQz9dEkaO8cZGuyaajF7UwIcwU3FWxAonWhCP92tHPWe
inJLMdYmSoO9d4IXyMl+5vbkkmHjft6YjH5qbQVtb1Ul4yu5C6/CNxoSrhdte3GiJ52+7s4SF4F9
dDbLvXCJPQ7vaYH00C3QXww/cmlIggzOfzf6cH6G6sGN0GPwfYOhYAfyHwYglosTm6sbljG3+eBC
gyVb7ogVo/cb3lzxwrZMIDBgZJkFjjh7cHvx0GWM+VxzTZPhJadP3BKUDJbZqxbERyJ1B5lm+94H
ocw73GkD5y51jK3xP47OYzl2W4uiX8QqEgRBcNo5KLfyhCXpSswJzPx6r/bgDZ5ddW13s0GcffZe
+7MYgUe18mHgFxb5L7WOTknD2m7kvIQwS03gbu7+2mzZlqAh2J+xi6ANEVWqC6muHr45ww8e19iW
92Tefnr4FvLgFX7lzoby4nvuC5asTRt0v4sz39SyeIxq8nhLsqVP60IL3eYqlpH4P3h9j/If3Tbj
X20nh9bpAIlMa8fcYl9ZewuFEhXV6FXAbZJF+Qpz2HmmUBmT5kqHI30+kKRrtdbpBXoJSh8No3W1
dROCdV5wgxdzzcIJq9mU3QqrePGa1juFAy8Uy/bTMzHuXZrO7xlA25chp5y1ru2rwYXoILEFFGQC
w90834pquZVuc04TsAIjplaeRze91Ap7sJu/SewA57TNUhpE4+IWX1S/D2Pb5umJGPVYV2Amm9pH
jdMOoT3/HpP8NwBEBIJnYgEtuPATwF6NEy1rMCysS9r0w/cyFDHr+eE8lslxUXI+m0z0Wzyb94zx
/FqvH4mK3RSwrnk2cTN+6ar9Eu3wIyb/Ygzo2bhn1zFHRNiwyKpR/iJzEugaQCY4No1yiinXqQg7
+36XPzdR3uzFAI0qpoDimonT4XBhhXL0PUjgRnc4L7VWw11gBfEzbhDrU4+jOtl98dq4XvauLRwl
vHqrc5xTqbSUApCqUAAQOfRdO202RVyrU9dVP9RZPQmrxmuivfyYJpN6Yaf9C5P7X27nAQDPFMpl
ENKETMtZWxH+JylVnlCCx7PhGn6si7KEnE4+iOWP+rTGIUNSjeCAL1e6MK/JFDM8ef96nkBP196E
rBkCscfH8F0lNL/DFTjz3qzXEPT+IIqrN+YI/vS80je9Xn7yZPpLKvLKun4pXYqpOB6wp03cZ/kp
7i2se4di6q2PpYm9g0qaliqtrLvVTTs+mjigFLkXyboyaPap4NVYVTPesij4gZ5HSCzxmUW4VMzI
2VQM5AoMYSVJBinbMw+lbrt7FyjzuqgY7+IK7E89TMktvS7JPlKwg2R2aqoFzaG5AsZU6cxfhS5/
7drx7rPemJs0GB9HV7rYD7LiT7sjp9XkGBaGLs79ZmAn50aEJZSDnXNJefI9DwvK0kTXmAU+nKpx
cGeM9ElCOEaeqqqz4mvjdci2rFo4MfwKpA0gpnZH/1fPqixgV+qkzQ47tyAV7rQv7FnUlvpFwP+N
QSwOgiImthnJ+6WRmlh2cHRCp96WEDSf0k70Rz+gvA2R95Kkkq6JCJQCf49fZBO/tMv40QeEcbpQ
OA+eTURQggLhOjr02zRoe/Jnsj+btADs4bTFfBsBJd7Fc3wmTI0jBbYEWPd+udW17DbYZL98y8vv
Zt8Gihvb6YsOvITHq0upoRNvzZUf3i9mfjdLbuDrcVyCKcCbFC7UQRJD4gIZLrdOi4sstxndZxeD
6hTwANUx0G4vPLttISDn5+R5e/cZhi9rzkZCdSso2VbR0n51ZcqVY0ZZmP3QfdYLaTCImwsCY/AU
d9dlTwCf06Yj6ugsbHbkxFDnWLO/xnd0PTKJSzTIP0ZgTaHIHgABmNR9TGBrY0oqatXYOgQ2gOcb
Z7zY+EnoutR99y/0ccNADiqvEWhDqF80zxFXw0NpxfWWWsdvwOoBZScNtJ+M+2/vN/42FkWyIus8
I9YxNKqowdOBb3Lf1W5xW8863mmn9fDDVZ8R3FnY9ZqKpWXgSI4LruiBGe5Vg0i4eG2ytbM8ugSQ
FrfORCNmYuGW1bQVrPhqN5nygpWxuw/VlfdBiYBXCnLxQEr6gy9GFyqmVGcnd4p95uCKC31BBr/R
WHOSFJ55wxYimQCqDpn32cnIPaTt0rwXS9njVTYfvpI72BznocjZf2X8Mp3gZhibD8tF7s8jdoKV
Rfo4gwV11A49kK2NE2WANkhTh7q3ypSVVlD9+QvU8BFo2Yr1s3On6v65w150yOv0iH+L8YgwOlAx
+CI66p/GBUcxQtQvnsP3ujHvrqWfGVUvLAzEqkLbwRwPDmqY6Q+3MwWwk8TT6F5BwH1kfiBuFsh8
CQS+/so0MPOyyQV30racaA0dQA9C9Wt2EpAJ0oTl7iR/HtgiJt6eXkZbk9k1MeGTIdenQeYUJl6v
zzjKV1VhkhuJE3vFKOh9i9CFpDO3MAMWOn6gZIktNioWqU7H+mF641O6rV2spIPAZx8UktBQVeAE
lW3wT1lU74bO9aWo0eSX2WtOQbfgVsnS5KSc+ZNjI1zZDf92UOus95Z3MoH2cu1OMeGuulpTfnRh
E/LagABZa55t4APzBwMgy99y/uisSm2jGVklQYY6RTHzh3CZeotrU2GOSh2gt6zlBG1jTmistaHY
bpdSP6Jp2ruImg2eSMnu0rjHyneLrTXx4kGlUrjBHG7ZFT1GMVYCCozIomj9OiTjcnClPHIH4ynp
5jusFjVZZWiVdbuwwavAmLf9A+6nm4Tr+R7He3/oUvyfWkWGp0Jau7DgNkfzBXfRdCyAaHNTCuzE
2XFmeDcUrY+7rg00kIElkseyCqubLBrEvpp6nxqMHGtBXc+gvTHlHPOE8G5qC5x+Fn/Dn3xWbGOs
XnuC/WREveCA0jbRWaZYjwUwoLBf+dXO9wihmaogVIKzYjcEXnjyl2rZRnbKitixz74OqPAMpois
Tox1ADe7c9WNv73x6iePsh8nZ2PGGTVsHVO4O0+38x6OM185HeEw+V1srqQzeDaSvn2yPIKHAmEn
96cHRV4Fgk/JAq4vwIRltpR3uXa939ormiPe125NYoWgVrYUG8ZW8hDTKPEsBflxqefkyQmXf3Wf
EivELfo8Dkv8qOyGF5O5jlpxH9qcFriEIUAm+4ZJi1s/qYrGsrmnB3Rs+YnCWOOPw7ucaPWtmpKO
jqj3/lzZ/TgijfdpG8KrocxlRZMyXE/Yaww3jmb5muZnN4C2kpf83zTByUTbldnOOkOxE9kYn7KW
dlbVFHJXQ/tapbS8bIlUJC+qbkEzph6hOid4jWOX8iqgD4Ix7moMmvNwb2Ug8uGNU4vBSUKz2c4u
YOEmvC0YHtO3tq9gmVcDkb4Sbyeh0Y+hsekAt3zvZRCaLXRgowgz9K20Xyfc0MBc9UADl7D5ouaN
ybDpiDyoCN8/hPKtatxqA5CTerWh6k/OGHyoOhy+3Bpsuxbqn8cqmfIP72JH+n0G37TiBveCPdkD
YgZx050yXikYyG8pgUVCo0toNfVkq9lquwfSbdZ9FzW/zpX6XHg6PfLPeuyj5JFWSDY3kq2fIEZ/
YQxtdyqPDzTSfWuNnDYMwDFS1wFEmMf8UMgNR4OT/yVFNB1lGV48JFtgRSwNJOB5OrHm8ULLJ/Bb
4E3HIpzIc2tACjX8cBy+4m5ou/fSdqCIDQB9StAVPCTfKhnZMjHA4uSTMObp0Nhg437VywRVNWlG
vBUu5tSJTT5VbwZqhLieZ2n0Mgf6hKQ2YglL64MpaFyrAg4Gv1J3Ey/4oiSjMk/EGCrTxJzGWCiw
2bDqzvvdnEWPWeD/hBST4kNYoBdnISdp45DPUnpXybI5oKRXWwZ10KWSWrVuCJ887YQIITQhTsYv
eaONVO2IeXzvnPaBWlUPRU/q47TQYJQVJLIaUoEb4xPEy90au/HEXbDSobUtvQnYo9sa/0MnC1Jt
kUU3IIL5zQKee60809F9pF+WsZGreTJgZcuSn2ZUmvdshFzO2ns61XxzHwKH0sKSlRdfGLGh7ypu
mHZfVZfKg3VCESWOpik6A+aTnEkli3kTYqt0wzOU1ZPH1v1twZoNxKFl/PH+EXejoryz7zgwKPeQ
ZNVyLJEt71VuUyiddAjPwbMdMjLmAO+P8GUhG8Q0YQKZLU+xTL5tusEfp4XMsTD9BcM2tKPeRg1z
i+dsqLl7iBGWzxjaLDni5NN1x3CHIMHC6RrTzeo8II8JUCVTcf7qI8RRzzVuZme8ZQD8dkIW6Alv
PaA6V41gmEjh1FN4Ksq8Ih2l7tM8+5EuVxt/ahD10pjFURsZgas7RhWo6prp2ubVZUEpW4vU839g
hHwa7eConJ+Q/cxBuvm0obQBrizH3F0ztt9NHn8U/Rw9xmVH643T3xZp95N64rlM4j/blNT+QHsL
ie+sg64n6ZP8czp16XL70S4qCoyG4o6L99VxzhfGYuq+wNxyROvlEbPVjkU5C6GiCSg+rr2TitQP
L55oT1wcixyXsU0YwI1o8+m1R0kP4uVB+M4t4H2C0yM8jMp7rQf/vfTB3sw5IOXRv1X+iJsa2/Oq
m3FnG9+nUcAKYbmFefmVxQR4YxYViWnUrxjkeOR/kmaqiVJsXiSgDK5VTl4qHq0oH/blXBoYZDZB
e6+gSMhOrtMtWxcUF1MfQqcD/Z1PVXmCxKCOFtT9w7zUlO1aS0ZyNcTOTVQy28/4zFNkqnVnlaA6
hCDk7ExoMw7hBlkH08mppo+qUp9oFn+JoL7ximcRIrbuB262XneFuaaYHXitie3/VmnaSPeWh7PD
y9mwRKkqSSaTP7KH/j0riG4S8Rrn4FHP+q5RRHKNxMiGv+NfULWn/4G4iVM9KWraWE0CERiS9gsj
SryeTEf/ohkeq8z/55fUfwg3IiE2N82DZRv2oQJlJa+9i3Wt9kyMh0WcYrojDm3niW+ZQUZ48YHW
okMMq3890LqB8T7FFy7sfj1XYtmV0zRdIlw5rNllssZsjrKhrUeKEexdP7UV5VD8Dqq8+cKGVL0k
S4mXG78Lig1NoSIa4JDqoDkm2HibFWTj5NXOeg3f2JIngsrOV5DBzfF0xatd+/PLMGJqWjn0JG4i
1U5PIbmQlVWwmWBWZb9pg9OSUnE8TVeOrlCAUZWy+sOUU0OGXOteMHCIrUcGa3NlAG4sgMxkMrCW
wHhjGxhyuCRWgcUwnhvvAXX7kfTWhOOc7HYQ484u2Y+tTGWL3wW/1106tiR/4OSylWtcaIBykBmf
Qx1aQMXpHgpcy4I/grD3M0ft3us978ty6olfc/tgOnIwqJktOx917VLjlGs13pAgrRJOlb5ceE95
LcIxDxp/H7xQ6c+XjGGUSCYO2RgLPxV25XBpDLA0Jn8Mmibi+5CZGB4jGobYOOa3saGyz54j+4I3
lKKMyIJdM1eESafUelI9Vc6pU9SUN7GxzJe441UyNDv2x+wzep8AG3UCa1b9zy39C1tXKAhFLvOO
7GD+WwmoP5jCZo+GYW2rYeBgabCzBOwjWqxn2AeD+znIDqXbnqXtv3ZlByywxY8r5KL3qQ2BAGYj
n1wCNqH14OEwfzMtmyrbjFcOe3GduwuFPcJ4E7Qfrzm21BbwM6VSNZU3vduHe5R2Z4/d7Y4Rv3hK
mN43YwGEsgjnl8nXDSZAOlr49W7cMFOHUYniJPT1uCGCTVSpQsr1QMCudKD++YqSl6G6iuQOZp8m
wGKf6fHsk4agXgATWeOnEetrsJ2ekL+Ugqob2Ng0olBIBJvZufVaO9zXjZTP6KP8PqXcLS7OwYqM
6ols0vKYJP2HJZK30iJroUmXoNNzKKD+WA8U6k67QiIr5EhfqwKoPktXActZ9DTFRoRDhMfbbmzi
ZRO1jaAtidQQ4ZgUfHv0ZykaLVzf8m/4+dNXEMN19NPgXSMxs2ShfwV5RN+2UIKJJfJPqNzlLQ3Z
H/Et4mKbo/4mZweCKFL+m2r9FEr30tepjcxU5CTXU+vsRREyh+gsnNtBgufHr8+z6L5Gx1P4iICj
88H2EIXj77wheG+i7idusnrThhM9qOzUHnrVVDeuDq6ECVmeY1e1BzuzwZh6GFIyy+lYiLjAsyzW
38OS9fu+aaSH2unZ57Gzi50WBYXBXjnvamtunlvymNsWlWJdloyRdQ9+N8XSl7gzQKSgI0tfY9Gw
+oJapmkszjLvjhSQmBT/UeLeCOGDboilFI/10DugZCqkQpVxASah2X+EjukevVJV1wqOYNu40DDK
qBrYm0f5wa6U/y4tjzSNMPZ9lVvtCd9teZiytjuWoImI9416XXClxc2Ab61PvODexIWG8lj5lzS1
+mfflsUxpAl1z3Yk2rqN0nSI5vELF8h+z9uYqwqueRunQtd377MLmy7DNQlLJKTcd2rxKMi22oeV
w1aXyM6hb5Lri6fBCIGUve2oLwtVTm3wYn7LNrZ2RgEvmSMkSkvwcU/Xmyq5bv2QmukqZfGkMQQX
N3MtJ+w3JDMFjceb0kTvXQOSKPNIfPGvII+oI2AjSoJRebEQT0yq5zKI9DaZl9dBVQ9pbtWQd7wQ
EEFL7yD7MZIeAilgKOcte0RvU45UXNUdUmBBgHX28ZTOebPRVhfi7oQqDxjzadbe1zBi5qIsjwwD
IUOIQcPjMOnjHPQ/dqLbdefqe1MziIy63kANzl5NZwWPoU8EKOpGDKC6bTnQwK92iNZ7y3aunFEM
JDz57ErttvnOB2w9YNyRkpw020W8O6AwEcQj6NTv8jGxtp1u413B3HzlDSUgWMLmpl1EdVGDN991
tA94+GoY+ImpWrBaJle61FWK+i7TUXDJqcbgdhhp95NOFO4Uit4XQhB4tf9I1pof3pHACTUen100
0F1DBtvxnvWY4PcKyY1Z2wHoTcfKa14Qd6wgf8YOGrMpbckL0UlLiBMOad2/LPSK7V2iSIcwnJ5l
tLiAo5fyIkSbwYqhJGhfGev/RIl74E0yblVdR2fGNQ9kiRXe2gJLWRJk3ibrh/uGxN+6ZjVwwouS
HcJpWHiBDBQgJuRkQ+TmldPZ1WsrDak5y+/59nELKItvjOYYdB0Mnfe5CsNtYYMR9kvw81aKDOt1
3BCiyiID4/HrDYRiT2ex3k8EEFYnNM62dqT9aI1ssemSSA46HQHI8bZwf6mY6V+7zv0rteZp7ZP+
PFnpVe9ApNZBO2zazBfrhk9051ohFcFFQU0dZAgEobgr9iLy63uiSGSCO4ywXK5TAlNNTNTVjY81
fQYbu+QFyJ/6lsRxzi5D9WcJvpWAVn2LfSNcWTq2T0JlMLs8x9+FDm/d1u7ox03Ro4LAf57kcCO1
2/8Wlh/fF7PSL21bQMu0WgeuSk4/Lc7AGNsWzBwy1pQQJ1MUbyMkPM0HS7yhHjgLCVmpPVJtDFtS
3VF9p3a5oUvDYsK9jevWgeLSuWdpCIAlWQC0I8wfB+mSTqeuBwdctB7q5BmL7oUUHVtP0ARUbuQJ
X5Vl02Ro9HIT1aJdSc/8JlP9J4I6uqGT/namPuCCa3Jec9HNtz5IcYAc/SHK2rswIngs2c1u7VZi
dZqzhAXWordCBjPdojZBXwcjVY4+t2H93xzyCQa+wx5wswBifqTpz7qK1k4B48nuTrGXMhr04jR1
4QtrCQgjWepj9qHxkM/lET/7t5CoDWlnZ8ckyp7qTKg3hgnc/Vd6jZFRfeyKwVm1LGC5LgY7qwVq
HVJPxXngh9vF6G+Y/NRyu3I7sUp5QxGK99Jv2z2RK1J0PlK7JtRb+ddEmynbj0C6FuXmlnvOYv8P
Lle642S+oaT4Jyt85xAsPaBJ8D1/tRf+8pgyk8pbGg7ivTPSD69M/tWEiOcMNzbxraXf53E6Hvhc
6r2L/EjRnFceeFhH9B92uOCs9NoPAnakLUcprqB541LEsCkUjIl2Br4toXR7brODX1TvrTHsNlM9
h69u0lOdNeAEH21tketu7afUSDIMvMcwILdF+dAEw0NehvwIOJ4JWJSHxgPBYjn5V9elnxAwc1J4
HC4sZ9pNVXrUOtHR8zLUHm6BoalOyWzkuYmMR2scPKxcgc8H//Hrx563rxNUVHp9zGmam35TIJBf
Z6Nu07S4Ywbqh2888oH7KuJnmV5Btf0U60vqLhW3c/erxhFwFBlxAJNDwB3tgvsgqwZHFfnZ0okN
YAtEfDQTByv1Gz2vpG2mnMTOXDpnj36uzRxq/1yNMVu8qKEnPMA+m9bjANml2KqOH5utUKu5lkLn
rtWNQo4n9O0fyqh7clU44NTMP9RMwmEc6npDYOspCkK50SVj65znr7luAUD79fckqy8Doo3xK3nw
PANoIUdh9a40m/QH4kS/1jGI22GiX8vL5O8YJH/Cgg7IZu8+aUL4XIDcn6wGPXQxRONAdkX7DKg0
OHjofMNiaMah/YTChOmde+AzgKsPOfZ6n+B3ZdkHlSRFcWEjwJoiQahDa5BmJyErHl18zSsqetH5
A8T+3g/Ombr64NleH6oQW5+91BgA8y68q0xKJiuG+WI3TbRr2wScNJQGq2SMKdxHEQskV5FgmW3d
twzPv5A4ewEOYasoSMdP9MCR7f1C9ccNiR4yFhrot/FBMbZmD4rirp7Gb3JUAEZATFPgyJaqrLqf
pvf4SNnjYH4ejkWWbz0RvPhlI0+hJ/lnDciWncRpr6gUlOHVEHaLrC4PRl6N+G3gb8KFb7Oc8tcY
3fFDz1HNbhZDv0+8br30wUPUiYBhKhc/2eI+BVRDPXO70G+UAfk7OSDKz3QTbXGutJyZVHePfnib
6qLdgGOhNiKSr+yFyB+KOtgwFuDLaPPgeVHuW0TIYyUjmsudETNN1mTFOemYUpug4YljB3Nju9gv
U5sTU7h9eSOz8Z6iCi4M6EqKExp/pcatCOtkqbvfMuiao2ZhsgsyAyRP2UzXrfWJneKKCYYFgRaJ
0yaDsxbyPBOOJKYc2hT79liFBm+5SXSE7SeF26W8l55mb0u0451rI1WEdkJlr+hfoC296dQF/RHw
ZzJhL7slCKcb1V0puhAPdlk5dyt6Pb4HUT7EXgaYqOJK0Eg1HgpLE6drcHmLBTQvZRNN4p98D7kU
y366W6rwmy5pNpRcDJg1MMBVEytui6vyumm47zP48jFUY/HMrRUJIyFrl03mRKtLcmr75A0i7r/K
gpHj2PKJWiD7iXsHQX0qFegOgFrjYE12u3Z+CqT6V3CjoseEd9scims/czN81BOybtQnqLApzVPU
eAked0WA2ijYiBn5EcIfmGFSC3UrK6wtJzLbe6+zL1qReJksq254T5txU2puEfhF8odGwpuMlsEF
EWmAFNkPmUHHBp2xHcfhzVTxwY28JwYZur7n3D1PGUG4oSuzjU8E5V7lza83Y3jxRaXWlhWw6Hd/
2oorvbSp6mhZZHiZfrG7SMAH94jn5MzzeeD7xAbraJ2VwGiW8iYkf4Gjr3iYr71DpVWPuLbqgcUc
Clfj63NemaNRebJDjtiVQ2ttWQ0WO6jL0yrugMaJa02pzuOTSErwh0kDkStDVMB88Tb35TeAlW3h
++GD59efZlowOEVoMyftp1REJojQc4DZopnS8ihrQABL0y+HOogAiAVTaR4Y8tlldmlBFYU9fo9B
3N46FIpjRpbmy0iUdE708nMxaL15hJ+LSQhrT5D+DViKYNuAlMrzqtto6nr4mZXtISVfs6MLlHtB
UQVnBvThII0xRwdSF211WIbL0nm3ueFQoFj+9UkVw6nB51jYsfM6yTl8T1hLreeCIEjnmvwwita9
Y0SnMLGggqKOcfMVUWLB5fMtdqat/ZimAuOo3UcfLms9J2qeXf/KJje0CMYGbOxkzQawG0PWhJR7
AD9ChbZp0y3SvbdpYnEXu/27m5aXHJ1rLbB0n8cmIgOXTvowkQbaZgkcvESm/rnj320zicChJ9iD
NMypA9ji10Kb2LByLA+BKKpzrdlClzHvuqwPP/qeRho3sXF+Z5SnFzlVNHwPjjZ0H9osHwvy6Cua
fuT9QMkJRBvjHETafVVL5p0SnGAEPbw72bYl8oxdvbBHOzvsM7nOdenFTfR0lzlcoOMuiA9FLCvs
PuSPHcEuspOBu0umlqBX6t67ZTKeo7nV+wnOKf0v/hc/YFiPIeplRy5oCN174ccHFPgvd9JPmLSf
fBH9MxbBvWYRJXIs4B97ofntOvjnHTEIUYTfU0/tTJw1zv0ILe1o+9MTA/QP8+q0cecUz77nbilo
sY4O5qltvHQHO4jvkphjB206vbFU9rvwyOxsUQEdL4v+hDEHT17WkmNHcsILjTd1hFkewyt965Vw
72MroT+MOa6L0m4TyTy4T1l/cz442VN7dckhN2KRccilR1zaGzF09DNFoJ8GKB63NCPyUo3B5jaG
bTyZDioT0hfHsx9lJB8yLP5b2CPeqhrD4yRA5mooW0BW2IdGyrUObARpetbtjWjk85KOb6HmoGrH
JTnisMN2CLmbN+60rwPJMxO63KAabh1FV2+noLxQYk+fCAbi694VZUvwfhqv1+Q69791FfqsyeMT
1X3XojGitn2EZ99mfVs3HaW+WEaC0HmWXXhW2XSqatb/XU6XAcJYvmpDjBxjRP7foUsq8DVtg4n2
T5bW3VqMzT1mLAdtYt6zzrwZEbCoYyT23Y7dxQ0yuR2BJaxLL3kfbHNRWTXf+E0APcZv/4nKIidx
Nayic6b7ckGS6+rurxrYMM22AE3A6hhxFhR1hX973c0BRT5hPN2Paty3UzLfVNH8mM7uBwZB1M8Q
j4GvgAVmZc9PNwU4HkEcR7btWNl7T56qXlLffoorDNUcdjAge//CE4O9wq/re2ZhRgwuaui7uEHA
xNqENkf+GmCDjdNqrnHG/4SaemMhrq+zet5OQ8OAWtfjOrQq99C789EmN7tKvA5NEavwOasJBU8T
VkwcSNeFIQv9yGZwNO57w5KT/8zqzYFqcsWPJOu5sfxDZjieSygDK+Z4GnxQqVfs3K4KoDxOmXzJ
OgO1ruDKZQS8oASY0ibIUVvV1cyQ1x8VJAPEWsHckLSP4L2RCQiTBTyQrC0WAtLk5Pf51RDkp+6P
9BwsM4MBJmF7770pfxzy2utccsxoN9rXffPETuNduQve6SW316lXngHdkwsa502XYzVcSl9AeMdY
FBIHd9WU0a6DNqQC63aS7XeVB3fsRnDUOubGLCPuwmy6r3RX3KmKNlHaQNiksbamOfJzDIuPKnTu
awe0jLtoDuGsOFkhEFESH2LLih/hqiPfSQAG6vnS8xxp/TsJcxdlCX8lAvc0xOBLB3faF5EsSZE0
B4+rCe0c1HN45sf1s+eUdQ9l8M7v0Llom843m1VSj4vHa7AHNxYaZg3Xjl5rW+LGsyhkKoRh5bCM
r2DKbunG/mg1+ahmYnt4tUYNc6QORtUvC3QiREBuAkVMwbKkaURRpajirtn2sz5QsQFvV3Aktkmw
JXH5YGLM69DiT3XsPC+N1dwiTUMRpP7M4Ynkh3nWvv1Z9mQci2i8T4gzeGoGJYy5jagknFXoOdiA
fDYc+Cwm0+eMhwnc0FBV+9ih1gfDg0PvAfe02h7vayv+SEbzalQEETLBE5BO/V+d92/Kdy46Wp6B
oL2SdL4hb1BsgMpdrAVT7KDREpdq9g6Fo9lchIl7tLz+ziRqb0T8FfQlv0O/6Y5u3NFZ5Yjn6Oq/
wtiJNmSSP0RKyjss6No+t/Jfm/ORH1vBXkHpiIuGjAhi2P1t3LY/tUneOGe/RsFFfakKpGnY6xkt
MhLV95DEQNc56gmf8APqU/7JDm5A8l2UKQ/2G9NSuEmbvKeDZKB/PPeruzSJLDwv1GjG7JGPEfLz
qSHftCH+RXF1xkbDN92MCdu5Qy67NbL/sufkggOWFore32ZKLdvCRM42IA20xoi71do/6lQmD5W0
1cmF+7QnjwOvP2DrWOIGpiczC/bsCloM5z1DjJjfABj/OT2MIqc6zm1k7RfY7wfiRmrtLDEqElKk
HK5nPOzQU5j6RIUr1bNE9f7ZQ4sU4qkXExE3Xewu3SgdfNYoV/dDab2U+G822ej860mPY/XJLz2u
4fvAxf8gC4CPyyzfuxihBn/s/NbF6SuYMBTArFBA9uH/uaQR6jA9hzgfN/zXYh+MiZ2wD+bcyjTq
ejwF7SqvvOo3wmNErQ2LviW+TZ1Znh1d3jbo9zyz3alWo3vUrJKZ1mhzGzu8Gn4/9a8yKQ5zAYsp
Cd3T6Lt0dl3rCq9foZgcfz10NgSQuN2yy6RmESyumv2L7JpvugXpL4tN/bDUDdpKR6MmxhdWzbZ7
Y4tplwzUQU0e3WkjUeiV1cawOUZP3dS6bz+4SB2CLq1/2rw3FNjH0+Pg+Dj8ZOW+iaWnOcv1l1OC
832PrTj44MzEF9iasbwsjpXvYRGw3zINHqCEeoKyI9inUpkDJIKYGeFn2UFFgexfm+YZHY1KOyyJ
qHOFxF+v+M5q48673NX0yDudfssAIdy2kIKoAMaMYAn7kZG5/ZnqHhkvS0X1qSZHbLPJ+RkL22ya
TJD5ralTzSclX1QcZsdglPWvybC3UiLxTC2lfTJIJCuG5+UX/QDDxcTipmYRACnCw8Zv8lh9eIXw
b7juA77lc5o24QyU02vqHwqPr7ZLSJUMiFA8K9oGR0ncN57n5yivsrPPFuHG8lz9iL8b6KtVEYKr
bCfB+BNlX87EViKuXFj7DciLQvTBvYx52FfCmxDGWKWjEPqxjSuvb/tflQvyF+FgqvHEJMht1R3+
pb3rX/7j6DyWW8ehIPpFrCIIJmyVgy3J2c8bliNzJpi+fg5nP0FWIHD7dp8uEsaxfhhdbD9UFJc6
nnF8kZlK4MKhM7ET0kS2UJspneWLKUChYRRzE27BI8S2ZhFyQ5laGHMxh4i4ooqiavite4sl3M4t
Wpqz6YGyw/CDA8TDbcsCrKBWMpV03Hjsd3cmdX9RyTrMNsMGCFVB9NE2NqxSIX3HDXKb8SBZ9d+s
pTS39yY6Oavq4OfekpszIogVuXbum8nE3xgupfCm+JMt5ovCdnysQNPOd5orlhRrpWaDuX0gG7DK
K6YBRsWZRKcWetdQzbhhnPGXOsocuCoBiV0Zga1SbczgrnDTcPeekujaFgbDaRTPWzvMxhXnd8nb
i9inoJARXCKpTqaGU/3ZgBQZypyENGrTOQ3ZKfB8MUCIFelqkhPr91y9hJ7Sn9NUcFuJue3N0bIT
ruPTVM2vHbF+YsfHwlfo9aFCF5ybfwV9rbit6/vSz9+a0PWPgYrUPx0K5hyboMCNWls8dmi+PIJF
FP/IllijTLuAnXeTHqEIMjVA+aGg0SkNEiPyB1wlhk7HwrQ6ZKuhpd2vjYLv1tHd44hXmNIjun7X
oh3zgwlXTH9mIDGhwk4lzGivzodyXygJUFDjF3vqminiclLfUjBw3Gy7fFNpnsDQPYhqznQCDPmY
bPuOGsmiTRX+wexeda61AV2yb6IQBmtELphNP2U5oXUpfRd0bwMv3u5giMrSuTdjG55ibiD3x9fM
Zv4YKkiPjSVfrMjEjh2lkcGxSyEK5jtwbBbrO66+LevoxiINiF1r1BwmWfuWxx1Tbos0CX6gapgx
dETaE7hey6cE8d9pWZR0LmRe260bYp9t+gWF4w4YKTKwa4pHNjrT89gEGjuj+9Wb6o2ADSZIxdjE
AlIv5IeBACUbcZttCsBe091AXWiQm+13uxqORYF7rfbrp9pCp9R8Evwg8/YgehiMxLwHctJEdWuJ
52S2sbvZA8vDkPca0I0irZcxPMM0UN4SRoJm7nQUyLNNaYmpoQ9Eh5DviWFGZD/V1G5CxAeEImAC
Pj7Dra5qgIFEl+DRB9VO6+y5ibsrAJqJ8l1irgGzM2USHKIEoh76gFuGv4g2U5XhIh0GrhA2/qHW
YJvAk6uC/UViNTmGs7hmRk+0Ad9XmxGFS9vyqxQNfUCe91jwnAUPfC4yl7LnZOBbZpft0oO0LKWS
L810vPar6petnthEFodqQ3tCZE39dRiyzzTL/jAybbVwuT1h/cZMGuvZ6tZQjgs8WqakLbeaa0Jm
aJvzpxU3iQIMa82QEyqHeWBMiUoxM9T+U8pobG9VkuNKVC3W3S2Ot+kJ8goibi1z+x7FhIYknrDV
m5tomqR8u1M4o/CJt7fZzBswMpk5vGO7awn7AptMcCslA2bBgi94oiSFAznNbnAW7Gxit4bvbN3X
PLhqET2ZkfZuwol/RilfqrG7McQ4HLy2g12HI9qqcK9XKoMZ6/90MeuO3rOzz9BvcfZ02ass/GFd
GSI/m5O93NAwwYbLoGi3LCsyZJf1DB/74tTO+Kq4CB0BAuDk6piuUS8RkorA+CrMnpSAJEu3Hy2y
YYSXS+BsrDKPhDRCWo/oiEaBGg1q4QeqStgIeext6cFqrm7DzpFcbbLRUA1XRASoaIxxnuKtjN8B
DWef0qLHG2+lSUQXl4eP+2CVJxj8YoV7w/HINyeyyh6trICsUNb2B/uwlHo4zR8e0NonAxugmVPy
4EexYQgzqgz+aWgFK4e1/o77WgK8Oi/vJe/AD7dB8es1rbenbnreUa8U/qbSnb6HQIU3MeLWyBy6
idmLO3u/9snvII1QCc7Cil/b4KqtTMPsPsYN+K8jxPKAqFM/OYPo1naUs+X1Sq+gygS73LATzNcv
vjVTeojo2Ox82uQBD0du81DkVfs8Raq4+iwC8UMMxKGcrkwfAx4xb3yCzdWU8XIGtQgKdWo4uyqy
cDSVZk7bQ+Bx4FQJN4u6m0HF60xY19nt8KZV9AVbq9wCrDB3c91vxEL2zC1lncBdUFQ8zgD4c8dg
b9RA6Y7S9jQTMlhpbfAoyvwIuxrsRqfH8FTpwWaUb8Kzz5sId47pNRhUuHPgx666Iv5X9hVslgXG
HuYLX30ZpFw9ZusohVlUaNM7ezVst3hAUE7iUu+l8O8F4RvkROT8WSRMGIV8GSqaUxOWcTLrNZ5j
BCDd9GSkJH7xGH20ciM6CSKExKRnyM+SUa38kYecZ3ANADS4oM1xWwxRdaxdABhyIfblwh4oj8Hm
3fw/SrqZ/2fi8d84ZfgASJ8mvjB9g05BdVxCXVQcl1ySjYXeyLI0JlUy8yNg1R3la8jtUGKnsqXf
IK7QhrsHXUwKM8PATs5jo0nRO87xoKKd3Zup+laxrZ4pgys+imVxVSzVHN6Yfk3F9Oy37A918Zrk
Q0aapePtcYwlZtl8FyYyAJpMSA6W+3UeGaCEDX4cnpfdeIy/N257SmZivv4UIRe3PSZ2K39y/eJ1
zitS5nHYbaNa6zsP+D9TAT9K4XR70UXGWqVYPxm/ohfL0q9DSF8pasN6FOKN27rmcBRpeMpKwg4s
KNP8KIyAjblmsN4zoGcX5S8krha9IulKf6dTCzBw1jd3IBrGtTZ4bvPDrD5yLPe0z/JwGKz8xy5D
eLLT8BAQpcPPqj+DAGkpn211A04ZP1BMXG/6MXlOCjhirJegFi5R3YEZ5xDZQ7A3a/50P158+eWI
HO56/T6E+bCOIl6rMNgDMYawGy8Fy9TJumGUeZpVR0lNMzd7CpjVqpfdb1kYP4UDw8b14HOGMd81
7kBcs7LgHPgTNVr6lHvc470cCkwyWJ+4JhB6s/yjjokLNuZkratgfhtGB6tc/cxiBwKJHf71SN9A
0HNK14feujhJh2QG1nfr18ax1K6xswzj2Q/wzw4+u8tRLnhly4q3s6ouoecskOeUDguLHoaeh2CH
P9WxoBOPUf/j0mUJZJFMp6vIasYtk6M5WC8Buyu2e8NrMObP1EI5fG4shp20+svn9r4O0L18P3vA
CtIwdFLiSQnvvm8nStxG5iwbOx3FYwP9QThTtSc+ha3qw4RvnOR29F2IEoC7EC74tuIVXGCzF347
ELPCIz4oKgDrkGB/FSBacVowVXtUzXvIUniaSZuWjfjovJipaaSMK/1LA4lrH7fbCRskzOIAPIdw
jItjl9cuIeVf+C54PImIvgCabVL8qU/1nzEF8EZZsmPosRSMzenolml4bLzwL9M9MLVSww0F//lQ
Gj1Y78BOGPqH4dDVUK3yGRkrirPk3GdTcog1ujAgUmAaQaWhfcCZXHemx0cgCnUguH9SYTCuABJb
PIgbH+dX/u7UHRUJdW3tWfcJ9Hqirnlzm0OnuHid9z03/AbyXi68AoUMXP/5KfMUXt33OKhvUWuZ
d1OUu9yhau4+doVPemW4PV7DRjcf3I4Ij7uW80NawfsIgUoSQGe5Xg71sMUnMp2omscOynxMP22q
bkyZqOtMq2QThWSJJbxTivq6K+rS3ODoBdCckHWIFwtt1Kq3agoXayWKLuHt8OLGDEANgQYiRu4b
fr/00sVVf0sGnd0Ndvzke3wYGbaao2/W//qh0KxcPVS7IMrWQ6yya+HKGts23fTErc3POqKhxnIt
9yH2xn9G0eP/qNlF1d1B85RhO8srhgFHawc/5VB60aYrTYQ1Rw3M6D1SLTfieZ+GHDJZN9QM5JF7
U0NEpoi62YNpGNarS2v4wcUnsMrj6mcYFsZs4XjHXuXfJVUQa2jADxUR/7RRXw7bqS3XLZ7TuUQ9
TifsMpm/du3mF5slrk+7gdvdZ/VdnmKTViNwMoS1plzKlJa5Zpx6a43PJEJpnfHM1CDsgDcZS1h5
3jgVD1Yx5a+WHA4o+iHgkz5/iAzL/cdMXW76upkOFtnUB3ts/7oKi66q63rfyJBFYlT5IANpIdBc
WM2UKJWR2tGaG+oX40m7ckb3Z6ppHo/55m1jabw3XhwfXel+2uwxgQL489Hju7sdMU9sRld90lX1
3YUxfSseaqWHGwqVrXp1m0Te5Y4/bB293K9bsqBNKIeT7Pz4g/Td1go77PdqbjZDUw37yDW/8gwo
BlDm+qjawruycThDL6XtyTOCvQ6Qrlo3EnjNJ++cpYaxsiVDvhzCL187mHmd4R2L+INT+96h5se1
5xPzAH4V4hSEEVYgzOO4SL/63v9CgWZXMtHfo9quvHjCYUdk+O8KoevK6r07xkYNAUxHwW9kR8PF
9Vq8K8PQbbhdu2vaunuuP30EV2Cg+yZnhxETbtgNk38nO8FP3KVzIcZBxpxqFC7ZPBpG+k3MSwSf
jmRSFRZZZcsW4DDnE0DQg6TYlWD+WVrjQ2E4b0qVbno0lCuWNu1B6htfgqua1D7Bk0QhHKykKXqy
84V5bOyzIrmzjejZLOVVpG65CamRG2Jo6MLimaNL4xpxbq/yEQgxTPtxmB+RFJHzsW1G8atFnYpb
lBxsNrkHH/eqAyZ/CRrAIm8jNIQphiPgAmgIFNuQNu8fF4JFBU8dxFiIBi3UYzpHH/5sneSCOp6R
EWp++FlHE24hfvyUnyIMg3WZQcWGruvO5jZM+ptTxR8iJWkVNc9c6diKFeMLtVSHMWcRhymMx3C5
nWmWlcBicf/aJ8cxt2kZvSvdff7PnsElR/6s1wlbzRCIKQcbc2f0qSe3xdDhEcOET+co89Kzq4Kq
4VOaKc2Ln5V3M5b1DX5rtEeceOvFEvtdjAEDR9SfHZc1Z8gBu8IogtWQO8u+7SsCygWGwQ9kSMq1
2wlyrZPc6B2/dvRH94DwEQTMVVV1497rB4wQkl3vO7vgv8ZND3nMfW6e9T8C2Puyk6dKpf+Kpn+2
ivyQsrTw4M8BCQpfLWKyqWCozXPvmJvBcej9V6vKQSWbwID6IYOHkSbj1sWze+D45RLBBWAlzMm4
iTJ4wNh+nR39PVFAdyDaltBZNvIM18+t6Uk+V/KMIOxvTpOLlSNZJ0FM/oPsDE2QKNjebm1z5QA2
X7N52uNzEZvJiestSeVkN8TVI4k4/qH4y0vzFxq6gh0OKv7AmRttdQtLwhk0SUHfT0mClQkRuoky
8g1lOTQGdJP7HYLOeeMJfca4dcWeGQGGdT9QIs07HxJyLscfF6XezqqKbBolTR4KnYky6PfeYc6s
f3E/vzs9JJQeZ4jhGb9u7iNeutWfWYXBFiEVDqzmPTHEBJ84bh50E/41Sfisc481uXoz6RJeL2w5
GSwnCL+0lU13dDLgylBYzTbSZI+JkEemfybJZxTfhCLyzdQzFqdieMoTlsu8g0/g0Qx+IebepOC6
mZhBuBG8hmFDKq/5DGOC3QSiee0B1tGBW/DajNqzaevvqvPcFcnHP0MTEXDq5HmMOZltvdg7Yyhg
k35zxJTuHGeE88nYuYEqjgeF0FWEMkQUIbnH8F5AveFKSyfyQzmNxBFyLCfCtlhbDcvLSe0n4rQA
studzpaLs1O2+zhGUA0q29lOrJkeydbCuVDZu0l4MfRLlBoxrw2neSuFfRG2s3PcpiIs1l+Jwd7H
LTMXjGe6+Rw2mDVPnUTY5DWDgnKNiXhH2XlHT9db1fXMPSb8s+6CReNJkisl6/EeWc42M/yTcCwu
rPWApsxDLvIWu1w1sjW0zCv7zss0G49aF1uL6xj5dF7f+GIEcEb6gMOMp/EHGYP+0Z5YMmIUZm+j
FX+8NraewQJQdBaoQ5GRsC2akxTVZRoQSu3xXEvgJ0PxQpLvydX5JjXsCohrg4cVMoc1Bwc6A/Um
dNL23IrkMSgtLH71yDnPXVjo+c6vCrke0uYuyCZ8jCWxtiG6aO4DhgdxxlsoUEk4f9YNDDHfCHZD
C+AgT6tbbMaPjbIe2AUiVGNxytH77SF6pGlh6+HdXFm6fwoS/zvXkg8o/aF28Sduu385cIU2kjey
RtdWcXgoEPWOojzXIEfWUN7W8LfKCVWWKzOOhGLti5R+CnU2YVvwHb04EUbtLEsuJI0X4yArlykz
730m2z1l2JsB/vnWI+PWzv7VpdaSlq9tFBhPcyJ8ju6Wr3z5XWmfzlmFOWo22VNb01lG9jkvSNHH
DCJBPOyzPPlzZ4CEWj1xUXtzXe/FdKdfkio7WrytNQ6QeT2PIArNoHyXZYebrWm+le20n7MXc40D
tcgfE+6zWsiDhF2+qSVbj64KowtiqjzKoX8FC7frMzwdreCnapnhVTKXc67VcMuT/LlHZHdqwgz9
EC1pLPeOHshwo9n+AmlR51C2j56RsTKX8bFBD15XnqKKPvIu/G2AIcvm2wppAEjGX29iqwfyt9nW
rfdrkjshqfSYOPzL9vjmjODXcSMdcKLsy97cUxz7ZRoOoYnsm9/G3TjOELD47HKEyLUs1YM2o/SQ
dtG2qeXeIGBFlOlldoPXum6+4lD5lAamL+5gX1xRQZNI9L1pFvQHdtMZv+lfjFEOj4MFx62utpbo
X6Y5/YJ6eA1ILCy9Ngh70jsDCrll9TRwg01eYwYZ3DLxJSN6MIVoI4Wl3/gB0t3gD5fGLJnhpugW
dQ5NKTx96VH5SJBOMPhHx7QcLzX9vX6h0c3M/tF02eEEqf4Q4LTXjAQfo3T+PAW9V8FRPgdE5xwT
L2A2Vydt5tR18Z1a1XbyNnfUYnNN3Eam76/gjQ3ITyWmL6oFQi6LLeD29mS4WOe6ghh07IaIFBEL
kfFidwarsVj948PPVyb+5xgDvOdXt56rA0aOkUpg7BMeLAXfMmCuudU7mAL69Ig2FZXB0RBZ90mf
vnSInBQ/AA0D3PEA7n8t4xhoqAUZtziFzfgZSNoUHde8TXo4R5a8jZqlR9QdAJ//LFIozWAdbhOn
vAxGss3b/shFZiNE9hVy++VDLwxS4bhDlEWFBngMLrQ0S6EvhMfeHKkwadqncBTQ7wecE7q+Syb1
nZYxtyRJ8Fa9x5IFtZyePJ8CPGtQh9BP9nxDxuuozOTgNtJYh20crIFsfs3j4u2z43qX82HsQPA4
K4WUvhZZnuP1hVw2ed2uTjXOKC7Aw4wNLynuzdJ/C0S9a+FIMIZw+WUS3YDc3kjNm1oH88bGrbzF
tLELu+K1zsqXnM7pdaqKF99EnnXK6CQUhKM6ecPyhI0qdOAmIHil9bybghJiDtUn9lTsCChX2wqW
HRidC2bRz9Yp1+NEvag/GXey4seX9P0FOB2aj+fx3sVYnAWRA5Vpeh8g8gPDuAYIzF2PGTmrqzOw
4Gwd+I4813l4tkcHFTKb9ySEP8sOOwTeKyog/OwnVOm2H+WblYsNG9VgPWAiW020QpHw1cnOa8QL
uX0cTgWfZ+ffpcI+VACGcM4nJ7suovtQ0Y7mTGBAjFwD0uBfNzzgJyirELHmnVeqjQes14v5A3TO
UiTL9dsQZttgyjjHXAroS59nVea0DzyJ6bZYCrhbohSboZdnCVFn5UoBOqj2GScXxDTBjqz8SUaI
5H77L42jI+G4s3R6YOY+xUodxl68UBRYKdNNQafiZoupxJ4cVo8r6U88ONPPIZpfokkTLeEitEqW
zoNAWOfAEKRI/We6a49z60XHCTh0NwbvM+YY4NM62OGhwOLaUQuB1LxJ4/zkt+IvbTnOi+DYFcZb
VtaSpkJstOmCj9GJz8sEWT327tVVTNowkZVbPwKxOSrDfcefe2Yv++DhhlgX/fwiWm+CQZU8Cwgf
Bbda4psnVD5cAsJj21WUmxG/iywiD8Br/wx2iTTzZNwLoY5259Qb0fVI4dExYa+fT9RKRIpBLM4c
nOW1f8b1dLEr8ass62qX5Vc3k9oOCBbmeWuvB8M9cJjd2RVzTT48z0EgDvP/l3sATnOlP/Ep0Hbp
T1hY+Ueh5ZKVp/O1vtRy6X/BzoqYZG7omHios4IUff4bMCQNCeJMS/azCJOn3nf/AbTBAduHj0MS
nYeIu5nSzYvfdjuUz8cYP9+26diP4Xv94RvDvhdIrCvlSRTZiykSFg0ed0kraYAg0gE76djc+3MF
Uxp/jCExCrH9LlZUqh3mPrvzKvqcFaqjx/zZowUzOQSPM7B2Wlw4ETq+MLyPhznxf/GcvlYyvQsM
59SytuCChxfIqhgKoQViiuji16rHAT0NVPeC8UCtbgjMYPpmE6UQB4U4UGX+LbOQbWrKsnDgWop9
1CaMuWGnCEGluFNCPOT+9BU61YVmhd+K7R0za7yJsXpbINhF4NzjbsLyXeQ/cCWq1UTGzC2sp8Sv
aWHWipKTxRgNhKsb4LZy0TuPfXknEudOUAQxF4yIToKlNa6PVUIX8NT0T1y1HwZfHOrKewjtHD4c
t4gUiMOQYFBN+a+W4UhlqU8tRhNHX43yjqkVPTppf/Igku1pdmNCnJPPUJS8hFie8TMeTZsUahM6
9XqEprwegV2laqq+G8VAFwkkbgSLMwaf/j4StL9kbv8laraw4QIprPNK7lWTYpxt9Jk9ye/YF2+Q
r8hZlL3PbSU6ydb1wBrZF8Dl/tqOpz8va4Nz7tl7O22fCfqDlU8pWEBMN06sY6M1iiXFeAbXpW4a
T05MA2akzjZadldYKL60F8RwAlfGPD53orsihPO0aZODbZRAOo3uz8TH1AXpDqbHAWniFYB4s0oM
HHrMMP/i0rxYC8xfLOuWJPK2s5QfLRZUHRHbxToYOu3NMLoXlnPXyjXutLd0DVC82Oj2C1Lrb93Z
WJjsnsJq8vhAWw58D6a1aagn0w/GHRXOHK6xfQnYx4qs+RMmjlxF7/hqqOqrMidzZdGpFivG3SLJ
7nWyoNYB6OfxaWiLr97x/bVlVupIrKTBFhVx5DlrPu1XbCm7Qdu/2s+znavLYAe79SHL3QZ7Lhm6
kLAhsz+6eAyvfU18lI7joIPcV/Pw9arHPmpecA9CcxjCko6S0sGgigbDjmEz2A5fXZ4AVBrMe8Te
Au8c7GKJ7303ZmIf5ApiLdXcMi9OHuF6JQwSBRQcsbLY8ARdj273o1M33XYskHYsjmEswXPb12aA
a8cDuQ/JnZMaOFD1vyi2nEn2VVfRUxkUl5ZK5k7KvZzNHYUJzSZVI3gF89uSPMmjwfxJBVsUr1fA
HHWzZzy9tgtw3PCOdF/OrE/IDw9JuPdaLCSRiLej1cEmIHm5NfFLrkF9Dus+JlGTz0G4GxyCJha/
syqkkHFqkgNa/0vcpvRMjsmuN60dIsx7qZyzGWabdhpe55Q20VI8WGH+oqzpl4P1RU3TV5paWEN7
29nPEhqzgAmqA/uuj7Kt7/z//C2KLSkdjT8WC07Qc3FNqmd+XtxDuo7Mk09ASJ+9sIKkXJO+SeFc
WNa/pIB2h7nnQi59l+UB9ztauKK0uEsd719hpk++ZUYn/P7c+orolqXyyk7iobOhQ3JYbTsO19Xs
G7tstPdBV34YHTdSK/qLXOc+jWxOxn4/F/ndmJogagiuAAHwPvuMPj6yfKLk1iezB+zLGxqgjpR1
PJq9wkVl/baSU3/MsK0s3gHhZidLeO/BNBwGUV6drK84WNmemnT55nneHaCybMoaI7VDRjZtumcV
NFfcoHu4ZJI9VsqWMAWKEyF7rX18sDdR632K06VMzJvZQRyyurOOyk+jrW/O6ODlJDtHNScdgZiI
h/wO0fmPzqxNHyR3Qwc7xnPDp6YV1cqbzX9BTRP4UgiKuvqeYZqdR/e9T0R17fltk1lGSmI45UpO
TJusGY0KmUD8tNgboGV4zoeFWZm/YEsd4LG3op+WEsd1bFfp2kvr64zSjTeNI4pn1dnL5V5Hzdek
XcyProA0lVcOKgPzXAh2g9NoXPeW9RwhyllVtOUBEu07F/Y1dQcOSzqWF94No3ewGUxSugQXQMrX
mVxnmiIInQQt/pkpQ0wmJuSr+ZSZroOBrNkxIwHZRYMM/OjLras9K/oZwljd309Tf8GmbtCfyohh
Kd9ekoevZmKbO9XDVa209WCyEjw6gQ/fEnrHc+3GZ7OVX8Yoz0Y+0eRbgKgoJh7GUQWSzMsbdjb4
SKfmjmsVgm20cYn4udO8cwx8dNLas+D7mprol0qVBJcXT44E5IlPZH7VIyuDJn1Nymo8qsa/wjyh
I53/T2pNh6ieEKeH8FGnJmQDIrBcdenmddul3Bn2ehJAawhK41wYwTEeZ6IGLr1GKLowUKOb2YyP
vq2OyqeKrCuzc8BNf93MxNOA4r1FE/JJ01uPKQT6rJw+/GC+xtr6wO98yMkxregsTNaTaJ+G1Hgz
bERqW/OJUuML3sYl1RiEwZfJygpvOdzUsFtaWQF44cfThwYM5ZagLic/wXiWD9hK65JCzUzQFDIE
X15iuXRyLoEtlyjYHADhazzrHz5lulFC6x7n/g6qSLkuF4I4WayR2axlMdJ07aYv7acJasamMWgg
wlTtY/jEZV89MQ8DsuCta0d3Qaq74X6s3BdwtR+4Ipg93XeS01+2KH79OSTAyj9ec3OXzT8WswiY
VKAGlXrss/BjzjGraKru3OWrXAbdMwUULwqllS4l+qNaD7o9EY5NOgOHasaKNgY72PVGh5So/mqf
Bd0U4bVQzI9+i/TZsnoM/fQORGNHOpo1iuQjssxuJHrRnYKRHvgWmaEvfJbB1XDyWnaFUmac8c0v
thu8OT1n16wZhipvJEJddwNoedjsA11LvlE/FCNn3RiJZEMhxaY2azpfg4RklFNhlsLbuYWCtc2a
8tWVGhXVq7eDO/2Ybf825uOwKuBscgWlZdhr4HLXJg8DzCpijU3DxCgmkAxkuZfp+CekBJBB3UkM
rtya3K9wIjifjMzQug/wDfkxjRoUmK3HCh/JbGYfRmQe2wDYM/ycqeheBx2BaeyLPcL0tXTMi213
XEjN6erYHpJ/ifbrUgyBxH8fDBbiIckQ9GdGI32za4kskWi+OlQQJt3wNsWSPHvPCk92xofbsEiE
yLhB5dnXFhQClZ8KEK7kbhV9hIV9qnvzRH34Nq/ne8aDl76I2O1zYmLUnvcWIQA8rA9F7UCdb0Fl
hiS+5sz+q0brRABgQpeY79naAQ3ynFVSeG8YrnHLROo9DIv7GWmXagpMQKZ3V/tNuIeW/yG5xUwi
T9ZuZ76IEuelIGboY52k6yY8wWY5jHPwlpYtihfFGZ5APfVPGirnSg9BuJGq3YCmI6eVUqgX1PSO
dDsuYT8EwCaeqIzoRh5uh9LbNx6pU7+j4LbJ3KcI+ynLRl4PmuxqhscD7QAVHh214SNkL92g9ra9
+ars+ttJpv4xiGn+rbS6x3AIDBLutWv+I9C+m/R48F1mzc4ITqqWcIzZyMA3TXA0oH8187mkUwMr
EyVezgzsN9bVJsCvt/Kz9Leo/Ecj6ymq08N92Mo/r1M7eq8OdDRcbPYxXU4YWbMLHfqS4m9NV0ch
5ldadiVvtPgRaftk6368sy2iuJ1pVKvGneRzG5evXcM75PQ+cwawBS5P9ZoJ/8FtEPVTyLmOp3+o
4/43w9khyW+x/8TWZfK9tjqeRNGQwsJqnRsU7KOi6Ul55NuF9n/DnM1+MFMTCijfcIK30ehvMcVE
6KeYNMb6SGH1E+JetKkzcSf99A1DLjbtqfzwa/HEf0zCOGw/E2oyQovWCSohzgMnRuxON9thtVt7
cwylPn+zVP8rQXCSlBwBlcoFBFM436CRSTbl564WxqlzsH1gmau3o0i/zIipaLJgMCRsr7ELpsdw
QjCvBrzW4dCyaPKztyZP3j0rHh5tcpW7VsXBoa0xOnkFPz2rQGUOJ0iN1kB362IPu8vRIg7RwJlr
VMUbhPwbeJjrEKeoTHE97U0rVMyKnX9oZrv7MDSWwkVNF15bM96a2TlseUNaAfcUdPI3N3VS+TGA
hVjJkAoG3W4hShtwRCqxb1qgPlMijnqA7lESXr0gdZa7VvJqjUTzd43YF12KgO5CFgQ7/C0gyaei
/ozsIMLdY76gcMt78BL13qbNdATANj93lTDYi0qC52UurEM2OZJVOE2ZR/pP8leRdOiRs/fVkkwD
4eKcYJgFjPfDsI2wYr9Do7bOoPOmg6e65r1yhvah4bN/pLhU06cp6ie7n4t971BUmwwteTKVXBLk
K1hpNA7gbniyWT1f876oKDnyWamSrmaaBpLL91MY5PgKrF55f9UlN8psov1NqTY/9IzSvGPeK6Eh
/ehr/QeX93sAKbPvbTc6BgmTJEsX42TNRnlPsViwLWS3D5zpl2p1/AKJfpO1pFaV2Yg28OiNZANp
0opI9AyVnHZQtOjayV40vE7M2QVJyua5Ql0hPwPMsQePt208Yikl5BcR89yKu02ayfesncp9p51w
TWHGHu4ru8DRFotHsfY2ndvKYu3G4Q9tk+0JwwU1WraJaGepAKeLtpvHvuZ240dE8aKskHc2se5t
YEE3E07QHVOnMB8pM682vtdCf2Yl81pGakZOpSN4oA2Gqz0ndVMl86ORpMDDsvLVBOyzcnNXIbq5
DHA0NjXIfdFrMI/XPpH/cXYmO3YjW5b9lYcYJ1GkGWlGJurV4Pat960mhORyse97fn0tZgKFCIWg
QNZQ4VLQeS9pduycvdd+8skAI+WOhitCfqIQZU27pDWQ8UrLgQ8VUwN5CgGcQwvQrosPKNqMZpp+
PNfUZht00I/s4zA2WmQVbUTPeE6G/NKVKn52MCojFumpeKRxm2QUNWFnWuArsjcYfmz3ZnU2Jshm
YB5DbKXEPiCy41HI6IdzKv2onQFBBXBMupadfx1ztuEkH9r9NFHCpUnAhLRN4fR61lFMMWCEpjv1
Fq2Rakh8zFb93uoZKM21gSpFzV/w1AHB6aMbqAHkClnON1+CChk9OZ8ko33sO2YS7UsIC1eVdriN
3efEjJyNRrm8H3x68L4xMpbLh2GXzf2w0kHIoXS2BRW+IrXKLZ9VIc8mZvZtmTePaZN9wbg6X8Hg
vZQ4mDZi1kDsbVhmqWUmzzIaq93ottEdUD5zO9SwLUocZYeUZuZeRx5YYh/Xg+3Y3xxw1FstwHnI
3va/wxv09kYAf79hRluBcbjRNoSghpYa7QCaGiNESHZ0PuouJT485I8oDE54jN/MrHkqpvlJy+I5
qZx+b9RZRfc27sj55NRv58qjC0EkR5CMD01tVptQyRuhe+vG6kxykCILD7xBDFpTpEej1snBbKgB
PZIWcIBTIHZ6YufKBiiIiKVj5I81yhrCZNaCaQ6dEMm8qKasSHxIT2E4gdvuHjJkIy55BlmAZlvF
kYHInm0PHVRGdq2C/xCWT0HgQOO2qIUxyHf3jXQe2LSTLSlBOfrs6pbfdzFnUlHMw0NZpocUfONa
xvHR9POJQojBng/K++yCT1u3Dggar6R3opSJJMpCz3aQdi+3jtn6/LG/zwBlbTO5oLa7lFgb1b3S
PZ2uQ1zMh6hI+3UZ+U9j4xIYa5IAMi1S+jlul8WGEWFe4favY2KN2TndDZtci3uv5f3siKHdIu5Z
ADyx8Tqyo1HFW8VlkjXzTgT7FE7EaM3lA7zU+mz2eE+wlT8SzMuZuLbsFa0P4voyCXlQYyGm4GLY
1rEEKc7biN5GEg1RmDLQrU89kLG1F7afUHqLQ1EF+bry4w+r6auD4RkCNpvb3ghpm+tW5IR/O9Gj
DIC0BT75qcot+i+pNt4xNTpnOE/JwWBWRUKZQADkRhng04HGMmJJ/twZMXJM18Clx+JSF4F+tibq
mAye95ioeU27eYmOLarLHPakUsbQE5yKUSerM7lzlMxj8xihBH7TqraIsTcx1+f5dJFQlzYsj+m2
8CAnD/EsnjGn2N9o7+s3wMI/Ss4jB6qy6Ih/wTxaPUwOlMbVbRsR2ATdHKpRJhCE4vLGIoL0s3+P
B85De8AY+tJThX4ACeorVKcCE0Be1UQCuInkwKl4+FTg+F+YCVpPysdbR/Wqwx4XAYdqtDnWq8wB
VqMh96+d1zMFSAyJHjxQBIf12jgmc9RcmU96zD08F6ZP5ykioW3acLGy5CPHkuG7BXTy3g1SvnQB
jIHDbQx4rmvUm1u3TAEH2X4t3Xhiol0nL2NPaz802/beKBJ1qubaRhmlcf7Go+9w4DeZMLa55BAe
i7Q+aWP6LiLbOhIz1YI+m0jfa0BS4RMvho+ihppUMorHidISA0dCvL7zmhHVkvTqtz5z+b9LCwIE
cdqYYI2S2k822UDNCkzOtpcmWkhqXrMUEARDUPaAWF4L4IeXrOIo7YAouXEj9QP/nLsLS5v4AFNx
bnAFJ8SawSc6BxK7qCaCGESXovbcDLPhbKsw+uzG8tPBfnsMpYuZsu37e6sxrjTYuvvIpDukcmZX
sGWynUwoZ7GYfZQTRIcw9xi/eIyDfMKC1l7Vj+9zEchXHjgImk4w700cXAd6SMGBl6gPdq05ECgN
LGUVwaDeMaSut9aQOjvYJv6hzAK1s0GcoJmU9GATv6H9OjpvEwrzdxwj2RVLDqdewyugoOBdOKaD
Gx3bGnanqqPoUI/EQrDMBwsgHKzwm5vUxrkne/V+aEuGCbDqoJmwpAD34mpEgIVjeUczT8F9FdN+
YJR/7xiVuvF5gm4cupPrDswOX/Rw7suuP5eODr8xLEeCViEaTLtmup07LkzLKTVPre5JgJtNCfgK
idmS7EsPtihmVq2i4/jspnN+1xSKw/fkUH26+Exa5XDKLshSApCojmPYwPWbguADy2V0HGTwPBLo
fFRk+D40ocM/mDk2IdXlIzQnQgWFHi/GEFDp9SO9jbTIwj2PAP0uJ7AodRq6pSKerEWbP5wzu6pv
FzsvSDcMe5pjgkZDfcuQl4Anoetwm+iZKK2mTpASeDgxfDtwziVPIWut4YynDtrO1oeafIrdqL92
rbhXeDnX8yBKjr9YISzgw1Qh2JhHU9hbRyAsCm2TcR/9XezOLYaOSmoo8h05vGtLZv0ZtlO08qn/
UVM6LbOrPEOVO2Ck8ctJ8EwZrjorsxdnoJ5sJ4FJrZ9lKVSF0Aw49bTmWJFxMlvmDSR5GP8GUvmz
Re79upPQ0006lpSysf3KxNO/E60V0fFp8fz4NEuIyLWTdUMlxfQEhTSyhc481JiX+02f4mNdkUWi
3D2nUpuYLNQGvKIN2bpoz6AnNrxtMcKKFf5z76LZ0AlbBJTRnIspRZ0+YjytcDc6kGQhJOXJQVX4
BtgUC6PdU0aMu/8gA7EtBmj1iHMzIENz8VwhJh9h1hVAjjd93HzWRv7aOMM1Klkj5oQck5xkaGIt
E+tEzDhrRqj7ivb9LPr7P/71v/7P//4Y/zP4LO6KdKLj8K+8y+6KKG+bf//h/PGv8r//6/H7v/9Q
2tYeM2FXO8JUpiu0y88/vj5ELMH//sP6Dx4QZ0B3HPOYi+Q6LZExZ/oiTk4vMCah+n92NYf2uLZM
1/GU7QrLU3+9GrQtBmo9HmCd05lAPTiRCM4gm6Rrcfz9pZZf/M839t+XsoXnKCFM4Kh/vVTEJA59
isyO7DMI4PoAdByhi90p90fePMxZ86VBvX3TodL+h9u0/35tz6RtR9yHFqbp6r9eu5CkJ7Vpl55s
iQJ5NYSR+N4yt378/S0un9bfbhFdLxN0Syzf5F8vg9ZNxCL3m6OyqwAJQZ+DblmZofSgEvZOO56Q
JujyHz7Yn58YPliPJ8a1lNamcJyfbk7qoLbNknSTIvfGp9hAQzKweh7RnU//8Dn+6lIS3YmmgleS
dvRfb3AYAxnjS42PVotRxxlleixTNMpWAoH+95+l+4trcU/SI5SGIbzlWH+9FpEbTAo57YN2cpLv
BYbDGZl54z4UVUUOOrd9H2SpBQRauPh1tL9so031wy9oMXSRWqJdbatGDhiVVCIyDnqk2FCPV2Oa
B/dRQeQlTmp5cSmvHmgWyrMzVvULfgwcNJnyHypzbB8sYmSfM4GVSLSxfUxCNR6DAobpCmaLfQDJ
2iKQMDLQ1Eu1olsr3dnt7NyMoS8/6IDrQzBUyHTmOGNfBcU7M8AC+ZS3xfSVnYZzBYgVZlMm+Pcf
Ik2Y9SGhcC+zlWW3U7uoTnWExAwwm9cdKAvoiZU6o8rwdZ67mzQDT8AksUbcapG0gqPaM53nKIub
B36z8QvOGlC4PUqVTW7xDB0q2QaXMchR4Awk8wi7UzdwlMenZEl4YbgV7YeyK86WFYI3GeJsnztS
n/LeC0i5t7r8oXRli/CjzOneOo08KIhZr6ZoKG/oC/mXrKnru4gOb7X7/WNhiV+8Yy5pLQ4vmYmw
+Kf1MYfggje2MI6d35VPpWHH/raUDRMS07W3Gf2px7yXYuP6RXpLgIFxizsIlrNZDRg0EkiAv/+F
fvWYekJL4aD14FFbfv6n9TqqSYmiqzIfgyWfGzSjWEcxRiC66Nbm95cSv7gWMiObYC/PkSiCf1qt
0ySmLStFcgpScmfREjMzMOYHIC3fAhNthGQ7pE66llFzmTA/bVsIc45BRjS4hdSfj43WLaIAOl2k
2x5mC/4xx467Ie6RcnlJAtfKzSiPbcqD0icsxEE09vub+OU9kACPx1zwmYnl+/3T58VIrJhtXE0n
X4n+tlex+JpkYbYLdD7/w3JsmX9/VlgZ/9+15PLzP13LAncaJvCxj+OUWWuGHWBfq4GOhA/1qpfB
iFxDZ+uMwGkkoGG1DqvAPf/+fpcl8ac9wbPJT3ZxmljKsuRff4faF6GUrmUcaj/Uj4xFkHll3mVQ
DUPWkumE5bICTLR9YXXnzeX3V//FpuvZrol4gIOgcsyf9gYQmJFJtzyjjaLaFZq8Zj8RBgQNnSFe
1dvj1pzJZBl6IsJ+f+Vffc+OXDZ66VHLeMvP//TZE7w4+NjmoxPrcbhBW2K+O1barq0y7v6hZLKW
u/j5M/7ztX56LxIX4XbpEgwilKKBM1eWara2ZZfjpam7Tq315AQCNpnhBTh0kyY/ur7KW9SYonqx
PIH3ZMJrY66K0R+6fVvaBbg07DrlGio8IbmmFxv12//HJwTexLQE67Hz89sMU9F1UpvDlbBncUSZ
Vt6Fhoe8ykvj199favkA/vYBaQXxkAuZxBH/9cvAKD+BV7Pik2uI6UlWjB9TQZJSYJFEDCyhWP/+
er/88rkxnnlBIoL3U52gQSyYDXgqXjxRa2RQwE6vHA/iDySf/fvvL/b3b5/azlaebZmsiUL+VCh0
BCLWUIwnAAl+ujXL/rFDOr0xzRQZYWzr0yTsf3it/v55eqZ08Gm6ynUsqX7ahJJ0TCujCN1jYiTt
3eBbsC1D1ym/UjKR5FAyjfn9Pf69gPUs16N8NalgXefnL9BxGqQIuGyPNrN/QGceM5QVCOsp/h+/
th7B8lwFlLRio/npzvzQ5aBs4y7vUz5My5+iJ4EgEIgP0fC/vyexfDF/fSr5FLkKFgThWs7P18Ir
nGk80ekScNUBvuhr/1n5HKw2WeUaxJiMDYZLJjy7OTXSrzpews/cwas/x5HgJkyDhLdsjC4mujCT
/pOdpgg1s2RqHjs3mZ7iLpMYSIPQaHbDXOJC7xvQGf+wofFA/+I+6KvxZklbIN776QHs0fp2g2lE
J4tNYDPgBYfZOgqUUBIxjd+RXeoAHbRQaQK2pT6bwnpRqIXmmkw8ecEK8QXPEcTxjnSOWNIcQPAm
Vm2Y2CcgPMXa5N+vmqYfTmE4pGfl1ISzjzCBzKpXN1FMihru5yUQArMtjv9x60V58knMCK3rufdP
bhX4h45CcIN6wqWvVPnXlGYfuX8BAeyV1aAkY5oAimS4yxF6LULs9lSlDDvA+4ZP8OuTc+r3HNZH
WpDozd1P2Y1smVnkb3k/p10l7WQL7zg9EEHlHWYdvDXMGRirmOWWPWLcz77nrajG3ftEWASTuvjH
6UhppjFec7boS51K1uJz2NlFDkO0ziilyYRPwIbDtvK+UiI3d1HhEK7gu+m5ofqjZQwgkfKn4nSw
hA2nnb7x/KhbGyHhBw4tg08ROuYuspF60ePgIJ0m7S7GorebYEA+EFHLISGJGEk6do0JqMPB4Vj2
sWnr8YkQV3OnQAodREi/ZiwduaN1weiWxprjFtOKqSPfkAZdTIY8SA7cZMztlOoqJmy07MwVEIto
TYsOVCEdLI6FUXUdLRr6RciHV4cJYdXdKG8m1PsYUooIStYY4jnEnUj9bddQL3yTDqZJV8PAPrmW
gT0ZdLss/YigBF5zYJrH0etfjJEbdEg+uKU5F4JsbqctHkzS90p3otwfOESZlBnFf4GZPR3s/CTR
t0ncWkezd3zmt4ODWdRHWJJw0MC8X18J+2O1QSO4EZPX33pASmGbqCe0CtmmyIzk0JCUcgDy1z0y
0Q9/tENNxFhlU1/GhYSx3lnisZ+iuwFHxQNO9fhspuSPROV0Hp0p2VZR+81tPP/UJejqwwQ/Wx97
1r50wHWulIXs0wwx1FSTADoXgr9posY8TsGQo5I3y3WQo/dGRYjQZARkaFJfHVRbac50UMxWtPLt
I23aahd0Mtoy3pZ7bN7ZKlLJtNVKgT0YBiw/iTm+WXCiNs7koqByzOp94tx1waUBAyvxAC9kpRdC
kDDFS5ir6Rjjf90kU4YcKOZYldA6oYJunWdNw3XdBibtsDGU4CEJ09B1OR1mxzMu0ZKVPFplc+PV
o3kcnE7vi6jQV5OHGq+QO992KTE2POMm+M5R3fvpWN1YQYvwMrJs9HhttCnBahzZb6pzV1rD2q7F
tK0Yvyx4VL0jKfs9KRgGj9SlWIHd4jM3PPijprjJXQ2Z2Rg+EMMOp1lWzTmt+KuuRB1o1G6+nZD2
MHDVDaonb2KhVU26jS3i7/LRiF6huqqr63XlTvckWwZU4vfYkaubxGiIOstYBcdpfo3cwfiqZS4O
oyxYl8IsewyjSPNc40yeHVkScODbh1ggOyEDzr32optuEQlZb2oS5RsjjhJvK7PFqm7osYbGe17a
35u4fa/wl90YKZh7ArVKPsMMwcG0KFnJJdlA1Q8vTU6kr2vm+p/OMb8oASzH4RgmHYeWj/6ppGoI
ZU4cw5mPrQcCOiM2dOWEEpGR770Zrqj/oQBAmvCL7dLSnkPBQfSXpt79axFXt7bRFKFWXBG3aY+D
Y9susGLAKVD4KEnOsxcwQx+rdANc18bwEhxAxOSnBcrW2vgu3CyQL3nZ62ePY+Q6TgVODRr1H/0s
JpT25aGZ3J0UFoElI71WaJ3WyjXctePQk8MaCE3ccG4KrJAcFcWdU9BVr1q8X31rH93lxQCjg+l4
zvZzxBqCnmbN/nMz/ZerIu+/MXE/j3ROWD8SNhkT8H6JCA990/xUk2wvjSXXabidVFpvwqy9LZb+
uVGAfGH9MuR4EKAfafoissgaci9LP7/LjPLou+OG//rp6ejWLelD6AjEv2jxzgKCpNPP1fyp2IG2
+EjKLMHABceASBqVWaSHRujzg4KGyGSrH1naEOFQEhdfrvDOU9tJg8gzoYJlEGqa7HoFHzeQjLe2
I0vQ7KjGRpEE36fBSWLCXtDKW3WHchStqnEE8c135eSaIdtQHKxQZ9ylXIzVTTlFD7ABahQ1Taiq
LV0kbP7RmJ4qOIVnPy6bbUr7aRM3SFibaGYy7CX9XvOEbGZYsPtY5um6N8z8bQyUeIn8keBSo6CX
npYJrUD/izTKCLCx4gikugd7aF81ah6mn9HnMMvXqgwRfjIUe6waGb645BggEM4LkL6SQVkRIBMb
0rbc4QgFJsYIxnDtfTji06yivDhVQYfhhhjQTYrldpMHifgOW77f1KbpHKM8T4/ZnOZ7tPj5bYwK
ml+sK2B1ZOD2a9o8+9Ka8kvLZPtS5NV7hjzgiXK6OEGvSfdgzQYYWX50xv9qncJhOIvS+JwIa9/3
5lQhi030Lk4qRD1jDiJrKEnzYofMtwC4dA/Uae4DHuhivA5F9SkiZJAxmDIGCqmRnIgRE/vQzhGb
W5AdIODBxENOOfkmGgToLO4t5DzxZEB03qdTP+4aI4nezaHgeoP9MVCIIdYCm+DTB3jrQ1K46BiF
Ox0BSpd0Wa79FLp3ZeCSTj+E/UrWGT7tcvLWRD5b697R3CBq7ys9iS8CftjOlSSd88DW1m1k5QRP
2OH0pBK7fWlU5D93Ur8GNbF5U8ce7YxN8wD0q7q06DWOMsVZrEonecCzVG0CM1yENJi/7DxS61Tw
65WRiZbZTuKvg6ObW9Mj0tBJS4xmpaffA1uhtg9EGOxUaEAg1H4+UDR2KMwOPPQJdt7ZZR5jFp15
5mhtnnHeAFVTkzGQADDxGhfgagB3FfLZmWOgbDondBLIB7EyS5JBIxbfdi/eDKxch7QKy8/SirNx
PXWkYyoRVlTKYbIpAdaCheGVwy9SR/NzAJgR5QsP4EMJqZfwGT1frVrNt9pgB53KYHj0Z4QCHbqp
+9YLon3YmHId9S28w7mNtyVDl0OGYfXbyEjqq4kZG5JmaA/3+BfHXU834Js7e9lzDzp3C6Yy3hHc
EdwFiQweAgHJXvjLLKgImg9fGc7Z6Tv30nTWeBHBgFMCFeYbXD9j7eRiWHc0PGD6eZoshCG9xVRi
b8okUqyf8uvcQdwgm9B49uIwukmGQNzAMRzOHD0VUqyAE3sf1d9j5kXtOpNVf99LhPMKOPCVONKG
IDml3804Hk9NwkNVd9awo+BB0tml2UPXwNdEVkRVWkMnXpyGIPhykfMK9sSwzTmctSkYsTNQhqVk
P7XzZx1HlGD0tA5iLOBSt7Swe9cNf6hC3JiMXDE+OqP9BscVPlpfEFFo1w1FfJKGP7B4/gjTMbm1
eGa20ZgTSa8c4FmV6jhiuMHDONvZYQg8o9waUWf2Byh9RKShpHxQinRYQw2fCW05RFzW1K4Hv6n2
eRDoS+0Sjc2xHmOor+uRmfSEEzYt76facZ7aCLk0xrTER6vVYJ4xc3NnEI/G60Hhg6N6Ao0yBKyx
dM8BI20nIaePJRyeLdQZ8m2o+oIeakYmoI3BeI30ujyloaFPZrE4qeMGScDYKu/elaI9xMUSc2Pn
FmmRicDZIsMqNaCAmupA82DaAfmOnjNQG9YmjSxtb9o2a3fEjbcbvNHATbLJukaQO1DT9hTYGa3f
dJUVMUx5lMfT0dF5sCEsIYCQSZYo5E4kqLZnbDSFNy+Xw8aWV5n+7sRucwjmZdiBtoBNDVmpuMyO
P78z3RNfCFMYrhoLG9QVO0Jhp4RNZKUddIcGTuvWMDDlGiGyhyjR4ZaZrX9xRCJv6BenGZyMIGtZ
ENDVJmXjoZCCgIltpouSrUMww0M9VeMF55u3Njx2Rs5gzPJXxOSwuCaTeFOdgTTKSFG1y3Ju3PVQ
lfokIDEeVAwqK4nIsEdd5TcBL00ffIRBmDxVdGnXNk5be/FdwsztCF5gkpwx3g4eKruk09fHWBRH
XO/4JAku+wxmG6t3l8EPGZOHsYCmFgZDuFsIIgzYsz08rumj8ZovVpc81cK/wCs8aOX1hJ321zyO
z3bTP6Wlcwy7vjkbVqHvfDWQUdDyXqWHbkragwjie0WmO8Gd0Eb7un4DbQ4suGngujErX7UVyGuH
xz4QBbnPJHNbMSACWR2DJRyJAoCPI2rgKyxOhbJ0NiKBjYadgJ1jsZXOLG2dac+YqJJH2U83VWdg
4JMhY6PgFRUSH7I1nS0gAqqbtuY0fK3HACcwCrUYVUAfDS9hzxcau+WLE+nnoTZe4kWOaI7iBkEX
2K4RDGuVQVBWNiwncMBb6q0ZpxphnX5r36JrgIVZf3VT+ahlILddYx1Lme+I69gYYXjB2tCfQYhz
yJHIj80QtbgLd6cqzNlZQXzwP4wpLzeMqtKbtHb0S2Yp/5a+PyKYirb4qlOcZXVY7ft63LiLjawn
0s4AHn8JUW6jetMEG4oEWXzvvMdmv+d4tc+IOp48KOljfD+k+Q7L06VzfTh+cXxw2+YrxMIvOjXO
gynlnfDTcicK58I55xxqd9qXIjghSIW+3qmXmkjRWAZfU8w19BKs6gaUIl352KmYu+MzHZ3qkRg/
GHRpUR7oGD9hvd6jpbhanYFKlL22r47ayviOh32v6k2E3WflYmll6U2ZNmgO3rpQ5G7qu7A2c/LW
xr0kJpvRZODwbWRHkSMNdYeHqGfBikNvxUl9EcPd1pHamzr7iuJxX8Xyvq+yRwBw6ISyR1ax7ylC
t4mVjqKfA9KcfWrUU8wCPuUI/94qo7syGVelICurm9NF98fGOq6BpKIXYf0IZYczLGUrt+qVG/t7
Jku33Dwa2PaKSO57PqibCaGYm6LT9cvvMu0eQ1AyQHw2fenv3bC6y3HirJC5Ycjrj+UQ3fakT3Ue
Z7cSQbka8YrydNyz+341x+EBJijET5plO0vOpEnQLW01oZSdjSwpTaZdQ/U7BLbeUSukB9iy3zBF
beQsbtnu3pyUfz5D4YTOOzr7wXCwg/S0o8bwWAzq1PNYsnfYt0ivTm2eQqEed8hm0QCRjDp6l1BH
W4WpICog6JPUSF7M3Ex4cFBeYmNb+aF69lqKBk91j2iL043Cl7bxHB4CZ8KHEZuKg2Zeeii1bH1o
wwC2t/rUABAVipUiizmODFfq/22Nr5rmRPFecDJH43lDUAKcG9e6H/Sw93ysTZoF29a+u6n64VvT
tutQDLsQSHpfuzcqJchQdDsEclgc/fuWzkgUJ5duyOHxRKDAorQuF+v01QBuliRQ7NtqPzXhx5jE
38LWv4X1cZeNGU4d0awDnEK4zU3AtV3a77wY6CnLM58PFKCUjDhyGMp3giVbKAQk8CESrjbtEnYa
47IKJziitOgQt7LUiZ5Hy6s19FzrFFjxFztunvMi/hb3+kvscQQigB2sh0OV4l0hhGxEZ+B3D491
mnEKmom6K919i2MxgyioPQ2hrho/89ls9h7uXdRLqbOKJrAbob3N0eE1qXqSBanIuU11l2HUMgbe
ZppyYhOSitSDw4Y9hfm2jgLCzur8OPsIV8FSeOuqQeAERu0lryaiwp3sNS4XCHVMnWdUFWfSuv8m
s4UjynByVWcaFCu34rbdERUiPa+lYWoGh2DAvtSWeI1p0AEspQ21aoTBAl7hDzGmGx87LgJD2o8a
nF0QNnctZpA6zG5G5IlewslkLr9bbvc4SJO/2QLFLdDFynq6nfom2iWyvMIYfm8kizF18WcFepud
BqGCBJeLcRS4SkYlPZjZM7jms20BCjM9d5+mebMNZSh2U1g9RaPzUKowxt8FKqrwi3mxhX2rLHsJ
fMHAQchY00ztpjEGpHtO/ZTTvGHTTS55JNs1nlQDynZ7CBzjkNrF1SZ/rpWIz8A4X1t+H/pR3jbq
bGheeXWc4upOOH68jfrpaBg8Tmk8HbyqPHJXECUgyzQjUQQR28RYhbgh5vw7ZfiaMLTvOreOHCuM
a+miICR2q1yRbHtFofVtWsyNpsuXq1AgJwlnxr5q+HrcYjPNpcfePF58xffAYIAorxjQokG+86qr
EMEuhgIsPTWBG5Im+IXjGCC71gNy1IYOGZ35tTZxpZnkLNu1ugNrAKujOiQzwVJN/soqvcJQvUsX
L6vfj29xaspN4LrDiWbVD20ZNbhtA5yFiE7SnJ7oka+DSr3CRm+vQ9Naa0dzjjJTLNxtXp7EUtmm
npoeobFcAqAaa1VUB6h7ZBbhE9ubiLDXjUGfxGoweNEO6pD7dS8V6Sc9Pjt7sRtH/aXqiqfGjCmi
ywqqCyIXcFmgEKsS2a/rspHltJPBUw+baDauAw0qCs6jtKNzERhXk0IWN0VPyiWgQoTwwEhKlsKs
guerexTrXXGY6TkdTIt3ajAZVdf28Nx5Dce/2oYSioOcN86I3ilQXtOGFSHR9t3oAQ6mu6v2hlqW
J8iZ2eLDAfK/tqYF1lrdRPUSh+c568REFj4kyPuW8NMk2OPKP2htvbgwGbLMhEiL0ZmaXhhOtDat
iqGGzR8bne5S4FI8ycGBjOajsPA3ht2TW8SQk6cd9k9UzhGxoB6RmgHvMtJnK4PP0YxrSw966zHR
ORBcdUoy+xyG+c5N+BypHUkNb2AxGN09vuxPYklf+mIpCyzUJsDRqe83ZHU9hHgD2Ddep5HDE33V
1cAsd02N7myGcbz2xvTcUzDmjfHg2UV3bAR9/HnqgRSB04FNh+RxTb903Aj1tZrRxRHJ5MXj/eRP
L71ExeskADynkZeyG3m2hq2bRQ9tMkQX1NLxhrkHAv8oQMWg2XgjLwNEi/Bwm0ftDbFFJcIGdnZl
J+ZWFJWzSfky/cH4AZbviKIJk5FtcWyMERvPYLkH+d1S2XDOe25Gk0GPmvcu7vMzOvFbxkbXqSl/
xPFAo868mQoiwpHIfpUYdTbCDD5hxpybEjBlZrh3wL53DJRWcirfp9bfV0n7UGSts5pM91vPJtyn
6iMTMBzm6IsmO5IAxvINZSAqgbn9EmQ2cQiKDZkip93gDXose2PdzvVDQKkE3NA+ZE7yhSjI7uiE
EW0NYC+EhkF6dmO4YfkQXDWJEJs5DY85fCjMza1zAKl1G1vtSaruJlHuI5SFDhpJ5K50xddJ0A/n
j/m1ckYoHbZi2FqQCmmPPFrzgz2J57kjHGaoyH60461FYu8qa/QzQS2Lb7Z/6lWCI1j0j6YdOS+W
nT0aLM50nGZ3XYqcoYW89L7azE3TnFCYi3UxjHurYUzihf66ZkaJtbrdy8YjRmMMvxSOfXUp0VGb
bjoJ/9nWzsKy9DaCXJFtnstNLtW26QLQOdEuIxkFyBBwxieAtJSXOTg04AHO8Jpo53ss0+++am/N
zC7PpcQK3uXzri3DXd9V68ikiHGbkR4DcHA2QnJ5GsGxzBxvOL3f9rb6IhN8A1Z6KHB8EjZunivT
tlczTmXGRneVZDqEjhuHcIb1BF8Mc5UMCNoYEcraqteull9dDDR6AFJbDJA3uk3TYOkfpviGld1f
p1MrYAvn9K1yyQknqDF2Mosy8SBH4WH2M2M/5AjyMQoxNUKnFPiQJcid8gZ9NEzGkNLBG1BOnKuc
fQCeRAUmIKcOgOPyeMAzeQLsvcfTca5jcgk9HSwmbr1KVHstbLGvBUeQtANPBUC3cINH3L60W/UT
Vqu9DubTDKR69hhbx6Z3NNwGFyGAtlZTTogDC8jFdepDXRIDWwY1M7cRF9/ovceVu59n1gArQxkT
bFNs8z1EDt8IMKwa9jFVS3sOCy/R4ye28fX/pexMluNU2i36REQACQlMVX2vvpsQkmyTkPQ9PP1d
dUbnlx0+cUce2FaVqiD5mr3XrkgbIiOJcp1E10YcbVIzxwISeJEtgw6wLypoBqrJwaPEaLP0NsT8
WYsQnaRExuczYoZCCkumgKpV4GJNUu9kyfKIOpVLetqk9ASqcZh/jIvEs84xCkZmyMe089d9fd02
ESnvtcU2mzzw7RFR30HITdxkp3Zivp4RQ2F18tq/LZQAaF13R+7fjWK+GYTF2iijlZFO7MRJPArN
dUaXgdtgrwz705nDzSwBpeXw7jgfp6J9Rf9dUCVSczXeY83kLU+KNapaDl73lNXjXo4zXiJ7hV7i
3Np6ZdOqDEW+IZlk27cmqavGzm3hR7QwHSzzZMNzi4piKRxj3Wr7kE8ECruwv2CIHfsenV6Tl9ti
An1M7A5eruX1yWwO3ZarbzFH6UNBqhHKlXVK9Z0Yebwllre+6FxPi3qs70lR4kmCjsGDs+tFrIS7
0VjPZCTtuoiLXNt3umpOWTTdtWZ466fmxwDAZ511EZaFqvvq3XFL3thCAdo2zImImeZoquJ+TNwN
rv8zpQJocRPWLXqWlSrFlQ1cHwwAJ+wRMPrxHZ77Gd6ltuVtmNKQVuZ8qSGEPxR46AePlByo62vD
T1exrzdl22/CKn5yuB78UN2yPDw2TszC5EqoqQ9uOqwNw1vZfXFN5TVf+iq8YaAFMcGFr0lxWRY4
xedwUTbulmHvKpqLcwHGB5EkP8GFS0Zz3FdvJh6ym9IysR55S3giK6g9C98ewW/FjAoZ0IT2hNO/
MR7HZFpRixoLsrnMlSTas3ZrcbLSIUR1f4VWKWde+LnT0dBiV057rPVmBBmAmRLWcjzTKIopB9C/
MsbIXnKTp21aq2Op+21jcp6xKzllnf6om/GrBiS7akKm42GJv5Wcq1u3C+5lj6Q2ZiofSzIsSuu+
cIM1KG6CeEkLJd3xXPrlIxNd0vP6+JlxZXHkqGP0RpzsYqaWHahfoLN4dJ2GcYet4cON0gPKAzjZ
lY8wWL0DGmT8EOUHPU3YldSF/KVNJ+xrONtGMRhjrzUsmXduxpzfaBjDFSmZe0sbrykXBjOveadM
cmLIlAdtcSsiCjXM/cQkzMWetTQ4WumefGBUM3hus7HeEwgQrO9SsPeJpOAXE4NcbRvvlYWYdNTU
/XUdSkhS484ImMJ45oV1+0hplq8dt1vzhDr6EOpxbBzCjhRkTcEv+4lBYyrOSY1qocRJifmc3Daj
viC4eEOJ+1X3mfvk5FVJseejvmjHnI8yo3CS+X2B3Sk0J1yfybTz3Yz6wl9DNF4NWbGOxsElA6l/
VWbibxOkN8tSYIAuJLUsItLyrg8AF6hrQYjKhm0PZRsj+iXX2iqNkkezL9+auS0Z25p6mZniJYRg
k7rkoMyA9Vn/bIHnMH6YcGoZMyFBbHrXs1VutSnu8DjOVOnG8+TgLKtaNAljs4WEC4+gylewiHBa
DcRDVRTGjFRcSInNBltZjimIqjdu2LvGbTfvBj7npT8OS6TrEET1+ALwkjUTHnJc4NgR3cYiIJg5
l5cRpcB0dC1kTTPijScGtE888Ntl1ZSEHVb5Tzjr03LmDpIsxBATia0dB0+yZFtZleFbJBAbOQy5
FnaQ3fcBMpDGJfpa1ci41SaPp9eyT3cijo7+6B0dKpibofiMJ7bzhvE5zObFbKLdBHEyKOm4Ejtg
MgiC2q3S+dDYwyf8zGDXKb2e7IAVlLPGe3WNqLI/qjAQpzDvrI+pHL60dU2ZGfFV1riD7OLijckz
OVDHDoxLjL3JnlkyRHZGVzdXN17iMZEkpwwy/hrzGrjr9les9cllxbRXPnermfwMarFx0xlYVvVi
2WO2jJIUvtyE1T9MlxrXDnqCNfrWlbhSOL3onShbihutWSERRYaY6GoG7H+VOn2P3epdJsbGsIZ7
Ug0fLDxomnlcY6dPLakvmB5XQahIpav1bZRHDxqQ2E2BFVPm8V4B+mMMjlndih6nBMVGnz0VFS/E
KD5awA48TNKGQ8m0vTDJc66b56TlkQ2sy0lYzWRN/5Bbg79ytDEtG6v9bLANrf3EaEBcVzbRYPkH
RvQ3xn31oR44JAYPBgxo24UnAWgE8U/HB3nRx6SkwPHlTCTowfPQ7edxziDaSg/OTCJBSp2GEz9J
4AT7975K8ZJGX6kVrYbOHHelET/0hB3wiCehtL41Sv+k7JDfsLhcg3atab6MxKSPcJ7ozMWNbVdw
lX173wc58Kf2R0nPBbHXXHSm/nTn/s0By3NTFjy0MqyqHKfhuo2IQox6WG4iWANiwUXLo74fmC5l
GI6wbc0fXssIQr4q9NFLIsc2oz8/Gt70GbTszMY22plO9iUd3DUlOSML32EUruzoHWstJKwccPGo
sCHHRcSe1SAyJjC7V8PtNsR8bsvKPbdNH71jhmBODkjCcB4DI+yWSiV4iqfmGLYI9FpAji5spJTU
PuD12MZlExHzbr6WzbAcM044N0MGgBxwr3KmDkaE0Qe2xicpB+S5h8ZJe8NzDe2VtUa5y6fuIVHV
RTiw1zNnPI45PoHUs/oV4SyHKlXLnkCRTOPa1OaBx9VyFt1xVC+FSBjCOTMB3KVxbPzxzYyxhGf2
w4ygYxNO1rM7BbeznM/NlO+ZYvGYNHOcLekyiKL1KLvNHBQb2RjVwo2mdV+5kp1Iee+GwwV667Qk
qBY4DQqASLS3E7f2gqSXZT6lGyZQR69OqCXIcw87wo4UuQsYYiT+UEdvS995JRhYbDQTNAZCd9z4
qypUJ9Vrco9Vt4ic0nvln1LlBBft1Gttm+MKh47C7kI4fWjJB/gkHSFDYbkqGJ90lkXhEBAq7EEv
U3BE1Gici96JtiBXn3n64W+ONZK8+dK3zRdK7dvONF4dlCPEPOq3WRHTk3S3nQ4v0xCEC3fgwccp
/7PKs7cyc9forW5nZCrbCZqNZtM/0Bf3OQzpfLyySd11JwnOlNdxwYwT35s/6ti6h1BxiopykeWk
iWSjTeU93fvgapyR+XgB6z67Itws3jxHpXptHfXpjWwl0QZ6zzNDsapzKoJ4guUY26i+23e3ivY1
Z+2Ydz8If9jnlflzDK936uTeeyYdtxNcoho+tqAPws2AQt0u+a91uODRt2XeJND/+BuUh79oWW7r
NjwmVYRP2/yQNgU5k0jyz8udistDnMa3ky+ojQTkpWggMLxDwtyzDbZU/kMaJj0WG4O2iZ1FSEKb
GYs3y+k4VGsmTCGg22C4z0miR96awr1J0QgOZ00uuC3Czx6ek2ybZ3rKQ+7qZRN3jNbcXZTIncw6
shnkAiH6PkCGA3RKb+qpRA8kH2AybFyR7c0wOg+QtHo/JamAriYMpyfpJ0uh8adESjyPQEc9r2NB
cQX3QrmYYGcpBaDSDR45IldsZ3eNVqeuMD+a6yqy1R5poarfKat5uHIJhN/uIpVsgWksZdEfo1lj
Uy/eyWTa4wthOSDXSelc+cTLoO0OVW9thp6mDAPfzkuodsPGYR4Zr5TTsMYopmrRBtWrW+RAv2z2
1/WHIlZ2toqlbYx3qPS2/si6oMmOEG3WlbS2yExRMyg2oCH4COsJWPxhdhAwNnHJhBT6x2LMpkvd
5euMGIcgZwjHtZun7alH7InQYT924t4L4OJX7gOWXlbIYP5T09s0XXKo8SKHsO2V6o/0JySH6t2g
Wq4KNiXsb0dlkl3OpmrsMvoavUkYBYyusZhVeC5NtYqy+SEK7aXZMbHNCkJHvNg4sHpdViMhj5n1
JNAT51EJ9zpem3id286hQuV0qJtgCX2OxnkCo5OGy8xgJFEhdTEMZ+2p5qkjJxLD8SKv2w46X37I
pujWmKleLJegKh7DjARgagAZs5U+0ueiBYWUJ5MDkOOFX4VMsnqu5vxHFrbUqeMhm9EeunIPG4CB
1wQVUjNgvo4DWxpcxut7XLVP6DGOdHQ7IuT2lqSUUX27wNh/ET1mfC855sO8cwIN4irqf+YOc94i
P/Il7oLMOLqdu4Go5q2A2pDvlxAqyuCvSuYd0T63Y466IJfZrstK8lOc8IFogmTRmy7gVAJoBz98
jBINA1c7d5aZ75TRUgDO5dkYx42tjV+oON+Z4tJqp+jLNMK4tA3ao7JjxOsW62hkyA4TRB4Wa8to
jDXDHTYk0zzuK8e7n11YvsLOjxnNgxyHBVvMbZMIrjLDhYbncJcaqt6N8KGAOd+n2XQm7wX1nccy
wjobfXzn6RGvNEP70rHoXdQz1tVdwvsMFci+BDysYxfntqjx+3V8d7r/KvC+z61+G+dum5rxmc3E
AuvAwwwRg6J6M9k9U1R1GXtjacZqWfvGETM5iSfOOctscCHhq436IDWsRTq7z1U1HRs7W9eDWEc1
1bYyumuUOvFqtveQoYqPmuiuNyzeQnmMYalm/fzVACrrSn2UqFMJQR8ObmnSBzbeJUthuyTDmt0X
D7pkW6fUhT79hguAwc3ZU3OtPZJBAFUXfWHhjuR4DN4ipSClu/L2LD4OtsR4yZbHYiffMy+Mp6dM
0gkZqbvTCdvg3hNfhYAX1PMaByYG0OG7Z6FiYKbBqhXlvCiRMyyNuHyaHXkWA0ANAAMrZU3LzizN
BdZsgnntY+rHGGt7IU4AXzZyDh8BmKJgNepj0NDV2FgLa51eXEL8sIlaOHFjc1HK8JbOdBsb9V7E
+aZzgq+GyLqgNi5SJkvHYOOkQnpqUoun8pgrAnBIV3sO6+lZSA+SVN8fCDt/jDx1DuPmMGb6tWPu
6THQZHt358MDXmQ1AD34fA8+GSQIvFZpVrNhRXKURM7P0ZN704b1GwXXC3Tr8YhkAipxJZT0KoO4
qVJ5XxEXW1EKIay48TvjqRiTXRMPt3xBIDYH+8tp1MYjHYO0A4M26NpNFU62tku4rsThRTFaNaNK
qoVJL7iJjNBcxLPzk1glsbgm+SpJPuao7OtVzXa3XfE42zSpveimFl2ymR+mZqgeoGOs7YRGfZQ9
0bfjp4MyZdl7BAw1ng2xsbstJ3dpeQagtWEmtSGlFnEdrieEYPaamfjwPHGwLZ0ZpMKAI8OPG/D4
sS5vVD00RMYhBZ3BdBp9dVvlDOgCsSfW4FP6vrnK4SatpUVKyoC2zbFm62Jbzl5plB+uIeN9ouD0
wgtEDsvIfPBJ4UwyNFo1a0xu+xwtvro3iwoAhzjqmWHhyH5IkzzRqvfOEZ8ZerMz1caic3S2jlmx
Hln1dKu+Mb8qUsATv73FAfQ8t4geCmlxuuGQJnNgTIqKYsMaVyOYJpL4kOE1oNJj68y2H1hYnN9n
M72aWVtbTJZImSbHXBq5WgvcPLaEXG6lya1IWRl1Tby1h95elsVM2AW59GP77ATwKhKZbuug5v25
Ljjg6BQZ5dEbdIUogYc/it2JGpDlRZxJ5r0TAaydK2CqD9W4UlPyQj7CM8mdv+za/sC8wslZ3tUO
56AN1TPqsnsyq+7SdtyWwn2pmQgjQ4hW44yUKjdWVa7XTp3eNQGTxrkLlsGg363B3YmueSqmsObi
7fyrzvqMUXKBxnUdBtNDFvzTzLWLKFawCfX46uc0IyM7Yovo4iuPZWdYFnOI7n66RncDowXWRCsU
yvUMkSPP4yeMTKgR3sqrSDeZoqe07rjUG7fEz2vTFuZ+tK7QHy+gJPAo76snTgSsTb5JM6+vW0Sn
vEYmB2b5Qey9fRzMuV8Q7NFx1bX9Ej7Nq9TFc+JrElP72bopvCJe132ZrPGhvggCqduoTFfBBKdm
Lpj4zSRANVfcevNPWAuDUxnSBITdNvPCO3oWsoWZWyKF3Nsd53SPt4MwGfUeTuFqsPNtUqut1aQ/
BBsiWM7aO80pAmiATcuC8nmjLJVd0p5UZJT/+0a4nyOZqvfIPLakr0vGxOKh5o72ByxDuZvsA6PR
B2OmMKzJTdtHvXrkMidzrCFVEhIK0Dbv1HLs37D9v3Tj8DT7sIEExigaHDZqwnsYcQzEWdCxMpnY
nxfZbZvNt5GlTuQqwfATFR6c+Zwh34Ht1EeLSArG++1j6kz8U/9x7iwXGFnTszNgwyThiKwCKCY3
RZ69kCPP2MNq3oUL06poAHSR3omRyB3UwPQz3peMuRqEHsyCJZnJ7HnTzGcPxecfpW50SAO9d1vE
gmVyjRLVA1rBKXicWgwRJJItOhmD/Tfble0jDCkdck5V+SDt+gG00rjCf0saL6tTu2300h1iH6MK
Wu8uVnekaWyqQb1qkqoXkgonSfM3Tpb7Pp/cEypAMGWJWtEOPmBIYobsECzj+2yLaSYWBb7X9cQi
dRm5pNOBjozXgcgnijQ9f7G1JZEMTdaZBO97gfC0u+LmGnZE5sD+QsvpabLSF8/N9gXSelWO5L4E
C3OqNxFEtkXKNjHrSLlI5FKPWb/2kLlnYbGJQbJ0Kngah7zZe9bwnKv0Pc2GXyBbcwILg/08IP9J
KADwIj3Teh0MP9sFDXNEFJ5EeQW7ILdR/jZ3SdmvCtVtVeLucwcmVQKocWpsNBJyJUojo/gB0pUV
nl5611BeSyUXRZJKafkH18w2xWh9EpbUljdMpppFWpJ7z9R8CZAHEYIyy419TcKZQaCRP2M9q9Da
W9FwSCy9ZGmHCNfA8wXLfr5v2vluHAHLWsI/gOsEAmpmcBLygYXy5FRrotzODiWmO0MbbFqivrXJ
06lX1IyxNI+V06HmcDZZgio6ge3vZ8lDUlsvdpmv8gE6gy9PXod5wXBspGnzg4G1/4Y7h3UXtcee
KYtcUMgyqadYDpD4c2GezIrfp26cDrQklvDOIDWuZikgSR6giAmalT2G07LwWau3PmRhoWlpZqYs
ZtDy0wkUFxmy0PbipRyw2qsI4NMFD76hZd4PTmkp/O6jFmKdk3uJY2chmol8c/dXorMDMdkg4xra
O9hMuyoaykWhm/tJkJ7dCmtbafFTemG8N0xzAlkUFItBhFcYviZJIgkNAIykNbad1Z9jD+RkUfg3
oN3AuCVMDDxGYDaVpm6GN1WVX8z2B75vEiAA0j7IOudQk2wWoUP97CeAVTjNIF36HmObVhDg7Zuv
qp0eczoVWHs/UjfYwKZAJKeORix/jIn+AicJL58EN1GTV87+9kpMIoKr/+iT9tAEhBiYEcFZoTXf
aZbmpmGtZecea1LmH7Wpj9DaL37ORC9hSHfg27FBCSbbOUZMT6aBtYKUgzdRRsfJNZ5b2CV4QE8e
j2aGvEeurngpzIIUsHI8j6C6R2d4IMbvkPTcMTYxdDeo2Wl6ijc+rxU20Wxpab/eI+dcTr4GH+cS
KSzFM2URaTFwzWNjR2+u1pD1GOVnwY7Rglp66K2YiIXmo+WySBX0b0w2w4b3zfdAX0tATIVYv20e
hEOsY+jE23w29gYY22REBZ/Y471vtx/5JE8dK2zESVu4NbczrHWyN+i7lKcBHMrilkaIJijkq7UC
nmwlD1OzbyldGspW+zWLgPp7PSnZVmGRjdtSbumw2pLvdwlZTe3arko5bTBbhio+mqRvaB5nsU1I
hlGAMxHlu7TSnwMp5ns9Jf4isEFbpojcGWwNEO7yLeuS9y4zdzpIoTOhlCAOeELfFzOai97ans+o
8LcslUBgRcZq9IIFmVKorvJX23DeOoU4UnmQJOfIenNly1shuxYtGUWRFRK8ni3hG64mS22nxtl2
GPN7t+rAhzKAhCex8evsqXXan7TIL601HtLWfRzSfpUDRYNiYB4QIO6kRM7C1iVp4BSLqHokapKM
vpkrpjQogJUA1Fl58tZzBmdhUDL6raxZpeOioJg9ihiFZtsF5zJmMx/1X35f8b/YXWFkuxmT2IE2
rti70xAsu7Ym1NdiV1lAe7Q7llJZFy+CNHqORPYrsYp7rIH5Ta/Le+ayGxGWu6CKz2OMOZS0xnXf
IsaRM3CtdCLvpRQ0i9Pwjr+EoDKuLlZuERo/+occO5eewLA6tbdJEObk0XRQIQq/EROO0574u2Pm
W4tmTFhXgIsmBVUY4V2PFcsHyFxBZyU4r9x5ZYEJNAjJeg37RWUReCkNuUZoa8M/IMg+xXbiKxr9
BtwDSdJvcdB+WokX3RQi2LQzXLw6PhsxZ1MnnS+JMQbBaPnhee7SSES7x6YObc3oD3i3BlAR7mtj
wR6UNUzqjJ0NSLfFFERvQclYt7Ak2ejI/b2Op2/K4By59mTGLzyUcCvncMn9RWLLe9iSSJsLhBRJ
IN5gpX5K8ho4uISzsb3GOlrwzPF50pIxNZKrQdR3GLz1cqTsXddXSl/IPdkH4WPqDkffI2Eww0/i
JkQrquQQNiFfHbbdkShKVVe3RareCSBLSFiiZRyy6tSiqrkxy+4VJHGwSlgS2fzcmyYrXqrMZ0so
SebIulPgMx0nqG0X6/yjFdUyYM9ShNMvN+wenVE+VCkEw1LOlBbpnRFZt7Lrjmkot4llwjz2K660
hGgQTHYa1wAaysrBdEq+al/2m1aky8IBghqE4XNJKmCnGcB7drXXQh91K7ajOyydGq1p4y17CqUm
jlAZ578Mh2PAUtG2ceSt6t2eT33iWSyWtVfuWSC8Ilyoocl1fL9ISAxLoUAZ9jIfzG0syre2cTbQ
EvicU4h1rbjYnrWxqj5bjZyghVvtMb2vLcngUsy3DS6EUghYSrjgxHym7VmXhvtL1T2Jb5FeM18h
LtjkJ3ns7ae7BIGfE9YfFQBWc7AvZTQvu1l6S66Ni0s09Dimp1nSPqclIvEsuiShPM5tZR5pUMVG
+eZi8kpUZON7kLmHmmCozuIO0NI7hDRdmadeeBfPmEqPgHtJJRoBujL7pKdGPFMQp2bl4cXFsImV
qjUOGPP7oyrCA9AYjoAUlV8KtB/bR7SyGbEfEFdULNfRL02jeK4N1aFPxzTEyukChlMtvKK4D/0q
g60jOsSAPvUOrfd5GCihMnuM+XbsX3PY7We+laXXuyvdZFfhQEQt3iKXrSi0o8Gjbot2xYgtGAXr
Wo7WLzA1S91ax2hMTgTbPYPo4ABpsb2MsU7WnOxEtHuqJqDM/PArubNZIsURckpnOotZMvA1lqCH
n9pyvhORhZYmBdGL+YN7YDWl0Cm5zyYmBTRbEy6EvaimN2T7y9GI9m5o3xuxx5ClrU8u7sB7m5IJ
6VBubhHLFjdeM5+4+mPcKCpZl4T6MVbBDR6DPLhxQHC5wbiH13hpEce22jzK2PxleMVPryx/SkEw
VEjgABT5nZu1rP3oomsXPAE1hc2qu/xEHnbnMk1nw3hMxxGH86dBGF1TGCtlGOwhuDUytY1wJ9Ej
HxxCUJaFMnb+7MCxaZf49knkKc9SsXFOgo9O+9txIKcx6qjxEEs80ohdWMXdDKzfIHnFR0qHW+K4
PgNWPDe5In+gM3KaHpNVRAtIe1H2JttB1NcdAZ01qxsZPRpCf7SB4a/munhJNXMskb0hDzrPRU18
h7kqDI6Zioui64LPutRcsOBm0fmBLTYqTBb1vjSaHdUDY7Bsy6zt1IesJsl6j1az75/BcUEe1pCv
E3OR9/Fn2CN+LBs0s3qPuAAyw/wAW24FROBoEG6lHPspLPMjyhNS5HnzBpQdVoiMRiuH7SFxAeyu
IcrxMHAiSISqOCalihhglpvRdPb5UEDDzVZZWV+6asBzrO8k0aG9N7Iaq69r1Bjz0rzOR+eJidd0
Azbj3k25OKFynHunIIKxWYxM3cMU5pU/MiDTb6CmT3Zv+PQazbvDWghuFzteFFi6Wbt5++CPxiuU
KpRpEWvo1GNlFbXDe5e2X0Mx3TuxcVL+uPEzhonksBZaoB7H1nqjW+On2SBc4oJ/hokCyghtfRXz
+aDwdVAZCd4x9uDgpp0m9q7TNcU+epWOeSwLZpOxbZ4jKz4EHQFtncfZ3NUo17yhRBNpkgNgN+It
TzgdMpimcCsLZos52N7IZGXYJMPd3CX9Ph3BT/mJ/Rrk1lPVYmnoiE4zndMkkFXrjCflGDvvUY5V
fKwQlIbXYBRvXrFEvK9pi8/0cnLlD/JDYRX5DzyX9TuqCD7RlTPowNYBvfmdz+WRZC9Jj9k3rSue
ATX54kZiOw7RKmKhOeE+oghssbvseUIz6SuL2CSSVhMFwbmGgMtJzeSHUK7xlJCGxPSmt8BM/Qcr
5/o2vrFyeJsO2znbhwBkfXubkMM5WRxOpLBS41WxJPLn2jbph8wxFyEK7wYicDIgC/1sLfMW7K9z
6pXZPTijQXJJU8aDxyonYvKZXJv8XgzVDiVXxgCidvVzmwbmI0EFUcD+uGF+xk/5Ko06FJvOgor1
H5yhP+AT/s0Zcr/BDALculWLQHhHyIROwbUXhOu4k8J30WZVUxAL7oMu//unaP3pVcE1mRaLIuBz
8opZ+heUrHaNfuB0SPd1ksyv3aD8bRBkirY2bunyQQ7rcUEaAafBpJLrqApKCTIhUuUBrKsLEesZ
6dnanb0P6dIBEixVCyavJd3y39/rH6hWNumfAXApfC928O2tclSPuKn7fAf0BV+PxM0SJIK9WyJX
dux9GLiXH//+kr/D4hi7mh48d1O6nvmdx5SGdTNJAH37sMuSTVkGLH+Upg3sUbBq3dp0f6l4alPD
2P79lf9wE9qeeSWKgmiFUfaNoBS60u0lLvC9H2XD2wxSn8kvzz3Hnu27v7+U9QeUlg3zVlgW8A4J
/PZ/r4ECUjzOV0Jni1qjZ3Uyz6fvMI3ngp3VzopGOpCcIQoIHkHSrRFhxEdIUj5gkQvO9FndsLIZ
Yt9SZMj/wlv+4YMQNqzAKxCLrVLw7Ta3lC48v6uCHWnQ/gqDGtLuuc4/A2vy9n//IOzf6YhcXI5z
TedwZPA7NzYaHJbi/rizq8z5JQzD2td5G9+XTBSjRW768btTZvE51eGwt0ptPTY1ER7L1O0T7yaC
dPxAEArKrkSO0S7pgSSgO6+cg9eEg1rNuvKekHX0KBTSuOvPf3/7f4A7goaVnNr4wmzXMr99j3Wc
TxBoEviwCkneNvD1FRlfTjFqNdfE0sYjim7ZH0V1KRFqo3SrMMOw39SkLP79zfzhXBHShfnruYEj
+eN/rym0uFaVIRnc9WGHJBvioZmzQup1tRITm/1F21Zj/v+/aYRkIOW7LqA9at3/fVEUozHSFirY
wA6NdWTl6myYJdVvmWbG/d9/wW83Dfcl1BnuFiDD0IZt59tpZNcJKHXZ9PBug+bTDVRO7IJZrv/+
Kt8OoOur2JZvIqThHOIevd4d/zqefV3MAXzwFmoNdROtYFPsbNrGtWyKbj/ac7bERuXsmwSj+N9f
+ttxe31pTgNQw4Hls710vt141FYemV42MhcGQc9N03Gd+2WymUh/fPecuPiISmN4+vuLfn8e/fOq
ns1ziPuQ+93/9qpliFXG79Sw9dyhfY4KO+9fzSxggnPd1B217wUvaO37Jw5I+0UkeUawI8fDaxsz
z7mh5RZI9EgNaCEDIaEN8ZVXXVz5t39/o98Id/+8T59bTQgXkKhvf7u+oxIBZjrUZGZOxvjo+ywk
8xFrzQ02G3OVRFl1iZiJL1hV+Pge0+Dy/359R7jwlhhruXxg354PRPsQQzQW/XYUJWIKhk5ZAWdm
mo8TFk9Uj9KX6O/ENHa7qsh6h1FViUXy7+/i2+F8/RR4Njr2FWxpc+B8+7aygTTmUnpETQiFQcNX
nocjjPVsCwS/z+R/vNwfPnTooMCvyZCGb/nbxSGJNYinvkM+ZFb3DhF4l56k3aVZevZZ2w4BE7kE
Be3PmFiY56/+/tv+djMC1OT3xNhnC7J+vr98bbuxlYHTgZOWltiNZrFwidMjLFyqW6Kgxi/od9cW
L4v+42D7h+H8r2IXSGbguSztOAygBPMY/N9zIMSp33R9EGwNJzTrLdF4UwE5oUniW1rXonyPvMlg
g6tqq/6RCru5NXzXOwwuoZYkm3p4sGFHAmuw3QFJfVPPxWZEwuweArdqzDv+gb0x4JAwBEdzKZBq
24nbfqYTYQZLMw8Fs0chGbqHKRWq7DIbjKKQLXadFOS13SfTSxEQdmpO3Y/RcEuN4FqP4MBVhU/S
8j1wR400S/ojaf8QjovpgXYpntGDm/lPyGE48ywfKA9sMr9fwWzz2GV4cU8+YKOaaYedFzChy7jI
kfuiYdqWMXnOg2vQ58mT4MaATq19J3sEIYQ1Zt67yTtu6YGFysjeukysbTH7/bSyZremv6z6rlwN
HmD65ZwlyAGxctUeSWe+9zn09L5eXiUfSP/sV2ZX8pEgUPWjzWew6azKOmfZSImfxXXUCznGjcKS
018pIp5VGdx6LnQpL0GJhKJKdRh6ZvTlTc0i98aPvKrYss1FPzz41cUjhzjbOU5XPczI1rDL+IIq
wbQdffFt2HxPI9THUwQHFWKBFpAO/35p//Y0CwLfpNK0Mfm40E6vl/6/njNzb9bpOFV6P5W9dSfd
wT8BeKw3f3+V3x4p11eBRystENSW8L4dWgzKnHSYBgNmSMuUPKxNe2uExUCMCKsxNyj8B0IIxX88
Q387pK6vGgSuY/E0E7a4/v2/frfC8bl7gv/j7DyW61aSLfpFiCh4YAocT+8pThCSKMF7UwV8/VvQ
SDqXQUa/6FHHvd3gganKytx77UwcJrPXrkf6Im2IB1p81/JCfHGtcxj7+qF6IH598HesiPZ54MEs
5pm4jSg5OYN4SAzaQWWRlQQEzuT99RqCHK20HjJnjH4l2dAcbSXjQ+rqDAHciTHe5zf8o59usV4J
1/Q43P3Bp//104u4qRs34UxXGV2KRrXTb1SUm8e4pUf7+aWsDx6uz9rMKsvKaAEG+/c2lxp5FdIg
yU9pSoe1OZlQhECvDdt60Oto43qLjraICQj9Pw/hRFm382Opk4EdRAuOgqOWxvVdy2H8Z52jZw2c
uRp/RpkcyJ9Jqi40LTXeaawxVHf9rW5by54BAFG+s2TC4Y7GJc77F8/Vpt8EIykIBG40IW3JytXq
lqXu6uGtyms+0EZgc6GnfaxpafCBVktUHIXJloKRRzFvxoHIHZtniRNriFoXEHzfo0J1TDOqyPt2
FYHyqmcaaGV5pDZND13vqWBpUsfPb+wH99Xj8Tkm3gE0b/b50k+zu84r2z04ba/jqgfrtuzopxa/
KKDT36NtxMUenc0Sf7HdnZ8L/7zLniCTkmtbcJ3PdndCPDlO9AhNKkeTF7HCJ7KZkE4dIYKDGiKy
3oPXs2Tm21C5mIsLM6kxYVjala+1qEacmeyvIFcrGWNOJif54rz20Z3xwH45lMeCjHLj3zduSL0Z
ZVddglRKigfhMipi9plvx8XDeJSqN1IFvzqO/rdA5QP3XMMx7bXoEeerCX2C0kXIIQHYVN7N2GTp
1ibq9lCkTXMpW+g8tSLKUfr2temx8ySl0gKdcXfgS4FmG73JldeAPvG1JA1pRb1//ro4/Oi/KgWX
wtlnkfTWgoFTyXlhGC1LarV2bx99crSeLCXkU2917bKZhx4dkQ8iW3yxypw9hz+XdDmjrwcGk17c
+s//WmWSxU4Hz83BcHqzeaJbCrnRK9jex7zAmqo7YZ99VYv995q2ENRBoNvZSWzn7N3sZO4OtKKY
sGtdfBpAXIiNoxsJfT8/q2YUD4j9g14HP/nFW3dWhPJr/73y+gD++rUxGstRQF45Tllv7gw6sBcl
U9y9mqr+HuQgnM02cff54ldbpjjJ5vPn+9EPpwzEX2KzshPq8u/l80lq7dC05hG4VHGwTRdGChSr
oKdh99bZTMVTELRfLO5n+8if32wYru+Ylud69Eb+vai35GUGYM48LmA4rrQ48vHJFsWtPxjm6+e/
77/vry0MmpF0nh02bOvs9nYF0XpT15tHSjG8AuzrISE+2FVWDUaakbzy+fXOKp8/P41zPL+LczxN
n/Wf//U4lwaFbVGOgvKSYROGePAZm4wdpvriQh+9N9xAg+LHo9A6P09XTu30aRuLY1IhVI4RDdw1
6D4CoA3+namhGSI51mb9NLuDjQP/i9f2g9+p6xY6Wou0FF6fsw9GI1YyHSjJjvbcGDDHE1+RIgz2
4KtS8oMXlLqH/cLmMZKLdLYqV9nosgb11jE24TvuFHeyPhjUIbu+LtESQRBhXJIWLVPp//lRGjp2
VMsH67MuDGePcrFGFLToVdsCN1yooqL8aUxW+e1/vwzVFEMSGAEsd2eFjhG3g40DyTzmdMBWHIjR
gjNTZI588Xv++ylwSBeCtqwNfFh3zgpXJh+D49aGc7Q6m5g7WL4YBeFa2H6YV7pPRx4bTfHF+vLR
RX2en+2wy/GWnp0E6Eh7zQKI8KhIH70ogGI+FolnkSLtMn2iUAc3/vn9/FMZ/r1l0caw1o4lJ2sO
BY571rf0W+IyeHWT00jw2rbH0ZBOdn+cTeyVfYerICtHLcQ87cGRIYOnHrHgQ419+vzvOP/lazeF
ox03m74OXY2zX55JIRYImh7oucq6yhRi7IUs4bCCnrspGqf/YkE4X1S5Hisc5TJdJCIz/LOVTqKL
pF42NPIks/Fnp9qBeqC2tCeirxB7fP7jPmgO0xHjaOes5zxXnG/SUzSkmqm1/sFGT3JbWxxHWhwW
aoEC0mLIL9ZjMOYL1Df5bdbV9hd/wPn6s/5amlU6Mzs6646/Lht/rbMugyyP4U1yyht8ahuLloJ2
1aWGpX+x0H0wv+RKfG08TCJQhH220jVlb3hlJYrjQgpFH5J/RxAF/W/nAKB2/G4SI9idsCAZ432L
TerJb5eFlG81SX8HQNt6tJt2QTubddILZ6fHDFguGevX50/ko8fP62YZtJB5Hs75449rfJ3MeI5p
Z2Y3xGMSZSj8DlH2MNb2/ecXM9dF6ewbY12wDMpC4rJoPZzdfp/plpJGdPCMjKDPrKRPvvcBXsbb
1kmGbl8AlbeCCPOIt4lKY9rbQBv26zKN1VT2nNkKmdyDVAV6GBdYEqLBk3LvoWGfN4Mo60e3NfWX
HtbxNTNDsGC2ptsSkDUuSQ2FWIWAqu9+RCPReMAVyHqAdhBBGjShVoYxY6UIl6uPMt9sSSz+4vX7
6G7z6q8riS5oy6yv51+vH5S8Th9NRgPk4p1Kjj635oi2X0i0/5/famN9v85vNe83M2lCPTxmd/9e
yuj8nNjbAcS3PY7JdiA1NMfaZ45V2DO9yTD1QW1C3jyiLWS6JeibLsLYQy7HdqQnjX+bW+kEI3kx
ALq1XQY5wS2EOrmVG1mXU2bLkymi+aeRKfvZrk3ENK4smnZXYfUZLocUD97281+l//mzz3/W+p7y
UTEt5nP+92fFfLuMXXAh8Nf3P8wGzcnkyPInBBKdAeUUP+pLA0wt63y2ewMHvzGobeN3za5p5pY5
CexNjAmDRVoqzFy079BIN2aZlcRIVMJ4l17t7vwZjZtupAtRt2WFgKRuGmB4hpEirpZRSS78Eu9S
f+phQqkxeR/pwP+c0HfUWw35r2AqovAa9LU5ndza1MEyFNN+TlH3YTX0MJq2+INQYCbOxWT08zW2
TBRsBtXJat8Yjj6BHyepIG2i5JbIP8o+PXpJ7F/FRqW+DSKx72LZ58+09QpMm7I0sTbVPWQ/MDN2
EOW2IuqiHX+gLy/3ybI0HrLGJH/tjMqCLjHTMEWlwpAfi2f/LIUvdVDWRX5yB3yop8W3sbP1DAvT
yjJvYSzlb520APAKHXkca4Y4FJOOXz7XWuNBEeVebYrchicCTSg5CXrYB9NPQMWlKnqjJ1NekhEb
31RxioPF0fsbokKy09TCkXS8cXpSViIJROjxbYLgwKI6NU72vdI7Zt0k+UU5HpYu3lqYmXdt1sMi
LP2kWy6MEsVNkLK7xddZDRRY9Tw9A5n1/YIatvyiIPpwE2MaxhCA4ouAnLPSa4R4AOQ4kkcfn9K0
Ey0G58Ql1Swwy5q0M1Iju26X+TirVsLeIgB1Rua97Xee+/b5B/HRgsJuxl2mZNCJofr3c1hUphe1
4WsH6oYq5BdrhyYfHJBghvbj80udNxX5/7fJhBI6JyMXaOx5xTmONMa8mUhYd1DmNQ6EOnudY1wt
MNInoBoTyHRHWTv4HNkDUP+OUBLA2hPeyy9qtfPifv1L/n4AZ3urQZeb6NbRO/QJLTQbxutDE2O0
cTmxBPXgwMtuxubq89//4UVNz7BNGpn8AWe3WnSuS24UzIllwWlvKbe+QX0PSAWNXoiKYgrySQ1f
TNM/qAZZ6iiEddZyzzo/rg1RRvizG0MjAJ6yjweL/Gyz2FWllCGRL/7/Y3/iCCpo3vAyOdbZm41T
H6FVXcWntoK3008lSdBydhqCLcvsi4f4Rxp1vpQzQSN+0TIdwzwfXs5tG+e+kUdHYjmaYZ8Nmbt6
EfBSBq7uZcA0id0bLxlAVtQBOoHYASQxA4Np62HNxAtuvviwFKDaFSl0os8f90dflk83D0kXxRvd
tn+/LK1EnZG5dsF8a+wwdvYCnq7TD/PeJWPoqwDf/z7nVTTBoRG9G+2N88NHJBoUBTUKZLTost51
uVP7twkIfPtodwNdZ4Cq6Rc9jv++0FzT40jDi8XrdZ5PnI0UQpWuMPQNpHzM5C4D6q6LzYwR6BIR
WEkzSeZf6PrW2/bvQyfCzkQt59IVNJjZ/ntbZz6uSi8z7ciIs7QwHtCln8oZvK6Xxw9rZj3BNTVc
tH2rzFl+8c59cHU0BMxFPLpwwjhvs/RFVpc4ekm1Nvm3sFN48rfS+zQL/CRtb6Ylsl8ACZHxYKE2
c/73jYOTACdLk79hbb+ctQYiBh5Tp2nJCZsAnEUDGyqsVbx+3gLmM0IqWnMaDlGAp0zUyxGBqRr3
n7/XH7xpf9+C8/MlJfFYat3SHVtegCdQHHLb4AQLJm1YdYjwvD+/nvXfB85e4SCiQMHGfrn+PX+V
vGQl5BRt9CkKO+1ORQmcgjKFqOAvbu5Hv8tEciT4dR6jr7MXq6DrCqJJeAx+RhUyGC0PdkXjP5WE
ghhpI764j/9dH2i8CJODOmInzxdnR5kRMaLuJb51rDiyeNihfPVe9wa0idnrta92vI/uoiM4MzE6
1A324X/vImO8ORv9OT4VXW4+Ns2Io30ABG198bQ+uotIzwiZRGzI8nD2hrZ0VhMNucqRwGnMdoZo
/JlTUdS9C6w/oP04tv2P48G1biG2nGUPxdg6Wzq7k928ZMKLPApLB4oPbgRE1ZJ7G1QjYOcvdrgP
qpj1ah6nr3Vkw6Tg3zsJw59oItHVvCdm/QyG6cdszAKFNdwseHmE9Ol1zaS0tAO9ca37IcOtBbML
6jz+6P6LP8dff9zZerg2uRzkFIK99c/066/Po/IZn41+oh87hcwRS2CPtzfI+qpdQJO5hJLDhZAv
JDTxGldNpn3TZOHukgRdP3+gJyk9iCuJ0wXsUEwaFMeeajE4wc11iXKJeVSA4M0mOIqEgFt4AdNr
X9M0DQvq1oMJbPtCeqJ90YWyoqu4jGR/SvXe3rJMj7feOEfLltM6zNA4wzUdjp4J3rinTCAWRx/v
Pc3A+w5gtoQjOBTeY+q6SxXqLTls+COkcUrtun9dmtp4LPxV8EGyjzrNhJeu1MooKi7MSW9XGtY4
DayCno9pazJyRIPKNDUsLjgzcSDKrNi10Blei1QuDaW/ixTNgkZOH5JC/NlzobMdUFAodSR5Cv44
KRbg2MxYw4rQVfF9b0vwSEZfrsl5llX9YpKZWaHAX/LegYZBTEIEGw/fmkjCmK2eW+6SCbl1O+D0
tM8AUejz3JFaBEv1GldE+m7I0kk3LNPTu137zWGw8/lKqzyYLD0LRHcwMQ08DK6GQ1t1ZEsGHsPL
Zk9/2r90lgTWl1Kd2n2+6H5QW7E62bbBJMFl/vbnCPPXa4XXZ9Iz7BrHruwKIC/US0U5VFvd0chg
scuU0ApHA7/vpkfXGnI4Tyj7i0GHB9SlyT3NIPVFKXu+91rOqphmF0CxZxvOeUPMWpwoi4EtHH1C
vHagI7pL1VBV6qU1BR3ZUFfpXPcBfyti/s9vx38vzZ7LIYlKDtUWfdV/v3ktbicwKco9NuUy3jdz
RePIMSKMZbFYAKyV+Iw5+yaVdR1NCXq5zy+/Lpp/f+PWqmZG/oBuiwLPsM96FpasZmLCHCYCS01D
wY/4Ggr7hz1rNyhSGUu4ndhl3tSc6gicw+cXP9+nzi9+tt61/WyUGO2ZxMpk1gOlTVwiQ+hUbkbF
jPCL33q+Ua2XQ2+ic4QQdNPPt3svTkuUQpHNjM4tIowjmkYST1ku+fbz3/XBM6WFZiKAQ+dhoD78
95lGVhJXGfqII+kkxl26ysjg+Mu0C5YuG7Odi3H9ATpXDtM5rt34f6xj19+pE4XCmWwdjJyv217M
h2S1mX0cjIxdWCxlIcIS+bgZZhzn7nuhSvO0jLGmtn2ijNvPf/1HT1XnlCY8dLmc/s8Oar5Lo6eY
gbhhb52+xxhjZiiCdeeFsd8s4xdVwXovz19gm3YtH7BJrO75apJk+hzbnrJZTVZ0p+0kl6yzLfZv
YUFyUC8Ep30l6vzomg6zfB1JxZ8F49/nW3R1HDkNL5LdT2bQVDYgUiMx4xtZEtNRq1Z/nNlkXj+/
rx99qi61Gi1TXi2+1X+v2s2jD6addETInc/QbUXIu0thUBXxRicd6xEMS7qRULDDlDPyF/eZNWld
is5uNTghigHmzowoXPPfPyDr8Fwo3TSPRmf2O9XrAK4mK4X/XmY//ZEVjrJgBGlbDOiWND0u76qq
XGjK2sBPXK9dMD5NKNtT1Ex7kvOWRzJ10cMmlZtfoPiasE+nDBPMAT9v6iYEBbpg8kaCVHoYkcVz
3qX2Fc78lS2HSKrEhLWHr5fiuxDqsujIxwmoRudnDUwMUCInsphV1xIJLjs3+6X9REoVz8yCnWCF
mUnIBRWENrxlzgR0NaVnuwNOq20ibfoB1n6+perA+cTmrtAvO5XhgfrVJs71gjluMEye120bKD4K
2ItfglhHi0NaXBuXzWGUKrVDmkw9ZkUrtpygh6TjBz4jfLi7aawu8AWtSZnohw7diBoo6FYzTbkY
qGaaYsbbX9Wa80KyIjEWtT7bl4myPZ9EFhg6RNNB/g5id5QPS6nIY+i7boJRaCTqyh9y4rtJviyg
p3sekTCJjK/9KdIGyENJn+1bavmZEN5sudbNknSxSuaXGP4UsIpYkcpZjBG2cCIn0u/4mHGBVXN5
mp0pJ35AJdzGxLW7pwlVHuhZtLdQR1hUSf+kXHwEGeMFc+ERgezBAwmrJRt+ZvDvgOynQwmFqRiu
yZtzHsupLBB45jNx3HgS33V0VDf5ZNffXau37khCytJLUiuNI518FtFx0uCPVMIKHX1NFky6eg6X
AsBIzku0Qh20ndVI8awb6AhSNKLAv6FPbg134D4YuL23FETulu6cH20tryHQm1cENC4eDNy/IwjP
wABz0OPVIvucyk2VaKXcBF4NnJLGJrBDqrENFlzYLz0qDfy1xJTVhCmTs50UEncxTD0JPYheEZTj
PbFv3s9kya1byJ5euQdD6D70Q+UQIzpqr7YgWWfK2hyr/JjhrB3w6REqZKURGTzsZslB+g2NJyXs
9CfrTmns7X5O/OsZxzUY7vXcDCzXiaogZoRyTIVf/eK9Mu8mXeQ3MLLoXJtF5r7WdQ1teMiU9WpW
ZUfQUZ/FZBARVcXXA3r8SCk0iNDupdQWanM6AHsK++rZieG/BZj7oTP2nQeJj/TYFb3VuUCe2uI2
RRx7Z82R/5abk/WTU9kMD7V1x3dU2RitE6Ocit1ok0nuWz3ZB3wawSgR5/CSdb8MIA3Qs/OK8CHZ
W+Up571/YfAwHYQAFKhFfn6XeSTrBqqBTK+EVn8jqwWdsXC0uzRzYMT2c61fej7Ko0EnUpe8SNiH
jRbt0t5vCKagDuNELCS+7LW+qnWUSeQEJ/WN0MRyJxfc/ZtlmNP5MKhmuTCrHtxNOUT5Xd/rKdhS
DSzgKOx+u1o+MNnS3+5DqriMqlGP8xe0MQn4HxTg/Ul5Tv5aZAQABJ6FRNtz0S6bo++fInTyoZlg
BjXaAfhMo1gbT3HKqMWr45JggNwN81lL9l6adlszKbWDjbeKtcWWTVDpS7w3wXEcoI6WP/VeSP0U
GZn/K8Z6HLQiJ2NERYZ/D5HV3ZWTXcLxI3vZDti0pjWKWx3L1tNAHw2/yqEwQJoKcriGGUSESMmX
pzoDjONi29daUe8aX7wpg0yLMFGl9rwY0lzhmqAHhT1eCOXC8tLTGjYgXWAz0rM7T47twWvydtOg
aZfwaByLFc5PNMnEq9U2Nlo9fNY1dG3Xgw5fJPHwYvuxu5/MEf0kXPZDS0Ymo9Ulvax4OTcMu+xD
Vo3dEdYD89ieuJU+aMgBebB6LT7iEKD7P0+HhdEMcRxTdBDsz1HoV2N8AbDKW831Vrk3nAwGW2uZ
PePkIoVKNZIVR6bXXa2m7CJ1ezDmfU4OSWeRNTTGy9b1ErQVGitcagBKGE00/PBmRWjaMRZx4ElK
u2SNlopAC10x9nGqMHWnBpJ4JB88iBgPGMrNu4ZoKrCNUXQUvZkfOmIuL4tKkX0I9WoHfkMwXHbk
lUeyXh20Cmh8Tk7YXi87+3s+d6xIbdbI1RjQQI6LpystIcFJGI3YosYnbXMR6ZtejO4jA+M1Wosc
iwOBwsZ16ax4i0Lya8zRZsmb+U+I5V27Ly3IMyUBApcVY6zrQiw8Jn3SQ69I6wN7srvThC0f41Ho
p6zOnLdpqX3jhoHs5J6IZKzeZ9WL/TAx/6DYE/G9oNG475JWHUm9cw6ia69xFiehJgyyffCBGwRE
GeWWOA5tzaX1HmalhiLkqy22jXJnNsssodSJ+sT/JRJjOUlhZ6Hr1tXOMJb2bSn80QgHqUNpiLp+
07J6Prl01ogrcFqHuLWu5UPjf0DDjQw2/3ueDgafve7JY8YYNoR4or8Co8zCkWdjhblcj6C0nw+x
tyTXy0C8aoCBtSYPNwHajGo0D9Q85+x/cZVsc5dTdtUtzmFA3PiCR2DcuElaPwz0zZ9ng52FMj+C
9zV2cbUdUqvbdyPYA6zM8udiULYmqeP+agpXbLzaTx8SkdtGaCf9ssvb+goXBHVFZFf4pFzZG8QI
lv4tZbYO+ccciKvrB3ffzDBgJZBhwJIiJ2QGuVTGLrVkjyN5hFoAQdu5E0nPMGoRBH8ElQeQFu8S
Vgz0ItkGKJr6Tcpzccw5JgSemf3OOcEEehovT3pFFF0gDfLtMBfGTORHN2S3JK581KPnSbTOtJmW
ttpjcW6DSVfaPpUUO7JTOi5/OhQ/Zl7Lg6EWa7uoLoEOCyIsAHlL0HjtTXepUydP+kiGR0u8Gw1/
7QkJcQODnAE/cRpMwZXM++9+3nzL8eCHrVzMLSzf/N3NB5cqrViyU4ev+oQkHPqWTJLQWLx6OC5m
Puwksk//Qu+X+YlcDeo/EgkjlleHMIUaH2GIQF67jmdzZcS7mbfNWnQFfYxNql967kPcug/ShzrA
VEdvX1ii9GTjpCM4jRY4SUiboSaawoeFp+aMIC4tQaaUC5bAoBKafb/klXGYHdRMgagI8IPGRH52
mffJhvasDVzOKRHSE3RatEdcxtppGZpukxe2xexfEwfVg+NKVmKASehJMNjw8qcZyyioG307ihli
HV3t+bjArbrx0JefLNJqkS0VKHU4LmwoMhfO2w5p8pA1CBTyfW0ORubkWMRJjiTsqL/DZ3JfDJib
vCZ66Ob+tpyM9Bn9CfpovKkFfbu0yvaym9odjbcFk9BYzzvd7qrbzFePDWkcP0lxMJNDhKMGcHRh
UcrKBMQXzTKinaW0rht4GFs4Es2wqbICAEfhxRMZwTbMX2kpmoxZnjWwdTtHC0mcXvm2KmM3TZ96
ZeZHi3BHMcmr3gTRQoekvGAwAr5scPIb1ny2v5p0DFPANm807ZGsg3u/i6/8Tgc2FhmQJ2QGzUjL
2f/T7yDNDhbEWMZp871j6uzL4yrqqecNPebLKiI2AsAZBxldH67beeYFVmK4nS3zQRnGhvqKvMkh
PnjAOgtPv+W9y/bxRDD2qraXtcsp2HwdG5tUZ7e847u/U7mlQj81f+mW/Obq2ncyS7GKKdVfjpPF
YwGADebIetZz4YNiKrp7KhuyXCwnwuTRE48RGUkZVrYDWVXDRpxnXrbXfTg97Vj9jqABAJeCYtNh
xbywOv2bqWe/hkhU+yaaXjXT+c1BFpqHv4bZ1MeCxerYpgvA4zq5kpnEPmmtQ5Hh2ZbmtEfY8L3I
vWInpXlrTT45qI45FhDS4gU0hFa2xGgpPWR9YZHxKthJ5r7wJ4RlxKjrgHg3c6l+WtnwSGFEQJZ5
2w5kt6kY8/fkxYepzy6cxf1GQUYOBiW5S3d6T0KIu3EqeDV6Y9pXii8Wym+a3cyIpMMY89uqZmnC
vJmvnagANzvYO21Mrr1WPWRyoYwxigdLFD/tBbwfw7t042lZC8ycU5/IvYTND1KjVB1ZCaAdga+a
rAnAphz9pRlxKvTNXq6So8XnkbUuFbqt1HIAWM8WljuvnGm/L0n2FqEKg2Tb7hdmjbdSK0SAekse
cpkDabHmqwyXYtg1FbjHot7ylCBxLiYgyXFFc6HXCHynfka8dF0pqGGJTWUxWsmDp6daGOkEAjlS
J7UB6etGtLrYoYGC0eTVzqVrFWwyloATq/snT0zdhV4ZOsU6NvOyrS/izPqN2+s0oZm9GNKGqjOp
YNENsXXKa7/+wYgverD7TAtrh9QfemP+VsXlW6VVvzAiUS5Pa7gWVqJgypqtW9JZ5yCDlDiDubyQ
L3fb99WzDobUxPcJ4/W37ssduRhggiMCYEh4aZ0BXhgb+mk0vJuhXUZ2qRKAFAuaHLIpKE3qdpKT
tbAcBvKpDe0RBQfba2VYF32pn/peXpOi/m3Q4yEYENNsI5xJYeTO+Ysmo5yA5pxRres9WWbEoTJK
HmMZ/8yt8nvvgnyeOy7F0fSutJd7aUCzMyZn25W6ESxVexmPZHINDQCPyCRn1ytJ+/FjIUFXCv7E
NdIKUC52yda6a9ucUDvl3UftkFDz9C8phtD9QGzATbuAQSf3tbge4vpq0Ze3Elx54EnzlzunxMEU
MyGrnndlVYl7UFrzBI2X4xupgPu67q0dTOMUumwObFKAY5oj76WNTZRbppzZYe1X6blyIwEYBJpl
LYTWAKLRk0QPAaeBwSPgr06XG5nDJZrdC4rQjdn7dwNOedoK+XvD+wp3Idtb0witQ+F7KTvS1gy9
J4pJBzxW6mz1MYA3hv/NdHA5euyisRpuTKdZSYMkC2RaHR8hOY7vVUc1pfyO+Fmg4cXW0dKj6rMM
b1MZv3UlBetAFYXKfr+UQ731q/Q2qxuEkl32bi2L/mLWXhcy3jeDXmvmA02oPSrMl7pMf3DUGlbS
xrbTjGMOxxqGDuS3BXxxN+h3RK3y8OLkrikpZ5PMAe1l9cUehPj3LB3u4G+ZgR/n96moynctb98b
yS3tktjbuPi+N53PDu+4mVz7eURpkmwulietXQiN0SCbFLyYGgRsrbb4L/G3SYsuceBCVaxBxCVQ
+Q+9SU6PTsUclv6KDU85NzjFRN6xjcGXuGXi67RTQ3S51pbPzuDc2Npw2/kQCshag+Qb/a5Am9Mk
k6l+IO722dPcC70kyNOWxUVHToWWqGuEAVxwjn7gVj+5JW+vOY8Z43I+SC1OH2cw2lMPJjIBPx+4
Qg2gIYn1q0Yqx1EiZmmuIkVFL/XkeeR9x6bNImr20LB77WR4JJswzHuoPe22qu3DYmfZzqlLtA/l
Y57B2UECuyOZLwrm3Dg2oAU8bdooMfmUwfZbHeW3zDr2ZdPsXUc9kzN3UnK6Yu3CNKxvKNBPyD5O
XUaKjUvAZF5MYYr7dPaijeUt95PnHmy7Baq1ShFTRi6E6f7Bu12UsnzOTXlViNyn5ZNiSLZu00T7
abitfm3BeUT2D7S6zeDaxnt0pCfiB37T0qrDviB4JHH7SyNZfotU9hvNpGSeowYuRf677KeQH/eo
F4xXUYcke4Rt2YYQixhC8Fr9M44kkJoDbMN9taz8gqHay2gQPsekcmum6RsdY3JtvLuU/IkmtiEv
5hxRpWW91YkrQpHHV1UKgKyN2TfL5r7jbSJjFnJXSu/OJe8A6PJFkdJ2QZm2dnLqHTGTPwYvpYK0
Z3Pje+PlAIEPbgHlARzvIMvI9ARBtoHwSrIyq5CTFpfJ6u40lH9dux0cIu542h8Ne+CoUb6Wg3fX
FxF8tPZ5If93Y3X17UzzMteii7xNbiFPX0EHP7nSe27y/LHti2v8n7epPT2NM/ENncj2zkhzByHt
S40Ia9Rxt7fNM8coOGm1VV/46fK+zPYpU4bkE4PuZiZ3+ejvlimpIGJF8NbaZ8Rsa3PgKHX4kdVo
/dAJIJplREbAUNy1BnEDtA8ENNzA8AjTEM19vQZRY8A40pD73uE6CJJE/GIPfnT0/CoZyV0jwmJD
IBHbkmE8j2V3YKX70SPShkDrjaGmjB0LqgzaNnqzpFMFhYcdhu4Ik3TNfjfa6hEf1RZw4lPCOYCM
eyakHgz9iliCvZP0fgh4XdK1AofaC/B5ZGaOJgTEWNeYy6obFPZvkSjrC7bj6htI9cuIlF28lwcK
fcoYyZrtQivqPfdpTLVrnO/eRQtX7Dmqqf0jj2LAnuLt1E8u2xAVA3GlIXDN6ELnkMUWEA8XjVE/
wS12D7KafPbI4hKJlgqUa8otE+hTPA+vuWY8rBj0ulxQLWgJ3xH2t507qG/lFKf72c0v7al8TGcJ
N2Xpb+tsTvYq9nZa4twMqdFsHOXv4H4zZRCD2nUWnQZfa0j1FC8OxZDDX7V3Gv+4OMMdLANOR6k+
E1Rpvg5aNW7QchhB5KUUWm5ahNJouVdNNwQGps9QKzoC5yxna/tlARFBTTuIgc9W7bFT1rxMk99c
Rq4gcWkUHCEEadAuSxhNtPhSMDOPOGaHdtqS9us2v+jLGGFagbU01UVHSnXtGMfeJgqb7DB1m1X1
/Nq5tranSduGS6eRzq7F3XUiop10xRLw/plkvM7V7bRodzHp529J55Gdl9oFieauQnliSs0ENRon
N01UWxtcKjk9krx50KSZ3k7Kp6nnlCTMLZNQRI3NDcJ9QYpUhdGagOfO2ca6sTxmFlKjEgfN1pkt
MnJ6YTyZI1GBgJtrn+avUYRmo8+hO48/miSvrgiAol3lzzBE8BpZfXQfs3wJlaS3eDnICuw9mhOG
I5erPh4RnJsE5bnevOPQdieL6oqtjlDiJd1x0iALVzpbxyIGVfASE7w1bhf0FhtbNJwgITMHKW3Z
DVDTaZ/Bd6Od+E4XkMwhzYYGmkfrKJMcMstSzePakwstucSBachu06TVtR+Tn4yiwg1sKzpZ0XDB
MVtRnIi7ou3zbTOA71T6t6mP7vIGtKwh84OeJS/KoGXg6REDjIwu+9xo1zmtxY3dOW+Z3dw5Kr/J
DKKvcdmxTK/VUCOuaL8wYLA4m3Q09efvepW9aCbggCIzbnFo/h9nZ7YcJ5KF4SciAkjW26J2VWmX
bOmGkCWZfclk5+nno6/aZYcVPdFX09EjCkgyz/nPv9y0wBxrWxpHdHknxpd4tXnDCz4YG7fstPOE
8GZXTPij5lb8PVXevE7FtMmq6aSDZK7QcZB1nmAlrTnXldVuhQyvGXQeQyw35TycVIJxfOOPe2iz
zY5EpeyqnRikrEQVEtpYhXZgdeTa4V0ISBOZZC/nPVlDOGuDpxg/3Fw9qJLUzFQBbqusXDM6XuM/
d1aF9kih/HMy26dy6KF6wEfVWgLfi1zc2NG8tSfCRDKMVdVw7ZqYeswjQVGAsEKbrulRXyvgSnCY
UN7hIp4FhllxQov7AlB7PWOkjHdGh1N8crJAVNa6Im9E6ktimeBma45mk8xfkckHhTv0FLEhMzM7
5JoDKlG51zBfPqfCvSacHnC+v+rg1wBfT5LYqcJi5ONoV9FQ0ptR7OClq9DYEJBab1tLr04zfoi3
Eq83PnDntesL/XtnYM+fR0LcJy1ZGhhrTsRBJ821shiMIJoZv1FvzZtE7/hLdt2eJ1UWgdvq9qqb
rHxTQc7Z6gCv67jmxaWZEKtiiB/clLayqFo8JMfoHUCJvb2Px53uDPcyU9TSqYEVqx99i5OZ3W/W
rjn142DIVYJ/KKuOyM47AY4EXDNj92RyVqyUYTk3Yzc0T1G3FMlKa9c9QCjvGWAbPjOeZx2lQoyd
QuACaazDOMSVeWRxdTUhlPPY3w7YelJeVNZW723tZVYz5gxGxTqxcHl1Zof0AyPXj7bVG1vPntPv
LdL6c44x6bFLWKKlBYAiXVLnp2w0Vn5n453PBONc0Q0/mBKH9JyyfGOYNLAzTvr+pumk/TaTfLpR
WDavQT+f87D9mXIWS1fFHBC5vk40dASpO/Nucw4qzc2jnden0aYaMN6teifBfDR7ZRTBKLzQ6Gn9
mtgz3YMGDiuLdkq6RWBPDOowQWbzrsuHJMryTdhkLsei9ozzrbouqjh57PDvfXA6lTxaXp8F8Cv0
rcTpeAdAEZMC0VDZdICOgWkX0w47I5prpuEbK/OW7hcXc2xfweRVrt2mue19j/qs2feRnd4PPthy
l1RiJ0PVr6PSfcEoFFFXCjKGI5uzjtrGXTWN213bo2sHcU5WNKwYDrCeke3o6u9hj+QjU7U4Skdv
QaqZWmOB+GyaONrOeldtsaAHNY1nEW4ZO181gOnZaobjtu6ziKieskn7My5F7saAdUgArhC7ESXJ
ivi0IsDTHknMpH1KyqiDnePuMzg22H/ipLcx7gjH2sFLXrfcm4IpN3GDdB0jFv+4CoszmHi30wjI
coQ2b4e+3/fANczYtEeF1m6tzMlvV9AknhsN4d5aQ/V4Sp22gmRbUsYMV5XRHOM89dbScratZsME
K4oNjLNNa3WcOwP+3rkiu6FwdkVTXhslf9phqksAwcbsyk3O7rwdklkiDlKgGYk/rz29Og41Tvq5
3i/Z1mWAa+BJr3imzgwdrsVEpBCoy9tG4BnV99Ha9GeW5CAof1pmKc6Ipfgw9yuv9n/Mc7+Wyn6f
nfg5M6tx4zr9WXfSkwrbYlVV88mvho+kEQre33g1GeQERLEer32BSKopogOnDFG5DJZXsQUwJuMF
aclPlQhJjq0OmqwweE4BOrWRocjktIeYoIWwbvMNO8ZdIcWVsiFkTjZAe9tvaQlYN9OyeGpq9cZI
D5lF8oAI45G6nxTL0tQTNvXxDkxTvptzf5vokb1J2pCBoGo/pcFUmsduev6HLmuyR5u9TuBU3FL/
+7NFRG1NA1ncxzqYVS1jAsBac4MJ8mvS5veUFw+2s7gik7BJnLV2JWZ+m052mVsXQ9AN6kRn5363
BiSFlM2kHRvUtgkW3gH6kZGIHUs7ZE56TIdmXEdVfWe4xW3elgTh1I9lDegX+vtGpefcYmIb6/K6
gxi2suqSwDfnWxjaG0tfjLPJianoMYLZJbojK4vviSE+iKU6aLT3dsEWi1eBDYXCO4sGdLpxte+u
lT4DaRzCLNGZ3FS3zBzR3aby1RjhMzrZxnWH46yrH1D4rS3hR8hpNCI0MDFc5Q3xsjRTUA+wN9/W
MndXoYv7O9nkm5SFjzBtyDaWhX9Qt2TgqkZd5V71bY6tfuNaNCTLfKIs6tti0HYYxOFN3BDInTfb
tEUFiwx1xRl510bGM6KPBztP7+FW3cq0+KmNQDKh6hg9J6D7WXtKPao0P6l4oWSb4JtcI2+0OAvi
snzrI3kozdJDG0TTGLpqU3pGviEc7lUo8QbLhzWZkVXR9iXRnSlK7mwwD1IWp77MGcqSOFQVEU1p
QyxlQZSZqbwqKAZ/JNbTEhw4WbOKIIHOtbV254FjSgztvunpRx17fG7Zc6KBGASDdhcbPHlqxvlo
xM1jbaSP2MoGTjocIj5BQ/pboh4t/iOmSvzXW6GsMy1tBbWm3PSjmgHRq4w0buyai+pNOcYpE/lp
UrN5jNoqWYeGf6h7AsyN+C4pwz3V7pa8Yfp7hkS1wV4y0eQGplMH05DfNCn/g6rxszc1YCjyqfIR
w1zPpHOrMM8HVYKwtpmn5fnY4iZJkpsC/J/dy9mGkb0n5fityPMregGwg37Ydao+L0YvZC6Fd+BH
b1L2N2Xh7eREkYIzIRDXj2Y03typuJFLB8iodNfgsRUy1WUy5j/NQ4/i3Tx6pXtka32rJxEHDTVP
15Y3IWrBhXOECb8XfYs6DUCkW6hF4qp1WghNRLOIUHvPw+abLwwKK0CNKKG8x+D0HHPfw8juNCvS
zeZ21IO2ar8raHuV1/3MIsbjeaeq64ksqs1gIw/R3TEY8B9e+4W8i22YKrHSNrOR7TK0WA2eZLcm
7JbTVNU3fhsVN26vvsnM5aNzoAT4Q0ewKzuh5t2KmX5scmBnROGVDonBjIZPPemr1ZwNZz8j9rbG
ctwp9qqpSA1InLvYbA+oj1h9fvxsSrWdtQFFJMrXzVD4S9yHNxOc2b8x3gJbCIG0e+O7H1c9rcVE
SmfLiMlswumRb8TeZp52r6KO0nsqoLgT6DCK7r2uou2wLOoaEpI9lU9+47+WiSmJ7xF4jzQIrQB1
nS05BtPKaeon3el+6k393JDyGy7e8KJ0z2MxPMeR+82tUhgbJBaucQBcZhMx3TEPnodHeyyupORI
xKb1ZpojYH1ZvqA+g2xsZfdwMm7NUP/w3ekan6UzERBRgBLiWbMgYxMW3galBrHFHgiwaMIn3W55
u633oPeUnGYJEWiKfP+7D5p6jV36yIzeXwzPHu3aIUpdmgB0CpliBpsrYZjXttNnY6sTRMlP6Zgk
QTXFc+INO9Q7LmnXdr/rqvJKlxHvEoaOscsITnfs6tVJqYsaD8ICGTNqhY6adG+mRoTyduucJsBq
BxwN+P1irHDmmL510niz6KLxdYZ/kem0wonxmhXGukZEGoDXvIieD6LCUnRVK7bjTMvLjaan8VpW
xpJWBujKoUOGmXM0rOZgzOA2DdaPTSU/RBTduiVzRqV1+zGTfjBaPrlPo/mZEom1yvulHpiJ8bE4
AmFGu0B01lGX8TZpNTY7c8SQ3n1IJgI3W/liEZzgocTbxRWWCNMIdSgMmSrC0iRSYKIC6Uc3YQ5O
UTFVw5vmV9d0fa9G1b2bWvQdr0705b6XBJqB5FoiMqJmWQKs3G5nJeVrHkP8IfmNsnmgZ7Pgo6Vt
sS+8+Aq/P1DszpQ7O7SPDlbgK9IPSWkvxm9JHtvnqpl3HPgqgCdOeK7qzoAzz3ln/3T8/uhkU1BE
xc/WgBs4ZQRVUjquZeodfITtAfqcfdnaL12SEwgJuSIX45vNpGKTxgp/yPrMRwQ8lsT3LVblOCd2
B/qkcxQ7H96UPI9+1a7CQSzhmG8tKVrrnLBnmJSE7jAIoS1t15Uz7n1ieq2GqAYjbLbYuh9mLEVy
l8hK4nQ7impOcwCYk5MDf/dR+kp3cQWF6KC55blMp3ldNUxOHGAVvZseRxgQiZ8TwqypTeL40DLi
mQilThDDjikwaF+Wrms53M86Zy69SLIDZt/S179z3Ox9VNlBIQFdIuV+iyzm0MIZz6q2HgmZn1ap
7ZCDVRb3NTswMaFwnyaGmahowRcKi7ZIY2IMHKKfzdglkjfV76amb/aUUnsLoe9gRvd5I6ajzt5x
GOW047z/SXjODiKp2MwSQwBOnJuJOctKErQROuY3bJteOH+Jgh37nZjE6xgSaJnk9yU5sAyoSCol
ym7l997DLPLkiPUcXxMnqa7rwxKAkAQGlV6aZfc57nOckRuvzp/1BN+GqXXfCKvcEYcxEJ4W+2s0
blcpf2bVctgNSGnWHNM/zEonOKiHRjQxTLEY7AZzPb8yji+I1IyZT48MfJO5uEbWAgbQFz+rpA/X
Bq8c2pkP6OItpq/inh79HgwFwI24W6jx9J8cPQCsxDh04zepnJJoJKKUmuVHT/T18Fit7TI5XxMK
vir08XZwkjuEVzCk0K8L/KWiQoe3oRiDaepbWSs2zTC8buErrHRAmFVv9z/rmhgsYCmvQ59vxmcr
7QyC10pMVEfwL2Ni4miHLwVa5b1OtiwbcHadwVXELtD+Wc3iPiwL54jfPqk+zDPZXpncmdDG+Dy5
pxgeMeHRp0hgd6+iq2mOX02vs9mPXNAtSaIQM++nMHQbfIHM/iRHmDQhO50wIg2K3Viu4QuB4YZg
SJY/wkX1SGRnGE2O8r6u/ZFdxDGBX8het4bNMNvTDo3SdMS8NAywkrnypX6fkJHMGAQTnC7ZR5P3
jU/uaI/5UlE6t2bdvCMUupaWsefo8vfuaK/HGmrIMDbXaU4gRBKxmeiVi7sF6g4GfdvSsm5S0XXs
kGKvZawflS2MFID8zpkCIr3Xyu16IED7xQyRoZHfCb2wWrJyxgjEZrJ27Ek4v40lGEBTgRVorHnR
xTtUCWCAJGaZozoas74xuu6RcdOOmnUdTYtvfd3dJJkrgcNz/xyTCHZnyvlO2pEW6DLcwee/rbFv
S4k8WVWF815DZd1n8MlX8RA/+TPRkTkAUCLhw8bOY9mLTZuJ+CAQ8BGs1Bza0q9ou6Z3PC3pttw1
/p+vLpDnKo26+9hihGHC0Ria7kgVh2A+tTbSZVblk/dsGfxl61TJ7qFb3FgTbY9vz01pGDdqHiiK
+g88v51Nli0doXjtRUQBHI6HlqqQQ5s6p9vmgwb7B5OduGNjasvxluHCHUlEsFFdPKAzh/fJD6up
fgN6hWuzcPxVWU/HqjJ+KsO8VtDj194Q7wwze/Xb4brsGQ+wRuSqYnkTlYmepfL3mPNDK2dEI0bU
bgLPCZgKDAzZOuQ5VFm2HlTdXZHdRgHhmDmca/NGwzF71YtuF2ElsDgDb53CxAhkzne9F7+Feno2
kH6hgMxgJ/ofygNPrAaYFoxrdzGdU1ADtT1lbj8FrTR3LTBEVxjMZefoB/aip9KSQ+D4LZS10N3R
Rm91MjpXLRxlePknuNZEJcYF/6YcoVSqkx9Fw1vUD2o/4qzNBNAyDpPtOoFFWmo3uD9LVd9kujz7
ZbbvbP1YoCtjrG69mKRnbMehqrcN7jLQe0rQykbWN6IoUfWSqsdccRMW3l1tG9ERCdtDxkl3RoH8
E+Lbg0kqJ4Y4pyFFCVzmtXGvjcWtN7TPkD5ZgajPIV6NbHcTUbNC3faCbHAwgOPghLupNq7CjKfo
NFN6VYv4CR4giepRn296zDmY5GtrrfaS01jxsTCULWEHR5+FlRcrM9ctmMcNy65VQBaD7m3kTEUT
5erT7VP0PO1M10Vq4Y82tLttaGNanCsSFgGQIMhBNSmmEhMSEUD/uLXxQwVDmjfE2u8aNH2+lBVl
he2wb3KwloKSp46qHSAxyaODfEEnx1igBb3UdFiEE2xtpubZziDtdgVb+tQSZxAQ5LIAOP6QbBIv
DrrWf4Qd7xO7ajTrSM+zVe8QJ47lhbHPlkha/OG3Cu4MbvDeY2Ulb2ZbYVvC/6Xq+ycMZfBoKVx7
qYEIxIM0vzbzitmqZ90MwrjWUc3CONAJikoeWSrbcBrdY9Oqek83tOEpDEGEbg0uAm6Trl7clBrn
dmcO96aEejOM47RD0LdzYypV2yy7hVfylDX6fYnxNk+V0FOrZ8LJEClo3BjqhSZOuNKMQaJRDuKj
80l8F7G02qePKQ5UHdQIHtPPbUGJWQvjZw0DJouHl0Fvfwwqf0L6hW4SDtcc6ZDOjB8dVjaryPTf
YedFCBfKfdy3W1/jwRr19NoXmJeHTelvE0+LV6lPIm8KL/EoQ15rT9u7Co36ZbYIszCT6iOxvUfh
jt+ZwrD4mCb2HaVzPLKV2/r0KnDP7UUC2hfXb2blM0Cqu+iDtKN2ZY9EafSi3tuTfJN9eoDK/2Il
8iMR9rHzq3NjOnsrS668yLynsTB3MxDack7uEcDQ/0/1E+QNmp5QPFkJmehNMeinsI13ke8dCUBd
0aVVh0Ro95jzrtsWQ5DJB5T0+uo9nLIfBDWAiFtQi/ph62j6vYcXGCKyQ88YflXgVY7Jkrs3/BRW
n7ZuOqZKUCo/0sZvg7RMMS6ksHW6tF4nY/ojyQoTR1OvOOXoVFaNlTEhFUiXrVyypZDBhY1W0TNC
g6uhKSOHWZuMu17W10lIO4m+bev3hDzhE038MwSAWae/1GAoTJDKgp54Rr/OPwaAtzmsHkTLH9O8
5sagMfDH6CWR1bH1qWqY/x5mqKI3OK1+A/0h75r6rR7TLhhb6Bm97xVB2DdXetfvcF8AWlEjrLXR
OZRkBLJQhyD01Totzbc2dI5K8258unOcl939xCa+miGt7ky0DLoR1kFjGWQSSnmlyCZ2TMjQBtj8
Oq3TI07uLUUThCPbtM8EQNGQY0a0nfPprWbAaMXFWdjamdqb7FMLOBhwY1dOTAQ6K+LwwCBbbQBa
SYhDybDCSik50hkO72YyDrvQzKLH1o/6gGSmFA65ea/IVh6SUVFYhqNP/LTPeaF5tXGQPZjx3Krs
TFTecKuU4WdBnHBfSHen44iNdCDzwt3Wjo9/k96HDF1Ry7Au9PojVRYqb6Mg0w9T6ndcqNxzLovi
HhgellIRPeTAEHu6GtwJPVPt8OuJ1g5DtUNo++lOqXi890lUOcFJa/01TlEJRxN2KavJ6Eq1GSuh
byJL0tzrHZv5DCU91SvUUczhyMZUoFwRo86D7arhCVw0XveRKb7hD54ec7uClKmg6sWmKV/iOS4O
Q9f2hyahlZBm02KPWNqbMcfb3+iHdOYifQVtE7ttONkEiDu0IXbglXn2riwy5qI8YshZp9XbnGGg
P/UCtZdqm11sN/K9CuFrr2ajMy3SXEPmvW58m+XIAROztQKkKelVLuFt02A5aMkI4K4DPl5Yj/GC
nRm034yi3I2keNm24Wid5WT/8EuyabwYOCUvMwjnuGpew90HJ2ucV88q2+3sh2SCTkYDoXRJiiSK
og2sIgJ0rXp73E+G+GH7pXXU5FBc6YNsWVcNwaKDtdiBM6YayQFsy51qpp64GX5GKJzqBBTgbmpg
7gOgpKJUx0KJbQ3rV/7qQ85AZmNxHq4FgrI90FGxS4sk0wFgBYObuUHX0cj21oOyQC3ty22R1NZ9
hqplm2V2FNAaNkDq/TKt6ZIPZ5aQHQZMPjg9YrYmmyHbOrLg5wE/WffD3DRXcpzVHYmJHvAcOkMy
R6NrbWaQk4Ux2el5vEhI8hxSCdmsV9iZt9dTGs7Xbj+SuKznJ1dU3sKyoOaL85mpow2saVrqlgSI
4cbKtJF+JyyIKWTGT+Mf0WBpCSzqfwZWR2JXImppX+/ajTYb3lEHE12j76rYDfvxh5bXgBAZ6Kbl
I0QrrW7aigHbxC3+jd5Lb6cwwbsS0rTmMQbW81R9apmjngRDyG3cZQ9uzQxCJdZ8mmsZPkyLJTvx
SHy9f5eR/kGe6yKVdfgHn0uMwX9VcepKJASDxv5BIKb8ZGpP2SjD8lQM1svfr/SbnwVCZAH64tku
jjlo/hdB9r+U/kRwMuavSu+QoqvnmRKU+b2JJKQlMgkr+3VOYnnXudrwAU3CY/DaMBkp+9R7aLOo
pl2e/Owro5tLF5HlN5lk9bBKidAQ+sXtlxodnt103sE1dfBXnOXu6tYoE/isDQc26hJScf7+HP5R
PP8qnPVQ07q6gw8DXvH/GG386zlMM3k9Wlz5h4YNKgu6ccqvh7HmNDHWCHe696QzOI1DDAKe/I4Y
1qLJ2h+yj0lCx90flRE0geq9H2IbcnfsT59get2xiOi27zU78u8hrUlIgY4DvDf7zXz/9zv4fc0Q
LcY+hNGuSW13aYPism1MNs8KVaHof6R6bMRAZ/PwPSxisnD/frHf1fNczFrWKKFmYKkXqyY3kmHw
sdk+MGruq2NVNLjFhw6hGKAH87uROSTGSob0/aqc6+4LK7U/3aoF/wPndO6VLJ1f12zopTADMc/B
8SXKzqntcpWEoM1VaIvpC9uJP1zLtIirwXEDfy3c2369Vg1jkgzj3jhg6lHRug7RPTiLjyljEn5h
xrc8tF+XoK9jpWsSlODjMSWWn/KvJTikhWbihGQdDPgHL/M8NQz8olZ+9fIu3f9dy8H22RS2jv8z
pkr2hZ+FXxoVbuSlc3AzOspdCzRiryjaw36tUkbDgSEj6xlCdK2CTEgzYLaT3w5icLVHuK+Oh3JW
CMYGIWyOVTGaLlNmjLFARrK5ef+vS40fywrzDJuIKv3ScEfyqYTOYtTgOGHDxBVSQZlq3SFRg7bt
mdhB+mD0bmZi/kJOjzHS5RtxgTbYjIhJQLCN6eyvbwRIMhtAebSDlunhddxO3pFsYw76oSHiJ/Eh
GwWyV9mHyqXNnA2VnbkiBQ2aMtR/DMLLSZgYyRrlBwo5B+8dA52HFXWgywJCP8cX6bwwjjiB35yh
925Sz1YonXqtgZUSulG25g36JAEU8QDdT0dgBbOjNa4LtWCIjRbP5NJVVsihm1N8B1ZG39YnbfaY
umYn9rnOSGfVVlMowRVrnyBzKucWe9oQDyMz7s3jHGlteqdXAqg3Fcql29GN/la3TbUWMGrFxtN9
9HjMqM3PtqqhFVmRL19Mo5vKfQpFMg5EI1Fwm3YaMlg0EeNFaTZv9a4xtQ3iGDGhhK7qad3U1FPn
DCJ5dCNzBhwztJBPURfGubQbd+FsSve9UjHajnJsm3OHIDNek9I+gNlmJPIyJC3mCq1R1T2qqaXW
tCZPNispXLFbhE5XWREX7nq2+6k5WF2aHHt65GojhtG80YlShd2W4jkbDIqZfsBOxRs1XXv6qYkQ
3YBVQ6JY6aEwP/gtxRX5TzWNMYLwUzf32c92Mq15QwCSvJ1grn2OuO/BowARTIOZ4MJ+A1bX5JtG
Zgx5u9wsvlVxr86lZpGC7WDsvFBrR73YWEjtz1mZwcWohFflW+R0iABRmZCZm+tl/qAZeJOuyKsH
VxEedpWw9EqMvLMmlfFaiaGH/WC0Zbn2+t4/6hQoTuC1UfPuCPIegSTE8IXFxW+HswsxnI3XtnWM
vn7zOS8Fjha21YXwXw3yjorcS09NO9TUxqrOn9q2Kb8wKzF+8/LgktQnAhMhsvx092JjtLIptsZJ
hVDrkcmsUbXoMK07BlthGeLe4Pf2dEXYAbzvZEyKTxc++hOm0M63AQVBiKp7DK9UQmglUdTKgUUq
QhTTApLH99Ezw9Pfd6zf9nF+Lj5rGCO6nByAOL/uGo7XTIXHHnXgPHSsAxbsWrQdkxYs4+8X+oNJ
uM7BxIX8fw4G/eJKpaVkZmZuxjGMoAXujnmDGgd43mb8F80ClYM56FhxzWh3Rh8dPAc1aLZhB6rv
PgroQE9O7+PTWxpfBe9clgg28QxY6xjEJ7B/Y9r061MofSdx27Q29l3T+y5RCSMK2SYuLD+YjCKi
PCBrrljhbVY9zkILvf/6cDAId3VMrLi+6YANX9Yo3exI2orwUObaQDA694kGjo27e4lDaPevOAzR
qplzYmSrgVRi+gLX672VgxErliOzKF9sSOfMgi1Xxyej76JiVRYIir/4qX/4pDxDWC5lOJYx9qUp
tYXMrw9JZDtqHIA0RhHSwsaY7+ocHgLy0/CL9uI3lxp3CUjDJYZCA1WeuHgyfkkipTGH0ZF+S6xb
ZlAndzbUDfD0d+VU3cq1R2bLEdveYE/JV8fqHz7npcShsjdNpIHuRflWDh3eNaPA1SBS/VHGKWlw
2OQFZelDRiGAdt86odjFJZPJtOpa/LVifcskswwm9M/XtJDZ2siZLTHVd/x8VSRJevfFp7XUdb8U
Y0SUWNjosHhctD//1FD/KsYYKgi7TBYfas9PX+bIcR7tmHN1ZRmh+xk3kb1LXZ3JX5hrWGHUoWZ9
Y5wSXWFxbR6HFv1PlKn0i2r095XiCnJUMW2iDsRe8aIaRZoMLxz12qEitXY/KD3cw2eq5i5H4zwX
X2y8v78orkadv+wx1D+XrpFu2NH8jdhP9DPJHWFHYF/bOM1GdwixzxNbbhrb+vn3B395TbYNPJJp
Y3yP1oJYg1+3Dcz/qig22OsrSoS9k0XFbZSlOaReZny+msu9jfz8ixzSP+xVnkVtz5XRf/Nh/HrR
RRmX4mpU76cJ3INxeNfBdXSZ4m4ZOxP7lqpenlOqkhwnlRGi8d9v+jfbpuWu8arC4I6yH47nxV1j
5zH5ScOYnnG7wH98rHHmgq02T4s+LCuoNvMREL/oPB0pK+yBctK/Orf+9Ogtm3oS0ZSt65cbpoWR
ZpRbkAunJjEY6rvuRo0/2mJ0ZgrNZjw6oIr/1V9uuXO8Ow02Aho5ciR+ffRiHmsNMll2xGGHWqvE
YXdd6XiDDMw8vgqKv6zn/3nMSzQK5Qvfz+WZpHBp9CLDTY4ynXzcCgTx7uHge1vHbKGQ/v2lXpYB
y8UcDkET4/glUOyiy1LKN2sT1Iuhi5YVa3Oa8ruIebf4aj/944XIxdAXX3EggIvVi4jEqmxp6nvl
T5BMqmacshec5BEj9fj/azChU7dbJ4YPCS3CLx/vb31M0h3cp1bf6GxW6sC+Wz8One2/GWY9ml8s
8D8tLYfQe7F4wGFTerHlD2Y6dBi68BONJAw0Rh7nxERM28QKZVzdzYcq975KQv/jRak8XNPh/Ccy
49el1Q1YYlsgNMe+M0V/NTgjLSplvHhuSytHS9bF0bPre+P3/+PF06jz+onWNp2L61ZlM7tGm2XH
rpVEPxLtsFZMWr+oMsXlWfDP+iI+ydM5zS1y5H69vdkdppHtOTly8wKhRO2ajxK/EtQJJenWIJ34
dAZ5YTpPgG0ZeiYoeg8m9BGMXQVpd2CrUo9WIF0TwgXXGZp95w4RLKB67OhUpiqpdk40m895FhtX
5aTVbyo1mUDmMAhh5DNPSzadlN2dT0fsBTGkccWcj4yzfLKV2tWxntyYpes/ww+H7TFjIfns1nD/
N2bkDiFT0TFCG9sZlbH/+0v409NxURkCI9I9i8toPQfpIKLVMT761ZTszGXSjbBp2jCjaE8h6q/d
36/3p63Fhxjomb5OdyQudnAR6gYaMjc+CunF71T75AfWI+Nv/GBG//E/XwyrY4CEJR+IMu5i03T1
2mrLoi0QSXkhvr0GTu+B40xQpDRZa1+5DP/zpfy7GCKIfkkKY40JABjbu7g5iHvwtgCgj+5Yl0cb
agZU7r7TdzleJx94X8ESQIiDSJOEEvsVFZmtgirvFivWsWud7ouXu2wXv/4eV1/wP9cHxmLbW3bE
fxVneGpYURoN8RHZyggTG0NgDwL1sCoMt0bSo2nFCu4p80++vb8/+t8vzaMwQcqpXYmRucTOinSW
MzKP+Iiozw+gOom9P9dX83QP6YDRlJnCzJHpw9+v+vtqdqGmIU+iCFti1C464H5kAJJXhX8oh5IU
7E4503pMEL9htGtDu9KbL+rf35czFzQMF0otBQH+/r8+4dGRvmUMRkJ+WVG/pGPefbpV3kSo7RLr
izLz9/OLa7GWvaVXg0BzsZqBtjxPIjA+JhxOgrkRERKrXsbNfyyebcOlsgG8WF6dRUrbr/dkQT7W
HL9Lj6Go3Rt8TscnbfFrtrL6yTPj/+owy+V0cmdNrIqJSRDexTHQK5IozbnMjmMlndfEUebyCMUK
RnYU8EHhyNBi4xjZRfSf1yhXdlgpS1kFr/fi5RV4YEctTG9Y/XpobfO2z7oTvKMWPb4udNwmurrO
VxW53vLJhB5qf/ED/vhGwWoofbh9Q7940nai6+SS99ph8ZgnrIo+CiC5wjfl75/F7yc8jQKvlC2A
OZkvLkosXLoq/JZL7aD0KmZrd8OVm0zGBktDtY/rAXl4ymDi7xf90839a/Nxlh3iX5uPp/nwMAu7
OAArNUS3mJqNJ4enh/91DLYsIHQyfIHL6vltl3Ny5ptxLSLMZG1914lZFSt4geNCagOZBB/Gyu7v
9/bbGGy5prV8J7y6hSJ0+UTnrJ1qKacDVH4zXmf8tOlWSotmw7FbEz2nHs52MDMAoPDAQ8ffVIVV
wtjCzHWFV6m4n8IOMXmUjnCX9GnhVgHPymYreDXpSa/Nblc5/gQp3OuMl7ZAyH3jtSoyD3+/lz+9
Jwpvw7dxWvYt72IRxglDeH5zfKyiCmf8zLK1fquAr8UXD+1PeyVzyiWZg3hyevNfF0RoaBogwazt
NV8ZR/o7bTfaUHnhf32VP/j76cOScDh+GFCC+l0e/GMtHSh5dneQWtaXxzhObH9Prp/7mvbxjNet
p493aWWKt/9xdmbLbSNJFP0iRGAtAK/cSUmWZFuyrReElzb2HYWlvn4OPC8mqCCje2a6H7rDUwRQ
S1bmzXMjvOtvhDjvDY5lBUkwgesLNZHz56QdzPHCtsuQYHch0M6+vitrRHCDYURrcFbTtumg5YR1
Ut5Ycub8Cv8+8KkIE4gDVOYk4tTVF0dEp8UWSXbfO6oydtoV7aYBejTZUIooy2r4mIqcHEHegU9E
vRWFP6lCFr8RYNTRhwSd8Uxt6mkWi2XTvfg5954VWhwTUKpv1/Q7YKzwqYwq7670Ru+QZW1yo7a3
PMB5AI/7gAdQCg42q+v83aHjsIPeaKno94PxKPQcWoSU417WQbI286K7sTNejEfykxIi+xSZIv4z
L46/NqlCYe5qOml4KmTr7Nu0bJAgDmP0KW+puBxjI8e+7fp6u0hi/P8jYdZCoGKwkSzGrOFdUDIe
vWNu1slH0jfYrXZJC66DszUqlYLJCTtnY2P1d0cMhXbCdNWNB18uxvlFU6zBjRL3JXGhZ1DSqnTi
Q+8Y/V+hq0a5jzDIsdcycH5ef+L3xuLmRXwEJZIjfnHC28TBuDck/rEuR3VXp7UdbwXv5WjHnbp1
qP8JTxZrgAhpTqizFMhRLYJwqjGZJWHMHQvbTAFpe8ZLL+ipFE0oDhYmbtzYsnInxnp4UrOUyaNr
iepQHB6QFxZ3/CU311/A8vydXzbv2YQgS1+cWGaM6khw55Gxf/RqKb4it/Ye86AAGmGH+AjmUb3t
RrPaXh/0z4MuXgTBJ+IYHBkIiZcleS8SkKmm0Dt2ZlrYq9GQJHBoCvpiJUo9t3Eu/6F9vAPFm9Xx
na5gQ23JKlv3iT02j1BB8aYeuDjfh7WvP8foV+JVWlrio98lxpsTheH3KKWIDqzC0D9HALXzHTwG
N9oXMY6Tz6RXAuvYVA7eh+MA2eiLn01AIPIwzpp1yAzEt6+pEJxN4RS96W3fP+DVCffO0Gtsj43I
HHBBtJq3KqO3lWY35D7AJ81JPFRJE7sbblRusLNjt37o4EE/TqawHpOMtUWieYqmVeXJql/JyE/0
U1sVYJGq3NGfZBp2H6cG27G1QFVFtQIVqv3c2tRBTkM/x0K09NFfnyi7odV1rOMPmKU2vwguCrER
XWP2N9bje7sChXNENaSQPd8zFrtC2BmSZmPNPxrsdQd/jFGmY65Fr7dCgdwawVPjG9lDM8XGrg98
bRtwv7ohGHnv/JhTq1zQCWuwlljEApYR1XCp8+A4RELemeDG/zGbKoIvTQfZunMDbys1h8UkSZTw
22pLz9eWku2MzhHqqbLqEn16BPTj0Dm52a9DfFm+OtpE5iWcehGsdC3qaROb3G4/8F6NG+9xefhi
0q2TG/Zd7kjsos5i9QPKSzsbIT3Ml6D/rvWl+AmAFzYUzAwd3iXHPw18g/9moi68VUt7Z6Pj85HK
1H1BUe/PN/7rNIFly5wnw3P00tiF6eoUcz/kbJVzCosWL6nrK/zyWbnYY1iI9IsoBVHM4vBqmtzK
zc4/EhSOE94Fbvg19T1EOEldDPW6CCYbUlFTCmp4Fmin/zA8JUs405QwSeicD+8RAbcFmpij2cS0
dhiEGjFVPxIs1FKzzIqfSJxmW9Ku9o2RL/dTjyujwX2Goq7pLIVvMIIiTN48/9gZmaJ3I4xoMbO9
sr0f2khYuxbnM3ocQgtx5vVnfndkxzQNrsdUvJbpK39UNa+zD44NLYl3zOtyX6sK/ENjya0Ievu5
s8AtXB/0IkhhTlvEkg5RpXBIZZ6/aIPakizyNjhSxaUfOOpd71llqBCLyMs3g13cKPPMW835wUEM
RrmT8IRSDxfk8/FacgraQKQ5X7y9twSOUn4wGxood9ef63K5zNc1QZsnux5e84v565u1hfweOntT
1OMbtENBjiGne7ODo/NyfayLD8degILT4JrInDGWd/3RqNpmrGIuY1GdbmnxejE78AaTIwvajmPx
KLreuRHpXTwfmQtybzbbumWxrS62dC7jvYEOJTnZVRM+ZjokLoTGaUMqzpK1+LezhNG49aA0RKlG
Rn0xS2qkagaK6+TE1Vc9cEqiWEokTW5Wm4B/G7wbUd1loDUPyE0DM00Sx0hQz6cJtCvR+TRKnFrw
iN/Bz6JNQC1F6gY9pfUWNyEul1FLUmVVjmP/GxrG9CO2k+STqfSMbok6LB9lw4Xoxnu/2BfnH2Yh
0mVXJCXrzN/lr21YuApT5jKIT01UjPvRA4LQeDRHh26dwKmGcBrFHKBhPjS/r8+yS8WAP/vI6uTn
5jPAXJyfkd/TLOzkpM5at3ptwuznqOiO9owRdnaZ5a/QsJO1bg8uKA9V39gW33tuOKIYv5NwtS/S
PG3fWC1tcvFpmpJfRu3266mraBWqnUjdl1DjAcxiAZ8P4DuuP/c7q4tzyMYWUqeCh8zq/I3ntDUp
Qk1W1+CJlaE5I7eXuDjUohZ7d25G8Gh/3F4f9J3lxXgU3GFpcZdZ1q1aq5A1PTnxqVMgtw/ois2X
pu3oSkVwT/vA9dEuNkXOWjKUpj6rzcnyLyYVAJ1q8joXz16NvQzvkso210gtkYFcH+idd0mCBAcz
ciWUEOzF7qsBWGyb2o9Pw1Bpq9TU243U6KPhWpGfVJ5O29pV366P+Se6PNvyuQWzkC3LxOdqHvv8
AyIrcjLIIilFWMf/JElagBzX5io6hurlfR1IomkUzj00z56GhVWeBDpWzDHeeyCnbMSDJB+hXETK
+xIBcNdvZKmWZyDxKJV/Z95IyTUQ253/wJqur9jEAvoQd5C0VloDpJgq6eSxtkEESjoXlbwVTL43
w8jtk0Ti6EX2vthSBYesU+Ue1r256T7Lzh93qU9DR+q6+o21u3w+YlV3zr7N4RSq5mVCsaP6x71z
Sk7A/5leMYzKHqOMCqsRrWjMh8GxsTi7/tXfmdIotelAY/8m/e0sAjidhk6a+vT0lAV1+eI3NcAa
R2EzcmPpvPcaqb7pSJgc36O0ff7tdE2paoyn9ISlAIS1tLE/qCgooc0J+4Zf3HuLh8wRdUxu/2h/
Fqt0Gk0tz6Yy4ehr4q1XuhM+4mAFZkUwWa3SXU1ReMuj9mL1IEVjRlJq9KnLcCkzzx9wkFHueFJm
GAu6X/RgKA9JlsHbx3Z0baIGWVuabhyzwn7zavNTUGfyjrsmQHishfBUKvX0jt3V21//vMt3Mf8q
nyy1jzmli4h9nnJ/HYOyqPqhw6vuYHvaP1ULgSBIMmyP68hFFhxZW8Mt3U/Xx7zok2FQk6znbJrH
tGJ2nQ9aTCR2+kQzDqQb9G4rSqN310M44d0r8OSi987sUGOhlEKwC9AV25YxAT5NN/xUFzCSArTc
RkS76+b6L1tOwj8/jL+RG0LLRxB4/sMwBRIZneTxaeQi30Hf4OaaQQz+YMeZd2NhXVzm58HI/86X
FGRa2KSdD+aMc4ZT1eGMJ+paOixnR9fBSHet8Pjuo8z6t7x7AAG2ld2LUEb/H3zVURiQgSYg4KLi
Ljb0CDaGprvKO4hROQ+FPyVb3Ws9IFZw7K6/2eXWNT8sf5Ft43SkoWaxvLuqhPrnD87BMMMA1Fzv
YSob93maf/bszo72dYU11409Zbl3MSBO7sT0c+3M4KA8f8NJHzedP5jeodWs+AeFV9wARmiQ1x/t
vZWN3s2nfo3GDgeoxRWlJ/2aFkXVHcumC2gGNHHYWQEcqN50CYFxBVO2JYvIbk2ZJg0B0Smn8rYO
Jl01di6OfNVhBuRr069AFkHSuiVxeO/lk0gm3cCdxqIH7vw92BEGc6OX+wc9plGZLgR13/eQeUec
uz6WXX6ruPHeMkIVRvuXjYrqIpWpZDEpAQ7pSG+nb2+1vEpJtpEB8nbAhwn+rn+A9z4zlnNcoNhf
bfTD54+nTyBDh2wIDo6yW3BQE9iVFS0HYXZjPr3zXBZhMytF99GHLStGrp7gZ1qwYgNDh9rt6N5d
AqzsEa8W70Yd7L1JZRGvotTXybxfaGBwSYwDl+MYMddvtCjt3k+HkRMLOnJROa9hBldMuFJbD3as
v9LPPK0lYOdd0dNSJAcvfDBQ9F5/0X9ua39HgCwouFQkU+ZWsUshLxwYBWnf1Q4FyjciPr1SL6Hj
1PdTYXGSNoleIHiyFdYDjZ/cu12Kd19Wccz1ZP3ijaiYMnvsa4wPIOq7jH2AnqyDygo4mj6f8YXe
9dhfd1FVfCxRCPk7A9OaI3r/cgvpQN7Xqd88aJRM8C2oHam2eUzucTUIL0kPbGX9XQsG496wgBs8
QS7w7/QuSThFJhJkNxa+PS/sxeuYGxwRWxJKWCQPzide0Hpt6RlReBprG9eP3vrDxR7CT+aIZGBb
VxmmFkXrp/spDyzMwjKarztoxRpQlCz8DT9RfZN6MGanOWJ9q3rgUQfaqMrkMLWOesYKAYH8NHhB
v61zzLS9rIpfJ3pXQBNWZoDtoh/Qu57VeKttKsRUPzqCpsfKxLYEb1Gn6DcJMrRkp1fu9Fv3a8ii
gcQPd9U1BviYLm5quoub1H+OMlfzPrljkXwvZaI+9xrKjrUob/sSvxNzCMIOCrzUOih5LF6b9JXb
+hGa9Rg3NYAy8J17bDN3ZjYGX0eFwot7YvHx+tx9Z1DSHexGXPVNj/7D82+VhDgoGOTuj0Vkpo8E
HF6z8ZRUQEzGFgwQnwZJQDxm2S1B8ju7L+23PvEzQhKTO//5yNzLNN/LfPcItmiSO/J05g+4S4py
BIzUVYPxuXVjo/pznC5mJsU0Tjyb9YrQaRFhGaoUnUG94qiVfufgksTUXOkqtvrdZPUznkMbg6PK
UqjUAGFDEHRGG2XrKLcauvqjuvW2hTQm7WNp67TDJygkScaINjyBEYW9SBNNBq4kw/wMK9OO+lHo
qOHgMkndfWfYmgkyL61+dlGeP3Ep0365roazTz3hJwYaLY9vSUneec0cOHQYmnNE5S4ThUPLkjcq
MzkVFNd3WeCJGe8X4A/YmwdKanJ/fUKxES+XPzktCuik7gwSNtxZzj8sVCkMSttUHevUikEcZdLb
SDy89kOC7U9nq/Yb3W4Rjc6+U/+sWrdu1gbdaqeyjv3votdC2AlcixPgaVY/bmkjwY7XGiD8r3XN
Tx9oOBpzYDNOOcHA0JyvWlu0v8ysaNettEXO3YWnXjWeyF8oiQkIqL658+jZ71bF1Iaf4HkNOPjY
SDdrN50gLg9amG4Fa6Hi93rWj7IFqGoVev0783RtU061vSObguVj3re4aGd+fcrCUP7pB652uSp+
xWYMu7xtx5+lj30bWG0h12kIW6szuunLOBXyZOt1+wpZXt5ljoE8SgGt2ZRc8LbSwoApThrxLfYr
81VU+HTp+TTR9ajrazxzYYvDaKUpsNHjezOD6TqC1XoJyzAmcxDFX7sOdYzChetzg13LPaCY4MnA
hUlsXQfT0DVd9JTEjUD7EtFPenCwQGgOrjGUBZZHPYIf7BTu7ahy8Xeth3sLePWTZgCrx7TBa3eu
EP2+s5QHRylpdzTTefeytNN/Sijh3SjdR2+M9DuR13RHNmW6pmMSnKMNm1sCU3mL3Ti4y7oKSg8G
QWB8Ef+TVAv5v3FS2WZ4swENLFuMonun6Z5lGyT7PqENB3CRemuTtrhvas+8Lzple6vCG9SHWPOM
D27F0prnE5assXfUK5hPewlcPt+IoZMPYRiF+6CorJ/SiWAJOVQKtxikpp9KZwj1G1vMxX7K5EeK
x8lH7GuiUjif/H0w1JWdJskp79Eg7Fl+xbMa8X0q0zxxV55T9s2W1lcxbm6su4tlR5oFmAHntWUR
jyy1SO4k7Czyw+TEnmv9pCTifgGwav3OQdCfyEphda+HblAdaK3UoLNz3cNeC27Uz+s/5GLDmdM9
pPEIrLlf0AZx/gaqig4z3HqqYwzjadtWQmwgAI/3ZlPWH80gnG5sOBeF1z/5JbqV5mIIKfzlPQMZ
tD4hhbeO2YDB9PecoqG2xZmtaD70MoJY7FOQ+qc1uwGKrB/Aq8kTgZNuMiaHgtakXZXQco+7RN6N
22F0oboMmLjQapzncIa7EC+Lqk1yvEQStOy5sAvtRvH4Uv2MVpRzaU5/uzpdeourSDHQ7NVHgXZU
fiMO2DM/Vp3XfkDrRjbYjFH3Zw5tdEb02dBJ1bksRKhc9XAjdJtvfmfnI9+OxlIEpUhOeKOLnxFS
22pycGpHpawYzlPnbUrYw4+jBjCl1CNsx1tzdq+wyxsx9DwrFiPPeBAmDj1ZtOss8mkgZNB9l3V2
mrTU+kAPi7upbSGfhgHRyfUJ+qeOfT4W6UhCHV44zbMwJBYzVJZDhIFPBhnOb+utNYTQaOCJ6WB2
rVhXuDz7WrkL2975CrPfuQeRJCxMxiDFYaeXQKeNAvoX11ofGD/GcKyws4Ekuh5UXpxU3YdvFa1F
5SZC0JFxuY2QrAUUEsDX9OoHVxRuAkwl8NGdE+rVpoY/Nq2aJsSjD0C4uTLsyP9J+cgaHjH9hMZv
Yqgj1qiRoF4LQwycEonnbYDw+fEdQQxccq5AGZhNDeR5AdUYi1T1JYzsAVRcEmGyTN+ZSA9pbjc/
+qEvP+JcWX6rZVO/Bno4/tPDgkCxNlT4XSA4uXVHfG+GQyYm0yH4wnNt9PylB43KsYIygCokUfWY
6NW4VzY+uiJN451meUB+29za8nsDWNQNpjyj7sKKcW7lJS5nGuE16U3aprHbQMZ3/kMwu8lt3Rym
Y4YNW77T7dgAsAr7vFpFmsdV5fpsox3nYmpTfqbMP4vqSeQuN2bTHMxmnlFHu5vJukkaS8ISswED
X+O0Xro6OEeJFZ+T483e4wh74oe5P6tKgkkDbIT9dj7F5pcUSg+Y5N6sgAH6HvTa/Cd9x6C6kwFy
q0lTRmxBcQNI9z0sjQm+HXC9pCDXAoVefrMCTiA/K6YXdDLFQ55rf4wlMKsz6jRZWWnZ7Xlfw91I
qvaIqEtDBuH+zJtidsYRYjcabr1rcpluxmZoj5nrS+5xMCLCvDRAdUy/ZYjVl2VoGIJC7PUxH5ym
7rks7F+l2Vv3g4uvk8I6e4dxabwyZltGb0batS0YvFVteMUWp3Fzl1lW0gCywzUhLXSPlqq03Zo4
1+wQMxIP5R7TvJ95+pE+HGn5Fps2UXKTpIjS+izBmRWs/StvuVhbevqzENYEMBYXzlxGzZ2VWxhb
6NpvV4Njl1J0eRRuoD2L3jTurQ4mvWzQKyEXUM9+ApC4mOBjlY0Z7Usl4i2+RDDOB5JTeZ7Ud1kV
jjuadINNTMGUG7iJAfVo/g5xi915YDWBO+Yjjo7C+2hYVXYHTqTeVmWEty2dCbS9ypBgV4lHCYwT
X+YSuwBj9OPnABDjGklX6q8SMwXXno/pPanCms/lzKA5EgX3Y+RgU5j27kYDkHdfuJhoNxJrmKSh
x1Tyx8E4Rukp8vVpa5eSLSkLwMzXCr9DhetaJQwgnY2e7zMxDHt9qsaXYezij6LsphOvPv041VX8
wfSNbt9PgaAjObP3tZanr4GTyTX4PB+bcw2zKjLnK2y4pi0mJzq7HPi+OsaBBy8HTmX2nFUEUQ4b
RBwXm2gaNpTH+j1mbhq+SUp/0jquKT14i7XbVMYTXnnQkSPXphW669ZxkMNTzgyxVay1D35mdhiu
u162ySGX1msureTRkkzyCTVQJEelm+Mmb5oMVWw/3me29015Ftg8oGlPChE/n2XA32/0FYZ4tah2
hcKiN9arsOCxhggAIEZ3dUOCbZ1z3zmkvVnj2eHq9wP2Gt+1BoI47eE4I7OgIwfH3YAL94awfTol
dde95C5KXEOFkPw0nFytohk/9pph7COgcsdaTf6H3OqsGVkGwL8TNuS4MMZqACdtJx3yTQyCd01Y
Mt1BAdY59wtg/6yp9aRr4QGGqXHQKtB5bd7Lr2EI+ZJSWQMwus7ecDLqQG751RecSdIjXbCkXjTA
+QiPIDG6ZdM/dg1/2EbzvbG6INs5KQhoDJBcd+3OkDVf1NbGZUA4nhmg9S6kRXyvNwrXFOHaAfZU
1SCidYPeF2w0rffHEqHZWnPd7GA0lToW+OFsOg9zw0CGwQs34nHjTvZAossb9C9BiDnDNEn3WKS6
/RnaW3iw0sl68ZPxW6zHXNvU0CRf3Vr2+arSZfY1oh3pI3fo/K7tqgqJZAebHss6he0184ctEwZw
6A94WgBBafAO4XBuWUROpr47WNh/h/ky/k7o11mnZjbsFZjMLegKgwuezi3LrIb7WSL7Smdhu3PM
SN8Cs883I3v8ZtD6zzVa/7WqDKChZW5Ccje4xiOSHnYTZu2nPDe/DgbxkyrAFSe10ZyagoycZQ39
PkhAV4UplzKlcX9duUmp/8JfQdtiyOTin6xbX/pm/NUEfbKd8gLsT+9rbwNl9r2ZW/XeH6L0NSw1
dRRm6jw5XuI9tZqpExBgGtVnjYOL20yuC1EdWtHIbuKPuHNrJtD9uneslcJPb+c1ujxY1aQf26Qp
72010l+h9d3GaLps3JRdOQBd7Bg0djBDHmceTCHfQrtRL1Em1clqgzecSqzdYNgFmn0dSRcUuZ2t
MqyYuWnhewFIZbI0Hg2rwnUwCG2v17r3RJzTf9DawIWCK4NDk3XqEeeW7Ekj/7+NwcFBmM+SIiJD
nn1No/QWPOS9iAT6AsWXuSEFxeYiIpGuGzidGwVH/JZm7xuB7aaRNmuVwuT0rb48kpXFmCzgqGXP
iNaYFYtVk3OSXw8R3gsQ5ioyeTD+yy3gPCJBpJ+MWNGqI5uQM9N/q+YuMcoeU2OjG8ZtbkTGK/5A
9o1xl6U2UjTcAmFPIC+Hn0IW+3zgBKs3fUgd7KszYdwNrQg9dj7UTxv0rdpEljMfsGGyuXyAbITX
NJE1iJ+0QJM3Lh7vBGXcFGmgFgB/6LNalqQqBFF17ImjJ2Jng6ty+Wq2YXF0CoT4N64aF3WRGUc2
N9MgLKdxd9nLXipdeXE2xKcWrH6LlwjytZ2kb/iWGmVxm6LwRXOw6XGtseZi27JZYRjGUOpTUwA7
qLQdHsLWqcrZQ/zJard+1/QHr2wC/BzcGx92cQX//8D0CXGbo35Kbvf8u5YWJKmUs/+ExESs/drJ
d6Qkw0OC7vPOsTosS//VDJ4HdCzhIVgH+qbTR3M+YO0WPhiiGO/eIhtnJ8XZVSuKk1dcPlC+924B
rovYuPl2fdzFp/wzLgfvTLRAcA1u4Xxch0bPNjJa/YDleArSn2CzP0Uehl03LujvfEoHcbIw5z4v
iqfzEv5LD2AG6aQoAUSnILAwaXAb84DUvd2FmYB4NMNDVB9mxwq91o2VcbFIebcwYtBlkNiZIUyL
MqoD5rxKHGfCOMClrCV38L/KX3mPMAweug3MHvlsW+IpM2UmBHxH3KpbvvOWSeW6rMoZ08JWef7w
Xd524GKFOsgGcjNx3pxDscAh3tyS35m4zCCBCnMuRdD6cT5Sywtow2acDmlUUervepNbYlPZj8Ry
2D7ERL/bAAQOXsG6/SKQhn5I63HvE+mtmJe4zedp/BwOEI2hYdOPT4+q7RyuT7p35gLzgDwfJwd3
umXZuGrLAbPAejpgL4ZLQze2p8QqoRRqZaU+m1EFfLqjjGJQ6Lox9GKbnOc7wkhWmYEYCHHCYmHL
xAqtTDAXEKaONBoo9aetBNxVbzk3prx477PT3E86at68aPI9/xhkbWPonArZmF9bv3BtwaWdq1/S
YGdfx/SJIMjEGr71PpZj9qnv5BaD2+Okj8R7/b3UAefXWJA4AeEYWCwRVtve1h6UxN0TN7K2tO5z
8NkBxr5wSz8F5vQYj84nNkZSvvmDn7vrUX1T9QgIPcOdPN1O/FEIlo9F455sWhHt7DN0iZ01yvs8
D2hvaX/YxJKEiOKItgGLvzL4YKRyZ4IvB909m4TYEVKEGguhrnpUGOiaaMW8CZp0K/djX9EkIrdm
Mc5Z6iE/BLb7TZPA865PoWXs8edDom8xaYU2IZYsaUB4e3q5lP50sAZzWnXS8g/1ROCa2so9lLjv
rdzIhqQR1+GmQL+wayct25UASP+lTm/+Jf58POnuXP9jezv/yi3RmxMUU3Bg9SfuPdZxqb/jZmPN
TRE1HobXn/xyBtMZj7Jqxvr5nEyLk8KNirgfkXIcSLhMD2koyKUVOFtMKvt+faRlsY8nm0eaa17o
v9AGLuYvtwjcAvpYHWPQUuODjzFZvpZGrr45mhNHKyLgtD7CJE2jU0XrLk6E3uyKSUhk/WRReM46
zbCVWNHfmGcnKrYw7drB1PyNUxol7vC9Jc2DhuW8wMMu1FISKan0txAActyQ6NnBcttBLc89T8eQ
xumek6lV9sbSHI8cDherW4zhy70JwRp9cpS0Z/7Q8mtyJWgjbi3DAQ/1GG/WxsAeSxqGeuvyOol3
uApaGF0oYnFKKGF1I9n1zrwmG4+YmZoxQkIqDeezKR0CDz9oe8CRgDpc73VlC2A+wdMg0vKvAW5V
x0mO/kNba2JdOTIj09O0b7kZ3SI6Xu5e8y+ZaU9AmGySjue/RDMwwHSUMRyGqbJRVgldnoaqspLN
9Wn2hyv0VzaZacZA6BeRpKAAJuI7HyizLdWZZj8cmE37YYLg28UpLm5j+TTkOKVqmrnNlbNB+/No
u8lDXclx5Q31IfOMU4FqBA/66etU5N/LLPPvpUx/XP+F77wJB5YI4QvJO1bdYh1Y6AfVmKTDAcht
sgtV31PW1zXt1/VhLs9uCjDsH1RgiHcvjkU9tHXpk/g75MMQHbxOfQLGhMDZj5PtWFvW6d8Px7n0
B+DGTF+WmTStzf0mjuXRQeZ9H0Oj+AQuqe4Pk6lpJCjZy/1bs/ty86Ji8NebnP/9X1FgL7EUHJwp
O3lOHBzoFpc7WUY5hqjRUxbjrxsSGWxSsK0bU+GvpQY7+Y5HU7dLfJKzWd8Ue7ttFW5+N5WE7/y2
metMmEj/Lo0Ei5WX2X0XoTubDk3Kmss5uB/IHng7BPHJv371bNy0fCO7JsC2l43fXlDFTqcN+Qmr
r5T13HDAtjI+esUUPYjSTz9f/9QXoq+5C4ihgLjRYUmBzzx/711WYKtuAz4KyqF74W/WJ8MdoDS3
xN+/oljrtJ1vjP1jX0bN91w13jHzmOAYUEa/oikwfosstcl/+/rNXvDFtHf5bbaOys6e/0dJafHb
iozmjNqpaN+o6KNdezJNf80tjNg8kHyYndAs5P806CItaGUW0viQ5zgL9OgXfmaJmLARyjEEWjeh
435GMhKE22KKSfTDq8AMru171L5uFxN5S6fV7ny0+sbaSxG5gUVg64gImOt9YlLqp8rkKDz9Otuh
HT7sp3zd4dsNByNSNPFUiJaqbU1a53HMe8B0Hj7UL2pUkJCFUMWbjc0vtoAWwJgN+l6S+r4KMEIB
Atlgj8xD8E/spg12Mory72EQQzkoAYseW7/AoSSK09LFe8fr9zkUiW4TD4VZcug6cbz2VD0Inkpv
ntxpyD+KgsbxrbLa+paqdrEW5m/icFEyAYAio7q44Tt0/IYD+LlTbZGPHSKrPAyxS+3WNQfrRkDz
zven6M7mT4CMUnxZMs2LKNSUr+KTX9Ox3QUmFGabUKDLJv9T4Vi31sKyzM+zuRB50e9CvaHAvjjX
WNMOMQiJY9vrOoFLn7C+Vzq74Rr7PJwYdRvUIfbsni8PbpZWPa4ceSZAqDdRfePH2ItwY37RMwBt
Pv+4sZFDO1+YwdTq5GgpFmGBY85GctSFqeUdU1oRm43ryvoDMCSr2Msht3BlzqaaukeFwfEOkAXa
nqIK8xYQkzTdH4Dve+NV63rtzWmGiopKH09YZ+ndqP8wYheTPL8qkxEPpABjENSzePrUOH8bqY8z
1Nxx8kEjoZxuHYjRLlhslYCYNaWBfA9A0MEKfT1+xoCmoJ7eyEnfEORp2iY08ihY20FqOG9wHWS6
w6Uh+tnIWB83aeHggGLEVVtTq5ycxxhtWbyztdipNrpZTnLvjzRebkbDacvfdHxOxnRjji3Dqvk9
Q9PlkIN1BAliqSqpLFkIray141TUqErDUN/QIywPQvWfgzwwDspOzJ1jFNiuj6V8aFK0lCroby2s
y+8901rpWORT0yrizYvhrwNQx6s4R0EErL7HaEaPanqHKqt4agbq0hMd4ltJhWptDtqtfXaZIyXJ
Q0jB5RcsGpqM5TabaV0rCqG0ozm7LdU6zt45hOdtmQw4E8H9AE7biOP1g8fmcf4K7Xjtc9srTDr0
6whqllBwR0x+QzIhPGH6rplrDQCEt9Z8U/2X98oJB2lq9n8gEXr+XlsI/WlPhu4kLWKXKhGfAjcb
vgscajE5o96bxXSFiJJA9voTvvdaYTFBzaREzSG7iGiCBJ29Gr3wFHod1V7wsxt6pbS9SvFE7aFX
HgpPWjde6+X2zOucU0mEb3SiL2eRg2txC1MxPCExc4BrTKVigc3WC26p5eXm+iOio3nnM9Ihxm4J
1IhbyeLt9lPi4R+ggmNNo16wc7gbuXeOI534qWZTe61w/JoN4SSVTAzybIEnZEdvsxGyu6+FnKyE
2C0MwMzQM1Js0ilr+EqjMbxOjt/86mnwpvQOie2zHGpUbyMH5W99rJyjJWo7opiAl8HarXTv5PlZ
/HnECKHYgHoeks1QatDUB/qd0aDYGef+MOHbtlG2Ch7iXuvbTWzl6p+6jIx7x6xQ1tU9stONreK0
w8u1cbEh6yM9uTNaM3loE3P8jtwAE5vJGK1wK8sK4zpDFJhDyiTyOPVbo7FX5lSIp04K47F2fR7Q
qbgXVFoRYXzc9DGl9XLCBCGnb/pbJ1VXw3hHs7cGpt2zAunL/cYWUQf4yekCa1+KFxs11MYnEer6
zKpIRQU5SYn8B0LJINvQc2N+Zk3V5YbtWTySR1MYD3A5MYAi6/JbHFYjwzrUovaJSOzkqFm5026j
RFZ4WQWko1ZtBH2UiMkLcGnv7a9plgyvARGgdx9gXJbv0EhgtdkXRfGaNYNnH5MIm3VOkcD7Dp1d
e/Y4sLqV0TpjvCl6Y3rOeGgdl048gLbIfY30kM+i35Vh4sCEmAAD8JdYg8WyalI8qXY62cZvArPn
6/P0MpCYe0fp0qQswxtbytiqKSlV1gCaQ0Rk7iN/cGHlivLkyLbb9k0bfb0+3nJVUO6hOZMTDlah
8NFDne85zlQSQ+etf5Aj/kLwEMUpG6165w7leOPi9O5QFvQ8ggXvsgFV76eB36IBYcihPK70Xk8+
+xGfaD3f1frdf3gwuprn265Pv+siIo8A9mA3Tm+zwTn51kXwhkdkwe0K5xB146PNAc7fJ8Sfl4jc
mUN5dmJYtsuTJi4H7qjJsRel2IQdoIkuS7FI0SFrU7tPaWtEKpINhgcPKDf/tWyO8uWs60b+CAIa
RM/5R/ScetJNmQG9Mfum3ujoy6Lt4PW6ufL1wr/lIvAn57t4Xta7/T/OzmRJamXLol8kM/XNNBR9
NiQkJHAnMuCCJFffuZqvr6V8VVYZyrCQ8Qb3TsDwkOTN8XP2WRvADUU0HneRLaRzBfobmZWTAHP2
UMCDUDfw/MziMTa17DmzRxMjXRmy7yh5HGgbtzTTr1bqZZ+MEBGbj/KMmI7e7eYDYtw+gqxqJ9tk
kPWfGLvz9hh1FeJUbC83YUmOP0mzhAzondStysfVNNsDhntscqXAWNXsra9JmONkOMKH0+/dtCud
3707RfgJlQrCpNIYkh9jEbrDtsOrRaWbxqOlNfX6kJur1Qt1o4tBf+nsVP9c06SXY6zaOu62l10V
+zpMtf6B/pT895A6nb1Jayf6nnwRE1nnLtT3NB/V29gcpgO9iaQES7PMn6P5fVhGkh4nrLiSDaoZ
1OWJoo0/EfGY1q5o21n1Y9a1sqmIhrHKMTX8OjmkkscAdWB5yNA/Rfs8CMN2F/ela24V1K3OZioz
Nd/GBIPYd5M183azVPzFoNg4bmmcSH/kxfxuC08+FvbUPDFDOhLpY4ivr1SxaJyMQVsjrC/DCJbB
22lhzxvAm7gwTAehmXUQnNjXlH05RsohFIXykcd/aTEphBM2rUEFrmwqSGXnaJC+doOWjssxUaBB
QNMB9E5Iaz6kjdITBbvDMRuieIXqevXx6EklBpzrf8utUjpxxf0Pi+ksR5vhW/rkhn4Sy5rmRBIl
Livdxo1nCJVVdMIy4n59swT/NuvNJMm4WOApUvGsxXj1nKUQ9Q+5Hdgfim4Sv1usos2Ng9DiY6tm
hoZbxYBq8vZWenV0aOoIS2ZY0XK5U8OBcD1QHEhpx6YNBv+hQzrga0ovG3SmXKB4G4X1m+yquRK2
LY/D+cGxDKR8zpWH9O3ieCqaojZSlGzHLBiKu3LKZflBIYCrjkOMiHs36Hm35sZ1bUwkqqT4Zso9
NdfLKRU1ikzb1ExOlTCkRVDm9h8bvCpHH31nigozT2S3MreuvWKGoxBvE7mCurscMx6DwUpqLTkL
CZPDT7VquOeeU8T7WmuqP1gniycz0Xs84XOn+3r7+16Z2PS+4pIC+JKi67K2LENFK4VAHIexUbfH
HiLkqHSjvVI23hZITE7KamxXnnh5q+LLkigjb4hUltz88s4ha6/swHfXJ0kLXsdqglu8FVbelCuX
m6ufk9w/KEwavnRzEQg4vZ7Tpj+1pyxz6m95obXqxqtMxD06Ym0K2N3H26/z2oBkJ4lwdGTOxrIU
4DYZtWoM6s7R3AS1wTvLizfu1Ke/JZnqT66QzUo/7JX4Y56uNFlzO6anbbHxjuEsccc/5OwRB8yW
2411RznC/IwXshVhPNRMxkf8IKocTqYWfG94z/rKa76yEbM/UZXmTkHxfkkHIC/TKUrRJid+Q4B0
Uw8CQvYgavyks6NiJeJ6Nxox8pwJIeXEfRXNyOV6qcJgasdMBkenDKd7mpamj7I1q/1kT2scgHcT
lVh8TruAFdHYxZdNGSklLKPJJyT9BDHxTpWuiwayTao1rOm7eTMPRI2dXYCQ1Vkuw9g0GlIuvXKC
H9r/O/WlDd+yDaNT6WXKSxnodrOyu75Kuy4COYYEmYKmhCs4gpbFa6zbPEIEXoN0cGlyMcvI2TeN
8e9E2+02j4LsPsDr4TGO7X+CzHsZZ9t56lWNH3skecKxnptrI83vlaRe+WnvXwZiNJRg+CpAj+HQ
u/zAfVU0qJrrgelkObvWM5Rj3evZfooEaHgIiCv3oHcsLuhbsy8PegpOOgqG8w79JngZ4ADo46DG
p87xcsgqWK9zQ/ViKnnEWS6G8F4rvymmUh/iQcWAoMtNp/XHvA31o+4ObrktKImQzCf6WTmA309B
fhv2CzQEw6MgE3X522wt0AIMSGmLCc3iH6lFEr0yqYs1nM07/7v5JdAUMVMf2Zbf1eW1Fh+RerTj
85TX4lQ4jb0be5wlWtMpdmM0Wz9z29/R4P61663eLzWjO4jI1reOPdLpjZrYt5WGGWExLcIgan03
G9fyZK8QsMtpi9fGzGij4Dr7MixOS6SiepmgIj8TCUSPsOf4AjqpKq/wjF0x6OldF1QmHY5esENj
jzO65ab7Hp+W7zWSHsy9iuRLVuv5ScsL+9iXxbRR4qHb028KcYWJFm+4F4+/6FZRdzaNM9W+c9Nw
5aC49ln5+YRUHoJPVv7lZ+Uy3FSV0jsnt6vS52aopmZraOVkHG4fSO+CC2M+Ezgf2JfJfC0PpGaQ
ZIBcAFhUWuB391057nCBxF4YIUlx6KfaeMJoK0z8AhqBsbs9+pWVPPsrm1yM6WunPnb5lCIAvVWH
DjzRztbzc+F4yvNAQDv4fI8SsJBZriCw3x8OpFBAAJPIpAmS6PFyxMyOspHSF7SQIahOwtXtwyDK
YWtn6V/Hp7zaOceg0YXF211i2yY1yfSuQ0Wq9fqElZ8q8i9WF7T/dtEg74HX92s8jysfk5gJTtyM
uIISsHg4BHjaYOL6iLo+4/7ZV31SHue6r9jyE13Th9jrfMPaTE+3WiZi/eX257wyaU10lh5ldEIN
KAWXL7dwIQBldWqczPmosuw0/RiTM1spLl/5hLToE7QhA5wNUOY/f7Mb45GF/42VFqesGuxjnFft
2Qt1a2Ox9r/cfqD33A7S0CiRZiNk7pFEwJdjaW6cRNbQmKdRakqA+Mppp0Npun23i7l+mDt1mqZq
05SubF5it/41dGPi+Wg20nTTRyYADUJLixyrM6nobOKc3tFAtOnHMUMocciNOolOFqyw5xSUzadM
DbPsJ/NXGT9oZlpLmvYkoiR7LIXie0nS635mU4GimJg63+vYNu+1hqzlISvodZJw5NNtDv0KK1pd
ib+FJc1s29sv5cqipcA0S7Dp4jX/08325v0TXekqpSwEdGRnj2Eq6Tb3EAzjZlWS1C2bla3wXXGf
k4diEk3LCIgpby239F6NgMfUjX4aBi7WH9LI9cZ7OcxpIqO0x+8yn2pCgGZK9gJEYr1V8jQ0SYQI
rX6skRDBiJqknA6KnnnpXsUA+fn2K3l3S7r8hcvqG6KBSVFBGNIKpIw/sXfLd6FavSgZ1ZLRoNMl
BN/wXywDljnXfhsZG302l1OzylnpXckm1iahOExVXn9TS0U5l0ZQ7P/68didweQiYQKE7C22aVWA
fUxzNzjZjT7stSp4NpI6eRlqL9u2dZuAXhjXvAOurHLUafjxkPCmcryEf8ABCPMowuE3UmV17jXA
ZdFQeh9SEa4ZxVzZNt8O9a7bt6aHqW2pxQRBSwKwLykuc/rHw9c4H5IRC41woI6e4eSxx5jKWusC
eHdFo7Q2n0XerEF0KZ5efsk001Qp0HWewNypR8mV5pw0anKMhPeim6/d3g39lewAG6tr10a/9qK5
MTkzPnBGEyzmUZ0yZ1WNjm4LjfIHG0/oba8NEVSEam0lX3vRcxQ5C+Kw0Fiilgud3iVikOAkLF4r
JryuXzddv1dS2flGD41xCtKajjwFv8nbU/jqU863wvkiSqSxCAuHBGp5hBXBubQKy7dw0YWcqhbP
Y4PB5spYV45BbgtkHsEbGORr5t/yZoPkGj2x3pPuNCY2lJEE8UyyT3FncFZ4jO+NcuaZ82ak+YW/
GYl0TNC0cWmeSqJw9B1K1d2rQZ5NPlwMPMDJ3sThI+Ti8rcVu02+BZPcZUdL61usmDwdaQ4UtWKP
5NULjh3RcnGnilD5hIPG+FsL3Em5p19co5ReR9b4pKiq8lQnzpqd9/uGex6EdU6NgivdXOG6fJAE
6XcUISo6Fa1XDo8IcvKPQVUD41CADZDIVjx7fKrVNMruCYCMF2zm++hetVCEbJOux44MG3R6Yskq
IWPqwtbNDoMJvOGO8v90Hxl2Ee9AvTQPbaEp47Ytadrys1Itx29dU8o7Dq4UiZWdl79Dw8moQKhZ
sovtcLZ4CeJ/8oKz1A+m0Mh8J4EOgku9bkT3BUQJsc3DmimrYMj0UZaF3TwopVPqp7Jsyz+OSKxv
nEWZ6ssgmD7LxoVbRHRI051pRVgeZB737N3UmCMnhROq45fSlto/ypgLrO25Q7kbjT5CCChxp64V
w95DJXn3c+8RjffYkRFUXb77vqXYThaG2pvSRvuKOwISHZnbB8wFVJ+lROm3r5+oJNnnTqNMHQ1N
9FELG0SLcemsnPbXNkOSDhCYiL25/MzRx5spraBSQ4jmDadWmYaNeqZsnR4aRLN+jaUjPZqi31Yx
reBqW1Ureccrkc3MZkPooLETI7O4HNvWclAouI2c7Nhs7iMc7Y/x0NLfDYXPa8Cp3d6TrgwHiYFq
rjtztdDdXg7nmKVScyGlJqKn8g+yxvY78rngmSJV+OCMabTGdF4OyCcmiGWb54zBWG95pnZU3Ry6
+eJzaGLxu0014eYHtAMVir6x6l5q2P8rkdFy330dkgQS3UGzeePydKmyzkuaMhbnQRoIZBLXk6B5
hOr9tKZsWGtVuPKAyM1Qm6mz7TuuQ5dv1FSyMCVbB+GGw25jysHxJY18u7DFQB3naHclFF7GffPT
AfRD2EeykYB4ERgNxCi2XkIkp05JLtUo7JNdQQbLRq+6F706/TviVfr59rRZrpB50FkFgFkhJwxA
m8uHTHjbqWun8blDvI8UKAv82ohUelpauAOl3pxsWJG/A/ruqXpaycqhc+2ZgdLj0sD/0BEvopWs
wBpeiYv4bMBuPmmKZ/qhJD5CLfHZCQ1Efcmq1ea7ZOT8zOQ8eMUz+A5jg8tnnioaVVEUi7OMhFsd
QMwUbgwmmyLtDOWyvsJCDX9AW4pnDYbAS9BotfBD2I/pHZAh/Rcl3MbBk9aKnU1DZjHc5JVwf9z+
MsuDn185S6tRZ8zaNzaKy18ZiTGLrYyckhZxndmYcaGlKPuHQV2JMN5dieb3AeVWczg1aVFelt3E
MCi9qaXJmY7Edlf0It13JayULkMqy49zdrYh5JG+E3M7Kuh/ptmIBzyZSs9/HeHjTS9/ZgbV/vYb
uDY5XhfDDNq2MOG6fAP6FDbOFGKTELdFQtu+Hd/X3mBR8W/KSXuMIjsfgBHHpNJuD3x1hsxcfqpG
nBukXi5HRkAikchBE89zIznUTtntcMM992RCfZlUNt1/FtbeShMeC1TBfqmA3JRm9mJY2LXhXlVt
bLNNYCSvMuev7EozMmkWGtMByye7/GkkqQ07bAQrxmsm4VtRquZ7adryN0au4CWcoKpWzepeKTVv
E6HzZOSuRkaYhBBJmcWnqIRsB8h+OA+KXj7QZRtV2yhNQ98J0HbhvSTPcdKLl6y0s3stccqWriPR
zJKGIf0xhK15kFovP7oW2m5fNxMgK4Mry/2Ay9fJFY3ySc8QJA5uUnwtrZFOjkrRsqNAHP7HcFr1
sxo7/QZahUVNQLgfM/7J371B82neWpNvG0Pzo8kwXKpqp/qpI34MmZeO80y1g+K5NpqbyDbSJ6uo
EK87g4n3RlhsDfYXMKBtEw80aOXqHQCm6aBH4Y9yqrU7U4GfPyLc2E91VX1we7O9k3ZbPBqj3Rwt
Fxs2HwBqEm9GLQ+fcU+wkQZk5SnRq+IkW6d4Saa63tbD0Hyz81H8Uzte+Qt3DQc2gas8oDoLjyqN
GtkGFp7cdlPi7K0sF0f0eM59P3j6hh4Qc9uAxvG9YOrPaqVrW9edrENvZjZ8kLK8n0RmCZ+yfLSL
dbTQG8g/yTEsk/R3oLT1s5pOmg6DFErqiaSIhOWBJBIvUc71ijy0KL6wCytHAjvtXqlt/ffYN2az
VY3csal9w8Yz6p4AuqjM5Ox2mfVPaVYdfOVpnA5TnCY+fEpjX3WNcVBohPto0gfycXTLwQ8CSAcT
s8HcIF7CuDouJ/B0VfDZU9NuywVZfZiFaJBGXNhWG1FV9YtX0Ga8iUAY/eiVQn4jZeVsrcykLNSU
w7+qnbpgnLtaOQWprm8Topw7bZLiQOxpbMNO6LuQ5fMncdIC2ENWIsvPxLNV6EHhS+6EGykUJfLL
0JkeTDQHz8Vg9Y+9WVuPBvC677lZaXdaolT0JfY9aAvhpp/QO4VPjZ7Y93nJGvWVvHNSvwpz1wDy
1uSngC7Oo1oECeLFIjnj5tYoh94CouFDE+/YxfOpvSMPw1x2JOhOUWemSc22UWsfJwf1Zzj2OKe1
8Oi3toSyjnmS3LEVgDYBKkgBDN0JJRp8krV26r/VjdLRjQQ9MjFVsdfsSN+1fdOdMteiG6Mio2X7
aZC2za4LRbm3ujHbO1pqf+7MMfigNPV0StLKPXWymn7VuW5vpTIQEOttCJPVntQPAYbCuwy5pe4X
rj2qm6Q2UDhWbQioaLIHrfZzz0zgS/UdXF2Oki07kXVX5F7/kJVj8LOgC9EHJ5Tv8tgbHyJe0GF0
jHxD+0bs7adJV8CihKEebuJSz+mb6Lx2H7d9ct+YGWesQp79a9OM1SaBHTS3usDFp9DgPOIMVkH2
pJfV3A9K2vU7bq3er6zJo4ekavO9xWbBdOmSU1Za5tEswv4xxnPma6TyQGZnqd8nQCcdoY90H72o
bX+FuWgSOmtwsHAM+gJoxXdmAwAQJXTPen444WeBQ3f4oEQwDZkywx9dq0it3D6Frhx/MzSCCj/Q
dtxFFvGnFyXof2A3n8EBiGTbjpp9QN78NfY6Y2/KWvsqGn1NoX0lxKaCMmcgZ0wJccfl8UKUO7R1
HmFNBM2CrHulH9NCiY+NbgQr8e61k4xUGUEHFTaq0IsARy+pSOE7x/PB1wr9PrPNp1Q1CMsCoX0u
gWn/FwOi7OEsoxYNVmF+4W9ug57kXmrRVHD2rBHrm6Ck+zsDdGoNXndASbhW5Xz3gMhAZr0kd2Fq
7Rydl+ONjWDDG3WoULH0vonU/WSPmvxWcWb6U05W/fZ8effpGI4eL/SZRPS0LizOaJMUtZtKwzv1
cx/PDHYZf3ai8Z77LGt/3x7rXXBK5ot7JsxGqth0PS2+HaW9IstH7LA7UBz3Vm3UT2ZYypX62pVR
HPL0KoIB4g4inssXWGeOEo7p4J3scjSKrdnqZXAYgsj7c/tp3je8zGE2k93ig2EVt5z1gRo5TV/j
ZSsFiYhOt35VXVi+VGHn3TeD9uToQ3HWZTd9CGPxU9OjaW55WvNDfbfg+RVzv6dFOyXWVI5++biZ
QYt0P/XeiZRF+6ms6dJLivKn5vY9VOJYnpUMetPtR78yJuAWZg6hHVn5pRbEjiigc4HxTtQW6fsD
W74BT9AfKroOdjqB/jYwcZq9Pej7G4cLEodVT08nMgBcSC6fNLVq4YUqNrNxMhbRw+QUNmdMnabZ
lsEb55i2SvWs9GljwGXjkPLDwazMUwY/DDRbHObPaGybnVMr+Z0aNBRoVn7hvFjeBryA0R0qBkhW
MN9FqLBYTHHsRUCZ3ezcO5rETwg1RkD/qa83dTq3n/ZEI1a8iVut2QwotT+2MlhL/b5f0PArEbCz
R9LaztK+fEtdUydJkQ32CYmp2DFFObAz3X0IRzobbj/vuzQAKQza6Ck4vCZWlpfN3hGQ2GPFPnmi
NTcm8LQN1hThQIxlWPuxgXinSc1A8V1rj14QeCuJuuVKx6SBNBlzAl07aj1tsVVKanWuGRrBEa8o
LpNULFRna9TVGvLl2jhgCixmPOeAuex6COIoKadpCI6CqnaySThf/SmoaEi9/T6XGB3oVvh0Ukuj
tYKFTAn98tuF0mu1rimwAXNn2TUKF0xaQwW+fqZEJa5Y9pjkFCxS2rhbCWkV2bYJec5sS23FI3J5
DM0/ZRb1zCZ7WN0t726eizK9sJB8BmQ+P9d0Fm1Lb7D3yRBijuYm/crqXk7b/4xnU9+GT0gYsdi1
PT4bVG7VOSp66zwWeeAezDQJfC01p39vv+bXJONymc5qUjJXNomspQObNCi+kJdPzwhTCKO/VK7R
3tVDF+1MnKO3cZT/otcT80h4oJyIariNs3hANaQmX83puag3cep7Vs5vnbbYJgMmBPG5UTyxFli9
wnKWPxVlH+cm5zMb32JHGbHeSbvRxGsePdej55QHIpxkp5tp9g+GqP1BG3pMj2Uw+AaWrMdWjvlO
V4XFxYA/oMlb7EAjOY88BoC9WqxmPebz5d0v1BGmqbAlaLafJ9Kb+Khn47XCygZUHASf0AimXKZT
7p9Rn/4cQ0U5ot2LP2mZ/BPoifKtMl26rIvUpjGDF3f7y77H+jNriWfg/c8NJxT5Ln+MlSJDr8sg
PSMbjNJt5cBKBlSM2H+j9sJ4NptCq/zRDMYvdpUM5AYarli+GXpe8Cntmv6zMk7O/RC3Mgb0aNOk
XyVK+AfMrC03StrQN0+fuIsPdknnWBwYxoCve5B9wQC7B+yYhOm/tFakL1wpxWPSpPWvRthWshED
++MmiKcR4w8nCn/efvKryweVCElghL3UsC4fXNG8LCpVj2srrOBjqzklzcfDuJsSTdnfHmplZ1jm
07NuhAKgxdk51cMO/KA9+ZVXETqyXZ3It2krO8PylHndGegq4MBHaUOz6+WjuYFbD1JXWAJiiu89
B1SEcMitE0N2mzTRR3JKjnWHpM742KHgWJlTizcLexubM9J5s/KDcMdc7MnQLAgwOq8+JWMHurOR
ZlRvoz4fJt9rdLorbr/da8Mxg1G1sN4NkomXT5uaoaxiGwe1MI/Tr/gZUCQppPXScXFdebJlQPX6
aOS0OXZI5tPpunizGSV3cKxZRPVHtY4ii36mKCm3iqRVnVT+5EO3NgCn4tVumkr6w2zar3XfuQdI
0KS54rzZltTgVt7AvNO/2VBefxUlUiRyKHhg8y9O9SqqJm2M9PDs6UVCPz4WLOWpjjxE41bTCD8d
hjieKbDhveOMRnr4uw9gsXWQNnZJ9HN75iZ2+QEGc1CKTmmzs5JL61SFIC81LYRrTovF3+lnCGeh
ac6MBMwIGGxZpXcjyVL2Cvc41am21SOn3o9pTIkqgIhw+6kWi/Z1KOBZVFeJ2VkEi6cKpqpze8tS
jhGJPqCSmbW3FREC9RbxUz5law4ry/HmVYMamJYaBHI4FC6mcRU1OcAwjYSzZpGbJdFs5RRTKzuw
TpY3jit70rVVQ0kG61aCB2oRizlTSHuAuCK9YwGbjEwQdSc7aIGjRpW1u/0mrw7FU6FBht7xLlBJ
8EW1KjOmadIZMmsDBcX6oucKnTdOI5s1qsIrZG25GijNcqdAh8RNffFkosc7MY9pMRqMwMx3UpRd
uW/M1vpKfcdtceHSZLg3DSX8Rde24x3xiNamL7h+JnLXG2H11NTO1nbyzj0RkEuJWUI8QAFrQJ0c
ekI89xzxAYFTAJXu/aFL5LQzxsoesIa1+j+0hfbaLjWF+TPXB9vdD7Wknvl3L/V10TFPXvmYM4D+
ctF5JMp1ux6co00K/KmgNf04lIk8m1WurCy6eea9faGvQzFNHFBTBpa48/d9E6/Q5YhmU5HKUaVj
aQeYWtwV1J8/GRPg9qAJkhcz5V55+/mWy2EeFLjVHJloqsZ16XJQiyYN+jOBbyLCE0eXUPfQxoYj
yJiq+s5KxZqk4tqArD8SFHT2IvxdhNPI4oUrsglsukLBfdORVH70KmIBRfbZDg9efeW1vjtM5kd0
6dTGxndeHcs8RG5x7zZL0zvquJJjw+qOqU0nbeO9wBUy1L0glfIN//IaUo+YbRMGeDAfPBR1+HQW
tXD2nej0FIcBowJu4CC8XvmJ1768x+uf3Tv4b5kaTQmQZZMQkeZhZmxxmEx2Pb5037vWAmEEqPOQ
JGX45faXn7/scrq9HXTxIWSZYzHgkhKApkWRrwfsT6+VfmoNke0KV/kR9HV2kKMzuyZ56sotbp7M
i9FRW8w+bdiWuNTgLuddoru1YSQCgKUWeH5f5iOF6yLbBeWwtoSvzDg2YCIJzhiLibdcV8L0utIO
naPRIW/DA7f3PSm6s9M6oJ1A3P/lls98uxhv8WimyFhGXWAfO3Ym3Uv7+8lCGoq941qa4dqTzQxq
1i/BPbnLy5foZGZi49VnH8H5uGdvgqOBEsf8qqK0Pcoyqv5+s9C4/M+4Jgst4jICqWO41tCK1WOa
jOMuSZA+bfTIA/c5xJQl1SQKx5WYa9lfNMcHGvkGDm0+nvWuibbGFyJXwtDm6tDSPcRfNUhx45op
9jLUkFRYebzBicp5avNQl3fa6AUWJnxO4Gz0wcB+D0WC8nMMLPFyewFdWbX4M9IhSWoN+ssS7EuL
01DC57CPmWGFXwbg/DUMzGp6yMvMe5iTU3s9jpS1sP/aR0cXhcaFTiN4QosTqZ5CvoHeMSxc48eJ
hPZGj/EhiPEvJhPQ29vbj3ltpXIYob/FfIUtdHHNAIadq3YruLlmWfGowWghrSMLZyTd5Lo/bw82
/2OLbWFux0TbNodn7wgJWDeJEYqPewy9tCZ6caP7BhDlikznyitkFBdHGeRsnLaLmBMeACSSyErO
YSJHbTNVdptvwLh0XzkW+l/m1Ijft5/ryojovADUz1Eu+KdF1EndmcpnX5vHQQ2q7qAF3Jo2AKcj
QKJFFJUgB8vJW/lyV14mxlizpA0gDCWU+Ue9CSjqCWZZ2yjZOY8ob2/bzgWnoDuTtyq5mV/Y4rMx
/w0aAFX0IXCfLkfKejsRnZmHpyKU3bFDEbbphZIc8txS97WD00KVaubWgf4FZE/T/aHIk5UT5crT
EjURUbAfcsovW4qyZFRMtATJyaL0+hu/xmjfQmpdmaDXPiQ3Az4jLf0sisVh0vSmkhNmRCctESOs
4al+KElG7ru272CUhGtVsGXmdd7/wEshU2HbRTa0ZJRQu1Q7qo2IGUz1SRXS3hZSd7+Ucdw/eOJx
tO6QYG6aoP1gdmv9k1eW/mvxbWafcu9c6oY8GBtaqw9AbvIoJSRpzS3ElPLjRFSwub1Alr2J83PS
ZE5+WWcWzffByynUdS0VazDAJzUb1BetQuGC0153bKNh+B7h7o7gtWm6Yhdbdvlz0NXi3ExDdB+L
oum2tZcGTwmSTQuDHDv6dySf2wKPDejXdgbiqE0wZKLcGqUiEReUU/spCmK332gUUEt4oxPp89tP
dGWmkBylAmfPuRlWx+UDlYWMEqsmnAfrJz9mFQAmKv2J8I54AEXfgTq56v7vh5w7UcBmsBgpMVwO
2deKl3uhFZ17GcG71hLdBDOetEcbm/AdUKQ10ewyI8JHoz9yrjaSk9DZ3y4HrMDJ5XYWdfDCx+CJ
kmP0fcCq05eRpp1HbbC+924/+CV2wit725XoldNB9egCnTs0lxsqN227xWJXnCK9d5qzZg+gc4o8
Df6lWbLEUwjXzmJngiJHIFPLQjkr8F3Eyje+gnBEVEc+iHsw+zr6ussXkHUdVBg8E88NLSGYagnX
qH3Y725J+5UcP3eycb7GCdxBONh9oaP96GjlEFUoEt8ww99uPrmPVkUud9OYahlv6CLq/x1KA/qQ
aWeJ3OD3ld1ZYM0eQ9r6s22IU81nN64g3pgzWQwBSyQfnUj0LbhFRZYPpoitYRPXBpauTjLMMpYu
hjPfuPED+xr2odINNe55OTBdKpPKSzwI6e0iNWMrgUcaSozT8kYeLFiq+WaiM7TYdZGS15tRYNdL
zjgpqj2HWGVg56B4P0bZiSeDeHClkLZYRLPwHqc5hw0OeAstjYsIN8zwSnQEBsFxP6hnGhcmrEEx
MyuK3NmnCkC12ytoMa3m8TyVQAedNJh1vEcuv+dAXs+IbJwkU7BFm6CwIuwRyDJ0Q+BRxQ2EPyaO
vKNOM+yS0o1ebg+/3O1fx+f0QidD6hNM8CJO4AYT9n3phWe1HKpytmyws82QtRSzZaxOn5Q+svRt
IGYnKcUtxmhb4ohcn6IpC6wVxf9icb/+FvgmFlLqVz7X4qjrQvo9Elq98Gcw62NTBtmHTkts366s
xpe5Gu0aQJ/faui0u9uvYXHuvI5MAAhShciajOfiK0j8Mkh3FNE5ko08s3k0CV2KljyUYlgjyCzC
htexEAhxF2X5QnJbnDt1SrNz6TAWGdHkyW614kcZ9uEKd+PKPEaZ/f/vcjGPzREWoUmbzbnozHTH
YsMxGAbpXQCj0m9c58vfv0DWzVyqpZJIuv5yGnd0qRcC/eiZfdI45Q3tzfD+rEOs6nJlI35XCJyX
DCn6OYc7E9yXHYJaZyWe0JkmiZJpR5nYweOgjsW2biW2ZdKwNxUL7r6LQrHrPB1JZ10Vh6SJxw2y
Vnw/3PxPO9CHGnS09LatWFnS7z6wS4YLVTcFKAIzMBCX74JtMIniPg3PAerIx4K0R7MhqLD/9qZK
nz5TBOOA1wo5DJv5h7wJt8sqQu9Pb/m5FFTWWK9adK9XuYclvKV1MaL6dHxwCTrygyuL6SWqc+Ne
M/L0q1pnE2hoMPj9Ptdb0i5/OR1cJAhwj9GcE2OZ7uIVSGSK7pRSMnfdQX2mBxCLyKqLvzShEu1v
D6W/20Ffx0KKQEPBFexL5AyDmQZecrZzS/tNbi04a0K0/tTXZF9oAqgRvVK1ijY4tqFWqwDD3QUU
CX/qbjP+zAyM0WzZJZFvAd9+Kskfh75HnhluW6lHERljOfybykk+93ijF743qN1v10iyYK95o/M1
Q77p+WrTqzj9GjVWDYrW2WetKcH4QPiO1mwbrjwx7SYoyt058U6f6OV3dxsZ9eXYJWdjzIj/RZoW
LVlGAQQ0CxJ0vyA+6mGrDHXz4iEr/jUBlv50+7W/2zHRDBh079geuRmKKIv9pcjGBnF+ILADsaHy
FaQFPuICzPXShqS6dkrNUc2b69480xER0UsDw96atRiXT4yjjZyodogzoEF3pyLHi7BufIkK9UOb
gtbLqJludDa8QxUEzV7o+te+gfAo42JNh7B88IU6Y0nTp3Mw6wchcFfKU8P1KT/guegWUfHN6PPx
5+23vNzF/zPYLCWlv4fMz+Itj00dTV0duUc1QEYEVb47pgIvkgRjxG3R2u7uvxiPxJdGSxaUjOU5
CL0MqVRvusd09qbC5JOoTnXl2Wu8BgWFscaiWs5kng9hEj0qKslS4qD5Zb/ZwVqwbQmhHm4tTpm4
R8yr8U9FVG92vsTGJyM4zVPph6Dn801fuWzwUWbINVr1tW/KA4OSIz3ssade/owo1zKatmCeYCqn
PtVpU+yFoodzg4r1fPsNXx+KMieCLSL5ZX9n4co6MMcuPQORblKsV738F1Gs8EEorHFcr80eOuD/
b6xlK7sNoDeuQ3061iPdOGyIk3wwGrf86LX4sG0SKtnu5r95vFlIS4LSIn13+SbrAteeMGuDIy2l
od90lTgKFzW4QsZhJae2yIa+KsRcOsj/d6hlLprgCnEue965Yj3eccugl7G36TFDj+SVXCKkPv2u
qeynKwHI1U9IDYHaCVY1RM2Xz6io5LiSUFL2VF37V2KBUyNzYEGQNeNGW0t1Xf2IqJ2w7qCoy0ly
OdqEUxZaYaEeRU2tejsCqP4hTLOmDbsytV9yEMrT7W94ZVHC/v0fzs6rSU6k26K/iAi8eQXKV5tq
tX8hNDJ4EpPYX38Xui/TJYU65ntTzIREFQWZJ8/Ze20017/aomjfPl4xiq0iV9VSx+xcVX5sG0D8
fSVebLGdy6jGipASaYytR6Ss9rq+pn3hWF02f/8Yf/jiK+VwPZhw1uXd/PgxCoHyL8IxeeS4Z2/i
xSCukFhbH4NCf8YYov8v11tTmOg9sSJdu/gWQU6vvSZHYX6Y7VAi7En8jjSOrxLo4j9uPKvmJ2XS
Hx5hanTOGxzA0A5ff0VvUWJdmZviKErH2VZx52w8ELIvhOly/AIu52tCSz+56J/u6wpFVV2U2ohj
rx5f9hktRU/vrAzica80XgqmVOpbrdL17ei62Sd7mLkeaP69ea+LPKqZX3s4f7xmo2SKTdVkd9Ux
QxuV+6NRkzFrRal+mizCnIOZav/O0DgV+RmGjbfZivsXtvHsSTrWIPwsntIXeLgxrbZUmQx/EJjS
gkpRaHBN/bBA4h2l+zBH+fTAAEW/zwqFeEmtdCfcbg2mFF+xrM4f19zYJH3v5NJdNDFL1W+asXhD
8ERaXTO03q2pwdWeasxoYZzH5SmbLIACwIzW3Anh2KdU1rjyrIkzUGDatTwP2Hv3//3Jh2tKCb2O
ZynxPj75jeG1M82Q4mg0M7D5qDGSLftG76dIlL6NZfXZmG1dlX/7hXjHwH8hnYcJ8vGCA0MIMWdM
XDLZT2+OWq4oypnhF0uO8zZlWnO3FI4T5o03/bdJNKs4R2BGaGtvGybmNQKM9JC2Jsk+463rGyXs
FK9/0LSxjo+NCmMe4w4ralm5hE///Sb/1vn4/ys765SeXjNAzo9fGuV8acONxalTlvbFGSjnG4XZ
80BiVFATT7FRitGhXzXV81fbwVmXYFz65FP8vpdQQGOZQKUOnow67+OHkH07ZsOQeAfgz/0Gcobn
SwbSuzgyk//hTkMLQnPBwJ9F7mojGUen9lpgKEdROwlkaiQRz8DdBrGLxmzsQLoOHeNOoVafXPj3
pwv8H+1oDivrmOQ34a7eMkq2ZXH0cKtdtNpLg5ZkjXCuFPnUdcqyIVsb/Rwu6k/u7u9LHVdeJxm4
JRh/XiPQ1BHKOtGB8lDMyVuqS9ZYMaKO12rzge7M8skX/dOPSSmLHwsBMOeV9f//q5rt5tzQqsTI
D4pdLEc5Ybxp0XFcotaKPmnv/PFSLqs4AWJMFq/hEUBlVMkMJz+ILCfkyRynSiHqZCzUfRqpg/pJ
yfOnG/nrJcH1jzrPvfpm+ggQHBx+eiwnHtPI6nVacRZ78bykWyc3X//+bv7p2/HF+FqIJ0i7vLoc
EaPEPcgsJwwCk/Q29/KpDCPV6fJdYwI9/vvVrif+rEE4J9C+gxsxVunc+gD/63dr8dEROV/nx1mg
uidQpD4jrDQDLa7ejcEZ/HE2nF2mWs+aBOhJtjDJXTRuw8mMuyBzR/f575/ol0Lo44K8aiFxciB+
AId8XRhA0U8Y7ZrJASeoKJHhu4pxdkTrfJvd1t1qUVc1Psqh8YSzJX5InGQ+dDHhGBB7nLDTzeWu
JpNX+nGua++4iDNjvwgmBaPpKOEQl/ZTU5gTfH8aIxfmKfrd2KTZt3gwF2vfDQoJVMhZleKQK8bS
P9dwacLOSK2byiC7h/2+voUuwOZs2TI5N+Xy1W30OAcC0fAcRh2iLltvD0rcRpsoThbiFLt6P2IO
XwKWCnWDqKI9oGjQo6DI0myv1Wm8Way+dP0Jp/xpaazmZ5FbYxPSsjRyf4LrZqza8dkvc6U4G2Dv
zupQNAerxpvtpZ63BVFUkuxUZpVG2mfjvGXLUN46hXTfZoSJO8/u25NC1MCL4fQlh7wuMW7GRmc4
BiOw8dEBtPFGN3o6Gn//Rf+0BjLOZKwAYobJwtU6b4sYfcgIMqNuEG3MEf7JRqbf9QLyC+FMw35K
4QpN7tS+/f3Cf9zmHIuRBq8R3Mvfxpy4jQ1ky8o+M7vuVoudaud5iRqS61nej5HWH1KpsyLHZrIp
PCcL6G181lb447f/12e4qi+SJKoFoZvOwdN+6kXp3OKn16HwriHYuLS2SzlnO7b6Tyrd32yJ6xa/
6mUAgWCVI7z344vt9LMg5Bno5xpAdR68GxLek7BFTh6i6S42PdBvVQkdr3ltNzIdPnPyrL/q9WuM
HwulI2lRFhPSj9cfpMiGcmEi23hOs/EqMKp+7eZWYM4Yyg1NFruqT+rD33/yPy3WK/4GIgzOHsQN
H68a88wrsrFoC9ttM6IiJCqq40Tne0K3CM4p1E8W0D99zVXVwnwUohGG3Y8XlGQDd6YHUiMvRHcY
sKBv5mmw3xSbU2piu/mObrvzyY/7pz2CGf4v/SLq4+tTKoEGhtq2E6jJgVKt6W3vZKWkUbWLjP6H
fR1cEs32VUj8m55zKkse0CKL9nmZNi9EmRduWCqT92BOSZb8t62Wr8ToEdIiwnsgVBTjH2+mQWY6
UdtLfAAY0j9EKnwCVSmdH4Wjx489ALb6k6XpeoX4dUX2PvDidNJt+kUfr5gmnShaAW5BI8bg0OuZ
jrDOjP2uXKG8ckj8xTS6oE7qMUx1Iszj0ei//f2Zvfo1f30GcN5r1gCNGwbcHz9DVsRlM9BOYu/R
1VO6gs2yYkx2Yqg/wwL8dimd8xwHjXVJgGN0LbA2h7Ghc9EXB4PEzzsL8SREtYIRSe3Vm//4rQCB
0011eS3WzMXrduo8TArnDtXc2kbNPLuIp1BLzG6bd+Z/bEq56EwBDfPEUKZxE68NqEXPI4Xo1dwi
FVJ8R8jkKbOH/KdhkIDy9291tb6sl6LApVWKnYGcvev1pYNUMo2yNLdxO/RnKPvWtjR7MxBz051M
r3U+CU347QfjXcARslLE9HW+ePVGTBGiA4zk8TbpJ2VbWA48qbnttj0uvO3fv9r1bJF6Gkc1h6Q1
RQDX/HVT0XZkYlZ4aHdoNziKpdqDadRfx6p/AnICYoRexs5c7NNkCowAzt5K+y1xdFuOdt/ipSVH
1B2h0cty+uQtvb4Ja9nN6IPJOPJbqErr//9XjSoGFJpOMi0nkss1aiAFvkz+XlDMqk9ogdBxfHIn
1rv6r70L8RWCRc4xqGERAdjXJ1OnHWCrpK7cVZ40NoaxHKdc7UPdKImdE/Oj1yq3pa3cJvF47jXi
kuHfHgdBm+fvH+TXN/v3B2FBwFbP/sJ7C7/zF2vqX998tIqCho3gLJW4xUbxnNs6KwShd4TBd/e9
QgSdXu1NI3/FQh62gwrBtLjpS+eQ2zLgcK0FidC+lQqZTlO5r5NprwjG01PxpJjtUZpqGNvdxZ7G
z8Q66/b+r0/+a2rFQ8RQkkEoOsGrRc0TDZk4KecKPZFtH7qRsxgbm+erB70ns/u4cfsv7hy1Lxha
xssUT+Mnioqrp+bXJ1g1BhwiSDtmHfr41ESsg0wYahKwsRGfzVTtDjLRbGgk8LP//jut/9T1l+Ud
ZQdZ3a+/tRX1uue45HVEH1Ra+h5rZDkHU+WJzzLNrouNtY2IqBXYAmZECrurm1pK1RUKYo1jqyZe
WLl1GsaJp/hyMecgm9ofldZ+1kf4021k0IrAjUfQZYn4eBthi89ml08ExXBqYuI4uq/FrONZQTAF
4PTvN/KPF0NqzTiMBYid4+PFam9M6k5WxdFOtbra1JKOJVxmiD0jh8FPSrfrX42pG6M+Jl4WT8mq
Fvl4MbQhVaVYYjrkMBNzv8k0GXMCMPXPIsf+9C6sRxBUpbRGIbp8vJA9tEuvjfo6NDFmxtRR9sWM
VXND5EDjJ33rbqSt5aGRTC18LPuzEu76BLI+NSgkXL7oWuNcT1EqvUu8WY+L4+TF/UlWZEukcSRg
bTni1uxTgOmDmpKUQi3595/zD8/rL7/s6nxhfn3d/e4iJY0UNRbH2sNx4w+sBMwxGrqaSHmbIhwn
bShO9mLXr//9wgjOOW1qeMkoCT7ecUQZqV0YVnHEu12EuVTMsGjAi825O/tF17WBK83Ptqnfjlzc
6BW4sdYhv/Lt123lX6t1rgxDtygLrWTXTg8ch+OQgwr4zzq5uE0aPcpUXnSzMndEP6cP6RC552ow
7//+3a9KlHXd419lM0eGg4HkumRgrLyosdWWR7SaWRo2hao+LSx8l0SHKxs4TiY/c0n84XdmFEm3
Cl06j/e1Kslt+xHQDGbZVCdVAv+X6wNopqerpRPBgkuES3tuPjnq/emiTFIBR64xK/zp4932RDd3
cTSURy8jQHbRhOujDJDHPunq0FN06+DanbL/+829XjPWm7v2pqgOVnfbNeagwE9HvL1WHlvFmAdI
eDML7qjU/ePfr/M7RXK9EOXmL6EXnqOrZ2nU1BQopl6ypeDKpewi09nUN4AS8zowFxQCvkNWYvcw
l5DN6CMX03mMCtGQZePMCFkTNw88T1afFMD/n7N8tdnRRf8FVgLjBafk432vhtSwmrFEw1e4qvQL
bZrCuFD4tQu8OJvSqrEo2UsbQ1yMa5jS5lDHQWFBBi1oA4Vu54poK6bI/OmWDFUCNLj8dHT93wrV
ik5WDfOkUzXh+IMxa++xbfX3PbzU3cwbP26GNq73plv3p8iy8zYAjGz+9AYz4nC25ITLuwUDnQAJ
TP9sjKlxP/ZatHetWjkS9aVcOK6bDy69PsvPhQODr3PM7mhF9GL6Lkk7f9EKC7tsU52IM9SCaQK2
B4TQ8f6Z4LI8uSiAu2CuuboPNbv4IavU2cyV5Tw2Dc2/OTGMaCNlZG2laqXqTmjtFHRDY/wzGW7H
ONnll/U5U89HZU6zcZN09Gp8M1tYK6KRkYs/VU6SB4VSAovox9mjV0Or9c0to2zGaNW63+Ewdpnf
m3Nb+B0QyRCnpXpYKoCziWMnT0sfRaeBgie052QMBWDvLfZzZshkC2QXzWvdL/0Yd9/TDir4dmpK
+Qi0aL7IdraacLIYPIe1TtwBziOtO6AqtOk+CvzQIYtP9mPu2/accBucEONLfF/lbfnm9oa31fVe
gRmAjGuDHB6LJQXe4zgUVe/DA0yb0HOW1N65juJm/mQPJDdPdlE+R0U/HGZIdeqzW+vRFwHg9yCF
3jwiOWA9bZv+3vDq6LUca+AhjKQPmVkMF9Se7mGGNRuMUneOFsvqvagbYwc8ezoqKW2+OC3LCtOr
a3b+4Gn1V72SU3lJEU6wVvRVLrdjkraP/SQFOc9RNOa+qotqISil7bowaSN+j4ionF3piOjs9kKp
Qzqu06ZBhHWpulK7QIOQnHSrYXGRYZRZ4TuFW750o9HVGxKF0mLDmaU7V9FiZDvcctI7AE1RjHDI
lpF2cg0hNFYs7y4B87O3J/TXjh1Hrm8k40AiuDrtmjQv3hv6qA/K0o9nTqrFsdLiese71323jGl5
SIicOxuJFgsfZMWUBkSeqtpGMS2Z7ax0TC4eYi2OrI3qSN91mRL5+jLYh7jXpo4ppFNu5jTVTkaT
WM69mPu62wDa1DczavXszKhJ3iA7sbujYYyK3wuykRJzSYByOMN+4Ml/EdbARmvLCKKtWyfy1qwc
7eIBGWV+3MbqjdW24j1Oar14QO6PYqVoM5MhLxa/p7FrvUNiJeDe674ZbtupJjHLhLdOWhc04dwv
VtpTQtJkGTasJtZjrbs93T51sCB9Em+QfIlIJDmkZaMSZp4n488W52uoTWI0g6ROHAzGQLG/LGVj
PDKDp1BYwdyxlhl+X+dTFhCZlJ2c2uoNvxFjt227WmOgDmJkIx2ArUgUvDoAOuod4elbCFDdeZOY
ycJDKGVAAF/xBJNeLj7tGE4DejQ+KhwTHljYmyV0ikLbK0Y/0JREQ+njfzaDwihL3DdCJ+jLtfEK
J0516RmIVH6j4W8okrELeJCGr3CR0jsu1Ff+PCUQVKMmE+coStr3OCJDOGDhW57KhjJEOOVYBaCa
unaPZDI+tY424z1XCYToY5Cel362kgF7Q2WenWrSDp465Dd6Y8dHl67YyTP7+gnv3kp0tOXBsnL9
0Ble8RpNdb1JEzP/4mSWe2dHjnsDog6DrDaq6U7pq2WfRE6GdUHRtpUhOLnWYMq/9iVy5FExX+ve
qbaxkS+lvzALNpB8GM7Za2W6R2Jr3wxVA4WTntXGhkIf1nKqRj9NDfORAignkDnTs8yXcZFMfqZk
4mTnEjZuFBpWSoZ9V/qqcACRMf7Skx2zkuKoOWVuBHXVD3sYo64bCjCSWhD1JeFNxqBhA4BiBn8q
aybdrxYg9X7aU6GGZitXCUTabR2qmbuJsJI96rX0tqwc5yiTKnpN+o5NoTdjdrCeEye9RHV0AmkV
jQPkNXVDF2sFFKAib4igW4hmamm9PjaTY56WQrFCzR2im17Vqp1mKNy+gWimDufHpXVl+RQL4jIc
GTlgjQv7SUJfv1MXYV8gGXnE6qaO/k9hqP1edWolEIyyngEWZRjwMzh3YdkokK4A3LqPS9NOu5Ku
y37S3JhS1IurwKqQBAQcBJNPzgEmsVtUBVdVA9m4a0FD43Gtyz9WDYNnF23SjsWxNpcwmXmujflt
7BBxtZO/KE5xGK36ZpDDkwa6CmXUs6Kxi+jiqOTJRfFw2+rTjbvEgaaLm2pQf7BN32FsfOpjQHul
t4uc/vtIzRZAnp/8KvJ+EI/9Pjv22awAFMXNSznXdzPAr91SwMk162IP4fINDFMAXOs9amJjQ8KT
EUSeCZS5HU6zwI4/DmzWVXe35iOkaXWXx8pjZ0TnKVM3meF9aTv1pM80jiuIxIYN6bXrhpeq8C5d
bFEOAQrmofOVSIZ9Jm6o2W8jYWw9os+61gqXFUGc8ZQhJQ+dSexiRT2XwnnM6uE7o7pj2ySUz9a5
L7CWKdamXeqfXt0cjT4NSpHelx6CKc7Ib5Fw6kBY+cVCbu+QUjUTDqg28xcvm8jxcV4bb/nRFfm3
RiEKfczbuxrPagCXCr4N1qbUje94o1Au1g9aMm/mTDvNOTHjShsFgvw9Nu75uEzjSes4Uijmtle6
TSJLUDVz1gepIk+Gou3LLjnbw7zJRkRzvXlTNv0hmpwxlIZ7RsgaKri1gqyr8VR15cNQ5ic5D5tF
7ZmP5syY12FtZi87yGDbamoOvcdMc3aGh04rwlboGxV5eyBN5U0rBJkgLPub0miOvdW8DvJ5rA2m
edGXGgtBEGXqvMG578uWvVtZPcH5+yJX5ZXJu6/egwvWfT3iVYyrCn97F1Rq823GhpT1sbKTefUi
rUo9c84s/DrWDIoYr2XEWjx3I8HLIMA1PmtEXRDQArghYkL4cjTulGje1THqVrctb3OZfmVu5W3c
tsg302zsZ6DbEeXxJO2WzPGupZ43Lw7egYCN7iib7NCRZB3OefmUq/xTeX4cKNP8wu5DwNUHYJLE
pMfdUwp6y4iWgE78P7pDMPPg9JdEK87JqLyn5vBzcOzvMTnnnSq+IzwJqqm4aeDu+0llPvci2tDJ
eVer+dC787GZ0rPBF5+cGvmZqd+Ce4sDU6Q3SyJONLsTUNwzqj0CsUYAxwneOSRkN00ThX0f701t
OkDHeiwabdNN4zFfdN8sq3sxJt+rLn9GEHSUg/FGFsz9XBBy1bffPAX8dDtsDbXeM7zLfCQeoZKp
lzHRD7ZekE6jbGPPOjgD5DpPmYCJGzJ0tSlwM2fn4HZW+nabubRxLHfhQwlOgPm5ZSNvyvFLlMw7
140Pk9vtdM5UlqwDaL5hB5U8y9b1dyJu0z0OenfrKsvj3I+HiJpDtq7jEzK0t3Fiub2W+dBGSVM1
vyl2dlep8tVz5TFu9KdG4eW0hiWw6jj2qc92KwSojsXZVCmEKvmG1PPY6NOP0TK2+RCfIqKY9HJ5
i/ps1+bz96HmIAC22NPKH0zG7xXT+8aiHrSt89Wc8ZKTP4MX0DJ+zG7z2jsZXjnnoOTDfZOKnZ7V
t7RaiB1a5seu0GETJvqd7iTbmReN6L/mYc5pWHvGKiEAhq3Z1a1hihDn5q2lUFJNzY2Dijhrsoe6
a496Nby7wEKy3D41vF8KHn6flG/fqdrHSNRbxvW3luhvyzR9TCPtiHb+BUT61rCUB+mUW/hC2ymT
YWFkfjMUm27h3Gp54QSQNpLjRlfFT6eb9hGhuYlkjXWL8sXQlR0V7+0YJXviMUNt1u5zrwjjrLvk
Mmt9Oxp0xrhGuCQw7B1SiZqZZKIpu6vrdkP++sZQx32JqCoYNHnS++Ipsrkrbn3oFjSPUHLPScet
N1NLO0B7yX3W0ptiFndpweEgTnvMRN1MEKi6ZL7aM3J0qjxEq3LSpHhISxROgiTWyIvZvCfTp6Z8
sBsVYYl6qNNkL9LiVU2im3ZW/qGSoZQb8sdk0AM96Xe60W1mA6A7+zA/8k4pp9tM0zfa1O6sxgjM
ST9n65uJ7T3wgCguY3U3zXPg6iswH4WVP8vhwET9IiNzo8DlSBQtpMwegkgSDmCN941ibd2kPNqy
PC890SNtGtAVRNe3EDTRduWXOq+8QHjm3pFNIOLuQBoGlNyxuiTV+I824162NUS4CKt8Em6ePYBB
veCRVRuYU1Ooat05To0LOVc7erlfEk+MfqKYqg9wSPhJRzCd3ho8g40NlUNCY5keKBb3+hTfq2my
Y1PcYqgIG1HdzVH6Bd/uVnryEg31s6d2RJRVX2cOWFm07Eu3PHde9JQrleLXUmxJuX63em/cNK6y
U7oE2KDcawkYfX3uj5PqfvPsiWQhAJOWkb21PD++O4khaBdExUlVXOLc+GHVpEczOGxppgCgROj4
5PUZ4x07ec3KbJ8KdasW1e26pLUtAiQCitBrhLVa5H6/bheJ4gRqHT1kWs5epD0utnHE0GoEjcK4
LmJXZGS1EZFxYIR26DTnNVOTL1VjBpJt3JcqKFHyrOdCl1tDbygoGW05OWD8pqnfRxZ0e5k2hdNe
Bis+yZIvqU4no0vDDjpprg838Cz3FpI73oNQL5q7yMZVUfe2Fo7SPggW4MXrj2jiaFH0t4ZOW24w
hycnM3btUqbBOMpvHOAP9UCEhJLLmyQ23qI8v2+S4ZWTVsrRf3hZGrRNU4zhC9OrELUd0NojEhD7
k50XgaYNO1Va+8p2Ur9HbBVWM52xWGBWyipZ7diRblqR3wA02CzjVASZlm2UMqXCFQGiA/q/3XMp
8jDq1J84VDeT9E5twxFtbFkJDPUOd8Obq813XWk+w61jjdfNZ2t07/IGuHzvbERbHuyZxMJUHqIM
Y2NjKbR94nBhRc6L+tynxpeuUmh+p2zXlWuHCVkKjqj3yqIj4lN3+ti+cP+4eLSZovgkijq0oTdH
2MbbtUNPj6jjuEV7fxurwxdDdNvUnZ71PnE2Rd7daKzIops2k0VTfQFPYaj3dZOfJnd5T2qehn5x
fwxR/bTY8h2n1kmx5p+rBErt0KqVPTHPkzr4Rq6ExMLd5zLn9SBDh6gckgfKwk+z/lDIIRjz/NFO
pL5vEQYOlHMKgYybSBvpbOfZxvWKL8U0vBr2/JC7CQjHYnpvXfUgFPeGjQYaeLLLOaD5lgGtbjZ6
9Ldj7XuUYRNtDr/mgfER5t5HklWU0/VJju5mbo3NbNUwnPQE77/l0cwxxCXLvOlcIdL2R9eIt56c
30eZ33aO85bn2rbTlFuljV/ruCl8tJlOmCG/iiexacvkuWsl1Z4yHdLIejaN5FsvExaXeNcYPEtN
X4WiiPcd9a9UuV4xmBuclDvV7O4Ttd9WbX8cNAOkdSzuKsrk0Ma3WKIq2vKmDEEps69R7e26eLiB
Bf8e9ekPL/feZkH9YC/Ije1avVRu5cLW7LaRtEOtYSNypgRhI1ESuCg3nM79fJi+ETUV6L334qxr
MCcwwk5R4xteqfmakjzXnqx929F/ghbbgz/aqxxFiAmAmSkyJfZbZIp+W7qXRSni0M3EfRsbF9vK
Lo7W+pbVEs+riz3ZZ92mJMvDz2T+2KbpjcCQFVQurjSX5irFy3vaNS814e+g4O+lWjKp18e9YZBn
LtrxMnCECHEkbvqxJ9xCOLdyHr/VJBCyc5Cnl6gWHZL2bgKkWU3EHJbNjTeOz5Mot7ZahHbl7oY2
Pyu14JxaGyEv/BIkmhUOQnxR8/qpwwkdwCYNCXGpfd12H129hI+Lbl6Te3PK77ssOXDMO/Xl0hwn
abzAGos2s6MBzfbEMZ9TZMEAI8A1PcJFuyE865iVDYdfUYWNQv61m7uHoiMNrlG1264a6VNl5tHJ
zK3ozDvwPY/Vkl0SNaY8s/vToppfESA+EtzzSHqnTyiiEzJsK/DtIe80VfdR1kMcWE1f+MOi3wLz
ypiir/8JHSlGDEpO2/qHMwEyzhX2UInG8l0eTa1Wb7q8RUWmjqEpnfd55c+YiRNGTnqw0uEcdWZI
++5robOhu0b3bhp0LK1+2pu8M90cPxStcxRzyi5T1w8N0Sm4s7Y1Ka5+OWteOC7WPeFtoZXxBlap
se0nR7k17czbumX16pRae7QTtiu2zw3n6BshKNNFRpRSS55WW/1U+Hy5mSGitFTCgOx08IdK2Sid
2Pfussuqxzytn9OVW00akz+LZsM4J2E6RTmIavNGz1q5MefECoC5519bsz6k+OPENOZb4YqfMlHv
lNhotzb2EV/vnbM1NKE95pxu4vo+H5qSw22GiWBwfK2o79Sk8KfWikP25ZjNQGMfQlVM6NBdnbHm
KREn1P5VWOXW0MR7UducYQn4ARUtt3YeFaGnjw+KlSNpFc23wR13kKoOiiKPCtbrIJaScB+7J/de
aUOGS/yAelrSC0r5x+K7MZ7uCW/9gUcuTMxibzr9zmj7rRzcR2ch99XwhN9qMBEbJfrSLPFNJtSz
bVAr2o56HlDVCiR1IRjMl0mrG36JBlxI3xQBWVOCGYGtwmbQN3XpRFhwWbVlJm+yeb7DTLlTiPDZ
JgYeGh6OOeOwmoo3odChVrW7sqMDRSBEUEj1hcPVXR+n9reGBJPeolYzSg7Gk3A7X7OUElsQtKyl
xdy73HJUDw0zWzk8xgY807H3kg0pOW8rCinKqveMAWveugOk8kRhMpIEGgFKqDt2EV3K0FtUGuf0
rapW3orJPSW2SaVj+xTgFghzL5wJ//W65KUylIGmYfatd9hbq4WDCIFlh0Lwd4eGU6x8FYr2zRwk
PbapCKdkufRxchNPzR1Kydukc4OFJkWB50J159t0TjTfaubXSKvPetXuTGlQu1hbpVtCA3bWnqEV
T9Ts9mdvyd8K1/puRe0A5neOfKwh5Dundqi76hvtTArgIegbJyx42QuPbCOOymca7P+A4naYJWHr
orVnD+pxyfVLls7DdkaPmVvxeeGhIsDJeaQzQOmjzY8aT3uWU64K180BPhl0+azKF/g3NUV5dJ3q
NLgeJX9ivre9dkJR8FwO0UwV3ywkHtonAs5PsonijVwte26/y6b4XOrRPc3qs172PzuJ/SpzzKfU
qm5l6R4V1kI5md9FSp7LhH+wAlrmG9V8q6HuAkoAcd4p9nZHSVqVaXIjZBn7RrywAc/Tzagkr7pi
/bDM4R+r42RmCPWG3uG+b701BDt5XzqX5Srfdolyadzqkun14E+Gu02tOoxavQ0XZX4g9Yimjhc2
pugPhhSPWaZ/YTcqQxuxcIE/xS/N6QZ83Nnsp61om2BhzGR7tJyzRHzTHKEHsek895l2BE19Zktg
eZYNs/6oD03hqu8V3eAAUnRC/Ux5kY46ox8mao3FqSEuKLnaaWt1VWAs+Y4eCcp0np/I+DYn4FjM
LNvoWfIDEC9/tyxNGIjWm9IaW5suPwQRX7WnOehkz4Oo6j/tuA1aXWfrUuJARNNdStaTbxV0BIfp
pVMltWzUKIdh9azDSFBc9wabdhj1DGkmrbo4xQL+q9LdcMqj7yTHvcQNL3yv1s0mWwhT1J3aPtqx
8WOgCAFuoR87Wqp07JP/4+i8lhxFsjD8RETgzS0IIS+Vr64boiweEpeYp59Pc7ERE7vb01USZJ7z
2w+cd32QdIJpauUAdEeWEkF0S70M1F2NRbWp7wAx+fs7qU/nmaPH08Vynjsys0zCBJHa0AlNgFRQ
rswJtcKkVNsecfQljVomwKenZb5d5nwWLbLKoUyOSzZtDVFAnojhm8XvvLraU57FyDpK92IOMxPv
3DyP6TKHmlU/cOqYfmY0n7Hu7WAgIG5zJC9ZJ8hx0saTYUp6O8EZLWvTM3VPidzr3M4cq47f3N8T
nAWc6+1Ltwys0HUT5A0zNzFuj2bTHBXDBqwZ7Uen6nmkQR1623jg4fjRl+wo7GFDdhqUU6WHY1yd
TFOeyrjZU565qeUSUadzWyftSlvIK/FALJ76gzbUe7fJXuaqfHPusQ9rm71j9rroK4hEQ541TZph
7UwXCgqel4TDqe1Z+HnmGIFDV802MWwrbX+OL1Y9ypzheQJ7q5vu1eHv7VIBDdg5ZzUfHxPS/an6
IJAoX3/zuCDsIA8zUmwRfwLaK4Go3AtRGxvQ9tAo1NS36vihUNtjr7X0j3m9j9fzSWv/5U45k+L9
XpXcaSAX/D2UfROcjzWFrXgi3SJoW/2pqpXrLGCGjZQjp+2+K7kSZ+8tyPNrbQ3zpWAqXY3SL9de
gzuC74R53fJnEt8e12br5c5vvNL36saixNwOC2gC1Rrqez/km1lO4NnO9JzG+rMiFGrn9PLkyv4x
V7LzQvFhWUxHK2ZEbbQ58VO6mYQ6HMhcurpu+4+++ADvyWM6ls/p6mxornv0uB+0xjt4hXWqde04
pjK09WKvjaW2tTXWAC89yEp9WUwQyVxUgPma+dnmOKfMfNqLEuorl/9zys0nWD4skUVul5m9l5Oy
E/SABHZmGz5f2v/DALWDxhIm5vIGyxIJmVHxhw7XmWLmvdKO9Nk5lh7/bWE4N2PoycR2qV6bpupV
2PleB5i2FWfnZNNDsuaPg/D2hlcc9c47zB30tWVdM2rYSeH7ox3+tXLEsWnMi6iWazXOIPPWxuFV
ndDsWOuKaiCZNlCFOzvDS1M2b2qSbIQhT+AyQdbVu1kf/1p7Yv9a57dcnTzCV6znJFbZaxvTT1or
94nfPKrjDMPTvyRcN4q5JBsLvwzFxIkOp+uwcDIpE2UH8UWi0Vusdghc1hVcptolnUQqIMYoFTN8
hvQeJsKiGt0gva9JmC8YyH3muTwwa3UKdFWBJldYebOKAT7d1Up37Ezzoo0wCJnJhzH3H2rSM74M
/ypAbRyqHhXCxiWhlNvx+KU7gsPzOCyXjmdNN38Kl3xmq6zNLbVTR61bo8RluIz1msLJmqPOQbHh
GfCpqXxI0+FMe4JvNu01NcCPpbB8USjfqkfYWZYmB6VXXoQifsDBLmbcBxPpzL4A45Gdzq2t69eC
1zYX677pV7AQPGCLpvlu0voUOzGQtpG6DC/QrtSwJ6npVwJ0oGquy8LY3Bk/gwqIWPdinxK0yLAc
5XRKoGFxnzUl3g18j45qvsQzXO/cWI9VbkeyZqzPrNDJvRfZeH+jkX+V8FNtXO20lVRDTyU+EZ5w
T+b6t6nXFzVO1IDamudy1kYfo9dXMTI3auuHtGggAUGbG3Obpuq5yWRYOfpFabO3JksfVi/dSomg
GcNS7at1+eH2+V+3rq8kEUx+CWbdxEhScNS4dbW7S9rw0e/ub0bWMberv4g98LS2qp8tC02SUt+Q
MPBSZXVUjSlqwx7NZkqJA7buAzeZCHKP+lIEY3uvIdyW+e+GNEcNSD301UFNMI03Syh7Qa6pDdfS
ixdNX46unRwpFdlSa0bJi50pG/C/D6OXdPuSTgX1cpWD2Mb3TjA59HtlNj1fLeXPMNunudHVwKNF
I1tNKkWzKykocpsLGDNLA0PyNgDkV0oSoWRchOhdKGdju87aodMTN6BU7ITELLy72KbaCFdgSIvY
JZ6g5aiJ9LDmCqUcZTSZrwgrH1qV/Wfpdnat+pp0dktSfXWK3FW6HuYmxdyW993lBuNV66DFcUDJ
PO+KhO+SmeM3NO7rpHwKVwNW4lDlQztCEePEh5T0nQUfvkV2Qd0bpwL1AXeAg0zGxb3hMbLyYumz
+YcK8CHJ6p3oAQ4ly89Qlc9d3FzUSdnmngd93dUb18vPsOtnJIJcYgpklHOq0vQVmc5WDstGia03
tZvOLVMQYSqbviC8sAEbm2if7HrfoWmra4ao8+jyRe9kklyBzoPYqTqfjnndffLmf2tSfvVLxjNY
BGOSRL0o64APV/V1N/9n8woUmr2vDOWZS88f1yrSujKsvfUWO8uWK2qLiGU31dpNQrO0Fv30OqqH
kUvSpXNbKTdGkm/tOd0avRMoeh5gHA2o7Pi2mm6TZxPig+wrLd3DuM6fQ/UjCvp2PcV8VfM6MIGP
WEeyV1k28CXlxWPEiQFfxFpsKKY9WqBeSbyeFiM+G9O00buO/KkxbCB4pVFv00zf9sS1rkgAhNm8
ro0MM2XaeKYMvawRQdfEA3Z249HunF1foTWb9IVrJvathqHJqOlAIQYLOm46xZ4XkItshG0KheuM
+dGecHxQ7OsNjLcruMGaa2es5SFpkYFDeIOliP2w1Hsd6ZadqU9xMv8NSsVxWAR9Tv/o8l6L5Izc
X/NLYYbTol2mVX9ssvXsWNANmqpHqp5EFDJuJyc9TqpzMeClQ1hL2o6VqBy8N8J6AuRGAefEQ198
kdp9AQeI+ylExvFUONopTn/rST/qtLL7OuupPigPo7JcFhZDOLEPS30Bjphvk8FJ0/XWkTrjXbwe
CPGugtVr9vMgbj1kK2sd3Mz0ziCZcQWynI7t8A/qod0iYOlRGjoXnda/EWIicYu/eXQ/yqyOD3WT
b5XBu0N+xJMagbWYZ6+yb4XZP7aGctZtOqC7ob6V8XBJ8ua3LQBCFhmV5FXkDpYET8jvdFX91Buv
Tutusb8c0DgiNPrXLPgdqLc1pPWuWA6h6Hcj7DJnvmeNz05vfgPUA6XNe7m4h2zJHhOb8UZRWLBG
ziY66YbXRsHb1bjgGqpwglZlDO6U4Ul3m5dJjd8zOzmTQbNNTXGbXe9pnRQyIZOddCmX1YxtP0GS
03xMTc25T5MX4j5vBpC4boiTpU/PI4N4K8ZAE93VwDedo8n0O8at0V6u6CYPa537CRXpd7xHbbun
WG1CIJRso1v/2ri+mVa3X3QjWAZ3UzT9S7EOL6pePK7CDTBnHwB+oULE00LgrJ0nL/AmC07H8d9g
i7DGbLUIPYPyiOkZTnd9Ip5gyTje1OKBQzBUJqjn2dB58xVN+Mrab0hNCobYe9PqsonMlDNsWRP9
NNTdBoHlIe1an/gd6wuVoK0CMmVKWLk9KFy6uOcmdhk2JyaPOLemo2O0d10au1GRVnyxgMhwfEBr
y3EBT1xKBg3ATbfvv3rX+VkU78igGqYafSoNoU1cRunJESRwSuWzWK391Lj2jon8cxytC2ldOwc3
SdeP1SYdlyUiyoJHArRYF9ZZJqy4lVc/roa3q6bicSjjQDhozNS+OORttevMLAA+jZx4oCtzEQTe
6PUGt8ojMY43tdaiRWlOzjT67QIuZtsZEcf1U0mVmi2sR5LwTjIeL0DcUee2xgPyJyQ2VgNv4HEe
iDpHo+G5rT/Qewzbfew7fVtT3Deuit/aBuMzdZSV3EyyfnQWSni4yzox7Bq7eKL3OtDbeWNlwy2p
Zenn8G91ZXehakzhVHHaU6dNpAvxSBHRfOhgCan2jpVliQfdXc1nWZTevkSlFqkuZAef6JpviBWq
6Q9UuP2gavjZ0HGxQiNF+d/M4ZolQU40RKZ4h7L001wRmfux4/DKtcvw5Wndr4LENanE1s4Jcy9K
bgYz3kpKWsBozm467wcdnmIyo4QXtfpWTGVfaPm261BZGPpbZ7bLRjXbdy3p4TUYhXrIAz1Lrn1Z
Ux+e+kqPEq5/HQDdai9+W+Sw4RQJHe7fYZD+KsRNQaaUevpNtyo/HlpoB+Aae4SzFf7a25GRaXsy
W4L7oNyL8WEcOLW0MWVSNW52SyNq8oE3JOjIy4u7JFpoekFKdPEUgqlHVA0peKZWVns5ps+5FbH4
wG1VPFFKgUd+qsNENBuVvKQe7nE0v7LWBF7MT61RXFlsQjpMTlll7XXswYGj3IqW66U1+nJTLir9
r7J4dByKIzurOcySjbGttUtxF6wVLluYAwMdmAjM/UK3bsO8XnvL26tS8dVp3fILjH7j1Vvh2K0v
dPSw7hFJ1g9Lw21BbjAq5ZbobeoT+SKtO/As3HwfE6LjVUhsquIMBU4JuFGzAbON6iInNll5VnQt
dNkNCCU4Ik/mHm7UD8WVPAEM7msx+N5ov1cGPGKipVe9MDdyEpfEW7ZJ0d9Wlw7KKm2Cif4hunyC
pYGt1Wd2VfZXg913RhojCwa1xQiFq3iopsc9sMj8y7HP4jrUlfnXJdLpg6z3GINdrUh+qlgx/8Ay
q9/WHYpPEoLms+VQ7IpYeinep7TuFj9ZYue3JzZyZ9oxla4lTGX3IUeXf8Y43KpBXWviUjEonp28
ceRmpZ6+PHYrki3fUZT1oEmhH7SSavetJLKvibLJnSEJTUCyFa/QK1kFlPd6v673aSy3uLKjLNN3
Zhz/Cu+17LKNAFOnj3rvTNBoVjKwNdO+OCzDxV4ZQbrRnIMq5UOY5R8o/Y/djM/ZfCc0u+HIlHQu
hvZVRdeL2BT4Jh2wdy1Xcv3JjSDMv8sQntsaQKCD7bKlczr3eLErsv7b9NLPY9TaEkd/FjqGEiyr
96gB62rmwItD9Q52rdFfEpCiZYUGbLrAa9UvB+DHz3UnKipusHy4ammHptKbjqM5vnK2A+q0O2TY
NSo5vQm6qTsnqvIF5dEH8b0YzkbQ4RXRyGG8KDDQKut0h/5KAT4QqxlC/nrA+dWntqj/Wo92M5gA
6U4VNufiu5vlLVfL7zTRqjAdafDLoUGt5M+D3B2a0Z/qJFhxgHG7hMhm+TbNbVytm1YoFJTEhHFz
kLsrEHc/nTrZX9uVFYiWSR+fYQCqvEUMuWkhplF9wrQbrE9LpKAqYZl+TpL10mnGmzVmu6byjtiV
Qq0Wn1rWfSx1F5ZdeeEN+ukQ0MIcG26IQNt3nSKKl/ihnJWXZOgOS8rJky1DF05rfpky4Y9QPG3n
fs6KvrWzbG8XrGuO9kyayathJkwlySO/1U7JxiClKJPuvaA36+20FoGVD99lvYbKYp8mwG2uaS62
8oYikhQQST63aDEUaH6FS9ytY3/08pb6KJouvfriWSLCPhANufI0C+6XPk+OU8NoTdAQp2EkF2QI
6hgkC39FBYA/tlfkvhtuuPySTLzAJTt12siNTpq9Pknqe4HZLOYJ27LPS63+GonLsA3RXXdfhLRe
KoVDmBdg0dpNC7sO57mZ3OplYWktZL+3e2H6DkFrOEL2pYEUkMwE34RANhrtpR0wBWQusdu62R3z
tVc3aSFZ/GPzgkx0W44cPwoLWpl4hxydD11ofluOga2i/aniD36r13qu0HvASt6LO13nuRwI6o6N
20JkWeGg120RAZbA1G2cZqA3SDDwPJxGZAre6j24RvyvwISXJV0Y21kg7fgX03oDWIO1su32alGe
V+oMPIGmaXlYTBfVoBIQr7NPJu/oVmOI2BfiBNTB5XCuFv1YrMam4pUIUIO4p7UB0G+ch0l0R7ur
TplBjs2EKrHsvsy8fHFFvsBq9HXYJx5Kkzt1ldVbc602JnlAGSyRj+UpWmbkKWny0M/up1rVESKm
QDOmB+6P7dS3G4m0Q2FX4bRHVTVPlb/IawwCIN1zr9Q3KV3Mfg4vr7sTgxvqpWYDoWhvbsnJHudK
uKxraLPd4mN7YaynQK46O90Ns9WzaPKE56J+Y4q/y6UQPjVcbQOTLCF101YIC4XTKH0boE/H4QCV
dvWkeE5UYnvstA+0GYqQEuh24t4bSakbUu4g6VZbYebsr941Vt4b24maOEN60+5YM7MNhrstETfP
E5qYdYDYSjx1KtmjcyizlhD+vaMgw++WMlKn4jrwRWeJuqvsNoh70CBFcO/a3N6gQPxHuoGWagdr
dj8yT3swRmWDkvEwjogF4zHMe5JXVz17w3iyFbncITjazGNyMxsjnHTrq21RXnuoBweF8XZodwIu
IUMyOBv/XB2he5Xwb5j1fAODcJH0zvv3nLHOmAEN4yu3SdSWHaeESuRPthfWsu0mN2pBZbiFNzPO
k0SdXxxtgosW/Re0VmTKnrO1fVsnMmsSeC6LeUHKJfCSnC6ifl/P8WHp8k0rlXeK+p6AoCIH80/s
lZHHDEkHEFGr/DkaMVImRrT5SMPGZpfepXYVY7An2xMsDULZ8bvqkNqN+XJb3IxStmKTmM1zye7n
y8485lOHDoZWlLYJ1K67Yvt/XGcSeslslLOrcdgKE4JZBWl87kbjw9JmciThQcgmCtW+QiqcPWtW
e2kxMCDfpEGKKryVLzq5eEK55Yv1NyMaC4RSz0ihlku7sKd3PW/NZNd7lSTrRpiRzJxj3Ws/1OAN
QXEXyN6VpLFMopJCV4AN5iF0XCUcDpyr7pdDHqrUqohceSP+Oyza+tDl/T7jf4OxPZdqdxlTdTto
lg++8JNnRsQ1Ggw4adQl300ZKjrHE50/LXC0tVsevdG96fFdfMvsI4fDZA69bxjyaZHJPyeXEJH2
HnzuoDGMCHf8qMnxhC9RwLB07621zFudNtQEx8DR4zHDg1aK8VM3bf4iDFiWwsucDCgAJ97oeTQ3
VcNzAST6VaD7CaakhAfIi8xvGgYCt+Vzuu8h4+Q+Z1q9T/R4ZwPn8lM/w/B8SRtc3eklt5TGEI0g
v8NErhTGcwU8GlhK95656bE25ls+AjWVdB73+mkU8oTLgs3DSkEChX2ehRsHeonfr9aU524o/o2W
BweTHHsdZAA4+zG7+z+07sHtqSyzxod4HO95WLwgMQqLNInDNqOguibIcp7BgUykkVunG9Vdepf0
DalyNHuEkSvSpr5HYtjqbbrt5+TJmAjaLyU1vKKhlUwa5hLFwooITj2gnEGOT4gW5PWSlpPfLyO9
1615TE3k3u3cQ0ZzyjMjHrzOk4HVN6ySSDwI3fxZc/XPmR5tD5UG2j1+D+fZKvUn5p9TYhZ/hbde
yOsmBbYKvV6ybZt/ecMrzilxjVEMZCTTBQOat05bRNgimTNlfdT1bthKor56r/u95y77dTlwWSRW
4rtGHSAm3CT8aPx/6KW+pyS5Q32Sc/2yFLYHoOeEA+Aqd1dvh8o83Kf6h1qfrha6ItHYCRzadDAT
u4yE7hy9dAGAdM9wxIFSKYygfLcVJWrcu5I+lKE4TAOS4nUYtm0eHzvuGDihi37v7cMyySY14yOr
t3oRX7RY/SgSs94gpormfnydpQvW6X2QshBOvXGQZcZIuaIHackep0P7BxQEqpAqAFnbl0Zb56DL
mp0tNBT21KfdlzbO69rD8uZgOLxTX9l6T331otQR74tRvTpkHDHJ6485M24pihdzyjcSTwif5L6u
DH9116d6tMyNsCt1W+QQJ16zcXS4ncZUUDwtgULQFEaXLiLR8v6tG6iScR5J2OzJe8p1wlvaFJgx
rb4M7nBkVmHGllS4ZCk72ndaTWfM+9vczh8l/xYVknpch62id8+Tlv8OaUcHVnuOi+XqxP3VTsnj
sK0HhkEYfp2bVrMZi5NwLMYfSmr+6iGL+qm41Ev+OLX34GRHvDmQZaUGoIaTf6PzWXN0nVPomRGF
9DAtz5hVtnU/bRctwcHT8LpSVfXV2c1ZzaoHmMrNsBQPRlLybTUHglojmFAQOPW45s5b4Vox6Dti
WjM53jegeDGuHQr+tlP/6V7GkzT9c6T5YnM7uOt0boT1qXXKcwxkpw7uX4z467aacKxl8o1pf7+C
MJayu8wpv5m6tr7qUrowE4e/SRbLBO8QXGb1kye7E2m8076i+ilEtKX7WTO+TFPbhKTQbDHs4rds
UKabCPr66jfhxwmHaTg0dRopsTjavX0pXOWkIMvJW7q+uTP2etL8axcP1notdpapP8jEmZAmQF6u
FLqgcpOfAz+mevfO2VVz1NqUYgPh/lWl3MGMfPbqfEvd6lMhGZw9s6CJtJibvZEz7t1DO6GY07Ba
qQSSg/me8Bj4g+LYm5HVNS3Trakmf7i7TnNR/jb5GFMNY7zUGh4ZBYYrV7XblGByq7HnGm1s+PQW
vOsCZaS1frGwvtRm85Sqjb5R+ukWG8rPspiv5TgzCRVWNMBMLkv/R0+9ivTAfBNGFpZgQXbXYBvs
sC7X7XNco4NfhqeqZ8XHwfOInnsI17QocFSZc0gkkkPRhf0tK3mtPeOdADx1pxawR2m3vpvVeGnj
KZry5q2pFBzkxRceFL48Zci3jVr9urX3XOBG47DONmQbnGOji1a1OsRWRzCj9jLK8nvsHfQC8b6S
o9yuuRVK5DpPmuBO6tHmwOW028715L6aZzcUM3l/4BWWXtdhNjNgx12z+BitD5PrKpsur4FPnBah
SebifmjMg24Oj1lqbLRpdnAJaWEXlxxf3d86TVErHR0dN65oJPCLVEDg1oNIkc04HAws4IR52XHK
T0BVgt1ZO7N0fLU1NtbSPa1O8ta7OfleBQdxN8pIb+RWER7HK2ZEvav5V067jHse7PGVlOw2qjtW
PVR1O/7MvHPjbIlszErsHsUflcK1j0ID0QliTTEPpImJ4b3vk6OKtRXiuzvkI32ziYW1bz0PiMxj
HT6vSQG3FjS+JVSQqak/OaKsRW0uFWzH1Mk3UzBnjhjbqVarD1NcnLVZRtz+xaZCckNWQZjU7W9+
V/0409bpsrAShmDF4brmWHNcmAWbAHOkMH1xRL75bjXupUjzH9VaaKRdnENFc9hGT7z2iOg1zFRW
thSTQEYnFGibxn1u60etmt6WarjpgxHlhLTRL72pi/JiVwvvxAzyVz451RyUCdg4Be00JQ6oEphe
cwgPN+mh4zQmVGHcOxWUe8UCcfX59GbqZBBXxokS5tCEgAKC2+qoL2F73X2Rpo9Ooottrq79E1oL
HZcoNcodJ0/DM8/7Pm5G0zipTbFjTe63td0wCdoD2jbEakTHD+ciB/IbnHze3P+h1ln4COunVdCA
O8+PJbobP3PaH5zrB9t0Qqmku1bPLYZgY9dpKAqyVB5Qu3nbbJa+KqcX1W4fHJ5i0u9hPtUs+c4N
d7Oo6c68H2yAHh8eyJ8+6M9JSjItht56h9lw8q18rBHsFp/ukt5cwvQBs5C5jqSXxt702Ajlai7A
Pcpqc+x5R0cVDaLBKaTkMaUBdr2UjnkGsaIkDEuzqV6TRDu6KoiFh8k/E2sbJDoppyI12dd6RpzW
vnjz5M9sWXORXhscBF0BR4wk3hxrCihgObL6pS4VnxC5XaZ2kVbOR4wcb/0AIWZZztHR5zuovWsV
3C5Wd+nHeKuaHV+JjKjgu9W2i1kFqVCQJmRTFCv+GkO/ZggHeLiLV3uFCFon680k+nqDd+DWLMyA
uoatobKKr9yj9cuwRzswUiZYOu62rTZvjIHtUGYvvdZg8LXVJ2mL+zeHqorA6kV2Ud6CVMt2gCQ3
CX9wkk/HbvYUIOzkCu9bpCPTEQ4v8rxob6PNdr4Zy/hIdl2yKYvklYXxWjvilK3weFqqnKRV/kE6
lMG84ugU2BUklyx+d2dy043bmneHaL0j4jKoXPlI/+lwMAr4Qk6mLfdnJLTsSQw9ClPTVPeoM3h3
1SbdYgpQgHLg2ONU3xUxvwQjG49eaovArq0Tn+Xe6rTIKoZnd5iHkCpY3yVcTOgLa5F+QsPyY6r9
u7GAf+sCl07Rq+9GGfNzctjSjBPGVfa8oLUIFtQ3halFjsUm62nOtoIfXSX7uWF+2Mg5M7V/sCVl
ebIiEAzWRyZ3QG8aKG4euu9GIJmO43U7ayhmEzURPg3Bg4+4a6KOwA07OZ7rlrKUkrSIzYC3lJN3
Rj1FSuUGP319yxvxawrurAz2L6jTxA4SKo2jaWDStE35j35Y1R+gYkbNQSzsKRwN3bXiLWkSLnMQ
z3dpOk81UbrsRe/rwERAdn6hj7fk7pylduiCi3TcqJSaa0URIbQ/CxY3rKRwfXn/WtcuFiHazeL5
1RidbQH27hBRykpc/nNS5apQmiTRw9n6fLLm7Huss9OwLLsYXyui+/OSVsj+XeuQqPfPw6kifFPr
Vk+qjzLvI7VSTg2MRpQyCqDPky8qou+gpXTKt2T+ZeXarq2xyKbLez7LzehJGfa52tIYmb8uw3yu
VVSMZjGTnFPd1XjOJw1bP3HSoCYbl19rNt4Y/T4SfSFcZcrO1Czuslx7kvfgvbmZfuC6Rnx+8586
G3jIzJfWYZqe8CsBE4pzi7EGB91xkSnuBgWrrdPh+VI7FpXq/sDG06XXZRhL7W2QxXlQRZT0kihl
qlnyRc0RpSox+hHWlliYekBEIlKddttaC4Io+ami+qvghiwu77Ct41uu84RkWod51FGgeCakPBR4
vJTCeCb9/z3X1QgMOZr56bTyLqNLRRwwe2D9WLXX1KB5Q8dECZ8UmVN5gj2CukwV9o67diqr2yuq
EkCMOVpN7Sqt/NRXarfpUXSC+x+1WH9UPTbVsdeYQhr74NXF82SOjFiLeFz7NMpi57JWU0R75efa
CRtlEISRtazBULgPWI3oxJsBqpzkmLZ5ZGvGx6zXTuhZCJGQSaM9BaAgefzBFb9pg7SGhIx/Roq7
uUMRzMpr5V7QWStAR/HrmXW1URv1McZUHRSjyQXVIBDpIXy9u2xFcpt3MZOm3YOcmyMw7r3nEY+i
NqKlcgtvB/RzWCbveanrN92GnoyLjUNcwaJyzeSihuVQIXQ68d4xHaeafrB6xZ9V82avZAp4ANwl
b57UvhazOq4ekSSm8WH09q4xtZ/FqV7nTP1rY6IPannp8/ykVOt77Y43nq8nhavDavOT6k0gQkq4
4mUovPHW91y2q5Je5lH7bieL77TfaTpkdh3/Sy2Id01dbx1iG59eoL8k4yxgW2fDOCJxQxitQlCP
OxiAQ9ZzHnrkWXsdOrpVwMoUYU+skcT0TSyrt1E67duQyTmGoZ2nr5HjXm9K4o2bF8etbkpm8M71
DXSZ9zQOCpF14mrTmcF2CCgFKmmt43tc1gwGFa3xGAw855bYv15TXaUndtoICrXy6RuMfyndob47
ybdG124de0oVY4Ke648sGc46Fmycmj1iS8irHjiGZEkrSCostd3wkTt1SEPYc5zRpSi6M5hNcj8D
zyJenozWeG69pvWTvL0py/LEjD5T2NHyZWdERqR4TE1b3CiPuNXl9OVCNqpmfo1jbUsUBIS0g1Wp
XIcymNBPFyM8cdefjMG58qycEqFFiW5nRzeWZA1k07ht5+ql4jZwChEZeh8iHghWpwiHtP2J145v
PJ6ebHNgdkm6nwpZrOHKs9QlPj+YSFcTh3lCiC7kxUYzFk6cSwzCAAcIvTQxn8q039gxT0rlAmSk
Nhok70MBnlU6/dEwW2IyZ7z3JlRxSgtdYr9qWgdmVXpnqSb6f5ydx7LbSJaG32XWgwhkAkgAi9nQ
k9fo6sqWNgiZErz3ePr5cHsxIsggQ9PVXdEdHaUkgMyTx/xm5WNKEDSQdhBw+N608SGxCnq+EjB1
wphLxu+clhvAH/u1j19Kn4aP8C3WiHEAmoA6EgLHwDjne6flp7zDBLYmsy/xDnVF86Mt6BFBqESi
wW/2qR+8s536XU4wUGP+24dQxQ5roJyK/lG13UeDn4/CPW1AeKCN8eAg+19FdKl8FUMGLQ9w2qEz
ImoXlB8qigD+hEc8gOEkym9WY+0Cw3+CF73FpxXEJ/wFJ5plKRI4WE1FIhtlP+q5vcG1BHgqOAwx
she++9Xtwy9Dqr1LvGkL7+84GiEDdGY+3vgMmOorc88H3e5PDdLS7YwK8onnZbv1GfklCeBWfWCA
HBnHJDB/liLb6a25p+n4YjH00yvhrq1+fgFxvKkxAIlFv4m64BBHHmw9610luNzHGoVu1/ZBvZo7
LbBe46T9AmPvCyzxY2CKYgOz/xn60UGk9qZUiLwxJY8lLHXH7D7XlrfuSvZvmtAXdVfs4a96qf3b
ooUR1MGWfTmtAruDamVTWaEMV3owi1P9VRbwPIqBdv3IthlRP6MHTQK3sRu6rnou9m5aHFn4H3dI
4F6U49MM9iv17hC5vyJ7/G3rIXM1/6k2BfpZcGjt6WGQ+tchNU9h6gBIMg4eWjpNDlw3GB6iiGqu
iHFb663vSvDdJn65nQUILegOuIueHKto5cmFKCZTIFcxmAmwxaCxawfsmdPz87XmsTMQ1CKNm5z0
WedX+8yBzS58l1uKGKURx9312HfbNwhgrY/4NLdrW+bvx0xS5lKwVnWH3n+/MaoAmdf2S+zZZGbO
axcbe41hkEAOa+oaEOQ5ESf9NTJ8RLp6nwz2S+hnx3HqqY+19BcSA9YXTnTw2Zvgncvhk0PSuvLr
RKwbNbyUJVvVZkbjoPosqA79iPlqWHD0SKnZuVkHMkH/SlGI+oH+PLMQkCk5+pUORlFuLBcOuApg
qes9ETTeqNL9p02Sj9HoM6biXtPLmDfv1Suyw+c8/GoOxSESYmO1Htyd6SXTpv2AtczYjUd3JhrD
sQfO0EDZztovoTAprM11lf2tuQbyfcgU6hjOMOdFUHfWH/35/TXEXup//kv8d0idmCjdxO0CPNe6
MGiu06cXH7KKYHBbwW8pT4jzE6q3tqVsgBxUuQt5QrTMKyF7WzukPfgoKrwE6EwWPwih+a9dgqlZ
yt/vqPPNf+ifKjtvizpSGniuGSbC0efPx+vVkBijOaokkENdqAixtpFyIqmrY247wcHtu/59F6Gc
dftxlxqn/1kZoU9UPtFwX0om+6E/SbN37IMxyUAjezAZFFVeXH208hhiQq9n1m/4FtBilINRJxUZ
1lb72z9CzCpCF88/W88aBhrOuB6cP78vfRkljBxOyjIVoUVIytbSbciPOkYoZtpthQpAtOrhsG9p
16xqw9R3nfCaO9LNVz////0SsdB8dbxhbGWfC3ysIXhMYR5sGj1u2p2f03jHFWSm+cZ/KZ/79hEQ
sxe4WUllLD0fvDLpMCWPIME7Q0jmnDchZC1lgfAgm3aLO894bbfNSr2WQH0dcaeFNHBC7783TQFb
A9LUEcRe+jHMEgdIArikoQgRYumsYZ3xz94TCr66NJqylstWQwpsuTSzohjnaG8vykbrZyYnVM58
hNt+QMTYhcQzgHyc0GOgHGWm8veuYULXOdoIgZq6Mp358/8ZSDzLqETu+Uf2W/sk44i5TOoSrOsw
yIqtGTdKbe0RJT4d0Uvzr4+50AUvXGejO/xrIQ6qqwlGKC4u2Gj7uTpQ+dG+HOw8e8Fnq31p5OR9
jYfOollBSX1HX/ZyZ7O4ZfDws0i8ufzqEY01p0KF7kDXGTiURG7RfBoyc2Aynvv0wog4zheE4DR5
73jP4ev8eLO04qldw0AH3l28dbhHk5+K0DyUdYthexaZaM3bHChaK14UvE8dHenDNBTvMI6CBJ27
qqa/mU2fwyZt/3XpjKPSGNsvQPnQrc+Ai9wOQEvtXUsIffaIchjxkCAt302QuG0xcdIOThDOzJVi
GI5tHrv73oGN36rYvuOFtTSwwL9J6LwOZ77NcFyQizhTOV6QAuB3DhhTiMcgmO/wLqZWnej1TDX0
i3wEjtAbHtjCuZiJp6L6dfupLw/j/BtsSaFp0xxdenFnnh6lQ4K+emmXU7MFTqh9b9Cu/a5ULdd2
Br/WxV432PlWJ8o7Z0FexnyhQyk2iegGoW8pb40gJuyUWCbHoLWL55B9UKJqwWxkNSRJgJoKpZR5
AC7cGo+8Br9fazk9whXCBla8l2bt/BgYD1EXjP8wTFPvyroKp30/GSjtakXQIodTVHayDac89sCh
xo6AyKHLO9H08lyZCgl5RMnBYXCmF3eXqqRMZo7NKXUa5zUU/qz3kdUa7LmsiV4c26OXScfUu3Np
XH497klbWhxlSzdQ6T4PZeSkVTklGCA2U19vEWqb3o/SmB5UltQPjmGCJIvp32gDxlO3981lzsDK
jkKanLIY6NjiOBuDjdRcOvhHaKmIFU9o56CsWW1DtN+fNK1HlDI0uUlsSkdkhNSds3MZTeByGbqL
WDf2PVjknT843gWRjIvYP42NHb9MgLyeWpsxbu4O9wQQr71jEJq2wIdJJzosNJNDAGFml2sAz50W
7WAkhRm55ggjNSGdtCGgjeUQwj1XF3di5uWu4iERXDTx0MU9w11cFalrBuGUeenRKlyaPHqndq5H
52AKBzRwcHnFnuqem+yVNbEHVoJs2yU1eHO1+ONyLCIj7JzJG495pqtDD6xtZyLZ+5C3uvuuKThW
qZDGl9ub6crXlKgFWbbkWTGyXnzNjC6b7wyefQhS9HBnyTk68+A7mFQihAkr4PZy86k4v4rsP5cT
i1PTaUpUgaE8uD4V1SMC2DWcj/SeYY+Yv89yHVtKW2HkON/4C91MI6to2ifGeHTyOok+032caWf1
BJxoG6SToDtSQbdiD2AY2pSMHZGDpeGWMMh+rmNElwDJwpHd3H78a28bTw2s5XE1YFcuHp9Wv081
6ML0m4WeNklqyGTXVRPI9FFpTLFvL3flmrORftIxiMLJQBEeF2c1zWKDNDI7dTY3TI6pH+JSLrTL
rDFehk59Q6P1q1vnNBiKoNrFUs/uPPH8RMsPgYCxzldHkZhb/vwXDAaqlHJUxlGDqNxu6prSbz2i
GpjfObFvf9JiJYO4ZNmCoKhDrj5fyU6nXDiIwRyRvlbxJlGYD65En8xs+kqaoLVjhX6pjgZBv7ID
ZBlXjqKbBWDckvssgCNUkfozJs9c+hPhhFC4VurIlXpAo03UHJL4JWaYJFCGgVa3BSmB4IqAOfGu
dUHjr1orRDZGKYin29sf8kogxBHCkVg8UjjIZVnU07X3aH3qcH9RftBli4Zar8m1B5EAQkwCNi83
UXxw5T3l/itByeDz2WR+lIYXOxZBaiPM49E+hkKYc30sCLeROsaqGr6Aubff14HQjn/9uJZQbBn8
X3EUWppglXbqWC354BEdakiDeC2jNIbF6CbPKrkvdCZtYE3Gh74b5J286DIVJTf8v6WXgT9GDEMv
xig+FZromAF2gl7hgCH0ChnkFkr4SLF455heX9OiMDAsiVPWIhmVcRnCTUlQAdAAnaHU+jPuG+2r
Nun1JhPwhG6/3Sv5A3LzZH5zUOAFz7Hzj3um9AbLpcdLEzNG1eUUKjFtLCMcjA2qDJbYeXrZVGuj
BgO6JzIhAlNXrf379o+4sq8cJt8EWAtLHmUu4sLIlprwdIuRdEE0vgtaeB6JF2yHLBiQZaWVZYZ0
rG8veiX88oJxNKaxpOsEivMn17JO4SSAIDE0h/JZWH312tEa3MLp6u4sdSXu4a1huhK/Ek7PMvIO
oBt0Pa3HY2ImCWDqpqlRCpMIn9+Je1eeiXJ6LioNjicR8PyZBhpGRmSicouWfMqGravftC7GL5qR
9V//+vXNhbtFime5BoLW50uVA3pNIXibo2OmLmQSFwJGUqTTe0Om9vf/x1qkQrYpCACsd75WFYdR
FuVleELXzHsuGnT0o67TtrkDnvP2UlfOg00hSMLl0hJx1CJXsPqu7j2gDycgQFur9k52qLsPOlii
h6naFeQQegVTXRT3/F+uRHWanIh7u3RVXXO5MEmtUjnmCCcyX++p7p3uyCSr2lUTipxYxbWrSY6f
Pcu8V/xdHj5WU85s8UPtIu35//8jAuja6OoNqm+nobVG8Gb+mO1pGOFJMUyV9qsDm2aulMymO5Hn
6roOjyoUrQiMpM7XBX4YjB3Mk6NZZuZ6mky5MTXX3VgphhvpVHevVuwEdxovVxIDntaR6EvN9RLK
querKqDk2FWV3hGOdvlNQzMT1Data9TdJLgxYSEktuoTj2wPHSFMT9EpzLp1Vg9Aw6uxzf5N6jT/
plBmZK7fhF/CvjS/MNjLH3ulpwDJg5kD7EE6JaMUUQizAyyV9UPrszDYqCIPtn7SanfqsPlWOM93
XBi1UlDy8h9wqeePlSnopLZeQd8UvsFgbJKvVTFm7zwDlq0u78WZy4DmYg0rFLmAmo0F55/zx57J
W+QnfQyRkBVv4OjrTaU9jU1f3av5rq4jcIDEOlVgTLlI49IWH4Bi1HksV+Ji0FbxYUDN7M6muDzz
PI2aXX7l3HJatsRS6aZtONntsRe6QvHCAGttTl91RwM5ktAALpnRAo2Jc2xlctsamzt3/kXY5gLi
9qUlqEsxXxHnrzMsPN1CatY8VgVieavaa8lpJqW+9L2Sr7cD3MVOeVtLmXPNYc3ejOdrlU0OHr1T
5lHje7XbzrW05GGwkEBkhKrq8V0JsuV4e82LF8ykCLETi6TfJI1b3u9TH4J+wnXmAIdYffdiy4C6
0Y2UVU1gA5gfqyMiZlAmS1kyCyeJ9P/2DfMLgJZYhBkKkItgg4ZQ5NglHMK8FtXH3AmHddGP4TNV
7Xi4/bAXcY2lbNrqAFjmS3gZT7ETxnOkSLVjpFfFwUUrAt80emWTxrzEstrpSM0R/6VRI8MKU3Du
aReQnVOpnH/VAr6n22i5f0p7kSPMo/0MZRN/8hEwuRO2xXyxn4UalprjNVNAfTa9XyzlqYrqWWEv
kyeAPUXiRTANZb1OykJiYAJvs3EmFy+RAiaa13coDARi55otUK8kFesWqPWd33RxfvhJFjGdmgQX
QhQmz5++D5BlMEw3gKVjxK8m1EUg4cb4Vfn5Xxux83YlnRlUEh3bIoE8XyqIa6TFwyGmF4T24Hpi
G6/6KBs3TjiW+ynskYOaimFXN+Abbm+st4bA4s3ThLIUhRf9L5Y/X9swBpdd57vwrFREfc5EZq5x
N5lJUmBmGDIwmOvYbZhK10LU26nChgp0H8LoKG2/z/XY28kWNbfbP+zK66eHyS+bD5fAq/T8d+UN
mtk2hNzTALUJxFQ0aT+RRLKwNCv/vb3U2/tdvgNFLJlLFYssdxEqNc+ptCQPkDF1YB0TalDgSVtv
FIjbZPqzjj5mT5d5cD7LMHC/wWEecJJCyAYRpMHNq1UcZhWUP62vTjnyDs4KXxo8KxGHneLdxDAo
/CziwPikh9r4o8xSGm9hF0oEwu1MAv8OgfbCem9/eCqLxdoKHJVvbj/klQjicNkRr0ydZomz+M6u
dMtMi5HYKNrhq92jVxlVY7gH+uXty6CJH+o6U/vba6q5fXr+Yqk38fChwcptyLk+/4ihITLL0RRW
r5qB7HsLei8DWyebZKs8JAtXcgwcBPdGzWNPVRUmJ441jk9mWsx8tQx+99BO3XvDA+IDLMAaPkfC
sj0Ajf0EUbZyrIcIddBmbWNIWleBbW4CdNbQeRzw+NqF8GfAbLZNcBxGZMOCBPrDCkPjGnQZhDA8
4UMjx1zByDuTgtT1f2h4CCMSZsCm7zRs2x9dIwiPOPqEPuUsHJ1vWZbgbtDnaXBgmK8/K7OiQU6K
5KidhyT/y2iYWrpLO6mKWf4ALQtLopHV+T3kmDbSh5UHzjRZs1GMd01seN7ai/1g7/mWoKEO9is9
yDEVX7TRYHbmGlOzAfaVo+WNIdmdMDefoz8/0Yy8mBt4NKGZzYNQOP9Enl9gEhwBYvPtBDVGPZNg
exoEpDUBPAJBCFrRt3fFcif+Z0XQCOxDenHLzqmvKlwwMz05aTM6TObmuO2zsvxgRQ6oKqdTT0mu
/W02NC9K/YXRC7NpcBDy/DGVM+gyiXAk0h2MhGKKanRz4XzXFfv/9vNde6MuYBYs1nWc45eFZdYW
FVp9cXoyuacPepn0J6RqawCdCZY5rTbcCeHLfPbt0WhwAPBg1IhVx/mj4dclAK7hqUoCknxH8kq8
t/w8295+qvkGXu4T0nOLio4+Lx/vfBXb6JOgLPBQHashf49lhbd2VCRpd5bi+5D6ziYdVbZvLfBq
t1e+SA7eHtDVZ59jSnWx9APOssqf/CFKT40fZI/tNDIsDZGrMP0BCr2OhklcdfqTXoCa7/V03GcT
oGYwqQPaoK0fU/263vr2j1pmn//5TeT2qPDS9NUXkS31G5cYFKan2PEEqhaQOQbBvF1Y+Rb+MDGg
32ETgKnm79sLX3sbNp1u6jJ4Eba+rOnLMKWj6YQc2Ai6aa6a5CCHIcXDc/xWjpjnTg7ypanWD/gi
trDTokyBBjA07aWTerwTskzufKErL4M+G3vdpdDh3/OJ+KNyayyv0ZBHSE6V3tbvg0YML66vdZ+8
CNu8pvimuXq3hn5aIznGpXr7hcxverExGd+BOngbxBj6YnEzAR8eRnZ8SkbhPGZNN+1AsFt7CRvt
znPKK6HLZrbCKWPLzGnJ+YNWHd6iTdizo0rPhiOhBu1BhNiPYN5m2jszsaZdbGHHkfYqAFOtl6n8
ZBU+6ESJev2xHif8nKHC7rk5yjVosaFChqYeGKbGuTy4btThaZNG+Y5mTrM2A6f4IdIBX6vQSmJ0
MEt7l091/UkMrXpMUSSv7jzjlYmOa0pXZxrAZIc4OL+DPz5mJVJn0BpaN3BO2vYTRrPlkzbJGkG2
3glzwMcpCLK8pIe+lj2SO0UmmHRoAk73398UrE9aNg+CoR4sPq0zGVlM7wFvOq1pHnr+1xe6gQ3M
k0H/pA85KoaAjO6E74uMmKPNrJLB3tuUlHLr/AWo1rbMHlXAUzeAcVYa/Bzhq27bNRPGchIdJ3KJ
qFnFflHsNAsN21EPu18Q76CUWnCqdbiSK4ir9yYHV0Iwb8Kgr0YqRXG/uMPS2o27pjHCU2w1/bsE
D5F11AaA6ks0H0zfhFqY4pyQRrp550NcbIr5nTiCQafNPN6hpX7+TgajFG1lufGptccYYc6430mt
/21L5redFSI70RJq+roJHtIK1l54pxV1echBbdKFQieKMT1b4Xz9pDe0IDMwV1M1nNxvjecU9c9e
xB7SYsH44W8jCu8YKK7LX6B41GIxMeLzgei2M0vLgKbqEugmmo9AHV59n28vdRlQWApHcKh5Jlf3
MvuKknLKR8t3jmWCWrjyTOsF1omxywqv+p4XZbNrbG3c3l70yg43IJ5ydehU9aTni3OlGXDphtF2
cRSIcO8Mdbk2oyEnLULZomaQ8LMq6vITngHyRL6drLsCqyEfva3nqTR9JI46ivRquIdbvHwbqKEx
YAD7AQQYKNn5Vw7jacBET7f5qGJCT6zM97q0sOOIZdx9KGyE+8GyA4K+/T4uNxfLUnfPJSATI7XY
3BoSNKNJ2n3Eb9jejH2gXruyrndtgzfx7aUub0qWgnJInwPggFwe4TCLOoGZhHN0LdT0mlmOGVaG
uZu8qn4GDRKdKieNYYw45WYCB3cntl15UpKouTNP3oIV6+IFN5bKpVP6GMg2dvkcVAV+mnVfZM9Y
5KEfcvtZL/NSk+oP+BKkVOKVtWgKTloukwpV86NWudURgpR4cejbl3eWuYyKAHioIihpSRGFKc83
zVDkDcMbWkfTqGbt7NJJvlVB6/w2VK28XUjH8jsTQPndinoE224/43xSzpOPGT1kG6wMA99dTjpF
Vdu9oXr8omts+vIOUSIRhwdQbx66QfYdJNqVMEzotWg2ggYjFBrzAfrjbnZLtyzsQvCsKZxkPXYK
2MkYyLpVHpzMLmbGEaOBNxgpJKkh/YIM2707efnEIPqcGd0q5j3MdMA4/wm56WldJxBXNTsPoZ4s
a540K/Q/ydHqTm6K+vztN7zcsm/rcfeQjBAa6Nqfr+fV6AVGU4K0QVdMj/y3DFBFPx7KIDXuLLXc
SfNSSkjanhYzQdrm50t1IhjM0EUlOxxnVfO+6wacq6r0HQA4H3pohRvAjK/Fgqna3n7K5VmZl3Yo
cbgEZoD4MgQxHMdxx6ImLvOg+Qzzm7FRzsA8v7POFSA+z0i3cU4kbILtIrnpas2xbQx5ThOKi+ss
N8OdNUj7E5pn4cx+bXa1Wehrh8nyuo5F/a3H2uOd4fjOw+0nfpvl/nl05ke2CQ30h6ANYvl6/rbb
cRqCckSGBukSIEKaHwOZilMHRwQLeCE2jDPDeVAtsuN1V1BY5H6W2y/BxF06iweM6KB5ht5ulNNa
xjq0vBZNGxT1f6IBU7/3GH7ga50De1h1pjcLqAoDr3FXZDg9a6Y5ilWJtfDRbPUI0xl/eB+gBoss
SY0h2jpofO+HyEafhpU9ZV+9Xk7YuWjNgHRYXZlQ3zv8CcOW5tIqNTIkY41QfYyh/c6CXhEkohSB
33GNxq2r7/1pBEgzOB6sYOzt3HptT+jJn/TE7HzUY5gFrwOjTtFGBRKJU+vQZD/GMPmIwof9w9MG
H085lSTDFoaX/0jVl32gbSZhpveZptZaoiF8VAIjyTcMXhIDa+RSb9Zgwa2PRKlgL2OjTWHnduOj
BwtilrJ30pNkSvsjmWyotbXdaemHYZwNPujQqydkNRxvmwchCrvQuLtHmw08W5rmwJcKGPFqZ4dW
M75DE/oVc6CjiRplc+fGXOYEbyfDmG9M8k9gi4uQ1/VoYdpxA6A/1p+7AIUSI/Xsx5hxxC6OW3BC
2EbduVIu4uxbJKDomDGLzJIvYByJ6eATL5yDpaXRj1H2wSOcwNkXU8Vru3MBkFS2hTtP7RwC126w
vwviO9HoWkhA65aAQMuWlHsRaFU5DV2Vo43L4KD50PpCQ32zg5r0/3lYACuwk3Q4E3I5SGuB9VvF
2EJjzZNn3w8aTp1pZl+NXKlv7VjWbI2s7N6XqIyqg+EVWz217yQm1944HCXAOkAxSIiXmYnMh9yL
ESg7VSq1f1heisGmB6VPs7wHGuPN7xLjLPxIJRoRjpU1j5UJxnJzOyZdudsA6qOLCX2FHou5SPzN
Rsi2lV56yqpY/mvU0fQZQ2eqOh2rvhrB2ebON76yuV2QCnRyaBfO5LfzGDgn/7HJsPswDjjNrpTv
qs+hDBAK0+ELwR9NNF+uu9H14zsv/OqjGrxxgClkZ8vSOpQ6uDv0NE/TZERYG5nTgDuOMhCXMKHm
k8TcS30vGlccKt7uTFABlQUmZfF25aDGwPNHuPI9xj2V3Xj7qVViHUQhQuedBLQRVwNO40iu4WM1
7uAL453YjL/rUeQbD6fzvx1wvv0i8H80WgBw2IsryG8sfeo8Mzo6COGodR53dvnaIVz+Je9aqe5k
b5eZDKimecgGj8BwGVOcf+weNyIIngaCFwhO79taRxZ4Fg6vQezd2chXjhNr8WUZ/c+TxWWP3a3s
tJpMzz3wi/Ri0+u4LEIRTXrkkLmmVmMSWl8brrdX0NLY29LQmJDhTPE0vJdxzC/x/J53yZHJjamw
5gbh4rELFxER9AvAINW0ib86tAr1nZVP6PqZQRAJhGEl8qba0MpXOmFtugN7P+WrEVXg6a93PZkP
MwcBMAPz8SUNURkM7rygiI6ofBWAhNUnxJTcje2Y47rr7iJNLg8ZfyLpJFqzkFcZPiy+uDNVeRjV
NuqbZbx3BmNWvOu+lBFmKUUyicPfhi+wM4CtgPHSuoJUcL5cVeCNoKc5iIjRDn86vOfpVCufwJKA
6kU5Vsv8e+jrK5v6zzWd+Rb7oyJpJ7/t6jTwDm2bat+0yQz+ZVSN6POUaN29xsVbcXG+l+YnhBhC
84tU/a2x8cdqSguVkw44+tDvlXAnR0TLiqyZzFXrwg5aYXY1vIjaCyb8DSJVPmPS6Fuf6ZsNHkgf
fOWekK8wX9JeCm8NuyWDqGh6CN0XZdE8ecxBBSJDk5JorZttg8VfiY5w44m2ONq00LGHzu34DiP5
su5QNoME4g8TUtiai8CYZ+bYw8pyDp2eZeMByh6Cra6Ct7ui8Rgfq4Sfv4rbXvXrHJ/se5zJ+QQu
3ir4P2rKucXH5btYv3eN1oGbmxxJs+tTIEu56UYUVe0kCxGAxeOidtv85fZmfUvcFqv+8dTuEjOE
zEAlhdu6h8HSM1Ttkghb3GDEb9AuYhrerjUhETeEjvG5HrTyBYwEN6KUeBfuO3xif+MREr8Uio7U
JjSFnx2yPoW+L3HoFQff7Is7QfUSJgA2zYCIxRCKL0UIP9/rWRvG+QS+89D1vtkgO4z+kKpigd49
AxiEuoCvvupVUjkPYY6YNOpPYwsPktmtvcWv2u3XQzfuQGLpCPDQmftmtFner4MUzyhu307HAC5r
0blC8kRXD7KLfA1RVwNIFVRtS53yCaPs9ZhG7UdYctNHJ6hdeSfhvrYbLcpt6JwgPy64nOisgiJ3
Qf0EeZA2+KEZuAulpVX5PGAGFc/3+0+hWcmf6L9a97rvywYZ0Hja68wywctSpi4zItuzisQZ/fBk
2AUCyLnhTS+mUzZIygSWKh60qgJmZvURvtNZZGFE6U5jPNz51Nei2p+/YnFnZUjau9IHwM7xxxvU
qMdnWnKINCcquHMlXbxuNAgAuUDcBaROqr04fGKsST0Kep6lLfAr9UE1KZxG4xE93qgdWyaIjbHx
KMfvnL+LexlKFl/YgR9K7FHLdCQ2yeZBTVEChpm+T3qEHgd0/9cD2fEmsNxk9r8SXw36PThloCZt
en3wt3uN38C0ae6B08C7gLW1DcKQVos3azUINA4HCAneyilA3O1rbJNhC9OnXlHwxv/0En2AO6XP
xf1sWEQ83vw8xUUVYvGZp6YEzxj3wamRuEUh0+TZWD4gOxh7ZXAYG0/767SbFSEDmwyNAdQjGHke
QjzdzMAf1f4Jotz06BuhtnPtFvsZDBtQZu8YBN75zG8027M4y5IwMcDUUlbZzNLOlzStMaLTTnln
qt7AQDmWm6EJza2RImsHNbf6UKqWEC9wAbBEGH4yvclGss8pgn0+Tc3zkFj9BsMmlJuRjdv2zAY3
ut7F7wYMh54arJcfHMeYcBaZsm9uyKnBvx4AWYysPnPqWWIzLtdOgTHrYLu70lDRQxUjwhrWpv0Y
5Bna4p0OKY5x6a5vLHBTMK0whqzyHdWRDboMgeyNaef1yZVItnrSCSiWUsz8UPnj8vb9GFHV0nW5
wXoEiMrOOqFFb/6IigovHMYqewpHSkqwd9vCRYYpo7heN1Vl7gY5S5H1QLI+BDKKngM9cffRJIrd
FEoNGakprV/0TnWI/dgIQY1jcJyS0S72VW6JjVbGzgpgBBYLcvQfEbxuHoMaGZ2yQjcTbax8lwZF
/NjFerYu+1HwD4vulATZ71zz/8XHpj7YRf8vtPT8YaA7dAqrVH/ETw+9cL3FsVpHiqkrGPOhcROs
AM7XG41hGd6xSbAeS1PblgPdQt9D/0sbiuwYNOmEp0jcI33aNQfbHIA5Ife0jfwWG7UER5hoVP0z
5b656kd8ji2d3ga+POVpLMQAr5iewPtomMJnun/1xqGU2CYxEWNjpk2Ihhayuyu9G1Dut8ZW5206
KDDj+azWg91ChEuSsHyKSWtQP7fFQc+HEFeJThlb8ozm2daww/SnFE90UY39vqNcpLniWxZKVsrc
26kbbCo5IW+uDzovvXPpkU2689VGV3A9FU2LG3fqbz2hoyAMvGEaakk6KJI1rtt03nrbuROqrsQK
+u6ol8yjG5DHi8sf0aXQqwvbOQ7dBJ8I1UYx9/kyiJVOpE1fgxSF1jvX0Jw8nx9dZt+zhgD5BiSm
N3jdn+muqQEWa9nWlmzgp40q+pVmQfLP7RBx5QYCUjyjJ+g+Q0dexCS7TgobeqE6+mzcJ5SotQdK
xAhZePJ61KgFokmjL0hR8pbG6p0AdfleCf1QdgWtYGYKy5JMt6usxGu7pSST6Ttiboc1UkuLf4fx
evsuC828vjNMvrYkly4NHgUmz12iEh3fiApEyZIT/XHrGa2M/HFgzDpszKK1/lGhj83z7Vf8Jiq0
+JJUZNT+xtwjpfw8D8IFLf+8bkBPDX6XYs44lXbAVsUiZxNGccWJ4aQ9xHUTV0eUoMS32pat2DR1
Nz4YvekCJGy64l0Qppy5LuIAbG2XILqug15nKqG1/7a+V6frivt2WPvhGP9o8Qx/jkXCKUct0z4a
6N4gF6CzyIYfmz8GqTJxGfaUd2ffXvb2DcXNjvYEc6oZL7Y4LMA8cypfIHC2Z6CdWNKbrw5xE6iP
TgylY9ebZTwd67JEgi3NfPktD/FZh6FsOg2mXyFsoTio21fm/GOEcW7hOYhGtCaCbV2B0EIdeAXq
bE5f/VSR1X3UsENqN4Stpsfkzbd+2wN21pVmextVJRoOIPh6KtD5JQLTfYx+ZMq3/hJnafUYOGby
GKpc/VZeHP9oqkhD+NVJJ/2E7bz4FVoOHkyZLSvsmVr3w8wa9FdoaRDnwt4sStTSVCTQy7WdaIvh
L1oeTUK3cjXRu/6uj7EbrhMU57DWxk/3FYts4CH+qBuzb2xJ60OP7BSp3bHsUTa3BmyV88ob/wnC
mD4ZJmPDcFCxJrjJtNlbye/HFOKWgj20GstMdjtfM5KTJ0SESpqfVHiop82wHhqE0p5K3VO/or7H
xgih4f6zNZX678JldHjw9VxZRzAc1jd8BnBAKaIAvYciy9Qvo8T+BI/Z0QNt0xkRpul0Tl5vH4tL
Ej38CeHOaT6exFSecwD8I8DRLUg8EaT4ursoCZ9EoTn9YxhHlH92Uzwxu3jETgSmLi7CM+SG4zUR
jDwsCtblACZ9NXEZ9HfkLy6VS/hZNN1mCAJBQl/m5Ih3ayNeAtj0TZmWMxhRZv+JgxR/8HrL+dYI
MF7IO4+ltW0a5kt49U5gRJAWSjdV6HrBoSsr85mpRfoUAjhFQY6qdC2ikpaIqw+puyI7GaaVllfD
K7ah5knkKCPubr/ei8A+VxWKsIOCh44mgDx/u97khF4InOM4lsr90GFVuipRh4NLIZrplfKPZFtg
nbhOjTw73l77SgdyLmm4V4DbcoMtEUOCZACzDd075hRoT1FdlWvgm+WD59boWwq6U0+xgYEbwir6
NsBh5sTQzL8Tdy/ruLMfsYQgNHndqrHNk5Plec77HHT9lgaCvR2H8S4byHmbD58FeS4UyE8Q+KCw
MLJalHKDnJXxkcc99UwetwzFx70rMf/qPbs+2szVNpodTfscZbt/NQfH7kZ0/0Tj/3J2Zr1xYtEW
/kVIzMMrUAPl2Y4zvSAnnXCY4TDz6+9HHu6Ny5ZLuf3Q6kitUMDhDHuv9a2ZBl1drpG5SukbE2GG
eZmxs8o171HPBlqFnU2NC5N6rkc13c9bWcvuDu4C2WuqXdzoWpI+AeotnkqRm0evi6edsPL1VG0x
YFnhaiizluWq9Mh7S+HIII1dvmc5lDtnjG83yTQVlOFkgpANB7k5UNJsk5z3RiCXEeB+2Zrf1lpT
Qk1KHfg3kHENICUHiSWOZNmNx9z2lNBY2/ZhGOa0oXOzbHt0ZujdWDrM24lUWt9xyua5ptkVJBsl
NdEFBkjYcMovV4Kscltm9Xlr1eoD8DCtsTjkL41zorML4JNwQKAE5panbEzP+qxUzzg38h8WO3gi
yZ1xOaWVDXca0kS1Zx7Np5DoYpXsGGJnUj7dJ2fsDB5yN2m3Qsmb5yluPCj/ZKD0INlAik9LlMRV
+6zUmXZD84srekkdpY1E5MkXtbKZLQjZVOPfCQhX0hfJry8XJ340Wrfd01GEjlNqrvbojMb6e3KX
NpwgCN2YtLZ9mVnQMRVMjjC68RGFmV0+od5tnwZVJ1HY0OaXZSI3FYD48HnK+ukHgcgpGxWz2dfE
VJ6MlqER23lPJRC9pZ3mXVTk2RRO1VxwLCM5jTNH/dSD6w0cPHKz31TxeDDLVD2seWWUJGBZ6b3T
6PNObvM6KiHHH4w8uWZbPu+1sXIPVm+KU56yAhNnnePCgoCZWgCCKeNFLpWYKLbL8iRmxPPshK+V
qYCgbAE3NWPLC8ZSJYBJW6ofjezk17Lnmbf1WgSOmfOWy5aoc6tvAqNxHb9JyxIYK0R8Qm/yR49d
9gboEs3R7qtfg6EDKS7jjavL70yXON151dTcsx9qI/za7k96hKTHrgTmDYHVDBPHanN8VqZsCdGj
eA+F45HLrdWOTeaL2+5yEU/E8pjtye6a2Z+Udrx12QbttF6+LCiJjrXcVmWZZdEgiRHH2VcRiLIm
kVnMaqgN+eRTgazu+AzHgwsryZeqSogAaxQzv1vdFVAm72RMI482P5xSvoj6bpwtg+D3BYmFbZIZ
UMTkW6TxuFO9zkJOqm/xuhv+NVXU/tc4tlmQJ9P6WYF3HcDE70g+teZjjUDwVGvipXM7SnDKcLAF
KgprJjNan3Rl72jUzIzEVG8RCf8UmftZ5HV1WBJ8LEXTDXt6yVuTZXY4lW8BBNgV05O58VrrCqJ9
XqnJT8IB4QxTEAmHuOp3tjp9b6yqe0wKcLl+bkolyK2WkIIeyadJEq2vWKu+q1sl8fMJSyvxtQZp
pMx08L3CdSXDkjLEjqwRUveS5gW8/ZiSqkreT2dOPcmEYrjO8M8wA1XFse71PqPxmj5nXY3eaWin
oFcMEhKyJb71smz6YUPknQmIcpWdMvZdOGrLtGdvVR1cpElhJQUk2TyzCbGS6f2s0IDz2a1yRk06
I1SXzt2bffeLukJ2b1JS9amGDmHVGF+At2k/1iqP70SZAndRVO3KdreUpjFzME91M9FuxdfJdGFk
D0ZMuWwxfPg+UCQVzbqxG0In9MToAyzA5WHy0jaKjdH0K4JGApyOzQ7R5/wYI226W7U0PyQt2CCd
bW3lVzkxgN2YdyB1Zu1x0MbpVE2xBP8KANera9ShMeYyvOWkYlnAHKtYZ8YgaCEkYDUNtK59cMol
JjeF5rGiike4sOxeSRfuH4k4t8jrcuv/3Gw0HtE680vJxYzAmGVBqyjmrsWsdSqM7TPUYtf5nkwT
mZRi8K6THifSkJuEX+E0O1YaxZZ6qQhdagdtZ1XTc111sebXair2Tk/GvS1W/ahW2XAqU/A/aHmy
Pdr4NDRIrT6O3dCH3RqbV/PAIDFX0Z1Qt9HY8WJzh7p+3StTN/mq0afHstCNYzOAmVfyRT2Ra1ff
LEZdkPitEYBL5Gwk+zEOV/JwjkapTfxx/sHnvL0jhtU6y+7Q4Dzy4b7AQTSI5LCKpQ6bLXHVLQr1
yZwUIjfqZg1TZ+keK9oivmwNfR+7ZXa0m9kJstWST0jgm1CH4RKkaZIRcZNNdegqzWIEDVP10ehx
pK2eMe5bZaKmVacOSqHaQKyT1kpIjNl067az5s+KZ+/cZtnCtCx153BAD8tRVMSiaBVfFM+tExm+
AA34OoSt39bakNIlwL0bJB7WAa7Cfu8svXwes8ymXUSGA+brCvq/R3DOIr1wrE3126It2lc5eiWp
ItOT1o/VNeT7zwzx9H5N8v6Ta3RppDYEFNvYZu6lVtW0LNaCNDAE3y3NtUCks/tAT069TgFUP5ql
1n3tKw2oX5UuJ41+SQzCZvKOo4Uyfgd0OgurSSWgQ1RzmChxztLKTDXUnXOqbaP6WsyZ/hV9co6z
zYhJqHUAmd+npPR+sVMzgUosl3CaWNHzpkxCOctiR1qBPJQZ+lm/HOYY5Dm5cSYgrhCF6By52vhJ
mKK9SevF3PUNo8dlkb2a12okjIxEndFmK5on3NpczcZxYhN7LLEU84Y2SGZLx/zK7Vf9P3PWqtOg
jtU+Xtr5gKXK/EIKublHViH22UArwCSTMSJ8mFRBbyJdqsmn2VfnzXU+tBk7hlZ4bghsMQf35JBW
yR09eJ2aP7M51O6VTCZXaxJbvj0k1b7wEs9X3KUKWOWHnVco2q6w14ZMR8WNYOH1kejU6d4TNruU
ifzXeXXJS15b3e8diI70GZxHgdVyTxCgcuzyeDm6elceSx0EuzrZ1qZnbOj2M890dmncTXMC0a9s
lPvJIAJ+7MaaWlqFps4YDF8F+BKVqW0SGe+Sf5ZYBHGglsOFPhITRLQiJWEcKLlS6Nd5r89fmi2K
Tg5liSxL6LdyZvvTjLYX1ogEnuzF4qd5cX3fgmbeue7QHtK5Bw7Us7Uz9PVLr0+cihAqoQKca3uX
LaUaJFnZ35mTmexQNCq0wqwFYrzmhfac6qe1bezQBeYO3SAvDswB/VfZmGRotI3lg7jv9x4qu4e4
LUlxaOvmaSQHCMXWrFKLNllWwHgF7UjxUq/UJXQKOl1mXo/PHFK0q7IVKQj+JKFenDTTXQb6cT/N
a7Nz3Ar9rdVoi19uaPRR5sbXcezEIcuKGnEiVvarcorH/VStgsMt2aErbXLCMFOiamN6e1Zhrrux
pr5ea0b3qLPduMkL3b2fmklcMRHUgcE3sKsnGGNdS0Jf4Y3JC7nFbLB0uDU3Zgsh3DG759q0OEgt
XhlTmF7XvZjIPWyawjqWUktPwlLGyGnScfYX3R0I8KKxHaTGyoSzDvqn0XWSO8b0eCA9s7mezZHB
4SzuCWmltqtUoZFB2hAFQeRltnNrkXwh/5PKND2tg+ihQWZ9ZVxrak945Fypu0IX9Z6ze+OrnEPZ
Ag05MIiM2/ewCB54LMtNCjXtzhpIAHUS3Ajr2qkcjyvvGxNqvIberJITQJpGNNW63MkG0Obi4kQo
WFV3ml5MRPCx6RAUpA8I9eyjpqzuo1JS8WIHBsmZ9s5zrm9nh6RgDILlv25NnZCzaWbeMpfVjeDF
kMVk2dR0kQ0wy/EY71LqunzS3fBJ01NPBKZHpFjryA4LcL8iFQFcRedXObqGLF5qZZrIKuqtg9Zv
YcQK6cIb3DXsLc+mq1Mv4aCV9tNsjeI0xfB3HEL39nnTzMc+rj4jBQKYZ9I2dosyY++/gCVJ1PiQ
rxnVr8ohgGYsO0Iz++HkWla2s0ehEvphXLcsUXewUN1jXDrDi23UcTgBwdjHIiYEYo0rpjXiMYJV
9t1xabe0p7z7RaC2fXAHFFh1IqxdWdtiNzFlhI7CV2ZMY/8yzXV6KreZzOvr9RMLtP6pVcT4ZSpZ
4YtxmO5NmSh3WK4l4eoqp0HkC/f9Ct7XtgvzYNeNc6P0S/mcjKRWLbZkDddLSg5NnBEQYjcPuLds
Vkein5Zc3ex09V1b1X0d1l0mojI3jPs6z7RdSqIQDfOBlDBQV7Q6kvGqyZom1DrOirVRVT85PnnB
uoj6SWrk4Al0o0SZUKbxUrKHPCxRh4mAEumvJJdCQVe/5nlrrken8sqDEOQurR4BPFY+XII/va1B
bIhPRN24IdB2eFvH+68aF/pxM6u3TzCzreSgEkeBBmpSbnGlQ/T756rLdjFgLyog/a2B/vpiQ+3O
RVOxncf1IFbyLdnUld5g3hCTo0ZUYdI7dm0r0WkL0R0ZcJ1wmLz+5eOf8abATiGEChoeHtQQLsW0
17/CEIljrR6GXUey7vSOLG711VJvRipgxxZxwYXbfu8R/329s7vWRnMcyEQREecj9WVM+uR3Ys4v
Mo+NS5Vtfvl5icfRYJX8qWyhQnp9Z6tgN9gSMXEixJD2D9SB682zdj+CeGdyV4cjqBbCD4Xy898f
Kf0nFfOQR8faOBtFXWk1swbh+5SyXXxpcmGJnTpS+/Mzey4f+1kaF+SKb1VBKMioV/zhHm91rde3
Koq+7VkA3GNqbbuo2hFQ5M0ZTlFq99aznPrtEJuQVb3751sFN4Nibmt+IUre3vZfH4yH9tPLZgVt
fOM4D0k71jd1njpf5CBZhIR5SZi6PbqzdwpIBCTAn3+omL6+HgffXmvYZJ46r8+OZm0fYvaryIp2
s6zrg7tI68aMOzNqKeldGLnvfCl4IHBzb/kXSI/P7tVkifcKqhhI9rSaw2c/6bS7O/untZInwgny
0gzx3lv941gCe4eT+Q2qbMj1tRiYIQ0daFjObv6BrW93Z1jx16JknR4IurogcXnn82QTv01I4Cc5
YJ/JLKo1zifbacsTGLTxlCNm+6SySwvL2ewuPdC3NW/sWPDuHEulxce38vplLt4C4yRtusjGahdQ
x5n3YijYNFpddQDmgqqYfs++a7Pl08fD9r273Dimm0mVF3p+l5jem4YISO+IlJ6cg1WTv8jMWq/J
0Fy+f3ypd4rr3CX3iWOIW9TOFXvUrUoqQHNycmrikGZ6/f8ZzcCG2GnEQ6x0ww5mCBbdanQeyB3O
DxNFhQu19a03c/7ZoJ6hg0oPh7s+mwod5J2rzGALKkQRjv6UUgTcu0u9yAvD589M8+pKeNEt9J4q
EBmdtu3ZOxUQNTjnpHbULhxb5HVodSwredOqYUcd4grdCJFDORF903ihhfJHlH5+bbS7eALo2gL0
MF6Pp6x1iKHSJSFwcyO/9EnaL8cE5tujHFvrB8khmkMumDbKXQ8ZoA/IYZTZXvJ3Lfu4JqqNdMa6
Cr2JtLZReYgFTb9xSwCTGceXUqE7INhQ7QjeNhHbqSwudBWdlgyfOe6vWNRMf40T57oAz8mRt+/Z
5WOo9OIQuCO7ef6mCdlgbacq4QZySm80IvXw58S9TQJ43rUF1YSMGE/XASeDa33SGg4Gdl1Qtmq6
3+bkkkcIuigdSCKyljKIgbUR9tfVellQX9NRK881IoBe81YNTI/iPaVaXEed3djfNdsqb13qrLSo
sRu0ATY22QXzkpFeiAHTacKcdLjnXk0MWom62qZHyiNe7ysLFKmgmpKKGFu3TfWwkbKgvOFmZCMu
nuAhTCNxqR9/PG9mQEaTzQt1NwQ6IKSz2UgOqpsVolCjQs/zyjdGWGP54iICqtr6Ycq6/lAjtXj8
16vCTsEuuYFU0TiqZ53OrJ6VEuPZFFW6k1H5Flt+GtKK+9m0pL0DubOOO2eu60ugkjcrzJ/bZUQC
V+NmnbNlfMni1CrR+Ee1PWQS3xz63rBTC06fmTdTp6wJqrik63v3olip6Z/iJ4Kh9vqrqQvD7Cgw
DxEoFHc3G0PzYjZG9nmrjBxHtsNPHz/dN7M+N8k2a5PwbS6mc9bh0LTUD0WTnLpSKxqysZJqPJWO
Ur+gnS3iwItTVYSsDe4nO6Ole2EVf2eGguAPv47iHlJO3vTr+3X6eTGAOdL58+oHreF8GA4cOxea
TpNu7BUlrqYAJLACDEzJnxTqhas/O4p8UOvykrD6zcSMsfPvH3M2wAtkDDC0MnFq46a9tnCrHU2S
WPZknmbf5xmq04LGljI01a7KlEi72lwGukUwX7LKNBIEze4rIpIvPKU3C6TBNovVn50WMFp2sq8f
UmXShqt6uMtUXihTW9Tm4xBZdD3TxjKV+kIH+u13zu7GZjzoXFBF4vn6cotmo9ZOSnFyePwHzWl+
zkNc+AoEdtK3FyhBOBQuLBfv3CLMLnDTCGst0z4/65m1SvUixovebHqUzJDtbSuJzdUsPfn08ZB/
+4k5G2sHshrwGxOW1uvb00qLGlOXLpFlxuK/xdDGoGiW+pT0mXsLT+/S23v7idHwhneIBAf7N+e6
s+ut8bb2mEpkgrMLPYSjETSYIsJVr5PbTfJxNrU1JZfl3+VawEewZbNBhsrinefIGCus3NRpq8il
oyYCFJZJvi/URVl3Bof730mO1XX3r093m0kYsOAAMWyd3y3dJ1MotSIjPpd8z9xq7BKn6Y8yNihg
qWl14dt4+za3vQWcVvx4TCHn0oF4GGrSm5EO6E1jnIShE+ySLS6iyGnOnvKisS4mN+i8sNc7mz8e
fm+L3doAkNtP+uuYZVNULpF+KdGUWhlSJyS7eafetnnthoaw20fciPkLEac06NDz3iq9JT6NVFcO
iiPdS5PWto86+zW8YY4k/BZ20Ofro+EOUO9nPQcWMZCqsCjZUh848dL1VKWZpsS5at6dmTYoVWPd
Uj45Q0stMV6oIE4ix1Cx5jKjHmnq/QU50NuPevNTaZxGKexjE9we5F8PSiE104JZpxy1nl4E6uPY
+pZWOt0tNvnNJdTOm6tpJkOAlZp1E/yqd7bhRPDHyYEyWTSrLUq33OZwSmOBGN6Q33AJi/fmq+Zq
xFPhPGVm3mwAr+9tUePa0xfDOa7Wkv+y5kU+rHmDzlgv27qjHKh3X6eBBHqfyaa5BFx4q//CY4u2
Fd4BElC6W2eTWNJiSazgPB+1aZjyQNGM+glBmHabdUX7PVfn7D+jJtYJT34vk12+pKTYo24Ttg8h
xhX7rm/ouHz87b9dzbdfhVwK4i4LOmeb1w/Fk5WQAnHTcexpowK8d4pvEz1kcssWN30ejEGxEWxq
0xg03jT/KPRSQpmk7vpTkgR7wR2mvVnP+Tn4FDbaGwJkRLKvfw4/EjeK6xYnCNxO1A2ufmPV3Ux0
BUXqJstcP6W1s/VQMji4mNY4K3n+3AkK5ZZLVlNlPYEkDy48pfd+FvZSzOHb8Yh6zeufZYmxKcuq
zaI0U6YhjBeJNanzplV5nNqijG/7tXFp2i3OUj06c9y4952lFdPjgpAdB+ig5k/WDKwqKDoOk3tO
TM348PGPfKe0Q2EFyyf7gG2cn40vvmtvcvQ5i5Qa4TYGKyq/tsaRy6yOJdWOmxIdGO0TJfle1OWF
NeTNBmQbRv938fNsqVoI2sY2VfTGS+PnoqzKHTNy+jR1mbNXdRqaZV0vl17LptZ+NZFyVaYptlcm
xRuKIK9fi71kpsgV0z3qtes9Sl02WsAhligXCMbyO3On90Ag5PArK2T2MBukWHdwbD9+7u9MYi5V
Urg/OjJg/uP1j5Cid2YXrMjRWZXyqBa1Dp1xbvdl6l2KXHxvGOrwQ6itgxJ5s3I6WVpqAkPIKSkA
iWxQi25B8aEM1oV7eneyAkPhGHyIBLOdi1WlERfKoCEParOW+NI1oa2eeYTlaJ0JlTitI/SeaVhM
qhuksmtwaNjirqtKLerHcbgwut6dpTbVPKe67cRxDvHCZoQ2SQ7UX8bEfFiyatwltY7uRXFKdC/I
2fV6+FYIUbMxXN1dnLZOmJbG749f9Z/QsPMBR7kWyx7kLB7O2fI4UmyTdWOUJzqQ0Cdrs0RgWDS9
W0LDi3tcTku7ZCGZSeP3qhxESgSWFt+UitmVeCPbxQpaAqR+N3Vb3SzjYMtQQfTfhrXQGqoQBTXC
ZMhou+NeqMM80+3bJunMF74o8up1zCK/NzP8Iwdr98Lc+97govCzAcB56fClXo/jOE7xDJs0Mioa
qS+96s1l6HW59c9wZj5ak9MrBRJ211Qlzq6jpcWKVCQ+wpi2gt606hviy1FXLcg9LLNXfDH0l1L+
3ln7X1307IAEiAyEY9Jw4Euq8nORShP3TuoGOpZa8IXKEFRILneNnIwLR7Pt8z8fMn8xpM4fKxOG
UFKIP5FnFPBqKrTnnj8Q1VYdWk2d8QTYm3rv44H6Zk5CkavRuIHsRDitcf69WAKpTtu3XjTOirUf
e00lajIGuwZI5BKu8M0Nci2aRGxo2d5seuDX79NTUkpIUmFvrag1rrq23OnJFgA+pOONPYMG/fje
3rxKrmdALKSiBXGA/ePr66UODbAsh8BjD9qhrgxj15DuGaQFZcJGG9udkbTsUwih+/i67z1TOkQa
1h3OSW82q0RBZkXDYf9IRbzCJh8jyNdW+xnAh/HPu3DPoGeBR518X8rrZ7c4Vk5LNpdMTvYymb6r
ZZ8hwgxfEEfOnz6+qfdeHkAUSGvYUqFEnH2M2+y0ChaB48I2/QZJUhEqIFlvtQZkKxK4Sw7gN/sE
Xt5WqeD9QW54kwS5YM7I8mrm7DczfddLkgSe0hq3RIbH+0zVRkrBxqVjxpudERfd4t6wlTHBIXt8
PWKEu3YmCr886rAD+QZewkMhOgDmVbnea3BpdqqhYC+S2jfHS4zHjx/x9rJeTQCYnZnuKNexMWMp
PbOc0aBQXMwprBlLPn1byxiRNjp4hAUfX+edu6TYarIv0OhAsTi9vstez7VJt4r0VFj5dVaLFdil
ae8Bq+nXXW2NV6U+O5+aGAGQdJz0wtXf+SqpCEI92VgVBo6Ss6tn+UzrIBWR1VIr/VXlUpsekYCP
OBrjbG0RPBZFcnCyzPydTk1rX/g637v+NuGxoDCu+ERfX7+sZOWKpC0jSp7pgZSgaaHyO2ftTex4
uYhQFVXDvpVal15TYrkUPvXO5AD5n/0S6z6FFPNs810Wf/IbaBBRwydkWfRd8qJbWXswDJH//PhF
v3erHCC5S6xEzLhnR7bSHtO6nvMskqq1NHuH4qJ3sAtX/0wbsOmO6LzQXLLGrc9tAXF+//Hl3xln
m2MIiQdcaFLvzm511OiI66QyRTxxgj2ZKIsgI1Nwpyheek8Xt90JGDGRoJsWrLN3iWD69oyIhx2o
ECOcM/x2Gnv9quMECbd0WuRFhGpxWk47f6Y2ceW5pRVolW4FRlZ96mQ5HNM8z32TE7nvLgpRRP32
R4PEOpJaL61L70ylm+2cCCmOYLgfz2aZSc2TXpOWEjU2LbRFturn1mynXRsP+W4Vpv7vi8QfdCO9
ZsY9HYHXj8EoFqXFHZ5EbTUhUtJKSidu1d0y2p0Ll3pn1qZcBbiLzQTHPPdsxGGEXk0DmiJB8yhE
C2ml+9gwpk2IiY46lmnYXK4vvxnmfMsUI/8XWHW2CGJnUhpTBzqXEYeT+IMdG1ee0aFnXWElVejN
roZSuCHfQhZ+PMQvXNo9G2FO1g5pbdoiapO1Rv6iT4FOHM5BqzRCrDyKRYUhkD5OJId+fGVqgLy2
V8vFdtsMcI86lUVIy9ltD+pSLfWsU8pvC3k1I1s5EOtr+l7WTpspZyBLY5xsH0K0CJgIYLPY5MzW
SoaG1SuXEER8vUMC5fwUToua00ToAE6M3zzV6pVl1JqfOvl8EglSd9lR4E6pQ/o9Rqzd2jfEpCt9
c1Izy/Cb1WsPuCz/K2xnJpKtt32HCJGw41S/q+w+I6B8ESdbb/BfGUuNL2BoxG2LwHkXk+Hx0EOX
3GtY1QEDlPzyshoryy8UPCxZYcWmXyKSDhdDMcM4V77BQiElFkZXkMd18lSqo33QU2awkbpLkEPM
pDwtyiCbuomfWdufzQRlMNbR/MpoSv0+SwGKLigUMwu5aiqK4sHsPSCWvd7cZrzDY5YI54Q2TD20
pLD7lexWaAC1CFttKq9WYDef9ab6UuuO3HticUMSNLUA4u96zCSOrcUkfSIo7CT9lqJ9vNZGhwQc
xL3HUR+qR8C/Y4YLTI33KM1FoIxKcd9m1PvmUoLDTMiJD3RHafaEFjTX1mTgf3Aw82AKcl/UcbXw
8djKFZEapU/k0MCpUei7tW5Lv3HpmptjHwf6IJbjSKHjXgIz+2okijPiGt38VqaaGjs81FXQNaI+
YXWKseV41ikull8fj9U3ax4jlRoBRFOq2RvQ9fUEtGI1yYx+mxUm2dy040oEtd4P47U3t90l6/x7
nwVhRDSB6G6BzD6bggpOM8bSG0q0gLxCpO8UuHeMHMXsvQIX6JZDcieCzoRzFjC6RXFdWQmirY9v
+c1EyC278BLBN0IP4F+vb9mCVLj2aq8goi/75jC6Nf1tLTfJTs/ttv6hjLq+kDOJGPPCqvuODGZr
pVON2arHFCK3t/FXZV6wYyw1RaSnONGLQMAGOy6FOfnWMA4I6VsRkmEo94sYUYmyBwlBu4sLm7y3
L4HfgGmU0wJMMizDr3+DB+QCoiyNi6wZ4QYswrHnXZzwhfilVVv9vtVEnh0KM3N+uNgl+k+zUKR1
oVDxzqPgLdCzAv7GFPmG6zssCvS3jRbqmUZf76qa8GKbauvvXPbJEJCk0ERp2RkiGG1GiO8ldo3j
bl3sCzuxt18AHXBm641nTCf0HOurY2tJrCRzjyrubeG3TqL8tkwpHT7TET/Nx4PvvavxvRFCQdah
R3Dk66evEkGG7aBIoqXzVjBFTn83DpYTxtN8SSb4dpwDsNwAFRoJBGzpzwZbtWKpkcMgCAmrLGTY
RhrN6+A+wfj9xgRc3rvmxdf63uDaqBF0IE1IguetJ01vcQ1onJMUb+geZqvy/KRq5yAT3iOHSXPX
TG0SLJXjPOm5e6k59HZXiXebPgdYc9LkyeXdft5f31eRze60QKs/cjjoqsju7fyXjAkt8AUt0eSQ
qcuIcDymlH7PXOMi+obmspguBqRB2OJ5nujPGnFrfpW9nl1iD74z6Pl9vAyKv3RNueTr36cs5KGY
GE0iLc/nCPqaRmyeitcUNAVGPh2kKQtf4K5l+5yJtCWEOln+H+N9Ky8ihdvUBufkbmx9a2bxlkhf
kvpVxeEuzIpR27vueInv+HYLtk01VLE2gOqW6fv6dh0zw5aEUuK4LHn51M+TibmLWTcg7LZ7Xh2j
P2WWI5h97EtLzXvf2d+XPhv8JDtVhAl1fQTRv98N2mQeMczN1JVs98LG+t1LkacLOmA7Op7TEA1R
D1KlTkcoqzs2V2mcLxgna7V1djj74unSIrKtT683lzQfEWD84fCarn42yNcGmndhwceyid37WgkS
eyQuYMdP5kLed72i3gG5NO0nrwEMfog90Sh47OfkRWZt28N+GEFEFpVsy2DpZ2BE/z7FcapEh72B
VFA3vX7rYyfhkEmiP3W9hXgl+al2lK6ymINWNu34+ePLMWbfPBBAYVSiiVuhVKqdA1upJVK994ii
GIfaDg2ScbHx/uYPEU7Ng5yQdQ300sI6VZ/iBI1i32v+2q3slzXtB3/1NYDCA0eC3aL1nA+Ug16u
32wNP7P04habTU/xZbkassTG8u8i2nKiWsOZBxkA6FW8yzR5bBQ7C0uJKyvtJMDHaRdL9cktoGlg
ky8RRS5PZTMdcXRVgFnSK30YI9p5n7pZi2ywAl4x7JYpvRc5wlCSaPey8567uLmaWus4Z9lBJgva
TTkfsBS2vpHMV5PXRDDmfyaZ6fnrkhz1obxe6/L3CsBMzOKxnOvnthmWW/6OB06GHC/Lhp+wfl5X
+8F1K7RUhNwnmiZ8ORqnofLuKWY2RxpF6AtHDQv3ovpIxXKq/Pl16bS/9NR95jSFU6VMIYWkHkkD
esNpBcpMyZdGK17bORrOHwQbQTHHn92O1MO2j1bNfGyt9tgp9uDPTuIdzNk+Kp6C67yZnwxcBMfJ
mZfUR2daBUVJ0njRtfEnqZS3MnGvvJzjhqdmz1lOghPoNg4A8V6drZ2SVifUnhEe7yuvVCNhDhXh
XWwc1KJ7JElyD9ngqum1u1lsKZi2+mlGGaLNeuf3cvmqqOsenFTojuWBLvDt4Kh7OSz3Xt1EFkwx
v9PyfV/ZRNkOh9VJC04nWmTai+ePa9cS8NR+kXa3T1Mz9nXh7CRH+bxJmlOiuAHZAZyJEuNqzPU5
sAtFvU6E8UNNRk41jX07ZeXeYquP2tEKFNaoCAaP3y7AHDrx3NdNfvSMOsrn5Fr3smOll1eFudzM
taH77pS9xCx8Poqqn2uuxZ3PbBulYqh8AOi3CbSc2rMrdCAINskTsEY7nJTqtrGxF0r7pe2LmxT7
vz7OUBkkyLPRdnxnFf1BWsmxmKB89DbO0lJejTUct0X/PObIZEdpB9MYnzpO0MSA7q0yf8FoLD/r
M6oT8kSvp8YN2CTsTRx2UeYlX5BmXMWp+ZjFWcMzG9jimV9HS/kP0PZBSz638fpYVbgLRPxgtpiy
ykLDr7wUXTQUJtU4sY8nc5f0Yxa1jXermGrlO3qdhpUz35EIG0Aj/U9dbV6quwaD4YQmmYZzMmBt
FwJ783b0TvRrWQxj6C4e7vBuvwUh42sLpS1rMH2a6ot1CY2+T8JqgWYnFhLo1gbrzKiDZHB2a4J+
eywiPDurqB8624j4H0PDG++TdD2oRfM7Xx1Mwriw86n9RbbzUR2HT6s0b9A37uy1eaHG9uSm65dM
N54xtX03LYTxWfaYr/YT1bkfOk5vW9hXRqd+zXKC8ypBn7gHl9DjtIA3pyrtg51ks9/Pxr5ux52Z
qzurJ/tz1IMGJ/36P5yd13KlStNtn4gIoLC3sLy8V/cN0UaN9xTu6c+gv3PRQgqt2P/et4quBVVU
ZWXOHFPLfuZAlje4eLypc73L8CbdqkFOAc28KMryFvEjyMT6R9mKy7HR6XSW0CNwEqILnetAn7zS
Lqntof5oF8E439Su+r3WW8LVormdUuWmj2ETt2G7WcQ/3tSm3zUhn/B4fx369FvdN8UG0I8/gJ1o
U/tugMxA0LrpgxLW3/RIK360MfKGZlnnyR30KysROZza6NZorAtrohmwdpJHK54VLyhVKDxwtq0F
YUePFtQqcqbQrRpPpXE1U3J7Q16Prj73GERp4NON/jJDjG+iVtvWmnGrZDb97sU+UTBHY4MZMuOX
1paXJkantMTmb8AhELQ1p2oYmQPshNX4Bt3Ij7kPH1Stvsg1CbzRqC+gud7GinOKyK04Osnioq8P
na3/UjuAW6aFZSuV3qrDWiyzJ8+Q6kWqlTh4FveUvW5FEO+nQeHu2e/alI94LsYT7ZteFhRP/TAf
LKdqNr3N5a+zhhtVmfdYlr+oEzpzxYhC+vuDi1CLd1Y0/AjL/AYJ/VVgtbcwYO8ocvk44R2krl2m
qrhCYPGrc+09EfkhyFy/a+xtaY4PMnY3Y2z5oQr/Qx9sXxP1d0x4LsECgzpnqiQNjPZAT2KbqlSr
52M5qc85naE3I77GY4KAfwweIoX3kfWP4+T+Ktp2m+r1N3ouv7nZdMOt7k7FuSl3iT7K+Qrr66dG
6nsjiicPEEnpj2LQtynkTGh6xUbpA1/NipfCKungwr/EBbPhKZnJ8h/38QQoIVPeylCGdF+Hd2U9
77gC+VoMeKdRdeRFEiMc0xmOUdJsuIpsRdcAoUyS310ILjSEreMYhVf1XQ/CILnGG/cQWdaFFpgH
2chTM/TAeku/jMOjExQ7yyy2oo8vJLQfRWdvDUVE73P/TL7NU03M/JoQM4BUxj5YGs3rYz3fdr31
UJb6A/v2HuOyA1qxUxAMyhGW2SZM3ItRhfbmmPRTp/KU9EG7R+ByIZRgyxH4C5jnc6Bm35xOVAQC
8IyUSvkR1flzWQFtmbr71i2fssp6ziNx1ZnDbsrYyidTXGA/aII3YC9uAddUA/0dQ63sZKOcED3d
c2m6hkXxSs/YzWSMI1Ir8W1oRekNiyNil0NKsftsG7T1xkXetOtksg+cAagEh0AYvDrSvsilfbOQ
38KQ61wob8xi3I7E9V7gCg/HWnOfmfazjtoVYky1CWoylLXYIxnYKFZve6h2VY/IkLbbwry0+vzU
kLoMenSbdj7vNXXJaHYnmni3qaMftaSC7lB7JUs4MfJfC4e2jbCsDjCQ9ygP3cwmOzJOzGVZ39hh
8921lWM3ANYQtBHTX6TmOk287bCJ3cQg6xT9ILd2AWfO9OI5VfhYjA2SqmOoKJeuMl6UFUq0Ops3
BWyhA3cbA0Ml86rJtOKog/clv/6gTtmF3UkvMli1qMRh8QSvE0xe3QjfcrUZ/Mlu/HhUryX7lqEE
10WGOVMoNjr3A+jtKOsHzfD7Wn+UbfkbsxgfKN5DSot1MJU+pYYrri8XteY8ag1d4LC5ZFj7Ok7D
vlWJxnOC8GQY8e9A0Y8yR0wttKMMIGBJZ951eXUZO/GDJHhLbMy8iQ+asqe3feFGqEk9+a4Lv87o
z1yGtOUK+/52slB72WexoaFKq63SS4FS82IDUlzgw7NuE9PWTyLAIgC/7GiaGrbpGIAIKi2unIGZ
qtV3ozBSHaxtm8QkcPETPWPc9Mmtm58EU45SG/3zYt3sEAJs07ESyo5q3f0ijxRswQ8DvE2chTib
Y5fSzfZGcaPiwpKNfpixIns5c0n55K1w214UuRbVRXOV9kkGdSK5FAEN1bt+N+K3uSH/Eb8OQVB5
rd3226/H++yZyflQ2VuczDHIWl3C9FbBQphy1nGIqng8OJZTlFC5ZEbgXQSuvRnzzHntcpNkvaQa
rd1blR3ZTy4K1/Dcj1nmfLUmqHGi8yDjsQiSV2tC4ta9SNaDg46DVLzpU0V/y0cFfgpFFG5DUVWO
9Pnrhrwm8xklfo8i5EYVpMguJSIu65CMlhN5wIKd4Uwi8uPtnVIYtTeW7CKdt5cs2j8pI9w486Gh
9fuY5VNT+mTsqFKwiXM+GRRx/nw9L+dGW72JurHpDsC66wh7mcKqMKY7R2GTUYtYnFn2H9N/yOTd
pfsQVCV5zVVmvyaJ79DjqRydWRHbUbGV68qMquNc9XJXZuPLmOfW69eP98mYDg5UOOBSYkQiskpN
BHWojWWngOK3EmdrNgGRSNKKrQaEyO/gVsGXyi3//zIoYh5KGABy17JVJdPwnu+H4Fi3RBb8vGFb
JfHoaVYL+8yMsl0QNt2Zt/sx0YmufnFwtGnxQHKz+qC1ogEr5YTJCfMfmHQ4YnGVRqsY9pX9S+mt
wCsyakwBwIFDsXjEff3Mnw6PsAi1AtIiZvn9qo2KfIqLqgqOZiX0q4Y4+m3g7rcFoGTeBEauvLZY
DaCjwIGEq5gdnOm1/5iD4ivG4RC5GJsLasP34zt5WaDO5/GrwOicHQXPILwMGwNDiK8f9GMK0ULZ
hBzEUBHdU6Z6P9BinTbmQ5uRytEa1OKgx2xbSX3RWd8tRNtbMxT1TpRTfvx64M+ekKN9CdrwAtX+
qkj/2RdwpRnGNJuCA63TIaFeG1fzE+jh8VwnyWdTibDIpOfLJme+Pp3a2ugoCQGhnwabqwLSjHm+
avPeCA+5HQYXpuySaBtTEMarb453jjaNZ2bzM2sTahGCPnQbCTZ9Pe/fchyqRA5Kl8AnLCHo5a1F
qbJ1ogLfuHgcyxMhVoREv6ybfaTGSHWh7ZUR7erlxC23wR8AWqKUXj3T3XVycAT7TUqibdG9gQP3
h2gezG9fT9CHvQYMwT/MW3P1m0H/cEkF03eqbMQgijqNFbF9bT+Oba1fy07Ie30mPXnmy/t02KV7
HKkQ72xdwOHyNCGjqMYj3qbXTQEPLs2Nejuxo+L9qGWHLiRE/PpRP6xFHhX5KcIUxtXoe3k/PZmw
wQm6tM5FZVI/IZSkQ7SgbDmcOajND2txNdDy8P8sei0EjAV6Nzgm8L3kVWtokMKSHJ7xRTWk2c8s
Vah/k4RQMKS0Jc4CilZLaz/FGFMCooM51dpBwa7gzFcWmZKfRTQQgpqwImoPF5p53gSzTrw9WN0Q
b5VMkvkfoh7cXNZZk7IJTTs9YQ2ZDyCEEhecmUTmRssv8oignnLCthy0JBbilTGQvrLp5Je4OF2G
Q0Um0O5j85Y7+F/Pc3V+6AarFr5K60DoG6k7N1trwax6A8X+yzBXwj+ZlsrXrIqKGzl1sU2rvqvj
RpDow2OgTq7uW+nEtU9xtb7cWVZAKwSyreo+SIrmJtRKqyDhMJIMRsFTpds6scoXRx27P/AHo+7p
64XwIXxY5ofQevFXpIFlDVVBG5kEHdyEY5/DOaklOZ1kbsINtl3nrKs+Wwo2VArknRTJsVl6vxSC
qagAPClArhrd/lOHIJIgn2NVECfat5EZ2k2t8TOFJunFLhYPXz/oZyue8IGQcZGa0pfxfnQzLsfc
TkOA1q7daFuVYk5x0LOk0PZfD/QxUBaLCm7hNLD10XG+isiUMZ+VIjCDYzySmEuDvtoUTqhfo+0N
PdPt3hwgUsfGLqYNiAD3puzCs5YnH+5M/AYwLnTb0wnOG1+FamrRSfyB2umY1GSNg6nyKB3TLNrh
vddjuXdlt+G921kN91VyNwY+fE6bnXnln6wtlIiAmJZAiolfffsOzORWl7N5THRAa9lsmuRSO/0w
pq37fOalLy/13YWAB6Y4hAYE1ybaBlcP3IUIYETTzVhgK5M4GaMsTuEcyW+DmvTfhrEJ7m0b6KLl
ZtbNrA/1vSFm66VX5/gW0Ofwy6GI9fPMj/psFlyaw8AucndFpfF+zYWWDddOm8H8q9i8xLEUvTeC
mvldc/nwo76pYVpAuSkc/adhIwEaGkuF46nEhzO/5JPVv8gjUSUQSXNfXabqn21Y6AkOMGltHmMl
0R+EgvipyNNv4Mrs72auw2mjAHSgzzP0EwdJZNzIt8EVuKYYnXiONLPZs4v1/9V8kklzFy8RiBAE
RWsBYYezlFZphjzqboAuV5rGVZiBtOtTcq1fv4HP1iI2TzQiWGgwuZ69fwGKDSW/rqn+GFXVb7Io
oY5UkhnpdXbor4f6XyS3Xoysd1dYFqwfqCnvB9Oj2q6MLBZHF2gLyOg5jvSFhom/w/L3b9CWwswL
q5EWdTFNVBIi0U0uVj9aT8tJX4/1IZoG848QBbylJEuohoEQ6mcfgWV1RJWgHCn5xFexDdfSdzuX
ZL1uTPZN15mcLf08Ao1ULLtz/EyHYuIHQ+i8oTgL3tSm7n/FZIrKzYS67kXRigy4cqeYVxC2bPo3
ZUv1TAFUtGvivDjl0lD0RUnajNuK8EcAHx+smxbw8pNbReptpqqVuVNTzt9dlIqcc7mns8kPAhXi
C/BujQKVuSNtfcpRbqRdeQMtptyFtbx1smLawrZWi9cxy4HkUSbo6C937eC3g1n9VVF1493cWtNb
NebtjzyVcuGwutlvvdVcUq1KbchdoNr5k+Wy2eBIHBm/OdVsww/skJTfQMI73mIRrT43udMYBFVd
+GK3k2X42uiKcM/OXINBUfGq86soiKTfKimNxpE7ME/l3NvyoUCdp16TB57owrdgPOKBXtvfinEc
ldeSZBCJeauc0ePVVrOHLlFv21ShmImfkSIG+O/AErD4oSWwexSVpsC0N2NNbPK6yR+aWI1VTy5+
Jpd1NnU55X5hJV6epUSBRqM7JSw/XaRel7fZtnLKfp9p7RRdKBby9o3Wj/RMZBZWapu8m0hdRk62
pF1pb5K7WBu5cEAPDtSdHOzuknxjPV+0oo5+WIbUANbH4mUQc3hWlf1X/LH6FrgACAN5GLpA7lzv
vwU7TfA3C2r0z8ItxKEzRHk5Z+1MXjMKNRO0ooJkz1CE9WAP2IJ5gYQ36ivjrDTY0arJNQd6dNEo
1F28KUowVGrcBRLdYuUyHPDByK/jJs4u9XzoE6+BtE7bobCYuMFNW4tSeVkmOIZw99gZcwP/Qqdo
ckunFdAdkcUOibPC6mdikbH60xeD+0MJZxtjgVntHylWm1hrznX+oJYurY7lJJ0AE8PetTZBM3d/
AsdscH5K445CSDQXC9vbSS1PGhP28kMt6mknBVq0IjHqajOjogJcigJuJB5Vgx/FYC8lMsuEVg+w
m0qIw1P7cxZWFyXQyzfaw1HUpIWFU03UkNzCnGyajqkxIZqdC0ruu8rJNdITsZTsM1RtHQxCspCN
gaZB3oPZkhof4ToKr17E49uqTMoHNVS1G5qiMHFKZ6PiKOJo8ksjjJ2DkqZKu48rUKfAKp34lipG
/s22x+GPxG4n83Vq9g9WVsk3W4RhzJMPcHcjO7wNgXW+NWgCe6rlWHf5HMsFvXwSA4KGJmzyxLM9
p14zu/n3FAVGyU7YolEqyJzp8Jc0pA0BPBuCUDWyv1POKR8Sa+hfhdEP38eYxJOnKhp4JkH2PfTn
stRsf9Ta+6RPHgu7o6rZ2bl4wZaE2tE4tKWnpsbQeVRj6QoQRq3BZXd5oH5GN4p8hayxp9Ahcsqn
bK+AbfKBxBTsHywVzwkVnCd0ceqUnq0VHwLyi9KximvTUqto04cZd9u01+yOahMMKRDXjQvbTRER
uoye0ojnjlGtblOYIdxo2cGWVLoDHqUd5/u5EcUbYUvW+QG1ySezTbLvQ16kr9wX7VOk5tD18Wiv
6Hwf9MXu0cqw1eDoXAQTUnf8JESchSVCrzzlzCHtk90AXkZg/oMIIwGUSfQVR+6GYLTJqLAnzZbD
jzx1jFr5XPbso2aOc48YDDNHPngyLEsw8k+w0WYFyay4t48Fm3dIhTmcNplhZduZCfDbsKEcMznO
3kjS7hKySYfX9dIZXmqaX43BTwD7zb5D+Xz39cH8SRAEUREpoUEgwP+rK4B0ixIlTILPJDvMCOlZ
Ot8mroTBmcv1Etattjz4o9yuTUSoxN6rcczRtnpCVHkMMme8KubEwMVKoIKvtOiQdX1M6dFsqzOj
fnK9QgbIVe4vyZHGttVbB/40q8nkHKccQb5jdrimO/qwCyfoZJSfb522KL0+s8d9Nkbh/yHCRP9H
Xo2ue2AI2ioAryc2x0GG5hHGftuiAsys0SezA7kXZnkzEzoEuvqWt6Nz4N6S/HJBTA6sQLOa7hRH
jNozlqYW6hCj5chDbgfS/uv5X8WApFZVyhdUkEyNRA8tce/fUDT25Pg4VU9NbokLJ0INrzhW97PJ
2ff+81DIVVHUGTrlGXVdsypNReitGytHtycCcftM+nZmtk96GiS7r4darbblqSwWmosAGF2kWF/1
3KwZgtFiVTeyuCvGiSM0bYTjgWcJr1HhJCi81CA8M+pqtf0dden8gUaE/v7DhcIdhcjdpneOieQu
UQ+BucUN0by1AxXFlUYZvhbDvLPZRjFKUc51i6/7Yf43PqgDgvmFNGWswgrMCNK+Xhr7LBQvzh6f
sP6oAbDAtr4Sdz2tB4lf2U3YbyOjljpmPKm8cYzceJlKNY3xRLOxvbFCNToExD0JacW4b7yWHCBl
+QqZ9hGCs1VtlKgAwvf1lH2yEOHC8a1CscXudh0TVTQFjDRUFSdRuU62aTAu2VdIYrKdtEL7XNvS
JwuELQF7QbwFlxWy3FL/2Y5LqwvCPJggzEAdwlEsU1J8l8hzdhvLKEIsIMBP/2kBJT98/ZjrTMgy
SfREUIej6Gbp+jrLSJNhn1MUjk5Nb6Hk48D3UYem+5pOpQPdegNuwk1H2KtNftsr0VYfXfXMpr8u
H3/4EauNCYzFqMX0ph1d/Mz9qm3Fj8TGaiNGQ7kz8qDcmJGc/Hp036ZqqDdL0EO5sHfPfDHLpe+f
U+F/v4P0Mq+DlJutr05FpemRT3eciiFU/B1swO7RNjExolcAjvHiPPr12/9kkbGGVAp1YFC4la2e
G8VcYZQ5UApRc4PDAAROsR/TK4ACqMD4YPv1cKvDdXk8rtW6SdmB0icjv19l1QiBigjOPbQRFW9P
YNuJ9rwPnPTMx/OXdbp6kQ7rWVuqgVQi14XoybFjDdCVewirLL9PY4OGjpoURhQExaNEmWqkE0Ed
Idq1XfcC9Kdu7/SOc68awsdpghsEYQx/9N6qj1+/hOWdrn8aKajFdI4uFMrz71+CGyo0oQD1pENQ
4bqCu2/xlkaWjgSwjO4zzeIaD2/iByiB+pxM4pP5dqmzLOQbHDb1NcPZnUgqm4hlTsiBzSuav6zJ
41Sew22nSfNnbnXY4XLmddUhRTmsenOshS9un+Q3keFQC08qgddJHwnCWyUwCMvxYDvHTPrsVy6k
K4dWZXKD7mrfdstBibKho48xZGkGtWtdo+JMNyTszi2UT4diPWr0h3FCrbNLGmIFiK6VdQRe5Zzw
euv3ZhIr/jBjE/z1vH+209HJv9B+VHKZYt3oHWsNXobWDETOHrRjS5kX8bM7bYEd6ZuZ7qcr8oRy
03K58aLCzreAcc9VcD97XmdhzS/I8AVF8X7xAQBF+Cb14GBhGvFS4qERvWRW6jw0pR1o918/8cfB
kMfztRNP27zjdd9JbFVSZtg/0NYc5k8U5opNB/OKKzpOR2e++L+B2fvPSiOEAlhChQJY21rt0YJv
wHlH9EdJ9NbfDBwVmgfKanQ5zYAG46Y8hc0mSeKCRrimiRACSSztNtR1FHuD+08R3tCd4FSbqgrZ
l8rILOK7vsMxfFtnqvsyRHXTbUwaexwQa0qEHU8ehRVXY3PC0+1CbekvOZixo7YH7NIdfMLkMIxY
rNnYL0hpBOf6uFentk1bDy+WSrjF3m1SsXg/m6k79Git8QUtbVXZSGdxw+kqvtKwvsEO1wsTfK6/
ntPVCfVhyGXO/wkUuPvaKZ25GT5Tc4dRmFWaL4GkYe9Kx7pnOLRWB5Px6zE/e0xK8WyXRK7AafTV
mASOpKUj5OmmkAJnt7B9Ux1cWPexmqI3Vwelt1/nGvHjz69H/gRmxekBIFVH7QBLfL2qGhpYiqHv
gyN6xwCXWZmoKBbDqGsgKZqQY2/GMdCfU9mFz3E76e7OkTnsf0eklBCSoEdt1Ewghbdf/7BPpgEe
JQSgBeOAhmh1iOCc2bckKyH5UjBD35qV29AFA1Uaufzh6N2ZAGl1cP+ddY4qQlFiafp1VztyadO0
brkl3ZtFFgBPUMx9jffvuYlebRj/fxiXM5sje2nSfD/RWIbHnVPazbHSy2zwcitBNNviJrnPUAif
c5v+ZFm9m9vVO4w7m2xIE0I9cbPgyGnZbsc4w1nOnIOboEGFENJftfl64j55RHB65BaJgIjx3FUI
hOgw1qpGBodUx/RzE8OZK/fl6Ia/bAoa9ZnR/lYR/tkVlzcK/ZagnXKqTYFpvd8XFX/SW+NRFYGS
nzKieGerqu3gHOhsqSgtuLIctm1IeH0xCrdiTrs66y1vomXaeq7pby+3ukT3c+dgLUXLbIYEGAPG
0g43IrC1af/1C/psVsgQkAeGfUMD3+omgq/dOOmiC4+mbVe5L+fcML2wVikm0OIe4cMc5domrWJR
nXlZn31Ti7E7C33BEa6teAdN5GrehOnJCgf1ypjadj9nMwXvkJS6avWm//WTroPUZXJQ/1nc7oDC
IfFb7aXYGgaG4mBTKXtaWIQIaQ3AWQv6LbVXMYVbHPzwNGpwusb8vfEzCCIbPniv1NTyVotxnOuQ
Y3qkhe0zs/DJB8+mQgStsvFBpVl9G5w5AstXLTlFTYB/aiH04c5Qu/ws2nSRjK0XKHlAiIR8E6hN
lh/yz3lSE6hW9QhO2zTQXXrxOJk0LETd8GKmUaFfyDQJNSxPU/o3TQyOcDlNhPnUc6af84759Jn/
6sssjVZVc/VTcJWcVLdIxqNwsPz2XLuUk0cfzKztvp74z/YA85+BVtuc0YVt1ChZeZLtSIxN5277
hE3FbMOuUDFe/Hq0v1m11SsmoWWTY8IIY2kCfv+K05EMAuZhC5JamU/knQfcw9LQU0ZM6NRy0Uji
trQJa+21HQRkxpD0kBz7RzYAe1coE9ngfHHyCuLgAs2f4gft4nPYFOeywstu9OGXIitkJUC7IsP3
/pcuiTJ7EX4ctbIKPS0qM18J4FVYCJEOQDGnbWPTv+6AMOIQVtRzH+QSSLwfn1ZO7oxontgwycy/
Hx90ZizyvlOOba5Gj0WoVJ4yq/VzVk/jrxlTXEomCV13AZ0qA5UUegXjcWcOdkI1M5uevp64jzsh
2R8blSOaRtzV15fzXEmjNBc65MqCjo5Cr5TtpOaJN9bp60h2kupW939QrXM9UMkD8SLgOX446UMT
mVXIDTGvdECkeT1sRCWtP/TctgspM/TGqcL+p8MvtDLwrsMROz7zfaxvSmyMxBikQWCDoI2BwPZ+
HvoGKJapJ+mJIlcEWxxAQgzf99CZc7U3ezvy9YaShArs5o5WHXmqZWCdCXQ/fqQ4X6Cdp40cjLu6
NucysravhyGKTn3a51e6lQX7EW/4k63X5/BP6/TT3+f9d6zVbtuaShpkwQy62C3r+0GE8XWmJ/IX
dexwn1txnNK3KrA6bUs04p4oKKxs2maKrnO0eeeAZJ8Evax06BQLON+mfLT6DIy6NebJaDI6P4PU
KzM3v8UxrNrUU0AFUZ9G5cZFFHrT5ZndQXhWsGJvJEUpXDJvQ0dH3P/1l7DM9+q7/Hcu1gSXOrOb
qBKde5SIj9vLaUbVtMmdpMPMMseH1o8LJ7irK8BldP72xv1/Hx6FLE5tlKepDKxiNl0q9DfVtn2c
7fyKDdJlelQr2XfsIz7zqlxPATXrMw/9MRxZZoEjkb2Qi+06UnSTyijaEtY9+UD27SrH4cgrpWXc
ijSwyoukGDFj+fpJP44JnsYGny00pPvWGgTYl5mJHMWYjl0nnbusD+2d1rLAIhczuhrrnquvx/t4
5PKMpB4Jgcj0fDhyVXdaDF5RS7ROb/0eITKg642ac7elz75l4m22lMVrDzjJ+/1EyfG7zNViPM6q
XdqXZkY3Fju20outk9JUdOYc+bhxQ+ACQb5cGtGQr8kAom5NGbfOfIx7ttrrFhy77eft3FylUQLB
u04C697uzPRMNvfj7PE2/3nM1bapx7SSGUUM3tQB1uqlUxpfDMIarotKKoc6Ms5t1J9NH2cyVwxA
8IAjVxGTGAOnDtieTo1lDL8kaC/bl03jNtuvl8nHF8rVZRmFJf73xb6fv9YN3Llzm+yExCf27cYo
TzEBMZSu8Wcri9aPzSA702rx2ZphY17qwItO3lndnBxnFh3o8/JIRKqR9dFwlQL1eR3hprb7749H
bgEvXyqjfATLT/knBo7zLp5dWccnHDrokytVTKC8ts1p9AOlrf8c3BnNxtRGtI99PfKHhxTcd/gP
fAjxBWrU9yMr2NkmkZY6R7d1kSrX0I9SEQePlpMm//V9MtTCKfnLbQaIv/oGE+6fOjcKNCm0XQGJ
7blti07ft854zn3yw3JhqCXeRdCAYpWiw/unGvjcctkU2SnF0g4HeLyA6w2+F27tVQrsI4LbNLyZ
507vNl+/z4+RCxppqsZL6ZiuEeLY90NHWUX9vuqmIxQcUBT9JLgww3DAhcXd1XNgXykDFI3ITGHI
imh8yjnMn77+EZ88Prn95QrLfdBW18eVKY0y4cnzk5XT2L2p3dBQfb2yxz+qWSUclpCIONaxBT8r
KV7e7LuDmqz2v0MvP+2flWxgFWtSSCshVkfPOJz19wb3iz0d5Ma16NFTDFPnAAI0xRWhXOXZan/O
X/Bj9LLI1MlTkWGhivah77KaJpWXX3CGUdzaqEsYC5FY7PD3s3dz1vzUWAjfceCzN1M5hHu3LZzF
fsG8yEwxnEn6f/KBLYE0gOu/5g9/I79/XojAWECEC3tubIfoGjVD8sOCP7ZzXHL+/3nal8flykCl
nyaR1YbFha1vQ0TPtNq17iWB4f3Y6uOmnMc/JUjbrTUO+vevh/xw4LBjgZpGW7Acqigm3k+33uIu
jIm1i4aVVjh/lJl5S4cEs1xb35WR5NGZ/cr+K0JerbDF84XLwSKZ4Eh/P2RqhjUNt9I5iko94T//
u0zRHo+oqvL2kSAU4MH4FIzTc+jqxwK+n+dG2bGo6sIve+dnHdJxPotg3GmRa/pV3P7Vymn3ZhFB
dRjUystyRy67b+xZPVxwmQzXUg2+V8VYerJYYpVIUTZGhGRjNhTXG0Ld5M5cqdhjC3VjIBmIUdHc
SDGnG1XQvD3Ii2zU79223Iu8PU093UsQNb91CN8mUo7IXvJ7V3K1q1rlgHdCuonCpLkoyO3Dx0Ua
VhfOHV7NBX35ON7A0Gkt+vtnUMgjrnTfZ8Ph/j5ap0FHn5DlHXo+x9oqUxXuhxYT88HwHZU+4xKt
4+hM/IlyWVrKtZAPXefs9d7G7R73d58r93VbFNsihFGigl6GZdXF4TYGneINRfHm1tVb1XY3tHxf
WApRoWqiE6NEEoThPnSU3waIIz+kp6Z2sZuyyoDra3py8zR6yqvqRmAT7mryqS+LzqcZ18/d6hnr
7NSzMvcEZOeoRc7d7OJREY45uX1AIpTt3nqnPmLisnOs6Di3ZsPPVR9MZ7ontHvoYAk2quG7o+47
irkBKk/GLLvF9nrrRMpRqyPhjUb21EI5WRzVeXXXtTpdZW2KJDrbqk60LRTxQFom9kzMxUViXImi
m7wETINnRPpj2KoXcihOc5a/KnaIZWTxlmfFRYGN2QyzGUTSQBuSOIksuy0SNUU8P+6Rc+PRqKa/
2q7ZZTK5zSMFqtN8JUTwA1LZC55VvgiaV6XDqVI0V8ZoP1RWIX01in4iCd9pQ3ig2EE+qrN+D6q8
QAD5A2lcti3y8IB3220u8PJzuw7GivISZBFCQAufTSN8Hig8+E4DsMUKbhtF/LB7Z2OH6lWNutXr
R3zcExzl/DjVZo+7zxYi2zGxy+vBwrPYSTRP9uPVcogAsgV7kWGwYOM2aaR7uqmfI2zGmil7Ji1w
sjD46cJgC8zRl0Z43Q7mIQeLoiIoSDPz0VGcqwaPDcOY7suqBZkxZZ499Tt3lD4N3KCr9CtFIajr
s3GLOfRu6qydlXfHHIcMmuRfa6vYJoqLJ229yYcAata8m+fokOTtncjs60a6V6ySQxHG+87ST+QQ
NoBGr/g3HmJyDR7xzyEo+2ulFL+ibH7SFLnwWLYq4j4ZjTe1IKUQ11spCl8d5eso621cRMdIj/28
Qjsg84tAKj/xHio85GDXSSWvNJaRZyKnTLp4YyqS4sh4bebaqZJi66Kv8jSl/2660Q47zU0n2tsp
m3zbHbbDUB0GS/hQXl4bo3mcQnmpRYhw4cVwxx8tdLYuH4qtnLAmv2sxMVV4LTDa9qnTbO2pfcpK
hbJm8dw72b0W00JC/Un2wvKizLwbIONOkEdEaV7YibllldCuQTK31scF+HARz9nBiM0n7En3bb1M
h+VslaDbj51+XVfR0xwkt1017JMA7MZo+WRE72fq8CSufxnKGPuuHnzTpsRX6/pQFvMLkBgIFEkN
A6Q0AuBGvYF6NJioSqKlG+PrkCDeq0t9Y9jWsNWTxStKmLBcBuFrdrTJMk3Z6iLS/aSRN8Mwf8ut
/Ocorauxkj+6sj9FRoJwuQXgwyG441w/OLHpx1Q1NDPf5ml6aBx16/CIkd3vMlHdN5YcaNV1UJUO
ERL95KZr9Cdt7DdKE+5MR6HPLztUqvMnDBO/zNt9XxCigV1zPFkRFquNeakn4a++KujL6/snI6bh
0Akmvg6L9usZwa8jj7YVXudND5MKF1ezuo5d/Y65v6QoPPiIYWavrxCfZ5aOw+b8veqNu9zAbtPI
xf/j7DyW40a2LfpFiACQsFOYcvSe0gTRakrw3ia+/i1o8ppFhhi6szbqRhWAyjx5zt5r386pbnvY
276noFrSokUQvfah2WinWsNwCDT9IGNH5Wys+lPah84GcxyMqxm2cqwBUe/my4LpkWbKUxMnV+rm
HZma4qLQOoTFdn0UDg2zOktnz1WSg6H1u96WGZC55DiZxZGnGJDmd2xXebS4VwFa81sVfbGHpaMO
3GI56Zl+Sob6QiT9Iyb0VyeGUTYkg2/G1uUEHqsV8Q6ADgKKMhztGT9vHCTNfDQG8vmi+k5suDow
KxAwTgRwhFXVMdHtvvN4H/JEIWWTg0ht8ApnEWuMckIOXgSR61wgj/2ulzrAosL+ESUTJrVC/eUo
xeWklT/NtdA8dIY7abGGQlCYzel1IUPE6zsFFyZ9tEKUlzJnOZcads11Ok7dfB015k3eyovUWW2P
Zl/h5+P6pjlLdxpN9FYItyEu0eGhzRQ1+eT1g3mqZIZpNK5P5RrBTbJ+gGD7h4FpYE7xAZ1VB0sz
OdDSxcuTtp6xChna44yRY1rVXa/Kx6x29kCLLuFTPNNt8lkXHhvZbr4D2t1jmlwYecMuPnVXQHqf
I0dgEJnGQ29Xv9SCkQS4XHB0WjQEc2HfRnK6aVNcQ1Pb8Jr3l7H6SzTF21ypP0SDSQRrhd9aPQAd
k/GwcRgWTD22GWrz2m+YnOuBVGLYN/BhsnX5Po6Cu1/LW1NtMuiAMnDzMky1zQ1mGARYx8m3RIin
XCYYU9mFmkmlilEO8IPCxQKiNrO6q2t5vyr9nW7PJw4MD22RzN5kMXWslluouKaHgyOQjnKtOw27
pPFzwAxTldWtxHPEtwyH1vq1Tv2F3DLb+vx2nqyjKjk6DVWYx0/9ZN44RXo0CgeQMZ6LbK0gXkO9
gyO906Nuj2H5XqRyBzjs2pnXYOE3owziUSHxzRdGclWWAxPe/gZ43U2ryJdsAXwX5fu8yJ87wIVL
kd1GhrPLbMlbOIIuMkI6TN/cfDgwMd73tnatlOO1La0rsxuv807fjSTDeklS/EK0+JbP02NXyktM
GDfNuPpEGxu+0OLrGie13dc2aeAGCJro0abFWg5TmOX15Vw0QVlGN5PAkzArGfdy5ce3IDZZjlon
r8GhUQYNhypjP3e/pXrzvejKq9q07oHf3ERt+apCd/dKGd85fX7IleRJX4a9Om5SavIBp2x+QZ8t
yVt1nsYa2pbrvnSDvKgTXA1RinAGL+ToWWP1sI7iJtHG17TVd24U6UE3sr7ig9ivIxA8bdjocHiY
GGz7dVyFbj/5bVn7Fjt0mVMjcuBUcnU/kWjtLbStp3GmRiZctinzIGuUHemOfmmpb3omfzn6yluQ
FPeuOwBhG4Bj68N8qWuE3yap85PDN4VDvQMdeW2M68mBv2FX6kViNizCSvevm6UkuLnqjaLHp3gC
pS6Tl3rgodApwBLW/pqG/HEGiImhxq/qxZdFpHqlUTH316cHY2mu68Y5Yg19rjTlNGT9vuT5brVs
rCW8tjY09/zvc1Q5s+l4DjGmbn91NvTuW447TgZASlGJwgDctrSRZ6fT+ktH1DKGFVFQX/RjPmlV
kEiIAZGOjCmYQ59dM8LuMpBgrtEUjaPZy6q2OxZqTYAYRDZCr6Hgy2aMaBes4rQaEW/qkCR/7e7k
QzBvJ0aS0zrv2fvjnCYS2806Sz86g0PK+cYGl3u8jGI5TZWlll90Zrf/3fvTo8lZHOc1cnQatL+Z
rv85jiulKjq1khYc1cl+WGY2nQlSZ2hlg3VHIuCMBsJK90aVZPuFMfAXR3TjswMzkSGgxhivcNfP
BpxDtbQxlAuDaXdmT5W3rC5OTDai8rYHH5D4yMo4vAnsPToGVOG0AamIsg1rpbLemljAPKxJ6XjV
1MnqQ8FMtAoKPcUFOA5TZ5L5Slq7z5EdlHspZ6K158x2Vg+5G7ADYx1nxdPMdlweDdFiI8R0Fu/o
RrWpX1eOuXp9pLGXLGANqr2djwaU6AGyPrF44Ni9JVJcVq2+mBxMeGVVmW/9jC3Q4pike3WF5tAr
a2Vqj+uUDtqua9aNKJip7quSrvWjFjG0OSFNtUzsVlPxVfrVh0ER2V5bsgBaMaxFdCXev06yHQ1n
YqgF6t9ufHthaWmaKr5KTasFlqhIX6EkZKzYy8OfWyFbp/TszaL3xUZP15G223njT0n0Jq5yXRxb
4oxmTxvz5dGsqmn/58t88gLT20GJhfIL9de5rlmDCbuKxeAytiqbfdmrZgDka7qfjK6K9z0uUPFq
KKXIQjWJyyXY1IM///oz4NdHcog6Bx3zOW5Jp6SZ08Swj2m39Le9FMVDOuTY26LCXB3PsmPnWC4a
wrwO6i2z9D5/+fMn+NhVQ7gFkZlWF/eaafX7x9ytNYrDPkqwCjMPMCIcY5liKWHviu6LG/5JO3ET
kqNIA6DmoPU8aziVGWnorTPFGzO8JMDG+qauuQxlHvWnstfAQ5ZLFCw9hsR+rYcwheiMVVurAtaP
v7QM4QXZpLu83QayIVpvZ51t0eEOTQswMHGVWsTXTJA4UudlLaLui8blx5WKK6EX2/rnDKnOVepi
zN2lH4f2qDYC+uiyCO2qmCmuRdEJ37IYuvz5mX6yHyGJ2WRXmF5YHs9/u9oSt6vO+ncyoiwLkn7a
TB8Jk5BVVDCliOLygagoNysS4pt1oG0wFsBN//wpPnmzuLtbDhM9aCK/zzqa6Vp18KAtpv6VDoeb
jlfll4xAB0+22VcjkY9rxqaxcrdgEgb27MHvX2PqCXVOeLWONsAFMJ06x5vd4FTxVwKDT74VJiwC
kfTfJEDn7Fv1mjNS6hnpiVB49XbGDH+QYhmvHBk5X2xxn7w3CPP4SRI3QpbZeQaRMUbpWvaOfjAV
3IsWorcXY2qtfWWm4924GvYXZcwn19tawdw8FkNGPds9/s+O7i4KIUV2vRxiY14fR3tMXju92sLn
zfYfTD3jFwXLxwUYDsX2YqCeZ2x2zqzS1HWx5xRMa7usS+DCh/V1G1JmV1t2QJ1p7CpdLUMFWn4Q
R8NXT/K3BOr9PoNEiYGdYA34TcR4/33tubczCB5UqMBxNhFIq9HirslADKMxNZ1Taul0ZvgkprlD
vVwOexff/7Gahxzl8oqVncGw3Vx2SlRkXwygP3nPGD9b1rYFb8zLs7Uyi1YtKkAKnGI1mkimtZss
9mHZqr5b9fkXK9THJ+Ei+IcbsL1mVFPbv//Pk2+1VJVlriuHpmibxRtVcwlkRYO7Wpf2UR0zQhE0
qJLYTMrv9CfUv/RSsBhD4tpKDeQZzHjO1cqw2RC8F51zyIxJuylM0zqR6CHvOJDYX9zYT3Yh9Bho
eNENk4oHnej9lxVsUU5SqyXYMUP37GhMGINnNITS+Nmw8s6zNkSWYFjhVQ5nxVZ1p6sJSfGr49bG
V9/8Y5mFY4/6lV8eEyCG/+8/TbQSSBUZIjm1g7FcJOQpA56gfHdMZIX6lNzIfFX9vNL/vr7jNgiN
LQlZDS/a2QvGebDvcG4lyN7TeZ+MtgwJ66sf+lYoBwf5CgyT5EczEUDx533ho4gSFTU+FhSUaIuY
0p+tM8inQY51a3zMSDzTQ43cssqX/BcLLgspLgqsbVQhgxyqgzLM6+y3sR7nu3mU8/ckAiGxc2UJ
Xp9oEsSWw8S/9brGWI0NXsx/Gtf4NyABTEXyxZRuezfeLxkIwH/b7hi78xXOPvro5FED1iNmMhGv
1wok9qtKhaVDQyjfGUMnA8pj5Ysb9nEpQAOzIRQNrr2l0b5/RTJXEvlSGPFRwUVzqKUCy62ylTAZ
1/V/uRRicX6BgIvU36iB/ywE8WS0GYie4rQZ2fZGp6V3uqq9FHOr/y21lZeA1w89oGmiiT6frK8p
e1rWtdGhQeJPVGexGj3MnUn8tJU0+mqt357L2XPjeW2HRXUzy58fVhODurOfcudgW7Vt+k7q5s1O
H82q/OIG/pZ5nF0JxS2OzK3ARfp1VoiUcwlYJDKi41zPLZZEjnSALRTNLYOuVyD4RF1r+HbmCrZ0
p65fFydz8I21qRPWaoavq1tySm99aMECNWzAwISGZYv4JO6noC2YpNmxmXvn1gJwgIa0L6O7Qa+c
G6ISi5PtRNEacDQ0jODPv9sP9xBxEgcyWiouD+0DMRQpYyWlaWYnc5ybOITt0RihHJPpr3kOXMji
FmK057X/4NyNIytDPEeEp0uULthv61usV64PnYRu6ixpW1X9VyL9D7XPdk2OJYSqUW99OA2MVaxV
rtXSYaeXY77GC2z2hDMJo0dkbc1+FDkjwr+/of+95tkJe4FrXw7MrE/JhioNDI2ajtFhMbVfFHYf
tne+HNUqvRqKcSS4Z0v9OI6uRJWUn5xK0VMPESrqHVsCSJHxFuKHd39hTdhlmXDw9jJu+vMX/fT6
/PJYKlg7P4R6ybUqXb0jx6EwhLwBrzn4uIEkbYutfTw0pj9FW6aUUQB10rTl9s+X/7B+bl///y9v
nq2fnCeXflGB6bqujMsA+1l2H429Q58/WhCi//lqH7aI3zfbQG2OWoX6/eypwqZz1qwu+SWSUNOm
xuxHiz4d9RJRhFwqhnOT/RVj99NviEQLNjl6ROrZ9zvEEuGCGmozPRHTtRmJ4Rq3dGPn4sUucAF9
8Q0/Hi+3r/jb2UO9wm/0bI0TWsqeC0T1SJCJ6IJ5tfofMoNcfGLUSZqKMTDzPdpp3leXFnFFUVBX
vdmHs1OmX9EWPpZz5DHCIqQLyUPeGoLvv7tIZCEqDUFjrVVZ2MyTFsItTQ65qyn7Ja3Lvb1uJoem
RPOhR05KtHo9nyqYZju8I+XDnx//x0exlZUcv4E/6PDIzz5OnaGoVpWRzdpogTBKp7lUU+KnMkxl
X+w1n11qm+/QU6D1TBbj+29epLgahmmNSKeAXuZFEEcVH+3NcFun+fj25+/18TfMdmaCU9iM9nSs
zi7Wi9bKc8BLp57swwfVSaPbpRibG6lSSDKmsSHj8ys/Rmtnxb7dMuH9H74uHW4NgxfFkLDOPsEY
L67U8FcfOI7YRwzzPM5FKKDJ6+mLre7jbxjTEnpVB/MKItJze/moxyUxuoQgZrrZNt5oJV1ysbpm
d6zF4g5enkTTc1tqg/rFhbfv8K56oKiEZmcT7M1r9MGeC5dn0ovFJG8vG8y3Icmax2XqeZHj0jYR
UElz6X3ocYvBnKczki/OgR+PxJtba1tFNs8WTcGzpRIxGGqbFUtlyos7+bUghMQHmBbdxDa9FF+i
Bngx01Ywwkmm9FFtEbsGQ21A2owmLVZDcglLuBdmG5u7P7+Bn304bgy+/23WQtTtVqD8pzgdixrd
Sk13R9H0xNkl2eJqT4nxuMZMvt1ZLIlPp1SQzrvSowlskmdnxu0JlGXNnSU1+xi/DIA65i8WxO3C
754aJzdI/TAgtrrZPf9gbprUGOZt81gtonVCLE3GD23Umr8nV3M2xgiBMx+ZP9CK9zfArpAVIERH
Ygw7+i7SlGbwhF7kd/SC8C5iNZlutWro/9pLzJkczAVHD1qlpL1vxdN/bnyTGJMYwIsfsUg+JVKH
z8ZSk+xGmta//vyQP7mVGhQnOulYezfR7ftLSdkwRsfFccz00rktMi1/UFapH/58lQ8rJx1JJJYO
vgKeFtj291ex7V6R40Tb3RRGMYRF0ykEx1VFRhreuEVJ/flyH4pLLoeuE18qPoatbfj+cutEoN+0
aPZxkg4YiozwG+LK3A4w4Uhc1kPc1ZRlf77mJ1/RABmB45QyhFXs7CuaVpcAoGc8F68kxtWqNh5n
kAzQ+0QS/vlSH7dgqEpMXDd7K9Ahup/vvx9bHugqpbMIacQd6VHMClIJy8Qm2Lt1CoKA4qE8pJHQ
kGpJNz1p1ih1X0W+PUNpG5A2LXOUG//DLcB9QztWZdH4sBXPNKom3Uqt42BkRLJOa3MBaSEJId+3
X+xNH0sibgFYDGYJqg6S5BzHVmXc7DUX1hHZozhoRUU82iqvLTaoKx3+tI8cYUXwITVPzJ2GqlN+
xcH9sHfwERjJio05jKpXnK0OesYQgvAK69gV5VufqTYzzeQHOM4s83B9qrvWSbogijLri6P8J683
WzLYawujKT2Ds01D5enKzMzc49xmwm/WrvlZa7PlYnczB6ItHLn78wv3yTcltkMI7E4GprpzJbhD
RhmIU9ZBaYzWGsgpjn66EiGgh+hh+m6rdW14UUpX1jNtpS2/+L72h1pIAGDhOEPzGNKTfg43Ngh6
V9AmW8dqqAri19zZekC3mEl/Re05kf47sE0biYLFOipd66CrXeTFSqvmXgqSVwsVrceQ0iTDAwwZ
bZdU6IeWRl2/2YXS5NBYO33fta7+UK5pe18sNv3JXigmuPYCpuzSQMDvnabFVa+VUL22XFNjVGPe
LntBpsal43vFyqe33iV6EAYPjTRvBbByVFaFbLVIUjnFtlHvCncyBxQ9cbMGyLpK90aLOWj39G1k
YNVxlu+cYikf56SE02s3xYnD+1iH5iSKG3UYqirQwErYsF2htkA1ytXcz3OnNy/tdRFvc7QJZNc6
xSeWRrEABcFWeiqzIvdHSiqSgVLhaWiSfMyZ860kTCPMaqvdyayxbvOYSEhlUOW+JTTzJNuqeqHu
1PdprRivpbOYO0Slha9OAzEqPbIbr8I3MvgVkGZCFRXzr6cWpsnPDF8KvVMQ1/r7xW7ptjmqi0cW
yk39FqXCCrtoy2DSQS9ODW1NowQVM3Vwr8u4+wp68cmPjcoUPy1LGsbC30XSf/Zipy0dIn9Z1Ny+
WcLVQfatIAK+G+iiPRGTMH/RO/hsZQMxBg0IMyMOkPN4pdKKhnHBJXRk50gPRUQ8rJMU2oOpQw11
BiO5pSuq7JjVaz7SNCNAPfsV7IzSZtv439dY2A0NRxBoqTMuOIdJutWozi6QywNJRACvq2XweOwH
SNDB6NQXutlfN6pCyx4xjmct5kWMRqK0x2Au+5Ay4Nj3cqcqqFLdb0XG5BkmqKcAjBDRPF0vzRDE
gohVRABPMXMALX9FHAItE4EnOXiTRbALJINX25h39Tp6YzT+anAY+51Sq8esVO/z3LxO6ykc+jdn
6Y+i1+56HAtNU14SQ0Mp3YXJ7Pxrdup3E1GM31aq3M3VyM+yWx8MtWwChxNYCIL6opHl6KHf+TGq
dRouavdoxEUY9+YdgKt9WRa/lAT0taxon8cFcuMukZdJ7p4KWd0hAoOKrQ1XcjQCwqFPxERdmilG
hMI6RY166db96zrYdwUluqGjpW+d0ldUfp8moeZot2hQxlGVkSDbVBexyeGZeMJ7EDkiXHXEpgsb
O5OCda3vpMi/b3LHoa4RvyImNcvjkMmgMl8hYh+StGtJ3mh8cpxfIEERKaLepdF4W6Ftz1uS3Ena
QHCvPdt9P4ZpNF9bTu9PXfYUl803QdxHrkNPdMtDsdBO5WwweGlmhAxxEHilQSYTcTAT44V1OvfN
WiiUpmvIYB8pfpec3J7cYEGGX47QDD9zAy9vuleFsfVH7PsJZoPfsXvvqsp1rhPVDgqR3mmqIvdO
lax+YbiBhXb31BqoMia57goHWTfElogPMz/3S/I6KiZOAozloyaboz5ZNcS/FlZ0bcy3eTd8p3NL
YONyiyT7QaKWreo1OspMwTwCmtLLtBS0cRcyb9HDrk0ONWSmbEWDkRdUiBXKYauJT3qVEPxXEVGM
cXslPbPYjr6SqDPCqbSGyGgSDkLmxc92rr+qinWZFjXGga7xc1NFAIpJS5+/RU79NGSwvkE/ruCC
mesFljWdnM49WXx2v2iLFoSp5U+J23DPorDKpRWm9bqzZPdUiPieNN40SKOegU1alh5asNyLqlUi
opGkVw7LNb5qItTpW3vaUmiQ0rsXc+5381LvrdSY7mejjXc1ObDbKOffmeRYroKpNmLJ4wX77boh
L7tVdV8IeY2k9laboxPNheKxdNZ/Yhua8pARgG6C6Q/UWA9dsSz+KFFrR0M8IyhGsLtWit9HSmh3
QnoL6BNMF8x73QRSeNPdJWvihqWtkRA+DAqscFAZBNq+jiWNSXUkYUaYE3bfNSoD+irqBbHo1rW2
ojDnmKwHzqgGsczLHQ6a9WA2A8pvg/jomDhgxJXbocIE8pfqSnNwVQI4ZdcNfmfLH2o9EaU28vID
97/VyvS1NrSbxBlOplZuLp3Ey3X+ATzsrFifU8Epe0AuDXj/2cxIjcH60MO+nxa/Uuw7zZAYAhmS
hws485+qEz+ZZpsGGJSaDUX5YMBlI0UAfCy2qnb5VaTJnQNuVY9oJZAh+m+j60ej5Wg8c/AMnUYQ
SV4Mx6RqdGw9hBUnonA810ofjYL83xbZ0j5v1FsE5s3BntXJ15p+ve5BoPsMk3djrd2VdXakbPwF
LfLacilDQY2/dasI6jK5Q3h0GeekEscErs+pafjoNUn8XqcLOaHebsE2CyJ+83xQyMNO/ajMLmtZ
X0F0hDXbWqNXT+I6tQrVw4RueNPg4CBTuXNV35Br2/8L6yNmlJ+99Kb9um2SUS8eXVJvjwhD/In0
g9ipT3Gi44Lh4p7OTpBo4P2brrd8EZM/zayboPaMVIiKvYMo4DE089q5sszmMEUMJYhQzXrsxlE5
bV2G3ZDYF0WZ/FsMkphE8yjaKQ/Gzngb7Gk/q/N+lsBOAL9hXXDGZGNjp0gV6x99lLFpRPvCKrDw
Z4RKdsiAhzi7a3GCQM2+quQSNBGhEF1761Ttj0x3Dj1HfvxPiddj6jAsuZvsVQnqaPoRTdmjm00P
XbS2J5rdiZ9PRB0JpX9cnC7G+JI2sNlZiAy74lYnF02u3BUR+CBr/a7NKvYmKEHesEYX6xL/Y7fN
qcri/lTZxktF5zwAZFX7qC6rXRFltadVkGwqLFUHozFvsXsHWZtfprH7gnnJx+sd0FU+LrwcIBnT
f+h0EQ6stbdJKkPR1Q+OkAe2gwMS1lvUWS+motwag8RxH7+6vf5tsrXHenP20Ti4JOfhKl6r+6HW
sL6axa4wMeg3+q3aTy/j2IcD2nQO9gMR3FZy6TaL8DimGkE96Ttdn/c4yB1vwBAY6lJNd4td3adl
v+sK+y0xIjwIBKfrRt57+D3vl95dduM07528vbCcgRF1Ryb8bDi+1mk/Vqk+j4Z+ravYolVZLUHm
WK8Mkh6VGk7ipPEzX7FxYMMbes+A9eI1ixoFbqfh96QXSPYB4rtiSJNXs5pJCyaFwhebtxGjbe3V
ZZ75btLYXoaNyV8tEWOYWsj6LYnZTKj59QnrCInORS0Z2+bgp/N2mXZlVSbf9JLTkJk50YkMd9I4
8fosc6rhNlxp2lnaI26hZu9MSC27mUxupxLOzshYFKuJyIZFd96KCkafohAghfN4p6IQD1YrPRBv
YmLYwv9UtP2AlKKRuAwH0qtdUnZ9t3FIoR6crSfl4D9rnjXHgsQljEe97p/1LhYeUMvBa11eFtGV
LykR8Hrf3P1GJvM63mR9Tiw0AECCWHpmgenK8LayHcA9cYMDHeNj4sB7t4xBI96Xv8WVejGoyqVo
1JcJ4JGXEKJdz6MZiIKzYjXz56z8mNvGdduat5qevbZb1NmqXIC5vOnj4TpWm2uQSDdW02x8EBys
mv44xr0MEmsKe8P4YUl7x1K+t8pY8YpUZwWajPECfsINhOednsxQjMwi2RcI7Aky2Udj1wZd0T9b
ZfRGdaOFsWr+04r63sy6S9vJXkaluJ7m5gYz9Tcr0hGEaj+7JjrlafFzo0CQD0G4eGwdrLLcNzH2
oMK5yuHa+4qLPDTvum+sRz9FS4KEcOVzYfBGOdo4+UM1nPKWc+qqac8rH6pKFgxqQ0nlGfGHhLk1
Tpv5e2y0P2SS8khXZwdeYx/ny89RMTJf17JlJ9YIA49dcrxtT7nj3EOPvoi06WflVoQC46e61q2Z
GBpj/JY4Iy8ByawhbsCreGwT2LhIraNysxcZuzZpTBYfi7PlZLEZkdLWWCjpKJanmZ2sWCoCInB1
rJooQ6kjmxTpOhzVyvyHBtJb2873QzUunuhiK6hS7WniLBlsL6znkHfl9TImmnnhPdAUlvKqn4J+
QkDX1jiJKSm/RSP6Gk00l3OC59E07ulTXLdKty0a9nfibUafHoR6iIv52ECwDZsy40CHNob0Oia2
BFKnErqWYR7pid3b7SwCq4tifGXZAWXbMXNnXt1WMutUOInaMppDlqJqHxe15ZtK9C+Qbm5SJB2f
vO9nLMO3VpkcWch3rdZf94v2i7h023NnJg4WS8BVYmtvqHTdQ5OOrVfqUuwaKZzAXDlhFzb2g7xG
xxTP3FtzJHilj+Zg7uMdT4Ks7rZ4Nu1q8oSciGbH2e4xvsNKBOfEy4VyzYT2e206L0NsPigxNtbI
HPd2qyMFY+Ecok47tkK+RMvUXRNCUgdOt1IXuPVVm/CHgLBsVdFjlZG9ALSANVQZCCyvJ2/o6pea
IFc/mqxxhzey9NnIphtLmxQEsIW28X9+Agnpd4L4jr2SEthtVVlAQQoN1QYUxqDxRdhklJuVu+fu
9d6wGXrKGohZkYyvU4PRqS6y0kut+akqHNJP7DX2JcVPn6u/rEq56whN8OOpTvbkPx3yxepwcaHD
pYF1mJfiySqmn+1o4ATvHXVXRph3DLLb2hIVmFVXx24oapKawC6Q00KaIW+0MNK7eMTEXph0xQmF
V1FxVCCJCYPicXMUqNM5eYW2x2xbMXrnWliyDHuZ2eFChXppLrNTeBw+oheCG7VbmuIGpvckPsnF
iQ+OSpoiRKT2u2hmVb9U2H1cctIBtmIj1YMRziqqJ/3nmttvCMfyXVpiNxiiXFy7Rqe8xEoDEXke
1TstnefXyujmfZHl+h6V1RpmzvYeD7q9F1a/hGMmp4vILePc00tNu1rmJeVApTlTRQspmW461xxD
AubJqHfGxQkScu++JYPetn7WjoS1L4owvSwthiuCnZyD2kzTHfYKUd8s1kJBXug6M4pJ729Us473
oxb/NPl/4Gse1qeystMbS5mSB9NE/BJzCv8uMoWzIJqWySs4ePtYM3PfaPJsLyprPujOMOxqJUpv
0zGpn5fUrPZyyOUelJXODY+t+y4FvSQq6UAWyMqT4USqL0rNOnUVNBqji90dwVMk1xjDo4kggjo+
asJJh2bKHDz5JfShuLbKcXrUqnjIPfhd+aFZ2v5GunIOO1zrF2q6wOsRQlmuNESnRCxSKE6D+0rQ
Vhb2Tb6cGrXWQ6pa9zpKTZeeWR09mn2E0TBBSkPkkVKFOjDcg078eqirKJeBd6oHWSqa3wOWp9uI
U0TYsRnKxDLDbhi1fZ7IMRx71kzF1tJQle4/BifYoy3dkYlGR0410DWUck3rIfauDxyELaJHp+zU
J47JOW8V92vPkLPoa+z19dDuzLSc+N0LK+gNxfSK0XX2amOke5Zw8Szdtt+NVNK3UN3ksYrxC6cL
cRAFuqHAYLE7aa3eBF1d2AHntfolWXWDWseSd+hP6rskT/kwq0UHAj+hOCp0WW9tO+l9q52GizF1
xG6o1fRyXGLj6M5Nv31V63bVOqf1BxVG2VLRYliHzVJDucx5JxvbbyTuGDvG19lV6kzFPmq3CKJV
YyFnoYjC2lmSMBdT7veicQI0RBXlVVaNp6WieKnoyXxzoywHlloaRyUTyo4xUf88o6b/ng7tigfW
MpewxLu+y2cYr2Oru14SZSf4boG5KJoHfIiCqUWPJSjvSyNYlfVyVeRDNpTH2XVYx/P5hvLgh6O3
T3VuvRCSRz1fXHPlF2tef7Um9nTs+AAInGdlbX8VinNRNhnWSYWTCKnCLwjcn5bKxB1UzvdMy58r
xx180cdPxmztAL7fcbDo2Bnn/Wa51zvS5Hp+UIHqVL8sosPtVOxAb//Er/1Yk9K2ZtlJ65rb2Eqv
RD/+28k6nIv2VvZuYON+2gGHU70BvEfQLI3A6F8/6SviCrg4jqLf5n2JfZXSLy7dMKJpGxCpvbMp
RX1ks9/JeA7UeSqCstEuOcvcTHH1rdCS6zZvj9as3KT8tNSh3CziS+PFU8ISxNsK9MTT2+ViWY2D
nUkUcVgU2tXWg9RynpRVb72u1o5RZJ2kVT5aA9zmlBP+tCzHsY4u8O8MlDLpIRXtT1vlKIJ6xKMT
vsccwfxtNf/pnOparm6AGtHxYrNqmUktOLxED9DESVxJpr2mR9/jeZ4a+jnd4mc0nwN9dJ/dXL1i
cPdqRyCBzHl5KUp7IUhvvjeWnFzMngGXKA9t2v+s43HPNOOym00tpFqkXTPPJ03aj1OZPNu0xCMC
7cBwLiFx41eqPl+SpBemff+PhiubyPX/o+zMluNWsiz7K2X3HVmYh7bKfEAgEAgyOI/SC4ySKMfk
mOev7wV1dtUlKRO7HyqtZBIvGAjA3c85e6/N0R9cSuILx3511+ncqKYg1SgmSGiX9Byga8a5Bg2i
CtGQPrRu/8OTxnEY5gsGmiF5Y9cJxaDvjIm1MzU+Y+kWLnfG2SqY9Ltd4UZXK2zPjVneYwdb/Dgb
gEdv4VsIlNddaTp5VLXuVyhzAN/mLMw7jMBDQ3GrhKNFV6qurqEvp76zkIU0VcoFWqXBz8iRTxrn
rDXMM2W0IvbgJ6nT/XA0mBhCwDsEBTBQW5gCG5KOvpe9hGZkLCWjFWfcA42MJORYwqQCOIkXRt+c
6aIGaq2o2Oi085o3g8P6hLWGqgAj4DNDln2pTqFrpE/tpN6LNvkC5YHzwioPE1KkBBWtrxiwQFG1
IB6uQG0kJUwOj1a61APH6CnpKGj7tDwps808qaioOvO9N1g3K6eCoQJvwQbSyWYDhKR4ilO5Q/3D
oqOPz/S+rlry3GW/Bnhl8QTazndE3Xex1907ig163d3bk/akO8MPdVbPBqXZkcB4uWoWxZu4deci
HIHt+AnKaH7f6c7KptesWAioTJRz8CNlQAhaGXa2SWcZJgJzma9CLNfE6Z2rmXkCcLkfh+LaUOOL
rlYfFJaSrNBu5hir7uReWEn10qjZwcX6te+tRWPJgnRvQ1EIlG1PEq582roli9dGoF5NXNcKM5v6
e5u7IUkLV0vsfNPidk8eIP52bb1wOeEfsK55QV2AIF5H76qW5VfsWzzjBPXi0G+v0RavQDjHhgZO
fuo3lhgi+BuF9Ep6bhc9gTAs7s0I4qK4qb2p3I8tHkxbnX7AeBY7nCHXepq3GPJkEnUThRkt3LPM
4ZBeLd+YQTzj7BoCc5ikT3BRtyMjj2hxVorLphRFhOzxqpq8J9dTXji27mepPJGU/FTEJAJ5Yg7s
lAN7TzuxbNwLnbhCv9Gs181MQGMd0q9dtF/rpD1OBqaMtS2984RncUevz6QrvHi7XHFYDo3B5kiq
YbIfOzWoXRAKQ26ElZAN3afmVjX5oODmJ6M+jxNCxBT1Z07D2Ld656S39c9yIrVz7B5IfA9rjzwN
bzpP1IS6vn9RetbJpLou0q71mcMoW+duT9//KlWSZV+v6YmRGx50zNmkL4djKtBfaj91DI2+u0DB
LNIrvSS+Io6/w2TADbus1+TkXYyYteHxhy761FBQVklmuxxOXzyxBrhP/D73sL/UADzodC8QSpT5
Ke/lOfpKlmQY5xWciYZAz8ysr5iVcdxq4HFDHHIYTXpmoNd6RGB91Kbe3rBt/rFxrseUIROuP2vV
bplf+p2gb2Mqx7G2jnLFRqZXoWX0ADusH1aCob8pFxr48oCBMZjpcg/tZS+G60xqJ12Mr0m5vCZq
FUjNlcGkiRBgRlQaosl9MlsHluqvipXukX18T6xpOqy6dTboSRaI1bpVmVt0MGF8BhZgGGxSo6VF
l9i+ryyD0jBeT3A+LoA1HBx+59bpWNSt9BnRJcW4ykQEfdRPRrSHzsjPJbVfRjECm+k8NesNBzDp
gVwLGuIwpTxTXiiVl9Aaqk55IX0NgsbmGO/CGEpXVCQrUnAkq8dxdk92sQIqcet9vuZXUESiNWaV
yEz9iWQtf1U5ndRQlIuhuYOmfKEt8SMt95Bq9ZvI2jPiOjzW3eLV7NLLnGKKfTqgC7P3FO2UDirL
4ko3JhMwlCwa0PFjrIFYECbjKUTocv42QpUhs0vhrNFzk4xDZhpXZhpfqU578iwwQbOt3Q48lmXe
k8HyBCLqZKab8lWNHOtObZUHlcTOVSxni57vTeqltWJolRC/PlbOU9k0dHiK7AroFM/MlixqgM4Y
o4yzn9cM+5VgjlmAc52G58GmL6lOtwDg9xJH9YxjWnMc8gZV89ls+GngTkErHmIWLdVu7rtFvU2d
JvObRBzUrQYclRC7ZARQ5wiz/Jbd9jYuli+WFx/pIobjTMGfZg+9WR/mxI7wavsAKw5aq5PySUU4
Fp8oDH4pgt5PO2Hna/gjSX2BIP12yOx0DsH0qhYf88FoDnJ16rBfF8fXTTohWDnbB3vu7BAJYYL3
JKPkUrcWWjwmga16PzKLOZh0FTBeOUyPWG8/w5X+7jdkBs6om4IUzeL7NAQzzTqtj5P8iAoyvVNa
6Prtkq1Bs9Cnq0RtBLk108bXek4La6IG0izuZg4nwUDjYpcLVN9kxGdhP7f0sDKyqP8sEvko0kCh
bKE2xziJKsd+p0rJVb2EQFzFR5nWMlybvNjr8zoFGl7uXQfVJ3AG4JIY7KtQGdfPFEEfhWwe2Ezm
5RrcZ+jb79Q4nTvgeXRX75jm0CoY1brKXTFnWf2J+Oqjzuvtdd49KSM+rkq2Vhx5addEnkh7CEkl
ZwjPoe79RFH1m3vqsB6jAwCivkkB3z6WIm1KNlHu6cRc6MItMhqBnZpfYJjn6LtKIpXzoX7S1x5j
ndprxz9/pfp20968FnAK8aupODQgrWLVeHv9vldqOzU85TjYMRuA6srlqcsEVpd+xRnis69Ap5m6
VUq0F/lMSe7V1lepCe0OCgPsc71eWhgldj9e0xbvHpjepyzYDVHdPmoYVj+8Er2zz+XcP/PR+m0b
cBPGf+po7IYKctwn9/R3DwryKfDs1mZHd7cv+G+Cjk6pV6t1KyUyFge8kIKWm9ywYQDF8snd+82j
ggQcTwI+S/S9zjuZXjdMw0oObHpUlnJNjlVbQ/brwP/XrMut+rjwvT0R+C3EWa+mw7Eu2AVDkYPX
2vWY8m+gNzVZAIaidS9NUQvvLGOTlVGs91BPFNIlDnlvk+2TW73p7byssCaKrbp1ng233rVDUXDW
rpDDR3/+aB/jP0gz2ujeGortDfP/Tu1IUDcT4nRukKAlbWQnShGI0ngZOQrt6Nn+BCr4xIPVnuHl
XPbKvMG45nHg8CHYrysOYbsSdfARYKXeffIF/0ZB4238e5rIrAcfFTSKCYkqztz8bK5y82zV1PhY
J156mhjf7vRRa4ijRjgGmW8yruhE0SxxYIv8+Rb95svHKoBG2TXB+zvv1yNlHWWLkbc4m8Xsnrvs
lmhd1CK01Vm5/vOlnI8aJVS1iGsJHnBd9IDbMvK3R1rjYok1oItZIN/QUFE0ZpJK04h1F7c5wDhn
Sb/3bVxKX9dn58a2BmfY0WXdurdUXT/xfQMhSsmXsMMW5FobzHPSwJahIpngqiTw7TzF/oGd2Pwy
q0av7dvBWDy/6+r4R1G0Cod6vD0aQ4R15birJAAIYzRE3k5Zi+VWJy3kkk2r/tYmrfiuE4P82sDc
j/eaWjoN7186gxDNalQGOm6xr3O8ut+dWK5Pcd6Sbw4JtZ5BGeacShjNcMRnybzN0Xy2YDgH44mq
Vv502rFWwzlbmKHgZ9WToKPe6H3BdJjxqlHS+BFCL6iu1B4sqkeMkdsxqnHV4pqG6hMYaTccPXe9
THXcmF8gG0HdNAh531slwKGds3rtjY3dQwaMSljEuhoyaMtJHepkj6H/nPIQrU3cVhaz5k1HUDnN
JgrAd/VZ6s/vXkMADFsgH95ONt53e647VSzOiboesauD4lzFQ6fqY9imsR8r/rrWj5TtrBQC8qFq
TTeV/dAasj2UBg1Io2yzXQ7D8PHPj+O2Kb3ZNDBj2tBydHwym+37naS8o+3dGZM9ERLZD1et2aqH
bmjt+2aRTPvNOUL7NkfSqT8jgv9yy364solFB98dxJNfCKO/vQdeTmOw1T0QI05KS5H8nZCRF8g4
o5bXJk0HhI31CN4uVWoZ5EklH3siOK7XvrZ/WtvBKEQYk3I8WqbPdH0f1oPtruDi0lgVbMg1+tt3
NLeK2jRrpKCWlTKzgSAdzpbTXiv9oH9yEvuww22X4sbjiINmQAzS20u1aqHFSh3nZ0orkScrEocc
Tzi94U/WuN9906jsVTTB/B+Q1XcXWuvUTDusd6jd04va7QGtVmv2qOqFdVdgAfnZT/XY+smszZ9s
rr+7nVSv2GJV2iz877tL0+pr1LElbZZD4YNja7OHpt3OmEebzuufH+jf3U+uYG9OZhJg3zvexk6f
rHIo2UVktT5nA8cKjtgNQog/X+fDaY/vzWPZwveBrg656dvPZCYjgaTuJDZXn9hVszJTm6cDiqRm
YJ43GCyvAqlPnVDiNd0c/PnyH3YRWkpI6TGB8IjqkHPeXX6EaJZqDZPUSY7neusuezYb5cKcnDiw
ETd+8pj+9nrkZ+CWMLfogHdvhNWmk9ogn0KFQxiIV0+YBtoRZPCYdMZzjrrpk1PL7y6I1NmGQUVg
gfOev+1NapvMzozsx1GXfN/JRMaRUyHVCPoZjnUQr/anMIHfPDyejrHLwvfiOOBX3t7VirneLPSM
ypYQz5tkczQBqBuUevfnb+8j5YGvD7AFDw/PEN6h7Y352+KnzIU7O3yms8ogv5OT5pC9Apw1L4Vu
FOgG3O68U+OKFkStJpejMxR3aHJIah3s4aYUW/O/KhhJeeYy3LeqNqVowU3Tl560nrWevtQnj/vH
3WuDUXiuCo8DEx4Qvbe/Md3CzkprPTlTLGIL93EyeaeiTJU1ytMkKXcj1SSTcn1BiCr7ht+tzJrl
rkQLiw7KQVnoQylTjm5m6QOJTp4x4U3Qp/yTF+PjWuNSzm72RMJKKcPePahDkqV2PLjLMSU3tA5U
r5ePYgFxRc2VgVD+5Ivc3rO3uxi3BcE1r6ELY+n9TqGWZaf2JHEea6qUG9PoCWCpp9tGx5Yl8sk4
CKZokcLsdtcJzWFymnyWu/a7TwwthNebSp4F9t0345ZWUSYsQMekmLK7VUdq7mm1cu0WxWfwgY+L
HjZqc+u8wOuibbC9P397bG1HS2y0lcXm9Fye+ZbTa9RqsU+nlMW8IXjGQs7hd5ldPsdQZL79+W7/
5pPi1/rv2LRfzP6/Xd5p4xFOgQTFSXZYOBRpFTn92O9LkieOf77Uh+UHISefFYijA9ABUNjbT+qR
QVnbo9YdxbzmsMkc6x7EEXT0xXPcPfo09RN36YfPZnKMhWRCUcAJEeXruwtWHNxFD9Fu4CGCYDrJ
3Nwr5qQUtK/W4bMV6N1pgDqHrZGIVYxChrY5wN5eTneNYh6sYoxEKsoGzcjkVYGWOQg+qFrVn3Hf
lkMIk6PLEJwvQLT/fH8/2uLefd53T62wxCDJECZFYjZyBqJ9Dp0aXIaKgpE8HJ/iwcSVRaLSD1Nd
FcNPAUF9K9qRVtWAQ9Hdxfos3U8W5ndfO7eFfCFOSMBKHW7P+9NYXukMHdfEjFZRMDJr6Uw9WIYY
Vrp22nYMb0f55c934lfW1ZslhDvBaQXPFj0xPJDvThLkca9JO1fLcZrn8bGwJTv4BoARQWcZq2Tc
n2tDkKao/QKtKMiV6HvBRMKrqJE420jl3CzK4RJViPWlsGodNkeqnCed60lfbWucV+kSM2Mi2jzW
GLIXUu6zUro/kDv0PWinVBBn0GR04tLFXL6VNmcbULBUjXujJnIMOvO6pAgvcdZe//nT/7Kjvf/0
BAxDg9hoXtQhbx/Eyqo4BMSKe0xXW981qUh209LV2GjUvbEkFTrbWh760UI6r5VNwHjMDRdRlfef
/CLbC/b+FyGCCUukYWuYaN9tHPg9vMQY1vIIjbgw9gnSPgwH0KJPcS2GKBZJWhxm1UJNtjT01faJ
nWpVhNUE10suVq8MdUMpIJrjgfjMrfnuuaRA0qnPdLoTNlyqD1WCPlOsrqOyHtVuHs7gEaK71hU7
LDo2lllH2Pfnu/FheaD6oSKhMuEMDa9h2wj+ttKapRx1ZYmtCBE+ntzKro8Cp8euWxi2kFyZwbbp
jbBjHPXZpd+vDFSClEJgGQ1a/FRG+rtrlxV4UzfJnIhUMwZ3YjYrzCvtSFlcC8QuNCG7ZgxspyI8
lUHHOCKd97RwHj0UP2l7Ceoo/wRt9W51/rUuELDGywl7gPbuu40PHmSxSMT5kbL26oslcpwTJGmF
i8zsTzaCbeX923P4fy7FI2igsaa8eN/yXJJ57rWkNaLVs2U4e0zkdE3YIZvcbYJCJOyyef7Eofvx
mkgxfxGntuUPm+zbr9tqoBEzMlmiTG/qk4uc8L5UbP0+KxnyOdPQ3sWoLf8/u2580s2rR34U+x5H
4PeQNcMpZWFVnCA71oXXZS68p1Rpiye5pP0nXLuP39/bS737/uxSEF8zJGo0Fe4atiw6l2Oi2VHt
JbP45N15967++liMHQjd5iPxBL+7mbJ3INWazRqR9URY42wb3ZOL2ykcrGr9MrdF/Jnl9zdXpHWq
Eqjq2TBA3jv2V8uq0amYa8S8ZcvnmapD7AzKDUe4kZifTfX85+Xh4wXJx9toYVtmKoDYd6cHppfM
1Ht9iGw1Z90b60kPV2heD9sgwNyn2OXkJ5fc3vo3rwUMF2YrQIkN9kqaMm8f0ZqwYAcNuhPVk5Xe
j0OVXiaJlVy3EuicL5ZWXJqMPw756lSP1rhiYPz1mf/z+/y/xCviG7QhgHb+9V/8+XvFoIOdpn/3
x39d1a/lXd++vvYXL/V/bT/63//07Q/+6yL93lZd9bN//6/e/BD//X9fP3jpX978YV/2ab/cDK/t
cvvaDUX/6wL8ptu//H/9y/94/fVfuV/q13/+9b0aSiB7t68ircq//v1Xxx///EvfGjL/+ff//r//
8vJF8nO3g3zBcvLhJ15fup4f9v6xoRsA1uH6pvxw+GKm119/o/5jK995xcGX8nxuNNiyavvkn3+Z
Ln8Fp5L+hQerQ90GqB0s5e2vjH+wInAKdlmP+EFK4//7m735jv7nO/uPcpBAe0B3/PMvwiF/LZj/
8+RwjNMZMZJ6TjHIIsda8/bJSTryyOIRr1wOYDfoBjeLekNcjWpM07eRJ4kQyRNTvou9glCmeDp3
G/siXvGlIgZvDq7QfSu1tiiWvAnmNTkfBqlEli6/6Jm1hhMNSL+xEH7CqrR9mXfanm7+UyNj5zEl
ORDyyVPXDM1OcyeXsIKI7py9T/RHDoTJDra5ul/F9wWXrr/ORbtrdWzkhbrhKLw66AhooRRz/Sbv
HFyUyYVoSGJB+1Xti8W71ydyoSThWHNMftBkWldSL26l05gXilYFyK3UgNEq8qQZt42cMOFi1MCz
65xL1CfpOOyW3JC7tu36sMyrbhtCncVqkmNx0e9QtRrBlDjmHpMHVMkOdS/DdaftSU/q1FthZIcs
EVv0R7PuBid3yGC582a4iDSX/XhuEQ/OLlIW9Fg7o+WALxzSSwa2E3s1JqK4hhlFhXVwJP8Akf7i
e27xTUxzf1MrVVQ2JIIkTnarlSnSxWndTzbz6VnD52ogZEAgvNeLobxYwxQQXuwAgNVSNNfYeNRQ
ic+semSu3rlPtWqLkJRjonQ8ygcbxwZW/5Pq5unZdJYgHzgtVUHevYuMk5Qy3y4v54Qcv5SHp7Ac
EcadeTe0SBr7xcn31jJ+6fWfbCbVkaPjTV6hD0/NJUqtc71H4dX25HDY9AixPHQ+g5017Jpvc46x
dNEKct2817w1Kt9i2LWvnC/oRxGT6IUR4FA4mSBQdoWLhXSp1ecGtFKUogIqF5Np4Rh3Ya/j7VZn
g6MZuWuTKpJA34x2yMyPqo0oDKA+PlKY1qaZRGm+XmSz6h7wvL4AQbO3Y2wegR/Z5V3+sgjRRbmN
VFJWSeDGzubx/KEPuRVkZl/uGmJunGRZ8YyclFrzLgja9VeJdqqHEx/EqY7uo8nMc5H3X6Y47qJ1
dG8nFIkinukQFDhsu159HtBdIbciflTRHYQrlhrvEvzls45XXcVI7sIlQsGtIf4quE81wc+mjSF5
lORsbKHUWDOIeiqDsUbCOiTaYXBqZGILBO2xnxMa2EWMkCFH1jCQb9TFMmwaDHkEZ/nqAtIOKxZC
dQDg2aTrHGTHZ30YFrRgJsrM5pumiPKQqRgPYqt4GUs1yJUZBRABBDt9MA/urNkhudTP7rBF3jkj
K0NrPKmdwTriPORrosO37B9q7myiSLGf69HZo9y8nqfma1w/K9r8BQchL1R1VcZLvkOFhAIMN+6Q
4oy2i1QLbqAlAWO7L7JK2RXPjW4p5xPM4SGvzUg4RRoJedN4GK1K4zEuiAxcy26vsImSkYOOwvSm
y1b2atgKasQK9VLrvtCX6Q8ytWFNmMOxIxbB7ybC6mrvfMjXAAbMiqZGCxXNiMOq0L/WXcYXzhGm
r86QBQce2vJzCJsqulU6ftYYrNy4uazqndoa95NSJ7iZU9bLxnyG0gRDXVwvrMxRpuC4q4ETZJIK
r5yZmrcNJWnlaGEzEo9hjHa0ICOnpsXd6VjfxYpjFRNlg3lvuplGBfN9nIR1ynxOzCXf14ib1es9
N5yN8VbL1zECCV376LEfU513hwSHZGekTJCLfLlQ++YFnf4coU6/l7k6B1MPdSZJFhMBXHpukTx4
s7S47iyEMCA6iHochqCe4jRUFkWGk9tTgCRUISly/NFc9rrHI2U66XBq1O8lk4YzaayFT1hGYMZW
G1iFlUdS3q/raFyXQ/FcGPnFPKxaoLnJD7utnZ3tJcMuFuS9eIXNU6tpe50ov31MXJg6gj3odXjm
Xa3plwmN4pYRKVZlpORm2sw3FYSBUGCaJdwLEeWsyWqfjUd+PwhgAmxSsiRYmw0KfpwSM71smW72
/CVYHPUOKtcTBmX1RK9BPfU4pVW6RhH2ROWgNN03C9b4Ze4iiK3H4XldcRaDHwXZaOC8b1bt2ehz
8+Ak1VOsifY0DveMbrPIWkGskiwc5AMggRGvK/pZZJXalCxn5jh0EXp44qgUr7vIlYXnDiFvYGnl
cC0gtppswCqKtKQx5H2Df3uvbB5BQvX8OWvrMAd6Egip437gqe4lW48hcve0yPWe2rm60FbNH9vY
8zf+06XRtE+5sYiLFTMR7+V651jJGHnmhI2le8KBgvIToRhomAS8Aur/trghGZPQLdSbEdZxzPx2
9oWud+M3cadc66haYdFdpKNthslqfoGN/VWtlvosSxPvIEiplMa+W/PuwXDbk5qTRzdYalColyDa
6hfTuK9QQiIO3eA2Fqt9V5OZNjer3IE/ImhwDfEMYTM1RvlgrvKkEqg2GhjICA4rzGNZ5CgV7O9x
MqcJJOcmwtTThko798epVR1yXrLktuc9j5RW33f9QEbtmllh6zTlraqTjljp9vzVsQEozGIvmnWE
GYDXHVd8fqETROEbqCxJrHXbIGsxkFUtOX+5a51XFAV7ziWXYymypzLZL25MbFCKENw0DVx4xkI6
3PzkFdr6gqqjFWvz3C0D0gVYjHWigKTGlXvdqMlFbTflFXARAi16i2S87Y+dVLlTjF92HeX9Rd82
1YXOchOMuLqCqcbWa8dGvXdtFi3ylr1zpE2Ccqf74hEDeErUeTr9+v/MytjTuufrU1st3pMXkPhu
rJuHshQ5bsFvzDmtuxzLDHiPAlUO0YipjomhZEgf9jZGfCNrcAV07BSom0OvMPijIlSxB9z1ogum
N5MOWgAfC4yEajLDIknNC0ygaqpbUSPU7dQlv3CujG8a/awD5L4z6u5q7XqT5CfOXeR8j2ZVRZZs
R18dpIWSUUR2pWDpHKjl4P6zfGNq2RSrQa04na9yzCM+zzvoHjwbxq1PTZuwhTooTeOjMBftTKk0
HtXqrp/LQC56WCrFg2TV8uHxJEGj68Q09yXWNVzCODF93bGe6X5cxcIECmWOXxr7mfr2Wm+q3TSA
0YsBDORxHKD5F35u2Rh+Z7IcC5xBHPv3WXblWV9npTm5OHZKrTzJEcoJdlYDbNJsAnHhMKs4O43V
3OFoVuu5nxkIL0S+r4CzwprRcCtoPbIPGO+KUXG7+8HAi9U8JUDE8ZVprypWxZDQx8iTeh/KzdiP
uCPUnPupfMFU60+uuBg0sBqmPp7GJj8jvfSMg9wphs5Y26uPJOWyGKZINu6habrIYm3vRydq3PjQ
Ks8D+tWO1HUEYIcZbE+HDFMqjbWb54WDZn+BvXHkW8O4OKPmzO3xmldx3K1FM2Ogh3wjKzTDA4fh
NfluN0A4S1pXELzx4uyWvgD/A4UBbIVMsl3SfGuk2KX2GNTe9YQXdiGm0sRNaJOcp7pjkGKbXc+k
IiIiRAMadftt4TRLfU9ELjenNwOBabNPq8C050jhE2qS34vZM+tRQONmCzHjdOIEgw0nZXDVnVyH
Ad4a3A0Pp73eG1E1dt+t+XumIa2f84BIVE75Nqun8PH1+V2K8/YFNSNaP+wFGU/g1DDwbv165gOn
rj8Kwgj18aKwSdnUZr9GiJyU8uus30iPeoMsJs5n6nDQ7P4Kubh56KoHRyXXcKnzSK0elvLUJVjk
196PDWwZ1oAiRqeovwYy7acnYZEJTKpEQi+snZbIBGmvtl4I6hTPwug3LQGDjvdoz9nXPDNuMuiv
e7W3CbdH9WQP64GWN1r3Jud83vS7zvLO+BK1ELkDJDN9r35vuETLqNUcmuOg/+gNlRfhudQXsF+e
z8iS7rzGGm0QgIAZqU13ooZ9Ws3IZcgXXFvfEWMwc7ZZiTdsNDIDgLlYJPXOOlA9HZBOT6acJMXA
zGJUNXTxtxO3YKOkZJzPNIoGxesVKJ04tGVBVZB1IzmyieorMC5Wb5n3YCl06sDl5GDMUJKndvDu
dHO9cVoN4AcRebLnJIEtI71vsuTKcjrVb/DhB6yvR9zCD6sFmsdcVu5Zp98lFIrelENOsJbbYq2/
ebh6A6TgLYVozMd0ZXaVEg1ct2g811ndsVtOu96ub9Rp+TqVODpqs7hRenmrYOrdtUnzaC8cuAZO
x6Pry1Gku8RTe3/ssCMq4gqR2rgn7+uqUA1g2/b5MugvmdVeODNqjQr0n4sjogDDiIHwuZ19Fw27
va0IK9bsLg+0Zcun1YuvdaM+64Rxh6XvCWUjwOS8lSa5ED2ZxWYFSIQrX5HrCvNMn3aj4PxuZmuU
DjA1msrB5iV/UuzxsPEaZnOP7Tc2voOgtw9VKX6AOTnY22PmtCABXI/tq+f2eH2O1ayNH0Tqreee
XX/rZdcfycf+mTTKy7po866oG43KTN1nOPSP+ETtnRMXLCZ2ddJ7yQltKR/nTjHOvHoOQKhHSW8p
N0vuJZGubEBExVYjSvTVt/WEOLTF0qOUc941yEoWt+sZoclc1CUO3TjfNzInnc127H1TWtA6ACBl
+U6iMfDxcSOMTwe6H3Z+awPcwLrjd1Vs3uRpfiMdlhni0yE8OW4YlzoFR8Foo/YUjoiXJuJ7tJ/9
hEKhCmLbvNImCCXSkgo89KkHO0OWN+cQQh4ItewXqwnGpkHLWV4lvJR99uw29Y6gtw6FWwLjQ7Ex
EKo46p9I6oaGIC5ceCJ1ovn6Uc8KPilcMd4G7SXpL4f03J0ObDArf+/VdzM1+UQ8E6MYFARXubir
6tsZ95xdhkpO6Zq+doTxLD/EfOOZV+1wvcxn+fI8lkcMpfNN7J40uNaSpdC+68DWYF5tiT50yE9l
rqBKXMUt0neKSE+B7QUInsQvvM5E1pakFXzJ7DO1vVL6l2K5GrvCT+jIVNV9NixUwdFAHhfIzvzW
kl9B9O3LISJ3NNTF87g+JcMRiJJXkE93T3uCmr/kmep3yriwV98urNm5SbuBqnwHaEuXr4kV+2DC
fMH7VFb3In+S8d0AXohEHd+YuhfhPWcY1SqSiR/z+GesfCdY2J/0p4nejQMCCCXvjlfFb8QRv2sD
gGyBaIgtZQaAsyDQKPyqebLmM2W6qfGHmfvV3HtQltwIW74JS9C5vZjFOVaJ1Dwv4fXA+0hKzy8J
wq2nx+2YkmShdRps33EimrMO6gbLzf0pxjq6t8S57MkVnW6LXBJf8rzBQEZiX9PSgFAQqlpYmBed
whrKnh5lsHSy+zR/zNCxwo/xQ+zMvjLhkTBepMAv0SU7b/o5qqd2ZjjrHWf7Vmu6oKnpGcUQQ84G
I2R7n5vDaJ11IBe2ZDSlTvdtfRBaaOFJUS3sWcO1Q0g6/ZeDrp8Ny1cxvLRdw+ZFEKp243qXefNI
cBXdl45DxblIL8z5xR1OXf8DYx9mp13G3EuSVNrubJhVLDHl+QhUwpypJGo3XKeXnvDcyfs2YlbS
tXw32eSmPzcZ7uTLeXuZvyTabedqTDWJTk8Jw1huLDMqORnRF4G/9mjlXwpxiotv+PclZyTazTCt
vjmYN8tDbJzc9XzVn2se2tG+hK1WuudaxdK0hnX3TZUnGAtmfgkwU4tvYjxXGr/yah4XqFG4Swbe
InhH13DzjjV+Izg7s46451zFNIkhiy8Yj25zPo/PRNWyftp9gLTXuIhZb7GVUTuszrOdf8049pqH
ClQBbR5V+aksCxaC68EghyUsxLln/tDMHxmGN+pZ3/EOWb8DSlaMYapE8XTmjD9kfqnXw1EM7g3e
rqBt73J4FSujRiu5YqmYlNt6+mkD6Yknl2MyIJo7SvMG7lXLeJLC1eWgEmOHM7sYo/zX0Tjq/ZVi
nxlQ2JTJvZRgt2vrRU3PZj1jFYJJM7u72ju42XGUIAAI+xapzcJ4HTvZzmK0JyrtYI4P/BsprrT5
2mLuquzZ2T1yRYbqcUiPbNnxRCuSncxKx9DgM3pNjSiLJ1a9nMS9Jx8U55ZrqN6l4xzJ3f7fLJ3X
btzoEoSfiABzuGWcqEnKN4QkS8w58+nPx8W5MLzw2poZzh+6q6qrDKxdBMo8CQjBLH/k5iGlJPsh
xSQL17wSfN4pLwr88UC5jaMB9N+uREbd1G+WdWCTRRUNvG8Uz3L42gl/8fxr9UdBdoXO6yYQALdf
rmH8Jih3Yon/awMHJjL/Ouu6UGcmV228tfVptk6VcbGEV3GhVv9tDEzSrv2wX5bdrDjYKIk4OMW3
HPVHHL7kzbnsDgK49dHQCWS+ZPmO15sKT1KYHN21Co5yEeW8fqjX9wjLbfkpLJ6m9ACCOpVHmf6v
LjryejnCTuL0oUdcczsx5Ud8jXJ9XBhX77VALt3JdBnt5SlzABKSh3nZ2dQot1G8KSbmZepJCs9M
3IrpXluehvIoZL6h3ltZ8M3Z07HGq5OvobkW+rHm8anSjYwDTHv6sxWfSuts1eeivmbNU48zRHwT
h3ve7UxGM/KdvryUm8POVUg+eiiO9CdtWkoYVF3Xpb69aWBDEecwTHPolPJXHX0M+Hdoh6W45ObT
mL4XyXFd7o361tUnodpPvS/hr7Du0/hFn04Vl9gINFX8GtF9sR6cMUVxKOSzhClTeFPrL6YnnVHj
tOd4jSyKPNtKgZ2O6/qohehR8rS75h/egNuBbLlxRUsovpnDt6Qzj1z/6us+Z1Mzs4OrAu5wVKSh
9kRIcq0HkuiCbTBiEVbHPgrAKJy1h6fAavFJzr5LCbbH5d1b7SPyGu1Jza5F8bqMmc+T0ms/HC7F
zOBhknuFTkT38jtFb0OEpdOjkPZyFW02yjReAbAl88Q0fjzGIib3FqiDXHV+l/A++TArX+V0CETy
7qugTu5KcpKUu8VkiUIs/fjSUjQLKcj3/DZkhyI6681PM7+s3XOeMJB+6XC0QgoAuGRPiEIiXKyK
SdnVy79Md8XyR42ek+Ktjwc8CyiyrZns8Sf2CDB8Fe3Czl1m35ovBeBhinmnlJ25lJXJZ/24wLxT
tAXNH3nqWnZSGPJPXiR6/NL6Gvo7RsQJhpHxwVjv3F88mV51zOLBt7JOC05QOzU+mONZCo9l7RXJ
z4QhbARuZy3ffT0jImJuYnpdmhdzvmF2YVKN85H4CtbKW8ZHXiy20G+XYhEd1OUQ5vtl+i64cli/
1Tt3X8oQ1qoHFh7E+W4R3jTlV4oCS8DHlDwkz5AcLlWj/9PoWKX+iQzqmZn7tHxfj233wJlBNbyK
Gdt6Ig54CUKJKWfQtJ1i7kJxXy1fo7nL5RPDYAyEDus3VkKz8JObF8M6q/qRFxXawMJvuT5py49E
498f1y4ISwQzl6jmGtPtVOCHPgguB1GjYpfzJ9arAuzX+jNoyILfq3QQxxeO09z6XrOXVDul2+Y2
glIPeu08UZjkzHKWo4/VFTXVlMy2zPWalQ/qDUX8nuZD3gQTC0IMTKzyslh0xqJ3m+Sl9hjZVVeN
UhJ/iRficllKtP60kTj3sFEjg62eOSlcCquBwhqSfhnPrcrE+kModEcHkm1z3ZMW1cHczaMCd5BF
WOkl002Hv8f3ZcjbaOu1U2s+LnNK+4wRudkTzS+9FaCzHkZ4ojXHiYd54XBycuMT99jG4G3Jiz0U
P6PwMjFeJtW3IvZLybcq8IsOd8viPs1eKzETvOcYnMRzMxc0nW/L9DXytTC2mNY7br90vA413NAs
+kZz6HWvw0F0eiGKV+9+xHzX9/tBZCiIyW9smZxluU21L4pcO8kvPhr5JDiaHkAOsoqV8Bn3G0br
6G9zMUha6hAuRKH0yTBYYz+ag54FhamxHXOu4W8de7HmKd37mOKrvM9Kb4FLbMPzYDBbeJYnApsC
kJGSiZpoP4TzjqFq5g394YwXgxC7iRyEK3koZ9N8gls0ul3LEhfvDChsPhwMLbtDsAHOhW0G/Kyy
OVs91KL+3pReJJ9jAS/Ii5HfomnfRbss84qGRq55Ecozvh5z9tEaho2QDwVEN5LHQVuRXlPlJcXR
122Xo3gwg7TdLzkH/aPWvovkTW/vVXXFq3SMvQr1mXmo5j1vRK+CxTga2n2lUpCBtB81TWF1qIbc
NcfnQdh12hP0A6P/+KAAVqXpx5Rd0+5RyT4vSWeGPyAOem6euMoQqOwDleL4rhhfXXGUilMW+wm8
pLzZGLnlsE8V4AWm1CfLVujop/Uyz29F/pCHL035ievPHlYwUwv8bzFkgpe7tvqp60657Mp/yvpI
9Ve8kR1ZBL5J/4jaUQHw1Ge9uc7JPc9fwvrJ7E8VfoaajYeGctIpa1KEP/dkvYzqb5q4TQTcclhG
T5ceqvQvTR8JOa77dhemgWTDEFaOZTe0F+4Sn/tTqB8z5aMWDmt6CsVznnjhGrTTdZ3+ukncUhup
/zPbEh2Qr7nwZuqu6lglXx7zRWjZgvxVqh28k/vEr+dXWjdZPI7loW7AGBOQaYEfG9m5LcavM79N
yttKECRNk6OK77FDogCnrM0l0u31dB8zE2Y9VbRniXSIoGOttz49Wa2bGE6qXcwJ7xo+RCG9WzXe
Q+9zcerwx413eX4rVImt/GNwQiYCM0fvCuZlhvXZIC4pPbE8tuWlSd8j4cRcLYTcn2Kda/E6Yy86
HMAqwsaZrZ2iX6INnY/wMZ6YWcVPVONzRadEoZ/CsNnPp0AeTiG48Po5GDwjTs/SelHEqymdE5ZM
vd/qr04JCLOlVQHXXy8DCVYL9/rYN1isOUy2mQb8hK/3fjefKd21xwIXIo3OPMp2SyOFqtNqPNIs
7XTASPE1kXCBETO3Yo5jCX8LOoE2feaBF9OzHLENj7Xgyg4pJs1TPdEZ179zSMeccYhJV1l+luNz
pT6jMcI5TFUPkXrEhG1+1rjjC/GdLdnlTzFMXqQ/icWrpROiRrhZ/zCjvwKCp0w1W54+FsDjFAdo
7YnBV5vhAqeXc2fGXXlIwY+qexbHdp5fsvIA3R4dgXYJVcdI/qOPQ+dTS15w9o7kILKcpvKE/tiY
p9yiS+djKdwdbQYmT0VcYoW+vnP+g2AH35UDG0WWp1Nl2zLhynYG6Gb1X6iLuBelziQf1uYscBxF
17g682Wp0W7FTyt+FkqI1pFr5hc7Sod1B1hwiV3a69FLPMGrMFVxKnynldzj/F2c7w5AdPQh/dO3
2tgp4UHfKtpul1svRVexEKE9+RU2v3rxSj1SVfdaO4vJsRfebXBxSPfzBlwfUvFuFBaWPhR8yz8a
Vax0bgW2bFP8J3IJzFXr4a1xspiXE/VrZZ64RWfzY+2va/dUii8WTmKe5RRQqmJ2bQye5IoVtS/5
oic2PxEYE8SGoxbA++PXOGAZlAPGA3H281sZnrX5odUfWu/FA+gR3Vd6LYaPiHHhQvjXYYS7yKlr
LCeIvG3ptIk74fRrgPDJ160DKmaI1txOrPc61ZxqMuys9zPLtZqDkn4wz2lOnjx9a+F3YoqAwKWL
RMvGYS3AiNjO07tRfsrN0+h+y9BYmkeHPL83oafhMKKflvkk4boFsNJ9LMvefMHiVJQPcRhQQlOJ
1up+NZ9Xyauqr1YLxOornZ4E/WLxEDppP+S7JLpF1Bh1W9u8gBZaB9aV0PB8d71+kMdb3f+l3Z9i
PEQg5RG5jAm7arS0G+Vxjd+q5FWa/uHQaXfcwKIzxZGXtV+dvK9hFrCANXb4i5rrxwoARhXhShqI
cfEhGHuruUX5W806IL0JHN1dsav9r4CGHgQKs8qDJrxvuJiqLk6F9VW8SH67rl60PLM7pDDoMzIk
FHY9W2Rjov7l4NFWeJDq53712TwxRYxxzfEvT+LHYrwJ1r6yv8PWL5adaTxryWuSnzP9UKlnzrdc
eY27m1F81i3d/lHTd2ZDz7MzzY9FB88d3JbzUwoBNYDp5Icp0HyLN1FDo7pb5W/88IG3JowIVxsv
Mc5Risjwglmn3Rs7jizUxUR9dLiJ40olXmF2Ze4A5nVrt5ZfDPVTWwgvSF5FjAHrg0bFMZKjZ7Op
EknAnGuH0Y2evwGuLdqztJ7a+lALRy3RvR7yYiT4A2NjGUGww36VfsBOZr/LMew7C4M3YWotImJm
6JgBb0h8ysptnPpZac8TabXMslGjuRwQmNw1f2J6aIc9EjG5CYz8exR+F/xr1fkeYZFqwAkopI/I
40vKoIa6fGpcKjUGoEFb7yhfgYLSJkBtGLQdEDREnVEf6BxIjA3lwNB+O+VDLB5le87Tl2rxJCx7
MfacMJH67sPcS+IL/aPOVmgdTXbnEwCh+JI2O8pSwdp1y60Mb1OBb/97vhxRCcfpl1WPdh0H0uRf
zPkcbvZ5z4kG0cQ8+fu27y1IR46qM41296djSIcbse5F4XHAiagsT3PrYeeQRkEuS24OoQNzLadF
0A4HCZtuFc7EbUO33AKI/dXwq2EfVjdTf6nEYxQwoS/cG6j2DntKw41z1Zc4lgSbz8UatA6VcWzi
s4Z1UGGMdqR8lPnLlraJCcpRXZ43qZRAaSNthzjT3gYGVuZBnM4ATlBEx5JzJCvfWNhdg1U0fV5v
7cb8JV4fVvZpYB/UHDvl8vcqmh8pV4uyYaL9VZ29ucU+m+m0Bmge6Av3bvW1wSaWTHNHCEEl18/c
+NaMzC6km25d+waQcXxMoZfSye5ZnZ11mufXOIVfwAYtnG9q9DsgApsiW8PXVRp4ETbqlEFHKBeD
x5nY11ijqGZ8gitQpk5pzfu8PlZ/ddXmZ3JE7M593Rv9yXInmwpJFUBRcYHCMnNzi2mhVWTJtAWY
MAJjKgUAYl/UgaKeGt1HlWjWLzlVWNiETm9guBzh0GqD8UIq4N/EDIlGDYiEhWItUwLR6WyD793D
hru5GfK/1EHA059zB+tsNso6Pufb5oZa6Gfoa/00LBRFfi9d6+VBhN3kfTfiLrSoKmqQ/aFFBkfv
L/uKYUvpblJ0G0KU2IjrQN8vfgvT61ic8w0E0HPEcM9S5dUx69SBK3bV2OTCwZu4H6i+yCuYP5MZ
vWEN7ZC+WU7ntvJl+zgZHQjWAKg6Cv1J6jIHBNEVjWMnnbvtQu+pdsM3zbo0JCWbFWb4hDF+je25
Ht55VPoIjq8e5LVCXHjP63dL3cGJ2ePA7nASbFKV4bcfoOKWdzU+ItoSaIN4+VGkrbb16Tip/1bh
MbQXU/vSMi9ZfqPYBNz5h60m/uX3wvouhC+jbfn79BoO39iyb4Zdf1T3Ov6OMk/UAr+m2/Y0PGI8
5oNDYGuM3nr1T5of2fQSAd9a5p4aa5FvPIYm9yxyY2jTx522YfnSl8CSKHOcPuuHAhGTeaXbBJvL
2F7x081LeLfOfkKQS3caSEJeHkZyj5qnTj6L0TskwJTsQFt7XKEkp2+PEb3B2B7V0i8crMbpVnfh
noqRhp2LUeQ2ibL9nIZONSJdUJFTLY85+o5CiOoG/lZ4UokjSPqXWAesSgR3yMlBApJuiuuI+Kyp
7KygthAWUgp0O4kEp6dM18eXxlODIT3EQbVTq0MdTMhegsm6KcszJgq21g42no0i4EWe/JPJ5FWm
IOtOoHu1/IQsFgRkJZxeST7Ur7xw5ID7XsF92zYrF3tECGo40/SIt0SW7kLhZGrv1rA4XfOaPqv1
NV7ettNnzF7k6qgGk4dVWmK855zic2ba5pixAgiwaZ9nHzS8udWuCloVGC53FIitH3rrcmBwyRZE
7hDjQ58vihGMHWU53vkpNSpqtf1k0Kfb6ehAa7cXixyPep9lYOz3an5Whb9QeYThq7KcFP2gD0gl
/5b+LFU/mE0r0gJwAIzylud/JColy9NvaaMUAHIAgLO0Mz0lNUY0g1F9JOV3qWwO9L/IQO3YIRgn
DKAzeOdYzgVJiu8pf17IXj3EbhljcFL+gRxR6wvqZRLR3NlYi6+H1YVxT86Dh0dWfRXh5/CfFp8E
YCGtcQZwHfzMifWCBJ1plcvwJ+p+xfmlES+LcsMs0OtYKg23u2bjQhdeNf07478K7QjA4UzTqYXf
xDgM0YLlAo8C3TmWG9W74gNXzGV5U8krkDDWxCk4rf/aGqvyyB/K97a8a/P72l7C3jeRISjSPxmx
k9DsgIRLDva033fqc0PCY1zdRGSCMbSPJMhHwWgDTka3B/xzYjSlAAEntbpyI7toF+35YlIi7+Og
xqF9EFVnhY8ZLUr68syM6RAe5+qcbwINnPHSyKRVe5jDa+TjM914hZv40z/rFwMAR+o5L4FgU6iE
4b3M3RC11BSI5XVUfkQBZ99ecZPyKhcep+jwZXKFjUD/LU7TWKd4VSfjgpIjlvmWhveeDB73u6UZ
iT1x3cgTEI07ftqx5Evmq05XrzD9lGiBwhfY16dMDxRHhNeW7cFlg0j6vunew/o5L4PqqlOokEUj
YVWrTxtgnDnt1O2E8DfRzlHCaPaOFSEhOx2OaH7twrhaqJhZqeODo3bmypKsi8mmDXdQMyDt17S8
D7PlmJaTq17ZuhIvnz9qWPgOMk79gAJCejNHJ86xSrWNysOFr072tXDKEHTgu26L/blU9ozy41rj
RLIvYI9lCiVdRBlyllA2zLiRzuJjdomHQJmL5iyI90W5B08JOrxGu2NMy6T8qO33pjQTUS0NA7eR
BBg6ExUF42ly7ERvekktwxuXQE+mDfuF84u1bdaU+rkYXKNVHMzB7YirRkBXmG5+8G17aMrVk0Wi
DqLnQiLRSfJBGtFh4Ezznau/4XTP6lOtBmr1WRuir85Pg+qFyamxzhi6FNV9A0zEwtr3Ba01US/4
G7fFOwEUADh+2/rjFovyNhj/BuOnHr9F2R3lMypHpxIOxORwY7s8RVAcl7Qeh2M6dU13yJjdRLyh
swRYtsmPGr8Ww+3+NqY3lYmELJBcTK9nd6XJ07MD2UTsQizwKaV7MFjz0SuEExs7mp7ixq1gAu+V
3Ha9xEGiMFcIYVEIPxksL+osDlyr90gKsDWMxrkKWhzNLIOA0MQj6gNddICwFdoIOQLn7+Ak2zdk
kKkoO8mlqXtvgU6R4Llr6VEmYOsHDa693anSOSqwMz0BVo80C7yoY1EvQdbJADwqJb/Rvyd3wyTh
Hvij80QH/bcdATquXpbcDIqLcJxcmQGGhGpPTAKr92WuQnQQ06nAbavNMXAOxjWISU3g2q+eQl+B
BDnJHw01Yoz20UBHn38PqcfjJYib6yCQrA+QAojz5zD/YRDyNEfIIsq70F9Bvpwk2vePBeqb4pZr
0rzNC5bbjHQM9uJI0j+9f00DTt/+Cb9MCgPOZxV3ycyvc3Bc7RsfW/4y1Vb43QjHtccN9LUs6JmI
EVuJU1LpTutHgxlVIXLNY7wE+oDXaRvkCEPSiYIk8UZx8Osen0blPTd+jQ40ULz2dOGJ5heTC2Jc
fAM42+knflqIL2yDrdESSzjtwuTSIdi2Vi3A+cImr4CuiBXBm2r5pYOjLwsfDV8JhLyW8lKFfyqx
JAmh2tZ5WDZWjIOlGDTWgWuaQfw3GR4KgGwNVJ0ZdmDMKQBa23Ce+Pf/F4z8iiYo3etBPj3+u1Ah
G8udJfzUrLNq/lFq1Y6kg1kea2sfsYiHv1j9jGyojgst+pZhEfCmm3NhXyxkUm30JRkvSCHRrJH8
EfEFV7uoKXlAq1MMJSF0jScLn1p6MCzChGw6sPFhWRzbORdAck/ic7ZeFHuEeH4v8l9wbBdLrD08
ObS+AApxUcabdBWpI0C/0CfiG+RHSlCkMYrZ0YmqP7rYGaJhu1AmMG2n8yQkDeyGfDwXqWXX0Q9j
l9yve7LaELiGiG48oUHj9kuOAcxoQMWlLceZvpvVVLFwKbpGA6c++3P5j6tDWZPB1bqptl9BygSi
eQWVncgsUP9tQIPHTuRZ5mGTaOYIs4jFBHya3QiktYZ7f5X6+pJgTsvAtTNXX1P9hrrFVuIngRLF
4BrU3MFb6MRE2KFdzDWj16CmTNkgTncFg/YXNBJ34iR6H+Rbsnw21T+Z8ZVh/tTF55YxJRB9w9UJ
wEDIR2QQPOmIKGAD33QFMoDOTiy/ImHXdyiPk5M++33xN0ofC4rjIgoJWqFMF/86lkDhJM7QfEa0
MMBZsvhO7J6nrUcUrMgTFZ4wAn5AO8UWHVEDuAOTycc37d/SvMljYnd4yjv18jTVr7qCTK0z4XD+
MaLUkpARw+yfJ9QnfNfN4EN5RIQdFB+1+ZQEqmsYz/POJEX9IZTvcnJYex1Jb2ebORSehkTqPnMu
0wpVzMAAwxOmB191q+bLhgjLGGJsKhstesXJG7LjZyy+DAgI/LddAQPbvHrmSXEib4jb8mEYh2Q5
y9rzGn4r9SVfHtuPtoRPE4ShRA5EaBmLEJFsfLfq1MUcjdocSZWd63e6BHWme3Vl5Yg6UpfeVeh1
KNIs+puTj2+YWn0v+UjzaDYKkkU1cd8jAdFAiPKBBMDdLJJ857dKSM6Uw5zuruo/2xCADuqoih/J
RKwho6yYpYJ3LNDBc+aXIFhMpDOJ9WKUr/QCOEkTl+HPuywosgBRO7wUJfFeEJyGkRQkzchWA/FQ
7ifoeOuwfZTY8PHut8v4a0DV+NnBUK9i7+TKvwGFmBF/rnTiy7hSRL6t75CHXfYm8f0yaIRAO49p
cI6CUMHJ+wwIrD32eHmFFXHntN3TOH8vtNNLsPVHCu/U4zKMz3jlIQOFiSrhLKEWlsUDIirkI/9q
nH/GbbqdRiivBZBc8GX9ul3d2vj0iTxOhSHPpu+sfY2qaydeaL7V7F8sUHKkr/F6p9eXYgZ8HzmS
pQ2+GIo7nKTAtBFjQHYfdrBwlp+jtd8Z3gRbd6CHg8smLTzjEu84Erhbm1FE5frDxLu7vRcAVvRr
ErDlcNnq+mZDbfGzhguIzhVi3hoJrtrdI/nWQWlKnMzjCwxbu54Y9kMBK+y+gSs1KgJ24qQOoO8t
rWQJiAoqK6I587AcU0wEr4HQPUk1J/pNJY6h3jy++y/TxYhRsXmPATtRAnyOtRe4eNE8LjWFZvHU
Cs/NIjqst3A+lJ2zKud+uYTUit27KF5F4VLS/JXqwcgPeFg4qnUZHSwt6hsjxOFKwlez74F4YHPt
tA06PiX8x4Y1eauL7wVuvc7IdNOMelz+k4tHK/rhRyPcUUYZPOd5uWc9Sb/Gs2L4OvJlKAfgjsQ8
Ns2TLu5xRKP6xAd7cBhGdxSROmR9jMtjOx9VEqPo7WLLtlxGdpJjnV4N1c0XvKsHj1FQsLej0OAP
GMjZjpkVCqGmJtGUpYvagn2HZ5StvRn6JdEeBpLVLJOdMHlVzI8hUWwDSPIamV7uQiNGDgTRVkOh
O5uzzwyVijv7TbLPt431TtYlztJes7q4F7ZO4o+Kb5mnSPoW4n+9/EgM2ptrmn4KDMoVfQKiYCIj
wkAQ5CCNgPaajxgBD0dEhGP6ZwVrDoThapZfBUMNn+V35cXQjlJJjMRh4zAYl9hWGVosMA8vr9kl
+wqkpD4K+akl6gTHbBjkrP1HF8iKxw6LAuuHKbE49gfykDHThUfUKU2qu6kFrZ24WQn8IVJmu4zO
WuqhLwk2iP1JfcMwrDWf4/Q5nU/9fK/wi9ZPIEfwTDNyM6Qu1p5hnORekqcp31L+fC0qlOuJk2S7
TKVjT099txuIOfEX4gZgzILO49vmeZpkV+6F7xooez704ytVPIobW5OcrRDORhB0zg5rycGAKeAJ
WdfJWspoV7cDFz5W8GGlGSvhK5gZSSNxFrUjDdBI6dKnjIA6UXvstKPFAaIxNfXFXBmDuIeBGJVI
ANYwif9t0Sf6swS6vf6FaKImpDr3lu3V9jodDvKI+jElT7zF1Me0e/7tbpKkUaST8Rids+ovtTY9
RzYTzOsvxCZvRGXbHFbYFboxKCZ0Vo+VSAgwUQNIX8IffduUAokmxhYAZ28E10R76cHFpCdJ+AzJ
LtM/llqn1Rk8I5TtvgNsQ0TzmlHx4VHHWAZUsEEXuYIOMYRpi9JxYfku2rxTGzz0xn8G8U36icOV
0Rs27rjTSbUNGuoTWw8w1Z8fFjEJpIboCeamT5X0kVOfQVsrdB4rVeIAwCpcYpkEhdyPixNDY4r8
ktEMrXdl/EdqRqDVh63l0/PjDBAxocFUEqTtmIqlHRAz3z8iuzj7bBVQN+u8KCDIeu4mzGvN4xse
uy0V4SOat2kz0qV+uglWrhF9mktPT4+kHRA6wHOhC1mpfyhI8sztcQY3xQ+pOxTV1Wrft4Kr/scR
1ycfWCJxNtL7lWz5DYafXU5haI150rZoDIZeI6hthGUEL0dsPdo71ERi90k6ohMbwXeSBdxDKLo8
TSOx569nzm0+YPfkSBSzbXhNBUgLu0T3GaTfaviLQIIpSgMa8wkl+HaBb5C1823AkohYs/+HoHWn
Vv9uc4T88oeSQY4TWx5M451lMOTB8lkOj654EpGmTtWdYAs7R8PfcXBCTDlKDN7jhG4cn2SnA2q9
b8SRaTLRgNhcuVZYEJm0H0aP+upbXhwtd2TSCWhmzVMzNAHhu3wekyPcR/4iIoSwQgXdEkj3dsx1
L40MrQbKuc0/u2xmSdtZ5r9EPMTlLew/F9j2EiH/tk8sE2UQLRKpNvnPsoWFQ1Opj85J/YXv0Qet
WGz0A4riRbWnJdfSYVwWJ2v5ZR7RTMCsbccpmYus6k0YQse+9ESxOMnsJOthI7yr8LVmQQgL6qka
XpXPzrZBRefNoD5wCPFwmOq/puKrcsV4rxrXGXWPxnuangf0I9YrG7Yrv+h9GgUTfIJefcaADBLv
gLXD8VrOzzJHX9y/mOrXFwkHfL+q+so4thMpf4M/gcpWDGA9RfZPQ5PaxRDRU+fAIFWa292IHuRD
iBLonwo5+hINnz1SEn3mgSI+t/g4+ZARdPADjb+O17Y49wQQYwdc/htCleIWuf3wbVp7meqW+k3q
MKb+KjmD9wq74i1Bcs9w6K8ECVWHkWeYoCtsB5aX8M6Z0xBPMexS5Smt/Kb/TafDVD3RVConagXu
1n+KDgV6a7fb7zg2l1l8bOx/shObzakK1HC6QWCKVuPoOAEKeuFNLSJD7UCO7aLy/z0WFXtoE2sA
MuEotBv0dy36KiAGJzawlQAoMP0LheII2WdjEMiqg9gonjAeOPNU/ckkzbFvL5u2YSZCYZ5eLUKD
yNiK9iNEHrfKOjKUxOuzI/wiMNAK+QnNBFgpsSVCsg1UADIq4Dk7ilNAH6k9anjWqeGnKf2tJf1Y
gIaD/IUzKjQQl8L56dVg3pGCtxz69ZQxaz0RRxlvBUiZoIp875p9JgRY2du6y6A4bX/z6JlnK24b
6yKUAJwmki14nzdUAU391DAj2IxfAG6ase+SNwC1KaXfVH3EVOxmkwgHwPrtkE8tzh9k98og2wpA
ebkvF1cor+W67wne5juUf/M+5I/IGQdO68trIh5z1Fr6B0y0TWgYVVtyayvJjQnNHRroeST8UW7S
qt54aHN6ajxu02W3oTbh8CrGKDSkjTDBX2oXd64SM84EmRAxLojCiVsoMghKh1DjdH7LkOhOD32B
2yMMBfiX5ong3I2w2yb9nriUV2RcQvucg57QioX0Ze647FqkNPJNkQJ9QDZF9UHVtdV+qMsnT4hO
0KHbqY/etS1MhFDvyXiv16ORnTqR5o7icHka6zP6FRdYWYTdBW4S8m8cJpjaeiMcaTB9JrKII0YC
+EA7DPAvbyF1w7v+J5f0yfue9Db4xtXVuQZqNg2H8o6wHMdgxlmcS0fp761H1DGO/l3Qpd7MEuPq
Y7hJM/62KQnhKZN5/3QbHTx4maDPiaHszGsuf8fmjSU5y8QIEyILNabi8UEKDijGm+Fh2TGdEhpD
EXI0u23nKRfXiFhh+ovJSueYotEbXYGVJNpnCXK4g5uplX+C9WW2r5a1o/er+CflrpcSR+u/RiT2
wMcxHa9W/Q4+Rh8h5/3sAH2g0g+BERkLGEOT491kVO2H+csAdpH2ZPG414bTposbikBB3jAm7bmr
foj1aSXbxERIVj43yH5In3VeNRxRj985+vEVQThbgU9PYJ8MKmwMhHiP29wny8rPZFSz0Qa+rIYD
Alc+iRaKTfA1rcRg+aLgaLfGSHvMTV33D46RM9jQ9jo/sQQyFOcapQCXrPFiIeaKg5RCPT+myW9k
3WRpsb9wp1Cug7XT12PYncMf+ovhJxKPWUXZa/IagHkrZx3j9GFG6i7oPhgxtS66zZYij4pxykR3
s1pgaA+Q+z/YDyyFXqsfDrRwNoYEW7PaoSS16ueu+l1eW/laNf4EeclakDw9IbbwrKH1795bVJvy
q+HQ4+V3UIw2RHf0VZyX6qt0Y18jbx1hLKOZc3bTEJCHPxaJhBNkKJwYUx6c2r+msP8fSeexHDmS
BNEvghm0uJbWWrB4gbEooLXG18/LHrM9rJjtJquAzAiP5x6UyoQUwikAqkg23TEDUYm2nvos2obg
7RTM1AX2v7LKkE/AaseSJ0ySNip4b8tTcbe18mTX++EULaE69XW1zJbIKFz7WF321AyugjXenzLg
aYuW7+1BDgJhEp/8bnK7dzV4i4WBXpgRYUGz7X/5zbtWPv+p0869BlojXWTiwsxhFuHhLsgEXThT
lXxYci04v84m73SqHBRp388oNfr8WAC8UjNRJBjxsXeRJUtIx/jGXRQhDSXs1PFRgAnPmZRaLARv
CZubQLo6qBPF2CefgUMrj+8CAQN0hiAKAoHX9cJk/e8cAwf994pmYEGQbjTzZsGIm+DHyb8C5zWE
G3rlOLh0yqqQWDnq80mw36adiJKz3jFSzhqkP30aIuSUe6obzMq7oWap7itLt9mKjHQaxl81YPTL
mfNla6w7h7gJv4PmIKV3NI7CWAxfQ/BhUKYWr6y/d3TAYlItuM6g+wLV4LjRgNMQ84unortTb9ew
Ss5uiynbhJyff70/inwk/QVzIlNY/CrYDQh1iiq072o+LlpmKNjIGVTcB15+6RzJZynfD9GKAs8E
UDu47UsyPtWkZ7Q+THzbnQ0eG3A+pSS7Ot1P1jAiXEjsEBMz5k76E5VhEvzI9bH6pdhlpMZCIb61
e4sQJXXXhnuaDVAwwzpBKubGDQ6aepTbbZC8iDeBpumXun9QzbmM+3l06d2CE9MD7oG4JuDj2Gkv
MTwR+yV9sZDHmpGqQWGUrDEpT+1oH8jLPyjp+uUtDFh9sAydVc6Y5BjteLx+JdAQa9aY8yLv0uIJ
wG60vyr5RjdjGURxLDsUJ5jAfEZOhodjSGsfg/+jKoIJx1/zLPSDk65F8dOnZwGBgRu17WbwzyZ0
ci19OQNLu+VJndxZ+Ay8jI+nHR8S5b3OPjUdraawdlX7rKSNGV6c+BCPBtIob153QV7EIcBIeKWz
JJMjgJLRYWpTFsv+nUVYuDZVjyTBtsc/qTv11VOD7tOPRXTyRm6+Vd4uQrJYy108zJkNJQ44QTtM
U4C4hhHSXJuqiHdKtQs6cBt34dXHUabCZVP2pTGvgf8XhI+OUUID3oV8ySNSGkzBaHF1/jlmy4eE
pM9+zivEL+4VP0ToMrHnwPiqABSbhNO5OI3SlPdNCs+mdpLku85ozwKOF8RtXF1NqnPfP4iZnGiG
nOheQTRG2tlTVrW9soZFMeciYUp+jRis0FHXOa4D8xRr13qgiIjeQfsTNdDlJ6YAsE60bT3mN6Nk
oav/Z0qrttoqQM/ovMVUjdZO9hJtulxdXOv689GbxsydI1cYn2WA3Nz8wrINcBZnbIy9uku43kPp
K+q/sgNT/kCj3J6+c/NbjJAsNJyRsZfFCveoDKDThomwLTaEHQTOVhOoBfsHGb+trHKbxh9l/mww
WWb3lq9GU+6nnJWJmT3v0NhVau3mrzEs8ZyzZpZK3qLvFN3TshIL2HZITOUiXAfA2jCtHE6ex9Nt
zx3vl+CJBePtEi4aMhlDIeaW+s/nvdYpQGrnTu/U+5Tgb1wzVoOkrQBaCKN8/ukQJmDHzaTAYjuo
Byk4OwWTe84CITZ3AOGbujrl0b5KF2m28RdUp1wA/RJtw4zmA/Y5FhH+00j0boXXQQzI4TaFsqLx
hSgRfn7IpLrbuIgFAtOY8nlVV1mNWF77JZsk8c6YRuunIoUsv8chtU2My53VJcHG629DxpGHUUeM
fpqCgg5tUJ2JEoNRIURyCStGzaZnK8lfoR8Z5add9pQSPwrNrfVuTSa/1rdWM6SeaPkaDS9kFOVJ
nPA4wkb/wO3loDH7kDQob4EGFbMqzPdgvTXEAjXKp6p0bHlnDNZrWCsuR3BadknOuuIumuuW2Uif
ssNUYzaXTyT+AdPka2QqXOo7JrsV6zxPtU6hzj5ctiAtdDaohc60xSARBJgVqj86BFCUiVIkM8v3
+WR6pFSilcypVD5tvSW9ZTu++f2F7OBwodBry0HHc8ARWtJWTIyj6pyIMGman0y+t+VHKm3yeuWT
XIGMCd7HfNQkmWHhNOZEo/7u2SPn3RgfTBXGPA1HQ5mLHawMekq0d+CMEpci62sH92Smv15JuRPt
DGnTFFhXQGrwFi5kk2aEHQw8jlePe6Llpqza5cBlEc4IYOnPSfgjemCLU9AmbUNhMOzyO8fNT49s
FCmztvuUqC6ZOCvaGmDb0xZ+PLWXmMJR1t3jP8KCxYmUpQTN2OjTwEiy9qrQd9wbo9SUjKiBBl+e
W5k/tTmiw7SeuzWDGSLCOuB0y0Y4Id9stI1NPEJ7l/AnqsKx/NHWzYKeckYmTslvXBEB968McMp1
6LI+m9mleQ3lnUAK86hjiplCmh9d7eIPRy/5NJxpOG4iSaJY5nCaMqwGI536xP6SKoA5Qt3UgEti
yDEz5W7y+12aECsVKSTySHWOttj04mvJo3M9XFDGMhRV3zo32jWY/LZU/7iowYbQjRbFyl/3+inO
74W7jZwDpCYfPXk4GH+jvhVCg0C5R5c9q/GH5d8C/btWbyPYnj5FLAjqlRkv1O+Yzm4GyJJgd5mZ
BICUosec5pCh3cXSdlq79KMYTtyYFcR4ldoO2h9GHvtOzcov1KNcC5YxTVOA8FqB1GI5YWDE+u6l
qoyYBmFeOcZZbPHgq/Adbm3Ol5KFPmy7zwbknP5RQADxRTN+mDNoooChFUTy7xD6lObicIt25bGb
AZz4s8hi2DfrGOPhzaKXYjiw8pZt+9vl94D2wzaneXIL2UUYGGfgZLy/s5CO1xPnE1V1KU/0jF55
TptN2gQiFkobkCGFe8dcVvvs9Y+IwVFba/OuuNnD0yTYUQ5IZPlN/G1KpTUfZlr2M9QFYB5Pa4qi
QIktR8gDkydhKwXbM2t2Y4nny6YVDfJszR6WNc/arFEPanZmJMLAn0Jrbb8gK8SB5hZ8steOtkkd
jzkhH76Yzfg5buL8I2qP4nx1If+Ic5z+SvAUevzlKr9RyJlEPGpT7fn0UHmh+HZmuTKYCPn+EQiq
nvbsPO2xLflIT7FlTVrlopX4OfuLla01+4wxocTq4OlkLV7SnrkfQxDrCoJLuhhHf7ghMolIto+h
5urCwz2LHZIehf7vzP99cqm24h2fkyiLHgNNUh7wATJ95upD5mBeIHRBnVu32KvLcWGxOHch4+ia
J9ZLjf+YzpvhkzgBD1xf1s92uwqynRRDUDUTx/FQC+cu10eeKPOhKhb+QI0ATsmiXdf98QcyY/EQ
Alfq0o/u/AXZ3SMSgZufz1ULFwS/TQZtE8HcKA1nZneN6FAxE4/KQ1SNWvAZTylZqtMPbFlW0oIE
06i/lEyyBdAV9wfEiwZApP7JxiV0jvgi6gKnnq4SokM6TOHME4TDb8nFkM1D4cBztfsB53WU4tgn
uimFWo4xTY/bjDPQ52Rh1lrOiX4RNVgarbojJwymJnd8vFhPCu81+fIh17hE2fALrgxXHrJNnd06
k8J2Zq2UcALE03UvrN3l1GNZp+W9FKjdqCcVMMP4QEej3nR3w1suffG0+RTnTv8To7s4CF4+Qq6d
V9/uiKxNEnnKW++TsyRsI4RqlfQhIKMvKeKMj1d9fhhRAtramnjdE4JbmnIZMXoUhhVGxt1KDA7q
4F1bwmFqJ4/KE/lEDlIG1hhe9WoU2DyjQ8A47JBL002XrXXWU9IN8adZ7vSboDdoGzGwNM999NGL
YQlnrZBvS/wx8W7gW8z6L551Xl3EDnPLpMZkqldyhce+uFy1gtnFV/r2LDS9+o/LiocomFfhQGmv
TjUolQjz5tCjdVChqtWHORzGpbeu1Kc0D5ajsRdCRsFi+yW3LvM9AQkpZPo0EBkRV6IjAbZwddn2
NRA/BHd9ShQcmqm7cMtPVWLKosFckrhTYtw6NR6ci/0X1QQ0aH8ekmP0sMITX9qMQD+XywLww57c
S/fQTl3ugS/deCPbT1S0R4ZrM5BllU/BcWYKC+vZnjNV+P7IP8TftxKHhg9ayiCLYqPWfvl3eO7w
gjH31KyNHWx7A6myQxVTPwftlEjNKrMsiIdq2akFaNy28sFzTsiGM/riqWJzlPrQibNoao7xWssh
53k4Wjtl+zfG7OKuf7Xmt3BWm8EzxezHJyMz04/FScHr+cgdbvYMSIjWDI2DFFd+Ugehtzq38ERZ
thUnAVuc8KfGoC728FY7PokIW7z1mZYSNzDEkv6WopNjnEL9ICW7XP6zspsm4owYd3ofUfHTlx6Z
Mjy7/rZKThV9Pc0nCSXFxohuaYL7dzlkO0pmBOpAph3lc0xg0SNeYaQc3vd7ke+L4twY3zZ/8GFk
oTwEQawI0aukF6kBF6iAJ8600SiyuB35K4RrSuFoibEEb9O1u/Ti6+hfCPIJAZXrrdueY02Iq+TJ
+iP5BEwPCwIewHq89bixGgxB3ACVr9G2q4yPolnHfKxgJhAeJCMlWaSceFU8t6yCg3JY2rK0Enlf
BkS+yXHBr+BK5CV0Dn0FtT0pVz0z/ppiXqa4yqbfxOJz8HFMkyAm3h+mYAOsLUBXEU8aRojceFMF
xISIJIqwl+VmZAcC7cXWXJBc7CCYg9WWLmpeoNCLPEiFM8oPV3k12iYrTwzq9fyCY8ZyXlHMOuBS
WgwhjUfrTzR56jD7rBce3aWbtpjPhqnNgMntnrgJEY5R5D7pZEmzQmGkYjziHy6wOfMzs050EjAG
VtWbYUr/GG9jRJI7lBC3GUO6SG0nzk5rKkZJzYQ2yCy2ohNyR6xCbNuG9pwSXWrsTdA2ZjyVusrD
XSSzH3FB0q/8GI0Veb2mTfcLGsozqY+fFihovErXuDnUHcGDojnCZDwQlQLcWfsLq63XTnDR2W1v
10zSV2xi52kKPFyzzLrnnfhZZI58iju7RQGFim/zGHPvrLVftHvCepDxLYt6WPVpFKWXlK+ixKds
vlXSlfip7mG7BxyaXUBE5jDtHHhvJ2TfPKy/ms81dq3D7s4tlCAkfteg/MLyMJO9tV58NdJfHt6Q
w9Ps1MJyeAjlBqigwiQWyWDe1XvXAiw/dPGXalNxEv9Zodlg1xRUlUVhWw6/1KZ8jfS7DHbNrzyl
4dL2ksEvUXG1twESS4Hb7+LyfcSffggpgxLbLhprF7d/eXFl5QrDS/FskfXZ57MTlzchTdDrBDtS
ajGFNWcZyIe0dPBCQvnw7eMNok4jvGSluvk04dsngkK388mQ4Rj96vELTt5d+ofpHSXhp+RPGtq7
NVzF11Gaj44tdMxhoqVTLnUVm9kmHXYRoq8m+FNmjazCmEYcp2xhgaLnQsyeJclJEncUxkhwwDRY
aE/yJsRxylp2Zs4OOS5EZ6MjP1IDH8ihcZl0enjiybUuMMvlazJNc+UdaJQVzlaSv8r2u9FQH9MS
RInE3sriNs2nuQVCChHp+d82eWJck6Ap11hcx/VWLS6uui/SqwtI4BL4JUayHldtR1+RzgkJhLUz
zF+EVi+/IGTo3PTxXHMOpMCCbYmsR2Mifw/2F50k+yePiYvg920OH6H6Zcj1zCifGpMDAnKQJYdd
6wQkFSAEAa8K2dPL/8R3GkhPsienPTYPgocwUa85nvki6n4jI3/iqEho5o2VHiwSVnzGH7b0kTt/
pr7lVMikpwtXYeXyZEiffDJSXWPCQaFoT1l4MHO++ZqOJiKTZBnNw0VIEAMjGQ12HjIn8PaatbaM
d1Z/6dQuuX8ZJQQH4nBmCFzo4hJQYkO66nhh/wPpbYibIexjeLPTHf+KkIFCeMSWisHWnmqo8d6m
E21GopTlo8PMLHvFBqaI/hddxhoPWavRxESQ8j9BAjkO0UH9ENv7GOAsrrdMGUj+SREdQ6kFGAmn
tcx/Rb2mtleBMXHABzoH2l6rb5bxFzBx8OszQxbXIxYMlNA+Bd3Od89edceKhuDNojNcS7nE30tn
577IvBNECsoigwmugij7ctu9b+615lQiBCU/EZmmw6oqKStre6ZVwTRRfu0ZkaXuD4DmNKbdDIMc
MoeQn1BIAuDOxhFeUnS8baVio8Lcl4Jm1gDPJ5XorEL61CptUlofvfEax3LNSm2QynGe2vAh8Y0I
bwwBMyTzpMC/DslHRwETnhqXylcxHFQ7dm1OJPLtcyJyfF6GaHQYrv3mwZ9j3NTyJrt3529YDDNm
LBSR9YTJUifkP8fdUquzI13i2JhcWiJh3wgcxSb0UBYdg/nAXsRgBHgaGKyJ+DDjp1VnprbBJRHS
S090c8egWnI/BL1utQ9tvKjGU/j5Rk4stf7GmiUadvrhMPmU/Lc/PLoBq9ZWAtrm5eChVKGDKzul
IsBJhvXeuQYVzqR935+tIZwmXTe9M60L/ioY0eoRB+e0DMjN+NITwp4mOSX2lbhwYBBMfSvird0/
aEbSSYlXNBmaDbe0vsrlJ8ICddhi1BDDlh2IfSZ/BFzOw93Y1va54IrWoPbwIEKuczFLx/qiyk+/
+rGjnc+q212y67pl0Arl0JubM6m8+s6ZP0Um2qLQJ8AmExUAAF+jEZzJ3p7ZOEvcjrF5ydW0VtRN
R2I5jC6pWNg1uM+mCnf1Fxnb/kHuDi4ZKRaTQAbhABILu/uo8GxyUYl7GbUARGshp7s4JneX84yA
T+9HtXrEc4x5vBu9eSZI0JucdABYaas9SQoqXcxeb9k9yPkhz3l3ENalb6v+GJ076mnNrMWmA+vH
Q4nG4qL8P+Lk3CEkdiW2jvE+FCzOXrXqLcHMFpYT1qrSB7HS2LtQM82qF5wXgZuEeWVLZy4oj1G5
DJgqkdnV2pkqajtzGPanBmPhva1uMTfr0Xeuvi2aiQL0kb81JXsMm79KhE04J4JQDndJtYZkavNt
KB0Ix56UmGmVVRbDqnNaGqxjAAYU37sWOFNNXxjB2k1fVeNMBsdbWahYAvitXb4qac4HJ8qujMgB
4TUHZpCeQrPC7TCxGT3o7kF8Ep76SqxtNhIwydR/2GdBOau6V2WSv0npZTlb19zx9Q7+Ce8DrHIJ
qRbCetfMJWyJCLtoroFbSPlBiuZN/7CgW8hon0Tu687oOj0Ps3yqROsiP6YqzdZR/AJh8NRkgLQZ
g17lzkiM8GAmGxwZgC1W/92vAuQjmnnQ2BNy8jQiqbGQThWeDeh4hdDxMZ/7NvOFSarNovEcM805
ocFpHne2wwOSfEkGwYnVVE5eiX5JyIw1SI/y9O+0Omj5ddQ/fRA2FSauuVNQwYJIH8S9Bd2MQiio
FzoveLGvZzKLpBFIWJSgEa3pEN9s8KLLILqj8ptrlxpfPxvGUJNdjEhRfFMQcKt8YzcnJld3onYn
hvGu5H2Kn7jeDSnnlfcxFA8V1lHctSoPY6pB2Bqg60jVLbN12ATIOA7TAtQ7zNdWdjRgwoMliyko
GhgyEwvI9Mbfhsmsjq+JjFY7/XLskHAiTvKhpPSme3c/nXAv8eYi28LazYg78IuNrl8FuCIHH+Kz
dTrMR+WtDr6cBH8gkl1J7MyMRFdu9s8hfyvWho3pTfwu1VXPMsrgPnTPpPqQ0t+wfqcGtxDzhqFc
W9xOoQvucISmwn20rYtnhj7NPoZ/3aKikti97wpyi6mPuduz4kTyoVf+2Hha0/o2oiXRvA96ygDn
7SnHrNga+oA6+xnprxa2SW7ecrZFcOACT4NXabr7FlTE38jo8aG+4+SGWf0t7PkYYCJdWIQjqitf
dP+nKjtK3d025plN4EB2jpOVPaFZyY+R/tfILOPGSvhtgvfdrbkxJ89PDH9d/6frz8Ceo/hIrU3r
3AqMLWx8QF354jkrCpBka+kG9I18DNVGiEMGnAQbO2iyNH8BTzGIpx1qoHiGkOVDfKjSjZmLiXc7
PMWLiPVjQMfEwKyQRkUHoiPeWu+QB0JSHgWT1lb/4ZsZ5UMDUePZUHsqHomFUogbbKtmey1ZhuNR
1h65dNXwNkTUx+AYTJcWCuGIxjzZGcZHlr7icW9pewyFZfSRcITl9hnqhuzVJRWDri5NC8Do1Nar
vj/lFuSCs4jyOysQUkgI2vKKzO3/rVgMSDjsWcQs9P+a40k3FmLjS8T2kXlTf9oZwZPWp8AgIUkb
cwEs1bG4hEgn6Yj3YMDqTMXk7ELlWnYED72qksdOcKJiFsnxNR8N2hXaiCqsV2r205vvHLY5Qnyb
Z/OkOfUZK1K2vbkSTr7wU8N9jNuXKF13KeDkyN/37VJql07LoJEUDcji3DvVIFBUP9/WR7T1tK1w
9Cs194bg7ta2vPLUVadP0nKpyW/WYzj1KSAJG2qHgN2FbLOB5J4xVwEsn5TwL0jlobr6pdavMSmJ
Q5o5ntX+Zt6V3H0kt0BmgsPdEGRX2wJIZVpRLaqHVa1DJDZvkaoXyzji1IjfGREkMoo4AlTh/VM2
Hft/7gAdUj6ScQun+RjUpaFSpNAzLJryMwG/JZa7PzCobdUNGwiYcKwBdEEZmDtNc0rTOxt/pnqx
0jQKkW3f/FLCAZKi7PLDBuklDsF+OwSLe8iWupq7yvSCBVoTGRmHIPnmevCTm0Xyj/QvcyXqdkxb
YapC9F5lOZKjdfPkfc5DbDIctnpcmq8BNcMi41opz8BTibxKZRGnKkU7Z0ETU1t7i4jGsLVpxcep
7v2V7UHAASRCgGvzOf27no5CAwvTl8XuBeFpGgnnNbC9JS+jQ4nCco3lc9wn9SXNb65BwNV3XYoA
q0MOpG6i2lU62TtvOz9poNXSxmJ/kH9A1EyiNQ4bPyBd7FjrO2qlpOIQwpiEizdfyl8yC4LANxyR
+ED4D2shUABvpAHE/U/ubm0qcRYylKhIMtdOzdCnJ9eD6TSVXQqlsi8DEomEJsLrD6uIj5bPczGa
x554IcjT3Fxn7c7yCXq7O1QFpAzkVHGOylXAsF87ZDzYLhDKBoE/h99r0MZ0hDPRzsS9vgyySxNl
uCPj2Vg9iRJzk7d4oAs2esQawtactEQ7PjUVKXGsN1Yxpxv43JDTRBZrOWASqXZegQxx0swPp3rz
0k99zErMujkga+BQTfksG0wBy6b58zBZUyw5s7GGWIZ0wHUrpqmpd9X4dHzn1CvrYaEvHA+7fAY7
VM896/H7LfPP0xnG3Y8uWI3Snpfdj8sMDEpy1kLOdfK2czakT4dsckqAqp2fzvoTP4NJpoVbeNOq
OlcZMuPcpUS8FTOYx+xb9J0NoWHtLUSrlNQvcpTlfIc/nSwidSArx+GV05aDfu6l+0iYs6U9hnjj
eWcYRVvea5pwUiOJeNtAbLlY6t4G3a5X7nXzYJVf5QCfXjP54LGLPdhbiIfTkgi5NQTbpM5+Iq7v
sboU+lzXfq30L9WIZ2Bnz6KuP8Pi7sRv1bnJE3/uiY3X0XRYaNMoe8lMFQTnaMI1WH1KtZVhWn02
zV4jvCbYWiFt6QJ3nZveW7QBpTT/PUYajwaRC1PPOmkGRox15xOqOQNanhH8wimLlWX05g2aFJq/
X290agKtXhrfjFzJrIExJA1IGMbNOS+C9Y0EhJoLlcO+AHNv2bcqucTddzCcMvWnC9R1XV3qUmOk
TBwQS3h06yvudmN6qJjUxtx6IyOCXLnJVxP+IVn/uzqZjHlXkXyVmE8D3rBfESTNI30g5Ewrr3a2
a2kfSidfEHhDSBYysuhT1OZbx7AxPEX2S90tq/ZYx2eZILBsJyOBImbZMzaXHkMPTY+z0k1F+LJB
8cVLmSy5r8P20A67sYK3jUk45pVCN5OJwTpwBJjUYIAVwcU3/jgUyEyx9BUrbFzvl9MAoO53BNLo
EXUpVFzskPpvS808oh52DB4j9UXagMEYsqqo7LptFG2acY25YBr8xRUQ0bN1GWl999VaYViHD76b
5+B5+jPmD9ZPQ/CWkq3KYdERMdhfWxSUQqaaJWpBB7t10h/JPeXGohrBkRh+7YTXVcW0U6xbifva
4sw+/MOopBvq0TQtyN5cNPFW9da29FAN9sQssWqsI1xfBjRHwwsUnwn50xqIeRFKex6DY4YETJMg
MjzwmQonQCcT1rdjj1a6CwZCRZfgkXMSJ9L22WF1r9KtpeyIiivzvZWfmwmZhLAIxMPkN7W6MPXP
sZxb8OazMFlwh8JJ1d2hD4/swKRwY0EOtSODatLuPhoqxqy4VdXHQD1fXazy4nCJauqK7MAEkS6C
0RFCVSFdDPXOfiCrOQR+OU36V6tzYI3fjPlFaHcNLQOeb7cVTrgN6e3mGvm7a19sWJjiUkiR+hAm
cAfSEmrF2bm6A/6CVQgg3Ldny/2z9f0IH513wH2cWLLfT/z8qFaLXANOoO5a6eHWaU5OvyNbc2Dw
Tn47ambUPiOP86462DTyKjsm2uBootbnaQ0+9NS0tZRtEv0gHNhjuVTnyRzbs2AWvIME6xAKqID+
Ilok6ZJ0dOGb0fqnhcwaEUExBYnJUJ3JOu62o7lyzJWZnpRiH4JqSSeTDi4HNn8YxqcyXBJpnTpb
g/yuCoFUqRaSX5AGZROwAfOHJbA+UBJOU/NT4RSw3JeYlxHXC51qpR9BdySkY6Il+7HYRJhKYtgd
Wu95p53tr38f4HDFUjtn/1/o7mXn2rVfJL1wxUjuHrQ6VcD7QJnTpWiZ9Ogq/MwhL46MlbNyn4rz
FYC6VMQi80pwMnYLy8Cjt/X8H5E4V5IMkG1SPJCO9uFV8hKe29lUNWQU2eeONc3nTXL0q0teCbeQ
uWmwcgzqU3e/K/sXbGZWAwRa4N7iVNHrI2MQO6StnVEjk15FjK3Wo6bjWFYIRGQLkwtxvOk1BuWX
mhfG3CX2I3/2MempFo4h+guZiD2+bZ8sHZ99JA0Ai8tj2eukZWA4SfmP1s7uN37/09kF6jQOGnpW
LGYMVUoyOYWFOtlW9mHswcNnVKURT5W7hP3BlcTfrVEhMN0I1KunbHUabts4mSy3EjwfoAzpuPy8
mU+sAYudpq25UcxNguCQIo816GZ5x34y4gjNhZesM9xu9k4co5UzVxaMZz7q4Rk2a5v2qL+RFRlL
RNobjJU0xgDjwPG4p35J0N9g/eOSyPozg4Yp54ts7XK2Pcwgj1vrxRLvqUECFOOnuUMaskyu7Fa7
qMEjxR9kYbtjyhicSO0bgkPOrnX7AUMDds/riKXVGS5KcCNd2kE3VX33kKtfYlkLJ1BDqUKWQINY
SvhT0p+l5iBHD3jVmY/OTMxUtAUrDcxTNfUXWMYNDObGdHBXXj1DqfMX9crWDz5t90q352F0pGZP
iNxogI1lSBhxS7Skazp46Lgi9IbwRByuwNGG7YMIE/v4YmimBUQ6UI3ZTzB07qgmPunGM854lSxw
4OgYxzdACjJ9VSJAXUIJrJ0vBhcRY3hSqSiSCRP+xwv5vNLRoanZ7M3jvklizAQLz330GqG8h6FZ
EQMVQTR15cra69nemt3pD+3JOM8IYGRWglmG9TnLNkIL3hCqoVGsZ5vWv9kg75Iz61y2Kn0CGYZT
BMngLHp5mDIVYVY9lAZS+aMGffBWDO3yfieqfJyoEm8bbzwP59hupGFLTC0Po0amHvlphrV6fLIq
kFxHuQPOPsXtMhMJW6QSOfc4WQj3X37pMmZFa26N9y+fxOjcUIZ4dYjMJtf2X2AfuC6htgwiLfCZ
TCZSe+73J/IWsLJ6hj1NsfhnBNvLtj43uRkNrWaVwYQ6ekIruSA3j+aZZ7J1WDu3aqMzI5OnRj44
zTMQI3kRnvHMeEP88TsKWawnfA6kfOKGc2dZvx/8TVzSPQtJliSl9lhZwA9LrScYiewQVtUQPY+3
Hne10iz5tUmk6ZLnEO7teAuC7hJzYK9sQCfzgnNkWtVM3HYejDyJ4Im2CQggNlhSeWCQgR4vq4ew
QullJsKqdIo3kpT5BVCIYyj/juJ+mNXgMEKeBFHpouWYfKQE3jnVNhg2woCsFHNhZlbtbV6dA23D
IZM7wJ1E2PC4lvcKf66+TSjSZdZXFrQLG8eiT4MeGOisGO1zVKntmV0c+XDJmnA6eswiRTAFwwjJ
4LwAmv8fjVYoifj2ehJGCVLP59IDl3JbLscbSZEelGnaX0uduBJvH9Tv3lm2wjHL/NF7p8lCyY9m
smE5DBZJ/KYg6rcxnwnhxU1mEjW+uo/iZ8dQk6ACVVkq7M2k2aNXNIiiEjD/oNwa40N4scLPDOrb
Hs+im7OCgzQLp0q798CsPJaCPLxiPSor2733jxTRVTpK7rUstpazk41lGGJzJhyzHgAuLrGguX00
mPD5IFiAyX+vfQfOyWTQHFmvcOkvSTocg59C4mjLzGkv/cVk+mWroiHOETC4ynHvOZdU3uoduwPp
4ojbPcjD2pFnMqEQg2D9lH1Tv/d8DDV1aVWeiD3MhnPBLp9eP4bxXgax1U/AL3FRT1ACxPUbamte
3qL4ZD8NX3XEwMBjCZWIF/N5Wru58FVm1VfC2kGVop9Tkzi0DMAAtbegMPSyZU0DK/hJ6VgBekhX
8Qs2JAkk8nKwnx6rTAOsl2oCwkIqYrQCQG9K2MZhZUQLSX3oSAEsQRHCS7GzQMlohCx8jv6afXKT
miYQ8qwNuMvap+6TCO8ew2ypkePaO1ggsO0p4G4EDKIntjE3lH00ZyTlZU8piqY2hyjCpAguEEoS
93mCnTIYlozGuEpRcJZNsGJvsFaesTf3dPR2+SaHT5Dw9nUUtUrLmNS4CI65d75Fi92tC/I7qk+9
6eYpds03b4l7bpttm+wV7S5swyi2XrQ1+42qE/88Y+/KWP/qxUdjvj1ohwzYVqlIYEb6MFhtr88N
82NgmEr0na8uRdsWGBfhXtKLmeTtS+fAeHtZQR4z1iGmQNTJin3ulA/Eews2wCONjyEwR2jxyIxF
l/4W3Z2CKL5S6YY1uaeC6w2Cv1q5BO4j+R3D45tNxN0CbjMdf7OWtkbgrNuQ5Q3pOuTzkllHheym
NZs8mVYOLjCZYfWGYCoSIVEiMvs0cmkzBmTVZvugO0azM5MjWSMRAZowO3J6ZEfJIuYh7auL7O5J
9xNMFxlr1NH83wLglQUKLLs4eNT4KkQpp6m8YnuRDoUMnWOWMSDaGSk/U+lVOzcczAbCg3pN/VdF
aKt5gzNoxA0c4CyHj97oNlse7nK0boQ0YELT1ue42KSgM8QW61TVwzurgFCdGfMl77dj34pFlCM8
j0DDiYij6LH4n1gz2occOcyoSdFiPk6elhccRL3xH0fntds4skXRLyLAYiy+WhKVgxWcXgjZbTPn
zK+fxQFu3wlAj9WSWHXC3mur8TcLf9gfqFb7LUP+FRkPIzOt9pDq65IJs0bR+VMHO6NAKou2K9mw
/XHMI3DJl6bczX5FttfzRJsW33qtQHCICGix/qZX26aduclm4nYpL4iMkb9qKaHPatvEf1ozfsQ/
UqzzP4jtZkt+5LYAzNmzlX1kYsZqsgiw740GVPdu+xo7NJZx3Mc+Q+QozxcaHbkFQ7h3ZgAXKi43
3tIqeKgWaejDi6qftIbHLYPyeZBAIBhdBOZxNkzH9df8NY9X/PayX9H8wEbWcpYYIBeZH1dnMO7z
cFMPrwQU0MU2+sUBgptTBegIHCBZzZuFSP/Vmmva0+iwwka0FGyXxSHMTqZ9xrhIVOzDZytHPbPo
SlouBc+vTbMC/boK3xT91HhoE3vW6l9Gss58llMhRigCr0E0KAZSJCZy4jBa7FwYepXZvw4OknZg
JKeHj8C85vHG0nalcqtztBU7E6UL5Ei5kylCH33FXBm3ImdGHe2L7nek/k2jU9KhBM9oR+1nFXNI
l9uBmCDSyuYOSxfPKs3AyHwmXH02IVodC1NoW0Y4Yi/x3iqrfGqCXSdx2Fv0YKxdepyR0b6yQEoV
FW/iMu/9e2XKU61Ef21VfpFcwl3lZ8bSVMRlmmbXEbVimql/uuFcgnR6S1UAVJUA0sA8X4vQjwXK
vuEirootcc8nYW9GI//up6+eNEnJh6sP5HL5ysmCJT/l1nudgkcLurVknhOU/j6HcR+l6bGikgzV
lpWqeKAXX7S4+MHE9FeJkhTsKtJC/G9ZTO4GJssS+oU3HfpA4zLFBlIaG4dlStvxhatiDs3RpbV2
0f8vtFA/HoOhPXVqe7IdsfYLee21VGXh0nL+rgq0gXqgoJvBENrF12CY1oowwI06azWm3FSGs8Yu
EkmGzB3IRLbbNZY70GfNrM2es6ZSm3/SiFg12K+2M+926CUS8s8RvjnoxsY039ohflEgf8jMA6ZO
VnEtNUixIyw6awC+OKyiHJqMPa7zCZ0L2bOeRHoFWtLzq3UxsQFmFdVo3xzGStdvRErmoD7uelU5
JkF2KLqQ4LBpkyATbBE+CJ97ky3CmPZkrzk8VEh/tNRtC33d0nOWAF5Dg944jy9TKh+dg9Wjs8xL
MfXHICrWpg/YFz2ynYjlUM6xOQUN3YTWMEH4qBytcGekfCOosFJ8b7RgTvqR4D4Z/OHkYwqCtnkw
YQiocblqbJiicB/nNUYeidfaAcNGRhnxxG7MYxQG5aHnq0FhAkBPI9OyXEe5jfEMLBFoe7jFbicB
abG+mATJ9bMIqCKLRnBTCjzfsjsI46mo3xNAlWI+e/4JG4CNTQRBDU+rZunJxNSjojC4AGMqJZa2
IB0/vX9zWZIgWzHZ6w+XKGBazmopQm0YmLRJKANjyaLcZO0HtZG9hcHc2IhOTvJR0FeNDp0zQRvD
SWnQPxAMOVnQaUBrNRidTQaqFmvicUIn1sB8TuNl1NLhDOBdWasXqbHQyKaQ4MJG7myNcsN5OmiX
StLBBFLCHoHC/HMMOqzC+fQo9tuiXQWxeDExXHEC+yq9MZ1mOLnetB+Tz3KqXV7oipjNVWIir5so
dLt/RsNMiTFJdJb2wQv3Ga4PhqlUykukSXrNbp3zw8avMMzdaHAPzI0tyABjc0lsPRXhVzddKbrT
+K3A49uSQRbaiOyYTSBDC5V+6QfpuibdQfKOJHg9EjIAXjwGZZ4qIzx2NkKEcWsAcPPTVY2202AQ
oqTqg4liy7E4v73TzLUhCkGBgW+jrrYN3ja08/OLC2lok5zzQX/vyDDqZ/kl/8HColSJ6ENnSUtC
2iCLMRJNRh/JO3aPkZqqhbc3Yr/muu7ypd8rKy1Eb+sNboYEb8IrYGebImD9WDNeo6lEmF0gUQhH
qhLQQBp69kwATMVEmQKB6uZKja9ShVwLvQAEATQPHe+5kW10oF6FFx+MSqzSaqTboIFjMLgqrVtV
sAcLf3PAxxYzDI1v+Ez3Mpt0ObHOzecISIc+uuYN5HAHX1iN17ChM6YTETZjN2SmOckZDlKHAu26
DcXOhmAcUC+jv2r+jPQpsRLPdIpaYx7MsnKuWNnfi+S96kDO6nsYXnfI9TWdMEAgSsTsRwmZFDMi
Fz2XGBPtoqY0tNGBDWO98sHtNc8m3dsA0AbmXTW7OZVbO+e16oBIdNXe9J36IqMGZUW0wIyFqynn
SWkqVLRfnfgOfFiiKW/zay9JMaWVrFfagC1kIhyg1/ZJ9dFYuMJYI/TNd++9d8PJCR6Jcy70t1w7
1uGHKD+BVsjqoSRHvvw67aUYqFJMGhbG/EgTCo16sAYzQP/R0BIM/HM+uG1tcGUgoRi8ndN5rKf+
GT0Y4P63RbQ2T1DnmYgavSXcM4XNFwg/5WvGh5LGl6Fko689M8nsIRGPIgLvCnMEq8UygqTgZZgN
ckIJkG3kUMQH9WemWrDMNK2jgCg12sCOR27RR1Yg6gv57L6n/mJbXylq6GTyVrP5wzFCdCXfJkSV
v0C7t62AbMHMLWAYCzGpweUYhs+wZmpPJBTRBtlf3yKetFA7iM8ao0EBOET8ivhPMpUqvjJkoBHN
3F1Nv3EpcAWQDvmqxGdRwfT6DFFVzyY87RpGYNcx74kqX8YaYLb0ZTvhCC2fnfGwhjvvRI8XhJUx
aLlYIZArXGTmblBf/eKeEqQL/CjaEwErLHKEeALZepN4lG9HxkNqsE7ZzMYXEZ87iFovrfahCtp/
xQ1YCCZ8RsAvbPo4HYdaWa9N9GyjvkhDbyHZBDRUoUEJP1olREQp4IhhIFV5L3BUNmwLTPnBv0Lo
h/XJeqacMkNO1SLXOl/6/6XYCVo/TOY6N3YrA1f3rX1Gv2vaxTJgFOdBso2Tmr0SxMjhy+tmNGDy
0rAH1hgq0BQiGCYUkYU2v/yRJAIv3wx5uYmr5ZwfQiNis3FHVnFmVKXEhKmcDGLYaDPSDXlvUKNB
LL/YKf1DfyTnZkRC2bv5Dp/jlLqwmeeKXXvwO5V8VY4XKzr44VUBr4emvd2ruBdx9Rj5Nnfg9j2S
6t8E7lUB+9kypjDFff6Sp8VXhS3F5yXnzsAvhWRdCCLsw4mQDZk6JXS5UTptItRB6Co0uqdEBaUf
olA3HnpULvXuYni5q4urYjwU0iV17Vt4dyv9Fv4nq/LJyv4/euoAJ7hF2Y4UqkD31AzPwvzMqlNr
+/CPTII2aA9/dU6Q/DXMiHr704KTQSLp/Fhm6a9qPzT7ux72mncugM/Y+wwhjNCZLv4mVeGO2lsc
H5RoW/L+1v5KD6Vr6WgixF/H8Nt7h3UGFLby9ryXoTwwTWBtxzKm2avOgSgefPe13FfYLdNbOV+z
4dOg7xv1uyg+0xSR7R9/Zmc85MaNJ2ScPnKu2Wz86RHypeUXoN8kvqEwnOBiqidD1gR0k5asbe3h
UVMHpKQf1rpxlCxSmPk3ghPxU+X6iXC2V85FbZlRHb3yarU/WbkpB4nBl74lxMRHaHw2ce2zmSqL
hxbYPDGPLH8fR3BQ/c1srnOFIFS0uG6OfVNcsjhdWsFBE9fOvDXMUBK4xdfOIt1sJ13NP0XdVaN4
H/dRSS93IiGd31vKbQ/aYroEzEc87abLz6oQC5M7NYnPGNrYJzoqu8BzxelV3cbgJ02fIt2w02yN
a4q+m2bdnM5as8WBp2t7lbQQEe09dcRUuy7b91BF7HhI4ovMd7Z3DRi8QbXrvX3FqrI7FaVr1MAX
dq151VtElupjsu49+gWRnaCgV7SMUjC8qc85hh3eeE+8N9muLo6J+AynkzrcDA6CNnzwlREcA/if
S+dXc8yDmBCzcWPOfxydXrTOvjvWunZ8Z2gChj30/5TujbG8GI9hxOL0pQCLQEnm6weLZR3mRZYo
PoZDZpd9fi/EnXghBLBnK8KChO9wuihgIeelxd2S24ZhkHFI8PpGbuGwrjAP7LbH9iNlI9/j+KGz
nfWu1I3x2jPP/E0VX1TnbjGKlSYjyowTHWlCcjGrh22dggrm0GtQ7tMAFf92mJBEboDryeASIF8k
MsLRz5Epl55KFb7mkmMtbqP6HaDl9/2rlXwDdkj4RPMWXR5ZLkNBrcXp2d0Iwi6y3wS+Zvkv5vpL
j4EfrloUCzKwl8J784xNV6FBcUssS85Tqb5H/zlF75bEm6ocnPRCd7BcU4EEsI0rztJc/1dw10g8
WANqmjpHy9NHq5DtVu4/zYF8aEo90nDQdubJaQzIqacDjVk/BOIZB295925Zj2JkAbOqshVmIG/c
N91BS74MtvPZ2Q+uJv8NUrYZKGjt0ejuKvdK9MPhWJtLzceTsAhZS4HRa86FcWTAUjMpxkCIzBRB
wjNFQSm9q8MCrfaukaB+gruh3TTvn8oHkD/4RpTp1Wj5QP8KZmWIGPnodUS6YG7bnYGw3Odbe5HD
3veeRr0rBPOx/Gv0fxp1bfaMv4tjP5wi4mK6bRSd4RnTwMt+Q0Yd5moO+Ph3fpraS90efe2gVR/0
2CpEzyh6V+BvUkYZ+k/XvkXqukQ1yVrD2Sc5G+JtqL3xXU2Kn7raIssbJJmj6UuOBIlgCZwkpBoz
PHkLMdsIsHbitcQ5mXIWd7AhwdlCal9YcJ5T6GGMQpeUhYX0F5GUzKp+5wdsHh4UDbPCY2TuM7Hm
aGuNt4IMAPSLZvpXscYPyZikA1ygRAGtwysrxI4wZF/ZqhbTLhSpnCay39XdJz6IZmLGtfPEgeGh
g6s68j80ZtxUwC91j1WYX9NgLNsoXdBRk6m6lS2Bo/qvMQcqUNP0aPti+LWqnFX2nKi2/Sqzq8lg
odgF0X1u03ixXfVNl+rDc5eMYefCqEMxalfkZXiorw5Z8qvjSOoY/4YYC83w3o8ftHc55U90idJX
gtoyzy3L2fSQ+my1DzK+GclvK1jvq5+D8VOYP2X+VyLozxaiJ1VwF/T/rHhYYHCd+8NW+TdnHqb0
YV11M7R3uGA1VYjCMD+4YlhljP6lqwg38ZKSJZVsPblLm61XgzJbCwJ9bOBV62EiG/7axDcpGXZ/
BM4peavIXYCqqMK4Q2JHJZ/9Jc6tRelb/HCL8ofv/WsOBwdQzcyYhWR8KZiKhCwTD7xcy3KBGhBC
afHEUdi98NAE5TvPQKKfFYxZ+dvIXC/ZaOZmzAhHvYf+wYYJTY1S7Sr+piRLd/UwsMbWR65j6o8K
3DgiXLLRIZPx6ZQ4EtjQsI96YYMHfUMjJShc8zeRfY8YEHFOjDbKla1JviTqtKYA9qFs9REXBQdj
4hesUWouBB6ZESl8aH9sjGJcGWOEHsT56tLp3bG0t0KtGDKxrNSmp/S6mXX4KrkENBTObZqdRn4l
p+YtZuoW2sax07GN9hJsULSrdZ1HNkfM8eNVJhXEuDVjGHHOkG5TWe6tgdqgyA8eKvpUsiWWwPQU
RN9IAQZQlXlSXSzbuxyKNj20pj27sVaBmpnod6xLZBso58i34peg34sgBTShpm2SeKOn9X7o9UOv
xHjoXibpudNYuApDSseOQBiiogwghAQfg0eLYmMGRFuAo3Vtms067QihqAriq02xLLorBLLNZAcn
4fmvtWxfmwEChzPSch+a9OYDle6ejTOdOoqjJgAkEKurltK0LYZdGX6pKAbSkboWvlOrrbMwOaZE
spcZ2hQT4TChblZ39jjrBc262t0wCBT2efSHTcporwmAiCC1Glnq6DCAouap5q+zfDfEBROTGpfF
2kvJElHR7nE1wgEb3+Mow7kzHVo0HGLANNkcnOkRJv5yyohGyknkIc8rNsaFWjSoksdtHX93uMIY
2cRkSmD12/BRunmCUcWbrXH5jw8MmXa0wL4S/5kMQ8gEhWqlIa/z1zE/KM0JqaXRHYGoYyReGhrC
LsD1Sje6DvllFpFfJq2hSTFWIHS0NVzLyCpq8ma6Eii/vSKbmfOID5pZrEbd6A2gJ7xyYodLAFHT
dzdVwf7XJpw7tdVfMbl16VWppnUeklTW+gddjDtZtzf8iVM+HJBnHtRk5IES5yxrXmmA1wYpdThr
cI1CihjIqYefkEdXlWy/UirvydjflOZ3kOGmt80HeF1TjlfNT/Zd4W8McrQajL1Noh9Ko7orZfSr
JMRdWbO8t+4PzsMeimfZE9Nr9d9Rnd0KwXeHuhSbfy/bS68Mp16IU2ZNpyBGYswp2QTE7LEJc6zZ
JqyPPzV8p5Zko1mDr64QPmSkICVl8qyrgkOEtcVAJAMFjbw5kMEGWnQkc51zFdDESpMlOaxlOws/
mpLV0RHQ2ZMJwUoo6RdJr5j7l30Y38dA/Ut0HfBX3J1q528Q/a2TxmtumJBou6VlTJue5O/M7JeO
OpxxmKGKUKGN6QZCPMqLjheddiY7BVTQORJQM4yXHt/p3lLAz9qfKB5w8qRP3TsAl2G7Zc4SGAMy
Zu0Q3STglSjvWljeCLWBCa0fUr+8tQ7ms9TQPvIx7vbaGeo+t2mZf/j9VGGj/hmU8d/QE4yCQHFb
gp07cGU6TOUdxodJ275U5VxuINJJcsLZyliGB8+bHnaYkt0whq8EICJsUoyXnFTfoMER13OCZiUB
uzr7VoEth0iaNRyam1FtIqqXxVSwqjHMaldEHzohVQ7CesAD5LWEG6kFG2PydrqsttUIuRfaCpLP
poj2Gi1tm6D6Qn+SStbtMt1NgUm6UQ+tz9hY0Ckc9diRNuXpuO9gkBSsR1BX8Q6tZR1u8z5aTgVO
+6Z6VUeM41EA+MRf4CzZ2np/sHxY+aqy9ALrMwTKlXjpIux5zsi+Vft6XVktkZk4hOuOLiw6hDRs
Y5jvwOpcBQHufPlXk40l2RDIUO+l0W7GFutTq+5E9D50fLlFJa5TO3yqQU3OB612FJxVIX5KRLrZ
XnoeykIgwuWwKpN2O0sBGMu3vGnMHcleAyA/xE/LZ7lusO+IqotfVLsunH4mEhJ4xi+OYW2Hlrty
RrBZ3NBGscy6DrsS3njUMCKdjrXC521OByNQ96av7VsbukcIXZ8CwWa7b0RfPbSrBMZSikwlGKmx
LUg//aEtolMZhbse5OQgkNyCRsA66BXjcWDYGJjNRh9bV/EhWpv5OoIQkDbOia4Gf9bWV8rT/I8d
oNSuiEgR7llxhCez9c4NO/lqmFaJVBjyDds6qtEINbuJFaBk6lmCwicy3gWqRBSpsBYNqP3EFxet
AqxzDvJdEriefiI+mf8PjC38h669aDltNHOW5kQWaAX2KAx/igF9Hrjz0flX6+/V3Eamz1xZ295H
oT5s8xVvjQjuQygYAgO08A4V8++q/A4ZR/lxx5CdwZb12VTWMmF4MF4CzrEA1mQplIUNqcMJBJxV
FpiQsrABqwIHhXPBP9s6u56D3Q+/Wv0yw+tNjxmKujNweXXZ2zzZ9J2rQ7+gg9YY6kvXzC/IYDJa
krxaV+DP7KfPYdswO2fDToMdtOQcwjLRw9cG9xhVUTOibz+SnoUnnzroEBA84QPONkoQxLFbK1/8
ELIXgjeZ3QsungK/rU3MbrNwuCSN2kFMfkjHV7tctepmop2l8m1I2Daqt1hs+DjqZKd4Z+E/K+NP
05GX323jWRo3S6d3hd6rotzVb1r4j+976kO8/krBWvr2O0w3fEdTjWbs4IYzSe6YAyUsg3AJor8d
mJYxm7dcZOOYYFRWxHF8GlB5mQH0cQYFGQYGxSaNpS3I/eMBd5QXq4VLiB+lgcLR2NDWsWb3pOpO
yUdkMUH64w/CCMhRGMfutEcHOlLjGpNHJbnnzI5lhyEkxBfXg2yuZ3/0R03YqEaBxGVdzrM2psLm
9K0DwiyYqBHZYxDjo8gvO0aMxr4o9ZE4edXiOwoGjuV4GeTWKiGIp2I9ZykJGdXOyrsMOgu52NmE
Y4sZD004by66UhIXeIrY5wxNtja9xI2a2TlbuRbza9nRL4xbpB8korEgJpsjxsGrex+glkl9AAmb
ASn2d2CTBybsXqSjRWoWvkWABrZ359rL3yDlUlTZhkHeMRglm/7A0unB2x+5IeK2lvisfCOSV0V7
eFHKjuKZRr+q9iFaGoqLN2zJ1nXciKNCWqdIfhUmcCD/xxgvMj3jO2GFSCE/FVCJw+8Z7aZhaWuP
Q3vJ2MGMrK/+77fp5GT66YcvvXjLgP1NdEsdHISkfMt8XN8flFGp/Oer75YGT+QRc1SLW9uxhWnw
9FspLRJS8/7Nsg82H0Pg1XtL+Zc0xAm/BfHrRNtMUMakP3g6pNwHyms43X3Y1AxQEu0Zs3Twpw8/
x/4Kp5qtPifNIrLMBRcqM3M2z8oHYVCI0W9BirtJgRLyMbCUlQj7eBydZ5ur7hQLPFz3Cp1MlfwO
pLN0gkM3/DNTk8Ufq+9Rwci5UAyCqpiRFskdHXyD4sW0vqKElzb5QDTJs2Io2/7GNoR7pB2sM7G7
IKZfhk2yZIfn5pZzHZtkPX+V2qBczQyyRqx8ao159FbLYmP6aBgHCF+iIw8WEmqM+hRhrLaatGDF
VAmzTICNB/uflq2cQts6CqmD6HkHiytVtMvR9HYB0yavN/ZDXKws9qmFAtCMHFTLYSRp9G7EFdxD
xDWigSQQ/l092/B3olSPvd+/DmzjEpOHBfNzSoLnEMRbembSi8hy6iQr65sfcV5Oxik0io1AvqF4
qOYpMWwRuFJNXV41meOZm1fUyn25ziJrNckE4Yv4LEJYJ+VAcDjkO7kee/PkV3i18oANyCyAYCXj
P3yoFjJGqMfYt0f9QXmwLPxo1ZQ3M4hJZSTVLkBzE7rBxJYPu7JnorBD4JvQQKuqAm0wdjX+CNHA
E657+zI7hzI7YIEGOVIqrjU5b/zWHronoaJ4Tq3FpKIK0OCCaBCxyhj2NTFXkEJMAyocIIQUINOk
oQceOICRRyYsjPKeVRsWnCJZwS1a1HDBzHn03JTLnBKH2ixoDgMJMFHWn5pwWqWoPLII8p3P9r8T
y74ZV33v7RQmQGhzBXCpip839PYmBOFpJu1ajjZQT1bsunpumaVNXrpyFhX5JYZnrBQ5rkaHfHW6
bAtIJQ3Oyiz6zdhje0GR0Tih24GOVJG6hraGeGnChXO0LJTr7L5zUG9+I9clkyBGFqN8RCLapaXc
0Je0ar60W6LfFPujrp2lymCSOp1fBFXwNYk2w1TvAkn+52JSDhYNnUVZFbN8HJmBOIB/VGpJn+D0
355JkIHipJ8tyn9K/K4WTJ3iYdnji41t9kMYFZ0QO1z3XcKkKc6QaSU7ON1a5POKOm4RFrPfJaIt
iD/skoDir5Dl/ohT1G7PRvtusSXKvW1tXWPzx1C+Onr+WKWaEa9VfIvw7mLO35sidvXXwD/6ecyW
cOp4TfWpMJV7GFVb5jP5KiaJOqvD49waFsW0dPDrDISk5FcdoEznJtG5A6mQhJ/acK/Et50c9e7X
zDZD+K4qbqTfJQme2TpWL1X1k8rtPHYf836r0snpyiHqlyDMPfHmQQwuX802XqUkq4jyJ2ZnFjYI
7uSzFYfZdOSDS0cBqsrvrEcRfnXYaJioDD1jlpz4i6bNV45N6PpnoJuLnlFezG6uN3/U2ZuJgck1
0nYXKvjmQgrKN0d91IpY8BeA97AizLXhoFnClmC+lhkexHRvCbIXUMfRBlrQJylJLIFDUK0JLyIp
vCLCmC3Y/GPSFPOEPbKedGgw5on3JgzRn+sdOes33bmMEYx9issG2DcORDYQSLFUK/3XshsXer1t
OEKV2GQ1H7oJ28gOr5FyqgUav77Z+RUpLBFsA99ngAt3H1ZkDhmj0pplhX/PGFiHWY+M+7B2Wvbv
9Vpk03pw9FU/qGhTB7co6puif3kc0zaDVzDlodMvdCdC/VWvnVJ3O8tb6l7oisZYdrF0u6JEk/2l
j7QlcHEc51SHD08LXibnkuQ2Un0byufgVngPVOlxqOr4HpKfpsXwFvPyWeUNNXUgaHWjJ8yHWOrk
nMfGhdGwOia84XOpgd2DjL3eITgFFXGJjJRNLrhJWPVkk9BYZ+hc0mBcpx5De/8zQ+4UIavwjXcN
rTAqq5L0s6nMN2PjgEcxV0MMnwm1RTiR7zgOBLYjvsfsWpRkm5GoQU5vqiHayjCss7nKWcM7HI+d
ymS6QYXyN1CB9qQezedJBLd6YPeL/21es1fdyC381rAhyiRrFnNa1aO3GIqa2D+MlLy4BrNFS8Zk
wtY5RNGi7bWER5nyWlkEGv+Cq45WdB2Hb0WE+g0jB+Vdo+y7DpzQv4INWa5hvEn/tIbSW3xObUt4
kr9EaTYPVAu3q+wXgw58GoiuU8JNYU8r7ixygQ4N3G6LpNHCbw9VL/eyxmKhteuQ4IwxBR1qFILl
BnuY5NDFAUlQbcclMJ1Bzn0iBUmZOpujtstFdtTs+hzywumIq4hezzbrS2IYzzEtjwVQsEmcDQEb
xubReNFKfBHzRW8miju1XDM1o5JqOCV9uy5acpUScfKd4FZ24m12HukhIkctCvcy4aFQC2whRNRr
p/kJEJG26Ub1H/ndRy/3wZnJTaWOPGgNjC8LzFp4sgTUu7zc9ZN1mYyj5wTfU5zfPAZTqVK/M69j
8pxD4m9ASnjtP5CNQVPfktxAQQFwjp+qiPFnHgy2TXuKHfhK0cwLqE4+8dXJw2mBbDnolpNH6kQr
G1tUHA1vbV6DOaFa6T8SoC21YmyTkR05iihkVZgL49HN/fqsBQUi9aTe8wAdOmGhMzE405Akm+JT
IMSYbQZK9ana7K7MHtLttBdFvGWQigIL0bpTXUKLXtPkBhur6ljRiIYRWXZW8tEZFeIMX/9Xy9I1
ff/d8M03T/RXj12co94JALgmvEmjAmrLYZ72Eq41i3NF0jwS8PrTo2loDKZkibU3R3xgUbxWK151
Xp1MMX8PKDszcc8dxDBifDgKcS6DRttUhMm7PUVraVAZW8Zf7+dbNSld0Ydu1XvXIbff+LG32PBP
Oooov0Qs2KPdVBJYdSnFvmX1Z8fBptdSyrPxeq3CmlMH1a+P4bAqIC8i5Q70n6AmOawiN8hWDkUi
XVm8wvBfSvIgYh62iD1nXdYHGyoWnfq8NSuuPurxkS2a3pZ4ia/6NFymCKsYdj6lQkU+400DwuQR
EDGMjxJgJ6woO244oYXHvJs+kMJRn49HvvloEz9U7M4J403WlquRFPnWpJmb7FuMgELVInCu8REf
tSsBKlrZLfXTNc5yxR8/GkQKUWC4aFxZ9JIr71X3iTF+6xN9qWmHMXaOZsMkrmVKnO+9icDwHoYp
dEULrKg1IPzRORZL/XuimROYs7xe/avUZCV6cxN1+n6M9Ufiq67ZmtuiYOtJRiugf5QHbhr6d9E0
J3QQf35uLPWg2TZw4+3e7fi6dUSow2hPmmBbohQJ0GZFpIvFWuJOZvMdNNLt7SsSv2VXJqeK2ibM
D6OTsSBi4cFUFmb51sbKNZo+49D0kndkE5TeYxwyZUlBcu6tg3AEkfEh4B9B08b0SrVaSmaypNFF
60N6klH9OuQbYmThSA6eckozIKE6gpRvKYeNzvM7pTgNgW+EbI0l0bgxl302IXGZxKHsscW1KkJe
c48P+91s7b/hzybYVJPMo4wjm1EB/YIJ38KQ56q3ruNs32zM33m6psXeXmO/UAblpZzsg+qpp1wd
sWKO62YAxGWRjJ13l1k8UNJV9coEEzq7yAy6XgaSypCKq1v1RhT1xe+BMmDOFk7SuDQjLzXAAOF7
QAptqIy624AmEGO3Byfc2tOyM+R7XmEF9djf5HG9YCaB8m1ayVOWIbuW1Ks+5gR8K7GBLqopbg5K
tTBFbYC2UP8wu8odyDzgtmLdF1mLWLa7jh00DHsxxmBrHELPcXHEDhvx1ru2JV1E1PbLMh0PAysh
Et+fZUNOXL2XWboxnfqgD9020aEzM7PszOhQBUgzW8Lc5bEc8OgdRIA+KWN/1ZsE5BTbRoHqy6Wj
hKh+LOb4jbYgTz3F15dzCZJ5ULAuaNrm5L0lCBaj8actUrcYnQUoOX1oNumUuzHaqTE0iLqSsAV0
MBPaoqssV1U7twC/npt88Cm7Lq9eqwbil3xYphD402FNM7mtSd1tmPFbxHzXdOT4MA8lwVQqXVmJ
YSGPP23QiTUGIDCm8quUUNw/lCink0IbIVAk+8GSj9gNE4vpX7r0ZuMkir+ybsAtfA5kM3hLoucd
/HoNlNoRzPhcdRcMNkmO6mlETaYK5kxcwFUXMifRZ8kaIuzy2VSospBvhTS1OumsWYhjo4DtODEG
YzMfYrAVNEcp+dVTgIO6i9x3W4ero3JhNw7MmxLrIPJVRJLUDESm/HTVIWPRLYOvMfqup49uHhGl
YAwtjD7w/PhjPjOlXeYUuVxduPRy9o25K3VsndZeZQ0VVpL5DAN31USdfdfCYKOIV80iqa8KG2ja
FIiBLkjZaTVyn9M5bJCIhryd8CE4dGDCgPVVKEW3zWocfU6IDMhsgVhbsPaH/MOuZLA0dOr14D2d
rG89aj4TkDBLoYZLe8Lw22glPz/yv3QtovTKxDmsyPixZYyiVMI/6RVeLeAjLUbMURvaq1UCOUsl
w5oc0FzJHyGPTcpAG0F2psaQaNLiJMrmUkOC9MsQ0W6b2W7THBSPK0wzhv+YO7PluJEsTb9Kmq4H
2QDcHQ6MddUFY48gxV0idQOjSAr7vuON5jnmxeaDsqpaorrF6YsxG8s0mWQkAwyEw/2c//yLu9IZ
LE+DQNV+XqYqKYsslPilzJFbbnPiR0Rq2fsIuxOvKtnVLEjfbgIPM5Z5zLyYsnNUVrh3OHxIQ6WY
xOHXDxLiFqFWjc6ggbaTdaP95rxAXGhrSXInUmZDy6/VoLFqHQly9NM7S5NZYSTdM6Z96z51toll
b1wbsTIA08qlQcgjaAPOi9Mv5iBRdM6TtLggOxjalv7eDvHjov5F2kwmvetBho2+tDq/TErjLpEK
o52Anr84D4f2PFbVPh1KqmgHIkEzT+cu+q0w7Q/cWGsbZ9Q8crxyW30b5z4OHbbfY0UX33pheK2t
bJNkaPVnR9CqtybjEsgBaP4xmoQIOBjQGSyXsLhxsR4leCBy8A8JIn0I0DTbFoqNqnUvsgQ7rBYr
e5PAjcEGtrZVCCtw+SPPY0amGoOCYOQMMSH1qtg91h1j1bC8tUf1TTjXJHJgzmgoon+Cq9nEdzx2
PvfE2NoO7v785vFta2f4MY1PY0ZkApPkYpdLnNFEyCIJqjsRl8hQ1LiTKQ+XaIaToXux8/JT1MbZ
Kev8nauBkTNNjxWk5rAfs+C8KrFeiSIf2vja5dxcjQE+n7GJKX6eEgg2p+nWmkKMPiKB8bvfb9oa
naILUr0Sk+x2NU9RtSQeqfpr0OlkE4TzwkHP9ola3GtwfxzteV5PMxpNZ2E5kctlddGwbXNj3Ljl
+DJU2XNrE8nhWA0tOii+DUxvxvc1qd+HdHYJ5ErFq48tZeUwrO58ZraiyY5mBUlMgx9WbnVhJRVD
9Q433CjBoCvRLW5hKClcBgIr8YkS+iVoCxQsyQy9wXrKByjaQ7mOc7C3OlDPTVkOmxpLSFNxmzr8
tQacSqyZzMWMeIomS218bxK4ox7zdyd+RJ18N+vORqie0T8RhGbOjLkny39UEAGKOXiuMxitiSCp
Loa87WXZQ9nHzl5E/nleMEhzMM+qJowXa+3sfUYs6z6noRNS3po4zDHr21lki5YaY31gtHlftuYr
zI05vatmiENTgP3iGM2Cenj+6A5gOk0/oK61qIWIFMqiJ5Xi0Tr4d72NZ27IeNMqIFn2VrAZQ0I9
DJ572TpfY7s/xTVJBPmsiFJEOGFX3wbf/zZZ4AEjdUFUQp6rEtpSmAN5EOGVrD82tFprbULH98wv
PmjPOELpiW17LaeFTW0jXI6Ed6wEdueWoR89fPN6HGkaeZu4NBNC+a/sNRkHFkBFc6PQmlj99GKJ
ysDahHhBXLNsjVUEB1jqmzMTkZSaxLsfGp6MfPwSO8iM45lcWEvqi6K8S4CnnLi3oHzzcUgN/Gfs
CqriM1c7K1EEGPGbRAsbNSFrlpH75wEyNYGjnLt4sc1FxsgnHR56r9oozKz8zKBhgzvdBTaVTdGi
ve1LOBVNRbVw4yXFSUuMrhtiuOMkwsqmhz3rFxou0rAdc8lAc4oxnpjF+ejibmGX4aWSj5HADsD3
sRz1F163S2wEDgkxVtSW5G5UOGBoPd60ojwX0jbX1UyYKdOtRuNiYzMCdmn607T6zJj2MnMLTIF9
42Bjqe118lRwx9k5wZya1L/tWTx4fuLKaggUHKqp1rNejz4VvGMwP8ujC9uQM5Eq19X3O1HJeGPX
4ph04EZNTVha10LyUMZVBa0upewCP0Wz0GXIu0Z6G+2qDj7oTQXGkEKeQcLWEfSi0B4OFdr3pRJK
WvXJayB3ev3BCkp0p9Df6wDUy6rbm9RC7NPYFCtZPePJhF0PpCtLFo8yDJiijQGiuiSijapx/SJ0
aJrbg4gasc4NdvYKVZ2afBKxgV6MHOrN4H6JG0iKo5kzqleyggNy0c8EgtiuByxv4DgHBTnoUSGa
uHUv95EQ+rUDC6xx6psGvg8+S0yWpFc85H7NFEwA0IVXtTZfGQ7cunVNwKK3JdoX8r43ZPBBUdE5
Dru7tmAO+jrYR0xyioYcsiQj2iGquyPPJWLFEEFaszjqjDYuGPgCTnEOu7n33DUMgPvUbM+tVmFb
RCQIe/VRQv6lWXvIeUyZjiWrMCLro2zMemOaxAy30YvqSS2Y7IqeDztepm/VqgYvrgy154ljUjay
1P0RG/KeuX8aB4wdEDTZhbEpEs3XpQWHD95bNRFn5NXP0GpBVht8HBOccsMi+dTboLSGg8ZQ0T/p
wIfSCzbU8/iA0dzINE/XPeJXCvBiNQwIi7y4C5hGWLfYiBY6Mleq9lICisEVc7JpYSzCpI4B6iu7
JN7S8jCQmPsNGsPJz8x1272o3KcIlP2DYpeqGnxsOuY8qpa3OST/XuQYlU+9s5naAi8E9zoY9RIw
PuM20DOtTqFshI35EAsqI2kNCURomHkdjFrq7nlj5+0DwrlExrg+OMG1KBvJRgZ9KQn1yemY/vqM
xro5qVcsUkTZ/cfYBNK2lUK3bStsttIjMQyIDRlo9UZzMdrqxZ+ZP/Tq1Zgak3nrCPqfApNJR+3L
9JANOMi3zXNpQFCZvcVjn06lMx8gv87MAZWX7gzH/UzBgGtcxEqUGWG5RnRvJZMHuAedaSq9j1F9
nZrVkgGCMVTYoRsa+vGuxHtAJky6UZETO2TH8+pmbpMUzaePjFBCo1VReK9cEewdAWYZ9Z6zi5uU
oVaPBsKr5MHnSD03cI1Ls/hR5Opqqk3irquXsOHINBKb12i/RkWpWGkzriPRfZlb03mdXwWFz6dh
gtN0I95q2sVRipa1DwrEVXZARCYyCTNiIDLnEXggVphjERDri6+ANVVsB8RmujMAW9KcBlveN36G
EY9E2xvlZr7UiqwbJvBx15ToF0c06VPxRcdLCGPGnMFGQ4HjLnC6GdwIu/zM3GVyKOeMGB+evlYA
iv516gof1YB1Z/vgnVUyfgx7l1gZX8hNPyQXSd0CW7nRpZ2MaLGou4KIuUNaN5hndB1BMODTpfmF
LIpoVTh2yXM5oqoa6hfEi7BjZ6RGpi82iQ7bo58612XbPhV9AtIGe2/XQGvoO4eubHSutIZCPBQF
sijaEC91rZ3fUcGZoG0lm7osyPBt42DBNgzCV1t3OUYxvhu96JPqwhct2mlr1udzgkSoo1A+cxgw
0+FgNNUqnkjAgKyjmazbC2MuL0dDo24Vibu2YwLZfNxFGjrE2M/AiAZETaIBYUg8OLjT0REtiT2W
B97impeJSQEvAvxWcxroOoUdiTjQj3JGe0G3Jw1nnQgDJxeLvreziVUe4lUJTXtljeLrKDrGpAgN
vJk204jFpmz6I3btT3boIbSuGUEluQc+zIGCdEgK2s92ocLVZA/IoDQxD3TufAm/OwrdM7dxkQSW
c7a2jU2up4c+/GpU2WNuVI9tDFjgeyhZiqh5cMMAcVvLxx808t5Sd3GOuzdur8QFavajod1Yif1t
pnTlMeZEiI16FZJ22o54GCat8KDSZLs0KvZZ0+B0iMoA6WdhoIEzPWs7kSWN5PGsCXHf8C/Koca3
FW/O5etDQZkIzZDQjvNhCcZrJUh5AjFvjbW07+Hm25TGIV6YFuHCTQ591Dpqqa9nUOVyEbh3TfOF
yPVnDYfJnN2T1afroVM1fDWKEeCVddcTYekWVMjTYN2OAQNyUtzBDp6lci3MtfjtMu+rk43EEk6E
UoYRFCAASXwxiLaNlpIXHJEhE7kD2rpsXPEFJuXXcq5uHbPbxuBLq3S4NkS/sCMbrAGLz/mIhUHI
XKsJZmgD6dIHjgikhUVed4tnStTuOowbYJc0A3aTWYySxBm2XoCXxxQZxIZ3DGA1VkudfU6S24BF
ZRXT+oU9LbQdMi5u4ha3NQuqiTzYcalRouTZJje4vTpG15y4cm8ZnCLDYI+kzwZ7t3MhXJsCnZTr
bucSZRykr4cxy7+GBXjTXDMkgTL52S0aJGdyZ4wxYZ+ux8gDzDHK/f3372ujYEPM802RmXcisO+Y
YDwjUD91israFrSFWf69S9qHYc5tZhbZL/nuNh6VZvwt6JzLprqNAQowqGGRTXP/UBnzay5gxZhI
FP3kfhzofWTd3hcCRXdOWdbMzIKSa7uSpAOmXwqSHd2qWHszngA5CEGXKTglntq1OMpmvPqZs1xZ
GLhDmZwmE9MQwjFmwKLFaSVJ1qVl0N/aw841iBkQAgle7ME5ME12K34KvOprE8rnDDZrFIUPYebh
XHurBnSc0kmdtaeg3RUR6skSmiEHF8Nfhp1sBXXnBusqbL44yMvyEP1wJaBlhk7/PJTGfePF4a74
3PnxSPbaOVqAJyecaTEbTFoqxgZhAQQVhAOeil7ySoqHvbBm7IjeBwz9Ez3rPoEACcUpkZR/q65D
2omBxkn2fbDB4BVbIC0JiDcLknvPkRO+9m14HUnz2CYd4m4KmELhVmB3jUSJDGkoGb1gkzkcLeGm
dUi91IgRSt/bVx6NSzm42UYpDm69LKlW3aHbvbT9oVlnPZ+Z57b3oodANutn01A20y0cx9mr1PSl
DdCSKuR6q6Dlkpw+KVZQ2UeR0FxOnZWdqqF9yLz7LJDHJM9XKTy1yYk57cYUGBBReMEMNM2LaTNX
dOLpWH7rav1gBfvaF1f8RqckQKA4OhDbcCgGv462xTRSenRANENivQrSSP2W+d7sFcfImxYUEjs0
o9d7oSFHJQOu6TPFYCeCca19imTRU2yHgc88alxX+JpK7TzUg8RNVchizYk0Mt63mWNydDHXY89t
+mkl+JXAh4NgQxT9nTIBMZl13ge4+RCFMjHnWJh8Kn1oXcCReiwG5tO1t8r6iBXfTsa6omefS8uH
vjC82AZ7XR3QDI3ztHdKLB9rzWrrSjp/6TDi7MKTSqk9xsitzgIzLXn3SwVmbcvQ+GR61IF5WNLK
WGLfqmFx6YDV4RNPw2gmXoEso1y2im9zDZkjyyyaedXcOQl0IggD+2IUFx6bOopJ7kzlc+cckSL1
yzYz8S1YiA44dJYuwHmKjU8GIlpVkbsr8cAcS5RTqdqOuDmI0LzKJUTx0jfwSxoJq+xafFJKvGRL
k9lLq6bNWJMWSy1oRflGh6UPsfBL2tzPirI/SQSKORvTA4FkFTUoz5pihppnmOo3uGjkdQFhgWe6
lMXRGgl5bgO4R0ajD7TW6yBjOaYSLGSI8SsKAxCjoWVaBBSHJmKxfAtcCIz5NHxyba2PJc2+jsGn
gcjjGaarg5S+6fL4oumNm5Z9bJeM1ZOoGLdZmtdVTlecRsb5TSz4vMyCitWabgNdFAdv1KeqKxaC
9WVemPoYMcBcqcI6TSF7VRkG9Z76cG/UZEIHOSCv6Ru0CqRApQHutGqSejs3bF8iHR89E26ro6vw
zCtcFwAfGRrE342KeTwiG7fjosO7Y2BlMvIyL/E7iNdjjuCs9oiwKIaXuaTUa/3qqjMQNSWMNQuX
rMeCuJk8gY8XdW1zlJ26dqe+uM0hozHE7xhhfaTXwVnfxA7ZD1F5tDt2/Glj5oSKzeUj2BZllnDB
bCjRpxmZp5miZ+TAJ7qwPoNxwyda3gJDufSz7qPyrY9q4qdCZdEo13pVQFJYIZ/ZA0miaN32IaEZ
o1l10EoAi+ZyhMelSLVMaNDHMNzbysGgzzIfm1AYMAu64+zXr/nCXYgPOqbTzFOsfnW0GHUOVEni
zC9sqpnJx5Wg7Dc+T6VIDonDv10bL3E8OeoNfH72L7JEq0R+tmBqdgaPmRmpiXlt9w08Z4bDhe0j
W20OKdrLzluydd3B2mZlsW8z8TIXM7GAGTu8Z2yCRN+YGSkuclysGkPzeWgxSioGcTFY0H2t/NUP
ymE1jvgjC0SHNkaPyooY/EyQYUM64soqUrJuy12pXKixScPQM49OKTYg2CijqCm1vlOqqHaJHNf4
lAT7hgoZwoj3LeFJ28zBo4jrfB/0yfIr0ybTal2XgWA0Osh4V7SCfHACHqB2Gfa6CTNyaoWR7YUD
2a1qx3RVYsDmAhuT7EupPLnPCKvy3sI1x02fWVVYhM09e38+r6ZAYj6vEMEFdHvWMMC4bzIe+obN
pW5g8PNkEwXUo/cYaZgNNcK0pVnBwxqOm59h3ZGAppy5NTWMyCcCAcKkQfZdbv2k/WJ29EZRH36a
w77eR8RyKbCTRgPSRn55kaGjCytossEMrWCapmE1VCTmJMZdOoLeuE0l9pw9zAOtfBMQHV5n8XwR
SQvVfDAf8XvZoKYgFzX3nmP301jhQO2YcDfKILkKov4um1xcrAqb8Qts3lyzL835Qs9Ms6fSqi/6
iImMlbFsKjvGDiW/DlM47ba3SOlDcd868W4U06cud54zi37JT2BkypGZPV5MHWE1Q8zCZAaSzdjW
KYa5IZQB2E/fTB+n9EyQwKKhdHjeuEjtumgdM6jbBd4jW2a7smi9kNIATnV5svLc+lGNnN9CsdU3
lvMQtqZ1qjR8PLuBMR/ZT5xV21Fi4KkkHgJJWMKlgjKXGuFjFVB5Jf1WuE2xLrz1oKBPOrSxRU2h
TTiuy0nmDcTfhLhvBZgrGjXzgtDFvH05W1DEbCVjfJJQT1HaTfuZLmzFdx9UDgkzYz/B20N9g4aY
9hixDDlM8LGFvzzdV47f7WKe1TO3qw6J8sECPbpf1JJXuXburdRpN2pOmDmGchMG+MZ0BuGrGuJ6
G8zxxsOfYwx97B8dyXQv6G6SFBYqEoyxmHDF1C+jAIJtvGJbK0QbU+DfjaEiaSnloJFd+FrajQKv
NI5D4BNDHyOQIdYwrH1O6wnwIxmJ3rSprHGrp5WrO2BH78bOaEv9NuXuhzB9emeqdtV47nt64EQ3
scCXLkFsmbvpqmWKV6f+bpoBzqYcTYWbZNXeNzd9MV1MHpq+IpcHx+6GA0Ynl735qZ1zUtD7HCJ+
wQGCGAsIQBdbrIJUyRNVE9TZEE6F5cHziIFtlVbfGDDGGxEYezXYeAB7YKv0Q3JP74AyG7A4itS1
bnBeKBEBoK+HTzldhrJyjrAo+8M81a8xrA+8TFNjPQ30dqF1DwJbw7Bs2RGohftWkWVorv0pIvHC
CTfl0MJfJ4dYGNrne9KruWj7bQSzW2Pc1HrcT8hjRFoM+UaE1ucsLPMNU0dDOx5Bfs3NSMRag8MM
qRgkY2tYqHPavkZUPUdL99cGKR3rOvUeEt//GjR1fC5asiICHfqHyChxQIEol0oC0dDTweIr2OFD
G+zTsYLtnBZAQz0NepM+w13AntS2sW+QY7V3XO8lGZxDzOPIvtRcDmTVdGaKnacBj54Rh1533imT
XMN21Sl0cTVRUySYMGpMjwwT+7e5NjZhlty5k41Z/YQldRE+1z20vjzpsR3jaU9N5WEiPh6c+hTK
IbgaZ9TZM9UsRLyUc4qcoCBh3hyghMmK/FIOZrYeQ4BLHz3AsR5b9IOcYDZIFlK+CdME2GsDHgk7
3WPq3ZZyr90+WysYXKnE/8G2fUyHckBqsAlH49LqlDWiUgaiKKKSR8eiiJCdPawd3YxbkRUP9XM0
e7tAoGFpUOn2fbnJppvZi6KNC7F8bXM33QRPhSAiLy7Io/VcQl/iQH7iuX8iOCyhqh5fJynJbzLQ
B83Mlz3LKM9DgyLVwBEiYQCU2PPHvNbr9rlOldgqp7mTcX4+o++cO0bryJmYD5IsJr9ayEQ3bpPg
ym2MN9N84Tb0i0U1Y36XQmYa4VtbGDAWgSVuPbp6GRLqoGJ1nnQ0mJEcLloDR1yxULInBY2atrIl
45lasYPSBoSp7dXiG2LYL9mCbCPUw2Yn/RqjBofsgB0dB//CPIYpGsLN9FpQmDyGftU4wtnTaYQe
6i6vqeYju/w+1oxUwUdBxFR+3djiopoF5ecAE2PpYVIYmEjkaOWLyp7XIV6q0hqv0F49SqUL9sAQ
bbkqcb6r4QwOeLt73Jii6Q+Zb00801dpB+V9NhDQtL7EN9WHpt5iZrrQxMy49jELHLdV4rQQSMMj
HFfsnP0CQN1yUQ0MNXbvMLi9gLAeCeW987lvmZXkKOVrPENjC+tFnAQTxfYAY44wmqhotnHN9jHM
DciEm7Fd+Mw/0dltRQ1/qqpAPNuQQhRvWoiftNHlOJAfCEtMW3Wwm8r2PqlwaELu2a+zmr8NjX1f
MzcJmybf9Dr/aGAYt67jTQVFbQ2tOoJswXEUeVlzboZb8oeD8x53aXauGkZjh0taDbRjRLsyYPfx
nGzYx2F7KXvNNpU7MCcd984PMkjsLdBIV2HbMtXjeWLree+YDHdRIhtnH/74t7//+789j/8zeC2u
ipRBY978/d/59zNiwjoKoB3+/M+/X0TPddEU39rvP/avb3vzXXdFxv+//Zb/8oWWX+dfr8vl//Hr
rZ/ap5/+seEoaafr7hX/qtemS9vvvwNvZPnO/9sv/vH6/VXupvL1bx+el/ZiebUgKvIP//jS4eVv
Hxzv+4366z4tL/+Pr318yvgxvFfz16c/Ns+Q4Yo6ekrf/ujrU9P+7YNl/SktSyhPu47namGqD38M
r8tX1J8OT7vLkaVdyzSV63z4g4OvDf/2QfzJ5Num0Ja2sC2ttfjwR1N0y5cMXo+UG+F54J5SONK0
PvzzFvz0Wf7HZ/tH3sF2i/K24deRH/4o//rIl7eotPIQx8MaNT0Yf8oTmq8/P91EebB89/8IQqbX
af8yldCPd3Cd5/Cs2okbwsHbozIPtKxfqNNWP9ypf/wWP17VNv+Tq5JSZrMDCEt+vyk/XpVM9SBK
yhdxiSVMdAM0scI8AK9t3IBxXF3cWTmW7scN2MytPvz+4nyKv7zjH6/Nbf/x2pPhkeVbvYALH5pd
shu2xs7eN/vfX8S237nKm/uqm8mp5/JlwMY+2qd3+DpfoC8MiNvuV+Y23wAYndn7YtuTSZ9uyl33
3i/w3i12f36bbZ960DVe3NprjnPV9dcydqB2ebq7L63qdmpIRxmpZGdJHQqTIQEsctsMiNv3KEqb
BmF0ZDxEXf2KeBLrEBPXJvxuahQwv79X730gy9d/WIKzcAkRr1+m4/KBtPvlA6nfvR/Lp/p2nQsL
pa928Os0pfXzRfpRu3FIvIk493NqbejXnB204r9/K9Z/+rH/cJnl6z+8lz4PHMPkMof2gE1muE2I
4yDg8R5juG28e+dib59dh11DI/YX0tLKZEj/88UguwH8uc90ihu66UN1LC4iwoKhqG6sC+De997c
e9d78+RIJu5lqZ+Z+zP/mdfiFO2jo/rYMqM5m5842N5/i2x0P31s7E1wv2xTK3ARV1nL13+4n0Ht
+cpouJ/+wHM075mzrMdvwQvn6mrxPX/nji537MdV8v1yymP2K4U0hXpzuRaEdErls67W4R2rcSVO
kM1W9qX90NwVBzKn9+9+iL+8Q3Y/9nmXDd1l4OC8WZhRVSK7kc/2znvG6OWIz/kFxqRn5hpw6+Ld
j9D5+TPUiBE9x1JCsWw4QGz7zZqZhmqqO4eIg2KcyF5gBEd4oDmcQ+eVt9GcqGsTHDARB4UhRH/S
LYjStdGb/bWjoD5YTF4mM9lMiT3UHAxNX2E2NEFUgLhnookSs5rgG+nGotSa0Hf2CS0c1h4h4YZg
dy+yq4frpmmGfQpfdd1mi2l+pPP8AnW9/VkP1sB4MsRLexxMxk9NYzy11RDgijAIc4MO8zmck/Gi
Lb3sgCPsqwCRXndVPhy7FrAfUn7v7KRtqIukLCQnW8roxQw5+wbI1m53y7EKQahsA5hHpvXFlQFI
Eb6g1re4JbwURCs9L5Gz3EKHwWjHwae0QJUB2STCycr0I586E8uyIAKah23ew6Uc2Ux6HITPRj23
ewdKBc1PkeTP4RBWX9Ixc0+Ba2Pw3eoCprGX+mGEY2cAt7NPIlOuZQSN4hhL1CHbOiszIkfS4C6h
xRUQAo3uoo6ZBZZDU2Pyif2J2RDLqyd426lVlKc0ToYKPpwNP0wI4bFVy3jeKKf3GHjkaFhAumcG
wzHju+To9H7ERh+Jh5wGMtoFWEDvRQJi2vtt8JLO4/A8z0RnNz1UYZ3PTL1BoV46M7A3VdvmSGhz
UtI6NdK0dZBFVJJdTzSAkPcmdapmO198ARTIMKXzlCHlsj393OfUz5ENWbQoo+4clfVXDHnLdTfm
57no5FmF+V5S89jRCEFp59YDmU3rMDK6L/5khLu0mYKtXeEm0KueVPewnzFczgntinV0qBf6YAEg
d0Y7UV1EFZzbrglNQpfgqzHwUQe6peAKSUX+3PksrTooBN1uNWHEKNBeD4GJiRAjsXCX+IjDV32m
SfIJkpm4RaV7DEn6wrvUcUAqMbADjhwRyVeJCoEMPEr/zTtb0vL8/8eWxAPL4+os+5JJFclv8OZ0
pOy326EOYLy1hxiuO+9w4YFtZyd9KiO8GzKcOhoipvplsvDl91f/Zbf4fnFIJI5lepi0vLn4FIYy
7jWGEWaM9WNsNR9BtfOL31/k5033n+/Qw5bTdIUJhebnPT72kkaGabCaKU+yCsoAJJGpePj9RZZy
581tdDzBBST8O0vZb7bZ2nJVtBh/ai+pT1Kn8Sc5O8Q1Wb55jkQ32A6u6WAImg36nSsvld6vV9ba
dNjlXdbIz2+viSc0hHSZVjhfQhC8WHgTozY+olqH6Okff/8+f65zvt9MvZQCLqvFwdzmzc2s3UJ5
EUR2q3g0iAl1rlNxkUfvVGzWr4vSBgzwpJIsDJfy4+f3ZMaIXXIPDOcY7ZdIeJIJiRbZh9f+O8v/
17WhHd6IaVqe6zqm++ZjY3aRNWaA2RRUL6s9yXIJ8DbeOfbVr8ucFsszbUF9KKQr3yzzKGiqqUND
46vIxvxcxxxJIR6BYjeYzvQSz0OJF29Z5lsrgSbdNoGEI+kXzWcGAwxzm9lxw42Drbm9rYZF7xsQ
fv2UOy6zyJLWCwTGtmsSLLLwm4c3PsZ7bEZXkykIv0186yGrBN4UCZQ0BkUQyGy/++qbTr6buols
7laNG6W77hQp5T2aTkd2cIkR+MWQw6bZF0iFp3UhA+fO6yJ4yQht8WMfwv5k1am8q7SHhhw7lPph
bF38OIjlwpm78VzMwezU7ZyNyK4gWe7BUHoXJmpZCoTxZeEF3+CymsU7q/RN27ksU7paKVmk0nId
CPk/L6A0TRJdQI4r1+MWVGUlvmIEuJpXaPp2jPBW7jsf8X92QZ5711H8B2Xk7SYTJnKIswayNpFw
NtFM1n48LWGzOGes3W19YZz//jn8db+hhZdw7VFO2o719jnsi7EcDUbl7nTonXjLCbV2k5sc8jDe
QV0wbn9/uV9XMLkIjDqoWcEZHO/NA9lLoDqBqLVIsKov7vLpnT3617fD6zuebVGqLtDDm20lD1XP
6qFptXn9FsEdHg2EQljhZy0JPZneeey/1/U/b5quuRTg9GqOy3t6cz1sTDFaQ3Raberz4ES5sDIP
PU0ziOcmeL/u/7ltYzmyAi3bA0yBL2k6C97yY5uB95HWXkAtc3R3EuWfsyZP8QjotvoX+PH/AE+7
LF/z27Z+fW0vnsq3sNr/h4CZ5XAaAS3+F4jZxf/+X2P0XPyIk33/ib+AMsN1/sT7SixPJ6gXAh92
4b+QMoMH90+hleSjURzUSrK8/wmV2X9qYDTlats1mXxLnox/QGWW/FMJIVm1HB+w7LX+byFlAGs/
HuQ02FxXSK0d2Hae4Pz7eZFgHJOGSVv255ETzXi6oCG5ZGwYwocc3X1rM+Cu/BL6nYCbKcw2u/KT
ZP6YZXg/9EHcrcc6Cqm9nUA1W/fF9sOv+JznqDntDFuxDBqldHdJEFrnpRNN8AKh44PW4lcpYVWU
Os5PE1jwiYYBPyGOp89mFRmrVs/Y5RfpgxFdDpMuH3M7jw7VDBs2yyootoo8UohvFD+JbV33vUHv
xTjzrGBMf2qruDxviokxTNPuO1sZ51CYpyuoHuOV6UWM3hEBbWwcbWK0p2cGiphrrILGHUYw/TEU
ZX4h+PlNNHgnbCORGktkhZi3DPiB8ze0J8NNPi24vku4hWN/alMMQWw78PDNDjfaSyGjiSjb1PY8
HH2DIWSZxupSM8WfY2M+5c1UbIN+PsWJpjFa/hg661CL2LssJCP+ttfNLuLmn5oZNWJXRtOXPiBt
r7o3/NJ9lbgGY3qDXiCEoMmMyPo2p82VS3TGU9pCM6r6yfrEAFytxsWu8IdVfvXXrvUj2qneQHGU
Y9Ttyl3AGmrQXxaOzT7XWkNq0RyXxLfUmc8RUInwtnfamLyqdOu3XQyHwPaik1H45lcM/xrmdxiE
eM6I30vW93eWwIytj+3d939Jz6qguPYjDh25g8d57zr3aW8vSv54OsNJEjectM+wysmi6tRvoM07
r31JxJlRW/ZdS9p91AMXDaW4F07dH8Riad/L3r6PK7c/IPywIOVsBnL/+jA6WhbpD2cl5zpFSPk8
AOxqRmC8BFNjdBdyqZ+m2Tz33cw6t/Sn/+5NFAs6AmzBYWrTKSwn4A9IUA1jL8rzEHnEIpYMBjxB
zLS9ybqxvcFR/kzU+irUcryQOpr++sP519+EmPGlaQNjNcxYoyc4n8/Rc2g4E5N+r7ucU2EePRFU
WxPa3yempvdBit9M68L5bOzIvlCWDk+tDUViyGpSQ1U+XOHpux5L7WEigPWlWK7ml3W9n9OqX81d
8jGls3mN0/H/EHZmS25i2xb9IiJg07+mJBCoV/Z+IdzS9z1ffwequqfKFSfqvMhppa1MIdisvdac
Y3pDweDNjFvfKOoDBn6iL/TZjNzeJP0htJf2YgwQJ8opLjbx+teon+7/fgDNfy5ftq3raMywPLIx
EMqjM/S3A5iqmUaNoBNi9Vi+lMDQ74Uyov0MAlJ8M7k64eUqt12pCUjOXTy5CGwWZ4xN+d7jJdjE
sUKEcgBD/vGc+W1q4+7eZRxEPFwXuQ45xYV5MhsS63UxlqQ3qKx1sxV9hZOZe2IwxCtbZXOjJWW9
xV7JADdHoNlo8keszhmrKNKsSJPs64jdNDabW7A+NFiCUJMuvFhh4aDICGqL05weRcpHqiT3QY3l
QylKbZeNQ8L+HvT+UBvTdZqWxhMzoQuqGVbvfZIxoJvJP0sLA+OYKr81uHl7PYb0oBU9BrkQCRSx
1sjkh1MmlbOH7eAnYTnF1V4X6sdXpTX8LEU4Q7ys/kel9ehE/1X66IosKEEgu6u2ohg8/uM2o5R4
4aRJKIdAaerD3Myf2tjlv0w82ZbUpj8QTK/Il1yH/YpuVYSdia4aPA+ffvWeKRVQqyCeaQlZ5TuM
F0/UEK304TK2ofG8LCPsqbY0HV0rL/HMZGpTd9EhN6Xi3FnaMz3Y0lsDj/BXIKMpGcXE9XxWjWry
o5Asi0pBZqAH8E7G5fJ4iKwyIRJA2dMe4am0N/7HflP7vfzkmKiWouuWZa197vWL3y/+AmfvlPGz
0OL8KHo1PhmhPGyyVgNwZhFL2XQ6O3g10p/Hcoh306A0zqjpEobJhUBGvVNf9TJ6RxyfX1nCcDxi
+z5li1DfDZNGZfGjs8E7SG1GCx0OKyquaihPVj9q3iKM5TUz9MqxB731lTKvryXnHO6M1Pg+259m
WGffkKAldObi0JWaNWcEcdEpK7loMDjN33KcplMd5l+qyhC7phnhMOmlfZMQUzA31qdvIl9ekZv8
j1uP9nth+zhw7GwNQzZl3RDWYxD3t4u+WEqJRt3cHbDiZZcpwLL81E4ZyeVZp3ybMzi3LbLzLebk
6LlJNQwVRBeBcZba+yzQ15laGSICwuJnm9o7LvJiq6pNfZ7TGB2nOaKEjjVsHDM6zEU3RhYStdxr
jJOeLEh3T6mlLi+01yInktLw2FBz7HTU90420UausfVu7KKbiA5AgDOhhEnXD2XoEY91dFaNGR9Q
qLUqHMM5xI5iBN/+fV0Ua23/2/Wm2jpkJy41bs0aY4bfz6280IqhLUYo31aBJquzxjte02NZJuB+
x6z0ug73sBjB49QTSCC75N6cLn3wPfYZIqQ/mglSZtDI8dUIo4obJbu7ysheDdG6VqOG5LdqaenP
lHPLpgxhxP77O9D+yzuguKBNqNhCo1Hyj/aFSoubSq7KD5bMjSfvzJ08DfW9ywWoyYVkUS2p75ne
+YZmd+eMEKd0GecvVgghL+sB2DQGp3ODMuJWy+hIlWxYvmpIgcmmbIqbXWQEg1gE3yzgnBWsGHau
1pDYAdeJtLj+9UDNZ6G8qEjpU/Sc1X+rNrJ0/uOOZravSmsHnr1a0uc06lzw6ZBk8S84KDPg+dWV
dg67/vXfD4+6vv2/f8A6ewBueJYtWD7W7cDvH3AdhIYVamLyi3Fk2y9N7U1FEOtmIpsQuaH6ZNHA
LG7oG12XxlPbq2T8IMvyLFlC1Ns15hsmMZwLZdK94DkmeErSre0ytvklBa1Gapv6QwjjGe7k/FUa
C6rbPJI/AKgT0gJ+xS10ddwpAddZk2gfGM9n+OJj7k1Vmd8UAJA9SYYI8dXXIuemtf5NRDKfnmWk
T/9+OB4Tnt8Oh6ZppiU0TnXBoflnZ0IytEyFCF37Blk9yJMBOpxnbQswQb9XTBZaa4ZqAxELNqaF
iFMxmxK/ePNLmIr1NGLnx2o0MaFFqHHPip4arCXJG6caHZHqvSxV40e+4P4Y+ug7giML1780vw4Z
5Ml/fyuPNuM/3ophsrWjPU5BI4y18P7b6ibBTmwbtSD1sB+VG2k9o6wun1PRXFTseW4zNfpzGE/S
QSvAraU1osY0XOO+prHocbOIyjPW/Nc2N0/GjKF62xdsFf7Hb4lIfb1n//0XZU+rkJdI35lLbB1C
//6LYs+aghIuyYqexRKibhMdEzyYnWa6ilkh2uGE3t6inV/Hyr4xlW2zFJsgbtBNZ+dBGH40g+hX
YqcDExB21SnBnKyi4UqW7hmyyw6nN/qjA//12AnlvGZXxk2Aw7j/UiLevURK+zXV6osIAw8p4SkZ
QV8orKgdYSPI4Osn4xMgElZi45wJSKVE3iSF9dHhKu7iGN5t6HZ44yNiUjsICLVyUuqLzu2kkXCa
dyNybsmJOwIehtGPzFc1RRcKG3tRhpdFoFhqcg42l8ZcxXu2skRBLTBpTAAbABlVfJYN6rD0p518
JtZnPr+SJGAGT716yAJPr/YhYJtpMz2b6SbBwkWywlbOzwEjt6G+ZNeSN8sIJpZfGv3XiHksYqcT
4eXnLhO1t0a6TNqbRBae7Tb2N1l6Dhro/NYBImJCXlsb7Skj4B1m2h6SDlQzU3cthpoBNm0ztBES
d1tCfMt5n0x8WBG70kkAn5Tehzr1ZDgBcip7lcZPaA+RGKEIyTdDrl20Xzu9VO+BUb4MunpS5tyt
yFWzNS9MgYnOPbppWC/c8vbxkLiy2d7abPHF0rLRx+UQmy8aIklGBThtIOpmIz5GmDnDoY2gmppf
Qkm6Ap51TAgVgUoE0uJi276FubatEm3Xmizp5BA8o+2shmmvq2LfpOpGlzWoCZI4gwdxYtj+wdJS
3GG7LT/sEjGol0GmAyzN7W0F3D5JApknc4wwR1N+bSFV42+MsCh3Gl48EtyseCTyOSWa/JIlYObh
1UXXIAzfwkU9MoIES5SOvzJo7YiSvsVE4YQWHtIQELyFU3A39dhINNgL+CO3RgPtLu8PgJvBTB6C
tzZ8t3IsWUTIaa86FtgBGIsjXjXI3LCUJdDjKmOy+QeJFpwdJg7FlTCk71JsOKXy0ROGvvTPAzHh
GHSfZmmn0iDRXrrmM51eE3tfhV9aAyD4y6BurbcxzBwI1Hp+i6XImWO/I84PpyTpFXaz6aKzEIew
JvuEnQUZ7qPduQLbTIa7w/aWwOlj3+RgYsougk/js4QBoF4z5ZP7BVyR8suQbkj2HVtYKuAXcTLp
bUPdRKypps/r7xIQFwnufxNLsacyWC25PlbwcZXavHi+HTBONXK1g5L3ZHTtVcKUXI1vchqczZ50
8Z8Cv8uUysBcZqyf8HjWrRjintWMGaoMbjrd50/eYg+6BLV5Dz3G3s9ipdPgbqXoamEQdjGsV3yJ
EnGTIPMpljY0wtx0QEFFITnKk6dy+qcB++XkVtZkWdeDqym0ao1iN7VYOGu2tnbvSRlGmMEmNFx6
SpvkYAIhnZUT1QY0+upsFcrVIH27RvaJ6vXYdsIfYMlpnfYMvYlAXM1dux5jzr0b//96aYdSgRQb
ECqGyWUkzRWWPwyUemelXiZd8uiGtj0kIrv0y2jPQGfp3aX2ktbFNUi4T4XMNPIFV8VyjOwvI2Tk
bH4T6fdYUXyjg3S+4v+izNVVCQ+7tjYRTtOMPiRYNZtUOHM+mLuKi+4wZcSZ877ecpTLYL+C4LPQ
czdWSrFVx7k9aXP3E/2C9EIZqzgsM9mo4yapcyrvyLjlMT5lkaIEzsmHsvMhxfh6SVZYKvCByMW0
pnn1AE5aX5pvaTln1xjTxLM9jV6dsAVLiFRFzq6RcWBDN5LJb0Acod2rdDZItpI9aDOmJxVWuVOT
CFfUAteVFt9rZmr9hSGRp9qmqwxy/UHqDSxoQBVuU9qpVzHn2qoS6E11hOsuXdCW9I42tzTILcmN
gIQIlAYfHbWyZyuxjbq9aT9kY8CKXpv5CZyLeMuwNz/+WWUNpj9LCdTq9X+FUy6T3NjSpuokeqXm
xA2GUDoRde9j0YhjDsEF5vT4pk5GfiuneiDbN7NJj4YroVFVw6I3XidrWU7lSCJfhnvxY7Sx80+i
Lz2aoudJVqZ724bOHHWkDPUDEvGYs6KFa/DHg5oMljPlyenxfLnYEEbJsGXkvrTChPZMrJ7VTq48
V542aJWfhMnM1bmi8//zSg2KhVoIjhipToEMS9wC87UllRlUa5/IsNvSr6WY/vyZj//4eHg899df
H7/WX8/NhuXmIRc4eZ4looNYpp2V41MJpUBadiohjX6or5uMPGe/MZZpueDPQMedG4W1fXwrXr//
eIiKnN/k8WXRrfuTkoQazJVoWhJLLWjBZmgiY/VskCZZ97KT9d2uxJFVaqqXNDeDF8/XOHdDol9q
4GTCEK9MDjU2u48QBkO3TZuJGKpkB+8F+mh3HuGktEaLRAXgCD60olQdbSUvE44okeIrUxMpp9E0
3V5SznlABdLriMfdfhZuEH1JBI2ITnMG/FJCATBZa44WzS9lrXpjzkdATN7SVCyc9r0tF79sI7cu
IlcdWDBssZXnxi3b1C+1tcnduBzMfVtTC7TuulyVmrmrZUBuyvBkYFBP4vQkmnLXaofMIvJGAD9U
kx3qBxbBFg+E5ppYQ1s8/CENwAIrlkxbnSEHbM4BbwkSJK5fEnqI8wNYV+iuogGjShRXQuNeVfaO
/CONyI7K+FLp3SGHVmr39RY3ClmJyWlZJK8Eo2RGEuoX41ppycUgWAlZKdPdaUPte5lt+Ipd7edS
cWKY9ozm/mvNtqtp3jOCMMC/v4Xm8k3PXnuzc6nOj2YLhZJol1wol0jqTmVcwXTtvZAkuTpzO1JS
1w+vHwjQZuEbcrGXEuk4Ak8EggXe2SZs3HTE/DJMED3Bz9Os3On56OSd2M0Q8QFM7tDXbapK2gRD
um+sxefaJ6Vvzb5IP+xkfgbXuFeIG5FlNwpJOLK5I9PyHHMn+5nKnW9yzaaYmKN2cMGbkf+lHs1G
OIhEXJnwB6vzaS56cVb5JguaDlB/BjHfqJYjtYU/RjpnKgY9280KLB8SQH/k+UV+XGTKIbXeCfFZ
QlFJ9MVhX79FkrYtV8AC+rJ+GNy+lJ7C2ZcKYqIFrqHZ2lqyZxNICZXRNYKB8GMZ44Tq64QENx+j
Yl1rA0Q3n3AolxhpJydTJ0cek2eFXxCXvpN1OA5KkrR7V0yxIyXpwZytoyJljonAya5YGhTk18xX
17fdk9RSWG8yFYZC6I2NNQoWFvd6UqfyeGtgpBnWatUiFMMioEGdDqUhbUmo3eTmtG/66/JAB2JH
slkfqL/1tt+KLN3FkdgED9EvqAaJfS/bWawTTjBwWuMaChq3yUPowiNHL/WMdMtH6srUL3YtYzWa
j/ZUU2vK91rEhwa244C7wcB7IGLbRdYFIGf0tC9pHWDnr04L5quahdLUlVd2Rh5cE5JAFae34h3r
9G4ZZX91gxrihjnBBwcIvmxAWvbFBq7DBnk7G5ED+eY8y9EzO4oPuSTGsYxe83JD+/ViBIU7aA1X
e/laRs2WZtMeNNApHPiVB+Ga43NZx/teLbYke8AnQl5Mux713l5A7pwW0B8dw5COZVV/Gptgg+Rp
A/6Fod0N/L+jtbqXr/fYSHbLLPP1hrl0P+6GOfVh8NyRTh71jnBYDYD8uRW5sw7MtMV0SIiidtIp
fCxf6RN/GWaKHgProbbnZu/OyXyk9fRSa4tbLJU/lG/GVHhDstzDZfqeGY2HnuOQ2/WVT2gwc6cP
dMzjqlfpgacyg+PTPCDhvzXRLnCBB6xJOS7EGz5W4sMgASO22+ZLuBuUZCcDziqLb2udL3D20PHd
CjCAQSrtCfqAgenUrL+hLYFKZ4XBbCzF2i5XMjenQMonCOzFrrFaL2MJTMwbo4CdUktfazvY20tG
TEjgCa11jIzrv+RzZG2eQQbKTod1Doo8WhPNx2EW1F+ZO33WjeaX/XzqA+HNQcG9xM+MBbrPsluR
PcZ8sAiHB4fkmo1MknkAqulD5QTJi03bmqSZJk5jzj6u5EuB62/Rf47jM0jMK7tVyFfFfY50L7a8
yVBdAm1rjYiKWfbWtI0FYLopf5MbYz+3k2czwirVHKCGutM73a3LdCdbePcs0ohINzDDS1r0fl6N
HnNmXGn9XTfBYAuywtgU7GPB5EFjcuCA9nWCZqQmdhpt2FdB6IY5JzADEksjbTlwkliAfYVlY1Rs
txVnGkFgAScbJBxVcu6utF211KH6dKfaJllcxhjW19nJnqJjJ8u+0NQjTihUhxJxIOX7MESv6aQ+
R8jongK12kNmFcl5pvDQ6DcQTLuv8+SFevCm1dodhREZN2sI+91UxWVFa+TTOQx8a+R+6Ai8yqG6
M6qjMe5sacNvPKUXq3m1vwXjLWEbquhuk7wE4gA0wJLbkxzDCTXiI1CoV8nM762CdtlETJctBxZk
L5aJEu3yj0wxf2Bl+tQmbqxy4kdNRLZAeVzvfxNO+LXXkEGZquxuj9HSbSLtpOjmvejHw9Q+V6wc
MIJCrJY4IJUF0e6QsRfR9+2zJrVIUgkwkmZXAy2nj9ndxNxs1KPXRyZpHNGL0X4qCcExZAgKYGOy
PNMB6Zy4TeHpdbtAH3x8qN7qIQ3YW0YtgOz40kXF2yyGM711RxqYNwjLbYLFn/Jb2A77fPosVZtY
4XIPyG6vi3APRMCJTAzJWbavKTZN9S1DI8O9HeqLJQ5FtpYu8GfCsHxdNOMyjcmh0uPThFsbkqyb
jukege4pUaxzyo9ulumssMmJ83g36HuKSRhK3D4zOiQFkvTCOuPnuTPD9ppouFfSdK26yLeIHDDv
S7DRCjLCA5LjaqhMMrGINH79QqZgm2POPNut6vxkgL0ZcZtLUnCKJGVfoWO2wjVSEI5eELxIivUm
bAgmg3nvJiLZ6/SsqQkNZAM/XbFLpO6W5/YpV6P9onZ+WeGZhHpiJQmObOVarfvlRnYCfblmotvX
5nwOleJ1DpZbmixHlYACqbuivXtBRHHMdGq4TPW0kV1QzQVGo8pqSRQwvNEM7/1IPLNVHtFbEuZy
tAbDnyTLhY+5l4P61c67Nyv4noUg7QHa5DhhFWM7TCM4UBx2pDm15nSoOQsw/m60Qd8oQ8p9f35X
l2CfZlga8uKzSvT3JppvuRy8tkp5by1qr3WljOVTzp5xLuVPVso3m6pOr4NtLoGDYpBgB+2nsQTX
MOw9pSv3bPVF2fppXd7kTjlY0S+S3b/GjKGXNfG3KF1Ezq4RVSdFJDtSLuSx2A6wuNZ4gp7xJ0Rn
PyViXK408oDMOzoZXqV5Q0x+FiujGcp/hudEw79Zy06fhDcrt7bpDChdsv02Vm4NuPBg0uGtrZTd
5CmTi3tYRF/gbPgGpf56istwjzNj8NKe/MXRvPc1aUWqJw1MDpbpYNjjISOH2jKNQ8umcJpeZW6N
fVE7Ba9Al/A7/ly/qulFiGCDTRet21bh8rJrxVHNwIlFA59YeMy7sv6tEmR2aOF91Nt9H5gHOsjt
GB+5BVCl1yPLDCwCAqO2tvnZWPDK5+rIDNsfNHHo54zuPPxTvAXEybwPbfyhpeqzGZqutPJxtPlS
mS8ZHmezB6NvCa9F1s+I5zTosNS0wA9saR/M7gwrxERS2lvyVlYAEoKggSZg15Nrfp9KQqNHddcB
Hx2SZNeky6UP5WvCZRxylZKCJdFyCyPGrQG552XlZkbrMa967mUsbYXu6FZwSiWxi4vZCY330gDW
Ek2u3bHFf1eIzg2m2pWp4IWV+Zm8EI5anRt7uvVsZNnjbRKyJxojOdjzdFYtVu2EAGaK1oXuR7wc
mMa9SVxvIxx1qQ65rigBJUGdQ/x6l63Iez8FzT07pm7s6eEUQGm4hUIoV8YA7GLNVRN57H0lU7ma
HVBvGA211Z+UtrjkKadwGx5m1DSlqv4Yiu7A6Oae0qZoUyipAamHsXxtbfliquprlims0+NP/FYs
sDZCpmxPio4+vWUyuRT5cmFidkKjSh8OeCWg+72dZ7sxL2/SYr0iGr0zErwqYLZnJb1D6RkHdZ9n
5wnuzdClvpSMbNzpNudgcudu7WQetWIkGkh7MnNq7VbzDX06EAt8V+zkwl78nIXRUesnT26+TnF0
HALtc87nF70HxtaJvaHN+3EIjimABXXofWia+yHuD+Os+4nyLvUDiWosYryBSmXu0aMgSVpWqu7g
VXYFQDY/mCs/sLe2plS7Wg9GICuOScY9QWYuPX3otn6brOJzKVZHXXiVAhC+7DFctAUkIj9NRHxD
VAYVpU/bar6YNN3wDe1qiomaZS+eqYFAnnTCYO/Wn/F0bhHKbINa2rcDEV3qTyn/1YKfDGT5klG5
tZx6BuHLgLh1Wh2S6U5hTaIBwRaEBJsWxCbZcluKYMhih/RWa+XXOgo9SyLoUQa9DBa6jN+4Bg8s
UFfYW2SBKfd4ZPOTEk0+F2wez+jk6EdKjhLoO7NQ9mE47cVED6ngVmRQYizDMbEJNFSAdQQXM81P
Qdce05FiZUbnXLCpb2ig4P1wconQICnEJxTo2rYPL9KAj+XREvmrG2LrhGkDD1n7ef+li/Jo3Ty+
+3gAMJltlaybsLCgMPut3VP/p/HzePXUhssdkGgk0zUeRUQroI3oQphzrlBoMgkogd/SVuChQvn9
JBX5AMCk/vO5x1dFzoD8j38YrwzHKQ4tWurEh27SeSl84I9W+tQrBTsWa/Ipwmu/i1dWTk8/SW4b
bs2KyYmKGAcqVPPnQ5VAicFCtf6dnsFaWP3/9wNG9KiiJnhMPKVBDPB7cBN//yePJx//+c/X+esl
lnYigLbN2u3jGDyaP4/DlI+kNudFwoq8HqbS7N5VoEmOLKmK/3hISphMGndIeFw5zSfIk8xXlfyP
rzI0Rhw6iDd0+t/79aB166F6fNWvh0IayITNAkrNtcP216c8F0R5MJn7kWlBwuQ8m+igDKLc0mTg
2D5eoBDrEf3jtdaXtvTke2DSnwc1zEdWVxsUhrbXrD8RaE/+x499fPV4rlYsQGUkTwWE27CT4CUe
L/bXv308lyCeAJK8fvvxnaRNTLZu6XObcqwx5TB31NZj3TVV40gzesdBwgmZzOehat1qrp1+rhwo
hbtAdPC7iAlDdTn+6tgn5XO9s7HsSL3O/oBI2BZ6iZ7vEmVy+5EY3G7aQGl5qWf7m1SdAmWnkEMQ
XppkdjDmQrL7hdLrqgKaHmCfl/TE5bWvkM7n+VcHpypayF/v20Oe9E4YdzAU6AClvhJmW3NIdnOl
HxiBeUtu3kDuXZjOuqoXMwgFecwHU1zLRRwqGWBbWZwy6LERyZkSuDgV8AhFNdnB0NSdQir3IRDg
sA3Ia+EWRJpoeRiJycokzkocb1Upb3tTHAAInlOzfqGd8kuXnDEoD8OEmKBvymckBH4PQLjrKydW
9X3jZkm87QaQSgTNREP/JHE8QHe6DOIPTbMcS4oHOU/2orV9TfoMBuOmEuI0Dj/Ww7CAsDXydMsZ
iZqBHt1CPikQ1FQGeVNb7mj1FMY/wS+7UXKgv7ZPtMVR62jX90d9oGokECIDshjo2VZVQmAlElTG
nG1XuK90aVNReqSoWKsakOOSM+LY/VCk2kkX9gAlceYqAaWLtR1DKrmZGD/F5LpPXK1Ld+ijgFKr
xI6WTkUrszNnNxyjrdW8BOyuUlI/CFJG/4LwUtK92TIuicpsvrqrJrCIfNlrafzSaQOt+gw4P3vb
SLkldXxcd47EfXOQOOSDtknbIn4ScncPox5HULAzp7WAZHRC1OysdVtjGPcaJN/OJiexAIlIK63C
PQT+Z5tQAaUMWuVaIqm9APqsbWCHb6EeOhFvbyjrzao8ZWSzN6T3Vl5hg3TM+nCTRi+KdVfYowwF
7CUVQ/kEJOOUeHSR8VgRJmYJIlkzVtF9LN01YFvsGUjp+RHrH0b2SyVTQgApzCcSnM1tmxaO0ZEz
Jot9pcJBz3pkxdkmqGk+VwPFer2Tx3wXq+WhNkaieMTWrG8lNuUQyNM6PjWWkH0zCMGyhjeD4hd+
qsU7k2FVlmF1EEL1zMnYAa/iHO63hW7sxoC8ql1k0slMu2sR1J9xYbstPywhTCG2zR2+v69LyfBj
laSCNExghZlBupWXdBtzSwlp6fXL15p2k8nsC9ITXOcnldjEkr44zEV6CGR9blOy/CSDAXRoP0mj
RhOBOLOs2RJE/NRrzMUlkhVGELTa8qT0gIHhjMnD7JuR+Y3NG1I0ya3D6s2MzV1vhb4+MCWoBPrO
bGN3EoZBdu3oACXSstEa0z0m0c4UWyDi29RNfsxJxLjgJEKLTO5lV0U9Q8qTFeHtkvmw9IaeHOof
HRlAeYxDOJUBSMRwdIvZxokYXJnH7dSOy8eisBl5EziBY4L+pNCNbPqUCDNT5MMdO6R++I4bCs9w
uGJnjyr52tAu/CiBYmrlG7NrXZsxiwn4e+5pXEF0QU9Meiuho47diP00A5Spm60+crYhk0jB4kpM
KNpRd0ZY0PTltmTY0iH4KfffcvJigHAwXwesDK5R88Mp3ipgpWJdXuNSnS6syFbBeJ32+yXuvAYC
6xqATGrQTERarsh0zgidBfYbA1NB8LBcljnfl2m3CbR0ZzJRnpToaKcz2XvkBemUUazH+HnzLPvV
B9UdN+veqjtYqYIWXusPLQW3Sg4fAhTamFGekWpqn0PzA1wyRi4Sl4NqHwRvel4xwDediqEeyHjC
5uhMDASdjcw8gdVYaFZKs3A1U9pKLJWtrWEUILBTGlAv59jmVYLObYLiFh+qqWtV3/MRu4BqP/U9
aQ0mQVKHmWiyeaRxkh9g1r9EMnAhIft1bTlApVa+nK+0HbXuJUj0G4SFa1VXz61BckRft4eRBPuZ
oBXuNXSv0hW5FIDrx8wVx2+lrDsSUelVQu+bxTOw073S15uhQtJfX7WJmIic6DNMtNJMphh0eUFq
MU0a1txyY/G7GwtFSg7cR7cOszFsGnaWCg1Bs2/dnIU3i+C/L5a7oIaNGfmMo4x/FJCFeenZh9Yh
9rI4udWs9LER0TYAQS0sYtbVnb3YtEAx/HfVHhscrT5zYwJ/NRZE9y3dGBHSwVRuUqy7US+8qQt+
Ra0Xzc9qNSyb1lwHUGuCu/qmq90uH0IP27UfZ2s6Sst/P4Vq6CmsIFIzf1R9/Dp1xRUkK/nI0Re1
a/zELLwitT4Yz27KnBUR/vZ+3REbaUi3TsU2QdIUb0wT5zJilsYt3ej0w4DYqVKuyyR5StGf4vxZ
2MMpiefnyB4+Raz/WGAJDaX+2uBr0quYBuqiHyMh31vJwKiSb2Jt2jTs7tRbqmRnHO0UNpQ6w8QO
T9oQx+BWpXIK7ZhEVP3SBOFnKUkvsGxQSfUvbZEc+9jci7h3IEvRmHZIHN2aXU+DKtzorKEzAgSU
l8+LowfiOk7xoS6XLQ0gkrjKLaxcJ6inHVvObUDDHDIfaWCRawXHyuLWrRFZVdLcVewDaaX+ehjE
7EXgSIF64i/B8SESxs7oxZubtagE0nthT4UQRkgeQHTN3CyGBCCsdmI5XC97JyeyfZiv9ME2KiMV
ooH2Uk/0BINIgDSosyQvBXxTlzRNjBO9ztdGiGNhm4eiUvyRMM0+sc5JFBwaQMJNlRBBG7j18gXg
mz+XiReL3rMsmoshdzuooQ3t8HGNu01sKsljIn0ZVflpwpxBYM82IJGIkTbA9/ap0L5jRwAy3j6F
1ffeep7Lq6m85VToBay7didrKJGaD0N5UZZrji6xf0J3MwMAoMGSHALzVg6/Fu1a76Xo2vc/c/Zf
7DWftIFo+f5FHd1W7G3BeX8rzDeVoDjLm98UIjnGbfMiYtKlPflnvgku5Qeh6Au8byTP0Oy/aV/t
d9aUfEOkV3auzvqm9vAwv6AJoMio+dgYtD/j3id7npi+ntnHU9Rvxl+Q3MBU2Sn3JzbRRtJwvxu7
a2qS7NAPqXZYLCs8E0pWbRHFKy99Oj7HI6nPklywxpTdnVZx7esTaWyK8UgYEgaTHOR2/CCQCzMB
pPFs9rhVsNModVTsu4jso4e7JouTed8U/FJaJh/Dvjd/tKX8TJzydCZfqf5eRz2VV6Ca426eAJxp
Sin5k2ENXAzdbtQrCdpzeMrtEc8m/ctuq5G3QioYnMAkpbRNm7RgKGFFgZMOq4F3NU4VEwN1bZ6u
uqnhpi2y2k3CtGDVk5I3exHHTKbnNi6RtbMGuIk2a9prOkNNZ4FWjnaE1wvcPFF1q/Ur+s+DNBt7
kSvsWYIZlbphA1zRF1jqKN1Oj+fSIm/3QU8uqGIsxD9EOHSAss1fRFp57ZJzIk3KCykF6e2hqxG2
8vJ4KlXIbuiKgMuIQbVs1OWmIWP6HKOL5U4oHQS9y/PjgYxnICA6UiFikMGUkYXUzOcmCZc1fno+
L2ZAF6XWvjyeYirMPjaPz0Ah1csi/R9d57HcNrCF6SdCFTIaW2YxKkv2BiVbNnLqRiM9/Xyg7507
m9mgCIiiRAnsPuc/fwDAXf5R9/8W/SS9a86HH8tTZNPokDBCIzVLlfFh7IzxJZuIWCuZp6WCmcv9
O++HJvtKLdt5inJPrfRkhjurFfIcBYU63x95hjz7Y3Ft/dw63l8ZEgoog6Xl1jebP0Zmei+6a5kG
Li6QJXXjxU0psxf9kOHhLpL0CJts/rm9riP6apJ7B0QIOwOroqfGNPCBHhizk4mHiSW+OJseWTd5
FKJAcWV2xGUnczl/5cmXi83bj9ac5x22w+4ha4boDbbDCU8QfCfK5tnEhfsiXUeuCnt0PsqSAfmQ
/oHNQjZoXqSrmUf1IC8g8r4LUhU+maPlHWgf1AtNVoKnx1z+HkT07BJnAo5oGRvl9kdDls4568Hs
W4Qxj7nDJ8tQTHjUchpO1UPTm+5jRFxH4nXqWoD9rKgK803putNn4gzg1kM7nAOdZB9G8TOUuX2p
JEniZlz4D6UuhnVMzu82roPshKbJsrT/rVss1dssgvqJNyh/E+lWD7mVJpfOxyKEJMTYNB7NTpFd
Y/TNyQqy7Fov7uyjGtNtN5iwZ9LxEWK+89fRwQrr4/R7TCYwboPPVpoZR8usiZQKlJ/tY8/4yyDl
Enut810T/FGbUGGlBtQqD0GXJBdRyeQytyjxy4KBP8qjcpPp/IY829unXTqcPL8lClrJ9FdDVim9
HkN+O9/eb5PW34VjVry4uudTPmKnkk9VcgFgiC+5aXu7lOzzlqxviNtnCRp/zhOZb+s2+em7Uj84
gcyHVTgMkNEA0fK64MeLMGMwb2WP/shKFvXO2zAU08sy8VZOqfejS9pQBBzlu7X7N7HsPVBS8OV3
bbTCWZi8e7CDzf3Ojg9ZJqBXK9t5AyMfyuE5JkqznAv7pQYnHtPIe5co/Ag7xscrCgbvPcF77mHs
eybRbmvtcVvHHJmUGKpjia5FW/1rXEUe4bugm2EyvHZMgFbWVDXrNpv7VyrMRzhG3jWcjP4Vrz2C
u+sgBhDIcZpNx+gUP+csIHjxZ9UlIBzga7RsVImlbt+ciimarDDEdIqeXdF12WNi7mBlHsxZZ9/1
ckcqbQ6PvoJg5jV1TlBPheFzk8evrgl3OB97/9ulWwD5Tn5JyTZVqiqiNMwF07shBci1iqOBp+el
GttwOytTvcwl78KGoNEFHqLV2lM3ZBzeBbkeohitbnWcdzddRmRmF/X84PoVeVww3sBaJTEVsg5g
yyzaXz1NEDBgGGu3YnZSGOUj1qyCyd1EDPAiirgfzJiER+V3pP0IiGGO7MFO+D9lYVa/xMunZw4E
ppxFwMCwiKmZYTeLtkwuqNBQbkZZ8xTDdIkbXZyz+08O7N7d1KZd/yxDSBX24KHCaZlXDIL70Zni
yzCMkHRnMgmNUNXY0CYYEduV89qhp4+qEIXmcsBlpVoZkNIJ5g0tYpHQeE5Zlz0Ns/1Rj0N8mDPc
bPplFmpqhnfpiC7QVlQUdz0HSuR8Izvaalbzz3bw3A83iOtNkwbWjSS44SBI7r2vADYxv2s5e4g9
+qQ+AfbAXdDuNZvncWNLIMy78Kqw8LFu23JxcKov90v3Qy+sQ1GaJpnFUX6sXP1btQnVNgNaKs2U
iBvWQZCTE7mC9DOgjtFpMmgCI4eg8l4UGGIEM0apTFioSuwxh8yatsfEj4qTnGvkMlnVfeCdDEup
zL4z7f7otf/1T6hd2ka8lq6fvAjDHy+O5z36jk5e7gcW8niNyNE4dNANDwmGqOupyB+xboRzmgkG
Ar6nngGr9uWUu1enSGAS4iu/w9O9xiIKagdV4OySHdnT5kSTHx5CF8NVz2OBC/2BodldimlN/K1a
gn6v94M1OMBAHrqzZvrPpVFbCKoG6nAqvm1QTPKnh8/vpld+eSmggJ75uf4GjUzIEDayDvBIjaz/
aclG75njtPuBiKefsIRayKPaNQ28WSe7OnrRhJ5HdvsMRo1HzsXFZLp/iYequNxP74+YnhgwLe3D
/y5ppCYbRD7uoiCwzqOrzbPu3P8cDIewzzEJqp3hBpNeBWrhv45WOx1Vnm1kIKpzsxwsQ4m9Z4in
+yVsFf9z/f7oP9fsvQjz8lhgu3JpqiKGFCM2peO1FxhKCuK717eMpjnvjBp1SxFBDJPtpmuluuUz
8+H7IQxZ2vtagiD999L9GcFyveb59+uOrNTDUONV30dV/9KgPs5Tb3i6n9nIzTZ1HRAmqov0Wfi/
ytJub4IOcnJqGEzLgd3PJaLNsP5dy5dnRDyjR5ePc3JYH4qGkqOxS+q7oQh+kJPABACV7aPfV/6t
DYtmlS5fiDVhiWVf/vGl4e51YrbnfpJw8sakuMWBPEPMCQ7SBu6yKCWfVW6Zz8NSUIum64/zcs1J
6mqxCohzRpMx8BnEONqkGfzT99ri7OSYyVSW8+gqSzxAl0Sz3EMzj0d7G6s5euocakctSPAKEqZZ
92uJKJpzE06XewWbW621GHvxITanb7TqOkRhENvGrvKb8YKN/jtKAlIz3WhLfQ8mAu19M4yuIPXA
fe/HUb0Ocxczl+ostKl5vg3BRk5BKo1Hz+zHlRW5+leazU8yNru3cHbLA656uScPfl/YNzkFFcC3
dD/MTHwG7EFHoWS9cTtcfSZNLwojyXkLycH67ykGbTWR4EHprLqy7q93nVtohVvPip1/glkTj9jM
As2e5wgpVVK+2gWzOrzQyUZBjqnX2axZ4mmkYVOLHDo8KSC000AnFDvvsTvQL5k2QXjw8Khgy+hh
4r5Y+DrqEhR2vQMyUyCZFAyFU81vZBzYqPhWg4fPP07kxEVQIaSec8PhZvwBf3peh/VMkTpopsxE
AB4L0pMukYvVj9LZc14S+lQ7wJCiqKJTupzmKlpSQaEPRzPZgHNnv9nzY9UM8+tdss1J4trvTlCQ
u1aSmsDwi2Ai+Dvv6ZRdigUJimpNUAhGYc9QHwk2dejIGV3DfRAvjKCDypn+vVgYPU6NJfZ0di3h
aZjM2VXVXA2s3w5D6kfIO8gInkwzP2A20FwL2OlbFYbp81wBnBKTBz5dh8ZFNM2L0Qv70TG84a2R
+er+3vJaXDp7sh+0pp6VY9V8dG1l7Ochb7eGr3i7+U+otvaOLD5o5aZJ4U6Sl32z5gscrHTdhsxz
ArusrwQEV9f7ozieGeGEUByzrsegwSbNzLNldcjY7w5hF44n+HQ2nEHdnghPsDdtDCXZDHMsNpZr
MmyaZpX1CI5k9lKruD397yCQFPw7tVqN0qYsobAuT2k0juM0Ge5uKK2h3jeZ5WzNEo1MNUT4PGBM
uBOJGIjRZWuIa2M4tkqe6+XMxEXdXhmTdRvGmDT1yMOYzxqY+xCnRIeAxjZYrlmNRKdiuvlrEL3c
ZfVdJQkVEtZwjcrROuXGcaISO5BdUu21l4sP8uKZOavkl3C3RksSOZhsvbdk5bw1dl9u64Fn3m+d
gjHwOjGgVvu4XkE8BTqp+/8cfFFEJ0+WW5epgdGRogjHTzXxBKshxnKrlhq43uvCClweYO09rDsj
e21ss3zwZrIRvCDNrr3j7SrUM0+zlamn1nTTK2HK/8+lOZQPQcMd0fv11Z2H6Ckz8ujJCeb44I4x
fvXLtfuBP/yrPVN7GZVbbNOlecqXQ5AQJmDmsE2ManIevWg2T21oXooKo610ggcoxZWwrfFCczD+
uzyR500FAtcwA9+ZCC2U29gkEQYZMnt9PSN81amHpnKohsNsdv0WQUn7wuTuWQgGS5YA2qmX9VFi
HroaGje5jCr4UyRt8cEUqtzkdVo+Gs4ivwgicqR0+meGp3JwAzt9wlwEVZWV1l9N+GrmCJDGML8R
4la+RgYRIEgUMghqTvVkL0xHa3AvqqkO/9wbmkBB+TYIZ0d0FZLaQpzGpssdDLo8BkHJwpU1F8Eq
zaE8RS6fPk0tEyjb/1ZMKnECqH7NXXiyEJGCZs/tkelN+hn0QKNVO7+yHg+QyMy/qsqzT74PabER
e+7BLxbb9cR55hX8A+aoHjuSD9UwUtWfBL5guxpYX0++7zz1HcSI+xnFT7mfC//r7qZTwl15xMg9
2aeKyKhkcW+4X2sDdHOVTJ+t+Icp4/I5SXT/kulk2JjjLHb30zmsBDSh5IluAMds+6Np42nPALuH
0O/EP/LCfXK7QD/7iWhvmYcdfhGI7oTeQjElwcjDzYDx73/I+2Ga+moTuoIAPAUAfW8BIwxVEKEZ
gilIV8Sgs0uzHDpATfY4Bh/eGD3EY9IcloQNwqUIVTzFSY22II/mx/ujDO/YxzFJudbGn4lf+4eA
7upYt8iLaqIPL0Kmf6CTv6qin37ioJ9s5s7iIxcRxQJx1diIuuqvAe7gmGMiCWcTwCi0wTd/WzfP
fmeZjyrN6E5Ndb6fjZ4F100vId79YBFlj4S8dfrq0UY0jnoG/Xc7a3kQUy/XcKnYyL0oPtt5J8+e
kOtysINHz03E4yiDvTs16nK/dD/gQwJXvMGGKIoq7yzb+Q10GQlSMuVnwg+TY9wP4jBm7UCMlyx3
iWkOgOQ5O3VeZiTThAs0EW1iStqbrJV6cksGBVVphQiap2gjY5Vca7eMtp7ZeE9FSKSjaiPjjQQo
gozDwf5ZAQ1lE95mg90Tr4AZkTU1ybOXwQ1vyvxv3C/clXr4OfTkV9l+pd/8gsowUj0bm/AGZAr2
Iab9PWa6qfZj17vUyrir14gD/z2al2vJ8tV49NzL//d5NdGJxmwdkJs4H5acn0HcqqdJMmyLG6T+
ce6mNPjNjPJ8TjdxY80vdUmwzv1R8n+v3b/6v+fVvvKOtY9y8/6UeXmBf4+mPnt2+wk5YPJXBT2b
t2mbWJRLUPZG1vnz4EQsFSnBO7pyv9LW9U53QximBt6Z8eHLYDWMw+EsbTRJ5kR72dPhvuQ0DoRS
HQkHRpffvKAJm2spL6EHBIo3kfN2Pw2W024xLoDuQMmap+OGrIeSIM98+jQ07zKTkOQGdszP2HuR
WngP7SLUMygi8s3Y18PJGGNTbyKrhd52t7K6H0bQbAm0V6cE/lZz+veOJSIRboNcwXUEl8SqeJEB
ecUWI4HdP0ivsJkBOlV3kVg8/cSBJoTumjkv5ajmbSJK52KUWmMEgy96WAp9LeoBxa8ezNem1ebK
JEDiS0LNjaLkhZFN/dZZ6Gqb1ItepCWpO2uGpVrk3gmfRehZrIsvyZjY6EC7/t2e/PfiZpRe/MPo
qvo44wW2uZ8OLe+6l511HdFhvuBpfQG/TnZjneaHbsrmXU8Y+77JZfvDsqMte/r0Nkx+dZYhqHxc
hs2PUibhKvP1zEAotDatmSByLTz/PAbjvJstK8ftr/fPM2Bpv3JNNApm3OycDpcfbzm0OBatcBRG
ItCo4FI0ht7pwm6SnVs06hbnI1NBr35otc/CxkoNHb0xa6p+FBv/AE0CCFaxDajsYFl/xH7QenUj
NC+VNNjEF8Tam2K61TBnBp4U036wmCj8B9lzsc0aHaZ8qRey4i5w3zA70bZXE8zqtd0pkm+Hrj3h
9dKeeBvEJd8fytpN9rYybPKmfDtFxwCCTEekznB23qpBm/v7pfvhf8iy7SR6Bz84XpFmORDo5eTm
KRsC5OBRZ576byfM9AnwqCf0fLlyf8L9ALMYs805Z0w4l+7ZYcDGgNFJLTbiDpe1ojT0yi8XqXS5
PMQQ1Tnfz4eYvqKEzT0L7R3Irbp2VP18SofCvrDKiRUgvUdmm5Muog8Xg55Akg/1HiWRTtZxZlWP
nP0DsbykvZ+RiqyeJlF2u4FYmY0x9QAvWNz9Q+KxByh3MhP5Ti1tkU5A4e9flabAIGz56r9T4iuQ
U8f9Plx8mtBbrYOga27l8ur3S8ogxKbImtv97O6+sTwrs0eYtXJ+qt08uyYWU7Eh1smPPGqLDaNX
l44h1J8lyXBtrx7H3P5VxLYHO9jsGVsbJqPxLidgSVSbyZ7Md7clCp5RjcUnaPkqwPcqQFCAIHQ4
EhWcfkazT09miFd8w+obRsQg5/frPt8Eow/gOt7++yMZqi4IueL8/guLyQqg9oMjtCZy/iw2/vvE
+7ky0y1eYwalq+mf7wcvjv7z6H/XpJNsTByXdjOkN2gFLvwe6VI4Wsib1M9WlzsrntYjZuLgMYqP
ywTEUDO/MgOyMzMf8DOs9qYFnlyZhBxb+j3M571IrWZr6HBeVfPDKCm/Y5yUdTdA0SC+3rX8xfgP
kyjw350ysE+fmX52eL9E8oRN+K5U8x5SktrO0nrUBsHWrkQGFY5KrH3RXnXjPBWNIDI8qYg5x127
ytoPjAChnkWHBVCHYkOLB8cpNJwbWz+KU6p3FmGraL6QVqmzadsMlVr7TWe43xmNZohYA5RA3w2j
iOF18oTPcA7xqmdChYSGZFmMtkuYm/kXSplnBsk7OyLFjZdEDZgt+AfMdzi3YzicSxtdZCmqZy+E
6hKn3sWDU8i/i/lMWnf0W1l/iHxwmASUvhRvJvZdfNqIWC7Hc5KBWkQDIdUY4p9TlpqVbMMfUS0f
0s56W9aSvRmFm7KrP/wRLycSCZ88bj/Pcddl/ktV8eMY61/LvzRzHKrIGnG4CauICWC8+iRxiZAq
HyxjmoNrNhhoPwhLnkTIkBUBbI5kL8yi97m3XosqvDFjQzaSEwqL9u2X3fafrGfVyjLGJ7TR9b4k
nFkzv25d+4+T+N9G/VnH04R7tkaj2D7LKENvpdbAe99DTdaFgaO9pLEMZxQRout2/KSdHwOnGPmD
6jNupiLe5SBPK0mpvbI9G9t5Rtwu9MZ8ccMwULIp6R8HYg4XyXPEPLyQi/f6AOFZql3pF8/17LxE
lX8FM8vWPthV2yL86sb0tZX2RxqO8dZyp2MfQKPGhj2Bse0/2gQRtnFR7hw8HbNB79LBvIlsvIWh
cytqEq2yoV0LsNoJdQFkHbQW4p0JnJi6L9WHfxrX8yDioDRH9WUFZrBOHManiBd07PwSBlrIuNq1
zmSgTsYfV1uNWNmRnCgCu0M71jcgoy8vgVUJu5JtziIbeSy+Yxu7o7aLH8HHNKybdptk/WfjiQ87
NEDYvOLEKJlwRJE9WE13NFhZt1k5wWOiZRsXPhqZxKtG63jTgAXUDRxq0ezj1o83QcxGOZvWqTZv
LREFW3cq9uFY4iMyhshb0nJPDmm36r36iXrjnEbgfLLrECvkpHop6V3QRMaMnDU0LqLMVt3CXelt
IM3msbOK19BLrS1J0mxECMW92iWCYB5wMvJRd/o5qh6L/1plw6vycf3zuNfrFjrfGP9pvF0EbXrD
7tGAkJWsbMxE8PQ68lluWDxoWlT7bIq03TV5TX0fotYN+/VQItqGGYPsvciwPghImU+LM78ay88y
AcwhZJK8AEVfJke06k+ZDH4XqUo3RLVdrJFXroDUqvk7hMMGwwJFcoIbggJQ32m4wiRIb4m9J/cK
JaONhHm0DpOH2GxsTZIQobq35S0iJHRdB+rDSOQfwcB1sXkY4DNWfV0RLmz8MXzjs4KEUhN5JHx5
nADLtDzq0T/VXkXwuyjI2CJQGeIREdmV+8PLWQ0Le/oVC/LJhGESkFhCK7USWvPAdWAjmgZvbmbD
DeN9CnZF9QswOef93skMiBg+CX44L720RfdB8fQH4eEzkX8kr8q9qE12fITx7miTxtOQaeH/Qh/1
nHfZm4GaS/Z/gS/psQzPgmqCsCRLNk4N1cY2lrjqGOlvnjFTdupl3KF+aqnz3UDe8GC2JJimFm8w
mVEp5r/cUn1NIQ4hiKo9TYQznl0/EeNyL/QFbBHXesAVdV/Lby8orXVVpk+Rm+w6Vt/Ah9GZJ2La
2STzOW7XnRldfekAn0yRnKp2KnaEg0Dwql77Of+Om47pta8+nJycYR06fzCG8NZY0utxQi0ZykM8
z9alL8eXpCcutcIVZnAOhAKQKxL5zjYLMjyCsBYwA8mOjfQUvztjXURjtUqj5BTm0ADxr3B8/Bor
748xTh8w2cFLLZ4hMLdrVSJWcx/dyko/zJpiNWac3sPnMIZ5GwE85e6muIa1+KEdXFUY9t0oOY9O
4MEyxLFhBfD3akW8Zh1auLUSA21iTSAy+9uyIGUliN3tBS5vs/EtqmEtEaz+AH8eFUcMwxM7ry60
nbVwLLgTvaTWnYPfnj9CqpHdm0GSu5CdWBVud5qEftX+WuVMEkeneWurKUYale2toJu2BDyaKweb
ZVzAvS1JPDjD9GuX6PNA299CwdcVLEBIlMkdwq9pxf79bojuJi3xNy5JxNZVibOT5/Q4tjgWItH+
sS+GvwNAuXBZNpOi/KTUeOfu0TvbkU8TfD9rNk006vqPDYq5bqwBtV3erIVZQMUk9zxm2nSEUH8Z
0uhawb0sJExTqz4afo/Pm5w2iML/2IVBqhR5MUZj7BLqjaJCfBU5GEFRD5A1uU1HTIratqIpUz9d
pvKrXFvvOA+Wa/It8VDs9C9TzQxVo+ksh+wWawTDgWgk1D1cQXc6xFARrpa8WtWMrrUC9C/858BI
9LXSRKpOILArbN3QIiOZxQFqhA8vIAF7WHdR98DWgfaBhUiMKTF5JlfbR6ie5eMMbKdfewgRD5C1
htnldwirS6NKlOASmCBJIZd5c/jB7YnHqHOwbTtYdw3QUpaaH7lOsw10TMawzUDfYE7o85IZejU2
EZ2drCpCoImHiUaY80q8gtZsBs9OrkHR/k4WT9jKCOG+qfma3R1ilwPDnHkPIaNbZblUV9yUBDXv
1Ryr34Ma5WvsXbGmMjNMbg5dB2iRlcZvjK5K0iIB32YchWo287R16HHNkDaKzEM6h3xnEV5WhVnz
aHeWRNNQQ63BUUDVFWGtdcoMmT9en0KJxX7LT/RXOLpMaqTPkHKbdsNwtVvuUMefWHCb8ATpCBsM
FtW8oA5UYXZUkfNYBqzHoikOOUTv1Cl3qvGKve8lGb4y0Pl11D1L2C0IsOp8h/SXJOe6+FWwctse
9kmVPxw8NzD3ppx/qaT9IyYEIDZd8aoJrcUjCfVnntgA70lHsHBWcDtjqqWSYDrFbM5JN3zRziH8
jnCI65T3RkqCv23sAoIs+PoQG69tJgrQ8JYaQH8XUBxIOrrIIsF0zVM/RmV8S0jjMYkJa1fgKBZk
6a1/SEOD3XsU9DVkHCFMGD+yVLABhKR5O3362CnnL25qRdD/yMMFFVTzLsxTG56gZJcfoCv3qQ/e
zgLh4oQThDaxt+Z7NJX+TgkK9cIkvDt9iVtjL2KcKOqR5OqU+ic10Q72fTUfCbjF3Qi2vlOb7tpq
mYLMMdwk7nUM63jHMNvXYT8zQ5zFb6y9CNk2uho3Oki0jRmJrRqTn0Y6LOzrzRgRBmQM/ZXo6evU
NGprGBAQKDYa1/Z3TcNr44L9Jfi+fh7NYxHUj2ODarlqn+ba/jap0Lo5+PIa65tow1uDFglJ9K4Z
qYK9ibZaGmcocwtiHEPKqFzye6Ijg5xDAnyxqbMSck9c9dsy6cUhjMR7MMwGkd3Fo9NRms5+851M
ANx2KPEmAedIdkLoY6ixTbLK6MsrjXk1GH+ndI62pupuOJ/Xi3CBijTK6nXbB/2biwx1yKaPCtgE
I2U8jnX71SRJv4n6i5t41W7sVg7cj71lQEz2RsDwPIatY3JzOzaTAxugf+W2YHR2M+0MP7q5SjJQ
4KO1MpYhp19Tz3sY3CX1U9h048nMy7OVEK+EedQHfgm7KfbxXMoxtpIecdXKh89Zje9DWE2Lz8cM
jGBBhvStcuW72UfitWfPdZ2tW0gPE6t2RD2B0NfiZ9eKitdzHvyhweezwS/eDNfVqKK1pl1ct4V4
T7dVBx6BMiKG53HyEn5koxlJaJdo1zHAQLm3wEgDic7DU2a4tV32OXyN0Oj6MxrNFPOKnGx3s3/w
ahjKtcciyxKJHgAnqM4hdcNAJ973tGX4my8qHui0RFhRulXpmXxBuVZOv2sy/4TAtTyWNe/YSFV2
XNiQcT2DE7Fcb0X8xjQRa9kcVamomwPZ16skdtUJWhrtnk33G+TV1myzgB4aN2NTt7uocR1sfsxb
NqeXObCDQxWUwwqcbic1gm6wTOiIpEnlPWV/YLbNg42ebdV5gHVwE84DVHVQ7os/1NDkFatYGaab
iXXtib0ahi7eI5FDrRorwEPmvsOqbxEFB2DWD2LiTvY6uONhgmcbzNBgLR97E0dCut2auSTNHree
fmLFgZ6ijkLaEG5tqquyO+BjgU2zjn5iADja3i8LhGhtdqN8nGf8eX0fY36/tn/QoOCGX6Dnrdto
B0vIWGktafe76kuZ87idcgp/XYIcOu6DXXghQjS8pFTIBKrI2sfRa77dAQOpJlyZybgEQTPZMeB8
Fb5vbbGC5bYwQM3HbmxWnWGjcMKIwVjqs2roiLnFl9ES/pfLArbrY/eUE65meTLfm4Z/dRqjPToQ
eQeb78JRyec36llYMRfKA/OQwuelzvaXYHBzjVvI3ioRDgxW/BkzyNl0pQCbNcsPLKJfg969eppm
CB8acF5v74M2rsIcS+EirFGOmdZHUYxoIzwIeGE20jMsVRHuVbi0r1Ko+SCSEOMNqOhs6e/MFl/a
VFRb/FlQGMywl5UDszr+m03BJcLRlVg6hwbFBTiirrM8p0GcZsHfxmkvndXFcMq/YswQCJcUuWAO
nzDRb7Cy5JYyNVjZAWsmn0gEDXmCMImck5VFaDo3TN27f/DdeJgkIwQSOZlV8BHuezxbejyRaj72
204SNuSZ8bA2R4ZuAM+MbWwMyrziyUNNoUYPAmEgvgubjTIObqpxsXITD3UcorVqYBiOAXKp+Va5
4jmoijNatQoDZjhHQYKvlHhntXd9JlOZ0owjHe5Kyw0vEdSMKL/q0P4Qg+kzME3PjBAf8qldco9d
KGH2bxEFv9MAF8vEOKWBiy8kcefKr65hj7oGYIYPE4R1ZBwEF7h6XRF+HsBJw5AOn+nB+tMsPy5G
1b3q0uJHbuLsaCqWUM34ntrB+hLBhBY7+utZfcj9NDxkPn1p32HnSBv/VaTdyyCnvYIRx1CVIp1e
Y+8q/12VFjWEdvlMYA8YolgWjjYOtuvXYBBoBEXwswnKfC3D6SEIRhztSyTJoZtCfBk/ywSUKShr
pqwd/tlVY19EkTIcUUVEGf03NsrDZDnl8/2QMU/YxzAO1/dTRaeFVkdA5J3C9oHicl8KrISSHFEd
tiDxLi576zjzOx7bCeuZzCPyfWIlRTy/+OyM+AsUyZFI9ltrlt1D1ye3OilDwsWhYi7k0tz4Dded
Vok9AoyciUSUHYq5mdddN4Y0gc4ApyAsNybSdCzi5k3omB9N0BjXamLDTc34bE6I9wwTYXqI61c/
eflWWWiy4pARvxXLMzplc4WTr37oveCH35yxpPl0qznaiKZcjaBKD0xSXkl1/D0CSPXd+IKve3PA
x1hS6Q/JaqjSlxAUdhviSUWm1h6XEvaykWIEgPlH6ZYvhdOePGWjicduWydMBeqgvBlBdxXD/NkH
Yu8X2dUNMYDJJNpJRyAmzCtoMtS/rFPtZ1rUjxhxbdzi3YLjeJmRvjuGkxDrxebQOiGULHkkKH0k
z4DB7Yg1WBDg5CL6QG0sYrfzHq2RDpy1xJ1xFhUVti6P0A+uwqhohk1SfPnntwqxSlQtRlNgdXaA
V07x4TNEzyKEH4k93tq6/tnY+ZchvZMBPYqc8hETf34TCLNxE++ZlUU4+LrOxhwCaCJZv3aCvlp3
tfhobcSNtoPNbw0pFO9FsLjypYSqfwrGABsNbm98D4L2FMi52y1vSgelt7MBzCKrfCrtLGJgn/2S
pHVAUi8kzqRD+jlWWN1YJCmhZAFs4I+D1C2lkyHfg+HOcBYmctqsI9qyJiACKl2hYCZ5VcoEPPkZ
O/aWJeCYleViVFcnm9jAE1HbrEk2IpGu6VykhAm6QxNT8b4BcAzd/mePDDlvFMwxy//SUfxFc/yS
Kn3Ja31VQ7WuHYnSsMJierb6D5EUPzUBCKumAkMYZPxge/FLH6uHzJ1+z2SAbNrBvsZspiylvb0O
8CQj/KQX8auDPaRZGa+lx25iLOrHwXnOcsLwKHhlRIuch/rs1BgrJzcUrCeVets0qhj3O79g3ONs
AXa27RnB5TnQkGV/cddjAxr2R9UWD9CdxjWm69cp3ceBjneg5c0mFSg6VWd/t2myw1vxyBgCZLQg
WH2mEWgda4sj2Z8pA5Aw5f/h6syWGle2LfpFilCT6l7dYmyDTQ8vCgqq1DepNqWvv0PinF37nheH
ZRswtpTNWnOOyY4g5Ivu8tpeidxpMLqJI3LxRz+xN/hSqJmI/jrI+hcaylvkpPqqL0r/xqTuVwTN
2dBxks9eVg+ZPopthmE5+C+0Bnbh0Hw1FSv1uJYnzh9q8uFJq+mrNq3xHk1BhlvOX3mcqXV3Z5j9
wZtiHHwJn3ZtDIiFMaDqQwycl5m5b+1fejW+SU/dDFaGbL1+zcfbDNAn1eQRTXZ4DhhZnMh5tG3z
pdUBuXbNS+gEn9X3OFqPKnA2LKdOIgD/yDXC1WvBf3X70xTFlzER2Q7wz5P0cojVDdYBOb5BXYUi
hq8TigI13bBFnWOcOj4sKbbydxCFV9Bul65kPCjm7aGgaeEx5aia2SmA4EAHbBNVKBVn20xoi6fS
nvgYWo9Q1PkESTBKKmm8JWy4N25nXIG+uKsxrkGaS40PwnqBOP4h3uva2cUqQh3L8m1llv27LUGq
pThCjWMbMP/4lG9nXhybVOzsRdg9xYPxqtLXLvqGenG1zTRYXZJa7JtQQXP01TN45EMxURfGRrRq
EJeIamTXyXiAADZhU6i1L7bOLBbF468ITdnOpn+6NcbhNI1wSUcbSwB1N4SBrI5q8VlZNfkrbrWe
cKdyfatjl9ovFe5IFJxn9pz9qquLu0Br/iBq2iVj+umY4x0EyQ/v0kT+TWupe52Cv/Q0rtqQvffo
aXBzSnArY/fZj/E31UwbrmH1PZG860341nCa3ITW+KEYaPcTn7HJnlhN3/SIXfYRFCILS9701rz/
bmjfpjmUxSLITlH8nRKOtdE0SM8iqGnmCNBEDsXMggKvWZAOM46Btqr0HKznjlI8p01brOzMYgGa
ufE2KH0+Omsod2MxgGeSX0bFSjVinIlG/yYbpl+R1uNcsuNdE7ILzIs7ScUc5eSXqrxbo0D0SmUA
tjVoypJvlxISBMmR3TLGsviZ2sJd4+7h5Kb+gHDfg6rWjCaVJuoCPgn2VOrnf0d0b3YCUxBoYt2k
zIRwHSlB7AWsj22fwQXsxkPQdxYzBlZtv6F32Gmveh59k/porH3Lf3NLwXq+AfBYYu4N+9hf4w1c
Q1eqqDTeWG13b/QY3amXuWzBwmxvbKU0MW/W2I3lVzhLTQvqePi9UHeXjMhRYWLsSG6Fp94yEzAA
tQExM2aGilEwrBDaHZKIoiQevBz7wBiz0mP9LKvI2kJiZDhnKdea/i1fLBaFczPnFdXd3iZLeAys
28IuNrHmaZwFy9iSHJkS1LpEs7xyHc0iavUBtPNb1ycBQAkaIYN99XW934RB/6B3ZbHrcv85EMMz
slH8JMWAlCg6WqZ9Hxt0BHT0cixd2lVqixOxNmfDDTa4RHG2TyzdA5Q1+zx+kJr+ZFlVhN7efw97
FinQHc5Tkp9jKogrN7avTWo+et2K1OlinePZ3xHZgu+O2IIy8gVYyOmDqLI1bFVO1vaLqvY7Rofr
EFFpNHK8bqPmfPnlN5Kzt4ICHFthHgu0nWimecUK7EQvCQ+qMTL6kX1btHxcfv5cl2hHksy/t7BJ
a3l1YJ/zpvukYpcskda9XbMtz4Yby6bw7+vJntoBglK73Xi2CewzpZmCVNNgRbiOkShtEtN4AIjr
r00I80NbHJwEjIZPsldR6J8QreA8u7NSnCHKySiYBsZ0jYkcWrPUhSDjgSy06990IuBypNafLo5w
YYF6ieA5tTU94Uob/S3Jr6CAa6AAo4s8Es1Yggoq2OZj+8gFBYEksn6JqHk32QseJciPYkJs42k7
fGcMXOjoNMkgLDCz0njCbqA9usSfoPPYWc2xjNu3MqHDHKpg3ab2qy27c61CJiGcaqtI5Wd7EHed
gUg5qCRgFJddWiCbZ13dJo76oPO17xvacZTMMxyE/hj/yURMYSuqBoJM8jsaUqdQDU8DFBMWBjNd
KYF/p5ufNUUMrcX3G7tQEvG6r2WBd1wkRzpZ8apmKey1Bb2HKniWwiULB9SoUdNdrYUGSL+vPnSr
vKW49jDWCcOIfAeFDne8Dy8ziXbCg0erb9wkCt4GDjzfvA3y5reWu8Su2OdgSPifvbVuh7BKc/of
QUT1tajYc0o8MRGQQ8dSq6RMD52yP2mhebV/jg2ZrZ1USsAXvVy7UfjL9IpnNjfMvRo24KjfI5gb
1m7u3yfgmfbeMPxyqaA7YXIJlaoObnehlzKtp7mlZWM2pGQwbE01PAc2PFmnnJdbWXOstxS1frtQ
CtllE9XlZAyI9GcYeCaalYArTcnp48jXMEqI2bLFdaDkguH90/TUxve7deb16m6yi3alm+rLCY1p
5TtslgOneGFZ9pKyjHF8dgQ+9l/E386AgxK5c+AW59xzdhIBGWoKRBmRO1F5KX5REr/LrGdsM+Ha
o0u/Yo/3pxf1yczzfduV4GfN1t1EEmlnOud/J929rZX7MolPToKPtRj5utv0TP3pu2IOWlHWxxvx
Wky9d+hyiIu6niMlCclcpPxcU4pal7p2Q8yu3DQeA0dEC9wH6jFAzaLm5Rz7DEnC0H0wJRPZ29Yr
k+l0GpD+NKJ+ot5u39h2g4Qv7U7BdzAN3jWnnOm0T+ytHeyGD2QSzdBFGDA5c2DxOCRDjjEQe3Nv
0lErDGrY4PYmrsMhhsVkgWsBTeCHZHIXKRz/vnkVGrqiDEM/pdksPnFZdRjlNoKTxmv6s5vLHVOQ
uWNDtplLSKKhbVSG/XGK0HJ6lqLKrfsPpKQfErvLbmq/ezZNyVVlsh5gD/obPf6TNyFAcLoQ9kjC
LNGGKGgyj3OipQDTv4KsZjngcJlGkN/xlRHNgV4E1NOhHts9203EVWpbs8BkIRu9Eo9FBrLD4leg
+WzhBq6KOO3ZXTmAUKPkvfejAglBEc4d+A+vw11DFd7y24vDlz5l1Ss7XwJ7pv52SLzf4agPq5YQ
jBzyziory8fRPxnN6BBwgpDZ87ObHi9BPPIxKteLP5JeUytGqW6dSpaV7VDsKLOVAbka6kbEAqRL
R60ivOs798RYxcCZ9oSGaEdjzF6SKqUwUr2yMusOmT686QPqMRzlbnqsK4p+dtBR2MOtGwAyrLMO
vjaYtTiOdy4kyZUxpHMKDWuO2KMENxXsf1at1A627+/NabC3WThjWbvq2gX5qS50EruoYsGTYUeM
1KFvU/4RAhFp1jYT1Tj3d+mRoURcfLKNuu7aeg2/jG0W2p7MsLpNNaETtinu78lJewQVDE0m1pBJ
IDvK9fJhQra47kX+pPfxYQgt6qDgVOT0W0gQp0n23ObpVxeb763HxeZl2nPUUJadWvUhQvvDNwG3
JoMD7WBEOdaUw8qys5svUWuAtrV6k1UmZHLS9/KReifVd7bXrOjZkvnG1Ox0tqfs49+pEt2k+vBC
mWjlVlw3YfYUT/XH+KnXA0U2bZM4e710DXruzYFlvksgF9VDEFfIvD0MihIxG7wJWsxbN8SwByJk
N4AAKccrGqJXIzS/yrF7miaqlYWdvdR+8tQ2Da5Zb8WeIVfJ7cA0Peru3SSzdz1DhGQbGZA9BYq8
qp4xCtAEEHuvzcXeJm1lotPWObG7t8fhKGJra2CB2QO9PGmW9hU6hSI7gRwzupCMEwO+ybnyiZ0U
BfXAfnnT1YDePYD6QwA6NmghIRks/iHzIhjJ8g2tz0sbV9taOp+F5R5MX/6RWXnnNa5aNTntJv9g
sKleVzKBP5c6ULRos1ZE98hQHfBlXlhcw/smIUfXq3uWM/CgWuoyqJYp3jErD4SaiQZMnp9bdHmn
U5wDOk3knRq5ljCYUWWNYS2Ebz6y4lViUHP3wfSzcibMCjT1vmdGo50NtqzFax9Y4qvS0u/UEd8j
SLu4xd3jUGpuXweF58FNzGurUaOZgwIadNwrEjfoyxvTJlcIup123GS9Y63bJn9lZQLHCpkhRc0O
2HhG1m0xv2FSnFyF73zynyFwsGaJJjhAuY2bg4+gKXFpud6pFhHMkn0sDLmWirCCEKsieZsGY29v
oGtJPi2vIa8mFpCu6mFjFt227gvi3SasDhqYa8AxmBXpyrDU3xjteDG7AmKXNXxMafkUkyvyC3Ne
dEMQG1Ub0m4Zcgl5BWQ7FYyDLrghofOVELh5xjYUrofMP5WZerV0667Tnfcy0zduYP5JS3qX49i5
6yZcd+hhNobT+58BmOh53WRAOGqKoy+jZ0xamOqZH7LoSzfTgV39G9Lwb9OiuIAY5zPPxlc1sIZs
IqYNzwiJL6iA5QEHyzN23bVAFIi4AeTuyyCNB0doOvvyCFoju64gLEF1GUpnsJLGGj4NlwElr3UZ
2NaafNAXfYQ9J2jNmy0eAtTEAV2htmYYaVP53NcYWQzmOUnno9c/i3o8hJPfbB1rulctbUM9IhAY
KUcJca3YNUSJbZwEaX6MlBtu18sUZdVOl6rb6L7b7fB2f2U9M5Im6Htq7LRiAKOTAbg06p+QT230
ll8YJPpV8A/A/LHig+dTOjZZzYibQI461orprVJwrUKTujlLkG+wTgwP7DuUYSEm6jcdkpH11KNQ
0MNPmVHs16X3azLYzAK5u/aSVW5nn3sFf6tsp57SE30gnCDiY6KUHBQxnBaHcnucmqwn2lcnN2vm
SRrhRERhNhKpBoY439lNozaNw8YobQDnUdSz9USQ8cM2fhxJJTaHGaBCbXpdgxteV2b31WlucFeL
j7Khiu6YbsayZPrNaNKe6V3tGgVMnfJurP3peJLvucNnGtKE7kPDWonIZWNZ7YwCgYIH7GScuwd+
Y+inMWYlmnnXqPDHG0sU7IbHodrabQa63Bj22NLqndSclMe9/KZlft56QfrRmyFhIHlAjRUwp4Dh
9FCmexDbKjanVRAAWvTiS942363USwzbYKdHd3zxFcR0JaixJQKIXIjFtzOjWa9TtTe0aAFFgHPW
WYSlqK/XqJ+mOnrNLfTeVq9HhIXoJzbvCitiQjUyY/Qf04Tmo3/StMRY+b3/3rpAzLJe/Wm9kWIs
J5WGL0GvqFVCH13DbQEK3lo3SgrJnkDEOwOhP+e2MU+0+BwS8HlFnZaUCLoTuy0jKkvET7NsIsRX
UrXdyYESZdKo31bk8ezqQd4mjXjPAHtQiK/PQmQHclKftYRWjWntCPycC5xg5WzTcNaRkdxXLQBt
k2JIiHpuP0HLWOHbYkAKd2puwqAzpcNUt/hS3VfhsMLWB7aNnmPeUBPXr6NOCxWh5cFO2+Bq4n1B
zA6ZzCkAtPvS3hQGOkI1Ul7DskcmGmNmwgdTTlV0wnNN9xtYxSpKmSo5hSYj4J/RC3uVD3TCXKoO
ZuWDasrUU2Ho36WpB3vDIz4DGNrIfMln15UsIicyvEAfkaCrJbSzG7cnuIQdQKOxejuanJJpnBRb
0YzythaQT5eb5dCp6mrOxXvwqCPDm7ZoettzxM7PXZxbNSr1EhlPj4EAmx2q1LofuZ1CD79mYLN5
b9oSeWJzQiCn7ZLQxM06P7TcIB1nyybso9Mh+xdzXM7fm2gOxkmWdBwCrG+wva67GR2KAxow6HJv
ZoD+PSxn0JUFp5kZUOW3FVdo+nNXn2mj43wT5AHdb4yX7FJBoy43Wvzfe8uhN4NTiRFtgdgdtJL5
psqBB7J45u5yQxgE+R6ivIiZXZvO2TwJk9uKoiWZvnMvdblpg6L+uZd7fm9slwcx2TUIeecXZYYp
eUPjRz5fdHXkDLDI1X9uhIjZVA8nK480jD7ml58BOHR5h2wzjLVLUYwFgg80MtD0mjfh9HxVmSJt
is6IyEuqrQ2ix2CgiVU7IKnMYSI4YP5kln94ucdShw+hTe51zQZrgCV0CjOgcLcptu1bFK07x1bH
fP52e/FcN4jGohAl3uisXausYPinFliAUNCmIRwROv5x0PjU9Zjki7/fzPJtLTfN/L0FLZEOiI+I
8PlYzoN4FP62M8RH0qDDL47abxFSi1B8SI7xOCJl3eSlpD/HXtwyvimI/ia7TsNrjtG15bdMWkeI
t+fh65Iz9Tn5n89F0D4jVfdm+ax+nqa/zaRl+ywCZavoxc+Q3lq34cctd4fUBHQr86EhOtH5+nms
R6fz83S33A2lU94uN0M+s5+lg7BgoQnHbuulXGTzCTufprY5uUS8pa9mw8bz52T63/NqObmCNA92
EOxOzJGBfFtOybY3QN6WEF8MlSQIrqJDiMBhv3yk3kLgXT5s9c+l8XN9/HNYNDlSVUQYDl9rDirg
drlXhhNlu5o+I8IISqKyqW9/bnT/P/eWT4xuAu3emg5+JNvpNmPhdDuqFB3TfJPaWotEkCVJgS6G
HTdQwl7K+NrON7QVurUHIWcn3IB94yiIIpQF8yS4pujqjwlfrikTGtmUdWNJaUSoycVK6TsXekj2
aYjH2za3rHXnRy1qJnAv9XJDfT+iHX339/UGOrWV2SbNYfnx5Qkz8oiHIKJ+u/zU8kQ1xu1NMpE4
bcSGdbQt/xLooX+RrkmblsJwXvAQSWioalygr5ab9/fLK6Kg9i/C6j6Qgc8RSv/9ybyDFR5WjNaj
mW0qys5XW/PCqyMHfUtJqP15bDBUeNW8gpgXWZpovTlcbojDVUcL/szyU8vPYz1q7kcmie6fV/28
FI9RUeXdXZTHF08vnWMiO3Eh2RJjArZo9smJuETzYyM+6G1O03sziSyCjcNKnIGwfl9e8vd1TnyE
AKndL79omNgccwJMWzQf6HfVJa5s8+ePLC/AhSNISZzYwOGTZBTkz+l25e21LCQ8FcEkuoAITbxe
BtTaY2eb6eRVrTI7tS9C627lFFincf5Zxnf7opEBsM4x4+6Xx5Ybpl+bJQ6FgL+PGWOSneb14BjL
4KCk+kMtMr5WbjpeqmqrqHtdPYibDvK7O3C25sVxxsck1Ytj20bWZXmoG+kKuqREbTSkHstDy5MJ
yvWDY7IZWB5bbnxrbPiy//2IJtnzhWyphEk8zt+XFkMD3alS9PDnlyxPJDZZVK0jXv/+9eVxmEar
tHYJMfnnXfksvihJ05dfXjHObz5v23rXORp4oMqVF6jLhWcH99V8U3vwagXJc/2EAcgLB/tilK59
0RmR16UzSqSHPAb+yb7AOFczqZRO2PzYcuNDijjO2eCgI/6eXolmZ3eO8Gm4HQcKU6tUdu5Wm4CU
yp50SOTyz8pJkqNCPU9XGPFA59IfVqxEYXsPl1Y+imh6rFvW65OrNpj+Pps21S5yvilqFe0iM4jm
0nlwWZ7QS/KWTRfZjo2OFkeDytKzUv1hecnPY3VwlOz5Lz9HiWZcybk4DqYw98SlRzeVRtAGduPp
DlnAaiqJn5k7XXE5nMLa/mTGemkaIrYCtlmJilHeN7TT0zsbLcZKaUa88ZuBmPd6O8XGU9Kb/qqU
9GKV4T1XZnDTAExtAt4wo8bKrp2V46IkafzzgD9pxOnWqvC78mE1xpUbb5rSWUkydpo88Hdx1n4H
Q3dIDAxjMg7qVWem9covsy+VEjKKq7cw1W9HZjog8ENYWFS9nJ509aD6FL5h3VhhTPQH4m2u6DND
tX07sViv+DXnXE2/Qo08Uq7944iGQ2LS5e5y47SezvpucLX1clfMx8szdlaCFoL83Kb3U6MYNpYX
+FkS/Oe1y3FlZAZQU36q/udeUEzj7ZR/k09C3Njy5P+89ueZ5Se8pCE8PtcPUtOgrv999c8f7aBQ
o6aZfzf/zUtWtcFu+bl//fLl2Z83NgFucNuEuOL5LVHYtFb1aIrN6AX/fdvLq//1a39+MLHaalNX
Md6n+Sf/vl/j7//+8yf//sd+lNRYdv2vvw/96x/730/K1kfvRpAWhlab7+DvzyjoYGvMd4A0R/Uo
bTvZg3K3K6GuZVX1D1qs/JtwDNwVaQQzY1cgWYXnlhysxOgfhD5U155qzHywPJK4tdpXXkSefIyR
kl71wc16dAkNI8h57LvxWJXDxRr3HWEdL8rR6jvE9AQCJ8p9EFlPEWL2yR7tqR7pAqWjTTM0pmpq
sQ0fax/pEa/faGLqH5Z7YYF+l+5zckTfXlNl97udbmnNg8MOj/IW4Bk2GgbbrsLpH31UpHO8d50Z
2LAqoowNb/DXE1LS/fJTy42WF5u0EQdPQkh1iL87mYLujO/at3bapyeba3klDY8kGNumvl2gB4sE
gUK9r6aDBDqxHJGeMNFAQGtSNBjVQuAD9zGM7l0xFpic53taGSaHgX5RQG/P82kvdQ8ZYV2P4D0N
Ip9mXKHeYcrDgsHUOX5UwfAe5fzzXsEGX9eRi1Z2ExyRhBAFaNbuS164e9yrpNXFinCnwTrTcg3X
0HXcd8+iT0wfOL8TqaNdtcJ/G+gsvMvKu8vN7CXwgvFDJMiAaG88+mwLjpltVlQaK/8O/QNGpVJ7
oaTrXuU0ynt+GJ9KRhGH/QBlNnt6M8McG1AgrVeXEWjURPzgawWJ2EU3Q20N0A7e7LfWaMaey4yo
OwJkJOWTNgVe2R3t5RzIYlr3nIYUE7G839usSm8qynpAfaLd8i4h4qwn0yQap5tuNKVRx6fkhVq2
wdJR6MFTBapgbtIN55Bg0ltn1MO1yI3v1C7GCzVf9XMjUypzRKbvB9X8gYZVW+jVlXvj6pRgCkKz
g2nsAJfjvnC1cS91RR/fdRPwvU2LPwEhkIbe3ida6u7vjTYf1kNzycts3c0YsxZgCW6UmNbCfFi3
uuCM8tUFCCZFheo5y0PxB7fTM0yK5o0mKPz2omp3QUwiQunsoTS4zTpSHiZywmhPJvb9VTvSpiW4
B9u9wU7sGDhWcGz7Lvi5l4pfSTFopygdK2sjkbERcWRUD/aMokPm/VwHmn+V9Fi4hJD0aZ0D2VMq
A5tDwtoyCDwbag2C2j7x8lszD4YzBYgGL12wQzPQHlAKVa98YHCvCVI0BfNmlQqYa8i/By2T18aq
vrwxjV6hKqoNsujkvgsQ2tkVbTCrUl8xGgciCQCsRI65E0MlKZ4DXB0iKolmQ39AGJhh4oY6yJh2
/v1gsc9KJ5Zt+ny4PAb25NavJFEZM48kZt4QTfs++ADuMxZ4u5QVFWNKFFE1qwlKwoQ2EDx0+ddN
Vt+HXuUdhU9tMlcCou08jMiYK6yY9EvmJNW5l+EDEQIEQ+q0uY6jBVTcIg32nmBk95YmcbzroTq9
aHF5TWPEyNAeA1BD3ZshDOe1E1WxqaRp3detTfhAmMJ2MAHRVkF3qhPFLpgW0I5YZ2Kjrch+9KIy
POPYwXMzHgo/ereCbLb0ZCPNHCnU8linW2ejhTGxY83pXUMNsbGNAVnhbTj5FnUrYXvmbegRC57N
iJso+E3fxbtrBUsUEEkRKyHXbeGPUawXWms/BnZdbz2k+Dv2du6piuIvtN7lLSY80CxaxAUNGvHT
UwFyTEofV6tGccumPvzQB4AOZWBRqHTyY1QxK+qO/kmCL84vLWqvvXisJo/TVmQpYhO3Gdjd8a1h
GcH0aziHxErbeVBkXdv2z0YajCz8va+RdA0iTY0OcQ1Xr1OSKM+UlR6WK3rszfoG81m/UjNX08zh
FeTwaEt69Zsxnhdwel9fvZk3UOY9ZdI+QI80H+L8sO/YFdz7WeCeYy2snhmmmWN6FrFuqB8AQfM+
C/uxmVzxaAXyD0FFhUiNUzNzDWwbVrZR9cVZzofufBjpsVpjsCCWqHTiOzBJmLriNP+yi33ajvWv
cUajRujtpOH476i/7xZybWiSIgAk9lHjw6dEpTOkdUX5B/3KLP5DiL+K7YQaApa1U+B38S7qG+PR
n1KLuOCwWweNInxspgVWyoop1PslpymHMZrDo04WGxhzLm/NWBt6vfZseyZG6m68D3T1bXkOxsu6
oc8rnDkFllkbIkdGpPwg0rPzzpQm663OW1gbbl3eAZlQOzdGcAy/Xg39Y9yCdKl0Hxg4R1FD+1ML
8T8PnEZxnT7+jO8JMPYDjLUQkKfTvku7OrsihUKf0v8tip7/mjN/zfWI1nYZgfPl1h+InhiojP6M
hpg2UGtn1nUa6X9YhKptG6yO19ByTxKL6gs5ZVirchy5yyHOHm2FuhIqVsKVuwyDUgDpzHzzkMSl
d0eibn4TjVGOt6I/4UXT38Fl+PwV4dxPmU0vwGrsFDXlZD8VeB7oWc/l3tn94Jj/uaeFo1pj/gPB
OiOkPJhJN7VDeyIZK5r0y4OkVb3GerRPSdcb7KbbGXrEqlcpYx2FWKyjwi22jdXlTwUyYejAzvfg
kQtkhJWxRVHRXir0SihRzOflSJc+PeSdpgz9ecjr/OTYVCTLGePSavh4BhP384AU8H5yxjWar/Gt
rVFqIpKuDrHQo8dEdwlgHZNdovS96Btk4MuMqrFl7UvqE8tjoqkACw5jfe3TyN/VI5kgGpjCQeZf
Ru88lWLIbgXRFLtCx0gjaweCpeNYl+UGcgxRIhSbUE3xWKQwMnhkNS+LMl1Y7o1pRPV6TDqc8ga5
eFGfEZmBMXur5rc8OCUSw4yFFP5G42KFmO45Z5xvZwRF2YdfbfqcdYAJSsOLfnUWEajGFJcP5qTs
W4gveAOXGTOg70Cim19foZf6u+U/Ww4NHYZo6/ogShGV6uwhH63IerUF7p4C9vJeA1J7dQ2PghN6
5XXMpfJEFnDbDs5jXNv9E3/022zr4DRoRC3Haez1D0Mak4kSes258nGhFZXmPvkmUQ9tXMh7wmzR
9LrdQ1H4w73JrvzZEM1Db4/qfvmC22B4KI2pPspMXkDWxpcuTFnq9G72FURURkVhvJtOhL/Nj4tj
qPOKWgNAS9g4yKeORoLGaEY2Xt8dQyszfrUue/dI83okHU7xFlRw5JVXpjda3RRvDbO+K1gZpH6u
X93MeBBWkL8xifj7XGY7y0EVFiNxJNCu2ZaCYTYuquNkl7tBCwheLPuv3kEX1PZwropiICVNhuJO
x/5ITQYfYiybh1EvPnyfAh9iBmiQQZnewTB+ofRhPAGujJ5AL2nzgYP36h6iEXzg7IjasH3sZdHd
o/FJ0CFchrrOfsvsGmA6+m3ya1hum94zFNONI4bZshRXr2GsEy6S+3Sc5sOGVQD4iJael8QGa7cS
VJj005PjTsQeZvg8f4adWPgOvRtY+ZVBPneVsBdZDpebhZ9P/iXmS692QH2ChW5r5Z61yvduJ1aJ
IWJ1WBbzY2SDMrsw0Z772sSrlKYa1KSa/Eg86BtvhIS70rRHuCzuPf5XjqxufM6Emx1dSguXDufH
rWFMvyhl4qWpavjU81S3zHc0A3NIghUOFCa+qk6aoyXDZ10vulM+zArdeWoy///h32e16Mwa50+v
EvXQTF59MCY6PBWaOqrp0PWW09BVOo3+xCDcN47dk6NNJJnF5p1Z0bYqlym9iSqmSmcst5agBpbX
Y/ISJKRDw/xIWhdJqN5E1OGQQPR2Ut5ZU2Wyfu1M1qTUvVdpCdbpB12nl0jua0/vqRwwThk02t7S
fuw3KG31gzUf9qF9Q3b39FCk98QLufeFzS6E/eH4lg/phamvojer7EdhWq8KMRoOvvA3Cn2JIBQs
WRPXJZJkqCf1Qi1rUzgUDb3CfnSr91hP4ZtY/attm95tHtE0z1Uht8ptexa/pXamfL4H8lBfnYTA
+6bYhSS43cXShUDlTA1rCjaG6FHRrQvAn0YZGmdXp6OuFWHyFDFMEcjj7UCM6mvVEOZFO4TjJqn0
tQPl66rlnHfLB1t2ESJZUifWDhbZTVjW6uxqRJdQYfqFcAA9sfuhJcHvf+5omvolbSlOy28aDf21
0FV5XMavBvUVtt9MP6epCHHc45kiWKOFTVANH+iUGYUfUrCOG5TYALy8mnE9qZ/qKn1io06E7/zQ
4FIqk7aF12R+UjVVB48GG+nybOJ5nyQpZLsqRKaazgTEXEdsMRi+e5pgkjyT5rVdHrfnQR6Stf9z
GIb2q07ZgMpzR4YkgtPlVd4kym0JKJOyZit3dWwT69yLtxDI6nc+se035gmY5K66sJFrYO6+iZ3c
/iq79CvJjfSdjjW1w6GONlkyioNKavQjoY8LvevvMpOPgs7QTpA7j6sNgLqvOv9XT15pItzH1Iu8
r37wt7nmFkjhQCMHZtL99jUgGElrv5HkUBEYhqCVsgYL4iHct46WYGXshtMMf4IWReM6Q5sAOkgS
9wHvBmQaoEVu3A0Q2ZB9ZFA9Da9mbFF4c73m3tc6tPC18Kg4ls25rMBtRIb0SKB1zd1MlMtAUUap
YTz5zvBOhrxxHkkEeRohHqzZswc3ulvtJs5taL64rRzF6Zk2ynnRU41tuEgegxSDUT6l6O1twfbW
tohfWl5CDvkdLc4QTWNj3mZSRY+4jVmCOuN1OQI7gn/Fo5rZk1WzPCSkHz0K9SecX+Sl+nRpJhNB
9H+3p/wLoFsNA/jvvFudkD/vKhtFcZZW5FJZDousMnA+KaDSlZgZf7rrOVutdnA4zoejRA/kwUJN
8yJ9j9zyqSMHIlyFwGlY4P3xy/ANf8hpCnx1ytMyfVZLhSUzm5r1Vufg4Qfq+3NhZb13VpJAOUbh
4K3pfkVxZ7yyFGTjzVfspzL+1XbafZ8X7XNgWvqNrLqnoXdw1MkCzeKU6fdFHunrVlmbtM3sRwgB
Nt8IbyfUlcYuJjfXE/l3F7xTEP857cCx7LywxREGZuHTkV+JZBMAEMzYVUx5ONTT+EVEw1prjfPE
yh2VILE2CP+ts2fRmyBIl/wiZAmw1qIZqUCGyUTk2f/RdSbLcSNLFv0imAUC85Y5j0wmJ0kbmCip
MM8zvr5PIPVedS96AwOSLBWZRAY83O89N+qDHNFyAENLBNG+zxCFwwl1iNIpx4tfkHnVdqW3TUfN
uZaaSy9HyveytrEBmKz1mqM0T1nd3XA/ITh0Asa/OPuZB6B0Siq5o+4dbxq1+m30+mQ/5qT2iNIw
N37gUmxYXc/jXdvjfFMkv7lvxX6c+1+lbbORDmYJMnr5P5EntzH9gFSLqPXDvcHtBi4Kr/zohwRH
G3nxDf5J0RsIpZt2m7EUcItaxVVvB4OJcfsq9LI9QAGztm4R20c6QybiuKZ56YViXFjKBjq/4mtt
NlDINBg0VnN/HAC+Y6qV4IAGs6q3Rbw2I2In+jZq78thTEsCJJN23oV5+hUkWX0PkhTqklH+ARP1
OFGvBAnE0llGPnL6YtqySSz2AifpZzHsC9dj/+XC5whKhhN6zdnIPVVU7XNTO8Vzn2QtFC5ffA38
HnuyUglVi4PzAp4lQAO6mC1nCAdddAUdciGvL1RJezSkNN4qkN61/hwhL7N7X7s+uqdtKdI1HBe0
ED00Mvat4bBFLbcjEkqBrY2GvuJY4NEYgsPjT4H3edpEAeyRNqF0cTP9zH2bHgaqEaiHVL9Bd6NX
ML00WV7c1W+G8yIYhP1LnRTu5PwKkoF+GqTCsevfbFuo/mNr7ozS8T5CYzqIJv/dz7Fx0/U22zUe
JKC0ydzVg5apBTx/nLx8rhqUDAu00yg9qGGZdQp/Ia4crygBUforv/jj9slFeqkiTSNVoLx2oZ6Q
89klJyjA3ikKcBkuaTSlD86xS73wBDkeHUeO/iYZeoAgekGW5lgnhGz603QTf9KKioBxFfm0ldD3
y20wTcAUEBiFG0Q29D3ojCwHHe4NWm6cXUYOT5j5zjYwxuRuqNrdD2p8wi3PNmlJAqSmdaCgmTKr
3V0EVWmbEnpyAdWHNBttt5dWIf9f3poRUQpTkJcwsfw/7fAPxqzwd64hwyobZFiPDJEY3W6NIzhb
d0lc7Ek9ehl1vvrvD2dkNO8JeH0sA5ADhVgNET2npOmbE4hJ9vVWFH25+snQUObVCRzQVkR3PLj6
nRn52rOG7Oq641uX9f1baET9W0L0EPzlV98z6mNRsBsihCKlAjVk81YLnny6jUElCjs0kupjxLhc
ZyIGvMlslDDcPPbFSBRghdGgazKWCoG8N3A7cX38YkZnhDvcjQ5qL2/cVchcdqmH4C9OMG0Uqe3u
TFW60w2pSADPzEtLgA9yu8JOLmLY1w5UVJB/1l6mlvbZjZim2LocpkrRj7sUEMz/+WJSeD+NWbjX
BSNbU35cKhTDC+AyHeiiokg6O31brwqwXiCRUrSck0jJIwjkbflLxyBYW5GEDN1qOZ3CohqOeszm
dIyGP8snJzeYMcVxfmgC17tUZuxCoHETBFndtzYrtD2RW3jNfe3WgQb4nrIo4aoNvRseLLkzNeNW
duG8NtQ2vxJEfXo+Y2CpCNoVTdcFKk8RC3llWbogmZJo4HjHRqNj7I0WXqi8m6sD7fG86RSTgY5F
PyicCK8EyUuYOdyxGMvXmmNOpzEIcB4muM5pyM8/XTpVT92Mal1zU4zHrdROZlvOG9eT1Q2oJX9C
/BYRlhyAxEWhsx66yZ9/T5JN6EsmjUn5LfaTYFOaM8ZxT/we82jaxMgEDvTvK5a4rNvTImruy+49
VqFKs2wgEHX00SBaItcCsv6UYtD4kkG09YzB/Id77OjZabGzgeRtLC+bLviugqdGT92fFNtE3uA7
OoVuae6pKAqm0R4jRp54uoku02u73WP9AQVIsEFmdR8OyZ6xSOYfvk0kgjkmdFX90WdoL/Djm5ZB
E9AjLiKXGJwM77WtMU8MqpFA/7VDTTkdStUcISFjXVdgIJJ6BjwpuY+dKHtZFvsqCl6KRreuhHYp
S3Cd/YrHP0KI5meJjnwNF3rVj/4EsZBKatC5f0viYUAkNevlswWQrL0PKSmpuhN1CG/Q4SnQMdsN
uU6HeCbvUCM4kiB004roJkwiZLgOH8ux9O2yUjhqLRvmGYM78ttHWMw8jv8I1sUXU4y/qhT2N1DA
YeWH0w7MP/WOVqSfnffRZ+68h5cB+VP6I4nq2NrafJIXgAe4D7XhPbNn/ROxkb423aC6QtjsoFlV
lw7NEr4R8Hk41qsa+FXgr8bBnrG3FW82iPh/av2Lfp21hWdabEYQuBea6mtLpS6N5ZRdjB6N6UBq
0XJoJsc70fkl09dagSiInhsr+/V4l8NKXpZ6oDHQrw4tgAg6QL+py7VV0Y2KRd7r58lOSc8LCByB
i36MJM8gVWP2zN0vDbJ4IQDIlKUmbj15CsekN0/21NO9LspoeIWDb6FUzepLhr30iQid6eYIUIAZ
gduFkzq/3dBAnFWOkNEzH4JFUL76pBzijgIpOaGlQtEFk1ev+xXu64DIHUg3ElvNbswxuc5DSrBh
jkPYxTDfTa04tuEIoxdUE1a7kRWzanfLqhoHkMKkNV+8qNHB4ziIvwMDzo47e68zgSto0odXzfai
3XIX1WY3HhNnQA7JBPj6eK4WrJSXMWEIAVjKu85a+dujLqdYHsBF5g3t+8w6OgRovSaFfF2yf6wC
r2PqJS+1l77EBsOa0Gm82+MfrCO6I0FUb3WiSdeRTfeM5oaxseyapmwbM8Apf8RRcHIDvTvkjhlc
6FwZqHQpVjCJPSV23Dx3rj0+tZ2PSYg8IOfZ9eaZZulH2VUkEsyF7axBeDBHU8WUO7B+UcGQCmhn
QEn8sNTp4jrYgqvqM+wLAmyiaFqDOhHf2av+ik1mqUUKKQqr3931G49NGyTitIuOo24NiL3w2hVV
1OFd4yw2+r9n4X/PZsQmoyjM9///ewdQ9HjHcGnVLEjjXEALUOEGTJE0rMH0m5dQA1rJMBHd1yY3
dmOXyQNe/mIrTZF8jwgRw8fbf+WdRFzfm9qlcg3yRxoQbPRlDF9PfrRpcohHdqboxl9yIw2+2Q56
3hB/4IU8PH9Lo/DiY1w/IJ5jdpp189VqoY8nTdy+mWGhhCDgrCaNqFMaCNtcaaWWun85AF5kXEJ3
FBrLL78q+MumJP1YMewHUwM5jG6FzW2D32UyBaleSocTinTY0FOtNwnZQYRBc6jmcjjYleFWuzC2
KuDOcNoztcfMOvhQbT3jus9KeLARDZZJ0iRiDiyfQvaSQFJxDekga49pluPowory0U+on7GuBLvl
EgYUQib+7hG7V0K0fIjRDmNjYUzRVxJQ/rra70dsASaoeu8UcqDtj4dwwqh0sgbXP5W+GvqjUV/4
ZsI1istythx8mqSEm5MZFlZmtJEGUDxjNsVRYoldfsXlMGUfjM2Kb7E+nxz13DIQNOdwjL9MMFJT
AMhhm8vBXIve4AnqpwdBcBne+kCeenVYXm+yvylyeWjYWyKKZxquDG65g0Y2H9xWS0DbUr77Zfdt
bAh+tuBoWImZ3nBvWeCMO9xrSYADQcKNCJmiFb6HPqewi31Os/g8VujIEw2rAZgtchfUg2ZZLMbQ
+3j8pEZNzBM5gS7EBsS5XR2fJivjeTnSBa9TCaGLA+46/dSUpdikYPSB7ibWi4YFj/m69hEGhIMC
74ZAri7xUvprxtnWZvTliIErMrDFzSjT9o+pD5D8Q4SuHMBKAwvIWWZWBFdFxCVnAJNaWJ8F3YF/
FRwmjwR+0B+LEEGCz8ZQAjQrHMvsZTQTZBQTZSfZ2XHiZG+aa4XrcEpRqLckvEWe2azzxn3RhnT8
9X9PAkqnWQv9s0mmBQNfjJdLc0pK3AdK0X11bCYBgchOfW0rBb8Oy8wSOEu0Za7ehU20M4J6+lbj
LTg9FslKpo/byhEG+q9YcH/kfjg+7rp8HsZVW2PPGrP0NFZl9p7zRrHjNR2iC9wXIjxU/4JptVNV
8T4osUyEocnmg6jQpwgP5jZ3x/J56VFqRaRf9YKhXdIcTDQdm0VYQpG3MWpX+/DZQh9iwO4r0HkF
pCqdNjv9QP8AXol9VJXb69hxPvWZmn6Z4hgU47eosWG9ecO4sdRlEoqjaArrmM5Gs3F/5Q40YUOV
T46nyXtMHF6VG4dZ4+Up1OtXxoX7MS6NT6/Jp2NIZxH11C9CS/yTbFRAH1lHnOI3BMcc0dUgSZIO
UlqQKdGh9luUHpUyS/DxJpbeBUmUCzfY2nnUXvySPnVDPylQdRLow+6gVYwS2YQAKZEKrSpDXP8g
tY5M/4qriPBvMOEdaOdGkhhcbdrSY6RBn7sbbWBEi+mUVtkj/8yIWAY15jnlnBvPEk8S9ZZaR9Tc
+bEvD8vMwb0R529Bl4zbthNsgSojI2InD9ao6/kbtQ1j/UkY4X60vbNVNdQjhEKWKinF4t66sGic
8iYuIDQbkY//GH6NAb4LIkU/bQm9le/LZR06cpOCMfDrqvRXgD3OOXP5PcrCapc3jbjQHfx7xk3+
9yy/jAY0Sk9LmOsKVCdYJb6bloZvUR1yr4IwlSqJVlTlZ2JNyue0St6ESBSarZ1wv4f+sBnUExNb
Ltg4QTru4x2q+KaVo6OPALqirU0vDM/5EJjsRoqo5ueMk4upirzlcZ+G9N7LEntvByAlMfXuFQdw
oZRbMR+Lu6W7O3psiXp3Hm9RHppnsx9OfZl+m+JJe05drflIrMMy7kE91l3lafab33oX+dgGEBIx
wS/0FV7VNUmWED60QsCYyKKfbpa82v3WKfXwy6rZ/CMez07DmBgvOJJ36MeZRlG0C8O8lmB72X5E
s0FzK0neNMl0zcpa/G+d0xc7RzfMA3naPt7MyF61aqdQdbm7b/wMz+VS8THuv0ChqHatJSku+lh7
78p2hd2S7u5cM3DybN5pnov2GJpHlBHIxUY6K7DJhgo3aiK+FNkqDDaBI8VX3OXfFxVHawzGK9EK
rqVdHpvBwhtoyPu5dvawxXo4ZRtIR14fGnfPs9s9tXi8Z1+X0/hhANRrBFv63bjW89UytSbZMbst
ZzmEPFfftLNNvZ3wXClrtti0/6xrEJXvOOqtDylM8EWZiT7LoysO0qBjGd/2ZE29B67+B53qITB4
FqT1DaIoPTwj5+5adrWdG7XHII2bTUvVccAYU2E3THaLVESn67qij72jvkjvOpEDq8hOp+/xnNxb
J6AXHE/UFEm3YfTuHVAxJLtRYsSNPWac3qD2AzR5tsvnZPnYLJeuS3N9MvOtNebaM77N8LkbQqQo
UIuglNKOVFu7Wo283cJPd4/5eD1hFgzMZz+v5H5pvQ/OaG4xMSWb5dINK+fYAuEg3pxnQzf9Jr+J
iGylm/PiGEV3EJnPsS+bFyG872WKUDertZ88AU5DzVBTnUyzO90IWUhWszB9NQMn3ERt+pdDsgaJ
u4/RYX8Ftftu55P+Mda23JDfZ58SoxwubT5LrKeQ0Y2SUZWmO95ak1p08a0hPwNzumcCd3hCF/pN
IxmQpkZOdrBfHsYmVN11VBA1mh/CJmo0XgONzCRxSDaL++ZFyh6hhqRZCb6LDiz/yg5EcHZsW/Nl
eQgnBUqdxmh1NqjYMfOi6IHo84FutOaENjt9NhmxQd+2vLVUueERcS5XlJjw6+cq3PDJzA9mWCPx
EnxsBXzrZ70hj0yMov2ccjqaUpyrXnMPllk4pCAq2Sn6D5pCoiNVygxPrlGF1+U5OWdIozCrfDYj
VNblA2VVEB4b7A0fgWOQMoTVNZyBaSbLx1N9UGvVTnksgLT/o7slO33HdnJcLX8Dd5TeOleSvhko
4IZowByRkS3fEbFbZwryZ70lrXl0R+MyWJTI2BbEByNNjzvMMxFnq8uZvW+gI7zi14oIcm67NZly
M51Dhy612rVLlv1dbXQ4vVWfrTWNz0mY4SFVGj+9rrOja3TNOpEsmZWjzc+ksabPseD+Wz48yxeA
asMEnSBISoYnl1aDFjGbHi0fboZ+iJ33VuOBkWXwRdyaH9YJTLr9SoNBQNxJ7yAahm6Hcd9BRmco
i0WJWLHDYHnpKIsZjmUHj1zSJ1evK+K2GRgg+5tuVgeDZnZSki0kGDukBnxVqWT8mcOUMyIvuu+B
lwjI4IN2ax1LaTgQr47ah64V9+U9yAvbeu0AzMd+XB0m24cOjsf14AvTOwcOyto21pt7V9Ieieip
fmti65PwBKXT6hww4TbNZHOq3AuyHruuQJGoRbUeMRdQpqY3zIHGvo8mYy/0OryOYbEZ4k48WSEl
kkH83k71A6EplcGnYXjNmsd2dBBxb67JkIk3NTnWVy3AN+a5w+FRscKzxCSWJr+nzmixg+O4NfQh
fP734JVMtCet+/3vS5istlXUV2c3BZ26lGrFwBhTpFBQA8qZde5G/S5avLzqLFjOppxJShzjZeP2
GIoapETXQM4bupeSjjSGabN/02mne7p07o3bJIeod+u1ZuPjHVzk0wSAXxwLurC6IoOMAI8es11X
XwDnzT8bC1O2A2rumCc12fO59mkRj3vxsRatrMEp+U1HuUZOgWUBp+Vp6CiI8K7rb+bguZAFamLM
NPepZPe7GglyfHrULw6Nf2ha/zx0VtOgR5tE/08M7CBH99Abzd5Q06Wcwn8P3LqAZ8+lbjE5rGj7
sJEqJ3ZNHKb/ns3mzMrfiX3ceiiMHP0bFSDZPESFgG014ngXI4H+NqU2NgsRfjV0V1DouWuj9bpP
3dY/Wvh4fxBjrcZ0IsdUz9Fru8zGDPzRF3o05adL83Gm+fVuOzTWLcursEdou4eIpw3kS1AH+4y7
9ZK2rD1KXVepgz8ZNrko/W5ZuhJLirX0CcqJwxr5Ro1hxPVUeyDA88xwD+0XOkdmL+a1V1cRAZe3
VIJ8IH+LUY66XL4QxN4Teb/DJkyIHVt+DJdR9Xa51FUXWRE96JLGz1mtIBlqNwS5Kr1krfyxXFms
r2yg0S/ltK+3WjD3z/+eabHqq5ONuy6bGEJg6fh4puZvBf3Ae9CHn1Pbxis+dxVSPM7oPfMYV2eR
ek0bxr9fjXp+tXwoH9+7vL58x/K9eQSlOhmdPw2ti73lzslG91Lz04hNeogplNmhsG+LsiEeLMSf
08dggKXXif7eLoVTRV7tVjCNSBN3VhlRgHJVg9P3pudOI/DRcaLisHxr23QVTfMu4TNFYKEv+/AU
TWVyciT4i1RjNzSxAXjv20JbZ3iFr0A8eO5lcGVC0XxZUdN8jgYLsNLrT70KCi/N5EBYaEQq8Pzq
tQAvsz5Mb2E99We3yonzEU72URf6UUN3bIm2updm3HwwonJST3tPIyN4dWmHLK8GPShed+rebV3W
H+mQzGckL/3TRBb4+2xeA1oQ22JW6my7d+66ywpKnJz7BfPhvYmj9B14jbaD6qTtlsuxjd+Xb2g9
JamyHIdMHv7z5R8aqmFGZK9gbL37Nbr4zQK3DraeGyIX1HX/rI0lshTyVn5Gnncb56h9y8OiOY4t
MsoSeOlPtAUAXILwm4cFce9ouC3J9Ks+rJBuVIxmqR2+G9DtD8SWMhZWl1rSvhGl0t7zduyuHZmS
EC95PfSbCVpDlZ0n+qvvekaTDOkujdfgUqnpbzdL7XDEdUtFXDL1kqg1Dl0edfsaINnZtLNdWkje
G5R462V5HDvqwVojMdFEXsTerr1PqQVkSBfJ756IECnaP7y3igTQt292NJI2FBbtaowFqKqW/kba
ef7WOyL8ZKzSBXX7CpBQnPOMUu1xrQV4Hnw44mU3vmtVSSuf6v8mwslhp6HV5zzxtQO/rLUnCcC+
TDPFWDUGp6W2SIs6vgU0XpYrHGS4v9reOZFfim6EIn2QeBXsYqrvjVPre+58dzfMrGAl+8Yd5Ziz
a9zePUjTzK9jAfMqHTT9IzfGXx1Ejn9iIl3YvP+Z0LQ8wSAJ0yF8H8wekX3Fw0fydz7VzkhURp6S
yFzwLJrNTvzxvo/CnDd9UmlnqgBq2U7ULx3L8TknPWtdG0b9M9P1w0AEyEeEAW1PHxVGNJQLJKkB
m3tuC520YCUQilwLWY4seYi2afid4TzJWBzPIooZlVnkiDUYQBAzxm/4GFUolRn+hssKbz1qSCMx
3gOLhqdVYSkBbzo+mS0Tvoi5RoterIMTc2Ky38Ae4ZJWwLj2EbkdSOpq0W4QbNv58N0w9Yx7W9Va
ukWPq7KR7Sxlx/JaNX24HkSHsLDSrS7c+D6MYj6YeE+JHmaIvLxWV9WPMkrR+eX44XsGKeEG+obO
0ItrOKNK0qY0+11efltcRZ1sw4M7aHst1PE+1ZmSg0mVmEMR0wFyK1ZtmZ6qyp6uBBFpTKe86gi2
B8Ndl32UvYCEHlfG1oEk/90AGlQ05fhcxJ4SLVOcJZVr7hZFMBy4Ddga/922VfaCw3Q3AFxfNPlL
5iTai13J7oy05F4rKM5y6Mwa73jqX0ewUx/cQJec4fBX7rJljYK0xGZrOqfQ0kCR5F521rKJyJeh
8J4kwiiVRSruRhgXuCxh51WJfmeIrN+TBNURol48eF71I3ldKlTqZzKrL+l9LoN5K7PE+MwNSIx+
4goSstp2144hsw+smtOOcMhQR4ZTumcyilEAZTnRyXGkFIN70hGrM7cS85C21pojYu13ahDkilM5
XZOWmi8YXWdv4qW4xYkEfRjwaB0KmR7Jqi+uQWl8C/vIf+qNxPlY/gP0h84HOzH/iRGc+2SUo/kc
KopQEGe/DHpYK6c32mc3aemxNuG2ngP7DKRZbJibZSvb8947Jx4vRDv3b632WkOrfI+p/I5FlPfn
NDBfjNKtT/w4OGBgJPXrGlXFOluiu5mMrqhGh5dK/swMH97VGGjHpf4xgXW0FsrkSPJASsg/Wztp
aMLfcHdyMNCGOqLZ6YF/j2qqc+mSlBgXCIbmXmVxGwMIShSOa32Mqu9dCUjB72X2nKonaZDolzJD
ZvFSRanSn6T9gJsLbaU1lD+TyDbOVkPeB0GM4b4fbKibhfOeUEvvi4ZUsuUsogeCm8Gpdj2utl2I
6+UHgpaiG1bebIbQN8XfL3Uaq0WNwI8qcVnfAOYlkL6M7tYXQXjUpC7BhU3JG0S4MDla+T2T8/Sc
ammOqmIE2zyLHw564ouJRHI/e9ad4Mxs76IffkJGo78XdvUnqJLujyWZUFmN8TXnjC8JZi9fEviM
e4dqpCFSa8dnunwRBYprQfr2bzmvi8Kwf48asjYZTC4CW/ToCYStAh7zRoAv/Vn/ARJV/iRSMNjK
eRgOslPo5d7Pj5EBF9Mps/xnZ0JRVgOBIja3qDF/MGSe7pnZE7UGjoYwGG/6FqKSLJpBe5MWYkp7
mj/Q1zbnuNER3qsWQllTO/Oo6i4epDTSvCz2gg6aSwfb4DYawBmviJx5d/VhT59NXIX03Es5gWzA
gBR9VSnq1UK8tLIzXvOqizbY/cx9p0ZTsm+vJovX3XRRgmeZ/cJjM1xhfSyOy+491ehVYiZLTAre
3sBPlFhDgi2ERqZyZ2VIMHABwMLKCZsGjjt/aMEQkDFYi488QFmoFT95z9EK2zPpJAYq8F7HY116
VnzXLdXVki/2nLKsGrV/TEcaBVVEIZm7tFhTuaIvrriFdvqNfVxwSvzywxOpdUYYQD2s5oR5Q9By
jJiCFJHgvaLLdql9kqyBPqxN4ZyXjoAH8YxmY30tx7q9lzPLmj3LYU21Tk0/eqy+dB/AR1gTzZxy
Fvs885G6jrqnHqX+4/2q+ahriAHvXmCXL3ppvBaaJ17iIbnbsmH1JTRiG3URTobU+SPGLLjVbm7d
fd+/4IP8HmSqKq4wcbH9+J5UtAWSxDJuHXP+p0oiJsmQFuHkY9tZRqSVQOT1YOuqTSkcCVzZuXZq
0pduqI3ntnPRHvFXfUdSB+beNc2vLnVoV9b5j6VTCLbyRQ8bsjdIeXr2a9/Y9VEWnrIU2fUwpc2u
86fwZkqA+2NPMlEFRG0r4zF7o66gMRnggVwuaanxoxpQY2xAfstOThp877+XQl2adZNB2TG9XTe3
GqB5n6hYTH6b5WaK6BLTXvXAYbX64fGm65J6by4mbbcYdZoZ31pA5OPi3al5lpRBAYVepXqVKsfF
6QXR0ZrV4SxRLwpc8YwSSjIk1aXU7PiZ1vClNkr/b6cIiifZ6vK4bMXMckjODQluJWEJN62K33lj
tQ/Sb+Sx98nFqyx8RUFH4qSb9l90u7CJzKJ+bctGXNs5PZtUoeWql2SSNbbIj7SB69eAWuooa+iQ
gmR5iXL6WtEncCBORRms9WTaP67JCEMYQ1TVqrSI9Yk75OgSmIe5rXN4O0BKjKPPQ9bEfYWUo0w3
WqGZr7J0tWtAiJYHVHTZAD4OicZW0Mm+25qjBltsDJf9o1uM/jbzcDrOIxwFQpfSbYQtLOpaWGOd
5zkormjuJQ6BskYUud8ZDO6dKILCr1SE0uFT7fUOxsd+E+ZM8VlB6Rw4RIE2aWMfwlTU62UJCQq6
DGkYladGrSh6L1h/4/yOxJNer1+haYrtbu+ajb9emvWjw1BtIIn60HvOeHNa43cRTqvObqxPJrbu
PkbBvX10QnhyhFXonvxmzlEsoCkmA8jcL5L3KHubuKXXEFmsj8okLSS3Pf2wXDZMYsD4qc6OjOyP
OrQ2tehOpTVGR50y/SJZFEdEqJuy5nkQtQRRmRFLhcsNjpJWMwvsGXWeHpf+lzehXoEWelqudNUN
c+Ebr31cqsAUzeNS/iwHoLbHvizr63JFcFx7nNkVgaFPW56elEqxbhQ0aoV4LjJ/JBO+rg5Vo2uH
ujZeTaEGnkq+N+QNny7X/0z8JkMoUAGoUrOZKtYgPjMffrGhrB2ZTOA7U5fLAXmWSRwgwDhzIjDY
k8z5lo9S2kyXmPzv6+NjNnj8n207f3xx+Y6Ogb7DbOS6XAUJm4upI1EhmpnJCpljrRtDYjcGNkU1
s8lug8Tu5I+MKWT19+Zb7sACmxPz2DlHgfGf7gVZuBhJCO5IBCY3K8u9Vdi6wT0lW+TslMAnEeje
l5eCvul2jKf406vvWL5garlA4TQXu+W15YA64mZinIVyW6bAP2Xr7TNgeGMlmWACJ1vPeDMNotQy
/0omWH7i9jtqGKfYsrnEh/SkzQwMeN4BjWOUA+72ngusKMsArZ/My9LrVgozOcX1yYInjGOw+ml5
EritspCgvkrXUR37x34Mu8+c50dXkZcQ5e59Ef5n+XDya4YHfJT6N6+2KCMNo93AVHx1eoDD1LxI
AqHTFNBmUF6DZz5mvj3vK7tGMk8bG1qlOsR99/esAZp2AMiPcdLf1b4ckIvzJF7M0h6RHcfZGj6i
Jqv2LukiT1UxjJfH9FSZ5ZczWWV3ETClsigIHy9FKSGzM5u1TWtW8qp+Kqi4/i1fSERW699E2W9a
6UXX5fXloGl6xA6UCrbUfYAgESMIoUcezX35ESaFdmBQKb60Yux3hKcjM4zH9PtyRlxF9jh7vCZZ
eWnUPIm8bl6siC53Q7G3xbkVfcOKfKgMvd4z4hFoHfudNuXd9znyfCWFns65rPuL4bjdOjEbsbaS
CuWCP/8wchwWy4Lex2hgYHezp0tfohIJ5+AcM913j0NnGZdOHZYzTDzZxS53j4sxNi/ggQgiipC4
ycU9G5mlRxgHLsulm1dPyQ+nHoqL5RbtDjZ3vyENkPHMrFtrGn8l83pDfEy25zz5RWud4tHVzllZ
67QWCJGY0u5jjgfjYEQNK4RqKoW5RX/HQGVf0Oj3USXue5vpVtiEPi6Cr7p3aeRjocFPE3gHM3pm
YS4/LQTvHtOTh03fTu2XeU6D+1B3W+Lw9NNAqVZt5cRToRE/2QkQFeKxQUqgBzzprYN4WB1MNtCn
5RKYKXfZ6MC8UPPaMU9+BLGZbD2vQrUusYeCnSW0WP3jgmnhqeu74dAz4fn3JcMjlHHZCIvKxmCn
yj5k5sZhiOgILoXf8tqQuGSkAq5AjEPeGIahLiiMQxaV8bVPiUylcyQA+9nm0bcwy4+kaT89BnTL
NQsXnVrBnyoPQ2uve8Z8tpwgppnLTMNJeeZk09AczSIdrhak7HrT+G2yCizUh1U73GCApReEzjd3
So2L2Zur/1XgMmWMt/OtHklaCyMPhoqaQS0N3uUsd40JmwSqG6kOE8nVa0t4SvtVKvVPVgVsYvzI
ecVDK99dR7kTLe/VyoXxPpd/rwo1UjJFP57t4jeTK8gLjhNc9WDOARNxSZXynE26cxdqC5cV1gk3
gP9qFFVwTHKEhbmvgJFV7O7QpdSrpB7kxk9nLCS9VAFoIrK2eqphpLALnUIvw5Nmdvbfa5e6ZWuV
Vr/Su8S9uRkbvkzzu/VIT/O2vAbvczgIWinEgqnXimCkpgceKeICzTqPTN7SuzlXWJpNEewTzft7
NgzaH5cBxZ5pULOmJeh9DxlG6zkBBhQO/XMQl6dyMIufU+a4PC+j+TVyZ/gwU9dvNaSy9CF68Yzg
FalAJVGvmvCeU8++JVmCGhOtNyFKdmwRGlShyu7iLfJB+DZ9SRoS8pKTpw7L5XKYowY6/uzfgNoO
Z6/1e7jSnJGaCbmpNMaTn2NX5eVQjMNZ8x1EJQs7QyMEI2kI0hYVmv7Cb8hE+e+hTQztEgFGO7dM
mwiThBap8Hd5OQKeR84M8FtfP1ZeOyzOM722R8GFNYhnrMAmtpRcLfm5+0kJCqnv9RUKMvu4SGgq
nYJAZzdnEuz30pBPt7yc9Dm7NXYZXjf9nCr2JZpT6C8l99eqcF1MhNYoXpYv2IqUZ1atc/j3tdGe
b6YbdHQqCXJDYCRXxejUzwZkuqco1v0jCohmlRREKpIvZ3yGPhPmJBveeBi1NzsjzVa9XP8PdWfW
HDeyXeu/0qHnizYSQCYAh9sPVaiRxZkiRb4gKJLCPM/49feDuo8t8rSl63D44cbpOCGJA6pQCSD3
3mt9izRkXD44whFWb02epg8QeA8GiICvraRhNJlOcMUeykbuk9se6p/ka9OgHuIRGsYooEa4MM4C
F3GobndV0TnHWi23eWdpUJL+equZFXdTNTnPVhsQqYsrTDGsdDKikcJhZLgtLUbPCcHhY0UJGFi4
wM0quRL2Mggycw0MDzv7Bgfsa5HchW1rvDFgROOZhTXq4FJtVEsTGnJOeaoo0TYkfA2fmW4uHkLX
eJv7R+ApwashHGwrZfPFz6i6UyaZ2JyS+doktHgTWpSzI9OVHVeRe/JnZexbSIxHprPjETiLtidM
dESkrKpd7BP0QCnmMPwY02u7p7oLm2l5molrptcAPsNGf6xNg6l20r65MdmZIHLClQUoHj2d8Zal
1T1xAM6jHvl0xJgE30VOa3i574ZXdM9QSbB5PdkQ9I4Yro293Z/nheafaTGSwGkqrdP3P7ENN08B
oUG773/6z3+L3v9bkEh1pJlJDu6YH3o6WHsZq/FiGm3ibGaRfQ6ZcCMG8JMX4OsMSkYokDNwmSAZ
xVeK3nFlaGNxWZnqMsaP56Ep6y/NmIG4aeNm4aJxj/TLgz14EYcMaSDxU+iGlxWG40niiHeadjzS
6gIwbLNPHRC3sP513EI4jdrSDW70iqULnSH7c+5H1TNokXb96bd/+fd/exn/NXgrrop0osr8Le+y
K3p0bfPHJ2l++q38858Pr/xVwpHEJuzYlrQMglAsi6+/PN9E0J//+CT+jwSQXKseH5Zlt2ABtHS8
huBJdAEx40+mss5dWvPfDIN8oM5oXpRD0IYrg/JODhQnTkn4VFgNrZf1OX+N7Pyur0NIRDJrXhgK
eN1YpV7YBeW5YgBNmFVHlyPV7ctCmxcYd9s8NxXWzaaoeMBamKHoSA1rcynwIPa0z0VhQFMN/Ddk
iVdjFMeMhoNmRngGZtvBP/+nhTxGvodW+x9/BVBvno1IdP78qrQbzJvfHctZMcChXxRa32VafQSy
H6Xd6vt5/Zd3J7b5fqJfiD9BLU6r4v1f//08Ig2tKb61/7b82H9824fv2r0VF8/ZW/PTb7orMv77
+C3vfi1H/+vVec/t87u/EHYbtdN191ZPN29Nl7b/WCDLd/6/fvG3t++/5W4q3/74hDc5b5ffFkRF
/umvLy0LylY/rL/l1//1teUt/vFp1z1Pz/nzb9v6OX95a54//uQbVMM/PmlS/K4EOdf0ZpRt2+ay
KIe3P79k/a50w5D8u+Xqxvcv5UDkQ9by77atbCSrDj/i6KYtPv3WFN3yJeN3gYXapD3gSmkahmF/
+scp+Osa+fOz+/trhnHlu4vGYdmzCbKF4SCT47W4zvuLBnw+IOGhl6Q2GeZbUmBIx+wEdtleBgFT
X72lJNETQmNPVrxqjCo8UzQeCEMQSJCbyD8WwLfXYQfwkQaGvh1dSkSNgf63vIucQ1uNcmeCu/GQ
TUJ3MrXwpVVhdQizDm6Y2w+bcSJEBXVjUnhj04fPuDVQwDFhPWsdF5uK8N3lqVhugJ+nQCMswgzn
qtDXJEomB9tSjFYMvaalNCN37tL0DEWXekGB2mxdOZvbEE0UruRU7LpAxDuC34sz07STbaaCwUtD
FzploJuHfBwTEqsKGsiuZn+1/MR8dFvuw42Zz6Af6vC8SFq57kPnK54vawNTkmJIYmTlt4XX8yC0
JxNZLMLVcdpnc2xBjnRxS/Zde2gB5TGwFXLLrsdAWVK2GsRvaaQYQ6Q6h+k7XTgMdnaAuatDQMca
46BJ2rdrzaQS2UtFOgjU93mALj22HopCyjsY95BgoEUQI5aETJZ6XMs7EMTtEgPXtXAux4j4eS0R
R+lGzqtGWA1dwhjUu9ZUB8c3082IYO8YqqYAd132x1bXrD26Mt0LgwpUaR538qWz9cTYdKNQxwGb
Ix2nLKkuIZ1bfBKtplNoypFxPbLpKq6rbZ8F+QlIsjr1md6SoxIGhLFnYXbbukN8MkLm0EFeObet
VZeHwCgFQzEGTz5l9p3RTcGFL4kjDeFlh6vYGMdyn5V9ZLDzlMFZHzOOPBgw8i7sFECSoeb2Cwln
hA1ExK8rN1W7PusSNiQmm+0JeNR2aOx06/fKDzcF2c9fE7NmJFWO7jEswgJeKcR8yl7YUk1nmfeQ
rtTJ0ivjG8EAJFrRHkvQWPozguCWLCYefs528OnaaW1oa8fYaJTVr3pCse5MuLQzmpsWCEFe4IJZ
zUPm3lPNCUoPYFjuYGSf/aROjiRh+eeTP2hHPEk3I4rdfd0J27k2MWvHWK5MGq1T2LOlcmKozudJ
s2jO2zqZ611EXsSlA7f+uu0ZqFmGU71mOuBktuGI/vdxsrjHc5DgI9wqDPJ+zWwxSsbxrTXj6bNT
MJGkA4Lr26j94vNci8xeT1iDktUw45KDT4d+PB2reiKhuUk+Sx2B+CrpBl/ucOEnl8qsRAuR2kAy
RfXnJF7dWNEhRbK1dq2lv6+3MMpjjO5eh4BxbVhlQWOr8u9n6dvnzOMBssfNzsbG4HU03Z7sfhRf
woZUrwSKFS+/UGzeo2+2aVy7KqhfNIdkh5ozc0waMnn6oUCE1rBjZPbqIvp1Kv3Q+aB4Bakpl84i
+m2iUh34xZsy4xlPJKG1YzhUeIpVqtxJv9C6lj5aPo/LdltfjXV+RWPvXEvNSz7kXYp5+g1REJGw
2NABYNTykLuYaJxASbamnOZwqC5lEzAqj2tyOsJKErREiCs82fIKyBqC1GAweDnuDVv4ijubLc8d
AsmrFX1rIruzVuYK5gJWS8PEDInm/bM1hpd6VbzNk5RrBlTXdZQsYdgPbCijY9OR3ArNky1aRh+u
4VaxIcqAQSTO4cwdhzctgjJQSHpSTrKfA/EMeUKeY7WsN1Hh99s6TQFytDMb7dQhKzdlEh8wHV5p
eYjD2SdjrHUhpxpz1e4T5BVtaQe7po8wn7T1MhxVXVRtRRhF56w+YgVC2wKQPDyIyO8OltD0Y23p
0yUp10kKgpd4Svxmp0mLn/GHzBAbm/ZLmHc2KBoiZ6uG0iMKa/tcV8lBN4eLPBxHxm2oqOOp7daj
YoYyBGRxDJO8tyefLL46ApZWotRj+y098mShH+Zdshlotm+sCqiCpQsMxmODcza0n1ydrqjl9+UO
q0pG/S3nAxArL7GB6bFfzjYpnd1vvYr5WLOxUBdzNGOcFXdpWbwEIa6vQsPQVmO4NdV8GS9DF7fj
oqmm4QXqx+e+SCQQvn7gpq2ivbCS0QKAOcnHrOlt0gjNfjqrqVGvyU6ImI7n19yXwCxHXX1WRgFq
7o75++DY6QVLh0VkWdKzmjp49QEm7eYm0TJK7yTgeotdnMphVZY3aaG36GOquot2eWmF5RqxkHmV
8Zknu8rlybNTorfVuu/N1MOs1N8AIgU3wg2v33LHIxxeRhq2Vieh6ZTBUf0WNjMfaOX0EATyKbvu
G0W8cdiCTkZsN34trM7XcFoozAQNm93nrKjDm4QjPNaZcq6LMCq0razAo93kozU9VdUwzMdBT1Vw
1Ge3LnZ4u6NgU7nKvKPmqu/ZsBHHIUj46fchvXx/lWlRbnF5Z2JrJwFVuF2YybqNe+0lz5Ag4Bgs
3UNRd+ioLVIqyZfLsnjF5DqhL+vDgBrZjHXMhy0r3CRxEMS7UNeCC4AopEXHrnlqtZ6cU1UMmlwZ
SpfFygVpna2xOWZ73Z6Lx76qYKOKnoBNNlM2fAASV1d2UdNhGxpUMYy8phFiltnFu4Y1Cj/B0V91
2WdXQPPEk9a7+G8DqtHOTfzPbSDc2wH/2con8powgtGqzgC7YV4j16p7okKZ7q3KkdupdBIBXzEV
vJK8PH1PtYqnPD/Wg5M6awYqEfmiucszcUjTm2qwylcACNYD1qSFCBy0EBPxpzcrn4bWOfqw9IjD
LrfZMXXRmXIHBgBC1ad2IGey6TXtGNGopS2WL3khWac8sr2SL5MbL2z/wgWV1HZvRj0qjFTQGw3m
b16FqZpzx76PfVKDSTUnVsgKobaYZJ6bzjy+DlOpTg5qsZMlqulq7mDXEtUOG1vDSoqPoS/uEqcd
SDF3HQw7enS0tLlflV0WeonulPsYAOEmd8D68smIr71lE+oTp5pxred2fBBRO59lYeB6Yhr9Yq3Z
2GABmtbrnGfuWtoO/tihja5iWoLE3veowBxtHtbDzNiaOANqaUuPr0VWzZA+R4IO4sbf4wk27xxN
ZE9BStzH7PvTGUxz3KLjROxnrjP0mZPWo061AU06wxpohL8ppalNdHnn4azURgwpg8ydgg3iALjK
ygedoXvl4rkmnDEbqkBQm8sUTauu7rIxjM5LXc1fFV0mZDkGCXV+VpbHrAd2uIpyiuhAmIOXqDog
KQgZBgYnBEkyJqtXWOkzeajtY04PnO3c2KK3m0S3ZvdM9CeblovFy3/jNtbIWBX2qIiz+TBNjTDW
KQ7iU1KEiAILo5i/ibTQGKR3IO7dWl+71ZhfzmFsrh0gULuwLqaLWMN68b9Ve16WbyA06re39vy5
/P+gulQ/rS43L93za1H/WFQuP/BXUWnL3wW9Ctc2pGlhIlHufxSVrvjdMZh+6QIZvqNDEP30219F
pfjdkoapYzJS1JX8IP2Tv4pKTf6u4/ow+E0OjRPdFc5/p6qU72pKiQeTgpf/Y7DEKFjXl0bND40Y
hvH+VMXwtvwx6U/mNNAG1rN5NwAh+7M58a438WPTx1jq0x+aPhzL1U1T6ozDlUlJzFn68VgWApIi
tFLhGUXVoUVv5dFIwetncUHo4lSRZa6IAxrYWQvoKZ2yv5Wj81hUpOPEarhzKRd5DMB59geUhLR3
Vho50kfXbJ6iKHkB9srEOwORYQ+1fx06yI5D1+BmrBuAVLVMf4tF2t380Ev4m16W/c/vSsAacahv
XSFcS3//riJfsYVHtg6IVZf7aHJH+tyS1Bh6wGz9uXG/SRzsp58f9Z8+N0fngI6uYxJ1LWF8OGrB
2ELaPBLQ7IpkOxfMwRG5oI0qlLP5+aE+9B0kqEHLcqTOzVCyVG37Q99hSis9HOuOd0gRtKWs6zYo
NOZ902fqNPGU8QIsXvvRaroH5HDpls1mSa3khs8GYqZfraMPJ1za0lRQgCVUFWVKJZc2yQ9LdjAS
GqGGpqOmtQWP0Kb3dKmqxwr0y7ETHT3kHB3+z0/Ch4O6tH4Uy5bmi2kwmzM/HHQa9Bkl2Wh7Dobm
N0qv9lRYBKwrEtN4ZoD3I6H0l5/yx1P/52EVLSnpOtwgPn7MdjsNTodAe4Mjlk5AD2C0U8I5C+nu
7LtJNrtY9t/6WBeHDIXMlnYkKnY3GdcG3K35F1fw35wEZP3LahDKcvjv/ZmfwihLBHpPdsRGsWvS
sls3jfNKys5wwJq8Ywji/fy0cwv88ZaxvH9uUHTeDIebnv3xiK2GixUeqvCSbhqubDwa27kj1jxw
GeT2tfY1IR7paweEZgEk6Pc/P/qHi+zPoxscFiS3Usr9cJGltjmmZoudA62kjemRvfDBdkxa8zXD
lfAX7/Vvzq4jWFy2zTtlh/nhaDrU93gBPHi1X82XNSS7UwaMs8yb1UzSzVeDW9kvVvXfrS8kyQ6X
uJJ0OBXNyx+vpSmJCjlnfKIaQoQ3S07imMk8PmrU2y85TMA9SKDqrMOkeGA6CnsV5sSm6sv6jsQC
df7z8y2svznj717Ph8ssjeYimYXSvWYgFlfkp6KImXVpAw+kEY157q7qpolWpnEb5Rhou3o1ZNNm
cC/L6JBP93m3Y+MLaGGh7GB2Dw8kBTUoysIvbYAUjJzUvKGBydWTaPrGbuZvFtTlqHwe09uuRelP
eGUqni0dS7KA81hsGvSphZ+9YAEjmMo9L9xgF5l3uR5uAwyXPZqYNXY5dOq9FwT9FuU79aA4RnV6
6C32tDP2sUKRotXtqqQ500VzxoDthSkppNVwuk9K/9mM2gNsPdBGtaHhNcUGV8yv4wjmFJ1YC1yE
MUkz+OC36A1sfH1a58GSQeQwXKSNE4bfMtOGFcu4bop2reVfcmHt4piNYlYcdFRtQyXQRF3HhMPn
GlbgkQmPPa7HPtuC5t9WGNja8KHDqyjFXUefdKxHL+8hq/VAHvJ+KxlrgEoFXlxcsn7XWZGcalSl
UakR3GjcgDxEXp+ekE8TA5VWXpLGZ5gz1gaYOYP1vKpIVcMHsdbqzOuTYl8nZIjN3YaGKbNougR1
UONVElfK959oHeXjZzN4a9Bb1FNw3SXmpWz1B41v4I09UuQmqHozKs3usTPFFvYIGkNQUzx+b36x
MvUPm5flXuBwkdDjXf7H1uz9lWIB+R8ibMJeUxW7ynD3eZi9Tg02+g4EhFwSHgPtNTb0M6iHK+GG
u9ZfckitlT/lm9R4CiyCqiNcA+h1ZZ+jlc02A6EybXAGiXILVa7tHgrT3w4s/6g3ji1Ef9W+xC4V
nxcPEPdc3SvCExNQWhlZ1W9L2ybO+MyxznHYgcJ9qlGbmnp1ptUYDVBWmhjVVO4N5T3SuYJpWlA2
h75MdjJKtn3nbsEgfIuZCM7G5yCoVnnkWGdYHXHqT2COdCd7w3L4kghma6PT3fUyfAmK6qKbXFTf
j2EdHDpKplphbcnzdVyx63E60HpLsLd1qrHXT52G/s0tVqmozyGQh8gr/RMS1pUN4T0GYstFf0wT
kKusN6cZTtUCm0hi9cqumikZVo1xeOhGH8spFLsyzPcopc/VOBIz41SrDNlV1BrXlZ6+aW4JNkPb
/fzDf39TQgUplr0P+x6l2DCDe33/0U+JRjwEWcMeBVm1RsrS3cTL5aPHbXf4+aFM52/WmWvwBGA6
ajIz+rjOYltHh9YHDh8VarysEg2shBHtTzmwP87xJuNNbXXPibSdb5ZfkNe+DL5965vklyRAYWjE
XBYmfZGCrHN7YA9KT+YaBQnLDZc/5hdupJraISW5C3tnk+pOuoFBCLKt2M3psOvMfuDOYtyAaVs1
MJEQ9N64Np5xpsnVXRmolVlwL23PxQAcqUYHl3jTKFgGuNPddh2Tr545Z6WKVsKANGpVB+S2oWnu
fMnc1E9vS9HexNWbaV+SR7KK433JrTfnIZ6kV7W9Nf1jXHdwyK9n9QB2ZN0m5W00qS9F9s23g0PD
o9F3ai6YaA9t57wV2nnG+An9/tILo8MLLhidv4taienc0pReaxnhgKrxFrsGF/mVIuQPe/kxMOS0
YqZzTDomN6N/gRfVs832InIb1vpwDnd3p/vdhsRuUlumL0Ye7P1kQF+LsyYL9wko2ojH4xSUGcGw
/gu/iNcuBoBZ6Y3V+uM21BJ9Nbji69DKU5OGjFoSjI90/3TLIq8Vj+1YDTDhohlvwuCvA4vIiym5
VzNag31L2N+aLK9vYas9JfJVDEzkHly1eISnU9GZ3tyeWsKkhMP7wWRugiaptRLnS71XenyFJuKJ
Ldt2dv3NJKej4Ten2j8UI1TdS8m5ND+TeXiRg4jwhohI70m7N/xNrN2TlHoxGPYGa80DQLYlvrsG
8zm2X+a8WTM6WkkylHoyrtbVLG/wSrJy5L6Oe7q1yJW4xTR+sweliToG98BO5do2sLr7uroLLNC9
CKKmML2DQsKDbtPKy5lQq0nHPCqmA3b4lV8qjPaEZC9clPQ5yR0yc+vV7LNHuQ7r89n+ZqR3vgh3
NAt3CuGa5CeUA9wGUGPQdavZbBH9WRdDVH3BMrOuwM8qdcFmMl7Ncbbk335jQLVpdV60hmhl9Goi
Iqw03ZeowpA2eSlhVOFsQQAZSfpGQzv569oP6GGmzDK0o5gfqJx2AFXi7AvnbFVpZM6Kp7ySW9S+
KF6MG0nbuJvEeToqLwQ6LDM+Z6djP38nBQMG4x4bDwMztN34RgL3htECkuBqHaQEqAlwUFpx1SDV
cjGZSgJOrAxmAfnHQZgcQqmuGhbErJ332GQ7+1FTrzgrtonTbwa1aQaXoDrDEx1zQsNcz13o4UoZ
1mlKm31+BJsNl+6uns4b7jWSTL3aZDzWzutB0gYnHBAlqyQTeM7ZkfYMgaxuV6IgcVRw69I+HCqi
5t35QiXO2kSnMtjPmdIxTsLmhzkW4Eofx9dZJA8I2vZRILl5KHRtyQXonpUTDht/YiGNJnabel/q
wY2vkw46JxlwnwIVDHgTtt9H3OJfCIO58BcySqxt+g6mAp4GuvWIvTUKfgukh6BNTrTwG67hvRUT
ph71EAumMKELD8yzcQDIdRdxqN4YvJ1GzkM8ncu+2cs2PEqz/Ay4wSuzelcOTA5om+IKueSCBIvr
gwwPdmnjckUPAau2lE9DSdi0r7RTzmcbC5shBXZYu7v1A/wHaMbupgiERV3jaLfv+ypYCR5e2N/O
GmAeHplU1tIWZEZQub8o3q33VYUy0QwoVAkuakTECHQp3j+8zNlxBlzT+qaqK5KBJ4Vvn7tzAHAx
o8ecHyKY3+j3HGTy89BxM+fmUBLsfMWOqPV67idPhSazh15E2ZmqIvFc2mMPFymuqcD9hl1Ck23i
cs4eC9G00arvsMuyBKUBh4qh4iaUerNWSaJvzIqwA2ANxLr0Yg73+VQ3x3bSCZ/BKOsJTRh3qV5O
XBQRyGJgJakaHmZH0UQYUuySmLWK21yTfrxXA2Vhl0YjDurQ3uJRrN+4gWKMq6yGZvHPH8zi/SZA
Lvs/oINsBpRpmhhdPzSvmA6PQ5LSKGOOgfrSmIy9ucz70GIVnl7NWPXg7WwGZsmrtnDkPnBMe5vC
pCPSFazEGkaKuoS/B2Cus6z1z1/e90bAD7217y+PCa3UqR5ttCEfPuaRNlFk46Dx3ADnRtdAAeA+
BOUgqOn75hjtYjsDr1q05k1nGCYoCrxXftu/haFe469O1daWS4QCsUzcKgPjOM9Gt0sGkGWMfLvh
tsna+RcF3/Kq/utXbesfdlalPbWIbCh5/YzIsraXdbJmLjk995NvsXGJrPgQp2FjQZ4P4PfUYBl+
UeP/80twdKhTLvIc+rQU+++vj7DiUkgHR3lu3JWXDdov1mtQeGYAuRAxTnotKjP9guy+2RkR/fyf
f3Dvt3tcngKiiL4U/bZl0vH9cAbcFKeSGuul/+rOXos/+ya04uKMUc600sQ3PYjxmyIy2f+3j2s5
5FcJBE3SVeLDekGnbFlBoSmPbEGgz47snxZ1zqoLGE3PjWMdyxmtUI874sv/6MgfW1pOFFkaGRS2
h3etOCgDrqaYlTj2WJ53qqXZSe0whC8mSL6HXxx6OZv/ud6+n21p2I5lMFCh720sF/kPrcMs0Jh7
EMKwcWfmXCraaOVdihZdC9ptaqujJD82b2e835hnYQwsoI8mc6+m5msEEE+f2suxwqROqSTKCsoW
CdI2rgrdgcsldn5Y7Pz6wuzybUJw+oJzyI4ztzLiTDaUr7vZZ55WjlugQd4czg9Nb23h025NqZ2h
8NloYmLw/BpH1wVujgZKHxTnA46wlW66F5PPTZH9zyyak2iGTQRQeUDvFedovMxvMozWfuuegSLG
j2GtQ+jGVFEozRftDdbsJGIjC6LBWdJCdklsnfSKPBSS6EFTJbBV7Mh+UqNF/5rMB8M9SsmISy8J
SbD/HBb9l7OA782sn3wSH/upZkcbGYIm674ym2aVWSaAPXhqR93Wq1dlBvg4R633ZM2ttEnHZkO7
Mfn88/Xw/p7+fTnYOl3k5Z5uoOtbLs4flgN4F2JRNZroaNCrNYVXvdZCw6CxWsrNzw/1N2/YlI5U
NHEtJh8oBt8fS2nQ53ph216JMOAqZg5LeW7J1lhXEJvj/ZDnFp826S6a3oxHAON4inDtwj74+StZ
HlTvzrxl6BIJo+IZprMn+HDDw9DRWQG9To9JiXmOTKO9b1JyW3unyM4FXstf3GmYR/3TAZF1Kypo
smxs/vj+nadzZgCDkwb7UPwVaVsmK15ish3Kyn9r4pocRj/XE5DTQN4BDhBOoWuQpTeyyYovertR
wMZsBDpdNt8Y5KCh99l8J3794sSYy1jtw7lB9YQZj6UgdZrcH9qhLYp4u2DOuhnNdMRUi6xutdg3
3A3Mgfx2ntL5lc26syugSTFkL+VlbVlISZjISmOtQxdiBpvO/Z0e9WRXV0Nd1FTLbn6f6QQrEIDp
Nw9NbcQbhVn11ekqu4ODF5PEy0OKXWs9ksq1cl0zx/sGLuSraoOEaL3Uf4maWe6oTI0bp7Lnzws5
4wyteJSvR7OwE1KqWVjRFAwPSZBFR7OzmwdayWI7oA9FeSSG4kUrB1T7wC5I8LXIT3HXbVtzZyP+
ggQNKZhF21qZ3zpuyYhN8uR7tXDxBKsep+YSk1iQcjb4F41fiq9Wo8H0a8z42Skd67MRy+mmLU3z
bLLIr13FVe3eTKaVfFa6n2+qAFpkaSlx6KNofIB3YZ0m3ykuG2GVOKuBcCBPc75VEx5J3+cE4G7j
PMM3z33C16PiC9TQ/ByilnYakrzw8kTEW0c45TXWETjNWrNY0lE1xqDd7Pa6jchj2dtdnpxEPtjD
dubo+poK1rkNCmL9stIXLWpaXX+tUrPWzyyJnGs0sP8GbkiGmtEQyGyF3ddGyuxkdUl+KPMMnJ6W
VGc4AczPXTpyhZZ2M20XqLDH+49MT5VOEV5rg9GgYXBF3h7skITcdWdYTQm4tKvF7BGV0OQD/Qbh
j4+JOfdztCLkrm39E7gr9cxEKjBJEJYCbhr7Rpq0xEj7wyE3cfmuM1For2Gh43bS4qITnokU6cUV
Xfmka7rWr6LGHCaaP0q+taQKPNe9AltWE4NwQV5WdG+mJAoj5JorL01ai3Xo9u5esW48oy6CbasT
jgJSVt/UUJWAh0ALmxvTONeyUsM2Ca4yZbcAbdUKjmFJjpTj18mdsozmWYQIjMpGq9lC1dFOVsAm
epg2G5+q4Ogr1V27PanvfWXXX/zOEGdom7F+BxqQBolidlFUrup+erEkELYD3HH9STr4XjKIvwZM
ESIWGBWjKxojl7cJCtJ+xCogCJbunTMcFcVRVZpDzi87WkBuWg9VOjV2ceI0+47YPLyE7nDChm/w
8Unw86pcpDxsiXBKZk8mOold1KrgtXHb6baJjZywUeR60coZeKQiiS69eZxb0MFT6vHoVwe9zjoS
wYrhKhqXWK0k8u+zhMiHuCrMdV0OcI3Q3ZHpUnfzXQcE6OuoBU67YnOYhnTAYc8gbTUBtXUBC1wv
9XlaTQ1dXRs5wL4aZLxNgI7epBnrbNWV+M5boio+670wv5AR7uC+ccqvTWL7TI1aDSubDmWIWKla
3PUN30D8N6qdDuDoLrNV99lkL3KycVRh5Rb6TdHrzU0b0QtcmRiqroa8EHs5V/ZFGLpNsE4tZ7zF
PV6fsn5JCWxmso2UYAFbS/9LV317WyI+vUwNFDV2SG83CnNo0GWYqH5FnleDxLEOtSdi/9JLyJHx
SfVO6nV238JAEjwMAhAMYTQCoMo062FAAPbI4ATvjaZDBM5bBizG0A3HuVLZY93bNLsrUw740UJT
nek+EjA+2n5X5G3oCTwUZMxk2bojYpDKG2QTxnRNgLMLIBjQ4SygWOuOX4DfQS+Dz2TUH9GimxjZ
nPwUZpq8g5YeHIZCy19r+hPJ2oUzfyr4YG4K0lvu/QS/Kw5hVI2JH+rxyi6r/Gsqyd2jJVjYUG8Y
kVbzyJYr0uWpwO9E3GUYSCRRc3Q3yIlnztiU58gnmqvaasURGRFN8kbv+3ta0tpBz3XjrEoASqwc
f+4AZkJ6PyZkcV+Ndj5e2ji/rqmSXPAxS9hbM6viXpEi5DtlRg1K9pXVuRCxYGaQV8xAmQdrGmw1
ye7/rExbRdAzoR/nEtfeHQq9KgJzOWQ432SbfBNtZ27bOu+2AxicCo52ZW+l7oN4DJN+oEZ0ADTo
IbbEyZ5I0hiVEV8HQ654qIGBv2Ao196b/BFOdT2IYxnX830reOUg8lLGJDSDBhpyk3+R+yOq4yqX
8ctkGzNzX38eTzTFW3MlrF4E6ygBO078C2QKoWIXPKiT3+paXl05EJEuq7Cc7xtzct0VGARa4bkY
rjonnGB3s8fiDJYZxUYgyJiMkTjD2eudnRsJsnM0P/NmcjoOMTI5nvGWTcBjRzRtWtZ0e1ynoU1j
OScVAF5N3Fye+jYiy6gR9jXq7vqYwEJc89yTm0iSxTqHfn9jO9xQ+x57lqtP8VqfjQSzV1F+TrAJ
X4pkrDZ+iy5rMNrxgUubUV3s65vOTCx4RA5+wE6h9c5n64us0Y7iodC8Lurzi8GKfK4ZQbKTlQbG
PTADFMWt4szUgGueuoaLwLAbyukQ/idtdsjNq5RPYDMO2EYaulYyfVaZcxkozF7kZVq6thEo6/GZ
0ii96TENNAwKBndPGb114hywFb+CO3zLUyp5WgZ0dG48SwoedyMBBUe9Oy8LYscNYmJv7Hirl/dG
0q17sGhASLBvWCe3uaLnqad3hr5pxiu6gfr0mlS3OLdV5OXdWR4cSwZAPllTgba3rEfAUEHzRnB2
SpcpmC797spKjxrwDPg1tjhJ0XrYItfzAJ/3/3J0HsuNI1kU/SJEwJstHK1oRPkNQhJV8C7h8fV9
2ItZzExXtQQSmc/ce65yVNa/nLjD9dBauyz5oXr0pg6sTat6kEgCxWz8ImarZHbvsU5FcZ603mOc
s+klGBHgBNQZqg2DYK59SLZWF1ScVKep065SCqC2zYJEK66yRTYam85UPuXxVx5pPl9s3yJzq8Cf
qvfkJPOqR7jIoUZnexJyg7rC+D9jQlACjLscXthVVTYdQvA4P9TitWBJWzy24Pp2ck4DJt1uzD2D
7EXwfy5mBqIypd+VstptFCLYZgAL2p+qZ342P4JUogBM0JT8RPkLx/lIScdfZweaVIWWZGAmodGf
xgPaIVIUalclzcisPpqEaPh8eNJ68TSTPDXwuiAzhPoQDEPD76BzZBEuld9KO/UTcwVmNnhCLt+X
aPFUpUAoLh9KIU5GVzw76Bb6qbs+gGtrNJ01aT7kHUZLEjvdjieNlH5ph2NTW8jov8q0eylL8Z7Z
jjvq1UaHm7FGb0S3au4yC/yVbKSTf8Xanqp+5LvJITtnG1k+qRFz71wjtXrYkPzgFgQAESfiG7oI
ECdtVFn1pboNm/InE5e4fFOoF4ouDavhh+o0sM37kMdPBqt+g6K+nzC4LH96flnkc0IYnrU4rtWa
LATEHqOCm+E4SCZ2N4/MEGPtmR6c4rrYwMt0FTAkMG2vCT5CAhFPJsG9ShlbXsZ7Bhf/sgCHzCrp
JKN7pb1dpTKsELPjDvKbSNrMhQFfnluJeLdA7/LfpC3DQerDOMt2gieG8N+NHhEEHIWpc1GcDmcH
U2ilZRfwYTXXrnI2MqsFg1G0XRsuYJkgI/OszlldCuu0DrKrzbZrGtqhZzvSNN8OfUeucSrNUGxI
XB/Gcy3HXp6OF35kV2rf0+xukVKVFhumtjyANpzsByenuIwzU+t52rDUDVanOWuP5UC3xFB6zoku
kLpL+iadm6dS9AwjYbpCJ9fj3NX0xU/hHmvTo9J4ZTBx7QnliWvLl0nOM+1xO0GDgyCJcQuMV8wa
Mg666oXaia0DIu4aL0+/teRNkc+uYJoMQdJTULhqU8/1pPPMQStECg95nyd/q3LqnXqb2yzl/w3p
m2XtSxYCAx+cemiyI8Gpnp5/lAvt8Ks2RWFnBk7F6feZ9jqhiMRtOLTJgPsc7gUbgoLbywMvzXK0
JDksKsFGRX3prTJUFaIO54NKdo008oijNihrzK3m7InHaSEXrOjenOmq8tXCw+2VGvEH4tqOL2X/
NqfgKA1QyablThHbe8I7E1XZtgJQKpZyFXF/VEB5pean0Qi6UeCplhjilsjzHLlnxzvbISQFKvrK
bbtLLCofADiKxL84PptW6tdNQTuNVp0ui8rSW4p/ZbO6tnwQ8rtCDF9Z44epvGnk23q35WM0fBta
aNZPU3yQQDsC0bOyMjQFau8siNSUXxqzLhYAGCfcXI76YZMazzAREL7LRjicrQvl63YoP0YtwGMc
zW/saAOlus7pV1vvKmIrpPYReROkw0c1ExNcwx7Mzi35Q3AJOA/oycHLZFl3IrPYztJzbZ8z80Xt
l2MrP8vFZ83KWU4OcXVbuOTjyfGxKm5i+leSnR5TOH+11EBDniBFfTABhRScvzX5l+j+saawz2Ib
Zakl1OCe76DwE3qeYXTN7LOyFJYe/If9nwrV2YxPBXQCxvosvxtiODAIktLUE8eKUdOL0puVvMTF
s6U8F8RCFow6WsQjuWvweGaEIAC9vdo5WdIbtuHAVMQhUV4mkiqh91DB3Cftr4xRd3cUMSsnSP8C
1s6t4td2/EeivcXmHHiAK7eN2zgvAPUO7JpdS/soxFukDtD9n2C57fW49UfywKYS3kmiktthe32s
7Zp63eroOohgWLBZmFZy00FHNKkRqBLkrBizxmF2CBtgtjAXL8XwB30rUNL0VqZHAoHduWHd3lWb
Lu72RAHzfH/b2CbBbAkkdOcQVL1uvifNROf1vQrO8+SoqyeYTe60/JLpE0cwQikwZ6ByFVu6Qf5e
6cQajohatjwrcjwjXQPdeC2E4Tq67ZVOvtFQQdn4+CX7gjvFjxUl7Cp1A3pnU5oOGhbVtWv9UnZ7
8jvIt9xhf/UGPms2RoFt/c0OiooPeQJexZlYq7tZL5BVaUFk/0tJpwZx1Dcfuv03RT/1BKLSIt+d
8PpifWIz0c7266h8JX3vTTLj18fnqEEaxZxRvhj1u5YUaDXgEDC0Het6o2SO39BVgMn1I1qK6T6Y
/x57bqaeavQ9l3xdrGeMi030wZgGFDcb4LK8Am6gLYzParEEOJ046wxSCjWPKnifpG+Z/SM0B1eQ
6uE/9BRERQNwegUg06Nk58gJJZ4Z+0pO1+goCCAGZjJKL0mJRpr6SZfuev0VZc/leAU7imnHdCln
trYK1X+VfFlZw0rc0fVmibJhue8r2lZCZctGM5tfe8Jge5oWE5J2NphIUQ5jQWdnhQPaudrhqDJ+
ZetLTyF24DUSCIicGHY5ZRE/TuIN85NaQXTjvF7lT8v4tQUNreP4EQeIyrGUJlgEh+difZM61u5D
1vgm5Dp3xtIEwssRj9pECR2manH7nMmMfrAwXR/dF07TfWteSikLdVMK53j21/il6CqYRPKpXUeA
V5ZHpK+PPuVVy2e+EEWg1p9W9ycAaRRFi2qg9DJJ7FYqlNLZmTYPFdhuTB4tPRTSTEZaRf/TgMss
9WmbZc9OEXvWuoS5Yr3PxVds2H613oxBPY8AttuR6okJRzY6YV3SLpkon9Q1cFhIo97aV+yYyhVw
OlfM9Da0Z7qREM1+QGhU0tyrFoJILT6WZjfw6Cuj99YOL0tXPmXEG9fSkUCUGUU8YWDT8qLV4EcO
ZV24zspy1XqEL2O8GSYgQNkhTsenOL0NxcIjt8jWceBNzP6sr4CoHXdqGERfpdXYGjXhidlFEI0U
A9Sg4ytU+c2ZgQz1dVgbygkO70WZH9xJ63XKoAx2qIPgyMoYuiH1upiOQmXBplgKnzVkWIBrKSFP
TUt/pbEOY5bEU9ofikUPHFQXedp+zcYMfg8L3Sinb2Ye/SrtO04Z5VH29r9ztZ+qu4XceLKJzlFT
vo+j9aUgi6qn79Lp9/W0bpgpEj9kYtbtdxnApXoyKOjTaDOIMmQ6sJVM88jIHQQGd2Zh+WCY0SP0
DxydtW+TcefEwHm70Mjto2bUnprWp0Lg6ZkkCmz7BR3jpoDIYyvKHqSPX+jLbiplRBBLKHXEHiuA
Q0b+70f60ugiYXUN9NIk8vpCX32QkttO/LR5xKebb2PtiWl9MMonsfIZQdVXJOHJiGAtTlMkwPsW
Q3M0UqAp69ZI4CUZx2Jh2kWxS9487lvnUJTPD9RT7ewL3QoGnSusIEKFKxnZmjLEYVaBvKi5hiZA
oO46fPbN3ZToS5y6ZPbYy7kXoezrVbqVmBRsAvy2wIPdVL1Iym/Xb5ArQBOugmVsw2oxOXNnjp91
k7EqRIfq6VzoKlYE6K8bRJgbhykUiIKQvSeTbezg5hikFnyXbA0WhRt5GM5cfqfSaDAy4P53+HOq
uev10af3PQ7W9K7H66XF+Y4iiCTmZX5blD+0OY6X65XjE9oDhq89McYk0vpLg3kJlxWJin0e+/g+
1NOmwLg12ianAh8DsPImezcL2/DiKUPnyg2YQgMpuwa04yL9rbSJOHP9SFivhDsS1R6PhYtDlZQZ
y36P6+RFWu/CessW9JL9OYVSMPVWoEa/pZBfVWW03aKsdVQ8kRJQR37j4zHOdmXyWbbWvMU58S+T
EP1Iidt3n5LOWtv8LegH0RQUHnZQsjsL+Vh2Dmh269oUoE+6HHGbtsvlg/FoqxrnkvAVjWZ+DdEb
nYs0+LBU6QszzY3TKa6TWgypClTxkP4nkXksYT6NSoOTqPCTMQrq+p6Vd3wpE2PvKLm8lZQvzbAu
EnUEPtRdB35MFn0aEExyaZP18kg1KmITLyFMojRzR6XZR2P2YTbpp95TtKGPXh3kHRjU/YWbUJkY
L8cpznLUb2267QbtDjqS5x33fL1W1NhDkIBRNBoJMc96TymbjN7ZV13N1jJF1/tlWjNfInML88Gv
RHTS5/ZJIBWYpktXaddMaretdpw58AQgpInBKv3UooemTVRNa576+MceykBt74iqjqY1emrduTqy
q8ywt/L0PaORqKgVVw5uLpVrQh1tSWe9giXecz3DEmCGuWvj4V5GzRZUD8U1NOoofUpbc9sUyd6G
eezMNfmAWt/sq3qg/hiHlPT1Fb3RZO6KiZwvFTcqb2beyiNWXWxOBcM7QgYJtlpDYSlnx1biEPGZ
OJJLn2wsezpWGcQpfl4VSl5FHjG5Bti8Y/Mjkatt37PldmcrZVJDJiVf6rL6kU1VuWklTtda0/ct
g7mGaWvb+mi1Fmos+FRWXt+VudcwbjvfyEKz07rUxX2IeMyZjUhZKllbmHl/rw2CfkUirp3Z70q1
1Lx8JmjyVSXlG/AZwr+m1HSGmZwGMpli+EpTiT+eJK/DmL3yUo9/s0GADf29UR/jYtJOOsrtWxWD
CRlyyf5U86bePKw1PfpI67uN1LfBbEOrKc/RIofRoPCWOBGl67hIO6mhcNEKMtJQ/rILYMN/WvSi
4lfPgMqao3buCMg5KA14U9lpL4RBLm6cEU+nVPUt0RkO8boAAl/Tk4ijz9xRebl1mdV8LLLeLRXr
e3Qch+EE6RxwfVwJ7DjnsQy3bbFqxjqJftQAv3mmXr0sbRVMes+tl6+HpCK0juOzel5QkYAAm1GS
TSS42YcOy3aQs/P5aXDQ0j/n+3S03syx4m2JCQdQKnu8FbGjvU74+T01GYgYbUfH6zKu2gkwRcp4
pFGL7pgWxbIZkIqGLMeOpj3ctFl8gXq6d+toemuG8x/TcJzV59TCCAzX+aqvw8KMLXmAxWXs9oke
e42Z7ZYiKf2WkevHw3oCOh1IoABCzLuN2AZHPR2f05jAuLl8choNaHg6MNbhEVg8bwFvhpkizMM0
C3q9BfMetO/n1kiecm5OMUW3UjfJ2zFP5ZIE0CF3IlM/Fa2wwzLmLm078FK9Zu+AqpPS1cnbhlZe
qoq/Uc4zRodsV8RK+y+by+sgqST7LWrvzwMttugOo5lydCmBNVinxm4usi4VwdJIqZfZjQCj0nM/
zLOymaZhJdBA3PPefjxKAYEzK+99KwP4IMUKlWXjNzz9koyTrd2i+K0d/aOt6qOT8A87aWGFTZxe
rQRoGUcRBFR2pnl80C0WC1JaaP4AjxjdlcnAf8nkmy2y+VCCtXNlMao7MDnNmXTHyevpMn0Droi/
kvoVTNXjq5OzDXYl0W1jOkG2FgpYB5TfjLU4+VnkLWiwMnz3kKF1Ww5zXUl9u6kY4NXEDKL4d+Wx
6n+1YX2kaz5iUugE5yK740MmCyxZZP3NcKKCUR5yJFz+k9N6bT2mXwJSGJjoSVcLfxarvYQayfUM
uGBtLD74Rbq0Us/+hDwbDDWSor1Zk61XR6WZta0+Kc6VRKgRyn8Tc9ZUhT3Z305Dl0Cl5cQWdM/K
ZPDb2eO5EwT2Ah/Jgkwbq88pdYw7rgKcCWtDpC9jaDm0xKhwasp0Qf7KFciUq+/1Y1fbvL+jqaUH
GyKo4T12htnXaDwiRZCNlFuYavTU06QDCxQWDSSsHP8hRfRZhh0IfR0oydo3UTT7RTVw8uQ3xRAT
33ezPzS5w4sQ5bdlHP6ZlY4d3QjL3Nyt7RzMOZdaWlUnMh9IbIU+ks+X3ByObE6+m6m5GLF0Ast2
YJWGZ3yA4a9Be6nnkI/5X4akcYB+xGAg/iC1Cki6kGO6boYRpTN+xqSHj1LxPsrx48saGmoX6PI9
YdVkGslBL/EDkZayI8hPIjdYLUPy2BnZxqnjm/lKrDboFbPMY07Dat90xQUkKx0MmdJEFsCqCZVx
PNjLP8Uo8TwplxwjOGAmZgBm/5ZBPTuOrQqs2iH5uTe+U0xAaoP1pO4YAgj1wObI1WfKr7T77HP9
e+6H/dzlJ0xEw3dOfs4lxvOquLY1qrQP5ehW9Em5mD+QYgm4oZbN3yYZYuHb3cOrZji8J1BVxYVV
G4/UtYO2LGG6VgWDfRZmaa3clq6RPBCqv/WCdF9hEFSZ1uoV+CWgrw3nioEnWvQeyQzH1KktW/UB
jV6bW8b4gfEwYLZ9B2JwbQXG1PyfnYlQxx0JJSU9yllnkiVpE9bcAksYIkqXwjA51BlSoWSB1dyL
4ixNOFKgRGyErX5ZfetLmhUAUdpYKEQa2aZ2IlanGeQfxyLUGTDCJ2XVJbOtxcV1vOB6sE+9Pm/E
8pcJZkkPqf4kmmMlnJNej6d+SXY6ilPfkhsSLTrFjyI24TkA5onvdb9Yt1bKzt2EeFhtvmzweZdS
yYgOxHLJUkXuviVTbmEg9U2C2y2+Nb3yFouowgkWj34dCTxVTTdAIQfozx8C8pstHer6lKklDur3
Km+2yTCR9mTkIoiA+GPH1lhWOznI5zGM65IHYf9PbSKS2WY0zaoHtWSkZ3ATO+bnJqN7/aA5STl5
ai7OpJ6ubxps6TuIDZmAauBRNPTEQWhP8DYBfSEnj0drS9wQ2+7idaLwKef1MKlXZbhGDNI0SX6e
4pmpnBZY6PCYOG5by77JLTJ1Erdi8gYe6Mh1OMxAXNG2xMx3pPFR/bO9CY1JN26JzN2Qoyjg1kPi
AhkGzTur6sDmPl2T9IYWGVOVAXiYo5yOVPq2Qdu85nZ8BRvy3KQItR19DgclYikzhOasBFhPAuhN
rpVz2U3DuZfqL1pKzt9yl7AYruYvXO5I9CZaYqafQwamq7zq1StHI1nGZKiMSFUSI3XIx4u2jl7J
7pjmZ9G0h1QfsYWZO2e2N1Sc14ox41IQwlTOx1SW9o8WCiemJ5kRtxgzlEycu8hhcFW/dcA+E1zu
pSA/lEVFrz4PSXOYS9AvThMd0rlw5a4P5W49drPOEUuoD+Y80p4/h2h0y+Zo4PuvWskr4aEb+CBV
nN1ZumJSUX0iA4gV20jml2znH5zGSAtZC6HctnJi07qTzn67eu2hbg81RbAdZui8lmxBTrOt6J+N
3vaVCQ7zZ+YE6fpeiM9efXG0bbvi69g73NXTsosnFU3IdqAu1rFpCBNuTJl5HawupfRs8k8r8VNX
JO8it2orNGzzOa9fR4660vnTTWSNdHkOJkZyBqcOEQwdavYYfThfY6OGMpWP5pxt62Tpx0FskuFZ
UXcSG00Ojak4whvA3HxgXeUwr0vER2t/ivU6YsPoR+ZfY4Nd5aNzcKqIjUaRgbfWheOltiOv67WW
X2caSnki2y8zoCeLvcSzFh2O+eXmrC922oIAepinoK5QIIpv3XkhcdTTmJ30ueEpCS9rSb1adAER
K215M7RXWaOji3yH8UxxM6y9OTy1885+2B3bC5J1IMapWxB1RHMFYM2TdOw24GKEllCn8kbdgP95
dS9cmZ1y/g7YioSLsND2Y8nqBO96kn1EueQX/b2gHNBY9cvdU5NuJabxJXsH6EncJRV83W9HvrCg
2UgzXfQuZiBnJ3uT9R65Lc7OYYTejf+sboOse1shlgF3VufYS6knSWNhElLKMqiEKmgY5dinLCa6
T+S+He9ycv0I6dElRlrMzKiw+HDr6V7PiM7szyT7GU1Kena9RX4k+jvWJQaFLAKwEo03htFuYTPq
ZtmmT0xDUUhUk+KTFRdY5cBcpgss9mCw2NBPPJx1T3X7KfBh4DjyG+a8Wsq0iOnbSDf4aBSq4ohl
xh3zL3W092mVBzEJWd1jju2sLPi3wjylxhvg8TbrfYlFrwNRNX/pzDctPxVIxcy3B0Z45StGGTNX
NN48OiyMzuTqq4Bcl/57oMJ7XnfCrqb8o1p+Vg4RpSZpoN1o2X5wYCB/p5K5N2WF12CrYNFQtddE
Pwwm84NEhgl0ARsdMhtmfJrDFQTivZwTLf/OxMYRQWOWb0b7RNETKqXsVQ+w1ygzZ86olcO80zgG
FLeV0L33P0rLb7aqzBY1rzQF/gvSGPPdYL/ZjobOJIzkGxIBLwMs7hifTfyiwQKUVc8gtpuYmFM3
jsEDS1erv3JdepZFDq+cbXrL09TW1ZC9qWgg/aqfnzCkxxTLHKpVwci6HscnAH77fiVDw3yMY7ud
RoWO9PGJjsZfkmlbTOyOZ46Odq0Po97v9amadqVobypyEIMTp4XbKiNu7JMvCidn0XZJVxONAzk3
3zziHVTrlyioLaNGaaEk7PAcRliVEY2kidIFTmYLCg+keFQn4cNjl7C+X3JxKdv6kbfjTvi4G2yN
Q7IEvMoBkg849MLvDBQW9s9j9K107zanuOieYgwVtrydCArWm71u71VOspwaSTUuBdgvjCu9/G3N
X8pU3TRr8Zk4EW2C9EvEGyI2QiVafIkSXik/Hb6cKMxg9QJ5cvqNAvEYV/UGZSDXteWVBd/M4tXo
3h1SdxuOBR7OOUeGpQ6ZP5fIHtgvdA17CJycIFLYLhIeyBQ5ktj/FMZlWH4EXk7SUOBPdVsl1cJo
ZkE4d6ekObPMEBMJtFej+LT1R4QRbkqbDupWQ1XKOWRBu+FsctwSTWI9ESW8dFAkwUkWituoR7Wn
H3mb5Gse2S7dKNmyu7xD1ahr/BhIer+7DPXIgjBz4lKUf7thK+Wf5nqc2ZxVN97Esh93dYm5a3kf
8rfebEKnk7w4fepZJUWMu9vJs5yfUfpxHu83O+n6XapsomFwNmXXicX3bLxac6Ajo9K0DEPdlwJp
KsE9yjqnJT6RQXivJYEMkbCznnUQgW0VJmLXDsKvirCuY0aYX5Py3hbilHHKRpwEwLFKlGPSF4Zq
b1JeEumuiX8CRVyXbqz1WtBYFaO5rWYGE6rw47YmUmfYA3Qca3uPkMOXrbsR72gOWfNvWtbpNSvQ
HsGf1m7EwNrQOSVpKLfPLRNvY/5NUbWI96qwAmlmHy3u0WofBONbA4sRWhsaMheWW5UxCG/Yva8s
X16YACMITEgcAMKX8Aiip7GwfYvda0NDroDxG4fqsqQaMzOYpsiZ9eGzZcNgSuShyQeFHyoyns2E
rTtL3n8A/9ys3Krde55fI+WU9Ayx+h8bmz5Dtmh1LmXJzKqMI5Jep31Jk13L3Yc25WScPzrvyCso
D9ylxKRXq7xp1lbRzJtpT6SfWNSK7O5IEaySLFxYAdmFtJmWCRSNhGqfU/4mqpOtvSVd6QoRVuNl
TPelErtm+9mtr5b2XBhvffGDfEFPnpTHqdt/zcV8ivNfHFGbsv40W4hCuG9VRDma6Zq0N9zQ5B4R
UDFGTCcVd5pfpwqhTplsICTxPM/OeuMm8cRwalrVxV/zosWESplIDeCn6vEOtYI3WuTxXEzojXwW
nfrAc7VbjMosLE457hL9d9US1wB0pmHn5CMheoBkeZOZCDdzHRiZwHav+o+aoukQkuNq1ScO9Xsl
v439pTRP43AGq0dmUyr+SDf3GnEeLTuQx69Vf6qbZ3t9ntjzMgnWWUAxd/eyX7o7z7SB3kZIqVRO
JtAmBkdP76+Kwp75alr7iD7f4JU56AIPdTNegEf5nS17CkGBkk90KNFZthJWRetl5VOT72fzShIy
ZDbS1+VwyO9W89rKe1I2GuQoVSPeyuWrkIZQVa8MPky2eF17qETmD5A5q+j+wKXKFkzKfRdJt0Yc
6sHhu6YCn9jWsB7tRxPNVdU9mGs6m9Lhu1NLd07795X9Qakdcf66unMW2uwRVwgh3PFnhhJdVnPk
HaK03FQloD4p6LSHGqN3FQpmnJwbMnsOtSXzHchCUooC1Xx5KIKUTacgy8WYVVLIFuAmJtlfmKCV
CTPKsdsnJSwH42JnT7N577qCW1XyEtjp5aDSIQpKhLujzmSqi2BsdqhwqW4hghIqmjCfV3LPRJ9f
UbqRm6lrb7rFiMoMcWSh6ucYSFuWwtoGO6w32cmml2mV31Mn3mXpiAH5YLG0qJo9Y1gs4+dqXnwu
HfoQStB2LyhaiRL3xokXuQOVgTY7fmSZRu7anPL0hEqSpJRqq8azR9CulhYY/RL2IlyW/aljymo6
u0HCIv9OhHhrH1P+uJC/Hn7fQX1t6a7WL+pwUfPTvXLCZjSZ5nwfknB04m0S73E6Mku8WRZ4IG9k
Za4i7RHrp5Xjj0UIKtUBZrewtJ/IDaInpJ5Wc1bcsxu3WzNrPQuVM6/2Vm9mhkY3yaTFjPxaxnvV
fAyF4ZVRdDaF+pHXT6tcBr2ihcAI90ZqhrIa9OILeiJ7NONgjPwtxJ0hvzAmFBvIvhEms9obV6+v
0HQIUR0wBISJ2m0TifKiGL6zcj60hGltKrkm6Qg3WKnjUmfGaqAkNJklFZq2k+3p3kYoO5Ys2hQJ
xn/YFxOeNhTYhD5UaVYhd6o/pwocdjVNNVcUrrfMMSZqwe7ViBL+ASfZAe6NCOETJVVF2v7asqV7
zrw+l2WCpCH5l+nKaTar+oq8TdoS0HiMrOLZLBmflBjoZwQBs1qFsknsI7K857WSnhboJFVRPxNt
re3S1dw6pvAMBRg970BSl363Om/T4hyZutod5xtwz46kK4AAZylB1zqC7EC0hd5qDeO53EuoEVmU
sRycNvOEHxZvaQUBVC4PRQEMhPyA0KqUghLM+bNEt+mcMoyK/knoPOSuPaV1sWUItet4T9Jaf8en
9Ay+0lu68uIolGaOeGKdDKkArHSHyJJ4YC+eNS74taHb0iAPG9ZLmXJOqjx1VC9orJw/rav3vTxx
1KxffT49KyPU1QqJ2Wr/rFjnetbKNm+hxi/gNCBzStcYN2XFNX3u80+jRLzZeBmfQzSAKKYSzjPV
hSLM9m/XJ+Ey75ep8GH3bqbE9PVa/5azEilTGvTmQQfmnz56eUAZLEGo8kTG9ACYsou7K9Mr3x6J
FZ3ZoIeFjLeHyTe82sQlz6R+eBC6l/URtjCzK8vB/BBNI/X/uBlZ0EjzpVaxOwhOf7aU9hcK+BFV
HrfWAuPcsLymuQh8NvVmZoWLK1Bzpb5wEyVQx9JrOZHhAK3HuPtCzygvJ/Qohv1tVF4S/+vafUkC
Vs95euqMJ8g0dfI0rTtkmW3+0jDiXDYOMXVJ124KJkzIK8RwLvqPqAvz/rFoCpmC9dU+KajPnyuO
r/h5GLdq9AayuS7PZvQk30t0ast1UkMEhZO5Te1j1x0SBDQQIzpSz22f86UzrqBXPX40e3EpeWI2
K4hO1+WILoTN3mruGS5EZRiTSkX52h66fLeMz/L007Yn0ouoB2kKnd9CIlOCGgACRLreGziacf48
ale+sqxNVfXFgrtAKZTzZvYkLil+88X/BBhnwMhP5519zdNrpe3lZDOZm5wO2CSpjN8dMXVnvAhn
pzJKG3yN6lW8S+NNG7618ndITmvNX0Cj0wdr5uuJ4i8EMb8ozus6blbgp4/zflCZRu0eUZqO80/V
t3W9rbQbLXpZ0kSFpWUEZC058WennpryTxC9knxWDipfWQLJjahmV0XfA/rb7I7lo9BvyzUqokBO
EYtOFwmpIuGSzrdWbXLIHPxIo7y6BhJPA5QC+c82Id1dhShg9hzNcFO0dZr2rNPaKq3KslOhegxU
jas6yCb0LejmlspLq18dmrlRPCnGHg9qlPndG2IsZ0ZZ8F2Dvurh1PRbJidqfVqy7SrtyJ/2MRgh
seGDzBD4j/3BGRRviWEwb+hJoefFyD6qOy3UJDc+uWWFFBJVIrfvoKGAxSTMDSYas9pnzSDnX5bl
Of1pqlV/LL8y7aFRvtrxVpGfiMDOm3uSQtCat51959fCgyBlflPszHpHpLLWnQYiXzvfKPhXZUHX
XKzmKYW/oJpfTGns/gMTRo1OTGJQ/SS4UNkZ4ORLOAognnBHoDwYVxtJ3tHIIE3Qf5/N6sqFwT4G
oa5mWx6Q2IgC/I81xkFj5TpUgZ3ALJEdBs4vhKGh2uZEJyW73A8ZR6b6xRwCHMxK9vKyWx+3dHM1
FF8hPoENN+wJxsFQccoH69t57cxPjbmBMPZzDDcbscxzBk9CINQRcJ5PJGOq5UfM0bfYe5vF83RY
5a/VeFn7c4aKg6Fcvu1JfkeambJ774unwrkVGiINqjn+OzOSTH3KMwYxwofLxZIrHrYOQQIWmC1z
a+gh61i5OCr5nirHio4lgrw6O0ZMZmy3Uvxk3lTRv4bdaIPYHSmqY/6ONkpwWvTos17KDayv/zg7
j+XIjbRdXxEiEsiE25b3RRaLrjcIks2G9x5Xfx5oNhrOH1LE0apDatEUkJlfvnbZJEtCTnArrqLm
LS/eI+R0k3fSu0+tV8hsTjGKJrN7T/V1UhAmfSaUf0n0uzX+mfxNkJ0zeGP5O+KaMhT7XDirpFpL
h9aGuxc2C8DPpVE+ivEpGHm1w3yJuROM+ptlTwVDUv1WDOZBdadkk5+lQ/V/jIGXw/cQ6hd4oE5+
lfYaTpI6eQ1D6klkAHYvuVPgR8CKBK4Tk6SPOo8qMgNlNsYYpyy21oCZYKe8HYIOPaPeHSzOulTh
W9Fd7V+ECkXNrSWijRCOqjiG1hbtbczhkVdPsVxHULT2wk7PyNvyfj0LBauNLlHDXIr6jNNrFccG
l5Fd0/9peWvKc8flcw5Ddmp7XYxfY61x2uSrVMtXlT8SR7IzGiaTc10AniWkmfxSibkCfjEtRsWR
fYp1yZHw6kYHuBazO6WKdWmRV/LAXVhhXJ22DtKRHmmauc9NPhH9HOj0Z11sbtK2+RowH40FhUZI
jdE4981DPH56yIpq0lvjFtvQ4G7jkuyptFvygyFAJM7G6Vdlaj5WTv86AZAVUcI5gNsWHVHXAFx3
cKCZiWFYsxEzy7XjqavVzEZ3Wv6cpKTtKMExTzvFkKxklR2w/MDAluLLLvtjYhZnlyhqsz1iSOmL
3xFcMuIF0qXWqFYQE93xtO1q0H8FFZ/zzslyl1jaPnZtb9FOKe7/dhP43r1GOWXoyPY4yHVSCIe2
2qUYgUUiobGZV6HJi1AA31fLriXCoLJeDGl+e6mxiMZTQB8AWhoXcVcb6U9JFKwnXNhwt6C5Ub9q
Es7HFmuAezAA9gsTAMK3No2ZwYy82o63Ctn/YnZvx4rPtt0fIB43WaZvs7i9jdG7J94QfF0jkJYY
BX4fFYwsNSF14mwBWuvJXvY9ggSw9/wmvHoVO3Bi3rLw+iWzLDr5N+Ft/emgkcPSGwP8wsW3iNGS
ztqvoU9IA/WWk/zmGhjX6TFk/0xZ55aZrHzxS6S/J+Gs6eReE0ZNjNK9D3uS6ifEftOxYjW1NpLQ
KN7OdSW9FX0G1Gup4uiLr4nh0bUtzhsydwhzs+akLmEit7TRsB56ygDADveG/d1FxbOTUJkcm3sG
n7VBDprs341KX0/AZlqPhBEeNObOQ8mAAmUiOHNXKCQ9AlYpkeGTGfVf+Fd3ExEsrgB2dCmKIjS1
58bRcIdByOUat0I5N2coXmunPgwEC2WtONdUonQ2pv3s1Ndo80ivKhH2uHgf4n5r+v4OdzLh74TQ
k/pUYiYVGEBqGX8PcEhRw3Dai23O3VTTb2ZBD4x3KkvaNW+pjp5+zKF2smsQ0MqJqGiyPgKnXU7h
L1Vbpzjrl9T2LfCXb8tsxMRA3j+3EZe0m87t1l48D61iNye3O1RgD2gq4lgek54i1i7BxaufYkKd
QuHPJuhFizktL2eDCMAf4VMad38RZlv4v+U0eRfZcTNL9OhTCzvk1+mWv3CNzZc6MHdtDWPY9Gt0
GShCgwVWzEXR33m77OIbkaEFQu1wodEr6hmQ27rtzTG+9NxDHcDV2g28/RiwgMiWgCBmwPOXiL4p
1tTotpBqAaGHY35YFERSCabnwcY2EejGZ4BovSxxcFQEXWYwXMCUGbYKOO3GvXv20rfvGc8cXf22
pXcnCehpiGvORZRPxCwR078aGIeM/r1v16PY0/S3Tsqt48A02O5mdKhf95jQCqaB6DISoKalNlFP
dJL2SADls6qOo7kb2PAUd8JYgScI6IshAl6DgYnhQHrUXD6cEebgOhI7IWBYAXQK502V3gN9ATuc
9ch3AWRpYlEtrJDVXbxZKk8kg+vCgmLI6nzxYuaUAoEpxd6HVt7y5MVuq43hUfekq5WktxX6aW2Y
5Zoyh2Wg5HuW2U+GC+fVs8v59ocVctfOmfR9BeYYb3u25hhpfdDNSYD+NhbhNtGCs5JQJRGX57gM
XgqhDvM11UrO0rhj1mRxNFtlQKh5GFHHd/qNVyEYrwJ46kI0+qesj/ZtRzTBnGVQes1OosK3A2tY
mDRiWjzKKC5WHUNs0+rbiT7PkP9mmeY9LrgMgDqQK70nKWeHghygAyg7x/cwlvKhz+WbUAARiHO2
Q9PtkoCdBeODhua9Kn8ZY3CgL4GzMsR4WzLB+js7oD8iM+/+HOJDXmsQhRsnJBhMp4dc63fYrpmI
3TOpykuzR2WE9CPqqczR+hFeI95brb4e+V7UvoOIw95ZFjhEQ77muFFpA7YQvE+xjYqNflLL3lEm
frBsd+AvdIScAfsNNJ+E+jLLi8fe9FDqaGig+Qk8AriC4F0l4s3vvWfyaegwCveu7j9MDnf9qfSx
ItbX2mxPCfSFAznml+m5ooaBWtNVHTJzmAgneapjQDOEiPY9yJHlTWddNk8BmCNuni2tDiydYGsE
+rXNvW2Nmk3Vxj7ye2L6gmNXwHwGzBR1+J5QejykX97cBhgQYm1VZ+otLp5NH+rk3IXDAovaRU+i
ltm+uxiWkATuTB36z/E3BdTdkNoLU6mF3T5E+CLzdDyPUXWwrOCZ1oNTZdVLve634GqQU8mcjbvy
NXwt8XRKOVHTdlc1HJbhTY4l8TkEzuKFN8ftBM07Vqyvvlk72Lm8ftzaHcUSXfBgZt5WNc3JxN02
ZO/+FADapww26V4YqC/cYNVBi2TwNVY0Xvjr1IvGd90xLi05ublrchoImnCGdT1pjPUxIKd/sLNL
1VK+YXmbrCDCd6q5TSrkoaqHW2jCaK9i+5O0oHPfM1/mXXNXerudSu2mSvCU3qzfDGrocepmIIMK
H6+R8CdwMEQKRYjxcey+iob6Qk0VTMwy+9PGHQHuSQswr9BBOE6Bpge5s52p8FvmXXEATNQPGI21
JxGP+mNtzwedCQlAQtLZloBmOUpUwz5LTaNSiCqtlRbSiCfR0XBxL+RXLWY7qjBfkji5hoJmkcYl
R9/QIBr7lktgjq0yoTV2WWQSY3FbvTuWM8e8dsCCDB1u8eXmI9rXzkXeNIk/tqeJJV4X7GkjBJc2
gBJoQWwfGkijJO/UMuvAaK0JYQxZ7c4cm+bAbnmf5lB+1Y61k5H2kDBBVUF7GCvXWvi18xpF8QVI
jy5zjMZ2+O5TBBdAlNeWdndwiNOIosfrpo9uY0F7jIaF0q6TUy+3tvfSNMXay37LEo6/Xgk89NL3
V51WkW49d/SQFYFkwCwZL8bo3NsTToXg1/z6jgOBTrk1uxVWJe7hIUJik9HKFH13A11PQ7Vzx7tR
lA963D7W5Udg32N94LaBBgIzo22FTxP/f9FhEHAOZkkPCRCM9Uc3dgJ1rBvslPmL6ptll7d3A3mv
bt5rfWS4XQfDn3BiA8a02xRbI+pYq0NQLmnHsZAlkx/DjPoQh6QiFhQMd3nB/Df+Qf0OJPPRO+FT
qp+VOqQCjSeTXI6Ic5LNceogjJNorbsWSSRProsbOFz7+FhGh5TO/LWt0ChXz3n16HUEu75pgcLw
gYib4j4D+ypBOwV1cSMZA9kSd3+3seh10myJcvC3m34k4V2wGGJ/r0Uzt1jeOj2gmV6eDRJ+ZVO/
DsOR0D6MBclW6dkm5PfXzKsXsj3ya5nqLbDL9VBXW1sAxmf9XTEYtKEL+8B5C74RiPCMkQpr62Mx
RB8G20eCz2eIYf4ZzXobKNSFd4TBiQgIGjGNTcOTxYyF1BmnHmwlhN62tt4Qp66Gjjd9/GX7m5G4
Y+vDKY+mEVH7rC2olUCF8kK6JZzHXp+YvLgNe16+Chr7RUuqbWRhbwbVbIkiREDLv2dr6yy8qJVE
wPjk99MKoGY3ZNAtnndvU/QG7Ndpoh1NF2Qa80vh+yQuZ6cptA4h5piqQz3FDjZO2jXlAqFj0e6O
GtNyYDwl2punXrvZGfQYTgZoMEhIuExS/NGE0beY9OcNWx8KZuDZbfwx9tlbhTCCDGOI4ncaYd4B
s48+RelBIbKtQ2sDy8B6Gsx+3WCsIpHoo4mHP5RT4xCTey5Ra77Ig4fqepOOFbBZ4b2OnfVJQxQj
vGz+9Nze7ERwImYyXhczOW5G02tg8FgvTWsQ9DFWy1lHodfi3JE60Ef1dURHUVXawZ2g8DTcsh3T
oCNQ4mO9w068mMWmWXoi7vPc5OpJA5QY3DmRJiVuojw3WX5Ju/oUed2yZbQftXeNSOkyhsp76MV3
wu7cdd8xZvV0elGg/K19NmPzsTH9VW1ofPwAoYtAhVyp4nNNLrBeB2BKXwbqor5norOCBO65Su8S
7DGjcW3shr3ANMTqWzFmbWyGl47BvwXniYAzx3w4EA6xcX2DAxZpUI4HlK8TPtjmcKXH9CmTEv4S
bNehAMgiTKEl9q3UzVOVA6MzJI3ADby2qmoPiJMOfueirso2ZYNMgTUa9tFRKvFGkNKbD5/d4bww
gmJNU8WxdMJtjy3ADkh7ifytx3Bb5qx05F15FLBqdj1XnDwVWz8VewHAkBsAgEXck5bkg+tqd3zN
b4MFqGlM8F5Iabs1doi33I5ec7d89Cp+pdJqX0qbUwSWIYCNc+5oai9FOF9RZOttPLOkPou76nzV
vBAci0Xdjb+GKX1rPYPhbLoPbrwkjKRftXWcL6mJl2dCPMSlT6ub1TgvkyYvvV36u5ZYonUd9+/Y
G2ZFzsbJsm8/q4GfJzBHjTE3IYNeBD1sAzlFV52SkK1egi7JofiMW7dZdBWXeH2Kb8IdXtNe3QZr
zimo5FYjfrVN47XUjOFSDOmD12CEDaT70urCfbAz65l+ua84AhYhiaSGVYbqlxTxLPX+OQf5ZofT
Bwwx4O/tZxRTxFRjHmsSe4d2EsdxcPAUnj30+aR4Q/yHmO+e0biedFipRgDsK9748ZjzyyDrTqvu
prRh6UOigbgKM6QXj8TtZocdnKCaic1NS0Ab8iV1de91k1385KMHYG3G6DC4lJ/rj2lEAQ5N0tvQ
wRELa1JqFuWiJRm7Q4roydxWCtDQoTlPIE9q9Ho5ov3msrdwIedcw98XRbwujXCrF+6xrsQtAyuj
d/XNc7NN7X7EHdlkXoP9Nd9XGZQ72JQ0Br4EYwt/rgayqHrvz1SNX6HYjlNKPSqR2tzSZEmBz3Xk
vcN6mOFp49pYp/e0I3tXQw5Ukd/d1b/RK5cJO3Iar3q72lAeB4WC2Ffrr3pKAEDgaSdHuaepJqxR
R/aXMPtHmy7yXqiV35Gxv+yxVdi8JE02x2M4XGfEMcDum6E5GB0H51WwpLUaVCMHJ6CSVFznTPue
WHGQWrphQQFZo5BIyBEHzo80qNYt+3HqB3Ab2DbBglJ6WEykAYTV8WLD2pNSVct7mgNh6t+5SFaw
6luVfpVmu8295lflvhG3sGmbcwItNMw8DUWaFNfFAJopRJDBnxsgUVM+FpF/INN/rqjAUB1cY7vd
dEDf5LkyTaIENMW+ztF8howcQcOc9ZUi7UA6v2oCUqpDnnYhzuD8ZeftujlKGueoQbgleUmAxpwc
hbvU5CZECBTxkum6+dDDR+kaenA++mLw9rS2H8APbpQPXasYJT0Orpg43rQy95zzcUGYz8Sc3aB4
rYnPxlN+hflEPclPFjRXU5wNCJ3Jc79d4NNMsjJZrJGmbZsmeoiwNsf5W8/BOxhH1aZXX0B9S+M4
hgPeXEJyS5Bis1mP6d0vbhpNL8HQUNIHh4tuyWlpvjWclTPSnA7mB2WQ+ONxADiKQAuGkYgchwJW
B/wtIT8P4MJlwmcgPnWtc7SbP/rwHXB9yXvOUuLb0dyndE85gc+ZDUWRdctGi040WS4NGqj8Sj/g
F3o1QmY8ZeM45koyN1YZ7q0KIUZ8G69yCatDW57Af6jth6rck+BJi7lHgFmuuqea10809ZNPQ0XJ
37eMS04Ak5dAnNfdazB/OWx+ET4TymYJYebK4evXwRVXP0MQ2hbL2CN0zG3WnQslYRJJ6uk7ndAx
B0mJn3kriXvZ1qwF9WObQot3HoYFC8ze1XsCsgEtIUIJF9+MiCGU1z9VjkugAy065avtfxALBInx
EmNzp/x1imGmUVhVfJjGfPvCr0ZALiOuv3RI5qt7nhTpGKZjrG0g84qPJWHS1+SEM8HbQA3z8TKa
B7faKBnEAR+CcdmQB1GXNPoSFCO+B5QKhD2vdbtYeIiSEyAJA13G1BtsAVCRkCJTeLNhPcrq4moU
V5TjNpn6Q49Tx4KPyawKBuOE5/HTr+qTn3dYYySJS8m+dII3bHz+0kAuPDnk/xshXF8Pdm9yhyDL
/iVhojVFsWvoRPUnBHC1vpTIeQLAjYEAhykm6Zw6ScLZ/mhKfDdaerFM407B20X04S1xvGdCp5cS
3Mo2sN8r/ZnSy/dEb1dNRf3JqPZC+yqw2mLm4foBEVmp4WSiHSFbl+DPkFKOFgl5NG7KACDCBxmO
IvNxIpIFq3vD3ZyBBdcCCT9EvfpquFkg+QHsfNrF+17McnTrnIxzappb3kPJZ2Ni+IWg9GJrHYXN
IR7FmTwv2yFqilB0BIXOa9oOuBN/NRkyLs1eB93OwwTeF39a56nq75C8SOhqDETomYnOCfUT0KE/
yyOAW4tw5eW73niYhbY10saoxTD87ub5ckgZ6HEqh1fhuuD2AdCczlDFYcxdItEpighf+L+a7lMR
p+6EZJui0tHfdUdDIMQVE61c0G6wN6CPPFHkATn7i4yLVWkgP87jTZSG554ogSF6ybsSjQKztEM1
UwAShDBZ8Yq6ZOU/B86j3bIZojtEdVMisHIBhKnSWTiodajR2qEiLgBBQ4cj5ChITWB7YZCgtW1t
KbhT6zVJPmrroniCyKf85uaxCEuiNBhLxq+gp9RkrnsRzzhrb1P5lSFXN8tkaWm4dePtSMIXWetz
xPlWY5U4mzi9hQ5rsyDI1wko+QkfjPQDLEUme+EzUefJUeN2NpLAHDgj0ryDgaFVfIcUXvDhyDkY
Iub9BGGaJLyynR77XltyB10r/W563qILbo21C7zvrHvH5jJxq9fVhY0mm14iGCMaFNJ33Qa4oJSu
uVvVS0nmWHgz+xseja6+UTXVaFh8q2fMWC4F8hECCU66jgtp+ofSG+ju0NnZGdIdYCgw67G4p8FL
1CF4BbFB+qHMj4kw43HX2icgpiKL1kRhzRFJ+nQWhiIC/5kQPX/RJYizO4+bBGg4m47gJMNOUKDb
q+qro8ylyAy+HPZ8/24lT5p/M7xLSOJK/Wnilk+fTTatzvJXdvss7ZXk+YxARHiqlyn3BgqjdTg3
nzlEknyPmtSlohMrqULpChm1GrQHzDG7mLFIH6NtxVcbG0QX72yXuzR+8yuoRNISiu6Vcc6KcDMw
xrcXq1hKGJO6vcXDLzV+eeO+k2i9d2P47AZIkJtNigo5HW+zLSvQ9pF3TnD89+eYPXCgZx5f+4Lm
CNKmJpf77i0Oj7L/IElDjjfpvuYsyOLksPmm2i0hdVNcaRJfuOSgh3uBfsOH/STvKln1E2jCwPWm
+BW27slCFxghjJMgHI62FQi4CQCARTo2TPhhtLGsxzJHwspRNsHQ17MSS1tkyC1NIp/GfWlu6c1b
JJDsI8NvfhEj6Ujk3VjIBl8aV0e1iO9uIv6uuNn+N36oCiV0zApHu8a2Jbg143rlLTpo8xaObLJ5
0rubhwEW8xGBasDupPzsIXdI0unJDXylVwVxjT19qf5cquOECswoAFwk9VYbLxIb0YL5AOtQYDWL
6Ml+GlG32qTdil3L9drpFS2oO9N4MfXTWDwlyUVhGoxSrgObMf1Gme+GL2n/UFQX33FIFDnIkVGX
EZ+sxunWOr8GcrlthhRjn5aHTOYbbTjkKOPcN3uc81HJTutuEoik/d12f5CGbSQosYP0LsVWyqNC
SDmrIpKFYURPsjZXsqyfu4qS2cA+DSAtRD8fZm0J70OeTm+VZV4z8jCgqF8radJuY/yaewGUFh9H
Z454aR6GkGQjj+VzS3lgFooKA+M7IWao/mGG8YctNU1j1Z9K6a/GkG38bQywyLSMgI8T6KCPiq5q
HhMAuIlIwJRll8fHKZvnlEfp9vhMH4b4rjE5z4VLOhf8II1Yogs5PStAvy4gGFZf+32/D/2TBn2U
TW9N8dnpOI6ipxyzY1y9B91Hre1DiDOzhCU050ya69S9aQ5eCZ3sieJsMIuRuIr4eVgLu17V+anL
f2cogdzJWlXBq5uUXO1fu2lBm/0lz3gfTQzazgMOIRvKWsSEPpwyDudgogyG1hKe12i9pNl+CHBK
p/touDfyzWq1x4hymBQZRKt+ZROnO8stNnwqzmy83IRMHSRiVPVt9e+Sfi4AMgKuYjTcp6z58H0+
XIxdYVefaZUmtOOMO9Xvd7KyoCaJln0IfR2ZF4Cwcw1Qusau4qB78w2Ok9DgGsD1ihISW4BAmM1T
qYq1gg02aEZr0FCE41HOsHLCgf41t6tkoANBQR0XPW/eu+P8qqItnfGSDOgc2FmYtxJJcMaTADFb
+TGyF5AO7Yhzm4sm9zOkTbb7LMd4mctDCxGZzjdwxhpF0rsqU4wY7Rs05qr2cW3wWebUQY/qUaKK
SfEYkXR/MGJ0jLgX7OS7Sot9UHonAtcPsXHRtD9CXmqYR+q/CRzegGzYns+/cTE0HTIkqv2c0wzF
L8YO8SG7/Yif/7Wk4Lrw15X9MDSIZ5qNM+wTiewp2sALIvV/9t23vi5XacEezm9K9eXSGDpgNncT
zFl5GUJao3mPpL3UQ3bDvl9auPCbgqGFIIaanbRCMZ1Y6coKr4XTHjumd5KstlPE7KIomC1yyDRi
O5ixhjxY6MUTuVdHv9lKh6deoTF3MYlj1cKw5yYjsV1yT07UcSDITwuaNfQKe+2s90ZWgaF03TTx
Ax1cyzH80HUSL1wAIGcZ4IFyKXfGh2ka5XkAPyrax4LsPsBFqZnL3LTWxGJmNFNFCN2K0F3HWL00
KN8SiXI/HSEKVq1TbeexJwXcnNiyFRYBHZ7Emj021AWZfxj6iJUqMXMmTx7NhgkxOlF0GEv2cCM4
BW2ykbp2cKS1VnQCqjmFqtRXuK53uGKh9CZyu5GOxUjpW2NTV9qZ3Kh1if4gaL2VR2dthaCTTihd
DxH7onhqxUk0bxlIgYieQ32vJTC3CdsMYEptfvZ49FRdUgd7zm0+MIlhmqgraHF9itY5/s6er9Tb
0TYv82Nbcp6Pxu+y7K/EcSM4ZFQOh8d0dIiTwbtGF8DRT7S1LYtlTfCh318TXi3la3smI0rOUdhr
2c7TnYPyTqTx7kZ/j+sWUkAn0bFZKm18NHqxaTJ3WfHgypRbmvDjfO1Z9tbymOfcTyMevqcIHAvp
TpJD8IXSJu9pQkgUZp52I40VTkVaBhpgz2OU8+mW7DN4B1+62lFrQ1ztxQiaGfvVe8LN71jljnfp
bJnd2jiPqFtQ3guhcN2nyEubUFRhB3AArOJCRPpSkYl4TacwYeJSPBiXMlD2whwyJRlBA8bAJBc0
KzZVMv7W2TnvWUc+QCOmM5FHvx17IpDVUfsu5k3XOuowo2Am9qMojBe6ptELFWqudcFfhoDODBWc
r4bRi8GaoSKtRhNNLrKeZkKaHoVVj4q58+5OJtJt0875W1kUsUv0VX62dRnCtAXesqUMFcW/Fx7G
piSUX5HxYwlOURerw0amIUl90ZwbbWR1tSkMw78KoNeFF5aaN1vVXTrmfbVVmBXf6RfNUKoMJhjM
EJW3UHM2eZlcCr0kS5xAErysZfFA2vlRpy/KDRAd+RbOjfiPHbGtbWqnsZZFanSfTtqQ6KpJf7w4
RdHBAmRJvZMh1BY6bKzYhT/6JORwYSBAdIrpt5SeiaJf+juIhJTcqaYeb4M7Dls8kOmtrNv2mOOv
vWqpPtNsBUd+VJfiwuyEw4KEkbXWZBO6mTw4VGUSnnVrJK0Bg3G2MQI+qyxy/BXBSMVTmUmekVkh
Js4885HfmNC/mGAp/GPuzLF2qn/whmE+DHPkltg9qL0auxzmMmon6wtE1e4WtqPAkDtSqBUoQdxC
YXWQgRzwQ3iINEGSbO7n/j0yAV95LSAa/5OaVkhum6VTvGJvCVYqbb3t4ORQrqErLr6ie2EaVXoL
tMaByqgLl62/M88y0DRiIzvg1mSMOApbryGAtXHrhpwbxw86FLWB/VoALLqL2kmjPY/BvwuvcGgn
tROMGLbDDO+K2m42o3C1bu27KZgoicrWSQUGJqcui7cV3TwPMYjvvxTrGP/T9aLocnB1cAjbEPzz
o8tB6Zj+4olyDzV4b5nNi1lH9e+xbfc+Fd1uUm1s2a4l3su6STdpHRDug0cKQQnptmeb2UHUzNH0
XDdD8UTI5suALu5fKif+p29CCVRglrJty1DS+PEzppk32XlH4L7XgEZ4vYsTjV2KpnKUloTd/EsV
x//0nZgCm6h0paA6Xpf6jw4rb0r9yWEHWiG5Ch4T9uF9Jmb+Gm3H5p9/M139/NXm7yV1XRe2JaVu
/ug7ycRopzg0aTMO29nqgxF7k0/4BjJSsVmIRGxRKBlvUmNukc46rG+mRnlNEKZrZc+Yc946S0vP
/X/5EP6n/4TdVliOzdFsGfSF/fjMdeQDorHpnEpzIh9hicmwaW5x4mPpRMbyL8Vc+txY/F91Kz++
3fzf/9YxI+desjgESyUL3iG0KeuJc2M/wie1Dp3ykS0Kj3Z/iwlFkNJh+1QKMXMGZfDPT+RHEdzc
YqoMU9E34TKFmz/fNapIqsAcMwcPQeFzQ6LXehNFWAhLTNxnIw+qW1HzvP75u/5VPPa33/+vb0tf
u3DJUVBUtv8omgI3d8zIr93VhGd2wnht6Vu/FPvM9EjpJwnBKvem1X9qCTHtjrmvPHkfhuYw+dPV
H/w3fS4xDFsCAtpNSTQOl9EdLR1Az4/c5+6OyDbKmw5l0b6bw5NOPWEYgTeYm9qYI+LIwQUaJEmZ
VlK6FShtYptclUwf9A9tWJaQqfBCBEDNxW3WoK0I6RpcwofVIkX6X+dPhKBs7OapQXceg/qXRrE2
AVHy5NF2V06fX7vk3rC9Abut0hT+RL+V7QO36oPwdvXs8JwKmMzrAABLnXKEazciUyiCbEke2uyo
07BBsGbXP4QA+UNerAfNWVlFu5feUbBOQjxyRESe23wfWEcoEUDoNn+cYFQGwUJB0aMbiKRsU9xc
VCKd7E45e9k/P8mfb/JfT1IJk53K0dmw/lrxf3uTBenyDm8s6amZARYvUOGSuxCthyJL1poiC0v1
ZXTs7GFERGggDKoHJIvSRZSUdM2/bJ1/bVY/X6y//zg/NhjeDT1JI5SxaPdscF7VbaoR7s6Dif+s
klBbuw6IYNWSdG8A8JyINaZHLf2dFpGOcxtBf6lhoyY0iuMtsL1/+bx+7DP/+bioe6LvSdAl9PPF
b2OgWdUWsBXCBHwMS64gTZ0gV9AkPa9FJ6N/WeHyv7vs/lNULGku0mn7Y05w53qjvz2hRAv1WqWk
Ig6VUz0ZAWETnTdop9wi27rxTPfqlW5Dj2qOkiTUaJWd3Mgi/8czHmPqFvASwgPaZWOjfom40efD
uNGirkEq60xM+tW47ZQswSzJUQziCMBUc/prFhgABI6qj3Xf9bspiPH0NbZGxBUpuLKYpwWbyczo
J+R7mSp/FdzH6c8ov+vSwqg5zNv/OI5AzGnyLy/K//WhKJ0Pg5JFg17y+Tn97UNpo4HxTnqU2rip
H1ESHiXvyiT0sksG+kN9e64e9lRJrrQivKZrq385AuYX8ceLairsscqwTctkAf33DzBWGgR/OdsW
rUw/EiVCwodG666qYrH/5zX6o2prfudMlqbtWJaJyuPnO2c4Fk6+OnZXLt4oXSMnX5/EeZLJR9NQ
juCbiCaiaPr4//iuf/uEf6xELZ4ss0ktGxLOxOauz7ksjRevFVlDW5nVc8GcII9fYoT75++s9P/j
VPv7byx/vPLRYARKIStD5pXj2cuXlY78/7Eced10YuoywJge4Hx4S1oXuOYBzdtiwLtBnsfSqrRN
RCYHe2caNMusBtpt4uhR5PqjKmQNJku7ekW4aev8pd3ylrKh8N743eLqCNMclOliGWzB0d0IPyNg
BY945ME+0KO96odHs60XUS2WmgnYMEeJvJRjRpNwQR4NHdmCwDJbcdOnfwZYHdZCNvz/4Vhc/Uo8
GqreRSN/OSmKbcNt0gy6lS8DEvieu7LfxJhq6VyxwGJIP4IBRvVDaMRnH3zXOoGD8lXRq1Hdfe3d
B51P5IN0tq3/lKNmzuyrW9M6dQ6hfnMc4DD7Htwp3QrEKpE/A7KtMdo7s/zCHfZD/YdcyF0d4Aos
p5NtlvfU4cceq68qjc5pBvBNFLDqKzS6kHzSrt+BFYnW+UA/vhe5eRzq4BRLbuU5LRF5AItsP8Xk
ViVjchNxuugoia4HcmJ8fR0OBmpWHHkNcEKcv8ez1NhtD17egFO0K51UY0WQt5E724muBc81D0bj
PFet/p51yb4BabNlTd8a99iOC5Z1K6ya9OFoZaSvduHQIAMOnv8ax1lK9moZvz3Hg4PYu8SvRhnX
qX6r5R9m/ZKU9bEd8H0xtlKusx0Jr7ZiiFA4rbEOHypB/3ZXglZRWRMaxN/c0mbY9woFeLPp6Bki
VLgie1sSZkEfQoa0PR+PtEMudf+NoieU7sM2YWJJ9TmemWIqoKYkvpvc8oICQhIBi9P9P8LOYzd2
o+26N/QTIFnFNO2cg6SWWpoQagXmnHn1/6JHn89r2APDgH1wFJqsesLea5d7siuZSHYQyJo1u8Re
HdA6bxgt2vyBTk50tHARWGcVhldt/UWCsuH/17UJDnabmT8dgdUjOoj6zRoeGh+uWt5CUNdDtwuB
NTgaBrq1zxrKJr8gTb7yFkg8848RxAAQ9WUxfDtUrhkeW2v8tCBsK8SnxYwhB+PM960Y+wSrOeNU
TJYkNw3RwRm+AEJHwzpXeccwl3PQUqAtpIMv7FmQQiD8K2bdeRyiYcDo0yXIG3ChZZi1LNwWoCLz
Scjo/w7k8oiOT/zFUpNDhPph3pETQ7p7sTPZ32gVJHqCi+RPoJxG+2mEu+BMunXoNKxS2YUo1R5v
ge9ta8aVUbkwgveG3AVsyZUOkvwss7naPwVsUCRI0fw3l7+DoZ0D3LS1a55r0AuesuyRVQ3xdlQY
6FOu5+pXFzI4K6IHQ/OFBrjDadN7AJJ5HJH4gSsimkJMS5qC2rLCw1m/jHFIfEIwz/1LW4j7oBwi
l+SFl1xbKy4k0PrgW+/9gHSlnJvmJ6yWeTLBtLsvcrrwJBTDvsDB6lxxIhXZtTRjGOgri799xB+B
dmbgGAF5OGtKY26GBeIklN9Eh5guhue71a+beFwNkspofBopiG07xi/zPshyUVfYMdl9+yYCudqd
KxmeMhwF1TDtxyrGdAbJUKTap9Wz8jNYOBTEQktQQwePEV11z+ZPs/e8ddPDUgd31ik+icnmrSqu
Q34K62OEVFrWjMh7kAhv2Ik2bjheFWc8hBYm8kVZp+RyODzUrCEGp1wngGL8/6iW/qGelUKTuiO4
KVWbzujv93KbjyR9UyMuLM1oCA8PmZKH5eRNEUFQLO2IRbVCeYLcQpG7waQAxv7r+Xe8cx7CijrT
/qNS+MfLzLGZCUhH2pb4o1KQfSGHNqDC1m21O6aYS25GF3d7YQfYHquch9OL5NO/36H/W6fqQtPJ
AqY71AgD/qMfbilNHOp9e6GCIV27U5xhV2uPUBXGNvDbr3//anSc//tT8gVNkodpRLGC/FmlonsY
EkZILgGIrCuCcTX65DvgNJag+unvIl71ZishRiM9K0hrP+S68U5pvzMpoZMB1bK7rbEKwEfTQ/yo
TBa9ZDvB7L203+Q27HOceCb+pB4nRoav2kWHUIxLwh8xdZDxgZwxO9TBJUYEr6EQyKEreci3tGzp
SyzWgb43JzM0hQP2iEE+k5rKGcTpDVulYNmtsrKwwx9NOXZgukEVw1twkPnj2kGqEzE/VCXBQi7C
YtQVYlrJ4BTmmpX63fehtaMydszfCLZCHbPfbdVb4fJmcTM7MYWa+5RRmHRCzGt1XRTlrqrDVaH6
CzOr53Y2+S6hRxzc+GaWALdYe1tkNXLakSHIbzDjN4FuHMBACAYgZJvMAthjwqdjwpA9LdB9klPq
JNHh2C3IMBCsM+NJ65bj479BKlAVh8OXG2jQGKamKyAtc8IcHLISHH6ROw3JjqZqq5ZLDm04lItq
HhNEVabqMq3srWAHHLIPyv2dahyC7McmoiLBnuiZWGoAzPSH3PvU4puGF50csS6qWVm+waMpumNs
Fny0At9RN/muTChdhdkdeu2pr3+JAbPDDjFGBIhHI1IUEeowT5H5y/BrArZE3OQOizUrRcESolRj
sSFMdtcTbf1sJwAd4AraEIabFCR8gGyE5abnIQPv7ilXtaGsBEYxUuiWtsUBKlep3W/QKQNx+RzQ
ahPbBxZ/oKJs9FOa4ExX16Y3UWJX5AnPC+3J9+6Bc6xVHFG40kM0MB1/us1/x+RCwPzc5jXT+68i
vUalPyF/cW196JZABKyTMbCiTmR/D7hn5Ynv2P9JvU/Z8YRFYFDWBvbHcG+GFZR6ZHAY7lR+ZFIB
Z3X/Odg3t4fYThxGi7RmELMMLYjBdxBJEKbDWbJCFkTijOmPzkLanfzej1p9i80dY/bcvAbt2UB2
HplzNmfAzRnbzRK3AFT0CCiOhy+N0Xv6XGnvPYIR30JT/inMm4N/KqGUxfkw4nsOa/gZ+RJxpBLi
ry1LCocbjkmgNWcVzwXOECTfGjiHdZMtw/bVcteq/RyjzkJ8ZEdg/IJjUn2U+Q31S2ny17G6nNbQ
lZFD0kQfjQrRTtBrwrnLfodioxsngLUqItRg2Pa86VX5cLtXG1tF/Ot7pwznveUvkQF4OBZwXSXl
q2KEUG8ERBjkhsaMnKBZiEx3jO/DqKLRIOIEVnNEoWAbPf+ZB3dVZZ8IMEJ7I5hywDiyQFrqsbsg
uhn18yFjrxgaRyt+HmJW6Cyku+6tyTII/WekXQuzaedZ1y5bsa8SEtdQp/guIyssqyj145PeFGRb
PnEBzTrnmFMhFn2yypHLmXeWr6liE1OHA9vYZYhc8vAl0Eys53ONknaQKT7Th9Q/fBYseoZCFXnO
FK1ArnpZD9tO3+vBsQIX08ZMifDIUWPEiYbValOIR0aV5SrmXM+x9Ke4OnSUA+hghudKXarGQ4qT
NYnpwiU1SYzyujYuvE0zNYPWmeMGUt5g0xsIb1jfG9WHimLG8l8rXOXIHBghrIfmN/LZek/4PA5G
N4Fk+B5WIycIHBV3FtW/Ls9NQ3JNPr56yCQnGWd0rL2DgOsZoyMRKUTYNaRB1T5Z/B0ZCkvlUzW3
or+75Rup4ggoHZKdCEBlf9Gu0+FS2HcGLqGIMZqSZaM0eD7bmYugUygan+U20OQuqC4E4K1aljRN
5ewN9kiOtrJ00j14XSl2O5jxynsb/gqo9gXeasSdef/c9ydE7JgrQZZYC7O9IB/GI8qxC4sD//pc
M2gMMjZ6eJ3V3NnlLRv9ABEDLmlZjqu6rbetikgQVm4fSEonuMlwxpsnHVVEqO7D+GHAp2AN/iNt
gTbjOnbdaURU7oNkbyapDjoxOVFlVBjLzqNilVzALJPqi+QYtx3lppn6raGJ8+tmZkEGdq07T7zu
DyQ2MkqULyWwmNJBZq+wqW95iHlnRu0XsP2xFPgD+3JayyLVM45qDdlBp1ekSNL8aC9G9olay8eG
2i2CBs/ONSjjF61PNrjiiJI/ZPztKuZWPga1JWEAJQh5lRUTW4sOTq+PzdTbfAK+QaIhUyZWGZSV
CRc3kyZQS283TPoF2NIO/58Pkm8NFyOhExb/MJhVFrWyHpOH1b5pSBbaiocaMRhnveh+RX/wjK+g
h0171dx5HW5tilrDJ75IXwscjZIbHs1SVmroi6AqsrTwkoPaIq23zjKBJhvMJZ1WX4dLR/lK67tG
0hpzAN+A+oOCPGx/1V7AYmV5zC1EMxDTnJsPQudKcVGmwgCfyRiByuauHJRvRVs3OnLIp6iCJxsg
q7uS6DKOGzN/jbSzwRsrzE1L4NpUFhUvvfpmtVwi3skYGFTE49n1vl0ue2FUeIEYM7jVRWjkQYMM
bF1EdBH+oAaGF6eFDgeHoz7q1K03PnmSewzJVvNWmxUWcCy0CEsMTVwGMdw6+C/qx+BhUavecrO+
WKi+cn3ceeGHludb7nTmG5h7ibbGjtn8+honl10ig8pltNfd6NhOuV5u2vyEGFPqXCwMqOqFg6+q
fVE099Ikz3Wc0nzBhkKNBdqioasgBncWYufu1qV6GTBBxmI+og7HpJxcZLWqjF3IuVEE2OMUVOkI
oOgL3E/0KIibf8kaInYZOkqNV8UOIjSBW19dpYDtnGWH8Clatv4bEH4u+bWPXIljV3rvTn7FlbLq
dMgtSMl9OC9+zKHhfnbAoyuJO78KdrV3izMkyhwrRmZvE+3FSku8mdk8xPZQpu6LLIEltcomz5BT
cYeRdkmf+RZYJwNBdI1PIrc2kb5lPuO6914+RHwsgUGPHRcSobasov0QrOE0zMHdlSLsbFHhSUGK
aLVhpc+Ai8zEuzbspP+Y/K3Y1feDWEij3arWRij3ji2SD2lHY+4aZZSDEotAuqzZaubUusgUdkP6
2/oOTI8CTQvwSxo/FV2itwhZ0+MIw5IfEazCrKGlRiV+zYj3jgBEPSAZjRGSMTwxe3J+olXtgf9y
FtlQLMKWM0W5SPura2wAs9MDdxr7pd8BuUgzJiv0qoQtx+9e8B4ovwqkv5DgUOdMZq9R/7jlLfAu
zfRGcR9q1TqZZCBQqnEffrXOtnJOYmRyhYyGGI4UjY2Nf1btD2HwWxa4qrZZcXD7gjdqO3CwG4QK
YRANKH/0gc5/PYQ+ssKtG7rLFrVW1BifiCbIm/oRCAWRU4q1q6cbMLfwRNBF9t5GDD+18PZjnV5D
D1SOFnavWtYhsehWSUQQZskojGDViuzGDVZizL1YFuX3mG9MYucGrz7o3JVqiEMK3Q+wLLad0QFy
ZUluNBLoyv9u4lsSv7j+t5tPTG+Cw49daLwyyN2nRfwaUWc4kx+nRSBqvnnDc1jc0vLZrwlt+xj0
jMyVcRmrFL2Gu2ImOCL70h2MJljcSpjzmvqRDES1ccoaQl82E1pK5+/KPvME722sLnMOHFZcwMJA
bkxoLiXLGQlNCsvgzhx1Zuuocie8AULsEqGZ0QAoQBcR+N0BTPU+rraEWeH0Fs7V7cA4jluNxKFy
sE8m1Znqo1GNq3Pkp/yoTz3s4YT9ndp/xfZJDz5rn8eseQG5jOL7s1U/Kz9fFQ3SV8TfwvSfRrqy
uijnQnOYbj4Z9kdHqoOi8lEzin3SDM6CVaRfwpwRxiJjJnHiFOhT5AwrDbuhs0Y3VRrs2S7EKBkW
cB3EQZ9R/iLsuQJBVixwQFmMccn4zmGNcXgYAIegJJjz+OEXr5X1zeI6QLRDtJW+d7oTiQ+F+4we
3CPYEo1pYh6Cia10CHkq83GDWo1LbW7Ec9HeVfOgM5p0P2N1n0YH9BC8Qn4Lh7p6a8xdXd9H6wm4
pExPE12USDCRvQdACNR3u2VqcsE/lVuPIX2Oo7MByIKDjbNQeQ2yNTenMYUoXnT5YmpwJ3a8GmQ/
BfrKjdY5Cb6jjsjvYBcbaW9VNCxJv4zlu887or6g6CPhE786UJjAepTDtvIydBprYiYIXlDFDsev
h/zO91cZ22vqdB+JJJyM+A0wZGzcY7gBpXUd8Grqa7emvFwUuDA1jpGMZygfjEVXvYqSfLVtjk2X
xJ7OfRPN2i1OrbiJ7hIxOBwvlb+qEnSfKvTcdWr+6OI9jrc2DCf6MOOHJ1uwbxSkeXGU1V2BymiB
UJ+wEtqc5x7rPRLZiib/qMDOJ69ZnrH9Zy98SVhM+TDT0MEWDDQJEch5vo2l7GF7LWUKFRtT6NGG
BcQB2x8RaLlIk7ip6xM4CpfrHHQNNReZ6tCWOwl89K3RN4O2SMkD7LZ1/+sHSwJSQ5v2VwsXtvNu
mhb+uvfa3XkJZST+tnUtSYlci4ZLiUjbVxMg4sXKj7xIQ36ouM9hxet8hYVfUaYQlbyjCxcK+OMt
B7TyFoIyyZRvt1sa48ktP9ThnR6PtqgRJJHszf4ZT61rnNpoYzHpjnZVuPDGa6WCfXgwxedS7z+6
8VkTLyLYTQSJlNT3D0S1cbx2fxqeJMB/GEVwuYG819p3atPB3toVu8prFe5sTUG+x30IoIzubuU6
zNPvRNVVJAlRdQiDxh/E01L7RjTjRm9ee8viaXe41yEktfErbMHY5yLesGMbjGcobnm9KYfD2LyW
9Nb+ys5gb/81PeaTwrnXLUbUo8gzhQk//O7AunMPEnSkXBXQnxYG+k7CG0gxktEIXhymPmSDN17w
roYF5+3JKzMbsEbTluQKOLDH2YcAzD+Y2t1CPcqoLVqH9otXPNvBCqagqm3yAW/FUkHMnu5U/QqS
rLKorqGA62toxHJEhDprblIuiLcZAnig0UYHW6pFrHMILDKvSUcGAaOkGDyKPrdR5XOqxOiK+3lE
udbmp3jY4udrk707kKm01AbUdvOh3AImM+yTSMAbsR8az+XU2UVvNi5H5NZ9/6yOa5qnXMe0/Fdk
ZwfGFEN4fHOzYmloT062oDQzcQXG9VVP14FxNW2yjZeJsks7ZgDevpLfJjVw+0l8Mr+tRy1eQyIA
qz1Fa+a899lfUlY9JhKcfAQ+LkBvtBbtQYOxnQTgYTAkvlrhrWwpSOgxz8yAC7LHVRg8tAdtv+cs
R3ExlaKqcqXPt81jXtyy9Ci8sxKfXD+mo/uOKbGZXoXWpsinZmGWEs6pXCjQ/eBHumsnJh5gE/IO
KS/I1mszXGgdk2HvENrLEL193b2xn8LiseCoJ1QOnisJtmYz8WFGEJCiUpaF8dbS0Q1LkFrC3nmS
9x/txjxgQxLhPun2TOiY9SXlNpkE89wC/o9aPPtIppNXwGv2sLBBr0BFZggdgQ5Y8gZQWpAeGJr8
w8NR1Du7WXgNnf3G78Bm5DPWdOBBCC2hg1wp+ToHmkeVh9Ir2RTum+HxKC0l3TuaSmbs6sHT1gIB
Od2yXDv2TAeC/1WKU6YOM1Ay4JTL9w5sCBKCi0MzZK2Q93fxvrc3rN9KppT4CONdVy378jWNvx1k
pTQFPWrGle/suMcXzEFhIZjDVcoXH8DJcKei1GwEWXeAWKSmkIqpim3g3HqMo/rB6D4x4JhMuRFh
8RTOkfZyYCXRsaO3DLKdqb+YzsuQoYneoYlslQ9NHozgJrNnbo4k2IT8QNwd5dFpH4IIK9hWfbPJ
lXMVnI3iWuR71PvAa/t6PtVq5bykKLKaud88B8jebXMXSgZI88Q6WuUut462U850a58mdyNaadxg
OMcZT+IutTfkQc8a9Yx9lqJMRjuDa3xEgC3Rk5PvC1jKuUjzqw45uS9TfrCNb284dfLFkst+8gYn
jxIUrrEfoZYla5fGQt7b/tlmFtlfhxjj3cZGUt4tSbPWeGTK9MM2FhWjyHrNhy8LkqFomruvjMkW
tXf/iBNCOt+19DMPvoPhg0q8SE7Z9PAecFaVULkTUpWBfsqNq261CpIkp5OxGsqdLN66YaHqjyQn
HDFeVdVrEOzYKGXmNrT3QL4mz6S7GTUWQkwvCe7Cw0hlg4O2pdsxP1wPzvJCjHdDe3axkmi8L5sA
Xjd+VV97uPp6yovr1p2Cz3fHiq9XPuCGAbDiO3Lye2XuW/PJUt4H/6uKDpOQlBSoel1qJ0tfkUnk
mjsUDCNrNmVn8H+b0ygWer+mFSkfpY9tcC0NfsELzPHjGU8/qJOGvRE+KbV7ro2nxFph7mKFjw57
5WSfbbMNne2QMNv+YA1D8VNbp1K7Z+ZRr04qA3zYJoH3wqNOrIvOKZOyRk/TJ5LM1R4r7kSYDvJZ
22yy4lVMcG+eBc37QILg+6eOuU+cLepEMLZY9xVW4wRzpia3Ds+/WS3SXtL/r8uM5XK+Hnn2YpP1
8dx030157tRdxxexxl2Mbs3p3slYS/pb5Kxk++oZ+9R6NOpN9Hsr+yR2fOE5HdjQ+Wiu2/4sXQ/w
/i0zfzkPKNtFy1gJd8bw3NBbW+rZNCkt7mpb7Iy+W7qwYVJqZiKD+puuHHRn4nDNlTevoyLZetqt
qh+J9+xT+QPaLZLnKIG+8FoDkSJDDE2aA0tfgMAncMUguJFYX2LTOf0RJjPGcfNbRW8+QNTeRDlt
+KaGPJYxgKzJEgVLsHS6vQRrPt5HXBaZXDU6vTsqgtzEpbCpDaqJaSfCszRw+AgakXbH3LvV37MQ
dBOMJ4IlGc2DrUgXRQUzBmkjn0hhbBncTWvsCu0xEmbbgtgK5mFf2QFj4HVT/8ThE+oMtCqWP8M8
746sWDe5udXVdRhv3Zqoz9sYXXCCxrj28vDk5V9y3CSY3xv/0fS/2ghPoZjn2iEvXug/RiaZtSBc
YDZO070tEveYWN9gn5BkBd5DXxNwZWpLIBsOxPHcpbs+gyDkXuyME0mpLUbk/NDFV9kCNV9MCDq2
qyrFr14+2SymQ9KRUDgs+gjV+Jy1e9StFCYQeXaug52PgBxiHgxJBb0czxV9SrUOyKKFMulvUlIY
zCWbEwB9YBB2VnPyBDfQ2vU2JoIsuAf9hR/JwiHKhK+s7qHxHSRcIYtGXWjEu2nvlXft2k9yBpeS
Rp+0qqy4Jskqw4bY578hm3ZLWXswfzuGyxjcwnf6BhrhkcW2v6+yi91cPG+XeWsHpp1BzGO7mMLD
09eMCeskQ7Rwn8A3khLmIId59Fbw8FurwtyXNqgHMLfrsF0y4hgrOSPiErdwSQWU7NR8ndpLmIGw
ooADY6fEMvRRGCBDdkn54vAsuvZs+m3VA9rLfsbQOdeOTfNGBtgzCCTkI0tRvGC/Id6IBfGrrn8a
DPfES23uuDIn4obCqgsvIbUdj+iZkb8frJHO8GF46lZUe8PcKMbPiGKAx92befEOZ2E67E0i4dJN
ku7BlJXkMFkPPHWYgpjs25SpfTXgZqbgWTpA0qBodcZVELSSdaxF5rV3ySFsaGh9NpjvDJugkI3M
9rXYpqwcMx5IMJ0W2x27PEmkoNMaJLKPCIUkiKM0vuntipDWWWX+BuQk90T9gpJRDlIW81Tf6fax
1DYGM79upaZnBjQ5F2XDyZSKPdLRshLvIbggFZ2s+ySZtafBDdpBkm08Yaz0kYb5HHhXn4k0sODM
30dY+BQOafxFjCwJycqyHWG9mIMWoNntCu4ceekLDdkKnviWXiq/uNSgRKY3u9jCy4fVUW6J1iUT
cOYZzw0ofyvfgQ+c3O7MYbqQJFOwP0xFc/uoJnTqP23Dn3u36WPT+pZCV88QXRTqPnE5NrhscEd5
LMRSr2Bs0Cwc/1fVbu54kuo9IgfEIpo7tn2wcfYiC/yl5jU44J+b4FlriJED9F+GP02BMdkjpLtp
Tz4jijK11zwSYwQ3HlCEVYD5PgpCSgosJItyuA3iXHpPmb6mSwuLVx5r1f70mp0xtfDs9+mKvQex
i3PP5IRrcipv9GEK15b75lUXVX/qjbvQr03tsQ4bsUSHC6XisBzP+PfBMqfBh8cMzlX2Y8HbXnv4
rcWxC+51cSR5uayfI21fBL+19VSDMrbZuhBIbP4wOPnrosOuDh+Gm4aMcBNwLbxHNXvxymNcfRfO
J0fEQCIMAE2MrJIl7I35kRj5gukqh1cqXoj5IcEjGH5ySJ7aISyx8uS0OxaIPYNLn7HQOaBTzwWr
1R8KDewPC0v/JZcuhdsN1GMGjQJGGtakZSTPGvJtvyFr0/jJWpfMbOdqCfM5G7aq6Z+iTK7zetfp
EBpi7hHVw3JUUM0ETtLeErJCuT34GL8SV8NonLfQN4a6eQymi4KkRJ550HwPsqreUTSa01rWrsBN
ZVlGKJ2heSpkvMIkNSbuovZiKy16qUFzsl3Ztua+oc9oJq96vBbOhSQpoh5jweMoCWtJWcwYzNXF
nBRCpls0+FZR/ABEbHbYv7jEanTn4IUkaQywYiCZvZCszBo/GBZ9KCR3V2Yh1qlXvTmcZM6UND1X
+lr1bwoLujSdmCtz24mXBh29FZgbNWY1YfzG8ZeP5j7GVhLO7Bj+B8gsEbBoI0nLaRg91eiTYgZl
GIsWZgXYTkFRI5DtPHprP3BWaqWzF42t0h9hVsM2rjTGEhZXw5DM0xg2soNmMWwMaG0BFsb8lLb9
5uKcMEJnEwZfgVJteEqXyUgkOz8s5i+ab5L5slUmjEcdUD55JytjtSPqTe2+smhL5/8PAzJ6PQvt
vgZZwgcqYSzb61h9OsrG+S+5tDYpNf8uk/27LOQPOY5PHJcau8y/7VDpl6k+1Pjt4MP5kQAQMsDj
yYNK3i2FNybufTqvsAQ6oVd5tcHkPFn9a608/rtc5X+1u3xTtmkBklJNfER/yEsdx0ptkgDtRVsh
uWuFU5EPk+ZrNsbGf+iU/zDMoN3lSzmCyZBlSDw6k7b3/+iUJXEXUS4zZeEFNrWCUyuEouTdx7//
QNok5/nz14zaR1WFaiGLVv/4NYNxGRGH58qiNfGar5oiVbx5qSRNtO6l5j+VrOiuFoLpg6myaCYa
O12oSew9HCvQ/0O++w+/XalKR9cNXTiWYU0Wrv/zI/t4moMiR3qEXseBITmO0FPIqIulVGf/8XM7
/yA7+tsX+0PnpAIWc+x6yi7qmftrrUP8jCeIeeuJYvyyMMOGTUIsEyybrK5/qqEk09Q7tLG5NKGw
uK2ksurZcLIztUprA9/yRGjq5HfknGxCQgXaDphI6hG8VMcLwzN2dkLtSdU3An1NvjTmUqPRwPL9
Mk2my65B/JRHPGnUfpmUd0EdrA0vW5vMHpykXHVqBvYVihjsWA0iniJeiLJktHsqQ75xVPVVMw2h
sLx4TF5LGngdoghkL7MAvfwSGQUFerdutW3NbTzZRsPyDh2JNx+nG3FKagKYk8VhAO+vIggndcx1
qh/bcor1fFPRaoa0mH4VrPrkbmEQkH01j+gwTXZMo4EWhbIyR2ESfsncWCaEx2lauFfY/ZlkJ4j+
Ejj+0VYZclHKmw4TBENiy4GDgi99Aa8PoApdGktWG/VXYCvLxv0RrrrsE/SijHmZqUK5YIeUwREC
FV1zQPSMbvLyQ/r9VFox1+hpWvcGOyrdQIpTn3Vgwku1wmaI7L+zAHKUyB112F/JhLpkfQcbkhFI
GRWMl1gCCbH0qP/6IPlG2bXUrYNK7Ls6lq8ZYOSZogLxBcg3pREI4CoenYrWmaeS64umM7mmRX/W
tYGPKJrScBIgAcQhv4wBSWqfaetsjLKDqZIcKpVBOoNLt+z4Ma1LguKljuvPuNGmbf2ibMMl5AK/
AfXDZ6xTo9VJc1LrU93VKMbQA/Lm+thq0jt+34XeBEsksyuNX5Ww9VXIVDqmZgBIB7uRRBrtKS43
Co9gxBoxy6nsJzM/4RH/8Xr9w+mFftBGGYzx11a1P6SLVFitHeQclGXu2nTfIdm5JUZLuGoANOpR
q6nDYSMXxqA+RSlMhbYGCmlIdPe4hqKVM3jVJrdk9Prv35ll/9MpgwfUMIWBWgMP2t9PGYX+NGNb
R7ppaGwbl3VAKw5mj1rnFQkoDAoUS1ed0QMBeIpE49FjMxc5KZ+o9EGnxHCWwUsTzVBoG4vVbzVt
VQQe4ALN65uiv6r61s2BVQxzp9z6QbXRCbFISwACD5WicBweDgnUKKG0NFkTAkZ+EszjKfzSnX5J
xFVgQkZcr+yY/HpYxanHaKxJ9DXSU0akBIrDin+37baFDJES71Cn6srjbyJXnfLtodS0F/Gibs2V
VbKqYPptVGdFs1aUGi7YUsEgJELQM7E4rAmU1ag7htB1D8gIhnWKPNFQVxMHP5980AGKbJYfBYCx
zGjmnc8ULUDsU/QXNOdt/CjdafuaLtqS/W9zGTL8BTEyE+9qDwfRkvM+Qh7gD8VTwgQWvBB/SJbv
NTgNeIfy3t9ZQLE6KeZdhVJhwiu7cNlnfgaxXcBNdZihbbVhTeymMJ6wizN5f7bwCfm0a9573jvL
ongurHNF4krQ/ZqAsTPWrcL9sJN8ryD8y315C6XFrhUWjSk2DQPgPj0CM/QF22myAhL5CHW6ErhL
aebsp1UtNHUPHzuDB1J0jnq3yvqr0lubvHm14aN6Rr9I1Q0JJAmLbksDDGVt2+JY4ihCGEN5YLMZ
ZWE0AmVfeOZeMfBC4xf0xTRHHhxzIbRv36HjHb1LykIla25+6tG1SpTVNMCoyRv4yVixrn7xEdEx
xtYpU/ZatGn8DwkUx8qoYe2PinGXVLVtZVhPfvqUDwM0rBSjqbvNq3Oelzc+ETe5K/Eyta+dU+9t
Z1XyG7dbZELmxUUX5LDFsg7OTwzMMYsAe/lLUqU3OQI9TmHPwHqOZaDpn6ZI4RxdDYIMCUseRZmN
uqRmSUhvxnrAeQp12vDh7KDzrHBW2eatJmoYj62gBkWEV+xykxll1xeQ+wjozXryJ5XIYNlKXkjP
Z2z6+0bVUDp7WxOJjNmBtRPTYij+xQw9T8yn2EQTisOmRMinaSvJBNuN33VrK3VcMQx1NrVGNBm5
L/Fg8CbzvoRnaOg8b7NEPGOYUb1fmy0wx45oBcqjJ2d8Z0g2srRqaFdsdaFiTiWSShjfQn6Tib01
gZvT80Kzn4EsmQVA6zTWpHbn3p2qWkgRrMKSoEzmco3B3Q9rqeQMwBZi7qsYKx18267cBtYmIKtc
pX6wC+SENnFkTFtsUNUuZ8pby5ggRBAca+c8/SZgek6mRDksPXSR6Ef8sCeCFdnrpSd41cB8k0Yo
Q5xJdUrXk7/0xXNCm9Hr702C8a/BBaC55xL8eMq02OBpNeCXQbL10E0a0eeoXiT5Y64Aid7gQYAA
uKq6T2wlbXXWWqRDrKCGRUkOQcb4KK0YlKfcUvcMIZ9GSaSgtUlwL9t7yz131dMUya4xwpjUT56E
qdLSBQPRDsxFZKhrPX+UdkSIobaYvDOOy3PFCthP3qPooiM7Q82Ih6Xe+AUsuZIgLhYfAEwJHlUT
duvigPGla202ge9W+gUgSpFbQjoiAFsecraCLUYJbQFEAret0ew9PZrC6mel8ilRHJT9ngsJKBy+
VZXZv38TWEQUbe4na4kpuT4NCNIzCx24+jloDw2BsdMco+CQpjutx2+LvFHnwdV2sRJvyqRgKgyb
YpRbv0d4WAyrSLNuQV+eYu1lgojCwFyStYL0lwnPAMBEokCEz6N7YPD1EoHvb8UACMIxEtRVHp0M
xGG4OxmedLx+SEZQyfDjeOpJmHBfyhcfeHFLKRev026vm+woR+KhVj5Des9Cw4UyoI2XYfM9hOxW
MJ3uIMqSmdR7DBoYrbI1std+uu6BlUtpolrfJspWeidlvOVoxAP5RFChiwKKyTl2MbH1GwhaAyKq
7FAW25Lh2GD6xxhNSIvGQMk9hM/vYR9vMLxUzYzAY+Z1sDiIul8ZuocxW19qBZBfWDrylqNt8lP2
+nBu8aul3XEkn8qLNxa2UT4KMz+RukP7jXqd7XbRkoLXkAVtI54LvxIiggJqCukiamfbHYffqr/P
mDYluFWxDy1yL2BHiEuOSX4dnl2oHApEFd37att6F5T3kFWWPdWiyLUm4lX8Zfv6RlIlx8xSQg3H
0UjKLoK4CI8SEAHe2Scqkx6CR2YyAcyRUl9xWs/JjPj/lJ1Xd+M4uq7/Sq++52wmEORee+bCsmzZ
lm05yK7yDZcjM8Gcfv15oJ5zpsrVq3z2TXVXKVAEQOALbzjRPYTFDcCX2lrjkGNoFZFXzIpTDc1N
K+V0BYRjUiXFdVudR/1tS/PChNhXde91vY9t/EbidzsKNv7SUBv4bhWPyDMb5sdY7UZv12XfLGRf
+h7nO8Rh4QbRLoi0xCawugS7nnBYDeFVHJ9ZOAFG4zlHHGiiqVgP7R2F45lCDOo8CfPlms5NH1Sn
0nnNGloXFvAZBM/S84RArKkwCMgeByQx4hAQECvAa5r9bMWrsn4chr3DeC9OAJgAJ4x600cfrn+R
hB+YMBT5c4xQ7IKmcG9x0KX7iEC50wx61iREzEzSKO8BTVk3sW2h+HmrFCx/wGR5ge+oJvjgrqUM
weH7bNGFh/OzzsOdRdm9paieV1ctM2IDRUC7N0x0rLGNFZ5KCRWqBJ9NJI0GJyHNoU+AoYhh5meN
dZejNh5CXJvQeB5RgYYn3k0Ymxc46OjcxrXPMSk/ysyLlvgHRqI7WedxCn3duw9AqmqjBWcmfrVZ
xKKYjhfjsTB7rGEaTZBkQdALrM49oVAaiBF2olhXPiCQjekE4qDzbd+b8Ii2vXgNUpxl4VxiNGFl
L6jftu3AM3WxzPcAYRF9vjLzFJJFdwFU62yOfeS9cBCxkrM6M17CIWGvHp9HNbzZ47b0Ecdy38C9
FUDzI0Jtn3KidZlwIEzzGYJPkL/AP8UN3s/Sfxlp8cDWXC9vv4+tf6Ubw2l2TA/aUGAS9n+iVhfD
sNTSrAnsvIySUGr5uzbKWwa1TLdJs2DwFllqoyrD+ULd5VfSEtwtWxeMTFP6jvMp3RjCvkbbCbWK
uRkBcJgceCIGnyaaIN+o1PFOfn+nv6Y3XA+AHGUKaTue+zmHgFMXtQXiGSUnCdwg06NqXLKZ/f4y
tvm3FyJTcaVHCUiKTwUnSvSpO+Aqg9E1gb63nFdYXJox/GHpX4CqgpwrNlkSvnZ5vPHS+cGLboJ8
+B559K2EYV05Zn3sRtq4fYAKFb05tkD4r6UuQf1y7LubQfi3VTJArKP+6rozkEckHp1GouVYv7TA
dLNWXU4Y0UZ9fm2AURhIT1oEFIKoWpeGVnItVqXoXpOYBzjqT2M8W3yJgU65UE4esDgGAW3QUbcQ
8jQK4x4Q6KYZ+W8zThiT0h2KdBfrtlNgjYdvXU+/pQi9lzKjPcUps3jJBnFnD0E5HCqXKXmNabcz
EpAdY861fNNO7oOTEOJ7eALmO3RRT+1Fq/3KXVl110V3RUG7icLzzE/POMY27TCe9QDClesisz5n
JxKu75KiU5TZtDP6q8Ge7tCMfWxbFPiWgEh2Rlwf2EC39BfSS6knZG9+Deds0BIBebCc1mZ+VRDV
1XhNZ0LBeiRrEvQ8UR9rm/fQzo9zisE2Uk4Dm3cY7FL0W23MeKRpHBntg4CYZZs5cmUnWf0Q1/Il
XOjj59mxR6N7JlMvwk1lGU+ulW6wmbqPIbGFGaDbEUWRMdg2zbewf5FgmJEUOTWjS2XAnULtDBb3
An8n5Oz0cJ/EjejEy7K7nqY6u0z8kRfeRRExErh4j/Gr6dOhCzY4SG0TEswKGx9DPS5p9prkDXja
jTLqi9F6DVOaKa25scvkxqCJWslh3QRnHXPdt+8z9rmjjvuAIDZyTw9ps1D7aB0b7oSHWMi3Aslj
p+xXotpH3eOYSVqy4Eg8pOVA4QS9/N5LmDsVErU5+NrSrr5BobqoWWQBJbWsQCPO+Pb7Z+7XuiCP
9g9PnH4ifyhCJtEwyDZpwZFptzKLPG5nmrX3MAwTcIoRouZVgpbHvP79Zd1fNk+JECkuV4ctRat1
/HzdclAICIyJg8pGF92YOaTkKFHtmUF2dr1kyXg8pIoBncjJwwCUheM2iI6pvLdP+7KX6WqOjeGM
Wi4eipnjboLJV9+WpBcXyu7SB2nH5aNIcu+9VCqnWuCaaBfMI2nXqpOedVv5M2Z5rjldTM7Y3RoF
xQfVl5CrVN9xthh9jIyyxLOqz9zhoqr65cJXdbWPY9Vf5n1HnlSJZteh2fbOXrCEx5QSaKf7ZQ2e
yinMjW90SNIhhFLdtH0VgITNy7dwboovyvR48DFaP5e1XeSzLGQvHGQ2gs9lbdUaU1/31Ol6ytko
0WqWzaqnH+wa/dmsEnrsExabNxPJFRKVc4dhCz1QSUQBvqevX1MwaSG4DgNKYAdFuaBLA4LIMl5m
8FbEtH5zDcZklWE1X4Gf72n/amY6Du9jTlZ2lYKQ8qGQW5DCHVwhA6xyOZKeRd88OPNygaPpiq0d
MbgPwcMxbxsXqPe7EUFIa3E8CgHD4d4cG7c1ECRBHlWN3arA13KKaVel7aqc23VZXtS2p/G4/vwc
DI8O+oiNy24yIaXo7ByMkvEslnTeFE7KzUAnJbsN7QGxOvqqDv+MeC7MmvjDhlnVUmMMvITyAOZ8
/tonTcRHEVllC4eSaAakdNKF28owLmRNIxAUkLsMx2pB+26AYpK8Zx3sIphQxltqs9dCVkQf/8Y0
Lqf4Man77SLQi4QO59u8AKwWZYs8Puv65qKR0C8ol0snOJUBqgTW62R8KwmlDColYWncU4Q5dqnM
pwjSAxPMS3XcIz1bUaZL7OE0znEbJcoZKkqnVMWH5m1p7VtVUHQNkFJtVks8bsLeWwHih9YUXxTo
obc1YA0QKdpsoGz30nqqu7eKstngsV7su5IKksogRHj7Fk3CRYk1Ga/D4rEmdOzATwj8bH0bVGVC
vfsOwPYqbq9UsKe2kte7VNd2YDTNVL0vvfi8t2tYaM2xTYV9CMfLdr5q5YdBddkx8VHdJPh2mvVa
Bk/wMgqoCrFPvscGalCmDzgCHXxqCgqOoRbjUA9BjbxwGWHQ/ew47umA3XvZTceDQD4YPVkP8DgQ
Mw9wZNDPZ2wBV3Cwif2zmxmgokCIs70c0lNoRLG6wfZq5ddPoodtthjsDdaltrJunhoYs41/SrfD
8E7EeGfW5wnZR3IelkDMr2b5SglydCEYLrvQ2Jiu9URP8dJqqpOWfXuowdRo0DR4ebuHZbCXC+6f
Q0djtMbFgqwsiJxLRBLP+yW4cuePkjrkWJXXvfttbu6MhfxpEvCL00sPxE0rv4sIF+gSMpQ2+qOx
CsuWrggVqb5DSATvA6+ywBCAk0N3q/TR3Nq4DirqpDWtzC/7BLRbnCPABX2aitrv93L776I2pJ6Q
KmRHd35pqpVRYTd9MaCAQ1XHBQHLzhG7abOdx3C8t9BY2QAlCy6zUst42VodOLP7k96zDLgs9rhy
C8nzXgXjSZtZ9aWavfSZ7Zkocw7Ta3c2e87QLpsRQJ4FCdhcDRgvDa5/Xk2D+Opo+pu9VNhSemZg
I1fkfeqULYZabPqtSPeJqV2rZSBvjCBs/X7Q/qYT6VKRp6/qIz1g+p6u2/9w8Eq/Su1gRqDRY53Q
s5HOfgJTtgkShapF4fgou3f5uu5cZHcCWN9T2vS72mnEze9/yd8lE7QNXOHT5nUQq/v5h6Td0PYI
QkmcqdLiZqzzHnvbAukwzww5C1X/RTJh/9rqdp0fL/gp5JhIPP0gW+RxRqTFtAtxmruLscrpTFya
YUdsVgCrMmvg63IeBdRGE5hKgeJqryUCSiw3gaShS1RVPrpFVQuEvDEwXGm1sWJrdsdpYnWa2622
iNkaD7W7WF/cxd+Nmu/7zKAlHRqyn0aNtnhlgJUIjj1DEvMOkl+oMxf0esocJDU6r19c8ddGjodU
B8aDlsM5hp7Wz/PEQAgFwoMOLl6I1BpwhFiVXUu5tWvMx//tmvAd17a5PfQyPe8whT8sThMrk4hS
jVZDxry0Ek4CaL7S7c0GoGXtOV/15X8ZTvQobdvFosUlfDH9Tzc3DNj2jA7HTWvkI5z5uBaXdpWa
u3GOs+9OE7o+yGAgN5BAjAhBAmei2jYn9nmSZwPiZiaw1jwY/e/YUBP3WCKvUVSki/CFxtgv8bIU
Fqxez+OXWpIR+nkWnDJwBjel/9WGYXFLymnfhtE83wqvgrdMhffSmAzj7ffTYX1Scw0sropopY/y
idQoiU9XDYRZJx1Lcd0VMf7ETWa8qhLR1nVhmwE0RdxMbZKU014ZyBYoO3x1ImFd/f5X/DpHAilZ
1/FwWCPu/6xcYhSia1VFyG57oXGJYJ0Nwsy4RecP38NaWV8gQv7+ctI39aFCnv6pFlBVtQRXtlhr
t1OndZgn56OXTGtKItjpWsb69zd3qJn8FEJL7s7ykWwVrEXH+4TGyLWuMBUFG+jvNBAWNbqia8nm
m/DRLhjG1qMlrybi1MQ2AILKqRuJ6uZl6IFrlvZZmQbNqwhKshkq31RevQGYQFlXySqC73mCEGBw
23hzYcBKjrvr2aGX2DQF3ZsB7oO3eALacmhSRi+Sl6XBqDFOxxxOCGopnN7lGmPcZW1HPt8gkU3B
AVMVDiJhy7Cfxi54gNnZZavfj8uvuzXj4rEVIBUkTYuq088LvsXIlhZD5K2TpQCZ1NWUrElvZudt
xJ/5xhoD+K31TNurKQQEBfiawOhaeNRBO9ctDdQxpO8XTRgE26S2VpbXL+6g4dMqVRoKamCMR9bc
5eeRsoobq3IqLPO62LWxmVBAXn9/Rz+vK991OXBdIdAIpHPFVvppXRlm3Ud+w3kXCVgWxlKfFLPq
TrMmBHxnUMT8/eV+Do5+vdyn066Km6lHWB3Dauy0b63C9M67Iky+/++vIgIAWR4HueuLT8cRyuIB
OQqaCYby4cfSU6Hk3MkvHpJPssZ/3YxEYhEICcU7T34auyn3/WHIUA+u/HzYGDJ5YfZpSRUUykcV
1pui4unk6lcAHgnRBFiNOjKK0wbFS3RJSAxzFtMXQKq/mVHhgudyULxGkf2z7qMVWQjN1wO9XMxV
916O8AoOr6mFUQY+dCQggfwi47b0qv/PbnEYCGBqdOJdy0PNyf003qoHCYGYH9jAOFxeCl3ii2P5
4hmivUtdWsPVVAI3aDv3NJ2W9DizgvQY9wqQwcbQ7H8/+X//awTFFJoYpu/6n36NlyRUs2wIk9T2
yzXOVu4q6mBrmTlo+87KMCGfzMC6tlITEbTab521hRFwjQEkmhI1Ndcvdo2fqzv/Hp6Ag0JIiwD3
gEb7IX6Y5NiGTSWYEXIw+izpE2H/+DibRBOJ44frXPbiuPOj7IuH2xL6KPxxZqgdo/6Kuhaio8AJ
zU+FpbSTo8VB6q2noUlARuOCZdatf1U5olyjidSt6jRI1mrO8Eibc0xhArOxz1qKobTUKOA9Z/GE
p1JVoXK4xJB8rcx3QEcjO79fqrZ6mD1vegtFZ2576Rgnchqh5WHR7l3R2AeJ1KDrQ8eLcmAXeN11
N0vnwuoGG4YK9VPfpIIZQ1E8wbdovOLc77+D+g/Ae6n23I/oiLpZam1qA/JjkdkZAHWqltg7Wie+
JdITG0eHCjoX+o/ZbEKaHIiEU9mRrS5dCn+8donTUNehOQCyIUd5EV364FE1Cy4mXhk9+IZdPVB8
T/d0+upTUY4LX9M0VXuVWIgsGLVlnDnF1F8sVtNMmyDwtYeHaCaToy70Ef2YQ4mLxjzvvLruNoha
pfEm5XCjvW4G5elQVtO3LHLaTZSCbs+RLgHAYofuxVQ2qX+am3j2JInkpLAkT8RpNiEnurS94wLq
ou975s5LdJmHMbRfOikZWXUqvjXTqxPbzRmiGgneCXYDoAsJiMYG0TyWsoCtazf2Kkxt9dDPAR05
U9rYYNYWzMTC1vg7NQG+mPpCQF8I5xqQmcK5VQ2BSdG2yLE3DcGVoPVCut6aE9ZBkYPWMtScaMHx
Ma2zizp1qCHmyXzSUUnCIzMbN4gy9me1Hfu3TU51RkXAC4Q/ifPWn2esFwP8X/NIk4wJC2gZIKRG
T694q/LefArtFEsQQ+Lgkqt0BPMTi1M54SK7ih2L6nqmzQ6qpeuv8YTENGCMkC+cywbYI1aXkHEm
w0N7rQ73UZ6Dkh6JzTrA65bqyEdc/9HGq0Ou0iW26lOjDcLHIk3su2RS8out+FNa63P4kDi7NM/N
IBAOceLP4ULSz0MJLxkAIqINA21iOTNYRioqJETGDvXAkNaiNwv7Y3RD9wHcjwSePmFaoSTmjL/f
GfXD/mkz8HwvMAOXfci27E9BXZEh9JM1oHCyCOXMIS2G6kggt+zS556Xcw64+rpBof16HHs4Ym0e
Quj+/U9wPh8VHMemKzxbWGSJQI8/NevG1BBJVBvBugx99FOCcyPhUMLjGapyAbLLvFmy6TSbe5QI
5KkK8OBGczWUGAod0KtqHSTwW3MAVpBeqxR9TlwucHeA1kpJyvMuKgCN2LCytWCjAS9lUNg1Fke6
RisBqhC1/5UE/dfr9N/Ru9r9NYLtv/6Hv7+qam6SKO4+/fVfl8lro1r10f2P/tj/e9vPH/rXdfVe
3nXN+3t3+Vx9fudPH+T7/3394+fu+ae/IACXdPNN/97Mt+9tn3eHi/BL9Tv/f1/84/3wLfdz9f7P
P1+p5Hf62+gplH/++6Wzt3/+qY/O//rx6//92tVzwcfOWpwP/zh5b9T75w+9P7fdP/80vH/YhJbg
y+mp2Cw8lwhpfD+8JP/hof/PXkmQwgEFFPPPP0rVdPE///Tsf4DN5MwKaBEIiVz6n3+0tBn0S5Z+
iaxfBBZnu+CB+r8/76d5+s+8/VH2xU4lpP58msv/8EAQG9J0tMmxBe5OPJ2f0aDe4GZEM7mrAS6I
Z1lscgul34x+lKEESESwGEc9+p8Un27sREP/y9mijYBzSYXCRBq63rExwqIUM4pJhQtPrFQnPo0+
swGVUFS7yhQttL7pOQXqhtqK5lea4DzAB8upmk5clxbg4JsnixddhaFxVPfvCPVQoc0+4tHfygmx
3CYoLg2Hj8GB2DkqhmKHsXPXBPcBpxDALAkxfBrOaEI+TXZ+XpioUgQoZtkUai3ntMbt/ViKcabj
t5xMMv7eUU9CHb98Ihx6smYvA2wf3Cfzq9N+RZtgY/l1mD0b8VStRg9/QuiI9Yf4p2wSJ698RKUx
hKKBFORbxx8zTMHMYRV6Fq5BYYVCI/RNJwaHJIG/d3X54YYOQbMLq5yxSAMGN5EMeqCQYqjtxzJg
ZI3Em1dI+Fujf0/Iv6YgeIngE9gmcEpHGIrt26JAQJfP9VitMZLZaini6nhxahDWOBvXPVTEmOkX
PiOi3fsOv7Iy8td8efRCeT/U8UeKJxJeT3vLP51H9N8s6OuL6r7ZXbQPkZ9YNQu4igR0ZSbKfSZ2
PR5otFSWfFVPWIIFTnZcztVCrRshGiRjUa3W+1QMRsYZ0D3FbOqqqXBL6CP70hJPDTIuRQpeDGML
ODbFGoudgLIvN+IWXn/EoX0RGN18anfHwnU38eQ/ZBUIIiPw75ueiV3ozOv/YU9Fi6Iej4FYZqji
eeMGj57Hvu8hvmp5w8ajKZ2J/tQqtRqkmz9ReGFxj8t5WKvbTvDbg6z7PqK20yv6yra67sdyJxib
uDXendK/L0nx7UndtyPrkQdPiw8bOWEiv2gsGB9f5mtKwGf6za2Bezkg7NXEwJ8MSt5PdK7QLd8d
niorLp5qP4bGOb1GbbmzvPTDrMN7VQXuymuwZglQcuMIg9mUwMl2ow8PU3iaV1ysBDtIpxH9IU4H
l1Wm13XZqJ0NF3BldTzQHgKl+fhCwx0ZjwR9hda3NourPrwWCkMGKBSRqk3fO3sgCthBZOwEwbxK
/OaxdXBekhFmVxXQgSy8pQ32hA8Gxg7YlwFPWQAZct8IvH1DLvoyaBlaN0o+aksjf6ArZMntYMbf
jPCu9QqEMQvzQ9+AkQSYtKWYk3aR+TE0SN+4CB+aoYk2Sxt91BXkO6froVPax3LOm5XtugrbtvQi
T7CKmsW0w0gcqSd+cWZgNNcPuGhG6u6w9geboXHQdj2a1MnsVBd+bD0f7m4S2RfVS//n8pzeVQVV
QRJikg6BpLLeDn543F3D6NqkV3QUs/RMjpQmy6h8DnyIIItB5V7ZWzhx+DwhKGqCHxhN+whPuh7s
qr9TNMDhtaXP9AJXcdAYkHhp7KmQNq4CfWHO6lbcmjbPQZVlSKMsPN3mthEIf6SDA5oFd2OQkyCC
3zv8L9iI/Z1+VybTs7wEfhDn+OslyXcRhK9FgARNA7hwrHC0Cobi+mB56SEn5aCtN22Lztr2VfEc
G5iaGo5HU8c497LiucyAZWIeJw1rv+T2vY2hm0iQeJ07UIWdj9yqMdE/tPBwZdXB6i8fatCHMJip
VHF/MK92RtpAF5QJflnWFiPtI6Nv31x9v40EB22RWfm+lqZr9d17yKr9cF7/+0D88QC0Dq3w/4SE
f80VzRQrsAJgFxyFP88Vw2YnS+LTLqvsfcB96WHq4IdWIcG89PfIa216ZT3lboeAbFqc1C3tu0zN
l2Y13et3A0cwjiYHwZuAdm5g0thr7KdkxFU6l/Z+qdmgLPPdkNkzuKW1ZbjPUcmQgyRCWTJjtKzG
XMtZ3rRZ/ewod29ruGfGxp7U5ctkdMhH0XCu1LNFj4HVHd8JmT8TedNgl8Vz58gzs5HfkZDBHLdm
9Ca2JVjZ0L0hBijUpXEfZwpCBpBAI1ylLh5+DKkdgtWkyLdvY3IROeysUexsnzs9vLIk6kaU7W5x
7K1KC0QtU8g89oRPndcEqwIvabjt6DgWNOAiViE217uJfS0KUIYW7Ylw0fAxYt7WA9+05/nMQw8M
OVt8CjLalPoOzBS0VJjS+aLHcBLXe1BzwxHAU6ChZLbEG+gZC/tFjix5jGqWk9rMUvCLYYa5is3m
3/frrMq+N3n2RYlb/ly4+Gt1uC6Lg74HSuSfgRRmbySRUZOsOpIDGlW3Wvi7YvR3y8IYeb168R3W
tzkjRhxhhDrU08nhoVOs6YgjV6tMkons0dZ+ppO+PbxoJTyFXcpkeWpP1WONaxboAvWs39mXgLSn
uXg2ci7h0Pg5st3TKB1RhOvz56pz98ls75Mx2AFT2ymBBpkZt/Ta0YsyMwarN5hr/QPUbO0H29w6
MQtUtjzAE3qBeKPi5z7W64nKyFE37DOq2xCrwDQYpX9e2A98Dmc/yzSPs2TaaM8+s0vOpA0vAxyF
Oo7n9Gwc5VkJkkKOPA2dxR/Y4zFEyLImGIkcNgF4Q8ezR67Ntuax4c1sflZnfVHuCv5ukmiIgLsk
vpbWoR/9w3Y7l0bLnZDop97gr41Q89Ksq84qd4Msn1sESCqbddbNrlZNilaWy3pE1LxooWowfzzW
eMLonVm/31qqHtnY8qSo8/rUyTkek9F/CUvzeMG6HmIQG23JB6Jq2UaJcW5GjzTxb4Ow50UeS6/Q
0F89B0aYfVc1OvXMld7wIzSwIqgdVSh2aWZtvaHdhCV0Y0YXi0U2eW9EQUXse717dpa7A1YJIWs+
GgDp1N1l4jUbCrFsQfpMgfBsDNoDwt3HIxsGDqN7vNW2Zc2LY7r32c0swVNe4mlQZmiAVzl79tyO
77RGkafOgf0i7lsrdprQYHbLZHgy3ABYTjRcdg0NpXD21XFiZt9H0PSkEFSuUFspvZ3esKVaEEkB
xdb75r7hrIPCyhLJ+UhnD9vcF/smQkflph5YgL/fuV35a1AtdI+aBmFAEV98rnIygNEYWMDkTRfR
pU49mXXx1C4V2GCFHkG0b2IMGHDCIZorttWAl321F+5yPjjlFg/73RxXOyf0L2EOCpOoYWpQraB+
tccW1g5g2djYb8gEgZS+uyNmAedZRPMpIlTrKEYzrntO63JrePmOc54IDNIP9hbEMsoLWsQ6CVpq
foGv0o+yASE+pUTRNsUNWBmZC9rUR3KVSrlKES2TbrPLoFXCQB0DtkwciQFg4tmD4XXQq/sZZYvT
EOkzxM0nFBt1XEbZLpuQJ2yra0PmN13kZiyNa6cjG3LPlJEiPo/x4+EkgSUAfq0cs40J3LR3q2pd
z/0THFFAju6aYSauDvjWaqSMNgTZGhsjBCaEbI6oBhxBs6zWHUEFptpQOQlXJxd/nSzaG1302huP
kyc2sSE2bqN8nnrOLCjshbZ5KlaZNpYoUiw37HLalsCQzudgFEe1jNZA+ggXZakZ1vsYfIxAz9rx
2Orr5D7KPNQA+VXhQDbhYFhdV9OrgR0yegkKTUh83SduxY8d2H9NdBrKtMD+tIOARNDMUQZXx4n5
NugBJJ2K747DtbmE99IiMlV+/OEUxJmHvKJCKUQMcpvNnDSzwR9Oru6M1ob8ingKjG+9bPRKqnWU
iWLAk157flU+eRMxst8jmdw50yYU2ce0kOrZmUXRq73HWOs87aNLC7++zEBNPCE5g5Wi/OwpCrMn
qyg+OvAe1HWsc8qbj5b+zVPUfis8aJppCfQleTU6nFtcUiKEaCG94gIetulTMnAhnYYcMu0l8/nt
MymfR4flI5gNxGSyxkeUk9h+Xift/B2rJBx54mskAz68ROak39a5Xaa35GEQLXUqb8bWZdaxUhbH
W9AU8yBA6Z9EKfJ+al+8FIOpsSxG7RFickCNEkJOymwnRw5qW3lRPDWevHcNd6Oj+5D5HTnB5sS4
LJO3mtzOY9TwgNjmcXRSM6Rpn6pV0H/UXfqh9PCY1re0Kx7j0L8/rIcEY11Rwd7se3jW0bLr/eJp
1HF9Iklq9NQ4Y/FQ242zotGE2wyqTV2H6ldu8CAn4iJyo6eSGU9wz8VfStyOffrYNdzzqCe7c7W/
q/VNpzSH9aZT7ylVd9OcvTT6bTp3m50a92iBL6raxlnylLf+PWfvvZ0zMgJlqPIWZhMYYRCEujYh
Qqa1qeNb6lFwqluEKySjuegkuqPubsI8GYuIQ9x7GVrrwwl1lZwPAulnKbO7yI736/wb1fpdOWNz
NeubprlaJd4FkDiA6MiGOtmDCoJ77WHRkPIftohFZstJm5dPk77BiVLrLD0Cfg61yenvEukQwAXR
RxkF+JLNyVZYJNmHZBKbzruOmhTzGtwPSQ6PlBEwUl4HmLFR82uFCps1KMS86TOO8lFFFzBlvunL
AeDZjdLBwHdBjFQgKYn+fhTNNTKNPCgNczzy1VEvLLjvCFIGcoJ8TsZq9PDGKeFA4uh5xExjl4rx
2qv0Xzr+OecZ5sH48GfjvomSc5A+0DoKCKRh6nOAG3e6BlST9teovBbevD/cPkIfKzozREhOcZFm
VFB7HE3AQKIHhTZ4rWe3WeIPXRHKTCotfYJmfom51XybFSz83KJmgs16W7MPunOJaZ/a9U29E+hP
t8WuRaQ+h6krg3LXDpSdgCbqFauXpdGUOz/JP4yKh5Hq3kbmYiXbiivxHaziDPKrJXH/oIjTWQdW
mPk41FC4LJqVMLycHdyo56nqod2XVOHswfgQ3nxNdT87th0O/2ho35D71L+u1ZUXHyh+nLLdqc5e
v01uwnkBzx4mBULEC9OuDLJvh7YORtTrvCPiW3AqBg9ovirp4OSCkBCSw4ERbYYwOA7AW190oK+8
SlcNmNJQb9J6cShvTaEPqVgmRu8diZU9jT2wxqECh20zvH0S3Os1OXNG6BXTlu14LJbKPxop12D1
8SLGCgg3O8Vhkm0LXlfoRSe/jxnsn5uBf4XzgSBKFBrEQH7+c7JXOlUTLqaWmEGxJYrN7DirISFk
GVI/k4bVnRyO7pmSgIkDCbgzxMcR/hTj4iPhxkPZK/ymQhRaowxhM9ElawTUwRdQp3NoCBks027J
OOTr0zmm1PjFDRzalZ/SVfqYRLrwfGi7f7ZPXITtlsCKCHrsZYvnCW5dbXli2OYeWMxzlZOLGXl7
MmXNfQ1J0yLHEAu5YDT6WI60sIVjXWjQ0ajyzDVN32MdiYKn3YXmc9qb09Fispz6CQ0dZ5nudUCZ
e6m5GmBit2TL2hqGTmToHx/ixsUC5c0i3TlwKUNED835Mg1IQa0RhxbXIyA8JDIl8aKuz9SiuxE1
ZYmqRGMKDG8TkXNbRKmHTFjn04nNbYUtf6R0H0G6cybZzj7rrIcQkdJgRA1kqYjYEyJxkRK8+ugK
qAG1AszY70w/Bs5O7GrT6BCTfIo7vA8zEoAag4wuPqMERRWQ+HxJ+7MhNz+iyror4bYYUXPiOP1H
fppPvXe6eNSLYbd9mwcSBlo6UFVkgLyf/vljl4BV8Y5d09/FsqKuZEDopDwwY1lmOA+66nKo2dCj
hVnSv/Fkclcelz2kHJrwvAgZHDU6+lYd/z4p/0qF6Nz5toJCpM6DEgYzbIx4jYTEvgQC193m2XSh
BwmjzrUovN2A/pxA4dt28HLVGUsHbGiQZyEtlNWUwnN2B8LSeOoQYgqo+EYoP5FmdtR0ZsSedQ6p
V4MxOWjOW/ukv4zmco9U1/fav8aBUMMqdWpgVcd2bFBS9rpgNVrYEk3TPVoCaOJ6xpuX3ddMpLDV
M9q8p60soR1ZW4zo0VTDbLzWHqjWdpz8Kx+bNpu+OFUeEl2dMQzZVSUeVSEec8HaIzJUq6UUu8AB
uwKjvh4YcDry20w1N4e6haGzlTBh1eQmc1NX5j6K1DYjjyfa1Ym1A4Bd11cOqek03A8TTQNa9dQS
eihXKn+nNqoAj6qdS9KmDhmiTmMT1M7nAUXMAnVTll3usfkOHDqH5yJ1BWZc41dNwZ9hhIeNyTPp
D0gXzKO0PvdhTIcWbgYCeKWLtYcgM58R0AJTfqgdUw96ayZ5ZhPTHvoygzte+gMIA9u89nv7rxh5
HHGv9OCmtMT8dpJvD3upekxoLR0tvTzPbIGFJoGAi9ZpMmUfLm9yxslaFbS79amhN2j8GjHC8t2V
lr+aAhe90PKLCulfZMjP+xgoTBGAE6c3bH7qxCpnKLIo9riyDv+y9G2IJUAHomXBYSr1cX8o/jdx
eD/ws9vZ3VRO+ZT2yYeOrvXRqpOqJUL2DIFX+27wCfp1YF9zMOuBgu9/jsPbWQMRgaxgV0fRvqZc
rvshQRKcaOU/6O1IDRvwU8v5XEeihyaQDjTFWtT9ZYCtMiqL4b2TEvINkC3GhctgAPwgKvM1EvlW
Z5MYEDPiKJvBZ0eVodjFIqTH7B5PS3OaN+QXsx/eI0zgREiRBBh0BYryvD24l2knrr05HdHsJojV
SaOq+J/0JXINslD4N4euWu6JiyG1nw4vGj6djKokk+Nsnc18q0dD3xaHRryamvz/UHdmyZEbaZ6/
Sl0AMsCx+isRG8ngGmQqky8w5ubY9/1afYS52PwcqamSUtWl1tu0WZmspEwGIxCAu3//9Vh5QDON
O7KFz2z6rDH3scJ1p484TuJhrslKyk/nYBd1rGOu/TwrPSOg+djhUYpLHbqcYIYulqPezrcDuRr4
dV3OCuynYMKYgEww+2hljiUqaVdIitn0rFYwtYdOTODyUlJ7YiTfO8A67D/EMft5ABaJab9ZsVjm
EqiGMzUkEiJ3GzasUtwCfl1f0DvcpQ7HusHisG4UKnSN+IbYQOz0EGZeJ8hnE9S8cb7SZ2M9Nsj4
EOv2dk4YKh7vquKz3sn1/O2K+bFkTJolB4ttkCkU24p+byuCqJ2miVKIhyvtnn7yhtVjKx+SIznc
15JzJA5BAM4MOs7SX3XlY733EMUXpXPbkGuXek9RjxN7o3uk4F5lohHQOBuV5jm8WTPtPxWEHoFA
MK4xKOOkegJ4OoHRk+ze6F+gTxj6DGiua7Yr5nCK4i+RJnW8UR0VVRkqNl62KX0bQOVz7da3zmCf
9A0Q5MbtklSvUcfbrERKsGNxj1FKPwsdLnZ998YjvyYS0yvpzf96Hatwzp7XfoqC4KSknpj5TuyV
+4nHhoC2b6rAuTLfWPX44s5nJPAvNs/ljwmZv4ow9427hPwP/OfcORuJNZKVWar8Ub+Wnk5j1pul
dDHQew+23VhXg0fbQqubPmpyfL1Jt60ZN51ifdJnxR4kZ8jjh6os77A/vsFPPeaGxlm4fvrYGad1
dthOo4HPYTMIyOXNpX2P5IWFwJ7vROl/Qf/F7EReSIzBbVhKCiKqBm8oz+GiL/k2JRnmeFjt4Kse
R/WvNlKuYKIv1ZA12NcFAS6aJjYLwNPZZl9lmdQrBREuHIHJE/XARZR+aJa2+1jSsLEdjgsWqG1q
2iYI4wAetRMNCOTYstZut8a2HHvkKRDqxwdflyEJsdUeC43baHAh5QzvNP098R+7Ykg/j/5nCVYf
ULKih+qS7znScMcT0C8/kZdnzd9lDKX6Gk3LdALNeNMna8RJyOVZQ5MmfrDW/C5n+lB28j1jwSqX
8nNZF5dKWBTFmc9tQgUTxEFy2rhxPVM53BBsiZqN2AYnqxCfnIHjlB7Laqu9XfP4ThONehwygurd
J49gu5RDRJCO24/YiPVnbBlglH5O7enCQYBweyJY9Gc11+4iy+cmYajZAJXSyh9oz6sObaDuSvIM
wsWnomR7Goy6JWyI4Axuh+2rpL0KrIV2sHGJHvVCV0E1zE4Q1iwNf3EO/6OKl/3aIZ8PVQc8H+Ja
Dt1/HCQGREIY5DnOmiVjvF56PX957uYC53D8fZ2odG0ci6q+U+IdZN4+qcmm92A4BIaOCuEtb5CB
Xvb019QWpHMo2rR8xGntXVxl32WR/8Wm62qVwc97bsB4KfXcAB34055bQGaYqlh0xAvPeZw/Wivr
K01vDC8UYF6ZzRd/MMKS8uSk/e6RQDq/aBVHS+6HpwFSb0Mwo5cW/z+hyv2e3AFGUXY39qANo9H7
67aY6/+iAuM6MZb72uTzOjiXvRxRXOmfvKY461Vp2796mZ4NwXyViGA95VlCmhfSVB43Iyt2GCMf
cgGbqwL3RS8B23Du63dTNP4Rm+71Nn1tj1lq+zdIRp6kNL4Vkl/6n79150/fOl4ARDuO7wiPsMif
ucLEyacV2zziDEEyarv3a6QpQ8WgoimhKMo/yuIT2kgGopQzGYC4pxk3jyalirLyjfvRGo1a9QdT
T1mLuCyecUFL+Gq0kDHFRBgjwYtA+Zo+0LSpZho83dSjhw5NL2ieiAPommdfNW+QDPC2xIJQZR/R
sGDRPUO14CsMpMC6SWmiQ6PdqLm+oOPw+5+viP1HQd32HHi4xSUUmYvYz9K33O+ol3UaUHITPRtG
ES3QtktYgMESS8XOULE0QmFQ+GG8RBkZA1yKS+3PTz/wXA2NWdS/gxCe9RbB7DWEQRQDNPh7GZAY
q/dBJOJXdYB8e0VC0hC60OT3bEabTmBSLmk+zqXtx/s1Iel60CdAUmvdcLqyIlywqybJxQx/DHv0
FzeD9ScsQS8BfGLejxSQ/T8tAYnZula1YCsOpvSzRSEdHCjADo0jAwlZJYei0Yd6ceVjN9BoPsbP
mWJHceMoIVGFmJ/ir7wZlvyT8ID3JEgdNCGhyOb42YWWDmyawUBUSjIWbzKrztseoxF1DFLhSAfO
dpDTAqSCrXQ75m049eypB6mex7r/WCUokTTMiu3yxV6axyRJrsbJOWtERIOdq/AequC8BiwepQ0Y
1Bj5kaIBqr6303KefLdG4qmx56MwvTbnTfIS6S9c//gSIO3zPm+HsO0UswmbRkPcgMTuotp40Wcn
6vDepAYc9eKj/0MwUE0qIrqw044Fazu+eWiZ8oodOnGil74HWLSC7k4a/n0xAWXNGbhnUZ5J2HOX
ljlWz0V5Sqq00wJZsEbrj6TPW9sKlSTDdQ9P6IBdbpDrdowZSr3U2J1A2Ms+t/Ep+hTWVQdlUXml
j5Cm5bytpMjFPARXo0alDQKq/MB836RDudE/rnTJaLJBrUwLmmZp3fSJI9JDqbkii/6EFDVLxgkM
ts66VbqJCxNBKuKPQ2tc12MUlnI+uVnH9hrs7YQibi6Rp7+oDbwsOVpqKUu6EAASU2uIOdvTMBo+
ZmCr2X7zvBMU6MnqcSUS1rLbMFWB5G+IHKBkzWhAJ2qIl+AxjgTVlH+3VfXddbNzzAzQ2+vDYNA3
pYtLNLkRa+Iht+MPS9zdajg/y8BRuuxOmcX3UkzPuIh2+jEWGmd1TGK68ua+BqPWdM92wlns7JuT
OD/A6glNaxFJ0lL7ggvlELTItDLxvBtm+j6XAjfRdrbV+0kTRXdxTRFbQdd7vYJubQNssYq3gXx+
4gRZByytFmvwQQf0LMS/yeB85oFYMwbN2p9Qo/0FHY3T5Od9FkrSdPBGEY3jEMPwk8IXpJTIXkBx
srGqc5q6P4Z6fr0+pevhRI8BmnuhCtU1phsXkkRg1HMN+yWntWfJs8eY+wTLCBqh8qyZrKF/b5R8
cgGeZ43e6yWzsaD/KFJqNXGkSQsNJ+tnRRNTekiuzeiB9hfoUM0xYV0hsTYlxd8Uzq43n+KInD79
Qv2ebKhv+s6Z4KmG9aKBW88mFQHiVL8DdPQvKDr1cro9tyUPKs+2frnvP+Zuj6aJVuH+9wRftdYt
xinsUERk2RKDWndlgTM96d+JFIblgh6KOhJ05WztMKxhKXgpqYfbNIsjQM72f9RCZqf6tCSk24IB
EFuokYHyTd/FhYNATzHEWkt3s43OelaJEp3P4RvbjV5vMzAHkgxlg4ya58ll4di+eaFPbV59kVDU
xCUwk374BgLM8V3zBHre1494YNePHWvnkiOxWsjF1FrBqUrf9OKkaLFw0V1ui5T+1oYSIDTx93Zz
1zTDi0VqT77mT6OPh1BPSwY34HZH+IyH3NQXaxh3zA0v5lT/uKrbaLktiUtSo7PKyGeX+ZtPpEki
0kvW6RVLk3BGMNyMZUaYjgnXqo+3cXafyfq6a4P7lEdVH6a3xbiA0bQdl/ZijlAgZ0wu2bXKgeUv
0HUwLTATekYWBQ576oH1rCwhtTYqEaMLZSxxfuHBKzlRhr4evfSHx7BNbTlwKB8FZTp7tBb5YgR4
cGxWMT22+4F6Q/XMH912RvdgSJbGH2R0A7rCg1EqxKT9QAdaeU4NTUiwrHGd9LazyY6txXpIKijP
3zSRfPCNXtCDZJoa3yys/qIjLLDRfCD3hb6VRzN6buVFH1v1m1t76LOSRTWe01tA4Q8B9Ix+RGwk
id5s7urS+lJPfDYtHugh6ag8xKx92QTDWVeIsAVdvcpHPlKuP5fJ36Xc5MeIK4AOGpUbz/pNT73/
2tICJiv3Ex6ANwrRIVh8Nkg3gW6rnGeNMpgT0Wrml38dgvxg2AWR8eUHBuISXCjv9NvPpb7l9XV1
8bOjsqCaj2UURdh5VjwAi/uC1HqTWWdretc7xvEHYwifovmWLKCfhaSQhMIEiHgO7ZytTDd0kbeu
gXHbzLelBlu2O0oneK5MHpqY1QxWr3e9jbnEUX5F8gR1hQwwmgbWQ7JWR0SDPQBCYSxEnLzNdJ7d
PwXAT/6NHqL1hqBpIv33zZozASf6lf2WpjCScKm+QRCagoqJmZYeTYZuG4K+mTW9GPDlUSOw38C0
CYQLhrX26jeNSmwzu+rTN73VlhqbX2g3Se+zjkw6onfIV2Kg1U9OV16cYrhbxvWV09I+LfoHq4Uq
7ZEL86J6btMvnLb8UhKHEtZqvXdp5tqbS8IyGpJO9FqhL1ykb+Ft0twgiMEWN7bgpzYV90w4k9dc
AucrKNJ7WWUHNcrbr67bUJKpSbpytU+jT8NeYdOHq5X0Uzp+nmdeuHfQRvBsz6X3UvOC1cIDWMMv
eR5AGfcGeS68y4QaITLVqWvknfWSToJ+YonVWERKj7sdB0/FpgjXFG09EntIMHjNS+qdveNwpK9l
xtNXZM6LZQQ/rD5/ywTyUhX872dfxx/8IP8zn8jxW6UtFt3PL/X/oUVEMPP89xYR1E7JmLz/3h6i
f+A3e4jr/4L/Ap+HFq9JExvtP+0hnvwFGyn1B8yLTLDk+/3THmLwR9qvIfUxA8cp5pJ/+kMMIX4J
JH5GubnkTf1zf8Mg4jp6gvsXaAAyqYEMphywXOzEJA78ccILprEVk83DQ87brPap6QclUWrEYg53
JS7T6cUQ+A5v/HwybGQjlbcCN1vOgry8dz4rVUf+W28hHN13EmF0iEmTvbSXZe/NIWJm+60XXvE5
mjoihWgjzQiM7FNJTp9pmFDKOGVn+mXzANppnWuSK93Wdptz3aWAA6GrnKB9GviXr3XsD9WJ8HW3
svdNnDg+Du5CjcXBjFYFD+hzujzVzpJgdOD8kIx7rDt0GgerQfP2YhhkA8mipO6pI5O1JMw5mmry
vbsRBNjuJY09k4ra9hzbqvNeIz+zyons6NiHyZJCueZXB9Gmu1N94RphP8xRKe6X2pusu55cv+Su
NOForkfAa7p90NC4jOswH4xAO3u0gmW4C4hP8B6xgsiAftmOjIIUmUSDcORLUo060lP5QyfFY+wo
jDc0L/amldx0rVuX1GjleX0kzWBN973ddvIxqEyrxTE4CHkLJgYFULkJ3cBWypdNJGvSiTDruf9C
GzaNyNmkB7EYVOZ3hN3UUU4wn03gW4cPkwwQ8MPBS26yKM2aq5n01eq6tDLN19Jcr3pj3zUUVzC7
N4JcZ9nrdFpee2o0s7p4d3ESNd15qmXZUIGcuSsp5dkigTSbCGWAFa9HKo8mCBRfIkNTEBp0QE5W
v1x1ThE4UNBlnKYvXOoBm5ItqKEPpgmvnsk6iA4smwLaB23aEJW/RA/ZEPBnk42DNrvKLFKcVKtx
cIeyaLXPxr5KkbSSVnRUcTm/aHHHcozmKTNCocYhCAlJd1BB4QyVza9G5BfJNdo8Rf+Qx2sieFxt
XBwEyhRHfKswzih7imDRjqkIVZSLoSfpmvwG10mdxqHjEiMIRVmaWfJJYaEA5h8aOz7ClaXLy1g1
gtraKa7jU1EPWXa7VlH8a5UMjXHsltov9nO1OM3eK4Hrm2IiyJvYtfHNxXu+gs/N4BwkUzh3I5MC
1H8XGZ9qR4lkj9dsiXeTLL3nrhdUIBTkGwa3rUsG7NXo2GLcLXPSXzcyy4ErpnHJP5XtuMZHU2K4
OlCr2JGQbHQVR1NjXj7Hlu2kYZKTc408NZ+tYz4M0dsaGQuVKX4UvC71oNr3GCG3cZaFMbwn2TD2
x3pBh853FyAYKDHAfEvrhFS2uqmLnR95YDg0bgh/H0Q4KI8prq331ezKlJnPc/m+XW9AtO6vBVop
w6aEapkLlhLEGnC+U0TI2qHGldfD0CxkU/QRqY2HoVv4eqGAnKPv9oMIjZGojnPKuPneOQ0qdZnP
SG1MdyZutKy4CdEbUTcaoIp5MFvbifn3hXz/3PO7AbtEZk7nkSoYzpbFrOwQCUXQH4d4WvODQz7H
V1elCXVZhMck9Mq1Iz305tzL02J08aUw68yAUra694Ckq+zixcKbr/MlQL1cWQhLduPoWNFxXoe0
/Z4W+DLhdtcm24+YCEBp5UxAeOGXHbSdUm73inI1Xa68MpY68tdIIBmNriTKv/SbCNWEcv3jbNJY
ReESS+jNWDgEaEqnccVpVWap9nEXsXAAyQvYumwisyxyXWnsVhEZ2SEdixnbd7pEFDDrBBp0lpi7
afuKo/pguPESn6o2p0Ekqhzj0pXC+1VOkW7/iDqYRt9bvO+RlfU1WeYjWlA+JrBTlkVZfD1FC4z+
MsuM5s3V6ah9TfDUh/W0pO2hReRR30SuKFdo2bSXB9swMpL102qk+tKeynanorH8PAjFEziSV0hH
VbJk61Ux+EF000JdVfTSpZgOki6vUMlwRk3OKLqDmMFgoq7U6/OC1mBmlq8oY9f+rnFqgddlXEEZ
uqTx5hvIeG+46ZcspsmsMLjxblHzKiPEBhRUj9Mqk/rY1XPb0lJdErxmeVaDukqQ+kL28yCWXVLn
eByrQU3fEd5RZTGKnpByyyccbb+umL53fR1bVKrUHpcyA9MeUbX2eMXXAukPAdndSF1HRMnKnKzi
BVCRmpe2rR6KyhqfXe73dC8Hg6Ntx4Szr62Cmu0xouoAfT+F818qocgfD1rlUw1MjGL6bXaV4pDp
1OprNZpDChERFGSQ13Rbw9EmGVuI0KYQeJgre218a7fQvRjfJSRM2HAZ8VK+mDX6Ks7PANsh2w1d
DuZUamqoKISN022MnX0bk5Zz45okwZ7nWnBhCT8pOpQKQTR8y3lH2WtdCrO+deVk0UFoz31xMeqh
CM6ObxfFe8flXXCOsipdRcvgYsFJprx9X7h0yW3KMl3v2niOC2Y2MT1BZ8XLve1EFUx/XY95KIyo
VnhQ3bqnbLlwqoelFyZNbVZBSK5XTGiWF0/J/RyXHXIaaVX4SwKS69c7tPcyni5OlhF4QmVG4puP
SeqbQ+gQBUTp7WD3Pf03CfsP2BThG7Xn03ZRyEG2t0aPjCxklXKKa6NlUyJSt/aJySuGsrwkjTRo
ZsvGln74Mjbtdxrqcl0OO5p1WPRlZT5h0EdtL1C4RhSbuT6CJ/aA+Y6NNJmpbgMUuMNSZTLrMht9
R9DqO1g63fnSz63h3AZ5BQPaijLzDi3JWYQptY2u9K7KhSK2gWW7CeeqJDE6WqDqr2wjB0efY04w
+6zzzeA1qwrZ3/VDWQuaN+o+f24QN/8aZ1UZXWa3m7NDkgtaMnKCUJOPpYrlcFhVluJxLwec9mZf
lc2LpVIDgyNzJrTXMOV13uEbWTL/nBIVqgj0juaDmXg9rRpKG8NosBhQqfTgidMzLBbnhY7jnPhC
lUbaHTRbS3VJvEZlcPDZzea72ueLvgSj8AvKyyvkppngSM2RkLmQ56gaWebQvAbdgzKCOkAfSk3E
h3glcut7aauclbKvii44NOgl24/t5NClOkVjHNL7w5LXMTF797CMafzcTY457bq8NuV+dPPYDx3+
4YQV3pp2T/wJRVDT2jnDMU+75CN393plRjbQSdoQOxzGlhMTgW7OWf7F6U30ypHN/EukR+P0+6AC
yhMEYpiD9VH4crQOZW7N1mOwVPrDD2VOq3Pe9tAjtTMTFhnV/tRfNSiXrVMJkoDpFye9uc+7HvMV
Gdd9dGsUixN99ZzVa8JCISzfOVOE4MRxpp52PkUv2wdpzWI5YS1C0NJNwGsjAU2TK6/Xfh76j34b
0LnK15rYJ2HFwbBPpymgIIt9sch3Zqb85sPUTmbAuy97Ktg4W5q+96EqfNo2OM6DremQiuFidg0/
WA9Jdhvzna6n3nILC1bLpAAl83oyJJaoyUbdHUGaxTihxzsIR9i/TgY/EHr45Hg2WLgEeSK9JYn7
QRMW9t1qF79RgX9r2P2fTbL/2xIPhIaz//t59vJe/iNsk67/P//1+T3/x/KP++Tb+K37w3yrX+H/
5R+IX4h0Jh3PtAnecP8w4DKoMuGi/SJzy8R5SdTCb/kHFmOxRUoGeYr8FeFqW95v+Qf8EekdzKM6
ZokzqyX/znhr8dd/P96SvSAgwl0kd4iCBXSeDkj4HYGpOvKTaRhcd8KjpTRwD4Yv74ME156fvnV0
hunZb12yo6Rg1rahwpaGYbAmi4yjbNuKo02HPelXt4BOaFbSg+U0t7NHf0SOtrxYEJ4i2pdvQb2G
zmCBrMF7EhVvCG28xb85rI9d0+1rmv7SlIZ5s8CL1d3EZrCXnvlZeeM9ecGf6pFi8Cmz2X/n8mg0
xqFcl/sU9y19mfOFvK/dML9YcxAagJJgRpclMO9WFwk3MSH98kyw3ql02l0jCSGuW0Td1hHfN/CV
ei7X8Rr4OqbaQT3iVnN3reveGqCHjf1ljdMvsSLsP8clGM87bBU7mgyuzaW5NuziwcW+WcEbBIhT
ppeicslmoK9oRV8ULnUy7Ncez0Lb0gGvxH2Qy+dx6GgDs07MrzeES9xKyG7ly19XEo/GFq29sE9R
Eu8qAyJHgdYOpva0j1ekGFKvDrrVmge7Ejt0PA/DXBGS6mOZdGgTGpGYQXyxOqete9V3wRFcf/e7
O/7fmYb/7U0jTc+G9vZIl9LU8O9umi63Yft6k35GjkFX0TEOmzDafYmum113xpoU8nGvUJLuEAv7
f/HL/0g7/7hhLYgzUKNNMPrTDVvPQ1WnebTuLO96zs9Lcl+px7/4fPo1/oX5/Pl3/ERtE1geYe8l
eca/xI/ugYygsDwB0F9bez7VIQr/8+8TUgeS/ekXMkpYyCuIkvyZMUv72pBdpAjFS/NLF0xXEU7J
yfaOkZ2cC90dpOJT7QV6+t013rofe2oay/bU0Kmd0bkcyezQ1mOYLJ+9GuEblTAD8AnFx32xnMqe
8im5CzoGI/D02gfZLQ06K5AWR4SSdCqsovmZDKcPWQVK/9EIPpnQyqv5alpFaA7InphausXfm/5r
lXwtXPd1UpyTmQUBEFQUkoS6E066i53m0CYo2pFfAMwwiUbIHDDjJZzVBFVhyGASibE2Gi5tUV3K
YHhNqzismyG0KLUzu0/spplOlnqLO2+PW+FK5AYNqARss0zIqCWaUDNGg/1seO2ZaqibofT3E47C
PpZQJ/GjNyRn8iopWeg4rxvAXfvRGV6pt/tqLtlzXtIe4Ecmz1HnIO5nM57DRORH84dJCIw3jQ4d
ojef4zszw2WNaWES864fk7emTveVh+mYUBBO1w+tUO+BWr/lIypjcrt0S7gVagaLpeucLikBHfVD
RdJIGX/KrUuXopvPpkf8+C++KXaUl1AGzKfvxVPDT6yzc+ZK33RUj4rJIf6SMwMB1yXzoY/wxUOZ
3DS0i+lKsW6lki9Xj1bCYgYREC8M5XNP+5l7v1AKpOPdyxS7wiz2gweoQ1FYUdRXnvEQES9fT4r1
pLrO6bBoB6AOlrQ4G8lPqG97AKYxoWPctY1dNDnXvsf5gkyq16QRpyUuyYxjRRwrmkbL8sBcDNoO
vubF7i4wsR+J5hw1D1P/LlKkHv4CX0cN+gLtHLn3BDQeF2W+NH5xNDjnKYroZYXX0/GDY+FP9Y4D
NZ8V6Su2cgfLyuTUh8Y2ng36jkjBCZt+oivVp4y9fgfAYMpmLTK53aIpu0qplDZFEU7Ukkoay/vM
vo6y4WEErxxi1is3uZg1fffpa+3f2/E96BcKVSpQJFxpTO23LiriL5ij9ZG5O6zHgHdxMP17ZK44
yhRaPnTFtTrYJqZE89BEhA3Qjksu294F96qTD/l4LpbhdcIkjGN91zO8RnWGzVY3v+seL3nJbPuK
kKMQxwj3PFkxtfloJI/KBwuIMda4jMBxTrdrkwi5W8S8Xy17j6oixAdOPIQEp8Ckan7oR/PbYDBK
OKTC2OpIjN7etqzTIvrLREVfXndX5oBgLM0eTR+Ore13E7/cLwo2rvjCfHJbohNdKfVe5uzHov23
jov/2w6CMBK/W8Z1tNYfsq/u3r++q/fuy3v7+7Pf9kM/zn6u+QsB8DaCQyE9DADav/0j+sqxf7EC
io4JgnRMNjJtw/rt5GdY1i8YtDgSBsjK9OHv99SG+4tneoB+lu3hkfDdv3P0++MeTlinJB6D0hFi
bDl7IuX84x6uKtQWhVRBSCPOwT6xMh+MY3tMj7+7KP/urPBnUZZWYgUgA0jE6LKWP6sGSd4w3Ymp
K8xHRusrKispWsVBQxNgsfNsOwfZVFbrDvmuTie54NNSTmncTxHZvsdgVm6PbGECxQ3d3Lbf2tLz
3x0ifr4ZM4vpwU/62SA6ZlTlMUOqVrMkKP8276J+2OVt0UeHYZZkUhp9m1AnLcC2XsdyjmeNNiwR
LUTA3uNMrFe/BIArI9M10t2UiiFw0TxenbUh0NJy6PCwwQXBsuoyRWuSzGWe/aqyNumpF+x65AK1
O82g/rnbTSZtmVmb8h9TMgDJooPw6VGqKLfoU6pNAzB54mD9FbCUWK4SLxpAtFjkSBUG/UKgj05c
JzfNOufzia6CrCJgoYAqhkKPMkljXuKYwyhJalCz921NmqDHYhHXTYNvGQmYu+egi/rH7r2econW
KjGg6iTU+m4ejDa4kZh44xtqI6ifWCl3XkIhalt+MdyhryZ2uCptb+KRsqgTKow8e6srG+JDxqRC
7pa0olsvWjB8XRH05zz1VSWvq8nzjm4wLB/kgPilzmmL3E8DEzjxagAcuz5zyOZMhVgLjjmzurMz
Yv7XTC43HExaEqc6A/BKipqyW58WVjUNUyhirMoLXM8LBAYmTBUFR9nRvAaLTC4/Hh71OStiBug+
FmeDxCtoI4QrXFKvLd/KXEzEEU1ku3XEDXxyqoWJ3GnIXkVC3tOpl9bmRxsI7d6fWoVUA7npzTjN
oj+USTAjUxae92Y1LiXo+To9Gw71HaNN19ME6XywWGcPURNjDxy6DhErAUw6KmFdUXSa7Up5k8Gw
904QKbXH/hS7143rjJ8tr7J2qZVaH1zPne8HhEcfMDdryKyk8eEKyU72awvE4obV0lrmTtgqmLGT
uTCDYy7bT/iBaZpI6HV67XRw4ZVNTg65XloViqRU7BqrMw6ulzY3iIXFUz6ToXo1WxF4sKAH737V
nhlpdsMlbdrlcSn8psUp0GQ31WiRgVQE1hnmZZFslou8tkdZoKxVVomi3UsfORqJu8AjdcCvJnXg
cXO9kMArYBSLXUyIQe2SvhpPw+I2bxHzGpiOWzPcWV27h4SZl1vTWghPwszt0eWLaJ1rzXuYF3Bb
EHKyt/K1vgPcN96CcsXlmCeGvEdTn0ShWNg66Uqfktci71bUCGNtf8oSc7rxDIpTAq73Y1nUVK0u
/WLcRqw+tCvabjbtVBKkn3orkkOYxWJ6c6lavwlagSE9WAjgR13tNc/xAgZ7RLzbUJUtJnVnVk58
n8xz9KBISKVWB16XDp6s99Arde76LZXKI32/z0e0aRkPLEkHqRldicAYkJbojb2aBv/WWXx4PaON
Vfa+ZPDkdDzX9kFVTfIV4xbG3JoMUFLGmsTlyDM0t4Wfe1iU2Vaa0Gx7OlPZLzLG24HWH1TQcfoi
3Wq81B59cW4B/RKXlXOuszj5IIDFHr2gr/S3GyV3hORjShRkUdAZ04j+yXOy+Qu2yonfO0Q4stI5
W86Wby27vrLo1fPMFUviSuAG2xugqFGd6BlNn1e8k19pSGiPc+/RzL5Kd9g7Uexcp27u3XtxbXyG
lYKzigL/jAMj/RZPpHRJcyScCcf9vZtny43PdHtwgb6uErDmfdum/qkOZiRXOab4Q0Ww230+rsN9
vxp4dEDScWqlyBBnlMbtWobGhPSV8mgjOiqJWMQFjL4vLQNxYBLFxxUB5w5l2HQ0kk5aoeis+Su0
kLweSg9tJDP91zinvQIYpzvayTJ9b6Xr3kmTPOTI8xNCSNfxNZ9YmZqaP+LXruODDFSN3aiR4YyS
71Zxv9wGtfXFLgLeklrnG1/FgiqnaXAOPhQLrS1mdT1y2nvAoL4cCigpzNirePIbjrBBnvk33iza
j3Sok3pFngHU8ersJos4FDeRHH/pNLyYJCV+gbKw6L/sCzoABJIgGvCi7ro2aHL14nQ8ma0xPaJ7
tsEaZyP5KMYC/QtGGFoBUYXNAzfnIER0SFXFemiJ7MlZnPKVPH0CeyM3fokmAotZN9XruIA6OAnf
Y9lhVl/Nst+TUYcX2elzKom6wvrVXSoFrVeUiikoQwo32O09ttnhxgEjeiliVJB5Rjfv1bQY2b6O
7W5PCbl5XKVoOcLHibsbosX4XjVLFPrxzI1kKBkm7uDsxly4n8jfR9dTLG37zJUPaIOT2u7aFuNT
QbrPXjhzo5WWS/6RnQGKo55g6mQQka+9quE85nQaSieW18iXsf+NrgExXicPs8vwZeZBiU2pFRfO
AtVhMP3k4M2VFabzwvTECeBIjtB07quMzty8L9MXqK1mNzWlOI0SpVrgMW6IIO7e4iXIPidpwAgp
fXk0VIc8oLJp8SpYUPq1E3eTBMSpFzqrlskjcWnoymdsXO2pmCt6fbxc3aoIS/saeTYBF51J1VdG
oaHpVrf21BBBgjL4GARTg38zyI9FFr1njaalU/M+R0u1S90gOlhjHYdx3fqPceouH70pcF46sy72
ySioglsme9dzzGL+7TizlOmwqzLMnF7FQCKA9A9t186Pi0lORY9aGfI3bZ+J/kt/nabJPMk8td5m
qww+26VbPI5YH6GnJ3ffch3unJ5eqcq22y+OKaxHv50p5G3T6YMZWB6BKavCGDLnj8I13VvQUuaU
KL2hYih+6D1jemKf4AkfOiPZNUmzXhu+iG6baq6fK1/aB65gcmjmrr3OGpKuOIWm+yl3EiZKvnJo
KUz4vTc+VkW1fpN93B1SbXebXUrcYXjyQ207PbnSQAK5N7hfa6dAkD6xBt8kgsDhxiz/L2dntuQ2
kmzbL4IZ5uGVAAiSyRw1pKQXmKbCPM/4+rOguqcrE+QlTnW3WT+0quSMgIeHh/v2vZUzjT3ERtAn
as9yX9ZOmNB7IOWYNeaK6fSROZb9ngsOZ4fSLeRwFPWpa2XtR0LFAwWMSjrT7AF2ALiyPIKQ1n9O
kK58kMUc4oloDL/IiGu6XFeDCzSffmM8VMtAGMEFMhiGxBUuRQSeuwreAcX8CUHnzN0+DjxEdVgR
mYX53jbJ4M6B1TybaKIu0judKw3gG5DQjA6hKYp3VmlICMuCemkZuebftaQvJkqb9wUQrT2lJeE8
zAoy0VPSZd9irdEQ4Uyn5kWiW5LszKQPu4Nf8bh/UrV4kjxYJkbaNAZUBGUhQb1e6UEceCrALKTq
MzOkqNVW6LaD7/e/aXUa36uT4B8CX1F+hNk8f2PwW70rpRECsySzxs8l+rF30RQz00/1+omUK78D
opx7CI5H0PeL9JOW7hu8JYw6TV0JPFWbOONIckPFPtQM6vvhdGjCQPHALg3uEGXDKySizMHgjGjb
6YldQXqwF9sBZqFGFD3kFOPDkPUiPGOx+imZggr3gDhQr4bkuQUBtIvEkhHoJtOB81BNSws6sIrS
ay+TPOmsByVTA5YTB1Xr5IkLp7N12omeGMEnliEBfGrg3XHGRuzvWsYcf1WcQl0RGifzy8EVW2CO
QazUezXuAGXDJmKrzFrRsRr9F6p40iEQtcYbq1aBmirI70PGyB6bKKAop/W1GxYj+kRVFrgC01g6
YJE+vFOtYD5bqdzsuxQOZJ72XXYgBpluHoXSMcsy6WimWk4oCPL+WKRQbic1Up0UkVANNYcIHFqJ
ztLOkGmEAidKDzMRjqFusbxvqN59s6yaNraqzM33epbknwKNrH0Tjd3XoCmiO2Dt452vT8FBq8T5
pUyN1gVhk+1qJezdXNOjIwNUPohmX/nQK31LXzDWQHn2klF/yka/BDqqZce+kNIH0ehLT0izARza
GHtZPcaU+lF2mOYZHcyxaNj9pjwqTI49xsAcGHCVIRNOu4Ys0gLjM9DVdDRwbbtGaEHt9Qy95Hk8
f/QNJNpsjbx4wb0Z4x5us/J7EiTSEbQuqgApmniGoLaebPSVw2yTSRYXJUhAx+ppNovgNaP155pW
MWfHTJO1EzvKXRMLcZq+SEVE/cuvrfB1oEIGZLcCc2yXCsi5firmV0jtc0eZFeVgmKb4Os3y16EK
pTuuUsHLKitToUFruic6SlwNldgz2KBNvyKyqUeTzUNXgxuXsZoaFjExn58rTt1SOczYhNSg/WSX
/hCDCW7UJ7MMe4iiFDKA2YJ6mGKDp8Wm8c2YfepAedBUR/nPK1Vj/NXNsjz95qtl1u6YKkQH0LCk
8rEN28ylV0xZvNTEgz9UDAZ3VvSbS6F8VYzZQL090JP9GCnGq9W28pMxA17fVRTI//Ijc2F5ViPZ
qSveYiGfAkBaUe7LwUpfq6FlHgKYjll6yKIt1VRivAWZS2ruAT/Mp4p510MIk5VXRURgI6LPvWjE
TiQlJSiBdIIO3qpm4JQw8s0P9E6DhfR5Gaex1Ni31YiiZjQa0c9UmSQaYFHyWMFTABRqSsDJkK2n
Bxo/y3T/HL1CgFSchmqIeN2GZHtA58qv8BzEByB2yhOsRfohr0aB3q8WoiPaRXdFwwu4D+rmryxW
qXmHeur0TAb/1FFdOFth7ccIk0AeyyNgEelSphQd9Di5Q4TB33VaoN3p0GoDKFKT1lUGYzorkxxM
u6Q16PiWcmLdD0lZP5ftaDxVdStPz3pQlcI+0ku0TKtmeJRag3NeauCqG1znlIPCcTSZgb0d8Ezw
k0FsMTxRQCTdRo1KIVdUNOGxpDXWnpiH4yFXphDwg86EnVYL4XQohXJhmRzdUFfzY12k6HDplr9U
ozt3moj4/twvuaEanMHd+F/mbgKHEXBTAI2dxQ+CJQoHghvvTnRB9p1p4jmNNLkMx0x3almajwa5
+4FRa+AaMdIST1TYgYymrdF4XAAjbA86QCfRTEZlD4cv5C6KjHedrDLSnuivaZ9J0YcvggW3NHD2
7Bj1mvmzTgOAUnIwug0ZogfDnr4bOp6JYGINSHNAglVMwDwF0mQ99xZICOoLZrdTki7xRmifj7iy
ytNTQvO0KS0naDp9V4xRSvl+ZrQ54iXsUNkHxAQg+GkaEh/ZNR3mCrtW1fq7Os/ALhEvOwl6g2er
uvRgqLo5MphSqxZhFL7DvZr3k+LIWj88a30ECKqnqYhQlP8RHYP8EFN/eUH0bvLAmKAtOenWfO+b
Q/jLj1Tp3PpmtSv6nhl2hdJ0WsAMWE2HcZpNqk10EpKZsNQUVDnSQr8XO/FsFVkANrKLnbwVAJcC
9FfngImLQWfgsG7GeF+VTJgGfRycyZPBQbdU2Hup0plATSGmabTUa5oxt7UCLK+hNcL3SVNBcVVB
n3tUQWEPo9bUHTM5rE+a1JbAJvoSSeNJJXd3IPFcUNH6UKJg25vUufPZZMhDynNq33V8FNvSNE+G
gKJ7Uo7ycwykZoZwG9ojb+CCEiCNkxKe3aqaekqn+idD7ZMBuE1idHYbz3DQwrb2HUJpSHx6azLO
E1Wgs5Q0OoOVZWvoDBbIfU3JAOUgrQ/oiRRzncOR1dIQ1qi2fOTJ6D8DLRk/RcIwUN2IdSAXzBvz
xlkIb1ULUpXYMKYvEwyHhZ1GRgz9XhxPYGZ6Yzx3cStBA8yktKCMfNlBTMOGU5AV1UHOkHd7DBik
/0QnxBxclffPjzqOuo9TJkKIocpD+5l7VgXPo+jpyxRr42e5+0MqX2gIxkzqTEYcldBJPdGG54XS
M9yk41tlemrjMH6Ejrz52CoD2l6NXvUqWVnafwsZcH7Kmmq4Y8KlRlNmoPUlyPHRlLLcG4yATBCi
6kMPheU9AjWMPRJgkFLWSho6toDaHeo3DWKzXWr8JKOHmBX14rNUBPHrLHDWGKrUh1/QikifYxGJ
KHLaKPoodoTkMUtn5jlMeC52RhFS+gDLBFm3RCe/LcQzrzEGwfQYLJ8NUJ6KdTvrBfjiVJ6+CPhD
e+83xVSdul5rzMNgDJrIbTCZfI/KlyOvDAo6PpD8ts1e6C29ojXEtAt9RdMM+y8FPRjrs9EK+LJp
CepEWSzraQbyNo9fGlXKxg9jp0/qaxakJCDQBEwFIbgMYu6jKcp68z4Jw+phCCJRPaRj1Y/Hrg2m
5JTUmQohNWsVfhplJ0K321CjCL5GSlgtOjU1zwwqQKNi6I+imsn9s6+MnfKs9rCcPmcdl8gH1E9E
CMroawpOGNQjg+6hGVGyAhRZIaWntRkUgRoqn5k58kouZFzzJCS+jCwPHedmUd2Dg7H4lML1Fj6g
diTmT35bm7pbyOixeQ0AT/5aM26WcR4ZStjpIy075hvB73OrxZYML3KAFFB4nIHSx07jJ4P0WgoJ
ifScKf4XQQ2r7GPbNy02gzYLXtOeB4DL7KJ+aCqZMN6OOjV4nLNRP0dDixPLiWh0y1wFUmVxD48z
FC/8/06WVhlP/LSRmBSiqNK+8hoeo1Mem7XCrx0D/iIxQR85tq2w0JIPAYKJ8WNXdFn4TL1EME5A
BMX8iO80kzupavURDl/Bdwq10muvkySpOeWQE6T3fp63848KAsj8a2+1yzcKtHFhbhVnYaiORlyj
x51D/SPvgcUb4dmkSKDfyyMvxUelVKiRyuAxFmSqSUPFhV0mmqlYSGQdgCO0WRI/WK2fwetBVSfY
F7CzfrndZJHfAxaWZg6YATpDdHKgI2D29n0zR09JULSQGWn/Xtr7J/FTqjiwWMRPNV14Z3SMfXAi
vC7AjOKjXz4aUNwkO4WnkL2Fz5DeAzQufwttr7fgkInBszCBkciGo2EvRS+yrdvxY2JLHuAVYXCg
dHHL++Lv6at3CjxviewXSMY/CIpLqytYCB24EsVlmN3nVGXWkCaOuLXJy9jyLRMrVAjYZ1Tt0UWy
a3ZUtUlUnfRIxcFT9nSmPZrtPCrtzKOi5oSHeHSaY+aEz9mjehCcTeL+rQWvMDgqml6dEbHNjdt8
5n0nu0wR250DzApsdmDHruCYG0CV658W8kVZpQmprrXk4JNjoKBlB9RwJD0+zOB1TevjbWdehreu
7PN/rEgrmhY1zKTIXD5l40r7UNkx3vcYfSoP2ZdhPzmFo1U7+eA/tPnG6lZYuP/1oX8Mr05Rlrdm
1c0Y1j6IJyqJnztvPmg/5tfofthbXv3SfpadbB+ejGEXbxjf2Npl2u3tqYks6nFyhW1FBLExMbUf
gSFINpBNW1ZWp8QoprgzfKwECQC//pfV/KwZRb39AS87y0sw+mcbV+fEAHpNAoERqr2eXllPYUSB
0/TLu5rrAvJIm4rnvrVC57bdTcdZHYmO29uSl8gjev799Fd91PaJG7nGg88UjEtisW9t8U7d0Ej4
o2ZyGReQCjdVael1L3HjDRquFCZfMRdRidZpPofeYLfncj8eksPkGvvUgQnEI0t+mV3GXD35CJjL
E061HTi6q/wsnOpYONNB2FALloCIXjlF//yq5c/f/Cr6x3SwEn7VYA9ufyz3vQN573PsIE5x7l3x
rB6Gc+aUnvpy+zNcD0z/GF7c443hwp8CtW24MymO22byuazUjbPyB5R6Y8fNVYTgTTdLU4uJ+Bgc
KA7He4rVu3zH1PPz6G3Hva3NNFeRIVQiSAgBEhCS5n3xgGIBfXQXKLZD+dyube2k8L9k+tv4ievR
8D/baa4Cg1pNXGwK3zE+LtN/bn3sH1MH5SNHQFbdDR+MU+GAEtoKSJubvIoVEamzMplsMthcsoiP
jR06MA/tejrgjsyVtgWDvCBT+juL+Wepq8DBG5vAkrLU4Ht5FL3WCZ8Yo3BgGHJrpz77HC1jFxzy
ve9ENh1A4VmwtfuYQw5w0LB7V/Imp3mqbV6hv5M9cg824uAb0e26LxiSYagKhKWSujruPuMbmr74
gvocfmTOZaJgGdnGHfhE29/7H+iWPMQZbJi7SNn9HwA1ywe/cP439lcHO+EdV4Yh9peDrX9eoDvp
brabj5mT7JvD7cP8B3l6y9rqNJfdKHcqTztb9vSQhFJ2kxPzW+1d97U65w+aHboWbJrfcnvLAa/G
kX/Wqa0OOWgiam8D6+ypswvJCRLujU/5h6XuxuLWKtFjj9QrXTK28hQ+8VoiUf0TJsdfiSu4YNF3
zcfekw9wBe0KHjan3IXIAHe8vclXb2UDsBdgJ9Qx19ElTbqql5aIKZQUre+n+lmLPt82cf2FAEeZ
rIPEAou2imCMTIpKbTEHqe1qamUU7MkX9aP42Hn+V5jgveoseEsoi8gaUaboPuqHZP9frfTNr1gF
s4k2DpVXfsVcxGQ5n+WsQwf898Zar4bMN1ZWkYtxJMOsGJDihEh7oSZyaa/mCd1l1+KcVveZ1zjJ
R8UrX2pbZxrhXvqu/mg/1y/FB+N4+7dczUlMUYY/AJZEmGZW0UIvGr0Q+4Io+tcc7VA+MSs7cUHd
2rSmIzv4OmeO7HCInNDbML180rV3vzW9ChQxk5CmlC6mXSqrh8SlmfUxOqp7+AC2Dusf/7llbBUn
xEoEo1FirN8HkS3boc1uu/CtnfIP5pN8TI7xC/MKr/rL8JHxzKetH6As4eDGD9BX4cIXAcWaDT8A
WAaZDrHqUT+mTnQyPg726ORPjR2d4CRgouWY7Q23dpOPpGSH3KsO4qlwi0d9IzG8+hI2AeAwJiHr
0sWYxMigvAKe7u9I7VN1+v33DYrWyF6xew/Ib25v3aLXwqZpqKYGrTR9FHOVBIP3o1vRsg/yaNij
eV/35X7DsbZMLOfvTYYXVKMeM7qzbHX0fXDLX0hb4NDRkdR+CSGUQDcyvsV7Lj7um0WtTpGfMg0l
GTl3bvcCepPqI8XO8iWvQgqHd1ZGfbEeN2wux+OWzdXxsXpQl5mCzY6ha1/9AGRekj4ZEozVn3Vt
g5t0a0tXx0cGEGFKi/fCnfgTpMJRmuaNF8G1W4aEBWoqSDwNTVtFxQaesjSKWU9ufqrlB2O+h9ri
tmdcC7xvTSyrfOMYVdBWBVqKPiy1EKtBAMeIQuUzvgm56m1L8pXjDg3pgq5GTZabc+XmhSxnegn0
0hZPwSF14g/tBxJBEjDIMi03OwdPil3xVOeeqX4YX7cusmtxXQPTrSKkITKOtIZPG9NIfywYl+Ca
PDBHXj+2xZE5+DND8lR/lE9owIwoVO+Ku9srv+IpqH6ZimEuo1fw+b/fY9TUlSnJSRZM/a6cfk3i
r9t//59Kw8rvYWBfMhG0y+ULYHg2WVYSF4iZLoWt6R4uV3uhRGnd2W295gCUZetbLj95ZRHdSROu
QBg7ZdFanW6xoE+qBuT9oqd62k/9NJ9zR/uB1lzBm6MlDUvpzTgZz+Ta9n/q+/I59TYLakvucfEr
SIwY02RntQWU/9Z5AwYMoQBaorW6Nz3VrVh48XNCwnYvO9F+s056xYPRcv+PPWN1YUGhbmlDQpbS
IhCmJBnDynCK7EXRVmDEPyqFcpam/6dU/v8tk14JAhhFqoOhUpG509VW60JTzn3JIiPleQp/W9Di
JqA3brvQlTBgqKKCC2nMCDJg8H4n80lkpikLfRqNohP0zFvVdg9HXZhsnIULX2VGgk9lAtfVljvv
Ym6OKiGwqIZm7G7+Iu3H43wIPPq14v7Pw2TjaKyP3tra6kaQANtZrYU1FJwh5rVTdGVu79z68ywW
FsIrkfEPkZncVVST2yxtweWgUx8A7mckyW/kvWru/xsrlsiZIyOFNuL999FyiaH/UJztPP1ObW4n
B3ejsVUrvvptCFL/sbLs5pvLQNemXJ+MeaYsJkIT7qruSIG6d60Jwphd6G5Omixu9fYA/715/xhc
bZ4KtwdqYSxr6XhQ1Wx5m3+H1y9xMw9NBaQskcfY09/pHiFz8W7v6eZyl0PxZrljl/ZAB5blAlvZ
maf60T8q90DlRzcjfGyleRflmfVqV4dsACHfRfD20o1oz/1Ru0uegeHZ015yYQ3YTsGuGCQwWsuN
x6Oc/668pkaET9XLCO//zvbaQdHZwSnwtGeY/xmqaezSC+9vb+rlcdBpanHDyqDDoWFbrbGhuZ8m
NcrbRqU88ZR6Rqjnd2uGG+f64jLXl+F8pol5Myr066zV0oq6zyDxgEmnNlIremz0NFG/6SmsMOEu
F0Z0fyMz70JH0lIjvVNhojDlCsZF7Xti/UrB5utf2lj6nemJNT9I/Ln87zfC1CVZVmAF0BnYWr3e
razyA7C5o13BmebBkVV6HWRYz8ZcbtW31sH7z17wWmU4EM4eaAbe+7Gh0s3PwDGhU3E/iudCYw5y
1JCo+Le3xGLIEE16l4yhqaK+OjDMrUA+W5YQVyVw5BqMR/mwLhnlGU5W51/7kQWToALx2zKKty7Z
zaKSQrPCkC8kSweIv+228h0jnd3bZq7EADhVRQ0SQUsmJ1RWfhSOfVmBLUQr7Et91O3CNl5mrzgq
NpB5O/x029rlbYQx3pW6bJAIysu04tuAIwa1qMN6BstyVTNKcYQjamPbrpyLdybWJbgO/i4G002R
iNrDgb6fXIZ3TtknVBoOsy3ZyRe4yb2tzOjCAyGVl+C4AI68nP11+gD2qlVLHy2csLN2rcBMw7Rw
mVE9AWF7ew8vV7iytbrSyxipShqd6LA42feRQaIH1B0zqhf0SdzGCZTz+FndA27ccJWLyIZdHg4Q
boA6JX9ZeQoMr9mIRmRvd8Gzmb+k6SuaBbfXJl/ch5oEGT5tKQVxaJK+lQ2hhkRT0LDR77Uvk+lQ
9LPu6EvZzZferR86p3KK43gwAAUI3viw3IloVlBEHu7kw9b9eFEg0le/ZnHnN/ejpA+tif45apg2
DK87xTwkDyrdudBRHeFZ3Zlnetc7Bj8cBi2G3SG1b2/HxXFZ2V++yBv7gMBio03YjTn91kwna/p+
+++/qLCuF7iKZ3nXT1BiYCA9JpD5ut2nnKpT7lSe+rn5DT3yfjrHFMxrj/m0X4WjqLtlyHQrD7ni
We+++urObOW6aGuo/eyR4xrajQezSbjLbGjuHf+nfK7vta/V4fbaLypd67WvjpGh5R3/yLL2c/Zg
NUftHDvjDr7SkzztmaI397WX3xvlxvHd+qarEMitCKR82fJZ1jCi6jAkmPJGFNzY0HVhMR0mEFYW
RpLyrx69k1z+Os7ZhndeZlfv3XN97bY9Uxzm4p7xMXnJXJLHn7DHACGJd4mz1dVZ9uVdprwyJr8/
C0JQoYewyN31+/aY79vDsFf38mGrSLJlZhWAslYYk3AJQKrnn/J9f0iO8j49bdXYr30g0jbV5IIn
nq4fTSN6DEw/wuStz5mrZOQrwujCH7xxsq5cSwaVXJJE2JoQP1o5W81UTtUWKsqyGdS8nbkHDbkj
Kd5FqbDhchdIlOU8MSEjYUleSiOrD1RBqTtnHR+odcozA2TxPawMNjrr5BT1j8QWvoUPopO7PVF7
62q6dqje2l59tVwLZqYjF9swMmnFk8Tcwka42DKx/PmbWNz1OiMvIyaWWn10gF/ep8wj3DMii7fD
c3G3lVNcpmarHV2F/wAGgFJZzle/79wcl3QLT3fCh+wjD8LtRtfWCleXga8nQ9pWrBDaZpvpHOb2
ThubeO16f/udVoE+GQE+1vGfFcl/LSMEP/2/GvIWavD0t6rz+F39ieL2dgf66lX+1vIq2keQVIyK
Mi5Xuf9cH2unc4PDSFfRWYAYwRGi1n1whI7/PJwDe3tzNz/m6igOUjeUA4WsP/7DE3h4qe4hydov
6r7GbjsjvfI1KcrwVDGgcqPovHKepJ1i4s7Q2cK8X4adYJPZOBIX9WxO/ML+pItL5ZWi8urZ5SdR
DnlOBnjIMT3lo3wiN3r+If7lnzqvuDdchJih8Yl+yWf5TnCarULalRXyZFF5j1m8XfR1SWgwClFh
S2Gcec4eJAeAiac+qbvqXB3/7uhsovyWMLK6g95ZXMWAFHrHZIL/0B6/1GfZrTzTqV3FG13Fzpxt
cMmVSwJCb0mBOUWBbHEtMCsU5WhNMzqLU/FbEH/CXbtT9X/7Sl+yeeqQ1vKogPBv5ZZBClyeSXlS
L9Q+kWKrrdjutoxc+1JvjKzLxjnTX2BTeLF0xfRVC5iW15EzuB1brlzckN3DIMsNtFyrq9ASFrml
MgWI9jKDIKiJDBK6Yom0U8QSddQYbtTHcXi+bfMynPEeUmUs0tzAB1eb1yTU5bM+621JbMG20ygv
mXibKhdK0iCTNvKtKzHsnbk/7eQ3V1DS6VCtWLB5mt+iFzwwoqgl7ODIpWtdnOL90p+PpjtKW8uF
tFUcvfyIHDaT/6CSpMry+rgl0NlbUZrwxA0/FUUAfUrq3N7OS39/b2H5BW/Wp+RFJI4dFhptpJo8
IHkM5oMRi39vRoOQEndBeY2u83szhlqkPmM2fDX5RRSOE1TNm+2EC8QVvJnyWyOry3SQCmhZDUiw
BjuHrAikszPvVZ42mRc9mw70BA6kicGX5HErbbjM+ajjSEtLSF+AOesuYz9rgdkz6mYzSrm3ulMS
wZEUq3YuyPt/vZEKXRn6siqFo4vqqlYpujTAMc3II2RfRuXQ2CvLf91fAINCRslVQ91fZsD+/eeC
dHvKmHVs7SCdjhKZj4L6bGg0G853GT8wo3OQDUhKAT+sznKoaVNVIxTN/BPcBUZ/FHXRVa2XuUC7
GnCenp6HSt9wxSuP0MWqAeMtFRvqYauo1RcprNvC0OIme9HuHvI9xHq2ZQv3oPFP4Sm1t3qGVw7Z
O4urRCjRykqeEqpTso6uRPRbGb4H3ettx7jm/e+MrDZz6o1onKIRykY3epn3YJu99vGI4x/VD9Yz
tGVLzhw8mi+37V5xfQq0qi6ik2oxdrjaTWbcmKax+tbuRyP2qhZ2CdpWzWPbapGXppKwhZaRLxIC
aqeKRFmY5cKBtgoluu/PFvdna0Mostf2KShP+VcCXKmmwjg/3V7dlQD8ztgqpAR+JXcMFrW2an22
ZhUu+8K9beGKb7yzsNo/MSzhxBqwENZHyO1fdOm3JGufbhuRttax8kDmN+uwSLHCoKMNvpv8n8Hf
8lWiBk2BVnFRE4g29u6KZ+AVVJw1WiYc75VNwKDzIKkBpYpOGXazBK4tbuavXW/AGrFQPW6s8TJT
hDPjjb3VAWAa3tBmpgrs8WcPqxI1aPQMHTp6MNeRK0b7LbTRtQXKmkQwBldCxFx+0Ju7M03Drldg
VoNcCnWvJPM6vdlngu8K6hb24VrQIumnuUPgorW29nolFwJzMuilNa7vZa50V7Y70MwUaR3JLn6J
YJgDRw73t/f00jlpM1saZODkwxBUr1YITbMazhpwrRE25jJ9KadvHWT6t41c+qbOe0lZVJMWaMe6
/iyHI+p9CaJ/UVG9GBPzqrn8r5NGHZpsy7SgGRCR4F2tg76IApkNBGBojcBZkaObh7q7Et7DEGzd
N7Uv3aEhstXnudw9A40CS9VpvxiLMNR7/0iMHjmh2CzgqYbyPtOhePBttInc2/u3YWY9BxXCNiMm
o1HYCqSm/cSo1fyJEvrGV/rz17x/iLEayMVE7kwJCMUqUE15MSDGw2qyAt6btHbKEta3MGRM/dhp
ERyDo1eVhaPXs3d7gVeiF6YppQGfkiSQRivTDNCqdZuxQjgfdchRYTFyGJ9/YV5HoW8mnGC6iP41
CFnX3ltdxa8yyXjClVhtKwiRiuIlCxiGzMd/C7hb21m7SQgEORKxE8XwRxWt2zT3TFVsPN0vTxlY
G94QVA3Q5KY9/94Z0zAu49kaCjvpX7oGXV2hsjc+03KKVh6Cp8sSmDMyugs8TxDpiSwqMaVHRyL7
zlzIjwW7YyQud8XX7m4rrbq2pLf2Vh9InGCYkRDUsOfuNddP7Tbw/8rRQukCUlJoWCjsrNF7ehUm
tWDKOddmLe/SowhIBLqhr3BbTiQD9/pH2Ff20Gx76e/6d/Y128P94oxPZrY9Z3N52/yJkiqPXqrL
8voQRMDVEz2Gvg4648fspfOEB/2Ivvx41+5G7nD4wqiPGrvideOzrgFo+OcSnv9jeLXNkSDrfooE
OSzLA8wezPGL0oegz9xpTg5RrH5Juv5HmafPiRJtJHtXnt/YJkVXVXhuZWVd7qo7yGerHLqIZUh4
WDRyaHxAuLhrPDg3xkPEJKvw1yDvAljzmfks74fXrfbE1Y1H288U6ZCKNATenxwVIrGqhJ1iYdN+
FvLoY9BZjl6K3hBJw1aUvXKGLPpyhiHz/FLBeL03Bn+aKgiI2IBXRf9S2Bl34QfBVhncsf5qv23X
u64kFoaFzguPPEKDAnjmvcEiKKZMVjGo38MkYU/32bfQYWjsfnQlO3dru7zfQiT8cdVVoIDJbkFA
kBei7LqK5+qkpFXesqPA8fbZQ/MQ3TW2dCi8hGx0dIfH+Xv1uD0pdO00vzW7cuQ+FswQ+CZ/cdRC
myPMT0pevYa+qW18xSuB6d36Vh6j+H5qFBGG+kj/ib7s51D5sHEoN9ayHm2MkZyrehMT6RkOmXP7
0XrtSDSc+iDcm8COdvCXTXDibF3Fy8t//ekAXECPTIS/1AERkrEa0qJb/DM6CD8gqbGX4NM8xc/d
4fYal89xy9Syy2/Sa3TjaKUh+WR3/lnJGJwEDqgZz0DOTnP6lAux+1/YAyND1UMBKb5O1xR1BIoh
NDlMFV1/svyshECxj/ZSI827pla0nZAZ37vBajYQ99cCzILtsCRgTlRSV2fe75YOqFLilzD0tuO8
9yEghRcPTbytXPvanlLUWbqgRFQi+2pP4a+RSgv9eMkHSKxXuzl87RnuQrxuVGInUOeN9tM1P31r
cHXmQMMJvtpgsGyipzBEpwj1FDHsf9z+dldDyls7qyM3aGjxQQHLkYMd70VlHDR0ZiZPHpCE74gp
S/Ej/I0wxk9S/9u2ry/RMHjmLvXHtcoJOqF6Lw2YlpEbdUc/AgyUZOpxjoKtF8XVaA3EkUrjcidf
PMgQ40sltD+W+7CHW6KBFQnBz92iqDI40xkm0sZmXGjrCrxcIgNiS+pIuezK6HohWTN0dQFm9Q8C
NEliisrJ/7L//59B5zzDmIBjE0WuIRppq6ojAa1L0hp9hDp+CehcKOBeMunTv/1a743I709AWc6N
34mLCAN9uraj2B1lNsJ7G05xeQW8N7O6VvVA0CH9x4zYMpXahCdoOzfi45UXGTbQRAYaSY2I/sv7
pVh9lPtyDUGO1LfROYIceZ/FiFGajdQ9qxq6JJ0QNgcNSbgDD+9fQmf5x3+/m4pkGShDka5cFIrH
lGxVy1mmxfudQuA3pQMAWkkbeeA1/3trZvXRtLiPhDZedhNCr4xRCCBCXS1ufLOrVkxtUbgiLRHX
+2kg2tB0EmogU9s6vGb1YHDmcBMtucTY9/calfs3Zlb3mtb5dVVOmBFCXrN79S/IY20ltvVf0kt/
UDzzi/7YHRVYQgd7q6G0tcTlz9/cqYpfwJyXYXss7zsFhsLXWNtITa4tj3cmDolPUB1bneK0qJpQ
UzuG3Cc4r4897PSZ+rsz7+GSve18V0reVHXemFq5BfE2H5QIU5OnPguPvNDd5j4nBt9Zdu0aHtzm
dsIA5+Nw2Kr9XYnETFdR9AYwSc/pAmotjMgpynBZ26Zhm8/N94Y+EyI70e9Es5kzXNjImUKKFlkd
5/ayr3zDd5ZXqzZirYoSqSVq+aVNwuIYiuAlRroRXq5EsHdmVtFFU8WqiaLFTP7THO+M4evtZVz7
eu8MrM5BkrfRHCw7uJQ0aSAoP7Lh2N4t2mBFtp/v49OC0Eig7PxIi3cL27ZIxq+P4Tvzq6MwT+mU
iiXrM0xe1OKE+FEneLAJPkxi9cFUJzdVe0hvAw9qWkcyQgTEFDtR78MJEE0h7miL27Wl2kpLLarr
jlOkP0l9AubLcvwy5Wma36kD3aQcMODsUSh8sZKjb1r7CO5zKTbsBnJWKJ03wtiVA8jCdJVpJzqt
l121CmSnwIiQrQmJehJUKTiVkmDsh/l1SL+2xaR8v/0ll9xqFdAwyEVEsRN2gnVDLRTCYOwmPmRI
w9LJEnnCZ5KD7/vgd/3RbhDlhNjPzFwhVU3vtvHrp+Ef46sEE2JNpZILjNfKOUH0U3+ptMfbJq56
CsMlMj1DUdLXVSAEWMZRLqmCUzJ+SNBKDqx447BdXcWfZig5Haqiq/S1U/Qy08Qis2fzB0Qu0Nd+
Q8ptwzGWrbj4TsugDA+NBVW+OM6b4F+P0CiIyxRhanTndPrcNVQYwsEzw/OHATnt27t2PUK+Mbf6
MqovtRHFm6Vi030WduGX6VPkCgRmOv/lS/lNvAsolt02etUVcX36grxSLxBYlpqaI6rJGWQgcBcJ
5i6eBzseVLuVw4cGbZIUavVQ6jdecPISc99vLTAYqBto/S/SfOuyDR1eFLsqvHAhW5kdaWegt5Y4
ku9k2tPY3i2ySctkKhJfZbkPHO0X7Mhh4hXbsLsrEOH3v2V5br75zI0Ad1fc8VtQ7qKiw0voMblH
z8aBHxrMvrr1oS/jzXt7K7dCXhmhJV4mdj5LH6Ji3lnASKYAWfUyP5jQKN7+xFdmMd7bW/lVJmUm
wAfs/d3LlHbpI/VYVQOIukM73paZ/53jXZUftwrOl6cUy6AVACtAuHtB1KCWZo4MOqe0SF+jVj2J
jW5Xcr2R1mxZWX0/oZXkFCkleC/De5kccUwPav97YxOvOOwCPWPCF6e9fDsoggSsSOOg+H77P6S9
Z4/cSNK1/YsI0JuvZNk2arVapjVfCI1Goveev/65Uov3nmoW3+JKC+zsLkaAojIZGRkZceKc9s4g
j/PQUxrNhxQ1U8G0DseAVvmMfIRy/zxMefNgAZp7jKvO+jSlVblRJ7iOsQQlIp+YKFOBJC2yxjFU
nMTxE27jOk32QL/Cc1jMW4PAq1aYDySO02i8Qs/A9mLDMcpTBXZ3eUS6NmyekYSSzrd3d8uM+POL
E9g3YzCqMwTiJKcvQ6HwKbt5K9RdV41EGBe0ITy/IFpcXBmyNsRBi2iNN8Is6w5Df0CA/gEtVupx
vb7xea6vDuTpqH/TgqbCcQ1E6wIzqxQaqPKsPKXy5MW81HdKjs5vkzqvAXyz+75Bfvz2Rq6aVcDS
UxVg9G/pFUPiNCi5C7PpfdXpKLc/qhYybCgjIOPZdcrGh1s5ejxYaOWjDW7R6VzsaWJmGvK5Fn3i
ru93kmqXD1MLJ3fqBNrX20tb+3w4OnrKv0Zll0U/+tTIdcDO7HWQY/rjeYDWv0PeW6vLjctpLWAy
E/qvqUVAacysqGULU8iicgN+VPfNkXkEx4Ih2LX2JjHTRrhBd2MGRzfajqs7emF7cTnYjMFHwYBt
OTwnOWwiLZP+2e72Xq6dN0pvPEno7wOVXDxVbEkLo6DFSBA+FsU3Zdz4Vv8/O/ivgcWBHvJCg7T8
1w4ODEsleybD+sZLju1eOjYvNfpSz3B4QJe0NTK1ujTQaoAmZZg2lhA5ZBXkKE/U1JsVxXMgkU+g
Tbm9eyt1JFHxJmkRs4b0ORder86OZNi8hzyUV4jyxakVcqKSNd9nSX4PeU7gttAzt/r8IShBoW6Y
X1siXw6+CdiXeUgvXGTMO7QEewSKIRAEhbQbRk90gowjeMrunOxmez+c/uAqp171r9FFEtG0dkJx
DaOh9OhEhuvT8EJvdWNpwvEWaaGik3DD5E+lgv7a24sg8W0tcBDxYcgOjmrpVX6kcFoFdyhLHbVv
uM1Q3m09bFeGgigJivkjmtaU9ZYFmCE3tDwbS7GfUCFSCfmq3WePE0MYJ0b7XLBsp9HYlZ/kU34X
HLYqTCtgjbfmReZxcfmZklGBAsS8+awccnT/eOo+Sd58lA/JV7L+9t7ZZRtRZu2euFzyYp/TIgBV
5hSpl/1MlfdBGqDb8KSXxUHJm/3vEpdCbwDdjeAsEWR4vHffLrBIC7so/IwFhuZj35ofMkV6ve04
K1Hz0sRyoNoeWwMNMtYzDZlbaN3OUIKd728V0K6IDRdLWRIbduVYxU6dpyA2LHf4Vs2e7g3HdEeh
9X34pHwBOE2DnVIGhIYH9UEQl2a8qR7/4DS+We/CZ+QGSnsrZr0y5P293rvG8NWXt2rya2EcM8ge
Csje9QMYWVfgeilfTjC9yft0N//tx7zN2jtUUxi+bx/rH21wt3UHrgS4N2YXscaIW4Q+upSrPkWC
UIGTVekOtx1m7dS9sbFwSr/qCaIJNgSJnxjnDZ4tBtZozqqH9kgpwfq6VQJdd9L/281fo0oXBz3h
/dCHPbsJGzai2Kp+hMvnLvPH59trW7VDBBUHjpx9Gc+EoKbRBUnq9VqOwuEHJDDdybc2bsFVK8Bc
6KTQ57qaDo0itNoyU4IazCFkVRGi9UUznjTS293t9ay5g8ZqBM+jkGdeBKuZAQkLAHriZb1zjNLp
zqjMn7dNrIyJOSSx/9oQv+Hi25j6lAbQXCee+RcsN8zO0yqMdzpqVp+Kx+DYlmIW4h3dLzG15X+o
pc0C+dp+spOCXRDSFLLpt78gnseprfoIp7fyU17OqPckD1PtbET+1c0UFx1i18DOlskDHRsIBhsb
HCzEUdn4zhnPt7dS/M7FFU7jk6yS5w8Dd8srPO/iUUpqH8YcG7KtpDwYTnWWC0pnmll96TJkTSOG
Svw02ahzrDwQ3hhefMKqMpC4HjAM5x8SfVCTG48Qurjok+xvL3F9D/9doviUF84itc1I/RpL3fRJ
9k9h8s8f/P2mqdqC7It2zcIVLL01GyN3OFrqHcU58Jv1RqK16mw4GSFQBqK1hDVYSVciHYgFGLd6
hLnK4LkNN1axGmJJk//PyCKMq4op9XaKkZrRYO2QH2qorhGsQJNpD11D4qaP4waEftPmYuvSmmqj
JOHezov1Or7MDED7J/3JdqP38O7unPPWC3j1jrxY5ZLGANLqEQp+LFZ7/U6DxsWPd07mln8zN+9q
oAzV1s0fAZAi8nbbTVbGdQla/27wsv9fNSX6NjF++B9qVjHEnjHSWpxzxhO2OKNWnd4C8Aa+E7XQ
JWqjtKVUoVCKsSE8y5n8sxEQx9srWnXLCxuLhzcvG5tuHWIGxSgrJwPRpwdDMhSUXAdtIwFYXw75
HOh2HlJLpH4eJaVWhUI3QY5REjpb2xw44l5aRkIeMxQLTQZvKIC+DROIFjWtbPJ56h0VmeiknCSv
AiiYfJx2dDo3xyvWdo9RB6bQaGTxOl28CzUbyDliZ4R2IEOlToKq1kicbRzrtY27tLI41UXYtNIk
Y6XIGI+qUM6F0+q2G6yaoIRliAonhcfFhS+jGV7KNdLOQ+68ICP1vk+N/f9mQvyEixDeJYjEmpEC
40OE7O74ztoau1q7jQwGDlW+xAqrRYgU5Zx0M2EBKkjTedXROJ1ziM+rcSsMCD9a+pmga7SAF9JN
WY7VQOFYBWk7JdCBBCepQYPkvQPHkuhe9M1fW4jGtY9DDZWxGuAd14DbuQu0flYbkKcFyvW8WZtu
49usZRCXFhZRwBmdRp+aVqxHHJr2NMGiIp+23v2rOZ+pMk2pcgc69vKaraj6Nn1a42b0oIxDvhvv
hb5I8/gBAQpA+AVGna/pHiqurU1c6znBXc5sr8ZUOz9BnOUL/5NMLQRWiO1f30zxDO6HT+Ue1kHm
bYtyN/y9Vf5eaS8CQhXrpNhhOrzq3posqlLuSoMxMvGYqz8mJ9EIak9C4yB5r+3tv+my7W6fMlUE
g6VrXth0BFT+YpmALpq0VrApSJMmWOIhkvgYnELy6r/iXXvfnrN9T1gUKUG+L48oHjQQO86fi9LN
M1cJID/c2oi1MGlxb6qgtymCLsMyF8pQay2/SWuS+wIlY5S+/XlzAG0t+l+aWTzRGy006qnDjLic
pXonaDopYyHISfJTehGifBu7LeL7YrN5wABSVbjRdEZL3262qlRtjTga9w3DZ3YTunp76BOFssu3
7PeJork6DZkyK7wPUINetRq0qE3K1kyIAwehAVAduw9M97/7xfDmta42wQdfHMqjmrnBrn7cOkFX
XxFYAcMzRCAZGB2h7+1iu6CpzchvIIvNkpchpOzSmV5rxr/7lsaMKPMC9qd1dHUVJQjMdaUdUigL
x13iSOe4sjxt6jY+3VVQxQztUVj5KJQBaFh8ulSr5JbZHOpKUEL2Em+lWt4wcR1yeFkyv80FAYkG
RCiL9IAB7jGJkBYEZ6Z6Y63sUE6+gyDarS1KOMZ8RH0TcclHXfvbkL6lkbSPxy3CyOuUdfEjFtlD
6fjok0/8CPmuffjPI9t6hwjYXfUU7Lao6VZ8hENukn5Rn1Cu6vSxH0XNkCGvrVfN2Rmb1wDWX7sc
t4S5ru56FgXDC3cwpAbXYJR8MPVZHkmNq1h+MPq7NNM9vy7cErHh2wF1zRIFJEVG1YTKy7K/l6I+
qTg+KSVyt981M3/FHSHLCtoXrpjzbVsrPqlS+QM8TQfTdpY+SYsld5BkZVUGiqy1lB38bm42FnR9
K7F3TElS8deF+N0SCzWjW8k4DemkoELfaYceVZEoOVpwY7rm93mvjGTKMvz9G4bXfIOKP/8RCcAV
z32kTxaFFuxGFUS/Epqh1EMCo9z/wSaKE021RfSDFwfb8Qe/8C3MhEyeIRPtthTYb5tYXQnVAhI/
ASxedqNodxdqEgSpV5ndXpHid4CMP9a5tuEO62ZAWkEhQ31nyVtQNUHeZDKv+dLR7gqkfVNL3o1o
Bt5ezarXwSb7/5lZBAjViYYGHD8P+KQ8TTNyJ7K6YWLtEPGGpfJB65p+8uJdVgxQj8wZJqAhOSkT
OYdpnvsuo4Pn/I+m1Le3lF0bnVSpnKHIz0PbZSow6A7W5Bv+XVU0ke2FmZHJG4WwqzxAHCk+kCGG
f+mlLXwu7xwji6geevFEDqVmsr1XonE399aXeZAfmjTbQJuvbCi4XjHqTHkWFNnCoC23il8V6CuW
MZpVbaA+h4iImFP9ba6kLaqVldVpMCiJ+Uqo5650WCJeVpmpY6wLh/lDVqbxXV5r0V9ADgqvcmTT
bWeIWG575YpRgHlsJ4NAumPKwmsv8lgrl/TZ7DhjvdIdqzp/GRxiYj8z7JTpDwhF97/vOAxQwl5g
QFNInrrw0biy7agNWWWiFThM8dz3IA7k6X2uDhumVtYmREepnbKporbzdm2BOU1j48SodOnjk241
e1SuzpXeIEkcn9V5i4PxGvrH9oGlNEETKRoFaPF7LvbSsEodjj2QVPoxhs4L8RcoGId99cERJcL+
YHn6E2rKrzbgzn1Pn8n8sj3aeN3JW/yKRZzRBjtuBwn8VLO3j/Mu32m8wGCO/QsvAu3xT3mIBmj1
0bzdF7tM2pm8q78P+Vl6n7xsvUTXUrM3W7L4BFoIfsyO2JIaBKLKsD7iIIDyRdc730cvv13Ke7v2
5SxkGMdRaIovoESdO1KI7YOX2+dlJYpfLmjJh4Sc7zhKDrvryKFXD5PbOafbFn6dgDevncUiFqEV
rHQRRzYmBq/67JxEhTk7NZ+CvyjogMo4zp87SBKLHQxrd9mX+G5rxGsl6PGONgS1A3xjV3IuoYJe
0qRoACKc+h/FklLX0JDMJJs62321VRlds0YaJKhMeOxcpSsdtcRGqgDiSWVTuWXufJ4l5bmr4Mwq
Usgkbm/uWkhQgQYhNcKw8ZUese6ngdGVfuqV6udejvdtP+6q8YuVmAcl/t2GFN9RkJgw3iXKV8tw
MOhaYvkxtsys/zZE9Clbvf6D+I0RPhPfgE+2BI+NfdsMdS6MFO8Zm3MzRn2n5Du5530dbT0HVjKl
N8bEt7wIcHHVWGU/UfKN7bOPGm8/PUa/XYUVu8bknyABo9O7vOO7PhqNfAR4NynPgXNvDsqGC6wu
4sLA4sbzg8RoAQ5z42X9gXKfse8dtATMAlai2862ZUn8+cV2DY42BQoCEZ6Zzwh9626YnootaZa1
gHS5X4tvUjpSbWkZ30SdSq8NPzb1H0S8SwOLW63ye1WeJlahJqrbRJObRdPu9katxoCLT7K4skbg
l20rwJZSd1TjbK92hSunk8e9vpHubFla3Ed5ZRephiQHofvL2DynJVNZ6rOVRRt21uKMZkCWRAMf
crJl6lFHUhZXgwHcC1XXqk3cMSx2OWSi6XiOGIS5vX9rjkbt4z/tdaZulp+oh7TfrgElGhlZalrs
ZuELXfk/mll8Js2oNbnuMJOKeUTzvS+1ripvYFS31rL4QihB2Uz/YsRHRSJP0cRV3ifx787xEGQu
NmyZJ0RJ0w+5ihHJHx/k1r/PgCXc/ibidy5v8UsTizyX6ZpSUSU8AFa0xPU16TWy4q9OHnz30+Yh
yHL/4ChQFSnVl9uG11z80vAifXDMVMlD4XoOxdLef2674qTaQFWTrVGldUuiTilS3iu2grpIg2Eu
2cVG6o9BNO7rTHtAmGJOtxrCW5bEn19E0iAvqmJoWFM76Q+t1SNH+5KmGsIbf1A9wTP+XdPiKKmz
adel+GyWvtf0yJOK951c/NFBol0BkF089bS3y8lQ+FTygigUOGHhyWYWQecyaGroQY/Z2H8QXRm3
o4FGAxXQ28ITda20GGbmM4WpnLk43t5Pv0MfMLmJWm3YuoacipN1YWzhfaoUDV3RC2MP+rP2HfYn
L0N/GwVONQZhLjprP/WDeUqfhy8aQi37286/dhteml/srGlIEVPA7Kyl/Zzaxyj8k+h0sTxh/8IR
nSBzRinn7weVyWBRX/6siizwukjdeAVsLWSRO6hNTNtdIPXnId5VQb6z8/PtrVq9oqCqgEMSTPLV
1EhQ1vYQpFjIkS9s4/wHd4jtdn56UNr8e1A3f922txrY/7W3RLJmGex0nY49oKZuBWaEcU14azes
rO/b/61qiWN1yhBFNbFvWs7omap5ul9ubNw1MOaXj/9rY+HjzqhMIbc+0Qh2s/lhPpcvBpJme6GL
U7rK3r8H2QlMa6sztLW2hXMzO5tBWItdAvLO6Bp3yrecYtWEePfB9kvTfdm9rWQtsatQBFq5fu9H
vNlL/XDbD9ZN8Fzh76fStYTRSbOvGn4iTEiRp1T/9MEWQeHqbQEbObN5lN2vAD3qaDS50fAmGscv
Q3SXxKnb1+/i4tvthYh0Z3nDc/OR5MHzfM3xrw1h2GQlra1yMKZDnEmALpxwlr4hgTU9NapefYrL
KKyZlPL9cOMKWQ20zOJxf8A5CgnuIk+Swj7JjIJxkMEL3vUP1WfzLv5qf1ZO/leHrnMkWNDM3pU/
6vfbRaZfN9Ry7fQXREMPJrSrOZtBC2mhxKxdTF76oBmKO8QLAfZrXve0zU22FjsMQSlMxRBmpOUV
xjgtl3A1ASE1+3h2p6qKW0/KGgcYUF4p1sbDba2Zh4aKoJTAf+gEL6JvHxPVba0TGGrloMNfWP2g
c+M5xwo1SG/rXK+u7sLaIruxQr+1zBJrKldm+7OOH8vk79u+uv7BLmws8hqALXJTGNjoD/5RNLX9
nfYhImAJtuTq761hpbWzcbmBi6dCnzGBWIw9Z0NKzh2zZo00nK3qXWxWO1P7FMhbg19be7g4Dmab
A6XXMViTRdn2fW8yPlBt3P6rkR8EMGMtokdJQ+Dt9V8Y8WAY4S+/SD/qs1e0h1Rxk2dqmog40xxl
eq5P99XLtkr7uk8y7so8OzIYVJXe2pazvoitUeACHrrPyLLBbDIdio/avvS2ra1tJ+TyoqsOJNJZ
lpWGah4kVIo4AEPzrvTjQ9YNH4Mq3N12y7VIfWlm4flNktRWphKpNaf+qCb+KY/Vv4y6fNfBk3Tb
1NqKICeis0xHUWBJ3m5fMDPHnHdErIi5tSHVd+NsuVP2+r9ZWS4oU3p7qLFSt8YuGP7uHH3fdVsE
16udBttBl1IwCl+Pr1RzHE1KyDSZSUEaOtKir4ZjnZqCF1Oa/FfZgDzZluviOZAF5bZuDG3tFqaS
a/u66cxvhq+VLlq7yWs4J1W2q4qgHI76TJro0tnri1PVKWjW1IUTnBubislhzqRyD37b2dJkW/ky
sHVTPlboV1/P0mthWgyRxMDKrH1OZKra099za+1vf5iVgCQowWVQcQJBusRGpU6hhNaIESMvT3JI
iyCbOslVeRQzsgx7sXSWo+h42+hKqgPcj3eXUL9VrmjBu9bIJdkHE2JVz1323Rq35piukX5i7Pui
fbd42yV1MqeqEoiwXp+zfqcx1ee7AYrFR0EgVX0cdsMhQiiRgVuTf7/Lchc9hdvLXPuAlz9ikQ/D
TFDg9SzTifV9rHwy5MyDIGHDiiLWssg53qx1EXxhexgzu2GtcpvgzEXzVEBFVFnFl6TW95z6zits
CK3MNnpvVfp31BX/wFVBNTIAz9udBvuyrKfmxqDVDRONqBo/R8H4KamHJ1nJD7c39Brszwvjws6S
yDsYEq33a+xYT+ad7mX7+BDueD0/CGK/CGrhrQmu1abTpcWFIynj3FbK8GtUdLK9tnDrChhfsx93
xQfrlN0Fz+W9+TC8OiFkEGjc1N72j1i9Xi9/xMKRrK6z7CzkRwjZlhg6UxXVtRyFnehovljH4aE6
/BfaYCunlLcc0COALIIwZpEajS1PiKaIOUMO/dqscRuvgj/1u9kBILV+Cj2yP8j4ADQqYI94NwD1
W1xGvTWWQZIA1GCq424yoPa14zst9jf8SNw2ixNjCL5maMkoaV3Nl5nmaDtZz23kh2Qt+2kMIRTS
lFb+27QamkW5P5pbupQru8nUDfM9Bnm6dsVfJKd11kcaT6GkbtCmKdO/yqLcKN+KVGexLmxYYmYO
NgOeBW/vcjXUknboJ3AuphJ6s057xdSS/GRM7XHMmrM9JK4xFe/0uN4alF3ZUsr54nBSb6dusjgn
gLcNI+CV7DFthlTfPzPT3E3eQEn7B822N5YWh0GJky6exKyA30VeoB2aCKr20XZvhxqxVcuthMoD
Pn8YixiCX2SVTi3paZ6znjnsXutyPko+L4TKfJnN4hQZ2cfb5lauCqZgIBegFAmL4nKSo6wpR80S
ML+k8XcmNO1DqLvTvNXjW3HCN2YWz48in+u8CbmRcsf61qfT+0IBNXx7KddkCSbEkFwERAwgV1cF
tKmQqyQRgzZRNv8dqtlpnMt/YkgTglA6al15CHv9PpPMf6ZR2TjYa9sIOJhOjw406QpVy+CfWvsW
Xw3wLmpM3+ykg7H308YC13aRNqwgIqZOfUVs2AeNDlEWViBFMFyh+1rZe+nbeMcgscf0N1saHLbG
zlYOGAMYBA8RGkUT+O3ZztCWG1vkFbxJqwc3GEImWZLp69jHr0rRbN60K/6PbqoGrgyaT7hLF+e5
Lc0ecDGnTDrNqVfcC6as0HP+RrDAYNbtZDwTJ7XPxUv6uHXnrm4vvYZf4NprvSSDIQpERxikaY0B
jXnTNSvz+fYnXPUTQK6yUIqEo2CxmXncFzD/AbaanPpAF8Vt2q91Jh1/3wqXGEJM4DTBVizCMYUF
KRhqg5lL3gb0BSd7cmNy0P/NyuJMm4Vk9sGMFasoXJrdbko6PYfff98KBS2uLxWx8ytZSzOuWn+s
gLXKQejJ08cAxF0IO/ZtK2tOTtuMC4wnNv9n4XVhYYFvEV6nwRDZBI2bwv9YdCUB/vcDLvNyAqEL
IvgaThEnfTA2I8epSbJISDOO8S5sdP9Vs2Z9A/By7W0KPCowTQrGEZ3M4+3RtaRsrB17ZCYmZXhO
Ry5Fz93A2nr0XJ8bAf8U/FPA+pjXWmzeaEpabqaYacTU2aTBzLvVvl8zQS5Ig07RIEZbThRNuZb5
fYiJro12bf5Pamx8ljUDGvpDIkuigLw8MvPc0wVBbdGTs9MUqAjLbM2aXbsYVVkBc0cdzRbw/bcf
g4d2FyuW2KXsR8/Yrtb8KPTa7beEOX5NV7zNIDAEOFvoUlKYWo7PNrC1JWHUg5F9naZ9fdZ2lRce
9HPU7If3+ReGEHfhST6N+k79cPsUrdTA35oWe3DRjbPSOQzbHNPV3nnB+Exg8KIAUc7iCNPBznic
vTw5UyX+Lx8sKgZurX0R+WouSKVJ+QHta4ksATNfaEoFrjoerKO6k08UIW8vedVvBG6Ni5EC5LKK
VUp17uRSRbqWDjuuNRoOW2+T6xuRTRXTR+RnfNLljGpfFVWFSDnJNcxggfOFdhcyoLZXSWBau41M
fqUujd9ARUe0BW94NeJJEjUaaVuQqaEbBVs/5BRP2of4s+LBAPzpv2BrFkFo+ckYi2Y8kf4F8X3x
yQJ5bBKzYnn6UZb2NUMZ4c7cKXeScYAierfdK1k7iDoaGWKIFSDgcp5ryu1Jh5aCLMqZ3AiB7zE7
ldO7ydzYypXoS1kaz6DrZYuY//YwTGFhx0qQCfC/46rBj5ZyNFjHDQdUV5cjIOpCYO/66SrVsaOG
Lctpd/2u/ygfZ5r7++QODvb4qT8Fx/Euep+hs6eflH19pPg4ubJr3Km75GXLVddOg4A7oQjEiBKg
68WSjajOw5DfotktnKOzG1fZxk29dhpEp1c8M6F4WobRVh1yxeSt7snF9za4L/JPY430WPJgdPqG
qZWqD0VQqM+AipKqXYFTJzmeVGmMxByr7CkPYEWbY3EU3TwEjb52T/AtbO3gmtNcmFwWmqqcLnBi
YnJ25l1bvDZNswshL78dtVZKd2Jl7B4dPM7C0jcTzQ/0HK5yxhje1UEVuM4QAY0fg2MclHtNKQ/p
MCGm3CXPchp7Q7GFaV6NM0IkFNJKyhJXkBsnK22tdjj21T77bDTcUw0V0uCcK0fpaJ7yY3i8vWZ9
zTmJLzJsi3jPFewGLhVr7HsR2ZLp1ZfKj2FnFG6gUn71rfnRcJ7yoXiQphqyQJSOjOdW/dRr9CR6
g/Fg7SAHBn4tueXUeQr/i/4oeLifdRmcZumloc0qPRTyP37o7OM6OujyQxll+0EePKXuT9SXcldX
H2YZwcG0d8Mu9HpocatGvrfVD1kfHpxIczO1u3MiZSMRXM0JRDWBtEDMlCyrCkEk25Pks9uTp303
a7f6kD/pLOWL+TK9Oo+CjZ+55OQp/NT+ftlEQRkTgUeV2tM1DZA6z9M4KWy730CqZ/QejEMetA4b
cXBlvA87ZG4khwLwtERK0Dv2taZgiZpFwV2yX4q52IdIqXblh95SvaadIAt1TmHd76qsx+NTRLvj
XT3HnlNvlXFWYwez77+Yv7i+l2M1fZJONLgYkZafESaP3PSr8sV5Nz/3P+vP5YfxOJ2yL7cdfDX7
ujQpkqOL7Ivx1CK0ci6c+MEuvbHz9J/9GVW8A9PvpVffj0zfK7UrHaPv8V132hrbU9du8kv7i+jv
a1oGThz7g2cepYlhbUouu/bUvPLxvybH4MHa9/c1vJzKI5I/nzowaGgznG5vw9p9ePkrRBi43AU/
K3gLiV3QkTOavg6VcyggndaUrUfjegy7+MYimF+YouWnywXaLp4y3ft5fzdNhmfEzKfXxYMW/Ah0
1Z0DBERCC2Tah7k7NX65cbLX7ovL1S4y7hIYZpJL/ASVOnlo/ZB0Zpk2Z8RW7wvof4BeUJm8ZnEa
st6Pg04M/FMeqfPKa+z3XXRUStjryhFFMzzsU6r+KMMt7NDaAinn0WQXeglX2KFEz6PagQDGc2Bw
QFU0jx8l//ttl1n13Esji12Uy9I3wwoj7aGr3azyhp+QmFuH7lHygmN01p/8h3o/7817zYthznjX
wquw3W/ZWusiY5xLnk6ZkF9OGRWtGpu3egSfXrK/vdxVMwCVBM0A8ihL0YQoi8NBj2IOZZu7jfMk
jac0+3bbxnV7V1EoG/IyEtq++rKgYo/SYJchCQa0/wer5J7NU1eDoaGSTQ/SFXdwtpDCawcfum3S
CQgkgcuJZV+cRt7CGahxP/asvvLiUd0X0fQwyS/h5hz06nG4NLXwF6JLwrsFU9A2fxd0Gy00vG5x
LpCy7r/e3smVtIVyIQkLUBOqostUDSVBk864GB+fhodRGV4m2TrfNrGycyRFwBfEMDRgroXfBVk1
pqrEyW4qRtqANIZuYtqviITLbmdaW+DxFf9j1J8RFoN0jNnTxYdKB6lvrZxiW2lor01lvhu74a/Z
brYcYi0lwBDz6grdNujEFhdSas/SrJVUW7WnxHT15wECTkTYcheRpQ9a7cYf0IXdfARtml3cQOms
pkGVY7Z/rR/if1R4HSXP3GnH/BsqwifzPnvamrNc3VLkD+CVhI7zSlxDK8ww7APKEHXR7KYKqKsB
s71tbrwb1hxF8E+QTJHLUZZ4e8S6nIFyzWZGp7KnnZQ+5056nMOXOVJ3tz1ybT2UyMC9ioriFYNI
Pul+W+Ukc1IqnZQ+P0zWPyR9G8tZO8eQHv5rZlHCziZVLXyRM8Zn8244Zsfvo5e/ixEk3HrXrWXg
gvYTpAtlB7LCRflvqAul7MQX0nlNQNPmnMP8ABzornWbXf8547+KI6PQ6i7cOzvpcHs/19JRFTE6
/oHWVIAl3n65Xh2aqkjD/zxl5x3qhGLwN/KSjwwlhnsxHrCViIlexqKw88bkIkgOtWpGoAfE5gYA
FtrTcAhP9XFLi3TNVXjQoIMhQhgqiG9XZjSNbqc+N41SKR+BN7+Ecdq41JA/3t7CNd/nzqR+C/MR
0+uLHSyIiMrcYqdu9Q/dmL0Amd77BU9JZfhtaJzAEWPCQcUMgOHimM3ofEhwANBZmbPPuZXdF4ry
PTbTDfTk6s5dmFnEqdCPUyPVMBPZr0X4o52+TVtzXas+YAmmWYcofCXLokF5kqP1I+5knlxW1VZu
l1oQnyfll9AqHqsczQgpHz8RA/7ge0FM4fAolGH5WFJF5MogSQNStF4i+8ohksIXO81mXhx64erW
sEVAtraZFhPT6KsL/PcSDaroRds6NinBlPmuHPysee2q0+fbPrgCyFHQv/ilEUt/lNzqrbPXTLsE
jmbGnnp0ntSf9UfrP9LMd4Xm+U+Gp57SH939FnH86tr+tbqcFDEGxU4qA6uGkR4GRz2kZXSiw7kR
pIS/LQKGBg4B/DwMH2JQ++3i4kFugtBEqUEPh7tC1+6MYsPCykI02niUvAzSnKvMVw96W8vTPvbQ
i/2UadNLAcQwq/ONg3UdKiirUfsF3Ujv7arLawe14UspNzBSo0ApelLh2Wu6HtJUc3TOllWGwW+/
ejGJODngAJLtq+5SL5fO0AvBUVmSQe9Wfnqa2uQdqYL0V9V3w7xxda4u8cLeotZQGXqvzzNLnEpY
LGicu2MfzQeajM0+So3fJylhecQAPhnyCVeomEKd9U6BUtBLSmf8PLSB7qpd6h8SZ2bipwi3nvar
yxNk40wKQzSzzIgppDg2vMVoMGmh+XOUjfaxMjxlnHbQBjidd/tYr1qDlIpIJRo9S8eX/cjqUhWk
JMQ5zucIoi1w3lYeQKae+tljUZtb0WrVIu5pCkfF7CIbkdp+4lkBLDTNS1fPnJMvaQkQTlveDWq/
xQR+feyYTBESKRQCecNfdW8H0wpnI869+y7WPkO9/nl3ewOvX5tvDCzJHyWpZoYJRRSv9EGZdYgs
7jogb9+sdGx3sTbBCQne4ydKIHG18e1WikA0pSEohNyLswdM5m3U8hOng3qarRy8kGGDnfzZuI9p
t6aog7np7MqnLfbF69WCAAI8SIwkjbl66FbTUI0IuWWor49nHWYbKfxHSj7pVnHXx83ZyLYwdiuj
DiyNOQsLPDitwWULslByu1XQEPaU+b3iPzvWUxOPrp1He1n+kTezN/sna/iQEgtqdYux8Np7ME6l
gu4n8e2K/jHNDcfXK5ZbjX+pxYvt68wCb/BKreTHb40s4lmc8LiKCoxYL/WD/zM5DY/FMXrs7ySA
4mhs1I+UEG877ZrnvFnY4r6bKjuPO7UH+f5T/6l79Uv2aX43el1Pd7z/JO22ZoDEM/7t/fp2jYt8
L3O6lnIl9iJgcb3mOZLuzVl5yPMcNZaNAtDK2+qtNfFZL8sxxpgWyYA1E0hck+Weo0FKDYNIp780
MhR1BDnLGOG58g+Z+eP23l6nEsK4QyMSfwUAtahoVAPljNpCaFVvpTsnU7yUicDbJtYPxYWNxeMx
jsy40w1s2I/D3jpUx+CoHYfdHyMb3q5oEWYKPdTGeMYakp3fxpd4J3m6gEMzYHK3XYlcqYi+Mbck
ZEAir7TTCXPGU/d5PMBcdwygEY/P4XsC3CH9hQFHiEPfRWd6CsPDdE6ft55217cUPwLKV+KrBYRp
+eTKSuYM1Zof0RSR60yvfSC7lrOHaXnj/lh1lwtD4odc+CpiUKVW2uhyTmPm2un7yPx9WiBdhXjS
EjP/wL+vQDkmhZNW4ZYI5vjrDPwnilSvVJp9bzpnaMg31AlWrgjR4qQaCtScO2nh/3VjBqE+juRL
kfHcZHdUlffBONHVzHYN1di+mI63j8NKlGaUBwQMlHkWjfmFf0qZ1ER6XuIwqe2qPuzL44e0P982
ssKlRpr0i9AAFlvS+EXIzMx6MKcS4VrpNB7so0qpBCIza8cI5SHYq1+Vo3GXNy4q0B4DZXcjnG7/
zWDEir8A3bN471FVVK500WplSFBRoUUQKNNhlLrdrJxur3TF9VWkI9lNutXXJQDH6HMtCLh62jq9
m+XvWZPvDc33xn5TY251MYCJCWXALK+GEiCoiGsH/mhQxfZz8S05AXLwqAUDYPYY591Fm8MtK51K
HmEXJsVPujhv3OdzqZeYdE7qXf+Qvs8f/COYg6f+b+ODfE7O/bfqfXlXPG2LS6w8od/aXtxLOmHU
72tsxw/5maYZsjH3xQ9p3x3U1+HBPPR/CS0tZ+NJuHbZA6lCmoxMkeGWZUOkyxulnB2UqvVneK3U
vXJy9gbc+WLg17+PDv7+tgOtfVXwskIbRyDvl2kpPLO8UAvOYyBRmfESyKKUA4BDs9q4B1c8VaCM
6U8wm0rDZ7Gf/4+zL9uOVFe2/ZUz1jv70jdnnLUfaJJsnO6bcr0w3FQJgeiFQHz9ndTeZy2bzGt2
3ccq2xkpCIVCETPmxIRXP1GKS2c95MNto6fmFpgG/VA1me33g/37/FpI1UFWMI9ImICOLEIAANpe
Qkfwa+VycrYD16cNxFaHlbT+TACdb39odgIS7AGb9tlDB2HVkuFOEVS1dRAG3hJRt3XW+cYUT53w
pzUhy/kDPydnwLXiuolqNxDI6PN8NmjnAwFTPG6cJFEG32b5fTJOz6hrro3MnToGgMCIKdC8AKvE
CYWqx8bO6W0I36qdpgrAPlTyTUlccvu1/51bD6o5uLOjAYMlLW6YSZENw1TgTqt1NRD7+eCA/qBy
zR98JHylCX5+SX/bWiTvQjcIMzMsqbMSuwpdz63eUUPz1JWgfNbOPK6MOywuzkvkYJGQoZJc4lSF
QjMPizyDFDSO1Sb6+tmdbim8IgPDsRBLP+N8tSnFwKdpnpycolIqI+SzSu8gk2HYTSRNV8ydXdYH
c/PX+RCNUSOlrVtiWUDdadd9qSi3NLGqtfGKsx7xwczCw8sRGXurwozobQXTaEO6LzOZb5qyWeu2
nF0RchGU3tQZmL5wPk1iYNpxcJurSl47oRCKOvmgmWtW0qzzdhyw6WO2DkW3xZJILmqvKPCi5NBN
3zhx29QvMsDHwq8dYv6cZXBAWeQvO3O0+vCG2KiKgXR4dFWx1wn1rbyOiwlr6soBCAzDXbm8nV0X
oqtuIu1Ga2URYxsray1a4/kNeGNHjMKMm9xY7QOfXRU4+TC2hdzjBCKFUjplg4mTeBAgroN+hOrX
6OtHWmfEtkOYP9hN9tutFWwtUOeDZMmFVvwyzLZ8bIU2X9qmVqaRUSBZNZlCfAKK55WD8Yy/z3No
yKhczHucAJur3hqmamamtW259TJ+zIfmMKSY4/3aOc7YQRrqYmAfrn5aNodGaJFVfAAXCxmcWFOc
3k856MzHpP/5taUzudOc8f5tavabD37YZhr6sspM6hF6V4SBCpdumxhJqg90Byjn0VoprnW/jlfh
omdCoovcwgVVBMDFJ7Bf7OU2Mx0OkqKqjJ1mTH1mFE/G6EZTxmq/8vq7Jh2vBLlpZRN3oH9S3PIh
N8V7OVaXM3lM2CQrx84Z/3VREINLIkk/BdE6kAXxCgYCEFFesZqFlL7hyuUbpgj6fAVMfqZAZbnz
aCFmbECWcQIDgRIWqyDlg9Hho9v69XWxhwYKFGC1BjIvEK/5DzhHtNMkCDaxNDBboOl5kgSlTFLL
bilYLaYsdi0SemqHK7/Kr7jbbt2iBY9CF3qKGs7Kfpl+lVJt05lDIMYhIha83XF2jV1DpFrpVvKL
M7h3F9/MBEcF7mGgkljEKAm+WxtTZ5hNN1EIkeBbYKrv6eORjNah4cZGcZHcD+OxbdrI4/SG0G6P
W9C9572ppbd1yXvdZYAvdBRparpxmuY+MSE24KGVlg9hX1Qh7tiKL9J6JQid2UfzaAUSFuRhc365
ODdKgAYtWwBww6hvvFskQuV4Cm1QlimBYh6UB4zJXAKgf2WtHFirlhcniUL11vUoLCffq0cCIsAC
/dcIsIf2Ut3wSIZsT+/WCtaLCIV1ApEy4w4AewAn8q+70YewYWhUaY0W3LHSmC5zlPKh5JqNuzaD
J38doRYH12wJHMVIoOEYoA5YjuOAP7EYIJKnB8z0wnRootFsV0rFi00BE7jEefNGxJbHlXnhd6O0
p7YtRhl0enUAXuqpJ0VkFuNLpZePyYT6SmutMdkvot8vm2DmB/YfRXgkGoviis5A7EnKWga5Nlyy
bpz8WsUtEi1YyFmZdrXyFE/f12xn7kTNYOoTPRYuTGq4jTkGmWh8t8JTTAFWB0XP770swL+wgSwI
OgC3hDGARZaWDGlRamCwDVIDM1rQALjQDLHytpZLWdrQP59YIJ1zxdjABugJDjpmwLOe3mvCWzuE
l473yw5e0cwtY6AytNjRtDKU3pRaG7SFcyCQN4fW+8pbWTrebAKhGOBGHZ9/0rwWIMkxTTa1QUPZ
sXW0neUosVLJLipKHmstsgzIN6wYPbeuj0YXz29yU4mpWRgFGdQttbKtwcbbr91g2SmA8MTnhS12
lAaZx6KZYMPNtV0j+aNjkBtVqGFegmgBc+2s2xjeoZLTjU7zu6+try1w/vmH2CSSrqp0b36q+dZ0
ZdDSNXLZsxY8iNPOik1Az80u+sECzdoUEDPZYuiBllmQAnEWa0nbrc1jz0HgwyXh12Oca6KgTQHi
Bbo5n+2ACbVhbKzbAOr0fpUek4bva27uuA0YuinDvu1CbVgbgDy3wRBn5748JmuQmHy2aoJ8NYfk
chsICj718huO06hw1zqQ557hRyuLYyuxtF7yAVa4qu4ZqLZ8AbaF/w9f/2hkEWWlaclSS2Ek6/pt
zcSbkxcradyZPTwTJno2xoyRzS7bAA3N9LZQrQZ0G9W16ZLd2PM2TodK3VS6caOPmH400JL/2seX
9dbZNUyULdDvR9l8Tj0+vyQHxHFGbzGwomBG0GZ7W/p14uu27226YNy+gQPwrdCu08nPn/u7dL8G
BTzjJBjunIV7EOoRJBdOkhYG45nmtoE5uRipF2GVXpKi3X69zOUpiVWiGY5DD40WVE6Wk6RyYIXS
Vpj4qYV1SUu+7x1yObgGKMud+vi1rTObDRCiWe4NbB/INBZnV12plaGD0ySAxIkZNEnr84JsMAUf
GcI55nZxqdjKQ8vFWoZz7lHOo56wChwuymufX2XOSyDEGgoAp056H6isRzG21K8K9vz1Cs89zXkG
GOB9nNEnuMp2kkQK6iEwmsWekuqx5vIe/bi4Lc1vv2/Kw3sDvgDgtZNJWaDKUNxI9DZAHS8c8VA7
qmxd9c5Rdl8bmv3sc4icK0La7CYzGe2yKG6ao+awuusDghk+1qXbUn/htrEjCom0fG105fQJupgu
BsQG5Wpco5ZkH6mF+nvnsD6YKhtXwkxr9s1QcagiGmloKQaLv17dqWt8srecHQW10yRNnmMqsbiQ
2eWkxyl9/9rE8v6ASPLZxsL9ILulaG0KG6F1RW/bayNkaLw5ATgFvGAGTpNwDcZ/GvthEsgPtBXh
HScer01e2dpQOA7AnHVg2bAlLolWljUHwIVjAD2M6zVK1giVywSb0IE4pKI9OGxRf2JajKHFTdlD
R3UsD70+hpRAMhDXAYSS7Kg69U2bK49Z1a0837NrnZlbECyR+i7pmJTMUBRVyfogA6eKN6U+Bq3D
r9d61ks+mFgcpS1JpgSkI5hhtcWzXrivOq23xYSZga/tnEZIvLYPduaff0h7RnMaUPjCI8UMXiZN
ABOhsSWuOnsI8/wZWB6Rr9EEn3t6KFfMXAzQ+EDp/LPJbMDxV2oKD7T8O4Qdto7XrWyxFQvGQmXY
7iuHapzAF1snDQvLuRKTK4Kvn9xpkoCRhL+XYSz2WDuyvnE6GDFGHrlJGqYg5nd0duzV74PcFTRb
cf9zrwoULgZOTcj4nRDu9S3tE1l4PBg7Dfe9yW/KJ06f+OAGaHSDkxOimNxeqZ4tK1q/QslHqwtH
7AzF6hhLOJIScDrTwIOM6UZsReDEGMx5r3r/t4Xr/2UTQzIgilNRx1yiFCwxdn1iY6UVcKu+zDD8
INiEsGytndPngj+KzP9ryVl4SpLmYy4U0CDkk/E05taWEW+Ps/ZQ9cPua385t6M/mlr4SwUyQXQi
sCha6n7TPuS27VvjGgT3/Pv6sCL98+7S6nxyocbBgT1H7YEcQOoCmIB1bC5c34iAPD+uRf7/h8mZ
LQelFlysl3ljWRlSKFgZ0WJTRiq4J8UTSNa+uT103uJ5CnOdH+TsGQfFwJmi0TpHEAKaRktCASkw
v3tXYzjeNzdZOG7dC8zGveTXJBgf6NVav/5MaoId+LfR2Z8+hEtpSYs780vknveo6TRInf4yafQE
+tpkz/R28/tOg0g5M+ECj3DCJZclburwrudBP1QPgMVHpStAMuoU71/bObcPPA2ia6A7wwDjMgmy
8rFIB4VzMJ5Zis+tPCyGrvR5NnwTnbtyvToXnmfJWBChgHzkZGxsVJvexKgCAll/x9Ojkq2UT9c+
fxGyPHCeaSPgxUEnX5zqUq5V+c/tZFD4A+g6T4mdAN56GzpI8AEeTNqbPQBuh+psxtZ0Tc+v4m8r
C1cbvMmtyg5W0lpGhYWYATf4+q2f8+aPC1lsXB0S4GY24WNFx8ti0/dppiI0KVBBqEsjvUk1nj67
ljTWaOfX1rZ4Q6k6mp4usTavax+o7t5kLR9WMpsllufXKYL7JYAN1jyZvszSXDfNeDnU2DvS1zbj
Lv8Ocqvad2QARiZEQi/zp/evH+iSD/jE5mJhmgbhCk2HTR6aexVjrBI4yLi6qQIvoEFyR64Tf3jn
P3icXM1MV2vg4WUz6F9fACEY7GggGzqRYChsEBKnNXxfbIpL9sbNII+SHf+FRC23MyWO9dKIADV3
L1zLWc8GEQxWzaw/GLBangMV+koU6uqwPUBmk960nhFVbe0rxlrudfbIQUvpL1OL56yrgtslyhUB
eRlDwHHkEexpITmavnLDJ5+8KeHvtkfmO9VHk4u0FQJhTY3iBQQ0LB6gudaq30ukXV870Pn39/fC
zEVCMtkiURIogQX2UYTdY+IGRR1nfaQ2fnHkgBJ7bjBBAMaIFTcYY31r3379DVZe4rLcr6XSzpUc
X6Bh+Wvf5k2gtRn3C9sDAY/src3X5pZ0sLPDYlZzns1wLYy6LGttdGDTUHc4UTutsnwg0TEyNJSI
SPV7IVoadFNDQkNO9aZOUjv1zaxea/Sdiec66n2o18z4ZVQBPh/qEDx2ipIATJw1NxMf/RJVWf31
63WeiXiwAcpZKLIbyGgXoRZjGdrQYkAJxBS4kZQPiblWFz23CrQdULlD3fK0TyNNBRzEmKQJHD53
HWz7ipceOLlFr4W/vxYPOlpoO2NBJ4Rbo8wEaJIER23GJbHO6nLf5PUatu/cEwOsBXhFhDIb9dDP
b6Wtx0lJAeACE5Hmj5riK8lKtD7j6vpHC/pnC2rJXF7OFjya3ZME3SZd06/R6OB+aqyJsJ99PR+W
syjuprokrWngrC1bJ1SlCSwG8bHTo6/fzXLe4dd+Qg0GTBHotyNgzd/jQ4YK/ZGcFwWOVrFB/djZ
TBCtbkJw6IGQ/T8o+5xpC7lzzecve/ND/mAvn2RnmwL2BgYaQAbIfAUZJRCmj7XwRxWUttP3BECQ
moGxi6+pG5x1kg/WF9uq0ShghRas9/bzZNy7+f3Xj/PsWwP7Cp7jXG9ahga31qa6IaCUGzHmtdHp
I7Yvuv4Oa1fe2xlDUHVHRmwBPgZW0IV7VGWlTFwrQRA9FBIssMbDoDXHQmtfvl7QmQcGPAMUmlDp
NE7HtIpqZCCvR1wA0nhfNPWVM601c8/UKcBfgKFa9MHnjvHCA/NalUo1wYTHn0rxaLePCkfjuHxr
iQhR+ffzpFh5emdWBZOzWAhSPeBYF7FicGVOlQwmUT05mtKJbbKWcpx5QaYBVAQky9BDOwERujnP
aWES1IUrKBg2XqCmPcRw1jq5581gwhR8KDOUcOEHluEyVXQK+j1qX1wI9MNj2tTuFfiraPjbroAU
UZt7PQB+nAD7SgxcWRk6q+Bbe631+7FeOdrPLuXD5y/CK5M5s+3ZD0BSiKypzVPIq1UqCKjZt69X
ciaQY8gERCk4WtHnXtaLunZwQAqIrlzt6skOQ0K7mjG+Ke38J2u830+QTIzizjoN8DcUMT8HPFN6
ZLLLuQUo4qK8KNEmdBw1TLSVnXru8X2wsyxiEjeprRIs1AEBv+O2H8w7OxlBZ6Hl26+f3ulFCRMl
qDBATAiglXltn1ekKlXpTsnQAPiThJI5uBdVqgxK0oGIodBfKlb2EWDvzqXbqxceyW7MtN4OYEIK
3aRfgYKcbGV8ETTMkNmjQIA+0CKiJ00rUeTvIJbiNP3RqPtXnrZm/PWSTxwGoQLp/EwvCSb5E+gM
mQanb3E3DDy9x2E/ulup2iB7bGPar0L5T+LhL2OAiWNGB1xbS4cpLKPlkw1K2Z55cauPB90RYIHL
5M+xsa69GhWEkZq4MhKm+1+v88SHwGAOXV4wa2CXo9a+eJiZIdTeNlgZUKX2x4HgKnbvrJK/zZ/y
qS3jzCP/DghEMGaFqZn5W3xIASZ7sryhw+A4LaB200+XgIi+QuswSvO6BuAwkyt1i1MfgUETwVFH
BQkDe4sgWdmJqRZNguEIAUpIAL0Aa9WqlW1x5tnBCEAAuJ8ADrLkS8/UCkMlHYxMg5v7WjkeS259
60T79PU7OrcYgJFwrMwsBieiFGUC2IY7Oph00vSYZ9mrkRl3v28CbR503VU0z0By/PkFFa5VdykB
AL7uCrTZa++urBW2cpyc7qlZhcwBbhvQPXDvLIx0BZuMNsVdXCkmLeqLfq+L9oF57Jb12go088y7
AbEwcnd0QQDPWG4p104LwsHbCh747tAoGB/Ms9TXefnbduYXg7F2bFtwbS8vp66C8FcpENrrmQmG
OjWanGfTxZjr774fA4jLOT6goointzhShsJxObEM0Elopa+OXgRZlJXD+NTLUA2CvMCvYcUZd/nZ
Baq+Y1Ivwe+a1uqDM4L0wBFrV5xTAAvAo/MlHsTP6Aac3OVzzAt2igsGmnZUn4eh2Flp98O0EPm0
4lGK7JCDejObtCdTTm3ESnLtaBlIw8jGs0bfMpqLqWiuspLRGz0rXwDEWvHRk6cAjQUMKs/vE/w8
J9gTXZO5KCTPggJVwJJfSLImzXgSC2EB3d4ZRIPSI57E5+fcT47FVZBrB6VBi9hQMOfU81DNtP2o
GRRMp+NvJ6Y4Jednjc7LPJ2x3AtKltn2UDcZWhJkS7sERKZDsCqds6TLAxQKcDXshnk22jodAylq
p88nQrPAfagv2gsJuRcWikN9AGcA3aXb4oo9OO9f74uTbT7vBw1sXoDwoBO4BCSJvO4m3ctoMHqJ
T4Xp230Tqtgnv8z8n7fxv8mP6vpfR1X3z//Bv9+qWraUpHzxz38e6RtI96qf/H/mP/vr1z7/0T+v
6h/lHW9//ODHl3r5m5/+EJ//b/vhC3/59I+o5JTLm/5HK29/dD3jv4zgm86/+Z/+8L9+/PqUe1n/
+POPt6ov+fxpUIct//j3j3bvf/4BLPKHJz5//r9/ePlS4O8ufmAOgyIv/deH/fUXP146/ucfuvsP
BL1ZehxNIQDTUGMdfvz6gfoPOBvIwizQNc5Dnjh/y6rl6Z9/WO4/QMo0D5ejDIUbpgf/76r+14+s
f+AzcPhA5gwRFU3sP/534Z9e0d+v7L/KvriuAAHr/vwDif1cCv077Zh1YOD0qKahLIsd5/xqEH5I
O9Q84xIQDTsEx1Gcln19aBWW+Z0OeJdigHUeHO3koKgp9Err/eTdSIOFqTtBfww4XHQB+K7td4ms
b3mS+ElrRVaZN5uyc8EDKQRa7J3uZ10JxSaoLOSegG7T1NuR1is6DoQG2AxPsfdqel/UxTVjTHss
bP3KJBKNofzb1JV6aAqDbPJ+yHzaX0glgka4DWUytTvI3nhidFIDRtJtVwO4ogAoJi0vhrDYdZq6
YBUy+KHJjKOTK3faaD8xHezfyHgkev2WdpTqcCHyrgxNLznYShP2anosSQUtoSbUxsrceK3xzbGV
bmNJ3QxsFVl86wadUYZF5b2WtHqZipcpM96JyTdmVwUGqvWmQTeYHnqw23pnDpIG0I2zgkHJQa3O
bqhpXNp2GdYJ+1FozyMzsqD2JuGz1AJbocDzZ8kLSZEI1q9pKfxeSS4Hnd1UiuIb6bTjHQO3wZPj
pBtd7XyFYIDCcTeNCeLNdgxdTcY2HwNjUo6VWUWEuqU/FMZFp2FopyVWhEpJaFZkqxVJ7NkPSuOM
USNd20cOEBadHWeWjcqaeO3IhmGuC8NxG5U2ld8IHoMB6LEp+SO4tzP1B3Wq6/kht6kZ2p585Z4V
8lTu+wR0K9p4EKUeYX7Z15wUmbP9CnD3tnHYNhsOjkChgSpgNSDzBcJ5Yoq3A4g+5hRaJhii4Ka+
ax3jRmQOmH8mXJXMBIOBTqzA6zAKk7jbhBLMIdmTvmf4JZwTeeSiAsQ16JJL2/SdybrNn7zyodHy
EG063BmumUMC4hYHQq1Q6PggZis7mpc7TDgC2DvGlfmNZOboa8MkIyHtIHNyX6HlC3OmjZNaY5hJ
795mrX6oDWVTAMweUi4wnNVqB2GaD0LQ/ZT4eX1Z5Lrfd/wN3BWh40hfti8Qmt3lo3hvH0hFDrwb
72s1C6sGOoxQ0giVusQkjqF2G8wiXVlq/zNRqsjMU8UHnhpQ1mqMeAdBhpbR2Ejdm4RbzMfQNhrp
ZEL9MEUjgKmQ1x1HUDhq5nfMiFmRIrwce0+9wJBAGgOyqwYUk48QU3PqDULcoat1vxxiUZfBWJYh
5i9V3LcGcMgLq/N78WJY38sE80+vtBtioDCznUgdeqlaxUWBYe/d4FXCL3ohb8rGa3cqBlKjrm9Y
mLDE22lojqqjflS7HOULO4X4lNa3lw6jD6pZmPdIRs27vrrkTs8PXipuOERf1HZGW2M8UgWDyK0X
QXopTBv8ff590i46uzpAae8w9kh80vy+7w0/FembqG5T9chBgDWP+lpefshNe2s64MJLgqkE9Fcb
H0jH5z/y5Uw8zX82juqrKvNtsD2lPTqO4sHyIFibTf6gsYtOAa38oF9yvHsQ8aASFxCQKGheJPW9
5kScyLhw1DshxpAljW9ZL4nabsB1hiLhW1lWO7fBKEuv+6peRYmZhK5b+IqK4Fgwf7KTa9Ed7XqI
2orGbtODlRiV31YJ+uJOa6YYUNFYOG2IwkLU6Tdj+Q35CjzgOzT/dA6umKkJE3HPp0MNCBODw2Tq
ZULU66m86W66pIlVlu4tjhlQ7UGxIG8KSd72EqWtjcAVINGU2EnVuNCUAx3aoDKuPCMNFKOFeNNz
ChmeKZE3eE0B5XkIkR6fEoPHpbGdRShpfZOq7nWl1v6kBSktfGsqpJ8SUL3ytHwqm/G+gh6R5Yyb
Mc83LTdChbSbWlMCS8dcmCKzkHvmo8zYRi3d/ZgxsJ+HlCVRQuRjoW1FM4aT/bMzQVOFOvzUoSmT
1buRp1E2gnSp/Fa1eSTbJ2ofwcTqZ/gBYI1KtmlRRpeUXWIENxpdGg+SPJKBXuegJ2Rd1Bt7mr9B
XJA7BAOWVlxYFvSZFb8EnSEbUgB0vUC0wJNDkZy6UKbtzIiO+szyjQnNHeP7HLTldUWCpngaXHrH
ZQZOVhZOOnku+hc0c/200He2XRAfvKq+KurQMC+I960hVSwomsyFE6nad5L+bKQTTPJnx7O3Bn1R
OdrxQG+o5ty3JcIhWgDC028w1+uPBahtdA28qXC2vAIn4Xs3FH7umH6PaGIWPydQORiTFSulnPuP
/aXedcc060NQw+2arrrJBiUc0fCVNtwqtjgmapAp/sws9vzr/7wpUJtEbvqsubYFgGuXLegv/EzF
CLMqkxpYcB1TsCY4Txuj0Td5xQJ9wHydkj6Kydi3XruV7cykn7tbjvKlSvI7iyWxUuSXAzQpRvt7
oj0n2tVYDL5evnLehBRnMAZkfG5Ugdu/dvSx5OjWouyCy5KPQeM5dqC9WZc+U4DnQJ9pcIIquxNl
H3q5ddFCYQTAy4I92tk37KDI7jo/59NRrTd03GlJuiOD9Hutes3TOrZKvgFdWIj0DQJljwkvLioK
TRSqo9ZTxtJNLoT17BRjUKh4tBQNmF6EblRCsZe05RXNOzh96icQvlCAHPA1lm/RC923o7GvdYxb
Exyk+XYyurjnNfi/+BU6V6Ejx8i1D53y7iG6pgDycOtHiZBXUWvjdsZmRMPEaOW3Asz1rd5CBwv4
B+xpbdi4deaTYoxMqIdDCXSL4z3usyqWY71lnb2pqhwpmxW4Vb0rdHHUErw2tc1fEyMWjXi2uBeW
k9MEKPduifBuq1G7aGycQQUOxkkEDU7PDJ1kXng/iSm3SXKXlWlYWWpoF/rtURkKGtSmfdcl3ksq
h3u7zF6HHg6eas3GwcRgig7xsci9eHCUJjDLOzCUo/tekRGhE7T/RaF+Rx6DRBJqCxjg7jjCgOiv
Dci5RRVwmTnG5QNHmWlJCNk7jcj98n3KxnfmmWRjCeuhIeY1+o3hCA9wVYiMTBCVURJrz8R40Zd2
5peauCV0Ai9HnEoPRyS5YE5LI1a735Q6oz6uTtvWnUIykpAOCpyC3vVu2WBGXr4z0ZHA6+dszrV8
z3vQs+YK2eOWlPLWUdMLk3l3o6bNI8BB6w2bnGaHHtERzaBGPXBD/0kM9x0icZHTDUHfyn07KO8t
QZQErzgYvxA/GoSD/lDVENcFNbE5DEhx/Mnd8+nSqu3IxjyVLzBF1WVvVmaEXsk2jtSh5tI82fl7
L4yt0dgBdCMDvVN86VrIlvEB/Rj1FgkqdjBlAY/tApFWWN6AUHQ1yleF1r5Mb5is46SswVPHLmox
bnqlvkIVNAWJHY7yxAB9ty/QBAvdwnpOvJ+VV12gB7kdchpx9dJSIVQhuzBL4RugLCdle1CmR5rq
GP5PEa8Rsup6iyCNXdD5hVv7Xj75TmIcB2MICizAhWKjXsdN5oZNdQew87ZSxkcH+WHiJBvULqTq
+k6lBeOQHVPDDvrHJnUD4b1TVsXZMPidHLZTo+6J+h00PJHp1XCbe93Nt2PDdglYqyoutwyvsXCB
cRECJzG7txE3JHyOWi9VibJUtZtMRFctsSFZlKCvzMJ8Gg+Fc8eqrePeT5A0kpjh9fQSPQuom0kz
EoMyz9DdUzPb4w83mFq/sbH9/cRsNyCBCereDGqVh41ZfxswKZuQN2zTvVIqQGRkgCOqWwVpfGrw
G69H/pCY0ISqrV1T1Fe62gMUp+c/8sEIM3e8LQwLkrQ4TFAg7nwVWYwlAdvJFBIoigD/UOfkNz1E
3jbUzjElMyFcZiC+2NtM+SZq89l10iLCAX/dSOMus+swSazeB8oPrsgeXIy7Jx1SEcCdmF9MVyQH
356YmSn0jcmBWfYUkC04YIV9NHqkositq/TdxoBuhVsckhxvbBCxVQhFYbIF6BNp3GAsJCCDHqTK
e5k/cIf7kFEBD0+2mfJ0p7o7E86b4/TCoDMUbMgL5w4yDRNnkuZ7xVZvbvNxz4URoSsQJLUT5aY8
WuZF1ms4MA5e5V7azXWj5jtFSiRddUCn6nZImK84SZBzpC75bhw8P1f7I7w9qkrsFMcKOtvyq0xH
T38Ikumgc4k7m4j6MXloRrGZPED3MydwccXVNRKkU3nlYJiGCnUzUX4sji6/wmGJgwXnUEK3qk0O
o/rE7Tn53Q4Tf8kl87uk31E53hJLu7DqnySr/STZC2QbFQ41jmAhyp/sZcLepFjglN2PCdkaVhqn
GRSAqyJsS/eyq5Mj8cJcwZVTF1um8a2Ggf8isw4dqTDcoEDB0AuKae8MxoHpj9Sm29x5AoNFwJLX
wksCnostoEEPqgpXHaZQr35mLN/Qil2mJYZaylvNfelA6eI2VVAbb23p+Lr3Umpg4nFj4BFQpko2
E6hR7lFjus4Kze+znUpz3Deve/FYIwezrIu8yX3a8iixQGCYRhPGMfss9yeOp4omABCrvudmwEEF
Lph+Rn4vkDaroJoiCBWdcmdJcBwMuAfX+gZlxkAoeLqd56vsaWpyHMpuqAHxQcZnRWG4nl5JvJ8M
pc9JdWIz8TbQVA6qbsBtiWxa9BZrtYhb91io3qsAkjtjTijLKYJeezaj/eWxzklga/eW7ALTOPbl
q523OM/fwUyxUWaFrW5LpzZ2KN3JcthMDossjxxbfQhcbvh5dUuH/sDsyKr6PVo4vqvzUE48xsYA
l8SLgxReZ1rQjUVsI8GCaNU2pQB3QLaKc9x6uu7C9pAYIuzIC7e8tTAPlhulP1NJmN51C6BLoxuX
GhShLYVdeqn33KsAhiSQNERVhSHtkOhL2aN+qct2k+Md9lW/m/p+Y7BH3fzZsukoC9M38jauUyOk
ZoVki16IfkiCAQjfiFfZTvfaq6yCTkPbJKEhlFcrozdMqeMxQZQcFCtMLJOjEKEkES3cO6lnoQ6t
8bERT8DQmKi6oEc9U3RmEzSF6uGmdcgQ6lBsDAeuXMlebFS1eSucB1o6ypa7XlRpxU1OkoOrNMgP
1YeEgTfLssDrUkVjX+wT42c7VD4S0w14vG4yj1+3SDi9zN1MWR4rrdwOIwPdeHU12hcciryTyzc1
gp/pdvH/Ze7btuTEtS2/iN3cJMQrAcQ9M/LqtF800nYaEAiBhEDw9WeGz+7Re59+OH3eukaNqCq7
Mh1JgNZac81L1WC+W1KUFu8wUnuHDZ5WVB+9xPupRf+99k/Ay7L1l5mOG3CXCNOVgdWVUJkX43RW
wS9GIH9pu1O0ojnsh2OFK5Sl7vuCszWsWK4wI6TkHMAwd9t+RR0sWog8xVyidn463Bs+rtvQnyeM
9RV3+dC7DOYQD74nv+FMyPR6DGv2pZTZL/GYEwQFjWIug0Hm22zvm6ZzXWk8KFBrDW0xhcJm4XZa
u/qBrx90Boti3kje9x/+1GHmGbLBLNkci7JKSFFF6+sm2bGOdBHzLmfktWN2D1w6W5bvafy1dr8R
/LjnK4wQCcwzbQuykSiJNXkf7mbQP0Sodsky3hKgQVXf5oFi18azn8DvixAgVzavUwE3ZD95tF0W
LoUCtbJZPhdMrzp4BgNkPHkTObSDENnky3JZYGc3qHnbVX0B+7c/vUqqvJtGmvc+pINQP5/WOPDP
1wYH3J95KirPP77S8U0kv33Yj6kFbacOcVU8yotOYXCtw00e6zQ40MpbMxW1l5qNX1H8FYkAFjXt
JcGo7SZXQmJRNBXUwBZzP902dCPJjUKuPqJHh4vbj0Z570QwVIYKJ3uUOVQH7UeY+PeQsqjOnNwI
NGscSroch/kBHUbhuwFN8br3rH/aPGCUdP5Tw9HJ1/HRhiel/byK0IMBDF3krRnjlzFqcfFetl4d
AvpbtGSvyQGrCbBReQ5gpmDzdxqPmdciri996kzzTPEcwP0is4PLqyqes5XC/BtmxhRjFCxjXnkI
T8kKLW2Xsh8r2J4pP/lzuLs7ZU9i+41xPXNbn/tL+qr5DraFuyTMqb1447cBZZ97f2hvLpJ/hF5d
YsT+Wyn9UXzz4BzTxBg4/e5A+ggVGB0EgZQOlrjdWibLV+OwNzSgbzBf7RqzlTb+4+Yr9ZIBCFqQ
N1GwR2//4PQdkMWIlmwfHNPzjDY/CGXeG3XEOJQp8xx2IPWFxYxvhLvhNg0gEqjafabt+FZ5s8PB
hT+LecmbbvV7JMynbpevUU9ZpDGZbVgyDucIicFE/gi3YkEAYCXzkFc7GQ8l1u4ZSuOIZ4UbQBme
LNpNnhaynntYUYdoPADDIqtJf+uHFByo4YwvP/uifV8wMvrhIXTpgaaQnE6XZAVEPV2dJPs1CNHQ
Nvmo1c5tzVPMXyRpzgQ9cD19a4s069FOjwnJuISfxfIO36DY/B61eZj1q+SonZhpZYx2Odl2rYtf
5HIFSyuPan4Om7unYD8OOxrOu5UTvUuH+hBWc31gQftmfIthkNxqLc/goyGFTDZZT36ma3r2ujRP
R/U6u+73AMTHg6l4n05Z3FSFuY7il12qfQD0LK2TMgCtCN1X2B9r4xfznOxTaUAcTXMbrmdI/NHk
abTbFh8aGlgaYZYddgJElvbdwBGrm+s8HN8RzHjg/fjq1IJn45ckP+Ae8zB033E5zhPdr/07id9a
gidVxAAePiVcV9YWZQsmmmE9Zsb3i7CerxUBaJ26I6ZkvtiXpcU5oWKWQ6rXtSPNujAtxZY+MJ7g
5Pwh6BN84jKmfwmAHmJDlqud9kkwfhEZ5HF3Wrk7LCHJqIEVgGYXEoACjo8oTJ+Nhr2Xt7xF895L
29zvqnxCc9KSbKho0SWYrJohX8WPqn3fMHPU5EdKcPix4Il7886ILyQto7vYyo70pa2wEWH1Szr4
v5ulOdLJ6qNNtSv6gOgc6TpITmkzbZL9fVfNbPted+60DuEVPfrNhLrNuipZdgnHYx8N9GR61N4l
3Lyy6zyN4oJLhfDvoOxbFp7WEBuNILoK5j2MFXutN2whMIjj6ZPxo+7Qq3n9Vc3GAsxjycV61XAU
NP0WiEk9NAInQ9N/yKR5n+wGV++qv8Vt6damBpCxfi51A3pIf0LRXJ+MwwHPRPMtmYIYm3yBdjSN
jrJLIlQzt49CdM2ynoJiwh/Axr/t5AhYqENbEtw8hRPZ1mWzHpfanDqtsl43+76x968ufK2KnqLW
uGreY2+1r9h6ilWSSb86SSBOXh/kJokwgCbfgLYavdFMTkvpLIJQgekl4gM5xsd4CqGY6DvAFXr7
Nkhv52qvPv99AZrKs074F8HTpyby0S2EF6J1e6iiOU9ps/fQjFZJVwZ8u4bcHloE1o7RrwUVH2ua
usr0sIfKh5TwHn1M6fBKcaro0wCHsAwssJ9Ug5g8OJNhDtlFa/VHIFaXt+dB9h+68X6101oMFXof
ILghIFFI8mUma4nqLdybc+wbq63ahTNaQPANsmoY8j4F6DSZg2WkhCQGEmbXH8lo0ZGisEJkb9wJ
Tr+AjMW5pjiCBrczfLngwl/Wdiya5qPHxi0VBK4s95zOsGhsX4wAn0PcLaNv9y3OoXluc21L19U+
ZPsEw093ZyKveCAA8cCKpxFHj1mShSNkQBiWI8QDHlZXnwntQWMn81Mwer+5B7XDYFG/vJrzS8JV
MfpTegHlqDvbZHmcPL0deDCpLGivcg2C1/X+FDvaHwD3k3wg1y5m+rVd7i4hLVDhYMbirU3RBFfb
ES6KwKhdCoiLcjwZ3UIPnkR2e2VUGUp6UCsAwy3BG2hqvy6riyPcFaS1bg/5qxQrfd4qW45t8guE
vh7oqUge2uM08vjEeH+BJJ5AxXFxXS7HkT+qjX93Rpty1KjmY4LZXcfnvy++wuPujRj6/G569hs/
PdNNvsXtWzUk3QsSDEe1DTmpyFNUx2IfpDm8jK/RMs+Hms1/ppAyiAXtUQZdlBubkCsbY9i52eUA
t6AuG1MgRpR0KJTprE+bQSrRBBfibMViYx7bE/itvDCsLwJ/46dWDdAVJxKynilaT+1k85ktOO3D
utr3HFUgwbXYxTEuIeK39y4Z3kidjMd0Hi9tVPELwt3w9Cbx3gO3bo+39m4nGxa+IMUAt45MJMEl
9bjIcEPjse4w1VrIcBka8IVurKhaPeZ63YAdNCsWLCP0KNvcirOS9tglrivT6A9TiK20Co50fKBA
HZ36TLDdFLIf8hnUwpJFyyOREzvxzmuOExe/ELyy7sDBkbmaHb4vbvszG+IPmcb9Jb2DUB0avmmJ
0V4tQBkC1BDQ6rMW3aaa7XbblKeONcBzDq5YkSz+e6ci2KqDgpK7BKvpPsZ9PdfhQSU1Prkw3acD
tnrJ0g1Hen9KdbHQ2J4GAcurLkoUEOcU4lzbXL06zQRy4M+3aOP1g5DbXtzXXU3V/KQujUo+Rr/n
8BMfRfreMndfSoc7VvX9Ja5+d5WXvpAqWyaJ9lvqsufdxxyF1wS53VE7vLPZi/dpLb43c2ARsERN
HsZ4Q62YJ1xOvNGxiW6Nxjkbi7g9tAybS+v6Zt9ea4yeEiBGKpL3Rs4QgUznOcGeC1SVeZ+a7t0q
fB33vWVnWN0UptVnJ9R2iHkAZ6r6tzLyBZ0+4uAr9GBVwm9VWn96AVaSqRs2NGQA5kbchWPMVwzS
9WPXY3GW1uEtlduyIw7kAKfqtzmy845agogRwm8TmKOZFrY7RBYNQA37CwCFSC5DItCNV2Yo03T8
bBJmfxjdZwMZsKVOquEwhd4HTFo9INJoKWnYXuDy8A32TGVoZ7TupsZTt9GXlpFbVw9Ide+30lWh
PYp+MVlSYfmuZQ2FZk1lQSx8RD0/pdj7rH94sJUx7vxjN2zQmOBkqW30J8aKHJ3ocqtARyoHM+Ds
VBPGGcARf1+QfOzjgo/AcOPbErj4PN2xTtv0v7zK/HHZUkcv61/qYM1PWo9oS4+YHepDVDuM7vxk
UbeBTkwhiBOQ322Jg8Geip4WD1gV7wDfunG6zjS3VrAChtfDDlkjN8GY2TUiURfEzsmAw6CkWzDG
2nUnoRmAvUblHb1Wm2KKk4LT3iv8BcQx/DytE805kt5JuZEfPKq+zOYSgHL9+Mws8uTE6MGRv8K9
VnOv9OnQZnU7vUeaj8CM2pOGF/o22vHsYdfasgRDGVFLDhWYWwZEBay+zfuYoN42stozUaFRsd0u
7ZscP5XYQ6/xhpiWx0jxFPVkDDPp+edZnzuv7UucbVWxIMoBiJc8zXY8CK2+c58sOUy8f2KzhJ5j
w80gkfiwxkkJnsgnkjR4ydl443UgC9/WWKhtethVRKFdwiAdIhYNnAbI6il2VPAeSqBAaNMSNQSC
UmM0xIIMcmSLCz0wVWizkKxFxFkeVc2HNw0ww/b0UWv2zQFqytqQqYNFJZPc8scALJUQMETeTslL
tZjnCpFT+I7LsZJgwSZRj/mhBSVjobRMVeRjEwLBewfL16N1YPfDMys4JGGJ69w8QDCBxIx1PDeN
IQXV7P7sRsErjXih+RIeEfM2ll6cvHhe/+XNrX1WCVmxXGpxSVQV4rokaSmZ17+EDQ+eCQaY3Thh
PbCElh5GhXC9npDzMKZHXEFvv3IJ7kw6P9TMvHmCTYdeS0Q09yQ6dIgdPjictqDrSHJKNuoVpodP
q+yT9Al6tmIkwNABOQSvGqwozIHt4whydeGZjXz0pBSKu+9hashBwkQwmwf1i8+8+r4J+cNTv5MZ
Xm7rNq6v3V0B24LxWCDV4x3WUskroq1w+841iDX3/xzW1GH+tFPhxc1LIyOcMPCjLkxjhsMcEA+Q
GNZz4Ox+4GnSe70OrBQ+7V+bke/RFGOFBr/2E21b/OjtAnayPyKJwSHYqYVRdFlFwXhDh5w3Ceqs
CuPmWrtGXInka8498APp2o/AXgBopF4dnP6+JPd/a6j0jqx+IEQlJ1/3wIgDmKivvI7KQPo/wYet
o2zpsXMxWAGszD7Em0N8Y8xPKCrNLRHhwQF3PlUSJ4HGZqtoxgBhW3U1n8HQadF/JP11Y9V4De4v
0qzzLhJ+c+AC1daK1Xugpplel5ojqS5dX5cY9BpCPyNP1DB/jbHY5l5SNEOkYKqoSa6CFvA8VcEJ
jARY367E7eEVsp17Nd5meC0/EKxN3FRy5LedBg1YYNUYHZuta5+COtyPU//bS0d9bVtxGiqMmknY
5hP1xKWZRA3KTHfQdp4fYkx3+2hsv2+A1/gaypsMDOhaft3ftsH9kUM95FUXok43ff++VUrlbbUk
eCxIfKxqZgsZlhFMZRsc5XERDk6/9mP8fYkUBree9McJZeQdMY71joopONIaG2tfqmcNpuc5nYAO
Mdo/s3bun7GUhbgmBd829vVBEJe8QsMG9NSSueiTHuAjX7qjamg+6JBVmajHHIwtW3aNjg4UKGyp
hsEU8IUITmPU/dliUZ+FPTR+3D+acNxyOW/Xxq1rCY3BeEK79iSXJSydQfUZ/AGrNjXXD+z+Qufo
x+ZCUEOxljLa448Qz3mPwf2ldYrAFzV+ExgNdg4t1M3ABuAWCgrsCZskxOIut7+/zpIVw+tMtrJf
rVcMBg5EmiTAvPw2DnYNQsAw4hN5BWvtjM/CPVE6uyfCquUcevH7ZkRaRD6KCGIIp2vcO3sdEOUK
f37Z7AWFoib11kNIE6Ahg0ovfmsNVgBWFqA1G2TH26jLZjTapd5I9JDSNQJGzMOSIiU1zKY1fNcR
T4GPyUM/iOQWrd5XgoUpqlYXPhKXUtD0BOC8Wf1YAUGPVmM2FOuldul0Cca7nAaoJ5ZsUh38FiJQ
6hv7EDT4jbmrvmHDYMolXL3vE6ZZsZmHIUYruywGLDZtsLkHP2DklS2GxJMnZ0T1ajUBiQj8aoLu
9eq3fZqBeQBQbSVIoYrAymEmPCLdhJ+gReEg30Ufk7PmUTHgXJVsKTqkfoGeCTuNIapknYMAmexw
y2wPY2QPFsqrrDFieTQDUpHAe2seI8vzdkhMXm9y+6w3VeDg5t+2ygcfpwXnEM/vT7Bx0aYt6rHl
dHlPNpQRVKCDiFKNlS5Jbms6JbeUA6iuhAeATxDsrcHUe60iR17CbqfawGQ8iLczBLbstRfxoQ1z
sN78KzETujIQxHbUICytsh2aCQUfTea7CkM3Gxm4aHNb1gJ+wyKcxhtiG8YjtNLgNNUBlkMAgE7R
oocPfR/KUqy7HYiUm2zWW9ICxcC3XPaOrdFVNm5vDIxeGl8Hex3pHzWPoquHDV3RJhoAdyrkG3Ii
9RNa8tcKqpvzBN4apOuIlA563e0dOGQZt4CtV84fmwUtaQfMxI1I6aORkIelh8gr5E9IKRB7Yhn2
vHEbfyCIai96YPAr0UEWDxDb+iHXWIjOv5OxSz6qdLkaTh8ZbHGyesaOo3JNe5jcGuyqljRlNwoM
jrCj2NYrm+O8RVxBWU/sS3fxsySTKMeto+AjzvndxT1TjtxgQvJNDhhdaZUMxTJzlkee1Ll22NtM
YFDAIUbhlF7WD98tzRu+MNPKfxyaJn6EFupbyNVnz/3vjV3fcYGanai4Dzg+uqwMxJBKYTWmuuWh
RzLqG5UT/OmW+Mc6B/eSg6LpeqDllbTpEwRIxRZ5SW7V4GWxGfDzB8MxZNsF/UhdzqzBanuGWZqy
20nzOATFjLzW0FpBkbIEWJXRq8B79MQGCWrdkz0SBbB4DS6sbdFIjT64ZGahmIsAXkicBr7lM2Yy
jB9DH2/IePLBawt9eYYVYrfv78yvtoYbZ2rjpTSRkpcYtjD7Af1sjBUarzzsVwhMBFurdwNSY3IH
mfw+9OlxlcuDYfOCX2btseXf0nQiT3X1CSrtu0F++2Gw7LL6an5J7Qi+AyqnrnywW/wIDepZC2FO
ogVHxzpX31z4oiolD/EC4gH0/1dQkJZs3dR0HJgEQ9c2UeGiXQtbbiRsAPAE9KKRJ1VUKVDCdrow
ibOC8W8JxtOdn7RRidT16mywjy86qBYyOc/RpR0wPM6sh2+80tEu5MB8yTieIyW2fPDA1On5kYFi
dgVp+LkeTQA0E8O67bulEHXSFxWL71SQCPatNVYGrH7VmqurA10A+yNJitBfwCirrQ/OCzicw91A
lnS4ndegeZRrJR4te5jgobuPAQ1nzhKOhnxIES6w9ccG+0rSAa4h8fowbIwVbkvO2FOUBG/40gSf
q4r6h3bwPq1PTTlBfJJ5S6KLaFtZ2dXNT9dN/klOSMpL3X7oAABP/SVZUuQ9VhTIhV8Ne+X38phW
8yman2YnVyy4Y5oH41G54RNav+nM3A91p820Y/AVipCAdwQMUwhwIKdmCvE/PvptN5w9ji0Cizq5
C7ETuyQjlA6dmEThdU6fUqcv/pw+SuV/Tb43FHDgAI0RgKVb04cuBpeP1CiMoMeRXDdYMdXAPiiA
nGyKLdCimr0JhnOQU9CtZkAi7QQNPptcVLAmwEVDCMsLoKdMpGuSkT7uwBFQd85Ba87AzybwgIHm
Ll6w4d5D+w1kJEYEJ7h7cGSQvRUH06Mfxcz+YMw2YttDcw6dW7lhjD54LqLlSM2bduuf0Vp3SRF4
d/HuL2nolcNA+WGEHDNr0d6Xg1hhsh9H7Q7uuIema8Zc0uh1jtQF7bLexyvmmUUOKJ92DB+2INyu
pv2IU1k0MRel89tn7AzgcjOv66Ne4OVBhYn3Cv4ihYADKJJmDrPow2sVDGdecXNwsa1w4xmdD/H6
ByEjydNGRvbkqYWUweLA1/HcgzVNdVySBvYjyJmA9aTP9gAyjrJdgmMy+HCyYuQUvVb+5l9IZwsV
2+/hDOCpZ0Emhi8c5H05MgMmD3GfcNT3dmJApgB9q+HymGG3uT1u7Cimj3qxFNsKJvPGoCHRTVAg
4RG0zLlpQY9MBbq7HrREjMfOB60i6VMg4ijh42AecJxnoP6644odekvRn2z8F+uUOg5BkCHUu0WU
aODv/HA0gPUxb8NUBVG/3yC+ycJwxibN0jKcIDeIAeE1FPRxOz5IepdBtg4zK1Qg4AqisScxJqvF
E0cRBesOGCTwDQ0xudxI6RT4ho3AEeiN8rzEZgSPKGiLuBcc+CYGnKAbAeyarinGUMWgCogHnF1L
3kisu7l3SdkYnAJJX8Lesf00TPhsO1amSw1tRjTIyyjNC9afvFhj4WWkwvgXNeoyMf46UJjlQA9C
SwYOFkUf6dW1vwvgi36bftm4BJ4eXjvQXQDa7uBp5/aetzlEYKh3Bkhpv4RgaEZjhH0UeBnhdC/S
aNz7DUxKxRs8Wx1xlz6Ub/MUP4eimR7jZT5Hrrri7P8Rmu1nA+P/I0df5zpxMXd1QmAA5kLQhFsd
9mR4YJAyzktRsaaM+984Zr1irKC26GY6HDDUXxRAhdOMhgW0ZyzdwmgDnJRDM6BB34bjP0r2nYsj
ziBry8MKfMnoAOwDv53ztaGZz/rfGvS+LdVwSAKVJW5Q3oN5SbLJ7u1A5yPpqudu0SheASL2lIEp
eIpOkWPUyYJVYYPfqH21XdxWuz/J/L23ASZjIadrWn1VigNe1Cs6vRqRHlvYlrB2vvNtvHaXov+8
D5krPjLw+hOsEOAsN+aGPdWya9BJ12/acsy2Ax7X+5fhiPSNMpd0brEfi/hXE0qS06VEdQ/AzBHl
sNC08LfI5RM3v5eqBmMjDGSWxJ6/A73X2xt5bITds6kBUynY4FgJV4i8n1RQLAl2jTX2Trs13lY0
feNVo6c6C2Sib1NccGgZdrF4HZsRGbhJlWbwkW1z+KCC7LMmG5gqIikXM78GI95glaz1nmzDDz1B
8QAmCsn91D0z7MzyZdAtNC1W5WKrvmYoHToAIqfYDwp4PoCMkA76avTLwnDDA9SuS2nJo09pVyw+
uEEU8+CupuBfsOmNc7BS0XzNmT+rfTvCO1IuKBvs9xwlBsdR3eC0+zW0nikEvH522HRg9m7S4OJv
1ZK5oLmTSr+N0rK/hwDSjH1MAPd5FmBxLYqB1ar0T2oBp6bZ1tcG3h3AUgEpg3yxZDIE6QnWF5mB
q9mIozhzEcA+Oa5FFGzf+EzxGQMlwPz23aujYT9VX8g11RfPC0B87tiSx/58DJv55xRQqNC18A/r
c4iw+NxShTjuCXAv67BdJBjAYXgAzHpWJ7vMWJYahZaw9n/4oYTJqorMjvOncRoJGrHKAojAx53C
Mgt7PSsfOJsuS92aAyPjpx8ayIoGL90h+hBP/qpeYw9nBWADXKDZBJCp51VMYOHXvTdpp7+rqLnG
MiFfCfeOafSSwjn45gxPXgHc/VxwUF0qqAbc0j0lXhXDKxQ5Xy232EEu7Us9LjcLFUCe2JrunXHJ
AahYBZVO/7Nrw1frmvVpIuiB+jem2/WVcmwdUuxud1qQ56TR6tJbmwNOUT/jvt8l4uZEsB1IhU/f
3DfobFpAfcQouNtigsUwnkt8JIDtUgkxREQ9H8gRDQ6h7t5bPrBzQD2yR7xWvQv1BuZlgEvyP9dO
viqJv/+rHPLfZJT/b/LK/Ze6CxPNf/1W/z8qK+/GSv/rfwsY/y9l5e1Tf1b2c/03aeX9S/5TWumR
+B8hIrIQ3IbAnXsqA8xR/lNc6dHwHxQSZQrlIkIMkUWB3/qnutIL0n/AZBWOFQHsiGjkM4jw/ymv
9MLkHxQKXZbiL7xCNPs/0Vf+u/QW5goRvhWE9TEYOEEEb4J/1zGvLRJDF1q1BczeX2Bmj9m28UMQ
/UX632iy/5s/KYTM9F/dIwY4Vjmm8SelXf2IZhWpwAF5jgR7+pcP4J8K0n9VjMZ/HZn/j2AUcE6A
yAEfnsKwjPDhQfFfHAq4NKOXGvhSAFeCUiaNXOdBHuj1GrxAcf9AVRSgZPPqkzWCYvkoEa8HceHo
bC4cdgSf8LTRVWkxrUZZRyJXFzi2cUZhQlU875sZXArsvLFfp4R3j9ptIzlEfdC4szdva1eScd3Q
MzsVDA81dAoGYHgy+89+v0KZNtXIDi/TykkfkgKF/V01D4D1o3irh4N3jxUoVw7txCHlc5hcIGOl
KIwOXsLFnPR9UJDEDutFYyyKjy0dwLcdGYB0sEfmhe4C39OyjLGL4PkwKWNfNoPVzG6EvKm9sFCu
Gwbhirrj1mALWrJ1ieJitNijHHuAW3/WBeE26BqBz+ZVHc722EJxb75c2LC1CIE4DbnozJg8dxDd
blhmpk3/wipP61uHILY2p4aK9qJaXwOA6XofTjqZp8elP9UicvGVuWGY80lZ5f3s9QQAMFRruO5T
/KjVYZMJRRuMqaB/HqOZxbcwpmAyVmvn/6a9UrQETDuDpDBH9bBDdJGLLzRAzwJipST2VPuag5Ef
bkkCBoqENt/jbbycaAMYCzAHu/mTPEimB14kqloxcldY/kB3EXv1nrs0XffJMIDDzYAT0xxgpX1t
ZhWDD81qryt6LZpnxjYjAb3FcjnVZOHqFDQT/ZF22Hns6yqy9spYm9qdRssmdj1lAgyejerqbWha
SAYYbWG5PWMbhhGdA8w84i71vR/CsIiVTiT1iZPVqzM1qM17osMwTM9eI7Fv8cWKYU1F4xifE6yx
+iN0+9g+o1mnIHiCSR+fu9XD+g16JoBGeibLXKIPxfar59YmqEmY3sE1ou07/GU4GCEYWNLMGTWa
Uls9/kk2tPOXasY/DraVoBuyDWkahaviGtKvAS6KeRQo6HyS1POiOx0c6yKzYRWFRpaNB9hZAe2L
RrYLOtiJg+AaYb/ZofmnqgW5EMz9SuwRy9C9blG4vSqvpR+z7yPTl4gVSqa4bXSSCe2M3DMzYhiJ
5sSA6r+R4KPTNZ2AwPv1VhDAQeQwcQS+A9tSdALIO6bQ907p+CdoeISOMFrb6g6NsqCQpgZUx/xu
q09d2yX+KwCp1DvHLau6g3J0rR+w1PaDFxEPku98dM0IbNctaASQ8kIwEBsy6QyBEg00sViO0106
b5DY+esc5iBRcR8Nm9lAYFbNcoURxVAdfd0Qr6RIETd5qj1D82Z0/vCyIJpEwlrKV/XRJkri6Q+Y
Qvqc0wBwqE4Ax5CE1GtuNjoFuQ/83t2wOgVUUGEhP0B8E4593qt4gbIWthyTSt5FQjZvu3W+Eet6
8WUIy/k/vVkjrAzhg+eRWwK7wtVe/XhsggVUPhqDBQZdFFkg+kGC2pqnuNnhJ5iO1hQM6AjAfQDZ
4FJqwuPblAAN3OGmbB79AZ8yeL2qep5A4QBFDKNlCckNVI7tXYAHQwftA2DHdd6yOgnUVz+YtHkY
50ZMD2kr4nC3Qa/yEGwbg2Rqce0MpdydzAWMbusRX09WhGgf/4O881qOXLmy6A8JCiSQCfNavlhF
zyab/YJoC+89vn4WwDujZl1NMzSvEwopJF1XhUpknjxn77XpL/Y/ac6H6dHLMvyFLu327+wgbYY1
3iq6HWlEfUwfwwqfRAuGbDcmaZkhsiD5YDc1If302jQ+A4aKb0Sl2gdNlyiLIpzZJ6XlerCOPZ3r
s8NtjWGhlJN/Fw6+gwjRTbzsJdeC3NzQiAvLPSoXlHnZMJThiZKO7gqJBBCz8DjNYoxu8CO0B5NV
bMvI5g5Bh9Ev0Y2L+IeBrPBXZbQZP3FCWNi1jUDFvBN5ptfjre4LLTw5Fgma9DRbdmkr65R1iLSG
RCmn74tw05ZZYaM+MxlyO3ptuAzYInoDZkvjGMveYIpkW9PAYgbedNOBuZP7ErlRlR3aIi1GOt1T
RFJIrKVP/BbJMUn9wbpBNBh0jx2xepBw0iIPsG9qHaM3RwKyZ3YSBlBVDCRDQ1pHTEEliDnm/7Sh
tmmUudlGxIln4Thqi3YFMSH76leBf670QO5VaAbfPEQrX+pggCPptelAY6rC7EFKJAogf8VxVz27
mhNfx3QN63Ub+AIxl6z8ch3BS6vohqTJsOGuh2cO3I7R7+wpdGnRNuHk7uZeQbXryMu8I9gjwtXR
tQCkmsCLU9SXNd7CJiegLbYzw8KBFKnpqyhb0KYBPYFqk6LufrGLEEOfkwg6bbJ1bC5Pvlk029Rr
emtvWXp+U7Ul84kCmSAXQc9mfaSd8iEUVKyiVS8d4K9BbuN/CKKqLldT4TOjD2UxGkdHhROTyQAO
JH2GIeRld2tkl5bfd/2qCUOU62OjUlTOrT4hKnLbCe1iMCblismwprBESXb1Mu9PIuDeTPvcS5n8
M9lQe+x0WGunqcMJF3Ze5M1feAq5NQUJAYJ2P+mnxLWx2OHkacNDp9du0aB/6Sf73hCjcI9FlTIs
wWaVOkzNUtfNvmTYp7VrjXODXnVQa9Fn06TBvlGd5QzX/xg1Mrs8QwTbvjRwatAa0m1c07UwmSNT
BGOKb7Uq+6oiLcH/rPO2big6uvjqH2R88lsWabQNQr3ob9qocG8HFYvoJathqu7/ERPwXVugp7aR
K9Bo9k3lh5sxGD0NnLBemwj+IvMjdPoFDwcczUzJNymPBUwlSm6q9N/LVgRd+JBjN9pi3Vz3Y9Ee
7NRwXtmXXO7MxXUSMdCTCSPoZJYchj7yEaqQMej38Olx5OuDvfJKWf9n5fT8uWCwQWfhbgGn0pgR
SL9RUSTtE4EHJGYgNdICb7E8pTADtsilPwrPeM86+usRIIZQ8I44IpyLyr2LfIl/MIy3E2X3bYfZ
aKVkEV+bsqC4ykdOx7Cy3lhZf8Fy3pFg/ofC8/8D1mPz/P73G+UujMLfb5Pzn/3XZVLYzj8R+xBV
685cHfBW/32ZFLb9T5YpuC/umdzl5ivR/9wljX9K29IJEEUUyZ9oQ/H577vkfM80AGI7FA80bvgL
/5O75Hxj/Y3UQ3a41Fki3CZdZlszrOf9mnQiJnWl1shneuzD3WRhcFPQOvpJfMnrL7mB+TlAlXk2
o+5bnqBplihU7aShlMGpFAIowNakjD2EbfpVlemva9dqMf9sSuG+FFj6njMCvH57vP/mvijeL+/l
UyvDJshV2Ti+hbr41IUvBOeLZ8/zuGyveibDwuhePbvHPdXRKo3IiUwLhRQy8mGtJP2mbh2dVvdG
9ZF7pjljJW39MIYU9Xnz5c8f7+I2O3882gbgTpVFL0Bnv3n/UKMWn5keGh6ygGpcYTKv9paPLSXp
o+RqqrrqqDX2D2IqjsRY/dQ8l4PKmulq04MfBO62H2sJVYaKqmWH703fPacq+VW3GfgwI9K4wnJ5
TDQTNaFoqXB0f1fXDb8Hd5Cjmeo9MvWWId8anZvxzM1QfYRrW7oM/7qxL9/RkHDxWNYW/1Is3983
s8bsQqNLM++5c8p74uftm6iZcnxuJu6TjP5uR2OfBDzQIEZ9HkCI9E7mrZCdhXvdyNxzxxGV7/Np
jM4fPH7ejos1LQzgttIgrdEmeu/io3k0DCLbEd5zU+rh3mpdBOvInOOt1stTJovqMRKFRl6dRNvF
6Mazk/rcM/9Q/fgUpeSKFhlAQSTh3zAwVvspjeg9aFwsNZU5aJDHQ8Q/ZF+MsxI/V4fcJzAoC1Er
TVHXrsY+3DeUq6t5WH8cfe8+9/v4HHGcvu249Of+PWqLl/3iqxJ+Df6N8n5+eXX7ohdEt0MlhT8F
LzWxzveup5MUbk7+V8kQcuVRp+QBi6eYM84t4e1KNVSHqke5bKoUBICIHkrPdc551SDpNXyarlFw
WB5bNKqbsjLLR2cS1ir0MMSMzkZVbXaAR/GY54E8BqVTHXMOGRhS5CsfwzT31sGg6oPbxo9aEsob
Zxh/IBqavRyUVwLRCDSmbRX0+nnyMT2YjRNcB5zmczjcwQl964cXkWwynCqUVT+q/lPhdZ/72gKL
EiXiWjlhMXzQfroEs9uOLRSPceGk2nMS6/u17DcawxJO4ZflB+PWTOYrUN0969lK1G6i3NoLlGF4
yXFFxZFz5iJs7fwcE+uf1+5F7cJrZQuckpAzXSIq0W1dHNxRqwV+Y2vus2KHOToe8AvwCZChCIOn
Cnb4L7SmM4ncg3kKNh9u0EA0nvCoJIe+CuBuur68Ylv4oHj5d5/MgeXGUrPhrsJreP+QnEb0XsiV
7RnopvFk0szf9SFG+7l2goh01jIc4xauBFhjQG06WkpnhAHhU1hN95DnngG5O6syYVD/52c2n6Hv
33cbuikgWBqzHGf6TMP7fSuyO40WGsGKz7CDClEQ30I9ZcfDCMHBKnegSZYP487LEHpUuJEBrLXO
FqAzjEmtoMhXV7Fv7aZOA2g4P8QQBf1mqsS0Rd2/ZcgzXRfzfkuonEJJYY1IFXllar0PNi1wtH1T
P4aNl7/2DnSGNjbEiiVnHhUcowyqzcEMHRw53YAexIppazhP3VTJreTKsvc9TBsFyiQAV/O2M3wS
ddheRdmwxQI63AtVbnHrhZpuftHHYEMG1Dww6BJQb7y8CT2nlT5CNspFt9GisL/KRhqfrmgf6ZvG
DNLsv7iM/+vGc5mmwzo1hKFzqhukcwjrcvsP6gr1CGfAiySaiImsiwxWusmxNtHe8WTSYueZVrop
TV+gLmctZGWyrsYsOfVahsGv9HdCYN99+wqqyTdMlW7eVr10dgId9gfEWDHX1++OLEixXP3kvHjN
OU/6/TppULLog9l4z9FgNTvdIMAu1ozkFEXILYpI22QOQiFtNqxMJW+aI91VrwTlUFzfsQnnVx3o
qz8v3kvC9/wgFWhh5gKCYF/TuUiVIcYAcKtVhi96QvGSZIgBCLGU62W7bcdSf+47/MfLudlpeXLo
SFKoOn+4z510XNGb/uD4XK4hF49pjlylasOKohhovH9MZV6NWGDz8KVuFJLrHMRSOECcmk8St2Ry
yP1yhZKIm1zOkeCMWbBuTe0g1ZyLPMrzNDXBNeaOcO8qM9pYwLkOQZLrWxGJu67zOkQOFACuzg2k
89zqvvKH4wePdX7n338JKmghLX5scDvSutit/EGOyM7q5KWfBlAmhXixU2qpETImCAek8mmonPOQ
4UIU0ORPtFLa7aRx7DcieViKqbzMgivDHR/AAtzZFoe6CFvng23VeD9jmTd8ac/RfJI4YuLN7Yun
7fkRAhR96F5S3x/vYkMTWHeb77Ga/KvlBzAhX67hJobraV4haI3U0Sg02i94K3d6ZI57bwJ74AaY
zrwC3GZm7VtQS0hYH2j8iadoMtZ+jVu5zwI0rpOZPdadRBL2Hz9ziH9cNsmAJYjBuRwXQXc1HKiT
+YvujN+V1qXXiXe0pzY9Stp4d67ycUGCRkHgamNdj2z7QOf/xigt66aiX7ay5odcY346h5x8Ky2H
yeMblfGfbwRU5nNKgAH01DEvn7lCZAs4JIte/ED9EC404BiQzqoc6AfGlf1oBFdIq7ZJrH1ht7bW
S/mxHK4WDasxFdYHZP2FBPx+uVqGoaCmU37MG8JFHWckTeEMIs1eWiWifRsGDIRQrKINZy/1WSHs
7YjGGsLmDkmEZM1sml3ZYHINDSiqmiG+95PxEuQTHAcBYQRiULI3a/h2KGbtXVPDn6hT2GGMHSBY
tQAvpBiuiqSvV2b4fbI53Gw9f8CkVXyQUzojsi+/G8Q/ZbLQJaXDxQ6XJUHeNfGYvixXzGVfy9vw
nDvF9HZrIeEQ/mUenQePovKDRfn398ui30JRxcyU0as7f7rfmi7YU+CVanH6slwO00wZO0765TDX
6R+jjT1m885WIgVdIY7a2s34Cp2Pe9R8Nuv6KLBnTh88E/N9zcKyo3VGsUJ+kkGcCJX7+4/l80vF
zK1QkZTM0bRJeidadNvS0/EBWhTAc7U9lDSLBpQGmzahUU7u8F6WcrijNRltOw/e6LJRSeTCK73r
wTOMPiLSXGuBYIS/ymwwjyEbduFN/jVb0Nu+G4MkMb2kvg27ydjSX8ZH4pv7pHCrc4S2+4NtQb7/
BZY3zCVuhpsYbGHOlPkO89svULQF8zvCOJ+1JPdO5jRN7Aurchr4SlUDs8/OQRXY8S2Ixxn+WGkH
exquS4R/kBo4/9owXCPxwGjrB6/WCC4NKM9DXoZYDRu02SL93lbaHX2wnq4o9+yx0VrEUZO5j/MQ
nWdnX/U8rd1UGg9ROWMDe9hOdoRAODPRlDCG2loMPM+Vh11G6d2hmsv/Gmc0jff+PCr9SsxHll40
3rZIPopdvqhM5kckTYvVyTLl3/zH+0ckMuUEDAX1Zwmnzq+5SC61/nKGOqM714IpLcla6Ts/yKgG
SutTNt/AhghsaQtFIhy6jzIDL65F86eCB20BYhP0MFgeFy9uqmfkEeQD9+j5dZAxxh4RBY+K7u5T
a4n4Wm+ZmlT0G9YoqDHhRcatSTG9kT66yw/e4/ctn7cPo6juiUFxuSHpF6sIBy9yH2V6zxPe0Nfe
G8uDXfoU6kwdMaORVD2gVBXFgWu2XFdBJg7Q5hIk483rlLhrv/O4T3X+dz1o9L0T2rs/f0Bzfhr/
2uYoMtB3U2nQSOPBCUwrf/sNx04mcf+87C2GyLz9EBF/0NA3L7uO2k5Wn8oJhgFlNQey5Rcon1Nr
F1Yd0wbbREvulnKrtAHffm+uS37SfV9DjKMYJfHVcAJzj0H8WRtdWJWdg5u5wTCGlXDcvVWs6q4c
KvWYa+Hhz99u2aTffzvi8WxpzjkFlkIl/P7bZSlXncSeX2LF/KRPwC9aXvHipqXNzgHaIBb5Xvft
dpePAz0SMXt3/YCRThZDw4zjY6q159jDJZQnJkTFuZPSwkQ4ItADGaODD/jzR5bzinj/kVkuc0yP
DfOcRuvFinGNQArwB90zemdgO7FxW9A1YrpfULSGQh36vARE6PnJWqo+O2WdfKj8Dkk+E/Ct7jUw
q2Ml9x4dVKzoXGESG6c/ITngFJP+gbgfxG0SM/Ry42l1W2CDiuRam6L6XKmdph00OQwbPQbu0VbG
tjAwDfg59IGaAU3Wu8GpMBs8gpaRH8U8p+4t9ZoPJu90FWGmB2dSJhBmY1OvP/hFl7f3/eMhc4SI
HU5HxahEv3i70eRCDyPo4SU1mukosY7IKrfve1SBVmlnu0n8IkvBwpEFYlczWaxVjYlYgyiFRK7b
Jg5j+4I/CtqAsyp1BWl9pTl8X3atbIA/0OXluM8sLFu13opDaKCgn9qvS+fS6+4Gf6pueyGPS91n
pMW2lWN8w8n4nen3BoInSkl8fMtB7MFOO5UFEFWKqA+WykU/eX53pU3+CquFKA6XHsf71e1EBcrO
bpieR1nH6yawvU0QVw03w/ZeRDAXWxMoxnKjX1qsSaVP+64wXmWWQI6HzJHML+nyPSKd4XDXDPpH
N4XLkgHNmeAfwUq2TERSlzMdnY1PiyRtTTu0u71TQf7y46Ha5qX/OXJD8y7GVwgiJEYAQ219z60C
/GfQpABBwWD4BnLXztF/MXiwsC6A7BKkGmlVjRc8zE6RS1Zy5sGULKFv/fldvLjlzg/YokvvcBtT
imbNZYdN0vkQLYDHZ61lGyZ55lC4IsDwCim+95hHL4Xush9keh6us9r9rPVwhzSZQ0ECuvTnD8RF
8G+7g2I4qM+jF0I5dXVRF0a5rsfkODvPGLStG+gh90vvwb/x4vFVSlGgx6H+06I62+F0nz9LMgy8
6wybLYtJqe12cm/XKLpcq/xkBWO96nSaqrXldnd1Fv3wqy7YLn8NkBDDaNszK3vrxNOVqMjlVOFQ
rLtGc3bdvA1icvlZ2pLBt4m5xRfhLhAcVDHnhcJOs87tjom5n3FxcqNxt9xGllbVsvPjiLNuowTq
XeOdHbOGWT+/lJpq9U0lv2vK2YYEPvalhncQWNlGi1FIWWUpdsUErmFZucv1lk0NQCyAnTHiXB+5
Wh5yz3g242iAX8FnGIr6a2fH8kqqUOwA40JlZ8vAmNsko7ueIb4FA1WDnlVBOkFYx4pgPqf+Yaaw
JKOC2YAb64fAHjxMWdGVo5f9MeEuQi+eOhCmwlXWrZdqHQ9ksQosp300rPZnbkS/zLn89QyJrcGx
odsF1ecsbozrkSQ2EE6qW0tfQIgSIj2FQ4bQTqXtycehTwu7f9aMYTy6WKHfrlTz5So04drJ2W6w
tL0blazLKk5OJavyx1JrzKOXoBwOGEowJ+eevjdyqNDwX0nqCb3kuOxnFp6+1ZCU1g5dj7VymOOs
s5LSfj7ogKtYmyCth02oO0DI2y5katVZ6yAIp0MRpxyWoYmmPYRGBL7hLiI0xleWc4rDzzZ1MVK3
oTpNTPrbhFUJKyfCiZLpG1GgE+OOig+3wwA0afy2NrS0jYUakKp3BpBpyWMY4fSKsuohzKazy8CJ
A6b11hl0sGNqH4fQzc5IllbFWMLvzFinbsp9GIdyMdpiy1UaaCkyfc8wHz2kZPwV1RMNi+btIC/c
7CGgPwyiM5nRV4RLvLWF5y+6HJ21jm4/7OHcDnoOiEqz3ZVhkh2wzBLzGMaqT+QPniYMzPPAa9kQ
5imasermjBkvyGK8gZq9pyO5KSIvuo1iE0/lmB5HD4DtchUq5i8UiOLVj1NQrNJ9cPQQBkJRceaD
okWHvy57RPKxkX4bxFDvhwJ3XVo3v/wgDSDWz54AT7kIWipzFWYwZAKoniWEl6m8pbkq1qmqjPVM
1NiGwnvyC4P5ieF98pWccG61Ps4RA6TTvLgqM5fHvDYPMhjEk2mt6llwj+8NinRKXl8IkhHknbNh
x2y2aL6slazhieUltpym/eXqn1xj/F6hMmPehz0z16t+G7dGsmrG9GFpChK9+Kmfu2gB4NSVr5Bw
9rk6JxOgul5d92Fl3IRgAoG4PMo8JmB8/LQULM2QXMVT0x/HyoIy3tAnq1y9uYbs/ixGL9v2reFQ
y4vZgZkBdJQT9FqqgQUroXwv2DPyliDE0+Hazkv0FkOir41UvMRaa+Otwa6BCGW9nJtx7g4QANFZ
TG4ij0mZZnh73O/Lc0I8xXMOuyPyxrXeWj5gIyM/WBJSK00rtc3TmVhjZMFBliPMSS95lR41Mb42
e1PNfUoG1D8ny/bOybM+D+2CQvsyecZTowWQSCz8rWFGioKWiu6q9ROiL9xveDruOwJKXowaxCxW
NfhYPuO9c5znzUGx2aUUgcvf3uDMWsPK7g81Sv56nLbL/x34yFqcCYtO1TnJ7P4ZNlWJE7B0XZLW
/JBlwc/rxREioqz2D1HFvqCGBE4dl9CVU1vIes3qsQBQfSygKGCY4sEuixnh65e8ApYct422akLM
fHAPnH3ZwaQvNedcWfZT16Q4AUPDphHr+DdxfayVtcpjEJKhZu4F7VkKL/JjuFIdsdXWh7rtVz7i
XO50nbCgUg/1qbJt50yXZNu4CYx2w986TtpvjYL73fyHBjv62tfTbUrS1K6OzV91TvjAcl47Ge3F
rpseS9pLvRqdM6NuDh0MJWEwJwubWv1ACoqo7Pq6F+obrjhknFMsjiOz0Y1la8VrEecS0BGMXcz3
2Q7lYLV6UyS4eFTNWIdZM5Cp3vVQDXo6JqYPyJ3xI9X13BUVAA4wjjOYioupOiFe3KW9XLvzVrVM
OHGK9G7a3S5n7YjEgX253RRw1lbL/xWXEakHjoY+TgM2hagP+1UvjwU0bUMWQOu5/GxTn8SWsgXj
VBfOJ8uHRjQkVgUIXn0Hd9AdLA1vXBkfZB2dKsR4Z+XLz27m6uCvPlAZ/K1pQE2FEgQNCP0jkxHC
RdNA1ZXdq0wPmFpqasum8yhyA48sySPlNIVXpZPgtzc2nhs6G8ZYzKqXjlZr3TdViayzCz+qURkF
/r2sYoZhzVMNFCz65TW9Y+CFiT9Vz8aUoeqEpL9PGpDaRpNumCLdLpdjqwZ4keiEvdW590M3njoD
Gp9Ot/Iu7d3PHcrW+1lOfdRhz6GOmQgSTE4oy8vjhANVR1v7SLLKhgiKY8R86mzXLlJ1Z5oOU8fK
6XMdpE3HobgsjtI1nxGHDttw9A9kwJh3uesOwAa6pz7NtZuxrD0inVwA2Jp1P3As3Nk6688ybzlF
im3h2c0OuOvMWe7tc1dqh7+qK472LkpvRrxOW9mO86aizhpn02bAwUEnLn0dEXce5aRwoU0huUPB
Nrfdb0tnXxZRswVOA5q3TR7dmU2QF/G0bdvp+zKJnloiqfoK3kkckEPS2mzKlTA3Oj/yuYNvWwtr
n3E2RVS5Z8CnzbdI6bca2seNV4tkVZWOeTNpjxCVHkpQFK/MCrt14/nxQ+mmLdl+WrVd3jMBaYP5
l847dr+8MGYNvRsd4rYeucnlTV1sl4cZIGTcM87CtNgQZuGM48kaBKJDIoTjDMCjScN8mZZEte7t
+hLyjdcX4wE6bwORuyyvXKP4Mo+8kJXfjk3R7idALXsrdl77pmluwiF5GporBicwzgrIpmlcXRHR
8yXDyXGc+sfMsb6BTRzvzCal8znO4/nlJU4EDHsDY+cumMKNHZHcqjegiKMoT87LqeU3wZWbVryO
836ujRxTNExPsT9+n/SW9KoAljegb7MpXsc6/rVoAcZmfGFmYO3jgECBxCueRxXcNk4mrgyrqXZL
4chMhEOn676ZEdcpqlajfRiK5HGpg5ZHvCx93MfwSLvG3DtystalNTE4S4gLsLp0LdjQziD/7bg0
nrx7LjU/xooeP0RAQZKTVly//d3m0iKpXGcfy6LYQa78UhZFchY6kg5HQ0xPCOQ1Xo9VG8BxAZ+A
qzMqKE8jtvua04vD87b2qocgNNSnoSoP2OS+WK2lX+NTIP4kJWN4jImvKoZGrRmz6at+DHZ6VY/X
Yn5yIrTltjdlttUMhtGdS6Yzt63xaorwNAT6thokwAx/sraZUd+4NlKUpawTZfUYtA7RhOiKnUYy
1SrtY51U9reMT9h3wz5qSH3qaOjv8aZul/rA7eenXNW3wBlAPeZJd+Vr0esk0NdGmew32DgFtt/+
Zd5jhtb1UVhl122YW9djMz9xGs3YC5vwabSSE8lTOy+MxZN03AM5diQLtHoLKiF/+y0Zmh3a0qTV
2V55VVhs3bws7qgxl3Ud3zDp5FBmZR1ZiuGupau36gJt2zQVP57CyZrGOsT9qBenpIdT3cafDKJ2
PoHBapxcbrsp6J8xQjzm0K8n1xF3Os2OBzfL7luXbClEg7etX7FH1fanSotXfe1bj06azR0/CAo0
bBpjo02ac4sPYFhzck5Yh+msRw5MXpsuW9y1462aI/Ik7tSsnRtvbVoc7WRIsY9rL75v1Btf5PYn
6K/bnO58ml7FQkN3bOnDsY5ltOmDXFy7LPTbQcZo963kder5soQ/9idnxOsxq1SCMOZAp5m0X25C
RVQlVEmlTqRFgN1FhfkuLmc87sgEdrkNSL0A79H8rCyP+KQJkRxdk4NWEmHgGR1Wh2qadmGKWt0z
uWWnbXn0VbmCEQIrd+w2iyLH1D5DjobflMlvBs3RK3+gkRCgjMfH25jPGtzkom6f8mRKH7rcPdkA
+5FHuQkTICbsy5BnkSYUfc5dmWvBOmztr4Dx2t1Y3MOpLznsEect1wfsA00ruzPWpOPgPLoTCIQp
TH4WmuPgaY8H6lxpESzHrXmwb3UtZpaZxd4GtzedLb96Van/K2mZPIB7WMHActCbt+6NFbSrZbQr
ZsxbKcMKITdvOHdYeeiTstgYVkirQQ/uctuL6OsYX4PcvdUTUESeXuzdwdIP3KI3PM7Ncp+ySq/b
Mduut3UZRJvOcO+kMCxSvPqbMlNIvOLk2uWHmk8049YW/flNmDePi8tEHU2RRdiixy8oHpghNeU1
BhHq91H+IP4GTr8G0WS+i1shMGdKkXsjpUmxlK3L2RiBradPAgHEZnyOjQoAYQa3761uVR0s+a67
c0y27iTw9WN0Az4bFWHwjUkwjuuJ+zKTqfVyfY4MDWCaR1hB0IJZM4cpOduVA9hFQcFidLTFbHHo
KjR5S/NxaY7Uw3Dlqzo+CppjRBPiJogV1+A6Ccr9AI1vE1XajY8b8YZo+oqQEddYx2YtD8uaiLlz
AQUp1WoKMBX4KnZvIYBboUifrBBBzbIVBxL/hN/zp+Y+bFyV2hUaCPsHbMAd8zT/VlI1eDW9tiR3
14AN0l3SkcW2bCQuEUZtivOIPWZPx3/TWt8As3g3Heh0hP7lGTfhcr9MTRLgUyO5UkZrrMaRqNV5
HDX6VEMZKkycW/axsJG3wldCmlt2/t7zomOBJP/cD8Akci298V3xq4bFHsuy3pIAna+VXyocKUm5
KcwXf6PlYAwcj0pxWY99PI/jdfHVHeM7+gXNphHOBHB+VkhprrnxRpgaY2nd1vHUnUKCJTzyFY+6
dS00TuKsAyZulfBNHLLntrJqyVKbzrPldpUgRT4VhTSvJsO/6+32tQ4azP/g9W4nsD4+47oQOQCX
fJwzbACn1kBc+Ocu4PvJ9NyVVISlmibKMwppZpPv274ybYeUlAn3uTZhOY7kXNoC0JHVesYei1q2
zoJOP2KhN7dukE7/hw48I2A8w2wMDMfVRQGf+hWqQyzpL2anJ1dR2XQrGot3YRokuyqEF5YCnD5W
3qg2SdnIo2doYf9pMtP42Qd9uKG5QqSw4bLuamd6hAK5ClsISoETBwfd8b9reh3ujSq6c8cRIqiC
2Jz0bOuaDdupwF2EtxJHiwy5XGfj0HKzt9WJGc3NSKeJnlB1ahahiHCB4jUduXXL3xIU72GwA2fl
NNrwwW9yIZ5eWsWMGx1cuJBk+FFmZc9v4+LBE04SZZ33vNTIfR/InZ/qOIpmWSYxYnQXVaase+Am
BCaS6bIObFyOfdinG0XE8Ao5/jlotauuUuKUl/onvWAo08OJ2WVZBCsI3Fxc29XZtJiWLyt9DqDD
lcrkjMxLLSDFlZHheeIZbgyj+K77lJN/XnrL1Pv9+MVCoaQjfBSWjYDx4mtOwpvvSVb00jcd81Oc
OdsEw6Pjhkehc/XGwvu87KR5OnOsqvlFMvdDD7WampmXS+uHvTW1lH4cNP96X/ukevDrgfAeOZX7
UTkzqu2jaaz6+7Bz9jTgLkGi6jIGupittXRB4dAUyUtN1+Yhlu6Rlgg5oMuvo1JspU44bpXxrQOp
9IBLERBw2427onGdlVYCTlyKZh9pGGgtiGk+xq7VIirWoy+hPZ9VqvyMPba+dYdhHSid6jWoEZHT
4Fu+bdfRt54U4TTz6EWF8bfakvU+MYCQj1NQ77K2ZITv1uuJ42RTEZNLNz78ttxietFO56J3BY0m
ePHItOmp2OZgv7T5caDw11ul3adBYHyghrhQ+izLG8MHM2KUdTRwLy/IaeyHgYks/rlOqAs9Ouil
JHbBxWEOnGlVZiihm0K8qSgbJ3Q3WtKYRw/xLcYdgeFLxDhIiwxLQxlPD3WgPfb1YG4GoHrnoPlS
TPrMkZ38jYzYrCnB5NFmYo8mdMXCqU4ZP88isvpgRc8j4PcrGhk17BMaR7OH37oYKDpFN8HQ0r1n
y4xpuZL6E+j5JrdzCNrzT4SwkK73LB4oIYNvx5ljuFQrMgVaKACpVnn6Zan+lx94KSaWH/etaZOT
OReEXOr//Ln/zeCeD8tUexZeGwy4Z/3KbxuO3fh1M6RR8rJ0RYVugwCjxXeOYQk9UnlBag7vIm2w
SUBsXooy9o5Ap37IijYwdeaqAp61X15VUIK/fP52R1jJt3nkrZfyeOhJZ6iFwU2ec3MoCJvUasyD
nR18F8bYPAIyY+KV2u4HW6mwL6U3fCdMRybSMixnrrP88d++WhEBawuyKH5ZnmDlK8QCAwrcgQCM
oDC2XkiyjEOW3nzS4+KDXiIyvubX0VDFjoJY7hhY0A4p3y7/iKdUUJj7JgXYODdo4hEHpcQ5SGOT
5nVkl9edPkGH0VTNqUTgNckP5fTNR95AJ5FMbd/h+rhchclv1YnfJDpFyjZCCxStUOIcu7lXL0w7
IeGFzMDA8KFv0tBQA8qSaXCvl/bEskKQwzZH2njgLwowKnjMiZzgxMs5rILIOKGcBK+tCWakuWeu
M2zRfY41ub6Cjmk99lpj7Mp6JJJ47iFqs7xGK6zTslo1NVCWN9bjsmzDApZtY47HZRijO+hwc6Kw
vfmAXYr1KkvclTZSxLJz6LSZCVTR8WBozeg99S3o567YLerO2IKPVpn2292pjYdXs+AQI+RabPoq
s3cWqmNkwE9LKRs7ekGmdgYYQf+kOak4R4F8bZSf7H09+BmESb+L3PhnN/bXy8ukteMToVBYl+Fe
h0btbFzbQ02I3fNQDt5r24zTNQl39Q/Lb3+Z/aif50UQnYSAo14Wp+W1w3FOzlVmuaDjMB3IMScD
cb60Lf+z8HvnrEfnWJXBgcxCUuO46GybjMBVCzhXShbA1VJFu43cgJTWr2BrlOvA/TyI2cTba189
Zw7MqOIbYBSkr4SRiz6xgJowald95Z8AUsgd5s0fw38xd15LjhtZt34i/AFvbk7EgaMpX9VdXdU3
iDZqOBIg4Qjg6c+XbP0jEuQUJF2diAkpZqTpzUxk7txm7bVq5P6OscC2T++hw0UFEU7pAAkIM8hE
MC1JcDmphGuVnR6QQXUNG+r24ywErbUgQ137CEqxxQCALjnrpjm0t1m2jUOJI/ixO9Ev3aBtKzyM
x0kO3ZwiZZIRtH2nO/VvQHfe0uw4pgp5Jal0Io2drySwqVVMhOv71d7RUbIuB5EWINYqgFYWyqcG
LCN6TW30CPm1k1c7KeBRE0XcY/PwuLm9bH+pIk3/3S0Y4ucIOk7AijmIkl5yHoD+fYd7AAR2XKX+
MaQpAFq5EN8Jfk+4EofREMRYrm7lPySdKaGdACp9vCGTSTHx4jmA2xTgdw5htjmNFbr9Bo2pwuy+
NObBuMkPJL+1BORvMGU498WIVt9T3nXKlvmjOCbXyrP96lgtssX/Bj3U9ibr9p2vbRuurihiH3/i
PxpchSaJ/0zpjRiI+M+o6//5e0xJ//Xf+v+QKglQxH8fa/2/VfzHJv12OtnKv/97sFVR/gesOpkT
M4CmYR1Tpz9Jkuz/YQwHOLst05hgtEFA7/8cbNUYeXVAr9jMPutiHpa78+dcq2L/j8MhYdqAUUIa
COA1/pfB6fF3kPF70vj6XNwRT/JXLGJR4CSHsASeWpVxbc4ks8u0RDB77H8iJg9B16K8yz0E29bt
S7K25s43m3AS9zAowe8F0gK+2FJI57SJLXV3gPatQOqCtsBC8XcP0C7Ei369X3ULxKUYu/99XP/r
8M0ETXNpcZI7xBDva1mDxYZatelRQrtBl1hf8RQsqzuH1s4MXHluiROwTIMk4FaQq8FefJM27yiB
zoUq517zYklTrCmdhi2STbDGQmLrWyFvRWj6QwhSe2GsTk7xn4fllG1q0ji7tCV+y0lU1Ceabe1F
X1VfVMgjeN136m6W5eKNgmRZPO1gWAaiN1dtmPtsugB4ndjdWQ0qgmKNTCuHurdhwsjV36ugXqlL
6bFu3Ozf7aoYk4aJ0WLq6dyirdZF2cQEJfpiCBCe9yOf2tNC9eWbuUN59YgYAIYNBofAR01uQRE7
m52VUbhyIJLZvpvZYeZhvbZ9oBRN8LXwKDDaOzmESWVYFmj+30cE1WAPxhuUDV2AP7dakL4ojx+f
k/Pq0PGYnNpTJvlMZm1QNBl1sXnU8pfN8hDqobqcA2JOBit/29EghRBj/cyATbnP6kPRbJyRdVV+
8qh+A4kAm6Snuwd/WKmpG3u5X9xtZ2701d08tTrxIYLNJcGsOIz0uzzBxO02Lv/Vj73mLg61uVsn
ztqpS8ZNKhosmhYoaRymNjmLBQApwltO/85e7FYwSy3ln8UX+aG9be6TQHqc88uTEUX2lYEanhMZ
xCT0chzM88O/tyAQ2vYVyKAgWrRfixeGjkYA1cHuEUhfoDzbL/abvZSgb2LrC8+8L9sZUPjx1J8t
WvwGgTNUbF49BsnOfwMD2RZYMeS2klX9qgabUH/cvEiB7sNgtx49PawWKnw6sTu3+vPM77h4CpdM
XWj8ldLi5LKQtOVbmK9QSa5Ww+GprJfq5u7j+zGZD/htg3BOBjli8e45ky9KOkRCsbXpTh2PEKJm
fzRLVH3CMkQY8MuMtYsXggltVcM1m1wRQYpxvpUyLHYoOwjs2O3mcRug8+RCfP2JiRFvzm9e2Tym
2MB7UpojfJ2ayjatbrcpm5cgngVBjRtXdwbUFjMrEr94cjjOzEyuIKV4u3RizCAdjFiMHwfaLrCC
1le8xhv/GJb6UnrXVoflP7/87OXpAienI5EbpjATLNfBGIrrDwO2ZzzTKwnqF8lvZ1z3zH5OZ1wj
y0DJSRzGQoI+10aar3etpJ6xcnTIH+zn9LKh+aGN4NDIfpADawdo6NX2RhplP5MfimYfmmlzM1BQ
YxJk5lNefknaFVw25mYF58cxJzx52ZOu37Q7gWtsStnrarJYI1DQFhuMnx0ymjPnRtyr83VijQI5
9RywjkS55zfBRBvNaNFNduU1xW8PLssHes+utSieAVJ/1p9n7F1+Puw5Mp6M8T1YVyanRT50+j7r
0RbVF92q8Bt0L7/L79UXbZEstw9C3k12pXc7mDF7DiUS7oUSM3ELXDeOpjCMdL5Meh3RJhWCgF1Y
v4ZQ2gdw3puPYD084Tk7ZEy87ZyXuQhjJkYnPZnNsDNoTrLWxlfCblUvCOaZs3K81h981a1hMOjC
aO7oqte2+HStE+e2M9KoBUr8v5+0eBEC77lwqGsndnOP5rJXueWDfIMgev4Crs8TcYG0GpRAmXup
1cvzRfzGDBM5FIRn01CuYaiObikbb70ooRqMS8RpFnANelkQ+9li5jNfuTtn1iZeEHq1nQaBaQZH
46KyEFD/LMufS6dyFe1xA3XXIXroksod2JFtcru3vvXMHu3tB6NBeKubuchX3jTacbybTAZA9XsR
jDVxB5emwtrlNWc9TNdMT7iINa1gibzRZiLMK4cNY2DlTIaQbd618xMOER/j9KaDyIByT1/OtfW5
4csr5+rMwuQ4o/ZEbzpnc5HNyVMLsQk419TlzCe8YsXQiOtEpCXLF1HOBvXH3qnAVye3ja+Fmp+F
UH9+Uhblah/Clu1L/px3uGYSWnbmzAkmLUK9863bUGo09JKs14BFHJi6NtxFKJR+vLArR5ORw7+M
THav2MDYMxSsywDRtGd+g5xQqVpo/J4t9cvHti4DcqolDARDBkZlRGde5nxFdZaiemfBeV8HvwNy
JjWIcVBqXREH+HNn77o9ce4ASKoiRTy31ytwS0mdsMcQnA/Av/mkLDc1iUfrS9SrYRJaWHOu5eqO
nhidXPYocYo2PxoNoqcK7N43a6m45Z25KpbRi7UAqv3e3eUPcwP21+61oZ8YnrxhsAXDbbvhjh08
2Rtv60W+0HkxpUXuM2M3k1xp4k+bvNC0wWQapEBgGQmdvNCbLOm3h71GTebJ8usgfhYJVhYy8PK+
e9SWMv/AlcMfytL25QeRWMJuG3JJvC5AusdNAs7Zanxrl87K8PchoaFvBjPn7crzyiwWiTR5CVNv
8uS87ax43ww5EgIFeOEAvF+Q31B28atlfqc+Hp871OMf6pm9Ob4e070hEwRhBYzt8llPN0BeDjJb
UPkdE95v1Ur39l7p0QTYk/nS4FyXK0ldbMPZp+aa04B/wKAIDSUi1HrnRz6DDzKvC0x3irv91n/q
IDoOECEAyOWVn6yFEuwWiNPPpRNX3Dypy19mxXt7Eh3SL5VkmmB8dJ3KUsQITD7Hx3NZRMB7nNqY
nDhosWTtsGNptMzSV/Skej/xmtyTgmLJIGcVDv7W393NpZmT4v4xSDuzK9Z+srZK2+ijNGC3eDMX
HdRHi+1iF6BUqgOdCJHngoDXZ963WrRzr841X3K65MkTUFWSZMS92FbqM4e79Mb44gRUhxYqCJEF
AeJnUOaGn+xnk+urvhMfTbUG5D3goYk3GRHrhBd3K0xHT0pYu4hKPv4AePvLXsb+Py8cio/7l7lj
B/tkk+sI5WJJHKDos3hft0Hip58P77VvrTeB5DMXMuMbLnNtDJJiyNSkGGufVg8c2vVMyUeI2LO1
8rhOn0wfUbblbnOThvbMK3v17MJ7AAOSePb0aWGvaVATqtER4+VLHrN3cAM+rIc/ohAqMV8Lqrt2
qX36eIXXruSJyYvangLvfKmycQb6uTENTHUzW6+8tomnNibepsyMCpVOroa03K30IF5Hy/qWG+HN
FyzmljPxML0ql1Avs4Mo3srqH7L+8PF2XXXap2uZuJeiBpWZFhgQpR40/oL8qxHWFOlzj2Z7+miQ
Gwxf7GcpnDF86bKByKGYQSMJ1U/reBNPjn5JeSlxEk7i8DSG+2dlqZdQxfjJr/2tHsI46inNw2Yx
57GvhAvnZidurTDTQWktB1RYCIObE0YrcjDeJRJegtnZh+nyLT43N3FlQ0NrmvwvdYtbE9FFd8R5
Fy/Q6fn6Q+rJb8J5J09zledrewvWEuSjRSBAv+7cd5ttbVm7DYtsQRU29236bEZzr70okp+/9iKB
/I+N6UVrHAdNRxUbh/VuJX+OVupDcU88u/oXXoTxcoq9gIqhfICX7nw1hnFQxhQaLyxFi+Zxu04Q
NAanTUA7+LKvLtsv+gxt07UNRENDNCxFE1CfbOCobrM9sB3c5Bbt2cOrA36hSf74+Apc3m0b8M5/
jByheCc3YNe1vcPUXwrd+vPQMM/5/vGff+3snf75031TOqQndRZhb6FDJOTrkgUM2WFeGDOOfma7
jImX2uwVoCKAsVG/hHJIfk6axmWi8+PlXN8uDeI6mD/I5SdpDTrnemKkbFc23JTZ46B//vjPv2gt
62D38EiaAlebhmLNZL8qRd3pNqQcx0yiWSlLBibcLZXT6l90Kie2JjumQgAPayW25MXgHdA5fVRc
HsclwoFekXoQ2S8O8czjf+Urna1v4uoVqWbqzMFmTdWlGahK2N9L+XlmF8WfMvELZ1YmDlZDXVLp
e+aOYQqmtmcs02C7MP3ea+nl7e7mennXHPqZPbHqk1t0yHp9H6msanPrvBX+5qFbUr581rzuc0ze
NbM6cQY+Wp24cyfWCqMtD+1WWFvt76uXOBAVPNutH7cP/+btOFvZ5MB3VkOVRxHfK5Aekp1remh1
+My16vTPq/vDQxoaK2k1F5ReOyYKgjDUn2WogabdNURmugEEBoPj0V0h81DCVLtF2frjnVSvvB80
Rf8yM9nJHlq2TR9zTuA54hqgsjgE8reajJF+ZbwwEs8CcucmT/2TxqzxbfO8W8wlOROSdJHkAErR
ZNNijBJM+rSx0AHMdRg/Sd3dD+Lv1jNC0Um3AmQjYMP17E+1f/BVX8TiyP4CsvSIEWbO1BW/BjsR
hPEATK5Uw001a8pO4jeo8ach+8zUysc7ffWGnBqY7DTSqoNjikV2aK/AKAhaIAlTz3RbZ8Hwemh8
mjF4zQWcGpwc3Jr0qm/Fp7VemLYdXhHM8+gfvkmDNwao7PpzZRnxHE9v5anBafFJ2W55xBHpQNEk
1JbwrNPQrxZzYdWV7FDMk5gqfEIg/EElnN9+E5FBOVexc/AY0XwGJfxdAJAE0MPoKe7Mnc9r6yIT
1aGOFNiL6ZO3h3Nq1xkK3ib7WiVfZdQND0/9juSGoI6radPln/l2V4IG49TkZCv1xMosJl7B2b5J
P6Bbe1AiF1U2pvlXTNL+2v80a5+Bhj+Gudfp+ubqQoWPFibciRNH7tQIe8jGKDa391XKaminSR7q
UgvUG3v3cDN38a60FWkFEFJqohtlKtMUBP69pItaLIpk2LhJ/M7NV9nybyBBrtyIM0uTR7HrMkbg
d1gSIKgqctuvpQf1C85FGikL7rzZo3rloRIzNpxSEm9BrXd+VEs7h2rBGMRuwsBxs19EBM3Gwgyz
9aytKy/Gqa1pIJsVSnlIJWzpC+BPn9MgXWQvsG0dISf2TbaG8nXulbp2XDAKpRWVRhiWp3cjazTI
4ZgGZ4Giqq756VfJ+xE9EGR4hy9zN3HW3OReFEyX7ooOc9oLU6q+KPqa79qTtFDdbI3g08yjcKV0
wtlkDEd1KOQzLzUJRje2JkiP2NPG75DURfvI7SV/pK4s8EPO6G1bV/5EPTmYcQBX3mXBYAo3MhUi
HTLw84MD3RWsV8nxY/ZU00WuJdrB6s3ssbl2RE1kqjihKg2m6YVXG6fYbA996jovsBp5ypLg5lZg
2LKvc00lRXyeyQvBDf/L1uQNNJptUpRiO5HXe9Nfne9JGH3qljEDY16Hixm/WXs3f9Gfk69zj9O1
vOLM9uTVyHbbsRphGHPtO3vNJPI6X2iLemXexLN4jKvH9HSdk2O6h6FiWzMM5fYPnd/7zKak1BTV
T6NoM1teGs5ejLmvOHE0MYoFRQe50tG1FY8t/ZcfrV/d/40ek3rxEVGEoYemwmyoMygy2ch95nQS
BOnJ8YVgAgrcwNKif692dLT+1WY6VDggx3RUUF54mvOrkEiR0TeItf/pYmovDjrXCnpvv8JeOCxm
rt7lK3FuT6z/JLloHKPboSyUEKgdAqpwR5+t3aGRHSJQ6s9CIq7t5+n6xO85sQctdXnYlaxPvEoC
cCJy0CgUr0Syni34XR6U89VN3kCprNPDaGOtQH8VmKAUGPdpAvgC9bTZyP4yqD43NgkmeqPfQz5+
oGWivkuMl0f5+8zHumqBxiMUg1S4qaOcb14R4dAkh+W067vOF1/rD+FMitfIbcgSZu/ZlcOBFcjd
IDWkmj4FvreoFLTkKmQhfKx0dKXvjPviu/qgJCP8d9GuI8oglA+ZBgAGMLluTtJUdmGDUoGn4blJ
boAZJ679s6d23/LG71ZJMPvsXTmSZzYn/ouMdJ9oEu2d4nYIeNPXTuB8Rp87lJcH1/j58Te88gk1
5nkEmSwbegGi7jU73hxUiwUygOgcRihZ55CU177aqQnxE06uWGJtUg0oa3ysXZLALwu/Ww6PJk3i
Ev1Xd3YD5wxODn4Ja7wM8Zn4aFAi5YQpII5fjj6SQv53qHHmCsHXPtnpEidPq9NZfbOPjhbrb8Il
7/0mEIVZcsvZazCZrhYZu3P2zSaH8jC0ap7oWOvehqDw919FKpuApahJa8ebyIded+OSSfuZq363
rKAMsvUesUPv47NzJavmh5hiDoU5f5OplPMvO8DHsJFKYKSNn39TA2VJHrh1i1dYoJfKozOj3XH1
qFqolpMdQdk9LVQ4Ro36DzpOKCA3n+IyC9pOCWdWdBnGsyLyZCYzj3+frAjOpX1e5po4q9qnPczj
93qQhekdlJk/DiW1dpGozDV7Z4xOcweUfwFYSjo4aaG1g8yujXhyD4/jv1ocBMA67AM6yivnn6uK
ml7eOmxg+qsNYJ9167utl3uQIVAIOXZh5p2ZOItnQafhaAb4f/E3WlzTSpqdISHcKdYv7YEMZaGF
prfbPj3bPgNL3ua+CMr8YeelswWliy3FHtIDcE/oRPGXGBXEyhHiGWM3jl4Y44TM2DZnhDaum3AE
z7RN3WqancQ0R2SjRoBAce7U3bORv2y6uc7kRSVCLAN9F0uA9eCFn0Rf9G437GsvLpjlpst0vXlI
aPpYd9HLwT+smJ3wZJiIZoKwY34z/Wi86aLMAwbtAl+v7+A+RFM6dqOv8EK6zL2kz8ZSYB82YeQb
98aiD5KbLpD9bgG16ezXuwReiHX/9QMskaCdPBmanveqgVQxZd/mtgBxVy2le8nT7tIVYuFBscju
pGU/iwy48klBDZFt4l8Yq5t+0krvii3kGb869dVPgTURC4Z/LNSHff/SBwgFzWYOV26HIbgmEEND
iOAigZecjdQoufkLYp2m/FRGnQsyn5Fz1Z05rMdSwOSTYonOocpZdS7wxiXa5YNSmr8OHipaS8gv
AbN0y5y+xPi0XwlUVr/4G7HMRSZtwANxYnbyMJZRU3dNYvzSF+kyf3ICYyEeJXR8ZoIM4Zc/Wt7k
SYyapqzG1PjFSOSq/mxh57Cat6JcMyPKAoSeeBVAK+fnUt71KBgr5q86QDfF+MTZvNXCdiEFu8KV
AgJRyhJgu4YvTvKkMvI2czEvKyJs56n9SXYU953TDrrOV/yNooxBSRP/Sot9CJFvsFkkt8bq41fj
skkxsSmirZO7mGw1qPMy65e81kKEtL/w1zD9TBiclCtgbWEfbH3FuCc7Ww1rOJPnqjEXzz720YoF
a2gRhuMIz+3HVXwUpPi1leFI/NZunj5e37UrePrHT07oqCROW3EFN8BtI2WVIkz1XqXIokXlP35/
jyvhsSBgYp526l6KGCCEWo+cnuST9CbmUsbvEnV66Qk9jJfxLp0HV13zaOhDILoCEI9xisnHy5Qh
VqNEHNjfyGW0O4Nmma9Mkgk7yFbzFYOL/YQYlXEw4iempMWY2vnn2uzLrVKX4y9AkqLpvmkjNxYC
4oc7bTsTEE7ITQiEhS3xRiGDSlNi+jw20pCpTTX8khf0WKgsLaxQ+37XhfFz8SgqB+XC8WrfhvrJ
lbxyIXltKIeG190Z3uFWX+Yv0qePD9Nl7WnyiyYXdHTqMY4r8w/9rg/jJVLBvnbPJHMgHbtMsyW9
C/dqIrtN6i3Gs+lVTguV29RpjarR/+jC8l74cyRUKCVUiznHc3EHj3aYAxdIDb7pxL0y2rjflPX4
ByzhtU65Wfk8s2+XC1EV+o+iywPj8gXYpHGaXq2d5g/hvzcPCBHcJkuAweFsBeYiU4NWmOoZyHox
1H7R79jUu12CYMDPzSpeDp8FuoEOK5PYYtxkbtcmYoPifEJNpwJAp51ERjG9fZFZm5CYHn7adyah
L2pXS/hn7oBEL7IQjac7yDOou1IlzPzifv+QrJXHOJzrEmCJK3f2OFIvhIuJmglaKJctuzROImhm
CR433a56bbXU2fXPI+zJcme6ueWgSetVo1TGb9t4MDPYuPqq25sooeTRdkvpT22lLPbzIduo1R8D
y22QcrD2UhrJjwobOvQ30ma/ic2FZcWyAsymHaDD/2r0zr4r3pNq4yQ5tXu1P/Tuvum7JIbIO8n7
226Uxv1SKbO9ySwKTG/a6+BsUySsiXu3uuWOw+gggL0dbIjQ3hrI44EY25vB6OAQKdW9XAdmalAx
8VWt2aff1c0+qWH3t6KufVfhPmL6fZtoWuxXNay/wajv1eLG3Eol2MU8g97IgnsrbxPNjXdoflZC
JVgxmObj9U/fWz2RcjkYGyiS0lVSaaM6gPAZrfqGFt6uWoEwxeWlXs3gmmP4o+HEsMZvWljejLtY
1bMN5IupYiWSe+g1ZXgYDzpTWF6a1UyVuGm629SKW0lmI//MCnupGEW2WyYH6CdekyixkkVnJnm6
dTMU0uzVgDIhjJobA2ZLA8WMIYdSRHNiS0LqYiOPT6oNT/Z93xWVBueM3sHGwrdTjE9QQCf6Um/z
Q/Vit31kPlQmFLNUlMo679NgYyB1voP4VdfRDMoztUWYAd1V2XyVad31K70cKmAQggFYC6VqH8dg
2p2yW2jN6KiojUJwuqOGlLSGWQXa/tBv160xKM0qaR2phRRU21SbLaqkkZn9hOEyUWCA7Q37eeD/
oOxRns33w4NWDDmsrYnlFA9dF+fKa1tYiDy6TrPbjZ5VmbG90NNhgLJwhCRaiF9YO6Sa3L7N6hYY
haxsKUCYcpyvGgm61r1nSfnQpJC1DmpuwI9qxAqi5aVhJD+2mzbnMyQHbfcgH3Zddj+WcNnc602k
wO+rRlojoaTOn7ZKtoak/tI29dda5syNrI6q/2vEJ9TMIO7lQ+6nmyhN9jfbQ7SVDd9QMwkty7ou
Y22dRNnBDDQka/pbB3hJd2NHmtp93lNG1f1iG4sSWVHEI7OPTg0RcxZs4cHvQnu3Hw+/7BrSNZRx
orbRYEer2G5+t9K2ZJ8W6hoSalnpU1e3XQR1eA2nvrRXEu1LIkebzcvGKmPQD5lpj8iSjmZB71rL
FTV5U/QRsXi/quIMRqcNYq4ArxKreuvQ5+tKVza3MgR3Ul3q29vWNjc8AYcUOQxq2E2VQpIlq+Z9
kbXZCIV4xXmvvXJ7KKyf7b5RdgI62BcMpzNHFdWBnZh18wKnammtzTyqCuNhL0uSnj5t4F6Tb/Ik
bQbJHe0qG/pPRa4ii8dc4qjF93Fma9VtCsnbZr3LUtO5kxOYd+7brrOy0NhvnPhXgc5PVXB6M9ta
qWaWyb+qlI9xj1CEVqnutrctBF0ZvKxVzXXsJsuS+7YYixhhK5v7E4W23vWHVy2R7SQQWkkmFL6F
03m2ZUewlxt67MD9nMlpDWWPUpXF4NcWV0t2I13vE7j0M/6EsOgBgKFqB9n03gjwjRYSEqXexRmE
log/RSltzVTpGD4NB1sdhsIJE7valX3LyWzToa5CR4JBVqGxIydZatCkG2Otvm2os5g/tSjp4xAY
e2/cN7YDe7SxPyDY4I611Bd3eq46uzt0gNoEOtVmK6mhrh663fNOk8b8pYRiBu6HRNmlu3Ua16my
brlk0ZMcH5zsNZPjunhIK6bD7st9be3gX00ZFkDcpUZy63OUddrIdKZVaFDYQ7hZhMD4U0OBqDLl
1swEBxdZF+8XeQ/HmD4wuMRJ9JGk+85Whhy+GyNUHtDm8dQ/xDBP6jUB0WXmKgs5VF0xSDRXS74M
fM5NT2rxYzrqOz2BaqeM75wEcaPZEs9FsdqkmstoNbSJjqIDxDiPl6Wh15BAz3/SELpVvf2z6FUy
CYx0lbtbzyOtLlPIiT2x4pN0bjAqpguxpy92yKnfb1ZqcPisiC6DRys/gSjWy+eHky4KWROrk6xA
tqpW22gZq4wW5jcZkXeGKMVkkoRaoWsuzZDh7sVcIeuy6iHMCmFWmpeMUh7F1U8WW+z2urZXk5/7
ANVgRBO8guWma/l9+yYgi7sbMUojL+cCv8tWu7DL5Bn0SZpOpXVSJxjNSI+zPP4p8nT71Vwz1BIa
0W3r9wGjYcd6p7ZfRrASz7ERXLkrZ5YnCUgF66+6l4AtEXBqS6REmAL8GyiwKyHlmZnJqd2nLRqQ
m/inYIXSA0HpArnDQkxtzy9JnI3z8FVDwQxpVa4ihGvTG7JxiojxW/uHo2ex1xHhMLPq4HY/9jLX
rJjk5aquYcmyJyvKcyhVKFT/2O8HOD9itXXrvdGiZuV07j+3JMi0iMVpK1JuPL+BvdKnuDnrhx49
FrRlZe02rV4+NnElD0V198TG9JYnaUFHwfohBkKRJnf7kUKR8y1fAQ1CuBy+7ZlFXblq5xYnN7zf
S+YOPuAf5lfRW9BfiQIOS0ZSLe+QuuWjvqRJ6+cFWYA7y/hx6aWxTftJtag2EqBMbKNZ3bdpY/3I
Vs3qgG7jg3XffTHu0eION0HHpJ6fNnPrvbwBgKt4lWTDNmGHmRZzpNxBcCHtfhS33a1OZicSye5V
Ba47fwMuL/W5LfFbTtxYk/d1tom7H8cSXGhDhVav5pP8K1YUmms6yTFEVEyZnFupbPwGyi5YiZf1
QgzuguyaZ4S6snGUESjmKUh8XoIGSqNDMihWf1Rv9eAi5E5HAQXRXcCDB3X/v5jKZppBgKuosvO5
KIWdLytN87ZG5IGrYC/G2/Jr4jM10/4QQ9KHcAwMu8Qjx6F97yw/voTX9pMqlxjhd1DMnaIj7P0o
QcLccSpFjbhbtnw1df6tuXL4KWP8x8y0e7iRqriX2sMP+6vS36RL6yYLFQu2K8pvgnU0tL9E93Ov
zJUogk09MTo9K5uDtEGvCsS4vdikfh6UwGRLsKqCISl9MxAlmT85l0UijDL5AnERzSF7Cne0I2PU
tbrngP5mhoFmmdny6m72+b66pSeGJlGfQ7RujvKB5BCciYR0DZPUzIpYd8xsIjm4TBbm91ko4JzR
yTmNrFTv6NCypUpY/cwJAxk/fKsoHTYL+/5vwDmvXcST7TwW/k+8SmuM8qgMPaGC44oRfrCA6Ypo
gfBkdnFX78JfOzotVEYHqmOpIc7L/lV/VZ/MhbAYPUa34sBAdb5oQA3AKjwLsbx816ko0u3GreEE
qH6dX/+s6+GRl6tvehVG5Tc7fR61meGCyw8nLHAcaU8gJD59fYx9ukmasfq2lV5Tal+onfsfO5JL
TkeTwT/GlWk1w0bmTDmRlKbew/i5+RbBD/YJSb2XdI02l2ctUoDpIR8snMOFX65JWHSECBuDGXjO
813rqzKtd1L+LabpXH7Khp07syQR5JwHdRhAjVhsmk4vbfJZklYhE03zbzKSiF66rO8gi3gxXWON
qLiXP8w1ka5E5Of2Jld630FxJWX5t33QkSSqT+LI7x5EDimMImYZjHR458cXrkRi54YnOzlaSm9u
tfybCMijWLSUuddNdSvyj/YxWcvWp4+39vLAcwplCr6QdJAyTwOTWGfkEdTfN8ioH+GpjIcqOMhV
8I+N2MwpGGSugm9iynfYtPQIIiphWrVKUZTYVu/5MNPduXxjUC+hh0TUz2gSVe3pzkFVdKhK5V1f
9ECjO8gijxQeup/hliu3DwRosp3t0l0cfcxy0ajeizDo4rI526zYUvR470IttMIsbJa0k++6QLC1
Rp60nGtdX6KoJgbFDzrxwzKR+tAV9bv1oMB+UC4MMinFozoNumPuXl/4YQtsk8adJiQhKJleu1xL
LOqG6Isu+lvRt27Dw+3fiLkubvfEzOS21YUBbLLevIv0I3nfBt2yCva3KIf5MhQSs9HIRWAwMTc5
KfU2H0oDc9lKeoPUjFh89GrIE2efsYu7hSEToAang1gSbujzT2XHtOBSHSNB74sHzO7Zw8bVngSx
KFHki3KAgX/OV145kYI5wuC2QXN70eUbt3FjQ+nww+hDRANpcmZh8gDMdmn3oYiA5OUs0vYiNuDs
n5oU//zkTCIRq/VKk/2IvxlvEBYvrKCCSClQApXvN3sDrnw/rKFURJsaZo7pa4OaY5E0RfojIVLe
URiqIceIXH0+grxyLk8NOeKHnCyrKKp2W25SwhB4mFUUqT2RuuXg55vRS0qmnGdjyYvK13En/7O2
KWO+NlhkH6xNc1EPBl8OGxA82keyYi9F79UFUbgY5u755VwXZpkqAVwkmCUugMvFoa33SRx9Fxe9
gI62Wx9ukUzwpTkvfe1wnhqaXPUqGXcQ3Dnf5YW9kF838HzmXryy3cMt7hls2Fw785q7pKLHMXFg
Z9W4EOffEG67uqeo8l1dKG/Ug5kGGhfGwloLfNZsg13kMWdhCm31U2OT1fWWuUGMTBij7MxRicLt
SozAzq/ryj6eWZr4MGbHSgZUte+lTj5aPQ+71ccv9iV2SSyFWgXTvqKDPy07OYfBKRFp/X6gCDoE
idfiwzSmqcT0tnBfNcysyVIEk3Of7IrXpKAl5lZ0whEGfM+/WKSV6D9K8ncDItjo2UrXuj4D/7q2
eaA8LcHVz8M27RAMmbOLjHpk86Ae02q3z+cQ3lcsMAwGZgAwDYSG0wQG4cNx3DqH785LC4Ju+6y4
e099T1caAesgpgBmAqyjPNvk5GEQznFeGuZBpz5RtugrowPzvX/TQmhQ/f6LciNo1aNH8cFSyPPo
3dMAgek99or1sMw8qtz31qd9MDe9dQk4J548+S1Tt9mMg1pu9wdxdG5brw+j9XeT85M+F34aRP7u
pvX3AN+4hRt33VNvnvWi4p59sBtTLxppcWNI5eG7+TXzzIVN94ehLtsH3ONunpPwh/EEyHc9D9C8
DN9ZOuVnamLES5dlPic7VHla77+LxDVdbvzSG95R7Ho+wlN8+fnjS3p5ypjEB/fq4L359lNqKn2o
d4425t8VixK3/cWI/3FdmPYZ0zOoW4Ch1y7YqPaQPEZ5b31rwjFE8D6IA3MVL3RXWjDfv5p9HC7d
J2IxjImDgoCnG+Tp+c1PDIRNisT+Zt+NoQ7Xqn2b3YtASbABfrxzk2cBJI9BGRbEMoAw2GqIzc5N
GXUyRmPdvAmAK6EZ17Nfiki6CNJwjubv3KEdbemk4nAGk76K+elzW01kSMZB7d/yjhqpdJPFXbDb
PP7zBUFdqDHohLcx4GI7N9JXkdpWG/nNeTGZmFRu+qXujuhuEEPfzFJXnsd7v1d0akwczJPAKGNA
s9Ixlr5WKxPSZWKwt/1qE+QPG282XBe//K/LfGls8qkaO1NyfSu/ZavyWQOkd9AfnTtjXQSHG+lT
66nGHPh5bnUTjKfeoGE+5PKb9mCuIWNZwz31IjYyWc9nWBOPcbm6SXzCkJpj5KzOehETfvs7yWtc
6U4AABHxnc995tY2iVBaUE1dVchvOW1GjbXZvvpwgM6YyaN5Opa5LzcNUkpVkiI2UhhrF+kaxY3b
IdRgdM8f/sZWzqxtqptSZ4jLSmxl+io0FbIHQVe8vXUWUKStZ6/AzNqml7rsd43aYyz+VsGN/NuY
sQAbT86azvur87zgz2MiRvcJ0HlZpq6+36uls9kqb1sbcgKxm4XksZ1ethUQcn/z1fGXCQSrM17l
6ir/MjudrGiGfdNltvymL6S36HUPA4P+c+OWqwaWQFdaNXMzFeK0X9x1gk5qUSJc1ybHE0X4Sumx
p24Xqv6SAQ+8VfoCSBT67b02NyI2GRz5c1cJdFVFQabxAu8MRtYo4gOJgZtvaU2IdCuPWaTllRX7
2nhbSovFPFPo+UP3267IgoiS6IpQdjv3n824TwGX6RQGRA0nC7U27IiqlSBZ53Y48w3Po4RLYxNn
zUwVIA5Zf2sHyJRHcsmsgC2Ig2O7ql/d/R2Cnqte7XSBE59d2lnWp73+FiNYDMEMc+A5PTv7IXKl
tZge+VcH9dTgxGfbiAWnkq6/DQs7f+l8ORBjlfJj033uA/GmzwW5VzbVFGK11IE5Noz6nn9Bu6xR
BGzS96pru5VgjJPN9rCc+XJXLr1gJiAV0mhhkUucG8nzukwQL3n/f+x92XLdOLbsr5yod9YhwfnG
qX7gsGfNkuWtF4ZsywAnACRBcPj6m1TV6ZK2FN7VcV9vdEd3OGwJJIhhrVy5Mv0754I+L4HKslhA
Agj92Pu61OYLlCLPXbifhCsoQsLPDHkEXD9OcxeHac1V7X6d/c2IdnBqPOvm6cybfbLP342xHOVv
AgijGktH9e5X6CuhZxkgpr2d9DY41Ns2mp+WhHkcIripBP3K/g+LCa8b4t3gJ7vPGljb5J77VSZL
UvsqDZxtF906GB6reNqYZ4V6PrmZILjiEaBygCE+4KijU+WwYGfHKUvhPQUoVW36793Syf9PGt8/
fkDfXDT/FkQaTYCnkH42WUFvls3RCx6lnTj+c07P3QsfXwhDQH/rVe4E0MrJ/i5K9N/MqgUwXF5C
Dh7uMFACghNDOj/9g8398bh8P9rJ5q4neGmxfhltOcBgP7VHbBsP23p1DrL9uC59a9HNxA2EQP1D
50LOKJzbFaZOHYR18MtbWU+RAz8qU51bFJ98JSDq6FSCpCV0k08BlkGzqWDVcAzEOhuv5Zj67Eyl
8ZMkBx18b4Y4OfnniWpJywHzRjc1OOGrpQxo1OkijgFJ6jn69a7+7I1gRwb5g8U2Asv8/aYula+z
0cNw5WMpbj3UlIpzWc7HeAQZ6SK04yz/+0FwsvBGqy00Wq6g1EKhDEBT+rL4gyFeRhude264BeB9
H45gODQoeEsvC8Cik5Oi0sEUgNZ1rMKrsrykNVTvQE+6UrKNGjS2tDD3DUj661n87Kshg7Oxc5ce
rA8LQ2JEp836o0q8NlrQ9BAIaXGZRRotl2cvzk8+2rvRTtYIU4UoK6M/evAa9REDoVyQoNBzBDdY
iGiRLW/jAWjRr1/y9RI5mVmAJGipQTEcTg+nvVieUZmTo/QR/Rg48SHXdg1eICIvMIkOJK139Rox
2NaOs30YxKEH0Pvsm39yqkDSe3kCqCqiqHySlrcldGyQMeARwu8LWBvGGrYyWwF9P3389et+Nslg
laJmAXgD5N2TdeRalWjgjXl0se+K76LE4XKOYXZuiJPvaIVdzS01HKdimxVgjdZbGp51plx+yelX
e/sey0O8ubanbmASZpuvB4rGFytWC4XHcKPicslYq/XZM+WTSNKHhsvfU3dy9gstvLbiy5D2qmux
Pso1yJxL/b2EyfE6S+sw+fXHOjvkSWxHTF8FY4Ov9ZfGj7m0YvWrsdxM0LUcNoqv/h9HPEl7+qCh
YdYNrwXQfFOP24UiC5w92FqxjREtfqYO8+mHRGMpiC4ApWC08v5DtiBA9wMGtItbmqHQGgZnJvGz
5Qg1BTTgLrZJaCV7PwArfQZftfFoTHto3cVjc9ui6fnMtC1Peboc3w5ysjaoRn+JSaejFcLCor1H
D8ujiPV+0SebbGi4/Enzz26Jeb63+rMZfDv2ySLh/qAklN+OHeLHpP/iol9vEbY0r7I7lGTgD/Wf
igYucSu6A2GthhsWTAO06L6f08CGbJji0zF7CNbLGQlwedwxBo3CDJxE/cLjLEyac0f1MokfJvnv
UU8Jg66do+Wsno6BMyVGs5MS8ohgFs31ufDhpP/xz/eD7BssoMCS/ci94qbLx9kg2AXW18WWxkgF
mqwhFJXv7Nthhd6NuHrSaRstZIcQGEv/k92Ic6Wbz9737VOcbA1e54BRCTmqrwUqoBt/U0B/yL50
UEBZajfNYUZV+1zc+emZ83bUk29bFjNgn4HgzFk8BRhc5ZawJoDOiljlK+tcYPPZ6n0znLcEPm8O
ciMgeYfVhrvv1QEotuFaF8/rpY6un2RcPJwrUJ17wdOkJIeiYV16mFYItZlpmWq5oxctQlFnw8bI
BU3nTIjx2Qn09hWXFObNK0ruzF6PV8ytG2NYseyxsM8c269J/unWeDvEybXegoskwFU8mpaxlp66
y8Ebn4vHsjmIpk2mWSYU3u4OWaM1LhLotgx/0uHSraHc2E8rUj1BhiKqpiblbZx10E8JdlKtZ7l3
wuvKcpKcHkw6bvJx1RVfYLvllxc2uWH6aM7lyvDddPDJmVk7oVH97yaEtDOcTHE/nNITDaVdUSgC
zKFFNNjN0IhaavRVBEnp/L5CxXc6u/qXxf1xHv8e8+QcLyut5Yx5hMDABqpQYNehsny2KngiTfHX
q4H4D2hjSVFOl6Dl6XbuJ4Lkobx0nsnPfk1T51rH5qpf0ZsWpCNjDTsG1LZK96yNxtnRT9bjUPsj
Op/JkQ6Js5MrdPj0K3R71ujBi5E7X4gtlGou7Kg4zIB0KI/4cObbfrrp37z/yXI1LNpJVBOPQ0ki
Vz3n7ExQ8elnfPP7l/Hf7Lip7jvX6hf1wOlpsm8dsgo7mkqZpyYSacuOg+nlTATw6SZ/M+RJmKEZ
aTyBSVXfF4nZBb/NL/J0UclAnrZwQ/OE3P56zHOzeLpYUeO1CN7SgoKu9NBG3J35TCe9MX+u01dl
c1BJ0CZ5yt9tcl54hrsczou/EWJs+4p98yIrdkECBTyNpimJ5DBMyDnA4LN3ezvyyRcsHa/IqLCx
+UP4rvibpW3S2cKDBfy4Aijq2UL9sujf73y8IaTFILfsgsl1GtK4qGm0fRi8XntoI0GVvlxnG3PF
02lzNpv/uFiCRVoB3GsczIs7+/v1OfYoA5Rz/QSj32rleaj5Fol/q2MJXc24Xrk7gkLROY2Pj1OK
QeEq8+qQAUWXk01XaxtOzUo8NT6ao9uN6939ejl+crG+H+Dkm1nj3KKLWzy1IuorSMejkwr+cTjV
KlTa/gnZ+4QcvazPEELRiNAWF2q02J3sAEuonjvtfASlagVIelf8+LOZA+fZujkspn31lf4H8jQf
v9/7cU9CbnTe26U7zMeZ3U5dHmX2S8vufz2bHzMKDPFqrQ06BXoIT77WZDt0GkvzKPwhLRoZq6o/
DLOdoiB37QXFbcdgZPjrIT+5cd+PefIBee9KWzDz6IIUczWl1dGGjYp3Xx+gYnZRXRoAHzfemUPs
k1UTWibU7gIwIFxswJO5BEodOi01kUt462y9jOjc5wf0EQNIo6tzhbZPvhzUhFAvsQNIP35Ae8KW
t5PW1lGrHW8g+++vyuDMl1tm6f1JEkLYBlx2yAiBPGKebG6hS4OiZfpI6jsrw1bryZnvtKzqDwMA
CQSLA4IzEGt5f3rwQrFFDeQ4wGym0TeZty7oBURMkv98OYAF8/c4J18GK7CCJxA52hZk/MIWl9rS
4/19okn1M/jz+8DLKf31qB+vbszem0FPkh7hK4P5uNRE+Wjl1yzP4oyg98C4dBr8X70j4NO/jvjf
38f/Q1/E9Z8z1/3rf/Dn70JOLWRj1Mkf/3WRf29FJ36q/1l+7N//7P0P/etKvvA71b68qItnefov
3/0gfv9f4yfP6vndH1KuIAVx07+00+0LXHvU6yB40uVf/tO//K+X199yP8mXP377LnoOtajbF5oL
/ttff7X98cdvC5Xyv9/++r/+7vK5xo9FQnX9M38+/YmX50798RsJf4edOWxIQeR51dDGhxhelr+x
wt/DEEkxVjhAfdgx42jiolXsj98My/8dXE0LsrigRWMDLN3Inehf/454vy+lbTTnQAIcd6wb/va/
z/buI/390f6L9/W1yLnq/vgN/cbvtgEORYgdouwDdWPIZYZw2ni/DYZAUbNVtYwYygsknqhsoZup
crd+yJqic6wIFpjCCyMIsAb99QDtjTxxG2OyEmHRAtkEmldN2N4TEWzrph+MxOzrMtv3TPr+PaE5
y75a3tDAabG3xm4jm67gB+EOwY8JLhj+YzYYUTYGzrPj0QniNnCYFXHuejNkclRlf4E6jNleMEgE
dbG0QV8ATh+KnTmgjrsOhpzJmHB0Mu0z5VM3Jm2VtSiqzn2zCm1QByMHUkN2BIpq2CdQGhLQAQjd
yU2pVds6subeA9vcLI2HnkrP32oLpjwrC40Sx3DophfLr9hxdEGBjFTfBEMc+srkX7slxbkszH40
Un+EGECKSTanNS8RwcJGmZfTqp4n3ca9LGbUeC28ctLZPUwFhcVNqKiDZQ95IGdWuBKKxrrraD+K
7eAXAk55ZQv4uhXQOY08Htr3vsGkfiRdE2wGWDDxtPIbDIHuEvNnlxXq0beGzo2CCcyxBD7nQbgp
VW8GL62SFWqGVe3yg+8Og36ehXbNXaBDwnDl1j2f4kIbIR5SlcbQf+usksGCvhsoKoG1ERQwsmnQ
FqG3TC4aThlcxHWzdVFsaFe05iO7qWDj2R9BPoxcOTnkGMIpwoVUkmG5aS9NS24I1HzmDYwWA3KV
jVlXwRWdu3MHuREyf89aF98iM3pIinhKlrALdsr8C9ScQG31le9GkM8bIS8o5gaNFwO1IOhcK15F
Pp8UuajDfDYwGUW3YmOmoHekqyoq7AqpiyL850j86XtJWZdvVF4MCMPnzuuuaM8Ji+nIQx4B9yyv
tT+NbmxYDGDRqIgDJxbfghJwBXo2i6rOzY5VVZrZY8NV2aR5MPvlpe3XHeiUtiDByjLZ9GCZKhxi
d+glVFKdxmtfitBgEIYaAym/cJNJImLoDmYTTCwIMIUstEfcDnwQAIeQ2NUbPle12A19q/SXWrch
cB3YiAa7XLnNipqmStxx/FYU/Rz8kFY180Olu6q8ygfh8m1QQK7owLFbOojQTL72oWiVw/o0smmB
NZ7NtU1/1k3euheWskyYMTYTFJNK7ru4ohxuPIxmlvHI5Zl6thVnX/OB2kYMSSMnk7FLmdf/UM2Q
lWu4Z4ZIJniTO9eWGhu9cTqo1u6bwe04OMFDZ8XGMOsc/Z2Tmal16zmFuZJqqjzkQq1mV9IvRXdf
sXYeYja2o3GLlvdWblCXdMouKnloqAS1yMlPiR4tuR09ofInRwb2uJ1KD+0b+JK9k/SMd0/jKIMu
8msgf0mpobaz9Z15JtfKMmD+FgUFhXCZAC2J7/MMj7XzpKHlsdF1Ri5zH5sS4E7vjoeZkq5NgzIv
va2SeT197cba76wIRDhcT3HPmGPsA2gn6T3JmSC70ZbG08yxf3b4GBYaNtUQmIkIyCwSGVC1s3qL
QymnZJ05s2hC3RrSUm47gcts2ZlcE3N2NUwXa6hoiYKXw86aQkgzFawrUboOa/SpmJ0bNHeGSZos
mtRM7oYiy8LrGWcI9LcrCyYfhTLK+XtBzcpZhWXoGmtN/KK4yMvaDmPIs1VTWvfYCXFuYjCkGmWJ
ojJvGnEhtMyqtMd5A9OToRLjytXMmJ/DPne8YYf2spznKdfYNM1B1rnIYG7X+Q21gk1QU5QC7+qO
1ZWVGoEcpx6rhlMoo+Em6XTwhcBbxd+PXoXTa+rdvL7JZs96cWpdwVeiM3IjyfuxLWAnPVlmDHm6
mcZs7joWWVgD5Wp2A+Mn7jv/doBJ5T0uNwc6REXVN3ED52IZ27pZMEjWU/OC0aEzoNGU208hmxzc
LHnh2nfKLum90zbyQdldOMUjGun1vjKllyfKZxIcSg+re1V6FdTXnKoVQZxB2ymAojybrNXgCgaP
ZAIhr3qNG3IGVQLRxbwepqAma6aLPNznyF2fRQmUP7Iks/8iPf//kOs3VER+FXPFrXj+nr8PuZaf
+DPmQmQFVySoxoaLotIiNfHvmMv+fSEZoISFux6Q4cK6/CvmcrzfXXuR8jChxmzawC7/HXI55Hek
OehOe82vwI2x/5OI64SjCGqiE8LIDJnTYuAJL5cTqF5THyrC/oiQo0O7pw6ruAiEXKE5R0QFHyAJ
KWW95Q3x4tEtRFwGg9zNmS43hcq/htLUMaxM5cbmw41goXUG9DvtNl/IA/BcXBwvMFHozsbsvUX9
kJO1ZjsGWQQpw+qi7+tmb9wO3mwnAXPGlILuy7ae2pe+v9GkgegwqeiKQy8wUl1wJkk7wc4wW3ga
yJKgZLz0wYBe+f5pfDGMToYjIXKab5Zl/UAHq30DMakrdAMg9iQehF4FBWGkgpCHhjxcbBrwGp77
KqnkQ9cItpOMzwluYicJ/HOP9z6JfH28RQYDUiZYNeipOEnutOhLqs0eAeyUtu40redOThEE1L6X
mdfHiHSztLQQ1WaK07Sv2LeK8Mizm632QgDHNdmIArp9XvxmP/wV57+N608wnT8fLATDBeIji97/
KXeHzy6fOLRB4gG92rFQTkJGdmGZxbxyZ38r+srfopcK96Y/fpvnXqUBwo5IlPlhyMCNCvw8mZko
n6quWXeqknFGz4mfnZBGXh8SmwB4IeA7D3S6k6XmBi2klu3aiFTdA6AMIQJKiWaYn6FAjsw9+wI8
X3IV1KGxNbMJZWD5QABVQakUhk6otmx5q14E/BPinFv9MUDiEVW5ozeNG94Vg5y2Z+b11dTib9jg
9Znht+YtjRkogwN/fL8gM8T4s8k9GkMoc14ZMPGOZ2g7xgg/R2hxmiHfCsd46Hr6wNwqXBveCCVB
p7hqDd+5RbJAt03owEu5K3+MwyweaZldegXaIWhdJq7yUKYBjSXxK0cik3L7hOU1tO9zznZjbk0R
X0ic0rHajQiyMiFGITZdPwFW6FzzZkxe5pFC+ChHRFoXcKkZbQ65VaNH9OX73YVn6jXoK34y23Z1
DXFGxCK1u6obf7zofeMaB6G3tf0y2Li9lIjIZ2R+BgdJw5dR0EIiEdqbLLaDfA9vKGuP1behui/3
k0HtSJO5jPKy89YuNbJVP0pyBemUxqjmVSFHltg0b5BLCJWWXb/J+prvbUP0cSDFrvYR+TAYXF1K
/NNdb4sYyp/VphmcctvReUBShjqbUnVcGTY5eBq+CFlb7NuwqFe5M+jIKGW70XW7C0vzi1WZIoGu
I1qWlV/grQnWizeBvDyEO+qW4RqKY8WOBPJbX9vVheVML0HlZ+uqnKHf7OR9Ar58SiuLf2GuOJTZ
nO39vnJXZxbVsmZO1xRBry6ON3TafdgHLaRLWQ2N0Zih/YXr9lBBYnfdO/4OQMwMOmHBMQkVSbSA
VKuRjT/EgCQd/UfW118/yuuWO3kUGCxZcHSBbB5A9ZPl3QLrUyrXUOkCkL/Ne+CyCJ3HBEq53aq2
RZc4DqTrJtNb6ZA+K0Pu66ZLa4eHa5OK56xw0O+CppRNbfpXr7eVV48q5Usey7RjR0adr0hp+Inf
GS2My9hD6Q11rAN+oZymPWDez0Bw9mfzC5xlIR2BeAoLmfd7dkEZahpAg5fNagu9UtBLahjezf1K
DJa1r3w7yvgImaZhRmccy74YOXeSIRQssSBTGpFwhiVfPjiJPcnxchLHQPt0V1cdcILe/2kMBMRF
rVI2ScyFKO6bedDpAAuNwYf+J0RAu0QMDCZZhX2XewVZG0N7huiAg+bjMkJjr2svykw4oU57Rrlg
fVAa0ojs4dETrb22ezuIoPl64Y/ItufC3hdyPnp2zza+j0MeIixZMuuapQN297Gw3O99VndXjjFG
02SYO9VX+WaeOEPGXsRd17eboa6yeBSD+IJ1/L1vjW4ng+Ji1NkEu+Qui8vOvWad7mMj90E23zfO
KI4/pKhxAGm6nyuXfhnH4MbFX0NooPoa+OwmJ4DF2wHlc8qqn1OAVGfqoTNM5HThzRu3ndVBsspK
grZEf3QbdcopN37uW2kfIn1uxpg2RrZrip4gtZdHoVSYBpkI12OZB4izRrqRo/4G9b1wXc13GKrc
iampUjG543bMXTeq2qKHtbpkO8ecYQdHgy4myjtITcmFObXTtpAQVdHQ9LI43SH2cVOBIzkh2YAA
zh2X7uN8MzSk2wd9c+/Ltr3PQn1B/XAj2/rC5MzfEADqUT6DD59TvQNl+DGjytohY9LRRNsZgdW1
owqIIs1Nnxao8H4ZSO4nXuVcS2NwE1UT8lAi/EvQPByXXtCnstcQEHX8KXbsCVK06GZaIfs1k6zq
g7iEQCtDMnOsBqAGul2LsPc3YShSwIXbgYewWfElurPHAZLJd4Z09ZVq528VZn1VmeFV3nAr5iTf
ZLP8DqKZ8eD5xZ7MFg4jKh8HLKbIK/txMwPncbG87nBaPShuXQWmsvZ95lyUUmFc4uSrUOGtqPbW
0seFWXdmtyEQEViXAaC4tC3sLMUZGEaQ+va2uK3g9Fk8OxLywu0o6wTe41aUu42Pe8D2ooH9QNjQ
PQBLuxW4riPIKdP9aDZtbNXNeN1Sne3C8aZbJg1M3EfH0o/U7cqVxm8krf9SZWa3pVI1UdZ26sIS
3fVoDai5lbNYE2hOQ0MUoS1YXDFenabBMNJ0Lg3MK61gGGgVE0Snhxe7DresNExAGrkZkdk8QGIm
w8XNdtiXezWhUw6RcgT1cxqN/vCTmiB9AVtdkxoCyR7NX2zYuEeZD19HKPE1EdUG3dEhQCI895FA
Y2axnYDfxQUdxc7RgZsABZkSQMWQHs/8JtJVXSc4W9st5NnNWM4KsBFt2zuABytMrXWr2wZuwkBv
Nm5mov5sw/jJzfx10zY/y45t27FKhkLoWyts0cvgB9vS6MdrzTMnCotKbYkBSfXMy/WL61y6Gbvi
ON6Rqv0bQf8sev3kwIa04kIZg0omAo6TWyjzspFPBCLW1BvjUGdDTOtQRqHIr0lI7QfIpcPL07sv
C4WmuQlKdzQHBhQwee7u+CyQ9pBYOFAFRYwPXvH7uwPImyVwDEG/vTPtlRghQjqw0Y1aix1bnsPL
WEJZGzXhATcAFzHxQW12EWTxuruu5VwkgIzXrVWo2GYEcpz2U1ZARu7XM/ZpKA2NMFzbEPchqDi8
f8wacuZzDiwpFmYwJHLMwHCtyEWRVXMaDn63Gk3EoT7gu8j1WJdWgZfwxnqRHU+g5UdTA78bFJXO
X/e53Ue13zxTXYq4ySwoV0Ha+uB4/bdfP/UJNf7PBABOa6DCQZh++c/7p/Zc1nZjYyOYlgMMwURG
NuGkLpzm0ACvTYDXYJe5JfAbCk9Q6JlvseJ41MC18AyD7rXz8STwQbJkoiCzeHqFr4noG7LLWHFj
8quexqSvzHU5tqjNBWutpybRczOnekJ61Ktc7odgtGKTD/I6b5m7QaYEpSjmJjys1J3ZBd9xXKv7
PBwf50pA0520xR1zm9vOlQcJ5fS1gL9M6xKVElV0ABbFpsghLh6AUBSVIUzNh6bci1rBtboMNwKA
YdIGTrXhCMtkOKjnkVEjyhvqXHKjJNshmH9WJbVWk8NXnlW1UU/HLdSt2kuv8lMequsuN3VEe0NG
o+izXT/qRMi+3dEZ/3JwtIqrsSYrpqqDmKu4VpXY01p+HxqcJV0p3JtuPJSN2ccilOWDT8NtZY/3
LcCXwxgyI7bs6VkSeS7/t99Xml9XCOjM0D5ykGajun2yQmq4s9owzYFZ3XKQ2xWP+tHq9rUuVeQ3
HrqvhHGg0lFp64NOnvPhpzOLVISdHVVkTgFHQuWkd8V+sEna4WLBeeeXqVunxMPZnjlHvx+vejIh
I/Fm2OPYaJMIBoWVX+M+UtwNokZOcqXJfpZjbA3KT3Qp+UVfZhIb3zgXrS4nyslKDEIwWgAOmqit
n1a+s7aqaG7mNPZ14EDfHCU4Qs1riLLftIhxr9hoilgB4ow0KoXpCFOHRDCvvCgRUQmcQVGZFTwd
iZXtCoIIRT/RstB3JRs31axIxIV9adQNTQVjCoEe6gzFKBB96MJK9SjADlKVkw4uZ9uumUjscfPR
0Nw6NsOXjpLmjHzLJ8cAypwmGoBCuLsutOj3x0DAWFk1OaSBEXblSW7hEqUSwuDU9WCHBojHMAYn
xQ1eIrXQFFr9ZZuSobuzJ3ydM2fSgii9n348DFhFSzKGzg7v5MCvp9YkbYOa5CRoftMEbOWDlVlJ
qEUNxlIY7MDfJ+RSuYDEYI2cMNyk68p4qUPanwHjXt/89GHQ27gYDOKJwlM+VehDhbEQeJjZYHBR
Ku1u09bt7ZxDC1jL/LqtX3gg9bbQHObaM4dQHoKDrWNM1RdKCqRt8xE+EOE1QyP9PjeIl4AtqCHU
b7N9yPJ7gwLFqPSc7YbO8+JsdsfrSSPc8FENXpe9OazdSlgAJTNsGtakokbxZMKteEE0IrVh9tdd
bpNo8FQZE9laV8qhcAII8jio+wfRkWw3hSvZ5neoH3mxQPPd0Gbw8QMSlqpa7TM440W9oDSezWBr
tNUhNCv3UMJjwoP3wqZkpMNtr82zCdNnXxpTG+CEMYH5njBAemPW4AMxXOhLUDR1aLPh2GmrajkH
OOuy3dyFEUNZKhVk9KDXBXFp9NLGrsfnO9NaQngjo5jtflePwD9dxrqVWaAIY45NtpONie3ldc+8
y+jaQBU1NQq0+JfISn69aE/lggCTLtwfYLaLiBSc6U4CptBE5VT0pgH/lSQP+Uap3jpQjzcRQPJr
d5DN0c1iU5n1xmNmgAKnfygWXEN4uBuylQRHeKMNwIBhu2w82zV2DWNZEhTTDbU78kUvTADFycqw
OPIco/05VoF9tOnmzKt8hFTBlHBx+IGxhA244Ppv8WfijFapJ7xKBbW2ZDLDAeSiwt1XdnnE3V/m
Ib1qafMllANKtLZKaN/r+8FbjD2AA7qoXe6djH3hbRvupGVMUcuKdSs9Z1fUhQmLG+quENKFq4qb
iY2a61Xpw5hGwW7nzFGOluCPSwwIP4E7CMD+xavr/cugsFjUQw98GM3zEICrhIgzP/vidGOW+EV9
TaopX3EB/x6R+zEyVZTErKKNFBuDyLR4fl2OP+APNVt980TItBZw88Ed1ZHYMkHaQNyXqvKWl/fc
V6g1m6JEmNBFiFb66xdIY0dulXVfK8kg7zCgTAaORb3VpeneEg8rNixgrTKqFnT20VWbaUJPIrAw
nDTEe3CNPIyt4qqqK+8uM3Dwzm6nE5xTIvF6GRx4Mx/B0zrAWlZezB15CrRo73xm3U0UanpD2Nz5
2VAkiHBa0+GX3jzqw9j6buLPSK5GZwL7nCDvAVYZzN2BM2RDPZvNuKvMo+EPYaR1fiB+a8Jv0UX2
b2xto0NnjmnCP2Kd3bFCXsMgqo09A06og5B+DCbHUgyMWsqnNchlLEb7lwsORU9WKNbPq86YIFnd
KCC4AP3cRokkXAoHTjMHl3lHxtigU5U4I0JkMvf1kwGwquJOsM2UgMZ8/gNQeZhUSgxXiMVXwImj
jDTOk+ejuXgq62HFOwBGOWvN1HCC5ppDNCXltHUTzdAQsFynKHyaRzgvCThuNw+9qdx9DjS+9rPi
0NXNA0y2kCW6oIP8enu9uvye3CgeGsnBzV00CPDf9yvSrwMPpBYcej6YplEAy6TEaHt37zuFnfSl
HxUhMv3ICm5UN29AVKju5WwEu8wtJiAJUxI0gXnvzFjAVWbnK5OaW8cHCgD/hB9DwNpoqGGMTuy2
BWKj+iQsYjWE01PO7TVDV+4tLU3k22JK6Wiik7nSMIWCMfE+BxoLZg4AT5j54MYYx5+Uq+LGaqwB
/leB2tfGpvVZtnVGrAyztteOHtCyq3k0lGNzAAK485UDkiWy2CvqlKgkTP2qpCb/5tnoLRwtM5KZ
ltcqYCAKMV8fcqW62NCGsclGtUNh5rEXYXvhepKmMLiBslNO72cIj982/TJfs9o5rDOOYzOGsZsP
7bodcMTMpXR2JOdhWuR++XVixzljaVvp6cmzsiaCkZAXwU2+SFCor/ajO99kQW0dbMDKv/7Anx45
rrmIYFmIpUz/5FbDtVXwjhCggHJyo8U7MKE0D3HAoFrQ62Vhd/6xYQWwSbbPdWVcQXcMnbko46d1
5cKPrXL9VTuJbaWRfhPhu9dInGawadyFh290sQ8jvcTGZbZyi305vJDRzVKjN/sz99onkCbUp5HP
wpYbV1xATu61tjZGDT84hP9dlaeFAoHBU4+8EF+Vk4U4/ot5+QpunDVtDpAJm23u+gGexRlaFgx2
43YqgEdRmYZl3e2h5CCu2rC6CQyy7Zavoysfua9bPVNLhyuQKcqUjHJYi54lRj4iKW05aK72N4K7
lBNr2oRzzqKs978alOstB5kbphaAIIeS39oaGkW1G6zLrBPIMWb3ntH2/xJ2HstxI027viJEwJst
TFs2vSiRGwQpSgVbQMEDV3+e1ncWvzQTo40iRpogu4Eyma/LnZImea3DYh0AdW/AsuoHl7GjMZXJ
sVs9RmP01fwXBegfMuRr5+Swv0ETEca7hBb+sdHzDNgPEY2IHGD7aJ77S9E7r4L5T4hiymdmd540
ARI9ac4ldfKHIcn7+dkel7eSaV9JbQTrX672P0TK//8jwUXSzjGoDsX572dPNmXTbE2DiBYre0FB
/JK1ANTdzGyGMtci0WZtKOay5hSYt3DS0AH6wSSSpWr5YLP7l1Lf+uftTGYPcyAhOm0AiD95gSnV
HJGXFaCJAc7IB0Zrb8v5RQDZld9kWs9A2kpP+DZjtBVZXPuAhn3Bhy6lVActzb4jfEuWwUcGRYRn
qOXbI9IV66Ez3ONWMlHN5P5TdVUkIq3pKTufklCzwCu3EBUNI7Rlb+zchRKeYXNJ5jPzyZEPg9k9
VGaqLvM6P/33AfErb/P3G4BvDe3quuwqh0Do39/C4OreOvn0lw6sbq5mGZK2egzcfNwNgdQp9cs+
WhlLD/NjM1lO1tWdzLbHccQHO7ftsSnL52F1qttK2EuYw94cVZmvIRN61HVKWX0cnTcjs+PJH+wX
4GJkNJlDSJiR7TN7tKMuWKfk19ezlm8T5dNfLrl/Ae34igy8NHygtmvr9PtXBEaXeVMpsg5S7033
QHNXd77DWUGNeIVo18252AzkCx3Fdd9t7Q/GHTX/299aEzDwQXFtdcE4JpO7HbUicZBt/oWj/zNX
87pDsWwz3J3ZNZxvv/yz/wdy6jvlimACcqqc6QsIxD7TnepYmtsaplVYCg/7cZ5DorETkU3q4chQ
PFEVL8aVZaVh2msNI/rKYsZaTv5OLOdiSUbvoWg8b0+SxXicA+0bF9rfEvX+2SMj+6fttSGZrmvo
j42sC28LMEiKiFmY4ujlmwyLPAv2/ZpXkdvN8q7OnIu/1Uge0Q+w6+2EOegoIJqTxRjNv2zkf2pq
KGSASq5mASKOmJ70+/uu84r5wA4F6hh0Hha8oNuVs13ECEvirVyMG8SXDDLVvOdq6VbqEfMt9yBC
frVpv5jgYIMe8ir0XvR+/73h/gXe8Ph4+BTRKiD0/tOca2j2XEvfRlEzp8ZNpi9hgHY3gpJ8TRlb
s6fbSeOpVoSQVEFzJCJJiS+r7jz/9+f4JU34feNjDIGVA1MCoKAC/P0puateOHPDZWqN6jXdgmoL
+2y+XeduO2h1IPdmb4D8Oj7hgVNW7JBpyjBTdGHzNkO66IaV9M7wOBtXqoHmbd+m/m7c2ipxSlLd
Ns0J9mWgcDtCt+x144WBkJT68owicw7RaiH5VehLESrUyajmr5rGMFFkBNa+q6wb9JHNWe+9Hj1I
T0BpHQRHWdtPk1k+rNfK3ZjFrSx9ulLLbyMtHcFoZfvMZBjkpHgeEhIDhzBIHTdWWssc2t7STlO6
mbv/fpL/opHiSTIlwCUA1LzOKPj9SSLLYM5nDSngSonY9iX1zOXkpAyZBS4FZm1iu7Oi3JInfdbt
qJib+5SOI1F9lp5Tm5Gj//2BfrEQf7xasLNrBDK4FSvtzw3Q5K4/6x43azHBdZUxTP2ComYkL6qD
UPfMsggrUbahpl/PbBLzD1PV1XGhW3SRTHt9A2d7bHP3Uyg5H+ndxIOFqLHT7PLMFFU39ujLIJOr
9LzIOo2yaekOpebed5yl5ViejGE1D25jydCzhh5NxqNE8P6wZusc2YV2YzHvNFk1L/uSa62MrKp5
J26iju2+7R9qNFYR41DF3slcIk6r7G8D3oJrqfj7I+JdMQeK1B9Ghv8D1yvyxVjRFDPiUDreUdvs
9Dww4/fMzGsmUdUtZwa1xrUNqZ+21YXAmW2u6WU8VmrASpwt6GKYbNR77aOQPTGUXV4lauuWyJJ9
FJjv/lTZe0oXNx5W/ycopnHUK//Dkr55gh3WH/SCSzXLLZ3ZyuPr2C7FZSq94hIow90xQZN+PF+g
mivPvARbmHX2cFmYNYwoqD5k5VSf07yuz5O+umDUSxHnXW0+Ti6/sQAOvRuK7WUDXtp7oq/izF8/
e3vbj+Z43/eWuxOdEVv22sIjrjjSjMGNsmF4LQfia+EJBteswxZC8myYw0vryLgtmSKl+1pYRFqw
nCzltg9e3samL14207FPCggIWhZ5TC4bTHUlltLMWfYVRYRVPJmDHaUgU2cAKLSCvjq0XtGdzPKb
2D6K7opUN12zYyCYfvO/PwLrLxDMv7RD1wFc+PnoHnWKneuy+D+XbGO3pIObM6MDxaOewer48tNq
tLt8MlTkyCCcGWZ13hpmYCO1Pxa5vMmblSBV+ga/2EInH9cz0qJoUE0y9gzfWYowG830oW62vSVI
av8FH/p1Poa+2ffIOcu/VAp/mHSuhfOVAyFgicAQ/Bx/kpAIM8xSOcyPQfDZ7MFepmNX9XtvMeUl
P+ibf/JS/3FctQSN8nILYyp3M5LzkCHUub3c8DGDuAROj5ateUWzVt9IRir+9yH0L/cc/AwTB6i7
UF8G+h/K1qznNOxHlotcyil2teUL02esvRp9JylqMYdrjoQv3STjgAHN95KdtLQpCbkSCvC/P8z1
Lvtjt1/jOE1ktph0EWj+/tpdZVdr0NaCzkKLVNDvnL/H1fyTnOIo0a9X6pW8wNvyx9pSflU25ehl
kb8xaTeksRwOVBrLjcrxdIBbqGSUuX22GocZhKPLxgQk0acpZGjUOsZGWv0MJpXelJZIb7qS2ro2
K/LxVYUfS7bmYbCMfUARx5ARtuqN2E+UOTfuuny2OZzUIEbFSdsi1LNSEyRxXr+zPvMzQiTg+lmp
sG/VjCdgDs66GDn+3Xba6wN8WV6AuI/6Nr6smA8oqyxcgU99Wo43GG3IUpf9HM6z9TbbdChMA4l1
mW9REVTvrgW+FnR8gNwesigtd3PFYrMJljm6axEPuvuy5HIL27o9mRvKRaXSOJvFeFzJkbeUbhxk
dW+hHIttp7AvSzUkFsKvHQdamjiU6dZSZyfKJHG2smfE/4hXEOvEVWC+9B6rK0trL86dwTyOmv7o
VCCVdScuA9NtsUoM5T5Yzfq+CrYH1dkXaHhxg2f1skoUAuNQVrtG8cErBwPFiJxoKv3LJPGu+atd
Jl0Ju4gDlfM7b7JHQbSy2bfHKT9PbZDfTjW0lDalT9qiE6C7FHeYSPRjk/baxSvpHpSekoRS2sY5
z0lMAEdg/LjoU2/nVENww6ZwD9omL9B/xtmbN+M8yy50GV5/yrRWP5vKN0PbIlkCQI2ZWBRNp44D
WPi2tl9MR/Ae5/pv2/efp8z1ZrRI/ONdw4P7f1Q1y7QwN8QTWUT7+G6tIr+zt+lb53nWkRarDY3v
g5uvp6korX0KQxlVntRuqrVvYlVuvK7iKjJlivapKjTCaVePntD0Ftj7skq2pr+BIC4OM0KLEwum
j+bBdyPbl9/7FjEaHaI/TBrFgsv8kLbz9uhNbrOy7W+7qTi727dAm5gHTqxcob8ZQ42vp/Lqgz1c
XTu5fjCX7nZOg+5BC5xtPzUniVXlxrSGCwa3sbDTk+404pTVP6A+yi10lxYBkV7Ae7eOcZeqo+dn
6cmey/GclRyhXMvYwqRm3hWFsu6WoLChyG+LTl/DfM2aW8PrmtvNbD+EdG4XUELEN4s6lo56qKzt
Xe+XdS+YgloUFVvbyUVYGU6/51YO1azyXbvS/KUByjoSAR0KZ7k4qOIQ3gwlXkG+YTqBMJv9FbZT
JXYilDFxGWzM6jNEBeB9KQsT+LGj4nPaMQrESnDiAASOqEdPts6eIfpbB9GHM93Orfdo+A3KXWth
AjOVDyDhHDttQFHXuelxhkrOlOGcW5rHc40AAbnfuZrdGgkI2b+ZEvIvvToRgddu/Lez2sMje5XQ
mzheqSf+OKsxDg1ryUh1TJNjGhbd0RidmNFfX3uznnZjTzjutn7PerQ0vt4SwOOKMslzehW79l7Q
BG+R1efXgZfj0ZpFxuZQO2vLPswGVKnNje+eNfHsNPHepCXsVssabzKRFL1G7FwDJd5lWhyYjR4V
g7o3yvSJMvRTpstDloovrURxvY33XGR7DfCwn6claRlbBHKwJYWVfXVxS0fpK4BVeRwqhWDUAdQJ
WPqwhJgW+2qvrbwFsXRahAlp11bGsFtm7bPvoQbcjUPDRWJUzThBdQn3XOjazu77Q+WV2W7MsIK2
rvNAfRum+Xrw+/ppxnAZY9I2w8HFIDVrZVTPz00a/DDXnnHojGS/ypLasHCd796K12xw8VQVOdW/
zahmS9Epb9aHRWwuqzKcdB4PkgGlUExAYjph3uM5aZunpZ4SrUrr0PDSbIeC8vos9fd2GHwqIhNf
Vzac/eccpf9OOmibxq18pOdZEaBZU7S0GZVkipOl8/GuAONllv3a123cG2o5OjzHwbCWeGn6AvBV
f1urzdkLtYW60ppEOU8diyNO2/XsSyI61yBLUCijR4O5kWgBksJpdLRvzn5cvVvlFadcCjMUHfOG
9UK8oaW7MTJC+H3FJdXycNDOBCFs3Bke8zTOEKLTCtZYiSKyEODPEk5i48qPjVb7xgn0utZBH9pd
ZUfDgtrC5b9KXJXRUHhx4bp30Ny3hd2MSVqgYdW06rbIK4DW3OqiRsvuMlN7h7Q8p9LEo8iPoZfr
scou8aA1KY5i5NwTMywYNxqucjzWPaV3W49+MonqVUze09aWJ1vlH1pm3lerY3Go5j/K4Kfdlw8s
ktfA59umzA4NKP2LuiRtwLO+EEKYR3VdSzgt9Tn3wRT2HHdulsXFhLnIIgej1aqvupUdirohL0Kf
qkQ2rRmN7r0/FO9GoV3UzFcdAx7cpk0/3GI6lAudjCv4G6O6WEWAra7ty1BaQJ65KH8yuY8HbMsv
hRH1nriYBf86rorsT8st4iwTd8Io3oOtecrxp8beBLnS89qtnuXAk58ix3tYcpvfQskSLT77pVzS
E85hxEZEz6ANsD7N1tn5S3ceB7NFoG1ukTebRWg0xTnrlR3p3VuGM3YbUHB4FbNzLOcR1zfNj38u
ddXAXhmAtr1D/BbwbLjZB1EQ7GKYQKCqxqDpuNoWgZQcvNn52BCOUL+OUHseXF0w0iLdbZyJV1Ks
ircA0FCmr5vCFKJvDUI1OaAUrFFYNPnbYgArr/nzr+3KG8wS5fmRlxW4g1znJs3YSdK/buV8+hmk
Yzh6HU988JGyejb1AcGHanhm89yyCEXi9S1aHpuUFkHCdW7zMrSquxNqeG/RKcbd8gOjBWIwg2oN
i8r3bUawhGi3vW8G/9OxZA0smnmJ8PnhVj3GTaFLThMt7JzyVVMLr6V+dDHegFsH7xqbMuD7OFRq
UYZ9IiwfnHXUwwYXtp/pP8tWkxy31SseVQY05tsuKwf0m6URS8JL91NZJKksHyw937h4EIMgjQzF
thHwsJEQfkA0UqM9aI6kifNl0uXd7HmKutl89dz6vNTd+wJFF+bWV0Pr38feJxUyMCkYp0/RcmL1
5norOa2qBuViWvKicWjt/cn+4bT7xdFw/lc1B6Yon/TWOHkye2La75PyLWYrEYZKU03/VgRdRB32
qRfLI3bfF7lNyeRroPcbNS162htTz2+U5NvqHk+92OgT04Bfb2gvqrUc1JPA+62vPZitd1hnjls8
2HV8aRuNhav7Gz8qck1lxHlasMQBT8MRfZuN4JFX6nIPlbKKNtC1CnGMAaOvQXpFaE0HbKhxUzcj
5jFO+J0XLNDPjYCUG3m9ad7s7VI8uOU9A5PwFmoS8nqrntpeu9+cegpblSoiXu+00SnjTs9sHIby
IytWGYIZBvHaeUnjL9/bsjugisYJMGVltI0sNqNQ95rf/ex8lqxu1YlhTyh/xEnaNSnDKyu18Oan
tBye8bbjx0uJvktbKFpma0RgQ9/zAOevJXeLO+GbcrRqnxNqPgZB6FVo+7JRU4gsYSRW60lK8xt+
KStOkflHUs3n1iZ3b2x2a1B4oYstOO7cJhK+SEPZWnM8TSiF/CVIrGnXmkKFzszXyzzhhitalnLi
ZQkl8qi3v2pdD15nlp/1siDgzjlMUzLI9QmXjdkznFWI+fTrD36X2VdWsm2UKFdFqhkghjZYA7yl
Zyrp766vysilYI6EsSYLmv6QKv07Yd24/+bqZssscZVlryghtt2CsShEG3UMBmNMbE1vwqEJfgKD
nWY9fc58FtOAUMXROAsqnZcqB//WqK/JReRkOz2S6+zOS/XXTtdszskevfjkvALCgZyWIK4eAap2
136Ff/hmrDhRMCmkaHb8lr20H4vxvZFZES0uBWBACHDM1RWhg6DKAXYqdRfuMwDQZUTJnWMq1rMh
ZOT7sewATIZhg5yzi0ebQaxp/rWqARnTF7/W37qFxWiIbOaHmK8pu9tfe0z4fvtugydpTYfRB7PA
FPTfmhSZmL4ap8pe2lBtZEXXnKrtgBNjVNbXoV5xbKd5XK/i29yJ53Xl8rdlhliMja2nZs89t/C6
gJBmQ28PnZvVoVYIkDlbhJt3TUYvGJhJmkIqVxxUXSTH7adbdmk4kmxstjSN7tJTIRV2pFycaZup
zks56+Hg4Gbr8/FOa5UbFgvSQ8ohVKjs7mKrqNAoEVYr+Oxa9aoHy7BL0/vex4dSbRnNsyPuirGh
mgt8OxmqRyIc0oRW4rPSYd4R60+RTfoIl8zZm3qHEZD6UzlamDi6923mnqyq5ptmEwI29LoTmrn/
pR3wE7H9sMjM7/6c1fHEuJOdBc88I80oyyrO3bsxF0/9ANnWrHWYzXMWCxs6F7p3Zw7UcI1bPA0o
QAie+NESoXg7Bdmnud7UPfsvNey9bnKasQS+uqnibHOwG2gs4RLG38j0Lk49Y1+zSNHoVH641sjf
WKe5EXwVgRaOzuTyVnmHtLMvQK4XWQXvI6Z5PFc6wxo16p6g7Y5DgPtDmdX7HCCLM/jGU01YRYmg
Cz7kmmPCJWEWFcEzfDZa9DYtgCiJOgw6kjg8fYdaGxia0SuhsbhGlNcG11ReHMet23ZkHTwaffXq
Wdyh/qo9y1pPMiW7OKeqDB3hCWjZdd6L9lNoM+Jrq3w0JnNJgu27rdRPq8n1nUXkTLm6uFsc6bCV
RYk8yoqkDp2xyV5G87Jwtoebu7ZxYK9OPA8Z9UvrieMyW91OAuDsvJwTjQM9BEgBLG7stxp5XQZZ
dDL9jjnoeZdHRMpEtRRjRNwDCIDxUKrWCBeoksR1nFMPpp6IubLCtpn2E/Ozjg6MSq4OFoi6qWd7
UVpmyNy3dtcvPw1dMRiwZTo4dpWYpnFI6vmtbUmUI0QDEd867eoJwRH+iwJVyHclsuxOtcrHGTBv
yC3RtS6ljBVjRqMBu4XKugOc93RuTJNYEn++rMsHVLHY2dKEDuqCnWGYxUFbvDhIvebolOIy0aWS
keAAJClsI67dfUs3clkwKTRRv60HY7Oy/ylSU/MBXvxr4NLNpVXBdAMhbo1CfwFVO7lG7XEibwA5
3hDpfvZtLeqT3gFGmCy6vAqyvZmX32vFoge3DwOedDjq3+fUa5PVkvbObJxnueSfQ0HCcrcFN7Y2
Ae72N+3iUrEzUIfKR+7nrf2kE7prS5MRRXWHynwpKRG74Rv/owzrsrQJy3hOK6GHPUaqyFWsiAZD
1Zqqb0udavTvzoMrMkHEqlaEttdeBtGjHuNVe3UXll7wpI3BHC4GB4Ryz1mGQZz4buqRFRWYCZI4
1mNYzkiTAjFAyZHpE9JDU8Rzim56/4mpL6VdbIjhADHkNMtI4HUHKGw2+3Nte4xcaby3pcBEQIit
qIcEDDm7pFA6jSIoxZE1d8TkHv0aSd/miIld0h41Na+HllEIOBPep8BlkJKs3zq9pCK6tnDZsuzz
odYjEdRR7Rg/C6bLhFWZK1AujttpPQJq7VIDvrCZ1M9+yHLugjJGsX3QWW9GZey2wOdB1vVXOc8x
PsNhx+BSbrl07enMjoPCaZxOIvSC9lvVZSYtYIWk0Zf3gviGHRuk3k22/TbUwUA/SeGyGcbH6AFR
eWtqcWoMZWxj34I+z75uxvKpL1ioq4EJD6OBbF5dbWocRigEDRgP8WMQ6xAtk3+ot83itRevqiwO
rlOq0B6fVtU9Lg55uVuQRqOzKsgeD2unvmg3hfCQ/MGCiA4HY5Z1X2gm3XzGh2NAyLtLfdDN5SgY
EBXmzXDxyIaJcy+9dPMYtyP3b9kP14Ysnqy2CvulLHZiHDB2hMbq/Oy8rQvJ6K9jZ7bOpUMQTMXw
kf3ULvt1mrtDjizd2bqH0uBzTCkAk8YqLVPMPqoj2lthS98Xl2or9GgyAnmqTWG/tEHwY2Rpha7X
TVygFt+rltmBd5fDAs8AUZs9hx0BWy2ad9QHWAt0rgO1INnMrQqVvn+rtUZwse0plF2tgxx/xUnJ
27YK79YxNN7KL7iiaW5HwliWcdktK3dppgf1PiNFQivKcFgNhlOAYseWOZe0ytoXYSoSJ8zgmcCC
JUqd9aMo+3vRby/mVFT7Ae1ruGXo/tOsq6EuvVuP8guIG5JuWjc2nJNextrkbvf7FFtIwIlQPwW9
HlOWR+71H7clrGS3nyz3UZupbvPiDsKwiZq8N85qHW6DZ8OiMzJnRO0A4YfZVv1OqfGLaGDqhOWd
85WY32rwmCwGzJmxaVWLXzjDwncgmCrOxpJ8h7zGyLM91WjF49VY38uKc09neBZEDiHMqv4oKi2P
M1w8mgEaqU3WybcXSeGSP6qWnzzZnCFLuS+scd5nAfpZq/g52tkYu0xyR9pGbNTcEOBjt5dZ0Yjb
q9aFFEji6uoxVh/5rRDftyxYKYedOuxasZ4t733y+vxUaulbT/d5TKFtbI1TdmkIiZq78YEL8y29
QhKl0+Q0Gw5Not3tgS2fB+l/tPJ96ymWZbC9zW36QGU/hPMgTh3CgN2YP8Nz7t28mUNrmxAPVC7X
F6WWD06cvktLnW2nnMPKbsqoG3vqnHFvyxxE0nOjTrMuNFVfpL7O3C8N1rqMZ0bpY+ZIlWkus+Eu
84J8t5l0pJZ59nIt3wkHLsYrjEs/GA8AZy+uQKXJMsELlHknDkicywI00Mu5IaxPQtvCCRlsnEm8
QFvu3ra6drTb+q5NjY8aT+0wiM+ggfqwhwdbryi/qqTNaK8GFc1urxhohaFzfmuIZIn47xWsoLvy
XAnpajvmXN5b2vYA5jnu6ka8Y+Zc96ZMj1Jqd0RJ3bdGp6iu/QpFfnND+lcHDBORW3Ets+NN8qq3
JfGF5ydGWnzMeevGPTmVnVdHFvQS9/T9sNjnep7sC8zcZaO7QEdeHtugLE9C87GoiItcvCAat9jp
0m5v6ektgVpb3PvIrq30QSe5KqQeqvic+2K8njr9XafL6cAtCY3r+QuSy+LIxIB8X4lvrK/K2i2b
QRevyFpQvfoijeVq7VcFFWD16QfqM3dyVq/BmR9kC8IaiV2z74vQ971HzrAPVc3htDynEvSgJlEt
LKaOql2On0U1X7zaO7S1egOpMm9tu/xIy+kD/Fo/BBJyxu1MJt/JkgJbyshY6P2djvKxTXVSgKFF
o4BHv9WvCPdoQbSdv43faTznnWlPb2a3dfh/RXtuFqsh9Qn0M9XMU9k6226yrjkW+s/u+n/rw/hD
jW6x65XFK+0QluhtBEuLW5wAsrFS3sUZV6pTq/OwmMkQXmK5qSftbb4GvFgefnVtGBTupd6NiqZ4
IdjwSDbZFrsWe1ejaJNIlff4YeHJOx913VetFHnipHaeVEO8LFq/G1v1bupdxaB639wp1wLxThMj
UCTfaBabsuVuM5kVYeY3hgIHW9zxy2CWAGJEweBc8XSs0Ld0WhlWhG6mwwxE7Dr9nJAsUkbpWC1J
lU9z2C7mwzR6jLVtqiJqFq4zi8Hkh1qsZbgU44HUXrC2LJCRyOBWUfu3nOALbVQwXMy14lrNqHU1
c9nZSsPh7W3gv/oTOLjSrhajrs8fzaKNbdf7Ymsi0rMom/0pISjThRI1GdjTekgI52EvQME0tFM3
ztDf5Givt5rDAEUJpudiomGpluJhlUiDdaEhuIFq6uq3IF0UH0LjTvVVXHnaq0doCiro4oMqWz85
c7fU9PRk6M0LO81wjFvPVreVLod9oaNQaEi+DTcsjwUjo7jOgcpVb1/40v5pFZp3Mk31ubhFtRu0
Gu8kfqgIyhUoJSP70W1Hd+c65odTbddZxLDm9Z7hxY9cFTfbCvmIcl357sNo5w85sYAAQiatgn3F
+WIUPhKkA251aLdTZwR7osTWx8Buj57BSWwta50oA6RsxbmerGVOc5dqt14JXF2Iu3W0q52mkxKY
dRU4pGyKN1s6RdR61ZfyKgYayv4b00Y1Yt8szUD+blECOsEu950LKv2js3jfycTcNUFdR+ZWfODL
eFwGe0yu8BSXSHdj4eCien40GoX+Q5xNbo58sJsfwzRD4ySMAHgjEaBOuhXG7ppwesMJmfhOtzA5
HGf3mymaT83bevgTpPag1/ZVVd4d/LI49xYN0Ti7dpINSW+qnLPZIdlpCacaqLPJbLiSAeGcV7sn
d8vuqladNqoRGJB6jn2/O1nDdH3IIGROs9xWjvHDWsfXIKdSU5XtRpq+HoDeX3IWz63Z5V/byn3j
gnBjCMS72uKq6Hq2mLsxYc0C1yUUfIwQPoJ89QG+DsxCmdIMFJDuS15NFyQmRDBMtkw6dcn7bJ9i
0DQYDVVPLsDJqN0rKb5U3vfU1pn3SGRehi079GobJ45DBYGDF7w4JywnDW70+c4v0o3DVGr7otAP
tiAfQXaIujpPe2innsE4Pb/BX7PvzdrdTpbS9r4OgSF7fCtItwqs5hIubKx/ahaWJ10r3oUOwi2J
yGEb3FeurNF823MyzPrX0s7WnVv7Hz0pXNQydPpbzm9ZSAiKKLB+wNg+u6ZmnlHqcDOVfdJ7Nn6X
9VWtOcUewYJsEkC/oFSEnQwmhQ7gbeOB11bntAuenGG6GRiJYU+UwPxuU6sXCvmGktDGPm3UiY+Q
qhu9L5sQrAmbufLlF+UOT015FY6kDplQBmE085z7nJzI6GDwoEID+00grUqamfFqvX3qnFF7QWJM
7gI+ZQxgnRqIbjFgBnDihWLQD/OKelUfR1JMWxKn2ol+Oa9wWjkyxwRMyRk2dgFejRuut00ZZ5ZW
xa2pfVkp2kUgHeLQGqZHSQPOu+VeK7c2sRfgEk5vkx9YC8ARBZLLrTbN7pzg8d4bHDIkcsCEdrvV
J0xk0UVsuHBhzjW6yhqK09q5AlketjdGEZyDSqIME8h6Z1IEM7ZCl83pEVz8zs6Mi26Z33I5tudM
E0vYOt6j1qn7qrcnLG5eBStD0mYxb1xtXr2bdaLxOYOJuL0Qixm3hljJrODGRLd7IQD2a02E4Y56
xtGC4iZfnb2+BmKnbNicYtY/OmDBAwN9C8BJzDZjNp444t6FKHNcoM6N4c3xcuUq0uaq4l+WN9+e
7ke1vqcyV2TlEJCGAix0azu9xT4BGtWTcTsUu2kMvi46F4BlvY29xuinoNLPsPQHtxbOocG77Knt
QCpecFoH//uQV8+mf6n5e5d2NW+ATzKPTspsj/mk75GDHpFDqwSxxXkYULaVw96AcyJSAowZ1GgH
GZsldqo//j/Gziw5ciTZslspyX9UAzCMT17Wh7vDZzrn8QdCMhiAYZ4M0556Fb2xPuCrfl2R2VLZ
IiUlGRlM0ukOwFSv3nsUjT2IlE/MZ2/NVJ7F6J0cZ4qvoJY++EN97nJX2w1C2pzS7Nqt5ZfdsQSL
xS8fdeK4lKzzJQ2j17FpNiUdDQwPblkSwxF1gfezjnMGwRavjuEdupnJceLhk93jgdR3TewAH4+3
2chaG4QuJgyOLjAOJTTg0zXtAeAPpOtNO2npth0GDupW7Qxgd6SO/XkbVgkJNls9+eR87txMO/vj
dGgb3b4gi+6VgUZj2/Oz6WUTFaGzgn3JCuaJ6hmP1lFqI9a9KnusytTdpZnxyDpj49Sjzmole5rh
pPywUnGSZQVMZMkRpuPbrIsPH3TtygVpARHoNc5GuK/ITqsCpoGjEpuZV/WeTtAEKLQqZnqHHPAJ
I7S9WdFNWpHDHKMYHlJPO2tJE/ij91D4DI29jgV0FtoDGDKuaZ8yCEM/OZE6PnN/8chJGOKPnplu
R188ks4ju+S84ZFAhOjT+zGmVcm4WHhjiO9QNBnll2fmT1BvOg6tUhy6VN1weDJUjpmm16F3cVQF
OADGkUYNpSXsolI2jwVPHco8VetMIKmaKeNTJ3Yg72aBLH96eDx2cWODy57Up5OwJygsIVzBzyOy
nywjHXrO+XFMO2ufRIHwGHBbGUFQAUm38L1tZ6EwEJq8U5hs1lYnrlXVvZFGvMEDQ7pVn9HcppFR
GG1yE3s/9PK9M9y3zEXxJRy3ncr2B+MxprnQG4xGvPh6pVbIjz8hTpx9Yhl7aiCUR5OAI1s7WpJR
B3cUdlAt/MSRwbAD3GrdW5WzLia0AMatHMT1FlLII0k9f8sBAkQ1z7aglTj3UueGgus0mty5nWeS
F+UBwoSCOWA3wS8rFt3WNeheCERRbHpzxWg+2jM6A8gUW8kDzAJyzN011klUoG/SmHNbFMtImkll
EAHNDrJ6eEwoGCTbi1knWbxUFlZuo1SQtU2Ur8bf6xTRq7knXGeNiFGEJoPMqNhuArcGDjTxlkhs
8K9svV78kIlmcrWZ6zkP7yUzP2Ko9Xoul6MuHjeeJqt1Pk6kBYR2J1t/b0Ba5ugHXpLC6mXmSOcH
3NZ+hSL6EwhPzHy83XloS5i9Z5tZkPDeYEcQDauB/IjsCjnrlf8a2l2j/WxnVp/JuNj747wuudsn
w965faSYn7P5Ig5h/Vn0oXWYB2KkrJ4arCAq418XziN33U7pY7VmAEZga0y3Qry0cfugK4ToBL/o
yioZG+WZ+xqCVwcH8bMo6/G1mawDyfuHrp6sYxiZ710bHbuUIQ1U3/daQB1008NYX83INYthKIEK
hSjEpCqJircsGaEiGaVYx611ENNdrrXPGNR+lPx5neW7lunU3klgs1iC/Tk2qTmebCiCkzOhjkT9
fqyq1wwjwEHIqlzllHDL97Ckn+6iSNs5Zn92DY2gpvVhWMMuQfZrG7vDQlJGm7Dj6+Mk/VFbJA9V
GHO2tveNfzL4p64Bv1CS6NCHbu23p9bQd8ksb+wx1jeajlIeu4CQe1dkhJKEWgkju220aKNQOddg
R4u1O9O1xJ7AUtS3PzjEPnCOsaUtWTQ8pg32GzagVZ5oQQdXMLBNbSftho1nwzMsakhfBp2ZmrNd
032IgfvaqNqTFEwzyVpHAZr9PSN8DPHeRm/69gy5qpQJeUHditeMxA/Snx+mXP8MiyWBYXhr6Q76
nZ9rJx5V1HsyeYJ98pJ47SfhyGLXlldwop57z79NFXKRjqV3lZpiPbeTu44F74S13HB5UwG8VykT
dqQuBhHNDtBBu9HFJ/MnA9UlXKYitMl1AtjNyXLUFeacUFiSDfOBA10sLU+zpJhDx18PE7mkOC6C
eG64jwYLsltzSIFLo8pvUqfVA4V7ceX0VbrTxbo2UUIsn6VX+ixeADifcPQPq1JLGWA63q07UEeT
Y0CzHJge+iKnaUJsVnUc8H2YcQs+4soaFTmDem/lsdrN2vSJ3aOzU/xuYVptYeD4iaegjQNizib8
vamHIBWNBEPVRK/L88UHQg3S3eRxjfQoF42QGfeRANzIiK8kzdxM9XHK04fM6G1GEgVzudC5jUZj
YyuFgOaJlpJG7GbPOROdxjE7AJgeRj7AeP508nKL2xlJAAfQRhidval9IOZKDEyJUDkHiwC6bPsd
H4TO2jcfN1iXvYLN87i+wD12gBPh4HPLgNJVSctxquOp7doMLJAHA8nF50YLTRVtjlw56ePAKBwd
y3ijPwJDznnlcAMOKjv6WIuCsWFuJAv9KZdhveX0X00jz+q6YRQDqiuHB59e66F44vm76wxIYmkx
vVXCT/Fjze4GB2DF5cnzfLDxwpo6Ym9WeHe9KKddiGOEzrSdEH0djAWqTBgkItJhhrfvVOzS585c
WpV3oTTrmBdk/rb1x6vRqWHVNVRsg/9IjAsIiKw3ILN5xD7VbY/zSZa81IyeaMndntpq8I718JKT
DlpzXXEno46sKt250sJZDyJXj4NRM5YfhjjevorM1oKqKHdlZld4GvINADi2rgkMhb0heRx407od
ZtT7lsk1ePWqqJ4Zrka7pmGyMTEdz+onwy/LLYUcAby5QDdssFM1TrrHj8pFb+KnLBzOkk5DgLJw
wjX1VOzqsr/4I6hUmixjM4LWwZJdQEPtMpYLCJTimMM+JMWaoxOGDpYfh/VAZdh53E18ttDrv4QW
PQ/C+8pDWiKjYzxVJ+VDi1lmg+P3lRXLfPwIKtLTtk4iXix2EgTp1AQDoAgm8Hq4Lj38Yzn8qUAy
B+fMYvuFjq8pg4CyjjPev8gqgSLFrB9IiTts7aLHlegUtMnjEC7wUZwv2G+1Wu6hl/NaPR4z/ZRS
1ZTXLG3P18zDbLSE6i4zS/Qe7toYjAr+DMaqTR9euqJ+cSMcGxELmVd6hYONNjDB8MGleWDyNq1q
DLJbk6nkyhC1FcD241XbrgyqQeybASXRZO4bMhDefD8qPTlw3/vJqq9gZsex/TUk7b4XKZP1tiXr
ND8jtRhrVby7GYLa0BfLKSv5lKu0CvLU3faNERTMOqFgOuI48ngsBaMbAKcgsaSwN2BRGBcN1ybt
10p3BXIDHT+Pbip/260PAn8GTZpay1AhXC4h8JiT98RlTqGHOL9yMFrh5i0qlvGVN7lMz11sT6dG
6wkOR3gcBJ6sotQ2ac6xmjZMxvC7aPuuV4i7dokbxZx3CG5Yz1h8cmDP7lLP4sTudjjm47Xf4I2j
89gy/E/OeKNzPz1hZgj3JP7vHeWbEEYwyAzAlIseAn7fyuaaU95YJTkgVwwqEGsyWmk7K5hrk0wv
hAq3ZoQE5QzsYPVMmnFRP7MnweX9XxZbm+2P2DDfoBX08IQnfRPhrbMb51AoHgLjypEMhyGoyrUT
lVfxmBirvMao0JktDhPMBIGhzOspvBpCaIky7gkM6YmGo6GBrISnA6dCuyc50W6KMXrPMGHlGnFR
Q9HDIle9mGISQVZQpWWLkMKmnV3iNQz9WckZuVq5Gi2E1s4wmXpgVQuI3nNwlpAgsUlvvHZsjram
3zZt2lxZPtDPOKIJNJn5Y01/MWE7ll7WBIbXtgcCz9zL9tvsDsi2Osq0U40PtaTpAJ3H2+iON1Y/
qs2I1Qn8Z0cbIvb46e9MEzuD5CDdOW3acyZQhsNjgig0qnR59DznHo3hZHT3/hBtusb/WIDVKg30
AcPhqIthi4OVzDFbRvsw2+oSpSIuWIPAw+WoaX5Pjaw6EMw+1ZWByjr2fD+4FfQUVAsPw+ifM57/
ptIeZmaPthqYSADdSGEOeWW/131SY5B7M9oPehJ8uA5T7FWa4kDD6f6YtulzB15hTchC36RFhCXI
Ky4arL3I9plooENT6MY7zQ0zhvAHI1I/7KnCZrUIvna2WI+M8oeTz7dROEKLYkHKUBJOnq3ZX49k
F77Lm9AH8AIBtFsnRf3A5TjDrUHKKWFYc1w5mCqaD7dlQ3F43Tn0XU1OeqmYr4sm8lECmeuWGVDW
Klp3Mn4g32HsspoxQEZnEccGgorUOmBSvK2wi2ks+VNGjiObOtbzlKBpMl9H6ZZjvE1dRQ0TMojO
w5qVuSo/aVr1GsUY9x3aVsRyKkAOUkZTGb8Dck0xPGqskbGoQIN5xO4QZlZ3rJyYrc2MsbW+wZHg
i2IjD/gpLVZXR/dTixKkzY+ukyWbFlttTWKOE93c2l1lA2SFGl8aoguykXPFSQHpYQK6bV3sHLlm
w6HJWdYK9Cbr63xTEzHdi6bk3hH5F0ZruCmp/ESHe/Aw6CvMeleuVl3Xo/tCm/cTzi1OHgZ/a1PN
hAzHSg9kqgIEUOIBWv2Yx8ZDF2P8VBZ0VjYF3XoyYcyatFe4xeTaiJyaZgfJ1xwRn2zEWlO0Ox+b
+EKxVWvewH6XOOpOMhbaA0d+z3z7h+uY67iwT3U6fBRZ0m5MRtQ0CMRzDHRozNHvvPjmOOJDX9Ha
44gwbQBrxs+mUvGZzRtvToj86OJswzc2zje6nwXNCe3Du64yeRP3KGeeBHWqe+lLOOEk7vMczL32
LkJ4/53PWZZky7g2LW7ixLYfnLi4EJL4KU3UGZtI6HvvcQTaoA0LzM/BoA3HWav8XWTjROoaeall
/jjOen1QFLeDo/2IWyNfk9fvAqA5KAKyehtqIU6o0civuncN7sM+FbB0tGR09pZ1gGba43lkVNmb
fX+K2IvD9hcQisi9ZSIA0IAEIxZ8J+0UF1PZJ2zqxRTiwTfZVolzDe6AsP2SgWazbnctVHc9YEDa
kER67Ag1MPHHYaUvcGO8EgFPrWTbNc7D9zcwbXVBm/c3wHGmU9zwMhgObt1QDAeixFUwd2xIiEmd
BRrF7eyFzmWBEJRZi1HO89i5ajOdzVnMMgDdRaVWPXEmXlpZc9q2o3VJ09a89UPz0Ocq3ZkMIbej
ObGqxXlOXQuepqFJaLLa4vLHy+GhsoW4tBzorXLM6WMXDchtd5NdugFujU3fslsmrFh2EdEjFZ7e
HnLBkzRvChYclshErniOJtMOiCThoaNnY4rYBHj9E/IS87ypZLj7pmxWWp6sXb4VZTRn+wihaR3q
qbVpJHWzach4j96MIpbe27luBRm0tPXUC+wMXXmGcn7uxKg9lO8apuAAF1B4/MZLpvUljTNvP8XD
fYyKsjNn1906DWQNKXXzgEv0KtFDnTJshjlQdwnRdIw0kENdprucQn7dUMm3I0bGYqTyAuwe6STZ
UpdwUoJHrJL6wVyw9bMUOK86HnJhEeP9H30frGu9kRkzP/ILq8U6trLJ9hxCY2SztOo4EyHyYIME
XlqZFP/xnMhdGGZoJZaRb+uygW6U9OdS1xRTFsS8qnWYJFTa3h4cnhDlMLPTLCkeYl9b+8ZN0w3c
263/JlMD/nASPflFI0gEswhy6vWtV1dPCrD5hZQy6o/n3qTI89gVrwY5jfeEvRFP4Z1FlBhPluvd
f3PRa9v7Cb6hWJtMeSMU+bNil1sDIfPQjx7PhIiP1YgI1HQNglIS/Ujpfy9zSVlgKi6XDrZbEA5Y
8ycj5DSnnH0BRH7IjOYyjSCDMZhSQs/0HKlhMT6Mm+SNdWhXhbZU5HPtnTxWTZJMqPaZMJznoY3X
SHbhl5WOL1pCJ+mIW0tgK9GJUa+mxjCvfbP4yhdCNKop9v8xV5eGeIJcYtgo/vbeze27TrJ2o0bB
N6gMju5ifeQMM67xM9m4NmI/qLr5DOs7f+KV6Re0vp1pgpecPe+lYURLpb5i3sdcCxvOqSwpAvtU
PBXKtdZjakbcZHyIFDvdxW3JLpg3rIRob3JiqRtThW0Q514XOHkXrlAMy1MRRVtMqhXK4GAyz7ce
nMHq13B3WdXbqbMmBkISg7YtvBjVT3lJIMo7Egr9ExUkND23IW3gFOfBZDBdYwi3KkQh9QjgxLrW
+5xlFXSL0Wi91IrJaQVnclXlrr+h/c6f5tZeu3ZY3kkscG1c6bvalNmuTnrtKc7NjQ9TnyVW8KV1
Zo7kYZjyIeBoezL13v2c0tWrbqmBXB+WQuVaJwOTwkQn+Kkt0QE3zpkatfql83N5HZf4TfqSw2EY
SnZbgV27yZRVbELGMkE0a3dGpPVXGvm9XTTKjPVr59TFBM5uu/ycwr3CMEonPIR2H5RRgcNdM/ON
Keo7dzaf5za9GEWdbfuxBia23KU+8ecbI8EHN/zMELEjXxmnyPjywJueWtx8s8L36A7C2GQ2CTwe
Xc1BwiNAmnwVfimO7IgIsr7zXli+x3iGiaZe5PU2zK2vqhjrG7frSf25lhaMQ9EhW9njnUqopPvT
4KObVpme3CDCkBRPV0YTJkfUqHFvs0Uj1J3kDiPI2fC7YUVDogPv6h8mYZ1SOpnd2DAxhQ23NiPN
eCLppfYZgAM2fuk7TNJ7/ZujwlIbi7EKno58DsJpeq8xsF+Rjy/3ei/tIE4Y5PeN/iotIv+Lmmjb
fXqblq65MmM9P7vdnNFayG7rpSycM+FfUQeFxY4GrA+SRPZXPq1YpfnajhEQzanF4KrV+1Pv4Szt
6HwMU9sP3At7E5N80zobr7KTHasIzEAsTnZuvS3hBox0kVedv2mejZ2oreeMLLKIMgzpRiioqar4
DALqUM3Va9E/Df0kb6K8vygDohFeGHyqlM+gE/pnboa0gZuRM5kZ5IICXC6uRLYYr8rQuE+1eAv2
5ph0dXXi7ts7jWoOrcVswA597WZkAsiipCm69hVPkMIaX0XaX4PjPdIXgdrvYJhrne1xE13hk2r3
JZLkCQH+LUkTrgKZW1gTluhZ+taEmmDczfVEbgX91y8/XN14BEbH7ZpnLyyTs48g4pHgnCvHqIcr
XCNjELqL+tbhCOfRIm60tHjVTU7yid0c55kze29PMtolXX9B/UvPhTeVW+mbx8mq3XNRYgB30RZV
LJuTNiyb5riv1rBAWHvjyPs0yaZDPRi4TceiuNY/nJkFKmh40zkamRAhSTFm00hwVGYf3zcNE2Yh
h1vL0tKjC4fpmNtMuUSL3mgVmYYxgOBUEtYIiX1PhaHO/YyNIR6H6EpBddj5isQrxfcKkI0CoV8k
g7+NQ2R7X3+r05yJRp2ON0noHQpi9k9FSoySBMBy7JGq6avkMRfdFHyvyWgz5j3CXEhuDoO+aOq7
KySHeJ3H1TlmFrByEDxWBVHOtB0oEEqn2M9irk5J7n2OFE0bMNSEWvzE3ww+uz4A3FYbrPbA+B3a
OFi+n11PqhESTNDqKn0fkqeEEovYlTTWAHw/WgFvVsWhFUyIsPhOYqpzkdyyEIiYIr0dtxIAkqjt
nkidr9Tootsl1o3tt+NFLZi3Ki5x4lGsu/S1ap4Shr/eiAMF9dWbkOjZC9Uf80eVldpXqcmjbJKf
vm8qChINk2neDa/axGUWZsfUg5Wi2ue2zkY26DDygB3zpROrYEriUnZMebTRyO1xV1AKTxPW9PLe
1TT7VjojGonJO8SMlCxSzy3uvZkd4G1WI85by8MN7jcoczJ5sK2xv7b4DZy6v+bTe4gahCKjU9ge
BShQw740PNVXQGQ+cMJtJgKZbxYHdhs5H0y5jUf2Cn7EnLVkw55j4gvP45g+9HXlH20MaKQLFHN0
13thWL+ZcjxFcO7nl2H5p6kyaD3CUB2jjO2LrjPrRP34j7C08jjVKNp0ghw/NPqbfia9Wwxeeona
/kNmM4XxpPmBQu48WSUsbZgmG82V5hsmnEOmlccxG6YXoG8BAu6MFJSkMBvuY9PHmW+n7aH0Gd+W
1T4Kq/ysm6jyhguWTEbgeKvevioRLm9nxm9nHbSMg1CjEBKjgonhIjQ6nLgK7FVjLW5zmzpwHj8z
LbUxbTI71apFLrT9Y6XJ+JD3RFbkEUAup2QLVm+muFvFBssBzE690Iyz4LQQQN6mujoAl3wJiyw9
kuspd3Xbllscb2e6fH7rPDe2Jvu4Vq5bob8zpNGKJ2lXEaugeMgwHyAJFnfPSTQbZwPauKSyKbMy
p5O0aPerOg1m9hzpSBNK8w5JPfgnAc6cUAnrXOLormxt50Fha8KsVbAHppgACPjziXv1Pdcc95hg
mc4dqfEWlld52N93YQgllm2R604NrMOwirfZKLyAfGwTTtAwMNxOTa4dNTYs4TZ1Xd6Ftrpk086i
YLnNDT4O14JjmQCQL5Bl9rJAYI0S/WqcGTrwUbobkTZ42wz7ozAVFpUJNY5VGyvdKImTS4/Qrps+
aDWaOb0n/sDqxWcz3S7msNYlBFsNAOs29xhykdDFLxgfi1R8cl0wz0X2T0xr2nRtEdhp7K5b9exZ
pEsBN6Ey8EpWUKnZQKLinx6FhN6E9sXpf5hAJtaJkeZ7KP/ggSTrvPwWC7LwsL2M5YOCRrjLnemR
dk3b2oS2NixurdaQ38n5ArzfTsNieGnrpZgyziqKq2DA7w7PBXe4dRETa3jn0nyDt0z8xfRvOF6Q
YbxG7aKOy200Rhd7fFqf3PbVJXF38cwJYTafjhI74lIFJ+va1rA0UCdBA9zqui5xl8BMdOPpVRvk
vTctbotuZEaGkJpb2DryyAmEk2fHjsNOb2bgXgPU8e8jPXMZiCodHEoX7mf9u2WiLMQp8OQNXESR
WyRcZAxcdAelLDa4XAfkkd2Utx+DB14CffPoGeWDCNkCpvcQbdHjUdL16NnxaKfgueUPHhUKSt7C
d2knM9zLXLQnVbXmnV7i3lAdCWd24fI4S3lGlUxR5NRa58lOkEoJCIx0C5sxgYMDHOD7Y2uUzuRE
K+/rktuEWzelMwbM7iQatzT2qVOZDFsBaP9uYjXyRh/BQEuMUWTf1iJRxbrhg1+zqmu+1+REnjDe
IkP1mAYvoz5Z56TCH4E1Nb7gu2NUobNXb5hjLYgN75rNQ4uNzm0ea1us3DR8jJvmwnPItzBvt5Im
P6aLWVeOhqHVDh3EYhaqkfHAdk3k3adt8sWpylhKgX01GXFPiaQMps7WNiFGrh07nZ0z228PPdth
tLoXtw27pNbVdJycxP3scYPZzRvTwelHTrp6IVWAY6LUpXbq2LgRwg+J4/xspFq/rZtnWefdVcgy
QDYrhRw0DgP+TODCYkW2c1cu+OXJ7MBKESSbCDHeuSmBUDa5yDMMC9946buuuNGrON1no9Esdswb
xZKI+8GFSDiPeJZqVMqrRp48MQdwfvF+L3WM6RzZS2J8sGMcGCk/EK+fdtstj49EN+pLnQzts4s5
CmTnZN/0MReK1oHPNdu7VEaMlgGSrcM4j260KD9qSfZSDFnxIUPz2GTAcPQxujUKRJPK9qENs8py
aVT+PQjpzxvdsLMbrs5KGJOe2fhejvYvACy8pdJ1CXCumeQh/jDvjwqfYikOAJiVR1rRdMduBx4E
GBwq4hthSSihmYZ9Zzj7mHVjQe8/T7NOFYnvsjK9XaPgTEZyMpi9WRcXNPRqWLZNcH5tOirvc4UJ
I+jalpO2zoe/+I28P+05czESOcIz4dD4vu7+EXaXKt9ISmTJSW/uWex9rfkkSRh0WgA/1unoIp5y
fB80dpdlWrHlUS13/Gq1bydAsvT64rMFJCwCc0ysKyPBExpKRAa2DpPwbGFuF7N4xMMijpjtoIxo
o7aLctO+jvp+2URYPsP9bglR8H+axfhd5DwFpsQqzuwRPHqHzhblbZtH1TEXXAcskMlPzOHePMyV
RzoTJjA1OJW+8xFuodBHk3Pd5OSHBZazTe5a0VWsjeBgdXAwda5/9FY24lfFIpqBcNxLXuXRnMzT
95c64q3NvPbQ1mR2GY7eNuk0XrA6M7UufedmJm9iY+I/5xHuKwPkNHtQgo5u5JTbpXHltrMXwDuT
a5Z/6Nc286mtZxXsQvPMQz1BFZwUTuJ/f12KP8F3+RRh8VkmxEKxrMT9ldBVofkkSJRyDfTsphON
t4+WLXtESM5aRCoiZCfo2fSKHQitbtvF3PqFIRaqIvlxS4fyw5lR9njvM7YFwIb0Rp6j6V6R+7+E
LMGIJHtpEc7YgjbHkAmH16GwHshw9VupmngzWuq+5pnRCHiljuhw/rPtW2tx51lz3l3r5rCDQ+j9
1baT/9fl67lsPNJtHaqb/YfL12knK4FjunzYZOQpbcrdXNWKTS+T4ATnMTvHaKtuZlGADj7Kt017
/Bfvvr/AnH6F7tjAy9iRbBmOyc6jP2DCiU3qgxMNON6alIdPpAGdxX0ExFd/XPxMOF/PTabO7tjo
z10/P5G4wKE2jl+kxp9IhvuvuRt/jmbl7JaUHfTrmoD1AAjwgNuwXrGXnHga6jbG8Jwt4xJKlEYB
PmvqSZrluzOTrXUt9kAOEMUt9lCR7SR+WuF5I1KOLr4Ufq1/4tzDNBGyXzAZwA0U/c+BHj6g5IU1
i3ZTWAT/cAJSgKn2gkNo1ToJ6ZBBgi0bg3qahoMICawoXFozccyNXbOXyfaJAho1moOJQkcj5qxJ
oz9m8nWK8NJaRD7XaUIyp/OtZy9mTVLKvw71JUPPIK2bEaLsUntfPsSSXUwrRX2+wl9WIUEShZ+I
lM/EBFOeAqzeuYsoH0GmwOSd9WsEPAbGMfNoQuBkXe1908LJVAatEePisNTpBDxLoNw+6nipJn6B
IJcsa1V5jDEoBJhWOH7Q91q7AQezLHd9x/qcBG2DOhP7w4uyWfIEgR+9vvIDXToPpL2xDEF6kcuy
5rbN12k7RdtuqeajqDpjbD0TCrvLDTDnbcSiVPBwL7ZHAmh5slBtd5CqcA12VIMez3vlYeTEEtQA
wDu6KXl7Z0SHTzxQFWb+UZn6zdJQp6bywPfgLwotd+RS6Am1a85xNoubpPEmxj7D3p6dd72B6BP1
1fXgsui2KZ4svX6VGom7cYAiLHD5R2qQa9Pm55qkeLDtVtcmdI6ZTrglxQC9pljDmb1vRwPvnIlB
dzQudZ6PODvjfEsnOiqXt9aZdmwDqbZkk7AxQnIdLYgAvV0zQFbotAOrh8hrQOop87jZMWDFTc2W
B86Yzrsuk0e7qfJdrlgRhfQY5B1OZVXz2jy/nO9oxeY7zyKPO2VJcgTNjDcyfijgou+rCpdWpenh
qTb5PEfUpy2+i5Id3+EIx9GEKiTT3Rz1/omcqXYxTZLZ1lAeKsfPr6Jwzq/65DapTPfIRa+fulIA
gDAEdaqTcnl2I5pGIRFfsjhl6mKb5sE2zOjix1z2qVW9JAaYh6FEClX2enmM+hxSQEEdPlXa76zE
clVZi/cLUOsStaPMGwjJJf51RTt5HffufdniAQgnB9v14qbQU4eRW9Ze+xZGAYkpJiiEVZxkZD0I
Y4ivzTj/2U+5d/AyCrOoK647tvqhQMZrezIvqYqrXaI5wFnsuNgZBqYICRThQIx2SWdj8faBwzoh
OykKHBfM266mTIfzzGhyy2jSCTzR/yDGj+2mQExiFYjJwsavPu8xuygL3L7VOt7Ww2RgFOw6YXO8
06/McepPBQADCATEDRQdhCGRVNg5cNd6SBVj7JxNcwlb4cRaO7n5NihbXAEdedSGzDsWMsPqFYHW
ymOrOeC97KrxwBb45VKgqOj6qdt7HqUQxpmIPbPF2+g0LAfCsQcjAcEnn0N5UzRM30IpjDNpdM9W
DrNHC6h8nv9slZAHmWnV2gu7m0TQj+HIoEFz5gei8M2pwAVMuHLsX5Ny6+I7ysJ+uqlCBzt3YhMU
zLrkJIduWqWqHm91Lwo6jBP3QDJUk2RXnA6PEBbbm7ae72aYRDwRu4NWzvTChEyW1DnvoBfmV7Kv
XqkrwIhKO9u4enTfdMnbXJZwHMWbWMZj6LWkGuJqUyQOH9iQAEmQDRuJeiNDJEIG/oZCVul4VVXU
LCmb1kYmnoHbekAA6/K5q432FkbbaWq4fAsnTjbJiHLLhpxircYiPciS2S3ORUDamo0aVXKs6BBJ
dvPE/sLeIZGGAz9+JnAduDZIcn0U/r6t0M77CuBT4STPhZOLQKtdrmhYEjLBrwHoMw4KE71bG3BF
FrWXP9TLOvJFav335+9yxv/p9BUW7ZCP2c0W4tfiZ+i8icXCfYKJG4xJy+ZJANbZQCakMfbElm4d
SQn0/TP/x+f4H9FXefNf3779x3/y58+ympgzxt0f/viPhzLnf/+5/Df//TW//hf/2H2Vl/f8q/23
X3QlP5uyLX92f/yqX74zP/2fr27z3r3/8oeg6GQ33aqvZroD75R136+C32P5yv/fv/zb1/d3eZiq
r99/+yxV0S3fLZJl8ds//+rw4/fflo7ov7ePLt/+n3+3/Ja//7b6Kv7X//zT13+9t93vv4m/MwID
Hex7AAh8E87rb38bvpa/0f/uumwYALjNrkgbdOFSXxVl08W//2aYf7dYIMnfGSwt1AFk/Pa3tlTL
Xzl/N4VtCJgvLHUzXIru3/7P7/3L5/d/P8+/FSq/KWXRtXzj5Sr5l6tIMJznxHCFCRX4u7v79SoS
uVWXVdetGuzFq2hv7PP1J6yveT1t8NFv/6pkN/5QuS4/D9YIF6NhCwzd3wDgf2klAS904eIlTQ7R
3t73p/Sg7bIjjur/ulJ/uVD/6hf75Qf94fagnEI95Afpt8Vh3rDAca+t1bb/SZxiE23szb984P98
X3/5cX9oRf70e/2hFXHLWrM7D+OpsWJpESnOvflV+msQ2lt3/b+pO48lyY2kWz9R0qDF8iaQunR3
V4sNrGVCa/3094sih52FwiRmOKufqzEjpzwj4OHh4X78HAnKz+/wJWJ4cZ2TMPDG8ESKg9POk12n
tH3rH2g/KEdGOE/pNtkxRfYI5R6XyiHcM92+QLo55zmvNniS/Rd+p4JuFV+yPBjBJxQWNygq0qf+
hEr7Znmlui728LWvUnuQkDCkkQ0LuzxZKnQI3mAJOpQyVREu0yxNl1AiCIsVg3IyoG5mtHl0bu1Q
AnrSSUEENUhHISo+r+wOpRhIXlD2NppfUacOO7SZVndA8UAhKcwTgZJDLxy4eWyBcsp62VDXelIN
z6hSaB/kHLI35NezW0bA65iZCysv76w+Bfs1rDoTgFMQQrwwZNa7FQOR97kOBQw0oxLo+u7MCFMe
WwWgBMBggD0DRcxDNwlVnk4btXVfNYLpNipKaU3rbThAhJkMa+5tLj/fRh291cgCnirksL7X/Oj+
FKajfweVMgxmSmbtgqjLdrU/UkmqGz13EyRi9XXGZLnoQYIS84CuHmqEtDcmbZz3YdoExzBVA2Zw
eDZumFXqdwW1ro7HolrpdHYl6DW7UHlYQRUHh5viWYI3fPjYZ8Z40midUfOAEsM41/ALdzLapl17
CPQw+alb4Ln9VZJvqOJE7xMjlt8x72UAuYxkxm8BbQeMIfZtfGwCi4ce0knvsoYGiURB41Za6c0h
j5nLNMxC/wVnlPylGICAj7ES3eZ008HnNcM2BzLi9szhMq8/Nk4hN7SsfAPBx8xkeK8btfyhN6vk
SapBbo5h2997cWR+GNDNOlHSNBFt72mstCgHZD54PhREjeOZcbWjl7T+YfBW/lcZogwnt+lgwC+n
PWcBOBkXXsUW4PQQPkIGuvKg4cy6r6jCheFtmGmMuQcxKDYm8HTjo6bn+i96bCictFbDRJE+hnGx
Y3tAkuQAdnmVJm1W3IyravhUJRAvMrRrGU9SaGpPLJa+c5WbxTe5WxV0+c5S+a3R24wBtngQVEI6
g7O7vG0hWNPOYFRQFCj8h5TWjAXqQ9bqNV3BTt2ALI9/GqVuRRAqgZdzmUbrwCz4PEsduaLKTj0B
EcKt3aN5o3ph/P7MIAFsPY18aKVUiU+jr8FiPPTaiNt0VZpDIWIl5yNcR367V+ukeKSmXb1PCjN6
HBW9StzUk3ij2oBxd3WyWkGaYOXHEJz/4EpmTDO819Jol1qN94v97pWdmsGazZBLcorgcTE/R7mi
Rj/9Rq4BskmF2X/IzLOkgbs8azxVUECGhLzKkHe1QT4d5EABkyUPdBEKKzQOedIOQBUZM9NyUnuG
mHvtfQvxzZlpqrqFMrhODMGX14YHeqoAn8+tJN9LvdRsGOaOmULicj/VEBl+SiXI0u3B0PZRnq9C
EN9QYTJ+UBMxjLGwj3QNKojXJN/61hjQCazIATQxjdnDdl4AYQDMWI/mxzCQeJpqnf+c0OaHX6J2
qzzM17lRf1RrEuZaluIHRlOSr9AsSciiQpqyGXgd3vTUou86W855cQNEdQs/MinyBMVzDegnAwSb
ld/SJKAQCZd7eRczi7WFmdlc693g3yAMw7xsrsMUlEqr9qckN6s7o1fNZwqTPlrxefw192q0ui36
LTSbeyepcnjWOn88rjQm1I3WhMLN8lJXsbLoZNY+srYU6wEs0G5e920C73SRrDaRlpiAB7TuZPaD
uT+f+a81VBCPDA5rlCKzaBuf5fKQ1zGPqrBtbnOTRsJq1KPTEJnqTWdDAtYpVFHo4Ck7cGv2ptJ6
wi9/CiSfEsflXdIW4d1YU8rhXT5mNypvIdAexXBLp1ejUJFnLiQVxk/0aUYXVtnyu1bWkKsplrLj
fIofm4+bEja5Z/oq8EtpIDvwvxSeFg2R7m1pp/1RMjjeTAQaegK/pOIZQCe8jBmhOChvdTPP0CvE
klF2qz2j7/nHEGA+JdHO2zCUHL2PBjW6i3Nt5bbnMd00Y5jfSkMGPJgHkkslpQFYVyaHTsBacW8G
XSFJDYGgBVDk8Ua6bZQ2oZKpUujoGxTBPEvbUxj13+sWCChZj9WdPK7qnV0Y/qZVtOCEMO8Z+lIz
daUBDsHVoEvvUAPrjmmthPeoBXnfYhs6D8ZUfg60LG9CrfE3Q2fbe68CV2gniX1TVgncgujAuSYF
mLVaRsZNY6XcCDlSLvvV4JfIwJ/lJyvy1J+BZmbHJktk2se195Cc6+RjGOrGLWUI+9sYgYhpKbZ9
V6KXarlQm497Bn2lON8SzJj4H5Th0A+NwTNK7mn22fE26SL6f0atHrRS6kG7FdEXpifkrxTJPXkN
p4z+NdPbeqshCrFpAExuEs/0b6y8ad4n7VkI/SSp20Io7VR1zxRX2SU/7NE3vvHMLADTxkiJKrm3
qUlZHwHw+bfZEJo/M0Pltqrs1fA4GLytemBYrkx5CaGZoKWuFUN/MDIsaBeWuWV47nxrNjJNL4jL
bgrVA7moyPVNMUZInpyHhtv9bPoFSVMs+/dpwMhk1qIdHiK+fSNa+mgG8Jsh08whBvIVUG8+1KSm
I5crfwfFLYzjEZkOB85kaYh+8T8L2KfP74pVEwiQZ0Vtb+Vb1De4OLzzyfCU/s5COBAkDK1MqzOc
KB2hD7JKxbuvMj1Q1nrLOAj0qdVQbDu/Kr/pYZ4wWWNFgGMRtYWJ3yDCfpTKs6ZurdTG+X29bYUs
qz5Kz3amZKjB63Ib7WHMwi8rs09A02ZAIzaJpRc+hH5AGYH+wKvbbwL4Nc7b9KxG31BnRMEUIk/j
Q5cUCu/z1bkztO+JoWpIx3Y94B/kAhqm8oqz0RwCmTGS78jHQO+K4lp8alQB+SFxAoRcVdI9ECid
BnAd0N44SwVoPi17oCrUMT1dC1SW4bffV8Y43vM8624RJxvhaLEhQ6uZ07fqwgDr0NbHQGNMQol6
eH+V4EHtq/y92YeKc/ZgfB8NBT0NCLHvlBVwRTrR6nrQOm8XQfz9Q7fbGt7hoGYaLRugD617uBqU
Nn/MRkujoaADOdRkAShAYUyjHrcNqCycxgpRWHgHi22lxMxM1TqkjlU0uIpUtLsOEOlJ6QbIexie
O5Wd722rFZyOfZaed1EqUI+adS4erDiFDKTxE6dUfZkRCZhLFcB40Fv75nPO0Jdr5FnNUE5AHxrw
IjQTaIfdRjGfRktsxgpz+IaDEpITRgqL8Q4OH92RyNL+7MP9V/WEf1sHeFVguM9/pu/q8ufP+vZr
/n+gYmAqolHKWwUgqSHToLIQuPv3JYT/9234GVxWHGb//3+WFBT+0p8lBMX8g+47BQSFLrBJL+ii
giD9IVNdQLMITTR0KfXfFQT7D17eFiAMmja0QA1T+a8qCJOXr0JEpAvHJJupodqjG/y6S3Wk/qx7
3QrKgYGBJWOjtTGkcnSEzpI6gr4yqXhq4NzyA6qyTLeozGqohcyt6URJXlpPVaQDm+JaaeO8/ELB
qMwYzqeXarr0nNqBYZlRNczv/30h6/+aS8niw/97Fzr9TIOvly708t//6TKa/Ae0lqZmQyumksHb
f1ehVPUPG+8gg9U1CxU6UZD5qwil/yExmiwe3JA9W5plUEKp/ixCrbQ/aL1SmZJlfEuVaML+Nz70
2oV0vFSlXWIayLVbEi3FidamlFaQCEoQ4PQ5EjHteEDkjmES/7YqvcPFnswUakSN4HcN4S9Tpmnj
rWJ10qSGoISSGVYtWEqjMfY9kl1xAuVbFD7/b2YmxZGm09UOylUCMtNePoo01Nd3hWVtr5tRXpfT
3i5HVIcuymmepnS9Kex4X3oXieMNRKxu/gADvVvvC5f77JO3bzdAfZzum7lU9FraTMLPpfVzYzU1
08PhunaDu96F6tfxySadwEkO6QYK4lPqhM71Jb9UCK99wUm80cNwBC6I0WjN/KWTumKpmgviYpPu
stN1a+KPvTFGIOccmOw2bv5qhX5r8DBXuVj1yCq2A+3Zu5acaQ/nmYU4rwx10Kg8dx2SOnSu4gXr
c/trE+AhOSXOy/bEur2KrLKDxUcwTaKjAxwfDSChkHB9ka/rai9OBJSJ469KFnqJL/p3F06kyXTi
VxAmr1c6PDV97D/wivl83cbcZ3tlZOKpMdTAjBBipNpASwKM+xg5lSv/EmXR/8BLZj7cK3MT11S8
oD+rNub67717PkHNhcZRcIq+mJsGEtl1fKdty6/yBjddr9zFkyG+zMRvXpmfOCmaFbQ1eUCvIdH6
2t8om9ClY8ZkkbIGV7YGCblaKHgrBOqpSZR0dY0Cu6EYb5ylRS+LdhlVoc7xHsOH6mm4NT+iOaB+
7N8h6HCoN9o2/ZI7betGn6G7AF9xdqsFj53U94UvoWLHLaLKEqmP9AK8uvAl1SwDtOBS8StgCz5U
u2iX3MA/d/SXMDBvt1hHxpAERyG7UnV9cjgyWx/OEOTBrbYp6RJuX1oXOnOJgF82yRYk4cIxeetS
rw1OSvy2h8DFShgUvYt02+4hnDom23B3/aQIz3ztOphBU5ub1eLoKZPLkEdk7GmQSgEV3CNEBGCG
ZL74KUOSnMF7zljSwrreRpnXBoVjXXwyPTMa08gCaJfp7YcrcK7VDzkj1fg7F3n48/e/apC8DTKv
rUw+V0czJqwMlqXtho2+H/fwKB/MW22bbGER3YCbX7id5pelWiIptRAAnxzBc26voBnEoKLCcBp9
HeDgrawv15e1YMQW9/PF3iGerSmtiZE6+5SsdnRe4cpdONkTKXJxpnSV1y4tXlM1iNMTj1BUv6OH
jpEKIm/G8FAguRs25QOQI9dyWyayHf9Z+YQURfplue8y9+EurU/cA8oYTVY7rAfhr0p78pkyur6H
MzHj9fomrmEHSgEvBRa03eqTOFjNNnrIaQou5g5v06XXliZH2AKho8qCNSO98XaMI+/kXXE4O3Dv
HK6vaS5WXG6a8JsLvxgaD4iEhKF/xQqYRLcwwy7EikkT7q1rTPLMFEibUmvYqTb2vbczt+Ne3wyf
RkeBhCdwrc31Zcnilp4Gp8t1TW5xecxGo5VfPlXzVfkFTSPaEk6wab+V+3ZPpds5B8xgOsvHeXGp
kxt95ak+mRimc8ihYqb2XEgNXeSZnCy7h06XpuPi9i75/iSGeJGnaIrwF/k7lP3KRttEj6hmOcEh
voufKDP5m6WwJb7YlR2eRhS5DNEkUDHZdlCDti7NPjgEERV8vv4pZ/KFV2fBnkSV0DYo+ItPWZol
tK0GnWvAz9+QWdxqMNBAfQ+2J/5YMOl5hiLMOyMHYLdPUmWiOFFFqDlWJqKn6TvV9u+0JH2OK+Ay
sXzjAZTsYNa6/nuXvr89iUNnxlVGZRC/1/V2yiY6Jk5+ao+AL/flznbPH6/bm3lavd6fSVSCjqBJ
CoR4OFrqNjy73QcyuHXrSJ+YFQwehOOJh1W0td3SBdBuLpy1Wd8TrW5aEBRYBHDkVQjpYcdiwDug
KTlSAzmck3DBwtyWUq9RgPUDMTHsl39/EaWQnK8NY0QKRzrCsgEZ9wFlaLdxJQqaxA/YkrwFkzOL
YjWmjFWTq3l6laltagalZQG+QyYuT35I7cP1zzbzzhD79dvCxE2yCMX6JGLbtFvpaB1JQG+/178o
of4HZ1UWZ2RyWF8Zm/iIDlzPDkOM/bmB6T1C1Ovixj8Ne3XhRpn7WIbAfJPtMrBA//+1P+RlIYfp
YDLQDsh4rW+LXYIxSOJdJL42qKY713fyxcHeLA7ABAUg6kP2dEbCpEfawqOElIw7bCRHOyaJG76X
9Y16I+8tN/ylHbQ1lCb34wZxIUSVbjkeG8kNN6m2/g/unpnIaFiou6qUi8iEBCbq8kDIBQJfBpNK
3KnZndC9Oqqn4LjiFalVG3GNozrZbapTtr++EfM7z3iBiSA5gKuXMYSLY7JSK0ZBOgxru/PeaNzG
cCCWcMCyb9NNdq/AsrdbMDmTqLDW3yYnH5tme6Ek8GlDiAqJTpUoAD1z747711VWquk2KmPhcN7c
CjHoVPXc6/Znj+mF+clda4Z5mykh5vu8hQxO6BMshPM5C5QaZNJZVOmByL3+mJAGVmMlyFNMa9er
CHZL3UKokRdM6JPcPEJzOI9sYg2UOa6IbxI6W1/8LfOiLpq7nJn7pct71qSoqitA9mz1TcHGRnu0
7oBhaWO3iaDfbZHUvf5pZr2RR7bA0XEtWMbkGMC+ZSVUxuHFjQE6w9yxMfcibJs7SXv+z6opL2/O
aSiwARzCnSSD855iTaExhx27kcCxfmEgwq3zPfLKxS441u/ORyoq3BjqT2PfoHSTOeGX/ickM0vr
nou14iEEnhIUJZDK1x4DG2pTn0v0VOOD/yPf9nvAbW77FYWHZVCd+Ftv1vvbljlxHQ84Q9uS11DY
bF3V3hkkf/Ih2ggwX3bjnXfxPhUjkG53Uzw076CZXVitON/XfsA0OYtUVQBuOB6edyhSAEaN6djj
TRXAkayc3es+Neu2pkapn8oDZYeJS8lmdtYaHudoM1mn3mtcO/D/yYIuTEweKrALMEZUiRgq1zuP
SV+hD2ynD4POjEs/LlyWc1eFfWFtEj5LxdT80eQcrvQnoBMQ3YDZED0FCijXt27WUyyZYT3RWbFf
gtDF3dD59MWGAkvioafurQNiQ9v4uHQhKOqcQ/DnXzC/EoHztfeDgGuBpTBuVLuS09zFLnS7UDsn
Zwe6zhdSDwd+PAfGJubjnfondKRGhmzTQTktn4/ZRdusFvAOVeOpvwxnxLM8mciq7bK7ime0usvv
yuXX7axfXtiZOE2mr6qR5io0mQF8ww4016LwZt5JD9L3sHe5fo/LpeOZ+pspgay2LNgMCXbiR11+
Ufgx2g4ylrWpipnlov7e1DFi6EX6TT8P0tqP9PsSdpXrfjSXt74yOzmDqxxlM9TKGBHnuaHUW3Uf
7aAN3vjqDrk0N/n4T+zZALDpB1Ivnr4zu0bO7MEj9xe3I2pbuxHod70etupG+7i0upkPadIL18Wd
KNFunOQTbekDzVgRYKhtio4vs6v5zfUFzfjkKxPi3198ttLLe/MM1/tLkibKzuIgLvuk+AyTwEzu
rZs0TU28/01DKC/QcBhIii0UBIvVu6GUnEFR3euLeYEyT80oMn0nYPn07qcXUMC87dgZbJhIOaVo
nXd3iv9OPom7Vt5A45K2SC99RSV2wfLMxWOSlYnaM/HTnr4y1Dj3LVq1ACgzBOwyRO7gawYJN3Yk
9n62ub7OOb9QZBYp2k/Km25sakNfN3Qss0zLjV8BPS7au+sm5tJAVvTbxiSIQJ4wNqEkfM8RuUu4
Ra/LsTc1LxXeM0gtNQ99eFrax6WVTW4g24hAv6pYFROCcQX9UtItXD3zn+r3wqaHKuMrljGf6kyw
r1MAOmgAhRZ68Mwr++nX6/u4ZG1yvoxilatRw4KC833VMh6PUmZ8jNtDYpgLC5urMl5+speC8cVZ
bvpK6XIdW+0Wpg9aheDgJHgcTWfY6k64iVanoH2ghQaXFAzQxVITa+HjvTz7L+xTxGoMBIGFy0AZ
rN2I6ZF6DfcfEZJuomNwpy5lfDMpy6s1K6/jV4ykup6b2Gza8lPVIf9R1fEOarU7hFrLhWxsfodJ
5hUwF7otaSLduFhhbEbnLE6w1m8jegnp585yY5cBgjXjvdv4a3rXvR9hRLhdKozLc3GaXOlvy2Lv
Lyw3itqsuCjEPad/ajZEN0SUqCPsFGDJAGFfxkjaZwjPmXFVmlO0XSpiz+40MzGGQiUBGMjEk9uu
KNC956aIBcWx1cW7doDEuE5R54J1fMmZZ51JZZYLJjUujmkZxS51GMvExdRZ+ccBGw04wBW6fZln
BxDV624SkNh7Kmz5bY7WsSYd4Zx9kPXzrR3Ix+vHeHbxF79mEjR0pOwMdeTXNH75JemlX1Yhv7ML
FQS1urtuanbhNFQk0gugadNanxlFndXEJFJQ8DhlV4Grr7bXTcxmTQqJqGkpMEEYL35+4U3eSjJq
LXjJRJO7ZNPTOmpc1VHWAG2Xn4XiDL65lS+sTTYPxYtBSukD47v1ob4HOQ2uFcXX9WqnnUym8Z8W
ljfz5gWxhVoaYD0O6bTHrWRVUuvaOVibqa2nR2ssELySV5V522k1czOw/HZfc6lnoh54PgxP8CLn
37SznUkwUof9h4XfM/MKMcH7SYoO/MtSNOFdF9uNPJKKMiKvEECnLnzhd1lBHdJyRa4FsC/fLdWL
53qfryxO7tHgXOoe6yVQQaYEb+VG366sNXJj79KP5ofe4sWDuPgtGvS7YLuEZpg7LJfLnXzvQJap
eTQke37anJQQnLZpvLeyjVW2C1FiLq28tDSJSZ5qyx6DK8hFwYiDms1NpdDNS4KF8zJvhgIKfPI0
D6ehb6iCMKKIyisyu08MxsO05wHSmwUvWbAyvb47JRpqA8qBl+Q19rZedBKFE1Eb1n+idQkL5tgA
+lm6QufK8TjL38ub3tu+BhlFi+QE7kl/XHR4W6pE0GK3u3q3eJMtLVNEi4vDoMcy44ceyxRZSviJ
8S5mItL78RvcFBTCmbeSn5ZRKLMhD4gNAQ+87VtcQzTKqO4w9vGSzwpgUQkZjaPvkgdlb8KitHSB
zS7zt73pQ3FlB6UMQyq1P/0kG4L9AVI1/cN1n5k9abBIEFcUBqWnD8QEeik/qjhpufmtN29HpKSH
KkcBbQlsMNfWM9ULS5OTZiSh0upCmM2H299FdOhW/ijLTvzRRK7hK9QiD9664OGYOgmvYfRupLV8
uL7YuYsRwBJtDDCoJsH0tePkftrC3kNNA1917fah8hdr37OBGkCtZFNbN98UbLUq173QxDerjUYX
rL3v93BLwg/+BF/7OthChn99TbMZJTXpvy1O8jqaVorZ0KMXIBW61omDrEa+zdEFdkXB3Vv7J5SZ
RqQDnWCr/7hufe5xcml8sqOrtO4TlWGHNcqQz8mguSvrCVnU7z2yZuX4/rqx2QNxsdLJJZigD82d
zd4G+XMMGCc6w1I8uNeNzB6ICyOTe0+i+qvHgTgQRfdekRAM08aD6offy067v25qaT2TW84YE+if
RZ+vsKR1D5M0PuvGiHddNzPXuIBH7reHTE7eWIMBb5m+wSflbf8DVkXRUNd38iaQ18Y+2C7dBwsL
0yZV/D7q26YCHbMmjzrR3C7Cyqkg0Ly+riUrk8psW6uI3/ikoKjeK/2phH6aPCX1Cx84WMao2HVz
8pxniNIMQAxNB+ipvY4e5chAb9sC1+u/I+emPSOCUnHI8k361R6d1UBGlD3E0AOvl/ZTOMI0/b20
LHbi4sJbIZfJYB6WIeEswk8wfjNNFzG/RNcVUI6MAsfCWoVLvLHIm0miSikZ0rTQHDF1rfhnLDKE
6/qf4wdGraEVe4FeKFxDD8q9uRsd1Ulc5iqX8BFiJ69Znxx0uIdNnUIw1lE3SNFlISlbWuHsnl6s
cHLOkRKJ4l5k+MFzcDe6wQlagF0Urdt95MCfbaxVB1rKE+30p/5hYXeX1jc5+GHOJDZKQmhIHbzH
8r0YGhCpCwLMFmbr3TIueu6s0EH/+3tOQoClhUMvC0yNOnxU86PQukSg+H9b1jRhQe4rDAwdI9A1
Hb0jHLyRmzgalQ14cZ+Ke2aUi/11mwvrmmKp4lXMMDy6BWuv+aDp70vmZCVjIWuYL2QyEQh3CpSH
NJxeHz/E1mv0S4jTtTs43pFKRbwV8M8O/mYnE3gdd5GuZW5hIHV4xMO48RZUzhR00yjyS7LpPXqP
VIq2MTKfbuF2LhOZjN/jJYvIk9ln74XVSYirYUAYYIkRrd74wXqWPggVWMN5qNfmDnnK0+ohhZ9G
iF1v/GPsIIZdLZzLuaNBPYF/6IlqujEJ6qWpGX3Tsu7UO8NY8FlBrvK6y8wXwi5MTD4nldvWyoO/
rkOjdyunXjlJ5EYfxFNJcaX9+Xv3MYcxYGMetNNSR3HuGrlcocggL4K5quXBWKYiD4YVsQ5gtBpu
0PVxx/7zwkLnkjNwCrapkozaDNG8ttQZfVCnAU946YhwoMlowHPTvzDymDxbfMp+z2c0epAcDdfl
cgVhLhW+ND+Jclpf9sVLxavaeDvehoP2UrUZHf0o0S21RnfpZTh3a11anEQ5O+sVLxRdjTFbFyNk
662NkOy9j5BUHkEvAsFbttgxmvuelxWEicci+lSbuUiBxdtXC26HO9NayzQRxSYjknVIoUbRTv8B
MHfurFxanjhyGEOeWsjsLJp1B+9X2O2iTbIrRO8yPmg3jE3tl0q486+Ni0LUxHvtIRr7s8jB2219
MxjbLNspz8n+b7olWPJgpT6lzBUsxsQ5f75c7yQ6oTFVKl3NTpeAQ7InUhIPjp+NoD/Shm37vDr2
u/K2+eZ/WMQAiq2cZiSXpicZWGGroxr2LLujEkZD3G2lNXSUlDjiTUN0dK8f3VmfYliUPBNQCNOe
r0+uApVP6uWs1JSQAYZfPIY2yYLmNc4Wurdz94x6YWniQ4Xh+drQYSnuwn0ygnSx4wr6ps5vNtfX
NJs/X5qauM5oVameC9exbpFXceJ3sE9sVxv1dvUB3Z51uS5vLXNtv18wOxeGLs1OvCZaKfCjjqxQ
26FXjZqFuQ63oktNAKT7AG7qP6gViRfOG3+52NaJv1SxVwxeilGF7HWwQUvbJZSZyYPNYFE9pmjP
NsBwovqxixdelfNH9ML2JHuuBzMc6oTXlwA0IMHolb3jv4tIxMxdd9Aip+gemge5g5IdtrClHGLW
oSxDFDoZh1PVSdRPlPwM9QorzxlOR2HXkpFtic2NVy29/8SHm+6xYYBKJavlhfLy7L24SBNiUZsO
tDnqBM1gaMS1bilRn1uMYcpMMQGSMt50UrJOQlSzx4RyG99A4+FKP9P78ya4RXT1O0TC/S7aRvX6
useqc9fYpdXJmWzPlXr2QpLazsn0bfp+uCtoMGS/1K3hoHR4gD0dolHPcFHlQhDOQdhtbzreO6uB
79/tGFuAj98pXA1Zomivl+sccU630Dcw6CJ4sEfl7Lh4Mcx+jYutmpxuNf7Xj663ydfsTuN3+Vvp
c+/ITsVltAwIma3HXm7T5GCju14ZSGfySjyen1AJZ65VexfeiT617a621z/KHA4MygQo6/FqoNlv
kJhwgAWNeJN2zuoewXZ0Scub0ZXT9XgyDsFB+iR9l780P82P4gruAItASB4+Lk5fzu0zihKmaemm
ARRmkuNUvVc3NgzBIEKbTXvDpCevxxWHG6oXb50we7R0Gc1Wbk1VpZeoK0xjS5Ng1hQpZDzikVW7
zcY79ry2jtJt8lg91g/no37XOz0MMGuhVndS9vZhybfmULAwZf7+AZOI1q3Of9UDVvtxS+V4p55C
yj6PZr0eP64cwZqpOtoNfn1CYHXlGHf/BIr+6idMcumig/78/FIQ4eTtLHD2G7Hp4XPKi11L1/5x
6Wk7C0W6XPUkkmqoYaGvybZXm+pZcbRN99O+AxV+0H8pa0DU7nmrLwS8uXh3aXLiXOFglkVRCOeS
WRu6U1G1Rw3p+lGa9WBVqFpAi6HD6vw6ufErK5IGsa4xMbdVv3ITfyGpmX2xU/L828QkNKShGeqK
CA1/pmsvycY3+87kyU6R/MvwbfXj+poWLU7OSDoOuWX8+bFyxVW+gulw2rUGf/q6uuEl8riMGJv/
WL8XOTkV2mpAUiVnkcFZPgTj+77Uj0YiL9xGS1Ymjt+QCHql2ErgoI43HqFNX8vaPwBHXH6viauX
TVu3lbjxDA/27veMoay16qAUhrPwmeaSQZAntKGYVNIUbZJY+/R6VelPx0BO8Efzwd9yV27Su+YB
SaW9toSBm929C3uTqxyW8kyCyF044viJwKlsxpu44coQeJ+spUeyVr+WiyPYsyX/y3VOzlgWGSuv
irGrr0dkN/byKdoxJHocqABCSfJPL4mLlU6O3CpBJ4iSprgk0kO2F5g/DSQ0MvJr+WP26LvorTvp
3XBj7a3ssAzjmhtmNi+XPDmBeW3qSSS2uvfbG2Tx1lkl7xqUJQztKRn151xXD5YH2ewSF8zsN/5d
W7Un37hMzxJa0hgejYOc3rb9h0b+9k/89sLG5HvadfpXnRMpapd3k1vc+m4OEUJxSI/dx6X37tKS
Jh8zGGUJkjqSnV5Ch6pcJ+qDZzxeX9OSjcn3ahJTyhIx4uvbdu6WRvguUJtqrUbnzXVDc2WDi9q3
PYmT6llV9ErMrxZnpB8b+1FDHKpeDSh7/QqK3XVj4o9NHyXAoQRxDXiIN+NVaTA0DHSItkJpP54N
0t9C2cYrynwUkN3rtmZhFxfGpoNWBYWtMOlZmbbLD5ojpiDiNTNBN/XunwDJQeYLghNJsKBPHDBG
1aND5pJA5nlOJt9kVKOvr0b41Judu7Aw8Tnb80Z5FCGrQtl+3CF+XCE2WyPe6/xvhiaOl8D/J4Xi
3rSQe4njX5K3tJRZ175YysTjjCHXBtBqTMzrTbSVNO9UeoULhilY8IClPZtczqVcF7oOo/Ma3MpT
pEX3lb40ZzOf2VwsZnI3Z4YPs6Lo6rRb8QDNduqTTCmFUrmYeWNUuV8xdbfgDPPR/MLqJBP12xjO
J+Ha0bOYJa4/aiB7lJtku+TY82n235YYun2djkqV8pc71K71iIJmNwpqq23CA9r/GrzP3lMkWn69
zroI9IGGIpmM+E77HGfTiPQcxT6YqT8UygHp4/VqWIhF81nAhZHJzaTAxznqCpsobmNkg9T9agND
pSyqbY4P1fZ6qfozG/4uLE7ChBRWQwznqnDIci/EKb0zY7vearsqnq6f4tlyoiBg/NcOTuNFjQZY
+7KDWw96ltaJnlt3+Cqew+gxFm4wbtOnxC0/qAuPpPkTcWF5EkBsWF9NGGFF2FXiNa+k2A3f1XuB
xQRQEXwGmbKInf43RnXNRnpMsAVODkQRIkAEtyq993idHyJuMmON5igFVPod5mNqucqNsm/213d5
NsAgkvGXVXVyOHKls5VKeJCWkqVmP/yw/ifR+MLCJCPPoT4NI/EZbc+CsZZBivr79TWIAPXmYrmw
MDkF3piXJjcXF0uplvejlZy6sEfKKTzaSuBUlgw1edUtVGHnz/fvjZscBL30ZMMUn4vLxonNzx3i
lSFTE9eXtuQV6uQQCF45uTH5PmJeFhpCR80OYtAaFKQz/rSo9j0ulYOWVjbxfjqXabgSiX7fFOvS
+mLBau8vQb3+Tej6vX+TK5QBqF6h8CrO2MjqHpi7hN1w2IbjWtAGLU8fzt8DF24yuUvPqo8svXAT
DhitrV9SuY6eoKmkuAaODqApOHpHWWQcWDphk+t1VUfp2RS5wtjK67G6S5IPCz6y9MEmkSM0Wyl7
uWqqXzXF0o3Q7FijAOy51TamXgbrK11+l3b+4i0+tziK51Ri+Af8xMRXzj0zdplgOJOOeS2evnxF
y9Xuk/eMrT6VcLgseeesRWZcYBqFt/HNsHpVED1D8RhLFTofCG2gHr2wnyJeTOMJAfhfJqYjgmcj
H9GO54uJW5X2nGOEO1FEEIxqdujaPxbsLSzJnETIc45udyreL3/O0QUbucBeQ40Zfzx5TwZY2Y/X
bQpfv7bEacjMRzlOBQWOB5SP/k330TtDHglPvqslarcu0Ve/bnFpkZN4qcRRLOjcOOphs25QN9OS
Jd7CJRPi31/0i0odMV9bHHBpZ+1kF9pCyPCQKIZPZNxwBPJba6n8s+QqE//vRjXI5JdOTjXWnzrf
2mRB/7lKgkdF71C7HY4+QxU5M5grRX8KLFnbtlZYL+ztC655+jkZALbgwhZyrVM0X+VrXqL3rNy6
1T+F4D2eoj0y6Tf+Tev2rtk6KnMC+V5+HB3z6JeU0kfLGW5igAuLNFtiydd+yySwA31rgfjwW4I6
cDXjXU1C2slLMKIlK5Ng3quCSctiYCg5P0rRMwo3FBa+/fcue7mrk8iNNnQ9Zib4U69Hk7nO8wxg
crP734xMgrfWREGjwUpJHvHZ996p/o/rf3/2or1YxRS0h3ZN7Pk630OUytv3kFE9wiiHhFW8Z9h5
Z76/bm/hw0wBe4XSpxCdsB4jPmZq+TkYv0Na+nTdyNwrBKYWwW6jcBFMp7caw0zTUtAkJMVzaavr
ePWpRI2pqPr1dUOzq7kwNA0pWYJcUIihlsI1MrfbJisbSNQXKz0i/L05NReGxA+5iF2prgWGKbDH
9DpXwKmgUHQix6qJXYNb/PgP5r+WljY5p0ao6CMyvIJIMdifn7SNmMRttshobtEPJwULFqEDYrfe
LpKWPjxbiHxNqTbi2kz9UJgMYFvulHdSb2+vf695b2cAxGKMhwLdmwkQb5WdA4/ynGDzeOlRR87q
hb7j7PQ/45291IkS5/PNmhghpN9AMmK+qZvloW9GIwiC0q3dCO2mH9mX6kPpudTFBY1Xdvj/pH1X
d904svVfmdXvnMsEhrvuzAPDSZKOohX8wmXLMnNOIH/9t6HuHvFA/A66PWtexi1bRQCFqkKFvdsb
2VG/Q0vxKPnFvLy9+ABORQNgaI9pgE1lLwRw27SoXKJdQMb/AWg4pijzy/hBc4MLoDimfnUlCshW
y/TLD+BUV86SYAhYRpQBE4NmBlg36GMFicchuUhSR1QsXs0c2aaMLlZ0I+jIrZxeFVAr6anGjhjA
MBcMjwLEN4jNmq2o33n1hiwEcfZ/GuJaCtmYrVEdc3KEdc7z5/P6uhaHoQtMMdDFqQLbitu7TidZ
QQasZShfdLC1DDICTfk2rGtHoqIQbDWjspTGXfnBlDLJZAFSdmkqXkF82UeDFl4/1c8eremv6Pv9
i28vtlWfbslindyZSV0xqGnyfkvCO7DHgqjH3jDUpw7l7oHgfYkWgxjAB4A89cgoHLBYPUoQKmDW
AQlAgNCc6swclwapwcfrxJoE+JmdlN3PrYgxctW8AesRwGsg4UQanRMySDS1SyxSHr40GNIag5fz
2iISwJ2fOvVS3TGFtMP0OpXmjSWJdJ79ik8HtVgDf1BFJwfhBBVpG1Amxa0OvnaUhe34Vpfvz69m
9UwWorjrFYCuTm9kiKqGqlFc+PPWYMRqcHpZahuhe17cmp1CgCyjoQx9Xux1d3o8hjxUYEeCDrw/
sy7RvnSfXTCcRaDBdkIztXJWJ9K41UW1aRZhD6CzIjoOurnLpljgekQSuMiRqjOQXxjQXxw36BpR
mtRB9iMReVSRRnBigiYwh0THMYHtEx2xz+HdPCAPxXqS5JsWvlx36V/CilvXD90Ezw7m8z8BAnUG
tHxqYRsVDJASY9vTZ1uERbtuEhnSPZAAgIDJ9wsAChAEWTnC1Z4NQsnu3O3Kr+j9RSj0bG8tyyHf
ZpDiueICwarpX0hmT8tFxGfacVDbCM2dib6AUWo7NH5fSmBuBDhHIwKJW4+LFtK457emjk1estAr
fxx9c1MivGy9dK+4rMYj/RKggwUzaxBDB/mFys/Dg49iiicMmIEsVgfIktwCzca+BNBN4o5j9GRH
xnUmNYCPb2DyiZZ+bSREKR3dn7/0K8rLejtRqcWsDSbzuWUbUUcjsKOiv9M2/Zo0Lkp3wD4BxCKo
Lc+LWotLwLEDLC7kpd7HoE8PNASSXTFVONDZHF1weWb5sOlzCbQJpRsmF+FQOzJmNSJRh/e6YdNV
2C6g/8LBcZqUNkVV5RMEswEF8PywmEiHX412YwEKDtGw4lpO2kLA+x953Ka2Lbow5hhnC5iDx+4h
9VsQXqBhzp1eAWE/Pcgd/DdQFQX7y5bBuaYTscweLi4MTcbKblgM0U5Aq2OL1K6Uu9/TctmV6B27
al0Xi+ScudaGEUkoNtUukAWvfjbqk2A9KwbgZD1Mdxfr6eWKVk0C3dScWNkaB93XvkuyU26tfUUw
vZs/yJfpa3bAdgprouyIPu0lAVoNkCpkAvjdU9lRqIN4GPyDUBnq9XcKOCMsz3TVZ1Y4lC+URPCO
Xr2HH/L4MlOoUUACMoj5oNTznZXa4XaopeYq7er+UPayLKjOrNl11NH+s0CNC/hk2o1Vyo7vzwZB
BchWwSNDJ1MAYqM+BdZmMFy1FeKTrTWznojmrmNdSVoVDNDT5NLeGVuGj6s92cd5i24E9LPi0oCd
g42fIu7YgQU09CRBZLC625ivw0MbOHc6PxemA6VzHBTYmiB+SzUCktMXubihlSjgXfHQiKc+5HAx
TttIJOgZ+KChkre+Kd+sOvhZJLnoMFe11QTBPQGkFtiiOG1NAUVUl2w9mLC4w7DyC6vZpMiQyyq6
68SNl2ve0pI/BPIVAJsYTTyA5/R9EIl1Y6EX64nhlMGNbbKtfnfeFKzamoU4TlnTnIIkgAGPxH3s
jVqLbNP9eQnrSrkQwSllk83d1LBgcb6X8us62RvKVttooPhK3XBvT75JHLUH8JzP5ixe0wcWF4iB
nthJfbI7i89gJ72weRPIsCyNzZ+q4ez36WOhhc5oPBVzj3kZ9Ib13weqC2yPaHc5v5EDRJI0A+J+
3R6cCWXaThUMRq/et8WqOF9BDdKD7BbqUtHRieXENUJgKqGMEohYcdZmW080k3MaI1CMDJWNfOrb
4KCmXnZff4k8BpleOYBr2hZHRtam7Ysv2UHoNVbv+2Kd3AuqmIKBmBRKpN4a226fvSq77qLxZze/
GY6Yq/01vi9wDC1ebZzGdLYUSlL//mr7PbvUIIRC2gAI1Y9sSDkVueVVdVkI5NSlL0IrGQcskj0T
h/28HwrAadiu4VB//DG//YWpbNZk8elWLERy+mNb1LI6hlA4bMbHCER4Nwksjnzfe9HOeop/KD/t
K5aTRTfWS7MVJdREC+ZVSooqYndQKZMW23bWvqVEan7lDuJ1BbpLgswI/8yqVcmmUoJN1VRwLKkU
cICtINRfD4MXMjgTl07ghgTDCzs4xtUIdEu/u6h8eVOCskwEILeS0IJafiyIU8s21IyuZ1jGw1wU
T2NbGJeWEoRulJu6M+VV9KTXperLsVELUcDY7/6sLh+yOQ2tmqEvoTGAJ/2pXVtb3S+R5+0A5AnI
DkDYHlpR09fqvV8sltPPkYx53mjQkMH8nulfRnIX/UI7zcl+cko4S4Dps3KsqTO/W+PVMF9VooYy
ddVML5bBma/WSEEBMr+bksFrHtLGHfIviu6qbznjHrqjsKLZLs43GkoFOkCdbhPbtTYRcbTHdNMh
FbY775VXP8iWbSQeQPT6CcDSUsKxDUPmDYvXWqKArPxRJehK6d/+OzlcnFZnCKDGGXKKtHCKBqCr
arBJMMhW1O55Setx92JJXKgG/GYg+qnYYzKOKJSlOnXSoI+2QVjfB618pIm00XN5C64FV5/LXUSM
nYbmm6g07pqRvI52fEQuSNTRx+7+pytjA/+Mjbfpn0ZJx0ojyJviOWBcGWA0JBfB3kaY5UoY7x4x
T35+F9aMA4wc0NBQiALOObcJSlJbZCggTZ6nbV53T6oygP+7BFKBhuqrliJrFmNy87zU1ah1IZbv
Fgd9q10R9kBWrzqv2TMWNglNrtKVAhCTeCMa1197vy7FcVErkNobibL3q4IUTiaXHkWfdVKPm7BX
vKkRxFjqqjgU9FDVAysl8jWnoWMfYNyjVJHB0q+01+ih2dNnNrCrHuSf5rV+INfzJrlhuITSN6t3
ikdLczHcVu9nUHdUYgT9NSPM6ot/fg53p3QDUP19jTPWtwpGFrUd3ZlXwHjHYC5arbbEExzumpdW
dJsNpiIg+jSeaqhUTgD/Dg8KNjrFKw8JWq1YGATQQNWp3MwVve7WGubQkPIhkvMzbdcrth7hgNuf
7WN7jNziOrpGfxcU7LV9qA75dXshCr/WTCJmtzCNDeBZsLBwVydFRaMhrOCO8jEKQZe58mNmYwLV
/fn9FMjhExI6tQa5YiD9nabddSUeQUARDyPqWvIs0Nw1xQVnPUhA8HTF0jjFzekwSqXCrHxj3GF2
fiuHxk5Ki31Cet9syvoXYi0VzD/ALwdmJ4SeXhQjMqscNXjMz7bwYRJBKUeweSu6iOY7YElDCop6
74Zo8YqzK2M0ggrv1bI3HSsKPVRwBI5EJILTvSSaSistsIhZ0xyreghkEVL32tTzySq4fRqG+Y98
onShHuYHDZRX5pF8n7/rN2wWAbzQvZO/9NexF/jNq8j3KytqcSKeaehiE7uSdLTrsMLOY12Gsa+/
3Fng3kajoeYmF4x5T3PS79H2vOKLNpbTxr62w1oHKAigMSavjXs36IXY0czyc972ZGmcbQwKtEqM
rHHq9wbK2E/f9B8MjlDezZ13fj1rEQeEmQiiEL3hejFDvdjHGA0QxKiBhhF8MYE72qBBH5PbMYbG
05voyJJ94Ou8F3Y9MO34vMYPsZyCUqnV+yjEa0Pf6j8TzSnnLSU7I72xgFbtaYfCn9WLqVLASC0a
HF8/wg/RnOKGvTpRiwFMZdWLLldOqIi661YlqBZAMeDiMMLNWeFAwjyLJuEASYCiovScmCIjtbp9
HxL4rrRxnMopZQlopS1cQ/qZzV+jeRDoukgIF6GQak7A8g4hTdR6FTlUYOK0gdYk0MBVdV+shXt4
GpJeR3WL3QK3U3Npb8IDEGHHV0b4gqhL0HIqWhOn7q2dG4PBDp+kX8vogRLLiaJQtCT2yZ+0e7Ek
TruNfAgxtvF+g0dfAYJaGLqmj3Id4uUQXGTef7mFnEp3AZumYNENkQD5XGzyrfEwAwhv0wG8RwTQ
thYoo9uGAMEG1Q803XEHlk1aKechpIEP4pHNTjOkh/hBuvpr+BqrR7YQxx1ZGKp2hUoQFidrd2ES
PitKeqxD6VWwiSvPjpNlcYc2GDkondL3Q6PvtHx5fJ9sWMlj9qdgIz/YB/gXZHXty/96S7kDHCcw
30QMq7VBw3FYXrACXeRlT6TZ2BNqHcnBEFyEVRu12FXOf2ZFA4oCEzhEipTfDbR/6MZ4f35HRRvK
+Uq5G1FcYd1ZoBEaNHS06gBlHYk5ZrvQAgLtYZJnzQZPGDFetKRQRQ3tq7fwY4kap6cBckxlw/SU
4foCze8aUFauca8io5W8iZI8a/mzpfrwADhabPRzwEIu1hA6IMuK3sHMUdz0JTn0OxEC7eqlQPce
HhgAugGa1anbtma9VaIGj9WIYnJEryIQgM5m603tKHoYr2oKw+RHYxZgEvmFDSbqSpS56tp6rsrX
3BB5gFUBKKKyzlbwvvDlIhDV92FL4GdKBhmlfA+pqA95reaOVucPEZwrk/qymAqWUkCb6SUrKSYe
/c4egOZW9Sjq796vpBlPRHLa15WyomaMw7jx0mPyouyie9udnotj6Ca39o3whbt620yQuVjI0eDh
wpmQNFG7dgIoASKqkHqpsckeKqxwb24UJOC1Y3CvmBcz6uFgl8quRNmM/88Of4jn7Eli2l0i5SzJ
uSHPcuSaz/XRwDZbe8BOZW5ibHThbNjaExt7/CGUuwW63JJyeDebxm5U9/o2BtJi4OWJZ4KiKPTK
SwUJBfEU1erts9BBCwh7MGHzED1tN2dWw/xtW1Q3vdk/D7F8rEn+cN6Arl4M9OoCfxypArTGnF7y
YATNIGng+azsfhh/BvKP879/ff8WArhDUyajiBXGXMwgSOfL7mb60r/RnQ0yt9mXH4waKEoiTREt
ijuzsVMlPWWZH5IDG0r9Etmae35Za1hkNjJc/9k37gHVp6UcAmyfvQ1LKHt62fQH5NjQq6s7tHHM
yg0HNC52LvqrcV82Xe4Zz2hSc8WwK6uasvgU7ilAIowvDiypWMjyBVG/hQYAPSjZCFa8GkN/iOFz
l0qZZ0XOYiTrqje9od92l3bpmBu85fzay47oTy6yQ7iPFU/9AaY+tzqMF4YqcPiCxRLOyoI6XYoG
BDKOOr3M8QPy1Wn+C+gUy7MlnFltZAwMlBpWmoBKqBxLr7VUgf6su/LFbnIRZ1E3fT0xqvbpkMau
uWFRYP/MCDjolXgEQXAhCPv54gVulRqmcdgtb6f5KClAi7BEObTVZA2gskHMAqZLTeNTTuEYjXIj
vTsj2dU2aKnZzRfNk3YcikP7zPr/Cz/dAO1ym18M8ImibNFqmmH5AdwiZRpHWqNgkUWP8qLkGK7d
uvP7y2HaVMB6ulE9DNPdGP75m7GGAWNj0omgsU+BQeDzG5Jh57XOGMPt+9EHvNSu2bE2LXDBi2l+
mOnin31wCja4xQCBiPzh6UkGYMECtChkDZvBSwBDB3GGZ11PkR92/vjKitCJDy4c+Un4BGSG5JNs
HKxpgcsNODScr4giOSzxBmT3ghFwz68ge8DENADIQbzgz/t5N0kOA6ZpYdy1n7IHvALB9V8/5MU3
cO6k1XRUIZk71q8q9KVfYoryNtl0F9NNflmqQLDt3Byc1KL+H6Fcbt8VLZd0RWKVG/QBSjuG9VO7
+VtwydA1h+MEUDtZCPW8dm3ZTfpzwzknUyBFHOQTyyQMtZfPEBgIrPqqe16K4JxHZVR9DIQS9DhH
rpr51tbczLuSbuenEOQS6U1eObP/SyP3MBL/WRmf3E+NpMXDCaEcupMHgL6NXQogV2OchW3Vaw4D
zCsy9EIBOBlvloKCZrFCJpbpHP0S2NiNoz+yCE77mhzHy+Eu7sEJJLora/O+IJD9EMsZoyrO+oq0
YGyXD/Gd7pa36a3yMHc+iOt+xwqdXby6M0B29m7+PLsyenNiL443o/wXoG5W3c3yc7irSzsDDmfA
57AeehXoOkqLh+rg1ntjVwBncnveJIo2nbulDVX7ZpYhDin83TzdhtrjmInsLvsln8zRYou5K9kE
TTVNLEKuxuhiDJDVo+pGHkGTKv8CyNPy4a1yF1EpzUBXCNRVigsHo8CuGhPn/Jat3fVlxou7iCW6
Kts+hWGvC/1mLrJd2oqMp0AEf+moEgZE6iEirdqrzjL3nW2J4FDWTn6xDL6rdw5zvZZqHIqkFfu8
oPtaSi+nSBfZLRYffTr8hQHh4kBa5qoeofaJay27xU2OgUr9ngHBNpiLza6EqZe16HdpsLiYcCKB
ETQl7CSeMbe6T3fq3nDQin0Qz+CKbDKfDUnngLXYQtYIpOkYiUK/3pp+83Pegm7TclQv3US1kMdl
PYBbbClnstB98QfvB6sJAVHGfOgxrdC6KSjUkvv0qktdRilIfWve1NVfMJqrF/qd9lsD77fGA3JZ
SBeCRwO6Y6dK6IRzgdhCCwHs25QHLZnfzl+41RwzwNHBMv67OO5Iu6jS856R0yohnqY5mtEy2Ume
Kr/6pvgqqkLzKLjja5djKZEL+s00mCyLUVD26KYFCqpjR+BxGUR4cczwfb4bHwvjDpJMSThFzJT0
begPFdnZ06U0jtuOEn9OBY07a0ZluSa25sXTIottoycWkrxWF3iz/I0moszaqgR0BKmgSMREOo8O
N4xWlEgEEtIiAZwAOnPmyj+vCyIRnDXRZzWuFBU3LsHgUdeVvpYIcuGrR08Ah6OrMviAeZQojFEO
mslaOIcU3IDN7EWxAahd0QjO6kKA+S+j0Kp+prCvdSkOiwh8JGhlctN02ph5e3t+r9ZjiYUMzhnW
9ZAQpYcMZnpnVJ5yCsNQe4yIozNcURl+PZRayOM8o0KBJ4RRa/bkod6wr7e9Szc2YMh1N/V7Cy2k
9BDtME2fskryxvQNh+HydFeiqEawuTqHxDYE05SNBFGNptwx0gNdTj3B3q6LQFcIABjYkrnblHdZ
QJQZe8umftj64uhgAtkEwL2zn3td7UShS4QV+lXtNEAlrWOmgtVkTi+xWjRZUUsQyxAKdISHHawu
uCtZgRQTed/FD9n1UwWKPu4zCP0+9RuX6hBOGeC+3msZGeYbo11q+TP0CQCXg9f3nv2Uf/0dyD90
B+rY0LJwP16o8UvfukPpppWw7rjqgRYfxbkEmkmanA0q6vZScB+aAF5CDeQu7QENMSlEFCsxxf1k
pxfSuF3XSTFkiQnFzvbdvkVfXLo3AGAlCvtEi2I6t7DQYM8erG7ATmcyWKaQjH0MRszXJzJmaNPh
+bwGryrwYk2cAhu9bbURayzppHBjqXdDWLrnJaw/xRci2HoX65mLPEGAIDNllRkEI6ZTLwzpjmVe
ZxfY8rdT7cMJBYnYFK1GgR9PDn5mNqbV2LYlLAAr982XSYR8K6IV13wqtyEmOs1t/TC0TlS5geoV
fnnfo+VAyO25WghZvuY4Q1SlWoHwEJ/BIrV6dtoY1AR01xE0RaEacauBbcYXDSGsx0sfi39Pgy32
vadJYhQ21BWtq5cmSk7A7rK8zqfthiW2xVMXwnVy17HVaKRKAyQ23uSPd03nAkrcs+4tDNIYTHsx
ziKM9NeiJ6QJ0IWOYh4KItyzsi0ouLRrbC4ys3ftXVA7pVu62lVwY7rypjmCqM0AsGMItD6BYq/d
naVkzrEWcjLBymC5xAEOFDZ2jxKiY4Nbi8Gj9ZgG34hc2prhX4rkfatWgxSJTWTYE9CkMUh7baqB
Syq5FIS+q1HDQpLB6SxtrF7PKG4taoeooGlPmEdOAfvT7gECihqef34z14zeUtyniC402rKHJTfT
+CDHqMUYb0Vya6aC1tG1mXJ7KYjT0cmgSQ944d8PLbxID/EWQ/t+dis6KtGKOG+B4Q6GoYqwQ9Lv
Jtl0W310qf5Cyl+plTPlx7QDBjrxjDi1r3knF5NtQQ07uXaLHI2+9u784axe7KUIzoQnsz6GNHk3
4QpGHMnFO7Ems9+BM9zJT4n4Ab9+uT5WxV3rEl7JrkasqlEv5dk1HhUYL5CCz/5guerr5A3bX6u7
MIoL9DQQdOPyL9qx7Boqp4j6m1wG71c/oApIGlHlYy2OANsX0LQsHVVcHkLBkqfYwvwEXE1xIYN3
0TKrXW/+BDczqB9SpyaPqtF4giP8bDlMojEkQ2RW0QCjcfsZZaStGxudN/oW2CbEdpRLZcdSimHg
yK/agQ1PB0chsgG7Tqcx06lYzkbqADvRSwtiJ+JQAI94vyNoNSMoFxm7eiCwIyvJmFOBnIWM9dkK
BrbOZJ8e+yMbNGbEIdoB3bIo/EcguqpEeytYJP/QsNTAUnImM7iK7xgUSIo2nz5mICd/oX684thP
lsiP/gEswqYxEzcepOv6ji0RBGa+8lNB8C9GpxBoDg+GYVY9qpBMXGbcUflOmnJnKkQWRiSEs5Zm
brZlxYSwRNY1I0KpXfqUHhgys33VfSNfxLiaK2btdCOZDVpESIlVd7bNlLPzgttIB+lLvbU8bZsc
gx4wLoz05e+3OqA1StdBjGmBx8mWuWuYY9q4zNng/dR+l5AVTO2X8xf9s92EAAZYquiGAe5lttGL
NckxtfKZURma5UMMOJheBLAmEsD5Aism1RSzUYU6uIzKdBuTUUBttHouyzVwm5TK5dxj0A2xB2a8
buMji1yLJ0B4RI/qK3DpgGUtRKhfU8ClTM5QSWNFioillDRzn013GSndLDLdKnw1pHBLlRsKpdfs
C4ve133l9tORAl0OdMGCwEv0Hbz9imcZ3ehYe4hJkC6t/Kz8SWgmMFnrh2irlqnrqLPxJfAyCus2
reGC2l5y6jh3iu7reT18b/nlLb8N0qA/RbBPWChiVed13zEKcBYdq5ZnmV57xATdG3kqr4B0tc8v
GQfdeG8BjaV3lG/x87QrBeHe+m5+fAR3G9S6q+M6wkfQ5GsI2G59Knyr2Z5f6udIj125DyHcjZij
qS41CbErRddXJDtRukswsxBpgu5VkRzuWsRhY48aOMUczCp5Wm47JehtY/lNmv9+pgPvRjCRggUb
jbiAeTo9u3Ei8RhqSEHoQ/dgRdntWMBWaWXqKVr1Embh92zK/Ua2eoFevudVOa2BZEDJgTdRBtEd
t0b0uqRapiLSHDYsWRm58474gVfe1oDTQfjXOq3XPWk74y27Zp6dbDXXfEQU6uNwLzRwKJteXbkw
6H4hSrutXJqTb+NMhDyBgCkOsf8FaEAqxFF5L3hSrkoAayOY1kBWqfODZkC6JhpCT5wwyE1SDS4o
ENUtFfaV/A6jPxFU8RogFUE6e3q2clCTcU6xitaXri1cQRB/P+bH3J+/Gy+1lz5YpZP/IBQF7knY
nrm2wKVwbgtVmNlZZcKLieyipNgjRSvwHitXHlSLH+vjDCggy5okBgEH8PvqHRK0e2tovabTdn/7
0gOSEiPJMmC7ECVwlsVKc1tvJ1yRPrM2VNbdXlZcW3+h6eN/J4izLqZat61RsXSgAdjd7iGaXyug
6CmtiHpgxbxgRcjtgrFKRcsQF4INMQXKQoGNa4CoFNiNM5b1JkzVHY1VwTVf1cGFKKYmC98QtLTr
AxVrGjtQIYXSdAGMfAZ6ZGWAVlL9Num3UWLend9JptmfNH8hlTuySKrlJmLFFikJHtBJcxUEQ4q8
o+1Hsn2Q2VjAeYFrgQwuGPDrUAZDSMa/JzNFGQad9VWUfrIf/XinV2jXsd3Gby/Hh1QG9awoH7a6
tQuR7K2y2Fq7GgZDB9eCM8SXtL/orRfgZXi5BGB686kJcoHFWntvnSyR05rKUjJizpAn7XrUQMKL
8VjfJvdsTJ7+LH+098WbqFln1YgwkHLg9gAhmh/iKOV0tguwCTlSZ2/yzLgMIutXbvdCBLcqOiU0
qdjBwee60lwfQtl2rMkAdIWgHrtujxeiuLtAWrWUAyaKXLMutfxQfwGDtccAcuYtG5rVL+PXyrU9
EdPmqqFcCOauQ4fEBLAjIFhLvukgLpDKLR0GwRUQCeGsl2436Vy+dxaNhSsnoCsl7cagAng2kRTO
p6VTmQWUtUtV/WEiN2Pz0KZ/M/gyASaNuWwNE/RwL0gOnd4rZc77OtMbxt2WfVejRnFRpvlZAMze
tepShPrBq/i7NB0JPUCZAGSDf8VRcLJoBi3RFqr20iU0vjsgBm0E0fGqFPT/InGOqfNP5kkeyyaP
VFTpqVbLbknz/jqMrf5vltLZWsA5pqAgTwiK6Vww2cW1GrRjnDimOV71c+6FzdHWZP+8reW9Fy+F
s3t6nQeWXEBKUMY7GwGa1KmerkReEd6fl8QCiKUb4SVxtgHgWXh6d5DUqpKjoLFWSS9DU9oFSCpn
1NhZ1Vb5cV4kr9+8SM5GAMi57mgLkXLVOobZOGr1nI6P54WsacPynDgNt7UpN+oKQpI4dzWCqn0s
moJdPSQFeKqIm5Bh5YMmFMG0TosgIoyuus4+oMPGsa3CG5Xsbxrw9x1bSOLsTiINeazlkBRUxpam
5qFT5tAZWvItVajgqbt6OgtZnPXJK7O3CiYry8leT7KvtkSe0fMs0PDV89Gxc6qKXtxP/Id53msV
Wg4ToMOYqd/MSvwlIbN8e14L0Je+pt8mCEsN4JgiQ8Xpd2yVMdHVCHqgJtLkqpOSHyqDZHdVJSdP
etnUD00SJj+lWZK+ym0cXKPLvEtcogc09KPRKH4o+hg9N/bkZrnk0zkt3+y0LRSvyUcUx+LARLsW
MjwgJWuiCXiFpI26t44kYBwpsJs9eEc0EmMsJwcRIvr2ssgONcxnt4mcOWAjDYbeCctC6isnmZoE
YWo9q9mLUs4D2SRBMH5rC2tWHVrEquSaij2bd6Tp5vl6Lssqfw7TMSHfwsSOQapVmFIzunkZt98z
W7ZCd1LHuPWsgBC/yPR+cuaKhro7N/1EN1Ojx5PTVihIuvFEKRq9jWi6TkHG/Wi3IVJDBciKjIu5
l8LEsatEx8x6NZNj3TIE9lGyQmcaKKaNKkNNr4IETwfa2rO9VwNjjDFWrJg9ZM195cUNwDvdUU27
eD+D7in1aQXQ7Y1szCPINk1Edb6ahx0oKvAsbS7aPC0fzDAy3xra9Imbh7khOZMh1ahxBxo8wZZm
ZtS7cVHnNAhBg16FEpLWZahY3Z0OerrEDt06aQDvuKfl2ALLC9kjEPM6TSrRKHen0MRxgs42MNDy
mgatdA18yRSmVsqpchyntgcImIbRpmsQ8dSA+JspbXZ2LwEOs2rxHrsJlLGllTfleqt/Za012SNy
9n0QXtC+CgnowayoIdhjmjTUDxQ7a1on0MJq3kv2HFw3/TjHW0trY30vSylmTwspVH4MQ6dowFOL
x3IHlIi0uNVJbvWbvkALgMeKprbXmdkUlE4oN8AyyspK/Wm2UeYbGdHLrVzZOeZQjDIqrkykVlAY
aSzVwnQWnceJPqf1kOeqr0h2Y9cAoqD1fCPJ1oC0oGya8+2Q6rkUXhkJtdQfVtm2BTwDGDeVzknH
PtM9Q1WAjX4A2fHwMKngVLmMqjH+gUdIjYRGLxHJzduqvdXMYMw3c1Nm+lUkFYpxhcikzoCeYkrT
RlYo7Gesv0ogmQe8KFDUQKGcfMuCGQnzqKW2XwJC1riwJLuzfLOcpOEysKSJuAntTX1jGokOED/J
SoGRArSK0bFiLTOR1hzjdFfZSUQ8TS9b02lnpUzu8QItMfKOrpp6p8WpOWx0uddTvwNc07TrpDrA
WafB0LpGNWqNA6oBc3zQq3kadrNE2+jHHGpj9zbrUjp76IPQi9RVSJ712xItutohLEw0ucidPg7O
EHSZskGkYFluY2DWwUFsMfRHg87zdFmbqUGcvJJmYDRU1SRdtNk4qg/DpLfFLqqC2U0Yp/lubNGy
6QYWLTQYgamIHRjOOj5KeWNWTl0pcr1Pg4CmblVLWe6qQaDD6XWBLGE2vYym/nG0R0zHFllXT/dp
k5NZ8fuis83ea9NGbnwzNyz4fxutfa5qxkjnlH44lFJHN1KiWbVOXLuMmuFBGRolmhwyNWEL+HJr
6G8Si0am1wWZbTqK0lTlptYsSd4b0G96kU1DKIOqNB5hALb5pFQJ0CrrqeqC/Xljv+qPLQXJEvDs
oMDLea7IAgYYGCOhT0A4nS5VFCJJkm1IqwkCmE9NQO/+eCGJOZ3Fs9TM4TaQ1kMEc+hjt5nuGZPQ
vMM8zkF+tl6VwsclH6/FRZ5Vr7kQzKWDSkVCXZV5M7lNkaDddNOX83u4LgAT9wRzx2A8YD9frIyW
Ku2pDVsvx88Des5AaeSel7AaX1gfEtjPFxIsdWhTTYeEwfiuWxekfSvy1/Mi1hXhQwQXLmlK08yF
BRFtC9izFgOBzaOZX+am4BXFp2De1QA8wIAtxdMGcCinS4EHBQlFDzlzjrZaG2XhBIhaQ+oltoJk
s7E5v6zVnQNFB6DPMJdtfJoM1dQoSimudJHKm6Iut1ExeKOsCt5Rp2JM9O4CkM8gQJIDnABSaNw1
UkOzrIK0/0EjQ0EvssRsSZcoWeAmc5SP/vlFcfVfJo7xdxAbIacOkiMeDDGIpHjKC+U7oUWgqM9U
SSicVDZY5VM192Zym6JBlNzZQTdK+6gtDdAT4j8Vt4NmTJNHwmkgwbahZSuNTgX/YP8BTv8/r/R/
w7fy5vfXUPvv/8OfX8sKMNdh1HF//PdV/NqUbfmz+z/2z/7z107/0b+vq7fivmve3rqrbxX/N0/+
IX7/H/K9b923kz8glR93023/1kx3b22fde9C8KXsb/7VH/7j7f23PEzV279+ey1hy9lvC+Oy+O2P
H+1//Os3Vmz/n+Wv/+Nnx285/pkbfYNh/P0X/fm337613b9+U7V/4iUPEjW8gRFEqjKi6vGN/UTR
/gnVhBdTNNyI98baomy66P3foI1etyzM+aMUgsj/t3+gCYr9yPynjtlVAyE6A7BApcT47c+POjmd
j9P6R9HnN2VcdC1EmuzefbxpTZV9FujW8Ett/A+0Tqf3spyNXq8V41BK5YQAwkqGaTIddIfqwVUN
TLPExQ/i8bGzYE99AJtUmNSf+4LKFwn4odqNbkyJcoxComIKo4hAXradu3rUwFQShKadb/GbwDPm
ymhOmbVdgob08VEr6kpNfUvqJNXGGL5UyEdkK5RgdForttOHUZ5kcFlJcyYN/4+9L9muU/fXfJea
kwUSCJgCu7W3m9hJHE9YOWkEAgkEotM71QvU9L5YfTi5t+zt/OObW6OqdSdnnW5HCNT8mq9xr9uc
FTRKeOXQev2Xged8EnTw/A/Sui079QNpvMeuYzmjqbeEZvmch4qE1w4dkSyAAxv4w5XbhDIoUt1P
y/RRkni0PyRUWsbvCg022mRSQWI1w0525/t6nOYe3mEhKTwIE4TBrqXz9M1DkYParFPNiH1X04KL
VNFZewnUQktyP4Erbq8mVVYBZKfN5I6PZU9jVL8Kf1bIIZrQU3dOFfnmHrG2Nl3iuaWlW5DM6+5z
kIeRBJgcG9d9X8KLrv3saDhVTck8hlJMMHv1EXOviqdq+jTJwvV4mvO2mPoEdSOYMoOA6teNzeIh
9BzAtNylik+QIMunna+Kmj3y2munB1EuIYcljwslr7WMCy3b2HHdbq8nMk3bgsSTuuzCJtYHeAoV
IwQT5qWtHxsE/84db0IdXtMJgbxM4OHFkdUZhMLVD9LrikHibyQ6782h07JUSNyqkUIw/tpbRmsR
tXNH1fP46A7OoKp/0KcVagiSjlsri7vFUnjSwYuUT20zYcU1AjsV3jdVXJMdVDhyOu8Wb/GEsym8
idtHHJv9RC7QK6/N16L0KRYBshtB7CafO9vIQ+2UEAb/UUnq1wtke23XEr4bLLZt8aOVyFP0CUux
lSKdaVGP3bG3lR5g5MH0LDU8V2cD9IHqXM2TTnd+lU6dI5CuioYruVmYl7veFZ16SPV+hAVStNA0
KBD4kURO3sR2raaqXGmttWla+C2zqfgyRCMFr4RofI0ramFw9R4INK84Kaeto5MLv0x3N3bRnP/T
TIMablgl4iEJypk1107lW3ul59yqB/TVEH8nNcRH2iKVXt/xLvUU9vyc4f1NE/wdxDjqb9x1Ffc2
XmeGYhW8wCMSVK60xksRzAajSDvoGkfbYIYxIOwOWaQdlO8CPatDVwUz8P5ittLjW6xGRf0s6sFT
E4mPtMmYU8TgSvAlnEg5fooIj5ZTb1UHY6vCDDikng7Y/75q/gdZMbf/+q7Z9NMXU6ry+X3z9JOf
Fw4l77DnYnTzoOVII7Ye+T8vHOq+CyHtCFGgCEc+hG8REv+6cWCZ/A4WkAhlUV4O0SBmiGZ/XTkO
Cd9RD315F+VvkLOhvPpXd8564z27c0CIRAQYAqKEh4EqLXTjXt45lI+UtHMO4QcVouJD5l7sLaAN
YUKgf3FwunFCHWgBIHKUA0ki7luG9TzwZHC8/J/c6PiHG4hxFziTkEeqYpaVaG0fJmnB0+ZEbUwQ
CJyFuIUGa/6phnFBjlrMyTBE5LLnlU7A3TQp6wy6PP7Cb5axv+sKQtLFhX72QQ84/D56jdtW90KS
/FsHOkaflr6pmzsUCkpyiVy7OAW1RfzvILJK5eTqK2S0EuXTzty4nY0Q7XIRqOuRtzKaUodLV56I
HKLyW0Ojpjmu8RUgTU7sOAlgT05QJfBLgHP4Yibv1BSevjQsd+DOUtGSfl4MJO92ZUXARGxb7qqN
FBCpywo/mE5WhAOFvRKdQJkPbOPsrRfr4YqUtqebsZ/UTdz103vpM7HNh4hfdj1yamTxecLKnsNq
MYTWouv0+3BphqOydtvMdZtp6Bo5TRcfoM244spCAmQ9kXcz+F63kw6BvqDOwTLzBccK2YQ45He8
rItt7Jh2W+Ifb2kTq23hU9Ba5hiORZmQjIC8tEBzM9ULmiqfQCqN5Qc/Mq7oE+LglV45yqe6+plT
/dWx8f9c7ImN+q/PgxQRaPdv/+tltIpf/DwOPPYOhToU03CZAf6+Boy/joPoHfTiGEJJAt1GqEqt
9OVfxwFCUzeiSGrAgQRQjK3a0b9OA+8d6vchzhcWBSvEK/yrABQIgxeHAQJQcEUDHF9rGwoh7bl4
nYBSWxtNBERldy0/ddwTaVstiu5Ru5XYsvPsC5YJn7WwLqTRjHqz5fm46yBUcF3ltfSSEC1blHIY
sE06UVzTZQfJzUCcyiGyxQ8s8ShIbYSiE5C68YjjpfKrAvh15tXeZvKbJr/qMXBNUClD0bBNQ/j7
LV3SdwUlbja61vwIC6c1l7j2ixnSaZCh3zBB53Dv9Gqkx9IXoLlJf56W+6o0FVNJjiJa+EiCDuy0
MEdsg4arj3rBFoK++LM9ArTKIXTYwP6RshjtLYNSVf3ews2zPuZFw79o9BO8B4I6bnNaWFWoAzbz
XHwoSd2N2w4cZV+BTek7NTgAqNvJq6DisHTrjPBR/2oWq8Qdal1tnjgRNOiyvO3HIXVrl+bwyXWr
NryYYA3Mt3DzbOlmmMb865TPPctGD1EZoGyDVDARdUobDp8WHVV6P4YCNfekRSDTNEndSUO+T3xx
BL5AFytzwYdxUtes4ugpl62k4w4RaXs32BpeaPnAmZux3HM5Sq6aTp6b5Yo40CBwp8U/Ob7SSwId
Mj+H5nzDKGQCuKDjpc55136JpZQgkcrRIGTxJZKUsKo0h/QhYpUGqN2Vl/OZ4PhZLqOwI/XlpGkP
RvVT/OOXk1Z1asIWtdpkgfCkvi0pracKVg6N7+xMk/fIUfypZ7dzYSHPmotOfqtbZmFdE7pi1ttg
KXP2eSHcX5DizKHMOr+PpqvFSrQqxs5t+hsatQH/Wozc/+SoESRiYXLFrkRZ5HUqEUHWqV3QKMrQ
jmi6970tZ2CIurxGsBU7Pc80dTXUgaQZ22SYUU7P5BwhHJasYcWlN6IrnRQTZ7cLUU7+OOd1aLbI
HfQHt3X98hKpUGMRnXqSQfIbVKGNUzd5m9qw8QAvMEsVHIq5UZ8Wtkxl6nI/V9vOm3JvT/N+rC4Q
6w7ze13SAKFsCFEFVx2gy8gggNojlt6UZVOKTAxjPJnEjKSfb2suOTK7sDNbL+4jeHarfJkTwKUi
foiWCvRYYtdSUx1MS5lOpInx18GnzSmPSQ3vTDbn19WwWHvkFeZ4E+U1NNehEmKDA46JZWCJ00NO
F2y6Ph6gvwLJUPeHB9Ci2SBV84ZMN26ARkY/TyDdLI7sKb4L5CIuFtO58Q6NbmIT68/hdPQBx4aB
RRnVJWolHuRIjal6ijby7C73TQ8bIXwqP2+Qb3WksCjLRu6YoAFWfY0RWTjJ0Dkwly5oILEGykjb
dFjL9Rufe1BGHn0scrBzg3FpUs+ztf0W+zAIWtn+Sw8MXqGifD8VrZpu5iBmy2YoPekdlljl7BbZ
WCuO46RjutEG8nYZUCkLuala0/oXU+uF5SEPTUeyHj32h4E1oZsBX+e0aVuQ2b9wRuPcdwufxw1y
7BiIgqge+N2a5qkLtE24OYyh8iAxM3GFY6S1sxN+ZnPM1KaHLky4aUldB1fYLLIA9Saayq+q5/mq
4FhxJ41KZ1guvMKrQuBkEMmlgrYTPrdFm2Fval9PmTOGWmW+UgGkNu0s/3FVjfTQqaBiiuWLTZoU
DiRokHz2oYvGXi3mox9XPBGRtxpg5FgndHCWOuuE6iBEGHrNfR/3dbTzqFp+iHqWEFQmubruZYyf
MClrkXoRnAKSumxmBw0Nt+8y6JrXc0rsYuipBJh2+aAR0uRbKK3kxaGmcJv+qPC/tB979BjnlKOL
gdPPA/f2esEKJVsx2TzcRC6UnKek4TkaTFVdF3U6MTogbBNBfoELAVSsLZZ3rXbo2+kaledWOFCi
pITOR6uFWFJlp5FsfCuYyaio9ZiOwejIfTh0oXMQC83Fha68UB7H0B8RMCLTshAnpPkEoIG7SJDk
xDAVxc548fxxQrZ32XdIEbOadaBbK6vh/MKrWoESMo1DtjgVoaj3hWWdxqXpt7btCdzkheUfZzaD
q46aQU9gcbhUUdbg1LSpaRoHHVcA2cQefbtY4p6J2WUR9v3Jkd5yNdUx2fpjUcbZgrtiU3X+kPFa
N0eNfiUQfY5zMbR1n4WT9rJh7BgkpJbubiiD7kfV++NDUBhznDwBEJLx9Uk3sD9EZ9W7G4J6hmjY
6N+5diBY+C6aJXNQwuFBtSfQTJ2PgeHl3oG9xX2DNs2AIIGT236Z24s61LAyHBppIb9ShPSE6u+Y
ySBG3g83IAqToI0ufTcTHWl3SseQISpEfdXVDv/Y57KRx4I1JSLpKldX/liyMBncVgG5ik3QJkVd
92PKiNGn2Ar6xSpfhmhqR+N1P+Qwkep6jUrdWH5hhudb5dJvZcsfJJX1jklHb1vDcPjkS/4Z9KHq
vTM20VWjSRXsRWBuNYUuGz6j/RpAUWVKhGkmIFrb0Yu3gw7p+66I2AGVUKQKvC+Df8oauc1CFyqT
PIdI5xD46M1xF5Y8YZ5nTp+zTTUGsLfzfHFUDis3vTe2l47XkSntzOx+r8mY75zC8H2lUF1uRKOP
ozeovejGFm3k2YfJBsn9w6BbndFo0hFknAUcN6jrJRNu7H3Bw8VLSxAkTjWChC7RgxSQHSfLzm0i
90ExV9wq9CJhJzPMy6kGRFkgvxMWIlBdBydfD45stNVx4k58xFw86b/no2LYWgPapkAkhBkiQYNd
2Q8MNjxWlzdstQdLak27zwqR0d3YQZYGDwyzKceKJfOcfGYbo0IWJ8xiO26KrhtuItfBRw1jAffG
WBx6FRLsUNUnBnTiLXZdDK8Mhguh0OwDzMnqbc642SOasplyrdpiSvW9w7rwLsxjRFpaxxUAE1Qg
GGVg93Qb4RM0TVsxHMcO4NbUlv74w9rY3oge/eyyjSGziCqvl/Z14B2Z9XhC9Yg8EMUwEiVoqgdZ
75RsF7dzCHcQt7sws81xyKPMs3FGZS7dTpfYaZxV6IRr6d4rz+k+dF3R4i0DJbFRYdhc5yNHfVEV
U5zQpnP7LKi8ZlvhnAuzUPjzhZK5M2fBXI4ECBP0z78PpQHUKDYMbuE5JLm3rfVQBuOk7MqPy+yo
PEw6IZrcg85Wle/hf1EdSneE2bdvJ1Mn7jx68L2XKzJvjrsHtABVi0/CeeK1DSDu07QW+ShtIazJ
u375NjqmvzH+Qk8VK6l9z3hfIXwkEd9DRnGEvgZ3/IMDJiOgplOhHyflya+FRGELy44pCIqUM0km
gtWByK4Sh6CWSCvQrH9wFOO7Rin1lUycnOA15f0IfT7XKTg3qBtDu+ja+nR6WHg73tkCspnT+1KW
XZMJPO03Spzg1LbKqEPuj/bGs9PRtDjpNwgry+811cP3qMmd5oftwyDIUKTtxMnlM+ow6RTVrHo/
iLAYN4FAW/2jHq2Rl52dmuEr+D7E3VdBb5yUjtIAH1wHTnSfa5H3B1W2jQZ6YLRoySunmlMKl6wi
bZ1iuWe14a26L8aCRVmJ9BtZSxxpsVOzZP2jN1OIb9TGiXdBoQ1ckUuvvZQFrCKSBVXve1lV5J8a
WnMPFSzp/N3AuhlAqaapYBNUuALnnecNqYfGdIuQzQmyfNCMbxVXHDYkY7E8egACfQfKXqIqKlQh
troT0Vd4amJ7MS1Fvy0H/PA9Ug/afaFyWYSTzHA5R8BtmzCcP0AOV8ttIYPuLUbFGQ0JyEYGxD9b
+yuwZUbqhxT2efO0yPPWLfM683f6qi4urLvKc5XgE/s8dUyidzHUcN1t8EN/M/VGTJdcZ+LibW3I
8x7h+hzwbUfBDQrt3istbj07xWxrfMbleuYNIE1NgopX8izj/9XYed7IedmL/jnZ54OctXFLONEB
CqsBHLpR+UU+f//zH//WHM76nF5Brd9VOpsKfP9AbB2pb3oe3v3fjXIGFYAUMvimUmf+dO2Yj/BF
dIePfx7hTAH26T3BzYlCEnXtRUOW9WxR8JBzn3aZewy2M0DemyqNrou9hi9p9pbp17rAnrfW8OFR
13B9P/6pW3b20vRAu3bSXTZuoyPdw2J9V+y7N93TfvPlfehtMeazVYrNPQPZ9p30h8at4cnSL9nc
8UcSAxb259d2XqPBTHwUaQC8Z2hHouf98q3pAlobTYgQYqIU9Gb/xoMHBoL420I6938e6gwV//SF
0KFhYGsEEUF1ap3vc8yDKFpC2jrrN+Ie99bd8L46Opu2S5DIJvxz8Z6m8I0+qQf96c8j/3aSIWDe
6OODI3W+NIAOpFTNVdb2OB/q+L0M5y9z8cmWb2AGfvfBUIL30HfFZ4vPPxit0R5CiJzlxiSxXyd1
8RaG/Ezq4tc7fDbE2vR99g6r0mOjEevRt2wAVjz6hwDWBujY7v78ys60Ql4PtFb6nw2UCxGKCnNZ
Bcb4BUKxlZknD3qrHv9L+8l//uLOVobt0epFjQ6zQqB6rHbBzt+K41t6JG/O6eyIMLKdhcQwqwyt
l622BTJV+3CnNsXmTQ7Ibw5W3AsQiVz7ISjDnu1evyZL1QAFs75AWe9hJwqR6CnatRfhroEINrJb
5+YtGs0ZO+nps70Y9Wx9zHHro+aK/XyoZtj7eonYkhEDr5OEZg6BhV/2l4IQPwf1XRciG2vFF7Jp
L9dKw8gUtxWi/DsUzoLtqkHBDw7Ux0G3fxv99ZtzJIqhuw1xSoAroPh91mQC+tSgo6kySC1l5X74
jhKp4+/olc5sulyadPxQQ5oTsdB7euMd/rwvXh8lGJug3h5BQJC451sc6MXRF2Ob5TbH7DQ9Itj5
gdquhQlYnP15rDPzu/W9RnEApUJASWAxiVvg5Xtd4RuFpfJpoitvFtYGV+21k5KbbhPgygEpwUmm
f96im/0mvno57voSnu191CzrUGDcVWGrSIeTO+1NlFSPHvlQPkZZD50PcVFvmusStD4nVd8dqCuE
yVvP8RK0/mv6q6QKLkE0JM41WImK+i7qZBY1VW4Tz6f8woZUPsY0N98IZ06G+xGVP6QKb0DaXt/v
eAGEMAQSIQOT/uxW5AAp937bYGRAVx9KJE0oWS96vF8sH743uLCvJqF6Hw+1LCfJw5q+wXh9fZXg
CQBnANAG1U3/fEv1tRKVGzUZINYsQQvEQ1MkNm8M8pvbBJcULuNVMgPWP+e3f8+0O7myyZTf2USF
Ktx3TJqsl8186orhhxID2aIeW0OyLoQTtCLN/LNp9wJV9jy8fX1Mom8Nvi14WKuT3vmGyievbApW
Zp5tUQu0bO4htBtNw5wtNoyr7Z+31O9GW7cSyMSIEyHOebay56kC+ho3QEw0eOhcLFdlPI86GabQ
f0tq9vVZAdjVEzKMQhjkFRKXi75gButXt4acfCcvT5M7Q9WrKQvxiL61/wbN47eTQ/yLnARFZWC/
Xk7Ox4JCsQ+TE22OGti8XOigUqeIe90br/H16sTMwNJcw19Ejef0ryKPlnwmMkOQrHY6jktE3HL6
KwLguv0xyNpFXE8/7zXQkwsRG0dmdEDV1sBiZBtWtIexXvBWsPPbF7fSTiMC4jeAFS9fHKoUbWgm
mbVVRC+mwnHvgcNffijo/r8RVq2f4GXigDlFAM6ALoWm5bkJCI+6cYkgtdZA+WsLeXZt0sasXXOQ
QtoLGE6YMqNF0L5xnv1mghjPXZ1uwQgEL/DlBKEMAqZEC05WoY9afBU2ytzm7wR8n77Xi0HWh3h2
a7gOAIBxozIwSLIo+goc1t8fFS8GOPtMs6F8jrjKald0KUH5dk+haJHFKJG+8Zl+s3MxEkIanE1P
zfWXU6kjt7BRpwA9kZuhqNISJLCS/2Py9399HL0Y5yxaA84kYMjAsrEESm9Ep/mb7K7/PMRvtiqA
qQgi4HEMtHR0FixVeeERdAMhW9sI4PPirj0idXnruvrtC3s2ylmwO4FzOsN8LYuJsx2nclcTMCUi
dtl1P3l5f4Xx+P8Thbxy8v41EmRjyqb9t//55TkybP3FTySIH77D2UVXs1sIvKBpglDqFzCMAKMc
PkHlA6gVxCsz8N+RIP47+OTgGMc6x2LHnfgfSBD6DuQRVDdgjrTi0gEg+RtYGBLts2MPRw8wwMRj
QJ8BFXKumSDqZXYNQ1WGFaSP72O+aLMkMI7s2V3RulN+iTYdkBNATM62dDKnnATRm1g1nvlMOUVu
4dZdVG1EzXMg2wsSOerDDKYWhIieyGi8ZCCmDT9JahVwnoBereQ1gKZqkoknUht6cxrAERv1wdXo
aMI/LcPgO6g6SM4im/GxrUuddAPpCZofhPRhucOJCqjpRaCJU/jXaKsCSKyBQGkTgI4BcroT6BgX
93GEiM0eVSVnBjRIEFTC91GvdYw73I4rIy1P0QMoRHwVSN/p2jtaAfHaf1NAg9crpNoMUd9uEHEO
bLkaShUX5pijpLg8cOuG/RZEXtpeTJ3um31YoDWY4rofgRpF00kYAMBIaxNUeptu7/idL28KB5i7
KgE9b2QcbTQhRA6dfdsEGZoVrXmMZ0TSS9qgEw16deFUcq8XEkb7TgRkQq+7m8PtwIPcgaWPakBv
rKPQ5egeI8gIclE6O7f08/GCemMht4tP2m/hiI723uVcuZ94Y0M/ab1R9p+mthUWOJ7ZxtfMhUD9
oWj6IDpKgGjgejfYsNj4ooRgyJhHimxA9kJOiWZC77I67TwHoBlgDLwJihtxGTs3RUDHudk4nXDl
joBXFWyBZKlbtG6dZjjk8A3zvjukpdMjAHeWtWlkGtt0qbasYO8pKwTZVI1h7bIDvytfrqzSGpBw
wN5Qw8osDOnpKcCiG68KLXmeKsjCrvImweJC6qpjdXxVG3D79hUCi+o7cWSEKr6Nx/zaYSK/kWjw
PYaW+d/ZLMcGTCwdYJKdP8af/REvIgVFFH8g3ECAQAHZvTcJuiYNhCMrjspRVUVMZXMdqM96dssg
hZzzggJZX3r1Zo4Bi7moxYgeph9or9qW6Iq0h8IvfbT5PcG7AVcXkBhFyoS3tIegC2FFkANTsqQd
uL/55dDMcXNRxujYoh0LbHPzqWlqC77uINGhaapWfAcwynMOM764Sirp23oPYExNtgFazOIbNK3H
6GbwulwkpjNODrGG3JANACS8vIpqrfmPpV36aGeBY2bbBQRMX6S8JUN07RtvgkpZmcNLIOWdB9Ei
y/rYNKkZFz0/Uj5NQGhonHvBzq2lH2ZA9LTux2pUy3ds+2hMm8gDrRd8YYAhUlY4cZEFgkvQH8VS
9tClHkt0YdD7muMp8/OqNlBYjCMJ/EfZ5WrfAWDS3KPW4AHhNRnS71qs0eWKFzJEL4tGEqwH6Ne2
NpuqBQqeEpCiOkPPq6hWxrDfAIOhWU5xGgxdf+ohc9uCF0FFkJQ4b6I0tnWAH+Scwx0FTAD+pazL
gDyoPu8M3+B4Hm8j1gAxlsJC0POSHhLxfGeAdWkeMS3DvrBh6uVR9PDEaxJ3AL96I9GIWuwGlFCL
ieUB+1pX4Sl0G5p/Ra8VkCNets64bUA4ENt+rIsC67+ItgJIkWIjigFvNnDR/03qhqgSwhdxUaGL
heJREtrFjpdFURDvaggqn91Y44T6FEIsHm1A0ncfRsk8s7W9b72tYiC3ppGrIUJd8rKimwhAXYBq
rEZ7qZdLDg1UrzTolEb18rGEoHSXTuByI1MZF6wu3aPFCVH92r0f0WgJIDzfNfluif2uBQwXdsLX
bUegyjcvFQy4nvgqqVrQ398R1stw24cDZuxpNCkjNaBWUHXEyvvF6TrA2Zuudq9jU1iwTcZqbBJj
u348dsjl8/foh02wLxhjLz/4c7P4lx6UZKfLmPkN/zi1UNxKgQtU+Y6AovqtWMoFxaWCNJU6RlMw
teidsj6ss0o4P5TlZn4IOFise7BJeLAxywKQ4dKH87wXwxI2u37OixoME6qNm/bgo6sQqlai1Qe/
0RaqetCD746BC1WFi6W2S3lhjHiYF9dsPEm6Extw6e0AFovE1wqArHDXxlYDhsaHqkWfuarEbgE8
2nWSGAz0ekx6gzx61/RuDwmfvpl1eAmqBZtvalUDpuSOOgqAFRpbRO/3aDlM+aP+yZFmPxnTaKgK
dbJPVOqcKWA+itbjHyAKoFZBqUp8IfWMv8V9g+2R+Aw8H7gXAG2Z+RLVg+38RN1WFdwN4JDXNcNW
NC3/4loCykj4RPpuVoTRNprpdPMUJv13wAj6GQK2fx0x3gM3/N0+jxeffvALOuy9g7whqK0BeE2g
OK7eqj8DxvAd4jQwhyOkDMjt1xjzV7xI8Z/WH6H2iV+FaE39n3jRfQcBC+Dv8FM0qhDq/U28eF7E
xuNENESgsUagYESelxfyuML6IgAF/7sY7uro7V7T3bzxNnI7XRRv5HtnlcZXA57lYbVUjvZ8DKjJ
scHB7jYnz3yrCpGG5AI9+vTZh/hNS/csHf85HFp6YJdFyIKegNPPMmXDCC+YI9EpB3EryU38AFvH
G+kjJv7rgSAu4qIixFAU8s4b5SOI3zkDWg2CdodSQjCCBtCGVm+Mcpb8rdNZdQchLhKAyoGq/Mts
2Q2B72crMqyVLiRqq4QAO0e8Gy93sj/P57wy/XOoVb/SRzk8hKDJy6EKiAjAAg5Djdvi3r1iaI4e
aAbzyX3xaUW03AEGtPWu+my4NDuVhhkMNt6qFj11bp4VcX4+BMVTMAp2JfKjlw9h7QBS2FxVgOql
0+0IX4QWyOuUpP2tyPiH5TrcBR8FoDImazerDT1Cmrccec57Wa8eYs37n60hpxwBiDZ4iOlYXsGZ
YVdnIXBGu/i43L0tov7bT/xsyme1nQX6c8hHMBrYkWmgHnLnROlDDNvcP3/g3+wMH9viP17t+hzP
ZuWKoG8rF+NUzE1j6BVFzT3kJN5YsOu7+dMHXKt0z0YBYg0Xj4dRFGXpOLWZET9vnX9Z1T6r8736
OuuB82yEuLSGGLaOgDbfsJzG5pMF4WEZj/3y1iZ/azZn3beh7yZn7DBWoKO0IiIjwPD/+bOc9UPO
p3PecZtyEhoLOH7ieDezW6fIf7O5unP7Nmmdx6INN8P8z5+HfLXioMDpgw8PVgsjoKKczaoHnB6g
c4L8wCOZDrcAfSQm+GTN1z+P82rFvRwnPDu8cKKx0lBPJpEDsKx/NIhlh+r+vzAIC3Cp4nSEwujZ
spaIby1EYyTEr2XSOeCiDCbp3rblIecLe53Ms3HOFnbu1O4kW4xDrwe4IHt79an4CB/wjbvPU/cN
DbhzzQLU/V+OdrbIl6EO4rHCaGQHKgtGAz/8yofxV5BWWXn91iV9jvB5Gi/wERUA6YmI5Unk6tmm
0nmw2LgBPUKV7o7UBBIQBc+KePwSOfgHAPY2pPc+uIbsDFD/qXLVdPjzh3zzGc6WJW3Aku+HRYLZ
7ra3k6H5TnlwBuYo+xy0WlIoU3wOvWUvg2GrbPHgNuThz8/wuxX77DWcOxOApKKAGcIjtODl+KBk
6OG2qcn+z6O8vmrxdVEyDAPIelAUA89KumDorL3D9W1fmvshSvne28cwEk/mi/IWiNXNkkXbokvA
zbyEqPGu/yRu+zcANa8jwbOHWBf8s0+O3NEdc9CSE3vt71Y3Ng3aTpJvmwMkvTLynzDAXCPfl5fD
2ZBnt/uIbQpWJYYEgbW8klcWL/loM7lpTrCH33rpdAiP8nI1ZgPT6xQeefo2svBMgnXtqb18+2fX
OysBCQvAmoftkn8cD/lO7sGG2ECLOLUQx4aHyn/CdunVMX826Nkt79RAMSpkzvAT0ZvodtkA+HMt
MnYIN/O+vWBJ95F+qbZgha+S3H9eb/6rayzCevLBVlzpgmtF+uWnblyUbFAEguwAY8lYe3fgKprE
A0vAgB48L9OeaOz2Sb5f5HhkAkVWQi6GGA7ZERJmhTQzdlNRmh2nB8aa1I9yNCi/O+HHAFZ6nOvb
gvZg6MhsnIosz3kmTZjwEIYA/piCFLQF2hf5N9yt7M6V4FihL9xVUOz37hgKqVAETBgMNp04yHT8
llLzqy9OfQTpHorxq0ofoyuD+/lSR+4vcHLhjiW7Mct/9EB7zLB6hZj3R1BUEpTI3oQxnr/ydUjA
G3BjeMCyvIIotShuVY1CwD5Xg7icpoEfgXqAOeYbn/ZsRwG9gB4CTux1CA/p5cuZ+WEl7LJyPH2o
Zlwjgu8PJFjkG2CG18ci1g9UrwAVgUsGYoeXowSF5EWucRuJotz1A+C4IItLZt44F/83aee1JLeV
rOsnQgS8uYUpVFV7w2aTNwiKFOG9x9OfD1TMnm50ncae2RdSKKQQswCslStX5m/4JNtTVlE1JFx4
KjAEBoO1zbk3SdhaSYP2M8+YGDhJIhb5s4J56XI7VGL4tQV+Lh6tPMsehzHVVuL1UgeOxPw59uux
ysbbPAZ2+4BsmnFnVOkwrDpGpQzpDb7DQV6i9DGQaiyuzVLNQycqaqQYO7ULTUisTRc7oIxjADna
EF9FSLzeVUoPesOO6rFRrmhvjrOvNkWeOyOdO+EqikTxqzKL0uIMbZD0Rz3sZ8ED05xeG1Gh3ikB
KhBGE0AszwCbAAePkmOYNpbl10XMu5yqFh960VquMjRZD3oyD5Aap/BJF9ofiSFFhzrvJFeZl9gV
qhlaaYi1RzwVzFCzZXAQQKw93cy47U6qYrfyqCL9qP+spTl6hYGRzDYtKygPbI0KGcS2GkO6daFy
bLPJQt4PVKnSYTeUxWb3BTpVpPlNWdWaK2pQeDCmFPA6BLlvmc7Y0U09onNCLyqjq3gvlSHk9oaO
+dlqZSg9caerTERLuRLcZmhpqteVZob+rC7NV5G+ae72YhB2hzyotLtp6DQVkL6ZNPRTOyG+SfHq
rO2yjSvjNukN5VvdsdYqI80cHUlSJ4M58aCg7vqb79Q+Am8KO38crQJZzAZwXqCo1YO6qOJ1MU6/
jFrq7RGAw4GRBB6+5iSdC96QVy/mfAji8awLzW27lHx3NvQhkRKMNwervQuV6WaCZsXakBRA/cG3
Zaz9wKqehVjjGTJuv3I43ym0ZhExMAq3oTmJ7zyEK1WeHsu5xgJiLqaQYVyYOdgqjuS4Qi9ER5Cm
7JBoQz17rBmk8OdJhzrWFN+RqEpOw6jBZ+nkcxXMNILlunVaXNO581qOaS4nGem3rqsY1rQvpY6d
3aD+na9ZU5CL360lDq7YidTA6IW5xqohJ2Qd/nrFWB0U5EYCNOSviItvT5ufEEgA9hEcgjb28wh/
WyicD+JQ9i4swa95FjSPiCBiN4tYI/S0ODyHaEf7UagfQ038mSoWPLSOrC0a9G6l6mRW8RVDuQNa
eXeF2vuL0CMiIZ/SOXxcg+aCfM4a5h5ZWZPzJeGQqCakIXkwTrAhjnKUyt8XHSNpxzSMjFuXDswH
SoWcSr4E0sJRKn2+0ZYkgffOOKvCz/Cgt7r8WsfDbR9gbdEX38slOIhoMzo1zCWxR3YUuYs2Ka9n
oyDvB+V93sVneTJOEvqH8E+OjG1chpUNt6LkphmimyVFNlFPePMTMLqTDk0I/qY4ozTU/tVbhYl7
XHYcoTM1+cTvyBMJi8FZ8QJzfJIGpI0NqX/KKsaTWONQ3PXoiip53tnBDJvKkCBpq8biGYLgV/Ps
QxP1dWV40VEXtIRF/jq2aYUY7zBdZ4mqe2YefwmS5TuNrWOUV/2JUU/r1wst/IpJK3RA7HRNJ9LS
ryV3xlIdHpNpdmMR6ktoPWXpdN2H4EdgQ2llcDOhcyMJGVI65sxWU3+JzJj6KPeUVfQNHKCNAOpf
0jKdGGLet2KjerKCqFKpZEz6kNZFEQhcRcaxSmp9jAqJf1hgswziUy51uH7Aei4yVJVk4SvrVEWF
c7qLYqjkTZff8USvsLD9WK7um4rjuDKQwIJA1TRt4ER5Yt5OTW154Sy/LIp8gApX3vSC3Dk1oCuv
jKLwJNWd4Nd6grWI/nXQi8dJjYqjWoi605hJ/ah1sACjMio9ZpWvmbDqpkyQK6fIhHwYVLXHlCC4
EtDakTnersoiEh2dFO/liglvbzrWGvS4XGBg+KtkUsoQGM5Xazk66s+OnmVeT+aU0sU4jtzXvMAo
vwva4Jd6+X2K6qO0pI8gCI5ZHr6aVQonefHNRGaXSOkZMNNVglqHoy/wDplHFORXEYa12ttVODPw
a6hRTJa+MPAY1nK7aMYPIydVJ4wQm+EmSovlEJcmDIbq66xazhQuX5Fbaj0Im9GdklLyRYvWOMy0
rMOSIcOZFuLzkmYyNOGqOou5wkcCaEn3wfJEPfXTzrph0BbaQSs+gqNjJmlczWbxo9UjxBol89ec
lEehVE9qkF9pg/Ta1kj0Ind7lc9MdfTOD8z4Wq2n2ypWyeqZdWemwmtYKZyHRuWkzXxr5FDlp/pL
rouvMOujg6AVB+j6oN7Q3MvsbiaBVJ12l2PZaeemdM1oNfZwhzRtM1ectpq4LM1RXqx/3OOSitd6
Hd7XhuGrcYQIGH7avZeYw48iL8OHjFfSeGgORBgvjiU0KitlTha1M+Z21qyhs0wDySpAlAchzNY6
1AomUyLU4CT8q8/Swu9yWXwJ0Q5QvE5kVn1OTK15MYcORYi+D6W7Rshi32in3o1kq7a1YlbdpM3m
A2IYVMNJITlR0qJ3UHSM1phQ0kuFWhz5QdOw8MQhc9QyyRwjSmNfzXPTkfQKe7cGmdR+lpjNlWY1
fcPvZ+ohe6bma9sX4Q8lSSN37CQYCwYiwYhPY4Sjz1jSoAt9mytt8kWCueiqDHk9gHjYSMk66sh1
8FUSe8xfM6WpkU+Ggt7nOXh6iLrJVRyi+jrVyq9+ngtm1qEuxeh21JabC0v8HQUw4SveslnG1Liv
v8x5gOFy3s9I/+aGfBv3dVi6TaDEjjGNAv+/kGc2gEYYrjCVu8VGHyuESj2Yqg+9UXPURQncojbp
N7fh7DdhmnpDkDdO0nTBnWW1/a+0S5pfQUxB6FTz0jzGZJJnFBN0X9XBGDhlDpTYFdSqCA8hGKnO
RlqNISlIkrxz5G7FvoyLiQaZTK3QgPexUZT7WUQ02kaBdcUcEcEB41evKZ1jxCXSYKN0rczGKRTa
W7CF4C305bFMrXtz4UtVlfET5Wq/KuXxkM3WGVqkCsgX3IyVGH/JWagjdjfLdpmMt3XTHKAWPhvd
NHroMYX2MtXTVd7r6nO4hOqpFoTAM2qLIbpu6oNih8lo3tGtl57M2cx8NFCeqSF4NfmvQOtPoWgc
iz4tr0dLgEg8d8GxmgrpFyol5YOgS7eJmjzEqumLxXJKWs0HZ+314IzzqjoUrYDQAiSNejhVwqTT
eq6eh2j53Uvkv3DsfRWlZSdPR+XQTmLvg7WVHlrkAA/TbIioYhjFOZq6wjP6tHCyEZpjWrRX0hhN
JzSmkHWqoso1DPl5yY0fgm6MbhxbAffGabJNrmPepAyaa6HycjaW/kWayYuUw34vh69qM7Kpynw8
MaT9G17VnaXGjpCPj9yADmYUuGkc3KxiDu4yp3Hp5EvytcxFz0qL72ChK7tp5bt4FaTmf2hJ+Q3i
TAMj3Eic70LJCE6dqDZUIqlsKyGKEGNBZWTcJILe2pBYBEeI2gedE8Q2hhJZ9TCSnZznQ1/qmCF3
PZTjobVql6P2Li2yQ6hk/lwhH2fwhpYm9Kaxc/qgZ7kn+o0VmOc6tHyS50umVj/DoPo7DdXvyFid
6164g+U5uHoPM7wAS+XnY3Avl+WPyCrv1ZjXGwjc71oSs4tCgu4ZWQFzv8wr16qHFpZNrXhZxHWb
XSLAAJ+G66wqzRtJERAgzNGrLiP45UFcohjbpnYXN06W5PaoS0e5rHxcXOFtm95gAQriAb5Jat1d
BSjNOlYgorAuG8UXkljgB9p0Fcilhzbl2agiQB+9cSV3Tf8UIwbmZmXHLaPExg6tvrF40FGM/hFq
Gund7O7L3OSUzWh0hBZVtZyZdjKF4zFBFH5ECMLqcwdUD2ILUTRObh/nAwq+lVHkfOUgIsvVs/AX
4hD3MLv9tP21NPXZ6roTSjUOIhZHejpObuKVPtbnsVkA2MMb1dPObxK1BfczSgc5zzUYuxkXnCTF
kLBAi0HV3CqeHo1YVwBbzb8Vc3ZGY2kdUWtOJs34uJcyJxP78rvUt8JVIgZQjHJp8eRxbA5WsJyM
ET1ZsddA2qvLdIu4xi+UPo1D3rcWZOxlcZCVyOylnV/npceIDl1KDIaCGJ1iW4uGOXKkPDGGH1nY
6eIVeS9ZfOpU/SjqjYLm77zmp5aCytb1qQwcJTKoqzgvxb+oXMtvk9lVo9sOI/2rIJFEPMv1CQ2x
UKp45aN2FIN2voGi3V3nKPM45iDpXjhN0yEftQbwF7FgwxuDyXErp/lwosauEy5zg3XsRC6Z+lAl
P+rOSvxsrAJfFYsAyJpg9n+3RlW/LGKeoyU+Z8EPpSqMBEkXdCFtAeHLxEEOVWKv9KF5EtRA8OoK
UjcXTFAUla77Za1Zp0YMsicDtdMTbdHFjttBv13tJx28FWaFqec4Wzbio/MD/FRI8kIeU+4A3xBD
R+XBYy8X5+p+miQE8LplzJ4ZrDYnWIKKZmetMr6Yghld5QA17hJDzV4zZuA3qtkE69lbHFB6ke5a
rRD+LvMa/ZlmzAfD0eQ+84wIlVPVrMPCzmZk/01xMm0DacbESYSu+TLLyphTi3fydyMEZ4jJ5dCP
rt6p0w8xioWGk7BUMRJGIeuLILfJ1zCZgmtETSe7kar7UqjDg6nhtFi17RfTiNUry8inmz4r0MOR
sik7CVxOvUQRuLlIhQUtqB5nFKOkRvylNKUJST1ChUBpJ/nci1PMDsqYGfRtdBuDdLMTaxJdkJ7S
VaNlZNB5iG/kWrGOgGcsB4XT9AsMGPmYh8Xshiw/D95IdlcmpIC+4Vqh55F5VQ0xbg0dCg9Hsk3l
9pIe0HNIy+h6GIfiWqsH+cDUXXKTQcRpUUHC5Lec6mZ1FtQwOxjIv17rQziqVzCguGvkiBM80oFO
X8w44J4+x2oKhAzROwO9FipZY7CKx7RcpREsowNoCSwGNB4NAZJyJGYrwFIVle/tMoXYypT1WhmO
OvVMpJbRTVhz0jh6OVayC9izRX0UtY1mDH6pCiVB0GaDq8Zle9MncfBFG2vaktaM8jVCAPWPRjPn
q3aIJk83EkoWFCxgRnHdeR6GKHupujhGnpfb8nEEKecHoY6Y6Nxb03WrZOJNO6ixW3UzuZDLkDTS
ALBmmwpwBqKXMri0RvHWCoTgOGeWcOzaGkEfahiUq2LQXdexgeIU+L5sla+tTKftxvRKHTHrQaAd
8CRST+2Bk4D1WfIvaOYa4V9qgK8O91otcCZ9TK/5xlShU9vdStVSerWY9a5Sm92zXiXBXW3M1TOC
79XPvh7GI+ITwr0qo70RdOnilFGbuoVW0vON49EfyEJn1PyjV0uPmYaDrmIQReV53WRVfDcjPKnZ
idI21yl8iyvEH0ScLroOgGBUgS8trQSEZKXOX7NibOjHtULrI/lYfuunQXGDFKc5W7RImTTEDO17
uiTmddmE2IOKagc0VFWNp4myTHZKgLAJdR3X4DCRDKfsxxesVtLDaLYdDDKzuuorVa0dCTlkdIu6
FvRjPrU/0bY1r9QJLSJHm4z+OymhfunZxHdNoVYi9SAoVS9QKoFpbNy2R8pk9A9G/lOnKBQmRW7e
t9Y4fi9bVTyFOjMpEhw+LYJMps3ipPq2FOX0LKBn+TO1gJuiIod4Qw1aZMEPzZxfBzSQ/q6UFIGh
SMqee7C4X7oqm+7SPIipXJpsjF1dnbXiKgi4Kudmvep3ZVzstSqpnyM06iZIr1TpUKXV7lrjkveS
U5m8YkU1ZnZYA8qeEtA2OomN7T3q/X2n94ZvGhm0ujGrIr+kb0OS09L+Rq666Cg2ZvlqARj2Y0sL
7hsKaKSmloLWjWAkXmwkASBXMTrLkOY9VIGqh34qhps0kNRvi2JEj5qQFV9KFIokB8sQALhhapq/
4iBV2VQ6NVkZU2HbcqE010k9W72TSfhc3Qo9PSJrUpJbGa+ADpWrBMXfQEkTbx7nRkCAeWxvizhC
0nQQscMRsywV6dEBSo3a2qJVMXTVMWLu8FvT6vFnPnD/p0E9ifmhHyygkfWENogd18WAiNmi4l2D
NN5zUEpL57BqmbMBVxXR7VGRWM7t3iw5cQLBSHvKlFp/rnDJ0clWehKf4rQufJCZBR/JSikgbLkv
OQqTRkjxg6tEI7xXQj7Rk4BwEI0SVJMb/ZyFAPev9arJ5bt0lXVBSJ5jP+pco67l5KBUEipSaM6N
41LTx6tl6QmhklSq/QwdHsO1OqmOs9OoJFL4+/MRgrSdyq2jirfTkc1km5+hZOkK2ZiQSzsVjEZE
we8P4b1+qPygxdZ0b9y8dvHfgkS2ETdd/qps6brDPLAFkX2BgI89IRpoTvm9qiLFrK4Niz032u0M
Y435diCzmYEhNNY3cVBQHdAzzMb8obDyAzfSx8/f5hZbsYZhrgu9dRViELdmA2pZtJGSEKZZb+Ed
Qm/2hA4WKlPp3zG15ufRPgxx/wmnwQHRNOwNtixToKFJyzJk/uNn9xFtMR/ZI8OJ77OjSMPYzth+
535nTnNptkVd+T9BN58vMUqjEgyCapLMbfWqACf9+XNd+lhvI2wGdokwpSZalcg0peGXKriS0JOg
ueJ8HmWLJNq8PHmDT1F6uUGRlCh9mB3XQyZGBkvrS1o8mtfkO29t55m2o7oSnbilNYlmWvdcvRrh
Wqh2Zvp7ITZrXDDjJg9HQpBinsZpvJ8TekhtOz98/uL24mzm+GCLR3NRiCMlpj20z2aRuBTsnwf5
gAf55/Pg5oDygQicc/0VbwAKTE/bOF+zhOp3p+KuO06OeEC8wgvdcufbfID8/YnFoIs9ZCDYsv04
SrvMjB4jIH9/0Ia6A8beLa7Eg+LhCeLvPNnFJPEm2uY7JYHcWcEarfXy2/FsCIfxd3PKj8ibuPTM
0qf61Dxm5z1g458Fvc27WIWjsKPQnoPO/P6NjmGvcBXgkj47TOePzV3uIRpJyPaV6Q6mSd6Pc+Vk
f6MFKQEet3ce+9JB8zb8FqpFITlBRmJ5HlYlIQVQU+hLPm03L/EEd09P4mKaghIHqAmDcJh27592
+OPPuCLr9Kq9l61Tly07S3QvwuY7UnXJMcrc4Aqs/lXRzbsu+Hvnna1/xIdP9uYhNlttqAYd0TlC
jM7gpkc69NFBR4BL8bQUFO6e3sjFnY3R0KrQYKK1sFkhq/GDqIXAFrAb9CRrhEiY2Zpw2nmqvTCb
laBr6CFgB0Iu/F7/SK8yDHyjQ+ygYHta4UcSetT+nuTF5bPyzbNt6hx4YcAH9DUB34werI7eTo+I
cjmZrd+1J/q9hV/+Nwn5TcjNSTlOdVeZ6+tsK+shpFFVpPgo/kud/X8Nif2Tvd6E2RyXnakH3IbW
16kbnoZzsFYd83o6LGLpz1O6t48vnpv/Dmdszs1AMVtTX8Pp3yskF36LjurMX8ob/T66i514lacp
FrvzkWXdObEvbrg3kTdbmucMTfR3AQyloifRFESa+/8YYrOnKe2Dsl9DWC3z6fBgNM3/McJmS0ut
aaCMzOuT0+Z7Ixi3fS7vnTDrn7FNGya4I1WEOcLfNyuiVMRQUGhWkDYmF/S8E8e/S99wDF/x9On3
Por9IsbqTcQtUyFj8peMK33gXxGn5Nt0NJzB4zo6oSqNzoT7nwskKevaR2UFuxq42aDcNhkL68Gp
0LgTEhdeLU+6iI+C17qWn4GQeDD2Ute6uD++2X/H26QuC6lODD+Jt1YlylXqj9Qk2blw9tb6xXz1
9sk2+aqN587oij9PJjqrRpGSqhT4hkMTx6m+mymWiF/2GBgXq663UTcpS+qBAdWrBPN6RDN3Dr0V
jomZI/+4i5K7ePd8G22zTkdDDPI5//OMq6YWul3xt9wHAIWOlzV+2494IYMYXHfVFQsowXjcbL6W
iYmFiSxeHJaOXnYFVGqvzrkUAhM98HhI1YGp3jxTGOddSRbBeDhvmqNaF51rjmP+n9ceFKr/E0Xb
JGElEctmXgn7VgEqnFamkOwl+j+SKZu1jnQLPAH8k2EhbSvwNsOkATFaMlW+4BYwFOPwtSwaWpSp
NZ7oGagn0BqMu01sU92hz+tvIE/Wqctq3jCVgm/gjIYv6ijdV/DBcycaau2+lqSeqZQ8YqKuzM11
ZH1bkZE97Zu7pMEOyRaKpAlu5H7sBxovUIDzWSkTx+wL6aS1glk5s5ZOt5E6MkbBtWpwm0a6U0zU
f5ympTkjVDQS57prThCCq0NZoo5NZjDTyEkVbThAdAfChnM3vsJB2TxYsamfuzGIDyLmONdxqHAd
xF4s9oLYzLPDLCy5Z2XQRZGcDo5NJbY7iWVbEm2RnJtzp8NFqBQTJn1FfA3aPpSfhngHxnnploNW
CbgSpCeQatqeChFC3ZE4Ggm5UnTqx1VeE31xX/ABQ+zeNtZlvlk8b4NtDwTDiGAXzQTLTqvyYHcs
ryWv8eudEuvCXQoJIzayCQdvRdvyM97cErVgbKtaZrf1JX55ZVY1bp8UV5PWf5+HXnF2KtcLm9uU
gVLDpEJHyNheKioTO0tQVZh3Zd7orINdG8Hg40zbzGG4YCuTnR721BX3gm7WxizXi5TKBB1LL09b
t+p79/PnuhQB6K2JKtra1jE2Z01WJilDE7KJLOfTGX1K5dTKtbnzrf588/drAsE3eYUqq4igcIi+
/1izPqKzIFSJPSPWHTIhRA4br7dvKiriGqRt4GONAWFaU3ay5YWD5n3kzSvE+wnT04KZpvogHXRH
H0+hZ9BPUDx4+vHP6Lx7yd+WYCoKlfJKseKs0TkJNsdAVBZVkwyYHOg3y2Gl8Aw2XSUP8KGz3nbN
nZW53QebcFse2YLPuKaNhEu0X5Pxu2pfwI/U5j8aQf/fm8Z2U/+JggirguYM+WMr8qYO2SIlMVFW
OdE1fwCEOInHvSpkuxwJw1XFgvDKG4SxuFkn2IebeQfh3q6zk0SlzHTW/nzBf0y37yNs1wPOIrhM
EyEuMc4ZOoy2z3r59fMge4+xyU29mKUtwjgsAe0qRdhFQm388wgfUvqfN0VBgxuLBplvawQVLAYG
Cx0hkmv9DAXDB9xif21+rBTd/7Q5sMaCBYDEGhLQcEk3SUJV+sAyR7jVmvp76Cu/TZTjMO0cUh9X
GGT3lVUNz4DB0DZFjEOphLnBuR4pxTUjm9ZWe7AzMGfMRjsWYn41W8JN3GTGTnL6+LHWwGur0YLN
r5ub/apZfZK3ESYKuvB7yHxgzJ9/qo8r7t2fb20KNlw3EqzJ+9xOzQQ7ggRflSvASjudzD9139sU
y67kyrcKEGgcUuoqMvD2PDREBM+aBjQHuJiyOFnNPADcbmM3KbQVe/VDwsrGbjjkfleWEV1r6MEw
xKoAt6fzojrYBCAJgLWUY6Ym1rZtlDzNU6P4MeavB6Exv2c9Fy4n7XXt2CIJgi2Y0P4Wjfm2a9uf
/DgH7CqwmVbBxrNOQhu+wuhgdgA8dWBEH4MTcKulKFDDj0t3bOXy1ZxM65c6691ZKlWOHhFYOIBa
i4ZG0DzLUqT6oo7CtFFX9SFM+/yUIIx0LXYDoD7mlr7Kt9t5kxsPdjSteZNsLIPLAleGD6wXHVRB
aGFU+qdaio/ho+i1vkAiNyFjrOQhp32KPKnY2dKXNgCYYF0FVC6b+rZIs/oCB/PJyiBBNFS33aLF
pzpcgZ14aafIhQo6fAJ50vsv1OPAC4VoaXY24YW0Aj0YJzv+IhFjgfd+FeG5qIezamR0qFdqYHEQ
sDR2Wnel3Bc4vHqf743deJt0vLR1bgxrvLUybZ5bP71JT5a/kh8zP9t5wx+KAb4s2XLVu2FMp5A1
3z/djB+PNTarO483eroTe4nmW3Qq1vqUghWPFWFHcHNNjZtd+Tbi9raWg1nAIoqIafsoJr8acTgt
bEMFO3cj3JMQvfR8yCpxPTQ0eFsfcsBQqHzdhCXUuMth9gq3dqIDvFK7PEVX1c1el3M33ppa39Tg
cixLXR4Tb32fqBr7iC8xVWi8+jT4/dVevLUFsXmZ7x5vzbRvwmVih0JE/meHPE6LiZadcqAhaYNo
ikD4jLBYPl+eF1I3HokgxnSJbYkc5/uA3ZyhoZyt2MkpdbJecLuqPlr94/8pirI5IHKtKZNu6ND6
qL+Zw0NtgXbcKUh2HkTZbOtJBV+A8wgmSIoIWLXzlFE5qfPTf/EgFgUJBQPbbCsuXeVG32ozD5LW
f7fa/TD8pQc7h+mFwxpRlH+H2Kw4UMeLqeE8Zxvz5CeKesTra+/KcGHP8gSUAmtnEfGdTbkDsS3U
+7pZp3RoR4GqG/0I952j4Kn24Fm5C7qm/lWdyzu8wP7zCpjmDg73VHTIAsGEfL/keqkFujzRGAM4
5RTWfTburLZLxxujMWTl0XpBbvhDc0dJlsGqqeaS63BxAl9y84f4PFxlV2HOJGZ0y0ODePNx76Ly
4RJI9qUthqARV2VL/iA/kVX1UAoTnY7kRMfPjjFaMDBaoJ7cO8GVj4kCVITIY6I2blENvX+Js5bk
KqjJ5M8ptuZ5TjGRT0dDUz2Ix2G42W3aXtphb0NuchP4TwBfa8jkNHqiR1sA+KMzOPJhtQ530cv0
ipv8v9gNuso3JNtzW9peAkqMIaWpKxO6D/TipOs8/fb5jr6w3WgKsJkBfbARtte+JGvNvMIc1hZp
vYXQq6o9VZcLVc+7CJtPlQJSNLu1r5KdmtO/Lpby7sXy0qp/F2fzfUQMc2Vz4EnGs8hoJD0O1zUT
TowVYl/4Hj5rZ5WW4K7fzIfRO4v+XdzN2GBRsxbTCuL2zUF7Kk7VIXHB8WIwaNjlz7UtENiyvWqJ
1F59LP7e0wD40Nff/oBNNlNCuHlVwQ+wnv4Re4hc5XFt7EPF8z9fLXvfcj2/35zPMoWXnOEHgjXl
C3ZeCHe+5MNXc35aRBH32ukgDIH7ecjd77o5oo2oy2CyrC0yCkgsdGH0Cj9Vb6Hr4vduGoDHouFk
N/5e6Xpha9AbF1XZWAFm0rZz1lTAofrZQgwWeUdL+daPez5Cl4pjg9v2Wq4axNpeiQMppMPdoME1
Ompjr60kywFxfDe7jLjcvZVy4dh7F21TioPvnlKY1zT9y1sji373mYHs0a1gvkSyubNSPjStuGzS
c5SRSEZz5sOdO47UCu3IBIlWI72ZAuleB/8nKMVLuCx7h8H6u99VjX9i6Xgx4PvA7XizAYwGBHIW
orXauBBf3cy1SmpUND+8zp//wmR5Z0V+OHw28Ta7oOfitoz/xFs7jtlqiPMXVBtHPTS+dq+cPo/3
4bMRDslpcx3TMFHbHudiDu/FNHiVVpYYEOqMQ9aJPxIrPs+ihk9j++XzeB8z2ibgJqOVSxcrrUbA
zh3+vM/Aeum+LokzhDb3OI66yheeTYTRcWw6oRKQfZES7/Mf8WHzrb9BQ/MVdYpVTn79Bm8yjdHl
AYMcrlUdllACgPjyx+cBPl5t1ghohohAw0xUKbZ5RRDhEMdRYWu2fJYdmDoAw+T7NXFmDxiNOp/H
u/BAVGQSocChkVM2DwR/KWibDHIryrFIbkMT3NPf/5hNIMjgV8GO0yXMdsTNCRgpjJUHuCV2onoV
59Dq5gZ7qwVUtHon7R0GF+NpKjrN68REobf2/huhgKuVddoX6Aqajb2m5NRR/PCefefEh70e5Qcc
gsrjvQ23vuE3SwLSiqTHIeGa1362Cwy8vNRbR8qRbsP3619nt/vfOCddSC/v4m5ea4o0GbbN/3pM
xcUp0ZnO+Wk8rVJKe+tk961udp8+xWYlBIjvdO5qJJS507E7FkAk1YN8nI29ZLZFPWzf6iZ5jok5
CmLM04nn5lkhVHxSD9ONsI8I2HuPm7TZ6nLfRwsPxhyPArp1oick5amfCy/Zr4o+lCqb1bLZ3rIR
IjxR8VyqD1TbUX/rTu2vL7J4qU/5t1i4mV+j42L+8dvCGHpnu19KL+i6WgjdIIanfOizQQaMBcFc
oJZdTyA8huKh9nUXTe7rVrwWj+H+wrnwJd9FXN//m/2hFSJK0yG9p7VQ6m9rTNPmg35Id6vAC2c7
XRrGX0AvaQJspTzNHouXJeHRpvHJCvxRsVBPOJXmt88z5oUviJsInCKCIM+3LY5SBOXrQVVJL8wU
oZ5Nx0kXJrucghcRL+5gbs5VZ8HozsTJ/Tz0xa/3NvbmXVqCurQxIvJ/RnzBuXVKx/Kil8Fb3RZD
d6/U3I23SaV1WYuIdvGsrRf4qHo8Ba7hBU+SA5/qxnLlnQ7ImrI2FZPMKWHhxqlJmIVtwgnFZAkN
0ja2NY/hSwYi37MSAUGPlXa28yovHHzKH4FbVcJKh5P2/bIsi34pqpqNWFl3gbcK0umOgbKOX7uS
/Lzm7PiwV+leioncLQftalDETOt9zFZcsFUWSTWhoi03IywgejyLsvNoF94iMwQah6ivqdzON1HS
Om6nGBdkuw4fluw1aE6QIHfy88UneRNjcxr0oVgjsUwMy4KndS2Nzzuf50JW5iEQp2YQgqaSuF0K
ZrAgHkldot0Bz5G9+Jw63bmHXHBiIODrO+/s0vEGUECiTFkLdjb2+08D9Tc1IpUHSnC6vg383l89
MmfkUaka9gEWF5IITgdYqDCr5yNtQYTiIPchJM31GOhOvW+e0tPqOrsHHry4FN6E2XwmRRKkdswn
+v7wgfuxtMPse5zsJMSP/TUmN28fZrOV8mKRi0TmYVbgTXO3vjgwPufmZq+0u/DW6IZDBGJKu8Ls
Nz3KDsxDm8WQm8Tzcp0dhmN+vVYfyY7D1qW0B85NZyKHpDcYlW2ajacksjrijOeCR4I3erQ8+RfK
NVzdiht5bzd97JVIIucW/UmQPgan1+YNpk2pt3r/58HiY/qQOz+hFzvJUTxqp/98Y3FCMVqg0by6
Ua7v+M1xHOCRUSBE9M+tVLAxzgNSmtlrQzTdlXldf/cmoa84vrUU5670oY3X4HFsKUD87cKSbTWU
ASXcC8KTOHQnsx92apuP5z9HhsweNtZJFAn2/ZNhepFhU46thhGjdpldGUvo6svXrttx4fpzwr9/
KggePBY9mFVcf7sMjSDH2kVDsaamT686qDCdiqvua/pgnpaHXvl/nJ3XktzKsbVfRbHvoQNvIo50
AdNuvB/yBjGGhPceT/9/4N7nFwfTMS3pktGczgaqKivNyrXsescA+eTGNvjjO/hkI8k7BfT4XH7C
c0iLc6RlrKFJuzoKYa4PMM9BGFJ5vWt122g3s0cRk7iPL/NbY2lkOgtn+te759ijfzC7OhnoRiqF
oWB2ycEVNFu169oNr61NwWTNwteeOMl5/QLNGyFC5IanTuZnD/DxsVfXgginAfxJ2F/gQOn5TBvu
V4NEejLd2guaff9Cm2Q7XvPqN8PN10//2ZtinBa1SG4Jq87aaRfM0htgeSGIKi795EzT79X5ZBVn
WbjV5vpgZOWyZ3gDED9PaPBAFDuArpG2w7kMZejp3P/IpQflPThPBhwWNe01AoW59E6eBGSy+o20
UVm9udv0zlJJCQ9R4yinLvVjL1DVwEERA3Gzr4sNqZ9aZmwGy7NFO+2puIDUcrBVW7eZercTWp2O
7qm3X6/aJ1g7T8gV+y+rSyzzm8dT+spXoQxb9gw8a55ylhVODyfe+bBZwjxRcgzqnKesLjtxvY6g
e0SUDVRgZesyrdQWbaXCDoXVCDIYe7wrtkv1T4Ibz25CZn9O9rlOmVxlsnGpSN2I4KQ9PptbYxPQ
B6rckfWEQZOSwH9pz+Q6Nog2P50HQRGm2M/1ku3DJelIT7C/Va7+y/XVD/6lcWr/LN5l9U4ZWwce
oiB+iPbmysPDiaKkU2YgnERlDE5KppzdxMn2sssLPT3qcczboZ+IKQmMqvopo5zKHiZhbQazf1Xv
raf0rn1VvwmSJ0xu5XauSG+tfOggyTHs+mZppSjvqGZ8vX2PnBnyE/psIuS+yLusPF5B4aUfgW3Z
Sv9jEH9k8UZrTo0gfb45yRN+s7E6IcYgVhV3ODD7n7VMyuWY2rlEiPD1kyzfsl49iLCh2gXbwPW8
CnJ6La+1KWECAsWqm76qdqmZvX9tYq2yrXDWEeld6HeX5gg1/o9nPYumqiLfg3krsqufE1gbhbFP
wTMau8iBE4mbbr/wL6cPvuh8bfvIQkF1jaAOeRfA5vWNLBl5MIMgKO0Z/k3Is2DEezayE27llJHl
hPzmy/RJaaFlwKvEcqdcTrVev/aWID5JsXBKXvnI7bA0X+VFOIgEmUX7aMvw6dXPBgN3aB/SOA+d
2LWQBJid9vK/6ZMu9Uo2+XIj0ZpZn+2U8y5EE9b6DSw5To5oX2gv2Xjvac6sO7mXbzXz/HRM8zmk
WAyrEmcL/DTohI+PSTSObhdQGNu/qPfNtj1bdFfqkw3Zo6/zF4AfyDvh/jr5RyurLjQLOzAX8U5h
YUc00NWfF+csnGyqHSlL81jMQ2iUUUhj1p0KRv8XNfBqWT3r2WhcyAzCO91tPUg2nGknjVAO/huJ
7fHH/M3uypfAVVo0rcRjzshWLLlTvzM842ZpHf4bLPefEwyeklkMVF4W4MXap4yjmhuTxARQ4zUm
7fVFVCAjEF2w9qPT3EtA0uza+TfKxp/jtI+WV5dti459liyWayLh5XQEh5Txfdk9zV5y/J0uorCy
TC/xE76JYYm28mvS9xZ4HRxY+WY5GOJG+KnuAvdUqf+zn9ZE4kGiUI4+U9mrFfSpTGhJiLZe4k87
XW5cTQ2uv/aVR9IXKEsWRWYkky0gW2s/FjX5YAxATBvPuqoQRI0c2CE3NWV+/22sHMh3FDKY0wXw
ZVk+XkIfDa+cWt72v2RdWDZu6qisn1NYMf0AJtyJUHSo/LN0OpG0HHmfTAppogy0FxzSGlnV41sM
TQ5Lm93yjMrkQ57+p1JL1DA/mFi9TpAAOhLxmDCVZ1BjZanYlvp0Ys2OPQcyWcYCsgMpvL7gxiho
9ULTCzqTwWWwyzwa7b/qpQsyGd7jHIbiYPNfVOYQh4CJT5KhSKVOu/LPadjIYynjMmNKMe3d0j1c
YtryFv4st9qdeMjPF+xHa6tjbWaikCQd1hpP2mgLgSTFx4DiY+3VjwOKIcCzpzPf+9rsUauwizOA
Ql3YXLPqNENnlZCiFzZw94dcAJHsZx7SCCcHLD/vftlaBmkoxQBIWDeXzSGopLSTF+XR8ylpbch8
wQOdeJgj5TNNBkfInqTJRACxqk0UyHGJtcQ7lG/mjXQOk7CTOPArvwRO6TAX8B8HXpjDUy0d82VE
brVBiFDKWmzxJYXwZIzvpvJTDr99vT5HCnSaAm6Rd0eUAL5vWcDf4i6hXOaHliAhP1c21YF5Cqe1
Tbu4bk8HCkduFoX4EX0pio8GqflHW1YzSmVicXObF/qh22YXwBkuaA66TJmeQIkfW6oPtlaOg04W
fGHmryiBmUkvfYs3kHuTpBbfzKfTV8uRff7B3Mr7dvIcVJFOkNfCozai6hQXrig19terdSQoYIvT
SWKSAtDuOnD1ixyOXFUo8O+gpITLqbpt9djxu58V6JGvbR25TyhEIyoMhYlB/L9arBne/G7uAohs
5fdUl20tutGZ8e1bp/cvs+nEeh15fx+srZarUsw6qiKsqfn8CvyG1mPtoiJ/4gQf8fT0QWBLZo7Q
5CivdjtI/kaRcjSTFxJLqdjJRnvizB47UCRq3HucXXRy1hMRZaz2CAt3S0iT7+HUxUf45xpF6PZk
1+BY+PS7rfUshB+FOoIm2DLuejfa0fB+D/YDSmr11nJPzQocC7w/WFvtiBYOva7VsSYepE25kc6E
5AbmWG9BYUnoR16EN+blqQmMYyv22+tEs/WDf4KMWjGZQMblxrVdQqKvdCc2+rGt97uF1dEVSCXw
s0SFjfGUBDK6aBAdJsmpMckj1TqEaXF6lJlVuiHrdIxah1znA09So8U5aXYNQWDhQOoeRRSWWmcp
nZ2mvljezyos/GB1de03CNKM8mJ1OLTnxmappSNsfBkwOctc2onjdXxD/vaMqzqWkebB0FAhtLPH
BYQh2fNTtPXvAEW40d2pptkRa0xALxq/JjK/NNZXKyfWsOOWLXwHfxKWoNQ97E13QbgUG2hYT+q8
fQZ8YI9BJ4s+Kn5xnZPJWdVOKG4XAH/J/6D70vfdpvw3agaft+RHQ6tFo/2dIKTEbSKmd4n1WCTn
Sn77tXs//vI0ylWUBxAyWxeUxkSbujrlYQaneOzP4S87yPQ9fvGFxGyP7df2PlfieCQ63oaGmjNL
tYplkryLrMJIC7vqmIXsOnG6LJBI89S4K3bGVFgn/PBnv/HR3uoVAvSF96LAXoqIelI5Funef/FE
DFQz0oj+86eaf2b6qp4q7L5KQ5AlZyghMrZCaTlRewI9cvRZfrO0fP5bjDb0XQPDK5Ygk7WZWfTE
qj11cpez8tFP8L7oLprUihZSi5Vzn+DhqTQ9X7bDCNAvdfudzvwzhLnbejucnWKUO5InGyjocQcv
dTg6fav9UIaL/LtEY3jJ/Amm3cQbX61L4XHpRZe02GGKd5hd/nrNTppdbYvGnLKgEooFhMokEhxH
zA4Ydv4qX0F04RgHZmLv6tYNnk7Y/eyGAbUTcEB2sQxkr2tkmihYit8Qji54o4wSGboVzaZzdYZn
up30fsLc8hir1fxgbtVry6jHZaOBufkNzuOpsZstjtFGhuWyeuOYQ9hzuTQyq9KdB9t/OWH+yIZV
aWWQiYFaUz7xBZoL33Jo4r+mennNnvFat3ZvQwOs2+GuuYqgr0I6+YTVZct8emjSeIvCC8P1azhu
2vmNPiFTYxuhPW4IvW4Ivd4HxV7UKHuUQOHkeNpp19MJV3rEW+PSuNp1NjJ4mtU1lE16YVYZriZv
nrv0rVLfA+FUmnbkeH6wsXIBM+TGWtJio3ajy9Ht71M3dC3Qv9ZWQuzyVDv8yCOhlc1UIGNKR0bf
m1zVfD8GOE0Zze562IZglVeCU7PRR54KAxZsC0REpBkrJwAdfUEbCDNoBmpv+iHf+G55ppROFdmz
l0JPKtx/vUmOPZhmqMR7XEVAe1YBChLxhWwFEqjw+lWEASmLeKzN1zaO9GpMsmZxEbNXQeKtu8F1
qMq97AeZLW4DVM/nPYwlJNXuAh6onQUQlYDoN/bCKcOfvYzJpL3BPiSfh25q9T6TNBiUMaKOuoCv
2jswlFAyzg5ScK64O0UXdCSCwBowERm47QLVWN71b9dSopi+1EOFTn9hCfYU0c6oHeg2HBObKLRP
Qb6Wpfl4vGFSoFcJFfKCoV5He0lrqL5eZbmdZJnxE16TZm9Uw7zVJGG4C9HtgMczUS4jRcsPQYdS
2YlV/ezUPtpfHUGmJloRQWOQgQghetlte526aN26GleJOz/qO4Y0TmTFxx+ZagkAPtpv64KJLzRi
0fuk9n+C6drdsAl37cnpzs+Oc3myf5lZttVvCykr/QQzOmbqDLxEGZz5WnZhFsz1jBWiaMXd12/y
qDk6peimcxGiOvTRXNwLciBMdGE7GKYk4X4MJLepDnp5k02q87Wtz+edR1vqgYScEO2sZ3kSQRNz
Jo9zRF/MDbNf13nue3r6n1LI0WT7YGZ13yqz0nZpgBnNuuoauvfK69fP8flCp+K49PAoPTPuu/aU
kTI05jizRIhZbXskaRIRtn1db90o085jKT2Mcv1n2Pk/HyiKmn/+L/9+K8oJkaSwXf3znxfRW100
xc/2f5c/+///7eMf/fOq/JHftfWPH+3FS7n+nx/+kO//y7770r58+IeXt1E73XQ/0Jn70XRp+8tI
8KNY/ue/++Hffvz6lvup/PGPP96KLm+XbwuA/v3x10f793/8sRRK/uf3r//rs8uXjD9D4KyoX5r1
H/x4adp//KGqf6cEB/wFRD5z0ExM/fG34cevT5S/wzIC34ipoEmLVjFriHxKG/7jD0GS/g6yg78S
yf45zlyETdH9+ZH8d7LXZYCI5j6f4tf+75dd/+n+/lwTXsRf//5b3mXXBUDn5h9/rKoMjBVTn6bG
AFUW1xvB5upwmXKQSgP+GpdhHgQbwj4HjZHWbtzB7fZMOW6ojv/2do7Z/Hjt/J9N7jxycYrj60Mm
wHamCRU2G689X+bz2p10Q1cW3K/vnJzQ1pfD9K+L4C9zC8Sd1om54BU/+o8IRg4LQVH0r1DUlsF5
WrlnWd25ZgUogyDmlWQ7Py0PicKxF5objgtiof2NmN1a5V4eFC/q1YM0Wy69wnO9uBzNm4jhWrkd
HV1rAqQ7J+DfRIvTLra+h+1zhTBcBzNpHe5VedokiuK03UNTTYcsVN2+EV41Ob5OGgaO+8ArkB3q
3lvr+8If3HUgreUr6CXdqpWeezmA6EneT4l80YXdSzh3NxDvXVS+sannZFGr7c/jPtqKg+Q1hvBQ
p8pLXMsIo8IHYl0Iow+dE5o9ys8YXbhCyxxBi73KHNxpuK+n7rbukPnyq204NnavS64FN3lXO1qB
4Icv2oZ43US+PepQtmnJtZkMzoyayIC4UyJBYVjqTmPpl2EUTOiKWG5gEF1akaNGzY1RW4fUNN1i
gOC8+IYYOvOJ0eSEJcjBNL8KJXkbliaiXLUn1b0nWv5hRgEGjVI0vJ1h7LdT3HtpjaxIoDfnSnLT
lj8jZG2cZiBDgFaJZ+7OFCX0WrgB7bHpbxIhdCvDfAULt9GS0iuml1S9rSzoj9rbwJeQacld2j0b
eewQ4wUkyaWVRHRjYjaihLZfqaDEd5+hbIgmkNdOvdsgR6sVhzpg8gP1ll7qX5EKphGXkZZBZwo/
pfQ4+sKtGhSUpP34Rk5aeoDZ6Ahq+pjB+54hd2JrWfYT+put2aUSAhHTplbNa19F+bC1ovMoptVG
JDtFzf2Q0wim++YG9S4f1V0SjdskCH+KauRUxUWpXvu6cc4OcqRguBl8BqcmJP8my5PibFuOr4Fc
OVEm7NQYHR9D2RvziLZ1dVUUIrJ82QUqPE9seqftMy8dd032ngmG00YSDNbjzVy/LJq0GhKU7Rze
WilUrYYWeKj07gXlGYE+fuV5r6LU2L0qMpsq9y+m+NsUU5UcEeBEbPKyoGlN7aZnkECHMiaJv1nB
7KZ6ZEHEBQt467+UUfg9U6l7a9NTP7xMcg87qd/u4f/82ZvmNumUHbmwXUk/ZvFVzMwd52OvF/4W
4SiUiSRbmIXvGcKyQlZvW3F08jHiJ1t7vZxcJaQcgfhwFE73KgKmDNV4Kfd5ipBnUil3ljJzAU+7
MWxQddRtWezOtE6wh6TfWUKwLSGny320iRXLm4StNOmukYFGR/izRFt5RluqnBnKMdqdiOTI7M/u
bPSHbBSdQI2pXAHphJE7nTs7EN5TxNPk4D1G2K83Ba82U1et0ETnfxYpJ6tMr+psfizE/Kan6y8O
T2Me3fq+sQ+lwomH+THOkgKNn9BW6wnt6R5laZTeVN+dm8RTp+5OkZkEQHuw7d5U/WGsi90kNLY+
UwnvRhukhj2Tl4l6aysVTWRRcWAB5jMIV/OffvBdGAIn0Knq5dZ2LFLb7ALbqN/nqt1EqnLBCXFg
qWRSVe83YaHswjj/JpnzzVQ1mY3j9aDa26ilvpFqofdQaW/tUGWIpI++16q8KYvktskRqBbSC+RT
N5EgPUeTfNUUkQbPbBvY5YiGZyWql1RH9hlOmjcWe6EanskiGl6wijAwG96jpur1UwuJpSV7od86
Y0hkzTRYHMtOF6CTmovuIEWOJtC3GYXZsTSUMYfLuSLlaKzntB+fmP57gWLXMWLZ7ep5V4/DTVg0
b30y3pZNf5Dr+cEPwheh0zbhqD9KaXHRjrE7JzDVxTWgLL1SemccLG+gdJFHb8kYfa8CJJB6E13E
+qLUa7tF1BCtUacKX6oE0SrjNg/fwrxlZySeNu5D+UnpoA+hITKEqicIsW3o8mYYrV2FNkojR+6U
+E+otm3bEYalmZWfSV0sFfuJkrpmoF6M4Ju4fUY0OINt1EFFIsv9vkVR3R+tb0oxXzaZalchJZy5
v5nkiFMmcQnl8csgotQdpCO69lbiMQNiz8EPyBNdUztBYPkxJF2uYeQvwGf8KiDD27BK/1reOUzl
omb73J2LrkIevUicyilD+clP3GS2TgUaH1Owv0zqVNCWIuXCnvjx5u9TPFTVzSRcfzGUp5vxLHHe
qnNzwwD07akG/Cl7q5SvMRIpYo5NQ18X3Il5KRqnJi4+Znifn2j1Eussjzu9wUIIKB4s4J1la2/q
Resqm3EfHFS323Tn+2ybPvWvqlvszV1O4SB3xkv9Kbk71b+Bp/ZTbMWigtQA5ykzr7/uXnJbl3PQ
053S07diIWqOn0E02l3yIy1brypnb4CcI7M0WAu/60yBmwHs0LNx2aLJl7fqYyEpm6J804WIa1V1
CjhhQ/VnLltOqT3TVrOtQEfMnMAifkT5cZsHijsFBSJ5/k6o8nM4tc509UmFiFpBvdUXXES1cVzt
BrU5R6pHCKmR9FUDuzcCD6TXuxiart81kOIHqFxH274dbY3oxfIzu4Bru5AjO8/vS/FFEe7C5CIY
v03q7ay8Fp2JdOE3vXxQQEjN+vfCap7GaYDXunWQB0PYe/ToJTuxEZzH5RMEWU4fPk2D5rYpAm5D
dSdHVJJ6PATT8RXEmlZ+XcrSRlCfM5JBUYEvJTZsSGSt6Kqd7kQBTTeCyz6SiLhSVywCh8DZUyUC
xIPKryCrYIYSFztB29eHHo4Y90qnTtLvTX/aWCNje9rjyNC4IG9g4oX/9zIkdDHk1hXF2A26auNr
0kVjjR6+okMHUkHEMEZgvdaiZ60du52KbjUBCo3HCJeVPjbhuFtCACVahIerc1Q+bUEZNlr3U28e
SLi8yYCd2fKr3VRSJa/z7zp/Gswp5JHEL1J63krjbZHB9D3LB6Waz2gWu1b2Li1ULsZADNgF8zli
03Y8XUThA5feVV4j/wuwfkbc95e8t37bF0SJOlQNSnxQ8tpRidMNohHJELYWXJeq/DrwxuUImEpW
HPTxMk0RM02YY+Mel7qO2zR3csp78wwzm/Yulrsi8gGECg4CkLeDbp35Y+y1w7CdYWoQq289xc1q
kJyoN9AohyRM/Faoj1rB70KLSwpg+alFt51IpCBYprrmqfW8KSVtq4kJOtKws4e1W6gIGdaERAhZ
xs9NNfzQpXkX9ZnrzxmJQe+YCPlNfeMC8+fMQMdJIN831q7uNa+wYBWUROCISOw2DP6l7XlU/9DN
3iG8RrC4ejQhB43NZjMNt3HYo0Ib26HAWdAfW+vRLL+1HCE//TkohRPMFRpp175CB4W/ng3VzvzA
1QxSksTpDOHZn+urQvdK8aHNC2+EVV+sDjPKfCZxhxxUm8E3brMIbeTuhxVcVAJ14JxPi8pRp8GW
tXQTR/1eMlAqVu4QTZQI3mf1e1RqniRNW2PoPCb/nJbtPs6aM41nhcSStb1T9fGmUp8i4wqGZUJ1
ZOZn7Qdc1jfDonToF07ZkA20lUsF2qtyGncgUSENXIo3u8CfvJJRdOTInVy/6+vBDUOaGxAP0447
KITkdVDufB0aE8Pc1dOdOqWIxuJL9Ide0LYzKoii4QSW/pA3s70IXAb6cK75khMowzbqYbShMBVq
8xapzyDXXDkeHvW2ddLx+5i8J5a5aeEeRkVVOejxo5+3WysUt6W211rf1XNhOwYEo4ppZ02w861g
m5WQ79aVW8WWW9adW03fawsN5jK7QGX7Paytl0m6MczGFjrRCxGZHqxhKxS909SjDXF4wl4Uqtoz
c8FuddHOs3gXpK+qGjjiHLFe3flYiI7UdpfaULiZuM1F087DzIVfeoOKrSOa2SZC0N5O/dJTwsoe
5ts4ih7S9ruUGt98HGyEYy0ipj7ml6mT7rp8dhM2Tp9a94MlP42cYLNDYThCozwFnzj0GzHL971C
fGPJ2XtXkp/MjfyUam8CaawffMtIZupBuIzyXWgiBK6Pbi4++Y3vDqK0Car3zqp2ZX7bNslmLPR7
Oc7PrXjagh9zWojzVFCD6hA6MGJeww5gN0K2h7oWtNNrJwy2NqCHLDx1qL5UVf+eiiJBe2NLCHNS
Pt6X4ili9xX+5c+7mvG4X5OJELCs+RF8UhBh0CqNlqV/U73MbvZreJtLgbTf1jcLqvdUI2ZVZP9l
FLAXED2d0Q9Gd9fFjpBJNtkoNWorKMh/TxPIY3tHOygenQTTPkVreSTi+WBuKfX8VgoWZHQQmdHT
SH5q7kDLtopx/3W56Fcr+WP9RmOsCogUXBZM666RZbnazUWg8khKMCOiWnO7QOcuoJwg5gdDfxx7
pNvj8tayvqGU6kXJZGvz6PVWtq2ncSNF/cbo9tH0sxHrTWLcD+RjZnRvWZskLfa6mj+GmvUUztNu
QkNA1WpPyMqDXEqOUnNNt8a+zPxNV5rkDiUo2EKkqAB1edXtFwfOzz5RhF6NW/21iL898eqtjroo
VeKyc4b2PJzDvaTDkBt0Xh+hua1BkhsWS1lA2OS9f9Mnupf73Rlh8M4cmMJNQ6+E5DojLW2a6jJD
aT5NIrcon75eGOlIRP9hYVbhNdMIRlTr/Mx031xmZ9HlIgIUM1sR7bWD9gucrIEbOk2UdqRqyZYw
GB5hfBIwxTqXsOp0xpXkgKJgFBM91Utu4jt0jugmTe54oYr/ISvoX0vym8VVxV7PtU5ls2sUxMik
c9ERg/TERj8SS/NQKkXfhQXuE3dwWWqxKUi8zlj8YZLICoXhZPPriUVbFuXTaTJZGgYaAJatSa6n
Sh7bQOA0GQb7SvLCVIUopvd3enOoKYM13JdjSFw1hbaspA9jKHoapcOvf8YxvwEDNG1cys+fOdOE
eBpqYeB1tsn5BJaua+tTyd+RVEkEP0FID1wE6Oaqsl3qwxCHNTVK6c6/wfke/J/5VUaLM6eK95MD
/WtsMfyOurzvtN++fr5jzv+D9eXs/OYYC22K4sSf9QVc0Ex2uV/mnNKn7o2TfBi9ZVzlFDDx2Kmg
mcscPo0DCDzWF44+i0kHeE+H0kh4W8igx7MWMINyUBxzk7mnZ0ikz6V1DaZr2BPol8kLSPvjU/ql
WcYMCWiU0dTzqWttyTpQY/Yi8hsVkedOf08ThC7FQxS+W9OjABNB3X+nmuGUoXji/Bx7578no2t4
a9NPit53JKOKZOd7Q7YtgP0M4osSfsG01QwES+hZ305dukfewge7qzu37iQxMC1KKBUEI0YHaX/n
xoC8WmM6dTMcOTcfTK1uBr+vq4zp++V6D26JAWtXe5adjD6Kck81ElK57CFjxGA8DBpa5U77GJ9J
2r+x9Eec1YcfsvL9Sq+Xiggoi8T/aRYB5qf7MHz/+hDJR4wYoNeX2ShJBCG0MpIU1JPTxelW8VOD
gJSq3Uzat7qR3CKcdmpQHTQhcqxovrLm+nHUpnN8688hMV1dar1YEh7MXHmGGIgxEn+ryM150XKL
1+S6VjrfjUG0s2J98/WvPnYMDRhMoBZB6Gxh+/h4KMAdBE3RJmxDZbygBOVNfuYk4vdOadxM+C4L
qqfB5J9ntSOLxZUeabYkUEHQhv/CBX74JSsn1PaNXptDipeNon3WD5ss84l4yUs79SbOio3oowhk
QUAyW9mDOhJIgEsU8nyjVumhjCOVZPyFgTBHn5B70B5OvKljd9Ey67Ow2CwsUAuA9jcnCU+ZLAwN
b0otHZR64Hhsfiy3eGsu3KAOpasT184xF2FYCwqF4ATEm7xamwhqUNqgusr5Gd32Gv0B13TfljkP
0SVAhlDpFJD16HYAuaATPND0B2Xz8SFTyVfKriI5SiM7vI8YBI0e5tsqRUww3sU38UXlGScODuOD
fOnHW54hebq6C6SIGeJ1XS4NdT+bU4SEJ59ZuFZV7U6IfzSxT1Ug9qS+2jOgvhmNYUvzEJ30Ya8J
9XU5VBuT4nAoCs4oqhu9zME8+j5Rc7mTJpHunuq2Sr5XjGpjJP3NGM52T98spIlhUQCIhMEr6uFc
mu9k4UdG/1Aeq11vPFq0AvpS3E2JSm5NvSUA2ijrTlH7jlzSd65MW2zx0eFdrf+s+6ckv5t7NPwo
pnS8O90vDko00wKQD/xyV2hDZ0ybTRM3biHC8CpkTqrT2xj6XSjMQBiTC3N47fPY0dSHWUydQush
+dO9RgzPpLR+WQp3AneE6v9AMfCiR8jSlQeqIjQ5ElRohFCw6bRuhxAolkxXLzR4AqRA8odcehOj
hyKSnSFGgqydt0o3OQO0d8ODpLvyqNGjAyatXmbdaySdj+G5NXA9xrYeXeoiSUz8Cv5jg+6BCzG1
k0Sml5fTtTY2FDt6J8vu5sn3Ip6dQpqtabcRkUuun9c6T0ZtSjbEXVG2GzO4QxHWTufCLcvONfg1
uhJeh+ZbHRRXahZezHH8vUCYvvItu6SN1A2TO5kadGtdfTWY9dlg5a95yUUl0/aIOppkau4gshc6
4TxvUjQ5Rv170xeO0sBIEqZONgH6rST/0lRxYOFkXcZNA3w+tCukW4dCpieXJ3upDS5FdXSqNN/5
4Zna0es372s1vJlNeLcpW/jEnXLdeGpBvWzm8LWiOy+FpbFA2oXiccYUc5QderjOJqB309u0fN+i
zDIaTzhTJ/U7O80tryyKTVYDOBQsp6tu5+BW8BsKQJOjotoiDDSGc2iHE/q8ZePNcuKE1ns86jcZ
ooj0TZ5DkK9pb3rxmJyV5rwtBesxiGrXDzrqgLrd8hXljDiiAcowy8gLh2/RmF7EWboVm9Ye2B+x
Prs1FezSr8+biVytFDxxHveZLmwH9WwUX804c8W8dEMlvkys62B4bavZbfW3PpA9U6I4Fn8L2sKJ
kjNBBx9nNXtNHjeZ1OyAG9AXzS+iEXUPatRdvjO72yl/RarJ6eLYbqt9ULz2/IZZnZ2s9O1s7Clj
37bJrTXNzpSzkwFMC9FFpt6Ugcjv7ByA927EhqvU6CzVit3slxdtdZf4wk+jK7xAe5opitciM37t
jULBTQg7esBL/fxBLF9m7VaOLiOrhN/7QRZ72AorCpcHjYqPSv+6QiVCLGU3UG9H6kKpdddDbt0Z
xXaMgDHHF0NRbob6Mp6vxeEmbaKtOlC3H8ZDK93K8jefQUnzrupKx1BuB8mnOGjBN/xQGD092tpp
/Ys+u1gWZKJtMNb5pd42XurrXlanTm0+qn5KA/eBb3TN8DlBpTAegt3ckljT2R6K66r9XixXYM/i
hnSLBwQqg7Gm807rtnvTOsRA+nGvlMHVlD2VRfPTzFHnHhecAzLIGo3dvthL2m7u34IAmEQOk6kx
2P101ye1N47XY3Y/Kley8rMZqNS3kY1EqWMqwXZIRhuIoEOm7/hZTYV0usqb0W2iAPFjYx/n15r0
GnWsG7tJLQJ3wk0oHYKb811Q5m4w7TXKa2qHCLQm3OXT49DJ51J+GdBoLus3K2jP257msm7Z4tTb
Io1hQUo2AME2sezrdhRGm1aNr+pgtPWxhlFFu9UHQBDMJNSSv0n1+7YnQurgkc/mzaAl+0idHOG2
xqxcF4ciKLxQGvez1lCHgTw1766C4LGRfK+AeUzIdUeO4YirQLiNxbCJC45R1oDV1QZXwI8hBOU2
ZfCm5VNghyhljVS5VZHBJj/ZpLP5ZPnaZnmcQqOFrfW238gb2l+0L5qUflF6LwzTVV8EVKzjW7FB
eE329+ms2D5F4p6q6VAcYiX7Lo3jFQhlRxXeFEIgo7K2qlFvUbJyEDUFjPJMq/ss0tQtv9EzhPJZ
LSQb/pTLroxuLDHxBO3JmujcGxBl6pTKQwqhZtW5o7CPhK1WSddTB3uTWNwNEJpbJso/2pUx7YSo
e2zVwmsLrtn20b8SxoDu7Xkby2eifojEeZ/FemVT171uOuOmNSDWS8r70a83Qtu9moNCR7gY/h97
57UjN5Kt61fZ2PcU6M1tZpLps6xc3RAqGdpgMOjJR9u358XOR3XPjKSeGWHuDg420Gi0UVUyyWDE
Wv/6zaEo7KsVyFPrqEhpl7p/SRzcFnJtuzjJVk3+9/G86PB6Lh7a2ri6XXPvxw/w7reZ/s5JWBRT
ua0yAyirCrX6c9piAOPcgso+GINBIA2Hn4W//WJFnXNvtG+VwyE7+1HsfRy08pLStZmQRIL+dcrf
eXMWLSZLw3yehAUixYTNVhvZf9Ap6GJ978/+1hTnmvl43l6mEqGIEpvJwKCtvNeLa+5MHDqA3M4c
jUm+85yHRXwumPlMJjnL4ilPE5K4nufmqZggQrfuobXSbcO31aenVDDeDLKDpt0n8bIx6nuvns+g
+psl77YJxJ8x646FHuxaTIk6FzuK+FMF9aQm4hXW16by+JCSMWX+uRifyvZLzZIiu2lf9UbY8Y3w
6NlXjLFq0W/NwLgEkwFjuInkzMy1e4l7ReUx7Mak2WTieYDGELPrgtQ1nIWuKnaThOlTio01JmFX
ntOYCBQjZWAwb7r5OGwUobuzydjHMbinb8vylg7Zzve1SKU3JzXP8xob57dqo/E6BEUW9jX5uU4V
BZBbegmDbXjNcp8XgTwXaE8i8NZBVgj36MrE7FKM9W62C9ilUabcrT/dWcIJx2rZ+sPXjJowY/Ch
zfJzXwx7kz2uGIOzGbxO3J5Yb7B1Z/aU+ZuU423ybq4/7Xrt2cpxLe4eFo6KoNk4kLTgZ1AAxNsZ
47J6eGlbGAXptStvPeGi7VxsBjk9FvW4cQd1MsYz7D8QSusQF/F9WzEtNtTbNjZPTZntnCHbev2h
aPudKMrQdewtKpmtYNxoxza0nFun7X0vDmsoSYb1WZE+pWd3PbdKZneT/GbX+9k/JtanRZx6K7s2
YqJIwBhL38vhVMizHhw680nTbnbKVAuSC+MRygPFXm2km9k9Djqbf3kXTA2yX28DsXLbWQ/WxCFO
hh95E5Mro6I4JvjGuFa/LWFIqoAUyHRfalU4A8XG90ut7wrVf3Tzj9Z0Hqt+P7QHms7NlDeRkp+F
e8eYTh/NswZW21C9ZON8bjo9qpmMSyI8prI/ZTH2hXrCe0LWOWE96sE3aY8a/Z2Vw6iqxojwpcLa
z/YH332JzStF5teFmrqen6vhVAfiNoj2UjFH9+W5WXVMRXe3ZP2tcMy7hCFoO8POQnzeenthfuSM
3siUx6fIBC+6/eKnh3p0wJnRJ1sjx8/rYvl3Y3c0kkeCkTAihf14Kbh/+sIwzdD3PY6W2kUE/VZV
ENKGfdxeG0rlFBqYvhySuuM1SC9NyuT7aJaK+eN5Ck6eeozzk7bWNnhquOc+b5478+aR+ddPYTU4
20yeXXWnGe/rsok+9F59a3g1IDeGLXNkXV/OMjYiSviDjyVzmTWUQD7h6dlDzi0vLEj/eBlu4uyo
s1OP8qbcI1HXml9d3QztSH7sygOphBuvvOWDfRYJDEh/DOdp2En/QxXMN02Jg++UkBGT8Det8F+B
HRo23JdQBGGd9Ze5jS7HRRP4QW26qA/bd2vUiLa1N9U7b8+uAoDz21b4r6jVitohTzWJ2eKvFT/9
ofledHxWY2NC7hTVx/lG3jY83G7zERMTWL/U47vx8FuI8q8d/+pdQpIRTrkuH7wiPj986BQMjTO5
GYyMT/Si9f2AKGL1ykQVnoZZTf7P777nXzEkiMbkm2DYsrqi6r8gZkFdpbbfG2jXpjtlXgPrJZt+
o7f8xfd3HQ4A9RA6jL7FhWD86zgiq5NlzMrEQukeI0oaDtMJGSS+2f3hN8vkryOXnz9pfag/3L95
KuFQCj5JfmuO4KwvyRnXVUw4SFC6uJspNDfdVya289/Cw/5k19//AR78Quf/5V//P2X3w37/4Sms
6oGf6P2Xr6B18kd2//cf+IPebwZvQNvRd1su7luIU1lef9D7Te+NbqwOMwi6gGJQNf6D3m/6b1Ac
ImWDMuVBg9d5zH/j91v6m9VwghgZhJ8eDnr+f8LvByz9FQn6HuXMrwNGDVw+9ecVo+B2F+PkkXFl
1t5bU+S+v01JE456Pyb8SmQNsJRWtwdzaqa9wGH+JW7q+YREojunlfThXUrpN9tWuc4xsCvtwe/A
I/LYUuekcMjrtYjoq9qZlqJKDfFW6+VyrOZ0weWzCuqLk2UpnByp4g9T5UO0aZcEQlOXw3YoA2W+
H+xAtZuibrq9DrGS3NoqjZdt403pWcNEJ6yboTzKxh2pFoN8FBfBP38xa5NhH8LOb0YXUN/libnv
q4wyblT6KqvWNX9bLXUa9Sr3gk1KHNIAA9YE2GoNdWg7KV8nVJIPkLTLe20SYDLeaC5HpS360e1g
OsNYFLATQDLOgey9o1VWzU0L4vTm5g2CJ+Lfdq671AOFkmE3mwDuB+W5npyTsc/f8RHdrqD0uTh2
EZ/NBHYYZBUY5Xpen0d7tC5j0mtPeaurLSejf3TqXG27KiubHXY01EyJ5cPEoD2xz9Tw8TPBO+kp
KXPjgyE9/WIvRbWTi2puCZbu8JFlu/ERvr0rY07pUVj5UTmc7+loKipTo8Ztpux35hw3p8AY24fS
W4Yn38/lW7MR5ikTehxq3vQJQELuZTssr3ahF4/Kir29rCwiC5sivZaxj/BhkL18R5vnhEHj21+F
C9nfpIgNa9MH4vJBnTOjr3aWPnpvaXbH29RAGsl7kHs9SFMRdWbWfrKmUXslJU3pAEO5F46OPUZQ
bfuz7jXNxRvLce9URrEv3MA6S2zc967ZTO8XR3R7o0mDcWvQpxySOUd5Din6a2V5yZc+b7WwqJ1y
l2kQWvWh8K5a5cXb2G9ArpyuCJtEEA+oquBJuW2xG6xivre7pD+tqO1emnEK4XDwM6Y6if2F0Whx
dSDq7BM9ew3aCv6QIPN5G4wtNGutG9+i6W+jqgzSt8IetPfKlO7F0TtYiapVH3WlJe9HIoLAwqzR
3AFM6E8iG/JXq4StYnSmOjTLVH5omHl/IF+8Df2yTAdY0Mn4POBQRyeSj3e5PoxbL3Xyk4yVHaU2
r1MW++m9JkZvF5SOFS6N5u2V1DVY8HUPdFHWYaq5dVjZMOczUwZHyxCKzL1a3xiMSndk98yvBFGT
K5AL/bh4VrHr2kxuG8sSH5JBBJccLU1kNplz8aUkF4Y4pXPcEuxVzVXzqfCGAi4a7CAsJrurNErr
lMRQtFz9OxOyXSKsV5HD5FUfmfqyfBLLoD1UExzFViSAKG3fR7Ont5DBC2vXFGYfdlOWXZJMX+P7
yvSSCCJUjUpP8YCIczgcUtx7U6fRM4DbWkbh3dJeBdeSlPI7vQNDQ9QyFVE9Bf7OFrSCflaYUTPm
IME4UUKjpx4lwavdFWMbb2JTmXM4mbN7Gf2WwQyrad+Npv5gqSIN2SLzvbe08qM3xeKkGnQfJf3C
WTeT4mh6sbcxjVY7g3q0bah1NCOW24pwsA14jIbWbHjQ477BFnajdXDjdNgtMNLb7A5CVHtdPADR
uhR0rFln3xm15oU1LdIHSxqouEckFSiH6lPezwQMLFP3NtBkdwtKXumhqPyjyhHMZPyqczp1FAEN
W7M5SGjAfVA9t23uhNwVOxr0anlflqp85IUvQyAmD0jCSo95bbcXP+4hwSbI7x4Z/Qd3sHyNMMMk
YNvqgENx33l3MWqEgzmXAiWhWd5iuynOBVmH56pcxsgSlfcQiN782sk2mzZsoP7TbBMU5k3t8nZs
RUeXM7YQSqvWBXy0IMmNejK/L1vX+CTTyv/YILz+lAk2udg2s6uXmcipMppQ22qrMNaWcYt4ot/b
MGmiUbPy59pWdBm4YVk7S+LnvRlghb4FiXXPNUKse87veYv3W/DiLnN7KS1GwplpTASiGgsYbC+z
Z5kVbZRD9njyszQ953Nr7sweFu55BiLdTAVqHM2diWjfavUafzxLP/IqAzJ7CUIwrbMDux0ADoy6
mYPjaKWWAAkeyq2OjmbHC+Hf6czpd2MNlSRXojuai+wPwhBdWIm+v+sWK9HIH5OA41OzBqciUpl1
rbu2neUflAcVSDhiCQexBAc8eDnQOgLk46DLmfbYKXOXLqUxz+s2fk9XAbXR6k20S8rf+XOpHaVl
Jg9WWuXve5UFauNVODkXcwZDNC3Gz92sTWGcp+zhBv163zTWFuTaOPVzHXSR06rpGHSdehwrVfLS
6GmLMYSRdXGY6F0f2aKIHxonpUDNExXmluz2jjtmlxTCUAviXjT7fsCdae5boOi08JKjHffGnxyQ
/61Z/9uhzfnXitTHr/X/+Z/XMvv86b+2CFwb+elbw79Un36sYtdf8WcR672xMffFHBdJKbaBa1rv
H0WsYSM2xbMhMNcIGp0EkL8XsUhUsQHCihJTdwe2ks4o9c8a1kTYij05TL3V5pdf+x9JVIkE+qmE
xfjPDixCPhGQUDMThfvLBNXv9Hxa2nIvEVlmO3v05VBdvQW1xday1pmMoEA0Qt0SfbFXnUwL2Lhq
kTVSmaHR9+1AvXussVUWJ6c1y/TYTeheQTudHByytgZgyjwp5sfJMhqSnWazSqLGFIX/ZZFaGbxm
U7DISyn9Nj3Z2Qh+xWmke8e5SV3MbywxJrdUsKPfdcKFPKXirsgOLiNS71RMTfuNEsCN4GPJoz11
i0Bdk/tZFGA7mH0zpkybroXyh/pLl88wFdy6qREGFhkJp8wUXNE++UNBekanW0m+VwtfLyrLKQkO
s9Hb9S3vW4V9bGA5mYCgSFD6p9peMhdgVXpjOAxeB/3VzTnOtkbL9g6DO8uRFBVOhu7SG+LhqTNb
K2cA4JpsbdlArXdf0NZS65VJkMPw0JrK2+ST1iLT6OGYfobYPMsvUjSpfirSzimZQ3njVIVibtPk
0VJGB3dxMWRyna3cySKtQWV6jpkNzY9JPQvyHBVF8KY3oRi9NephaK/Un5V+vxStXX5d8sbIPsyx
Lor9AJRKkaW0ng1kVEgj00QuC1upnzEAsrRBRUOAhvIwsrulN5FabfDcVWKUYRs7PiObDEPRzTLU
fQM+qEFYdbkt6Fn7rq/2ndVQKxtLU1svBQwR/zS1cZJt2cPzejv5fZxd4yqP+6M/p3qZIrybKFIW
AtCGq5qULnddzN9DCuNpPhtDgy/Q6Bu5cbLKxYV4RtwMlpIFvPKLsBsV7Ho792lOmsAbjrxOJQTl
QTFpKbpk9GEI9P7zZKxzIjjsXEmQzZZ5qipo2jQ3FrqQsbQAKc1xaYdNGhvZGNZZn7j3qaocwPAW
WRVCtNbGWWSQxtULFqd+zjCiYiBbIyN1M8WHJnPLWLGKG9KlY6/rPutVmqLUaR1mIKbM/OFAkIWD
WHoxWo95atLAadMt/IK9RYP0NY70FVsoiwqBYVNAS59zavpoqeeacXil4s9Om/I/e9tinqi1a95T
1kMhR/tFS2ZhQQywr7UlE8wyA8pcAPpVJU38bbtuxHU2aD6YC+fgpSg6rk2fKu1ljAt1Tcwlfs2Z
VED56pO9X9XDztc6CoAWGFQk3gAkqfsttJJWS6oQUU78kMKia++dxau+ZH5rJOugv7qlCFFS/I1s
h1yOwlZfx1L3X3qtSOVtTKXuMf1pU2/nKOkBKnZW27/P8wnTSZA9+PnIczgCCQqmdQn5LVryech6
j1mj8naSTDdaklrVfkgD6BKEweA0pm+0ZHENTE30gNie058Sjm4zVF4Fdzvw+B8Htt8Ybrwg5iYS
LO4yDNzJKTZWnbcf/XZAT1e7efkeycNdrooSYYnjMf61JOe2MSdlcfEw9quOCgC0OTLYSGMGs4iW
o8Rb6G+7PLa7DeuAaVJjFEEXMqGs4n084cL2rGlTqUd+PvqUK5VppXfYRQ9dOIqxGa4it4ZgF1Ps
k6Fk1va4G92Kii+xkQYBORcQtZe0kf5WkBbIu5v5bEV67PVGRDYp1LEiqZJpj3lt1URjERN1ZoxM
sN/HKfebPYNUXYBa29R2Fb5G/b4visrcCLvWkZzXmRafR8eLHWgGdV4eBTHwj06ORe194HTddE2p
QpmpjpQ33r5vYxEg5s6KtHmbVPDN93iB6Nb9KD1B+vcSBMOF2ts3zmVrT+D4vd1ah3JUnAuj0TDU
d1TreS+zVk6AajDUttqcAky0hrTtk+vG5VBvg4pZ3l7hYNeftdG1s0vOy9Qe3MSqvWc6c+aYg2aU
VzQcyIbwBgqsPaoPz33teAD+3im12bnzjaVtTuhhA/tBGJUqXmentrovrWChdTfRBnmPTEjL2c03
bIfx8th4+ije4SEtqFsTTTeebT1JDkFVVnPkp3UWv9Qm++yD68Vdd+7MIU7CsZ8YXGjKWaiPHeno
X2g4nXbP/IT5quJBLqc+Zah2qKc2Sd+6rc4xtfFjEnr2VIO2FjlDPaGSNwaRfxyUKWKGL+OoHem0
hn63sL+njKKV7qI4GbVyAOMo0k99y05zkshrp0216LV7dVCyMZ82SqHtUlc235bZm9P9EieW3Atw
Vu995dq5iOJqQhGk9WhwLmaArS2oz2wnT445LPZhknRRz/QOnnWRQ2fkh5U+VR76CTQlsrums8Jc
xb7/UcsdI4kcU+m8UM1M/9BJO731PNXuzgxG1GbFhAbQiesKHEA1iMYLSOBsOF1RLuWll6VmRF0B
SWDrSy2Rz3YwmfkZi3BmLp1yNesdO7RRfUqMUe/GQypHPbgmmhdDmTDpEYF+9Nqaz6UwbOBwBPPW
zm9aRCtSpDhOacJOrm7hZS0SCLuKL/OkF2j0fJH2G/LJ4ZVIX88ZodNHQRRJ3SRb6+v+S5sy3N/5
dE5aaMz5hOpR9e43nBTju0DPGQvFaaY9B7Obqkj6YiqjxJrN+JwLay7Ok5IFgtI+cR68tkis0PN5
7U51KbMBepNfZNvBDER5cxWLAxrfEDfqRlNO9TI5MjdefKkvODdnMqGlXaqG4b9UdT2/2nGhTRAl
DM/MoxyvGabE6VSIu7EYVR5lhjuVX6S2dOO2qdRicIz0kiWXebl4sINCQz4n+tizdnU+OwKpbZl5
KdFqRjG8t5rGkxQ6i6aitCg02CnwraojWEqdXE1jVvlH2eniiT4tnk6KpOT5RAjl8k2zQSt5iWDo
v1ZJPOEK50lc6SpfYWXgcL4jlh9tWwDM2VPmvuixxTGCmcM0zs9JqUb1ke+l3ANOIssYKo1vddY0
KbtL4efekLDZihpa0rLIBe2bFWSOu6BRn6b67eIapRHmNqEDjwEV1bhp5sbRr6YaxuXgVC7z2mF0
TBma7gwkAkpqzFg0IBrNGPs7hl5vvvcN/9tB/be5ckP/dQv1lFXJJyrBHzum7z/yR8sEHfmNTlfk
I+9yTZ/sub+3TLr1BqcqWhXMMYH3fbqVP219jDd4f/KH4YBS6uP4Rp/1Z8tkvIEhurKF17+7polJ
zX/g6gPR8+eWie3UIp4Np1GCDensvvNDf5gTiSJzVNZo1X5clht9znbAsj1o0xlTCy2UXlHiBhKo
yG3wYplKBDOTXz/5cjm3vr2bMtwsLOegNFQ8sGqk1e/6oLy0iQONM9PQM9sREtNqnzTuwZXlt0qb
+BXK2cKo22E6Y21gE0e5R+lMSXeRnn1YjJLydMTKhQCiHIuWjV86e6TlW6uHsu7wUXhT0WZsWhSz
1L2PCouEcfGOAgYI/spFLV78CUaTF0N5zwyGv5pzCIR/bJtXjLBus+ZnbKXUBsmwq5LPuetrlEJk
q3nlds5qFxcWtvrAhfb02PjmgxWbcOScQ156kQkfZL3U9WKUcqMy1sLF6a4DfMjWh9GJrIGs5a2D
NBZlQ5z5EeZu22yy90NlPzhO/cEt5VMVLBjcJf3Ohp/QjdX9+ruwkNjCWHoZaveg9E++J8LKAJsO
jIckHq7u/NopgfdDGVZIB6rs5gRwoLy3c0aj8oiNxs6n99G7xw6+/+xiEOQhbRSI4J3DZD8i2D6V
6UEZy9lM42cdI6O9akh80Qa7PM54LDgT7i+QkjbK5mzk6fr9fUcnKaFUCLqSXCS7pemx6pnhfFdm
9yFrEHmir0/zodnMY/2x7V+l/lpwp6hbLnoxwGN81AOxdYWLGPZxvXIdzZwBCUhrHKhW9oHBw/3Q
Vffz/Lj+p/XRrD84D4QW6vbeaMtwvRgNvYbfusdOJV/c3HkI4vbD+ucHDTGxrUHcE1tH4RcO81TL
Vb0F/NouzCloOTadBgO2QMI9x2XIRWIeeZhH8hiNlff0WPaPlXzUWXvrg6D4D9cFgZA+cjxtWz2z
/e7xt927FNEYu5zX98S0e2o9D9WgG9ksh7FVe8/eZ55zXFdMrxmbdGINowfsEZbqbqRqZl25GbrI
153g6DZf1o9vKmevmXTcA0SWFu0Jlrzresf4bVuhNx2Zv2FaAlkxBP7YerVJd/qY0KPjFnSQk7jv
DPdW5fSXffViL+LSxi4ljPeMzcR5Vt3O9s6UgN/XRKGSSI6sCW96p/wiXNfHLMqrDYjNiu87EfYo
85sGIYTPeKrkyaf8iCchvUjtpGvlXohlWzkuaKK4LEgnNpiBX9m4cH8ZNl08haXPd61wbyjQszc8
Fb5lEMdhX/jR+tTWJ7qigMq09iMy8JHNQzGFwdjnur4xdY+gmecQBBM0C303INNk08AV8lgCkEhD
XAJKlYmZ3ZzYB8vg3cZfi5ejN9f14x9jv3oaKHV6LCEavb9yJIYGtD4RsN4RlFOWaCHvvpK82q67
XdcO/4o3BQ4Uj9ZMLSrTcww0kuK1WQxH4YlL0/jH3Ma7ENYCBFYYlZnrSV4GF3OHYoZVDOu4L1S+
EbkH86tGWiWw0WuxRmAsFA9pxIZ8cQPBgELOeyExQ+zjdFcGApdSfiZoEncjPSimaQ8jzITpBFBU
sUqbyOAY38A+25YUF5Fhytvaam2blGFhMMtqN6x0zyGGvYm+Pa7rO9OPIaV3zgH45HVYrGNtlPho
rn8WFABRc5I9Z1Vxn1JJ7PWgwexqnK+tGTxWoMFwypSzc0Z40ElmMqdpXGaN5taZ5wpOLcK0gMnH
OOXuZvDs+4q9aWO75mFoxbw19MzZ1Z4H5sbMwZsE9E7Gu5v1S36/zs45KQAbvqfJI1ZQ84RLqNBQ
fXMrzDBLzbziOAdxz0mviR5/tHzBgDBFI9c62Aw7cNNl3598t66jYHF3ftdVe1PLgl3WpB+J6djn
mswiNcbfxmGZIACZ2h5k5zCsNhRMcl5LsImoTyrMt6Z4l7dDyq1hB9b65bOxdIhcluT9PHCmJdh/
jU5FqLZfqdBy+LQpiGpl7+rUPsgO8XqTRbIoP4vGOAqr2C5V/KEu8WwT00XPPPygSm7JOcZOSTOX
P4qvn/wUfzLn+3l2T3GxnuLkaUA40HHPWckFP7I9tAxZXWKPch9rXjQzNl53EE8KDhO2isp8KGcE
Z8NrYg+7GE6cFvw2hcD5Z5UENAYQWAbjIMC/gK8WjEav7Au5NwIbegDVfzwOW9TQUZpyjqznMedX
GX8q6i/rOTq1pAbkRGbMjXktrPyT7Rg4V5kPWi2xCUmnd2P5UI+Jga4BtT4gCuQ5+dXca65ebhzD
umsX7GfZoHltvVzdewJHpGLYCFxjsh6GLh+Sm0AIkC5BqtZqodysR8u6KSaLdho4CJa5DNetfL1R
9kLz09p7va6eisF/duxXQc+lv+9K/5iy206se8Q0x8prsJc6ekP1AsC4dVsW+MDPs9HVphstKMEr
IznXQ3LOxzhsJnubZVT6pYBXHodekZx1/1Nm4ATDHphPjw3+62614hngXbN3HMrXcYHA3b8mFsff
ghlML+7d3N2OxuO4Fl0cB54go5TfYbvOPo5L5pDGph7lU+AX37TapoOjVDBIFWe6Orm3oB1vilVb
LrBT+0uiTYepoZ0GYLxVAYeQ0MK2wOpDD5fAOnSzfchnarBpTyVxJPBzvkIp2CDiVOBzuJnNKOQ7
lpaff8uwqWeaaGO0AWF6Wd6thZQqXW6NSdXIaZyRA4DxxvpVGqqDvgxj9u/1TkHzijz7NPjtznOr
11aIS9dWH6WzhLb9KhfnpvmQu4X/m5dmVXD9Q/n0xztDNKruQtWDmfWr8mnAzK0Uziz3YzxjfkHc
thwwDMzcMuRyUi17/aEtAMHBTKj66SX9Zy+IB0DDZxEW5/0qYtPbbMCsxpd7V0IXxxInhf/s+fYB
G5sXNMIP9mJQhja7hGNjPfyqQtvPHGdUyQ///lqcXyYl3zcMCEU+8nEzMEn+/HnDCFrgAT9zEVgM
SHzWcoNKdC7q+7HDVqVPIkKHsIGgSnBPWvZUptppKS661b2zTXHJTYcDDWvt8qFNWJv+MZBf5oqa
d4xGnA++r8r0c+NYe3fESq8u9vEIGoCjhusfJ8O+xVpz8q33nWFjp+YeVYdXgelb18Qtt7x2mulF
LkVVy9lg4t07MCG0WOYt7wnT3AalQgX851bJmTViTeqpDk5r8ZzEuC7yFdZq+9/fMuuf3TK00rC3
HMwMWDQ/37KKZL500KXcr2VdGfNqp/VhRBJhYw861O9Z1mMJ65UUbV7EeN8nH/SUYM6JKjLmbWxe
edG9AI9+N/5ezk25fVj35T7RKFCp8uAbTf52wJex/aBsONQzypB0uY0tit0Eyy4+uMCWxLTwUQSQ
nLth95sv+c9eijUJHktjkESUjz9/yTFI9MLuOUh4CGvHgUXjHqn0TuJSqfDEq8cqKmvgXVozGA84
h4qz6bz6BU1K+rrx8anKDcYZ8aPelJeSCrqYeNVZXN8fYf24PrK1g8I5LvTFsZ7j0zR4ke5cTbs9
4uoHOaLfpRPHWP27R/idNPrrKw/xUic/CWIpHgo/fzur1rJqdCZWfV6+tpJCxj4yzURA16tNkrpH
aWMsSvfj0Wix/7G2euerVRhI5OgLcrb0WQtjEHyT4dJglRfFAl03bTmtC9M710pE//6RfN8W/nrR
+KCvAVMwAFfe6g8dulUqy20QCqOFgltNizdhYYZvOiEW9mHdtuZqwLWKSE1jF2tqU3ukuhgVJqne
zWLmaZe30c6Omk2+Z/6hz3gBe/fq3zXTa/Y2Zl6AZixa6LRydHZG+9gXIlzf/rWXH2FwxU2K1yQf
sxibAX82xnYw3kJElMDsWDt6tND8UT3Fui3zIryZNonBf5NOBDHhw/o2/vs78ovryR87Nz5IGCrZ
FDz4yf18R0p3iQuLXIT9ehfWdmAty02eAt4Dm3X36IotJmQU9CPi9qYxN3lZYXdCOcBX1OXHMX+7
7lZ+igH64G57erbfXOLP9OW/XSI8KwtRLQTNX94jp667ZsYIEodV93s7wqmw5Y6vbeHag9bcxbUH
gqcLWYqI3rVOo+e0nPM0vSge4Xc4wGEb5MRGoLg2SZNHe5iU4b+/1u+r/ucFZjOgZwDvrZH2cE1/
vp0Ld26IEVPurfS8dNajbGGN8ES9hkaLw35M5oOpj1umIiQOh1aHa1fcIzG090V3s8diZ2Ft9ZuL
+uthyUXxdLG85tqItfr5okaFQx+QJquemosvvl3vnPC0UAEfJIkI136b1bpunJellvcgy+sE5TeM
7V88hdYH+fN1/LLrKzOZhDI4KNEbbRfRbm3f2SeCysp/5HmOjrGR+ee1gqxcajge47oQfQ0N0kMB
Lc9qik0R2OgqnW2f9WjyXkhdEi1TSPcum66s5ZPXvk7jiBfcqXZf13fJLwBg6haKQrqdW+8WNyJc
X8H1ywLrgncUL73Tv/t+z/8jCPdZCv761Wn9J4f2f+ncvn7Q343c/x/xY2eH/9fQ7fbTq/yvd1+b
L19/BG9Xb5I/sFvNNN/AI4HV4uMAgLXEehz+wXfRTAfjddIwVjcC+Pzfcd2/obfeGxxrgG/xoOJH
v6/dv6G39htSseBXYzcTePxG5z9Bby1jfTX/8epSRZKQG+CsQnWIexh0tZ/fkjJVZeOZ+ie01oci
TwvGTvhcTNP4hXks7VbO2CA59El3anRz3vRUG+7/5ey8dhtX0yj7RASYwy1J5WjL+YawZJs5Zz79
LNakKlfhGDNX3ejTOLIokv8X9l6bmk18k+FKdLQjiK8XYzFjG57QRQDUvhYwKs3y6iUvQbczpVcL
KztpEasIx5xUvmX5nVrTxZHPp5308paIpYvreennTzFetQ7bp9aualoaH7NleRy9nc66s1DK0kmy
+iHKq8esVhdpNO5CGpgJKXUnAQJu5SWh4k5i1L8c1EorLNWQEFT2QdNoLmIDrcn4iGbSISkQTO+8
JCyYR4ZbeO5uG9+yPl4J4qIstGVfpTiigrUGdkQKXifCyPT8MRKDjebjVwyWBTwDLSBBDnllWaQr
EEcB82MR6clEKjZ/7EfR1G4ZDqETlLjEOqbSwyJM0a3RyPsTIAzlGnkAp7vsNtRnebhTst7tanQs
xodfI3sLBRpCacVwAN/9sxabh0q8tTlRNJ5ve8IZHwoMMTKji0PU4usHicfWCnJdD9ipWb005gd8
6t04HZThPMbaYsy9pY4fXiwDG3kJc7ZbnsqunmSu6nFC6Bl44tLFELgy6CzqacLP5jD6XiTtcx7O
HrRyE2KFasRgVYL0HuA8x6DYVeBzgBZOpX8PzFSabgZTysC3XKHuNl1R2bkFGW0Qj6x2X9q87CAj
DUvwDsCKv0JGL3JRLYfB3LBn4B25alMKcAZ+scrZJ/j4tUQK3XGH0vI1EZSlCia0DcN1kmSLwPxk
qLeaik3TRmwTrSUWODsydkLBoIX1vdgw0GGURBNtIw+w/fYUKueOga6ReDAmJweBwhKNIOeTuawL
Zo3CZ2Q+V1AN/ekrsrRZ3ex0xXRlrrQGXsy5729TcddyqyXthwUrrZgaN2XJEHtXHNXEDdtKuoZf
ya6cFoxfXhaw4zOLq5sUuy+yH1sOepd74ZKiqlkjxMSwDZW/sXBShhZ2idruQ30xW/9ivIODVy/a
0DgneCt7cUAlHW5LBPz1mC8EaOJttq0NNh7IhUypgZbfYmOwtqy7Hb/7Kjvpkg3ivpk4W9SsXGZi
va5qca8rn6kgLaz02TfLY61ZzIUDHj0NBx1+gzLCdRq9CSIaDzFJl0qjPutG0i3SltZFkB1THBgu
T3ilC8RAJoiJvFYfhZFjrteubVdf5LFFjH2WwwqiurWbg299tioq0K9K0Fy2oC9lXmJTGDdC3i+i
yHsDDpDYpa+Vjh7qPcwQ7yGL61tUVPpPVcJc+/75/vtVE1Mbiwr/7XtCViVr0zSE/Lv36jZcx9vo
YhzH8+CwyHDSU/HY7n4iGc9hG//4SKqC+dVOg/TNDdcm6cSafLo1Lojc93gRXCBGuPmK6tr2F7qL
Oc6eIVLWtln5SzSwD2tG/Y73HCx+cqwZcxH099f/P3+L9Q2L0yRCFffpdMvoCDIdVml9q6InhZnv
MC/8w+pM65LgrtdwgA/JXQkhw0wvjfYmeY8dm+8MXrHHCIixIPaWZUHbkKQlHNkXDBON8ZGyJ256
y2Z+tqwUUAIJY53wWONOLlmh/drSQykOI/K304ewe+hKKjTwHhLTPl7ItuDXm6LnSpXbAKSDgpd9
IJKvesAFxwQp3xDf6CoFoQoSbBZTt6f6xHrL7dFkpzhom20UrlEOuVnzlHpHKX/M20sAv3xg7vTI
Jsqu0vffaoDz/7x8f8xpIAr9dV0la7ZcyRTunPC/isLfWi7ZzLKUOd97q2yzeLLVSH+MhKuefA41
/J+gd9IaLw22dCTxri637CJHzP6H2r9kWe1Y4EWavnSZkgFYhY9UJjxtykFRRJZKH1gA9lGFn6PF
+2Mwj1XPtMB3GH9WLBMcRG12oWabsOXQ9cw1h0cU7oXGOza85FDjMCh47eTyoHvxY5rspGw7+fwJ
eWVLObQMrd5rpA8nATw1MfnUQv/Y1sXGyuR1y2A1KjT6Jlo5JFZ1EbsG3AWFLUtn7rtgJfEHJcRu
9V9acDKUTzM1l5P6JSZnDBVM7tIzLwfyPuqVj0XWDJHU9l9eXjpZ2W/kCBt6+4Tx3o6bXT2tmBS7
UoVITubAZ+0SKYrbhFAn5WqNut8164Fz4ykRsUDKMsI7UDeZvyiw6OjI0HMlsevUwjUzs+BPvT4C
0tUB3d7H+rAZ/A6zlHA3TKjaq5awEGidBgviap8a70l8nZkBNIGLUSm3jTnTjydHsBJ4y1910y+t
BH6REqwM5dEI7pXszpcvvpWtJ+OOaSUOf41hMSKfAvJT8xZ3vPQM1nHcnOg5HcaBNPx7Vho26k+I
3HZSnH0NJDPJk1rI0Y9mNfaQ1m1IW3mCruRaIakIJVlt41cRvxi+7zTcGxlDW/PINM72UoAFFhPm
IT7mdbFUqWaaut+M0DB6HsAGmrQAHmmUPj2/4q/AqFKd4mxbSQ/V5C20rlh5Db8iClatWguMb6Qi
YEjHmDkuCLKonHQgIzh9QiS1kBoSPIZwJYso9HddcallgCWhuujxOpvJ6Ib6syi1XDEPdslbFZxi
/hZfpGASNqL4NmYmu9lL3YzOBKmiimLXUsUdQL8F8d5uHXFr8HSMzOobCfu/wAaG9jxKFLtE1a/o
wloGS63NePH0NhlQP4avpn/LimAjWmzZFLsobzkmxIjXaNIsuqZZ5EPBYlhckFyw0nL2d2brxBNL
/vhskl8S4e+ZB5KRf/D7VxOpV2KANGpvTceuK32uqqtakm/AoDBh4g27jCfkWeC3UZpNp012FcRr
aSA5eR4PET7Qod0K9gbfjavCbJ80BhMoO2A2lBHLcOpdfYS/mT4IJYCWTKD2MAGVcNVU7hxu39IH
suNvQ+QN7Ng3rfnuMbtkSD8CXE5UKrnZlGYJr00QIK+u7La2nNJgfqg/QUNZy7xOjFRZFsU6wO4/
ybXtsUqPlZ2hvE3GRyt4W4lKjU006OjWBlG+MgS0aUM77EvyH1LR+kRbdJeo2jlhUSdpxXIaxk0g
WGdVX3MNiynYRhFhJiP2o+6OeBC4UiF7bcoiuCViX4MASlwjZ2l7rTAlBenGR7IshaYzNO+yhZS+
wApUHOSA108friJu1Jy7L5T9Beo1VxjHZTOVy7TvF14ss3WlSwg3vfDQy0ez3PY9oHbe/f1QHoP8
gvuS2qnDtlTbap6sNVjutEBO3b2OhHBmrbEuI8gtsxVVlfepXzh64D+oWk8tT3SlBJqgbh2WwfwE
ewMcVy3AP7dajrGHWn+OEGegBbdbqPZZfxazr9DatWyDud3tyjedmn+LRnpKGtzpY+12IvSt7CRD
yw9ZZfQd5LD2vRMGGvrpmKLNi3MLVbPqGgFRX4E9QEaLAWjgZCr82i3YiU+S6nYGh6kuc8tzrmVr
yRjdAp1WFiGGaSW3FQkxSRgtagyzOHcn5Hci+Jv8XM+X8jBkx4wVUZU06zlHqgE/HxIaY8Lc0JT3
In+NR3HJIMzkQB49wonRtKgIFAJiWS3lceDVOKjEpoIRgl9jq2XpVhH2qPIz4Rlsu8xNDGZMaHrL
PtkMwjVlcs0a0zG1kRwe7lKWyr3ck9i0TutTJj2XKDhKzkc9SNw4uKjd/BImZuVaaLiLaLqwhjpW
MTvreN1KjA5FCHHBMyZbGx0yqpPIaVgJxyAwWgGgVOPE9XvuGSj23+jK0R0gNi4fgvi91uSFZ1j3
SvRWl6j75pF7iZ46aFeFeMlI9jQDGH3SKfcqe8qT+V29iir8ZeqOaDG74ZAWKIvb8RlVBCplXfgQ
y/wXqEyyWP4iGawVaCYU3oVB+wJbSKDP9Wtbi54lpXGLln9KnxR791l9Doiz0v1po/TYOXLKHR2B
5AeSZ7ux7so6WhjYFNEBoHHem9DI2EvbEkhziFRLw9ppFR7V9rWKfZQRbLXDkxh5C2vq13lyqbxb
76Eg5eWjJbkLYWnG7ityZFfDSfCuUvtV8wb19YpeACs/OoGpjtx65Fvz7We8ulK1qxBhrs2E1C6b
e3V86IJuZbRHveC35mln2+jqXe/GgsnEuFlIZuxqLGeiMjta06ea8y6xTPbdZ8lYCVqxCANvWXJ8
BJG+HdUC0F62QrA6qFDzFf5nYsBS82ROLxMLGqTk3Cp7jf5TigIWSzCFStMp9UskTlsv1hzJ690w
Q6ZvXmP5OYZeN5rvY3Ks/KMxvChIZrQA9jn6AlykiBUanusjDnZyCnkR5y9tre7KkYPRvFWkcLcU
qR7Yv0HkfYnG2cvgoWih05MfhReGHXhDlJtiy8zrMu0DPtiKpe5SQmBjGEuVFKP+K0c1lNHtVobl
RMjcqQAXJqWc1MGFA5mvNeuQgC6/3BXKiZ58qPN1jkpabRc9a8+CCkFAzxANhZO0fFTLA1qu4ezZ
CmFXgvRm6b2bqTARuRrBqxpV7GUjZyrmwWLDngsTBevQUrCt4stKN16xrtroMa0fRumrFniv+EBQ
lEvGa7y0aO7Ljw4ulSecVGbwirpFNOyUfYweYaswJ+lHlVY74QxBe4Vwx89LVEUA82XfyaNhVRfh
NsUqmSn9fgpzV+NCdxVrbWFnFRrrumvVQjvrmlXQPOFlcBSzdHUe7VA45T28I/O5DeGTadACM+hE
gobm9JDRryf03kJ+6o1XrTdXVnsbNTRuFpMG7y6lCmuAO9Y0jGHEPutUKfdy4Dvoue1R2/vjeZSu
1tA6ZsZRwq4lYc1fG59Rg0SwnpiE53ZXha5X5i7g0RX227fa4s3VlouBVAaCleh692YikZEnrave
ug/noE416u4Z4p48ilBeJcgIGKQy+xGYRGTChyYj5mib16nHezMeBItIO3BlfnqfmS9iuEt1fRvB
Z1WbZ3E6jkXmiODuSk6VaShcpJrkEt2k6kNBf5PLHLwMvPTg3khiQmPAa6ZvFm+/JC8Qkgy2AEuu
ryAOKxgOOIsantNBPLSc8778nNFqxbil0yk6DA1TjaGhZTf590ZMf7D5WPphlGIXGWFfQqiaOZmj
fsj1q+CRzSartP+cb9h5mEFs+2x0FOWYKoGrI0ZPiMNqzIQLTR4HYSeVhDMhztYWCYd1Ut1HSCVS
uUSxkq5VgboAiZEWfOXewB1yi/EkVXdheDPJ7ou4c1ImAjix9zVkPEF+yoT7FL+YIAMvklpiDLO7
UAT2h5UjCGO3plMxfBy9uDkpnyhkZqWejjiTQ+NFgqYlyfWiYqNlTIUzgigUk7dguhfMnPnKs5bc
aqvaV8qd2G/xM4scaHh4VkpfLIcAj20UIdBI0GHe8qCANdYzy0N7DRVOrWo3qChGxTc9yjYqq34d
AxJy7LWq8NDH+V0pQuHjHvnw+U5Sri0IyllacADETj4KI7GLit1aoSsB8AvKaU8uDCDAm5cj6Vkn
IPvGrtuo7X00fvWW5yQqB1XykgkwH/li5uTv2+RTFu/r3ncbRHOx/O5R9mWAp8QQoXejr8UGKHd3
7YdbpH4gdLHxdZuYn4PxEETeUo623dit2/hLQmOmTxEt1UjvxANG0xiU2y69nyR+X50EMa/eBIC3
AuMFoQoILwhve02+WD5mMU5E6k6/JMKN4VjYhwsr59CPjmVfnkW88hbfL2tp7cmyE7IrHYPd5jiq
scHl7CH1qsGK/yn5BlzBad23JJZQBw6DG2vgMBXimJJ7EYpqhZ7OqKuVlXt7T7q1BdAydMFBBHEp
vQP73fPmjjkdM84UzXomqI1+4s0sTrVZ8XwztwjVdTkU624CCqcauE9AE9Y5jWWyUvCHqNShCoWC
J1606gSMytapi0MYewjNhiVAWq/Nln7bOpqC4hTZy8QgrxEPHnVYO/HWrYKAwLfZFWHYvtgtMEot
rGLaC0a2GPL3QYBPlhFCwvqbN3BdwVuSvgyUfkn52GefJFvhqUcDV760nCRVWywKDrr0XYFooTEP
YwIcFkzVZbLLDLB440MTvxkT1doo4xVlOqKldg18s0T2Z3KFpfRSVNAah0OroZamghWVzp0JiRn2
hzaL6Wcpvn2+ElCW0QL4xspTUM59ujZoIsISh6BP0xV+xXHw2KhfBXdA3ODJm1BRC2/KTCIDajBn
1RTdxTcPDfVupR9DEvAkeUmso4xgLxA5nqaz1ty1nIfVPMBpyWHjmTU7b9Elx4YOI6kROr5YClku
Fjvpu7CT8XW2yxDcrwygrXuBWfWeWvoq5gcLH2PShzL2X2V3nwDXVBmbsCOzCBCASitQk6f4WQSB
U6QdluSi2ElA0FDPKFK8jLQ6BpCMlpZN4AnWmFSCqt5UabzEy+no3ZfWTXsinVa6kC9EANXdzKXT
wm0Djc8i1sqUX82gx39KY6kAvB518AuJK/Q5UxckjdrJozRRBIpmHTZMdVO17VRR6+t3EdRMJgOt
6jlZ9cZz1PifmXbL9NIdUMv64Py8lL1uANIsGAhJgu+or6V+nfajXdJop6gGdHzxRc69E3hbK39U
0K3R1BUev1z1qZBPJPLOHfTurErSqdDBANZvgvcW4jpClsuJRc3GpN+iHtBJo4xpevR30v8od8jg
QWjBwshtwST22U+p4X+PPv8ci33byQZthA3P0N8T85okJ4/lv0XpLDQs+uODBpH1h0Hc358379HY
pOkKnm5F/jZqxYzXjFNZXOsFtimMYIUtJEvFHdZY2ZbUkBM0buqGcivzgC1/mq7+uYGed2syYgui
CjSTgT9rPoaEvw0B62BSRcgM14mRSyjtJPGHmMN/LO/4ABMpikWOuK58x7+LOuvtQG6vyGUW2p6k
LtdbGitlEV9+Qov/PSaX+QIwb0yNEln8nr6ghajS0jq/pvnzKB4hxEi58NMoflaM/TmLZpsJA4A5
vEi1o39TEZBvWvAqJ0fNCY8zoH3eZGzmUbj6EqznOAVS0VbCD7fIP34jReaPR9EDPgDBwJ+/UduD
iaEqvlJGkc6mcgC3P3zCt+yaX7cBH6H9ugO5EfVvNyG+6TIDHs73Qss1x9acAhfGpBfuVFdcii40
usyuWZiAmDr/9wPwz2/Hl2OTrChsk799O2KTy1bS6yuxtdSizH3jn4IvWVn//bMhpDFFIpOwr3Kj
/3kFFaSsnj6WV6vrZ4EsUX3aoZ/6r7SwkPh3wzsOc+oXwzsTJPoeFeGjHjV7IPYLHPqrOKo3vaVK
h3hsnjIsootYUhkVq7d2XDfGeTDn9oJ0jXhGnMbjo8KbmaWKQ2/qENt6kpMafpaySCfGD0Ls6Nat
KdE2vPRBt4nRm8/r6FCvljiSmJcG1c6E66MID43OGw9kaTQNqz77AFKAX25EHYHTXlC2bS6tYHet
vPLeR5MRQWpK+R54ivkLMZD0Iy75age0YVHFkJAi1Lh3fp7slMY/JTSKgvrZtq99q6/RILmKMiEw
8u+njNt6klo8dM118GBp6/5G08tdynS8izT6LbAK0tYag2eLlAkm2JtSnW5F3u+ExiSmJ2V7Z4TN
DgcqkGwdSBUR2EwzwjheGMWzEKnLPoc+lDGXYfR60lkQAj/fmE26EToQQ5hwcCstOt72U2EdVWZs
sliyJvWBUd+mID3AKFr7RJST330KSmUvMpaDrvXWecus34dU0jXteceEo6oCJ82HbdxH7LVfKypn
EA+2RBEqDyWRs4wh2CbdeYG2hI257kqDGUh2kGSvRKCPdSp86CzrXDH476SHBPB3VPd7C3QbzSmB
t07IUH6Mm1WXa3ts1bxIdcdgiSl6+2kWRLPuoPtPx8tgCLasXhpfWXeA1IO2WcnoIYXsGQSQK9GI
emCEJuSWdXBtICmrY/3gx49+RUOf3drhRfTbnYScN6/iDuVwd0qbGfczGixw+/uypkOzBogIpRQZ
Dju8YTUUm6z5ykoA9+N44Dmn4aiWyPvQ73z4iGKjgqpKEjeCj9sjJgMg74UvQXkMvOw+YXYWiMW+
7+bwgubS9spdqKhOzziGFa0DRP+MSnI5B2R4vsgJj2dI7+89pd7A8F9pnb+cSb8KQg21BTfc7Mv4
5MkfVNteCTCB92VMaZ5+9PG+j7YG2uByBMW/rYdbAKLaTxQnh6Nu0dPVHV1moDxpCreh2K1q0Lpw
/CAxeCxqwe4eGxjFTPIjNQEKXC5U49pE8OvYFSQNpQpp5AGziLB/b7xPDiU3gIChWdVRH8EVlFD9
oqhmbBrRq4TQ2BkukAYf5XcBDd/AD6erjWpHHTHLCYgQPWM/XwfhU6vFe70xlu3w2sQHXdiG2k0S
LTrjo8yRXmMNiX1hrVfUKyUu32g4C5IBoOgQjOihwUr7z3n0aGFDlNCfEQ/upOqTjqe87Z5xl2xb
Qs1SYPWTZ50CvC2632GVq+D/PpWpSK9i7lUfIFngFdCgo7OaCIuALEItfZD0jlJ5ZlRkqfAgpOFr
glHZrkvxudeZ+AFpUO5AEQiMacuGaXC8MaToua/0uwq8jIK+Qp+KVyXCEAAjoyzVfdoGjJy6T5MM
8zAWASmQpuqWslQt1AJNZSjwKrfwM+FVId6Q2j2Z1iU9u4xfUjWau/8+QP5x7mOakESJ7DP9b3Lr
oIQssaPpmo+oRTqQ8ZPG2fWT9eNXFsq3ox8FOZ5GaJQa5/C3M0QQwr61Ko3BJBC5dmASyu+mEXE0
oJI4euGjH++ykR/YOtSmvLHaeQ008fhx0QQdAQstGHBC8AQ2AdUHsC921ZIOEd8MZBVtfN9WzFx/
Ki//cXFQbs1KbsTOf6fv8NPR1Y39NdR2prIL0lWWbf/78v+KHfp2YebUOUtGwYg957veOK6roBJr
+cpgjNmJXTuYSRbaTlyki+jCBtlp1vSvm9qh/V4QirkgmTJY86y9yff+pd3Iayyl62Bbr3/4w/R/
lNbUtCY1ky4qWBG+FbciBjNTH+obns+likpdLKsXrVfv09x/Bk+2znwYXuGrlas7vS/BnFcHKACX
JK82kkkAMHuGnBOLwaQYfsQmAycMHkHMZiq9+sWlD6ZLkfrUgQSk2/CRnnOB0X8k5baW9q+G0qF9
yhE3Gu2CGGXU7I+ZX7jy1CItIg+r0HeAKD4UWXutw3Ul5W43moc+OeaYEDWiJGTqfVnfTgw+EWUd
huKlTKWSkbV20atTgrQq769iiM+LfVL+YFgPKsjEibTopiAD9cUcH01cYF6uOi2DprD6yNjWVcjv
62Q6Cpl0IYgnWZZe/o7k5agbhROo1SqOOYtyFpQYy/J5a0FyesHaIsNH01j3ohzuKoUJK68zYoBP
hldsksJwfdKmowxc4Jiu/PZNM9uVoX+VerZWhPKgcD53Us889Sq3Z9WEv5R0J4s9ZgAOmy2FM8Oa
Os7qYjTcsQEnwsssr729NGT7Zgzve/PTzy4BQR0tuuIhlz6a0KQZBaqTDiJqoec42vmDdF/JJtZM
gU5/MZWSI4f3iaaujSyyJdTdmmfsdQRVYzPvIIVVkUqHEISfnbALr9hazxUAy4bwrei+0oTJeH3s
9GipWHep36+r8NXgjAyqYtU3pBbF/FSSxr6ZoRtodE4hls2fohfbQbQerWylGN1nA3Nm8CZXSANk
JEwljMcgjVEaMGhX2Qe/Fv5raD1KGlw/FiGFhFmpQWAgIXfoMBOF8bjLqFcCjt04MXmVKwckBncM
yNejikDKgiZvsjogyotJoR0OTBm3wJMQJ5ZLsZpe8Du4FTPlIcL/p/vp1cqCVSOpHzH2i9znM0bJ
erME6WSG+TYcBoZs/VbIqAqtZNf1d5b2IlpvVRwShdOAzO+FfWnx0iupTPqHJPtIqtEeRQwvSfU8
4W6QhXpTSfUOLBcpoXrjpCSLxzNovuI4lnDintKyXiXoZiw0AEVGiHGLGb+XWdWUzJDWIBUR5fkL
MX7XWViCDyn03BmUGVfeHBjkr6t8WHdyu4sj1i6aeB8MSKYrNoMiXmIiGAxPf02NjyFkczDbyvip
a6l5yYYKJhmJKXrtCqVaOXA8Hiz/hgXlXTVRYWMJAs16UOcdrRdvakFfWOJILgQ6EUk7iXi+0Lut
uRhLjiXcrsOdpCWvvcGi1Rxds/gSudv6QvjgU3Gpiwyh2/TeaoO1yVHeALP0rfYekthmsL5YQX6F
t1HnqTbxp3pknYu2Qka7BCRm8h9iCVXQAPh122IRFNkltqwP1GEl59NZpmpJgnbZE1BViFxLNCRm
yOoJp7BpdS4LNLw4DMQjBGMiBSYinrq5VOwWqpo1oFLgU6eRRQ0IyIMMqJceF3yV5GdBcCVreNZG
/74ZSWnw0o7CGEUIIBp7KO9bZYOy3c0hBOuAgLL0XMbyWheFZZKxxUixR/Rqv8Vj+8OJI/1LEca8
gnN4hhFhC/2znZu6LunqarxFm+SM0whMOyaOPSpKm9HWTy3/nyaHuTWGBgjVGnOpRn68/u0QCXUN
Ebo23oYliHZ1wQrIGbb+A+8VO1oA3nP/+9T604D1qxM3JXiBuqgaKKjVbx/nyemkdkPDd9OWyjpe
kXSwlNc/zUpmD9C3M3tWfM9iaoR1AJX+vIIpecFeHUo3NTuDCHMA4zhGS4YMoVxB/dMV/MfPJclU
CDPIH1n498EMjKcQiI15FbfzyISa8H+rB9PXYKvf/79eP1UCbW/JJu5carVvk4w0rhDmaOa1W1ab
bIlMdyms0h/J81jr/7qCfA62KQpC0ZLU718qhHOrRrLF8Qt6jFEsSVTKcMck+0WKecsU1UXzmGYQ
D0bzhwPpWI6RHYaHPluH/iUNHztSr4Fp4cfv+2vQWHaoVYw392F3ztSvKj6KwkXLHxv+bxbednWI
NmIlAW7q7DrbVDJqaQ/Zov/RoalzStXcKePVVMBzh8/m8C4qhzgq7kASulaj4GeqeZNX+6bdSAyZ
jXBXR1+qTihWiZwWjfAgrIzkwSc4xtu18acPn67WjgphLMinIqTAKSbmjniMcTzVwbNMKArKS0B0
sWJsZxzkEMWnLmoXcvGuF0+jT1Kb6e8Lk8lGc7Kqu4w1lyyI9M6XIbgn5sMt++lY1KjpYE3j3VnW
WuFWCe0Me2KGBlWzyZn/EiD0zpm0BjRJUtQZBtczTLYlChGCRXzNJXXMHaR9hxRxhLgc4hHTBt2u
0U2rI/4xcd7SRmsowiuNfWFFX8bMdRMqkQNbYGIJJufv2ZQeuHGXec5QAN0JsQK8KbHp+USbvGlA
2McmQTdoLqogOQmcuWkUwEhqHVY5LGXKlSftQSZRF7A7KY4aZhY7DpVN5Jv7eshcSckAxbIJiM21
BMglGU5+sKnjzhmrdC0G0cqfKUgdOkyhP8W01ZysOwhv+xwwyVAi3ohgHgUIbocTGTwNflTtOU48
qCjWIYzZZltns6i26ZC/gS1csHbeGynx9UGRNE4fGI4+FxRM7RMVCZwJxyVW9G1HmJ0boap34kJe
Ws1jU0sLo24/u/FqSOAhlLshvpTmuav3HoTK2BBaMqlSdomMSQJxn4lIK7Cn+7Lg+KQq9agyUSKx
DDyL5UsqxCeqk4fODA4m3HikIaMNmhhBg+ZvxQ6tCnrAKPrET8l8scIeWy+DVr1k4naemejcmKF+
6gYBQGAgbFSxnp3xkDhwF9TMD04B5JB6elICb5OP4g5gPFVSjTpGRHipbYpG3plW+liI7YNfGlc1
tRZzVrXENwg97QikZxH28S5pT7HRbCZvXPWG4JjNeWS/Nr3I/IkI2NY6u3dxBn4iQEbRZrc41iNR
gjcT1RDJ5BO6/MfIRJ8kJI+m2Wy9bnrqKYW3Udyfw8jalk16DpJ2g1gOr5cyHiwzcDOrvTCiA0hB
AZaIB3Hyn4S2Y3pY4VDuS4KCh2XTMhCskCYF/bliqRJWbM3hntzT1W8N0z82oYi8mOibUHwocb9E
wB5E9jtDIC8DC3BZWKG2J8bd8SpzBxf5HMFgxENyIX/q/+NwllRR43BRMO6AW/rzaCliEfZdLFzH
LUOcN1bLDgkEbrDL7mDEOP/vL/vfP2se1/+2vTAaYgnRh3Oy+Ot61ez6ZbCOtj8dlv+qN/74SvNp
+tvHCPBD+8oErLmpNu2dv+jsdplvGMbzlbwfvtI/FibMWn+7fvPB89uHVeH/un7WRVr2q2530+34
oVv57k8X7+/Bu0rTbsA4pjdmZv6tBkjGEMp/VlL1NraY3sv1w3//ODNB7FuR8ecHzHXBb99kNCQ5
81I+gKWCmSABtFl7Otmztx7xVzgw7MuF5Vo/tP3fEmZ/FWy4urmGbGlmhPO3CsAUIcmbVnGr3GKj
yG6x9DaWw1SL/DWbHL0FXepPv9k/asTfP9L4ZlGg5anzwCz4pg38+g3vKAdZExo9Z3TTZXj5qUj8
6Tsa3347M8mMGLX1rV4QRYVggZlLcPJXpOpODmSgFQPE3X//mv/4MXXNmBcoZAdpf81SyrFmM2Ux
lB1LvKA+KsRolbTJ6r8/RTb+3rCpGMD/r9vj2zcLCjGKrKq+zTG2Snqq0jcWwkzJdtF0wT/kEwYA
mH0xGGg/TNxdhIRkQoUEZdUF4jJEUJ8WHErNZpTIi61S17fOgLeAA59T6b0t3jMBRo8orDJx79Nk
GsgYxehBKz/a+CEpTor0PA8eMi9c9Hq7mNO1p4aQ3fKkgc1MJ54VFRB98JL5bIe0ch+K2MjC8xSh
vMUtkhPyZtWR44miK0Vzvif/WcU3jZ05+jRER/GTHgF60ssllLgDj+ahmoZF1FHxyM2xCPaKvO8n
0aY4IB6zOkiz/AcdrJctDaXflGAqrf/B2XksR45s2fZXnvUc1wCHHnQPAhGBEAxqkeQERpXQWuPr
3wLrthUzyGZ09eha3syiE4DD4X7O3mtzfRnZv5qZI0umHoxRTikADYcPBoV6qHMO2QPoo8ZVnd9C
81xZ+UtQEnIJAY0d6xZHDaQugAsJQmWj36jIWQU4cC1d9XxlRtjVRvwsodYIg5cOg+4UQf/xm5Ua
FQjIDDdDI5JwI5QZUMeRoeieEfC3VJMCw8SFLm3U3tiSr3NJDQ4/JjJOokcWXof7A7nkrHuvOXeI
e5melozPMTAOWrFhrxERL5nrMFkQOTbdmTGc+zLR3KQ5KAHyklzez2GUOmfQKOSB6GznRkxBwXkl
0FkIddlZlyI2XRT2inww/N9WfdVwz4Zm3pFW/ArIT0b5WtKzTVKWG5n2z2xwUPyLSN2G8bvRu/R+
OTy/xGDN5kZJKW4Quy0amnICZDn1jJovMUFyID7E7yjdp/yM1DiYBclr8UHWfgeFuoDwv/BrxE0U
fDTlZkgQxdVnJpG3Vnunqc/j9D4QR12FTDtwGxgvs7Vs7zMyyKTa7ZonEGNr9Of88w5LhbwKfBWZ
7e+IfX+m3sX9fkISQPSza/ijE4v3IbtGAFmQEymhAeooXniC+lFy3eiPhY52dphWLVEpFVCpoMHv
mVbLBGG3nJSXEhScygetFlXvwrwRdP+MsndKEhRUfvcAUTQuFmEsE+pFJoEjafZm1cRTXOhJzG9e
LUN7kwy/Smta5anL7F/0Wbj0s/pAxOR2xGfqo/8hVoanbbsiQaFjPYQTwYtgacYD0ZQnlhLl1Epy
9PkJs6IPh3R4tQ7Zmecqy2wdWAt0Wg4aGVy+z/HSX6q3weHECvbNadfAyk84AEgEKgZHnx8z5kQg
MWy9sl9RxfqbAlH0enwGZUulZSEuaDmyKdIWOFPu0QT5vxLafSc+gvY3x9PPv4V69EVKsYhWep//
tgAPLgY6nyLt13Fxo4QFwdjxdePrK1AyqGiDy2YysH6Gq6QigarXt11du4PGsSCVCTpqXHvsVjE1
ZINaOK5LGkUX9EhH7J7TmYit955tuDwGy1zjfzsaXKJCyKfTlPb60EEWtLRK2NphRxGYOnnVYcgA
EYdINJqKvS1fh5X6VsIKbCvjroxbp2f5sRJ5O3TGSpGDZZgTOiK8+wSDTyFfeej9KukSuP5aZm75
IHO0+jEd0zX9YTePOt4fioShuEezjzpQuhvFZShVD5byIvcl4YjqVR94WAhniB545fhA2GSNVEsZ
jXs/Gg7CSq8J+U5EQCPctM8bXQ+Wtpzb1E8pkqtdccGNsXBg2Lsi7PatDhXSeK2whNZNtwoMmyZ4
V/3usB3+PL2+24tiAdWB135gnY7lElkam7FoyleYkRv0syuaEc7gIF7432x8v/vofx7s6BUy/Zh4
1ql87db9ioqBE910D97Z4IAYE4vK7ffG9XRCDvLh5v+zNMUG4NMFznutT7tGtesVveICe0fsJi5w
2CjXHV5X1RF7AI0ntjXfbbf/GG7eJX8aLizrAIBh+VFvu1A2oau7ZGecLLh9/9wMoVrU9lR23Edn
iFY0uVpIPZclO6SeLdQXeJkL2vbbaFeeuKhvdvaG+WmsoyNEEVlKJ3KWIMDzVvrYlGf/l0n4aYCj
NU6DTi/ZEfLdrXQBVmfjreslcsIVFa71yc31fGe+TIi/B7OOlrLE6qDqefOdA1XusDTtrUssJY28
sJZYOhDHIVyMNMTKC+0UGGX+2T+NfbQbjYRa171ivls+iKG223qtdyDjJEQrZDtSXSxSZKIqEdeQ
77dRqmAxaM96lf4T0d1F0zh61F2I/AoVb4uKoQzvAxWHP26hIh7vhdkcSvrkk5m4VbGtOKWbgIA7
g63qMka6EkjSXRsRz8aTXNtj4xglUXG+fdWz9amEdOKrYXxzjjFgMsO+xfmNJPDo7B4TFlZDd39N
Jd2JLBI1TCqH3ezTuyzrCudXQl9kY5WaQ8A1GgXfUcpNSMeGtukyK3eJwVXLzbKxqfPqr30UEWHw
W8PsIerrMkZbj7ECwtbC1q8NtLgKZTY1zfk+/JLicm0RqaAXl1HNqUm/GyheJd1IkuGTbN72qK0L
cuzNkXZn9VBh6lVqkj8MjsflSDuHHR4LBNiGJtCcARFZSK1Fec+kCLqstDKHrSwQBKk7KRaO0j7+
/Ep8+739dOeOKhEp8lYTrPCrZLk10dSS5YNZvu6K50C8C2qcP4/2/Wryabij1aRO9UqqeQH/0utl
bC3s82Jlu/na3p5aTb47bP4xK46Wk7IvVDni6DcrVIdtvPLxfS1QsVHW8R3tYQZ9nDhQz+vHl9fu
0+UdrS+RqtBRisZXU/IWPU6OPuqd3uOghiRGJo9aIZuO8tOJu3piVPtooSnJNtGsYuTTOh/hQ1ov
ykpsTrEVvl2c/742+2hJGby+NGt1eLXLQ4dEG4HGicsQ3258P41w9NVWa0Uone3/nrQAd/neB4qS
dAIhHCa1iBOGTMO9GtTrxiqQEuLOzcPaQFCo4fJ/75LkgYTUhdmR1TnGxqVUqjdWQG85026l+TjT
QUpQVKA6JSTr8lT58Nstx6df/ujzL1IqqlU8P4SPkt4GgMrS205X89zO7iweyKm98vcPxNCIKqZn
ZOtHI1rJ1Ga6Dl7Dxvz9DifkxGT+0FB/nc1/D3C0xSC6KR/iaeT9QQK9TjfoABZc1FK6jx7T1bRE
I+Mm9C7dwRlWJWFP9K9ZUR0IEycTk+eL+fq7wMGXIe3Rvz6afVXFl1TXxo9tCMUBJ3yKnVfTxde1
lLanCqfGN10y4oCR3lLSURjx+N6CJCaNQeTv2XQeDh3pPp07s4+kztjZtCPS6KEIp7OwjraxeKvg
+aDGdMFVuJXBqbJtV4SggGX0CDYilxMVrGRJB7xbKzuKVpjYZgLPNTGRiwr6mJ/Jz1kqu1aX7Fta
Gbqw79rBWEZjvhlmJqvSCA4yfMOsZG10TyXt8FJ/HFrJKWWaKGT3zRgBltZLjbZdPDzG2iGv7qXA
o8ryFsu/quA5Cd/GutnEcXQW8O0Je+wJfASlfjgQoDPgxaf5lBDglFGh0ikRKTm5FVqFkQsniqGt
QxG9tPV52oSboRx2ckoMzrQjpm2dphV2o2bJwfUtauWNxVkrl9K1MnmyI8PnkVvjwopiLD6o+fyI
VlHklKV6rkKVtdV4O4HrHMMrq7vXQJwHhRvSoJICnGSUB+tmViS8EtaIn48jErYus4o3QVacjYX8
qig17g9qWJNrQSqpydyQ4/ScrhemGShaLshDxzNczj6LycMPaXI7N3kdQVDpebB2vpBZNrrwiUhW
Yiz9ZTGF8DBdmU8+QoWVJpWbAJ9UMOzGkTLRQNxtc5fXrFH6hM2YH5uZTmCILduGDSoX+CO0Prsz
u0/OQnGuc0qtcVjSG1sEwQhN/0mu+k0PPGhE9tFCfvQDy2kLt0l3ZDuuu1TQ6rmTjds5GilGTNpQ
SYs0jqXYhPRh2w60Y5UQs/Mj1dSVX9CQmpYlmCrMejgeqVlbbQJafy23D3IqgejQVkm4GRvg+L2r
TuFVXeWvKe79KZBBzxC3oIBtqNFqow2c3DZslh76lrwP9x9hwH5Hd7ZEbQw2o65JyamW6gg1K96H
uv7mk+3JjyeqeN9Zr1HOZFXhh0XJWvPozmrPigayCex2TYgfylWvvhbTndoiIfVXcVJsxejzTyO2
bhOQkP0AD8KWz4bufgasl7bYToF/M/Vsqyj9NTXQCFIES32hUwsNIUIZl8LmsK5U+wJrZJ1Vuy4m
ehjJR4dmT+kJ7lTasyDRVgHfSIkTe1g8NcGLKj9KudsEGaE1GVCM7iYqUeDKZzY1QZIKfSlxqPNc
FM22wUjV0nqNjfxMbvJtN7DoNeM2FOLceITwU0W2w7GZrjj5NT39P8+jpHU7qYc+f1HYBJqIb4Lm
IVdu7JxCnbSRQH5IfKspE3e1S/QGudOKviIZbknV8DpGnaVBEEulxiEXfD141TIGahoEBpET0rYX
tAVoIip/4cNq+sjx2K+IvoHtbK7YBru9jPzWHpa5bK8tTTuUerJuDPXW8g5tCqjCM4b1nCrNrtyh
4g3on6AhpnPsypJy31VDscgbpCMGftpYxNd2TcVaGt/06rrKAcTQ3JRZNYZpa3ezkzm6UyW6TLm9
n7kLQ45Ej/JjPzzrcbSeYkRJJAL4BTy61L+Oi4ZGQ9n/ZpNGeVzeQwLaY4IgMDjc1Ka1Khp7H+cQ
GhpSTPtfbTyuw6Zb+HZwj9QVaBGLSEwVXcBrTrsFqQPLGr6LQLVcBCNUCrSBi0SZNh12SFsiIHGi
Zx4UZ772KqXzotDiYCb1orAJEbZp2uvX4CsWnorajzcvQCxL05qiEFoh6D86Ii8KpU1y2+bvRhfD
nntkOw+VnmZv/EtOzmUifazmoIz38dwbBZgeABfLuougeCsTAWIOGByHjwLfdNTwX4bxK7CcpVk+
yMXLON1E/lzlfMpYDywp2o0WynZWMUqwrqTUPMszkd1Kndsjx2wj5baPzZcEBYVdlr8nNkSdt084
O+dMrrS9hUW/zOJ0O9U3RXdXY/vu6bok6mUXig2x1oF9GyFO0LipnQkzwP9NGBuEN3lDgt5GBYZj
DzX43QtVA94jh66MB3DSKezm0dKkEj9a1yYAkmrUlsns0FQvAK079oDYwnOB1i4rNUFF8jttnyQJ
UVDv2sChuvMoTJe6eVuUvy37eqqlXQAVxLCRMFKcg7k+elcF0td4WHsKpV6gNKHvL1MSE5S3/35j
xrdUeQgpwHtAb7CEh1gslH7iqWebvFKW5GBMtDB6gnfTbFNqVDSLHBe4/jBWD8TEXXrBTDFQz2q0
IT2qGAwO/QFI/Krs36DZXJTkBmimS0bzop2pSD5yTeTiTTS/IrW5EqFRr3RjTgw9F7RXpB6GwlhL
a5IIQXypyY1MhomN7WQIx3Uuk4lWXXUZoogETragThkDeSoLItqbc28Ey2BxVyaU2BWKv0SG1I7v
1oQgw7bXagfaOr/oHc7eF9hdGyvPVjiaV0nHXSU5plOVjcJyoJINnzQmCYlrvb/10yeqocvBBrcY
qFs96bRFOE0aLLvBpQ8VLi2/fFN0hM5+5mqVWEvpW9S9FFV+BfZgU3eoT5KXUGbPMzv7c+kh5CZ7
xQB65jJG5KgWxt3QpSf2nt9Zn9h/AXiVZwsZoqij3a0RmBUZ2ervrBjcqgIsVGIkJdpSQodOiLxT
VgapdPY6s7wHLMMz8eqqmv1LJWk0442C/EgvyL7rUw8pCXgb6p+pEmBWNUmrHnSSmOM1nUNHQUeW
2tPZnDdQSYU76+QbsDOE7ryyEWVGJWLrW3BfaRv1prYs8wZqFQGJfuAGdT06ns62RD7Ppc5RKdOm
IUznTl2RVbbSUdlMxa2CDTKI2r2tqe82VIvBkO/btMXlxGdq0FwtfJ9lNJkvL3VYLsmUQWLxrk2N
EFZWJDV7MqBB1hp0JAVUv6q4bZGBZELRX5lua5zVzaupxy8QGrGxwB9Xxx1usEVCr0iqLo0qWEU2
bxD4A4gpBZgOPhDeZPEVh4I2pvUuHzUb4RTO45bYDZFXtCRfYaAv1NI/SH20lvNu0yu/pehWNqDI
yW7RqU5Cown25zKg7ZfGBtCFJzqAZKSCq2/9raJWyH7ax7DqnvT58zfcV9pZ03mbdrwlP9uH7i38
68B0iSDckVKyBJm5LQiSAP34SnDoMvSup0FxVeLzYl7w2mcBqtWVBN46RadcdNehVF5pBTAEyGJW
0SIYtgWsHB5bIdwxfpl8D0uJuRUqXRMjXhh6vcoVEqnYNZvrcFOi4lmbiIvFEK19D3lYNYuziVz1
W88d7XiZE7QeheW1ORL16+NKmutp+I9K3svMYvcZU0a0GkAPJMJfKQmd9Kzf1Qa0K/O5GEGKRvXZ
jCEXlrjI1HCfgc5D3rpsq1dDPMvJWWYPexlQh4iyu6R7k4NxZfW/fDgVdf9a9CyBNGJI9fZzfzWU
sAwljETd0wj6qETcmbAGe0CYPT44cw5HEy2hr1LqO69xXYe8CTINaXmXkm9ZYDapx50HTaVW1KfR
lM7acjiMJB/7JugTrykutISY4OnRrOp1LAunbLWrEDxIpFlIna6q2rsoBrovtu8IbtWoKfDlEHYR
2QkbhR4z4lorzvZeVq9KO7gZp8uy9wmoIgEkX5WxsRvkCE1bRijoOWxmku19BxoPl4/hakg4P0IZ
GJs1r/lKh3ulTv6uAo4YtAgNWXlqP74SPbtVYIgF0NeZRpbTvjHZ25uedJfOi+28/qXoC8xDH7wp
SrSj4WMn004SGApGHrMp5esGbj8bUFrKYl1iYFJDJyOVyGevOnTs0sZ3zTZQkfk3XjNsQu1Z7miQ
9PfkObqW3iItvjEraVnScSzM19i/tEzs4wTRJGaxHKL+qu3Hy0SYTmaXN5Ys/UqBLoTyW+LzzihP
in9NBxadIap56UpKLW4Sv5AQF61ZHPQIxojGR0ro7MRZqGyUKCheN5YXufNq5aspkBTa0onerLzO
3IjB3Oa5vwG05yo0vJuB7juc06TC09nWT9J0aTQzkJ0kYRW+pG8RGX8dthIn2VOQ9W8aFByhOaqb
M80f+fFRqW/obLJYu/y9XtFDn4vt2pYW2bBC2cLrfqJ29GHW+bM+wHldRhI8O3J19aM786kdYo2T
YZCx/M5brrfODP1MXT5qDnQdcx+tq02uOsZr7bnRSeXuN50fxkbyrJiCV9g6dljR0RB5Ycnv1VJZ
d29iJo3OFf7wcrwFOhBenFTRfK01AXuSAVVbioK361hHntUd2ZP13GoanWGJ84QSAVdMMdWxLqLN
cDe+eKufK7fia0fBUIjWIJAEvQzy7qPHCWZelUh4RZ3kXys3zZm44yVclecxda5hP1vJi/vqOWxX
xf9CL/fNLaZGQwcKMbZBUv0x17WQMyJ/m5nrOqu9tyBdHX0FL2buooD/25xs3nytRTIganZFJxfy
q3fdA1CDamh4zekYQvZbevfoZMp3a9k58tr/VbJx+oVt1Kn/cQvsz23PUZ0raSZtKKbhVTd/N9l7
MMinXpQvF4b8G18AMwcP2TyDKLR9elHUerQUTwyv5cq8yM8FAkR1me5yl+SMdXSuseXE7nwS1/B1
NTga9qiWOIBgzgJh/S5UZ9a3W9u+ZcoMK7r1Jw10X7sM82AWoZ4zeVj5Ur3zy7HUe4y4c+HfIF9y
LT8WKwvpXnlBlcE6sVf98jYejTb//ec7SlKEXlrkmDX+0rcuktpfDu0JdcY3T02TWdkQaGgCV+BR
YyFLu6zEW/Y6sK1ELpSqWKu38fD680v+9TWbJZx/D6McdRLGSI+wV1A3me+crjnRcniQb6DnLcZb
1MvZ3amGyVexCyMiOkHwKAwNv+fRhYE+TYNeKn/Xq3EVsxmbXZcfK9mq41vhO8mTlZ5s09CEPS4n
/znssQ6xCkEDGBpWI41SL3YGaVfnIU6iia1PXZcbvUae2DdOXhW4k2Zrm6iXlf4+9zJllBIRTiXZ
p1ADOcj3K1dvSSuJPOXQAqCLSQHRkdKlMegZILolltqmf2GXt7YIG+sGUuBR1GNtcFLQuGa1HCjJ
AXE8H3q83frjXCPt819qfqhpJ5r2GkuMi5+AFivZTpI9Xajp8I4UxpGwZxOBd6W2tLFjqu8lVaiJ
0JSoW9rQIIuU+hcgranLUo7r0p0nPzYeeEMp2wxptOSZAC7MQ9eY1MeyzG6yOP41EP4ae+GrnrXn
palfGV5/leKAMAUJhEXgwgi6CWUTokG68zRlZeC4yytI+HkckClrJoCbQgcyocU/8rvm0QOetSAu
HQVkvNRw4RUeAExKlpw/dcLKJmlaBo0rpU9y5++m8awKnz28N6CSVNrHRHgG3ZkY8hWR4Y7dzkxb
CaGOvfNQzNs9aTgyHg3qq33ON5A6k9pedL0Pz984VGyOJ2osSXelbqUkX6NoWCjZAaegb8QPFkFD
gHHb8m1MLkNxC/dxENhNxP3sewmiuzw/VI210Tgh5Km+nyZwhuVesu+HPN303dtkdSvbIEcNJ4yB
hrJML63xRc+SXYJobyZdGajdYDVt8qJ6wjV4Yes0yKt20w4IzEW68FPpvJwpd+BZW8dQ9npLLDX7
9IEaVXEpM0V6yjRtwhkId8pIXxH9fKErZxrcwzDZmv6dhSBP1VHe4fCM7go9dUfpJlPgD1AlnLNv
44GQ8Oi9Zx/ZJ2JfGym1ua0eXg3BecomLb+OQDHh9HBDG5JZ8VxIsCq0/ozkd6cebpUJVll26Lti
rY5oIpEIVLj0ZCs495XH2d/oF4dWfYzx6Mf+u5c9lD3m8Y5TCUVUoVFeAkiP9ujXJMADFP4yU99g
J68sn/JP8isl5qIhTFa0MjQhGytGTHedlovmTZfTQBEvB6ogoqcQ64mh1stpeAlGzU2aCgcfW/ao
w6jxNKh3RvzkF/Qv4nYzWXcxvmOs7Eu1RnaUg1BEWSiVewV8WeYlV8PQ3RYBxESN/rtWvCbk2gWT
5JgZzUIzWmsgLcYYgIkHx8Nyp5EG/kNoPYyicWPgIGqgLs3hScO44HXIeAn+0zuB8LJfRD2oSOgY
uufG+jt79hXCKLJcd7xZgXTZK5vWumso4bNhNIc3gXRUVygkoHczeBxTI5yiBRRSJ4jPpImez2gH
j2nSXOjEsFX4nAKF8nThX7aluernwFvgIT0LiymBKep2A2D2AAMOM4VMwepMa5vbJn0ygnGHK4Bl
bC/5w3IU75rOFkp5iEbtxgZrTmFiVSb9UunQZFPPK7pmZfF/qf1D30WbutXobd+aKBXy+qFXhoXd
Shx+D53sLyUwi+b40sC/I5kHpO2vQL8d1cs2K5wIYEzq3cv+/SBdxlVJcS/alDZyeuB/EFaAxyB1
LytYi5n5JCqoJ2i2MQJS5o6cymAe+vtJusa/RtTtU9x3C1UulmGLkYdidkApVtcfx+BagG4MS2tG
rHCf9H1plfvc88TaFPmd0LszPnOzo4TTO0Y33QLxwu0AbGtmwbmKo0aXSBdBkasM9rb3KYVQNsoT
GME6pHZ2nXLQrKWxW1Sg84wS1qwOZu5Q1QTLcnQvIv0qG8JfXYdEL0kv0lDe5fiIRYjsuyMPgg+N
IHRDzidctIlbtqDScH/FunaQOFiO0lWhIwuShkdbNJedfmiJdx1vbPGSeR1mXkzBvBilmS5zDnm9
RoQbL7JXIZiMHxLUq14u1pRre3j1M6oz4hAZxupVrFrXWgc1vKh5TQrOra1PDCs45PzKTGPkgcHl
VGHgJKfM5z5H16HOaXugb8XaU2XlJtOQ7mWAxg3lYMRwhQvPxUNcNgTjmdV2Er2bquq+iAPHj6St
MUQgJ16qId8nI9wQ7XmSgoPm5RspN9ZDdT4LgG2A3CYkHxO2djZn81YWGR58lagfN6F6MGnmYeL3
iw5L3VkxPMftQcp0WnUAxK14TbNjmahuEm6rELI73b6RrXrA10JgOSy0/eSri6wg+cN+sZV1jZy6
KfeyDzfMmJZ9C3u9of9YYVTJbnR0+DLsd6l8LYjDUxWHAAeP96OOwBZN8osfnOfBRVKdwzr2B2xg
QAt687X3y7UItyk3cPQvpz7ftnY+n8mxiww6FDZtUZt0j9D14/3e5k39VOg4moPsQS5ZaGt+5Umz
lh4u/nKSwH9WdHc6tsk1+w7ainpwF1BPiImMk7K70pgcf/C2ckHmYHxlntEawt/lxkxGXwFpoMW7
3qa+mKtbE2tlkI/sI6hlhmO6aXJz49fa2iZmuh9vEi8iVCC4UKDWs5ocwpm/JwU3YXwIR29Ti/Q8
8oaN76sXuRRtu8Y+mKV/+bHznEOn/Pf88q+TOqlT/PlzCNXnP/7X/xhd9ce/uijes5umen9vDs/F
cRTWPN7nn//v8ZfPzfN/ffxbfpn5D6usCZvxqn2vxuv3uk2aj9/sH/7l/3v/+Cm3Y/H+n//xmrdZ
M/80P8yzz4FVBgfl/znkauWHRZMf//u/Aq5U418WdmBO+tiRbKHMMXX9e938538I7V+GrWukj1J2
UEHGceT4d7yVqvzLMBVTlfmPOPx8JF/VedsE/FfKv4hWxPzL3xs6JyTzn8Rbzef9vwsunEP4GRwj
NTbtFqSPY10oXCXAuarhU8vG3TCoG9rJZGlQR9ULQupr99Nt+ff8+Jz78afY5d/DUUii3qFR3TGO
jq2cEqygmnid2kLsAxG5c+Hs5yGUP3VU/z3GbBKyOIh8sWAbdHE6z0YBh8B7C+wkIb7pt0d0Tbi4
GBbvGrkxLWLpxY4L3J4Ye/79j24nYXYmj1VHw8jT+fMQGfhFOw6Z5ztm8RjUF4mn4iwp9p5/V1KZ
BfUQ11eJxH6Oz86Jof+s7HDZiBzAzRBwz/jml8wcGKSQdiSGlrKLroEZpe4okJ8rnbYZOu8My4Nr
GU+JmK5+HvjPc/M8LoACPt8wCU0e6LHhwCg9o7fm+PKqTC0gcIG68iQklK1o1ROP9k+V419DzTFx
3FzeI3EsPg873Ur9lqHqgr05QSdnCuTVUB6uCj+5Q4NjX9cppqefL/CbUW2GRJWq6/BAjzVL5DqV
Zh5GCEUmH65Tr4iXmBPLyhvibR9zYLN3Gqbd159H/fKmWHQ4gD5Qo8Mk+eVxlooFg3f0SdbWJnJg
BVifVyUufW398zh/liQ+7inTRhiCr6DOEzwqCE4crIB6Z4QEkD2HO2w1CLAncrYH93riRn69JHIv
iYGW0TmA4vwyU6JAM4uSsHCB+EcOn4Pg98/X8v0ANkF9lopHyj66lliYlerRWXQiUbhZQq04rdJ6
9fMgX+c7V0E5UagfHuPjG9bKVpjIs4ZkSogNVcK8WSQGvXJzzlD+eagvizOAB02jFq1o5pxnfXQ9
igf0aWrHiNN3S61hPWF+FzZ0O+QLbJ1+Huy7mwdnBM8QLrWv1TYTHpOiF3nk9L5+w8t+jVPtH881
rof3CFAqD+gLjFXqlbaQB56P6vdEUahSHW967PLPlBWHZI3kqL7++aK+eVgUpJgQwgTv+cVkTG6b
6tc+tKcJNJgON1LN59ig6sTM/rpEzL0KatpQRHH8Hn/WGjZwTR2Ch0YibhvgAVqlYlZIaKbsnIxG
jd0jmDr4VpaWh8ufr/GbWaLOxg5qAKpM8vLRN8cwfS0Busw1jjdSfCsZvzipX43q3c/DfF0ocJNp
umLQIKEke1ziU+yps+OBlpowC2j2caQW+U7K6+61NhW2uX4UB+GJCfPlU04PSCUMnL0QS755vPSm
RS3ksa0BRBopKUf5s2LZzRZL17Pi1DlArKTeGGZUn7ij38waWLA2U0ZGtGAfL1RmItdeF6FOSDoS
qRVqgiGdcmF5J4ws37xyLO+82yCQ6YYcv99DWNSTLJexE6M99AkG9fp1mlveiZfgeBiDjQg/H/SN
bivQYo4mSKRI+ClTJkgx+tKF30I7tUVRn9j7HM+P41Hm3+JT/XyKc09Ns4CLyUuxDFSo9Uk+GXvR
qeUqoUJ6Ym4cP6Tj8ea//zSe3/S12lHccTzOosp+Ku9FefPzlP92CALjbFzQlmlo8/T8NETRFlrY
2gwxVucjrr/UChc2arqfRzme5FyIhkSZ98rWBCDuoz2xiOM2jjJyLnTd78/YxfWrtPBpRKQxhp60
F5izE23bTSo+8qD1wxMbuG8enKYpBEDPL5r65SqHZFSy2hpRStRk07W+tAZOiPY0S8lZsfMTCvvj
pfLjatkFsFzaMpqgo2+apfd0ezJkdz3Ad+SVdCqcQWTBQ9a2/arwhgHwsZEcimgcn36+0d88Tk0z
4DGyGkLrPOYx6pPGaUPrudHY+F+IbOpcIsIRxKdt+/zzUN+8cn8MNd/zTzMnwvkvjJjFcsrFL2O0
1wAMTkzOb2/kp6s5upEy5fqgn9gM975tnYUFiLS8a69qwMvoSRdFRrZFGkrO/+HCPs6f7H/YCx+N
OoVxo0vkbTvC6xVSEyyTnsFon5gkX16JuQlvy0STg3zQePX+vH32aDSdFIkK0QRhYF6YP1BaAQGn
WRs/Cy6KKL7t2gBloH5iEftojX0+wLEDJsrYkIVt2pjdrKNVLCpJZ/EDUFjsU+76ztyPA3GYg3hP
kvKWm3xHgwmwLEhnO3n4+dZ+mZ5HQx8taJbqVXJbd5WT2w/27FLIXkMoCj8PcuSmgtd5NMrRrYUi
G+PJBrgWZ0QieeFaIs2Olu6zbcCbzlm/x1RxtUJb2ka4k2pvG8QKX3c9hu7h+SccjvN0+XK7TYse
/Xx+1Y937EY/dKJpeNAq0Zhl0O3qbtxVYXamhvGuleOXn6/+u1s8v/oW+ySZusfRLS4Jum7Vkadr
GcVZWPpuiaxaQZjz8zDfzqJZRYLFQ7YE5Zuj+atKmteFPEpaHe+9PlxGMU5t+nPWBPZZ6RsVBZcl
gD9TRORM+fPw391UCCZILk3T1MTxrikOzb7tG7pGU5BpcKfsWsvXahqV02VDice7TjQ1L9dD0hX6
9c9Df1n3OECi9mRhoP7BMnu01TAm9Ep5A/9DH6wzRaS/NS098Qy/rHvzECzeZEbMofDHRYAc1XEu
BtJMow7hMzg1eYwRfjfLulLufSm8arzxny56R0OKPx9nSnPT00n6dZoUgeAUl7spPbXX+PIVPhrj
6M4NlhZwTp/mMZqnPteJ7Qn2pRGDdyZt/sRTUj5cy3+8eJwqVTYblIrwR+nHbwKXYwVJGsyUWrIK
jVIQZV2G8ujRZkAddzHIH2JomRuMtHWa5FVSGHO+nuhJUYLoSA53VTeqDutMKZEVdr6BE3MwjHi6
1kvppS21XZmAWMJl7L/laoxZibdvU6WKSaquahL5aGKNyCJA6TR/F41mxHvVanGiwWNIJQD1uTE+
E1mEi2q4iWeimqw8Gp3lFtqbN92mxBWOWCVGLTsko4TFg/M+oepSIa7i/kySiKN8MWoCy8jDonG4
h+K20mAPktSK5oduv14sUZjA4WtXZmW7U7Tx1btSYJxKY7fTy1Vg5vu6qzdZhRxRu1G6bNN71U4D
jKorVLCRjydbBH6OIme7TFWuggo9qCatLegMMDYPsWQuKb0vDSMgmjxf5wP0euq8uRME/V4rjfPc
Cjaeef//STqP5caRLYh+ESLgzZYEQE8ZiqKkDULqbsHbgq2vfwfzImbTMz0hkQSrrsk8SbjbebHq
80TYDuAQkPB4nwurJCAN3PDGguVYj4bYMoh6i/pyX7BSJMAcnx7Ia5A3qDN2McvdRYzXisxOLz1a
0Vtv/yG+Ei9AdlcUxz7UqGm82fpjMa8w5/SldLG0YZBKTX1vSS6buOsI88yJEEIyb2e3PO0fmg2I
ECaRaQs0np8G+WhVmgZOX29Mjk9nWklCLcIAY2eDxfesdEV8bG01OkYodWe2z0bzmylKkHoNXVSF
ocgrXyYD/bVtbtnC0ZFXm1beo6Q/tjrBPm5GGuFy0QbojRO+icOq52ALhIikTwNikqR3Tywgya+T
2JTT1movnn0cjP2KHcrY+GvIdBuuNyQE+W7JrqjH9fY7yYhTnsj5OrMcSZcdQA1BPL2y17JwIG9W
mMR1soXu6h0ZQxjhraCPH1X6dy4g1GCFYA/la/jNBi17W0r1aMK0UytIAE6+S5CPy/Sh5OPDwZbS
tMgG6th3y2TresAZt9CWi2y3Jv0mG8ckWvkoxduqic+wraszCQtnab5hVoIzjAdEfNTqy2xpPu+r
Zv5OEeYtj4RbcTR5FlzQOediiA5GltzLPoIFf5EYB71937zChvd1+8XCJmJ1zw6kX/k0YLSaM+C4
qbdN4oTo4bEBqnMxbOuo2wqosjvZwBLjWVawrtV+JFhtmNGLttOT3m9lvSpmG+tG1tSIKNcOHA8M
dnrPRrId84up36V5r6eDmOc3cq1xE1Fc2A5LzkAub6vDJlFzLL6XMj5MtBZe9xADxd3obvRoIGB3
fNKcYo1VI4gD5UxGgNxYhrjxNuVyKNLP1cqmykM1HnAaQUhM0RB2ET79U+L+OPptMr4VDTgY8BZE
+G5lnlhnMDcQ3qMeQn6+7mK9fNKItR26sz2MfsIU3uJP6jlprHDgkyGvCspwbh2sMsyGXZmFmfmG
9sB6K3Q4x9+j5Vvepeyvs36kcTFY37czQ7nSn62ziW1JGf+p00Bk66rkJvT0j+YNT621/KuwKDmq
+76SJnuVvWlhTjIsBswG2D8sV4zPC6V10Immgl80Ez5r9AvwRxkYfKHnbrguWb8TBrmUiJgKmf8d
YUWDoN1bKbqMeVzmXVvarIsTsuus90GauEGio5WQpOPO0YtHWmRZtMTB8I2rVftFrvmBiXcdIwUu
Tgobaf2F7cTetb2zJhoeDWme88S+2wNaF5Ut4qIDHp41uuB4h4AKtrsSdmP3bTZolAuL/Jf5gJR/
k2lfg26RdzIfROXtM3GtI/UJ/GThyqORhTqffC2P6fBETg2p1cytGOzEnsHz/dZpr44bupAskr0D
lX31FBpdoI5h4d0b/EvTKcKuWoTWd26FHeqPFB57UCX7KnrRS45phPn9H03wMOWnprpUQPQhyFgv
bveODEfBP/tdZ+FS3knw1Ji8MGFa7Bxl1JH6bJNwVxUlG989obKtQGB9ldOJR81l4w2y2zl16I/g
YM/kCwqVjF327+Wyi40ehsSnnRY/cdzfrGm8xsDX+TUaKugxXsBQtC/aMl30qNxN3vJk9HWz7WS8
sSbdY0VvhQqEUqaE6UdTinAs1FtP5tFip0yg0Le3q4gCvtp9yM96vwTEbe7dcnXVXOrpw8jf8/wz
0l6EebHnv029y+2dN+77dDeuh93zKIOUw1EZkVXdyae20HZU4Fgj7sTJfQhrj5TOK/6WTCBAaCj5
38F7Mcc/UUJ4YvaGXGn2gjQ+5ekXYV1FxeKbFGYl/YzdDwOxv74ZkN3nq9NB/ibQB91fO99JM+BG
I4quB/WPLvXBumGTJ6+qDE3jquBqQ0pkIQuywP1vIndbTL8sIyO79uuuffbiRwNff/WmAFqdtKvp
IV7W4xPdrQ95/VzViDFMLklFjG9VNffbxuKRH538p4AjJqbK71ILrYbBXEXHccdio20xdGZpoI3v
8An8IRWfdvxqraaBwbk47prNTLXeEiBbBNoEMRqZdLbsHbVbn9t6andF/UTufI7p0UMIgq1Z9AQ+
1jerhCjHKIOd7z1qlHfdiq8TsQAowlTvW9Ww4V2w8KLqt/aahxytubcuK0nAbJijn7yJKIo2u7O0
fs5075QRUrssL33POQ4+a+FTuXtOf+1qGHOLdjNVBxys9jWVaGh6GSwdIeWYqmbpcNLaW7f9LvW9
AV99jq4VGUCmt3WMpxa/tUmcxFgfPSxVE3P/IubzW1y/LP6OCEbQePBcGWBnLyL+LNS9o+ChChsS
ipXWJ2VvX5U3klfwXSM0br+EvGrNfTIudvUNqx00ivRT3Q6byfVVhXMkq6+dlu5tgC6L9eOoMpgU
jw+e4M3p1JcfERITVD0siHdFe5ZumCm3Kfr0GGwsUGUHcpHrGpsTdK5FNZ9KiYJ2nGPkYdphQfti
L7ilNOIM0csk5eTXgkNIGrspueREGaojVGZDPNUkb+REVWlNs8+SifOcpLs836VmjdvWuqFQD0lw
hGK3OniBeVIURV+djTFXKVvg+qisSu0wqLY/rbUK71hNiSDMY69DfTyavern07cxAT9K09MSWbuk
xf5BHFG8aIFm4iFb8pshqXaHMejK4lDO1act8W7itDgzxX1NzHe3vSlSQ/WZh9qU+eqQ4pGOXzt3
2k02uVnJBy6YujnJgvQHxTv3pYm5SL8o0bQbEvUQD3/q1D5Y0UWZJx9/PxpW8UWYUDw5jyI5DbK9
Faz5hmW9BPpAdMFAWgXlBHGrHwaonWRASwSRk5D05mUWbqA5KefKPRllWCvivsQ4zFSYB9M/CffT
JXWnh5igf+tGmDjta+LGQUo5ihvtxAz4WKhXs3lbdaXGkKB6jrEde3LYlJyielv5kYcN1CzGL/jF
chOP2usyfY/dcBjMsxoFBrcd5GtAehadmJrLmZqGhkIq/GZ644XNGC0Boxn7bZi41S1bRmEnVg+e
WXt8zD3lLZkqN3ZPY1inXXWx8ljd2GrWErNQeE+jQ1KvlsNgLnvnVGXGiQgSPZCeNwUyt/A9WegA
sXtHNmWF1+k3VaoXN+tt30xSP13MILXLckfXEOpd/N4QFp65Bey76j3nzXAS9Yls8kOFUK7MlWfR
F1dD0/ug9mz33U29aZ+zZtZRw5Lmua3086zxgDjKE48hX8RePzqzexlxxGUgwVGWPbfYkDs3O3cY
2OLqLR7+eo3JbgZ7aB726fskjtV8yWadJidMkdn18lByPTbmBV3xWcGaNVesi7L6ZM7uJm/g6WjJ
mwshl4k0xt/neYgAPRIjkdxljVJ5GYgU1zayIWcsrl+1orp14tuy/tVkwBbjOZ5jIkH3WLgRORAy
rxEXgQhjdO7zUPhNDgS6FFu7n3xVcHe4z66CXoqnrMlU9oLNtl9oPzyQmjxPi7c37JErh26x0T/i
GtttPG/LRX/jK/soiy5MMhX9ree9eF71VCA9bSlLvLj+6ZIxsOsVmz1vCQ4dsmJTRy7vWhx0bv00
AGZvuHkV+wu8cigywp7H7ZhH5OWsWc2u3w1nd/oqBXNVtHO18mwg8Xa85pJZ7xmn6IgJt0CLaiPa
VVd5O/1B6t1q9Rg1/Zko6z3Ub79s7aNWnZeca+9pzvGYd89GqbASzJ8sfOgKozil+9NN3ckjECNN
Gej2cZDU9C5JfMBnjhM132VxRDvD6Nq2b8qYVtsmI+NuLAgQyrvvWSo/mqcBy7FRbcPHKs12t7rc
Z4twVmsOSrx4elSHxSyfI5vPxC7lW1ctvzGaTPPuQQjIT7r77OGiVrkjLeuMg47i529DHatTivFE
uPYqL7M2Dhh4rwlqjoo878LGuSwxPUS6W6/5Jb5VxWttqns+hyk3NtlALjRx15yTaLgB3DfFkx1/
mPqHnGCPPI/xi85eO0vHnRziP1GBcYXyr4yToEDLhlgm6S6zRa1MMwwxwkFtXlWHWO4Qxi5ZsWcC
dzFpUSoXpeqAkAHCrjVd5hr4Y3zNu8Nsh2r7Qi9mlvsUiBlierGKnR4Y7nZtcnbhM8M407aUWZU4
W9pBL95QWI/eQaNAhV6yUORZw2GMxqDX9lhuwcjM36VMtECWmI15pINc0ZG+f9A11Ipv9cfR3AkX
zLvaEElVXeC5zzxZG5yoq4E8QYns8jZhlidhVRABaDe83SYYEGvbrXrKeSRJ/JgMz5kSIMIcccBo
tK0V/75Q7dDrtoNzilJeK7HXky8JaV3uMtKCJPlLWnOrsem7RtGHVP5qQOCWjZvscFOS79SVxCnU
3+AVNwJ0XfpXqbdOejVoTRX5AHIm6D8dStv5lFfpwUuObvesRtcedaOAyGCOr/3wUCiCWdSc1KI8
IcR6zVB2Vlhp6VgrJjxEsFTt+2SrRwXtaoRPXkn/KeVtYhhTeMsx7/fd8A1paLWyRsrW0N86lfMT
EkBEREz0tdjKvu2Q14BNs/htErHej9b/Y/iWEO5/XOCZQxzaI6NM5Z1BipTetoFokCoLIYv2pdJw
LpOHBzBStm8i5twikJt9fHIb3K3Mv0GPINwXTITAsGRoyUWooEvO6JA8OnNT47L14xgP/ku2PE98
Tyb3NNvM6GeM4dRDVD/+QsCfsI5zqaPOoJ7Ppk1ZGle1q0/VSDVav9ZuRsS0UCkKmQrkdKX3yVP5
qd2bVFs/spaAPKGtYhI/aLw16tGq1S0WL9AofeCYvW/ElZ+6FoMOMyxwVBTpeY67LZ7qWAfezFOd
DdzGgkbH0AK0dWb91HnH2GguuvYnjy5Gi4GzoTCCnzPmBGza43BoZjPIq+hPo/S/s6cdakn+pYr0
fEC93cjPGRogGI+TORC4bOuc3LbPwOmqIBVS1eH/bgRtYYBhr/QclFAE7rmHUf3OIa9G4jp05XFs
H73+4hnAjuL4UDB4ztJ/ZkwgtXimXOMlktlFZp6Rx7euBqtkk/RZxIy3CkwK67fF2goXFAoJHzNZ
3AqdXOSSwqVR/3tel6LrBmY9uHZ27oFA8aJTGZSpwHFfqjLZmGXPbGyKWOMz/LZ+Bo/aK9AXG+CH
oFF7KezF+LQak/mASFPpwiAZozfNxYqbxTro4chtvyadQZrCvwyn8XvSE+2n70r8MZWcTQ6INlZf
m0qxIKot9YC7fWxB90RS+eoqgt22U77eS7zm6nmJ04nbe04VgNkTT2NhjOpBGAkYHoIEkf5WCgyK
ol1zMgWIbcViX+DAYWFYy8Jy43RaUe9FqjOJJNTxy/IyeSI60zkhMp0RRKtxuzc0u7gr6WxXB5GY
za2c7fqZ6Wy9mguAgQi4KfvRs/RXNV4aop0EWJURPUZQt2LaKXHXBu2gL++mni9Ms3TjLspBf5tc
bfhTlk71b/AibbilE8fJNoq1xd0pMGd+XLSyxy5pklc0PVHkx0pXfGvVkK6YooG6prU6yLkD5net
ZtXUp3yuwAuoVv1xzrXAaPkUfZZzRMMUXtd+2k4qdlIwd5wWpUT40Vcf9jiqV2HxmuIKpEFkuO4N
qTl1j8WotatzlxlAZ2mM96wV52OQr15bqb6pFEW0nG6p/ZkxRIWipTN87NOyulqe6DwmfjBQ4Alz
ddmqapOXWWX4f3FJ09dVIIIM05z+VN1CUzwNBuBHWFpMxsdiqt/T0QQZoRKdgWY/64aj6kYpFVth
vBRL25LCU87PpaHXXy7uTeG7q62/Jwv3X2kZHkPUHr33ZRTSysJGThmPfpWjHZ91rlGUDvMQAPCg
MtJjbS7xh1XjdaldDjan7zUYl5pxGTSn0eGLgNfTZ1r+plvyF5va6TjYirLRFCN/UpXc4au/SNCh
kwZgSUwYqx1uUano4ivuNRXuydR+uyJKzkmXOWumSe0xLwDe9C5a2e2S1ILCOc6uupPMsBizmlSW
5aQOb5EzF8Gkdt2XM7ErzqaCE2PK3fm1EdV/l2DSXZUmN//OFkAqD9v/xagAKiD0qU2OzGGfATPT
rJptCyoEpypIPlxQF0JbAFl6bSu9JReoNSke25RV3M7UExr9odfMHg5zIytYT4VG3HeaDQT7WTG5
yUU+Dvka8uc0hxa1EbF5Dv6RUXbrz3QyD1c5wPXmk/CwWtysUSlB/uPqO+Z6QygiEzvjUucqkz9i
DzPAI40lClpYGrLZ5pqgYS/PzuCMf+QwA1sZi8pSNlJ3pzEcDZO4qSSzL25epx9qjgOFvMIKnIlX
MpQwzEBVSypDOxsJ7FTR0G2tgSbayiMbUjT9+Ls7te3OXRqsaBU3H5AQjZNT6yrhMT5u24P0qppy
oyFkZ8sumbiaQY2YYnk8JC9DWrZ/AQmUty5SjEsaZ0xgLKYgPAEVHs0RD5/K0/5ox4WxWwZyhrlT
PBu3XGjO3jQ4WLeJx7BcSyMZLkbOAmKOUyMijy+Wvx1iihYcvqOFHS6Ip3KOLeFD0HDYCHRF80fP
7TINhUZr3I/puRDdKzj+8a719oc+QA1CSdDReFTdOSoavP8mdAwBQiib5yGMa61BQ53oge0OOSG9
UWJfBjLXXfrIki5mkCzpyHVkueHFcUPz01PYg2Rq3bn9Q4NdhN2Qc71Z6vyj9kxp597AndcjiXrp
pQ5uIsM/qQum6HaSDru5AqPblpW+nC1CnN6oz9gOtLLi6s+0tkl8MWjMKC17+nAnlbxNIFLiXeWz
hxI7MkBse9lvlbSnxMjH1uGgkQXlFJrqqxzV7rPoCkQii9onIeMXlgjJYu1bu1e2nUdRlOrOwvNN
r9V41Uz4npWBumlF2xwnBIewprzs6rRp9RLPFXdi14/a3TAKzIQ4XV/tgujRLQHIxjFJik6FRlXG
X+zp5kdSJxnVM1l6fj3MylOOpmOnO0ry2ro57WmXNc8VOQV+1lTLD2KMlv21VJ/HVlQAJG1YnkBC
3C+l89JvLTJIpFlsqqhYU5avyRhJPxRtndGyT7D1j8McwZmJ9L4KpIhLvzfsiqkgEh+9xyTDxRYp
FW9U7F7UBisLm/FGFmFe1t2/CnZ6f9AzPjm/qxwckFkvq5HV22C86ktL7G9mz7fSNKObBSyKyPK5
2ZLB4FIYlcBvl6aN3yuHuVPTkh2sZTGnfOnpH1ZOsBeeHKCkXmG+ZuRYM4GI9Q56WFlPZLKCgbf1
U6uYcIfHNvZGfvZsfcRWWqzcr9TRNqlrY9UZhtlYgzVtFaYeAhJQ1LVd2lfdyov2ZDSESm3cblyI
kbYGaw1WSiSj2L4z0qtAuF4/l4sT4ZvKRzNqv3nXnSroR5QqTKXHpfAzHVv31euSSD0sZWR1T5op
mujgoh5rtoDK+vbiZFyBGztOVwenEWd4pDRgXxVQF8I42cVVrYHeqVeqcWQu6uIbHKhosB+yUsz3
EVrF3PDToukSiIZxY69+UMtwEEhYi3S+lqQ2vkehHvOFPkuT3z34QnvqKixodVdu3Tief0YzGZMt
70n+R7SF9m7U+vBcCE98oEtyLhlADFDV5fNse8OhSzQO4Jyj5D3SPPE898m/3iH0ysCmaXRcV2UK
fE2LFsI7e9Pc505kXMnL7L5io80COiVjg4xI7JaVFcct9tA6iidiLjgwVLvbZV51FQZzDuY096yf
fmWGKTyaeFQptXDg+YXtfKhqFabCOndmefGGPtRbpp/21HzXSjMHhjphllxoOZoRSEc9ubucxp9A
yqd0Ua+2QhFX6h0Voa3vrGWoQoMbCCN5NO88lcnZAgqOdBNxnyK59YQdLML8V9uo7PSyPzrw+AJd
ElxgUbxZ+sZhTt6S/MJyJyzkZ9VyjHnYz6Ca4dSDQ3buzftsKaxjs+0oUhhWBhuP+qkqmyDqJPEE
cI2gRdXe+DpjUhPGG5rvXTmce0p0fWr2A1QwJ09fcL1v+yIObW5DZcJzSKpenOyFRqLL9Duk7ova
agGcJ4yXH4hiGWjZO81Lt85Y7iy2Nvq7HIaTrhm73FS/vexpGdSdwwa1Zj3f1EbAYu+vmPeuwZRZ
BeOyKK+EmoIKHPdoODdmT1VENHRaQsXGOzrBBcp2ajMfvb67pUl3nKjHnBabo9KHJkGlavyE3SKs
8fdyAgQ4bnbTaOxTTfhWNjEypWVD5E737ABis4+2vm7bqT8U69O23SDvhw83yv1mwLEfa3u7ebB7
mhvgg036JxbMl52Y9zUFHAorKZpT4rWRl+g9aaYBheFq4/VjaDiITuw5CSYSCMvhaNctvW50VB0v
yN1LFV3daAi1hZLDMdgNe+6Ng2qvrISzJmN05xMEzerYCzqN7+40Xhw9f+jIP/P0r4FXtWCiJqpA
pMaPUXWBxlrH5cd6WchS6D6Kx2y3L+p45ohFuMVGf8qDLKd4dZW3YiY6or+vLKW8Q5FeXBLPOnVp
/0myKYBBNXQb4yVm12jrhFM5zXkYqq2B2XDshzAxLAydGsShFG1yEwweC20TVEvykAJqgUZuMBwJ
wpCU4RED4lQrSew4cZe5SvSQzZ9vkp1hs469FjWoUD+xOewTwh7jKqjiYWd1xjmVoVe+dsnTWPm9
+p6DcMvVNypVvxqeaxpkExe55Ate4H0YrcDBcmtPl2bpAW/h5e1z5rLfXUFjRYTLmgJozVtEkNvS
fvRgGUyjAMP3ZwG6prZ0sQQQugypud9cr/aX6c0SoJrkxVQYEaa3LOVblEtIWdM2sciXKMb9kFKV
aFPYFBqOXha80jUXRrOEx4j0UVuOr2IJL4TcqtojdR6DfNTVoyheZDWFkxy+COzdRm30aUwTkX9W
8qunZG9H7LqY4MwLEfd5kPSfngMFkrJoAXl7GMfv0c19QxaBOlyaqN/8B5PiIdJ08yJn7GW1D9FT
WVS+ZuJ5rID4m/U25W8Q95cMn2P+rugSpdllKI45KwTjd457lpxR4PXnuGlfEvqUluxQnfR3fdJ8
pitE+gA6b1DxsNJGAeMtD8l+UkJkaCLixk2+C/ytCFBDCUrEHSlSCua2ZAEpwLbONStydmAcqbXz
MRrqszbYYWu0vrPU7wRT7QpzgHLAih6cmfVwk4cT30R5XVtBwRdeKGxK2XANJqyGhzOfZ/Wo9f17
VosNVfxFeNFt7rOf3Nb/2Sk2JWMG5AosFmsHnZ3RX5LSlypSk+f1dyY+XOM/uVUKViyluOFdJKDT
ZsfonZziK1H2Rf1r9P9q0WIaBpOif2rkeMmL0t085wO5XuQd1Omou+exPC3eOc/FLkaQOgxmSHi7
H6vPk7z12QN41t8UEKWSbOH8LoJkLkJZghrARvNgamu2l3FoVxHIGJ9TWsalvhjuJwmnXd4FRuo3
DlNiIIJG8tIzdeS00+L4MiA7z4tfXVDOzLA+cSM0IDKQ8hwItsS6uaOe3uvjzzIdPLi6oz2FDlWn
XXgUYkRgHW36ozpmDPWYSpoG7FE/AwVwZM8sCJE7YVCvYiXwjN8EGWJSaz67z4vWHqeauRYUaoss
TTI9WbRBPNE5edKnfjyqBEq4ALVbehwZHXpOJbW9VzNpm8lTZN7TxXkboTU2yY/Ko6LH+9GVzFlt
tE07w462JTIvtWfe6nmD386fmXnRJ+8wgUKwhRcT1MRSivIoK6CUGn/7zN5qdjCS7WB7+dGwmlCz
nyTUBi8+lUt6QG3z5Mj2m8aHCq2iYuPAjvWtE9NNE1dpatyuDBrJ7DFmeWyd9FhRH5qTyUKUrS/8
8HUsFjqwyXWrOxZG7cuB2CLUK2nqMUP6bYvnXIN/Iu6Y9gJu9XNqm7+KB9ACGpxt7KT60NM1VaM+
KAYBWApgJIqbzAUXbpOIqsT7VjFCaxiOnltcraUnbrYivbTZFC35VOsZBv3d0eFR4hfn+GdOYZqP
QuteC2oWYTABEMlhcdiysYIpEudYtPkhJlwVwTto5iYwUCbLigT1pLy0ivyXMz7POs7T8kMYr8g+
Az36t8wMzniMsRj6dq996+W6HlNOERm11XyV3S1yrNAc2DjQHZUJ4y37TfbmCxqu99z8zri8RBoY
RIeMquYbBInmCiWiSbUyiXdZfo8gADWq6HFgMtq3fpqpZ2VFpA9EfHNojZNOy2LBtNYTFv5pOlt8
uOObsSCZa9wXWwP0qhXgl6s0h5hgXk3Lg5GabM0IjK8w9nEB86HNyQG7qcP3kKIoSNmTk+dRgcWG
UaK1MmSmfhpl8iApNWy1eOfqyb5xXzMibyPJwTZPe0/rj9LCucWIYWv14Hbm5FiqJUu7hJiQn3FA
tbIfiZta5MIg425zN4Om63TkyRBoWn4iL9K2ld04cFFSa6nPkky8SfnnaEwY9O/YpC15VgW7AyFJ
QADkndZXA+wPfpKzKG6LNZ1S0YfdhMhupcVAPRc630zl5Kr3cXpfKguyehHvlA5Wc8w3r98YOb2K
aizQUiWXqziSVYJEix53AG7kaOUxcZR7kepHNcnFM84He0OHSdfSpZ0v24wwPY/2lmlCGywqucGu
+ZPCNILQKAX3+3Z012n3zoE4c6ieSfqbwynxh9twAkJkY1fyNtqzwzWVHPsXkV+8jG4iiM19TH0g
iA+FWJCd2Wpu1SxwAVFMPOcBzA5F4Tt7JFVPQ4S8lrTXethRxS6nzDkXd9YSOeTjB4m2+m/0aS++
+lDRhD1MchbfBYErkBEaLiy/DSFW6Jsl4Fs/vcw+irI7r7c5KqTl9T5QMia6BYiUy9ATELcRCrCI
iGEXyobxJTH30bhlc0WpO15lSNbxpQtJIHzOifxCyrKRe/3I+vgc/SnbQ/EGTIYif0D2FRoc+c/y
wzr02/FIz9TyN9EmtOQJ+ioUpHu6r+st5OlpL65sDCjOzvBhVRSC2+pF+RA3qho0VflGhu57qZ/K
edOesN23+/GpMg9xdmUulpUBy4y4P+oZYd0ZPNDsJ+s21t2BURMmp4R70fh1yhvPEi4yRr0xqkOC
Jd+a5/QYr0aFV+dYHYefidRRhCGUZHp2ZlK7sGHkLAsrnUUxb+g224nvyqczO5Dm8qCK4yuR7IBC
t0H/gLoR33lMWHetl+IMS+ugMxEUJA8N7FC77tebv2vrXxfdnOVL825CfHjyUvEjVipzqHuHIfUh
e7csXru9riF3CZ35lTWNZ/uzdRTRP1C9q8wrpDhAyCtZMw7vpCcwXLLEhiUZm5WG29FgyIZkkj1g
clDNLaOzGS2N3LNFUMkqns7ZgCS0Dlufn+4yKwoFhaD3VjHIdQKVcQeoUJIfth6B3epWywkjZqO5
QbKJ7tXST9TsTsaWka/ALj51QfSmIJYMIpqP15JX4uOpwfM7vlmvxkkCLvkxSFtYz/pNfLd+nYC6
dWX3RogfNvaOEIJwPrPjSbee85/Q7JbkB5NPoXmrULHLfv1MgC1tQSARUaTx3UHXgn7mOFf78dZy
35d/HXFu17t5u7LQZw6R/YrSbZ4qFge8PXkMr+Zq108puj/Uv2PIrzxvDejp3U/k7FjGT/NOUIkS
6wFBfQ072FOln0p0tXTRVK/xK0IcdQzmV2tvyOdO88d0h8Q3fphk3KXb4WbtmuN8RORNhSJ41hF0
Wjudy5p/jDRU3+17HEYfPDDz6T/U2lZ7zC6F75mdhM0F3m8muufm1iMv7w/Zn4SQRpq41Viibbo3
JfbBBhR/1YzgpKOpvXTud2dsCXuN8239wxBu+aelofFZlh/1p3tD9q++TCSFlhdjvBQTYRysTnb9
CtTa6mXgzhsJ3k2ciizIeJ3mxvyXPHPMw1iakhB9OaOX5cu9x+Q/AMO+NH0gY5//k/9BkidY++Jh
PXnGxnjSA2uHVePMOULJzaBBCUxId+SpQ5Vk3/gStZS0IZwoXoVun+z8FokfG92OsVmZTqkSMpne
2D03JdStzbpM+5sp6wkxvKavtBSwVEvvarahPflRdDZQFmlvfXdQ1c+EXEQRtJyDbD8LsDe+5+68
fgu2O52pvHUywJ6XMUy0jfnOi0H53KKJwG3Mc0WgC4noItQvzieNA/Ly3vLdn+5KEfa6yGPMbJEC
FZg1ci3j6pTPBRpgnsjIDixizsvkD40v/sNhOgBPK4gYtH4t+eUt/2PuTJYbR7Jt+y9vjjIAjnby
BiTAThSpvpvApJCEvu/x9Xchq+ymgiETLetNnlUOKisrwwnA4XA/Z++1X5r8oFsHoi7U5jkgMEVL
X3N/DWH4YkI+Ni66DWyf/oO2veCv43DZvyLz46oLN9lNb1ODLXRJW0PayPIifpau5Yv4Kn2or0NU
Xh/eFetQswPTDgV7rliAdn8MidDig8q/BSAOBvaSenHNzh3DCR+FN9DTVEDQL1f1prdvi+JaJte0
W7G3yZb6rYL1hbAQRGeXKpHry47/MYe5zCNa0gRhVXqQ4Axt1AvxDKOZnvbGMLcBbTjaLq3TIXEd
jk36Ka80CnI3zQ5QHpO/m7ZTdNcUFKxuiLrkGqXX/JJ341k17u0LzXR6VgiW6HqJDrQfXQiC5t6/
pRYpvZt7g/3VbhJ7hBYVGZI7lqvuuomuYdlLOOAStKXQBeanSeuaTtzO9Pj8Xk7UUw2ARlstfOyP
k75iHUOFpI2cyRfiQDzsin9eEJhl0E/f+cfQZ7e3qN+mx/E1lrftJYhy452otyHaDulHwQ1UmZGc
3m1mqNc+FqwfXZwt5fxe5pOfd5DqSdx1RL5rLHXZo7OIWrJmXW9Ddjym3wiJx520rVbCkXfmpl1i
vI+itde/IykRkqvAk2rW+rpa42nd28+o+jhpdu8FegT1Trust/WT/+69xqj99tILLX0MrwvtJXI5
sxTKUnqQoX7bCxbBUYKSdYGgCVfIL8L57J2ubuO7aEegMOhp138UD3zY2+HQsLmVl4g9xgXhMNKu
ZO/0i65u/Zw5Fjtrh6rqBbfzqaPGvKSNhT/EhTQWb/zH8MaEqFpcGdTOjvwD+FnzwfKCcAYUIcG0
HVuXrcKwQYPUPU3r0SVtYfplHKr38KXeS1doN6ll87XY23xao35FCM0V39Vr9LgHTqTi0b5JH+R7
48k+ROmSP5//hAu+xU/qMyWxTj6yHxvJHVP5xlf6yvauLHFjyKuyc03BseqOg4hqPxC80TX3GRJO
u3vp9J0eXxflOsoOc1yvZN62nNqThtIi5wrQedYh6wvHeFLIw9PXaPuJi+lJNySIiaJYdsVBofRb
J9PIlFER6MdreozXQ7inBQx7YpkHGDWOChtcv92bxsVkb3LxMpeNu+BChwQvYYrhwPLR9h3pDQ0v
i98e85Q6PgER9ayjMzE0BD4fIEsSNqx1791SwWaFYvSRs2lXQu6e5EDfplJ0Yds0Xw32BFqkICjI
N355L1iz68w4hNKHQlD0ZDGTdLHybGPV294jjbZF/ZjpKEUQ6horHfFcR14pakGMrZ8+f6BGCSX3
7KUxBkiVB5egwylwa/tqrC7M/jbklAFGzF43/rDgK1S9zcLIiSMIk1EjggiY2r00HPDC0PmpkER0
vKMXKqbmDl8RCdm7IL/KHkOZLzg68U+fCoEMVbB/5GwRE0cFYLpYkO6E0k9kq4EJoJoekUqEUES7
rEVg2mzrEso7bTk+s96xyo++dYhQT7a7uHan5q+H6TnqLflQTJ/BDbI1Uh+OlW27nlIOBEXrBmTu
Ikbw3Y7jMyi3pHbkWV4W3whE5ZwclfuG6+6WkrVtWqoOi/K60G6EYN1yq6fquml3fIBaciWxzi5n
yF2KW8q7IiXpqHKjOOZojvxWP3GEG6unTj2yvwGZXpRXLdJpqhb1i06ylXJh3INVlNXLwkLnsbc/
RrGsH9F40kMnl7p4rugTa2IVSyzPxr6k9FiYwYWVPfdtslXqahEn4q1E9CVoRCivLK1tCPPvU7DG
U8GerQvZjSYdYDqOiNHq4jF/1Vq377dTtssRq5G3AWweMVRYXWoQ+zqJc879xFmqSe9DHkdcVByG
sTURb0OBTl82xXOJ7MG4jjkXw+18Nmx3/OCtl0Z8TM6EPcSZXvhkWSyH1pb0eNTgZPCE6TbA61Av
Wvt+5FrLNR8twRkNTD7Zk7UOaFRdSnbicgla8lGLLQRam+Z5zmGTfPGQukQFCa6M4K0PjlZfaM1f
3qUAXuVCWCtPuiIxo1TWdnmDeKO3n/JpPXeNAXyO95zwKXbJqDUfp4z2piMV0jLVsnXJrG5wCJWt
45vMbIrOUkvPwKIIWt6ac0AZBVM9hTMX5R501+I4EHcQ5z2eIKq4hUgaR89Mmi8COqJ2UXUKAZdN
W1yMQaisAnYqUxAHe8lq7SddipDw47tKZNp3jbeLbUHBiEEQDoWazUaS5jzmMrSSrWmNFyp69m6o
pQuzbpuI719pvlVzWktkhq9xEzUkO4U0SjG9gca0rr2mDPVNk6DodTA0UBYsLYUippAlJrmhw78q
h2Z6rjvfex4iFc25j1aSee9dd11IBFWl91uEQc2TlwbFLvHU5KpHPP4eFJa6aqc8vE+njkNH13fX
StEna2geKDplfdrpI+KSJDSyy8nwBpIy5OvIp1wWE8/xpIWxt5djOkDIuE26nGCxhvHCSJUMMmPN
IpDqIBcgnCjjUS9TSht9K4m9ROLBwHHA19cexKe7oKfCYAd4n2oIHxwo/H5kCxaToBFmyEPcgZ4F
mgvyE3oJ42FtZB09ZQXFoGolzOmwC8dr1ed7MnUgW2M5Me9KU0qeklj1HT+MUIpGRtbm94RF0J0K
KOUbmHyaPpje25hwCRlN0tbA0eJISi4h0I10tphZjZwMhSdkufIzHSCSU0fNkKDGRYajoZTLXdPL
2ibS0/RyMLFl0OqImnyjtOAeuRqN18Ywp+c4pJAcTb24yCE/eqjr/GKDQptXaoTjypGH9TRX6PWp
vq8gIiXVa7I8hYNN3z22xgwes5gLlMTYjURUJQ29ooJB/gdiUpplk2RM81QPst4J66F14BZzkisC
k6QncnzaNuFkWGfjh9/ji4SBShhLWKjwKpV6pw4BdstIabx1IaiwNF46C7JQZYVJYyFTH+WbutfZ
GYWaVbLqVJU9HzgkyphCKUa2aaHRDk81Wobm6KuiVFeTmpKjoIK4MZHNC8C6yHGWfccRMDBE/Zh3
inavSDpyty43B1pUoV86SeWhmC0LY23EaTkXtrXq3arwFUqe1r/lSiaxFAwJlv6uzg9tpzf7GGvX
g2gii5O7oG0NRBp9p9pMxV4KCw6pbd7xPham5duO6icpx2NNxW0xagaH7sCzpddkGO36pVCHNL5q
S+YKrbexki/8PG3trZfprX0xVCb618BuFePBoI4v3ZSynumLzqaM+CC47ewby6DuLtVyLOxdWdpt
+MscB0o/qW12KrvixBtLcAsZjVvPSiSZ/XBWWF3KSqFgsksDQ0lWEzK5YB/ZFt+NILXm2Z5HQg7e
vbbEGjB5Lfhn+m700xf8NHveuwZahIcIpZX0mIE3sViTKlk/jF5Ht7FPKIPuEjvr8o0GBDh/sKXZ
sZt6BE29THzw+JDGOdmEIin54ge+gkoIO1abJ+WllZFpN9eQkIEw3+JE0+f8GX8aVLb2OaRDuXnu
Q6GJ7FfCJFcI+G7pX1nKKmvMXh3sVYfhhHiNXOlrY60lcY+3zBzGO4M0OfCiCqQgP8kcHFchBunV
VCbj5mdL+CkzwBQQKCFYGRC6wGSZJ8SCLi0lNDTzOah/HHJEsSjaPFQM2XRna/+mhALt/BsS+hUC
eUr3mMeicwonGdgybLsTBIU6lI2tIbrCe1ZDsR1hrOtl9hLH+t2kdKkTYPRElEtAecXB7ufrPAUU
/DW2DpBTYy0Wsj7TBb6AWQLdEjhsxwricsIxpPHjgyRp9Rl+yamZfx6FbA8FlQPinz/upt9IfGAT
7marRixzvu9OSNpz3863YTCcAwh9d036jLWA9mCj0TgBCBVCyJnXQ5to0ajZHIfb1Dhz2767IEMm
nRawJAndfwWtfrltnZZmENS4bdBxCarrODYnrA3mcDaxY/6xX8EE861DdWoDztB0/usJgKVIVC1V
EWKylZZdzYRYq1LEkfO1r5naSu/6Ldu/hWka9XXMZzSqR/fnGfLNpeqcAABoKIqlcRz5fYaQxoUQ
GB45p3CZ9vSEDcD1aw4C1K9+Humb90AHQqIZcFc1cDMnc1E2o9GH6Fktu6fZKDDlz2VCdOIaAdvK
0reGkv/zp0icBhfHjADBenppYYUsTiaLb5nUBGXC/zcfEd/i01QzKNqddI719M3EBIgHVtag98ML
d3KBCFjDbpqYNXyrsJbLLSfZ8MzC9f0YhgEsk/VEP43U0D2cMQMi5KVpcHDOURyg9MEk/fOjOgXH
MCttDAPyjBFE9XuKyW1xo4GX4M5JMBYwK4fqZ8BwPw9yEldsqv8ehQWRJGgbJu8JnqaRK9kqorkH
Q7YoIv0nL9AfSzQNSt9tLTtxJo5gUo2JEE05SgrUEEFNs7Ffew0flVq/iVLSpkiThc1fxseff943
LwYvJXxByCsmRLmTZSZAxIggvC1hrivpBoHa4HRjkW2zAn2nlHflmSernBJtZzKJqhgmfTLQ7Tzb
399E+Kj0BEveD1Zt1MSUIcjFM8mY1Eaa4fgcjUo6RqaCs5smxM8X++e00mR2jMZMmeV9109WgWkK
tNEwqQgIHdq62V6niXrm+v6cUwyh6bqu8UbaoF5/v7yqz6fWGJlTgs1y0V7VPLqst85cyPyO/b6e
8l1QDZVvna0rPLnfR2GjMRVjwXpaophRrVs2ZrsmzckdHZZGRQ9EO7esKeJ0SHYQxGjNTCcdtJM9
/6QvHwurN1DumXzfW4UjiR2IjSnKD3MKNy16tFLXf9V5vSkpqZCH5qDjeopbG7cqBs2fH+IfmxqN
vDLYnzL7DcCYp3c4xnlaDcjQaY+PCBmfgcMutLhAV46VcDrzOP9YzefBCLY14fWa7KVOZqueeAWO
H8xK0A6vmgvOtQ7K3sdm/c+vaV5SZ9qoLWzz5C3MDLuLDeQOS7knoB0peeCY3ngDhv6uSWQ2TtTx
fx7xz/eQK/s6pPr788wyYaUAYLDIhYjL8k9qY12CGTzuF01xyzaP8sU9ENIzT+90XKCm2kyTAr3I
ZpH1/WQe5dNkjASsQuvirFnkWLYN76DEBf7NywyBABF56mSv5OA/b+Y/wtjf5Sl/nZLpv4Lp/+/6
Iz+8ph/16f/p/0N8/TxNfsDXo/urPl6/8uvnf+Hf/HpN/Au6NztlHgDMNDCV/+c//HrI9mj+sYCz
SrKbFyoP6D/8esX6F3DHOfiV7yacd5M58x9+vaL+S8wwY7CqECdl3pZ/wq8Hcnuy2ih8942ZfG7L
Mq/f6VdiSEnVqivcOkmthG5tivqp9szgoc9IQUa+nWBJjUonSFGGT0ZuktQTFHAuOC8X91aMkSvp
lPK1bYRxOwEXuMqMMniL7CI6QjIlATWjrgvYtL/ALDhdmr7oriw9iW49tc4uOVeqN6qvUR7yBrMx
73LihZCjCcqcmie7w9jvLHumeLWIHwetvBOYCGgxFIZFEKvEORef22VPTA9kPoNekhyuvDjL3R5P
mTvgUljlpMMbotXvM4u4tXxsP9Gt47I0ClpivYVpVaWEIYe6tbbSeHIau8K+ONg3VTmEW0KWBsAL
CTXmYTrESjrtkOUMjKT/ooKn3FgyvfM0CrV1aOXAR8IUPevArk1EFQ4H02argTwI8IKBBnkUyD50
E7RdDghM7mV2K3MpvOi0mmDv7EENarEHzk8FpA/mxvFUINPLKCXbZXiHXw2lJgIM24ISl4V64WrW
1LtNjmTKFgRMaVlPgkija5sJyPUyMor6MMr04aK0fAMg3t/JZpCwGaDWwxemeqTaki1E1dMus2Aw
jYOir7uiQWtW0sQz2/ATh/wj5pWXFnhUT1FrYXOwXpR10a2UiTWtalPMN1OGqDEt2xVkCQgHlhZe
TmkWoQAMjE0Si5c2a4/RYE10UNN1VVVvem04EYUQeBKYZPBWp7tU0oeDLUJxG7b+3ZRoSAlwt3O7
KzlYj5m1Bh6Gg5y6iD7rUnMT2W0hIVHOMzUFmlVsqTspjtfqd7pOjI9QUux3in3TFqbiFGn7KNQK
N2J40NvmeSJs4FmXMnnZ25m9L1qZHKxK+VX7urfixqabqol/mWVHdJIZI8qyQsQiY3SZlBHKraiU
t0Y1GbdRPVHuj7QM60XZBKpT+YPBQ+lhIRi5WDceuTrNSOtoMGFPxZFZL6VOkAIIW/4mKBA4BjKq
kGH00c5Kfr6qVZOw90FNHpPIaGTaySTU20MpNqisSBEK2+JRARuEhCqJabrrI8ZtquV1Gb4lfXJJ
ici4zWtcpl4TEL0em3cqyxMKigbjXhsg7wYYI3t5jo0VB6Do4lXi0ezEnoOspap2oYrKhT8g341S
J9G+NNFoaQruzBHE5WwsoFNjaPSaU+NS1OIZazXFF4kNtJp3ezMnREuN0X5TLO6FLz6x/BgLVR7S
baf1bglo2XalMJc52ijlhu29dSyVDDdkW2DZ44gVoOcprJJ0L1RWS4NtP2QJcDmyktpHVivpssyS
eBUErb0KCyu7QOU2ixJ1OnFWAtqoqMmOCCt1y6FN4Ipt5CvPjrx3PNPlvsk4vkLfM9X9NLXquvTy
6a4oQs2FRmejbU2ijWlP4cvYhPiaU1STH2MT8YbDvWJWTsg+RNRRDA2hl9MTSOaQ7iyRosmxo1JY
G4S2UuM2VofiqjZi6ZZ7TnfV70QH8kCTA56oH1ilW8ctRN+5UnenZNgzUaDqneFgOgvosg8VMrBM
GFjGJ29TBXJ6HSd5s4b657830mjTh63NNdl23XqAl0W5ToL6UNeDuhINefHJINFnJeZopYeKjCmf
I5HcIFwqhHwMcpVuSBfYaw1+/EOMfwnwgKe1KxEowGp4GLd6mPXvuYeyP4qxmdamEpjbzrT9txyZ
/1b2q+7BBgtSoXSMqnu1SNGDJE28rTRal6omd5tRsT/KMjRma1DTb+OiiZFxw4+y8RM7bWCyKOOU
6iWm5OwdD28xSvXH2h64xAGThZJ2V1lZR1D8C38fK2O+1ZIiAk9GsnuVS8NRq6uG3svUum0a6Edd
kMqgyantBqXOykPq3S4rAxpw2JDRSLCW9FMt34xF2qA/IRwbW6ZBowv+ZaLGNYalRD0GQvibSuGP
GsdAoMeAF3GNgRD0om4lSHPgT+Q5Hyi5MxvW3SlfZzK99ggN55b6mOm2mintRoXZhyQq8pAyiYpO
tJphWvNrPTpkVqbf2ZjvcMbkhBa2yFnqfNKvgdYAA+k7f8sX0HQmXQ22UAZMB6aYtGh9OBSKFdOQ
AJFIKbvr95REUJ5kpXHg2fkHO+RMhN0gdNUx/SUVlVjVGZbLJcxH6cPSlWIjp528F1Mo8/WILHLh
rbxyez/ynVauHrx4rsQHXVtdlRDS3vqqb++jXAhwM3o0ulmXNG/NMA6/xkZ7M8JA+vSI48NB3waX
nT+E0FsGK8ZjC2h0MlVxUZl0KqPOqjd+lCeXvgXJAW4F0AoNapTniWRjlihsNO9atuPLsrjQI5zj
cYQqfJCT5EkMkFKGqLRXeZ7JqMGV4ta0VWa9FHTSrziKqr3qq/bOwgjjmiOS2CRIUfd3cm6vu44A
A8lGS5nlKINo3G2k0Yy3UqsFpO0p0k0EpRJQox8qH709sE2uotg8kEFPtbv0ss/Wl+0tuRKIZII6
WDaG/xgNxuxtL9gr8V7iJOFfTsxFSPuAHKswqo6RCPBS5nkjrtSe078UESSzS5oelkYo+e2EzpIy
7hj4KMMUOU5vyiS1KMqYkfXQdUOSQkebsvVUeqrDagXlKUgcqgk9m4kAgwiMVadPtMCxBCuUKkUG
ofHKQMO0owFv9fmWpUhhvlUGNoIpdAxska4CimFV4BoHsqCi88dswJLYGJZEe7uO4h2lxJF9WxZu
Gm0MgMOQPCGvRBEFmGdIOXH01tSfbL8U2557Ja+tdqgbcJGZlfJa4LKTrEZ90noxwIRrLYW2qpc+
lGpTr9lkmhdsKZJm1TJTDmUj9dBTawvJgtbvpwHgQAKakfscNgS08d4JOglgjtXgNrJgSeVDgDta
l6eYVQxJYkYT43XM1GJWilXoMTRfn9EFQzVLxbHbozsQIE3KRFLw/4eWcmH15njh03lR7tSOjQsW
UaN8Z7tnSQshFSxNBs011NESncIFyQZDSSKZP1eK1UhPlvTs2LylFmVs9pESuO0NrmeoCcDipa2E
L/7JmGpasqplSldmmoDLKcPxManHEiBBFueR9dJ7wl7Rnk1hIEptpa06JskK9Rh/pkTD57lRFVBp
3MRDgGvvWSlr+VEKyurTH6TkMoaDg6PdLPEsZU2BmKE2fA3MgVFcVYGWPORWLcGizpU8dwulH+eQ
evCJ2KqUAW0oa/1d2hrVp6H01dMU9ax6vU9yfRzBagxq/4p5Yng3TLQUekvYZvPnCOlNHedO10Tm
Q8dG7QWYgPwU1Up860OsxucrY2JPI7nE/BuTdF+Pyjap0uYC4TpCn2nseqespvjZGKz8ms80Sh0h
GaXtdtoQ6MvBxk+/8O2+OUq6zeYuFf6sNdN8OCq6nQwPgWWVB3ZRKL2yJIQ2oQyYmAY9hkHJ9fmz
G7QRbyCVfdSedpNejtEY3+PpLD03C9MycbWa7x1d0ajcj+oYH205lcXajtPpsjQ49e3MftBvhrJl
TA2LID3yICjeRR76V1LFyZ7NbKZuALnLWk0VaprFGENTtOqWlnfTP8q8Icaet1W+s5SqvvYhkpHY
GMsYhsI2mqrLrCAhgxRITXnBXo07pFX0QbzKZqzwPSNxL+vKhUWrlWIdlIf32ojeugbBuVzbskuy
R7RsG9tEpANwLQsUBWhqjR5o2Qo7qSBlmbHuGtB+HRN7851pR+nK72bsABp9/RLBGmyiotUwMtHF
xSyIL6A/pJAXoO0Q5CPhqkJFU6YJNsvSL5DW+Jn2kOhFdgwB8sIXHXRvTzDveKhIOZkcI2HfG/vA
s2ylbDdGa1gLEcHKEVWD/tqWoDvESdhfaWK0dl6AUzvtRnA+JFGCOUOQr6uwxmGtWhU8GaneanRP
PjzdoOdfizjaJJE2ubhxxn08DhV8e9/zA6eYvBRWkDTr01uEPqZfVfvWZJmqMEKyBISXhoGYOJbD
fRlO2idhEYSYJa3p8M2MeQWFia65HHYck+h3h5I0MxqTvH6RpVC7kVu9viANUyDpp0fkcBLNtlGT
9q9SBE4q09L0DWekDXdGJNGBCHfzwgeIsE14U3CUYnvbsjHE6yGkIVsnnELcVO/ZyMcWlMrU7DmB
SNJ2DILsYupa9b2Oyn6nd0G47Po4f6Qg6q2mRB12XRdUbjRMOntpUJzdoNTIIJW8/iz1wtxDzUo2
JJli1wlMGDjsi6UXvDbBfWdFRbUQRWw9xkFFJKRVFTscEzrsZh3jsJRoPtaOVEsPmVkU6FTpL658
SdUPJdiAl2byJEcSEm48adCjTVsrGK1UIbbIHePXfsDol/EZuUQl4R94V0fbpSpSvEUCUP4IYGIg
W8GKH7JJBB1cSB9/jCjJQFUadbgxA91M+fu0RvSnBR2eK3tC6U/HVnYLDfFJYKbhvm/B/vVdAMC5
mflntVmsG7urXEnkvWv0MfM6s2EoDWBHtoWXDivDC4NNWavyUdSSelfkpr7w4rBlAKL6wsFHaq9D
tr6cInlch33ePnZjYGxHSwnQLs7aDF3qXjk1YdeehLqCPdFTOzTtF85m3pU/+uyWey1mrwJZJ5sk
BR8JTXgFxRsvUd7Yj0ZvdndNjxFf5ectWDWRGgew0DlsqEgKgX87sLBiHMmxIW61fvaQDCkqIzlP
7Rs5BoFiIla/LTmErrth6B6lpO8RiNQzSjGvjatELpHmpUpe7DKqAISeCcy7HGrZ1h+0HHJH0LCd
29UDgTNHVWkDtEuRZINAbIfCkiGUWWoE8AzwiA78hcY27jm4G7iRJ9i2N6FWT/gPDaMdV1MREKjW
5DGinlqNh9HVWqkt12o1ayUJIA1CE4tar4P2ir0Ae0Qi5S26LhM2Ud3hs7tCwNW/9sJr6iM9b3yZ
lgz1B+x1GsxpFbSiNumkVemFJsg6uRz7Au3cl2Ld1b+L+V/76cppJ0HRVVpSQqHYZpIlc5qiECds
Vzo6mgtt3WxR/QCIwgx6r23jvbxC+riMdlK3Nc/UhU9bJKejnrRILI4nyijhU4o6nBtj2YBabtR/
mNny70EMQyZzZE7RPGmJRWYbWD2hNQul2qbJxP7UFcWZMb6/kL/HOGmRjEyIscoFF1L6y7rdKPWv
Mw/otBExXwU9JJkGH054qpW/V9Cn0qIEFXMV2jXNj4fyANdgx/aQmQ5oam38kpKF8Ugnxnfsu5/H
/u7i/h7alE/bElmnYhpjbkzsFGEaKyzuSWlvfx7luylIhBCFYFmh06KfZk54UtuhUOIKxx3g+snB
ErUs19KN5lhHNncQPBfF5dm0lm8mPqF0mm6YsklT+7Rh2gFIsqE8kLK8b5xmm6w8x9vbB91N94Dj
XEDa7nRObfFHggoP87dB5z7pl/ZWneNZ5ZyL5WzZu8A2OW1upjfbtbnMRe+oTrHWrOef7++5Cz2Z
ojFyh7Yu5gtN9mqPdVOVlx047f+3UU6naQHLvkSZtAibvRzsdOOZs/CZrs53V6Ia5MiRi6IpyulE
UQYzYxvPfESADu289UyCnvURI4MRuT9fzrwAfW19zg9KZV7QgSBbzTptfeJR8CB3DYACLCJgFe+e
wiT1EON1LK2jPdozED88dmpw8fO437xyv417chutlH0GWwRuY5/IqHujlkBwH9bDz8Oc9uP/ujxb
5a2T+bLIp0tjEmDiNAvW3xhlQAyEJTUwbIsydOOKPcXPg337ghOF97+jncx6O/bZz/njPOut9eTE
bqa6NrDNRbIYXJJsjGX/Zl4pVz8P+9d0OH2GQlbpp86yCOVUsuJBdJ38gCk5rqEgrjS3vCz5G/R4
a2TXSxzID9ZxcClELyHL3kjvsBl//gnfPc0vv+BUGZc1dt4BPeHCDfgQcpFvIw0l5s+DfHt76aXh
JzcBe5GF9PuiosJGq5qE10JfABt2lIWEi3Vy0nW3nJb6Z7JpLm3pxjrzhvyRlTzPoa/Dzhf/ZS0r
JkViN8Sw1r08LqB/cDjfeE7tKJ+c8qqN0S/HZ3PZOsaqzeADLPtzgq9vPo0KOg/adzSZdVU9mVdh
7tdSlsAhkHiyHLP90Vz1HjSHSHNG0/xvHqZG/1E3uNe6dTJaKVuRqs63WUZQntKYSuJ8/fOj/G6B
o3H9v0OcLNWjFpdBPn9wezT5BXc1qj4C8NY/j/LtV+jrMCeLjOy3FsusrS0qp34ALOrw8duKG7RC
S+UycqEUn7mu7+cKojFkjfIsWDmZoq3pJ3Iw8iI0TudYGKjKJWk3+qpch2vpntMIurzpBlv5EgoH
WQxL7796eH//gJPJ2iXkB0U2P6BVrxUkjpzNzozw/WT8e4T52X55HYhG84dCYwRdGyFsi86WaeZo
cOW1sN600ji4I6Luc1uK71Zy8eXOnsxKI8w8BaQmVb9sDkPajdo+Sl685uzrPt+hP1bTLwOdzM08
LcqB/en8CHFo7i9BBS4DZzya69ypPv67GYOgGNmRJRNHhnLg6+3U217OTbS+i+ZX/xm8Wx+Bky5J
7gEKuitcc624zaW4Vy/IFnhWzuyYZvHBn9eKTEYX+iyWsebdwZdn6U2DMYag1RZAZFSMsR3uhz3m
LPOCQg79wrW5Q2p8HTvt1jvKDvmyb/dE4VDb2oklRnkc82dm17d3/+9fZJ9sxdM6ong28YtKjKtR
pS5za/XzqvDt2vNlhJMbrqUBdSZqxuRbXJAfvqzEZQzj4edBlG/fEksz5yOnpcnyySjgR/W8nphF
83FTkkEArIV3lya/csutSbNySoctgWOY2ESDDezHM2vft/fR1jlREa1Hou3J69LQbAsKFGgLQE0H
tkA7NAU/X+K3L+SXEU7eE6ByQT7Npxk/jsFrwm7GcYFgHODR588jffvEvox0sozrWi416Cp49eu3
ctp5YFlIQvx5DOVPiQxf+S+DnLwKNFfoy1dMPEx8IOdcZUPDxLV+iWXsSE5yZpp/++L9Pdpfsq6v
Lx6d7CIYGU3qbhF10nwErxDYeHx139XgHZE4uz5zhWcemHIyJQN0YJZeMKaW0I2bsQsbkA0EY6x9
bzMsCQNxxg2uCvEcPp4ZWny3zny53Pnmf7ncvkj+81Zra7GiExUduw20joW9TrBLLor7evPziGem
/1/yyy8D1kGvTZy2eZrE4ozhPiuMMyMo527n/BO+DEGbXvGKniEqR1lhHHaaNzvb2ktAxC7pJk5I
etWCyANTnFlbzl3byQe49GKiAeeBC6DnCgIaWiM/373vXjgNgRI7TiLTOVf8fmnQuTsjm88xCSx8
nJWtDS4jODPId/cP64A8a9I0je/f74PAqWLhSjmaTYVf/7JHCbNm4cOc8uUC3UZcndtBfPuKa6rN
YPgIUJqc3Liu1jEWqawj0HZmwj2tz7W99O8UF9zM2dLfd6/419Hm6/8yP/xa0MtqoW2LSt9GVtGs
8CxhTjNuMAeylnX1k1LFN//Fk/tyiSc31TSsJrYMnlxFrwn3bVj+UrNooJVslf/QvzMfi75e33z9
X65PTI0kSfbEclJagLCgP5TktE0c/6ZfP1/U9zPl7+d2sjSHPobWiqLuohKffoEoYiKXgALPaBfO
zyN9+1IjNZ8P0Spa8NPdWGR3PaYnyiHzERPPnPzaXVUyGETXd+lCsxvzja1I1vSRzi3P362R2lyc
Vi2b+Xm6Fyt68odynac27rx1uonYBhZudIBqsCiWtPuWP1+q+t0y8mW8052WDlIAASDj1a7AdrUg
4swx3oNjeOm7+oXv2sthOTrdoT/Gjr/C47qp3/Lbc5f97bP9+6rtk49SZNltBY2aWYSBEerv7WBF
21Cr1uNQ/jfvhmYYFIKwQeGD+X3CVmqM6J6liCQwwlVxHUavdjydWdW+X2S+jHLy2mcNsTh6zmSN
H5SVuZr4ziHffCKCiId4brf8hxvmr5dQN2yh8mrjYTh5NcY0C/sQV/NfddZ2h+V1lz2P95EjHYyZ
/iJ2SCt20/+QdmZLbhvL1n4iRGAebkEQJFvdLbWklmTdICxZxkDMM/D0/1ft8x+TIILY2ufCCjsU
4WQVsrKyMleu9av9tXXDvsXn5TuJEsH/N73E8sdBNUip8J/pJT8xtvAinknnXepGHyc/Psl+QZE3
2G2NDa5WgS7tLjwG3n9a5xOVQ1Fanme/exnf0Trd5x8VGgS+7TNK9X4rnX5Lju6tVr12HtCOUicj
QOyWPOxHj4f1g/I8+VDrHjZnelZPpgVc1wRJzmTGYoWZWsZGneCoNvJqTzbT+Pt01uU9IG9gh61m
o4ok6HVtK8pPtl0oUHo1heUWxSidui5pGAuvYZC17H6jart6WhluZFiNEScerde7YM8d4G+RGNAL
2rVxDiXA1xkh2jHYKoGLi2q534YCBTEboCvOMhoa8xioTjCAVau6z71kwYDZ2VC0NrZvNgwcBqnu
3w+IK7uuig4abXKL2vuyTwJWUjPmmS8ct0jA/YR8fONyWdm8KwOLyCC1bdtnE6FORQlOhk7aKR5q
p9ufM2ljKVuWFlkAfPlOZ3csRXEONbMgaQUXtRl54OA31rRWYlN5XTIYLabA1OXA23lkKMJkTM+N
y2IfdYkvM6WJjtyLFcoPZYAKxGQEH6w+eFYpSA8KeMwk3/dN+F2ZgYLd/4QrToMSIb+DvomYn1hE
Q4lBR1ioOx0ZoReHiZe+TUHDyXS4k69ZaGytfWWbL80tb1Ad+gSGEDGnHupHeFU/1+9ZI9o+O14A
aLD8Vfjocx22gv6Ko16ZXRzC1AyRsugwiwDuA6Oz35kD2FI/X0uErows4p3TGdFQ1BgBW3ecnrpX
iLDsZA8RIUkB+mA/zp8aCLCQD/rx29+QSwPiDYPHh3Hz9qihCEABrqceppx3YNx2Y9Z6UA0cNDk8
QLC+8RFXnjqYY15VPHUY01lspjKBspINzEXOKVdfQ/l5jr/cX9GWicVWTjIQl1iEsgQK1n05Ztm+
mcDijiVUUPdNqaI8tgibLMeSxTASzAHLQZ8o78rZKliOeoCs8El+0HxEsV5GF84kNEMV2BX9cV94
WfiIHHn8qTsWG1fEineaCleDJagDRFnz+ooww3GoZ1t8v9Kw9npca6dYgYrp/kJX9xRs1VuertnL
o2fAA6XVEReRJQOIzIrzr0G1IWbT9cN9QytnnDl3nEOMack3SaMuJ4FayZyDxjaQhpCpWnQw12aw
Kk3GtDE9vJbOXVkTv+biTZXM6cScFtaAy+7Tz1Affe3nd8VLf9RdaOVi3ld0LiAFK3wUvTeWurqn
luWYnARQGObiKHRNodRq1sBgnhiq36RS9dqasM7n+ebQ+1o6hXuS2qimZhmOtvCSSCuUBHgfuXgE
6ZhaTvo7xW6DY0vR1JN0JzkWENP41jmrn6DEMcAc9b0nR87vTqSSQPND+Log+flXS7zKLnZcCtJp
ovnHW7mE2lIK8r1jOZ4ex+/PkfNnVcvqbgrVHwE4LPe+Z7117ZZnleY7CZ5hUKFdJlPMGMROIxtU
WdAFUhEZd8FUemel+5DPIYX4zqRKMNR/MLGc7p08ekfb+gUB1eDQ6sofepoShgEiujEKrOQTwXMc
Mf8JOBNNBnMIvSJGCjFruieIURD+NjQGbeJmrwRVvVU8FZ/rdimM9pIXUn1YEgzQv7BtaaaWAzGe
54AKe6L5vGtdaBKRtHvUdgj8eMEOLsXn+5u4emJUSlX/Y3lZSFUbmXAz/o9lcOSKV7zE4S4+mC5C
vbvknelHz6Z/9vInQu6GcXEi7ix7WVFVG3XscXHeelQLgofu0B77B1rRO/Vofrxva3WHqZZxn4Ne
M5YlOcS6UXwqZCJDXEKmJbmWjYJHCZy3fW6gTL1vbS0UqCoFW5m5ftVe3ooB17Igg6I2lxqnshvf
lenwXUa74r8wg8PQTYPEQNUX+VrJVISStURxR00kHxCzgmpE3bxH10nfcBTxv7r5VOItwT/Ud5aN
WdykMJKcgCM/VM/nh/o4+EDwnzZfxas7d2FHXI8X8aSy7HKMATO60rvRh97bS/zg8/mXDg7j/AGy
OWivtdP9XXz79vfWJn7Tpc2ksOJRrK3Zyzv0QaCLzb4HcP0eWirRMjRQD2a24fur/nixzsVN5WSa
M6clNudgfIwN/ZepAvoG7Q+331Ojtv/Ffa9SVbFlJqJ1a1mXkww1LKOUYgMi1KfQ0T5o0vSA3o+y
saz1i8mA+cUUqCh5+YSAPCSqY7UiKJ/aU8DEKRXizlN2TQmR5RY2by1XgqXAANLBkaZnfv3hopyT
AZkXq9JIbBni/QtIerXlHmspzKWVhXsYIZQgU1ID8dp3e3XXn5TP54fql/ZsPEF7nZ2oFBxaCdHc
/+abXaxu4SLnrHRCSWF11ajCyg5/r8zjwSz9++6/tYnCUy+8f5p6Q01MzFjSn3pIFbNPNyysnWne
tzakLmDI6B5cW+jSceQxQpgaHKid1U5/YbjoVDagH+4vZdWQquJ5eDhRd7EUBrWzsIIMEL0Y263k
Y6d+QYNuw8jafmkXRhZ1+zywZnUggYc4+Q/w5mqRb7zC1/zt0sBiuwYrJL00RAhkojBSOTlT1R8j
RlBcw662UmaVzV8Gvwtrby+ii8+f2trYk7nTZnF7b9o3oPzd847ZfuAaaO1twkPW7dEbs0yYviBw
uXaGrG9HZoN5zfX++Vl7A2lMPqOgrqjvdhvfajW9gcjkf60tzlBTNW06M3CAtWT6qso5hHNueGSU
yIt3w7cS7Qb5Qxcyy/8sKszxZoV53Vv+/QELl6RjHluNyQ/Iu2BwayX+5FjF1/tuv1ZEAmr2r5GF
S2oynIwQZ/7TSp0fkecyHrUjor67wZcOOmBNf7Ogu/UdF146KbE1Shk2IQcv3ol+v7PjP/J9/Nf0
iCTe4f4aV/dRlBkE1Z1Ki+fabciALPQKeRYHEXS1M0KoCIwpG4dh1QgQUFB7EMJozvIxM/SJEcA2
C0midDhrsx+lG8tYzTU0+qeCKIkvtnwkkmoEAL8xUSJ78DE8Ksf4lbK7a3+T/cBtD5sJ1ep3ujAo
/v7ifMMAq+TMltORC736lPvZU0u5P3ssTsWH7c/0lkgswwm9YU1UgaFAfHPVC3OaebaKsKCeqX4P
nuwXZEp22Yv9R/DYviteTa/zAOz8rSGoIr+L3yOhslU+WesfmQ7MZrwLBd/dsgxtq3RuBQGlO/rB
QQ53ou/IALHCq6L95Zw2z97a/l7aW0QYDRFwUOHYq71hb1AtGo/BI41Pv/ClD1sJz8rVgBCmSf8A
okQd8ofrjxnWjGOeZ66Gosnex3r2mI3du3gK/4rQXLh/4NaCiqXCEQdSWAVGv+wsZmnQjknOAR92
EEPvml05/uqP5V46FH7WfHW88mnrcli5vy1dpWtMUwyL+iJYtlITVErMs8lAlSlsvwdooDGVe7y/
spVTfmVlES0zRuAy5MBpwjTI+vZakB6G3Ao34F1rV8+VmUXEKo3eqdV/WuG9Z/nwxzhfdUioyeee
4gOcP7ws3O5z/TJZD9udzY1FLguZdhN1dpazyKEPflHwD70c8Pd/tZMMTMGl+TZ2dO2OgWXO8F1g
BG6N/VAxh1hvned1l/jXxCJ8RcFQ96WYr0BJ07UD+6TFQMdNZX/fJ9a6onytf+0sTtbIMCD8GHj7
23hb56GVE4QP50PjqX7LfbOD139g8ud5K0VZO9KkxOSsVO1vh5qmoIi13GSBY/Vi9TB0yj8b9WPT
9RvneW0jqZORuFJYVvhe199Kt9oqN+cIyaNg9hqA9ob6wkSZf38fV604AJ9sburbYak27lNNRccP
2GQDwcXr1KLvpeQbVtZuUW7Qf82ITb24ZeQzguCtKF/LD2KOIaHQy1wb3ZXilB7Nal++buUfa5/p
0uJi+/oxHIKB4iHCFPVHEwp3q9QOCtJWo2FvZCFbphbxqXKa1ghh1XClBOri0ZnmD3YVxs+hZDdu
AQ///U+26vqXS1sEKo3RRMlIxdK4wfI/1FeE4DwkHR/DE2JHO7RDp+NW+rgSnkQbXPALmpy6ZYEM
9F1m1k3LGjPUF5XGtfvfv0zon2jEJqQSmetZwlUQ3CwcZu6p6tSvlQHBNVN61vDt/ubdrgMjYlSB
ZI68cQk1GNOZ8WGpNGAFqD53qQ1lab9xkQjPus6ork0sIiAD1ZM5VLXh1rG0j6SXsO72hXWigON1
Qe7eX8/t+cWYJTuIE1jQ0Mri7y8OFuQoCVQyMVNrKMxZyHWaEPo7/f73rUDlBz4DlAY82QuPk4LW
CSatQbCh/MuaHkNYA6DMu29jJRPVFPI/HV5HWzCFLiI6gtOypU/kSsNu9hUxKgqhAiPLL9V3xo9O
zr6jk5eBsaGRZ7ZEqR099q1fsZJFCa9wqIcxSANB6OLrTdXArSKRHoqBlhpODKDRyOYVO+cNDddr
iOz9/uG6trlYOZGpt/pMAb4AmeDzXAaITIVQ99zf4BW/VAEuWAKdz1j4MtFuRjANTUD7RbVmqka6
gWQ8are29XXUx+fzOdjCn674JoUPZhB5O62MrzlNdja6hvwpj4oT2jrfWotixeagu3C+q/NmMucr
avdgailYLdtKABjFJBm7F53K02S6zPHvpWfg7JpfPYR7mzfMBAHBbnifOnu4NrZaMjfhf2F/4TE1
AsZhIYpY85z44qKG/mbXiuIBpEn3P+HtuNXC1sJTKkeiNdxgy+hU8KftYVb/nhBHzJKXFPahMH7J
42ivwF/XQ0wDq8S+BUwV6iads3o/J8z8nzNXNnM/sdONa/D2XhI/7q0dRoPasN8S7ItYpGcpCimi
tdjsz4jW7aCs2kXgxMNf9qNxmDzmTwHIbYSm1d2/MLoITVlsG2hkYPScfgrLDtE+BR3bn7Ndb+z9
qpuZoj9ErqRay4aKHUhO3MEL/QYQaQ7ng2ioqMetW/DmlIpNpC3LBI2KDMKybjJ0RjFoFlEQuio0
Uj9l85+j+R09Hn8ONf++O90cUGzBpy1mHhWFhtTCm4YaMqMGSB6qmo4XybnfU0vs4q051i0z4k6+
8ItJNSFb7YUZNFi0eJ+3H3L5+/9tKeI3XNjQRyVP29AmK4dkNUZ0PLGbnTGn3n0zt4ksW0ahhO2y
NOiPl1l5kqt909FFdOef3Z/NC0KBXusaLwrDuPUh9LZaXTfpisAmwKgDNEmz7Ztu/Rh1ZtoBGnSB
0g3f0ylVv1jR9PP+olaNWMyLW+BpRbnueu9UuVJtPcSzuzIfHngehu/kqjtvXD8rXgDgQIfj1XI0
3V4+cOs0KtNzx84NydGYvoTaFzPZiEAi0V7cBHBfmxDjWQoWljecXbdZrBQiMS6hojQlVH8ftXT2
Su4gxikfhuR8uL91t9FHnBuuHUAA1NC0xdZlelSVctxQR1UopHZnPzR6EA0a8okb/dzbjwSG2wBp
ALeyzhjCYk5Q6e2KBylrq0WToYu+wY20sZg1E+DE4U7mZWsYS2hIIhtxEZdUHmMLpdggPzDstxFx
xH5cfyGc7MKE+AkXx1QphkZOTUyMsbHTuz915CIzCE8qmL3UYn//49xi+igyX1pbBAVnqCZmcbA2
PNTdIf8sMgPIBD8nX8+P1WOAIpVrfkWe9rc9/dqscJqLRY5wGxeTMHsm2bJRUVImdXdGivD+8m4/
F4mVkF3hTgK9ZC1Wh+KS041ByerOOYKmTR091La1xZdxa4XjhNcBIYDlm3rH9WLKtHRKDTZTRqM0
IaVGSp5t7NdK4mDwJLNlyr8WhOFL0oqu14xz2jM9VqQMBUKwN8DlWkk8NFHvZRTSH4rc0+UagcSi
8HUpeW8Pfw10TWwHKjhokn97Y0WUp6NgcqpBSF8vOZ9htkI4hB6U/Ahe2VPsdMszb2CLJiu+MLH4
duFQ59D1JyQTEjAm3GSSpmOjhlStrC9w2R0UhNODvH2yuy//t8UtnLOswWbCIYrXlCGSkpEbqFuz
wLdhmMUR6w3G7rlUluCovrQ1axwigqItQcQP/UjgPEE+yIMYHVo4gUkSN86C2K/ruCJMIgjA9cVM
i72IjslYdHUo9jOWn6YGVsPgfVT/eX/nVpeFBBFFPx5R6rLxOuZnxXJgAwAB0mn7LCx/WmAVTeSw
pfApCaAJc7p+I17eJp2GzTNUgEBESmgs7pea107cj5VoLaMOCHHcMJbvw1KQI9tPFA9PMSTW8qhs
mF2qLAAzFXaNN6kM0OxLAo5cssYYKns+oWY8z8Dq+imE6Pdj2X5qgXxXvKTyXPUGpd64g4T7LT6k
0LhhtWBfiDaLs0e/PGicOqN8DDv2oXJQ5qSMZni11qNzaSn9huPcAojFSi8MLk7iPIZ2S8gRjxZt
8lPnoHQHQV/h7M+P5xMkkqm9G/82v6Ufs7+0PVo/wPru+9WK7179gsWJnOemqeqIXwAAbTeonzrz
kzlsTb/dttkW61x4EuTlc9MzREJ1BckDj3bNg7MXqAHVyw9bba9bVJGwZpJNirMilLOuQ2ibNGGM
HhgRvXuVrJ+pfn6gLLobNdudIW7OhcRw/5c8PAfzltLMrQdRoaJQpSKiA3v6MiVT4PY3Ukcz3DiV
833As+Zkjub4MUMVwU/CLNoo970JVl27rJhEA8BPAR0YuLzcWVmwDvY6VCcnsa/UrZC1Nx9k3dN1
r3iIPuVwHrrcbOMRgfhT+ATNNXCX4EP8HQC3P9FGzjyZuZH0RYWPEaa+ZjcXFJmoVYR+on2arA2n
X/k8tFwpihCkBeZxmfFnsSbHAVoPhJMJUTPuwHyXJ638s1UkGadIUIwmb4F/PZKfVO3PIVGdDa9f
eUldJxbatYtUWcS0ykxioR9GGOuhpNZ3gqut8ppHeJWnxtueOb31DWyKdzWOSbKxrGOmoZ3gcACD
x+mDnSRuiN5u3JpuqP52tn5laDkryK6XPCMROmKs5KMSth+qPt/AIN+GDWECDSeDfF20fa/3rywm
zSqJo+6sx/J7G5TOYbL09JPR5fH+foS6zQGv3UXcjBcJrX6GDDMbcBejtTw9C2GX3YDO3Qq2INci
07NmDBjSaEgrr03ko20meWEahGHFVz7npau/6g/6LvftE2Riu+6UeX3qMvxPDI4eJuYuD1tTZLeX
Lb9BZKIIUCIMtayl13OrV+3IQQ4Ks0UBmAS06ia4KiTEkWFatU9nmTMp5QHtD1WJjvd3+dY5MU/+
q1Pm5vW1fL0addugtcHUhcbo2ikKx87vTBCZSqigglxK4++fQIa+SWfYbhQpWfD1nsud0iLOnqKu
cmj+7J2T5s1HiPf8vHrDVv0XPW4+MhVhFQUnARpY0k42PM8F47hJCcBEJSJnUo1jerq/jbfOShlD
oV6iUxWmxbN4sHAtJLE1kwrKWn1CBOx93k0bIX8tdoFp4m7h1WKC0l1cb2DF2xlRPvGwbB/V/QyU
qvGC4+SrXrIPdsrGkm4dkyWpPJCYjxVDRuLvL85fW451JykkRVZJAqQXykzXudEOqFL6eq4+yOfz
qTy3j8k0njeuCnF5XV9umMZDlDfVNmVZIoSuoo3VPCcBDRi7bc5KfpxRWyHKdMNhHOviMFXRFpB2
db0OIAX0oxjtWjpmondWBn24qHpVPuTDezz4Y2zycpDOAHd79fzBTuNfRZx9ve87t90fhAUJzv9r
efFhKSOOcCOx0/oTggO74RC//DPWYX8TrAT5bmu2caVGcW1x4a6BldQ0XLEYvDqdW55KP/I0iGnQ
mSLaCTKEBLhy8SP+sbHU2+eMMEyqRP2KgLfMk6ywUWsaM/hwmB2MBHZ5xi2Sr7mtpbAbKzwtukhl
AgyBdyMYYIivHoaJ5oHEnLSrmeOTE0iAQKMMhfix+xbV9geq1PXGxbBSGxAvH6TmKElR0ls2niH3
YPxVwxdyyVeGQ3oyfFo7r716HLo9TdYJLuPpOCFHNWy4/logubS8+DJGLCOo1WPZHrudFqEylH+7
/w1WHh/Xi1vcelN/7ptKxgTc69khOID2O1i7qHXrPVTc+9JtufpQjd7Jbux1xy32j5UU4mpvF48t
xSzLYNLxvb5rSh46WeX2SiX5Texs7OXK84OVOjYoOAGZYcD9OoR1Z2eU5Eq4+ZPi4+M+yh6giJGd
8P6DQ7UWtS6sLZ/qXa7EoV1grf1muQLSqLwr/fEzJRXSS6t2VURh6d04H7aoDNZ8huSBCTeklwmZ
i7cctJVNnNrUCEKg/6D13GbeSPvWYuOlhcVrI0BeoWwy3nEJ8xqiDdX50THzrdN919wys0j54EDv
EAl7MyMwr/90u7bhp28vjeX9crmchV+M6Xns2go71X721X3qxxJwzJbMK3EFa2QBF5nxoUdUMvfb
LeD+SjsV0MS/n2t50RRmpEdhh/XmoduHx+aQNDv4a61nnaax7qeZmzxEcMyOXutXX63P9/d4a/FL
xKbSamXw9i2VT120E7E/OCGfNX4sv7buvBOpbvkknWQoyjY+78oL8Hrli+BWp0nTzyEr1w/638PB
PimH4qTtzHfbiPq1KHO5yYsgl8aR06DnxtGvvijnv9P0IOdbt4T4uXfcaFmyneuQDmOMjdZrBJmd
oB+1nnocqD9I3hZe4xYqSppwuSSx5IuEzCy0sxE1b7sXH1Fg/pF7iXc+GIfwlBU7QY3rPGQ+EN+p
8MzX+15z+0wQtimtKm9InKV+dpeoYVv25J6jWlv7tukKH7WTPwoDbb7GtM7efXOrFzCjQHSKqaYw
IbZ4JThISKSBjL34S43cR7Ubqp3iAbHY9whfIzQFuSycmfvNTV6NpReGF7lYnjtqmysYFsphhm98
E1gCMQYCR3euHJKPyn56t/UGXHVWemy2IQpY+pJGUuq0uLJyviyCLS4tsn0nvU4Ig97f1DUrDp+Q
/hTUVzeQlZGLv2tCKuT2oBy6QvJ0NEUTZ6vNsOIqNIdgWdV5U4JlEjt84aYNM9S5NHIbWSMyebEx
8OhSpOHx3EvBUx1n6gYVwqo9QIJUlKACvnmnTONkpEXPsiZT/1BVshdW4wFNHreKwo3H65ophGHQ
XOJJBPfwwjnsmcl1DaI5t6/qhwSlJf180qoIVq1f9z/VSppMdRYVZzJkBmmNxR5C2ky7UkkMV28Y
WQxz6UgnI3LtxDgQb56QdGuYOTc2e2IrC3QoKdJEcagqArC//nZSl0355HT03R6ZAjnJ+/M+8vN3
hsWw1+Db3xKeI12z22IjWfFMijAKEAcWjNss9jVAc73tLMz26Ks4DpKKzeco+XB/T1dONnUAxp9Z
IIdg+Z6Vq0mKalCgbq3KXzppQFZLJbbcN7KWcoKe1kBqQHHEw2GRKZXjmModKHjXfJmZSyZUUW1t
HsXY2DaN79rnwj1QFxQ8PDwhrz9XkjRNbbWm5hZq9g0Cfpfw7RepvBvLTcY18ekXlx1FMt1hoMQW
KIfFwrrJlrOuxxYMNS/BoXFTz3lu/J7ZZ/RxNhm2VzdSg5uSx5DJn8uqaS91bXLuBs214tJ57JEY
eAilAk1GJkO7H2ao0TThEX/U5EB+Gewp+hjBBAyHrIpocCWkoja+7NoGMJvKuxWkMMXPxWb3KLZJ
gMlF6Tg+jmB9QD8LFtLhNH3Sf6S73++0A1mhRgZzBnU9cD/XH9eBv6oxYjY8ddAElJSp8aEkMn/c
X9ba0dMAYpkqNSpuhUUqXMZTkCGcqrmGPtvfKrO2HwgBPNDDoSo2tvD2BNqUvkDiANQTcJLlpd7b
TpJkKraGydxnMGR4EmipjbfK7TMMK5THaAETwmiPXO+bWmj1ZIoSv6znfQj3vRM9MX47/DkqXf3c
US30G3s6b1hd20cCF1kSU2VU+hfeYUlO1acBRX4tnF/kvnmY1JRysnH+4/e/F0UJXrNcrmDBRE56
cbuak9NOHXQn7tSiJ5kpZe21XXt+nMx6o06wtiJ0gHk9Qx1BWF6syK7gQFHzBj6TOQcW/zMG432W
t0p9W1ZEiLtYz0jkmtGd45gjyx0nXAFytrekrXHsVTNMqFF4ArMCYPTaDLrsRRSXLa0RPUc5PHGn
6YOJbMDvfxzQB/9rZXFtz5rVDprDljHR/MjEzk8t1Z9TlA3/CzMm7KWiOqWSJVwvxi5Sy6oICi7z
lbvc1o8UAE5DuCVBsHa7UGlGRAloG8NHi9e4jWphA501x1ULPrRFsJPs/k/Ugh/PZXe4v6JVUw5F
V5AO0NvdYHFMutCmgylk2r5WGvqgZzNsd0owPA7NuL9vbO1xQesU1Cx1/pVmLfXkEQkq7mgE6eoz
M9eNus+1vgTogEqgOydhieKQPj5p1BkfYU+OvKSr/pzzUH8tEZ9wkCdpgtal3RB68qhqG7HkzRuv
71oyaGrQJmAWSCvkxSEPhzC1ZWbu39rm/Wl6FZSfJo/z5J163MYC3GabImHXET5hBtWgQ3jtT4le
z0ygE1NA6Oza3nQTx/ZiXaVixWiH+tHQvm58AXHcbhZ4YXERW0IllJWywaL8UGe7f3oZ48PAqIXp
5y8R3YwNg2LHbgyKAVyaltTZl8lfVyNgmUayBmFM64XH7mCe5FMDRD/db7/Ub4MN+/mvsSVbkmRN
ma2VeHMxtH/UmQnlVKs9n5Xe21jV7bFhNeLA0FWmOLCMagBO5zYouXT+0f9Cd+lMCu1mByq49g5O
2l20b94Zw2Z2tm4YhhhmlkXnUvz9RdQOxjrLUILW6GMHT5nUvNTj9CzOtdu0waf7q7y1RdMcKguB
0xOnYuErEhJH2khD0a3P1l+MWH3XuunnEBd/j+Dz7pu6/XAY4RUuwFYrCIUxlOYxN/hw3TB8j+fg
taq6wJ0dZWuk4jZHIQniCkdJkFfCTYMrr+UyqqaRNSkKXdZntfjY149NXgDA30jwVk3RcLG5yzUo
5xYJXpIo8ZxNIWM+sfRBaoc/6OH9NOXw2SSu+VHRGu79TVwziIKSKlIh5uuX3yu24FfrFImjpmVe
WvBYjhRKDvA0ae/MTeDNWvOMogbdewGPg81XhJoLV5SS+tyWwKQ5A9PfmelahdvsEt/22n2bPtSg
XOJNVu81P+HIKYIwAS1FfRGfs0IrJiljiVFuI3M20So0/Gxo9/d38tYMRQ3xvhNAWMiYxU5fLE1N
J+WcoRWOgmf93EI2zPsuIEOSUCy+b0lE+GV4RPKLe14WMAR7cdVrsWF2ksF5tqX2R5whjtEPWxCp
tdUIxlHqT9S5uH6vV6MMSHIGDYcrc8IZLIz2Cx1pdKmgbdo4xrceSPwlMDLEAOnhDU9eHpC1aro4
xmG0S+JDbDzHfbVL5wx5542qwqotUXgS1S7mvcSqL75RNQbdoCgi1rfha+fUD7WhRB4a34dsQJkq
duphY3UrqBWWB8kJPJkqcOElSxdPxgKR5F6j7Kz40c75OqXoqLvT3n5Bvt6LfGlv7c4H1E32RezF
XLKImR/M/8I5xcgs7KAiMC9HhnSnkWodQVRXL52j3RSMOIdeNg8bRfZVrxHnTFT3BOXD9f7SqRgq
uRKRMuyV3SSP9aNZz8zblfn4+f4hEJFweQh0uHB58bxVHRYOWseNFqvJpAmiYShQglN8Yqr/sNXk
WvWYCzOL4FFVTR7aZ+6zLJLlvZrYDJZOVgo8ZaRmqaufEFXeOnurNgUOxqF4o+M917uY11kMEzAZ
bwzp4BE4c7IL4rByz7XZM8NmN+6oFB/vb+daTLlMYhfbeU4hjiM+4iDV1PoErmI3qoO6MX2zAmWg
/KWDvGRWAGrsZQGjKqZeOpt8NYHhyhCO90ea9OTKgi0KTYVP0V52t+b8V7zy0qixqGTMZ6kH8YdX
xmPmZn3PJM57W99Y2oo/XhlZbKBU0iCJB1ZWZ+gm2w+RPCKXnZ7MsP4xa9WBCvwzzJgbVldQ2Fcb
upy9SKQqSCabtaWn6rmj1/tz3nH9bHMObW3iwikHZ8wzW8cQoPKfAUrqnvwLfLAQGZhxVEAo/wnZ
1206yfJI7xyaPEDnb8p4ZyolgULcCvoariOp+GSgPL7TBrVEaTb9ef8QrLsntLcg93lq3ozuRaoz
6FRq8JS/80eU7jwDKiet3vXyTrXgDaHZ7KcHyvn61slY3V56dnRGxLW7fFPbQdUmek+cmbIxhMy0
TU51PccnJMS3+iIrR52zxzg0yGdKX8s9dc79MMcBRz2Oh+fUSL/UWrGxkWuHgUOuQ0sC8hQdvesI
pjbOSOTMRPVVtMz/U2iAKk7u4hIg0frXjljqxX3exsEMXwJ2BDNlvO9bV/5lA0Qzjk3vqZWb+PFO
8H127VOboiEG3xHNe9fcCJ5rXipoEFUqiiDKl1GN9gKsn8pZc5OwY/gu8RJl8ugV7XHo3YaLrn29
C1vLYDZFg6mfG2wJiZpEfT47KHjaHt1If4531XAotP02/cBKO5tqw79LNBbh7YzUB21BzPa+5ktQ
LGWvOc27ff1u3GXcvHrm1/IuQNTvayZ+wCYIThhYfurLH7C4iFWl1Kas5gfwRPH6kwh1jNnshtM2
4mRti2HL4IHCTcX9u3iEFVGrgccueROFxtPc1V4Yht7GZ1xbjgOfmSitcw8uO09BOp/t8ExV8J/l
NIf+iAoqGGb1uEUXtxZamHkVOSgdA/oz14ckiKKgMSoR1ALzqYnn50KT3wET3TgEq8FTiIiJWSTu
9+VT0hnVc6RlIsfk0MPnfwZ+sC9/lGS246G2PfM4HPNvcrLbqrCudJ9Qqiepp88jOpPLtH5y8izO
RSU3TUm0C7InAB7QkkraeP6atE37nUsD8mursryGuVl3rJNf5zYMPqkwpW50uFcKlte/ZlFuMQrZ
bhSAO27+KHBl8YMYXk326gkcpUdusK9ktyk87fOGS618Z3YdZXTGMBmRdERaeREMncKkScMTFda6
aa+OXjK4MdQWcB8/1m7zqXR21Xtpk45z5bAI0k8qkozS3DbaQoszacsIL/fGX1peeUNsH+4vbCW6
CvA5VMfcV7cSdU04K+o09IZbxqP0tZEs5ac0AOWUtFk/KVG9xUWwsiJojHglcWg4NW/f92Ifqzru
uqaZ4BRNoJdpxtp8lzWVuZG5rVoBr60wR8A4w/K0TAxnWBJTZ27UNvXnatbr47mLhuP9vVspFgsc
EGVpMZTIq+zaJ/I0kkYzGoEmxGOxCxVUC5Kg1x7bprJd1YnqI8ODdEACa4uEdu2rgQEWAHuKqzeq
z7NVD0GnSoS3bvgZKX3mKwnDQ9oM+MmepI1Dt+L74plNDR+8skEB6Xqd1tjEeoryKj28ZKdTSJDs
zE/tDStrpf4rM+KjXrhGhjxpLbWYGX/2HrAuXyC/6730NKED/B9ceitOcmVPLPvCnozaTB102OuD
h/hLedL3MFH6oXVM/kQp900Db6uRvZK6/VOmZi6XksWyAjk0KdzRQWi6XLftK1oCGSx2U+3JZZ8+
R4Fpv8Iwk3lj2GpHeWi2ktMVt6G/TZFCpFK0TBcfEo4gBxE+StO2NaauUlrfkDUr3aQJfkSGsjGk
seY1wGeo99F/vr2xVCXr4p6j6VbpqLjVkLwaxfSameef90/h2mcE3kB9C0kG6i+LG5imtjSXgOLd
jBfia6UFxakPpLN/38rqaigbCJYJMdy4POt6WVu9xpczldzYU3fRnjqd/nbiTMpGFrq2IO5JMbuN
sg71nmu/tFKjLWUnN1ygXB+cof9E5f10fzVr6QQgmX9tCE+59H2nj0I7g4Yteux/6k/nZJefBCWx
9WwH/vSHclD98kE6bYkirDmgmJ+hrUAdl2Gra7MloyulVVTELYYbvK6uDqaRa66jN1/CSPPuL3Lt
kwmZMIt2nkzBf7GPXeDYo66CHGuCBOLQKvlq5+YPhmc2HH11UVzQPKEdE3OL1MCeG6hBhIK4Mbyj
mfegmdRc5HgXNNHGZ1tbESkzKARmDm97JdE4JqWOQgYntkj3Vpx96CT20dGaja1bWxIPdcpggHu4
ZBZbJ6lBVhUBA4eTUv0dWvq3vKkCpjX1fVxu+eLaouhoqfi7QvF0OWAy2GGf2iPcdnUPbZRmdLSe
nVcThK/7+/5AJmvTSQCveFOmNYekrOhiG67a5I6XaXO/c4q5eJeVxdaNuYIsF2gRtk/8QWxa+ETq
lGWeBMM/45SaVxzmyJcHNxgZL5l8A4nvCZU4c6cy1d+62eaA8dpFw2gqUsr0MOjsLz5gFnbNNCTY
H3a9p38p2VT4C9DIc01olndCMK7w9GYHy1Bmu/F5F/8XCpY0Ty5/wyLGoDmM4FLMbxAaPeYXMcRg
HKSH5v02bf2av16aWmx3UEVFJYnl9ufPslR/0Jhvt+wUfGO5kfOtNNlYleDsEuAteGYW9c4zyLu5
El/Wei/5w+4fxZX4VQndlFkobd9Wbrdhc3V1FyYXd0+TJ0Vem5hs50JzeaoXHrhs5REajuIkGcP3
++dkrex5tcRFNaBK81prDewlp+Jjx+NZ1AKKD9t1z5WbjvQVgBoRDSTC8ujbkzqdE6gw3HKS2vdj
lmePWuYEvx/MULui0PmGH7nBoc51Mre1TbKshNr/I+3LeiS3gSZ/kbC6j33YBx119Tl997wIPdMz
EinqvvXrN9jG2lUsobgzn23ABgw7i2QqmcyMjGh3cVEvoWemZVTHardrMhDAXN6/leMC0TgabqgJ
APYqwjWtUS2tjsFe6TWz70I00a/t/Ab8/9elggzisrWV8Aksr6ZBjtrFyJPYfKoGKM8TDKn7YOGz
r6liDpu+7aydnoPn4bKplXEdwBWBSkYRDoAh1ANOr+8M/NgMwAQu9och8Wttp9vXChSAIEKV3lYf
nEeBgLc7SG+sd/Jb6yX215YKUgm4NbSmMM0mZA9g8s0dVHXgjcv9UtmRijlNAOz/YkOPrXCnPUqN
cnM2+mSBlaF5q6bWXyrqx+Pn5a1c8/xjI3ypR0aaeuwaADORM9QgnagiYBYkXi/bLCH6jkBllchY
MeKAhnzCbsvuvbcWiZGVawZZN1q+IMDipTbBIQZQNeUgaMNeYeA7GOxMuYubhn1Aeta8qeZ4CMya
0etc69QoaQYZCfnaGkEXgHE/3LE6PrrTXXSGyh5LFeS7tZ7fLUa+xSBO4BqyDGXtg+aqgVih5YJ4
SDisKpv4ejQcFko+TmSNXgDBgY3V0tfLXrG6HjTpUbgwkHSJDl64GgOoFdup1NVj2+C1zZQqoAVY
zi8b0r4qIELF1+NgcowAYIgDD7/Tresar+jK3kLVbBpnGiglYmMIjIWqhQnt5sAjs76ftTK5rVNd
eWy7Tg2S3OmvaDOlt27nqFDdVXH/TF4J6AI4+DQ9AnZ2+my6yb0Hclx/c+dYKf3UGqs76urQkCxb
e+dWKnsjXoUKJq40aEzbpjJFGZ21B33RXOqXdZ1/1Gamo5+fMyfS+ro/VBlJbl2qaNHUTUqUaCB/
t/PZfY3t1vnl0sm4qbWcOIFCDHYP+kOCJGfM0FFL6TK9uJmd9b5RTvE9bfRil0Ow+I1ZKupQ8eTG
93M1LJECglHm5yxdWvCcFaYRmdQmD8BlZxujZPQwViW56fRUeZimyttbjHa+xnpnW8W0wAsjY91n
6RbFE6Ik6fxRncCqhxqRe292qvfhsV7bU91sC7+nY/IMkRHnRmsXXEJYxXU9EXI1J1aJf1uD9whk
3OSgQ/Nsr8S9+zuu7cWf+7n8EbN0PtB+hCCng5Bf9YYelDaOz6pVJSx6r7gyM7W9SpsCQ5RVPOZB
1XpIiDBtFdml+2jMIwTbegiqgLFzeFMwjPKi2iPIenS0G/uSjxqgSJHXoVZ00lnBNSdHTRP5NzBz
KNALnucOdKoIwfPWWHrzmjrq8qv3BhYkSTdJEqc1U4DwoOTBsTZn5ZalsJk3DzBlVu1VYabXneNE
+qA/Xv6avgKA+DEhF8RkAjRwz8nZu3lutIUBPpYwv5yjap9HdDNVUfrIcydw6YRsN0RQRgDpjU8C
PlnabXV05Z+zH6VkzWvB6vi3CMkbHJmQpcZvwRPxBtXjiKWvffJZTTLmrlVDIMREbMFfeGOfRhDU
bzVS8ndbmkMFNC0d5SpZ1HEPgmOQCHrjb8km82B+tslH9oQsGGm9DfJK2BtBbNwBeHznHqq7ybf3
ynMF+oFv0JYDYVjIm8iUYmBY37YHupWJ1q6VTngV9N91CxsM6rVBVwz8Do6ySAPjCp/+9Orum2iI
yGeCFkRSoNHsy8gC1lIGNM642qm2MhkG0B/IoRo8/utWOTSc0MtQJJn/uQkUslGuQ3MepS40O06P
lJIR4UwDcSak0sHYXfqj+ePyKfKH2OkhAtVuoIvFB4cMPPhPLdgZBbVzBwu68tpnP3EZgDCa+CZo
3mNdBvVZ6atyaxCN4vhx3N3CxZ1qYDnV1RGXHH8Fgwt77MN6ArOR/iveO5AcSq8UzNX2PstC512G
tD6PPrAO6j4sF7hkLPZ0rVqWxk4xY60x8zHCiK7R55DKiBfX13hkRXBHNXacEaw0nD8PQLsoiZTF
14vNONxwNVwtsDfejQ5tJbatQftMZEX7c5CAh8cbIjm6OXh9iE84MpG2LFOkLHh+EBrkupq+0txN
DkNtLA+tPjr7RNPTrTo3+mMOSnojiONEVldceZVjZAKSFZh24theV/CrIoO2mVk4fJw+2RmFr/8q
3tnGQ8xlt8Pi20qQ3Em75ufZ76lR9/SASWVpSz7AqPM4XHs/tNQfH+abdGPcut6LF4DGBcpPNHnM
lcAZIyIfg1/zMCAdwA/JmWhR+z79AQXLBrzS8ANSaMfg0onfCZSSeCdUi9y7OeRNDBlmb6UDi1Uf
GRVWbep1W081jHKHA2vCY96HzNyZFJPhU8Ap2RMt85M72ed0ft+c2hXyhhoQiSnHdI7femW9TScH
I7mkNjD149Svaaw2zL8cq9aiIR6ZYBHhFdezKcdcnTtlaGBwcWNMxuz0VIZflVngSz56BbI0paBP
tsEl0loF2lAJWDfS9//ZKgQfsdg0stqBDc9MUA/LfB0TjZdNrJ7M0UYJHpGTHCprfKPSor/xrHlf
VXvNhm6kxrI/rq3ACY5MCU5AtI7lSMIgvmnmz4unHoh21cytA6dQ/8oUEOcodWBQToRZmak+5ykg
LH4ZDzeG/YGP0HdnD+ziU3h5/1YgFnxV/5nifnLkB1ln6wCBwxSvJ6JzUG2G3RCU+/xTe5aPSq95
HZcg4fgxFRy1wr1UGWPT2h32EC+DuyVJ72cn2VxekcyEcCnVs20sbgoTbaVFNWkOC6mjvzCBU8EK
IFuDUdPTPYOibDxMI4qUhU2WpwoNir3LKFLPy2ZW0j10q3SQKjhoGYCqRjibuUmMOFlGHu4MEOQM
ejB/oDW9TQ5c8n0MjeeK7OSYsBX0HQQvNS7GA9Z5vGGE71ab9HKZvQGllWnDe3PWj3Kbhk7ksCi/
dradF/Zv9R59+K32mV5b75ls5nF15bjUUb/h7MeqWPbw3Iw5Jec3T68n4NLyqHzG+5scePuA3zBt
B3Yc6Cp9SnZ87VYDAeP/O1nxYRGzNhmNFierHoZ9UgXqTb3lMyzstrmlV9ONukvuakkes2YTXAiA
c2ChBvCbgjepse25BcoBjuUlN33fgySryMwIbahW0i5c+zbQGwKMH7wWoLQQHNesS7thBVqvupc5
vt0qdy4bJfiXlf4TZCj/M2IKj7NyUUq09TBxNLFAebRv4jmY82j8DYJcKIybYV5/y5wdP8Vq64SS
A5SsUBxvaVoGsAzFChHOptcGLFkYlw7SD5cFVQEdmi4gGxlMbe0OQqbDNTAR284QPwxUWbSo0ewF
BuYtL+ndAslDQ1VgeVr+4kp1+RsQykoYJBBz3jjH8SkKXmJaUtvbinrpHgBjXfIdrLkkHhBASuJT
wAUt+ImeEz3LSrwzpzqb9l7XZ2FZzf1+mVoZLGXVFBpawBeijIpx6lPvL8qasUVBnaQxab9jSzW8
tlVWXJHCLSS1klVTyGkwxMLhByIEZSJjulBeKtHUBJRfk/1O8zqLGseRDRauWgJSA90lgA1A13S6
KKDdclsfE3zSKOhteguFNt8bqmzTTXX5F7kiQAYWdO1AdoIKkHBYnpt6hVrgMUmTztrnqeVEai6X
LVhZk6YCiAWkKV60GPM4XVMbA0pm2DgoTiIOoZ2hfUIx2trl2zpUN7T51Q6g9AMxjaSoZPDNEt7t
KPJgK3EhoBMp3rbNmBKlX3KAbJJsuFaIpx9MMEQbLmjxJ6iL+mlp18TPZxNjh3Wq3llVq+xKsHn+
0AsCzkG1Siq8gjGSa3oUgunO2L7lSw3YZOrUQZm07r1B++Sut7L0SV2aYqcTKB0qba2FC8ltl0/H
oZ2mLGMSTFOmDkEymGRflcYc9NhrmZzvSkA5XrF4Cw15TCbNxVajzDv6M0SaQ91NPrRmum8nZwwu
x0zuH+L+oiaO5hlkoDku8vRgSzNx52XGZ1ED+PHR1K4eApFVgCaRefmWZiqArQ7aXZ1dOAfLHBQp
YuC8vAYmFy5GhfbeyihdaeUDSybkuMMm2WFMtfzVXA1Be11ukixotiCJ3F5e8todBSwasBiIArjs
z9bstEQbl563mZW7JbTJTX0L5nU4M0FpJiGRB51vlNKeso1M5GvtEctxcCYSOnQTz2ZRKhdoW8v4
KiaOEXjPw+m62GT4iqxtu28C9k2edq9l+Sc2hWcSqRyiVATrnQ/s6Z9Bf/sRwnwAg4w72X0otSZE
JE0naqolsIZZxPQ+Deog3XR+MWLQ38L9K73010LTfzt6RlM3TZ6JJhLsYe4+7PbKTzMqtx4qAs7W
OoCKaSNnqNP5jolfDbI1l8vcA0jgCPcWM6zSmAZkbTwckl3+zbutouxJ+2HdohtyoD9yJDsKqKGr
3QIOAOQdoQ7+rjgAodyEzFmKEl/JfEA4898PEo44TuMFrUL8IK4My0n6MjcC9qy5Mrbgkg26Z88M
F1nDegU4i1otvlno9wCaiIrPafAomJ6WI0PC3HSz8aOkS3KT2STZ0iLLbtumRP1RK5wUxRmIGb3V
ndLcjVVf/bLRUNtA7WN+cQH5kDwB+d4LZwNFcjR60D3ijRHhbJwBz3SWAe4w23Yf6LnyjNFEHunx
GFTJfuiMVvJUW7MIdTPAc3DrY8xfiKGqkjipwmCxmsvkRiuq+ZsTszxo9K6MMuQIuEMKM3u5HMZW
jhyIUF7nRSTBc02wasQ2HVILnOqZiU33S8MAl6irynRm1w75xI7wQlFH0i2qCjvDhiwRV0jhnFst
auelz0f75QFr5QbEh4XePpDmYEsz+MqPqhJt6RX6NHC0MKutjTKUG5ewq7JqXgbo4oSXt3ElfIBq
HBwJGgjqwXDBf8yRMYpUVyGza4FiwvlwlLj226Z9oj2hEi9ZOy+wMYC3EBUXpLqCXypKndMk7Wy/
AaWPHzvTrcus3Z8vBggVHUIXFjo2YpKrkqGPLRCW+WZmfeQtuVPM6iNtZAPha1Vv1Lr5KAU6fiAs
ENJB8Ek6mTtWNpCEtns7KiiQYghPdR8mqDEdTIqBPGgX9ehPEdsN6mJSg6a0y51deMngO/qsHabF
NLcLqEokD+q1jxFPUKCygZzAkIRw/ZRZnKEfDhIKCrmwoHDQ5Fla8ma19g1Na8x5Q6RPcrIrLgQ6
BYOLFmE28gzSwFJT0SqLQEYx7qZ9O4G8HpTqwGHNStWMf2MMxQI+58kVooTPfui0tGMtSqnUuWlU
LtXyfbRk77K1SxwFoP+sCB/9aGgAkzFY4dK6nELRvV4C17dAZlME0iuc/9+EkH1ijaeIR9+gThiz
nQrWzG23H2/KYPDZi4vo0oB4X3m6/I2sBbQTa0J4oXHnumMBa9Mmeagf2gBSwU+c2cneaL/k0WzV
O462UvhWQJo4lcYIc0l3XTTV+wwBbcMpJEXjtbIdumC4hHGVYlZORERBJixdNAozV8ACOHc6gDQQ
RKYhqJ32fAoRC4zMawIZFX1Ht38eRAEARNUQmC7Md4jv+HiyCzpnMM76tzn9jKHCmVtE8lRZ3cgj
I0K2UXL9yIIbqVr7CqLH3+0UvCJtJ3u/rwTqk8UIEcTR4h6PTdgZ4udURzMNtdDLLnh5JWh9n/r7
YHZa3KiwUELUoi/asKdviTpLrKw7+r8bhpLOqRkb821Jy4Ue+oDcNmjTgXz/Pt6Acn3PogRUttH/
bFlC0OgmRiEWAXt5iQtOw0O5h7gA/fO8B8eDsWwAIb6m3U9X1VRFmhML0glo/m682bR8VjoycOvK
LYLZOtgBoT9miMTp2rroIf26NDAy3wLSvtPGGX6Q+6mShsB4bS5v3OpJgV8VFxYI2QDeFwIguJOb
ZoIIECbe8wdjhyu0C+MnAzzm9ma4AXlSI7kl1zwQAEoTcwJcr1ssG7VmrkAy1APciprbwvZe06Tc
Dfqf4wrBroWLCi1y0CSiTX56VuB/bxpM5YCJ120PWmzdV2P3PMSmBD6ytn+AWWDkixN6obQt7F+X
9EpeOjVngQcq+H5KfXZHthP4R+p38yr9JtMelxoU7hAtr6ei8mCQ7adr90P/xQXMnGdnC9r3Zivv
uK/EpJMFChvZGMRLVR3+2MDxtSIBoZes4bTiEhYfW8XYCGQ6ATk9PStXgQYVS9B1wXuDvaZu7b1Z
8WJSaMIsy/ayw68uBxNmAIJytkOxqmewuVqKHtunKm1g5DsLU4F/YQHYl68uHQbxhWxb15vFSjy+
WTE6Vo4eZzuLDc6ff0YWHt3/WhGupKLqqdbyuz1Pqb7vUYncQ2Qu9xOilpLbb+2Chy1eT4ZAGSqx
gguYpOtNs8b5VG/KnXeX3rM9YBDvXNrYDZuo1f30lr1kT+0e/xRJPX7lUXZiXngnLX0CcgFMgfnZ
SwWxK1DSIrmwoZZBJ2gedBFPDrMNkWoqrwhW4C1ztG7hJEvgKyZiwnBjGFcdGe9czFPjv3hoC21T
gwK0m9N72mZKECuzX06JxJNWhg9Of4BwyGRxp9L08APUb/pN3oBRMkxuMYYA5Yc0BPfQ9ND/tJ09
2I6ibOOF0pEuHryE7BiPOfSWuPoDnsVCcKMY6iCT2wN6kITdNSRt/HjfJX78yH5D5yKad3UuWfLa
56lzmTagVwFuEsOpNjtZQ7UOdP4zCRierO08RJe/z5W6M6a6/zMhBNAu7VttVGBi2PyjZjNuOIJH
lpKsHt6xHeGr0QrmdIkBO3RvbAjg5cAW3tYBgnVAb4dXB3VCNVRqv5t8zLAnUo3X1a1EEQPtGe7D
4lZOZlaZzEIGaZJsiUrTHEJmDLYknq49yPH6/M+MsJ1xjs6NmX+BBaYwPtQHo9mmGwc1UHOTh1a2
RcM8vHyCa/cFZo2g6wQif3DICPeFoQ9u7M4gPgVjbQvqAUidp1PS7oYk/vPBJj7oAZJODrhwz0pd
3TyBKlgBwd8yNt61M3rvvasS4FE1zS9cQiUrWwt1huboQIqDaf7sKZVYmhJbObKxeax37tIHngFK
vxk+M3+7vIerljBYBEoazhoj3lJ9W7pkZlhYlat3mvKm2NB+y/ow1qXCzvw4xChicBZLfNFgmhfL
ooTacUUB2UfGgoNCVR7LifjcINm0kltx1RvR5sS8K4oiWJrw0dkNsrHYAJi/jeZIe2q3ZeA9OICf
x35/lz9691JE5FqMBFwKzD6clOKMbtJzq8oEH9w/bM160EI0DiSMHvxfDyGurF7JAgu/dcTtPDIo
dulGr2uYOcKgYf5YMuu5d38NkClFrfxgmx+XvWQ124S2BFqgaPyfEzDOeon+b4xkBgSuGxMaR/xR
30Qa2hvpoffJ62V7XzWks8Ud2ROiiWMuqe7kSGtAotA66CjoQRZltV8eUCq5Xr7NGpq+/1Rn4ggx
EyMnV7IjXQsvx2sWfChTNGLGCX4Diw/dcg3CgiCPZbNqa3Uurtrx784KWY3aJ3xgBDv7D6aeRHGo
PWR7c6PuvHC6v7yvfNsubauQydSxo04tP8Yup2FjV+HUSh5Ca5vGM3hgRjGtf8Y84NjLkLmUixiV
XhqmTndoLWVHBylL85r72yDSQfsBweTsWnMa2mFYkT9YNfXFavRXzyweHOb9bDPyu26z7eWdWz0n
lLaAiQXqm0ugYGuPKoRejjGukWKocDw4P8muRnMNX8PsG9B0kWN6Vj848IdAZAjIO1TUhJPCzOvY
9ZiF+OpJJxPgIjseTfJ9AV7Eg1PC5t/4+7FJIcvMADpoTfwB1nBqB8D2tIFaON/rmUqi81rmBQwY
76xwlJ9Yq1O0pgFzLRAjij6Nb9S2yyvUDo1DnrVp1CyTtk1jsDLOZgGMX89k/N5rVx5Afei0gJwA
GD/hi1s8tJO0EuZH2mzKCoXJ7t2bq2DxZENYa5bANaKBqQjK32fQhkRJMfEVIycqe7f3UY/fVg6A
b1M8beo5lTzP1r48F8OgeNJyKIPIe5C23oicAeMIbq/ngUaIt8+1oQEx+/wX1UOAQvF9q4AGcobv
028BJeDYs0YHMNqMNjvd6JsNlMSK28VrpPFxLWThIscwOV6c/Do/taVz+jFDAZxPPbS3ShXWX531
MXTR4A6h4LllWymAYO0uRzFMR1wGLxiGjk5t5pWOmVcViDo+b4W7HLlKHhBAJHh1pbr5cyI98L/j
2PiILe9hCxeNYk8g7cvQxDaA/rydYpo/zwVFzW2OM9lg0Mq3x2fzEZptrOxsbBnMyXneqUDbEOpV
eItkaZhrWcSIEdJcfYwxM+lnXv4xpJ7kq1/5GIBVQHkMHx5g5eKmzs1YzG1JUCzVqs4nufcJTNcC
WIYyhZUeyw5RX7kgQK6ANhyHjJ13CL1KpVPNOXDAeJoHY/pWP6CUzocNTOQS6eYn2Ttbuhuvi2j4
mJ/SXTkE2Tt7yD/HfYFu4VZWwFj5QPFMQfKE0WOOlhNCOsqTw6D3LhcVdH0n0bHRCojc1ZLICgar
Ww3uE+CpXLxYdCHCZfVo26wHZG0pAJgsWfzd0+iPyuve27mVYQ9WlwWNZK52BnCjOLmNN19T0gIf
aJwDqoWZqCyqtDLftMgCNpcv4ZVYwGUmeFsQ2QXKusJ3mVmW0uY1cKHw4HsHwp47ao1EIryy5jhI
K/hMF4iGUOo6tQI8iKIMILIAvACvBqaCeyTdl6MFImlt7P1WJvO3tirchRhlgsjl+Tz6vIAzzylV
VPqdLgBYzLenl8v7tuYP6Iw56MqhLX82DKgt7WJRfg30erZpNXtGczh+c1n7UBfO9i9sgd8BMh86
6uBidzgrlK7oM5Q7rEJ5HJz01dHH0neUhIDJ0YgldaLVlaHJjsk3xLSzVCIGvpVybQZoddCDleTv
bjV/NlYDItmaSQLYmqOjDMinAsA/iCT31C/qwaKLOsFW1yW3c+zumdM8Wk37fHkDeZol5Oh4igOQ
yBEUqLUKYYK1Sw4SEw1mquYzn3LEymIISwguTgkAVfOYV36hlq+Xra7BAgGqBR02OlvolYir60He
7NpZjHy69Mnt/MIf6EqkPpLtuLEOGGV5/BuJHJzckU3+ZRzl1FXagecx8VDwZyMY2w31wbbSF8+g
SnR5dWtugsE9VFLA+IChFuGTHga3NvOWM4LoyWHRzShnna+4LBzHWdIGX/uaj03xn3K0ponoalvz
LDrV88Eng3JVFVLtr3UjfOjUxVfmimRyTd9XqDdYqCnOmq+Y3y1Q+V/esTVnB5QEfDemAR8UEWWl
olfJQhJgKK1hCJXEhCxWNQDJgtFAyTe8aopTvXKlQ6TlwneFw7HaNsZ3ZfT0pqHgCeutO9DbS8L6
mhk06MCVCAw+YHlCUldOI4S88C8R1tMt8F24P4yXIf5zERXoFHFhMRSeXHTMhNXY2aQNGmHgs7em
OyVLr70mlYFjVtz5i3EZQC7QG+GWOvUxJTXGAlhytNGJme9sta5U31SKlgRzZk27RsmWH5fdYc0i
5mzByGsZHOMvZPx2qnTGrELrxqvHfd7On2Xs7TG67gZtQSRFipWDgr9htI0fEifLOF1dCdyGNlBI
B9vOkt6pYLTmYHttr5WjKrmsVk0B4geMGNL9s0kzMpRzazBcVmCOBU8nqkhUf6w0fXN591Y+V6T3
IB1Feo/qoCgLubRsTsqqRSsQdCn+bLgHx62XP/9i+VOMs8Vjsv+s8pLoOfjFv8Apya0O+XjdPVjO
y58vBE1TTmEOZYszOiC3UZJ46LGQfJjf88V7awtdlk+ubRbgpICzIYE9x7I6atLoJceMWOXgWwYD
yQaTbNWqCZAj4A9IAOFlfuphlDRZbvIcxW6GX5lVPGhaIxl1WyvgOO6RDf4bju4BpTCZmVJu49ui
+85m2WWBtp031W2/51Ngf9EMAbs0kJ2c9OEcjDtMtAY4CfZAtAvxt2W+UUflGzIMiQvw9ENIT9AH
wVwk/uSqVELs0Se26AoX9jK06dGi7QOtsDSP/XCX8am1Ztk438pZ4c2IShjIPwCIESv5imrV/+iV
g4PU+XTZ3Nw2htm7UW7M2utMOG/PQid7ZwM8EjIw4fo2bfMFI75KstfnpJ8wltOw77pjJ9Hlz2El
fKBCgN8FmTN83yJGx2sHu50I9qL03C1GN2+KpFz8sS4kV9faPKrLB3ExK82HRsRNR+rZFd2Cuu0M
Ng88lfWXtAj6G4yLXFtbk/jK7/FTq335QONK3Ec2yFF1DpKBs/YQ+NfprPcYbQBBFSbHclS08ETR
oczaV+hZsprtLm/pWrsUOY2NZB7jjCjsCv7lOQPpMgaLFNIbXeF7V8t4S6I8WB7QlcJITLpr72Y9
6jIfqhDFVpr4rDj4yQ/QTz9cNsaYSS7wA7K+vms0ku3alCqBmnCBraIyolbtPqmXvc3Q38JbAASj
Vd680cGDI6amjmYE+8ko3fcJoCtZXL424MQgqk79drTTqNfTwmcDa8J+TiHpYboF+Ek981abhxfi
FSHrjA+175/pnEQIYB+ZsdwaWfI6AY7mWxXMQDJNAbmdfogH+o4n+UfnqmHByiu1LR+8nu0Lxwp6
E0pSSa3/1DX2Yhaqti0WRiDmYXp+0uM51mXas5Hjy9En84VnD36hpXf9IiMJPvtKICfHeUmgVIYG
6tmIZV/l0FBw8Gpv4+FNJdODWY53Bs0Plz3n7Nxghout28CDoy/mCOVropeJXYOnF3k9YRT091Td
mUnp7herbXKfGbkOHHgmG0FZWx2iLig2AYYGq5fgr51ugrGRo16Xqg3imYUAIQad+sczeVgdDwGQ
ZwW0FoNbp15pTf2QujGeZ3Om+954mLzW15C0gANcko6vvQRRhQCtjQshRUxBCKaSqpzSKsYHMAfL
hrVh+mlGNASHHY2MG2873Hp2ML7mqszu2QEihIJ8FehDcJaes6bHxKpmnZcm+QQRH0xLN0vitxZO
LcgA/o59TuUzq0FXBKZM2f7sGL+MY7CUt/fRxBVSgtIjdlUCQ++r4LRCXcMfqtRXprfLProayPEl
wFMRzRFRBW/Ru7Q2GxPDd8ZdGvta6OzIIbkxARXM9mPY3Xbfx10dyYi71qL4sVUhpGUW1ZjHYLWe
tDsvU0GU9Eh1pFatI7muV7eRg/fA3W5wMblTN23qceoIw7OxWOq9YuZPvV7vqWVJsqu1pABJCPpH
qFdwmudTM/PcUVbwpgBENNwPjdhzQDCo+3D5tNYWg8o83r8aEmt8CadWGrfwcqqCjBs0kLiIGk3d
myrJDsrM8vCyqdUFgc2TV2tRHhehdWlS94wmMGVZrd+Ax6plo8TEmhNgwB3zKFw2A5O2p6vpZrAa
ZipG9725xb1UoJtS0l+poX3LyvT5L5bjoALIB3sxkyLsXJ9y1kcLy6nTb6z/FaMK/z8yIKpVZQwP
xJHzpDPzumknHwSYwWULK4ePKh8A0UD14loR8067J5apL4AfmJk/p/pdk3Q7PdO3l62sFPvAQgOU
G4b1kea6wqHM3L2Yg1kh14o3yIcAEHtX5iysOnZDKNvCKyX1Kb71x/m7DkwdnrquAcZknk7ydR+9
S2wTjNo9RG19T/mWl8N+KUHFXjwv5eyro75J6a+2kmHZzxCU3CgEX4GYx+sEY25C2IOsrFLZIJL9
QkcnV7ydVu049CeNXMn6xB0VTYmxzsDVVSUw1XtqANbAwDKyAxsxeGLUh74ZHpZEhiQUXUU0KRwi
0gu1IgpexZad+Coyq2p40CpZonGWGYtmeAw5OrmmrouOlFjZfOjHsIUMFduARWD+ru1scMQAjkYT
P7vPn3Tki0AlyCXiv4rAovMcn6PgPItKhyEd8BO4FBQf8lWiISg2+Y357n4SM1T30OT5ALcKzKcR
C5qNeuWFAN9/czRffYgj9mbe4jEh1SJb8+rjH8aD39HezJXT6AN/bSts2i2GvqtnF/C8FLCrubwj
ZRx4yfSwNLMkqMrsCrnSlDkamNhgl79WAA7ejRstMncy5jnxehCPXshtTajGx0sKMy2ydDvOfKmg
01db4dLRCiE71doYPsxNHIbNGEFhTAMRApf5Atg4sHf0IcGhFoH2h9U+vjRUxsAeCxXhc12UJoUw
ZZmiB6BkA8DLSm9HGeg+feolaXQ52J7VZL5s4ebjzSkkJ2Jvyqs5fyLvcYzBFGYPoHUKlIBdtSHY
CsM48f+0JgN7qJF8TYVwEkxxIo6adeZ5/NhAY/0zL5O3VslrVGrpXrIw8W7/MoROAMYnLNAqifkQ
dg7yuhUafPSaPKjBuPgcGW6G6UOaYNbq8Fzh5GQv5bWAhBLgv1ZFPQh0yWpqZrDKOUYV4mcf4DJN
kLJjnjEDB6QFnuwF8ObqgxM9zFey7V0J9Sf2hVulreng0gL21e9K/FwUw9ZpuqCprtx2CQuvk9zV
q5uMgiEY8bgmoNi/H1QbuCFnwhfi0YCUGHuf3t34mbh0IzlOfmEI3yIKbGAWxo0PaLPYAgQr9YR2
FRYGBEqk2n4BUjw4kT9zMdzm5i+PEgV3NBQ44dJZYRdd91qtNe5A+2Q3Ip8qfOc1RefP2ibgTVT8
7lDvzd2gVn62UbKwTn1vL4NsrH2fvPP5768QovhIgXsmKnaY7a2N2YdaG/BJf2eb7vp7dhhfjU4S
v7+gEOJWH5sUAriqjc1Uxlh4HaG+ZW/jrRE6V8su3g57htnBTRp2kDehD+3nocRwCTQPmT9FPRQP
ZSyfZ5Lu/Cs+/i1ClAcsjeXKxB1sjuoXgFXSyrfebIzXxCHqyH7sT78VJyDX9rX3LfbVJ/vKGX0Z
RnQtWTv5GcJNEMeV3nTZwn2B7PRf/3zLAFwRX72SsteufcNHazaExlJZ1R2g0zA2bexD+5vpfnnb
fulLFrv5LYcOXqQFVqD68om2M0insN9fzE9HSYPdp11VMdgG8w+kX3HhcZ4Ya6tfg6dePoYt21hD
SE3xmPWWKoU9c8vui3DaVZG60cBaBX4YyY0g21YhJc1ax0l1HkG6AuryrQMCKhuMO/Pw2+u8bwOD
IPQ0SJkBzkpH4o6KKWrDSqt2YNbczlGRhOSKizRPAf1Id8gID9rkNzdSNiXukBe+YZEarBkULf46
R/Kb6n4LihDdT67u6m2M4KG/GRhF2Wi/rd96SP5/bvmzYQNx1ULY6pvUbkmJcy1/p08mpvj5PD9M
u0awMJ+nTXJnkq1ZiFtdgpFhg8ctc8tZBrMt5u/+QrL4n6UB88y5/vA3wY/sKlsapmFpRQsDSw2p
e1m/b+X1hHDznwnBZ8o5y+qEcljN9NjTJJqSt3RRg8tXqs7jyImP4FLBzQZGW7SS7LNGRj04jlmN
4JBpQm2DmTIkmOGEwS88Xr44t9xNtsn3bMFxZRv5BXuWwAvmhdCepw11FQ/mne41LYpgGDpZ0rBm
AvNdmLJCMxvwauFt5rWdvbCR8RVOoQbx7njv3Q5XWQAljI1+pY2BDIZw/rljVccmBcefM7PpluHL
ZI8JDRvzmPF7sl0C8G9DDikGU4fskjzPEQSbguNXWTu2dg2b9k32AWqVr1do0Plqs7NxhnEgvQ9l
GyucnWKRWLM0nN0Y2GmQ6r576BFaoAA/hnCZWzXMNrKYxndOdNfjnRXuYKUGAy36SKC3MajvZAa0
TaCkUVPo5clOcdUUcERAjHN1QLG3aAEBP5cD0tnSy3ZZDfUYJ7Fmn5BhYyUy6uLzHAfHh6aCA9Yy
cPyezV3nDtH0RsHCiut0OwZIb6MmtLd6gIL/Hc+1kiY0bkuCHEsPlT3keXYyDtPzeH36G8TJKRPk
aSx1v9y22Nu/jZCPos3Vl4ZdtS2+y0X61lwIXXkIVXg6Bh/Ep0MP5lvdY9hjCPWFJnsv0L38CnD/
6+f0v5Nf5f0/vtH+n//L3pntxo0t6fpVNuqedTgPQO++IJmDpJSswZZt3RC2bHOeZz59fyvt3SUx
1c5T3ThAXxzANmTlEFxTRKyIP/74N/7/DNdpE0PUtPrvv7+rvhcPXfP9e3f9pfo38dH/fOvrD/77
dfzclG35o1u/69WH+P5f8v0v3ZdX/9kQaurmu/57M99/b/usOwrgScU7/29f/Mf347e8n6vv//zj
ueyLTnxbGJfFH79euvj2zz9sNuz/efn1v167+ZLzsd2X/Gv8Zf3+71/a7p9/SIr2J1gV8iwQh9L4
6AjZHL//fMn8k47ygjCXaxZYI5MlK8qmi/75B5+CeJbO1pQXUa1IyPKPf7Rl/+slMlMwSgC6ckgI
aPYf/3qyV0v015L9o+jz2zIuuvaff2iy8Pj+OubsftFphLQeqA0AO/Dq8voLDzQals5squyulbX3
I/SwbjMaORgrGkDVKrzhqgItgRZKn+WmuUib7qIZ5tFLNRJ/6VB+peacrLB6I9sgykOj+6DqdLIa
pMs0yOAitAyQAQqF8bW6j4zwOlRt1SWTDKxGKmCViQkkodxG187jr7VJwkufiwpKmJJGjlL8kCf1
t04lpumEquw2DQ0HRvvrpGRf0zT1DX38YurdN0oXyJSN/b42kqCo3ulK3Dnv86nTvNCoRZlGruhX
epTJuzgp9PepSen4ZDjK116bof3Qs/7d2PayZ6Rp8ZGm4kFDiESq7iRKkC6qMQw+B51mvhuDAMrU
jFuSV2YSjH5LU3lxFww3UVIsi6vAklMxqHlZfMOqyFg2ZE09Whf0o7fEVryN7SZU/CqPICd0rPBD
NDjarSMaA1T23H0J4VV/UJKZZEUcZPHg01ezC/dxbRifSjM1virUFHhGLDupq02JtKu1Ot4qQ9js
pil0rvIs/dA3WnlohgYQI32m39mkwXK3piE6Rd/SYjxac618jK1K6yjTKQduHHIifw07KbqJSTLd
mXEVPsC5LveQXjSksfXFTr90BQ/tVuViNi55yvkqciTYN0L6Pt0M4dS9C9twuDKncvLhkVNgrDKk
+GOJcGhjaEhCcMi6jtUOj2AiEGvKWbkXze38YdY/JEoQXdhxb38e1dRy3H4a6ehpavlyrdOlewt5
G8jfIRkvSkvgi4ye+IdbjZK9HVtp/FwZc33bRq3pC9j++8KRhouh5B+S8equb2ZgG+HYEx4adOnj
SInLxaxbo58YZvcOBrnoIokmaBzkJbssjNyqvFaOqgu7iYbdECaNG6VLsTPJ5LNOUVXvsqpfLtR2
Sa+TLNXcJDdwbaI2vVrMJPlcx7P0sWoVxe+NJN04RcKszmUW+a1hfBwDuu8Y9KYP/KRfnA1pifJC
ByV0O0Ee85GeY0Hr2mlZ3465Xn+ck9p6oOlY8Bm0kfFZozU1V/LEHC6cRTaxzLWllICtBCAm00V3
0mwYpx+W3Vg3GtspdDs+M9DWTCdWNCSDJUZDN4rSMYYbLbKW/WzKyybN1Po2mCfAJU5lk+Pu2n4L
XnV0dS1lP1p5FPqOIE2ntW1wk6tmRGKqGPTndKLpmT9CPvE4NsW0HUoF2rLCUg4J4VZfq/Ppfmq1
7gFN1H6OtEHaGE01+XpizR/sRo6uTAqdtjGkRrcyEIl3fdUG12k5WbdZnEBkmulPzWwt7wagh0Bv
4i6+HJtZ82wrSAKamGWhvlXGgOainaWArc4KL5StFCxJUO+rHtym1hb5rmuseR9ImrIN5nz5BBn2
zVxX0MngYxQbqezD75IVf9Ll7HGM7Cujy3+UtYLyCzjlTZdcyX3nz8ak+HNRRDs1Hi7V0swuc6r5
3KiWtQetSpl0u068tK3K3RQ4xOJLsnblrMnPbaCm7/S8kG/6yeg5JlVwmUrDiDXOv4ZK+D1SnNxF
vIGUftjkg1LuzDFT73VoLv1Ul+96mtq5WSFXh9oorBZqitrZtmY303SPYE2WTEzPwCbtWoprwTFR
VUWH9CmbiNWElvUjapsARZi0mxcW75ddeWlHVoGMoxkhl0cxHuFCGluswQtBNw9NEMx37ab7F9SQ
jrylq287rp7nwq6ruO+pOOHtvLBaHBR9TGkA3/jp4jWf5nvteTmY8C0CE3E23QbS29i1203UiurY
3Tnf+PXV91T8ymjOklbqJqOdBoc8qb6xOpDIEQr3Yuiti8qEcFYuz8R+XztwpzJXN52mzPtoUuY7
zXoXDKln2ueghCtkyKmE1b0mcIK5GBiViKWjo3Sv+Cz4bRwofNNvdvIh2qsudcZnts65ca3uNlE8
d6EeLXcJFD5OTUMy5+fF+2/5pf+lt/nKQ/2t9/q/0C8lW//imAq/95VjeohXfunx/T8dU9X4E8w5
CpOTopJOEFi1n36p86cAPwESl4FAwv1m8Movt1TT/lTAqctQi5JGBybyl1fq/AndMI6uQCocX/07
Xik4gFdeKXgNMGaCDwSoCIXLsrHaiuBPs8TuYDVcAGSFyiarzCCSHyq67mlz7slpMDjmVnXyrtS4
sulOrRTjTlLSrNA+KbnZ2oHfxLHaNJRW02vztuTKZX6lqWdWX2CQg3E7pbYd0qEtH2SFKPsIVnmk
X2meS60bSm1llW4m8RTP0zK0Uufr6TQo14mWjsriSUvQhqRC5r7IDb9eNOxHsqTvUilR1GFXZGbJ
R0ZajdAUdSmCxUvMpok3WlIq76qRetcRJH7YFBtxe3hKFwWEdmubsIBlsSl/sQkLt/pVKGUlvQX0
AbJ2j2qbXtk5MMXTTR4cJ4hnN1KGpcr9pk+TqvJ7vbSsdDvYXTj1W73RemV0IS7Te9XL5E7TH7lS
2d2d3NMg8CZUlGGgFUREU26K1RLLDD4a4xQvptfbddrQ19TSS0PdmOpgjdZmlMNCepIStZ4XTytT
MzQ2qZk09bKZprxPtKugMyJFuVvGSo+lS9hlerPY1pnajLHfBU6/PICP7PCD4oy2ld/VITWGZ6Md
0/lGqSmldPyw7Yt52ap95MiPTUpBmLad2HTN9yLVrH6kpC9spufBsSdKS7MafNtGbeS0mFg6K20l
V7XmHmCgUqpFrV2ONQ1rPxayNUPkBi9jD5JmGtvlNm/U2f5EZ6E8wD62ykQpOQRbWUi3gaGjFULT
Fn1733ZQen6Fp7h2DhI9Eq0DDY967VsYhS0wKW3pkmWTtbSZXTZtqs90qx6UIdYkN0lxPEzCNQOl
H4cg1ZzuB90WguxDRu1EuFzWwzxM4daRqzxtgHZVdhlsm3wyovtYgRRq9hrKhweKZ3PVcPwuc/Cy
mtYyisQ10ioKP0t0haDKIsnNvnjO7FHXvkdUCJqfx9JUWyzTkC7x4k5dNtS0ytQLo04+S2ocW61n
zUqhggFUpqnIPJU9Eh2sKO9mKpPtWYsuGU02HapuGqLwYhQ0CZNLpfMI4Jir5JQZn6il7GeFKBi0
fGrqZ7HhtNJdFOP9h58Xp+71tKQPKunMud/kM9SlDt5z6szJLXcZ0uOBm0Z0w2pplBhZhTz0HnSC
HMqCThZaa8lnYDkncTuTa65FwTlIeaDkJ4w8nVNqRhuaIjwZXIfLJty3u+YqohSVEPm3YjNfnStp
PIn5ItKRoQghvyRyK+uyG9vs1MTOQjqkbYAC+ZmfPWSBP3JboDcyDhstlWio5Nueszefhs9t6XNi
X+j8866ZQHWhqoEVUP0D7Ars7mtfycwdukRD8EnwcNwQd+530qZzJ288JPRJPd+ASATk/4oo/Eve
sayFRg4nPJ5yJdGEmvmnT71JDkZw8xnKZk7c8CK6ia6q6yg8g7sWI1hJpBcQaoB2w0dOgdcjTDqn
aE0dxu+sGLy+Pozqt6n99vtpfEMGNbEw6WMQReBllenv9bAp1QZ++7C6abI7vbkws7vfizgJZrNS
ANREkTRgbuIxq0xkQiimbjpRx/7BCDciMDnu8t1yrxgul1frEsykP7rnQBSvndnjegENoa0M+Fx2
yUlkMGyCpTTotQJLwUV6me+0nXNJ8fz+zOheR5qEHCgmgOUyMK7hJ5QWnZ1EYT9GILemxYeJ4n0X
K18JW+HOEklIg34bWBHdU4OHoF92SmnYbt6fIwfCeVltFXpGUeZJl12uKSeDLcairiZBP9QPZMjs
kv5OKlejh5maY9WOfBNetd+P+1SiBRyG/WlwFOSTapIij216B1BL2BNA0esbKzQvB112TXs/WrFX
S+nm9wJPdyoCRdUaMEfU5Rq60cj5GGgQc7kytHfap2GmIat9Dqy+dtAgdqBhOZUOohQA9bI6DhLh
t1mJWMxSGjf1kGwViqB+P47VJU9sGAvQK7QEKFAmb13HaqSJZifNyEAujS1hOm4i0fZr/1htRfs/
47p7VOjkLcdb5/Zsjud0s8LPA42uqTCTp8d9MbQJYgJLc/vL4I4Wg5fpcO1A3qZvm51d74ifnBns
WwKhXqAvHfwrgH3FNnpxo4VkFhYY2t5jKUQn4XxX6bvWnzZ0AHo3JfB+/k8FrvI7LasXxESMSN92
F9l2uJq0C+u6vJh2xQfpoFdnrq9vraZFXajDWcCvP2GTHpZWouJIJevvuIbidp/0y2qbPCxwh4au
9BhfzNtedcdDCGwz9Me7cziPN3YsWGrqrrlccBjXas4ZZ6pKJ+RrSuTJ2f0UPJxZwpUEIviccUh7
WESoNAjcv17CMQmluc2Jm4Lt4/Jwm++lYdt8VO7LAwCSL9N1Nm7Kr2eEipvQC9uHUJvbGiLhuxBl
AiuhHbDTImgZFqSsxsPkq16+KYAMSV7/ebrDytNlcNrBj3qGiuJ0sDTxgIKClB20KyTPXw92HpRC
smu2pRreTdZnk1KOMyNbnQgxMihdwIHD6YL3tJ5O0v5qPUk6ewK/RQwrviTB6uYXgvDv3O5Y294T
aWK8L86f1GhmSZ5GdYvn5qD4zkfN59ADHTSfqZJ5bP4bntKJzNUcAmWb+rRGpkAECJCVPJJGFsly
qH9ujFvDPzOlq0TricBVDCkuDJBm43FK7Z3xsGx1b7hV9qJbNiRkxmVzQ/+6sx7hyiD9kiq6KZKv
ElW7r6c2bxpuwLOqul1Y0tBtF2sphCLn3IuV2ymkQC5LcZ+gj6e8YCWlr5JscgpFYTJHOvTkm/RO
2tT+vDW35lfhYv9+Lt/Y//iagFO4TVC+vd6dYZpHsBqpgDjMRz24LvMzzuCb309+UMGxhUvNWUVA
zKHprAI31M1JuXfObVtd/H4AayyYmDAKhmXS7jTXVdHNr5fFIH/CVZYEkHwZ7AQhVelVV8pltpfP
gsdXoUXrRJY46y9O11QHZTxWo8KdgNu9p2702l1c6SbctdvFq27sfWwD5zxrxt+YRcZo4Uug8bn6
rGZx7AyzytteQYco2+59vzNv58+6Lzql0z/Xa7861Tm19aZIMr64LjINatYkeFIKxWxN9gfaRL1x
wWyEe2VPygOm0o5kwg/Ngybo3Fq+ccSEX02oTGFFT6qdZmuiA6RTKuAIZy+8KvzlYwYG+lq5aw+q
33g0uhApH+u/M9gXctdFUDrLmqszcsnjTp+yWzhRWdiPzZVyJ0Ve+76hld/f9pWOu+ml1NXOlXSS
IjU9dl151xZX+qW+id5Ve6U9yFsI+c5GqFfJjZ+7F93FIQQxIkz8691bF6U1SWkudpENTkSQ8QV+
sRdMmNFlfU6Riad/bdEJvVIXBcESfvzJuZTzZFGTOOTkN1t7p28Ekq8JNgNolPNjO9mtMMUQExDd
sogOnNQHVKbakNRvZbeVn6LsYdbPjebE5ODDA3aByJBO2lSbrk5gOketnZdd63Y00l784V0X4f55
wTftKXM5EMOX+l3stxB9RtszCm49NpWiSe5b3LkIcdsnfFJ5X+rGlIOqEby2No2XJ7/dSTfBvj5A
WGBKfgsJ9OZcbupozl6uH2K56XLHtMUPJ3QRyzJApbaA3BaefHCnPtqP1sd0v+wTj2ap3F6mveAk
nw9QR3rPkzdTNXVffjP3zQfSz2drJNaqQfjcNE/HUaNnBc+22rxyICu0BYGxi9S8JOm+HtAnbz7b
DW1tfo9ioH0B90czC0Ikr8+IHlINqVaIEd5acdu6GV2XbHqlK5vhQ3Z2VEfr9HqWGdZf8taap6uN
2AjqozxhUVoSVfaw6W9SnESHm9quo22MvK8DL9sFHigJcr9nXIDTmUXXgpgRyRJoDvWVGoKEoh/n
gQ6ALZSnWWdtabm4t+P8jJjjEXk9VPwaQSoAAwaFi2v1Myx6M4d2VWJRNNxE5SqlJzsFEc4RV1lc
CgpSewMOXzlnVk5PEOE0asUJJ1AyeVpLbSmS1FkgR1qiUdBzbru6cbt97BFMBF9Z7eR6cs+hAd8Q
CkUa8FHY0xn0upJILaW5gla/cBvldio/StLZu/ZbEqBKAV1FgMQ4ieXVxaAVDTwXbvyj/2Fewp/v
xzX9xF3pg/mp9FWXPP1ZoacHBAeVumqAYNxDTwqkaqVzxhiabdib+x/GtqWD5EIpzaZwo326tW7P
YgzXmhe1+1LgSW3UTBwfjlMAA6zfl+l9+hR8U79VuRsfqGvZAKtJ3ew74M744xnFe2ao1upgFNFi
z/wtCC0M3KWSbXxNvTdFWoiV9/a99u3vCkTFY17oEAKwE5SdOKkv3MtqsYq41Be2zLY52JfpJTF2
C5dr2MyH/N24H84V7axzCYKZF7w4CFKCU8T117A5YXLUSaJIQ9RHiV4CMKrkHixe3KLqrXQh358Z
ovCQXykB+JQJC8O3B30rQ13ZUWOJE/JBUs5RNLkK74nY7PEpLV/zBMLinG4TX/c7catwVJGoTphX
iIO/lYYF0CE26oIrNzyXBmW/ZDT+h+Nb2Y+0iwpwwAi03jmu7rW7Zd/tDazH9OG8TTy57VNeBskH
FwOD2ki6ZK6kFWVc2dNMkyLYUozYb8JNT5eGcE+6cmde1KgCIfo8cORE8yCXxJOGvSDlTrjv9UYd
OjmAwR1AXlyBTynvhuVMKuSNjYkEkUcQGxMO2dXZqyoi/WEzAvnbmHc/1Yx8UdOiSNkkxNXOeqti
I7zeKK/liX374ujJaSfHSYe88dL2hu2ylTcZJ96i07M3bmfqPzUqL/Hwrs7dwM8OVaihF6KtatJn
WzSkE8k1yi19m2w3ERvRNNO8km7PmcNzQxWL+0Ie9fRgCEbkpU3qLkROBw0SAYG7yn848y4JlTMx
tjVMHC3D5MLUDPUHgPUTks08necFyF5+JC1Y/NaLe1Hx7j3rz8qm2i2Jr52phX7rZMBYjachAt8i
7v56kE6ZdIYskRnUKw8gormztjQv96POfY57AuA/1c05p/nkisVIId3RAVuKzXuSHAKDWVIaRq2S
4VYHmiF54aV5AVuhB7nGWfjWGzuHaxWBaJJ5xNxP+IXMKaT3myRuH1vT8gUznoQltt/hiotC8/O1
Uie2WMRXXghcqVM9NtphLHroy5R3utm4E15juLyjt7N3Ro+eKu7Xklaaja4CWq1VSBq25Y1k7Vk+
PI0GsrJ986NwzW2FO9xsR24jZySfWihxixSXPUqcGO1q56QGnluqMamQQ5C6hNE98EUAVdrhakyu
8/6MvPU9WQh7KW91HGeTJE1gIE/cONobZd9c0e98K13Ke+kc+92Jq7+StdLbwbhkTqOLDfMc3ute
xaQO+wEyuu2wEXlZ2c2u23PMDm+cRTFCEQqAdo+2RStdXlu0HagmaDboZpt+kYH7eNlW8mIvpZlp
SaCYG85Vcm2dm9m3dutLuSud3ktkoyooQ8FhuPbdTyascocfXu3Tg7abkbt8KHbnOKLePJYmQXbR
vAiS13UIN5qT3sp7ItHJhQWDGVmpyK/206Vz5+xE0P8c9PANrUNk8C+Ba07ZXCq7plMQqIh0u1jX
4SrYpo1PlzIqrc/G38UReG0sX8tbLWij5JNeWcirN9AoUgSxd+5jNE8iKqsFJedZz/gNdcB0AqIz
AfmRXFxJ7JfQcpIA3PqwDXZUb3B93Det51DUvHAFcG4jN9J2qahz2p05n+L8rQb7SvR6F5lqZQxU
dGG8lm30mZzm9Qg8in6kIgRqXhU79f6MyNNjChmmymWZhBRRc2c1Ws2qK0MgtsTFw4/3Cv0ZSaSC
dpG32T72nQv/3GX1JIpOpuGVyNUol9zQAFktlLFQwS3iEPFltRcdt6rd2Sjv6fZ5LWulYUuRwMwG
hrc8VxcSERbpphNF+c/kh2nbd3Zs4tlfryDyiCoDSMMXOIlkpVDgSlE1iekM9/oHEYhUnwUXi7zv
P561H2+O7oU0oZVeuFdg1hqlqZE2evS+eG/sIxj/RDqsft+QwDwn79SbE4MD4opzJfphrCYzHdSp
XSoWTm9osKAYaJ+9EmX1Ia2IYfdxYn0Ms8S5HyRVPedkvTmxBEapkuU6d9JmtjSSclmkMcVznfyk
ctE7e8Fy0xAm3Z1fyDePxQtxqz0aSNZg6wHismYvT3vN+GScg2AJt2K9VTTSYHQ5oc7tJMoYZmXO
LYCaQrFVNK5u4/YY1rg4c8JXRdSCIvvIcqlRZIy3uA4n5yptmUBeUtxxENdEYfS7jWia+Yu+4P+j
xv9wWP7/uprxos2+/GNHVWXxvf0+v6xqFJ/7VdWo/kmjIM7M0VUHrEIR4i/0uKT+adLlk5ghV0+s
jiVe+gUf150/QQXibQOrgYWVVNV/4sd5CSNFGFW0UwNYwLX1b1Q1Hpnx/tqNgrQGoJlCyJJuaYI+
b+UED41VOrmTAgouQ5DXVEmpz1Wc+bFzu+j0RVRI4JiP6XjotdvQprtzcKsaX+mN49VO42rxXdIQ
r5pvl2LfALc1oUxv5Md4fu6sxn0xu7c/H+pl5cxrNXTyqOYK8xcCLY/SKptcc3hqm0O7PMG07Iou
b1J/UKhC/r24I3z/xUn9JRBgP0EPIlhEdV+r2WwO8mrOcMjFvHRjs9ct0Mr8nOWht6iH4iDn+6HZ
w1BOfddzU91NcGGlw8GJDm32sSvv5vo5r0jhW+5CmpOHzhNaQEj+HNTu4xh/HEdi0+ohiGFR4UsK
9VHt6FDn3Ep1BFT8cZZqb6YrS3zIx2dxl1aM57F5NsM7yh39IAYdSF4dcaOCqRtqiDVTyJ4fKUld
8kOdfYzLxrOBcvOg2fQ85XeJdDXHvBfKsIe62zaxv5jPw1R7rLvaP9qgKU31uTBvx+mxpF8F370Q
/YSLl05o47YLnnm6dHoOg1sepMlbL7KIi+LzStfMQaY95v1BgwFWYL7b0AOwuKmGZwVglsz3ZNyV
YwUoAJ02Fuxy+Wjaj2p8Z2fSJp8o3YqfpfDQ8zvNZdOBbA5+GN1jad5Ky4EXRVW9PQpL8Bj1k9+Z
V8Hcukn8bMuNyy8tU6JKdiPnh6yoPfYl/F2U4T2GMGGE4aFgMWhr4dom2zo8dPWhsRsA/Uys9Ci1
2z7f1qTejax1KZ5VumQn3plP0iZbOre4yoKrZH4eq4M4G2IeB+MqjPZItOQWZPpjk30Un9CDxyDa
S8yMJlPa1anKQU83ljJfTXrsuJyoWbkNJH+oDlnqk3OiogGDhqcHLF7J94xXzJjGc1Rl4o5j7SlB
stOoNJjyiQa9LTwDrVvLj7Yo77Svmu7ZiO7ECRTPL5tfC+cq5kRLzi0kqEJgrTwC8HdneL6UhJac
t0T7+WKmS3tu9Ftx/CveUt6x9k3/LERHZuWl+mPMjhfPxbvGkK+sWbMALPuBp2cM7Ew2TlcdZPMZ
JRFnigtv6TioLr9Og6tivKtlt0Jb8OVJ+54QMPPCWWDV+I2Kp9teFTHoOlP1zhzh1471zxNMUy1B
2sl1gqTt6xOsSbGdWS3NmhUz98m/e/MH1TkE6hN4DlfveISC84W2Sw6ihEahHnIooCLMn2r2r9oE
e03OfVYi0dgVxSGgACV70odzuua1T/DzOel0Q9ia/l9Uqq+ek+4zydANqLbBJOXYPvFn6u6Fauss
D3WnU0H6+6kxV1fmXzIFfzJEpmDv130Bu66Ox5Hd5NrypWJnblCYrkzFUDfuggpmpSTfOypzAsdz
XsENYuaeoVOtbN93xr1ixVx5jzPRBqCwx9idAV5rSuz23ZNFtUCi++V8Lz7F/+L2Kgv3Vpd7x3fT
V84JC88Z7qURDu6O1j5d7sOZ6Gqz5ovvrtvOnSVqaWG2LsfcoxeMm9QwFbdPsda5RIi8NntYTOi+
1ENZKp5VPY0BX788Tf5kSV40G34R3Hfdk9LmHh/jDbRWU61MPJYkM05b9mx4sjCxrhHIXk4jRkFt
OEOIbA+dm1INP4VfxJDEfITafRfygKC/w+QBOZZy32RfDCpaB1vai4c2jIPB1khImSs19VK8NMtP
Q0VorjssZXQRRBRwyNis6Z4VFrPbQIrCj0xlwrBsJkjuMx/NN3bcVwbxAgXzvtw/iV+Ix2L+FYad
1wfDuuflRmLgqq/I93HzxNqxOGLC7OqprHtXPI/cyVvx2LgiW3zCi4EOe0b0zVY2fY5ylDO/mhkY
z6Wk9KVnGeOpc6v5nm8bgNQzskK/ZxXNdidmw3S8KvTFIUjh9BWTwuMxqTVj4V2OeZ0IToKJLozH
E1faMCWzgbOs2VgE8+Mh98KUWSgLD2DtcVQRDRX7kPIsZhRTQCGYx9jEvNO91qMcGTiURlM38ew8
zHGDQvebyYoHKOO4QHnHnZJGoeKBxO/F/6eaAo6s3xXzUzXZ7+mHYEhfKPFwzeU5qC6baFd8G+Ua
GqMvYtUaha8bD3VEA2M8HkneivkTI2G9hRyxBUe4W33xg3j3wmaJHMbFPhUT1eYUOCe9sF0sa4Mi
5CcmkVWL0wQ0AYsILSd3KfGC0uzU8knMjXBfUmyKYFRPCsUbGSe7hEWYzCcz07HS9xwssTnyhL3L
I6WK5geULKeEYjVhzPfNTZA8YfqGeldVO61klwy8R7QQuJ7YI+KLjyqORf2ot0/igQeIxg16HkVy
4bGhLNpsoeEWPffoxONSBkRRFBqwuxdPyMN2zPCQwvFOjw6eld+Ixw6d+0JV/YiVLeCWFMsj257M
MC3o3xmf2GkZZ1h8y9RD32fAdhEGGyWi2EW7F/0M2F3GkPlC8Yp3VTkljezFPmZZmVW7ynxxosTO
aVqa1Fv3GSQXTGxDboFRSyMfYDng++Zc433U4XbMZarlnyT7KVRZMJSKGFXR5H5paz5nXUZTsC6S
HriZ/Y4nSYPZpZWN1t+LBxDfWcnZXnyfHj8F9M+BYQIPA2toB/se/zNqmP5U8dow8yGChHUj9wYD
qq/4icnhZIhBZOKgjDthblIlOJ4CMZaerSpeFg3OxFLyGaXxTAnMgInvLfSeyt5jyiUFPTjflzrl
SAXKGX0VhF+zbpuaiicmUzwtjy9eaORrW/0hS9nxBWHX2EaU/wm1s+QPPFVU534PUX/THIS5ExqK
zdVK9yUVnWIB2EdiKiX1yckUDxvU8xZD0nxxdvrlfkJp2EOzEY8prFRhyV7KmROzGzjVxrZyX8y9
WBo0kYoKDqsHMVSxXoLWHLsgJAhLmx+3kFjzxkEzMS88V5tiONQazj3z2OC+ddPDCFOBWEcNM61g
Q4x6xy5gcJWuu7YKTsD5kki3sdZswgCoBw8lVqwfdxlnREhP6JzKfciN9PeGtBlVRVgGh4GIuRYG
TKdsaTFoLJBpvhjkgkGs59xnajMbVBmzLeyF2GPCfpDY3vCS0IqLeasDdZPYpdayNcOcatbrsP1U
10xBKW/FPhZ7V0wRSyCeZkaQUIIOal3MfEwWqWnvhY60mecSq1vnmX88P7BKMTM7YT4ReFwOJkoY
BKxEo//Uw8J0/TQaNAY5GmU4GDxhZ476ld8JUzlN2FjOrrBGUfPEuRP2GmXGR6VM9UaDSVeE6Qwo
mI04ExxllN/cHoQOlJl9Ye95IZye+Jd9aXEgxKEQv68MXmueZk55qPGIoeaPZubL+KbLmHqPbB8D
QeVB7CWsl5As3IQY7SS2uTDRYiBCr6U9KCz0mLDhCBOrw4KpTLdQHL/3iES19vq6RxUeeQRbNCzV
jlflF1G1KayW0dHDyS2CztUNFDAmQTgijFHGOrYgVDnPYjqFmyb2FMZW/Mj8MeKcm/AcPiz6QZgv
cZ6PZ5u8OcaZ8/XTnDoK38R6iY9rw/IkDq7QHXX4xTGucuhaOab2WG0MBotaE7tQqPs6bzbC3lKw
4QpLm6EzGvTiWDwZOLLTvZgV8cua48UuCju2KpPULJn/+4k6JlNWMQOBH6c3I3BoShrERL6YKDVS
Cx2OjNGF6GQrxo+BY+8Io9sl8W5oPveVi90ylgPKFzsorKjQQyQYjvtf/Czj7R11ExOMtnVi1c0T
2xUmRBxIofSEi8G8Wovqs2l+Pwgy/W8tN4VTlGYAeAZzuRrFMGn9YOqjKzYWq82jxsrnwoab4ui3
sepRvxMzisMhRikJlWM9zehf4bbg2gmrz9vwVKpvknVPh/vjzsAzFPbOanBC0N/CoeHugBh17l0u
H+KEGK12VC5L+FC00VYb2h0+hnj7aD6JdR7pCCw2n/grNKbw/xBE+x/fmnHDOWl4EMLSileEhWR/
CZU68hTCz0A1wiJ3NInCzhx1MMozS99bQEXkr+IbCqxgaUkb4RkIJ7Bv5W0RoN/Me+GLHkfN24Qz
iTfDruMn3BsuCM1GbEJhboRtFDb0OFM/D6dwU1RIVyQJFfnTwdHMGxXEDzpLGEyxcYWR7PLcFx6F
sCPCAAi7QUiKbkffGiXCFD2hiMS1ASMRM+fCX+8YnziD8D0d/zrWJilz1+SePDjBhkuF+Gb0i3BM
AvkgNDyaRqhtCvXE8yjiEpDCzncrzol2L2yg0L8V5oeXcXbKhK552kFocT7egumR5Xuskhijwezz
Syi3hCUWazna6V6MSlhOxKM4xfILXclHfr9t39q0sgocj3YdNK10VpH/dMy0IYDdRKgcdBF/hIUT
FgOpwvP9vTj1jQs0cGBTdFemgoOb9OtDotdRaA/xT3lin4XEX9jxbDWxBFxrhA/ZFQ42OfLr9lKb
92WD7mbq7fIdjhQujbjqMcus5Iz5/8Hc/f4h35oT+lXRTo/QDVpp9YxR0Gt6GmijOKfCT+/CrXB+
hAfB8jMvR3H/D8Ld78ucP2vWvlc8Kv8l28r/Rg4VgXA5Ew6//jKXXff9ZTD8CIz5GQ3XjT+h90Pb
UuhPW3t6Ev4rGM4rorMAgERo+kCyGmzsX7FwSSFQToCaMCzd6EFLCMakXxR/gjQQUkBNFbBiioYJ
Zv+daPiRfPgvy0a+BIIXwT5AvQ8+AEwEr7e7YkllXUYmBTalujXqj0aRTlwirQu7TPfdkA7oiPl+
GLNHOMJqNzC8Lq0X4sFj56mfxzzOXZfqrVEyL/u63YIY1cJ5N2vdVh3mHQjiyyinXEGpl8gtPuAK
4r6l+Q8SandwyBz0NrmK7equtO5is39+sRpvhM9FOuGFfyMGh3vDHDr8A0xZMOK8NNtdkCk2dC62
2yvzfpBvZfxVHQ8jipO7oNC24aKCDUtoIlaECTfQpzlcHiKpfp+n1aXeJB+k0dpPfeDnUbYjU3fg
0tYFBCpV37apGkqTXWM8OOqVJeEIZNs4KrZapPqanL3Tqva27cv/YO/LkuTGtSy30htgGkiQAPjr
8xDuMU/6oUWEFOBMgCAIEnuqVfTG+riUVU9SvZdp76PNusz6I9MypfBwd5IA7j33DId5SFcaJwPv
PmHK/zdw368o2p9fEGzo74lJ4EX8thFoBJ5Kn3qxCCcQBaLiJp/5nnF7mml6aIt4q+ruBi4e+eKv
r2z066jtxxtfxC4wzICUgfweK5eNcajMpNJFSJ86OAyGQ3vsTXZ0k1vR8cmjYi5iswRvayM85t4t
OZJGnhDQuM0FKl7XHyL0WcKeXTyuKn3/15+P/dPPB99KJLV+L3Uuu/xPBduU8lz6akgha7LrxEwv
up23DTm4IT8l83w1cXqc2HQmEzzci3wDyvmJm2pL+q/RiBxUGAB003Ao7UtN4bE411vbsb2j9qUa
NCakxS2+lc8C2P+RbKcGiaZwT3CGwjvxQc/pGWVN6kMLI5/hNbIt8iXsdNB58Izs4KMpy21kgtUl
OrY38WGM+HGK3JpfeT5tyLlTlw4LCGUn8w0j7C0qmue+aa7LRGzDjG+GpoYJpUPUXX1Nite/vniY
iP2TdXNJNcWuhU0B28KvV4+IBvV85VL4A+lzMvBbnmPd5/wQVPYUhd1xiN8tiW+DsQC63H6UefYl
neMX6cbrUML/Rz00JH9EV5Ukfu8JB9IZXg1V9D5gdhANoLVkyYpQuelZ/KUyIeDSjajjXab8sgY2
UxK1liLZDDOKVTYf4wludcO4Hlj+QMIVqE9La8pl08sVAicfcja+lVX+OIbNMU5WZuIgXDuziwK4
BpUAYVztH1Au7Vs4aNckeBVWbGT3njrgbyGE7fl4crpbkwCk2FKdp6Y+GFbcV3hUsyHYJlco/hFk
ra7SuL0ldb5v4LAji2ViojM0fTcZ3uMu7NjXpGfLJPWrSbGlgXFhGHO4G4Vn4uxed/BltGyZ1ktL
kmsBFzhRVQdWjns2iEPJwvfB1fj/blnP0AG1KN1IsFXm5Jy9Lgy7lFwb/cL78WjybtOV+WkMzdYN
5mRgSU5LtkTY42pIyqXIuquumI9tkG5hobaOfbfZlGmxkvCzYrU+IFBnMREN5LhbNkW6011zFMV8
XUaAx2t/kLZbpkO4/+adOtGyPxdxuXV5hAqomheDtidMGt4inb2hEmrb08ALqPqiqylqni0VxzJa
ESOAsnXdYYLXUeDCq06LYw38gGbVdmzdupH9IXNuXddmF2TIQXLyUffVKq2v4G10aPIK0J/eYQSz
ljHdfINo66YkycYPfJ84/1Qy+dlavsvqu1glmwXMRB+isbvJkv6+nOJt5tU9Z9U6p/GWX/ijY0Ju
M17BgbFDpV5+5SPb59h/eFqtITJ/GFj83IePUsW3TUK20ottNeVfmU228xxuKBXLljdXXkO+gDHz
g9bJuexRmo5wQ/IVOiL94qds7SPxMF923YuZkofxn3m2MTvHmT3BAOmLidRNNzdX6YQobMBIndyX
L2odhnhGQHLHIDBAY1ymmBOVQwwRDVY817ihIZj2urtn8CLr/XZu2BmWtosYg88weFQiX4aDeIj7
4n3I2nvtxYb3ybZq56faXHA8J5FaQndZ16yDAHo32CvAyv4Jvk67TjfvAcaEKMSxEPV9Reu1tPl7
FOvbJg8QLZc9TGnxXl5CbWmzTofynZTsrOGkBXuWN5mJB8XsiQJkSubwttdKL9LEnGXebCzrd6PA
PlxlZqnqfNuI7r4X9Azz3INn1eP45iyex9YhB0jz9ZRWK1vDtXfWZ1LLhU8/mdbfmqi71617agOP
OZ4M8ODiXBVTiXX7oILqzh1ZFbxPYD8GfXw7TfWVrd3J5Pyc9PreNPFT/w1UuGChesyQ3VGKc5wO
z6JIb6tyWBU5OJykQW9/oW23+qUr8q95h+qmzarHMunthjfjLuPq6BLxIGnxOWmKYSacOWXGdyTu
bmrj1n0RHsei/tLl9RXrkvMF7qiSfd9299SW8MWNyFM1Zw9NGm1JrbYdB2ELkdErHs+w0b2UEjHq
LCg9gTNE5FNgDL7JTfue9QkwPropvG5XGZsxV6zFkYPmvuBaQNDetnKZXcZJEPaMPN6S0uoFAQEN
aVlrIur73vS7Mp0xfI3i24jwcxeVn5jSbYhiD5OBCl8l74EZ966K9lB3wfyrhYVtBd5sHRyiCTsM
mJndskD2TfmELmprhdt1LZJ8O7cI6J1n86IEGpiTatll45L26r6Onw0vrybfnyYVHF0HaIyzQxbn
i7EYnmJMfxM57oHmPHcBnFxtKhdxBNcftFT5JJ7nNvuMC70auL7t0/BkMrkuT1PY3SkYwEeknxfN
GytqlKvBdTh3D6AirQPWHwM6Ap8Kk5UTBVK5q7WHpW4zRhuSlLsCRnmDnrdFXtySYlxO9asy+W4a
LmoWcoAlyJKS8q5IRgS26RVL6ttoTI9hjEsb2qU24VXS5CdViN2YVfsi2mY1mKhpubfKb4Nseohq
dpPZ5jDgHPjrEzr8lbn5o/xC4wBTEVS4MRW/FbaNKl3Z1mMKV1cgvuZJOLHKxuuWzgvf+1U0wS2+
JAsLc2wywgx3WLvhNibvLniITY5hFvoZ9D3/v0Oc/8b9HQ4MP926/+ayeXqr32zxa2+IF/zoDWny
RwoR8Hc0LgbviaDL+2GzSS9EKVTzAjwlCNZAmvtHbwgyFFQQqPgRvgUXIjAvf+oN+R9QacOoHaBu
koDc9G8xpb4HDfyjN0xgTwCtBzSJMSjXsIL4PbJapaPPqhZ7CZ9DCWByll20rmaqvwSu61/15DiM
SdqZX3WkE+/I6OIYQCHJul7/dNH+SSP3G/n7+yeJkIuHiE6wCC+62l8L0qKYDWsGpH4lLgFIhTRa
6MN95u7mvqm/1k1bAYpMLJgkZacQ6dqZexgyUhTsrS+WyBEd75tc6/1ffyz+vTv++QpBI4YuCEiq
gA4W5fJviGqTlSW2aQ8BwyR4uYRJQOOv4gT+5bPzzXNSONMjTH2YdrmI+03ls/aghetvXZk2K4Ld
/Rj2pttoDrevkVGzKarBHqpQsvVFK7pXcZ0tJDFqVSdxcXFNVj2mKGm37iJfIMMdI1H4nWI/Dmtn
l7kMPEzgRDdczyRPbgqQoU+OtcA4ozjZ5gTgK62DbJPrYsKkMZbt45Al072rguKQ0rm6ml3B7aLp
ynqj4sCs6jCAwieKlw3uD6xZ8F3nLjiX1MTLpMujDVNhuyfG5K9EsnYlh2aC1bnmO6truqcFiJ/L
kjQF7Htpzq+a4vKn/UBB4M8K7Rbwq+eoQ7sZE/9iRjq5jTJyF5JMcMykMSqJVHCRkJWzf7FyhAy+
i+0xBoPvOEZhu4WsxO77DiObuCrYVQ2XBjQHyfSF6Az4MFbJrUbq05WarVyIHMOFrPY5RtRdVCOw
IGcbZ0oAu1HLn1szussOinOj9iQ9JDAtv+8U0yjJXVp/JX4ItzEro5su6UN1Qyej4VlAZGfaEw74
AKxy7uDATNiEkAOwvRILDlimckOvRwwmFKb7c5F8oEJMMYW3pEgRcIAJsoj3aTaR/AspW4bRnJh5
hVaDmbi95qFq9CuWX29zUK40NPuLVPkMNj1V6+qVHVBRH4GDaMgveaQHeorZzMsz9c2Ixq2cELPY
dYCe10OYuRmTiihMniWRBJ1YW8Kh1iA51R2T0uPFC9ZLBLc65oy8HmB522Me2nh4pFh43m7yznC5
RAADu1NaySxdVEkSnOPcUbpMZOhwvkwT4qW0oV/jsC1uB+EG9ZoTiClnocgLgyD3kXQcMRHwz8k3
zVT1n0meofwzLLyA7Mh8KXcO0wUctGOgUEW2SLUpHGDrNJrgXgJ2EqpX2PHTz6jn8aF2DMmOgGnS
VaujCtEAbPiapZfI6mFsM3gqhIl6obRCxVjToF7DmwGkPC/b+KzJBBNSYuCIC4dByL8Aykuxg4Yg
WjWiSldhx+ttSJvxq8Sie6kibbLdPMFCfdUxPh1KModwcxlLNR+mhFTfcmLSx25KB7dmUwh3eT+R
xi70MPQh1pJzaPv5bEAHFA2g+GvTZuPG8MFw0AXjSe5Gh5BHkPJm/7XIKNsmrCrXppjko69ZtmEY
mn0GNIP4b1I9WfPOpAfCyuBJ8lwvjY30uZmFXnkFsgOPNVTsHTdrDOWjHUgJ9X5iucWAv0n9mlYp
+rRAxtE+ycv0ynSxuo3NiKqZ0P464jLejwrt3ViGwX6IcSe8QdcNbwquT9pX8y7txuG5Top6XOTw
8t3mzidrFmN2DE1b6c+hzcpNijHKvkTQTLcScMZdpZFSh5wMwTIap5msKJvmTdbE5WaqB+zvPPBw
SitZJw4tdtl7V9D2o2ij/ivc9+R7KQk7qqlFXHIp/aSAyMHiFdfMwy0IyRdqXigzzz2mqRRbXS98
thZIp7jBpBWZDq1ukEDKYv9elUF9KufGfFFl0yMuAUlYq2LO2gidQFy+Vr2MVnVVp3LZSqn2k/Dk
Ea5qfmWjluxMHPVb4jT9IvEr0cSkdBDrokhrfd10DbTtOeLfsBM36qOZrHjhwBs9CJLUg1ko5+gu
KMbCAR9EdAhILwkgV59W1fXACcariZwnIKdydnbVTHxyywZxKJhJYzu8MbHm517XetqnM6+xo85U
Ika6qhUHtTZF7T7WVbShnqpDmqAhbDwZbyJus29IUYIpqpKocwvmPDr1KtDFqu0VGt8MDIQJkUDD
OauaYaekGV97M4dfG9pm+z7uq2sotRTSSQJEdM813fliVg6CVxj4cjfDUzobDX2ahiHeijDptx2u
Xb7AyoeYYVDVQ1H0wzFROvtWj6rFMsf5L9Y4ALJmBQV2Ap6AaNwT6RPUqy6EZT44Wrp5mVPmh90k
EEBRxHn4VKV4myKvmkOVyOBjlrNYJm1WYINui8986h0W3JQhY6SfrlOeFedCBuCB+cxfI4zEwYV5
0LjCPIjYh0pKsZSBi/QymSh8tYo+eIY/dNCuJ0DCExoz7/qFoTGezEZnqgU9BJ5p4KLIFgYcwBQc
jsKeY/CvS6hVBtXXdNEObaXxYDTZdm49ksx7FOfytitC6gFQdkIsw7b3e6zg1oITK9HzlqxWxaqC
d/Z3mhQ5TJmwJzlUw63Qk5h2M8abm3IusJdUIRB1WEDbp8ygjltwAsfpQXcGideyAgfCKprlsLDG
wRQMiTlVpgqffDKn6xylwifFMXc3CyLfKxSrOzGlWFRI9yL+bibAaOB2YI5iyCqymBzjZ05Zc0Ru
CE6zXCkNGnLNvQJdwVSwxzAmTdGPIuJm5xTefpVZ2wJR7Sh/kq7x3cJnNF+HSRl78Ffm5mZAyfCU
9jN7nFiB5hQbawgaRjjbfB3hC/ZLvOOAAXkOr5ia2m2fA0Nrc4zeGGnQgU+NmzPE7oQ+3aP1T5Z5
Uav+oAGV3uhBhw+mG9cjdRjjAtNatahm7weHAUcTCJh8hUYquchRjFzXBnkj6zlFpMci0A4Phkjr
+axRKL2Dn6zuXVxXWzUVMKLOYL0NUWnbxludWL2Kkzm7J0OiUZsmNruqSTo/QxRetksMxvsUVIla
AQhLu4fGDLlegCjT7+t5lhsRj/ihUoDZ4LrmXc+1/0JReO3CKGjuTWGjeEXVkG/GonFX9az8gRsY
f8+S149dGaZbTlSGsw89N3A9hxoSKIwCB6wavgWg9O/tXGGlR0xNu1pXwcNoGRQNScTKfRTZ4CkM
kQF4ySFirz6a0scGZsBnOpTlwU4ZWOpAnEHmUfOKzkDW6gRZv7SuwZN2+pL5FhQcwXooN4+JLPPb
hKvs0Q5EfE3noLuvwjreiLyS9ynvQrpkBqtPhnDBD2A3vw1DDXt92Bs3m7qjgDtrBp++oSPkGpFM
wWMQBLCFHhoVn+U8CAQ+VXP9FPfMsGUXFACKQjGubEHYToIttU/5IE4t2qce52vup/f2gsgn9Rit
Jx5C3ZwixWnZuJC/ODPSQ6Yc0CUv7L1CM4RdqAUFZJkLMt5NLddn5I5zv/Bz598k6PbHYlLhsGyR
TgTYUk7HYlT5BtYXbpOOIJcuG42jb8EwRdvBgxeQzehauHHoiSzy3CYnT2a+NlMUgFKBzeKIVLve
oksJkIoV5Y14dr3Lz/2Ul/sEmNC2mzBwwqLW12g35CklGRZVAu+bZdLzaZc1PNs30I5u53Iga9Ji
40H0ZvSRjCTGhlmKs+SQPdCRksc5huc3BCvMYM8bMnYzBKRfAYltr7NMV9tI1yC+d0Xc3KJWDE6U
BCMwO5GcFdyKs4XADnYH8kgfL2ip8m/UWnPTBUmzyUivrtXQBQuJXuhYx5a/QsrGNonPu30Dh9J9
guLwoZbAquPUqlOgjDkzGOM/dFQBAxV5fGNZHtCF6wTwP1RVHY43be9F5+B1G83DDkmcU7KObaDh
Rhn0xbYToBmHlegDGCh31YpGRWqgHRDDqS274qGpUXABBZmYAjOIQeNRJGpH4Dh9DMbIIUm3qu0D
xH7xcbCseo4h2LwJsxk8EkvMueeXXIDGK+aXguoI8GyWBwpyDnxRJJSRCcs6EKcoK6Ojwmjj0tVE
wCwzO30LRmM/bG2AK3Yjwie49v0L6GExtBhlW+0FN2xdJHFz8jaCpYisqjUehejJDkO6g02zv+qx
ZT5n82j3RRmyr3xqixMGseAX8JltQ8eQcEFscs5b3l3Dlp9AvxKBSNKBAb8p87naIha8OvhE57ew
pMkCDKzmCeINoIfEwJMKzvf+raqKOACDxANXnAv7MSJWddf2gh2ZYupF5Zl/lnM6LscpGdZjAurS
gLH3uVKsPEYcezjXsvrTFunfQpX+x8WuJMDq/jVlAIDQ//6PX/Eg/PyfXIE/4EQJy73LzBISRjju
/ScedCEEwJkYNL0Q1jTI/bsAfn+SBRDWAj4AbEAYixPYjV1U3P8ZB0iQ48Iv2T1Qs+JfgCf+HeHc
d4n9P9COSx4MPtlFLg7qbAK3qt+4AgIbtrSV2cRmIsnOdiFmOU1S1tmN5kUq78CDbcgdZ7mHJVjQ
sO4rBnSy3RdjMOW3dFIRP41AcPq9T2w0fSkQfpbeuhS5HSvuMhgyQRVrkWjHq/TQj1XpwCpFm7t0
Y5eFRwpBgXqpaJCb63CMZ23BClepqZdChwlSiNzENCLNBlYAxfdSADbvJIPoLKn0qFddbWR2lL7Q
5C6zte9ew673ZNWmZcUehjI3cst19uSqcNoOJms3MQ3fzVSabDUJBAGfS3Ru8yeHmQXcAWfpWreb
aFRSHJwKZqlr53mJ9jWjwRRvaoWx8BHGXqH5Ak1W4LeeeBW8TCIf0asWYefnExQLAEQWkWpo+NoZ
kDFeaBN36RL5Z4V4nBmR47mJG1td2aytEeU3x1TeoCudQnDS4pI+W5AUPF02MspLDN7LIdtxPXD6
3qioindNIm37llc2na9sl7D+qXO6jY5VXvf1F47Mmfl+FLjWMDnLWIXOVMPdacagS6YFpAs2qcNv
g/aX4JS5N2l/rqeGXJojVdMIcu8QtcGwpZ7DWwTKDjD96c7wrlQeWERZkb0iUxF9MJ5hj1gKDG70
3utwINceLCaXbwqUzQNbCIqhFuQOY9eOWyPSrEMgKXJ+OhTQLVctWNhRxnsQB22FWYkdER1e+gZM
v+UldXd4GGGYTM6CREihwQTIiOortTg0oLYiaYEgXATgpe1G0ML2m9QpWK0khUUuI5iAtJSzh2Il
wYMMPmmcZ9ECyc8dSqQm8d0N0VGZ7OMhifKDS1jhHxqF3Nv3adCpMyj9qomMC4SdtP0N4m90ex10
0pfPWc9pe6tpWoYH62wt9uGEMCCY9sCWtbpPIjcqMGXTnm9QtGVlt/Jp6uiJFIDvrhgiJgd4RUZu
Hq/7InDTmYvJqnUWtmz8rGREgytL8rJIqiXS62wRYhTUWcCl/aYNWAfTjG2bB3FoY2QKuILJFytk
H8qb3OasNldIaTH1jJF9UeQZovlMgEROdz1GbdNyGPogl4ESKBTGPif3gEwiQ6Y9FKIVHDEQPDfv
4eo4y3fgyAxDQOTZzeOqg8kCzLg75veu9AzkRVeBFtIPQm0cT3sbLwXuyvSGqhfkuiiuSNcsUUik
5iD6Pna3KP/xgKxcnDVQgxopHF2oqes7fJlZ0XU9B4J/qwMBOUCvi7y5Dxv4L8HZydOcIO7Gdyl4
rGjaPyUXOn1RITKZP0fUp8E1n2VlN+h+6uaEViuqbhBHGdBo2asijIBi6yE5zZAN2et6AoHp0ZZj
TR/icULOzQJRUT26vlKo4DRhOFjeB0GHh0VMI6uvwmx05Guhow4SlLqryvFQR7DzWrEMW9AJpywd
1yGpw/KEdjIMtjQLCPa9uVEFZINMoVAfMV5aedIgrxTAYNTMbpV0hdy2SK7aed+WalwGwRybu9YH
GFhDPxvMz8KEhbgOB1vWzyB0OXFfmlhhWKUBFs1X2O/IWIBfEVjQc8cmHO9CZ2d15g0Rdo8QR5AI
5hQb7/UA/lD/RmWLShduiy1aMT40cXCKAuP5FXUiQM2ZYC3eNPDdq2/63DQAUEtnlLzNjR35V4C1
Y/Yo8i6FGWU6JWJDIh+xXVXWIl7Bjq8e1rIOEMvVNqGrzlggc7O3VI0OmuygBcwxUNrJl4QAgd0m
pUN6IYKA7HzDgXagdCvgNXpumHPVl9AbntmFLJLOXI9ooQuMHW1p9i3vy2AFODBKridWNx2kjg6z
fHO59dbV8uApbSX+2JTigpmOOjnU8OwYjrU3M8KdE6r49ZxxKXcKQB227QFty3Rwvij+jOb4t6qd
f0mO/IVC+T+tJsK2EGNK9a+roouvgPlfp+Kre5t/Lo7+fOGP8ihALvUfNIJKAf5bmHuiDvlHfXT5
K1howeT6R4GU/qM+En9EEbiyCKvDYAx+GpjR/FkfReIP2CVigAMGFGwJ6L9bH/3CmkLBdolVIZCd
8ot3B/3dTieEzjnHCEm+Srz/sqzkB77H3o/0SGvwTOid02wfMkdXlndnNsUH4UGBk3c6mu+FDded
UucshBQlSPZGBbtejF8m7j9CdeksQf1pm41XdoPs0rdkGIc1Ujf/hm3920Trx5dAncc5PF0Yrsxv
1C8At+gMERr8KmuCwQbpnsYy2JEcgiBpzpWujzYU10GKv9QO3KZ0PLgmQ9KDe4YXyqmu2FOf9j+M
C/8vLI1/uYAu7/VfceP/bySHw+XirxbF6c32xUfR/bwgvr/kx3Jg9A/g7wQNA1gAeOwZVtiP6XHC
/oDnKAM/GMNbDssjrJP/YhaTPy6mFwTxyZcKHpnj/7Uagoj8kSBSBysFOpcfncS/0S58J9f+1C2g
40iwGEHivVgFomv5jYKJKpMmU82nZej0UzG4G8qhz4CX32IyBtTbgq9nDbMN5LpBx1DoPW31LXg+
9bbr4eESBeVnyrYMVPeFit65GCaI7WBbAHuFIfMA2n28JC1GIJGCjjF7C2e9k810YogAnnu6yjGl
EqK5U2ZEQMcEopWt8rcy98hHzTU4p5eMNVA3VpbVENeNAnO0uNoghW49gWtnMJlfUw0gx0Z+nWVU
Q5ad/Q2P9jLI/4WhfLlI6KpwI1MSYwf6zeGjDrpkKvNyXk6buQ9h1xTUIP0gIrsFGNlmbpmz8qEj
dmWRCpx7idXHziixFZRl4R6n3BHjxNOMjuSciOxE2n6PY3/nGn1feMRWs1aBxlbISwl2n3VBtKiz
7FAUpVxkvL1SBdtaYOLCVx9NXTx0udn89Mz+s9E9HsNfvmGMO39JLsPmfMmX+12/kSWA7WlcqxUo
Ys+AZs5QXSxJwVY14wtKkA0IXhUdsnfaDluFUs5NH3/zES571s9PIj4CzgwOOyUwZsBm+u0it3hn
TEC5WnX5dAPoeGcysUsUe/uGRm7pIrGj0Qj8rV9Hwpz++s1/c3wX0Kzg7IEXOJQksD6E+Aof7icm
Muxkoq6gQq3KDDZ1PlyQ4kT8F5CDlgb0QDY/NpAf5a1egUOwlrJf+kADoOs3pt74Jn9oBrMUySW8
EgT9RoJhrDaJu+Masl2EpdiwuyeAJ+FW0qXrrsv/xjT2e7Dc71cPFAfwULCMwRK43OCfvoCcWWmI
kYgaNR/oHFrIFN1ZxsW05GPil5XUuySaof0CI3HmEFR9oM7PxqjH3EMcDZ0WEYM0M5tWbdQufCcP
Ej7B4om4DVJVDxaBmx3Hwi5DgHEz8q18dF9MyZNOg79Zbb8RWnAvYIkB+4cENwOLDfSaX79KmyUK
VG4kdcctO0U8eGwHewWR2zOqureZRrvAkjfL5adhf5t18N/WAYduHzsrxLYQItALb+jnyxh504U4
Vy3YrRhKI0L3Na/IEsAnBIttvUmbvaw3iNmEn0GbakTPAXf960fxR9LHL7cSnwHuPvy7FQaMzS60
sp9upUcUaYwdDbtJEYJbOraf2KTXOCs+UkAlPHo1DX0NLDgQo2M3qUbrDIaCwrAfXiYpjCpSsGog
sR+Rh6eaCKqOfG2Dq0BPG5tAmt43SY1eul8j1AebNfvwNIO7L7iiEp0R9GFImAwK/NbBNLvY75Ih
B86eFm7Z9niiXd5gqFAdQ6M3bvqCnqIl4tREl98Mq5U4LdVyFmYZRGigm9reSRAGZjgvsHDyyzHd
TAlSRXubrJMxfh34KZDTaW7os3TVA5JXjwpqk6aLXi+MV0Ppjpj4HTtn7s/DKABHh6+GGfB31HWX
DnfFmH4gT+VZDOwD1OkHmZQHTHiEoc9TNt5JKS1G7XpHa1mupuxNj/zTKOgCYoIHvhUtsPUtsnqW
KQaZGr9Y9XCZiCv6mnF03pFF4UffuKuOgbRrZHgvgdxufBZtjRbgwUc5jqQWfG4LRfOcfEiV7tsY
5jquC9505eHCVD+AIAM3qn6ABLDdUz6slcNPAG2/1+prXnPQITpExlcPTVMcc5I+gpsAy1C5rvrk
NJLkA+EwN5d/TBm9IrkVExT6WmcwgMF6xaBs0Uj6nJoYUw2JCyf1O6Sv4DzD+KoqQHq4XE2znGjw
AvNjwDeAyUEGw9yaFJ/iMoqP4nntaHXuBX8sbfJsgAhFIPBU/DJrJ3hNPTZf2+GBZcNdf9GBNnrA
oS3BbSjorqOwliAWjriJqnYwUnq1fG0V8uH0NO+1ElvJxps697gKjfwcwZCtJ6iQsoa8dnH4mlSN
WPg4bhYpjc9tsCyRrwxa7WUMmVNou8g3Axlm6fJ+4aMRdhAQVpoC9v853vT7d0zADe5pcBQqAhGj
ODY5mN02EPtYVA9qSuBphQxpdsYD/wxMBKX7RcIfHpglA6iXuCKDTT5K45ZVg5hHHeXHetaYWoGe
NEQO/2HyT+zsn2IKXz2D7hqjeUil3Yg8gG7EGRHlnyLBdl84aB86+MnG/X0R4XeNvhKLFmgT+NvH
ah6uKlc+o1lNrLJrTcR+luW4AjEpX2S+XoMQO4Oio/4Pdee1HLd2resnggthIt2ciwY6shnEKOoG
RVEkcs54+v1By94m0TL7rL1vzimXa5VrWRo9MdOYY/yB9sCQH/0A/Elkw0UVR71WdiJlI/YKelWN
WVBGlV+GMaDFOx0s6TqRPVfDZ8oD5MDgE7oFBgAnDZyrJb9WoAlg3A+hk2gz4z+AKVmoL1bLr6+L
5NBXrbcarRYpfG3rJzPeqyu8rYrUUO/TS8+Cgz2iSxXmwUUDlXHl+fZD73ehM5o7dvE3Gg2vA+TL
PKTtovbytm/VF4MeTw44nV+ChPnYdysfvYRQ2ActiKe1mQK21trUdFLhRMHgGkrzI5CHFkEn8eJV
cxMjkq867RmM5kOtDm/2YGy1lE8qRN45IPci7bkrffpjHrg0uttXubc1EvOVOwIRrdp8qADeZgLU
m14dAQN+a15USlGrTDcfhlq85G28nTr5W+iJ5xI48BCYMGnFRTCw7ieJmk/12gwGQjJ8rCHYIKdH
PiRecXCGaaG3uyTE9tTsZRZ029zyO+8EJSTw1+FlFA5XRo3SiWzcBDqteYvyhKWmhRNFAWd2ZKzL
HtW1HGiZF3D6ytVtUWnrLG6ORsu9J4n1mJquUUmXZWs5+eC9K74EXCz0XU9N6o2nRnShfRdgC1uh
kPa0oS81K5iFbYLK6Slc556+zhR+pyUhGvbSFY0D1+ZoZKAwGv0w0K8gexevdpVPqywpS+re6c/E
YvieF4HqCxEHKIq5RsvVk6bi2e80z62T8leT3urNM4oVe/7Ga2s2+Ea+CWSFpD8BEb3MlXsD5TXV
zK7L2HoYQj5S1KhPujFcYD+67Qb7VhnZqhTUoYtXYgI9Oq5FB2TSTxBqKXPvuz3fOQgCPmQ1P0nT
2zsRRZtMCyTogM2wAWnpVlGWAyyN4YlMHTB2oAFFEj2Gpn2HKfgNABCXevyNp2bXSly4qo5GR3v3
9d290K6aUxdtTiMhg9qagebzAgFrl31rp8lcFA2S+8qmxmUGgstX3WRC3aqdcTn5BuwYdro9XAOt
uNIsYx+L6D7hOA1M7eXrH3TCAOQHGers2cQbc7YlXeQzY9yGReo1jdt66nPajuCHtJ1pk9pdaTUU
8clTMG/jdJxq8WwVkNlUG2wV+DsP6qXjTcxnPGbX8mwO24EUq5ME1lbJwfj1L1WMJVoeS2Zg0nhh
CgXPbTx+P6c9hm7FImhxkO8F7IyyfEwUDLO06NAIfndobXh5Zau6D3fpmN610nhpxj4EfPU6rYsn
pc1YgRYZWnQlKhvoVqit9QKpID+6jnJMorSOc7d51PEYEr58GeSQG/tpXdGm6LvAsXt5XVqpUzXN
uxEpLEzQNr3/4hvDg0phOajHVddisZ63B7lv+B+1/jxF3Gr2Vuq0N3wZOyd4brMeNQZt2ATacNVq
UC+hX3bWoZF+jlXA9/5GH/q6Aj/FnXHhVZB7eGt7oJbs1lrnhn9RqcN7J8N8Q80C8znjWSrCH4U6
w0IthD+ywAF7eNcF7WvSZRsZS/nQCvddIxwA2DApNtCBXbv391IEEqDuAnewlYu+ZI1V5Y5OxUvB
i0aJjWs68RDF7Ad6CxtpoIHXvtoeBApDOpZKcCz6B1lo13O52ytxcm7u0cXY2EX2KwT0ik7PrYgB
8Qpx2QLS9HzAgdMDZ/LOk17qqnM8WJJlLrtmim16b+zTPaksPSl679HR0KVLWj3vNqBKhwIvJCDH
8LiELZB1UGju/YrLP+oQVjDqgZ6e8o3OFXkj80/JJHRNy7/UuGlLxJTbJj5k1egkdMRwYNnTU1L9
okCXogWlN5YrNW5/WqDrymbadnlzk4nWlSdo/1J7OZQRHK/mqu7153iavqkp6QKnlFJWiTNbzqIe
0+31sg//yvT/Vr3sf0PF/1gr+z/bt/zqJX2rl6z+/xcrarOY638uM1++VFX79prXn0pq85/5V4V5
bqXzXOeaxYYYn3UqCX/V1Cg+/wMCPyRAdLQtsCozBeGfRbWZx6GqYpaL4GnJU5ln5b8qzPI/TAPm
OWc24FN49trf6cArizckmo5zUW/2joMdwntc+3yQ9fIAblCTf86edbNYe0Qp60bZAvbb+upZs7qF
wwi07jncbP9uGvhj4hb+OVwZ9byn9enn7Mupb+BRboTrPfOEWc22Db61Oqe5T1mIv/LDC5VPzNN4
VtmxTL4Zpf7PISc6cc0w+i9xMtrjRVx5anCZeFpuQwfLIbs/2l2kF64eyQEluX1hpEMyfhdmB7bY
ilPd2CbAkqTXNvOt5j7qNYk/mRZ2LNn7hhx75EGjZebcDi1ru3wCIJcnmnDLNi/G/iLKJXmoLRfA
FmYZt7FWibx0yqgNRUHDG/h2ujHabCrxbo6zoLpuqyys76u0KB8xDRrC5xxiXHOX20mdkF1lnfej
tEtdOQg9MEdnzJRO3Q4xfXYYczlHUBMbWr7P7ULSHaqhaLEVut0Pm1zDsjI0aGK72MihO+CboZRu
zE7S9nZDvw4dLcm/LEWQDJeyWiByYBkk2Lu0nz9WJWe8ceOqRsW2lO30STYCjBz7avR+AIWuXjLL
QAEw7Vvg4iDqL4UspZR4qqR/LnvKxk5flNpBNFJZu3qdlZuERwfORyJDAoY5QHO1tqaB27CD05IA
EFjHSRDuYiXPPAzRi8gkmx1jaRdk8ty8h3R8FY+cutu0azRr1bR2cMgmo0VuoqP5vlWNMfPX1dh4
hwoIx8OoKNmtlvbyDmsv6l+6GKDtelqBoII0+koXwNa3c/8azKJKPbOQxsGOnKzJUxWaEhwP484c
4RZz13HlCjR7AR0ET1GYVNUK0k6wzshZMOYSFgoVMY66ms8lyNG+DipJFLx3LBvJuCDSMuj9Qr4V
PhJAjx6k225d+AE4O7Wr03qfG0H6DQ1FjCnAwJaxa4m2/gV1Mr0TYWa9GWB8eZcmgKlWftuigzWA
P/vZKhNATGkMXlPICK9Zk6IPOJjm1LhGKiuhExUs41UnyxKeZb0igcXko1ABhC57CL2ouKxMpHjo
SqLCZos7mEYproepGiIu0GhphdAyFUHg4uOA0Ng605PAAs1Wlri9mVWc3rQKMI+btJ8GNdyoeceb
1Bkkq+52JfA/dSsFaZzuIO6Mwq1LpfKOjZnH2R6IiMAyCqpr9qv1KJyIIFbKu7QHVem5hg1W10Ol
N5UqpygxuFn5dZei2akFHswm9K3y63rQfPqySmNrm5FHSfbuwfJW3TD2suxY1QNdpTZvTHNVhloI
/Deq0XPQwso3tk0e+xH5o6bV5VGTUlGzlMrRvImkQA++V/WEYAGeb7J106Q0wFd6mkWzblEZKuFd
CBFdf8rHupFAdbboewDK7o1blrmu7ivFo0KQ9kEW7YO6lLxroQyNDhwuiLOrWhhlej2AjNXvZbAz
TppZFXsmlKdjTRY13th6rEIArVrjqalRunTGSg6bHUKzmbgo9cnnbe3Lw2vb0t/ZRWNRtau2Tafn
nvIxbO4KsYdn6hnwjvMO8ODOlgpdPpqF6aPALA+esufvQF/FjKdfvFHsEH1ANev0pwqMbz5XS0hi
gEWjRxxbtQcDjYpKsdfBaKynok/YCXbRNA0TNCGE/pTLWgEwGbQn4lltO2Cj3kgFGnSaJPXBWkqB
y7rIc3r1RgbkUyMLjCT4gequpWxChFDiXZ5HbbuREBLoLyhcAu/2JLvWN1IRo27Wo2eToxDdeztQ
i13jxNJUQPUuJAtVLLh8FsQRb5paFKnqPBghXye0Q7wMixlV64r2+5RncRSipJB01EvsQQw8gBpf
lX7FleB1ZoxDrsOAbRoJ52igldfAqr0rJaXw4xpWnCMp1tpmxj/qxJCSC22ARA8DgzILuN9dFmZz
QwR5wI6liDqdcZDa4gq46AOvlavWN++KJuzXkqd8K7Q0W/sgha9q4OowpJVbWzGPgUphRlel+6wb
vC3wSuvY+1btYmwdbQcVqPDUHK22CO50Hqdenf5EDP99qgQ+FnmePyq2xB1n+zk9mzEetoUh55sa
UpDjd/bRZqPeSlX5AH55Ldf6Li6yDVKN2zjhlT3o16bePhTSXJgSBnw7xTj2LP9V2fEGsOdL1Cqu
Qk3r3CkFazzZzSZvcy5DPFCDlOpeM+VbkGj8eZ6Kw9g814r43rXjOggkNwu5EJpYtq9Hyc8RWQMA
6/UyW8zz33DjvMGXx5WG/Cc76LIIWZCDCm1jstNin4TeuBeivq14C6EcW5BQywV24vCi6kQZD60W
JD+VsvGuIhFMdzHwO9cy+sdWj26kkvvJBh61kWImZ7DBC/Vao69TZHwu+gkQMOA9ZBdz4zFqufxb
WiBKe1W0xl4O08kBbuSv2pFmiwR27M0u28apYknZymaJNyNsN8m1oD1+r3s5OXRm9ux59Dq2gR4V
B8mCVJjnFRZZbXlI7ar7lU+RdGxEqV6EvHM41uJa7JFYCveW3aYZGrDcakZboLYsxMSJw9x6ocPa
Tl8av2jBGNtIAYJJ8e2VBYdxP99wSIDm+FXUTTE/CyisA9y1VxOKKCip5/34IxsGSHgiwB65MoF/
6V7uNF7QX0iZPx3HBHSjSLKHGigY5UAQ8QX08FUVIO3YksqsgjQyV50fC1eqtNy1Z8PYqMqs77wn
20OQFbe2HiBdV0pQjqrO8x8ikJOxU+qSLjZGmTXSPrObrF5HGrxGJqHOQOynEzq0pX2rxcPPRgFP
iO7BaPBMzbqyusp6M3C1No4OVLLNgxwkAdIgNkBv2ebVZ6Qz5BM8LBoZRh5f6YWfrFUj7W6hEDyo
vWeuBl1yoUyBRK/X2WAwbvOy8sJdIN+XRr8pY+3QJTVYz5r/s+1Pt61pc6W1uAsWMQVHYIjP6tT7
Pyozvp8qCoy27u+N3sx2k0igKxVK7xo50gWIP6ZXvZFuASXFVDLB8huWPrkGRxR0tcBCPiHaAUl9
Bv04UtwXOT0J3z6GIttAcHHzXo/WnWzOYvN6UoI04lVPt8l2Kn1Cj6VQjm3dZOuxKWQn01pjZZpd
dSU18jdjUsoLAVXGpovgUTlLIRTsK7WSKU6kIchvxdqlANHfe5nKiTUmNo4QGRWFxPJHsPS5QVo7
CfOgBPW+jfLbxA6rX0Y+lc6UF8Gl1WnfJ5g4I1xbYX6PWM1OU1Jnhv7yiLNetIa756/DSKr3dS+9
ymTLq4H04C0xslRsgUpB9el6zPak/DIrvKNRZ25TJZehIsscDDXqj1RW/O6Ycd6vwkZ/Ci1jWJka
UqhNH4pNVAh9H1FZvDEVKaOUG5sodYNnVWBbOX7dit1UQw+MNdMBpYkfVBgHTqPI/oXumfm2JCXd
G17xqxvb5Ac/ipZtRt3DnC/DJvXgHTKfVslTHVLxRRhodGBq9n7Vqe+6RHknA0i/EkptHKaUqYm7
ch4rCtDNJkk1jAZIUgBjJjOgFcVZmU6t7bUeJRHV2tpWhH5KMzp23TxxgMY8HyB/hWPTotpRROvG
tgenr2t090e5XgcQhnsYt3R7eGp4VvFagJdn0jJ8LebMpRjVbE9m4iNGqdkHlfPAbSZ5p0R05HNL
Tm9Co4kfNaU0cVhkp6xAsL5kRorciGTlblsr+bboPRv7A+T/dpqn+psgLIqnLii6G7jN6DEOUULD
H7qs+ZCWVnfNqVHclHEWXeXolVyxHvsjPQy/doFXAyvQM3sbRdB95bBvN4aSyw+SGLJtCMJwC9BT
nchbk24jIa6xEVXeIG5jzIxkUBypllCWHgRsXrNQyDfrzu1QnrFqCHNUwJA9qaTvgWJ9i8aaYnRv
2Y6QzHhdmSoUhmK4s/OEcnh/HwAEXgvygB2IVDv5XlsKJsVKKzWr0A8TR9Abqg9AnxU0y5NOa68G
jH9eQi/p3ToI4AT5Okp1suypTi6ioefhl1TBmwr7t7kxwzL+ZneqL9xCb8bXbCrSX3qu64Wjtnkl
3MhA+mrd1FW4DobAGF0jzJtxHRd2+CsKmqg59LVU+kfMVHkWSH6kCJYojVEns6DtQ6guJBU6MFj5
JHiQgipw4jCQ4rXk91HN68NH/ornS2Y9ycBx0qPuBXr/UNcofXL3A1ThbAZ8map7lKpCddrEqdD6
zO08Ms9Dr0x6cGSiYa8BRo8jcOGoSV1U9jiqhyJLErroWTJyHdA3sJTmRQwBNMxVXtbSQKtWCzFd
GIN8DFDs5RUlklUd2DBWjErAs1rJZWMj7qlJlr6bCCl2hd5m6UVhWZpAUVvIhe7EVhlRhgihqWgr
cPaCKjrkE7P71SldOSToBPgRok4JYs+3KvjaH6UHBNYFrB2Zr77ZiSzZqkmhC/wmK7nz38iwZemd
94JO4ZK+0DRckjmk9UWq16Mcr6RC65HHmoarSTOUfmYolbGTJqqPMYdue43jDThe507US564q0qf
xwJ1njTYkyfnw2VFzm3eqWogeT/JeGiwWUaBYkQyZDEgUWmUlMtSplS3xhErRjY1qqZCva/HpitR
uBGB9K1I0zQ69mPkI4AUgGJ6DKDOgYs3+wE95DRqUazxphSGJ2DBfHAlg3x/r3SxmbwPM2zdn49V
u/8pqwA+vpem7v/qKICLc3oZfyqj2AbWsLOwIzWtReWmbX3JRGvihSNxS8JebAZ82bv18NjdButz
VRvqZYuaja3poNBQo6QmhWbq55pNAlko0gPxEu39nbKLt/1GbP62LyvVKEEYFDQ0AZWFKtGi+CU8
k35UaL5o1+FVd0Rb0Gl2aBNvpnWynj3uP1QGb/4qOX20XlpIjvwOJ3CbstFAAfxCVfDzqEKllXmv
hz9n677ZXTfGB9GZfdjgaX3LLs1fZ+KdThkTZsKuoZVCn2L5Fb0xCYfMqKjtjevZFh3dXeF269mT
Ndrq56LN7aLPdbbP0eZf8wEJMqDFN5ZW9bPFjnUu7SH25tSwJq68+2qtOFDd19mP5IFLYX9mnPN3
+xhZEQCVtBmLJRCvnTG3nyJrY9UXSai8qVtlo67ptYl93n9T9+MGVjYPBNSayi29mupvAtGwu/4c
eNGwkvF7EG2hvEX7Zt/rLpWBnXlpHsRurB0vXZ2zEDwp1v6OB44ScxsZPY2l2jZ0bQoSqvJWH4J9
tYd3sh9uB2d0ZyvPcxbJf/yoH2ItxiY1JbQNTXkTxncTJXI5rp0SXMyZqZvhUSdT9yHKojirN1zh
tam8Kdej6dIuTVz/gKnBldqu7G/me3+XbQGjnAn6x6EhvW6BJEXoalmE1mKrMQNbeaPzPcK+WAE6
MJxg4z+YD9KP+KaE1Yl+/fZ/8EWJBY6b/iaHgLVYprrdqENZq2/ydDnV91n10xy/fT2ymc63+JyG
zN9v4nlno6u3PGGMIJj0AdgHdGoMV9UVutL5obqJ155rOuG9fehucX+kx74v78VR7OSLevf1T1D+
8BM4tbkfUFcwgCouzlTV8xNjMrR30ZdrxQ+uA9nfxRQ2It3pRb2Jhl923m9j4KZy/P1M7OWBBzVR
pl0CqlCj5M+l/fkgKAsZLrFoX+dmBs22Ldin0Jmt6Ktt8Ia9yNfhTtcuXWqhAWxXQYDSWfgcLeqn
PvKH8dXATjeOfgTjuXPtXIDFFhywlJHlbnyVt13lonrslNiUx45YtZWb36ir85v+JCKXLtehYRt8
PGoMi8nTUZuEO+2/F4oNOuPe86Zze+9kihYRFh8trdHYovv5Ju14nm+UneGqd+NGdiF7O+W5tXiy
0ZHcMSHlz0BoeEPL4Wh0qQffKn8Vrn2nphfZ3txEG8nJQjhmq+BKcyhnXuvnpu1PUREg0WcJZeCZ
yx0Qx4Ac7cx/169d9RDuyq3kvHp3LT62qbvLnHO3wrlw85x+uHetlnpzypx10Y+8eWztQ2LlZ2Zt
gXZQFL7jxxEtJs2nQGJolvQGS9wDRFY8eSVuEkl+sIyYUo9yBh88K5h/PsYW8RYLn0f5CNAAzOya
njsqLbz/OceUi3TbUsR1HeN7vy9evBUEfkyzxSUyPGf29ulJuvgJi4spaEdDiviq8iGG+7XJNv4h
/PZTTE69ldadk+/t93LDh8b/6qE6SK535gcoy3Rq+c3nf/9hWiveTGUf++9zvj0aq+oGJ69DdV0/
xFtEmN4LPIY0t7sMDolzzur+3HTP2fmH0E0f5IXq++9T3694bCQ2wIRwL0/vPD3OrKyTnHgxTLEA
0o/Ief+e6uQY3f+1V0iIN+iMOdE6dP+307rkIg1RWSK9w1etVv4VIu31bXFtPHbXKLhxQyIu/cIK
r4uV9G14BPu1Pm+OPH+8TxnP54U1s9g+flxZLkOUk/33OWdEYWirbSGmb81zh9Cf5xCB+pmlxgtq
sWXFZIX6SCZQr/OXqHNky80P2gUYJLRI1+pGDXjEueLC3ld//53z15z+O/Zi+5oJPCElmWM3R7SK
kOMK3NihKZus9BdjchGnObNbltCxf55Q/w652K5KFjWZxm7pNtHNXJzWVuk639prgJrHcm9tmgft
ERfxXblBVMg961x+kvT8ntR/h19s1g5CBaL88utsJY7T2qp+MNfKIdoVW+Pq66Tjz6f9vyMt9uaI
6lvsRf57M94V4XNIgldEZ0IsOQ3Lj/n733/Y/x11EDvn7BsP1T5dI1a77Y+zT3h8ZvP/h0P2vwfz
O5f8EMiDP9wgvPYeHQWhdG8FeRdrcnHj7/0bILdr9elKOchu5UhufZFffP0pl5K3J+NcbEWkbUa0
kfz3+FF3cXbcChKsyFVvwm/2OllZq/beeArdc/f1CQZmsT2WkBtI1ZTk2Jq/T/Z14IDqupizOmQp
j9k3/2zAebudnDgYMyukq3graIu9AbHAlE22I2BsDG9vO1rRSLA5Wvbz6+/5h6U5k/ywIEFOBJnZ
xZGTDnUlS5F4VzNuSf2Ofq8T6i9fx/jDWOCOoFNKAU61ga5+Pj1RhvIrVLffC0w0hscWC7A2Mt1v
Xwc5HQjYTjIenWrCTKRbZMGx2cJwV9V3RTiD3N8VGi3XITiXnM6r6/O0fI6yyNsqNWnVUZhv82NF
47FSPcVHmPzreJM4Z4szpwfUHMzmpWJQeTKXmbCNQKEd6Op74wK3RGdr1+2QHj+gURafrRwsgcXM
vD3ni0yRLVB4WV6yWar2XdepPziOX4tjeCscDK434XZmICAltxWbeBNtv56zP5wl9lz6MQGy6bzI
fm/2D2eJXcwSMkL7UX33r7SNWEd3lefaV9OFxNYa1s2VCZ7D0R15FZKsiUsrX3/9C06rMwz74y9Y
XAIiLYep4xfgDbGm9bqKXMsF37Ch7rXNz6ye031gwxPCZw/pHnCFy7cngK7UTOPoJQtu++DNU39J
CfKXk3cmEz99zTMmaHqIElMqPS3Exp5UZvRzXpK9vB4fYBPgWE/1QHWlfXwu5T3ZdoYJoZN6jKAe
C6V48f1kr8BlOytfcq9dR1W3Qi/4gGTI314ocxgozhREqfhyHn4+QkQV0ctsWgrZPVVRfHuR7sFn
7uecGA1rxM+pp213/cr+VbSupjtnr50/jvPDD1hs/ChWafNX7YuSXyZ7fZNsmift1n7JvysIhLFC
59vu7KVzknYyamiKnPRkhCaK+p9HjXjOVIRT+yK2/o6WYnchftm3GF9m2cp2kncUrfeyCzJHuODi
gJ2Mtntme/xp2KgHIKKhIGtgYDL1KfHtfawfka17EZe4nIE7gtLhJNe4fV7QKDOuNQetXKQBz2yU
hfoAuNZ54B/CLlZVGhVprRK2QdPJcAVFlKv8UDomvMBbpKnLy/BmfmtIrv4/GTBOXJy6uslaW9b7
KMXBEOoECw1pyZHcdzO/HfsCMSBHupzW+UZ+MkAa3PwPPjQ9BlVTdLjBJ10N/FGLDJoecedkNHCy
a5/6Hz5CW2WNwp2TXJ7tbMxL9tNdxinEPUmSMSOZyTQ+z20STqD5JvOl21DsW8Mde+gu9Nt+g+v0
Kr/DfSZ/+nqQpwEtan0qMhw2shJcNp8DVrFpd7mSvbb9rZQdaik7k5qeLlYaeQqq95ZOBmAsX2lh
EiVpqdavdQTnWOlcbB1Q9UvXX4/i9MowPodZnEWqpOY0wutX/RoW0Zx9bsTeuEZy2JF32rl1MU/C
50n6HGz+ph9vyIkGcVlVr/FjcBTb7mhvwAG4sFFutW25p4N/E7u+Ozz/3THSkpk3gIryJ5txllj5
GJYHvih6kVGU9bbNdbTx3GLdvRvkAOZePvd0mT/YpzGakOKR82e7oTcOP+dzMJjrY9HwQZvvyIkN
R9RZ3dCJjyY2oPvcDTdni30nWRwBBTGp65NaQcb+HNAHIiAQxXpL3zt37lX+fulWK7BtnOLnbsiT
VU8jTxVkcgL2FmnWYrnYNPqDMUvekxrBrHgli3MvstO3ySLCYo1YueqD9lPfQNG66NG9RW636pzy
WNzOeVOyPXcvLfMYVZaZqNl0cvY7gM7++fO1+IIl6KC955l0MNJfQ/urbHF1ks499eZT/uO6+B0H
oR9USlSTNbj4cqWWanah1G+Q3dYYTKwtaRU7NYNDrTlw9atxM7o4tPd7wAO6c2YHLJPv38FpicAW
I/Ug/f48SDlJckC/1VtcHzHGpQRtARS5mLuT8eZs/+VPX1TQo+eDwrCgAfM52KDUaPyUzVvzvXzs
H9NduO6eZATfNv3Gv2musgOo8S10/DNjXO6DeYwfwy4WTokTGbSJ+i07dnvOMRhYjuHK3+e2ff3T
/nUm2nIj/I7G9tYR4UBaaLnNR7TmgXc3bzmSFvZVQZUCHKPkwDawHrQf+T5bB4dg+3XQP8Y0NJ7Q
tEe4cRaziJJYFSZh+zbEdNNTGwvzM4fXuQCLTKUpWTqS2rwh8P7TzgDdd6p59sY5DcKxgQcthyP/
VZbFgB7ftQmK6TsQtb10rWZrexNde0fpMkt2voOU/+Xf3+I0yTF+ksHKEO+3msmHawd7j9Zo+W6J
/2LKRwEu25Zh3Z+5SpcXNu91osynCAALWFXzv/8QJUhLKQzr7g0l+1Uo38eluu7ac1fZuSCLqwyS
XRpPQ/smH+DDp98sgxsUFPq+dVEx1tfDNjGegECdOT/ORV0sPElr1App9DewYxvTx+LRy3Y+TNiv
l/fJq/33F6TxJ8soCAGmWHxBPDmCAgI4RySqCT6yYdSLvb25Ni+T5BDHD97vcvi51XHSAFiGXXzT
0ZasIQwGyiBA3GGwC6fdzlXx/H6s3RHRhM3ZkH/8oB9GuvigqKTag6n3b3O2isjAXPvHbTPeilW3
rvfasAJVtvODMx/4XNTF9o4gB6Za1701w51QLzrrrunPrc/5bP98y7EJPgxskYwkmSIlldG/GZfm
nbdtt7kTO9oPYyVvVLf423iGxcz9Vvn5sOWQ3okBZvdvaYVHt3XwfbES3pkh/emjcWtrOmwl1QA3
8XlbZ7i6yYFJjAyWvndvA8HGHeXrlf+nGGQgJKi0JU6fxpYFZyUjhYtsaDnXbX9R+PdfRzi9k0k6
5ibMb2TEyYsMB93c1AEoeeadru/G8gegTvTUb7+O8qdxfIwyH/0f5gNQo6+MmvzWwaLW7b1Qr0Rz
rtFy8mJB8lCn8MTrC3tnMrfFhAQBwqrRiBynM7j5rbZL2aryRnPmwvW5tsrJZ1vEmnOODwOStRYz
VKQ/B/UI7dLpm9q1U1QUitT9+sudHdW8sT5EMhRPhGKYR9Wvy9tsE2+xqKdOWd6dH9XpibcY1mKe
ZBRVw0gzf0X7+EpxtYvwzRbXxQXaixt6nt5zeS75PcnNFgHnhfNhdCovlA4D218z7rC7n0cHhMSt
9+X1+WbDyQtiuUAW53ndVqJoWSD6CikqPuUt8h+rbPUsbbvL/4twJ7n177HpwCwMri59mV3gxzGZ
GFP9kg+qg9w0/5kvD2mr0uz7epHM0/LpcIVEjC4iWScNVTzjFiu/Qa/bzyxKAmno+OqV1p056s79
/YvVroz2JMNZeo2RWoiHcjPBiv16BCePoMUIFqt8SvoEk7bmNaquc40Gl3UzZNgJ244kF26gff86
2rnxLJZ5Brq/UeLmtYL7JA82+kX3XweYr+nlhGhUf6h/6zqaeIvbzg+quq/L6TUBvzcI+SDb3S4Z
9KPf4p5HefncNvrTgDR8ElGplzVFWbbU7XTQ9SaXXzFNW1WiOuZdjvbQuPKicW0DG+DJDoMaKx5q
qmbTb2ZFyTKrUGc7l0qctLtRwOQh+e+fsthkjR2WfVnRb0bRLdd8V+4PfqRC3Gh+ROOPCZ5LBGYk
x/F00u/yOHFDaKVZeo/+XyL5+2K4r1ttNc0MMPvx61n5w/H2+bctsyuMtQ1E715RZkLDDwEh/YlO
CBTi757iQk98yB6sczCSP0wNkpAwg4DhaQjSLU84A8FPWP4oglzaaIz3XrX+elR/2DqGoM4D5hbu
9l8yeB+OUKuDtdJI/WuEahQKar4rlc1zpavXQTgdJD3HIGu8+zrkSeV6ljn9EFNfQGMU7GVLjKQo
nI3ULHDiyqp13YTYKTKfQOLrvbyDPDlLMu08u99IZ4R7T/IJ4nPZ82bjH6SViwMvkg2INpnyanbK
KuRl+DRjOM+Mcd6jiz38Kcbi0BPqVGTQwl/9F1zoacZA+ruz3uynaGO4eGM92vhT3rVUE+76i3M9
tNMPbCCciMAVhUlAoygtf74XM8OX/KA1Xxu3fBROsQlRaXXgznJdKU4JwNL4ad2ebQuc3MaLqPNS
+7CUUtmLpjGeow7u3BnFhmgnVvY2WycP5yDHp5txDgbdi9I89SD6P5+DWZEZKTFCh7hn/K57FfrW
BIkz348SFPbnfza3/pZMzH8UTP6kAfP/m+I4beUPa/vElhePt7cqfPkkAzP/ib9kYBSB+y5daeS2
OKHm/PlfKjCzLS/yUUBFYWlQ051n8J8iMIr2DwvRZW12gQWKi9rLf4vAiH+odD8QH6ffzd8LS+rv
iMB83ujzr5qFxmFQ8DM0qniLvADmXoF7VuJGkYKnW4c1gQZfvs8qHIF0SCMfvsvNX5v7Iw3mD9Eg
9DAqFUaKxl3xeUkGSlSmmCKiiWT8VLPc/laHPgSRWSbi60Cfnw+/h8XLEXVZzmvO0eX55ech/glW
5mqwoTCetcNtJ6T/Yu9MtuNGlmz7K7VqjrsARz8FAtGRwUZsxQkWKYno+x5f/zaUmTfJIBej8tbw
1UgDpdIC7g6Hu5mdfRRALJCDe70+mTt/fxQlHkwbGXEU5SiLD4V9tF9OVRDYkx+smsVmhZdxwp0W
/9HILO1DX1f03Fuhum/ieFjhRGt5UySMC2jbp65N4v3B6I8fgpOvTAWQW62iHZ0OOKTil2MmcN0m
aTfNfuwVXfqQKXK3iWUOflJGcSSr+te20+JNXqLlzIyfZRAghUjyK1xckO1Uc7aaumrewFBttoWE
JjpW1OAGpxkaF8PxoqRz04nqCFt5HVZqFDKicthfJCqAu69n8tMH0hVq14iJGZGjkQ3aOsihVq8a
Ew17lgymlyhlgvdjWZsr+ErioOMjfQKzfNQG9+cwUq2mD56XkOl9v1AVSZ37CYUhmBoagPvc3kPb
rs/aICkuRxQBjjom4d5qsnATt0myG6Ko+vb1g394V1hShEbtQ4KCveHoW4HOGYbAjBuh1PabHtHm
VVBN9ECDrfH+eaTlbmMiS7d0kEnvH1bG9i/qp3hVhmJYlzBBRuDPZXcXQpo9MZvvv/l/jCvtDxyk
hInj7fE3yYYlOYg2XtW21jlylwXrgrpJsjLlBBoR3fOAVUUlDuWMoh5jyxlo6dcP+/64+NcvYBs2
QNnTpn/0sFAP/KwYqXaqabxTgiraB50ZP30d5LO5I+n97yDLj3jzne9wG8KWKVmFlvipd0rrtH3/
WqYnNVSfxkHuQp2a8urH9j50KPQ9ccQWwHxno36dJxpJeO3tzX/wQG8CHS/GtGlSjKpXoKFSzrsB
rA+rDHoE7BX3x69jfTpDb2Id3e3yKMkUiVhBI8ozrRuTM1VqT+oaPh86eo3sPyzIlr9/M0UCplCQ
xgmMqmRwhGClV/ioQceq6xMr7tM1z3o3f5/pPwhrtCBsCgyKVlOLpV+huD0ludF8VGUf58r9LG0w
az0R8sPnj70D8QuJUz7q2KsdbZoS71kHmGdlzElxFSpp4gocD+W2jA9SJ/ITH9vPJoxKLoV3VF9L
nef9UHbJoOP7G6+AFvWuaAT20E1U7P7pqmDfoOq3CHZhyB2X/cAaqTJ+aLgWJLOTRc38OLXqSS7q
x7kiyu9uKU1DRnd8LSgSIdCMx6ulV3I5oCvbwvKq0aVKAFZlAzl8L28FVj69dw0J++tH/Lgkl+CL
KFFbqsXHTUN1PMqBxiMWk1eYkidLv0yMiL+O8fFzysXSpgJoy4unx3HOzG912G5lzCKk7znSelgx
iivLkMSHCHgPhL7vXwf8uBSXgBzDuKFjgH1cnKtE32EEGsN2kPfwtp0BZjEm3I6mzN7XkTj8stD+
vlHyMDgacmFdhpCg7O7vF6KehGqegYbuawzNzni8BDa3agXtjdAKMNrYxbbJ1s6t9NbIbQgds5rL
h8zPu8GFp5V9G6y8MmFmzQq0uyFQd5JctHdthLnZehzT4pr8rX0Ox3l+6FoTWq0mxv4+hDkE97i8
wyt1fqoq4KdTb18mPY4AUt4709A9VH67DavhVpFAuIaV6sOVSq7VLuyvsmlUL/Wyc4tIXCczcBEz
mAvXTDMQLImQN3oIsjST4FjHfnpjWtOjMcBOMLVKwWuuzOP1mNWh6ja+IbKVbycXxZD2TxW9lts8
Fd1BmeP53CrTwYvKgJRflOurCRfd1K36VGy5Z4zqKsF5GhafBIu9D7Ib2oXWfHJeunZqAIWBjHA1
Udyraup75Crrb3ZflaDpxngvqcVl30b4b4gh+2YUcjleTPMAZbDp6AYwg9BYF9YgXyz+KrJrAYOI
Nk2G5+BKaSIfZgdGqxLA5XVkm1dWKDwr89dzO1wIDQfTfFrB7L/OpPzKthtvFKieJD/bCb1Yp43t
GX1lXyLYWodhfguKs3VEm1lngalADDPlCHqC0Ttjhx15MYri4FfleUDZ57zEIs2p6nyNE9fganlz
gOubAjUrxqfQLNV126W3Zpg8qrXxMyvTb6IrLU8rlXQVBrHtUpL2it7sb2gZo8dPTav8B6SN9BKX
32pPIwrYJl/P5lVRqPNaqct1b/OnJrpHS+ryybN6LAg6DqBbe2T44AF5ipiydYWHee6q/sBrE0JD
AYAOwsZsVa/mmuGMgUKDU5+v2CWzVWmJq5RzvD414qKXRLcebau9EKPxlCAJcCNM4W5hloHGSoWC
S2KkbgZV+2WXQwK0vqDRVbaHyyoy1U2Z2mcovekLNfUb7F2FG03KuS6l14Yf702ju4qGUfYAHEKj
0Ps7auKGI6XdYZbCi9aEiBtY85YmhgIbxkx3zUHs5cR40Hz1Fi6bgs2MCVuUPGDsv2A5f8mxVroY
cL7kmwHt7VsNhyvVImOFly844j7qPRwt70NDPPfAKZ3ADkrgf1YMTQ7O/hCVhRcNKv3leaTt0lJh
NYy3fll+M4zK3k12aDlRXG6zGWtss1hQJf7oZHkjuwavBhBOm5e1KB4m2dhnmb7Keh8iC/gchduj
kPPCU1L9VU/qlzK3MVbHtnnd+Nlj1GW71KcFpWoKvC7SVT6U67RvtHWn+vQMdva1pSElL0HmX4xT
rwD0WGjeQNFcDbsKgaZybQWW7XGlAXoTyx2uRc1NpEBdNhWbhqRAFbVXiPol7I3XytKMS/IBozdb
ZYvRev6smJ20NqsE2wgTrHojQyYuO1CgpSEJ14qDX75uY9VjJ95sthtNzW77orqLJn09+ojgpMnP
HbU1Jd5Q+2G2w8Dt6kFbddocuIGSJa4Fot70BwKAH1glGhAgORFXnGgQz2rmoc2z+xKxIqY/9mYw
5XXf022H7+SOhMO3MRXrEV9UEOvdjywwfpljSwJKhSoXWNFV04kSsr0Otb2apt0cWw9zi4l424RP
lGUlr2qDe9xU7mAXXvYG3uBWkMXeOFTDak6TzKkCxXLlDNwQvBRYV3DmpzDwbwKRWi5Ol4c6nMZV
aWJiqeZ1dzFIyqvoe+Oq6c3BGxLpsRwGxdPBVl+Z8JegW03jpsNXwKkmxWC7W5agLqf3tFYPeyuU
OrzQuTWQ2NAeZ6ytHT2OXqJAgfIU1KYDRPKMYTuTpLr1qhnPVptjrDlpL6oe/mit+ixtbfqAB105
6HMyuXPb4SEOnskVgjcgnAqQb3olb2cbcZJTlBUu01RuqqeB/WqdW9ArE6WRH5iYPnUGqYn2GIME
z3YVlY/z0Jb3eWxxck5FCwqzAUPdgcVU3SCch8yF7ISVhirJwPR0qHOHUYnjZ8MKrW01AMzs7KJ5
VXy/vimlKtxBr2pW+PFktwM2IXuTBMfF2PoKaY1IwuBe7phsRRfNwegsuldzGekdvMW83SZtMrzi
xgoyj4JMCri8gi+La5QZPltREN7D0KKJMTfzmaJEF6j7MElzaSVrku8f8nCwS0CfIR/YqmjDrQoo
DdaT/kj+P4LTKukREoFiagPQtIo9svnG2jBmhyJqOlD8pJfqYD8NqAhu1Dk22hWG3IPwVN/CG6vD
42Xa412dZtsUeHyWONowpfnGgDtkKOswqRPFkcZcx5Uds6du3UyTFA5OCiRcPce/dfK/x0ErQWsc
uRS5Nl436Mg6OYweGGg73CWtlutrYAeCJaxLg3KIa2EMrsTeZl1gytXeBurc/tCzLI1ZPBikOqHw
80toStnizyRgl2CiWyobtrnyNjeSBjTYkj9elQq7woLCdcumypp9PYyl8U1LYSitR5IlL76PuzD2
T0VOr71p+c1KFYlebCO1HEaHQmOB2jVUEtOl0S3H8muA0LcqcDNOXOpnNhKdqQH6l0x6a64otLWF
h51xDomf40+6mkFHNZthnGfpoRosHN6dpFI6HE8DM++QDGN3cMB7NjCeKhwvdfwwYRl7gZzn1yMg
l/DRV4dQXk1KYD0KuWnEqi8VmIdhX4jqDGR9al4FcKvMVYMRO7nxCV/05xRPFfmhzCaQlTjvtMpV
EOWWv62SpKWHv1FJ+jlGNyTdjwKeLG7ObCkmqN3MAunZIUuIvSayKqxwKvxo2eZGcl0yzjA2lEqt
+2mzS/eOMVbR7NiVGMub3q4nZaeW4PnOjVmzb/hNuurwReBt9WtbjnGHKUEKpLIS9I4Fw5RzXRLb
w77FbWbGGcfii2Dk6nAuMnxSLzuQwdh+FG2DJDZs+hGvXCjA40pPzXjZNFRbfu36EDBlV9fBN14s
mw1e41ibWk44iprvmMhbE38EpVeuZP6Y96rk95cwmuqUvXDQi4PWm1boqgg/YAXaNX1x/Hd4bcFA
9YOdnvsTKR574RQvhtPtOoSAfN/1ohmvjaC2cuh0XebXbg/FPtg0PfRrL9a0rj6IBiIM2dQU8tR0
q1bgTjUY2H3WP88Cepdp1kBbgkDSngN7wPyiLGVIgxjjgLAUWfWzAwXre6YdYZwHBTYDeomZgOJF
vO1nfK9k1Wn8BLdUC7PnmzxPMC/IChu3Dn7A91aufYix5FZTp8sVNGwcLo3Lqo3zV7NNR3kfz/rU
OpUlcxhJgrrAacgYw84xQojOeEZF7bWilhrr1PLDXUGHKR6AtV6tKKIqz/0MORQsXd9aqygEqHWw
KlMbN43egak0y6nXV2QOFp85I+6TX3AnquJZwlIYur9dRpJ5xjVorK85wVXqc+MD/Yy2thlHMSZX
czPxS/h26d0TqBRF7VaxqUqYGoZN0iklTIVuatG8dgMgRiOdI+2pjSCSbmbDRuXlGK3ML8AuYMbY
2un0VvcD18pxaUiXTOxQP2KWDiS8g5CqevKQ29oWMCsgM6e3016z4LaldpWva13v5V9j0SrhJfS0
RNP381xO5jnyKH96VUUZZ26mJ+XsNXoDn2+WaJ1jAcms7l1os+qgprI34sQ8y7kMYDfmVtdglG2n
cBInXQqk5aPcafTUZZxltJ/dyO6xD5J+Sq5MqbMst+6MdtzkTdXKe7gPfeXK0zib27SSKvor5Rn/
8DSeC9VVZyNS7ht5FtGmlbSuf+XsnGNWpOvcW51YVJX5HRmO/NhgwatsTGOOocvNvRE/YhI5dBst
iEvTEwMCsG0ZWxoQODnUKvWy1SOhnKWSXmJ8AwR72GHo0M0rH+a5uhJRr6ZeJUy1Ps9TEx89uKoC
vV1cxzPNE0ZIwRLEn0HWLe1Dr5DlqFvrbHmcU2WrqFdJNs/cScyxbtRbTNeLcIev9GifCUwgceny
VUxesZBrg9ydhhiFZkdGVtt2otN+YME1Ds/DiO/D2jfNiZ6NfF7MLMAAP6Qa5uibZgxG7rNpEWOT
VPjmnF8OcTsEZ80Qm/73SWvSws2lUS73aW4YvAN5PNMEpBjh+QRtWlDXsSDQJnYxpW6g1hIubLi0
Q/mIsjZ4VIMJIoIFT3itm/HikQZBuN9mdgOwvKkp6DhaUIpmw+3ISB1TEtiHBGWU2lxZ5HK2Xfis
mQlXz0yvY3YMvMWZhguZ00dKAaHW0mZ2lSCuunAl2WPMAjf9lo7UVeSHYYphVahjmu20jSYDxFSm
jG3bbCP+IivVYcNtb8ofmNBIY+GNZsoBbjBmqfxV1dXESSJLiwDxPxURQNZVxUaENmtbZL1uvJit
Hf+KJHxEH4e47zYpdTcv8FvbX5N0zA8gG9MTaZ4jYSWFAkHCFqYK90MTNeJxCjoZNXM0cpypIdxx
rKg2FvXu0etnR2xPaWM/5OYWOQzdejRh07xOhu59SiRi+yhI+Tv1SC4ECu73SIx/5F3+r+773yim
36SgPtR9H57TNGr+a/qvddd2+fPb+u/vf/mXDYhp/EsRKMnIJ+KSxOXtrwIwNiB4RqMe0qB24cP0
W8v2ZwVYogTMkZYtSyFPg+h9yUX+6QMiUVMG0qQxrzbdQBTG/pERyJK8/zttRrqMFluCkw/kB5p0
d75fI5qZtWSR2uaubiSvbTHMCtdDAXAX56Xv9riO6q458Q68z9T9EdLEZBjZ1GLO8buM+Sb7ro3W
hLWS3NwFBZk2X1plOa48hu6KPL+Srfrxzbx8Und+n4T8GO6ofEEBuOQQJ5o7ZdS3o5yfV73kWZXk
5UVxSmp31Ez/ZzDS1KQ8SXqiDHs/nEmYTrQkze0dbmtrIzDcKjE5ZMS5M4baNdvsVW+GP0OTluYc
97u0sNjhNFcyzF3v+/iiNndGp1/MdX4+tze9qu1APN0JKzjDE+a2Lfk3Wh29FPX8o8MOsm7tC7Mo
YC50hya31qOcni+P2UA2tgtMYiXw7q3izXIFUr87BJF6ABF9iDgb2xkYwd7S3ZYEW5E2Kvco6xaM
wOjEVfMoD/6trrd7HdvNfggcJau3KFVGDl3pk6bQR5r1jxQXZEm+tA3SDCULJf3dl1Y/BO1ANWDQ
dxrAiUGmJk3CYsUmvu0vRNFlHMlhN003QjKfufgf/C6/yk3lvjN8r9PKm6DDglG5sJrukFjFY25F
P/ETOYc8DId+AXj/FisPZ3M7XhZ9cEap8Ab7k3WmBFx18aUaF4R2i6Y6ax8zLThbUnpQ0NuDXWRe
3KdX/QByXgnurfY1j3ukycG6ycQVl81cyxh7/0co0nMx2Lsm4P/59ZJ8vzH/XiU0q2HrrvPu02wl
3q+SPOEAPahzczfamEH44z0mjS9fhzjqAPodgyoQjkEUMwTAw6MY7cQtzByM9q4zpP3U0HEwFVcR
N7JSzZ/iDj343Dz6U/OoyfqFn/j7XAQvRpmfqIZ+9kag1eLzg3pRpyfhqJsNk2zwxR1vRDNnXuXH
L9NwSYvbamzFdYwNAfYYxSNX1dvGL2+kAKM57tZWh4FjF732pbH9elyMjxveAqmgJZ+OPqSbx+PC
yc3EBG0I70HO226IQs/JbOXaiHMSLeG81jamn5nrUtXcgiOGEyj6YdxOIZXCrKEkTxLoaQijddhb
XmSKxqm7mbTbXNzkvbkjq8c1ux+9aERprkvaNkgqMiPWKDudkF4VbMZmcnixpG7rLn9qGDvH8LVd
j4OQYZCs7IPYpcOUvNUM5UQP1+1o3oZiug8S3vEpffFT46W4NOvopzXZ6PcHbSOKgJv8eD+p+fkw
kNmTrPCnLNWP9WRxilZVJr3chn26wj36sV3AhRbYZkC0uAN38n0X8QhtZO3CpMUNqL/9esx/aw/f
f2SoOFGdoU79uyR5tCs2Zl8Uo1WH96Q1hGsGSusZao5nLozfYnZFNecblcyxw4xdJoJ28Wp0Uu6u
pMF8i09R8JrGt4Mhfgyqtk+0YNPb033WMz0kJld2PpP3bwqaBmoV33Nto8ol9pB14PZB+tCX2tZs
jF00Rq8wCLd6coEPzybXJK/IfhW9/03UyYuu5pWTiuqG3sT70OLcz/75exz+0WHp/0svteUl/MJL
rZifs5eo6n69PUVR7/2ri06T/4VLGgfnhd1Kcc9i/fzhpabK/2Jvs2EPcUSiEXj53v77DCX/i6Yh
a2nz4C1fttu/z1DC+BcSf5Q51Mg5jQPI+Cd9dEcnDBCIAFlsaje0zyiLLff77VzJ9YSr6NJX6c/b
tORm1Cj4CnEtb095fy9vyps36UOoZXd7c3YCjCDpk0SoeFKg1xpd41jjfKrj/eiE9jsKYlGTZjL2
yQ8yWz/s8qItKQ6U8XRjpO3PziCjZNiUiMdraRp2WizdGF37vZfts7TIVlIxRY6kJReJ1G5FpKzL
Tj1Mfs+5+d/r4pOj3GdPj9iDpcGpEZu8oxqv3xilFPk+XsMphLlWXCJE23wd4kgSRNslk/kmxnH3
ddMloTJHxGhXsjvTmhyv222ztjcLdFI9cWA88UD6Ua+GRtZQT23c6fHpKJymqg9c4h9PPNHyhT1e
Myo0H2CosrLIZN+vGdr16tFueaJRGC5+r1QETAp3+wb/Iy3OV4UGJ09gV/Lz68CfP9y/4/4WM7xZ
q3aAcVKHFRTGS9KdPeANZmQnVur7rom/JuvvEEfjR2+3pODORBULTHVOn3xCea0czT82bvqSg1/4
aadTUORvW1ePDzF/Loq/4xwdpmrRNWNbECe5n7wc+zInAndSenGxWjjugYv7SLzSoksSlF8P4hEP
9M9HpGmOBj2OUfpx2yz2CF1c4YnsjGujxkkdyCD+6Y6y9VfKBemSFruEHbwVt6crgMxxeaKz4vNn
f/MDlml+M436UBeJHPIDhuv83NiM5yXwHhLel/LVAEoMBvnlqcTFyYde5v1NzLavW6nIiUnJfzUh
SQ7hr4Y3+WWGqGx0Ob/UuA+Q1G7k07T1T9ftmwdetvs3wQelocc0Ibi8wZIYhYDxq0mcBSCsbJqd
iKA3+KcG+VTMo09Ims86pj3suIOrrIMzTsqu5Eab2rM3ZK82weUpMfQRN+3jujr6klRznDVJxFOG
u+wecX5ZXmJ1eJ25ptvD8ln4KVDpyMq2Hr1+dB/ANTkpU/h0a6JkSqu2wct63JHUSmLyLWRDzjgp
D4oirbu832E/NKBumtcmzSEYrtsPZCBXo26caPT9dMwhjy0wNfq3jzXGmG4mVlKqjECQbfMANtR4
SsJ/KsTxvhHqfhWHhFCyYi2Urdop26/3h88+1WSI6OCnxVB88JbAPHDMsM3AfdB/NlvhKDiyW9dW
h+FKcGIr+myzXWgt3CpB33ASe/9e9IpoewxLOeZY4wpn0raPXGM88UU8vrf+3mrfRLGXJfPm7cuk
OTDtlCiw7NHWefN24ZSZG7EK99n6f0BIW74Rx5/HtwGPviG2XUuxnxBwEebg/bbK3ODc3Kje9HJy
X1uG6KtYR+thypu+kSJi0fFlTF7jmY58Xz0t5hXUydcdmK7Ize+5/U3AT08jEE5M4YfssxyOk10T
X1F/zaXkmvlNxzny6yX5WRCu+wheNKQvgLrez2BZWEooWxhiNtJVFLxW7b5FDfh1jM9erLcxjnYv
K8pnMDid5Cx9aL5xp8/WiQifvVhvIxytdrP155amJ4k7ZeDqyZmP2zq2tngw7GR98x88Dflg2G0a
HV/HTbRGaeIM2zas+cU57q437RMP89kNhRvSvwMcDRfXXcx+U6ZEKuW7AhM69onyjKIVdcLw7uuH
+fTj/TbY0cj1wvITXEUlx7grz+MIV066thzZWz4qwYbsRHifmdsCOnN+QNjw8HX4T1fG3496DBaf
gy60CpWxLKvrHORtHv4vAxztF8YcCb1dAsRK4wj7zojKE7N16hHE+xfInyrFmjoiJCJbNvQgOAX2
/3SXfTNHx7SowihFPeqESHfRlgPlUwgMyHwqzlWv3AC/VL5/PSvLAjve+N7GWx75za5emWGRUTWU
nKUpz8omEjhY5dJ53NON5+PHJtj7vg756cGVNnjEJpBE0NIs+9SbmEo1yWVkEbNfW3vDLW/ml7J1
LFyJZi+jZ88Dx3hunIA5iWVyPjzpm6hHp8dEaXNjwiDNiXc4ntJGrreOvVbP8M8synUunSHXpk3T
q9biDCs7RAjWNa1MduxhYPv1CHx6xns7Asse92YEdKPpOntZSMup0rrvfoW5Y+05XFaM98pYJbvF
h0qsudoG5/3BiNb/A1LDZ9+85VNAfgQs8AcJRK4FYIzmmu0ABPt2IfPZtatkjnFLk4zMYAQeJWA3
9eydQVNq6RT5tj2lCfz0m/TmRxytP3oc6oCsO7Mi+dRDfw6qQR4yPjHgp6IcrTiyFqGVKUsUXAMl
H7lh4zv+qa76T7cHyoWw539bnBxtQEkkNxpSFTZzzgmIKeXmxA73+WP8HWBZ4m+WjS8FQSwrLBul
Iz8sr2fum7P2j8QIf9w/FpzaX09xVJyWOnUuqoQgVv0jVu+08ZKTyHk8HSoEd1+/B6cG7Gjydaz4
aMAlVFeMu7HrHBMzzq9DnBqyo5mXtAbJns6cDAN+t4+deRek+onV9VuA8nFr+XvIjraWQSkHeYx5
DrCn2YXhFomTJHD6aTBZjsfe8FDdiHUK0/bUbfHUCB5tJDFV6rZZlpzZKm6E92DRndg3PxtAm1zt
YiBFsepYfJPqSgrOhWcrC5idkuFo1uQUTX5iKRxhav5Ydm/jHJ2Eqn6MpmD5EP1ByWUXePExqcDJ
6daAWZhutP/lgx2dhoJuEWP5BDTqyZkzdW2hxA2l9sQC/PRr9+bBjrNtfapIcktjqhM8d26/ku/1
FFO8iDNX70I7rm4DNzmZqFnm/XhFvg16tBV1itQ2wbJTNKK4oNPMM40UgxEZLGO1StvG+/ot+2wZ
vg13tDHFZVT7gyBclKBZmi5a+5Sc7Uj8++f6wEbsd0pA/aDDssJRRwi0bOE7H1OKcavAyF1MME6p
tT99ljeBjl5mWsGKtKgJ1AfyWtOEU6inPkefzI6Nk6pMpRM8/gchcxqGka9PBX5JwWNvZI4sbuo2
dSqaXqP29eup+eT9fRfr6L3SjU4DDLfEyh5E/qyVt6Z/cnKWMTlabu+CHL1LJLjFKFUEoal7XXgU
azlfpZeA+1ysZ4VDWxXOPf/B3v4mqiofZSSMNMDWICSqaSZOC8Mm47PYD/2J7f2TBfEuzNG7pMzV
TMc0YUZxZSaPJfncr6fo69GjE+39Zz3A3zZTTQJQmwZNnnqmpHuGVbtJIDZfh/p6NcAreh/KopOT
Hj1C1fW1HKnOZG2Rfp94ns8umrQ3yDalP9JRH/rbqFtkSDdyGJyHwaMtc52u8A7PwTtulH39XKxK
ek8cKgPTNn06Rcn55EbzLvgynW8OSUog6Qp4TqZLvc+CG0XnWKFc+tSVm0OXnuLsfjqgBgjXpRls
gUC/j9YHWmkUIebktHG5hZU6ffgodbuvZ+0IjPN78wN9/neUoxXS60lRZilR8vOw9RA2tlecMWhL
ItNvYJw9u/N9vV/geKcOGEdkqz9DQ+SBl7iwTX5fWN8MZ2D5WmwrsU+Pp4NPgL+pvBKPo/qgrBJv
gQ1Gxjfg2s4QeOnzyP0tOpmNxiJwWZdvNxjEqkjCaegFoLEwhpdpePMr9CimbdgcAl6PMMifR8OS
bCdQK2u4geXss4eqpmTb3mRVNJI7bTiE+TquksDf2D3ddW6dhmQ8yj4vDVf3m0l4QsuC2YkxvqQb
XWn9ZlPjTqq4atfl7T6V6Fa+pYHHf5SyouEePJVhdivx8qheO0Wa7BVKM+SjU5lxgyZMCTuctLch
ZfJIc0qr7Oml6Q09Fs8Uxjtck9CW6N/secpma1XRZY9YSFfKqfjhayHtKgbc+U1jDMPgqXOQJ06d
xpJ9NZZmNJRYw4dluO4x8kzcUrQmGFjaopiVNueSztlp2kt+bqMiBDu0o4+RVtZhHK9pEX+s6EJD
D6NfQk7vN5Pi22spT61zG6ml22fJzz40WiR9ibwuqm6ix5YU9TAbKK3H/rFNzWoxdn+wa3ulLJaz
uRC/Er3flXN+R0vyhgvmjuvEVR01l+HCcdHj4Qnvo1VUG5vEmu7UujibaCTOinjj++a1LNluoiZn
pY7BEgt50h5q+y7qY66fynmWtG4g9Wi0WsdI7GfECQ6S3Y3IkvWARqIJ6fy/SeIXo5Kula6lGH4f
IvabdGU1oDt1ECKt8rEf8SkskBN30lktbvNSHDIDW+AIZUmTeVFX7dDzTPmFUnFMCie3TOwtzeVB
iRuHoqHrePbt68r+ZtHCLRhA6V5Bplg3a1W/UGR0qMANlZ0izmzTVSun5Z2sriXzvBp+9LTtSIMX
NLvZvG3bJ030Tj5uIFxo9SHPNmP3EqWdEw1uMr22FY7ipbKawNNJKHkm303nyZ16i2xgstPyQ1rf
1SDkUCig1iIvINdOptz7Cfd28y7RtoY4j/rGbbTzwXrWoqu5ad1Z3/vj2TxvJIgaJm7yAVXI2jGU
M+QHOqqBKWu28zA7vv+tiuH8Bt/lxfArlRHR7Cdzm3ThOrbOfPtQGvlWVS7brlxLKAdjvUKGhFrp
zB43OqmB1MaEsl3Rb1gMyKya73TuxHKJV5Pp1H53NvrnVt1t5Kp1jf7RH1+Nkjsl7sXoSaotUjIa
HjtUdpYo+A/c1jrvzBeaIiXTd9UQUYy6HpsXCcVTVHTeNF4Yfu7VhulM0ZkQpG6uLKly9eJHGZ5R
zvGVQ668mM1ephqibYd0E/CxSem1o5QQrv1mJ8WXzbiWxFne8Tfiqs7OC/9bhLgivpr6pz57jbVN
I9ZzrKxE+HOIn4L50ehvxumnUruoq5zBv7dqxI/lxGJ61sGizEsRep49vbk1SZ7U6cFUWwqid0qx
K/pdw0uEYsoJ/J4RL50QM+Ce3ows2MZ1jdYqQh5DfgUEvWy6pXStqlBmosnVe1JjyIpnE+Egbajn
06Krde3yTkS0J6Ruk7+MvoemUR3JJukmspWboP0+qKuBjYg+tUCw3VyYzVNe/5L1fTZZ7hw4WRw6
VXIlA6UVZwrCCEbej/i29O4MmljQAolRw7Rvq7N86h3FVxxDL9wu31tsg/rV6EuukeDM3H8bJPj5
BlJ3daLU/izy666/qLWHtF03TbOOOADq/aHqoRH7m0ys/AmlarkdossivUzFz3i+bFNPM52IQWnD
whXthSSteWGEfzvLrxAY0MC9IGXVmpehOUjhnVTfivE8i9cDvhz6eYlIodhYsqtUWKpVWxEeomgj
tedhcataiPkE8MXkfDlgo39ycvVpzM+Q/lntxmzWZrGO800bEDy65WxUxBdG6kaxoLXmOmzVb/X/
4+y8diPHljb7Qj8BenNLk0wjZcpLpRtClt5z0z39rOwZYLqyGiXMXB2gT1XtJLlNROwv1kcz6TqE
Jfu22A7xMaMv1VHSYyRvRKRrrtMfp3iX6s9me8e2UqwUmLqwHd5pDXOj8h05yVdjBhYXO6t9HFCU
OPSSKWwlZeN4Tfwqmt6XonUfzwhAyhszzsKGa6iufy/MT6POvXJVAysrQ6PZjg7OD+qrttCMLj/m
K98mrr241L0qaWmEubY61bWzJzm5TaL7qSgItKwgVq4ble7U6HoxjbDSOl+jS6nsGn5R7bWW5S9Z
4fcOmybK4M4sg8q8mubrhi0vzSe/QsQHLQApzG6xS1+f6doujhK+fMSsRULxoVhPq2EeY/mY9eV9
qQlici2/qaIn2kgOdGP5Je9rop1+NVWPQlagK/A6zRcuQG47fdpLy+IlfCErszrP0rCrWZ80Dkl9
KDbZRJvrLDBxb718fqEZx0Mm647saLq2s+fnbmU7UIunVbrL5me6wl0rSQPTOqrRm64V0C3UFyf+
7KNd1g7PVn2Yi/jWkGhVTa7lJXJl5YYOP7c0KTwUvxJbRnyqiWc766Itu8sc6LOj5mzqc7Hr6aPC
3aDtF9eONP1JmwyyerEmBxu7gMqlD/ROSPdTWe7TVr41a8s1uvFDoKeuVdwoh8FNDJT8NDO1ezNv
9+Oq3OfydLQj+9SN7aM0qBs8I7Y0W79KWvw5OOxT85iW/toWwiskgAW9QquoNHHIFs0R7+0Df1Hy
nLF706Y1TKb4hCXDPotkE4YOO/1c7ykBjKru2RN4cK26KevzSbesMYL7la15zq7adkU26xx0p/+c
RBwaFftbRisoeKs26t5W3uu0Vp40a8+r2uwVLbsapf2oVWG7nujYysvoURl4L1axjSCeVonOF5rj
z1zWDpmJ+LNa433XX/XpcUBLGmVHGfJO3r71Fb2q6a9KfRyaIJc2RVv6kNiEvUXe46njvrYGV+56
r7OCCqGH+KLNyG3Kd3Y9x7hZtefqS0p2NoZSVvWlKleR+dQkGK6/OxaP/TQLw9VbbzCDvvbk6m0d
N47YJHSOLuAsnQV0wq3+YqF1zQrAI8adZN9z4DUjkcq+nh77Wym9lZp7JT3lS6h+oEo2vFTapPXK
13zkYFnL0DERtG+cJSzLTfG0lL7NvkNpM/VV66ZYaVk5k9ld/mZU3SnGTaL7+T3tqVH+WlkHFMcJ
QrD50NinTOxr08u3eihZAXrjTvWZfqPYqEhemhphU8TadJNubwZaHua0qb3Qr2x1bo9uefAM+z5u
oWq40lMauYUcnPEBizuQIafZtqRz3AygTrhK7XKEU7Hs3EZvAqJqxQgq9c4oHleTlC3x6OQrqYol
ym2kf557NrWg8Fl/qsxPvVeV/UKXVFfS6ugT0dMVi/rxS9Ldqfda5VfS3FbWW90d2rhxs+lX0z3S
E+4P1XvDPI/u9HKX9aiu7WCc2LE541aRcpimrsGeqE7Dr76FGJJube7aGmTRFb+U/zrwJhX1MdM3
VoZGpCFoCeRrdpBmolHtK8ZOLqKp/Ap6Ge5pj/XyllXc2QnP6u/VYTOKm7mk0dbapDQ7rK+O2E7S
oehfWpBClfVVJ6lXmJUnuEM0y4U9iWbsLPfajLUMvwF8SmCqqyvF3DwrBFPjobc8Q9yq+n4602hH
isEi9QmGCf36LJwVz1A20AmcQ2RspmvzdewbV0hhW29E7ht1MD2ZdRCtvq2hT1dMl+Zrd1ji8+pB
ps6xRro+CMO3nBIZueqqJdwBbmp0/cHuOADs1s8zqi2JCGrjzobpUnY6GyqxmdhU4l0mUuZITcrR
LYluujXAqmwng/6QrpNJ2QIfHzd6F+pKkDmHeQ3nZ9pnleTYUKlcr3Ld72F99Bntqn0Q0zk7zj4f
QbdDddS8xL4ZpE8725Of5rYXLW4Smge925qdD18R85QB7gZnANsjmq077TW514ubYfUt2Uss32me
bGvbfsrrx1h4tHzzb5JxJq2rT5vikZCzYp1THQa5O25kK2gplSDdn9nVbtaSmOr63KIYu8SQ9Xxr
ld9NFTTJ7dScSmebn/geEathqv1KeiooE6EgGzcJHfVcsKFPZyeM/EjwZr1k9FNCrfUYs+Y9xOiS
yn75JEtHeGSy7UnVy8BR0aieVLIUQ+VVQWmI4v2+/o4S7uxEvdHXo/iFBY7ZMux2WTejeTCvRuOO
Se3Ak8AwpHDV7xgC/EgL8s55mY44eihfDv3EVmDngW77SnMa+utY2aFeNq4q2rHjwFAfClobEjd5
Tkm0yELx9ak3Ur+Ht5Ll7oTq0HxJyjeDQN6MjrUT2Lg3Qrb1y1vmYdpcdVPY4i3TeIN1rSsHVaPH
4WparorKL6qz3yKYMOokmXzDQpnauxnXVTqi6Pz8ToYXmw3LYuGEvHbOG+Qy12YS6Lw8+aHOng34
L+Wxim/S1Jvuqolk6xj9UofXii3nNcnc5L7oj1F6yDBqrzlK3cX5peuhUE96sV+LAPLDJtEYbz3K
B+uKO3fSqJ5TR3abBHpH8aBIfjrTlQt4ctM2D+0QQlnxjfWa3bH71OAS31n5tQrt5jkzvbjeZzEU
kZvxtqGPoTqkHBD5Qe68QvjOsm8PZfascrI9wGFQkpAW207e9PGuq7aCv37dfy3fot4p0m5kX++C
pX/IgZGU14nu5sa+n6/0/D5R77U4sGCGpF/84+q+1dmyoZH7WehwtbBkLiueSqUO72Kby1sOWi6Z
jfWkR1tZvlGOUX0l78Z8Z1cvlrkZy8AG8zIH/dX5UIsXr88fslF36870hubNbMOCc5B602qywOlk
67/LRrDITqtzKqyr/vss9ClnV9ZcIMq2FKgIYhtumIN+kbxMOQAtMClUUISbtjlzrNwQDkxi0ybe
KNFlUW0VHRyE7q1WsLIgwAK4SJZDR8rc8s2GkSDCePLrhHZcVkMmOLx2a/2qzvt2cuPV0+lwJk0m
ufnMmp2MNHQ4qLofPcF8rTuXVi/5atAfae0fiNZUH27WID2oROWFL+WPtvQlkt06fQP7EuJDFyf2
WeW1V2fXWE5dE1YsJHvwZOsubTdLc1PMoW28SrLfj2+jfCz0L73bdDFz01sfoWm6deoPBvcwg9e+
V0M4lOww8PdoCf9s+bdMCq4mCXYw3/VfRXbVr36/n56aCmd6NthhOGnFnV3sJXHCvSysYZo0PbbN
7daKtlqaeXH0LPrN0t4N3TXUFVAMoCw31fJkNo/YsqT9Yy5+jcmDNK1enR2K8lqTfrWmn/UPafyc
SaFTvGb2Vq2xNqwflDHI23uLHbRO3Mr+7K+b6XOWDnV5p2MJBKVaYa0RAwin9BaOkDYUVFAkzERL
PIXlG4eF0bsz9O7pto+OAKSyYqvfWwuwXQgmgc4EtpPAiL0ix0SBu7b2uVo6+p07thhhf5ja0zoV
bollb+4vziY1QmH6TGHFecfv2UxOnXxVB7JBQg0BbHLrJ3l16eJRy0eNw1i5P8M/ul8mWdBSb/P+
ICNwAr0lWaiNDhjPD8tptDbavIuX22x8wujB1SluLOpVP91XDngj1W1HL40BNS4Az8y9EQ8uITBf
s413Wb3NJtg5XwZ3kmZ3yJuDswaR4+rmldE8jcfMJoc6leZ5U721SVMXqgZps+vg7Feon+gd06+d
F/By5VuZH6OQSsdQ35Vs77wIQKgwXCDXTdtR3K4kuPl1pAOs09GOhDGGRJy16eplqS9IOQKS7pxT
/pPkQKRBWe2Uzl/vM46T94Ew6yrCFY19Vfer1jPtLRmzlm0NmBkr6FV2fs442ccBbD073ny0Pd1r
8iEbzieA0bD99Tugs9pnxz+Io1t54n4pAOZTYXM4nhCpJHGYj1em4cYqAmG3wytQ9khEjaNeXAlY
wwmT2C2kh3PEXb4K8ysSngBQ0x6rt6nf1/1DQfg2zTcjtSnHT3OC7ePZR6vbnCUhlMlmTiuNatzo
Ac+qh60lWDexm761MV4G1+V8Qzmq1rbquPDnXxbbDhP12VluepFuakBHawySw9zVXcB5jrRZrKFu
HqThJcnvjGxzrlylNMWT0ASjjgM9S7x6L+YbnRPsXDDVP7M48iqVykmLOAePTjVkvQBYy9LPaQnA
IWnDtlMDkbHYOeg+qpGdCOCDz85evc5P60q9zO2dTW5ggeHq2+S5RbLOSITIib6XpOdi8tNxy5uT
59ARiwsRf9PxRs3Wi00fLt4a+6pzqzcn6YZAqEMamgcaaVG3T6tdQ7novsTqoR+3LWU9nJnVgw3U
MaEn17W0B1H58Sut1jtzuBaUQrXmCYCSTQLvXOkUKwvlUM7Rbuwe+706WZ7U7uyDQcNLD4+I1/wa
K/c2PhddfKJv002oEPXStZZ0xM1Ho6WeKgIj20qdp/V3ixNmxY3p+Jmc8bENNAqccPE+7+/PdeCz
8MvtDEiJYR2FzehPNszD6vxMNRKp2iMgMkCGPUEjmpMt6JH0YxQ6EB03Um/7+LqguTfaaUwt2pPV
TbbuC+O2ym8ofiEuJOalVGccxiJQRFDqux6zb35H6dKTWWcP45t+o5OdlxvAhKMcrsmuLw41lVeP
bN8knE23QExri5Kla+IB7aCI8jAtnyidJqGgpt9i2hNz2B7X6oUiqDN+rnLotE+T7qmSr9a+mZ7X
JQ+UtsFsHlNczDpPhfGhPE1kVRTrlhJ8y6fkKLSrPC1glNZD2V1LqhasK0Jc6mwW3Y4rtVI2oW75
ZVDEozrPNvM9jK/ZCkTyRpBYsuyib8SHqREMX0YFXelTIqDWA7sKz+ltcpwI+B5y4rRo8OaU96AH
CXDRiHirh73MQSrKB4USmC0OJFRKudItGeTqdnpm+szNRrTVlW2QMb2M9VbEZObsZKR91zWQ5jac
XrvRXVtfIfS8U2j+PmX2hxQ9pJDsqL67+TdW0tqH09Dq64s8LEDs4KzUXY/NQZr8OX8q+0AGbS0F
+r0Omynx4RdxOxB3twq51rQrZbQmXnKLEkQuPHav1tkstd92O505aAWTelrwNCBAi/kKG5LQCt2I
8WnOd4vykbcUnUC+5LbhZ+y+SaJ76ZB7KxVduJ/QFis/o7zZZCeV7L0nN4zjp7lWmb4lLbEJ1S6l
ehBjutUagkfAjNQaziScIaj07Khk87veDX4s5puJ/27LUNPbtH2Lz1c+HeT9rd4beye33rnDmTwx
8G6NSUShkY+PKfYMARx3c2PUAhwrEBrZl+lHTujIXZVdmndluACZuavjgqwAaDClXEO2x9jNKrk8
pYsExGzI+FsO1yeVIEUpJKxwum5KrvGfjk99pJOa6bm+QBZZ0gp/O7mHsNdn0bQxjCzf61O9M2Sg
V0p8T5+ffcyLcavG5c0wNGNYw9A+6DIV+0gzYAQQMhlV69fO6GV6LfnDJAcGsFq5aDc5YBlo7MfO
WACo1vYjyCPXGpP9XKb3kqXuihIUDj25rko1vy+Zl10uX0tShdiP0nwfm9siH9UNzvYPJd5BV+Vq
nmje/CU0/THr+32lRbsOywCxUqTMV+LebNolpn1IZetr0M7RRN4ZG/D0FaQBxHeDJn2IePxOpZbt
Kk4p0Tvy3llk/v9oKLfz3H0Ipys2JXSprnPik9WL/tly2uJFb83qSknIKKcRpgItZdkdsAMl7LKI
rGtazG3GH3wEnIWKMZ2mkzY0Eo7KohUPdqor53OC60O/XOR6cm0ak7OPepLS+GqKgWDuS83M9Ce6
Kerxbp4VvpNC3Z6NSY34tUsxqcp9lYs5CmeniMWhxqdJeURiVgjNK/S2w7EZOBk+w1O+xLSt2OM7
VwSCQ19SYkZM5nzfWVEne0UB9cpF+IhxqZzl+vtYZCp5itJzWDmSYrzXQKjEIZbrNN2UfUJlFY5j
wyXJmvZXQzoWL2kpnHm7DjCRdqPhYM2iGRX6Sb02cvm7Kyp8vs1uxaEylfN62vemKokA7AH/fWlr
MZ2meO5ByObnfbRSJopdhZI3CifLKBquQqLJDlPn3MBdiMii2J/OmrE/N6cWhynuVr0MxNJ1FCZF
PcTm7K2aXJ9z9aiZ1BtNTarpKamqkmzLcubSOXXFPOJhCS5a3ebWEt3ZbaKm7zTTzdA658ky3YHr
2sTNoMly9pcz1AnE8VUyKl6ypN0cgLKrz2FIFPElOKQayIBu0sio8KjJzlrZUtwo1lLZWZFTYcdT
gvsin5K00kh+KQ3+p3dTqkbAMCw9Kjpyo6bv7aCK+u6zhjIYhUlaU1it0mFqt2U29h/rWPRz2FV6
+jUq2fjdjyk3hGh7YD/lJuwSUq0xrc8USknKMneQbKem2KgNY/+prIk27qJBibRPmISGBAawkcxN
I+PvGcbCkUAJaFYKvzrVhTep+mR7UK2siYi7s9KNPgPSPWggg3q3GKXa2HWm0myVrohPY0oL0say
B1SN5kQUJgPulDd2P5hJ6aqpQ0FhYUaffcVsnJiWuhkjr415QdSpl2TxC52ZEFTlOCcheN+lOjjD
qmYPxoyd8aYrM5Vjrc/UdGOmWfRapuBq/HYxoldbFspnOxmc/GVaqfOmKHvu4BvgOnY4n7FdW22Q
W/VUVb291wbO73mpVfANc7qHIOtkhyjNpTKA2jlxFVAOQ+qt0mgR50WpKoLGjCJEIxPgKJS7+oJP
ea1GPsX09KWttPi90ZZidh05SuszUcBUP6fKHtq3poFq59myWUceUEhksvLI/wbOuFbFrSMgA384
2kp4veoZe3piKdJbXbFVU2CQ5Ls+g1vlFZ1mpFvgsAkI2nYqOyTRU8rFDbyq534RxXioTBDGrjn3
8xLWPFAf1EzA+kZo1QqHUIfK71erKFEsFPTztMpA+TbmZ9AeXiikICJSMHSRhmZwfCMuKLR0GcZZ
G3zhzI9IaD0gvx426Xaq5Sihwnqm7sGHHV/kpCsbvymyaG/OtUa+2XUrd50J/MowgbE3BlzcDbvc
HLvrOVmUIzdckGS7WmtEMLcrhV2jbJnXdYbqIOzLZen8slPWxivGdNHCbnWo4ylsINpNofdZvLXU
fl59Y9HTB0MqTSKvdqSqLImuajl1dKN00142Mi+Sy07y2LYaONE9FO9wBur7UsAfFhTXkZ4/qNLY
iBBHur1aJ+NOE41Yt/mMEuOpW1uVkhBQDW70rWF5qEbFN/NcunWyaHmNYZcckVEN0Zfdw43xyxmz
jtCK8wQe/Gzojb/oozJsnIqjfatXulBvzX4GdWkA/Ghb3yyMtS33+goS71fc4a7x3cecBqch16IG
t3hM3Q1yJNOYuFt0zPdZs+sZ13qnPSfj8ToobtsKwtha7+wWrRv0MFJRgz9l3jhl0pZbWpRS8WrQ
r2/cma2Wyr5Ryo4UpKyd8cWKRZ8exrjPz47ZWlQzc9cz+FZYSn3mGGYP6phblEt4nSZWdmcK79o4
JYd1EQEgprYjxXMA1mxGEanO4qwmraOvYViceluZ8oKpQX62xOuqmTKFiOQCOnY2cxkh5GZCBjqm
heW2mD4sbjEM5RxIilosQVblDvUmLbK0rWZPFF0VaQWUxIvQQO+brTxv4yHSbKrh5XSbx3qf7xct
jbHrqq213iD/OPNo7ZJtcdGcFFlDtiCyhehexsvBtnMDVrRZnnUaS4xA8nOI7XLQIPzy5yhZCM3i
CIjVdpGu6FY/T2IardNPXms8vNlmFo+fnUUcua1A85U1wj/omV+4zGlkldZi5dVtbUSzvG5KKbX1
Xd2unE9Xqrakxkc3FZSjq1JtrdgHIp3FLZc0id3/qox2XBBdoACaXhOpqT/j3JTXW7hRIzc/+Zw1
QTwMeNwATB4Gz5nqVH7SMy2bb+MIC0Ausmwt29RVx1V4i5OQ84uLSYWJESNgysDjAnvaMLeyxS27
yFz8PgbHTm5UastmgNKToX0Y++nFTCvnWRYzJTpHzh0j6JlmMvePRVPdT7bTcHMEXM9tNAQodZXO
mBtZfRNvKrqHaRvhFyQ+2DNZ9pxY4+JLmYDEe3Nrm1UgDKt5b1YMi4D8zGvBDUQRGb6sLOPiSbox
kEIOnYODTjKNfahHK9XoYWmzzK8qrR8OQNOW6g6D9NzZFVod226Wse6vKlC+QxCBRF09U/BxvHrJ
R9tfzSIrAmYjl3WItoAZIiqy133Sy5MTSKBAkYw6K5cuY1LO4xXq2MoI7SXBbx3xPoweeRjmjpJa
S9lnTVFxnVqpztrtZNetdN+suW7D3JxsG2GDAqCQrMKBhbXGZrdXo4mZj8jS8hZ7TLiUyirpUWAG
wzPIoyPeq16q4w0Aa2PfxEnHrbu89mf4KPqOaMjOAQB73intOi3+7hURTcRCFsJgP8rzCqc/RUhV
oOaJVftpn/RJ4JTtk17NPNSVVM3SxKZtFL2NKK0uVGBuS7uwEqmV20Uj31kyG3hzoJF3pvq6NlPq
S0Ah4lOqxhjtKmNnT5CQGjl6rPE9tbkdnkyFaRPLw70Yqlm7w4jQagIZIAj3cUCvSehs02zKBxvk
/RgQmJTOXa4Xk/0M8tS6zRpDOlplpHcEDouSXa9J1jQfjdM6HberNFn6tEy5hcYyvgNnT4uzuzRE
VPEmrjvDCsTQYAQgZkkjY8QLZ/SzVa30nc0q6zGfhjCxYy4v0WGRDN1BeQ5gvKC2sETFTsmXOQNp
TEgTrk0WKadGzgfpJKx5VHYNAPrGbSZFv2tiu/nEvwtEdFro35k63a8LtodJOiD9Vil9EH1tCmHI
xpaGKiX3BLZf1lZktXhwinpSkMCk7fCd5ASUm3oZBRfhedSagYjxJvCzZJb0l4ltJt/SBrzW16Rc
VheuQk4Hv4475o6hwcEN6A1IVuC0RmduAR5TFxZmOlSkepZ2s0jgzA8WaJQlnNeGmEmaWc+H1C5M
60qxhxxN0GTpUD3ikazbIeDVdgIOvxY4jj0vmAxYHVUshV/rMsP1xnMyYmpqcXr3MVlNxp1zf8aJ
pr2hdjtZCItMhlXa+cqc5IKPDhmwH1tdDdVJMuxXtSwaDQHcklfUhoe+GELU0rLjd3Y/N8QESlHt
iaOArzplZnKmVRpc22ApU7y85rxYjHdSAB5dMgSCmZU1SH6eQwXH8Ip8SDeXrdDLmSg2grw9hI2x
CKfw8nZVqfGva9J9wCvPytcZ6U1318fNKmIX7Dis7dxUWmrSJAqm9CJGDLXuYVSdAd55h43qY+WY
DaVFkGSCmqdsVuYus+BaH3Hs0BEfjg6VxSxz6vW0SKosNnUhYH3U6ZKNd0vfZPU9U67B6xbvi/xB
rq1sJruIErXxe0MsRNqm3aP+UOWZxOd/GqIy3Na4CDjv50vA0y7Rzl5a+6qT+aOhLemLevs/HPFR
11GFcJnOrcMVvMlyLaeyGLxRLzXMHdIGb4uUrVXyfxAC/6mDRQirgmg8YylV41IHi6sCLO2C5ufx
xQ4pguNWGZxbBVPVTR9UP99QJfn/GRJSkwWVSbXMS7ZPMS/07Z6btAqExhvTq7pQ8nAC8UCM3HJh
8fWT5PhSb68z389oqP8z4CXoh/2URKVhQCSlMUB0sJA/9eRc4i3+GcLQ8JKTIX+C7PxdTozrY6+Z
Zz1ghkEULgygYSlNV4VYiGlS6Z6WJyFR+dKVo9pVMUXGSu1+CaPM183fX++l9h+6BUxK2wGz4QBQ
Mi7U6gOSmKLEocJdkV1J0fKrHUyytMXWXJk6308f8/Ld/jMcjnKqqRu4TDoX+v+lkVnm5+GQZ57r
D3SneYjzw5HaNQOGi0/9ffNTo8Z/jmo5tiVTkgJTcaHensoxH4e5ZlRq1JNyiMzPv7/FP7rH/nmu
f41wfs3/0of3xI/GJDe6OxtBWjbvipzQfJcg7Iozy19L6MRrJt66KDnGan+19tpOk3YDguIp/ekd
nyX/v2vVmb//d3JdgjJEsfYOFo1gavbptn5FrO8aobMHIRGad39/7steB+axgwkj9CjMo6ClXMzj
DOuDqmW3dLnrq5tmL5Ti6CRVKEnabmqjvWr/hCC7bF363yNyjgFCl2VIyb+/6KmZM4koGXZUMfgO
spRFvl4Rh2lP5tr+sDb+6S24eJM83v8d7KJ3CSm8Js8Kg3FVdBWF6kzLQYSSQfi4e9dcYm0s/+8v
9HKmXj7exQtddfS5lKgQ7zTjVTUg+5z+X3vlDDopYVzSGGOfP5ly8QbTbKkNJ81QC/eWtdPyvIRm
ys3R3x/k8judR4Hdg9uhrNO2cHlQTLM2i6LCdktdlddoeUvll0TNSRdpqOS6+u+DXTbBXA52sfrU
WiF8dRhsQnmQUrqOKXlO3Av/fZg/egAvx7l4dcNgU3VZzl5iquT1KupwmVoNNNsK3QpXEbJ5B3Qv
TIbpp5n40xNezkQsAheLawI36QPpRLXey/wzdgptjX2veLHHffBJ/gmm8gezgAc++6dxEgL7My37
YuOMqqZrRYtu5My8O4+K0mPdIi9OsBsJdR9kw3kdRA+jJ29U39R3Z+nZ7qdVcf5+/16Hlz/j4vtq
Vp5kcj5F3OL3dJxj8PEpW4Mc4lGg+HGkWOEPH/o/XjeYQzDbZxQk5r0Xx5RMboi/Fc/dB9qLmdC3
5VqblrgDGip3gkaQmRsiHsQ1fx/4ctWcjxH1bGQoY/UEAPhi+VOMSjv+BMIeu7yfi+hBHrsvK/Ew
4tn12uPfB/ujM/if0eir0i2b7i6K5r/vpSUBQdT1MpYIV3ZghikMBtqCP8f9skm2nScffm7nutzf
Loc8////Oicl3Z6SOGXICK+Tjlqk2ig/BFf/OcTZ2tywuQnCG/L3IRZHbwz8ITAzKFANraaO8rC+
//uruzz3/jnu/xU1Xbw53Vj1XGoGnXC+aoi6C2c/qeUmH7nTJ+DDGnKq7krD+eHRLtfBP8P+K8q4
eDS41RmgbeIYuqqRft60wy/HoDnJvvr742mXIcQ/AzElmIzE3LzG399h36SRIwRhWlz6U1AeVcoQ
1+XBuo9C+mj23QOyJG5CfWrcO+l6aHEdckvKTl7ytvjUmSPFx9vHo170Y9Pt2eT8t82A34ZPpaNg
YWCc2YcXvy0vyHw7KdLc8lv7sPfLq/ltvfTBEqjB8pV8KFsu3IL5G0Ek3ny61xypwgSohIExNmEU
LD8s2cutgp9jnaHRrCKDXlPn4psM6zInw4iMu+q7d6ykfDGRNZa6/gMu4I/D53KgiyOgxsFJsXIG
Glra9/NsX2vOKau0ezvpDqXpbLn3Rf3UOjCcFfun0f9jVf32mBc7U3y+RazpQ3aXPYaR2z5EEBR/
wXlzz8wcxFuObz38fRb+fUgqhb9PwogsiYsjhsSNJDWee+knQ9zzp/n3sWLKKkmPhde9hkftHzb3
S2rqkUTGACqTwiLChJHmzAS9Q42ToUlfzd+f58+ZgnkBl1yOTvpsgLL4/XnWOFEym45MrBpl6N/5
1hgy16A0/v8+DIvD+ofwDljn4kuVXUfGyCUrwprQKvtNpL7LSeL/fZD/SHjONQDNxHvdknXHvHgY
EspEOOpouGtHRxVig1/C7A8tl5dSuVYHPVcLX6HzyRnV53RyKPYXH2ud3jRp9l0789vff86fG+Pv
v0b9/dUOA6aumk2HxYwMMrcwqWj6jTrS30Hv19+H+qMXmlnz25Nf7P1zapgdVTzeL9KzEI2td0Zy
aluk2n69y95wavLijf3DV/1zMaimyZ0r3cdA6v8AYra5VInWaHjCMY9pIekeLNX+iTTwH68RcQmx
nkllh4jv4qPSj8xl68CCyHPjoI6WKyS0/3NykpafKD//NZRqO4rNKFSALyMdfTYdrTPQW9a6TAvh
jC/ZxzBeKenN3z/Xn2uccAqLG5UyB2fZH6thqCKjiA2dS+hmPw6UrCJF5WZUoKZPCZjXEoHy34e8
sPL5X6Sd15Lc2JJlf+VaveM2tBjr7odAqIzUJJPqBcYik9AIaPVP8xXzY7NO3ppmBAIWuKwxq3qg
JZmOo/z4cd++t2EKczSMK3Srs1oXeva1QX3dbzVs6p8H6WNuf4wy8FXSXa9tbGroCFLy+Dpute7L
dcuXm0QjXCeXg8YIAj/T9YvMQa+R7dJXmkc9lo64bKUaUr8wvjcdlnO/qb2FBSJDBkHqlJzVkmr9
WDmDvlrXa7D2N3Ad0IHr741tCeJlZd9oO+Ngf6ZS3dwZ7nCj3xZPSNLuPJhifywQPQtvdvEtGjI6
6NGSTpoSSpSR3HWjyrf0Of0sakbjYgMqllL60e1Qzc27Jtp3VkHHp49u5m/PNxvLoYzFmouUy7nb
QQBEC3K7IFyna1Oqv3n1++sGLpgshDgT51GF4FnWAPaKO+UkXu5rI0/pk9MF5hieABqw1cAFJuwK
XlAaxIp18bko1/IWEXJmdylx9pYMmE7vqX1xjE/sd6GWxWrMCLWG4pdLUSC7sbaC+TwLtgixqd+d
HVD6Tbh2bor9wuBnzi6OyCHRA0s5L7HJTVYrA64jSIg5KC6i+7FHYnlb39rdrr+N72mPWCsuvQDv
JWlPn9J145eXNXebYiErj7u3URE4HziF0A5xOENdaQOkK49W82Iv0QxfukDcHmg+3ipvLOyT4XVJ
lVsx0IBVpoPSddjC5kGtykOtRwu39awliCtUwfmDwPtkn9ZNFBSKjKV4RFvNyW9AIUGY8bUwtQXq
5Jm4QBPTBsHrG7eQPNmwquXlbemPzNt72UVoV1lF6wDKaFqwIA5YwRiwXiJMmlkqmJpVeIcVns1k
tM6XCjlRinYtFz16uytdkfYh7+Zk6Vk5M4dnVtRzK3ZHmG3mWAE/8cWSh21BU1NrJmuHYthv770z
U5MIA56RPrV9TBkDWsMo3hjqN1VKd9etXHpOgGycKsJoh+M1TYpDR6KnkpOqNPIdhuwQyHdd3N8Y
Pa+36FHL74fy96dQWOTGh0XFNnjPnE8hyW8V3UMEtgcVWmrTui+taKeP78BLLGz4C9YYk6w0gb2h
ODwStItESqbGCVJGdG90bvAhoVvgs/fiPNY3lXt0lebJXguuz0ECvryijPRQ75YyOZdX8dkHWJPH
S5IZpijJAXAYtV0CN7wMccn1BZyJM85tTOZTzaxBTsQgq00LrnYrGLGpFVk7ytObRdKwy3c3CskQ
KpkIWZODmEZSJYne0FTo6ovTn2b5hO9w4+wFDOhaARNE+XRpeJcnTqygzQsfxTuWcOK1MiSpbYBO
wJQhMQGTtq/ggJA7ApvwNoPSIxRB3YNpZq+W8WwldAo34QcLHoIWyGbjKAvn5aIawJ7CXVOEhAqI
5NI08QCGqK3qESggMkJbByF0OFq2jivSCybofHgKFun/56ZAQ96BNCzezZo6bvZOCxOcaLK1jn+O
pJr8pvwxtqARqcMv7KZLN8qqAhWwqAoQPL6FAqdXvdNWQ2wA1/Re9AOkWZJLwnOjPkr39sr/0u9i
2oZWi3f8ktVJVsPKJKlRLKyqu35NyXVvwDTAW2p4MnYir61/imjBXSwqX06szVNcZz3BzF3GVZWR
dHnlY1bfmQenXcm0m9BM+9juy02/AQtbQ0wdrOS75TW99LvnpsWnncxzktmIs3ewxem7+kbZmzci
25rvqqXoSdwS56EbYmYQRMksqDhHk5sYPkQlVBSxd3b+nsg8Wjuu+Ygp183ul9zd3KBOjU0GBcMF
Su/GmzEGdYse78bcyovCpTPxsBgU29Qh9wd988TloTjiV0GLncEdt9md+jP/cnwOtuYawvJ1vWvA
99zULtAV6GM31w/I/BB/mZ4EABWFrLSDROttPuNDuOu2kOVsrZvrZi4vjvMRTi7/xoTbItMxY8PY
0x5v46pcOulLJsTPT3ZgjsYgvQWYaLfaNnCHF+J784ZLcqO59ra97/5Ul8LpmQv5fFiT3Uh3Q6I1
AzaLjbJtn2J69oYb4WDA7LvqOnlIqDjE7/sXalzVU/p+iX57dswa1Wr0FRVUVSfT2uddGkajGDOd
F4PyFPc/r6/bpSNjgCcGJpOaWJXSx2KAfSU9l322L2voYsD1XzczE2Cf25lMJLLxQReZ2Ik/9mva
DHf+QTC5jqIG6Opbem4XHMnSzE2OdhSX9Ai+DUwjhqf0TWvkwpjETX7hqk7mbnLTF1naVaPGmISr
ku/DZ6OEnYsGhdW/NmW0kb549MhWbmetSJpeNz97sE+sT64g8+gDVPOw3gyosQ7BXZp9VHmSHWmN
VLRnrWa3fr1ucmZObQOJXtMUiKZLGBXIaU0J+nHlWPchlB4qPTLXLcxsxzMLk1WLe9QkwGXSvhf7
7ToBpr8tkXG9zdTOfH/dlPhVk9VDAIsUDAVL8l7T95cCk55sSdW48nX6AW2UJ4v7mqaCVlm6tuem
7dTSxAUn5dhFRlTTCpz/iLX3jr2QLJypiPIQOhnKxEs0HSGSHWCgXEvv/X22RpRAvom2qVusuzXd
bv0KjmtzYf/PTyBuiTXBM03zHMZge/B7MoFe8UNNyOvAsdhor0qYL2yKmZ0OiyeVFCpVOsOc+A4B
b6AhSHAs9SZtztpLL3vPFj2mNFUbL2rTkr4L6rXZpR+ubxFNrMzFHlEs20JzAZW+6dNP9vQGEHvO
hodCkPYaB9mP4aW9yW6EuA6FRG4CkFP3JAq23Vr7aN+qe2mnP2a3wUceGEJZ6521lm+X3OmM50GC
FuySTuKb0ziZkWQMBxMy8XHVRbG0lzM7f59CE/Z9MOrsMQgAl8LIko3u9emYW3C4WmWqTkK5cpqn
RflVB9YZcFc4Zv3sKFLxMFZde5/bMj3PnU2X7nWDwoVNpx/CZ+Sn6X3SUKvn5yc3fls7eefL0I2G
hgOZBn2vDjxCFp0V5hac8QNtGdvrFucmlmcbT2+ZxwsSXucWfVPuA19mT6fRADJ9DKzbupfrhyrT
5Z+Bpnd3pUq9+G8YpSLFCB3yC9NLvk01aqNmM66UFlYqyBBL/baB3Een8TMm/XXd2qy3sE/MCXd1
MqtwjElye8ScoIwf16bbq2/yaBBAiHRs9DV5Ce6XnIVYqoulZGZtzaIKDqz83Cjdikah0D0F7UEH
l19hrfyuaXd6C0/A9fHN7tITS+LnJ8OrR0PtciR435igcrXfjNT00A9Puufrht6i9umYEHEF/Ib7
cy44fsPQMPImwTvY98XHcF9s4odjSGEt2jobUUuQDg45jdDV6IxiYmnhX9g4cxfL6QdMVrIEMR+a
wj1FcMb59j7szIXJnMmkk6A8GeNk3XSt4/ylmLDeQ8ahfY7fwU/mShuIGPU1/Mmb+pkX76ZczETN
btNTy5N1RMYs8N5mV4AkgNtu21v1S71awZDDE01a0xW5FFLNbdJTk5OALojH5ijlDDaBUUCCSK42
MtjFf1zfN4sjm0RuTq75Y1JgpkPYALYcNz6AWZE2rWuvvFW0zw/5/SIgfe4SpSZBmtugLnChNRtn
ND8lYmylWnxpyGr7VvWxsNLvtOVtPeiOEzuFtXSJpH3OhTui4M6Z16grTkITvwEc3oktmgfSxj++
tGH0bGQfo1S99UHGh0t6txfYP5Ok8KnByZnIs3FMmwGD7bYARRC45sG0Xee7ARAuWBfr5rP36Pys
TRKo3WfpOf1BeWERDzvng04/YnJqtHAc6rjnI4LB2Jt1sA6GG8i7CmuhbjG7qCezOzkjrQ+iohOD
JZV6l23TXSMUTBffUnOvNyaVxmxyqMDfp/mLdozCKsne7CjwtG0K4NmxS4PLTvtmvHgw5Lm/287w
r3X8ZVI9d+NhU+beIMES6eiQPw77KFYXvOf8OTwZ1WRvKn1a21rFqMRFqAWb8kP7pN1Sq1slcCRD
HAQJLeCrJVjo4mxOtig9p3CSintDIN3lo5u8d975O7rstvlDdBtsYAorjuvrTked3yq/5nOyJf3G
CMuoxKi+GyCnctzqnb5poRV8NaAvoCwLRdtxVT9A9ygSKuK6Stxhl9+bt+qd9Fx86L/+G4VaMdSL
K/RkCSYbWK0GzyFBLL6qeBAF8Lc9XH/MH7SPMAcg8bKEhp4/mr/mYeLjqcVFfWyxrxrpU2bdq1Z7
FzftJgrLhRmfSbwLT/TL0sTNNwNNzJ3Ywd69eYhvw4OzUW+0Z/Vzuard5J5U6vUlVpaWWPz8JPKx
ze6oJTR2IVTofYVmeRfvxxtQuTDsbSBjvdPuj3fKT+kAA5S/dn5ctz5rnGKtoehkOkndnhsH4AGJ
S4rxtj0G20wz1D3Nhh/8bnwXtuWfnUMnWFU9FkG94ANVcUwv9pB4HoD7JDUxRc4GWk/iEfgWThAO
Cjd/DB4hgdxDmwBHUfo5eJDX8Vpa0xkE4dMeANSj8QHOvqWE0wzSkfU++Y7Jeo+oK6iqxXfoO3g/
0bGi0LOFCmIXLIx47pFyamiyzrA+qE0sY2gMOqhn/PFd34AJihWEikZZ2qvFkjjIvKv8NTZzUhdE
lbwJUjHH7efjt/pHsoY+wi03xlflYByi23ib3MtL2E3h4a+s68VbzFazJlSxWfLWFsr1/sa8qbbS
Ltl0e+3m+vadP60nI5zcN6N6VG1CIFHR8ckFEeYeXf0GZthu7a2Ml3AxRpi3iESIKPaCkLMm1485
pl4XJliE3GotuhQK93ifgtUXYr35y1LOYKbuSiTP24taNp15F7j5NtZC08qTka4IZZs/aXv4v+TH
8WBuSVMMS95vxrM7QJ5xBuTXrItewSGqwP5BWMOp7NfeAWIH4Ygkt0cbsfuQQnt5+G3VcWIGMuUy
rYkgVKCKmvigvFGquBb5gnYbv1NWf/ZIyfXoQW4Maiu0PSwEEDPPhTNzky1j0A6dpRn5kDwtnx2/
2zfe6ygtad0qM+fgzMxkn+igiQNkB3jQNsoq9aAVNdEBOd739laWH4L+i2V9TpBSUDAdO0tKkzP3
pag+0O2Oa3UusnxeUCX0SrNrFHRMMlSWjKJ0TQXICoyZC2dwdqSie4WShKFQsj+/Q/JjrFiZkJdR
dyR3Nsre2qR3kAQTjfy+DNbbZvllbAp1qJSI6xnnueKoeEwcGMuoAnBvGF+uD2v2JJwYmuxKVe1C
C2wz7rqKNkhDwAm1cNhmN+KJhclGHNvS6qoYCxA0wf/Rwe98O/rv//+GMdmGna8PGTRNw6qDbdxU
oANfcMFz+RR6d8QlzlgucYlOmBw1P2EY4U8VBQ9/AxtuEt8N0pP509inO9r/CZ2sdcJ7Du7nwY3U
g3xEWjw5NPvrg33LuU0un7NvmVzmQ68HhiGm1AIKpq5z6HjXerdut/C0HSwQpFH+qBtboQItPmz8
eUSLBRUrt/1Zf/RpY0cpAqLTh+Rb0xLuxdvMXcr+zK/6r+manBazHfyhFAsSFAijkGSqqH/Sqrxw
Kue37/+Y0SdXP9ReMeJ+zEQB239wfHWGb9fnetaARchIYZzcxFvscRK2BqoFljQNR2heaDwO0/BT
0B8XgolZL3ZiY/LOEBR/UR5jY1C6O6jGNrWSvjH51vZS0nrJ1OSBYR1hILMrTElG+sk0acVL451v
//TK7vv/38RN9mjUFENiq1iCUu7+GMYPdb8U1IpfcXEMTuZtssegqB/MpsBER1lYl6tNDW2QEVfb
FhLFQoWrTVk4eXOvYxCRjgo1ChcPXbjnl4CdWDWkYWxrA9GIVQ/WJHWzW/XRXBkHKJ6eraclJOZc
dHtmcrI7ACv3Ok+1gbhBpb9lm2xpl16Zj8mDCsxFXmsvwWYxCzC3T07HOdknWe20oSyM0kzwESCc
F++BClOzI2H83KQuHZuQC2huuojVmEvqno13snHaOmlKpxXj1TflTbZt9+EdrDYPQhcvf8g/goon
YIpeysUeA+EspvvpdNCT/cQjLkyVBMtxmH6lVQ7+6wjGOMqvm2OVbEunfIXH+7NkUlUb/0b9SuAq
TQMGOx101uQG06rQgZoQ435Vug1l3nBE7Ul6lJYqA7Oh9qkl4fJOXJqlQNZjh7DAGWjyBE12V45A
4P07GTLfDk1w+L2hQW+VcZ0q1tIBmrsXTo1PDtBYoDiW2hj34pVsbPWfxTt0sPbZJ/W76u+yb8oG
fp2/0ekD1O9kcidnKBizbnDEse1DwVL83EILfN3dzT2YHCzA2+AYjsE6ns+q3aO+EfqYMNXuq3Ss
t1qV3pgy9PkJ5dZaX0Mgc8hjexeF8fskYozwZLkQOvx+AwVjNUAbOvQ3CD91/iGZXXYwvEGePvrG
lyxsb0Y5evk7g6VzgowKUTfb9dwG50SWG53BQtq86e/aGwFJ5/1LQd/6qO6XHP38lj2xN/EJ5qhW
9P5gL7ppvuVbeLQB54wf4T5ebBef6UV7g4U6OvQbPHyndd1Ug5vIsbAl3obNu+Nz+xjTmA/Qj9e2
8lG5T77mL0sOd9bfWrQx/mV0skF7ORhBYmC0j48oMiTrInv0/D/tRSYTMVMXPu7E0GTl4M7yotIn
YIKF86CC0vTCbj3mh0j9kKqZawwLnBWzD0RQtv8zssnSObFd0tqFQcnKPpTw6A7QyzvKYURGxUh2
JRxaTvOtUAaomZ29Uz0ubNW5AO7U/uQ4pKUcJqpYzv6RgJxaXfiMpOgTUbEb7aNNtltCxc1f2L9G
POWKCaKazqPobQN5O1ROXvznleTWqy8Z3dP2NrtfbKyZPx82JK10iNDGbUycT65LdgKd0/AG9joe
RP1DFD71/XJnyFwmkRZDHWtkU0WG6PzsW1Dstchrwru8g1ye67naFjfCUvy3XOqJpcnLsSgVx4dz
B+Wxe8QRtG2zi18QEXKtZ//p+PT3qrpnQ5vcwVJBk+EgVk7fdRvdjT6LnBCCGqv8QURaMTq46ruF
/Tl7IE8GObmNO1sP5SjHZjisrGaV3+Rbf2P/qA/9wbvrXcgLN4IGZMCpmktufNbrnNiebBtFro0i
FUsp8xr8EQSkqLW9t+6+BA/mZwjSebxu6od4u5jtExN54YVODE/cHcP16irEcC1erm6GUCL9vj0d
TYbbvlafgt31WRZe7Zq9idcbar12AjHQBmhAY33KUlicrHRVQu+ZtkuIN3ECrlmbuLws0BRAT1iL
btJ36ca7+d6sk3ewySy2aS1tnolzAy0TGEmGpap8pyc1VOmoRVnFJtKHXQdRe+fFN9dnct672SCt
oFgTPSST458pRydKDAI4GdkJfYOe5h0ebqPSroLEB3smXBkfoZP70i3hnWdNQylA9y/ASDruJquY
xGPWQlCCSMYaAVGU5Hi6brjBaFosdBpnyMTVR0gTnP31Mc/Nss5bj9c/3dN0d517POB9CioB8O7b
JfcmchlaZqx7J3joQZ2ESHKY3kIHrjh40x1kQfBEC65Ks84U2mdLcdJHrUF8VWcZ6mQpdfRVVDR0
TDaqZa+vj2/uioTXBWYpcuGXPWSp3ypODtvsalQlBDZ87zaIEaq5bmQ2QLY1qL/I1NL2MwVZeWqV
hGbI6skHREtR2oAX5w1kbfxsbrxPy/XbuUkE0UWrj6FrtE9Olg1pjMbKVQQC7MLb6CNhToJyY7hE
7DLnRDkJ4iaE1ox4+Hx3tEGlSqhuctodFNP1D639YYgrGIsXIqm54YAy1GgVU0DITR8YlZTovulA
XptnSKMbdnqT5vl7bVgK7i/HQyFGppOQ1wxdp9PKD/C7HBpY7ESeiY5ak3/wMr996rVO/2Yds+3C
trh0lpiDh4FatAx+Y4rbHDyPjkUPTVLYz11wajvtwXkmsbAONr/P94Ap6MMoF9B2B8PG+UopvhYr
cIFiKpD3Q6IhbSj9eX04l0fJUclGgjm2dZV9N7lRq6PRev2I4m5QjjfBMB7qsl3wRjPrgwk2Nmyh
pglq6nwUKg0XZtvCQOCpZJx9C4JqGQmgyoTlGmLqxP39EZmicE5TNeCaqSuKEO5I7RSJ9rBobuzO
fIJLs17wDZfXM1AEHBAVeodRTY9QGad11kD6A//Sn3L7HCfI9Zj2Wm5fxuxvLJDox2OzmSq7YTJ7
DaS0jlnAYqLpP53hZ9EvbbKZFCGDObEwCehytRyUNMOCeD9m4ZoeUqSR8XUV1G4y2nLOZrkBbiYq
P7c62XhHQ2nyTLCzUPl6Pqr7tMlvhSZRUsMlFHsHOQNCVL5HZvD69lgcrtiuJ9mk2EprjycBWps0
Ptna1rPX1S7eiVgObT4Em4xXmEgWMwKX3vB8vJNYQNXqptKiv2Z5oKlEBSf0L7NAo7SP6OZCRLyM
/JrdqierK2KFk+Fm+WAgvIKs5NFP79q2RTU3Rdty2BzRNdByc4E1bOb5zDgF4aOpa/THTo9fKVmB
D38MKo5veGg4Cu1VDDmwA9BgkBcb8mayH+f21PPxmePYW4Xf9HDyufpBFaqlo3ko7e13URv3IZtf
Bce73IJRdikH8pY8P496zm1PzmYVh3bsmNiG/Xrb2bdo8LWk13/ICNkhTLVBhEUUtEQ3qZPse6DN
tIKjxllx9boVZSaLHu2lr5rf4CcrMDnPemJXUm+xAmKDlwh32U+l+Vc/prIZ7afQ/PZvmBWDvTYZ
kwOdwWYO7zaTIRDGClLysRtuOFuQwMFzbgHJXURsz6QRzhdgcpazMs+92maoyU24R4LM3wA2uSm2
/esya+HcNQb4QmQoFUulFft8o0W6UqtqeWSxYzVcx+hKNSvHrtRdXTTJnd+iA7TgqcTWncyoBrEW
waACBcrFUSpCmIqUFPnUcitI9zLSiMEnpBh27W55M88dXKxxdHk2aPw3dVCdOsKOhpJNZPuvrW8/
h1HpKpmGYqONbi9ym20e//CJvNeqlBvrWJI/DCgEXh/0jJukOdPgrUSP0CVo4XiECMboIwBREgru
eRnI6zyFdAYNn3phfudM0QAFdEeHxVyeIt20xhgqDa02+uiPNnoq6YupBC8AfpYS3DMuGM6VX4Ym
Lrgi/LU9D0MG5C5W5buV3dy1qPFWRueqVrYQnMw8Ox3R5EPsLfP/ZUCstF01tD5tal8dZ4VeZPkU
3457+cl7T4EfoZX4By+mg/7u+tLNOR6NSNJ466OCiWniDvOkyfJjFBKqkGSXVnAUxU/BViQuwXy9
DtZhOZ8wcyg1MFGw8xD/6xek3u0Y0yCnSt2qldpHNYagObbRATeGl7zq9YVAdiZWFoODKV00irEP
zz1AdgwloV5G/JrJEC4iWxlVXfg3diXvTRqXAIarF/FeqSlFmSnoKxmZ8UFr0oPWaqsqXQA9zu19
TAi6StOm+W3izLJQsRPoJrpVXpcrtaWlp0MO1kyer2+JBTNTVNBIjSkJSwbTxAjcy6tS7t0CmfPr
VsT5mfrJk8FYk3dzH+ZQooZY6cvPcfVRqvQHJ6yB7rzzw0/dYlpnbs+ZGv6JzIPFdpjMHdKNnn9s
jG4lBfAMltKqR4+wTY47LoeFzTC34yjS0QzFe4YmwYkpI60SrSwJGj3bhqIH/UTNWV+fvLklOjEx
Tf6jImV2powJR0KFNr7nsbGCpGd73crCQKZJuA7hs8aqCQ4CG5S4ku8aQ1oK7C+r4Y52OhJxnZ5E
uj4v0KRsGQnqXTu9ab+OcvZIg+Eur8ytHeN3zbr6bnX5TZ0fF4zP7YlT2xPXNzZm2Tjok0AseIjZ
6JJWuiUhfaa1CzM5690duMje8pl0VU7u6bLIyqKGORmKFiNxla3upnvlVnI7EsXfze/Vh+LR3zof
/s76/TI6ucLM0sikKCXQ8noHmeI9PDELznUukCeXBxMVjaJv99f58jWd0acW0owr+blea5+Tpwqt
rlUZQA65sn/Ed/2GDl0TwRPFXaSCmdmeZ7YnW6eBRmjsM2EbIZus/3YcloCfc8t2ZmKyQ1RItsr2
iAmBxuzXiDkLGQHH9d73P22wbs+gMt//fnuGc2ZUjPvkSChNIClmKmI6NIkCnYJN9c6sEGmTF+7+
2QnEGZITgUfsIo2khh7CgDYhDpqD6868A/664OTnJ/DEhDiCJ2NBpha4goGJeg3ry1N4G3wXyKJs
322Hdfpdee1u/85Tilj017AmZy024MCugpgkhfEZUbxvtV++9pJ6P4zH28EEh0L9J0AJQKse+mO2
O5ovnVoi/C1tfvv48R3Q95g8qy9TaJFklelwZOyK890hPk3aL9cNiItkcoWeGZhsFKke89YchAH0
r+BDXsUtUO80vDnK1VqrEbutf9r6ElRsbtegxCUgqlCJXbAUe3GdxHWDMl0XwAqIGLT3+02oPGks
CncanMsiXTu5QfOgiu02h6L46KFR0FE5oJzm/zkaWbCwQS8GgyWy3QbPNZ1+8LeWsZP92aAHSGWr
Rme6SVFJVHO0vj37w/V1ukybwZ9AcpPXCsQBkOhN3IjlkHk27SMwllh/HxmSqxY/W1nNXRMt7L7T
Nt3QUavgkR9o6wXb4nefbRJsU3EhiQuZlGxOoxEltzI0S5Ep7/StftA3lH3X5bDuvturcpUd/O3x
03WLF4EdsDJga/BUawK+ODUo+8iC+VFhrILoW2h8taT7IngdfEuII64KeyFYvTgD2LANyMAIiWkI
muapdb2EIOgYQy2HCN029DsdzrFqnZneS+Nbh6xFfnIIc1qDDCDC10d62W0GQhMKMmi6LBLLF8Wm
cUTJL80HG4bg7klBs6sfAxR1m32a+AepVRkurYymtbHiepfBUQPv31rz3tXWcWflaI9X5Tqs203q
3yre0ta+eMC+fRx5bprCBFn6ZNNJg234VdrbqyLQgoOc5wh8SIgnF3rpbe3eb3eKaTULPu8ipFKR
wICFTtQMoMiYLn6sRaOvGzHZw/r4Q5W9A2p0h95HtLZPnMK9Pv8XUbAwxkvZtA2SHxe1qrzU8pYq
ibUqGyXb6pXsIQ0aa/sUOdSFIzwzmYJjhbnUNJIJF4hcO/VjmDAQPS2CPjhQJB02oZ4kwcrJ26Z2
G5PeKVpKdXsJWaROzy8Nczo6LignqPQeTy23EQLNOTyKMBVHo/PixLlzvKFuW7xzoOWCONmRRgQd
0rTNkbFMQThVPVokbmhKce4ao3GEqh5RFHkhpFUvInch1g2fufBn6iU1LfBZoTSXaqvWgU9Vl9q9
kSofvCDq3TAPZVQrKxgEqEoUOtBe2loeAUccuog2r/x4yAJnrRSWuQti62sbSm6Q+J+tOF777dgv
RKmXm/L8SydxcG06UWiMfGmlfogSHYFCg/cFWji1GS7Myrwp7nuqTDjAaWXO6EL0FiJM+arUb/po
3BkekgFCNnYwioVa7aXvYwlo8RIJAeLvaa1WT4ZUgiAYsnc1JL4OEmoEw3DQCk9fZVK7jQIZ4Ekv
7Y7dcWFKL03DB0sx2jRwEtxpk9c7FdYqUHvAGUoaPHZmgAqcUdxlqrFt5ehTcSxuh6J8BMXx/vqR
v3xwkKeiMQbmHaTLtAsu08Y0VHbYYKyyIiIn33xVTO2d0fUPiVeu7UZ2y8i5bSoqldaPzK4+tBTo
6UQp0GHtnxock2ItFE8ul1zw1UKBghsiYzhFqSJJmMg2nc4w83xt6QvSdDgo/cQFTbFw31wEK0Je
SDwiaWGky3fqXMeeVF3Wlaiuxp9y6XOYfb4+uZe/X3C2EnFpNDCLwu95sK5pQdxqXgrs39MUvFmh
Nc2NokR/45Y4NyR83knUNYI68ZSBJyJhebB2muGh6bsX9WhEG62XF66ky1sCY2gHskiAplmnc2Nd
PCRthirqKlWM5HZUTO+phqFnZ2X6EsPAZTIVgU00C4gJqKWRD5/MYBOUzhB28BVFN91HhX5d6DZe
vPV3g3ZWlAykxf7Ly3sJQRIy/PCCmYKea3LJl0abo+2bqyvJ1N2izoOV3gfHFRnOG12CQUH3+iXO
COEtzwLKN78PFzSpRsRKphFXaqZZeGyIuPLQeTDy9ikHDQGQP78zMvM1QNIvrcolsNvlIcOFg4xS
IPrivTodZxvaJuhl/Ko15N1Kr4uNnpXrwIcFOh/Vm6CIoaMO3kWxvsl11JuTNNvohAJtlrmtzFOo
dcxHSa8XYt3LvWUZEAoTV2scGxb8fG8NoVf2QoEb1aAIlIQsbY+pl28V1asWfP3lS5ppF0qNCDuB
EiNDcG7KbjR/QJRZW61xupg5aOt+H0OY4f+Qg03tyqv8dYkbdtGoWJaTg1qEA1dXglHvq/JZPfh7
kf4IXdlZRQ+KC22ltF58vl8GPOcDncypMSbHsFexWa+tlfyRHIi/iSGX07dV/W9UXud2lmgvQNoU
2pyLzJxl9Ih+iJ0lV+o73c8Kt8gQurfTXnOH3By2133sZYenWMcTe5NgpBv8AhEO7FWb4AnAej9u
j7nr9Xst3CRbaQP74ibyV/1x48RrA46e0VXGTfa8XIaZ8VbiU2g/4EAJbNRkSymhreR1iEqDYI2o
BfOIIGywV+235ql4Sp6lRTnAyxvm3OJkP5ltqtZdgkU5p1kbb1WUvx8gnJuYbJ8kqnypTjGhSFv7
gULvTU5iZCOopQDpGYNb/xw3xTY4LMKN53fSr+mcrGyo5k1ZFlgWnFaBtyvrZ2E3dJWD9lPTtrl2
qN1hlb0sNeEvzerkhlN1Y2hVD4+sp0ipUzohYbK+vm3nTMAHCPu/LK7QaZXQq/IukoQjaMI2WGVB
H68CRS43161clrM5HKdmxGec+JukiGXtKA4jqP9ntNIO5ro/dGshzATEaWFMYidMLzLBNkgsQzMc
yJdzYwGJ1mocmTa/oV2rM5DGvM/HYGV4d+ZoLHTfzt0Up8YmI5OL1tDjAWPH9ls8PMXhqxD6uj59
FxuQFDwZJhI+gij5Ih1hNYmBDiX1wY5X8UMdxd53z+i1GwMC7IM/Wp69YPBiUG8G8Zw6mpdUdCcz
6POs1IYMg7bV7m1Q7lGVuPJvvzUmViZTpwSpk1Y5VvRdeSNQX9pOUMosXnbia8/2w8TOxB2msjGE
BRSeAlIXrjT6BWOXPOpB3fouFPruEoZPfPc1exNn2OhdjAIz9hS7vpWQvSz8RQqSi2BNjEklnCVx
IGCckzERMPptG2DD/9hsju+C1FXWAhEtfTRyd/hxvJPX6t5zlR/lYvAwuzkEZQYISB0phIlXoro7
OEcImVa2Jo0voROkt77e5JGr5YkfuNe3/uxcWgrdiARjQgXt/Cz7jTe0Q6iz9bNwhfpqADzvuoXL
jmGm0gbQA6EvSe+L1lkTmoEsQrSKO2sVtavi24gmSXub/KlnWxMlX+Dlt3kMrZT2xft23fbcwSa5
SbclEAOe25NnRZbFfSeb5IiHRlfDG6MufVeyrbLaxinZ0RV0o+Hx92eUdyaJcR1EDypHk+VrPLh5
YpUz3emlv1aNRN85yHLdXB/ZzCYhuUX4AVZWxPWTkVVyJo1xCF2HnEsHYErvzHC8GZ3s5bqZme2h
kyMRLMZwP16gmcdRDaU+RMoNnMa3tksfeWsskfPPHDVs4LXBgYAymO53NDhYvyOvk6wy88b1lShd
aV0Li2UO5DKEoxx4Q2kf20cly8HMXh/h3ETy9hTEP/x/wVFDf07YS37SrY4FHRZjXX6oxhrlVyOO
ltIQlzkYhGR48QgeZDKAF+qboZ8EPhjtlr5c2rjHtb4RzdXlJ641qGqcn9BJrr2HfindPjNEuh8U
iijAty9r6K0DBWMJceAqbI8buSg2vWW4WrsERb8ICxidSush6HeCkYtQ55gpg6YWmLEVmmRh/Qmk
PyNVW2F9PS6JHM7O5am1yeVGjrQlHYq1dlveqW68b57Tg7KXNs1nBXUF5T57Th//uur+43v/v/zX
49O/Lpnqv/+TP38/5kMZ+kE9+eN/34ffy2N1/Fn/p/hn//PXzv/Rfz/mr9n7unx9re+/5dO/efYP
+f1/2V9/q7+d/WGT1WE9PDev5fDutWqS+s0IXyr+5r/7w3+8vv2WD0P++l9/fD82WS1+mx8esz/+
+tHNj//6QxExyH+c/v6/fvjwLeXfPfyf/+2/lhf/4PVbVfNvjX9CY8wtScGRtYej4Y9/dK/iJ/I/
Sa2gYwSFPPx1IsjCT2XHsg7+6w9V+6eBXCQ3rPArBgR8f/yjOjbiR4ryT+4M0kFcwIRjSHX/8f++
7GyNfq3ZP7ImfTqGWV2JX3x+ACyN8gPVQ3JZXHHULKdQNrKYQ+gXx43nJ2pL08x4hKRSHhHzo72y
MLdV48nWXstsv/kYpkaZvE/MIhDcoWz21t7QyaG1HE1LRkFO9cZIt1aDnMlU5FEV6Tm6aWmNxsaR
48i5Id1Uwi9vW71Vbg2nVCFXMdMov6uqTo22w5gP1l2DkLtuHJws14LHwjBa+TUrqPRkWzkPoqzY
KUMYOjtdGeVyW0deDyuj0Xfl5562FaAhde81wf9l70uWK8XVdd/lzNlBK2BKszp74b6dEOnMtOgE
CAFCvM19lvti9yNrn1M2XuEVte/0RNSgIlxlWULN33yNEVYKAk4jsFmzyFC6NfJhhqRY21UQrB0H
Ud7xDo6/G5cMqtcj0ndtJ/eekZl3zBpGvMm554lpb3UuKPzhlLsSVX7GHCODyBqDhUIDD0RZVvlu
pkRYPzqHu+2MWfmpsfNLQfSr0jXr7sZBOyePSKtGJ3LgA/JTWkNJtmrufetSVLrG4jlFtBEIPJ0/
uO/MNTTKu/bgzNk07qsu72+mRmVGYDdoSgHhCNxZqFgO1yndyJseQmmjmx6coajfbQgSX1XCz7KA
WBIZMSsHkHO7crKfQf7LEWpId37xi1K/69JSwZOXAnwI6GvfX1DHywzwAQA3CzqNVUU4aq7INxRs
zF9NRw0WNq3O362BiuayEWY5/5Cln8KR0ks9BgRG2qOBd1ATF4hwia7sB5urstgUow6YqwS7FL/C
1bXmp0XNWosryWUa+jBZMB5NxboRsn0ynco33e8cA/qpqem28HvU1dS3F5lofEgPGxKSgu69N5Sl
vHSFT3MYNvdQYiU3pscan2+wptbQvJvGgGbqPnP9gRWxSw2AEKOWNrqxlWBptvuGgJnoHzOHiOHC
1nk/uXHa1ZNnbCe99Ctz67d9aZovObX8ck5g4dagD9AL5TVPRYtlKe6qiTUAupiigJRjApRgb8HQ
niNQ/eUZimj30POrO/HDLhoqeEDrqvPRvbVH0uXPaioHPdLhJVRBMKVborKdA9n6Md8YMFPjbsyt
EbwcKHM5RPbXWqmbWnpVqJnrFcgMrTv/KoaCDEBsoCHkeqMRWnMNm2ySd3K+sNE/s0VsI5YtrzmY
HpoMjR7569GltHcObkms/qhjQfvYn6uhv9cq0tI+zIFCLGLPo2kXy6mcR76B1nxabZnfjdINZT7L
jJXYN21Wj9uWVhMwALRJgTGCAyuXv0apq/xalt7UP7d1k1kbKtpCu+AZvskFhs+xLwsFi4pmT8qh
Ey9YrgwOfG0x4pdYys1JJFQ7NWE++txOQNVBGbqvNau4Uo3ZsqOpDE6P1OlZDlFdNDwPOGqAJVCS
Shph49VdXA+Gjsio1Gb0tEO/0oT5YHLeQYM4S5Fn0Hju3QICb82Ip+1qKMQ4bIyhJnJvuQW3QQ2m
3CA/czMv2KYcJoGAhFNiBHKq21ZdGp4hjaB2bFiF6yAvda8oqUrvOA8ONa6EpXUFXCM0/A2zyJvi
iqfGOASAW1btjk2yeXdtoNvRW61pEzLLHRNEfP0EPrKfKf/YunBmpCFSZZM/d3mu2S/ZNFTztprb
Ek4k40QhGS0aacd/XrH/fdD/Cx693z3o2yGvf//Qglz83/8zfHrXl//vr3ddM6x/EUCJ4MWH4Bwv
9YIn+uthB5DuX3i74YWMZxr/4i7hw78fdsP8FwDqsKAEkgyi7RAx/vth1/+FRhkwXXD0xqOM/+Cf
POyfszu0MFF7BVaGoLMHVDfAE59zV2+0TaPIm6Mcmy2XY1DrN15TROdVWT5nQf8eCCMBl4Mi0Req
slF2tBpoc6wbbsJmsfvpEO1Mm+Jz8PzfQyCIwmKjMbKWBVIF71nHmqPo7bfGH+5JZd/mjfZEizrq
PbH98K3/HSJ9DIlAsP5UQ/lrPAIDWTRFHAI9ouXnHwqGJe8Bt9Gao+JjCxnEdqQ0HlKhPxt2qW2E
42gbx+rlg2oH/6Vop2EHtIWVQ71TMB9xkV9HZquXT0K0w43IR+w0NfAQF6exgfW0H0hvTINMz6eN
9IbuQGgGBhFu4yqu5lHd2UNd33NT1bfwdSzutMnm5o1toO200xE0uG9l0evloeYjLjnmuzBinNPM
H/bMp3O5TQUA0A/ChsvTpWu21W015I4ZZHYLZIlhc6bj/WrVm8zFrALm+OJNNyu+rzJSxLpd2UCe
ACIHD3aDwJyHQX1aBASN1KQsU+dl8DkP/Hmw932ds4gpS8OLUoOrmdZtjCfc3LZpoycGth4uvhxd
0bSxnEdXOPlP1tAmcfTGPuQov4W5W2pBn7ZNvhm40ASUdvB/jtNsPE+2lg9xr9mZDSqdqGXolI2/
Ywr6NCHETFExVnlmXvN2KKKe6epnL6E4ADqWxl5nBJN6OBqlG6GM1ZMAV7e/m4kpr1qHg4NuIID0
Qtyf9ZHAQeUytwYZMzP1j0VbkUc+j3Cj8dSo3zYVlZcFMcxNwez8uChXvTfpqA5+18/PwuxJ5Dui
Zhsovpgx9lN/P4y0vilQ1P6pdQ4M3itas5cyJ1bCNBe3N9MaFIRFmr/ijKZhzt0OrPF8nMFRLHwA
2vzJGnajO/C+C6vOq0iZ2CN8errAdQxH7Abb1dwLU5q5fSBpNk8bCAXr411u0zILXJMZ2SYjXjFG
wq5b+8oaaeaFrmYN3k7OVnXHGo9Ou2wExyVQ/oSNSBrF2l1ZVDPw//Xoba1UVDQo5JTJsB8Hi6HV
PZUsqOF5mke0t0kVgHSzhNsplRzUfjsL51Tpt6yEfSYDHWLruXV3XTke37mgPoWtVxqP3K84GCAa
HOu6DAQotOW26Tg1MkbLcwNlY/+XM6GD02q9foCZB1BfZe4/UIpX80Eruv0AXJwKrLzPt1oH8C1k
uyNYZoPzWbZXOjeSCdHKFgQAL6yLRcY0t7qYD6gZpkXVBV0+HJ3ZlZE5CT1C8M8DRIXdbTorcdWo
Th6Hyp23vq+1dSAl8JSNZY33U+vya56iXNapiW2A6Pf2EL9RYWZaNEyHGdaJxWhfYuelT7WWio3u
ZDJOicU2nj6ph6qmcOFt9DqUoCpuFZrPP7vKLyJTWTzUnf4pd5vRi5qqqG+k27bHVvPM996u7Y1s
aBHLnjZPlTKsuFMjh4eS6ceaNxgFOie1eQPXXf+dCBdapbIZ5ZF7sjtmvV5FrpGSt87yKMRMS/NO
M53+AjHhL5U6LEgdHTQF33xSo+3EnRRvUCwzkQ1x7U6z2YRu2gxumiFT/H08hzvNnBsBqVwAYJwJ
7T3b2w1daka4ua9cWCrG8Np+mxsUM+HMRnacmpc9oFJx5aNohRb2HI2duIRL85VmQPdksj28SgwI
y0aWbVR3oxZxWxox7WortNyGhvPgsaiHc3qgpdZT6bCfYyYhVUtsilxmmO4VYv99BxOzABkR2SnX
sx5V5yLSlWX3rvdeeTQkLQ5GKpp9B1HP17RnsBMac/uZ+F4WFLVpxdnUqX0l6BxNRlod/CF13jQ5
g7oxl/Td72DeXOTzGNam8OOsh/Q+Jz+Yng4xqbQhzqhi123Z5/j/U8pDNVTkabbM4YoxVzz40EQ8
mNRVj+jVagH+TrAY2haS5L6fQS+S+Y/9PLBLaHtXW6Fq9or1MO5zt/B3CPlFTHtLXttmChI1Bge3
pRpxuAPut4UXWgTXS1hUvBbhZMGJBjW0zAKwMCczfko1moZ1qbRt2fSqDETvzbfG6DQPFWmMS3T6
LHwRcFpjk43mHTC/uR8IpGpghSl7vIULeHVlIZ9ugmKyFYny2jBfKSMGXKCoJZ6QOcD0xRaSxF3f
kKONt8YNHaDhUbhEXGAQqAcAH5RvBcQZD5kx6gCwo2wPYXE9ZpmBmkNh+FFrwnl8LtIttWfQtgB8
zIHDDTRp7XvTYmE39NaWgKER6l5xN2W2GdQI2g+oSmYhroRtOkkvwhplIS2MIWh0E0G3mV2hyG8B
LwjCFjbWKMOOC3Jfjsjf8FEpRIVhJaiBttV7MoR05LOgyomFm1c8YB4orlY73bhGw67B+ar2bCAX
aYnroyKKbOVEvQO8xtQ1cmVx8DTubDtO06uyoOWvnkp1hOSJtaV9021q4j63hslewSeAt7GNEOKe
MN+48MquvBhMWkDZ3TXM28pNCT0MfcnvbaXKK1Kl8q5FTeWKWUUN0TvGr3HAKoA1nVaM2H+sa2Mn
73EMaJdh2+Kiai68WWtjW8/n2JN9+Uha+6w6/Oca9Z9wyYW8BmSdoW301UsV+X3a2NZ49EeP/mQ9
BJREAcCormuHLPdJpM0qjYWPQ0wbk+6qvBWxsEnxQ/Ud1Jztmr61oIWlFws/N7Cm1MDrmNn8hQxI
0M6UtFdQieWvBfwfsAQHdS/E5+vAuK/TvKuUe5wGLfLpb6LpISKcUOJ2wm0fOulPnMA7BHE7Nc9R
6aGONeLI5TeUC1ylDy59mtwR9Vs/giDhTmXF5vv482vkDjywB6NmQLB0ZAmr6NMozcwsXP9IibSv
JmF3t8pJ/Rer1WnSzd4YfT/cCm/+14JAmQfeBZCJBuR81ZPxVU1trdCO9WWPgzohk9XvWJxtTGhi
esH0w+53lbFL/a0p9ouh7HnB7ZWN819/AoDdkFBZEIKWt9QoPwTcoKCiA1W5R8gUPAPJO8Xi1cHx
j/0/umruo+zhNFBG8g26GNbL9/M/tdwfx15+/mHsFoFg1UzuUdjDEyBWdQBymx0OXCFggor9P2qA
fZ3p6uNOzdDCn8I9suEnxRNqtQ/fz2YFv/k6wAov0oAn3Ige04H0AgqTCPhh137woamY7VQfjg/1
9hy1bNkgf7ec/z0kmkOwITP1rxpjNvIzwMW9I+6Ad0VMxDuucCPiT+kuF/iOQ5vDOXXU6H0DEcj9
9xNetsZ3g6NQ/vHzaZ0tbHOAyuJghnUKiXvm7ajXnjmTK7LNf8/RBzYRUmMGJLM+DyPxlHGz8o92
uTfQbOOlhgfm2qpFgLwl1KofOuUX1Lv/fnJfc2v0FgHORXHeB/ds3chESWdE4qsd58wcdwWWOfLb
lpyBQS5/+noFF6o+RkCl6ksDQICjpMmmSsa02pi+swf8ezcRQO3Lequy9MxoJ44b4MYAxaHWAfTA
GuPtO9RWrGdJigp2r701kKErUV0X7pmawYkkHrWZDwOtNobtVeDt5Cxx+KhttUyRt7rWtTvl2nyP
BNMLiMa9baqlJHRsnsVZkzl3LoDvYZpJTQ9KG57ydhtWLcExHVHRr9FFIHXm7R2LvXTo/kLr2hy3
nvKNrVfy/GWG/+mmnWrRhFBAcGkwkxb/tTc4B73netjaKppUB0uhgpvW1tMX949G2Dd1rdjTzMty
mxnzOb8s88QuQm9nsdkFvmABQn3eu4p2DoFYZtKXzngxjzbf9YgvN57WzbdobgAXaLmQzCHUMjdu
LqZIkKm7yAB9vakKsBmCGS2AQKur+UqgwhymuZ9fIpihcCqiIuOhL/T+WvqjeQCbV9v6uuAwUbH0
UGZOW23/8ZlYVGJ1OB9aIK/Yq7dC+NLXK6tNGq95Q7/nkRjDmcN+Yot+GmH5+YcXASU6irJ6m0jq
o1rf6HtAKx9qp9jWrPpHYol/rpWljwcUMuaCE7i6VqBZWJGRdkkLGRC3AHmVtneVPEdnA0z86xlH
xRE4EzAscZWs4dUCbqPaOPBEM6WI2VLqN8urJhuNa1Wr27wiqG7U6ppU9T6b+hsIM+yYg/7W0IxH
xYpwaPiNPphox8gyjwzRBkIQ9Di0Cw1Bg5U6V7le7SujGsGPrUXcthKVAnNAfY4N6BV49XOp4NNY
MA7VyWFnMR650In2teqejU7SGnSDLsvTOKOWlblpEcw+O6J4BZSlsPaaYwLEb5qojFgwWZtT+UvC
nat0nQ3AhSEyI0iVa08utXcoeh10OUap5rGAeHMRNLW8yWV22dnGJQK/J+gNJGJqb6rZygKLPuS1
HwxpGspKvppzzuJikAqJu+5dqZH0O7vQ55CnE+RlhVZeaJ1kYWlJ94D8E9kg8C5mAGXh27GUN62m
bxp7SCpPJcWgdpmC8JMJhjefaBekxNg7LnzMwAwujWkMG+iUBHhTfw7GtE+dOlSyuEDfLSQZOfh9
+Zp19rOsQXRT5XhbWN6ZS3JFt/pr/6E8jUjTXPDv68DLzzvNmEuVLHpvhrh3FaxgrCmoUyDVKOR7
y3uvu8nYoRtKcNLe8zYYE7Rhi/gc5//EM47d//cfsjpzbm9StOBU0mtpoBnwkyO/3OGcZ+rJQZZZ
GoAFoXa/inQ9s7CmzMRs2Z3W4wGnbw3pzgR4py6PRWgVhTi0/L9IgvSDnqH31SUp8gmvdINKuwbz
ONCB7/r+Hjw1mQ8DOQuT7sMt1XDu1Y3eJZynEVy+N9K9zcWZ6+nUtWHbyDYBj0GzY43lNjvNZ03L
E270bexrWRZOoj2DYV3Bc//ag4scP1oVeLC/QOBcOXl26vMkr1GA2HqVmSOSm0wvTr1CwQsom36X
DfGj3HeHA5gadVga87hXDfd2FTXI2/freuoDLi+ljlgHmpFr0J9Zo2ABslRi+T8sqw9n2CV5AF3l
2Zm8409etYq7EE/+PdBqyy/QAI1NeuLewUm3CdUrlANYiPRni674xbBZpEQTD1JpAZrrlyNECa2w
2cCwNTSP1j57PYdcPrWhPND+XOg2QAnozxvyYUOlgI8Vma8nPnTyUEcOiu5W0jOTPhFHAzSKVBNc
PjDbgIT6vGtZyUavsEccj+OgyxhdqlCkKqz1LfoasXLNwOZoI5fDmWP5dXIY10ceCY4f2m9rlAul
iAWtTCZGetXTlw4icefOyqkkFgQalOugEgy43BpPicDS6GjGk7Q2F8l3CbA+FcY12k9d1DXzDYxL
IHpD+3LXaakWF6n3ZqG2Bs06EhDXHcMW8TIKTblx0Oxci7y6uhzGnkbf7++TZ/rDn7mKi2lpeJMj
eaLP7IrbN6zLH/6DAdDYRC63NAXX4WYFxpwCbzMZy5dWS7RzzMiV0t+/7wtsIcR+SMS+aJoBrcpr
7oikJNLdOmT4laKaAv+ppg5wy8QcEoNm5/1upnmv0/Ex17VzCPWTS/jhL1h+/uGkAElVdrkhksFW
u9opw1aZt9+v4Yoj9dckHZvgmPhQAgAy+PMQqPD1QL8INIy4uCoMj9aBsF1+ZQ18vG4Zhbykx7Mo
7RtQmhA57Se7gcBki2BpppNMPMl/kjSdDw1kls5EDScSRhAclkwfZRn82+oMyzFrTV2Do/FPCsHW
qm1Q+wchDvEdUdMZHuyJC2MhOPzPYGvdsLG1RlDt+qTQyohXZG/p7Wtm5XVoVt1hqvRnDpKnUzeP
jnPuQvSXiaxv6MU4DTrmnvNVtL1DlNiiG5ogM8+2RpU/Q4EBtvKW9HZa3ZKoR3q0oyWgXHBHt8Fa
HgBNmpFa+WU+7VzeNHGmRA8GvwEF0sp5n92pOoyZUYcuKrdx2pPfvPfMQzczO9T8wU8QXgOKZ1RV
mOrtuFVpO0bKtn6bwIQd3JFqsKX1q+tauulNOhk6OjYoRcwaZ1FjGvmrMRQ6AuSROnHZAXTWd7AL
alwPbLeUoUQjUWGdZ1lHDvPGratc+PkuiNeJ0PwWunpqW6HSGxEndx58U6s2RSl9gPsKCv0XohBS
j94vGAY5WzN11Ya17BfrqvIemrZd1FN0sHVB2RZm8SoGcEeGvDL6S2sc0v2sCvO4VNgj3tfTrjGg
cNBLine+q6a9WTGaeE7X7AihTdy6ox9btPQTQuDZpbSRwGulJoGuSxMKV3VHNlzrwJEUhQd1dL8B
CnuAsYdZotEOPNo1alAeGt29DpKuLKReBmi1p3svtYefhqb6ILfSditSIMi4NPkRECD0k84c41PB
BCqri1gP6s1fktWB9Jps/T7pIxkjXbYf+yt6YKEblvsObmDAE45lcF7B8/SwQEsgarPApl+BP9pe
zkAcDAl6rRGty1jm4GWgZVZnv7+f4KmbEAAT5JZwGDO+KFjMbQYYJO8TVxeBKH6Y5f33v//UVfPx
969ipKw0Wydv8ftd400AzzxUd970wmZ7Ucw8I4phfu1jAI77YTKrOxdtcwDta3wsgqNRVCXI3QNc
xLLM1EMNUMp9VgxAeKE4dKDcOepNm++VqYO14XdFJFOBbDeDJotezmyr6xO6qBCPDVufLkdDafsJ
RdRNWjlurOVWHQ5MM7bogbSQHZB5LBsxAGwCxMks1PD4/UJ+jX8+z21VFh6aHAhlXKO16R1H8Kms
ut5wck6x8tSFidYKwFBAzkCialVpEpMu23wWCcCATTj5LG4hQBLWmFQw592uUEbcFnBM87yn76d3
ch9+GHgV1OQurTGSSAwfjrOwX87Tm+8HOLk3PgywOlF209UewczStgItfcouXFH8gibGnhruo9Wg
29bqZn7m+jg3q+XnH+IM9O4rB93VxGJATOfdhrT+maf81EXx8YMt2+bDCAKvq4CyUaLSMaCOu6HD
k5n+oJm5/X75zm2M1TmG1EDPUoQzaZNYuh9CGDycup8WZMQMIeOWX6TknKLAyavDRHXNBMQd2PtV
lOIpvUevtU+aPHulHfKZ3C6GsDKQaRRy1/jtfOZrnTxifw9orRLysSgFIJ19Iu0X1mzo/NQ2Z4Kh
0/vhf6ZkrY5Xl2s+12SfMPViWjxwszL+/jOdHABMMLQdFwGWde7rFU3noE4IsNFl3/4sAbH6D34/
YkZoW6HRgCRptd14jm0shqRUr7napcM5rurJTwCeFPJ2wAQRNn/+/VpdFhPzhsRprjogoHXjugNi
5fs5nBwDOrkLO9VGRrn8/MORSdG/nJtcJj20rtqmj2enPZgILP75KAuDDWHnUhJZU6OZDdUlU++T
zmjBG32pFVyu5x/fj3Hqa38cY3W9TO6k6W42JJpfPM+GefT9/Mwszo2wWqu6ambfr4ak6fFe15cT
fMK+n8Kp++vjFFb3Ch5LvainPkkHEEH68Zq56cPYKy0AQDD6fqiTc1lkyJHwILddv215j0qQK4dE
YRIlewFZ7T8aYBEdw8EDnnC1eadp6BHqjolQr11/bVhnruBT+3ZpJi5CxS6y8uW+/LBvDVfr4dU2
JYDK/yhYsZNZdlfZ45lRvq6SD5WqxUYUq/RV+rCZctBc3CkZTQIR6X2rnePrrbhtS2b8aYT1NQvy
IExsvCmBnSaLzHnf760L/xY1o7j3k/pxjtFXfEhvSfxPP//nYVdXl1u1UncxbDtNBzdvr320B78f
4euDhREA+fjz/XWUyD5/IA10jBz2O0k32TGwbRvde7dHFTLTAU7l3E18IthdRkNe4oJziWbs6mjq
CphV3VHJqEigwY0sLZ+17trLzQt8V2hB+YGuOAvcomZADsOTEbgkL5/RyCTboi/uS1ndKivfdRUE
PYq3jiC7mUncI7GFfbzx7pKuClQKkCiMp9+mFAGuzusz4cvXPf15Eqvjb2pIJMmsEtCNdoahbZ3x
0jGfvv8sXyO/z2OsPkuT87YzKToTgCNKoIKQ6B7AIQvgWRSbYjpMEGX/fsQTxZ9lSB+Cl7gGvmL3
oR9djH6nEtcI1Hv1y2CbOqIx6g1ADF7kDFYmHTRyzgl+/MkKP5c7Pg+7nO0PN4RVQda1xhZflEZc
uoX5z84Ph2gCbXQPt+Wz9iRfL+/P46224GSNmgnLqcQunF8GcUNg6QIIp26AEPj/XdHVRvG6aWzY
0l4aQue5u9enyPzBwywi0RiX7NWBKzdqMmcu9BPIqs8TXG0dEPYcoARVkj+OIvY6KOzHi3zXInZk
AJ0DmU5r8QKO++1woT+lsbY5s5GWrOS7L7rK+ozeS6WFFZ5+QhNIhPVV+2Ze8cv02duVmzSez2A7
Tl7+H/bt6gWzJYwKBIarNaCftTEm57SlT1/+f49gr2JsXhYt2gu4I5+bH2QOKUPWAhoWHJzHnXUU
l/Z8J68qyBoZL98v5ZmprQ359Aqt2g7v2jBBzb259sAx+36Ak9cMAImQXYQI2heZFatz2tZEJ1aD
d+nMoJOn/TaBqs9bGbXV41ic8zQ8efgW/jD6oMZXIdeu1V0qJe6YyY0o0M8pVfteG/ZNWtx+P7NT
S4dg34NUng/Zh7UFZU47t1ODgZeTR3D6hTaVfmbtTl6YWDYA0HBPLJzpzzeXU1atnwP5nx6Hx/YX
wGYbCF6BWhBoxyk2o3br3Z47W39wouuzhTaKCVFigCrQufw8JsCZrvJcM4FevPacofBwoc8kvYRK
TrrRSvTt+rKyo3Icj2nfGxezr5kFuJ/dDLQYqkKgmvBLknPw8/uWba2ckTdnyo2tZhfZJuVuGVnM
02560UE2ZipVpJlsCFOSk81cOva+rjJ+wyxRXjhZCX5SLcdbowXMR0DCfguwhorlyJV5Zq3N5dL6
NG9ECxBgAdELYryoy68qIZPWdRUwREnnkSeIwLTPbq97zxAIZK8c3+GiHPPxCuiNJs6tpn2ubOu6
4x7bzG7RXNai0O84mfLYKqzmEcBg4Ez7Kod0NKjY75CI1B46kRsX4HbbW5tK9rsuW+29lGn2Pgw9
bks29j+Yq9TP73fpiWkhLUUBDkqLJ9wPWwrodknHBE3qWYapdOXvVhtcFO6YABhsovQ9HYXYfz/q
yTcXNUeQ9VAD+eqMqejsGZ2yAcDoL+1QhE2oxQCeR4CRbLQoezgz3HIQPn28ZX4fhlu9g43JIGOG
4fSDqJcXScVwZYvaOUo39DK981U8Py76e/SNv9W/zz2IX24CIK/BhLMhWg4iH5BIn48MA4YyKxyZ
+BWqCzW8IHc8o932zBzPjLIGRkxc04vZlol1Vz72l85u3AHUMgdd7B4a+GDXx3NSUl+i0GVaEGuF
ng2KqF9EbUZDouWGaZFmYDfu6LBD33LwVtph7Jozx+/U5JagAjL5kI3W1xWOdMpZJxueCF+R39TJ
8mfo5xhnMpGvg+CI4ya1UQ53kYqu4hbbYeBIGzxxyAjCQHOcsMXOzOPrmmEIU0f5BORZ9A5WsV8t
C6rZAH1oDi0C7taPoq/uQGf7R+ZGSBZxWUFXCbhkdJ2BGlxfVoCX9oTUiTEWSSOMqybVq2CYrNsz
e+7L670aZ1nRD6GzVGCTGrIGvi6s9+qHsxPHLOovyL01B+aVEbLracvu5IVznT99P/SXd3w18moh
4YGeDaKvEwUFApqOwGa1OvQEZO0GY5GfNRRbFuzTBbIMB6kSHZsPaIp1kspajwinaZeQNnI2Yguy
zWbYDNEcFzGNzoG7vz7sq+FWAWwp8JiNGE5vi1+NGmpQ+GwnND14wdiMXzDXPirZXbJqvpzn/rFr
02Ts+jsffZqi696QUWfR9+t98k8CjmBRMob/whckeFl0hsazNqkm/4HxOuIs/QEGa6QL9UAG81US
fzda03thmo9QtH02GvWoDe3B6OxosOYzGfCJZ2vxdoNSNMD3NuzFP2+8AippBkTaE8ODkyQbYaYO
Pi0MkEvXCIX18P3cl1+2/viAtcHTAnphiHpW97dNJDUyIFwmfjMNd9DPg7zp3fdDnJyPifaRDWwv
+YK+cgDt6Gy3S6bqpfdVFQuvf1Ag4OZaVh58vzmTIZ2c0UK5BxkIproLUf/juTX8mhXAMCecgJ/d
K/oO4OYFxGHOXdvnxlndD80wVyInXSL4z2qCLlmP8kpjnLlTvyKQcFqAjF7IPBCVw5b4PBvItk0c
DPxEU6m2yebW3kHBa4iyqaZxwTz/DdboOWi2FCaOk0G2c1vxTeqOPCocfb6UngedOx/KMzs0VEoo
UsARIOrsxonAPdDONDNOXVwAdrg64M/ATK1x3LYNXWvVo2VXCKiav2X9QgHfDdXzP99QqKKgQQ3x
ykVa/vOa5CkjJK26ZDAqEJPBBGjTe2Mmt8L2X1yvPLOfvsZz+ATE8iGrBEk4YGpXR0TqU+orWyRL
+HNZWhOaw6znW3es5teOSPPaBBXeC3rI4cCDpp+MCBatSFsqsA9zz6nutFzBZ/77NTix+wBnBAoB
GPM/oo2f16DRCksqZ0qANTJiCVvBqOaTDUMF0BW+H+lE5IDiOPB1ELpCK2wd4ZUsU1AOMxJ9Qjln
erGZir8f4MT9gAGWf8A2xKldfc7RltpAMIA28ovCWwQSqAggasQD0pZXJRu23493aunQPsQ3Qfb6
1aIDgjdNOldm4lQdDE8NGuXuZG4Gq/zn9/in9GM5LR8CCNYZIymGMYF0G2S4kz5FlVW/d+BgXLRn
XrATBw8z0W0E4rjIv2C+OzedJzD8k6G9tpsfwCDA3ckPeMH/g10HZ0RAe//U5Nd3a+40SCE5xmEK
IhJ6AT0tWz3Xlf7+/SeyTm06oAEXw1EI630BBCLfGXIFIK1Vjdb/4+y6mmPHzexf2Zp3eAlGsGrt
B4Zm51YO94WlK+kyE2AG+ev3UDP2SN296p1xlV1W6arRBBG+cIJYQMCKbSojb25Ea5jXpVIpoO6k
uk/rMl8pVkb9RlTmfT/a074rc7Ysoq5+AuG0f4ENlS3dLoaKkqPVgniS9/m+TtEZR+rSuoiMmcua
LF9UjNUvXd/afqeh2J1F0y+q99TvJr1eqSBDQNGLlWtNKdW9VEgaJL1Z/ypSecm69vTh7bmZAygt
/gOpmXnDfFo4BFIhsTnRPYxrVzQPr/uMX38/v5dGOIrBjKllPUCd+1Z719rYice77z//tBUBdVWo
hYNCbEJk9RQkxeHsbGOelGuIONRPSe2YKD7PgrLhnXKlX5EbCFbs2N0cZ9qB4ZZ+vobMBWrgARSc
F5fq4GefF2QZoP7gI3tS4Kjqasq4oe57akKAja8zlDb+8taYnxjuUkDJsDk1+PrSRoVPY6Soex3y
FCa0QPQa60W9AN4/PbowyEwsArQenbjjsziuWKSFvbYvBu5S+Uql5khxybft9DzGIGhXgkitoGd1
HBKWmgLeLlX3DBbVB6WMuwhaoR1ZwAzddmMIdgUEoOkLQeKZQAeSaai7IaGDRQW6sV/nDzx8rsly
2usBGRdt7EEG/ar0Us+E6tlz4vY+eJmgtbHlCIzdplt+v2BPObZYsLgUcJmiEIbM/yhqNLoxpb0+
7aO6TTYU+oJLcyzFXaP20CVOYtjB8r7YDGNuB5HSlA+5BkGSsBokAh3NgqiFCiYSyIAXVtVpdRy2
sLh0Z+85BCDQ6/46LSaBvprRKnvDmRa57oq3udfASodvRw+Am12zal1YE/78fjpO1xlGNWfoO8j0
M7P+66gE/H1Y4Ex7VDgXUsEmbewFEeOFC/J0V2IUVCUwEmDHJ4DoguZKlPV0nzTVuEyquPQ1csm6
FZEKvuvXDAfLGWq7GAGkW/V4BiM9TDjFdY/quOE2tIIrRU1vinCqnbZKfmS5vSeFdd2I6JpY9g3B
OguZsq961R2AP29467WN4tpZj+CvcAm0MEvNXDWJAXkR4XXdAIjVc4kOb1iliyqR15DXdeOROgwq
HmndLNWmOnRVsevSEeXrJl2AFuOOOQ8dMYAlog+97rJwvO3VCZAms3pVWlDoKvsWynsLnDSwRpXX
ejkeRksLxjTaQB+KODksAYu62RE0zKNYuBqUPVKoGPRG5k003kzsGZYvbkGiG4iyQN8C51JrPuaD
+gNqiAeilZtsdjmwkJEBmuIY0l63KrZYBVuUyLY31UiAAc5vlALbb4J2aMhvCAFuLS0hoADBTNEN
S7sz71NMP9j11a7Su00PosQYDw8DbKcxIVeDzHdGTW+7ingar8E5U5MdJn8ZT3m6YGOMHnRc3baD
ri7MpOy2HcAlIbPXUoFSZZktkWlUjkbILXBAtzbUR8Anc5VMDdKoXBpZf23bduk2gGtDeZcEQyz9
3Bq2A0EdrTLW0PdaikHz7BwmIdHg50LzFFa8N1Tu+lA8QUnb44XiqkYJ52/DUVNMoZCvydRh5+f9
XdLg/xRh+Ngk6jYnY+R9aCOVIXuUY+WDaph4vETxQJ1ptaa24ZO+b4dmgdDF45CiSBBqVLLeVl3o
tmHlolwLb73OTbNkARkX16oin4pwgYjGGYp+jX8H0U6o9BAF3Heiri0YP6K3j9ScXVTvPlP7mA++
WYoaWsmAxR8dMFE7tQYZlH28ghbsRnu0Iye8a50JavZAs1tOcSiDiw4Y5/bk50Hn33+KcOJJ16HS
rKAtDY7ilm6SYFiYGC+Bev6lu//cdfZ5rKOTnQEuxo1R2SdV7vam6oTkGhiHcIDmxaWq8akQycct
8udkzifep+fKrbLTEoSt0UPyEo5Oe5dsrKU4sCvdMwL4AA8LWoD6NXqqx8A6OAzLS/X4i+/z6OjO
iMhqivfZ+L1X7Quf71Cz3M69h2ShLoULQR7v+8vio3Z8fMJ+nuGjRAdGWb0oMcPTQalh3ulKML7c
3GMrqN3vSeaYh2I1+fYDyEmPF4Y+aX5gwpHwzIEmGncnWupShxavgoWkB/DkQNxvZVu1gz+x8zu6
YlyIfFnCk7kP6tKHjIRM3MuGEKfZ15cvcdydyIsEEvgx3Ws4AHowj8OmgJpd7WT5Rd+T0yvz61BH
u1XkdpyQhuJ5NThMpwcIEqQ/hY++PFiEkeLE75e2z9nI6NMUG0d7VVVivekwJJS3fN3VfeORuK/z
du132SK5DFmZH+F4NX0e72i/Dnlk6kRR0M8yFgzM8UXmTmuMJuGKdinU/T8ebqbPo3EB1NTRbmFg
91mkVvaqAZK70ybO715sCbwo/eGpWrVBtrh0+p0GV/M7/HPMo+0i0YcFUQdj6h1YkhI0i7bM6AE6
vJcYkqdc8Pk8mr18Z0VwoOiOHm8a9KFTbA1zaT0BW2HorrYd71F13Ru7aV2tzAWQ7vfgq4C10u4u
e3SdW64zbxowOrDKTno1qGwmKjJEML12NezOYnap2HumOIcn/DTC0YlLaKiwUOqIj3Hc3czGVOyW
Ob/7AEUL48JRd+64oZoFSRVwwRFOHiUpFnTV4cqsY/u1q/KQBPGe+sqyupDlnenH46E+DXOUnkOD
UwhUKJA9T9EfTeRwNR7IPr5FC8rRD4mrXxW7V+ma3JlNFCIv3nVLe5v+uETiP/sG54Yh1REhnGBY
OgkeWhope2kSdNBrRx8vwRbPnZ7oGWKJosCNItZReZVNRULbWYbbVFbJ9Myh1tBmgxuBLf79ZXEu
EED5FoUHKBHSE0QJE3lSaw1uRhMV3NCAfPqaVi9af1+399+PdP5Y+XMo+wjTZDRwrilwCXdu52c3
cjXj0mwXqMz643VdDnJOOZXzRfhpxKOLgQ0kLy2MSKZ0IdtDWXInV5+SDJmFRPJSUvAZN4VML8zp
RyZ4clrDT4dC4AyF/+O3l0HDP4sk3QPr13uKj+4hZNuZY/vlL8MvduG28sbZke8g7vnjGFjo1hce
8Yyr4sKmOdUcmGfgz2/yMUOfYq+i6TVbDHQ/rsNALORSWU1uiOkGDDC4eCmevaQ+DXY03SCmR7VK
lL2wx3oN13SGnahXi7FqhwdDS9IVLESlZ3KDgoTTjOReDEm4FBDzlc73a20+wk9eAKTlZm1oVYUD
z9eQcySZ1Q94AW1vO2b8q6pVv5Ovf2eMOVlHsoVm8dEW1VK90GEstK9be8HVcTmxacsg0fv9KOcO
grm2BWDZDFQ4LjqwSqvyPNT2KOrWXpV0QxCZve1BGLdYmBk1L2zScycbKss6/IENqIccyweoFcvK
ZND3wojBQH1Kkf99/zyXBji65wU8a6ewxwAxv2n76tCa/eL7Ec6daJ8f4eg6mmCTFJq4/Jqs2OjW
NhlR0pAvISIKAl7U92OdIl+xvz4PdnQpVblOJtrps5IzW6siDa+0UbW8DqK+a2b2id9WPURzf5GE
HPKUZQeaarHXwFfEAY88fuqmvjywOGbM07RSd0cc0m7XqZpHSlZfeLln1xIMYGfNRRRlj4s+uYYW
+iCMvUmuStRFFEjYstq9OCfnNh/aIf8Z5ig2JmZZqUVt7PuFvlZd9p56xIXCzoqvIH7qlrs6+FuF
ytnfC0IJQF7CgOjrfjesYcySVsdepALvOa+GBQlbuLvG+YsUIK+TKB2ChDMdFskImodq0hzU7lDF
NeMIvtdtJKKNUtqXFKnOLPc5ZsEdhIrhqebcaBZM5mFxqM1XZERQtb6ARD7zSr98/vF2InHD7BJR
VxcHSXJri/ec+33x14zZZ3iRjRYBELSzKP0pZcNKJZQ6QDYL81+xdcCDBp1lOXHHLpwO5x7n8zhH
2wm643BkZvxgJFDMrfPFZKcrIwq9hmn+9zt3/qSjGwKESQ3q90C3IEiYF/Hni7EAoRkc3kNNFlop
X9DKRhndgnWFnGq34RCCZ3X2/DfGRCtkhpZ8mCJ8HZMMqS5aE5Yeetpasw5ZtzIUqHsLS4VuLO3s
J4WVdegMk/n0/chnCyBwWAbPQsPznjRiIoJAElrW2JNhAH3yA0SHIVni1kiS9UV1EJWT3l9CDp9Z
+7Or83/GPDoHFGKkmGFrb7N1WknPisPF90917qBB05MB9Ybu0kl3RJeZmdWTth/MZs/ycMGbYqmJ
4fpvjAIzM3jfoZRyYpJAoJuaiYzta9DBl4WdQ/CiKFWkxbbifT/SuUQKcCtob6qAOmGor+sDKnNK
EjUmGF/Jstu1y7meoF7s6pybtdnlEX4AIOChBfN1lDoqqhyugYepMO6s2thWUD2P7ObSRX/uGkYf
A/kg0opT+qio4AKEYu4hTZtkBeufxmVQ1/KRAjAvGvgihRTf99N3Zr0hbAHGEih/QEePIXuA6+Wm
lWWHFkJvgcJtWrtZy8bmwp1/bhhERjNYAhKpJ3j4kaIGT5X4UBi9g9jTEdXL989xrnQI+oAF27MP
aNjxPZ1keUkHMz7MhWB0ZrJlsUy96SfzYM7lQ0q+20LdH+Bl+wJS6cz6+zCrBHUBYe1p2lIYHLzS
+DAam8TQXGDeXT1+COv7sIaKeYv+WnMpQTl34CO6ZX8MeZyfDPrYkxxD6in1Ww0C3oQuMu1nh5L0
95OqfaSXRyc+ng5CQ7D3xW4+LvtUul7GcDY6GLL0S2RjSGS2KmfrGgoVzZgv4S6TuZ1oUDJhhR8p
PkdzKIbCvB3/hHA7uLB3Y3KXhY2bGbVLkUuq+WtOB/g34XXQK4uUjsTpYJhs2w5yLUgWtH3j5S1a
JmK8KXj3VsewaePCMXUgVssIbGGuRUFvWUE3pOBIWWjJtMYKdIlHEwLeYIoJ6lSK8ELeLXgP0oTo
U3fUrF9InV4g/8sXoOquIbjljZadOCjzhsYVVEsN9OD6+1gx7iARzLMl9GkD2YL9SEoXZia7vsv8
PpNOC3RWWT4oKfH0bm3Q1M2z3o0msL6JW42dO9DKkQ1kvppVxxTfKu61bHCmeM+gApFoXi0SXyWQ
eUSzLcw1b0hW9bhu66WV39HyXslvSHSrFV7XMJSAR4/2uW8gQuZR540i2yQxJAQ6EUAy0kVotw2H
xtHy5j7tn5q+gSfLS9ddKXnoRIPtGNn1GP5MYHga9pASjRemXUHQ3PKqga6qHi6aoneK9q4QkJw0
RkD8Sry9LW0erKaC94CCr3CvhrtwuNLg+QFDO0Ef2HAFP7ec7gxrLdrQ4dGLNG5TBY4xpPPM6C4s
3yBt48W6hKPaBlCvYFbvqTXDGzvrtm9Dr0i5T7mxyettVOsBvAUCk4ltEnaQvYEjMtU2SvyuasmC
MwijFPCxU0EJKEeHjHSTh/w51EHuTc3YiWAp6DLRwj+HupYx3YskBdhG3Za1hOeGWIto2GWFuqj7
Ec465CYtE9DrsG4EvAW1bdhpbxkTkARIV4UYvRHaCYxwyP4j0DFec0XeDaoNbzO409kGeqW5S+Tk
APcItTbYjUwmiILRY9c9aMbWTuFq0gKEX8aPma1ucLr60s72eT1iRfaGAwRR6igF9ErBlX7qsgEd
WMhbOkPdAKRgkSXgxRgoLdGlgyV0GpnuUGdJwEson4Iv+zoY8jaPx4OG5LmpC3zvJnNzZUWtuy7j
2GnFFgbJUFUpRdCxGW6BJootc0ixKgvYEi3BE3oo1C2V02tfm1u9KVec29wtubaytKsKRiOi5YBD
jY+a2kCRqfC0RIGe2Lx0lR324HMY2UuW3RvScGO+LeA7qKWggeLl6dXdkGSAjMG/IDadQdulzITR
ebuBF1Hr0sr0SmruokJb63CcUVjuqNoAX5poGWeTVxhvtpAraaieJfoNxK82ptZ7ycSWUweX9qh1
7EbCDyl1Qln4jRmhuQ7HVANghrgPuuQBGFqIDnMf2kaekt0kLHJ7mArwSncNBUbKtr1oIWZAowEi
rbUbVu1VUsJcxHiw+8eoDVezinNR/cphN9FkKLWJygtt4sQ8WqfJlUFb14TiaZzGPrchH5WJfQ3M
BhmKK7tDMBxOSpCqYgWZG18J8YQNmv8SnkPgFuTP6OWuMiu/1evyTi07v0ePN1P6Rc+KW7Wnj2gJ
+2klkgXE3dZGbEu/pqxeWDnjAdOq9YiVkhYwgTP9bJLYqpAM2mYhnCjiDjD3SgHgsVu1yIudITJf
qnDwpurJEBFb8iSb3ISwO5vgPeMrOiPXnciygPFrHDsvUWZ660H0xvdcfn+TnImfoBMKtN8sVH5q
pDsJg6UWAhumNYASVkZcrBS90m9Yo16qeZ8dyoQ4BgrNGtAyxyUmltiDCNNDp6yLYm3YGwiL/Y2H
gRnBTO4DFOQYu1jActMmdX6IjIUOD4DOeBMA1n8/xrnkAyoPfw4yR1Sfcq26MbkSY5Bh3W6JY7oj
SgIZco9mC9UaT1lGfwfahqjCVBCgocFyAhZsEbXp2ZQd9JYosG2Xw2FsKv1CuHTu7WDSZgQNAJnI
dL4+li3hEGzI4sD58EsxipdIQT0bUut/ffZABEYzbi4mI3Q5GiYhk2kPuobUrV0ZS9yYIMjnjhWo
C+oX3ri0V5cKuWci3C8jHmXhIVTa4dyCEY3EaaofJrn7/pHOfD7KmdCVAYAcmM5jhZE+q0SqoZOT
EA55fAr3yUs1wHN1b/gKgx0AIXjAnI4LwJbR0HSIYVKKnpRyD1FAt/Gyuxit/sQrHr9/nDNwNPvL
YEfr227UBMoJBG9o9PurcpFJdDZ6dDY013gp1yIgi3Fz6SVdfMR5eX7aVVlSh7AWJfsxwMkL67k1
XTLP2pmvYvL15aWW1/mHnLMCVNcgmnScNgJENY5aGO6NotxrDfi/ZHiGXjAUGqtFDFssqJ2/qMYA
PyJoRhQxdLZgLHXIVBiod3EO2EMHwUfTCv/6AQZHB+T+gLHB3eR4E7ZaEdGqig5jeJUChSXK2oFd
6IWUT50z76PcAWns7GYJ8DXwskdzbYCQK+MuObQezPZWUwbXN2e+wxx2lV0TKMD/BNUACBbNp2vq
Zx48agGFnlIPzOjvF9u5vQMNczSV8N/fzTg/v3VC63bISrI3U5QTRZf1jiKn5NKJPdcATp5XRbHI
BD4YjN2jM0cgFOVEIx9yjjhx1gwNVitIl+L+DzP1L17qX00oz1TiPvw7/z3W0WkDD+tyMCnZA+jq
5lO16Edo9hr9roGMCiTys8Aa+mfYksCAcXIBNb4ydDj3yXY9DhU8ln4Cgea2dbqqhBbEXIHjWBg0
IvMMHq9ULqBikK7SKXTS7Ia3IATB47LPK9/KHsMwd6dKuujaBMKGVyKVDgTvg0LYQL018H+A/mn+
qJTNwlTGYASVBGhmxGtNQGm9V4Z4j0W9K5TOhbfObsiQPJTR2tKqXWqJa9LT2yJ51bh2XWUmYHtl
YIbMoUwEtPwZIYC1kY0l0PqeWi+RbFuhMk0J31akc1Srv+lU7kUMDH8KJTkm/C7WHIHmNwHNPrdG
F0ZXHlxNPF3/iT5yEKt8NVHdy+PMa3m8DolYFZr0pUpgA6muC1v3EqNft4g7zbi9kuRXYcR3KFc6
eancKH20Sky2iZQQpRq5IFruRuGTTPstKjxbIIDr9rVUoyAb63vW/eomkEToC6Cfi45lQKnm8BFX
gip+guDWgmXhDj6MDjzHXmzIIZZaH9gkdTXE0R2sSCqlWKpZ8muMIHYJ9/VURTbaDKFfmCSGBD+A
fgjo9FS8h4blSPrGevOmbCKX8CdUk9xJrdykzZ0BnpZC+aWqaUDUeBHxOrCgStdXkPsi9WNPfuZV
ttatCPX+mqxhMAZ1LvQ+cEZEwIUqjeqS7IWH0lEHVFTA/4WHZzBBCIiXb0qG11V1qzSJl6G03coy
XRkW+PSbEZbOdgqVLEVbaWMjIE5sr22eHYh8o0N8RVO2lnW6naDbQdLxStpBY5CnHg4+stXWPWn9
OoQvhGq4rTIsM7N2uFRQ+rUcowyDFMaWatI6UNhcmtELbwYvT3JfNtewZ3c6clWHPw350wZsVo5O
mTzp+vsAvE6q+OhJurZle2rfbCp2m0nIKjRFIKPY1VOJ+LiES+uDamW+qEuvyOCFRWRgktobjMQd
U+Tmk3rdyWFNue03OFxIpSwQbSHrF8uY/GwgrZt01E8G5GqcQXiuLI1VZQEkSdl4j7L2M/qZtQPX
lzvRJC7PUE0nswNhDDFwFK6M6BBnzE14Mbv3BawCTyzUdjm1fABWvRE+k4U1LOBM4cTxlVJSZ8oV
jybxTsX7kWjma61AdYL5zdymnIDjtX518XMkMujgpqoDVquLasciZ+Yurftlxic3HZift9dt1Sz7
vPOsEX+VQMxVf2nYq9C1AOjuRZx1gbTjJdzmYGzP7w0TDiIUGCFyb5XF0uCdn9eK39mNN2bdwUD9
pRj2DSRgUmhmQqXJS1SJ6xB2Khm+QqUtOtp6BkLqSh+8OIM3XlStkF6tmrB/sNrXjD2HEkaoDexv
7XBVmZU/artMIFC2ojfY7mSeCg11EUJ/Ohuf2/4NlP+VAavMxBpBp2ghcHo7aI+UPnTze4fSoFEf
ZqdbhL8OKB6YytnjEO0viOsDqu0wuKsJ6CY7FlzvUZooNyOMYMHh1z2Zkr3VisfBoj9tC+lAImE8
rNXlOizGrYTohpOh1eXYs8iwHne3fWwtrbDzKgCOaTG5ox0+0zzdxj38U/XeepMFvVajZtkm2rZu
xT2IiWiDtks4gl9zity2brdsBDfQLrxBZT8UCNarceFCVR1ebQsCcPoI+igEQtE6kysOhxYAOPhs
DWmaSy5XERw8KJoZbUt+JK3hzeo1M7bYU4unXkD5p80DdfhR5KsSFE9T1F4ZVYEwUXir4mUakmcY
P01ypdmhN5GHor5GKOeJXnqypssSIGSUP7oQFrxQJ0PSeYB3+pLG1qUL90zp1YBlEfoLc838RLQO
9JsuJWN8MONBbnWTNNe5KaugbSxcLgYkzN7tkGSwkwmNu1DpS8WFOavqZiLC1JhAjZuuDe0UgfKK
kj7ZMLo8GKVprI1C73/AhXFalZPFL2n5nMmAjFkED400VHBPbLsUnce6KO192kAyLFNQbPrZaZdU
wi4Non6NcyetrysBybtUVsWjhDcYroc0soJJGvRCB2EOa47CnpmqhAAP8hZwJj8K85Qmacdakwcz
iqjPplB1+nCM/IinLzQt1Cthm6vvw7lzwY+hg2muGzMT/Dh8jVGPEloZHQrGUBEbTNk+dqkUP4Bi
UB8HXZmuKWKX+6yLhgsx7ZnKu/F55KOwKybwywRK6ZCSda3fC0VzePrco9z9/QOee3vg7KFVgiaQ
Cdri17cXqUOhga9zMNNll9aeYe9Dw77wKGdToc+DHCVgISCINLKjAwqSPnnqgiKYguQOahRQRDIv
2bicmTgExlBCmTnd9EQXtVJJP0xVjf5PI0yn6ezkukyH8LoyOu7RURSQIO9Ro9713EjXZZvzl5lM
lECugPQ62kWKsrEky17ViBYrc6rtq7LJ5AVgwJl5R+wOnCtWMyBQx0tZQ9VQt7r2kMK/t9HpAy7b
N3AxLmQjZzYMRsFuARVanYW3v77dBPbsqLS0h1ybDnaJ8jHVcJmVfb7MJ7qx+kuODGfmHi4Js9kd
TPVQcTnKS4zapFE8TYcy7eCl/EBpuxRIMGPYRHws2//+kpc0//of/PzKwdROorg9+vFfB/Fe3rb1
+3u7exH/M//pf/7pv77+iL/845O9l/blyw9+2eLQuO7e6/Hmveny9mPM6J3P//L/+8v/ev/4lLtR
vP/zt1fele38aVHCy9/++NXq7Z+/MZyM//354//43f6lwJ9d8Twp35vk5b8W9Uv5+t6gK/n7x/77
b99fmvafvxHwi/8xk9xgUqXBZP2D5za8//4rg/4D0qofbES8AmuGQ5W8bmP8mfUPEAXBi7Rg3jKv
iBm/2/Du43eq9Y+5RgZQNYTCZiUE+tu/vye+1hjx8ve5x7T88fPnlPGongijCmOuvzJ0R3FEg7x2
tN112RSTCROEnQILOU+H1YwDNwQO3CEIrBCJQW4u8/Q2mtT7hLfhHtVZeYWVg1TIiKH5kKWTn1ns
R9Pr5FLq/NGc/fMOwZcDRXnueM9UelyOx8p9MFu3B3PslJ2SMn2hwtwbjujp3WAlFbzepHi2Bsu6
racs2euR8YImiXhOUchJHZlkCOfHGA+yseqsvKU9OovtmJpbbo1q52bxiAQwm1iQCr6EgF55ZWXT
ouvybGcyvk2hN+VaqoTjAtpJekm1H2O0zSsZ33Ju9EE0hqlrDPlTDVXUZTNWD5Old/DfjdUF8Crr
+GPsTgsvnM8fh83RnEB7D4ZL80UAaMPRJTDBXiTK2kruKHw5vAh+6F6v5O0NNFWNVfvxFuBCcD+k
qbXGM1CXGrtmkMlP88P0wu5Qc2kSOLZ17VIdjdEziD3T3IHSz8O32ET3bX7/cVYrHmTl6lXZwLAd
vnafNsyZhXfmOaCwoQC3DzFZC0v5aOElkMSa0goK0oluhGD5K/EtHMa9MixeOtoVsVdwMroKb5RV
WWh1INlUerIk06oLi3AjW/B+UsmLu8noS0S1FuI19DByXO/7SHmlYckfq/yuNWWxshqKem+XBxpX
6KWi2df6zrxIoesMuD6DvBGE0j6Y6p9qh1PY9hbts2kH/VV9qyT2ijDy1kP7oYq18Yk18c0ggQaH
XP4QLnJ+qKxee5zsUUBTgPJlXAvsubYUDmtstjdH+mClFH0zEAydG6tRzbepGja9oUUru2WdSzXS
3GTSui3ybNrKSvkpK6EH/ewvG1JleG7QjRcjf5NhJZ4nAzVEEEGMW4uL90YrV2mUNpBTA3h5zNZ9
EkPJZRrGHzxNrtMChYiSD+a65AIWtYSgJd+zeElhqwZDwZbxS+v5a7Q+Tx8uoVnLBVAqROvHBBnC
qQnH1FHZDTZsD8PCg5NGcQ/AobZpFPgmAO00pkNxryvLok71lVSmeMPtSi6BdAa7t1ryoog3CSpX
NVWlV/eM7OFAOjq5DsnAkJvJfpzKFA09vgDKPL8xerVcJTqDX2EumkNkT82BRdXzhQX+9X79eDCc
rjOHXscdC4jL1/tcUlLGScmUXYO2eA1/iWiIfCXT8oM2n6HDsLOUKX2YIDOXIEsH8qF45S3MzOjP
39+9GsFIvilU9X4aIdIU9vFOGVH4rWIV5iwvthlzF4pudNO1qrmgtIwdWQ3j24XnmKkEnw8cFaVa
wLIhMo3rAQL58wv8tL4LGjESg4N6nchSX6kaXzHZ+cigcEikABP06LJvjEZaC4hQuwp56RujWZGI
9l4+FviGOSDWnTWhagJ3TSWHHqKuTv2mmYsBvXb7l78upluBj9iM/YI449G0WwKx5BDXyXVPTG3V
mzZ84/tGuOYEmOrHIxCIbgTIOxXX7Mf48eNGAyQzXHZ0GteTXRvAHPd8b8+VCStiV6Ypdr3ZeKhc
m/sCRusXmAUfHgxfpxgJC5R/ALlFLAzo8NcprsNUCKoU0XWTWApE7zVxGGrIsil9yINylNmyUmhz
b6F8mTPVBXBXPA9Q+K7bZgXiOy49dHo3PNQhvTw/dWhIuLUwC6DPuFfvMeUbpsWBfTUAYfgisqb1
Ba2mda+j9Jgkz1wZah8N4xDV3GF8ivLp/vu38tEj+vyEKPhDSchAamuAygHc5NcnbIspUaGY0u4/
3kDKLVReYyjV6H2Ur2oeLToCzmw8KL3XJ5NAfVX+qMww8auSDbuuFJfS7ZPAB865IIYhzELqAeH5
E4Bg3BaQRourq49TRR956eoiGu8QMGkrObxPOk3fokwe+Fgle66P8iqrU3DSe31YlklselEufIKo
/cKJ+LFCP88VAjLMEiDYkN2HYKN9nKQbFoxNGjWFzR4BbS6Ce6Wjt53pZTag7gCjNNdKq1aoHaOg
B1lVvzQz7vOhfZ+/7sf3jsv+wJM3Gob11aR0BJAVZvqw7XsWXDPfWKZ7H4fQxw1hpBRNmKaGkTQC
MQBh/h0BmE+xmhlBVmvKFmIejxRfxzdTto3bHDVgBcp5y+/Xif41CYL6lYF7FObGiJdN1ECO3UoY
l5qiT5p9xWM3hbALWkGvCbRdUISCZe8bBDNZu2ASkZk/zpVNx7irQLv/AdthSGbfwzioDl0oI1DF
1dJ1XPg2ZMmTFas8AnzJ6HeRX6J2q/sdjioIJrNFFYKm7SmKA9BULQHZ8qweyMp1dqnJaJ4cpPOz
IWtHxw8vFX2nr3ugyJjJ+WjYVwwoEVTqa4cQL6OBXftc1Z0SzNfWjc0l/ldFq0Vz9cIPQz+6mRaI
WobMUd/wcNBojBJHGo7SOenoozpbgxAQuYCqiMy1H6thZaZB1ziT6vEM/Q4X9UkOrSYGn3CYSy7b
wUvCA3sdUMHPtgx8v3bRXmNY042lKzK/E5AhnmdkvPB2P1p7X1c2NhskUNDlByZTP5mBYorrNMGJ
iujszjajxdh5OuhU5AauUgV+SHXTN6dlpyzrLhgK/38JO4/lyLFgyX4RzKDFFjolM8mkKG5gZJEF
rTW+fg76reYtZsxo3VWsFMDFFRHuHh500iorQr+Qbsg0x/SoHPpuNnRUEC9f3XnCjGn5U7yVcQFe
loR9ZR4IpG4bfZxdswvLc/NPJLjMOWfsTrVrwQH1nES3KukgPxa2Ri0ZQmcDP40ZTVyROF7G9xUY
KqOXoZO9o7SjbWxhPhynFfg6SAu6N7d2vX7KND0XiEKK/09AiXfR/w4d9lUAGELlqkTaSPXH/z1T
ZDMf4hapwk3uno0qdqiK8TAkjbrzar3HEnJIP04PG3YcWTAN7jq5gnmhPQcOgYmFForp4Shp0Jlv
CQq076j2BmSMKmKeTXJH/TRXAS2T++LWSx/Qd4rpN1oAE4t3wDi4We6IMECAodG/uHnH3SOBxrA1
417/a6uQY9Rc7IX+pPN9xs7ia8ZKPUIb6Jm9r6nP9KsfG5xLHGsOxOUpq5/6ms+J/QlhVH4wRqdE
PPW3oelWD7zhqK1D84h581LzhEFFhge3TltEZ5gcbEvUzaluKSI1Ol8rlS1sLtdZ4Y6y3eXKG1n5
8Td40MIFQK6kdrntPzq1+Lpt/KUZggLmaDrUzw3m69w4CEhVbO3Re5XO8jNIto4olSi6cXuN2NHv
dafKHb3x+RT0wgNiqNf1TcF37z4DnOOBb7o505P2guDaD4MWgrDzH7AyFBtgK8dI5KmzmAc650m9
N2t+Xgdr6mwqN2Q64+JytdzXigL5h+pzJJqzvo9E1DHj7DK2xV+YBStnk7ILt9yOae4KEEQQeLqz
UfjYuKXlqV9cjXhX2g/maPfIGpgu29Qdky42vdPHbm0+Uf1EW0kzwQ/EEwx7vTCEsGbn/o12h+vw
zJ45jPZ2S2FnzZfS3v8u7Isly4O8wmjQ1l/3R1U4Q40L1IR6jkYIKgJdHhfqvMShM0KjoPN16s5v
oiMyT+4CfqhFtdCyE9ORG0LS0QwmjcOX9lWA4m5tHS6K90Ima0OA8UtN/aZmVxSz4mOvepswMIOf
2cDi2G4aG2amKx9kecJz9CN8q188g+xnKJ1Ut9MvyupjvsPC2MZWTQf3RLF1oDLa2B7zGzNqepiz
ty7oipllNu2SGX4mFxPNSKikwNbShZAzUyfBKd1Gia5vnlwcjIje63yKg9nduj56CAFMYmz212w7
S40rCLgVOvnkmhwZJgYySEwD5IYl7d7VA3QZJ0rAyZrJnE1htfj0OzVy/CvyDzSl+O3w68HWPtvK
GRLuH6McmyZEDUEebzeO1eyPs8f3o/iMY6abHRfES+eqdOZ/2YMdcygcVX7KscL8Sv4gngbljm3c
ozfVzV7F7yzz9o4cQtB/ah9S7LWr0zZOMTvb6GmRv662Jr/105cg0/zWcBdG4r85v5ynKRBqmzq6
rXcT1p3sMtgQ6YJkI9WGy65ZTp2LbJDhUwZvSK6l4RCWLJD6vNzrzOeu8qUELaZjfiUf+0P8SVl3
7bVZT73gdR2eOG6r+SMzBMuM8Ugom+geSeZOzDPXWNMTl0C265irzSbUuTy3rXSa1JU2f/ixOpdH
uJbuJsOmem3rMP+W5aRD7yZekbhCMdldey8bFKwddK6W2Wh7EZJUwk83uBZSH8VBRMO8Ib6odc5V
p9X3FRyX75OROFwJy7OonLrweKpL5Gqmr06eAB1YKy8SigLVtlZOGtXOL4P2KfS4+0DxsuTGf6aG
vvRYglJL0NKsK8/YSEqNozL5OXpnqWF5tPZaBMV4ysaXuns1LD/lnj2SgGmj6UHrSdNt5rgRhBOT
K6VLztweCT5dCvTAhyFRj+uA2vwg3qRfPh2F/D+rcUy0GKYDG22UHq0hYJTq0REiT1s96vlRa2tv
6kf11XR2RIsYyU3wsTVca8IGmC2ntmOMDw2ntdiGg6J0+/P8gV3PU0JznprHZasfy1F/maqrLP5D
hEsrgv4jxf1ptJOvhiYlqz+qz4XhigX5iK8NBs+N5pg2PS2l7bKofvZv7Z5aZux0UEqvrW1NA/13
utlF/mwmNimjHLv9rlK3F8vNJGchiJHtVv7vlRb8it0ZaNKDZKPlgV3/Zn71nYi2SViauQox0lH4
2v411/aRfJWTbRyHr21vK+Rwb2NjcyvGRfhtYM1DuHbxjxkduszpsWH7EjZbeEve+TfiAQPJwYr8
rJXdpfcF9he2t8c8MVJ7EJbL7ga0M9riiyEeYdQbps3smoOzLB6pWtR+KKoPMRxJLj1nC+kwyZcK
A2g6d2O3NKF7dhLMSMWnPrLNj1kGJThRDWB+oxjWZjsWCW5nRDhI7m74ea0vwh9wuWP3XPDkbeml
fofZp/G3prkGnT8SG79r4zfp7BJR+ASf6+SppxGpFHb+ESGqwSSLCBHYL/eG7mZs91S+KphmKfc6
2qObSQl4Xqrpa8sRgT0AcN4fuubaZ16n+bxM7g9FcchzXwCroaLGCsTeTVuPVIWuP9F87Ax/kF5p
Qcn86oBVM4oXLmN0jpSjaJ6a4bDWnlZemmZ0BeVVUHdz9UOunPhdbSo4gbnZwBZnWudhcLK/4gI+
cjLpnCkgRGBEbTF1BIQJ/0B92bZyp70oFJJMLhKLJHahyyUghtTJFC+ROSMcxO+RdOrqw5xgzvgs
19Sq+GUW1JlXq169vCzVqUL+6TNFRQKY1tVET0RHlAWldNKTv3Xt0Ek5pWHM6hrloc3ctXISZFwq
apgvAzn9dFoKd8TbJfGV1Z32GoEzrn364ncr/a2Y9gejvkl5OCFckhfmuAe+bhHDq7JdUKbBqhUS
4E6bn2gFzQkoGBkTT+t9FCMZfY1RkIP9tU7LAdXRnMDbPhN0EbnbUHrSs2E4zPMGmq4IU9FPiMxk
R8sPan4uE28QDwntzpBRik9zce50dzG9ibMFVfk9fxkFR1FODWyb7GnYqNAfR2SGuKXo4lYqrAFg
d80pXHitQvB80in5WRxldFMqU2bPpM5acOLMl7/nHikRSaon7vCmi+CAOYVm/63LXb3nZVSv8C6H
OSPkXi5Qb2G3vrn5dXziypvFxdZg6P148ObVN9ZnVT/34IKVb3U04nToDucMGPZsyK/YvXxKB0zZ
x21azUB393gJ/VRCwtsFA3mM5QOP1dxcaMnfmhZYnLFUQMS2gGUuDdI4Xjnnx41cy230Z+ZOjMtE
iqOercBYn+dLlJ3yhufBWDpiycnGzfnGbj99kUp0aaizvGJENOFQ1xTlb1u0a4KCqnvfaoBnIkhX
/F2vEdmHggzHWUGXRkodHCAN0lVxdrLNNY1zNP3J5glrizsVwTIjS1QRRa6cvWnyq1nf1Q+jdbbP
+E/zVRKFtJ9F5rSdiyatem8lf9Mu5cQ+yi4qcSgJtjHTwZod1Zmg9wRUIHb7oEiG/Swh3pFcrXIt
BE5V2LTBiMh22o+7fkFh5CaJr4lOnrkZRWQSuFf1qigBltu6EJrzfuGj4kj1G5ACGcM8eRODmeJX
TZIgeKVkd3eNCFC2Ow5uwc7e1dkR0PpV7hTZy2GafCLd6N/yaF95v3jTTAeTvvLBO2LZ5vyxXkcB
eNdBoKhA+YgBV13+rIMn4pzvsBXHhHfsAAqiun17FihViJ+1S/3RJT51M/Io7keIgSGseFqFoNVI
oXxOhWX0c8GuNcJFV+iYFge+jasU8dxrwzl2DXIk0ePuN8OXH6TKGjEOmiHLySxHVhyYI5U4iStg
A99sXB0Me0OGVXuVRK34oTG43TQO5MLRSiRmPoUe7KhMePW/zVgBoCZn4MPm9ZQ+or8c84MUgu9S
uIW27C2W3lf5plj0zktsVlqjEtD4q+XH5mX/MZ7k3KFHuSbY4/iuSAftNf6QE+Ysc8KdPtF/Ta1d
YR2qhiB7KB3niPoNim39YfZK7UnLUSpFvoJlsbz/aL/Nc02l18NC7UvIXhr0FvtN2ZVNLSgWZwFy
otULPn3id5w9lcVdU69q/tQbaNrOa8V2zNwvk8QrmflxHfZwNYK3SIG6+fOLaByT5rltvVamQaEj
VOw1LnpeRb1tWCkhsyKoVwa7aL409V3AcdFIVDdOtPekUgIhJoJqwClvEHdG9NOyFLbnuHvX25dC
Y3K8l+KzXl2SgoiMS1l1KulZ1lg/0M/+fa+/xAI4bIsLyiukfn/G4mnS/vAOc5odJEjz8C7Hr8py
WaXvAhStE2J77V/U/h1TEOTAv1Ux2Hh4cT7OGLAP9iwPdqyXNqpYJym/93/mujPK6Ci4p8LvdVCd
WjoQ/QJqilsoQmwkF1CdBqGnsbvp+k1AhBZBszgZjvvDa0MkaOUkrM+K4ZblE/VkdpW8ZEnCg/rD
mCtYloinoUYd/aTmL9NyWotjHd9LDmcTsWZZvphrOEeOnD1VOo1TkaAZt0QKM0BhAYPbQ5H7SvTM
sxvzJ810Lfkxd2E/BilxOQlMHZqZs7BvJ8pLNXtz61UmYJQLBmaAPSJEXZ8k6bfRXxdCXKqVxvQ9
Fl/pnV2lp748kOlnSwASQuJfyl6kBrV2KaYDf0gb7/8NEcpw3cAf/wtGolEo7sHAtrvZ8v+C+HVl
WJJZWrnF7bYQBiCiH/5MyWtnXZb5VMjnBnN8DjXpKOLwBnFMell6ZBGK8Iiyn5albTgSyZQaZvFB
bzx5eZI6fH/fE/E2T1+i6aj6iZxkU89C4sZUDtfXeWbacmSiXDsYCSfJ1jq5ctxLTjXKbc/9FmKv
Zmr+lLrTcNDFcBYPvXTZ8tekjJxMPZfGleMpeyKZG2RvU1yyGzXysvklx4mYpsAKYaGrKo9CIeSh
w5rxUcvBLHh8dTJ4NF9CZKsKmD7v7+QN/FMsB0Uf9qAMfJ/gUVm6KkeoGTTXHuSGPVDEoFMFfFQ0
pM7eanmd4sp0HgfSjai+n7BVvcaxj4nsfo8kzumXQIe8FGfQqXQ+TfQhFB0yAupxLDwzftHngyif
6F8cLyGXCyE4x74hu4ywoB+K2CtLr+jZAhy2BX4PJcc1a+es+GIoCWJ6HCg8QsBe98FrFCwa9D8q
FbUWkf4OSJRaUM/ALy4FdRZFs9pVVnwldXkqdevUAgNmE+y1W0Cwt1AMZ+0ufp3oDynRfO8VSzDJ
PiW0Cn6vkWOd9X8MC1awjG8mu8lt/8rcs9ognkMuX8r8svCG5sDhp/SXEfLwIFb7KKszoJDPoPDt
Wv5UvVer2xCApZ6E7+41Ju6gINTwkFAObHqEwLIPSJO0Xm56cb7HCtbmak24LTcuVNrcutkLWgY9
EDnglz/DeBo7Z5YDcmg03R1ZhexirGMgf4691ckFb7C++/o0y8deCujEYUuaV1ihRVHsFmTTNdbe
xeymyBRlnkkteUS4CmetC36mar5mBTxxwmIroXw6uCTjEdVzEgVD75b9kcxk3sWbNi9S5VPLWIjg
LS5bZZXcyuht2M6Ngin2NekOfXO9UFBqo0NC2EvWto1X1MTFBMiHYa2vmjz/oyac1i0A+6ro1eWA
GvD+ePlSNr+9Dt0l6R/0YYjkC1dvmmcxe0PMv7foMYp7WVOEDfVwkZegjn+l4jLox6G4sGb4+DH2
KQ7Os7eIdoPNWRFckcExQz6/Nr1GOCURB+UxUQ+8nhVeyoekOFua1+T3ZP6l2Y4f5X/zHF/tcJVe
OLPj/Fov93gN5vme5A+M22d2rHh0+uxbFd72gZv+MjP6+c/AZr/QjU8GIU8B6ksSV8K0oyyeBNrO
DNdGhVU/87WAk8q7NhBivGcEOYpxVKeDaL1qtcuzEcxnXQr3FQGCaP3FgX8pzjIS+fKugpwpBQfZ
XR8vQnpvrNumnZT1qUINhhWx/DRTHWEeB/OUiMHUXS3jRGn0Jh4sLJK6P4YYMKzI3e3VfI3bhxHd
9NYVEXjqyc1SgOiGQMnu6finnB7acOWLmDjW+pyZf3SRWXnKxMMkHdv5WOGbP1Pl7mvyQZfgzEGu
XArCEzWQ5FeYlUlGAfuUdcD3oRadBvUpEU48O1l5163nKL1SZj3kl2a8MlkaySNNmqwTYfOwPeOH
tYq+itGfRsPF9dnIL+Zy5CnEzbnJH4z3KB+k5MxQbSyTOYRfm7anBpn/6olMQ+HYLydBOGvmS0T1
Px/GHMllv8kcXfGsMiUbD9sx7PQTwNuUGkHTvlOAZz3H2d9IeeexizHSibdixq3/WV4urfbIxYNc
eLn6JGTnAqh2yR4jTsXrc1svRG6HdAwi7LWXt+5THIIy9pTq1xwDRmFtD6N0qudHU9yZAoIadl2w
z0j1QFV+V94ZuxpndSoOG7swQX6eo+ZBalNZlIAjTzlu2yGdjox+2UH90KTE72XfEo9l/KWAG+Yv
wSydVo4elJjaSSydXvPM0V6nsPoeZEKky3+P7SRqz0t+z7RDTPAn+1N1KZc/vGqEBwHPA5bRHBUw
XPuR1yte38Z2UIcjP514ULvQwKWaAE3HvnAK+FylhATxo43ybH9S/a7z+Roe4zjdGR2lPrZZ0CnI
42+lyEx8bCKpVfWnqDub6y1YvY2nEOFGP2V1FheARPWAgIYQHM6GeOOWZm9N29nTxIrSUpeuyPLg
xmLsiOi3LOl1Td9Y1qp0WiC0xVNDrG54ffGl9n9M4oy2PUTydZUgycOW1t2s/Qzk+iJNb2RTW36J
67NR3qcGafudR7Eg10KAj/8RwX1JUO+Wn+Q9RutxBsCs55hcQn9NBNoePTmI6zAa5J8aCgp+m+gg
5reuCUndagAPUMbxOjBpOU/qE83aFLT7Tju6ZKedsEP3QNiRFEI1AKbor+AeUoN2gnJukHGfjYKa
DM4h4H4KN+ZPmA0YO5iE+Vl/m24yubyOvSIAAzPa0UzIzbl0UwCXaQeoozftW/4tWZVwHk/9P/Vf
9Fb99KQqqkchAhJ8slQc06lQiR1wcLhT3j7JlNA5GoQffuKlXeo+hE0xkp94OehD7vD7BElZCQDu
8ALuPKErnO6omG8QN8seJ9jUAILaMoDYZu/fwhznwGhcbsz86n5IpuPVYYg1tv7hwP1xESV7PIlE
yyFrj3eZeof2RBlVScYJUnZOMbHBMapXgpWKBSnsUo/CA630ZWp5PrEb5KGV8aF9rUhj8ZhebLRS
ON+YoP6csGpY7W3cQ0m8ltdiPDIsLVAB1WCNk4tHggTq3bTB2yOyfh/uesGLBLBqL4n3Yyql4lDN
vIVmqZSsLSfuRBqOoN39G2YHQuRm8IW0hutp76LX7v5/i51Nv4gMbj5f0sYfMLbNHaMLeoDgGCDg
W5/Ze+gdadyw5tkRAj1QtDCt2Pk/eIywIzyqygoajbuziWgEGTLPBnZgpNZ8H9E1PyXkGKKr/8I0
QqNMtFg3d2AcQKOI3HV2NIxeABkGMEQKdFp3QdfHQ4aCMh0QdjoPqTBe5NOd20shOLvid3Owhxzq
MVE8uJFk9ObKlVOq1PjMHXjHZYVAifXKb7Ch+BIBxjYnwUhjdAsgtMafFZ9RlGSPsYnY9WmPCc1G
zIBaGYgdaIEn27s4DGh4+gNKV7SHB+GyZ7rLJuCRcESCh78+05zX8bWrSchj6/qJQYEp4naxeRji
Kz4jXA3Vv/SJp3ufGJPPk5WVx3LwmaNgNgo31+9UjVph0uIigeSKMGxhJBhL4mWBH5BVOhaw8hoH
QoRJXz/TYh6DlagICT6ZsKxzynCggHRYQ8woEi+3HNhUHoyynGH9Bo3yFzqEuDN+8oPHGizTkH9l
0JGbQTNKEo4JPvtADJpbOCY9HxJvlQPeqBWvWUPREg4Qezq1+3anTgG38MmDTtRwMWzUYSDXGF6W
I4gDD9EDhmIV5dSmmPsfEARaop2NqAZ2/hqmz9CejMgdcxePDSYfJAFPlJ98CTG2RTLC9sa6W4My
D9o9SYf4daR3picfVP20X9EbGe5BQZe2I00u48suyE/3DgU1z952gAOqm+ek2TdGIr96uUA+5oVL
zBUZN8xwUgqCaDkcubHmomSEICnotoiPCAyKjQ9GK4Elh9sQGK1bR15b7o9chW6xnLh2sI2tUF5U
DtfGfwFpVsxhSBg+5Jk8xEfhxJ13sqPydIxbPp9JJ3YPJ51DxGmEJ8a2IMEwHWAlnkXdOQwQ+5XO
Dp75/RYgYTWiA/VuDRBKfBgGeJbrSmhG7VHjU7S0RW69Bv0ejaMeIIIFxBEhGnxK5yiVNCFvuFcq
0ADI2iAxfdgeTT8m1UGf7pwx/JWHxoE0O4xuq1OHRzXlAWgYBr1hOOqDDlPTqaBsnoCUhqGG3KMn
h6Zf5F+m3fQiv4rL3az2xVzf0UBIgpPauS7Zak60TasEMNIWC0bUuAc+xVjPfRJSMz1AOLI/9Qwo
vSXeoyzQ6/1lu7wBQKF0RBC+/7JKpCNxfFBV+DbaWNxjyW+qA1QWvD+bF8GKYtwz/bLouPWNT5EQ
ZjUlmmSeFrxfaxsQWFuD34hX10RuxzI99+KJEdIzQiaOOWDNczVjbV67Cqgb3imUm4LVapHTAQd/
boQ9IJT5hY9AEN2zrAcgqoKyVG9WXXP0YD/LwYUQUtnBxEBPz8122NZQrnyFTLHyG4PoaQslVA+1
Bxisp4HGrpVx7hIKmOcer3pqOWeHycj2CFzLjBImd/z5n4BpnEKLyERwsM4xYTT54srZLJeIbMVU
CD99fWlsIf/Qi9gl6E3zgMMBzg0JTc1zUITT/MrWrOcnlhxPMm4wxAz3A3FzjQxckPj8dVGDaLqL
cVhYPi8jDFB/m8y36oM0nNo8SOdDx4zLvZZgJw1ahQ0TGNFViDeyj1VGzBtslr+/r3JxPRVkF0yK
ItVGdMlbFFoXKWGk2BpuwB+8lY80eAxxmCOdAYAnhNmjmHunhFLkMDIEJUjlUTouJj0bPS6USV5o
wSJ52FOlmNVlLn/gr4TputtETqmydhw+b8aOnwNp3oMZ3leDLSPJkkN+yQwti+tceA0Fv6CLmStC
Na+ujn3VdhvNgyURcVEYjLg+vhT1LYp8+BOxfxJhTcXvDkXSQuhnHoTsQQsZWyo+rOE2Ki9F/pC3
htkKWVp8zOnVGny5PTABVl32kuLSZldLKuxmefsfmp3a5kwPlok6UafNzn3ppzrBgCNRKjs5G0xc
7BacQULJLBcJ9IxHkT4xy8QYbgdTrLme3WpqvxbRY3i53TUOZcPTuyP3tOzcLQMBQU77NmF258SF
T53EIK6eavVvtj9k6zcbdyLhRxluCviy4U3Lc5Y+LAQ0efOaaJ+Zce/ne5v81LT0ycqLLDx34jP1
ndzGOD6xSYD1AqZnYlCVv4yxOB4U/ksfLCVUhYCvjHksgA8yz/XEZ8UalK76simv2fbGhJjRKnVP
4nRImmMheUTCzLAog2xHygYoAlbsmJKdwESr4Vr5S9CAFBDRrkexOWbrMTU+LfR/ZLta2BTB0Ppb
/7UOh6wY/aW9WjP6LEkGpEGYBmk1LSWCkwA91AafBTHE0I2h1HjD9/ANBb57ByUutCPV9jmeWhOy
A3duXZI57kRuKcQ9qv0RPGW7R+FBYLOfnWELIdbHJ2k+jLQUAQCiEp6dGUsCdowsoMaVinxoqEKz
9eIcC09Nc20Iv7uQRx/1x0VDWuCP1VkAokNFhopACpf21A4Eh4zcFSaz7Q4iCdF84sUZOCVERgR1
iV8tcLBXNr4w+mwQpcnJddJmDmQofOpqfT6Z9cplsuZ57CzZHFcKDGLrKzTMsjqI8ZL+pDG1icr4
gxKyHxddgCkCoUilYe3moWYiOJo5TrOTYVET/MJNZ3Kggtu9bHBRprN1vtT5CQBBcWSS1sKxbOFH
8HCln4sKx36wtj9FcSz0037vxD/yHSLTrM77KvgLMjbBiOaBhL1ZfVANIsQjM7Mis/xvfkOvsUPP
wnM8HyBD++nSTuGWYT713MiB2TyJiRf1BzCHFnFx9jrMrypgmogvbheaFN83pD+B0Z/Yt9jvmKd4
68kV6Py+/7DzbFTKjNjuwTkGrF1j/dz5xy1sc183gil5MA/K9kJ+bmpvECPMjyE7DJyWavrKMkNQ
wMARSbZg4HvvTLp0+nw0Q9B/wGBxcSUZAgHe5Mwped2RDHfbQiHHcs4XFnf7nPp91xgmn/O8lUgH
XBYm+xxLusovGmFId1QR0ZPjcbTFzgJCtjhp5y2/HBLDch2oZ17BHUhmoBcQbYSJfJ6yz3l1VPFZ
APMUwe9uhn5NKncWNqeAwRZaG/cIgcIK7VWjuRFRabQ+J4D0gvTIemYo9PBTufqw6UJ9S8VbLklu
LJf3bnjWrSfRCCf5mJshmbmJGCuOuKcdM9BIfRNi9bpzdy8C4SCW5w5RLO01mksjBpBzLZ20m3Nc
fmdFYqd4ZhQvDboWce3O40yc1Os3sf63IrNoVNj5+5h9Qk+jW+DYRULBSV5ZfqtfU+UXE7JUD5L2
bMUHMA5Juiixv0AmSCE1VcBGRtj2H7TBfW/LT8yo3NEK18xvq48RaFA8j8K9I+fR74gMhuKbZhYi
bbiqy5Ic0ghqFjUETg4H1Qq2zaPoRcUVE1+kUCa3raKZLFix6RdZr1S2g1mfVYTr0M9r8cipl8+J
hGNYniW3qbuibmKQLqg6KvGrJkS3zvPsY3yBUYCVn9AoKPUOBuMu5UnKx1Reobjzno3lJFt+qYWj
GgqADuad1nPN+BSTyPQ4og0mILWI2DIUTK/FNjLjm4XlSx4ovhjtdjXcxngRRPhs6e+8K18a7CYM
fDbkj2z8LMuC/mY0cHsdz7IJnU0AIUOoqfNNEt7U4UXZdRrKt6Yc0d3LXEN8FPXjON2i6ZZM7mx+
CgWH5itXKxmd35aEPWxiEP1SglQDwV2m3zA3aUgZW6L41EJcOQG45Y8FhJSjdWMnEfqRTBaFQVF5
cg/WrtbtPVIibwCxGkt+qQcpXNFeNqC3NTB9hbeJiZLWwteP/Bq9wfBaqxvALtSC3F3KBg7C/Ni+
SsSP87a4JVqdFcK37KHeM6IbBQwGXbWaI06OH1P6USSx3xuXZglr/NGV1bS3iPAVkjFP0BLBxyeG
9NyTESgbwf4I5qDP9kQRde/Qy5c6PbxB4U/yCvkfv8vFzTP1IsgLYCMwnWXNnAqNbkuDORHdgim9
quvGRp6T+3Cq8v8sAT3C6YCNvq0lR8HQLhU7Ms59+dceGhJdxks92efI1SS+MYc5jAheFTmx86T3
8/Qx4dW3jaYdyujqxh422HKoVD5M1gLhGMrECcv2IaCxkFNykArcq/QSLTl1PaJzy3RHLE8oBwqi
Fa5z7p0CcmBBlVmzvWy4tBj1iDrRchao65XYWV8tp2hXEnG8PofOX5hlssVrpY8FXt8iTenhW/sF
Fv5zb9EZLbQE5Qm+WGSgLJb9dxZmCzltJGMzcgr4e9qK2g0ooEY1FOKcJSI2iCqHrph2AvGZTz+5
+Eiol3qutcauibl1690aYaQRxsxUTiJzhBOM4SGw0nQkQK5x/Zry57X/ofO6LXcp6CSiho4lPFp2
DwIh8P+lRZIVpOtZzp90+doiX0amsD40aKXPkqXcWQUUCpR/6ZXp+6S+r5i21ke5uk2Ij7C+4Tr0
/qxaj8245uZPo1xhZhpth9yF9rFKj0UIMjSgYnaXSSwMRk2pv1giAqoBZX60rAy6oSmPmshwSr+G
nq5dTHma7ZVYdlbRQI3cZkvVQ0MEpGufCaPYI0hsULQlXzJD0Ur3QT4P2ZdZ6L7YfUnbe7W9x/NX
1NIEjD5Lfk+oLJewtuK9mR4l8d8+Wgqfbcj7yGq0ERSXc6VeF+GHCx6kc6LoiCmpROrPW/S5aUgR
+q8MRdr6LmRvReEpGviVRABC5YnOaUDy1Jtw4yDfM3iLebakH1XnYS3xkZ3KW5FkJckXCvlyg6YY
z6v8WMevBuUUEMVcuIby01RfwnLvFVw+YGeUR5kfrL/QcRgn7H/lHVoiwosRGSNKyPtfzCLK7dFI
6CvXH2E7J+Xr2Cf2DPHdoRKWr4bpjylcd7ji7T2/G3FGVxgMUMc7i2PZw7f0i8I3Nf1RKV7QEGqq
wrsFI2smjzVX8EWhM+RZleGm7iLbVgILkXrIppf2oak/LZYdIyA+TjpfGEvsdwLdKzBl24lNd76b
RODmdv9vIIzPAWCyVv5GfL5RX8fh2Mj3VEmocYE0ekIAOmi3mNEz1c+F7o7ST7+CgWF2vd7jNoy2
H7k9mn04F1FQLZ8L9ZOK8SLmk50TWb5XCn4i10F/t5InSWQ16/chf6fuTiiOGNZgN7NufkekS52L
Pc37i+nKzT8u+ZEsoUGm0BSPSHtHMCpp99pg+m/3llWM/NaMTAKLHwGQnTwoY5loP+Wws50rwlRE
K1mKWPv/UHdey3Ej2bp+lf0C6IA3N/uifBWKnqIo3iAokYL3Hk9/PrB7ekg0URXNq30mFBMzIpUJ
JDJXZq71G3+ZvCZiRmWem017owZXaXGgoB1XN3l+03eHpvpOVUvPbkRYO/09Tg7jnB7t46Uk4sS4
6Tts7F4S/8UdpVmj+1R/gvu50MnsV8CHqieXThyVbBAncCN45Q2S6iVEqtjbRg3KvPceaHCRK2ES
ga0+5uJ9YDw05RPCM7FwL4CYqLl58nkZZKsljcn1Frxi9swIJ9mzgloXY5Nol1JB7Kq+q4Sviqxs
ir3d+Fem+GK1jB9pKbVB6VYBqxpi8/y9ACZusH+2gLDRXMop2kubcR1kxyh88UCw9MB6HcSMsuS7
wvx3woXUP5UFmOuc3YrwLIH4ad1o4a2N7h51bnjhN2/j4r2ODz7OK9SJFkM4LHqg7EwQvTiOq44f
GOS94/geAEwLamX8x+Ov1xwWmsPYRltdBsktg81nl6OrCpCQz8E0/hmTvuXxXTBjZE9NwEi9cTP+
Wz436Jqwe+n74zgCFv8ktp7qfNdn96L+i8moWyTmX11zUVbLJuQMuy5AmHFHBp2Y7JzCBmgRjNmr
TZcc637lEQjRwE3WqWF3xb5o927/glc0v+CMV7yNJYEg3kDqoMZOI4K7o95udFtU4qoLpb1x2gc3
2xn9NmtWaNGYyoPHUQvmSA/cqef4vKRTpd+a7F4uyfARQmtetvVDlN5KzQX8WvZGt92YwYZpWZhr
kfMyh/ZhY+KcZsJEs3X/KvSu8gpEfnvohH0NSsW3s+7Qq3bRX/uIHQF1cW9z6b7296Dk+utI+Y2q
tVzYcmkbwbVgHAOGgSp/d+SPRL0IPNB3hI6ONI7f8sI3bywH+soIFImlH5q44ckYug7xY/wMrSW5
ZZVSV/89lA+gD9TkV1vY1nhUIsFtUBbZ03zIOhZazi+cvMghHlDY5m8ByTDkeYBI2aGvN/wIFIxA
abO8lpn5eIFrzU3cbhXwZkBG+z0bKD/OuUCPjF3bHY78CcIHuX0wjHXSH5LyKa5H0NwWDTt84GH5
xBhKZGtGPOsvoxRoBPm3MSEeZXtK8uBNgH2AEeHXGFRNeKGbpN0VKesN1f59wSkRDb1mz4/c2Fo4
2oXaH5WWzPV+3Pwdb1MXdqC8gJlxKadXBzArqftYpFdMOV6y9ja9Q/L/yBpz8zWvENUXlvObHSQj
clq/H4xCXDrO0WK2pofIf3Dzuyw5Iw47cQbSTAMtJ3QqRAmqpiqa+oQPZZm5CEHeiG7bIgfS0Mfs
3Ekk2FIUHZU4T64RKEOfypJJkrZ1bRdZ9JC1fXGDt8BWCZtg1UVpfCEEwoPfZy41U8HnCpb9fqN1
nsYn/YNYakBnp5CJSiD6lrhPTOibRhF1iGpowk02wPDkQNcKACxBi/sNxPThFj8zVN6kQtxB5cQy
yO/i645LY+whYyEKBQmVBEROVCThGTtsedSGeA+cMjRD5YkQjjB0Q4Zjxs/fU7mj3girKlZuGri+
dq8Noj3k0kuHfAFkkIoLrNGTVg5aEKCBZySrMlGLG9Gsr9GpMy60HDh+kaK5E1WRdue2zo+GjF2j
WRqkqaRZw1mD15t6GrDWlCYls9ueGd2pXICp8B+Y3RraNbgqKOMrvnsFSZBDdzAEjSjqiD+dloNX
m6dbFQcogER1d1H7gGeDqhF/otdFBlSO08syAn2YWFZ37RYuX77l4JqYFWqRCZwPvwC8JvRCuhFR
7Ls988AfxYOQIIONDqNbURE4EGUMVj4+cFUqtakMSnz1JrDiDaIIglsoAOwa4caoyEFUcHOPTgGC
I2hdBPUj5Qbf59+V7qi/TFBo5OD2cHj/cnz5V7I89+hjpPFHAZ6PQj7/u31NR9Gb8uQvXfi/EGhO
f1fT3/qg9PN/Q9pHFpEamdf2ua2fk5cPej5v/+BPQR9F/MNE7xGLOtEyJbCHTL8/9Xxk8w9Tl5CS
RQ8R2TkkE/4r5yP9ISJKJokiTiQWxlUKk/pvOZ8/TMUymCayDoV6lAj6N3I+sj5Z4rppILo2kkdF
1FUkayqrkjYeN0zLuAuSdHip8BRYoaAZHoL0fiik4JssV+q6tPTo0kPl5iYZevOilbTup5hU8JUC
R4ERF1NEqOFvhA4EHqGIRVRN3JR7gSjfq8bQXhsIkQFbgHeUW/dl8iJI7vBNalHF7LzSvcFndrDV
SsS/vhdgcSmN2296XysuDCmFx0b6wzxYssI26cRkTXB+o4ZbGlpNniujrjmA5gsHWFihmfcqlUQv
M1Z+YmhP2lBStMj7VlyrkYHYvxF46Xe5SE07yJG0Wqil6T2YiVrdqGFFiSSROyhmgRR00kIwEjMA
kQ500BFEYpnalsKqZzPYZUlkwfHUU0AXJLqbVz82AmVTiZg39K6p2bUV4DFtCSEMu0ARXlocAS6K
AH3TunAAWg3esNc7X9AWvqP0+kprIgPkdOA9OhpUJrEpNlbecInXGqMrl66I4oljDOFej3L/pghc
LAfS2h/WjimXv/IiNfa13BpbMxqQXcXz5FGVLUrUrmy8FoiARovSqPscSdXCiumN6DE40DDVMKXm
73eFTundQvFULcV42LW5JlaXoWw0zqGNAziXTRTp9UukJSFEjZhUSdqjur/W49w7ZqlnkSLwCgOQ
R12m+qIwEc3l0OxzoBx080oWOmdn+kWWH5u2wfpNLT3pWDauvhbxejkMXqT/ULyUyrgh9t4P3Svg
lAyFc5ErnBFx0fB3QguKqE5baKpRDS7ETCS0KEOjegjIfLQQWWsK5WhFmAc3EVwa9uXbJh08f1sK
cbPGJMaiTCUDOfV8c49OhnwviV3Nbpp6P2pdi25jVx5uIlFRLhBRSG+zqvRtyZGDYpEVRgtMsysu
SIGRJEvDwKQWl7aDsGNzL6UFQhYRlWZu+m5Ef4s4EhxusCHcqj7vILeZinzjxppuiwI3DlOqlQcl
zHI7SRzt0pNa4cnFD+epj/XAFion8Kmdi5TBsb1h3jZ1dy3GnnpXxujTxr5swWjTY/8+k31ydG1o
qN891bKuxars5FWsuzSgDpLpLeRKE/adpw53qCtnwW2u1xEU5wAbSmrQIu4PSFlVyrqEC1+v89Z1
UYOWO2nYVl0XDvtGkzkADqN1GhK8ovxdSpKKMrlAdt3KRVCbVRRBcUsjaywVsBC3kub7COsm0TfH
g1SjKhEZNCY1CWpJQMwM5EhX7IpaS5dmlRfrwi8LQMJCtPd60vdk1IJNKobOpo2KERmY4FuCHBlY
cZfiYFR7/TfJFAzq62ZDdZrclZv6FO076hMBihDXVZtLz5rgUr9rXLDNlpEeCpQrngS/9fZ67lj7
Vgo8ypOoNYeyJVxGPTYtWSZpFEJNat9JJ3zTHJkTg9h14Dbq0si3CVIFHFNQmK4KITmasts/GX5j
fq9zY7jVSPmtKhWYUulzVs6EREKFuuhRRc2QnZX64dfbVvOv9uTZvfSDaN5V9v+XoJ7G3miMOyMG
r5LIHjXqDc7vwnuAfP+zjLChfi2q9IM036ct/UdvT7T+QEwKPS5OW9rbbvrX/ixI/EhWEGBHZNVS
JVWENfCX3p4k/qEgqSaiqobNgSwqnIv/2p/5kTyKk6F9hAECpzjz32zPkjGesN+dwKeDYE40QMjN
+rVfq8G+jm1PJQxIr3GDvu9oX+SRfu8vQ6RO2hUc+X74lkMhSdYj0VlbQ5nXnAOXQBLiqrFkG8eK
yvgFGEYFA6xDsbnWncsBSBlgqIga0nezPgbGi99Af0YRxa9+5eoN4uMOeXlnDyzOhQSB5oP27Ht3
Zngp1JdGdshlm1pRah7VgNyrHfLftuDYg39VdkC2CSSOjWD7UvYvC/BBBtiwobo01K1LElsMfxrk
I5zb1nrQ/KtUeA1H2g1eoqSvSghGCYsbRHdwDaYWlEXj2BpGBsl9B5MWchUqLcFOLvZe+yzDYipS
byHhERbUt3F/5ylgTPdC+F2iwIeOhHfhlLsYpkVvu+2WCg88KT3bBdFWA/MvOQhdP1gaeb1l1RHe
r7oeXMlG1a486whnMYjsMtt13kFpL/rmuh/z6TDfDkPzg5tAVFJOaDZKgBXZwgFl0uyK4XGluTuu
++OfdDMQnzsINfdZS3EosOP4gnRWod7l5Z0TXRCLBA1A6toz16NBGXrPA4XOba8fCraYDJnFi0za
yBkq739q6/2rKPL5yf7/5HGcNTIfCMCQ+ZmfPJfvFTY52fJ/3yQ28c/4QyeTKokS2mT627L+80Qu
SfofaGgqaKkiiKWhlPn3gpfFP/AyUS2UT9FlY9Xzo78WvPoHwYMTviViqcLGZVr/ZsF/vPwJssS5
X+MyMIaB97fUQpcKx0qsvan71mOnp+UtXnock2Q9zl7fjcf1n8HjvYTnKJT435Dy3z5GltS7Ppyw
DEU3zJtjGt950SP6l6fb/ShC83e7DMCHdjsLf6i680xA9irVca/aJFG47yJ4AgEh6nQnMwNkTjI6
sSU3rleD80Ly3FnlFmK+aqwXa7Xqr0/3MPcak0irRX6Z5Upm2IpO5rCR7xyfRVdr6jfBbJozrzE2
9sk3MCdMtEapyVjVDmM16EuteaxjcDHgl6XiVUMi5vSbjGPyWSeTDMIQjCejSDbtMDHJwoGdDFyg
oM+qU2+5yywr5e50RzMzyhz//t2M0pWhTgQNhomR6RV4vRGilSFT9bXWWXPvW6+sutT1jNZbfDG3
XAGBQ5jlr9ONz80n+WPjQa3Iw1AYQHbqggxyjmIPdKzwXCZyrvnJem7aSJIE3zFs1civIrnfd6p1
I4C/+drTT5ZyWRqOGtTcJNQUB4RS2DYCCcPcyjan25fG5/xkChmTNS2UVmtamctVpV9qNfV6lgVi
AfpjnN/D1G0e2r1/RuB1ZrYak5UdiLncJkOi216CsohsxI+mX115HApKT77rS2pznll8bZGPZ8r3
c0og15Hg6qbZmgM02S3qX0aT3coJr1ll7pn06cwiNyaLvBwaK1dCOknT2E6EGI58K3GEkCBSa8pK
ohR+ZonMxCxjstLLMmijuh1fB0uvRZRC73BMdViFeXIxlOLv07NhZpkbk2Uu+UnYmim9VKQUFmQ3
ykWohauvNT5Z5eyrlVfkzDSd6HvocBPE8APk5OnWZ9ahMVnmlRqZvhfw6BHHQy7ECPqki4yC8enm
58Z/ssytyCkUEZtt28WdB5BRBTRh8B5LyDqnO5h7/slCRxywlZOeOJKkqrfDVYYcVNciuyG6+hlt
/Zl3mMq1JrHgtrFrMVvlHpk3F7QsHh4FRV8g6QXE4dNvMjOJpiUZkeJsw6MbtuUMGLS6t5EIFvd0
2zOjpE9WdUB+y3L9nFQTWK00SdKdm0I+Ugxr+7UOxrF7t9Fh4eGRznYN23fSm9ZXvuUCdeaojM9E
jJkYqE/WsYdudhsPgm4HiLzIdQP/H35wDzZfw2uXwpvav55+k7nPMP79uzfBWi7o5dTRbXxJhEVb
ZEgHucEZRcK5qTRZy02gZJLeWlDh0UWKs+xh6FA9MgrQBFQwvvixJ0taqLJ+EBJDtwdRAwmYP3a1
9jyUrIzTIzQ3mSZruk8pqgDA0m2/Og7IkuRquVJhs55ufW6IJgvaK2M3w01Dx0PsRQ/8q7YW1zFa
VYaTn1loM8+vTbbuMMTSVWx4fkMqnmXZUX5Iae7f6yIowNPvMNfDZMce6lZJhoYvkHqOhVhYAkWh
IeXYOagNne5iZgvVJitatcRyGPD7taPgtgeILqBsXcgxrDEVhZv0a7uDNlnWRYd+LxAgzKKxgt4W
uqNsFddUtpYO8Pv0i0jjtPzkJKWNg/huwbkK7ki1qkVHx4sg8XUtiYAkj8cceuL9SAen/dGLZX4R
OXGTry0roGBgiT04qtb0zStqkMq5R5n5btNSDwWKJpXJ2dr4VG2Ijyt/fXsNDXNR7p0FAjjbcwq2
0kyUeasrv3vpvg6dKPTpKQYN8xj9CA8Qp8xr6Li/lN86biwuaLGV+/PMGM+ET3kSEqQiyDFVpjvz
wrhyL7sVggbIGriLZvEruOxX8gakPGINa2/XPZ3uc+4NJ1GiLnvBGNV5OVhkd5rb3Hd9+e100xNg
wN8XankSIyQ/DTskN3obXYhbyjLrcgnRdIkGxxL2AZpGxdJcn+5rZp29ASnefahEkgtTa+PeljsM
JxGB6YNw41TVoz4KAVV4RJ/uZ2bqSZOQERZprztW2NsKdqFqnn1rmuKugWBzpv23T/3ZMpvsa6Uj
mmgEl+mxSBSUzgyXal2blihO5pmM0L1mZUiuGkYXGmNZSU63bZII+FaqFjKngnqNwTV4F8PMkX1A
mc4YPAssqlHn16LSxhD2QWyLuoPseW6AqZRcQzhmTU518fQIzczhsVD8Pk4kFvUQysgFkC48qZaZ
7sEeoZovPGrIX6NqmCQWf9FW1D/VItbTM0ebmQ1JmkTaTEyHoTLMzo71xyx9yisKQODM/aA4M8Xe
pu1nn2ayOkO2NyvXEkTkinwTaMqV0uULJZchfrToZ8kLJM0vQIStQi84CMpF5QKjk5E0KCBktr/A
CW9D9mFfF267BOkPU/POGcfMTEttsor9wPLNpvLhBjVSc6jUXNt3ADOOQSxku9PfdaJo//dq1iar
mWxSKIZCFh1FK8iqy9YJBHfpR4a41xO0tVaJpaEip4IOvBQCr95RPoMK1zBAD2HjDhdGJMmHVmjq
36cfaOadp2JIoSeWRsO2AmjOHqVCM/OxQ0DhdOPS+FaffOy3mPYuoLQJ9nlR5/fIPtRoLBm4/iGL
DBZIga5xyQbUbaj7hNAaS49ENsWLPCu8M1eZmVdTJ0cfzyG7WaVZeNSSWlr6Hl6x+MihEJLWzbnZ
PBP4qe98WKdxhZEYCVwQboUbPuFbiYKbZdXpq2zk0RM/giJTwxzwUr+hXgEwQbXgvBlqoTw4Giw7
VRnKV3AD0LB7UfA6ii811XkAFCB86ww0uZeFmu1SGrtJxcJ5TPQC9n3WSOXSs6r+zFi9fe9/fil5
TGm/DzidWZqZ1w2dLd7Et4O/cn5HP9Rv8g/EVSkI+bAUFni14oAr7IUzJ5DPx06e3saBx9eO6tNl
ogSbqrtyyuZM9JxrebKQLWXwU1nrO7szofqoyAn+PD2h5xqerN5WEb2g8iQeWUPH1/vpx9GX7nzy
9N6ddy3gLVXubLe4lEc97/wyjZFTkJ+7AJx7cSZVOMFE/if+yNOLd1/2XubJKJDAzD3I62iVbIKV
cJvZuAgc432w8zfBhbFH1mTtnFkkM4M2vY8rTVWpSaGypxjfc6IASnOnv8bMZqVONitXMwsxUljg
UXGlVPFKaH576TWeX2cWxecPTvH345qoTbEUfTXG5aBI1aUeyfpFIfTZmUznXOtj2HoXG10JB6s6
SMNjU4yifwZ8aAWs0emhGWPcP5czm9THxrWwaLNKStIjV9eNEqPxG3FwNEBWoLljPjoNFH8Kqqc7
mwu0k9ihuh25FTNOj64OgwVHgESAQQEW+XTzM6dSVf74LiSfjV7QMw5zxc4Tcb8+duquouydDy+n
e5jblacOOqgPdFXFeB1jddCe20HLt42eIWflgOfRBDl/jAzLOUo93PXWVCMS0aZiV1LP7xWjyU5e
xGeuEnOTehJigCF5eq6piB5VOQTD6DrG8lRLsP3AE/rMiMpjIPxkeoyIwvdzz8zyXPPqIj22SxRz
N/mWg8dGXaNAsgKBs+qWaNztmy2achckAVfu6vQ4TyQY/xN9QOJ+7NehrEmM41yO68Ra2/yUFvU2
X7rrdPnaLL4fj5fK8vnbXQu1QlwUC3lx9/JSnwkWM5NUmQSLIk8rxUoDxJtb5egnDRiuOryR5GZz
+t1mlrMyCRZOlzkKyKDg6CZZ9iz7UrKp0lo9EyxmZoUyCRYQRB1OTISiTP/myAd8IFEUge2u/zuL
3/9+mUnAiMhcS25NB7WAtEWk1migJxLpQBn43ukRmnuHSZjwhtxIlYIuWmwDGx+lf/h6iIi39fXX
OpgEisYkk1aaUXgs3Yu6KDHEQ05GRrQgkc9M4LlXmBwsRBFtzErmFTRIyRLMVYmzGi7ZCEyfc+ud
m0eT9V/gg1XqASoEJgDbwZB2AhL6p8dnJpDKk1XfelaTeuD7bcHs1VXUFsHWDYJDW0NTNNdAxIUz
G+fM7jM1oCm5OgWS7gfHpsr3mWpsY9Rc+75YStC0AnQ00gz6vDJ0Z2bW3D1DnixuN/Y6LxztzjlX
H9USVX3EFmt8PqQ62IbkLSoPKLLqbj0se04P5lvbn8RQebLgjR70v2uRLKlWlNjW0cZfx+tmX142
V9Fq2P2C88oUWVXPRJpl9ZpsUV9aAotd46125r1nYtqbSea7I0Tl1E0S9mMKL+kvY1Tng7jaJamw
Pf2KM1PxLZ/3rvkeamUZdNwNc6NO78p8JNMa/bli3Fzrk3AQmrGsmLXR2SFGA5WMa2F1JtTPtTyJ
Aw7+ccZg6p1dgdcu/adYfT49IDPj/VYffzcgqmIkqiVz/HfzVweyW2r9EuS7023PLM63qf2u7cJU
IgGHagsZeyjcCmreUGwwZ2li+L/njNJmOhEnEcDUyqILHC5GOvjeXqoXRXOpWfGmx5ZnlBn40quI
k10+BTzMwZn0nsl91rJ+xWa2rONmVQDpl9v0DL1r7l3Gv383YE0pan0wMH+kDDjzgDBKnpXHIsxe
kr5YR3l7Lls5E/RH5OfHjsrEcJums9Ue5mWWHdoSISsHJbFzG9fMhBUnu3udh0GnlVpn46K3Srx4
5RRnZtXcyXYkr3x4eK9JMjfj8oW21G8LhciL9KJcNWvrd3lv2undOQzKzMVSGeFy7zsK68Azs5KO
vH2FwdN6OBobzLBWuO4upK1x4Vxph/gFw7xNso3P3WbHFf1JDBYnK51FXsu1zxzINH2do3hSCcPO
6RHSx5U8jraujpSLDMMy1vZaEtwpzsPpKT47rpOTQOTpsSi4vC4op2GDNPRG34t7d88MXFAGWJ4r
lM+EHHFyHJDktg7CnqlhudgONJvcd9jIzuzTb7Wef46fbE3iQdOnitmVbWfXSgFttShRNicN4x8j
JXD2A5giBIk71f9eaEK3aZra2HduWcN0U62VquXtxs+d5kLx1QyDEifkf0XaeFNut7HoJEfZw4rA
jeNsZSECwQJS4pVcNNAhCi1DyPH0x5hJ98tTfJKehFpTqnyMZtMvk322N7furt5Gq/DAprwNlwgv
rrq1tK735i5ZZ9v23AT8fOXKU7iSiP2unFmkbSB6C4/ZdXsRfpP3/RUA40P4Izr4d0175i1nppw8
RSvVTuNoRaoQvLf+rrkXL4I7nRlnPpq79Irzp7c9PZxz7zSJd/gvwk51eCcnwBzcS9Ytegynm55N
M04iXdsHQm96tO0du42+1R7DHZqXB/Po7yE37+u9tgyvrNXp3j5fO/IUqaTViZe5HgPm+heC9Fzo
m8J7Od30p5sP62Ycu3ebT27ppWQgwnJoUYB1/ccYiEwCtSdxryxAnKc7+XTjoZNJSM0JbUPLCj04
zbMWY9eYY6ZVoTSGVcTpHsYd+R/rnx4m8VPToi6M4U0dZCn9qZrRRWmhLxxnXJxCVVn5po4wWdKc
CTeffg96m8RMXa3VMsD61R5G1eZCQPLfqeNlrOH0dvp95nqYREu1D01PEcLBbsV+0/TdRgyUGze5
P936zPeYQpvhZKm1IvHRK3Qr0ZtvzWdXO5pISp1uf+bpp6jmUAktEHwl7ffyLuq7bhG7KDpG7Vfu
xzIs84+TFp2gMFMFxl8XBmXNqDdHUwtwanC9nHhdnkv4zr3HJID0SIHooSSbBwUhSIAOS6nINgW0
xa8N09jtu7XXUmX1Sj/gI3tNvdCb7mdluo9BYKxPtz+ztv+BY1a9eigC2TokWIZZAzp/qB+6z+nw
asRnzq5vfPNPFp45WdqGp8OeD/vA1qNUvIUQjDcP93OYppF31GrB2HsBdi8EyxZr1ExHs0HMMVhR
nWHtNZK28gh3W6CR4i4IkHOAqRtf9laJ+EUyOkLKyHL0cf3NLMi1BLKCwrbAhcXzXWHRJK600zQR
2TkLZWOtVnU0mqvwMldTZ5f6jvUU1pycFn4Z4wt0elA/nxOw2j9+tEgzm6KoyxzVvmSlwVb1RXnb
IxtyuvnPlyYG7h+bT+ABmC2W4LZfx+vUzRFrqTcaEkZZKnzpDWBcf+zC84cklc3WROxSRBtEb7wV
hWxUsMPN6Xf4fIggiH/sQClT1xoah+1KVfKtBiFz3YU5yoQDIiBf62ISH82idAW0EXBrgKtbycwl
fEryQd2ebn5m5UzPYWHvt2Gia+YBgYtkrQ1NtNODRjgko1JhhzE7vqaEgtOdzQzX9OhFnbSDbUq0
lBDr8TiGe95jjAz36dZndsbpYYvCXhmUMMRtpElSBS5qiJSVg2I/ZoCdZaP58LVoNoWHm3XZFm3N
phIj9YjAbH5rDYD0Bqp+p9/k86UBT/HjtLL8zAvLtBxQR/8FKinjolzJe187U7j8nBwgW9PK5aBZ
htQWSWCrcev8TGUx/qFLuGJFehymmyw1ZVyiYPbeiS1Gsyb+pJU3kF0ORP3bl95wWtOMMvZL2WQI
DQXZJoSS3Autfa6HczCG8VD3SbCeFjAtXYiStBT5RLJmx5J1nxjd99OPPrNi9PGjvdvL/KpOoiHV
jENLbqGWGmAKDyWh19SufFc5Exw/T4/yicYl9K6XUuhi9FUkrHOj8AZw4z6vbxBirBTsYwJ36Zqb
Vr4yI+vMjJtZmfo4ju+6a8W2teLKNA9dx9Xb8OwqzF6N5tzZe2ZCv2lYvGs+lHwrzDLGrI5J7GL5
a7jt0hmOunH/tY8if3x+3UdxJc1cdv5AW7aRrUR3g341wIQdvNfTXcyEF30S6/1Sj+FK5UzZBDXr
QK8x+vH3Ye3/oKR9Cab/O7oLZy6pc+M1CQBF70VyKqTmYTAjFIDDDjH9fCONPqIk0c7MsZlvPsUZ
e52gGm4p4EpoXTrR3lVvh+jMsXWu6cnRQZajIigVDvUuaknL0hr2aBzYtdo+n/4W47T8ZHlP0cWy
5/pB7g4WqJqqvw8LQ9iJmZOfiY9zTz9Z4emQulEuMvpC7dimXD03cvxIHvYrIHsZnauPczVpvaHw
PMZdFzFM0VtcdWsBFRIRbPShNnXvi68xWdNpY5imX3uDnZI19gwc6UkmBgB6T3+DmTk6xTvqWdmZ
VceajrE4jzrWNWKSsRQuOBN/rYfJovbF3jRwxuP4VhnYLyIYitKopt0H1sPpDuY+9GRJG1LimCXC
WUhrG+gftg+pb1wNDjfdL7U/hbNJRlaUjqxrB2SyTG7PKkbQmOUFGc4Fp3uYWQj/ALMlHaJARYZt
WlqiQBvhjed9bQ1PoTrC0HSaWKoJdo9YrnKWSi1MaZLH0w8+M/RToE4ZG65olA0+6JUu4jrsZ3ap
RdaydxBH/1oXk3Xm57XlDipO3FizWNo3x30uzzGm54Z9srR6Sy6G0DIz221yZwFfaVjUcvW1nIs6
uWgGRtR4hSUmdijfiMnPKLuU+zMT/tMqr2xNcTlpXOvy4Ac602QAxRtcih0mvHk4OjeMLulYzDd4
2Wth/7UYNEXpOEbs+lkY5bbhJKgpZqOrrKX460D5SwIBCRT3Nb3+M+i/J8W/VU4/2QvUyV6J2BWX
6xRNiLargo0ahMhLGVG4LPI6fAizxv2NENWrBUEfA0tPOeRmpKyFphltOeAUmNlokJDp1sFR0AjU
3Mzc6wCUV/4g6y+QfTDaliK0O824v9Z6X13HphMuObxiV99E1v3pyToTTac4/jrPBS9PPNzzUgnT
2TzLkgurzS3Sk1n2Pezlc6mYuY4mW3NpsXH6ZugcJMlbKmG+KtHnclpSouEXX2U8OL877OkId6eA
bCXb04XlEGAK6csHE9iLEfz80mBNsVDRoIMM6k1ID3W0dPx6GVUI9KvPmnzmjD8TnaagJ8lIoVSK
UWA7WfVTyCTnUMqagKeAlq9Pv8LcAX8Kbio9RP40X+3tpDCqVca83Wh92W3yknfyfVTfo86M1lYb
+4ewRDBKin3/zKr8nNOEQt04Od59orCXBgXYmnHQMatNVeEeITDuYFK5i9TBQUVc33mZhgldXh96
r3hWJOG+KvMzsX8mek5xV4McOb6lN7nd6mG/yXzBX4tONZy5nc/EuCnuqizTzOgpdNml/uhjQm6m
3gWcBa/BSnXocUrC8zk8MxHn5slkH2gts/HIV2sHQ/cQjjX2pdY8VJjBn54kcwM12Qn0AgaFjgje
wYeDsIDmmy38pPvaNqPIH+eA56ZWkfU1SBTRwkCCvJsFUT86V6eYiTPK5GxVZFIV9lnFZ0DLBY6A
NxqYOXjzID22MrJzGbi5bibRv9YDAxCcwBfIRfSi0d0Lj57+vRSy1elvMPOJpwisnKRtkuoVkkPJ
a9o8hRGeFf7vr7U9icWeWVuhFBKLe47OKJ8tu/aniDz36dbHVj7ZGKcIK8CnXZpWYWrXeYBBoIQD
bpai6obTdF7uKkuplnUgKDexhdPp6S5nJuwUYIVIly9ZhWUdVHUIb5HnyDaB6BRnPsXMyp5ip4o0
0dqqDJxDFiBlwawSccprfmQG1sdk370LBX2Ar73I+ILvAmQlu1kxuJp6CIb+uso8XKACUsinG5+Z
s1NyJbwBKyDxDSck8TAkkI9ectlq7aF2/N3pHsat9rNPP1nblhTUWVT4KVAH0kRymK81twOxnhq4
bqK+hBVodKaruU8+WedhkEjInQ6wEVTF9jLhICHJdfot5vbIKY+yNru6bEJEVwr5t5NGO68qDjmo
JD9FJ94gR+mP1STsGxPtaxv/lP2Ed4TeSIETI+/jeNZSiKgnKcIgYuc0ZNLN6feaCSlTkB7X8tCi
+pPYDpXoKn3yvHZZnIspM9/jDYrwbuZaUSuJghkh1i5rP2oRL6azDIW5piezSvFUMTWswjgoxq9O
vEFb+/R4zLU7mUJDr3hxkXPTDNH/7xIfR4wzn3NmHUwRetBCYydH9vQQZs5TXOAAkIpYeGq+hAaz
/xr6wuZLrzBF6aUxWqDB/+Psunok5ZXoL0LCBAOvQEcm76SdFzSbyMYYE3/9PT1P8/k2jdRaaaVt
rWwcqlwunzrHw2GauendAJ1YvyxAmnBd4ycH/21JCfJ0tMCdMJLJ9FdYzT+PrR2fCy5VfYSrbdMt
Ow15U+6JPQdM0iq0XcX0G9aZdwhFQ3Cqb7RiWrHohZ2v4vKSggN31J7egR0L6MXnujODibxcnqal
xk+/f5umpojnsjARUcv8A4y7fo6aLB0yPde1ftq831pvUV/tTNytoqE1NyB6g0RCAWHeBLen6zpQ
gj1OS5ZpLWJJJLKhz/iCWmLoXq2FY0uTo9juKGZ7yImoI6h4DRZEwdz3FnoJlz99wYBPXH3f5yZO
wfBAyraO6ASxl9gc3niRbC63vWDCKpoukVpewbbqSDOM95iSejskBoocuszdsiqaamd3uaOFS5Gr
IutwvRpzpns8yuZGe7DLqURV79zWO5p2yW7sNJSH9NDosy1Z7/SKQWG8deNt3bva79pru6tiKHCa
/ncy5dAbk11NMtI4+wC79w3A8Gs52/PJEhOAkv82bqEync0zsIm2zw7u4/geP1Z39OjuwDIaQFQa
N4B7567350APi5+y9elWO7bPAAOvbZXTMP4vNMEXnNb5mx3NempIPMIDQ+7LsA/TQPPfywM0uv37
583TIfN/lVt2P/q7m5+fU0gCgDN1//PhxJ9wqnGCKN4m22qhu1kDuJ3dvPigU5T27YMKpwbFW9ui
jDa+Ef1vg69h2hdKtpDp/2/LVdFpbksxVG3fbsZQ8+19DU4LLfgLfDggvXIDXXUfOof+CXyqr9zr
vnJr52ZY8VQ66yYQOQJaOQTzttvg4nhjnwCv+DNtpgCCp/gD/cUQSpI+EusbO+x8EwsAPXq/BKdI
HfA9RE9+ex/5Hf0dez5EquwAIpErrvQrfjv3hYqrS61EjEaNLxTYAeQmidgWQq2B2AyYk+wm2fEN
CMh9iT4TqECueJKzYTcWWnGBDXdyV9M7LHQB+Zkog2IYKaOhXnPgSxtJNVyNWhPw8kBqiJ+x3Blr
GLCv29O56VLuuHncGdpcoOH+d/KKYnX/tJfMsLvL9vHuo/EzP9n0fh/AIf0zj6fFOg43uc9v25Vj
+6sK6MwXqDA6VzisiF18gY2+452xKfYQ19okG7mPb+IbJ2hCsfFu9W0OrG6+0cIYxcjmQW67oHpb
M9Sv1MG5r1Cc1+A0zAHfPDb2I3Tld/w+PvY3EI2FEymxgfrI29hPxsE48D3zP3nAgvQob+t7fmzv
IVoa2A92ePms+LqqnfsUxYs1TT/mrYYJgc75CP+VPDlAlJ/qIiHauC9gWR/aB27y6R0JQLEetpH2
3OzXuv/K0ZzrXvFZomco72GnHRFawTt0BH2U/wfuLv2TPyR7aNVPd2Y0RtlLvHXv25v+09pWYb0F
RSNWB4rnG8PXwrV1WSALMlTBkxHiAiDpgzmD1gMa7c+Qop/f6IPzkqB44aa9Z3/bX2TlVWoJUq1C
/TRv9gB3R2fzvfODPWi/qlsn4Jtpax+NG6zyyim8UBwBLvD/Om+jt4aSktNmO/Ib9tDcDbt65zxh
Qn84O6Cw9pC88fMNuKcPV6X7TEOFq405EMpUYFWLrAnaDEpC9RpkacH3qUC1qSEZ1/XTEpmGP1KI
DL6P/IR/nlbO9aXIwlWclO4IMOsLHKNiy2p/SgPj0T40++Su2ptR8wIB6N8lxKzu260Hzeji1vIZ
DnN2m/41f142yrORogl1lf+uWJrOrWYmuMOUXuubFQvaFujM4iE/CW/O+spAvxiPztieiszRaaJB
qAd4eBHO79lncmccsz3bQlPtztlot/UheUifxB07xisH+tJWVME5YN4bXEcAFB9/iMz3Mp8822/V
Y/0S/0y6EHHRpoFa+i6OoOn1u9uv0Y0tnTsqasexqr6nCUZa+CA5ju/HrQyHjTiY4cn1FwGEd8P0
jv8rDqje+QT49skAs9XJJq6sa4BUzn9is2p2GaM1lhS8Ou9VldzFRboSDZgLx7WK5zFTqEoVHKNr
NkiP+ToC0XY33LYIhET48ZziRCm39q96V9y6IV7BEYsi+PTF33KTR2yDvzfeQ3l7XWGoQRX7gQ+l
1WR0cOkogPCpB8Yoo2mDIaYr95tT1Hlm36pwn0Sbq7qQ4G5pps9hPOru7zRfgSstHYe2cjKXtY1n
ihw7tAvajXZPQjvi2/HgbfP7cU9DjtiAHCdsDnY77at7uocw0OGy1S8NSzmJoe7mimbEMg6AWGj6
S6V91tMK5nupbcWjmLOUHR1OXpOYYZKnfswhFA9issufvnRwqkigDEo2eT3j28Hw8S6erVf9tvwB
bcetfM3+OK+Q6CHX+UZbuRMYcVXSOUdPIsbLdsIDaClt2uTDgdJulXor74pfb+7n9phyaDqVEQ9Q
2xijdyP4gIh2+PxxW/iIWW9/Zcftr9rfZv5TGuL+A3W8wNtR1Bbq/j/oSOAs+Be9PpbB6+W5XbBu
VZMvA2zI9TqQ5mR1DudFm81gaZ+X21662KlXdGg+lXM2ofF6U/8zS5zTfgYB3xf+w3nyPthdewBP
Gmj+7EcIs25QXRflVxqx4iUm3U1Z02AdbY4bu4Sis/k4GdbKxWzppFEBS3GcU5vM8LfxyxTom+42
O+b38SG+0aBTHYA/aaffGCFDzFOCDuTp8nQuWJmKYbKnCeAAqIRFlbEzkucsjoG4WPFMC1SMhopi
wuNyr5UTJqzfavf9DaoNHqsX92Y8Ng9Yo2N2D/6ylVvSwpZTIU1jwss5t0+T5/FggJI41Gkvz9DZ
LK1pWKeZ+5aiaLSuGwvoOUV99sTqT0t7yAxoGg/2poBsacf+0rW75vkkGLpSHEWZ8140Droa7837
6cgPnj/DWPtAvwdz4u/L4zn/sINeFD/hDZnRthOWnPMejBN3RgMVNRIHxDQPZEYVcpbuc1btvfKq
Z1z0qEQSNqC7HgQqUa+d3nLz0ya38/C8MpqFlJYKcprdoepncmJFg12W3AfwYIp/c0Oi/MAKGuNX
mbZBDMHtecViFudPcQPmgEp6lJ2MkSFx8WMoEOrB4wttUZvUfq5pe6sgKEL6lFBjuzzIBSNVITda
lRoQVIXLIxZUZKG6q93X5svlthcMR0XbMFeDiqKDtcnqNA+g4vej1daQyEttK+FBIhrIsBnMPdi8
PLJqfNfMfOUYWGpaiQ4mcyr5WEvn4HFwbhLmtnc2MauHy5PydXE6c5aqOJbYBT9CT4ApkaZGbiYN
JW0OyYGoovWE4hk3/dtpk751rdHdFTLW3ypQcW67kmsQKCbJc8JygIicsbEOBjQaN60Vt/ezZoJc
R7NS/JMU25OO3TaZIApVOYX51LIxeweRTfwkY+JEJwG1gwUpRkhUZWKjey0JS5qIg9tC3VljCVgo
2qEKshzS7VB1Kd6kdPVjAb2ufds0OrRXm+R5LPpuI8vM2feml83+PKMqrtaTYzty/diiYPVQZYX+
ZvNmRiDQDc2HnVdpHVh94j2VrTndIQGe7/qicm6nuYFAk4AspVZqM1j0cSfIi2ouQpK61J9N17IC
vDBpoWCDFg5z0+wxf8gFxb3ot5AvBA6tqrrsYXI6FGCbLshRQHkjpG9X6fAhUUaN205lWdt69IgR
QHB4vpmcWj6CaHS8G0RfbFNIBL5fXuXTNjy3yKe99c2zj7yFrmID9IIH0YcqL4Oq+0nB3Zjbz3Nh
hZc7WbJdxdvSImZJX3nuQfQDIk1aigez49x389pbOfuWxqG4V4qqRMTKxDvEVDrbhqbtXm/yfDe6
dReYsTlu8cS7Kg18+vBzs6ZkWosZXNuzVgHzURPAugbh0lDa/Xiv0ywGol4YEQQH8VyQTXjO6MeB
+W0zMBB74sHmNROzZfk9XuFXrgkngz/3OYo3NpzB1hOnjA9tnaPqs2ZgQouTd1DU7ZuiWiNtX3A3
KhCplXXeeeC0O0wQhDfkeCigVXbVBlHJnxwrTuspS+MDSJ4POu2gtNGbf7lrr0StCxOkIpEIxSsa
h57UIQGcH+yeNoSNxGPPu2DgV1U7mIYKPSqduGoziOUewGu4ERCDgwzsnkCL9vIULQ1BCcFkneBd
BQrUh4552ePQFfVr2VGwSxpcf3Jm3VlZiqVVVhwCtSiKWUrPO5g1e6gSe2fEIrg8hAU38HV5/+Zr
euiDZy0Z3UNsU75DuHrKBFJz1+vuGq3H6b5/xhK+2D6+dQFgbtI0hQsVtPYLu5xr1g3JB+jYe7UW
WiAriUEcXfTHemDpSgJgaWUUZ0D1Wdj1hPJrgmArhtCrR3roElo+X8OnLF0ivt6xvg2r12xmkdLy
DrwHr1MB2dowHUoTbFLcs+/juiO7wnGACEABtjcij9TYzZ7p0CQPNAhQFqDyFFBxNSsy3rJ5pCtO
9/xeIWrt7timaKzy9CgWkw7tZqc6eLXehpe3y8Jaqoh0BloGxuzaPRhO+0gBIg40wILrRr7NzXw7
aUYWiHF+v9zZwt5U6eVLr8yZnQp4CJ0eSgFOy36EcDDZXte8EgVS005chsvzocoNXzp/aRIH9ZSs
+Ibz62CoaGrPa6pEFp5zgFTEe9bLUFYocbzuyxW/Y/O8rj0ZxwfQxrdQKM4jmYJlwLWcj+s6UByO
IxMnm8tEO5hVHozAOOZ15mMwV36/Enukes2a2bRBTzxNoI/ESxH4KXu8e9f0yvDm6yr7zTrLisl5
BpXRIR+0Rz3tP0phP8rEWEmdLfgXlUFOtqbWV04FqYGxk0HMG/sJom3kyJKme3fauVk5JBcu+V93
vW/DyOrBohkDMZpbiXdwRfyyqrQJB2h5+zaTIageJ38YRvAycRTcXbX4KmzN8dIKSk6IXLgoIRo7
jnpQCIBotS65zrBVEolUDJSkzUiwbTt/zCCKAkpcbibXnWkqfi0XSTtBPF5GhU7DypY2pLLTe7Nl
vy5P0IJpq4A1PRmzhneNPOHiet82eBLobvd0ufEFp6dyyPWorOCuYTRR4ry3rPJ7Hk3D6+W2lwi2
VBa5jHqDTBpGon5oq0Mipn4MpiJOg8J2QPQQW+2Wutr0D0rw2l0+d3PAIO+AGolBpg8m7a2HyQBW
KCjylB/l4A1bzdKg+l1W/X1NvakLEu/kLqQ1EC8QrYsTFzdJIB8vD2DBHFRyOo3knpxdDh2Ckyi7
CR3hmUzbmLE9sYGsTF39D5TEf069s3KanmdFgCi08d+7mK55rMS0YMbqzoGgRMyeKzPlnu9OOige
iGMDOtOhsimEAoTmA5KBO1Tsle4GuqZrKLQvLowzIZSKpZOlSCzXYnMUOwOwhZCPdiigkm02hXEL
RLqfG+LfBPDhL5qYLZ7+HcK3zBPxjT1M/d6Yxegbg95vxtLpji4f/7qA7N4Ojhih9KRZfk1TK8gq
Im+HkWafIxTdP7sU2g6aY48fCWWWn80O5KlLu+OQj8y9IWhaUhs+OdG/6lj0I43jBuxxpNswPaYI
h2X1CqGG6qYxPB36iLJ4s/Sq2Pdpq/tF1wyhVebZps81sNVlXlntKlK9SYNBtA5hDDSRubEDbal9
FF2pbwzd4kHFB283YODbNjNiiGPnImQtCDdMo7UCXdpVaNWSPeF4yU3fqEpgHCBqdcs6z9sOmm4c
7EJWO1FMJqja6yHK67Z+BMclrgf1PCQBkk14GuApkH4B5xXjh6aZNOQF2+wRwhaQcKbMsInPxl78
vrypz58lRCVAGdNYosi1I5HH+I+et/AmNHvUq/SHZ18nEAfe1P9uYw8cm32Xsy7iDUXdmlW0m8xE
vHN5BEs+S7nrSu5pTTf2MnLs3ghpDe1x6KE1CLr163BaSBb9dwCWLKD1I3oRCaDXpdsc8V8YmI2m
f7nnrAS3Cwuh4iC93nB5MnYiashPMQw+2O9d8i/B3r88TeeDZ0jN/3cMIGBsZ05pE7HS1cIe3pOO
0gn0zAGzzl4y93lu6rfLfS2N5fT7t8AhNqZi0N3KPTjSDRKSB2V2j6LhrCtWIpPTR/+/SyL/h2Oc
NU8WXY0zHIdrYGVsG0/9rkrFrqo7vA/QtbrO85uLqBR9HuhAm9HF44Ng4oUWxR4plK1drlGBLzWv
xKJIAw05knhjBPeZh06Vz4dJr61t1/A1Eajz8QJRqYGkZuJKPXZdVM/eARV2N56tbS4v80LTKnxR
1nrGwJ0LXLDrOn/ymqVPZdms5bCWWldu0bzSKMhR5SkH7/4cBQ1JnK+8Ci9Nu+IyvJ4MOrLZJLKT
/IHozhMYC28dsXYLXmhexSZKEs+TA6ayiGSfUN0LSH8DdcMVO16wLZXfzy1TMRtMmHCmj2n/g5fI
UDu/u1WGiAXTUvn9cLGYWza3En6okWFsAbILiItfD8aeZ+RBE2u3mIX1VXXL8TDaM6Hj5BGmGVKa
HWnnruCTlsZwWphv/sekRVojESGjqgf/0WAa4NnXvCzgY8o3TZp/uCWbtpeNYMGvqug/LGzT18Qj
UT42j2MiPb8mSPeUMzCAGq1CwMJ+C4+8Xu5taWSKwxAGKYhVWCTS60x/9LrEg4B5+mF5A9kD6gZE
oFhl41laICX6lDzrDSuVJHJ14zbWSzyFt2+Xh7FkIYpt12bjasKBAeZmV++H1J0PjtZotx4U81bC
gqWZUmy8FkWcoLqaROMw3sbtlPkGKQ8FHXdiSJ88na7lE85Ok+GqBzeHUKQ3UtM9MtZsB5pGsav9
uTxNS02fxvZtH5dpb4iCgj+uL/vfE4RRIaG3JhFx1o/gs0+/f2vb6vrRywbHO04AitRagUrc7meT
pnhZb9ZijrPLjD4UOywzOUob71+I+RDriykH9NhtT3Xdcg3ivjSM09R9GwZ4vOyu0w3rmJHnTK/8
0R0D2j63LrvG32IMisV5Y13GJkfBHsRYIFT+NossJNNjJlfS62f9B9pXrIwyfSYN6nciJALr08tn
u627sTvqVj/+QYkPMNyTkx3KFuq+l3fV0qooxkdsLZOWxIgoo6DQ+ad7v5G2vXK6FLMrEtfldeJY
RxCTimAai62HMLzXIP1mD7ioXjUE9YSlltnlOjnRGA14n88GPLk62Q3TDbbiPRbmSD1leUpyA4wQ
YL+q+balEJqk3p5O3fby9y8YtnrIFoUxS2qizH5o5ruG8o3s1pJ2S1+u2LXXeHnVe6wB1wkFf0YS
dHbiF/oaqnqp+dPv3+xNZLySmTdbx5hANrkHtoP1YaI/XZ6XpdYVa0702TK9EnXoYMMW7T9ibutk
rWb17IFguCp8fnKhsgqSIevYmI+loAFndBPXH2L6rPXq+brvV4zZjlmZGSOkBEoH3PFD8jzVBC8w
zmolFWb5/+49GINiumkOFhjW67j3mOSXmF3wtffONUEx2lYst67zOJ507kROWt5Xsxn7uI8c3cRc
K7Q7XyhhgL71v3tnQu1Z65UpA6lw0QceScdbzfLqsEaGKOgS1/bTsUAJnqklkOcG7uuhpK59A/6j
/J6CZgGPqGWx9jULB4ea+DBjt6+SCvyIo/Wntn6YnQdixn8zEoqXt8LCdlOTHhPhuqNDjTFyE+F3
2SOnSKcaVeBWtt8a5XV+Sr3djZndgJ7esyK7LQJSHRq0ntkrFSdLU6TYepsMVpZxDMEUR7ABluSu
KX6J4dflCVpqXbH1aWimQhLQ4tL2KTP2tHH9uYEc78vl5hdciapFygjrsxTvg1GcQf4ONfD93Dd+
nDaH69pXTF1UYO8tTUxO1kMVKkfxm/tZaMZ1xugoho6aVKQdzdxCWq4PCgsa3fWdLdYYnJf2pmrq
mmm1kk9GNOTanTm7f6pSovgVig1bnZp5gCL8lS200JPK66vjsQU3RmFHHhnBSqch9ANRBsygczK/
uUpSyXBV7t7MyrM8RflNlE3TPmWTs5UamKQK3MEuL/bCea2S96ZjbnegO8Awks8Zohz0Oq0BV60Q
4lOZpA418OV2xYDWMcutMId0Y5XVWlnJeWgmauGU1ZaW07VdV/GorJv+j6iRX5JcznveDX9nrdE7
X9MM1gRg+NPvB+AxetBSdWAlvzx3C3auVidNBOmnxBqsqNEaSLZYRPfBLfdoZtM95LX+Xe5kwdrV
gqQKp0VikNaOWI4yLgLFLkCGUm8Na7q0jZVLQNHGM/LktYjShDiP2jiIh9Fk2WEkMpY+6vTj0AZp
2cqMLQ1GcS286+fRIaMTxVCZb2u6j1FhxVp7ZTMvbQi1zkg3WilnzbEikEf4skR1kb7j4OHpelRh
1Lpf5q/UQT2mtxZNny8rgYEqWzA3qRUjleBEiUQlpvPLJZ8niu0p/jHLO7P9rbsPLHvTm/uRo/Bb
e6NDvHIMf4nOnwmZ1CKjko2FATzyFFm9CPV8CgRehoq5D2q9/tPIYjtnbVRCWrBm7e/RnYcQNODP
vE8PtSO3RVvsitl8dbU1CdGFraQWJlnyhNmyGmRVUhEWQ/qe2dkhYWxnGNlOq+gKAnDBY6l8xL0+
ZmNX4DULeycCxcLBJdZ1Qa59MvRvV4AyB1MfxCVQuuvGYEr/E4MwHa9eVxmyWoCkFSyutQpJp1jj
/tSBhAxvISXSE5eb/8Iqn9sOStQhs8rkdt1UkWeb9b1jWemuzg15KHJKQ9tAVYnd5tkh1szm2avl
FE6gOy98LmW8qwrXCZFvKEO310swE+TttDdlAp1iIcw/w1S24ex42aa0Uv0Hc4n+OqeV/EWJxk3U
X+jipWde8oRKJ/Ke5UWMutDcems9ru/cMib32uBN22JqtSTw0lJ/RvELHlxH5jpr2YyF3aeW00i7
9agwJh4Rppm3Q9cDwiEqt3yfk8x8KC1RbiodTFAr073U3Snp8W2rMKvRHcf0ZGQ4PcehXB2YScoA
KqHgscTwNfZ4eV2XfJpaVZNM0hu8lhtRbBfeXSJbusGrh3kHbVX90CeNNvpmazehbgkZOMBy0QAF
C+navlpw2Sr1tJ4PZGjjWo+4mSc+NfW/SZ38MbMrRYlctXrMENbg2MK1o7YFg0GnB55p+Xrzdnn6
Fj5fLRSaC2fGptSHqAbWNii7TEINo8CGPtHir7nihUBArRnSRsmgh1EAUpJOr9oI8ppRo//mHhkc
lL6uHdULjk8tF+LDXLnuaBmRmPMHHvNfjGpy5TBZ2s5KGOAJk6X9UA4RahYAHTPsV6HxbQ1VBGD3
jPe86VYigKVBKBGA0fI+Q16/j4Q73lWxGYpkTVfpLIrFcNXSIJvorYSu7hTV7rBpp088+eP4o0Fh
vnYZrthDFpRg57tuXynnfl9bPBcAQ0QaiyPPiO9ZXv+mDnCql9tfGIxaA5RC5pTJhJsRgEGo1UrZ
ADqQqvY23GPzznJMMPP1aRp4kEHzY0mntZ2wsJfVAqGK0rK1K7BIz/OdpBthzc+QI94TLNXlkS1Y
pErG61mWM/VV1kA65pE6D7PHfXutOHoh5ayy3eKFWbi1VRuRtPnO6+03DmVwvFhl0Njofpsz/6Ba
8evyOBZ2sloz1FdUy/Dshmsy4TcpAGCIMtfG8eWezhzmX4X0344XKLdyI08zKyo8uC0DNXqHtLeM
W7uBgmeSjnFg5oSFTQsKuRrU2KAMyF/jgohQomrmMbZPStL9SUeKAs+B3wa/ySFVjnqN6bXPG3ZI
bKEfBPDUoddVYEcynXozWdLdcnuwUMRbAfzjFGCNmMoyALv06yy4fsDrw93QSvOQNfrPytE/co66
KBQ13MwkgzEXhb6vmvHvnPA5qLzmdQApIMBMPPEtK2bb3OCQmuzplbmoL+XOb/MEvCvXi9IeIhcU
4snGGaR8blGc9wodmvZmHIGb8CSrdpeXfGHrqqh+t66yLkmwdQ3T3JWDDA0EiO1VFfBgJFFc45Q0
s+sUzIjMjtzZTXzMEu/Wzdjr5Y9fMOyvAutvU9W1ldnEA0iCRf+jGXA9cpygRQbdkyuGvWAQKnK/
8vpqSGgyRQDvGkE6xX+MVF9L7CylWE3lhBpAJpkOPLEjvSzE1mKunPC457agDG34TZfqbZA7jfeU
Uj15kBrXtonMtFCnXL64Y68FbUHqp6umUoXrxyKn9WzHOhRbSxC50WHv6r30TUjsjK1YKade2Gwq
TD8GjWBhFwIvye5L4Vq+w16TeM1uFo6Xrzvlt82gE2cg4NwjkDzak47tmtoILGb4fXen9S8o2vtR
rDHLLo3jtB+/dZXYc0YkJzCajv7jovhNUnkUM1t7Dl/w+SqNLCuhCC3A3R3RwQGpSF6jMtK79TxU
0PMUShpTi5JtvuL0l+ZNOfZpL6EXnVbWVzaG9r0/ap2fp8Tn4772HoqTiEBd+Ze32UJQpiLGAZqL
nQaKdFGvF0Ge1Ic2cSJNG3xHA+lVa61kZM86BuKqeYTONqfeztvk2GkNMplbagt/sG5autL+edNF
B8pdSTbAlDaJgDI40wp/js3cCPqW6aBXmx26wyt0h6Cclo0VjonJ8Z4+sCzfx5qHJ5s8nz4N6ubA
lJr5sDKzS0M+zfi3PQmOaQ+M/Dk7Tj3KiXLygXdqI8hnQv2BdP3KHXGpF2Xn2yY493utTo5lTLcm
al1TfTzU2v3QrZnxUg8nV/xtHNKMSxELnhx1O0rEjdG3AUo/AGl6vWIHYuUUp4sn4qplXpkcDSuR
eAwd3vCAD/JGsa/ddMvLbu0J86yTQEeGMpCkaRt9sMqjnrPEd6bqOZ/mP8B7r0Hczx5O6EB5dsgm
1JTJtC6P4IPeOVX1gLzd/eVJWloExSdk7oBqaXNIjnU8viSGNO7EVFS+OWeg8oTy38rxutCNmuDI
hM4nQbGbPGfcICrvx3RHppeErLi2hRlSqUGEdIo+H1hyHIsPG6/qPSp5L0/QwuKqGQxgEsthnNCy
R/6W8aNXv5I133XWRRJXvd7znCasBZb1SOs/dHZDzSv3ursDOf0dKx4uf/7SxJyG9c3IzCGr8m6s
kmOhJ6EHpA9Fac3lps8eJ/j8U5ffmjaI0/IE14ZjUU/IiFNB9Ig6U7JPoKD9wwI29CZmU/w4JN6Q
+GnrVit7dmlMimGzWNQ6ifv0yOe6uUWeM8Y1OUm2l4e1sOBq+XQ2jKOhQVjviAoFyJTRO1e+I4/0
dLn185lO4qol1CPekng3mjA4URlHz83+GZqNwoyY44gx3BO209nZOVZrMlwW9p35OdVasxGMgdp2
4Pea7oD+xHua0hls8B0yNPZEn7JW3PCs3NSGeWwFP6SjsHzctIVvVfZT4ebvkGw9uimEjJrMumny
7G9Fx3AibDf1pr3xZn32XdRKrBwfC7Oo0qjwlkMLI3eT44zndr8a+SPi6sa322xlE5xPLWL7KU5R
2FbreDYAqqnxxzX0EGmgoKoGzA3Zpkl161ndc1p1QZ38vLx0S9tOcZW9FDHkL63s2NIsAp3FNtHX
dHYWTElNmHhTPrkgLM2O0jppLeF2Ova70Y5Dggd+S9N/UVrtRqhJXR7JwuKoaRJkzYGzEGZ2ZL22
J/W8rXSoTk/JdT5HTZLopcybykLzBVivgYTAuWL+u/zlC2ug5kiGuK8ax5myoz5+SvE26Gvls0sr
oPhJzdN4nRKRHY3Cq36QwoE8aBJniYRldN69p6VD7xdG1v10em0GJ3BRrclrLhwDarpEEAfy3wJH
sBRF4vdgPgjGKblJteHWbLQ2NIGMXVn4pelTPKdua5TneYOVgVRfneP5w4a7W2l8aVcZ/z0PMj7k
mVvN6ZHmI6yx25H+KRd85eVsaZYUcx8yPFPQhmPPusBeOv1NLVHwyosTtrrMAyDW3y9vsaWOFDNn
SIg3kym0AxmiovibCdCymaDSRDpJl314uZPz7584Bk69fzs8SWcJCiB0erQFCjplaqdhOxTznYDk
y93Q8zIgdPDCVE9yf6qtv9Saf7UaPJpo5aZrRu8eNXJJWIzmj5IOpV9wEHxd/raFCVAJMviUIPgf
GkxA7uWhVnT8EcIOxdHVXIGkAa7XyUT1/eXOFnbkF0vst3kAw0Rhkl5Pj6TqbruiA2lJt7JjFvaj
ml7LqN7bskTTntUEVQ2VoT+lY185SYolGeBMgkwCooQ2Ryml43d4obbJS9wlQeNdxWqKTaJYlOMY
Tja5ZXbs3XH+0c2tLn0rm/XD5blfWmjFpEqnzidp4kAT4jGNgWWIHwkA2sB6hjxf465c6kQxJzeD
wrYNLcmjIZznguX3ZYyq9G62brlt/shSuQJpWlhtNa2lgVMjdwr0w42HrMsDuyn8Ua9XgsKF+4ua
z9I7080z1uLst+Qfc/6VAqXoY2EIVGIuL8ZSD4pDqFqng57DeIouxIGmf0eGa/cI2IVcA5gsrITK
PlEUozC7MTlV9PTtDqvsvrRjDmq9kpjPU+KMA+pY2f84u5LduHEg+kUCSJHarpJ6t+M1tpMLETuJ
9pXU+vXzOqeEY7WAPg2QScTmUsVi1av31gLdpfloF2qUJznUa+GvO4EKQ14eIFL5g8WwxDFba5ZY
cB66PpKXQlu1malxmNGyBKkP1ad3bKLJyqYvfV6zccuEuEZsDmdqs+wXjca3hORXPit1LgqeZGhM
txxxcFj6PbXFx8DSL6M3PF4+TUs/XTNtVrl8hiwp+Bq8OTQzeprsYuXTS4amGbSMRzAPmVwcSm6F
uUJz9TgFXs12l3/5wrnR84YmLZukh3LqwYnc26jstjybs41ReU8GWKZXjG1hDjrZxNgYVssBdzgI
9Y42a79q7sj8cXkCS9/WDLnKO9eoRiIOiBNJEFUuKhZpxe8gKCFWDubSEOe1++vSTOum8PD4MA5t
Yh2yuUXm0XvwEm/lXvjj1f5XwKM4h/9+3zYc8BjXGUO+iZV3kH7MDmZl8W2DB9edmjGwFFEb9ONU
hDPgtohXJ+cbaWgufKrAf0GNjO1Hc1KnqDLJYbAd95SN0Pf1Uy+2Vzz+52cc9Ej//sqO1ZMYMgek
E401hdK0cz9n5tfLu3j+yP+XwNFx4igrdlVcWuWxEI6ztVQhN3nCySElhrojcdNu5651oyBGA/1K
/Pz5kK5OxOGOQiYA+8dHbto35blriqvmO42qj1xE9yONv3TF9HB5eksnSHNtg10VQy5GpFCK71FS
7huQIhjkmuIPjo/578aM0QR1vNSLjtieNOzdvj2OpC52DuVsJS2/8FzTyS9m1bFipiAjyiiIYCNU
6mKi3jHAkXvs26CqfTsNOxN9pZfXa8kraU5vaForbytLHMZ2P0Obuqu/s+LV7tfawT/fD0enMgD8
qxdonBKHPHMRd6N+PcflEW0ZPy7//s/vfjDb/bsliQuNSsvBfVDwEaLeA6sejH6A6kLFo/3Q2bWf
N/2aHsCCYero8gTiW2ZWFORkyO6hdsmDNUNo4fJEFhZKx5TbXjy63KN4gUMCkCLTixgpAFHglZ/X
nHdtEsraHIqLqpKBlb8JxwhQgr/y65rfRgpcFi4wmsfOjL8Id7hzp3gzjtHK1fm5UTg6l0RRMaMV
LgoezGwfE8AHg95kD2Rq74mZ/gD56X3Ehh+cjmvx1+dW4ejNqvaMHpdJVsahgiU82rxhR5omaCHw
wAIcAgQ07K/adb1j1Ys6hRY3EzFHnhzsnFS+HUffUDG/yrwdnU9iriaLSEZBnlYpUBI2oNWaeVAm
bupzAUT05VksLZfmdHuajWnmoQjiuk9x9TaqblvaTyiDXTkL818jr0fhKdR4QZgr+mBWe1e2XyRY
tLqar0QGfzKEn1yLnhZX2kiOsIYgtTcEb9FJPoqjs82cwIwCIGX4Jg+rXbzNt7wK6Gt2nPde0Ac0
qB/lPXn2fqEq8HrOYoftsTyCZqp4qnfTibyuvaEWcsKOp7nplLC4lBWeOIbrxAcFmecg50n3MTlm
8eLNRX5XmUb3UVYRuACisnH3llHI75e3d8E16ZQDZGgbg9SlOBj8kdq3pH5W1gpzwoJH/V+TZKsA
nMtwcioTsDnL7dOPyB7sl8s/fOFc6nJCPY9nt+UTWF37c78RoN7gXp6/iCF+n+f4qrDY0Xskc97P
BSc1brjCbL/Gwzy/RlYODChahL2VW25pB7TttyuzHGUzuQe7T/aefHU9Hti5F161THqfJCekTJAD
sA9A4O4T1r2PjXrxWPHE237FgpcmcPbsfwX2gxO3veiQ3qZO6tvc2OfNfWmugVn+5I0+sV69fRqP
wrSf55Edh3wieUAEd9GV002dj27kZu/28xRUIklvxCTKQ+G1xW3iRNaeFrH8mpHBCgxw/h4rknf3
Y1+OIdJgZ27YqA+kjRYSUH2+17C6bcHSGBR1KltZl6Xzr13LVZOi0BMhNK4K/h7lCkB8r7y/vK1L
a362ir/WvO447XmKTB4Hzi+N3MCVz102rQT1S7Z1HvWvr3cpjg2YII1DSYp3E3xOezDBt3eIkbLv
Yq7WaKo+nwTXm8nSihAFSgTvGIPyhxjtA+/J18mz3i+v0efrz/XyfVcCYWOMYJ8Z29sifjGnq5wC
18v2eWbGwJln6clBrtuN1G5gEI9ormL8pcDm/rv4zjSZtBiFOtk28XkPKHLLcGbBO07WKAM+31+u
C1TwlAsHWCd18qYvkAf14dfCGjdi171ct/TapT7Ulmp60Nmd0PvnT8ZDMW6v+7B2lePEFzWjSp1Q
Qj5QNT+7PShHLn97aVU0R9w1sRpBglPjvNwx6y4xLd84U40Ua5H0wgB6wVQkAKuBWBnQ6Nl+AvX/
b165e7BkngCUfLo8h4Uz/78iKUgPY0g4pyeMM22yfGYbnvRXtV/i3asdzZF6SWW0ZXNMPB5tCqlo
4PWt+cw92/w6O7RZeSgvOAa9YJoacvQmo1MnJt2gNJ5V5YFKcKUGv7QLmnPrTWGa1EyQ5en72Tfy
6pmK6LmW2XYY4rWtXprBeX/+8qC9KODZbJxTs93Cf/o2qFWF93B5k5c+zv79OJgtIuKYRJ2Ux4Do
6zrDFyAsDHmdXBWT8D/KnH/9fLNx5xjKY3AQ9hzKacdaxMb5y+Wfv7QBmg2bhj3TwgXrbD1tnXnb
TiGalIt0e/nrSxagWfFQgAogBh0h1IREIDm0EunKO2Lhd+sYm5q6ObFMqk5l8+A698R+bwRkCla+
frah/4c5XIfYMKmSKZ8zHEtjaLeu8rqw84DgrPKoDHnapft0ateA459n7bheyB1mc+gVxyKxdqpD
tB5mm9gyf86xyUANG1k/WSXLjdMWa6mvhV3Ry7MsSwsoic+YXVJ/iQ3jiBDtqoop14uxVd6LobZj
dcJje59Ia1vmw24u13zewvOM6xVZOadGA9emTmIIazRlornjya628kaBXSm+iehK0LVg1XqrA4/y
aEiaQoFIAYDSAlfy3MiTHa8s0zka/+x8aVeyaVWVrIemOo4F0KugRK8PKrHIziuhexOnHYRlopIF
pK+qo83mauURyM5299m4mrWjOYC1UVtG4C5B27bP6nr65RZ2/CwUQ0oE2O3kFEvZb2kq4i8GOb/9
lUy6jVVI4wiJTGeXNQRSP1FTfJBRTCqUtuf9cGxS7aFcA7ap2XKnowX056sq+/5HXhf1t7zsZeQ3
RpHcWgy2VBmVEeTM6b/KVDnJl8FqmwNvafJ22e0sOIc/p+cvj9lBoIWraHIOQ6weWiMJ2Ph98uhN
Lldc8sL+/a/E5Mqqb+RoH0bLdvfGAMCdJ8Ayr+KYBjmI/A7IkzVvgCdzbGzdrQS7C/PSW0wy5diy
paZ3IPNMdtyukufRRJ+E3/PG/DpNTK0s4IL/00vhwA5SS/bQ2MmARX9tG88IJ5K4T7J3a8MvJpKh
1q+cNQXkz60NZeN/71CQ7BldOtqQZKDlcBRR7oEAvVeAKkQNpDYvH4rPlayBb9SMrrRMaPRQiGjN
fRF64n1IwXk9R4c/fFrDRlgg3KS/rZoGQ2wEpvcDciLoJQ6JU+4g/BFMEHJvb13vyWx2RVoHTfci
+KYrDxME+Lh1l9LWb8rnOn91BPU7x0Hn3cp+nBfi/3bLdM6bQRmi7qxivhnt4cCH8cN1UhWknZ0E
NOUHa8rdrZjJ++WV+nw7uA5V8FKPl5ZFy6MTSfehaU26mSFqt5mbjqxU3paG0ILX3uirWbYukL81
mM1tE3REyMXHedgI015ZtKUxzlb0lxeQqo+mrkRjhyfiH2YmQteh1B8UsF6X12nJSs4D/zVAOkkU
Pt3YPaSQLiHJ0+TwAOw7fhG9WP0aDHbB5nWEAnWzfCw6qFrULr3JTGgw2jKsshiXkbtyGy10qPA/
f/7XROyOkMRsI0xknkoe5K5qg3yY0n0XIVEy2XZ245RkCpuW0C3tEntLYsW2TUIRswuZhRyymj8v
L+pCcKLDGqIhV4Ng0Ngp1HTXqwh4ZO+qqiLX5TUqiDbJnMbWgXnTgxirOVBAtoOQbLwqEcR1UIDo
xwYy1jgMYiz8eAaJBsC380BWPNjCUdAVKIiCYlPfgH0b2NKgzm69zrjp23LL07Xi1dIImsnEiNRE
1EE9a87mB8ueQurYyDR1WzEOa8xICxusQwMihG9l6SbuYUi9+7Jr70jTv1w+OwsWr9e/s1a1I4gw
2CFyCdrF+w0k2sBbGV73de2lB7FCJYbOZTB3tBMT24dIYD52K19fgExwveadMFemFqQtDrZZN1Cd
gEyKsXVTN80C3gEJscltZFrDIlb5wQII6x49SJRuUdnKFJi3ZmRjTU/UYV2iJ49KgE2jAWjgyCjz
0JCtte0mGa0s9NIeanGkcGUnupizAyAZLzFxwehirUmVLHhVor0Z7aI2yzK3UJSvzC3YbgJPfLPd
btcYQ2DVXy/v5eeDML1aPnJRxJFrssO58a132RtXWMAyte6NsoLyOo3TFaNdGun853/5VpVAjouZ
iXNood/2NueTOggw8oa510Yf1UwVmO3ztcb5z+2X6eVUblgNR+GKH9zeqbexEIXfTIpDcpPNIQL7
tQvjvM+fxCN6NbVRRuo2hsEO0D/k+WZKJbg+LFs1d4h7x9JHT2105xXS8p1MoARqOFW1ZbZVPpmJ
KDaX93BpsufD+dfKRiSm45wIdihG66H17F1qQrWlcXZNuVZNWRpCM3khhTRaLN4hbSzoCVH5oaqJ
+vEwQovASh8uT+RzORhEppo5pYk9JcSi9gEUo5npm01sf7CeMAVeYiDhK8O2AlIPdNvOnQoZS5qn
2nTQfO+YcXQVASx+hGZ3Q89KN4KK3gHQM/WURYWx7VSK/iFPmCv1zaWJ6vS+0E2tDF4PMIbJ2VE7
9TPGNmamdml93+YfKnqo+i5Mu+oD2n4r+cuFPfxfyQrvpbZEy9Mhs8bHeFJv1E22sSozPwf3xuUd
/PziYTrt71T0VqN6KEL2ipwgMJehDARicsmj39cNcJ7cX2fd7JFXMSbV35j06EU3vXVSV8lAUuae
5/TXp52xEK6gTX9TTk9VTcKmuorqBF/WDBQCt2DlivCjeffYjEcIB7bG/vJ6LG2qZphe2WVFZsj+
RhZg+nDubDffECMFKvwqIhj8ePPfZUGpEEFKiWVhyeM8/5RJEozyIyFrdD0LpVSml7MFbWdhGVV/
k2d14LrxfQO+vIpMe1UMCBybAOSXt3ysAzXOvuOh7d1BUJO7YVdW/lC7PqXuboBQFIV2cC75wxwV
G5SmwpmtoSH+JBY+8fM6dbATFa3roC3nxszi8a1vPCsEiCAPZIGUXgzmla018myDpp1qWzcT+TFX
UQrNKpvDTeVT/2XI6/lZeMhc+1VsscDtqvwF6S81bjxHNClKv9zbcel6z5cPxqfXLYNQ1r/bljJw
UdG2aU9djo5RN9vlVQyeGGvnQcLent8vj/LpexyjaCc7VZA47tu8PbGJ/waZXLUBreO9542A/zj+
KEdIP6I6c413wWjaYe+yRJROCQh2VdvfaZzdsgw0MrHJk+DydJYWTTvrBCB7CD+69DTMIqzUXZ7F
GwLdGmiABR7JVrKPS6Not9ycjS4WjhHITtw5og1jmvlAsc3WNxDlrTzxljZGu8RiQQp8zCKnLjsT
0yNbHCbKOlkN/YGm6NpvYqMK6pyv3Nzn/f6ffTCq4xRTZVTonfLaU0XTm6o7FxC7lRLE0qfPM/zL
LUeyrLs4H+gpq+bNgAZlOlYr5+lT54lfrYWkZkIbUD1CpKOswNOdhDktfFL8mrprLit8X7usSncY
WVJa9MTJdIrc7qkozJ9ePK1c6J9etvi8ZuL9hAay2DPxecTu5tQ8qSzedUm0UpJcWnjNtquYpSDS
Qr1TieZb5piPedPOK4a2cDxtzZJZWQskU12QEM12YMxRkLlvBR/AAVtsBPvdXgUkwxJpBg1p57gY
GpT8IVb8XGY29UU6vuIpvJaKWFokzZbROU26rJHTKemKO+YVu7q2flx2Rkuf1ky471o5jxGIf4Q0
v44ivfE6a8U7LJwcneoFJLHAt1qQjkkbaAVyCgXK9xIKsZd/+IJZ6TwvYJYVtSPRsZBAYJX6PWgT
9kNh96e8qMg+dpJixTUsnCKdApZATFA62UROScb34MQI5lFCta5Mej9NMSurGVsIoKa7y/Na2BCd
FlYaDonJICA8kZRhAejvNK9hsZdmopky4MwlTBnKoZVRH01USvzOUC/uSLYus5tgqAwCoq567flx
NrNP3LWlmbbEq1VKF10Kow0xudTseOXT3rR/gCWr20gLLfO9ICTMoSD8M09isolAA70hRZ9u58qy
Nih2zS/XrarmCnpF3akGZ+lpmMQXLuWzw9dghksbpll/z2rSucjanwab9b5wx+l+NLurpCoYFFD/
vZjyiBdt39eo6Td3Vv8CtdcV+1myTs3wgZ9IOtLgw8hGn+yebOt6+NK07ubygi+cNR2B5jjRhLIZ
A+dXeoDkkj/L2idZto2LMaReFpT5Spyz4Ad0SFrbU97b7UhOhRUBO29Snzkjej2p+wElpRVXtjSI
dofTzITgBkOB2qptN3AKhOJG0kahlQ+gkZVtdOU45/H/CkPYMCWQeELBfRiN73P0bUpdPzGbg2u+
X96WpYloLqA3WtyzHa5bKTgJeMy9N5AsZShD1/mGylWN+aVxNNuv7NyCejrsjSRNB5IEYvdBLKDy
aWSjOCrbHO4vT2ghzNXxfFbuQDAOurSnSIJB3rXQQPnaxLOf2h+45reXB1kwcZ0cJettxo0KF3xf
miAC9Og3aARfhZdiVOdFiTmy2mqU7NQ55I3V7Y9snN4KUj1d/u0Lds41O+/JnHGsvHmCBOdv9PmA
IHPq7oxyWmsY/5yVniGX9e+hLXJrHGeZsxM38+LGaBK2aaOuCStSppvc7Md9m1K1B5UdCMkkGe5j
r3DCswTSdwsscG9uS6ej53nsut3SgYC5BNMEMyZ2cp3oWZXQN7Yt9vXyai6cax0G2M5Ra6VI3p2m
Mf2FfOVGZPyt6YcPR62xTC0Ncf7zv3yA14P3L0O31Iml6jdNoTyFt6jk5FucivDyLBaM5g/X0V9D
dIkxj5TU1inOv1cFwK99tIvLD+rF24qteJqFc6ezpHgZlc1c9ObJKe9MmwWGnPyarzj9pQlo1zky
HiSKbWWeciIeej4/5KXxXnr2YWrqQA4gGr28UAuGr4MBjUq5BF2E7BTZdRfMfe0chdH115km0+52
VQmwcXU2Pzl1H0RxEk7n/ybNyi4v7YBm+WimiDsOfTGorUCquM0K76ZDZ+oGwnXjdfeVjgtE+tzy
SCHAUJlJaHF/cWqIQ3j7uFopfSzss44M9JDlBJ1GUZxmNwHHalT3G06y+PZMvbtnUN3eVo6rrvTE
OjSwlX0jkJjhJwNorS76FeXfo3mtMrVwlHQYILS5FGQ0Ywl97awMuDd74Ng3r0LOM6ojAUHVbkbu
DC8PJT8oBMXRL5XGb7W0fpJ+vnKzzzP7y2v0oqWDx/BUVHm851n1QHvHDOyOBbUwriLuwEQ0y5YT
MSbo2k+nwbIfvUg9JEI+2qAJ6brmykNl/jsPE/CeybRBR5vV92TC0zTdUVDHJf2vtc7wBcvT2Y/B
HNjJtII4CbVUcui6gY8Q0/bMNwnBxZWbaGkMzboTp7MpYaQBHchU+aPjkt2QOK9NkcvrMj86LA1H
yqiQCacQKEE5c0S5xRbbhjr7y771U1QfQ/r8320Ax3zaRhmbT7Zqid+LKvdL0IoijL/NKPlmYQV9
iF4+dJW3ti8Lj5I/5E5/nWDan+PfrpxPM0hbHiDmChVbiUb9Q+c66run6vm+HiWeELVbu78uT3Np
TO06t2Q+mopP82nqqLhNlOfeRMpt3pIxSqtgYE2xsdFUUwZiBE9dcHnQhcOh0xTPrqTwjmZ/QvrL
lw0eKmAs5ms9NAteWQdJGfOsMoOhTSdRKYpAkAgYxeyD6CrC26tCZWQNQbs0Dc0Z2E5U1vDK4tja
7o3ok199VuwwsbXU7NJENE8QlZ41OswxjqVZPUVG/NMo+0fhvCQJckmduSZDsTQN7Z53+qKUwzh4
x97Z1+IhG59m6/XyRi8Eizr2NgaNDh4/s3EsvC+Td9MjvM+ThzJfCeIWPq8jb4vRMI0pm8Qxxy8n
NwUEhCi9M5V9XXylQ7jshledB36SY5nQb7Vg5rmI4F5lBETnO82aRE4WdDdPVULH8Nz25Rdm/hMi
Viumzf6oF3+S4tIxYmCERfOtFOmJwhsf6nICWNAVLEjzIXqA2t2jO+GCiaHGCK2qClpZILiQuXlW
qarFzvPocENkiwojKEXTPfTiX8HqyIKYGS8j0g0HVju2n2fkhpcAQuSQQfLx13NfsMkKASr/3UAs
xbd4+1BFrDqkdg7d7HhyQ6SjTT9uLGBuJfsRpzlQ5GX/zgfQwFipZ70xReowa1QeDCmzfdAn5mGX
lhVIuVWLf28SEvsNmE02+EvQYFe8hMaD+2u2a9yVbRLnQeWioj/HtAzk3DahOXkgQgTX9YY3toSU
w5T6eQWGxjypxl1qtL8hiZRDtwJkzq0swTTJZBFEDh6iJvHsoMTDpwjOISvqI/04PBaetB5HwzCK
QPQcrH6QM7sdOyICpEQkRCghvxfaCniseAJ9sDcbdTAJ52HM7fQ7cIAx5D6aYdfPbnbKgR/3Bc5v
2FLpPdtdYt5DIUo+D5ZZ+Sg5GBISbpDWC5vesO5aCFcpv6ON8wb9YnkEpx6CztiZoao2TkfmIKMV
gXgSegDF75JVCeoJPQ8G4DqPcdYyv2mqhyQD86HH+BfPTEF9O29Lq/mdiu65byWIddz8dcw6cIDn
nUQ/b+K8QSntzPdber4z1MAauzTaKgvMTTTLnoCY8gITLYC7wlUfFlQ2tm1fvhBVpT5NzCerd0E9
iZTp1uuSATy0CcEYvRVkRkZ8NK3hII1R44Nw1tnabjX6EJX5LZm6c6MiCSwHKDh3LOvAbpJfnp22
vmjUXVN0PwevgAjvkPkNmzs/y+s3yxh+x6j+BU1UZRuXguLcn4s5TTcgKgV7hZswJ+wgfPot6yQy
5FDD3GSq7O5y01IPwkimvWzicgMmW2djpk63qaFu4rt1jcKM138bprbdjHmUbeCiSSCglXYcMmQP
aTJBBKQdTtzo+XZUbRGWVTn5rinIMeqKPBxYluBWPbcGW1W/s2ooc+ZVFNAZfO6FUSJV358h/B5S
XXOJ68vikNHxUgQb6EbnfqrAfSwbARub+lsoa73knnjq7bGBlpgAf5BRW35tjT86BVEBycZ0Y1fO
9OoQnvhIe3S3hLTGBumB6kdJ4/lIuOOF3KmzwJTUgiwaleHkkmabgW7pCf3YN2BbVgHs9UGpovQL
QYDvU+qnmZbmA5pvjLCIJtP3Ylmd9Ti/UeVZvinZq+uq74xkHqblMrTZlY/TOddGCggRgP/0zU2H
59hKXm2SNoGDKeKz5bvLmgPpRHsjcq8JOyszA2Ms5LCpkh5ZecoMsrOSvrX3iWuDyLQt+DSFPZAG
cuNR9Llvyzr1sBUQeYP+aClydJ+zGTB/YjfgJ67sV2co410MlMIjHlPuiagOSkJ1ZoN8KUa+NE9s
9i5tp9yDWyoH2Ux1VhqaWX0o4sHs/QbndyNjKUKA20BKBOmjJ7sb1UPXj+6Xbi7AdG7mbN/2XtH6
pdlDDzWHkjN7oVPBHzymzDx0qBWfGjjALUj9A0Fxhi1A4H3bc71HC5fBB0UetA/tyRFBoawPu5zT
G0fV+QGeo+N+ZHb9nRBtuxMScJfYMb0NAOHxps6T7IU6fTYHpBTp0elZuh0Q1z2DMIu+tEhsgXN2
mrkvkTjcxGXF1EYycDxD5pbtYsMFCtoU+fziFigJ8wZuq8jzmIcGyauAT2YWWKOoboexe3BnUCS1
lBVb07LcANzm2OEONeVoMxQFg3BWme9B+gBWZWrD/QErt0mz7Hvkyr1Vu1/GgUBfAajEjZGg6ONy
Q+0SNaR+a5qg7h9jeTANB8eycdyA2pUVKgFyIXAYPMeZk2AHDMdPp+xWDFzs2hogMleUX73YZcdY
WNAjqYrHZujUjhLDDp0+6UJobr1iUYavmVFZRwpXGo7O9BZHFfOLbqj8ZHRfweJW+iPk59+7qiEv
nmneCrvqA2AXk1CN8AYktQcoXoBreyiz4mgRL/KToqGBayZ2AFmh5mGY+/a3m034v04W3ThzCq12
2WVvl4OrhbhNBzjjXIFVLPZQiosebTGYAbS4SVDZX6/7vBbdKiogLJOhUTb2+EsEjhA/Vt553tNK
28fnIGdGdZAzdBRmlZqOe5zvcAzi++EF8haN39wmX8cH47v55r4Nz+pB3aIm9nh5UksRoxbrxo1d
8Thx3SON6zSUee92PhSEARbjTh4HXZytNQ0uBO9Ee1gpaHTH8Wwax6Z7V7byI2psiqTwI7QQ0vrK
2F3Hz+ckA/v2MKhToex4m3WW90wMqSDjbbQf1y2Z9pKn9TghvSvcY1Go+5oWt3E6fmeqezRL+uPy
EJ+fZKIDsKGIw8AQaLrHJAWe/q3MoVi8pkq79G3tHd+PEUU/CtKMbjzsTRuiy3G/U7j0Lv/0zw8U
0UmyxqYpIe3cT6diahMfjjyCiihBhCXSN9k7K0X+Py/j/0fyiDf/zUYwtFAqy6mnU200E6619jDn
rg+1mLA2rdAh5QvrSnA6iIfRLZ4Ym1qfNZby54ghmnRyv+2rq950RId7gzFNNqzlOcr0hbXNJZ03
uczzB0MV2Rb6KM1KEv3zjCTRSbQgHd4AEYDXL7d68xYEBzO49+nwfHnflr6ueTc83eeh6FkPw4EM
T/G7cVbSUksf1h7tHYCXMMBcHDk1o/u+Nudw9JJhe/lnL51mzX8Bfp02xtR2pwLyZYMvRDYEEsyj
tzMvpqfLYyzNQDN4wy5A58+jEVltq9+lrVUecHu3P6/6uo76NqC20ZgUJ9nuLHUfN7W9Q6kk/33d
1zVrn5FxmOvSxOqbuMCTov9iGfGa6szC4uvAboj3NonrOdlpLGwRemMVHQhV6aYcp2wlib00hGbn
eTKIITVq/H5oBtK4Cc94XlWv+NnPk31ER3dbePmWpLMxgdnEKw7Bmc9H78ZpIxCqsPE9aYXwOZcr
XmtpMucD9lc+M7ONpp8SFNRFja6Tftjk1RM493eXt/q8JJ+4RJ3ErOReX+VFnp1YPAZ2+Vg7eJgI
fxzylQGWfr5myQbUUSbXTDtUj+qAEbRQFYgei/fLP3/BynTE91yPdOxbbzglILAOLc/OvwrDwY5c
/vzS6mhGnBlJlqkUqTGHvNTTbw/PG6VeYjGufH9hcXT2Mit1KubWHXKfNXubJHlIbPveVcZ1pU2i
s/HWWJtIGp44Uqz+l1kO88YgylnZ2oXV0el4jd5CXxRHabPMDaSluq9Jzo9DAYlENX+7agMczZLR
GghdXILUJ5nvJHnjTbPr019Wam0vf9/5/Pjr2HbOQa1Qe5F3nBlYxIcx/TJnUGgHUNtskg3ImJ4v
j7NwTnV0e1eOToL2IgTp4PwORGWZD0SZyf7y15eOkXYNtwlTAgBJ2JgzhpkkQVr/YteJBTAw7/zr
gCR4nUwnlaiYInVL1M+svy27H2X8ltlsxQ4+LxMRR7uQVWSBmtiAj6s4yiOkcmTQTY68I2g9bUMn
rcZbw4NqcSGBwA15Ma8VB5b2RTNwd4xyfBPFh8oGCxAaDgSE4q7aFB3IXnfunNa2FMdzT3FyFuOK
4kj6gJitmN/Cb9dZd3Ff9mhMRbyPcuBtZ5vvaTauALYXDpQOZ2+6uORzY2QntzfB0lBKI7S59Tub
hbES4C2NoBl2n0mPjsngHoV4JVYPpcQ6jLK1LpsFs9bx7DDpJlOxco9mXX2cO/wT+6kgcWDTovdz
iHpet8Xnnfnrao5NJ7ZUh2Gg0bebvfSpquq9nIaVp/3SLDSzBqEQJSkYyI/WfA8WQccu/KH8yr3v
+Sq18oIL11HtxpnJjlNLHLucboUj460gcmtL+eqJbI1iaGkQzbr/4+zLduyEtW2/CMmms3mlWf2q
JrWqfUFpKmAwxmAwmK8/o/bTudHJjnSfEkXK6nAz55ij6WcfMAjDs3a2S7m4Cm72HN2UqP8lsv/b
avpjG0uMEsKx8vjJlj8c1QC+NkxU/v9aqD8p7h01gMss9hnzpzH1kGlkg+nzv6+g/9t9KYC3xf+7
hMoybKRaLEfcoDxo0zVIT/bgEGQx7XPDHgcj/FKacyWhO1fDv0Cjvxwdf9Ldm23SrUpUePZ9lfOv
x4IZ2r+Kjr8gUuRPdjvmGu3WAMdFPq8Re0PH5Oji0N1kZOqiruCEAcTN7NqBqwuXEUXsZ+jtKJtZ
ipiebp/ARR6ZsRyiu3EAxhkEXVeoyrfAYlX1L0rj336Dr7X0vzavz1evpMjMOI/DGmTL1PWvZUP5
r//+YP/26l///r9e3ZVDhPDAPjktaD2qlmN89S+hyF+2058Rqo3ZqCaErefZb7+PcXNWk4GUcegL
Ffwr2vsvG+rP9FTS1KBcTahXevcxuZegw+Qs/Edn/Jf+6U+2e+KRrawIitJw/jGOdY4/wgnOz4HZ
zdHL8i/nir89gT/OhLaf5zGCXh9mjvObGxCps/r/OBH+8gT+5L0HLWZS1Romp9gbMQwmTmdrIzdY
egUV0Hgt/1UX/eUG+JP3XjVEAKDQ4bkkCLqj8tFwd+2TZLe45eg2ufvvi/Vv3+fr7f/XYqULJoV4
L1yXMzgeRtQlhNxdlNLKfpYiyv/7u/zlgfyZrIpRUlQvI74MjcMdHHj2dIv/8UD+9tJ/7OV+HGm7
DCs/NXqN0z5cFjAUIYX97x/8L5vhT/p55TaLnEzcX1Xj3wcyuQ9KcSTsXz7Kf3v5P+prL6hAuotB
HkIu2j107zs/EMfWBd/++6f/S239J/W8J34wKgQwnUuOhMyGgH0xlBkZ6qLtMUR0cNDOJ1diKpr8
S6UehP/pMP8PXOFPRrrabBToTW/nhQItlo5WL0O8hUdYhrV7axuYtzatPMftUr1PogHe61j3DupW
UpSQiI9IrrXLDs4G0U1twh6RLOLhltrm9SOpIDdp+3a8n6NY6oyKkd5HW7xetmVus8orvTNjnbtK
NyYHtkbdDnHn5S2o7bz311HsO48Nua2QJoFBI7/FsP/fNRypiGVEvBOn8OsM/RpnKpUcqb+gtDtG
+jojy6xfKNT9FOHppr1iUDfmasVEWrTOPWg3mTHTcTJhZBaG9FSH43Kyk6sPmNuD8dAN/nYXIlX0
rgyU/eRJRV/czPujlYJ+m+ky8GxYKhkDS5U2dV1bIgSGsgc41MwHJPU0hUOi7xsG8HrvdxCvi7BZ
8q03GHeuFBP+Mo7VmnmEe1UhEPdagJsi0iZAdklY1mD5xQvQMAM2bZ/UcEjkDDSQxHfPkEPb5xo/
9b4tJ/FNjF2PqLaw8XMdIpeEhjLKuoXlUvVPAxWfEnOnvSLjC218cScjCSfYEX45sQnSFfF4hfSM
vls23uelUZko62NfgYMHG7hNWntUs9DPod+7otYIhgvCIMgkuqVcynbbscH74bWeh5zPfijmqL8F
nqhSpMl+2xJWxOh2UmSDTru6XT4x8v0NZ5/tiSS6PeAtt1NFCElnAq06b/yrt87fo1LybNb2yd/4
uV/DZ5K0oLS5+DL6uD1lTFVqG301Itg1gdwzbh5X4b6EFNWE0xCOK20nPzQSfLNyRCtaEWScYJ4N
+8bE3FmWSAykiDkwKuqcri2/TNb0cwatv//q1BqdrFOwZJd+NjpidxDPqMxHD5Qy0bIb7Z23h1f4
/dqQ6CNgGunDm0TwcJvI86DB8GtK4n39TjN4xbIDkwb2LFKOS1YzKPTzRdcYLsL0ejb56sk4yIU3
wMEhUnbHXV+flrWke8Xj9TjA0L4IUTQXsItbD6Ta/Lysxzgz5SCPZGkRQbPq7kRUPx7hnEcKmPuw
x2aw8QudqHXp5Hxvb8yIAq0P/ENZijIdR93DO7QfzDewSnnedV1yjpTkRTD68tpyYR+4SmB50E+Z
1+oRLLMxdyJ4pk0b5GppbnRAqBhtTwh9fV5XzMnBB/ndd5LcgoFirE94mdsg/u16dfJM+cEVONxj
HbM0tlxeK7GekDm9Q5/92TMcpv6mbjRhc8YbuZ8RiH0IA4LPyMqiGboDciHew1FdjQ1yV5d7WQ93
YDSd6y4+xQO/hk31rQ6S72ssniaSPLS1k/mInAFdh91Ou3UrbOAOwWhg7FnNV1fCsoHo76Rbi1WZ
J8rYZfOrt2W2e7GxPKi9Oq2VOqF8S1LAfZeppId17S+hkGcU/8c5iI6jVgQUyyofo/a1qmCLQ/04
K6tGZl7tfYOz6XV1/pGX2zcKYg+b4hcM/XZzg+C3jj6S2u0Ua34v1nsUwXrwRHAfMu+pD8I1o6S8
WsMevK3clbR6mKlocwQcgCpA62uHeX8r1aGveriTVYe+Axtgc7AYxnmTopSaDizW51WXvxoF+gFt
n8XE79pNPmB9F9uC/9L7IImIG5g+UM7isIIsB6wrEL73eLVdZ4e7Wfq/ImbOomOIKVjqHawvY6RC
jnXGmCnTBoMMpAa6Kp/aJCdu+aHJevHC9dqr8RQIIzP89Eg3828+r66ohgUQCvYAFkHebd2rFzqV
qnZ8jZ333EXeG9X6unKcim2wq1n0UWp110QU0SgT/+x899Ss9KZBNgFoj3XLJl7ofnyoEoYwDLdD
2XLpo4UUpoIkjDdJFjhPZkir29U8yUXiDtwzZ1WZHFytb7xj+wbqi9Tz4gPx+NFX3t1ExIO/6dco
2UCAJsvPOMFo1sbDnQej7pq4177jItV6fZCLeUDGKwik32v+ZTY18IdFIT0biRO2kRf4yd21XXWJ
QcSranwL18E9llfxcxcO10jy57oKrvALwNgSx5TBhC51bfia+NaC1sB/sSA4L8y/A3EpBJExeiLD
/Htd41uFk0N0cQvOX/mehPrS8KVE4MVy34f8m/S/VD7qaVFgtjRw/2iW4SzofN8G3XPt0Ydk4Lst
wRrm5ZtR02Xr2nvUx7AMIeoNTprgm20P8aKuwaaOA27gL8pkMYR6R/DJ4HyiQF0a70vfHtaKnOtA
XJPIvQJa8bNE8L2GaRJuUPFzhkqWKnXXlVZefFBvIGoGhE5dxO6igE2nOKqHXVhjLGmCbdjFFUhs
8yhhtTq8TAIgE6RsdxTMaZxe+uwLvFkoX20CXu0A1w5EM5rHCNvHmVYV6oeGMvCRC6jbWNv4hwUm
ZzujouSwMnbXwf8wBTyAZHjZvNANQbkgK7qDa5du30xA/brYNbgFmM5AhNvgKxvPcHh0V72Jp8iF
CMtS5DPusPJIBZrk3AmZRsy/h1fVkzbVgWL+gzG0uiFR2aVmGU+RjwWNFOAparKlm15trE9l2Ibp
BpuOFPIcuPOyaA/rPpXRET+0J5t93WxIF1u3TJDpZSPqBKv+e7QxNy8IXkHjvM1uOTs2FSEG0JMS
uNu690iBeGiW7s11w8PGvEsEGuReWH3tN6bha1JXeZMINIe0uSKtpGgwcE6DeN6vIWrYDdmCLex3
FgMaWMQ/2RDlONf9XeCH8HPS7dlGpD4LvDPV23GAb7FoKViEMWLiGkKyBIhmDcJtym19DEt1XkHx
y1gUfAsVK0bP+0SxBzzdDc+6FW9Jtd2qwPfuZ6R4Ynm5KcV0/SFk3aEKhksy4MQdwGK1vAENbDBb
oTBUPqHuwsXePCNC5mHc2KmT3XFZxbMRXGXw7b2LsRiqle7EYr826fDRb+Mzc3a/UXmwg/euF52j
ZkEdGKiq4K2eERYzHILB7Gu9nIEyH2QVX4MKCTJRMp4Wfzn7NLm1s320pEPJAaPWAkCZOLdWIMmu
DnalWc8IdXkem+HUqMkd61qXH3Lxll8jN+pdj9Vunl2XusGa3E+8u7ZJ9iqKd2VXnctheV37sgUv
rC2zjWFzjirZsjZmB1bN4lYb0h25rmGwnyzljmoVFC7iODGSJrqDX1mfRgo8Lkm0nze+YakHLQUK
EH5qDX3y1ogeBxWHKch1/kNVmfGB6mbLSj/czl2DNW/X2ObCkDWTdQWC5zJ4SOLwf1LC58MqtUol
YquKaDZ1ts3LS0kGBnqoefejEE1758OXdZQ5aNYiX4U3ZX6PvS6bUuV0nFDBeFheYbPhCtXyjoTl
gQTwdar7OEmlgT1SIEaNDO7kWPX9OyycxoLX4/ey4p/E+sjJSVxXcOVt6TT5HJS3BYc/Cc+aDciL
ZuvjWOOog77uNQralznAkrHYTEnVIL0rqB8m4i+7Dlbf2NiWXTTZsLJ0/A7K5E05C9L1PCZpLeOH
gIrgXFY0eEO7o2Elqds9tYBzkeJ5iqR6rvsGgGUIMI4O1fusTdFqe2ykycAxLijbTtsMUiLlh5hv
l6RLClBC9wqO4iDPyWLTMgdmm7IZqNqCvRbDZLwDoguyeR6Aa269MFVx93uhmyqmfj5FVu9j516i
Zdsn/vIaxaCncs89NzaGO0iwm/v4zkso0r+3DEf/PqnplXHxzLoyylHvnXkwTukY4ds42e99NYDJ
OeOQ413k4AkkQZSNyetU1iaNvgqYdpIHGsNgL5BwoIB5ZgFi1/2ymTZt8XzAMoa7FF3sqyjZjySQ
3/1lwMm6uGJeNH3vtxjk3UE0+bI08W7dRpbT2MbHsrXh52pqDyz1sDrqwZsOrqT9npl1OjqvggrZ
cHNO/AB3LwKo1QOByfrnSkLQ2x2e0Y53JN6FnFTPcLON1nzxZnSGeh4PHp+GS8m68Wxbr8unXk3o
wJJtPxPBcpTwPlBafGmNMzBbOGxnBnj87lE3R0+Y7fZ3PrzZ9yby5YF1njt4pMIha5s+H1zVHbZh
cnvo7eDLMYs+zkFbHW8bbLaOXYQ4OmjEu6dqatcM/r1LLr3Zy7mRfc6R3/ocbWH9VIaLKeJS9W/l
sLEzQuejLYPHkf/B6FJm9QT/xi2a2I541M5pZyf/2EzleGOET5eg8cmVMUrgcDpq7K8JTk7RbK/C
X6fcTsNyDeYYgyvaBrcB5f0dKh29A6Noe0d3Fd/j1gFWZAdLrtSK7cTnbciMP7vUGuJnaKfNYQow
/0I9q/JoXOZ0kz7HHCb0v6D0JCrgZwfRWcuSpxm/V7hW62mGSuBYee345MK58zNm+7aF/+o0XQaM
Je6F7OmhUU1/mfik0CPxCR7KWEQPKCsqqDrhA5JRhLIdwdWYHqDJDMC9EUuSCumLm1dj3wt0S2f0
ZmjwtGFXR2oDWa6diSlUVKGzsmVQiFh0p8ZGZQ5LtnYPG1UcoL5eTnKJZV6tUZmNZQIEwjC5jz0/
3sHLnR829Ei7cHHmRZRiLBCHbW/w//4e9fOS8kV4T6brFBjZY/JgGXMXVNQbTALjODW2CfKIr+E3
x0T9DFRewukTbo44t8s0cL0tKq6rO+bHSzGwATZ2loPT73f8G5Jq5qeqn3zUTzXBT27VealW8UPO
gZc5qfWedqrt857yGhdz1ccPCQkwKmmqBUUJqzReru79bF5rAXqcH4PPiZ9hjSxgwRrRu1B8TIsH
JnMUpCCM0CdYS0dvKN26EHtgRllQ6/7tS/NxBXE4N5vzsX3L+yQq71dW/YCV6ouoQPlP/Paj7tSy
+8q8Tcmi72TTPQcL2/uWZptYMzyVw6JiP1snA+v6pFP3nllg4bfSLwQjXPKowWILInZQYOpTLKvU
m9iVedOwj9VMj70er0QGBeItwHgeR47oERmhVEHeZjwK/EyOYxTRx/2d8iBy9StkUvgIrIciUU+p
Huds7MmtRxLe1o1jhgloVYD3MwEXGce0XTClBqay4p5s3hIrR1iLLqeZu+9ji53pksKZpc9rBshl
HbeHRK3LAbY0PzEVqdN+XOMdGOQCN4S8q8n6IXx0c2gNs9J02CfzJLIGfuswwAdpz3HvvbNugT4H
BGrB7J1PqikXJSSOVXUgHaW5gPNDGnblfRXW+QQ76AmnrJHshvIO1k9BXqF6yFCzPcO/Co9yDb7A
3vLDBGKHnIpdJOE7a5fXcfZuZG7fndnQKWmkMaYCxoQHo8hbXPW5GeLzsJF8g140VWF5H8fwiITG
rkm3abvMcfAGp8LvLXOHYRPndWgfY7Y8SoduXXtfxfhQvoYI703jlT9E5bilnMz2NoOOdz+iL0FA
pIKtSLUtqgj4EAL4UVcP0eNJb/gOyh91h8nNL3Qh3o+pNEuuoH26IBliy5LAqd2SOPKI+284edFi
kaAYs3st+/kg+hpbG9819ZSfZJEo7WMMqUKOY/+npet+9pZjHaI8se6wrXVmerJrvO5zUeQxJvEe
Kpc2VTN4/1vcXEeYA+cw+kO6Uv1KrLwDFnFy23hYg2FNnZ27IiL0cyFyH65i53T7IDTfCgJbXSgk
qjsa1h3ESOaqQixFS6HamFiXB2EHsNECq5UImUx5G5VpOQOiDVRP97QyeCB0uhhUIoVVuKG3Bo0z
HWS8G8aWZGLgyHKpLYTb4kuHsHl02yWB7p9d2YVX1lcMkoXhxTCXpCtn15FxJE5jv0PZM6QWhs2P
yxKxLGwFpgAzjVKjDQG/avkYewRV9BAJA3sqOtIcSaNvJtbfdVl97+LkB1mBHPYjBRil9YvXDT9D
2Hhdp8WH7iEKD/DxNxmkt7u+Dx895T0lNJzTJYTpGZJBt0RhgcULRt3RgMcwH/wRJ0QtjSj0ANjd
hW8zhIrQ3i2QiFgX/Go4hiF+GMfABQWkdHpAgmJXtjjbowEBUssaTia1NuwvHlq5k12jKcPuUy+Q
G2D8V3XlWRAHoFKu06sSgc1LFDbAXybv2s9de4frTx2QQEEKPot2BoxiYQhOFt4g0jX2oH5aZgLx
WtmikGk4RE9To7EtZt/uOtg5v9BlqbaiQwsOqIrX/TmZtug2h6LkME3yy7sII1MYQ1ah+9l0cn7v
4Njxe/ai5juBhmKEsgfxBIM0+la2pTrEVpe5CmR8bwY5ICjFhrdITD0IvkxeoVXxcoZg6UNgB6xX
O04Eeie0rCydBrLdNqdh3eJbXxRUQKiV1XU8VLuVtF6Ooj18Xv0IIKaI3O9xWWSOpLT1rZ0H+RRY
1ZUZSkn/fqtMTdNKeO2l9+bhGfUGMAfkAWN91KT7ToKehsCuuvbnJmbIVoC8H4N1HICGBMN9zJrx
QMzifSq0+9kYdYmf9oxUR3/xxj0d+fpR9zihiO6CQoUseJKNZ47eGPApHSDjsrktqxCoehQxcmiZ
nJtcRF7k7oxXNkUJghWEYLIZn7x4OMwowl4AuwwCDKmh27tINDflc0PSnqO/8w1Hhkk/yjjHbRgi
BLgjeUxH7xLWxl8yTyTtmBHUX/hIYCa/MIwSdlSNMfKe9DClE9KloOzS4fq4jq3bW88vP03Lhu/d
qOHlHaAOyiNaY1dJ3+1RmVaANCFCzCDIa85dPwK2Mh3aEbFODrdKOIhqF8hZFv6YdMjAIMF2mkU0
wL+SRoeFlmXGzECvfB7bi8YV9aNfN0zd6z68N2uzFkOk1NVN9XbwYOyLRzvx/SinOYcRJhweWkST
tbjqCgzA7YNTLs5C0dMzAWk8Q8gY3/vGJNcQNsnfFzqivWkb1YmUO2/cIXmofxx44hfhwmyczSVv
H+HbiRvWtWo4D0b5D8PQlXmN4y6VA+TXaVzG07Gd2fgLAxB9dPPoQZINIL5WKDiXTm3PqPE5CBbC
++aGGlV80lRrPk8dz2E0Wu1LVZPTtM1qP8CS6IbFm7wZQ+pvIFtBfmfwCSC6WyuWVoRTiSwXUE+B
J3tvVTSyN7sFay7gl42Bk/GRIS78ZS7gYFg/aPg5/vKHReAHrPW3hQcJmr+VZbURqO6E2Y4IiVjv
4IWr4NezJPyNaRbsNuHciVbD8CqMGn9qTcSh3+y2Z2W37ImGYkoBUdgtfbwdJfrYH4S5r0iQ8SvV
go71IVoqe0HMUXgQsJ7KiCAoGtE47+tgXS8rg7gq5Vz4z5TMy/cJAr/vJQoY/G2MqqyJjX2a8WZ7
2zq2g7IXcK6UEX8N67HeGw4tok8UDFt0sr3Cgq89eQMshNuVDMjUgaIfvIuW0bU8GpRk3/oA860c
TBShcHNoCpinoc2zdFpbKC99NDrGDyTqGjjhLXWiu4P0NaKuwsTz38C7XvhuiULvPI7hWrSIuZJ5
uZjq1+I14p2U63g/0Ha6uWGCG0S9TD/8rhp2vIeyNDKt3JkJ8iUSNzyfLP2qEBP2Id2CGaHxtBOF
URTxlTwWdoL3Pfrv9xqBVGCWTAo4LjIqnpJBaKBIXxCIbIHPrQmS59J19DIkiQD7b2perNqb67yH
U+KxROgdVii+N0CpspTnUH5VghhEpZhBec8Jp2s2E8tOZhhG6IEXNWDlIcNYqya4LzUOiAxxQsiM
JMu64X6QbA7Syor1B049d4WIc9jZZP7BaTzm3Yg8VfxgS+rVkCHkUcsQAwlttwhy/EsK8WD7MFvT
vTXBEt4ROXlfspvga1/5914pUZJMZn2ouw4aP7tFXfzloYGZo+dV30yL4F8yjT60g+q24u49RKX/
a60clAjd2zAMwKwt8L1EQ6w+Srpvp/4Bhhh5aYNDxOylCjYA1wJe62J5t6u3bzuUVGV3wEEMPS0P
btvaW+AJ7Z0H8vK11fW2b4GaZAAwHr0h6fLWsjfM1QojvDPBt0i3cBY5dKEqS2T/Ea7mMwxRMNuy
hmd8m2y5m8vfM+jbAIDYjisNyXAFyecWTg0QVAjbHBgJaOzjCEdsq3JFFIwopDzg1U3q+/WFjMPZ
lwg9D6JtLKArfCjXmuMYsCt8kRG4FAoI71i//bQgW1sMmbPWLU9O43SqPO+xiYcGT87/4IadKfBb
tHXQRc4r+SVji16gBqbVbclHhZ4PrUaJw1N4CD3GWCyveq/MXEVfdSdhHmfDNgvqGmXw8GJ5eNpq
L8gqzIFy7MYfmL/JtEow3Oj4wUICnA4cd0GllUDGN4TiIGCgVyfIhyH9+HPFFZqCo+qlI44VwF4w
CJjGGTYKbWkPyBF9Tlhf70kIalTswmNXtd+4mq5h5V+DofoxTi3iIyiKQ3T5EM/P5xBBxHUaIy5q
JytCD3jA1cOGvfwQVE10pGZ2h3gcMMNwKJWGQD2aqoaxFKqcwq+9ds9qYLIhDR9Ew3JDJcmqcR1z
v/MvYQdcqwwr0NUEXiGMk59kpSxb0VPmG/F38IIY03Ajp/pr7ov7tDAu6TMMoGNMK43JOw+z2KhT
v9CZo5m3G8wV1OIw6AAQ7gCCpVNicwMuHaic8a++9u/Lic/neG2SW4WAiQLKawUz2umFDStGImAT
NFL8dIkX7xpIFo+ILaJpQ+YOQ/R+OErnIfzHwzxVdT2/hwh/PsaJPW0DS2zaV8Mn/mubJjoEOw/d
eIovBBX1+h/zhLnZ0XYUuYeNCFsOynZQgHuZrl2UBRDhFrjSTxK2Lwe3kaeZt6xoYM5wNTwAEhu1
99UcPyvXTAfSr8FRqfW1HDyctLqecww/ohxBvRpXPhBY4VOb+QNZcohNpkzg7C3oqm9+K+CrCmUN
2JWKFrXwTa7qXhXGH1QuA8nRI49X5ttk16KLTdcS5va4svJQdEnW9rF3RIi9hS3riimH5hCoRurS
bD1G1AhYT/3ZLzPel+bYjZ48T0E/pzUFE6EJN3aI6+ZD1yPonWG810GvngfN6kPcVT4GpFWUQ8zv
Zw1RsHBP1gRZcHpfhuWSrb16HyqnUxtsLt0SjQmlg7h5HmcAQzpCwyDkT7hLVphPmkdew3UQO0k9
JRtGgQju+4FH5KWGcQqshryvIdjhdmJB1gf9z7ikYT403poaI7/57fzspj6EnCkcoKFmfR7rFdP7
eobXfzkDPV/BgamiFvrVGtssCvB7bAyjXFQjz+iE2nPolf1PtKaXaFNv2xJ+9ZwBrDlUwh90g3k0
stV1wL1DGYVT0SQacI/BhB/T9A2aF0wD/HZNipVv71yT7rIhr+BY+dX0w2Mz7h7GmwynYXNCCDya
fCLjDIsa1ht8fUX13WfWh/1Oz6IFd7K5pz2CX4zq7+E9XgNYwr4qNzjsrlRHez+E4pdQkSOFEu4M
HUrcTlOGrUu+o/7pr85r5weBdiIzFFwXQE0vnYcNHsYGWaB8+aXZNt71qnF7SQB8wcQF0Vhw3Ywq
9huC0PDeViiMAr8JUCcI9OUO86lhDAhmPHjU2mi0B5Od8mjqx2wlAD0idJY4d75OiLhCe9YTu4f3
eFtsTP3oSki+sXI+/IRNlymB7EwCChVd2+WNN/9mPnLtbIyFhYgrdADmqEd7rbHRcHsMUyFxoGBY
5asX1WOs3IW0zrepeq5teJ19B09nA/59FIafSwyVZ4iPB++BG0S4Oy67s1KwoCIlLn3AJ89dDQM3
t7Ve2kbRT/wUP2KJHc05um0hup8ahkhlBaecsP1sVAwgcPBe9DaaFIJITPFW2LNTV4hJL0Vg13rf
hvoushLviZhzb44eSVWeJfT9mZRa7OJ19fMY9cC57zuMWSg2eUjdbxdMv+t1uwww38whJZ/ADdBB
u6bDJOgnRu4TenOSNHXq90iqRghppVJviWiBV/Dv+8jEO6cmNPXwnMijDUW4l2zVnsQV7XfIZMLV
GhhwnHB+jKuDSQaqtJy1G72gpuxhRj5XuxhT6htMALaLqHp2MGNY7xkhVWGSsIFxSW2+M9+3F7KB
JCciOT25tptPQ49CDCVUCWpxOyzsNIqZw7px4PJjDebw05vHCe4uPRgCHl1wobvB/Cf0SGRGY73j
IpwU+uzpl0rabsksC6sP7I1x5xbZlU8NMHwgW42Qh2mNto9JlRgw2MjMx4T6g8y7Zpz3iYafK4an
E3S13c+mjth58aMu1zPxr0x25BJ3xv/Fm0E9AucyBY8bUH7GoPuBme5ymF2/FmPLhyKeHD1Q4DpH
vyld2qIwzIGOJbsp7P+Hs/NYblvptvALXVShuxGnzEGismx5gnJEzhlPfz945MNfFKs0szUACKDD
7rVX8PjCNS4juevZX32tHHZ0JWPsJHN/a+RNs7HHZtr2UaF+DVU3HcIqCu4mrW63ABOI+5pQvU3s
BT9DZwz+tBXWNFXTF+uh1+SuHZx8F2qZ8YThV018Zgpyl8FoWbgltGgP5wwqPFH7y7S2g2LlWJNG
O84rd1nVK9ocsADiRZGGJQwIm396Zhhukhla45m0je2G6W3r+NW4iIY8jBZ54fhEy7gBlkphvRF1
Ld9KrPa7lU8Y3NKt8NzhxDU90iVOkP2zWIKplabcYgdftQ86nSdUhJ2BhrvOUwwdR6hxadWqcaGL
wmEQhMSG+8noH+hiad/sPCtR/pjaeAubReDW4QZPbki/La6NP7DCmz+M0nEBejysMI3BAqk0sLwJ
JThu0ufLbFblGZE1lyIYXSsnbb9aqRcQilv3mwaQ7dmN/QynEAVnLwijW7dz4qeBQpsAUgxeOXUb
u6iqw2VqEk+a9I52Axsz2kJAIJ49yFeKDVMVRh2sChO7lBGW1x3Yk0az27SMXdfn8tUqLXqQdUV7
6RZCgTsj5gPsaRMoI51hnHIkHZHkmySrvX3n2oAM9ZSszQindJ+kEgw6iIbt8fBFBRAH9t73endv
pHXxU6uMej1GLQtFopev0u6Kh0YGcp8bbvtqDP1wH9tA6HYnoFJ7FVBmDJS2HNvC2JpBmlPqd8Ha
Kkr8pPocwlDfWt1eZ2NfeqWKfrVjXB87pZOKKUT9nDp9sBoYo+tozOUuH7JqVbedwIWp2dVdXqx6
K0qXJjzSpZZkwxpq0fhElQgRsbCrBkvgECR59G38hursVMRsMIvSVsEfL02D3QS5aVj4NjRFU+k8
VZjKe2y+JbiD729cEWk3zuiZIIlaEz1bptUeuiCstigD6v3QNf0y9KEYharsT9aUW1s1enIbElb8
JFNMULsxrtaW2WR4FRfVN6wIBduCm57MMZBrDijJpgUIXjiqi9h5Wlh1kIQWpdA8/MvplvdOmezQ
zOcbAx7F95CV8laOnLKZ6v4xA8jYGNzzHmJXzTLs9Iu8Z5trc1kVKzx8LAJSww7VLkl4bRUM3xrp
4zE09NgLgeKuAsdAFFtpwE2+2VWr2Dc6At7snvJ5MnSWNc4Z350ySm8CFxinGIPUR8ms5zD5Rm0p
fNjDdH+qdj1g14KQgnCjLI04IMRuuJ+YdTdZ6UePqjEMCpl8OoYYfNFNbpJDHYfjCiMC447jTU3f
v0o3RujEby6cimPseBiw4Gi1dPsmpLFtGhxC6BBNbRf8ACFipQ3GKnjg8ByfhjSN3BVefph7xSQR
RYnZ74eorZa8eF5r32dbsDSYPHHcbm3Wq6Nr5MahDYZia9pV/i1N6TaKauxvhAEjcmE3QXgX2pzU
MU9o9jJ2hxfSFlWBm0+a3lqQwn5bA9xMeofYaNn9nYjdDjogyDCk1SGmp4d7lHQot1W7wWKiXMhE
LOMBDsqoVo6B9KDw3AeNQqQPs2XkFazjAnB7LnOHqtjMOT214zfbrNG2WFE8RG63ZZisWLU5CZQd
LFHagLKucN2q1u0wHGyofpMfr1TcHfyYZnXSrKvWOagebG2UtIKngzfGN2Wgl1s90mZmdEq1Wuz9
TmHQ46SrIVInUr7Kja1rZBqGlHZ2Gj+gZ6MaDK17vtDs2HUnPcnUwxMt9lW6EJo6xUVyH/T6Umjd
UxwUD95Ei6NoSMHipGJWxcnFGRMqUki8cepjBZe2ziaM3FM6yupos4ite6wz9wm94qWnBfiOJds4
DG/jkkwsDx6cUsGtNFKxyHXvS9c3G1051WroAbFoHOLyZd7C3/X3npF0x4lWoAvpjb6t2lnUvfA8
l4WRvzgmRJxeaeKAOtnf6HEnWE7cmPNj7LwUQ24/Wo2w93k+RQ/DkKqXxvR0d+V0Y/mrAKo6ltCG
wo1qMefmbFgMA6AJ5F/eT+zc21lpriEqigUlG7lfjd8uGzjLSwwm7U0R09fDBrI6YN+aLAcmz2pQ
GUdss4mLFQQ9e6tsO9k0hW8cUqNReylte5mmnraNarcnwomupE6g08pLYbIEgoYk8RbIzhzLGXad
Zw1LoA5jE5VDcYMterVSHGZuxjLt2XNjBSQbxc+yGb8VuNvAg4A9B1/devFUWzw5phxO5QQPocpR
ToWU7wcicMcDuWywKAG+10JQeHepabzRoW73vmO3W6nZyQ+66rP38IyqEANfLZHXqL2A4QZ+aIyb
GvjsznBqHoYzIXpUx3gxosJZl5yvBZ3Rsd1OYWJRHxkTnVecBpdjKLst+B4lpzXIaUesXQ6tkjPS
gu5C1T0kqBd+uWMpHqJQVHSUrfQmbCXkE6uLvyfhYD+muWyPrpsm6NjsJl/J3E/VIiSonpLP0RJ7
kVa1sbIqn7loZ5N2W+p+jteba6zHTKR0Zvxbh04D8I05HqyAdnQo0j/SI8PNi9P6ewuIRVx3+ioF
rW1apPeuE2NmUNP4cNxuulWRyVqRWUW1qSA8s/i3E9T2Lj9oIa2kxTCNwyOoV7wdwwkTgXLErJUN
fd1D/F/1HottktGQq93BuWOzm8Wk0shvs5BTQS1jpLKlC67Rje0yDFLgRk5bchXkjXbKVF39dtiz
4QC13tYoEmzCjBofqxaKDYaRXniqEifbQDYmh85pvG8NHtKoba0tOL4bIvuM+hd4mtEvKad4lYeY
c04T/d9Ytf4hyOw/VVA/8tuiXWhk30I3T8F8E/dmZKTckYJn8RoUNJeVxvv/Gbb2+ArwdB8ado+r
aMvxoG7z3VRp5cEh9WCvYx64nALHp/Qz2jXK3GQ9xP2wGb3A30VTR3Zun5GXbrnJfnLwK4MdrKB3
TQHbOARenMeCZxaYEl7AWBI865Oy2PBjOT6X67DPileCxPV1L8aBeHor32vj8Gp3rrlJOS9sc0Mm
S5iWz4D1kO0dSltX19NTGs+0j8n0HiCBd3dlPGR/RgmbK44aa9mXU7+qbNPZZlnOghEgNskoS5dW
nULVCXwTcn/Rb1U4GstJx4KQnr31pLUhwmwXGXJu0uyv6by3Lca9lDgSg7cxPuWxUMumrsul2bUm
QKehwB2mkn77EBp3hCvZnMuzcN2jJZkPt+7PMixt4O/4N+UsRUUlzWo/WCPRjXUBKQEc5omGIHTR
ospWcJPSnWbgFKl1PZJxMw3u7WRyltFQ2csOAO21Cpz20a4MfacLJ7otfoITWxtZMCucChTECqS6
qegwPpqtPyyaojiaFZ3brB4TVgN6+5oKaGno9bBqbJOfWmLC0uewt2L8qISBU2ET9RADil48+nOl
bkbwrbAaZPcYxQvkwE0uy0dtqt/CYHywMvuhSC2EzwPYRZIcYpjTYipeSg0uN7jRqbYt/WhPKt8N
lq6vM4F9ojM3Yzl+iLVVuwdVi3uzJdoplN6fvnQ3Ka8JW3YGlK3PEGejtgy+x0QLns0kom1Ew6+L
w5xll6K/rZV566MXXTcGZEArDbtbNVDqKGPaZY4GzbEwd5SC6Yqub7BTVvPkdwPyNp3V3EsjZxnb
w7NdqN9+mj11KN79cVax0DOZ6PXNSx6N/Kl5sIRprdpkCHYCmvyKViQxrpBtFkU4WOuWyQ7tSj74
MLVFaq3NpEwXspDRarKSNx1Tp0WogYLYdPgWY0j7wMfZqpaSedM+afQriRNrgk2rZLIux4guQebY
K4AttRDK/162TQu2UQSLPsq8NfxcOuFM27J1sa1QzrBWSmMBKegq9F0DuGt2gKVzyggZ2816CCW2
Ft74hoJ2PMIOTpddNbfcqiDbZjifLuPa9Dad6fpAjTZMqQx5i7D8Yp7J0PPZxW77QOt3dg1BoUSH
teOIkO/sTN2zV0NGhmPAy3RuPajscE197aYNvHCT+g4kdlqUizCMv8imKUEm1KtWhzsDoPngOfJL
FMJ6KcX4q5bNd1NHuEeZi+wAgs+aAsba20XGRi7T7iGy02cvt776dWgs8ryDRCrtvSH900SYK9ox
4g+bocrW8VCatPX5DGaAeJJIQfaSuSTza9KUrQjKZEUVdCiCRlvASfjjJQYjD77iCpbnRO0QeYum
hl/bx+HJiwIQ+Qb+lt6pcknTXF8GEMXgRYTEhg7VQ2b4T/gOnTTN/Ba04QOJLLOiyLvBBLiiPgDs
LgVU0FlJZKJ4uHGwIrujvj8VhrbMrfjrFJdvrEklIFNlbHKswm9CQlip5/vHNoH/KWNv2Eml+9Tq
arhjRL5FbbQORuu5DiY4JNazqsyTO7FuMEHhg8bjsRqzfeNbe3gbT0SZ3kAm4efUwLDkvYLsDnW0
iofoDXLaDn6jWsnezFZ50J2iuqQ/QMmwcV0dEDXs90QcSugEA2S3uOLAA7Yq8UpdEqhAHzjMOXw7
1bpSw8+SmDl4EkPwjXlab3GH+QMTfNP3zus4Byy7enCnGWa/gfASLSTHukWqjBcGwotjMcwSfXgS
9Kw8O6CDXFuPWj49wzn21rQ0VlYrYCYLp8VFslr1rvla6dmt10CELnJ+oieSYIMujDFvZ7/n/t6y
jP2JB/XZF707oyXLHcO/aOnK4Kn38ZUVOGiRBW9J7UU2UPetfGNBRjAAxZb2lH4vtGDdT8aaczML
W4xGh1zSl2D29UgcNmwPog7Uff5XOncpSjWINQN1RVLcW8K+99AljI2+0Vv9ldfSLyNhfnUHIlnc
eocya9UExh4GJOuAPn7NhQfblESwZTf5DkW8d1u1LieaKd/mNPcOtJYpO2qIwKSBQ/MrkxealOCz
w0Ndhd8mKx5xz8xiJn7yR29hHpB9DTZZJq95Ht/RgEYCqkAjfTxp+ZHBgWn+qxLddhDDvKFDUmaT
QwJk+avMhOiYQEZdR9KiCV5yqC4Kn01VYtQJ1XkR5RS5yaiqJaQCB9rcAOrdptptFBXsnTEfy3Du
IOU3gGbWl6qD4GZTSd7qWj7ceb1JTyZo67Vt1No+cDDnh+OswxZpm02WNiw4qeP+gCMjdqHXwLnC
aC61sQTtsFynJrOLNbkYX7QyAhT22vzgjvQvY6DdfVqAxwjMazd1qNPOK8rflkh7Y5G6iXenTSHz
3QfTqFUCM5qyrWHKt6Z2V1fAayIamlv0FY99irWw5tIHhPj1GqUy/1bR5NrTCc8OlSe+hRUKxmby
5MrhbLKQaTmsIaCIXy353A5oOGDDUGIJDKL+JVLxpqbgI4zgdio4dZTQj6Q9PqgB5x7XWBkaA0zH
cXsB4Pc8amLjQHDajn0tDoAu+k02jeZhElSkWQeQJPGBW4MeqmXmje1awPiVRb2FhvVU2vm+TEfS
c2ZjcY+6Tg3o2EKtPaVCHTQOSmtIhb8rDcGm6/vPbWX8kBpQYNygLGrtYdxIbLQXuta8BYJ8IkmP
fBlUJW5ARRgtLQeRZ2DW37E2AugNwV1rz1VboWd02YdnIPl4OdqsFbSGKOMGWtUFzLcNsMOqDaZ+
mcYJnt1k2d8grMDGWfrFwc3Unl7TiL7CH5bOJK1tQ1NqoyFwCD1xV5vhD4Hr98KyJ8o1vdLATSDZ
uUUg/gRFP8PeSF99jJeXReRXa39AL4tGHFgNW2dsyDBiMnQB7xP7qgdcvZeyrbdx1t6PyWDdEzNZ
L9KAALU5wmLVQcjfuggNnnOjVQcd49o1LtvVwpTaDc4j+5GKRrN6uRoHpGtWCQveLr0tNfcp70Jj
HVvTba6GBx3c92DF9Vcn6faaHewDLP0hUO1dqMmDl6wtPzoWueGvdJpYLGIaLAXHematfExc4zHQ
8dvlm2SLQqnfrTS/jkUZrYDX7wbckVPAkg3tmD+ZP1HEpsxryPdhnj9xwrqPHXHjuED+OUviIh/b
jV/FVDmA5QsZNR0fp3pDG8c3KCBPOfi46qQjLyZ9uo/iHOSkCG84UtyS5jGuakPuoez8sfsePCb/
TVcVUn7HdlaG1VNA1MYizamTRR/uIPw1izo1j3rb/QJan4VBvgHw4j/aGp17uxhe/I5HjfItZiG3
lsmIjS0ABu12spw3UkB3lnAwxU5qbeG3cFJ9Tb+J9OEhw4thocv8ZmyHgxZ3GR1pgHhhu4eQJMxF
ptGQ6T2ssfNGX8a6/UuE7Vs2f0Hp0Z1CmixH4yFMIJv1stkJJskSs/gnmet3jS2eIaQ8D+5IN16M
sE+bw0yQXIi8PE6TvBmncVn54UEV8U02ZEQTWvauBQNC5H4rrJnln2CUqw4ji2/l40Q9tv1RLzug
tCyFmwaWZBTYu+A49hQ10y8Eks+1kaPkyoZT61k/a8t9wcmNOt/NT76l50vb02+jxAdRsWf9zKmy
Zbwa530rtW0icBUddJnRjHJa84AxL3TKps9g34soNB9LqBIbHHP6nRbZYpEpq361Yru4K/wImRe8
KohvZAjoox1wIjJTbNohPBs1LPUGPuArfY76xrIicWd5evZHq/IW6yPKaeTK862HQiQ3yWTH95Ld
/6eWTuWj6Cm2zCHVftVd2238oqfHlzLAjDyz1lpHKChyOZDimuinVqFr1rUMKbWFon3flWa7r+Fx
b+xQmUQHDLa2mbooPFiqSrM1GHUWoPtd1Kchn6XG1Cug0MTM03Kb+dn+pisLRRaiGk61btOzjQw0
W5NeNcjj49HkFuMfMYbUMoZIj3lUiMP/FZnTOVZgtkefXtbvKoMItYCAwHIb/UYQdIo893tj2fYV
o4kLdh/nIXuxHZeJ7RBaNKautdDd4FevG/kyhO1HG9tZcDR8+dgU4oJhxnl8XjhFPEw7cSd0h37W
fo16hNEfX/uCm8j/xOfVQrg9O9oxLKjyoAKHCRs7jR5GzLgl8ueabckF4ww1/4B/bEsiJRzH7wnA
ab2nbLwpvbs+umKAJmaPrXf8K87T84Z+ioUzOLMLU33U6nrTTRGcbCWXYVKsorA8gNMuYFRsFWbF
IqDADu7hp/34+B1eerT5u/3zaFhcTFVBvOYhSF8q+6nSgUx+fe7SZ65ig9KSmrYDcaCs8FWGoK36
iaDjkx9f/veHe4Pm2CrGetVP5CFhepcREr7uoRSPH//8S6PrzEysQK6a9n7oH23xW1m/7NJe4sqS
dc8fX/7SFDxzDWpFbOnNUCbHqaQ937Zimejtzpb+xrRwOccsxVx+6k7nsXrYleGFEwb+ccz+2ABt
DciGV8MhSjgc159zhjzP1rP6Khdq9kct0Wk1yS1I98LNtSsf+8Iqcp6lV44tei1SEeA3DRs8K9aG
cc1Z+oJJ1HmSHhRLM48DE1/auD2pKP1lc4CH9gbxaLJa9meo+lAo5ZUnuTCq5DwP/5lvMM0cmOtT
c7TEmyjvDHQdWf069fWVj33pTc1//+f6AJYC9lk1pw5O021gVWDk8L+vOBJfuvrZlPYbSIpUqZjL
e+7aMroHNxquuA9fuvTZfB46yE9uNLl4EDp4MxRrLbPjKy/lwiInz6ZyXho0kTH1ODgexwijE0dT
eu2aqvX54yl26QZnk7kqszkkrWqPqtXTBQpPmJZmmi6KyLn/+A4XzJXO4/MqF+0ZQu306I1jQCnp
BU+oZYOfFsDdVgfEeHQjq7rPp8K5nXIQ88+N1/NcPcg7dTdZ+LM5IyipLrVTjiscnNOyW6X91WEr
5jf1zjYozpzBar9qasgF3mGQGiVUvFVedqPpA75w01cf1q1QyatLNFKFJOLKsPhrpP3eTc/2dVgQ
mdQ4Vx9de1CnsO6Ll6YzK47n8GgW+dQnB4+mws4D9nsOcS/bJJ4GQRfp+TJpc4XCQGLFbQ39msjS
5M6MNcxhhItkmHKhWOm45+nAM33/hvxCbuIiosELuA90bzeDgNY8as+w56ebwhXVyYHkDjGKAHAq
YnAEQiKQITbDxkBtdZKTNz6lfU44qkvJuw1gRq2Ntv/SjLF86toexrqpU0L2ffl1ckoNTXjvgAIO
RUbpkJNhcwMrABjE7ON12yCJHwbNPdTg6j9oGBhQtZUpborJh6qpOPH7mvHmGDBK3TSovpitbh3c
Sc7N58Re50FtLKDy6Ou01se9O/bhvld5QQQVNI/chiGJ34i/m4SPhkL0xR5lg7bTVB41y8Fui7Wj
MuvGsFQD3dpAKMYMujESH9FcyKhLF9TmvI8UmvXWAPra+EYsbx3cN+rVx5Pq3WkL2e9sMQ4GKBZN
hXJwcuF8gcAjw/MfJ7Ddzcc3eHeT5wbzYvfPagxFNZXVnJlqieRxpG9dA4EZL7Fm/bQkx/6P73Jh
TznPZ1RKpzrt+JL42wITJEuV/Napt2Lx8vENLqzN4uwxOt3vnBK/qwMNdWcP6jQ+BRj1X1n5L/38
s02lzcPKxXmAlb/7MhY4LWC/0hU/5OeCdwBa/vsRNK0oMFUT09EU7f00DdsExdZilNbDx2/n3VEE
Z+lsd3ErnGqcgd+fOimOQdN65vei0vnc1c+2ljrHjA0TBdwl0y81jh1V+hoYV64tjAu//TySERKq
HiUSWuBU0LwUqWrv+m4k9M2dMOFJO4g/rjz1ZkXkbDJOX+Kua44awc+bqh/VSz4Z6XZSTfnD7ZnB
8Wx9kYIRrFpI8ZhNWd426jrSwfyZKZD5o0WgVu4tUNXVh9xRtKctPFx6e0hXoDjGvuNkyjm5Ct1d
Hvfdc4EnOEC0pj9AdJHAjbr122AhPOlFlG5ENxPxJ+Et3TxX2zIW+Wqaxu6YSVS91eyEpxqAGZ+k
xKXh0IRDFRTd2oCntDaaIcFiCjW3LVttpuF5W3j0SJT8Ojp4XHVLP2fAHMN6biKBXV9GDI0fF+jo
pCSFDWPO7+imJqDIyCi2mHd5XyU40xHms/kivCS5GxIHoiPBBCeh9GpHrmNwMwE/JtD7S7XNIT48
9RMrP3RNKNyo5WHliOELgJfxVYvd6mT5QVIuUH1kOycY42UAke6uzFxgtLE0cc5o80c7aYg7KMpm
enYMY8pQlerAHRPJkLDtpkdjDKuDLIUEh/XkwR6THwizPBjClihwjtDSXQTv81U2Ir+1siJJaehA
J4axiFVWKzCcS0skZRK2Wu1p0UqTbou4V3Mhxei9u6lhW8z8kxTSU4WyE88WepLQGUwjJNEvmVFw
bcCHQkWiwCspQj85gvt4BJetNJPho0RCGCDMbaSto7tvWthnY+sWx6ahi++muViabYiLVebpN37u
YHigAc8Ixwhu0EDVM22yXCBdwPvZbqEXTQXwa1Kra16479ZfrORnixSCpziesC08avFLkWXLKn7z
5ZPU72P9JNq7MbyWdfDuWsuNzlYrgfzM9rAdPI54ZS46HU/xPPDfPl5M/gZf/0/Fw9XP1qq8NCHN
mrgFG7Qkd4SXplC1bRyxKsMckbrp1k3cDtmjlwTWGvp5sTG1srktID3DF0HB49iwn3y7VltqC+9n
ayDqzUSB8iVOCeYERI5u6IDrO3i2QltW2oidiTTqSnxuszsPec1df0x9rEwOFvQiz9awRgrg1eIP
YF9J9L6wH53HsJruMJojNLCD0b1Ecb9oOTMkgOutd+UR/u4M//MVlH4eNpZYZjkxzIk1M/vnrhbf
9UDtoF7/1PQqX0iavquiK/ZOJv60TMpVaIdXjukXRpd5tpvQv2oMDyHpEYMKSd8FYWRqT1fq6Uub
yfz3f6odeDLlqGWBcyipQxpEERm9dyyZrry2S5c/q0IQuTTokdkJ2+RLitTPLk+yu3bxi9/kbIKP
k9b0QYzpVO6kd6Ef3omKbiKsq7emh+EgjHIFf3ldNjkUkGjvlN5nPgmD4WzCmzGkhBpMH8vcZthn
WuHvBrCnK9b+f2u098ba2YzHLjRF0iTcgyeL4KhkF39Bixo858GMSAcBh7k2KeQyddCmIYzBqs+L
kn0lEAj70HfeoDV161yF3ucyk/SzIaibydSrdO6ZxHJB22KRQ9aJr0LbFxbq83A6oN8g9toMP/So
b9YQB4Z1nwg2iBF+E4GPxlY3x/5Qa5V1aPSS5N+Pl9Z3Vw3pujO+9M/glwZGR33tOAdLPmNp1WSI
BByiwPtPXv/sgJyP9WBoA5RqoVdfnAoebxAcZRnhxth/5svwCPOj/fMIpi9ap4cLdqDlunLKgjM3
/JlZgvu5V3S+PsiUHuZk2QRMaUW2LPKyewDsLr8XNCDRZEARurISvb/MQf46exJHU3Xu9dmRJuhb
V4p9gnnmxw/x7iok7fOQhtjRZDW25NzlxS9NNgudAxFuOB9f/MLvPg9pQIdl6pyK3QPU1JVRH+aO
88dXvvSzz4ZPY7Y4A9UxCGpe+y9e25i3psriX36BPuJztzgbPlQbBYItyz1UdKtlA2F9ep0geH/u
6meDBxNk0SPo8A6x3S0m3KoC4qMLx73y5t+fvrZ5trmUUcw5CLfcg6klCzwOkFc9Ku+pDNSV33/p
06r/DkllZ6IOTE6hqLObrVloIxY6eFd+/HYuXV3+9+qWwmQbN10GzjCtfAsLOw//8ys//dLYOdtC
yk4Jk464c9Bp4evyayd1/PKuIeLzCPyfDYoJdTZXG7dMCoQ9bLxxv80D6LJpsy7MAQuLByt8/vj9
XHiE8yCFJhwGLOQK+4BvVHXADkes6JbnK84sxpWd9sInOI9QCHUttUrZj0dd3GXTbTr9/NxPP5u5
E/zDPC0wOgnspFh4rrNP3eGEUdCVcnfeoN55/8bZtHXQe3ocFVEGoguHNUsCihc9Yfe6bcdoU0n1
Eqk033z8MH/x3PfudjaNhdUL7EhwzO2+ttOyenO/mLN36sK6gQbsLYqT/jx8eyrwGltMTx/f82+X
6L17zl/sn32tr0tAAeVXR6tuSCZvoXyvRYATGEJosidze6hebTW4fwAux2/GgAoz1qA3BwOODfDd
202UTdMaQwsIyogaoeBqYVn+KYdsJAo5VhD/DAXxYTYcd/u4uUNhjGYQglyhH91UmCe4N7AvFGtX
tyydzrt2LH3/41nnp0UvxwPANIPxiMXzJgsJSUYj/H3ocYlUbvzQZNiRd8OVkXJphJ8tYVYeis5u
q/iY0g9IAnFKE3w0Pv5Il659toB5lt4TDtmVx7Stj0mlf/HD8c/Hl76wwJx37/Fw7EjzgexQNv6X
duwE3gIg3EmOsTC+Gu1DrIHhfHyvC+vMeTefLPIGn7gKzyPiXocOSneCtCr69bmrnw3kABlKUPlc
vZswXMa/TDdeO5x5Pnf1s887eraVWUIXOAPjMimhIK5L3ei3leyaK9P//eFqq7OvnDkFYGbVGkfN
Gu+NpoEQWHWrGOf/hRfaP0sR4mZ1LQbm0rc427YKnAg6lCU9Icx18kphG27aqh0g9bjt9Lkpoc42
L00b/cTALOWI5ZJqBiR96edG0nnXPkshoWehwUJpY8P8XGffgmst7wsT4rxXPyLFV6hdxmMsmq2r
zRYwsOgXUer9wPV31iVSA31qTJ037oXZ6eOk+AZwczps83J/VSO2Q0MyXFndLywc5/17jPh63EBs
gln99neIDRAOhc3nZsR5s56sj6orQ007gFy3iAAaWNeuGWWPtkEWxJWbXHqAs0ntK4cOiG1ER8tH
zopVquqCh4/fvpzn1Ts7318Y8J+dL0wwuEUbER2VXnq3TtSAYXVFihPdhJUSlrvjSuOzv0xN3SYr
mtf6rIcP7/Cb7PZVhglQgz3d1yz00kOeW+UqchTSQDOl9m71It2rzo0ehzovthHCgSVCZPn1499+
YfbKs5lleFWgNdpArs9sieMMnOPTvLBXWhGYV4bO+1CBfd5TD5VuzYyDmfvffmln+Xc0CzKyPr3x
XfMQAVMspDPcGxaU4o+fai6q3vkg5+300cAMqO1gImjRN5MEKWF89Yq72L+2hr/fR5f2eR8dg7eA
rrFpH4gExw7dRIFarytdLqT3qsZybSfJg4+Jc1598onmJ/1niGUohCqFMeLBkAhutLccMTRilDa+
UlZfemPnBWMLxyvS++mokyucZPsJd1IZHHECvBLpdekGZ/NPhUEdSyPKjngbpgltf/mlcMTCKK+M
skvXV/99QVHjRnQzMlIdERJV6sdougDiP4wyXX08pi4s5+f9TVE2kZdncUbw9Te/ftGQa9d2RdNr
QCGQX1mlLkzH8ybn6BuREXTMlcL6SQ2F8dYvh43j4ye4UBb8Hcz/jKG09IjeUfZ4lNHBan4if9zg
YbCom+eKWHgt/PnxbS68qPNmZ1PVmPL5jji2frHv5sV8UukWHvO3Gp30otCyK0Pq0iz8ux7/80A4
yuLD2oE/TXZirMIwhLqeA0bZP/3c/4qo98n3s6Pvj28oEK8hhO9D2NI+pzl1EAF01+rB7xqUgrhU
QJvD1Rp3LmBy4WkxlrFhugoTfO3BgzjM+FV7pRC6MMrP2zKOXeES2mvZ0e6fHEyC4hC65Gij55Of
G4H/05Yhxio2bExJsww1d2diGNdo/U0+dvGViXRhjJ+3ZcoRjqFdjtZhGmD5GJo2bJ26sE69W4dX
biEudOBs/Ww9yyaSy+bUS/i+eDhHIqtXlluPK5U2ijSMEU5N1/rrqcSwc6n9P2fntRs3DoXhJxIg
ihRJ3Y6mj+24xU5yI6Sqd1GFT7//5MrhjkbAAAss4ADisB2Sp3w/BxlJTqhxSZRy9zYFDCoVEf2S
IGd9jWJCcEoI3OgoMYlxWS8iREnBOLByla6TBtAdK3aDTdihmgLwslh/igfZr9hQnOWtRn5iTRX7
48SaA6owIWQi4uKu5RyPx8YLXnUg+08Qh633dl91rwqcpufJaat1lEhg0zzUlORQHoXkFErWbAGs
DtRrIRPWWlAosuIfgXA6VBwVyUEnUPmYGg80TI8Mmy4s0lMWxv12alpQBUtLb1KnLY4hEymk1kbL
jwHGfmuLApJ+WT1uy4qEO5Gr4ECSJjjwQKQHK8zx1QZpgg9JhKIslXnhj07LxFtV2vV+dylJDwxl
OSAY4Od3VEiI5ARltI1L1m8dkY8gxOnszUaZ+TZXygYykBd3ChJVkBJL7Vegk8K1iHL3KWqd9jlE
IfIm7SsPUOimeFfc+2MRVPw558JvC+CndRJCEgRF+QAnnwk7nTfYYCAWAG7YYX6YZMXf40k03+vA
jt6E7N11n4QgfEz2pyhDLC4BRnSbuQogpjb5DVgjQfxsyPcF8xAayltIZ1BZPKZOPAHh2k3rpqVk
YyOP6QW0Vsw3mVBqF6dJC3UdOLpusZvcO98uP1gz1MxHE3gI1WnkDkCgTKKnCEwPSBOBEIaA8t8D
sYFIWzgNLm9D7hnvtsHLG6U1pFm4Do9qsvccqBqw1RY+f/kU4J5xsSQN8m+b2GKwkkiLiByUQEvA
Hvza6gF3Ej0DXaRNXq4P3Uxf5Pnq+WHonA41HeAVTKdR/IwRRpTTaYqqhZ7M2Vzj5tILW4OzhDNZ
hACP1aRCmbY7vlQJQ4yyBtTwlj4Im/7bh3poGsGHpDkNKDFFcO0x7Ju3FCTd65+f64WxurKw7lFw
000nVaGO/7Foz6iOb5F8u/7582BcuHHbxmrywFdowIHkxyYRjyVJXymku2/7tLGSKugJZY4rUB6J
sT5XZ4bxwsxe/tHcDGKmQD3hphJUpyDzXhSrHyj4Std/9MyKNOOUU5Y7Ce4c0ymszoWDUFEhhV87
C0My9/Xzpvuw3l2VqokAn3PqHL6SBTgqKIQegbG97cef19CHz3eolVG61CWgijg3o8iVfu7gcRYI
gOivN3F5OXLv3LMPTeSTa1lFVXAovOfBChXkfxgZXpOsd1bcqvfXG5kbJnPnoqg9bQQtToy+yuAZ
T8BxKXtlbukYu7WqZVznOSlPfRXlnyQq+cGqDIhemODLb2ZwjP4dHijBdV2eRQ1kPhAlmARYunif
u1vwTFahTsYt0JIdSpYAPC2rity2aKUx72EG9bRxUtOp7J6nAdlW4Pa6C5f1mbn4mxz+YcIp5LjO
ld/86MQop6QFin2zh7ScFnwwM8eNNKYaeiG5shzsiHz8nCBQPPa/AOMEwPfFltXCmp3rgjHnXXEO
HNdNeapj/snh9LtX1nctc3/etFql8++cp5DPZgH4xaAKCWCXp11dVtCmccdf178/s2SlYaKp7GP8
hyBGGFUPwNV8Bo/v9fqn50bGMNGgBWQ9CPX5qSENCnW/dSgare2FcZn53cI43CH00ZcMup4oNe72
JSh2SdDctij/ql1/WJRNA1IAJEDg/YJGM6Q1kajTQRdoybk898uNXRzGyuVNz5CJMQFxR/IYkgM0
srbXB/3yc54LY7cix7NhWSXyExjaHEQfa0/D6H1KkyPxyo0XcRuUlHFzvbGZGTZz+OG9ttsBZJ5T
AjG9NBO+BiiD5Eve2Znta2bwD60YWp5lUBqEzFgJ3iQF1CdAtV7dVijAnvzbemHs4Jp5LUfiZX+K
UdQNmuZQPnouLqWZBxrkLU3YpmewpkCf1ai+PepQf8sAoV7J2t5ZAbzxtzVgTPuA2piMMA/VmPEE
IP9LEXFQ1OXC1y8vWdsschiQHd5aijhHPMx2gx39RBn9rb/83OaH3QbyBQB6SescXSBiiuJJ0d+Q
r7jxhxtTK8OiY1aPYfFQ/r4SjQtNWUBxro/5eWz/f7v9X21D2IHNKpqIHF2Z/XK6M5oqyn9Nltgn
XnLTDvtffYNwLFB560kfM8Q0XRDxrAFUPEEXxufyDrNN51+bV1kKSQv7OOhu50DZJ0AObA7uAasg
7VktrP6ZgTJ9f0Or1CALOh6p/NGDbOdAw0BDay0vvYXsuRmnn226wCC/kDZt4riIlEAKKQjbb7Zy
wztLQMMPzo+wePYgUb3WEApyN8BMR88Dh3DL9YVw2eairuzfJdzlSrRel9hHNkxb3PwAHar8AVAW
xjep/RLQw/V2Zrah6SPzRuFoUqDkesIlpob6dBe9XP/yZUNum46xoLCcLPHO2BkH4oNWy7+70B4R
lrgtsx61d/8OUZSUDkiHXXiCP+HocvrGurFcWMQXfzyIvcZVABDwVgL8NBylbPc5kmh5x+5BJVjY
gvTisOP752n/YKHssiohvBLoY6OL1B/P+jtxV9ONKwRYGUlk4Ux1UJ0LLaN6Oi8utfZUb72CV4Ey
GQ2FLmFR+aoRf1pH0PMEaqorgaVhutmFRcDhjCrJPWSW2QGSovwPr4t0j8gIubfycLqHGANolzS3
uk8d6mF+gMYhPpO4nb5Xo6SjnybS+zxI0QMbGns/Qw1Y/40ja8yaG6IfnhU2RzIOByuztlb9x7bk
9vqiu/icIZA9/XdcZdoHQy9pfWamQC8AiLu4O7as/YUePbpet02G/k8dsrfrzV20dWjOmMa2qjxL
g4FztAkCqm76GORQfOibA1DGOxKUS+/kmeVivtISyIHIADi4I+Rj96WnwVopf1/vwtynzwb2w0ok
w1gDR+Q2qARV+0RJ4Mmwvm6bbPMtNuUs7wm46cg0rL+PEVTxzhyrBn7b6z9+ZpuajzFkaFExOFmH
8OvkQRqnLYaNF1pkNUHT4Mv1Nubm2DjviQ2LhXrh/JgPWfqlIZbwIVcz7lO43k8oLQlPwPrWC++E
mcY8w+wHMs8CB+K3x3hg0DaAInl2RsJapL7LhfsQV/lCQzMjZ+aGlyOwU0w13VGD5iqi7r6dvG1F
2l/XB+3i8QX7dm72w6oCekuptsMujy0FHbAcQkJlwR7rojxSFv/wwFteg7q9cIjNjdp5bX9oza0g
QWOD3n+ECO7TxMUZBV3tVZON8J0jAxAyGgv2ZW7YjMUwdq3n5CgzOHZZj1ACtqUPaCEFKtJbiI/P
7EfTOU/sOs5thZHjU1Q80IpHzxwIhefr8zL3deNpnkTAj2rt1cdGRV9Fkh5AjF9Kdp8ZG9Ot0Fdk
QoaJnR2jQYBInwAER7Qjt6B4LaFP5powfj5x+hGagKk48Ootsp48Na7HOrhtbqVxMpVZ69myL2tk
PlT5LiptaOQkEJNTk0ierg//zPFkehgGL6l1non0SNo0jfx8KvlzL0FNrXAUb1CZCdR0AzVA3xmj
DmnxpPIWWp4ZOdMBwTKeBoJO4gD9r+/VBFB102Abhgurdu7zht0a+tjBSTjkxxGCQaiQDaedfcbF
RV6y9KSeWbqmF8JyW4Erf+keCpt0mzDgw64dUNl7fWbOx93/Hl4QOz137IMJGctaRYom4pAV0i+y
T4ENEISscIdY2HlzDRg2CjF6pCXntDq2/QiUr0Xo8LMQrfzlElRVO4GMd9d7MjdOhomC8jnpaU+y
I69YvYOWqHuXqzhb3/Z1599xGooRpcyZWx6npAUGTwgUJpOhXpiFud9u7G+ofQWhVwfZsevCh5QP
rwwA/es/fG78jd3txbzskr7Jj3ZBX4lK6F1IIMJHe/a9hS7W4/VWZvYBN+6f0Akj0H5L+qNqAH2C
T/1bGKVfqlAuDNDMucrNC2cvKjdMQBcDanz4JqfK24FQEP+sB5beo0KKPvCCgISJ+H60cP+5/A4m
Hjf2dq2hMa1U1R+7dEoAOoa8cxeOv1hbnixJt07funuIvRypK392tHi7PpIzS4Gf5/HDhlS9w13P
w9W6VfWnMk5fG14ubMW5QTT2OoEeoFUiv+FY0jb18xg+ZO6G97qd3sAe/Ir03zvoPy0A4WbuJvzc
vw/9yEcWDrWsmmNXRZukdQFQKHYeuJ7Z9Axv9rS6PlxzC8/Y9bbTdoqUPZrxmrdQ0O9hnjzlQbBU
MzTXDWPf91EV266yEGCHS20C8CBmLnQcwFTXrwSiybf1wtj/1gShrsZDL0RfPDkiA34T2bluzP9c
//5cLwwjkKBqBBquLUZJgHduF/IROgqPhPC7rh+2TdvcVDdAPLOqEIL0KukYZn0qBHJp84ltvD4m
Wxpn4S0xNDRhmIKi6ctWM1YfI9ZIqEjaoKNCa2DKbpxy19j3fAhSiMNgsBhC+qtSWW+9gNCPBlID
ac2rsZULW2Rm7brGVq+yTGZFitdtS55q/u6Rr3n2en3C/ybiXjjXXWOvp9aQZZZb9kcZtul9BsnA
AVqnPSC/UFr5AyR7ue6consuUmi7BppP7+Ch8Q3kb9OjyoXcQ8O+30bQe4dQJDLuoCs0QXkKvP8a
+jK/rv/KGYNkFisGhS5CpNvBVeapAyIGDyq0Xmna3UFtwAeR+D6arCX03txgG4aC8WkUJRPOMad8
l4Nt62q+U41eX+/K3OcNO9FJSKg6nFmHXDUvWR69uTWyfZpp/Hn9++c1cWk+DQvhSU2AUyyDQ+P8
FuLZAS05CT85SyVRcz/fMBCymiRkh4vgkJcPbvaakScxfL3pl5sli+f0jw5pbcEB2aTZ2tb9gy7g
qciI92SdBShva8WwCmkOBFrhJBj/PvaHGAj87kcdQ7sxWZiAmRFihlVQFQjzsYbuq9d7D8ityCA8
mp9Qfh/513twmXBAPLOAkReuBYkKCJzaAfjO1kDpnQPcpe8IxHSAyp9s0NhY8lPlg94WWGObSbbp
ASrv9ZPuBxecE400YItVtz1u/sKWPhzh4BqUdEIM+wBQhZZPTnBfj78XOnteWBfWMzOuB3Ub08AB
Zv9Q9mfxNVahiDFq7z2vOERnSRUQV++nEUx3JENCUkPXbGmY6UzL579/6BXoAxoC9dhJgKhTCbVB
z3pqQAEHX26Q1SPq7dkhQiXOe1nIAXmZAJyiKsoGCkp677lw+AsDF2R3fRxmtjUzzAYqnVMHWGFk
gjIN8Vb6qc3sN0CUUUDc7G9rwrAcI50kZHwwiwGSZ0twxIf+pWo/F80SvnjmcsEM24GgoOuJlgSH
ziMPYvrFLA5EFrSAh3jFb7zBmKTntgJUidX1mQSv33uU0N95SZrurGp8yHR/qmuhFyzJzEY3Sc8J
tDuSAqJER1xk4j1FoevAuxwySE61uT4j5zV+Ye2bvOfCTXlfQp3roCAtcogDGiBfM7vxRW+WicId
SAaX0uAwNT8a/jsAhc4hjxD4XRifmek2S0OhaZ8kJOABovvqJQpDyPMUYEQO8fjDjgH6D+p+e32c
5mbCsBGpQLo1HVIL1H8BDS8Ika873dpIDo7FwlTM3ECoYQyE7ZFqHFhwSCGTtSJt/pqn/f2okxPp
o2cI7FZdOS20NTdwxl6HhFfjli0GLqORryCDPQ4/3eJ3mIK06ny+PmQz9oQam10Xbge1aUz+kA1+
wSAa4E+k9sthWDCfc3NibHaae9SDRZEHyA1SeIHbvFwhf2jh6zM7wywWBbxC1Urj5xfKOaAEYBMn
bMGDMDP6ZrEodcBvl2HoHSBq1u1zmax5wh94kr1Ax1NB6G4JMjkzQmap6Ah1Vg4NPkiMlFMGBR4L
vHgw998DaGPf5vc3a0Wjokm9AnUKx9R7iaGKVpYHqr7Hzo+mpAunxozH1iwZDW0ordHEiY9TpN4g
HunXeQH9KY4JhxiA5EjUzsZub3kiW5j7uXEzdnsSQX1kiBvrkAXHrrwPGVnhNXLjx+m/h77nWbSa
kG1zzOtfuiM+UT8ESRY+PrPpzCqpKqOozx6a+Fhl8AGnkL61AVbg0IS2FlqYMVNmRVRASTOoAdcE
VLO7Ky8Un23qfldD9EOXziMRGKvUqx6v25CLm9CRZnG7k1eIJbcR6JOBy1eJHgrf9Yqn6x+/fMvF
1w0LFcdd19OopyevKu8qNVUrgsvYigZ1ekA9y2+rzh4CVvxuGrrtpfujGtthFTqdXtEM9VjEW6pn
vGgQ8EMMS1Zn0A0vVERPdk6gK1rfddBpczroztZl/aN2+VJ86OLycKRp1JAuBXBZ0zXwGrrjCnCC
I7SHXq3JcVc16xbG9eLuQSPnlfPhVuumBS1QolmfYNFyXw/Oa6q8dWEVn6/P28yiMK1aOCZpmNGU
nHjRobCBsvtuRJbW9Y9fTgvBrz8P3Ydf71XcjkJa2ycEH6BP57f3Z5Wwbf7kvtffOINk6cZrfbf1
yQ8Q5w9snd/VB2dLN3KP3HxdPhdqnUYr5Op9xv+azzFk0lZL9YhzQ3v++4cfF2cxpBJlR08ZE9kL
Ad39Hvrh9AS6mK4WNvhMOZ38u10+NJKrEYldVTWemsZqDj2CJds6cQHrS3F73+FSGn2uhOinZw1B
0+cUhWLK53wc2TodPNquEubJNe4voW8XWeW7A1Qs/WZgUJoSFVEHjjc4qgBp8y2X9lmisW6Hr4mQ
KICH8F5Qbq7P5MxY/VUH+dANhzp4ssY5O0XJ57r6wRhf8XjBkXDRCEID1Lg/DV6XFmAbMqRX92uB
7ADixiuvfR9Gd9+630nw57Y+GBYqT4MgHIeBnbLkTkzhyh7oHkDLWx7VjjQTz0DvyypE0gtYgwSU
Igtov2AF+beFCZgZJDP7zBYuomw8wI+XkCJrz0pJwmfJNwLlmhTuF7G0Z2cMgm0c17rteg4aFTuJ
iX7KUnU39OUtHl4MkXFYB57XupwM/KQg2jUCAG5DOr3uXq5PL7kc2MH3jYXkMGC6hRW6AOmQcB1O
Fn8MOhtyO1LIQwzd519DPtpfg+Rs4UrPCc/pVG7wCBAsfk8P4XAngvNw6lEuBYVnx4fvXkNlnk3j
rkIUZc1IgvrCJof6cxKHUmIJsWIbR5HcRXxgx8nyonuRQP4poxC9VDoPv2cdso2JV7S7OD2rtA3Q
MHt2PafY9l4BldvKql8A4nG3INyOWz0xsYt7HawHSBxuOll020BV6tCP8XRopxTx9KhR60YG46kc
B/GAI6g4OAlqRSHiivy7ekSktGFk30x4IYIpBr4PpPzAgUqs31nSvcF5PHwdIQaOR3YA/7pbOtsA
mZ5HNvHUWyU1wIrW1IxQsut7MP4nWOOQ4NkvRvUgOlX3kJFLxUMHrZAX1lDsV8Xw83PIT3VuyU5x
0T+E9jdP24fQgsfOHlx313p5ekaaaWSluzy4kyT8o5AS/wD/uxuvlTe06xFPhE3H69ZneOqgfEqx
F0iylk/IN4/JOQaoUp86A//ehjLcWEkfv9ZphnRc2vAYeC5gwDc0jyob5Z+AYCHPcVwPHbf8vgPu
iiHt8BEI64SvA6bbEBLQXroUr5pZfMJMQOp61WYVBI1PEe8l9mQs7kJ3mL7kCRwBgEgTqC2LImNP
tQUc/golXN7nBIF7Z8FAXL6N4Gb472kW8lqiCtoBHSkZ/DCFtDUBReUURTd5Yh1huoPAZcwE6WGB
zjrPzSQfEpH+zgnWeTHxhaPg8t1NmN4gRzQt0LIU+if0mYdfwhTUzaT1JfZntcSTmxko0w/U6tZ1
Yw0Dh9D/po61H9pkncAPSeKlofpbs/A/T5AjTE9Q1IWQ6QgFOxFLsQNp6ngbySb8VsRl9KPoA/Vk
NYQfp2aA1ASEQjcoDCmcFW4D9lHGUXUq3YCeFao1BNih0VjzsxT5MI43HlbGYgGmuOvtRCpoUg82
nn+2RPgndbZTWYuF18bMjcHMZrbapGBJJcrTiOQNvwHBArjezPMTBUr8dYs/s1r+l9QMJyGXDQgE
qOjcEJG9jTx3fQdZ38g3Cg4i9fKFli53RpjpzZWQdRjHVJ0cr7MPumy8x3aK6KYhUr9f78zMsjQz
JT2mBCTTO3WqHWtapyzzQD/ouufWYfKuG6bux/V2Lp/vwsxkhE2NKtry6lSrCe6qsNrKVMqFcZrr
hHF5gGCxB8sHhj5k9R6TLv/VKvAcBnfcJUW9VJAx1wP6r6Xjky65pWkFTEpygnrLQUZL8fq532/c
INoIJ3xgZ/h02r/wJIB4olP0K1QOIWi8yPGY64Cx+6Dlw2M1MezyMkIki9trOcg/t02v8fqNB9IR
6sZQMYhyZyPjrtlCfsBZyLL9+4i+YNjMfPTGGfsGKvPOCXmLTQpPSMfeIV1Cfo9U6v3Zx/cARdb+
kwtJcD+o65/aoRAbYq39ZMWarduic363Y1X7Vlu6L02EgC2lAkIatsXXDM7m+8YecH8oUvu354D5
wQUuuyCS2AfVDNS3IDzkl4HrQmPY0SWEfCfEs3UYpgv7cGZyzBT4uMqKnECC+YS32s/eae/dQO6v
z81fFYNLo3c2ZB9eUYXyeiu3NXQUx/rBhRLO4OsW/u9V1Uh6yDvHeoJCufrDGwHnMZ7l7T1pPPtb
E1TiLoMOxk6kRbKRCqLWIenSHVil7le3S6J76Kbm26qBumrhTcGWVGWd+m0ygPTosPxrp5Mcgu9Q
EKK4IX6yo0L5teq6U07iYafDqVpbpcLbKx2gHRU7EnckUF03vOuLA1R1oDhXZuOJ1SiSZLAgj9B2
Tt7StKGnYpjCT3HU0YOMOVlDcTY6drLXnylrUCAVOPa6C9x6JZHJs5dTkx54FBb3KGAI9pnLlG/b
aXooKZj8jhe7bxBYgRAv8ng3WZLXyC3CnWAz2BP0rctWTZmPPCrxjlxvW/ppmavkMHYSetoeEqsk
yn1QpEBiaIuPuJlen7eZux1knP+dNxzIqgs0KBleCFxmjYjtDhLm47qzmDgotyG+x+Jx10dhsA86
p3oCGtFa2HIzh5xZWh50ckAUE/zAHOqIzdce8Z44tldTrPAScBcuj3ONnM+9DwsTEfYw1N00nAgW
EyoOUMPuIsr+iqfSz6kkDuIlFlSarw/n3A47//1DY10QsEYH9QC+VFKtpKvI5x4S5gv79/JDWcj/
nQ7Q/alSYZ+qQTzZtbdnEMctguZ5EPGuy+SfCWJg1zsyN2rGaVE0VVCH5UhAL3yczqq0JQhWY7HK
5HvapgvxjZkjySw+byINtmCCq+QY2F/HLn+cCnYMB7dcualcguTN3G/MVHHaQ0YvDSEge0ajN87n
Pj0sA7RnPm4midduLMMpgS5GhgTqioFgR8MV3ssLu3NmOZmZ4EHlBRwSdd4RRzXzy1BuHKvKFzbG
3+SwCyZbnOf+w2IdoQbn5E08nsigabzq+QgSTwZ57ywb6Rc3IxKxS+z9LG4AbXYHnfkST+a9pYNw
U9PBBun8zQWObuUw7NieQpnvTzIxxydQEtpUU12AFYE7/wYy1dLv+1xsszAbwbfl9jPwSR2uOY3a
jMGmD8b+YQh1sYu6rPsBFQmNjHuofEPyHYIYaaf3g7KU8ou6qr6EMSNfFVBLT6F03TueWuzQJEP6
PiZBeBe5Om1WWdHwnSNLqL6Nqo03Ud3Yd7wdoVajW66eclC8Dj0JAR6CJzf4Ahe/t+2QrvtJl0G1
VDw4EzoAkuPfMW4DDgF2ypFx2xebvEJIuMs3cIxsWXy0LfezCEBbHo99dYoFYN/1qknitXQXNtiM
wfh/pnwQFUPZnJfn+BvlKutExVDldndFrV5ZE/uWNy4s1RmDYRbr86D3AgWJk5Oekk0NKBmQWVBP
+pGSaZWr39et0tx2MwwgYAx2MmV1cGS2WsFR7E/gk9I4Xrjiz/XBMHoIuIyhyGzrODL4OTNQKyzc
YUmxj+VR1/ZCKzNWz9SBIpR7lajQico6aqXXboz8wX5tdd7SxsbaurSvjXuyitzcxTnHgHRU3+28
GVa6cx+Ds/v9pmkwM+czJ+7lmCJwo5CeUwvooRWtX4Qv178+s2jNvHlU71oRyc+Kh13Q+5nUAGSo
6DSm9TebDq+F1T86bfN+vbGZFWUmzNsVNHHSluvTxL07FI8DU9Ud7aG8sS/G9mekdQZwjPSpjAC2
T+pVPGZ+kWofCHy/BMaiHJeUKGfOCn7u4QdrblV1ifcE1bDmFvCEws/qBd/23JeNS02Jsyd3bXiu
JPx8blq+oKzg2/Xhn/s0/fdH4wVd6iJQ9SnJ23cnE+8pvNILFmlmn3FjN7c2c6y4Y+QUyMyG6wTs
xLLi+7EJ3A144Tf5ggQ3HrwQdipczxKA56Ng79QhN/qpyNrWh16Qu78+SJfNEjWTLEnKLCRJTOMx
ju6pDj4VBKXezSqPerjho931Ri5vBGomTjp2WA1FzwaoL2o46hJn2gVk7DdZrZIFSsNcE8Y6mrQN
PpIOh1OK6rDXLKothWKOGIUJRZyphYvr5VmnzFhRXRgOpHLK9sQgUAemd/xlRAnwatBn3QlrYbDm
ZsRYWnU6IcTJ6/GIKh6GYHyWPwi3b/dWGzhrPSZ647JpKfo215ixwqrG4U6VAJ9RNOV2cK2NQK18
2T2VebJprS/Xp3+uEePMKDIgxAlQpSfbeZLuC6wJlEAz5ERCALPrN9cbubzbqekCr4Y6bYO6iE9l
ECNZWEAys1qY9rlPnw+TD9ZP82SIYxf6yDogdzHNjmXmLOzwmaExHd62BbJXUejxmObveX3XqN9C
Wysv/uUt1sbPNWEcE2HsJowoUD5r7wXO2FWcW6umReGOfddD7vn66M889en/siC5UpndUnakwDVl
Cr9eyBQpfaPYNjbMbtDTY0X6al0X6q4X7sLUzOzIvwkUH6amEzUH3x3qUV0GcW7pgCBc1t64kU1t
bWIq8t31/l2+NyCU8u8S6IM0qlPVsWMvnP4F+9O+x6hOn2hD2bqGBg1KXAs7RmSWf7/eoocv//+i
Rc2so67L0KAU9Ni6iKn60ImXeyRsFeu0YeXOq1q6ifuMHZtO0J8oG17KwJ6dScMkADGui8mrHNxK
g9fOYw24wvGmUC0c0sH0gHSANwsS6coL8Nio27fr3Z1bpYaNSOqYImTaIuMFtePrSQ3FypOpvVIT
0uFLlqWb5pxod72xmQ1tZiChgI3QHqN7hFTJXZ66mzZ3Fu4zMyEsaiYeQWSVZZGDjsTQGwPlWG3U
53ATrZGj06/CXzKGFlL5iCztTfhJL1iRmdVpJiPpMcg1FJBBcq3ibNtkWbSWE+d+5TW9H8el5dsc
qPC8sOKF/T5z3JoJSk4MaldTueUpYkl/AKVaQlSwilZWPdyGwKJmxmUMReDBws3wiMDz18Z2Q7yU
IHSZ0XbbExDIry+FuY4Y94Yo05zoAtNFsm9EPxftz1YtzMrcpw2b4UzQTGYj0ydpNdTXcRtu8wJ+
0MBu8u31X/834fGClTBTLV3eKpIXHPB0J2ujVR/l0w8BIeo3gE1dJDoIcKsRW2La1/JXCGDFz0jn
awhKtXeMVhDASqRdQZRWvlTSqb8hAIJgrjXkwbQC4Jiv1QgAK3IF81OFKP3Cr54ZGDO3SxVhE6V2
Ro6NJYPV1KLJxIOUReFG0YL3d+ZcMPOuaFe5ueO4+lQ32u8Lva5Rz+LW33nabK4P/VwnjGuadmUQ
a4HHe5ao/rznfnAdQN+AhUtA65kWTLRZw+xIyJxjAwznJD6WH6oqfYhG6+tNPTC5Zi1Dgk7rteJY
IVR0sLw02iIGrHzI+lT7603MGVrjLCFpbMEwIY8xLfU7dcu3ySG3LSJTR0aEQya9SICQB679qiXj
yaPyKRii+DbLYKrI9MSya2prfUJwxe+gKTh1oX+r7AE1FWNsL8BdXob2aSD9sQ3Jrqi6FAkL4W3j
8/d8+nAzooMWKhk9fRrd56H+Dk7UmP68PqszC5OcN92HT6eAkqASuLDhYa2dOzBkm90gsmnthQ5Z
SLSYuf2YVMiEdF7bIV0AQbOYr0uPdtEKTmLv2AoLeTpl9jnFgWDbcADWLPWWDu/zurxgTk3aHryZ
QUk7aBg3hb0fx+mgbfHs5tzPwmaDNDx/KpF829j3xB3TVUiXnF4z3TWTIF2c1gy4dPvogPq0CsL8
IfaK+zBRW81QnNFaT/VZ68N1lmpviP03e/BCX03ll4KVqQClBbNYErpJ4rp7sifqBZ90H4mvpZCj
WGHcc9RWoiZoG1kqyFD2zMd4RUtmAxvXCXuVFIWDK01R4B95WSk/rot9wtJ0gxSTF11DC2lwUutU
JKU6ulmXnnjEo1UnZLcaaOOsY083G5VGj4MXuD5wdTYYlOlvlaH6uvK8/A5l4ZUPPY1kE3XtK431
c1dbXxVUhbdBXT26Uv3yGtdZ1yheXoGUqH0FiejVKAVZ17b7xQkE7uVwxeHpEawLZzry1utX7phn
647pYt2N+X1UR69JRN7sdLJWEaP9Coy8Q4pjykfa3a+wGe2Vncb3zGHkAMdqBw8JstHKs49bqfI0
xNMT97J4E1v9ySlSuWe9KHecZM8Jc1ok0mnUG0LnoQ76n3jwsVWO3GVSjxp+7L5eDdOI6nI6yANL
6+leqr5dkWEK1lyPdD2wOkQaU1T7jWY74C0fSyV+qSoLVykLf6rE+zNoFa6oyr+hPrPZxQKO04zo
Zk9ylOg3Q9lvs6zLVi1Lc99BmcEGWl+5b+nsSBhCJbLnqy79j7Mza3LTR7v4J6JKEqtuAeO97e5O
L8kN1VkaCRAgVsGnf4//Vxm/cVyVu5nMlGlAaHmec34ncza6Qme6yc4lWTD4IBkJnQ5uW3su3DB3
LcASivqHaKb3oWhN1Mt6WskS/6magqNdeHbsVzPUbdw5KsSTYdt5TF0L3phFmESCZxjXIyJNREZS
3HNHgRMorVj3DgeF0Ndx2aUi4qZ+LtI8GRwDCnnlUwAp8SIq0LZDhHqa2C4aFyK9QIW2Y4qEjnDf
eEP53rnNT7pMSJHv8TAXoDbyhxQJIhTgr7B39RbHjCczM2jpyfiZtQose0IxfHPvmYz9dz7Oh+FC
iM2D4NsML0Ll1vCUy2qfp2UW1QOxw6DL/bCHMG2wrLXT2DIu5PRkZ+4neuq7WZGtV4inaczhk3SW
YzXXz3wa3yFzrKMMzMUVNzl25lK9ehMezAws2pwNW8q8763MH52RbNyusFC8YnSlG4hF4JN690og
V/iYkS22kVCIVDSP4eBhiV+KLVn4S5l1bcwlgkqF3Z0G3HkIa9oCVz/tQ+HCGm/xA+ku2ufGX5GF
rpsSGe20b2E4EfRlkO1eW9YCPS+etx9Yz6qbyY5INoQIOqFg0C0cpc2xiUiPvnafW4mssG8oSjmu
S7upvyAm2oIppXRDxUizQYeXYYqseOQ1db2qtFvEWVanUVA1YPznqZ94Tpav/kthy3n/HckmP6YW
ByRWl9Wq7t29I/nXue43JOj9MJ3FHAeO+9MAO7Ry3HHHdPEm/PmxytNd1gEELpU6MfwpwGd2PArE
vJWF3OT18pRZ9sEJpq+07WmogvTQdV4bsTE/1ZCqpDaEwnPAYqcYhmSG9z/pTRuEQ6/90BoHk+B5
IobLnO0JlZM08AgMyd1rKicUHA1iXcphgiYej1p1hQzFNCWGaEhna3JyR3u7UChymgUoIAuHsxAW
BhYGvhCQ3ubI9ikB3fVbc2pN1oazwaSAdukaIhoZwZJ9DChy7r2R2iHVZNxUynvFUOzWC3KPSV3x
uOOUJIhpasJOZjqacysLp8BhOxM4BybKMoI1o36wFjd/L+Z20xQm/VI5eLUkA+7EodZqLHt3FThi
XdTjEpatsx+DwIqV201fvIJuuU/Ovdc9B1bTR0QOW9/pgzAbsrfUMGS+L8ELAiKeOFvQmcvqKRqz
5VQyWkB24h7BmPhGFXumZfXTWOKAbB/E/HRQx/SYfSTxvjdwn68w12HITcGwdfP0nfhER0M66g1r
Rh9zhs0iwHOCDfeg0e0gQU2cCfavru0gQG+q2BH19y6z2tDqi+diwSj17cUPuyH/1KnthBhtz4gz
rJO2wGKKyu0r2NkvSPLCISS48H6c9wGbGRQn25PfTSg+tOZTFQrqBC5/gSbtJwC4wDQOcMgpH0FM
zicRrBrqaCiR+InhfCp7C7lcZilWlZTIeg8qN14gQEJZOk9SrzvY7Yww8s51NkMaTHHjm20qxSGn
9evC6xPJ0H0svPlX0ZlfljN+X0z37JK+jWmfQx+UfzfSatZUpF00pejZQ4MUZcI+A3DyMRbqW+Nl
H9pqu7An07rqNCyj7Oe49A8pyd6AE/5CBZzuzWCgvhh4SBa7j2hNLYxHFrtov4cDDN/xOPqvJndl
NM9y50oAKoRlqhjLL4+dqn4XAeYKt8M0M/fsgWP5WrVdJdelwLI65uAxUwNXDW3GCOm/qOgE5kkA
wALrWvFNj9TBUK3eMnT7sadqX+xaW3GjvHIz6vbEZv+FE6D9UnsKQfZcz4jZsxvk7GjibcelziHU
Mu+enyZZ4L1MHnspDEqPffWQld1Xm2FSBQbXjXRRiZgVpIt4n01hP0LzPgL6FKMe7UaXSLXGWDTy
sqaKRLqcbKOfmCRjgtHD11DeMZyGyp9WAXmCCfDfdFb5oV96dGv8bDwSDkguGbB6ScwlIeC6ZtW2
gbUXE1ZOWRuUfNwa+xCEO2kzVBFIOlj4eLWnOcHyqcRW4mfaST36qcuTTgu2ErxX8NkjjM9U3g8s
0W82VWdfwjg7GazFQnI0Rc1bly4vYijsGJTNNPZH9rhYLZItl+JMp+bHTKZqXdMakrGmn6PBH/y9
K2yUDdFWCn0khp1V2fabEfuJCDo6ci7aPI1UUDc7NqU8hEXviNkMxrFOPrBsepKFfnEaUews1yCx
3IagJsCH+p+dN0Z93EEXRM0R0rBe0yCYprAsKdkTRBufW7iAt8ZJ57OcEL7tN21lwnKYH0uedk+K
SDcsUNzcgjE2/Cgqa1N1pjtc0M7YtzQXO8VS/qp8h+dhb+VO0jI5RPXS1z+YID3ivsb2aHXd/AaB
HoohWUFPzWT5iDTK+JtHgSwC3PwMIYGbRiMwrWsy1PPWFjPWUjAkB7/eEH+Ykwqt5yQ3jD3URT0l
0uDJMVhKDkCQtavUqkgCMR2LhHGnZ5ReRmwqoUNdoGO7ZJk+ImYmhwywezU1jODY9MzwmNQ8ni1J
N6J3i7Dyg2GVo3iMJMpaRjV2yTCVOEdauXQDZvGvPNDuCklZH62c3LDnCIrodQdCXU+HxM/7F48A
oF7QJk281JMrR5Pg8kd5UWpN3lYswYIgA1JFFfbSSRr0blJpGsCBC8prLTRPrKXtY6vKXGgVsyKi
+Arj2YfZJJ9mrIGjh2+58ZAsZ1ky7gRtN5VV028NansHj40EEXo1i3w7Kw8Vct9fwPPONmBPB1Hp
IhPdN0oCjURErFlQfqiSF/26aIfmjWqkyThg+YW6GfknNK101YJEhJMA/SxtOJs0kPF7iD1wzyrr
cOxGjp0nYQyCpzdNAqaWCFJdE6V++UtMmkVZ5YBMEXjfnQL0eow/vfLcmf60K2KfkDr3AzGjMjT1
bONchWFXI5qu7TApjh5MDCX24RZtsIVF65zQvIA/KS1iXptvueVU0QRg0Rb+DSw89shiM5dWBOqh
HddZro8894oogEx0gwwbJ0Tm7BQWTPiAxM8TpEuWXo2qpWgPz5ijiduuWO3lydJ17y6Xj42qRTRh
dIEzOeKshW15UvcYE8KZPvzB0nG2mHOLk0+o+v7saHwBmKC2hWkpkIL9cz9kAsurUsjSq4dY5vq5
IDjaZDWyYYN6kgfb1aiN8PbJkz4s5KAUxwtzfzi5zVdW75u4CjKxgroPipcGeBIntd4h6vgxc/zF
3uh8ofkYhHBm4fy36AHBcCjJl1lgYpdwnN3G9FctAhubbx///5LOSTdj7z3Qrl6h7oO5qui+BpzV
Uddln2oc3AS3ggqjC+FVDX0q+I55WEDSE4sS1K8czc9o7rCVVcwvEAYb9CTqiaziOQfTPSUMW9Yc
Z6OAmfyRpxMElsXsYbjKfj8vuYwWK9Cn1psgdMI0ejSQW8GtrbFo42C/6hftbpzg4r1iTnvGdJ2G
ZTcd2wETFfecC0RKv3ZdnqL9DYvvSteEJND2kkTV9oFkQ7Fya8tO5Gg+KzS6cbAU/ar1YI6uhvYN
+5d27XFIimsgGR/8CjNtAK1uKKHpb6q63CxpYYcIHMTNjP2z0UDswK/Se5HgzjfLd8xpdCmOuguW
MBc3+DaMJWD/NlhrjWlin8LfWykYPT2uRERKsNPnVEUV8uFy0mQw0IkuRPAhsDaNM0EZ3o/rjEMr
V1ew7dGxY2eRYVnqAv/sMszJPg6tzMBePMDNjGWhf9U8fYS3/tnOZwQpVvkX33c/PIWznw+UCk4D
BP7iheGi0yxRVC2KUDbjd17WsP81hGOmgr48QMRJhEGM9Zrb4pzbFtk1hacjkEVw3h2sTz2g4CyW
ed2DHhpPghy7HpXxtmo/DRmOkpTfKxtZtJoiXTxHyMZPn/sjsm8FzHxDoR4aZqBpVznea9vX0Yyz
QGQR0ifMBW7HJY6D9EZIGkcHUqKqzYbQTwVNxqHpTsBFpGE2s29D2+hYmKpeeQ1EhhXJLoMofyUA
/zehBFlchEQALpCVciMRZZB0LQyCRY9jrIVA0XXn2dPRtgdr05aLwXikr5AiBG9tMeXPzuIh59Dr
gxWg8TN2ghCfWxk2pSW0l0dljMY2HwsYxYqVNDYBh8jLkDDJWwjZQfAsk7RRBqPMT481SivfUIrP
W2xkeBDJtk4PCOvOfi1kGL9Q5ZgIZTgs5m4Gf8RkavMO9zRLGB7jM0XoZlyYsUsqIuR71uXyUJDW
e4LtJ9h3bQtSb7q4T8g6EofSJcVmqYvms62QVhT1xoHdfOHqAmSUEcghDszVPV5LRcpN0PFmrdkQ
rJBb2K6FQi1jzFSzGwo57stJoH421769EQMCUmjnsh3YVhUPx66AFmDsAyCtsJFYaDTzyXn8e5Xy
Rgvg2vk7l7PdTgWqlIHbAVlabf2s6MAB19vJdn/+/Ro36tvXpt+6h4BsxpjfwZWC7d+YP5XOPaXd
rd++ah+BQNfV44zkj3qyX3XrYzJlFY3//offKOFeW341lwIHNM13zKCBzWnQwUYhSiyuXrf6t0tc
1f71GGTMoxXZjQtqJzjVonY02u+oqP/jBa5axnqc66JUgb+bB79KCrfLN9Sr8heUiOo7RMob7+C/
HvlvlW6HqtKpcWSEpcz6Jin70bv3YJd/bnizaxOewpphWy5eL2bzl7ysT8vkHIql+QYN53Fpll9/
fwt/bg2zawfeWOm5x57N33G02iaxLdpvKdlk2IcxnERmUt1pN/z5a2PXNrwMCC+p65HuGKtDQ390
yuyQyhlCsXtnyN66wuXff3sXXkbwV0ODuCNNf/GdJsr6FVC1AfvhzoC6dQX3f6+gQC+HM0rTfVa+
seGb8cXahbt0bO1/UpEwfhlmv92Clmm7KJXZO9+V+SpdGhE3S/GJ1JUvVjfurBGTCMof97zVt4bY
1Qwyq7IQbo8mSjal1V67wXpwVOy12A00hpzsuXXuPLlbV7pqhnLSoR3KZ7qDN5jHkAO4Uck87GxQ
AF/ViGp90N58b2K89ZquJpaybxCb7LkoyE3eglRt2YQ9018CZDsilnS6072/dUtXswuRANfQKkt3
KOxUSDtz8n5tEF4/j11MunuqtRtXufYFwpmArHPk7+6d4lOL98k7B/0X7NOmex6sy9j9/10edm3B
ShvMwGVvKdBZwGr30LNA1b0MB7e/02m/dYHLnf02psnMWz0Tl+7gZOzQjkhfex9GGxd+nr/PYLce
0dV371a1lgjbIPvcZDbq//W6yCvU0/R+KfK9Gfo7c/2tG7n8+283UlnLMJlyoTudonJYT93TQnPY
eUQV/f1G/ryYsODq62fY7ClvYujnQ/q/HYL80uFDqefvv37rMV197NmI6juO6QT+ggwkmDqi+XuX
N5EYvgVM3pmDbz2jq+8c7AUL6CsS7KCeP41B944zQoZsBO/Onu3W71992twG48cFZXSPw+bu0mDy
L/U+9W95qiCd/O8r7mjBkDNM0Wad/CgYHbSBsniwlzsv+M9dXHZt2GJkScuGwVzg8tpJoMWadnLp
YBhFjSqqxvnkwzUuccaDMr8qt//03q9tXNikj2lq5mDHx+caItLMi13MvHPRhMrcW0luvJdrNxeb
B10vDQRzC8pCOYrnTfNLoyP191v4T5Xzh0nq2siEUNTBLxmDHs+1t7Xy1tVggULifQW+8UB0EHk5
X+UC+UdV/jFNy9pVfTKZn3+//I3v8trIxIfMM83s0F3u6j0bsi/ox9yDg95Yq66dS6ZdxhIV+WAn
ivbFOGqNMin8vh06z3c+yRvfvX/13YMH3zXBWEJvCMMwjmnQSTB0ZiyXIPENjQmUS/Sd93TrZq6+
fokaQD/D0LsnTpsQ2qBNCMaI/5mqf73C1fc/TAV3fO3k+8AvkkuqcosVV0FH3NwzAN0ayVdTQFU4
siGUkx1sgD1KBrVAtxIk+4XRf4NesGsH0zBhW2+kmfeoFJYrAMAe69lloTvfk+jeuIdrE5MiddYp
3tBdoC0wFs17kPsJiIB3VpJbP3+1ojuLPVTNAGWbcZ1DyfgQor3zuhj38+/f240R610t6DUwTQS9
YUSNl+gI+7CmNY37XLX8WZhUoOmR/+O0dW1byqA8mXWg+j1aKntT+Tt41d7TXH38/Ub+Ezz9Yd66
zvTAaQ1l8qruIT1Lh0gwbKwKoKw2fj1u24mAPV6/gkDy0x+GVYUTZG7x2A7g+ndSlDpRHeLzc1s3
T3//c25gElBk+t/ljbSkwC5curtiDIaNcYVCGw8rUY2U7+dxsuWxs8dmzRGFsAENEcT2zqM4HNgw
vwlpP7HW79FE6MnOMyndwK1bndzB+BujTH7qDYHeYijNg1t0TdQPqA5aKNqcastrYKP1ENHsi2YT
GJU9cdWSTerP9WnCEf3gmBafWOFiXgLw98iBP1pxkHMOI7gYCVaWKQkkoiZB8FPRAHnOqmyqaS2z
1kW1c4ZAW1Z91CE0O2olPGNRNkoHpXcIrH0kc+6gh3CedbBMcSfnYWOBXBajL+LGrj3JxOmnYZ9b
Cudd2COB51X9lmcgKHAhiyiddPVSyal9Syfqb2qUx+KRe03i0sXEOMS1l65QEENgMyQOGkKrv7+u
Py47AKxdfQYaR1nWi1TtGJpyxwzAik0jSHHn1/+4F8GvXz7u33azsnbzTlqsgmFh7tsQdUt1hBaT
rlulTayCUUB45Jbf+qGaI+I20x3h3h8/blz3cre/XbdvB+LkGFc7BLig92fNAFGmgn210EPY5O1g
tn4z3XNA37rY1YCn4zTV2gMQavL4tin9NfdipMytfLvcCu/OdHjrPV2telU16TT18nkP3oqNkq1X
RohSre5s3/64puJ5Xa141jI2jm9BIWtqgs7sdzI+L7MKedHe2ZTeekZXCx46TqYbDJTQalYrVVhR
z5dQteVO1/i26B373Y2rXE89OHqTjEFKvzOzZ0LX5l8FR0V+TNdwn4sSbZa/fzS3rnP1MtxWpP3Q
45Qj+/JNlsjXCrw9n4IELcjtDHjK3y9z451fGy+FbH0XWSz2biihB8loscYIuDNN3/rtqxeCNzuN
k9fg+DpqtkLPBjoKn9I7rvzL9/3/liTqu5f54LfvT0kRpHUBGY0slyOpx7gl8ylFbvg/PZjrsCHP
okG9FIMEoC1Llj7Yt8w6//2nb/3ll1f+219OiFUHiE0zcDRVL007RSAeH9OguTNC/+xrwpO5mm8L
11OFL9xplxnAOux8XPPK/lx8VSEPoHroCTouGaKd0dEKEktYd657Y8ReBw9hmdXQncLhR60PDw1D
0TxT5/3isQXUcf33R/efo/xPb/1q1p0b4kPLD72eznzoZtO6WdCE5kXUpMt06tK5/HTRcQFI8YIU
GyAim2flHsppMF9mS/Go5NWy81Clhg5t6MFJhsEYzaLsY4IDZ3UJqNnmBPbNTlKZ6L6xNkFpuj7s
KuAw0mG0HzPfFUBLFcEaYhmaUI29jgdt36q3qRczbCbOExpnqzrQ+abxJZiX1Y9ZcJO4ZZCdZ1lB
WBxwr02xK+f5GtA+9Z4xQ9Y568dI9yWFoEKbdO+MU/ZG0HTalJrTGMbDJfE1tLK+T+aYgnK25qn2
nqre9t8Y8WQkAW8K9QQMluxzvaYkyFe+pAHWjGCMZ2jWoGrkUMHZ/dQfLdJg4JH0XnH0xhTvXn3w
A+sy+OmM2WmTvXS+2AMzgs5v/WCcexTxG9/OdaaQ282ql40R+3R0YrBS1rQrI2vI4r+Pr1vfjhP8
77cZ1APEHpk/7BsxQWeg+kMNBkTEIZZB0sl26csHoNk+cyp0TEt5j81569u5Wt9rixjuwSmO/R3b
t6ltg09IoImBRin0lC0TJXr+byuLe7WyyEVQWxs27NPJ+a5me60aNFEDWkM6UFZuNCMM6u9P8789
2J++1qs1XyJznTPZiz30niUCC6pGRX7OxBrp2PZGZVBed3iSCfQM7q+AmDRpoDZb86LApEhd60uH
aPENGqx0Q9pOn5jW4wt6eME5H3oTRHYaDGc+CqgkeQo4dKiFM8qE1ixYzXMBNhxkW9gLFwPa6mMe
I/q3OGcDW1Z+6zgb4BggHLYgeFmXc1AcpByLBGZMf+eYyQ7lMCD9zVuaPaS25Ki8dlAR18W0CrwJ
2ngnDnwr7jKmHnKLZvvF9eUmWEwRo5MMJiBYwJuZZSYZFJhZpUHuMCgZZsepV5/zUTjYZJc6AQfk
a14ucuPYaY1DW1mvJ1vUUQ7ZxbY1bRWrqQKbzbHrHceMFhOsTaGdQa/SmyE7iaxsoY0KOijOwU2y
oARJBi7vIWlurOLX8VcdsDsiZaXcS8pPLcSx5N+c7NA1XS1U4MinELD1077MxtAmL2MmV38febf+
6Mv08fsS27SQUiC2az/08FsIBY3Y6GR3Npq3fvzy77/9OE9zePy7btrzed9BjTuM95okt2a3q2mg
J4JZls/EPvf0YyHlpujtU9qk/7bxcK6+/DJz/AVwP7GfiPMx+RkQ0kEZkh6ltL8/9hvT2DViuLcE
8yqLj0ATZI9m1Ic6n7uwKdVLpSRMIiCr3bnSrSd1tdQQaHEhXnIAtBmrN71Ym9piG2hK/233d81Y
YBbpSDa2Yk9Kr4MOpoF0AAqfO52kG+vkNWDYg/TGL2pXoAYL/dfwrawecsx4CAG4M0JvPB378n5+
G6GYuDwmBIZ/XX+qukhmSHzvdiX9P1exqX8dNCUKWBZ056Q7j84N/E+ktc5jx9NND8TDeeqKGnt+
XxSJCWz9WU7WQLYdDEQ/UUYaoch1uNEhVqDmlw070Luour5DoG4NXtQw9/J9HoLp2wTrFUpZQVFE
MvcCYMczFVvNcBEag1COZjVxziS3fDCJGdv4oJKvPPisDuAUmjNcWN65D6jclxiUL41dmKQr7Ozs
O0GWTLOnYu0Q6913Sf1RjIB0eD1BAfCyqp2rtMlX42j6VwEyeoNCHU76kHEX3QMvwCJ3ZuAWJG1h
cRECEDKXFZgdZf61dBmSNJGFCjHTCBlfaXnVWrKl3TtzMZ+CsjBrbs3lLwjarRPE4fOZgHu8K2FK
Wdm65OFipbCQzY7zCDA0zCh1PqpdnWcdziB6eshJyfJQqHZJ6JSqxJv74mSpga2mzFEHbx5qIAAh
mydKiU82d+xgl+1r3iO3roNLhAEYOs4FyOb5ROLcWpoY5FSRaAQkRZRTFS918JD53cFLmwoyxOWd
GdeLS0D44XlrohFSXtAZTBsiomXcUVZAZzr3qLB5ZEncrD6UOH6HbaY2VCzb2dVAeA5bBY8PMDvL
z3pyj8Lol64tZWJ7LjwIYlAxcnsB3K+MhV05e4arqYcbxSZhW8CooQQ/K14XoePzd89RPwh1q6Tq
GicM0HGKyCwfrYuzhKKCFuVZ9drmPbwpjt6Tws8jB8DTWKIejuPnjMu0Bt1V7Ogi1cw/qGrWC2t/
9Zn71cv0GZ0rmLhQN0PtHJkkmdwy5rDY42SAi8b66BEQBwYqhP7pJVurWTw43mmJbYRTmFgKfYLf
zIkzq7kYYiDqc2Zmr2rpJjPEOjOiwA6YdH9AHfmkh+oMEl8ao9SI/zlnHyhaHoCc+OJ0Tv2UE/ej
pQyNDV3qaHQrgi+tJ8lc2f4nacuT7WVwKLIJdiDSQpEAIB6esYQKwneg/hdWlCLnJvRGT8eQJjzr
Bd7Seq62MPtam+kixe0V/zQzaH5OVj/5lfWt9pjBRNQfkA/9wd3yydhNBAP1C0yAr8Xg/oRdtYSa
pjvQyv9pCEStLml5JCSMSz1BqXEeyNobIM2ugjSPXKc8pLXIYuqgKtNKF7m6Hv1RzHUEQhnMiYrk
OFbpB4RAbV2neLKmfIP0hTf0QvOIDm2SaX5U5XImc/O1Usuxcyy0FbNxV9l4yYFTHGxRADRXELYC
I7uNRz+zY2xk29gWzoPOxHfgDZ+Mx740mbPtXGjll6GG/tE+emMKR34BY9xo+HYAawHyyhOr4I3o
l6OHZL4mRViHO8wbucD255svWtvgU/FVCs9AkM8vLMe+gjQMOZ3QZzte9Zh1ZmMJnNRSJymX4meP
tSRyuzphjRah3ZEvqiefXU7fW9MB+eEVNrwXLYbvWBxbv24h0Nf4ENwJuk2F2EbdwmI3MAbLDI9S
mS+HNuVD4vEZAo3Bjh3fe4Y6LK5U1UIMm0KyXNNV2WfLKifqpxLqwFLygKFahfOkUL12nLdMpXGa
8oQXmQ5r2qzTNkNviJ0B4H2vB6PjALTeGHkFse9kaFZcttRO/RPU4A/0qiBzd5HWI6HDRSiFThey
WVoPFhlv7xF4LpFbA8sTnBGkVLDueM7ZcRHtm6vmscqEF1c43uAoMG+A1vih7fL7AnRkNDWDiAqn
/UDuFTiOJVSMLbUQZGc+kDwIo6fK/EtBI0v8C74pICmOs9l84lRsG8wUjshhhdELSvopwA5pnR5l
w2ExAf3OTGo++hWCvEvWn9NmPlk2hyCfeK+NhQGkKj6d9eyGM5vPFuGwvHA89XlVpRCg2+wbxNv2
c1dK86EqG+9HZiTsWA4t+aT3ehQ/TGGeUo+tc6+PGpxJwaNO3wcMkFDO+mgwQWIlMZ8WKY9exl4m
StvIZel65jjwT+BstZ67b1LvyVFGweuZ0RAnhRc5K4R86YXAHVGqJJgozH3WcZB0X6NyEUmXJh4c
5AfmFMuKSszbfeavmgWn42loTxru2NhV2TbreCwzQL0U4jRDCFIx+Q5Y/WA2DxYYjVt6GJ3gJ4Dp
Z7M4W0w43wsNByPR5fdgaF/54H8ljqtXTjqsgUN5QYTpDhZftnbQCgk7MpzcwpCoyN2t3aCU6Lbz
psfqHFa6Hdc+Iq9hr9V4ATOCVDqxX7glQqGXj9SZnjXheaxnewvXwpnXmoWp7N7ZpHu8BQ5XiPLe
C7VssaUAcmkkB8Ix6XlkILELBTKoo+Uvu0MwodcgMwH2iBZ+Zf6LtjZ6VZ519ED3LYLlEFjpzxy5
6+FIOuzd8+B5dMVjsYjHFjHFYZbOuxbuibixFc5gsrT3bdnwaDF9Hy9lesowWiCez+zIn8V3d0Tn
eemwws+BNUV4+A6iVpfHCT7ucByqdyadHJFfjopqMZ0a5by7S5NYbNzWGFeGXfoys/bAdZAY1Q3K
PCMpLs6aKgjVkr5B8A1TY4CS3UTUC+PtQzbVxzLHitbWT6IpV3REfehCfW4kUmeE628KhaQuy/U+
fOl+8ftprVRuwRGdFxHIswydpSwNg4auqEqfFEdXAR9w5BBJgSmrH3qv1HEHAR+8fmSK7P88Ds0A
g3QDIyUcAzqCDnpJMHhMOM7Zm7GcvdN3K1hdCAwr9SMC9+JGOz+90TyVwoKycLL6CEkzFV53+2XJ
xT5o8fGh8GCH5eigyIKFRCw+TE+BWmuXIkNvsV8bQb/Xjrdvuvq5Gi+GAGHHINFuWOGhLsfXxiBR
s4UwC0hIAN8zVLYmBVtnmqF3TwATKVPnl0BiEQycaD3VsI57bYOtTjFALd/U5ogMoPJB6pmGEiTt
FaI/7BUb5EOV6h9s5nI1YDYOfa6aX46LfNVYTxmo5UXeyOc0Bzt/8lCD6ruwmuSD6/uJUMObLbx3
XSK6VC7Lceynt2Zgz9rD7SPz6Yk6ChxfZ3oJAv41t+UUIVEgrhE/H08BnMVdDnAZYithWtX8/zg7
k+U4mSUKPxERVBU1sG3oEc1tW7I2hG3JzEMxw9Pf017p54omQhsvFGFoaq7MPN/5BVnkbQ5lJkxi
bmIhTrSCIx6QjBx6LkvsBKg43cYvOayCSJ7rx9wnQA8kOQaHyup9YOjynkoCmnJYY7mE9h19pFFW
CmWzMP7kTCF7Guus8t0qR7uHoPL5jmlYkGhOHZT0PK9iWNQP/qVWjExeXJqW6dRtBAAByp5l5lQ4
4j8r6O4GVyBlCt1wHxb7MZ6yx5R32S21WPSUNHlwi7BPcQ41ykMSg0dPFkFQAdIDUUKOZ0hoOS3o
eh7SSennjgbljclixF4ZDiz7zGDtA8zO+jeRBPYFQ0lb7UAaNR1IRapjqg3oHkwy+cKTuKD3m9L0
5T2bsNAEKdgK0CaPPT+z2oAGssDm+SMCzdXRE4C1kO0bHdk0FcYEDMRJmLi5JQDkUj4wBqSe2jtf
T6j0G1HY9jDhlz5z3dh/rl+bl65rl79/uK6xFuyPWhdICKT8R5TgMjLm0U/k39bKwRbu5XN4XM7N
HoSaTHsFLkQxtY6j7J9wT7kHyME1KqtZuZUvREbm8DgxllNmWQhj9sR8hKXSPovNNTLrJQL7SSyR
zYIXgdQkMRBdO1mXGNiY2xdvLqh5BgLBnglrLT2+FLxbCV0udckscknDSpUS0tFTb33DCEJ53r0N
0dXX+nsWvPD9VgXC6nOPWjk0RXaShs8MZ+oI+G8draRjFr5gjn4bx3AitZ0PJ1okbhzclEYH+d2a
3d9CCGMOfws0eNFFmGjPTuP8Tgxh40GyaNzU/vBIUztdicP8A7t90utz4FsJJY7R4HLimY/l8b4o
nXtmukdROPdQmWJ597KjgMar3cCuduOQ97N4Pifnc7z3t9f7amHYzflvJWsnKtq49PJ2dKbpHV47
Gtfk1D8nF2smQDyuv2epQWdrgB3maSgBGPAU/TZi4UuSQweZCp++5LxDJJ1FLUmDgEsx6NJr7Nt4
QPjAckZ+U/BsZe4vfQD77yIWQngah2WJnkp08VdJxBGaIGrurQK7b9Yaa7WnS++ZrQMqpKg+KlLY
RuU/O9u4Y9h72+S1H/Xz9Z5Ymjizqe/zOp2g1ss9rs0D/DtwwqpQ1NNREEquv4EsrMdzpFcjuw4M
rKHwoqHzTyGtMpT4mAjqY+O8kzI0N74tDLdKBwUYV+zUISAkbaKDrQ0S/sH4d16AggNS/cK+SaDd
ubNCq3av/7yFBpjzwBD8lG0X9JnXmdZfgdEOdYN862X7dP35C1NqrjVKB3j15RCdY5u2jmEHlXxB
gyczq29yM/me42ifVsa4Mq8WPmbOlsM5LaOoPEBIPQ+7XxqhhnNU0nSr6yncXf+ez3c98X+GIkav
TCQHU8+YkNWqGH67jhDZuv509q+i4ZM1cA5QA+JCJ11BKq+K2+xcMSHuej+GZlP7I2xhs66HMU7V
sH2tSYtKUlT073JK7Z/IIdNzg+quEifHqjs1AF7cF5fDWG9rH8LGZGS/AmEWpdtaE3IwIcqykOwM
0u7Qa02/FzyBvF4Rpe/6SUMdmVfDuaytsXGB6MENC1LupnbK2oTysYXq+ZCWGtArO+PdE8Od87G0
Ze7Esp1GHGZHDHGF+waKgkNiZxtdm9GuLLNwBwl66bDIMl8x99RrZLfZjy7n9XOKL3/z4Rj9o8Ia
8qOaWOpWzdC1my6zERQtTRNZjH4ANMXITowb+gY4r9Izxxj6/Km0bgBuytSGUjDiXOg1JcIYSMhD
JQunNpdzG1JY3Zs4piQo9PujOUsAoi3Al4f+5QZmG6CUFCJFSTYL0/LAqIGyZj80n6I2HL9BME9c
CpTPwVb2C2yqtJNGSfeek7C8LQB72iNMMjxkyXQGS+O5Z2N3gnOlvRku1588xGXcDJjhUoCRTBsv
aSewr30B6SkkquDyTKmB+E8IspXN2C6xo9Sxp7zbZXFxl4L5VXAgh63eeJxoXm2F3T+BpYhDUWbi
ahLE7JYkPHeJXRylzsEkririliCGOWEHYxKTmJeVx38VIgVXLCbR1k8NoJ8SQMvGOiu2SBaDMjOW
aOCJPRu5BNfEaG5Dgb3e6NQFLMbuJkuN+xxAgU2WVRDzI67iDLiiAlhTSQf/p7vgd1oXSdJ+12qN
QKCh3vKx5Juh5f8+0HifmjyCVYS0nN6OTtFgScTHQrC4ag5DGBni9NJxUE3GCuekHmF4oHAkO4pI
PaS6a1AKYvh7oQy1DSPyhkKg7DWWYXDCETfdQ1oc9I6uBnUPwst0pjW6ZoBLHCjXPLsDjKM45JHV
7U0zeI8zy9wHTXw3+NZ9dqEFFLbxGDbIJ0cWMBLmaOV7GiDA2PAg2Qca+TMhM7mva7PbqBzjRlGO
qlOCei2oCLjoTmVrplvLhsK5T7In2OvdojtqQDHG4nYCgwKUait4Bp3mjHDgcBgzo36QCdhzdhhY
JzhvlZUzmP6fRGcB0jkoUE2UMf7qzOGlNsLyOKaKfo+mDNluBMFQSjrYW6T5kdPH5LPgqUhKFIHq
6tHguDGbVdM6jegAVOpS4OJaezqElgEHbhu4jpZgKwEUbDrWw8A3NBTPeZLGrh91bAOX2x+sCBAm
Y2PwNGYIWzFbTycmxsxlQZbsK7uAPSeCcECRps81rv57isMNaC5Feo6xBDlZJ/CPChsHdGdgFvro
vdD+k2EX9YGWKnLaNOYbCV0waNABBD68/DH6+qdItDj4FQFtWxi4dtIaxea8lLfj6COqnQyIxI76
AqaBL4wQUpv7Zso0qje4dHjM65tBE+sH05NGxKxNEYU0sscigDCYV8DN5z6AiDIbUQdLCCCtSAWB
BAURf1ZiCUkKq7uMfqThE91Ft6qoYmSclPW7R0YMvtpd4liEAA3MimobTGN+2+Jy/ysvESvJ0yQ9
hbJDvUFq0emWjFn8WFsgakH+kaKSsAlIizlP2T4f4d8OrY4+GLL/G15AnCbUPIhTB5mDZVw61OrJ
TnVaHauuMv6Myk7vUUacbMfKj089sh9IegyIijnxGPGz1VdpfoBLXXcXpWB7IrRSlihXbuLzQGiZ
gJ+WFPuoUT5Ia1P4oxkMQKiKFKqBrmg2WI2aPfiBxGViMN7rziCF00498Au6pIhmT+AiGiZlh45L
41ctwgEhO2Q9vmUVLwWqkAcrdPJaNQcGlWS5DUGWSzekMPKbohbmzqogtYJBmnVxSQu6B9YIRIOY
FBIkOhpDKtr5FwBDj+tMhaBxwO6R3LRfTTmQ39c32c+3cPnvoPbhBo5AZFVXSLN4Oh8eJ6aRSRsf
rz/63wH7s+37cpD98Oww7WwOgEnhicfqJjrAus7Z1Zsj5tNPyJe0yx6nkzwZ+3x7Dk8H1KvAgekr
Sj8iyexSkWukZotOwHKcDBsJ/m1+l1lrp9iFk9UcbjzGVZ1NIS6Y7UCfata+wGnVSzPx93q7Xeo4
P2u22X3Cb2phmQGKbwar2WoQM1XC7vo+29kcMfmueQQ6fTOJFSDq0gCg/+0koHFsXI/QUk0Fn+mx
mpAiTS21ckJcOvHOrhSK0r4IQ1J6xC8OvTA3dvDQE/bgj+U2vRBMxi/h+4mco45ZW4kSJYI5JCca
bMbk3kqMHzhub7MqAec+P2hTrxzjL+P3kw6aI2R1B5xGDzkB6qtx4uPfGSzM0j7F6jStHH2X3nD5
+4eZE00jHFaJ0Z1oBhlj4IOCRLPu1NnDdxUAunZ9oC1cxub4jLDTWRkF6XiyQYiMsQGkgNyVAfL4
f6LKXwlkLH3KZdx9+BSgQCbT6v3hVFcAvCFMW1EYEXfFiRfTyhBeesVswigtbL8ZoBaf8tgpk3CL
CgF3YlBHdu/XW+rfuvFZl89mSUwQhNVZZHrVC3vRd9O35NTHW2x+7cvwq74/2T+tbGOuuBotLADm
bNLgwBvTipi1N/iIIsNwwsJB0ERt7iHKZbwbwWfbM8NGVXPK+n83uqFdWbMXVgNzFqBTRTREvanl
KQMvMxLs4FP663obfj7axJyGQcB2tEK7F7Ahekm8rH7NUU9Qpl7dfKnIS8w5GCOFp6BuJyQK8hF7
c/5OO9ApAu1/aU8Rc/6F36QcICLUSIrutWubYA80rjgAttWuBC4/73dhz2b9ZDYqivw68pLJkPuu
JdUTM3T+WLYBGDslyrINWlAUO44tyiPtxL3eMZ9uZ1TM9SmZ3yNRn5DcS3FC7B6K8RxX368/+tM+
x6Nnw4mg9gAMWiz/uGj+qlP2Gylm7PxBhytvfdNauPhcf9HCN8wFmaRhRjsNtnXKw+oxHNj31kBd
UbZG9fjncfN/85+KuR4TZRMcDK6s9zgyJ15pxs0GyFv/oPIex0iZ2yhW0IS4g22UdxPobpiwkNWd
5UjMZxtwW8A3cyGeesOydpDAVXtrJC0BApewZi9hjforjEZhHAG2MZCQy2PoImQANU8cbwcQ/H/a
uLnc1MRP972S9t/SupTuNJWxbWHWdkxQy/sHoLUMxprMvgn9FIzt2pTn68270I//RAkfFnHcObUq
0mSE4wn3qN8/6Sn+hRIsByefsy7UynD5dCFHK88nwJgktg/1n5fn0Y9h8A9whXYLP34yCr4SFft0
gcMrLgPow5foHryPSdPBMwp99E3jkMBSbGUQfjp/8ezZVodKMtq0/lB6KFAJDzoK70TNTo3M7lkr
DvBv+eZ3FWRNWPeud8tSe802vrqB6NgKEBHusC2lN8DOOrgBbQb//frzl2bVbNfrfQvpOL+hHgNV
zo1Hor/bdjUeO83XzHSWPmG219mKh0hvD8yjJnXr7EcbvhEVO75ffW11E7MlKO9QYB5EUMFZYQg8
kuoeqmF8CmAcuzKiPr/mUDHXYwUAGrIxzSovB0F2h+jMyXJqJ0W1+gYoyU01OrVr3HZbkDo3p3Pg
+nfZs9iuvX5hQM/lWmByDjRNIZ5Qdj9+H6mIDqlgKJ67PgQWZv4/898P80WgNKAua6S7CKJjzYup
XiZ2j3OJ279df8HS75/N+YZrKkw2WCg4nrZjOhzBUj1+7dGzuR7QihVDG1OvtqpzmNEnbfZfOdWi
zy9f86FZAJlH5WOKRxexee4UZnSXI0YSc5D74N+tV8bWUuvPJniJqixSKnAG6gDRi5Iq+1mbkfHa
s5whQxbZfzlJypWXLcz2uTwmtkrLVlnHQMIfN0n0jqLHjej/Xu+LhXnOZ/O86bIQPN+g8qiBEA0O
AXGM2gPxnGUrnf0vvfvJFj3XYJU4Mue+cfFTdKAb/9Hf4tCcfW82D9Op2iZOdaA/GyR0zuB8usYR
VV/PxXP223wa4o105RGFvF9rx7lSC56kyRQEoeVlbXOQcXM5FXS3RgIW6vW2XJgyc6lWIyx7guiN
eTqwizvVCjA87dZaGdpLT7+MxQ9DOxoRfsq6AD+f2cegaF6Nzn762g+fzfWxK4kB8KblKYy0o8yt
7hsK6QHvvf74hQE89yAlvOO0RRmTl/XxyZbqXXH9Zkp75Xi+9PjZnC+FAdaLj36tzWLPy/zkM+2Y
Xbv72q+fzXVthdkUmy33EPLZSfLbCFFkPX7x3DNXwOgcN1gKeZ2H9NBbBeRSG9X7r/3w2dS207xg
WGm5B7oWJJjmpkQdfKjXnPyWmn22gVdWrvMxqanXGOy+EXIL2oe9reBH8bXfP5e8KKQJ0ziWzOt6
KGk0LO4yHd+xMf55vX0WFvG56CWuCeWwMZLeIPkIYzZU7ETmQwGLpY0BSpSTFMZKIGRh6s7VL60I
sCX5FVw1EpY5VjUakC0EK9frpYfPJi9X8N2RQ9J5Q9y7PfC/ob0mPv00SgioyaXrPyw5MOLotaBW
6zVdc6QNQxFtDxMhCxIM/aR7/3nw13bUhX1oXhAW2LJC0XHPvT6Y1I/Rhl3BILqLmSLSQRWwONvr
nf65VAjfNJvOaZWZfhgKCSA/ancT3Uy4zGUXsxsWH0wzFsegES3Qlhm9LXC5dyUq/g5Uld1phADm
e0B8sbIhLQ3A2TFeDMmU5crGAOcjyjRlV+ysqUv2qP3MXsfBTPZURcPKGFxq4NlqUFQhCkiDxPLa
OtoqhVgfyrKTxt41qOO+3rZL3zNbEaZUjpUt484zW+Fekr7x2O+hSHVi9VfGf770knkVWWJO0RRB
quqVQAXGxYtR/56syKmGFiIQe2XpWZhT82IybVjIMfkh91IBuD8TKaDfvl4R2y0NwXkJ2RBqOQYN
ppXJEhgo8Oli+hxmT0nT0dtYQI8FJPMY3KqUSVRKS7WLRJScpK71rTZQGAq3nSRfWQWXPnW2fNSq
Mtu+56iX7tJb+N9889NupasWdoi5jeho8QzijIp6IdPJpkMtggeRKoM9SxitMDeWfv3l7x9WKMNH
Mq5GWNZLw248hFMjIdg2+eP1sbb0AbO1Qinkdw2NAV2g0srwf1bZ3wY1ftcfvjAh6Wz2500SNzCR
6LyuTbdVARWc6VbVm82ev/b82YTvWpi1pAUmSqi/heZN3Gd704J1HNfu114wm+5UDblhpKi0V7I9
tlBXgkbZnqcqcilHCdz1l9joyE9uD/PSrxLcDsRbbcuDfgYWD5ncSr87coNhe05vys5AmQxDUQbN
rN31Ny50+ry4qSh8wisbb1QD6jqEibiyId/AUHq6/vyFfp9ndlH4XsSyRLNhJWOOAiodqBB1pgp2
UKz59rWXzGa1j+qIokFJrwdd2rtRFK45iFPaIOE9jiu4qaV2uvz9w9TLbcpsxfAdjQ+bMxiIAIe5
qThf6fiFmT1P5qIEwxR11sD/LamfSZA/aQtH2Outs7QC//v7h9/e9MCv8BKL3tjoe2kYv3TavwwW
kjpZi3UX9lBQ6JAXSexjA4q/b2dne4jAO+FrIcKlz6P/bT2QOiTj6jLKcPp/UeWgf04QVKyM4aUx
Npv7OQ6Eg1Xh6B+X45mkVbwpWHTgTUQcVLKtLO9LnzCb/3kL1wk2YZO0FbmB2uam5dHKmXbhJDGv
kYyqOqht4GI9Wv7I+zveUCQnniLzuQzXFAgLZ9t5XjqXsAvK+4B7HTITeQuVHhN72DneQXR0Dy+l
e2MUK5NxYabM89LmBOdLv01KLyG6gxddFLpprNodRAIrV+CFrjBn070VTR/USQcel/qdye89X0mt
LYyjeSa6Cvy8v5RceuAWShgmyumRQ9vqTqqKd5CA6ZXYxlILXb7rw3wEsM6OJo3fb+CqWnU70Oad
IF5p/qXBNNvF4dDX1gOA5Z5oI4dA2TiChcIh3iTF2YzXTKn/mbd+slOZsxkdxnXqR4HMPGJLtqMs
ILdNLe2nskDsQOLMA6+gPkxRUdm1pgMZSk2d0eeNEwwtlK7XV7algTCb+Khy9acJ9jYeSrNehR3+
liiyuf7opbEwm+4KSVZ4RaEZxzTcQ7uWjHexPOtmTQ7w+U/n8zx0k/UJvKDw/KSD9yIvN3R8u/7L
Px9dfJ6AbilTZpSk1CN5lKHlYcs1peBOFU1W7q6/4vMxxuc56EKHpaxGH4aKGehiEYUBHTtTMR6z
/mYAx+76Wz7vAj5PRFudT1omFdzlDSQyCGT/REPjbsB8a6WT/91w/n8Uc3u2q0OOMaShhUW9dPEB
J+Fkp/q7/I3c6rHe8ofRsbbJFuSkR/XTPNu35NTexIf0MX3NXwXdGu71D10aC5e/f1gPsjxoswi1
eh4382+oLz+Mbedcf/TSYJivBkWJ+31jUk9r+34y7bOBohTcJ1d++WIDzpaBNoP/W6MV8ZoAmt0R
qnAXIr7wqU1rKFppISynapR2I0ODuQTUxE0Ny6w7VEwOtzyxJtdIktIlALGcwjBAPipScBZuFNym
ohhOaeWkN4auLxVOShGHWW3zmlgwzDOmON9yewReFDls7rSiTrdmo/vz9YZbGnyzpaWHq2oH3jnx
YF5iU0jvNeq2f4bQe19//lLHzNaXshmaSfRIapLQujfjcYcad4RhyMqte2FIze0eCo6DPY8J9ewm
BKZETnofF6a9Mv8Xfvzc6yEDQr0B/a7yUIv0XqKQ1VHZeAc4xp/rjfP5NYiry7rzYULAUUnzWsAN
h1hKORJeO0dC4R0u4xJecKW191Guu0WZO8FoG35cf+lSk11GwoeXaobgH7xsS68vyWudBW8kWpsm
S+11+fuHR+OxRWZNmIVTQK1tisLorZ1lyQMSaNX++q9fesVsDRFwnBTwWqIeqjggD6D3HGzBvhlW
isEWVvy5xiYnEwHfE/NcgvhZJ+JJkPAPyuhf+j64x9+/dBLmaracBESjhB2v8qAqjVwh7ASq6Z5s
eiT+06F4hmplJRC01F6z+d1gRigijN6zyvbJqAdw5LJdn0WP17tjYfmYG0AQDYBpT6fBs80BFnj9
RsGe0ADsK2MrS+/CB8w9IMomb5PcNi89whsXgJt3U3UGMDagGH3pG+aGD9KILOAk8YamSTsP0c42
cROwXLawekW1ZlFDVHD9TZ9+C7Hnejy4L8Ltt5j8IxnPGjr3CVRl4+lLz56HVPogiyeO9B5qms42
+Ge2fovWytY/nRXAM11uWx/mddCWUWI0gXGs6F9YS2ys9HcFW1Yoo1DtvcamXGiceQQlhwmylFUB
89H6JQWKJEvqmxRFXdeb59NVD58wW/UAjTV7G0XKRwif9mbMdwGxvzLF8OjLB31oncY0iwLLuH/s
6vxWRX0AJRt97NLVCvhPL7V4wWzNAzdoAlZKqqNf3dRlsEFdrxvWUMXB8djKoN8s18S1Sx3N/vsp
aUE6CNN8/3jxADbidhP06GaYMFplsYHyauVQsNQZs+VvhOkJA8rIP5ZmfjdmoHTEX8N/2//ucR86
I+obBFzgfHJUsqNOTONvcQ3nT4MFxyLQx+uDaWmozg41sc9UqQl+vw/8ZZLgYiPVJorWtKQLzfN/
cRLLSiF0pP6xZ/Qpa6oTN9OvbJ9w5ZjNZJkMoijgp43GEK8awCnQZXTswDNhzXtm6cdfhtaHDrB0
L1GvkwanOqjozmxj63Yy02rlJvPpfoPfP5vGpM2YBlzSP1qtseeYA631UKQ96ClkpW+X3jCfzWmW
+JNl+sdAmQ6tfsFr2U3oHQbS9bGzMJnnDpdxFHHwaS3/2FTxXciqP0na3JOM3TIDaj/40yYIHV9/
1dKnzGYzD0B/RroGVGaEiakx7nsYSYBA9shrc3f9FQszYR4esZCkBueZ+UeosxwznwAWLHEGWLsa
Lw2m2emltGFBYY1AE6qedttG+NFW80KsbMdL7TObxkMsitRq2vQEUCZ4XUXYdLtAiLdRDeQm5jT+
0qDFyeG/UwIcmL5NKx9TAr4EUFSOU/UsrIjvrZrkN6TLw357vTs+/yI1j7Zk2ZjagPsFJ66PWsOi
7jnugMnhK6fjf0VV/xdHIGoec5niSgmuquD08nJ/NLb3t9GTtbf2Hsy5nWwD3wuHOsXG8503vik2
xgalmXs4ajvMhWX4BgANt3bJiZ+mHxAK7/XNWGzKTemcDbfdtJu3642wANdW87BNqQxmdnApP0G6
YZ/isUDGJwt0gACk7E6+afJtGY4xsGcwFupQdQe58kZOKBK4/gOWeuHy9w9LYDF1oagjtFIa36j8
tyAPA22gM61X5vXnu7SaR3NUX+u+tUVwylp9AMsu3tA2eRgJwJitf5s0zfDFF12m5YcPsfvE4j1K
CE9BK6Fc9xmqkYmfp+OGwc3xVCoa7UnVy+fr7fb5bFfzWxGI86YSgLufirZ/KOz21EH2tzLXF55t
z9ZCI6jLNqm64NTzCwPC2A5Jv3IH+nxFh/n6f1vJFzg0oaIpOvm10exyE34mQQZr7Az2Ng0p5Jap
wYmngu6uN9Pna66y54sitL82FGPRqbXlNo5+kpCeqnptCfl3qvxsjs9WxbaxexpOePyk1FaEIA20
8p0EdeToHH7uGayxZM3NjTbFvioAQ09V9muw2FteAQue+dXL9c9c6LF5aCenOinDDgprnchjHfmn
jq2VdC5MoHlcZyDRGIWNjjAYQGxDnWrZQ+GNml9r4kDW2ofrX7DQUfPwzmT3mU6BND+R2oR6tX80
o/pddGu2Yp/nO0Gjn60zJWy/KAEU4uRX1CHpa5zSG5W0oF9GmKvJa9Z8o0azyQfg2MZ2a6A2RaTJ
ytqw9HGXv39YG0RUqzaE1fmph0tsWf+kKT8m0Otfb7qlzr/8/cPTZWzkdcJJdKry8Z3oyjWs6Pf1
Ry+szvMQz2imSjVjnJwaBpsbgyehAxgFvQ/rkB3tyWfb6+8hjFxWgE+mkprNVEmqIoEik8GqhNs/
7RpSCLPvo6eUwmgXJlFJ9geFA0G1obDog7wnrdSR2kVXObFllu3OyE0CXn/V6O8FmCiTE5J4ctkQ
To9pwPi0CVnMb+AMkBwDZCKBJFHkAoiNeIsNT9ZnpFyFscmkzP5kNGm2Qwo8yGYKBD0MBbyEwphO
v4Gezu5RsoZ9BHTIfGfZZVhfXI0Kl2kf/hR2bwy101H2o2EgVmc5Db73MAZw4YIAXwF4bu90LaiT
52Gzr5uicyQwQ3uBQqeNPQBeOFVUvUndmltszbk7cgMoGSb96KYGBMmz5QiuZopkp1ONFXPKtqdH
irz9t6nMgPDLIdOfWmjyla/4KVIs/1OFZXYTVJP52gWFOLWsrx513KZAfIrAswc5BBeYItlL1dJf
KgKEcrI75VRxDOe4MuuJI3Whtyz0xbQhdu3f0yQHSJj5IgArEtZkt5XS5QPwDhgguuntd6sj9E6F
xt8C5UM45OIVlaVwdGla684MU+5MZdcB0DAViIMJKZ4B9WV/WkUQTYe1wfCgJtq9F7jJwwbJHo8V
02zXhqhXB5YhrPaVUYdHy+LhXVIGvTvCbah1Es4BkuxhL/PoS5U4FIZvT9FQNI8Jy8tXixf5zieB
fBn6tkldacaJCwZLdoj9Ovltq1A2wIhaOJKD+McYYDwghiYNN7emKKmDSQCzSaMvs0cw9TunBLTG
FX2SA7dThTX+OJbY5M1OJZvRn9rvRtW33wscWVG/OaZHDFNQ0SJSMOArGjJtwTcYH5s8zh4saIDe
okSYR7OwexwNQbJ2jCasiWs1EUArEwb1SzTGvROMSZ84BriQ9yT1hyO2zfqkjCS9433RABbZ5hgx
MozQ6VkEW2TWFDkUxz1s9py0Kdpfdd0Ve9jc2EgAi5pgVxrr+L4I+ujbGOjERVwG1WoqRJtucLyo
MNt6Ce4HTa1NLqr+1rdDHgIsnFvhtjX8jG39IezH7YC72QVNBHhhWyfyIJH5/TYl6fC7HKZpy4Om
eq+ABrqgftBsG7vgAXQIAI42nKWlM5IALPrc7Pxd5Et/G7QgUoUTj79ltpI3QZJWDzHUqbVTg6sc
7RAOKX81pbzspUAF/eUwgAOwRklzxxNhnSyD8q1NSv8Me9zgmPhB/hoFfXeIc/IzrvP8HuqP7pAY
KX8cC8N6QLo/vEdxsnlgIJJvh6Zmx7JOi12IeeXmDXhFKGDmh66gxd4qa3ofZaEJjWPUQQbfhPuU
dKMLuoO4Gzq+B2clhbYqy/ldZHbVm0ry3h0I98+lZUI601N/S9U07fE71U+cI4odr7PoNqN63Ey5
KhyrDV276VzFKhiNWMWJFA0Q3VZrN3ufdWAKCJmHTlgPAMewrr8gktty25nkrMsAWF8/TuBuKGFx
CI2o64+NJVFsRUcwqWCktDXjvt3CEvZuiKL2vSCKHwJa/tW2YNsAtKH+4OtIbw1F2VEPVn/o4eKU
AIudq8ewVfQuI4b1V/tDsjemcDjqimrwxmvZ3PRtUL7bQGb/QIVXC5FbnHmRLKe95Dre4uSkXTsd
k1Na6BKUsZ7c5iXDcXBMTadEQDjYNBZyFrmfgM2L6+eBQ/z6xKzR/AanXvNgxRn0kU3ZZC8GPKdc
w2+NXdlDq2VC4iJ3IGlzV5ig/YSdAjUUhJxTDKU3EtTQu7QlD+jGqmQW74a+QkhnxPL/k0Sp+d0e
huQ2jOCJM6jOf4Yfen4bhi099UGh78oRfseTxhm/9bXhqnYMdk1gllvg/ZO70si1o2tpbdHD0UuJ
2vTTKFi780WrbyYeCL1J4kE4jUKZ4NhS4YL8kt4ETR2BTWNi7TF9wh47ao8HkYR6b4hQ7qJSTkcD
BZNuS+J6Mwas+IV3AoNb1nZym2NFfbVDI3nkViAxbMZh3FZEx98s2CGiLBFUK6eN4diqct2ei5jo
YyirYJf5ZrLjIpBOYdX2jwD2lE8wdQC8vx5gUIGH7yQIM7cjzQIvqntjM4RhDHm/lM1zF05x7AxR
Cyq8Jes/o6TGifBYgRSPzInVxsEz/OUh++SmtR3+x9mZLUeqM1v4iYhAAwhuoSZX2eV56huivbsb
JEDMIPH0Z9U+N735Xa4I33Z0FAZNqcyV30qNukGlNzmQXAC54Y6gyrvz+BwWU3lM+8wHLr9qfies
Rqcir+Q7Eqn53kHvA47RlGwtgpwrCEgYWLZkXPPSgtwSBvMQNY4ZbrJJldvAcb0fMPLu+41TW1ha
eCDO3vTBMPxAAFZvg0k51WpOE/FbSdHuJJvhOQBboKPJdQtec+1X98T04bGtZhWRukpf3CAjzq4t
+uDBmNocill4PwYO6NJU5thCpWniMvPDFyq5N6+km03wqWoEroJwvnwT/UzWiZdNG8oMiny67NYQ
eMB9z3G8q8Fh2TbJHODcHcPdTejnM5DD9JcaZRO35amQEITN3p875x/w4NHgIOw8RVBmAiXkww1J
pLJegQeEPDdM7MAlrLHl1+iCmOaCPs7wLtjo1PT7vIIBeFrr7JUXLNiXLgwVMj2ple14s/EERec3
YwTssbLZqArspRqhzO0Jsg3A+dDGuq2qm2mUZthknZffSY/WqwB79N72GTsMWduscfhBnF0wQPzj
BjQAOMHJsQYxKyHXFgfVepKdBWO1Qo48GUh3qOTpjEUkYW9J52B3ZP4Un0KSB5MG/SoZQoIPA5w0
gghYNKH2m600K/t1DhXWH/DF5kNNMjTvpQwfBaSVm8JCGjv3hICnHZTy2M8qhIDRnzr6Tym7eRuo
2mz9roamImv8W+52Az5d0O3avhVXsBYrsMGk4w6mCICptWIkv4Y0725Lt8DqpBMP104Hywa3lsNb
A2Ue9gUvL9Yd8ihuTNwivc5cX2wQcqgHMWZlsTamhRUuLmfg2FBZralrdTQnOHtKw9DoAeMZc6hh
Q8fjMaj7CRSzqX4bea6BncT2BTS8V7G7ziLO9LwWW+w89Tg2JZzRf4GfmB7LDKhz0cNTLpoAFdco
MCqzLgopjygB5/U6SEi5RZDVlugZ8BsZ9Y6dIGoBB8qBKqwpALnrs8aLiy4PwAw8Qb4orsswAslH
ZjaJRDYAZEDEVdFcDbCPmP2SxkkugPwwozymgJ38hA948guZtWolcsdZlZQN98gQu7vglHKpZrfu
o5pZelvhwnLDgG5bgzA+vtK+Jxg/MsMMxPFz9wjfr5rHaEap3rSagkfituFe06J9SlVfWXwFlW1z
K+QKEWVzhz9aHAaUrfQKobJ4cakzV+taj/LtVONwAcF2ynWY1z04y+0M25cZ8HAIVZBiJDX53Q+j
f7TJiG7+ohuca8IUgvRWcciLeNd5OEkzWNEoMaPBzrrZHqgdtmZcu9vQzfRBoK9+lWFDXPVlnsEb
G8cSiEKkj2guq1twFQzI9QC8wrWQT6bEz83sd132+TXghE8hS/mqSgmBAUKXYj0E4PAF3cCf02yC
k41LxhExYAF/M5fR8hYmPs4WrDN3k3ECN8faCrWWbcCf+5Yg9zDsMxu4u6Z3wjenTAGCqBs136em
Fm9Fg65MNH2xbTsWOq4rLR9E0wMSG2bm3cOtqUI+pnRhxiPNu4+ksgbJ3c6/EBsZMF9wH/jB80m/
G0cpP2I4h2+dgrFrtyf2oewmvc08Qh8mLt19VnqqWeU+CP6ZhQFAxKXvx12QOzfQH6KXDR3K67o1
O+ZlW8G66ugQJziGYd5tnYGj7os1xx5UD2cslHn6h6ZzqhtRjPMrJgNfp1gnGwb0+m4eGrvHRQv+
GG0DQGbddmiEAIUSEur6ejBdsuLGipdpHOxdAWuSO8n5eFWEU7pqB4lcBvinMW6bdO/AR+JY0bJY
lS5cDlpcKOKwojUIPoXdgJbA4D4f+nyXYqt/bqciPcIFAd0rKQ9X1HB7SMJ0WGP7hYuPRt52Rpnk
RYJ6CgsmlRxyfwjf2jYHCNHzQ5gG580+5Kq9Z/AM2AIOluxVWPGVg2MthoPnfJV1c/ouMqd7bLSG
2xDAk+UOYqE57moC/yKvJR+wvwZG3g1pL+Kgq9qnUerpwCgdbxEP+SFgmf5AoIzq+tidcBlFMz48
bCy4j0DgA0y5Mlnu5ydLgHELE9ryVquCXDt14DZIyZXkNphOESPWz4tn4JTnNFP3T69Z+jH0GveB
YbDVC1CB6d51lDfheUYMa0yK7NqAeXYrjdI7ljkJYk9gGMt1MoJWhav96YZLxgauQh1mgQxHY6HW
T/tYN1Lj/7LhQ6XAjfoDrRGzBQPCOU0kNN1DojN4dOBi9qssXAOXDl2obSdK0ATLpGIvmH/zC7ob
K8DrwtYkMarmvMGde0jixun7QzvC7yIAm+XKhN6A3Xeqtw4AHzEd+gmUO7SQ7IHvsleNBi4zUmUI
oLat7coGFQWWNalfy1rTiIqmRWDC3XZvdQOrcBxP1c+xALQwwJYeS5g3HajwvbXCMdNF6LCb7woQ
/O4KN2QAtSJVOFDtoMYox1ujZGvilulqjVMVZhzVoG5Er/jOlQG0YYQEPzvsnii/DMOxmMa+jodk
qjZh9i+Y1M6ILwKQodiqJHBZjGiqCMI+lzRxPgjng0mgjjeTI7Mr5C1wLlM5oy4rNMYoHkIz//AL
dPdHI/l/LfKcxyMyLm7k+iOcHagPA1FcK+JpDoorYGe9aPBrkKdY5m7HSpW7Ouf2J6pEMAnzw5IC
TTkXMYdYaxOMRbkbdGf/YYaJNDJVLQ5pS4q1Z+CCZWA0sGkHEm4ZNoFNJjr7lhiEQdgnYT6Thg29
LnpMLEmQpo7oDIAJmHQg3Oaq624RtlZx5hO6EkgoxEMm8jsN76MMlxK4XsSsS9jPDLMUEjJsyf2E
6qLiorkqHNTPIgWDiusCDWA7wPmLXeHS4QH+KGbPpjx5auYiR34BjkJrt/LfAgNLBVF2asMmgTZJ
9INsacjIyaqh7K6yrB1xPOU5f6SqIZjN8MHUSdreUV3JrSsL+aK8En18ea52sNsYXkI+pHEpsEtX
FikoNJ2KNXzG7b52TQFlgcclUCRSXqcgLmxw6W5WAD958cT6+k8oqATtIUvkJh/g1hORDvcMkyY5
cgRjahDcWnbDO+nem3pkR1jSIVWVQVj37jVmvKdmZhHC3AwYT4lWuLoYxlUpabgecHG/CnE4AhGj
06tWdrDRCEYeV7hPwdgyrD4G+MNVUSmVeEKXOLsD4pc/CyU0kgIe9tCuSmEAozx4OAwgtid6dKDk
LNvrMnDSHcIrugkHJ99hdRuoKrvxIHM2vGa59B/hMFIiRlJMrFDQdldBL4Dp7k12VJ3wY9RuxaPX
2OoK+ang1YfB2RF+FOkeVlXy3iei+uGkE3mFF6i/M7Ai+Y1UXLCqW+6AaBrQeTPoUwScudmagVkE
T6PEpi8CdON9Dev45yyn5VM78fpjFhQe8qPJd2hhQH1Vce8wzII8eGAkr4opaK90Y8udq2ovHoeK
XDPP48dW+9mK9UN2S9JmBpXfYNMKm+IYTAZxQ1WkxQ8s6eRokaNelb6rq6iBtenvKhQAkrEZnQes
6DbwU63XeTiYncC1ZzPWiBoLr/rt10USOcgcHlNt2Jbngq8KKpv3ELfpjdNW3R84UPuA7TrNJp+U
xLU9GPZKWTiWqdaCNiuHDyfMhvuiFcHB9QO0Erpwbo5my5E98UIXWCm4xD+EeghuWYFcdkus6MBA
brNNkTriBXKtcmeF9U8mal5cTiWvI2hj4AdRwkjQjTM1JI/w2O7/yEyXDw4S/ne4dGcxSmf1izCu
3CFJSeOpxO0uRwZuAxl/t0XLe0IiN+Tenss2J7iB1vBhLqrxyuKmCheWcW7g3kTUVjRgzFAvx4cz
QfioTVmvyhRrvQZPcBsUOtHI9fb+2lee+zyPvCXYGZHmikXJgjtGcn0L8jY5lC5he9dlU4y7nnOV
YVg2DDzKXW3abO8Bt3ZM4bOILKbf6isfyPgbmwhAtLhJAf7WDhoZKxdnUN0EaziXODdtE5RX4+Sq
aPKZ+15Z2KuAXTWtiiItfzWVcOuon3P+DGZgsNZI5az6rocZnZ1BvO0YWqEL2LXvadc7UIr4SXRK
uZKImQEWNopO88qFuHc1ZUq8JkNV3xCjnC00Pr0Tw+eWRwTE9RWlYWavWx+1Q7TQQh5tg8Dduo0c
tzX8iraycQIb10bWa6zEOaJj0P1gvtKvk0FYbBqa/kjKbHiSE3iZynfqm2Egp+09TdZj4JObWo3D
I063DHd9UVxNSMZcC1yRW8B6G90jrWg0AjNNd71X1VfQippNS5H4DlmYbLyA4A5o8vbDHQsEPwOg
UQmMSg/OlIcPiaizR3/sUzDLaT48atsa98jautn2ISQIQ+KD9s19AsdFLvSTcbCuq74prwOi071G
HuLOG0z25PRU3aIDMbwCHldu4FM0rkuYdsFsPNcYEq3v57yetk0XZMcCPfDbOpzIQ4s07ovO0bwS
lHR4LZ35xE1jHE44Ysx/UwehNG6+wQ7Zmu6604ivxJCxZ+XN9h556iHS9NQ7lOTJDe5yEt3t47wp
Wj5s2zyhH3D5mbfD0CLtaoP6ynQwAMKNSz0owBKuUwdhKTtZm+Pwdl7UBIq5lI7eGIx3tmUBqMWb
kAtskENdIWStcdG7gRVgtlctkf4aAa74CKpkgIdFP/jvpQvT8jte4gPHmurkhUy6OYiK52/IwVho
LjXuIdsCB6C/YThn3jzL/BoLeQx5TPJgfCNJ7j+B1926cQ+8+Adyjt5PDF/6HLg6SzHahbil4TDs
MC/4syIc3lxBnbEXl5vxUDctTLI0c1+SecRVrPYjH/Q6wP7qoNp1MGQ+5JM732S5djaszumVTWj5
Zyhc/6BzDqccCizhVTczFCSxjtkuzNG0VgWeeawMVAWYSs4ruo3K565rBOwqfZ/do6l52vnW5L9S
dyxhSjQHM2LWjuJ2g1J6sU7rVt6F9TS884rmu1xO5I+XhlPsMU9cqEyfK60tSsfjDG2OFlrt3cC7
ZTYroj4JQe1ENBQZZubVpcra53W1pSYYORa3P7UpX7UTG/YG4SSkArS4bWHtiVIU6TdFGRTrBE33
aAdrs5VSlYOgMKt3Fudg5HvlpRrvv9zGT2p8S/WwBSweJb603KvRDR6dtsFUdv1sMwL9gkBH9nA+
SRx/fFWyae4dGM++1Ny0N6kd6VPHMnKE4FJsFSbYpqpD2JzmMzoA/FLFo+48lDB6B7hokDpC3Ohw
AHOLC6zL3vPCL67RmOAZMD5JsbNN2t5YN6ngDEiRKoqAt/T0usINA8KjtOtxy4AZxWoWOf2B2yD8
NnLEP3ep6gI89Andhj3fA3s9gVUBh9kY8B2QqVB8jYYSDmygbXU7m2bOqxxgsjzbHN6rPZzQAsa7
tT4Zghqr9LUxGZqru6R4TXnePg2EFHHNcenx4LGw8RR1ccIU0/WgYfSdeg5qKDZJN/DOc9c9Kmg7
mPOpe98ZcdfXlR87zoTOSpyicSpm50L1+owCQJz+/a/6MlI9SCrLDNIvjpkxE9g9JE4iUcjg07qg
MP+xdakvLIvwzHQ9LZe/HmadLiET2nz2jHWUw90nFats8INbJOOQ+QtSV65G5KHdqIKr3VMBxdvD
hZVypgItFlX6oXGRNAlosU89tq27MkNT2Xiqgm7K6VVrtk2Vg+qze8CdOQ54+Yv45oKa54xAQCxK
+F0AF83EM2rPezredyNMHWeHXeUV+1ZPPypgC03P5JHRUI7ElVOC8sKoQuyG8zBdu4lKqujrT3hG
iSBOX/avwethxMmA0ar2ZUOblS+6docy7fz8vV9fKASwZj3rSb/aD3MGu8Cp8R9cWg4XuqPODcFi
P65B8Q/KATUigmpinokYF0PpXgKzn8E0B0sMbEtEWLljX+1p0pcfJaokRw+Wor/LoAleSxWwq8yD
bbGBW+btkAXJYcwtWuQUtRtFuvYBLsXFpgvYfCXgLXGhafrMYluyYwcBtGUmkMCn3XwDy+E/uXCe
Jpn/9uZwg+/7bDrsbfCJTLdfD+GZj7yktc5zZ4nAVocqEc0jynoaBxpQAyrHb1E1SbAktaZNB86P
hw0kRyoDekXnD8/yHywsLghU/+2C+OQQW3JaZ58j6ZPCxaRmqf8bbEv3ug0D1PFUO1Ik9aFL8T0r
kT7F6RkC8gY3WEbWjtSwnCi5J2OJ1ALyUbMdHsKsG69GCPy/g6TA2y82EiZCAXfJEvJZXLumTke8
es/0x/dGb7GHIBdWFIgiij3yt2Uk/dz8HPhMb/IwnNdfP+LMDuIvdhAIT2GBaEdA4MLwFgWRQ9U0
d9/76cX2MTmwMYGLdrVvkLW27K5qLyACzmlolyDXE/glS4tO70tJ3E3l6WkPWxLUyr22v0fLfa+j
AV5oEcwq4XhfdHyfi4JcODA/X1JIIP53z4W/24T0BKX7IrPrbkIZLQTpc8QG9vVn+1yxKZYzSjd5
mJvOgWwSfLUaST2ui/EtmdDH1lRw6yXFqSpgi7y8sCl9+kIU9qz/faHObSrXCZAWC8k0vuIKQjYJ
7yBp1F564bglpzH/nzWMZyyiDI+WdV9YeOJ0YVdvS4jxV63fuq/UVP4qTAqYwpqWXimg/FaTjypE
j0ZHELYy9vD1Vz096LM/YDFqUHpIJEzD+cA9C4GBuA80avlD7iBxdqnf99ORw0su9gI4R1FLW4lu
QNiAb3oWjJuu7bPVOFmy7nFyPgXp6K5nOLleWgnnxm6xQ6Qol1RN2ACxJvwAQlSvfCOuVrcBkd3e
U7N9Jq3/bsNWovkcvQoRQUL9qJEpvSnyUNwrY+nOGkTQbcLohYV/7o9a7CkBcraOQlb54DnjqlVs
FQjUPKenr0fyNC0/G8nFtgIFOfy1yEgOBfvjOKggzDjYeoyl/5Mlav31Qz7fYjCWi+ikUL2bDywx
YCnLx46lzaoQcle3wz2l3hasbZiJFKgIkl8ZdegFbf6ZD7eMWaYgrGnSDOSAylG17urgDpgVJ0pM
MVw4TM894TR1/woY0W1W8Qkq3wOrbqfqJ3aZ8Jvj8j+hBoA2YoaC4ZBMbDsg396bZkX76meH7H3j
jd9qjKHIov73FaxG2xbr4b/R+z8DjoSm2aK4v0ryt6+H/twnOv37X5/Id6nF9E3dA4KKJwFYi9Xd
U4cC09c//7kwGn//YpdI857DwheePsOIIiiB9RqEvV611TRLr1sF+mLW9exPDtU8wECw74IF83RI
ywapPDiz7RQr7e7rv+Xcqy52jyrxTdH6J6tsAr1HO4erWvnAlAfq+esHnNl1l9GFUShzoD86h+kD
2ULwhKSWeGPzCGANvYRr+zSCwfdc7AdIgRaQ4ybNgeZ0rwdclt3ZqNXXL/BpwI4fX2wDUJj1tckc
aF78DlbLML9zHuqSbZhFrlNEVWtWkNZ+/awzo7GExxPbh0lQuzBthxs6Cmirmv6gl9jq5358sfAb
yh0RyBNWaRjW4lRJcpBQENn6e3/7IobwNa89wex88CjKCxAOW9S1pwvnybkl4y2WvATLEZKprj1k
qfSfxYxZG8F1Kc3iQIVASJYdh8OHY9dFZcdtYKAKyPMZyg+bZOtOwSqb8u5724N3+sB/bQ+kpDDc
rTL3wNp7CpdB4lx76aWmyHOjtNwbtE79rkKUgiprlHc/xh7C3vKbf/litZu8mNM+0O4B0j+AO1Jo
VwcTin3mG3JhuZxZi97i5C9pmiNT582HXI+wSoTuoLlktn3u0yyWuRfaKtAJDuQZBTzpFlDp2YMz
XsoO/xukfRJWLJnxfZqDsN370yFMpP1F+i5sYzqjah5DKUohKOMQDEOymcfw8zMYFsBDeAzPjezQ
oSYEa1TYjgVo1Mk8KGHFDBGqmtZNOCU3aYWNOxK4NKy1ELBinJl8VkNgym0BU4UjP1lqpC7EJCjk
2R3xx2CtFOU3hZwCNA0kyTtv2uQBlRzkMjX1r8aiKeHCOIU7NgIbXbtsWPWiCyH6h/gR3hMlzB6b
sUoKqMP76aXgmbMb2qy6B3u+PZUGkpXTVwX4wlX9EI493Hr7+qkuw3Rdd8LuUfBNXkY2tlcIL2Xc
ocsCZ0OYXTcns1mK3PXOQxX9l1B02PhlEe57yMT/zEGtkjh0q24bVHUNqXltb6DmULfJXFWouxv2
04iCQzBZJvO+KDLornkpuhp0Eakfv96Mzpw6S+p+WHInpLafD1kxOFGNVhZkABhUdHDQiVNfXrhS
nJnsS/Z+a0lLQHQ0YOo2KUwpO7gYlOOFbtZz77DcUOcKEdOAHwfJb5PYJ5B+ttJO8WT++fojnfvr
F3tqQTJVwSqZHCbwzqMBSv7rOhPmQnLvzLm55O+jgFyhojuRQzO7AyCW6bieraSbFEL3Q8pbvYIg
pn0KLIwRIgmM2a/vvdXpbf/anTOUi8h0AkT2OW5aRXPSkDn5pV7pc99ssYMyph3KJtMcioKmsSO6
+6YRFw65M94x3hLLD+eTtIb2rjmwaRwBtRfkTrbQLNGMZC9+zfmPPA/4egqz8g6SWxG7WT0e3QAa
rxYuEDJqWgGn4Dpz8Jc5UL5BMBd5YHofW1K3K58kfJdMjXcMRjVdtZkdVlyden9hMeVcGPYzm/SS
lN1ZdHo5HoZ99h5KKNK85mXOL6V0zyyJ/yFkMzYIz8eyLmX2Awc92p3KJPJ1eZ1V5frr+XPuGctl
FwrSyHpGDDamfpy7vI3d1k6PMKkM19pzARD4+kFnFghdLL95IpVfdziMVSX3adfsK6ipIJlzYtTG
ocCm3S5onB/OcMkG9RTofXK+8cX5aX0P0gmwxQ9Fl6IjAhXdaKphMCZEvZeF7pAcBu0Y8frq6xc8
MxX4MnJmvIUKhw6I2aYJlpL9USVSxblsvpe2Wno1ZAPOpMZYGJE1zrDy0BsTt23ivyvU/YoLo3Tm
JZZ+DXBkq12IzsZDqB48O8d+uBPjpU75MyOytGhI0dJUteOU7DPaY9TTKPWOdFj7GJmx/0d23zsN
2WKm0dqdeBv0+aEI0ONU8siVIA4oOF4X3/PlQE3+v7suJGJTMdop2HOEJV577RRHd7pwTp1ZkUuX
Bqr8VI4niBem0AES9IDYceXzqo+5vsS0OTfMi329lCxI0bpGwGauYpR1D43fx4kV30vrsEVU3FBh
y1BacsiTV+5PEI6hKZE/f2udscW6VqUHVQ/aSA5tHR5ly3jUjN6L70GZ+PUDzg3AYiH3tkGVtiD8
ICDi3dpweGJQHF2Xoh9WNDT+heV8LkW8RPd3lCjpB6Q5uA4RP+baVCE6T3NxhKk6KyLo+fXzDHUq
rB0mFqeTt+ZFmK8hL/ru6bUIHkQQ5i5yP+aAPpK4ctOYph85neNvfUe6mGTQYU9yPg1UUzY/ceUi
N95k641nTPBPaiBH+d5jFpONQHE8SZikHIq2yNc5BIMOTpexbmAF49BL+dEzK4YuZl3ZEMcJUo8c
skDB4Kdf++h7hUj+wrc69/OLOadPqle3KoN9N5JdTimJRKLDVWn7Szz2M7N6SaRD33Ph+V0ggD+Y
0CPxyOo2HgFrTC5M5zNvsKTSKTO2Izh9ISrzZJMG+liH7hY4nwtbypnwYcmjg2MTz0yJHRduC9C8
9bm96tNEjlHuMAetfk2+TQvDcUv1f7WaORcm17m3Wpwl6I8gfTX14T7X8ysir0c+V6h/DY/fmrtL
WJ1NiB44epLgmgkIDo/QebNzyvp9UupSEHnuDRZrXLcdPKqgVofNChyYmrawu86WaewOaCX63lss
FnqlS1+jTzPYOxl7U0HTxCSshxVpxI7U9Z+vH3KuQPEv1uGvmw4sRyXmV4v0DchFYezaLRr7KxnZ
MnbANILJ7DcTrP9u2H89qS7JlGVegxy0Gm4rOd4Es7j/+i3OrcLFOp8AOprTDg2KsrZAXLFNoH4w
9KFU0K1/6wlLXF3NUzQxT0gVFdU72DSr1jNXhb2R6pIr5plXWELrJjtWvC4zC0sSWJ1MnWTotR+q
qM/c2FfoOvz6PU7z85PwfQn0J7kp0CKZ+HshEU7DRwJ9HDx9+PrHzyyKJbiuGktBIWFN9nN466L7
DB0yW20vOQWc+/XTv/81fxLcooA6MMG+z58lyXazgdUFxI9f/+3nvv9iQVNXGpJnWG0uuHgPfpDO
+0Yk7LrvGjRBKpC2v37OmbKju1jVdcIJ+r2aAM1J4xWn+nfxWnlOrE2zBfH3WxBWeMHR/34riNBc
M3MY0GWlSLfoYstXaBq0m1HN3zxbl5byqnRg2Qu0yL46UcgJju98XgNBeeHoPnOrWdrGI0U60nxG
x77P7WYS10Lx2EefRH9TwBWVZhcq35+vB76EySkoCEgV4jFot9lWMzmWFX//zkjDfvK/YxCkeVJV
QYOmwtFV93Lu5Q5mTIDJjdhnvcmIrUDh7OXrh31+kPMlDi4HLxjdk1O4z9C7nHlwXp+C66Se38TU
7CBaQNFvzFXUA6ny9QM/n8d8CfS3hXQKCx8YDD8sI9AsG1mwe3LaxJgPz6ZBV/LXDzo3QotlPydo
gwbmYT6gzbyKpej+wGvv9Xu/fXrmX1uKLYKkHy3K2BO6d6EtIh8huWQ68fl2xZcwtjZvvIzxbIYg
0HmHJfWHzaZXoA8upMg+R5hRviSyzeAJtb3uzCHViuDu7/XHgunxQ/duf/TgH3wdDHm44inoSSHs
Y+Fjj3mH7gt7ncIlaJWqJlv7aX3J5PXzBcuXxDaHullmpgyskAbdMbVTBPceWgT/6QYPzCWXVrds
RGFnFZbVJWz253s2DxfHfgJ8iVu5PNh782tWoaLS+mi/UpEvywuyvDNPWPLZBl/gGbRWB6vrq6Ln
T9JzkKP3/bsKbYDbr2fhmaW0JLWNbQjhTJ4iWUirqNU3sIzctPKmQYdFGPz++hlnZuMS0yZ17fho
VWZQI8xH2xYHNyk+CLvkuX5m8JeUtq7wphZcFHsQjijuwN4PKcgHCUNade5Xyi3ylzbR3qssJhZc
OLHPbHnBYmMYRTajJ3CUcIryrlHszEGSWc39FDN5T0tUxkLYPSDUuRQ6nZsLi81CFb5O0e+BoiSk
7BW4H7p+BBYGUfml6ve5N1rEBpNoZgInWgW4xsRU5MjavMm5BaXKOn0dJUEubsDfRr3S080H9Wx/
YTM5s8cuoZSpcOEmlCQWLYtqj5zCPjXd0/cm3uKGr2YwRfKww13MhLvR9FcsQb6HsAvn97lB+Z8t
gCd86nH/7jROn3oLxENMgre0+9b9my+7cNK5rdEU74s9FcFdkwEdgQ5Uwsnu66/z7zXrf+NxUNH+
ewJVhrRqpFLjy5vbNM+OEkBNp65v0Tm1qajzlA7ARBj0ICbQHceD07y3Q3/h453ZeJaKTSgfWtqJ
fD4k7Zjd5byHUw7V3qb3ZBYZigHrNKprF171NIs/e9XTEP512HJYcBF1YjCBTsC2QTr1V71CNsMp
ShDFiA5u+qLrVq5FQNGGDlu5si3RIzeimVOCkZpClneJuXzm2suXPSM0AFsNjHDc5zznHhiJQw5z
3beKw+NGaz1FoV8nW7+h7Xooc7pSqfEuDPmZrXKp7kxsAtwgGC4HE94GhkXKvDA3jFBM24/dR6ov
sSvPrIxl40jqVP04aJAH21EUkZXw1WHoJ438sDk0srwQBp57yuKiUU0ELsA9LmWsuR/dX8ASRUyB
6nbJd+Dc7y+2Dx+5VNbKGvG5D96ng+8E/CYDZ0I7f76el2f2vqVCM/MS4K6yIdjL1N6GAvWyoV9/
/dNnhnqpw+zR7qTFIKYDHLzmd3+s5D3UWe7KCdrgbXY6/RMdx+PepzPkC18/8sz3WnaGdI5CNUjR
YN+6gH/Yl7D7U3c2AjXnwgPO7Bn+6d//WsUkAccClRTkiybewRUK1p8daeOEyY1yRB4nYWI2X7/L
uc93ese/HuU1TU85JI6HMnzNZ3Pro+F95iYWKJqj3yAuAVn8+kn/Js8/2ZuWYnwXWxPoWZjGqMya
1TgYE0tlTZwlU7kJwObYciCP0XPopPdAmeuDD+fma1zjcwhO1LCjDineDLBhoFVM0BK787C2BQ+B
3fD1dTvJcF2MzrgdAZiIgQ5Q60xnw+vXf/2ZGbxUgnYVR1f2iBmMgv9j09XwQc6KC9fwM3GjvwxJ
YPgQCIMbUokCSVRClDRKcuUqLS7Mp381nJ99+sUOAhYIjP7y0h5AKPDeAe7ADtI5/n1eTmB91MDb
KGAZbz2uOojA62SVzuJ2HlFWEWY2WEveuA59SbZqMF7sD44ToWPu/zg7kyVJcW4JPxFmIAmBtkDM
OWdWThssswZGMUhiEE9/PfpuuuOvyDDLVVtXdwUBITSc4/55v/JHv0q8ochuKYiJH6NM8R+QKrLy
0d2KU2C931sest3CYUot/aNiq22bWJMj/kpBz1COYIakiwvKDqgse95AoYk8WnhQ+ipcZVrpe3jp
oYIsug5Bu3kQUdBKwYEBqFjD6rbB/yF+UCc/FsIM36oiB7LG902zYjmkS7l0B2AA1ZBHBIS5BZt9
cNIgB6yl/Zlyb3pvUnf+1QUeCFt56oALQt1hNTUVj12m1SVq+Lmf+GSKbaTKiQUo9uCjhdHwI+er
AUr00oRxbnSe7NCOdrhUOq06MFCSUCVihb3qc1k9fmvwn6pdGcWvHuQT33tVdtOI+iUHVPnC2Dzz
1f3jxPSvCQjENFWNeUYOTtibtabo5rrWFhd2X+f2fv7JVOoGuQdSRdgewra+lpW7G0qzL6d+Nwzl
YeHCIrYURxhrXWAkw63uhUrAFv7e7MpO3mwJjVO+gON7APFl77a23RoDGB7oozeEU0DLFucaeCm2
+d7vdDKZF34H15udgr3TgJtn+bJz+vrCJuTMCD7V0gJ2WQCiRO3BgGZVeGOsOVAD36vMA9Xz31Fg
UlZCDQW/N9g7xTXaxxOCOIGTa6QPsoXftMnXT+jcXZz8IHk6gD+bohODcCuDg176kjkXSpHHh/yX
OfZUT+s0YDehQYJFe1GAcH7mGU3AS4gRe/zNL38yiYAUOITO7OI17EMAr+rnMnU2dqwu+E3OvYkn
k4gxXHWBj5OvpmrdgwQ118Wvbz32U5WnK6FC7TS3hym9G+obwV6L5vXrjz5znj9VdtboJEAzZ4dD
y9wE1vdVBzSdT7cUZ7uSipXFcLXew9cXOzN82MlsUo2jzxqJMzwoRBGHdXEswN6cf3/96bA8/H0M
sZMXGJO49b0QZkKQaBTuolg28+I2NoGY2vl9ZLA/AkejOdiRJGtA0jradhD/t6vHqnsXbMkPtNgt
80I20q/fFynItQ4cCggegSsmBTXxUDSQb0RgLwczcN1+4a2QoWXmiAMT2UVZT9sb3jrzVZu62WaC
L/RNuANJfK+qnipeZGsudLYuINdcl1OVrULg0MFw7IEUBRQRbGyc5vFd/FTGYDfNT6njdMcq2NuC
gPlnioCHJlZhyiT4cdPyp29EcTWrwr1JQZGIWYiWoh3c+mpgrFvrDAA+TcCUwuGw3VSITX5TLQUy
DuBZAFCdcstNCfGyVT89Cf4E2utkQ8migc8lv6qFtVHt6TYCqq7aDY3zPgRsvh/bYF5TDJzHhTgv
6dgDluhUzZ8WBLIYIKh2RVEwvKVtgX+XdpGH1LbQLw54iDrDttjm1vmgNZzKQ1BZ0CVboKmEALeU
p+6KBLkFHrGTq8G4YVwv+fQ41OQdkj6xsyTQ1wzkyq3rcAmy4tDsFKAXcW0NNmOFa2PkmtnY6+Sv
3K8BffOgu83GAP6FbKlWmhrIo93FgpbUMgmlI2n2dR+06Ng0GpVZMWoLxNRixW1u2xqBFBpQnk6X
Yi1LSiOANhE6KycWs7n+YHABJNTXDKTzqWYk9o/ixrpjapu3vX0B8h3BIyP1dwA1I4inI/3aMROa
1mC3y/XiYoJmCI8DJgQbrlvE+xUgR/fp7VjP3npSsLAsXS1vAMJ/NcFkd8AnNc+AUnvrdqr0Q2+m
adP1wdRF2N/PnxUwURpk4pBGIWPDCtu2CgT1enkvnekPrcG59Y+kX/w0EHFDdE9XPMD2tAhhQk0X
Na9G4OXXjCEgqQ99DbadMwd3WT+UN243doBE+jA3+TCY4knk/mfH9IwJu0rloXP88U0W8Ay1ZYD9
YKu9bVuqV6QHQjTftekdmzzSbBaaT7cWDOUk644PfDYYJWOtryb4StcOIFpx6KY6RnMg/DEWgPuN
KU7wkV9aVd1MS2nu8lDWb1OG3N4KyTjwAgxEI0lgBhywLcIVLfUH9/s3YHaauJRtGjcGwv10gscN
EX7epg7zKYydFG6alugce9yBCZmAW+89GYyfJsrnOXgoChTvY3A76ynxlvGh7H215plUyYAXNOmC
x27wnI1QaYkNQyvr+zBrg7Vbtx1Wl+JJdq6ZIgPCZLVqBBY3DNkSEKkMLPJcBXdVO70shC88CXOd
3S6y85GW7OAkDPwTov9ghaD+FRN9nmjNZA5CPLKb46/ny3Oz5cmpxqBqxxAXEKKJPJCozTSaMwRt
a/9SeMi5C5wsuBMLAGwHBgibx+GjavJNExLgvBpyYb927vNPVlyLUJeBFY4PNCuyTxp/ErcICh5v
S9+bv7eonypv5Wx5ny1TeQDmOPhp0mwBetdY870tyanotnC9sJ8R2nDoWUVWqWRsbYqgQM2CfvcS
J2vu0PAO2OvAB9kkiPoA3sfxE2i1b97AyYor/Daca+mzfY3aV56+FfkQdezlWwP0VGu7dH09kbBK
9yzQHDgy/OAwJeZpPCIj4s/X1zg+hr9sO081t7TJjkQ9FA+Iv0wHjmC1vbbVHFkwmiMtQV7iQ+te
fetip7pPkAHbLPQD3BDw5nvSdo8pquvxAIDrKnMnsMUu/S5n6lKnppQlb4axKRUqqw73knIOX0vH
CiDKij0BzRrhXtvKvYS3OfMM2XFH/K8z6KiWwSX+GO6zaorb8R2AzKQRj2OvMa1e6kCeednpydFD
COMyPCiEAMDV1XjzjHq8/glP0tO3fptT5TL2ISZ1NGo8UPAEa2Q71MCSZ+VjW8tlLwHC2II+fMmN
fEYBzE6lzJrTvAaRuDj4QZhukI1DsP8BAtcJG7yhhVeIqKyn4odYFAjHVI8bjHuRjEpNF/biZ0YI
PZ08Z7EwJYajEOpDmEeiQ2TMEJSpsK7X2X2j2YUKxZkLnRplSFYzqWasviQNQXEdGhQvtfthpy4x
SwbLt/9DGp1euNqZYXLqnGkx8NOZIoOgd1zkGfhYlx2RAeCXe/3q65FyHNZ/mTLIyYyKSl/QCLhx
wfL2kkHXu3C+5LM7cwg+tcpQOZd52uJZAUT/YB1yzRx7lQbNS+nlF7qFf39ZQX7978uamQkVRoTd
g5MXtusMAVw/beMjF0WQtgK8NIQPDz7KzdfP6u835J2KdwHTw14qnYJdZRE5Ali6m9N7v0tXfLpE
dfvns/739/BOI6VHW7lL05lgJ+vZmCgdefHZg6m+nbji952q9P0Q1AAD+t18LyWSmXDmnAk4Awzb
aSB1wJdMgwrHMWAuxkrxqwa5STFwStOF3vXfByUo+v995oCXj0jCVmSfQ5CRDTVKZLeI1dt9/YzP
eMbd08kkyxB7bANg8MH9u8mKW52SJdI46zSpv2YKcTG12nlkuSYqBHschnLx4XaXmnjnbu5kIhmq
Aqd4D5AgeHajoibIx8B5CyD4r+/u3Hg9XvZfiwvMuQXP4bnfixSq4jJv03UFU++d2zFRR8QDrxU1
9vHCCn1uvJ4sZdkMXDLlfr031oOGb0oRf2Gb0d85M5QiY0/dC7f196fm/fNb/uu2ZsBB/aLmao/g
J1hNFG0T+HKKZAjaYPv1kzt3iZNRVwoQ4jWyLdAWOK79OJ0W6BogkgA9gOpSl/rcRU72+G5FPVt7
mdoHVDzjKLarU8y2o8+Tr2/i3A9yMrpsbcAV8lm/B0IkTqWJ6prFFEcl8fz1Bc7cwKlqWmmAxCH3
Unu8I/3yAzUfJNxc2oad+fanimk5w2M5TI3au2q47QNkQnhtdmhaj67LPKsuPKO/r7DeqWDaVyFy
0KZp3M+IP8jIa+E5Mf5hEOvA3dUsxIXrnHtUx7v815gVyAPQ4AqOe4BsbcwhEj04langt+0vUSGO
79lf5vJTSe2UhihDgQa8C3oCmB2oxytkgrYXpHJ//3T3VEnLZAbKHICwgDljhuQZsmO6Lg8vvG/n
Pv1kZR1HVzg4O8g9RTUkcWolrgFOyS/MTGfkIO6pfJaFZgyysQx2VM2/1Dz7kTtNCAcpPoe6+YCW
el1V49O4iF+lw6ZvbafcUwktiLKVT5EdtA9dlM6KbLfQcqe9SyP37yPKPU1Qtjw3sjZ+uZfC8tsZ
Ot0/o4/kpsANwgvP7dwljr/WvwbtSFPH+sGsD7n/G0k0kc2BAXj6ztzhnupnW5CkbUqd7sCqpQTs
LPSijqjqVvGKXPgBzg2qk0mcwgPfqkF0hyZ3b3PkaCE/9MJO8O+TE57of59MNkpu4DpUB2Gaw4yA
EgDYIyGrxA0uuWXPfPtT9VZVOo5TTTA6+l7tQReDcLFxsRfe5jO/7ClobxwQ+uUEQ3/gE4psYL7B
eFSXHSAbdX5h+3ruEsc//9fgyeD9MpBhQY00F4iNLHaFww/B1F7auR1Xsf+d7txToRXCJQMxgoR0
CICqS3OQwoMbBzp15GvdNdOvTNg/WTg+N+WFxS74R+r8lyueSqCpYnKpjIQIvy48bJ1cIx7bqkdK
jmlJfzcgdvSAimS7wf/pesBKWgdhnGRAd8IjGXgEhryFbk+Ha1aOvI2Qj1vprUR7qokyJGyiIUxK
+cv1eY+eCBQC+CvEv2k9FzlXLtpje11MMO+Ng2q2VVuaA3J5gjioAJwKmgqZI4uhj55TgNOHcJJl
D0uTA0J+V0S+XIZdiPTaG5oytpsk2Ikta/TaQnWDACy6qXvl38sqLWI5kPmFori+hlSvuVGiNE9V
VoSv2NCh+Nr5nai3SAaf4or7baLmcH4JympKtOv1EUJBbjnLH8YRUh472AeNKJp4LBB8rYM8X+E2
nfXciTyq2ymMEHID1Y+n0i2eAvj6s2xioCv0us/SJbIwtUSQZSIcriLuGvxJtl4c0Mgd38mRPihF
gipauHWCbt3Yep8Pdf1QhMNvn7YdAkjsjXHoFLlWj/GMxJF4aZCYwMpnZ5ohNylUH08wvm5Inb8L
TlLs7gdsAdJwV8l0Bss4R6JRx+uIwquFyCf+CIrYVT6zMvLzdr5SJLj2+wrY6SpEWvoQIokt9XYj
3q5kpEqucuP+AEvp3SnxNRo7yA3EMGhtId3NbXGD6CUFK8m4E+W8LtdE90/lnP0auuqPUO0VUGNP
buk1G4S+Xg1j9kNOdoNsZAckc9sh42umMbSOV2Xq8yjtlZuYOYU8pUzXi+kaSDFrAMnQPF+e3MLB
qPDTq4Y2NPaQUNMKJK+N6GQgmvQJBvoV9BAJwip3TiF++aS4lw06M8V8TPcpMmQE67CLFj8EuMc3
8eh3Gbpu+XpKuy2CmtM4byi2/uUUpWK6MzaUm6luHvuFDTeQLyHN2RHITnKHN4EUw20YILGNLnvH
LcN1U2XAtAdwMA1Q0tSZeJ+C6ppWLTpwun49TrKwqLwXS/GW1V217pe8ilqK7JzAgHUKTxrY56S+
kbP3grCGZ1eWe0T1rdqQ6lUpIPVkEL9o0NLWfg0lMZVDluhS8QS4pSA2Rb/Gxg8bD42QRk68DoDi
Eo3HkX5Us/iDKu2bP6F/heiEz3rhtx0USZB0qmtj2isksV5D/HOLpZ5HOEfvumY+jCN90IU4QB/9
e1b1JwmzbEe7votqbh7C3r2qWXlLWP0LlLI35Lhc4Rlic8i6OMiZD4oSkNJDOjwKpPxFM8KF0WJL
r/yu/eBtcEMXnqEP1f5EBp+3DZjGrxeKZiupqqKxTl+gfRqidoG42D0Gj1UBoms6wd6KhuzLakF0
NcImo67KZMy6YEsKd5UOvlk5Gfl0JX9U1YwoYoSFDPwG2UlXoJE3PyWCUla8k1kCYctPBdfBuoRN
HelM7nWZOegB5VRFZKa4lufyyFvCJ9k4KmmK8q2rMZDawv+HxUyTAs67qC6CRIz0PfemJ+TjbtBX
WyOn41C4AZBU8EUj+MeZdjVSR1diqEqMbINE7wEivkz6aLxNsdElXEPhi2ZOi+SPhkZC+YiYZOIH
aNkL3ty0/ADsP0cvFIHe41hibm0xuqsKNRtPQP9FSw/OWJKt4Ho5tP50PBqXBCNCVxuRZs8D0p+Q
ucF/j4rcTUg6TVgqs5Wu0W+EQ+DWBjNC4Sr50kkNVhoA9QsgjXE3BT/8nP2U3tAkMhUIucqCYO0x
xDPaQLBkGutfKZ12PgKpVkuKTinj/tZbuicDQVWs4I2689DqW02Ze1va6cOVSEERSDuJTNXlyKVZ
nMRLg71hiPoLusegLEFs89Fz9ic0uTHdH1O561UlqwENd6QWVKW9RlZqFzXaAYtsQbJFPZpXx1HP
btk/IAHvriOLEzUCRvdSHmNkJaxTQdk/ISfX37gB/dnN9jlD6BlGZR0AER4mjm/eS2gfYHFlSIBE
/I1S4aOBlkPpQR2KXF9RNlzPNnuomvYqFKCYpBO3CYcbjw3zS2MpHkdH970fDrEw3hsCh+oILUMs
U6X/ZFPx3vTTexqYHUshpzYOgai8IG9FivTY2U7vS+Z1KzQp9TEdetxR1NERYrT3EPubLeOKcg3N
rEZh2qI7axbcVOvz2xaA04y3fcxzi6TXXtwaZAtisa123YKKjwuidmKpI7E016t2DIB2zJpphSIY
EONdtyJjq9ESRy6IH2Z725l3xChP0TAXf7DgNJB4TYdRdAxom9GNZwEGOHYonX9tuyFNtGFIOUTU
1aafh4OtQmQP4WCIxTYO2/wWG0C+DkIEO2fgpyGe5o8PaakarEwaFHRaiYBQDPI4bfQB0ctP3CI9
YJnJHgvDVaMUiyRtX+2y5GvOBkTFoRy64spvt651EDYD2uPKYOOwySWKdo7D3MjMWMNb1Zh4cZxP
U7vjSmu0TeXM/Ij1vEMqywzdJICXa+q79/DMuIlsVRCJht+nTUki5aoEG6JsIw0SyJdUmwQLdfHO
FsQUl2qaEbnlP9YG6XMzl8gCbqvjwKiX6maezHAHmA47OAZPH1KJ6rbkLuYIrbdlqW/QZM8xLIr5
aR7ttdNBcSl9rpJlIH9QCH9g2THRuuiu3am97RfEkw2t2fnhMW2aG6TwpvyzoXzeEd/rrvHfPYwF
ipTlLODYEFm9QoIGzLSeh7WZ6GEtJkbuO4S23padV63I5KYxsojbl0HJfxawLOnH/dQiyJ3VUK0j
3T13xJgYmxO8Dz9680ciaDbokdnVmCWasVqOvLwfWpxBA+1FmUqdPcQsm16DV0Jo+14NYAeJHj+p
IcmCCmxN0ydEncYV1B8mNb8GCBQQNXTTdP2qd+cNUcZDc6Bv4ymgcTeYG5Ds0SDIV35XPmXqCvUN
aFSnjes0PF5SJNuFdNN4bYykqk/kiG7rxdtoU95RXYHZQFYdpNIWMuhUOSuPTAj2U5uSmcilabz0
4SusJFeTVe8VBcnHwLgSBkADEoSB+i7mXCxXeaw4mvvBEmITl10TBxnHYRbXjnqBiWCNRtEWG5QE
GWKw2snEL+YVtLdvxcTvZfhTYwoLvOIIMIMMuHMjqE+ux2y4WogP9UcKL+DA79uyghwXyzJEotHI
+I9hQCie7/KElwsiRBFD1GXdddWJxDr0He4U8KULTbHL/J1nCFT0G2xRiXsooIZ1qNg3nk56itUL
WOd3hb2uxNIEqmPREZPAm/NICr7OCrllfdonDOploMvGw9TZvVPVsPOlyxMi35NJQzo/NAeDzZVP
6X0JH3UEzyZWJAiDU0cidIth+R2LdsvGF1+9kNG9YiMi53LoxkwNtpMkFlQARB6C+eV7LbLA/HVf
9vW660WQhD3ZzQNCoHjvhptBa28jtIM8mir/k2Yh9KYceQDtCKqaKOX1UAbZ2veGZT2m45YTUHWX
sUd2dqqTfBlBCcjGCeJ+z0EktjniI7v6hwpGGMoJ3ou2+ajEtBt1z6KiDK8X8FInlrsRAMuIRxu9
/YD5HjGnEM7M0JZQL0hSSaBSamPPFippPTyRjNEe0w0eGGGgnVi6aqG6UoIqpH1lxf3kWpiCqKzj
3IBLWQSYhHvwwVZEt23i5oZFXddiWwVaw1vYTvqppzaIOXIGI6k689EgKvbWdUn4iXHZ7roQt7T0
TrbLB7ncQpVXXpUOda+KMi83mQg1ptSlp0gVMRTwyrnL7kWOHe0sOVQ6IPhDG8O7jG49P/BXqDkq
nNMmgVWfNujD7BDT2H1U3SxYRHRT3mjPNuuhJ7UPnYNXXFW1u5i7CpDMcTW54CZfKJadURbjJPbf
o/WAJGZHjTi9mzSSqwkhZXGeyB/8DVvZiPoJt98rAJ0qpNNFEOyCED7GAxkXKYjmDjYpoUq+rgGd
qaKcKqQXBMRii5+pwzg1q8nihYYvI9UA7VzQYJ+7wPHP/1WD8AQyXsEG6g8wz/vYYGCkhThv2hFL
dF5g3v/6Ps6UOk4Fyg2MmzyfUGhSmNomjJIlJxFfHr/+9L93cdxTgTLQl26JTQsKKemjgV+Cpb/b
8uHY8Gich+9dgv73OUGv5Q+T4P2h8RLT9cgQuXOKF1c++cy7UIw794xOinHB8XV2W0/sJytX2kHK
kfotuwtSo3MfftJJCZDXBR88F3sxFi/QbGMxIf4btfWlvvU/wKe/1H5Oub+NmyJVOewRSqu0KpOh
8rLtTFmLYDExo3CGrMvgzndDBOtOqqiucfQad9UkpgfLkNWN/UCAY0EuHWxPEBcW8qH5xTycelUA
MWxjuBvlevpeJ989VeYEgHpOA9r2wEohhRYLM8WR19ynLfvexHCqKCkmv5GQY5I9ciyjwXlm2cfc
XmKTnfk1T33/mZDwK5cWadt6XBIP3vnY8ux3IAn73sRz6vtHGABWuaYBU1HNG69d3q1EJC8SJH+m
tRouzAp/l4e7p77/qaSj3zqDPnTsd6blRoFWBAF3hOC2uMmqmIM1bL0f33qDTwEAzJOFA0kuZrox
ttewKBXIs0Qe7bj6+vOPhe2/jP9TAsDEiyLLWoDKKPblsmf4RZBlC+02IX9Gz9vKSa+/vtKZuvep
7z9csqzAlqQ/LBSn7jZNcsitv/7oM8tBeLzkv5aDDGYAUN9rQO/a5m7ssW2R8wpV2Ndl9u6/vsS5
b38ykyLEHQHLDFw9rZ794mma/3z9uWfeiVML/6LHrEl5jm4ALW8gg99Uunzi4Xz39cefWWPCkwnU
VhQJO22qDnWAKk4Fe/qSLH0da++TBZfYSOfu4aQfnXmjMEGBZzOTq8l5hpKlGy5wsM889lMff8Ny
uGIXfHSe33n89eLC6P1/J/gvI//UQKyGfsqG3qa7ynHIqyOktyKOcHZg92WbrMuxr1CmRXw8XAmu
CcQcob5hdm3Ty7U7AVqmPGFvHIFw67jAofe+UnaErXQGOsYX5R1sru7a8SqTaOCZVyPPgje/CoYb
ODIlsrkd9zpvw/JhBi8p4iPFqa0i0574BVsrg52809S3FTVewshoIV+3ywaTZw5gnajjsoeGngch
+IvVVAcE2E/m/ZaIY/0JUWsBJ74ucIIz0KoXpr/tJGSUTYicwriuIE1M0MVBY5SP5M7xVPWUumEP
yiJr7TtLZ45qSTgESQYy8A5KpWCPQGH7YSSrYvSG3c8GdUXMEO24Tukc/HbJgoqaBbo2JnPTbUVg
sq3gyluTmsid20ABg4PzsSSpF4LYpXa5mXLRrFBVVo+hEQPwAQAZLjpodyiR6c3AnfkGp73gk1mk
P/aLGdY9aj2rcAHtt+FOj83YiNKIY4vil8NRPqn4VF2LslveWADdQug0Kot0U7hXhgQpQq0oNOdR
rki7aQfV3+XghCWKNMOQBGmW3uS2EHjAXvlga9Q+oC0veFQYwOsDZMS+617y68Cv1Xt/hEV6Apm2
QiBVPfAn/bmE+fiTiFpuSIVM1x4ZFU9WCAuFfCZwZOc9HGjGv6vyfInx/OVGiIn+yJEdulKuQQCA
L/HF/GnJMJpcTb2k6sgQuUOQrmbnaBkpwyXWIUp8IXiC697Bl+jDwv1BkREcTX2R3qRNhuR3z+Er
YNBR+XRl81py8PuJQl54jkGVzHYobuaQqjZBx2vcTMwoHPJQyg9HOm/GDgDZeQrcjTXwT5rGs4mf
tkMUGqK2ehZo0VDOUFHHUpF/DK4rjqtr+NpBvBkVWocbX2TYjWuF0J+ifEb6C3meG/y1sBmeZlLI
O5aWDT4+ANrKRyNNZQ69rhqJqFXArkdVWphYTR076ljNdvysv+o8hROckjMwMeggsPBOVMMnnoLZ
T1KhaG0Z3UpCHWQoSufZJ2a+bQMbIiy9SaMA7/IPjMD8CpIfOFnBdZItTDGT2yREaoQDaPR2GZf+
YzdPgOiOlB10VmUHxsd8ZVRRRylATpEe0ZYKiUL9B7jI1UDQ0ipxiecS5ZnDDONnj3qeA/9vOKBa
JJBYnfYC7hwEQGBzX5TrEG7HFwPf481IUXEpJVzOGhnQUP6hj8KzARvdgcMMItr8yuXYFglk2Wzm
yrZRsXgTLMxNcFtXtKwjZ+7ks5dnzmPgMOh/XBQp6rVPQ347jQHgmXqYXx3XqDgIFL2ZlTfuwTcG
9xnDCzls6BvMKBWt2YCe1dCiGBdq7JWceaxQHSg0jO9D1kVeukhEuZQF+JK+2dg+tKvBTuQ2y6X8
Q5s0j5Ej7oNhjvtThocJUH/NmlRzvgKpV9+io0NQYMTeyDpNt+GdZ1eofKpYNN60gXOrXknRF2uc
j4JVlYbuKnD6Lm4c7u9s4Jv1MrugXs2Zs6G9XpJgQu9zXnqABI2rPklJqmQh0r5pLNFvU1gODy4S
L5NAI+9XuON8501VtS8mdAXy2nvBht7cBQKxUamDknPEGovuGs2KQ4f6QYQwjjROCUqKi0IvOK3D
P6qy4YdXtCYKOi9f54gviAJaiw2Zy+0k2IGhb3ZQVC23s6R8E/gIHs4H9HrR3wg3OZJrNvALHV19
lY1K3rzkx3ZGjs5wIp0RLzQSwSOJGe9XxpYMlRgYBoaABFdDi4QGSK9C+2Nhtv6Acgbhv9RFD6Xv
0ZroAr2Gl6GA2Uv1OyxFeostStZE4Lj1fQRzX/gg0ir83VJ/ikOULj/ctnI2TY34ep86bJ3RpdkF
DUU/UClvU/X1EgMV4T5VCvEQMdO63DKna5NcoJHoB8wHKtVPt5N0kEtBa/ZqzFiuh874bwPan6tu
NOOPKk/T52b02l2a4zGUqqJrH6ago/a9xZyDKvTow3K4oGuz9QpaJmTCWtoTlC4X7Nk28+TJJK+b
Kiohy08mVixYDu0UVVVzlbr48yX3bstSNttsRE2xH3O6gbUKExVQNVHeZD/Bsx8SyaZuZbUimGRF
cfBcNEeWYZgiDxuFO7w3wI76qMDSupOP2WD5sQP0osL8lThhsWW6lJvG5Org4aeMFHU8WOeW+pey
ctoYN9NQpAe/+umYvF63c9wh/fsotu2vcoUvmZcgQ1q38iMUnzGFtzMS6fPCeyAt+4kO7V3W9dsB
HaLIX7oygUAAf2dEvCMIN2QXElFsHNdHiF47NjFHU29lW9KsiPLaKESDe6Pd0cT50KKjPtTqAeYG
vmYZ/IGW8CnJqnnBeiA0XqRsSLqGb2ZB3GuuMCsUVG+47SiiA6tH4VTLDbAHzqqUcJ+RqkIFFKsE
YqLM6yTRJzAzDGYpWizItK+Beg6fslR2KxHSDzHK57JVG9azz2bOighzGFZeJAxhi7D8bgLeR8g8
eyktektjvqAJaxAHly/arGQViPWMpRqNHfNZmfyXP84SHFW8aF5ByCpLkYVGp3sErT6SUgRbVge7
bCLXoUewClUp3jyJb4T9zHOr3HCLwiocdgJPSAjSxBAOgPNL0BUJq6yOOApfP2oYNHunNpHNehhH
4cOE4kEvMSqmbbQg8Aanfv0+Gfuaqo7GBovkihsRxCUvbjOHv6Jc/DaP4QsQc68e9+Q29Uc4NqXF
FGiXoo283v3dc50nnPKntMUsJjD13iBcXXxUnKD43qJwHoxw8Ew1Xi7WP3CevlY58i9ZhqYecwZc
DrMUsjjBa1GT/yl8F27VIPxlh6HAAaqTqE7qW0FYETXliDZ4IH5ZiqGIGeeY6+5iwgJkC+ayGX67
yrP/x9l57EiqbVv0i5DwG7oQPtJHVZrqoCyHh403X/9GnFZdXkaGlJ26uikdCNw2a805JhB1CupB
WgnowLHlWYX1EOfxHxhGhQcEBoNrRRZUPcs7qSfdylCSHjifQx1j0ikeRXG554tgF6FIbaulMS09
LfqbTcFfJwltmosak1pPU6Kr53NTQXyPhmLnSDv3zBn4fZ+d4BarKGz0am+dGxW6llZrXrl3TDEB
Cdb9fG7WPkVak60GWqC+23TtWb3xp5odw4/CiZVuCeE4lmgrjNHtvF4O5mqs0whzZf8sTXVYax3N
4yRmyaJEabVjvGAtnOh/rdidD2in3/IxVDfpKGeKnmO5E0XwnKtO7okBs6eihN/Jqhd+R4XOs3Gf
+kRVo7JVcU/0dpCsNHQPvsZS0O501SsqBB8oZm9BbneI5R2qwm4n+DkV3akY07tBMyR3WiL2xpNp
iJ9K7dB0E1a57lQWyc6ECGUgL8MbM+1Boyd4kPQ0/Sx2W6CIie3D5aOmUI4Kxo35pzLn3VobNJAf
lqxYXsd/M6NG7mWH77DHLE6P5EXv54RYIlIf5NSMaxHk5Qo6ReIhKnmjxQcoGkQFNdOxX48NOwhs
wmRXaVX5J4oJglLg094wBg87nYljI7WEnn6inxqrJyi7m9Fl6+3wp8RqKj3Cp0j8KjlAmGcNmdb1
DQFQnVfnaFewE4ABrbsXJ57vkiwkc6ailFZ1hnLKRVSeBiVVTo3Dix5nZoC72jkJU4/uBM1ERERT
vIkaZT+Hln4TnNsuaRlv5OCEHirPGdO1nW0o33PtnbI7Q/a9Jml+VogEV1nVngg1tNemljzOuu6c
62W3Yc5yh7qfvg/PeR5B3z9XmaZ5Y9L/iPuJnnoHoyirAveI7i/xLVpijinvhpKyf5nez+B42Xa1
DP8WtqCiIePIHXPqgsFPJxI28wC9yypMmA/ZKflpo3x39OKkpxETTsf31xV1uR67wvLsvEz5p/nJ
Mifba2IUZ9P0TymbuxFWrxcGarRWlbrYxCAtdgbh4MBzylNTpsexH8lsdM3CjwgToBaJGGaqlZuY
QPO1kqg/DNroG1mP91OTdlh7SUaxClqubqWFm4alntdrA8NtMSY+2jakVW1+WxM8vYGve+wMI9pb
KV6Q0AKYYzb5b3eWkd+ynvcJrNEZFbVi04cBIb4uY8hQ42iXMu39gmrwqi9mkyGIaR/K6I10i3w9
OlRmXGOWexEE6ZY5Ol5Fo81AMgd4C2PjVZl5k8Pe4gJ0As1EAULOrli+kNyOXX1I2Q+bwfsYFA9z
WyINgK6/0Y3pPjEH3VcassxMJVM8ksjjB723UK4Jw9mFbcLENFg/mjzujolNsFvbaf1W9vygvAcT
EhnGvLGavPKzvHO2k0haTwN+s1IU8RZGleFbSf7alqNL7xnOUMZetUPSsx2tCqd+jThPk2zAmrx0
fFCD4VYUGskugDWQqdjY+DOkpKlLByFi0EwLYhJjCczDGVr+yVxi1sz60SybN9HXzX1RdvFbFufJ
1goK04/SMn+gZtHD7CqzU9mbHeNfBSqzRIijV6MBpmKaV5lmx9tJCnPfo93bZvrQkYEYjOvOmdy1
PdWHVm1OeVoztlrFWzBPD1nrzF7b9awiWHPshdq/DnN5gnLnroe+Vh9Ib66Z0InFqGul9qIsG9dF
kxACV8j+yYhQ08lGOadA0HjNApZ8qUndw2xmYCIlfQeyjoY39OWkdQ8x8xareT62PEGQIVTkTLLd
GpqFwzSYNu00TEc9CX8X3TCs2/PjLYI2vU1QRDybiE/3kv0XScaxXA/JiLQtQ8aTTu3Rxcq5srL2
GYiB7uEqqB6VQSYndRAO7XP1NOFaXgWSxbeREuUU146CeXYasdAktRdPovccycRYxHOOgj/9mYzJ
m03wlNe0mvje18NDXXetL0cC5vnanvNOo0eoU4wIMrqFWUKiUtyawX6YrBfS8Ci2ReBgVRHnm1px
9BttUOFNFXjXozIsQn+ABlHuMsdSCOZJzsIjGQc9OT0NTfVQOhp7TVM7xWNrPEDKmW8yOer3iTq0
t3ZUMsmygy0q9qeCl05tSzM6jAZGmhWxKON3eG/xq0qAyi4p+mKTz1p8p9b1GYG6bpNtrKgvQpV8
X2nR3YxOZsAzB5fmGGxbplQZfMxj6b0b6vKmGJtgo1hzedT0NiO4MC83yZiSSucA0XCjAXUshte1
2jjZCkV+feeiL2Xflp2B8lNG1Zp+yUZTQNh09sBIxyJi49TniW1w3HPPPBJAG0r9cWhVg05/U1AD
kCEKh1lPjkpeGPdNGzSbGtX2IWCA2GdqoPpsk89zsdKu+rxNd0IhjdO1Z7YxBDsck0mmL0qWBnz7
cbGxIxr9gTChWvHOr6RVRrs8N+TWms499Dnrt6YbUVhLyJf3HMfsCYHJDCAwabdKY1USwohu1isJ
0nweRRFTh4nnG9JEnLuZpdE6lH3qV0kTHapidp+cdjIOSlZWbG/D8oX5Z/AxBI2MBnUUvY96pt2X
JiKUwK0G5E56TOx6IRDwDY3ttU2u7yojbvdwG5AxpaKvbuciKx7Nwi1Xhe7YTxoLu5vYGlNP62xr
YGFnpXc6OXX8f7BUfcf2eLJC7U/ST+VjolCwsp1zsWVEcmvxWa5jbBUMTLESb+CeOG9BHExbBnI4
IinFKlM6EauwuThMRpyh+E1MCQqkb4OVWbrXovUulJCXyMXQjHPdDXR5VNC1JoxP/E/xNVSQ+v/g
ijFpZ41qyOMcP9HNG8KcutrXCuz2ufD+T+uhA4wTzedji/JeGrOvhBugs/a7SSz55yX8CyXwZeB1
Wepqa/bQPydLOdCPvjUp/31+6Et3/fz3f368luHrm1ulOmrmzaQ85eqdM/z+/NCXfvX57/8cep4b
0x0VOAVBk9zMQfviqMrr54e+0LJasg3hlAu4sqZz6KP4+xCe/ar6Q1N1mdc5+q5EBm/mztdcqssE
awdB/xRlFADGOmQvSW8DpMoXIw3VZXa1ZeXWNLADPiSsLqY+hv1SrQyhol6+ojG49IQXrZmp7Mup
iXTM00WQeeCh12I0bjNj/vX5s7hw/CWFCz2tSrBwZxwatjDCaKmvz75MjSvv/oXG3pLEVem6dCfd
AWwdIverrYHdFrdx3RNxdXAAW105z6XLWHzFqRoyazeldSDPwzOpHJ/HYCu7piO5dBnnv//zMdDg
M5JqMvRDFbw4w5OAhtSopzj9Wm9yCbbIEuGEXTyarOxQUQZVukva6e1rD3jxHVvaVJKz0emHVh+9
erCRncP4Etdu/IVhwly0VZMZfVU624S22Pk9PYEnR0nXn//yS4deCFOSJmgHeXbLUH89gYS+0eS1
53np0IuuqugwDlBG1g8wPtEPMn02hvL785996V1ZfLEjxhYxaVjHG1TGMnlr4jtH/O6M9y8dfgnv
UTsjC02Vd0XkPxqT3Yr2Z3LJtjevab8ufEpLfE+KIxYvk6Yfioz2zUTWpP2TZIQrH+qFfrax+FAN
N4SNFnTmwdUwHNhZBZCu/1YSQzgEdPcmldLy5zfqwjNe5maGjgwm09HmQxG854PNDu1rkUXq/0P4
CLYcOfS8g6oF7SaNqB+6xMrfaz2hhnkcsC36/BIuvEpLyoiZazWSZoadpvlV63e6YFHPXj68MjRc
eBZLrEg7mSPu4UA/aE67nkm/Kswf/ShXdfdrukqDunSSxQOXoC1woMDxxZzmNeG3sRmOijF7SULh
Ww+u6Mz+i6X9QAywhIw0Bmyg2mzEnrhozEdmbxyiMBhvtMbNHuhO6o9RDjGIqLUm3hVAzVa2DhAX
5eygbcg+Ne9VMTTeGCnaTqtLDZ9Z4R5pDacrKj3jjVXY46kI8+GuZeP3Z5CZg9HJHfI7kg6pxgfS
lreGBMutO0qykr3sa599EZX9UabOzgqSbh22rcmV6xYtwYK+Ud/JkO1DbOzrQo/6jQayce9mJrtI
SvnBleXWpSdw/tD/mbxUGMc4GRLsRWLe2rOxgQK4bQqUEJkECGt8zbn6Xy72P6dJG7IM5lmTx1Le
KbZBQ5a2Yf/n8y/hwse8DN90CorHtNrlEf6fl9C3aGp5ZZq5MN7pi2kmFSHU6ySpcHc8nU13A9aW
/hpq7dLBFxNNWJQZEo24Og7KC5xsErtzyhRfW7vpi5lGVGaNIxCjrQZ/LynTrTjLupUrt/zCT18m
bM7T7MpuyubDzMLTCaQ/9Kd6uDbL/Aey+eCDXSJ7pgagc+zMzj5G/535sU3pWclC6eeCXpmVtufL
KsbXbpzU2dPyoPsdG1bMjIQvlhSY8pa+lLOSKQloXR2W68ZS4itTx4VLV89v4T+vcthLfBhlqR4S
xzgSq32K3PBg6vm3z1/mCx/kMorOzouhELh1QDJHN31E0ONsxU9sQjNPG9U/jWy/9kku0+gQr6Zu
FJnqgZD5bl3yNNeRqxwwtF5x21+6UYvXe+qSvkgtZT4YUa+uRjhwdC9LHEFuU24/v1kfn8JcDivJ
mCfDTAPmoLfGjR5qO6NxsLLNV27RxwMLCMLFo8aYHts1e1EXV06o1492/cUIjeXAQtAA5PAeYbUz
Y4nLCvoztm+rd2FyRUR/6bcv7r7phpLitOocpDTX7hT/Fk1xbV3/X2br//8+zeXg4uiNZmUxB9fI
hPEFErs7K0yNlTEBU5gT8V51Zn1j1RYmstAO/CYN8DxUpr4KcGpty0APdqlZnVtWo7r6/F34eD1k
LoekuC+0qjo/rLNDQGUHOcnpPYwwkxf6NTbPhfdtOS7lzTmTQhri0FfQdDMZZyu1zV8aVV6pSHys
Pja1xYIIBHij9XXsgJaav1VDKlflIO+6KN6AGrgL+3jwp2I6pXp6ZZq44EoxlyyxTrcqrZk5I1Xv
YBO7/SbPeEKh9Zqeub62239rsu4Wtc+9NcCNTkeUAgz6nz+0Szf0/Pd/BlO7qyelMiL7IFubynwk
3U2WGGBgtfHaM/t4QDW18wfyzync1uZbKBpK21pxY4zOUz47PxQsco3r/Mg1eY39eun9WwwWiPpK
shQy8IJNW3nD2H4TqUV0SXXEEHutZHLpYhbrEUcRkzqVeFbcNgs8xZzq33D2xUpqRvwcB0V/Szh8
dGVtiMn70vu4GEWSShVa3g3h8ax5jHBNlMW0lbZtWP5AMFa3J162f8m7DohUqdUtLb00KF6NaWgf
ktLub0O6ZEcecfJUkoa4LfN2wsU5q89zZ6l/Y57BN1AX2TPtHApvjAZ64Vla5D4rFsKsbdup6WPh
uI1Ppnp6VwqTVn0Ulm+jLtpuHcjS3IIhL2674Jtivlt6eSP7Yt2X7ioef+S5SZtlPphzstcohhv4
3MkY8YvseysUPP2U2fs/Y1jxvh9qV/PxH3v1xIa/Nm4dyenoOdL+KogEKZzaC91frmGs0u5V1ISc
jDGLKnM9n/s4evssq2Tahql5CmX5C9saS9Gf1NMBq94HyT7o3/QZVCzlBLAbR8v5m1r5Ts3wfRkw
wittHQ3IcvRf5A2u7XNSTeugykjY1jn13sWcCeIAoVRnQ9JqnXt9eFMN5djrmj+LaF+H7lpE9ffG
mLYCjKatG/u8pqSc4AdVBg8LwzfStE6OeClS1aMKGY2vSSZvUZ1t4tzZtBGF82KQJ2JQ4CoBdjDK
fNOnbyIJ6I2+OW52sCa0OF02/5pL41HM2PjHYZdJi9zi7MGt9KfW7JINoarrYh43Xf+MUGeldCQC
xxCzq56cKzXZmrCbgIxndLY0PKFCuaMtVEFTgW7stbQfnGRel+Ntar6HqIVUHVWq3IEv1NEaphGl
BwXy0F09wbMfHzo21LX9proVXUIkvfzyfqQRCSeK/PrtWLmeU4n9jDkz7Uw/O9+idCPmaDWkp3LE
8hi53qTMN5XAWtnraKTCFTpBv7SDjSTQpsfbHg3xNrbZrdU4ZLsCoU6srOvpUBt/Y0OlKvdcyXeZ
3Mgx9NuIdSfEs3s9ReKg3U7QqjztBfGpp6pefEcZ1Tzot9pOGs+0Qi1+MuQBR/F7pJrab21I/qKm
OGJKLQmVDxRWv+XKUgwvOwC+V9NtFK+Vaq0aL8Xs6ZYfPNfxnZWsZbCr7qNiq8mb0T3QCZLfbNAS
T3FyrCVyO5/Dc3ma7om9Wd2NyUpEvlRObXSwq22CLA33+AlAy1g8Tma7Ao2ESqas7grdr4ZHPFMS
26mprjs69YGa7Wfo9c2zeBGusuNDiYt0Ra1yY27JZXtGdBuaaDxQSmivHf9G1n30gHPWcZ/1cTcd
LHOVdJZXW35mvkx/lXB8VZvxR0vhB0o+haVq3BsxDUKh8T7mh0J5jNGVTiO8S1q8VssXuRHokrTi
WWURPt8G9xpatLmgeZsma2CyW0D1xVtDGCSIfO1XVCFNsnZGLlaGjR6/FBjD35r5kFZeLvZ5+SQQ
EdA4VqIVzXSGE4TTI11s565QH7pxX4UntbiZzY0rpJ/p3wLjTq/v4+Ek8l1X3rdOvM6lD3Wgye5a
SC0NC7ptlr+O2U2ZINiMH+d5nY+6xxuXKPe8T9Hou64Hsn+KsXlv5p3p+kS+VyQSoPyf1u0TYeNZ
eeMOqwyf8yZRQXd06E1/9v1W4yJ/J3JlnCyTFdZOfY/mXa2tC0xdBMli5fbM9/pvwJBYr5QYsQVg
hDtX/Oa3peNmamG7PLTdQbVfQ+WuU7G3PSJhzJFvPkfOuuhv6u6mJW4r3CSQDZq9Yr/YZ+EeOj/z
yVb9wLydewfL5G3d7cp5P0Q17OiHcF738nC2h0fCE3z4zOwWIV55tTZjzO5e8c1AekwYRoIat8i2
JV1igXAd3wPmIcA4jjH6vb2eFWwA+ipV1iIfeFZgRfyYzn40vcjkRwW4gB1nIORBpGdtCPwMO72X
KtpK1dhFee+psvGLgM87P075H6X+Vsr3BvV0Gzxlo8Gx/6j5bdT9VkfUQVHMqsPw3Zz6Sg/FgdDN
TLzIIdumPV9+ctSiP0Op0s+uV73+Nhq7gqSQXH8xgnY90BRRa8tLwsmv83blDA/WPHlO9B2mgq/N
SD2qlSNvC1RQmfZdOM8ttYq+qEiteBrQQQXmc108x9W+VbehZeMAGX2rvKsJ0K36AECt5JdBYp/u
TagNCVgHsmO8jKKVjRQ1SybPVX5m4V7JfovoqGELUAGSwogpUklDO/JDpFpYmzAngOFwdqVFdCk/
3FRuMAirGITnmTCJaFjXdbuyuyfR3+QQ8NKuYQkar+jFk/uAEqn1y/G+ULPVxFfoKu92jccmiDZB
sTVaXtN8U6H8s0NYS8lTNqWrMttRh0DIBHsF/IkVFevibJjBUtdjGh7VWw1IXa0ZTwbgEqd9GCMw
xrGp+lEifXuCXRVsCwjVsRUeZpvHPE/wccxq27gnk2iVSS99U5zIbvDrSj1mjb5tw/6xtW2/Gnv0
T+mN6IfbkmlPz6FSWI3fWu4W253h1Ym+I3LJI2/6ZGPl9EUSPmXBtFKav2JCwZf3q4LwGfRVNoOI
MZPWDREVdvTW7sw16x5uSeTV6uusVvuJVxgpsV+qP8jd4aX/C38rysKtSu++QkvTP1ruz0QqXocF
vgN11Cnf28FBFhyuWy3hP0wZdAXMrUeVqSlUkUPnN0ZZHI3c2o02kQ/kI/xVNbQI6Iq75hkLj6Va
0Ej653lUHgMzyPxR3meo4zG8hoxvWAHq/CFhncTqQWfkGoubEilnra0C5xnlLYW4yfRTbW0609a0
HK91DfUMJNmbCYsrALr9G2K3HqU3IuR2OqmJRNJlErbbCt30eZ1uMowsc9NtA2I52fs9CoTMRW3e
Us0ovTSXj272pkaowTSDgsxfS9GPRshkVEg/TG9j2E8WxovgDlWXBdJTTx8Mzi8RSoEN9wIbzbN0
Nr2oDqns7/Qge6vt6JF7DY7nxZ3Pigu+rwpFkd6uw7k9Tn37O23ka9fWKwIePLMmT053NyFZmLWK
YFL9Uxbh91RNd6Nw1vk5Obhv/7b5axxZmk93+w6nlN/39lFaeMcwdLRKcQf94pbIl59GP+3ReDWs
bMQakdmtEvQrJWmerKbZ5Agvncgg0LPfFgzUSVPegyvdKW22sQ25b7U8RZ6k7IdG8TNR7FSLcayL
dz08GS8y8ofGJmaviOxfRIsY68yZ31zTJL6msP+GlmDk6nqdBESenZbNxUba4peat9F2VBVrQxiP
6TGfqp4zT93dbGpswlkPpycxVj8Dl/HCxA7F28NyyxrXajv/TFSWAFngC/TbPSQgRbFeYpaZ6Gwl
6DDIIJ5tg1/Qm10XmtshrE9IdMmVZJHAviBqpscErBERZXfmDDgBSS0TmBagmtP6h8wQv2235msP
ZLiKCzzwGTc5lIHr26a6zxoAJQytJRLbNcgq5iolV9YpGksfqwI4mNoeNsrY/jWZbFLLTCEhlbsY
/6CfQm8ygM/sS1X5Mw6h7qsp1JYwtgJfDVN5jLiMlVpa5jpvGmPVpMqzqhXsbDv474GB8tF2+eoy
ddPW7iMor+/pMN+I0n6NWGzOtUhWAzJZOFa/1Gje5jiJbKf8Bpz0aE0IInM2w2jfscaQ3OCZCfM3
Ip7ML43+yZWaIO8o6LeGLYxbPpfnEojKWlb5eCg1A6AJMTaIhZrvdY2IPy2zDmEOK97QzoLXvDd0
j0htXAdpL7x07H8ZWng3jg3NsHRgFVSj57dG1MSyjxq0clylk+RsCZIuZQBujmOu7ROTFQ64q8ir
JusGltE9xZudYdhMXznmy6k3NxP3ehWK8d2dVBBD5e/AmdcJg3BVYYN3s+NYNHcAqVYisTGyCd+I
MCca4HPAJGoo8atmEw+Vnxd9uY8wOSSiepwY83o92HRWRtLNuBu7TNmF+aishMy3Zti7/gya71TZ
9ZNbBbelHf2ZAHxUIJrmktnArgmMky1i+HZODoaIGBpMlXrWcF4ZBXKfVnHlNzP44rjmPZyrRALr
sW/yjjqGhtS+JAqX8AS8TTXXJaZfURdts6h9aOb62TDPKG0W5UZPTrVaPBl1sIH8+LdSeLtA0u2q
Zup2rtJHN5CHIgTfk5Xtait1Vh3RbXtzzsWLxfe8g0fo3NRjLbcwRZ19W+fhMRklm8bWzlHtg2ur
H/FTNN0acXV0VDLHPEjH5ccgU3sDIBN+SwfV+F45CisXko5CzaMpYG/azERkV4cp6Ccz0jYGOKBb
jCzok8sqZxAvIuXnOLryl6JM5W1om+2d1arkZQ5Jxyog61eRYg3vE8y9dWDFui+0hBSjqolv40pX
d1XWjG9RbWX3TPTzg+PmZ4WY3tzpXVjeVa4jTlnfhE9jOgb5O+QsmbBjGwkpKqWtv3xeCPq4XGm4
56rKP1WakQB1rIdSPUb63N60bpzcGhGhn58f/eMyhrGk7qK/bM3EcXjXY8vvxWuQ/BxYdOCOQ7zM
xDBoq15Lrpzs45qW4S4KTnMeti6zFQHereFJ/U5SqUH/eKVipl86/KLOBC00b4ErtUdzG2zj3Xgq
D+39wH4yWVGK9cmI9PXNdGNveFEP1b26K7bdzl7b689v5aXTLypQINwtIVh9Hd3oHdBiiwvCuQZ+
+bi6ZSxRrf2YFeDAIOQUbsVeMfYNLaFpNQZPVQ/C8LxW+fwiLr1ti+aYpatmaVWZerQScOGh/WCV
7v7zQ398f0xteege3nZG8tVRmRH1VU8hHJu2utJS+fgGmUt0e6hBF0TR1x7hIN3LMKMRHa6wVN2z
0H3IGnH6/Br+Kzd/UN9fUtyDfGynEqP1MSfLZAfi0/hZoEn3qLoZG4GF+LumW2Itwmo+S9tIDNzJ
rHEHD1KY+Jap0n0PY+i6YAoLRuRpTFwoaUxZhd9PjnoNxf/x7TCWQBAYeEE8heAtIovdZvizZX8p
inYFewSPVf61N35JBFE7J1ckSKKDUOZ7FiCJh6L9gZb+lygI5hJmH425k6ml0xxTC+Ct3Z3rAlq6
+/xRfjzykYf9v+Mqo/XshBMw8HDAOomZ6Tin9Y2uypNGngugNZx0FLrC0PrS6Ic59n9PyMK4k/iH
uJqspk6AE1b70Q5fC5Fgqv/fo0+Esme2VXeHQLjrKggrIsTEtoLXemVkuFDFX7ZfE6eg2dyC8YvL
Rj8WzIpUiorE/i7sovwL9Sfdfv5gLowTy/YrnPxQEXEE5ny0CpYpyilWjEMJKu5rx19U7uEUsPDA
IHUEnL8tp9YP1JdU5Fdu08cDKEGy//scWt1Wzbwvy2OtWJSZRP/WdOmXKEXGMrNA1LMghp0ZJpra
E/CGm0rCK2ab+PmN+fgJG+5ZePzPSqMG3KBMqqsdmnTqfGeucEEm7kOjladev5pSfeks5yHrn7PE
TpPzUQ/lkX7NER/Ivpmc37o1vmu59fT5hXz8BhlLeFAQNMS/wmo8Sue34nTe1Ei+5cn/2tHPF/bP
BaRGI9WcdN/jyHI9Z7XvtcX4vRTBlcdwvt3/f4oxlsAgKACT4ZQGSdcBzll300MlEuLbmarRsikv
uivnuTRHLEaMKu+L3Gbigen8IwiNfZHeThVLpekRwPOVOf+/vvdHF7NYk02j3feOluJcseU3qOmB
x/dn3WpVaPxxFTV9mVW3vtcC9rtT51brLiF32HYr1x8yfTwAHFQ3lVl2D6pIUd/aI5VcAnftR9Oc
2UtReXgBgfi1TqWxpBIJR9R50QzawaqbbzAo8OJNm0gKUCrXFAIXXn9nMfpMCd7ESmX0URTMZJpy
k5rdKbGUH7pSvX/+gl46xWIIShPTVkvgO8eqg+Qe4yuUjU7kjICLGl2Levpv2fbBk10iioIxjSd1
bNtjPHQv4GZp7ojmfSrjnykygwrIvpYW91obbiNVvcZpu/BtLHMqHCsztaCyIYsn1ntCamFBhyyX
QARaI7+h8/kzl/aVJeXHI7khFgMVINIQBlLTMtcV31Vx7vS2X+vuG8u8ilRT9QYySsexqe6YU/ja
RhZ0Eur9n78Dl27UYrHRha6KbrNGeq/eVvlDZCPNFJjfgHPAtO7leGUwvHSTFoNIMsugJbD0XEyy
bs3CPEzBNUX4hfFJLIaONJHUoSVxnHMCHbYHo7JXyzB4sZu43DSimLEHy2uGkY9Xg4bQ/3dQd/Rs
TrAkqke3dNRTEzSFco6Ntns/trRhX6vOdKLRDS2hGgc8ThTsr+Uc/ads+uhLWgwJrbCCyKLmeKAm
/zjHInnNAdyu4yjFCqjlcqWDWyZ3W5PxTiQ0V4t+yjZdYiWQDUBsGdY0blvWAo6HzN04mnMGxNsI
KctHyPX3IP+dIzj08r0LFfNG15Bqfv6WXRhplkYeUwXdaqUDIhUdaEr2++xCVpX7Zvr9+fEvvF32
YiQzgkjvKd/NBysP+gNs8gEQAOziz49+4RtZYmexWXe5Nrr2IdPNTUO7MdBfUvPJYOPuUpWItPDK
R3JhPbLEzmbY8jWct8ZBqwa67CXkFRVsGDZqy9h9fi0XnsSS6lbOQV3Al2lZUb3kKEV0x4InBYiA
wuCXzrC0KqLZL9j32vPRAmKRguDCTGyemAVYMYB1+NpJzo/qn7WVNQaZIqpGPcRmoK2qLKG+Z+EW
mC3sx5GmalfG9gu3a2lfDKWRl204qAe4pyuSzfduEu/iBgeyZTx8fikX9GPG0sBYsJuH3N9phyLv
n9qy+Aafaz3ZmrLrRpE8GTEAvaaU7Sbre8DssaE/GLNwViUZil/bMNiLWYBENqr7XagdzCH4LVB5
wc1QKBurm8+v8cIQbS9G/4HqaamEBH1oreYX9TeboxtAsGP6EEnffPEqFhNBRtGbVXykHnVJQry1
06PCU+0ratAL3+bS6TjPIpUdAtlDnAIKceO8XVuyTtdCca6NMxdOYS0WEmU4NQaL3vGQSbgD0ncU
NERheeWTuSAJN6zzO/7PNxPoxNJ0lTYdlRjAx7lBVLzEujO/5wY5LKumcKqf5eCOJA910EJ900gU
0pxoaIE0MCxxX6ZC/5PqmrlGWaa9OF0DLi6e1Wsuk0vXv3gL69qwRilz8xDSmqTtlb3QRtmO47T+
/C28dPzFW1hAa0yHijip1DRe9HaIPTUubg2hPX9+/AuDhbV4/5hiO0VV++RYyHsCIbYTEwNL67UT
hFeu4NJMpP/vI6Qf3DgituNjoVdHtZpAQ4nAG3tkETOJBJOZrAvoIVfO9p8o94MFh7VYcACVDAKp
69phGJL9MIh1QRSKZb0zSfnZRKJSfp85jOs9QTsz0ib67qP+HI17s+6fkv/j7Dp6I8e57S8SIIqK
W5VUSQ7l2HZviHZ3WzmQCpT069+pfhsPv1IJMGYxA2MgFtMlee8Jkvuc/tR0Y2V7Lw2vcsgDseEa
gA6Px4wM7TbR027PiU3D+FxMz11IO1yfxoVlYp6vfl/2CdxyMi2ZwGzLunQH6oNvQGTO1bSVQ34h
FqqcXVj/iDGzTXq0hifN/mvDWKqZfuYzgUnQ9ywYqalEEqi18aaQqDnKDHrP0KKJoQEzGKaEfmHt
riyPix0BnVCZDzvx2gQSb0NUp9Da1Lj2C8gUQHXYDUnsYKzXttXFyx2xVFi6rWveWdzRw/Xr5Dqv
DJpW1yeanDfm/6xvfFm5RTg5hVwUHaDNjgj3BynvKd7kf9v3FAi6u/wdkrMMfKKP660tdUOZk7rr
p8po0JjXvI/ZU2f9uP7di9sCnTj//ctylczUiVUXHSj4sJsHkgZionz8UehrYfPikwcNnPfJlwbc
OtOy3qBFhKrcvbS694LGnyKBkh/qqkEc54eWa7d1wR6ud2hpoJQw7aWMAcoBcEBP7hvywvRpZb4v
bmx0RInPOmSVpFdjwULOL9+D1QTDK2vsD4yLv9d/+tJcKPGZy0JA99XNoxLErgHmgyhcje2n5QL/
b5XJmkXw0ggpcZmBCai79lhHXZmFE7f2peU9Xe/B0hgpm7ohHs8MgsHXYS63A856RMm+4Jblz14P
RPb1ViDrdHnr6UoXStT4SW5Caoo1ArX8JmY3lInkqRvBm5hlPEcVKvSHzorLVyDZzFfYOrUfbgEd
7QCeTA2UpOG81eGaF/e3jLoQwQRN5obzToYcvg4BwGlg7E2tG/VersOaJgGIDNyTARBW5t4MnYCO
2Ri3zclOOzfMOs5/Z2QaAD/VB3kYGbCouiNga6Br4w1AW9pNBcvtbZzX8YmMonuAq6FzOoPwf1bj
nA8QjnWc3B+JBgJVV0/vSe2JUwe9pLDltXxNDALE/CRq90edQYISDDV9N89ScF9rE7GPZQyG9gjw
AJTEjPGOJ02zT8Z6/AVdyf6pzRIvqnSenKYMCsqynEd/NK0sgnl2dc+AdfcrCyaZsBMGDMQQbBPz
YWw3ekUdv+lzgEYhJbAruZVukkn8quKmfUgrSUJIIzW/oNKNSlBG+20LFaSwMDpABuvcO7lNp0Wj
yzsAHlvz0A+0gcKWCxCmTvLt2M3mjwTqtb88r3KBoRcOjDFjiDXVDdu2Q5rBTJKJLbAjZ9eopA6I
CyBSnAKqZ2tCPoOe2GxqeMRsjMzEfErDy0JpzBM8zWCgA7SdBTxTUzzpTVluJksHDhOmLGhYyw59
BjAoq4XYDCV0KxNG6nDw8D4CocPYOmx0gdsCnrfQAIeh+vAGMzLoMMH8LIBbHawzE7s96aDAHbMx
ye4hquqFblwASwoRyABSuT8lxMfu4S3ZQrKypn9cURdvXc74n0aXPGyKqad+6fXFyt1gYfepRaFJ
ioHFOR+itrsBXAr+GJ0P9dSVXXc5bJhqWYgmhisgxTtEU/cbwv/u+Hp9N1/+1aZaD2oLh06wACoi
yEfG+0RL8SLXEv1D9tA/+eZvV09PASkxA7gNeCi999A1ITNbGfN/fPz/vQXAT/O/5xudcmCUBqRE
2nDeisNwSKP6SCNb3oJUWL64AQ9sH3Zwh+FuehpfhhfzA9Khzd/4Xjuw8HVlEC+fsqYKsJEMxX3I
sHaRk90Y2V+9NqBf/BRDt5RBhJXob1AmXxnLpflSDliCIxsMEHuIRg5bTi3znQb4X6Dqry+Hf7yw
SwOqnLMZXMwdYFwwoLSH8xVx9bcRKbS7qTJtqAWCaQG7VBpwvCnDIuETYKtMC6oecG8bSdOXEdp1
OwIBxxVK4OWLqukZ/53gvrC8ISa0i1zA0EX9UEEiv4apQFo8Q7d0ZRktNaIcaNKwwOgkqAK0iY1B
/Sjh3oGigC/TD2y5taE9H8OXhlY5nrsmNkC/0tpoAMjnUKHMDnKTPW8yZFF2ZO61LZlAzMEbXb+b
+9kL2rSnwfV5XeihihXJhkF0DGbOEZRY70jZnjVZNRe4YeCjbRIfS7Bsrre0EKhUvIgbu9MUZwiD
A5DhrAKhRP69/uWlPpz//uUuWydigrk7wgit8/HWIUUOZc0U9oIOmDE5FmgIyZ3i1/XGFvaZ6h0D
K8906J0zgMAe04cYLppRDI3VCLKW7ko6d6k/56a/9KfMqm7iDFC2qbJhtz2bya3XCu2ew6doawMo
6htJucYDXZqW89+/NCYp2H+88WD8h8f3DcDd2n6EucPK2l4aLSVq5AX0CKpBDFDCdU6gaOIVY3Nc
oiGK/b3pUMLA5MJoABV4EMaNh46Cv/im0afrn16aBmXzJ5RXA2DkyKqDZxRnn93wKZsHaiCHSteK
A0ujr2x9DuMhy9ZzHBBT0W56IcpDbKTJSg8WRl+t0gqNumlMSRdxuwpckGNATfVxq1qJjgunm1qP
LeDUOcsWP16ADoPEMoDdWXqwbXBH4I4GWd3WgSMoPxUVWHLX5+RiroyYallW44I72pgMEWQsuN/L
ENSxOUzvIah9vYGFCVFrs4QL2QDV20VNefaPhcJk9uf6l5d+urKrsZdL3AQR/1ARj8ph2qUp38N3
DBjswbGCTLePXI4rabWlmVd3dTKDFqBh7VZGHfDpoRmdjbbWk6W7gFqcFeCswbra6qOYwcW11HqJ
JIXXIXfYtgfcv4eNwzO4sqQx7Ehw27/XaQ/hX0/nAST7h1B3a+uZe2a5shAvV1uwLJQo4MA1Ey9L
oEutvqz8xJmPdQknA1yB/I5nf8bU29aeBw5iuU0Kczc48HV1W61daX9ptJVIYRjGZKbQ2I4M98nW
7iR066eH66tm6dNKgEht2yq8AgseCSYuD/W0bd0VgOXlvAboHP+N/DZMQCYGMepo7AUe3gJOlb85
+Cf2OATXf/zCZlKLYL3uWDR1G+9YilMjyiDu19KUC8Oi1rYMLDzHgsP10YaHhA/56BB1jI+5tVeO
4IXNqta22k5PYRRzflX1cb+RWWbC0CpFmtw8QVEH5W5b/moc7fP6OF0GFhNTVffM8ridjA63MIgm
mgEMuPs7yMo34WDk1dFAOuGmBU9oVzrwpdEnoG2kcea761CexssYmtjUlj9yd9ajEQf6rrM6436M
y2llNJZWirK9eD9wQIqyISoGq7+B7FaoVWYRwi9hAPdvrYq9MObmufUvNxHhwk9M67UuGmDUFRZN
4NzC8qergjpb2acL61HVjOxcwCBi7YxaIu1dCveYRPfC61O48ONVMAS18dbUdVx0nOSRn30TSB70
eI7Q+N4FM7YCv+R6Qwt9UFERraHrsxgxSmZxFDKw1yBdl4EoxFQBEWY3EYhX48P9pg1BIXqMo+EZ
HLmg2CbbwbcDua0P3rF9Nm/cSOyqzVri859u0IX3j4qQKA1YN4Op00XJDb2HuMXB2jZbPNThYX+X
3jYRqIOH+CRvUIMLjSg5stB7rlewAMRYWNxqgTbHSwvxNUEmPOE63Yzs7IQCnUs/y4d+8Ckh7nMC
kfeTAeH51h/gIjX6dWlpd5kt+Zs3zOAlz3k23RP4btyUderADNrWDFhIQQgC9MRGmyA8YJRHiRoO
eCESthFGqbE/ABdJkPg6AyZDJRiGKcTCQSeGun4Bgm0KBcmgdDzIe0FwJJwJ8fDYddtjxT39riTM
3SSmVp1Gp3VgSpXAnA9WZm+Tm8CSHC5Fp9gE59mCJc02iwcIJUxe8qDDrjpsY2FC+8Jl7l6Yo/ZS
NV1/4DbsZ3gOa2HNLYp7m1TJJ1CW0C45SzfuAPGC1vuUp88trUEQmvUu/+OJCl7NRCQHF6JTti9a
S55yi2q/GBgPNwYf4AlvgYyBI7J7he4pDJ5dO/uTVqYGUY9qeOlHa7hDoi6GALZp+xOVHtTMeP7k
tjA3yUE+hQ1R3B3zYYrLoLHB3nXgHrMnrunt4QfT3WhwWWlCeGWxXQFq6SOcUlho8Nq+7zFstzoO
COilJ8ajKS0R0X7SIbAxpsXbBPl6H1mifCsMooGOWmhRUurQsi46I9JHA1TrUfMOqaaRDS8t6HRU
HdjNs1bDdn0uBfuR9PBy9zmIgHs2JWPjI3EMfFXjTiMQ+LW8hSZ5DiUX90wKLIoioi3/wTLkgJum
8z50MEghx1GADlAP8xDEs9Tk9nqcuFznJaZ5DiBfwinHb7OEV2YRJfRskYEEex5gceGnpHZcPbW6
hcyJ7IACCAd9toAY8I6d4MKfO8CI+gy2G078keo5aX2vmp5bE+5/fQGyNbQvx5UL/UI4U/ELDqSs
vQSqtZEDSTejfYN1yfX+L9wQrPPfv3TfilETFbKmRw53J6gC5B9tCieQFHKX32tAGd+aphWTUMQ5
mh6ypFllwh6jnbOJQkmTlrvvNUL/2wvwQecqmesuysRDmj5BWsvX6sfr315431rKqZ5gXBwrwQIx
4IMAFXcDt4m41PaZkcMSslxZh/9wBZeiu3I5TjRnTGuBGZZdCw9ZKBjeNAz02wZxEbInHHoNlCBv
2cPc6pj2lfE4Q4D0rc3IGEymyCAuySHVCNOrs1Ei3G1ai6JAyUrIMzTlPp91bTOB/rIlXIMMdznV
z0lqajtYqqQHyPc42wa0g90gPGg0zFAcgL5RG/ZeCnEf88wM7SuIpsjcOBgDy6BqUVS3qZl2Dy2e
a1HDYOLHAEKH98cY31GHW2eoggtFh0HeOVarbWETZcMmVeqh5DXfG7qrowZDwSCvxjwgXsdX9srF
JW0YKlrJQLyu9BhkUGpBvT5G0bnstzqi/fX1sPR5ZaLKyYMthtPqEdd/kjaCk844rLANFpgAoMH8
dx1LnhOtMPGz+6O5a25yiIq0vnXj7MtNHFZ74z4/sHt4eom7ejvelvf9yvF+cY0bhnqp8SqInEHM
oooAR8/HIMXRFvR6M4cJXFtORBo0NHK4yq3M0MVohubOt8MvQcfNbRcaGkkVyZb/kkn1S9MAV7s+
PUtdOf/9y7dtSHd6ueUYR/h5No846gwotZhw0RliecsBaQmSuOu/Ez3RkfNl6UtjFIpVXuLGegTD
chiK63JA1UQAkjy5PP7xvQ4pERrnsA1zXig1a6Ryd6UH82GPghZqQn0BWaQkfdaY7Z2+15gSrenU
W/no6jMqMS/EgcnR+JvOP2cUZ0Wylos8D87/RDoMmhKshXCxe7KK4lFKSx9lyLO4CNTKXO79nM6u
ude7stSMErfNcsqHbga0tKkhGUYHaEG5w7FJ9D+1bazsm4upPXRFiQVAFMInSnRneI7t13ABhdzz
3qM/a+dlBEI6nyF6V8mVxhYCj6UEB6fKehBWtTmyoSrhJ6X5CmfIZwjIfDNwquAva7ZTB2EAPAVR
7eScgE5aGb95165kUhY6oKK/ErMQ8M6xvaPpamDdij57dBq3CjS4Oa2s34XIooK/4rrIvEkjOsxt
4IvsNuKDe+xbKFhDfXgPDE7RlutBmx2p6MPUQMyFiQ5aNlXdrjRx8XlsGOrLm8dFAd9xQLub3nuH
8uiuriGPD9vJo1lCP6kw2y3DA/R7oVK9+g4lF1Yz6Pqxa83HzB3+TKnzkUl9O7feg5GuSQUvRGTV
x0EKF48UU7TwwqV3DBazbW2/8q7f542+6eJ6LfKT8667EFhMZcc3DNYfWTLZx3HkQaftTKf2W0gW
DQLqIo7pey1oIolzOr8au3atwno5q4pJU4LAbOepNcGf/YipuedUArYF8/QAD6MMSNHUfo5R7MWl
3Wo+4jSBjgp14JhmE9COgAS5HuyW1r0SGyqHM0ENyiOozgfW0Pt8jU22sGlVUwhXjGVvSPBpgdD8
tO3hHrQPyLCt3HgWgrTqCDFZuRYDlWPAI7pMt7McnpOhdf3YEZ/1rP2+PjhLXVCuBEgvmCa3JrBp
zeYRBmPvsmzg/ikfrn9+qQ/nv3+5BGR9beapm7Jjn0hAjsB7AsPHk4Vf9itRbakD579/acF0Xa+f
ehSoALUagR1KK2S4HZhq8t5aiTxLTSgHPz6sCToz+5gmWX8XFwy8KQrUEYMd/Eq4WWpCOfcNjrNr
oPDnqLo3alfbDkabveGt7IClryubH5BA0L4YbyJUfoPOkHtz4lChHLfXJ3np88oml3Y/wRbYso90
LMI4pr8Lt/hpadlabWYh8lNlA/NBzqZMIfkLx56HhlVw+9TGDdPiiJrm78pMbxBPVuZ6ISCr3h9z
PA3UE6Me5SVgZiMZoEhITl3mvEzN/Bm73crGWAhKqgnIBBkbaHTZdWRK+mw64O0VxkrcWJgOQ9nS
jVbjlSdoHQE4w3z41x5cKOv5rlil7S39eGVX63EhXDmCysUzscNT9pAb8f5ba+mfNs+X7dyKKR3N
GcG6s1qom+wniH7m3drjamElqar2cT82FaTG8fW2LyHq1b3SrH5IzpsNgCMYsYD7Idv5e5dSVeRe
L8Y6hXCVHgE6eAAbOKg7HQY831PsQPrzv5EvH0spYbeoRwJD1SVRBoFBln9zHyh7um7ruMgd8Fll
nfok/ukOfJe4TwlEOzqzXgkcS5tN2diOAxKJ7CwKTXbzBPTLHaAAkEF2bJiu6wglBdFX4uvSRUQl
CwhZwJMIzsRHz/g9kyq0affMphxipm8lcw5a7O28gt2WND2ZHOKd2fi9i73KJRgyPHltHbvR1p2N
BKnDgDjwUMfB9f1y3nIX7nX/yoFf9ksJo/DeRGn8mKQM0K7Y4wEBZ29vDtq4HUzBdtfbWQgqKpsg
p2wQEBr0jlAVebZ19mJm0NuOzbVc80JIUckEnTQq2fbI7swUvqrZT+atBNqlATo3+GWAZtoLMKI1
Afkz/l5KCFfDMvjWKAcUUIBzXAFLLK4v5QDnXgr0cYN7FHHywEEVMhyAgttMMJneQ3rdhcvTmJj3
bZmhslAy2zf0tgzFbOKB31G+xn9dGEZVlKiDxh/k5JmISj7cyjY9Zglb2awLsVOVHyKoIWv9iNiZ
uu4Jr9L31IZuRhpnb5PmBaMFvULEihVo5sJyU9WI5kJolV4W9IiU4l5qVb3ROnaLe/Dz9eW8EHn+
TeOXVVEWpkfhm15HRSbqoEjH+NllkD7Hgz49VA1B+TK3xpW9s7QElViak8RIQaYnRzuGdjOZrOF3
X8HiA023Wzszq5V2FmZIFUhLeuSijLmqo1Q3AtGVmzaGSigMrwqOwmumQz3bXYmnS/OjAD9ikEBg
k13qUT38Ira303C1r1e9GBYGTBVJgwNDLAuOr086GBpQN/UcgM7YU5pOwfX5X/r953XxZf5xmyyo
qSfQkYNLY9Q7VXk78GR+mnhHVm4yC0tM1bsak5YyOy3JsZOxDkFwcC6y3HoSpL0py7wJU158XO/M
UkvKRWAqCq7ZY2EcB3bvyRkysPcOhDoGaOH2xdv1NpYGTFnDaZ/m8GNBPkQW5GfqtHfJICNS99bK
E2VpypWrgN7ZU1rIGsL/MMgWFcSfh1fZQii5XDkHLneAqCQHMlqtkDlLo1x0N21Ff6SgPUN/txhW
4uPl0EtUtgOEq22WlWI+Gkilmlm+t0YZXh/8y4NDPGW1Yk32yD3DzrXMrSiX0HRvT4heW01by5Fc
XkJE5TokbqfX8BSCqq0p9rKTD2Zt3BqxOMQyee9LsZaHWmrnPDtf9l3iGTE0WKBhxxzYE5AfRBt8
Q4PxQPIxu9XKWlqaifPfvzRi5XMJfTasVdZ0v4lg983grJxLC6pFxFPOeVj1nq9cBvKC0BkunfGA
S/iuyKw20CHpig2xSRoSjakjfTMf18oCC+k7olIVGAhFng5d72PSZqc8Y3utB/vEhLId+Phl7Uvg
AabC2Oocvu9WsxLClgZS2fTj7BkcxX1sep7czd30GHdyZY6M8zf+9+JKPGXDs7jNoeQKe25XJ3xn
6nV2rNtizEKjKrPbPh4B3JpLDxqX4LYXYmPN5hBxtyMhc2qcbbXItLMjVu68NmYn3GDK7Fn4YoAe
OOAHRvbQdaIZAtfTz6iPfs43VVdMK0+7hR2pKsSleg16mYuRKUwDL+s7AwLNo/mgTSvh9t+75MLw
qByBYaxZDjVQmNX1lYC/dYFt6VbGSYCvuEexpg/0ivWvHtJSAC92abWB2ea4JQ4rDgyJ/oeyM7uQ
Fg0LpAMCjdD0cus4cJiQnWEcKma2Kz/13+P5wk9VK5ZGXsQj7VGd1/bDdtqwnR4mmzKke3iayluU
ZIJ5cyNvmrvurthXD9DIuY+3a8y4pQ2pYq+GOOlq6p1bhyQ11MlzP5chpNHqrQ0r6sZ3/lyPwQvn
h1rOhEYNGPk22jG9O94HNmrOa/yJpU8rQbEqpmYczqhFKLpualMLY4gK6N87uSHK/d9oqJXA4CS1
ox8hPP0wMpicDkW81fvy/frALG0F97/fr3QLaDaJe45eV2Ok5bE8zHlvgxYKEiWEppPT9XYWgpGl
RPVCGFXtZpgACHS8lrG+cYd4Jdmx1AVlAgwPsjZDDinXIfXuZtDqBgckS8CKjrOxlutYmGRX+fk5
6MFe5WXkKLJuW1lIAuid+9K2a2pnC8PjKgeTl1UucefGPA6m/QRk0S438xXhi6VPK/dLzxsRW1oU
V8tk5D87dzDu+rpDULk+sUsjo5wyaTtq8TyNJW5mkD/QnZshk0/CylYufkuTqxw08QzKJM5nGXnx
zxFPcnM6gToLE6o1OO15oV+IfypFxq2qeDCHuISdxZ+2KiBrFcMQ68N2b7SB7JEa3V4fJ+NfNftS
S8pWMzMK2ct+AhmnNPcULD6vuOmNcmuZ0OapUlgEhCS5qfg7TUNW/G4gqJymY+ieVZVmvq/Z3kzB
9y6f6z5g3rSj7nOeFbty/JGndTi6TTDwH9mQHIGn21Nz1wrrBvazzIRwJrIagNeJ4lfCj7Cp85FZ
avQmgKgESbot+n9iMNapgEE9m/QxmLBPNJrJ3WDuU9BszirjsCAagA0EiMJvxI9ah88R/pO92q3v
mkHNPzP9rtEJPv3Q4bEKpgUcoebqOBrzXkJRydozVCjd4VnGn1Y9Pzhk3lgxpDni/Qy7qhkuwrl3
w7pmO8hPmJqQEbDVCVpP5p/a/CyH+cBkFupFEXgTuPjET/hLWcrXCkZ00gnG8R1yR/lZu3/yTS9o
JLjyTQhgiSyO43ROD7/q8x7w1bzmMOl756+JhhuIH8MjAVZAtPU1IQLb1jZjAZRvBqP1sd9rDDLd
UxnYw65092YPIy2YP8CIrdefCqPYTKyDn90fToNm0n3OtqR8igVsWawbeChVxpNBni1ckTMN/nba
LpVi2/FbVjeRcDr4tP0yMrLNY6gFNA+Ni1Q57MXKzMGsbRN7j3xtLH1q7GDNsuFxlNqHOoUhHA1w
hUjrABfVoOhCG+Vg0tzi1gpDbPj8nibAbkv4+ghgfQWqB31RbrgZJon0M1jlkY/WuhW2vdVw4JZz
HsjUCkCc2UD+A04wUGnKXprmuRHDprRk0CRFQOZqw1OYozgbZ3o3y21aaaEJXW6BWxS/4UL4pQR7
8KdWQ9q6euRGWEOW3py344T5KV5kAmPwJ+xlH/IEfqnjGPZlhafDVjjo/fjThTUUUlKQ+Ny4MMMy
qEQmUfrtOPv1fNtR3y1umz9msStyP3mjvV95n432l6R/UY2WVsT4EGQJDa9v14Wnjgrl4XWWjl1W
dpEu5g8Hbow9NCg2Jkl/DROQmET7db2dheis8tkgyzDDTFtA5yU2RdjpZXmqKKcric2lr5+j6pe3
VGty7sIBBSGnl9ke8HYW2AXMr67/9oXQ75z//uXrGuuLrI2dIZrtPwQXOIZ1AjHL4HtfP/fpy9fH
pEhmalh51PcJaHgCHjk7F/QuJEbNNdzOZZQT+R8eW07NAocLCIxxnW1j4oxBRwb6HtO0vuvgtnHk
eDQlMCEuO8g6Me3xet8W773KoYwXDgWcQ4O9fD6nMex+B3jtVKxj/pym+h5pwPmXSWn+lvSGFtCk
hbmZwUt35f22dOgpzVtAW/X2lLFjOWe7IdGYr4sWAqT8Zq7gnliNowmn1nzljnlZkQmCKModoUaS
FPplkOgROZt8h0NgrqPeD6oXT3YDRaOhdt5JSl9jz9mDS32bljC3AqBko9ffK+QQVSGTNfCSthPX
O4qzWrCr+RLGVMjmrSzWhWuKSqUrKMBYLQx6IzM3XhlxAm/UD6Dr74zcW3m0LuxlW7k+ONOQx9TA
XqadsS+FuNWtcS2xs/TzlRRVmeZdb5zVpqANs2nFK3IHu5HcW3DH/N6CV5mAkL7xdGtCnDO5wcIm
nd/7vjsIyLUkxDmQfg5ZLgMND5FSq773MFA5goAPumltZhBv6CH7A4dc9mTFcAqSk/ZO9LZbOSoW
wqBKFUxhhAHyCRjDjnhO2Oy3PbwO62plZS1Nu/IyqMWgpb2Nr3P3bYorX2Of16dk6cNKDNDgtlRU
LiiH+cR+QR3o3rTWSudLy0nZ79o4pS4zAJ7PPf2tHpvHbi6RxKg8pHJk/3b99y+c0Cqi3KZJJgza
gMsHG0/IKm2HFn6yI25M5t9EfguNQVT4+FR5XpOBSYO7sPCzhgR5AaOkeE2z5V+B9MKbQIXZehac
Eg1Ymh0mQsw9/B1sWKUVJX3USVLgMYsTArVbDW5j1XzQag6bc8MetnXBx1chwDcElboffmANzi8M
1oQri27hfFABuRI1NFeLm+FoG3XiO4WD5MZ8V/Taj1GjL9kM3hBres2/PpNL2UQVnpvznmm5B8PM
zoGPrm1z65GOjQEnznkzTSkPUwHrQhDVgGaorOKTwT9PWPa+n+aTCcJX65G9TWz7hVKmP4N9A1pT
oZcv3eSJu7RsWFg12byyJBbuDCpskIBihtRh2h3dbpZ3XZUlp66e4Qg8G9MNDnW+q+xGfAJBL56Z
A5La9UH6J058YamowCBNT2NuCFMcwfyt9hWX7p7DHxlmUKPo8+1knrkM550HDTI2/CZD6oZxwuRN
Zzf1T50DmAzZ2ULzqywz/rgWSCrcpdVmRO1+L0eTPpglzNncXKt/W800wu3bafQU5DbKwDRox17f
1pD42pjg1/kZsmmAzheNgNSqeXYAJdU+JwYqAoJk7V62evrXNFPIRyEEv9VJirt8X+HJBBlDuLM5
1uztJ91udykT5oyr/uTBMkBOvx1vpGSjw+4HPtXEPti1le9MD/QRv0lb+VLG5hxUdgd/Sbepn2RD
xhPqsyXM7xo4LcYlJF8cmW9oA+XwCqZQ73GSSTwYGUzt4NI1wa+zbV7sxkgCsyUwPXWIHpnENlcO
6oXop4LBB1ANgdTW+6PTwvgWHpyIrdlo47bRf297qljwqUgcSgoKGzMI4blpe8ekh5z64G1TPTnw
fHzqzGSlNwuhQMWGc+aVyTzW7XHAdSZsXPnG+umx87rHSWp7UPCh9zzD/fb6Kr9MBYagkfKmIIOX
1BB+jyPGrGHaxDNvk1Ba2fTp8rmUG2Z31SeAEjGURTKSv4u5ck4yrptn+G/mezsh4A9bjt4HPZgq
3KeVKf6mXdrvwTQpHmTqyVvDzNp3YyrbENZ35u/edubfNbd7bWWrLpysqgoirWz77HNYHWeryQ+k
jq0jtRhfmfzLy0tX3ywD3NxR92RNRFJnezYwZU4ZIF3oT/zH9Um4/Pt1VUxj8IrRc3jMUazMnlJb
u7WM+e36py/flXT1JZAISqG3PvCIGx4kKJM2KuV0o8drCJrLg0NU4H+rWdWkt1Z/BEGFPJfe0ARz
Y2h3QAbEezuVa2poS+0ot7IUV4FkcHockECAhPnUwWyLWEitzJncJAXTXq6P1+WpICrwnyax3UNx
ShxjvAbvuwEFQ3cumt/f+7pyTxupXep2z/tjAQo76vYOHFtIuRY5Fi5oppK6LcVUeDlj/JjYTQIv
Mmo8kXzI9jUygrjG4E1f0nFYeWMuhCkVbi97nqfthKDblRCszOA3D/Qm9PxY8cgs/WO0vMfZ7VdS
6pdXMaHKc6lpMGpmQwTGrSX7xIOvrpfFbeCINA2vT81Sf84L70v2o4/dkpMcvs4Q1UPGDxle7QTY
sfaZGhRScBbJ9dNYazXbVrwSn9cbXVht9NzfL42WAjDwVnP5kcaagEmFJwFCMr5XAaLnRr98fIpZ
0XVQE4g6QTfgYG3adg0Y/P/7+8LliCr7MW4SQ2YWPh791Pw3y7f80v/jBO5Gbiz/9jb4mfpb7t++
RVFwu8U/94fD9rC9DYLb2+f7R3BQ/cOj/3u3+7t7/Hv4O/h/u/DmtDsc/N3h+eAf/t64/ibcFX54
dzyGYfiy3+Nf78enzf64uztu8J0giPYb/D/h5rjZR7fBdvsWPJz/t80meAuCffC2B2Vu5ca8sLWo
8nZznFjSUWIBZnVefNTV1N0zvKwCwPa7IPG4/QqBpWxNYXRpuSthgmLqkpTrzqHLYAY9ky08OXaA
RK2c+ZfVpAyiMgRaCQ3zKbedQ1262zHV4HXDI1mUIUPZY4LXdDKeBO61tvPSpvmjZPM27Z96WCBf
X/YLwVxlDdAK4AQ5dQLBvLDuRwc4gIZoJe4EebdPpU5219tZGEeVNaBPRgMDUcc5pBwSEfbRqz+r
tfi3sHX/iZt82V0oFCVG0mRYEYlITzkst8O+gqnQ9V++NEJKYLCHVk+kkM7Boo+c3IPTGnjxwwwW
9/XvL2UIVWg/HLkJaHqNdRg9fpdlVYC3fZin3YaWkOyd6gP0vTZaLYKypqdY0P/j7MuWK9eRJH+l
7b6zGgQILm1964E8O7VLub7QclES4Aruy9ePn6zqaQkpHs7ooa5VSpkECQQCgQgPd9enqbmZ8uh9
IZsO9q/kVALRi0xUmVE/qm8T8enyly3sVB3mPxFzsHKqYFsTKfbWMJdbAjrUD1D/Sq7iOrJOxJjW
YNhLQCMd5StsqG10iVedrMz6IVQUDBXZoXV7xzoA53Fl98GGgjobYFB+ldN2m/RyjcVnyUY0LwEp
xBmCM2l+GpUtvrhmUd010Nm58oa0e0qKco2wdGkXaWHFYI9p1jqzcyTVruq/SzBmq/jx8mot2aHe
aADi66grwT5zUu1QWn4yOPl4gGRlN/k9Axl31J0BBqQws9InUQoK2Mo1wU4xTln1TKUS21b1w960
nWgNW7lgQTqYmvQqi6EqniDfwK4aU3wVElXRvhEPo5w9vwSt6oofXJhZHfMK7Lltm2RSJ7Cl7ksO
IfMZgCTftMuV+GLpU7Rjy3Ys22YoqwHMgtIscgHZEwVPxmkS9vwA7EBxL/oRlcTLi/lmCAUYs+a0
ag+8y2ULPxtZKrDiKphA+wHxNJRYRMBk4zs23V4e6k3bx1BabBNDmNItBy5C0zAK8ASrbkuSbPbn
hPCT3drD98vjvLlCGEcLcwoJVp4pscYT7v8blQ5+7XbbbrJW3PDS47X1Qa/n4KliLEKVyl8jMT6r
sXikdr25/PZvZs7w9pqHkLSzcgNc92HmiiBro5PL0ruhhQxvld5LiB6A1n1fRfa3y8MtLYrmKKIk
xX0PIpWnCL2AEzqTuzIOPKDMZmSdLg/x5qlr2jo6Kyaxkxk5cM8O2PqCqAXVTNmt3THfTg7j6WfD
fnGmT27OOh6zImx7ke8q6aanSgwtqOkd0Gq6zPzFi1qCzyTBpcCPXMMc/QESvmxT23H9CQT31pGx
0gy5U1mfqWVBlODydy9sLV0pNU06ULAyowgzQXdDEYEOzQCPhgigD3Ms56sZ8IT3jaTZjGUBdGzM
pAs9u92atgJoBjgGnt90KfxU634CwHINp7tg/q5mMEbWg+x6hvhCF30C2eLcPJjiePkzFgxFRxk1
PScTcdHD68jsSsXk03iW0Lv87IXX1ll4xwQaDWSW/AQqr6cWBGhEip9WH608fmEb/QGWHe22r6em
CC3l/CrEmXUm7e4MN0crfpQ/X/6GJYM6D/7C1K3SoVPLcxUmpgkyJxuS7AXAJriAQt9lNzMXxP0r
99CF6dIFlnmWej2b4zIkWbthyUMFjEo1rnzHwjrrOEG3Y3POIJYeemkKGkXZZ5sJ5+jlSXobNYAY
4nyuvpgllzuNm0+2e5pa2l9xO8Gmc8W4TXlBN6Lq5KM1Azfr9oYB/Y922gLUWR0uD75gBjovcgkZ
DStC9efUZr2f2O2mUfcTqOQK4MYuj7CwMDqcZAYTfRrNtXWq0jPFfW4Z13bqtDsc4nLFmyx9xHnZ
XkygNNuszZuInVARPpEGVIz2kc7WltbvasXAEmkndBTbxpATNMX2AihLf0xR1XaKLH2Y7LwM+qwf
/Zh2/Qq+Z2nKtAO7neuSt64JuXlVnrqu23q9fW0MzTvXXHO+cwKVOEGod6JGVAVgS4yv5tg1t1ip
aZ8qmq0co2/GhZg0zfEKCAzZPAERFCurTZ6XBPeV6MkbrGMblfe2yIaVD1oYSIdp1COLAdJo2Klz
gPdrnSjoE4QdafaL5HRvZO5a7Lk00NnPvTC0eEKxQpCegaLJuK/q9EQJDfI0+TYW00cSr+F4FtZf
FzK1YzTiWBJ93ir+5orJ9+rUz4DSu7whF5yZjtkYegASZxPhYC2L0EnNnaH6lYVYevHzz1/Mj+pN
FJMpFkK54mMcoxENxH8f2RCvxQ1LA2g73e0FuFpTtNez3vPT6Tg2zE/W+oiWHq5tcsTlpZ1wNoZx
M/t8tPZ8QBhur3mphThZp/mbQEabTHNZgii+5ze5aKvQqJCTEgUQcGhA3TDpZTvV5PEenSZipTlq
wTfqBMYJJFbTEYx2J5ZBAcIejlZXiMBw8s9U8jXl86VBtJ0OqmrZVM5Yh5EsdpHsSl863V3vjT94
66xULBfMVsdsNG6LPuAe3cHQt3u0y/Eaamfvix30ZhkuXMcF4MI7RayEVREfTbQ+FM5WNtzSAa+3
w0zUzJBb6EloCPlhZJm8aqrsueXVto/7g6ryraGyozd1BynpivNdMGa9NcaJk0ZmjTOHo3sWTLOD
OskOOVsTjn67tx5+XNvqNGvTzJrg3I25iE5xb4pDz7rsfnKYdesmff3IxopfK4eivSl1hPM0lpR8
JEaR3aFjvViBbZw97x8VAryG5hAGb6obxGYgDwGukANrm9lZUKo4SABZKMQIPoG1a/TbZJcYS/MP
HVT2PAMibKBbgHyr8ckDeEjx0edl6Xd541epvc0HuSMNqrZ96mOz5ZaHe90txTnudiQUyguw0mJ8
yMAlftmdL+w9rgULYMznYgTi4TTW556yyrbpR9tJ3SDPe9fHWWKp7eWRlkxKixsYaSeQFIKn1MrB
5+c21XZi8ZfB6d53eujwpKZxGgqKMRAgzlCmIyRJHtx2iDZntPMKdnDBieiQpDaC1l/XgcqxSQ3h
T3w4IjW4kk1futjrCJEGUlUtqGuj0zDx50oZu8S4ZerzDMJp22XBNCbHugJ6pyHgG7AOJC2u2xS0
qWm7R+p2c3mRFsxBB5EoY846YUwQszTNDe3GwHVvG6a2FV8zuIUgSIeOcMiRgUUy9U4EMuuj7fhN
WgbU/iUHz7fMbve+79D8y+DwkhRyhJwxmmX4nP6suuy2H73bcRLJylwtcOPbOq6AV25ZxQL04XEX
92JTldAfzM2WgUe0TVGfNaQd/Srt0X1uRFX6ahT5qRgG8cCLYgR7SDoMu6gx2NHywNuJ1DJ5yod5
qHxoTBZfHadDV6WHzs9gsg1rjzZYFdKxd35dnqKF/ahXNwzWIPMmJ0BG4lmgLlShg8JIHyiZnJW7
24Ix6WWOpCbCTYx8OGUdH257Z44fSJpOoOAy3A+RJ9eAiUvjaJ4Foh+uKpK6CkfGQJQhr6hnXFWp
2Bn2u2ALpv3bqb8ITQF0m2UyJ0VIgakqSrThkvK+ZuqJUGCerOjH5TVZ2hz6GQHWCqroCPiqo04W
xFF8I2YgdMaJATWCys8IWTngl1yZ5vej3suHpnUVWuhkf1PLct4nfbRG77ZgWzpHZJa0zADdLahV
u/wQu9ETNNJPkBP9fHmaFhZcB5EQgaxcnLd12NJ6CyhaGJmPVQGQqKFWpmfhA/7Ac8adieQcuL1o
DGpLEz6kl7ukfJ+elP0HMMXG423S05OJXpZbO2bethGJXIlqFtZWR6K4SQsJ7VGqcBSedZSuqG6c
kaw1X/7mh3ojaGLnVXmxFyBpLg3aj+TkeH1x4BlE51g+Vru4r62tPVrJTcnHCc5ktI+isbIjjfJs
X6J+75PRUBsLOpSnrAc/S8Fa+bEB89zTZbtY2D46VMUwFe0LbF40rZAwUR4AOKcyanYd5J/t7P7y
IEumcZ71F59vxkAFok2RnYbZM76IlgDRzsFUT0XaP18eYuk7NDdQF7SAnt/QhKm6Sx0WIOu1JeZV
DGnbiJvb9w2ieYAYAb6kmT2eQNm8K9ufako3CXLpLvr3nL5f2UhLn6L55nGiohzOLBeEMmD7rOGa
JdO9UcldXYHVyLVWoF5Lq6LdIblkMxki9HsXNarLLrmBoAgkC+uVe/DC43U0CKTYaoSuHbhsbGM3
QBbGYwV0R9Y6yRdmSQeBFO4shGcinZ61fEOU+klmA8dx1v+k6KELatde2SFLMYsOGJ8M28h7iUQ3
/dp+Hnf2aTceu70ZRoPffrefrEf7Nr4jV1FID4/Ztfggv1+2tqUJ1JyGNbmEZICahzW5s7I72aoA
peUVU15weDrDJLGQhLaqBgrjsfoYQRR6nNeEKpYere12ig7qFvx1BQoD1W3VzI8xZL79y3OycPvU
cQUkLVMuyno8laoPC49+g+wJ8I8gHbHVsGlSN93Qdp0vcWm4889fOC4P+N0M4kE4Fga2MZP6rhwl
qqtjMDpWIKP5psrHjUFrhJvdCSLqVWCLEirlPEgN5qeQ7nPQflvLNAD+eHd5ChamV+c6BEFgKWNj
VGEHDhSroDswZ6w8esHidHpD0I2BWzxCDAJ0y4NXACgLuETkWg+X33zp8eefv5jN2IoHq+nmLizQ
7RE4Jvsw5XMJnnpjJWO14BN+A+NeDJA66PhxjBwDOD+aBKtCk03Ek100JX5viPfF6L8xLy9GEUMa
A5SDGhs4hH+w1Po4AJbkZP3nWawtxNIaaweNNRg2jSxDgZht2rGs9mmxRgu1lBv7jXl68fq0tYo+
JXUXolX/Rz3LULTyAzJywndd97pqp3sWt091Ye6sMlUr+3Zp6bWzxkhE4jXgMgTJ3LSxlXkqUnUk
9vS+LAM5Z4BffJMha6MaoygLB1Luh7yZgp68j2HWtHUevkZW6PaZ2i7s2geFdh5afsmtb5e3xNtI
Mzz8bMov3jxOAc5rbDj5rmNgcooNctaOKoptTASkv11S+SB+ZFdV04tAJYm47VRR/Mxbnq2Evm8v
DddJzzgoTdMB4pJhhFZ9CI+BVWDMRxBapHyNd/Ztc+Y6gijKJygVjFUXUjLcTDY7ZdO7KBjRV6gd
NhDuyft8NodwNp6oJ/xZgIaZrVjt2+6f6zAhCx07Q282eegayndLgmLqN8syAuZd8fYkuVrxW0vz
o213KLm6TZ15eSizcWMXw3ZMypUo7Df498+rB9fBQoZkI2kL5CxmM+k2IDqBprfApd9GrieoO8O8
aks0rjnOxE5O5bBDCpmogwslzSMhjbutvLrdDyglI9MaG99FR6gfe1xeW0PXBVmHhn5S0O5TbyQQ
OjMdx6+diBzbNMog3jdluyoZyZYLR+1m4O/8epT2AxqLipW7xVJenGhhUilAmZyQGtdy91sn75W8
s93hikKQxiTmjlnzjVTZqUSerLe/E7Z2Y3zbNkDy+nrjQkKkzYpBoaQ0NtBaiXxVBTMkeXOR+mpG
U9WwAnlZONR03KJ00G8lznymXTqY90AwptueG+wHKLz5CVynRoDTaE2A921LBCPz668aM8Au097B
wVOBQmHyAlKt5QfO6/GnIdpEN3LbyxCY49GqesqSL3lyIyyAP0vzfcey3i3WKZXjDohYzaxS/s3o
HXLgMrd/eaiHbCjKyCvr8ba/tIl2lGWU2HTMcX6K0j6Bm3uDNMR2qMfN5RPh7RXgOkMniSzoaIHJ
LgTfyJFJcyua8tPlR7/95lzn5iwrFPLA7JKHtsX2XVsBtUw/uE57uPz482H75wJznZ8zleYIiMH5
jJeDvRtmF4KdA7pU++wqnlG978Hbk0ai3AqQj77TQ2uL0ZTcSXApwDUmzZA/iSG8yZsgsoYvTmOH
PDUdHyntlcN6Yf50lKIozsiaeYabVhD5w31jYs9ZXG7fNX06StGtEqvMI7TIE+i+1BBS4ahxjT4D
V9QAQdEYrD3lGlnX0pdoUYfpymos4DnDSX3P7L0VQxH5nYemztlITCvOLa7wbO7H7bcy5F7nK3AK
UHXg7couWbA1HXwWe1aErnE5hHnzPZK/aMeeassD49R0+5vukhR+28wrK/O2q+c6GE3OualGcwJ2
smjRS9+w2o878QNdkZtCyd6PLOs6Ld5Fym1yncIuGSTK7ozBvxQ8GE2cJl3kR4bhC9IFoP9YcZdL
JqC54wHN9R4ImIswbtnWbMjBOeceJVuJOxbcmKslsVTSDuAjLboQGgJfOqPeE+au3FKXHq3t+akw
shragF3Iqtl9RAEMvfBNV0bvi4d1iOmoeD45wsxDimpbPUeHOhLXyqje9/Y6ylRRZ8Isg8Cxmdh+
UM4GklQfLnuQhSXVYY2ijCrPy2Nw/I11FFBWTNucZGhcSckaR+TbwQjX0YtJ3Zbm3KRDOMRt4Iz5
RojaL8yvEZ18Za2cUwsLrAMY0zErPBd0dCF6QQ+88L7wps9XDoylZ59//uK+hb1rzZNM83CowOUr
fcLW/N7b8Q3XEYudzCFQKiT8Xt05+xwCxE+V9NTWTDtxkGW3ZkBLq6xt3GlwzKYhLviLeFldD+OU
PgGhFYW9stOVk3zpU7TNC9rwouU9dMT7or6nfbspSAJJr7h4AHRxZZstLYS2iz0eQenbPF/Zp/ZK
RO2TW/Y/L++DhUfr6ESagkG5c8UQCgsqGqAabMjD+558PiFeWI/ZRdk0oXcgTIbBj8E5TNn79q6O
QCxdEJqXXduDOrZDxrzalVF+lzTjStC6NCXnlX7x4rJmTgEqlzPplTok3P7Mo3xe2VILPkGnh7Ic
8NEiw9aHbi726Uj2cxmjkJ/4tvE00xWfsGD1OjmUXda1g5txF7qtcwOI5oGX9de0jlcsfunx2r0n
VaQWcQNubU5r367dPSWRP1rvw5dyHYkIMLuVoUOwCxNPEqAeYuFnGbshkbTfd5zrqEPgYEbopM4Q
AxP1lzKeDinoasHfWT1dtvwFl6CzRNXtFDltiS8Ahcgj1A9uG0p3osp+Fa7x5fIQCzaq4w2h+Tsp
lIzgdehdlVXbpu72l5+8EMDpcEPZmY2kFE8ezebx3Hxduf1DE8/72WI3humcXI5y5+WxFiJTHXqY
eWxIRUz7EIjvGKi0aW+ZUPpDKe8WLKKoW6SQ//NsNFtW9VpDw4L16tBDZGjA9WMAAzGSXAYjdIwB
ppwJlGhAxHv5s353EL9xu9Phh6kx2OkwQ6NT4Zy75pUxXZtWn5EAbNHlJ1D9k6Dr7kciVbqZertQ
fuK59W1ctTz1ifIcMzCK2IaOGdpO93EBNNiIiyLdoM8z/SZx5t/2BK0rfk/sUgQJmxHy2pUtIWza
5I7v5nytdLhgyzqEsQHxi40++T6E8jxC+cb6PA/Rt75vtkb9viIY16GLzWiyoW8wBo9vnOIkkp+X
12FpqelrR04jAFCmikMEoEXjSu5HY2izlfvt0rzox75Dardo6xrSzrQEZ3wBogxfRsqygC5u7FOu
ynp3+TOW9rp2+s/SzkAHMgEHkICKrP0Fxcrtu56sAw7d3uRxZeLJQ/U80i+NswI2XHhjHWsojdIS
aTVgX89gTwZmvYztu8uvvDDvOoJQMqMa6hgHqBgVTs6O3VGLHHJYz8aM+cq8LA1y/vmLCABVbNFa
M6hKC1mABnkKqEluReIcUu+9U3+22RdDmMWQKwtSWGHWRPOBsIGeUtWuXfl/13jf8EA6dlAyr7D7
usMK5J1z6NE4t5d5lW5nYkJWO4/Boo3k1rCVqQk5kKyudmrq5YZbuTqa5mz4FVXFZkbt1LcKgt7v
SOVGIEbDRXXWtm6adppWwq2FXaoLGgupKsubQdzodV70wUtzB5mWBsoQkvL37SCd0QgNhHVaybiF
VFAF3WdUig4GmcuVD1iyFt0VgCwnr8XYh4T20FUpxishvY9ikOYmavr+nTapeQGWcZwDVn/ms/1K
848SqrjS2ff5w+V9tbBldUSa5cRezQwYTDp+U/3PZmpWDsOlB2vXgKqOpwRiH32ojGswxwRClCth
3MK86zi0YurqiFZzD5VmUJ6TETzjhncNfq+bfnJX3PzS22ueoPTAhEUirK1HhyfpTVel2T9dnvEF
u9fRZFSmceK4cJIqru9RrdurQjxVmb1iLwuxlU59NDsoImdQMkAdsf0omBdWUXSTmgQE/1X5GbwZ
H5iV/KQ9CuaXv2dpqrRrQeGAG87DzSkk1U0e/2LumrD60oO1Y7xuCZpzmxYPFo82efbEWmZ3yYD0
jVuLWkBGaAgLji6QLgsGeROPYuOuSaIuvbm2Z6O2HnF2483z6sHqnsAMt2L6C9dIHS+WTd6YQ+EY
7UbZ127KgzTL/VJAI0AZuMe8rzmW/wEbAy9i7DXQwbCgCtiLK1OlPk9/vstcdKRYgsyVQlskkEnQ
SfCiT63x8fKDl+ZG27KFJYwB5bM+zL3m1MDboO/PF8O3JuObHnycl0dZWFodE+bVNfqS0aUObmlI
j/RyC8K8FYDGb0atNw5vnZjIZe2gkqlvw0hFieXzpskhgNDFQUMHHggH0lV90TqbwS6QPUA2vdnH
ooq3kHRINoIq8+DFZQMsOZ83Ru9FW3Bgo1O/M6InSJwPkNkA+ColtMJfzuOjKzLneayh9Ihrd76L
bOYd54g71/B8at9kuI11KoX2RTxRfyyqOBDce748jQtbUAejdEYM8I4HJ9jMODsT2h8nEDXSefwW
d/3K+bzgaHVMimqICTl2bJYBdO/1bHxzZfdZ5mtU3Av2pqNSLGpOdqnmLCRRYQUt4Y8xwrqIpo+G
FDdF068RsC2YnF68dxwGAecWpZV+SnZ5N+0LJj5fXoalR5+n7kU02iphOJ3ERTwbKqgRfCHR98sP
Xlrf84AvHgwBpmGeIdcXjuCLiCGnMRbbUoErM05q8Zh3it9fHujtRbZ0pnp74nz0LKcLx05siAEC
JdVtcu/L5af/Bgz+uSUtPeVIbTU11HFRR7E6gVa+EmBmp0HRuaqET3ivdmYD6AYoauOn1umi/dxZ
xZ0jR7pl3HIOkTmMQTbQPJhNa972nRh20oiL902z3mxTeJDEdpOmDblbMD/zmsdGNU9opN72o3rf
NtLbbeAfyNS4UYMxml2U9teOVB+B1F+jFVjYR7+Jul+YCmhxgeKzK2R1R8xVbaXWdpYApg1nOhk/
FcxMgh7KuAGE4wpQApbODhQ08rtE7ekIiUWxL0aQjXUzzx7jJi+PNgQX/YI0lk9Hw97WQx/fjzMf
PpjJ3G4Hu2+vyy43A8Bfxk1vVwxU4Lh3qImpG9QP61uKe/fHKBZo1BSjWfziTRshlwfkd1sO/XU+
e9Aep64hg6521CY6q9uYpWQ+F+2G5p8S4g3eJm778uiktNqxmTVXdBqHYx+BnNrPCmajIkTm/GOS
MHGbDaJAsx3yLK6deds8jrPA7MvmLgbX+q0byeqdOVYduoIuCuRDcoTOVhtvpybfxQ71FVtjxH2b
0gytLFrI1k/2ZEuCFLoaSMp9ywA4CiURdfLmwdmbOSMbXE5RqHe74sYx++SOon9r70VgLqihSn9t
Z2W3Eg8sgDiZXqQsrZyBKK7tryhtvS+RFWdbDjqcpy6besgOpYTDMbmG97WtI6Q223qA6M44mr8u
+463XSDTi5hQWS9Tx60wPK+SH5lbOgeofNGNkylxY4EsfXt5nLf3D9MrmmkXCyPumv5KTcP3KDt3
8ebMb+Ppy0CiowlCkM3lgd52tUyva8YFmwZZi+kKZKDyDIJst7TOwIPtJGvSJm/TcyK7pR1IZJIi
jsxqvIpLa5q3LaS3H41B0uuUuPMHzxP9TRklbjjJxPxcckZ/QctguoLiUO76WVmQB5dwqKq5JjfW
kJlLE6ydZe6QxLGECNpVJEFzCl7Zq8IBS31hxPd8zD4pYa+4wgWgK9PJsGMol9TW1IpQqe6QQxUs
a6AIhkaolplbBkqJJPf22XTM4l8xXYMkLY6qXYdARpqKGg2sYUEgNj/bR2K4vjlHfu5kJ0BsA1c1
e5QKN41z61p8JaG3cLQynYiFgEW5LtNUhKNTeADo5cKMDgmdgBYrhVF9kh2vNkOeEwmltblOtm1m
W19izxx+xk0C+PLgWbI/SGIMp7I1jS/gju3bbdXbw40rx/HHb6v/zx/jf8XP5d2/Dvvmn/+NP/8o
1VRLyIFqf/znUwnBu/y/z//m//6d1//in/vn8uZb/tzof+nVv8Fz/z3u5lv77dUftkWLFM5991xP
D89Nl7W/n483PP/N/9df/sfz76c8Ter5779+lB0S0nhaLMvir3//6vjz77/oOSL+z5fP//cvzx/w
91+Pz9MP8Zxlz80f/+j5W9P+/Re3/0E9y4LkAnEty6Fnzpbh+fwbC78BKMDzIHSK/4Nuw7/+oyjr
Vvz9l8H+AYkDBj5nl1L8h5wzuQ2qtuffmeQflDoWAH3E4cDBooHxf17v1QL974L9R9Hld5Cha5u/
//qd6vjfoI1bHEBtjwPB6gJJaXl6va+VibRYDnpuk3yyzPy2QD13l4/iycy9r+iTdFCd8T7gGLb9
Mansjei8r8QRqEgV1ZUzxg2KQ/TYGUPoZuyeuLmFsD66rqMmMNWDM4EZrzTyxM9Y/lW60zGqyt04
ksfZMr6aY/cpTcRBOfkt2HJj3HHSj6jcrSQCtE3LEfBCp9UDCZ/JQOvj6RoGU1LHYLcp0sDtUki6
JaCxaA8TjfcVdUIEEkfL9PyGW1+gObGp6BrTxu+uzJdzbLuQwzA9TpHjYSAMYK8D/WSubQV6iTjg
EFH2x6h8LHh6BFn4TerFxxhS8+2Q7HrOryzpBSVLTgzUD+5g71XJv1QZRfoXEx6bgcibpzhGLzqo
KIpun+Xpt6QQX2tbeoB3NdeRM/1qmmw7TXEA5t7Plu3tqmi8iSuR+5ywrS2mrxUYeGqxcoL//ojX
H+m6DoVZusyDwepgCdniMOrHPg1oXR2GgX8bKxOSJTYkk6vBiT8LAV7UJhJ+PM4boGj3ELHYdv1T
aZPNPPBNVu07QOI9xzvQcYIipqFgNW4PPUSFDl0rCTz0EVSFCtIkLQKnvJFs+jw4YKhUzi5y71X1
OZM/abvGsv06SXi2HohaY2tQF8ck7jHacZtCPkWaaHXBFSW5VpP3wfYgB+vyTcnagGYow8feFcv6
lfrQ6xrzv4Zl2Jcm8zAq09NYtsoSm7I2Dezk1POPFKX+MQEznvuh80C77FlrEcs54aYtoPdiQJ31
uyzimNg1Bqw7vqF2+wNofGiafgcY6XnK+yMFWUQ29tJHLQnCm9d9XjlBVcT35mhU2zaC3Cl0ZDj0
KSMuISjpbSi8QiXFIXPKn6k4a5nK3G+7dlcN7easCcxNQDurdmO6aptP6QfixdCwYd3dPH1OSnVy
vWGnquGuMpyA5/F2Hsluoob0jQwcTz3/liXdd9F7t8os90S6PjoRNzyzN9EqGfrrCPWP5WBaAAAR
nIa7LmZnzK5o/4V22dGerH3brRHVvY4c/xxIux4UcRSliG/Q6Zd/pzaE62bl1/aaiOM5HtMX24Zp
Mw9Bt4P/vnZJDkLtNrHQwxGZHfJWwi+9lWSDdr/514fYuN7glOIUCD9txqa4LNEOlKdBszV3kK7y
1GY8zA9jAD3Rdlu6J2OzNndaSPw/Yzqm5TBy3rPn8PTFPbmOSIaLJ8YET2UQFft50wQT+hwOaOkd
NmAsBYM5WnDWxn0d9f5rWPg+1wYFpO2B9vH1sKDDtJpJYDYlhLhkDr1K19m0BNKyiEXrdAUKq3Wo
nIfDYYZGT/zPofBO2nCp8jwJXlkZ1Jtxw3fFLt/TIyQv9uXOOFYrvURamfTP0bQiFaqPKu5LjGaO
n9wRxuio7dDf2/aNrKNraAAYHli3rZ91Zvk97XYJsqMAboeONx2qvJO+tM1gro2wEMXhRbD172jm
ZfTy5155PRFn1/1iuT0XfDmsw6sZ6hqhTdCZauuVD5cH+XPnvxzE0/s0EC+jrA48SlA3OLxt3Iqz
2Of0a0FXUwLnvf16V74eStsycRo3CCUwFJ8QhbQNOsONwvnA7Hk7Dj+d8esUhw6Ei5CV9vlQP7Yy
213+2BXbwsH3ekqtiNQteI/wtVkaipl8sMDK2c4wa+NopCHzyo9K3BMblKdoSFYrc/1GqIYZMB3b
cUHabRG9+SZtOi5AJyCD7CgPPETL7ab10bq67Z/XSDQ1NrB/G/aLsbRPjd0SNGvOJAP32vyR3uQP
dBuB52UjNgwaaj5cfTBs6FWb+s4zSJ8OfCVZ+KfXeP2tmg+uZA0oFMf4iRtDgLWptzO4yAqXfnD6
MpDZWo1Qo7f69wdTE2GMbbuU6SFaH7VWBaYxCY9snThYke6qQGyKA9uTnTh0R/sgd85KWPGnS8aO
4aZL0dmG0BAXl9cGpYoGxDqWlAF0B/ZFPn63W+suK9TnNka+cmDJh6k0IATnPXbuDB59COaB4d4Z
0fk+XGdIWq4Y+B8+AzaNuxVBUOfaHN0vr99nECYdIwdyN1GZPSROl50T7xs2ZLt5ECejLg+2W+2I
qfZAX4RFke+bEiAaVQAPwjci71e8+e9q2KtN75nU5bgjUBzIjOq3gyYfbFk2gKo5pN1anYJGGjc3
oK7y0esY9BE7NGDERTe93+b5RoKnsSYPBoWzzfgBzMLB5HqBA95Djvo16+sTytZ7R5rHaBxuM3AQ
S/R+pMTbX57IP6wXr41bDa5WuI46pp6SntzUnEBgJ4K5sHyr/5LYaC7Z0PgDK/6/nYIHnJLnMbg+
C1dmPfaqDG5XjQNp+n7sbmaZ7dvJCOq+uuPeF68Wd6PTbEVS7nlj3ZG83l7+0N+IxNcLRP8PZ1fW
GzmPJH+RAEmUKPKV1FFVdvksX/0iuN3duu9bv35DXmDHVhUszM7DzOA7miWJTGZGRkagTsLCEClU
dbpuZ0ZVmOpaNSjwZDav2ihzLYL6JM2i+4i3slWMG3Rt3AjicBa450JtCxd5tNQqXQ4A6lHDyxYG
ZBVhdk7e0/StGYmYUCADnBFJanUixnR2m1tCq3eNGdyx2bThfnds8s42jEZk6Wus/vKtJ82CGBV/
0eMPzMjBV76SDNJhbe31JhMYl3Z74ljtk2Kgykq8OLB21XgLcbNTOB4VqxfNNNrphH9WZWSDfn/h
nOsGEi8C2z4T22EduevAVyF8Cw9ScLhtI59tZr7qXQk3W90uxtRm4x0sje0oBi0QEkUWpU6Sm9dd
bm5FnCVurr/X11+yiutJUOtd1uGXDBIHuxfoinixnchejo5FRev99zcJNujXFVeRnI+9HjQNVlwS
sjyyGyowMVAakj6Xbur6+3xn3Cr34zOk7GEdl8vEjTeO43matvyGZaNS1KiUrOeIMROd5qnfKoJZ
MRJRPbI1BQ1wJbW5iRtNvfPjW81/mvUICKlx4urgpU3mkMp4zNS/oeW7rQ6vZJZ5VGEbn+SshOY6
oCrEOCDvCHXrpIJUft6rPVeAuCv7ee5uYgtMuzh8MqnlqOVwizE/qbdbmjRnmRuW5QaQNJTRFFn5
EsK+pIdQwAt6XLGKsAoiQxILdIhlYUWCBxvF+vmlotMF4OFEZSokZ1eJaNOned5nWCmcHqNhsA11
EAkZNlY5L6m4Tjm+MxAWTeXaGoqYigKQf80DOKeojWSJ/+7P91b/WkTMtqa4kH7TviecORrG2KFn
eEva9LXO1C04+vyE4d7EryAobHBlreudZNLGZsR5/yyz+mtI2Fgydutdsg93g2JH9mYWcYaG8O8r
roqQ3oTASNVqyIxFb+MLDs+aKG/RoxP6h+LpInJbj7oq/nerDXjhpX9fevVtM7MzgnrC0oYX7YBq
tqLzCq/e9bLapw71bbLxelfUeORpy8NS5GnE0kzzzFE0NNmUlfAXBtzCT8B1Hehy5zz0IINgKw00
KbtaKkbp1ollG5Cw7eeHqvw7NU9dFIUi78IDDOQBlGhgo1BDzDPB2EB2SrvUM8YZ5zt42rgizyLu
8oMtVL7wC9LOtr81qwqm5ucIqUi3V8zUpiHmpf0t/W3twi5A1bvsPFMzcM8sENaXA11ZVlhEE3LJ
NjBlinSsLzOos86iCk8B2cf67yjJXasfr8ymu4Nt6g3sN97RG/Ysk7/mMJ82WCp7dL1/fv7zzJov
FQshhmUtgP46yc3aUS3jsUAqj1F7WMILcCAKCXEiQwSn2bHeu1BENgH0vbFXziMrFgaKQwlF/gio
5fsbgSqH2leQ4JCYX8ZmshOzgVwd81IdSt71iHlBDpsdvhHPPxmv369YxFOAHTpiEdUBi39fdirL
sI0sP0R6Ct2qBuj5RK5HiomNscOQX29PcbUzw+kuUXrXD3U75bGALJQ9Ro1LJ3ZvkltYcgmdP4MO
L4neCqM5zYpntgVsBb0hnuzUspwu8F9iq4BFg+b65rCrQ3Wfhr5NCeazSSCz+GEMQwGul93UD9Hw
7+fveuHtfnvMVa2gW0mV9AYeM90HO22XeAPqpHozf7gUYnA9aRjSxm0F8HxV91toBRh1zWHB6QzO
kq4khqA2SqATmAdy+D2+/fxcl/YrFmSog5Csod5epUhqqVmNijYOArhx0LFg5Chy3pU7JPGiPNRP
qbdVeC1b4mzLfFlytVOLsc4K2COEUFQGhF8rdrl5DFcm1Z+B89tjrbalBa5R1XGsMb5q0IO/mZ47
D5wZBOz2pZez9EXu1DKXZO9rAr42191j7vly4+VuPelq17RQ2kbfH5ZarT04cy+xcY6QFJBDgZcb
ADIXYbUJQX5yQn96v0sy9CU2RjiOczzj2XXP94Ja6IduV2E74c4CpgFZ20P/UoHGa0/XWS8mu/Vy
L/YSt/qNy8RWtnCk84wIEYItSAPqNdNYa1wYXdxrPIJWGjx9Pto92flvleV8ULEcIFSM2e/S28wS
zhO+b4vy1f2QzGxUmxSLhtfUm6+b+3Fn3rDY7gVuQWnK+W8Mu5dQbC38CRqcvfz/PO1aHKmiNZhL
CgJFRk05oBWSdo1HU10WDZdm/5gGsT3Bt6N9DP3MnpJ2F2e/Q3iEKwXb84AdVe60TJe69VLl3Gum
32x2wj6TKqRtMIkvRo6vaFq7ojJlp6uektXc7hXfDq3+JakaxdGbV0KWudlHAoV6I2weJvJhTFAv
GlSIFw9ujJSQP5vAFcr5l4G3oMV/TGDUZWx4RDvp2X5Qr4eaVVLttMew6GRCwXUo+aEw0h20ROFk
Uhz7dBTd8I9044nN1n9f6dOlD60yXQNSBHD7+yZmQdJAyfYzLoGw/ad0cYNdV/v+fjul/OTkrb8Z
QClgU8glDHU97Dhwfxp0htund4mrvHTObKtP446WonRjdykXzRpBop4F+RvZmAQ68tNmIL6Q0TCK
uA94bMns16MllFkpiBx44CVWmG4jy1xEiZPINpRGbeui9oYdWIsEo0VCsTdj1cb6azlnxciZppRL
xFQ1lK0BcpT5SWcVfKz0XQhCu6nv0buGeiwRUC2XI/VdzdddPZpspnTYm9n9YBV2kmQvP4fRrV+2
uhNL3ejAyjbxGsxejLpxXfi0lBNyf5JQG42WSMRNvYFiXLrwlx6ORQBWgnixqhgxSNFXpok9MWW7
og5fWQRj4BRonEYPITtVTLOtgex+ftJzzJ1j14MVBDIG4iVds0erUGOw2CDL9e97aiCDX8beQDun
O0F6spF8izp1oXzDekjXNVNXDb6eKsOB8PWxW9BXdMnQIgNyKBacvbOJDD5Kr9hqIV26DL4uuLqX
G4sO/dhiQYwLqlJ9xliuDa8nNBn+LZdy8pEfArfYeq2fZejZCecGM8lCATlTjlfynGJ8Ge91gonw
qNe7FKICWT0JqIpfmzq5KpvBTpTJAY/VpuCik0oVsJt2R+IDXcX8gF8GNmY07WgEjJRnNhgwh1lt
IbD9Bt9spyhu+sWg+nlkACTpvWXEx7jpPFOLXtqSHcs4PaRtetvAqTk3TcdXJxEhtS1g99EbVwCb
YbE9e5Efw5ZkzkTdgsxLoqs+Uuy0T+xUz7xA0UURNW+G2nwMBXNp9K/p3uBhusMxtWd9Aj03vqZB
86dgyG+USYIL6DYzF1FLruA+nYsqUu9rQ/vbxuAJof1e+74A5uxZWS7ginVfKD0Qiw8K4aNaM+wa
0JDOi1281I1GJIxZO2V68dAmpjRiw7bqeeebACGaW0il3c1Mec3ADQg75oTBM9P4g0WJC5dIUHkr
4WvWbi7voClgJ3p8jOggKdodCQx7OcRI6/4jxT81mngrZXOd1rOdleVtZv7hvenMdSDUECq4Vi4r
8MWLkOORAzvXfo+aF4+Z9M3XsR8cv67fB67fTrPy2wiSm5IBO03pJDM+dNLKO6fSlZuWKne0QCs4
yl4Sn53U+ahMyY4nOsTmCyhxJO2xbya7o6mwssYhMDaYEIazkjhmUrz7HcjQRnAMKXgstWJ6Abym
ZjUTKsZoNoLCeS5j6aBmLQcULRtjLc9b8m7QQ4aaYJCDoylHQzZo1mgMNxOsQURaXgVS3TWRu3Un
nB/W7wsvgflLItmUker70EWSav0ctLfd/Mi7jTB73ubjWMOCSukS+BZa1vc1ZtVMC+DhoayDd6I+
0vxZR5sRBlpC5dfMMm2FxZIWhlPHGwXzhdIHS6NWZ4YFTF8/Gy1EtoqvhserP2/c8M/gxY9lK6pY
NPbo6HY9gmkktygCF2q87+uu8vNw6OO2hrKoHA7MS3bmS9sK2GEhw0Bf4y9UnrcKrhWne6mGFhaE
iu7SZ7G+RoRLv/NLLfjMLWCksNd2UGN0qRve+87Pe/XCViWqRhb6FwPUuiaR06ZPilLHVT1MCiIQ
5IpgB6/cTtb9z+ucpwR4IDAeVYaLkmE05PuuKUa90LsK62iQvejLxCNx68w8cJg52jwZ7kM1f/p5
ycuP9p8lV4chBLeMJCUSAr2IYap700TI2ctGMHPjSCy//ftd9f3Zlszky6mjMxhX84CFIrigcoCo
lh85Gi7JWKN2PG7pcl445ATUHOQtoOqRM1vMvMl40UMCXU5g2bHgX++bAgT/jY1xYdPj2kf7l2J3
ACJba1lB1Brcxwo3MNQZmAeL7Nt5t8SvkqIQrmVgb2368+f6vuAq0wh7n7f1rKMQMw5+eNNYXlRv
ZTNLcPr+qb6vsfyGL59KM8cCpGQ8FPYpOn39LgWtDbIjs3nIMt+dgNam8BjSALfSaPSYku1/3pSX
AAYLf/jCJgUIutbEQzu20fQOLex5/qdXxwhckZ8XuPzd0MRDs5XA9s1YJd9VHxYxKEhokv9Cns3R
wwrhai1aB21GDBqJ0NkqoS+B3gx+82gqgNd83k/OcqNOrRQPRe/zO/jr2bMNYPDKMva6A3TKWSp4
346A4sxOVDuY4JJQyA29TTu2T9mWs++LsYiFvIYOh7XaQ62VKEGAWWdZoIeObIFBGlfxP/rmyPu/
pV94ca3vWr216wXonaB8ATOirPvXjqY9G5NMQt8xVdO29Hzfk49G35Mm2CtdI/Tq1JNIRua1hT9X
nZS7VIGq2PzCWoYa/GPWiIBLxGn20asEmTIs7nnyajawGNcrJBk3GLLAtWwKzHjs51IXGAVx8tiE
12UuNGsIoLUCK8eyd5qiAvYAUQckrht7Y/n2q9eDi1MDfIh2vAbg//v2hzwQ13UKFfHe+Dvlga2T
u9mf9lWmywrTCP5Q3JY8v68n1e2j7r/f+ljchPjn4uyI/fl9cdqPNCpJh12SPIYD4DR0xP9fz/ef
JVafnyZsbnSI5srGOIxwqDdL83rsEjmT1g4T6Ojmwy8N42Ap7HXKJLA3lr8QXbhq6hoGMgEEg5v5
/Qkrw8qzmOIJl2KwEd0RQ9oCes1u4aI6f/v/rGZR9I1NaqjGWuVGNaJYYbRdVtPcRlhX1ZMiP8ih
PtR/t1rUF2IzODcg4quYXiDIar8/WZtnfgRNcMzKFI2gw1vcRbIw6y349XwZC0R7WDobYGyDrbHK
Elro6qTagJbIIKNZ8h3zltS5KnCiRC/j3GklfQls/ufnV7lsi+/H4vuyq0whmdq+m0zIZpWAKALt
L9jhWzvzQjKCJyMIvPqCFKyJKHkQ+sY0YYmFZjCeqhsq80f2FtuKzNA/d/2rBtwpRWgbh+4CtwDJ
Ca4BBpISGDhry3laIAo0NbIFpY3dvBx3ClS44CflBlEu82Z+MqNKcjBasukuLGtHoYNroFEZJ8bL
POTCjDsZF+ZDQvoXnRHn5zd/TuRbEl3MLi6NcXTDPtuGXy5kSo1yyrqlzq/cLIwfrRzyR3HSp6Kv
UjtXzEdSGnuUychQDSrMGkFrzPdGrz4plXpX6NFTym8MCkV7iBmqZeBgcO7n34jr4+L+wBwQ8B2O
qZ7VuR67IAqnYtkfk76D6LvdBVwUkCzLwJXJKFxAYemt+Ectzf+0bbtvu0Gk7WM1t25iQLlC/ReV
457PoIdZsw1dU1EnKbwDZ9iUopKAY6g144HT7i6YoYYQYL831/7EvCrJruOBSMvySvPIS19qvLpi
uS6nGLyUMLtNWXyLc3vda4Vsuv4A5Vov0sxDbt4iK/VgR9qB1Zz9CkfqxHmGbv9CqH5qwU6vKyqb
MHGp2bulr9w2PeCFpEhlzKtrUw2feJnfp9BWAGxsVeFvXc8TmJCU+4rwe9Z/RF36aGSnKc3lzC0v
CWevQV9vBDKRcDiXgUOMuAsqzXiorEGUCuBwwBwx9A4n+NulyX2StMJSiZ0XeyRGnmJEnVCrQARm
IybkUHud5g9xVHoKmUDZL0VfDK4Sj44/zw4gFFfR9F8qTw/lONr14LXh3RyUh7kYn+eA2sw49dAf
Fql/m1hoPA693UMRpcFgSj2FogRpBaoaYJSoe6IcTBY854huGv4N078pFHNfkHuNAxHqntruEGUY
ilarYzBzJ4mHgwanDNiygANzilmH6/zRmNQdyQKXasGuiyoRYMggV+o9hx76pMMfnT/2rX8fsHe1
M8QACkI7vkZ9fRzbB1O/a4ePkLHnmlwPOfhx6dtMYNPH/Q7SJ1B3ypAsgqSi0F0OEKfk4RF/iYI7
B+0SivH7SbRcvUlo6cXlo4ZxrymopZk+6dQBCU+w0IBTQy86JDEw9JxUZmtpJZTGEjGSDzW5wVAS
e9fjVpACE+mRCUODxygzj20Qee2AWpcO1yV593siwrKUhnbFWybDof18iy25Y/S+zxFIsn1XvkNr
DKQ7QHCp7ybFtY9RiNz/jbkFoGS5KFKMYc6LjftrUDcixuxr8URKoUFbBq8SMu7kr4lzwWDlZmTo
csVRaKex/lroLm21gw6+kxVhU8FVyre4XbfKdRegY4+IVSi/BvoepXBFgg5yoPheOoDSN/ngQoNY
1i1uDfsKh7fLpAlPCz2BskKFPcGYbOifsMBJqmEuXL+oRn4oBu7OSXDPwcrsqnteK16P6JSSX5nP
XN1PMH6BYVbYsA5mJJMp/Jex4jaIkwdkUA9mOx/TMHgZ4UxKiP/g+50mG62H2gm1s7SRKhpFvOpc
aMZ4BQsPc/MOWxcwgszbolVkXsHo78TgedxET1mYOcMyDTEsbSNJfWJbZovS1nxavvfnzxoxEgLg
raCWAPpomwyDDH4OyZPa8+cAM1jBcQiKG32iTm+FXglANMEWKsfsqregmdIeLVwRo/pv9DGXQIcH
SFTuY3Qd9bbf1xx0IVxSqVXJIQ8AAh67PnOnvBX1XN/oWgRWxygDc4aoSuIoGggGUPHp594NNdVt
q1k2BCy+mDrM+D3Uja2ruNaHet/rhiiHt9QziyNYkSOw3M46QMXvV6yh5we0dCifw5aKHCl5CBGv
PHnKJr6HHpwDy4dDHihQhR12mR842cictIIcTHIK5ms9f0uz8hrOJzJQ06fA9I85y+/N/oG0t/7U
iiZHcg9eVgGR/dmASRRBy44hnxoAYZGowdTTYEckd3Xr36fb6+IBw9Hd4QGADFVkyeOE0AZq9DVU
Eg9JReQIOZ4a5WTaVV7GomNu5GKy9ENI3xRsmAw2vgH+wFA9NGUpwj76O2s6Xlm0r4JTgF4zsW4R
uDEth1013yZw0yZF9NYn7I754XU0hfZMuDfNmj2wDw2mcEYCMXEV1jfclxVsnDK/etBy9K6tFLZ+
3Fbx932QsomZORUZRaPQu97yUWTrSIr/ENb+HgaK+b/3oUWDt7rX6h7+6CgbgXFP+GZ6g/M7mZIr
gz0rza4lxI3iN6PX9rOZuX2reaxVMQLY4KwuILt/6Dlq61Gx3Nj/1zIMDoZokQ0DVBN0h/W+naeN
N6md07eHjuDJlOaIB7abcdpzE6wNM3V4E2DqHfbAyu9CT6Vfa+9ZX+gizg17mE0xGM/ZVGMHYGBt
Gp2sWnhXJ8vnMggmCRuTm7HG9NKEjU3RDgrDEyS5sTHm3VCqR1L7goF+wsrhOilnG/ZsGMSUAeYS
IaaNXu2WecCFbtH3bId/T6MjkBkJoH2k0fHO90pU5hh3Qu/CA+ZA5Da79XL2Z2gELi6gimifI8Rf
0qu5yJUKM8qhDGpMAGYPpDmBvqPoB7h0XGXR+FY2p6o94KXC0+B9XIoJal3R8abWIzcAnz1PAtBS
U7oBB35OkK1SboIS9P9+2KoSLaYmiY0FnGvyF5DnpVrCgwgKNGUlLfPBwDUx6prI606At2yXXSZK
6zjypx47whypG5kfof7aQ/YfZDsBO1FcHRTsrbupeIjrUvDuxipgNs4fGvx1DY0AkM9kr2MgRpkx
gDN5XGmQMTGbhCCXKmgsDbMM6wfLp3KMRttv35sYmyDENBj6HYX5K1J/NeGfMriigYVf5FFgN1y/
ryxN4A0LHbdyqtzF3e2U/dIxUPZzFnoZEsYcOvhiaDaedRoznrRFU6IRF8b9dTf2Xljx5zlLrtvp
N4+rB+YPpzHpJNgFW5XmhfoIH+s/S6/y38lA+QIueCjz6TErCgfqxlLpxtfWuo+Mf4oxQIkGdmtw
2wut3GZVZsPUFi968x1c/CFo+6sLYU5FA+L7+YmtmcRsANDUFuqVFit3bCj3lN+FBD4/3MVEhZjq
QfRwhBGsV2wTfPa0xchMPGwUdBcoCDjKX37KqlSt2FxoZorPoWGQLkfxBkN2Rx2Kh8gCzxUsGcxu
7zqj8QwjQROzum9Jc8SMPcaqa2mESCt1N55MZ+h04YftNY/Rt4IMvjE//LxxLqLTDGxqXQVfzCSr
H9pNWjAGPmJOm7+p/NXwa6FCmbnBFYdGnv3zYp+trbNzvfBAQFCDuOPaonlWuAmZc7yW1m5r26jB
0JicRhAmKtnumsRFJarJ8qGwQW3ZamZcACItEMahFAAQAQOWay4nm0BbGhusXoYPU4rjGZC7BgTr
qsQ8h4FW5fQC3x6hYII/fKrQF2UMtwJCf48Z9UQbZK6qTm2o9hTeaENyghSSRBV3EzVHqMRtbKEL
YAd+LCrcBacEZXh1qpI5CnmrLkCtooIwogjFVO2EbJm7XACE8VKAai1UFR2smNWlAxjRH9Rywifp
XsYpd+ccoyr5dCis4W0YahGp7R4Ws6Kt2luiwt3G0FWRg/j589a4dHYXWJotc7ao+pe//+UqItDg
M7Mc3ybt9oVGRQLL1J9XuPykCw2TUAw4AW75vkTXIIbXBuC/0Q2bPSg5XjNIeEJp/ya7lmgOBu4m
WW75M9cbHi3e/1tz9VidHkZmHgNxbm1INdup3WsgR7QO2Eeif0L9swVyXkCSCIak0UnFNAY11zBq
id/SxdWyYG84KYgKvAS8rMhK3WolXOrZUZ0tk2LAZtDM/v46IXtSwg4dK1H/LvVnkQ8mZJGutDLb
I5Ucg3Jjh1zgiIMijoE6hFWMSVhrlDGwomzyFeCny6TAQm6BEcPkJE50n1RCu0HJtQe546aWVHPY
1izfQjBcfUgoR0JkBPg+5kHWdOyxhI4D5SFAem90kxugGpGTScNOb+76K0v2zuCOTu9BYvmU3Zob
rW16IUrjWOnWMomCF7Bu+NYKqzUknYFMoVdJ4is9605xjAhWvRaWcpVlIHOoZQWySHivWMOhbPMb
XtAX7v9tJu0QjKj3KJSC06ee0L1CZzEVhuwasIKmAyxopBIiiV8IJARKFHk6QvIh/UsgG50R6I1n
Laojy6U6P8RhcJUZ4xEGKlJN4GAcMBDjmxK1aPrPipQH+CJhnhqcO3Vwqgx6bv0duqtl+wa/nqe0
mF6Unnai7wrQNif8Y50lekW1OejkMUqDrDgOWi6a0t9n41MGsq/e+Lf5VNgtCogxff45KFwC7xbk
E+EP/41DswoKLJlzf6I6OC9BBn3gyJuSg6VU4KapwkpT26StYA5ELSB8Md2bJbMhEi3RFwSEQcQy
PG/C3G/mubDK6hCgGFTH2OmI5ibsHc5TLitQTnLVS1X24YO7U1SaHCy2dTguXBfgPUA3QP0kf62V
AxqWKnWQ5TiNPTh+ce5jimIh94FHEzUHAi1zmtX72rScERWVNVeOpibOAH+AkOnOpFWnn1/spxP0
6sBAgQKpGAguHD9qlVhYw9xlKnSwYUmLoQ0epdAAmq5pfNcH817JNEHq1FWQ1KuNeUPV4WWKie2j
MI11oIOD8jhE+QacfOEGYAZYSmgwfQ7lrmH2IqpoELUpXCPa9FRw+F+Y2ROxkB2n7ApDZbezfqq7
AVRbfqNAZ60i6G4j7mzdRGvEGJ8J5LxlThmwNjq9q02XpjWf5xJoZx8+gdgtCmYgB7pnfLYhp1nU
ckB2EtAHJfg3D1sjLeu4jcXR/kRq8UmUwV34PW4nQa7XbMbiivbH0EdZwTojGx7N+d2fjFvoWv2X
GeZ6veVlfLnZR71MCdQPAO3yZp+BqF5l72kEsB7QH8LARtq0XKhft916tdWrLTQFo7A9VrPiBz/E
wG28scBZxFivsPyCL8/jlzlrWw0rBAlBqDPjh2HirypmXoAW3IWUP5pZ7zBSvpZcdYPxLi4ap8al
EM9iNrtfk2bc+OGL1sEYRaldvY28PIA6Qf9ujh+Dej8BR/dpZjdVZ3OSulOtyXTuRG6dymxLtnyd
LqwfZlVo05pSdFPwMES7jtnDNNzPxV8gNz8Hg4urLKNvEMrSUZ+uYgEHx7CHRCFWAWaN4lVQ9gQK
n13qG+LRF/f2l4WWv//l2wRgc44c3BoAEynI+KeqhEhqrwkWDYB/wHP3N+6PJck5225fFlwlQaw1
hgkP7YsuR+vALyUxS6cPA8mBjsV6B3L3DHXULSOtS8+JpBKToujvYk5/9dkUP+thxEsx0VPfWop6
rYL+WmnPHOJJec7Rr2G7n7/gGa9v2SiIGYAXNJRtmGH8/mYTxS+yojRAi4CMV0ULryr+GHDRUFm4
K/hzRIHLFv9iPsmgqz82Fr/0lr8uvgohTTHkcJYGddfwYkPqB7glNe9oWNjxbSZLx4MKeLYnslv6
v6W3lfudXRufzw61o4VWCILQWl2DQPVTr03dhypK/IBcpxJTVb8a7XMZQZdx7O2QmIdarYnI4vl+
KsO3KGqvYlpsTAlfeg0M799caF3IB1ebjc6FD+uH2Ed7AXoSVeAGtQHe7rQbkl4WUXxfD5rDk8T9
+fVfOL1YFYSy5RUsimXfP33at3HiNwYHAKHDEBj+4+od7QHK6clGFsOWD/ntOAFI+hx55Mh1sdFW
gSLvy7YxwU8RPc2OfRYfwZB51WLyF943GGvpgArUAfsDOTmBvsXt3PmPxdgNmBbMDMnRhJXtXB71
9H02gDQF8Q3RGuL5cbi0LU30z4vs1whxhQI244UC1A8xqS/NXzCfR3qX2Yql38CWCbi6lkF9bvaG
IhXD9FQk/SGb46doiq9nZFiCDah4rBTS8L6lOumcSaD4UD6DqWxIZKLPx8GIEnsw8x3PekngglX5
CjLdwWm4tWs7IGB1DVPMzulKwGUxosfsOznX7UDjtlU+Q2LtmNX1Hxryh0R/NqNIlAHwYD7vproA
pg+hwbqvDq0FqJ9hMDzhV6Ap7DLManJl9CJIC/lT6HKMHfy8H84EIQAYGLqO6XDj8z+fKM+XKFtD
pjnGsDBqCpAUWjRj5+CJUYCnhVreDv5fmo/Ymiej0tG1BjFVw93fwd53Ag3955+yznrXv2QV72nO
/RY0F4wkl3/TBGqCnKAdtBHjz2Pf6nlX5w4UWKgUogUtYkgXKb8Dh0t6S932GB62BCcur0UILkGI
kqDaW8XZYO6bUMvRn1sAg+EGpErP+JRJqp+2WDvncW15ri9rrcKq0SW1xtDrh7jF7OqS2ImTYaoy
kpaX7tqncIMIe/FjfVluFUdYinnmOMNyRprv0gwNzT9qsSVz9Xn1fQ8hGrBoXFYg+THMTq8/lgr3
swSIhYhDxTG7IbANv/idTUG8m6jpQFpHqHHjmDXw/uXIUvNuVICv/sOGv4JkzzJQr4FjQp7TsICI
t2F5M6G7LsO4TtscA0BiYc5kt+k3sq7xl72McTXIrECGHEDY6k6HlH0TY8QVP7xDa4N9jCkw0UD3
oqE9GltXiX5pNeAImEkGYwUCTuuPoRoDa3t8jDlqa8cYW2/gA2LgU58Rd5yDAyRd0SaD8CK4j36e
X00hjpZ+GprUG+ulj3DSwHssE8x9QqK0UkIn057jcQBe+SvimdBasstpd5i1/r+dclreFGg4GJ8A
6ewcs2ZxhKY26HSicZJZln8WYS9qJ/vOxQwsbmmPOT+HmbMbEAuCjwvyKu4nzCGvriVkkco0NbMl
1O6dE0jcYO3OAFMd6c7PKxlbS60iGg+HUeMQ18Voj3VtwZq5BkhjRH/S+JeKIT7o6RoERUOcHQcF
E8cxPhR8llOquBjCF0Z8Z4XKXQUJdICt6Gj+8g2yH4xSBuhfqxaMGLoJOss7xTevtOIuZs1VqllO
AJnWIM2v5sqQy/+v8oew+F2NEHI0DNGBGl8AjwHztOziD6gSvMwzf1ebGgSRt40XcJYBGCCBggJH
UKlTIH3fk41uGqjRdqUhiv4aBANUQcPGK74Uhr5+zFWA6K3WGi2KNzyG79l4z0ACKV5/foizUZRl
h35Zg63GlXPYd1aZiTXifYehEEhFXS3NXEPk76ODmx9z2VtjKJcfa2lsLCpBZ1LIcwZ/TMiLWqLU
7roCjdEUegp/Np7rrLr+fK7/LLLs3i83P0nboekIFoGyq1twmTmhq/Z7SNkKMIxmJ+bOsLO6jeN3
hvz+7+v8z7Kr8zcp2UjSBOdv/Gg/gJcELxjrcqLD/5D2ZcutKlu2v3Jjv3MqIUmaG3XOgwChXrIk
ty+E17JNm7RJ0vzN/Zb6sRro7DrbS8thVdV9UQghOwVkM3PO0SADByAVyGvS0+fhAdCK+2Fxa/D/
BkK8tK4z0CqBfsYG4GpJRoaL0gGO77hoy288ZLL4K6pWDkZFej/ukEFZxmfqFHPqABGxNZff3/Sv
7jl2IFAYR3pS/03+KWxI11chSMJdtbEHgNYH/X8xIj63cPVUc1M0GdFxexmMO+DJ6AOS5uc2/59u
ztF5TMzcyL9Nwk3X1INAlaFFtWlQ6Noirek5rnK3iwLo9RFHG7tzap6/v3WX/cKvwQDiG+QbEAZM
Gs/XiYekLbQgiwZoEYfYj0sgSWexRTKXChspmvo1V/hDk9D72EQtUmfIMNc9DHGxEdyk2puWw1CH
j4CYQaVPIkXTBwLYy2wBUFrnmLLaW+ZDHIEZZZ04BcpHDbmvGvY2NZMno36Ku+QwKNVaDRp3KuTC
TPLe0iJfKrpnBeatEsU0NV5dLArf2KkBiH1Zq34dnHpl25mRQhaInQzf1GZ0AcMkx66dBjoZc7Aw
IRAxqY4oS/0IJIJTeWuQkdzvb/lvRVYIWiMWRlwBnDveXsdf2piXY2hi1ShDmMLqd0UPkU+Y10EH
ZR4lmRcB6peMBw3gzmYAdjE9ZqguhnHpdmnu6zVUqnPT0cg7nDz3uHGwAHZsvXe03nSndOz3P/eL
mfqXn3stPDRCML6eGGkY3FMndOpncj8uFK+d56/tpjy2J71xbg3pi+L2b4/KRn0OqmkG6ChXExrV
07FpBG6SDnhZECW+2jWPQi/cMHdTg2FKC/2+PZRM+rqy1+DTbYHx0TInzO4JxNcBVTLUDuhYSBf2
D1qO4oR86oafGuRlLJo5Y/bIEdbldjqTEyV3eP/+tn0RZWPWgx4afFAwKf0mx5wY1gCAIC7AbPst
VeDn089J+Q4SHeCe2wH84oQc4/5Um28GH+aWBdVrA/pJcealAGqDZjs3Q3UWF6DCJCjBDnBclTsO
vGFXoZ8CXvr9D/7yOX/+wVdxFeDSEN+OqY6YsUchNvbC+wCzNZjxsELCgjysm0ftxoj8otFfg5lp
av+0XCJIqhPLKoDmddT51KhYWIdmDu3HebIKnGIR3gwDfl8tfm1yChM+NVnDRS9oIAw5Sw3iCAZQ
1K1A4zeoEXJPv4RoV8uFXYzRqEcI0aLlhFLrF8ECCO1Z6jY3+Hi3ruVqlMRKHFIlRkMaitjDkLm1
0d6ari7AguuhiE3pJZthYAd2tbpXwygtNSFA5IBFovZPRfWhatGMKfe5ifqy9VI1yMdDynOE1dCM
xcFLO9Bniv2OBX9IktuzgL/nAM8WljXrIozdWHcqcOLtBt6RCfGhVODYI1uo9FBM8E7gwrqoWkHc
eqkJskjVYt4O1V0nAzKnweCNeb4BlpUsgqi+F5mAbRP2nEbVLQEeXYgqXrQAv5Z1e5+EhWuanWsm
Z72pN3kWYyeki3nQ5Z4RgneMpTy1GSqS6qbr46XSTDr/b1AO8GTwWE+y7XUHRiP6JvSo0/QQpgVY
vs22iYx61kmJ/Vy0C3jiqI2BVE63gxDoDIB6O94Q4gYV8dp0cPoeWFTks7omn7MwAB6gm7XyPSAw
eC4dowH4Pt0YsJdSg70ZvJPsHNoHAVxdaKxFUbpV/VNtJ4j8GcYWMzrVYpEmQ6XOUwJ7XpBtGr4I
hgwXgNFa8V6UP7oWID14XCrjY5Ks63IRl5BdYCer3Ob5Q5cF28pgLm2XEMpzZYVBz5jDqh6IPs0J
JVCjzVOkIW/HDmPkBzrHLtgTAI5B4J3CF6xG+QXQ5LnaGg5H0s0uicsKgAijYA5XL4dAdze0UFpF
YZznJ01+iOS16sZZKROHAgY+JgAMp7NGHx2TrJX4BfYnVDGcwMAFJrgpICtdsPlspzBtptYvElQP
bm4BqZh3MB+aCkQgwHHgQ3SwJKau2CfFqhb1WgcVO+jeinFPgOkw1EM1/gyDYgskGbbjAHyb50wH
XxBvpY7Z94XrqperyBgPgRuSfopg3GYCtBbPZDiqgDFakAozJtUGgE155ZEgcfKunKXyPU6fRftE
o49eV5ZUYjlCLx/TPevWBTVnJiTaWvQhkSWAEIDEAsStpS4s4Mw77D9584iS9UyRe4mbo3a3IuML
//zXwasDumYyhD3wKPmtliktWQEz3INBqnbtVs2TnRLLeQ7lRUQRrDmwMTPOsdZGwNnVUEEqV6pl
7Wqr5J7RyxOJxSHQrINM1K2wqzclYg9KH60FMTybtdYspqBxQHsqnbVlVzmGSMF9KA2gHQgkc0IE
1UedjK/qMs1iRP8U/B/evE4/ambptTa3DDBZlbBYgqAwNxmUNBXuj0gGZ+GLKVe9em+l0K2KKbzE
hhVwFj34XrI8QEFA5PGhzEuQt3sVg6j1Ymo5cW75KB17QdLm2LDH79CRzGcdVRB/wpMrsJwc6iMM
/zO37nNEspDs6Jt72B5H6Y8RiW/YLwPJxVEfw1MPd60BHD6YK1Q8tROcJEKXM6ENgl2VHujo3zbc
gF6K2I/zFa0pGKmFH5C7Ln4FzGc2mu2mV1DnSge/awtPsgbZawb5EITJwPcBTDLrGdSWtFWN9APr
00mUdmYKe2EU9aK2iVeag9MmsMFJ3irQ4qPio4WuIbe2FKrTSLx6nXVEJA0jZC9nK5OGbhNuqNVD
kXrfQEfdpC3swcqFCOy1UKGl1AMwLem2lsqT2oYrqAr2ECGPBLpfiXFOCwQbhYJRmSz1Np/ZKodP
0CpRF2Y1urn5TDLm9eRspkDM9pjLUXWo4YlomdtMF26Au9wWySIZwMmItqleOCkH193GHFcCK2dR
p4R+c6hZToDEIRcgO3W4Q7wMYSmrnVoK1ieFNns5+NTA7hEFm6xK3vLO8CtJ18IkbpLAixlA+LAe
ZzW4JNjduAT8IKOxvURP70Cu6ZlxHpsR82vihmb6ZGcIXM14PkJmPTXELFafCHRMdKTvCKx0OW5p
BTQF1grYOdCZrGHQgsds5g80wPZA20UFjjiiyDE951BlKojlaJ3lmUbsJtYJahOYtmDQOG1kQpgY
QV4FzqB3gfbYmMVR442bRyBqBa2nicSJMRYA/3C5OUAuc6dBGE1AGLowtrAmcY3c8Ix4M7CPDD4o
qLU08UdNzkWqwV1unFvQRdOrASbyvpqtu95nfFtrH6FBfI1ry0Au1ehYWvi9UTDry8i3hyNrY0/P
K6ed5G6i2smaDySXubBgEww2HWREVaxTev2kpiqKeA9qdtD7xzF4y4k3iD1wkRiDCrr+cxAeJx00
bm4i0gD4tNMhPj4GoEOilMsgoFbvG2Q+QYZKqjdaPHLjIR+PuBYbmbQBOHEh9FmW3CndPYXq24jA
hcLZsgXmXAvA4zio9WONCbxrIQBvtV4pRkeidKzFmkOwJw0U080iCEWSxO3xxyJD5arcSb11JIMK
MNBY+sRAy4BUB1EtC6G0mTbzPrPmfZXNswCTrgCHAQ/L6AgU4PgatGdMRqcW7ihN9ww3TV/Pn3NE
6CYSvnX9TvFzonQPujs4b/GcaV6JbbKg/NgRENOOAEYBEjs62F4imvBr+zEwLQC8YfgDLx7C7+pc
uFz3Q5hcJVhuiTVTrOcSPTfu9p2uAnYvsVr+qJF5t61dVe+N4EGrlvn4XukbK1rTlrvcQhGPAvTA
j4P5WCL60lUo8iLYyXvushi8Mf00UDwM4wfpz0b9FqqFa5sry/JbeN5aJoTNwtQt5VOdaogHQMmq
fqqwkwrJDuwfQz6NuM0Ea28Npxhpxgs1pa5mhGu9hZJ6eQ8SotMIELsMC0rSUEPI77iiuJGh+jIO
n2umqOBvcaeAgZFu+II8m8A+mmrkU/0jt59Z2HoFTI7ABoNuOwS3eLAYxnQRxyOof6hoSgYGbztj
yBuHVb7gjZgLKjGuiEOHhyJBohAi1syyUfAUb1LpbRAOgjnWHSDEK+PH0NMj4fxVa1uEdi3EFATw
0h3KbnWKybjP0kMsAsxPsHkrx/QYKskGc98taPuUHr1aciHTgtWWQGCEQhj41w2GynMa8wrxcgLl
1MaX8JiYhB9vFae+iv2xFiMBjLaAHLmK/VGdoGPVSoRulYHINlyO5q0ywvRLr6/kcxNXW0LQWVA/
LtGEvm3ByE+9wqfH9P6nPlMd4kLEC54Ht7ah1zDSae/0uc2r5HNSqWSgNdqMlmLZ+JELF3tIa9++
f1/kTH9pybhKQUeKVmm0QkvCHT40L9+nfvTBEufnpAVXuHJbOgmymTaCn//NRYJOYKB+j1r9b8kB
PlglpKQbJKJENBcNWZVBf6eGlRtquS/MBKkAEKLjYF4U9o0t45db7s9tXz1UxVDrsVLRdjaeSgnO
TR25ohjmBYTiAMpzTB0c2jHcGBGA/nmNmbN/UFB513uEzJR436cdfq/mIAc2JcKQJgFw4xo5YupV
10W8xp3AXkmPl3UkAbsTiKKzGzncL3flE4AfUTDSbxB3+XVcJkY9DuaApvIN5rZFgHID81UPNc3F
99f0RdkYF/WppatbrGqZGY4aWmrsJ4N4/QiGrtjU5taMgDiF3FupfFTilXWloxlrBP832te+GLef
278aQyTkSVag/odUDn1C0AY9br5NPsg89/LqtgLs961d62iyVsNucHqEMLma2fp90umOlD8iuFR/
f10XCdTr+ejTdV1nIqx4HM2qQkvaXXLOz8q83lQLiH478YJ72Ow62J1b7s9hDtJZ7EtU6flTsgMi
a96BsOg05o1x/NX8+Pn3TM/hUyopKmGwrpu4z0YKik5zrjXmAFh+o5XfWI/TlPi5mSmt/akZrYL2
YWzhsnW/fW19QLnAkBid+Flb5P9zsbZLazqMi+A5A33z61JuYsVwb4jRmrmHoQdScgB0bxVHQJST
etmLdbzxUL+a8JEqBdhXR1L8N/14YAhQsQNOC1enl7vtCJyRF3qGy3zKZ5VL5i2qdYDGOtY88uxn
5cYip3+1jn5u/ypZ15hmFeshHiLPbPi8vY9giBvqPSIZMLz3EWB7Y1Y6Fq1dBgZfNTzY5muW/myy
Dzv1QUvyEHuTNnBbImeCI3FQBU7eHgdsGnNEKBJJ5zyOHpsKoyPosWVpi20pUUdJe2cI8hmF7oK4
Mxo66wvTMxPFHxRz0SKfloGKNyILpCNECUzzxmi6dd1X02FYQECPM+QOIVefhM+9fiuj/OXo+PRg
r2ZBbAjIAIFdjA66Sttm0Rg/mBhuQGa+nmuh9zdhrSC0dl0OlyoIH1aOVrDzNZFq/Mjcaqt4yCH3
aygWOLflur5AIE11m7+anO7sp/FoWCQIKxsZ5KnG20A4SK5HiBRlXry/5Yfx9UP6q6npHn9qKonT
ATLJuDqIVjslKxEY3IBMTo/5ek6F4BPAaMj5QA76uoU0TdDfMPxyex8DZS84FI2xs0AFzyk16X8/
2r+KjT+DF676RDdmzEiqqdNdYmOxgFjO/HZs9/VF/YWRuFoANRomREydoioeCJI5o7Ktsb+uSjlj
SHZ8f01fdsFPF3Upj396SEpXJXkID2BstrflkrrhSj2GaGkqXM20JySFfKS7vm/0q8H1uc2rpHw3
tKNV6WizVOHHFa4LaKLb6vz7Rr5ceT63ov3a/eqoBxEZoOaZnEs3XJhzfhec6V0AJbwCe+zD9819
FQt+bu1qnZOGFg1xgGuiyl04lK4GFZHEgm6C8f9ZdrqUaD89MdJrA8+nluxTch43nd8vzGZWbJlX
LWHYPfkkmEv29v3lfRmAfr6+q6EWDYq0tHEazH56hFjMsl9BDGV7WwlSvdnU1aJmaOJPkFAWvDDy
2JRsxXLkGWENoMFlRLNeVcNvtLMIEEdA1zhA+gLSLI6snxUtnA+FXBWQd7Ht1zg+qfm9af2MFR2l
Ztg+18g7EpTyqw6gUgEhxp2eq5DAshY9aPywR3LtaHBTQBhJQucZ6rd9vDfHHLotI/JmxamkjwWy
OkI/Ua3w7PDEgnsSn+MBOSPlNe2TGSqi3sT+yRThcXIHjCKgAdRTUV9SioNabEz9mQ7FrE/nRQ0f
vBdFiR/LtIMuB3U4fFjsEdIpojqorDoCDLyUZYYcQrc1yjckrJddPjpDLLyp5pLYoBehkgApmjmq
H9ukNWalEXp6mb1BlBHpIohXzQIbmY1UVQo36Bu/U6tDm4bvUBCdtwXwj9DCCy1gIAv6nNLHEUoi
DHczHu+L6jSg9FKjPjJQbQVd2kVeFms+VO83etc0Fn+fyP8152lX63lJGjPop6LjRP4UZxip+LVH
VzCkW2f+rRLnFyCGX0qc124F0mwr1R4xguCNACwF1CFQCdzZe81pZuMCSThIYaS+/QrVkQ7bab4U
C0OFD3HhoizofX/pXy2STFV1UOPhQgbU46+zVGkJGqsSv0UZhNOmKDK1N4LEL5etv1q4xkCYFhxj
dIYWdL+GnwfUd/9bKZ0vgFS4q5/auZrVaThoEAFGOxO2OTlQdzIpre5iL3CZx/zBzb1yq8+nUnJ+
U6r+xm1kV5O9hpIbJNzQeAqp9TQoXAYhwe+f1Jfr8qfru5rhy1oRujatlG2ziWoyM0INnoGnsP0A
mPL7pr5elSdypf0lHwdafrxJYS40Ez+la63oooznKD6qvuLXK13AUSJP3BttfjkGP7V5dQsN4KDV
vkCbk6SkAV+4ZHQRFjgGYhwGL74b3fILkAn6y6f2ru4nD2wWQpx9CqeyM0isz+EPw2eQdXMuWpag
/Hgg3W2EV7n6snVhAz7n+3x7Szb96zjh0++Yutan9bTlcViX09xj3AV+7k6SuYarwlqXevHpz8Tn
v/3s/2/4Xhz+Oac1//h3HP8syqGOw0hcHf5jG/+sYQz7If59+rN/fe3XP/rHvnzPT6J+fxfb1/L6
m7/8If7/n+27r+L1lwOAfWMx3LXv9XB8h7ixuDSCXzp987978v+8X/7LeSjf//7Hz6LNxfTfwrjI
//jz1PLt739cCEv/9vn//3ly98rxd6f27T/+30cd/3z97Y/eXxvx9z+o9bdJFxa29gZMEsFEQv/r
3qczqvE3iN7A7wW2ZdjYT7nQvKhF9Pc/FE37mwouETSqkRcDentKwTWwQpjO6cbfgEW0GTbm5AJb
0/74r1/3y3P667l9tiyHq8e1oNIEM4RKJQEhj8DyBfy8X3uKHjfMYhLlpFjt21WQdD6cO4OTQA+a
D3Z9KuBDsC9CwTYMHCOl3+tWlJ/7ri7W0DZt3aLShpcWnxtd1S9g5kFmRGnVw0h6uIumxsvlqIuS
YAEdFYF6cKYsqjJ9b4Go8ruGa6tJan9QJarV4QgeYqZ3YpnXnJyEZYQryJ5QkJum01UIrL7OICip
ms+yUOA0xwPAWQMb1mE5vkbqnN4rEMpTlNZag9B6jnUSnbKGRm4vi8JX9TA+5VCX2Fd254V18CSU
LpO7tBjqWWhHwRLgp/CchiIAwC1SIJBpKadW01NP02FJVAB2ikpYWr1avQlPHmDEsJsxxsg4kjBh
+9ZmKD+OCE2MbMgPI4p5ByvjySbL+CLJx2FVy0dO034Nl6ZuLXuzW8fIe68CDcWplqWbIuzSTc6g
HmpDgR0bJVqm0ALLijULwlnTKOxcR+KxEkq0G9nAzklcw0Yw1MxlrdTG2RI9BNQl3wLLx+/zMXW4
QoKjVef5faeMmwCeMru6fmqqutkD5djsycCwL8c9mku7zVy1ZVCjarruaA6lxxiiqTrPdMeMJfRr
CwapwKEEpCJTm/zAR+PJwG5r1VYFDKBj7dXuh2oy1a3WnRGW5Qy+NtU6ikLmGao8RUTf8rYPTpcX
OC/ttbKEOJcZ0pWuN9KJZXZQulo/Bq2I910D36XxLWIZwCRdHa+GsSqdDJfs1aEeLwIhgU2NAuu5
zU7cltxDopd4MkwZPH8xk82gZtL5VKHmFlX6vZKgbGjGwnaDUokXEF7tH8qC3MPy5thIr+0Geax1
IzqlLfwL9WgLa1O5G0sOZInRJE8NiedZCZgMD7XqIVYHe272RPfS6ZBTtD+J3DtoeAvVTSQeNdy+
FQIVc9WY3FwouZ4oi1Lt4jtoXja4C4aPXzw8tmHD11pIEc3T9rXLYs2PiipfX16GcgSZhUf5mtQa
ADGj1iLxr+kAfGSADqiKRE6lA2ar7SSovH8dN9Mx7dJ6xbr2NIq+Plxe+opBN7VLd1C2qg+Z9MIm
M7a1YlgLoXbHIdC6NfnXS8REt4a4dL++vLuc+OuztkQZULHeW8njZdZFizgYg3U6vZQVktuDaY1z
FjQUvotG42cJVDiSnMVzPeL6oVbUbtYFSrqVefwKDYpgm2SajepvcQftA+XApxeW9fxQB6vLJ/BA
DA5JoyqHgfbLhqMgjml80vVNq03T0Hs10nu/Go1yc/no8lIRAQnY6RvohZlvjvXzaCUDvBMGGzCX
1Mpmbdj3kzYixiArAbqYEyV6iYcwxbzVJa7WaTB7bXS+A5KFwzQ4+fMdy8LI63sVdMkGMJ7Z5bQ1
faeF+goUigFluHyWiYDCQ2REeVyn0EtPWAB9wR64qkRRMsMFVolu9Qr0UGAd9Ly7Y9AWx1MbK+gu
lrqL5B0vwK9KUBX6r7P9v87CuN5agfD8ZpTDsEtzxd5q8bKL7btMsZ5sZgC+NUTFjpcBUKwlPDl3
3FQkAAgk94hZ47Afz2NsmWuRFJtKzaJdZZgV1ESBKVdNOJOwyIKfzbCWY6Q+F+WEfBu68Iy7pc4T
ZhsACA4A6MQAQ1fqSwdeAsAco4XgA8RwR8n6yjcK2SyESGFzxIAEUdXKtmZtYvFDBU+LqEqMnRVH
oTuaQeJGAYV2nRnUyRpqPSh0QylN9cFs8m078WC0Ls9xzeQZSmHLUCnTw+WjUsuVWUj1aAWcSQwu
K+4/YK3xtgXhfatIuKETu9Hcy+FfJ6y0UhdFIHdBb0TrpE/itcpNGNp+esuLUXUYVDfBByybfRIV
2rK1zEcryGw3zlS6U1uxMwqRH1LC23vKAA0fUqAW9UGFCiGQbLitzFPGonnOpe12fAx+EKJwR6WN
2EMHBQ5z4Nq5oinFK7wpi8FTrbgEQEVVh01kDgfoseOwE5q6qDWChFpERndQdBMrjgxWQgozh521
Hqz0KgOy6fJWVejR7IxmUUJKY2uAebBFJileFSo0PAuYRLqXz4y417ZFoEsPs2bs/POz6ctpPkiA
L7AoJR2YLbMSOGoEtUCqoGhbbuHdUWwaQLp1LNt7mhRzTO/iKEkmjjCFJXNh1Lkrogzse6lEH12X
Z+vL2caGXuoALKcL6OiLqQL7RhI5Hnug1rCesvPlIzUl6KJx6mdVAQrdtHKxaeXSKzOfUwqb1stn
VtsKrOmtOWdmA+u6diSnzmaDb9gpX0L6lN/pCrgPQTNu07QjW9Wssjudgx0fZaJYXg4vL7yHbXmr
VYN/OYxHvooEJxvJ64eyz9gTV3M5j0uIJl4OxzDf8kFNT8D8QKY2zHZc19801cqeQh2LRJ6X6lyJ
ZPaUpDyaNVok9nHbdGci439+rvIqXFV5iiTb9Fe2rDuYc+piDVwuSDt5rOyaOgWisqwehoAm6GVK
A6EXGT+BLBnNu6ztfVvY8ZNQ5fOome2BQhTppKbKgjAg9cKSWy5M0Su3JFzbiVTNVoYSFeC0Cuto
dYo6A51HvrXaCsbf7Sq0kLEBstbetRpZpkOJuUftRniWh5riX8KqQcT2DqDJZU+L6MQqQ3XDkDE3
ZmXgZnpB1zws+IFYqPP1dKKgZ0a2Dm0sovjJ7XII++BsTIBGPSGvBiGlYxZDsat73doh0Q5V0elE
WrZnOwSPPsrJuKMIg7xGxpFfA152rovxAAGPF5YTCoGOQvFgidLMVeQu73kqFa/L62Z+iQv/OtSm
MPHy5ctZCOKxI+aJeV4phQNpJXbQLcSrlWlD1TSowyNBLmcGG035pqOn8jpbyAHGxpqpl27IumCd
CBoeW2hlQ8RZLV+HrEVKQLBxrwQ1XWp5skllmIG8P7InJTAOrSrSjx7SIpERZz8aCinPGIaTxzrq
Kh8Csc0qbxY1N4JVZzCxhDJyt9IgabCirdovw5GLtQHJyAWkkbuN1pW6b1T2uB2tHOLUZcZ2GjWz
OfzcgHxSpgBIi/dBAJRWnI/steyS49gDiq1WibVsgBt2k7Zr7mLWZvOeJNq270KyGNIBKuEhmxys
c80vEPEmxCpWNGJyDQ2CYc4sHh8RwUNLE1n2qmlWggv6QDSCMLLiT5luOLShUJnQ9eGJoDgH+ewe
6uQwMX/iowllZUu/L9rMibkogaUU7NkqH1gS8FcCuQRPNMs6r+gd4K1AxNVwEdVG7pm8C1+qIlTc
gff1xuRJuoshC+li1tJngVaMi8IYu3Ub5Dqw3pXYIlgE0ooCnFml4WPOIZjN2/EHrKPRNYO2uAcD
O52ZSqjA/QrQcK16kV0Ba423MSHyhH8kT6UF2qotomFxORzUWltHHMnKfvpKjGJlZmnc7UxjnEf2
0mjRQKq1iUtZZm5Tq2YbK8s+UsLSmZo38g49QnopLcx9qqOTQnip3Nm8bPzWzMwN9GDkIu+4XOda
wOZx0BdOWZt7Nanb3eVlnN6RFMMJHRElAWN4oUSW75JAzZqqFViHXezFY1y/YRp8H5REeQyFHJy4
TZojuOiBh53UsDVlky4tibkH9i0teDuhssTwN9eshQS+DFoT8trJ6PXFyI9FCaEuElP73g7BOjdN
Gb7A2OyJE7uF7DK4/0wW8QyeECyBjRqol3MjIOpbrNDHzGjLZUMxO2C1BrvUHqDvzsJkTbsimQdZ
Uj7YKnloUqN/a4JoK0GbfkrrjnvchEYsWA/pFq5KDALHhD/nXbes9ap/q7TkB+vb5l6SAEKJYyNX
WkbhOyMr6WYjJHcTXRYvXYcZJcmpvS1q2d01MXsr+qiAtC1YSpiuoOkuje6k1vQuVeziRWoGcQlU
VFaYucl9E3aLy+cVTFm8yO7eQJ1gbiKC4L4z+apIaPrK7BI6dFZsY+pTq2Omhm///LyBFksM45Md
TAujfdaBjp0MWfaqEeV96Mzo2Jn5Imoo9n5B8gLApPYgYNCwHkroqeewZAAESBBfFHXlXc7mAXYx
uoKp6HK2gUruzDIUbX05jAg7B2qj7C9HAIHPBDGju0ytNxK5kAUCKwoWguDoptxcZQyrT2QwZTkm
kbVCr8iWFdP0NQhTzYKQStu0Qaz6lcbUbcFayGBBIWnXPDQj7BgyksfrrkWebSaruoJGf44ivEyK
IzIZZBlVqL1VTSA2bQSU/6CZ2I8ELZn3AwoZ9RD+7Bqze6NBumRaXz0XNtXdIs/5NuhtsRkCk3up
JPmToibbwRbMrU0r2/RQKQFJssEeIRQaINECbpA0yTCo953dBC86yCfQEwkheT9ygMpL+n45r9sZ
on1jiI9GBCvVdtAcHTKrYDeQdh3lgHYrhWrOiSnVO6DR4KFksOCJYTcdwCwmnNUbHhWY6esxfjTS
cXyKKNGcSLL6LtKKyG+Cql3HstHWBR6oo5XhY62wetd3VuIbYdZteQqJF0GEutGVsFmAlmmui4RE
S6WH4aZdN/AEBxBrFReYgCOdQn1Oh56BVaT2IpVluNEHXiyaOpEzTsfGKVKRnaD5o/tAT+r/PLx8
1gyaC+ZTc0g4y04W0E5zRFxYpl9zZsMMwczHXWt3B3Cw8jMULPlZHWCqgv3QoQU84kxHGwLEAFZD
EGWf10Hld6GhrntFaisBxbeFMkq2axvM3TXRhhOSPpljQPTlWWXyOcWdeOewvLTNAlo4paxctQ6M
t5zzH2FeqU9xAx3HouH8BOEE6VUjZsZU70w/L6Tikx57YlYWbBJ2qBZkkPFulEkAEXWOtGYHLwZW
2rsYAEVPM6OycS1sr7sZ5HUyz7Q5oK4pp/5YYk6DBbqNaT/6kfVU2Sdj1J1VGwD96WPUjdgq6CmE
z7BqQ2dPvkAG7Zk1en1UEmpthg6Bu9Cj9KU5lhByWOmN7avaf3J1XkuOQksW/SIi8OZVwgl5la8X
oss03nu+fhZ9Y+JOzEOry6oQgnMyd24TdqkXJ/Lo0+fdrdm0sJXRB1SO6urJ6xrDPOG0nv49RGp+
m/Q2C3hzY19q+2Ynjtl47RVtuMrbR7ocxgivyHL697X/foP1NHfNLfvi/32jaa3GaXpi+URFwO1A
RU4+icWjZL6GHlEmSnr79N8DI6+rnrOkVlVUPmQL1CzWZK/TKlb07UuZREU11UfecfaHrpkfeSnP
j5QWFiJCKAT/vlYK/XApBOXw77MhSZaHIrOJjcJaO/9+4d9DBYdbmNTNc5TnEDA9DbGIOkJ3CE/w
soTWOq3JGv7noWzSpbVx3BOcfmqLY9dpfpbnFcM60YDiM+4ASvtDXqa/iJs2t6jQDIQJ1+O5xwWd
v4Ddew4zueZOUAdkmaPZ5l4XLScjTfxxizXRLCIIesLj1pfOaPZpus/jayIeY5ikYfWJx7elBmOJ
yeRLEg4+1tVMJlZPkZK9qjtRhP6NX7P6n0GL7bJ+Ev7oU7QXVO1Yt1TsYkNrSjiXdk/SeS/In3ne
I8t+mKdOL/d19xey80DlrZnzPolfRQErQWHc6eXkZMZrZIIAbF7tw+tMhFFl/p3M3zmLfEy/D+V8
tThwU3dQceFszCh0kW79biauRjyOIRMw2OnSmzwDUTCeN+rZEfpXY8n3ufhnOxwlfF/l2tX13Ony
P8r6URc//6qWubTnmI4fkVCVs8IEiuKpAwMuUuXajMHuYO3F6tyNx17LnMHAycn40zYDP/5pmZUz
IzMWu4/IIDam+xO3BiqKzTLTryayyvUPyVDtqP+IesJvOc9jn9mc64kDDaXtrWj3Ky9XAAm56TG+
lnno87di7I0p+gdercRQO5JONc+DgHG/dnROHUseYI2ITXD70JUb8cA1W5AsvZV4UK0EpvBGDSZ5
CeZfSh0Cbn4L5dHk2NtNlF0aOFH5vSRfeiPt1OSrKBqvrUI7FV8yzWCUfFN4YzRc8GJ653x+hEhh
uDby6XMiQ2pIBUbsy74nM1I2MrsIP8WECJrtAgC1GpSbUH4r9I6EGsEoyzhnC4qixvqBTVYJXsmT
rivSkKb8NUXFwtCDRJ8VWkqONKFxpiryoviVHGJCCjiFKfkPcvmsSrKTMcyxMFPsa2W3hu+6Je3L
kk68OGbagnxhN4ZbaHoJY4DnyhpsW8dd1vlqehqb77V1B87gguMY2VN2QQTCj9zb81eKdm7h7d6T
zYLuTa1h77u5aOu1Cx0u2s2btkZbp3SHMdNf/SkJsbBwMmGnQJirSCay5RSf2x2gKCnEnSoFFilE
qxy9DnV7BtNJelv9WVLklQc3phKz6ldFPkA8gGmHjVjTHvAtQ3IxWIQUjfsMb/suaAsvVt21chI8
D54ZXk+jr5nuMjotnSVyD4B5UI4mEN5wdMuK1zS/DtF+Vf3uV9BUtgjM5Y7gi0pNB+92xqs++EYL
QLpbF1uKiYw/0pc18pOqn1QILeycg4vvQNt4a3nosguxPAjT+4ZdyEOPLAr+rNAL+tlcI0iyMVPQ
h7M5nCfd2smQHXbGtBmi6T8hzn++gzwGMjNSq+FomQ68cWX2RcEGR1Zy1Hn7JnbkxRWyQGzuXXsg
5WAMHeQWnAitcc3immo0eKCDTroQmfRmSc8NllfVTZGC8S8z/KE9cEsUAL9Y61BkqM5QXRshkIUg
rK4Ii+bxT92RhdPcyRMX1UfUnJv1tjYY2KdkYCP2fCdIiYtN0e79wlsY7fTuOqh2aX40CItUW7mM
+PfvFm0B+0+ehTC0w+eVcOleejFiwlK8OSWdOKiJLdJ/mIv0ymGGatnt0/ysUTgoJg4/vj4HiLqX
KDABnVX0LLaVXDvhr6g8qcKjRxAakYajD+Iu87Iz+TO1cEzqP33NCQQogMhiuX22Z6JDeJIdGrdW
2kUp0MCOYC1UXpp+tb50BAmgbJmzXcmtx5KvC7u18UxEwoKf07NaxzAjc286cVtRKHUQg7H1kppd
Atgxs2qCWAHMEn3womwy44Z9hGKiNXdp580Ej8r4BJBfJD4Gtp4e7n21+dtB2tkyRa5qRUO10+PA
QgOkeQPzoumgq0864Tea+FC7z0HE7sADxOrHWzxeOiLyMgLY1D/S9FcfrmXt0yyHmWdGh0E5WvoV
aXSPxVlir11lEz2xlne6PFb8sfbj+dZqWAGk+REMx27mUgZfC5FJpABQ4hIfW47NTTtSHE6d9VIQ
B4Zv8cRA4aJn7qL72ueYBkIJO9a2cmebKOC4RN9GkGuNrgkYxCeFOp2+uXdXsG1lZ6VB05Nc5tI1
sB7o9U6LKMD9tLIJaOpCXy5PIkjw6JoEpEPxrtw8rncGcHbP/Fvgh5tdww3NsG4OyPWJIpybfD39
Tp/YUb5IIYX0izE6VxBq5O2R6C7V17r9MO+GmbVCtIvMVus/63LC3MmbyZqL/GTyCZhTP/rmCT38
vNgct4SzIEcvOaiVLHuZPY427RjYHRe0qSblVy+o6NfMDve/nWilu9xc/K5ufUOKHpKyRHvapcKg
UhkXUTuzL2pnY+J4TJvUp0CJosppstELSenbA2kF+QLbiYXSVgu3b2AakoO9R3As2aCUmE3o2CRG
r6p4Ebtqu6asQ9vQ1xJeeFBTBhmIaMFrSv24gijbCTO7HTYV66ocS4Obek6euqaJMTMv99jYh8e8
q7+siAhEQ0DCSriUP3czyq5cvzY4KBzVdASLUAzoR4aWe8CLNCAV18f8HRHLZdAqU0TAdtbV4zw/
96NG8lmY7FDCVgGy+CzqDHvbj5J1PiraguK25TYka01Dedq/amyneQGJQUjdUepvzE53Scf4g0Ie
zfje+lNFSRqYa1gFWmY6bAVsu5BZv2qhuWIz8Vmt0XnbUPVKAVugQhuWYvP3JoxWK29C07XBvwfw
ta+5MF+rnPcbjXd+jMHDNZrKXmPnSaf6gqoH4uWwkvvTfM9ZRlzGNVfEP2sVE/ZIKZVPp6VfBLtl
k11HmWit51jdbjqynxO43Cw70mh5NXeX0Kkosf+FWATMyHbwfFQyyJSVnO3Z48xI4Xu44a2IdtnF
yKZiry6q0VOYHkXxQZEx9aegGhNIZ9mgR25jKe+aOCyBahpfcxUI612Kn3txT0VQzS6cBHIBmG5Q
auClrRg76zH6kYPJyp9kJVltLbzIOJnJUey7L5ZiDEBUkdeDYbo5MiXo/yhAgJCtbTnUCcbbAgyl
UPtZQVaFwwLwBptYMCInEn5qNL8yM7fSdBVT2Gn8s/KY6DrMGyZig8dX+aPZEJYq84ccNRlC1Yt6
47nFNfbLyApa5IWCFohSxQ06/MqxdFyn4pgq9ZEANH8t/UiPznxnQTRpmOlpkmVqOX4kfP73YbPk
J2D407gr2ciwh1LE7tDo622UXpQ62dKOPhK9/cj5fxz067C8qxWy859Wa56VMfrT6NzFJKoJybM8
T/l9FIroUC1cHeSOWKP23TaESeRM9KWYJbbkJePHm7B+hCI3SJ7ftWUlpS10Fk6MVWJGtwmQZdAn
U/xBnmg4JjPuQEk1m2W6zjpmBlpr0sHdsoLxSqZZxX4qOLlarKJGN3sEtHrQUeajqtjFU0dFSd4o
kPFEHCrbpEouo5v2nX5g3Zvi+ZVEgfm1H9D5Tu1Aetg0Bm34XHXYbTTNQNxTVEuBNvDTqlx+SaUg
72iwiYLbMw9wssrLhIuScQmlW/bZBdxRyE7RxCrd+ZV4NdFLM7exGD88RzoOO7JXWwd+jUk+8l66
IcCarvldo+mjKVvOivRszYTSZRPBQ4jtt3Q/1RHl9AA75GgkpV0Cpmudl84XTX9NhoJZ3lMnOlLo
itmy09O/rfQWt4REci2saMFFL6VY7xVbb/825JSRf7uYmJAN88cyLUFYL+6S6B63fHWOn6o9/dyO
BD4udxtv4jBhBdvpVGfLe1z5feWPis++YpQHccLQICAseNeI74lmS4ovcHKHm0xQEncXHg+Lbf6Y
hmM1niHhFOjwcTX5BhpC0tyMlYr+KphuSsYIFlluh2FCbWt+rhvUkEtmm+uC6Db/nbR9WLqmdDRH
R9b3Jr4kHCVKYxYY0gnS77xxMkxOBjuioOLNR0EuXYT2EitXJu/CntoYguow2KF8bKgDM6fHMEly
Z1ir46FkLZpfKWdnpG+aXTIsjHc64FSUti4vxHST6CBhALEuO3JZhdqpMocrgt+Lftn9+W4rkvNF
ODm+REFy55Uais99YEpubiInfpOl40LiR00S9r6sfPzZk2rP2ZBKftXadynmF06oXrrJXyZfFfxO
eHSqnWLIRLXXXw1KIFJ0tOw+Cb5l3C3Kuq46iePZQL5tIod0e9Nd8/c4tAGXJASoRBnqzoTPiuJB
AjFXz9IOZQcMY2uaNzZeEgUqZ6Db83pXjSQO10zBof1oPBBvulE5L70PW+RnPc5H46HeGElsb5In
5kyIJz6e0/k09Rh/wG3JHWlpRG9Us6De7K6xuszL2AETuqsab9UIBQ7ENN4hnlzmI9Nrpfx7Eevz
vNXSz2X1g2/NAQk7ID6hGDMIVFk1My8Mr6UakGnf6wrJaBEcpH6UbNkyz71kukw+M5+CWmu5rb9C
809mepIUwPGQCfQtru1CZCYz0Sv1ezXsWcIXwaXTCanPsvQkCu5Qu0X+2qcfVnqlZNX1fdKc1u4t
JUkXnLjZkPRLURh7pTgL+lnMXnu1p2dFPL2ezCWoyi9ohUPyGxvnEueE6dBn1zT9GEWYqqlLKaoA
TTS7cGtXupft7KUG/XlUeu3wlKzPg3woZCnQZXznm0cCgaGocUk1LjMnsm8DuXkU/QvJR8Rq2YZg
rxF3v/U5hpiKNg+rf4u6G1uyg1GQ+jsk1IEqV/hvSzy5BIiYeLPuRUq67yvCg8VfQXgW2tSPzfMq
2EJ47/IfXcDMYH0ugBKwK4kPAzESODSJBdVntB/lbzFOD/Gq74aVWlD2JW7XWnGU8B5yTkP5XV4+
5qelW0ENc49K2XKtkRHZUSEJpVXsVH7U1mfMq87KQIBqX7DrfzU4RxClpnJCOj5kYjaKdiUGUflt
bOftMCCtKG4ll1q4Psu8AlVM7EK+JsBBZPf+57mgBdhDCsfinlEscNWz0asY59GatB9N5eApIxb+
ZNGxfhfLQaTUTvMHhycULxwKHy80ICOxXBvdBQMaKKkQ6ksuv8lmIF+WLg1JXYv7TRrgLLkTkQo7
cs/otHoOLkfdIHDvH9PMVTpPmd5bGe/wZT9F1q42vEb/gAC1ZVPFhieEu0Zm4cRbrQ0YG7ObF/4q
Sjupfjfng9XZCrNHmfk9DpGDBKAySuWFWazmLmBoRqwYrkGl0xvL4kScBjJoa3MgI4d8yyxlPWyH
cW8mU+7iIfoh6TGcXlNjtx4Ut/yAxYQBXKetZCkXe2qN1pESoeECMRXbbAfr0Mkd8JKzxHD9Mzyf
DBPvBxQ1oatXv+asnJaEqq5X0/lco0u2iPbi3k9qZ83LO3qY9loK4odcT95SOhYBBo2iH7RRuBZm
1t3Lw+pGmzWFeCtBjKdRfZKZqe2EnsGXgPPhNLbq22hm6BCGnyRnBFiqywzuzPSukynPwno3Ifxn
Oxi+Uu1vezAXnLXX7HXQqx8rLUA4BrdLpqBaImfJ4jv+5rt6al+R0FDPKhIoEqOdcnp0LaBUlJk4
M6DFIGUwBx4VIi9mhZ4UFIj82/7/388rJYiBRdTn7QudxZAuYc1RMSvZIHdyMCs6TnkOT4KOUKYT
ryOcKieNjiF3U6WYQC54ge+6ASMoSxwu8WRd1Fa4TNQKc2G4Qmh4KPzfa7KwolVxt+9tP9OU8nHI
/YZQpn8mO7V6omjqCdkruIB8aycoMQBFd8DzO/MZh2QPvHyG+UVCnFk1NxmvDxVvqoxoRyKWc+Co
R0zDCMOTvGG8nk594fJO4ZrijriQZAXYe3RngsuU/H2iZlGls2mKu4YPleylaW5K+KIxjcp3XPbW
7tCHL5t7ffucRpeuuU2c2IXKZ3Wa4aT0tMIXzEvCPIhzIuF3aVHvM16zKnujeIn5jDIptvykufAz
kXAR9MfiKG4jPPXCtSLBtLmGeOw3uy5ylYgwYU5iySa8WZjcYtGVZztTAwTlk3Q13tXCHvIDUNOD
H2LpYbRDt5i0t1g7EaAu1kerey65W4kpzk9m5IpKMETNfrH2fXcngtLq7j1bThuhUg0PI92a+CZD
YKymL1m4qDMGGg/sO0XpUBLjlR+Iuw7772z6kvrD3N3F7odcXn38kpuLMmNbMjKqcXkaxhWVRDka
HkjA6E12D/m2jrulCEzpMx6Dof0tLX/haTkyDlQ6yLpbAacLLxJJyEXQVU52FGOaCMsjO+pVWFLF
aQqR2OeEvPFp8OPCPJgVyTKdCVSH13V/7frI2pemTqKtkGmXEXKKvDLjnqosO45S8SpY3XJKWxZq
VY4CSDr93swNIqMXaiTVfLRtUuANkzEuhJYmxdpLbo39jyokV0jO5HIq2XLQdD9ZrPlS19Hq6UQx
EB1NWJRUXKOlMQ9p3AWxMmNrh94VmBVQr8WRZx4/0qziqktvWZxixlJ2bihH43OjTp4QWX4phtoe
Z0tziC/IaTN70XuBCQUtRC5Vj37cUutLz4J74NSpTPrfTB8hWUsKFVk3TyKjy0HTvjtYiSYDfbsr
i4dmSrXT4Jnrrl1ObN/ExthO+oeKh5Sazd1rYhV6kNTmizhizRdZbfPeJfkv27NP3vRyJmSHbTkR
Z9egzISuQn5XetT0engCg2B55VkrKkVYbjr8La6oeso/1MzaMUwG0OpCySnhoIzzU9NBmyVc4mmK
lGexMoNWpmrO6WWDrgPGlBPRAJ9VqXehXz6RlPJ3TimqugFzpBrb0ZppmVjXwqMNk+oOdwNzK+No
wRK7qPlSnbkGjjjCGz8ZZrnXHGPCSa2uHSyX2SDl2GRzE0aSKLIh/xtPkeZVKxu+URKtbHFJkLPd
uMuaYBU6ppAmmOf1yYTBTYgX1lrmROjBctrjVUfFX2C8nRDuCNgOQ24BRIx1tqGo/hPqK6QBkd0O
sz5z18sWg4lIEj8biHJ100m2JRLgqUz/9rYEpzQQfMYPxjIwuOGeTOT8Jqos9CL0MdVyVV2npkUF
jz0uTnulR6a4n9ETZPm0p941X9cmOajZEzxflmKfLA2bQffJaoAXyu6NmNm7OnzJJvNSHU9Kn5Uo
raZHnOpgfamGhd0EwtQcesU8J+ufbBitIDQiu1+aMkgYQZ+6yDCP8AU1JeVPauxUcX8WFiO0lzxl
P8/JB85CPP/gXR4loU8OGXTCReSJ/j0o/XjqRU301GxamdcrzlxnV7kdJW+F2oeHlCb4Qx3RzMr7
PCzARmPt0iVL7S/hQlS2NRf7ps96WHsGJkix/FK3DiINRFACJLadVffz8d/DOLypxHB6UVed5VGR
jkI5/N8HY4o65mBV7rQbYPXfBznpQU3/ff5/PoxXonE3OeEXpDKH+PD5QLoL7abcsk90qjOOG9iV
K7TTOjtm/SWr5c9KmHIb95JPTgHmdVN97uVaOUR9/yxleAekEQ5s1tR99ARD74dy2RIFhMKNCqv+
WLP1SlaceovzmMT0aK+YOB6Vm5aybW3DRLgpVniJgzIv+aIcSNPyhDQvaE3ksNoJ+Zq6Er7NJzEq
p1ObsuOJo0EytZJ8wCGCORQyJhjH8Bb2DGGq1To0FqhFyEpgfghFpR4HsUP1Ge0kUyo/ZrQjBz5h
VOwkUTOCDYjze9kxIFyxoo2fkgaDuHybiotpKOFZC8sQT8nI0oqnvMjK49BtdtyVbtApNG4ka/qj
h0yAdhRrqdqcN/840tVnQY3skDG2kclBkje09EUdA1CrgV4oGt5ow2mFMQvAIl3UqR2PciM9pkR/
aVIQK5GZeSlr9jo0pSOk8nvfE8+Y5VbvJkL9XknmGuAm3ZECJCSXnmwyW1rVvR5VizcvQDbiDOBk
ThaqOxVn01rfsBzVODRDtRzzMnfMPo0vDP5OjUgzZkBuzoq6PgqN9IHwcCCXEer5UMFkVftqcPqw
IJVxAIJrLiNxV3VDQdIZdIbaqV1hrxRQAAFEFtOdZn313bwtNyZ6YxewiOlaipSBwfiEkk60cwI1
7FXWSxyhbSQyBSJS5VuQNNHtKkZyRoeFTEgX1BnZAP9QOQyNFdlmqq6sIKRkCF+sRINT1uMjSSL6
SW3yxbX8AdOUAhWPtfu8mIPXDeLnWkgnlDDJcbTkz8EaG78XQaOqETvRfkkFO4nrhzHkyp25qnQJ
1QUEYGbWobRnpSlil+i32i6S5buedYb4c6MGU7p8N30831urm+8JlNIDLq8Menp1vldF4dSk1APq
ACpMc0XHpePHVEudU1/bKHYhpJp3KGLmPe2IUxiA2Gh22KyHzlWTOvHyum33hWWFtq7hF5ckVXNU
lPVV+ErXobetTHVDRfmxOIrYvC3YXCgauH2IlIg+kaCa8o+xbYEymZYGk6zSek41tD3RX41ovGLL
GYwYu6SmLYiQXbRLmT8r2BpqrD5xcV8iXGexDF1PzXSGibQTdWaopd/qVF8qY4N28TaXLguDfluj
DkgIkIa5d6yTKzz4ndEwYx9Kt9nsQIpHTrpoYRFMG+EUpPhd8x4vrJd+1+WO2hyW+izAZ5vYrLtA
lDe0T3UTql7MFW0FinH7aEt/4dJQGQzD1ULSM8m2ygVtPsXa+8L4SDWxqiO3WaAni6+cUGAMifMG
mAeQmQPBDPJRLzW3SY9TLB5YRcvlhKkm0m880s+pzJFgCH9re/2PmRWFXzUJGp7pecxky1Wqdrey
aRn122ISqSFiXfley75Fv1DOn2UaaOILi9ooBqN5kYEssieY9Huh+i4MSJGRvOPv7AXzEtO+a8Fc
vrYGOqHsbzK9JbQg/DdTmwyJ6EyRk+Cdnbzk2ZvZOWN6EJJDpH+l0n1IT0nvyTIOwzgAWueZMJDI
fEmHYQ9FSC3gL0C0rZ7FqcSPF0d75mmG/Dymb0UNWectMT0QZZx9WFgZKtfSvWrOc/bUWheDkXbW
aczFBzJVOrV3ZqnEgu9QUJZj8YLxoumORMC0MmSriWqfweEfbPzpvwBO+HPZPudUdxV944WZtmkX
KFMH7EsZZQ4S5IH2KFNjTOGjB4a0ADQZHlbuIrk9rdbA4MjOGSRx8cx2fSyQ1mORw+qjbX6DyWt4
qviFZrqHQJhyiBkFDLxjK2EXnLW+pLNhLNXG7ls9Q+uv0cQksCg9ZSGnRoRU4SiDwah1suvksOQf
pgjU4EM+psO6dYIXpR4zOYC1gUE0ud57cTiLYFq91pJt8xjw+FuyI4hQuvxFOL3Py3OeVBVul4ex
wvRUfZ/TgIHPXoHyMTVc1cXsKQb0nQ3Ot4bfsDO9puwcQ35ReM58csdN2tO3h86EmS9fyInfddhY
igoDV29zf48maB/1mzhXtDopgn5OcdUETXzLGetxr23XYpNQOTYqZ4L3O74uwH9sp1JfMqp8ikw/
HXLQrmsunovw2pm4Wsu/4QBLwcTJdrYT8dbFD2I8mKVLMW7N0BxMfDpJvDC9UP6mnsdjF8XFrs2F
UzxcosGutRZq6jmnMSYf2TMiylQ08mv3wCf43NSim/BWibgCzFOgcq1AiswMZxuJMzZBJKYm1RHk
fwQu0UmYQzplGyAiMkgNjHtWocSfF3/OI7AW3nPpry7+xSg1AJGM0dtMwNqtBjeklKl7wJ6StyWC
aUCgvFjVnDYoMRi84k0katNejBk01GdjiyIzve2HIAZE8q9E4urYfE2Mz6Ialzp0kRstZd5wA+y4
f3ALjoB1OCy4TsYEnAzuqNYxvNURiMTtGbbKLI1gTZnKpTHcSwPqG0HGp6ELxvXArZopP4zm9qm0
eLGmn/ryxyq/kwZAWPoV8taWrBv8F/x997r+IjSJK8YvVqk4JqWmsqs7cHV9X/Gakhh/TZKgy+VT
GuS9Jd1n7R3h56FndrriWJ5TEm0N80Y39dvulEY6e0KNz1PEbBYVqRpYybYM414uaRAJM/gpnxmp
uFp47JSLolyz/iNlKK1VjiHVX8qMSRSfRsO5G/A5OmFWaksabhd17mGmbcAMUtsCsBNdoYpprfIp
SifBQpmTubEcnxOk6Jz3NQqduVd2sdi6enqyMHqFudGIJVOKbZkG5JEjqqc64WKS8dp9nUsWt/aZ
o5UMDTTSAGR6pPmbtB7kOba3GUp1aQ5xeCklZh/pPmzf0+hsGi8jE7EOXzrAxNbZDiU9w81WkntC
elvtVeO9GA8sQKl2DulViTsy7/IcLNYrfIq1fdK0c6O+wVsRe/jkCnfboZoOFvaxDT7J6ZxABSBi
72ZWbps9t3yeZMeyPyp1ECMLVe16fZTtU/LLhGBNzcvYs4VIriweO84SrDhh4gwdq/AnCh/ZgGDP
N+NbPC0g4ecuOWa9Xer3lv2B+WcMMStoa0+mg95p2d+1OA5wDgzXUrwKwtiaYkHOFHavW0G3XBbr
3LV+0+CF7ul4DW71JFfHMUcCYgVNFxjCKZWCTPolJVyegW9+4/AtwZWruoK6y+F56hxY50P6Mtc/
F3N5U8JLPL9o7bemfOBGSznV68d2IGSqwv87PEfZKenex5GJ42upoVf0ueJBIUCKT1CBouLRjHd5
6AA5bsn4HNdOKTMCGM6ldk6ko8SbPv5kfbE353c8tBmSjrCZSuOehkdOAK80FL6lEX/i5hN2UckC
ty3zEUwEBJAUuTuLbdlC3YJDLgSb4TXewP0jZ5j5+6hczeF5LoNZfx6shzB+i/JlUm5JfU5VtxSp
P2toSWdZdDX1PELAaRqQMAqYbba0Ce72DLUi01kUaqLRnUhUTNWrEn3k+buMjthETQdTQigO2RSI
1kMpGT8i0fPoDI3CbzEWmjLWtHtceChVFKLn9Jr36DAYh6k5dAREVtW1kE+L6gB/00RlQAuh/LcZ
OC6/kl9D9aFVaH9eSmqA7tStEFZGgLuDWF2H5nzSyqPeBdL4MjeYBKu4dmVA48ybwzeJ+W57CFvA
I/nvWP528xu8iLgHxj/02OJL4na1pNVFUEWqjpc5C/qSGaW6z8yFndSHa7oYL9P0JqvUbwBaXw0u
HTo1Gw5yuV2iXuwCc3bV7fWBvOl2uVARPIfmtZTuY3cqWn+tXgsB0l8gZm5heqbhaRDrEN/tEmhU
5W3pAu2isMK3CJJLRp5+LsKVuEmcQN0ejBe4WxK+02mgSwBdXzUXmeDWDhqa+bMpr4V1NqVTHN4M
FSDQ6eTTnLw17ARJelqMwwxPD3cg26oRfaErY4PTjhgZZ+kng6RB/1JCB/dryXziXKfLVV0u9eqn
1iUe/xRoB8BC5b8sOnPHW/TIDbvEaFuun0Xeh/BWNIem+Mi1Y1ezPe6r4dAklwH2jZK+t5ghyRrq
hIfRHsXBHyK7guoVX9mg8+SaKlepPUIfWKYgPMGsImJwl2fnhLGdFijzVzx9wpmFS8qzWsr7Ml8s
mDWRo8yOZlxE/cWC7mMcOGGi/NMln5wFSICR4PKq9eKaCJ9DfS56T7y2okeM0aK/wMxdYU4K+sdg
/UjcFerGQQJ465JLFsEZTy6h7qzdpZCfWhw9B/kNG9dIOk7JK6j9rikefEnS75ZTpDlw9rXV74nx
KmwwFw1deFsJ5s2eMjZWthcKU209h4m508k17MxDKJ8ymqdG2ZvNXY6cybq28jONI2fpUymPmrYr
mf3JhF35uG5XK9Sa7hRagZK85d0DzlUXv4zGfqnubfY3nq9jfJWWr5n8pQlHsnZ8Rea41/Esgh6V
oURs2ycYh3pF+PyrmnpmScVYHebsec7vRfcpT8/MUhUVSBd3+eYlV15Y27v5uZv+h6PzWG4cyaLo
FyECPoEtCRL0ohUpbRCSSoL3Hl/fB72YnqmeChkSzHzv2mMME1vJ17x6ZMNv6d845CEQS1T6xi1T
v/vqUegphFBprAg/R0fDps33kmctu2t4zh0JX07qQvlptke9atZ4yhYl0VNa+GZBCAdchCcLlMKL
5oDErTzuMv0R29ayoisAfKSFjWaKRP6awCI39JCt0BbOQlsv5xOtoCa7Z1wvw1tuvfE+F9MxiTbS
sGL2GKJbnADTL2z4jHKt27s5m3oKnkw1BaS++JIVhMn2CtlMIR14jGmaLJhl+mwdNh+5sWypARlZ
oHkWKLrKHrNSNf7jyIr4fi8J8awXHKgoYMaS8dqO5yE7sSgU0SZm/ND39pAt0uIyIby0TnX64Vtf
XDwcjMJ65oxuXEfoXxGnqt1tSH41+8xRgjgO3hhQpQnYb2mmkN9bfs663E6yO4IBdM+p/5yPE+H6
cMb2mW/Pld/q15yjRXlvqrXoUFzmZ8YXUrITHsJzH32ayTIgZ1DVuay1vxihe7DiyeNU1RXIF+Xi
1S+d/zMw1hZanSLeRArD2kxRHCcOweIeo2QPt8CASPcExDJPoLfy2cO2ZrYuIqqfPwEoomybhz8d
qoT02tT7PtoX9oetrASI9HCRhn8oC6b+14/3SeXKhH6xO8+9GzwAGztTnHUfIR/UPHzyRceYLHMK
6ulgLweuJpX70k6shyBPtPSvhQoX7gVveRV+Z3xjnC6AnoR5LJRwLSjD7GXC7caIw4be4BSbUGHt
aZ3d8xvIjbazg3qdIjSiNMgN60+RBs9IQkdoKb7rQb5gA3gp9ISC73zNBjPFTo5NCrvIxytGKmsF
YjlZFl43m0+thpTzWs3TcEpXBdJSM6GVG6k3qCWQA8IeGdrnqzPEYqqQW9MTUdlzoBV4VVF6F0Ee
+KKV8p2ihzKMaVHzkQ7duPvQmyh0mp0BhB/XziR/KOG254mvd3m9suRgWYrtIaqv1XREysZCrItH
RdHiyEWufHTKnUNe9h0lf6eoZsw9V2I/35FpVqQUrN4g26uKBZQSmQXR+XhgwFrkLQrWrPlFyRwo
KDBmIUrPfhvuRfuL9NZlMACwzJDptR9JvmmbN/NMGwFiFIzIBExG1gWpTc+OTc7fSbLLZp8ksyaZ
CPi+3UJid01KpdCl1H5GrA24M2jtJARlM9djQamWdrsOslP9yqn0Mh3z1nc3MoWW1OqI7KcK3jQk
+LW8z/ulQYYL0XVWdijG61TeNFzMDNU1cpvsQFaKQ0fFIhEXwHL+yYwfIpkLjzGs5lMpb/Rxz+M/
f6iSo9ScDQJaZXFIm7c2OhX1vsB2qodnQdfCeC2K3YgAlcfVY4MrHsh4JWkvbJwDo0nLJe/ggcxt
lKkQBZlScSdmHR0BIuKLaiw0OXLkWgvfcY7hzVXu3F2ItkW0Y3EtlrPCrHQEMkvjWw/I599q1V6k
W4C7MjoZOqzBp9ndkSKr6m1MpllCHg+7SdsmWKoGV/+wdYS//zodvSKGftCVqj90mG8h1caT4MSc
jh1HoaSxXK9xF+gh3Iw7qJsE83G4Zm6Aoratted0T60tPqJkesgCIWCXSQPOaUzFIwMhYjtUbvkZ
Kk6nMiGneCH3sPy/gf9z8ljjiRlp4Lnqn5kMw7VHjR4lf6O9s4c3Jqu+cTn1KA+cAawo+83oKGxm
oCY/dzHBDoe+utjZ35iAH35WM2MJU3FXqp9uemskFO7rJGFYo5/4kgxgPwdRnJRyqclIkyAkz6b4
oWHB/sN7zr/Dv9hNK46aYhC4kJDirD1iGuttnK6DFF3Um+y7OJANiQv81jPjq3e1f6Ie9UoUF2uQ
uri/BcpOBPcSGFx9dswA8dFim1XIMwSN/sdnwfaMlYdMlcwbIo565uA+/id3DY9oKZaITTP6gB6J
4mbMLLPB2PjR65dXIz64KeNnGj2kHvFXebRzmqqA0IPVYrZNyBTO9mAbl4l5xdizrvAKmsOpo2GL
Pftjlrrikl0WBmvGsP4ZFI1cUtYFPNi7JDtlXsmhc6i7ZwtxlUWbAY/AiEnwrVb+ZMtNMmTX1Vbi
36ofqXy2uy9/eg7DozDus9w4vip03zTbyV7FP6axbYJtaGysaE18DqKGLNzkXGXhpirRtG+N8kDV
REmR9ugQOdKwSSMt9LZ5s409Nzw38iacnqn3AHWP9A81PtjtVbddtfggCypQXVNsEunc9E5VnAUj
j3csKPpK91w7jHGKuGHrwaRjGlji4BHXcnrwOWDRbqjFAoOmYjrScB3VJ0PlULgpda1DAQ0JDbyk
ooXqHT88A8Pr7XHQXW4OoR+lmr0Ll8gWkegYvkOCNqvYGP5lXriJ0YYsxyDi8BHikXom7VcdSQGl
54BQD8csZqH0uWsyR66PoriS8sCunEGioVdl7s5kf13oxJQTolRN7aJ4F4HK6uchF7TwnOG24rD2
Cs4mUNR73F7UUcE5IN6FkS5XSD+W6kRqlfGv1RDhL6zKaavi5lnAwmBgvt05qZ1vhNmvGIK06Kna
0JvIK2gC2GYpa9PJyHcenTDU0ixRCPra2jZd9NzU87WILQJeX4VcHQ/2kHAIZWypUKG7aytjkQrk
h/wvrYwlFHJ1saSGBftBbuKfJ+kueMj8rRDfNVV4ypuObpUjiRD8AHG6FMYi3AKQBcq9BJ+2KOxI
sd364SdTHex31yzu1FBS1ijx9oFLcY3a/NxyXjvMIJb/paQIub+L7B9l5hYedA5djiI8FV4HerHy
Y7d4lwQiDY3gAUohxbShNsttyb1BDLPm8q6hdtnK+CBz9zhJ/kP/8wKWaCEhm5J+fTt2CONalZm2
nMGw2n5r8TgUJ7k6Vj19t9hMi/PkYQs7RYRE2mfmod5yK/k4oGn1qaDCPasCGo+Eh/nmtQTHGWHj
zH5cKlyYqlWvTc1EsMlgwgctiYnA4r+9YViH9Mt1MmMr8pCSY5fXvTelZc3xgadjV0q8+gSQy3h0
atSrzGfFe9miyT7jb15i6EUcdbLFrBSdEHznvDhrlc9XJL0MxV/TDOZm3XvbXcrxNWF1LfRVZLxE
8RPPepBnCY43xpkTjN9ZfCzFV1u+5OQaIzYF/uMBdHOtOVY+O9rNTB8jKVHkqPcHL5a2+Ln2GecE
NwEiSBsovgKZE+W3J3M9ymKFNmkRK/tOPyajSvn2iOsJCcCo0HYa0iyor1QeBzApstET626fkgbd
WMBdy+iouwWSrwWIe6j/s6qNmcqrNCW7miEl0+9oBAoY8cDNMAskhVuU+Hv3TXkuwy+DQwFnClM/
03RDc3F544z2EFwGyN1T3q5ViZrRnT/iLFJI5oQTYXvDUDk6iDwCzQ1BlGKJcq1XjA6ujoJ1Epab
MIpOOeCsMD58PGJL8o4WS8G9hXh+g94MYrfa8L/nJJ11wXQSCOCUatXYGLT8ZhV+dOmzQ/tBVKw7
DtEKQmYZUCAEYNGZe7U3bya9iSVAZwv+AQ4OdEqNVV/xBCfeomsOIt5k5WlINoPJA/IwyzuL9hZH
FudlUZ6hHrDGAI7QOlTMlpyUEcn6kdJbP7vIhL1RQD0KQ6xGOVonDeEbKGlM/M1IfET/baWSkzd3
MWlw4OlWL2v0Yh6s70Z2QuVZWSMa9m7V2p9TbDmKScQRtBKr0IhL0Mi/u8E7itxbtymMQonsuKyw
oQ6YnRL+uhzRg9Xw2I72P12Yt67umfv9ejuEWCXzDksduSRtFz6CYMDhRkdhHXwauuqkaFpVNE25
96PClRfGxdOTVaHQZIp+K4H+UBB9dcox5bNGXMI2LRCmW3s5uwtqhHJUExlqLMPe8oW1TqOvUS63
nSYD4ONT1YOvHo/IZBtrU8WHiJZs/tGmmHyUW21OjsnMaBGy3HsUfb4oNqEe8KnB0A4hfVjKsmOy
ZWxLZpIRJWO+rOgf8soeJTM7kqQ5s0OitiVH6byFpHtHxi2t571p9XXJ/JZtNc7/VPL30A2SxaqP
dBtdVCKUfd3Iu1GXOK9J283fE5DulkWtShsnqH5kucDeQT5gflJ87JJWtBx7Y9Na5P/V6BQRMoRo
qec4cY3M1yENmQoZErRHUY9OAHsp5y+LZjMRnbv2pxWoIVkFRoE0T+PWYX63S8tZ6Ib6a8rNnhOS
x/ynKXgdC5fJro6NeyWNq6bRSBBRt7rKKeWxsA5Iu2ekre4oYKtfQEmVaqzrRqHdb6/MePxwqmUq
IRgc6/kjidWnZ2MCb85+SYxYiOHbqutlKXtnuy1A2WrU5J8GSVxGW7Acz1YLuz0gwEILLToYHUKu
MTt2+urgcyQjf9c4kSrrNju1+iRyZlY1DOZqWOtGXNm0zLeNTf1R4AQEjGTDyos/RnQbdX3B27Gh
RGvSYPsD/Gxa8kGa2HGExiwdRPWS/zb1ByoWl9CkC5EAk8K7GliXre4ZdY2b/RGHv0zNwekER0aI
Hb8NcZ9KF2nmxI1fYWjkul2jfNAhADuEYHT2JNcKBlJug0MPYaLCYcJRQXp5XPpq9WYpt2LPDRbm
Fm9TxRO/UzUMhegBcs08D3Xu1qh6Pe8z8gkPxNcZiwAy4SzVeKr6XUTOpGNHkbJsEMFmdJE7okeZ
bqQmmxs/mkffs8mv6zVHczwliIiTnnyR3nTBxwl9QFUtuyXUgAZmmsfvRYMAWQmOAsEJSflkaR9j
O1l0Kmo/xIqqrcMbfSbM9UFsL1G0ppxlDAsLw+hXNjNxykXiKRum8iGLtx1dNrNM3KfscFmkdrLp
ZZPmGVv7JtbSmWmtGedBJfTlgbpGPTcqFlw/+mojjnwyMnxwmMv8VpSztQtktHrR7o5hYC/Jd615
gO5xLgqsN1ZWH/R/QU1cJlsvM7q801RElLGFmJIGDRthSeegQf2tC057ranQEpNXgv8NGCtwJAvX
R/RFmREvTdXHq0RaVdJTY3qJuBh06CiSyyDBRXUwqIHiDtHeKk0sfrEiObJB+J6hjGfUbBJpY8sM
KID0ANS/CwbmrHlH1jj3aC70+t5yt3bfvfgR01uL8rVHQJ0Ge8v/lrkOk+SZVsfIyNkZpQgVV3VL
BBSCL1ErNz1l1QGbg6pQqfaTjqq3W+rcjjbzSEDZrAmFBYF51DP8cFP+HdNhvpSQKpMYZLyVGZ50
PA9ZiWLXICRCfM87ORiVnUKIt67Rc7CzUKEP4F5Od33LD8RUGRKpYw23uH0hRqQkvgbuQcdd4Sb+
rHvJKfmJ2I+Z/3SGctRIdCuecv1bNgiu1Emz4uW26U1VLWk9EDfjzTYad4omz0EtRCNLRQRn6BhY
TCsi3cgd48QPhcuXSLEVRD05NbnJRglmyHYiw6vFOC2pi0OJS4l84TRy31+JSdvaFmrPKKGMG7+9
SzwZzQ5jhLx60BDGQnLJDMCDqeoOl2WDMZQyT7TQ4GN2hlkKpa5SuFNTOFO801v1y9LJw0olYqaq
zLqPKcvLquN5Vqb4aKDhtEE4I0ZPKkkXAvt6aOvYSNKftD8x/n6nbFXK99R9WOklM0HA5IPUHkwZ
0UEit8/GxxVYhm21GoBputwGRDHimXkb71Nqiu1YURpfxcau8zv7ko3jnUTWfaooB6+X1KXRo3jI
n3ZMB672yefOou5yLNWVFmr3MFW/M1XMcDMffU+q3AFDHLKlRRF1X9Gc+CRasehk9qxoHD7I/lko
DQFaZASYDWwZrd7mm89wog+/NgqyoP5tmHyEAVOlWs6cUzlV+oa9dMSowOYRBwIQxBRLeeQj5HWe
vdBID0AGFOLNApgDBvLXlRrg7jTLH55Ofe3XTeDUVnX3I1M/gdHqNkItVTY29UDIiP0xJihsol/P
2MjmwLP3HpXnQTphzTbMk2q+Te0h9JN/kiW/8uooeNT0+ZkUMs4qAjF/PH/YkP5g4J6QN8UMKCbT
TzR0x7QcbwwISYuZjnhelnXQ0saZdAddlNW/x9IHzgJnCKeTHdIL6xXrukOcClpufA3JmVpFoMTk
lA1AgoO6EFUNX3Ptx+nd0MJDJaNWUfX0YSFyWA+a/FJCNT/6dYYGARnJFzFSmtavhvDPIBK2Ktc5
Zg2ueGyZD2vck0m7pJv3KNdEiJUm7ddh3LzkOZRXxWrej62K/IAO1d4bNiTWEleQxGh5ZeABYxqf
EXdlP8gfw6SYHGK9cCii3qrxZ+xT6Jp7Q8NFyHbTVSFHBiXeyzjGi1roI4zh8BoN9lYYm7Cq/tVD
+F4zdrX5K6LwsaXHUVF57Pw/v70V41bpaWg+BfUPiCUFn05SMvLURb7Tp+hYoK5yW2H6mLbtLZmt
qA/k+pn7CrN1VMClmdGqNUgIioX8Mer+Jk3MPUmuu9yjdxRDp9U+feUUSm9F+c8DZa278tIo277y
p2OmWU+achvEpwaSrh4ZdE0wWGGUKRZO6gxaVmrL4nKqJfkZaGQqj2Fb7sjNX1Y6DFtLLCE/mbXA
3jo5aXKVCppJCYyckPh7ybKuAME8R8ODJ8qzZHyYmDa8xl+aeAXIMmX5lPAXurayUdtnxlGVznrl
clbMdAtqpRJ0nX9NAjhO1WkS3drGDcMroV09SAGp8G6ph1+Wifd8sCQ8iAGbYyc906HcaA1YJL7S
lvU2edM0ELup3dQsGqnePIKBvGJiqVrL6RL2Y2VYmzaxMul9lKQfK2JpV+aRPkqjgAVbemYEeOHO
AwuPyqshx19+H6ykvBNuGNnHRFHfOrm+oS90ctJ+fBpZx5UcVjDFYNklaSK+G43oJ8tz1+0EKw2y
UcgFY6k233W0zf96JT63HcascSxDRyvXsk7gZp3WvxSb1sM7icNe5xraxfBuMV8p0nCZkiMSmouc
F6Pt98l8bC2b9tpScBJc8OSPzzwYvqfRJpJBWlr+QfOfZu328okP/pJdGkyI6UCX3jRytKLxksU/
kjiEAR16/ras3Lrd++YmKc+yfQz5DrIbxLuy3VjhD/WkeLqvg7aXabC09jq456nCVdarUBn5vzQQ
36P5r2LPEAzCJB2ALbU4OmcLWPKjTBjlfSZPaCRyJte6r/32DDpE7inhLtGtmz2qj1j3f7SOi4rb
8FYTAcn5E0LKBJ5wlNr/0qNGJ2ks+JIDKowVS//xAKuC4DCqFKmH2zB+DbD86ttIGvLAvLZbTvFP
kZCXsq7ya4fZ9W1kx7E8R8c3h/zCYqMFxI1fZXxBRC8FG0Ph6m7SWytS7NVS+5XxLLDNQkgZLW+s
IfhWZvtio3bDRL2TO/01VThzyWAnYqP5CELlkOhuMx3MadXHZ0EuTPgygg2HZpDsLO06Di8ycA6T
tE894N7f0KbYhTjrHXmfOBZlTIsjXOTOjimVv0YD4NfTSgje+hd0Z897D1SiHRA5GC/Lk+9T7Kbd
vrc3VXCE4YbxJqVvHaqIk3sOmLITyFc9UPFWWYb+9FbV0p40u+kLN9mwUHswtmA03kZ12EC0Ec5E
dQDJm0hRrDUeEvJkXtg8ocwTbwUnHA9borULgz1cPsbFCY7pylwEjtpnFs/mmkSsV9HJv3LZX/mt
cz6oJuEfhEAsg2Sv9+tYW+Uo7otzwZ7pvwv/zTS/KnNdFH+SdFajB91y/NWdrP2DCdCiI3zg8OWf
C48f/NEXHHb3RHNT6Y0ZSQ0P5kC1xy4ekE3wM67bfvbv6kl0IiPubQgrc0nbHblnJcnDgsSCMgBO
Ev7ZSlW3VhrCxRfOmL0HPoFsR9OAh3GrAdWzBWGHBrh3J6ID1EcV/NamK8UuaXsNHpNJAyusSQ42
la8kwEZVBCMKobusnLP2wK5LOAN0JGKcQiOq4l0NXD85pFBc8xoe7Gl3n4p9UJ1D5dTI4FwbqViG
KEX9K7+zr5+C8qlJr7ZdVDZSo4amNKDQ0Xsg/7Ahzm2QkYl8vXhO+QEkDvO3yHta/c1AqBdvqniD
Qkc2rqH4hnrXszc7fsLIScqlxmNEMJY6nhoYWvW3QTQCyU7uFJqYtneNwo2g44wdzIiU7To+THMI
unYax+km5wTswyiHH/RSL2NCeQpU3GjOuOIxaLYXTX6auMQy9OI9J6Ge7GL1iDFXkw+WRDb1UX+X
1GtnHQP/vR6/8MXDda7MwnY0pHT2caquvO0q8BuMVx/iZSF+NdUJNVHQuvEmmsNlXYlrL50D9U/1
AVa0KH1aulOC3wk7PBDoJy+ICb9bvrYhv5+Lh48hH7ijN9eXPHTSX8o1sL4w90KAP51ohu7pU4N/
Sd0iJOCoHxGAsE+lIHkLAv20ZAs8puXIQOdxNF/Eo3mLyiRFX/AIR5J5Syl1MqPv4L/zRSMjUnOF
SgYwBMXSB2ljijtGdDusm1A7UpcKj9R85l4IJHEGdB0m0jF4myJuASM+6fpjGMmfvHaTG1SH2NrY
5ouPl7D3YZR/VqnxzwgV8AEwrL4J0RsmJxC6zEImd+/z18QOAHBVBiePT6VPZIEo/9nlP2uK93GY
XQthvusllgKlrS+RxMWPXihTdcHsoG4661VG6QbMEHoNnVMG8RdCIk3arSB1RFwCWMbS3usy7+3G
Hw5jeSv6uz7SexPWhJOhg8O1Oh67YFto+zHAIdKfinDXepdIRsyAEPE7mfkOfAYFsGU1EtsUTwE6
GBu6WD2s2j5BVB18SmHHHkq8HUbGnVEW330y95WnIW1dVoYvIfOfhuppy8qIviWzP4SlHSwlI/yI
MkREis0B1sSvvEhhnfuDloqW4ks/XPVqVRN5yZadzdx1gpa5LgCzPa0EDv8jnYRyGx080edBP4BT
jOZ1kLcdxXf5PsaBOf/VFaJLJf1DqRVb2xhFP+ARfDzir0zScef28i2wWu4zfLiLXi9OyKv0xZRj
aMgZc0RN7I+isMFFfqUsowBdD9w9H2uLI6phmy+y/NQS+RAs9U8ROrAEXX+XYHqQjhRIf239PLPt
5XJSr3iByopIPMfAuWk5WCvID/KLNSb/VtmOE0meK35Boz3mCfvRLs+3JuuPzr4PRrehQbwkMTne
AAkZyGF77WDVm460wYelPbRwV/Bb0fhRIoFw+CEZ+CDbDXkVde82QQjruFCcpUZM+aSECGNrWB7i
bTD8bfz0MKjuGK6A3dRmn+KCDy6DwFrBi8Z12u/H5gUPhzokiOVDWnt3CiMAa2Aa5Zhu0shHB76Q
+/XiQ7bMN1EDFrWMJ3LGMIUmEdmSeRbdZ2wQgotwDEo0z4kIczR9zzXrNdixk4uHPW0YEUKvFQ3p
++Aa6nZR0LGSnHBxSd8iPfHbkTqpN+gLiR/cTHHncHu8CAvIoB6iM4HTuPwcLbktpn2NSX9eFjKd
OTc3OFypZkG8ow+czEF2m/Kv1CbQwFwE6q733gbvqQYrmXoxpL3diGq92XCjmjXHI35VJs/yqHeX
BMk6YrYGqazPXoRwbUGygyvEWn75GaL3eoE5BDx1eAh4k3ltXBjNX5sv1xojY7feIrjLj33UTkRr
K3DsOdKj49J6C4MVbr02fNeOSUEOpLYtAKNYvUgztfHpnYfuHeJ5jJe++kVA2qqkxaL8xHWhDjco
8N/EA8qnfuSjB57PjR9/etX+ratuZvWrqh+yuR7nd3nkuJDk/Rj9y+u3IDvCmnDOzq+SVbyBYMjb
yarIX/nxpE/9zIF4z6r+c2gcg8gpdTrHLfzsesBvHmhPCQl0sym8c9nfg7+AwC/24vYtbrfJ+MjR
7CTNnvFJMSTXtMY/sRpUckjXCoAF3yFbG/StRNM2Nv/sGUj5oOVDTRKnb6M1oaG6QhYSQfH+RrVf
VXU0472NF1r9x1UXd8T4efZwCyERU3ASxSXzRYl+hXlSSJEAipJIz4D/KB5J+yen32jvUXwsdPuX
yWEhUG31xTrxKXEZpmX6I7qPwn55yp9fHbnvJCMli5oLRUphsAZu+r6LD5kaI7BrsltUITrUiw9K
dDbIc7j71WE/8nmRfH1j6shDLLIAGg+peMQjoSh37GSzCh8BJJrp9W9bkfv2SPKVP97maK8asJSw
k3cpX6k97TYrgIEu4Bhqr8hPqwFxxOgYyUynLoDg772Jh/3bxJyEE1i/t/154g6s9uug2JYCPPEk
YSfKg2uF2mLaTNJK/Sg6OERE+h7oVESUvyZICuUblo1TE+ShI1IPv1Ik4FX/tezUAkpzclAMixzG
mOlH9AfA9Ej719q0bRw0HRGAfkuqdWkGh5bAVWUIgzWW4IdnxFsQuXcz+UqRFGhHoB1toZY9PNU1
s1yn6o998yrJ7+1InbAkR2v7gI8REkbYLnRgoDiOQe2SYS6VmAOP5Z70qAxg3m7+RKRsJVCqDOd8
MyXIXPdx1K8kUOLa/kuZ6KgokjvCj9E0zZorjCVaROREELIH1CaE1GRrG7+8C4MA5XCy16C4npE7
yxjG0/KHiRCokLPJLpH9siZZInPl2Kiu8tgUmzSV00XVMuerbpjr9ftoJz+gU6uq/U4H63d26yxS
mgHbnuCsqLlAtyD5p9nDj5BkfLHexuayqr9lXVkiGFS0L2WQspXHKG6Sq+XJhPXJOaJAbb1MZjMf
G25bWEc2O6dXHNRRijrMBtYlS0BO0bpko+QxRUfkXILNIqVZSutxzGSYe7CP7ko9WKH4b9WMWyoj
dsUgC1GLrHWDB3phagTPjcH4CjVQRGUCfi4b+tTBZNOSWE21lkjQE/5nA1vCi0jUXFvYSyna4bYo
wd9o+l2q5Kq3OEEAwDA8qhbPe/twbYtLq8pfiQCrbEGHZEvnzJVBHEj9/TbZFAq7+8yQa1Qs5gfm
E7xjinRUYvzUQQwpKvpxneripdT1CU9aK8aSZBETIS2OdGAhCO3RWtQR1VwNmk+Rz4gulmMydVGO
pUTm1EQ4WSaXemXsLTP4kxJyr9umgZQMKjc37PdSbyTGye6jGdkJrIYYlWIxanW7LG1owymRvrBp
Prwc9azcaTGaHQKFbTAFFXMGCT2CLNNS4XGQg3epkF8JskRqpbrevo10oobzASKli9BQo6XE0kQ+
gmy2TkbUVmAWAXQ180lwQOZtOjiDpARxtYTVqfbB3wvJdtOiYwkk80eDIyibhu/dqvcqyjvX1mdj
ZIWuIyjzYR8TUeF5I60feYtzlkqmkKV5UYriBuR9mepBLJsR7qdMaUAjD9fm9px152pfLI16fEhZ
cVESXdkkyv9wQMPYUETyhYfZkAXxF/6EhNSydr6N7Iqmj9++iUqwLnKVh4LlLgEe1UoMC0GZPCrr
BbnLmK4Wz1wplHU8QYo2xF7FcfbLo5phA4kpw53/Qd0UrCsJ+dCKHDiATnl0UYnsioyPpAuJy2S/
neraOUmxzGk76gmjuXkrB+2idddGPYrSRgZh7VSfSoUZwLOykWWOG6c1mIVSZu920JDclNfiqkNH
ZHFLrAutV9Q2MJCa/EpQmUrIy+lVEXnAiOqxnaWUYRFcYgRVSxiZZz08VVXdYZy4K+Y/JrEZurWh
zLHb0aEk99+VlJ2sVN9EkU8JOYBHvfxEL9lO+Aa+S1NdjCTByWciYQYctefmb6AcBEuOredHjx+h
1H8N8Wq+ku7L1NSFFUirGK1hV//xJYrqJ2ZjVQ/GiNwGaXWJv7vEyQELC05LcZnBUtqg01Itc19W
6sqMD133rcF+GhFjVQ4/fk9tKAlmma4EuMCRsQ89sky5pEAh8ZXkJOvAHqzGepvbHWGtqjN1YPuZ
vmF5IrS6cTC5zYfQsAjHkc/Kd0BdWyyfreLON0shVDjm7WlbBwAx3LHTYsIIZDo6G2htbgCZSiTr
sn5tmab6hNistsHmCreUnwxtWyp7sj17FnipQjqHu7RAoPuXNORIXbJekIUcc7taLFPnuIeIk7aq
9DeQyakH/0i75TvDsedAnNBxKtoWzSAOy0rgG28Z2jS1QFChIJNfg3epq2b8bFr4hCytbVeakORI
MryYEPk+o+Qk0vjDOKtmJH8e2yqCRtR/GiTIDy8pvGeAmUooOwQDjGVtQTcVX4HAWzSVeDl0nzdk
2ho8YLOzIo4/28pfWjzrCW9KjowuIRuoxNAbGj9S4jDuR9UPAsb5ZQvV31LgzQTWWNk+mVGkKxvG
Glmin0Ppyrx/RAYXxbrvAseINp2OtU6B0M7vAXyxztwYag1WZk4ZGeOFuR+mI06hSDnq2kEfnjVP
nM3HRQ0fRCYuAvvGFIUux1DuIkMws+7UTdlttWQ1TdvA2KNWoHU34oo5eBRLt39GzYtEZJe2SPL3
MsfWSPXwHuVl3t36cqvFt16QD3gu9Wvf71FyIWEUeCeCM3bkRvtUmMgk/lODrkiCYpN/iYo2st4n
guztFtTAvKTKzcLNgXOV8rBFjxl/Sks0L1+2h/r9W6kOY3FUrTczu3syMk9XQVwvX9LoGwdGMbxx
qobmQaibfvKXI8avllBgvqC5IWF0VA+5iaiQ7FvbzcNZyr0gX0T5lIfbLE+U7wiWrfrDm8gtIDPm
P47Oq7d1Y42iv4gAe3lV78WyLdkvhGz5sA57G/76LAa4wQWSHMeWyZmv7L02Yl567zy4lbgc0vTm
F0dexvJ3JrMPEZ2E94+CyVGvkf227LJ/fvB0xL/Mh0ZLXXoNe3NudK8hOcbhOTYfXfOBowx3UskJ
ib1WV6b1KKTBgcvlve8mD8uvbm/94RSYbyX7dwABM9jo6L9anU8Yq0mPbQGAsXFOlLXBi1p6TylP
hvrO3b3sMGFU5C4J708oa1YinvlA46phQg7p5A6xvk78o15999bdjy6G/uQhD/tP/o7j7yff9sSa
tfn3Nm65YYo1ajtc4UW7gpWMe043TjrevL84t888H7brIyjqnP2Q/U3MboT+yMWa+k1gMGo/6uKd
ObTorpyTZngKiqut/tGgEY1TIXxEDWmw1Xp69ndePEUR0C3ijjrq1kUAC26RRySSVZFz1dkkfAFy
R6Tssi7GXMf3aDnvMLvvuArZrRs+GTqbstlVwYMlzDbKzgYaVXEQ2VP2V4+0bxWTvEMm96SP1ogG
ZWaceOuo4sLdRxWjqcPoFDTiZ5ZouLan4zFLwTfUziykmQ0MDF75PXTfB3sHHoelxCwGxIjXP8jH
WWDeSUNUi4OBoaRdGICHgptu9bOYpHBj6+jbAgkt0+KW5RIEIAkUfif6rQW6JT+PNV3/rjGWtXKP
Ti6yvxACyRm1pJVvRX4w472tn9hSecuyXETgtuvdCtjUrkHPG+xyh+t/XVaM1dZV/F4Udzwzkbsv
g20N26GBvLodq6vOq2pwuq8HdwtLqEkPWr/3s8u7A/k0RY2JnCs4qvGHERzDat84CJKPECca96qy
3wyDo238lspKcXZ4n4pow5BxSRZxCxTpkA9YOzbWyMO7k8SXQ9VGsSHXk2bFY9CzLEr2G2eNVFLO
/A4la35YCQ/SyVTu72P/ChJKkBlqHzNxDWFxiJPqYTxZ9IQiJidr2SCr+72EEdhGZx/TQw13Gqj/
JeGmd0a+y1EXyX1AHlS1FdmDmnEPiu3RaV+g3tP7gEA/3+X9e8XONNpjcNQNeInL0HpQBGOCStp1
qx14tBKf6+fE94zN2o1PvnuAHtd1C1A9W3xjdvbmdP+gstMmJPwu0BvBhYyWhn0Uu8w5Gu57ny4x
/Oj+BtUdWzIr3wj7HshtzyAInqtxsN1FT2g8YDt9qXYb5LIkYCGibKM14zkeTGZLxpozSMRszdZx
jK1shQYFDAScNpRMfnbA66obN1xsvUnVt4mWCOv0uS3LrYa4re2wz6PvnCyJPCZ40yoTIzueiz2j
ZM3AYNFfkl0IXsYYuR2uE7akDXZT5F7r6ZeU1FY5sF2DWkwFyQjcYNACvCg7m6G/GwhnCFqgV/ZY
fhWBQEmSikc/eIA8na2rwLWBfoGRYWQpngI4iV4DUCoL4W+1wzeZspDr0nEZpe8LbH3nOvrogmND
XkTFbAbUZeAWG2eK9oGkki3yKl1OW46wVp9+5iD/R74UCVpHpZqS9hp+Q4npfVd69zcEI3jgRGGk
KapuN9Tuu02LLHRUH3kAzaLkTw3eT4tnEykyFYelraN35ooa9yVWie7amSD0LwWxumOrzWIls1eD
bk0nQAScrF/DwAsW9KJb+hCl+acyCjSb86pkm9ecaQOPg/+VuihK46fXYxcaegnXKgmn6U+40ZHX
eg6ZZX3R3JDvd9XBaD/J/PSDXVfson5pqUY2y1n3C7eqNsVImZVdlVDaey3boD/EfIAvye07bxW7
HmOKmIcNH9m2KjeoQsxuo3krDZW0Pe8/pHlC/93n1rAOPXC22IDL0dW2Dlx9w1yPeTdedVXkb2at
JztLh5fnv3Kl/wReyGF61Nt0janM0vpjMfJnGlw2XQJm2P0hyXSNFBA1h6bcPOxyCyRvnk/xGYDB
T9cNjRVJTAP0RBV0kLftrT8PTk2ApNZk7ikxxrJSbfJToh/wjxdy02nPoGIsDLX0M8foa2jNW495
1fblrKmMo1+tm3SvF1uGdkQSoyKFKI8CjKegyF9R9WBgYkw42Qbj0LtM32w7dJmEblGqA8msuVR5
91hQ+/LujTiKB351a7fbBxjeUuJODaIZ+xlenlxZqUos5i0o5XmEr1J1P5NgR+YgjzgzQhZXZf/l
IfpmOeJB1/N87aKYiv09aj91EyFZethiuKJy6Es2gkCJg8+suSYNoQAXE9qfgWV0bxDFA2Mw3bWM
TU3ULApjXQvmltx6Yt0iep/2hMmqa6uV51GagefTLPDiPkcblv0SM0SPbzbGji3kHUVuH30gQcOi
mWXb1Fpb4ZfB3qZ3l1kSIqa+RDJYp4ioUkYtQKgyNkOcOQr94XjXA6yHm1LdmNzmsJdI5UAm7rLP
wVPczCz8AVH7jB2+eQDf5MnlUXIfdPGmDO1bSttZ9jrtLPquYqnTYIPyI37mmaAapLFnWOcAd8Xa
euTDjLIDZc0qnlyWgvRepsTDv3Y4JoLkC6qLS9gu6/rTaQtOMWCi21Bn17V1Rp5bRbx50FxyD4ck
3vDO/WJPxgI1k29xDa1nOzSXUnlVrJAKe1uE+65jjrOWwcN2mJ0C6dNdep08YHbX+jhkTeQPedNu
bchgWLeMeq9xcovEYKr808Vfg/zLgg8YqaQZkuJJC6YR8voqkMrJEeXXsOpQKyoQo22uhqn8YtdU
7S1svh1b6l2IB7FgMjqz3GtRLjPwI324E9WH328rZqSwbgs7gtEs62xfQjHVk2RV3VEoGUu7WjJ3
ZblQ2/7eG4urp+1A8fYVO6IvLgY/+AyzTT8x/0W68jX0IJj+m/OURcGrFHcsdFlI2IsyXbv5zWOK
jmRTaNuwvmoIa7L0WzdNwIpIHtG0B8eqbg+l0vO9hc68l8Z3g8agJSI0u8buxYr/UnPve8xsNwU5
YKg/WaL2gjWcKzgvtQ6hge/0+zohBcmpISmiIU/F5Pz0sERj/9ZucHdm7MUXffamBBk+f2SBToPu
F/+sJfa9cpV0H5ATVL9hVLUTIDBV68WSkb5VXQ79ETg9Yeve8JVxPuWMy8h9o40kY481CCNHXywC
ahppgWinEbQDt9kNrGgsy34oaQZrRt9UES2llQueTLbHgnG2P8hvHGfzcW7G3071Y9sbblThbyhp
YgO8y1EFS6S+6ZNM4BqUnOg3tK+Ojx5mzZAEzQ9Ern1kTKxJ01vaT0cFM44A+J65x9yBSvTI0LpY
7Cy7xVjtEhJeBGK+ozt+N2M2b4sXnNYAO4yPJBBTp9asPWlzxzE527X1DxvBvvhDk5QlHjqw9Nx4
WGGR8bNZiyHBVM5dH8BGDaUyz71gP9gek3E5p2aygkdWvlBVIPFXqkMaX12Kfs3f48hAg05TDueN
sKmlO+5L9aYAT0WENwtsG8LIV+TPIGvNG/SRKd9aoxza4JevkYBukB4aMPFU/AdxLEbozaKICLl7
TR6pNqqLzOC3EH1b+MM2boJWMptHcbGQPWYrUmb8FJVjAVkopsn9cAkYnGBFjfxROeJrx+JAaeYJ
Px9uUTtijlnNDcZCavpZohjqo0fLB+8EJ6ZKc0xnLPdhGWfLvoEtZWBBSGpYVORwMZ2OgtcE6zEo
gHRWULl7osPTOxxmdCAusR2JfQfWWXQ2kp1L3v6mxEWmPh+LwAFmRkyqMfAzsJzFoWVuy1RZDxT1
AZ5YpWV1QoFDCw/GuuClbiF/AuhZiQkcWaGLhzahWG9x0c2Nh+OUu9pI10Hwj8RKf2Yo3sTzGucq
d5lHz6HS7CC9ptFMsKcUHuSFwFy1gX0Y7Wgu0Ztpk/EcGHlEaWixayXcjfwqj5Hgw21/pGKtBN+v
QM1dsbHKOdIHxkwVlgJRV1RsNR2yxQtuL6CFz7vxpI8IHiOeS9LyVOxlwABqLedDtZCeBsG+J8aR
+Eumu9lC570zYLS7N+SsazCTC3J5FzAYIjnhIqEqZBboLcc6YrdMUAXy0m1XQZCRr6i90tQNUJoH
yF/B9BmkrQyEQCF2VheFCTzzM2PsFvy/Ooi+rAr/lZtd7UDSuQHQbXSFOT1FXWCcSK1T5VKH/skK
WWw0N+TdJUwvNu1t7BAhJLOvvNpWCamR0HEMw9lkHb+LTl3mBcKIAuZGLcPfWOU5Dri5hjZ/ZXG/
7+yGrWZzSiqebxqwsZTgh9xDpCUfqsyB8pn/QN696SBRK/2aGUwcyBVYzfSzPnHS4qxdgfDjwZz7
46fTaRhd1ROus1l9qJaVW8DV7DhHxZ34VaCA0BCRqR46QNcN2GB4xyl0/JG/wgqWiYDCLv/M6E9t
62UozuZSLRg66h2/SZWHfMT0QWxU3/Hb2pXqfmg+It5ut+oXsj73DPfqfcxMJUl/qv4PBZQy8DoY
K1awfrq1dzlzuaT4I1h6LrkN2oE4SjY7DX+F+MUUrCmNw9MzIMmoPlG45iBPZeM9dETktNZtRB0o
/R17zdFmmUAhpsfyFOYg8TKshwkWUApBR1mq5DcwD+u1gd5631NMqOhj5Ba+SBDhGA/fLSRUcCPH
+L1KMPVPQxL0cuq056WdyB/1eG3Hp4rMokqflvuSnkkNNo233pX20cJzNRSS1qOMmiH4J8mSBK3j
Xkfs3gKHQ+CGWwsmgg/KpmP1r/MHTH5NSfRI0LUqSbipC+UUN2TfEuNjKVgU+ZxuvqN9WQ4JOsbZ
BrRlewOjLyCoz7AjkKyU326cz+Bco34k1wXP/hCfAVjNjJjRwlGqNfYbd4n/fufAHlCpw0pGHU6c
Te/gchL+y/IY5trSYKqb5PGi7C18Og7EEogIA+xXZAou9N7uoyiIPq3ERqWyImOvS3awJxqitjt7
14evtv2u7GVevg0hNuYZzuWmhfRgGIsqrE55+grTc4nYWbZnGXJGO86sxI8j8FeZbrsH3EvcgsY6
Jzpo+OPs6Df03cWQPjpAdBHQ826jwmhSqY84xgKrm9ulz87YmabEHNA38d0g4Wr9BO8OVu+KFZS/
C7k6EgMVJ9svh/GlMN8kgYTIfefW6M0N4xmjm6g4bP0QxJQ9K6uXoPo2USDHfO/elMqVcRsV6PVz
S26OuXkd4i9fgXY27U/JZEkCUOXk8mkkfAj9TmUPPivVtYtmkwgR/FaYZrr6ksuLijW0pzkIugEh
20fDwlsGJInpyaeBKrZTi0XuRLNAp/IiQSBoNqFnPULMDqZsYQu4t7BoLkQfHwgEXWv0NSOTRVwn
lMi7Ok4Xk3lWYGfK0IplRCeWsD1A0S8mtohB8EoI2sDEzV8jVJSr3tIwj70XLavYlm3l96+hqaSb
+jjWx0UKjIL4tg5Thu/+q/Ro7mBC1QRmEFQE9R85qPrJ0C30NtaCoMeexEADstHQvaKSTDrHnVvq
b5cQVaHn2zAY1jI3F+cmf+R1805prySIOblge5ofYIsl4BFd2ZqYeSIJ7h5EFG5vC2ynU+sERnG5
9SxH5WRZg5xyZ86rGLg2IPLBucq+EtrlrsGpDB2psPfM3b2gWxQgf5ixkdyldndPOhuHGRrFsRPN
A6R0VrUutYJPO2GczeMBBlNPLirnS0+dD6+Hu81qnrHgRLH8FedvGjZzDf8H0Ujx8DEEj3RS6H43
tsqsAZ3X1LOwJSmUng91xOy7y3kmwF4J77P38Mr8+OErD/DrfwqiJi1IoZOZO/6rQmIeoXHUmSQM
u1oIbvW6wyaXyCvE+7mBO3XKwsAFx7bkb0AKAk6fnJwv1uhtay1KOEAQeEhMX/e8o2CBNMqPNBlX
vSconRlv8prad+Qb8ciTvYMYCmnTDvc5vlOvwYHBFBRBQv73/wyHL5uWvyqFpi8JTOtvvfanRATL
/KYp/6IHyoBwRewfJA0wqQLVyvygJiQr4f+76e2yzM00UeWfkch28jJMx/73tMhW5NkL6AnidlEh
B1PSP66hUrsN1WFUdyL7SKFKwhqCUITagh84DcelRW6rTuvryW/VsnejBJRMiUN8csG6ycJ9ZvCr
V+xuY7HFyb1JmUylxa7JVJ7xREQ5JrrCrvselnuRfgTur8uypC5jQLvfxfQmsUF2gn7tlhPtsx/I
trFYu1xVhvF6xg2DQm6AfegOD61bZNQafalgKj6XrG0D7piCQZLR+YsWGrffS4aUML3Lk5t8sIOH
/4nak4WT2IYEoOTvI25tjIo4oTfkjAaUXIZx7hCsoSPQqYFK9D+8pmF9dwr0KA57ESJY0IYxPm9Q
mU3kY8tlRQMQPWFIX7Ij0P7CqfJFMq/6DJZCwARUu3GxGVwSaAqKyOTuxXfWSWkvWJKRwMWQ2L0b
8oj7p6oxdT1bm5lF9TsB4WgSDXz/LEtG7nH7mdbWsvYxAtavLny0QbdWWuIHxmwZIJlz9U/Up0pl
UEX+Y7oSlQ+DlBAUPUJDJqismykFUmBNNi9SuUJeCahgREC8Jk2HPdPUHw/WoB6QL01cEOhDTOQo
IFCduAWxW3RMBce1icdDdS6e/deH14ixm05wnAjI69y5wVUjNHkcPAS0fFAGVXG5ZzkCvI5oAECv
vrXi+q7VnWrsiRFeufjn3fEZt/ewKPktsx4iajDA8H7rEEBQTdnFB+OG1vks7GtLuy34cJlbR+Ez
UnY6oyCFj3VaSyYe+FRmSOvS/5HmZyXuBWkMnYcZYrJtVjU+5W5FeQ+dANIimfMugzll2mIw9Ykx
HDngx8jOTKmNg+JL6kgT4636cDkI/Y76itBMZ0W+0zsEcjlFL3nvjEoyGyN+1y9S9Hl5zrYJpALM
z6RAiRr+OREawBLCHQCXAIVVhT2ONtjFZ5PkKwcmTCf2yA7RJRSq9UzxHjcIFoOGPMQpaXKnK/gA
6S2a9tt1WJx6iwzhppLslbpl1eqSLECIy51gxcFCCjPSMlIbGvuOGBQd5T2b9mp05uaqDlj5gAFE
wIbGAhDAe813b7EUB/8Jla74p1cPraSQYfBKVsACG/+s5WHQ4CNG69aAIeotSGHmUwESwQ0/AXmp
XhW50Y1FQtZQdxOT6kZ/pSzfTf3PNaH0KLz8RdI0SBz5t8iNG4dNI49oPeaD4rN05UHxz370TB25
1uVNvHKiFCL/iYGtRKkzvdmJQKaafY2cLo4lF6K8miqjFUZPbiRPFcpaiamkny724UaeN/1OOWNY
z/49Lj8VVhnwT9CcymanYE2vcKZI6typAwt97PBkoi1rVkAVLXHibvvxlCI7Nf75fEIFE0ul+Gwg
qE+LXtt4cX4GrbNIDaplF1jA/yEF8bptrHfNjv/QrbotkIhEP9tBq+2k+0t1eXfSykO1fs17nYXV
d+t/1Dy9A+dVSXUTFUNHdW5tRon3AzsaxE4QHnHY3YKif8uVlIlAwUOOjQerM5uXfLgZ9cHGJJnM
cUHMUsBBzDNZtgOCUXV1OSomLZr9GdDnWERQOJDydJXS2qnXunkxB7Iu83yjF+7ZVH5HVBnd3kTd
zyLaypgZKYKr0aV3zeGHdrr9afQ8oxWO2hRhnhf5P5lK3eQQWT8f0urRA2eJd6Z5aIRP2wuNDkYh
K5LJqprcfT4MwYy+pMwqimrdhRmK2C7bq3YOLKdsvgZk1roVRGvTgTNrG2G3TIvuu0XWDOPGdK8Z
+2BJW89d8czr4zByH2DaUrlGlk7kL+OMTSw0No816z8VoZTWo9Hxv3PBSZI1q6y2sdCG6FhXoY6X
kfiWIgzYdkoLFgKhBkiBJ7zCNGBMf1wfpyBGCTf4yuKRl5hyLS+ZX6CfZYrI7NDInjlEbxRfytDN
3MnRVPTzUSko+5eDijbTCdOPXHon8ngUoB3Y20KkeaMFzqjplVmfM6Mf41erYUIzBcXuRKBxxcpU
/zR5tElpQvgcwWEVSLxmQTLJXNQsWuh6Czchsz7aZkRYVrG41HEdV9feZzA1iEkpDR4bhUri/rMD
AlRjnuvurIY1qSHDOi5QSfuVyXIVdH+juJsi/A2HtQNjN1dDciUJMQJk0ytfbi3+OSQpmsVZmh+a
Sv5oTUhD2f/CbWC0DW/GhYaijdZSJX+AVwVSR8CQugNUFjYqF2WUcpiQY6M15g39hOqPH/F07Oj2
gQUOa0aS8ZgjZk76xuZF01uMna296sE6UGRpK6EB2+6ZMM70PjiIyaRkj5/6vW9uDpkQvn5BIF0V
P6nJ3JYpgBxQ9+oZ20F7ROhoeHQJbZ/ssqZdmqO5NnQNvEBIQIewNYJTUK60DsTwQmGHicTfD38I
zdjYvIror2D/aL21D1suTiN1V8mQPFwXmpqU+yyhJ2ZVtNdrrKU1SQXmKvbTg/kj44DBq7GJJdBs
4BCtT4a14JPT22HmRFibMrEr6Z9s/KPA7VmfmPOMSmpISenUnd+B6Ca+LVqJQkMRV02LNdtnLSnC
9pvkTT0nkLoK+lVdVxesoLsOdyGORcL4MM3C/oWojiaxXdkqTt3S61kqcSrLCQ/ZNbeceHcO/cS4
9dL60HvvQSdYQcU3uO0Sv1rapMmw+yHgT01vXZwwA/sJWuWS1cndNMa3PEDK3uqriHW88wia4FT0
Xng0LY0+ZNkUHHZ62fZHCT0KmgLFrkGSnwwROpPxZuBTkY+KEYbfHv38w6c/yYJFH1+Q72XMfD3v
S/xp/BF+rH0qoN53yVsd0ztozSxTtI0if9BVZHDne+OZSRxAlgLCo/C/QC5gHm1+WYFR+vT80HjU
93URihWwCpzcFZakVlWOplRMUor12al+d4o9h515QMhGhkgKuNXMFrbKXvTlVxuY7zZuQH1WAEdG
XjHQLIk2hnLTfO4E4sHcXpfBwQn+QTyA0PeegDEg+zB6VXLXN+mqTC04N4KRM0cLMRXnAS+COlxk
tCjFyrZZUy41YGmOf4p8vpx6gYARioWNMl3jC/UE0hue9dfGGYEQosWca11xUEx1RrotuoDT/jMd
kw0EQZ7Zg0mFrPRbs0QejlaoWJTGMvYPXv1BJZw5J6ODJufcHaLoRpQU2Ej0qepDIExwbtx8ajaD
xx85EI8JqSLmLcpxJLfVdmzfCggElLVu/D1y+2ncQTD+slPZO+cuB5BSZQ1lUtEDW3AQAtmCsqqj
ksXc9w+8o7ZW5QnFIzD3ZufQVFfRqgU9T7CDt1WmyIHIWvS2YCCLASJLc8FUjfFsasfr5EshG3Ik
zUcLobEr2RZbLgUkbRB/oN0ZuPBr3LK20I6+w5Y8twlAlsyF1Hxj46mJbDTJaYV0i71OyTLHXtVt
RW3pbbAtpZd7MrSbwSQQy7do8TIsxNEmYczainjj284bc7iAZiljESAIIPSNfegXb4FAQ1H/ILHS
zUNbhOW8oyKGfrOJud+TkNfI0Nyd0mUEp9ffVQ/3mZVPhyXPmGYFj2SoWDYSt57QeceDcBfUWD2H
YmpT1UUdaqWqHm/BmO6M7N6G0ZOkml0D76GZoxPjfouIAXbyyVBrHPjBDmNU7to0WGcY5xTUfL0i
v5OyuAEuzdIC/yPGBlcPjrbNUAKFgUxRQEd+/wozFJSZDe9IWxVK8oxEekCEvVU5wWNjh+gwkd7C
0V302xTYjFEYlzrIUT2nG+hGEeJ44hqNhFR1DuI0vySECGjVdHoGC2AkCWKFeNk7NCPNVzLaAO9U
VlX974ir6OD4lJAkVUWLumPMBDkb+BLx3s4QEBeMQCQu+EQ60HOKI9gOltWwqAIGmLbnmORHMkZM
NQ/nXYZBUbMaElcwWBQW99BDZNHdT5VzhVqjJQQs8KKaE2tIFl0YHOL8JsmgwnmBRSoTt0IZSLFo
jkMgCRm0j74MyZaxd+okcWheUURD2WgYK2MiScnIDlz/XwsfkZ0BtA5d4ICArWv2GwcUTkfCVJ6r
GyO7kX3OuOUDreVFY4MKXIFMPZ28LmqnYhmix1Ub65CI+BHV1sHmYbXMa9DkKxtRBmlP7D2545G0
prMhdjaqoZGQhOLWeqqO9urQi6JtMCjxCxWDhXZs3fE8ZOPcguCO6dGB425raA2qkrEIaJaYgJkq
ksNtsKn4Y+XSYYUnlA5+nv5vTG4lISbxIjoab8yvlIIQJbO6KN8ZQVKYzxiPOAm2Qc87anmqb2uf
gZfufstKP+GJRiimWj82q40SsTrrcz7CbuN7aJLkL/1xX8NWh1zkfU1CUjRFAQ5tptzpOVimaY2/
JwfuTJ/Dywa7MzgmCSbAg1ttdMZo6cpGSoKokW3WQT5i2EUY3hx611fQLZmLV7RyuJlA44ity7Iu
XiBAGvtPHSSWsjcVep9fckgR5ilmunCtN9txulU0ir/cHrf4spnv/ovvhBwwk2ZUhpYgYCxW+WcR
/dpQZeSbGHZavmPtA/5LM4+9T/eENURn6OTLx//JWR/g1yt3Nf1tgrG58XQC0Or8MHMycXb8Yo/i
+mcc3X/+6KTznFNzaS0NF0ZzPQBbcAeCHxCyWSwxfp1WbXeDNd69hocg6OU/S56Lf2XxHhH4S5mH
Zmnus1it8ILwXscjHs+9q9AcL0JCUuQPQhF6r8B7S1trqeH9B985StLn5qO5l7QhIVm++hZ8FowP
PHEbjeQD5QGRS80OzCnd6JPIEQ8BYuuC/Wm+ROu9h9zbtAXEz3JXtuSRgzcsNn479WEK4NZhAM83
RkdXPpxUcS4QIcEqMZyx8U2YvqvPjV4hhKziqW4yvYRfFd0IYcjOQ8N/COkGsN5VnasfhjYOc3Ng
B5tOTiiLIVYYvZc++vCFM0ZnYt+BbHPj9XTnxdaetv3xZxEBnjEDAtl9r7pWcdLuzJiKwuqLrRMz
rW4dnv/uyRpvb8gzivh1JtvfQQc31KTi5KB6IaxhUkvyBqC5w5YK0ATZjnVxhgMpK+hkeAL6blPx
TGvWeih2PHH8b2RMbW6FwIHwRtSladYLxocNWnhvZpr3OCyvorfe6IcWwW6MMI30/ELc6+RtDKAB
YC+KVhhaeuukCczBC9Vl/7xQ+00Y048Mf72twMbWlpJc5/LpaT8ipLjoj2a4G80N50Ct4MXGwbnS
zZOT4piadqDxCeOoEUYXVXB493l8Qp6s0eH2erwxxJJpLepRlXhQDmTcHMRiiHnRMKcI5wCpudmr
PRm8uv9KGcyhJBWM0AZWmebRKu7NcGA43QYmrCGEEzMb71bawx/ZdvqT9GRBbd8rr6i/GhxI27zF
3QG1rCy/4Xlr1HiW/uz0D9nhOeUmJHJx/MHnwzD0wddwkmMNZjz/mPS0rYvYxIK3ORdYx605TzlW
GMm2NzpDjuG/Qoh1RE+sbHMFcfxxQq2MbwQ+MO1Sv2B4lv6Gciz3NwTVpHcUdybHKHzb3ykWoZsP
KnYb0aNj8PH3mXnzr/NuQ4A5XTYW66BjEC4t71QPe/QHU+bo3CRZGAOyC8vphNSyXqmcVw44I8CX
jB0jINfwEVu62CXoXlyddNqJ98bSkb4D+aJT8/rS5M9U40I70LcIqDx8aKqg3Uty3tGd4l7qnjiY
VYXfO1yLaVl7yYM9cvikutok3egLYmaiYU9JxkQ+TjaqfzTGrU3OGj0OFlumacPwZuhb9vTA7yEk
yS9+eIVUiao+CT6l0HkHbmpZOze6mLyUBucbqqgcTxru0nUGFS5aY5sPiztxEJ4XXHVXe3nFKxIj
JoIa6R028sQFMh3s43TDfDsOrqpLlPjnxKBtihNEcB8mrPwudCDux77aSv9YpTceP241kpkIYyCC
RK4sTB9y6eKEkBtIpGO8K5RDAqdfbgIPIR+lx2HaKQzLOp3zCbdCBEhpvE8uWmtOfO+vUmmbzGYB
HuRcr/pwMQaX+THJjK1u0sDxznGZpDYu5ID8788K55BmdZjaKY/Qb6nlqSV9wJIW8h1vxrx7YU3U
iT7nMy5vWta9jUp9q3RxcWu5iqEQu1BTeFu2ZvgwZL3Oyhafc/alKtWWZabBcEro2TXTh2aTSUwA
lV786kXw3ROBohhnT/XWeKOU3JtmsNVaglboUvcBG+VitsTSpipTSTWassVQdEAZZDr0FnvNBT7g
vhbGNmTO2afJYqAKEv6wVXW5MZXukSk7yEmALJCmqvqjK9R3lti3SMMvSz8CVdZqeF+IiXYfdoPF
1AiXo88Oc91Iv0dmUSG3Kft23jQacWeHPLXXUKsYahMpTrbgtZcfLgBJue/FLWxYYMO5ubtgLOPI
x8G2RtwyegzsU5emlOpKpLeaLaiKGWkOfdjGQChoySFlAIHStecIOV+6NkPxSwaDQk/FoploBhm1
g855+5kxQ0kIK8wxBCm4lavu0cO6SWiiplXf9DQM6svSHdKWmC3NW7UzmZd62Kt4JbymWaqmc09t
nQalZQut68ou5+Wi+TjW81Rw48OdqhN+539NFX6VXXZr0Kq3gBjS+Bn7Py4u0myONaYZn/hglw3D
zjy61vp3nDzpCq7YsJDT5Ksh85ZBm/QYs9VFHbK8JOYtBuZRy73V3ivk7whcku7NaNehSaZM3uLC
jj6QiS5ovyvjT2LgaBBc51fmsbVJLA+0I13moACNlULJaIBzsUjfm/jx6kH37Y3a+68o6Dcyb1/C
UP7A6jyFD1L0EtassEtohTVIV5086oFrpfjiExHqOQF1bQG/O8YjdEy5KZQtBdyghXuHaY9dkvth
vPls/jyvSOeeQksfk0Vrmebcj7SN6REB5aM9/PbX8FP4CjwijH3dIVkmfDlCrAkUqDEmKXu1cj5S
ZIPY/VYWPq4WEGiCqd8muxqKEhN4PMMsbVlGpx1UKoO+x8XFU+DSCxKMbRrkL/a3PDeOImxISUtV
hd6iq3DLLPjKaBMxo9X+MpcDMhIHdQSC86w/YZEdyUzz14En2Xoz6jFa7Z2s4N13i3YQTMKrAnRg
hhHoikY9uZ9Z7JIPi2K/Ru1vnXjXZ7HWnswxdWa+b/4kjUdFkC/+I+q8llrXoiz6RapSDq+W5IwT
YAwvKmOwcs76+h7idPetusXlgHFQ2HutuWbo0fq3GlS8GI7xXKregtCVWrzA4fDGFeKcfl0mBr0l
Pt2068H403oc6SBjcxrRjjXQ9CfZcsUSPVUi01ULgrDsDW7tkA4MACuDzD745NQNQB0CVjF+NG4C
g77PiEEOsSQA8FQG4CXQo9EAuCbyBet3tvVW917nfUlBRi3X0F7hdMAqp1mFhBIHmymRLfyrKV+9
WkBlL2BrlS3HEqugAuulhkTOr3F8b4tnlRPPMi09egx9TmjCV0KVhFWRIg8Xuq0FKMutuEId6eTD
7BZ/wf+KuOZohevNm6hgOm+w7XyrgrYPCi57z9hnycAIRrr41X1srjX3mdD1rE5DCH8/Yt2j1Ezw
qE8MD+bW3vPnSUrONflriBJ6zsZVa3abONxlEQx1haxjVw7w+fcNpxvJDYRTZlgEU2a3odlV077S
1vm40X0cr8pPou4QwWC3qj1njkyDk26FqUaIxaCvbCWAVgWtkQphrqRbtQtJOBI17crVIWSTSItd
lRPF0BRLs8pt+akjh5gC2AF5LxDHhcAdG1t82i38K02U1phzMZyDWYqPALnnWJjmu0JW7WGmYSp0
Ls+6P0oZoWkiFFYWxcCwbLm8Z0a3kQP4uR4SnPqu0aQE2m8P3yuS1ZcASgKrhAqnZVoKSoBpHF1r
2TEvS4vxI6tGIBBHmPwlnhisSfXFwhigR45lMjpGvD+BxXkYslfpdMxMBvhZj4NMeSx0ZRuEHl6f
v+qzVeAJqr9ADg9VuE6QcAmXctqa4Awwg2YdwvLyhuQgcqFr3uQ2LbEO0zaeZHo53Krl90TDlDSs
zqqndU4uQyPjz8wCRT1epyS4buTou+7OrXcx4jP65pYK1vAESPYyYUyvRvMq9KfG+oombYE2I6Wc
6+nuGgz9iuiia9m64VTqxUkcksVSAcIqcB4ZrI0+z4yznGPzVMmbUI3RscqzmUtLQWsPcRiqDhHg
rimrUPp82ucxf6+alJOHtTWu5Sns2xwgnfS0E0A21Hx2OM5QX3x3DU2h6hYq28sYI7PrX0IGiHIi
gm/X9SklEkDt+uA9wwXAEmiz89qH12TAByxVosfG4TnVqWPClqxULKKChUYqLW0gpGldgxSNw/Wr
/G4xHM5RI0vB3h+B5cp1+UUV9SUE8SWtr1Y5ncpRtmNEDPQcE9qcJvjEwfylI0BD8DvMZroVFsJn
Nv8fP+ASDNJNPhG7nvka9MZ4I3Xmbkj7ZcQ8JYepmQuXian3FHC550h1CtQaSsvMrDvXwUuiGEfV
m83iqJNqeakLIrwSNghDvPqYx814dEQ2UcTnFCZ9lyIvGy9j53i5Z7gM1jqjnA0cra9aG1+GoR6c
LidjU8SAvyfaPac+lRqi9Qx0XgQT4dRSMCtWg5Si+10o3PzXpLC2sDQJ6tdUjESYpH61bIX+Qjoi
G7t4TA3sx4xFrdVO1lNcsTZdBKaY1FNEUG0yCcKqz3It5houPojH2lpZEdR7nvwIWgA3Fwezl79C
oB7qDVy4gIwgY9IP03a3UPBGws7yRaqy1WWPnO4f0uc8W633sonpnJGFuESt9H56aWhVUPofMO7Z
Kx4tcpCvVJW+OcO/r1MPqm6CxGBGOcJeYOizR5nD/sm9nvcrH3d6KF4rpcYJIleYPmCSDGlI9QHD
QyToJQmey76SP/tpohjIQhdnL5vFfMCKUs02dfHHeV8VsfHI6vpDnQ31rClZ113XOmhZV9MQrTRy
ED1irEa0Nr6OdYEMTygFXVbVgyfVa3oDeNhZ+C1JvFlN2VtZ8GkmhD/02GmQU4qiGbfORQnzrsCl
sYKw7PH3aNzRgMnwkmKgJWrrbCuJ2xqKYEAiqoQxjtXeBQbLXSb81t0us5TaUX/GWiPDo1tatYS3
msYiJmf6vofF1kK6J9UdJGxBAk/qn8uOPHfAAGa1zNRjSEjoAWljopzw84CYShk0DZ9dkisxDmKx
fLNGc13T1icUebrSHeh4PCmsUYCk5zgQ157IsB5gwjL6m9lgWtEE+kFp3vSiZ7KBp4LkX8hzhhxl
5tO6zLSz31uuUviu6INh5SUltpWMXzlBJ22MYSEIZjyTqdOTkdDyFvxeMN82YOKU2myrm84Yhg1p
6isGlR/dJCwlmmsOdF0N11r5kI3xtVeZHdX85myoN+yykF3PRnoszAh/WRtC/TvJEM2l8O5Dy9uK
jfXiNzHEJJpnf6sGjPK/uSPaCLxh6CaEIxgjfuqYPEGzoYEasmMQ6JxmA1y4arG/8Im0nkTlOQoZ
GCOy665dDp54UjRdhRCiXQnRnjCJBwAvzLPeSSzNOqycZvrBp9eRjMmlUmEKwsIWDUgbh0+B8k1Z
5gkubesUexSPSQ4qkC6r7xUkY4+RRZfeErP8yFrikXIluBK8Q1+OUWeUHvMeX5shZYQgUImXGk+2
4z0wvNBC7o44dsqBtCuvferc+HGt7iKSOQg4vASUqzXpEvnQvtWT/qKwXXYe+Gb4SnYYFgStIynA
pGnkosTheNL95piYMiGQlp4oQnrCXCtcDrqA0tK4UOOyOkc+SIXyDEpGdaKEKc0gF+/VwN1qKctq
jJ1lBBueBIagSM8NnrMZLkDdH/vM2zZMy0VOP4tcJJEynaKAmgNGIlLY0gplkKCTvhLthjzG7Lw9
4D1BgWM3oEoZ7nc5CbBLyzNYsONtgnJFb7a6BfOSLnEnaxqcGcyN9OIwstVoAfh8W2HymY0nPWq+
0zB0RVJjrVC6Q5Qw4hQkCDFQGs80PCYPEF6N/DH/p8DEHE3rC8pDvm8pv6oICRDm7zjUYKIbr9U4
3Q59w0zaIwHAPABcY6cZ/yQYJddx/R2N0LN9itoUtag2LudMzWl4ETM8Lr1mQ3S0KWF8n0tbrJ0f
JETDNJcmN+nIpJJZqeyJigkJz5wErZvg8Lhu9lql4g2Pq8ezb1W3zwWnNcNV2SSrHp+MgjSsoUkP
qtWSa/YxWYhQCpzqzZBZ8dTnr1XGhL6F+J/lr1ilvEyy65uiW2HFUjNc6ElUD1V2PlnDVPyi+LhK
zBJ3H8wN0xJSkFC4Cxiq9kZOaE24yih68wj5Fmyracd83KXWYxKZ2SCXKVV6v7YkWD5GUk/wJ0mr
MK8WBjtFosNYZmgqrDv9y49SF7lxAe7iS8lKZRzKJH+dwzgoOmE5Bdo61UhwI1Qjiz4ZQ8wM3iBD
FVgMsw02IUREnGbTvu2E0ml0ebeEBO8sfRy/mmAh1Xg2ZXWYbXtN45zVzBHTRFg2aowj04AVZuqb
7t/vAsmkbfj79u+L9RsyL96OekM7n8jY15ojbgOylGZbHD1xucqM12CcsOYRyoxcZ777759GWV5k
Zsq9xMQknh/w9y7+HgplPoFLv/FyPd9OkXVkCDwuq/ktqVWTb+PEJAt0/iemuEQhqCnvK38h04E5
6t8z5DGBbSO+uhCPMdjt6uR/v/iNtFckiRi2op8F7YLOL0QZXEZmLvP3t3/v4+/Lf28rNXwEvrnl
kNTTdrCTBXH8ppA/iRME/dGku/h3HP77uwGxB8HF/i4NTbS5pJfGiEydLvSORQNAywBCGAlyEfqR
+GNVUJZiRFxpD32mmM9HM2TOEHyEOWOv+W7RzCnHhPc6NVhdNKnJdLSEpz6BLsnKcJifj4qLIzR/
SQTmEwnMlCiuJtZGAkArNTTWjNvQ1ljhKdCIJ6xm3Y5V+XhdSPtQ9diaBG0tz4fYg3KYNXK0iSIq
jF5oD3/H++9LrAA+xBgVIFahe9Hm9zKZYbFFxIkcMX6O0YDGJdA62Z1E+VP9/1OAFa/p+Nai2rZM
5KEXV8X27y//zrTZQOYag69aqRiLhcM2Lsm3zsgVTgRl89+RSYNEd1tF++jzOJHcv5ObSZgppwom
hLkT9XJH/nc1bEs9JTSzRStqmiEX799z/H3JOkI1JYu16++fBPaYI8QBDv7fF73Dyz8ytX6hRp7O
WU8xsRnCgcreuvfZVIPFGvX277t0/iiI9qUyCVy/0Cd2VrYtC9W+CaQl0ez+u2tMnan5QDwQelzO
L7K7ZDT/fS6YVf/7yn8vn08tqj2rWhah+H9vWzMNYK2YIvjvTuqzap96E+Hc7RwM6gcb0cpfoUSl
21AhlyAtWLf+nmxQd0FSrlV4GE2Z4kkHneUg9umZngauun4ROZSxyNL23+cXwldUEm9F1EpAWiwV
HV5Aqc8snzsPpuhVHOUlgSmOiOSYVeDVzDFcKTvsosIYNMTw4MMhxlYb6RBbCt8QY73OqsL57+5S
IgLFMC45MWlLJGoL1dEupjSdR8UdCgxIfD1aZh3oVdQcxR59hNZ7o5MQ+b7yjhN0mnSlC0usAIDb
Td9F4o9BIMFmk+EYFcoNZnZLOCKm5GDzVt7Id819l1k48bpzghytQ+WUhMZT2s4cq5XZ2HTxWBOS
lkeFqDEcJAmcvDEVmwA4skQ2OIphI4EOID8RqRuQHOAQsVejE6Vrqj/zh/LV2SIQRkrFYWs4Wbly
iMUhGbqmMLYQRqJr58P9o6vsRrd7Blc+18xeY8aC/SedeQJp0k4Y3VZMAmaHRYFsG8JMMKIjViS1
YcMBaOFJorHNO/PP2L4oqehEdAi7YNnQATDzsdOfEYk+eAPIxA+mZIjINaSGeH/ZBg3IgnyJQAc7
xjfIHu6kUu2zwZEbV+HWhUqeueQ7iAGpPW6BxYHFukdQiIOHGQQgdN1ACiwYe1wgJpvavbr7KN6o
ReINNADeP6570WRLHKPe4Vj74UKg68Wugcw2priUXjaQfkWBCFuXXK7KpeuPYXbip+xEeeMMVw8D
LmidcAfml0M0zesYz+FKCkAPXEBY4Gdzp5LWxkWGsxcqDxuWXvhjPaGgNfdZU5AuUQLSj2KURHFO
QiyDvNDGFby6c+hwdBIMR3j2b9Q+MDHqH9RDnuB0XxZKAYRVGEvjvuXbJOpAKLR+wRpL44Usk3l8
TNoiNz6oiqNBjP1FB6mQ//fl31ToStuycAi3ha917r6kl+HAMDLa9Zvh3uPauYYXDLdaXuKty6Di
Lbtmd1rPOnD4AN6jupuP/I0H8Eazi/aMyF0gOG4+CvJMF1tUeAeltn8KLtMzf+NfOZoBC/WAndw5
qVwJXA/VnY/NLKa7SltIBBwl9aF9yY+hWkxPwuZLef4zHjNdi0N44oJrQNSxcpx/hmmEiaXUZJut
TRXL1Le48GjeHu+DR/EV37zhTgHDrwNs/MD1J+a9C+uZgVY1Lv74aMDu/AXjBGbqzLfuxKoU7Z7n
FuY5Ge8Ml5R7doEZSGBXBDX2bpFGughPnBw+KaefN89JH3lXZJnaB/PBH8dvOpyiZKHeoPd0d+XJ
/9QbL+D/0BGl82+5WPyf8Ke59nxODvgAExzKLIMcNP6bqmGke+IijbsFh8sYXb4B7IUBi2gNa0K6
Ug1O1Xybgp0lVzmZr2QD/ySWnS8UBJ6EByW9ls3aw0IxbLWvubG0FuZrclXOPKJ4hnvkGvUtuerI
LOAZu/rRfA0340N/5Y5nScHGfT7ofF6I8nt4mPKbiTX/JWWwBZiJChpm+i4UMJyzK+a1CGA5sp/s
CNEzhm+fbcVT9I0XCSL/d+NinlRmP1C58IxlrCdoKJTweeDfALkWSXjwvHK0vwp+U1lvPkWPhhUt
+M4QIUiXtYEpGHZsYyiQAokZjzww8m9acxWrjbrOszagb8GpoHMtDs7dOHtHjFs4S3zbPfO9+GAd
0s5ECN/8tn8jhQ7ei/WoXGYbaJUvhB6d+awoRyjXMNf4ReShUTPDb5zVJGB+cBYXZWJzaOgTtBf2
kw3+90xUeJ9cgwvCZyBSwj9bjG8Zlpi/dP/8w2Od6+x+WipY8IKBMOipHWNgcYQssVA4waVtlSTI
2VwEOJ1xcblRq7wokfEbNEN8kHGaMfP4IFUh2HcfcFJ4g1Uff8Q1SGDa9D9W6/XO5HJ90T1zgbUt
7smMLVwpRU9EZ2DTPsBGxmUIL+VZa0ZWASs6HkOI1LIjLGPCZ2phtv/G4mW6BN/4wZig9JaTFO48
9804Ah/p17CQzrk/Ncj0I2np/9Rjg4tEjXRPSWr0dpN5cWvo0dy24Ym1u90YT/PWXVnnkeXtsQna
YL1+028NC6jx9H/YA7jG5tXkGV3EyvEe0nM2AXXik/oAOTgVB24g2IgzQbdezotivCn4/s69BpMV
FxeCOG0OMXtVWSFkIgpg3rTYRAxOdnS1vsIAPpWtnEXgmNplCk66HfcIHpeAHe+J5ZQP+TW7aueO
bW0znYPrdI6uyTXeUIVz2XhH9eG/8bTRFV1N8oTMghUNKComrNBx8dFsX+IRFDEUq21Ies3qFdvR
ddOi2FvgUeETn8TjuURiB9sB8C0NQo24bjI3lU4sJSRkfOUtcunX6p0Z0AjJVXAgWBuQPBk12MbA
0t3RPlDIDeRxg7Vj2LkSsA9HnsQkE8M4VLhMia7Sla0CxWM+L3A4fgeOukw/+6MHrMrHP3of9XF6
l97JAAApzxbtEVJfze6IjSFpRB2DOlb16p4hvZ/XWf02XQmYxbqNNZQPBN90B6O3fWPL6HyoEImV
o0BHze40F36B0eWPchW20rV+0/g7GU/87KI/es1locQq7hK/cVRnS78rN0+60eCYuixl8mM+yCxy
lL3sNsF9GBfyw8SA7Ni42FSxO+OfwMVPFfSaPQU0MIgFHzr8bxKLmCkcK0utNwHUxJXlmXNwUv7o
Wh2e5xisTTXHjaDrygM+MksjKxi90aINqnlS0rZAWzKRymOSByhPkJbypv7WK9q0xhQjW1Hanpht
POnJqmJ8sml1cnPgTkJk6PyWlGNtLdXqtDIDrO81zVDdxsArRdLMXc6rsyPqxZKuBx+Ml3ZtwNPN
bTLeYFkDc2AiETOTHBZNuSBMfGuu+40MD7Rbde8ouwYbgUIXOwSpmJhlozuV7fCBhWtX3wkRgPht
6Yu7mJQHRm/U7+q3AnvoIzmDYIYwIb/Z8GUU1+6Q00Iyn0IYtpjg3LAYn7vf4R2nh+QsYudHhBCt
+fRbv/JaxbDQqYwpKWK7e+c5mnf929JtfFC5EPH6w6dE+6UAKV+78/RLilzVOc3X9JuaCy9cet/+
rfkiCkn/SLmooy/1Azbjd0hlAvAOG0Zc9B/+K8/ffyin6p2D1Pl284tOkog2bDTgL+KFzyHhXRQv
wqdHwsnkoGHKsWyH0vyLP1TDoTchHMMsRveHoACHkvkNwlWofoMv5AtUQjyCeVfPB1BBsNFDwoSD
zIXLN6fFFjH9+x2JNeYkF3j2WR/Q7ykYobKJpKnC2oRsvAC87W7iFpjuCxY09yvVF/pzNhp+x81K
1C06i0/rraPfhZqAhvGtgpwn2vEHVrYZh5a4zN+cWL8P4U1BpRg50S9jKe8Cfj1DlwQ69AviJIie
RPHEFRipmJnwN8m7JC0xPPnlITClchRUhWv6fw95mZgo/coo+LCl5iW1yGEU0aIAEmzxo/nlXFfv
A/gMg/JvLrZGp+VecCPoGIYhi+3dCKORcVWjgImdUNv4+krpN+jGOZpcTaVgx/i9j/ukdzkrMqPd
eIeqejZ25tDFdsQYuHBaoNYvsiLAYhNC+BZzRBAGSIjKO5TtuJsuLEzg6VaNIxbsyl18C6ddVJGq
voDnHeIXQLmmzzUwlVikL1mBogv1XfwTnpJDzJJBjCZCKMo36qosWVNAT3gsUJJuJmv68ZMvqyhZ
OGTogVGsIdPpfRVN+cBYLKpeeyL5LLoyGilkcRTwlE8aVix2fxupLwHh4Z5oc+iq8EXEruyaifJb
wzhJH6CwLKew19h9eH9B5pQtEt8l8lbKXtncmIrdG+u8XcGQZ2GIYFa1CICceWO68g7TU3Wn76H8
ozCm8uUbhSbnSVHRPcWRjX3+BZXnBDxnFcuppYUM+mdamZjlL7VnRzsRzo+hhgQIoh+7UebxpvkW
gU9wR/ND6CfOqNStfK7AxjON5jxtV+xcIHkjlC4AIHX+Cl+J7DaaG0IisVCGmFk8WWH9yqEgKEaO
m8OuRp2TzXZJjvgI5QU7Hs4PBiHQPDvcodm7dl957txaOl6nrZNKIFA0RoKAtOwhHltYhK/Blajd
ijqXQ/C3W/LVUpc8AXzLc0FfQ7s6HukU2plHO9dm0ErgawB0gD5WMBIhzThA9GzXvE9OmfBFWZcQ
cT1rkKhH+QZ7HmQy4yyCourssRnR5p2ZX+Jia80hAbRI8AUWPA99MEGM7B7UeGLpyK/5gxo1lIi1
pGxl6i5HCwwe1B/+gcc1WOhc59bcmwikuFh/ou90b5YiLKyjb+ns6og1SEl/6FSOHvkUlBRMh5Ti
VA6BtpFihGN4mcGECU+tAo02yo1uHw4M/yKWwajCVi40eBH4OotOguKZ7bvYIPhdtL6auvspVeGZ
6oXsmL2wK41RdDRj0LGywZNB8aSVOiEQjKtOWMeavCw7cN7WTzdSCezVBJA6Wz3n6mwpGCVGfy4k
6oeYRdDUorcoZPYgGIjVNM2n4I1ZqXuJSqA0BrKJkcjIaXsYhKJzlUj97kKoFyIyVo3pXqH6yz5g
spZrGBhFgmVLIZT7vmghzxL0OLUWlB3zVQhM2MmVStLoNGfvwM0KE0RF5UQlWnmk4I0lF0ky4dFe
NsA9cTbhE7ngTX9kDZl0CG5ZBxNL3gkxL9BEjIe1CaxBaiFcCPAH+/QKb+6jAV/cGN4Hpk9kcmDw
vPCIVawLrpbMUytHFJRz+OebMGE9I+KDzqwOlwmN4jegvIK/SOfdRNYeNvnF6kllEMHGieGgRq++
lAFOlgf1iaG2dNSwElRrDRIBmXBuok8Wg3+vhwUI2yngOAcThYwO7Gz0xpsvzRKqcto10eyRm5IZ
OWjJDW4zHg0Z4XgLSi7WM+XJ/0G5RH9XHQIiA6k6h11Ab57v8uY2ozP1WkWfMrokbxBDYk3rHsPI
dgWRXnmycMbBikqyw0eTmwfrVCyZh91+kFQ0sNV1MOBV6w9+ROPFgkzvFzjS6OoqLmoufRJK5x6j
R9qIaB3PZlmE3LagsJhGZsu+daERnTRcd43qkbGG9EqYrUZhrZgB78ijBkWwhmgvELYd3uOTUkKF
GSE2FXrqCL40fsibOJ1aLKE1zQ11zPTakbluN7RrFJiLMKYgG3z1KZkNMwP8W4RYznZcdJwqwia9
GheBpIElDc82MqRbq060UZD9HMufcJSGpZJ6AOBJD/ILMbCU1X5TW2jFhSp9S6bjoUKuTo+6pPsH
HNCHHQE94DKcAhCjufs2bX8umtl+kO8BF+jAOE9G7WAXrFLgbjS4uHlpeIywoeI172/xJFDMbisN
QFi5Snq7EWLlBciT+fc0pnSKMLesarFxKplzPkIm12ITiagJIRyx3KLDG3uTNpEB5Y4bWBx2fv4p
wypvOSdNidGbOLXoTCaMPkNhFQQ+0RfBT1ehc9dL65CeuNmyfJX7h4kRFNITeD53CRV2jNh4V3pH
Rd/RTbEjmN7W0x6sq/Bv2TxIz2JN7gXTHdHvjuXI8qdr7xM8NXRzpZvEARWS2R5Lufqoa6smMNjA
ttbF53+eHNKRoWSiZVDIAz7Gb2P07tUusIUFpKYxNHO5YmsaumgvVxvoyIO+8ynRBtZ+olbRVfkv
2FZ7BSev/hBUPYcg9DZUEgHhwIHz8k3znYz2JG/k/KUzljhLVu0SO9uyORpMECiFIgcqdaP1w4s2
jEABLhu/R3oYciJr28EQEdArraaWYXaT5HvoTu+6rl3aHrpskYDT+Wji6D/9gYVa87G1N+uYHjem
FyTqQSUERgliMtVEDD5UQ8FKNmQ/7Rl9a5rKnnkXfW+rFQhAwqJw6j1PCXglnLlmSIemOqiuzZX7
srgbW/UGT4dNnFkdiA704ql32PWqJ9oVQMIAxxfIWFvQRZK91U/hMiQv4buO1kXJp3DTC+FbVfTL
QRA0txhyf6l3GG8kHHIkldgTgAR5TM30EPFiSXmup0246kXjvfMI81Z1tOt9293DUvbhS1bvWZLs
dZS9rYaeaBr6u2qcIl0G1GiQ9GLntMOcAQyLnAoELOoGiiuxB3+x4y03SUHOB+tIJ7hm7dLGc1kB
CAM8SSlXEG0QRTEBoUtqExbi/gGOBHCtfGlMr5e6TBainaLjHi5YSdc4pjbmLhArgLR+XQmgLLWI
2i4Tx42WDsuyQtZSUh2wekobVcOoXlLNVZf1v4akH8nj9EcLegiO6TbX6rWQqpzLwyQXnKCPFkzb
rAwXvyzASkD4G+llW8mEHox+D/9vqeWMqSfuPwAzVXitxHatzSbKNdiojrhwwlCT/mu4jJKIVyUV
USvBjSpNaMh1GeubXBVcgbkLvcs10d8DVLVQ/DC/rRSXqUdwNmeXRpJ5NDzDA6iFxDHjCpHJPcn0
FVNsi/0Dn7noPOiatvYqbqEABxkV9rsDu9kpJbNbXCpZzHaCT4pSFl9AB5A+zCUxJFMm/1QrNisn
3uwsHvyE0k1ScWd0uiesKvmmPyDhgMmyuh069uBrdJBvoE7Am92VUhOc5SoiOfo/iJ82nHtj/vFd
AqoBvGenYrHkrFPKUuLylR7Y/ykh7l+xY6KhB31Sb/lef6XaFs78YHjCygDQRwezkJ7zhod9JuXe
XwVrmise+aCC9V5zeS6ZeeM/JVEEPBlvm2I96N+DA8UtFfo8SsF/mlcMXCYovE9uM0Am8B+SlYCG
umu7n67R2toCBOhLZlJgDtRYvI3oPt4SbQnCMA9GmAuyTyPCcq14yzCA5j9/8z+pvcHdySDFTAw8
mnqUrY5yG5Q3nItUl+PNvsnTYTPDD3mjDGg4tjwGvIkOIt77G6tZCr/TCqwweVJXf7DMgh2Bp3Ke
eGne8wzUnb1XAFeEvw/jy3rHRE24D9YOIZSoMNeDSA+uhM/dokgX+WP8AZYUfskTew4Xb2+e2IHm
aB16S2WtXfBLIn4JTZtgzlBkp06YARLEfOWYU55ueVVQYxjysOORe7E0zdU8yw8nDuqhPOxga/n6
ZT7wFjYaLuUHX+fcOW05+zJpRC7vZob9323Os3LMQGS4xronJQlnVb799Sqxx8XCAeHSYSXg2uR7
4YsRC1Mu0DV6AxGuborMyzGluZ/gKZh0ceSo87npuVgDNi9Iuy0MC5C38Ua1j4syo+1UOVtqf0po
NDXo4LC236pvvIu0GDB23Xm7HmqQsNAO1QfCtrQk3mLB9BM3CIGuGGSDQypgBTpv3xG0DNb57/qF
Ryi7mgShbinhRIJyENo+zbfACA/WJ0OZ+Z8xtd3Ra6jFQX/t4SM5pu/CJdUc5OUaNB286cC3C6DW
+dEBSv7YVcsK7XZCccsNpgfDOya9qw46zVGSsht01x++NxxzAGKCtikwSUMRDW/q2PmRsSlG/5gh
/yR3nu0AW69FkgkM1VAjy3q7zwjp9FPeL89om3gWdf7G8yKsy0rQGXhD5Mr2gX5uiq2iKe+9DMjc
Q0fdhNTWK7OA1zoWAHa5uelrEAWH5o9DDX6P3dYHZkIkxlj+OnyL5fluEL6A2yxM94uXeVnHUhtr
bnDw0Rb1bwHumndibgmwWs8OyK14nUSXvaVeGpj47TJG4aIorPtO5oZs4CjGot0c2k13H+4lA3Ha
rz3uLcTHWewsB7iwLC/Gk9aZiQ89MHOxefTy4zcwU10mP4wR+aX2FNsV9ew8R7NWPKJ8sya3uvwr
47jN6C3Vh8hudGbZ4Fp6ijfuP721pad+838a5jOsZnK9ntGHcIHpF6AlMUvhJ8uJCfw4L45MGUvu
AH4A5XjezHhC1hLv1XrJrmzl3C38sjfJNbO5z4ATOGa0NnSdC0QIJ7wVL21UP3SF9kcPfoYu89C4
iy6lgvYs7v5ndYgO5RvQy5t1Lve8ZObGgM6go1QNvXNAxM7ciYEn+eZP9cGSFk0us6RlZQO12yCa
858tge1sVgwi5lmijC36T1tcevNYTr2ptwTnw2V10JhVkFzxN/Qid2YRXBiUbOI3lsazstVYcTMu
N5tz/jfnbVo2nzis30aJRbZZV6Np7oyuf9EtoWC2X7+wuoeay4ShizYwEVlZgt6hB48VvE/Qni7a
m3dk1JVks60N6zUjDq/CigpXLoYU4GWMpKOLkWyn4MWirWBJICUgcztsOhiMGYtUAeVbjE7ntkuE
qBd/NWynrfc6PmBYA2U8WIA4A//aGPmGvsR593YcxvEmfMmvFgl2tcvyw5iMJYmNpqcE5pIBvzUd
zjFLXOsDfTmFCSjE04w3j2qZRotqmeOAxeF8geElynpHNT2j15PNoDGF0v832+ZqAVAq0tcB6SP7
JCefvyBjA5CK2e4ftMV8nDEFfziHz2CZxIVe2d0FiIzbkPliduGhwlM214xPW+sb3wd8WdB8iLH+
yQgghjAeLYV+raYvPkYygKsz9OlKv0BxIow+1jr6cAzJ+mVf09ruvfiIdKPfgSe23wn90JqXh+N2
MZDOvUP1UyhhcNIdFtMviwZGtznEE98uX0t8hjAE+JC/C6BA8K93I1pon+al/E5efvo1GesfesWd
gr3MQj1YFDG/WEqjNY7eqSJ7V+1OfvMR1e/x+Gvp2CAesPUNoJUQYxnas8dIc7UojIYD3hlVzlrx
o+8SltcQAwKwWPQ/ayOBu4g1M3jQMTKWNd8EB0vGaF4mozKzfaaPkJ8WGa2TyfwzTnEJM3ZcQgZA
FiC8+GKcqRvaYSc3W7ldMXCppdNQnmL/xCCm+aqR8EoXPn/uIOl3jK330G/WVnENgPRoWXj7aTyL
0iXmhDJjjwgGBnBGaYKllU+w60IV0Jcy9CB9tW6B5BcY3XWJS4YXahbhyYpEDAEuPeKbKmBJxeAG
gH0Ade/e6Q5x6QhlVpwFb+bfVAeyKIAE7eDsGiw6qAl4GGg95wMIX/6WdJYXp7eWsnbU87XVv3AK
yeWJH8A8PrKMN+/GVaTfinvE+F3TlgWfuVt8UnKlbzKfjqKIq58llcuUFoVFlG+4KaGFDhje2ris
sLywIU8BIjPujvmqB7tBQMhePt/rsBAkEOwN7hsUEqyFPJibS1ZnHIG9hK0eRJHbBZSR3zKX46aj
XmNhYMeAsOINS3rEs/YC1EMJ0HguqCLjaYZ05LfgFP2cZqqsTalQ3ugZ/mGSMFqI2Ol7oI95jKye
VNT/bM4A/+i0uZBzm02+YsSBQRl2eXZgdtle4ZzQADA3UuSthmsjqUKSPT5ST4UzPb6OIaca4/Pv
KQxpyfHgofCQ18aP9YMNEFwy4S1uFgPXJQzSb9x8Qdr5gQgzeQ2sCtyFCxBFG6460lKVXDB+v1tO
kYM9CWTXMCQHwbG6de3RRLKB4gG16L+ZiKDWpqCy8nusHdsCrrp4q8BNGSX4oPvzNUG5whRicjDX
Cb6aXzB5xiFcC6OxLWUXxB43lOwrfoDF91wkHAE+uAmtaTGPWbAgIxKAV+HrL1cIVdP4imHLKXxw
pWJZ0Rys63S3nnAgksNwBYfvJhd1KklouLJdGUhD2zeeLM4U/s2d/CAGp9JKRjjq0uiBK3N5TKlL
K187VGyUApR89LdUyFwyXrOi+UNn7JV4FLh1vzNfvSNVcMDF8Mppp6QDaS48NHBAC3g62mwVdMEZ
96EBMevHl/ZFv8dlvwFbxRoZ0xPkHmSiTwRHgvRCz8esnRTHCMCThQeJZUj9KJuctSRAz+RSpQ/P
/6HqvHZb15Ys+kNNgDm8iiKpHC3L9gvhtJlz5tf3oO996AYOdGxvS5YY1qqaNQMNC903FXDjwkWh
kGAFButhE4Lk4X8DCtECcXvQ4HH5sytBS286D47K3+cOmjW1ATP7nlwBQk50/gDyFvTQuGi5bY8/
FzEuR/ylOQla4nSCPcOhhrmprTknEaOjYxMJa3GUP3TMw2MrvNe4XKPvFiEc2QDHLWOcdk2urtAC
9exRJAaMWkiyROszryVADqwOCiYXyBvWY7+NE0f7+yeCrhkmStS88HTIIpcY6CyzLYGZxS9rcY7l
39nYatsJ2yVsIIhYpbMAHmWyhPUDWvxujaiipaKV92nizTKSxXWG1FXFkPDQievUcpahH9sOCHEj
4qFpa2TunGYn3LPZFCiJmCHjgYqNe2Bj/6uMjNXWpjvPDzZuRpOSn68D5aZi21au4g1FFitiLjpY
8AojxFSn199VH1uEFcMhWPtzw1XrcXdSCIqgtarNNg2pjPBKHHurF4YxBvIXXNOIC5g4MRtmR8Bv
lHzSwglgmMTQGd+17IUtmH6E8QlTl+iHwRFbdPBjXcMbT6RR4spvX+ltKDi4qtmv3+jp6I4XsoK8
kHoo5iJEp4useUtJh8aEgoCNpf8HpYBFMI23rHQgg0xiuBmoM+jA6elwu+/eRAYsBnMMmwqlQm6P
exYWIhnSLRu9Ow3f8E4tv4OlrdV0JKnKhCLT6JoFIdkVquyAkfBC3FOMWoRfq/TILI6/ynTdaWTr
xSGzlfyT98oniF6k6/IGv7EtMjdLRQEMotqUsxxvDn2Dm1m2IouBvZejyKEdgQoh0jFGYwRWAZk6
FFzxben3X6sDPXjmclxRR1LBcItQrDQcSlrvZt2mGxwjWRwUJGjzUpxBTOOXexMs1tYsG4IDJyTK
3YR6EzmbxHQcdsEK1QC/HE9riAu8BbymuD7waS/QOd3az+gnvRUvzUuCcdA/tiNOGqVstKreuSam
e/S9wLulzacIQQUJrCtXfNJW2vB18/daZu9NzdpUDw3abAveBG3bjCObjNgH+1a8I7PYzUTwNJs7
mI0WK2Fu0GpwOdzqV/3bJg58DVN2qCRifEAae5ABs1z1Sy+2g+7BIWVtLU0kZrDjlqEzizOj0Tzc
Vdo5k5cxaZ3sNfUudWd0oSQQHqPsylq9/JK8Z/KN9t0q3Dx5xRCWuzGQnRwOe0uuGlmBjiJRRXuF
hk0EFnZvsZU/6uIgGI7RrqHJcu2TaLOYLK8ScZVB9QM0LtYZqTeUyA1RySvl0u2NH6Zx2GoLF+tH
P2kXJbeVS1U6+WN4Cj/hI/1lNWARGJ46sOdgs9PxXfEV3Ju9eVLemTzzevGj2wsv1g9EY+ox2bf1
m8bLMlmvnuHDwIIGChbGb6jIjvyfV4CgVdA20oJUq/ijE5eDxcRZ3Kely2bFzkThNOoIF7esjuHI
3uAUuCKN0J+Wsqpon6R81LPX6V4SLycFTG85WZym9DxHGy4c7XU4UC+jPQ1s6AOM+1mTKMbMZ/0B
aYFFuDGX8fTI8ks8B/HREk69q+AbYST0it/F4zcEz0Q2b8PiUNDg3P9DNuDk8gIY5+PXKQEIgB58
YFbL80RzxVJOMQZHgY3VxPxzz2bL0ofDFOuh2a4oyJXEGco1G/WD14OJUP/qyoOjY1yCs/jkdSmQ
OTYM74VgE38k9yXzm9IaF/AvDp5xgQHwxNNSuLTHbp8vxzQcFw7H8JU/CslmtSdU4Vl9Jcw6UEq+
QDXA44vikLMOj4T5u7LSDeZOC4cgeyZ3nsQLc4JV+EJfEb/GhTQQc4Fl6ppCJMUJ3QKLKsalHtGV
jRRfrJhZhatqzIIwLIJQkK3zR8mc4QN9KKNYfI0Y5wE3jPaEGYS8bma3FTed5SFFC2bgaQcaLtM5
nzg85Z3CG4BIXZZjWFtMxOFpFpgVIjn9Nt9om5jP4Um9iA306alijQwzKcVeQ/G0XXdYMEcWqH+8
C39yWYlFVENM2Gm6/+HgyXrHUGxk6BV4FK7lsnSBZ8IEHlUco7z/TOhZxgn2SfNTWGPCt4zJ4XAu
cOeC5+UQI6hVwbT4OXULFS4zEkrd/FX+tq7lK+DpS/pZHP7QSMrY4oXYDxxzBZfWAtQvusz/qIAh
E/zZfFgfeDZOH9B6UeYkK8d/S34WYOKCqzCQXL7OFPZDhDW0B43vhfhBSM0r61flezLUZTwgIASC
6ePaSB4KnSH4ebgdoCC/jtBUW9gA4Ock3S+e6Q714EivwtfdWt2XV/IL/IWnE9L2yCyAa9oW6j3j
V2NjJtuIkholIkABhrgMLLDV+J2PCk78dCb8ni4st2KWH6XSlaulyJSwPEzW3LeskoRfcX/BMDZk
N04vXPnQP+JxYySOknhi5WisjL84v5uNDW+HSyT/qLnBKB2oq8ulQqLNNInwhJsEa4T3/puwyJjO
jLqPFme0Bzim3NiU3NyBLBk4BSXe+FvDXuHeIyyNXJJwuct5pzCXwtRbPmzlcnOatGas6rCa+agP
/2vxZ2qX9ozeOWRwTiYxnZlOgrzdXfDdo5LQAa4tGy4KOyVVA5dVA8ecaxNgJrim1kJo54fLiTuV
sgdBG6Yi0zWKhOQCRrQMEJV/zFR+qDzUN4AgPMwAVRlSwwMBQtG/AQEoOGmwKClo/AeeCU+ef+FC
NNYQNHlxBoboQhc69GKB5q9i+t5lJGn9898oYrhLlg1xQRrYLLfRD11w5kHA5374D5S+INWQ7b6p
Q7QruBEvH6yhZ1RrgD29WicH6YooAOgqpdClt1PdITpYo0NdXVj03DYTDerze8hEgBfDZHoRMcDr
pjT4GzPkywiBkoe/4N/bicBeh78IEA9djzfLc+IF98WEAmwt2dF6Mw/wgfexmp4doHqWgEY44u9G
UQ6MTIHG8+nTKWBAj6LyjBHE4vAJKsLY4tr+A3Jhts3RADfJLqA64JBQcG7KDtjmRjILCgMOOC/N
QaTLhd+fG2To2VoD19amOMkxQgFckLacyFZ3SYyHb+SX5yg4gTkmkYPdDmNz3UIl4hXw7UDSMhzJ
llPOX9PDtfVvglhKg9TA5GHAym8sJRFn8tKJJxi9EDm5KCrsKhlJyAio4OE4DGogyDM9XvBI9bv8
HEmSeCHJ8Ztxdv8pNlsK0aUMowPH9fuNayf44fLidAJk8Xp8aEasfFroQVwXhYgJ59Kyc1lxNkxc
5ui/IoITWY8BhHFXBuhcFkW+ABuhmXvhukgQJ/xdc8AeFHfGP1p/M/C4zqEfM3uG7lHeQF6Ff3w8
8xu4i9XN/BbfCu02AqB8MyFB7sGKCdpfgncSRciHf+OyBidb2rpvJrnQdZbrXFozq6bVZ7wyvaF2
p9Fr/xEGB0IgLxMIkFFGLoCLtJVAj3xsmtBoy6/hjvRE/hJyYf5LmZlSJycuDSFVL+vyU3hYx/BV
Xq4rg4UKhgQWb4ziXlhLCAPtlIXsA1bRUsArGUYvPiBTResZjrkAx412bDCIlZffq6J/Tw7w/zDO
Rq/D0v/JB+Oa492wRQBhFAdUlnyG63xiAr2YzlZLAQ9MsRT4r9wRUHN2fMsb46mARQrFhAP3nxc8
sH9w6fJKOSRiPi98ZEgkTOVAq3hRbLfgrdUU6czhfhbhCa9Zkb/u6N+MneiuqzcENnQTHF0OI++H
EwBcwg/Fb+5j/qXm1ZaBCPgIZ4OfgZpw3Bcg/or/KlynO20H747nSNgUsiidp29Ysn8gSvdW/5Oh
EGcef5pngs+kn8tfYtlilfpbGSBIaR+L6/MHqO09/YQFfWCUxz9ywPgYfE2nw2u3xppAgkWYkR3i
V/ZBhkzIJV7F7+EN7JsjMTLpr5cerX8NMLsLAKCiC9cXU8g/YPbCYEz7gI5FZ8/ohycBDQDRMhji
7fAWe7Z6Ji8rPsFb+unfo0sCRg28xAHiUkMTgSntckStVcxwI1xDN+Bdlq+smdaVZ5zZz7moXud/
vOBARTC5fMEzeNfUCUT3XNm0Mfx8Ne+DK37zhuRz9w04wR/mN1FWRC+8ovpdLFcqxwkp1/LeFg4+
4rkVRDZGmMupY1vg3DRY3C5jwzmuyVRmF6zh9wvO0jRFy5CDHX3plH8phqkHKUVDnCoeEazI14EV
iQb5FglHVshlAAcmxoLwKeOWhJgo+In/+jW2gGVt4syCPbNCQHY/FETrrNnLCLkoC4deDa62xs17
qF6Ab8ZXljSfLEi7+KEaAFqK3oxPmiaBZQnbAxXiAb5pS49XkMzlswao38u0mPuakQPCaOarmsOe
SJM3wooPT+0rOyANGs1hePO/aai52LnjOe5ec0hP+El0I9GH2kI0LCeNuN2UFlR4lvjA6CPkKDGd
sktlIYbR6haf7/HaGtxAJs/ADCjBOzhYazAUVurMkqd0cUoxQpEWlPlRTwk/l/EiHZWmP0XkTXC6
e3qfjgnx7Mu+h1MP3KKvPGhiuw70bZZO6k7XewvzCLM6JxgAYLjdqS+zSDJby2vtutAKOaDVbyg1
+qFvzEX5zmhSUwmtl32GU5hVMViBhOcm+M6SOof8zkfYDbTYartaIl8x74hEJZxsiSsO/GtXW+a+
L+CDmlbSfKZC41lmKLxm2uCVLU1eNA79vcEB8gw1bFvKJkFcqcRdokRHCRS48CPwu6LHHRSXh99y
nt+kWK3eA6lBfCYEHG0ZNxZJIdPg7wGBuriRDcQ3OjMcK86IPc5k+YFilXZYxUKtjGLlUZTFf79F
f9rv6yYEfS0myNdBLB4FXe2fIInRpJuEHI/BEYczNI8JF14giiTeNzj2mqFl0fkbAhJtvp1wrrxi
61ra8ObwzF5+Vi4PVkMhWpqx4v797O+hFatkbVZN8n9+Nmd4Xc0JpLS/p/39Xp1VQOpwa6U6FaH+
hNq9SeIFmeq/JNTZta1q03asq4nIgFa7K3pkgFiEn7XUg1Gn1XDOfHE4/31ljfk7p0pE1fH/ft6V
+s7qs5YcTAPNeh6/dh18WZyp2PNCPXqtOzDcnOzZjbT8axMNEGc1scaZyVjAzQ5NqKGEp0L1ybQQ
au/vu5GwxdH0hYccwUGfsUXAZdqA/JpWH6Ua+e9D1CEk1BRzB6uOaNahdXH08d9HQWrcoIbE9/dr
GJMNUQ0IkoXGxgoq3QEvApLwA9/W2io5kIvxyCvmBJNWlVtLQgQYFPLIOlCo904Fgp/iXPswhuSE
jUD0mldQxQ0ZdfdyUjTfEi5/D1GbqQgs4VV2ZPn1g9HctTwM7tT7f9/oYt7ey9JiJ7KoYZUWHXVT
GOoek/90PwT4AXZJid+GQHYRoSBXDWOTTWVI1SOo1NemSKdTs3wX4SyNQNOUDn//OMciq2SNRdKs
j+qmzYJoaxAyQGapaO7Teuy9XDSTc4VJgGP0qn6rUyDhqJH816hL2ZMijFKTSL4Ylj7e8pRrpjXR
zhR+qSMNIzgB0ukPXUFRjfRqurEv23z4ViCOG3Ff4Y8yYRZZKdUT6BjEHFMZpp3QceaqtK5tbCKU
Naz+3FWJ4bIAFUdN0dsNKFy2V/QKcbRkVFtfGJPDnMDmFSpwD38YjGtrJcZ1wJdR1cpy0+fc8lVt
9K9FZK2VqDPerb42XMOUJ+/v25z0KQyn013WEcxmzXJz65IJXCKV493ft4kVWl439T9FWD+DFNN6
UVFQXhQCvMl0lF7SEEdyIRgQjPrEJidcL1IusoJkZxnV/4tITipvuPkXGIq/nwN18jAAuPk630V1
h2VrW0KeTpr6ZCwPmU5g22wCguWGzBaz/EwfACtXf/+SpcpeDev4k7ATr9fKCRuTpoZUqoyHvlfi
Qzo6bYv7aibN0A76/CqnJmFTZVaB7C5fRkN4rktQQ9zVSBGuymsY9r+FFiYfhgUrREsVAVNzfF+w
FChIyZAfjKTJJaoqonJhTxwxaNC2RR1f0g7DJtjXJdbW5XTCiCrAu8yHaxJZObZmZHJUBcGcQRfV
9zAKNCje5cTKFvkdzllieCuyHlXGYJVfcJk/5UhqL7JCgzSlExVlVcObJJP3YlrXrC6ws1oeRiXW
tr5JY97EPfgnZgN/D/KIg4C4PJgNFx/3LNRo3Z2gVpyw6su9KIz6oy8oIqNnw8SJNLobSeBvp9QU
0S7W8d5ckKTcEo94NPm7LCWHpoBojPAsh9gKgZsKK5gfPrJxTMt0eQydvo+i80j6t1gp4q+vt986
2bKURGBnDLu8CI+itRi3eJtYAUPgPpe4OjVq+0CFYje2sycUkIWHeJTJZS/fElUpgdob89UcCUUv
rEm+ZFzbqU5ObNbh5KVEE6S4RhYRpFjhBtGVvB9UUYQEX4PsT1mz91VYTWGlbvSumT0pYB3MDVJx
OZHFl5SoJDuQ8cGHv+dRiBFY6G8Ufw7Pfw+xFL1zx8OF7XThmjUUi72f6T/Ds5zG8adv6CcJE5yu
U2H8tmGHh7koG1vV0tqjqhrQIOpRv4uGABY9JpLHSlvty+WBp+/bUX6aVRk8Ssu08HnEX7EJB+EF
T9OTwegQYRKLshVGbqmI6WttleourKV9PeXfTS/EpzifFiKHNI0UC5QtwcxQWyyHKwukvEmqVnFK
LRjes7S6jopET94i0IHOC9iKUHTW9OFI9qLoykU47OZeDk6tFd/FXApemib1Jl1Bt2eA1VAtaK9T
VGwhfcJvCBkbynMLqi/EUI11A+fWbCg8SxOFHS5m9YG1oHBLrRVuVEGAPlFMNnOfvMdT2RHsiudx
GpPUpObRcKl92r9WqIUX4iy0zRRmhP6KqvBS4geeNsFdGjnOwSBzX3KlEgq36BOOs6mhwrAgA2Sz
qO0NARpQnnFTtWWenXQY/9DYpGHd3OtCHU9h3JLJuTyIgzKddEu853I+bq3yI4Nom8XWNs1K5U0j
VX3TDLoFwYLbK6wkxiZcujeOJ7zkvus9DdtDJegouw3fxAJEzK7a2P8MBTK3iPHIxpwzKFSBQR5g
Mt//Hgrc7E1RjK/TkH0kIfLARpC4zKYgwll0hmyv9Lu/H/09jLOEMU9GllQzDfrh7yGdWfsiCaPd
v2/DoLbcjFRa4nAS4s388pFKTX4JxPC/D0rYAfGSQLep89rHEFmbnbvPTX6eaxQYcHJB/Em39fSg
zZm1pQyV6IQUpRGPXae3R6Uz03UkMttTY1n2VGzS0P3pIT69/n+/gntOxRtEG3Mwg+NYLWx/S7Fc
oe2ghOkdfg5KmpiOpOjzzWgsmKaGdpbnTLxlVdltu3EAFlz+EWdAda2PvWA3WKPsZXk26VyXL+dl
NSq6GBZcqUrrQBX102CoybYZK2Wj1/pVSuH1NLlhQvObwh5vQMIhpT7oL+mMGG0KAnGnKSUjfB8i
FU6pVI/cuokv7UU0zE+pB2PqZP9h9AkJSwO0iDmoCSiUgLV7oxi2kV8m+2nSR2BzI4Nex5CRzWPE
MFNDiYYAYg6UNxbyPCu65xjLwn7uUjyq1eoUTPkmHnzlWPTMjZMKIYAiT+qxmYv/PiSNmFFYkSoZ
hXN+FFrAjUbpsYf2aQcEGolIk6tNrcB8mmZf21MM4aTQUeDPffOwLDP+FaCJdgiiwXTMVarS1RZN
VBzGJDKuo1rFbqRELQRw/ax0YXlPkoagzDJILkNFqpRcqthEqtMgeaRXIIoEFdOpWZE61YXLdqQe
Z9ajCQ5HUR9FzGFVPLB9ru2tmtCKzEFpwXTRBQ97PfMUJPKGMulrCDJwJBK5h9X/VLNfJcNoYMow
Wjd8Y+1yRjIHcBaKEaHi7XnSw2/ZwHTWT1HgsBFv4yE7tDWZL5YMS7rsNpgf5gw89JsCMuW7NVhT
QVY2Pj5218meICYam64nC/K9VHJUtS+cEOwKBtAfWWGuuOoVxJn1XP/r8a+BszED+VI75an+GQf9
V9mpzOKk8WsuGd6Z4KLUoxLmnSeUO+h9cx2pb4dVL3d3MRNoPA57qdNXANnSewqk3VxwoG4rLwt+
s4F19ByZj7L5DpvvGPOH8YnWpEsesXQljDWVHlF2C/qrHL0qbK+pcq7rm5kdLOOFCqCEzkNPgWxp
gUYVaAse9e+fIBHk7xNVILCh3BPnS4mwuKJkqQt0GXQeNS04HYNKEJrssFS4VKsLKbk58POFQKYs
MByv1jIY2Fp4X0N7eRP+WR6IWvEWRctL44ncHEQFb2n6cDtc8oYAprfZ5ALCAJlNP5xE/ax2iw+M
9egIUMYuEss9/M3Qsgk7LEw04H0mOxuezT8KLBbHpHnjyawMWbc1f/gdOkY67PGGMwN2CxnhKT/m
93ijgr2AKJd7JUZWYhNx1Jln3k4OoNccLPmMBg+dEDx/ocYvfqEuDxf+NrZnQCS6yJSqvBaxY32C
luOaHgg4nP6CMPKGsXCLDrCLMLqXdSdCToOJRGpPP/gxoGXjimK0dhTs8dbv+JPCL6RZLPhiu9wP
8Cd127p1BGuQrL1SNbthvIUcTYTj7w5vwEJMcnCxGy78JdgiJjxqvuJP4FOGMnhT/OqX8TYEG4pL
dtCZGWi00Elnjn96M78xQPS047ixbkFg10/5fbwVv/gJQCqFALJ44Kw5niNh0V6BtQOlIm8UdzQE
CTh8YUuYbyJbgL0COgMT8lZ4YPq4s60g+wY73tbLeJ1+8MCnwlaOPeCSGa8NVC85iDkMrQnLrRXW
9kvkr7Ieb+Uns69ZJ6V5PaVu8UaOoj8rdm7t9fCGqTMfvuLk83n6DVeBgZpCc4H7BvnUy2cZtTjX
GvwGEDLrLvnPGi0GdlrgI62HGpPXhLtLtS1wzccbAmBYyLEKkdzUuAbqBeI5PCjogfEaIje7gU2o
QB5v038dfpowfrBsf+HcxMYaJhhXfRc5U+YyJPATrP/I3NyW1bc+X/odMCQxSyQIB8HOSB28p6SK
Fsi1CJiGyMIfII6cZeG1n6lEHqKAmtXGcKwB1Ky3/bTpCpdc1C599bULzGv4ezfKO1Km8JyEd1yS
I0C0Q8WKSPqgbIIWJkfUWlZ7SnFFzLdJe/Zzl/uAG44UU/m+Iq8h0W39dSLocVX8Gqo3yp+jel5W
stHjUtMkp4QFwDJ8GGGtVTa3LfqA+gSXgVtg/OLaJ4rAVNCWrwnEgB2OPR353VzDGb4k2WImZd0Q
FgMTTuVDS48CZBfRCeu9iCcA0p3X+gcXRi4QYr07sOeGrAeQwh1JHUHxwFiiLD2pfFrKW6hu48rh
F7iw+H2NeV5hEP9iY4rKueB2r1q8PE4TevkYfY9VPov23EUwdNA54P1S8KXOu2Je3J0MQtIqZ4BP
xngv3isaAqKVPG5UEiGYI6zkf31EnMJqhCAFVcs4loIdMLWXnLncReKbxPO/JCZyg6snr9iSr3T9
ggtX0p1TpnXcpv6Lpp8F+Qu+PBa81HYCPoE4x4CZIwsOnyoEDtGZ4BfEZ/y6o5EZ1ZZ3I/Z4Gc+H
3ISsXxzDe/Ig91cB1Qpwbt438rCSGltmC+32UbQzuOhyY9frR+mrA43Gu18Of8Tis0yvEEV51UoG
cnoyC+K8rrrppRGdXnFk08GfviYRS/9wReswpN+TsieUWQ+B37hbNYxAr+2zCGwxXqfqmXgKucJc
xOCiFO/6YSbpvf/lT6BKKwpc/B6t9sFJL0dIHlesKBNOX3orifLIP4Ps5ouukFypHIvSxVDV2CsH
aH9peOpjTBGPdfevlxQ+ynuRfBn9b1d8WvWdc6IqxGqQObrFdrFKMYrhFCkMAODKMAZiCk2AXXMQ
oFoZ1EAo0ayV/yo8uweHkthg4s3xsMEDw0b/SwSwXGAcZbynyTVN33RMEdQV5mZ1e03MN618p++r
yovPmJIIin3xUU27vr7DuEQ7QVw1uc9JesqiX1TZ6oa7ty82LVXOdAunr9p46TQcAl5mAkX1C2CS
6TNBOYQq2Y1bvcI8EsPbJ3bzQ8x84jiSDsRu2eEeuUjGJeFQWvs2OXLRVzAVJohkjnn2wxsoMdOk
+NNAIPjBXqITVXJUBVx+n4a6Nea1DF5SbjXppky/ue6NUCITgl4+x2KLGTP2nYsPpxn8RtGPMH2r
Hd7IHo7FFmUGmcuhW7LBYcxARNLilQxTaN0yQMI//jKHrmHtl9vJX1ghksvdKSW2JODb5ZCRNjOi
5DRImwKA+/ilPefepeCDF32Jn0GMzMX2X3jh5DHAYE0x0FTupG7l4nUU3/vyG8W7bmwF6d23jmP/
KNtbmmzM3maZIHm4I1PR+NdwL2P++RGfx036RUYP60SFhQ98sniVP7mDBONF1DjbIffnZ4fThL9G
BJIzux+2BnMd7cTp49NmhO/cQkpL9VLLm6p3ivAnHfDQSq/agljZ9Uj1N3xrsIFululSGepwSEzj
wPbSKO4AOs/fr4oDHigE63Lnmj2aHfmuCAsx2yXMT3hKslMDJVP16LhXMQciVrbcx0hjbjJDo8U6
DRKOjcDbtUjN7C9cnC9yuOsoGrnGAzgM2BV0yFrs5MTiyFH3czsJdvJdouFfYb8glkgkqUdjwdGb
HSmFUUofoW9FHdrMAZA1QOg27qZxN/RbPIUrKsuRBFln/CKxL9SPrbqZHgQTIPDRpkNMtBpcmtaZ
YMdRwOCQB/tbW1kmFg7MmpuZnIO4v8jR1Rr/KZLTwOrhxmyit7iP15r2msqnuCc6yRGpn4WBYQlg
BFsROzptQelm+omjaAaIFnfdQJCbVzQf3bCJiGJkrbTWBXQg1IDy26TsIqw/+7Mb+CYw7KvWXdSo
tgvklTpvS55fjLDdBuOGMBUIYbgq+Je8PYTFN2ebIpGkpFX1cMm8TQit71ku9cEusMeRhWdCQm6O
YUd/MCAaptamCLZLyyOqi1UimwUxEiNUIR1lMJlr5Rn6rP9MFJiILSIkJCvjzsjYCYi2DYRNwMQ/
YVfBagffjTdBfNR95pW43gill0E3ypO3Wr4GaNBTuK5WvmJQcWSujcNL9pC1u1zcET2tkHdjMPBP
FX5l/SKjUKT17N6K9mYmd7+cVsqbykA/gPAyZudcOBrJTUwDcsGx7ivFtQkROcL+QED7bQT7cNoX
mFCqDLgKWXBm4K6ZYVIB6SNXv8Rf4JPuo7nG8HTv03H+yh7Zb3hHBMY+rb7X01re1nvL0dftBoHP
CsMtZzqNW8MdTtUufrP2MB0eTLV8lf6WwnOlPDEC07i9qSKIUYWtGLvGU/safjkV2rNFs3ucN/Mz
PsfC2vzt8V6i4txqbr+d6cORZ+DOuy0ZNcHsSlYjRuS9O2peMjip7IT38TmSqUzbSdZhs5T5yH1N
aW8oG7ZFXdiYlH/qOjvm1Femo7Obmy4XKV+TUxIkDnUXfrxhdxL7LaUvdY6mYgezzqHtsZXiYDOg
rlqlsORHjzQLbjjLIQSLopA8Z4slcFpTAarokWJHT+i/4/dS9wTixgQ7xAihP/nyPuZDy44AU46F
C35+eiqiHV7aQ8k6sTxWyYXV2IIlTywXwh7JNQWv6jcEHOCUHLpcIjMZ0c0igIQ2jTMZ1S4gBd5n
dO84b1Eh0udBGxerzWy4LJPkVglcK5Q+PuUvcqAHHhtMChCRoyrAZkqqXdi7aEuhu6p09eIRD7Cs
cahGBSJK8DkiNFDaiSrRzZ7u7/A9hupiIPZmFAcYUctnXN/fxTsIJGZijKi7N/i7E0E2xJcwGD/S
RYScd8iCoG3wp2AwaojztwIV1XDkFLLv8k/US3GHQYMdpACRS9WLeURPjQM9kj8TrhrMHGzE3HzJ
RUQRgnhRehJeQgJhwyk3D6FxDvHLY5LMrmPmnoaslpW0fMclTiMSwVynhCbiO/PDKxr74ZF90NFx
UY9fdN/EcptMCGLslWzh1QxXTDoz7PiDNX0ZYDj2DfwEuxzE3JgfgG/SNzTNBmofMinYBeEfHwTW
ELxmGESthuBpTa+19IUWpgArqnHOQRZsJHRbpaPm9ohmYliaLP4ybRNtonYDy+OIEAGva2uRmLqD
/Ik1bEQO2qcyuyY0kX8BwaW6KwR7XziZLWkrBHQgi0DruvynWo52oKoxkRxBFMUfKoD8v9x2os6+
afv6hQKRaqkDzdTWPRbqazYjIiZFrAtBQweba7sA8oqovZC+ryOCLXMXP/WKy1sgBthuY1ZgJPMI
V3YsDCygYDQ83mrJJgQWH3YKaaGgoHIQhxJSUgk3zK251ywf5YIdUCsoK/Mn/6qkvf6uaR77mfHF
ksPNYX2xo7PHzdAoEJx86p8sB/XF/zcxwMLgjQay8wz8PXBKL/bmsE4hDiFZ4wpGJAnjY2FdrtqX
8jJvBwZ8rrVvPubY7RLMJWy2Uzjgn2lum7xcCea2pB4ke5y5e4ilIEdeRkBT5SSp04xbzgJFsAa8
EKBAWreYHiy2DDbZgiJV1V34YjcC/KJD8kd7JFaN8jIOEBFA/QN94E5eU1fHb+JRE1AXr0lSZS9N
hkN/VqK18ASE1sT1gBGnisslDKBV/oNkvwXNNTfLJI0IH9FGyUyVi34+VVZ4DgwIXAsviG2eHbF9
9+scKdzCD3SKD24SOXGqR/VLZ8roS2FtI7YIgUwB9csO2E8hIpgMI53QvJbYzVUeCw8dCOaJLerd
+t4J/0yimzWvntciqpGGhQUs0Q01T2ZB+uVnAobj8X6WKMPtsliXwJGk01IRlp5P4HS+s8hiFOk8
l3WIeRyLkJYvpRlSoZFLz2eG1GyndgdJVu08NXXlcA0vEEQEepvof3bmlrsNRs2L4BMYt/g3QbGD
4uZbn4jV4dJgjIm9FApKfIUBmBAeLH12vcEogyWMDVwcXdxrW+GgxDtWxpp0jBEGpJcLh0WAk7jY
Lciim4E+xk4B6xsUkcsdSUmHSQOyjxXLKGZxnfYuyuxpPW3FVpJ3EGs0gkyT5eZneo6MFIsZwX/m
8m6ReX/zJgGvfQQ3C5TkafM2lneTdSZbWeXvLv4fVDYu7bw/7LFeN5oDVS6fIoDFZp3xKU0w/yZ+
TbqStpdMLmgBxsnkti1rLI4uawhDYbJBDbQuIGwpNtgYLCAl2anBZ5W6LFkQgRTfga2WJ5sC02Vq
QI4P0ObkREQcZ1jzraYz3WalrIrEjWKH8zdcgIpQk1Fesx5RCavvGJX+iGwd0KM5xT6URVBJLp93
9T34ZcXip7AkKLLZLatgM6jLYsIyAm/5i1WOXkSoyZ93TDjYaCxh/1+jj/he/Xa/w7BRvqojsQj1
mTKF+/7aCi8cr72x78/GXjtklCmOALhEjBz12n58GW7SQSXF1W5uiWHnbnk3vnKXwK7NuEHCDhxj
bovEoeiSntEHi17qKk/SvY/xuTpinc5Ovu2f4Vm/LB6sDIx/AW5guHG4ohc9MdedfI0JAySdw7PO
RYalnqcmO1HyzGQ3claMTQ0nswaOWQlnHbSQzv5fNNIdUFK6c4s7+1dUkazotDCjYeHhtZWTdobn
+EIJVkKSYuxBhPHstB56ojq9GLrdIpH/QEuXIePDUkRCIgJwf2nrrantNfMR4nWEAzbiEKS6DpHz
gmIbkJ5SgKNc9UJujAT2MWrj9ax/tMqn3x+5pxOaDMCyJYJ9g9K/+s0+qO5YuDpWBsBRWI6znfae
IFM52iLEds0RoI933ojYi3hKGHe4OWMVirSHj6B6/8vSeS3HbWVr+IlQhRxu2Y3Y6EQ2k25QDBJy
znj688FzqsYuWyPJIhvYe60/DobdqUcFxsPCh2VL0inCnEWKIEMvw0692y5mBhU6HBNnA3vgNvmE
xEF8UjKoorwwjiny13809FDPLXUBYhRxF7jOMI0HBXNJTJH1C4cWzHshkA2255CpXJDRqRZPYv9J
/QwhZaqCnN0TyJTcnlbdI4KNLkikfqBiJIMD9ezBZijUQAB+Iqd4B3KKUHhyZnNF0uUwOSAo++W/
P7bU8dpijlgDP/ZTw927D8q0BpB0vt9VPQ9rfa/vqIZe6+cFsZ5ga8tpibmGrovpNwko65PyI65Q
uoeV17Nk1njS/+BK6n5YSmj8UI1D/K/7iM4JgYmE7yGiZHEyCYzxzdVm68uRx2M6xdmEghHLPS8p
UjPSNwDKm+fN+jGeifbhRh5oDOHCpfyLwQFY+2/k876xk+qf7LD8b/jmTmY8wvlpIeMYntr7zN33
UjLlgFsf+M/UQ9j/S2Xyj57wMLRyoOonYmAaITC4QLEqsCrz+PJwRDh2nng4Or+95M/ZbQo7v7pN
t+GFuR1sge9Zj08JlOyTndoExgUL+Oy+dxf7Zfxc8bBYu/39f4EffBzwx8CeRIpn/5Q/RM0qf4xX
4U39ZQBrvuu/2jfs1gdXJP1DgC9ifJj/SEDT1qlj1BVtc+MdeuLSJebjnWl61ECSCfc6QwEoRF8w
Q5EBQpVBj8QKyMxLXqj/uNQ/7Q9H5fqRPgwXETCKQsiJPpze/hffgnpPC+qHEWAlfSxv8ef2Jh6H
QxPE9dn4S8UwAiDFLsgj+pXeUAcjfUavvtn5Y3jTf+CZuJs4h5GhMglnCKav210H6OMlezDqxG56
ZovdDBCVi/zJvFd8A3jov4MngW0SUymB+Tl809JX/qbfhu/khZVpnwMx/Hia6lk1xxJsJuXDqAoO
KyeG7vYY1Jen8VVqjvsx+iL/1ULzTf5vSiKrrYZP0Vkqj5xZGTp7Wu8RDUNqWE8zf8b/3u7/xzGR
0qNgwsURZCmtPkyNT3TShUpYfHY34lMA1KpfLXGZmghSYdDm/JgxdbPhgXI2R5DriWWJGWG8sCyl
zHEMidjBMAR/80n0XAlYg/hs+DBBW6BEXtnkWOkY9Dmn+WL5SrT+hR2AL0VnmCKVlfLN6ahMeP4O
zGJfGpTdhK7yoFLiK1yt7ljdmJjWN77WBB8YoBy5GSwDh/KZf6GuWEjs9kLPoMK9TG5jSmveU9QR
uHIQ/7UIQmGnyOXayB87gBp2ZOiL/g4NYEHwRkx2GB4Gp/rkqxfRqzZPw+96UV/H/nUGj93NG/s8
uL9lsm20tqV60MQcruOr+HcfaUFUkFqBfeFIAfQCJ4xCdEw8wUmLmnP/ApUKwemT/Jd5M2VYZ7ps
jpBKHE0sORG3Ld+Y9r+F57u4jq/NdQO/6A75KT5Vt+FB2BaiVEJ0EAETG6g/RWw+lts8RHz/3Xkl
G3p7L2gbsnY8YyN1e7C30kmUI3Owitw/fmpuBUTSk3LMPThQyzHfpAegdvYTvbGN37aH+opWUuCZ
+2t88yGt+oEjc/7LPyriUx/7TRyOsc+zmDDi4nUxQzRUbe5q0ZFjqGeRU30VUSa+PL4S0H4C+Imf
fWHwzj66Tx617jYvx4J0aCwI4fTY/PVcejR5vqn/GswjqP8wred+XB0b2FWkwB/8AOFV3LvwDZwm
2DCfTMnletSBlZzCX+MzV1flaz8coBqWiA/Qeo5Z8CuOVm51bjj+oUWf/lN/CT/x8+aMb8KVh0Mi
ncyfwuxWXjgBq4f8b34bvzqSfnC98E37J6NFAGLev+07Px+sdBQgBOHLeMjYWuCpfkHGWDWp7YPO
89ZL8am/scXI5J2KzvDLJ58pLKLDzfwiNJPHgW+F+dY1+MEo5tof3H0XwMxSHsxg/epuk998rhsn
efsKepmB5WNu52MgN9ipf7RzttOUGu+ol33v9PCvTnrO3x4Ihk8C4rNz2bwJEqMmi3t1P1lIQgG6
wQ5F2jKoDIc5cAfewXfQYh5dEOHxzo2BypRGOomdCQPOp/hWPayP9Pk/+gMwnJEQUTiC80D6oYA8
5sWL7I7z7lt7IIDRAfgIDp3JAScO6Ni+t9j5nnrFS7hU37Hv4cfTQX8nh78rNIQTFg0+qB32OYjb
7YIr01CYDXZ3eM5qktlEA+2dl+CNVLKRYWo3k43zUsDoB4tIA1n5RAAHvwgLp8xv3Z9++Y/P6TkT
it9ssZz2HiHpQ6j8FpPSMBwA5T5h2Of9n018UT+bTFMmb2u+YGbZDztGT+SZfBrjpfnsPrlLx1cQ
nPIvKG/WnzjX4RjpBE8nux2ONRgErjRjT4hvpweI2TcsmmiGJrnDJFnwkdERXPjqQlqjnYPHIEP/
Uklpf5vprtEQrQYUdJVLmBmhlp5KPUAOQ+axji8+s5mlSlhn8ZSXOBdPSDH67VrwiTDmCxQLuhxg
yXZCl6lYnjF4TXqMa7sECFKR0/O8n8QFgYdLQKiYBvxR9rP+2SK2kHiw3pt6CqiDEWR1D2F3de00
dLTg3JT0NdrOeU6G+0EH1OifTeKSCr4EAmTgC59QsJe4CnOHH2HSS0lCUCDPj9NgS4j9EYtU93pz
5YW9G+vTkWVah+ycjuYXD9ecgu3YLdWzuafpFAH7hfE6iy49xwOTAp6bjoCPkyQdx5LHmG8yXTAH
hqi4JT8I5Gt/aTsS3TkmDJIYHCt2ZaYXiicHP+K3fd4eYCKc2C0L/XZkTeEO3pBXzOWXgvVxYsnJ
Dgx6f9rnPr5vCg/Dng18aEUyPZy4eOf7Ubk7ND/YFQkLhFzMNsQdwzUXHU2AYvYG4sFHHe/J0cd9
BBkjO8UAWKwafXXYoJKceSttrOZobKLqt/F6kqzOhemT9M9e95CIHuVicauBvrQZpxKQbM5fWTOc
6vzXwDVZklOBRod+M+s8Sd01ieagq85JHv/drPSi0/hHZW/QwReYLVZ0fjomaOooplw9T+tkyyUs
mrq9dRmJM/xFymRaGdgq/44GeRqYJPgmmdqL2gj4F4tTubkiH9Vs7/93Cg61dAay1q9KePBrtp7L
DFORpV72YyNKD/n4p0tNhuDstScBkNBfh6a0GH9PQ87KaBHwL3qibhx31QRr4W7plBDtuJsK9e3x
d7FTT2rxvCY/ElbYifHC4HWO4fYUGqupcl+VnJJ7Bt0eUCHlwBa0s8V13y7trukQfWMFB9YkDiRr
+jfVU0eMyShywAWtKN8s1qtCtR59qeJuUy6NyUHFMq/L/Rvs6EQR6jggiciHFCcD7h3iApR6vSUI
ZdnlOpCnLLXnLSM4kuCVDCgaj3qsSIdJYCHseqZ9sysmp2mA+HI9mIv+3hWW06WgD221ABsqrs4m
FdFD2Ub0Bhc/yZRF/pBjEMILGrF5iILsND2Bswl//mClG5xVdo66S1vm9xHROSE+2B2vgk4+19z3
0cMS80Bf8puyVs1RshyJqfErRgMK9hoAm7LgJJSSGcniLKrESR+vtM03o12bgi935B/o3Z6+3eD5
b4vhsRJ1nqXjba1DNIBOtRKNJhXXNcM9SlfPqiI+A77tpGddFt1a0XluMAc+ycLfTv1KEy+JEFKd
B+6BUXkfqNmjo1l8jomC4NbB1EVqkMYTS4uDfAJfaItnIzqZ0+cmfkvZo5Be5nNjBlH9hRpuRC2X
Cad+/cg5aYr6r6oibj9aXdjTR3VTcaBKPocc6zFTCSsewR1wyRhnAerIbK68qUSQ7qMAWVF+4ywE
YMFXceqns57eUmYUrhfFy/cYAxvgGdOCnHoRUCsIK9g0KuqLKXqMgGyuVJwaLLwFUxU4E6D0BsPs
JwMZKmG8PlrhrYNm7Vk0/L6kd8wV0TaL3gpiJJ4709eJI5+PI8ofOdBBk1frJRVuiUmO58SZjG6a
SO36NoCwR7jIOBERcxGPt2F5HKmYN6UIyQbGJSBK5DQwJMe6+JGXh1LelZ26a/AS6+6mX0uMwC2E
K5WdNo2ctAmHEOoz55Pml9W3QAOJeU+MYOVjMNiLKAmG+e1nZDDAgW4ZvWkd8GjCmn7upQ+Sj5dD
JrhxB8f1Ulk+sdt0jmexa62XXVa+2CkexhU5HMSS04inOCHV0Lhu6Ib49lh3S3ye8nAuM2bhAQZf
mC9GlQB4yhhq8msq9etRk4XPotM8E9TOWSyoMq+IORMoPPR15ZENHsOtKF6rkiVo8BU1rEsq3p4S
XOSJzbCb1y6vZowa0dsew00Rw4XUosKmp5xNSVzv5MTKTTipaOaxDvqKiEXwkIwe97zJMMm+u4T8
PssxfeZfrSHIukfRPYBk8wHGBx3KQy+DzfJmxRU32qOe5dnXhtOEg1w+wdlKtb8RQkeUQ39snyVm
S4mIsudx80abgmdpOKQlrS3XPr+TjjQpLyMLvNGywDDv673xSj0mpeQjXNqSEeJkjQETpwastPEe
K/XgQw8i8C7yK+O2yX8cLr9zFR678aQkYam4inx0JstNc3+KoYoQjgW5flLomo7PWvNQ8xdd+zD7
kCmCq5322JYHT97OYx5M1lUMeBzxXchAGaQepV+CElLEqI1uJAeNcK4LYqo9gWqd3mksf40ubeHV
Mg+JZ4IrdE6xOhIdqabbzacsDQvpaJaeZrh9RveIE0ssCMh/Gapa8CXRTH+WDyxDvJui/JrjJlMC
Xre5vSSW11JdxU3AqEOokhx2hAtLj554c+lupGFleAmidQesJFbYJCMdOiQfmWtQ9Y66FF9yc30W
UGIMLxNPPcQlgiTziLvtmI08N35VfxqGH8uPkiqEnk7GAzXRtaT7Q3vXokBeiXy+JzX876HrhPdK
st7q+2raCgo4YjAVW6Swimg+9mxgROSHm2/qRNN5aR401hVx/nwazZdGCuvRsSrIAy/e+YjrHtOW
rc+yuj7ENSUFU5JQVJJzYX5HsXYvKVieXItwMohz6AgwomOrQPj4iA3yxVvwiU7YNBePkxz9Z19A
zT0WrgsLIQxsnqNzKOL8Bo8uPBQGmxD0om8hj6LMtafSoCCp9FMZ6X8nucP8R0Wp3IdNBHZ4RnAr
yOCXURBnvkQnOTJPhHMBHx4/zvlvE9TAc2RMXEV9/WNRTenqqK7yLNmOFdA3A2iDhHEFGn8C60sN
R9dfpvGFQ33rXE5aQw+QG+zaqtkz1nDQz7H+Lho3pMAzngjN3xqPvy/wGKzOFCBv0SvE3kauhekZ
nW+152l5t/I//Zu4XSfhnCqBJF4y4zktA1G4ZLrdiU5C+K1+EaaL1AYavhQGQKLCWT1/0pNqGw4v
ezo4WeLuZwxWmPayQknUp0g/VULQtm+x6Fnpax1z+BArNVv0TRMnRGZffB6yV4Fpf1tequUlbX4X
bKe11NpntfrbDEG1T8VxcsiW0yqeFdMXhVuJaBZnKi0CFDacKHRcrcvU2+iUmsGlUjNBLygr5zFx
VMVHvJQ4EfHiyrWdiWNpWxZPSdxuhjietUy5t4FknFMyqagNY44u5yvFOpWKdQNBvzf0LxzdEK5W
iZh9+UvnrPXfDQFexgUNWrMVZ6XyBw4szkXEYLXdSl4UYCM/1Dp5M/xKBwPFCiKRFn6XHg2KrWDz
WyhiWkzgIohTfqmET2lAbubx+K0KI8u9XImgDQXLzSb6tFzqJCWiTszovRTPElR1HswYZNnARu2D
out6843p3QLos1pIU7vezmoW1LInJKfory6tXmIKZ5MEzOy5WU9icubbGEHMWi+CHCrzu7Ai8nDf
VDFgFtl6m2dx6+6S9qtBRPhmQZxpmFuYalzOZMN8pnhTTNG9hxwyjQqaij4Fm63TV65MBENFRqax
geh3XKwB9cgWJQuanQ02iC+HqvzfXcTvvY0BRzNip3z1aGNtW/Avpr9XyLjeeJciBDm2lHJfEFnm
AnBEsJIcmhl/kKr8oxm+yeLf4GB4QrLDHssezKpnxPxEnH3+mnwWr3V21UqOjb6v0SVEOS3SzeEP
kFjPYre5KEMUeHb0hOhEyeHPbSa+B4YChDYJvDl7/ag4ChIUXJlQc/19JiOhDOv+KwPcJIMeRG4P
stdgH+3WopSNjMQPsoKN7NplV0P8LvWbCUNGbhvEGu30cBPPbRUfdeG30QFGWzfK3taZLhO0CWmw
nSIZ8zYvVlU8FoaL+byMF8H4o+HLNK44eMD9e+xLuXyddJKc/FK9z3jUzJ1GiZ9nMkBiN4beqx8W
3yjB17N7Nnkt3qF3euHRO3z0RKsNlM5CoIta4Tbxdq8SQlcnDBfaJHwOvhnUsExKAB+8IqTShFdp
fB/vHZAsWPNWXLPxfV9oMgGgDr2BfBrJ9v+7xi9F4y3gL8v2y7hURQ6mOYa5SqeR9IG/RCpCZY9x
edbU0GxOsRrwQdTpBxv9WuAtPIOLsjPt61qjkXfkEOAJcQ9nP0WgVh0UL6ryLtoxuY1eNBWDv8vN
IZICzSHLnTEeLMPvDG/hbDENFtW98O6y6hBypBjDPizWFc5HuWbWU7XQD/Q8Kc+p9T7Nrtw6WHAj
PgrO1s8sCzUpNEDalFDHRWRXcQoLQle6Huik0BTKl149JxtZmDXMtfLeEjED9YGyDWIYTQ23XGQy
pn6gfe0PZRdqvRujM4crfN7iNyFzlI4x1xmtNy19bLWty5dmfOsjr1BddfSRO0yty/IjTY6YBHqD
UtiDV8dpCA4aK+6A3QXM9qv5BBnpXmhZp3U2x22APPANOkH7hrev9SMk+PQY/3vpDeRGg5uhdoF0
4bQ0MgIBda8AfpfYnxgDVZJmou/RIiBUCtSUJNYREdEo5n/rYJIP4BDszKt5YwsBFllhO0lavoEg
IxXh46hwMoDzoY/vyH3aoQ3KECZeTvWcnBPtBkKj9Z8cNBNVu6YrzC8j8Bu85yxHX2U8/zFjgi/B
ZXv1s0aqntAKphqnXW9GIKnOszlKflagEnwe5U9Lfd5AcUkOmKdXrfxUFpjhf/wQTwIgJWMNoMhc
X0zpXpAgBT8s3RdYAwtMe4wqLAPJuVjfC8vnvUFJKNenhkOoIkBKUN4sspcZyQYHxcM++IiED5JQ
AZ5FcDTEKNy1eRBwcchBjFge7PGqJgH1AZp2LshTZSrtT3jr8vmOKmpeApMCwfKjXHx2DCCtSjzW
iTcbtqyH1fRW7cwAlq457OZQlS+J8Rism2I4VCbqv9R+MG67Avr06FEvdwJqv7M94Kixp5GVaM+7
iKGssYOooOEnK2NnCxTRJ60lGt2yb0iFe6VJ2Ep9bO6VFmQAB407Tlh9vwuN4mEvpyEdMQTbLCRd
fVX1D0X5q+ssll8JYRMCuQZnQCltxTX12pdsFscBSapld6q3mHcOPFF5EZtX3QgR6uJVLXO+pc/1
SmG2nTRBkj0EkfgYDyWzzuS0BGLkTYmDSn9jbSQ/HrgAYE/nbnX4/ErRn6JAzfxleWfQXIeQPwP7
oLQwXpxXmR3nwlogSsG8+Wl8nkswGps2TgvRbxW7eGdwHPF+HmWFFeOazf7A0Stq58g69mTQVUdQ
U6pv6tUk8J1U1pnqMIRMcoum8iSPodV7cLz9GCb7XWzDZesSOj6npIKk87rO69mHGdeAYRSW2kCV
72Zzm+jUmCjZ2cHoJHK17mwO32YLPNtvvrIkyB39YjkBZd269jxK+61r3mv50fNb9YFhuItwz+Bk
DRMmS0svG5yQ0t57CNW59PrWGY13bb6k1onTdMS7J7ymUzi2FwYPFj01uog5htlwItkyPWQMcrRe
SJ6zjEEp2D21w/OpiNBXu/g6a2CVLtn8CVCZIR4wJte3n7wy3wYZElcq0uCPSAqoAtHK/oy4QLws
04dAdtgGJ4w0YW2dyfzt2xBmBomuRFrXGioGgVu0b5xKRNHRW6NdY67C+hkdwyw7VmOjgVmne7m4
/EOc3RoaA/uXZebY5kix8oelXsf4JUWmlvyiVJ2n81J+TDNUAWs69aDoeYzOXVNP15x9n+q8wbqC
GyIemJp7FjHecTbDalbydjTU53r8mrEHKPYkuKZMiLi3pZdZ/aMbd7HyF+lUxR65hitLtM5ZzE5o
I49L/7bL6ooWy2s+fMtfkewOBK+PYTn8rIUnCVcoIdQA9bzrhAzTmYdroTDQBHrk6Rbkbv1K/xQ6
RQfcVolYNkjtdBcVkRYnh9sXnha7/X8IR5bYGnoctiAh7FBRbtUrA86QnuT401CPGGGIOrzk3XvC
mKHdFD3ctQRZjbgZISXvmrgnzQy33NhCjBbSRpYNinf9kmB6MM5WHHbJaevPU39vMl7L8mmARNTS
Z8ZB1nc8FyJXX/KZYw+OJqDl5O8E9QfeISuntXCz9hrT6jF8axq90vG+WTKQFZG7CUd9dbP1d5w/
tfwh8SHt8IhwYlPZivsaBxqyIMD+KlzFk1WCld/iyFuWaxXRtXGsOqeFV5VoJQOiP3b6eWqDXf7V
uNCIeXrWyVLiYN7W98161Xo7ISvMrnh3yn9D+irnLway4Wj+Q3RCNZ92sSE4exTGYhPKe5CLSnZO
rz8dC9PrUMmgEhLslMQiZEoqPxnwyC1b+94L+Xk0xduGRlsJIsE2xMuYc0HxaZH8y32x7F6FnGJw
iLrMRajOv3K47XACxXWax28ucNoEehHAJtbJua7sEW0C8V8gRP9pMHFvR/xWbcvs1CJp98blIuX/
JPi0wTqlCfrD9KRZn3oNf5LmdgKcbUDbWIXsxdGbkd8N6bUWdk1Ttf3JhpqDJ4IG0NgoDPQXoax7
yvBbGXdzuCa5Iy/HSt8r5iCpo//wqzU02hcDsVsJ16YU/6IZAjMNk/QqxoE+fy40yIgvWevtjXzb
b0qWH+EkmNDIQhZDBPYMLvNfkBPYS4W5F5+mfmrClgTUTcLeT6TR/B8g4pX0e85Q/aI/jq8yMWVH
1aAqysMqrBNrJJsrYYO9SLIscT+pJLNRQXMXeEBAmsv5OWNPkvSvGH1hnwaQ+GPuDh3z7Wmsw06C
gYQBSAzQehBdhNUpgricT5ok9rPRnA3cnQMSmwoRmGTDlR0a9SVbcXsHFjYszGn9tR0uA2BSyZ3m
W4Zbl7bGo0iakXWYn0H/0uUcWyG2g362kTeWhQ9B0vdOSYPJam8Rq+BR3AvTxLvW8ogTmtwQ5cfl
r+Bb/66RjEWE0tVcPFH5zSxYmc9695tAuLGUAVJsk5syzJVhQdVT9zfq35hvjREp0QfoUKKGTXOt
69MwBGcBpzujk1Onft+FRRW2JNP1Xj4Sz4xpxfhoui6o130XjIdHb4H2IIckwFMb8L9eo8LrLdoA
PhLxBQGsJLyaMbaTUEMT3tKTd1EnX8zcQvVF5YTpoBCuQ/6qRxeDpLcxBKJa44dhepuCKPe00o0r
e/qC7eix9oG0nefWw2XJE80AiyeOMciq4c3DhrgdjQX33G6BZKGb9MzE00id1N9HZadJgN8G3p0E
9zfmZzKQcJ4hRAtS80WVvSXFNeutddC+T9FzzxdrWidr9Ci+MIF2VhKJ75PBmeLFHgKEboBIOA6m
F4lea6IgBi+5SZhlu+2iEtgQAfz/TMwF6RjqSBA3Z1ppSnPz2IGdAtQHz+RFQRmKTK5NfLSm4C+t
5G975KAbRZeazaWgy85GOQxCsM1vs3ppjRD/Y1X5huJL6ZUfQWEP+yTpboaIi8c0/5oiBv7zaB0E
eGKUQn68Yqn2GGa6GPRzh36XmQknqJE9Z17GUi0HXBJ5i40OqI44KKeveVacobwjJ60nO19cvQrF
7ITZJKnO/Z8IPL53WdihJKPVT+vjbDqj+N1nNFuFkhHGppMmDlhxR8g+F/7oprCqy3GYaU/2Eccq
8QkC0EAJAbWJi9RXDG/dvEIOk9XpesBFt+wckZgz8IIIy6WzradZvYugmBNCvAX7y0kRzssOO7gR
zXH798urWNNIJ6J78UmrnWEvI7er5V5VZHaAUN9V6Bs+vnZT/OwoaH8wdEE/UIUzRm/lHxh3Xi3M
albiMpVlFkMbOyI3MbTptaWi2LzP+h8rcyl0nMcLDTZkMhPNOIjVuaqozeWdFscQ/mksdq52LYJq
c7bRRXcFp7QG5nBstmehOylED+vjWao8aQlVRLsjLpYnPHbUfdrG6KL2ircr90jc/CpsOO38OiVf
unyP2jfaHReNcyKY4hOjUqo70viBaK1tLrLmILpO4hPfHQCeJOWZDxsKrUh1KgFkr/P6mnLdEyyt
IEN10sJGFBLh9OKPIzw5MKPwo5l+7rX3rPHS+dMkhzuilqDyxJQV7SR1oUiC3PonX16E1mE1YL/Q
SDZI2ALu1s51XjHuKZz/WOxIW22Pdcqm7AmNpyYvTf0xd1+EeTTswoPjROrdXHywfxgZnmKwUmk7
aXnobCbEgd2gzxDdfESjNz4qgI2pIjFTvo0mUkpDQ76aLJRCpHL8FXfz5DXzI88i/AUr2wLdmVNl
nlOCKjeb4yXbHFYqNil9PZT/ZCV/VfKrpfnOIj/nnM3EpKSuMO0LdPE7vh27n5yPn1IVApmNcBwv
ino5kgwdKdyaGSdmC9ZR5jKvzCy9qhPerdpADLRW0r/C9FGTUJnTZufZApRx0OhY6gHJPFgVGkUT
5yvI7AqUadfrUSGUPz7W1mVoz0PNVXGMxPNMJ+L2wuyHgmVCqxKfuvhCkpDAk6U7oKJafKlGj99/
TXx08COo7OzMioNGQh+cVnF5mBDlsF7khacO4Ry9jM2ls9wBYB396BsGrlRxcHSkVrhql8xixHiW
JxS8Lj0FeKrRa87zCY1zLoeNdoLP9aYVF8Rlk5FQpLcle4gZ9ST/sEya8v4fbihy5c8t4MT9KfTf
VXnMG5JXYFpfac/dAuvjogpSTM5WlxdtIrXyC3oY70CVHI8LPmrycKjLpdexcTOMC68Ksp1EGINs
PhQZq1XQKr6p8u7THQD4hLJfExGTon1QSpOZdK5DyfzBVQHLrwAbLBtyhFBcYao+lo4DHjTdciz0
lwIIyhGzVkUNQKb9q8dQRZyg/ZXIKzSWE+EuLS0/MLv0SOw59jgzieg/jOpZVK45b253MsZzuR2L
5SAaQVWwiPNO0CNd/wI5G/1BXQEKXPQoRfHA9cbkxvYJt2EZaD8gfQN98/jMuXwbJQRAQctn9fcI
4TzLHqnKGHaZsLMjql0SzWlMqMGD8TmZjpG6MNiiim8p5HEDklNVp+74NAOhP+a8FQgrQP9oJoj5
CQHzI+CQwpcH6fDEDoQYb58wkG9YOmpdR1R3HcuuEqYIZD/kVH+LvSbmTtwMGwJEX35G0xmMb9WM
wkplU6S2y2CxU3i6svau9tZnMbZMP8h2Rbq0bUCYPvW30TNm955uRD5x4YK4DUzXLpi+hKiVuzhE
6pVhzcEnuKuH7OiCzmj+N1UWYsVYRocHKrURal3qX9sCWXdnhAJ6zARngnASApWCWTw+xL6uH0PG
SRhs+q0AuaIFYmtbv6EIi02ZydCWTAcjhU6cAUjsjgQ+db+o1vKvuISOYn3gz0pkqt8BwijCz0ij
AeGlCEd/wdEWvMQNPmg9EFnkyFrfdYNaf17Hb106qw06ROT3dW0vxLhuxy47kFksx+hURh/DDk41
vJykGDkoAdF6LvFzUaAjABXxGJ9U+Tws9I7HTrHc8LIICGaL+yh9ICtdvnH1EPKKZ5H6g4JdObY8
qfsZKQoCGVg93Oh6RdnFdcmuu40rBcUme8EFykMuCbtnG/IbnwcCCesjphJcdlvprIg3IUKedk8L
jyCrdKMvGBiX/RM9JG73AUUvHZphKnklIk/UfQjrf/TiqLVEcxxL62hWx0RGZnhWOGHznc6G3sI3
q/9D8CPQNU6lZWNvGKmkE1UyelBJJ+sxk4WtEJbN269uZHzRkug1ZWjI0Ask+J4gHTuUA4KXLbDZ
DCSXhmB5RQb0OSv1lR1LIuqGnGBG1192XaqPnkDK6hWjSLiJNEjZ5MGbrU1oOCH4+jfZpd0rye8r
OgloFLW7iYMj4leAWAK2Ip4jdsbCZifMc8yACYk6XtZieHWV4jysYU0fHxn2/QkpHq2bgA3493qf
MQE6ykROhYVNdicl5Irh+y1/9Xdeeq32Jvj6HHYUAo92cQqInxj5YtGFdsgqJ1NuTKVm+rfRr6bi
dIPPEIw1rn7rE0yDMCiHeYHA5CyEySR2hJ4Bv96u4kCY6NtaIQG4AIMmVBIOqNb9tLS7DwJKrYbh
Qf0XrQppYihSQUPMh0kHsBmyWKHPBgjk/VdiG1kY+YX8EqwMYF1a56dEVUN0H9vNxgtB99mOcDGF
PcFgYeyCXptUGw1Ybh4WAOyMar9QQzYv3az1xaReFVuGfNQJDP4o6Ick3KDKAG92aFfRwlG7W8Vr
uR45n0FxyCpkLe+Q/eZYKEna8mcM/SS2Swfj3fzLfakjqsAcSF4065uOi/igFAR5I5fjgaeVN8iy
06gHA3s/YRMjOZio9klKUp/TuriB/ROgcESKmm9XnB9IOcxDx76UHNreaaGFeaBZXmD5SUbBhHBQ
dPg16QBneEONSkpevnl6eWrwVhL0Uhz7PGDX7OLT/FwvfraFOpICcjZkRyF1F/27gH+bHgPYLJ9d
YGPG5e5G/FZC+Lmt7KtseAbj8hVGc+oeTHuZcJWpPLIsv9scsblYK2WqtsHpZni65MLUwFGI5hE5
KzS7rh8LMkIuDPAxHj9E96KdcS8vTpoW9zmWnGH3a0ZPjN0obsXeST65PU2RRlxvii+AzLaJz0Pn
TmK08FGCVFA1lS8mzrC7ChHwXEl7RQrqGoAcSMwUh/9xLtXpeSr/HIcBPNlJgNzRr2EP512GaxSO
C/Ne5my1nwM84TFm4jdWh2tJMFx0ABFAJiYcREwfW8ufnThpRNfuQe5fFPlk5OhYqVzs4OxRZsuR
fmyYACNCxHwtd/jMeDZILq65cilPOKfAK6QtogTsiO45bQTH9Ta3JmKjpOeXku5zBDZgAK9WnmzH
ZJ8GcBX9WvT+j6PzWnJUa5PoExGBN7eSQAjkXZkbolzjhPc8/VmcmImJmH+mq6sl2PszmSsjkYxX
B6Ui1vg8X0vE0JQbtIDF7TUlR9FmVI960ST+ECZA/MKh5xm9E0NRiW0qSNqhrc6BCroarQTJ5oRC
pW7eeqHAbnT56wla2tLvxeG7Xj1rdZ8RHdc6JjcdOwIDW7PL/N986KP609bV7hV/RiP5d3s4Aezc
BwAPAB5xek2ONZ818id1H5oq4gzifFlrvNDMsULlBsk0xjzMoCloUMro5D+jEcdKZsFduXe820wL
00OtHDeDhGNKmBLsFwKMalycWJCgTYnaGWUkUyc+smbYIA9OJXsZVUIf17B2Q4VPg5DLlbmXlTDq
rKzfphj+Fk5X1073wZO/ko77iynFVocAjqKBnDTBGWP+tesJ5q2IBniFIpU7Xs22FdEZIk3XhiAZ
Xd1J5X4SgCwzlxMpmAA36btJ2ZYZ3uFr1X7TA1MyTsvI+4dXilE2MqbhhdkTZT55FEcTVGb/x49U
EbyW90TldF+HnPNjG76IzkLxLYp2F7f+EE1raaZhU8c0d4BYjjDGXj+U4xkqPVSYfAcSPg/FzW+M
oJKMafaW2433IcoW/a0TYpWBHTfuZ8EFoXmFgfnFypfBHFMkQCidaSNhHncO6yW+HhxG/Q9jJpkm
vluxTNP/WMpE2o41Wn2zfMyi6rM4Lg8lWe94uRZXK7mpq/4NOIybuTSUTvil3Ea2jFQcxG9hSu6d
VD9QncmxMwHUoSZkgiUQBUFVt6axHCGXYQeYNwqW4WZduePZEpHmrlBns92rHSCWvhjqxCQ14XbC
H0uHzjm7kUVPzPwALaex63iysYTh6sE9A0j8AG7BL74FV7vxvyLLxdgx8ztjxVsUfe1v8sEegs+I
9w8LE6tSpd4tvqub9MEKe3yE0uoGkJpZIv9NRIeEnRWwBWpbhr+Biq6+UBAB6m26wW7Blnr2m3X3
OdALr+obdVrst/fuicntp3ITag1O2iWgjl5f7XGbYpVPneqYnxlgvMA/sCvbBxcttAdb9xB5OMIx
kKhPVuk23iqfIJEQ1pbfYJbQuhmUGyvCPvdYC5z8Z7oqMDN+FmMYsuSPWXIoY5jkQtXgnk3ba8qt
QX9hboND9lRxPOCiQh3mEgon20HpMB055G7HxOVj+ohOw8PkL/GhTZEkcZEPOdildWFbJ+PHuqH0
if9FW+McOyw7gv+D9wjnk02HomQ1k5S+Kp4b5ufIIZil0gvTLRHs8A6x5ND8IROhZx9VF6Vh6aRu
88UMpPPmc4pKH0jVhzltGgMbwFradT0pcFK2wx3uxhjRqyvPnfpsEY646SU5gX5PaPvIisZIvyrf
CGwOdlQ8YBIyxCzjbvpCyrThK3xTzwhGLTu2LR/1D8rOzq43Vu4wOwAyj6gKSz96CVv+x1C877x8
Ux2gDiF+NfzXOX0y8g4OJO1gclhRmNTaQXHLXza8IVyhctWf5YfDG2BTOrjpIThz3DqlE9rqGfjv
OYZSvBr+oh/xgUOASuK7+8O6hH1y4UpiGrzgr3FiV7bJN7TxbA0fRbJiJLmv/WIruc12ODB++U5O
ZLftSEY+FI+O/6Q6KFe4mU5wIpnnHO/iLWOsbX/j4f7VfqppxVL9fqm+A3Gt8Ur+nyKlncfTdM2+
AbrjdkPEz9Tg3bSRx9F8/AVvL7clH0n5iB68TXwy/MHCxYCovbdnlSxUflnxEPtMSfabcod8b9P5
8puwE/bWXT92/sB/pbfJDY5U/TRGcwz15YaB7sSX5pa78JoeJYcwNi++APJzlE13DP0ZJyAai2vy
UR3r3UE48S4GF4QJ5/F/R1J1rI7Nkbek4w8LNxbzyOuCz+ARPJ6ibmHmWcrkIL2kLt8QdJfqD2sF
D+BMycstrtloHgLaZogpDq+GvuDL7sxORnmdNNtoAI8Gao550g4LGb59E9ystB6+wi/a2WJaPibY
tpS5BJ8VPC+SQw9qVtteoOfkwslirjWYFJrF4sczuRKxLgRPJdxzYCXZCanT54QiHCM52IUCE6/T
s2spQXniPWInifUefADjPqp5/rOQxcVg45MS3lBpoTPUfGRT2SW/IVJB0q2eTcZJPEoFIMOJKJ8n
AyQMRWNjj/UO98aY2KQXGh/hG4YKtqyD5LXRlbWwQSAAVzSpHPIehSoOwz13XA4qqFg58ztWTiQb
T9p9etfZ8iJoRMZKu8O2wVZvyk9rQhmfhzNMCmOxy2TKfqDI1JnYG1GNlIsU0PS7V9TBSeuM2DwB
F+dYYn1QkrdGWoNaxg+QAtcgO/UKaNG1/NRHbmTnuw7hxyr4hy8WpS3aogO6WBdLoAu0xMXb7k9H
+Sk+X7/FdfjiLj1Ml+yNzQJBa8Ny169efxqu7XBx+SwRaqzwmK2Cy3CI1NWKQ7t/3UWvfR/aa+g3
YL2u0T3a69f8kCK0a4QC5ACDPDO+F4OSubI03Nque1fSQrejmPVkXAm3MiTFK+aw/WhvINA43+p7
6qOM4kgbNyzQOcdExTWRZ6JTndEQ+y0l3k75mX8tw4625X44LjKBJQM9uLMF5/SCZ4MIrrpuOJ7b
H8pkRhWNR+LECYcRLAvjO/M4Hp5CcEJclljYHlYtbjbb/MCQukUkdx3fJXLG8ZvFjIzX1ql9Dz6n
ycYGsmBPENfNdLC7173c55j8cdZOm+4bSc7n9G/cd4zUV1hFyhOm/dUskYZKEO6G6TRisejB/pcr
lYS8sPQEpPd/UPPeKrd9j/aVJkOCMYHJ9B+EbLFKl1e8l1/+4iNe0141X8Gh8fBB4M50i5u6h4W1
m6pggyXyKP/1O8khveh7eMsP4hu67p9QNTFw8xhl+nyLmYgAPyRHesC2Mc0j45mYLzkY4WpIEphf
UfWsmsSD6PXTlxEEHB3DYaGn4TGoKlZqTUoC6MPMhEOpN5ITxuIbU6pUerTVZ2V+NAV5kJwA60Qi
ndlGizrwwtB28XdAVUHnveULZdSTa+uxtmMSU39ya4VZKJkYxoJH8bRlpnFMKvzY6LARxoEU9Yzo
ARGdRZsSo+M/dZyzAN6x/5gbltsp8sOILLc1axeeV9Ef8PhoS/YwUGXTZoDWk/wIvTDfM14EqyuJ
fkkdoYKX89FrjKzKXuzEpiwqj7zOrfBeMeQsitxyE8kHxARD1eIqkRrrq8bngcNXUTZWKaPWoH0o
IgUbFbLVQBq8UtPeqIKG4owpqufhMNaUW+rEDbnuR6/qzhjjCE9sMRb/igsLbX1RZZhPUZ1/TwjO
qOSmWR+OlG3gJPD6nDFfIiIC/E2608XIPtl+1NNNVO6hes/77cg/e8YeJrrFMkKkvrYzkmJtRjq4
s3SsYck+1H2pxCWrXfmgcbMss4TyGadwKW/oTspwK+ALoieyxts4HxkLBcW5mQ80WRrEFG3dJ3xS
24Jjk7wjANc84MvFzwyATXcZuCl1ZPZmDV6fO2RQII3v02M72KJOy7RqTjMwnGLdWM6EZmO+8pSU
G5rAnjhRji/O/B+MNIGyLxHj0eqr+zTbC9EOY3cfu0gKmRgpxl5lntQdWH0KGEOZCmi502CvrLg3
7ACo5hIbawdr67d6K94iwsnUTRhsACCwptUbtpynUKMx7HcM+zoeC4HjgnNDdkXZlcHQdSp17IkW
SAdqoB0AgeGK815EWUOpX3QeG4Iqz6r8CK27aH2YVE6Tl8YoRFagd1dMTKP+Q1HelOTYYUbNiz0t
KitcyndLcGdcadpx6nxrPATiXiKqa9nUA8tyGtV9dKeQ4JoBq/wFtSboqImpHpBZfc+8FZijyg5Q
w//BHALmC3Y2juVdpp1ZZv3rml3VHHLV61+7l4JAfEtmXHVvTMyHJ0v5SKqzoPtjvh0h2WV2Djsw
PaSY44hDhx3I4u8HHECCS+8txovHI8jU2bjxyaYJHLT93F+4tKLfWrmx8AUSKT+05Bybl6pn7eBq
6ffY342YoeS5a48mJXD4S7aG0d1Ji2E7Tp+dqi6M6z71Rfb7xPZRudIQTcQ+7yv5KGSsJV2Fg/gY
/iL6XJrljRpuTOaBgLGs8aQI+7i8N/kpBT3SXIm0WeK7mT2HQL7+N3UmZ/aIPJ7YSFe43cvSC8AI
8h474Qg6zAeV1Rb+KJwraDHkCu6Yp87oF1jQARli6kdaPI7Wt/bAONc4qKcMq53514T4cp9ycRCg
BKFvy7ZwcI0c7sE2JVlF2msiM+jNQKINyCkvzt1mQoTnNJpPq6/JYCkaKhdicvbhsSG0JF1OLHz+
HGM0adR0xbpyqvLE10NiX2/4SGVbkwh5X58ddXbqo9kvYWgTV4ADEG5TH6I/6SymhyQ+dvmzi3dm
+9Bhn/G4Fh4fN0k75rgP9Mvr8eptNDzmscKytMS0Addd4v6IV8icgPGSPR6ED96aoX+2+RedQw3i
DObUEre6ag/szo8AFSoc66NPTPu/tFyRZ1TqAG4QrZKyxEOTlqfyyzR3gIPM92GX3SDLHCdOYk6s
d/1Q2NACVzR3K0gNRzLkIv1/kDSDxt/pNj4aOtViY5D1sC63I6cr3OTQ6SnfaFx5dxUbC5vBUBdM
22AbKQhju0QrkyIFXS2JTjOyqyk9ZI1eOCo5M81EIBY0D1zG6+Y+oSJCRMJolTs+H1aVq21GvlnO
XgrDK8I5T6FzpfBF8wt0F+C6fBaFiCGhNSSbeVB+Xwe9EgRbKgBqKuKx5TQmTq+xGQq8sCoo17F+
n8tLh0ZVoJukUyfCEMgRypDZzZkhaD+xfMHuU9FxrRj9MRiq6WWRCGPOI7YaGvWadSViHipHhk8L
ECFa9+810UjyWg4oC3ktmUINix6dUpfx8AtxqOpkKi4l9Dc22K0sPmTV0bK2aLaZPlJ3CwT98pLD
89xCHVULmGWeChuGIXm9xYjH8jVzEUVM/yAOImxAsmBIZ2nCqrR49syvhTdwmunLkCc6IPdUKniP
i9WXNajqTgGqKFgsA4wcNpR9CaM9VG5UjGC5XWlBxWoUwlkI8MALLoqM/ZOKpv6Z+g2DbcFl9hCo
Dgsr5LT8T/4dVM/U7M2Xnm1Ujw3j0bj17/zTWXnlADIJ0kXjjMp2b/wqH8jGAMauiOge1LX0iC7p
LTkoO/JmUWdzvNNH0ehihV3hQs+Hi1giKDpxujcGcTlHmu163EZgHsC3wJY5D5LNzkJFQRr4FVJs
ayOdlf/N7bRfJfNJ5OWr8D0mIkz1dXMVICiiN2Ly8on+aNjND/k7vcm8RdvqRCimwAlHauoSBqp+
cwsexmNxfl2Ffzxm1S6lnceqx2PRurzw/IQZQdroWAW6pDV5w5bskMJsFEyj4EJuxvA2vaU5+vp1
x4X0RkHOBeKmrLeuxZsGNJrBbOHxr132eDDtepaJi+feGFDU/SmkctOd8ssVyzXuykgyYRgGaway
6v/lPSJNbkoh8flLhI96sFGd5x5wf5qidnVLPmkLhB2gZvW7/VtSiD9xL9pYGW9c8sqzv4xfVPYT
AaH/yP68Aj2VzA2vc4FPGMQQMwD+LuZKKEicpvWFED4QMFU7x8YM7DHdDL3Dr55/8vMv7R/hRBxC
/CvjtwAsEUELqF6rXTy7tJ+DwU59P7GppvJI8FIzS+F/lO/5j3YTL/kPNSajt6W9/YdXkKE3lUrj
abto27DpW35yNOyibsEVJA8+qgHzAXQ9ayP88oIhBJLIsl2jlOUgoYBFZ07/Thu0PFxAIuAcoJUK
NoYBmJFpMd+Oq1dAfO2Ecob/hCbmN/Oj/XBJn9JPgk/9woONhl3TED3YoQGGZGWtyjsTMx3EM2gf
6i9kgKxAVjzw8D+TEhHiL9UldSu/EAtommW23xuQy2QrE8G8pCj3B4w70IS+K9OhsKJaY1rFooDj
V8TexdH6WzHC464xAeRS1MAbvJuY42lOt/GbBgoOsehJLhnSH/FWK50t8VwRpMgvg7LpR/yswyuv
Jh+jeQif8nE+81NsfFj2tHsdX9fo2jIonJxyQzwkEm5yi8gYgJcF7HGd1hsoZ7hKXtfcy/8s1AAr
7aFGGyOihz9ye5baAsuMuBHRfAJqolv5YZSpo31b1m72xLUHk7Le1iYRlqvge3mOQGtSh6Ifwfga
IU/zlPYkJcdx3Arn4Zb4gI0grhXvneDgcDf+EaFag+n841XkQSuE9XjgzMgmH5MEN0NUnbH9WzKB
sG4M+oPoSJ4Ynttu8Mfoj3K9cVm/KzGyU3swnJTZnoBp4sARqJY/8sKSW+HLYwig/ET1ZXbKEEeL
cGbxvWiiwQ3jT+Ymrra5yqoFe8+lC3xGAkHrsL+SiaMj1MzcVgYTZUzXUJYchFsW28YcnOiasGJk
9ta/qNjS9sHVWZlvBZtFJAjta/sq8g0JP4S+0S7PxLTUODKRBO00wAfITbh5X3C0YBT7AhMZIr7S
XxKQyDYm/INHWGUMkrmT7PbGMwbMzjsFp6tzUmWXdX9SQ+HMuHRL4krPAj3g79pKPDzipvqgwf+J
mPhxsakrZtJ6vquGZ51SHqx10wlRv6q7llhqjjEorr3NG/4iRArcyQeTBh1lVowjFzHMPig8/i/8
7JB7S6a7sGWwx8OuVt+a6EMP1v+Qd6pYUCyH8jMw78V8NQN/gpWfbFWUSp1T6F6oe1NDvJ1vJH6V
HVT9kBY75gx87aPMZ7or2nXQO69wF3TY/lbkeFeQ3Z6Aj9FTColHzpWRbwAhwG6HZwstFaEUqxJm
C6IEXYZ2ACbEpsApRCRlxZtKcMGeMpVC1EpX+bP4mB/z/x8GWxegbBM4FWG5okZYC9zWEYQKZtdI
XdjpL3HsqUC5h3x5L4v7xLKXZxR4OPIhAI09tJH1bByNPwL2aDbSwjM6F+12RV2eXS3lGJT1apPz
yL8OJU1texpIDkj9wMQ96RpQVxBxl3aoIDZz6P9Ql9A+Q19APjwyiLpgWaorbIbMADYI3GV0dRQi
4E/0jcVgoF1RyTMS+sWBx3KgMZw48DGn8rTEMxJY97WNJi9C+Tp6LanVtHogKZYYyo0K7Sy1A8Vt
e9cSkP/skv6A61eKf0yunCBjl4zn2ObrYzxgFpuocPDiVuqWh4QLhh/EqmboWViuOB+GdkvQLfuo
IrRNtg+0ntAmgMEULrNuFk5zjeFrxyqD8xMuC5VlJwPZQWD0pgsbsH7SvH3N28ByjOIqo3jiBYGi
ITB52oyW3UEHTo90dmi+0HupINohwAs+zzmfvTgiowA5cyE1UkZ7mvgl/oIC+TlSuFMtbIkyLLAI
SBsKvz5+COFVqulI+Mm0uOBWaOPxa+zQ7BQqrglPoRHtjgZdIspwuJ1UVhD+sy3zc1bsvIBL/QEE
+/92jPpHZy0EJ0GmTdmyu31x0POJJdu4d3jZ6wOliDR5TenRWdP0vlDCpD6fv85YL4ow0V80yOT6
IdNP5XQBS03SeWOuhpLJwb4F4li4jUaPtI/N+6uH1b0PqWyWmsKOecVoled8X8bnwnS4cSscWKDt
BJ754iBPLhOzPmLZ47WALPJHRtRG7CcIOUJvJvqh3TQcIeY9te6JzKN6KTr687dK4IT3RaiAAeSV
1p8MT9DPwkQ0wpq0H7nw0tehxnHJksAAPHvOaD1jwF4LSxqS7oYP0TpzjUfaJnkd8+mugG3sk3+V
IP4GvAJtiDqmYxw3ijwNfBC8l4zPrMsAIGLCACc7Q/4u6wc1hPpn7rXxIsJCiLjMbVHczIgUf1LM
7/YcM/00k+4iF0g3TZUUWt1OeEteLpomVvUq834mkgD2JVf/fyaFjGAYNvnk4LNFd6Ai35hsK7Sn
3GcjGkiekOwZv1AmTc5U+JiAXp2nYBmiDG7shFmO7tbA8huiHxBJYXcg/33L04U4iY+f7bOMPdlw
EybzGZ8AdD0m1XvwOHNkRySYo9ug7zE3uA3S4h8WkC73rRTxyRqxBFP3qIPoLd8skQA/m5hOIbZl
0D8YQQH8hHbxT8H8B1mI7am6/FlxsQdS9dhs3Yzc+S3IjaFRy9nUNH6unXUVXcrawMf/4qjaKSap
CMx3arri41gcQmI+6tg3mXpLxYE0r/aD71h9HQyAJ3YBIzCxy9ClsGIKzRdVJoxhtqw3IbJSumyU
D2PHAiY6VG9sQN32weGQsc61+4dIgzmOzExW1OCsH1CODCM06BkfWYGKc2ww8rWl2m7nOfxU6tDL
twwLiUDkL0SsT9UUHAc3O90ytF2sLTlb5jUVOtPS6i47ptMfVX98jMiJOOMeUUjvGe469mRktNCQ
MB6To48mdppvriuLWJRpL2yQUlj3MDu8MGtC+dj0+jlDCMQG8RN+Bz3EW/upItNeEXXb2YzA4Oj+
tCwUmNV/jvCCPH4LS18BnnJoPUAol64MN463CjSHg88QQKnYo790VNoRfoBKDgRD3BWO8i3XmQnA
djG/cOcUrbesDoTzxMOBYA3tiTlvpJdX4YOtNwbueRFnHCCJ89w6Q82WdsW/ko4gqf7vJQiL4WN7
Hakayhgj4sb6e+WbGrxV6iq10zITGZAyPoLOtvhi+OCIlOq8JUQ1hZuXC1Rv1JfFhLO2Vo8z6ucA
8YX1pxPDtcqmyptn1df6wodXsG9C4SdIWvQdja1JhhMU/S8C3HKn6vFnnFjP31jhWDjJKjmQj65/
Wt2BKgBfPrFK7G1NgCAwqQsW3PFpJtgAo00v+RVkA2ORpdHlZTHuKgo6QuaJzPBkUmzA0hQud5ms
IYP8mpPfakYCtjXoxLRbrYbrcbznKSXrUeU4Sdf1caKGF7eyfDRqQtDPRDuRosTvDJCculIik4QE
uZmdBweyo8My4BvKHhZS/Qoh/z406K/AhjPuoiaIVsugBgGeurG6HWpEUfqCRdIHYB/bs9DtFCYX
2Wqix1V2/IMxLkj9LmevEVGeMuUgHgq56hZmOxJUdgzpuhCYrDixvks1Bk8HDcYXOgKBN3ppIyj8
FhEoRtIFN7BTTYfk5cHtDE+cfoPCrUL8+ZeXtZfB9jTbmj1q7Paxx9EYQXmqPVauA1Pm0wCuBdcc
H9e45EYwyCFrBUchECRXjsgLab22OIrl3WSMnz8ny5NqH0dDEbrYTytYxfv5r1acjk2oLGyM+BAP
y+y4Hu+zKO+hjxBIC4+esoBaxy7jYxPfh+pm9s8YFjsKqVexZ/YlZ7tWPQ+QTwV9j15DiH8qlcQo
Jqd7BYAtfizx2rzur/w7RirHKHVHaV2yQEdFY12q9q0F5TGce6ITZq+s1xrry+CYBg+RISvmCMz9
P0VtD92bKcfX1BwOUt2+jQIMxDpkRE3zGOElT/jwf19iGW0YvgE5ISpCcTPSbQTJx8XFsSZAdF13
rIfGTRYAr9NsQszHbXPj1iXtb7auUfY1AsPAGk7z1pJ9x69LSA2pKvNeVHG67rLKFecnO55+PERQ
n9DzZL66BNYxpGWTZ6zSW/xOlSRHtq7ZnCRpg/BjQd5DM2DkckoSjc4OYPScayCzbmGaPXXSsl7i
rZzHAbh89iHESGEr1XQVC3SM9sIBTyvY5G9hFlE1BjUHgiJQHUZox4qazAGVlkZQUYjULB55lrL3
0tzjgktKRo6cpqMzVe+iPrFJd19Peq8fVJ5Td7ZCb9zWx/i3EBC62D3dFKxC30BBo1FZI76oCT/x
atiUYqquEsRzY/nbjbcKlCRaWILQXraFBAFPKnD2JrQXixQxCYYfZa6okZnyYSF8X0LsjHnatDBk
WJejoOOClRw8IUh8UQrnJDtRAgguoiwyZuR7kr5hJ6TAB8qtZycNaSibLXceH5X6FEuBl941QB/1
1xyBQ1ou3FZPYNyM1Ax1UvvUQLHk8WYG/s1bHurXODgV1Z1wbkPyinT/ig8mEA3y4OtiS9CXxbaP
qx81L0Zsgd+UubKwNUa7nAmR28l3Od7GwVXIdhUX+PCjNkvIO65rOtf+dzQuMfWpRjbQfK21z4r+
dfQWvkK40vfpTv//I2g2FqNSBcYfTfdryZ4or2NySFmX7Zv9mCFTclP5H3McDSBrAI7eH7EX8AKy
xH7ttWk1QczlF4u3AMp5qvIOYSBxfUQp1napH6fh3MLDefkagiv79c9U7BC5Kg1/KnwCB4zfEgak
MKAzsPPsSilCEruqiGOiO+jic9QeCfGwal9TTmqB5EiZ7n0r3iRl0LdVzDs2SSSqxPNT79gStp5l
ZqcKvjDFIzxuZgikvaFZRpNWuzl80Y/kcGH4w9hpIeSlR6Y0841tVSyvDZ1Np91YcOqRrOHhc7Ps
VJpv7QLj2Xa197JA3NlivJEsiFkkQTIsol/wuFqnF6yIFZubBkqGjnRzpVw0b9hNtwk12WsbBk77
2fyGv7COBzB3EQONPU7GoGNoy1aBycznC4iF6VrYd4utAMOKNJANO6ptCGgGyZH+YOhVMq2OWQAd
quTe9xyUX23osVKNKV9Z+X/zqpHcxrKFhhOrcb6PFZeLUOovMQ9SR8e3GlEKoje2AGuv85J8sSMH
EZIsKlyGjjEzdmZLJWXYRikOGLJy1H8/TFM5gYwlkIdhm0O3pMNy+K1qO8Tgg3wSbheGXzKtlWMy
emxNccAzfc+wU8LdaG8WJC59K3MbzKjsLjoeGl3axu38nFSiEwa4JTLZxSlW/VArAZRY6K+GFuic
bNLf6fNrNckD26oXdHOzzh9SRTkviS3sNUT3zDEZ5h7G2WaFxOCm+LDmtYkBYtwkk6tV+6KknSaD
BvuFL1pbvXH53Kdbi17QIjhpO732X2F10nBVTX6Fi++F0NUmvCVmEF6erXw7sCNFisSdh7SNWzDC
0Mds5ENJ31/tcZBvrU6ls4QvdOqGt4w3Q2d0X9LzHFqgQTzTGrHiiHtxl1zm78a0idbJDul44YzB
203cDbjKhh3jvLwIaNQk1Y9NAAGMubxUpixfK+WSr9jiv4P1AX0TlWPqmWg6TExVjJFxfK85arwR
YYzhasU5lPcmOd0iemN23mv+GNkKeX4mPjJXiBnw5uasRPes8VICqaD7nMZsS5yjwMpG50zbSvKu
pNKeD4EJi8zrcXdoKPrtQl4SYDiftYeAzIvPOQfLSUe5rOIExVVQkBqMPmHnGmaCiFDFRKNg2ZbW
mXSuZieqjuw6gQ2B7kx2ccpi/1ZkTvdrIOXDqddTTm8k5LbBoYXBFxyVJVx8F4y+GQHMwAiy5tQ1
aEKTfdBQOR7EwCPjURO9AuoFQKj+UHGb5BgRjsQHEacGC6k0vFnDIM83t7HIGeg+yDoVfyL4Ug3M
f680GBwyKHBklkWZk+OhZzHEw4MuBOGJ5NalXwKJnR22cdnZQnLMJL9xFW4ynmeeEUlxilT70Fsa
jz4Gi90HC4nWtLxQwqM9BmZsNxE/cnxEFWvYFfbwgenlRLa6q03b/lOCREnK+csmWdHGP85+mEUF
tzsFHqhKaiJIj8K0bclsRIuDzANWUYw6dM20laggqO6NBWITXBJHnjy94Il3vMjZ2Xxp0rYKWYwk
PRbDXmiOeSgiszLAC80LNFSVwh+rAj8bBTjXNDokXcY9XfORJuVQrLs64HuH8Dg34j+jmJzkZSEU
7PV/SirkXj2qKMVwqxSEXzt1eWzl8g06Jr6IRsNISMETt1MD1Lb5K4d+ZoMG6DrtJ8GJ5RYiU+PX
MqPQgJkPe19P10jIeBaIc3WOKeTnLfYCpM38i2UJrwlvXqHvFWgL7M149vQZr3Yp2hahfBNKiFLl
+YLNX1RMj4RZbA8Dhsu5wV3QZkJK8y3to2wezvFkYpJrfasnNfkl/plkLUECi+MrVVNCYrOsPVPl
nBWfdftg3WRidrsXhCBo0SGvfzr5qQ7sG6tDFRyMySb3g3hPMkphkGj6PVVuggUim1G26BsksTQb
iVElh3l7FeiI5PJD1K/DcCuwPVL9Dd1usK5l+eQ9kXWezm26V8OrLDHwW4wTHSYdnOrJdxKDHeYV
mwSP717Vr3rOgiz4Ugv2lLtIuasw5RqFoaY7mA9L88d5RwpVm0MufZKmK3dAJnyVIcVoCLHPgoQm
JKLBqIb3pNya5Kj8KxMyz9cBVZ0l3ZVm3+PAyn8LIH4h7ubAspk/M8BY16GGnE72ODoROv2NRFfF
ZvjdlpbFnx4wCQTql1qyGgkySPIm+EYazIGZfVZD8+voXMNMbpj8fdPzkoAFr0YOfwcB3uKkLK5R
mtGYMAo95Y8nUYKQjzoptVBNyyIcEqIXBKE0WRLTfcqRb8yfRQZdHzUiKcZMPfRPGJpT7coGVXQ6
W9pmGm4jMQsEI1txyTRF/9ZCDqHyhSQlssh9lLH5fzfWg4plPvbivURAIQb/Yop8afiVEzvKdkr0
NiRn0XpKpLg2ZJVFZ77gV3MVrLNW4xI5lvWN050gsSLyGkA+6Bu7qluQ6/S4ekXf4ZkGF2rv18j2
QrZ15odA6QN+Rx6cpDLpGjRCwixS+WIZBYffQ39peeYp//6sXODvFWEECYt1gvWoAZnlKBYPBtbt
REF6SRCzDJdaBgktktKow+Ji2VS25wzT0PhZA8rg7O+xYoAveh8w/PIRxiGkpOHSJNtUOcbRTxSc
TS4WqfitBMwcR0FxuJvj6DfWjgp62qHg//3e1Z8k5Jbit7yEvSjswgWgmqggdPO7p36fsFo7OTrj
XLxXrKiy9oMhRlXetcqRB77CuYWkZ6faOVceIq9tHP3DSlWYWb1iQx8X+VsktZ1bm2wDo4gtuAB4
JZjeAk04hM0IdbU5fcz/2upZJkiJOE1LLA+a/FHBhpXAHQk/OA1YcAYERdS+oN8ng0n/BmCbDr4x
Eh+ZpJ/HOuVsPTQfw3Tsy+Nc/tEUKbwD0BGYzLDojrJtN2zbkmvQSZL70N+rucct8e+Vk06S+Hnt
y0gDrebLyo45pAH1MFAU1Bmp78YqYBuJpbokEZrDNDm0mifFd/mc5tdSad2On7tExvfzNyBKS+9W
mvSldycFbo2BwOE9kr8s2U0HL2/2HRS/2oesEKGUYmfRSb7Jn39VI9kjLesYUH2veVUaHxliIlCc
KjD6gYXFI0jjBzmMoxDfdDJltXuWXkfpIGW3Rmb0/BUHjxR5WRu+5+z6QIK194jvAWnK/JkfQ8SA
iUtm9nxM7yWm44G/UN2jPlqg2hkGnnoneVL34HXgc5OhKkPNmcIv+FFGd60Vb4xvqDrKkvjVdX5k
9aabjx7iEmrjrKR4YI7qLDAn65ql39RbCHapXFpOziS9vYqfNIgjUMEvz8gHotAE8MIKbzKrXlbO
PI8AHU3pHOW3WTpkoU8jnUF/U9iNvJaRHPufKZDXLe9j0PiCdu6osjhIR+Emlf4L5fbIog2BKT7H
8hChmdbLgxo/1IEiZCVpnkbUF5J6xX3lOzP+JthUzfbEsWsL03Y3rul3XtlW/o2Hw6t5y7XTf9Sd
WXPjyJmu/4qjrw96EoklgYmxL8RFFEVJpHbVDUJSq7DvO379eVDdc0bFUkhj++pEOMouU6VkAonE
l+/3LhnaeIs+eH0uMMaesP15HHXYNK2k3d92WAF4uNSRe2F8L6C1t5gzcoukca29+f4KbbU4P7Gx
AIycW8XN7vut32PNOUKa4T2aPaXRNxtL7Bhkmc7PLuKY3j2MxrXM1lZ5bkFzs/ayRcgcnWrhlSNv
rAxZXbmu06dhPGuoepr2znAekvbZFus4xGX6jrdcWJdnOukPhQdi1FXXqXOaJ/0syC1ggeqBWDg4
Z5beypVUPCJwiNqAexGOtGgz0K06wx7EyfSbwHCvYx1LOKFxh2TmbrUQxlknSlivT3o1sIllqMVk
c+ajwqI8RXMZiuaxsde9f071buCbm97E4XNiHIbhWSa7GHGY4tzc42uKJUwq95wU9fFbPuKZvLa+
sW9V+Wsb0uTHVRjHMnMnirNG7W37QqssQNQD7xJ4FsHGre5iGE46244nrqPqrkNYYCa3VYDh2dJI
Nr65SyjGd35NgxIyRLZkLYAAVsWikrd0AXPj1dQOY7CvXkq19mkCYZBPN++UJMTcWmJJ0ti43D3q
E2R1U0ek/OCOL3p5E1fYcPWvlnqKexgwazDC1t1k8iJsbk1vRhny6LrxLyb7vMBoTpzatNdo0/O2
LO4VFoRW+mB6Z2l3bpS7Fgf74q1Pvo3TpSrv4xpb3pcs26rplKJLJYAbWCzgdoNH4feW5nSbgInB
beA83NLwsTct2sBgTXCkUpcRvXRn2LPDEcAG7df47qe7lmc6Zt+BZA+Xh6Zm4S8ivkYOP4LCkVMY
WeG7Bm45pG65leaKxEXP2+DyT9prPItiOSZ75TdLXpFq6GBGb+8L4xlGo5ttefRV9hbgwuftmxSy
xKYMv3l4zyQR/2s3nZbeNniJC2ISpaAoqsOVqV3IivqLPPDguatea0V9pR67dJlWF6G5s7wbz/yj
Sb8rpPLRg3DuIni6FfX17LV35gNUE8OVbq3Mxl7g4GFxjkQYGEKDtdHumAPYk1bvcoSjCUKCcoKq
DCbfp3JT5a69bm18ObUuhIEpdz+Wcp/SeUuoZnwIvqrac2YJxMUwtCeJBcHD9q6x2U+Kc+DhmhOF
ttUJsgMos+G8aBVRwt4TDeypuuvzi947bUrM02GKkIBEgUNuCL4Z0y6Or7Rllr7o5o1ID9BLI96e
pI+43GQ8sr/3+NUEB5Bmpy5xt9zbu0GyCW2T6NDV2M9bL7xCwvLiwa0BfdqA47wjPeokDM3p6o1b
uKrS2dQ73r6QMh1qeKvyMS793pK/2RdnTvEk0emR37By41n9s/HyK324s7FXrOtTY3iqplNaq7V1
V2u3wOY5VS27RLXUxytLQ2QQdDSoDwLhrvHmmws+7PVLAR0vWzKZ0j8XeAhjcNsBxeN/AjN/VfY4
hO2rnvgw9JC4eIKkVEQDskv8OCMP+X0y4TH1mOPhmO/TM1k/steduNNGuZcK0pAPIV6/nMo1y9ju
b3zrtUNH1jvEZC4Gexn2W9PY58ZlQBsUtlvUYrct8H1bmOWcN6oh6dT2SfJAjKADjcXb+5jYRWrZ
5XBgt5BNM23fhlAG8P8wtn26jvQNB0T3mS9Z2RomGueQR4WDUXhwMu/gVvRkt92+jtQ2vqKr3WAf
gfgZUjB4XX+ZB5eYjLoRmuNrBIBFfN8VvICtywRxXTh1gMhPRXs1zi0hmkrNWSqIIcU98izzoblh
3YrOesVSSyrsshciuzXLlT3sTe9AjZQZj5K+mH3ZYRTxnXvDBU3ktjMOEZDg2zQ+TRWPWUulmV1I
NHVof4KtH9PR3KXsZcShxNa3It6XDvwQrD+ousPtMG2jCfT3MIrXjsSDzVgSrwlvcQbQpLtJ1KI5
pNNuhGlPnhEK+2ZhEhrFMZfvGhfodfFU2rHwAXA6BEkkS02roaOFcZKU1zKlhLyvylai1HgEd9Eh
gHIT+mfOuYHxRP8PdNMBTSsXTEmz1vzrXF2PiCoeaxNTk9OJIKaQPITVCZ67YUMUGA1xzEZ++9t/
/OO/Xof/9N/yfZ6Mfp79LWtTcJOsqf/+myl/+1vx5/999sfff7NsSyrTNUxbmaYwdVMZfP76fB1m
Pj+t/x9HNY4xVCORbfG6cLALWIzf0Zw40KYSUnAIGsSyb40nSZwhltexbqtGzG5PAP11kpJNaAp7
elBTsDGtq5oYh+yxGE/rH0YdIrzqoL2LhZHhHfnFN5fWT9/c0R1DCEficC5M2zWlsn/+5l5v9bHy
6PfHQVlirzdHhlvtwbVmj5ROo+0AscQLfLzkOmvnafi5yUk3HgXZFLlReS+9a9Bo6CdO/ZWrQUVS
dK5Ec62YYBtVV13sqH1jmzDz8J1fOobvntadd/X5HZDq53lw2W1OG7ppGbqwlG07R/NwiD4pUjKT
qgBFtyhw9ApNeDAySLt9rxAR+TV0Apnk5qEE7RdVv2+NtL5wpdIuS8dzqfOKlzIetMvAWVu0IHaJ
Hd5EjjNu3dqnUDVEidqk6+F8uBtH77UbZWfepT5mdAOCRn1xayz31ylJ1zWkIZVlK8M2f55SD6jk
5baLybUN3aY17OsqtTuIwWZ47nuJeBC+edobQ3tT1gSLZX47XTpBfSjGKnkL+xJzAgURNI0vA3Fi
DLp59T9/ZHGCS28Y3ZUqubGTxt39+GNqdXsXXGc13o/JYHZXHj5My7rpfSoM8u3KvAAeVNDcuw6D
0D4NEf7UQ73Ji5rwzbTZVwJmuImybTnlLX4QTYSCT9Fqs7QxuS8U66czoTaBnVGPtsV5ZMw0dx3s
OAn8gbQZ/qqyXADkJVu3S2jGpFi4p6hhfvwtsQg9+7F4/uOn57f+8Ty/5sw+9IPm6K//uM1T/vNf
87/5fz/z87/4x0X4WuV1/r359KdO3/LL5/StPv6hn34zo//17ZbPzfNPf1llDRjZoX2rxuu3uk2a
/96H5p/83374t7cfv+V2LN7+/hsJi1kz/zaf0/Nvf30071tSF++esvn3//XhPIG//3bzlr35z8kv
/+LtuW7+/pum678bpuVaQpe2bSrXZP3iDvDjI/W7ZZqGdGzHtZRF1fLb37K8agI2Q/t329VdPtCV
Y/54Tuu8/fGJ/N3QTVO60uG/pXB/+++Z/7UD/3nLPt6RWUI/Pz3CpSg2Ddt2HcdUtqnPn7/bkvXI
skTahviYhHg3JRa1YsPIPdCMpP02JiPNdzcaMejEWheVENBSns7G1UXs39rSKsRiMEjrWZra0NJT
Kg0dUpwQ5ffIrQlDLR3jxq6qeD2OZXdWl0BXYUOUWO38oVXEwddDQ2tKkpFSBvBGpiZCBiGozIy+
DvdpBJQU+wXZa51uDLApIeU5pYn9dSkyOAtgtv5ra88OjJNPBdUUxuziooVvZgshSJYO7T7b8rTb
rtTChzjkPWugtl96fmfvGknSXTdK/AQTH5GeJBJCHwfzzvIccvo0+mBt1Khz28bKOddxde5zL75q
+ZJrHextMfSReyHsUMM2prTWlpt1F56k8CyGHhJa4JUPKugwsesgxGWW1Z0NaTozXE1xxoHV32gt
+UxT2Q74xdYu/UUZ6/dGOYWnqjDENzd2jLMmRDJoSz/Yal1cXxhJGu0mHdW/mzr2ynAHeuTBqF1p
avIRKCd6tvUNKsW0SZ3loA/uosjlAN/YqVBudiP5lIGLQbLTjajXDXNYicLHkKwsBg5yJZ4PTQgt
ZAjr69HUzJugaq0NcDNGMXHUyCff0pxrTS/kY5JpwyYMM1JKuoTL2XB8TlPcHUaJX9WYWPj4ef74
OjlwADkmlOdaLuHIOpVAJVMXOXkJjuJI2CBiL+vCmfXGhQ+wIVr3Ujiwz8wgK5G/tLiPcMTVrgYt
Ly870y13blt76yL08lcVBePt2Ej5jdJR3JXCyPdFVkVoiDwnWpdN52z6oYu4YAJPDsup/XO7zPMU
bntPKyjN7fE8LWX5ZpY4gzaDV5y6GnwN2r0JQIrd2HhQ8fBUNWKPxl5ZbOId7YwrzWnVvnIGML3Y
FB4UtdpHeujRdNihSabfHrbDyogs/5W7S0uyLd1tp9Pb7RxgkdxJEvJtWjT4ZR+9Rf0IUawIUxz5
mhjxZJOaYuvZNbBIFnf9ie2SgJIPgbdrTYjAjQ0/feBdvXKI87rQJuIAfCMyNn4zwe5WtcDJSg8v
LKch4imkGToqp7kgdcY7VMNUEbssiTKYREAWSkfn0Mvyb0ha+31kl+IhVAGdn8hrL3wdM9guEmSA
JKQjdKKfrSEn3zqLAiw5myitLpOga84aTwZQwuKh/iNqi7RYOJmB+0OX5tcBj+Z97MYFEW8idf01
zzNkt66cJGnmdSklLY3OBp7Ka07VbRY+q7g0X0IJhLd2+6JHHFWnrcaRcVQXOt//m9fWETBtUoW4
ipu9QZFfFri0Z1b2prUOR3o/mQhynvriJa09LEb6HIKWpXA/s+SAk0wXgz+7ld8jEsZ2J+aVGELH
UAhwuDmcMLN6ikgeykb7Lh+lc55IgSVMJKrsfrLrZu9HKWf91FQeZLIR82g7dbwbfq3p0io2Gzr1
KQBomvjRhW8SkaTHRkYuoBJtBL9RiLVhu91+nPCIK4YmgmTY12JVNYhYgzHM9z0X5NEpaltcjYbC
FTNMusuqlsh3zDoHP421CEO7xMQ0oNRzsN1cCxIbXcVQEs5T5915M7ndAet/XBfitDLkurDK7C00
/WprZ/bwPathbNiJVp3yYFk4jrgAyKrNEo4pgc+vcmOTLEq20h7AJJ1uah64u9o14npZlz7EEtpE
5DcnwPmmBjmzGNSIZsLqaOsMkz+da2aKC4BjWCjUy6lwcEP2Mw7muRnDAM5ldJVEaX0eWnb5pJwi
WeqWE566ng5X1S/hftVN2X/PEqm9WLw67oKYvV6rS2PnJUV5N2URICd9N+PgtIW8G304RqgZZpNV
GcJo03vl7ftKVI+Wn9T7KprCXes01mMVG8jJNH2Mtn2QZ09eM9UHVtnwrZcBFBDRld2NXQz6Nq3Q
VE4pOTItZeVLKmkN87tLGhwpMWgi7pCq63Wv3U+6VtGDHNz+poDt8sSF0tktxqn6Q9eymBcqJ/yg
mAl0WFYtiyFIrnI7k+euPZI+pLz2zFQ+DC/HyfBf9DmQSZBRhDA4G05Jos4bhQ5dizIMSWOTbTms
BgstuAis28mc+mcMQM3XtqfLZAQJquLCcknNK4lymRwk3BFm0M9lLKNDUrcueVR1mO1ioeas2zok
zKIPRkmPWwzdlZE0mnuiDyPJx8pDJRe3XX9Xl0nIYb2jHliE/oS9YtCQb57EPZ3kuB60AElzM1NL
o9rEINxHwzu5drzRbDu4mbKSNn6vK6TpRRqhPp1yC/qIKS71if66XqTqe9qHyly5bpGv6miaDknP
qQoVf4ySTHa1JWkC1SBPER0gGJ6x7t40UaRfJ/XEU+El0kBTn5neLLOsfaSXqQbLxijIjG20OLiN
pR4t69DTXpyoBurox4hEzmao0u88YZiy6wZyi5FaHmIc6YhXrgxApnsR5ahOir6+FsHspS+tyoJF
08biOdFNpIKtqsa9X4XdZRuVEBAdzxwQqlsQun1Bjg9ofUz/paj3nRoBrwwbdz1RSOgD5Wiq+d1d
hNehDBpjO8amwZqueAe+OmNsm5s093UyYYqxJh5A90YxtIvKEG6x8TVfaXjd6SayJqM38n47QdK+
qbK8fbCyVl5R+XL+961oE1h+dDOw5a15ft17N6TRVhUWAl7OqZvOCeHy5iGqo64cJVJhLI+TmPqL
GtKgx24iYREdzNsyhmLQ0tJtzHxOJiTv8SSP2qlBqTNhvzilUyfhUdr9cJqMXvTmReVsKGkkAA9t
ZkYYcEadInQ1tCtnqXw1yGVSObYLwbjlzF+N8NbSdvSexCD6ddEYLoR338frMszci1H3hcScP4S2
HpfKzaE/RyVakU6cD6xqyFgTfKLQyLK7zElRdjQ5AFGcp7vY1tunMorG5dDhf5/UwidbYfIKvKmy
qbpqfI8Y3dbg9rOPj997S+IpVTuZ+z0xXEIpIwpmnjYXcLTr1JOK8eP0rSDbDFqfXXtjjcjQzQZB
z0IvX0LPJTPKVO1NOxTBqdH5HpmckZ6TCBkaKBqEw6OwNJo8RyQcwz44qStb5xwZaHj/T4GenTuR
oSsCcss8xoxqnMR9NPVUR84goPp1lWeZeGdG7U1XFgWtmdbQHrSgGmFGVJUH2084Trouu3Y8y+OE
1o8unDA4y3U/vhtzGVyp0CGQQCWEzhRqbP11bVDRYjJhDHjf1wMItAeaQ0ZQ3UgCQISu5Yi2pgCH
WhWkfM/YkzxKji0fPDFbz/uqyNKVrcYBZ1qtCq2z0B5gyRhW0DnkVTUBFtWBpFyINFXAn3KSbV+6
+JlHnak9uH6PTrtN5/excCJHLsIxpP0qiAJqFsSUkWBI5724SUxekAuzbW0XN6ZAoeOXWX4/6h1s
/QDuBUrGKiybNbWUjsjGiLEDKfDEh4+TBNhwe26FbVYw9aKFdRL1POn4y9xmiu0PlpGUEBJCn0h2
Jx5M0iZGv8dZhg2RRJbaIEG9KKhgJk8RLqXGsR0w8cBU/9xJIwyAjKF/83gV2/DSSIEcxkKVa6tV
DhF4qU+DwWBdoTTVPQ1zyTbTC+Rjvkfyn42inLY4AeS2xMN68sTL2GoZbmUdheJSYbwdLjPNq9zb
WHi8uK7iJnBoGqjiUGh8sd6QAOsD0lplpOOGrV3fjBnnpVCBpQ0hZVUhwxLnPte7mxo3ALryCa0d
R+HjlVTXPn7PhhsHyEqTzKWVHWvqLEiIMxiMOZLXyER21Ul8K3xfTrsJkAuLJcskmaMJW35ADydE
SvqoEEnwPOPkOtSsW2KoTR5QrTZJ746GToVL29LoarYRBfyySFqFmkGXhDSOHqzngtuV3fudJU06
NXk4bKBNpDe2ZrTOJhIK+V09VBPNM8rLMSPMWM8Ej4XeU+RWrVFeeX0fOPgRVECpnkVcTH8SV05i
x5fmmAVQUhKhQuPKn+DPSd67JBQYL11Hm566EFZaYlZPdUMabCtKHf+05y6oqO2iHDhf+Ba57klb
f6tsC8KN5SCWHjn/n6opxyp2irgcXor7Y99l17bZkoOVZSKft8/yrQndGqaisFFp292l0WPO6I7K
3VaxCGgMj0Z0YftoG+POc/ZdTkOtz3vIb1lkmi+dH5qnhoHluITA8ZwFk39tprZ+Hg06rgFlSC0V
5jioKD81T4Ep5z54RDZAIjx84qnB9kXoy7u0xyLF5RByR8tXwx+vtRLaiaOT/eH6He9aqcNVtyp3
lpWDYJ7UZY9BxMj9glqQkTrlZNmbNE0kD1PsqzvobiG6MLdNzt9BLB9Ayb/AFq6uS9e2bBtYRXd+
4LXvYItYk0afGea+w9ZhDo4OMNyiyKVlPBEOWJB0+/l4M777P8i1I1wXrMUGqDEogAX46c8wiWDO
TW7aBzsFh3fGs2pQBA+V7mk7wjL7fKwZsDwey3aUo6QhgGlN/eexaqDBZmzFYXAMG/GfhQN5GbvO
F1dQ/2gYJbmCjtAtQzgzrvruEup1FyfCEgfMNHEeD69BVBbBuqRPuMRkq96JJdyq08+nps/48vHc
lHR1YbhAW6Z1BDfVlW55XaUfxi32kALrEqzoEKcuzZPhe4Cqd+muiFVacRDJd18O/tFNfD/4Efgt
3cC0LdrGqMMfwX36i+k8vECscIV71M7ZBNsI+/6T4OJfmbMhLcN1ben+slZto08UxfYBk+IcT65F
sQs35SkwygUWvie85s/052o73WWLaPH50B9O2LBcZbmG7ejuUb9lCAK9ayd5GBW+sOV3N986A4K5
yPoKg//orr4b5wiCxwhNcJhDQqsrXs1R+qINxO15xffPp/Phin03zNFD6LMXVkkvD6qjndnmGuJq
3Yq+uF0fDmLaYJyO5RjSPVqhjT65feYbh7R7Se0X13/7fA7zd/zlAXj364/WYGxbrakTjVooY5vU
JQM4986g/oTqf0Lq33fa9J87bX/uV7RDLOBj5QImHu0hY1+EVZlycrjQ1+Zq2JBkvM7PqKFOEAB/
sV/9wIh/mdO7weYv824nUUFRulNmHEB7N8kVocOgB/Zcyp64CzgoC2thrjm4GHcINW4/v5wfrvB3
Qx+tcI1asPYK4zBNoDrtivDeKPJWNLa/eJL0+Rd9NsejJZ6DQaueCzoS9YnRabb2llRQ9apd2ut4
TTTB9b83saO1rk1AJXZsHNps7+MfAxxIZhpULpz1Px/o45nxFnBdJXTDEkcjFSlPQqAZh2YJqO5v
cLpfyLPkfFzzAjjgSbD8N8ebb+m71RKmvDoNxkNr+eoc5q0Qot/TvOs334LVV8N9+Di/m93R4yxq
FQ6aa6ADGvBtxOOn/+KB1j9cgu9GOHqiOX8HSeabh/A+OcMlfFWfEg25UovxsV+KJTylBdrbr17e
Hz7fShigBjSOnONOej+VbmNO5iEFhy3hCrnIesk48JLuIhowN4ej6ahXLUGGrdJbHXr+53dxLg5+
eRzejX/0OMgsG5LYNQ+xU+8DH3ZM4q8Ds0UDSzQg5CoLd8ieVs/no354qd+NerRUextMN2bWha/W
UZxutJzYeWwJtL65+3ykeVkczc+SVCg2ZyCTIv1o/2zHGEQwtQ+y8sQDfYcMuX6Bgp1mCei3iZ5J
9MjnPh90/vrHgxoMZukSogTAzs9Phm2XkWe26mB4xMC0mCquJi0BjZEwUz4f6YMyzHo/0tHtE5nt
JLmyaQJoyYtjGF3IQT2eIxmE/maGXvZUBfjhpj5g4ecjf3ALLUNZAnxbQUY4vrDYbhedUTkHt5iw
50n9GjtneWeSLOf00Bb/+cEo221h24oq1z66i11o+OZouYe4NNA+vgYWfXx3a9mXnw/z0dWEeUB5
R3tX2sdF7WS4gC6ZexAd0QQpbnU4wdPwtZe2kg+ZP94GPQkSn48p7Q+2AMuYizpX6A6kjqOdDTSq
HobEOQT49CZuva6JOUuR4EkHlcs0nRaePC0kvYoSxQw3giwH97wbnFstGeH1YdHt+Vcj3Af2RX/n
jvcVcs0+x7wbN053/KPSjXNhW3h8GTj15ossfyvwTTLdcNtn1qrGfVGD3O67j2HylGuvbnVfpA12
j+NWYVjn6Bh24uEP7oV3FA6WHfr3oibdjGwb0qBkB4O6MG/tJnwMcNpysSJMh2evI7bFghmbuAu7
7TfugEguCO7GCpdq9JvNQAXLLYAlj1Ee1HYhiGEmGjZIyKJDoxkFfxAhgZmibtNSxpY+zuDzT7pP
gBQ83BRrPSdOe4iI2QNQDjqG/EFN3lkZfTP9R8+KnvFIWA2Ff0EEA0ol4HGL9Fwa6RA2ULQM5Jf0
4ANWda+Db6VBsutgU5e185K7A3mEDdQzc86HkQQKJAgRWv3GjO6SboTM2e/1GHsk3V4Lel9aW+L9
BkfNV1cqtU8KDXgpU7gfqb0vvIXlcftSlGK594dHbyUjI9fSdJzCsL8bXHK/o1Vc/aHGmDsn42sv
zkEbUMUQoyQ6xEpeedH27pXkPO4Pt6X8rtDCjikjI3pvLGsj8fbRLyr1lAdMD9A1x2BIrYOJxGGB
7Lzaqe7ZCL67+g1GwWVNl5QsIpx9gwmbxeDJKV45SBLyzA0Xxb40SKXADBiKE84RdGgm0nQmyHLO
Ic1G/JzMa5qIJ11uXaW5uW0QmbsTsqKo/ZbkOqpoGxcGH7mf3sDrwofDx1RIPGremciKXWtgFFmg
Vtdrassiu5bVk8qny9D3Tn0ddWWP6y52GuTuOvpMJLcX3IRHAw8QSXctU3RKWE9n0iwvUv3FxJjZ
B56y6+hQDzdO/NyCd0mH8BBYp5VlLkGDFhWuR6bAP6IBkuK1WiDjmlVOOu+eABWbAVZatjsJyFrT
vM2de3qnq6DFliasN8Hc/tFAeTIdCtAwgCHZ2FqioMvaPb03RA+EWthQxmloK0ud0QZAi4yHTldg
yzyGwl+MBpZAsYG5GUTffB2EUYO7AyEwMF8TO/8C6fjozcfO7EphWY5y7SNYIAo0RIrkZGaCAXur
a+/aOCEepioTGNmxHZSrJgzsf+HV925UBePmfVEY6GB+RecdvMh9VqW+05rhkEzsTZ/vmh+diyxA
Dwua2LxrHm+aUZKXWuX7181ydrFOV+VFePpKOstKPHwJN3x4Jd+NdVQYer1u5sOoHeLvWNjMZ35Y
/S/DBov/W/ap5BLPymu6Z1flF8XhR2XE+zke3UG7S0wah/51q2ECFW1cjLNg/B2+uJJfjOIc3bGx
qyoapP612MoF1kzmiY6jy3a+nhjqLkPSybbj19f0o/Lh3dycoze6pWlTCEgMhDOuAM3P/W18hxQT
4QUmbOtoS0bPqv7ieuofTtWwnJmrZUDXOhpUQVoKDEFY2Vl6jY/X3r/w1nRx19gHnGLHeJFcfAXc
fDnk/PJ/d0gqPKecUKFeq5sYrVmLZnvNprhM1s1G3yYYsrPHLr4+LX14ed/N9KgC9dIAAWI02xz6
cHNtbCPDER+ucKRVL4v85vM19NVoR1WolOOYDb1/PfbEZ2k6gAHHzyj+5ifwgD4f6qNTrkWJJh0B
pKPbMwvv/QXFPqKs5RBco7NeY2x4Diligyn5iXaKYhzvy6/G+3XNsMfoypw3UVi3x2umqfMm6fz2
ek4CgdxMga3WMwxDHwQ7rGVxbZ/Ha2f1+Sw/2nGYo4SjbLj2L4MaCfQPA9OLSObBmubhWWx0+y4Y
9llWPnau9u3z4eSHJahr2Q6IrmE6xxc1aKakToRzIN3OWOA3XJ3BvT6dLr3b7IW2qNgn52RRLtBq
LsK1G61QsB++2mbnRXJ8aDJpAtlSOZT6xzC2Yzau09fOIdFj8VQpld/6EAHHL14cX4ziHu12VlPG
Tm45h3YWXGNsiskwfBvviwv68SgzSDxjdxC0f16knpq7b557AG26MwNjXc7Uo8/v2cxdPbpePy/M
o51F8236O3pznUx7oUN/wbdMv/T7m7jQ7kWFZhaRXOt6yy+G/XWpcG8c+hm8e0zhHh/FDJnZfjLG
tyS1npF09tCT+XBin2DdjGJ59dXjd7Sz6IK+huPyp7AF0z0+SaejO+ojjjBBo19kQ3gda2IpG0wK
LRIxv5jZvPu/W4DzWEoHKmByPAZoHH6+abDLvTHyjZuImc3Ln6pprZ3SSl6Vmy+GOlofP4aC8UtV
piupO8frI/CnRKWdeWOeorRekRexNPe7U+cEN+UDiMEXM/tqtKP6RVltV8eteeOqF58a3H38fDZH
ENKfk9FtloWuuw4dip+v2zCNcD0kci1Q4+yq2iAhX0Xb+otr9uEk3o0yf/7uRdrZYySFMG/0JDu0
gX5nT1iLfT6RX8Qh8wqQ78aY3wXvxmgDR09GhGfNY3E2rP0NphJyoS9jrE1iFPRLop+vRtYEWdLm
pruO2RJx/LjKFt4Xb52jl84vl3R+LN59ERk2UVHxReazapztGhLBUUV9PtvjN+mfg0jQIwGIY7Hm
fx7E0pqyMG3jpl6hfDcP7SlejHeYqSIj36fLcIma/d8b0TjafKE0ZoFvGSz7caXqi3nEfp+d6PhP
XMwjxg//woAg4bbSafyaPyj7768jsAtkdunecFSf1um1vBuw/XmIT6vVuLQDKoavXmLH9d6Pi/pu
ROtoio1T9ZWhYLAR62Nd2dvuhuyXJSDyGhwkwtVxzo75fJZyfn6PN673Yx6VtcZkNrUS7o17U525
D1xKZJkcvk/sW3qTK20hb9TphNf4RXFBs3QhFoTH3HbYiT1gVr3sX/5JqP6va6As0xAmJZpztCG4
rSOyLvVu8oguLN6Um8hyXz6f84eLFx6EkvNWbVjyaM6hGEXs6N6NDme3bO5tOvlWg+DXPh3xFCRY
CdDnNU5MXCkIIuzwBUMt/8V3+GhLev8d5M8P0BCU5HnwHWB1bkmnqvblgugiMtf65XiLY+iXLZcP
3oZ0nnXqM0dY9i9tYDeSUxln7g1NaNgnuOJVL6G6bnDS+jGzf0og9L9T/1wVbxm2Um9vzcVz8f+B
BIi+2Lub/IsE6KxOnv+2wM+wbtLn+r0S6Mc//FMJhODudwVp5Qf0YLC3sHH+KQSaP2EjddBFGhxN
xAz1/qUD0nTxO9UtFHDF0QVJgOJf/aUEmj+zEO6gfgOAcrEIdf4ZLZCcf9X7DcG2JdXSjJO74D+K
g9LPC1P3LLsPocVuSmW8qqZY1YZxKnHekjhKtdqu8q7qzl+HVnKhle1hGv2LxO8Wdf3s52rjfHdm
H0IfMwBvPK2S7tTLPMKxy6XUaqQLJZYgxaImZa7tniVWLqiuJ6I1UKxMAS2cAanwy5CfwZTDH3WR
zibfDcaqJhYBg09e02KInzHc2pTOXuDZZeICgHNrVOFZSHCqMl9t+MtK/KEpMiJN6zIgyq6CUukJ
dRKRDzfhct5e9thGRdN5Z5fn1ZnRED05UYH4CTF/0EvHYuOghK7JwKpzwG1xEMhUifHau+GdyO4V
qB+SwiS+IlEqjkGNX8WTm03/l7zzSJIcy5LtitACTqYGwLiZczqBOIkA5xw7+uv4G+uDyOxKd3Nv
ty7pYdcopSIznoE9cq/q0TsDtIMeWLueIHKjvrUiUgqgvQYDQOY0gWbWX/gmFUOh2+hwFgpIEbLB
ybd8jsxuExY5GQc6ASK6mro1tmBBfynHA70D1RA2ag6z2F/VmMrLkkRwAN8TrJDoRVsJunjVqXD7
YlYq0pfMegYoTHRTHsQW3CRArbQ49D4YLhKJNeWpTiynKRqn6sAwEseudkAd1qFOljBOmIL8W4iV
zgh9zhDJ98yQsvHPfQhi65CXkS22w8oitTAtK/Lx7nUL1ZyQOKoZI8XXH7xGWuheemjrBumhMK0G
6seCT6iCdoy14aYg9FT2q7sU24VUKketi8DODds6bC4yODmZ3r30kYJEHH9jbD2p+mgr8guCewWa
jy9bv3xTfqtjnSSSsbwsogs98o4FcR6g0A14gak2AvTEl2D2dmu24MOD8KEAEhoOv2WIbViyo9Gz
vTp+j8A4GgFtjAgSMYKFqandGt5ZTnZe1BqLvjxIVM4DgqkNcpL8kmRAMjoUDayVtZVqJO0yP3qw
4zl7XVyO8UuX/S6hrgtNDlnuSSmIPocwIceo/LE3ywKNfCiR5BSa+o2YEBbfLVvyvJGvIdIJ93V+
38UaCXDBbeb7vC5/wq26w71IQAmIR4l4hugiSuxOTZ8MLXkV2QKt1Tq9NWbL8ZhKN6ksaJTjxBdD
xqbuS7AbBI88qF57w/4aLXzfuq1WraAe44z2RzQCHglDomHa6TIN+X9yhNB2rTVr8A63HYlx//4i
8X/RRTqrZv5llv+ygixeqv///8JPttP5P/hr5dDE/6DHx5ZlViSh5lHYyf21cvAnCquDYlH7MDha
q+w1/l45ZP0/VHQBusj/dPR287n074VDZrkxSIAXWVIkTWIt+nfWDe3zPpKqPYsQmk6cpDpq5C8t
3VgL/ahr8tKxsFZZzC0wm2biwp5uz0T8mBU7lUn2VBY8W+20SWWRHob2MDT1olHg43u+E6vt3vMU
x/RAHcYT1Fj2nRYRZhVJbt2IZlyxY916VQfSN1gxao2+JAmPeblSR5xJcmbXSoC1Gn9jbrpVjPtN
qW+QwG5KX1gkfrHM4dtzqnY7QICxlm1wGPLvTgA1PUK1CZTJxo0BDC6IQeYF/qGLq60CfLRtcFub
Ig6vZvvhCV/+tdP+KNKaH9uH9fa/bpzJ+k6xxxCx8n46rlFjpemhEjqhRXed/CZo5EtN/qZRfJIC
A+Luy00vA/vSjCPGigtVpIeZB5tJfIuhfhVodWehQNZOTow/oynTBT6ZxUgiXAQWJ7KQEM8JiLhK
I+02qLpdSY6cYe0q39gkLVkSaIohgHWjM5nKJaWRNxHe4s8X+Xmz++Ua/5SjPhxJxT5OUhr+pVNM
l2XJ/AfA+OcRPh96v45wsqWf2l6L8U+UTiJdivol7CyvO3sEPTcIH9PHEyGmmqqVq5pBNka+mBV1
bEfoOsCfdyUbtJtjbc4VsWTx88b9r0tDb0zNmm8L3fH8An24eXIq4vAUsKXUg4GTulZ2RghBCNpb
Bjsj0nUWiHifKvP6Vc0Sb1T8ee6Ogb/HMnFXttWNP8r3yqAvPFwl6aCvBe0paPnADMue9AlywGBL
ZrZW43ClmJC0xQbzauIm+gtqarKtRvX3FAtv2CA2tZzuRQgP2fAY0XHVZN3uCS6Jsnjt9/e9gVwY
6qkHvDooiWOu1V1vjm5Siq7e6bd6nex0YB9hJvMDm0XdAH+hj6jK4XoI2Gum3WEwil1c7Xv9Uc1l
omfK5QQDyKBTLqXogcfyiElkZYy9W4HGUbFsELEGHGZ8bWpw4DVPJMNuQAqQ3o7LqgVw2TWA9Agr
jayLIn/Oa4IvDeVKEaVXzIpONxovWbstemEZ+NFS9wjhlRMAnlAQpW7VNcI6y4pV1plEesLSNa6H
Xl5koIs4Y+JlqC6HaUY6PY+wJkNITo2S0TcB0xI0oBej9hCKihs35UU+AhQWkn1UmRsLREmT94vE
IhB8am7kGsucvjYwcwdFD3GKEhJmTm94omBlpJPd+nB2TfDHPVEdrZksp2hcRRPI4ApeMUFNeSOS
r6vvOP3thtYES32XV2CUPWU1CeImFoeDOlxiw992MjHvaQ9eZSgIBWMvM0TET0epCVblIZh5vN6r
GPzKiGyNaY6bxlPRhL8Cj+zuML/1mn6ODSG/b0yVmCsyVrkRPQfk3JYoAgR9IBBoVxSg86QH/tta
esfesBCGp3Z47dTxpSz0HXPPLtKCZ60cCXgqwfJjffNUaSMk5q7Rmqci6dixwJWMewWWVsCWzJBv
xkHYSz5xaBY5oDHmyjibnnLV/K3ozSERBPqQvXpG2vP1C5xFkbNQ3ZKpdpnzvPDhC4w8aGmWDOu7
yGGdUjpshm7TiQdVObcazLX9f6ox87c+j6Sas55HhBdxUv0QtGoKzRxXyFSaNreyHW8jKI6VCis5
+Lcn5c9jnRRF86YXrNwikDlAEVHVv4PyjIjg+9v2z8Wc3LZgCrQ6GRiAb5QpiSS0J0WFqhc+/jz3
f11BuRBVk+nly2A6Tgvi02RMlQbDxamxLCTh/YRZLe4xfOc3BJw4/iCfWWzk+TF8eUyqqaO3srSZ
BPT5hWhisS+DZphfiIV4JMz0GsjwIlsOFNBCiIQXgm0dhJX/2BzY5e8lyjnnioXf/wYNMIdFwYBW
wMmKp5Rq5bPs4Vb0pIztQW2Dcb2AR4HTxgQ7R85fYTwMcMlC4l6C/lfnPchMTCnI/Q7eFPZjR5Rp
vkjDAcUhoQckq3bvmKm2sIrO3LGvGwAe0Ycfe7JypqHRi1XHj/UAIOUde6rkzAjzxvjrM/kwxMmn
k6WcsZIBv3SYHify5sS83Lb+RDjFDDYXV1qv3hZTw4ZKJvsUCKFI/GoeJU7ZuH4W7wn+XhpJd2Z7
9+03wM547j+Z1pceVFQ2U8TcWpKyRzzyeCdN0dZQnqz+6udv4OvWhBv8YZyTj7kIVKVWo6x0hv4m
ZKXTh5tQvv55jO9vsaUo2PboaM/UmU/zoC5H4xTDBnHUVcUa7vPG53bxoN+Wj40bXzYrQtTJfH0q
Vueqwicl278mRmytHGM4qlhfLEN9yhTsK8wlvQ2DwybSlmbRvPeCrLqDIrH5+VK/e18/Dney5xIC
LRf0kuE6syE4j9yGdP3zCCcipD9XJPPhohcFxSVzVZ9vZlRWcjkEAFp4JSFdL5Q14UGIAqR7wiTP
NoXkzx3fr8OdvCDo34XM0IPakVeJXTjahQSr30VM4iDWs6t7gpaCl5DmxuQ2hDOde4BfbyjEtA+b
2JNXp9NDzYrDgDKgfpwEcJ0Qk3++oV+/ADbHbNmgDdHtpS/6+X4qWpyM3ZTw/fuEPKYvHg5NA1r0
z6N8dx0fR5m/9w9bgbjx4qjWGCVnFFl4jvzK+XmEk978/KQ+X8jJ4mLWIRVmcCe86qxh+3AbrrQV
YT67c/6gb5YQRkKXwpjYGlG6f74YD8fCEI8pR0+SVkfQnLvuprandfVUXPhb5bpfktJxS0rQrjh0
v7rnfv0/+LK/zpCffsSpqAKplQa/mpmrt81Vs8Q9sKnpacOnvlYOs/8kJWFzcU4kc9Jr+/su/3Pt
1snymU+xNaY91x5k4xFY0oWANJn885EohPKFevIi9QanSRVQDbelfqUa0SoxNtIonROWfftKqWz4
KPqjUT/dvmDAZNfLqY2JgFyDTepy6F8kO1ZkGsTd4fzkdmL6/PvaKTYYGFnR9Z823SMxqjD2zrUa
/NfdLFgFaLgI4bo0WgmeAEN4h8NbJrIZXHgUWqto3IwUhsPBvDvztn/72X74LfPd+fBBRVI/trHO
42+3+mpZH0v7lra1nezSDWzXw/mZ8OzVn0wUwtSBycf77gAmXBWXNb35jiAgwlLwqCVbwTl3hD8x
B/19v7EFsGZKhiYrJ9cIvkITKylig+oiOHWjZc/EK63VTe3AfncBDrp8WGeWsO/nEWNeLSWEWfqp
+69Jq6mglls60QZEr+pOa32fbrSX84LBEwnY3xf4YaiT7V3R0khpRobyDrKNsO7NW/ENL0U3WWIq
5p/AWtukKj0JK7IZt8T+nVN4fP9UP/yEk+XUk81IAi3Civ2ou5iXj+1KOGYPs7yo3TdHcX1uRftm
AWfi+jDiyVPVZQWygMRF9zbRtA7O6ZW3gdi2Utz04qx/+Ntp8sNoJ2+tj74wD+frIzr1dmCKzA/N
w6Vlt0t5mTs0tfyL32cv8dup6cOgJ6tdA45JsOZXqFsWt7qdXKQrfSMCc683yTY7BL/OfirzY/p8
svp8U08WvxwKWsVS/tfilx8VZ1oXD6FtraxtY2er9PXM9HNuvJONni/VmRbmjBdtss3AQyQb2al2
qpNv1H2xOmvZ+/4xzhpFPkyceyfXN6j1pCg6j3Fe3OHDQ052yIZaAXbCRrIvN80qvggL59xx8btx
TbZFM3MXK/ip5D3TYkA51sRS7xMJ1gIJA8AR6A8yZbWfbyl/6ZdnSJuaJoCImIOm9Z9jxIcpXSIh
lqLXADdZDyS7T8gdjjvitsDnTb/iuHEs8Vj55U62Wupl7bRvZW0PI8dFtLuJyanKlWBXQMU/5uUy
JgfD87pFBsZNsvp1n6dAo4rg2SCzNg0U6j0zldwYyseU8mQfYQTCnKvhJRvSx4QwoKwS4Oy9s8qQ
ri1TagyepYwgYa9007AjgTZRPMJpPALjSaSnzmWR4xZcBiH2Xjwiulm/JCacxHAXTJCYzYx2J+6j
5DpNL6k5X2ah6YbVq0cgntz+AtyxHXNWUyN8j5OI2iTVOdZ3V67CJ0kYL2Rcr3pwHYBVErts1VCi
rSfxVlTq+0i464h60KKt2L4PREznhnTtNfUmEqpnn3R1zX9R8GxhT1/6cXA1wOfXrOHKah9hfNgj
3cWeMLK0vZiky2Lkg42Jx4olt+hUAjoyu6l1CJyENxFhUebWytSPMpzFFvayJkcrXPduRpwPiQsW
7LJmOFgkxqkVYZy5tJpaOO3Fq1GHTtI96THupIxo94w4vTFfckeXUQnJIJ8Da6DglZ3NHovIMFlb
12ylhg4sd95TMb5TpXw1UafJ69tYGBZTmN23neK2ZH2D3hzKmwzHU1URZeC9N9JlSui16F/AT3N8
ibCrgpRRibjRktBgKSBQYFyHBBzTioadhAj5rWwJJATZ3uiSM4KSwSTHC5G5Fi97GbFCRUDWG+uY
Fa5cCMc81dyedNACh+UQDbaWDG7fwDVp6f3rxNbm8XGayZlDQjQ0yWFGuYhHjtrxmxXcTZF4UVnP
GclqvhW8Sfm0Thv1Ik6AnQryOpna3SCSjpzs2i5bBuBTE5DjEVOA5QcrjKsb3CEGLw8BIB2dL1Gv
d2rPCS0qHOCYC/S0O0J69lVOLzYiZOq6wMkLZdB7Fy2iK/LpzgTdCMrAEUaPVFVxlXfyjTkFq9CU
d0VWr7LqFqyTlIibXgsBghb4mwRHG6HtJ8A2lHTX447qe83pJh4dlQTCQcxiYzT5LqqQZcBtG7Xn
tCP0lOcFlXMjW5orRbXdTatmwiKWsIckhLsU05U0gjc2C7uP5mTOdh/X5FIUoN7HZT8qN2Wl7iQ5
eSggyUhWDvmyUNNl7yEXKKYVRNAo7H8h9Nt542MiknegaK+5WB49nxDLpL4NjfuetDifl8EgfpkU
oFK2K2I+h+C5ke8UhGse1FamGTEzHiZlrlSQv1uJyXKcAzAV9c7gP87oABoNYityvOssv5Uz9bkv
84eB9yVUHyJiKKOcZEA9cWeDoJcKLL1zCEH4OmQyco5m2XVPSoR1bhBWpkZzJYCnM9dSxTZ+L5v8
xq+KVTwiHas7NMjZVvcufMnf5+KbONQXMUn1pUCYAbmqUUhgWZ2+Qj58V4KayM1dHrZ8I4c6EzZ9
W+78tl6SsgFXTi82HS+m3FxChjlYxLP7ZNBFqUiMU3upar+8wHJQzy29dN7cR3YU53djGt6G3lUn
/9azw9jv2vFaT4NLo4/cphcXZkOCgjIuAd7Zhe/jGiUL6Fdf6mTxKuDLdBuYWUWklH9jmT7Yrsnu
RaL92HZEMnGt9I+0UH1UexhRprCRjJYoXcPfVAlajnQ3h4N18AuM4tnAEheIF22i7yY13U4QWFqC
FGOxeE8aa2HA3yY4wxg4doXWRomeK4ThIhIiVR5J8gEXQDYuidiq591MXbIsODsu2qI8xtEcf0dq
G32TqCYWLzpYwQN9DweSHu/IRi5ulIQ0nmdBMBeaUNmGuZ9Lnkj8+vx5MsO9Hl+LGAhT3nCFSoxF
CFd2pfASeMZvrByrkThHQQlIzPg1GahkCMgg4cmM4YnOcfNZBcap8Y9VAOY/Js7E8tGOKrdFkEtL
o32WQmMRar+qPqZNfYcvcN+nvo0qxJ7GCBd05cTha0pq2Gi+9AppNma6mwCZZXHsmoPbWuFzzvPR
xnaRQxy06EOKWvbYycnR8MMd2qO9VJA+btV8CsYi6bUnJFGORSmwaG5MvuPGv0uk6xwJUBb18HX0
ZFlLBFD7c4jAW68b6crPkcLgzgTKKRGj0+hjDym3n/NAPWLrQaEmjXFPUE3qqhMgv94s3HikUZFk
LpeyJfoOhq+Ucnyu04dIePaLEgFVdKYj883xHYbPvFVkl02f5LRRogjlFGM7qdgOe6sKjp9LWvUl
YEw3zgCNiMhGF6gI3J/3Nifkovmg83nYkz2/D0kOpX88Dzu6Pc//9+DE62EXrszG/usMmTvCRpuI
VD+7G/+6V/08+MkRQGFHook5gxdUDPUtigYnfm7WfwoF1/nNuS3j/Nd93op/Hu5k88+/2mRDw3BR
i+ZXi9dtBUtTiM6cU+VvDlKfBzrZEwc1TcvMZ6DEezO8uVMr2x3ktkiWiEC7H7KLrHRDaZ03v8rq
QSgTglcWWhs7k+4KKiKul4BJiL1HWs0aPydIfmvjvS8ekjxw8qbaeNKDpt9n7X3X/a40to84L+Vm
GZHo29xbxrPXCLsgEOEnk2lCEHnnFs1VUly142GMMjp+PplwrJoJiFriReifYA1uOhG3E+AoIzbt
1O+O0ehOJpmMekGKY0HGPXre+CFjvTZf2TmEbPSirELBVt9Xc7nHK8l1VfXXMB8J974RG7GgCx87
XqTuOwJxlSnbsNTfx+o6a0rgw47PFykIK8F4jbKDqe+qqmHiJxNQS+8GP3bE4ZJ8tdSAHpxGa1nZ
4ok6ou4r0TnDOiapZSwcKVBMtxHsWFUzO/AdONdPcRxB5IVxGQjZa1G/hor3TEhBKJVP5iAv4ZeH
Lb58GBgrfSK4QgsH6CL3unEfmbtRuq6oGU7vmVra6fhs5tNWKGWF5XJYE8IqqeUe+Ch20HATWlPu
SDFI2HySK0dP+oYgcL9a5AX/wljuze7W0CoUiCahvNBL+mUVxG6rCR1LsEu10jE7d5xMezDmTVAW
HaSMUHfLc+tuNynetZKvtSR9rZBbAhFflOWdh/gtqNgdtfeGRpUz7SZlJdJNJz2IIHaQuYpMNrXH
caXcC+aLxYPjXEBLlFhCUmkq+OClXYWTo3jE4aR00ps1othF2PfMtFCdRxJRjda2vNYd2f61/qOf
D0fZAqjHxlcGEz/JyTV04o3MgyyqfdRvTHGtWBBEJqmWF1NR7E1hGG2jefWK7ei9SjVNnJ8nrz+y
9i8ftPEnw8TEPvTnzz+cywYwSVJZZpVjArQmFXNZXxMXFq+JK1nO9GBHw6vv0iFYpqBGHUlwefPO
4sik746H1oefcVIsAkVaGJHPchdtKPVezSaDfqku25vQOedumNXUX+cwEg1UCtwKOK+TCnfgBVk9
eBVwu/1I2yi/IqFlGzhz4A6us8SdY4PSp8i1NsK63tU+msczfZ65gPD1phOsIMrI/bE58ecfbrrC
0Y0Mm5p33SSvW7wRzZLNKfQGwoSLfDe2jf3zY/522qaqSyNEkhRcSZ8H9DWpDumFVk5vseUK834d
ltZd3vZnUmS+GUcBOGJhHqGErIvzavXhwiK1toahaivHKm8nuKhIkwmAOPPOfrc2ULQwZaIuNE2F
ffB5FHLyWo5NWIPNA2BXPOb01t3ZWjf8D0rD3zwrbhs+NN1EZsU/fR6sg6edWZwYnC4KLvIgOAY+
ptaCk07bIwuCASKf28d8s6Z/GvLkYzDGuhDlUZ03FNKSww4w3K0OUEV3jJVmV6tyuk7ll5/fkO+a
qZ8GPXl0VecVuhAyqEziNFDcdSJ4B78qSfX+JXndWgi3GIxdbVS2iheRSUnVpLv/X/6Ik60UYUom
VF9udm9Dp6vMpbGkQu2My0nz6PrEWLrOEQq/KcQbdAYxOMh4o7FRnLxNtdC1qYoQ0amIaRSM57pN
bdPcBebdaAEsTn9X7QOq/72sULMJ6AaEuY1my54PL7oaOmduwTczIT+HT8ecRbOGdvK+aWLfpEHK
z9EW8vYPom9HRPeGw9f5mXB+kU7mIcayVOYgFbnvKdEjJmlPGqJ5zT3Ex3Ttby1bWfmXvj3f6LNl
3K+F4/lG/2u0U5KHig+JfTI5Y6Vb7St6WrBPJtosuAEcDREwAEI0fT/fzi9jmgbGFSY+OEgmlt+T
uT6PprgbY+oqcgLm2XvtJPncA5vfj5ObiGWMAiqgJ9q0+sncakl1oAWmSfV2W+ybPWd/zL7Jjee8
DfagLUeHrNOLelctf76yb5v3f3mLsVuozLefJ6aiBkbcK95cNZa31aaiDl9sVH2h7PIV1PnVdD8R
7YtowHuTHcpFZ67721X0j7X5r+HnO/9hqs89IIQdYSsOHOU9qNaVtKo38vpsx+qbJWWe5ulEq8hg
mYE/j2NUwlQR4DxPhtlGdhPHAFodOG/mhbcgSOIQrUw/cs+dc75bYzhLUpDXFV7ML8qBSQ7NshbY
F/X5r1q5qfTfOEschUh7jYSW6rESfjf6TRlej+XNzw/2yyv75zj5z8gnRyxdDToLhBafSU2990k3
r37++7+eV/98E0wtKql1bPpOJjw0mmIFVJwuN0UA6w0Tz01L+UPNpJVkBcR0IL+tIjucvIWmvJuY
j/IBA/vYb0nMuIhUOCpQqtJafPj5h315o+bfhZ0BlSMGdr6lkyddJFCdyfBxMpJJ01LZVKNK5Ueh
VCA5hErZvh/sx0E/s2f5uh88GffkhqeSV05pUVA5ka5Ebx9Mb5jhFnWsAjym2oHicpYSp9ILdeA7
ErHwwbwFuvBiNOGxT7JjMaCQFYQ1vP8z+8Sv7dqTn3byqIoCl5WfITJVh/qYKo9pZe3DSFiLSWdX
UuoaA0rrXN146ubnZ/F1Q34y8rwt+vB5p5agCJrKTVEGSl/DXZjVl9pEBWW4zIfEreXKbtPysk1u
YsOw/5eDn8za5AGSEwuQCacC+bFJt2ky4TBNFPPUxiVmcZ9K97Lx5CeJK2jmmdG/Hok+X/qp47os
MsXL55tuRNkubem7BUe1gPuFGCRUBmfyFWLJOkdTAXspKlJKZDhitRhjhNz+r67pHEUV7VQpd7zS
y7LOzmho/5s3lrMLL+KfdvPnhxND6q9BiyI11cxrIKOks0nLivw1o5BJ59Ed0tOdZOqXXiXZXnEj
dRo0zNwONd8phIkSRbaUOb8aJNznqKN/fnxfdsx/7p+BWZVFSf0yY4tS22ihhopG17TlMEp2Yd4m
E5S44VrGO3YOS/bfPK9/xjvZLqctGH2eGHxygUjG2oJqX83h7k7VYFBVCFaQLFeNt5Gm4o4LFj6R
AyFGvsC/6b0Hy3gviwil62NQ14u0T9ywPKP3/DNzfdoiYLeCi2BC0kXOY/xJP/3wMRmGkgvTxOm2
0957JXJ0avaUjZxIIjdFiOcGmcrOWkbQrS2sWCAOgO1Kat7VMQHl6AAjeV2bORkivoNAm3x6aur1
e03cRSFB4e+W5MxRWKIlNnl230dHMd8EjblU2sFORFKOGxB7Hr7WJllF5DMXCZZ+0sjq4GZsrrVp
4l4BWvQ0h5BSRxCMy59fia/L6XwHLPz7EoI/FtaTVTz1K9lXQzTsM/VofKkX3IQN/l47fJLX2rnJ
64uu8WS0kzdCC009CAhUc4bH0a1tfxs94EZgE3QWADavDV+eLEvofIxHUHNqjE7Kvm1JMOFd/3MU
NR7653IVr6Yt1M09G4VVmS2odj2duZ1fNkV/LvBfw55yL9S0H9QkR3TbPMJZc/FEpFc4HxDUqG/V
i7jPtsLmHPtinnRPL5XnJ7Eyc/DGXf550hkaoyBqb1bur/y1so5Xc4FGXp/beX13aYpoUlX/o347
3dYqHm4qKUOUAJY19N+H9CFT/u0DNrdPkSghsL1TVTQJny+lqvRGbUzGyAiqXxSXiZPbNGDelC2u
redge26v/N06/mnAkxdyDEPV8melxX+hgPxNuaFs7JzdLn/ZPc6XhplHhXGkMuWcbKIET2+bypBK
Z9x2DlorFjEbSxX1O9rxNhTJ1bn18rvViCERsqmWBXX2tO2SEoDSN4VMK3RL/vdScUhTvA5dawe/
e6e5yhZh0Fpdxzf+hXBmJfz2Zfkw9MkhpDU6mYMdQ4thszf0yVUKZU8Ajfvz93ZumJObajal5+US
N7UaHiJ9JfTj0qPV8PMg300lCid+6GycJLmRn1/KKfUMbZprdAqd4emm1mXXw0oiUUz+eaDv30Ya
wXPyA7ro0412jVIGOihnG+jcK2U9rNtl73iL5rzc8NsbZ5EVgvRHnl/Mz9c0QytIz6EeCCbUMX/r
TMXeu2G3TnbM3NQpOL2dbcfN39KXeerDmCfbeYV0sdKfx+xtdWvlixbqOh9e6lirxB3XhDH+fDu/
2e7MNmvKC0CBcE6fPDexsPxGEjmghsWblRQEPREzI6AMIeGQc+WCtv7PA37/wf0z4uns3xvsYIKo
poA9VK9TUq2ztrwbC3UtJXTLNfMhU9tN2IrLOAros19njblI8EXnEzuLpgkWtVCu+vqmFG+78Mxe
57vdGJs+lF44odCY/ilbfNjrJElsJl7Aa5xYnTuEMhhf2uItoWVjp27HAF1Gkdijr9lxbSx7Y1ro
gb80hHiVWs8+HaJcK5dhXduZBX8BQX2kSWs9F86EeZDP/s2Chv9dlZHCUhH/0vrwxcJg6ggRMmqk
FspPqU5JKmmvrUq7F8E70BCnoZPoCEeKgnqfQo4uB2AzENFgocBv9HsTcZg4kIAXXsJh2MiBcEiU
cDuAs5ikN2IZruohcrTJWGtF5QaoXX1vl/aNzSHDHlHvkOw7q3auiXhte+MlTAUc7LWTpUCzvHWm
30aWtajEmjOIhlv3N8quuwAfvT6ioM2FqzlTNSnVmznQcYSLkSJiUptrMfgNN+oWm8mmUQ80xTdJ
REfUem6l5F1Ha1Gm12adPktiucjL4LrO/U2uiKRJVZtRS3cA+7mAe6mXFuA7oFKrj6YX34Zw2HFD
ArGW0G4gB1AQSZtIv5qKmFL1nQBOB+3RAt2TPejRfhjEDQFvl7ofOjwgp/OEgyySXprTFIwHu2p3
udrDlGb/JKmLCjEZSLloeE3BJ9fRQxW+Eo1rd3SdsKEu1GTXoVWyUNLl0KjSbp+iLab/NhnPmXxP
S3ZR9snKBMcvCTMpmA2gv8kUaxN79JO6xs1pSobSra7ejr3lakQURqWJvDB3Bzl2raQk1zqwJQ64
cfJWzuzsDuhyDn6lJ7+UvlDT/vLawh1Ulb/LOqh9S7ICIW6t4IzDdGMEtAd7cqxBRI8TvUmZzIfA
2KZaqS4Mdu2+Uq5NFI4xGjrFaECQ97eFND8ZLXsSdd/2aT2Wg7Hw9MuSOSXjWCPpwsVoaY8aq4FZ
s7w1m04ZDiZmZ8UiDQ6DYx4P+84baQRLLknQtpJcFer9MGJlXhfDkdA5yjnCLeHDD4o5ER4AuF1E
AwdSi7nBh/6URJ1d9I2T9Ucp2fvRZAuYvMXg0oQu3qvlGisfuYFluQqCdNHEv2Xh6BkhxxcXJZIi
9UtFuo6IIEwkID0SkdHTZVQg08kt2xJoPKs7XakPkvGkwTEbqvuSBG1LGZaadDmVs8lAuEiLZgmo
bkEA5rpuxk1SeLcpL7hYGlt1usoX2u3QgG9v3B5EQ2+I130lrAwg3WaWXtCVWKRTfFlMN5Z/xyUj
8uFLne7IFlzrwu86vBI1muV1OGJYpx9P6JHuL7vkIZbfB+PZ10B3q/u0VbExezvMMXbRCZeT1u/i
aN0n71VxmXWyM/AVwRQoQ6IzBjO6jer+YpgUREhbqSQZAWvhmLsI9YyJg1eY3vmN586vtjE1bl2h
ehK1h6ki1zlpl+k07LReIjbUUuwGiLtFPGVrNddedgmpaNEqiNis6Sh6O18Wfo+KfC9psJtbp9WD
pTgQHDn5K0W80xQ+uSjGrfI2lsIq9+4lv6XFPO1qTna5dpCUGyGzkEh4m0IzrkF378xSuhjy9jID
i1Sb91UkHeP60i/f6uh3Gj9ICio434KdX68V8Wi0/qLzjmFEul97V01XlCnXqaluJ71ciQDimuId
sexSTqutLDwNHWmZCuSZ+CIIr03etsIitPFqTPqrcCaYtuVCUbma1356bIoLkh+i6kpSLjpy83Lv
2CIk7zO3U+6AC4QI8OL0ViwC2zMOk3KfBcEyCtKUascLIgnuabgY8J5b03saQw3prlHeBQsPn/8Q
DIuKqG6lH5aVKb4XirkYTWRwurwtDCKpkRfKKbpfvr6AZcry5rqnssBBvBvh8njRJcXIZdxNN6Hk
P6qQ7/3pVleewiZ3JylY5qEPwpb8yOBiEE2mJTAiY7KTtDtfxMof7NVUWRagB7JBfsu0ztUiduR6
RZRC5IB1gcNEBFN3L0Skivr1oycYpRtLr1r9ULbk3lva3tTGlQnCyKoQdIyOFCYrym4VOQg6x9vM
KpDZwokrkXYa5bE0RjDb2cLrd2nQOx0fbI5CODOTdRA1h0p8kEkY9UbEcuFNL7zo6vRWGcxWGI0q
4iOZ7ypmEKHci+VVZDzr6qvYDcv/pO7MlttWsm37K/cHUIEu0bwCYC9KFNXZfkFIlo2+7/H1d8B1
Th2Z1jFv1dt1xH5xhHeSYCKbteYcMye80UzIwPQPcTyvyDvR0/eRokMBcVRB/pqbxCyuK0QxcxOS
Y/sz0e97eaMjyhBs6iaKMQWAXiGjAkYtSJD3KipRUZDgWRqGY3d4D7WbIj2KGVpWAxUfgP5knRUS
pCPN3g52d2ith16wR/VEi4OIULZJTGSF5UoWW5NyToYfifpoFokbh6+mvjOm7LnLmr0IIEVE8TYu
niNW98Em+9ekfWCPx7G9nWdtbQahO0nd2pDNdUSCAuScg96Hq2kMnSih9piaaHckY90qd+ZElCtq
PtYxpDLrRPEd3xYIKPxHxR7dyv4SQ7exmuc0zZ02qLedZu59/aT1r2mTMPUjN52jtTJJDvhT/s9L
hSZcd9JzIL2rRFeQvWK0byTQNw4iK4vq1LAZCZpX1XCrWHvN8I961W/lCqr5uFWrzO3kU5987xvN
8cvHsv9h+IDP5kOsf6vTTei/pP5jOEq8H2+TmD01eBfZi1S8BD6SFdgcYUIPPc8fRDLv64LpKT+r
xosVaI4GK6oidr1Cj98u7mi2BPPcIBxX9PKp1ruvpBFST5snFrymYANvTrppOwY6RnuEKqUmu6gu
92nkP9Q92qv+O47qO8ny7xKlaFdzq5iObhrphu33myaT+0luyTeC6J1aqrZkx5r8uPo+CB6yqX8q
REBV1RcsZKeRjHTs6v5WDCS7y4i163A3NK9VodzPvv/CU0TkGEz4yhuSOiUfVapEJjAScdLWMQ9v
iWzfy+mt1eWPzaSiA7/xx8xt9JpIqLrazvTaUSQTaf2l0t559nELgmguRqI5n9og3Haz8k2Yr/rM
XBj2NkHpDpgzBD8/mvoA/midK7hxCnWX5Jkb6wuuCPFpFSOnNEC++irMsu+RjcuD32BAJWlKd0Vx
9k1KOaW1tqezNmZ309DcdeZPP2T+GsXWRmoM/mOQ05VW3/TNA1mx+zpdjQQkGyCas61dZJ7M1LOU
hg9/05TNZij8TdinntoErqFleG2jc9eFTpyInUmihhY8+GPzJTX7c1ZupUQ9y0tQeyhYkzq0QWGk
OhayEWFxalBfdFV1hL7tBIEhbfhTSY+h366tUXw1+4xzZIL0O/eReG87w95rtez5021ZvU4SZwvb
q/nLOeQoptwMwym0+23Yn5SIiMAo+TYm7An5sQ2TdZjI61RCMgyJUxwUBW2f6n+dZbA65nQoEmw5
mdi1SHIDRN/BEO5nmCdT1N9L0rAei5NArT4aGUQboAzZVxER70rvhE7jSgkzlDZQPkdXa1lKAtUx
iC+JgbJxR2w7+T6UCaYxvsXsYmbzDU3/qkselQZx0pTccopNvqvWcCrUaTdkOm6BbiXg7RGoe+il
Glk6Z/nqUSrCow9sQVeqp573w0yTjT1Hq67pV+DlNiKlvxZ+rfxzFhx82XY0eXRZkDZ5tU+Tl3mU
Dl0BuaB6LOZmbcKgMWJEem23q6pd0eYhho07HUWBE1t1QdZXy88ueUhkvYHQWN5rgI6OlmHglh7y
DiKEfINOB+DCC7wK1Ls6ySkLaCVDaaj3jpS8q2nk9CzavaUskSskumKBEskxFkwYs9HYwEJHKzIn
E4iE1WJVZvKTXA8HU9mX49boHguDkOBpa7HUWAGpLOluxqpDaC/leUeWPMscz3bwUyF/yK8B2BZl
wsDyaUqeVGSbbf4kq/Eh0iU3tIv1YHWOHR61JCbDBnECLRkjvS8QylX+umcxjdpDVpza4IvcPUXF
csiJsdaM3DgloDOnZHqujJnHgqpbZaUgVHgO9oV87DUKp0RvavGNXRHFQZJ9KH8rpEPf3Vfh/cSn
GtI7nCzkVn+zkZWWVk9nkr8NOySK77EIkIo8aXO2xk7AIQrBs2XFnOqkGzOanKE+CxLndV26S7L8
x2A/NpF+8OtDn7Nk+sNatutNnQ9bpardmSNiFL7JxeNypcrogfrJ2ciJAk/kXTk9EQcTZHCEdOjR
I1X/YSsa/FEDWng6dd7U1s+StrGNWz0hA4liS//MLG+7d2yYK1PEZAfdtyldkQlQpmZtIUM8hRbi
yH5+j/QtWTeQS9pTJE2V2yXmXoYoFJIX34lbOzuUiwIelWddV6sAxJQSGagDg0PCkyCLaObCMuyb
Wl/nIBQNwAGlcaMi8x7hdiqdcTOHhAd2t2N5n6UUR7JMpuDUgbHhylzkJxkjUGiNL/OguAQnrXLE
tONkulGX77XsJYk4Qo+9l3DiC9KXID83nOQJKlt1kXLbtU+5RIbAFP2IFmGnpOS9V0mlVza4TYjY
qXDlSMXk2eg0MxtcTzEvH24l6JT4EW/NWBux05R6wPWVvkwwlKabJyQiR7XM+9GKl1rh1lkpxV6L
cAJNpMBh1Ig6NCWcWHjAbVg8p2N9oKBxGMP0SkvtT3UWPTWaDCBiUdWBQL4oMjWmLs/EWVKraDBx
yP3R0nBjILewzkG8TOdwYw7ATeP3VEyP1fisEML175edPn6GS/1Oa8rpLCVcfTC08AR0LzfGIwne
TmFMTtmVJ5BIvA7I3tlDyVhfjlNegE1Pr6Bm0ptLFOFlNOGSBFPRkO6ufL5Puj6/fb6Lqr5uZtao
SXw+gFjukJWeVI5egLZYsoVrhj87/dh0wWpExfb3kT+ref028kV5P0vtTunQynn6pO3k0XTr9LUD
ZxchFyOWzE1brG4J0WUmbigpOYpmN2hfk/GRop3TKv2+UggNT7MNLXXsbLj1muRKXe5Pc8Qyg4Rg
j1ywwH8gBYcAh6ke0KkSD8LrVpThsPXshg1XEJQme3mtesnDVaLC8swvirEAiNHQWAJLhn4pPK3D
GOJ2K9MbwJJBeQ1cgtN5lpNTiQWn8Pff4fPv+GG0i9JvlFiTzhV9oSb0FJucJbi6cPUSv7fCidtZ
Um4Dj139yrjalW95IdOg04TTXGbcRbCJcB1sirc4ouHQb+WbaXut//dJk+e3p3rRiqO9CajB5Kn2
wIstUtUwgV1726+NcbHiqBPx43RX4BrehCeuIe58KL4vz1F19vWGO8XmP3iISPTQ+Oh0U2kS85A/
FI7jmoJZbjEgfYlV+84JxeVa8xVl/033IO20x7+Pt/wmlzPTMkC9L4gwSJsXv9msUvXSR963ojgt
B6w0J5yPKyGn9FUQfv37YJ89zI+DXfxgMWH3Y6AwWCm69aj6K6U2nv4+xGctdhl5AcnOfBmA4BfL
Xxf4id9liEIWoAT75JI5Yu3GPQfHzvl/aPt99mp/HO9i0esmZajGkvEWrS62Ys88i3tpU29sT7qC
Q1l++svfCiiNjp5EWbqay/v3YWrwKTStjuql9dzuoj2VW9g39fUpuHzkv42z/IwfximqcU6zmHE4
EtTgFDgJ/NAdDsCv9SbfXBPEfjIpNFURBLqCa1u46r+P1uu17MchdrU8m1whPYxXlfLXRriYdnVc
tKraYKKijL3tBbo+qNd/n3bXhrh4a41Kr6Yp4EtoeKl1+SFBNfgfjKCqim7IOpvFZQ9RkkNdhcGN
ML37Jpm3FULAvw/wmdZNU9Vf9DIacn+4FtRKiXPf4DvIe8r93SY5tihTMJirdOivSkY+fWIwltE3
GPBAfrF/P0wybeqizFp+lNZb3ptoFRL98ubftESItC5tDq1Y2+9//4qfLHYaqwJcMVyR6FkvXqBA
RZOlBgj705nmQHWn0Y2KUT1NGLr64Vqk2med7I+jLU/gwzeUdcmS1IbRiijcVOV5FNFWJjZO017+
/rX+BLygdvg40kV/2Q9Tm04PI1lmvQsR/OgDJQIjcuYqPsrj4EHP5b6oPPlz/Aizmdu9sonzdzku
N3//KMtIF0vHb5/k4uihFHEyhdrynecZc/T3iW5gdK3x++kgKvoArCj0My+VieUUTf4QIA1exB3B
NgPfI63MFSm/r0vq37A1bq+qOz6brvRI/zXmxbaSqp1oupQxhz08sFXuJXuu+KSSdJ7mlvf55lqW
1bUvebGv9FoW2WPIgLl0F8fo4fIX/5rG+toYF+8DEcL5AFOV9wG5iHG0qmNsXZGmfLqqfHxwF2/B
LHWRKWeMoeDbDEbLSyTgv/FXPFJeVMmQ+CvKEc9jIVam3K//g+n44VdbHsCHV3DUxlkANKk9P/3Z
yx2FS2Ajwriycl57jBeTXrOlxs50RslyInHblP/CnW5eOTx9upwAXoRSA7cenuXv38USeV3VQCi8
eMT4Tvd9wH+b69Gqsq8qjz8bS5D6JWzwnAuB7PexfC2X8ihjKyD6aK3vlwtEdfR31BnWnDnceNtu
hu21o+9nj/HjoBfbdFrqaEhm9DgEQzozhRED50Y8XVuWPysiYMxbpG8sm4vl6fcvhwWw0Ht7OQ64
mbSy9vSmF3Pn6KqkW+yytRRfja/69Kux1yEb1JHaXlLOWmVslGGGh9hM9TqLfgQy6WfhFXXpn1YY
vg87m2ySqIlF71LPBzWjTkefq4P8rVlZGzDiK4h5a508Fy9zsSECf0TgJBLPOFCVXP39Xftsznwc
/WJ+5p0KhIPGvnds5mNc3EfmLhzPfx8DJRE/zuUGY6DnUzgDKWzkFwctRWRLvBqEmaR7taGqWHmy
nn0DSUrwHraEmQeKqzXTrhf09tXIpQS9kSVkvlW8RQKxnglpTiOyVWwfjQAaYFltXHkIT0EbbgZL
uIEljp2h7H3C0ZNuX9FMpnB3AKGzU/L8Jokykgth5RIXFeKedRRNbx3fNFwZoz51Wsxz8SlPdn1y
j7fUHh8NoCF0b8QuqnAWq/P8TYzoAsJ3k5QrqmdxetMpN7n50IX4qwmzBb5UtmeV60rV1vsAwuoM
26KnAx6m/nEBn1vTobefbf0ZDzuWVgem/U3XobDxcV3X+DHHwVF7a2XV0lad0UNoNAiDaidXGUYG
n3rx25BOUIIwa4vcrVvjcRjStZqTEKxYB2N+t4tXZQZck9nzcSJlvqZEqHfBTomGx1yJvTEj5scw
vdqmy70AleXi2pH6l8T1Lz/1ZaENAEww+4i7OSEOK8OFGgKDzHKrVfU87rQtxuwt5oT7amN532mu
3cOXc+d9tVskdZJnnNvbbB14mXJlnn92w9SwRHHuALKBqe5inepaqcG7hFjHP4anah/sI5e0+5//
rKpcy5j8X0YjUY8gSLx18rK0fNjCeMt1O5t19C+K42/0lb/LgOa740r2CNBcWPPe398x7ZNrJokn
kFZZ/nFGXZoF8fanVrnIPJWY/nrx3s4Y79uWoHcqz82pUkY3B6U1FXuKniVdBIUq8Cg9SWQHjJSb
C+vJCH9YaKpEOLmqTqvDeoK3tEKyg96pdK3iS1EfaiYuYU3fVBKldLLnt7Nya1cwWkxXxD/i5ruC
5CaQ9KtJq58txh++3y9d6IcnWgVWnucTC1W4k3EMcjK+T56KjeEtZZ3unQr67uptZ5kTf8xlSnIs
aFw85MsySykD5oG0vVQJeo/O+qp9UaFojZv0LQi204kcAaclr5r8oTIiZvZK5eDXnva38S/mrBWR
WNYE/KbxTnXZzjfmbTdgOcUEQ5EOIcZUOkuhbvG8WrfKyWoINCRFwg3WADLkK8v45zvVh8dxsYqb
s5+nuCSWIs3yakOHpGH/WCgHdacUnAN/kRaQQ7jx0SpJWLuNi/VVxepnt0Feqf/+TX59yA/zQA9q
GvUdzwTVoZbScuy4U4/F45Qk30spv3JI/FXj/ctP8Kt6/mG41DIzW1uG4yj868Jr0Ys6LqIdxTU8
APlv/yzoqNvuRXiyk6wbYBsPMYyR87Way2evuCkvhx8U1mQpXxz8laTpLKnn+Uuw+EfpPKpiHw0k
xivHUJbYfoSnDtbPvy8sn9WlNZPKAqQgbv1/iPKjuTNJXAFDL/rwBn3SNtD38dTstDRe1w2ix+ZB
FsU+75KVRmtWMnMvSxFlGAhrMJv9/dN8dlyhzqoaFOQJD7wE/VIK0su6QRuZlYgspQBdI51KlRil
zFz/fag/vfUczDiQLfBqQibxmv6+htdjaloZaDyv/KJ8ibaF8HyveLKZ5RVRtxSMDuQn+eere8en
3/HDuJdvPRksFVXmZcoNq+lV59paudYpcZfCobz4Ll6j9bW59aku++O3vXi5baVOhj42liqv5Apw
im2cuTrCvqI6p8m9GgHoikJvED+05FZDdBn0B9+6zZI7TStWuv01nlq8ttfOp5+dHC2ijFH620AK
Lg3q1hgMjZxbzPkkdg0pc6xy+5/8zjCMdap0S0394rUSZiRCf9lZxEN7Q/7h3XLu7llYx1WyM/dY
r7bX66ef3md4kf816vLFPywsGJdJd0L4SDlE3yfb+WDAS0VtwGLebv4TXMIymz+Md3Ei8aVGtgeT
8cy7hQqLa+gYbRYTm3pTH6+Z2D7brLmiWaZJ3Zs/F3WXSTJ7JTOZTAiZ4oYy2qMxXytRfNIx5Qv9
zxgXN5dI9XNbC3hN4p2/YSHejnt1vWQKXwPefFoMIYOOHBZNBlqgX3ybfChMcOK/jh7GvlwnR2Uj
9ss+RxrZlf3ms+nOeXFhauOjkS/LBelQKxNsbbbYLj2WSbjJESP+fb5/soHqCmeZpZjKafHy2/Rk
yiCvJzdBX0Qe3E+EIOYT/qsyuI1x//fBPnt2usIBWKNNtWT8XbxcYV7VU7HUP/J0Pkn67Iajj1K5
PWM8d7r2dkKKkaCo76kv+VN05bt+coCjwkqZlUdKZq12sYQrVgfNNULoqEKyAiGJnjFegWl0M9X0
jDZ0M/M/MBD/NuTF6m2WhTVpQV8TQsRilWKxiPjSUrQewUDKS1xN+V+VrH8roPju/7Po4V9l/P89
OPIh+lHXr//n5keRv34MHv71z/4ZH7nkBKumimeJuho9Q2bXf+dHSor2D6hgAOrRwrF1Azj5V4Ck
/Q+bP0z8BcG0nKL+lR9p/AMbzRI3THQJJwsuUv9OfiR98mVu/8/ZkSsYTiKThYNinG7AerqY+6bZ
tYGOgjXX5+hrbcXqu23nHJ70AnOGBj4Yo0ZmbuXRTtdyY2IOMbXyS1AJ/cY3qax2IY6MUu/fpqaR
dzM0YVRVFBiMOIbZi4dqW5uDjfBt3tWKuuGGm63HObwJe/80l1QfaG1BFsZWsurUlB3bDpFmpkQZ
p2nV4i4H6me0cuqJMI1cLerfggL9Y5iB1kur7EUpbLHVi/6VDuCbpJEiR2RC7cqFUF2lqxD1Thi9
x5B8KF88dUODE92CfxZjVuhUyw173QKpipxSEvKBiyECW8zgsg98SNFlyTEr5Tlq/Iek03eF74vV
KBfqSy/L/oYecQyEkzoIqj4bau5cqdJzjZ54M5tZFq21Lka0Fim5WblRPcEAt1LhkGoW3mHHUNDe
BujnLVHar/BSF9F6qOq3AuF0d5Ktkvy/YhFBK9m0r2QQoUVmh7ciVMuXSbQtR1c7QpY2tV9lGWpj
O1sBklSa1NGK3EvIWUrY2muzUIc7JZ7U76YOoRB4ddKHr7hDQlBEIbrnPB61CpJYKpN9YTZcU4xR
nA2d23kV9ZjjA6udJg+BlLQvwDGfh4wEZzQ5ihNJiqI6tS8Vj3o1IrS0A728zbqpNJwh6qXIsaTF
bd8N9l0wt+k+jO2QKqIqgZ0dtAmAaDAoXttRD8ijcCTHSJBiCIJwHiY3HSwSRJvM71dRpJTvcaD1
1XrKh4CHnpWrtgnSs6ERQOBkSCl2aZBmO90e6xX1tfYkAhuBLe6dFzPTtYehTCAoc5D6asu2xqeW
Wgw1qSmeh6iaj5I8lEfRVcDR/bza2RzWf/DutCt04L5b6/y8lY5ZQ69kynLgQqQzx5XwWKQQkaui
j+7qzJJd0fr7RBT+Sx6W5gGQMABYTGOPeVvniO2tmB4PCtczLo1in5ad6tgo8FeWJOYnpFvzpq6s
YR9LkVjLytStO30SA1xzSX+pfAiMupZ+j8wxW+uxloVMKBmKcR4N2luSyv2PtrAnxE1S+a5UfY2K
sE7g31p6uJ5KxJQA1FGxuXoKLADP4FKhNHNuyJUfDKveNPv1yHXi0FUE4RVGkZ1SWhuY0owbLc3U
yUEkUN3Vs5Vt9HGSNrIvqvsmDcT3edA6r+plaQN2T/OprszTWmhltE/TUkB2VOYHP1SYrhM2gCQi
Ybyu5WBb8tHfw7QKSKylNuH75XDDaU1bmU2g3hmhWb7oE4VXMzKFhwpoPDZpq2Os0sCWG/FonZrY
GoRTmpP5s+zy6kem6JA4Qx+jgdUN3qzMuReLMnibbR/QWxV1Xl/jTBqN3n7nBo/Hv6sTZY3Sd9oo
tVoj6cdFkxQCksUwVSZaa9VcxbEpNmFQT/tUFf1GM7rx3MfRY5/HXxPU5GkDbDKxEmulmn1/U9hD
uQ2MhnoDPuB6G8eqdqjmun+MJ7OAQ+8PmL26uFC1bZPE+BvSItc3PjTMaHQSXYnup8h616twNjdZ
3xn3s14U2nHG/LbK8photTau6Ldq/cg0sHK8E1Umm5vAVpOXME7wbxkzJspJG+1TlFvjG/ZDClMo
SlYDa/uCT65n3dF7fdyUipE9VPaAtNOe+5+hnMj7LpEnlw8Ig0Vrc4z7XU+KyGTDhklb+SUHt44r
DH+YE+eqsdW6LPMiaYRPjU5rX+AR3KmdNJykKoOMnfcgFFoDVDXBwMWpMYSUOhNwzFtbNDFr3FyZ
X2SLha5JFfWtyrv4oNkoHnJNi9ZRNOobLS+R5ZeF6Q6+5u+0oUcxS3ZZyClGN3b1rCm4LvlrXJO+
/ZbCeDoNqJB4i2OF/JeUmHPNIpS+raQaX4yKObaogpNp2pzpzMJOQA2WYbZnniyxTL1dPs5ZQdip
ooQc/HIrx+VvVXbkltTc9pWR6eceqD+mnDTlrCbCEDOkPwOjtmpj3IRaKu5bejeqG2k5hsvOCutg
Vdfl0K96ax5lN+pj+TSSQvsWJLZ05CWLDnlcpjgsygBkLpuyJ5d9Ijl9l7aHKKpNDzN0dFAJSwBU
JNOJt7u43FV+3ezKNP4J3G8m0HO8lzJl32fJVhp0J49y8PjTzpDHu74Z3sI+PwwKOLXoAcj7Push
slo96Vrpz26mCTEeu2Dw4qI8iNk4+mgY8uLFxl1UkFWL/O88d33pSPC3Sy36YQCZmxost0P4XBNk
4C8G6OrrkAlvmFpPoucW57JXatgywwnuSq1or0YyosfwURonrj+MbtHgDspjou4D+9A08RZjX8JW
pfHjCy9m77TK3gW9cNPOAxgXSPcN0DkbWyCJ1zl47xz3aGXgmij4WMo3H21smfL2imSFEXjfCXWP
KBrnGGap9MW3OyeDEj9xKJmVEmss3h0d+KBeMVWIAGuaTTSXbimHq7Ru6GAssPHeAYy7S+anRS9d
9bNbB7hnKxDkAeJzZp7V4DLJV6Vk3dgqNWm9XHMu8lSK0D5H+jzDkxs9xTUOsEnT3lkqdqmfrKXI
cNsEVGqaeVlAJoSOoNeki4ijKlXQVCKcn7qfiex7uK+sud1aebxXlPJ734qHPqzusygonSaSkde9
diZZMQ0e2HKkOhLdNTGnuPhNA+Ye1ZwTplM0cNZQ5F0Twroxv5GZssok6RjAnjeAPBT0tNir0l0l
4/GTmslcmzY72TyaZIhDzi26O6NOFUdmS7EsTC7CvLG67idZCKs8M/ZmMML0EhAfbdYD8UY/6Jbv
c8wxSncGsx+rm1sEuatydBJ2/RP/FrDliGMV7Tc52lCvsbe9H1Vvo1REXqSW7coGI3S0ywyPH7j1
m4xzFIzQOjsJq6UBKUe+cdOHj9FmdINY3pZcm3xzXmvNDIgZJyV9KVa7HasmAP2hXOvCP9Xho6l1
B17JVbE4iQzf1UzqpJUG6cfGPTzZHGoxR6LweVABcZW+tK07fmpZSrfZNLmydg6aekVb+35kZk41
LhcjeK3N11JvvGjALCnn7A1qqq9q6WFZI5QyXuXNRM6XWCx3xKl/EYVxG5bNyuhBXIUDXszqqcva
gx8zoSPjue+aZ6uFeVNluGZ5M51QCs55U8FQM4HAcy6S2h85sOkBQ2LCyyT75JII/EiZDdvexDz6
Mx/TnZpI3mDeDz7oaQskp/VS4YqsBLJ/XcenweGgK/fmbK4N6TEwp3VmWLxm3IPRl9NA9JRg8Yqb
67Yv3U7HGq73pzoYa1cqi3fJOumZseoG+Uh58KwTHyzl+0GELuJtZ87fIyzWkcL2eKMUtyA+OKMT
FoXrQoQgMfmhev9cNctrebYEejEFvQ9PqPWrdT4oe3Woba+LaPHwo6n4csYx0neisR/KArOpct8X
6YtCjkdmx47cJjedUDwwinhQk1WGkc1o9KfemngRfQ8k8nNFITEOblRaFoGGCQSnXNw2ZLMszsjx
LZlHt7Mxe2ITbaz+WBvZfaBy4dHqlR68hInYWNrocsm6U4dgL0JtS18Jo8xzr0d4ix8SBV7BwxQn
Xki896Ck9wm47Ep8lbRmk5Tdox/ZhAhknsI1pTfiL0M+bGSEhKE88n3qlZZVHDakdYLxqTThonG3
GnUJIsBjSFZCEmRePmuupeI5qdMXuWgOsa05Ixs8K8KpJyyipE8mRelDhOrBrTG4YZSPXWl8Bld7
kI3yObFx6E3Kul/oAlXLCdv/AonpucC2n4fFjWmF7wOp5k6R2oe5ww+kAD/3GkPSV6rUtDjIyEpu
ZaW67fVCvEd+dkh1+lFds7AHNC1zCwFrq6Lf3Fd4pRohs0QXOyvTv7WGVR/0WeZMD1bHE2PYbkcr
iT0gKuNaKZUvYdCpt2IS58pKyLFlO3SmuYC40fh03ZXWWAVRwVsx2KdZbcTk2IP9AE8AeBKgcLcw
/ZOZpmA6CxLZ5jEGNs+mfIzQObipXd3Ps9I7/EQ05+xKbOIsLLeRXVsHonPbvWz59K/D/nE0Bkj8
OgfniPuMw4uurUel2nQLOT6scWSkKuBiKkwPCB4nR1WazlNb5j0XzoxrdPSttJVbKy22rTkdNatv
1/OolqtqiNVN3JG0bVXbvOyADvjoOZT+URmSR5nGfaBM3y0fP/ocR6lDRwnDLNCrtHG7MHZHfWvJ
wb7lIqA3BZQyaSsECXCx7HbKWVIrvF3AERq4B5y6XFokBoHj9Ukr5JNtR9KDKk/h1jKlM5j+FoKb
tE/yejtowfTF1lPZ8iY9Cs9RLUCpz7697/y+eBBTKnl9T3yhYD66imAZysn74XWC19GPMtFTISya
HgP3nM40eXPxI5Awn1HaA70r5z8VbXoxE+O1t6vXQUg/0U6KPUv0DyEAADjdYIxeX/G6DXWP9Yb7
qMAF5MoBexvzcnQM0Z9ZdMmwzLS7qWbDz+ZbfeyktZiLl4F3yVGDcjOnBkmvge5RcIRibWF9xLRC
5fJrMwwcznQCo7Jcq3ntOWdk/m1L4kA3J09Bbd5SSMBjUojHVq1v/Fx75oLJtZbmA6/SWqI2Ys4G
IU4TB7diYwOJgR3mabHYNNHdnAO+yOujjhEZl9vBD8ajz6vTlvould9GlCIiAGYbfC36bmVb+S4O
w1Wpzf1jKYl0q5bD92QiAMVHa1H33GRsdU2hCXD8OO3otHEz0qw7QV2De6Qk3Ga5JGAKkVxVeSvK
+KD4w3OdDts+GnDGUEgdjLUsfR/7btfXvjO0fDH7i1/gapQqNgAxaF4yzLgGk8TrJBbmAJm2RS9e
78eULbo2zmi4yCcZx8d80jUnpOWGP2f0mkyOVzLiHDGPx1JNNnKaPaqzuZO0ZIKNk7JYUMLtfw5l
dUgjO9mqo/2UqcL3evIQWKdeuea6anGeRXhPKWXdRt3jLM03yoR7ua6IEoDoYo3JF0U2dmDQW36Y
dl6rU7eJ/MpNJD7mmIQB18OwIbogrldyK24QEJ1D3Thq1Utt+wS7f5niWWDQLB+aBYc6CJ4eQIJJ
j7dVXAJaIGrcKXQW7UbDIteaP2ZhLaWEMt90nb4pSp2VbsLt2M6yE/KioDco3iMrPaWx/DTN1atg
hjjgvF61PH4p0xDZs9Tj8O2kUxHWL0HZbeo2c021uNFViQUwvPd9eR0EX3VOm904ewWoo0IxNybd
wyQjEsHsnjM/C45jba5MDos5pGcRxITV+Kmm7ec+NteQr4z7Ngrmh1BPuVr66HREYHJJK+l5TjZV
ZgxjO3yUWOgDtnwOth2hU5ZMIF+HZbdulqMCKRX3URSP8nrMEzXbUw+WNpBi7O9aJuJ1YGYKL2TU
6ta1WvzvXZmlHokPgQInVXhAhtT/f285GYXS57oVbxeM4ewhniaAa/hhu8GOfJCzClMSpjVRWleI
db8X4f8c9qLTRbkvK7U23uph/BYrUAHU1MZFmZTG9zTr4qeubBZv5jBeo/H93kj9c+DleXxosXG/
bH2JeZdEqbyheQ7lwu6NTTyagHSGLGqvdBt+b97813io4ikeI43/g8lkzcH/pe68luRGkqz9Kmtz
jzFoYbazF0AKZJYuFoviBkZV0Frj6f8PZM8yE5VbWPZe/TbKejjTnhGI8HBx/JzOF/LY1WThukkl
Zxi9z2+3Uy59QY26NW0v/uMV+RmlqBAux9TNRf1RL/tjZbQ/Yitc+WBrVuZ9Pdk31eha6IgyV02v
ND2Ay+pKpFb49koufRuEFsVZR0KU5OXAj0e9fMrhHAZ/V209a3xiNt41hKlwp2JcwdEsOvm/PgzN
H8rU9M7NVzieiBolmVLszuCYWSB8kC2n6nbTY70JHj07l+yqgGYEIS6CjBV85+WF/ra96AdFlhpm
vRq7YdWSAAd20QMWgttVFzZv7+jFr3ayyEUDP0RjlCYCp08lB5O8oNlbTSi4Zmj+LUdysp9LDE41
eEJaERUX3xrG9+BjcKDUvEmuErjwqx3ptTu6icNs/NsrXNnKJRanTORAnBR65ZTiw+DBCgnI4LNS
qjXg1cpWyvL5BdCGMO5gy3DTUvs8tFnjSBaRvV/DFfL2is57sX8dTIDhiLngml8hepDMVFU/T1xP
fooIMyZN/WDlxITmeCdM0Yr/v+SemEP7b2MLP4xIhgUzdOJqRfqsa/4sRGiGztsLurhzJzbmPz9x
HYEvMUcbJC48eogfGVuzo8lM72FtnnvNzsJFabwpSGomrlRLZOs5PHA3Rnd4ey2LAZ2/vg6OCMyT
Qvd6yfs7GRXkCFNC/RVV22lTvEOS1GJghZk6SIbs7Igwm79yIi5+pBObi6NHt4wa/Ji4g9Z/BQn9
DpH1Fe++ZmERBVRT0NIsT1wfQdBCQUn75e1tu3hLT1awOGbp1AQDKGRXCOKrED49n9sKx+Smif+O
Zz0xtDhroV7TIOgI5GsrgXulue8KlLUi0lp7kP7W5WGATxGZJoLCYIEkoMnBqEiaUvJNyJPV4XZK
xHd/vnEoJ2jIHBmMDP5EDJ3cnV6Wcq8rchfpyGMRePepYr0IoQ8Bkfn8tqVLt2emNBV1euSMDi52
TlY0wK5Ef3Jc3GrUDZ2xTMFzGsXKF7poB1pYlKFNDupSrConyi2bMaeWJ2jX0HfX+7Ehs21rK1qZ
Lrt0qPXflqwZLHSyd2asqTFdHLeNyutcqm6tofnwN/YM4Aw8wboMQ+viAIwQpWlyWbjjYMGvFGhg
1et8Vxa69Dc8gG5I9PoNpmvhzDhfyhhkgc8L5+oU/kg8jafRL1f4Qy/tlmGacBtAYmu+nrYuUqkU
mgL4gHlNGTC2PUGYVpZx6duf2lg4MiqdCWeicCG22+ux+DCN2tEwgs2ff5VTKwtnFpfUQFqjcKmE
GKATyKYSv6Prn318284lp3ZqZ+HUhMgPi74t3MCvPzR59agI3VWetu9U6sh/w5Ilg3U0mTsCZ3/+
+cGh6kqVlzD0TF+NbPhgKE23jZTkxZuj1rdtXfxGv20tRzLxQ1kP54gbjsWL2RDieK2E4jFDVm/b
uXTeTIi85onxWbtusaapGSk6BZlbld1jOI0/zL5YE8ZbMbFcSl2TP4xG6sZKSMOrCbJD5gf9yr25
tF8n69Ck828DjXYmqmkGtVp+7FvvMzivg9Bm3/9Pu6Utbk6se2U+DJmLb6mou9AKMpRu/7aNtZUs
7k0oKV1laqkLGOETIKnrTGi+ASbYvW3l4keBphuqbkUChrXwmXVWlIPs54S3+o3h5QddWlOnuLgO
oIWzMoUlvSppaFDMgknJ3RFSw1wH3dLKdHisIlm5/z9/6jmWC+g7SDMI9wGW6Uv3n7T+0KZW5mbD
7ZDr28LNpgcRgW+wFln40AuRYxWFIxdMYJDklcY805YxyV0/oDW8M4aV73cxpT39PYu0Ui0CUxO6
zK233YaSii9+NrO9YLqyeZVtgp3hjLuRThLUofFura7yE7T51mYs7jPFNpgGOaHQOqUPg1rDrhWW
4TvVU36MTWSi5CwzilIMsmhAbh+LCGWrXglraZN1Ev1COk12GytTBVBiyCcawlP6tZSaDi3RlILk
Jo6DOHeaXm4eWyWi8F16kbItRdr6hu9HT12nZe9BTxvmFl1UYxsyBEKZUFXjW7pUnf4yS3KKe2Ns
UGDKU6U+yiX177dP97zFZ7sgSZo6s8DzkoqA/BanW4mHTgcw4AYqvcOBUiF/aQdBtU1VwKzxwNxX
N2zetrkYLCMnwShQeBEoN7Owr54HhibjNEJqVYuJrsfksUMgJdIbuKLVXa11jsc4o2UlV4o5Ipai
QBwkrh292cst181QBCIaMmh5xkLOvWBi1kIEd7obmYfJejJ7+J5HedNBtT1Ux06Hb1CoaGaoW8g1
/jSomFfP+C9sBWhtmUtGpizzNAjHoVRvR+NKy8wefENsffB1KX3/9ka/evB/WuKei5KuIuu1cJDK
RPNNK2VX0cD99HdxDiy/ofeylsQs5gD++qCWYjBDzffkX+e7aaq1hggW5eRtrNvdTBDjhNfGPvK5
uGvDFK+92Lwqy4BQEX8J3//iAetEdbKmmbJjZ3ycQrt6gkAR4uPt4BpOt7Xiw5Bt52Eyf7M61TJH
4K9OzYnpxas2Fcx2J4YCbeYYOZJRbOm4HtGnfZLyfDONByWTpE1UAIDQAvftbzkfyIVp0hyTRJ7z
yvs9PyInyQEj6nU3UbEfAKFs9dj7VAY4o1xSWgdEJ0THwFjetvi6dABV2SwjoKEGQ/FgmfnAOu2J
Pl/VBJUVaLSHcsrcTy28xpH4TmnuaJGMxTPgeDvqvgvTIZSmlWt64QDrBnkkQTbyAK+8k+dbQPZM
xZ1Ag9aiY4b3mXZlJn9+TUBZ4wVmkQyRsdrzra2GYgRIqrmaFY0H00qN21Goow9Rjr6W04lDsxKB
ya+cLj0MFA8kqKXh2XolBqzESJ2Xac518fay75TVbQWDyD1sUXQBYarYlI/9TfIueKfQbrqpZETu
tsnO2s6TLj38idkVLNfC6tzGQpfwV63o9HfNn+PkjGWKOGVNSft5IzLJfiifi4/KR9+VbFKSG3pR
73voTdUn1YUw1Fk5bPMmn53vxZ4sHLImMNkOQuRneds0rubrzAg9lJLQeTvaewbGVl6h+cK8MggT
AxQT6Bwpy7GKjrliQ7UQgKiETx4D8ZAq0uar5F5ZCSDXDC2iHK8eAcJ3pF0y1N3IVT32w3Q3qt7a
2M1lO9SSFINehLEc1x4AqQIwLtw8Sp/UUXyuzQnEXL7ihy5Y4Y5wKZkphMlwWUPKNKOq4Zt3vear
3h9q42vXf3r7KFwIuHVaKiJjZSaPydK/Sx4pmI8FpAJGqHat4sjgS7xWo7y0DonLrsqwmqAbM//5
yVn3rLQw4qJ2qyQ5+lL91VS8fZmsaeGsWVncqMhXdc/UKzeoBteavAfLMD+kRvHn6bYOokaTZeph
tEYXa8mqDtBwVbue1zT7II/a2B48Xihv9NsCAt2kXLk7r/yySCEZbSuFoEJj/xaxM9VRVSyShn5Q
5URZ+RCkYFcK9b7Q+/dvH4aLG4gWGRvD+l755lTstMmC4XbQs2BXK6nuyn1g/kBtT9j+oaWZmJPa
2PzWMZe7zPPMKE1UvdBdwPj5Dt7iT0Jb1RvN6lbqiZeCpTNDC38gmMD71EZ3xb25N3b5Pss3w8NM
AJBtexeMqrhSK7/0jhsw9M31UMqLr/S1fUX2hKTXca1AeB/jq3Yf7RBbgwQUpptZA6380/M4czdw
p8yZJ1dTlj0HKfUSK8g8V1G7TwUMI3Kl9rbWgJDVxWClIfTqKC5sLUKyADj/JLWem0SfK+RfmpdK
BgWDpsofnw4yBVpkMkefVH1x4vlvBmFULbdOf4RwoY/Qt2j+2lTjpdAWKyZeCaYlBrYXFzlsmraM
Os/14WF3huvme/mQbIRtBwm4HUCgcmQMwG1uwDgNK0730iE5M73wVDDeQIFbea5Zwro0HaSreE+/
XAG/6RjMiYZonyvf397T1/k/Gyqr8JmItAog1Vm8+a0+BFGr8O3gf87tEgH08iY8qvfdsf0Ic9wx
v1c/JD9WCdXmI3H28qOJRRGPBIxZTt1apkVTr1eUYajkPAit04WEVumN51bPnq02ruiuMnDMZ+Mt
e/ODd/LUhIGnhgP24ufoKfgOSl1xo534CebYgLEva28cs611AHkTOPJtVtp/HOnM69V0hYqPTMC5
ZFVJyhh4nVwcQobfilK3k+kJ7bCVJ2FexHKRKLCh56WRnbyqLWlCpmmoBBxqUMJBndi9vzYr/SpC
ZBlMpc7K1JSvXsc35H361FUH450OwZTkCk5yVW8ovEBEKmy0lfVccNPn5hYXok7g3tUwN3tNFa6S
EbTPZ+/AcNpu2Ff9dm1C+9VLx/I0kRxah6UCfujF3Zf9dqxmrnZPreEb8SJmg2Ylgk/TFK2SrF3a
Sp4DyMwhhYYYbGGrNGB2r4PiMHzzH43d+B5RwB36fMO22wMz4xS+fdEvnY1Tc4utVCWtk2K/OKBF
mFwDuGSSQmi857eNzH+T5QE8NbJwJlmu603Imoy2LuwkLb/KWn03gBaz+9768LatS9+KWWxFI26k
5LEEoaW5l0d1Vh8GdCD68d4TvvjjGuvqpfXwfsKoJkKVgnc89xqEKV1JknJoYcue9Mxu0SMwgmOp
/nGTi4N3amjxgpaaFfDi1QddfhqQbAD6Z6fqSsp74WXDiGzAj0x4CuXB4sSJAGPHpkQ3bafvR3h3
KuSJoPZL996u3qCndJMck89gg9fSyou7eGJ3/vNT31sSfs+76N2Ut8KH+KGGWOx95X5Lryco9A9o
LEG1kETbt8/Hz4+zPIwQkUAkRJ4kccDPzYpCp9NZHQ7i3r9Nddt8ma6rT2C27NhR33lPnSPuikcA
197H6Ep0zdvw69s/4PUB1ahoEMRa1G3mmOXcfjhksl9H/WGwxPZz2Uqi2/qqdedl3p8XT7CER+Y5
Vegpq4tr51HYtuKpP3hgiNN4jJmP6O+YZf0k5dXaIbqwKtJCGE4oCElzOHu+KhmRIs1KBp7KyNHs
aac6WrHxt+gFbfoNMhEzr8waC8jrA8R0HSN4gAxgYIXP4tzm6PEcldlw0GZZusTzvqH691Xr6/tB
YCrgj78atkxdlalDUdpcrC9D/2coi+HQjMqmqaKdXgW7QEl3b1u5vKLfVhb3vVOlXsvC4RAIkrHh
th9NYSy2XWqmdrtKpXfxk7F7uDGq7K9ij0wekiqfhgOacodB8O46Tb8Wten57SVdtDJDNESNcwj5
wflHmoqhz5JuPExM8sjRjyCrbMgN13zJfJTPLzX1V1MiQCf4oFi4sJKESqAICHqK+/CLlNv1LTR0
R+sx+VDvMtKBo3pdfc5uzFth5YO9fj4pfmrw+lgaXDSvLnMxKE2qteYhEKtHawLSL1ToQf3xDmLD
5D1jBym0Lq5x3lQkUZN5UAR1gNhAyZoWbTY1+eTF+vjrHv8R1cdN+K3K6/yl+c/5//YtL8Yq9IPm
v/7z7K/+vyMEUbiy/zMhyFOe+V/OmEDm//2/mUAM5Z90hTT6USLwAnDFv5lADO2fPMGgqii4zX/C
lYU6uAn+9Q9B0v5JaC9SSZ4dPpV6rjvccT//TJb+Ce5vZhWRgf5xcKU/IQNZPGoaLCAGEQ+4KpnG
HcWSxfkXmUDXy2DU3heVAJ0UM4UfRB/2UfNKCOXyuue/2etCK9l1HV4XclvMJXRHz5XgXmpk80GE
VLcYYUFWhXc8y+9EtZ2uiTw6RrmS4r4ZQn9/sr33v+7mf2Rtep+HWVP/6x/nhXZ+8UyxB46dtgyJ
D+OX535B6bNMLksfqTjwCIemaJhqz0UFuZU+cOqualzJQJkViSt/pQSyqKX/Mg1gYKbqhEATppZz
01mrUfiNgu69JiWAcMekusmasd5Fo0Y8MAziVV/In5pQfow7Jv+iaNaj9aL4vpozqLGEfBJkBgrk
cWfY6Au+xGWkX/fJ2pt6ngrwO0E0cLYMghTg/vz7+e9Mpx74z+Dlz6OcTjd5ZQa3BuGtOxML3OZN
ugukXNwPMfNMfu2aBdObDZMvxz4ZGkeboIV4+5P9xCX/9rLzD4I7ilNu8A+Zz7Z4ntg0BJRiZXwG
QaS/03xZvpKz4hBJDETWuoeCGZkZhJ7taItFfjsIkfyUwVLKlCyx/iTL/lXQoadXGt/gWRw/dlaH
ryZrvTULEcG3sD9mpVLss1YI/3wzSdwo3PDF6VGKP3PKk2hTaLqKvZGGZ7WsO6cxgL1MyMfvREZW
tunkbbyMAeRJSa+qdqo/jBHNtY6pa2SxNhakgCs57E+UzdleWmQn3Fqq9SD+KHecf9ygk6DdT4v2
OS9b69jlog2Vj2EP8Gt/6wqZ7rbnfek6w6K02mTXDPq09L8Vae9ZaL623rjVQhOSHT0qntPUYJZL
U3KnkMyPgir612bAe5uXpm/nAuPwcK74j4JnRU6a5OC94rBwsl427n2dcXZVEyh1GK10iHVR4kij
Tj7KZngYU2RWIU2hqxk9lYWK2I2kXIGIiT6m3XTfhAPUQFazL2dpskarp3s/Nx58Kao+j/D9bSSU
yK6UarppWwmhcKsiwIjXjqVy3vrlWLKVuD8KqOAZZ0am8600PcoBNfWHZ5NG1ac4Q3g2TBnuDfpd
BEhkRx3yWxim1b6eYmubyXCJ1BYcQCGTtU5dTMMdZSA0TGP4miW/nHaFrt4paJtDk1zedF6lUFBU
JoBM7ZeadPkhr4fEMUa46VuveFcoObyFRtpTM5K0qyG1Vsorr1wlWARKtdT5dJwBWKfF+sIhTCLP
F587oZs2saVFt2GhttdCMKK2lnj1rYDeoN+q0eHtCy/J53HVvLUyM5KwgdJO4OVbvit9jw5LLkzW
c6TpR72Mn+M4sm7VUos2lYCetZZdTUJ61UrjsNHzjizRMFJHUilnCbWeXRUKzO1xBc+USvNOYjry
vh46UDvzpJ9Pb2IryRUaOVrkO8MUkvFJEazyI0Xpoh+rh57q3L6XoXsXm6G7TyvQV6Ya5tu6MaIN
mnLUe8csvGmT7EHwii+jPDZX/SR94nG+VfoUTJAkwLAYm1+1ahLvHtUO4qJKRxc972Cy1qfoUdNR
nbW88uiVwRaSEh6djAnpsIG7QEKPi3HH3dh68pZOcIOS2RHZyU3lM8VsgYo5KKJwKILC3NMOOVCn
Zc4tkNRdnJnIuibQ4BU5UznijV9Fwy6JB5WR3u5JKFpkYUT5rpirBj6SwvsYmVzmPLsEPhQuKqft
MejCehtCiOXAuqNTZ24buCiqDJaQxtyYadndxMRyGyv6BPgBwhYSBdMfwvdGKdAGZBKySMr2EGoS
I9RjThsqBSzVmKFx3c3/JqSxaGvp9I74vdoPUboV+N2HHkXgd0qChHva9J+0IPsUBvGMU9GRDZwE
WsziBDlQ1D42lrExW7m4hTRj6ARlo9ZJ7XZ680UauGGlnNbvaYg6SZBvoXRaK8wtSuPz+eRBkiAz
pL+GE112ipsuFFQLUfdnE3qxxykJmuuiMx7UQfK2aQ04K/aKZMNkTf5l1JDhNoKwuAu1lKxU8VQq
oqJ2tABcv31vfpJ9nzt3INwSBQbuDAN7y5fbKqJyGqvaek6tIePrxB+J296HfUSlWci/JL2nMsTv
37W1hmBx15vHIjYfrUYDU+ZF7XU4NO01MzTVpi0qc8P8/i5IlAEtUCV06ixrXeDPiFePPhwtbdlu
RCjeYgYw3zfKA9SOjFcHMHF0XppvjHSA+CzeMjvofWpKWUOKWNx3TSy8E8zhSiKWtSuNg/z2Hpyn
sn99Gd5ZShA8uUAoz51WlyEiknl5/NwwlB7CmII7VaGCYri1PpZaVa0g9BdMkD8NElOSo6Pkx0FY
toFaxqvLclKjZwrqP7TWEI4ywp9C/NGPevWxrA1tq1KItPOsH99llv4J9N/avNXP6uz5hyf2xrwM
MIdJwOVk19Aw4G7mfcSH95AFqJMHC+XzRm+iw4BS69HL+uHenKKvk6ZUjw2qyiKgRAag4ztVIUGG
oO6IUNlB70f1Kk412MBzI7MzUaoZCFaDbSTXtQPqR7oqR+E+MqR2G+mIvKIG73UwChVBGzBmKPu7
Kh4PnoXOYm3kHxQvoZU5oQYwEgW4UqjMCNN63FeKtZ2YZrgRJuZpUknufoxD7kJaRn7pM5kcqn91
C/4ox3zKU/75ZoL5v0tD9z/y2y/pj3r5tzpLXev/+vnH/o9886X5cvYX26wJm/Gh/VGNjz+4Gb/S
3L/+l//bP/yPHz//LihS/vjXP77lTOzNfzeYK7KzjHJusv3PGei7PP2ShOc56Pz/+JWDauSLkiby
FNMB55zPwKX+R9386x+q+E+mX+bgAJ0NQAYqN+2vDFSS+CNw8US7KiBSihS/E1DpnwhsoVVgUceW
aTWYxp8koD+rpicHn+yXygsNevA6zBXoy9snd4j2dY0U2N1H+B7Ml7G2Dbe+xfdu652PViFkfLCI
vV97ARZu5pdd+DdN2meUc5eleJ0qFsEbdokPxGnTpQV0P5HbVzE+Pm2FlULTMtH+ZU/GIHTRCEcv
wam52rOZJA6sc3xBvlivbLhuYElRUJvydqlsI937aOY25JFxaEeP6g497t1a33D2nq+2++RnLEJe
xU+rNBz4GVYoOnp6rYErOTl86/n5r4VSUwB9TKYMZcy5/9Yjs6vGUQxsP2PCMhLsJFBsEzB1IRCq
+ZptjJL7tsllYr60+TPQP8nRlDDM8knC5qztMQR79OT1dFPAv/BFfZ51Q3V6ioPx0ZicZNyku7XD
tEA/zzUcTvHvRc91ntOWRFKak9n689f9Zt2ZR9Tu9nFvp9eBK1/5iIesrHeuyrz6iifmFvk0vFQq
SDDWW8O85UTX+oPvKm7nUop4VhAV3TYPwXYVpLsoK7xa5CKdMCBnq7NfVpOn4h6mbkf/XsMMHt+D
rnH/TI/19Z4uAgFGM7M5gwvsFjlEace8CaSVcCpq0cqJvXgnTnZzUQML/GLkRZ9PT/PRNz4kmf63
DOB8VWIa0AmLkpWcZ1Lj55yO2uBI5o9ysNbvu+jNCJf+bWFxrduqaQmpWIJGCF8cod6zR/M+Etdk
5P6Hg/7b0OJ2p2nUEamwlGYz7eADUTb+sbO7o3KMPwbbNW81/+zlObdm7Uigg9RClz1ZBcauIA2G
wE6kBiWFD4bl7+L6o9wMcOFA4q6sxYKXDdLxIiwEWLV8FTSxnqJYg6Yzu26uQ1Qc3htfNaTNH2bs
TL9rvlSTXX5iokCOnei4dsOU+d6+Wi8dNwbsGKagSXzuRopMmzTGK+EgBSs0K6sIV/JxRHyrPjbo
98rb+mWAISXeNl9Dp91kt+P9AKBW31kPsLU+yLviKMIGuFJxXcAmft3Eebj03z9rcfHHxiDkA6Nn
DzsY7SEU3VVX/bf6WnH8FswyRFNrPV75wp2ESYS3+edMyasWndfrZaWFvYyHS29b0RWPpGQfkoO4
1X/ksEk+zUrGoEVsqYLfdmdk++mZmSLdXYdQL2sZs987+y0LR2QQOjeMvXO5bH0vfIzurbvqOvge
iy5VSG1XvZuuUKSwm5fuub5PbrsXZQ8r8lA6qH98RCN4pZq6zF3n3wO6CrURZa6sEJ2dn5I4DaWm
rCFplPfAWF7q22wjud5hPhHyrqUP7a7dwwWq6+cJODW5FM8Kk5x0OURgbJA28nEGs89hS2TYIvWs
h/wgb4q95/QOXHorT92ikLRcrLF4WaMUdtxKYvPRVhl2EHfB7O1md3DYQzFtG3v4qXIqJ26zj+/W
Dv6FQ3i26sV1nLpegpqXVZtF1m5DCSLPUGtW8t0Lb/mZkcXlUlo1YHiIBaoStH36Ta++oF3y9i5e
XAhNdgrGNDphkT8/MZUnSWPasRApTDZNRoQZP/7fLCweoExFDc9vsJDL3ZXYiVeGugI4uvT0gOn/
vYjFsS8CcGRFi4lml+EHst0sh6I+5Yd8E3xevWQXgh2soSPDXBIwbHF+cU9CykQ0PAR3ccWa3W+L
+0HcJDt90+/C7/V3ECbgdjZv7+DlO3ZicfGRhs6qRhG9Wzs6GNDwe3YHj2HuxHtKlTtlC8Fe8dnr
bNDgq+/sJQ9/ttrF5zMTA27zGttU/x68o2RHG8ER75IvmhNtCWDXXNja7i6+ZR/niZBE2JtdWGqi
YeYf1U3xbJkOD/0mc9a+50U38ntzlyptYS5EMOhiUOxpKiTPgnUFP7WteeNGg45/5VNetEaWR0VJ
pZazLOMNPbSuVY613vEZntO2KCWWOuiocGtty4/itwbpDd2GF7dz5FXpzMs35cT8wm95uRiUFIKA
Yz3kt8pmcuGut5WXCg2a/wUca/bAi6CFBtnvxS4c2DhpVirP1mYWK7Bt+84lvbXTeyYx9ysbe9FZ
nthaPMVMn7ZKM3/Ggfo7I+92RLpTGrBd4tjM+MXvq02hihtTgxtYjm5py0OKezCg9mVq0ln5NRdP
MTgiuvjIQjDgcu4j5KFPylDm13S78kt4BazbicFW6zkIfPibN2toFeVCmD/3Iv9t8NUpDjMr0iUM
qnvddJDdUEJb+Ja6aGjIiGYexW1ynRzix9Q13iG3d8jui6dYs73jHC0hseFU9CcO/Z0xbUGBG8i5
wogk3zf71YT4QiB99ksXz3Zg1f0gaj9/aeDZBiTuDHQ+eZUdXiE8ST6uPUCqHUCa6cjhHDz8LQ8D
7oq2M5UsRk3Ov43a9XVt/TyVyFj9FClEqkxj3K76AnvjdjUlv3wWfttbnAV/8PwJlum5voP3JkFC
4XjTIeU5TQ4gIie5WRuvu/io/16huaCWCas+ToUBi1Zb2j4E73K+tonzj359tf97UUsyvDFDmCCa
TTQb6y6+NR8sF8jHM1fOSeejXtnjnYaIhwOL0r51375ea+tbeDFatqM8wVJra20Er3ITbbu+XQmM
LlWOOKe/V7hwXlney1k9r7DeTjumnB/zdAN3vf5S46vDvTQ6kLDKoT3otrL9m2sEHsTAPsBO0HTn
pzTweqiV54dC82Jbid91ay3giw7zxMAijNGsVhz7n9cAgmxPvpm0cSOkK4QDl4q4gNt/L2MRuoRB
ZET5HF9G19m1cJfcazsIZHGHqh0jZBtS21x/DC6ejxOjixuOZoxepvPSPFh7BTCIcqatPeQXHe6J
jcWtzposb8Js/j4+sErK0x4suZCaM6gAOT+MxLccDy3b1vfV6vm/ePl+214yxxRilfLtsK3ufTfb
dW6/qw/Vqpj4z0fj1SU/sbNw1QhW1ENaYWdua2lwtUMWvRF6pP6kd5DWbHUVVG6ESki0NjV38ZE4
sby44SnqTlE2Hxt1H3zX7oLv2ffoO5NeO/XwjbFktHMa+Owem/161LJyeJaVJT2cGNhIMV2pP1C6
KcUV6MXFv79Jk4SaCYpdS2x8EORdVcRzJUeFZ1z+0KsrBi6G7Aw6Q7yBCDCd7IXnqi04DUJr3ryb
8oWnnnQoZpxbQQJQc9a5VS4tCOq3uQwEsz0kG+eeSh5HJUc0hafAn+zYutO1L3/u7k8MLEsMmS6n
Zj0n26ocHRPYOugKrb1nFxcBZBCoD2guoOXnizBrsyiteRHJdX7LvNGc5mzbXX3t2VB7I5u4Npe2
oAX4VTihmDeDcOmIaMu5NFVr/ArC6PkFpVZTOqqjojr+Et7GLgCX8DF0mZqIdqhQ7CwNpnmnmfEw
toziZvw0Pct2usuctVTz0qNw+qPmbTrJbeUgl2I4tKmsVzFjNcyhIFxQqNmK97zU80KWEk5gBgLh
EF22gmRzgs1tzipnYL/xUapc9ThczxqfwpY7x4Tgy/Qyyvat7xSOk/CPt4/UJQ8qW8T4/AsR1SXO
P+xqIdN/XpE9eclN485CterVWrB76ZHgVtBkBWON2t/CgQoT4B1rLkxIuuz6BouVDCcVSyeJV/Kf
S+cXbI9FR5dJ0leo8dhLMtGaHWYqeYAg/ac4zg5v79mlxZyYWKYYTad4gzKnGCLj+WEkMf8NSYei
OwlCZ2+bWkj7/rocp7YWG+f3WetFBeewd+IvMndjyG7yfbivmVrTnOGmeVa+JLeaU+yRQ4u/rli/
vNIZ/AdSjeHGRdASlEUnq9PPq4kQzAtq9G5GAYSqovdOtXsyk/7degP20t2DJwiCJM4jVBULt+33
Ychc2NzV8j6o/pOCSEDZrZTKLh6TExuL+12PgpICfcRGm3/qRfM6VeOVb3fpap0uY17miQtpqHoo
mc7mGXFTAq2zggYZgEn8kBRI7kxBJPLfNWibNnWwAzY9rDx/MDpg4SxsmafQwTbqUJ8BY1hyPXsx
mlAw3eNZYbGe9oM++lOIiGkkGz3CDxOB2TTVwhHKg/GgeV1XfwCFL8Evn4Jqt6e2qnRyJzQcv8S9
HB9SowsKWO6rYnQEy+8ovfk+dHe1reqtddeEIti6GdOY7Earlz+lftCG+yovpNjaawkwK8URVKS/
ZacmrI8Qdgpauu0bOQx91LIsP5aVASnNoFaLTSQKcC4Bv6JQMUrdQQM/2IvbaDKRCZG5c2W9yeVo
asSdVfWZVO6CnpEsKFOqaZCA+9WNGQ1In4OjFlCNbRS9dxRBVnrDgUtp5D8aSY3IuhHDMyrJmf1k
JsHHBvf/D7lW2/Fj3xHcWnbUqGZj2H0LL1t47LsaOZmpRKkMAaRUZxjMBjUiNJWTRxWEaLY/U5/M
IMzQAsTgmSMUO9DbeQGJPmOVOV+hL7XBS51BCX1xtE0ZxD5hOpp6AaOVvXDFozDGLlB4MXuUkGOQ
pw2SEJN8pRdKYd4Z5BPt1yquQh0AWgkTqI3iuV7cmtE0Gl+9eCrFQwniuX1MxzDWIDD3m1zc6WYx
pbu2n3PFVkBZheusWlHLCuB+bj6XILrEQ5ur8symYUhxBZVBOastVUV5l+R6r7klI0GA+eF3gYSp
8ibLVvI0tbYcqLL6oASdXjxGhh5G38Mx0iSm6XUUzMoQ/7Lp6ibJt6Ofli9WMlXySwopo/qp6JBM
+dT3+qRsk9HUGmcSWwu2htoU+/dioMPjoAx6rj207VCq17VZ1uMNo4YR+XWhTwzg9VWaNTJyYXGi
f6e+PwQHPxs8zR17sSif+xEZR3phvohCn+3ngYduHIPjX1DaNF4aSxAquxmYOr3OcngubyNFFYZb
P9ZSdYfcplXem2k8jMem92pVd/KsiI0DF8TMJns0NH9Q7M5Uy2SnSFOq3xpCJ3gPo6aMPbLBQoRA
YpzlWZLYVow25ZVQB8RgjmoVck11QM+tbicoyG98VSLgvLPaZm8qWx3dvu5JLVJRfgoaY8wfCD2b
fB8ZprIvmKyOHbYJHtthmjwPmFoy6M2OLkws35aFbPoHRfOiELUr1Sw+Mo0chDd5GYRPSjta973Z
m47JlG2899qeTAOtE57L29wY/OFY9dXklqgZQWo+FMqIEEsdAGPeKHpZZ8hpWpxE6LVRwERQu7NQ
SaIzkaa7MNXRbaunepIcNWoN021GSfXvmD8YLQbVDNHfqeaYNondatbQ+ldqOpYTXQSgrNqukCDP
/KSDcfSRBE9RjCVUsDieD1GlSsIPUSjherGDNok/51oEi6sElWzwrbGGyPs8SkjURgdBDvvCulbi
rhb/H2lXttzGcmR/xXHf29P7MjH2Q68ASIAESVGUXjooiup93/tv5lvmx+YUJF81Cm3UlRwTE/YN
+SpR1VWZWZknz2k8YYC7So7dnOKhD5EvLVWgpwmuv7p8nIxWiowDfAYIxVCvGSK+wy5zLSBPpSKG
jYgRhlar5KdWQ4Yzb1uMydVPXVnI3PQIuk+5NPtIgt9Soc0SyncoOslyC3WdYIpLoBKncUJxGwzH
X5MMrIcdqq5FmOT2TJgxSwxwzmrz1MlaK+xBICIiwIqTjjvu+bnBY1YHBd1afpybkuNSqGthMAaY
L+ARxaK9q6JY9P09pLozVNewgVrYMcLYauViGceoF0EK0aSqP1W43vzQqreNV38EGgsNTf4OtTsn
dfwHVuGOlQJQiQev/ys8Z4qOnNEJ8R8Si6Fq9X0IzpHToAiaEDTgLASyS+VIBbYGcgAQLNKwBU3F
zocKrhWhNl3a1xOq1axjYZCqx0hKKyYoguJxBVoFLX83WGwAq32N5ZKoN2hW6n2eFSRf3JVbKMo6
4waCwM8xFvSrivdITpFfgBMGzhRveFASUklU2NXAOyUGEuF4sEBdNUUZ4310uR5iQoHUPTgiSI+R
SqK6CeWdQNXIJwKSQHOFTXkTbXVzuoVvYEL/LnEDlDnqrOt6qWQSMdc4gzNnFmpZEMjzQMUWWpgK
gJ+z8ndW4+2ywkpZpU57qjWNmDSwmt8OzxHQxroFtaljdmy/QNFqW1aW0wKbDj+TYNGst9nlNSDm
MVyOFziZ2qPfgHyZc+WACTjscX4bPEAGydNtf8O/zE7lstN7pj3q2PATBM7ECvYwjRjgeT/sSR3U
J1DW/AHvXGar5cKbnBaIoUjwnq70GlVVy5CtYX8To7xFXIASHiY8Zka+fXG5T1YAxxEJOdhFqwuk
7EOQ57gNpTJCXy1D7Dpedx/rBwXguB8m6JdnNhVIEciFq75N31Juz88On9n9lrDCYBpGsjD+o+QA
noO6qLZ+oyR4vsTTnMDiSVMXklLFEex3bQoptN0QMl6ca3sImnHUQwSQSFyo/QzQHGzKCC8WaGMe
1LLe+T2rEC+uPIqWJigfjLkOqTVimIA45lZ25o1/CySSE2/A9uQyi1usBVH+WJhSPekCIjAHjMSs
b4LDeK967ZPxwoMHKTYJiFuzktvR8k2/dcKHeLaqHr1ai79htoYZS6ffgyizZZoYkh9zF97P22CX
3pAALiCERy4rhF/UDnBWFvtM4wQFvBqFMoOxPoq2tf8lib9KzS3GIRjXjuJY+R6FlobIqheHsg+U
VA98n5TIu2ewiJazW3/9jmiG1rpmx7qdPwxPr3+hL0AcM/3AVgjrE5ldv0TID43fZgMUgBEuumfV
Q2/ZLYG7GTz9U+cOmMyxtefySHBf1x3B6qla2KWWnBtiKww+7IpCh4fYfd4xxMpYC6NKMGoZlGWQ
g34tGF+l5lMJPlKFk6wKIoC1yJgZPxX6r+0iWe3iAxZdGat5AGOyx7319yOGax+4HpOzdg0wG+Z2
N6qtA1c02Hg9V9AvRG4G5cYP4uyOlVt+YN2Ti8INObko/oAgSNKli5yjqcijjuxu2KgfeYiS1Lqb
zrcgZrG1AMWRCCLzvw6APhlFOgWNM1Bt0M0Dg884UelgtFLrrd7xBxQya/NXjw06qCBuwd9PpKTo
jovc+ho/JAoQaGp4GPlpU0cv1y2sxPZzE1QCFWhR1GTERHqLWRWQviVO4Ki2ALFjsFNDDZlJ33t5
F84tUslTN+P0aBjfMoNWxNBIE/DaMR1n3mWsbNUO+GkAe8ZA5GWbolWRBKcSkrTJjZutgel6eO/M
Mqz4mVORKwFi6bAwGmuZiyZoJBhieOKCrrVqMSobdvBtXFmaRY0JDQlylf4XxtrIdaZv4NIM9dUi
Li77sIUZTTD1zJmc7tB5YAd0MTAcQIDXjZifbTWz11Ch0AAuWOk8YMqw74HrJJGxc8APCHgbxNft
/nne/wVrl18PigILa5SPifleLDQe1hpHJJKxYLYjLaXRQrwF3OcJ2ZLHnARY86JLo9TjpUoM6E00
MNra0MhF6efLiNxauyn2uj3uJpC488AOpu/1/rdy+qVp6osaeJgB13Babwd5WqdCSj/ukFtsyS0M
QGt5/Qit+Uwo3mAmFUnbZYNH6vwgSg3YQ4Vsmzk9Xp3JPRs0dQl6h5tc2qEjX9dpYF6AHTw4Pe3F
kB0D3A29iXEmf7QBD54RLCCJChLtB/9lzj2tsrRn+aW4z3dsZvzLDwwyaPiD0/sUhCJUd4Yb+zoU
ZfgePniB7KypjpKTJfMxF7elv7m+w5cnmBBPgwZfBTsIeG0oPwcGsBZ8dsTPoVC1icskM0PV7xnf
cdWBL81Q6bGMwamgUGBGB2XcK+8kN8KN4WCUAf0AJ7Phv73/bF1UhizHowF0ANnDNPPANWWpesSI
e+Swn7u35daBuvA8wegHjkAoyNahqJ13oRU1gRXfjELA2j2WJepA6EEdgrEClvzUUST0s5NDtImO
GF9UnUKwJ5fcvxJPXNYunnL3a2ukLobA8XM/RQi8E4g7obQN6pGwwG0cHPG5MRswIwD5QEhQgap1
fVOAlO9H1o+4xGcTAmnwNqKaoJJhP2qjUYZPUOpFjFTu2q32BpkK2Yl2nPVm7AVLDREiie9h6VOs
3ULUXElcJloGdI0oliPUfEtYrcXY1adPISrV/Ye+sgYtdq8f1st4TBb40xTlVsUsrqQRKtomBNvR
RCKcJq6Uf/jPjFA3PQWDoVZKMBLHH3JtD435WXm8bmLNmQAXg0QQc5CQ1pXOb4SQl0OTKDABYprs
cx6HjRvxmciCDpK/hj6U4NiEejX6+qDJpe623xlhhkYKqSyBygjEEAcykKBZmlfjKGJGiXkPVj/Q
T4t0haQepNpviMUUr2ide8/myYoqxu6t3XKoEWP02wDD0MVgdJlnRgpMGD5QEn4SlMwCzzg6HZml
B6zH7WULl2S3yJDQ1+HRxqV2MMp1UAc2xBSQyo2XeYLHeeWOnUZflvnJ3SV6JxhXJ7Kp1Knr6okT
cw07x3uzm9/3j6ntx6Zx0Cz9jkflc+7s4I41xLYabpZWqXAj9FlUIbySE1K8JrrdHDG2BGYFPJ4F
q/uqt2busbQcmEulNjUWqg63AkYHS6yBWBQ/EJDTm/xoHOvX6TGxjW3DKjut3rif26tSrlHMwJKB
OIdH5RYJmRaZmQNnZXd2+hp8leAZOabUx6rJxYuF/PniXZ0pxjAHPC45RtrNKHvjlNG67kZWL8LC
ApXgQjlAGCviRnBJXkdlq3H8vQrZ8SllVT5J+LrwJAtLlONt+gZNzRmWyPi6gPHOAPTw2p7H22TY
SNv/bFnUVUADvQolGcZypCNROTpS/VGNBgdz+4wNXI+Yi3VR5x9URyqKKjBVy05RWfH9sB83IL7H
fARI0lEWnL9JVmbnHlPxftVTqjLksQBVJMIW56djjkvNF4mqeSRg9KC7aXlP7Vn1z/Uj+NMIlZXw
UQpKtQhG0mGyBrzzDBZ57ErLBn5rsQ4SgxanXJ2GqoAWN7nM9e0IzD2GiHJHu5khpDNaEFUvjA07
zqyefEDZoFsL9kBZou7WJKTIAE53S/bNMHnlhq9qO1liygiha18J2FjQ1hIezIsCAEAqnZrqIrwy
D608tPQtPhB9syOA6+uHfu1TGTJYftDIQ76tUnd5RL2olyJYAgMPCPvuMnQxrlsQyaegL/HSBHWJ
W72fxBYVaFPfl9tmI90pqUvucmgbVgBWaBDDmf42feScYMDcMsaE3Ho/fAHR0vUfwloqdb/7AUpC
dYXfEaVDbnIQeeyBk2Ksdv3L/dxP6mYPYOsrwAiOgh4QpOq4GZMZSl6/Dr/HzQW7uCahcwfmGhrj
zM9dNglADZnty+xCSQEKAWSKqXdqp9juyDxbwBYJWDv9S6PU6c84vct9IDJAt4b3Bt7dt3VnQk/C
k/H2NiqreCKG2WWc9Q/3c7HUGRW4bijyEHYhs2wOYHfyS0acJp/+8oj+tEAd0Y6TOlX1MZsUz5Lm
iU2fpJ4iDU8qiG94tRduihiCHu7180jza6GRfv4RqQMpSOVUSjHWpSYmaUr5W2M20XSGQgaUQVk5
JevrUScTnGbFBAwe1hghnGovXGqF92RauP7IPQNyDEXI+kAEcpR7xjqJu7/YXXRsiNoccHt0kbvs
g77PQuyufByhLpHa85fIAyjLyj7xzCi+egFBAQBaTRlUFfTgkJjGTZIFCK2+JtwIfFCDJ1G4BSVp
wbjpq0ksOst/WqIODbBCodCGsKTveWu2FQzfh5g0qJ1wE4HygxVU/409pM2AN0PGVKdCdyQ0jRrX
+IANRp6h3nI7PZNZoshTjqK2UUX7NyaJyAnVf5okX3YRZfUeIMeJmEQHOjbzsD2mWc9wy6s1jKUR
KpRzXVPEGvHL/I7rvBAE9681tm/f2+UToAKOb8uQO3dnfhtNN9+1Lll1TObeUq5NCNu+ychCw23z
XDwADupA1XNbvmJ+D2RTzG+56tIWG0u5tHCehKH+/i0xUyQi5mGhhCsjfS1m9/dbJph90YEvAyTi
gjdeAwoJfJQ4r5yMkrtwUPWn6xd9dVELA9SFKBt9HERSkUHQys1gmmy9CnTGtWMZoZxmEEIbzUhg
BNwXhSMpUYH/VrxfX8maayZifKJGxGnQDaTOpDwnCuh2YSUJ5flrX8WgGOxtIGKLG7AOznu/LFqz
H1Svn/ptqPLJlynpGofxK1Z82dmvIHuxuH5CkxoJVJdJj3tCETa1xG94mZwuxISHQ+bGBJnE1hFZ
twtmXMKPCzI7ytMIhYgnZInb0O0A+HwFm9F0GDBK62iHypZf6gj0Lfk7a/jm32w6fDYhuFTA5H6+
3DSIkX2mMCt71atx429bJIMYwClcdvVw7cajdQuWPvCAo3RJFz4Mrpw7gNy+Py3bdtPNSGU4CwgM
ty88pPc1m59mJRM+s0mF4F6RmkImaQbBmQUAG/IWbAJ8ONjiic2P37BaiWtVjzOb1KYWdQ5YEXey
adwBF48qjz1uKmRs4zOIUP9aX4hlla57VMmk5DWxWtv+sTroic0BaON8X6vC3/XetPGtkfFs+jdm
dRmEodBLvtCA9ptUzKUMJyj5VoKnioisJTuIUVrqo1jbwzZ2oJ3FKBswjVK3tFXEQhKJ0XgrvRlv
cg7Fn9jVHG4/fsMkArcji2VdlhU3SHTdIA2DpErHG/H8rmRcUKkZMZqpnGcYTtsEjPSUZYGK/UNT
qVCAwaxMpecbJb8XeN++7t9WMtKzNVBONo6LJFXII4bDoEAfHjoO5NvGJhcYUJP1L7TYLOoLKZNQ
gYIAhggRR/IQf6p2MbAlFdAlAib0qw4YMGZKsbp/AF0g5CpkIIc42YXzjqFJCrwZroDxiNIfuLoO
aKlZSeAonoRmrNzAc0uMVJtlk4rAqhTDf0awKWVAn4eK1XBP17/ZCu6KKCwB9atBZgMlCsqfcJk8
ST0ZTYu3/DOhUZGRgwa7ZF86mMy8Dz7pLrrqe2bGtHZYcKFVMk5PtOypAx90g5/G80BenoKEx2dw
M3jNe/QhssJD9VTdibe9x9ZfX9tQEdSEUEwmzzX6nS1kYh19zwMqIOYaAdMzjMO5ZgHoEiILSVh4
TnFqcUyKtGkg/I2BK3X2byF8vhEnlvrvaqxDsYzHUBiGTi8UbCWjVaMuAhI2e47wAnMajxB/hgde
PPl/dlthdVE/DdIdQbxsMfZGDPb+FymHxE78O7uGATdDFxQUyU6ndLFreliMQZfDQJxm1iwnZiOO
DP/3b3btpw06WnNqD7cBGxBmrs0MQcQKAR5pHb/DtCyP0j3LZ6zlXZj/MUBvLvHihey9gSEBsOzC
IqDLFj8+Kf0HXX1lXGCWEcpHcK2m5QnZOq0zx9BBuJJVszvONxgqsrXJTPWX8CazA5cpMrl6KhbL
o1J3pLJynhHAe/NNcFGzxWPP7c3SKQhksjzM+/DICpOrrn+5pdRH7CZx4PSa2HQwhRdshsSsc1P6
CPEnL38NBlP+AhnAiD3fTsIjVfQg8/R/fkvKTzYC9IMi8i3lY/XaHACuj80uhpKBCclB344wc2QC
uT2b3V3oNLxZgEBmvNfuWb02xuc2qA6UEIc82m34Hen4qFa3/ng//U4RGWuFFDuYVGXk1FQg50q9
alsOPoyrAgvyNXLHdP/rZ+enCfLniwsvyKmelgHZTo9L3bA0v9eP9ccUemQHyUkef1XJk0CM1bNl
UREcVBVFNYWw2Rbi16kdtn1ee9dv4/rX+bks6jKGvsgNgYada0+66c0TJtE+x2LmXDez1i45Wwp1
9Uo95rqZbN+0m6DeBn43sIi440YjQbv3invAGHesy0erG11sIHX5ODRoMqCoAVg+ouPa2+12fMKz
p4T2MIZfK0u4FUwSiaaXGkMnhgfGA0m35w/sEjJzA6jrWBtQ88p8/BTpscdLQPQINahhNW76qpUn
moW/YJSs78IHQLwRbXzAby+0l7lEk7MRKhmm+hkYVTyj+yflBVy1Hul2W9Jxhp6PJT1jsPUOk/yM
d8nq0VoYp25MkoWzkGKgwpQlY9tJgWVAskLJWO2dNTNQa8NrnYivKXT+kvJ6p2c8ThZ4/SxVPvLi
10hlGaE+H8FcQPaCqHui54aCBJ1Mi8YM0TRpUvCeLLfVAbIw4Aapb2SMcPBP+g07g6Gi/6VF6maW
tR/XZaDyqJXrx6Axo82MFgvoD0IouBJEHCv4n6oqP08LsUg0mHXUk9GIAiKcynD7sp7DagBNMUSY
TxrheWi3wOLrtmBH6Ja1pgoouuU/QUXKje7xeAeWpvRYt3Zl5ee/g3r4FU1npBGkgM3gVfPvShAK
xzYkLXYz2B9AvQ9wpX3dO50fIbJwEifB1yMCxyVi5u/ct/NN3cbFrOng+pLMmYusGoI4s8QCjFHY
45MdAWJPOEeCBooJ+qjWgVqPBd9BncuDcpJu4rx+UpzZQk2ZvACNklGqpAikTgbBnAAeJ6CG0GE9
0XwsglbYFFAMkvMSBtutdBPavQkhEjfeMSF4K1sIL0NgPBIolS4i8Jx1OvRpGvDrvQ14bKKWZeOj
WXHmZbfGkQy5A38YfuB55/qnW9vTM8OUl5liuQSECZr2Axz8eNNiKK3dSEeJ3/O4JfkvzsB831KE
DKhvAPVKdDvOz0oyl/kQjrDXDaKlxfsWy/2NJWG6FbgrwJovX0sQd+FjCSpHP0AnmRM5iRd4hE6X
/8L6clT347QgkmVAsgl8KxLsnS9IFsQWrX6+RPcj/hoEJrDioKQ0DlCuS+HdwmfhG5g2yGCyZs/g
WmuZlOKXFx44M3xEmQCaCQMUFRu1pEoAPuw4YPJ7kKiTAYdxE3kdkYbwwh0LZ3PpzFWoXgLRjWcb
j5ghkcO8uBZ1DnIAqYGj0/e69y8Gys5ND0jQcUzZZFPkEJ55VhjEpYCiLP4DKSplcG6rtB4R/k25
b00BbCV+whJDJJ/p3ASEkkCYA017HEyZLhSg768nM8a8QXE023wh5iY6CIbZ8oYdSrgbWQXltJDj
Lb8dvRiSZdcP7WXwUKFUI4vg7hKhbHkB7WyltB+NqarwzsEEzmzndjLiwVpZyQf+Q+RoD+ojcXRT
bkaPvtOPoC5hsmfRBwmDFmAUxQ8BLTzw8SjCnn/YgJejXoWkqgnSibcaAwGZhyeP9oHbc14KID6U
0hjLPs+wyKjDuUXq6CqiWvNqHqWImf6xDkH6Djy+8ZY8AO7d20JoRzOIVZWbilDif+S3CZTgrCj0
wEHfJpv6oX9FAZwJR6X4m8jPwieAgDa2AQ0kiS5WheC8EeMmxrCQM9r4InaPKIqBtq1sJ++yDZhj
jSud3Bn3KnSoGZtC9VFgHVBOmXDRAYtNqNWo4z4ROhC5zXEEn4EDBxQ78PgXUnNkJy1kfxfHXoSH
BAoFNGa4WNDzpWfLsrhBH7OSRUS4YNNA3GVwZZe9ocSrXzNDeX0lyypO6SU8D0rddwoFrTBOlwHi
NORtnbYpI6rRt+liWdRzacxjLs1jHKs0Mpub1p0clH/gl738MejwYJHN6jaMkLqnGwS5ffWR2zK/
4nmzCE03amupy6QkZcJpDba2cVB+0tzKM4AtmOAmSc/mL1QsSH55sckQ90ADDuyMyCbOb6+UgMsf
PhtofVvDnDfgS7sMgMtUsNLGCvb5JniaD4CnTCYC4caHHJVkVq3JkkmiSjY/Fr74HVRKkStxC0DA
6Xf4HlyY5+Ny2/mN4k125UpW6xl2wgKHUeOol1apS1Mm9QhBBRGI3E33rd32j8aLvFPewO+Cjqv2
0H9szdYJPo14MMuP1TbeAKQcvAAawDh7dHT8/t3xkBI0GaJfwGWff4YxQD48tzjrvYuRjnQjIRgn
1qiYYFXVX/pjYvuH6AvDj5LVXXx7CFNBlRKiMheEhFFaJ8DyY88baKrIGN80Dp072/MWYJ0T98Zg
k9w/cUlG1+w6h7dri10xoN05zjwmyVCiRo1fUcHacL52OSsmpYKwo9l2AurteVTcFQXnyVp/L0lF
vOvSCUztcvt2ffkrq4dZ8M7Bd0po9lNbPoO3C/JNuGpKaUS3fdHLN3rRV67sS/3jdVN0wkw+75kt
KmKFclP3KEYQjxl+lUHUgmcdIQL+a1wt6xv658pOXHGLVKtVDPB1JYjIY7OBxC5oInpH1j7PKLlW
sm7GRsMoaF3kANT6ZOoV2wSYl+2RqWB9sQqaD6hoeq2TNNvIN3mbwAOZtUFyKqjDiwE5jcwBIXGE
cil1atqoAXsLFomHM2gxQKWUWa05QmWmu5s2IWOFK7HozBrlJqeul/2wxwLzQrciX0I2F+8G6Eql
OgOyt3Ysl+uiHCH4rsQq6bAuMedugNx70VTUi8VBZbXNSTi7toHkhyxOCQdNWKOvYUgAl/nwmtsh
ERAB+GKGtyudHpyTBFDK2smLNImcleUCqbDeQ0SmzH3YbZzYvyNczqTKMQh2kLq9j5c52Pk23Qas
I11tHkU2NQb1MDhdxuUPoOJ8F6OECV4XEvLCJwHDKJiYOAZOicLS5E63euYmLhORwTqulLfRoqap
Bugq4biOtgYiWwA/p7sZx3Ue/8I8iMg6sJTHgc4xeLwCeJxItxLOqV+gey404O0z56fkYKSWDgqL
3CU9iQ6rtmvDUtCbmPfi5Iavo4N0nlnyodrIp3C7/PQ0qbGfKGPhV9iE1hZcEmKHAfiidiOD3xfN
tY22lczcCvfMxye5nlfOOi2blMgJZtNmXN/Bmt3sQDxw41a3o0MqJGyyrFV/vzhiGuWc9DngyggY
EbMVR2dWgL0tt3Xk5cJHRXuWpNYaZclTU87hmg91OG2uh5vVm40JPKg9ACt+gRP3pRhMfjGs8/Od
6L8rlQL9ZuAeYgWy9YJ53djabZLRZ8ZkBvSjLwqY/tSMlcrNohlzn/MIVOk5qzaz5hHx3oDkHboz
UMCijjJ+fp/JAdIU8H8f87i/G4rm4xzFz9cXsvKqAekYfJMESif4KOqGRnIH2RYZKViUfJvFr2MO
rssGM8TDt8QXPhe1/4y9ZjnhtWuK8gEA9tBMIVW8cyfcNUKkgB6VHMzoEOR23e345+9lPNAESZbG
OdkTKETZuLS176agZKCfUMUA351bloegnQ3wn5paXYEzMrHbXmXUR1gmyJ8vIkzfZamSJciu1SR9
5QTxIcE4y/WPthpNlsugNhDjSMmsaacN9DNHcKN4m+GNjzJE6AIlYjyCVBtYO2VyyFs4clmd1tXU
Z/kDqHCmt5GctgJ+gOzNaKyDZArs5bZYmP5LYBG8AMvi2u1eGqTCVyqE0SQ2+HCAQuiomAuHRuH2
cjNvQRHqpQUzYK85z6VB6mL0tTSUUQ2D/QvqLFAih6gR0dfT641gFWiKsFoDq8FLESBfJGC6nMwT
nx+crhMHMHzi4BDoVldhgJL/PLZOWt3VDbg0b0VAqlBmku1sK6C25gj9F1yUqN30qPM0EMIEKRuG
Un5z7xc/jLo0IEUV4wHsy2Y9N14RAeQyKqnD69W+18QPysii6F/91gt71A0y5gzcwQJcHyjlvbGB
EkCW+ugIwaPnApQO0+br9ftEviUdKOGJwI+JGTSkI5SvHaokjasC37pNysdALW7DECWlNhY3g6J5
6QgiE6PonOtG1xz8d+VpdIMU0Feff+7eTzq5L9AHDsM+cqcOXA16MN37cv3ldwyBsgRvXl5Effjc
UBjkMfD+A7L4TjoGQrE1tN4b83573cyqU9d/mqFcQtTMoLCdsZ5JPGYTns5DbYagQh6zh+uG1jaO
QF4VFF5Jd4tqI8RKGXOTAkNZAM0veS+A9bicmR2tNT++NEO97tSk5fpqhBlyHQUb5eXPYWLp0HMi
QMrC7djEkSyTlAfQhjgRoomsrMltmfc/tAPPnOVZ+07LdVG3uWzRpe/BT0leIk+yVd/NeDFDyonA
wSUnDiwwvOAFxHLga8UeMt+JSg86hJdzfPWc1xHYy4ld32vv5fdU9Qg1YI8YNfA2L0JjkGl0dbEL
o5Qrwex2BTLGk1HBBStzFri1eACLduToNkqMth7gWbCNJ2h0s/pdq4n/csXUxZswhgoudhgnI93l
/XTg05v0jcj/KV52L7yOKNt/KB5F9Lm837gii2VTd5Hz26GRweNhFkW6EcLYLprGA1k/Y5Zw9bwu
zFBBWY1RN25zHKVAAeuUzLmKzEq0mceGisOt31fcWGETB6t4bTuL1N6zfXkjeKoZg0wSWpgsbqlV
B7NYFuWZGxWtrHqCybAO9mIzI+oAsFewqr+rZ1NEgg+fTOZAqN0D4b2gjT3M5Fn3udEVUxnyRxBQ
mb0xWdfPw+qHWpiiNnFQkyiNMLFkxgPncoBFGeIPZqD/ehv/O3gv7r+Hy+af/4N/fivKqY6CsKX+
8Z/76K0umuJb+z/kX/vzf3b+L/3zrnzPH9v6/b3dv5b0//LsX8Tf/8O+/dq+nv2Dk7dROx2793p6
eG+6tD0ZwS8l/8u/+od/ez/9LU9T+f6PP96KLm/J3xZERf7Hjz/afv3HH8C1L3ab/P0//vDwmuHf
e+y+/t//Xv4L769N+48/JP3vOibNQZuuAbCAWiBc+vBO/kQU/q4LOmiuFLQJ0dwnbVRoKLQh/kj8
O/I/9DZRO8BrFjpFf/ytKTryR8bfEcWRK6hoYQvQescb+18LP/tEPz/Z3/Iuu0dS1jb/+OOi/4C/
H6Q1gEqjIrwyRBLMaaOCtV/9EeNSO9qBD8UZEeJqs3pMvYIpMyvSvRfaJuWSJTWbfbmBTeIVoXBb
ecEewRUOkjDWESZFlN8bcHFFT6o7bQwJiZi5+EA/9uFs3fTVo38D7ZnFKRchSaAir88Q7FCNyzxp
j5TaibaBN1vpAYNYLkuH7+LV9N0sYP1Ar4BWgc4z60JX+1SH2XCbbgk6Pb5rAX2Yv5FRz18ebkOV
+PR5/7RHZ0o+V0t9UpYqaLf9XXtLCkDT/b1qCpawz0Arcvx6fV+JY1zm0bQ9KmUCbX9oQOGAoI5a
8AAmnuTJrrhh+eeLQtPJDoBjyDZVYI5opri0HcJMrmCncYCJJ23fNsM+DrZidUDmMvFq6wZRqUDL
CB0bkImcp9BTnGuQKobBeNu8QtvFyu/6DZllywCdYffU6ffIaX2ySpwDhlcNWpVIEXKjLUUfWPWd
dJfjpCSb5nOyQ7bkAG9Um+Kj4eXO9EU/sASR6EBxsqxAWB4yVtKlFqUvNAkENisIXaZArKTTTTwO
DOZdOrrCBPE1ZHlgGQXZ4fleBgDHjX6V4RIItQIa8XgbYyYEujXl5vppZBmigt48R2na+VgLCEYO
zVg88JnxpDbVLyZB39cDEALApWAupMnZwIaozjUmyEzfeOTi2Q6g83x9ITS4jtxjbNlPE1Q6F0hc
I7dRTc57dijhq0jLR9vJ7Ju14pxBVQqdGkNCXfMCxquCFVkZBlgaLN7qDoRkut5kW9A3bUJGnWzl
kAN1BnwrRo8Bi6Sd4Vw2GpiCU1CTp+GdAWqgSPdC/T73HwW9ctKS0WEix4ryTUtztC8Ez0WecR3M
TUFiF+ELMlc3yfAGShPomrS/pL518rywBhoIAvLEEBl1yOOkAlN+D4cxpZGdqA/jzMLQXiTG5FAs
TVDH29eqTs4yLCjeRptJNkOXzy2xtRUAJ0j3sWvNrvJ6jhE7127V0iztCvNaS5HOIohIgZmKZNID
LUjALq+f+ZVQslgddBvOvURTj2KWNVhdIEjbZuIBJCqsenpTwWzrV+MuDo5Gz3AY61uqEWJHXtdF
ib7KfRlC26sCv9Jg6ccJLOcxxqRJYZOIMBIxbxbyZW2VEN3C8AX6CFDzo/KQXI8wwxjjugWFf6tl
4Ze8lb7lteQGsbwfqsjORwwnNSwXvHb1ANKVMFIGPiT44PPNHRSwLvUxccFFbDdq6RrirRHIbtOC
Z7bgnVZkzLAJa35laZFK+pp4bJNIQyZCkr7xqfFaKNkizzuya9MrIQwY/Z+Lo/bUaFNof/kwFcQz
D+GuARMnsM44n6s+WSL06YAJAVBxSnMXZf6waCY9KMGSLnsoSaLzT5rI3K7+5dcouedLQ+L5x+JA
nZHgJQER3AaEn/2nCQiKPtFY6yHfnPaPSzPUmfAFIZMGHWGsgAi2Ahma/ibatyb/Irv8prnhGQ6S
osr67iEBPBY1nozYXgzXZrExam2OCy4eRxesQPrn2hXuooPmJsfiQw2oCBCE2RZcNpAr6kxl9x3V
x6oQrbmzxc+gZ8bUXFDavsJnFDXwc3X7sWzMhFXQvqgEnb4hEepF8khgo1Q4mJH0GzVJxIUujh01
VcDsZFS5tE1ytUYvPIMMTTVFGyPSZE+JMZooQIJwk+kzJB9qEU24VAz2aWsolpyOzRMU2aVjmE3T
+697XUw7gwtDx+QAxlzOz9oYBnUnkQSe35E6iw4QKTD8jra9bmZ1P5Z26CCSInQCtvk9zYjRqCLN
Dqt0lZv+1BZPQF/+BLW2LDZbJnU4jUM/pVOyIepAX+H/BZV6puR1MRRZiVVm+L9yq7zk97mNaSHC
uOi86Wa3RUUZky9u/JnbMkFv5L7SF21pnbrPSjEkUq1h7Q1o6Mm4Cz9YJ/YPgM4iux+s63u95g6X
5qh7HZaKhsE0csB7ddMF90JWu9ctrF0hGSFMxsFGB5lO5HoIZCk6yXV8dXCmNPYGoX8YM+Hhupn1
heBkojtGSiDUHeJVSEVKHTmbU3UH8TzfNNqpYewWRVf53S0pvGEYeJqAJ5CnzoaeDyLXk8WQQDUT
neJHf0vUm1pT8yQHdELxjv1SX9vCpVXqTGhGOBbQPoTm5JztdF/flG1rylXFWt3a2VvaoQ5DPCpz
Hc/kU+3V3bQfbzrXv5tsovplbFmude2DAVcA4gRFBFSf5kKbg6ybeTg4c/RT2ZR17ktVCIysfq2k
AnSCgHIZHspgLqC+VzON4ZSUSGWmne/NWwJ+74GrGSEIl9gDe4BkbQch3EvoilXYpQ/7VOWdqKRY
lHpst0aLwSoAVkkh4Gvtafes/PCi0X8KHD/N0a8WORfLrOgROERP3wGX0cIxQuhA8HwXS7Z1N3wg
cTF75O7TfcXK2tbeTGR4DAEB7Vhc7/NwkERyEsXETZPL0DQmJB0xxFo6+lazZmsCX1jrZY/GPasV
vnZyJEnWSNEUYYKeMMl9YdAmqJyaudo8cqBha+uIdXBWc2AS5IAFAakMfdHneVK003tQ9DogKNqn
8ivh3AWbF6mPASHlZXZ1TzT4mNCC1WR4YZq67VyUCXoEUVO83EiZrL+ZJ5ucocKeNlPI8M6r68Sg
oYqZVVCU0+UWrtQ4IZ+wlylXv09Z+XUOwpc+VO4x3S6YFSdOdp6XLITP2sMGTFN/WqUSCanMeX7I
cS1be/pWRqa6H+8my/dOIii8SaZLi8DTdmQeOXFZ7a/1a7MwT+UXAyajuJRkdbWte90huekTKzq2
dwQdYxzHZ2O0RcxkWbL3PG1YIN01Zy4LPKE4QS3rAmCeZDVXcjF2PNQgfzYin+xetOHTb0TDn0Zo
x9DPQhJPNRxDkkSPetBjPHbkZ/M3jIj4iLiD0P+i72E/tkoy6NjGIffNopVsRWzs6yaE1d1a2CC+
YPGOQhtEg2gteQd4+RZ6ib4Hrgwbg5V747N+N0K5LdyxSk+rUR6PKgPFJ4ysXtQgtRpMwH2EOEh6
0SHmLvLGSluz3CjeiSXsTtzk1vxJbxgbur5aFX0fsFkB1CdTB7OQUo2TROwov/N3uat9Aflihvlu
ciGgIG6NhYVpNdZ9WPOnqLdCxI1MlcPdne8xGkBG4XMkqVF0R2sCEIayIGlroWJpgipRjmXQ5iAC
Uc2+LM1I061++sxXWJCC0o2cbRmnhrUiKhnUwkkI8wTmuIooD+EbJp+TD+CtMXlX2EEShz2Y9f/s
fVlz5LjR7X+57/wuCXB95Vardqkl9QtD3a3mvu/89fdA7c9ThWIUZuzXG7bH4xhHZxFIJBKZJ89Z
C6SnbxYud6KSuci5CpNKCOTuiCsfiChaH6wpdHL1cRBt2rqvnDzGuJORJWkAvCcMglhu0z5i2vig
PCaYzUGhAdBlZ/4R3PbCsuLqeTyxyvnKgLnRVB1wHlkFeDnqtT2AesgH7Zq3QLfVLlDisFzhq2jt
TjxdXc5/Qh1AgpZ+pRqDm1T2cihewR7mLTWw0aKPFH0j5z3JqPfhzJL8UBsqOxyt/i6t++ARzN3g
w7/uquyH88+9kyz4Av295GZmscuetBXK6GOcOmUWoQXfZACjDJY8f/vvDHIZsWRBx3FWsZLLXN9m
XXoIwR7qWIP+Xc1A7nDd2No5PP06LpUp67oKwOGCBwVN9nMxbaNIcNRZRLy2ftyxW4qhiEwZe5Xs
wi3FxP3oR3+D7p7T3frXw++v14rBnbYlajRIzMPO8LPaMXFi6Y2xQUD7XD9ashPuwmcyYJIVEnjO
cqdAYhdcJ74MSTxR9rv6pjldVO4IhqTp5YSVoaVttUu3NRqp8j15QmTDXQhW+V/X91Bojzt7QxjW
VQYhN9u4S+5jDBDnTvTK9FqJq/74j04foHtgrMbYMGpifPVZL5Op7Wc4aGiUdll8VNEDCAQFjrmW
AoI7D6B2DGEDaMU/DCcZD9I6SJD37jAY3R37D+2nvm/ulYPuahtpBmclWLkrm6DsMm9F7IRrBW9k
TShrgs4F4B6Z20OtxERAqbBjL4W9jeTqh5TFrdMuZWEXsfS9adudXBnfiqB/62iyU/RY0Jdc/wlI
M7DG4Ma5IJKhUQbBLCwReFxUx1zKd1D0HIpCcaQKAyfNbA8DAeRUcpVh2IJowr3uVmtlNrw58HQE
fwUqy/z7P49y/LIw0OzlbsZ4Kdgrml14MA6stKw9ag/ju7ZpAzt/H24YGWwpeL2uBF7Aa4mGZwie
d2hpnic9pdyM4wBmPsCqqmAPBzc3mRo32zhcwEE9GiISvZX84Mwe9+RpTaUYuyky7CrWKlsyo2OR
BvdLhSAxLS86wd0Zhs3H9UVeiY7QAwO7NrDLDBXEfySVQqNNdRBopN8neUKvCIzsaWeTNN602eAT
rbjrFHlz3epK1D+zyn7VSc5eUtqMC7rISPYQHrqdiSn//8AC0yD9Yge6SNBTmUQLqoqGnZJdkb2V
uQhXuOIdiD+Q7gKmA+MSfBBSKknV5poYtjJCGxrvKBrnu7pSbF1rBAeB7QF3g52Z4kKBUU7zIJex
aTeR4euS5mRVasvmj0qp3Dl7vr5wK6mNaYCgjhEzaEzI7Xxritaq6k6rTLtuS6fNMa+A8KMpotre
6vJBEQCUFOCzv4gtQUJDzbRgJocHuqVqOLXmqgaQXJ1UCdZv5WBBAQDkv9DdxNgrX8HoQKIyaXGK
qY/e8i0Ih5tSs6+H0lVp6iRIabpaWL/gOE5YiwD1Loxlw5yGgjO3Z0iCm2AxEhzZVMU4UrqJ03pf
FtSOC/klUkpPHUJHSsEs2ol0eFc+FxIyIOqW8TxkN8j5DmZNNUxjQuGZi+51eJnbWSZvCn0Blx0o
ikHeKttDOwiO9BrEidXWcWcqKOQDsnBuVjdJUuCPRfjqJXfMkycrah6C+lOuph0xUnsogxuqVh9L
rfhN9lMFpeY/9VwDVzWgkMylAFzjEr0RTCITWWokei11Ki2CPlpd7fQyFuCPlMsFxvwXAOhMA5td
UNwRqfKA5m3/9dQov6l7SEnOt+RlvIE4JyDwJigqn9v76YYyyXjvn38j82MwyDGKXf4hHqZdq2Qt
oo0ZlxuT3qb03pKEc+mX4RmkKOAAwlQfY4LmOYDmNB+Dkb3F+/0CbhoGbiwLp3jN7MEbd/J2NGzJ
v/5hK5c9NPVkxYSQHxvL4G2mbRgPCYM2orBhOvjv2HIwn+4y2lPVrmpn+IaODWZu72SfjVgbo5CT
Z+WzMbAFJAUOD+If70BVXVTdyPJKGaUkcNyX0Shw0TXXgQlAvRAYCOBe3CFJx1Jp8ubLdUZPRcMS
lDflYYZ2PBrm4QY51Rw9oj+POQpvPCyF4C25/oX/Ns+/JRdZmppFR1JpFGjYtJBlEI6dikxwr0d0
99RUB58r6orNRs3eU135Lz+CnAcaxi0lg6IcD62ycozqV9bkom1a+wgFZUuUuiBPhRT83ATRJUMK
BqwT61sQ/EuxgZnY0k318QdFoNxfd//LW9fA5B6oL3FLAdfL8xnGS5BMC2tY6LO1M8zSyeZim+Wx
IHxc3rrnZrilU+u4VyUMxdmZNT/ELfkd9KNbmeUhkGXRIl5mLbAFGCi6XGBKAdXX+RpGrQGutow9
QuPooGmJQxVrM9Jj1Ep2GEXu9QVkB+c8Rzq3xiXPsz70YcLeKtlYurmuAl1mOVWme1mEIZnhMa5q
O5F7gdW19YQMJj5T1oHs5a9aKQ+jRAaowsYknp1mnq6DsTS8x+S1wOfXwiNoozACQBA3EEI4j2xa
NvvUGGC22UugZ74PqtDuJ3cA/8w23DOImSHvGmAtlDvJdICm+4M3++dpG6OF++tnsINzkrjriVI2
5oD432KgEoAUR7YWh1iYyQI51/UdXVtbjSB/MfEqobiPzk2ZZaQvZaWgXFotkmP2ir7LUIB6yEJC
9snc1o/X7a34KzSwASS1TBx51NfP7c3JUKRJjxXOk9cMFEKGmdtp8dhnlUMLUUq68nFfgYWJQGs4
9dx2JkEi0XHBW2825Hu1Uw5RmT2jP33Is3B7/btWshUdxJrAgSOegf+d+y5SRUaThZgOygh1uxnI
xPh+mVS3SnsnN3638st1e2ufhscy+lbQcSCXdPN1GtZQwMbbTtO2cZl7vdxvZbDtWbOoQrCSc7Kx
JzxSmAD6ZQ+2XeamCQLQP04/F594xV0D9I/580sPVJgeXMZoNoSD9JiwuZmLigz66GVUWyhHVNJs
t+ZRHl91TERdX701I7ifVfALYHrnYvWkmNbS3FDg2g3ZoXJmk+qdiHQUVtpXGAw4scJFyyRZrHbs
VM0OXow7cIpkdoRSJXh5DE9/whGgTmKrP7Kb/PX61620JM4Nc85oVmMeVSoMK3es61LvY285DId5
hJYflGrdEsXtJxFa7PI2PzP6FVtPgpaRLxD0q2G06KGa9jmlIiynYNN4KKfR5hZm8WCgi10JYNyk
fKRUsHQiG/zVrcth0mSwYWZA24QRqL0ehtgQ3DOXQfB8qbi4RBbS0YE5Ri+h7FduqBo7xrjFWLkZ
PF/3ha9VOb+yz21xd8lMcjnrUAWywVCrZQ7Dsqkv2Z15X72CX7U4FFuW6ZdPpa8e5te6sLONKAxf
xsbzn8AW/cQzZCBW06rFadPTpzL4Nsc7Yz4C3ueQ0U81QT11BbF6bo1FzhNrCu2sIJ9gjQ2E42h3
z/lW9vLasd7G29grnXgz7BdIv5f38S+88ZSP+E0s07JS1j3/GcwHTn5GQWsS5hVb9yNGyBxWTbWc
2dexzCJedVGgIVygyZWqCpoetlpP3Te77yBJTO30Rr0fHGtT+tVL5JFXkdWv4so1z+KiDEYmLGuY
sdCMpFd1QEgOHbgWBK/mfXwjoZi/793RlX4n3rzV3PQjuCE37WuG1sh1F18NPF8SbUgRUWLlUhim
CpRlSB7tJS4Af5DtXBWx/KwkhthNDEIBiLomSryEGq4rtsLJcXmbvWk332SRPQGcghq9gvH4yVH9
3Jcqu0evaQILhjMeRGnhyuDD+a/gXLtrAJIA1S/b58EFMzP0hl5AagQBmNntn4bb/2iG79wk58aY
Ls5GpDvsNCk+BYW3Ythg5QIjVrPR7kU317pPnawz58mKOUWF2rJ13k3HHKlGuc/e+5vlEL9oqOa5
DPSFQf2X4THxAg9SAskm23S1PYsP1WrUOvkpnHvr5UBCbcZP6dwvDmqnfjElyFjZ5L4CEZzuR3vr
PgTe9D2+E/UWV64hUEqh7MUSFJXw75AkiAPI7uBoGfTYS9ti7m0Jjczr50ZkhLsZ0lQNzJgSrDX9
1elean0O+tN1E2uR6exDuNCvQtdn0EN8SHasiG29Tbv0IXKNWwuiN0iHHgM7OciH8ochuPZWbtgz
u9xJITNt4ootoDlBWwd/3QbFsdYxBiUKg6JV5A5IqaeNPlRYxbaLnbz+KCCtNjWCMYyVEHf2Odyx
aMMAo/XsBk0JOLQjXNIiWjaRBc7bk1k2hyaGhS5DDSF+LvXP666wFkJPv8HkRsUQulorMLFQ6kNy
v/j6C3j2kGP5GF4ErqqaneQjue0+xt0f2rtZ8PC8fDAxlrZ/Hym+9kMaaWhq5omg5rQL6kn6AyXv
dS9oZ666A+BbjKXfwDwct440audUX2TIgqiPTfAg51C1qfzrSymw8TXzdJJaqFbfTgXW0260xNbS
u7Z8rpaH6zZW/eGv7/hKb05sjKRVw6rBd6BvfEOicBMnVJAFr7wrsUSoEKko82OUlW/uycUYThbU
aACgAKLwDy1airFBZA3EFdP2rAAo8NhDMAWHHvqVF9OetZzFNK9hj9Ubmep3kNjmvYW7W9rkfpA4
ImT2WhQ6Ncgd21SRK4KBIc2u9dA1aOCF+r3aaq6VhV5JDRFWmj1OuIQMZSvQHQKUrVkYdztPOWM9
tSIJOqf2mL6StPMkkm7QmEXN81mK0Rvq+hf8eX6pgPdWr3YA5gnhHMwE/xMMyhhKgWQAbw7n/qAC
6PVghmtO1XO1YzPQwdasAOEo7wG8d6/76KoDnVjj0bVd2+Xm1MBaC2g40BIJaGLJk7EhbqD8HRXi
tQU+tcctsNSleOCygyc3PkM5gczfqX7jImMY+7+BMBLZY//85BDWRd1FRscOerNjxwNP+N6mj61L
fBQmxYDstUMP8hPQ5mNuApvH3WWSlUtBluPQUxLaMiAwfStICFZCFxprFIhoDCdjeI3985MvUqwh
BKsASklFPLp4zH8zFqtGOV4VxZaVcI+SJmZaMIGEJhA/EzEYvSkVJgwxNldgXSH2W6eYihjs1gVj
+l0S2tpLsf8bUebi0DOBbGCJ8JUYWLgYgJIyKlfoS+FZ9ARkpos53TwHgpFpDYMt/2vnIHenTe70
8Tc4KSh/ADnrXMjJ0zpSOjTLgadC08vuIozLMbyt4szPqd8fRO3gy6DKGeROfG5orT6A6/orqNIj
+XqQTE57VH3w0WdOJtrZi7z8zCCkfM5dCMSd6ZRjKOXr2Wm9LUd1ghSml/im20IIa1ns6nHYFN+N
T/HmXt9bi4+wpS7NRYg3KPAG+sYaPhdkl9I4u+U420Sn9j+Nb+xTMeIGAAdDR/E5S6CSoAXCgcU3
2QEjMoM7emzCjSH++q3A2prroB2LJy4kohC8udOfRv0sjUmIQbAQkmYUErpTaJPnFOIteO1UGygw
fPyXJjlvxfQHWK4imGzcVvOZVBMjuCOWndwWTFRCLHi+toOnH8m5axrotWbGsKhkTnQPBHMH3baf
4b74MTgTYxX3q3zPaHdCX/cEX3sRzrGdaHljJyGLw6AF555bxHqFxmSsw3P1TfTevLOBxRhm2wGs
4qKyyEWohTW0WICshCm4Edvuk1ArlwBN0wQFxkptjkhKb6O4wt0vEuW+RHBydtilcmKnMBMzmhQ4
qfpQar4Ves1RdxQ730Sv1nfyNCa2wmQUFQ+1xWEjpj0VfSd3pVSWOpJ4ZvbjdqdEeEzo3UGtLUFd
cTXQna4n96RMej2vhgjrWRxRVVS9cpM6GVRXCAM64/YXzSddVnu4heXOo2lEQVsv+DDlbvHL1obk
icdI8POIaTTCU0NXSH21FlxPP5I7kJU+ZtnIFpNdm/TYxC7dDlsMb4D+6uH4HoBG6Xf2if6BqHtw
cV/jY1HqAKRKw6AoQAGcF8UYeNVUINRZCuIEQQq54X6GsnZLHhU5EQSei0QH1oAXA4IKhP/GxaQN
oVNoVg1ATGD62k8J0C9j9379tItMcO6iJABpVSNMdGH2BDBVY09SJgtuiLVVQ4UI+DNgaQCT4s64
WalgIZFgJE+WvTJEv60l+4apgtzWimoS3bwrsRN4NzzZkNUAi8lbS/OgNEbsHa4jVtIu90O5yzU3
/xzAczR5845Ubm7as+KgTS08DivfemadizORTiPUJ2CdsZYpqBgkflTvBzalyBBT1Aleo+77oP0d
UtSVqxEamCY05kGBIV94p4oOZCMvCvzlptkpLpOgYaPmIHT+BUp2V/RuVFZiGobAFBhEAgAtU25f
g6Atyxx99K/RUzPaL9mDvmNEZoq3vPSFHUGR158DVwR8u3xRYfvwbGP5K27JC0AvSU2jaFrCtrj8
APEd1MWVBwMTb5jSPgi3dHVZT6xx0WYyIgvKQrDWYXQqekt841Z1613hFTfZPnOEct/sgj17neLr
FGwhxgkBur0g62/nQJVyhCA7+D7FdvZrvimeypf4htyjgL8vTPApdhjS7jbRw9hhyF9wWldXlymM
oJUAMTq008+DnEKnuc5S6Q/gaRgcBvlj8hL5r/pdnKyuHBiENwpSS3BbqRf8GXrSmmkbgJFGbn9K
4z4qnkcp8gGr316PdGvOemqHpT0nCUA/xnHaL7BTRg+p9Kuk9wkV1D8vIw9jbAPWl6HEgBvkMqeq
IHPXA/AA9E8FoUCi36Gtie9qN4aFJ47ciwACl56CQ4cahomWElAxfC6ck4YsQdxb9kjzuzQIPiaV
OEE1bccm3k21ZDfDjwa44usrebljsAo8AmjkUD65GAJHMA8Dg8JqFlQ3mgERetV6bImxU8fhx3VT
l5umUgwMMz0vTPfgP+ebBv5q2Uokw7KV9Htb/JhyaGzmorbZ5R0IIxhsYaP7AEnzoJhuJsXU95pl
gzXVhnaWnYaimtelZ8CEgQqiBaVLoLa475iCNJDrzoQJJbebWPMHLdhWU7klzeyE4a8mL906/QQQ
yQ6pZYOIws3w98R8bEd1Uy+fxZAKUIYr0Ru/CZznEAewgIXnwf0lINmRBhF1BFFzM3vDzgAvJBse
puCT1oBexpUhGqO57DeTc6NcLM1aSwUECEahlffT8MvNfJ/vQgclDjFdN3tin8fRc1vccRyzXFH7
CbbUjT5DCDDcm8fiYwBLmGgEdPWzsLOoqjH1OSzquZ/Outq3aVsZNthxvGFZ3BTCXVWJnewTh+TJ
pgBQo65NW81DZyGZYC8v4RNYVmgPsn8z4DQPIQsCsIh0QFl+JcRA4KHluqk/UUrKHeMWbzdH289H
Q7XTt+EmdjMnOaav//yk4k4C+yJTy7m4NBoTSRftO8MOF480UEu1QLYrsKGsRB5GXQkLDHaFTPx8
mYMOekDQtAOczK8XR/Mzv9uyuuM2/gR8+UueJErtUraFL46VGHFqmZfaLvN2gPASsI75N3OzHAtX
+ZECpCE5jHhOCvGw+ucT26z6/9fHalzMCCw5B/AGH9ugD2D4oEtpQQ+DCx+IrOkm9aUd5OkFd//6
Z2I+BukOzPN+3AfFtEjBZNgyxOAIRCSoIYK9r4R0fNZfJrgIkFcYxdJCmMjweCqjFlBA4kwiAKfI
CucpeL11Bs1moABospEbFbfxO8K7d93pV17bbI/+/TE8mizp8xq4IXxM62lvyxsTGwWfzoP+M9qy
QVBhK0HwWfw90kzxIFcj7NGnJPT0TbxlzYQ68cLnYDvDFZHn+yKra06BHj+wsAA64thxa5lrcTTX
xoJTtxhuiry0T9+vr+Nl1xXOhochALBMTQl9ofODrdBCVVOoEDHipQewEz32TgdFbfOjv8k/aeIo
myF35Tfi5251Y4mniNcC+NkPYJHnJDucMznRBxP+wqQQ29t8zxiZFadGP0h4sNnB5e6lM1vcZWFC
RGyiDWzNsGX47QsoT+3olnrVphZFzNW9O1lY7rQFibrIHVtYRsDAuKb7zwBSgSiVvsEedNvo8/Wt
XEsrzr6O8xZogZihRvF12Y6WtuoUbvLUHNo3RgKPAtTDcPM3lDkun2iYFFIxV4D/QM6ST4Rr2ZIy
JN7sYlB8y/cXKL8WEA/fEbAgYdjt+jeunUI2rYiLlo188tPgVmFFQWdJmG7T8cBPLackt40l5Fdj
fsD7CYxAXExXNfYUO/fJnIaSmS0YVaxne/HTLXkBADN6I7WNTAZRJnyuVSdoNnIBoUERh8aK4zDI
MQNUYwQFfz03roJDI7emHnWSpD7Oc7fT6o/rq7h2m8MEpp90Tf86+ecm+ghqKnQezS/fNABi/ZVh
wgt9derUDdpfhRfeLffZ0RQ80y6xl2yiS1cAgmf8NRcTPVIgK+DAns2vB72CKchdDy1H4lmKk0Zf
JZMBOr0zKjbfc7fdQQfrqXoo/jmGHD/jy19BIMX6jNwFXw+GVM4JJrnl4FaVS79T3ixT5EUrvor5
PcAIMAqFtw1/ozf9QPUitfCtc+coYW5LubIdVRFF18oBPDPDxZkk7vQI80zYy8pJG7/YEY9dhUng
9UDzgmsCypSuwH/WXPRLAAjPInIpRZWPcaGSHjaBMzzW377qQNCpK27pnoDR5m8I5q68KDBZxOCV
bLYUk9HnHtuVVRnPBRZTxc3b3+i72Se4chG3BfictcTizBK3nkGJsX8jh6Xw9ksvah/s/hTyGIec
mDJyJbFGs9diL1QZswB8/FQ6MFWXfY4nfY/k3VVnwC1BoqqlD6hxK5VdL5hF8QT7t+IzMIe6BaZD
DLybuBCTN4YkGVNi2UVt+Eg6wUFoyRulhOTx+FmRdKvXh15WdlX8ZISgzg5bRyWix/9KtUs10XtC
oQvaJeD34KpdMy1DuQnxudFO37N+SbcvoBfCRqbE68wuPy6ko1YD0SoM36DCxt8cYWuijpi2WOcv
sj7GP6N43UbUplg59F8CbcSScfdfjKINEZjAFzTbkP0WW6l/a8PpkINt9PoGrpw/NlSO8C1DQeaC
hxiYAjBWKyM0PjPonRvE6ZVK5CNrjgnhCrxpoYhAURM9P3Hg3KX1OE2ocDnj7+o4AHEV2vVDuam2
bQlFuD3UFN0Q5DmvojRtbQ2xRbjnLSbJyhfzpLlNrLKZLYCk8W6GgGIVKW5uiaiyL81gPgprp6F3
zqpcXLo0NokB0j3LwrjI6JmS5E756EiZKgiWl7kEzLBReFSfUKrnG1djXoGxDSoytp7sq/JGK2pH
mSEaVs+bVM+frzvGypmCNUa3AR5fXGx8YwArlmh9jbKdRe4zkGAN+qfSBQ+tEbwoQwwCwBbw0Myj
reVgfv6FDrl//Rew8Hh+zhjbJ/rJIASyCL7r3G2SpdOlaMCh7rrouGiGK1XW6IRUv5eV+aEbkx3t
B0HMXttJtCNMDLsB3n5RA6JjpAEEFSBuVh9WjdZ9W0CfvhYcurWNxF2um5pigYiHD1c0baJIXuAv
k6U/tGW+A9hrU8nBzTjUbpIKgzRZWUnWB2CHHBvJNwPCJdBbqcNWsm4a6ylFbviibBgUsX0VkZmu
bRtUfCk77V+j9+fblpdBns1A59ngAPHMPHgJ6X2umnbc37bhRxiU3nU3uYxgaG+c2GMff/Lqa1td
7zGvhS2zykORgcxoCAQHbyXLPbfB3S9Y2brv0RxFsjmn2+GP5pzkkecZAuJ3cWC3z6zSmrwIcTmX
2cq5Zfb1J1+ndHUWdREcMo6TH4WEWRuqHbW6scmU2XH+LqVQMewrO08FYiyXQfvcMDspp4Zp3yyA
tcHwiBYEDl457yF8YA+B5lzfwNXToOGsERA24zLiErKxLCRpmOGdpYGTNneRq8+SN8+FIy2xP/a/
r5tbPeIn5risLEbxKkApBO2ILvJidMjMCnSNncDKSvLH1u+vr+KiV1hLtaxmX2du6cCdD2rP22UD
VxlL29pDSVDIErdyEHDFAVLBpqvREOCeItlIaFjLsGAOmhNa4Y0xdaLnHvszuJiM2Ig/Htcdw91y
XgGu8GiJZthguU9zV24YpBnaw4dEOGv1dTlfs8U89MQDQYkIxqIOtgY/fdQdVg5YbuMXiMzkx/K7
BdjofWazikQGPEAD8h2IsYDd97v0pO2Km+Up9EWV1ZUSF3b05PM5V9VCCGAFNX5S4+czKFMyPJHk
0gn3xmP+Yu7IPVuMynKybeRln4EjIlVZ8d0z+5zvRllQL5TZ79PdHFhuRO7kTMQpcslpAhggWhF4
RVAmxsE/N9NZCb+CDvI1AlJaUwVTJUT5TFe+G33GOZhjIAkXo1KzmCeIBl8ThPy2Y7IOQoZQm2KM
R+fbXnV6kI9pGtjq995rduMN1TaagppXl2IuKjU9xoyL0WJfh+gadOlvjPdmAziI9tGAsl7ahkyd
ZHs9ZqwApPC4+OtH8a2DJJBiZcrwo9ik54IbNAaSH79jdKOtvi02wS3dCUyuhEU0M0GAJLNZQLw2
ztdhJDXY1usQ67BpdkFjV0fNn28SH4izXyVoEjvWKoHhMbSFbMhrxxxUaxiWADwbiS3n52ZeW03Q
RgDv7/NbQOy21iMTfgFx3SsVtb3WwtapLc6nh0qiLSgRsbT7cqtvaAzAm5mBWR54GyD6ALJ3TABS
yl3pS652n23INn3SPmJfiBFhljjPQ54pGwySjtcKv+Jqa/VFGZdskwf8ho2OuQ0QfgXgtic/K0++
Z9hmFGBUO3uRBN3lrwGCC+OM6YpVCkG5xW13F2sBhL4rpBIgA+liRDIwknvp/ocV237m5o7+C6Du
ws5vWMhlQ5jx+wcYVkH9talRIs3vhE6/kjYCmY94JzP4PHzh3AOpmU9YLfwkVk/P7kFbvlfvWYOi
fQrRf7zu7yvufmaMS+OmdFLlhMBYLb1mGgTtpsiJIjBHDw3GXkV0biuRHK1Hnc2vmBZ2nKeQi8xx
jhQL5qjdO9pdHiHUSXbqBZLdQ20odYa95qH2nBxAHa3/EK3tpdND9wd6Bha42UCGyb9t5kSOjIiA
63IKP+Twt1H/8/SD0ZFg374yqos39zAplgFRgQB6pkHjNxAVYLoUEbCVBpDrIDgUdpjwMOTODxq6
KFWwcjCwwCaaQOf+opp12uHR9gagVa8/R/VQg/U7rJNEbo5mkYfGZyjjrQwu92Jpq+a72o0QG/Am
uZyNm3wMdZJ4dZ6bSuRAODcf6l1QUdqRW4onbkH8MVPbgW7KyOhLL2wCqqRPyYRZpMrtpbgYcRkE
CbRrncmkGYjxwqk19R9hECUzpu7LuWg7f0TETY0tyZYodkpLStSPQA7C0QY+HNCXTR4lMfVwt/ag
mzO0uawTF/QdgfayhBOuJVtKE2Of6uBwzbwumEnjSikjPXYnCMiFkIOvQkO+kbJJ731rnHqtcUwj
naB/nFXI4e0k7fKpsUuQnMTbvE3S6jcFAq90+77qIwvSlGDtBL1vXrW5g8kSveodAOkCGVeNEVTF
71xuzOpd6mKIQE2YtbJ+zDV+5l1rxB09dEoq9wAv6WZY7yCbOKPUknajKde2RgqTfuTZRMvebXt9
wHx1Q81pme0UChSQ0dPqMk28pp2aGFJE6WSB9avFMj9ni0S0ya2CuLF0x1rMeCghmzgq/XMshXTC
5DCWtbNTINL7ZxyredG2SmNq0vfOGqh2X4y0TH+m8ZLrB8h3V2GCP0UdyC6sYtrVPgRh2ugYdSrN
qTMAXWJCqaUvkuC7ZoBiwZ/oMk3Q/c3U0XyMaikoXgrFytKXsVXjMnHmRCmkjTTIS34wM1ogUJqo
/fQHEJdNmocqLA2OfQUE5DetIQPWdGxhLbPN3syCh9xIdBQnR0OZbuupUZFplmmguqmRqEyxwWyL
fQqBoX5TRKgeONkUK8mBjJJuflfbKq18o6mgXeYkbSoHpVtQINXB9FrUcMM0CtV2ZyyJfjc1TeeG
khzQV33pR7QttLCQQN9YR6QxtxjFzuhNOqfWUtpD2DbdLqqjLAudcESv/yldgF1T8U+MLL6hzVD0
oMWKx6bYgHOzgt+XgQJ5tEBGAnVTkCLC7Do6tcURg0usZrMAOzcC5D0U0+QkehgQRyFjPW7mVssk
e5pSqm8DIysa4iRqVXUfTdhUmURdJcH+OUQNrMzHPyD1MauaeGBkxtM8tnakGpXyw0Kpb0l3RSKF
jAE8i6MGBHi1MlexM5ZyiDbRIpVDrOdvmlK13U5qinGSIbdgRGoTPethEiE1PdAWXNeYue8MNf1N
qBoaBJJBwzS91U2d1D8GfSHywzjWgMalkZGrmgMFhRHNvDYpZOUmihU1xbhMUefqrh311txIVKXh
a2dm7bKvdU2SEE3kfnRyqZAgsKZgzsephmEGpVEmdUqdOGYgLwS8QAvoDQHYkEqSYB8CUpRvKGdk
6mdZ01imKBGBPwtfGQR59d72Vic/VuMSBxijwSGTfsZmG4c+zVBVajDlNkrDc5Kg7lkvEi2eSNpQ
4kVzEwCz1mGMLPte01LTc1btkrqbZkqy7JvR9i3ozqbM1DrA1tV53nZ9H82Pc9HoaeYW2QS7Nh3a
IsoOtZGaXW9bILXP7wejG9LAaWdDWno7MaYivBmspQaoWEnHeAtRJkn3wiIh0o8yXeIRxO1KpLU2
Jh2IsofjGdH9WA1xcsxBG5/+hrhSm3WenmfbAKeLuGW7tO1dSauIHqg5AGxCu3xs7E4mYfk+LENL
e6fv+6zt7cBMlioCX2stLf8Ccvx/vfn/Qyiyof/7v7LuF3rzz2VYnsnTs//7H7V5SMrLACyisAK9
JnS8WE77R21ekv9HUVHkxPQlQygryPX/LTevKP+DWWnwFypoWaPfyCAq/5Kb1/9HYdB4vArBkQzp
Qlzy//u77v+ksy33v89k17mHBvqZQEdhIhvoYbQ4kGyepwwaDTLNxIAkuD/t5agdzB3DYi1/B14g
MsUlmMA0DPMCUwzTbx1CjEiyx3p3m+xFXQceiHLxVVwuH0nSSNIvU3+E5OcYTOeYx+zAIFJlIl49
9iA+eTlcWONKhEBHtl2YhvaEqTYmsa5BYl0sOvqHn4+3g/cgOJdlw2D18fO9qk2jMY3kt0wWDRPJ
USN7s1F3Ll5MTKtRwjxkHk/LzRwB7Iu3Qlkq22KSNSduwna5XcAd7ehNGDlxkGseHVvJk6TSOg74
wNBW1KY9GFXZ/VKMunTTODK+0SDq3XjQ0q1lDL1bm+rg6FlZAZotm3eIYcAJ1kMj+eE8B57UlpBA
qzGo0VmK4U/qpB8SpIy+ZCnEHTugYVszAiC/VWp/bhULoiJDdtDCYPFxShK3DsfUk2MNgpPoDfgL
0oSHQaKNH0MEdVMsFv2MZ0n5nY3F8Ksu1GADUgZq54jcriqF9e3QL8AABdLimVNCnEZSq2cdY/n3
ubV86nqBjqGidnu5WvT90o31UWrTeRNQCiwiUsQbEpDoME4dSW2kxvkOf0NiLHIW39FQrj01baZ9
2GvaxPDo8h2pG7ny0EKf30GZCl4GMqJN+qLmU9z/P/a+ZEtSXNvyV+6qOXfRgwY1obHezc37ZsLy
JgIESCCBhOCPalBf8X6stmXmrRfuHi+9bo3fIFdmhq9wzEBI5+yzm5Pgdt1lsTO248XitNykqhwI
e6mHvvPyQBPqD4lVOuFdXxP5k3gtKh0YSY2IIGm7xuTSk13ZgvzasinnMG70cq9XOLhi7kfdtg8c
jeluUFpRqhZj8UfcOV1nZOxAmYWbOp3XYW3xB1VUyFZAtLJUuVegUExMNchXC14BYuUXwv3p1w3x
Etz+kl5ZyprLIid0lmTOGm6q9aAcoQ7I1iFTJgtR6AOQGNs7zbTnReqLSN22TtCA7KwWWuZGMLpe
xGwDoXI7pod3pzx3Wm3VxpewST2XSbpZzUR0aVBFfeivRBkhb7RwApVperHUvGivLH8cfpbNoFYl
VdD4+wPvYOzIyz3UeeRnoKjYeZUz50tR9lbShah40gBV0oU7ObDiENz17uoymO/DyndMUoUNv+2s
ucMOpFt6H7qijNPaHbopEZ0MTnEDq4N1i47gLDeQ1ZHwCZzHngfBDTOWvmyU03Xb1nWhVUNtUOdO
bU93SgfhXuCIfxxFgaphkcEm7ByzGjyCmb8QXj7OQXMf2TVPe6Wifb+0zg9eq+m1Y21x16MM2rea
VmXiNfBTX1zRrhUvR9TmnsgxqOopCpRoSBenskRiYu7ul9qt7qgY7CiJoqkZkokESP4e8NxeUcOB
h86x8yeLjYIsQf1lMcwRYlRVNWXmCWW+l8HQq31ik5HX4UCLrFviTiazK2YnKykH+k95gLCv0LLX
xEf0LSWFj6pDQR84gQjwJK0WBVXtLGCO+FZ8nETvbyaMsbskFKbOFhpNaPcCG6eLV8Z72wW8kNiE
9Xe2VfWPMq7tK4mC9W52LGPhN9HhRsBEmCa0qkVaLha6hHK2kZoOavaBQ2BQJQSW1u8QkPRT1tpT
0yWWVvNmarvosmQkfJodYj0wt/Qf27CN7KRrSnpEWRyswBFTOSbhPrhsTbed59ldY+BB7/u5tW7c
KcLs2C+q5cdAXZkaq7FyG0OeMreLcRZZZU+2l0ZDYcAMLzvbwDF8hPjccqsbu9f9m8EU/60GPr/q
cHjrrB9c+WJGZzoxqIRJAjxfXqDMNNmEoLOsjzg7tWHnX2F81u07dNwb7rRtSkvbvlqsuE6Hfig2
k3Kr9SQckxvPN3vJgmFfUFO9RnNY7l2vl69BK2BdyK1W/USyrD6hbp/2tB6C49S3TYqlU6UIby+P
Ml7ggx3M449mLMRVGUs/U3ouVkNVTe8LSoS1Es2wVqA8rhtHujeh9sjWHSa6EmZa6iRyBmflCuQH
BjONb4aqqx6WLlLXrJyhtK6KwttVo5I3Stri0fKY/4xegOYG/pi7QYPjZ2u/2M3UdfedIfEFeiSS
sZY1m565+pphjH0xe6Z/Gjl58/Eip11kjQa3nJltHRfSTvp6aFNfai8nlsvgbznDASIfQZLrkiXQ
4a208V9zTaLMk753pBXvbr3aR0dAdCUuatopbBKCvM3wFV4SRi27yxy/HfcLARVw4J6eMr+JaJVo
WTdrhgtkU2WwPuyYPpQ85jqJChBufLwiG6Njb8L/t2zTluzgQ0iQF4YXF4AToeEXBWp9g3pkGzQl
HBrsukmDZZT92gKdaD8GaCm4S8khcBjPJ1LDArXXo3opqqFxgXcQ8chj4LMQsXovgRzdBa9pMPcJ
BkHmymKBvJsW+JUNY7Xs+CyAOJTg5j3IqQo3EKcMoPczdeVrG9aTFVcwawjbo3HsZV2Iys5o59F0
LqP3YHCsja1t8iRj2aNx7p0aranVtwnW/XKA2U616iPTXsdyHLakKl0YffUeB5mSDWFa85jh53Z1
PdhFlfp4lXeQ34Z3QynL/Xl4crl0sQlTP0DfkjBABnsf88wfE528ASluOjx0Djb2RChD27y0Bzye
Hu3wsGkmKG2SZlF+mYphdO/FsCCdWwIeSbQTDu8VZcTaWGWFkd8fxfx/9zXoa1AZ/9d9zc0LH7t/
3HbsP/7XP+Z/nOR//G/+RvsfH1sd/IY/W53on4DNIesGdxiUKRtSmn+1OiF+AjcETJPA8ofh77le
550cq//5P5x/RiABokECMIVIKGiN/m+ngwYJGcKgy587JEjziO9H/1av83F4BwEcLBlQOp+zQ6DM
+ALJKpQrEYuexgxQ3vJuz4mHMjRhuxGid8u9pSc7+56o/gmU/euqDg5UHyyac6P1sWpvWDU6Jnzq
F7UpkNuHUFgAAzqxvB/dcNs2r6jrdpXfAoUN08a8qoavBq7SwpNHOfbJPAyJ7VxG5bVVv3gRDqZg
TLW3Ee74DOwRpCqdiADj7BpsILgoWlOmJoPdOkzn0awr/1aLF382K2b7qV78zC3YyiP8iofeNlDb
sbwy5Q/FlrT3vxvXfpnBA9YiMACCOTVIgVgcn/qwcSJWsUgJdKpMWn0VzzQV5jqovay3WKYY8BBg
pe1YJyHZed2IzSTKf1mxf3W8v3a4n8caf3wEIOJYgVh/XzhboYttQrsAQ2iblahRW9i4VNB+aHJB
zHez0y88lc9X+zQy5+7SWpEj0eM6q7lJQvh/7M9GRD4M+nMXrrzpcImmqXn9zvLuN7f6TP5EAAYY
iZhefaY0MbQikhqVaF3lTT9ew6AZfic0Y6U+jWwXamRFY1AFJmhdvZHqp2O+s+7/ktcHh7cPH+FT
Hzxp5qEiUn+MaNWOb2d0Oel0AZLv2snorshEpnMJguqh3o/ghreb5QeScv/tB45PcSZu4l7AIPUz
Q8KxJCGyV4mDHlhCz7PAl3bZ1eUZ0Hv5+7WF3/ix9YcS9ePFPj1vqZDoJgCrGcvc1Aj6srl9xKm5
D1ofr+LjVAQXA7czwUxeoAkOK/j7+H0amjtPLJkzP9hnpyqIcZmqky4GkMjAk/RuK40JxpwDrMsl
ZrGDfo0teuBhBaAwzAXMUMeizlhXbaPuacLgpRiPRQSOV08zV+xdYCownvKKlxDyM2e8QqZdQscg
RWG4ayZkJjFnLST4ZxLIOffSORaZvWiUtBg1OiKL2mBt+ipbPCiwHFjfosNqvQOrmp3nOCu/8fKC
mE3YmDuUyKm/NKjF4I0b9TkfvdR1+capaH6OmhcR8AJyG2Gfki5F/U5yy38f1I8Z5AGXu9ek0wmx
MXdszIlH1VZgV0PGZOIE1kZbEPdIWPCqIfHL8artNfjNJ1rBJdZ7Rg7GppF7gjwtE774wNRF0ScI
gl43DC3S3GQEI4FewyuqfR2Lt7lZEn8BfdNSAMVRwFvkiASEpCnIa+uwDUxYDprEq2COjo43ZUJE
eek+lwYeLFb4CPvPdLb6dG5eDS1T23GSJnbwcDuokf0UxW4yFy+4L0nRdqvZfQAVN5sXEJxqukW6
0T0ok1mpkHdN2crp3C1FJSdMlGrZp5Vdn+wKHmJKbKzeufAdfbEo9+B3RSa7blUVP8u+SyPn1NF2
bxBRPJdLNrWIfhKsQksLy7jF3rjd9IMuGYyHPBdDvDhFohoMzkkaFU+OL6CfR9lcWc9L360MIohk
WWY2mkMWmb0T9qnfBdfODPZ2W923dbkaQEBTdZUMmF8NnYVSS2dkWuAwTi8c5t0uuluzGJbPY7BC
3koCmW5aQigM5UhGemDlJQKG6KMztCvYJGU+vSOWn3Hq51TZ6RTpHN60eGQ3Q7nDAddN5XppHivj
pmIc0s4Hy0SQi6ZCHjT+jA1Vjs4zKMmqsSoccEhug3sDRug3WnU4Yt6YF126vdk5nZ8SD3JPEB/D
kGSRKVZk1hdVhba991Ygdq/4CFSBWck4sC3FKKhQMOG1+5VLaGaaKl0WO2VOvWrlMXR+kuF+ZmRX
ef0lFJ7XxtyGhGWG4O9g/GHCE4u3Aje6ccbECunWsvu0aMZ9AdpMX5Q7Omk86OoURGzX+WwTx02i
+KaK9xa8peVyGSPqrmfXegbCEyCg0m2yXo1wFtWHAV56CE2M7pVXHwcMNgsYVjTabEoHdEuOXbUY
VzNXFxYvtn0zrWXPH3XdPamgvqNVm3qBSnnwUjj2ZeGyu2WpARAsqZiAVlYXonXQPCzJQOsV/Ns3
M2t2JUAuK3gsW//SwiKbJHvRtbkUE8vilieYBx/CQN77ZNyYCNJou88Wu8wGZHzUolr3bLmhodgN
FYJbjVyB7YHznua1B+zMbVNXHGsVHGEdeKctg93sMLY4ERx9NNVbia1E9NZKkn4zdz+g58kGexdi
m5t8lnTIm6voviFFWnVOAiJBMlh22pV+OqllvZgjOJvJFKLcKC6Bd6VRjf5rONTyBZSr3MXSKjC8
fJROcaJDcSAxZG5BmPQeXRsbkM3Y5J7XXHTwt/ENSEa63MxBnytW50v9HXX9i6cWjhAQ1nFqg28F
CcBnqo9dAW7jwKDOzupuWqUTUHH4mosDIjnR/OQm7zJ5VxvEn5+/vL/51gzuDLz/givjEAPBHA4Y
qNKwVFFAfKxQ62WY2qZ/HXLr0tzinL4VHXg2ZXo2c0fL//dn5td6DLyF8Ox4Af41GF2fmE1+tXS2
N72ZGqcg4EB+KywQBTpQyaYh/ftLud9d6xMfwui65tH0VsNcIyfweAO5KUH6FG7ykHurfuXszxZ0
I24xqAgHtp0p8oOjc978xXd8k88jifNNhiSXYMpzVueiDfp4k1G5aW/S726L4NfhxEt7FVGduLo+
iH7ZhiDzU4bEDhFsYQT63Y34Wqa4UAci2AWKGVTjn5N/BoZ9Q4XP5yVW7ovnZQXeTT3BphIkTtll
4UFl/bF4hZAVhDP5KO/ou/04HVBClKtva+Tzcvq03D58mE9zoLAIhL8Ef30YgZQUup6QleDuvxPw
fOFRnu/5r1/7U/sxsDZaaPAMKOuI3gezdgQYZvzSytWqpin6q7TaVdivEnnxHYPP/e6WfyqG4SkD
7WTwPGYGVb9Kur1CJN0jXPnWEh7veXGIjgKa5XNrMK9AGd6Dj3wa1/P2e2LQb3qDj/fh3Bj/QuQN
WMTLGWHja281pOzKxS2HTehZfdCGqfo+u+C33x0TzzOX7uxx84lB2iJRPQyK5+KCZGfbBScLFapS
uJOebVHqDYFl6Kn/1iL4C6Xs/LgxGMWrdvbUwYb28Ws6EUbgHVzFIdJeEE7R3/RNukVtE2fwh4mu
/trS9oOdmDr3tmLz99vNb29zBNIutCuQAH7RpU3hWERRh+vHa304+yGDdLHiR4gNs++tEH9/NeTt
nqVV6Gu/GAoUrRFO9/ynogSQbZjG2ZmXy/NwTKaHf1so+sfdBekcvkxAcb64C1SdsSf/zz2Ebpoo
/ZcJ63Aq9udM8u/YoOen9XmbOJPc/3W9T62VmErpWMFzHRyEBnrC8NBev3lg313i057ccOkvUfgs
MwxGYfN4jzELZP3hTX2cD2PaXk1J+I1q+ouw//Nd/HQkOZYa7Q6vIiaMV+IemC32P9DMgnRZl8Cf
+qvvN1z36/n+sUn99DWXvo3DuEPmcAJF8cswrBDgsp6OMOPP3tyb4iYCk75JnB28/DbI1+ifizwc
vjn2vxC4/+yUYQgNFAhU1s9qNjEgjLQEwqR2Kp/uF9i/hlZC0mAdPwYpbO6mxL/++8f7meJ5viIy
BG1kBgPs+6KsDPggYJGMU86/nYZLaZ7+P349ThfMmqIzj/TTJsdEHTrCnxKkNWS+FAh9zP/+Al8E
gOcvgMMa4qazd8AXGUA4qrpp2ikB1aqKEE6oXrgPd/Wm2zAXVGRU3GAeJGom2YwGpv0OvYNZ/u9e
wRjKP/ANYBT+2TsBYzIYIUZPczWlswLnOS539QjF4WLlPaLvWmnWDR9hzQRdlgPb18VJkOeeKIJz
zX2o6WvDt37zFvcsR9YbFlmbhBr/GMwyarKaimcixpS76As7+Ek1S+5I5OFGdRYO9g/LRhi9bLao
JFPhz+AeLoeSvMcR7GZBdmAMdrf1dQMcpQ7fGwfGlOFbBwRs1tBK+eVuRHJj38XI0YCNclRgjnAy
aqMZmIms3rk6XJfC2RcVecBkMi0Cb9vXwGXxQT0C9YjvbF1y5DFqICmzGs1+7bF1G89bvx+vgtrN
e0ydzqnQI75z64CwNVXP0tpyE9xiXrmNYRgSdRpjEP3ocwK61yPmJ1uU2tnSPpABId32xYAPt+Aj
KQ60St3Oy3vPhrQap4zCE04zgGYRzTjqtGZwt1XEL1htEgdmxuhzPI7MhmUAmApwb54ym4ZpxXch
JrSarBi5mbiHiT1fBereXi4ZmGF1KHM1j2svHhKDJQMu22ZydsjwTopuTIv6YWIYl7K1iPt0QaCh
0C+9CwsjEFIZGDXjHF0Pi0od8PK1KFKKhs2Xie2zA/yWNyoS+UhRyJCruT8yOqe+vw+dJVHiDSY/
13S6bJY+aW1cvZ6yGTgF4BPgABOM2+WOYPLdWndxaOVxqXMRIqG9cK8w2UxDZfKqdrd9j34UgrjF
YEj2yOn95EOLEVo7R8m88HFDPAAe5iUy8Lnpz/TMcUhgr5sQzrdR0EBp1l4g3elkfHYVtzdBz9PO
6PUY16upRrIpPc3o4r2wyurq4IfNahl0gqH3STOzCy39uCA8023fnAEgnGtn8fTY9SCrj/WmmuLN
oGDVSSyEvV9PVZTVpcoCdltQvaHtsW5JPk/FgUqTSHDDQV1JCuvk1LBAiN2UkMsefoN2WJ7OpOv6
pfIvQKZNBu/Jg4nl1N9i9eY0wMIfhoyPBp9N5Z0i22CGKY27YxRzWaJOC3+G3996mcPLLpIrIYK9
B12HZcF/g76OBFijAfTkh2twOLaMW6m3/MBQOw1nDizuWGuTBcP0NjvtGuhQWkxxNsMOubebdNBw
SmmfKgrAiB70CH1udNu3dA22TBrWP3lwgrlvNk5RRrkEMCSTYrrkgr5gO86hHs6QxLsdzW2FHBiw
nLKmv5PMyev4qkPjixh7DALBZA7A3AXElSsL3h6Nl4RRcd0MLIEXP4Yj8+0wYnZdXY01AqpauWqL
ZwzBPSz4cSwTEuHhAI8bEc7F5B5MgMQtybpsH6HRy4zEtt032VB7K+GCcGkfrc4ALo1XhiC3ETiW
ji/6YFjRSiGuhiZx0x/HolxV3XurF/gsFBkBKdVZ/JVXmTRGPK0Ou8wS4ICdZ8Og03jONfHHTcnN
HWCJ1Eh+FEQ/OnC7WTDGgUB3uwhgu2PzbOkjIlLVOK3KFoJL/Ds0uAM+GKdgroY8WNXIHusCO4/m
JQWR58Jq+jXBBKuL4DmorU0lpheQt7AVvwQ0PFU2yCF0QMoJkpzBq09qcqWFl+FYPshe7D0aH1q+
6chrE0a7gdkbCysHgiOMnhCUCbVXFKmtp+Nb+BrvBYGPGdi/lwwZ9LPxDoNws8AZd9TqssCbDnIY
dxMYYeCt7pRPDxTnUQ0kF+LjJBrLtHXDfBFsJbHRLX257wp7DTnvBRXdqTPOUWKDjdu3wZRrpLul
dWwjDfdM2SF9NtrjjrR4x1Ud38BaOZujkeIdqOqEuuoC50omQJqYTbcCb/65tYPLNgjeixnn00RS
zJ9eetg1EWTAtARkHvAJ4N8CmDTxAJuyIDiowEsD+sC4t/ad4XqJQHvCaUYsbz1gL6kDUClAseqq
VdviiVj62V8edVwnZDza4HBFoFjXnQvWfHWL4mcNxswOROa1U4AO0r0ZhB8qCWMaEMcZm8HDm3ck
6N4bi+xEP70ViogM+MxlGRTIjyWKJqiTnrmuEbzqgUNV1mWfgOO2Xbz5zVuK6wk4pQTiNQ7XDRdV
LicPRujdT33+eeNejoAfIaBywfwzCInF68AqiBdGzJ+KRZWJDuUKuUJ4rXR05VLrqYUPYNk9ntfX
QjF0wFlHKnXtynbLyvhxCEd8FF6nXNtHG1+lHzHlEO67aw7OdOerZq0xduypk3BwzCYJ8XAIC9UK
3hIoO30JSSZrUzbfdCWCv1tQBU2fubOb+J48VBzakDMqGwJ3AYjrtPcdg4PJIFNYgCRgbwMeQgob
3iHbIImtrrdN8+wNoOGzMQl6P4tnoPV7GziyY79Ek7gk5c7FYcTpcFXKMJ+9Nq+tITUj32jT1nlN
B3wfudGYNrq1WTVyuSIedCYzjG2nClQSOy8L/1iDZjd2BO4LcTqAAs+iJYlHzA/YIwQIuYedqZEP
ekRhLUCKwUkeIXEkwO4xYDGrpAITQ3RP/Xmt1nfKXNbDqVUXZrpzwMRvazs3vbct6wADlBrwaJzE
lQ+7WZXzEi7FvgZE/yqdE60FwOnrAqpzWd1ZhK8HwLzcoJaAAJeWm7AkeYRFKszNUNi7sWk3g1Nn
cnrlw6untwr8pWY+eEBd43nZhey5gHcFQ0isIU1muzyvSpkyxVGE3QTjBDpHnLvltOa1efI79zGk
8lAXdmasKQ/ksJWWWcPKMfEnFDRqPIhC3WtbJ0gjSaPxsnW2IA0mfJCYxLB0lm0eqA1nR+qhqhCA
XMpuI0PoJxF63WGkQMMrtPVryx3yMRCJx0MMSk6BGrMmcLAHlDiOml2LvDXHwfzcwT4yj6tFA8WL
YFA/DQfKxNU0iPel4Jsacv0ehoh+fSvlCWVaEi1oNpCKMgUYppRZTCDeDDfzcOtYL73GUoK2JYhf
eIH8UFRy4/xIl4fR+g4h+G3DCSN6EsKXyPniO6Gp21IU1OcIIyuJ9siEOEZ5tD4jUXRVITDhuxr+
D1jxSxf9yxU/wVCK+RIeXbhisTaPzqqConK5PXd+WKUA/TD7SHhuv37HwP7aewGKgXAVwARg7S+9
F+qs1nOtJ6jg8MCeov7fbu1cKHPRk4SwHoME8hOwZzompRqewx6EtPZH6G//vvP6DX6F0TFcjGKk
aoCYf36Mv+BlKphqOY/49U4+zdAnjnw9TZsQrcDfX+c3ywHXAeZ/JuFjAvDpazAejhAhPdsIeHLc
XSAeePCdUehv+m6M2n65xqcF0IA6bRbz7F/4a3aE0CdFaX2YVhoxomi91t+a+P7myX+43qd7N41E
LrV5rrdsP2bW2zl6LZySMfHW3k9r526+W2m/oVx8/IKfcCLI/LBpGsDJU17sqjT8CbHUys+Lbffo
P85ZgdiVb6WWv2nNP170E6RiuT28iM2z2nmPwWpYW6m9JVf/b8ahv3uFoc7wYG0EGlQIrtTH1dj3
nMjZAEmmx+hx2Z4xXLiWnnAk36BWmA/+xn4oUvaNEc9vn+N/XvVz3tpC3C6K9bNxMX2SNJe6T/9+
8f8OCvv1e3mfxk4tDLZcxzxz9Nsn8xavvYzmyB9BOQ7eOLxfzxZtwfs3F3W/QhofLnr++S+vdtsO
Zw/i57OLAAxKgffpJHh2YWZQ3nyLB//+WsgkhhEwvDo++6o4yulty37WK3a0/oiDZ+l0gow+m79F
Z3+HfUNvjBEefPNtuOt9uplLpCJF/Gd7h0R2cK3pftmEWXgjDsUG7sBKp/3OPzSrMRXbEOKU797C
360WqNTPRoJwY0Tv8vG2knDx+jZ8jivYJOi3gT9+89i++f3k7NLzy2PjFesnXjzXhxmp5iCanuMc
dYJhL4T4cmed/rJY/2/KJyifeDb/NeXz9oUvL5y+fOR44q/8yfH07X/66EXOPsbgYyI7DGv+Tzmb
S/7puWc/rRj27WdYFD/5i+MJIueZwok/g7E4/uY53+w/WZ4OKKCIeYA/HQKYcaBDBvdJwPZ3gjag
ox/ecMz7oA3yQPCEqQCYnl98HLgJywCKU5FAzgCagyWgAwC4FIgB2B8EHQ8hdNrA21mvYGg9hgTw
re6ieyuaUW6SISoxLG4D37xDcA5goZSGw/jPNsp68Bk8cvOKCCQaQmI90huiIwbAXDRlj7lWt4Sn
WepFoqIU/lisOBFF8LNY9KhTEZw15QlYRJG/B888el0iYnUHm0fwtK9USVHfW2QZ52M3QwMNOUgI
qUc+lx2DKlrLYkYjByQRonFW+A/cIu6chpMz9msFXfNDEAb9bd/TKtw1DXe7Fa98eoSnYMO2cLa3
yxQuXvWdFSzzbpjmrs2sIm4RSzIM8HkwwF5B9Crt4kZ4RSc3Y1sOD2jz0ZWGuvAyIRsHVgy9seKV
g+TBBZZYxtlGIpiTAhjxGix+eV8z5l3HwTzd1B0rngwEte1aOrROLVsGVxU6RGiGnJhBkFKKzl55
YQk5/mJNSiejafsdC2r+gvBN/z2eQ+tkR10FnqjuJlSrUTliZllhMO0qw1MG9KGEY5Vh64gtLHVg
CwDNUtxlHkj6e08v5y63Eu0WxKJ5P/AhzHy4fNyW/QKCJrhgJlEOoS828NtrkPtrcdORYXwVgjfY
XzA2qRPQpMDc64y5n6q6OlIoZ9+QUKAOEH73G3ueBMsmSTQ0yu3QPgckBGIG+j8YRlGpvAbdv6VO
UWOB2tfK80GqkUXiQ14T+q8tHOrPOC4G8maG2CqhsqCXcJHqf04R4T0acdcGn3QyIOHPaHTmxAy1
Zgkpm/nk2bO/M1PddClk9tFj3If1yyyIdSmnqHr0mhbjbUtEHgD43kw7B1/zFJmqVKm2bL3zJ7wi
iXYp36IW7fcKhCC0CC1DLKDoJn4qNERLYgENsVYEjKmo0pteO2AKVqEh16Ka6y1n/QwaomM/Rszu
18xR1da2p/IpwAg8LeLBW1lTH6+VXqpjaIGB2HcLwEl4w7aAJInaOcBEYWVUl/xtbkuYQIws5I+e
q2xgljIOIStvYzpnGmytKa0KBNDs+lhZfTIIKQ9MGHpHPOnlLiIkoPQ2+jl2LI0ZSUMhniFuWb6q
2vQYVSjKI0iGmmEDyRLClooCwB/cRvvVoE1JL1zmTciTtZQXgEddeCBYEiMe3Gjx5Rq0KQXu5AQU
EHL+ASZEFTPxytO6vKFeZDlJsFC8NokE1ABXTbu0hl0UV6BSOWNDwBwcrIlAetmVNDGsaQkCvAZV
3toO54CAZWnEDnYL5XJZm8FM2WRoYZIFQUIE9JCquPa7PvYOC0wjoidNIcLfzJpChzLXpQ1UzA2h
u6ILJwDoJ4JSqhI15DwtBzaf44Ha6MfmmHd1Bt2vj+n8HMzXlu+7SxqPWuvbChopHxo4BbwzjqAP
SkjB3PgEKzCLZmUdqzNfQkAf86orsPISNSzxva5CznLplOF7PDmg2YJbRroM2ppFrwaHGSCxFm0F
wpAmeBEgFwGctER7iNcFJGmX4LaFrV1uycAiZF0pAYR7KFhVZViJdpMF1HetXBtY+d5OrnS2hNoV
ycQoJwINaDVG4yauJVXukdKJygCKHV3aoDj4Do3ySfgBqC3lDHAVCkUIYKitYKrXxAYIfdG3BShX
rYyWe1dLp4KVgJYQsljU+Fa9jlUXuNpg3+Y6mgGcYPvmqIfHJmw2BaSoS3NvmlouqeqxjSSsHbUL
I7RQeqLpVsDNdHya3aVz7ly4WYYr3Y/1azUuHgY84J1N9CYsHICPmvqUZKptQ/UudBzBm6PRnXri
Vaz6F3vuLACg0cKCbVSbgmfFBKbuCuy5pVoFVlejoesnsHpErP0NSkQis5BNAfD32HLA9W0hgDAb
Dw7U/NqpmtIkcOUQyWjHZ5orRJbNtZqE01/IETyme2eGnhcIZDjFaS+K1t4GfIa4F+8UtbJwEb6V
ztVStIi4iNyfsSJ8gZ51BMefDjCvx75QRrCPwv7N7uYJWsV87mCmsuMFd8VtuJwpqItVg531f0g7
jyW5kSQNPxHMoMUeAaQoxWIVS7B5gZFsElprPP1+qJ7dyUTCEsvZS184U54RCOHh/gs6ZML42o1F
24P507Ta7Wb5KzualDh8tKLKtzgjI2Q6JLOv8SyWolKsDn4mimCo4LW2kZtQV7VAv6dKfSwRK4lj
8J/KJL56uudHN1XaGcmd5AmdQYlRtSYuLRUZRz+jSqWlbJVGrqiTBKol3YmNGPg7s0Ji5jXvmkG6
gysKrRpRUkNPj00aVdIT7EWjOejwtab3oWoTioFhp5jJZ1OH3Fa42Dn2Gry7JCR7tQGK5z3VY5VS
rEB/CoYwNig1OhEc5Rw93deBAzkQ3KJRzexT5sMZdONAmkwH59RysiVOKvFmrJgiddSy6KvaNDVS
LVFBIV4UW1plnFqi8iS2XcYJFnA03cZdMsmf2yij7J1YaWt9IjcxEMMYKt84QqjSvec29dL8pS1x
4NiXdeF/SkXRI9HupvnzdWnH7RwV+oB0DqZq2l01VeBjVRQxRrs3DLP+FfXdmO6QTEnS+8SUpuEn
qULeHryq4SDyIrFMHUWN0N1vhZmwawrxjIOf8gHse6xVYotiYmiYM+hYQYdH6SzlhjOjb34JYHp6
AJtV/z1tZZRB+kIpHTFTUrhryHegD6ZIxniLAdoAqxCep3VEtbYyjnEC/28vdyg2g+ZsA+1bpctk
fE1RZ8I9ylqqf7RYvkwe9GTlUxaWmU4Nv/Qo49JW4Xiw+mRe0b4WfC/YHeK3cPJMeXCrNJ2vYcWi
jAyxbtCf4toXEhZM3sa34TT0TykyRhQ+JE+Oj3kAR4YNmaCIIptQYsjfsP46hijKj05lqum4i5sG
ikBpIWgErjekXdW2NVq0UsRKAeffp5ZjRZz9jpL41nhTN6OVH4cy935Z8sDz7iTnXyHNLMT9SaLn
BF5USZ91KBRgms7fW2NftJEW4kBe75AacEnAEkq5+udGO+iFjZdICsj9L2sHU+BpvE928BLUGx8X
BRqbibnTbq7/nvPn38XPkRbPPwtRHWg1VNRJn/aVptqCuSUJfF7z+1cIXiZQ4gCmQhE7H3Gl5blh
RD1L0YuPqvy1bh4ri048eP/rY1kLRPkXmXRUo8DBLl7qAjYQfPgMc/dW4r5FECxFDsv0dkH643qk
8/LiP0M6jTTXJ04ezUqEilYpEqnEW6lulIMZvUZZuLseZVFh/FcYnnc8ukReb0tkD+8jsyi6GLqR
27nlc/UlcOkSf0XAwI52dCAOW0XttdXA+uSBh3CJBLPsfFxJXEJXscIW+AcPg1i3J2mj+LWoTTEm
vDoooojI7sGlAuJzHkJqTK3XZrH3BErxz8GFOFLehk/hQ0v3R92Vn5Nd8ZAcpi/X5/LiixHW/DDG
FVXokssqjpVxYeERVHOP9bakP0xgi2J0M65HWUAH/xndaZjFwsiVkiftrBECFRKoJIpLj93drOoJ
/eXgfxFerse7WPGGpMkgiIwZAi2h9Xc+mckwqH3eTnQaJHVnGdqxbcFjSl/NUd44J+ay67+7HfPA
KJQiiwMmEvlUUpzzSEIuRqNQ9/gny1A8Ms2drHjf0rXNMB2b4EFcH9iiDPxPPCoaiiHR4kCddLGX
m3zU29ComEjQMZ+UY+DSUlNxyM0+Sd/T/R8i9S/jLT4cu1krkol4MyzhptgHYAdhTyS2hllHuN86
dhcA6st4iy+XNWmBoAE9ovZWPxQ34V22x1X0VbwRvvn3sE5s2c4eotfybtgQJb3Y4nzI04md//3k
6PJKUVEGj4FWXgz9FQqVmdkbH2/+8cvFchpjscdj5CVisyVGoap7nX6+mAIMgl8muAgw6FT1pV/I
3u28Bl9sz7oJt9pMH9fWtV8wb5yTUVqa38VhyvQqU2X7JQWf5KlGWMKwnnvzwRtwxLNcQQg3Rn55
ytB6hJ3Gf3FggYlxHlawVB5VKi7jqfyXhlZMp31VqmFjb1yU4fiCp0EWX3BEiCSrM+pdvgZWzauO
SBdRuSp8cIKq9tj6+V4O6v31b7q2bOg5ahoHDkyHJZMlReeP1wwjK8CxmuU3ZXi9HmB96v4dYLEB
9VzEmDomgDcdLQsGWGz7zcbaXznEOMhonuImOrupLnpLXEd+knjgAX0U6YKIF2rU2FHGVhuo0gXv
fzyis2jzdzxZg8KUj4UuYQlrjOk7qjf7aAqcrIyfroeZT97FUv/HnuaDgn9xoXpehCeBkFD+xDkp
lnl8SmFZ3AqJdqsJPFolHehf43V3WZ8frodeWRSzTBpJHUq6uAwulnsZhHWCqCgeiXT/sby2Q8C0
fxiCdETi1chmosKtL/k1XaFXFIYlMpJQCXeeFjZ7Kfa3jBYuFsYiymLxNUIhBnpEbUFVc4QrZdSg
y8IxARwK0Gm7tt/4ZhdbeI5HuZKWgYnJ1jIlziXfKAyBR4Ba9MZdnzXVEYsfzQ0S1dgbiKHasZga
Ti+KxsYnW1DJPy6eOSCMOJhxlylDU1vIcnbQ9sVbba+94yT4BbLSDrTUzXRUPg3H/Ft66ABl2fHn
D+PbL7p6UD2n32IrrSyesx+yOMZytc0trZIozI+/2+lLHW14fq3/fVO3dJM3AcSK8+039HIn6BbH
P6VVO1V+6upWkrIVYbFq9KAuR9mjhlzEz6Hxmip/aP70r49FIWimEepw5BdZV9gPalzojKHy2sFV
9PZBFYbjhOCCiUQ++etTl/sPsqEgmx8Zd0jlfama6fv1LbiSZBrQCWffYP3Ds+Z8IiUA6k0S8CPC
HhWM6c0ExWRNmZ1YG0LhF7sQVP5poMWBiURskHf6yIqIvtV+aRvd7wTzQB27zf739TFthVpMrK+V
oUGJDdXS7HcOjE8RHpN+cpr4vRG/Xg91sdfPR/XRXz65BoxSzcRaYVRK7N0ZOiVsMKp++dCg1Ov1
8iEvb68HXFuWiKOoePfx0rm4ELTcxytDJWCJ6JP8S1Der//9lZva4OHGExGTMAWs0Pl60AtL94sE
FVSe82nzWPrfm2hz5a+kkARROCHBdM3iF+dBrGhEaNVHIL3t3PETTcZ7JfQPFnJsCt6dEUYUpng3
tPt+LCn6+M7GM3V1Dk/CL/JHzRxTRdJbumcW7AP5d25sSVuuPIRZ7SchFtNoBRplQIMQ6RsUqfrJ
ePefQk5e/6V5k3axm2huf/xPDt3ToIstBrtjEDOVoIGJzuNfNYCQ64tjbeI4JxAIoXTEAbb4btg/
ZQ36GuxhVGm8tDx4ub6xvtfW32mIxbfBMivuRNq4thd8FcU72f/UZM/XR3EZghoSNzMgO000SRfP
V59koaveajFHHoSbtryPzBpefbyRyG9FWQwkzsKkK3DMogWLTkhIwtvRwZF+XB/LAsY1XyLzYJA3
FbE7u7Rf8ES5i3sjYr4eopfkJn77X8l8eLNP3S44DgfxuGXycXnCnkedF8rJsTfQS6WpNw/ODGfU
6U4OUqdI7mTIDhZg3uuDvDxkz6MtPligNoWOIGNl917iVpO+K+L0ISxe6vIRjX4bwdCb6wEv1/kM
gwAzpnA9g2Nc7N4m8EXasS2cvvZdGZ5RVP0PFgcfjtIfHLvLqqlQW1YZZQTQ1PJG5Z0idCEl6i3/
r5U1SJ3PpHyPvwHSPossaRqkLhJ96ji4A4WuWBt/103ypez1/fX5WvlAvBwxTyDlVOEOLi7crI71
pO9pa5bSg4YAejMOuyl49EYJCavgaFb6xvzNm+f8WUSPU+YONHSTnTxjc07Xn1b1OlJ6ZBHI6qe7
Jo7K57xKyoOciHDrrFpJN5bg/AevBFQXlXSp9bOyQaMXBPabVuKJ8GhCgOmthCJxhf6YYCMbuTHI
y1UIWBdfFwvSMPf9kkbYAQPQaFYWtha/Gsq3BgOu65/tsgSN8yPig3x9UlBJWdb96og0oIZUYIMJ
38+mueEv8aZ11X26B+ztYE28EXF1SP8OuERHFrOZX+HPreyxQHEXPzp942FwueTPhrRsE/RW6Jth
QQSkZ5WCgnDLQ6wtkrHc5aYR/vmNOAOqgW/BJzcpoi4WooKZRxhYzGAkDCjMGLeBtkW3vtxcZyGW
S69ATyrwVEIEQf1d6ic3i7LyWNbxV6/3b8pOfSuK+ufGylibRpU2i0mljx1mLVIJq9VaQE4ta882
n6ClZW76rbuzdp0z7OLInr6rR38TdX95q1DFPwm6mEy0kHFVnoOmkW531O84tXaJD/5qeKzNcsMo
cKUKfRqOV+T5IVLlo29CQeTbxaXhWq10I+rFs9cC94wFG33lQ55ZX0chfelLvcS8NAVsk225ha7O
NO1CuMoG0vTavGVOrtJML2lX1/yKsPpVdZ9N5XfayRvbbm0Jzc6//xNj/g0nMQqQVTr5NgXFWAGX
D7ADniUNIK+09kXcyHRNYZeWunW4vozW4lLNVOleAH6kP3geV0+VHMHyBG0xGZBaLD4KOmSVVHMk
bGTgYb2FW4jXtYjsw5n1TSeDZ9J5xFHpvNjX9MJuQzRboi8yBkn0vo86+N6pG13LTI/Xx7i2jHAA
p/FEPkyeoi+ShUqb8tLyJUBVu3EX/Yy/ma7hzADb6QEl6S3E8MoesfBUBiqKFTgllkW0Lvah8A7s
kSp7nOK/Uh33PvWXgjBhqG3c6iuHNctRYdUAxGZwi1CehvfI0HHwAM1Jfvuy7r2jrDs8X5+/rSjz
Fz1Zm54aKL43EqUzeqdhYKpVbX2itUnT0TYx5m7TDCw/j1FKctnpdcW109VxvrN0cCc2gKjac9W6
0gQnmOopejI9f1bcwykpf2lKK0fEt5dHFPQAQb42Zphbh3zwpb8p2uTGrjFzNbutFLWPdtqkJPLG
9X+Z4+jo8INMl1DgpD6zOA2nUMoMCacBDFcK1zQ+gZM7ImnujOPGYb8SSJah/xqWqc+NW+V8dtKq
T6m6gu8RJjTmgegChzsibnWQIT1e/9iXaZQuc6nQ4gAOTcl38SGiIJWruIdQWRn6fgSikYTtMdWk
t04d9wKdnLZpn1AY3wi70jEC0oyGFOVsOmAXEradbISClIQQ7w4CYkK4tMHimt62zc/X5pJppCiH
IhleJIu5HHD8mSaZQH5nentNjaAOTXpgG5HXHDsLjfjrE3p5e0BfEEkQ4blQRF/2pDTwZ6pUCtDh
a2x1g6+qrNt9sFEvWRkUHAnKTR9xjOUVNVhjko+mniF/OXTfuUIG355QbjQn9Fm1yN8Y01o4jdGQ
3Ut0vpclqG6MDDEeCTeqOIQHsVR/4XKO0QRIxPd8Qn3w+hxenkBgMNBfhhbHBrioRsl9n2iZYWBR
mORvE7rzso/w+/UYlyfQB+UOMD9NASh+y3UxRNEIBBEBwCiTji2iFG6ti+DJLR8JCbQCtO+Fp9Rf
rkddGxmYJHoR9MUu37Gl1vmKVypwoYXiBUTxc4cmyv8vxOL4lgegwn1HiFiLbtVIv9eMeEP853KN
o3w950YWa50lvriHsrQzESykkc2Lz6m84q5WY9Bnr386EGNmLtKN4qiAcbE4mmrZLAbk59LZKPqL
OsahzWMy21jalx9EA56CyhWXt0lmtEjE4tSMeIuYuZ2hHZDhEi2MG99jnu/zhypy3bxHAGTJK4Qm
Rc2zSStgviNXu+skPowswngemvyHV037BieDT6M03lyfvJUty/uHy0rGekmi2nB+hWSWByfcRF1F
8LWHOH/Xg9fWfBa0rcLM5VKgs4UUOgI/HLEXPd6GrlIizSouBaYTZfKplrJdOfz+08GwElSQZhIG
siDaFuutN9BoL0ZWgtVHD8CdnvxwRNoj+Iaq/uF6qFmmffG5yOFQdrfmFOvy7PE6A48Ms0WeI0lk
84GmskRFbbQ6L78JhbLxoLcrnsy7o4PUAPq6hxIa5xH/h7wqgLErxTgcgzjs3urWMoS3qZaD8a6y
8knECcc3KkQDYALbTWAIslsO+AigfqEjbD6KqE4/ioE51A6V+tFH7FMSYIWLUSl96rqkQn2tEtKZ
ZNu2v4bMEvxPnGKxk5RCgqJA2wzlEXF6c3K0HKAv0h1FKB5RLreKjbfa5aoGXj1zOHH9QwpsqYxX
FQOSVRPcF1xEFJRbG4T4Rvm+iqNbXaRbBY1ItzNT36yQXC44LiEQHxRXZVb3skMNp9/SMgxfSByU
vXbvIYPxWrzTQXXpwHyOv0ZcS460sZsuLwswX1TY8a5VZv+zxSlRdn4eDX0CcUUU3TypXK9LbzTZ
4w2VqS7Miz89lT5eSjNkAt1Y+WLBayRODcqtUAvQgohl+Dobvb+LVU4AaGoiLSWKkRcKf0U9eakZ
YyZWtuZBxavoS1PcRwDSr++mBeWXYvgcx2CVmFjUUrta3LKV6A012CBMy74Gn+Xv1ZfpLthjhCod
ut2EHmzzAABg/GHd6LvrkVcHeBJ4PvdPHjExKPnAn2ZViWhEyRv7w16cpRd2spBuLI6FLN3lIBer
Ix/0XpN7YqlPOoaz+/pBfCh/ycOhB98LGHH8aiEWqR5HzI5sEYazizfitmzkJRryY7IpKqgQTrCp
WFyY0pSMdajTHPS+VWivHOtDesjes2Ozq2/8r+F+6+V7sRUX8eTzOR7ivO8C8DBACrhfQhdemNN5
wcZeuDhpFlEWSyhVR9DuE1FCESV30daVhxLkzbw55opC/sf46TkejUJxtiWkhL4YVdMAnh4C/jwu
l1DMTKx02l0tWoiI6cfri3R1Ak9CLYYmQD+zjJGhyRhqqsEX+E6o4r38/4IsdkIRjCJ6O/P8jX8Z
4ndqiA6IgusxVpceaglkG7zmZMoh50sB36emDlqCJDfFjbxLUS0wHnpXcURbPv6xZug/W+4k3pJG
jX9WavoS55eB5BCu9ukufRA/i19oUwoH/ejvpQ0s29qnOg242Fuz9aRfZgxQr35XpnTAxcCFELex
1rfmcbn41Mi3ysBkXOicYCS+Y6E71nfrAXYpOG3f3ZKWvKyVsdpPx7VYgl1MHa3oGNcsJICcphPs
q7tihw88k/gvMvrP4b/8XwhcJRB4s1MLk8ve6CLaYi02fay0FT60XN7+Md7lD8WLdRftrd3gBM8C
Ft8OWI19p2wsz/nPnqXgH2HRYCUTNxDrXuSPyqTiHBbNq8W7STXLHtM/fvVbMt1DAHOKJgI20xeH
RjsGiZ8niKGKEU7A5vtU9PsYztDGNptX2WIgZ2EWXysK41z2PMIIYZ0icV0NOOPFcnan14oAq7Sz
ntDmRrOP8pWDc6S0G/oK8FkBP3CjrbNywVK6mwGq9MK45xefctLCbMrJUbAntDDsSRxffeZ/Zzco
yF0f9SWHZ57ck1CL+7WU0kD0ekI1rofVm2Oi34fklsMCchAsoYiOE6Jbu2ySt+lpcjx7fEER+tcW
mmNt+c5C3Kik0t03LtLAKoyVoAWoYKvfItn2Dhxzn/vGlT4J1i54Q2ILhRYtc6bMiY2NJbyWSfEI
wrhRhb1N+MUJq0I6TzLKMMgQ2YjaDvtZ/d3UHRzpjqrr30i3qo/ge+Fsd4FWtg+hAcTBIqGvZs5L
4SSXUocmFcuK+dez4iaQVNsaqo1vfNn45BsTAOjgzIMBMHweI1b7SRwjhjfeVjeZG38bjt599PZP
41OxvdTe0oFeOdF56UkzonbuqVmLCTVwZ+k6r4O5N/p4kz4kylcveLm+dNc2CYYQpPGyIhrII52P
Smk8Ra6sJrZNS3MqLXSV/puv7wJF3Mgk1j7RaaDFFgmMeFSyvmUwlXYjY2Vpj1Kub6zBtRk7DbJY
ByZU3sySGU3oR3dGNL0i9LNXe+3L9UlbDSNRaZ+Je3PR8XzSmhoTSA9DW+R3BXJ2JXjSTdQ8wX+q
GwNa/TwUL8BS87C7UN/iOU91uCWSEj/XeXcUmxe9+9vYbBxcVrtZ3dpJoMU6EDw1RN2VQDL3nnaM
D8OtcEBLz90iusz6Ixc3hD7jOlVK3eg5LxaCJGXqWMe8VMMojJJPhhqhAtlG1nSMMFS/R2uvzB9l
CuJo9etDcd94ySxe0FrVA16jWnBXCci6wpXG6G3srC84I+a8aJQwfWjS3DLdppMQqMz1CiRJnmbf
JtUSn2pPGyuqAKHnf5ryTsLTx/RwYBKwoc/p2aTKsVGzoncUv06RNFDqgVpyIEsAAWpR3qmT0Lyb
Pj0IdEswjrNxA46f5ECHtIi7bgVeRvON1KnKWPwJWZpnlgcBQ7eTIYLzbSKvqkJAnU2f+qTJB4qS
2TA5VRTVz42uew8Zg0WkTg/jO6ntkojKiJHnpMQprY8xqlOUcUU0zDYW2NpS1vHwoq8CpAN97fOl
bKF9AtoYiYDQhHUs+np0nJr+KUgbYeMRunYAIBjDUUbfyLqAuPd9hS+HRqRKLsS/KyUcRKRp5VTd
KP2uHtTI8CFXg9OKdfGibyLPF6yGO3DYewez2dev4Sv6sbf6Xr2Tf2DChP2D++cHgkmRllLzRyV1
AQtoIq3h0jDwBhv70emsKLs1UVHZyXE//bweanWnzlxhTaXCrVyYHBZwk3UPl2OAZsguq9LnrjUe
ci9Cjir/Ivnpu2nEh0IP7+hdbSWRa98QhJsy2+fQo1/KbAlhJFImJLuTuu5zrscHCP8bdZ+VEFx2
sEfwSKdBvmz3cR1GLVJesW207L1ARzl4y+5gbYUQ46O7MZdSl6XBcOrRJkBMgidF8CL37uwlP+vK
5fcVon0HzUEmdbfx2VY2GoFAqswGAfBdFxutydISuiTj0hKn/t59Vu4QpKwcbQdn3kn/kl6jp/Yu
fr8edXUyeb7TqJKp7y/hYChmIIsiMtBWsZ7KwkO6J99oHsy/e5HwU3NECpREm7LEEjyVBVNiKCN+
UaaF/KiGv7PdK2ggCIFyl7W+eTCL6fn6qNamkutDh4LAe8ZcrsIhlOKojVE0oAf9nYP+FsArihAZ
0g3XA62OjRjI9VM0ADN4fjj2iHjT/MBcMjRqpGymDOLuZH0X8uRZarJ2J9XjxptldWi03ozZQQh4
7vzvJ4lsiRawpiTMJggfR82m+wjTMzzcN5KxlTuYpv2/wyzyJLlGCWfUySzDun6YtA7FAy8v3Qoo
pItAUry/Po9rzxKIIgof6wN6uSTvTjMnp2xJ/rCGFH9T+htc/W3ecz+THtNBG7Ka73QP6BFuZO1r
83kaWD6fT1Gc9BGfTE4TD90hH+V5tzPDx0AONmZ0baedBlosFcuvMEmuCBRowl7u8YecalTKr8/j
JVcLHM9plPlXnCwPQExyCNwhthF7R14YjynLVWz/0+BiwYfM8d8Yr+50N7/HoE1Vd70rfc9dP7D/
D+fZ+oCBMKofxMklDlSrNAmnGH7KhAC3i6+C4tRKc9e0GomKnL9XavV3LEco/GB2v8syVOXRU+ni
BueJPMS9Ts82Vtn8HFqeRDrVk3/9oiVQtKsHHa1QflF0Ex5J547aQdptq6CuHQrkMSSwJDMgUuZ/
P/kGslYKUaKyd5Cps/OoOXTKY9qaTq4rdMw2bvvVWT4JZp4H8+NG7RuRYDLyeBWd2Zwn2vVFtbpF
aLHQtjRnwMvyyOGU9cthfmKM755Vu0ng4b03bnyctSgGDxhesbNk4RKg0YaIzwdxwYkzHbsAR8Ux
c3rU/q+PZT63lkvgNMpiugQt9iqrJUqvFphoegJw+SAd9adeCYIHkRNo43xZD8gjXcNXkHRzkfiZ
sdHkUpWTEAX5zajV94pPiaUVdkY7brBcVkPNvTCMamag4qK+i+DQaAo930kcY5w/pBQpwDqP9b2E
0Xs4tzObrdNznq7z6cRRGjDvrC8NcHCJVAYeGlWBGXO3g46sWOO6MO6LdkD3qtolGSYYwVZu9jGM
i5iWSmNsTnIvdB68Pu9UMUrIk750eL102A24cfVptGCg7qz39EHbmY/pi19jOAtUE+MRjlx7eN12
N16O3qCbj1wQPmczK/diyaqJLKDmN4M00b7WB7e1bjt5sFNdQKjy1qq3GsfLLbKMt1i8cjNGadBR
LIwn2VVqFDD/Eow/LSgsgyxqSnkcjz0wQVwOLO9ZHqOjpPa3YYNhRqRvZIYb82cu9kajllIEywSU
pqV/Nk3h2FfSoU68Pdrxe9B+X6Ze33j7LY9LNF2sef9zMJOQUqQ7Py6LMi4EVYlZEn25Byb60zOL
v64fMZdfiUcXinC8K7loLiR4eHHCl840YAXB+ChHDb4+uvFDQ4PvepzLoRBgRghTz4Wotcw961Fs
Cqq52JCCkqi4VE28/K6HWJ4o8zlyGmL+CSc3Wdj2Y1prcgqKG2n8qj+qFK0bX74trPjr9VAXGeAy
1uLLZFWpiy1aYh+giPS7hUhzfuvfIgoavsAYcFA8xOvmsPUw34w7z8HJGD0tbSLA3KjCVWRL4bF4
TA8efq80ZXFEe0Kq79b0bRlvuMPGiNc/oDELNcn8d9nrRs118OOW2Z2Vf8rnzI0eE9FWHpqdiip0
8kC9dXO0c5Z5enj+M8v/jrlId81wMBAoJSbeLfTK2gPp7lHb0XNxIlu4Mf6+PsbVBSRDiFTEf8gs
55Mbyo2mZfMCMpsG921tryrea+8rxyrbUpZYZl0fdx7vIfq3QOAujHNFK0zSQAD0VKha9tnw0wf6
Ac44JX+HUYZEadtb7vXBrWz02aH3A94Hu3QJk0UMVsrNtEI710DKtqi4BNQke0oDvd5dj7QyjYBc
QGwbCjUdjq7zaaxiNUFej0jpgPyqrtkxjlhB5rsRRmPXQ32QyxcrBFw4pV5QsjQylqWPzkrGLjbB
gs3d1O6mesRT/BDttX2MQHvsiF8otR5Q3AK0FNj4ER2vx1/ZFKfhl/lS3gCLzwzC+34y7bCsUdze
rMONm2ft09HQAFQ4C1TxdD+fUKn19FwVfWq8ovW3VQwaRJzkHiHTLZmQtS9HBWmmSVKgly4aAXkt
GZiLJXYetnu91nE0Qau5LYM3M9a2gPAXrXf2gGoAKwOlKQI7/qgMnpxlytCYqBwSTTjqt17shreB
i8PtMb2hCSXZ4ru05SB9wUlfhlwszQKZghoVirn5Prj9p7q0sSQDH+XW9znCbJDS8UG92yqWrWz2
s4EujrE4C0DfiwzUCLmRBGV6GVTxTp2CNyvpca+ejI3c+qIi+M84rVmeB/Wai1xPCttBLNWPcU57
/TalZdnZtdu70062RXu7Y6nMY1huROj+/xtxke3hdO7xjYko3gpfsRL7sJoIX7Mv1s56sHb5oX0w
b4K35E259WwZX9vEKdzgRbGR+XDpb7wGv2RksDeOotWdc/KrFumhXo9aXyr8qqZ4soqvlVLs+ybf
OARWPy8Qc4CK0CsuROowvvJzvSFI0NMpDpWdTqOjj/4a+/cq3kJWrI4IwANzPUONl/VkX0nayRJM
2g5qgBB06Zjxa2RVGw/P1Y1i8g5UJFrgxgWaOe1RRI6Cj8+p7adyF96ik74Djrkf3WzXQElw6/c/
bd6wasHS6XNvEPWgi5a0oMhNJeoTUQLdMSbL6TBl9M1m49JYObRpN4A3w3YCPKu42I6l0PseGmOc
con5lzHFP/Iwfb1+L6x8JQDNM1CfUcCJXbwVvLquwhJlarvQqFYFv4WKBtjwcj3IWjJoYHzAjEFe
gqe6uBcEy89rr5XnPRceK9PWc6e5V3fJI46Ku+Z79SnZGf1Nf7f1nTYDzzN8cnJPbZKhdU/gD0gw
YunZVwMQphogug4/Nr8pMVW0bLX77D3nPzZGPZ8ki5PGoC+FIhfyBGRFiz0dVlWK/bKUUBfT9saP
9LZ9Vn0HRsl4i2GPI+5lt8udIrhBQj6gUvrnqwcmJ3hFuoxkisu6hYcAZt7QJbD7XGudROwxhW2m
t+uDXFmibHAkkJGHmb3Q5/V1MsExswd8quHGqDUbeSIHOMjGFp+naTmNpyHmXOAkhF/qeVBbUKY+
kGG3KGTt1b24abK0thOoxFH8x/ibLul8eJ6EKY0IDE2HA4GVGqVTqdGuDuhdFqmwMZ7VRUnyglaA
DFIIU6zzSF4mJlEbMKD+trqfgXzei/Q8eE7n4LhhV072K3gNHvotnZu1eWSXc2TJtPdodJyHReos
zAMF39y4uJvPY8TenEJH2j+4C3MkwsNwpw3133++Pk6CGovzpe6HrPbVkjZ3/SpFT56Sb7yl1xbg
jGlAQm12IFri77HfVPJQ4LOp0XjHdvjcC6m48cVW7k1A/vNRDPJkxlidz1yNsHmdizkbufY+e/U3
2fLZSp3TTYi4JP/B+wcU10zClrikL+rCBWr5ZWugCQrqQnaD1HrJk7LYm+n4+fq3uUCnc42BPjBg
IwJAYFksVgRC+DIXF77o2f10rxzNz8kPWunqDcZDypFSqhPe1PflPt4nr0rjKn/3t8Z9sHEBrWTy
PPJmBsD8E9AkPp/bwfIsSZUYrZUE/iP2oDFmHIIuh3Y5BNn3oJaNLbW4tZwBVhKyf7xR4DksW6eY
sYRxGKNrqT/BLY7+DpxqvvyOqRM75A33xnATu8JNcLg+36tDPQkrnw81yz0sZnLC4raBMOgRXVSn
1377f8ok/PisM80dyQRFh4R1HmfsRTUXPR8UvAgLp2vE1gmCNtxIJlfOS9oW2Nyz52YBskUUbBXg
95iMphfEz1aj36qTdO8r0pfrk7YWBrET1AEAyV3KnvTioKoeXou2XwPGU83wV5A0hk3RfYM4u3KQ
UPlG54wCI02FZaNk8lMl6OYuVirfoqtv6xihXh/KZQTexTM5Hx1NmLJLXmkaDFohhhFglemlUZ7A
TV3/+yuPKQJwD7OLSIYv+/MDhgaiGeLNugdZ4fi36mBH++qoPVgg3yWcqTHg3Ig5f+bz25mYdA1Q
uNMoKi9zVLnzIz3JGBSaDT/nc/45ps9EbfZT8li9Y3n+qfqGkkv+aN61/t02ifsC/Urf8ewHLHLL
quirvin4AdpjvwuP0w1NofzV/Ey5e28d2pfukD6Gj+bzlkbi5W4+jzt/7ZN8YerMWipS4oaw7iLz
F1pKLuYOTitvImAv75/zUPMeOQkVy1Bq1XmI+pN5kB0sa3lR/bCegx+Do922L8VT+Jj/EF7GjY97
uffO4y4yr6bJcCTAXcfu9dTJ8q91KDritIE7WqmunEeZR38yOtTcEE2riFJX9kBebgPE+9H+1f+U
v0Z3gHN+bLW6LhOwmYbCkTVr17EPl5lx6GeJpca0urjSJfr2vdsJD9M9uIhdtUtfRO25yu9GFzKW
+8dJ+SL04g4QhTH1M43OXoXp5KDi8yu8Xd+RFx9N5k2qAgMHW7gCPaIwLOcmTCUqfYNr9o8eZs/B
9KeFPoJAveZhg/UtCcQyI4Jym/QKnLUkwPpNwSljxIgYB6Ot5P9ilxGIBwb9HuqKNGEXS7+O8jBE
pgIP3GLSvrRyLytQy2Xhq5FE3m+t7reMA9amj2RPRBkNXRoO6/PVCOMcz6lGwRINczoJpcEAWf00
2qQ/zh/67NxkYCR4HzcoZYtlTglhN8e0ljiZ8pbRFBHSZldU+aNRFa5eCY9tC0HWjPSX2PduwwqR
z1zELOX6Wrlo+vIqP/sVi+Uojb4iwNJlepXnMsJw7FF+GlzJLQ+mm41OaNzw/Gl7W/ilIvzMKy9x
h13jBLut+pd0cY8sfsnyGPdCoa90fonQONG9FbxmyX62wSwPuttMN1LhlImDb1WP463viPb/gTl2
cT8vfsLiRBemWPRSkZ8wPjWuf8QoHGH6r51jHeYyYPDLule1jfrn2mqDI29Bj5dnisNi1FLpBYmm
s4+yxHPK9Lcx0cYZN77y2rhOgyzGFUpSLlYeQRAghyCZ7TJxa9eshmAQSBDBQkJz9HzX9IbkIbnT
R7bZB/ouFQzMzBW/2Lgq1g4Di5o/Gx5sJSW/8yieCJg8TcbI9grhYBj7qfZsRXnDAOk/mbGTQItt
Abhj1AprYMYMxTb8JwHU/PWdt3YHzcoVM/AH1hCKgedjiUtB86OGGdNwJ5Pc8D25Vytb2usUhGwy
N7fUp/2w05zt3uxFXYqoXH+AZrgj5ifteehEMgWSiY6PZVUVh1ytjUdOAWFPEVq4tRQMGSAR98dO
q/6UJzLXw0TKtCa9ixm5usgoplyLcglSod36UUnFNNjnIZvaUOrnjfm9PE+AjqIJweuO9OJCfSLQ
sTQ1BBwvZneUN8FO3PxBcKTDf7P3Jc1549iWf+VF7ZFNgHNEv15w+EbNkmXLG4ZkywQHkCAIECB/
fZ+vsro6rcwoR711LSoqIzIliBNw77lnqJ/iaxSH38Nyxe1lyDDNzNn9Cvz+cyl+GRaBmQvhKxIo
/tQdjQkowIuaWsxvqv225MNuObDb/rm63UpQMQ9hm42f//Ul//kb/GnJjyM+M9ahGDWWTGoYQ8jv
tflFK/ZXC1wcUIFMINIJtdPP7w00bqyGpTC2aI+7ZSfnZUUAYiW9X1ng/dVCUMUg8wTSCEDGHz4/
IUwDI6Eab4nfP0lLeTauIGL869v1J30r3kUQBP7/Kh/2XgQ1wEiJYJUJ4o6w3rJRi3zTSzmG3+CR
moX+D139qHuTDRwKjW33i/Uvu9XPFcDP61/uwh/qXuTxtkAELleZb7vhe3+R2AooCxCugKqj/BXq
8eej5uflPhQ2g7+EqRlxJU143qJDOJyqXzl//GqJD1+3tR2LZY0l4nm/HeOvrSj/9T37qxfDDzAO
uexcmDF/eGTGxWtadRhRdGR87lMYrOGweP8frAHmD1h3OJf/VAAioBXCB7i2ZJhgnQV0SKti/5PL
+MMSH+7TWMNgrDfgNSAaYb/ACibzEZH6i/f7rx4GrHH+eR0f2iqv7ztRtbiOVU0HOtu8s6Qwvxop
/tUTwWAKCADOY1SxH1YxqV+pBSZ82exgpNYlS5rp1P8FUPkXezkA3vBiFovJLDbzn78UP+W0C+HK
lcH68ppJ7+sKK6aYwkQgQiIVxIw68UsRif2/fhP+DC1ghwhhrO9DbHghNHzY8Noq3RDjinVDUJgC
UkYJdPcNzub2NfLL4NYWXsEO8VLK93+wmP4Tzv43PMk/PIbiVb/+1zs8gJD4/Sre//tvn+rX4fvr
T9Hslx/4PZrdD3/Dp48CEw2Tj1bs8kT+Gc0OKe0lzBGjWWCel3rrH9HswW8Mewb4BRfMDUU2w64x
j0bz//4bob/B3wuquDS8SPDgn0n/nWB2vBof9nT4wuKTQ1kHSR868I9WvBbF6cwiIDNxHcaH2c1p
n3ur4RZT8MC7jsKcwVBnosa7DWtaIyEO3BU60wYki8i/D7iZbqPGiHvmevEAKz/+ApDA3CEsnT1V
ZkqOi2V1SVaNYGMiEE9Go6YBudOwhyDpeEm6Lj1RxAM3OZ18rNuAKf184fwmsMwz5t6gWsrXbttO
3SCDvfT78WEMaXXdxAavuQks8DsaI/gZNjk2yB1dY7LjWomjiA0kDa2i3WeOHHkNhCHYpisQq6QY
yw0WOh6/32jQw+EKnaLeMEmIFzc9bcu4YKbAKykZzcdeT+ujxkxbnpc1qKt7SgVNdkGntqJ1qr/d
qhQcutFJJIYFdiht3fs72F8sa1aTJXzwW6pv/Dhd4QyZJuOdp9ja5ZpQ79VLSFtItrV1qYGD75C0
q+5XI08tFFR7HBnbi6u69YCwUV5I0rtD4nUE9rZDV1rm9Iudkf+cWQMKckY3TV6VU+t3zeAVnQPf
IJ+X3o45ssV0PgpJsrSBBViomtuL4vZ6nPR8cl4K8wV/nRMgdrSK51xzncKXGVHaKEMd8orzXpIt
wdaM8yergmhKC96mMszClIyFV9P02zKEiPztzCXMd6xRqWd1m5rDAjVUDXN93dMd2Vr3NgD8PHYh
l/nMLMrMBIZzhaojUZVjjXH8hZLf7nt4eaCFTmaZnucRsMq+85OlejGs6r5RIaeyCzqLIPlho9tj
w3qY8WYhc/FVv/bihFhqm209fAOhfly8S872ZyhrEzic8qU/Rp2mehevVu1mDMcO/rSw3LO6vY8d
nYLnGoPwNvcWC3yoqpn/vLKhu60FqNwSel5YbophQ9SS8LsrFVOBGeWoOpopJxnPQUoKh6JOAkyJ
LGBoVSh80GDNEYdfABeg7cqSqfmyQtoC69e+vzCQ220P78vAFctENWwfZpj4bRLp7G2n4XbTItyM
kqSDF4YN7AtilEfEojrRe7kFR+a7hC4rhEiZANUNEi5fvDmAvauet+ZrJ0wvLgG6NS3EgLF4BgXz
eOMmSveNVgi8BXWry9vJG5+DdfQK9ALjuWnSNWMxuPUapH5K3eVkjh04xvUGu7jRbySUpG3yBply
nA/bZJ96NiCb2xKYWKQ1DLez2drkRjHWYHacEoRfu55PuE3dNv8YZjnfNyboD4Pfdm9UDvTOcfyl
+96R5nsya4tuJx14Uy5ztDwNcmEPNPCBeBRy2Pgmy3QAm0bnC4Z1PqjcCCGtXtauTmEoLKY+JBmz
0WaOdVN7aFxbjjin1vpx0aWuqbNBDfwmajaKaMoQ3r3X/rZWe9khB96Xy5JPsyF5yAxbML0ROuMO
dJ1B8iQ5RFXXGSTZz+sXnU6buo0HI6cdwMdpy2uKnIDNLOG1M10s9iGi3nc89DZsbv02Jw8oDfph
b5u1OdmuG74ZTjX+niZFIvxe2g2jr2h26tQMFNHkjeJkH6x1/93Arq+oLQmAjzZW59ss+nuCx/9s
Rl98RS6xOlTwzbtJ8M0eZlvbK+Qn6wKe3/jIV2WPsFXxed4kbOBloLnYda2GpZbnTyUUI95jVdsW
sda+gyGmmGf66hF8MtBW0pxATPnEvM81ijI+IhiDPLbRZ6gzvjslN4hw2/ophZS5qKY+crlWcfsk
VFPdrKRbb3m6RdkqWfoj9PvubPiENDaTmjPkL9sDPmXKSi1R7xedFwHoFq7fOCi8Eae5ukiZLiGt
cBFqSPWcwkOrbFy0fGsDrs80roeukFOcYsxQpYCmosXcCYLX2pIkOCCgTV75Aw++2alur0xTI/pa
6L4vR2HwMnI3mK/U6wQtPd0MJWxCt/1Wb/jKpybZpsxrfLiMd3xVPzw854eWyvmrceN0CKi3XMKJ
veiuwe70ts2gGo/Jup14E3lFIEj9GUeJO8QNj183zYsEDynTpB1yJQL7LElklrNmkIhWHl/fVar6
UwrH2GEHS2gvkzzUN2JYk4fFcyOyYKdFdch5J4nNqeSi21Ot1x9NBMB1xs7XcfMZfhP1uuSzSrsA
6o3BigePxw1gA9nZ1270ujvneHs7xdNzMrAgi/GO3NXRTHfp0sbPZlu6xyaMl8K4FN5hVTAPj0Bb
lkMELTSeGs5vZlRTbsyvT7BAqp+BsdFT7Yv2bRNy/FwnAjeMYWqRdzKojm2Ugr3ht362rY07+3xI
OeYII4C3Dob4Eo4NZWU2sRdhr2C3kPK8W9Zh1y8Q74Smb2Hd7UxZR9Crqygc86FvkYkBXuReI+G+
YHUalWBmJqWBF33RQKEEo+80+hTRdSs7bLBFoi/vTFDZUuvE5ZJK8NAjFZz91ZszL+loscJBd5fO
0hTMpMjDZXY9jPWwFXC9HK/bqeHHeWPk1katVzZy+tZ1ZMjJuPS7moiudIy3eWekOXlNRL+wMSYP
yFqDYtW1q/dVbVzfIYZ8PlRtjL2bxWMT45OIgvvK1NUj1Sw4RPjMn7Rbuuq19zx7rnSXdO+Q4C5L
JnBKb1llqYGQK72kkXM2fLUy8b7MeuQHvpLqHmICfT/BpjNHueZ2PXjvt5rTeZcYWd3hpVx/8HHt
q0usiGNNgRDz/nXF/pBzDWcLIWLvWbJhO3CIJG/WrfGvNsaH22BGxtmWPlly74d98ppOyeKOEukz
/k61nn13FBoz7KNsQG5kZ53LDO0v2e2x+CYReb9bMQN6MbB22c8uwB8PE9xdPAdLGSFTdsh73kW0
bMMJzRKS8dAxD2lwxRFzdTG1MOO1L6m3IzNy3BP8YhzuDaqd0q0+qXdsDniNB9h254rL+FkqTb+L
oQpvUPfRc4jS7NOMYOm8tk183sA9u48CFRd+03HkhLUTufXpIn+oBeoxCIb6KENbN9PfO9z/9Ejo
kdDi/q//879/t0/7U48EzUzXDK//tXudx587JfzY750S++3SfqD2gDdpCA/cS5zD750SCX8DYZ5i
AArrM7S2cMz7Z6tE0V8lYAfDvBnMI/wQkLd/tErpb9h9kcMF5AWMD8hO4n+nU0oui/wB/YJW7O+I
AVADlFYJkNoP6FffcaQ2TSyP7djnTd8L76biOoxwbAfipjHoyjMmXMqyHvEmae4zpMPAmt3pH0nS
81eDGuuc0G4Engol4ZytSzCXKFN9uK/CHDdX8AZ7bMN1CVGoi/TWbhH7QiWDPIAQ8Ouz2E26zUmo
2FGFZvJy6Hc2VAGrC+9RDrZHpAUIhzLWdxehDQJ9h5UuthhgC86zoBYkX1TAXmY9N/ukV7WGqbtp
TRH1I+YFXTd5F6fIZXpbFvCfUMrP0T1dfAifQrfMue86du5mAVoj4fILSEEYsfneUhU1uChVlkpR
v4zJzBCKKIf4AZYj9R2vRtSBwgzeXljYCWfK86tXJSQSxOrYP85hYqe7NUpH/az8qQXB20wL0VAI
oaQN8xbGu7mZl6bN4QqFfySGqCLkDf0a86Ran6mdvKt5ri+Bq5N3i7tInEYNgCqpUlU0H3XtSBaq
Vb44BpP3TPVOnDzb1Xchndyp1s12y7CBIqPEH9xNDyVfRiaxnhCy9xzbgXWwAY6QDdZRksvJ0gJO
WM0xQHk0wih5Q9C2oNCKjUn6CYVt9KLBL38LI4Kzk1OU/NkA46IdG4bmqq+8ENUlhgp3hvRqD8fl
+ghvu+4W/VWCdPSBnVsVVKelC2keN/P0ud5C1Cs4jKo3P7TmGQ0KP3Kp9ZL1OmFH58LpIFeW4lf0
g8atGVgRTLK9c1HNf9hYzOg1uTXqiG00fA54jDNnJxHJfOntu50DQyfveJ/chpQoxIHWKViV64SD
ccjIsKUPq3M4YIH9sS9sSSkQX2QCLAHhtx0BfoA0HS/R2QJHChCE0ym6otvsXcwopqupquwV2nt3
BvUkueQYe0XPlCgD1ixfJhgw5RWlJm+oCHeg5VcPlgy0RsG9xe+t7ZrraBHLfdBauTMxegOFKvk8
T9Z9axEt8b0lAWad6ARzL9QkryDpzGnrk0crm/FKe5VXBmoIyyFc9G4cXPg6h34FjDTV8atShryE
ynNXrU3rY7/GrPB43ey7PkxexqkbdooE3tEJhfjldYSCn3Vs581IDZJq7cpwbpY3FeJzQ/3tvekh
WW/YFInPsPmp7tZOeQAwg+mEwt5/38RMH7ZAqGKMkv7AJUNKfNNX4sooOV0lG6HXKsW9qEYWHVTa
juU6xeYqIeyH7yEjqFmU/6Y4724DGdoTrH28R3xtQYk9UOZRG3Zl6y/NWeISSsiKlr2sWrqfvI3u
GjDIni5Yyz7u3Vy0EXJFeOyjxiLaPAnaJKjXAvTltQx/gJ06FNqrzbHpZbqLegpDwniWud5aed0O
W49uoUkK3Ad555nRXsMvcrld5FaVkcenz6Gy5AD0ZSyCWI5Hv2/UtU6NPfFxDvycV7R6gbLD29p8
sdRdpzIa7a7227EvWVD5RejC5jtLhCmTOUnhFB4N+7Uh7mi1r77VQ7oVuq3j906P7bPV3nodbFWz
o1473pLFb9HcLVN7I1OVHhLAEnh5pg51Sw6/LJPSDO29fxOQsNrByWy+SdNV3PSazbvZ6P7kgCkV
0Csi6C3q1zUflW2/QnUAzGjU9IqwdPu2iK2rsSV75noS25yWPktgUeJDfU8zEjcCdhpeQHIH07HP
i+QSCFM72Juu9c0t2p2gORg1DsCk4LCCySJVcB0eV+zV5Qap+aVqG4L4evBddNeNU88zA3ZTBN94
Kbm98qdJVSKvejKzT2OAnAcYrGMGkfnC1wgO35xgsJaMBzkcDIRtr5HuU1A3uvohRardm7RLB9Xb
YOOcm6q5gY8ThR8GMlF3tUyn92FKw2PC1Fbnuq8RTae2rtFZiDZL5/BEQo72ggNxwUJRC3IXB+iC
cEYayzzoSXRgfsXZCSUoVqnSwXHwloJ1vcRURzvbCXm01JsBB7T6ELWNDG70Kt2YAytto4KE/fKQ
mh5MYsHmh9mPyFB28bgJ0PXr1mSe6ZsZnZsfoeGdIU6IUsKzHv/yYGocUKrh4Z7wKHwNRTV9JQa+
8cEBe5w86kmrz1NcaRC4xrmZC1+Kfs4bC4eqfE1pc3R12/p5uIkWNuwDKOi7KKie0XnJPk9bNrkd
52n7Um8AFco4ruKpzjG/JvRbwtoOXmXx2KIjHuMQIqUDWQi/8lpEsGNoRycqr/GCDkBimqSy7lgN
6dBj/3GeK1MFF+XcazcKQuIUuxg6k1VP9thvceQeWxP29J17A4/fwTv2tyvPioF80mTDIA5eVVca
Xc4BULPAJuIclHgqaQ5k8Lh/PSJS09stsHY9r56KpgKJHVWwHxDAW+1DncBqZwqY/y1uFvNyCUrD
t9q21xgssU9JOk53tUmXL5BIk2eGaSqkWNM6wthXQjwpdQcwrO1WebPVin1PO7KpfOm68G2E9r7O
g3aW5EFHE8QdsKZTZwUrxCrvGdvWfe2PCclWHbY063quHnSIZqBI/IU9I6s1fXKIu73G/yabhbE2
QeaMz/czBrEn6S3ji4RTIIyCupBtxy1cdb9bXO12iBqodx0w934/sG16WJsKkQZVuz62VQVr7wTZ
OQ3sGmq1ixrHjsOK1yBEMv2Xpm/n8+L69d7MnioDz8Zrxms9LUBYiX9jvYk99P1U7ecplAdv4+7U
p7Z+BF6AoT3vpy90suZL38X9/eZhpygQwta/gT0R3k+DZfhYqZj9vOsd1VkXp8GcibVdT5EQcsmT
+RJXVY8iKF0l9ZU3knTMfdMArsOMPix6Ye39KKe0y5VOES7ToKd+bAYNlQQfnSjmuMNeAEsKcYw2
9IB4Ey48obCv2WPXq/QLWB6AmOlYP1YAAEUe2BmwoMHpfgzjWd9sczB8jmHhjD1igZhaNFWbFmvl
6td0XqFLh8CtbFECfcM1Bpg9Jzx8ohpWPQmtiQ+mBq8eBigov40D1zBtkgmg2IZQcpwnJcd9paOl
38cKUq9zW0ugKpOgNvMhvnjRcaQfOxcg78VyMX3WuHHYwQWN13wLmAb4aGI/yqbQbShvNbefbMy6
d2EE+ugUFJFgCngJjxn+Az1/8uAb0+9QLa9nZhXLGQ7qculi8+Qh8hpAfJfUOVtxEMUA3J4rK8xh
wld08qPN33WQth6NisSnMOz96426BN1uoIo4bWKWJSQBMIAWPxd4WKcasO9j4hMAZPgPM0SX1o+z
XQywUSB/cFibb7uZh7nWWwMb9mC9oeFU5b4Elg7HDbILl7g/VKmaPzuvmj5vbUNOI+YYhyEK20Kk
BIhVHFZ5zcMZ8b9e+oY6pb/hgne7do3kjraiyUOSioyTMDjJhvTlCmZfVjt7gvrkAGf9m2EJQKsS
9bMUAmV8gC6qqIYG5LUOMTsKSOc5UGt4Ey59/84q7X3ezIAvq00bQBuxExgiJJN6SwxJrlscFO/J
xFDaGk8l50my7gtSndZ3zLDgoZw4rko1VGgEwmqN1aFTxistoAqQ4oROrkyExOzMZ1v03g+uXQqf
KsGPaO39t2BOA3BPRmtPHqmj7zVkCVhcTjgRCAue2qgSX6MxlTc+cMw6t+1MXmGyFSNqdIzHF7rR
ARQTki63qV+bEeg8LEayxNMRTsHQHkWkvAPKvPSAZNntfR2wkUYbgIOitY2dss1MUTnZ1tyuepBF
sHAgqD2sSFu72VMbjOPt2kp1TVHs3wR1K75UzJP4OAK982AE3GdC8ugWvsNdmYaSXMUpWd/QNSbv
I+Jm9nNH1yshKpRwM70k2GNU5pMFQdg4LporVKvDtzAN5zuB772EDUh72zKkflkw3DMaUnQmpPX3
F2v022iUCQqNKOA7wBfJPhxE/DysYv2EDqv9obE5FPWcNPtAhyjZg7QLH+OKAF3pqHdfuW28EesQ
nlYFc+gs5AvMTb1pNZ9EOC37uPb1y1KpaReDCPKcphLxUulk0kNITHNHTb88s9oBq8I0ZAlyP1D1
i0KtWgbNDO5SHQY73bf9DvMyeLYmXvPpopLKYt16T6EXY+NebVDWq0o+jYTN+xnH6VUyK2xgDaqn
3bxs87nGcGnfB77NTUvrnbeO5CxQW7+k6UyPa+3VZR3AqjWdELPErX5E7eWhE2Pu3qzh8D1ubHI7
Lwn5WqH4LJeeyX2IS9n7KmRl2Pf9eYyBAPmDXouoQ1CNcWH84vXMGwvW06jOYO2g3xnsZb8SJ7wv
TMT2MWHN/CVBVPUzWVN59NCQ19kSITZtYFzdkyraTktDUyQj0ADuJl44gxpAm8c+dd2uw/sQZw0I
Ri8ibvzHtlXhQzzM6qtfOXXHL9ksyOTpD2hropdJGTy9lWlcl8+hxpyrxH5ZkaV2qgIPptOjUfjq
SPei+80eNhKRMuT+nCtg0LcjM3NZC2MOjrP52aGF+2yrGgyiDgMcjl0p9q4AqMB9HEjYIx+4WYta
Sh1mQ7hFhc/aASoC7k+PEgHFmUOZ+NIRwt8SOJs/dI0a31AbDV45YBOAo+1UYauDoURdkCqug8yu
m4eWvBvIESCdhiVV4tLnaGYyAb2NJFE2x7Z91iQGLrcmA9yN+PLC4Jy8QYrUmgFWcimTWSI9RfLL
Zrvgy6rTa8hVMOKpELe2wxizplkw9OCpmMaP9n41L7eID0yKRHLvGt5jHZoI1QIYDwTDEY0vAlHS
SU/r+sz4MuJvoZU6MC7DJz43AIAyjSarbLwZX+jf4bD/IIN/gyfRv0IGwaFo3pqf6ROXn/gHKBj+
Bgk2sDfYAF+iuS4Gnr+DgpT+htA2kCQuXBewUS/ZV/+gTxAa/QY88BKXCtwPpFgGPun/40+wBP8u
DYD+X/4vQfDSv4MKgvL8EyoInA4MDNRKiA1I/k5R/UDwkp3DcK3GOwT2Zg0cYKioItdUEjOULglJ
f+0qW7W7sUN03bXToWiuUtqbNLedNS5P/d51R9XA43PnDEQlZxwgnJz71CDmLYuXueezfhxmTOJp
GYua9N5jyiOf0+QwimasooLxpO3908YwAGh3l/l0bE84psiGROd+dDsNuI4f7Ip9tqT+auIDjTf5
Bs4HSljNUjjSUx4kmBmJsd7KsBqRX2EjK+E9xGMBzMCvmmg3EAzbv/HBDd+XSoeA8gQf2vuGEvZY
eWyqMJyoveERA3Q1lfC69h1q2xCGqLTBX3/yBY7aEj4E4griubE/g92X+kXv+qk5xi1JPA77FR2g
DzDThBMNvRucmJqVLEWS6gTz/UkO/hFc1fB7V/cCAzi/wRxfjqtdzpgP1IhoASBEsU/5Ejc9WdmX
yLL4ZUoTjKozNqzTvGumWH3nMw902U++Dp5Vb2OUFPXQ4p+517GSqWBado0ZtcOWWzfGQz463qhV
zu8DCdaogMa7quqs6ircrkwLRC2exmbg+6j1EZ7tkWrNPOsp/8mswqJvtfEkDpUCX/UGP2SWT/OM
KQ5QkjWxZduiM9y5urf8x4qzaSphRYEepU3aNtiNpNGALH3nYpsBP6/Xb9MQa0zZmw2EsFc3gajw
OGnjBd/8NvW/Lzo+Dot+I8BDMOyqar6FCIEzaxxrWE9WQzJ2Jfw01vD28tnNhwQt3FJMIeM0qz3l
yWKsvAYoCxC6Or0nqR2SrJGCpZ+WCRyz/WyUaVFN6jTbUgbC3pJEFiYFZgW/QBXBSqL6MKl45AVu
CoZaGwzqMbc3sLp6dDEZ0pMEDNAUQYMWe9/6Mq7etY2ceWaUTz4ktWFrb/jGqfcV035v5pdNf/aQ
byDhRfiESyLb0SygkKyg+LQE4OoM94LXVWwJCDKy4ZK+xxiFzvvQuBlF+dSn+p57wrIHj9UrLYnf
z6oFNjraCJoZqVvlQR0qrNml6UCgApSpPwiVqbiBGTNdpm5+32ifgCfj4QNcGsCAfus+r16kktNG
EVs15ukCU8yneN1S0ImqStkvldBalXA3qFVYRDPG+n1uEdiwYsDmY7gK97UGdY4PespZwQl5xDsW
d9NxIKNNSj1FqtvHcugOo6odcmUGD+NPBIzrGsJPUBwfAvQC8LKLvSnh907qxpSe4spHawrrmHOE
HhTRZN1oSDb7MX4fhqcR676yugq9g6vXoCoqzERB9K4DottMjBEPFVS4tulOYcVsWACUVPOUL9Fq
3cl1SGE5hX1UD+dxAdh+NUVIBjgBdU/ms9CVi1+IDjUUnPNa0QfbjH27o3QS7c4nnVWldH4SHzaE
UtlzQoDBF81EO7kjgabbKXTYeN+xsdnGZRvwjGQPRt6mUBjzYCk2T9PkaWvtHJdzmpo4az0dJwff
gYyRD7BAsO9Vh9zz22WdXXUlwLfjoP7YPqqAI8UwL1YDglp4vvDVh761bc20swPYLfAVAEupe2AL
nDVVkVRJJObCTJhq7OJkqb+41cEfRnRinu6ETEaENXGV4EJBxdl2F1afAqqLLg5RBdST12nMNy+H
QyyJ8kpQzCnbgfQ+JicQxqKiMFWVq3nhgNXQ+9vS6QGQyrrphh1hv6zZVzH0gy0VKjm92/iMErhH
7RIhX0RGDkLKFcK5qwr/rc2irhu/DIjVYScVWGk+pbMz7xh7rFveoISb8lhROLETMPVancFaujO3
c0cM/1THKbDCbaq86Smto1RQTJb6pPphRK31DlMawJSu9pv0F1aM9IO84+LDC0ks4vU8BJX9hc+D
SHrf9CN24NNwZ0t7ik48dwDzj9+ibJvy9RuBoAm+f13+q4wJ+oHT/vvamPyGSFJCUuZHXy40mwNI
luhmLy5n/ctFUVkf5yP99O/LtS5rYbQJqw7Iw2Ff89Gokaz+hhOqQuf293wqGKn1GLDA1cXboZd9
XM+/chb8QEP+04IfRpZ86AjqayzYHvURyMzR3/PDr32O/+omwlQI1DxQjtGJfpSnhnOyrGb+xzoj
vMa63O620iHk61ck8Y9WCL9f0x/WwsD3jyIEJjyAkx74I8NVcvILmIy1RVrqN3gXwo1uPdcMqVu/
EvtdbtQflA9/WvRDlRdPg2wUw6J+Ol0RdNj4Cg5/KHvvfv9lP+WJfWDi/mmNDw9LjxVpYTr2+9uR
nKK8vu+u5WHL/RzIw+FX4pufx9koXC8vI2wLL9nUyEH6mHJXzVaAAY+aKnK3ndxPXYzz9S1yz7+4
rA+s/t/XQYICBuoQx2B6//PzapMBhj8cXk2q8E62DHewtyzcOTrOO1OIO7GT1+Ev2Pcfzc//via4
1eAEgNuMCIUPNPgVrohxo7FLT6Xb1TMyJOWVu0p38/9l7zyW69aybPsv1UcGvGm8Dsyx9E6UOghS
FOG928A/1Ve8H3sDupl1pUM+ncpqVzYyIiPv5T4Atll7rTXHfCwaF697j1jUE1vFGwP7vnvoPXxW
H9ttd+6TrnPxdNr88ju09fLwq2BGjen1X2li9mXP8OKYeaa7qkFrr/TOIZhP5UE8NQ7WYCGJFmSV
JXCibMiXCBuQhko/nXUbNUg31LoTGD3yJt3Ju+asi9fHRfH7eOu2/svTycKqE3UdT9rZW+Wi8ci7
XC535j1VsGDedTul/qt/5v/vufdxMv0+5MmHLUM6jmO6NtnQSHLsqytrU231ff0++YZHILNF5+v9
eQKfcjB/vlbueDJADxWC/Slmg4JPXGe6FGES0+5J5hDA+Ovg69DWnbpXbrl6BfkOLylDPU5fzgnw
P9nxTE1fTwxUAYi8T4XXWtmAF7a4a4ybnxrffdxTlvf7YPZVt/bsKzAjsXSWxvXpfPp13JOdtnOK
Lk8yxo0vlk19o+xsX/fLl9XX8Dxm4NSs5q/XTI10BX8hmDils7TjFLYIEaKfxLU+Bh2ZeMV+3quv
w7ll+XHr44X+PdSp7jDP5kEXFkPlFyikD7qHYm5hbULWuePujnOjuPxvPOHHDf73YddQ5Jf1kudt
Og4tw3bBFCj+sFW+jLvGr/YUYm7zy7Mn5WfjQQz6S/r4kVS5IHasHSL01X9z23n1tRRiMUjKYVtt
aEJ1vp4LNz6JA5ifZGwtAir7I0GxwUBd1CvOVC7uEzoiy5GaJnHdghB/GDeW2rq6tuU2uhHn9vzP
viknjM6R9tcW+PvLdUjBWt3I7bAR9kYS+aa0qm057GNt8v+8IXy6Hn8d6uSgzprYpAeFoXqfbu2b
IujA4uL34k4+SMCL9DDtzro1fvItsR9S9FV3T5/bKbVuofqWT7TDEjoKv7laz9ACIl+0X0NH6eu5
eOezZ/xpd4TaG/cwUJW/v8566kj/zP36jCN0hdwvfph+40tbe5P5jr8TZ47sU+XauvzxG9XQHSPK
o4ZxMmCWlwWpjmHNaJjUGaRtGA8/gOrvo7F55rpDQzkFobLQRw+480sHM557YX2wlOqlyMa3wu4c
L2qGS8oXZ0T8p9LoD7/t5INPWT9jV8nL0C8pyvTU1rc4xASOpza+8825TXfprXRm0E9OOlBYuDew
G65g6ZOwqUVa4ND9DLbNpI47y15MT7NKSf/MZF4P6d9DFHO1RzKh7GEXgeDs9w9dtFI5x/Tx/Nwk
0C2H9cYsX+Nwg5LnUdxV+3zXSA/dtCnMrTpunLMB/WcP+usPOIkitKEeY7PgB/CzAxo+Ohr46+Kc
qcjHWMVCUYdEQFsbSVFa/f6YpjoUslHq7/L8NbWfC+McyOrj9vPb3z91MIizQjfGRn8fN/ZWXDR3
xWEV75PCHLzZJwzzrX10fW6H//jt1hQ4V0pmKKHBaQif4GlYqqP6bsUvhpzQ8TmRa7tW7W9l+C7X
5bmp8vFLrcMhSgRUv2IC1nfwy/kl4qVqJUd718h+lW14EIJSptL4WkPaCDWIlgd6Af4h3ZvrWqFC
KVH7FY7mwfPYnJm3n71wSNrQAEnxr7rn338MaHKw66H6LtT3kUxtU6Fd6RYvS+KrXEqCDEqCDCOy
z02/VFU/HO19lcZ+Nydbaa7dZPhy5getC+X3hcTb4QoMqkL9xGpsrtEiQep8L5/12+iOmIJaF8dt
/KV7rp4VyMytJ79KbyTD//2BMRjCTIJYbe2PPlnBA671Wm0o7+T76a0lerFSX5O/VqTGJKem9/TY
ppezuLKH55EktlH8qOr9rF2q8dGQ/k1cBhNxdTv6+8ecrOZibdlrY/U9yb+EmeU1BtXB8dxi+2Qx
M4gDCQQ2HR3eJ3sjYnsBb195X+0SoqP+IzuQdA1Mzt/hLQ3aR2v/51f8ycRne6TvXFcBH304m6w0
LfQoad/j9K41LvUarcAZlN8pXGV9b6tlAYuKx+GSfPIR524Atjcl7zDL9+oT3kohbsiZj2ht9aPU
vGVxJTsw7GDaqefSb58sJcYGpmmbMH0+LKV6qbtuXugU9mzK6p6gq9DYxLAd+lcryC7ibiOeKLWc
x7p8crCuT/33yCcHK71bXRaJ+H1Vqy8+1WnVSw4YjGzNDfoROjn9c5fkz54VbLRjAdJgrZ7epYoh
TKWodX4sUu6WsuRnSY6qRd4X1Cz+PGnWE+VkP8BGERNTEK5Qx07vM6Ks5Y74+22o+50Sg16dHiPy
rvLBJIoTNOHb/ZkN+pObqvXrkKf3Gprm8zjOnTf1GxLdrbNptsgBV7pg4dEssGkeyiuKWZhqq5fn
3+yHRQKkdyUqg29QsI88zbk4Q5lNSuq8qhHSI31HTtedw3NAyo+pYgJgtN8sFMxEEOaf3KG0RFeX
Qs9exHdzi6j3oNI+vq93dWDeG+wA6iYP2m/ZtQUM49wG//EBfx/65DpM1VIh6sxe6NMRvuSWPo0U
wo39lf4/Y8frCt7quSP+4yX85IFPzjlbl+iKC7MXnNk36iPVO+ppnrXVglHwIc8tj1OomQXi+bf3
e7Ii+8zS4sbKXrrAbl1alhfkynfLw1K68mXqV97ahEJblbu8pLMfvp5Pkn9YNic/4GRvb5Okye0u
Q/3WPi1LcyPzI0Z1Vzbm3mrQARqTm4T985/X6ocD5WTQddf4NbLpOhzGcAhVVTqEHqiW/Ntn9MkA
J9t7r9FlKkf5y4jP8PKgkXStPApb2jH2qccGso8xGR2ePfPp27m73MdsKIOvRyVkZlaMdUpBmnoa
A5pynUKjLy7KN0X12n13QB2L8U/ul/fdfFgtEIe98UPNANS4zZte4gR5Lj/wcYP6/ZecopPjPMLA
ekhf0n20MwOrvu2IWO+cTXGZH7PmlqlluxpHubHF6NY/P7k+XmtPfsDJ9mErQ1Qt1Tq9w61uH8Mn
mLOBcqcc2itbR7LsVffh1bnL+2cbxy/v3zrZOLCuidA1ZS9pJgXUYy4T9UeXd+e2pw8n28mjnWwU
ud2rveWkL4Y7BdFRfpx/NJeO1/iZ6g4gPTaVP+/0YXM2/vxs7fz6dCc7xsik+7kjW7RIJ4UadHRD
/Hl1fswNnDzayZ4wx7Mjizx7gXrl4Mk9ID8LUhVoht8/VLeZToxkXU76wjZs7+aj5f95/HPf72R3
SJRmNNU+e1E67MdGUq5N7KrhuZ3+7OI42SPogsixKk5fsCOw7mcShN1t7q+ltG7jBMWjup82zb6+
snf5rXOj3v35GT8GoCfv+CRwR1UjYSGXvaylyfkJebpRuoI+u+aQ3SbbeSP7bf1KUJbdd+di33X+
/xYpnQx9cjd3KpvuoiR7Ma6VDRSViBNd94t9uoPukfjn8vlnvubpTR3YRTrJcfZSRzDtlNKb6/bQ
2d2ZOXtulJONRu47A2kme26su5F1JcYioIPxz99snRB/eG/2+l5/PbWqoaO9N3uBouPpNPej9nNn
BWxWRZoQscmfRzuzzu2T/aUoQNyXLEIjXHzZnuGTKGfi13Pv7GQnkdMegxolfUmqNwX/3+SLyM9N
tfVH/umVrT/h11cm2UWicdADj8FHSYGfr7v2/Xro/HdqGp8+ENVHDLhwsbBPc5rN0BXzVKcvS51e
ymiy5Oqi7NXHP3+XD0mgdfVwvyD1QJOkCg/qt0eSpnpFVSQv8iy8laSOucRBTdKvpiZdjGl4STNX
8OcRP50JND0a1Bg1dGEn65VLAHYEHKIqYmgIPJ6l3f95gJVv9fEzrV0Sq53lT+X2b89kK9VgJ8QJ
Jg4t2W6WbpIlsNq9hr4gdra16q51MClofJpaigq88kUvBVr2BYYk+5R3/nLz6SP/8oNOdseapgPM
69MXMlLepCE8q7d/fuRP43ztlxFOXqo1U9YdMkzq/XBLtzT4j13uLp58AZ8AToL/5+E+3Tr+Hu10
E7TbEV2XlL4UHRoABFWO2aNrt/0m5lpcvfx5sFNe+s9LBep3KkNgsU0K8r9PUayHG5meNM4WjcDz
pfMaL/TrIBm24snE4fJc3f3Tr/XLeCcbY2I0+Uxj6EslTDQ6pjsS6v35kT5d2b+MsE7gX/YRNMIS
PZnJS67LB628Gmh0NbL5f7Lj0vdLwtXEAOc0g4AjIVqcMH5pm4fc+pYkr/+TZ/ivP3+aLYAh0xWT
E780hIdhiYLZVF34sGce4vM39fcoJ9++LMpUpsvkpUO9Uat3kmwEoj03wT6dzn+/KeP0g0uIVRce
Jd4vz81TY7rKRUbzjEV9bAwEaoLRXZ3xQB6dyZ19FnRjQ0bWTF5rVqdJj14LTW0oEipQhhl0prXR
YCq5CJ9R/mutuvl3v9iaf1cpB1HIoFPu9F3WemvO5vAtsWSO38dGONg4nCvEfXwk6qc4gPH3ybGQ
UPp9akeL4iyFOn7rgiFYo9A50Pxll3jp0xioGIDV2//y5Phf9cN/kJD/5Rt/4KJ8eylOxQ/rv/CX
+EHT/sHWiVIBS7QVVWpwJvwlflDVlSpJvh//u7WdcA3G/iV+sP+xOpuQA8fNVDYUy+Cs+pf4QbH/
wf1fVSBSrilQE5r1v5AtN3+FSd3J//61Yw1Xtt/PaRO8KfV2ypSEHdSETu/zfT0D49BxoGlzWCa7
WNOSfAM7ctFKBAU2kl2kaJJMxmHEZdUblB78mG+XihoeaAyLACMUJPMVWlMtNcLDrIiK+KovTNLQ
ZZuF9mPiIFNeyY5LUrwnTmHUF7rWOdWuLdJ53o1TGtbbtkpQ1GKClnfHvlYLxa9HzYqROsRRt+vs
Kg8De5ULLLi86CuLatJ0CSFc7cjtsRzlON3IIT86cVvc94r7Li875xWSX8UfN9uCdAHV2PIS25aE
zB+AuC9IkNXRnwdZog2p06tx0w5hAYlobO3pdjIKq/XaYZrta0vJReLXNh3Kbi2jFVYPBVKHWbtV
6hGDGjc0E8bwK6m0tWLbl/LEfqUWRAOwl7R0vB0XB3P7AYzJHvx+X12G/dS1KxQhW7EDEar4qJ2Q
2AuDH/TFqJFx+a0lgLk4veIvoh62klQ2PZKwMa0u6hx+1B5VwhxSVlYrQCm1qq0qjSmnSpXQ/HBZ
15NTfO/jrswDEycL6ymGwZJvYjsx7UuDfJx+LB1hAjukwzDfgKYC+cFmD7bPrURKL3JeLAv0xLLC
yrCe7cVDpTCQe5rzXNtZlZLIPuZAZeMJs1XsCenoMKHmjS3564w2vfOrSCmsfTencnRrxjWKt0wZ
q/aQxzREo4GrpBjqSjhBMFMVewl0q2369ylC3xVIYTsYvhKmxXIVDf30NGkJYJ1FGQASYN9lFt/D
JJQGvypk0Da5aqfKDdnlks70eDKznUM3tuZZmRPpDzPCtDro27VhW0wTwgel1sv+Ct7u0MHskOGB
FJnk/LBsuuPdFMElneVZXlsu6nOr3qNGyUSAsK8Xe3tIq9LreHl65zkmmm0f8U1dXZp1Z/WHLDZy
1Usj4UDBMyZVpEGa1/axAoHgF3Tf3lXDFCsoQyhFBpAN88QLzTIkCyKXYtgrBpTDoAc+zD5Nz3Xd
uFMxipbuTng2GATEUg8XMYRLHYxNoYlNbYHRfywt8Jg3QAysIpidXMz7Tstz5mo45Yufj/mi3qTy
mImDMowlveGmkI0XHAdNCSqXamjbZGqF9SCpfXqXccnW9k7bm8IF9mI7XmeajeW3SLAhIqTE/JNn
Rk3dIl5WJ2J4KweudDUuCaCWS+Qmrew5XNYWN84U0btaaM92EDvTqM1bOR6H5sZo+Zn+ZLSaE2R1
lVV4fTuJwDiyVwQze8lic/lCS60moMmlef8ag4GEjZ7QGI/MT6oRQfKIuq/H+gCuTBp48QI5/cRv
VtLlIHhl3bUSFqkC4ybSOtvLqHwsR70CV+IZ9iwB2uiyary0I0WiPc9IUTQrU4f+YoJn0AOGm3E0
U0yhdrvZWHuhtMpQf0B7DGV4fFMebRXAcIgoQU+O8aUDjQUP+KKSJA8gI6F5ZMth+S2vdQzSQCzI
I2LVTh/GoLEnxJWK0smvxRBz36+AGJCgkSTlTe5jlGfWUJfFdWalkGqUDNMOD04xmg1aWPKkmd1a
6dPeBxcrXm25MocHkZdj7uu15iBdzVfZ7M52jOJanwBDdUpqqYcQSm4azC2Zh2MxtcstZIr5MFaN
s5udAlQniHg+sQJ+Q4tT2U1TCP8uABknCqYhthy28a6rJ7fp9BkIhcMfuWvGsq3dLnTCzlMmdWF+
mtBd/MiIxUM2xZrsNpW6iA2M17HMXS1WjW6zsBi+jumwll5QXsGHiqzS8g2pruQdO5zhIPVOs5CK
pjEkd7ETzT8yDDlKV5NT9F6UY23te9zUFb6BRSIWOAACMJNuLTqp4C6z5c4TcQKUN5kgzl6C37Dt
myzW28zN9agd3HCWFglywKRUftk2M80yxgwxUkRVlrzFWQurJ26t6cZKFRF7U5EWTxS2xbfcaBP9
qESD4RxbWx71o1AKsVxItSUeqqYwxYZ4QFv282T1+dYG9WMBeFloZRANdvPHjjPyvi0WsFu6U2S1
H0qS2ZlIzuzw0KCm0pmBZqz5mVD1aetI2MbD0aM/xjd6ehDZBOzak6xl/hZleXPdajqbQy/X4bLX
8SeTfGAGvFkoDHPjYs5sj3t51Or2iC6MmyIisiQK1BriNKpE8EV5JwNH4OzmHKrsttZepFE32qvF
nkL9Rpo7uUMdqWnF4kYF3RIHU4UIiHG9MAt4hqA4LwfV6cx9InWgK6apau1LPlDbHqS+UaZnUGvS
D0BKubKvUxR53kLfkLgoTHnAYUkaQaONcLZzoJ2LBHBDdhAWJxw5NxbUIcObprILmtokI6cbVdK+
dmKBnaRmBZyc0q4v6zir+6tqFf17DngV84FZLuZdGNpN74dDNaBQGWx15rQwZj2QQOHkl1OkzY2n
dbmzuDYQb3VXaEbfXkrGjK3nzIYwuytS2MYkQUn0fdMsDn0qaK1UmJczTRvkCVHd2Vk7h34s5kzZ
GQOR10YeUgNOhKRS5AQekdNCnlmjAmOxUcOdWWVK/oQoOXR2UqZ3BF660xi7cQCFuNXhIddPIMdM
oi9yKdprP4eddlwZb0Vggs9uPJR3LeU9DZJjBOXDUS2/JNgMQXs5acDaztiWcR/nVuPoOKDkJQHW
HQhXkdr3ZpmmjbxxpEYzcD2K+irqN3MTRTOKP+KFicOzsTppuMjysfuRZXMoXWHFIdIdbEbeZDjn
8ZS4akMUa7pSXpTjPeCqTPLbtI6XL2ErG0B0zDyGdNlW8iJ8plKB6gnrtVq7TudxQBDE+Vfb2wG6
t9grTWNjg1jpSOTvlJ8KzlHlRQTip7JTk4XZuUkU5fpj9FP9SamzfQtbre02BRAELDwJSqRXOOca
PWKrgnSoMtSkeYJiHIzR0FrHbrG7eNeMdh7eZIj42qu5Q4SAElTT5i+GnU3dc6HrfbGhblGrh2WR
2EtgDgjOOIDom0lfT6G2FmJ6mJMFZqgY6q65n5NprN7jSJuaQMPhY9j/vFn87yXrP1jKf7pk7YYy
av/vf5JU+Avbv3/7P3/9K//UmKv/gDuJIGbt8LFtfW2B/KfG3PzH2mK2/ocYlhs3/88/r1m6/Q+a
HEzaq1XuaH9x/f95y9INlOmYPf3VAi3jWPvvXLI0Lmi/3bL4XVzn8OJGW0XbAxe+k+RjlHZogEss
nnOiLzR/Wn2Uc+OZts5LNt7rcoKwmzONBhu8vNoXIhBNtcmT4ShVmdgktYTkMMwOepGFLm0MtT8O
RuQ3nGVyFbabTB5sT75qSmWbwk0KSovtwCAMwcQ3osk2VWFHhojD5SawKzYCfUYaKgMUC6q+N/yG
f0CR4idFz1bwkAWPFwXpNNZpYPRlh09u1RPD0pbWjPht9sWMIGZRm320IGYF5b8TVYw+CEM+V5tH
CIaKq9hZuBcEOaA0n+pOPwAq20hJ3BAD6t+SDhgxqL/WHVcMXQHaw4cVGftlBvg4kcb7RDyG+oCa
NYoChJyPcoRJm1oSBoWGvzS1KzhG4ejEJXpqDDJyooq5VqQtGyRtZeUcsbMk35LJusjKeDpqkezN
3SsKcBy2w4STUpp2op2tA4d1vBPD9NVebjmFwosJa49KJx6jszcOQovjZc7KryuHw46zH3k/PWgT
LYjVPLwANMRJHe8uXxtcqRA/bAv+JVsoAOT+BSSM5BPGvIcKShfOMzeq5j0Zg4SqrryV0xh0ShQZ
HhpPPAQM+etifs+1NAzCIoZ3gWMOWBx3kfjac3mUkbK6rULHE5TSFOAut5guqBvaJJ0ZhlRm1okr
d8NtnSds+TC8uUvAIqUgiVbU2gvb2idTAhcdEAmR8OArA3nDpYhpw4OsAwTOukXICfN+Hr9o3Eko
HzoXkWnI3rpp4r5gJ75agQrDA8FHKJB7/Ty9lq32ruOo6IHAe+xzmKdQ/hv2Yin/nmpcVlgZWA3a
djCHau8Zri1LxcHpt6pRi405SDQ2YL/QrBT+tJcbJoX55EjTYyI5N32dPaQNquxZNGTmBjQ7QvuW
S6AX8EkEFADfSzURv2WqxvW/b9UA3vSFM4walJcYMpI6H0VLWNyLLygPR3T1zpVo4x82LFd/uR4r
M9mEY6FyAACWVpUEvqGp+aIzHms8Oy9aBPOY2nbZjTq8QmiHPAC61UzmwtcjlWRhg4kBKrLtbI6X
mf5VxRzCV4oWttkK9BdUNvISVb4xTUEGSUtkZrtB6/UlB04dlKJrvdnurY3SWoUHLW4HwM2rxfQK
dfZGtSfTV9LSH3vHwKwJJ4a4ibaG9OaEzXJMuwqqcyu3PgzCpxKQ5QamH/G0tUgYPld+2wjZr8ZE
9RMhAYZX53JnxQjoihEYeV8Diykwha4X+0eeSbumD3N/dpoOoWSmEr+D58otpd7MkePQaGe+Gk52
H6a1vTFlGZOHxoB2huYaE4uaFjnA3yb+DAcZQzdNe9LLMtv3ne2yE6sBOQ/E2YV824vyKzmbAFAT
+CHqbh6SHiZGZ6+XxvhJB1cf1GX5kkv5V9IBKPwtIo5YWC8ZEvchjb/Uc1kF1UBBqbX069Cg0TIe
ig3gusaPy6H0DYCk0Nd5y+v0FoviqwuA/w7qm6eIKyKbyNNmSdppqb8YLbildAuPllTVWFZuCbjU
LSnpe7gAsJthn9AoMh4JpcPsJEEN52ivJyvcB097siN1AHQai1XJIqekA4efch0gL1meSTIfJa0/
ZqROxCilXhIqjWvbtT9VEV4guEiUiQENu4IXVdjbkHwQX7OavVC1XJqC6iM88QshI3KqYJ4F43zT
W+F8kY2PWWIOmwadvqfYr8vqlZF0jsFtqnlLBgVil3VjyPlXK5b2jpKBKG30fTzOmpd0Oe9pdMyt
obFwCdOjnZ7Ej4OOm1vhhNZm7rM8uB3UdPEM4TAfVnhuNXKPHsVDNLAHDFMKX0Hr0bqrt00uXYkU
Yj+SQodoPnnUimYbQa90beCx3lJKXxQ8E0oWaTQRCarPo3qhKYPp5ZZkMWG/h7aVbvp+j4p/J4Ea
dHtDppWimLiEVvYPB/eFSTXeBqm7THrawzuru1qGg6TSo0yes/EyCE+0rF/VK2KwCCsKiWqvuxDr
Xfo8j8At1W1rCN0HG3ibaU2yTWyP5fJsm8MSSBGrGnr7TQXN19cMNPwopZ+Jfg3fHpegtOmlkyYI
9kpl34q+2jfzaAaDVlZ+Icd4Xpj3c42Fa2NHB7jER87JZ70EzdINbwKbT3+yv+bQmQNbWWugmKPE
KZSnPowPrca8yULqAdwyMT62sD3O8ucwVu5tNDU+dJDe7cqO6Wgm63aS+zD47ri3FrAUPW1dwrmc
kTLhjbEdMGNF8WTjKhIZNkkqqxg5K7/PCrCMMFywzp5RWYch5dku2khT40KgofFoEGzWnOm5iAgX
Op2LlWTsmnrayXrPhUPMiWeSMVMc/uDcJ2+UO3B9AArTTzLNhlSVvRRDE9MIn6MlCbAePiR1dqvy
Kd26GS/KqnyEBO34JovLxZDh0PYA7aTcMrhCVBtVycks2OOB0ykOIMyGZJlogCqSXVlwyhomKEMV
AIJbOTBZgPt3LvfTjR334DeSe2nRfjhWelOHmktodBm17bNuY5ojq8zEzOnvGon3Bh4Fl57riTiB
VUDyM8ZTB/qwZmNGMC09ZEsd6yS9CWa5bNysqxVP2N9aM+fym4+N5+Txa6I511ZEyLQIoUG5Gfdj
NgdJiI9JWiAX0PPep3uAZELZfmU7gBiS4Bkm7zt4dJ4A20iaqr/rIjI5oJjB99agVsd9CF/ERcXx
BG9GdyvZ3Fax2vvavBh+3CYwIurWG7q7cYrGTTwpIZhIsa/UfMa8oGnQ4QwsHelG6nv2/1Y5wNvC
zMHRsTUISf2YTJoyuStmrrFpd9mUhBiYquEAgwVgKBrfMsagrNiQLSgVKDDCe24z/F1ocG444Lgw
iSALpT0QmrXi2F4bU/eFdGvKSWS4HenzGRO4ekl94mHZr/v2QgqXO+hFuDrFtIgPxvcKG5rGHtwM
wLFLjeCywc3VdYpvap5eK11Ob2VjXEhRNXp96aR+O4pNtZKITEPaluzpXm9mB1tHShxm1VEPQagA
N7EW0mtShaNMhCOCVCUkSgrp0lnUvRUyS5f5uaSU7cqzKvn6+iZwRcCzJ7ywTN5sEXWdl85ggG3V
AkRI63W7r6jjEi21mmdqC6Q2SCy68tCYiX1ZhtVOm+PpepG+6exUnh1FT/ZQ7Gu8VAk4hsJ3hO05
S3Uh0L1pA4mxcX4zo4752905igdajjDCCH9kgDNdgz3EaWzgjxuBVdIs85vnGnyklIDlHVHkQBBS
fUep78OJmkT6UhbVDBJmGf01rEnN9KqM822bWT53bPx+CIsXpc+JPmIih6l/h4nCbV9juWWyJ9Xi
aIBRJAQjao27QzThTq5WCm/TFsGkOhcifDDztHAHOqcpZmyErO46a/4CSKLyY025YpPU3KRtO7fJ
LcvH+uShenFy7ccc18sOwmbvxz0nTlFsid03aWjeW/VAzhu2t19W9g4Lh8Wz6bZyrRklHiiavmvN
XSxXz1rWeZ0Gq26sWfdRlX4nHx6QePiW1St91WwJoGFwaGJW2Qi7B60qvuZ1gnCHkgb3HdUfNCsw
ljrbLtrU+YX5jOELrkQYO9GZPAVAZL5jVMGZCTFpijpvxDNHz5Z7yjSkBOzlLQUcaCVeLMKtbLE3
AmYHF2UkdHKTtvWArF9qIjx2XZe7elccxjBCN6NmtgsYzydd+UMUpLk0JtC+mzgWITJCWvC6HPxn
nbM1SNV3O5LfDCp8QZzWSPVIo84R/9gcDtiiGEgrkvzKzspkU03lrqJwSCoyzgPFfDVh6PEa10yP
NGwzfUDAVTScQlD7g5FYVp3jBj9rPKroT+SMJB0yRx3MjbyPPc2flUTxTAkPUMWKLyqS57thEXRV
CV7ToEvbhC6oYyyOGKtpW7WbjpExoyLUDLHV0/owqQ9pZRhBih8zp8lYbZFaZr5uLy/GXBFdN8SL
dTl5KZ7DzWR/0Yh8jSS6mSQjwESAShkeBcJ4L4r2XpIKN1edw2yqBfcB1qhRwKJt0/ya7KTlqut/
TcBz3WycNrU9vYWSjnagCC9DOUt9VK8bLIGsPSoRfM9aNlZwQtTn9KAoM8NrRMis6S9mO/SmxFC9
0XbmIFMT4WlcLuMkvYVgfj/m7AXgHwvf6q17Wxc3cVM8ZhPkfGWZ9vbqk17LFwJAFJlimr7HrNvl
xXiROPWFWkTHFGO2tEZ2aZXXFf5dKuO4IRwvstZKXEibog53RWamPrhySNVJcmGQ+3SNtyKJTGqu
xVtHLOHZ1nJPxhcUqbVJuSK25vSdiy/7dFY9LLSVbcwsfG0n61XYtEmomfU4sSMCVe+5tlFcMbl1
C4d8wBBG2S5XY4zn0qPRdBeTocQ7x2bdJ3qZ7q3MZL+UK2xkyFz5oKl8bqfqbjFCt1ySZuPwfG5t
mOMmVaOCSDffaO2oBeqs2tR9DU497cKuB2ujd5UcgCbxRD3e9FF71bY1NhCJaQRTY7PPFLDzLAIR
mvmwhpVVn+zNrZJBdXcghVLt2pYjBw/Mu9yDGMm0KpVrXU3xv0ujb4PaREE50VtK0O/H3RD71gxc
snReoy+aNmnE7SuJPWye9YEIpzOnW6UtR8BJju8U87gXKpeJcgLqhPErBrxCPkYK+ZFxobTQZwa8
yZIZUVK5VRc9D5b4Lsk5MzRSE5zVi2p6bfrMhL+Uk+hJ13D0S4AwzeMuH4/0UW3jLL9sK1BbLI/4
Tg1z/PS4kpcF37v3Ratvee8e+9+dNl9DbW60tWiDLbYIyIUHZu7sWmHsLvc6XGOcMOTNvIT7TpFu
GmkMMCa7XT0sOvNeFctlE9uXkTG8m6D2k+guz3APdXQzck1I6MsUb9rqACuX9lJkg7UNJc40qXlG
zkORTpR90VRqnKtFFT8jy3sN1dSrqgzJq0aSQOIulKVq7oHffW3Iam8V3KBUcT2VXIdVl1UZAA70
0EYEzdIfHaF+6xtaJbkK3A6aOOaRdaxS890httWXImjEcBR2cVsO2eH/UXZeO5IjWZp+l723HmoB
7Nw46U4X4R4iQ2XcEJEZmUataRRPvx+razHVtcD0DtCoLpHCk04az/klLQVnNSkqC1gvmAlXf3iA
EwyW+KlxxXs7mvdj0f9iCrzZbnWRrvfgxGBPXV6+OiSKp9PVN9UJxJsNN4mEJh7b5mLyHiQw544z
DoassXn3aStdiRPO7zb+afnrkXBkXqvdJc/kqeXFT4Jhf5DQCtp4UWX51GrtxZYt/RykZZe1+6Zb
yWO96M8d8y+hZcfGYsO0atohF4+gaIcduSRgfJ0uTSUvBUNC3l0SPUJ4ROFT7UWlOXY0CTIeGcLT
d9v7r0N6QuyH5jB1lJvzkyoDq7IOcVo6e1vnUCcNbzfyd4zU2UWPp+xYz/lTeeXI78LFXe6s6cmE
rCKBEBSsHs6+475kUjd589QsBry24BRTWg4bbqOuFD+0VHxNFCEyQoIb0Fq2X52vsTfvZD3fJZN/
INlehd1Y3k10kLSaNAPPkN8b0sjIkPuYufh15bLvGmiLiuUAtH8w2uGXizt3LaqLGqzDxsy1SfxD
wRSuGgCOaxBhI/jIdrtA3Zs7+6nS84xfOf7GqHahCcXjsuivTn5BVZHsZ927Or3gWjFBYaSMo7Lx
90qkj+Sx/yyX7qZvwbM6ZhyHKCekKd81vTrZo0/OfkAr78tsjfuyyMedK8w9McDRkqwPeJGPk5Wi
/09wpvRv0pZsRbTOQ6Sx+6jsKCzzmotfa/HuJU+56eyV4b4RCDft00qFYq0b9ggqeVUKdVZp3jej
AZlU5mPi2/G1Ndp95o2vtLbcLc5DqZo7mTDyp9ThnQs7mlf6ewavfF1j0QRmXRFLyFKYVWVYxl6Q
6B0R8WxZ2tJEnkmjhF89Grl4VVSoqahdmgevlPGur03jOAAopZb22x8dzuLWfusK391Tmbiva9J1
JQ05hy4GhfHm95FtWCddYevNoVW8o96UTMUySHzWKLtqjiOJ6we5Mn+yJ1IouFjYsOVrr/twNczX
detEPfea49mhakcVOPVqn9ZZPxkMBzu/cwNv3V4FZnsTjc4FZp8LivTNgc6aGQnCup+emnI81Dpw
UV8v6oN+NEovCW333cee8MSd1xJOTGfrHiLO3gHrFPCBLnikb9Z7OCASM9RnPhNaGvt5ywEaUOo3
HlKLaOhsC2VhqCkDczZe+tK/VSPLZ2z/BkK5aGUJ3NsPPzuHxwytNRWvTJMNhHngzzSU8B4j668b
ZzhYewjp8EgOMSmBLDvyh7P2wOppDUjE10++LB+tRv9RVc2XnncfGdDtkTfHfuwWTjCO+AcqPSRG
fmxSZv/gOOwAufnctDZbqAbGXfrE0beZ+yarZbpqvOmIwcd7I+37vu6qC7ue1Rjs8jalPin9lub2
QicICrnB1fZqL9RyPoosjfKYdL3cvo5bOec3uyi9QBQNyHISh4TI4hAbVEeWqp2HSteXe721/WOv
zV8pmJxc2+zQ9byJO3v4YU5gqCqFsMQm85PQZfQg9LhkGEhIpuwfGsXDOxbah9GlP+pSxYGaAYGN
zP8qW/vQ6uGkeVXgdJwZwmGpo17ueaKn7iYspudyRFZjMNf2GdVEmv5MeGqLcso515WXh9pmqi1y
IpigWIMh5QFZSxaMIuMdYpMAuSscLqrdjc6+SDnAKro+htrEHlWZ/o6SIqrnqn3sZFcmtN+Z2lZo
IhZDmiWhKuOJnt9yQSbQdJjrqezZg1fzHbHW5gAUEYR9uqNdkREo7cKmBjSZ6Bbez8S/B4lBMgL6
KOIfSZPcmeqlRkPwKLjBmy1mf5E34W7p74R77txcEwHAalA5AEOE/ebRtJUJtI2K4OyLoB0qQqoR
lSSD7hwK6XxKO42UHy+Homk+DRc8kdRPshtNtUtT69fokL6zmQQ4zOm4mmuj3w0GKb9N+lyvVXGs
R7q4BqWKnWFo+3oBauidJDR77sixGPdWLn+2WaLtTWc4+C2LbB+7xHVS59h78w8iJ/mZMh/3FQqu
ILVw8Cmo49YD+nAyjtLWkvdoeSKtyYwDjxc35wJGZneboEbQr8PabLOMLF9+JV2mN+dUGLHOIs5W
mLv5CWj5hv6LY55cFDbPpGO6SotQZsjFxi+ivK+k8txPLYPmNFYnEpDbu5UOZYQmORdxaMPCZMWp
1+7WW4onCohvPzreHY3Tdyjz7vOYwa/v8ltpa22QuTvUt1iheh5qoJ+IC2ToKwEsx7LO44PDQoiC
ggswCxkfhrZ4MNvpVlPdIbscgoITnk1WxKFKtDtQFUQ2zVvajmcqIsPlj5hiSj+Ojf4Y3yOPRqJA
r+iu4AuEjmqendIjFrmh9ZQB8q62859ypHR2ouA0LRaqCR/TFo2gqaXfRc70ko6YYil9cNsumFa3
Ptvpeo6Htg1S5Ywhzcvq3DpafsyFKe/11XkyMp2sXkZtkpYd/QQ//Tj41hRww+x6WQFZJh9pXN1q
MS13tX7Jvcq7SaoMOp9Hf1jgUgAWukBfvND2FQiQUd+EYxMpSh/m3thGVc/LwpTc6A12RUlHJkin
d200jpUfuCnrcScNPbBHmCPlhPRDf9Np7QGoWlBebT3LI+qv9KpvpSamZe9rCmivpIcdcy13LgvP
XjuxRqctqDcp016wMkbbgghfsLOHPsnvequY+GkHT4arHueRVnVbJ86SsOm1c5SJNUGUyHM6JuLR
NnlWVWWYDLjioPyOtFEFmZrk9ueI/PNcrmrkD/QpTVB40KL5WGrdURmaCmJtgeWb+Uhm+U67w06Y
ixWq9Q3BVR6UsjNAbN2jJUyIAm7iXTsX9+QN0yZIY3A4G58rm9y2GtBohWZOE/Q9pfAVmoNEY/HH
B/q1qh1F3sheWhDSec2/vGR+adLtJGcIzN3VDzLev3NnY1D3u2OXMYrbQ/OdE0UAGUgiMlKfBhva
wt2+gefNWz3I8ukwWO54VWO5121IkoKg1fk8NDO5+Ln1nndmE62ownerW+xqooh2c9bd+zXsQ9on
X7mZimhgA0OR+6s1qvgcdygxSGBeFwodiE+HgUTvE1ALc8vKTgaQq000eQmJs1h5bGV6h7HR9sti
PS0OrXZZV2IJHo0DEVAsZ5nrQRp6H7nes9zF3Er1sqkxXKIpNOKKoCTBfLvrKBC4WhZawpSNfVdW
ySUlPLYBSsDMOGx1sVsfH/S3VBbCE4rWVtKVG7AuqZp33eFtkPTgviZL5Dho/Tnrhp/VAGpSAnIC
3PQvNAiByegSA7yFpHJUsx4mDFowxvCUymnLCwG5NCeTRFoNOq04VNTjqKcQA3gdmQ73QsN2IwHm
7e7R1Gnq89rvPg3ar50Ynz3SgXt0xCSPMzwlqSVCBLIc2jy9x3iMz9x1hP/R4c3bNQ+qmNNgbKAk
tKKPSGa2Ar8k2cJ3BGHiI/Bkr7Gr5kXsIUxOvnVCnJ1ad65aY/0iILtCooPut1jkOUurb57snWNL
fpAqQGY9W1V7osMpeupIyFwoCF+k+71ngJ28+lkV8b2tsxVN3ouRQVJay4tvkVRa5U9u4jPWHUpj
UmSWkEWtYnQ51HsCqQq0c/56i4nOapwn6f5YPLuEgGFDxlHzlDNwli3wCVQK58X04Pv7tGPSS0Rp
7xeXhOXa4OXsjj9JuDmJtH7JPe9VVADlMMAvzaAu45pf9GJ4UmV9LeuMLG8EO311RQuEYJY6Wkf9
rvvua9Fb+jHiHb7Dbwao/U4KMC3LWduwBXJVUi+uqLsYSG0rHJo6DrJplHv0dyxubBlbd82ubaW2
06HQaDYDN+xSLTKL7DWLq0cy4l7ntTkmXn6ZOqLD8n7CjKI/ZW2LrbecbS49omG+V2NhB0U1n1gx
u1nZapFqb8Cq30Zj0Y6lwwxO3JLB25m06ro1170anAmipYOOLxsWRyTLKWWBwmu9U+BTewUmQ9yP
jgCWEDwEBUZhGvtEU/OuT5P0uW+NSEG7kMqvUJG7kOclyNQ9VVoGWvTGC9J5GS594u0cLRlucc+k
6dDMcrQasicIjk73Mhnes60vyC2sZ63OS2I/yETvrEYchoWgaKk5Af8qFOhlbs7UUrs9TOcKVjIa
SFooVsu+cUBEppNVp1GW1c724/iQ0vDNpxmRTFOtd8qIBTcrjUwCGqZ3rlkud1narZGdoPCTpC5d
Xe1F7YgEWiJnmd/chTmpd2MrBM99giVaD9pqUz20UrAMl8FQiqe6ZLhYky6aKeBG4NXS16Y95Ql7
/OROT26ajmFlU4cp0m6/Zo4WDH3hHMYx6mOIQOB7eKoJuGXx1YB4haWc3WHmdkJtJ3ZNJz4z14Gl
NZPvBsORS8k1SDtPzwBPmDBbeo3T7ERnEWI8M6GaJdpzqCUrLJh/EZ76iBOt/q2LhWL3B95Lc4mg
pCvygyTMyc8ZAjduiu746mGpDyBI1bdRS09tb/Jm1uIimnWtuvj01tOnnqJDLrhg5KdXgYvwNHLi
IYQ7VV1BAZohn6Uc3nzdkFE2WTn9cOqxTlcJWDQ/Q8oAw0AgeFTZl5TG7syito9Okd5NrVYdvcqh
W4vsRVDtJlK9LF9r+Us483oeU8If27WN9Kliw8WnDx8+KVZoUkWpCdsr8IGgnSyDfbZYOW400ka8
sT16S3GaqQrteGOfPGkc3Hjc9L1UFnqDTTVnc5Jz3FKWxcjajeZTUzSHAhH93WRZzq5xE2QLCLiA
01EVEX8X7yVFnFR1tPcYA3Q0yMt6MymHpsQoNi40cnFzjDqhg44ekesPQjDLO09OX9kEnyZWLUrq
aMxRSkL90TuqC1CXDnC2Lqf5MtfNM92g/c4GfjsXcYa8n2A7UtRBzqgBFxNqzznBbVKsp9w0xamp
Xu14fpli/8UcLYYnDnVdmv6TbHRe3gb9txPWzCUmdJB4KnEdmR0op2MxcUkzk0zJx9xJb8DYKpqT
qgpoIHBxD8AlNV3SHOw1DtqCYaI0souhl/Jaaq59tGBZ7zJcNXdSodAiaUvAPOYUFNW8/VNrvmuk
Y+0dBKq7pIcxd+kQRFtcevtCm97LEfwxy4YVSdrDvI2zet93ewSQL1MHARG3wzfD/EVtAZWSY0I6
Vy+zYx9ji8NmEBaWeM0pONiNHbjiHC/f8xKLDs/VeMgm+YqRPQMuoRKhaNnJUAxP4LVHn7vtqL8J
13vtpZMdQXsFjz8I9WikJyVp9+xnHQgD1GeBexbUkh06Hn8Gf4I6E5s3T6uQGU32gy0rKlF9ERUy
twBRwjhWRrgY4xg45T0HRMYP44OL2HapnASebm0GWBVXFC2Ss8fydSFreQRNLW6aE+9aNbj7VXNO
w8gbDoqaycJbAJQFYj0NbwIlxfFUfc56vzcX5zTDMiyWOC6e2x9rjz5P7Dpa32MW3/QGifkpdd7M
rRJ7vfXOs8HAvU2GmcjeXPuNuFdQKvuONo35bDbYBPByHDLJBOpvshP08Vpou8kPI2GBrLAZaOX4
YrFRNuDgZi0fPDGve33iedX7R0rb9jRgLGmDrYFwktCnIUxPCC+cjPZAmUF2lryck6ox4QO7ih7J
+qXPmh3ZMunOGc0R1I+e1gIWX6OsMIKdQok8nwr3PeNkaFPJa4RLyF0T1quWhEmWlCefDWoVaP+M
1C6DTHWQ07RFhW7yji+g3hkWrIQ9zF6YZy4w1uBEyTJFMRK3IEkx7zg4IKYOnMuqA5mnUzgI/TtT
fxNMsflbKyovki4S/BmAp1pWqpZFu+xtcBeguErPDrHl5KEzGBGKHRrJKu5QLQXWWxukYUr6wawJ
4C8azNJ1BcDIFujTPBvPMr+blsX+FufLrVumI6sXQ0x2j/BGhsiV700NCY5u2mdiNcCpacLo4v4B
mohhsbFtSKkhEniRiEdfwmUWPwoIDKQ/fIBxuaOQQ2Nu89rQ0qvfg2k/qUoi5KKypkE4QY6hvCPq
aziMQx4ZWlvRsYt6xeJ4SJw36mP710QDI81rHgptthgnjLPT2ZFrZQyiVeGFiXfruyK9FjC9odLW
66zgeHGEx8c23Qs/DlIvp1IcU0wy4qLWaldEneW++S53AZlnVzTgtHgliX3Mh+Scp1sGReUhSWma
MuL4edAkJVp0ve1WGj6YdYZL6RjG2e/0KqyBURlP+xbBU5cexlQgg4Ea8VR1KZv6zM/Ka7Zz3czZ
zBfxmDBRBI6azxQxvZbb3DpmFptkrj59n6lpzOHmUPFhnUvevAEiX+t86D7RE41pqhYF29aJdy8S
V50mlIN4YMWlBS9h8Ghu45yxdFCbmtP/m2efXpEhV8hYdM3ajOHYstfSz9OjO8zcZhwBWmlp2OFo
8/HROuglcIthYWOh+OaZubgJSoICEAsgBGiHdcvDvLRG8qU1boqGsI5S47VwY1oDJyL/W4+Mv46O
UqXdF5yoB7jpswksFeS+6Peudo5Hh7wbDSfgSpYup5BVhdxaX5gHij0b/mcd5+9dahKDNlojxAKj
Utq7ekgSdqSETyD8ioTMh4X1O4MmY5+XuN8sXVTEZrGb2KvRa9wakEIEDWC5DQWSaQlCUG32u9LN
oqoz+jAd0he9jeVb6lVP1Ojs+EMFo5rmgzaYlO45YwPAyNfOJr63Z44mL6niy+rAevZmMjPdTN/z
jgydpNBsbI3d5uexp3BhIgwUFb+7Ohd5lPhqX/oyyMt6pdyEc8VEBcdOeWFUGXa0bo0hdrDALhp1
6eOgbJCkNctyJaONnFoYC3uJic2llrjTpRPNk7/vFw25DTRBPg6hEfOsNTo0dR0n9h5PF4RNHvMY
r7wppsa+bT7usDI335RZQGXM5Y1BugkLavdkkb1j+fqW9kimHHs8riq+CrTaNKXKe79s5mBxGBqb
GFVdns14Ea36s6IVKsgi2AUiUfdl50E1cfxNjniyXKWQzpjf8hXFmDWTxdvkyjmKsr7oSQf7x0kb
N5T5pMn3JW4bDDrTR7GmaTDmiEyxF4HNpwGHwaMlb5qE2qhm/1E5jLYFlbNRqiHd7kyifsmJOgg5
UA/+WiVle+emICSmKu7zsdaoYodcAzFJc+uhGbwfdW5dYd8RBhi2FzodGtwlRw6VlaQ000oU0S+L
uow0kKw097NRP3dg7KiYKiBS7qVdMWpIHhb5PC4xizFF0EhhcA07ehfVvv6A+w7OQS7pxSrH7Ek6
zWNjoh6WaR4V1GHu1CCaW60NBuwCsEQqqw9y+pcw9X1EPy7YAX30urziATotzfJu6+NnD9i/m73k
DIT22beLda679Jn/P5V1O3+vkt9+i4yhKNzv9A+vFM963Ko+vlWawp5XVI86kgcrN6JBmxsmdiNa
Kwd9MhcedSadlY0gcBooODe1EMCLu49vSCG4w+9jR5WTHDw8ZUlSHbt1EzR14rdh5vBtDDwGzWpt
wT26drz9vA/8XUha6tDV56/B6blbpy3Ux/vN+PqdFkYEdODdmK24rltFtHdOehx3pnjCqWlwEMR1
0Ga4Z9UEF9XRAkzb4t1CHW5VcX5nwgjRX3wJVR4sargcLePJ2tZ6jKynrsRxMvuoh1Xc7sBUSnYC
/1gb2AVqhNK1ZYrzklbviZWonUDiYyfjiyhW5Gp6VqCNSBIqiTvnsYCJFPPGc7jD/UqSZ2Jlz3Dw
PqJqyR68NmgdUBg4VL+GJe4XTnamjBLT404mXJveM1Q0Gfh05qq4xLnzkI6A0pJypUM8lldctz5S
W/HiFO1hdKhUgpEP1wkdKOiHgaylCmrfKEJn5iTkEukdMhnTaHrsEUgGPTpBj9Ju72pX/va0ho5T
X3sXQjt4FgP1XPdfohwOuTstQa+7H2v9KRr7y9WYw8oKTmfS1qOJ54s5vnsoHfVRd/b9QLJ24Kr6
qbe279f3DtmmEKHlMuiKKtsDbw51YR3H8mVQGq/xZOcPEr0CV3ZnZyhr+2X8KTuS83Paw6LW+kUr
IFcZ7Tb/Ag8sbxhrBfzzKQMfRtpUypI1KK8xPXI82WPzO3XiW+w0y9FYsZv3+fiADcrEbewiPZDN
64b49BNB7kke5O16nBJ0r7Eiz2sVDdyb+RHzK06++TJ5Rn6YM4gPv+qXXaXzlsypf2t9K8VjTdQJ
dppTzh7BH5Uhx5u95zjr9ljbr5KtfqpR5OtNyjxpuseCDUizTty5DdI4ilwbp/tcajifdR5Opo5e
H7pRHUtdfogJNwQaAIgu80eczx/YtxDvNtRn5bREt5i16r7fjVw66B/9khX6C2IDN/Ka4iURc723
xXxGA5AeehP2m85VqMtiOVv2+jbouTwoXTt2nWbfPAzOTiFY7mT65Nnjq48uK8TDDVag0ibK+zHq
JpSK3SJoZ81hUXOROsHoL/cD3JwpHBMVIxB1Pgt0EDzt9AI8GkWtRZjG22NntO4uTgz09RbKxSYp
57DmgaZyXnJmZdpRLlB6ft2HWp99x8F+a8Bq6CJ1fliDzurRpL8sDzOemdpRXzJ8UcHFDrE+p7qX
XNGIgjU21lW5x0kXz2UNVR1rT2Lqkr05ZgdK7LtdIzHV9KytMyAbFOGl65sWkhdMSGmRNJrTgAp0
oQyaIDSk2wN2x/I219XzPHg/Gwo5zpS2H2v+vV1K+wjduK3b2mXoAZUN82PCzxSOo/8mtJXCxWHg
ZQbvZKfixjeAJN1cI6bzFpJk+XQt9VDO84cPVISGBz2obc9hbzt3UiCnTkr301jU2RIYjbXZy3at
8OdjOmk/Gqtmilx8PO2LHVnCz+6G+MNI7PUQ++tbuqRAdXkb1HQjnlKZhKu4riBhU8yD65kJ2960
npMmoy9BuEWQQwMdKDJ+qG336X/us3uuS/73vzdv3s+aGYrfcfgjWeO//uma/uzqvv49/P1H/ctP
Io/jT4Pflh3yL/+wr2i8QwXzq1uefvVj8c/fQP6qtx/5//sf/7TEPS/Nr//8Xz/h9oftV5NpXf3V
LWdRXPQf/zcZ5P8JMQkIMamXf7HXbT/h12c/bEY79x+O4bq6sxXosBWQzfOnu04z/mGaWw+raVJp
oTn8lz/ddbr1D2oJ+W+b7cckMwrj3Z/uOl37B02wGrk0tu4gSHHd/4m77o90tH8mnWwuQGqvdIuC
WCJW8N0xQDp/S7sx3CJbwXmGY9miM6DtZteX7fPsztnd2Fn1aZxcb4e4S4MQK/oTSRKgfs2M8k8j
g6S1vaNAWYPQcyr3Y1pPIUiHPDRz+QAGBLYxkIYZxzO/0NozhnmF2gSRS1BX6ztqnOFltFf74uv+
frFm/zLlm6WHrHB+AKhimzmQkbVzMt1mW8hj0gsyu4isnrHDT4a3sauPVWzr/y5oiK/rLwFsf1wW
l7wuvBuMdL5vb4FLf8m3GpWPZL5N+uPAUdlZDqYiflKo0aK4M03UR4VQ6a63rG7TZNqXP65VDQl2
0XWVRnnavqslOUutIf6EPa9eJa6zoX7D47pD6Yq5KZ3NvaXjaYHNvw3KxHVnc27HOkTznOuse3F5
lTy6TJV9Ghkt82U9gLyVfI87s0mqfVlPaWSq5QeoND1fk3hXvqDTR8PuYosTydwnaaV26BsUbA+S
0O80yvK1PpVm8uK4a343zO7+L7f+nyE5fw3FMbZL87c7igh8nZtKo7OJTPe/XTqEewxXdNzTWmBf
jLFClMc4VgwVMJuLcEcCTToI+E5LtajDisa7wbRQCePTLFLtgFToqlPUG3RSvfgU6t48BxXM0u94
jtCKOfyZ8TJQL4C4LuAv3h6bJyo13dKRjNfFv4mK24Ln/vXPY2PfoZgFrAI9o725U/9yKxS40I05
0Xu2Q35n+iaPrdMJWPE6jbpSfy0l79nSpsi2U/q/idf6W9z3dh/atu1Q2MG1svU/fL5//c0H8LjB
FSSo9xNN89pcGudyKJ6r7Yv/48ZZ1neVmSsygGwGRcqsBzn46EEQHR0phv3t8AWccmM+CCHUtWoX
dHHjqh//+y/9b8VH//ycjuniBzZMnfqa7SL+5SLF7Hd4SficXCiG0Ilm2mQUYYLTq4jX+JIMiBdc
b+F75qVw0Mvy22Ix8f/3H8PUzS0C7F+/LR+wlqxnou1d03YJhvrrB0HqYVX+WuBNlcVZq27VgFxc
dKYXjrOW7bkLH2LHwFMyzmdHt0gyXLtfnbKXMNPtG/KlbzJfsFGSN3l1Vt055ioOW2Plxsu698o9
ZRacrrt8JMibA70l4WbqEE272qkW6l1M5v2QO3dqQ3dTDzPY6KKoA/MpsDnsOrrw7ubqRVtj+9I0
hTr1jXMo68HbrwWcRTHrDCZ+/+aoDAnUyns8kdlLm0ImAjdPUMv5dE62v2sqpDSL1/Z79LZtuW/W
Lt3jBAPIKfOwx+7bayUeq6adQngY/WR6NVUlZW6+GfZyqKWiRG5q3GgxwE9aEiNAJwzk1oVEPib7
PIgTS14mW1OHZklysEHSH8r+4vp+9ugvwNQkD6H9dvG6+cR5+6N3Vevwmyq3b2A9D4gReoZk63Fx
5IM5ol01Ro/eXa35zqZUhkiE3wtN2gf7x5R0Oa5JHAmmxD1bc6/Cmgmkwtiqw6wWlJ+SskQ8iZ4e
kwxzKWEUl7yx2sNqoUzGcLaHQRKAd+bVS5rTuiAzy/IRRAoDFmw/YCJybIwnPT5VPF3fys74bRWo
BGtfPnbD8MGLLYtml6yWdCRSpNAYTW3zR1Yzlc3tXk1GEC8Ma1osHlP+dBYZxfFWDG18c81liMC4
SWZXphGWcC2alQPE8PuLQjfvsUU4cwV5qaDhyXh5W7IqPmZT90trWdRdfw5VMZ78TXpjILndJZ2A
boshBypdsvhDSpA3hYAmMo0Fm8rmdHJZhfCjog9bG7KZSvHNgpSojG4naV7mrNVfDL1/WRtA8qI5
xgPSZPuz9P2CHLIG7iQxLkasbp3P/pvcl/ZyVLYDUUa+zWZSc/brZO0tp7gsyZxes7n69MzZjWLN
+RCKYJaK6JxhudNX80EflysZPt9X3x8CTZDCqqbqxW6mMcrkXlTJHVqeIsj8wj0V/ce4NM+yJknM
bHz03Ln1RAtwFuDHIpqjWckkb93kUK0I1tUaX/lLfXERFVqZ+NCmRgaaAQYT02D+oLLEAg9HZe+a
BSocoNVznEwfk+rr+wz5KM+tsxudinUjRVrp98vHkpoK+IeBGpcOIHtmP7Qjsdn6F9llaE9KsfJA
kKiNOWzf1v5IzxX1h6OOByS39O6YFzIGnMCO7vX2vQQN2S8J4SGi9SIv0W+2Q1aJhj9NtSRdrAay
EmUsr7M9DtT6El9W8rn8EoLfWA1grtZ9sxSKA44eklcUhgg+UsUecXNK/0L0t8TeRRa2cu9jKahD
9TsRaLALdTX8ICsKW24GXr/IHBfvaRnlqSQM197AZyONu+M442e0X5MlTw+Wan5mSf2rJ2HrG6FI
d6SQbOrp9d2e6zeLnnUgJ4R8jWOrD3Fy+vpIZtB4ojjeDg3UXYfE0r/Dq+Iwk9lr7he/7cQDuLS0
7Dh6/dFZVv081TZR6xl+Za+g6ZMS8Ldc696TDJJpRvCjldRpkaVwFcDlJpXk+9TDHzv4aXPz1/X7
XEMFG+v0NWyJrGWtPaIGrHeZIrA6t8Y31bApizWXgdcb15gAOIKp8qObdXddx30zvBeVSVPEIDZB
eGLsOM+x41BgjqSZKANTsRZiT/vIGGOr0UhYXG/+ouM/qCqKyu1dvj5qWge205IUsxjqj0bqTTuf
zAe0VMfBzfDUk7cQmL36oiyeJ0fToqJ2P+byVGbme79MglNNq/FKenjF0/LYyMfUrJ7cWry4enrr
01+Sfqa8EF2E1chGT9AF9G7nGHW6x2VBP7hA2j9MNelqaP/S5jSndn3wShjr57pQ7t5YkwFbHnV/
ha1zWX8yenrk8NQ3Z0D4Og5dFUzicaDTe4d0nqSATD8SdU7onBw83ozuFQkGS2Rd7jR7aU68K7tI
17JLn/trGBsWT6k/3jK3piggQyzsFNuDTB86NK5yCDTAGGSFnSff6B7fsMn2XSJ46ebzQvhDWkdC
kWUmmuSYr11OftaE9ZBZRZMvmTHs7LF41VwXT1v8DeP0Z9sRV4dUP16dDySCJ7/yiwfeDfte9X2o
SxczFnaZwBUWBSRpB4aIfPMLAASCZcC9tqTsZXMMltf4yP9dWOrEGw965f8iYdva62KEpxjzqK9l
ftIbzOJmcVfOXnt8KPFMPPoeN5s62xMKwUUbyWn4P9Sdx5LkSpJl/6X3KDFw2KYX7oBzD843kMgg
4JwYgK/vg6xqmZJejMjIrHr5XrIID8BMVe+9R60XDazBQUb5relKTEM1aiSKzpPt9FfWT5GFU+Fb
4xJrKs3rVPXi7PbBQtSuyUt7DzlO32mlgSvMfuq1AoNDZE3whsujNrqPljkzPwHfls1fzFTdt8Uu
Zl+3tYORdIsfM1TtluTbTMGMuITwkWrja+JM7c5z4wdmue2NsZoQUSDsrsR9W+LcJOM/7DA7j5iT
5y4AQQHNgoRxLT9iu2v3VinYnupgQ0GqObU7iSv+EpG8mFhz9jx2M9wNhNZ64c60nfao51FxZbul
i+bAY80D0B8rfO/Eg4p9i6eW6RRcySJy1kN0r0bDBpqBIj3qw3Va0uiiRoxZ9oBuHVroXfAd7fOo
sHcOc/mR1EtyiR3oIXnd7TESFyCNsI8mqZH5xbCi9PQvGdsfQ+URZxA8sWXkOWcJt3+rJgzXrsFe
+wSNnmVYhv6rxYu3TbVuzREjNJPMubbe8OypcU2F4fPHGMDI3MwiXww2vIgqPTQZ9k2bkObGJTCG
CvSbTlxwmeN8mGl+RGSPt2FC2Nsrui6QeXnv5l51rUuWmCw5HXKtfudGv/MMjiqyV6J1P/RpuCk0
7TxE9bxvIWtsMpNHttGjfa5n9qn05u5FSvejQ3uk4NIuCa7Mu8ob8/2gKCsma1fV6aMjs08ZYfRz
aJM3phM/t8ao4eUX3zVvj7JJlCz1gxZhT5zr8qPVsFwXkyDKZBxIqbq5eLCmTh2wW8RMnaJ3OZkI
kWA9RPhUrIRDGFJ+i7jBcM7Es1kisrl6USJ8HxeGTj4LRSFbDsZLRAuw9fT43sM4YljzW0qhgrYp
+/rXG83X1iHXqQb3Itql3bJcE+qofkco6Db2jI9UyXdibE9V8p3J4Ue3wvdemoory8QoKZLm1NTi
e1lIxzaQRPKVJtGR65natxAL79YIU1zTRimCdgx/taL9EkP/nsUmec/1jpjj/qSnSm36eA5y5ms4
KOazPiAfWJO60djsR45unLetR7GKaxpq30+43Gq6ui3K4U+hNaGvDWwb0yv4ffZEVMRW7LA2CwVg
J31p5BkI33OfYsYncLQld/pFz4+N777PF1YgTRkRQiwnDbIY8du185HyDJ7C0DVxDP+a3O29FM2M
078jeDNi15zKpjvbS3YrgLWAtmjxfLb7tG4fmIXC6suGxyaBDqAZ3wtabm4r4krDs5jDt2mxBCoz
Ho1SX5h2TvrOpsRAisHfwX6xO9tjqFvj/izYowznUT8PFaAFbuubJJJ30AiKjV1U+SbJ7bs4XM7j
5F7mZv4TCjNIJvGYW+qPcPXTCHBkK+V0aoqQZsOxTzot8KaakajzeGSZzZxT4kwm7hHAUOwVps4c
0neYTBjH5MU1vauemncOsKJNVXGN8g78UpNOuMeaa+YAynOynuElK5bK7DLI1NuUubqNNPzyhee+
o2l6G/ApXYBlwt1WBq6FHm1drNi1aDRWAkcWdAK/Ayopkvo4PtbsSUWTwvjmWBSXIF2fgMmhANOs
PgyWusoOqhxsNBKHPZvKDATppif/nqDXHqTKDmQ7XYXtzMssOobZbZnlWAiaoEeTslgtjThhpPzK
I2Ueyu85TM5jO0rG+OlPnQnaJOXsC96djYW8j1dGA9Mfe0fb6M8w5abrSvJsywluxmpz49rrUrIc
zqzDkYqMc0Vwl0PMO/X82i6dAd2MeO0Xe8HQ6BP0ZM1kBB/Is0NnZymSL62pw7qYzzVhwl1hub+5
25xROzxeghywQKk9iJp8eUt7ALrocY6a16yObyCF0P3oHpJO+WbMT1ZbNjsv70/GSGEkqvSbVQQE
b7+bcMTDYcdiAxOYPQhVv/dsuwm0YbhKPe9O0rb2VTjml9yU2wGfts+fPoF5P8lozUjmNxFh9A2U
PTR+tCdmZMufin9AF8Z+VuIxGkIMirrCgknp4ZE51DJy347b9UFpe1dSrdhcRPbSJxAaM51lazl0
T/KeI9RINe9cI71DgXztPd3DfAG0Qo0PIquXu+LkMAWTrWSDsBvVpzKruW8Q6Ec9wFzqHvWln9kn
alMuj55fc3wtq7ECGWBbDtON1lTaaZyp4i0HC2yi9zmwMOw3BaKd2RTfaTiT5Ouzo2NG+yhTF81u
nu1VCZePJkGobZRe4VMTqI/GI2cevxAzPAWxLFrhnvSOo9Zcvb/pQ+ji+SVXFABd1B9NDSQZiJuB
JBmzhwQ/9AMK5/RgLXiL8Z4u8EH3CIAT+RO7O7JchtHfKqa5aGUy4lyBdtTuCEnWZx0bPA1w2xEv
0MoDFr36bqoGv2uj8GR5yblD91S1QkEQjuPj+PTJIcRg/9ahwtJBHssm31tMLAag/oIynU6hWywH
LCaf+FLXNdv0WUie0751sAOaC6hKk2v6Mljcb4PpXEOL4rgZp/rgDeZXu1r1Mr2vd57eYtXrgWqj
eqoQ+oGKQW8VIQnOEWNfi3WdqzjCrH5yGSzQ+RrGbS3Gp7x6q2Qc3heFTv4zSdVpKaZHqw1xOoJc
dkwMSkhZezUh+lvG6D4gwl2Et07Z+nyfzPbVMIF/DZASQcmQ51c0/5woeG0YcgRLO+4Y1GDqVJTC
9ay/OhPn38QFRJaEdiYJ70hqzXQz+p5Z+bwxV06Olhy1gh+ZjX2DH38YqJBhsqyB4ljtdync0C/6
dgfK5lLozX6epi+XpFOmdauZJfX8J2fGwABOuecurIadZ7RESJZfq3UubQJcdDQLPl2ulM0Moohg
fwvfl4o9L7WP1RXBRBr3a43fpOhSgHHLDIY5jp6M6KCquaMTjJnMEpxhUrbRdePRIKaGEx8cB7ZL
ps3YZEAWP8eGW+4xsKTYMYpHV0sNbpnwo2UYjnTqsX0Fx2mXvPNGYisICeCYhGaZkbVEoADXxYn9
3BagrhdBao05z1PvOmc6GU7TnklZR+HdhKCmu1rIreXio3FSNW2KnI+Yw54ylkHxZmqsXVf2uPnG
zAw0Glw54qGNJdTWvhyqIB6QM2JNPS7kpAo7uybjGj8fKa9o17hOzCPxMtxOMSl+YS5XvSZMBIXD
2loKrmCpBaO33r0eAiKcbTgPen6TtT/w9uyDx0zJiPkSZp1hfXKXgsvY4sZE9FzqT/PLEjwdeaqO
iyxPUzJ3fLsmx6/W4KtOwRnFrfMem0t70qMMoRcksFtNNDbMZmKaniOlqrYdoJYfsYdgWsm8wOBh
uKQqHQ5x1EA0isdAq5tsY9XhZcSKse8t6s6SDThughMhrt8bmWXbSkC3q06ETMKgBBkCmTzcuuJG
DjmajEHBa7TL59CjVDcFfq1p6o6cDf1mstynYtJ8NNLPJGehPcIB8rOZS163keyUUf4aGuSjhhBv
QSfkMywDc1DIr4bs8QYBv0cbEiUsA283W06QTg+j3r5FRMW3vZpf4sXkkACmA4ZlBEXlR01ytFxV
7WphPOu9BYpptr5wxj2WeYchPCx/7eoMY/kumqerMqN5a+lRum204tCNC2gSqryAuP1N48yPfe7g
MtTsk8k+aL8yVkAJ5mqyU4Goc+mrODrx9t7EeuNe+kr88VqMbXg1fC3i+4O6xqFJkeHPqVnhqcR9
QiPY9J51k80GfAGiEtjxqVVJ/6YjMTSlx0FTFF/5SIjH0UK4DiWpbkktAVkKF9NawpJiJI95wAN7
1Rac2UnPhknmq2UVcv0dwtijwK65RkpQRfk4tzu7GmvfsAMJ2G4/N/d9DFRwNngGa814auzw0Wis
W1JRP3+zaaPGL+sPoRhAYgFd8LPWGKhhoJQM7pNl4Wv0CvcA3mDvGd2frrJ3jiHf3NgOD8LYFR39
cZ/mDIYVS+cYAgNYczzfnMkDNIv3jIkSwylkjK0RGzeLyY+5lJq8Hef0j3IZvnaOtA7GBM8KJ8l7
NsW4CixQm1Zxny/5/cQkaAPo/TzVN5kjFMoWsXcv1si08q+WHL+kfWbGVnJizoOQj5f3ycZNCv8n
vfGKUSO7qwPcrxamUiUZdLOjeCJKR0u2cTQ6pQyVfSt71vJ1sYZLoxfvPDs2MmcYccIwlTt4ZpYf
6ri+MbJpK9a8NjkcLucyBUtemr7ZrxT4rvKbiGuGBXF0SQzsKselDCSYdZ+76lrZ1nKzzAR0u4bu
ssiHajXvUGhGJZAprQjcZoZ/2LEYtsvBazjd6tjJP6O4IJnVhxemAATLK+uhcOxng64Nrigu3QFn
kFlK13eiE3Be6lHH40gHgLoxOpcSRkSIDw5dQhLua01jbkqLt1VoVYmdGicOx4dSx2/nABPSMywf
40Wb4n0x0qX02r3JJkjgJONjX0YYO3CvQ+nLvghDqSI52wcQeBRiRJv6OL0h2vjDZKHa2vo80FF2
9cNgnNnIkjCDp+paHJ7OAfPXtqOolXxJOMT67ML4Ki/8FHwpn0wB3n9Ylh1I7m8yqhuzx1+j2y4L
MMbRwq89XmbdfHaj5Eu6467IvEtYTwfLIwaB0425NpMLfBabvCIK3YYAUMJhO1DRMNTPfxwMW8BW
f1gMjzYXAxTCdN1aD14HssqK9ZUGNhm+fZJpfz9Wrb6tSRIkOhbocfAYDJjlnlVXFZduTX8o7ivc
GEeCy4KQV7qAsUuBNyw1BLJU2zstrj6eAT2cH4g9xX6ocLn12TAdGp7IWY37NultAjAmDhFFK45N
OsJ2YQ5sMxiSfcQTaEhNnNNl7zbTfB0ENCdbPFd2Ax5U62sMLTqE04yJW6sT910eI3A9jVZSqmjY
JT0g1IGBegFzpg84SycM3UFXp34Ec21jDDy6WToehEPWLqGtMYx6PhrlA2NbtIWsGYOJp2n0XI6p
lic/lK0DjxtSC1z5p7aV5qn1YvCdjCYoc+0DLv1k58zp/byAU2sz2EOJ+9P2xm3lRdSjynlP2ykw
ezUegMmc+jJnsI+ptJ9z2xdIW3rjPIRW8ho6DKcm78xujxTA6Exb1w/H2amNgzc1D1j5MccxY08q
rbvpxAhYv8F9CwrW99ocpoEo8AHWgAc6mH2Kvo03o99p7IJDH2CZbKox03Qh1FXuCIEpzaitOh8C
AmkNUg8+iB25LZrmmc0Lvky/7QwD/6hM/K2S1D8ZKoFqVwC5F3wPo0q0LTInKtAc7qKwjI8H9IUP
UOHzI5sOXMY/B7YsYJhi6cA2b40zwXBzze68mEICUCEHarfYqR1nzLYDCZi4yPON3pHG73lxtnkN
D3J0jSvXg1P/TUdTVlqcgmGMKThvOf2dUBwXz8XGFfbbYXIprSye4IJcSmk4R08adyL2fqhC5p03
Z5JUcTmjDXa6r3kYhoeM4ld3XDbt8oHXRLuobka4nFA9GU49mbQyfrK66hqSw25xAMtn7jIlbgf9
hR0FUIGRwwmfs1UlJAUAJta3GouBCw+C65Rv/fSd6+UuZzXJa4kHrx6K32lqxWtfKhtoX/SyVA14
z3KqMFKoPa7J5pRn+qMh2/u0fAut6QkmmwzyzjkN3ihOgum3a6kVpBU9VXrq20PzQylMTtsNcK9X
d4mJAKYl/I3MfZjyDzNDDmWeyPURNsdPFrhz/Obif8JLrh2EYhLQ21m6U27TH8QCeJR6/1jUjEE0
Ngtt4ybzW/qXbZl4z2DHzBBoh4ofvSkfd0T7Xb7nNVumHrE6+KXs7jumlomjmF8xxdcqpgQQ/e+d
FrnBQPPTe5fJZGGTsGGJQxJnT/HkGhTfzM1cW+1i3VgBiTzMMIosQvBY9MZ9t9zYE2h2b8i0SwQS
bSNYIbJynmGKMO4s0ruopZFoyWqJPnxhlnTu+MYhe6wpO3aQC4XOpM3Z0UiNT6HP17nK3xyzex3H
juqVHSSuYyAM1OCOZoq8bZgXFV8/X3e2hrkF1eLrWtEZITeeGtpreGfXfENxQmwtL59VVsUgaZ/w
w4b7JmkeVYRAhA62kYODf32QT3mn2i0vyJnVJivWihelUsO27J1zb1rbWnCD6DiuAwUJZNWrPtiZ
Bu9KY2ZTCua341y9a/E7AC2CWjJ7g9DEe+sC/K6H8iplZO+T9cuobbyGs5FjRNLiN69evirYqiB9
acA8Dq1afynkoHwvwSw9v6nBQ1NR7bfQootRdmK3UIQQZGONSdNr5xEcyxZpxHfkEYwivYmiLDbE
BF4ujHemxq4RzQM0IaIlP/ThY+3pvww76xMOSdzt17bEnBhi/1siSEW6A7bVAlqgWAF1jYu3RMtP
0Tzrfk7yds+KozMB2D+sGN2EicGYA7VnC6HtkOSyRUKNjK2XyiM3NVARQ747nffHNl2/6/pXFh4E
ogeB2QC6qdKV7qlPL3LW8DQKOlMsZpuMdj5iBDmHLFkY21er4BTLx2vVE7uLDJL4CW47ZunLeJg6
xm7awDM7LEbJziCj3TsGwF+nglukh+IWVDOANFVdM+KQtZhvK5tLnvpWc3HC6KXOcKp/aEDR9aSy
edAtZmB29WCFymH1UWbtHC97Swa2VbRRz7Kh/qFXKtsPFG5b0tSPjavBVsCMbus1mTsc8/EU8fqQ
GQ7AIBGdG6db3Sz6IBQkQUdCvRpoLuL30bZtzffMSL1jMeQOOm1Hf5nihIhraAMYvJ2G8s5kYBLH
5mnpKOgIGUNW1tIY+Rn1P7BQyM7M7cYglJ+FcjnZawh/FsHzjcWMGRyt57tdlzGkxRgc6t0O4zM8
1dBiROEmJ2a2WF51siZWPznbKIbhMkXiJ2Zosh0KRWA2gRwhwuZ9CslPpe+18s6kgR5cttmyFALj
iVKwkluyJTGwrMF29C0JF6zOJu5Nq1GBmQBvTSX/uej6zp2Gz0XwGytqh2ENEOpSxzhulRm88k0c
Mx/VHdAUMUbYWpvuHQdv6+KMqONF8s5TAEfPVeT88tk32UezXwbvFUgcQxSL5Rv3EZNeWjZYV3aQ
WO19mcWvTvyV95l2jBNkUK14Sr3qLQ6dU1TvQC35jrUerUYmUftARgCVoY1dxHOBsL7t2WZxEfGN
nEqxz4jv0ot3ZwlCvA2jzxEFBEIT1n7XmR+G2NxPoX3P2lU86gEayNWS8Uv6ANNnegADkXgdwUUW
8Oxzrt+NXRutX/GibR28B7JS5ELd6aU31lg/EQCU43AHnpSQ9YpG74rOj2uqPCF4IAldfS7ld5dz
Vqiepz7xqIxlyKqQmgQ7LBqRlOQ1NEvfuoV5adryqcGWHzgZ326bLLveYj+JTYXQOfp7yeQhmKqU
JF6L8UpjlSqK7EjwpBpW3dD2Q6u5WRIEWkELJ6eEbQYt3YQ3YhUsO4uFMFZgk1Oa5Xr7NeI1mnSG
7o7cJZDNArD+bF4hIgJbTr/DK/gTpjmCQoGgl8h4Nyr925YuYgigNFwT2hr2ZLC0zNG5NKc7zWOH
eL9SqeDk2DQaOwC6BDxx0FQ5L74Z/cnsiDcldl8WSl5znIYD0cKK2hEyap2DPGNtyJ9KDHu9SB2y
0NUJExQNPQaNGnQeePh05wo5wVlh4uCW3o5FK8uGOFW/73BkVAkVh1DDpWCkV0VoNiYDxqH/FsPE
ptSJfE27WMDdkc5oHfk8F+BgacUxXNhnWhRCr/pd57QTpisNXpYQJ+hkOJyqWCchAVgpZHuabjcf
RTyfyHBLP7GnAzHeBVdJdRlMFj4ZEwPayFJIDjxNWYR6ws4kSFXOVXPAKmTZx5xyZLSkuQmbuDAK
Bo89c+Jes9JLrjEgAvgQ+1aGsotplN6nhU8//JijW+66ge0LjmnsIhfyhu4OKF5Jd0dweZNQPcyD
w/iyzK952cpzl9SHKVN7MTH1MXG6gOUL/Wki3pOZPdxJAja4ch+lg727UYW4wLCyTPIWgyrvHAxn
getFW4mgRBJA/uZowGOi//Aa4iKf0PRZNHOuIybpvdyPFu5KrADvkccV2hR5kOfRS0mX4cRi3orF
4LOnO7CHFNJq7SAJc6OUrrXJ7QIjO89vyIIbbjLynFXa7FUyU292XznP/d5aBrxUZJqBYT7iUsh9
WZaM3xpmF2RucHJ8uE2i77mRJH1WyUTFiT7MHk4JNyKTwL+rvjSwI/a7mCWQ4HgQgbXYKcYHGd6b
+D5UG/kli2zg6PN1GJN8ThwMTIbFWgjyI4VDxCOMSmaevHQ8e8+yn4kPlg2UlrClQnZcRC1J++aR
OHDpLd71Lv4QWfG9hIodiu29V5Y3rSr6bdnl1PedeWxikl6Fy3Iiu6XOigtCIYAfp0n/LWeAq6WD
+ZdpK5kmNwjjGV9w20NXYLfBpRz5dyRVP3AwB8a9xPjRV7fMyrqNO0jpux+aidBJpmfeiFE9Ub5f
ERTMzTtFLJgTenM52eVWSwlNToWfNcNesj7I9xh48sBBxNE4eMuEMGARmcOGn1vQaeltOJRMKvjA
tnOrSVRQfFBDG/L5UCcu7qjvs6PKk2fu+0PfGSbRNzS9imPBjVuugrI7aP1cUa6Op7oG72l2Rg0b
wv2YFZioAk/MtrG+WDwGOL2IJ6IGR6Tuz3CeAE4v0buZN4VvozDCITtQizENX8qXml0FG7qCIJ4B
yAhnelMMOfBEF19RT4+aJSXpLvXZE0vjoqLAEIylggILZwQhwwtHSoIW5RRvy6Yzos+DsK13kyWQ
RxbA3TKGRs4e+4GBcLtDqiF6ZqVfrE3r9zzN8GNEFKxeE3Z3LOUuSzQF4Y4KSBaSgjJFdbCx33Fp
Y4UoXDLcuIxaAop8eyigLGT8pNU82mkcHggVn7WxxMXlYHIyZ9wNqAVMe55jyNX3E2Q0lBicYZY2
ZFtW0DySqw1QuheISQpCMv+spfJHKjnvKrPA9FJzBzHsRPX+HqYVnF6IdAHHyHCiUSSNVjFd+80t
oqulEPeOZCSMVfcdyZPUW5Q+moU8iqx9ADON4OM2r93iwGV1PFad1dz9Y4AMCvV8TKwnylwfA8pe
J+WMV5j1i7OXXEtPmTs+nysUI4ZHa1FjeTWIP9kTofdgRamm+EnGmSxydUQGwJrtNr+yYgdKFe9Z
WOPycUCsTs3szQ01rAt45lG9OM9/GLU+tir8xBNyLUqz2+OExpc3Ly8JcIR9rSfvsWDvTEEIrixw
s7mQYGLXDncGERbKhPjZrZvPiT0SfrG0f1SVvAgryfeFJG9bmdrtYuybUr0bDrsL6+J1mJvLRNbN
BxlBiND+RjfEr86yU1dHzRV0m7kT0/l3XLSeY794h64bLN6L9kaUGLCM4iUnx7mraER5rPSTbsCF
RrnYtVnf713y1EbFUWAVAFpAYh88/Gn+lPR7NePpAfj8NVsk2Ft9OhQlSEXTZmWixZ3bzeGfxpsI
W7byrS7h/jeyyF/CEq49Ce0hYanFNKevcqQYoNEbYc4DJGLOvdL3EUyh0eQavzaYn7JLMJZVzYee
/Jkszts4YwoHkdDMCarGMX9wJKW2yEm7WZGD7tg9k8+rNqoqyp2bO3tSG7yrXpb4heE997AEtiSg
HiykO85SBI8Y61env/TtwSy7fRFHFB4w3hi7vaoEPuoA8jQj4bDjNU6d+OiCb+KIoA0qDXBCZDyi
GuUjselATZUCuO33qSmy3dAM1QFu/95x6mBojHbbhOxvyIC/Jql7HvR4x55X42iTmHIFriTOUjUl
n7PLSLdhuW0RGQm+HGw1oU0bWZM6S3NZBtm4GqbjPWM1m8DL5JLyC7APGeyTxfkBd5ldHOlpNOvb
Ad0QQEt8KQS0/TxOzqneeoCX84NCIqsFGdWqaKBE1eFPsiRzIHB/SrtNd0vNtFeoNPdDJJjNKMgC
K42tETLMb5eaS9+RSHZRRSfijqxmElSmHcmxpcSLUMJryrQrQ5QRkJPHUJztrlmCNoqta+F+ouzD
YsxwozwZUf5lKCDu8GTWGVh4DEsmcO4iPicw/84IrIktUO/CZBWux1fr904SHXJY+TjyZlpgIal6
aDSsg2brPEYlU2zprrQZhoFWkzy0Ij6MVAx4aTXUpMH5nM3hBV/f2VRPZmukF89WeCMtzO4OiDMf
y0A5gHbIWyfALnrqpAXIbEiBNnqMmyorXh0bxavATe8j9bFGIDSJ+yMj2KbWXvhp8l0SHQ3wVGET
YzAYLskYVJqV7TBecjhZ0SM8vGobcskl+Shv2wanciPqnZV31GCKKQ0er/CMWP67hJiD1viGbKbb
iQjRbW7V/ZatAEuAXA/OJMwAZFSwvduI3O8KQ7aN+/4aFYN+4ya/OfTSGwWK3x6NJ60y7XM6Ebm1
PCL78KISzITHGoot2x6M4tqa9VOTuOTPoYfs+6iiuc56+2lguZLMTvyYX+2Fiyny8D4ZZovwQfsJ
J+b69/f+/UpDBM2zEeNjGi10tIQ3A8PSJhqy6ogqonBrQiXFMrfVhwkvRYxjoFdXo8MR3rBa7zjK
6CHm2bt407AvOlc7avBq/maUrAmsDZ5tARrplJdD/yBGnuQ1juVibdg2LOU71ZHHgRR3x1afvwmJ
ypOm6Jwstwxa1hxvtNJyd3/zWlPMZSKN6NVZZ9/JMFmBHBj2FBlTLTzJFOWz212KqPEHyPoTNzHG
8/JaRU/8KWsfY3ikxkkX9nmW17eMkMrNSHoeFQR4Qd8n6WoJ49uOGLdO0R5jeHovclZwDMm0Z9aJ
UMnsEesepUxXhNYFb1u5FUgE1Qw7pcLy6acMSf0sHu70Xn+WjvXspkW+16azOU3OdQ7jOpgUId6O
dbRbsFMlGySKxke/N7b1+Kbz4tzhrrR3nUq/Js+7DKAzH/Ns+dDov84kI46iSB+zimRHkWb2fVIs
hd/0+V3d9sm+Ji5/ysICI0EibghQyVNl1dY+EtFRml1+bMpQIn5aR7uprZuQ4Dz7eOHFYS7V6EnA
JZOZ+Jt7K9nr1vHbryvERPZdtpHtEr0J3EU6y5jSnjOoNvRLVa6AGFZ4HgtP7bRqLnbloDd+ZMl0
b2CuO5csUdPGCqqmqDcsQWGROLLhgLsf/1CpETVFSmNfmz+HKCN8ePJuLtpPWA4ty7Gf7Fbw86Dg
6a1uObaLzZsKn537yLwh336wE+GcNDtZ/Yp5vxMT83TWslMA5bBdYnvaFphLNokZQmNI2XfdeoyD
aSijs41IuKl682dpxgIvoqqO9pr5m20ktd5gi+g0YEYBqwZ+bKrfYT4CZM3ROBuOz24cKgzrmIB5
fWn97KCUThH06wc6rL8227W5K5Px42+mS675RC2NTt3CDZNaYfQwtJAXbAVKzEyJOZDN9N1mqI+p
uOO8xBRjc/pWekeEQLe//v7FQBGorZxq2lc6cMmeCBu7v+W8T0ouyV7lX5lDKTmzupVBAgawYlEt
mhBvRGKFhW/Cwc8JXm7iOa6QVOEY0Y8P2uJcqgSQaoL6qDM1OuK4dIGDjlNg1/qpsqv0aq3xyCWt
8cixag+kTuGtZLCAWcfDuFIRmuST6GL2YBsQkCbazQjcaNA17XRXut6FqxzPr9U+yAq1/2+EMURa
ZhAZkRbnPPZY5zmt2cyw63m+bytG+sE8wejXjbQ6aE19EdzDW9tsxnMhLVbZt5J0IYlpHX9yWqCX
aUPK/06m+RI6arc4CQpmnj04mlVs2XMsVrPQHJTtqN9YzEeryBhunAH5Hg7HDaPeQM8d957n+BSt
U7x5xGI1pTZfU5N+Lxmkl2J9uhbZWZt4DB1QT8VwdHP52efqrkhFcsNiU4ZkcILIDpm7vw9jM1kY
o2Mj+NZ46M4DC/Jm2O6SpV0PtmKg4yYvkN94QFZOk1Y13LH5cOd2tnGxAEhEJdYYbd0vpSIF9Ew1
5wR88h5TWre1JE9I2LEqsYUfTFs03SYmLoveK6yd18xP5tyBFynpAMP3DFX6n4G4fyWi/5XGJCL9
7zHr//Gf//n/E8X+97/3P/c/1c1n8dP9L8hrG471H/+XwPZHUvz5/DP8/HvE++8f+fkb2TbNfwjH
My0XrUcKzxCECP8Z2Tbsfximawl2TiKSWZ4gLv2vyLam2/9w2GQkpWFJ8oc2a0//O7PNhuJ/WIbF
Mi+MEvyyMMz/l9C2Ya+p7P+TcrRJffMkC6kTG3cEScf/sREVsrQHdRFJmYVhHrkt8pdsI95wnnt6
50eiir27IVR9HzCkt/vPSnUIj5UJaYP8g5Yw5aTo19OLwgay4HY0q+7eYkcocwcnnuH9c4w0e0Ha
aWXeGrhWfiPWR9U75uAcMARiIToWwsmp9WaERp/19ZM41r1mE8nCi/ll0xiizqd95NxpLWY0Svc4
IXgJF2KAWQB/IjBRysagZqdVQrkxwi9iKeRCfjSc2S2ONdnFlBOX7WoIDgEaeJbFedqorGgpjSCB
OOkKXTPqdRla7dlsPRJjkYh94qV6vLcMAiR+VigtBFyX4R2wx9q22DceNu1Ri7XYhlWs2sIHc1y6
gMW4G07NpOEt5+vQyXzl6SzAKdNKPA8wvtxDnEEM3xZtz8dOPBXQdLZK1KCiosnOzpWmnwYiNptG
GN20bSKv/pZ4dR4aEDI1a54mQxy9pjKKO0MINd1KrUKzwcVMbxeNKk6ZHACXRoj8L/LOKztyJEnX
W5kNoA6EQz3eUIgIajKTmckXHKaC1hq7mbXMxu4HVnUXiSYiTvFt7u166NNZnR4Ohxvc3OwXY5Xm
d4kRyS4gXm7mGxRq9O6hN0H+Uu8IdXkzAKxEE4uTqd0JuZCZRFVQ/h5z1069XWGpKsrIRt9I4DpD
nBtc5HoVA8+XDWQNOKV5KWr3exOSN0kd/mG5yElsKWZpsNsaMXW+I5fjKqb0c9O3po1qOtQp/RPF
1ThHFcVVh35b6U2bf0qgX/TfyDET2jia2+sHrQDbjFqsn+XctiTf+s4Lt9MHuVBlwE4ZwtPhTgiY
qxc9ANR+03lpjEqKUWsFxfio4Me3iJ5Ug4NcY6BiOB4m2NmWRoWAGb7fzbosTAu3By/UcwzBzZD6
aEgZAOOzQVOeEo0bIWJl7qj7n6RC0KzGbjHyr5VcltHljjR0qixE4tVcXKQwuj1sekxYFyNWTzHm
SZVeqY9JZ1XZVzSx5Z892pRc1vuglJCLNRq1VNAsHF0VKXLMCva4JTXNoTDcAny34iso/Qwv3tbj
i891SzbTfWrFVPvBPhsv7KQxwPHJWLCtbT+SwotUCI5ammO4aLe5Zv5MZH0ijMRd25bXHRbG1UVq
oQTE74LmvhqAuvTHMNQJYxUSTX4o2PTFEROZrlNosQsd3f8B1C46I3RQm0mBAP8nPZfa/JsmOts7
eBVPfQGBSDZu28jAGITuNVpn3+DilNZ3Nkz9G6V0EO99ZHCH0HJL66EZBrn6NRRwg492bwwmBgI2
wje1rCk1Tbao7Bi6L3vpHr36scN0t7Cqe0zVlfxyGEkkaenUZUErgb/moFNAvK5z1UMIj+rgiItR
n9bDRSBpVUFLsVbs27ztMKYwIZthk4Xzb/nT65RMpbeW+ilYC1P3JsvI+pmMFHqPBLH68xiQk2yQ
7km6vVu69zU6huPGxGD+sou6gCxkICEGSRt5cn+o5FyHN5bXRTuCIkhK9BqiBGbQpUUCbTs6usbe
XabEY3oZKgmnOT2GECpmXgcV0EFzDB7BucIUEbhmtZt+KLsMX5JCk7lMQ6DnKltxGbD3gP5897c/
SlV+19kK/bE06c3ikUtpWeFAO4KjwAss8REnBLiCBqAYuXZZSYrm+8vp94/ShEU5ljc5wE3+K32o
y1+/6qvn/H9BIqAI5CmWlVsum/5X8r0pvex1KvDyl/5MBYw/dBU5A1lWOc9NTdc4if9MBTA5J3YE
8i1IHpiy8SoV0OU/0ECwyR9IA1Qbra9/ZwLC/gPlXcayTWyqJ5WMf5II6C86JH8nAqaMeotOeZq2
kWVytsuTjskr3YUhx5ZQa5BsVquaW3Bk0AKvEaCcRCn6glRUjbJ9mOFkF8FuSJTM3Wb2lz7vkn2I
HCcGcsG4FsCIRTlKcIgEpW/N/iHB10UpnpZtBG+/cjkRGhxv1xA0r92u3PWurG+yjIo92ExqWmr8
vTGru+6FugPjFNZGt9GRf6zc/luJf8RE6fJy3BlK372GKlZ2eFlCtNhZevAbC+oLvA6okULKUXyw
eoXWX7aCTw8ttUBV1IPbubhyi43hdwXOLB1au0H1uYLhsWqxUkEFBL4zPQzRDJsydm/NJrmGe0IV
NFNvDDF8s83gGiTFwWxS6os6Rdf2qk+5noLOvqldY+vpBTCXtAU263rfmgo3vAERYXdiA9P+FSMZ
fhLQ9AxSeEKZdG/Tkl/RWqbhYqNE73H6tgksPHyX0RXjLsQ1K596CD8p17gry8OSyoRIh3Gj+O65
FiJfGAztIyn73nSIp4JF5c5XdqA4AUpQnIRx9hsT+10ml5/sQf7u87V2yrpDziO603rJpfJD1V1J
dqiTinVr4vwi+Rkw46oDUlZ5P+Omr7B2QEiWVAPTNXo+Ihk+i6q7jMPrIvJgm6fia2zY2Ev6122J
Ubc1eRsK/7dpyt89z6ZdIt3QV7mEV/wJbAe8S6X7VPXGo5zQbMo5+yj0tx4KdYAUVR60q4xx1zX1
ZaSMP0s3vQlERUukWgVjr0LK2qIjwgLiM0JJznoula37026ybl0B0NiY5ieU635KWU8hQobZTlL9
BbjB82BjZIjy6i1MSgHWrgFUhEMrus5jd5WWYIPGwgLqKQNnKRsQ1wgaUGPVm0sXKhfUYPpEAbIJ
IPQ/p3KMWroBbL23yENQvqNsD0ZAp4GYq8jGjjlthYLSA54PytaoKI2z5rL0pERf1QT537EeHxVL
A4SsaljJgQcqxcFDYdNyg2MwDB2iXgBk0UFcwZGMPJxk85QyZzOS7NktinxyR5ZB+uBNPalSfC56
7Jf0vHxEbx9J8hYqRvgjzYc7UwUDZBefNXxVUd336TJMpeVGfzSa7BPOAnBLNPdYdDaVvugeGt6j
iuWTRVd2I5WfuvzS8oGuRD/0rlLWLdnHbuwvA0WAInZJyIVqXKGB/cWi12omxaOtUsLxB2UVSMM+
cLmtUp2Am6pQtJR4TTJoBKEWDxUiqKuhaq9q0QAIi5rLtC+OkVJ9T/M8oImJunmq7fRp2qEVPytl
ewseHY8pu/hWuQA6gE4U/nUsl+hlt8A/4+iHloxYQheoiCpW/eQp1OHrZjPqwXOkSoAvVn6fo8uL
vjV6DlZybGpUZ1HOnODnyveypchvUWNDUgI/ahQoPORbcS+CGQijpgmfs6hJUVnRf6SxDw3GBgsa
q+jbDyYUP2+0b0RUfi1VtDqqKLoCdK9eKF11QBhdWQtol0Y9fOWaH4N9jy4z4a6MSgj4EvEzfjIj
zRf/i1/1KH5aIQzhsvkWZfKR+jDozVWOO8mtJ8adLhXtvpWUldGa8q6R4KvYw4jksXr0xyJggbBH
CyT4nKITV5Lw/BtFKqN9aOYtarOUyPrsogZghwcpEnJI2xHH8eSL4+Ozc+hGg4Zkn3yVrmBsTU6k
NLFAtOHF0/2uO9qndgetwjaKh3rsh40AERZrwQF059FzpSsYIMGu7gFEtuFtXzYSPWL0cKvOUK/L
pN6DbHS0sjqi5HPXICwjJN5H1uGrBf93qPs9AtyToxme7q40guy2nipZp7zhfefcuUQT4C7rKY7V
KPlVk48rTQuOmsoFWBBoYhehrbLVZIC3tZvvJRknlagUmHODb1jheXEhYb630smyMW9Jw8s1DV1+
yyhbC9GhGgSTIT9Q8APMC7ACUVH5i1JqsEC869rMofFCqqQ1jk+XWR0s5GNaW741QgqtVuHSH8ZW
svb5ICvjM5eJT2AT1VUdKNq6b14IwPHXQEdHkopxRGtr3PEFcnf0nx2DyjXgSfaU0PJdBusWujj9
S7iryRp75uaaj7K014vgUkRNtZGU8uAC1MqHArPjEcVeSYuEE+FPQzcw2FH/A6qFSoNqTlIhfXr0
UWS81hLTOmoaQjYJeHErsSB/Wpi1WwYyOWD+V2HSxTcIz+ibkeyEct5woSuwf1uZ6rMWXpVy062R
Djo2GpYWKkpiG/RF1+2dawW3gd2FR0R+v1Hr+BL6mDsWaeU5hRdzv7B/cxRc43IKtz775Cbchahu
xus+pm+kiFbFj+7ZS6sbNHqjGzwbw8csdi+oZN/qrvtzDK27OqIHMjZOgNcrB1j41StoHanUIxHe
GT+bOJ5BYD90ot/GJC1IrHCSAvbkxqL9CCo0voIIAz4JCeJOb+5RnE92bj1yKYLsq3ChRqIGdWZv
W1bp7wyfV25aJfiTgN4oKH3dUU33R2hK+qaIWpDFw3PW0J1XqFWC5/6te97XvI8xyzMekVpBiV5r
r1zqtqpdX2aD1K/QiZ1Ik9U3ezIHgLfXbEOju4cYcvnPs/L/L4t3JhJryzn7Q/Pzf/47/a+fv+L/
emjK13m7Ov3Fv0p4+h+2QNLFholnc6syUKH7q4Sn/UHKTP1MF+TvJpfRf5fwFJXqHqqLsqJolibr
BsP9pbrIX0LQDqtKxRCaYfLPP8nb+aU3BTyayUwBlTQbgTdNMMmZTFmq4DST981j5jcwbCib4xuP
7xhmCMCp81ZKpzJQ22OGkXUSDoSJIsEzhhalaXfClryHWhvwhMbrKujTFeUogFQ6YOzHrqwkbR8F
QZ7uSr2toqse96V0E1AHiNdgEjwkhsq6Ah6xMTnakus6kCv3Gx48GsAZikQy3n2x3aDmtkUyDvS4
kwLabZq9hMs1dLYugsUPJTWnnpLtofAOA052soF7b9SUBvaMAlqRpqejdCT0ah2PIzcpbhCb5oPZ
KWE/qR1Y9ijtyiLQ+rUn5a0CvzaEWkgDkG7AhJHg/4uwqU2iRnXLRI0rpB+MQpdea+Bvh9ZDb0NT
GtzyjMwKf/hlmmJlKwMowIOVrL3zo8DcoWLhi+dEy4pmW0pWwFEuxriEhatGDaq66eCDn9XQSGn3
ho3B1qayYefD2siQiI/acgw2MIMD46uiwxnr+yEoNkk1lMAYjQr81VGltAlSPkGC6qcXofTOFHPU
lyS9gqCT+62HhHmR8PWQyq7AdNerRvVgyFlvb/Mu68V9WFFkuEwxkKMIkba5jBaXSQPXauTyeZTI
2nd414bmg+hMEtQKmFMNRA5F3J0Uo0zotGkAy8sNtJL2V6lSHlA8EDk32GuX+VWbZ6myDwEDk13L
bvkJKxfOlRDFwOjYp9YYbxRNHhCSbxvw+61hYvHRVLC1ITuTg/gVeBiYvtiB7AwNGbCdUaHispGp
RwB3gbRZ73S1Kj8Xge8DiY8ru7yKs6AFWYpuUnpjjMPYXtp+jhxaVTYyaAtOU7GSYeI+N2lagSJS
JPNWApBPYbKNasD1kxy4KDDX3Imh8bqdpeU98EpPNo0fbQWxp1NkVNMk1ddKOo56KIstNdcg/41D
rTI6nLR99GXQhGdsDJQCUMYSkL+qB8kXGJqNwxDAx/GS3mh2du6Z8lVWhrn3y9WxkThWXgGBeYOA
2TT6CHwAaIcHcItmLOoQBfB88PT6U8DzwDHwLQ1zMHc0zdvQzlF8cpJ+JLUuqizSn9AkhP/dhboS
mWDfh7SCpZSbEpqcUldZWNDT5PPBuSSBicxeHkRc36QGQ3aYSHBLJfuz7JVFcggrUhacbxqXc1f0
xZCqDKRptXodCTA6SIkCtrehsCWos6Cgl8kqOJEQicnrtMhC8O+2nxniiH8RlLsKh17b3BdhkwGV
tMBKQbYuulxCQDiSrRG4h5QLBXAEBknIuLn1QF8zyUcFetgAzqH9hKCEr35DzU5Pb/U6DjNE43P7
Wx6l6g1iZiWyBrK4qjxxV/rjdtKXGi5ilWqX01Q60DBkqSk2DoU6+Wlk0LbtVLIRUeJu4lJAwbwI
jq7aEbaBZOMhq6EYKm+i1i4QJKuh86M6Av91xTcvunMT4WYTchUEKZVOcge+Iki+IcMIxB/Ys9ch
pOEOyHDb1EthmIxWgI5NUX4Le4sCQgZZ88n0ubmsGlnq/Ata2g3y3BXQTpD24Rhhn2YJTJzIqxIK
pkLsfdww/F2Pkqy2HUnZvb3kRQl6a4YgnRVVqeyygUbvMRuBdm7ov4Y5LWtEF3d2IkbgL40/QOHs
RQ2dXS6U0Lo38qZpL+Ry6M1rV7HKfp+PNRaJkqfr4z4Uie5R10BKJfKNpHfGtu+Kx9Hvw2w3jki1
rGxliGMnVYiBKz1SW9PRDTdu4ZP4rRweaKzSg9ZVbMq2DVy3CpcbtEd+Dimtjy2N5ZQ2dSMqzpFK
9O4tOnuucpEg7kcYq9SHn2o7juxLEVDY/eyxOvkWjkRMApt5Vmg6ZWDl/q8aE1ULNUpR6Ne2lubf
+QQgo9TqpqvvB0mT8WwZ24y+fMR+WeX4pSXIBQocjPD4ClEK9Oy65SKG++k3UVYQt7MsT1HC9FKv
dxrfkqYbPniXjJeO1T3ffcgjFUxgRIBKjF8KjDRKlITh2B4NG34ORJdcoFGsxDiUQcfqgFxwEwzR
QNOo1aecXHQ7AjRyb7DwoBfPcRpP7uhIK/kuldmr3KeifZlKgVVzp2Z8vGQC93eoG3qxrlItUsDb
W9hMD2Fplgej0rT0UCeB1V2IAJslucqKnG+4SXVZLsb22eogxuG7kU0y90Dk4CT1KktA7jLmO/DT
QCsRIyEicrkW/jo36ZGsYUCO9ibH0zDawX2QfluqlDQ3ppZFVxrcPWy8ytQCzk6yY8U7j8ZL991M
YSkao0Cszy/l4WcnV5a0BfSQW0/dAA7gGIveimA+j9V3d4RtAuO0RpyMJonP9aap8mdXsSmcu5Xl
f8mpqEO6QKXSu6CRgoM9RiqWzXXHIMYaRIerVQujZKQhUrfVdaMmbrMb9AQXNVJrqeBO5DXJZQ3n
U9thhaoABWqyFg/aymupfctQdy60KrQRCkUUP/1djcitHFshdfW+MItU5u3RK9tZY4fXAooV8EJs
LTEwzbIySi+ip7azoU+kYq6NDlF/3bSCi36Z1WhVokna7HoEZHrqpelQHQyFxqpTKU1RbMYkV/vt
GKmqsdUifG12rlxJYAMaWS/3oywsiV5F4IvtmMkxMH9tUqnJKiNBJqCWQgxShSR7x0FUQU/nVcUQ
l96GVm1DW0U0xUCE1N8Nlh/VFyjZxhp8XyqZW6lWYbL6OrttEn+q5b1iB3RtxxTqzfafXzD+3yz7
UxE/dYWgz/pfn567IH59e3j5O3/dHsQfMrk+iu2WSfPd0pEz/vP2ADQAM2XDABpgqZrKDePftwd6
/DL/UdBm1wTi7erf/X9V+YNx+JcacuucqWhm/0tM/g2GA+36v/73a4VtZaZxrGo6bQXi34ZMyojm
TJxcoHSpUl5Bcotvt/KdoCORX400uH+7OWarnFW+XZreWgmjGo0kHVkAynh5V3dUenUpKAAuK96o
3//z/fS/rUGkyyd3yv9J6//5b/B5P9+o+7/8pT+3imLaf9ACQqGbXo6Ybpr/2irSe//qX2ARQ/5D
Q9Cbu6lu66oiLC6If101JUv/Q9anjxXalKbOdfQf3TXfQkXQpXy5aPJTbztDhqe2XDJF7TRcKwRi
MCmGQx6VjleB885mnJAmfzeg/h5+uuC+ajxFSJe0WiE1+AfetzrIAnEdFFCyLTRIRrBZ4k8kE83F
hU3/VpH/7x+a3ZSBo+DHgxiLk4BoUOUnNXqsJZy0WgRPrDVaWivduM7Rozr9XLy2d5+L+H79XF2r
KUFVhQ12id411+htX5l73ORgh/tfTv/E0tJN4f1q6ThiwXlMRgjcluHwXOhmsOkpbXZ6sFIy9ASN
8sxLeltt+HvtZt1BqK2Jp6R95aSi3Mdlu4m79MzQCw8hzwTf4ZBHbqF1FcxNGACq/eTJ1VrhcqiX
yu/Gjne9Hh9Pr9fCTpanKbxaL0NTugCBgtax8lsPdMtg3HTq4fTYCyskzz6lvpeIAJXf1vHsh3D8
Lnt/1vAWt+3SnKft9WrOcarEsjqNK0PjATgP3UK2L07PeWnsWWS7A8cWzrAtnjYXsnTfS19a7Yzv
wNLQs6jO4iLPVIOhY4207B7Qr6dfnZ710krP4ngcO7lUVbOCTzpsKs27ilFLPj300qznMTv0Y+OT
BTvZmO7pNuSJQsiaZ3b60uizcC2AlqtqkvYOPVi81MyLUGoOgE8+uC6zGHU9uwuKgOFDiBvDNWKE
H1kUcApvd2BkW6JACZGdLY6R/9iqTod/68fGnkWklIRQ+EKQznZ+19GPDj678YeWA4uQt9NO0bHv
EpvlaCR7i8rGxox+np70+xtQ2LOQ9AoOXddn0np7m4Wfg+jr6XHfPzGEPQtHykxWreachJghyrGj
AV9osy2ieaeHX5r29OevviS5FWdIE7EgJaxTwQUO28kPvsZZSFpFELs5vRlnwkXUuDBqSIk+np72
+1ED1OXttFMg0zVEyd7xrZsseeiAug/FB7f2LCIr06ehJjNvwNN69DVzb9T6Qx9AkLpvpx3EnaZW
086OaVYWWGgnX6hVnlnvhZ1izUJyQIszhHrVOpH4VJGRNcZ9M/yIyjPnwsJOAVr0ZqdMhigwGVgW
BV1HyAAQc73N6bc5DfGf2R4iwW+H9is3UhSPTSibIUVk7WnwpDtTgU5k6492Ll1j+JKdyfiWVmn6
81cbvgJ/p8Uqj2FZDzKiZdoPrQdkfH/6SRb2pTWLVknXmzGIeQcecAcu/FwVaQkjUf2x4WfROoq+
D3yDyYfBZyPfydLd0H5sa1qzaM2Utle75GXX3+fdrVmCc+nuTk97aevMolXJK0hgiDQ7BaKhaKqm
V0GqPpwee2nFZ9FqhbByWgsF2HS8Vqsbq0F7fn96aOX9ywF4/Ld7hYtA3qD90ztWgS+wYirXbNJP
PvYNmTJIG5iiqzY17gcTRjmAjjPRsPBE5iyOMZwcUpxH+eK7CM5+9hDfS85sz4XNP3EIXm9+yPAZ
V3ZeRN8BK8p/Y/ILxZ27e/ux42ReO5ADX9ZlJeZt6LmTEVmd+sGpz+JWptGmYiTM1827wtzL7L8D
lpOV59OvemnNZ3GLG0nt4inTO0Z+HUZfW+1o2mcmvrD5zVnM6o0roVnDJyEM8dQ2fQkp7gx9gNMT
Xxp9FrY9zjONhFCro5rppsw7emgfy0yFqb7dLLEVJabaigbCWXfZamKP9M/OgM90eubTdn7no2/O
Apfus5sDaGodF7/1IThiirluh+9S/RxisOqn35HE+WBEzeK4xf66Fe30U8q3BuhM+DRaZ25iC+s/
dyaT9aIfs4GhkTiV/B1+D6dXZ2ncWaQKxR/xO2HX6NKV1HzulY+d4sbsqFV0GRVHjA4dyb83w6Pm
nXmbS/OdhWdT1gjVQLJx2kkpAKhoD9T19FIsxKYxi01E4LOx1MvCUSZTHercEg5i5plkb2ne05+/
SgdCRbeGfkr2Ukmm05cVQXNXRq389WNzn4VnTnlekg22R57elBrwzV3TfnDms/CsWnLJyGfFM9zN
6sa4yqpmd3rWS4syC01JzQpjgIPjQGFuh61andl8C8ePMYtDN4beYrZq69ghYor1hRp8l+nYemfO
64Xhp7L663cp9bFf9tOXtknRu5W+5OIzSgWowm5OL8vCRtRnMUknqpY7q8YlraHRZfubCmVmF4Xg
jw0/C00b/opFNbfFMwfh3fBHFT557e3psZeWZvrzV9scbSZ4UJHWOqn/LEBuj1eNe+N/NC99IRS+
Gj6mrVzU0zaXgkswFbINYtd+PD31hc2oT3/+amzA1H1cN6y6qYWag19EeagrlDFOj75wCumzAPXc
8K/vbDtJK8EQsqRffR+tQukS1/J1Hl2Is3WNpSeZRSw9nDxrXJ6kM3KwUkjsadqZx1jamrOILUZa
CCBQqVE193W2z8Mvdfax1EifBW09ZgkaKUnh5AO2PaS8OvAjFBzOJDALMxezoEWKoxs7K+O2jVS7
52qbJpG3NsIap9/vwsYXs5iV/E4NkT9qHW287tudgt4URg3huT7F0uxnMTvIiOYEwM8caxh2vmni
V2QfjSDfnp790vCzsMUBUtJc1a+cNvlWBHspfLB852NDTz/5KqyGMREpjPDWMYfrHhM+cd+fu+4t
zXoWsTY6cXqCQ6xTQDhYtcOkzJu0sP+7VH762OxnYWtFuJvyDzjfVnmC2bsWXno3WMqZdV/aNbNI
RfCiEbodV9TXIUR4GxWYjhIdfPNM1ri0QrNwHRQAJG3C+K2M2PylUV5558o0S0PPwjW3/U7y/Bc+
QrJFQHalWtne0L3dhxZem4Ur8vVWGWYM32uIp3vBLyvGUEATX04Pv/CJ1Gbh6lfd0EpaXjgipFOl
yrC6v39s5FmkBtDEAi8oiNTqh4EKF9WOM1+waYR3LjITNuB1JGmNYfpo+xZOVgOqD39mgMLC/DYt
rutzEbW0LNPLfhWscE6CxDIqTo4hkh2gmd0ms9L70yuzsGNewMSvBh+Fa+dlj4qPbE3+lWborfXR
m7wIqnMp/NISzcI1RBi2HT3sWu2UM7VWDukk8qJ1Dx3aRqaB+9npR1GWFkp9u1CdISrdNXE2E0/e
vbYD04XzU3DlHYpL4KHaGk1IB+HA07+29GOzKMYHvZN1aWDhQG2t8mhwIXsZm9ODv3TS39tWs0C2
i6r1NSMvHfkOEfQ1oqT7eFfvg0tlXa7wI3LCrXk4/VsLD6LOgtr3RZm0MWKpoh+vuhBLDqW19DPv
ZGnwWUirbpbJUMrI31zvAvnaqzpozryAhZ0L7uVNWCRxliVqjohsoF51FWX6g92duV0tnADqLKiR
TgeOAWvE0VCJ1PTHgTqI2hzpzX1syWcRDSNYq0Yrzx0fRpFli3WFpcjpoZemPr2IV/EMP1KtG7fM
HTe5MH0MlXVYJpceR/Hp8Zde6CyYpQabL6iTOQIY7UpGhxks3pmhl6auvp16amJwB58sc3o/WcHJ
XzfW56G5SDA6PD33pR0zC9mkLRDORcPZKbJf+YDGnmGteuyZTo++tDKzkDXD1jMBpiPwoP9wtVvg
Cx8aV5nFJzQ9K1YLxkXAO5HuM/fMJlz6XM6FXgJTDwaIIshGrqEZ3Wqbfq9vATYjgu2t/W23Dz+2
7sosUmO7sOrQHnLMn59atPqHK8848xALr1SZRWoA7mkEEcytPHwyGw+W4v2Yf/7Yws+i1DMtpLyR
N3GQiF2nhX+UVHN3euilac+idAQ3Ra9oRBM0/6amz2V9H4d/CS/8Q3iIUGYRmuR5LgeBh85OjbRF
FSOrox9xQzvzMhe2uTKL0qoah0pOmDqt9HUcJYCwjY9d116wia++XSjaj7ixMnRV/Ki8B9RoV650
LM9G6MIH5qXT82r8METPRNEZP1YfEXT0/RK3SdjEhb390GudA5cwlUJ0N2E3NqGyRRYR8t5wVGvj
zK5ZWPo5WEmX27TOq5j5J0icbWrrzLRfAvGdbGOOVIJlMPplPbJl7qCHk2/EG4wgNt7Kc2yn3I5r
ZTvlHO6ZLbSw+yeU5OszSoZnBVGK91Bkj3kLsD/71p1rsr9s8/eeZfrRVy9ZhtgvAsEiVVtlZ6xD
HCSwVFgH63arbOV9Uq3r7sxzzECz/8LACXkWxi7ufJ0r4e9ZbV1Hv1T2dbju1/G1seOPzvUvlt76
LJ7h7scwInigtNzaxU7Tb09v1qVxZ4GMAGGplDLjejSlRowwVBxfPzb07KCFCE+5EfErp48vNQN3
qHP1opevzHtvd3bI5oi650otk6w6yP/vEidiwYNbGB5reGTn3us02n/+ivYf+CZfjrO85VfCQ7BP
jvV+PMKf2Xu75kyu8P6VSLNnaXFYuFrVI1XhoF16HHAN0JGxCkdv56uGE2WwEE+/iClHeO9BZidv
KXUyqgc8SHrp7dOddYCq7iAhfeb0XbimaHPcU4Eqhp5myrRQjL+JnqQ1VGjcKNfGLrpx1/FXSGdn
NtX7Xw1tjoUqooFYS3sc6TwMZGrcfu0NFPrTC/X+0aDZs0hGZcCzemvaV9j0VI21au3LsX/y/G+n
x1+a/CyIEwsR6FQwvuZeSQPUouQpPNfXXxp7FshpFvVx3zB2ZlykPR7dxZXHf52e+ELEafYslnPf
gE6CbptjP2Datcuc9KIhQ9TW0UbanMsQ3/8WAUt/+9HWUgEbNkb7YUBkownztXYWp7zwkYYk9Hbs
FK091Ix5gG5tOFMU1BdUBA58Mpxqf3qRFqY/R0chRqSVuYGtDX7c6HopFwaE/48NPYtgnE6kXI8x
aMEAU6ID0m4+Nu7sDHY7HDhQdyun1rUZ3nnJGYzly7XknU/OHASlYtQ0YNFUA95eWQ5VyGal7cxd
vFG34Q676626UxLkS1bGjj11kM7kRgsBPHEeXh/7eA5i5z7tIOTP0BW+VQ3qMcptcw4OtPSKZwEs
+aGh9DqP1Y0HO9+W8Zn3u5CvwPx5O3FiQUWhDy5FuelfKj0mEq4r1EpuvTVMt31/c/qFLwWyNQvk
FPOCoO144ylml+v6UDn29ehUm/ieH3LOfaWX1mkWybqi0lCP+RX0CNceNPgI29wzTzDN9J2tNcdG
Jand9GrBO4BkuFHX/to75hfZQdsO++LM61iY/hwj1ahe6bqhQWXG5iNdugif/KWb+w/vZdocHaV5
RUQ7ipXJxQ813ZjuZeZ9CL6nTVIVrzc/7jqal8ReAfgTfwX/wcAHuIw+OPh07LxKqDUNM9OglXNH
Cj9jZGz1D0lze/qNWgsvdBa0CpwAqVb4uGnGTyMxUftJ94lbfm6hO+IsCCXnHGdi6b3OwrfPmjYq
SxbflR2tcKAin36Cpaia46RKdLrUsCYD8g/BtbnDnn5Nl/FaX0c7e6NvzvzKQkI6h0uVZtaidsmv
uFf1QduXF2hcb9MjHuBnUt6FhNSch23QlJ0CB9kxKWZ78V53L2L/pinuuurhzDNMH7R3oncOlooC
SKxo0eL99iM/IEIbPiD+tO1/k0k0K2ljnlmrhT1lTH/+arvmti1jmMnP+OrvWLlWgkvVuLXp5JlI
cw/Zme/E0md7DqXSVNUL0byqnXpXXootqgzrdo2a2BqLwPX5xGght5tUY14/TZxGGh4X7FsI4zd6
V1wmOkULTFxPv5Sl4WexjTmk5GZdSDHH+Fp3VESVq9Z6/NjYs+C2myh1DYQwaFs9heO9ld+JD2bT
xiyaEYOvBLYBhVNiM2g2KNapzaWPk+LpmS9dayaBn9ernhuJgdi+MQW1vTdvrGNzBZ/61v89riVH
20Yb3H/O1LwWPkzG7FSW5boP2wErGhPHFC408ZfTz7CQD83RVl1ZKglWlrkzqJ9Me1cAyilH+Drn
0ryF8edwK2SuEeWM2P/q3fh1SibMe/nQ7BDwdRCN2aacyb7zsYa/NsdeeXkfSL7Bj0Xjp7L7URb3
Rf379DotRMCLCOqrz4WL7DNaagQYlNYtwjdXFpp0de+e6SQtvN6Jwft6J0kWmnx+SI1dQscnUC71
5IMDzyJXjFaIKfOIa1hWrYwO704cHU8vydKZNgddaVVNDXlkuf3DlJJSHdpHDu91a1x4H73yzbFX
pVxVZjfpYTf1zhY75J5Oz/5F5uqdc0afBa/qW4PveyTUwqnVTX+o0xXk4eTo3lqb5CBRySnJdzEB
5g6bbDCRIVVaGffWxz6p+iyg4xAx7bDmjRu+WHv1cPRxe1P78czjLe3X2UFdlhJSTyWfvgR1k43h
Ds+DaxU72/b1jz3AHJPVhqGwCo8vh21f6cWXrP9Stp9Ov5uFctQcjzXiCVwKXLooF2GRsmv3zW4q
R527hi8dypM+8+toC2MDUfbGZPyAMnZ+Gx2ldXxhYDm2UrbRDnfyc4WvhauImMU1SzQBh3mS8QdX
kW3lWJ90xzzW7KxziczCF1bMIhwfS99Gdp4oFNsw3KX17WhchMUZDNVSkIvZ8SznLZoxCcPXX7tt
fcA8dj06+aP2kr6cq6QuvfDZQS0VdY0BAAdpeGgPwbHcm3xFPlx3EbNQz7WmUVO5I9akS7nbc98/
vU8XgkzMYliF/S/1CdOORm/jJ1977A3i/szRuXAkiFkEy+CHqzDlitlOgsZWsZaL6EzoLmyZ/8Bn
5bgthzLvNCiM+8A313lYIheGi6sdbE8vzcLs5xgtBHcVnyIjH9BIgOI2DqVdnjnSlip12ix8h1oJ
wlDWa0dfdVuVc8c7unt5l25T51yZaOHNzuFaaVKj6how/SHaj/43zMCM6GPvdVJzf/3xSRO6i35l
1U4cpLfGOO4kREg/tuizWP2/nF1Jc9s6s/1FrOI8bElKsughieMkjjase5N8BAGCIzj++neUegtf
2BCquLQXTajRA4DuPoc3fuk4Nh4+wFgMvvMx3mA2t0UrLn6O5KErCABzEsIaWfFlpDQGbLo3/+N5
P8AzevsLKouRnDRv594AIDS6+liE7gICztmKb5rHCZVwyVO9svQjVuMYZIb82NjgT+Sm5hikMhXJ
TzFECzB2C85ktmXKgmPnAgBs1ShFIVxuugpma7AaZ+1Og3i2y8+G8WCHL7f1rRId/tcOt5ECKn91
4aHub+C2xa5bxhv6325LVyhc7rryRwBIezMWvpk/fG9K0bBz3CdZSqkGpkMco0LRkBanHFytni5X
Xw3tgwOhLTkmoP0HMGJjI68vrHZSo7JNUu/RPDbH8ujovqI4EdhXhb25SEROgMtoj68Mh2spbLlz
f7OHOXUQvBrdUJ4qQsrQrnYdGCvx8BGRmkl5R1N+Cg4BrqTlkewLY1cQqre/wxULX3qBbcDhuSVH
wk63t1dllpKntlYf1sIH/VNZPG7rQyBA0Z7vTHy25KtmCcaVMERX2gR+5xJY1iAcLtZ7qmvBVSxe
7sHyG+aCMBuLd5fEsfrEXR8soXMplXDJYcd6dDq3CtHraZS/OmaDvdz/GlQ7Q6TcfQWc3jKMzBrv
t87yT8RzJwHn8aoJB6q1S04LnGOAeDbXtQf3G3st81PR/bhtMIpI8/dx5o1D1U1nl0uFfLqa56k8
l5EmzqhOvn/74d4IroQ9bT4Kjifva436fnX0P9f35Htz9o/rndVqNKNavpRYN2OuQN2A5efrwSf3
y6I7JV0FfBDO/v6sN8v3jAp4nc1VLxng/o/WXZ5uz9eXF1xs0aKz/bytfqWaJIedWjpvYwg1rZl1
xNzsyX8QhzUVaA3Mk+ag+YrKgCTPnToAhVAT4WY65ic/2e6Akpw0CWDnv/w9+f1BPtBEIMVlRO7O
4hZgWijgUvEwUNwBXOo0H8HkcdTePq/++sHGyO1ZRTMWONhAfvUQfAIJ8hEovSBV8g7j31eGFh1U
IIdMi7S7142SKHo4Hblza8hXHpTr39/kZhu6tpY7logDOHeO154YYLlqzFmxT3LPltV2thsOcHS7
uR/R3Xolp9Q8aSg85Up29DbjjMIZ1tnAmdxY6wNFGQiAlpqsrFq1lJTNNUQnRAsbtr17sDe31ku3
7pricUzJv6tyZcDMLtqTD7q5ybsEzW+h6zy9Rs+PLEnKwTbAjo1hQ8gO+tfQfG37fx2wvBNNJVil
b8mxzY4vw+AK3IHmfwbQjNSmbg5cVfyXKaM6hhLtMA9XF1sPYH2+kCOmhYZHcCHAC9xj/aV/JCxG
U/eP4LPuxPLxJttyt9ZWNSZtQaFwIkbmtCTZ8u/OuMs2bblRyxdhN3pMoHnE+UKcu9DX7MHHO/yX
xeutzW9V1OfADW9PpXg2govZvdbsTOttl7facl9W4FNicAdveKA7BmHysmH+XJOWFY9sttyH1ZQB
ulyve4w3nRQv/0mxJOF5SvD0n/SXWcS6VoKP46kt92TluNd5gxjRf+3+7pc/uQCnRyWSsnrAiHqy
8fFwOwcFH3qbHcmevK3AZl7G/sTatV9jMQbjP7R3QC3tdrx1YtfYFlAsWWsxaL74sQfaMtyOmAwQ
3kwOOrYasH95n8tG1/Cn8gUpcpRetBSTj40HRYMwXhvvzm2/3laTSrQcNib0r3km9n2OfmDwNam6
EtzyGn9QCZeOAcvYlLZtgapx9I6299kUWTR9ub3uvzeX99HUlhvAqCvmdebFeOoOBvKym6G3+djf
gQMS5fro6doZDEbNhF6izI77x/xpXynAltvCWBCsE+nw4So6Ee8RWNlCh+ShSPxg6Ptv0ixcvkwY
N74Obzi/+BOeiD8BYf/rlswP9A6HjKO/01alE/5ShgFOGdj2NX/q2pdJdxpT/oKrKbw9x4Laq/Tn
v79gSst79jyfcJsFz0DMPvN0vQvOe3+CdApgvWO6do99GKPDRs/c0SSHD4029OUBmq2yp3WowAzV
cnDkAv0lB22wbQuN+A9zBMRLW2zneGqhc4O2mHL8NArrMM/RCxhQj5iT3ZMn8AlpcwugEnR8NWlG
XecRDAeJFVGQ6rZ7jl8QL23xQOZ6cP429oRmArLStK1Yir5zjWmqFCTtazsDXhX8zgCyyfMzr762
/VfHtIDiUIHw5nbwUH1Cyg3FutZdAVKvbG79J/IDHBGxR8aEVo1GRR+mAqhICtgmI45h1XZ0rlxQ
tXXr2oDWgvXp7eWrLFSK2QGYbkvatcaZloCObMEpQZf2ZfXq4235KvVIYZuDtqMUNXaAguY2riYQ
d4r22nvmJqYWGuXDexuA06//fxMout4JBzgDzSL7d4+aiY1NMNFAWgbVgTSfbW4m4ZRrNlyhMfkS
19ZL4W+sLrO6KYFUg0bAyU8HQzfYq1CYfF8zF9zeiWkjtgXbg8hBwpja+fZsMDu5vSMfHmauKPP/
VdZM3QIEB9hxkn8yop90EzjFfFlI1nCh+YRKRdf/v9kPa+navDIb47yCJtQUoPjpwEvAB41NqcRL
Xm1YnitCszPOfLETqzOSDuPiYVgcbitIJV7yaK9YQctDBuM8m3VqLmEsLPCYCh2kjEq85M+r3xUF
4HaMM5pKEtum6Ta76aotv6nESw4NJMWq2VB9PpcBSCnm4MEHT+7a1JpLrco8JX8OCxEt9bzRjJtL
AvbP1OADGHOr4VgWi6by/HHE8+TrGglwGyKeRbKS9mkbDj/LwP7f7b1Vib7eJN5Y5oj7viijsMgM
s/93Lhfw0zvg57st/GPVA13/v8INWi4WN7GzohrALmKnY5kneaCzS9XaJcclbZeHrdFDfA0mKMcN
frarrqVDJfv6k97oJffGCRztE2y+pA9+V4HtaddNE2QW10++ER2NG3FFjWWXDfvuLYBL8sPuabaJ
5vSu0rrkrswKAXEuGAE9ZXkqSfgLuC8J4Kw0dTiVZiR3BQ5LAb6q0DibY5+idp72/rQrjnny4ExZ
kKorgNiaCTBujE7ck050L5PDi/KnOWyLqXkQ/thnPXl2hpiuMfRVgIjT/VnAWuU1T/36EhS/bpu9
QkPy7clqUW66EpWfmRH9drrin7LS3Y9UoiV39SeDb9ME5Td1lIytONbF/9PQKJvtVaIlZzWLiQAm
P7iazdAc88L82fa17plLYZOh5KoGYMRLY6CYPhiqQzO7cSDKeyHMfYYjT9CsTe+LORrCs22YYEMH
KduEJ/doZxyTJ2VMUFbTfKmKjAgTs4foVhbFOZh0sUalHMlhKdqV/aDLjXM+oWTgAnWFLXfEiNJ9
5ig5rB/5K+G5SzLWeXgFirq5PHm9sHUnZpXhSAl24k3diKZlWTCET51J/gmRbvdlEBlRuHRn25pt
n2RB2SZbORyXEmzuhq1RzdVt3r1zhKDw+W8oHl3OGy9qWDZzejb65eiDUZbUKKiQ6FtVZ+YiNCFH
scfylEzAIos6YReefTonDe51bItAcLYmt/dYEdHkSRlrsAdvdXGvHmr/XFIQflk4aZKi+AI17ELT
hrYkJy7YMljm1MOQGqO8C2YGRrqZlGmzzXSfIwdX9b3JjYUBZESrQWR2CajNCzcthIdZdF2DoGoX
rib8RnyQAySdjz5SL6jSPE4yZ7rM3s7zSCD5cdjbE5AX4Qidl1fpgtaypLNMTVJRLV3y4qq1aNmD
Vu48kC4ma3WHCcdka4vTbQNSiZec2GmaYgbbLLJ6SU6BUT3ZDhytmQ63xStihDws04Eez5hHLzw3
Y/Dko50vbsthn2bkKZnRFnlegI/+PJpbPLEtnSdwuZN2n2bk6ZhmdBeLMaTczfEPc5SjMGbH3bwL
Ozb05KmYraFVvUVwqgadUgWx7o1N7HMmeRJmELnIK+4a57bld3j2+TRN4x9zMn/c3lOFycg4w1aA
GoC5QXzumZ8bKziOvvkCsGFNbFaJl3yV9oQNLFhJxgHKErDhSOfiXJu6OqfCIuWBmMYDo2jd+eE5
4oDp8KsMfJI7Vy65altWZeAvc3gWmLURRQs+XdQlPR1AmEoxkqsuVjd4Rt1GZ7zcpabRHcH6CsCd
WeOqKvHShdZ2NnsEZUV0DnvnYWv8xA2Mh6EKNO6kyFTyFExUgpMT3LrR2aTDfT9iwCwo7rnVx2Aa
1uhfsbXy7Av4iDszDKGg65Wc9QDxdU2NclSig/8mkL6zfK8NaHSe7A4ptjuIsdMoRiVayq7U72yj
81h0nv01BefoYa12upIMN2y7HWkbAZ1PU30gYCMVZfXEib3r1d2Th1+KkQFKuuyjc33FfovGGLRt
uBWmdHu9HWlUNiMl1pnxYQRGUIQ3WcysnXwQYIvi2Hn7nlfk8ZelrnoeutjUKKfHokC37TrRnXcH
ebhlYGZbgVY1OpPZ+tfJrUNdmH9AqK6xdZVqJG8Febo5zxa8dfKeS/YZ1HjxuD7kuhSiMEp5siUw
K89yGLZ2HsekmqczuMaPtzdVJVq6yg5WmedlUBfZWM6ngfXnNhg0SlGJlry06pyiLXtWZHwahv7c
eQPafTZ/MNx9vvpulqWufPCzQC2MsxRM4ifm9RrRivArz7DwkWDqehgQvEDRTaomxSUlHcDtc1vr
KvFXlb05AbO2WQMDd+XztI7DF0aIcSHM9L7VMx2+3/7EVcsfXKpcyVubrpubDQynWRd1p3xAuX5u
nms/x2jFkvYh2/cOJU+y4PnGITi1lpnp5c+db5hxvXHdG53KgqQcC8Zgx7bKkGR2h77hPjoG2nON
SrTksQseh8jmwmPtxl1/rv51KgRPXIOmGVmxwfJAi1OSog8DrDz3zQTsFYloimMd6YYfFPFGHmap
B8v18tAgWU3KjG7e0zTb9yJsH9rK25dj5ZmWqQOkLp/W7kzDov65rMK+kCjK94w/hH9Zht86gCFw
qBTOtJzHPtqeRFNah8qtuGbtKu1f///GvQov2orBRaYKInCDR+Wd3+LdYtpFrYjFS97rYjABwEJl
mbXcPjb+mligWDSKVROSVauXPDegAg3nnLRZVU/H2p4fvcI9mbib3A4MCst3pHOxEGCv5yHEL+Oa
OLhbks5Mb4tWrVzy19wbQrspITo3xtRoRMID4wgiyn1R05F9dqTObBtWdG4w3YbweecEJgDOdatX
KEYebTH5QorQtJqMz2uZ5BuqtXXjf9ulmisP9luTxDs0JZ5dtllvRGZccMOI/TFKbTZqMpZq9dc8
8MbmN96TMNg8nOiNIelM4zz5iybGK7b1HaownX2K978m65wh4+A4Wld6aC0d2adK/PX/b1YeAlUY
j9JQzWgUoHcH6iFrf23m+PW25lWKuf7/jfhqQP3CarH6IHy2CisGiXx6W7IiCstDLZO7GasdmU1G
Niv1vTmubcGS1QxwaSv+d/sbV/v4II3LUy3E47gxNKTJwub7ZH0mzrfBfyjzzOaXttQhr37cqADq
7f+qiKwt2HhGsKx6g3ts1jM4Ob45xvZobDzDoTnmc5t1hO+L/fLMS1QTw+YdCjMr+F3OFU7ij2Y/
5JpNUWy3PPFS0XHilsB22ziVxDVl7mEehG7LVdIlN8ZzcY5ey6rJNtE4MW36JnFGy9AEOJV0yYdd
1tYr7Wmbta19dO3gtHpc84SvsFW5YcoalnrLg7LJylAcpxHl/Wr73rns0+L6P2+bqsKP5aapmXps
rQ0D7tALbCtA+evm3y7fRVIZevL0S3fFoGL+0mQuF3frGBwFaMHXbtlpN1LWLfrFBh0Yor9XeycU
hz8N5q6eaaxcyrjuto5+OWxNNgRtPFdV3BAcNtmp1gEpKoLE36m7NyGOWJNdlOhsybbimdif0coe
t8NzzzNrPhfdvjgqgxCbkwfOPg4FieGlR6srtZqX24bz8XRg6MmNUksJTHZz4IC6qFYQbbIvzH5x
xFe0MicLxu3oyrMmr44m+8LFn9vfVPiD3C7lscb0UZFn2Wa458Wqk2LlX3rfS+Yg3GdRcssUmB+D
JcwRVZ16iutle6l769vt1SsChdwsxW0rn9swbzL0UZ2pVXzPqaG5uagUI2Vj2xKRF/phA9sRIl06
wCCWW25mjkF/8sr2dzXseDICcV+H1bDxocmqoTuKgiZ08j9Fq38Khl7zS1RKkjx6QLWDjVSgENTk
D9SPHvN65/3LlDw6WNe8nP0aZgmFcP6d8vxs1zggBexwe4cVKdmUUnJHg1EEM1zCITRZI+ue457B
ejOpe34AtXs81I+T0L02q1QlnaxrvD3kYdg3WS3IoQqiA8ARNInnajfvDzDvKNebvLBL18EugN4h
KdFXxlYHMwk6CrGPzdWV51xGbzW21YEdhUOZIArGY/hJzP+s1evtfVAtX0rJOW2NFcSTLIsMlo11
kRYteSiMfe0e7/jX7ZBE1lZ4bTb1+anOxeeI0l33vHcU7KQUS9SMsFGTrVEcBfN6HLt+XyuJK7dP
dQ4dBZ+wcA9ETThbpJiDOFb7mOFCVx5tGfjYdZvp4pLqi8MQXUvFQTpaOp4U1a5K/utwz7MaMdfZ
0Hx2wp/u+tTpDOZjV3Ll7qmtm4eqwdhyRviY0gKvhxPfdTx8x8POy3xB0trqrAnd2Bv741roigcK
hcjNUn23hWhdjUhmVsFTHfhJ3pk/m043Q69QijxQ4teTWzjtWmdQe0pMdqRaS1GJlhy06UC+Ug3Y
yom/+H53bOadRiJ3S+WR8Gej8tsspCyMOzJ/b8ElHNtrqEPquK7xg9goN0z1hK5O77t1FjnPVvuT
FSRmxbMb/Fror13hS+6ZCh0L9H7WUmdjhzGMHM+0U3fcgFJxW7zqB0gplhFWzD6GJTLOsqrkcV78
nup7w/s5uJr5qo+Ptq6MMhzYAajjMVKaldbL5CbCuCfBC1k/lU4K4ApNjlLZkJRsRzQY1b1AsnUd
9q1yGhIPBf9xW0Uqz5JSq4cGnmULrvY5kweBCRW/NJN+Ww+7xL/rnVpaMo4rNtid2cFZ+H1luqlB
dYRPig2WG6asqBFOV+F5P2ydo2Pw04zGOEasLNzKH77jM80OKLQkd04Z69wAx9BGQG5pPBc0jjiJ
Q3ff7deVe6ZKe20Xp0VQXpzfxfpSW9+qdYxtLaGGavnX/7+5gHkACQF+OJZvtI+V/7i0v/xi163a
lYnYa9e2x2WFaM99ZvWzvT41OhRjxdlJ7pTi0dKCid3HquevjvtQdz9EPcT9ztgjIwz7pusFYQGl
186DaX1lV5LU822rVzisDCtcAXYkJwGiglFf8i1M3EFXD1XtpOSuRWlR3hpll3Vdex/483E27M9u
0L3cXrhCvNwlVRhuwEmXtxkwMA8WILotxs+jraNHVeyo3CUVuu0cVl5bZkUHfk4wATPiv7QdS22j
SG//AoXq5U6pEXd1UZs+2gzEcnK84lvPms+3RatWf/3/Gy9aR9PfMFyJo1P9c2b3TefFHVA7mm+3
xatWLjlpPlNmU3Mos8AtI/9uwR/NQzTUGAe+/QHV5l4//Gb9UTk1YYXb07nazBIgQbYd55v7P4PP
xc4vSPnWcNDrlXcWz7yWPvnkD13Ms9PvK7e6MnowARLcPJnQv1O6cWdUSTjvVY2UYWeO15DSgVtt
dnBntOXBWkFs6emq0H8foT44ScmowZ0dzB6nyOBEeGnXtMegeTUYht8FiYt+xqf8B4OceasjoVPs
tdxAFVqRxwNq86xtyLHHnBHJx7TzdFS+iicxV+6eqp2gXETX8Czkn3sgckXugbXjodvIfTQ1jzUN
Yp8FgBNeDm21anxb4YAypjApG28T48izgId/XBdHlv7k24DmdxxdsUfhhDKucD/NebBd4+vkkpQ7
0cX2C10ZQyVbcvBobFewtEJnBRjeynn5HWzWviwsN1cRcMz2BcG0q4uRwTECyaCzpR5lx12RQ8YU
RscycxfwAp0rWNNsm3cGKpy1p+vEURmr/d/AVIS0rFESz8+zvabtEJy7bjhxumlWr9K75NzG5gjX
tVuesSIOludZd/RRyZVy8coiAI76dYeR1uvkrIlJEttadf2hCulyUxXLlynqGFZdW+ulIk2ZenzT
4dMrPOkdYLC3jAtBP0lm4EVeYNgUcEojoF73XetkvOCwcXKw1dAuizaKQZ5wTKd1ejKXyd+XaOTW
KrNiYWgxvL809XyilZVubvElinpNpv9Q974vF+nQ5w4adNGbPwv/ZTTmu56XmndllWSpQFfWxkDa
YjN/VmHexatj/sQ7io6jViX8ekt6k+Brc43Clll4GQlpEgXhkVf0cDsCfGgw0Mj1/29Ez1Uxe86y
mD9J9IhhDnSNJ3WN4X3NLVS1cik0iq0ay65ZMU0mAkxzjPemq+NWV638+sk3K68WF0zMQLq/m1tR
kkNhRwVmOXoHTSYjekuKqn926rHb1WoJRUlHoMINZ1Axz/RSUJHS8RC0wCbzytjSIZSoVCUFy5VH
YU+MiV4WTBgguyeC7WLSwdqlQAkulGBeeM8uKCPHtGYnnCAyXBzvbtuQauVSvCS87vLGYcEdW2ky
ucO9P+zixPDfQRl4ZmAPoPNgl4Zmbn2wI5bUACe/ve4P0xOESz5ro5AVIpyxSwSePzLHXZkaANu6
LVxhnnIVbshJXgx+Sy+lqNB3k1XBl819XTrd04JC6XIpTjg28WktwOJr+bHJ67va0U0yqfQiOS3J
XbTOt5X5s3copnCrg22IxKLr6bZmVCu//v+N43qYx+foewzu/K05mBVNBf19W7Jq4ZKPOkRwnPjL
6jLUT9506vkaL54mdXxYGIOxSO65Oea0TMWI/cznmDVBUq117E9dPFpfW+u0zC8Y8Etu/w6VhiR/
HUk3GfYAwxw6NITV/+Z0TG9L/vBdDb9CctWQLMTDmEFwV1kbsArqePXCu8FmD6bBDmzkmi3+eCPe
QRZgqKYGv59gF/vK5SCOgw2wfOP59m9QCZfcdo6swSAVhLPiB07ysW0fMK6mUdDHqn8HWjCF5urh
EMIugtZxSwGwWQaaXVWtW0q1oxNShxGbXQh5qp1LWaaVve+E4MkYc/kgNqvyR/CJer/oFCXLNOxc
9VVRb7y1Qjl7CAePXVzC0qh0D4E3HoT2iqDSt+SyJjG20ugidsFLbMw7I/VGXbusSrTksWTjjmiE
Sy9++1QEy7H1y53mLfnnZoX2XDgBu3TCiUfPe/CjbyLQwfp/nDne4RP0ZheyoKL2GQRchxbITKMX
pWHZPNQgJtjlQnLZrXM8EzMvVXVBA/rR8m2AP5fkaMzDPheV625mbxUFYzB1wxof3BUU0jRaYmdt
NTM7CleSwdyCeg0bDPHiQDPQR5pbn9ugBPmajhJHYTnvKnDD5LfN3yAQ/muR8vPSh5qykmrh1/+/
8aZxKotxi1wcOTbAV/ogDHf5o1j2nWg8uew2jpNZ92ANuKu8JvUs/y5swS1c+ZoOyo+zhyfDMOLk
tYiWG+zSitMSfXKmY2gn5foU7gL38j256sbGcewA4YbjHmphzF6Typw0cUy1p5LPNkXurSQi1aWr
rMNW+gmpNQ0PKq1IObWiBXN7WrrnSNCjbV3Wxs2Y8yuY/91GHS+Mwm7kchvvAzSb5K5/Z8xG6veg
U1tIui6rpq6hCDlyua3vmqENacsuXvnNnh4tv8XBKbWI5uyk0L1cZROtW4fmxqqLaxgvS+iRGK3X
mlDz8ROs/w6XwCF2Fc7gdEZBZjg4bhKNf9zy3275MTmffOvBZJ+orcNAUP0QyX3bawXCstvqkjOW
ejh0+IHu5Ua1w9dPvokMTRmtGJ7EFgBGw2CJgzctR4d6rZItJdmm7PKSA8bowsst4dz64eXfl67a
F9PkeluL+bqmbYV/ZznGY2Bs94VtPW0Yj9uVq+Sa2xotYihnxi51+xhUr2X3OFFNPFPpRfLcVYyc
TV4EINPifpi+BPTsdXV8e9kKl5Irbiz3MJ1JsGxCH3CEZPx5YWdDhzumiDlywc1Am0w55Qa9jOu5
GY4FJrDci3Cyin6/vXyFauRy2+Y5nod7gX3eABV44mX3OhbFeF+sQ6RRkOoLV8W9Mfh2BMiTwMzt
JbdfCvEpDL5t+f/2Lf76yTeip6nH1IjnVRdWkWTk4hj0Zeyas+b4p4gCvuSqRRPUhjPO/t3c0/lx
Daj7OS9qoZGu2lrJWcMpoHlQj/yyBefCft3IyzL/tt3/hSi53FaPav32f9XjBYDYneraPlOH8MSp
oigDwJGutVBl+HKi9Zqcdo7v3VVLHsZTNNwbc/sCSNBjAXy8fb9ActzFi8ax8PBWNvIgngcPqD21
RrRi+XKBzYmEbbFgoxeeP3nrEBPx4M3Pha6vSGH1cn2taNzSNxusfJt/WMNXX1ixsb7u0opcRsvD
vgdyb88v+bzFeUDSOtrprHL5jBWC+sTBsqPhdaXfbRutSqGOKkGlcsldgzXo56g32D0Iu4Deb3uY
/DGPvLE0Rz+VziV/RZ9rT4STs3u3FyfH/afrbBCDEU0cU/irXENz/agT7oZr5uxMceXdOewVU19x
Vx+L6fu+jZUc1l5WYCCsgl+syT+MDNjJotC83ap0I3lrDeXXlk/pxdw+dS3eg8LzZuvAgFWqkdyU
5+AZcjGcc7GMCw5usW+DetUHWsl3S5enFJ+Qq2ktM41tXAd+4Rue47Y8cToWbyXFnMuPqX6+rX+F
kuSqGjoMxbBVM7+E63Bg80OFiiBxu8Nt6aqfcP3/m2yV8wBMTxMCfgj7d/hr0DTJsOLReGkPE8he
b39FdU6WS2slo6FH8fZ64Q5PvHo7g0UJmjqDjT1uiip18G8n+DG2uu5GhVvLWAZ5sQalW5sIdcFp
4Uk/FWm/gGxKJ1+RxmRCztXOG7thRXXfkzE16yXpx0YTMVSipRxclNsUbnzilx4duFFvJ7TVBTuV
LUm+3FiGaUysgk9MdSK2DQDrIs0roTEmldIlf57FWEVA4K7uw23IrJeiHw++N4INfV/dwZPZOMeu
wsRGEdA/YFr/MvRONoy6EptCNTJ4gYH64ACsW35ZSBgDI/kuBPxbRHRwfwrVyOAFTQ4WYOEs9GIT
Ow6spCO/1oDF87irS8r3ZOgCC5RkAVob4WEoPDTLlzYv8Dqyq8D8DrnAMZmxWR5yQLU26RCAtqiz
9h15ZCJOr6Bg8yDQO+1fciLi1fzuewc+Thr5Cm+ScQuCZiM+zn440Zos7cbxK/O0Dbwq2ZKnLjOY
HqoIuT1cxyZ2h43GW7NvTAY7Kjmrv6LGXBuMXkQYfd8GJPh2000fqqxd8tQlB5RXXbP6UvL/BVva
Ob/ycd+9VgYsMOpuzcEAz+6HFRTeYR/P3q/a3ldD8mS8gnq4Po3yjd3X5bcBrIpBvGzPhSOAbeRq
LOZaynnXVud7MmrB4NIlIiGvL9OQAexwdn7M4rExMn98cipNUldYjkzM2Q903eplNl4YGjELnxyo
rXteV4m+RqA3Gb0fAZLcMau7b/lwKsb+Oae6+K6wGpmb0+wmUkVhx+5z99UevpvLsXGW+PYRQREg
ZUZO4Luvjl3P9WUL/wnLpDaaOMKpKjSrnR+QnNWZNkxuGKP53Nhf+PpKyx/WfPAnqhH/MdMSzMb+
r97LYBpzUUM+AQ3Y9FiO7StKpwdeij+5STBBA7gmfzv7bAbWIjmTkibhpjszqHZG8ufGdNy6HCLg
IyxfoxCHUdbE20T3nUhk8ALqN3ZVo0f5sjEzjmZMpID44va2K6xVbopaTObV4JE1n4vuM+/aJCp0
3AoqyVKltnPLbmlN7Mccvrbz9IjO0T0DQL4nU70Mo5ja2pqMl224i/grx/tRSGLevI6Ork9P4Q1y
Z1Rn4oDW24P53IaZbZqHIqpwweAnJ9p5c5SBC9zS9vAUsCADhE/Faid++N3HQdwqgF2z79QggxeY
23TFAF3ae6NcPDyDsfVISlPncAqTl3uiqLuKwPTxA9iMqRZWxVT8Y5r/3jZLlf4lZzYGgLdFW4/j
Wi/ikZwt9zHvvuTi623xKtuU3ZX6E7CasPZ5MHApWU5Tu2sAHMYpXXsLd51N5uDaG0Qc89Lg59oZ
Y2TAgqbYqmo2vPpSr/e8fHKjU7iLUMz35GaoiCJrTdfgz0uWeMxKLHuLLUP3BqPI6HI7VAjOm5k4
iF/T1IGcxD4K3zmsJSYtaH0iRXnktq2pxyl2Vu6MausNVOE1PtW4X3g7QfqiKUWoJF/94E1ej9y+
L7k3XW3mTwCa2q7ZTretUeFJMiyBY1n1bKKj6ELEoQqPpD6YOrRCxfPCO97NwmVmDQza+54On9w6
P1pTcOcF7H+kGQ5A8N33kCT3RxVe5Rm5A9McqzkZgBBQde1xLkZNIFNEAxmXoJjwEyob7joFvzr6
eeL3Tv+70PU1qx5H5L4od+wKq2mD+rL057F5sKIhNsn3lXyz+GdCfntL6utoAT/+Je+ACXqMv40e
sAsv9fY132jq5p/q4o877LuFvkMmMLiIRCE4vbj/x9m19bbKM91fhATY5nALJCRt2u7utvvQG7SP
xpzPBn79t/JIn9TXOw5SbhPJwHhmbI/XrCUepCGCHAiAfouR/3IEUFXTBWd9XrB2xt6/lbJBcbyE
ak+VgzDxps3IP8QELc8LyEuS6r0tIRhD7F0l6PP1GLvc2+L8w0xATQjceKWP2siD3LG9uINA6RTK
CLrtMb1JnBcPOVvuQ45AmbwrcIcAR12csAR3/dr/uf7+l3PEP9wEC3gDGgf8K/cZNfatWYaGOT8b
Wf/p+vC6qVXW22JYWubWef2+pvU+NYYTGhKj60PrXF5Za73C7Kic0DNZWDygzifPe6D+E803JlY3
vLLeyjZPR2rY2R+3KKcGUN46cQ/dlJbpl4Qu6/DJmsrB3JgFjZmo8i0z+CMb36rY0RhqJ6AeOI8o
tiq3ub9aXau5nfEFvWTHSnTPXpqIEESVt50hqFpfS6HMsXiOwY5dsUB5PpGhTL0tBKLGO9Xqmt1n
CbS8UgYq4jlqpbnPnSSo+61eH83wKmJtKJtxSsFw8S7Lg2197YAc3qJk0g2tnFLK2XFdIyvr97H+
VfLAb4sgv622T1Wgmu9BjYmMXvXu5T1KgkdpPIv5BRoy+bBR69H4o4pVa+bBYi46QN+95kczzyF3
xe561Orscv79QyZzHT/hwmvqd7/Yd2iJn61D4rxeH/vypoSqQDXUXAe+ZFX97rJfbTIHTvW6rofF
uJd8iyhfZxil2LB6BYXgR9rc80o+yqQ60Lm/7cj8DzuEYXe5NbJevOf1dHT8PCJjfQvppUM9Nb/I
0pwqq6vfOXkdEhrQNKjK24r3VBXUGTM3zSnFe+POLwTG/1su2rfrM6oxt4pQ633ToGkhmvuWvfbJ
D2sLo6MbV4lOCpLqvkFyv/eKl2F8a+nGXl7j3SomzXMoZHotjDuJd+l+AvFPUPr722xxXqg+RI6f
G2IwKMYeSVwnd2yrB0H3zkpEjt6w1m3lW8e0Be7Vl2C67SzTfxNCbPF6+HjFfyuv/9A+OGMDuYSq
yP+k5rq3+BSWVRHnkNueBSTEq3uZIo2tGye1y4dCqhJBpEsGKdeE1+9QH3Sql2L8s1a/He9QFPE0
f7s+F5rNgYpOwxm/pDgMnuPpe+Z/P3M3WHE9JxsLtiaRqei0cpk86mbwIWP5NPrhYA1R7vPA9g7+
UGwcDnUhoOxvCBoS1mZa6/eFgoDNTKdPzPO3dvS6XbEKVBtqlk3JLOt7w+paloYTy0s0hjT2YPMI
p/Z8CN3CM16t2pmPjcyafbX0wnjBTtox77KRmj9umin1+myaLJI4g5G+T6i0rclzBSqW3PoktyQ2
NNFDlKgsDIiwrC2p30unBgzBiEopg27danbWeIIKycv6euYQ1Kzf235PUclbj7XsgrF4zW+sn1MV
lNeCiatklcWg/cL/VECPk2RsAn+ow67ewglonE2VDXKt0VoNMtHjKoQTEG/qDikEWzbK2Jo5UFWD
0n4qGnwXhQI4aMw941GufZxl843Dnz/qQ+JFq11NegfMmow26Iqrsje4chOWaGjbiHfdByi7ikqs
WVOZNp4w99WxozU9WE1a7AEEXnfX40A3A+pBzGd9n61leZ85gxQhWNmBa3CyHq1U1x+g+wZliwGZ
dNcvXOQsujxZAAasxYuxxRutG1vJVbhMWEkJObrjDKnHycqCGQROQI1uvLrGNio6D63Ejpk4DrzT
SNuwIU298ytjuXF0Za/hco92HmyOa8cWrQ3mzmi2VIn+uza4sLCq4Dx77unC0ir/49Z+xIbquQH+
w1qKO1n4h9y1j6SYdrjXfzRSdEZCZwV6h6eCWG8uJcduOi3WTRojDlWxfC5yBTpfU+ewFhVAmQO1
ApIJHzhKlFuue5hm0VUlh5gkY+I5BRKVXfwaveXRX9OH2Z8C79b9psqMMeWZ4bAkYYfRmpp93+X5
wTXsn9ffX+PFKqYvzUYza6Fgf0gZBTIqX4qQ0GTZM6fb6GDSWcj+30xVE4hejwRxsib80BQrBP1k
aLfjHRp4bsLlU1V7iKCj3ADCwDlMw3iA3lO4rOSJ825jjnWhqET6UjJHcm9iR1ovd7TxDpNVPV83
v2ZoFdTn1OXMk2FlR9ExyByaTRX2VG4csHSDK0E+dSLhY48DlrH8WQ0e+v0WT6bGa1R2jJHaXjGu
tXOUuRXL3A0I7+/Ltthft4pueGX/QmrTn9BJ4xwq03/lo3vXs+GBt95thQQVrtflSVKKLG/viVUm
d5U7+iIgU7J1Y6t7+/N0fFia56aammQdUcBJH/zq0NSPBf163TCaY4QqObRCu9Iup7l+TxyQ2FjB
VDxnEK1zdpwvYT9v5ASd3ygRe15/WUb9+r1jODv7RRbwvm2C659wMR0AHK8Ek2HP2WJYC40z8Uat
B1oCYDqvwQwR0ZseoIbU2I79uLiSxnZjQiuiBoh4bVwampMHtdh5S3/oopEIyhf/O8tpP9hFsUw0
bow1dMzxwelvusfC0Od99wcHGmzfcjrgdU5FMf/JwUUGgfN7r5Y/OzTh0rqMrhtK9wVKlIGeHTQC
IwzFi/Jo+MuuuEmZHR9wjowPH2DRwe7taaSxMwmwyxmhMXpRw9Jb0gOGP3/Qh+HT0eytvMppnNP+
bi7XOAO9guW2G3a5GL8YXtn4YpWd7NwoaLwMSTRDN2khO1JuHP10RldiKy+XsWRNSWNw0USS/5n7
LRTHxdyA11b3un1bLuiTNE5jXrrwdnPvufJegjMWPQehh164EiRqt7mOEsS4oayyhGGCzRr4T2FG
lRg3wldjfbV07xn/H75p4R0Gqw2l9N7RuLMxuRr7q8X7wRa4Xy1y45TxqT/aZTUdJn+ro0Y3uBK4
RdZ2WeEhJwyujwM3PzPwpWJjk6OZX/VQ7xZuAjmc1ThZQ7FL09hevs0FkEDQmBrTYLVerk/txcM9
cVSILDWxgeVdlT4k1pNbrt/rMRMRuF2/dGXZ7lnrbmHwdMY6//4hiqfOnrnNJ+NU+o0RzP5i7gRn
w41upAQxgM+opHIzOYF/Ve6WrIewRbZEOXE3qqq611cDeTCZ49hLcmJsec5YEdrC/HzbFCiR7LRy
HmyZ8gfLT9m+MqqnvkDmhy6wDJ3Oc56Y3FIc1UWbEsjS6wqnFSUmYZIlKFJkFhaj/WY7zRblpeYJ
Koa2M50uG6qGP4BIjQds/WuiGBpM7pY8gW58ZR0WmdWZA6/4g10TYy/AxhCQ2mA7CGptHZY1IaHi
ZxdprEUzj/yhrtY8KBwSpIDwcMYOvE33abqFCNB9irIgm/mIEnGL58iVxJ5VRWNeP9l0A1eiG/38
+4d4w6YODNxLxh/mwvoKAPPe862wLLY4SHTDK+HcUcL6BuRwJ9PJvGAF/0BsDuSPR+0t3SndE5SQ
pmBsnLDo8IdcWqjm/Hb8+Rsd7Y19qW6SlXiWqZhECrb1h2Zgh7Zt74zCOxZLf+wS/4dZb7UXatKG
KgQGRuXV7Kaaxq0rIwrOB9Oubkt5KnCWGKC4HM0WE2yIT6D72icpidm6vF7PSmcv/KesQ/5lFDzL
qbYEgTasQ5hBim1Aj7SzS9Ahdv0Bmvm1lEi2GtkmpQQPql8OPKRVbgeQYjikzdbtgmYFVaG0Hmr/
EPymxklMFNvRdUe591xJ774FVZ+Zy32/Jrvr36KZZhVSW/n22jHUZ08ZlKiZ1x4sd9mYZt08nM33
IY5ZW+ZeRplxAt3vfiTOvUXnMBP1vmq3KuO6mVBiOekkbYkELs+tILdjk1ZCaayddq413ASohTcp
wWxBqsKuF0Jjw0FRf12kEzly+DbwzRKn7iOUgB5dL2HCYjSu6uT7St0kMEHOGlRp9vf6HOsmQlmm
axwNfPs8EX6DLVgXyupEbC8YtiiXdT6krM107dNs4MQ4EdHP2GULYKE4uYllnPzDN1hmZjIaE7aT
xpK8pJP9VNbTbYGsAmwzJrJk9bHSgOEmg1lSBk69Zo7sxN8KZY3tVZDtJN1pXmbTONVsLkHv5h3c
eUURu2CxaMUtdSKY6Pzwj5Hm13Pvz8gXCy8eOXfD1nLj676jmVtTCeJZTD11uIXazdrcLZl53/lf
bhtZid0BosVtz/DS1DG+2FZNo4FCM/r64JqYUhG2JJdtyg3HBZQgfRmT7kft8qCXzUavg84qSsi2
DRc2rvn5g7tUnwkZf0+F9fn6m+scRgnW3qyMsskQrNLrQ5p1R1EMES4HXvze+Hv9ETrjKPE6ZLQQ
/Yi3F95Lkn3ipA+m5M8tY/9DM5gtoit5glzg2CmLsqZ97tZBPFpzdpMaNWGqzFcjeOb6C8oHdp76
e39K/AcUvUDufv0DLk/tP2yDRu32E4e28Mnip5H3X8SU/7xtZCVKIf03tmWGapk1ED+ay2J4SlPb
iW4bXQnUmqy1HHuEk1Ew665LRHE0aIVz9/XhL4JQYHUlWtGZ4S6yEiQuOxGadAr4sE/cJAak85iv
c+CLX8I0N04AujlQ1lyeTEWbrXjYOoM/Z5y+NW69gW/RDW3/b6qEPKZcHKPkD7i9vc9A8k3KYWMG
LocVU+W++mIpKOtR5sY1W1y4nycxfW36/nB9AnQvrgRtMVfLBNYlVM1I/3ymcd/71WZj1eUNJ6Aq
/2uVwSB88QS3Y2YWvxfLjrxeRp40X1uwE9uWHSemvXHXo7GSykMo1iHpyoF2p/PluTO/SuFBEfP5
JiOp2M4EJqndlBJ0hHnib8541wYOWcuN4S8DcwjELxU7rakUC3e6E02HaCEsRHPenhuPlv0GRuRn
E03yk0QBBEUJSjbWmssLAlOVwSrAMyoIV9vxUuT8x4T9yT1a5mkAXuTfJiFb1x0a/1LhnwsF9SyR
tXuf9ssSo+QFWmRsXvjGuqAbXgnppJ/9zgUY937xDOdxHn10S7GUvFyfd52NlKguE8pmY/ZIbCz8
RfRf3NzbucVw4nzLPJfbUTD1yrrM7GqRnmFPJ9CXgrB7CsX0eRruy/rNXkEMjvKyY/yskt/XP0hn
LiXafaed2zpr6Wku6n0JPVrRtxsZ8HL9gKmo0KzxCyJHg54a8wSt3TgnMvRF2KFTfJ3r/fX31yQU
lb0Q5ESjaxR4SG509yBPZ6AwWarxWzO94a6LVHQjm+iec/7IDzvfhqIKlaySnuhAI2m/e/OyM9op
YkDl0a4K2+omUWjyD6dhVvRZ3rgWtLFmww0E6ZqA8i1whmZ1dZXF25PLapHZpKdavrtdeVjpuvNK
EoKKF5uQx8V+80W/uz41mlhRVcS8zGy6ZiTstIL00c2qsK6yqG3u0HAZXX+CxnlVDKkz29xnI2o6
uRh27di1oUXc5cbBlVAvXOYyHMnZyTPy57HrR5RowWF0/c117qQEOahxRLF2LoMW1BIOtA7Lwfud
rmuAPMi5+bBWLLz+JJ2NlABvrDGv5n6hp7UTRVD18xJWZ46k66NrvkMFkFLL8BIJTN/JknVUOnuS
fm8ccz+wb4Q/jeXWxazGlVR8JZgIBnDWZSRukiHwa3vfVHPQ1eWxAYDp+pdotgsqvtKCIK5FeWLH
dFwD0b2xzA8X+8f1wTWToAIrIQMo+kF4CIUu24mzNteYTa+3ja2E9FrWUDcwEWbULmVIbD7EvDOc
DffRmeX8RR/yXkrYXGEhIrEs/xbyC+6nAr78uu3Nyf+OTUY21l6F8PXpHFluEXjzsHEXpXMYJXhl
vZTTYBh2DF3c/VCBkk0WT4xbkGodN1Ye3ULtKDHceGtejyMm1bB+E/OlGNrA86Ik/ZUDj1bPL1VW
hL13Ux8dpMOUOO6SpGlsx7fjtR9eBikPAOy8NuLZZjf1/IDiU9mby3FIvcJABMwNqs11XX/3CtcK
5rn9e32+dbtalQCxdCbqzJI7J0pl1M8/Suu+Nb0QlP5BV4igrb/ny5dUPvvJVuu5JvBU5GXSMFz3
5w47FdAmCd1uFTtWVDcuESqasqf1bIvcZ6cxo2EFbat2pRtxp3txJarzZJqo7GYSuzRFq2FV/5kc
gBiuT4RucCWoC1Gv5khxpdZxMt0bq1N9huRBtzG6JvZUAGXNjNqafBMpo/oN+dw8hY6FnwettZFM
deMrsT0nJaSuXULiyYTGZB8MMkJnSpvnG++vs44S1wsa19s+t/D+vox8Mu7EFq2FbmQlhpu5olIK
WAaKkHtBlsfUmjaykSZPqxgvp5kLv+A9DqRDHdlT8mqKFZyL0202V7FdZoO62tra8Ji1Bje4DNIS
J1F0fifObfAxpmK8RrCgcG/w3ftxMfwnOzXsKmBpYn25yedVCkRcpHVL48L2qJbsh2HcD8bWDabG
IVVwl0tz2nYGYjUbVsifukbkZuk3w3UO3NmiCNe4jorwyrlXitrEBPh0jEew9Ey53PB3neuQ/12G
S17SsSlQwgY/0lPvIVTXinwns/P9Nssr8eqYrWmvLWolQxN0/hwiAUe3jaxEajKZRjK6DEYB4tAq
3CMr3N1tQyuhWq9yHnPgAeMlezBzETNpHq6PrDG3CueqqnJtMwszWbZuYHllMKJdiFvuxvAaR1Hh
XPxMrY1tCYltkX4zjaEPiG3cOLZyCB4sr8vHoSYxvGTnJzOUhLfABrrXPsfWh31mUYEbhncYumy/
cPRloX3kNidR4Vu9U9hObVYkLib/tSpz9NSaN5G9EaayG65JnnDXQNYF5X1UGuOhp1urqM4gSlSi
Wddb1hql6RbMM5FszTayLG/jsu0/Dqh/oQtMJTdscjF2wzAbp8anYl0OE/GbigezNxrzW9aJyeqj
dCkN8wAGmSX/6SzdbBV7sRRO+Tj6/lhGoFswuBl6TTknaVA0KVqJMmCM+u624jxRotvzBiESKNf/
cSUhTghtJrBSmiNJmtsSn0qVWEAxbGo9If6ueZ4tX5i72HZUNU1afZGWYLehdP7hTHTNmU29y9K/
iw/WHbHM8q3kQENyw+a/r+cUjbOonImgk6wH2efu386s0r2H24GHxB22Cjm60ZWwZ9nSJszo3L+A
i6CEMJRsNw79cltSsZXIt03LH6Q/AwrXohXq05zAu3YgXRY3qb8QptImWpk1eriExAOcHsDlqpCH
vkqn6DbTn432IXE1mZc00Jap0ffbE3Hn52P3UudGsr8+/H+EcBci1VbyALULYYyz3UDm1vvBxOdm
lmE71YEFGuGUmUMAEehXB7Qt9fANFcrAN1jk98zeMY59prvFyqnzAWURd5v2jDGnyBENaOrQKR5V
1hbAWVOUVBFgdg2lLl8CSBXk4uvS1KGdLKjk8X0DarnE/wl9ql272Uir+xJlZZd2Wlol2ox5UEAB
gZVz5IK97vpsadZ2lU5xESMpBJYvHhjdIbPcgGVx5365Pvg5IC54gooGw230mPiTgcFxne7SJ1KK
AFBCoISvj68xjAoGazvTAlokwfjMXEMDOgKr40bXxz6nikvvrgR50ZtJvroJFl9vGgMxv4nZjPvu
Gwe7gJuQjafovuA8LR9icZmLyjLo+Skgp3qjgBwQa0vTReOkKpsiMWvUHNsC99ydf+cVQDKQnes8
V2BOT1D5sf6wTb483aOUkDfEhH7QATkK5x8zmCFx4XdWyMbfJU0CQNGCOX2QQ7KRf3VTo0Q2aNR7
u3IKngZJZe3Kugy8NN+7zqcsKff23G6s5rpy2X9FoQ+Ts1omK4g9ZA9GIeKCGmHng4rbnsG9u/Pg
aBVa/YKZjvdV522Eo6fxOiXUV94lqQlapQcv6x9ENu9qK/1dOw6AvjSspXjlYqv/Q/d5Kj1j0bfM
NIXo04CYTtC5xj4jn7yOBn1uBOjb39eWFc64r7WqLVDiZc5b6Padv/uDSYehN60EF0ZpMNXPTTfv
ibcEo/Hots6+BFUprcAQwO6xoobQXegZCWQ2bmwhNW6j4s1MSaUze3TB1U5vOV8GsySR8Lth1/XT
MgeDjds+ux7lhpdqMquKPBP9KphRunics07fbDO5SzjDdt7fuPzWfY6SOmYwBvWuTDB+WnR3Xoob
mZ7HtjfvSuAvx2zeQNDpnnNOXR+mzICMWOZZDp4Dkv7HYp4jBn5o6XvvBm4UmbeVCnXPUXJIns5z
VVsEz1mW6YHhLrRZxEObmA+zdANu+vFNiV2lfoRA6FIb5YTndKxJ35ushix2YaSPi5UXkdPnzqNN
zWTjFlb3VcqRoDG8Zpja81fxrtyBMuS86Tr4jndXzYCbpuL1+ldpFhKVErIYQXPStWfntq2SxRI6
pXu3qTYKIpcX8n9YIBcfCwbIoleE7XDelRr+YbK7KDUY1DhwIXv9Gy6vIv9wQQqZ0KodRYe8XuPS
DBxHXrmAIB/MA5MddWu7S9dnw9uintQ97jxlHxybEtvkSVFDp82ohw4SAtwQrAqoZXGUC2fBm8IK
vbxw0y6YlnpZ71rZJwAWSdlV/cYic3neqAqbscHO0eaj9E+L7+H2H23kB7kyY8PXdaMrOcKkA7Nz
p0pOkN0245WMxc+uaLYIkTSj+8oWSaAPsqMCBiRmmNXR4GzY5HLm/If50kcc5mNiALdoVPkI5i/j
e1qva7jWzdY6q1n8/iG+nEx4tLFQ87PpTO/+7Ea930YTN/JgScXPtBf3Zp/uPLOKoUPTRdcdXGcw
JcWBvxCIq9EyP3erJBFvnS+WV6cbg+uspuyKuszu5tUl5ufSIkXAGKglaf9pruuN6NS9vJLJ7LYB
Y5pvmp9BKzEHXmaD7bFaNxbLy/se6iv7HnuYsGitmfnZ73BsGpoxql1xZ49ZGfq5t4YoEYJf1bxJ
U45QFdRngbCmslewpdd235Iws1twOo+V579en2ide6lQPoa4a8HNYn6eO38IGqOV4cwzoD2a7DHp
LWwf178+xGljizRTYK1b7WeaSVJRfrQBsaUpp+RUpfw7RDrBWE2WrQLfxVXAt1W9W7Q92TAcH2M3
exvGx8X7kfCYYQ983WgXHRjDKw6GJqTGcA0yoAZwbzonZkDi/dP1oXVvrriXGIscEu/JEBvGvkAB
O+3SkPFnKGPfEhy+rSLHfOKjBpRYQ5z6x646ZDelWIyr7JeJh64Op5BdvAgIT/RjnQWtbWwRtF++
3sbwyhLYgYymKieYPPLyr9xqApP8rpu7mT9M6cG2j87bxjbool/iQcpSwcfMP3eUDLHzhrNSswVK
ulwVxrhnX/qwhidrlTQrWYd42jdHJ8zvnGO/Fw808AK6Nw/+J/HzJg9SoWHl6s4WL88f4Oxpc2qT
Q1ucIOG14fs6+ygrg9/5VsHl1MWd+ZhV9w0/Xn9tTUypfIIDR5Mu6MSGuCwhDom8XXVfVmcjqi4m
bRhfCdjMT0Yhl7SPz3rJ8xHqEJ33PrZr61bRIHFB0iPz1Ul1T8ok66pgSFZmyw2spnbqlZh2+ewB
KgaTTb/MLkhfyX56Ioc8Nt6WMab7YmdE6cY2SmNFFTPmVjknq8eG2DYfPPk8GgMKGr+uz9Dlcqlv
q0gxmTu9XUAENs6Oxgv7RkMrKPZlbB/bE9mVrzzEPxvfofGyfxBjRZOnTIgRvC2fLe8lzW/LfipY
DG0tqWWnyH58oSDQKrPQ7bf0mnXvrER4RyR69JJ0xI1pSL2nfPm8YXcbKeKfAh/sfn7gh9SxlJaN
rkKkDuvpzK/ext2BH2VEwi40oi0Sa83C4yhx3ScirT00t8e5M93Jof46miTqEvsIWMVG6tA55/n7
PnxHMxVl0eZ4xCreKnpYs6/8JpUEmEgJ8Jmiwt32tI1NOzan16qJy61mk/8uSy6ZXwnfmc0d83IP
mckLu2jcWVEVyV3yl+74TjyM35L9sic78z4Jy3szgEDRyWWBGWU7ee+FGy6gSWAqfmwe0HI7z84Q
f/vmxN0xfRWH9eDv1rsq2JlR+ojYC8V+q6Ks8WQVS2alOXEysGzG4/RmNYdqyDc8QDewsoq3HUSR
obbUxTaOrpFrC9CuSm8LbHF5L+vbKmZsOItAroUxxMudGdKwj91Hubd29mE8XJ8H3fsrIZ7ZE83H
Ca6Q9kfXPrB0Y1zdEqGy7jEwiJAy94dYhtbeCIqIhm3Id/4OOIBw/GQe2o0naWJQBZAVabL0aInB
NqT6bq5x0/xK540yn/YjlPiebVrRktAhrk7Lrg+qfR0aoQiXfXu0gy7kUb3xEbppUKLdzM21hj7h
EPt5ZgL3bpbDFLN62YTy6x6ghHxRzkOJXQTmeb4f/TuxRVuvGVdFkkECaABYEtZPJTtmqbWf+ZY8
uG5o73+T62hCEyA5h1Zd5xHv/SjLtu4QNT6josfMul6Nthyb2GEvhXg9N2rILbYTndOo2LE1TbDy
tPbZ8+Xf6lMfnp2mjdo6kJEZ5Xt5MPbXg9c6++GFRK5iySToSFZBcSo0Yy8mEXjxPznYfrMw3xch
i64/RTcP598/LHJzkvdtB7rq+Exh27gzBNS2plg3D8oSPU695aKPe4wJ/+zMEbe+jM1GRJ295JJp
lNAVFP2ytMTeZTJmdt+Rrj8uq/hrTGkSMKtcItk0brSstLptu69KCg6S9sXIizb2upNN7mX1fd66
ztDMgHrlnfil42RO3sZu/y2lR6d/vmlmVcaTwnONtO9JG0s+RwQMAyVoXq8Prdl8qXfbfZ3k3jzj
ldtmCYR8ArlDm35eS3dj3dV5jpIw0Ss+8DpHkOXjj7F5c9Heatx2XlaVVfpeSC/p/S5uJ/Y5t6dP
QwNy5ZvMosL5uF2XfPBhcX/6KiSIVI6GOBLn5froGqOoaD6WcTedLLONB/sLzX769eNQfr5taGWf
Ax4TQgDTbmMDcWT+zY1oGG/zQpWYzfAhwNG4OBkR629S/BjNjbx1+cLTt1Usn2kbnuklGLj7Nu68
OytoQ/cR7fMRrhYOTby1ldVZXcmPsrTHaTybhpX7bPxC132xJUmgKxIRJUHaMisTMuETilMSs4N3
XGMvICFOe1Gy4ZK611cSZSPnis0eHgECoZ84DB8Xbz1MoN677jiaRKDi8gpH2LaPy4rYM15wgRMs
7W7ud2zaXR9etwSqsLwhcdOiWXBRnR3Nvy6Oku4ux1P2LMRxZXOTqcvA53usD2ug7JmQvMZTxkZE
bWajRL51Faaxv4rGI1BaYYYwm5gkd6S+k/7TWm1c5mhsrxKvVWtiOQJcRDEQfv30vEI8tD3UZEsj
Rvfm58d+MAqvey+x2nMViHk7ljt3SVbvV5lvrOC64c+/fxi+b93MXkDpHNvZixj2XfXFk/vrXqMz
jBKypaxZl6ZdFzeDKZ88VEh3VkGye9B3dy8VW5qNCdC5jRK+0iq9wmpgoZy90P6YuhvjakyjgrtK
q5YDL7G65uR7Yb/lRR3kw03gat9WkV0GkR1v8gyRlPWhnHmY0B/Xza4xh8rqtSwSXOnn9YnTJrAx
+pze1KSEl1achdSV16aN0cV8ddZD4tvZ965LgWG57c0VhxEz7foC++CYLXuj3s1be2vNLlWl8RK8
dWtomrbxaH2f5x7KWUXQNzKaRvRYZdAZcjbKj+d1+sJ2+L/0+SGYJrsZHHtGvdits12VZIFZAMdI
nfogKN11hRQ3WkrZmEk+JOPQDNiDGA+Qj+Ldxt5Gd6z6r0Ty4Qu8dQDuLMEUFCfxgx/6eE3CNa5P
7cnamQfo4MVb/KEaN1XBWRORaZaXcxMDfBM0Po/8zb5h3dBnP/jwETjTQjo3h3Xy5tM4PBVbhAOa
hKbiq+aiNU0fqOu4G6td1hg/E26bYd+B4rxrhg0f0r28ku8Hp6Ci6/DyjZeGZllFub11wtG4p8rn
JQujl+XK23i1v0j7yV53RFZArkIyYON4pnuCEsGjoGkKOkpEGoi66XFOP/vuM5Fvmfx+PUXopkDJ
9TYYY5apT9tYsAYksEcmT+PaBW6xgQXT5HwVO2VNnBOeij52cE8PnCAdQ5FXENtL3RszvyqdK7vO
SYidwPFBIyHmNhznX9eNo7O+Un6qeVL7IJNo4owC6Fcc5/rrNJUB6/cVvck+lq9s0QT1S9cRBvZR
1onxe268G1vL+GXTWyq31+KwvsuE3cSsmICP+uGZQ7hYw00Z01KVck30YjY4tjVxwvldx+YQ1Gq7
62a/HLGWihIqysGepH8euvmE4oq1RWxzeTotX1lt19okjeFja1aKrwMN1/FR+n/b/H0Qty24lkrs
1ZEaJMQWwrUEYmMA/AxCNxv21s2mEqj/x9l19EauM9tfJICk8lZSJ3na9niS526EO0kiFaicfv07
ffEW/jhmC9DO8IJiF6uKxQrnGG0DmBEJoXjy2bCvFv8ybV1SuqXZ/7p33xKDKG5q7rbXHvCf+TnZ
Yu+8qfHfFzhVYbxwW0va27cI5AmwpafxgV/ceLsOoCmFUrULyHUF5cTF+n1Ej13QhWvUIV8/B+ST
f5JH8U963Howa95sVG0BwgFMGFjHt7oD3ssHcfT/7V7JkUXLgx0lG8Gm9ivKXYuRTOkjZXz7Ckq7
B3nKwy7qv7KABNtFxv9C7nfORe36sWnvEk7xlerV+ZiepxNHCe0leTZC+nEN6yBsfrVhdcq/3bdo
TRhE1aZFE41SFesgO/rJfXJf3SM/ZBEPrci4IoYzQ3beqlhrlFlF+BrkjHjrdmNW3rn0f4s2zJbX
+79Ct7RyGTvUAQuLuTSnrAEAAI/yYahsA+25M11eHenP6UZuSfchxdbbwcobDMHgxZGfeX6iedzw
477foNh6dQPzcG/qZdGPjD2I6vewvtxf+r/w/z2lUoJo2g6sqxu878C4CIZtM3C84ZC7zyT9RRg7
TKwJFoyRDOCX8S07WNynbv1x/9uaK0MlfmW0byyU7XA00gylVwQ+2+ga0ays9mm5HEBV3i329cmP
ERPYw0bgpTnjv/q0ysQbuYOnTTvxKZDUJRdbyB/JWG9he+rOQ+3VKh2rQ4cWtt4dFlTLG6QkgvrB
isaDeciPzuO41VDwX7XgnZNXm7X6tWBkXKBVU7ge87Pxk1wxSIvXDopIj+yZ/LRe0Sn2uYZLIWfn
hT3Yz7vOXe3mGqfZL2gCk7xNTaTJHDdFsmGEWvEp5s4Ks3OzAeIb4unAz+BAfJ5E0AdOgE63BxBG
O4d9P0Ixd8y38LypV7gs4ylpaMA3wdV1yqtYe8rbZkmcvDtR6qeH2kqaR/zHPN/ft+ZyV7u5SI8M
Wl4v7NymXsAAEteveVTlNJSzOLbiOnmfHX+rmVj3MSUWL5pmGk1jQrGffk2ry0qaMF9EmCIna9Qi
KHi8LlvTtLe79h11Vru3ZiIGLuqWnX2rjNyuDozBOGcVOgB676VM+QkIY5f7MtSckNrLJZJiNZcc
P0s2eSSH+erKrbejbulbGPzm1e6tM4Auu4GdK889NQv94FRbJVzNYajtWwmzAP3qjuxscBFWxhjV
1XHsHy0vj7yqOq3FoSJbvLO6b90c6JufkSzjZHQFvnUbuQJJ9mR8WsCovtbOyWWv1fh93CLB0R27
YvA3SKjGyCAwYi3xgBwl+eXm/KVIHmf329LsfN6oHV4W9wuvrjt2nv3yo40Gn6C2lt/31UnTekMd
xeKtFJWRaanZuUmmoB9mNEuNRz7PmKK1wsHlmHt9pUkX+puTnDo1U279xElLQGTAWIAlMkbr0Mpw
XLd67jRPNhURDOVSx+CU0LMU4sMERQiyNT03/vQgSmkHs7HVjq25jtXGLtup/KzxnOW8pvaXMp/M
S+p01SkB3+6uAi1Vm7lSpKEME3xH5zSvPrFSPNrLFvmdRkoqApi08npwgNwIxQWH+m82VbI0Dn7v
0zF58AfHYx8Bdszq18byOncLF1EnMiWxZqYuq0oPX2XE/9kRi4fNCrCMoprSjQvm/eQUVWlWZT1a
5TDK5cy60uBPeWVz41yDBM791BkLJf+COqc2t+77m8K+4/XVim6TtxPQBefm4uTecZnLgDQvTmUf
ZDWHqZ+HOW0PLDHCTJiXdZO4UHN2arlX1mtdgK6wuQD5DmMsfmBN2Zm2fUCdo+GkGz1hGiNVQVww
m7tS6XGASdrZ8IABGf/RH3m5sbpGE/6q99pLsXBO5WVKr6n31a4OVrlxP2q8vwriUg6eSRueArnf
J0dzTgCZXgbAo8D4gYhSc7rw/HuabZCt6UI+tewLiPqKeavfXG7pBCcsjk3/hKElNECJgy+iIQnp
RuCqe+erFeDccdeFNAtkhibD2IzE0Xo2r/4/BDVgZL4O9+8DzcmoPFzDOPs+p3l94X3vPMpErvHk
Ie43BbAh7n9Co1pqyyTL+MLnijhnE6/8n44BSvUDE/DZ4b71lei4HnwUPT3bOSP/ZRyW3CuuBaAD
N1RXt3vlvsSUoGUmo4sWMeCNW+e+GtvpxeYtx1j5vv0r92PnUK8GgJJztnO/+8kwpoxYz97iQdDE
LH8Rq+ZzttS0Ky6V+8Np/DN1kqgBfJqo8sio66eO0+j+79A4KrVn0lt5UiNRXVy455vhjCL9q2vU
5qPPGaDbgRYflWRKNyxRo7cqFl9roOOIe7K6dA753YwlO9q2uCwl20US7lO1l9IU3Sr4Crmx3v3s
+v2zf3uAj8WGsDRqpXZT1jkt+om11aWfSgwID1UW8gkDNfePQied2//fhsReMzV0TsSlN/OLNxZP
c1odhcc2fK5u+duPerM82vonzxp4fhkbdgBlx5miNtSKXWBIEL1i0BKFA0y1NvmFtKCAhMNAKt73
diqOYs/SmLpJ+BX23jfHxheHdhJALpsO9yWvO1fFmOtkAWt6K/JLsqZxRr3jJNINP6eTuvLAFcC5
cFsrzy8DaY9Fa35pljTIrGIjj6VZXu3hG4DbMVdekUPh5clY3Q9jvYZ9v6XwuuVv/umNzgw+beuO
lDd1dEPZF6d8no8zqpa75G7enNKb5ReHrkbd2SlyZAna8Z3ED0fh7kJDdS2iaCRuK5EWki2xn1QX
3gFDnLTDlx07x9qKQtaJLWqM7Fqx2w70TJYk+7jwZN2TzsXqij6uGR1oPhQLCJHzh9V0vtgcIFrj
Fvbfu6eK5RWdlFUvaNrWTsxJF7vJpWwR3wu6sfl3jcnFwOv/HipngFi0wXGK7LYvzgMYpT7Nxlpu
PB7e3zs4Sv539XkShLgsc+Jmtg8IgQ7ZUB4wSLWhke++TbB5RSOpafJ1LfMlTjI/NMBYXE/1z6qR
J2K37R4/j2/cvv1G60cjc/vMqKy47cB02osQUJePLtkaJNTJ/ya5N8tX3HX8aYbyoEb3ktjN177b
QuTXCV+5QpLGANIRT+y4o17Uue7zYCzPhVntentCMorF5r7ZG8QQTjyOBjAj+zPFhLAn2o3D1W1f
MdrSMng3taUdc2v6uK48GOf+Zea7gG6xe8VqGfdTs/bqJbbs9RFgfvHkbJXldTtXLJYbaVckKZaW
Y3oB6tjBapLTMu1CAnRNtQbqMVlko9MsccXyUJrDB8ffNRGFpRV7rXnG3aofrDgdgdVppIdi8S99
sgV2oVF2teK5FCPomIrUjhFw1FGRsyRoR6/ZSO5oxK7WN5OhKM3U8a14zcclQH7qX5pMB5A4bwQH
ut3fvvvGVDEVSgfuJFY8k+rABvOpM7w9gQHkrphqPw+eO5YQjDE7h7UZw2pYjmuTbPgw3c4VSx26
ajKmJV1ju7EkGtNMYS5nkZFlq79LJ3rFVh0fAzNTarLYF9VpKkTAneJQD1uDUbrlFVsdiVPg/Ynl
nSL/IpIhxH1+bGZ/4w7ULa/YK72R+3SDY8XMmF+SgQQNn88U5Ov3ow/N8mr1Mi9ZkpWuC73MZJwu
MnDK+TTIrcKf5nDVImbCgJmZLAmNGTO/d3P+OrrOVlCm27pywSboFhak8axY9NO3wTSCuiyKAE//
Dcnr9q5crsQygInJLFyus3jkvHqGc9tnrWpVMstZDSQVmNRS1N7RNN35lKz89f6R6vZ9+/8bV2D6
aV26LeSSEJIe7cQCGJk5bc1V6FZXzLUSNsxohj42/hLn7nysxE5LUpElOqtsUHvkduwaYx6A0xs4
dMTwQm/Zisl0KqPYKiczSZIE17bXTkjdlUdqkcvQ5BueUicbxVaXMpumefUWBDVL3gZGyth5cd3B
3ucq1bKjnxecmmB5jktaf+srtEhgkHrdWFwjm78KjZOZmyWt7Fhias4CPcicr4ekdvZZkwoUAfKL
ugf6nh23ixDPYjDXc5d0u8BOXFOtN1rJepuIalnsjhAP9Wbv0QA4zz5zdW4ie2NR2cJzyzUgmnrq
P7Ws+Ke27dMuY1UhIyowDMy27EictUbUrQAoWv/cX/nmpv6qVkAkiqHWiOmkNcHHdJb1bDhZCMjF
F9qgciG9w/1PaPRdrSUiEQ4sqkTegpr6bGT+DTS3/mff2oqpdmXijCAys2JHWGdpkAfR2jtVUTFT
YyDNZBiQuVMWjyYIT0nabrwpNRJRq4Rr59k10jJ2DBYS69UvrPofYP7t2/dfBULRmVWRNNCVvHta
qfOb8i3kT92+lbt0yqt1oVWHKKPunEPREnIcWPrv/aPUeBYV7aHxnXIdutyOm27+gma4PMh40gaS
iHRDEXVfuP3/jYG6Xlutc4Mv3HJXRWYd+l6cdkcCagXD7Eu6kDS3YumI5lA0ZnccumRPQtI1VaAH
sYyeCRy3JS6n7sEtKv/sUv/aVMLdUBudcJT4t6eJ6wAahcRGmx2RXvrZus4H0wdfwf3j1emOYqmy
TUW5Fq0Vc94YT6A98j6CxG+r1UbjxtT6RSspyBdM4sa2zYOpqwLa9MHgxbKZN/avkY9atxj7gvYO
uCVimg0RkMUnQEyVoce2KjAa+ailCmDcAYqYLyxmCQnXJj2k6IK6L/qbeb7j49UiRTaLfhnKlcXC
/VHQH5X/bTQ/MvNsthsRjUb6apkiEcMwWzP2PrUs7MQ3Lg+jhQElFL/v/wKdcBTLlSlxJWgT4XiE
/ChBUh/0WbmFh6Hb/e2jb9xCNpFeZmR0Y0I8J7ArEU4ToHlX23uubX/nL1DuWTqaK6q0gxvP4/hl
btYXhnbWfcJh/7t/BlZXEH3VLDY7EJ+sfdSSnQGTpRhtgzgpqRIETJZbNM8UZBm/pZ3yrYYT3bEq
V+yyrvPQmasb982wnpp2fvJB4rpRfrolfN7RerVSYTJ3MuRouvE02O4Fl0oV1RwEym3hyaD18h/V
xLpDRa1sI/7TeAgVgCDNstIzCdKsK6Dn5iDLEvm7LYDavtB02fiGRmJqAWNyb2knrzKRqF/+afBH
ANvY+gG6xW8G8sYQWkzsCoCFWnFWGM7nucDzio9L/3WXmqodKkuDSLvscNhWBURJnvggBZjRB7Nv
9dtverN3h3nCKQnebCRv02jM8/Ts9cXW0IbGRaidKQTFxSwpsPpoFUeGMQp7BdrtT7D1Hu5vX6c7
ig1XgzD4egs2bRM9idJ/EJKFbjnsXF6x45lk00gZll9leU4LFlY9P9J9eCSgE1TsOJP2bK0N7sZZ
Zm4BGsOkNA+2Oy9dWFhmu0Ws8r6QmJqt5z137ZGMdlyt6Q+S51ezM+D0tjiO3ld/5itnwLuiNoxy
ceJ1NLwntFcOdYhJUqSM7p/x++ubahNN2VDXX6eexFUCsJm2/bCwft+DQoVREC213SrD0iCMO7WM
fDDIEO3btRLzl8PQsMSHUzCLqj/V+UR+mFlNd2ZzVEojmlvZ2vHVjkU7OZfGdrsnEMOQaBgNf8M1
vK82Jrv9/41r4BiiKyTp7Jj65WOdzM9dO8dr5WzIXre84nlsD6jsHZvgecb6xZT9IS+MJwzsHe/L
X+N6VFIjwejcdT2WZ0ny2E7T1VrnT3OaRCUKPvc/oVNMRfGB1o9GkAJnUEpAwTc9LdCE5W9Fn7of
oPge5tfGipgWKZ1KvBQl90NYwg8HQ45B44mf+36C4oH6pmws4g1m7GSpsWLIhntdMJUYrN4wg/ej
Cab2kGYimfp89P2Y2ODEdMwj8V/NaTlmIEvmfRPVnbXrpcfUZ2TCic89z3JjUY3lNRPDx2Uy3NhN
7V0fMFV0Kq+sZ+KSwYkXF+Q1vhUlkxF57tYrW/PaUOE5ZkRbqWFmJE4nht7K1RLf+9ylv5dyKsKJ
GdMv4rfFvnNX4ToSH8W4uU5v+Z8Jt82EKPv34Gbm511qpWJ2JGY6ErQuIAfEBabZh9V5XHogBN1f
XeM5VNgOo+bwdGhJjJcbnHn3GRSUF75uwWdqrPq/Gco3bk+CIQ6IbDiHauTri9sPyydqZFsRkW7v
5v86VdOg7VjPksaOt35wmiFY0/7cZBtpPd3qikcCLs2UZmCZjyfZhoJ8aDCOt+zM06rsSsBhGfg6
1GZMhjGTZ2tpgcyECZfK3HXhMDVXYyDvi86o3I0X269Dns5jNDSWH81gq9p43LwvIGYrAqqHcRRd
bzgxFaUfmDk665BRcRDXiS3sKt0nFL9dJx0eBGmCT7imABeZc3UoKL3cttnphxSfPTdsXStAaccp
JSAx/SGMNKz5p/u2pdF+FcZkcAxgpM/SibN0nB8WNzW/kaTe4n97XzamyiYl27YshDCd2KymCzoZ
gjHLnslId50u0lb/a1w9atuVsTZmLBJuhckw86Ptsj7sjXJrDk5zK6skUXh5d9wWFuTjpH3Yyfk7
pxUPK4yXBDQnu7qWwQFyE+AbJyQM25pF55pxMRQ8NFJXhuiZIBuGpjvk2//frM58F0iXwDGPl5Kf
QRZ+6Ih8va8/Ovko/o3IClAJDvFi0nWPXtV9tUl1dhqMHDdbNVKdEik2bFkLSEDazoFshvHopz0H
z+lsRa6ZbTFbvD/HBfkrRtzJjlYyt704n+WP3K2/zpwdu3V89KvxAMqOB8ujn8SKx2C9RYGq+1mK
WQ+mOSQYUQLkIKZsspL88Ga0z/r+HqQTl6ndflM+LOXMqBf3rHlE9f2MR9WHGg10e86dqe1+Qsx2
g+xH8iy7H930JO0s6us/OciX9q2vmHZd9P7UmIi1Z9Rpo5q18sjGyruRa360ON9iLX5ffZna8ldZ
TTFmLRrbSIlki5l1SAyOcer5ceXvYufGSSi2vXbMyZPCgf76/p+lY+gYNWoQImBA7L6s3tckpsKg
ZJ0NHikLrZd56vYfauL+FsXYRLm57BqZxk9QzGNIgZmDyxOcaK2TntK+JSfJmi3amvfdE1NRRaTV
OU2SoCDkp8XT0ldJ4BnuLsw3l6ktdF3VptxfccH1RTkclxTPkWWoN7RU89pRm+gG3wP7Xs0ddCth
/N4QYY/AEZZ3sBIAu9yaUTh92XXIakOdyWsnd4YGvcFTfkh6EtarPDgYkr6/vOYM1I46aqAhyskN
FOVZB0g54Tcnh/jl4f7qGg1VUULaqgEECschjLbdR+hM+ZyAM/fE0i/71r/9qjcXXEa6wTcaCEda
yF6jIl9aecj5vqIE85RL7oZWRxsTXmLg7p8yLV4dnnzdt3PlcgN+n1e3ONsYaZ0D3rCe053YJoua
Tu6K3VajZwikLZzY7glwX7z0V+41z7LwaHB/+zq1US4xz05K2tgC7nKxnaAqUOrz0+XXrsXVbjrU
BJYefc1+LGYzAjXNCQPV0b6lbwb9RmEcz11zWpZYmvhfW4IhR0Puq/7/xdnE7G4Y0yXzY8srylC6
eRoMq9i41m/N+n9Xa/7iaXIIuHslaN5i2dXfeN09jLLiQU7T7747BkyuUeMCXc7f11v3F38TxwhY
Lz3pxyjMfU25gZbGZNM3a9RT5WxiQhQt+F2deMqpeShMh4TDklYHj7f7ipbMVUx3BYarzPBMeOoq
d7Ff19QyzJPNVot6QZ/6NAP7KxDOu0/39erdX2S5f8WRtUdMe+ir60RPfH51/03zPZOTWFmxtGSZ
cwni4eo6zoBIflmSDUt4NwKyHDVORP3fH0F/V13dHrRAVLAfjWWJ0KF8DYAmuCu5jM8oBud1ySRz
YZVXS5QnkIiecmafh37e+BXvy91Rx0NYlrSr35XVdUYGxPcu9bAGPdnIsuhEdPv/G2dhAAcFbRl1
dTXYFGbr45TIsLFexFbpQLf52//frC+mpFlETuU1Qd6A/fb7X52954UMsVv/uzRmfPzU9hd5zfOz
yz87HujRPt5X9dsSf3kiLK1YFmuHBrkzAoWsp8tQTpd0y4jezYxiZeVO9F2LTmlTQN7NEqLx3lyu
i9Wh0eA4jxty0R2pcjHaTt9UPviMr447HdrydXA+9OOXzvhyXza6X6AY65BOCKWSsbracGtNJPoO
Q/RRRsH5cL7/hXfvAcv5K6z1U7cs0BAOqhbwME8sGJLlsVxE1CePol4icy6i0t1yEprfo8a5TmPQ
nhGIq8+Paf0suocM0Jxf3HnjNamxADW4HW5dT3W1VFdJyXO5pBfZ508MIEP3haVRVTW4JeXME7Ak
yat0HuT8SLcAM3TrqoZri9WvSss9GX7c1jHxNg5Xt+7t/28cAh0MSQBqLq/UX08JWz6ma7FzacVq
TWT7gIO2yutMM2Csfjd2AbdBIRWj5Q2yV1btuKcqzx5YJ594t4XFqROHYqyeYfGyIbAmy0tCvKYf
QEIQ7dMMxVATOaWYxmnklS/y0OfTsRNbwxoaF6NGr5Q3+YISbXXNnBxA2mdnzYDddLCNDRemkYo6
DFK3tSdJAw9Qr6CqMNmB+cOeqN5yVCQ7qzanCcm26rqM8kfR+D+ktTWLp7F0Fbqu7BiwFktc1AX/
UnqHqv5ZpxtWrltatca2mz2biOq6pv+K/KNnHFe2MW/2PnwIJKJYZNPWVM4pQZ3xQo8MYKRG2H23
T86xPhXhFvqS7gcotimkuRp+Cjc18W/LPxJz0SLfeDbolFGxzoK6QhILskEqJKLtCa9xIPb/Yv6G
gHTrKyZqjrlXwYHLa52sodscPC8LOlsEbvKyy1BdxVBL5IjWZUaYipYKh4fjcw7i9C0SSM31pk6C
oMCSl4hJEZwaI3L8J1Z9IOMnwv5Q48/97Wvko46D9BRTrWvD5RVMD6fW/4JB71Pd/ei3Zrvf54Cx
HHUgZEEaoWDGWl3baI7WiAbzQx/7JyDDnbaSgO/D9eAbtx/35lqy2VwW3ggjqH+Ox+RUH0U0Bp0Z
WMHtQ0a0C2US31EMOR1yY+05IkuTf+m9R/P3/TPQ7l8xYkeWOQEFe3kt/KBrg+oCVOHIi0DZXCxB
eSHRNpGrxpTVcREhK7PoSqgra36wNZ5tQKUXn+//Dp0uKbbMqjmVTo1jMEl7wDjH2Pzk7RSw4fn+
+rq9K7ZcOiBsriazxBtW/Pb9OjKF/W+9bJW6dMsrltxZRlVZLjQVlHEBHaZgaJsgy7f6z3WuWh0a
ybxiWRzgxl+bEnQ/3sk9ylP7kIH2DtjRAN2O7ktJcwrq+Eg9jaVF7KK89ln1PCTGl8wap9AXWehU
u3qaLEcFmnP8ZDbHzIZfkt63cUYrPV0xF+B8c+nWOMNN9995xanTJHPTCy+/2Zq0+x8jKHwF6bYi
IM1Jq71Ai0vkUmcwghWvN9qdln4JBTvuk79izMtiJCJPYAVt5mH4JWy755R9nfPT/eV1e1fu4mVE
cXGx4Cv6UbzMhhEYi3+W4y4gEZysYsMmc5LCH+fyaogPNQPHwRxW/sZVqdNMxX4nQGpWZoZMUZUB
pMRfnvN1+mo09IxqwYby67RGteFMrMj3mtUVBYmr05tPfvLnvtw1K6vjI8WwNMIfRH1NejdEFTCc
8o02Ct3KSgbKZDKdqhEnupArBho9uSELjaaoUyOJNxRdPiJ4sM0XIV6QpwurrSqrbs+3I35z4yLp
x9a+xdpL8myC9yTbSCbq9nz7/5t1XafIAOyHdVdk7o1oFp+8rcSEbunbT3mztOf1yJLZEoEIi3j6
K20+L9UWQItOHIpREmkPQw7DvC62MT9TWbuvMsu2ICs0dmMpNukYqV0MbVpdvfI3d579/ljK77x4
va/YuntJnRFB+NrPI8fy7ATcVpBp/8f4+sqO8lic2uP9r+ikrximqBiebqhsXP3xITc/m0goDlvI
wBr5qIMiNrwgqye8CmvehW46AKYZb+b62RUbjwjN5tXBEDaA+Mu0s/oKhJmDZdpB3haHKds1E2I5
6kwIc1mOEWmkEVbinkbQZbf5z/tS1+ilCmUquZHzNYE3r9J/3eaTVWwwuOnWVcy0LS2LuK6L+9+y
w9kwP7BkF/wLhKGYaWlTS/ABOW3HFWHWh8SPfbmFUfk+/wRWVwyVr6ZRAKGsujYHCiD0S4lAewzm
j+Jr8XWKboibW2GY5ummApYa7Qrv20FELbiahm80ORHyNQWlEtnFuo3folyndALM9rJUyFhM7FYH
W50lPy3Z0G7cS7pniToVgiIYR8M0QrCZBrhJn26vN3H0Inc+3NBJ8+MWOun7NCSWo05WJOZk9NlN
nwa0ZwejDG6lw8fpJCL/kH6QH3gb5WNAQxaAOiDcel3rPJ86deGnrc2F9MorMKUP9pGe06vzQfyR
F3msTkA0v2+EGu+h8lh2FsZeOr9B3G+P526VF4r25gWYWPeX13g/dQDDgzHyJMcp8XwNrf5Dj9E1
i/1hWw0Yuu0rtj512UqMWw6iqpJTzkvAe45fibkz78YUewecQ7d2tMPFMMCnLuRsdf2l2UyQ6Xav
GDzQKwFcMuUQ/lIGzfJaECNo+l0z0dBb5WY2GpTr0x6re9WDUZzSXd0LWFcx7bUsWFkPU3mVYNob
PTe0vWXjLtO4bpU1O/OIWHzWVddOog2lXa1vBvL591VRI2x1MGHsJtcmPaoxM/kjCxAx9AGv9gUQ
6lTCkGft3BO82QigslkI0OT2i2/Jrjz3hu1v2JJGOOo0AmDR/z8JzIhJD0ubT6HXpzujRHUYISu6
1Gwc1OCdbnwAmnhslz/uC163b8VGmd+lOekc3MelkQdT7dmB7dobp6pb/Pb/N4FzMzNMZFI4mKL5
PvYDmph5sG/binEyOy/EdLP9GZeLdSHG1s11s793kgf/Ofw3W/ZsUM47yYQSB7Li/5Fniag7/sfR
dR5EuGy8xXWSUcx0QN6um6y6vJbUn4FWsNLAN8yNbJfudlIpQ+tUlnax4LncR9PBPRZRdmQXemLH
8phGcp/mqG32IOtZZ+5TSKo9pOlJbr22NKJRG+yzqU4XkSEmH8pmDCZuWKFhs5+79EZtr1+5yJgz
QCNR2DtZfv7QmMM+N6O21TdO6bhLB0T8ClSklb9GxWI/DevGxnUhldpOXxD0pU0dcoy3MzUjfihI
YF36AFDpUX6kU7Buac/Nht4xAaJYrSgaDPEm+FJ79E7ssJ77B+pHYzhFIKo7IyNof75/GJpAVwXN
7ZqMTNncInab5JVRg0QTm4LKLZzAd4d/19KJ7n/o/V54y1EhdC0MOKRdjTckgGvaoAHqTlTYVnKw
RNtFBemvjmN5L+nIfmUjZ0E/8w0j0YRYavNUs6BiunI80KqKn2YCFvul+Dl4/5TuVr+u5uZUm6h6
F11ChEuk3Sbv3IOXxfbmEJPXuxyVrfZSIUgpvOIWBdn9lIdiMICEW1f7ohVbbaHqusrpJwENoHVR
REtZpGHZ70v622oDVbMMSZ/7OPQ5KQKexZZ5oNnH+xr1/rnaapO9Wcl58GeEtsXyXPY/Jkyo9WVU
bDWPvO8DbbW/PjU4ykUCgf88AcLNG655u9Xj9L6+2Gr7VFp1iCMYdi7lYzegsxiZ/g0z0y2tXMp1
ztgqeYmlq0deBix7NHdBm1u22j8lPXMi1MbS5cgfZGJEpj1/aXy60UKi27lyHddeB5iZBb4bE1Ef
26b6IOzsmvF5I6rQLa+ksFJzRs/y2pfX1H5IvQjNX/4a3ldEzdJq01RKxr42LCzdsTFo0JPV/6Hr
vm2rLVJlMY5z1iC9PLilfbD78s+MvETgzvOX+5vXXGq22iTFsoHa4OlGMvjj+NpezKgJvUvzE2w5
z7fS5VbLoMac1GYplJeqeUFb07WnDK/ELqzkFjjtLdX+92Vpq2MAdTKWOaqwsNR6+lW17FhPzpG6
4z/1ZKHc/pybdMMTv39b2irKLnETUEk1RnF1G6DUAl/Jn/zQnMrDMj2A5f5w/0g0jk2dC1jmek0M
MHOcSms5rWQ9WK0Z8gXN6stWv9b7fX622lZlujZf8wlP1Hp0yAmwDy9dZtuAY5zkh9zMP9c0GTEu
05Yhpeb3+z9LpwGKgYNSQPYzQwUVZY2wcLwIw6c7LVAx7ozU0gQuCrweKDTapXhY25+2tYUOo9m4
2nI1No4EZj8sZGh7K/YwvXwEYNU/u6Si9luVberMAwR9paVTAJY4sRF4AQZ93+o3RX7zlPKZBVCh
Eufc+GG1Xoi1YQgaFVX7reYczRR5D2te0YWWFsjvfUwk+oA3rnadxG+e9s22Xbf1p6zGtoX3JUlj
YwtQQOOp1X6rgnRN6VNwD0n4UMd4adM5cLYyurrFlat3WBthobPtlq73AtflIU3XA2u24KF0Ir+9
lt/IBJfviDjdXh9GUQdT5r+6qRcPxArLWVg71UUxUTdHmVSkiHmGcTg0pXdFuLiRh9BtXzFR5tDW
H022PkhHPowUlftxvKzUewa30af7yq45ALXfam5ZXuOOXx9Kj0RGabxWBX3gvrOh8xqlVJutrNnP
VlGb68P/cXYlTZLqvPYXEYENBrMFcoAauqp67o2j+/Zt5hnM8OvfyY63qM83nUTkNhc2KUuyLB0d
8dQ7VY0Zt+JOD6PCrGjCrB66iBts9HxegX9n2yua6L76ch7v1GYZ6SItZm8PvWBfO4LpqlUOFN1t
iesWV+y0rIuKtQ3ZHnAzfaqy2fOR1LurPc5mKuvuwr3GGTo8e2wpvChNcuNsV3wvmtV9umqtxOpn
4cHFbAb9Nq3iY7b74To9VCzVS6qaZvm8PYxt9SVvmo8ycz9Xy14uVfflipGCEHAo8g1C73ri+A2z
Hb8U6U6CWfftipkWXZPONTWhLll9StYpMB35D+d7gwA1366iqOx2xnPcw7eji/ihNZsv61rdZ54q
cmoZa95PBWyIUPszJgc82OudT2QVMLU5NEk5WAWfSvHUJQXYOL7cZT8qTIqjGd01FxswqTJOxYuz
dz1rTlGFSAl3mUua4YFpJMahLydfyC5o0jW8/dma6FHlSEpy6pZ9wdBJw5JzmQ/B2oDu1UKPMgCD
Yz6fiqn1HXvn5tD9GcVSRUNZn10qcLJn/mQTXzi5DwrP2/9Ft7pirOm62hi1gmRzv76MAuR/yMDX
d2HpGVMsNQVkYh48VFQKM8K8jN1hirpvVo20arwp43jwrIMblKkbsiGJW3faEbgG9ctUtNTY9nYr
wcjzJFf6UpYyMJs/ck79nE0f5i4/JOxtdaKNfbW9+9yOSr/bmx6jJkeeaOMfispP7Ddsd/uANYGH
CqSqUFlBTgRp/mSloQPSRWtlx7ojp5ru9UzotlDu2HQxaimGFea21E649N0WVEXz0zPar1Sydqe8
pTl1+/L7u5vczlZvIjVO3XXPvRX1bsjFjvg1btm+/P5uabLaHgqWeIT02/Nin3YJHnSCUUy3xigE
PJgREs+VDbJm8DwJdCEcSLbTf6ATiWK8nWAssUtWPdHq5IwfJucX8/69rTa6pRXbRWqR5o4DkWzz
g/R+LHizCr7zEtatrdivnOy0dUo8KF2eD0cMXjUPc8XXQwb+tMPtz9eldVRYVSPzqs4c7NH8oX+S
MzkbQTf7RUQO1Qd+zI53MZHZTEVXrYOwUmFin5b+NjdfmKlv3jVWB2srr1d7MedmaKA+5XAurSiv
D2t9X7ZRxVYlm4PxmzVgc4v3ZOUfuhWTQKqft2WvsSaVarepSNMASg/VmXKGp1rxCy3o2fG+xRVT
rRyCYbESH27Pn8tM+EW6N7hEo5UquqqaDGtGlgPvV4wVDra8jro2/Q227x1j1YlFMVZ77TCQdEAq
MxmMk1umJMyqcq9TRbe4Yq6zWTPUzJGQ6DKM/z2te5XQi6pdyS2qKKqhqe1qNSCUBB4s7ePS/DzW
L4X53JH7etiZCp/KMQl9c4Yc5R3zxW4/V/SPk+9FrpoyNFNBUuDrHfmMAexPxnmB+0Ul0QiSqP0p
/PxQB3dxadlMBUmtBSXu4qJrwXX5QZputAr5VoOe8C6dV0FSKxFLh2ZNRICodIuPi/1y37oXS3h3
7SH1Zi3gOUQ/9dAfutT2pzzf8S9X9dEjqty7DhQQw2w2EVs+5uJlLHb8+tXQG+sqLnEqeW6iKx6T
1E33QMmTiXjYKQDzX9KTVTi+Wxl+ntDwDgFhNyWwqeBtuqI3uqgeQQ6Y9x+tTny+b2lF9iab2Ngw
0UVWl4Bc0j5mfI8C9bLEf2wWX305k3fHiuGjs5mNmP/ez3QKCjHlP8E02fnFtvU7qaarJQdsoQQ2
BG0tntmkfdRWScCF5+dN8jB74iTGLsgq54AhiDsO/7oJYy/FbzIu5gUJ+yaamN9G06kJqsD4YvsN
WsvM8x6K86qjwy6KA+0NY3PYuPTRPI4IjdEQdEqi1Rr8JCt3dFdnE0rYcxlSIQ2BCQMjyBSFJV9p
vYd21Sz9H+wan0xYsttEpZX6rC99S+58tE78KnSNtg3wAwaWHtaDONXH5DD6PQY1fekiQHmO3g4o
+zqK1iMqem0FA3Raco5jjttHdhxOFnhT3pyX+iwPFrCzyYc8Hs59WD6Z91zI2FG17rzwDI5278hh
ZjDWfVgNO++J6y9ILK1YN8aVYnLvjKXTCCXFxzwUoTh7p/mjEe4Bc3VHrlj5nMshsy1skXnPy/Cy
G2BpPOzfgPqd98B8CmKsC9a1T8l5OBUn60QO+y2cWtEo5lw7FTYYoU/powwBlj2xN/4BldYgC/di
cp1oFFtu2gH4OSqaqB/O+fBM9liirmN4cKyKBZeiomCfsvvIq21/be2HsUzOudz8tDP83mAhtza/
aH67bNm5RzWOVkW4ATPa9xjUB0dbyMCbHmphHblJ/YwlQOv9RodqcPs+0hz7fyBv5urgOTD2kWOW
D4MngjSz3rLKCgT6wRPza1PVQUv3mkZ0WqCC4AC1oYNl4IjkcQWUrMF0X794nEPrsJ7bvZEHuv+k
GDgtiS1GA8fVzeOJb+OhMo3D5DlBl3Nk0P4pJisyrbumBHlERceBa6XsMFyqiagbbu4RpKq3T+av
E79yn6tguNa162QukzYyX11/C+UYZAfvkAXN4xpW4RRaQRXWp9zvgyRk4c6mF5W+tqlyw9uydWRT
Gn3EKfeL9t+VvfJs9JPR9EdjeJyXj9Q+50ny7fZ+Oj1XvMJYWyuGeIg+wpzag2E85eSzaN1w3V6c
5IXuQtM1t7yKhSO88uwJiLtoof3ZTY1HO0f3Muen2fy4Jrs5N616K44CGcRxTkEXF60xOZKwO6Xj
X/UmhxSUhP5tmV3/M6aKizN4ZaUjh3qnSe0bPTqBti0o8iHsu+Fh7PcmAlz3pqYKkFvGsSZe4fUR
+vhC1AEi18yi2/9At7QSzYtmHDIx4NSLwTnJtX3mib1jNbqlFdu3x9GduA39tUjzY0Gjd1kvO199
3a0gNfu/8XXbpMM0t+0Q2aDHduo/Tbc+tW5xIPQ7rV/RnoAmE7ITfv2Ncv9rh6aKlcvspMxRa4Dx
D0m1Zn6LaiY/MHRneZ+y2mAu95N0aPI3RtqlfF27xui/JdIpqy9bX9TN67KKUkx+5WXotAkGt8nI
hy2bGf0oMdojwTViCduyfXutDMyIt8DjTvPnPE+rDAlvQZM3MzdIHaL3ubWLHdXVnY7iXZjA+wDs
tGNUD8mDsDtUUPYC1sspXBOY4klY5kmjks4Ybel6QF05MCy4SUxiv09lldiiXIiDmc74cirhjKvx
MHvJnSqrOI22rMhG0EsWAVUVJnhcVeNdQ389U4XopbwanaRgY9Ss2aEV5jHz6E7goDlKFaFHKCZn
E8PFVzuokIDjENXq8LasNUepQvMQbkyGaeMoVzGHgOiGDRDzwObvxFa65RUXQYe25mV70ZQkfdiG
8ljzFPmzvXyiTjCXbd8F0gwNRTQXzRSt6Xwq7flErD3A9eULr+i4isMbhspKqopMkezmr2Nj+mg7
fZxk9bnq052ck044ioXOmAFJNgNfb4r5kNIhYglusqnc8aG65RUrJQSo4q3cpkiUPPExiPppXZZw
bhp6n4fhip06CPOSYbNxuNQIkYuK0Ad4uK2WmnuXK3aaTyLH0AVrjIosDVYqj+mEqlrvHNPWDVyS
7JQhNSJSYXdiBDNQZrtT1K+gn3VwrffywTOcHbvV6NB/gHcEJGcpy2TE+u4JfMBhRYpoWbKg5Mt9
Z6ASnhExDE6bFDIiTQ42hOlUG3cNSfdMFYBXkLWeXZLKiMvSl8b2T2vJgJrl6+0j1tiuezmTd7a7
Zq3pYLqtjDywt26eeGTOXnVZd6yXLd8tnboLG0ThTdGS8cguRt9h6ytmhO04NY1yqsy8U9ZQmxXQ
GqOx+4d2RoUh8dyfMh+bMGVSBKIVe5xDOikpRtz1RYVRwTnckOF+Y2a9BvWw7dET6uSkGDA0khNr
m6YIk3tPK2ZrY/hbIEzvdPuEdeqvGHE5gz0n3S7HMHQ0QAiFqdKo32GgwHnzyh0nqtlEReQlCUVF
yUunCMEOCsvIcWT1y4Kxmb24iyfFM1VU3jzzVWSknCLEiI9k4UHldS9raR9ui0lzxCoyz3JRBysI
xSkw1AcsubphkZd3DXjFx1/k9s4W6s2pCr4acHFbE2cV+9709d7rSKM/Kt1ZD0D0Jnt7ikCK9cGV
9AHkmrFjjy+3BaNbXjHj3l7s1hUX7zzZB9NAm6axHJz2zihWZTqzVg+8/gMgomaNvoe57reg7Msc
BHrbXWTtEL5ivcZsW06FTsRocS9E7cC6jUX+5z7pKMZbTnKuQGg+RbVdnAbOz4OFq9K4a/ABPl0x
Xkyos6sacJCIWPmRbvlrkaL0TtqdxLDmbFWU3uzZS++5YoqyFpHblD010g0nK/lyl3BUpN5MaIWW
FoQkAEFwNCk5Y1HklW93RU4dH1TtIPLcuYF1/0R5YNtGmnusX4E0To3IMGlcseGINpHD7X+i8W8q
fq+36sxjHeij7XE920nqb9bw0vdfpJ0eb++gyaSYKpTPmUjOl2IbowUJULmRRyGWt0rwb+Nm+LOZ
Q3r5kdhmwFJwY6IwcXtfjd9TIX6sc5ceA43w9Kg2MPbJN4L21ttLX091mep8tqEfaTkPC5Zek7Ce
X9ai9EeSBSlZgsJ2fTnv3c+601csfBg5yNYKxMBWxr70rvcE/FRkOHs5Qt3pK0ZutoUp2IQ42MzT
l0FWH7ZpDShbO5/JPUId3Tkolo6S3Favxnp5AjYP1tI+YJ5aePscNNJRUX54toKoYoOL5UN1sDFD
0J2tpyQpdgpami9XIX2SibI0OmiQZ6aPabo9pbOz4590SytWPaZI22QuNKhx5gNptmPe7o1L1S19
Oet3N3I7TqlZYNJGBBL050ZMXuhmy14mW6MwKoIPjANDmfbZjAyiOJHCyUMyyJj189eKeV9vn+pF
BleexiqUz5qcqQaqTEZzWX0bre6nU75xE+X11Hiq6Z4N63RHeR0vW4rmlmXG+4CuL05qRlvfnBia
Rm7/Cd3yiuHajT1ODCSVMNbk3G/LQZjTydt9PGkSmCpnGkI6t8YY1ssDlpys/slLv09V5VeDB+za
chjaD7V3F4bNM23FgGvPHRjuahmlU3ro8uyxsv8U5V0zTD1TRfmZPC+MfLUlsHHmw5JIH6CER29w
d85Bo0wquE+gSRCNXlCmZQa/s/QeaCrPreedR7t/3UvmaA5bRflxEGDPmGogI7Cmx8kyH/Ok+jpZ
dOcp+7ecfcUiVKhf6uAemy+OCLNwfU/On63eiu2CPQxpBjoUTNfMm+KBTO65ng1w7huI8xfyUnT1
w7rlx26MctHuCFTjXlRo4LhWVmfXcOeYEvHUeMvzZFs716pu6cvv7zxXtmBQLhkQi3Qd7885GoRL
s9pj5tSdkWLvU2+Zsu8v9t7TQ+myuDDo6yatn7ftXeMYVbo1SQcDVOIuon1XBEaRHxbcTUEq0MRR
lnsD5jVxh8q4tmI0kzVtJoI1mQXbsGCa2tAjdMKkDmM+ZMx68ljenW7/I53AFLOXrEnKlUOpZ4Dm
P6FleDnaEzx/Lsa97JJmCxU3ODZd52HGEDwL716FGD6JOj0n1Rbe/gcaffoPgm0rWeHMPfJj8PX+
lK3bKWvS9j75qDg2ghkvNhXpEnVN+bSk9mHMxePC9mp2Otko1/jcu9LLDSxvtPQosubBo15U13sB
iG75y+/vbI1u7v/bWpIcTfLRA+v98HKf2FUzHmp7qYxuiQo6+SQv/kHT8R5jk+6zVSsuMzSmjbiL
7MILzNU8gSs7MLz8cN+nK7e2aElJlmxYItmm56b2vpmT2HvI6bRRibWNxloKi+KiIwMlf6YM8cC4
8ebH7S/XCUaxVk5KUE/kiDdQ4Qvaug+8ZfPN4i5aZs9U0WkNcVNPsmKOiJP/wCA3tI7a01dLZndx
Z2CDi8t7p49bKxOWtNMSeRhwGqayBy15Lkc8qcs9dIcG+2Oq+LSMjznNi3ZBIDP7hiQByqeoqoIt
gv6TM2Akus6fpRtZ43DfG1TFp6G5lBsoZC4Ry7wRpJIeAqfU3bkuNUeuItSkYZMhA29/VGYG3p41
mgXR2odqqevuDSLXhJnqCHgbdPF25pgI9+v6xD3bRwnGC6rUOo3OFkyljcHYAzqVN7LHUae5R1Xs
2phWMLvWmCPeFf7mLWGCyl5dhjzfqclozPAvSPKdolFSNHVtYINWdK2fl17mL45zZ73zbw7k3eq1
lY2mTPIlatx19c0EXYTZZGMgBMrXOxlpXT5FhbDNJR5CxTrj3Nf+XJMxkPavnGwHb0QGyuGHZXps
6Od1wNbL79veRXMqKoZtMBfc0nyZoi7ZBvv7mhsCZeKFu872jKl+xHtYZ5cOn2/vdvWIuKfCVaqJ
CfA112tkluwHmXkbzO68lw6/qtJY/PJQeHdCRpdbVU4tM8IA3JAmX91pDugA/gfMtZ7KzxmYyUbo
9+1/ct3lYDflFu8keu7LxEPzJBsw8wXY16w/p5jvsLE2wGsY7WTJwXK6EK35O27h6llhy4u7ePcH
qxWiMysqI6esKX1Zu4yLP+g+RXWzmKq2df3cKIW1N61bd1jKldl2azu7Jrr5CpkYw3kdwa8Uo3t3
2gmsr67vmSqqMUs205xHiStZ5L5h1qFB9rybbmlFFXgBtvdp6daoME0cBeCTcg2Il6Z7BbC/N8uV
h5vK5lezheUUD6Uo789zOQc55yE4Bg6UAvWXfplYFxo4lwUIxrqIh/W3SM2vtmiPqXFu2y5s5HK4
rYlX1R5iVLQiLatksBK6RLYx+02ax6mdBXm1+lvx1Ugzv2mKIF32hmdcVr32vy8Sf6eDS01HnjNr
iVaeoZsuTRJwtyylD6jmuqPmGlS7qfL+GcJxtrwY14hX7vOMsfdd4wVt4cQUSD03sc+0aB4H7xeG
PPj5bAYl3QMna49V0fmpTknplgt8yPCrLD6grNP7Sf/mtHidM8s3ZX7O6/5QA7pUeCxst8k33Q+J
+4tkHw0hrIMo7Z0cpe5clagyazBdipeQNICyfp7XfleAlbAqAs9LwkG2fiq539+b+VZ5AkvWUoBK
2zUaiHuoyVewMAUjCH9Mu3hcMtfn3A7vUFi4scsffqdC7WzIldjDGnVphVahH5aTnsgwB4YwXye6
+pn5a67GnTjtqr5iM1WKFbFGdzDMyCj4ef47+3ZcH00idoKOqw93rK9E5wUbFs9YEhq5PfFrb/V7
x/IxRy4wnDbI3BO37goKuafCxBycECZsZlZEzfE0NOarU7NPRLA/d52KChVriZUVYktpBFDjE6Xf
CftZTfMBGCyM4EEzzwUH2O2lB3S3p4oekwvzWhdUmlG2mmFqJf7Q/Ux4ehC952Pqpj+WUWGVPnKg
O07l6o0A6SnX9VIV2bQYaNQ1Rmr5g+uaYVN632/LTqMEKskby5kNumGbRM3GDmn2nffcpx3zV174
aftmFnvsa5f76z/eF/9C9b55VtUI0wjarZrnbvnsreJgOMXrknxD09qOyehEpbzEK9ugBR24BRy2
EWYMQ4zc7u22oK43EuEPKP41wWTPumuXLRIkM2QeMQ43h8xwRd3+KZeoO3y3vNJJLb8cGHDNfpcP
M4qJhJG8W3GX2faU+rxzZ3oQrVzqOtiWTfB/HFkP8tlcWA/KmWooKEf8l9TFK8Ps8PvGwXFPRVzg
Kw2HcFg7RglgoMkQ5CGmvx8u0+AawPy7nRYlzQmo0AsQHiLF6GKbpgpt69lodq4UjfqosIvGMQtO
BjvH3OIpyNAZOOAGlUVcpq/lxHcs7fokDAhJUdLNxJSatYQnmYPpMEbkXHzOf5UPpX/pIKlPyxwM
Ow8mnZwUTV1oaq4WtfIoQwN0x7sjSJ+OO5qquThUBAY1XZ5IvCci9sH1/PqT92H4OaC5wwjIs7AP
lfCFT898p2p4PeaB0JR7So7UXlazoBF/Sp4vAyOqAAf/BC8FPoS9ySF/39pX/IeKzUgHOYmpLvGn
PvaZ30fDSYT0hf1Inwc0DBqh9+m29DQvFRWkka9DAf5/7MPrf+0httqvffuwpDtpSJ2GqSANI8PU
cLjC//8byXnC37CerR/N43YYA2TIwubrfX9EeUi4aYse+6EtIgfexwPrwHQW3evKtx1j0QlKvZa6
0jW2BOtvsvPtUfqJ9WXlr7Vzn8WrCI1GgOwrwVjeiGM6PMCAxIq4eUwMoBrmnctP9xcUc58pFS34
E4rIzd4m+VqPuLa7g3B2ltfYuIrI4MaA0idyOREb8JYWdmg4dxWKXQxD+t9ANGlThmd86sRDhc4p
D4T1h8mqv5XOtHeVXpUNdlCsuimpnB2HWHEmizxsONh98H4uQnOsXeBK5j16x6tCwj5KFMpZ3bZW
vjhx4/ZLfRJ4n2znpTbsHfekWV/FSoquwPTWrSyiMm0ex8V9NIw9Jj2NiFSMJHWKjqel5cReaVl+
I4cc7VHTGLvG8tuStbnDVaz7B4ohT7kwBZ8TFssE3dKp0/uzNxb3REwuVe/rrKBj4VamFZtJkUbW
0PNHE5I63PZBV29trH65od69l5ZxKJth6r249NLPNXr4zc08ZKR4HGVycIrheHub6zE59rmI7t0+
Bb2kz4YaQHN3AJqUhEX37BQuKM3qoEOzaWKmB9f70mNI8+0ddWeiXN8dm7iVudyKt7r/xRyQxbh2
t1dP0i2uGDdLgTmbugWkQmn2eSsBzS/XVO58+d865n8uUshKMeyKuPCshptHtEXP77YeEaf66C47
0mT7aorlnNvDD15P/uTafj8Nfr9eurSqAFPGg2T6lI3lYVr4o+Eg+97KIAdIzqXjW5lUYSe3sK9X
X7AF/V9rsLnp2Zm3wOnvaq7B1yvuIkPuCkAJCH6SeX9s2pQejGF0/KTO9zoYroZPLlUjAJabYnDq
1ovHif+LHO9ja1hnWew5JI1NqBFA2VlLZXepGw+TF1ly9qskB8YHdNRO8ouY7k6koVEilVxxmWoD
GBNmxUuS1QHzenTkzdO6Y3E6GV1c4juDa/MEpeDZhYzomxR2goxOEtuY2LDjlnTrK8csNoxcXSaM
A0NP3LFZTD9xu6OxlOFt89U5DBWkN7UWXwaWenFj4u3OAvio3mz9haWO3fhNDVL+jwMtRfvs1B0F
TR/H3NcAL7+tGkJRO7Ox8w7Q/FEVzmc5G60Tq7TjbGljDGNI/KVKm6An085f1eiBytPnTK2d1BIu
eN4wsQ5dyoBmVdldg8pcait6AIYL1HoS7sb1xbe6gJT1hv0TdH073uqyzhVnpUL7UA+dqrI1nHib
jcmv7flrnpQvfF3Bu2nvNUjqzuAiunfK7E5pnggPZ9DQCrOt3PQNOIQl9JK9ydC6DZTbIhFtkUo7
cWPWQkp0rv5Jkuoo0r1ARHfGyoXh0YUYXYmhkOic+VWhrBJkOd8bA6DxVyqqrzX4zAgQm7FrkWBx
7PNIzWd3qc8DH0Pg5cedo9YJSTF5jKSYe6do7bgvh7BlTUBRSfTAeHDb5DXLq5A+wfEUWhPixUmF
CZf9eDSrJpZNH91eXiMlFdKX1063DIR68UIwFbIiH5OJPjsjO1MLZHIZavu399EctYrqI/ViESFm
L64qmxxAgroGHdnD9OkWV6zZxbw0b0kGN564aYRjtiDHgtRjtxc1aaxZhenNVsIKNE96cSfkqZXM
t9rmnMws7PM7Lw5LsWWbc95nuXDirPUS9K9uwYwJjWVt7DwnruZLXaqy+VlpMlzqO17cLl2AYaaX
8PI8t2YojDE0LfuwrHcN9MJWilWjJpa1Vt/ZsVNkxqHlyC+3Dv96W490R6FEgUVVNtZUw2W41nYU
3hpMdhdSYh8bzPi7vYXO4hSD7jCCUAIv5sScF+e0KwImm0Ne/r69ukZXVZheL7PedIyMxWLCnNdt
3MRLVqOadXt1zberKD2Q6Bu1YxkAZM6ie3CWbXwRKUbcyLbydsBRmhNQoXpe5dosuTgkIxeB1xW/
50nE9bSGpHemHW+h2+Py+7ubjdUchUanceI2l6tvDRg7tvKqBfEKTdGQOxSn+8R1EeO7fXJq2rJv
GVR13QBpRk4zSZ+8pE554DjTyHaMT3PmKkymbyxZejV34oV9rlzh4w12X7ypQmSG1UBupoaujgM9
TfzFGEDEXLg7q2uO4W8U+k487bzyxmgzHucrefbyFbMltg+zV4Wutde4rBGNCobJa7k47ry6MWg8
6kAWgvqsWs93Ha8Kd5g7OIopJzxuOL90Vmzj0PhcuJ6M0+HOtk2XqgSD5VQUtGsTKwajaTaEDBD5
3EeOLtmrQemsWonDenezMNkYIQZjqA2uNdBQ/dJbfprMe8U63RaK03alKFsBytc4xxgvf5TWmySY
Wjfw7tPts9ActEoomGdZkzve5T9MCRjo04WwOEEn7R7WTbe+4rW5rEt362Y7FkyaX0aL9THJ2B4d
mGZ1FbIJZMBSdv3mxi0q6JjoVTNgPcjbbdHozOxyZ78zM6sizsrMnMcWXT5u7fATwIugmcT3lsp7
ylsu6Ff/dwuTpF42pcSJC0Fid5VxYe5hR3SiUXz1MnhF2nWzG9Ou8jNEE7IpduxXt7TqnrNRGGuB
oKgDGISC5s2bdlLcOpFfdnwncvD9JOXiwO0UVd77dVlGlks/LdX2i8u9YUu6PRSrpdNWWPZMnRij
p35Sapwtq30sAcM1kVm6rTkaq1Vp48q0nIwRibY4KdHtmZ1ZO/rU3Xnia6Sv4q0cS0rq5R2PhTs8
C28xAmm5c3j7y3WLK0e7bC2ZUpCSxIZYWThjxNUDlbvZYc2rRqWIY9Q2jDWDXBYLk8xiyzpNyzcc
MpX/3Pf5ytmuNerSiBCcuCTeJ6t3DV+KLd+JfnSyUXyxxIzMLjcgm3nog62uY5oVO889jU6qhG+u
IVzh5S5wXVPdJb5htezRKmXqV+2YH3IT84DuE5DijoFmLfMVExxjjwIbXmDwbsidYU/vNXkwogKa
aIZc+pivPKabOYWSzlsoMpH5FSEreCFZEm4StF0VqUtfLG5zLNpB7qjudRkSFVE7UPS+lGhIRA2L
pW8ibZB42ww3zDdj9JuCpjvBqW4fxWdjcGdSbz3MOQeCw58SMJlvSG/Xa3Gw2V419LquERVTiyZr
r+gnl+NiKLNQdr30xzbdeSroFleMnNqjyVla2/Ga9eMjMzaP+jaxAa67rWTX3R9RyeBWgw81B51C
bOb0rR75oWQrxnA1x9vL6z5fMfI5y7xlla0bm6XVRQloEMIB8N/7FleMvCxslo1oBImRu3sqOrMJ
R9eyd6xPJxjllYyLBp2FdoWEyDj9tCrjkDjJA0vWt9vfrlteMW40Sg4Ny3MvNr3yRMfcHzzyMbXa
u659osLuGKu3ostmHpfF1vrJxkTYNObek0ljVirqruHpVsgMySI3TSy/FfyHzNjHscXEMsfaKX3q
9lBMF2PQmqbLPB63kJQPVqOzO/Rt0NXNkbV7swh0TlAF2A3MAvpR1l6cY+rXM3Hdp6rux4ONdNgl
pcP8pfbKYGi/V8sXChDvjnLp/pxi1b1drHlWGDze6Pggm6ctTd8oCDvEeO8OF4N8F52VdtXZkpRI
jzD6b1+Y56pZUt8zh+dBzjtKpvsXinGLrUiTtE5QCerqT7PI4oyB/jSZw6k0jrfNROM/VOQdxqQl
S+HCPVUow9Xfmsn4dt/CinlzOYsCn+/Br5ISDWoiDc3E2IHX6r5aMW7ADGpAKOCY3N4lvrSMb3RO
9l5pGs+hkrhRseZda4J5yJap8Qwk6hIPOclCd2378C7hqERuE7EWy2th31XfICG1sGpM/Jkt8j7h
qyxujOfoqtscN07H4WffORjjtQiBYv19n3/R13e67y5rKQmYoN7mDYngBAV7nzXjXj+LTv6K7ZZ1
aVtjtXnIhZBnl4h/us3zjYbvhCwX//bfshdRB6pym3FHXHxrISnzk7w+ls74KLPttyG8g5j2QjCN
jqqsbn26uUQOuJnnufjh/bs0087h6uSj3Mq2S1e5pT0qXiCysFn+2hVNXDR3egQVnIQwRYKLzmOx
S+zJt+eiP/B5u6+GQFRIkmG3WzmUSFLU0gstdzzTajm3Bbkrh0BURJI9DkZvI1aMTTSznwrAf6M6
meqX23qv8ccqKGkw03Kz5OjEZtedvYaE0uQvc/GT4eF8ewfN2apI4oS6GL429U48ueMb2VZ/MKb/
4+xKmtzGmeUvYgQXkASvXEV1y26vbc+F4bE93Hdw/fUvOd87tDGCEMGrIgSAAKoAVGVlfkB98rnL
KI9IauZmtsYJmTTFUoDmTzyWg3Y6O8X8Y2s8JCnrnD3XoDJ0JWtfeDm1E9+m4+vjqRHY039wSPOW
t9vGrI8OTX9TEwAaYvY/HrctmnbuoFW3vhuqBKGWla1PhWY/58X+UrXN3+ea5yzW3KoUen7IeFSq
FWyjGjajEdjtKeoZTDt31I5pY8CCegAWzTYole25yPfAWtRf50bPHbbzDJqLRgdepIevTJPhQ5qC
fyJdJfdQwbrykCADlOid3aaIg6zG+6VWvy+FjLFB1DT985yajM1G2BtITis1Piua9az0/zyek6OF
O4cIjwCql6pkg47kz2SxUM9R3kGLmBn605SVT6WjPqem9ftxV4K9yRO2tU41aa1RAcRZgTqqzZvv
lV50l00BYv5xD6JpOnp+c5xD4gbCqCMCRaleP4PLofUshpv548ZFwz86fdN4UjlKua/wmYAkPu3k
ED1sPlqQSH7cvGjsnOXmCOqSOsc1c7BzJazz8aeWoS7pceOiVebsVqmbdUZ5qHN1SLpeO1P7bTha
GxZ28T6hCSpJqlc1M2S9iWaKM+MZRSQVwmrOdUQMFjiodyqSl3MmS5SJZoozYzDem5UzzfYrobOr
VfNTwk5pWuJa4Py5xkPtGMgkIYel5YVn7YuP0jpEHWXkzYJjl8dx5eC6BKc4odc5UweXpnUwdyNq
wwiScWN9zgh4LNe+DSBvnkuK98pyRR1ieRQSySqEBHNPuAtz34DEBJJMFGSm4xQuM3tN0yGT3BlE
08OZ75rUZbFSYl9TkARNuRLpGfm2THtUV823x4YgGv/x+xsjrqdmbKrZwXvFTl/NbVfdticymg7B
viecCZsDtC/mdafXxhzwilZ9TdGupqZKpudu8wRh9T/Hru6Iso8KhP6yanbnbnCTETnuM5cSNM6N
PU9NOxuSdXsac2gAK81ieiqzZJie+8wPaJ5zQDaFvqXeLlCtHk0fl4gwWeprk7xfjOraV+17k+ng
mG29Ug8g+3DGY6NTzg8V7T6kiJXUN8ssPPD6eMX6Mddkqbi7zy+0zrmhTNHHIWfQPNdNnJxL7VZ9
UIPyZUidiBWSZ8BdkyAmnwpV9U3vwdld34p8bX4nkDZ96kBh9p2pTfGUDZoM4X+/PgsdHSfHG8OY
kQdZWYK5GhDjiA2/CJ1gfwft3QBIjVAWZRd2c0zmm24GnfYsayAVysLu2Q77qLsMAermvNLPpepk
AkPhuWsA+FnsdYJoeUG+mtn3ocvdcfn12IGIdjLPXdOudpMALnsIzKLArA6ysHll1/wFUj6R7Pkh
nCbO1LNCHWzVOEStL2t46NEpXhIa0f+UymTVcsfS/ufqhyXnTb5Z9nZfIOtZgVjbycJuwh5WBy+p
/tqa1YdG1eMpEy0HZ/s6oOXr4ixQQybaUz4brlVPAUAcEhMRNc9Z+TLTpGqtGQvCOuZNq/ZxyMst
hP6WDE7579remynO1FdzT4uJ4AuguWB/2kM7zIPaAxQ8jdWfQDP/q34l09YTfA8P0mFrV+MQgYKx
Scn3nRa5VzP9RV01WT5P4Lh4oE4/gpnELKDs3FAadF0W97n1bgPue5zqCKIJkuyn6Ds4UzdAUQV5
XXQz67pbL5c5fwWg8/GWOuzgzoLw2fJ9VWp127fmptkTGEDsTvVa25FRFwucLs844nSs3NQU/mMY
TbdVZwD/O5eVoJGSbFnR8Dnz7tlQdVu2NjdwfEIhYY06WQG6qGXOprFLaNWY0HnetL/gpVxjOoUh
IKbKWXFKFVZMFNtybKIluYDu8PFSCrwQnyTPtxk1FcnY3FQThCvtVlyReA1A/O8BWfw+25gLmoAf
j/sSbUnOjvtlzdrqMK1sBNb01WbPi/XhcdP3J57wOfI97ZtE3eAi9MYvyquaSLbKfWMlfP67bG2j
NntW3wyl9Ubw7xgvnU5c5Jc6WQ2t4LQhPLHUCEMlKGaApYazj7K4YL6kz5arRHVYRZvEZO/PPeFz
342jK0p1fEipguzLaf21Hd3JMoLH8y9q/vj9zcXCsRJoh+U4BSbzSdk/shp6UDL8kmhtOXM1wQS0
UQf+ALQRV1pRj5iy0hXB0UIczmBRh1EmzoRpYSGNnG/QtvUz/9Dr216GILsMURpCpuXcHHEm7AzF
aprj1Nz0OmpwnNjr9609g18ihOehKc1y6hSC7xjGeDNfRvbp3Jg5k2VND+zi5kBbfvqhJpmrmN/6
7vVx24J15VPfqW1nc4H6a9hW6XagjGjg6x83LdiOfN67K40NgCUNh7huR6mpBs7svFcKWYRFcAsl
PL8MENslymAw3cUzjfY4v6KgOCJh7Su+TFde5Bb4jPfK6jrJjrNkrbzNY3H9QQnYtRx8EpahHTuS
A+A+aQOiH5zpaqxIHX3Q69tynYL1uQkVVGu6U6h5VsiiJFglMETRcnNm7Mxdubc9a26p8q7M1EDZ
Rv/xat+/MBDKGbFBOk0Z1gkbyf7HUaDDRYjbLZC0H889ZQmf3e4WqLxAhRc3hrz09VqNq1X3t82W
3NVEU8PdoXM2mHglwRJIEzDtSojE6Yva5azXLNXeBvE+rBd7dAW5nsS8RPufT20DAmNAPQb2tf1P
l72O1F/WJyWqgjSU1eCKNiaf3KYFNZK1TJvbdEVdYRJNURba77aX7KseVkHeuDL9d8E08VluHZI1
1WgnuFt1GzTfU18564h4rbJEoenizPiGFQVV4IxNgZrTvzze9qJhc4a7bNvEupriOmXiET+AOqSU
cZ4L5/7o8815DnW+Pp8RL71tH/KvXdyFbdQ8pbFzW8GAAh6t4NwncJabW2ClsfesuZWos7YGB8QA
zSmkOUE2+89PaOfeblQTq9rVrVu3AOap+bUYct9hugz2LFoCznA3iDMT9bi6AZ08BkvVfnBS2oSP
J+dYx/++sgif4m5abVOYiTvVmn5Mna/FftFmSbZD0DSf3i76UW/GwcB1DURDvZpdbHAMTMUiuTUL
poXPb2t5ay/FOjQoL/qxgKyuRLT08ZyINiaf2G5ZgZvgsTGL5/yj/uUgyFI/UXfzddd6VU7GsAif
4Ma5u64gs8advHre12cTVBWm5Kommvvj9zemRVrV0dmOPZOMH0daegiMEinm5T5OjhA+uz3OybQW
Gh5Ci1G/77K5CUqcLN5UAG9eUZ1EVZd+o2AuC7ZlBhNzWhLJ0ogWnbNlhy1Oo2XYU6wzvLxePX1P
JU2LpowzZTCHWOae4bpFqk5zocEJ+shs8JfM+vV4W4nGztnxDl4Ve05x15q2MQBEyF8kSWnRyLkT
eN+KhCSQV76l+01f3U39PbNzTfP57qwCpo91Vn3T0mHxQM8TkblOg2qmPx9PimDsPAnG3pV2z0A4
eyuWT9bypZtr8OdIbib2fd/G571NlGGzAm/r29Czv5Zquw4s+WgvlWvCXayOhJ5KdE/hc94dZcyY
wAdxOwj1dG/09kt3sSMjyENZsFiwdXgKrBT18JayY4Wd/YVAUGXrPz2eflHDx+9v/EQ9KWaBsDEs
+SB6MSedhq09y4hLRa1z1lrQeuuXI31S7uZvktHfKHk8ubactc4tVDtJjrXVulvR+ebyPLRfy5/j
9OvxxIj2JWesINqse1shh7E2/pKAxJEMP4rMkMy7qHnOZIc5zY3esuH6B4Qfq4sB6h11lBy8gqcK
n+Hec/3/z/TB/DmT901xbY3n0pTUIIhaP4J8b7ZM1q9FravY7rjggK3cBTkDmy8QOz3nh/nc9qz1
jTE7eGiNQxmsyvSeVAfri3Zu4/DZ7RrgKWfTcGNzuj4E5M7diXVBnDY0F8OFHKnktSVYYJ6vpB/N
htDDcZba5+0vAyTEPZW8cUXXE16CjKVb3WsdVgClgT6Bw2m/ON7oO5Huq+5y0U5+Ame9tlXM4L9B
N9T4TJOfA/XpfM66CGe9SZMrW7qhaTX9Zq4fq+njkEqaFvgcnqXETACN0EwTjmG8Aqm5yXyZaEE5
iyWjs6rliiGvAOPm70wtmkF1eMrZ8JQkTpfVQznDvWe2+lkhyTsKaQmETPxzzXMWm7d53zgapqQD
SXGnVq6hRZP+41zjx+H7xh00oMxpbMil3gbtK1ldY/8+y9IGAk/DC4tBZyvPDHBX3tSxiBwdQEeT
fpsny9eKWlauJVhWnokE9U51t+xwxJWC8rPJ3ffAdCRbUTT+Y4u+nZqhzWu1Pw5XrQWb001PHAhM
u5ouYUG4zyFKCM9Bos8UjFEZLk/M10LL6yP7Y/PaBXPA3qlu41VeoUh2qChQyHOQTE1q/e+igNDg
VQ0q32z90oOg6EsDsn5Xhue+T16PT+LOXbaVJfiLjqDPh+MypT0Pn+b4YKzNvTmgn9raa/3tib6T
sU6KnKnB2fU2DXunD7C9MdDC7qW8ru5aeMxdPYLI5Kh5o+S9Kno18UQlxbY5WrEvwOyOoFnfPo0L
BRNb8X4hynO2ogh+vSHkheqT7Odj0xS4wv9wl4A13lzIvD5VZuXVOXEtXVYTIvwYzuw1WrPWsPAx
61aECchS63a4tX0VdFsfmCvio3vhN+b4eVFb79znHGb2xpzmmVKrNdClPaN8s2Fa4S2G+flx4w4a
uRMH0Q//8KZxZxu3zGHW+pRXzDer90OpuSxfwnErPWt5N+e518lFh4/Nda83zjNYoPwox5qsT/tW
RnvZQlj4nZ4OXgsPVPV5ODaF7+zXcZGFeURbgTvL6ZDZo91u65Myqbk7QREp6nCnklw4hbuBO89L
JdegqralzyYQxRkYx3JnhnhMETAnxUvLRLTcAJb2Ukp5WkQfxPmJyURBFUkQ8zQOjZ8v+yq5Hora
5dxBlaoldi/aLbIgL6KlDx7vL8E5w4O8SM+2yiR5cyN6A2UAOE3t/ZqsknCPYNQ8smtxTHPoURh8
GzJ/r2PjFMkmITzLBRuUtgQuBpA+nQbq8AK64UAxJPfYw1XcMQIewtUB4THlFRpnCLM3Y3/NlDbW
U+W5AMtISyVTIzq5eDDXkoOiuKlxcYOYAY1IUPiKp3wFqic0vS6y/cfrK1qB4/c3/oOMR2mohl4G
J0w0P6nPXcL/PbbetOuUOTXqDitLFgW0h2OMKk5Pg7Tg42GLtiVnuFk3tCbNjm1pqR80MCNYk+Hr
51TOsX84K3UGQA6rI+1nIptIIltWGiRcVM5MlVL//7DRcWpbXhGqhktAzn8g9MZL/npqdniYlsJw
O7SHY1HXsPjp5JeeSu5Tgnnn8VnIazlgf0XLVvNUkVtNY7JI4lGipg9ze7Nj8rEf293BhaZL3FqJ
7B/GKWA4ITwiyzJKU6vWHjGRPg2agUR1IuMnE/gCHo41t5pFKkjEIcCVeRCV92a7/NTUBXXt6skY
J9kd7NjXd3wOz2OyJYCMWvRfGEwS1UEbFX/vH5ZwDSqoOkCI49y+4U5b1dlUA0ScgK7lc5hWFSLj
zrvJ6cJzzXNG2w1Ginpl3JGpCnWRNS/+1motaBDAe9y+4C7Ew7Ws2mlLonXtbTbnoLRaN4U4FRCL
QdMPnjlsbjl/rSsaPO5N8EriRZvyuk5TeiQTeuB5VMtj1gfdjvXy8+PmBa7C4FFbGmNOVRddgwv+
/GxB/aL2SJz9yC7qJfFUyVPsvtEZPIQLicFGIzk+YhrGd2tZvxhZFim6rKjk/uli8OitHtG1WdOQ
pctWEoxz47Xpl8fTIxo4d6kGV0SxtgniVMT8NvZ/Me2Wn5JoJgYv9dcUc6k3CQY9T9E8hc4QbjLM
wf09Y/A8JXZnl3WWIEZYpeXTQZNsOc0zhGu9BNQW5yaGs2F7r+YaYcHm1mekuI6J9n2oNxYa5ikG
MUwPZ8X5Zq9Zv+PODLU2etFoaVYuBKwMycKKtgx39AKW0m81wcJOteVO7Ro65SS5k4hmnzt88xxs
lX0KgH+/Z+8aUnmMVP6YZheov0juJYLR87CtBA6z0lQkd8d99aDo5ToyZLSoZS4YBmIPqHfWwKIa
9mVXr0YhGfHx//+eLAaP1uqVtaaDDjdTNnXiFSyPLJN8XcgHukDjvhmBagPL4OO9ef+0NHjUVt4x
rbFNnJZ71+6BAugi8pXJ02RZ3kh68DJKQWiCpeZxW2oxExu8XzhqMvZ9HtrIqF4WheFN9+3xpwji
LwYvBzZCS4t0B4LCzlzm06gL8UjFbH05AjB1CGjk6+OeRJ/CGXQ2pl2xaFh4plc0ysznZlwGLNTI
XCXNJSsj2l2cUc/5vPUTa5ubCcDtu81RhvflJqtcFDXOmfS27lZmZ7hWbOXFzkIomz2eGcEZQDl7
hjaDsReqc2R0ni0AyifF27pPj9sWjJkHcSVdkmn6AXvKOjXQ1u1nNcqoJQQLykO3IGtkMCeDj6AV
u2RF5g9W+wLOMDe3kr/Pjf4wwDd36bJZEzvTcNOqxouy3U5GGQwesbWs9VJAgx6ILeOfMf2Yn0NI
G/axwm/GWxla3gGCjUNrg87mTLy2NbxWrSU+TuB3eDaSZFBpPTsoyahNE+BQthG3Luy/p62D1t2q
/aXMkyTJKNiS/+EjYU6ntha2utoOfmHoVzsfPlUtPVmsCC7KP2dqp/3S9gU6WMMkasI6GlA++Lz4
iC5fchm8VrT5OYNtQMyQLhteG6Sir7RWESd3ZCEf0e7njDYDPrun64Lzxsx717Q1vyZ6yDq7cE1D
hqAQLAMP4arnql9A1t3cbPIrSb7ize0qUJJ7bFyixrmTWM8rTYd0Is547UOfA51dXbfyw7m2OcPN
lLnLTXCp3OgAlv95np0gdSww6FhUFo4WDf9YmDe2VlYZ1pdhcdvZ7gOSFU2QtdPntqVfH3+DYPfw
BCUIdjdm1zTtbSDbDpo/kJySpTrZ+NHpm9Ebdmf0TANQeqLepkSKFj4etGhWuFM23xrQqlRac9vp
Arr0yqNt8W5UZFxzojnhzLaqlC1pFwy7Hl72trxaoD95PHBRy5ytUrUfVEVPkV3YiqCnwNjTQeI2
RU1zpqqMm32Qcbe3vOzfd/N8S5eXU4Pm4VkNdNpBIHFkduvl766qP+v2yZsMD8zqd9A+D0dedz2O
EGr4NJXV3gn2CI/LsruaDYwA6K50STRb5mU9FKIH2Sklap4zzNZci55NB46+uGg14o7flDl4PN+i
po/f31hNWTuZkhE4XXPcPEohlMCyYOlr/1zzxwZ607xVoMTAKI7m0x919yVrf9v1x8dNHx9/53nC
SxC2yZhP2ohg+9oscbP/YpUdd9bsNpNzcm4400xB4du2K6a9U6769i2DmGL75fHgBQZkcrYJBPTu
AI6Ca40zeh11AuucpjIxTM42LUS6yGgRBMBz47vaAlcwU+WfU8PmcVgo0gTLoonrEivNKO/V68JO
seAQg2cZ0drc1trqSFMlm2ubKRgVZK8BwWTz+Ku1biooGGLUKcpQYEj+QM69BXjoFctA+q6NSXWr
6IXkz+UsOXNEI+asclih3kMmvF9GU/Walnn29uPcCnIGOelmpSolXi+tPl9xYQ/WUlbt8y+HxB2L
5JlE6j7NJ6hSL0/Navpj/4/V2wEKygIbTIWl5eegmrCp5eumEjTkGzDX0bgDf27MIIlTPDKDUwYK
LZM6Q5PzA9ElsR3RXHJWXO9srebFqW5Oq7Suia/3hzWTbIBjQe59MmfHzBpJNzsGLh0MJPHEWj6C
lvZLpzj+ueXijNlUp3WZAe69MVanqOge5ueRQsHgVOs8Sqs0NKBOUZUOLjqFen1RJ++K0V7OXRJ4
3aheyZKmpuVRuUZt02PNBjJdo52Ly+PRC+ae14sqKCh9TPBy3PbaY/NXxQzrUhLDubtnqMNHY5UR
EOhe6SD1XSa7u81z5g3AhXmPB3735ELr3I2SOJOmVGO6xkOW60+2WtTPc6XNF6cgyydls2QB07tZ
D8i6c5sTxy7r2nUwY72n/gZ9BFr8muccpJurV6GCJVd/pWXvPv4owZTxIZcCKBOIAIxm3NZd7YKg
TcUrty6Dx60LPoUPurS2rtjl2ptxDbqPJBlR9Eo8K/tamN9KWqOnUM7UJVgePgoDtb+UGGB0irN5
pPtzCkCV+t2ZUeoG4HFXZKNb2orGJO7p7i6mDl9Ft2Q7aaimkNjsxkifEk9RxwAs6JKJEywLH5cp
La0wqzo1IflT/V7aW9YTiY0cj9r/uD4M/Pigt1c7Zi57ggLPuNIzyCM+lfOlrz62TmRbIZm/Pl73
+7ku9HJ815texoRBYwbw5jh7nsMhbsLyxq5LuPlHPZ0sYSdaA84gazoOU7l1WuwAmL2BJ3v9K5PV
796HNOILuPPHyEfVIqTW/qfu/j9ZdBXq7vv1f7LoaSjTd78feUZXnMFvyZ7OzahocRHPcfkh+X58
zosZWSEELhYXlGHnqkzRFXcwDZtaJcuKrjp/D3ewL7TewfZDXCdqEeKWghmPod/ZZXy8Js8nJAR2
9DOHW2D4bTQuXvVkRk3QRZnsESTwLnzh3VLMCMqVRhG3gOGZ62u9fx50aH42g2fMlm8N0ZLL9MQE
3sXktoOtOq2x6VBOz7rPteqpFSq+ki+llM5NYPD8ywKKqC2QrTSPSwK9tc2J6qz3JcZ42MOdxeCf
FqBAT4ZUG/R4Q2n97o9eieJ6gDBdzeuuIJKSYRoE38A/M7qkcXoIzOswmekfeh2jxNdfxp9ljHCg
N3hyixH4MP7RkSY1BQw+LfCwWz6r2mVK9hej/rWiEn5elpCxTnLkC3YY/wQBwepOWJIVMWW1O0GH
1ynfF6Pl9vX3FURfIFfcZeUCd0Pa1OHfJISxvLZ7I4vVdIyBcvZnwsJiYiCd/MXsSnKu3K8RQzec
+9fm1IB4KqauVtLIZppLly8lIqmIf7oWqPJYNriZ8W3cfvYyTnuRK+XLRHbaLsbG4KerZ0CpgwqH
gdW5djD5mw8Sie+Nt8lqJ0W+lH/MTHYyQXIIfamdp33rYuI1/nqxfimdV34+oBaWBGghcAh85cim
QOYoOTpSlsZrdI+AybAwPpP8TMEjFoo7FCpmOYYzoH1dee5pkI3Pqim54QvOTcIdAruqZ4UF0tHY
niGi3vTIaqd01v0VKhaSa+W/gM87Pod/o9SQnzH7dDyOz5vx83/OwHinf3o1IiU6vIHj/7Kl9CEC
4+HfLCqoeJOtr8pYzes43Vp3zxyvRrxw1r+1MjybwL3xD5eky0iTjUyPe+Vlc25NKnEygp3EV5cM
tLTAJdTmsdrYX4vkr451t7xl/zRMhjYTjZwz+nKttQSoiywGw6OfkPLJnlLJXrqPuKYOL29rNkZm
mxXBwQW99Q1yEo0dDY7utcscLpAiqMlv1ardFJDOx8eZYPfytSYFXr+DXthZvORD1BL7KcvqvxbD
kFxdRXPFHfTlkEB/nS5pbCftRe2L13reJQekqGnOpJUuJR0kPdPYSJLJ09YMGrqgQvHPzQtn1XNu
53k3JGkMhmKEg5dgr7VoHGTkoILB80UjCd67UNta9XjNx/clUE5t8uHxwEXnA18eUppZ2qHI9f+v
2gyvhcRXX9pv7TNqoEDW6fjt6+OuRB9x+I83z5JkMqG6va5p3LdL2K6alxsv51o+jPtNy9miGnt3
bBvQXvkgsgiURAbiFJ3ZfEmIoU17P3apHmepAjUpsFCP2ScGAaj2Ug9VZX+AxFE5BhTaCiRiU9WR
qJggK/BEoMq5XDq7VmTcPaLzlecFrje1rFJGtXg3/tHryt3ZEBj6D9XcXFqDTYBWfr38AyCfO1dl
qJq2Z4Ic4fEcCxwlTxts5qTrVmvPYtr0l01X3D0lnzNFiXZjO9kFZ/31Wi4a4BxZbHdrNDrzs2L3
0Ur6YBqZ5OIguFPyRMF2AxpJfWVVzBwksRPXUJ7ImnpF8jIYnzOI6RW95GMEpyJPGrzohbFs0EqP
m/yv3Vo8PQfrGKuDCfiCXMZXKjApvp6kmZY5b9Kxipe+Qj4RErPahtvd4xUXnS58PYk6sXJXlTG5
FBn46QoSLE7ppYoegf76UrWfpm7xcPCHq9OHj7sUHC98pYlBSJVYpZYiuF176YKHZUFDByVR55rn
/EQz1n2Zd1SJNXXfSe6NRtsiqb5WAAYP/rgZqfL9cU+CheER5mViGqTo0jQeZtTi5Jnfd7KiAYEh
qsafzi7dwOG/NHYZ55bqlmCiUT9sw2ciC4iIRs4ZoQqK1axw8jTOydS5W0E3lMKWw7n7Aw8qz2pW
6WuCeQFN+AUb1muh/mc1p4hhqMOjyGmjFXTv9zJuC2hvNuByPZcQo4hA/zntTTOkPRKzeVxkzbux
XW/jJpNduu+UEHT+s+k57ZyqSKshLloWLztU5jbdS7bJt3qw3UKfAOD+T0yTRZ3vbyDEof7sDjrR
EOddE+WSWIhGaBtqufrGrfbEs8pext9wfxtRngSUZlmql3bZxp2xur0GeElaBGdsi/KI8hmib2mm
a8pl0/rKXcrl77V0mH+u8eN73lwlTCQPIdCGDZq1Y9Sq6kXVTmVrsYM4w1UKrSrbMUvjCcyxPfJ8
JW1PjpozWmMHSwOZqjYeUWKV6ZXnZJrEZ94P91Ce7hOFZuCpto44X12UwF+36lrOt2Wu6tIvR62x
nlBpROZXk1Sl/alvwbIpo4a7fxpgxv5cixkVIb2V46uQ140MhbiFpbuskdFW39+ioD74s/nB1AbT
6nQsNWueUOl7cRzZTeb+yJ1/L9tvdpENuNzW7jjH8qb0p0UNTPaT6Pmp1UY1ODdwy9KRkK7gRPfR
U8vacwaZpMh93+D8m1J4M/DJqWZbXWqcW/aXnIV1g8xRToGllTEtiCade4YtyTp0JenTOKUovDQn
b9Jl8paCG9e/15g3Y9eN3tjLY1o6iCyqL9r8LmMvc5p5wHxLrkSC0fOlgCjnmvpubtIY54ybGppL
9l9n/I7DlwI6RFH3JGnTeEHVfK3XPuKEEgsWDZrz91mprs0+JVms4OELhWevLi1J04J9ztcCln1T
pYmmKBegrcIstSMTohJwEP65SeEsVC9LW0XlcR6TKfeIBmYtW3YI3p8UXBX+tCG1pLOTZNgsCWWR
U2uWByx2Hjwe930rojwnsN33Crh54LiqGeQb0UFnljvhnHw81zy3oNOkjFWDoFWsr7G1XEr6I2Vg
DJexfIhGf/z+xo6ArrKXDkyWsaNAJsK8WN3zBuAvOQOxxNxwi9ouabXRFJPTAxjqzlY1uolKTt27
KV9HUmZljuoIXDsKQ/Gy7D3cpMT0RbPCOV0lLbK5brI2ThPrsuj2y9apYIoCTwgIPB6v631rojz1
L0Vi2BlY28Xt2l13DfrPHWgmwZvwuHnBluehDQMAs3XR4gvWufedRLnaEJ183LRo5Jw1ZYvdpPox
chQGxBWbgy5bImjDSiZGMPc8kqE0yDS3NkbettVnw/nAUs1fzNq3wOb9+AMEc/Mf/AIB1u3IKMRk
MFPPTK3FLYZC0rhgdni4Qs4U1jt738UTyPyLITBNiJSavx6PXNQ4Z611geBIqw9VPK1QXPHHZi9s
HyUxTf/UViUeEo+7EU3Q0f0bp5CkxjTQLU/iytmj0l7Dmq2S6RGE2CiPV1jBXZQmSZbEFAxP63xN
QFhkq1m0LZ0LZacgSZ8gxIfsks/6yj/3PZw5M4VuYHspu1hPhifbUt5V+4/HLYsWRP9zpjSjPurL
iiTGHTzxqFXmbqcYqufsMhSJqAfuDjXhyjQ7Oca+VZ8m52uprW51ii2IUh6joDOarcA7diDxXsej
oOTSOcrnxzMj2EM8LqFpnTpB7VAXM+hCuUubv5qskuzPu3MCPT9u1sE8PhUphVzdQo3KperkDRAK
d+k0hicGjw64SR+bqco6A5J19ZqXnj5gbeelOKmHymcFW9qqhtFB/dreNb+BEF4xaNFinXox2Bqf
EKzqtlLWLbGvc2rPbt5PmtsaMlzL3WVF41z4Ytj3xTG6mV7RbOFW9v4TdFOvj2ddsKx82m8GX7rR
OYv9mjgsnMFLamF+NviGc81zzpONCEgtowokQZ48bcrXgoAedpMBGESDP35/4zN3orOuKaASaKvM
W8w2zLI1cEb13Jbnk3+b1apDa6P5CUAFaO6FELnw87SMz80N5yFx31Fqw4JFqVMdaE5yy1nht1Kt
cdHkcAZbpn1hpc1KwRtnR3pdvgz5FK6jcXk8+rtXBmxKzlytwkCupCsw+jyL0lRVLuOOlzJqFJ2b
onWSXkRbn7v3QJcjLVenoteimIwLzhPHY6Mlu5QIvoHP+pkasrp7o2P/LL0WWT+0ds3h6QFQU5N8
8k9NFJ//G/uFdk5W2a/TZv6uDOYrGVCvIL52lVGWpz4eJv/BI9io9P3TENJdYaxPJ2iJNqTzjQSa
H9P01DP6TJf2LxWVxo+/RbAcOmfOy2rMDUFd97VHkOEVjFV2GrFkI3XwuP27sTB8B2fQED7ok3bs
6TUxl6CgkwfS89BoB29v/3FYi8fSKQw7ejq+8I3rmFLbmACipVfTNEZPUZLaW2Xh5vt5HTTOWXbV
9aWRNQO9klQL6X6dleVbA1CzqeW+RXJ36H9o2/p52iqJmYjmjbN1uyh3S20q+6I01DOtj+qECo3t
b636DfK7lbHw8fKIlp+zech9tdVkN/Ylw9ugakCD4MjqNATeis/maXOybOCGNz72e7RWudssH+rs
DNjI1vgknjJZ/8fZlzQ5yjPd/iIiQIhpi/FY5epq99wbRY8gQMzzr7+H57uLetWWFcHWC1mkMlNS
6uQ50PnOSvvmmDQ49KTn5xgt7YAF9T83GUZ+yFtsQqYYrIm3qhYnkc/RojvsKkwuP9glfOm7hWX2
rRX+oeBdVOuIUe4+isAqUizTrMsYb3P7Nszuz1ws58b2z3zsjtPihMB636bK/5Jm1Z/HJlK4qFwM
jsdWxGmAD+mrLLScPUmzcBY/+rneseaDoX18URlMCuwSyw8xWXyWD8lp+4iWsMfzVwX1v0XhdKgD
g7BLjFUo+XhsoboW10s4Fp9E55wYoBFZ/k30GsyFymBSTDNRxSkcl118BihhkEZj+guOhs31myus
kGSJ5hyispgU1bFHZ8g7IPTKMuAhjmw8HDIdivm/9b2zNclF44QnuOyso+PhxHZOwfLT8eOQZpdm
EE9j95ylPwP3xe44MO4ibK0Paf6F+Nb7x6um2BjlevLUD4HTTEiMzVi/NMa7mfLjXIpTbUZ+p/Fs
ReqSK8voL+Gey0d6G1tQbL+k5atdakp5qqGlfb1DdY9m2UBvtfNUkgNgAGQTU6ZnyZVlToiVjNlM
b1n3zIZzXvym6MJ5bHWFR8k0c8nC8sxFV/MNyJzM+xw7GgJUxXlNfvQfp6DNHK+nt7y7oJveQRPf
zom2zVnas10vHgK38+iNJm4EWoPQzxfN0Pf7RWBrOZTNojYbBMIteU5RrDj3x+m0vHRNuELHi+PG
y5b89t+leS5ID0e0u6OYj3nxpBXPvo+MwidIB3Er4ZYb9/iE4msXNfgCcZzikD/Ph5U+iO0XTda7
7/GmjAII/HkQlTXB42MRkWKGjle6s8Wm5kK0NazJ9s2xLyGN2ZqJS28WBawG/LCAo2rOxgoTmfKz
f8r6RgzFAg/6Pu/WrqAkGsL8afy1qn+yvU6S434QmPLDf9fM3LaK2Ll5aRnOWQhNDt8ioSF+PA4E
1fjryrwxkVXZhkcNSm8dFFDocpoyazeT53zQpGTVCq9J4834JMm5X5lIPM50yMihNg6ujgrvft4x
ZQCAb6AGk7bID0A4XVp7ed8klSYTq4aWQhjg1nzA4yT8ctnP/FiNmzZfUK7/rzUWUYCtGIrYN/Rd
GOLk60REFTnHlN/fZnTp5oHXIRm86/egVD1CwQnVfA9NSmvGcT9t8hYZQpA2bpd0q1288gpRvBEX
tMn+QN2Pj4e/X7r2TPmlzxjb2jJL7tw6EAjR/XTqLvU5DbNoDH1N4CqWVqaUi5N6qBwTAYVXj49x
Noijjzbbw+MPUHi7zCEXd8TMiIOcXBiHwA+T9CR0DAKKQJXf+RpuoDDCVtfhX7wlqsAOhWdKf7pt
m/lqrjdxugztyMoeDjQkn9JulxeAGenULFQmlzbbrK7y0uA2UmULgYOY0yIKDL4tpORXPjIPoNpc
Q6rLhtD16h0ZPz82icriUrCCOzLr29FCTFVXp7rQdghrZ586m6ia4OzSJgtkpt01PY579nwIAMep
nXc01ZydFI4oP/F1IFkD9T3Srlu+WNZ+KV6bUZPRFWaR3/a4AdX7cYKP8xJFrWSfi7NR/er54bHV
Vansn+c9PnV+N2NBq+a06lemkMQw/jjzDnVNEFHrGm6V/7N+31uPt2i8AOpNb/Fn44N96I/0W/8N
pFnP1t489bpGe9VCrL+/+RfCPF8kOY4JhvVskf3IP4H+97GlFGElv/NZFbMhF4HDUwAcyvBeNB+2
jSuFaw88I2F4m7kl/ddFiMhi207dptyHjNewimc9jCFQ40Nu1FWnVZaQIrVIs6at15sCE9FiHntf
44uqcaUI7RtnHuoGEVrEx5g/Ud18FU4hv9zFw+SkzuDAKeJPQ3dxmR1uY1PyTLmROK4NJ2ZAft9c
DtBuY1pAfVMzaupN4AT8gXRL9TuSleU6+bZ8tYyvTnsIdHQdKrvIIZlaHK0g8LyiOQ0sstML2XhY
lHnf4qoCwMRGMi8KdnRm6+tQNJodSDXr1XvehDgbQQsxVvDqMT1lfZRbl9nShLhqaCkUjQbwz6LE
BYayLz7jYVB9psOvTWHuSmfceHbjySlwbc+CCns9IqfR4cbX9fq3CmS6UjwuKdgGBhfrKMwTFKbI
GO9cFs2ut3s8ddU50ZUCM+Zowk1KpD6D7Ip1jzjER2j+mQcSQRMh0vzLauU7nyETwSF+8GklzkTj
hf1HoWsvITu5UEQo9lCEe2V/Hv+RIs3IrHB+XM+smJC+UhJ5BJ2sp23jSpGauk6WNjV26mWl84gG
HQJS4ZWyNifariEUSeA51LrU5cEMrgHXtBWqdmVZlLPuptZtFsx5OFiHlWxhaXZuuOyK/Xwqn/Kv
jy2j+gIpZFHA7/M5Rg5LvLPFQqN5BoHI46FViymFrPBcx2w9hGxvly/CYU+u8XPbyFLAWrOfARoN
d6T+LqFHotuN7vcseqbM19CPdUF7AZvTK2QCdpDyfsqu7Ln+teyMY3OM3y3fHn+BojxsyuwNvpt6
rG1x5jKPy8E5WCewVLGPK+tWtMqMJHt0B5hxqIWKKRZDZnGofaery9ajN2jWHsvAvzagF3z8Laqh
pdpSaQuzsF2sxiyOnBx8Z/94XIVryjQNpA+6QBjwn9L8yP5yPFylmxiMPFOmZYhb6hu971k3n+cf
pzI5sGLv9Na0a9KXoM7CJd+3sU5JXLEHyOQMTSvMjq9LLQqIVPnhOL0w+3lodDTA92v9pkzEkPMR
GNISSZOwV8Zf0VNxgM6jBa03L4k1a6z6DymWl86MPR7jG0rzPZ5+Yn8KY/oLyJMGjxqPl1tlJimo
hTAcY3J96zYv15ye8QoeNVk4cN0nqNxJ2oqbLBk5elxRAp1eqjpa6p+Z7iCoytUyygr4jLhf4sC6
VShN7pyDfcJzSx/20bJH1ojo7bGJFJEmo60KQhuorOF8ZVGW/+hdv301GB01ZwnFAshwK6tOCjNl
SBHN8AVYosEBm0e9q/vDtslLe7A/oaJdZFhfjn2s/L4kOjSLYmFlpgU/SJx0THHGIqZzYH+D3kav
28/Hk1bZZP3PNyfawE6cLCmQ2wQ/T2Jnd39b42K1mgd61Xquv78ZXdRpAaPgVuVAZc609omrYxpT
2USOVwc3QTdosa2nz/14dqbvuY7JWOXsthSoJp7QSE+xkMCmvItPa19/HU3J7v9UjnQ35HX3uHPk
lHFWC/tPIhuWt4rggGdTB8KjC2igwJ5XDztr40VL1uesudk25YKskExPQfuXgjdLR2mhyJkyysow
G3sZEJ+3wjv7/r4v7BOEQfbm1EVJb2472cooK8OEKoc/YP6rqh31AXV2dc0mCu+UwVWQywMvLo3J
DV0sVzRX+AcKkVZNNlAEloyomuqqiIsKxomDF3RwhnFZhSB6i73wceCqJi8F7sTq9cayliyb9KM1
gMggR5fkxsGluE3sgAesGa3fblGg7h+0gA+Yy9bRpdi1AQYzEtu2fvtu6+/c2geN8qB7z1EkBiIF
L3bAos1SnPdNb3AuyQxEfI+D1hUlUh5tM7200aZTlflugqXFJc7tz+Cz2DaudNWtzRSMYHVObtyN
DAoRU03VQuGKMkyqtr0YrWABTJICmE7CPoeoqL8L+m3zlkFSfVNYLui5/EtZ9Hiha+qdQ3C42WQU
GSdVdWPWTCIDaiko0wik+941iCvdnv0fKOpOFpbBUmVueTWN8UaEutzp/153jRuU2iP7xk59ZO3J
yRlD3daicM5/sFIBB20ph3OuFGY9qU7xQA8056+PbaVaaClsc0LKMp1MVDE68AjSOmxLloSgrT2V
cay5tqv+QwpedNBVjUnwCZxAlLvDNW7aVVNUNprx17neWxApfqE8j67+xvIvtiN+GKxDO5EoNRwm
KvNLgYtsQ32oTFm/Z5Z1B8ISkBwvIzm4c+1qMqcKLCDDomrTLv3MxJHH+u95NgdYwNst71dXEocg
ag6Pl1rxKTL+CX32gswT/ibpToAbh369j61Pj8dWLIGMe7JY43NCcd9aI25k3tkkG6ucpnRGBssi
I8E04cUn+OEUZ24Dlp1+3jbt1WPfHjYN5qWjP6dPaYqrdOcEXuiVpWZwlb3X398MTkzgzJiFM3jt
uifmsadmTo+01eUhlcmlyJ3QO95ZCa6f3ly+i0vrF0n5x8dmWT//TkDJrCcV3r1xBico/iJS2d82
6cIOfGfuJgYFz5QxUJaf9Hg7QUIo3F9xdXXTw+N5q0wiBWvukL6YzLWMD0keMX7RyomollLaZr3Y
SYxsPTkNIAhBU8+SfHSGH48nfdfYbiCjnEa3N9uqRQau4j5i5ODU/W5OPy22JoPdNQrGXy8Tb9ww
Hkhq2i7CfuECao0NeLXGQUfxpJq8FJxBFphZYATpk0UzZwgrUrnoj5tqY+/QEWrxQc+NLSkG37FO
4c13uM0UWGOMFNO451WP09U21qs+QgpUMKh7VQ+xi6fWcc+uYd5M04qA+zj020h1MXkpWM1uzKHe
i7unnQbdrfWT8oBt69aIAArtbt9Ej31JtdbSTrtkYEor/Byvby20af6Wumd31bjSDjuVSGNDYadP
oIlK94tdfx4m091yFoRtpKit4J6Gb6bpU+XNfvJclV6Z/E6dpbK2lBTcfyi6e0PknmsJ7K+zi86O
ZW+lnWbvVriOLJoWO6B4KIBwfaoydJzx+tV3km9F2kVZbGwig4N9pORDeGZYiVvC8ZvInb9S8y+x
dpaxqdvCDWTUliHcPCBDBYgM3Xk4FqTzJSk0SLm7eRNjS7mnpZC+MbJ6fXp/WjvKyXOtc0nV0FLm
cfrErFoLe0ibfQBBDh5WryN3NMuqGlzONQJiFsaIeXfJJ+6FE572qub74xhVjb3+/iaPLRUbq8bG
chrinS9ukzgOhiaSVENLWcZA6xc6shrc2tgHHlcREUE4ko2DS7nFHqoCGxX8ZKiucfnDCsD4si1A
ZZTWEmepbUMW6Nb47aE3zCvn7v6xtRWZS+ZhGNHrmxcFMuKQPkORV+gEu1WmloJyJoLbTgkPmXsj
bAQFx6EVirbTcDyo8krwv05i1mwZUw8WyeNjgV4IURqh03x2805jF8X8ZZwWellpEdh41ctoP//0
wdzz4nl18bONjeDDY9Or/kKK0LGa/c4qC9Q8fAutsv15SbNDK3TFUMXKysIRaITirugQRym75vZ3
vFJtm/b6OW/iUySkm90FR5p87iC2WY15SKqE7FAUFYfHf6GaurSd1rzofWJgQ8rIxfQ+O86Wyzw2
OmknHYreTBYzxWU++OL/Ka0xnLLzmL1/PGuVT0ou38RuEecFZt0Zy45YoLOLaRcWSf7EK++26T9k
7JMr7Jq4I3zGzJOwzJ8If/VFGQ66Jpr7nVtuIAOgGnv2iecxdOdBrmgujv3wzXQcUIfZUFL4VENV
0lnC1OHHx9+jWGkZDjWgf66ofM++kWXf9ydLRwOgWAt3/f2Nky6LY7GsCeybR/c++1Mt+c5yD6KZ
NOlBNb4UBMYyVTlvVzPx59q6Lt0SmmRHdHuJyizr72+mbyQjs0hXJE+0C2KMXMzhxOZteceVNqp8
NofeJfDT3jwX1Ye+25e67lHVvKXAzTNSUegr27dgRLdRBYUJoSODU2TLf1BRlDtzkq85YamiZLSv
pZvvBpoctjmiFLwtmI3y1MRBlaTDj94OhoPtV/42L5ehUE3TUgccUPYtWQ5u8lLSbecCGfrkmHkd
z36RPZlecVoyXJNcwybRY4vch4m5gayJ2XsxcesRs/5Ptwdgognk7c84pUKPuNNRWis8RkZD8bFs
Y3/huN2zvP4usoC/QAdrkwwfPkEK0wwHPGwlZfYU5/SDG4xLlMaTjiFLkQMcKUidrhjRLbke+IYn
8KQuXRtW7SE3fj+2v8oyUpgOZMaVUmB4EsRgyjNOA2mjbUNLYdp2cVrXxLFv3Ih3ScEj4Yjw8dD3
X3phcmmPjYvEaDwrQY1pCEJjBghKVN9IfutWoY/44hcQl/Lez+hhFUuwS1qdzoQiP8jgKJNN+dRA
KePWF3+85da0NkjBty2FDISyW382ywzvynjHNsuQoOj9HixXo2ZTv7vS1JKxpIaTElBFCKjDeuZh
YkVoxTrh2bs+iqGl1RhxUKZWgaF9sAqGrGlerIT9aNz2aMdfH6+4avZS5vR7cDOlKTSzJzzA5DYe
HjcxLoJRUT7kWyyPmwEjF5X1xcnwHD5Mmox811swtHTxNoEbKpnFiyuxgzyEPP1umrP35riJcxXj
y2d70SQx6yH7aLX2hTLz1SfkTxDo+icVyypnzdF3WBkwqM/aZnEe0iC0rOnTwNp3Dte0wChWVc6c
UyIqlGwW6FbG3pNri8iON6V82Gb9yzeHm77jQ9kS2D7pk71pdvusaTTZR2UXKWei2BrbnJLi2nRf
8WiHBq8PFIpCme6Ir7KKlDi9pFgGChGTq7Bpkzx5mZmY+6GZMh3+VfUBUrx6lUlJWjdQt2cl+IHy
HfAOEeSiR90fqL5AilbitXZCqhlC1yAkR9XvlHhBtCkRyFmy94Ou7bwZyt/GchLu/L6clv22oaVw
ZaB+ssdVidTzx3bv5szYjUxXo1eYRMaMGmVhgdgPJvHQA1dYDgQY/j6e9hrt/7wTUUuGjPomK51l
hrow9dJdkn1cxG/HvE7BPnM1d07VP0gHnGBCZ2A+rtr2KQ12U91aT8M8ijAZpuLspyMUelMyahZY
kTRl0Ghg2MM0rdLuGRriWJjyLwBbPraUag2kwHUNEiSmgKpx1uQfvYoHYenMmu1VEVNUCtoqs4Z5
sIPiOrIxrOJnan5ulndLrKn7qaYuhawFtXia4O34atH6V9oUX1lhbjnfw3+kYPUtu+BopBTXNGY0
ogB//5xJ1X1+bHPFcsrI0ImlbOh9hj2w5hXoXePQKUQcdnwTAxb9h4vPGd0qgYSGuHZ4LDoF7ZJc
nGbUEWeopi9tsYtnMLK02KHQGxsmkJdKX5dy49FDxocOJrM6f4IsdD4cx/Ep1l1IVJNef3+z900Q
8GE2T8QVx4+jVxa7lvTHxtgEq4fFVx99M3zD8jSbwGx5zarYjhI6OlfSNzpuDtXkpSCldr/wgpU4
TE5FSP8Q9BqAcvixMyqCVAaIJuPkukCh4xRp/+GOEybO13H+O28qTMAwUpB6IsVz4ujm1zlwQlKj
B2nUoWtUVpGClFV08uxghO494aHHw7YFR5oOfqRILjIeNB38LB04zIJ6OnjN66gxdASoiq1DRoGy
hXuQ2uLiWizWzl/60HOOTvepr+Kdp3tZVNhGhoO2TVsWbDJwgo9NiG4U30YkghGqdo+dRmWd1Zne
uDtIFMeA+z52bl7l+6le3AsEMuvXx6OrJr/+/mb0seqaxAlscaXLue4GJMad3/9+PLZq5uvvb8Ym
1rzkfe4U14Dl6KAq/CA0a/Lr8eCqiUtxmozdbDIQxF1bcOYUF+sP9z5uG1naSofaHWo0IiLnTvnN
dvLd4s0XvHlF24aXojRl0NUoQWx+zbJTm5wm45Vtqu9RS+bMc3JcxJyMIneVhTgQsDDy0mDHTfOW
0aCZW6eBnWLeDc2OZY3nKGd+bYVxeDz8/RYzasloUNHjAlYFOP5O7+YmTF/prt5NT+TV+CyejaP/
ZJ78LY87+CdpU7VsgLKKGvkGIlR/TcC3Z9F9T4itgc0q3F6GhjbMCubRwYdgMQ6l8HcZ2RasMgw0
w0U4ngVGrs1v7vDDbayw7jQnvPsARFhFitYs7mqbxHB7A0Lp4UpXVO4yqNeH44GA0Sk+6OyjiNz/
JvAmLQwWBFQMXuErlgIqw98KNu7ZpAEbqIwvBe/MaT2YPbKl5X834uVQJNYWgCnsI8UtFwRkEB2u
3SIZLjlKNiF6B3WllLXac+cSJaM/07nhYBDEqQNoc2gJDhn+IX3tummPNBc5Pv09jemXseI/Hkeb
4iQiw0DdfmyB1cqxBsVv948rcE1edoJqUoViEWQgaNw7A1Q5kSoW51fhfK105yeVj8owUJtXi5gn
DAxxn+PqoqDmeYY2DETqyyg/bnpVpv9Q4c2T3/sLRD+vfW6Hdk+AUtb1vtx/cMDY0oZLC1505ppG
SbVjx+KwEr+BsB4hFvHDJsAD/kSKZbdMaFOklbgms/gp8qwPSTrpitCq1ZV23nFgQcC4C1/lpndg
RvvRoOOm3hrMXIpfaDI3nm+h6FfM9AAW22vjJdFjn1fkHZkNj/EODwyQ5LhS81r7eWjX4dK/fzy2
Kp6k8/EUeyPrW9xJmvbijmfDNfAmfoa+jebmsNaA/s0P/7Dg1djQ7RlNUtdGxL9mbr74YrrkNn8a
afyuST6Wjq+x0v0v+YcQr3MZDWyo3VwzKL6dskwASJ8Dsk/8aYEy9/DnscHuL8Y/3HgVOphn6qGm
0wLQlvaf7fY59zdtk/8Q4pW0mGuLIHwFR9MKcUIBTtmh9TVroZr6+vub/ctG5Y87LqZe2VHMsl1b
XwaAox/b5X5wmTJGVJR9imMzzibW+tDgp882aM63DS3FrRh5GjQGtsahmL+iEpKGpdh2azYDKWyt
2O8Gb0ZJd3QqXCB+zl2ydxfN0VBlcGnnxSNhacwGjrU0HQ9ALD27RZjNs8biKoeXQhfSDUbl+rC4
a7XvCXHPS57tmiKZQvC+a4JKsaoyvHL028Ewu/UOV3UiSnzD2dm1jsNDYR4ZXxlUXEyOjXzMYsgE
v4DbPes/b3IZmQmvZdybeoYz4WLHOEr5wKV7Hx4PrZr1uhxvogjO8v/fA0ExwyNwiYZd4yYHb9Kx
vqn+YP39zR8INyjyusbD2tAfubd327257Z5lyppXImVQrx3j8moFU/rRt5fuCTxQleZ6onIWKU5j
m6W8mXFt7hZyqtHm70F29rHRFb4uYyxBKDVADxDVUIq+5243eB8HVLdrS3OqVM1cClQ6icUFowNC
iUwQ3JygZJtXxib1DfovGZ5tZ4XlGyhXZs3vuq2PQWZ+sKhO2VnhLzIfHi+KIbVTXK7Gzv+A+yE0
baAjebDtXofMVZhHhltyIxls7uCQjzPTMwOrdk8NTZFINXnpSpsPeUuheWU+dUU/Q/qYT+HIuPE8
GnWz3+Q7MtQyKMpmgRxGec3X9hcWOUUTeuRjqrPOOtU7RxxPiteghjJo6eLk1yV+WPbGvIdi9Je8
8wGrb9wIgj062K5qHdbf32SG0u/nYmiR8ZOFLyczzfiyMxcidHwRqvGlAE6HuaqAslp3FIp+smxP
ACd8vAiqdZb22Y62TDQ5zrDcyMj7jrvVuzk1h5AEuKk8/gvV7KUgzizgJTuUMa8QpeLoRTLcc5XT
cvd4dMX9x5TlrtKaGuMA4dzfXlGGgKMdTPoy+8Gupn/M6kSmX3P+TKCsWDqbhNTwcC0hLLwkL904
y8pr5adT5DQ1xFZ49vXx9yisJUNJ/aUL6rLBWkP1OZoq+wVHwz/bhpZiekL/GqMCm28rDBD1FkGe
f53QRqtZifslB3R//W8U2BXjlucN5JimpbPrAFEQwZPfpF/6Lv+NaseXPv7OAldTElA4ri1H9wIm
ZhCdkGPA2zScjQlEdeXPLtUJzau+RorpuZmqwCs4OdKZHcicvaQdSDGG0v9cF0nU0vldIvghd6ff
2xZHsp7lTYEY+rS8ljbEetMimmaNRyksJdMQFi3q5IO3XsDMU5fgEapiwQudN/F6IBokQ7XN2JSk
STDxMsZrwnXi1nGT7CLGlhJfLApPgNUeVaX0xOqQej+8XrPBqeJMSnwkqwPb5Zh2gldzQNo1QaAy
tpTsGgNwWzDVlVdmJteiTS4m7Z4yS4dMUw0v3S3SUXSx2WLWEwt2UDpj6O7cRvtATRk51lY5lFPw
SnkNErGjuOZqBRUVxpaBY64Z5EaJTfLaQsvZrD7xWLd/qUaWchobY6tofZycW+OVJ588XXFWcbCV
sWJ+EneACeOdvAdJmTccZjxT+vHRpNvcT0aKreBFKMXCIn0wR0WaHGnfavZbhY/ISLGmZb0xEpik
iMWuI9Dz6zh4fXTHWpXFpZgUFIxYS4FdpFjwFNSWZXPCc6tuPVWTl8LSJElCaxd2H9oE/F7xEE5J
/zEZl9+b0qwMtE2XsUnmYcD4NaAbfuV8MxpNlUhlGCk2hZ1ZLrcw9SRNvnGz+DhPugOg4igrg8Ss
Zkj8OV+9hWEP9ZwoSeZonug1qbrIto39JuPQtVj45hy7QKp7iA1ciAyC3kdWzfl+FkRHFKRYWhkx
lvjJEuSZGN418ZBDBs9jXi2+T4bNitfYzefm4+OvUP2PtJNORmXX41ySY501H0TFQstj67vWqCl7
KVKDzDKYY8aGXfjWcc6TWxKIkDnlpVvSC85SmsON6i9WF3uzEF5ATWrUKTk2/YTDR/lROJBV4N7O
dOzDYyspvJVKYTzN9uLktWcdhTl87VNPoB8117yZqVZACmLhi6Y0TVQFPNPaiUocDK8KUzA/bpu6
tMfyTJSAwmL4Ms5PpZ98sv1M8yanMrwUwymU1ZZiwZ20BzVUBM7m1yrOX0uPfai0LHoKy8sIsh4A
icwrx/JqBOTYV9UA5r8h3mYbmVqwrwwXyrkNKknCp6GzdFHvUt09V7GuspRrSfu+zHIM3sZTOOe3
tHqNdZ3XKqtI/uh51J5ihvN83Nt7XtcHa9Lx4auGltyxAApo9NqZHA33B/eGqGe6IFIZRPJEy+kJ
b/lEjlYH8BW4ezJhhoGh4/BRDS95Yz6DOiIrqQ0Z8GC3LPkpBg9OvY2Rj5oyTKqsgzFpUsd+CgTZ
x7Q8GA3fox87ehymik1LhkpVSV/6xLLtp7RMXzia3WOUv5su/eMyEdaldd72N9IJEDVNMvGxIUfQ
yxT7RhSvaSMI9KOTv56TP02i3RZaMpEeCUx3CmK40RRkS5h4aJCsN5FDYylWD3iT8O2iZBw1LXJc
7P44iwlNkSKaHV0JRuFIshbpAllH6JfDkWa7PzskOZYxv7ixjiFHNbwcu0E5jLyBI6UoK9Da3LnB
T7enu20LLIVvDCBPnY4FbuLuCE3QOqwr/53b0P2cV/tUzNtO5ESKZZvk9rRATefo9fNwDpoJvdqo
Yzz+BsW+IgOp2iGZeMJwJilAIkshT937Fsq1zp+sQFVh03/IeKrZ5oGVecigjnCegy67AP205159
KW0d4aAipGVI1QwKXEjf4C9yVr+aIBPLm7M9xhFj3b4qZ03iUORrGU6VlWgSBuNSei2gJHGY3Mw8
2jnuX4/NdL9Zm5oynKoqeSnGnI1Pg5N8DsAcUAf8aA5dFfrMWl57Ll4E6cY9JF3d0Kxi3cVJ4QMy
2IoOSTFNnUivdvDOyt/704vRHmYdV5oiBmW0VWE4hHVTmV5N0oH/2jlUlvtsikZz6FWtiRTivg1m
7TrH8H4N2i7Kd6YOUauauBzeNG5Lkcc463b1uZuao9/Mu3zcuPnLKKtyaOYcvGDk6I6Uhjg/9/uJ
G7q3XpVZpB26Stwam0KWXuuB7ASbDoOzqd2UmjKiylyMoB3mPL22eXzokVRj88vjCLg7ad+XS8wZ
m3wj50V1JmC3qd57OlLJu9kB40o7cTwKx108UZ2N2PN3tZcdgp6FY902O6+vTz4E6B5/wF2XwR+t
EfZmt+xAJOnwER+wQEOdNXlU9BDyBg374+H/i8h/Xo4w/vq/b8bn3EIDt7n0Z58MIas+z9kx8cTZ
4gkkcuNbwapXBxoRVDT7fspPjp9f8LJ9cC2+q/xk/3gWqo9cV+/NJLIhn+0pCOrzMraAJ3jTbvbz
OoSChOYzVX8ghTS3RG7PuGae48o+cFZHfcIvldAd/1ReJsV1E7dNavZzf25ryHhW9JL0ruZBWzVz
aauemsxyGjtpzmaFfr+8vdijvfdzHdhNNbwU1OurwuIxWF4UkDXk+S6fg5PoRbRpYeUyq9E7FXEH
3pwNCq7kIn2ahR2NSXXcNrxUxDHzZkmh3omNuTcir6qOSZ4ce66jk74PmfR9uUmXOek8eALrWszW
CwmeIXOxs733AX2K2TvT4bsEaJo2e/HMi2tcjH4TlQX+Vwp6MQ8g3SZYlTTvIzdI9gL6VXGhAxzd
f0fE+Ks3vIm3pQHE0XIcdi6L6mClwSUPsj0DnbUbHxlpgaF9JkMb4mByRO1QE4OKIJFrtWkblCSz
KTvXQx5y0H8AHaMZWuHFjhTeaWd7ZHChODXlzrla4mcgTA7Caja6mRTeNgQsY4Ng+Gopow6NdjzO
o87YVOPBakghblZ+Y7cjjpduNUxhFszO+yGdrC0FKowuRbgNxDVL4xoJxB8ujcsjzp0jNB80tlGs
qlyuneMlqS3Urs9544Rt/KeDjvum4JYrtOXgm77RwOpLMp0ELcIxL8890z16KnxGLtGyvC0Hq0Vi
zYLunRdMEeviD4FINC55n+YCyuJSDNtxzYrYw6o2dLgBM74zluzIx/wm4uLU0uSz43/lZRwZwbDr
sv5jRRzNkqi+TIruLGcpbQLRnKEyeLBG6Mgmw8EdYs26qFZ8/f1N8jBqSJL0GRzK9uYi7FxqRHZb
Zxq7qUaXQllYGZ6LymQ4Z329N/PplHqJpuCpGloKY6sFU3fcN1jxyY0EDz7Z6aDZpdcN584pikoh
7C69tWTt1J9J+WLk79LG2KEUF8a8CG364f9xdiVNkuLM8hdhBkgsupLkQmZVdXf1OnPBenp6QIgd
gYBf/zzfqT51KTHjkoc8SCIUoSXk4U7tYSMB9O69Ck6lBbPlyZW6fdsnQZ+eLcLOLhtPnkRQ0/zT
47AzWElP2S50pVnQ4kDI2k958aUt93mlnq31bABJSg/tQgsmn34LlrRbnGQGh9dztSstPLvDa1fi
sf5LKeenQXkXa95FNheGOtijnAaoXxL4DSf22UK+zQaC67GxTSPXQtXNpA0au3BMGsLS8RBa0moP
Plmz7lQERC7Hfd3c5/pNyM4hsneA8PeJWtLXoSRnvwiTdV9RMQykxexch0W9Fo1MnLn6nQYMwhvB
+uXx0E3uqAUtKv6GhpPcSioV5qE8FCvHy8WBgVEm3deFrl7RTMGUQXgbHl+7R2tUl7nYQmwZRq8n
2hqrsbockLDEYeuBIt2M9PPGMvwuaCcM9TRb11SLgnqoTKAozSkY/sCRUoy/5Vih3EBEefYZnNj7
FmU93WaLeWHAXMpkIZ4FIeWseZn4ZG+sy6Zjtp5qqzzZI37t9JIKyzuSCkzybpW/pl1/mKzuVqQK
1eTqrnCRxTmeY1pUKMQZHpO4H74+djNTIGoLuJi7Lh2LWiaZ7cYOlu9xLU6UbcW5YX/QBYEkWWTI
CSIkz6suClBwHyLfiuqLo8vocbKz2M/ovmDXnzoAqfOazG5lgpqdUyflCfiuKwNz6C5L6U8dTjp7
k7VkMrHCrD5C1+4DYXN34QCRbXi2KWiC/12tpl7iucapZNLlMjysnpSHppv2MGYgbLRjmWpGFVgO
w0wAvSdd5wy2w41xGyZZf9jIysAZ1YRgF82vsoRQR82iGvV7FqpkQYsSeemvx1NgCv274d4s57wQ
WTktCP1Q/Oe43+zgY7vIuCaQEst+WOpL6YT7At/VVvaxLvhYDyl8KQQ/TT/H/rR1QP7/Ev93zkx6
6nv2FwVyN9BTsc99Uh3xzATRDhzOjs3BOviHMuZf2aH8NqM6kZ+8xMWvhOxdDsnM4fLYkO/XTYeh
nh8f3W4AN1nDLsppn5w2jOT9QSoT8kteir+4WyRFwC8S1HHRQvs1Wmz/Q1+2XyfOIz62W+kpw7FO
T5dzPshKFR67lFR+Fg0vovtDK6rGnrMl2GDNNkSVnjQPOg7axG5ll9wq7A9c1s4nexqKDbplg+/r
dclWOjvhuhDkjjLyV1PJF2TQf7RdCxWJNvjM2iWyi2bnDeT/r1xv/H+GaudY5WJMVN2fVqs6hemw
sRcZQktPoVvZbAMLVIzIKHnxZH1IxTca9JEb0AOFLA42iWgRu3jO4H3aad7Ll6FcckRXbftHq2jx
tG7tW4v0jHo9NQCvLVjmBjDDhnMcIHnkZnUU1GeANF1764BjmHe9Wjng89CVOfrp+d+OP0SV1R1K
/mV0frP2YzvuPILrtctdUQVSkpRdCOnZkfq+/+RD62Dj9mYIDVvbE4pqGMfAxUcsIEhtUhJ75bKx
W5ry63rJcho0eOMpRJk0uc/HJWqdNPe9WM3A/LFktIm0/q5UJca/5tINblbmZE4kHRfMP1XWkTGP
/CC3ur+HWs7leG3TMcWziyyWKnspXCcrNxz//afCMNTLnhfSeXabIqhG+XPFTKZZHkHR9tAs/V92
PUW9miLqD8/lunUrMcSaLpKzZBmrVYceOfIUJc0jL+SHrlNHWxbH2vrsqOrAtzQ3DQc8vTa67Bza
LraccGx5ZuRpJEXEwo0Um8l/tMNjWjZu56XzlDSSffAZfWL9LhgSZkVbInKwwBRWoJAOqSEq1n4t
FbIK7K/H29/74w504RzAsUBLNmPcGXdOrA9jsQU9NXhToGvmNI4Eeb0Lc3vWp3n+3KKIR5T/Uo4n
5+nU0Ce/uZSNvRFkpu/QDox9PQS9HMYpqdblnIMJUTbhRtPvu02ga+a0bjr3pdPaiUP6C0AxZ1J9
bLbquN9fPAN27/TNPhZUQBSvY2MnBDKbs/9KqywmbIzD5bPrrId1/PJ4nk0fcbfbm36GlY11yns7
8e7PCeAEGEMgbma265AYMO2QiI3NTf0QzbtdH+OicXZrEj8euclC7v+OvMmVaO2RjYkIwnM4rSAG
OLNm+Cy68OBioqvx9+OO3l+LAl1CR4yVbbkobkv8vEomW2IdepVTeXFTegacNqLii/K3boOm+dCC
erGqcSzZYCfdagElY7+ouThuJ5UM4aAXTLt04H3bjelFhFNwWKz1bzUO+84sgV4w3Xtrp8ASzJOV
td0htzzAjYW1C7wVBnrN9Ihgm8Ns5NBaJllEGMg3QCbTRm427yKSRBfaZu8DfbB2gN0kKFrso7kb
ZTQuW0TNhpkN7/+/iTSnn8fFl6uN1/rl6FTZbV04ivTa5LGXmprXArkVvjPbk20nFLQ/qMs7emy5
jk6+K0UbhFog07xiLXK/Cogw9xikRUKKPoJS5761VC+gLkMsd1XXqKRoB8j4deessY+KbD3omNxe
24UXUIRma9urZE6zG/X6j+66pRRoWIZCLWB9e6qZM+du0tD00AZulFrQAfg40zHp+g9rz3YdJAK9
jHpmrluLlLuJH1RXy26hGGgNuzBzYaBXUM+q6wmfqErCMTvWpAVrXXNSYxcPmbuLPBh9aDux6w1s
EJ2nkmlisd+XifLYhnMa5kAvoXaDOq/6iqhkFP919oce2KbxP8UBL2SXaatS7r4I/JmTCPQ6ahA7
OTlEoJyE8mZ+KcuZxCtr2oQKlx27Ovz5OI4NrhpocewXkFikzFXIx9txvqRRXW3xkhqWCF1Pjdrr
2no1UwlWvlO9BheUGh4gix3vG7m2Ia8qZH3azSppQWDHSPsRTBT7jhG69g5tZlHlAYySF0A60eVg
21tuaTKKFr/dbDdzB7nkpFYsBhMCHlxFrLItyiuD1+hF0qvPSh8CeSrJwPUzhdcZ8nUOUvDDRs7S
MHwdxGbTMffmGXPapPLUNOLSTDl063eVQoWBjmXzwfjTgXwChq+8c5+tx7z5Z5e36OA1UoxtSXK0
7K08Wtf5gHq0DW8x2eT+/5uddlmXhtfga04Wn5ylULeqHg5LNx0fj9zUvBahK7R+AV3O5kSsNCZz
8IQLd1TzrZJLU/PaTuu7k1s6BL7ejeTFcctLmbFzkG9lZQzri64X0WetVYkqUEnZLQAnfvck2bCL
qWVtk0Xiv6qBgEHL1L3kKX8iebPRtMkmWpAu0HCeqQdnmVw/Kr0+boF0bNS+HGugQ9EqL0QGI8XW
1KzPTB5lakUFULKZSjdSbgbT6IW/g1UuqmYYP/hPj0HdXbLa3+fsOg4NwmnrNPSwuurak936L/ba
xVO69WJkGrl2JB4I6BnVkM9J536YvDS2LX55HEamlu9z/SZKJ1ukYVqg5UBZH2hoZVHmePsWFx1P
xoSQsq5YlajQJr/7nLlpDMbQYheZWxj8ASpbOryqzF2Z+IPiF+rL/jQTRu4XKvsgGpltHPoMu4en
baksn0o2e1hqvOFKnewQqjaqQ8Qt2dg+TJOgxawoF9/2uqpI0nzsP/kozwC0L3XpRhbJNH4tbkmf
ZR7DZSSBMAWz+aGhDsjMQG9jCfHBWsay8qJ6dANc2Xc5lQ458yDQV1lL6SQTV2MThbWHx83JAa3i
zg7uR9A3XlvkTm+P4EtK+ES6GEl58UKDcOsyYbCXDjxz7blcp7VykgFiPkX7gXlXG0Vp7rKRyTW1
f///zehbYTcKSZoqQUo7LGPP9al9grxYWSVZQeb2s1dOPt1wXoNv6QXCc78iV13OS9I1BO/Y6dGq
tiQ9DPuBLiZBWdkph/EO0H2U7h3Weg7lqfD9aYyLHDS48WNvMnSjZ1gl3pDSUlpeQmqXxdLN1bld
GuS7OS03HsfeNRLyv5o/lZO71h2YIV+n4Vq6P8lWBa+pXe22NXiglPIcHxqGy/fKq1/8st9YMt5H
CGPImhPVordxPYTqmv1pPHqn4Ry8IBcA4GhsX9IthOe7nopOtN1hcJpgyVKP32yoHHtQIK4H1X+y
CmTHkNrrlzQ8e+PCNquR351q9KedukLuUuZ0EB+UQ9KOPCqwjtON59X3n5LRuLaMV0EhuqKGxdbi
lawiGptfxRj5hEUEiOHaExfXXyKRtcfMe/Wm4ZCFReKiaOSxG7+PN0X/2iq/1iQkhSvHH/Q8PfkH
fsy+Wt+8MzQtP5eHfhdLDXrRFvsJvCmKFFADFuvF6c5lkUzN6fEXGGZHBx46PBxKUDKQ1wVaOG3x
g8x/sy2VBIOn6eDDZlrmpqeYnHFNFv7tjj5HocmCs87jsRsiUUcgsint68CGlO4IoGAMttD1S1sR
7/O+1rVgHKexlaDwubfeoZASOAk8mu1rWgtBnzLB5y6QP3ppxVT5x2rcAqiZbH631Zt9CGS4Xre0
C331mayuhDZhnJfjdEu9MYgE9bZWkXcTQ9Dv06K6tng5AHsjf0yzf3S81zz85PXyPKqbww7LvFX+
ZvocLb6dFOULix1kN9sVp3ywThAJySLQD0Qqq3fl6PAtWhDnfcdSkg1YIMRpJKcl5dGER2G+1b4h
xvQ9tZHWnEoHi8TYfKTZxc2/ttbrY08yNK1D3EBS4eRd7SPlXSxPStBPTWYdXaL27aE6qq0apqxI
ewty4c2t9W7jLr0dn+lwtrGmKRdhSl978qsgcQVZAChX7zKJLm5CU5o6AIFhzO7wSS2QfhHuP8L3
9y06OpTNsYmzLBQWr8GXcLT8QcZB3+0iDoZhtJWBEc+pVgqFYbfwVTT4PME9Iozsod44OhoCSi/U
B8JhkcWEmjCrHesLgng+VwN0sKFe/bOz+y2cmWFp1iFs5SzlFBKeXidVfaOl8zV10z23W5hIWxJ4
1mJLgUp7Qro17oc+9rzi+Nh1TKPWFoJ+CcIhzQnmNlUCJYVQ38Hdf6u23dS6totzh2YcV1lo6kKu
6UTzPntJp0psZOrff/z32R9w4byc11AKdnXlz0640cKvXQZ0AZJ/A3Gjcv7J2ieq5MbSYHAkHT48
jv5sCxwgXweIVmBn6Yt47R3QdNXEXw/ZAqzN1iHrbv4/3gfwZdqJWzkdtD+Chl2tKj0345MAFsdP
88hiXdQ3AC4C8Jb5F3CFI9T5nusoOr1/95uNtF5SgLjKxXvtLRkhlX2oyy3GdMOirQMPq862xjyt
0quY05NQEihH6ymgW5llU/N3/3szcmRRF7zANukVcuVnuajrYBcnlA1v3FIMbqyDDr1S2P3q9EsC
aGNkifWc2lvbjWnkWmgXwDLO/ZBbV2J7F7AkfVjJdLAauuFIpua18KaB7AtH1Na1CKB7JbxURhb0
u4rAPj5eP0wdaBEedqNSs+L5bczZWaTLgczkZcm3WFAMIafDC1XOcqnWUdxoBo8X2XpdfX4s/bCK
ltXZMJKpE+3aTAjK2NTdSNxyvyhFQWvL4tUSF38K95lJxxUq7hIOCh3r6kiZtETGyvM/ruO0sRIa
ZkEHFraugEoHS+ek6KeDw4eT0zpHyvN9h3cdWziki+pbZC5fx3A8VmXzoe22NOsMoaWjAWnrLByn
Fu+1tL/lwXDzgv7TY880tawd15mqmA3yK3FLl6aRTwrEbOHLOPnzFqzQZHQtdMNxbdrMC9OrpMF0
HKb5GyRbeRxm7Y/HX2Da33QxFEHBqjGPM7sGVX2DOHdU0xJvT/aJO1kEouTDKqBDlBeRO//zuEvT
N2nhDCoyWRZZY13xcWdqhRdRWhfHDjYOqvft689tLdSBgGsDWTVL4iRZVmvizzFopi4+viVAzqee
t57s3p/5UMcEFgMBM3zm09epDCPKzwHIjB+bx9Syti27MkDGs5u818qnKLh0D4CWxvua1jbf1HOm
AFt+fvOwpkae7Xh4OtpkbHl/iQt1BCBlhQIlZGddy7D+Us/ZJ7chB7sZwK+xVTJqss39/zd7MJtY
3qhsTa9soG0XiZS1UDQCNfzpsYGYwXe0eF6aIvdoy7Lb0vRxKS+0XiOUvR3wlBGlSkU5upvnjdAz
2UuLbcDRbIuEs7gtboEtf5XXuZqOgqUR9rvXxx9kMpi2N4+9N64WxUXfDSx5UEXTgHebbp24TK1r
kTzXXdP2FHdClJ2f6mo9qWXrpvP+IhHquL/cb8rOTXGVLa3ihpqs1wognKLfKgI0LBI68q9Aonad
6gE8Fzn/CimJF39gEcQToiolKPjc2B4MM6wjAMs2DWsEAnbkVN5oGF4qWR47CiTUVG2sdoZUKUhv
/jckRjlY+QCCr1f3E/mVXYZzmPhP9BeFUh/2ieNjNzL2cp+mN4FHRCGh1o6MhYzTc3XMjoWMin+m
g4rJ0Uq4s9GPwaF0PRWXTtSa7rPeIGme8SDK6YadDJGtwwEVsiISyk/ZbZytCIWfh3V6oUhF2T5o
oqF1Kqo64ta+IzEq8/7XXE3PoYkJ9NXVH7oLagCPHEcy0WxRxdwPje9scaEW1Txb6loVmA3FPrYO
nv6TYWgiJj5TMNs73cZGZPJeLbqzlFWVhMLbFewS1xXRXQbqSOvq0JT2Hu4+P9QxgsHcd1bf5OVt
zZsOc4ISvebgBn22cZs2rCI6TNCTLamnCnnURvlNPPQNi/qhzWM7p1tShAaX1VGCXVoEDqgOkeWs
V3WsoHdzGWlR7dsjdKCgFFYAOchS3KzVSSOI6oBaO088HgKbxcW+qNOBgl7l8qJoG3HLltaKyrL/
jhNnGT9eOkz2uf//ZuUY+6UvJy7910oI62vo46QcWQWppp3ta1t2rgrIrdthfpNhnigLSpDhhnOa
nEcL4lDZ0iNOm9/qgF2XJf/cIjEyhPsynqEOEZxRg+5VvPBea1w+UbHS5y8MuiEbtzVD8OrqKq61
5nVBUYfRVc4xWMQ1Jey3stS1qIevj2f2/VJ3P9Shgh300YqpwRfQ83IkcXPmEGmMAOY51sflwtpo
qwLHMBM6ZnCiY7qSElwbq/uvLL1oqf8qiy1eSVPj2nmbQ0qKU1t4rzb0YIAWQmA922LjBGBqXNud
PUiRQOCYe69T/+yJPOLToc5/Pba/qe37/28ii/QTtMVXeH7DFjwBLpDR8as+PXhgZdzYAgzBq2uE
ZN7Ujj1JxW1t5xLVc0Nc2GIrAWkavxa5juzWNQPb9StVRwWaBJy1w3wr32IauRa8VoB61JDBNz3U
4vWQEArIFs2gYff1td23YuOaCvAJ3pb6m7yLFQXIAv/bdPPZZ/3BJsFO42v77+os3dxSibXfJdYH
PmVBEC0Sne5yHx1DuLRFBi55vN93XA1n0HU50bxw67o44XjY18Xdgm88FMfSIiiGit+Y8mIxqGOH
QmQ7cy+Pmzcc4nUkYYCbPvRnB3EjvTVGFDdw0nRXux5f+oKBjXmLYs7gqDqDXdH0ttsVHn0NypNU
TwE/ALr8+BMMbvoHeV1BIDixII3AbSglQ4a2GYdDSnKISj/uwGSje8dvpqAOxMCbAasbNMPxpJOf
q4X8DHJ5xAMY9Mi3HkxN36HFMvIroh5mfEftxqI40i0sgsn0Whj7jvIc0akSelSALUJQKBTWUQ5b
twJDKOtsdSHyFYJZWIIqpKNIJ28OiNrLUiRV2J0mnyVBV/+1byK0aAa7Y9jScEKWmS7/SM+PHE+d
yrL8EizLpUT1yuNuDBOh4wnLlAYlJ2N5g3BedUCdtX0YXLzrP27dMB06+KvyiplIGxtxI4crBJm/
1KBT7Wm9lfu6b4vvXGx0OGGq8LaZFvfpdpYTz8UxrPNTWLYHmYYbi4bJQPeu3wTEWrStNzWLuMmC
z5eZrWOsWLoxySb73P9/07g3DgEEnnBlEmx6XiiwqXbN4sHZkmE13GJ1yEPBLYuugme3Yu2jdpqO
IVRBpwIkl3MV8eDv0JGApwY7fUkL6trmZS2mDi7LsoOY2kMHru19jqTFNeWpXFqFi5kA+1HPQL7b
9B6PSB7+2teBtkkz1bm4JOPw7qX994rkSDCLr8W0lT8ypM3/IK+TDXecocEhoEDKfLahRdZWkeOS
qCpQ91ynUe4UB4d0KPncBRWGEPHdKd4415ASR+a5673K4IwSK1kkj01l2CJ0PFm+OGA8rEV2a9f+
2EUhS7/Ni3cEz/CZL1t11YbI0EFlvUPduXUx4ar4Lparu/TRlL7u+wAtpGcC4gU/xANeXzX5iQl/
PqQWXiwysnAg3CeZMLHU8b7OtBC3B8daoSoubsAOJkXOk8oFvL37QRv1JdtUZjCsUuT+/5u5FgvP
5qUS/muQinhts0uvtiQNTDOhRTXPpVsRu/ZfLUx37zYHgQrxHpROj+1jGrkW2X6As1e22t4r7pw8
vchxw+6mdrWAzklHgoDgLEkg1WLRNpoQcPuGrG3NS0X9oA4aWGQ8zOzWFnuoWPxQh3mFSNOBKRJD
diFZluXtodxUrjVsBDrSC0kg7o1Nw28il3GxigO6ONnVtxx7gUUhDGU92/6WtpvB9Dr0qwdnHQqG
W36jbfnSITveZltJEMPao8O+SpKCVnas+c2zv40DiSYgNqHFFgdO0oR/7ZpeHfwlGywGq8r8V9e/
WfLfxv25r927ud7EqM9J2AahEjeesc/EsWUM/uCtq5PJ5lqU+nK0mwYwipvr0ojLMFqz74+HbYh/
HegVsLzgwrVxrURZ8G8L+vaHqvHdV6t3vj7uwTR2LVRnAiExyFsj9+QXcVXgFXNQ8eOmTYPXQtXj
Tq3CGnM5NOUhzdhlzujB5WxfvlgHe1XlZFn8nrevvPKVWiDLYul0Wpfhn13D19FdpWvlrYPq3Vd8
RCzuj+yZFbHV3ne21RFd3khVXldwGjXKXxVB5mPytkAUBsvrwK3Js+sWih/+6+pfkDwfUQuQbuKR
DR6jQ7eAsZt8x8r9VyLcE/BEp1psUWSYxn3v8k2UggulJRlqGG6S1x9DywKcjn2oeXXcN6NanM6o
Hw8LhWtdM4qfeUPiXrXfp6bd8HfD+vj/73FvRp8FXSOp4gil/jSKo+O2LzZ9sq0ZhDq7dlYIltwv
x2/6wBWiQOIZQi7lCLwwmKq9bNcqhqbvn/Wm6TQQBItYDmnpRX2pVAtdnsH5vcPyaFs79XlVH3jA
ZTpnPN/Np3TBRSvjEgBzz9+qQ3nXd9DF/f83w1971OsMYNiEjoD6yNPqMAiw0fbuVibxXbdH+5pv
OukwtPayQrWwcCFWAXU1e4tA5G6FP27SaFrzS0iY9m2wQrTI8ddLWv4qR/mP332Ye2/jdcQ0du2c
pyxZOVkoMLUKsTr21n9Zy/57PLWmtrUNJGsgKeTfWSMt9nUaphhsX/Hjlk0zqu0fIeJ1HYKUP09W
/l9Bh1vlkOu8j+2VMB171JV91oOguniupuaocnlIQ2vD3u+OHE1rUepnUoC6GDbJVwcvmQOInX0c
CrYWmndNjua1SMWzXN67KQSRysnz8IwJ8Eum2C4xJ7SuxarAM7jlM4s/M5Dxzbl/lN5WwuvdkzCa
1mI0h5Qj6Ac75wzt2Esh6sh1Pw9Q/yA5vVTiq+eColj9eOw9JiPd/3+zHgDmOq8QEAKbqSypuhK/
S38Ckd9v1W+Y2teC1l1zd8grmKmgwXlNvSOKZQ6Ph/7uRgIzaeFajTMdRg7PdKbv9XTtpqQDpsnP
z9YW87Vp8FrQ2igsZ7199yB7jiqBUyXfyhaZmtailhY2o4XMi+feq+IWNx7L+v3YLIao0mFGMgNm
dhwwo73KY6v2T233W83rhtEN49ZRRkFd5WE3QAqsQpnVtOafspFuJG1MA9fiNfeKUGU2aJ9HcIiL
Xp5kiwPxtKWVbGpeD9ilyKbVHd3zMBVnu6+iNV0/09raMMy7uxNhOrWYTyyby7tm45yW4L6DgoXo
b23YRrPYIvcxdXGfkzex6nRLt/oW1Cf9ARpjE4QOGvZE6F85Xzdqfkw20qJVUmgP8oLARrl8muhX
WahTWoV7khIwkRawzUjsio4KErXCT+cDR1UIj+5swVvgPZOBtHgdgAQldY549VDG0oGppPrttDfR
Hh9Hlsn3tZhtyBAo0hB1EzahVjRm0IA61WUZ7MpKEKZjh0CBUvslsCvncAhPnsMuY7r16mRYLHXY
UOu6Ns71PoKLr8WhcOS1LdbncSE3FdATC3fpw+ATtCBOS7cLm6afb60tVJzPo/WxLQPr4+MZMEyw
jh0KoN1XNARfUZTeecRDUIEqHqdMnzOINT7uwjDJfyCHipJVBfMwB2ORiHJN1s0Mu2n0Wvw2DEpS
FoH/83yKF3e8TTnwPUFxEhl5fTz69/mMYX8tgtPSmyt7rbxbW5MDKNC/B938DPLenwAOxMTpcB11
jn1G/3HL4cAlCjY6+gvqOIcFmOA6beLH4zBZUQv1GSnC7k6C/C9Q5cXBDlhw4F313+PGDecjHWZU
5wOl6YQqU7sPby044Czvslr8lJPiiXU8duUXd7N67X2cKCyqRT1rPdVDZ85D2qp5yRcSB8stG5dn
okTcQH2tY1OMN7LYccZoHcSlzHepPBOmg5HKypfpynHhKavlR+j039WmCrNhfnT4kRAscyZkJs+t
NX4qmftX62yJhRr2EJ2uzGOwUTZjG3eQ5/cZv7r+eM4o3UgImZq/B9ebTbAt7FA6BcfByUqTPv1l
T8Vp5FsvCSa73Ht903opU9CPkqJ4Fml55p6KRlltDNzU9P3/N02TymMhwqJ4XtfwqZL2BYVGGxuT
ySZa0IccdFrBilFPkws+i2D5MFH60fWmL48DzjR0LZprYqcj0pT3Y4GTnRwvdZAxaH49btywKurY
Ix/MA95K0/LZtcEKIMsYwNarlfFjvey8hPh6CFusDAa81Z2p6PIDC9zx7C+Dc3j8AQbr6KgjpH+o
X1b4AGsGlWPKjymA14+bNthG5yzjDRFrIfLqubHFSUHgwpf1t8YBj3+ZbaDITaPXNmzat6W9jBh9
nS/HLi8OzVYdlqllLVJV2HTLNKjq2cptnIiduBO7oHCE6RgjewA16NLM9FYoK+hQBCJkelQOdr4N
w/+/AtQfySb0cP+oN9E6Nn2YqtnCUs+ycx2ur2A0SiC2GQGj/hy24uQRdfa89pSVw5Mn2rPKumNh
LQLUXfYpQCKD9+KQD9PLAlnvMOBxZmf/cfnfY8cw2VaLeAU27G6QkJK2wZTZpd2hl7ueDvHlWrAz
kuZgFkBWxqNgwan4yA6d22yxjpgGrh3RSVuE0CjGwBvHjotxOVV4rn1sE8MqqCtpIhmAU6AKxfM4
EucI7qLqKa+hBAoEzhbfuWH0OhSJEhvSzj4Tz6DNPPi0PnN/V50I+YOECiVykyrZipR13f7Isg7A
yKbeldJH43qQU6omUtvueSqthIjhBE3hI3Rs9m1tOhsVuPZyiGdlBMs3SC2lOhOhrI2swH2I7wSi
TkJFus5SFvRvn7v12VpjSB7O9bfOjttqy+FNPWihHvpOw8AZIJ5DHxxX1aklf4/VdEA54bAF6zSs
4zqzld/JtbfwvvcMRVFcTI/D+KXhP9tsC2Rm8kstZqH05bWV8sXzDBHNMyoS1r9Bg7NVcmIavRaz
jGWgrsI+8Tzl5FMws5PNrJjnw88CVbyPY9f0AdoOPeLh3yFqaP7tucVjZ+z/Gyz7r8dtG9YFHWTE
WN/gZq3KZ59APYWHMdB+eGidN5Ydw9B1rFFneZ211Gg+r5prljenbPq8b+Ba1DaeM3i+P5fPXSEA
J6fnGmpxyM5snBpNA9f2Z7vNOYXAbvFMctCclWn9Oc3GjaEbYorc5+LN9omCt6r085GckZvNqktW
/LrDozLvApqDx8YxOKUOJ3JL6kw9WG4hsdryQz13nzKIrV5R3EJPpZU2G45pch7yvx+y8H7NSIqV
cy6nqKn5k9sUL2Ft/fv4K0zNa4E7Fl45pxwJtz6rDg5KZkl7SLdA3qYJ1uK2lih26Cw0TsbwqRgW
iKZt6VeZmtbi1QIxXun3aBop2zjwsiOdPj62iKFlHWE0qjkL/QotZ71/lsP0mW6mdgzG1hFGKsic
ZkZq8Jx67QHMJzEIpCO4T7xv5Fq45vNqO1aJ5kerPDNQnHWQ/NzXtBaqVslBCpatuJaCxzACiriM
BmTW9jWuxarNaRpKvhK4SZcoVt+6fNlYG8P3N+8/OKS6oWtQHIGLI0pUHSRi3WL46qfDoSfqR+/1
p6Hlu6ryCNOJpLISYkkLWOTPuRy+Q7G9Pdb2tPNsqSOMhrCxVB965FxN+cvcrKfAX196NWzYyeSZ
WqQ27hykIyiOz+uAWsJlHOuYiuAfNy/3epAWsIG3lmpgKb3RIqdOVDpzGR4zgqPC+bEXGdZjHWc0
UdYPuMkTrAjVdXWm2MU5J/DEpzrYUn8wLA061Mirw3ldyX0SOIGYbt9nB+UPGzuWqXEteqcW2Iv5
TlYf+v5FulA9g37RY9MYZlfHGTE1utXa/B9nV9cbp851fxESnwZuYT6TTNMmbXPSG9Q2PTbfxoAx
/Pp3zZFeKY8bDxJXI82FbWzv7e3ttdeyvWO7uGnHw7ua0ZTiyfh286aRa/bbtfHgiQBqXb0bsl+I
l90eqvX1ssZGZjBiXZkyambKex/TzpFxK7PxnAXNiRdkD0i1SL3xyePetouEzhiF4uywiFjmHfHy
elhcD9fbeGURTPtTO2lR0zmWxPW8Y9MVHVLfjgCLPffLp2VsxpfcJ/WKIZiWQ7Nljvt/J4Hhu3ci
KM4ir+6yP/kkbbXbttyaJeeMh1YHToej8utdtfgpCdaIta97/YO7lk4blTHULkZ9bB+c2m9+cTXM
u5yX4g70yN3nyOfiVFcBX4msDPOkY7TKOiNLWGCNl7JOI+nt3HBNlc+wY3WMFgkjiq2Eptv8pRx+
Ld0LARbX+z6L5zX4h2mqtBO5pv7A3GwoLqyyE0RxYFyAFCR9yuV9nG0S8/Liv8BabO5yG+8ol8aL
U9QEHJZMfrm9iww+ScdpgfdispwATQfymUEMpadPnP67rW0tZnZGpnq1oG2VHZvyMnW4OK5hH027
RjNj5eUBiVrPPojMlVbSsmgBvDoovJ+3x25qX7PecYLCsA0XcQkzP4WazqEu15JHpl2pGW7bFf3S
F753hNzfkyh6hlwiqFksuwwTwOZ++mHxT9NkK/ejj3v7izNqcGU5BFmNrEb9iZL2U0tkUiM5Axq7
rm7Bx7+SnzH1c/3/3U0PPDax1YupuFD5s2bgT2/T0L9T8yNB9Bv7a+774/0a6WCubM67gkfXE2Fp
TvXyFS8pR9as7SpT65o1s5ZBxbxn3jFzQKZOZ7CDQ0qyyFfCu4831V80UqSVcaxKnD0Vj1KajYfR
XoM8mJq+/v9u+hcrUFWJl9a3OEapfywe56l72mIKka4b2fadAJlJiUmxcpnIOlpQLVdvbFyzY8lJ
g5RhW17AnokXGe+ST5sYWLxI14pEMiZHFXU/vznuE9L4SSTWVIdMk61ZcBVXdCigPHQMl5c+yBK/
2ubp/+KGchTC/7ka5zcp2lPIvgRFuN+0ijpgq5lyGkx24R1p1762avwRu+XKGhqsRueCyux2pBb4
Pd/cedrxqT4uk33oVmU4DbOt00DR2KcVDnHv6PKq3TUcmCoU7axRAZkGf/3/neHEyzJYhLP5DUXe
Bx56SRyMj5S4K9ynpuY1u7RbO54E6/BSMLnZmVD6ZonRS6GI5e5uL+zHAW2k0z/NPlTjwmrA+QrR
Q+hjZBaqNq0pkcPKJ3wc4vzF+ORb8ewjAYl8RuYNZ7YEdRL4D4HfW7swdORe1mu056aV1g5dO6bT
UleRC9x7kAwLgIXU3eZ6dWnIZcLFSC4xMHMcoro50oMnGclNRCveX2RPpBqr0vGROvHtOUqcDHGg
AxzwTuYoWru9zIaNpAO3/FCUBCXSyLSFi73Dm+rRDUrARWO1cl8xdXBd/neGMLV20MgQkw8OS+jo
2jt5/Y22ZcUgX/e/zed4Q62CCc3boDDuhw46JdP+9tQYto0O1SrUbPd+EXrHkE67KKgOvdw665r5
gitqagVtkb++ag3HXQrdzL0o7BXbNc25FiFXvIws3kS4+2TTfYg7rtvjJrFKW2lqXjtcXb+du0wh
l8EDAX0HlFb+J45nfc65Xa1M/scSNNj7mtEin+ED+qTIPafit7THHM/h9Vn1ckrbsDxnvv3QquwM
bdYhiStHJK4/b/NMOiQL+nYo3+SzeOgzMHnnNc3P3uT7Z2WJPAnyOTjGnSM23VP/ooSKC0Qpll2T
+xGqsv9MzPLu7bqdv9zew/8Vsv195450JFaV55UrPSx/5AQpWa4K4x6o2OdDJD4pxzkAkrSnNEpa
jyVdxPBOQ3eEfCvGp6YH4Oxajh9+vz0Wgz3pyC03EKA6FVn8MJbWD5+HP8Pln20ta07Ara1I+gOQ
bIyQpFia3bCaOjXcP8jVBt65L1TG1xRHH+7IU5dasNYyz5OOtgfViZQVb1248owYo8GPFkpzCQuz
whpUUcVljD511rOaHzKQLVZzk1CZtuoNoPsVl284eInmHXqoB1IJ4tZLGMod4CelbBPlPvZentjD
GsmfIXzQNSgHWkOTBTQnl7niB6YOPi6H8Z+uXrkWmvaS5h2WnMwZq6/Nu+Q8seBBrBaKmzyPDuca
id8BGYWHy2nq9iO/dzNvB5RrD87i3v3O7T2dyx0bXoNsjTTMsCI6xKuKO4ge4QJ/YV2QlN2nqPrZ
4j0zGvZlc7ptIob10KFeFnKG7eKgizz6lAGqu7z6LoieN7auHfIcDwyuLXFLZ8WPqH2wo0u4nArv
+fbYDaahs0nFCwgYmIQyW4VXzAAll7n6IlqROHmcjt6yK9qfHDCt252ZJkozeNePwPesJnYprDZ1
li6lhJ2lfXbXtq6pA83QATDNECv6wT3up6lj0SqJWnUpG45ayWqNbNu0ozQbX0Bw280LipdkVexG
6NjKFy7rZMDB2a9kgAwmqAO5PK4Ahm4WdgnG+OApQGZwYNxeA0OAoZNMlcpzWhDQs0srwC2ce0lA
SRLxNd9kGrl2z7ZkGTeQKWKXzDsEL84aTMnkOHT4VifjUeA5g10QTR+9Hb1rTu0Z+gi7fLeWFzbM
jE4nRf1C8oL32J3RzzKC+MgPvknw1It0EBfvogY8Tx27ONPz0L3kSiV5kRSrlc0fk1+ig6tBvDtK
pevMsvTRwXwkx6uoIIx5L9Ml9VIcpfs10h/TFGkGXLDQi6xaMFBSnpqiS5BojYqVQONjEiN8g2a8
gnf+MPsLuW+a4sfcVV+jLrgr8SLWkuxlEFY6j96PKFK7OJ8+3zYGg/fTwV39Mvh5nOF7xmB5yIXY
9W6ezOLsBF/84seonF2+8TarixhCGbQorSwI7q3SeWXePCcLt7eVJEa6QiFKXEvHnht26fts57fj
yYq3VQX9RS1FaFCMMkTTwfLZtr707cqxZnAUOrTrv3N5qVqGHMi8qxf35JC1B3PDLtVhXX7WZGHY
l/mFx1VC/gRjnXh/bm8YQ0lJpDNHUUgdTjRH2wggx/2V4Zzt4lTMybwb0vwQ7m73Y5qdv+y5D+D/
0U240NfRY2cl1wClpqY1G7YlkM0sHtklV/4uzIKkb1eKwk0tX/9/54SavGd06rCkV4ICbr+Ei/ey
bTq0I3eamyLOGcEmzPvUqsSOsbdtLev37SAi7YhHhIuIHgVEWLuNc6EF0W6t/KJXIY5ZPB0dOj4u
x6WJVm6eponWDlkARt1xKSS7WOPRsx54cbw9GYbIRgdwhTwPPFXjBLRj1zoMNPwMwoxvVZupXR1k
z2SYt10xdDhXz5e6bceYXTwZ9fu4p+FRTmtUsobZ0QmipqIrFGs5u/i9XFBSI5s0Ql3N7SmKPrpK
RqF+YgS2mCe7tdQ5t1U6Mpo4YNi9CrqI5ZuVfV/itXvLh1+BjrSNaYmlcPlV4CivsgdBxNHpq5VT
z9S0tjetqoxCF7fvc6Z88hwvsn6cF7EmWv5xqIaRa7tzmRyrZCOmSBVtktH+XMkpCcVLxbs7iBIm
vPk3dC5RhXx3vAaI/Th4iEL9OOHZ/3cqRv9Sq2+1qlPV/xsQlH1EdkpKmUzyyLY9ZqO/6/545+tK
h6ActHTVmYqaQsIBCul4rPp9e5MZv+ZqoO9aR2rIdexWLGcPL3cumMhG9ochZJAtS3m5pBP9GdQU
VGt05Wb2oeXjc7TzZvC45EgiLSjLa1PwtLt0PozVz6Bwk9rfVCeBTrSTp+GL3wXEFmfZSPJCOdRr
IVYk6crZfG3mrywPmr9u93eTBrGrilsD689uk5Xfacey14C2AEjkFgtXVsZg/roi7kzbWviqX850
UqnnkcSfv/p9vK9EexzySzc2W1KX+BjN/BFlOHIWtThbTeu7n6HenGVPnuPSbqUD04prTmBR1uJj
ab2zb3W7vOtPDQsvFHiesA73ddeuvc8bnI0uXttVasxkO4izG9PxDcItBTt2BRPt/ratGNrXzyyn
aaKuyjLE7DYd0jEgI3TCyBpl1IcJBXhFzcxtCNZ5EIjMzkNH2WeV+49hAcHTKYeOAVCl37Z9g2bu
AK1EHl9sMHjS8M7uCU3sMfp+u23TF2iW3YatjBCL4JFxnE9NEyRNUX0nY5TKttySrcAkXQ3yneFF
7lyWU8uGc9B4zj98oeFvZUlvJdgxfYBm1tiicS0BcTj79TiieLVI4q78xXx2ofWahI2pDy2+JE3H
4sCWwdmlxWtQq1Obh2+EyUPUrV1KTPtUM+gQSE+FNF5wBsnkvV9FQLKvvcF+fPvHAmi2DLFiCmZk
vz/T5Rw+R0d/XxwgCitO8Q+5BwX6YU15yfQR2tGucAMvuikGjlR9s/jvbE2YwjD/OgK5ZossyYJ2
u75Ng2hAYupUwMTa4ettKzCdqDoAGcSJlmAjelASzEylkhnqia5U5CJ25T8sUE0KJg0eJLXFfTvx
YgX1LUeS5Hb/honTuRAjaG1GfRV055x59EsdQJjR6pq1pJvh5NNRyssyMdt2BTl7jfVoDw6kGdsf
i/h329g1865jFjoDwdjJ8ACO19BdKV82jfo6V+/cRphVTQaZAXIGwuoTWdo3aeOdH8+Vu9vj/g/l
/EFAoEOSxVJnvp+T7qyiOaETRBmKZY9k6qKahEDw15H+Tolny//jVM4R6qcyVEk18pWYyrTmmsUv
ViwrNo7ZucrjkCfuUIzDYx8H8bCF8gevuJrZO3afWzOT5Nz2biotbw9FxbvQZSvrYxq/bux+71Da
9+F5EJ6dCGKP0G8f1+oeDauvA5Y7C+USkUP4GSKAQX1aYrwAHm4vvCFI0+HJAd4re+GJ8Jyxdkkc
BZZNln+mHthakE1B/iMZ2up4uy+D59LxyuC6qjprWMKzGr27Oet2Iwq2uqgAwGzYto90askZ5xCl
cgrPUhIBNfSOlDwpmWe5K87JtBSagY9WJ+IWuujnRvljwqL5e1NMR7vb6J50wDJIDUfb6TFHFcAF
7ljjwTK/y/M1bifT8LXDG3XRfRsRF/t0AblWVY0XIma+V/m8cX40Q45L0BUIOshz4+TzyZr78SAU
YekYimnFVxlsTde99eOh7FucrNhGqCxu5pDhGBTbYnCiE0G20Cgtg1bF53nJ75eye8yjtbT2x/uf
6ESQjRr86BoSnInvXqrGRnUu3w0u/ymWtfe2j+eG6PhhSPaozml4eJ7L6jTO/kXExf629X68dYjO
BCmzORpZtcRnC7ykhdWdAJXbA3+yYrmm5q//vzvhSGYttmgx8tiuXosCpFpW+1n2a6+dpom5/v+u
+bIkBM6gDc987C7Ctr4Kaq24NVPTmk0FYThRSeH7xwW4nJgWNCWWsxLRm6ZFs6d6WfoYkFBybsrl
i19nry3O/bLJVlJ0prFrx2JYM88f4NTOZTwlFZ1SXNZ2t/fLx5dmEmtHYm5lERMl9ktG8xwUIV31
YHHRPUahclOWle5eReU/t/syzJJOBunFFUjxRhuzNDX/8rIn6RjT16oCznJbB9rdVgkbKFc3gqwQ
V8fcsU/1GCeUi/3t5g3LoEOMnY4vQZct5EyllzAbgm3FWm3qh892wF1dndG7jR/koEYXObseWFyG
JaA1IvDviIukXJ6gSJID7xpx2akvWePI9rkqQSf/fehsMn++/XGmxbn+/24EfCyc0aEW3F7gXtr4
ShNTXxqrW4lgTM1f5/Rd857A/QTEH8M5JE+O/avvL7z7tm3kmmWrchlrx8bIOSSMvZbu+6lLJPjT
tzWv2TZIVhw7yNVw9p27uP7azp8y99ftpk0bSrNr21aRakMYhAX9NqzuXdNudHc61FhUgbBmlJEi
redWj6wl6ks5Rmv1tYaB69yQDfDqy1xh4A7iwqGAcqpc0zcxWIIOMcZlclJ9o8Q5QAZjOorMEeGp
yWPL+wNSOhDQpe7SuX6RxnZfyacqYly8WV3Lsy3vXBH5i7RQVYIrqujdPLhi11g58tV1uc2Th9pm
imprmoYBe7VZusSz5b+FXNbuH6ZF0XbTwmyeeYFD7+qh/VTGwAJaMV1TJjOcEzrKte47Ftozy86O
24/7UPb2jmWoxKGzXSZVUYNiihdr4bUht0F0ssFxyAdATT16l0HTk+Snnnr7uvjsOi9eMx3K6FL3
ateyTQSRKKnWzo2BTr7kCh/X1sMXMBUDMxY3a4kSQzypk5CWvvBqZFf7sw0ergJlpXX0uyrvYrox
FtZB7b3MmehybFhSLS/VXASpPxebyM1gDdqxoEJu0aFu+/Pc/TvFQDIWayUjpu16/f/didB0QRbV
nGZnFc6DvxdDE6BctZPuGvrJ8GxHdAgxsud2xboBluwDNlFzsVuyr6PXfHHGJRn6IWndpzoojyH/
BLaiTS6daAd5N3bTlSIORhg4j07UHZ1VtjLDEaqDi2NQLkOIgNK7LkCWhzdNWrNmz+xRrpx0hhXR
1WjtYQI7pi0VWGZpk2S5G+26blWs1NS6dkyzKAu9vO/oXQ8hhripHwlvVrzqx+kRosOHGw455nLq
s7MrncfePs/ArM72cuAIlVWw60CEd3t1TUugudiiuyJLVYG0NBbiko9Q4xQg9jhMYb1WomLqQg/I
Ww+MBllG73JQzmD7HmzLenCrTfwMEdHBwy53LK8ckMJjhUxYHe05CPxvT45hgXXQ8AQ25HaJKLuj
oeckU036E2q6x/221q8H0zt3UbnTVa8tQ5plrBI1NgdSbozrdcSwCDISO6WV39lZvBvkr3pVJcSw
mDo15FIwG3WDGLS04pSEccId/7Mk2Uo+03C06LyQVim9zMvQPCwrybtvLfWT0T/JfOUZzDR8zWRR
Gj7R0cPERNOY+oBqg3rtxEd3Y/NaMOQHgxKz5YRnEcp9J6IjOLr2vNm6Y3RjLYCy9Ke8wLKWLyKr
f5R1/XJ7M5omRjPSLC6Y0/UsOndWdETQfvAdcQK71bbLkg4N9rJKlgXFyC36S4z8Ei3fbZuvbBrD
2HVQcBmIWYXjmN85fpGQ/uCJp1582TQvOioYVSm96qxr7tjmxzDg+7lvvlpkTYvE4GF0TDDgKbKe
ZFHcScfZjZ2/R+4svT1yU9PX2XrnXrKcjNgs2ItK0DevrKoEQjMrx5Op7ev/79qmrl0Uqlbh2Va2
s+Mid/ZlHn/fNnDNRuvcn6IMFCzn3Cn3zdSfkRPYOG7NPpEAcGUO/O0ZxfHd2VVu90inaY3py7QP
NfN0G2vgo1dF56KwToEvdnOPyoA8XFlQU/OaiQqeWaSJmuIOOs2HafATgfgvd9Yy6IY11dFZJQpk
rL62izvVSMCySEKytXucYeQ6EMuaHbymlpiYwCEpoXlaYrcjNN82MTreN85iGXdFxe4CFUITIdvX
YBVX8RqzuOH+ruOuqnZegmxZirvCq3d10ydu8blSAwLWK2zpm+U/R5vUmiOio6/q2mb1COO6G+rX
Cs9urNuzuUgm8o3an6YID2UsWPHIpuXWTNiHana/NG1x51vzDu/e5yG3VxJvpqY1A46HSnU1VcXd
Ev7mefaliaznTa5BR1zV1dgFoGaOgOz0XlwI2qWyGNfYwE27VDPfmeKxW5C5uGPgkabL6KfxHP8O
F8lW9qkhqNdhVradB3RYnOLO7cokbJxdlU/INUHyu311+h9Tv0YaY/gSHW/ViSGD7osXnovFe6Qh
O03z8OwOawgTU/NaciGqAe0ERSVWYcwPvICCIRwSL9eu0YYYUMcGU7+zVMdhBLXztWOn2QZpgdoH
xa/be8jU/PX/d2dXNRO7UXkenceO/xysMK3olZ29Ofjt2muwaYKu/7/rwh4doZhVRmc7Q04kRHE2
IgYHSy1WjNf0DZrxjo0/FjQeonMNZAGheNtoPjdMJG1PVnow2LBO95gVyi3b/roI8f0yVT+jZVhD
TZtmRzuEiR82qLWFu66QJAGHUiJQ2NN5awRxpuY1Mw4gIAl1tzo8u6hFqFxyyocI4PI1pR/TxGin
8ATovbuUKjoDH8Z2Y8GaXTXIlfuDoXEdYzX1lTOCuRBxlQBsXZYViFQ7i+1u7/wPWyeRjkVBqiIP
VQuJcNkETVLTxknwtLTlAoHGtXlZbJdFZQ3VVNuiR7+o90zl9/ak9rfH/nFRD4l0LIpyZJGFeQUh
3NQ5kDTf+8NuSMYdOYijmtJg2xzpuJRQDgqUcH12B+JplpbF3KXFNK+k0j5GO+EjtCs/BaTW7QUv
n2ae7/s6S5qG7ENvTBf5L6J/FEJUO9m9KYhCi8Dalf6J+jSp1kp0PjQNdK+5vsyF3EVeQUxYUBkl
rHJA2ZKzObFEXK+ccYY9pnPqicbzmBXl7J6BBZwpaPdYa9qqpqav/7/zqsKlaoR4DHlqB+izqfjY
ZmspKlPTWsQyDUvtTJ6PiQnyZMqG1BVrh/6Hrhpzrnk71gO13zRQt0exWKIQzJHm2+h+LzJrd9sy
TIuq+Tsw1ZR86kV2FyFhLmvngZXjS7yKyvwwaMH4dbsmjpxAA8PuPaQfG99KUeLCnCppq/Guj3+5
0xrZz8cdQaD1f5eXVBYg5y12TmiDctBTZz984Yt7mSMc/tE/fb0cb0+YqSMtfLF8m3Rx3rD7Kz0g
L+Y9twDEzYPzEPMkC0Lw+K3dqT5efMhw/e83SeAJh66PoJzOA7VrnPZrOUtrH4dd/RjOauVWa/og
zazLzBkzF9DZe1QoJX7YJu0iDxwk3GoKIRBcJkUXr7jhD+9CSO9dN+E7G/TZWC2Q1ERXHcST2z+5
wP1nSeoccFxiJ0xd6nJT9hV96fYOAfG86lHowuN5OHXuOBw6p1A/tu0CzeQJGOHC62vKPYrpdgos
BL3VpH0f77pGIpn/y6Nhcrunjw001IVU7bazKjCjkyfiHOP43q0O+Vq61LTymu23vFcs8Hp233tB
6soQdUjVYzXwHR8eZvdXHTqnbd+geQHlZy2XrGP3dqTYSXVeeGJ9VaWyyvxt06RjafIp9rN4doIn
2k5Dl44LwTsyhD3kjymAyOe2XvQXtEbEnuWovLwPikDsXVdNieoqGwoHdO2B0bDeOiXgOATj4Mxw
yGBRenQ9fnLm/BFIkRX39fFZFeqYnXwaW8lxi3mSeM/aiZp9Be0C2XSYhDpqJ65nOueckKcl9tPQ
poeiZUlfrPEwmqZGcx+ACLRODk6xt270+n3TZewTauLjZJDztBJjmbrQvEbf5AuY8PEFNqCZZQNA
Of3pOdO27aOzAubZ3E5VUJX3Ux8mKIa4CrUlsVp7rzQN3v1f99oFohyYqkuQW1+WMMMLSLdjm7Bk
IGnWnEVvz/6EUrvyvh75wffpvdXmICauN0687iKKYoH8HsbekcMCVN/yp8/WsBqGedHROfnE/YET
tB2iireevpT0p01WiuwM9qTDczIycBv0/eV9xt8Cq9vP9bC/7TSvp/xftQ0k1HESVusUhLQYtdWz
HSOXvPg1i9M1FGy2VBegB+3kH0EPXPQxehjnZgdSU5SAj2BtW3u1MX3AdTnenfZ2aIEibSzK+9b5
CmYxjyxJ5vxx/dQGu/vtOTLNvmauMiONxZemvG+8zxPoxXK5dl0w7RntgOfQyIyUh7mZKaik6F2L
1mX5a9uwNUO1i3is2YBNk8tvxHum9PPtdg3XXBB9/u+U4xZS1vOEhv0SJCdJdOSHYlemvpsO38ET
c1yjEfgYSoKto5mrg+p+P8uj8bHkcXv0iHiAaPQ92DgKsN4DL0Q6dnA8C+86/ZOY46duGb7c/kZD
UKxDoeaBsQxkKOW9hyLN6cwZjmB+DwXMbVtKxz4Rl7oSPrS8B9l+aofVPgjXQK2GPaVjYQrmRgO1
ED0UiiDBEe5QMXZyirW7oiGc0/EwFfDEnXBAlFuJf0p2zuTXOPhSqxfxaZo2PQuSUIfEWDWLISGL
DVbG4Ws+wJCtNv7n9soajFln1it6ChovcC0/9rmbKFEcO4vubjdtmnnN4EqnGQrPIuOjnD8jsyDL
HpSNK8Gtadiazclwaeeqvrq5WD2FtQMsPf92e9iG+5LOpSetYGxU4aBQVeDKHI/g0YCyYY1KbhKk
lXcs5gIEa2u5ScMk6VAYWnbTEpaYpNqOdvAiDxkuhNUSPt/+GMM86XAYFKD7uKZh9zvRY0zuJmtb
5BBot+RaRQVo4DD/eXmqi08u7hZq5XA3zYh+QAZ+HMoCXm5AwSrKkbOaJ+GaBoCp8ev/745Hqha/
WRxrfIwoOM5YeyTd9T0n39+ebsPe+QsLc30GmWw7fJOemzS8SwOPHsChkY5tfUApVTQpSHzylfuw
aXG147LjQV6WMvJOYeU+V3YPiOEa+NU0T5rtzs6SEeS15SPrIpCMTKnM3btu4Bu3j2a+7VxUrYgd
8pYV3uR9Dbo5q0kqALmuj8xmRRwfbi+IwT3rCqiFO3KrdrEgQeelmfBOsR0m0hp3vp82M374tOKR
DIGXDpehV1XOQQ39Yzj1j3hi2NuZf5T5kNbedBLdmqaXYWF04AzCUhCJEuKdoLyHL7Kcr/VYx+DA
bb/enjFTB5plCxVXjFQwP7wN7Gyq9kvdPC6MrliIYc/q6BlraIsRbEjRW8t975l0Di1STxF/DW9l
CpJ0ddTKqx1C6847K+oeyv7Nz6M84W44JGHpXMGqSdiLnXCsf0mznFzlbDtIdZq9aApRO4pXsjN0
xMCBGj/MUq1cGT4mIiB/sSPNZUuJp4R3tviURNlL2zxP3pRMeH4QYwUdH/Yc2X947SVFK09jQ77Q
IFhxx6YF0zwBz7gcKZ+bexQeSvsuzJ5u7zNTu5oLoNz1en9Bu6NDvgqQmADubq1dyk2Na5FyQ5Zh
KCq7uXdE8DBnxVfSOD83jVvH3IxO14ZNELevcmnSKo73vFqSbU1fndi7w6lgfeAHDWuR6MKjg6tG
MHlXwwrizjAlOuJGltyqqIMpcbFHnlmRNX9I1ZIV72e4IOiAm76M4i4LKH8dBDtM8lIO1k71h2BN
6M7gXXWUjVtx1x77nL8SQfFK/OIQlOCAw3IYy71D/d3tBTD4Pp3qKHc8KTmYVu/B7VLe5Vn9UDI2
PhJ/kw4Uqnq0E7sPxxDCGtfPAFcCs74FTpvU/dfbozcEHzrSxilnBq3vrnmdm89je5SqT1RzFxU/
YrCuzr/FtOIRTLOkWW44LpOKR85fWeujxG1MUeyLF9HofPsz/uMO+SAHo2NumqZtEALM9WuM2zQV
/NEuX2iBcsSSH+L4jUUnwetdDHJ4cDchz5Tg/f2kKFSWArYrqh0RapevqjV8XAZEQh2ZQ8p4qCE6
huHgxSRvpnTx+iQe7hUuwXE07rhn7yphg/Nx7VnNdIbp9EiMz1Ueovrnvt+rHQKVnTrZZzye7vID
2xaB6YidyCIi4Bm6COPiPo7LRDL/oajWckSGZ/PQ1aL4jvWFmJu+eW2WzxYoImb/c9h8WrJPBOy8
lI2JU5+j+IGwe5/ZqcBFwmZfbm8gw/7UeZNUBXlVq4aRgQw3ZSLauxk9QW9qJaQ0OFJdwbXgZW5P
3jI8tfaSxK13oMWmGgBsNc09yLC1Vd5O7WtTBUcf4Slrs21xly7X2qppCEWet/dl9VxZD4hLt022
5gykKnLXy4v23g6Ggxjj3dQ3T7a/cqyY5lo7x32Jdx/uY9SZ9F6aDIUifNn4LqADd3hU2k6xOO2r
skVCbOuzBVkOimfLTROjMyOVNBY1WRh/tQpJk9liCbfIvxaRK0Hhf279Azepcx/R2ooLhwbDUxix
u5h/cYi/r5ufNKQnGlf7Mfgyq/EekuC47/gJ0iUgyWn6PRit/+RAUmfxkFb2qQsWgGMfhf1aD2kR
idfG3gN1lLj0OAf8AClQJwlBq9UNFqrX7OoLK8pPMy9WohKDreoUS5krmiB0ETdkZVXsGzH9mgoA
atxWFCvzZIgcnGvP74IqB4x/jAqvfaUBUotBCw6qDgqDrzT7ycKVPgzb9D8n+K4P0L/Flrh6HGh6
7OQYv7h1vpJdNhzqOtkSCgF8Gs3O8GRFl9Ljd/ncpyF/LpFTkNWzU5eo5NwYf/6X4H73GXg+92N/
QWjbL5na2xC+PuK67GzzFDqUzQdnhxdaaN1udsT+A/GLcnzbZmuamwD+OrfAH81fl87+XuX2b+a1
F9y7n283bwhudRzbFUyDCwVG3i1N0gaf2kUlojuocZur0AFsgjQBtDPgiWj1MkVdSuZna5U5wDR4
7T4/N0sctnHWvi6j88D74KgiKxlGaHbX+bYTUceo8SlkEcx2eJqExPs/sUlSL8Hv25Nv8BA6Oq0b
Ohc8l37zGhbf/o+z62hunFeCv4hVBAGmK6lgy5Z3vd6k78LaCEYQzOHXv9Y7eWFDqOJVhyE0mBmk
nm5ApKI5jB1721lOZVByRSZlWcz9pyAB1tedCtyo2JUhczVFwab/Fh4bPMzeyGbEew12bc5GHteW
a6Km/3/9eqf8qyC1th6FlfcLnD79Z7fZbhyXeEJS5c3OYeWpWR76ftpZ1a4rDz3oyLP14DlrPFjf
b8+Lbl+scivZbl6vPqf9J9fLo3FMT0uKZuaui7vmuSs/j56zD9AgvyaGQAjgt/f+sJLkTdcFtO+G
+pK53wdyrsI2asXv2n7K5/tFbkr1N5ROxWqj2VBCFxIaw0cQPUSs/q/EYYq4JoiU5jLnDbUT5CHL
0HVY/6mtLql9SBk/OCTc07KIq6mFhiDgjN1n2bqxy9vYWda98LLj7Ulzrs5668Q3pE9uYuclt1Z6
74FRwnPz2HIe2XB28EbPxCdZgRkZ8I427kKQcXVuBFalXVodffHSyyVK09PQOhGeo2KAyna3x/R+
gr8hi+KFDXUTiX2M5z2E2eepefYmQ8i8X/s8FfoGnt9U+A320/MKBbE23dXD90KeyGA4abyf4t4b
uJs/0TzPxuXClzVyGz8Cl8Y2pyjFI0/LiQXLtFwscams37710TXpXOsGrVzoZZ5Im1FWy2XNJd4n
7Jgik7aNWjkMWIS0oHcZ6gcoK91VBfrep/Elmww+eb8AvGGJmoSdzSErQedL18NsH3wyHdMK4iIJ
yD/IGEvL9KiriRsV1zZmNrowF7u/9MuDlw2xnfxnFU5cU8PDjaZ2eirebGpZmKauQ++nOXspsx21
f9ZJvUuz9Q4EizEp74P5F4iV4tvzov2euglwR7cYc0rvRU93MtuFwx9ruHKmlH/r+SGd70bbAjXI
atjQaEJMhaRB94HItmgddFWiHwhKr042G5YdnWllOz9njXDbrpqwf6/iqZNxn5meYnWmr7+/2v72
nTcOizssF1GHkV95xxDaLLcnQGdaSWc/I1MCjPd0yfmx7z6m9aaDhxcouVxVnTdYXThd0vTJCp1d
X5h6Dd8/NqE55F9nzAJddX4Ay0P/g46RZB9Y+4EOP7KNWGHA1P/9Aoe2QMnmmVzmCtsuDjo83xTv
Gner2LMqGejkLoJcQhncUZ5+CpmJvVWzWqnQs5Z59drh2eoCso84Y+7jSp8tqzfcfWoKjwo/qweR
dpy05CLCc1nfe9MYBxVkcEx6BLrRX7/7KsSduiBuLgZy4c0TzgSRn99DocJQ/TUho7L0FPOUiCod
yYVKCFlBL+nLbNeRxEOV6Aywed34lRR1vAyyqcNELix5SvByWHxngwl8pvO9kqNu34DFYoTv88WL
iajOqTv8rHm3c9mSGlykG7+Sr25NZwbpLYy/Isd69h9Yk+/GyvT4qTOvJC1xidMyiZRykhd7lpEY
HhdWGcau84+Sr+VCbXDQw3hWnrLiCXvFldzL+sumCqkizILFrSjPenJpuQ0x+fEOq/lhm+nrfuJV
0I/D2qENKUM1uOKEUv+pX8TGUSvrqkhxa+U2jn1hHY2EW+6K1cTyo6lhKm5tmekygm/OvhDqRd1A
d5VxJnWmr+HzyiFEQj97rTxygRzCruTubio2FhgVqjb4dFxbAC4uKaTHLIgs85Gdc890eNLEoIpW
AzYrJ+m6kEsTBPYOxJq/FiexY5awT7RgwhAwuq8oWdo2kLpMmIuVqfvOm0PVj5E7Al7/93Y8auqk
p2Rpx3ACc5oaN65euaPAlbknJ/uyBGW0mvYFuk8ouQp5HoDSubQvQL3GfXjk4afUT2L3T2+6s9L4
SMWtVRYf03Zx7UtdFDtrHA+CJr9AQBNli2kaNGGqYte6HDTpqJXkArI8GnkcEiRgwdyGT/dUBBt4
3/MK5DzkKmZzWBLrW1PYMa9MOnyaUqzSOQFJWUjSwD+ErXd9+JN5894pO8OGXucaJYPryWqnuUCE
tpOzT0r3Hmjhjaavn3xVHLy5BP0uc8ilxIV/0ob7JjM16up8oqywk7MIrHW2jQmVkQ3uRJJG1MQY
r3OJkrQ0wCWhnzNsbWR1nJL2s3RLw4O3LtaVhA27cnLwAmxfuuWDJXdF8HVufoW5SWdEN3IlWesA
9SYEpfWFeQlOzAu04b/drjQah6uYtJVU8+yXxL44rvdlrauYFvnPmZruIDV+UbFonUgGe7KRQvmy
/LXQg0c5A8yAHPLChMjQ+EblcmJFA7I4x80fkua3KJJ73q2GlydNiVSBaOlYDN6cYLsXTvXOaX7b
+VOCeESnVszHj7f9r/uGkqb5HNYptJmRpsV/TXPgyd0q/rIidkLDn9BNsJKsfPA5QFSoA2nb33sp
OQnGIreYt9UCpiTsCEIV2q+Tc7Gh9baIIA6NV0W62FHSFRHiBaDWdS7++G0eD8uElcOJ7WnbwZgp
KcuGlUAVKLQvbuGgtaney+zv7TnVDVzJ1pXztOcLx6rExigvh2PgVU+W/NGV/qdNX1ARZmsilroI
8EQ5Vx9EH0MHI166Y2F/2WZe2Q5Xwu2Tivj2hbrgy13kXeCCWIBX96IOft7+hCZrVayZQ11gYYsA
j6xE7ipr3oeeqZ1DZ/o6La+Wp36eWt8a4f4lAGTQdho/zgX7s23cSr6mFpCWvl/alwHiubYc8QKw
ja7AU6FlXSDQqLwK+1IOVjwnSYxngN22UStZCoUR8L4MKbl0kuB1r7grFtOZWFNfVEiZkHXtFRO8
TZsrIUu+DwU/hIXpvKqbTCVLs8Fbxdwh0kXLY9xR7vN+k0oQ9odKmroipAMbu/QL4P67bspjIEm2
VUUVEOb6Ne+pqHAQ9qNcVJ85k183zaSK++oyigb6vIS7M+d+tMnexob6tulrdr/z8KPivTKQPzVo
AcTeq81wkR3EtN8HVXNM5PNkf7Nr07KqmVIV94Wii81MiwW7qtiRkuyhCsnx9l/QmVayM1jmgg0+
/gIBLd0S+M+AkG9bLlRMl5PMrSPGAQXLy785wzNZu9/bBq0k5yq7xVnH1b1UEuyoK4gkRhOxg84f
yhLqcyZs0Hnbl4SXh9qmJ7fpD7dHrXukVKXvSB84PPVxgMySJqpTcIaL2F/BuGDHzTrHICXar/RO
iqchzGK81wWuYfHTbJn+/3D5qr6D0rgo22X17qZk+bVMH5J6Ofsg1enqct8a1dffXcRpoEZpMyMq
xyFJzx66noP2Z+J+XPBI75kwrO9ODewroVoNoufJsKZnJ5NN1K3zSzOy/e25ebcmw/b1m688NENx
AFWnhw5zX++tJYucxgXiy6Q8pBu6ErBeD4UtOiTWI3TWdoXV7zL65fbAdZaVeF2AEwQtSJqec8Y7
IETWIGajSZ1G5xVlKQkcWlkBGmDPklqHoRa7tAte0B9l2MnrzCvLCQ4KbT8mPD2DjfQ0teUHqHFE
rU0NS4rGvIpFJKRvVy+E+VV8CNMPvnhgJjWjdxOKBioO0ZmT3E3dhJ95yGPHPeTyG6Of5sT8CKUb
/PXLrwJyHPuiKaiVngvxsZh3yfoA8OCmkHkDDwxzFzvUwHrsbZtFk1NPUUN+3batG/b191fDDluW
ul5n8fNagk0GPZ6uE0QNbppum9f5XUlTMgt/aAtMqUs/FdDNSdIIDEL5vJuNVPm6Tyip2jY2n9YZ
lUB2JLK7Q0CfUsKipN+nZMsBE9Gj5OzYLpUfdpjb3qrj1DpzDh8tL7ddpCkIKiIwT4rBqesxPU/1
xzz77DHDK5rOrpKsa9c4YMWdUN1dLFfz+DgX1BCQmqBRoYDZ7HayaIvsnOYz23U+P1qSiihDj6ch
bt4FfNJABQP2dVYOIGeHx4FEG9LReSgzJj/ToE2OrEr9yOWpdaozq941fj0ZCpBmQVRZ7oYSQjrX
B5hz4R3CEdxXew/qC8Q1lE/NjKgIQa8QbtLnCKMwuPfCM2QEb0eQbjqUHC5RNQNJ1+RxoaC0H15y
6Z158Oe2cd2gr7+/KhC1KHzcEM3oQGby++j56a6AAo1hh6UzruQu8xfBFgiZnpPmqSySiNu9IYB0
lpWUXdC7BI1DWG6TszX/JOLTbXe8e4JAYCor7JJa6IPyZXq2OrGX8zdcC8v8e5J22BE+ZaPBL7rw
V3K3YdSiwdJk5zUkL5m1t4tf44g2DuCULCGxzT2UnenB+v2gf0Nfl9g+dcYiRFSSLJqtYgeh+7jx
gjvQedzddtr7G2nqq0KOWefjlrursrOoP0/lC65aSPG9FNUnl+WPPuTg2/ApnD73TXmkYBrzndnw
5ffD4A2PXc77psltLA7oKryeVMfaxMars3x156u8sCzeehKslOcpLKu4Kf0ydrNwU+1+w1bX9/bQ
9nJlRwdcUO28xpllqqzvF4s35HSyhsBGsCzpuZ7ag++fofpwz7x2d3umdV5RE1qOfTXXIwK3gSgx
JAu73CSPqDOtZHTQuwAOBPCJ1/zBrcbOBgb69qDfz2k/VHIa9ENe74ohO+c96I4cvEC23zt3N7Rs
X/rfGroFtoEkUJK6nlcfYIoasch+sT8u5LR6x1AvNJOqQvWqjqYAPWFBFuH9mn6erJ0jDM8+OtNX
p72Oc9GNQ25TrMSe/XnJs2+r1cWECcNWQlN9VFI40Pq6vX9dAdIAl5jN2ozRGtTy0ZfZdMz4wp5v
z7HubyjpKuy+4qRD3e6CpIPcm/fBz4AHpx35cvsDmvAMrh9+5ac563lPgpGfWSDmkyMSK/YG39Rg
prN+/f2VddfxguulWH4eQICcodO0LU3PG7oZUFK2HNwCpOs4Mxbzf8yLeR9GQ4A75W2lTAXndX2y
OGQIsGAOIKa0vfovLU1ar7qhK4mbTUnn5Qy2Wf00ZE8OWZ6HZLck4cagUTLW5k5b1x3mlPb2aa3X
4yrHh4l7hmOFZlJVgJ4bpqWTAOx2zmWFNzcW/h36YFs4qgi9cl3Dvsn99IzHgTwOCLT6iE1MzAKa
bFIReiAc7hfHcXC2AOPCtKDDlDCbPlDL2qQvQ98QxImlIXWW4O6oytMxFtJ64g50q2/nqm74Sq5O
LpqZnHakIGKe9rlTxsUg9t5oovzWzauSrOiLdUQ5uel5EH+D2d6jU2B3e+CalUoVxAQNt1jEvGQ4
Fv0N23A3AHBvDyDaGPZTyqKAym1Zq4pj1iK0mQjgoWL0joO/3q3GN0+d85WkbfsFRFsLzrtymV00
r7Qy9lOexnPFw02b/zcUcZNNJMOFDD+jke/D3PF77v25PQGawasAPYDtZbCSmR6DxLvrJvsO+PVd
Af3hbeaVxXYQ6ImpxECPLrijrUIewzKMi8S099MEpsohG2a9xSRENc9oTru32rmMAku8bBu6ssCS
3mF+Vnj83KUsDn7UEKjMC0PY68at5GvOOmmLscW4yxDMNTKs9lm9rfGQviGWA1/C3EmJOWU8S6N8
Lc5tJUXUpIFJSFc3fmWJnZoltbkF3zB03rqOGzeT6W1SZ1rZFYcIyARxiNU7Dy6Q15iiNg9MnMOa
9VXF6PE24bPdExyivSKSl3Jc0EW9XzdRaMDxyvLaWFnJSIJVRIrmXLd8B3KW75YRia1xjQrOm5xe
MtZh9EHz1Z7au5ZtPFWqmLyWeA51PDg9sK2HepJ3TvLldhZpPK7i8cYhAN9bh0jJCbQVWTJGtj98
JH3zgSwmwJLOL0qmelaa4gGiys+j6027QeBO0+vACnX7H2gqpKqzOBI7l7wqEJC918Z9btdxOUNw
RGbZaDgz6P7A9fdXm+E8W8ERPNioku58GgaQAYMP1LQ30M2AkqtLLie2duF1H9+dsjn/smTucbXH
pzFr9ttcpOTsikfhHj0I9Ihu7V3L/6toehjQlXrbuu4PKOsrOKQbaDQghMA+hEf/so3sUuz6EhtA
R9aGj+imQEndvpKFHbjw0jy4u94r9j43dQdoTKtwvYrjUrDxFn4OcNNllfNj0Zj0n3SmleWVjIHX
J2PAz2AmuKvzs1Pb27byKkIvHdJMumvQPNqDs+y7tZzPbhu4hoDRjVvJWLSuu7OT4K4J2u5fghpS
t5nHNslwUF+liqMkQHx0Mz+L/99+gGGocvYi34QTgfnrf3qVrNYC0rmsCulx7mhcCQB1V1Ok69yi
pKrTtLwj6Oc7+rn4hCfJZw6+s20BzpQcXahorTWAsvDSVtf2gPbDGqzBtv2pisuDomhnhyyAT9Bj
1yztvghMD52a7GdKYqZh1WULqAjOXcl2TRDuVyc4gMDwoUk9w6lY43YVmQcZsoxX3oQETVPc2NDY
mpJtXlf1FkuntVunR+475bhzXVRIYVqXdKO+Ph++isN+BeGhTTCh3tR/9mnXR13vbNKJpL5K/NYk
iQQFqbzqUCefPLt96svyY7X1QEmva+2rsVvVQKETi3hp/S7iSRh3VWPwuGa5VhF5FcFNc8MQLw5Y
N+zpK0Xiu8GyBVEEvygZOpVL7ZS+f13pnBju3wdbb5pVUB74mhebOgzLXPW1Qa/aOg672wuoLlKU
BTQpp1zKgbGjIO1eJu0DsebDNtNKdvYy4XbtU34GTc7DDI2xNk3ubpvWTKSKxwv9rM+gxMXPNWrW
fPZYFoG077ZtjUdURJ7fUWH5HuKvqsszIcFHXpvSUjdsJS0hNDTi+AJnV81PLz3NyRQt3bZFWcU3
WWU95nbS0SPwmrG1koMrtuGDfBXaNPnQdUgk4Wermu9Af7Yf65/bfH2dg1e5HvitM/sL1ssJV5m8
nfbhurG6qsRqkvF1LTj8IfCAK10flIXftw1aWS3p4rrZQDGLIe13nU3iphgMm31dgCjZONVhY3fi
enam6ae5KO6HOv842KvpjKuLbSUlWbkEzuoitlMHp1s0DvhG/SSNaRXP5KSiADkZvCLBMZE4Ezoe
TJKvOtPKTlbm6+TXFgrrzNcmohPueMd0Ez049VVONQtIl4LwAXUEyMYCGqYfPFO668at7GT93vUY
GRDdV726AI3dnmvaaGoCRaU4S0uRY0N4dcmQny3pn3MRPgdptUXhEk65/qNXeZnhlXCsrzWQtb8z
sFT4Q7VtUfj/o/kry4DzArfoubitvPJ7dunyUsxw++3M1HlFycw+6LyJ9ZjLrCzPGZpL/Lz4GtBp
49iV7BRi9JOAYD5J5sZyCo95PhoeHq8h8QarDYcriWmjb9DzHJiuOMTheDwDeIsjeW3qTdSEogpi
oqWYRlwdW48hJDEKD2yxg4lmUjN0Fb3EoTY4NutgPdqF86VYgxPkwT648geoLQ3RqPuCsmxScBRy
vmK1J0H10cn7mADoCTHIPXR0DDvD9/lXqa/ClXCPM4LzGjvmxhpjq5+i1A9P3Hl2+WNJl13v8F01
01Nf3LuZYcXW/a1rFL9KhbSxcCtdYU5m6zSRALxPH+32mHomIVmdfSWJgU9rhiVIksesodGcHCdw
OHkuCCMNmzBdTCn7XVl6uGHoMfFrOUaWMx1EuqkHELOhJLJFcWNUTKv1OM3Pa7d+Xpzxx+0SoRu0
ksO0qtFsQRYsU1MYrTk/uEamDZ2/lRwOvLlNJO0BowZr8Dh9Ra9xhLrZUkMavD/0N0Rlwi6CtZ0R
L30XHvjcXqCs+nGLV94QlOG53eJug6mcuyWuQC4aVOVhm2klefE3JA6icLi1tmj97eO5N4G5ruv/
26L5hkaMZl1ajiOuRBx3ObSs/RPk85csyTJ8xzpyP9jblr3R+UqyoindDcPaY0ffr37kRU+j0SFf
t7lISdSF8CzLpxWn9Z4eFqeJvHJToxj1QiVH8bQzNXXJ6BEH0yMtg1POTSKEunBUcpQn/Tpmfm49
+lY63jfSyo68SAwb4Wt0vDe1apravC2KYLEeqwnkbaCSKuoliaeisPdOMH7qHQCXtjlfydpaDkJ6
lFuPLO8vY9v/SkLTC+T72xFPBSrl1VSQsYDz2+sRxKljSfy9PY27TSNXGcXCemxd0TkIm+rB9U7E
NtT199XNqKfClMLc40E9wrAs4/xzeMgPVsw+Z3XEP45HcawN658mgFTKsKWyVzQRjNZjkNnlrsly
NBg1ZJOcDf6EkrDg9fdd1l/rThuCeeAMONTeHk339u/Xei9QUpbmnWzKZGbH3EE3TvjUyn0u6jir
N0ESsNP+d29QyRWw0GViRzC02UfHzsDnv5JuW8yrMKUipxVr+hmpG/A7EvJdggPK7aDUbKTesIjR
aRIu8xosJW2fnTJ0IO4a3ooTkWlz8RZWnxtAQGO+TsNpSqS9Z90SHq3A2CKhCyslobMApsoC0TsH
9X+kB+UdSaxNDOIUOlr/zku+yLUKMkQVhVRO7/pHt7JOK14ub3tPUzFUIFPQL7XvOhh7xsaT54WQ
ahZ3hai3VQwVyeSTVHY9wY1c0ILmtPd3lu9vNH1NlFeb2XokcsyHwnqEltcJcsOnNP1z2yea+VQ5
xliDbQ9pcdRFb38c8glKt6llCled8evvr4ad+n2SL6JOHpvuF27jj2u47fYTwh//WkZnhbUOIbEe
k6L/yWY0i1iMj/E2nzj/Gk9IL6s5F9aj08/58+qRIvb5arpd1TlFWXylh0tymlr02K8kLqdk3wab
VB+RP0py1p4sy7GHaW/ASaT+GZDcsGppUkcFK3VL44J4KkRfCGQ09ileVSO7DoMPnjdte/jwVMlK
Rjwh2kImj+0k7svwlAWggaAmoivdH1A2yj7ubtfUw35q7NjelfTkuOT3Sk23ljrzSoLaZbUMNS+T
x97pImHn0cLKg7VsjEhVFNMOk45lUO1+TEXYR5YLDtum292Odt3QlSStZxCLWiX6Ga2ljzn/0/L6
97wW329b10S7SjBWD/6cJT22IXlYQCq6yp3+az4D/3rbvG7wSqq6Ze1ObhMkj2kZFJErvedqRGc1
rZqX2x/QjV/JVqD0Gkpyx3ochIMW/PSXFaQmCgHNNkcFLQk09i8FZbhCmOqva5bdrzMIAP3lZ7NY
h03DV4FLZdl0OFkxlLKkPCbT+mFNTA1X10X5nUOEilzq0epT9xMuQCgafZhlnQA2jB3aHyZ6xj34
c9Z6L9m4idSavmUXIyV2balIHlnSHypS3BfFofFMd+CaMFLJxSqQOuVjCfj0LPsXO6Mv/tKdxJIY
7h915q+/v1oHB2yXrbTHhUs3jC/MctHgzy9jEhjWK515JYM9QI95htE+lmBeC5e/9tA8tY6pgUwT
pa6y1E6MCNzpIMXykQ3R7DYPliifUiisFrnJQbpvqGlsd5TWKbbMA6dWXDHZRVk7FvuZQbYBNOSX
bdmgJLOkYwiGRo8e19SKOlH/N/Hi1wbTAVOhLz4JAwHwQnjvds2uGMgTn0bDaeXd6YVpZXqzMkin
KU+T+9AZjjUPQHFY7XvfFD3vVjiYV+a38uU4y6poTqwk+zAXj9NiurzWmVamdWRjnoNAtTrVaffg
ZgSt2iZh2HcjBqNWppImOXEdH6NOZyh6tWURWVO5syb/WBK+5VYK31C2UzMIjxPautWJDrUdWV55
TvgmAusAYfxvSZh6p4e4xCjAVBkccGN6582bNlIwfb3Qe1VtHGhiOCsbxMmGugoZs8gOfnpsi8wZ
jCv7qLFZxtHJvOok6J90WaKiqqMWOhW3s+jdiylYv872q6GXVmGVFfXkKQE/mrs0dZRUy2EZyc4S
uHPEDZjhQ5rIVGEwPvCLWKowtUEuXkQZcrT7M8OeRGf7+vurP5FztMr7DqbWHb/jmeBQJMSwC3+f
dh7+UXIV+6ZCYudcnLppiEbseBYpdv7SRwX/VAZ5vIxHvLLEmTBtUTS1R4XGSK8aQIs5iZNonkX3
4MjndlMLO/6LksG1nYi5d9MG7B8tZGSHWK4mKlLdDCiJ24AJxas4Rk1bGc3Nci/4pqfEgKnYmImX
uJiyUNIc96Eujmh0jpfyue23rFAwr+Rum/olSCMQl7VVHlEx0UpkKGaagqnyVYF7vktYgsRlZf17
4M+jBZWZsDvgdvl27mqcrkJk5tYW9pAl8sQG74hn7Zd5dA1FR2da2T/Vcz7kaY6xTwCv/i7borvz
c5l8uz1wTYyr/D8ibKwluRYdYTf3/pp/GJt2x4fs0zbzSs5SkbWkCqrknnT5PrHmu6y07heSGqqN
bvTKGttxi9STK5L7Vo4xm9O7seGR+eZJFzZKlkKZ1FmtbJWnvrT3rhMeJZNfGPAtaZ8atk66f6Bk
aznZRRvaoTyF89BDEm9M8Vhbv/jVvOkuP2AqeoZL8BBUtV+d3My9H/3gOLsvtydXE5kqGZDHSwi+
gDLjZPv1GokpL+IC+CXDKqXxjIqeoY5DCjEi7lt3eGzEL4ItCFlNBL8668piW4dVtfY+rU6krf4k
vX9p1/o3LpgNSaszf/391TKYrHU3rI4vT3hp2oH1LE78ft9vuxLBnF5n5JV5iavFRHq2OA0L3bec
HCrX3+h2JWNnf0zroUARtnuKbgT/yILhI3P659sxo0kplQIo57Kr1haLeDr6u0HaB9za09mOM5Pm
ls7zSs7WVbl0+YCSsAI+x9tll49yJxoTyaRu/Eq+sozyHg0JqJeBnUVVku7acrkEVRWHQb6/7aPr
evfmciFgKqIGPEP5PHQhfNSTqCl+CbA4t+E36Xwm6WktxO72ZzR/RUXX5CGkBkClg9JTfUC7EQd1
3d+VNf+VfnvY9oXrTvdVmDaJI2V7XXaL8AmPGlNXR33zlfWbHpvgqOs/e2W/QmtUz+3r0uj1Bwuk
W1YrDUPX1DZVKNBNEt/rJkeeFuspYele2qYrBZ1lJXcLzG0RhlhUXPIR555dZ1WGuNFZVlJ36VI+
OWvZnALxMgFvNHom6mlNUqmgmXZIgiyvECqksvadNz9kIt+x3DEUBZ15NWeh8DQnzYSzZkpBhA7C
xu7FZ1PXRevkOd9vB+P73qEqXoGu0pXBiEMzWbNIlljEBxN3pi6TlKKQprIaPCusTiNvCjS8Zg94
WPsezOkusDdRoQZg7/k31p3MqcuOJsWJ1N1RgIMa3S+Gkq/zjLLv7tOqdMO1au9xa8n5tyylQnwL
0gTg/Xib75VCIDMndEhSNaexli8LGbsoWfiPbbaVIhDUVpYVbVCdkooPu9le6X3mExPQ9v1HZ/j9
GrOvaowoO+iCpU11AhfyTtQ07lkagUp0GoOorK14IV5EcPr0VmuXQPX49p+6OubtEkBVLUBMR8FY
Cocx8XGtDlemtkp8qLO9w92Ns+78+8cKfwVBdcchv9PwvdeIXVcshkL0PswDTlMSmmfE8iEMWJ1S
mzxmAtNNPrT9FLdwmL+UsZfZ+5bM8QQNnRJs3tCw3N123PulhL4hB+LoZ5Vrm9xPXgANneT/+AM+
9wbzmlRRcTcOh0z2fJ0Xr+p3Xo9Vv1gM8/H+qk9VzI0V2mNiB3Ny71rDQWY/auZGDlYezx/38/LZ
rZaN/0FJRt8bqDWDReZEvJFGwCjJPYOgnGHh1EyACr3JQOWF00CX3I/BeuhkdRg8JyoKE3uVzktK
Ok6NC/SmP+FAycb9RO4Bx46gsrtj/EcF9lp/kxhnQFUUTlPxpUuC4TobTpywa7tYYciO91cLqgJw
KGhw52xADDV8juRC7vMl/wAykr0tjN0YullQkzt3iVW7Y3KfolM0A4Gt15UgYVwM5UmXBkp+t7i/
WprrBfTCgmiApmUV/NmUv6qOn3QmSAAt2MO09bBzq+ppnL1jNXYvt81rfK+CbJJmYUmKw99pqlL+
nIfJsONoC9ylVh5EUoamdkCNg1S0TcMtyVNI2N2XlXsfAPXapKUhfDRLg4q0YVI6XejUzalq+kgA
30TXE5ucYz8t+z78u81PV/+9WvWcag1cv0Uxsrt2Z6Xe3iPrrufPoFPcdGNGVexNwyFggH4bTDQj
MUrfZ8dl324PXuf86++vBr+OVIxOJxqcjsvPfICargUJVkOZ1hmn/xpnVej3tmixyS7ls7+yNhqW
3tTQrElblS7IEqKZ5hbRz6Be2azOt3D2o4Llhv5DnXklbQEjXGa/lc1pBhZy6fmxLaG/bNuGyNSZ
V7bBc9GSIpngGk/kkL4ZosT6z+K/N02qCsKZWTs4YY2qmS0VNKPZKej6LS/UAQCd/07pMMjBKUO4
pQ2+COdHDYVPYdicalyiMgWxsOGlzxDlOZviItxlaPNuVoNLNMVMFfVjpOunpkMlkDVO1gMT3X5M
AEUANzp6TOrjbcfrvnL9a6+yqWiyQvRJy09N3f+qU8jHzPyJt/OxCEybbM2irur8Md545RX2emrs
Z+yjo8JhUTk8FHK695IfS2m4lNP9EyV1k8mZWhA3NaeV/BHyLm9x1HR2XW94ZNBUBk9ZcxurkeCA
QYSW8rsXpqcl3yQogQBV8napiZ1ONi4rg66weJxDt5oAqtjPn29PsS5KlcQFdguskWSsTl4xrvsu
hSwecLw4D65But/0CRWLYyfEnX1b5ifhe6gP/2Pt23rjxpltf5EAkaJur1J3uy3bsd12MpO8CJkk
Q1HUjbpLv36vDvY58Mc0W3v3OQ9BgAZMkcWqYrG4alUFUugs8l21uz68QfY6Hid08DLlAOeNpMo5
Fze7ZCbR3NtbO2BQHZ1PqFmstUArSpWEoowH1hxXar33sx05nvhy2xLOn/5gZ+EQ2h0KxFXSKdyX
WHe39u0tcPjA0bmEBnQfL1dp490uKLyIgzUjdpr8Nhfnnrfkw7xxNc3y1YfyuLOzS8mwY/bw2NX1
RsRm2lnNaJUI8UByTh2UQf3aLbhMOP1mhYZB8V3NZJHnpnbg0TJZh/zTKspPdLITV95UhgC5a3Y7
lkExT9kCu5paJ17qoN8RtGrfiERMk9estujPfd8ljtuy+eL3/y7N+zD+vK6LhqF17iCBjiz+YmHo
aVqOIJzeZfX4MHJ7I/YzWJPe6o92haB5NfKkb+n3tJlbXHApAwE4fMLSo4L3+ioMx4pOJiSG2mkn
MFcnTfUswVErsp3vPPXtD5L/cOgW7tgkK81uqyoth2CE/mdoTcay9kCsaQ+i0/j6Igz6r2OrclQU
+gNDbnRZs0/Ao70XRXNb3KNjq3JPTJmlcKy4NTul9vrNHf2o6dmG1zEJRrPcDK3hbH8EWmAFz26e
hbuUW8ex2GomYVIizXZV1lX2POXwlzMA8G4ZyeCZZacuu4nfLXB0lJWgY74u/Ox54DRXXx2H6caI
UwdXyc510fCP8aRk3d4Jy/sin2JSuofrOmOQvI6vaiunbm3g1JOQl3Eu3Iiv/QMqzG/bWB1jVeZo
d1sVFU/GpT31PN95JHxv8y2/ZthYHWVVLr1vVRKXoGxQkRi/EvocVF/Rkec2v6njrCQFKoGe4zRf
IHnhLvG4WFG12SvOJPzz7x/OQzk6akT7C56IsNj5pbef1+VAxptI+wJHJxqy1hoNuhwE/em4Rgik
dmu5BUAzzVwzWEmIs+Yuhh5lcKybU55Ph9J5ua6TBj+mg6nCgmUdHsRxf2PtU9sW3k72tb1xRzEN
rh20w6zSOkSnlsS1wKFHhpQd+tR6uz5zkz5q52zV2ROTFe5w8GbfchVGeAMuI6HS+67YuvgbFqAj
q8hU933Y46ga5iF2ivR1CMKN6Rt2VUdVObbfETTB4ImvZJ/ul3O70YNVV6w8oABQbjFYmD5zTld9
UPuiYA116xHK03R3HV5Lx5yhC+PWE5tJQOfN+TA8z5Y8AJrWuu+6QP3iNgfTd5VvNeIxja7ZbLjm
NKhdr0yUxdcIVQ/fa8vbX1cf09jn3z/MHGXSE56OVJ3IufsEtMljTU63jazZ6zI7U9N5TZ3MRZ3Y
Cs1Alq2+3abd1A7Xss4WWrkTslygNl3AY++f/5dbxNKm4TV77WzXmsdsQMyUBWgRwZeI0pc06DYC
P9PwmsXWeddaYK5ukyZb9sNsfa2nvxdnuS2LpgOqlLVmKJiYVVK52b88o+/ryrxdaPXB7qZ91XFV
KcA8Qwkqw6R3U7GjqYtuAqrfOLwN6qjDqipXVnZb4spjlX6OJoVWYY97vlR8K0F6WfhUfzAdPZBu
ZItsk7Won7kExXQ1fl38ZiPLcjmop/rLaAV6+aCZuzbhMvGLx8J7qtiTaJHN+QRw6kaIcFlIIMf5
T5tFJIbeEKsFnzmpKKB1Ui98g8rPJB7Nsvqx9xgAzC1QN3XUsfTBAXYuYGJ/XXcuD+/oPe7cQjgB
YEMI/fI0lhndOWUXocfObZGlTg7VoPko8k4EqlmwE3pu/xLNGC3FVkXb5c11dFybG6K3l28vyCCj
SWg1vqz5a9m8zvVDO78u+et1EV3eXOcPnihpo8+ds+Lxqu1ADV0dnHzrTmIaWttcES49CxRcg3LA
8++EHj2UHi93t01c85qoIewyIZs2qcIpXlqFbPLW47Np4prHBPNUAMoTCL6s+aHKvVh6W1GlYWgd
zUYy31unBddAVG1G05Ide+bf5st0BNtYLA53CS6wlbDe1AJST2mHG49IZ1zNBQSG3sPOqTtXVWD5
T8Lge9M9BeKnsu6z5ZuXfmZNYg3v1/fUYK86hM3KZ0eSUrUJLXAa9tMTaiLjOcy+Xh/eJPzzZz8E
H8uSpjLIpzbxcEl2Wi/y6On6yKaJn7/4YWRZeam7BPBjc39XhAcxPYBE/LahNe8rAjbwmeQtEO/j
t3Jcg31W2I8cr+PxbR/QzFQJu8OVAfGB439OnTd3+F7lG9cck1g0G62QCs1lhqE5Taz2oWvvl/mm
k8OxNRutVreR6wKJZw6PaI+irPql2GSzv3zLoTq+LGzbieYDFNHKqihESsJnxa6vCzzkbbXAuqyM
VO9eJ9sM5B0tZFMCdzJ34b0abkuo0FC7fUyFChdxFns9fs8rFXvVN3mb3GmoXT1UvlD0ioXcedBE
ZPg365woL9foui5eFIpH9dz8nDX+oJwuS2yv2rGFxGsz36LmGFozUTvgvasU7qkNJyyyRMcP0rO8
XeuAiuu22Wum6oBdMOc040kmu7gEdbC9blWpXbQkzF4zUr+q5qYpVJYU1Xy3dqjvcNHEr+qtL7dN
XbNU4gNG4c0EWazBTtCGJkJ95u760Get++PswNQ1Sy2bgIqwo9b9ymh0fq3oaBaxMs5GAE1+Xv/G
RXv1qJ6il1QxL29zngxMqIizZrfUCpU7VRnl3k0YQXzkHKd9cPJ1Oba4b/PwmA/sVAHqGDt4jLxN
d/T0fBYGK9oIEOveBocO3hsf+LIVR5qEo5lswayFr9XgH1E6JaOgdBAviT59oV7577JKdUskCfFo
p2sq+Vw2NQmOqBKKHaX+CidRbviFi6EwxtaMN+ezm/cDpCPkm8hel+axQMtGFAQ43qdli4KenjXy
gqbq9c+qXmeGMj7/iAyXjNZF4k6SO+tj5672zxZ8wQdvCprDpMbyL8/2s7vRLqbPg+UOL1Ntfy+8
sY8FHUAfZWeS7xRASPcO2lA9eNnsvQjLVad5CboNkzXJRHMJq+VbHu1999i088HKvtt5HwUVWgzZ
+ZGgcUZr/bhuXAbfo6f+q2wM3dlyrPtwehj6Z6e8I1sBwnn/Lklc8w21y9NmUTb2tRUt+8S7gtqv
WVV4W7cEg+7ryX9qDaJDLwT/uIixvuucUjDwCRBElWVbvDjQ2Y3o2yAk/Rlg6KzRqvuVJ4soQj/y
S+m2+8pyeR9lk0W33IRpPdrRPgAbNjvKARSNjsi6FhGvWTKULGoDcXd9uw17or8IdIvj+Iun/CP4
VPiOSRIkwbBuXclNo2teYhR2X/EhCI4cRBvvbWoFKi6noNjqDW/aB81TBDJg6HZEQJEQZP9WQj6m
nP+wWvlyXTiGw0wvu5Yir+g8Nf5xks3BDZKMZa+qrX6pgOwHq9uiyzLY9h/vA2gQKXJVh8fWb2hE
OGljsYh4thSgLlbnHK0RjKodGt9fX5ZJrbTjfxJ+QdEAyT2W1ezvoQFtLP20PrjT4EagXrrp+ot+
Vpq9B5OsZWtPwbFVpfOUjYjyHOU6/1xfxe+k4wV3oj8c2FlRImHSqgfJaj+Ixsyd1ngIJ37PRFk9
gvXJfqazawHRQxo3noEUdSPmLu6b39jlfUXwRymxm78Waa0gHsmaIbGCpbrzmBuc6nURTjwE0xYM
yGAL+mOEaOeRh2XgHvuiilLZPKNL19t1UVy8sHtUr/Hm9gqgCEmDI7O71wFHWldbDytNeVQTYI6G
cXlkA/odk3Dmu+ufNK3mrFsfwiOoJXDzeCYGui9D2TGP280MpMGo9cYI0JkOTe4W6z6deu+Ts6xz
JB0+PIeFvIneAALT/IZc3aGtmh5ANcWODR7PUAJ+dHLveJtwtKvBpKyJznmRJWX15td9xCq5ETia
ZKOFAR7JSB02o3U/NEzcObhNxiQQ4XGW/tYhalImzTuEnsvSzs5lQvvPhfOl90+5cyT959L5t2aP
7rgRQBqc0O+w7IMCLRa6iCs+5Ylcj6XzwNo6Wssj6/69aQv0l4oRWHG8aimg4qxnhk70k+9upGgu
l0V5VH+jaMshTOXgq4fsvrm3P+cHbze60binO/s4VxsbbbAv/a2i64A6r0mfJ4U3qDvaobozKLdo
JQ3nmp4pZ75bS4ZaYdQw2DEOY8leZrrsfBY1ZMMlXaYsgZS0o7/Kw7EMeRYey9U91OWvevgHvLFx
jjqxSnRPoTfs6yzyyq1UhUlgmklTz5tdHDHqIU9Rh9i802bDmA2KqufMQ1a5uI6k6iFw6teUqAjB
5Q5kjvedsvbXldUQAOiV4SVSQ3hnt4Kjr4r9OrjHidM4yNnDKPvHRkbSczcCV9NiNOOeuhwUkW5W
JGh3eHCVHfGqqqM5xMHY3sSNgJ3Xjn1Vq6mya6guV3nkSxlPA70tctET6rULPFVzVly/e5LYisY+
+tOrNf19fR8M3lVPqgd50XosgGUP1Se8A0e0naJhPdw2uBbMT3bny2EN1QNDm5FH4jb/ZBbn+yKo
pt31Lxg2V0+oT9UY+qlrSRw7VtKUNlgXu73nqp9sEBvPywYr02vDhbOwkPY5Kid5fxwrgqO/2FBN
k/A1A26C3mtaAC9RYL2f8i8t+V7b4YY3NY3t/Ge0wod5rdyxlglokaOV17u8RacedRNCw6N6jTh3
nRptIBaZzIzjRu5GnSc2Zm4SuGawYly8peNUJi6gQ6pPLOumfpOYtGamhdtB07OwTaQY8yhr/V8g
ENuqq74scKKn1EHGqUIPDDtJRtooRWjYoBRpFFv3vstSAcfef+4n8YdqUJyLZM5P60AOpJEb3t40
cc1KrRkAQttz2gffRfOsVXVlRIfCikLZbG2p6RNn8/0Q+fTC8ukk0iwBE+S+InVc+e6h22y6ctkL
EB2EMIhyAV+pnSeduO/Ek11WO3v5iwDsd93LmKav2WmBV17QH6CnHe8Z0itN+qtshmW3Bv5WC3PT
CjRrZXNN8rqkeTJW631Wli+DNRZRQ62Ik2Irkr4cA5FQi6RtodpgRon7UXHwVANQWOcicgv/Hs2O
9rhvXxeW6Sua+RZW09fL5ORJut6DXiqyyQSa4PfemiMLLXWvf8QkL82Sx2pBn5jgXGDSvAtxDKsv
VnHkwcYSDPut13276Egz5OebXiOfWT9G3vSrKL9fn7lpbM2ObWSF0GoUl4CR5ZFn/SqGz7P71/Wx
DT5C77cwtnXJQ68QSZW9+CQZp1velT2iV3kX4EnIO2fOE3uoUFDi73NrC118XvafGQ2id1dw69mz
QWuUJ2Up8MSJ9j/7Do1L7OWFtk/+JtuiSeqaBWdZ664kJ3nSrh5eDRsE5DkIrLdQUKZVaObbguzW
b4YWN7vlW+Y+CsAHwITA/pXTy7j8fdvmata7WKEnskKKpK9yvAi3rY1yeHd6uT66SUCa1U7TSKjl
YQW0qtwot+6Kpsx3hLmn6+ObVFMzWLwtZDNRc3vsnCbyO76X3NnwBQaHo1d5Owy9jKphKpLAaeKO
vRbFr7wvIlUemvF4ffYG6egF3gLNY9ZgHosErZJPoeCxT1w08N26ohiEoxd5e8Wo/KnF1oqKH8CS
jUeWDbEb/KR//v3DwesC+Ds7rBYJRWnPpILXpQofxZrdL81tt1Cil3ajlHZQ3WCVDyD8+zyV4DP2
++7HdbmbBHP+/cP0kWArxhIdqo7LWnxaefktRYfC60ObJKOZLANqXGZhLpKwsh+oQ2Ne402pz5/A
97WhmCat0SyWFlPZ1+ialCgyRFnVvaGC5Ugye2N4k3A0kx3c7kyhCb1HtehX2w6/8ZDdqO+atdaI
butGVSLhJbAbAEK4Alfym1hjPaIXd9vtArnnEP240DvhyPuUb1XxGESuF3dXIMprp6IqwBE2/tv0
6xFtcvdZflNJPWZ+dkEf9NHjc90Bh4awI6UgpJ32WZdFIaUbcYdhR/USb8ut0WevKkWSBTgKe4FU
lcNQXX9d402yOf/+YfKpOwWqWTB6u5THxRmfHf/vahnero9umvv59w+jL0sWTEMfIkYY05+09vF0
LfF8d9vgmrHysU+LpQxwvjJkQJq4Ud+uD2zwAnoVt1cFWTFxRDYqm3xwIoG0m1W0vyOW6A+r71X7
698xSUezVaQee76GkE7Z9dGKqhW1bl30TUvQbJXbcuG1a+WIC9SXzurj1loS4TqR57o/r8/eoDl/
lHNTvOMMNjzN2mY7id6iY70DR+r1wQ2i0Yu5LYFX/rpvkV+pvqCBzg5trTe8mGlkzVrzNOvSnI0i
sdR0X8j1zmm3wFaGXC/5o43CZM12EwwiWbLajYoOl5x8QFmiFVbLl4YBD1zWYQb2vFJGEwuD/QD0
9t1tEtMMGd0hUCXgzwh4aHUcifXAb6P68YgOIsOTLLjVODYjZz8nywPCdqulrmkzNBOeRqVQPXC+
Uzn9nvP+zu23aLpM6qmds2M1LJ2o4ZXnScW978Vo3XvMJ3ab83E12wVVbyVrgsOwK/lhCtndaN1E
HARxa7a7ODWIABpc2Ao/jCvq3DtNsKEkBregI8bqysJr7pIhQbc8VA4/hPwZkdre7ree1M9WdOHm
pqPFSLMicyT97tj2bpSpvbKniLs/lvJQbDLfmhahWTDK/Lp0GYRMlD8AXlfHcyAe0SBiHzTebbvL
zp/+cG7lOetmoHKAKrcDJ7IkXaPcL7Zqcw1ar2PGUI43eyDYlUm6fJ9n8STX8nTdCZjEf/7ih3l3
NueTxHv6ceq/V+q5Kfu9dP9RRROj99vh+jdMs9dsdpTuSEu/LJOCWrHVeM+zvO29mDDNZoeeyhKA
VYh96r81Qll3reS3JaeJDugSnGQ5J5h3hYbCDKVy9k0Ie4/opdxkWa08RH4ukaMfp1J+IkGx8cga
XLYnHcnVFmjz1luoSpyKu7HiR1d6sSXSCLw7Ds0eCN/SSYO71JFciJAJnVOIns1+0vbgXc0k29Wu
v1XvZ7BavaR7mpcFjLclGI2X+Re61h2A6Xouup9l1t4WM+gQrjH1ArCntGUSAiLZpvWe2Fv9x0zS
Of/+wa6AmnOcVDQSNRTvdt/FY3YfspuIazyil3P7PZpg+Q5EL+m3ai0AciYbEjFNWzPVLvdBRMEK
mfDGIe9B7qs8Hq28RssSlZGt5lEGh6DDtlAu3oP8xT0/FbguyUCq68o3m9WpuxGPG7ya3imj8DLH
VtMKPnJaRyGL2fBkFb+GEaQeG3UVJjPTjlxCeuKh8B01bRTkOMsQy/Gpoz8ncKSt2WvT31I26hEd
qYUkztorDxrKiTwwtezYihK9DOTBu5t8s46tUi7uiQxONBFEHIJg3DntVnLdoEs6tqpAT7KgOju5
gKn9PLC7dmwOzexvnCoG96B3zxgqwMy9qoH/8buvzgJ0wWS9DLhPqHLLA5lWcP79gxEvSLBbgtU4
ALK7alyisnhl7ut1wZumrx28eVYvlVXA0hpKj906RgGIThitYkq30OCm6WvG3NDZ8SoQ8aAkGO0V
U7av0vA1BOX5bTEP1Q7fcW08az1XBbu1vXc6P8bbWXxdOgYPQbVgeaIgNJOWDxoYFBYVuXUYA2tD
402C1yxX9tk44tqMFhH1+zDta2FHRXOo6cZt8TIIjOjwKRePYDQdaPeAnryH6jAe0Ttt3991G8Mb
BKNDqEDitlLAMeEQwMJIFI3UZu3Mb9DMhVBcR05JZxHEk5h6uyMHFot9cF89gJrr0N6Fu/ImsALR
EVQuepXaqsVHMvcf6nylHIzYWy7BoPA6cmpq0gEdORQ92kruswxUJ+H8aVA3FXh7RC80FpmbuSWy
XglhXzKy7Ih9U0dRjKxZaipKDwRsZzdfrgi81WMhCzx3ukF5mz3pOKkmReePtZjPvvhdTf4BbDk3
KqRmqU27khLtUMGXNRzDcGrQ9S3Yaj9tMFUdD5WOilExQyx5UET+9FbPqGIe42XZOMQNxqSDovq1
t2wLCQVcfpZjgIS9CLcK0UxDn+OGD0cHs92mAf8LAim8acRqWfE0LsdhYzsNiq7XGVe+rPKagZtP
ed1rnb35FF5m3KpEM839vB0f5h6O9QyYiEeOfuYfFu7e1ZugHMOO6iioYhxXuiC0PPLR3RM+vkoA
IGokTKOy2cInmIRzXtaH6ddIWvKqDMiRlMOnuX2uUQoIPOvu+slk8O+2ZqpI4ixpCAauh7F5D+nL
irYEzblrIHkou6P0QR284ShNu6CdrgBG5dJfwOFWDjQuhvG+bMf99TWYhtZsdiwssvACNuumz8pR
O1Xe1HTWIzo0qidu2E4lVKfNm+Po+pFi45fVmW9yNrYOjpplJXqAr8hxWK07amW7ZZrvrsvksmba
OjDKrd0+qDvIhPlvZIy7+W/sZ1BtTNw0upaBCuVUE7EKerQG9qRydixzGdU9ugGJ6rZo1dZLjgMY
1uqAkvXYCryJoTQFDxJH+IkNpbms+LaOjhpRADx4A7Z2aRsesyB4Cddx509dMqQCzVHwL7DZ0+xs
HYommel2XHIi2h5nFtrEfseb1h331efU8+Jq3rqlXzYEW6dskXwEsVXQ06NjsTqyhe+inoff9txk
60Apd5TL4ISILC3F/Kc0Dbzvg1/dViFm6+0yioACQkMscvQKp3+WAyqsxuq2LkyerbfEoGGeIT/N
gBIu7AiMpwe0+Xtz67faB1DzusVdjjcdqtP2z9yyi3aV6anb948sLg7yzn6bY3YoD+HOf7/tKzqu
I12EzfvFCX5/heyK3fkr3e+olm9+5eKZ41Ad2UF4v6LPvJOe1vqZ4KZYhLGYtl5cTYLSgR3K71QZ
ZP+9BLoHxcLRfht253tFGpd/XRfURVvAEs5m+OHYTBvqUTyopCexDpHMqx0pN5+5zmfWHzcLjH0W
24exHZHOQEux/7MHcv//YwGavxBFI8KxU+HJ58t+TcVj4W/dGU3bqx361RyuNai0rZMI4flkjJeb
oM5uCeYgHO2g91zZD3SE7rD0U1OjLTN5Rbe4DSMzzVw76nnfwcc5VnDCCwujn4TY4QC6rjCmobWL
NG6LpSyXAjqPrnyj8OIQ5H1ys2uOYXgd3uHV89rNPA9PmUi7w4T+z/cT4fIQZKzeOJUNKq/DPFY7
qKmLsrDfKu8s9uNEmo3o7WIG0qE6xAPxfweG+jo9qaaQ2ZHPfODxMHZde2hVHaSR17p2t+8msW4s
xiQvzX7buS7rlYewsXJAi6HefZuEx++Vh3r86xtu8kPe+dMfzNjvchc1yFkIV1q8Ozt1J2MRRiwi
Md0tx2q6zSB0Zn+asoaMFJ/5n+vsxZgC26IZ8mLbU9YvRXhK5brH60W+C6fl4KV+7GVBujF/00c0
gxaW9Bnt2/TEw9gJvp4TbjO9S0m7u74Ppp3WbLqvhtIrvSE9jcGxyZ7z4uh1L9eHNlmEZtP9Iqpq
TeGLfHfvhy9EbIxrUh0d+9EHYz3NJcOcD+Lk7NajjAEQ/X9VHR0FksJpMErwmfODcvcpq252dzqb
P3F74YKvwvpfaKVROprt+nKyhzHNrNP8Wzr5Qca5H4FAOnb2C2qTb1NMnTYIfOxNSHPsbsnlzlcj
kNIpmNrb3bSQDR9h0E0d+bHO/aCGklunWmTx2LeHSr3481a5n0E9Xc18vaXOaOsG6UkqSxzrlWbt
blzy0NsQkGn2muVarZvRFORHp5GouJmKoyVmMMHw21y0DgGZh1BQgVvx/0KFTJLRDHecmKBIPfun
BW0Fx5UfQEix4W4MQ+sQkJCHIsvOQgnEGvsTjdZ5q/mowVPq4I91ygMw+acQCLWWuy7Ln21/Yo92
B9yiJOlW/GlagXb7HmZRunXj+yfZoyVin8er+HndX5osV8d9VGTKWIciV/i15v58uxiPy/McA4dw
x3dkw3sa1FKHf/iuF7h9KaxTz2I0IwApVO5tpEBNQ59F9uFIp1wB3TP836HPgW2+ER+apK4ZaxOi
UVe6zOVXz3YzO2ZkDuhT6JbhTU3uHaqDP4QbOrQdRHAa8jD2kBSQ5Y1S0U7YSTrr1E0jordqjXOX
751mQRfiLT9skoxmrIHvhH2ORNapoeN9gA4o3HZuE7oO//BpGaZdCA+ZkT7OWQ+67puSJQ7VAR9y
mZHPCOf0hBy89df5LPETbpdkK0dmUEUd7zHzZnIqnqb/reX/E1U0Da2drwUbvYmvU3qyVRErq97N
gqICqd5d9wIGN+acP/vBiKq28fiIlPMpbFHXC/hmsGYPVH4Vm6G34TqhIz4QxFulSFPvJFLi7Jqw
rdDvSgFlPFRZNAToL+TlUm4sxyQtzXDtIQNRijWSU9fk3ScZgAhiqXGVqep52SgFM31CO2ibyl9A
dVd7pzntrbtcgBvfD1z5wlS7xddpMDIdA8LzOR2CsvFOWTAHWeSMpYIN91N5f33TTUvQjLgPV7zY
TSk7Nc66822yp44X9cFNTBMO/QP5YVWCpxN3T14WxqR7xU37MWzZLu9k5DnD6aZF6PCPYQbpXS9D
dmKqOax1/2lp0rty5V+uD28wDB0CAiqRkPkMMkJpUmRV2X2e93sayDtJio20lcEydBhIh6S61Uyz
ewqbzGqjxS74kYeku7Pb0U/cRskvjU2L2yI4nWEn7VEmxgRjp8zu0yhLUfEKLoJvC03X20JQnWAH
ubMuL6jHTs4wHNV07po3fAJpxsaGG6yCarZNg6yb8iUAMeNoT3vJhDqkaf9623ZrVo1+RjKol8w9
gRnrjmU/s8B5DyYS4d63cbwZjE7HheRqGChpIP+pGYNfhZ2TfTZVC4+drlAbqZvfsriQrdQJduhI
uNXbA/rq8k7Evv3mi3drWCOw/ipn2TlD4vVfiwDle8qLSrkvnG+NtZ/oErfLctdTuuvZ/GAP9d7l
fszZGgn+NLhb5K+/8RgX5qdDTNDPT9Swq/TkLvQXnny+kSB77NZ6n4P0X5bD/ZnoI55U9cV2gj3H
Y2VszU4Elqbd5DifGy+4D63gqXSdw/V9v1zGgC5YwX8egOAHLPtuJc13h0yN2tVzVt85xbT824WO
9dVSkuGUygrr7xls1fegyRdPKdLLW0UBpihcR65kuHL281rQA7MVaYcob53aV8/hsqYgUQupEF6L
jsZhQ2UkmNstzZ4XTdj8COoUrLxxgFeapo4nWlEAyQCDk3yj84BxamfX+CE28LOioQxu4xsHGyfp
qpPN5rjxpwMT7sHtvZ1Ly9gK5y/rWMRlO+/TeouPymDrOhxmmH06jH1Z/INI59iUqL8LpmDrUcI0
+Pn3D+tS64qLYY/jGgSgPkjasQwCAD+Zsw3oo8Gx65gYZgcp2hBYikc4oD5JNn2lVnpfVnaUuu2u
SoMNl2JaiOa0lsYWXmml4AgcPN8rntQ4owQbLc16t/9+3T4MXus3H9YHWQ2lXfaNn8Gh2OzvtDnY
YcLCjTDkN9rukjfQ4pB6cvPG7qaZR21RR1M1R973sX2g5S/W+8ng5JFV7jPnntjvOX138n/yvtoH
dhGv9l0mVSzbY8bjyiJIeHzvt57TDVL9A1rToDK4nlvMSrQ/7An5LH6j5ulcQ+gTX+SrQLlapPr+
rmqseJy2WtiYpn1Wxg87NRclq4c1sM9kNOE/fY38Ul32S3RdD377wwt7pfMMtc0I3jYREAwfklPA
390SB/3k7RcFApnQ/mE502HqiwfbQS1rHeC9W5brPXpAxnQoHwJR4bwJHxaiTrQWGy7KtOaz1n5Y
s70yvnIKzDTO6RmZow4UZ9lzq/A2vqGjpi+cf//wBRrSSgA9DlZF31LZP2SpcxqPLJ23VMJ0AOmo
nFm5aVV1KdZAVmaJKCvx9kf6JQ5UcBcE9nyUbY2Ggp4I9/WSDrGFRtbXN9W0OM1/WBWCXAuPsxCf
R59YYycZ/+v60MZlaXmIoK0ty0nRUDeyfRRwCDoXkcv62KYE5NfTK/qEvEm3dGLR3POi2DjOTSvS
PIrIHdeTAsTNUTjk6TuiUfXN5xbZ0IbLNIDOHxRHbpCtdWYtFiQ28TOxPBo5fbXpW2M7sAFk/qzw
wfVQA8mjkdL9dVle9sF/EB/lYnDcriEtuMkaziJ/cbpD3XdqB+LercfW39eAP+2b6B0FHNDRDfZK
8REfsOJwtWKHWHHFgS0ZQQ1QthEb9yqY78T0FhTvLERVJ7rN0181+xKGKlLFwcmOjfdZOEc0boiQ
W5nRapDHJHu5LobLe0t0kFCJB1VSFjZm2BP/7zpPD3O+qa4h7PnS8jVPskBdwSo8YXAVvlTLW5+B
J1Y+O5BD2zzR8eRnpwqtedjnNu8i5dAozH+07O9gSmwXeCjSHbLiy/WFnuOrS3PRfE5I6v/i7M2a
5NS5YNFfRISEhIBXoKq6enBPbru3X4j2BBoYBBII/fqbfZ9u7Lj7fBHn0RG2u7pAS2tl5so0+RYO
fJYpjo3J22rv6owaOAP+j2r+X2/Uv0Ypu1Bm+PD5Ew4/VDtiBhipJvk/DuF/ff5/lZVltDg4fsEh
cTG8rukd42k9KQ8x//8Kof2P3pT+W0LUMeuWCGe6T8MKpGAgE6frppriDsq9AmJynLfpt0G44BH2
ep9u8/+5Evhf392/SkycZJrHSMCMjsO5g91+Fiq7/f4/P/r/eMf/7btk9bgT54Yd3u4b20G1H0XJ
qqHX/8sq5r9+wL/GnV4NJg9pjh3YJe/+UQQ5ELmGeeb/3cf/Vw/SY9+LoXPC/05XW4ngmzT7X5I0
hDX+14f/fOH+P5cxH5E1lexYEN5Jsc+ONNj3igdBPFcHYqeUy77c6UUe8+JeV1g9H4abs7eRFwF/
J6MWHt7tn9RaMvZFky/SEfJHHnBypw8th5y6l5eZzdTJd/A7u/D/tKGbWF/NUG7k5cX3WeiyKmZD
v8Z6F6VyD3MwcZhuu6Nd86nuNB2zrjaltfCUtjYZVN8IeHXl39eNAAirIjcrlAd5aVS/VlOZFlnf
KLqn/QOLQP2WCgRhCYJZG4x2f5Lg1HGfOhoWfSl9P3GFXZg9yLIpwzwAPR1zCj/jzz+sX4bUp93Z
8alMHg22wol4L5gfxyvZlfLLDdt2JFVKGvftT8BPVm8IjW6PF56uWfHX0xaJFB4GWimCL5ZlTfau
YiM8n0/YxQGZy2E5ZrGSWcjjPGp7sDt/JLzXd8TCaiA2M6EKIDUcpshvDVWq7BpNuGcfNMP1gnKG
FbDiMpfR6VilfMl1Xg+UHeUlW+DNps+fl/dQU4laf1TT4bdvuS1njMG+IO2XOE9ll1bCkTG99n7f
1CU9BhAFojCHnitVoG16mOyRlvdsyBD00MxJ6o96H2lpfHXkfAj/xGRHc1JlC+I/rsy4rb0fep/L
H6pFZ84q2Q5dP5xXTNIY9QmittYbaQHdvKnZKvqdimXC2I3AEwKLJSNbfyFhmj3sJTczTnW2LAIq
lhmv09pVwDvmoqbYQEx+7AuVML/Arm8Hqy+WufT4W+YqUQYuA3aez35LP9NTMj5lG7ycmNgeRhBE
g0tO03Bs5htUrBaJ8OAdI/oNN+uXBIpcut8olYruHUpdom3jjDDJ00ZpTl/mDqEaZ5Wx7KNYOMdr
r9IeriRzenxK421faH1nOowkWPQsKLbYPzeHYRE7JcrdwnaEkYtni85f+sVvyT9Dr1Jd832X/MnA
dyrhjUPAg3oRnZ/pnbYrHCcqOLam8Q0aTNnetUjG0L+WMlHbW0TyqMAnb3sLf4hEHXa7+iK2EPwu
ZCkOEByLmEVtQxfM00piZs9R52N7kyC4O9yYTEgnq3RIvH1Z4ReY/1VlC4enzwF4IvdzzoqBVhZ2
OvH2QNgYTEBgSIyT9gyRTLl99Vm+P7pe6FvscAposyZl45+klGSoU9Vt6TtZaaJhnrjt2bchz0rz
sy2zTmGzf5s30t0gg741kA/tqC71lhawvKzmkcj9JFfdLRU8MIvPvFkEE8rK5iRs34XmZg4NpJem
RGSbgb/cA9OGrjfHvu0vcwao//fAF6le9oHqtdFzzPm5XV3f37aF0vwqVZKMCDqQif+l5zzJbqyb
1f7VbKWYLmYth8SdsjLZhpeuF3T8Zy9S76+iR1T7Rc7jABBtm10o4N0IaXVKZn3Sy7JMzQ6HVKSZ
6G7+ctiRIBlg8OM5lFKi7oWouyOrCp9E+pYZxmEaSgcojl8+s/7EG1xLUnpUhxpy/nog7xwpXcBl
l+NmHZE0feZpNpg3gt9qPsFdvA1bk4GydWgqiy7CYNOKbvrNxpAUzwFmOemzzY7N/tMWeFBYGl1Z
3zhvYtGerGOfACa1ZtiQEao3d4VVkFZpZfTetWcakzR/gp9/mYDEQtx1f6sV66e0IhB9p7wqYHSa
3G8j8/Zv6rZs2zAoJ0kCs64oGodw+PjYutS9CwWI0lfWMl3ekjViegD+vz/CJQGnrZryBdX3ErE5
O82XdUY5V82WRwG0eORJtz/sOkmWv3jAybFVNMVcBcueYVrRUm59PsONtlwmSxAymyHKwNxD/Dmq
/kyLYy7ZpRV5S57ghZZKOAjBTAUb8B1XB1Z8cjwWBCtgBpkvoU3SBzjkG/jdiFSPC4E0AMEwJ3KM
gY116MsM/7It037aa9NZ2r6ui4PlCBInY57WewngBdPZTlWGRNRJLUV7C3VWt7aVdrDhOPEkGLbW
krmDXlu7AcPiQ5+wMyk2F64DJ3prG6HhOnzBUW7LrSrDuBX2vPsu9g9IzHF1SzR5FQs7bhMSMqiC
ij6jXxWuMw4fua0XS/W5jXk84zV09pmWS9d9sZ3g7Q1kgfBfzbRcscsnVyUftnaKWE6MJTEU2YqK
TBdpeRzTWvn2OG6XNuvlrW1zym7H6LvhDs+1V88BwubMIq5AHu5vwXOnl7MuqWLNtM8oeNWeQ3FY
H73KA5Y25x0L9RE2gB27WQ31x/LMW3CvMClZSf/U577dzlShVfjp1eQ6WTuh8Z3VrItsR8imkKn+
3kfbSoy3QR3PInFWnXpE5sIoG7v6RaEerQUBXeHKUhke0L6b7Fdc13U6HaJV7c+RH8lwD8/JlD8O
gw4a3h9u2pGQgKBWpU506CbEF8lsSJZb6zfgSlUnd2Y/SCGoDnWb6E4sTdonI3oRalazvGkkGc3m
NBdMCn/ZujYu9oSSWiw1RMLjepsTuW59Pblp6cbfdGX70ditte4bHELwN6p+ywxVlclKnYyYFQGI
YPyZhqV9R64x/o3fV7RVFbqOflMN27ve+5NmehfpSVrJkmYFCmp+F4hY/pgdK/ObafWmojzfH/rB
cdqiZhveyWopu3G7J0VUmLn6hGccwfXxmCREDbrrvzK3w40whmKLzZYk/AiXdFT8YOdO4Fa9LGxO
Z3suEXiqYd9eFAecfZnzzr3nkfBsxAfiLv1ZGNRU1aAjyLbrxsZCDVd+DAiErocoWky2fsa3gq8y
L4eyJmXvcuiJuqPv6Y0aetG2TdcvkjUiukM8jsgp26o072x+O/M1X58W2eZptQ2qhX227ZmWf9Y1
suxoChQidZ9GCGUeihz2T3kdLQaX/h7LU8WuTp+gm+Y3LseKRHcah+y4tDB7/JIa7sJDQeBXTs8F
QGWX3DuoRNMvbkyL7Zkg1GmOSEiDac91asdy8D/hEbxuJ78Wk41VVwjFaDXNiGWwz6ws4JVY60x2
6RM2mAtmzs6kMNGuwU90y9uyoAu+seuh7sNQmJTXC1rMCYgOCkia1SNSnrabBKdxPXWQoPDspLjh
4hsFx9K2WIL0YkrqbILN5lFP/ZzgHS0WW6wltq+JJXOjUz8uS21omm7xBpeDxYA6ZehvsgNX2/oF
CVLZYqu218DIIlwvYZ3veBKzvJlXdHUKezz9LKem39EY5k1fmoG9JQXeuKdlLQn6pV2OqMrFfozR
ngYC9AvXRSqm+OA5Or67NHDwAG6lS8wrvAldvwP9GMbW1nYsk/ERz0Qdv1Kc13U+l6Pb4TAOgSj9
3Cwqx4DnO/F8yd9KzIjiF6KzLf2GLk50X9Bqc/lrMcuePK8hG/I7ygTDsFS6Zd+vKi/yQdULjSAP
GtRY1ebY/mvp2Ljt2DmvD9e3nb0kI6XIC14OyuMXDXPCDSsbKSiNR9aHIoHJOS9iiKcMHAp7EPmx
rXeCli5FqTULhpHad3B0Jo3BbicyuYqNL1t8WTVyE+NrSRaWXRJoLLNvllFwXzc078rZ4sx3hUd8
g/NMfhWDwd1+jUYk083G0J8BL0foDMM+pBjgnniVOfzAxFkdZifrDdyPafrZFTv+KmJulu6M8YXz
U2oTd7yYffLkrzCo5l/Rfu898CbSbiRp4CGxdOzeG2n0SZAjV7LJpJhhH9exVE4K+ouZdF7WfsW0
TG7RlC4JrVIajLis+azn224axuGxT4RJQyNSCz1vnZf5lP+MWmPbte4+TabPuPBaMtzoce3QRIwb
S9dYrUN+aOQ/kHE4kZzo3V0SE4n9mGWCl3X0LbH3XslpoTOqkzcrwhVSk67p0Fe6TzL1RdOtyL6u
U+u79wlb8O46tPma/OByLIBgJKUtwMbyfXSY/mKxr6ZJVhhQbPXnkRG+Dm1b9l/hQUx1DzKwpe5m
0dr2bzDg/kQiWpYO3UO6zKrvgEMOvXxlh+j5X8xjoIRPlM5rzGoRVxVNE8aVAyHNfZnN6HNyF+SB
l4oUbsSuFO2MPcFqYHIPML+Vy0dpQoFJqZxYSJvhSGT2lpU05zc7X0D2o3fR/X5O1rCHhzGYYrVX
N+LKgT1EwpkBJymxss32fUhOrZxy80Im0tVoM/VQw980EQjh2xavTaWOY8QB2pFuOrIHMncruv1Q
Bo0o3HllCKXb8w5YD5yB5vijm+H7OTcDXWb3gY5uPbaTs4ZBCLiWLXoNCA/n9CYdQj8uN6FsU/CU
XYaGUlZKD71pjg0piaRazTAc911SbKRJdFsajIwqGP+NG5dMfzY4q3d/HDpL87HvK/fv01Jq901t
zk3fk4wwdpsvbQFH9xI6X/0I6Z23bzHMpTl3OLlLePF97/j9YmOxJdUxqC3/g93b+X01fVz4Z+BL
q+66OMtdIpUDjddP4opn5H99wrHrYHGaiNTuqo6hBSnejqRb2mrsZbqDe803H87CObKMJ7Vmwr+a
aUayV72QNJ2H+w3N5wZZsBtZuIrQ4wa8ItNM6Rn1JueynKu597P6Htu0UMlJai/DdD26Q3S3CdXM
vspoZrOcSrBAyQ+ye2zHXgqsYhXPdrQ8tKccEzn0AwpFtIxNDGtB5nsxDF65GwJIAKYPyOGKJLvw
RRWxvKLtNmOCLYapd9cy30nmmt6h/JxzmWIe8/mW0r8wCZcMyLpUQ7LiRB09ZiMPI8Ok9L9Zy47j
TLdJoKkaWbLpeqU90uxPrYc8CNPG5jDcVStJbfH98EVajdg5AD45/uD4LEtf733phlD1OcQqY11y
/Prr5w0v93t0pf7eES7n15BKnz9mmurulJQGNFOjNwUYotsgG/iaLFs63e5hV4+52ZdzEjEnUZm2
a0WJF6aRkvvtjWzOBl45jH4NgZRleQlzMeYNCfo1M727ReIoT997CWSk6trBN4Lz5TSpAse64Lsb
7wOfjHuaZg7pazWsObcewRlFXGVzLHQhf/ptOg5edYn1VRiPNDtB7tW2W0WGCAeFnaEDZBcpDRkR
j0blXLy0dheG3n4OU17VcitKJ27i4lG1XleBNxqhroTwlJ8o3iN0TfQA4JJd/RRx5Te7patGYWCQ
+tVUxZRMDcnpouw5xSTE0LfusmA/50kk45e+3FogBNbl0JPjDZKh7U4I1i5MqKZxyadPg/JJnZxv
M8hP2sOM5Zv2GKr/zgzGY+fcHp3963amkTBDEpPl/4wpITGeWje2OfbnIP3T+AYY3ABAp9m4o6yu
qVh7XZONZNNWA/pYgzofISKB5EUfkYZ7nXGMT/Vme6RsQeqAvTkknJFJ9cq8Zn3E29FxN1cLsm5v
MDqlx3ar9TgumPHotsNLqdcZkAwdRqAyQ5Gnt5Gm65BV0M672AwrX39lNOr1C/yvgBvjRdtv00QJ
gQQpMn8RCtjisOTCpRe+siz9UYDuCN1jXiAj+ZTmstT3MrOrvpqJbXNbb4KpqQLa49QJqlcctqZQ
Ry6QvrPNMv0m8IUAASlEYhB7FyTaJQN8ChbqseJ5ihp22gJa+B9m2qm9S/eeYpMV4WV/sMLU6jPq
pyiqIduyc0B+IIbwRQj5u2Pj+APAmjzudxLpjiEGV6p4AwgHhBQuGtL7PxgWjPnwk0Wc26zdiC9u
l4k97SWK5lR5wGRd14hu1P6alptT861c0De4+liz8aeNDg3NLeDKMKyXLIE2ONYSsA6bf5d6sgDQ
Wtz2bXwlgCI8fxJpkUR9TfYjXT8wVRLqnrJRANKq4SuX4aSPcqPl3wx5PMKBTrF8rKUkphEyHt/F
us7rq+58JN1pj2L01yPu2dzIJUMc9mmTWxpIM6f73DdwEQY82vg1GPDAIx4PRl868R3/29oCKizq
LAs+S19H9NH9N5MwYY5KcLcgvbXLuyI+29hjumoAwMeYIqSvn2hyEmuHxPM6XQlux5pSE3ve7P7I
l4eV681eJ0LG7QN4pS0YQqP6hT9/JvKB+vZJl6NMWhd5e6cmQdXXZASc+p65uA2yGZ2U/jGRJZ5e
w3Sy7aHpgt6GRiC4Zf6J4K5JXXIaJkzkc1Gm0x2icDfUf5dTUZxQ1NvNnxEpiIDwE43Bjit+I+0k
lFJLNp/Q1duIZ5kSN3zCMWoL/b0eI1xQKjbRgXcNIoqZD0AzJiFITeYZRiCotalHIDLe6CFD9cJK
wmO5Rd7fTfsWp6PSgFa2M+cSjxBT2NF9E2xg8qIMvKKxXCmwglRtCbfutHM8shN1q45PvTl60JAr
1nriee9UEbKKMXhuX3f02YDGjtku5VlPA+7jsiy7BxJ8cdxJRMkWiAaekmL5gi9VLDcwMRuKn6Wa
1GrqCTPazCqEdWfJb4SZB3ky85KVIxzCZxSbmh2fIkjs2cKe0lUl0rYBZRAD0JBcwqTE8j0rsduK
DIDd6vKdQaOMZpV07Fgr3M/EQhCNy+jYq9UDyLkLUyHYc8HgLA1KMra9NKd2aSP9ru0IXKfpWye3
+QQH5I4nwPPmPtysvZnS+9W2bH5ShZO7gGtxn0mH77kYtwfNsLp7r7dyKIZmJcmR0joHb4JeEmtW
iWAnjFO6IxcCN0CxoFnrvFgbnGmtvvcEotE3NS5tO3wte7XutsJEKD2O34YG+k90XsMZbGBwG4K+
Zx8vOgvIjWErbFgnmxTw3KJSHegaZQ5D0NMBdEKpJofGdqGPsAnl4QdiWuj+rBTT7g4Pg3OMmJ4M
3X2ujSx+YuzZMQQhjDnbXzmSkfurjAXTqP8ZBqK/GXG5Dg0rhDd7nTFld1oDcS8HW0UX0mOpczSL
FLgoMgnpUgHjtsdjiVBu8hdB6at/QJGGKRCYpsE9EfTr61VFPabPfVjK7DVF5sVU1IBN2tw3I/Iv
8q8gPtRyJqMQWzXIdQkr1J0L0ucHOMWKG9OVWfpQWLRI/izmLRbNSrVl/FRCC8yeVUJ2LCR3icQa
ZoVLynR5dYTeIA9kWdDXfxtlzqYvIZNbdz/A7Lf8huYLc3xdAudrr9Q7yuQJPzKjv0q5h9xdgOwv
44/hAF/zMHdbP502ZI64cOp8z/cf3oO8MHWC9ND2i0dXQc5akfjItiSfKjSZLfgEIBbvwdnuvdQw
/zyNGjUcEG6g60tG83weUZjW/bInhJ+7rHXL8r61SOuwdb4Gb09kXA/za1yG3abnTiFeprxjXvSI
K9thEBCm19a3ZTlc/BE9R1MlUD9Pe6uk+cPTWbn52zKQWR4IzRi4fJs6tpYvE9Op+mP6zpa/24Jt
5T9jAO9w4SzX81Mcw5H9ELE4+CXrUD1gt8dYucTbTSkBjMvpbaVnh4jd5b1bs0TUi9oP+VXihRWY
EHLjk69bv+rtdg3YSUHvlJYCqRegTpKb/qAqVVhl8NiHgSJhVDM6rRz5M9Wx6en40CmGj6tG+5+L
a+IyzWkF3z+S/QTexshdN0y++NYBoAIdmNC8LevP2/VZ5njXH0HqBbfghj+y7QK5gfKPAhssbD0R
vvmtaq0QMEnFtfiA189rALnaHR8ZMyzEZprolCDDe08ejF6nR+vd9vXz+oOnU4yPOULFNcFFKwq8
oaCEuThuhPIR/YNU8FKv+k6W6jMeaTb8DqGEarlj88SmJp35VhPrjvazhctmSPaUK8a5ZlMs0wdA
E+OBhg+wAX8GkUTb58KLMsJ/EN9edz+34wZzCRAZzP0iCrfB0eyfW3rIVh47N/9VMxLtfgMxP8QZ
NSdhD3nK9PCT4NfwtJF48sq/LriLxEcfo1kovGKWrjjljPVtdjn4KCOy2Ia+nH9snVNTfsGm+gGN
ZOhzYM6Z7wJ8O9WakLUeMoAZGJ+pQHtbQYaEiOQq7WFM+jbPMOuZ6gMQhsWdDXoXnABNSrAiLi4D
hImxpR4C2GIYFTlRC+Vd42ekWDWZ2bV9BNs7Tned2XOC4oIZmZ8VLGb3L8mYzfklSg/3ygrVKRS1
sQJdcEd3DiR4wqLHg05nzfiFghZk0BLxLSiQXHblsaxQcGAlhj2X0j8AWhMB7ZQpgD7ylBj/C9aM
YF8quGKmE4jmzk0mvZAcI7Np0pjj5npOW8rH6ZL3kzQwCx8cMx8LjJoAIXuXyfSEF1jM+gHrJ6V6
LiIfB0wbBBtxFVoYMwB7yqDvwWQI7MfC6gn5Uy5d6QcChUowsSgGE9oDm3T4Vas1tAMypBzvA1pw
l7gcTF+LoQCjAaDNDmTzRorZ1V4PFmM7QCnnbiNYrvGlk5lzcwNZgZ+/9bJLmKyRYj3r8ChJuqsO
wOsWUakiUeUBJYZYS7M344p//AeWdGQylYQ/pW+wnODCTZt1fVIFEMnDcVYuFrg/7bHx/zfxTTEM
CuOCn98QJHhlH2wH2A1fS5hcICkpTsUgLKjI3dn8JLHL/mc0lnUFXmHG+N58Zm/MDWOklPYyFUsH
NK3EuakoaDp+Toq4j7clhjE3nIE4W2gXqwKQ2dygIsj2K3DjcvwK0o314BKGYNr2fvK5GK5Ju7X8
T6AhmV6dYCLNa6byJKxnP+OKezdqCuzWp5lAGv3e2sl3FZCFnN65Arj/nVw7bF+2uJDlF0q2fr5Q
SJ8JhoGRbhdwO304kWlJiyv6wmO8gszYxT2HvGW4RaR0yCAL6FjxPY0cbkpVycoy0HuAUz1ePjXM
C8NQtWK94S4kYlu+IGRwLaBuhRjHg4RKI4zvDhQC921XgJBuJgnIv+kL0KzyTID+fv58HMIVECVV
zoUKTdKKjgg+Yjr8BCyA7Bs0xEEEfmPUVuxPEf7/+lqI1sV7t+16KyD7wS87VZOlxegvjucDPRVe
Z+8lDstL77qxuO/3efrgjGZn2R84Rt0C+rCymIPt/Vo48+sQGGpPW7lmw7MIirPTAEnBdAJA3g1P
bhLRz5XEiJ6oGheYlAMUjpgWIbxdkwW2w49t6df04ShZsf5MTSAfBEJncd8XWL+Zdf4/tDYUIOP/
v1Cs+JdobRS8V1YW6D0ZLWw6wVtTawqO8FMRM+Bekxp6i3SbOxzmHIWN5gsGfIAVQoGMYAt5xqry
VH430ERodZ1zTLAHFHDT6D9yaopPyg3GZXE8G2kZ5H6hXaHxX7zP6dCYMOZRn44ZoryrQy8cv3jI
Puj8xLBiNIivBEtmBe7sgo3Dr6nrUkwYFAuj+XvH56h5zazWJj2lbshHUxHh5/41G1TC6D3S4yfa
n7wgmIhQ+YjK9yptlQWBhNlQLuupndEHfwzcAOy4oqef+5/gExlCbgmmGYwLYIIC+WqKmdurziJ6
YnAWWEV8Z7w8ykcCgvk44xFPBXyWt0wZ5H6pALajAvmVISMNY5TYaxCBABLrYSIFPvPsYSPS/V3R
HYz5aVsH4Hx3YNCkfkvATUt/AmUcra+JUHvsLjvh2geoXiwoiVeiR1Yk2Cjrj8yXp3HcizaeieXH
/nJ4bP71TWkDm1iNtJQpfO7YYjuzPIMMVoW6KQcksmDLHE0deIsW4yerVSx3130pjhLIT73PAiQb
jpbsVvVgkjDZHz5JeuVPM8mGMb0saY+R76Y9liWXlS5WmW2VoVIk5Y1vkSxOEW9SUp7e5N6YEJ8S
MDXFe4K2LWsfXLsbn3+bR5Z3/ZPpx4EONwksw5nDsAUU98zZGMcXk3dDHn8cA84imattLHetEbaY
QI2wPdAkth0cFniXLQ+BFxwCCzJRO001JJcued2gKUW8xzSFAhls0748YQrEbHma58DSudKz4BOF
ikeaEn9t88nbDDC4ddVYAoc5Izx+E78w9kf7NttI6F3rXMpAvZd2P77oeZv4B7bTKVa87KekowrY
h09hUC0WgzFJk2C3t22j6OigDOFiiFXkAQdaBJa/lgeeLuD9OdP97d4mDCJEkuWlPaHxSSSD5/gC
QQGyK202fB8FJt+HSD07+lrZsEDkU/KsE8V5mIYBfPkAJn2sOO6K/btzrKc/t66EDwXWcU1x7EAL
Y5rgtRQJy37QLgzdH7CiU3jMQonGqVotYi3uGV9F8lJatsZfQPWp+959uvn8kaUdOaBmtxL0oDrw
I28ODE5brZYuJPfgNkl3j19WsF9cg1C4ob4E2l9TZNraHFoCk5kfJRsdvyIVr8hi0/ZkBi0yc6w9
QyE7pvkz9FPFOAD5dXwht6RV+nha/JyPP4DxZ/45LMKsyIvqtP86BJuE37sa6fIbQMEnjGLwLYKO
CHBl7f4WyjP7x+n1CLcs5sPwU81lMYIOG9IIzdsI+jdck3JxsJzupAr0I/c04HsdyL7q956NB/mx
I7JUPsHLiLRYhshouUF0xI92/0oADbEb06J3jfWgZT/CpznphzQDKeaMv4aeyfCEiAnlkRwCWKL7
lhU2T3/TVnhd478SMwKwjo3weEpEy91e/T+cnUlz3DgTpv/LnIcR3JfDXGqVqN2WvF0YbtviBhIk
wf3Xz1PfSc02qyLqqm6DLBAJJDLfJZ+Q/H9gD3C8/AjsavZu0JSc899WnQnyrI4WURnSgvLKF4bq
Sg2tRn6JT4d1DMo3fvRAeolUVIIOW52Ws3+0Iq40B3STx/zPnGtFdWO3ftX9KnRhJWD4AJIcfLBz
MqbtWGrTXna9CX7L1XTTsW8oz3A1CTNNZA3952xsna0zDtFs3vejnZTOg2vlukk+jDxJcmgnb/bd
3eyOuXffN5Vp+oeRr6dTp+qKCPMpk94lWzD7dNqks/EESPUkazukXNI2kfQ8OmamCmbvra7V6LYb
oUdR9ItDhvJHPei587Oah27+BCyjmn63NeWGftN5UT36UEmo/z25oKWcXYFDg/WdnGLiRPIsBCLl
YfSkAo/ggd8wp31Va6V4w66EUuJurixbe5OZrE/btu4H1WNHr3g+zhFWDOUOA2vS+b3G2PY9/e7E
ohzkxo3d3qqxFfk7RZ3Y+jzaVZywxnUAc7dMmuX+HKRmzjT2bQkPj0Wo/xKpm9Q0+edelhusmu35
hggf+q/GqVBkbhsuSf6uG6kn7QTQK63aUMQE9bXNcE8TJd6JWZN9VuD6SWa8JoCl0yagP6nOAEGs
7wuBw/Ynt5qi+vlUZKC/Pzhu9mI4mEK/FnbQj7veSfXuexJVfvpbgqhyf016EZUPZdXU0Z03aVb3
2YWkoH+fAzx7AX2OlfEysyFE+8gmE3qmEs4520aex1FIs8hyt9CeTuZBumXIt9Sg2fzmNonjHyfZ
ZIh1B7EzorDntngBi20353PATh4HwbtokREUG0UPzro1Re6bP8u4GrggC0UWxqmf0KBsgGfZ9/U4
2N2XOPfjie1YepO508bMSz81hQ9lgFIRW+JOAUDL/hniwvHFPq9Ht3hjQ42RZi3boAsTGQzOQ6UV
mv6D2gxNNbvgzOZydqqTVHtNoJcFjNGvInfbDl7f2ps674x411fUjw6c7m3VbJuWTtrTWA9189Se
+lc3SYtYXkL6Kc3hKz9a+M+AJ4bxa2NoZddtBQFPXqrDCZp2pZ3X7W1E8QDQeaAZwC5cKjDFQxN4
faq2Eqn/6ZtTTrP8QZXNM5+LeC4SuYlKls33KJnc4bWeR+xa9n4xzFTPg2gkk9vond/MT2nRFA9J
0jH3k9aU7c+x6UHlbmRSQwnZDFQpjYeumhrtYS6Bg3yvdTzaxZYolTcRxYH4BZSf9F6bkfserxCN
1Ve6RZF+E5nsjYexV/60yywoboci8ov0rdfKCjROG9m/Y8eJQqRf2YXAtT0Jz3hOklzOr1036RP3
hSn4J5JZxhU8IT6e8xHIKRnoIQqMR1UltyZF4B2Ac01gl0HN9pPCC2W8n4D3yjur7HvztjT825pe
VJ5tyV9mP9sNXN2NdOMit2wcAoBvGCj3QZ3/ECkZ01uQjRZbjZEIt243dqRVdr6jeO9Tl6Dqkdcv
AC465w4fIyvq9vSSyvQpzuifP83zZJsv1tRUEgjBIBqHfCe3ur0ACuMd6lGH5B9QXNtM1Lr8bicx
l6zbrZ3CWw6HxiG12FgRRLgfw9RNfbexBVTln20s2wSytalD4vJV5ZlHriUsXagBfQQM0uh0L3pM
Yy+H30UVuZMdqCbEzDetadCuLrW224CP6KewSEw53JHUu8aecpCjhbXVy+hucjSLbNOkWAblCHum
zTwVSm6Ao1LJSQAyImCYd3SsSO+H8m4wbf4fPwKgDYgQiMWR+hO6KgModJZf0yA3v+9pxnne3tO9
mfYEV9C5vItOyESbCo3Xyc8jIDftN1pVnWPv5QAwMduk9RBYw8YvZ3f63lrQlPtDzFFA1pzVzeS9
U7jI+29SL5v2yUtAjKuNgtOAcDbBhkaGMQg7uQ0iLm1YWmGjMhZHQ04CpGqMFzeoaofGnHzVlRKw
CPBwsbt25+fAOqi3yagnLYKsT8lg39oqBXUh8qagp1PZ7qxX6DxVvfuH8Tm/bhuP7fDFSTDiOTEX
s3F+l3mTzz9yiJjd59otMhXvNFBDLzUncv/o5rJKrXeKN44IdqMA8PfuG1MudzMwzf6tcVqteUjd
qajIdaCCxG/A/ECwZA4S0hkV01kV1R19Q946TGM3ap46qY/Ako2Wy0cGFjTFvTs66iX7uQB2YLf2
jyHtBtfYSmCI46PDvbNuNibdHgkWEnJZu+m7si4/WwiG0SCYBByFcUvdnrL4psjo9nxSbGKpvZWx
DXqLL48yp77RgMjSSdIDUTfOPsDOxNe3WSS0qWTVWfxrbAyVk5Q3gMZzlexG9mxF1UiWVnHCqfqG
/wn4BF2vQ1CJaPzc04Gyo0PKeYjCboQ23mtnswq2Ac0iOhm+N8zWTdHm7vSDNs7Ylpux1dg3NvUk
5vyYUYW0f9JSzGeqa9TvYAgm2pRAMQeM3gSh27heRdIPS8XeTXqcj3/KsWBdOTLoHWoVWgFQYAoo
o3u7joK2+w9WDRwPDdWRod80kBSm6c3XPE9DzqAFq/7dUSL1jN1slTRToNOMhv+F5lrRvgKPsJMH
bsqj621q4vRbMkUFCnallfvRi6Vn3cgObDVAD5WDNuIN02wk3n5WAOboE8113r9TVXX0A6C9OsCq
JB27GU1g1UTlkbNkrsjPY2o6AV3oBn2BTaK0Tn1PkkFa3ZE2UNT+mpo+SLOD7VVFj11UUZmd/RrF
hclZY7a89Q2NH8t5S0c/E/eQky2kwLKmsB8tg9B5hAVQOjcueAAR5l3tieMgFfWGjakVNEw2gxO5
wT+ZF3FZ3PSBrrMTdZMoOM6NwW20PwqAKSiBSoclcKS5V5vizuWKEjc3uCabOFE0wpt/616KlFqC
5J+PEHHNaUXKPVPWvo0xhcFyKS/U2Hyup6HSfgX9Cc20ccFLs+zShB51SfMll/09/5MzHqHxzCCw
aW1N3ZcC+FLaA7AvC2528gSI+JJWsYOvGxjqRvr7LBoGCrNdGgWbtBBt+oWenYl6lm26nfGCm4PZ
hcKurXkbcXPp/fsuZUagl9QKet++URyowIvSJh+5gp+wBdWmK41kuq39sg5+4StJpeimBvc15Sho
1W0dHchE5+Reitj04NbnjWNzjVRoBqhvTVeq4T4nxba/AF7g5mxUk+X94aXqMt+OeWbo6dbnHQh7
bv7SQy+6Bc2BeUsAZ2B8CvTM8ZJTraCxmcm6twN3X7he6ky34Bv94o3bv2x2vtZrxfe+bTzxp62J
4vK21WPTEju/Zd29EAwiOJL02PULvcReNhsB/SL+jBJ5nDi7qJ8dwK+urXrL3iQksCdRV0UxnHqq
q5Hd05dOhZbuAjELdMSj/ARM3QAhbosEA4iILWFrRlqtAYqNK2UYWzZr+Ml3RT80CAtzx5jQhDBU
FY/eMYUmWWGXGtma3t4QhHI8Dg7t/Hjrxq6AjSKdyvjtTJR+PldxlM5h0caRPWy6vmhTd5eRLunH
NmM//KGbTdSxU8VaZhi7crL84J9culV9R/XbofhbJ6IR8HENqo63QlQWjneoCY4WqFUdBs5G87RK
VvsiS51BvrTMQWYDVm9l8aST96lxi9qHVj7MpDa0O8ey1TQFlsdsNGcvay+r93NLZJyCRq96gPmt
HfcP3KHHDLZI7gZxd5RlJPSbjlB0PkGbMgdrl06d1jxawQwGZMeNecjv7dye9X0TY+YLnn6WMu64
sHBofYGuYlcP0RRH+k/D7CgwAT8GVQBiz9d7OEWDU5/6Ok1ddvbO64oRlDHNJs/fmqUxG+l97OhN
E70kPvDmZIvxdoIDVK5FeVDc+LXTBMZe1RQFi73fTpymHCxl6e7nzAuml7nTrezdEoJg20iS+OBP
bUMbgP8jTig5C6QgmdeIB1HebGs/0GgnAV8yyw1phpfeisxO2/jWasdG5Xtf2lwztp3Ix+jV12Up
DkbPfa/f0QZxyzsgb6PxWXftqvw+FY2uc1d0qL7MT3OBCAxYHScFPbST+GyqpzQPqOGk6WjM24om
OU0RzY6z3NmqmD4HaVUwNGrTUcb1fw/CK32aRTS0598zyU39hAoZW9f9zL9v9jUOEqASKtXAJCP7
bVX/NoDhKYuNERe6ktu5B2Tg7sn5I/32BNh1/ngjenT+UcyONX0rzcGnVo3yihH9UtymNLyAfDHY
9IvjFMoTbSEop0991ErUc3ozUBNeLZM7y+wAE7CN441txi72tSj2eDM4MQ++25MTpR79Aul3qs0f
8mTMgRykjARsAFQAMIE91Ar8aTeDXoz2N8OqHP1RqnL03qyShrm7swPltfSAJzmbhETKRRsUVBsF
ZX5MW4pUySM8COqv+0a2mj7fldWMAjOojMgK7mhUimA+BhhhWBQClOfqYl+Yrmaqe6N16RjyAyez
D4OCelawiVvbGRB15Bzt6GMZQ1aX9z0ZTZRvhec67rOSIAQk6AItoQ8Ym0ETGfQcW5K0DX1YH+MC
QJ0iqrY+ggFat4WTULb5VzvRijLeQ9wwWezGkAq+GAtxdHZq1F0z21IpFxON2gYQkrbRMPQqTmi3
Uyv6BG4FCQMCVDfqB0vRCcJaGd22Od92jZ4JBI5bJwIeMAtWFIQ0Q3GemVkmXriwSBeCI3IXYBZc
gBkFdeMsmMEKmOWAOKwPWC1/92pqTdz+xrqSNSKOxuz7OxaREW/HmHiOPk/0zNsfQVL3bbmrRVY6
T+C7HGMXdFNAwaiCQya+uIWNP8U+EH1ugeaKkMnrn1VfNd0/1djYPuUPmrYiNEBaSS7hM+ZicmfF
kwcBwx9MaKwPpfIGrmS9RSn4hGnxv2O2V720TaGwmWsIdmPYVvxnbo1T1fZ1tKWg0Gdq1+joCNEj
zekxp1uSGj8nWLiddFAza1UOYa8TzkjMDJOa7qsEgl+1q8a4Sb7y0Cbi32Rj8DLQJBu0fe85eTzu
OPnM9geZJNXSjZGOrcl3wnRFI2YGz0wKrn+xDABOJhOtEmDQg09hI4k4w5RpAnEBtuqU77RdS8s5
wOuzgQwbvm3UlCwaKfsfjTST9gZ2n1LlTvap8LVNXlBPf0sL/jfEfTK70MB4JdRZf7sOMiHcUEb6
uhrtm1ONQO9qI8u2tARV1m2NObCnX6DxbOspqIHefIKFpIuZBgHg3T/cOllSm0SXg3oGLgTwcgcL
ZYhfJjD/QJh9py6SJ2oBOfcJK0uAUqpoMMUDt6YqhUU5Sm2GEqhR92PDntlmb9VgNc5bMdnKGfYO
/ayk3/nImfg34A6QkIcmkVFJ3qNeHnjpthgjKMGjCk7VLwqlhALuLHF2l6dkseLWE9aNnYeIbO2K
ZiCZ2DArvfZcDgBen3Lq3/IFuRYfSSukOLgQRdBSgi+5T6XspOAQc4CBqOknQTXR7ILmd9v4enZn
tPBA4mOharO8i2UDmAT3F7324wrzPDFbzZPII+EoGHCAqyJ9lwuAWqA/XEOkEg4Mcd7v7BLBEWAH
U8RwR6cH3qGhclLOJzccDh0uaF5AjQfwu4qU2W662Y1TQaNpygN/3GVMtBX86mnh4Rm9j8FB4EXL
VbU12h7lMFMGtLcCAzuLYD94eeP+iN2e4u0drUuQz18cRXE/w6FM577xid5lpKfJ+3nq+19FD3xz
KUggAwdXIlqo4SDdh75NDlQnt24tv7lZsDv/iL8qD/CIhfKAIyfTN52MD2zaWH1b+gOl9ACGdm/v
zz/hrwR731zKD3h6VDqubTTU3D8ra76BnnrB23fl3f2F7gDY35IyCXzWeTagu7e7ohf70vYvSA+u
vfhCeGAGXpeUEmaAARSlK60t9YsLs7429EJ0IOFW2qX9BMdO04lH96Zv1QWt3rWhl/3bNhWZPo5N
6Dv6rcOR0pXRBQmytaFPf//181Naxur//R/j/wKkBSw79E04Ol8cr70vW//CyGtfcqEd4tFGy4ag
Zo1U3guUlM8y7V+0Tn46vwRX4shfiIfEIxkKgrdNyL6yrcbfyngX1ktvXFBIXBt+IUvU2vXoGSqG
V50Wt5auNplR/6/GtK3T/p/zP2FthhZxmht0Ltx8aELS4RsEvJ8HV3vg0npBqnLl0y5dgbit5alW
tQ3AXGSIxmwHSPtw1ZsvvYB0D7WJjC5uCIcuFNYzEMb7Nv1zfvC1917EqDGR0qrCLkIXUrGZyQPQ
0uP5oVdmfGkARH43VUogw0Gh+FkrXq0yf9NJyq4b/fTUD7GE/VOMQyGzQvorAaH2r2NOndGo8+fz
D1ibmUWwChfIB2XfJsyT5Fh103HCfu780Gszs4jWLjZId0/rXSuzbVVHtw3Hctd2FxbMSjgtDYCc
Wsw2tU0ZZvEnSflcp8w3j9Dgqgvvf1oc/9FCgk+0iFefiZ+yWWf3NfJHt7Di7Wy65SYr67DVw5ze
1YUHrX2DRdCKyZU5LKomTIrp2zTTnBbaBZnGlW+wtANC4rClQBE3eIH6+0Ebj/BrjtmgX7f4l1ZA
o9dgiRo4ZThLBeOVDD/XMFGYq+v2m6UfUNENYHIzDz5fEt3BaXp1x0u2PKfT/y9f1z0tqw+RNcyj
CceYSbeSN3MGaPXJSJ5M/6kSN4BTr/uyS+ufqtWFXpcc4BXt6Kaqkf5IPl8VXe4icFPRImZQ8P5F
9Nz0z7rxniffzw+9NjWLwE2qvtITm0UzVYa7qZ3+qXMokav2oOcQosYuLI3oQnK2svZd89+fYW5M
2QCmL0Oznfd5ANDkhAu8MP1rq38RwZHKI3ukThRCzH928xGgTf2tGYfd+Xlae/dF3PYVEKGpAfk2
c2fdaRllMquJLmxvKx9haf3jFxTcaKOQoMFXAbG0r2T0JOgYQiNAEEY+aK24EMUrG93S/sftM2np
lD7Csn5psteS7uI87Bt/3FTXzdTSBci26DHFcy3D9hQHXrA3fHlhAa29/CKOIW9Pg1eZTUhz+6ay
2pcxSg7UWLeJ4hxOLjxl5bBxFufwxB101HNWEjIS+4watYWxoz69d3Z14XuvLKalBZCXQLyl7BqH
XFEfMpgWRdnsr1qnS/+fnDs+YHp2Uc8vXpoSrQ9Hvp4f2jqF0l+2UWcRvzTJ3cKBO3IrK77vD6ge
iXEAzB47D0AiFEqV0EpG+62TRaAjyggbXdtPKPHMX5ThduknW1LqGndzRxnvmGumnAeQ1D1aKh38
NPEISr7QoGDr1JNBlJdohlB+LyYu+Kbmv2purGkh+tNNt6WJ7HY7qtX98Hs0Xd0q9/qsJAXGAi2G
6TgL2Aqs7ZFe/WPS5pZ4TxBJKi9M88puYy92G5rl9EaBFyD/4oZcVX4kunq0YVeen+qVBWIvdpu2
xDjQBvUeOo281+b+oRfjBW3RlTdf2p/QIfGHEzQlBI0OwhVaFjm4rl8l/+//xwLFNcaOHJMhAYLt
tTZ9RB91C2D7QmyuvP3SH6qekaFDBINDdnovPPE5ld9mX11Y4Cuz7ixmfaLr4bqxR5pg2PvMHd9G
NODPf9CVPWXpEOW7AyqFhssx6w37ghJUYamjmwy7dr5ku73y9kunKIUvXR/1vH095vtqru6pAV9Y
M2tDn/bjD/kTaoYgCvVYhrkQ9JqRhKIZa6gLJ/fa3Jz+/mF0h/avcDO7CQ3QRKr+REeV7o+1r/oL
k7+yaJbmUAYuSE4WdEU4SaTyROk+6LZ37LJLqcfa9Jz+/uEHDAPEMRT6AFHTf3cPFn2h8dYOYiC9
51fP2gMWSVotyijVB+a/R8IAGaIHGqkXAmpt6MWeDidW2AbE3bDx8MEG1ADKUneLC592ZeaXhkXN
BArZB/cadkN2nCxg1QoJI8ru5+dlZeVYi5WjBVneG6fjA3zekztYe1/pqE0VR8fQL/yCtUecftmH
b4sMhsyTiI3eNL771mcHTJa5MyFznf8FaxO0WDpm75clVfE0NCyqFaNRPjpp5JxI3l+ve8Bi6UDy
o/8yc5Jo1Ssi1aPxPYN9dd3Y5r/nxoceVmel4Pgo//T119j5NQy/zw+9siz/l4J8mPasjLU8n2JO
qbI6OIHzEmGNc93Qy10+A4Q3nPAro1Xg8WhWIIk9+e384Cvfc+lJFLh9X0wV711H/VEi/4NVKyDv
S26Aa8OfLhAfpsWfJngTwNRD6HxYU7LXxPXGwibj/NuvLPalGVE+dBWaBF0ZNoNAaMW86Sf5MCtI
ftNV7mu+uTQj0rJsnpyJX4DA50HF0WPR+/vzb7+yZpbOQyXZo16khghRNUCEz4y7Tds3u+sGPz30
w8yX6I1VY6CXoQYQ5M4fbL0AC5BY1xU/lqZDSutVhG4csH3jBOjpOToQCGiuC1RzEahzxP5IOnli
Jlf3jRJvZTEce2u8OT83a6tykQzTgoNzVzsijE3noNLmUJnwh+l3Xzf8ImAboxuAdNoqnLUfZvpL
pW969nrV0EufIJeOJUp0TRmWlgubrL+laP/iB9OFHsbKilya/oymBp3UMsvQcvov/xOT0K0Li31l
zpd+PrE+wzouHEUn6jtV6Q3iMQI8+flpWdkHjNPfPyz2xEJ81Wj4oBmcYlAbiEO5AI8BGnvOhXha
e//T3z88osc2VgMxrkLb+TZ37+n4VR9/nX/7taEXoWrCeSkbv2nD1vzTcdhp4n2GW33d4IvzFHgc
Xd3ZVWFRoqAF/znofg4X04G1BbMIVInqZYZcNv3FqHiYi/6unNV1UfQ/q4kPE55G6Pf0MXK1rjHt
IJVtAW3fZNBczs/L2pJZBKkTqcqJdfjURvAwm3tXQ0nTPELouG7el245pchgKmisFyeQW1dH2aPK
YexpF7awlYlfOubUPeTtCm3rsI+tHxA0vdsSebzr7h/64vpkQ4oHEsq7p9lXE5OfUv6O2vjCxKy9
+SJWvckBGR/LMoyHGs5+OeFsP4+v57/q2uCLKHVQanKVf4rSAVBnLXaAD65bj/rpkR/Wo3UisOh9
nlFlMwBMQqUsqq02dLvr3nwRp2UDIh2B8zIc5+4wScQtEKk/P/TK/qIvgrRSXh6UMqHAOWffbFse
q1g8D/N0oVu/NvziNPVli7YdddowqPoRnm1dbTlTp4NZqEvF7LVHLIIVoYwcTwFf4WfwBMFho/L7
EVDi+en5+5rBguPfH7aZIZtMg0pC4aQviendu8OlRGNt6EX6C/FcFuDbVRglEZcwN4Rv8+P8W/99
//qPL43vg29zPKZETI9tchR+iRvKTxfq2Pnx/z7l/3GVacE5k23onNdtAAAVJz2jgdVtXxh+7fVP
j/0QTabR033FKyDsvVuYaC4uCzOaDRcukWvzfvr7h9HtubXbYmJyzGnc1oPaDig0Xzcvizh1tBbW
ENyd0MZqEPWURHt2jbfzY69Nivnv14bdIlFImLIQIuDOdvzbbhy+I139NJr1JSjT/xKu/xbF/+MQ
o2bXQ1VF49aRJjTuty462/qPJtfL4bYpEQzEcQ4ysvtN+bDe0f9A+NqFi4C1QXyoPTQnrQ13oXQK
ESHty1dIKDOkCS+yPGVs+0yLqgeRpBqcrxTm3Hwpx1tZkEt4BzIJVjSgVRIiI7FDmGUz1XiBDe/n
p35txSx2GHja/YkXq0JL9NskAXh3lWEutKDF9mIUrhlHjitDN86+J/pXI4ueZDQfe3SPzr/7yrJZ
Ysg6dIagLhkqVEHXohnp/5pGNW4yKGC3bjCp4/nHrHwAf5EVIGcBgS1FjTOSX+r2SQu+dt6F2+Ta
0Kdf9iFec0/FreeVbVh5/5yCykzfoos56trgp79/GLyNIsezEhaOR5VfJkikdQDZ0+ZCeWZt+MVe
A+9Rm7DgIlmKvtrd9zH/nA9frpvxxV4DJguCvCyysAUg4U/ZdmzqG4927vnhV9b8ElIGd1ggmBFx
hGDRMNRwiy9iC9YmZZETiA7AeFUSTtpQ7lskdhKp7sw+vdBuWht+Ea3OEOViIPEIDfixOIBtNbu5
jQrvQv67MjFLuFeH90yKVLgKwcIj2mTFxV5qXrW/atq9RRxFXlaV3LRV6GcIyEIwNcff1428CKMu
gjuDBnkLwM5EGqbazlg4nB96Zca9098/BJHTwyhLhMjC2W/3lRjfDVnvRWdfVXhAJPvfw/tDWiRJ
wAdFVvY1H4s3qJG782++sjt6iyDye3TDTjoPgMgw0KGWv2knE+7IfK9UelWGbSzhXs0soQsZfNLM
f7Pzf/z0beqv2wOWQK8BEbu0y7jRyPlEPLTBoRuvzdBdWIxr33URSZJVkiGeybnXjA9I2Gw6PAQ7
/BHOT/7p+/0l2VhCvCCJKDk5VB+iodoJqON1dx18CanVfy+ZptTMKtJ5c8/77aIPN6BKd91LLwIU
XS/NaJMcljJVBzdonvoifj4/9MpiXAK7KuR3Y9tzOIu8fl844l7DoyCQ8SEv/bfzj1ib8kWk0rW1
6kA1WahjPfWIZZh6mRCnv26lL5Fd1HkLn4IPc4MMziyNW5n/HPT4cP7dV1aju4jVxsB0I0avI6zQ
yq6qfp94Bd5x12FNjCWea9KMSmujuQgLNAMqxFxTHIeve/PFgYdiu2mOLqtR1SdThHyDUv/GNy6Z
/K1NzCJMS8e37AQOU+hN5T0WD5/Txn2Jvei6A2+J55rs0cswPOM8hcqLCCK8SfdCMK28+RK/VRnZ
FEmtykKIn0fYOEc4accY0cer5n0J3oLlqTWVPbWhsoKbPO3DbjaPsFquy3mdUxx/OPYSuKGGkyIb
Z6fZPUzLQ65NLyrPLwy/EqtL5JbtKduH/9aGI9tB5cdfkcu7cKKuzfvpkR/e3Ky0yuzdog2zCiEI
/Z8Ctm9i1xeW+9qLLwIVedSTEhaZBvemjTm3d/B8r8unl6AthXLT6LTsAb2jHWTmbfGTOrSISZ5f
MGtvvghU25VToQcDQoDV9NWA14y6vnUJlb026Ysw9QbA0rE2scHk4uFkhjC3wS+zDK4iaRhLUI4j
naZvjbENg/6zbh7zxMPH7OeUDhe+6srrLxE5SWO1XmOoLERLe5fm1tEG8FP00f781K8NvzhX6UYq
ZZi8vi3eTTJTCzqd319ZH7AXoZqbEsFZky1yML6n2rs2/sDM87oXP/2gD7FU2Ln02ohNpjHyo+5G
YTLV+1ZzLuwCa/OyCFVrLLlau2wySps/O45/mFISSHO+gJhZG34Rq/2Ij55hxXSCLWM7++LB6H5A
yb25bm7Mf89NkFuto5q0DNvMOQqBmIgmjujG7a8bfhGuskr0zKWeR9UdtfWxONij2KOed93ptMQt
DmjRiS6p2rDQqjDSnB025t/QD/h51dsvsYtdiS0tENIi9GP7ppfq0IvoPnAvNYFOS/sv2bW1SIGB
mJSBclmXna72aLGipDPuyz64RRTu03W/YBmz8BAGV3GMzJi+GRo+fR52J355IfFYWZtLQFTe+LGp
yE5Bd2e7cbS3ntYegKBc2OzXhj/9/UPgIqRsAo881ZVwIxWJDWgcjzWjQN7kuulZhK6JgmbR0xsO
C6UBlaQgmYnQyawLw6994EXoIgact3UPiB/9y3/08ivOendNIZ7b2LsQACvHobUIXy6VZpx7CQia
ccLDE9b4pjbE23Wzswhe34uVV6Z+G2qUaTLpP+an9vzFxbM2O4vT1rbywTm504ez5XKpN26rocUV
pN8WrnPd3rmERwnku6e0qzmy+mJTof+h4aWXoRt01QSZiwCO59jvg9PmOWOWPnnJHrEgOBTOhXzh
rx/XRdxxsfyl5dWV4GDBqaXCjNLU7g0h8guxuzb64uURqJRIWnkkarPvhrWaZbuplR/8umJuePnF
zoMyl9Q7qxUhOiiBeKgs5DCRQz0/+F+XDoOf/v5hYwAPmYCkIclsam+Xxq/W1P+ZuPOkyNVc94TF
1pMhh4ppc1/QFc32WC5mDjADfVOKr+fHX5v9098//AKBwAqKJOSxqvvV0dglxzcvAZzXxl5sO3Sh
C9o3EZg3fFJz54uZ59dsN8z7YrtJB4nDAgImkMbjbY3GoUUj/boJWWw2ZYldjxWhrWShRLHDrtDq
anN33diLnaYfDJCuektejy7YfFJHF1fdpCC0LmIUgaNkaoFuhNmEqJ8DwACjKPNCa37lQy4L2YWc
kA2MWYSijLfY9N2K+lJLfm3oRXha/ewiGQVGPWiqzWSYG9qsF4JzbehFcOYI7BapYPlVrdi7hdpj
XX3d+luWsS27woEV+e4wCGysiOxjNV8CcKxsKf8pYY8ajo0zSxtHsGNtPmnzJp2943QpVVobfxGU
yIwPTYu/RpgaoZXuPGTzauRNIcKdX+N/zZVYiIvQRCodzVzfNW8sOf1otfypzCFYItJzYfy1r7qI
zyh3EZRzHGKoz35OiRFvknb6c927L+LT8DEAzdBcCL3oKONfXG542oX3XpmXZQm79Bt0eXLu9GjK
36BwhPYbcqCp5l1K8tYesDxHudLrjc+a7IIA8/lqp9zoGWOg3fm5WZn3JU3ZQF1In5w4D30tvZXJ
M86n1yUAy2K2j7FXpvekF4ZE0m0ijWksO71wfq699mm2PpxvvoYAe6Yz7VNunQSu8P8ukH6/bh9Y
lrERe4bqkUwCuYuvY/7SVtdlXMsCNrZhGvZNYxFK3DLNuj96dnVz/juuLZNFfEJlb9HXPCUUndjr
XvyABt4OZfAr33wRnjnmgvVEMTLMamjJm04rzE/If16q0659zkWEplprB6NgwkWao8I93pbBdWfc
snaNy0OSKk2g/oOJIzawezMar1sly9o1SmlJ0zYjoZNggNM1j1pgXIidla+5rFubVl9i6kBUiiy2
EHQqDmy5D77bv51fLSunxbJwDQcojdImykJE9J5MPC+zUqE859cbI7gK+Ofqy+o1DvBdjOIyHEHt
2XFfAuOlmb5d9/qnZfQh+qNoGqcOOdobukFIsX1FL/IOPf4jdmj7809YWZBL3rGBpwWar+RdWNYf
FLxJ3yyuC6VlBVtHQ9Cbshz4wEl8upy4YFhXrshFlHaI0MzCYtmk4nEc453CWOL8fKwtmEWAJvVY
DCc54rA1viTWTkT1Rv5/zq6kuVKc2f4iIhCjtAXuYFy2y665N0TX0MyDBGL69e/Q8Rb3U1uXCLYs
EpHKTAnp5DlgHMt33K0xrx5dm9AQg+yPX8Sj43hBP4BQDSSH45WLNrsMIDA/3/8MTV6pR9ijZc/M
6/BbVOfTc+ewTxBFOKN9/djUOsqu13doA81tLHnzPOTxzAjUEFz/0/2xa0JSPcEW0FqbTYcCY5E5
ASmasNgjYdN5ZXt+k06QTPYJCEzLuBz8UCbZaWn6aK736qTOvJKtkq8+iN1lGcvce6Pd79Qxvg3r
6zGv2P879qJJ2NqZ8EpHmrNZm2fq2l/vm9aNW1lSQc4KuSCO2YQwNqL/JGkMzoDTMeNKqhoWaBQX
jgrcFyx0Kiuc+/zMh/lYvqon1xX4pH2+tbxxcKRBdhCgnOppcaHQk3o7X6CJR/X02gXOpeAdrsux
dH/FiQl5NKxy2dnO6Iwru97FXrzC3Co8SiX0g7MuhzZ3be5cIuqsK3kK3dkUNOSijBmgYuk57UFf
XGMJt6xqB3+te8NW6G5SihljC9iiJNfanvk1hWxelJju3k+HplzaW8TeWLeAgkj7ZiTXZrRfwOOB
n7Ly75E+gm17x/+bJ/5zdwC6ie27bt5QQGh6hbKXiPP2q1uHzvS5mT5w82MBlptDCWAriZt6a+eZ
Mu3jSfrh4JMTTpjjkbc7U6xzkZK8TjdPQwlqzau90L/y/m9II4RMtj9TKLPe/wDdFCsZ3LZtV/sC
SyJDP19IWqsP88lKdtyjs64suGxdQKxaUIFrpzSsvDzijbtjWuMa9dTaG3MuR0hrxpCIJzgz7aFs
2V/4bguPpm6qx9ag7839YZ3geoh4m/Om0On9dDx2bJOjdvWmsxx8aFzjTwfKCOGAG28QB5c7y4lu
7Ere2g30Lru8LKGUU4TYvwamScJE7hG/aWZV7ektfOguVVaBBk2aBEY9nuw63QlH3ci3V95k7IBm
XuIvA3ZojfOWrckJe+9X6EPtBI1u5Eq6ghd28WnCcFbYDt9BwvNYF+bOhGpqzX/aeaEOPUy1UcRg
tT9xw/hS5u1HH4KWAQW1gkjsgx5SEhZiRgxaH7SObX+O0DLxkq11kK3ZzuZPl1ZKxvZLalFJKIE6
jvNouOkLBIPCuhfPrFq+3C85mjlW+3sTCHBPBTAY18VsL67BXtcqC5vEPPYFan8vGkGh9ofdYNwD
TNql4B5a81c/m4MKy9exL1BXXtPonb7j5Fpm0z8bOCtY/ecMLT73zWuiVO30NfOGd66H0jOT9M9i
NH+nVXrQ9DYnN/lVeklWsyYDLpuAQGA7u0n2eMB0o96e35iGyijkXXIc8Q1L8w1qdnXQLP3P+x7Z
NkzvLOREydsBiLQu7RMRS5FHwE2CzBvybqNXnoRtRpzZV781rWNFglj/+yFo7iu6sfLqGLrE9LT6
hYiytNiBrOm8pKSvC43tybRHrLeQEnsEGxYyjdQf77tJZ1xJ3ibxl5ob2O/MDQ3KyTn3rDzdN62p
C2qrL+kTFyegBiiut3PhfxIQDXVz5EAQ9r59zdDVXt9mNqB0A0XZmFd8DFLIsz9UklfnY9aVhC09
wTOrQdEE09MrZOHDiRoHTW8Ouwn7NIXgs+OY5OpVkDGZ+Y91PtQwgPZpNVkHtOIumY2MYr9mu3q1
Rfvtvj80JVjt82VW7VOTeVUsOggefiPVibA/903rJlJJ1Yy6UMjtLZhevy5W+tQP/adjlpW8hChK
lyeJj+PV4oc72U+uQz7ft6xzh5KUhdcURTrQKvbKT0nxXJBXT+wMWpc3SkpWHuQxwX1XxX77Yucv
SQvpyQWHZll4YOguUxt7qSmXySROFXNzikhm/lo67+ST7sgfIMwrf7DogcRqVNhl3E4MpG4J25Sc
DpHXwriSlc3i+ZmLG36cMQ1RIYWADgkLF4g87lTyd+cVL1By04XIj3R76PclphWmvhFBvjl0S3On
ZunMb89vUp+LehpdyFLHlmlb1zlbx0dpODW6Wuu9zcy72YQv2J7fvKIYOaQu23/9/zJ36+NEhyNr
BSwreTryzuISSu2xC9nZHAe4klk7MakbtJKoSTk32bQyoBSm/CP1rfK6JE23cxVCtsz5z14AA1eS
FSr0pcvQDhobBnvMINiYNj/RgBpCvTrMJhm4UL4ZiYxof6QRDy/8Twpzx0WHKaoDRBunHBpY0Gm7
+sMxKIrLVAgT9CSgt1chTG0xvs2jC9Hlsj10bgnjSgZbvEHTKa7rY+gCuS42fd1DKX8fKj4qfMma
oPUKTSGwuveQx6Hrg0nkh7XPDppX0rfm3MbROZhlaxIv5NFK39xDzZXwipK6NgY9uomJ7cbMwXps
v0LX6Doz+v2YY5S0XSF+aHjDVMbjmFah09vyjN7yJN7UYC/3X/HuwoIvUPJ3qGbGxunf1fBDZ53W
jATOBgmQO7VzK8LvpJmKYkIvToMT9RSsZt65m8i5Hj/lTVjJNih9L7r/DZs73nuHksqrm6c0g3RO
XJVfXEOcoSR1PmZZyVkfm2woYaME+QAyBCbUBk44D9mjONSMW8UzFTQXq50kWLgccUqSNuLz3pG3
zrSSrl1ORysHR12cQS/YZRA32ju12Sy842y1JbdcCLTpIHYfW+JttaKFnkj/nLOnSYDU6O/7btes
iKoWA3SnK4n+gTJe+/lCZ8cM3AJihC3dA5Pq3KPkLST80CAGkfDY73x2BRyO1JFfGdV0bOlSAU59
hs45qP+WuC0Zf4H69KsBGe2djNI5R8lYYkMAvHNRLcvB++zZ+YXJX8kCvdb7vic6+8qyO0MufnRT
AoJAs8r/Ekwy6EPW1WlacrDJsAoCrzLj0Ca1/kL7IQl5guXAqrLfyySqsBlzwGc5/Wt1vL3GW91s
Kfk9pmnbgpAS/wLzb6Ot6oD5EHS//7ma+ucrGV4Y1LbrCt5c+YOwQlZvp9eP63LopMRlKiRKiMLp
8gb0fDzr3oq1qkOE3Xq6P3iNY9S+3gVC9NZid5Bx6YIaQ3aWPV4+jVtUJNQAXXrX4jhcoybuybZX
QHj0r4pVFwgs7myIdO/Ynt9sSi0ncevOg+vZeuYCCpXrqUt/r8mv+87RmVdyfGkyk4wdcpCQr+CC
GLIpIN1HwQ6xlmFmt0m5Gb45ussKYldIurSgFIISavFSQNz7/uB1M6sk+VLbHYNEVxlbyfjajcuj
lcm93xmdY5QEb3vMre8jJFnuPpQTNL7Tbj6ntTh1E9Sn73+Apop4Ss4u2SrFSIAHEkZSX8uU8NCt
xxxqB2lxrMh6Suqmud1BwJ2X8bJwVNe0bDwbjXJTd/AFKlwqL5uqLLEOxT02eUHjsflEZ/HPIQep
gKkFWoil30KCaSofW8s69RBiWqedXZ0mfFTIVNWyfJyKGfeJOUSXm/bqeM71/rh1P04qXKoYfInc
MsyrO/IwTcsQ/HplMLgeJth/SjxsCNY8hPBm7NXsWKFT4VMGmBMJrnixIRhAvQI59NKrd+5GNYGq
6jVYg/R8wJAADkgsEQGqWoWsWdGUnjdZdN9lmoRT8VNQpgR5DFpw4tK6VPJ3Rz6DsKdP9vjBdJOt
5DM0hS3LzS04R7pBwacQF9Y7KaZzjpLFlpHJ7Xhi4wgsT9DrvEIzPup4uRNLupErGSxwbD3lfdY/
ogvJZ1/6ZejrR6+3gNe+73nNC1QoFcmNIqvrBq6xKFb1RkxrMCe8/HnMvLLLrqrZd4RRWFdnJh26
towxmppyr2FON3jlXGte/VROHea1rzm4xcriedO8PDbyLVRvFi8bJ0KL1WB9mSGo62f+18YAyvyY
7S2YbmxDdIisNfNx+dpOf0ycmF+3trkjFx8uczZn3RjvfaNqc8HMq9GKr+M4Jzio4UdHrqy6kzEY
OEAxq3gEEUBJeWixPZSKbjKVJB2hhW1MDhzupdOlcOoHB6L1x/ytJOkElF062zgqb1rzZCbF53bc
60rUjVpJUH/AzQ+UdMm1sLgZirbj53F29tD8GusqaGrmkFJ2tzP+dKEg1arDcaqOVXW13TcjZTPb
bW7HCTEBNhrPYlle+rLeWbx1I1dSs/KZkYBoHluPzPm7LKffLkEzwv3p1NRctc/XykW/sBzHeAsU
2mkrg8Qxzq5zsCSqcKmSVS3H7651dW3HfSubMfvUyXVPckKz1KlQqaTK7aFtcI3VDSRg/XhKfP7V
TB9HsDMec4+So22LcwFAnsnVXYynUnyY1vafpW92mlg1pxtqj681W6PBPPz3lDiQPA/UlSHk3tD/
RJwu8vo1C1k1fefTeIhYDmIlSvLm02qBMX/A55D0ZyOhW0LW5Mt9V23R+M5Rja1kL2TlnCpdse9w
OmgqjpFFfps5+OGDdK8aa6ZbRU/xeag76fjkSkR9pbN/bloat9bb4ufn+9+gyTQVPwXoHSRMUodc
k570P3DMN/FAVDN9vW9ek2wqfsqVvWfTf6NJ8khA1rufyTPQNjvmdf7Znt+sVn7pG6a3lSEvrZ5B
+hmMrvnJxs2C1e3d3OkcpKy2i+dRr29xgAuJoPY0otn1ZXXXvWtpnX+2t958ANnE0qoUa/lSeEGX
Tn8S0GaSdk+9WGdeSeZ+XrpNaRu3CjINy7Z5G6CiXnr9DoZH5xtl0bWo7RuJ3Wx9QCwYU3rOIKx+
P3B0ppW85VM5lAIC1PEI4PIUCc/Ik4vRJcvf9+3rPKPkrhgXv5tXcOeuRn/GAcAvq3DObevsnL28
a54SNe59KtEdUYMPALTlbvNgtp+lseN0nWkl5olgxKlrDwwwbXLx0+I6L+2FZ4cAmxj59trbiOTt
jM4CHyNfr3N7Le1f5RCO2dcDbod1Jd5xHOXLfABB9yjZFx8Kaixd3rizd2D3bkWGeSXebU/ObpmA
085yRgjQPs3l09JPuDd9kns0DO8GJl6hxHzCPJK1DU5FjEEUDwlU88LMYOPH+/7RWVfCvlrlxFOC
uPHqNbQTP/ShBXzf9Lu1EgNXIt5LukaKGioDXCaRaSWxMS8vXdYHCeAI91+hCU0VMujO3Zyaoitx
E4j+16qNSENOlX+o44gSFTJoEenkI3fA4TFkIPwsLmJXmkITOKokSCIh/CZdmE6K62Q/2lkXpOwN
CNTV6qP7ztH4X4ULUqMx5jaXoIerCJrHnMAQ+Xc7ScOB78l36/yv5G5eDrLIi04+dBUrU3YWaWJk
p9VMTEDvHFfK4dDvFiUqDswsCmdoHVQJxn8M4NI0oCpxyE2q4MM8jJbbCKRwseAes+gCt16CPP3q
jTslSDPV5jY/NwUOSETH6FpMNRf5yeRF0HkX33CDActMvveT8e4+F/5RZkIUspy7LZ5AFT6E0PqC
srF3ZSM7VWP2tHVtt+3eFbNm1lWUWEnHvu0qvGuqs0BCI2Pofy5053dAE7WmUlHbWhhmITDR0+xE
HfvczUaQLV9Me+e8QecotZy6wquFaSHx6sfK9QIiLnx8leK73f1xjimiEVOpqovjg1ooBTnVMnRf
cVJQBgISVzvHA7p4UuqqzDNudjhai+l6ZVl3IqYd+ORSyJea5tf7SfH+FJsqfKxahyJpUnipmNhn
06w/VPOIffpwaLcFSOE2Ozc5UYKTg9k8lYAwjhH1pxdqjUdOClC0lRW/9TtQqebIZ5Z/cNK4tj5Y
9o5XGEb3n/8vmFZis8hBuzuY2Am1IDjNLQNtnBeSf2b5tzR3w9J9yOxj2zkVa1xznItPHt6Up08U
Slf0OZl3gFKa8FG1hSpa9LJdt48QA655Py71iyd50IzY8+68QrOp+Pem4WZ2XY6Fn9TjFv6/iNOH
C0t3irXGsgo3BifpwB0LkyuS8TSX9GzsrsjvmzZV1KE5Q9hbCBzTFIK/9p3/aubrl/vZpDOtrABm
76SDYxrYZKE/P6gKn2KBKfeOC9+vmCbbcvjG28MwpXm+oh4MxnqRXoMdqPejtn/60ph2So6uHGwf
dvMKy+3/v2iCsgddctNZ1u7nyafn+/7RmVfyCsQowuhygmhf8MdLyQVtGh/zoTy0pJhMKflF0a19
8e/ayNF2Q9LpNCf5qV/TH6Sgn+5/gm6KlYpv4IKOm2DQirOhv6yi/sDaPbSEbn6Vej+4C62dIgGR
X9M8lg5WxXm6CJ9+9JpjK/p/yNIcO+NtaaPc51P+QuaPWL6+iHYvQDW+UaGGYBH2G9kUEnRd0Ghn
/FoOezKSmshRkYZmseSz12cSzB3TA/otA2mR56XZ+4XRmVcSN/F9X5YWXC/t6YO9DtFAN/YO63Q/
aHTmt+c3aYWzGJmhRVfGa5U8To35akBGFWv5MR5kkyppm/SO60wcw+9ZF9q+fW7qIXKBkro/fN28
KmlL/Ybb3ojhc/o9rYZzxenlvmWdY5SMdQFpwB10LWPbEd9G6N1AePSvITcPbRFMqiRr1iU0T1r4
ha1eOFIrdB03lOteD6du9ErCsgy/peBCRryn44n5fpj0zeNUOTurq6YeqCjDdObM3RhxYqf5aFqP
NMkDmzzU5fdDvld506bSoMlYYbHi3Vfhv+b8KT/U5ERNFWo4Vv24sq0QcBc86E795FJ6bEpVhGEP
ZEctzS0WLRn4IPqd619Lnu4cgWkiXaVOW6uBdp2XY7uayA9etnxIkm5n7dPNppKjaOdr8nnjCc1k
z66Th5aHbBVLlBoev85puke6o/sEJVmNaTUhClbKuOu/U9pGHhHh/YDRWVaSFfwxY0bAFBoL6ysw
KiH31p1th86ykqdG5Xl10qMM1GQNmmkNW9AI3x+0JkdVmGBqtTMg6igBzWpdJwv8FwBItrvM/5qR
qyjBdE7ZYiaNjOc+O1ue8Uka7OP9ketMK79OLjVtw2Nwt+dlvyABHfLFHXccrvGKihJcuZBUDp2M
nWQ5Vf03MXfP1S5ls27kWwrcLHfeDNBnxvFrX872Z+70F+yVdrZ4uoFvz29Mu6ZdQbANPzWC1k/M
mz+KVZyXIdn58dONfHt+Y340BspsA9M5iOycA43u1XtYIt3IlbzEBsZLXQsu5+0QLXAKuJmCjh3i
BKKmKvthtwWIXmpUc0LMz27ffPfT4UedON+OBaOSodU6mjajqCq1EFWQUH+MinaXIljndmUhtXND
1H0BXrYlNcYQNO55kIjVj+6PXVN5VTRgl9cgtm/heXMxP/rdCDEt9/fqmdhsjDuv0HyAigm02nxs
iiWt4h6qAs/oU/R+1jZ0z4+lq4qGKiY6rg1tqjirDNDiZWc2JtHM9hykCU2VT8pdB5/itAyNlT2P
6tIPcbUdFekeLZbGvIppRHMf4WLgErwo7gcx2Q9p5YaVuXf8rfO9Um3Q4NdKCvKb2Gb8Y1uUz/hn
PeZ3Fb1orV7aFINACR4giTtAtdqkAKTUp/uBqXPM9kU31QYkXg01TCmh+Lo8mrN5GcburZ2nI/R7
gHurFQdXkb0sQIhl1eXKT97SDF3kCLMZnliRWoc4NfAa63+/QuAmvi63r0iMMaaSiZAM5aFefBhX
6o6wRwaCmlHGk+19cElTh1NhtwenVyk73dAKh9dgU27EfCY++GZxcC/HPfEuTd1RedTGec3zzAJD
zeDXz4zWF4vPWVAuxakrxbE5VunUBidtq4JVMia56V+mRIAju2K/TeHtcXxrgtTZnt8EaTIt0pxL
XFh5xXSZjfTkQqqm8/YYP7fdzH+PWk0VFmhDtdnlFVbcsb8KH0I1RX/yzVd7jmQ3B541ne/nmqZK
OEoyuEyCs7QaZFwSK/J5/jyV9cE5UBJgkV1ndRwFKAFaZ5z+mTJQTQGIfH/g7x/jmo6SAc0MltJJ
onq60Bdw0KyFXpRXnrcBZ+Sj7RjR/dfoplnJBajf9jXpMc2kpn9yyV7R/BLyatyD5Gvsq5DBzjPW
VJS0xkWDGzVLGeVtH2X5MYkHU4UNekYqfFdiepuenUF5+Wj7e/eGmsixt4m5SYAVICYn88Enk7Ip
SiF/kfjDsT8qFTHI5UIHOSFyRFoHgK9dxtTYOVnRFB8VLQi9MHtBBwcEy2vqfDVtYv2xu44/F2mT
igC9I5TsfITuTcoqZpSE1MWMAO04DUVTXjq3+tZ6/EM3y2O/5SrLGiOLY84tXlF44grxrBqtrs7B
zZWKHOzztWHoDkHozHZkQpKT0vm5pMXOKY4ufJT8LWXecc59bE9EkodJV89QlnZ2ZllnXMnazGud
FgqIMl7a+iEDsEaO4+l+QdBMq4oQLOdssOU4SQCN/K9ofwf8XnyHTufFX8edyNGMXoUIFi3UG2sK
COvqz888oU+j2Ls71ZlWktYd/M7NmVfGKWG9DLK54n9slzufjzlnc9pNTZD2OMyViW0JWZbQKNez
1dfBMJffLCr2uPM0FVPFSy2lZy6CwzsZ0OFsKl8n43PO6M6Zrs765ribLwCw1BzYMCPqkzICveap
H/1oaZqdqdWZt//XvEjNpaetLWO5FNAfyF6HvA0t45BWBTVVrFSLIx2TQPQvrhNusECkUnw1Uv8Q
Ay7MKzlr5AswKJ6Fv91xDdH6+TCRfuf8UpdWSsZWczPU0gC5VFvmImoyxA+2zN51mPvfee/toZM1
/lcBU3QAo79TMhmz2YtzYQQy8Z9af69NTfMVKmBqqIif5BTmvUaEhfFaOsYDb/oQCX26n2Fbor6z
L1RxUw2ZhnoqUTbz1QKxpvGhzMkXx45wrBQ1yT/3X6L7jO35TRKUQixjPydYf0n+KprXpWFvNl+C
EmiL+2/QzcP2/OYNQvA2q3K3weYBrD+OuPij/exb1c7iojOvZHHNiZMNAP3EpmU++D4gyqCYXb29
w/b3WwapqQIhGqucOhAO4pywy/swGSYvJGy0otGW00Nhy3+2e3oIIjVPHkBJUULGb/f9ppsZZU/d
JE5uWgDxA+ZURoPxWjVZvOAvDeetO7t2XYApOV473He8nmLXLvvHIcusABl56bs2rgZ2mtpqT35P
sxSpIAl/TFJulOkYj/Xw3aFJE/Yu+XPITSpMwofOul8WsA0yiqgzijwcjCSUVHxfgAy7/w5NjKmI
vIJAc2QeDZRytKT62KQ2VhOM0j8fM6+s1IM1AzrKkYNlzy8d8YMKSvSWKaL75jXeV0F5KxW27VqI
4ML7XTMWTp2xs8TpLCupLTNW5UNetrHA9W64OjyNMrqLxNAkgIq9W7uhnjuKnR0Z/Gii83U0/CYQ
1H1g6/T1mG+URbptuTUkFnYYKfjjZ5Ap8vHYht1U0tcb+2IAHwX+6tfq1Ar3yWLux2ODVvK2MkBy
7bomjujNGVQ0Ljqt9n7H2PtrjqmszQUTozMO/ypZzkExk8BDP26dvKHNOMj874ySgK57iPJ3w8f/
D3Fb6nS2NTbYQop8EIFksjnlRrd3o/Zu+MC6cnlUj8wXHVtk3IL+BioZFweiNSOuTCVZdgCWug9Q
EtdYmonxnKAuJMs335BFUGf+5f4kv1tzMPzts26WTUlzaFd0kHN1xi6yayz7AyAxx1ZlmFdSNwGI
xC0MeAfRFHhudm6rFrcazXqQPETdfklpWj7ueSE0I/wXsA9F/tQecY3L1K3XPPeMFpSC084y3JNp
cR4ZoHIDDcSwpzL3bvDgFcrMcoeuxWrMuG4o8i8+S6JiteJegPFg9Hcu2t6dYLxCmeDac6YkBZ72
6pr0LXVtFviL9wT09MEW1X9Jcm4iKCM5r62+MMFrToKG11FW7h3bvxv4GPv2/MY0r4BiWzZmmIZA
y7UcTpVZ7eSUzi1KRfabZhmkAWYVNJMGrjlcFy8N+HBIDwYjV8qyT9eKzJvcJCVMXIaSPJS0nU8H
chbGlcJMjLJbhxqEYZ45PtsEzdI0ORPm/HXfvC4oleK8FGA+6SgZr5b42Y1pUDc/+uLsHiRaVHdS
pZFCus1Cd2oyzX4bzCP1fpSiYl/uj14TM+omaqqYPy/TCq2fvOCR54OWqRnpTtS8e4buMrWzAT0x
s2WtNjgJ+yySTVSDpM0pHOg9t2FTnUpnfr3/FZo5UDdTlZj6UfTgazMskFXYJ7q6QUu/GOOOfU34
q80NIxSkbc/p0BzjkgT01NJ68GZQ80iDl+f7n6B7hZK8uG9o13FJwLW4DmGZ4BLY++nSQ8TgmAkl
f0E8sxi1Z+JsksyPk/m1si70kEYMbCvJ248eZKTR2RbPxnritvshOcq2obYxQInKInS2NoVn9D4V
WAZra/d8VRf6SuK2CbHXym+tK2CDH6p2/Fj3/ND1oEvV9oUyHzrcvQs0wfT2X2aePwJgeYxqjqpb
qJVC2Tz13fE6cDOwR/AI1WInCN93CVUh6F67tg54caxrwdkzNiOhtOcd09b7OUrVrdNkQ76jTlZM
39B/h1jnxfBEaIjvff1GIL7K1ixwqjeyvFa0PrXF82yUwZI/putzy956IgKeOuemidjCrnbyramr
YJmKQNQ/xvbvyjmyi8fEbel5s4amtj2NVgleoKyjgeXNUbLuMaBtu5T/nBzBtJLhNHGzhQEqdaWd
CM36U1r/tPKfBfiO0kOicHiFkuak7FHKBVgkHLMJmvXn2mbBOH6+X6F0E6jkOXTbbSPxJvA0+uZf
RTpFbsFeUkdesmUHRKULP2WlLsq0ryDtgBboqvIgwEWikid7NBXvL0ZUZcs1co6rOBObR8Nerwll
J9y3js4aiOTb6ibPXnrsI1TS3KJvVrZAK/JamV7oAeiYl3tdEBr/qDj2SfhgDEvgH5xMBPg9i6i7
91/2/vJDVRx7nUImYZaQ16iZeEhk970b2QN3yj/3Y0dnfoupm7TqKHBIPgOtrQGdnWotXuy1Cxvp
7pyZaUJTZc3F/bC0nSIH2TgkiToXWHZcHNgJffW4HR37gm1Obr7A8xqvBhzp/7mTpvXvwayGYLL3
qoNubpXUrVML1BogUQI2cTn3PL24xe/7I/93//9O4VEZcyeZeN1aJON1RdK27Ls//U48YYFNJQtc
8dNgFK2gSdjkA/rG+0+ALIUF6aM631Mf1s2+kteJ24M8rmGQRMrac1r8drBLI+7BfFOW8bJIlolu
WmBQJ6kDDuBoAFDFTmBparYKdbdyf5Jtwnm8ms8E1E29hNrYY7/+cua3+7Oj8Y2KdneK2ah9F3wY
Vj9aYe10L3lb8ccKtXbnl1YTWSro3SlKSiowbVzXMYs6ap8Zb6L7g9eZVtJaNrhHMIwaSmlT8g+R
YxuxzDq4z1Ex7/XEB2Pa1GZo0YHdTuZWsHbTUevbJ93ks0umtSRJ0cftPFeB0/Vt1OTyULe4S30l
mwdjTjrZLlVMKp6d3KXMnsGhnuz8V2nKnaoWbvIEv8sbxc9ktl/SpQpFTz95ZnGWu5sV3cwqKYsD
ZDpWaOiO0zYPOgidglUrvB80uohXEhZXGslgANiJK8CPRnXGIWAw7NFra/JVhb0vSW+XSc/duDH+
kvSx2nbH5T9r9l10ewyG7x7GulSlyAVMqAGMVrhx3g0B8UFUCYJHW361gVhf+GuZ/Ziks+MqzSyo
cHjSAVRuu1kVd4PXfLXyeXkjXnKMso+qEuIsmbxxWPEl5fKFcRnKuYwOTbG3Tf1NcrV10mY4IRQQ
oICA4kdiXZbi833TmthXSXIbG9Ug7UvQB3tfaueRZgOgbV+y/mDmqiLiVptZJPUw9MJsI9dOngE1
OXL5gMhRNtB267XNsB1ZGrwICy7CdZwOOlxJV8ES4eZ+hpwyXsf5cYUWZutdjnlcydcVMo8++lQF
6MHf3OWDZ/7Jquvs77Eea2JcRcGbQybcQkLAKQVJjp09CtfaWbx1lrc/gdsonETaDUAHxZBk9ALL
4r+ple/8J2oKjYodZ2ljgEYMczmbImDdQ5O/9MkQZGAbJQeXKJUXF+nYrzMlHOoMBW7Pm/6cU//3
/UnV+UbJUJYlpPAXhkntl2Cg7cPEi50w19R3lf/Wtao+5QTqGK4V5YIEAlRxu1tJzV+cih3vDLss
CM8Feg+fibEG9vQ7FezU1AkUbD8b3bITO7r5VXLVyKGVAzQuuLhJnKTXuloDx/zD2g8H+wNcqkLI
V9d1SZ7nfYy+Z3CVLamJC3Jw0R+bYCVr29oAsb5diNhPvF8tdG7CiTcHf0TVvg+L0sIBwEkAICfN
qKHpHLRWe2x3o3Z9eEM6QTgP9Ub4V0J+1v2LK55l9+2QX1Twe140ZPZxyxBna/E2+Z4XcHoMWe9S
FfXeurVbpk3bx31Lv42Ne5nX5WUy5Ks97vUGaBJXhb234JuqoBjSx03Hn3qfPsl850dKs7KqiHeR
cQ/YZxclockuRHhPbOYfcjMJuEte7ztfUxpUsHtDZ8MucnDQWdPwlnSPdpp/HLo9YKImZx0lZ6lZ
uhYhgwuqNRApDVBCei6GPoB2X+58uf8BOh8p62wjyprPK64w8t4KHfPK6BgS82ltz/ft62ZXydqh
natUmtKNraZ+aOsJAvdkpyBofP8foHuG4kjRFBMvThIm4MftBzueiXG6P3KNZ1SguxhaarfbgiLS
Jkj9jxV6Doj/mCfHVhUV7Q7Cnl64YPaOWxBsBkPlfF6tdYqMkR8sairovS1Lo/BMZFbimKeW99E8
70H1dc7Z5uRmJzKkVOT5glIvWu8TTnmitRYLGiVwfG0ZO7/5uvndQurmHUYlJ8/xSieuxvJl4/cm
EI5fpbkTPprkUqHuqWEvhLSjGY/2B8Msg6L83q/fWIJr4D09M03wq4D3aSzdYp3xS1639nn186Dq
7R08om70St6CLazzxNDY/8fZdTRJyivBX0QEAiTgCm2mGbNm1l+IdR8CYYUR8Otf9r7LrHbURHDt
g1pIVSWpKisT9evsZNWPgfA/NzX3j32RxUU1bSkHmj5B81+nplymC+2Spm5PReAdPHvjCwwj67D3
DM2KPc5dmZBgiRYxx6LcMnzD4uhw90UsEowljZ2Axz5ym4s9fwnCj1CQkDtTUDo5KAj6lrRxYTxr
v8RUpREENjbs0rQuV5d7YfZp5eYtL6mT5EDkFOg0ACnN4XZIM62L5rVNEzJ/WpmDCxo0L8R6cEEl
Rer/2MLPzNvSMzPEBp0gNHdGOaKd3gMhbo8s13s6QXFd3LXNTsPRUlFOPhS+KjF+z+l9ToJLuVxu
r49p6bXzdggq2dtoRk960n2BkPiPJtunVBDoQHdV9Z49WZ4DorMqkp46oLi/sauGOKmzgiLPvg7p
hDtI1faoojSPjj8XkeXvE88AYOVvg0Thd0i7AAcVdEODyOvC/DQv61Zm5Q9q5ZVk/j8wq4nbxeD2
FMhnP7LB4riWJ7yJTmPmRsxb77KijYl4mqU6yuC/2xtt/NOrh7x0shUks5Uf9smUVfFY/uqC/5rw
Uy1YHC71gSDRluexy/1obrbSbIZt0oFYtjNbHIqZXqI6Hw/UKpps+nbg/cb73WC7OgwLuWXpFhUk
XsUI8kJfHJecbhiYaejr7y8Way6XqnZXONysQvSDhTFUdvflA3XYuxfQjqXZhGNsIW9Kn75Luy2M
6euQenTZad6cQagcFLqI0apu4q7KTlXfxK3/OGY/m/aNCpa3afsmzTdeAqZF0g7k1SeZy20PL0jv
vz4A1XvNN6KSyXC0IziUnQMyWAgbS3DvRzPLskghjh+KKbA3dtgQsnVM1jgIKKOi6JSE4cfavUvR
9DpkXxTJN7bZtBc6KgsNMlKNLV4yYVscJ16hBQAgKhSr17k/VuH3jH1qwBFhd7v69cDgojk4owJN
yAHHIUSDaFQjFJubjY8x7LSOzZq7agaHP94aAkiHile/uef8uB2XTENrBzSys5T1OISSWok4yH5P
2RYHvsGIdJT7qLyxXBVeM3W1PIz+cp4HJIDS8NO+iWtncjPaPQkH5E+UU07nnlE7qYNmI1qbVkVz
ZFR6e57NCBJLTs6i994QUmwYvmlozWupnYdemdouUnv8mC/ZEnnVvn4U2KDmuEPtKcsReMCkY3Vh
tiriaSjsXVYIaPXfQTltUZEoXCzKurTHshk/ySrbdZT4Oh5LTJzRIUUoC+Twk60QvENbyq5Hna8D
slrRkqmyCgR8mHZfNRei3qxsi1/l9e1Ei8zfixKCXamGpIdMFnTLud5HDsbj2wZuwBz4Oo5qsCFF
FzTtcJ9/aj9Mb4tDEw+QdIvmmMROVBx9K9r6CsPtxNeBVYvbdwsZ8F9LQk7tab7LH9a4jZwIldeN
Q8W0UprD5kslSeksMuny9JiJ+a5gW7gk09Cau04l4+ACQ5XCz+kZQlegNt04Y19/v/i6IDkjxF+W
HkFscafHiYbfK784l0P7flDFpapSseFbrwdLwHj+NiPK0cYEgKab5OnwoW+cCAzgj5XaRVJJfR1Q
ZU0c3jtQN1FtGffLeBiG8Lkvxa/bpmpYJR1UhYQempdtXyZlOUVecx6656G698tnX27VFP/cz/69
tPs6usoHArQfA1gojUDYfAK+8by8XWPgbmJxCC+7uCywUpo/i6GlS44kXzKn08ES/JDn5FF25fn2
Sl2Hee0rtON2dOaMWg6yWGGJRAFANjHQet9yUh67IN0IHAZb0hlDBSuhYO3PbtKuIe5twd0sP7l8
2dMyiAXS3dgWBP1MnpvYAM8hRkVsdu5EsEUoZXBlHWhV0k40aoKlSkgct4M8+c0+pI2vM4Y2TdHa
gehx1cnb2CuDc7dsNXyZllxz34n1Lh+ZcpOeprHMigPpLZRMt4QBDIuiQ6gmXP36rkXqjSC+yXB9
JL19um2QpqG1Am/eejVXxMd1xP4MHrKjdPKNeG9YEx0zBXb7PlMTzFDa7JiPdtxYYZzJrcfW9dbx
iifpZKFNxceRNr6XWMyLu+LSV3dFr+JA8sO6Xkj/bRn76PYamb7k+vuL12jf51JBPNwFh5p1KIvq
qcCDt8ucjQuKISbouuTMUnVvozsqAQQvVk12SIP67Tw7cZDzz7e/wPQXmtP2Ve/U68ygvNfet6D2
hBiAU38Z+mDnCmkH8MiCuXY9eC0VQSSRCmjqJrKyLUqIqzG+ttfanbljDg1GZBeSXjyv1cdJfMjm
L6C5iQjJ4kD9vL1IJlfQnNhnIDBnk+NeMzQQcqmPvdwiXDEMrWOq2tyzaVBgfUJAK1vPj6H0edg1
ax1LJQSFzjxHVJs9v0fHzjzEeZj+uD24wfJ18FTud7NbLgxQAZGhY/ahtr9P9fPtsQ2XBh06tbSS
yhxBIvGbdx2/EIAeG/IcdG/mcIu+zmD2OoZqbCE4A34zSLFTy/4qCvRI5NaoDsvchBHn9k7z1wFV
mHrhAQ1Mk7WYAKXqQf/9QdQbMAqT7Wi+m6Xo3vZr7IHlTB+p455zj+y0Hc1t24wHrFssL2kUGOP5
WQR045ZgmrTmsQ0bvH5Wfp9wxQ+ktH/RVX29bTcmm9TcFLGmrKpl7ZOgzXEBQcJ/cWOva/atiY6l
CvPMkrU3D/cgD0Q1YRXBeHYtJ9uqIf9JYr8SzHQ+0SZETVqhF/RexeEb/nY91AeIMHTfWJwflYq6
Q3hGtqo4Op8zXG4f8y0uL4O/6XArOZXQRZ6wbrP3fl0+BenFHR5qqEPWu6okvo61anjduz6vvMT1
nXfOOoDGTgwbpWuDPelsnaVj2fWsMpo0eYYA6gCJk20cv6ahr7+/ON2tdEplamPa/tocQIN7DKCg
dttUDfFHR1pBS9dqC6HgBeX4NI7uUbYDxJ3JfT7xfSevztDJckjcFLRG1lGSI3ixQEKZy7vaohur
Y/A2HWEVro4AbLnzkiFfI+RSTqRHTxlxNuKEaYU0Z66sESpCaUOToHoq6xipSCjXX6BbtLEDhunr
KKsVyHowvfr2HQL0fcGnN0hAHGm6RSZluJjoOCvi2j5tg8ZLuup3OVxaKMXm6pmzE8meHbXPr3S4
FTrSV4B+LDfhHkO7LJJY/j6EG0hx/rZ9iMqtHjTHvCSgNM7S8kjSZWPlDW6lg6xKjxUsA79iAm+N
CjpGbvv9tleZRtYclk3FItF/7iVZC62QQMSF2HpomcxFO2sBFS1FEOAytRbqR2i9cZySQ4lgYyNN
o2vHrb+srgXkpQfmlCEmQIqPXXfifr+RWzAZo3bm4p4zkSnopsQJPw8QyVHBehnke2v+WIjxMtob
y/+nmvXKAeZpPpuHhfArJUEIXKyx16wxeIhPY9vE9poUoHm9dl61o3OwwbIytpcm+HB73w3L9w/6
Cg+YcerS9S6wfMD5Oflae17z0e3QZrrvH64r++IoqPKMNtUIm63yMO45rurule51i43SEOx0/JW9
diVVQWrf9V35KGgQowT5wEV+nMnW7cL0F5pD+wPrps5FEcrP2jhs5BG8UW9pyaIi2GIWMtwjdPZR
CHFnhWpQm636B6jo+F4Vie6SKXSm7eLFpb4uWA56QVc4UHGHdAz6pxmJOqjS1B1QAHkeoeH07e3t
NgQSHY9lpVVDahngS0J1tMf2m9xs6Dftg+bq9eQ2rRPgLelwcmbCiUO7IxEX3qFyys+3p2/yB83f
s3loyVpY9t3oQokFz5rST1Eor0+3hzckWHSh8rWpnNTJJ0BBZ/9c1m5cVg/NWMQl5+9dBzTFX4m/
dUwbdkJHZjEyIDJSaFdlEuGkmT5nnvhx+zNMQ2s+PS7tPIcOhC4HfzyP7Xj0l138Y9TXIVkO5I0G
33Yh+2LzQ11l9/40bWgHmmat+XE65XhxzxRIxDn8OJIObbIl3WoXMXiwzj7az3z9Pw5xJg91NUGa
kwMg9IU0oLX4tW/Vr9/1IpKODXMgSDjTpPSyyEJP9DBsCTialkY7o0nQWy5PXXitbR947R7TTciU
waN06lE5Ls7gg1k/qd3uyc7F23YCb7OUG48Y0/Caw+JxNPGG5P2976yHNntY/Tbyxw07Nw2uncrl
tBKa+jhcKunHIRtiiw1vXF7f7dpQHZJFLUmXca5tSJxkh3YcImbv0h6ivg7HkmRKW4vNPajqAhZl
dAEevHU3gqQhEOt8V6jjzzlbZ+jVNL/y5nvR/7DmuNraUcOVS0dYBZ10S0v8iVv5XckfaneM6+nj
AuQzn5Hw3geI83WolbvOKkXHBR6Szdh/B/dV0MS5h1bNXRcfple9/FWg85teW7GWJ9I/e+6nYqud
9HV3ZTqvQAlNQoU3mJOUyr80nhU7qt3IjL1q8sAjaEEGPQRF67eqTsgIjjTXjZ3OgghGuXEAmobX
Ak3uw967oKihi5MdGZ3ieQjuA3urZvSqZWL22hVhgeL82BLI7lDvvRieKvtSr2Vsb4kvvLruGF4L
NqPr9E2YQT0i6+ShTPsHNlfn27HAtDBaqOE+950ZlPwgIGQPjf0NYfMtIV9uD26Yt16qzoF0GmaG
waGscSiw8nKzhmwaWrsKEMSBgk0elmTII8w9luEuBSjgV65H7YvzLmSwcEEskLtBJeVdyAr/BOpH
Fees6TYisGHVdR9N+UI5n2Sd0DCNhqo/pWF1cK2tvKdp+OvvL74gGxu5ru1YJ9YEwRSnvRTQRu73
0jLqRWl/cbIB7KZ1MrjIqJ6KpbL6U82sij8o2653lTOxD5rP1l4ueVmCNKBs7TwSq3iijdwVJTG4
5rEZr8sKHdmQ+bKtaBCQmB9EcMjnbuNlbYgIeoG6ADuuK/ylTvyBP/hEHOjsfg7oAM6GaiOmvXr1
wydorsvC1Ef6pJ4SpP3vg+DLwsfL5CFrCK2ig1q2+EMNxqQXrEHy4kATrZnQYa5it0Jq210Pcp+o
FRBdmiPPlShnbuErXH89t2762BNkgfL+eDsEGfZBr1y7YAxl8jr7BWgZECtGk+ijQj713cal5DrP
fzIomP/1j1/4muuOfdeLZUqGRcQNqMfsbvzC0zyhsjou/MHp3Y+3P8Ww3zoBSJnVyMTQeQIL+qes
OUpGjil5IMvHft5FsICP0U9hqNPOU4q007R0Xy0IRcVrMW41MZi2QvNn2rjNHNBpSnKRnVTWPkxB
/exkBajK6afbS2T6C82rwYVGeTetU1IW9nGG3KDMOryHsiLxhvXD7f8wnDy+dhh3q1cvnsBn2FI+
jlV9loxvlMNMQ2sezecRSq8KQ9N8PAQzv19Web49a4MX61Xr1O1sn6zwgzR8asf/+PCj2EzxmMbW
XFh4/oAsYg6G4Tk7BpV4uwwSbJZkw4VNw1/94YWH+chQlfOIqYs5QBOiPM/X6ouQl30rozlwnpV2
6yEbmXgSmtJeePa98JFn7s7hr1/1YvYK4gWc2N4EyiSWlHYRBbJ54y5bTmVaHM1j69JBATKEx9aT
ikTgHd3m2erS+PbaGAxSZ/+o+WR1Qz4guJX+zypDRWeciy0kvGnqmrP6UkKfRfTIPZPy3smapyoU
F3csD7fnbhpe89N6thmk2qG06WTykLczmpvm4SRR2oz2/YHmrWXthDzn2NkGBZdhcKIqS2NUGfat
vV68zsgSNul17dM0PHp0PVM0l96euWFb9bK1P7UN+qNAWt9MYwza6yNPt2AahlXXK9O2q8SgXIrC
heN8LdkKIn9Qdi/BuLEqpvE1b/UEwGKtBW9lSjwV+Sjj1HGr4zr5Wx2UhjNEL08TqBs27CrnbQtr
QA4WzfPj7LnfCiboA23nXarkQIRrnsuQUlYTYEnJypejOzv3g11FbJND2vQZ2mnrj2sqWGHjtAVj
lbsUkRgf27CN2sraaUWa/6blwqfyKmUb2gSS6jQu2i2+WNMu675blCT1BCafFp9xQYws6LVPv/cZ
v+a2IAJp1GylQ7IsNYjaIJgF6aNdQ+sV6gDQe26nmDauIZcpvQqtsH12r1en/UGmApQ9OKXy9Dth
YJDyRtRPrC3omeFyqRemedExMRA2JXPugI1ahaDCX4+LPYmYTtWDm84bKAFD7NHL1F0+9VRMSJUE
VnemnfuRVd5GTdZg8nqZWo286103n5JMFWcLrPuuK88OE3HLdoHv0VqhOa2smNuENZy2qlFRBPKD
Ol4kdyU4Mbrms6pgVK0zZILKkN1PPn/XEPI05elh8sVG3tq0/JrTWhIE7SLAPudz/yTL9KHrP982
foPP6gKY4F4F4UWJkZWvjgo6aySsTkG2RfRiGl5zW0fk2Zjb2Ny0dk9TUYNcrnhSrD3dnr1hXfSC
dLHaYxMSuG7H6JsiDL/b47RvYXQqkDBcxyHrOVINaVtENnO9UyEKdPCu01YTt8Hy9Wo0c5zMoStC
Ma5nyUIqkArkb9IgOCognPct0PWvX9xjCV1D3+1wW5s4/aS4fZhqb182TK9C87CepSQOnAot+cx7
N4F/eOm3KmSmndVcdgDVwiA93KOg6TQfuRrSk5iyLfFg0+iaywru2vaa4vlftPTBnv0vTld/u73i
pk3VXFXkQNV6DUzSh2QwVBJBnuF96331GNDgcPsvTLPXztmM0X4s0QeYWIAhOel4ypt0491jGlrz
V9alnA0hmRJOuq8eR7OxEpnaOA0Ng+s1ZsmbsJALjLEaOoLm3HQ8qmHdIpozLLxOANL6IkRGHPY4
o3IiJjteVfuhC9eIiV1ART/Uy82VZfEOOVQkKirnRFj5WEA66vaeGgLlH8L5F446kZl0XQp7r1R4
CYoiamb5HrmeDZMxDX/9/cXwPAinwK9s3PoUWPwfh+btIt7dnrlpV6+/vxi6c8PUA1M1YjC4yEGe
kUUlz3/fHttwv3E0PwUyp0HCDNeOtczRBRzGTto8D6p8WFb/bCOreftvTKuj+ezolvNMBoSDaWbH
dsENbUpP3rpE+4bX/LVuqkb6OVYIeoLfASc4d2PxOO/rXIRVaj7rdpBU8ZSP/JNK0b7Clt8Dg8jK
UO/Te0ULZvj3FsN4QjdUFRSdoGBAcnWq7el0e20M1vNv6XnuacvxMuwG9Kws/L7I6PH20IZd1QvP
hQOYnDViV7PR+zXz8pPrQypq2KU8iEXRjtYMZCtgE4FLucV0KtLxzZryfdc9vdicl60/+ZZCdr2s
IIitLva07hxa89aZcuBCUEpNRg8mXtigA1o21tu0lZqzQjcrHQCCgB1C9HaW3rkNdkFZsdaagyrX
WltgE4YkCKz+0GfhfIJAxJfbdmKat+aeaVioAlEGIKIGiq6Vf/G9LQ1mkwlqrukQJ+/KFqsNCNQJ
5fMDZ9Md6P33ndY6hUcq5gEKH6gwLy4nkWcNKPE49L9dy6LTd5T55HW2C/cZOIJJ2t+RvNlnhDpR
x1RJu5kaRCw2o/229d8HZKvcYthMnagDeGopvBa3AIAp0kPf1CAlrfwft5fEsJ26glJashEJW4HX
zGLHJXOP/QAYMRTubg9vmvv19xcnqXCsOZtLVGgd26ER1MryA95OO9OHunpSKe0M5WVkUFIQXbXj
+BPMFxvnp2nimntOvA4bZ8LlRTZiBNMmJQePb17sTKNr/lksE1IE0I5MxpY6cVZ6KrKYs7Uspj3V
XFSMclmohC2S8OfoZfch++yUYiNtcj0L/i0z/qOg1JfSG8FoiCPIBRJpDJArzLvmWzP/ZoJv/Mfr
y/OPklLtWHXfVvgPq6zPjIUnRjbM3TTy9Vb2wh57AmjimsGX0L/xxQukF6fFvCu6/COkNITVuKJL
Hi+wNKuPbknIA9KH5a6j6B8BpLSR6HqDFFmilvBnVqfnbBl3XdT/EUBiMmRu5+PxFfRKgjksbeM+
9MAn1u+KAv/IH9X1YNlsxNwFzz4yL30mMPg9ASbQAU+MFsqa2AKQb4jCB10IjyBTu3PempuG+RwO
4DxANqO2fvO8rk5O3W+VhUyOpHmp5Xd1s6y4AKA+1Bw7e/iYQvbi5LniQfF9YSzQgU+uy+d16trx
2r5hIU/b7SJe8QOdnSOvUlcNLm4XvOQHFY4nOxje3t7S18PXP5JH6IoPoLuCOafrOxwVufVzFfuc
SIc75WCKIr4FaOXqPrhFF9N137Uo0BGJnev3Ct3q2M0FZQ7oQn5lLrsf6y3coCFw6VCndOE8A9/V
tSLvhFHo9shP7WK9wl5qt9wwLVeANXGMqipE7sjqrKPn+lvdI68/eAMd4OSycuhohZl3FV5ZwkIO
eXkvRXuRIj3l7S7VcXyE5qtrnmV+izJi0lnTOee/R5aeh3nLWU0foTmrzLxiWdMBNikqJxJ1H0np
PS2L/Bz2+bGYx8Nt2zdss45xyle7y9cOQaFbRPWAu5hKCkfsgrYGOsIpZRMXoXPN/wZIU3HvUJP6
rlq2JHpNc9fOVrcvhMuh5ZqgqQCkbKghgJltl4o3iHquUfTFwZ3WnIZ448kkhdDtyoIEpDcb1RpD
vNHhTHOjkP8aFJRFZHhCYuOSFV7kFPsyMYEOZZrtGjNXYZMoBRy3295L6HpJ9B7tsxjNeaUjSm90
vCahHa074OL8UB3WQnRb2oWGc0oXNXKQFRhg7G0ilBMcR1E0Z2hfLI9qsF0gmgJv47D9k3J85Wap
45lSl6Q+KF165E2csnzoKhCX3/fgtmYiqrxV8jmirS1tL6K9R5b7IbXT+dEJBhY6h7YVnZgj0OOM
2ZNvNRN6FL0BxGaQFxyq9xQKl+1h9doy5dFSQseVR6SaRjFFaVkLXL3JukiQfyg+zPO9k5O08uKw
Q/PAd69UhfggKxR+7kPhepCcLhVw0LtejoFeqwW5Z8/CATcYkcopVsWYnSDItysREOjV2pbPdcvy
Gc9pKCxGo4dWt6tf7jI9vVSr5MKXLr2mizKcdQS0cu9pNli7MgH/aDb4zOnDwgWYiwT84oakBe2g
vUtW0Q/0Cu2gUKFNB2Rh81nY6AQsQQCWNQ8ulIt2rY2vHRjjWLozl1CcaAa+lO97FB/kXeA7uHTs
+AM0uFyj8IuAuFaFu6D8YCdDw+8a8OZG6NXdUmx4NZRjcC2okLyYRSbRDqWghmTVw1Mu/Y1tvSZY
//FyDK09rCuvTwW8q4c2PBpzeG8njpfF3jidu2Y++dOcxQ7rId2zRVgcGP5QuxgIXzZFQMv+vhzp
E0mz49zRszutx3pu33te/t4vdpKB/aGNfbEnGUc2hWQtSfzqQwEhCui+blxcDR+hp8WQaffKFmLs
iSDjpQqf6Xivum9DqqKsKg6CbNRWXz0Kqa8nyEju2OHc4gMYmg7Ir248WunP2/Zq4M5FqfBvgy3T
brRzWhM0Ng5HvgLOAUxE+itABVfUX7P+S5k/j/1/t//NYMB6zqwY0do0FD3+jP6uQaKJTrMNvzMt
0fX3F3vMLYlQBHXqxKW/R9uKrSzO6BaozDRtzamdonedDAitJKshn4Zs3Oh0G7cc09CaSzte3eJ4
kCTJgz4OaXbMmb/nHIDVaC5tAa0zzAOiBdiPVFyF2QScVLsnkGJw3X3tAnTzo4fBZYuLXwn04Zb0
tWlJtBhthyIduyIEA7/9uKgs5hCTum1+rxsJ01ltGzZSwqrWQc//5249Nj36YdWeWzxlOq0tb5Ad
a/3aSUYWLSGAP00cks/75q35aFChuaNYLDvhwzkdD1Z+N6vjvqG1C7w1lWiOYliSBaQOmZNH6fJU
bkmbvR4emc5qa3U2+hgr+E2QPqTZl7b5Yvmnq9JNMX1j6te+L9CcM6M+Vt3NSBJOzwBcjfWpDzcu
8df1/fdQZLo+OG/TNMhD4iX12N2n8pfIkqvchBg5arcfbk//dWvHnfjvwEVAf++17koTwoZjb1df
l24LWPTqEwEmqfloUwwzAKTw0Vo95/Pdis4WBk3erYZY08w1P7Vqq6IZwcLL5VR2Z3dLs8Ewrp4c
K+nceV5vg+tg9At0v3l95Pjh8+3lNoQAPUHWSlk5aEQj6Cj/MDjx5D/72cYRZJq35qUObSweehi6
t8aD9Nyj122hpk1DX39/cbplwrKR+sXpVs/3kEljw93t1TAYuJ5icgrbZm2AKYvmyQ3OqfcMhWsI
Y0xbNQ+DCepZpqxtBhDS4A9kjWNCfJgR0sdLQDcc1DS8ZuGs83AEeRMuRumxJ2itwhO+wGtwizPp
z/X3lQig99CBITVcyx4dzdb9dJKX+jTdLW8hdXUc4va8CzJDmZ5dogJJypJgdwn76LX3AZLl5RZu
1/QFenZpkXOZkxFfID4ND94xS4IH6C+IC4mbw3I3uBtHq8GS9D66DKxVzeRUqCXY9d1k+TEw/mOk
mvbcAlXQ5VvNt6b/0c6rNVTS5qQEPrXsIyiAZ/mnNPMgzgaSpS+3ncIQIvTEU9qT1R982Ky98scF
nMp1n8fVsIUINNisnngCF3RVVdiTxKreLPKToyS48x6C6dPt2RtChS6lXVSjJTqwioOyRzz15RIH
dB9fM9NTTph4kbt2xaA4kMeTanFndU/7Zq05sgXOYybcxU580BF4X2ixczW0M0qxeh6KCq/ZJrjv
fTQ7r1s994Zt1BvmKpS30HCDvlSvf98tSUb+c9pD7+27TepMr/bI/NZaRpb47TupoA74s9+qtRpe
fEwnei0pCq312F+vfCKqwzMNHhXigfXVx8UyV+vFny4F/3l7Y1/PK7B/mF8tW4aNvdp3tVsdquxL
nbN3WVAfGXFwqqMXGRU8smwc7gbb/4cDtiosaG6sdiLZT98Fh2G7pTpmGlk7gF3hlnYImqekKCAo
EVG1p6ROmd5A1y1VRwdwRiXAwvaRl3vHvhs/3l56Q6jU9bO7dihTNXfQqcscdIIcwjrpCzsi7Wnd
4o0yOYHmtkIpAjrNDsEG9HOgoVl+tMPJGTbSHqZF15yXlqWVK7fAzb6K+/nU97verkzvnEsnIhXj
cF17SA9KTfGwJY5gmPE/jXNBYMsgC3F0oP2jkfap3lfqokxvnHMBB3YkwWKw4rPw3lZsiXwRjesB
pfCNM9xw8OmkrlnKHQunNQDljX/y8+5tODfn1BLFzvGv//viFkusKXDtGutetxfUpaPajwNvy0MN
pqi3yyGNYkNRSpBkGM9t+oE7H4CEz8bTbV8ybaz799SV205lX6G3fujS+3YJL3W5RRxriJA6q2s/
1yhgZjhVs/qJIuvdQ0og9LJjq9ITXY+8WQ5Wm21cmE3foTns7Dm0nmwX1E7qR1ul70Yaft63Qpqz
OpMl0hrPtqSYgyeFOlfcZGLnk1AvxjR1zXBYVfNdY/nHsZ5/h6p/f3veBukdptdiiHCxCA1YbouH
/Lt7Gs/8IO/U2/XdeOB38jE9io0VMlioXpfppEfDYMbap/IUDo9oTSIC+Qq2cWUwbK3eOEd52Iyd
hdhD5/C+K9P7zN75aNbLMkVKK3eYMHN/fUv9rwvSH8W+GK83zFWsVlSVV7NpXZBJDD/rjnza2Nmr
c77yeNPb5Qq+phPPMxyuj8G77K4/W8f0rv/CIu8kz+Gh2XhEmxbe+Ts2yKaFsiN47xLL88E9TI/F
siWEbBpac1d7daZW1qF9F6zfRUu/gV5lKxibroE6tWtBi0plDSXJWvUHlX2xhvTSVihEuh60Fmg0
kiho52jkP25vh+F00TvoCOmK1BtaIOW88BLy8W3V83tRsOPt4Q25Rr2LLhBFGzAUoJPWHR8q+atq
6yj1v9M1Szwe9Vtl4T+g+1eMSm+lC9RcNhR1z4RNZeRCdS0oSNzSn61C3jeYT1xlkWuXUVtc2vxZ
oiefNiiUMx7V6i5H/u325xqCia6+zUvbTntBWMKDjwP/OvpnNibT9O726Aa70zvuUMC3/bUDzJaS
JSop8s2hfLtv6OtfvrgEsEVaXgY1u7tpdfKYK8jZt3Pxcd/g2jHt0yAVwWITPG1+ZqUfqW5Xeyll
uth2gKorMsGwXiiODeonzeNs/nl70n+aLV4zKc3Li1a6pMnleO881hcWf+sfUQaK1an6kDyJQ3bY
uiKZPFA7okEWvJC+xE0jlI+lU0X9elqrnYPrLXcKaNUBWXiSOMUd2GnAdjxNG7VpgzXq/XZrAwAl
ujHwDhjvbeubBxbijZW/huhXVl5vsxMLGjLqYkHK9khOLC5Oww95t57HAzvZd+u+2iS6Xv42+XDM
V6gKpcg5X+m+soizZ5tteKohDuj8rkOweHIWAAkrVn6Yh+W300JGl8k0B91CtZV1M1iOLroNBeW6
DnrEg3RpIqX8E5F5lG92l5iG19y2L4es6seluw+RJXbcrxYQ/VW5FSpNo183/0XEKRqcO+UA96Lo
0swubZ1HtfX+tgWZTFNzXVYL5Ukb1xfw1EaFzz/Idetiahpa89bGFYheBK+lmeaRt1JU5rbaBA1D
6112XscBuQLmNhFgpknJFOfZHO9aEL3LDtGFOg6IyRO7yg5o/HLkFueHadLXNMeLbVzVaLn1jBPP
Gcq4LUks1ulwe9KGu8M/DXYzGOwEww2uUc5hKZ+rIgPyG+ILlEVO8LMotzqHDaaot9t5DmvwlESC
Cu0OEVodpuZn2WxRFhoekjr0yCGdGpgc5ruxUfVhLNvf1SQOYhk+LW1tHaCkMMUyRbo5L3dWGHVA
kjeENl883LBp/dj2T65957h3dNj3otExSSEAt127IG66vRvjADhn3ZYOm2kjNL+VHpeEK3CGdS7Q
LiDA+R9nX7Ikqc40+0SYgZAYtkDONfbcvcG6z/maUSBAjE//e7bda1atU0qZ5bJqoUShCA0RHu7V
iWam5oerR75zqvy5cb/xVD8tinV0bPs8BeQYemni8R/ClcmS2vESZgbraKagYo8cRioaXk8VBlCA
s8/WvRfsb8eDbuhrnLyZgOfXUzVt3Xjx+fNG4i77YJlgt5ooVuFGfmdxd0Ku5uwKsuM83/P+LiIH
5qngooF2Hg9Lj5wzchidj434fJ81rlZ6Yw2wKnaNn2M5feeBdB+cCUXp7i6SJHz01U5vBp8XuxqX
besuwbJFFrafAO0g9323cqqGtQwW0uXkTMMnWrzw8qExtSZobh0qtIiW2dKzinjnuf5do9Atv0/b
s6juywmo2CKoJtQOs/EyRfM6h+KooKb2GM0WqWpm2/4i6vH6Bp1Ec6nEcoJO5c5b7EMYiriC6v0G
9o9S8rsOQ6bijcaOczD7V84xRZgOZNp7+X2JPCSO/vabATQl1bhK5E3Yw5zWcdZshsPw/eBnqob2
wElQMw93PboWxzXgx9mlO5kuh3u8Ehj7vz+86sk4IknyJ0+7jq/lkjSeAUunqXUzFW+U85zMEE+C
xz+Ou+zoHNHT/sAf1oQnjbFa//4OxlQmcq9bUs5wXb3UkG6jQ73jtonx8P2wYireaM7q/3ebnNfn
iZ4WUFdP7ivHU+227XWfrtyEJ7La6SzwRstxzbFOoykDpnMZ5TQFBUraeBM6W4WTRT79mckuCgcD
zY3uo5V7sJuTgM4pFrWrPzL71aj/pBlXhRmtXVPk3YbtcezqGFV5gKotw/n5/jbDVJDR0ACmvS4Y
2j4X8MLswA6QSDoGu7uWUSUgl2SwaN4xoIEqb+dUX5mxL1yzkGojHuTB0l4U4MjwJd2FVzZke3pM
mYlES2eX68++Oez6GiwrW4jYd8sh9kEpZLdPQDZHY7nEBCIKfP53de9zG7UzL3ADu/ADrAG3UZwn
UdiZnvOafA1TUVNyC7u8leN4CY/MiZy9W8fuvknKfRgv5XH77cbykCUmgSSdnypB2w/lJp3Z6dBZ
OEE0b92Vg2c4aHXLrcRt1rST0/o4REjw1IT7fPlRT3fdTpkKnII6wzTVPd6Bs+h/rGT9ONqA6Njy
510hoEKmMjmDIH8twB5l/aqWNsmEZTiz37+8Q/T8bx8dpyx3lxpXhN4ZD0P+zbbclzCTj2FFD7Zn
6pvTWF6FS3lbWDmzxDU4nX6KjEWs+d0j536fcZQjNvTXufU6GzQGvI/nsN4LZ0juG1qJ4KJdB1Ff
o6pq60vnoFSWr4ZNU+PnKi5qtEUDwp9gAztjsbfLIIHa0un2V2tqfFAZ+3tRbasAS6KDz57jeUfi
OikT5kftHNFoTvqoj5tHy4SJ+PP4/e/zD1pRf/+YlYmaDDYOLDGkB7c7eN23rv660VNtf6qWj832
LZWfausDCZ596hrcVmc9JZTLtS25R1ykX6/NFY+kvHNVlNM3JWzuRI0sFASTnoZphJCAZYhhTQyo
CKp2AAl7leMY29pP0KSMWutMy++3V1w3thLFfrNWKP2VVzbCLWKAAg3goMXj8Hh7eE3xDJjNv9fY
LcN5DNG5ey5K0kTEnl9a1z2BqCViS5YEiLeaWhAvb5dIkPQusBDQQn//KBNjW/e+j+PTb+ZonGcZ
8WX85/aUNA6kYqcsCirsqSoQ2fkjcz5z+vn2uFeLvxMNql72nEkULQnG7XIIPmVdtLRdbNVeXJXz
jneP+eobXFW35kqQ98ROKQ9zcFkJ69mz+ggqvM8kM7FOXK383kSUsBZdQzrmIRLC5Wua/xu2X7rm
MbsP68Q8JX75wJsuBPntORVhFjXU+kIy23AeaI40T4lhkiEf6xEkwN181zWnyS1Qk/yeS74T9xWq
mQqpgj7K1qNHENsPaZJtlWD7eL3tP5pVVSFVE007DncfL+CEGqedNf+osvs2CRVSFbaFCG0Gh2nS
4KkX4pAx76WpTJBoTUSpcCpwi7XltiJcURPo43rpecSczfDW1Znl+v83V2kKjs+6bkoA0+XJK+qo
kKf1zlQ7U7FUM2ntIpx83E7kr0EOMRttwzGlOxxVmWwCOo6MDljO9ZweyK5EBTLKHtZ9H7V4IaXx
9u99bqNEaxsAn+u417UtfnqQJxf5t2b9dnts3cIqsSppM4azCLezlw8R/koCY+pYt6xKqC5Q9RVL
4NnnxfOijhbgTofCX2vKGmmGV3FUwhKszFMsrDdVkIEsktn61VGTRqZmh1SRVOsyDmOeXj8embS2
+rfwwqcRRMbjZFIp0TwgVQiVIzx34D0KNXYxHxZUZ6Cs6LhFzFh15PnO9Zc4yPvd7WXWTef6/zch
NqCbZAwEjJWPB6cFH1C2b9bDgPbP2+Nr3EhFVS0DmUHBjP1BuFGzHmvT20I37vX/b77bbUg95iW+
G0c6sjECeR5hSN7phlaOWM/tCVjvuu6y+slgHSxnf58plGglUISoGgdqbR53o1TkO2jFG+7+OpdX
ghXE2kvJeroc5ZZ+BOdExFGfmmyTirjOIkrAlk45kmVdkM60fmVBF9PCdPPWfLiKl5IFI0s/BeOZ
Zq+i+Xegx228z/NUrBSr2Da6eY9lDDiIbulhGkyiYxp7qPAouU0jG6AGfoY0Yyl2vik1qrOGEoxz
LfnUofyL/iJ/J6ZLtSHLEphuSLrM8X8AT6VMhUevywjwxLnZ53u2c16RldqDVmhvavTS7Ciq1jUH
UjBo0Mx/9igQ7db/MvCcVG7C0g+3w0hz0VNFrt1MUneiDvI5bE/yMiLWaQ6e3S7OgszgOlpLKaHa
W5a9dhssNe3puTpWO36gp/433fN9tt8MNzOdFylBmzIrrIlrDxfQX31xAM6NRjKbkI86V1JCtq3m
yZeTDzBxMeKdwD5D6SZuK8dwM9N8uwqEGjuQdhEp/LMjXycHZ4ZTGLayPzzL7zxBVCDUgIwm4xCr
Qy+i97rtabw+Ng/rjsbe2Yvbg5es+6oAvCgClPbH+tXkthqDqSgpQcEtmwKkcwnKr1Ox9659B4vB
WrqxlbjuiibYBsABz15fR9X8XY4grtwMb1pNPKjgKHeCjvfswI3K2o7qzoMmgRc3sjws3lfZhoao
003h6ghvzttSlq23SayKZx9aApagAxJYdwW0ykoewOpNw7FhlOlZ2Mk2famth9yOByMETrMlqTLY
dEZC3hlLeVmy9Umw5iHo82S15Yl198lJM6IE82IPUHAcwuVoB8U/0puXaJ3uLA6pjOR4NqctAarx
YollXwzdQTQmvJFmWVWQVFBmeT8weGbZikjO1dnz8y9WXn26vbS64ZUMVVHl4P1g2KvLVewaxiN/
8JDyNKmD6Ya/hsQbp5zagazrGNrnqpJJ4a+xVy3H2reS+75eCVtbtjxjAlXtSqIRKazmMRrqrtt5
q2UqFumStipYillAvI8ewLzCSRoe03iIoRB85N+qBzxZSCTiJi4N71KduZQY7iS0BcoW5irDR2AE
neFDaSK31ESYipGyvXpsqtYZkQ6und3YcjvxHahOhimIS7O+MuWdNW8jFS01hpgDqwP76GYf0h4s
FfQrT3/0vg1aj192/c0aBoOxtCujRHTepTDVgJwemUgi+0eeF4iQj/ZyXFC2tugWQaQIFeAyonKJ
Wvnb979uxctt19Ns6iq6arLr0g8zDyFv08+zG54Wx35xoF/RlPw0QfDt9s9ozKnCq/K26Wd/hjZ1
SEacTE74zR6zQ44rQ1DnJyR3PsvK3VnTXZz2jP2H48ktipmXbEBVxY5YXSVtlxumcnXid64NKuaq
Bg1cL22U/bd6P3sPgamPUncXVBFX7lRDNQPdpWcX7V7zcqpdP/LQQtX/KGR9EtMva3ia/+2m9LhC
LOz2umjCSWVGn8Zh8vocvldMLoS9z9X0ieYf5GLKUGny1Soga51tbnfD0l22ise8Hb8GFT9sywol
L2Cecbyc+2w93J6LbmHcvzfpKvc6IbAyZ0m6S1fYUcOIYYPWDa1c03PwLo7ILQBpSr9XTh5bi4hu
f7Rmq1TRWUUTCnRsV/YZhER7KcKotOqDv5koXXWbi4rRWrau3EaBtIj3uYTBTy6KdfwRsPm5jdYE
OoWJedt/30pUBWj5pcNmBnq1c+4d6uYltO7D3lEVnsWspezmAANL8anuPvrr83wXXSyjKj5Lroxa
ZMSdkLrDGZj8Q7mB+nO4SzoJwysne102Lij2cbJLSrCp0xhAcYPn6Kx99ag3d5Ks8yQdcV8AzwlF
LYi0feQL976qN1VxWWVYFw0kgmAX0IL4tZtY632JTarisnqWUhSxcBWstvYRQslnAlYQWxSH0pq/
3I6q948bqtJAuXidzFlgOecFHFwtd3Zk+CLA5O+5gMSUUSaDOHdN3M+6hVDO734NnCInvn30wIE5
+eUp20zYpPe3Txoqj+tNrO7ccbgPyG+jwX1kw/LQl9+y1U2gtH4sw8ZwDmjmoMK3wGYfejUNUAzd
ip9+as8gjsUN+vZqaGahArjyqg7bYdvaC8Qos6Szhhfh90lXpLiplyKBo1XR7N5XKKIqnouB1nPp
anCHCxam0VLM/6OSm7ZrnZ2UeKZN1lqTwBlD3E+T/d3e7nr14qmiBHPgopt/vW5DzN8NAkkyDnjF
YHp9vX/MUxW+ZXcWs1xnQFqchxZKFVOXcHtcXpdietycij/fXuh3rQPW4Gs4vtmSlsW2a9epxBnY
gNfNf6KLb0hsvHtNxcjK+84ORQMKJLC3T6CejzZ7aaIiHX7n6/CrWGaIg4ouuOd+h59S3nqZlTdl
UfD+PIXoWokCd/S/jIUb3jm84kFF2w5ZymZ59qegTCBX0JxLb94Mo797ncDHK37U/1EJrrLxnGVl
E1VVhn5QtwUbdFCYaB91i3z9/5tFDuw2dIk9gL19bsOIdq3YN8E0GRb63b0CE1AucdBzJKwbF3Gu
BWdslwm3WJOM5GsTU68pP0lYLTi4vlfzaGuxsRhYTDSGUzvn59WH+NqVQ9rv6xAy2umwzzKwpBeD
6bzWzEztnx/sdCShBHe/VfD1R8AmFH2IVZ+kE3ixvzFA2vv8uV0yU3uUbqGUS6u3LEM+2fC0Avey
nUVB8QWw5V39IVgo5dTrrDrtg3yTZ1rXc7S2gfcivK28B5yD0dWDj46sDWpQVzsg2z/7cIOnhQia
3N6nNLuJiq8gNermgNJArJ4A2Z5NxxQPbAoxwZiE3RxPAI6fbv+SZg1UvMUi0UPTtlV3Xr1i2yES
80/ccXpDsLy7rfsQDPk7FG2Jknzbgz0ckpm7Np1ey2bm0QrSPp41327PQBMYKu6id9DWC6IBaAiC
ozYu0GCXOFbxbz1YpgYv3S8oe1YhC5F7czOeK4hiXxpXDrvOWedj5de/b89BZydly+Ikr61JMnm2
LOe0ZdeqJZl3WYCm7fq+HCEWQ9m5fNluvMmHq8uSk+98IGv6datMGDmdIynBbAV+P6wUKj0NVoGt
A7Sd8t191lEi2a1aP19zuz8v1jgB3BFs3jp/qQjn0o1FIcf2d35F97/e/jndciuh7YXNsDpgdjr7
ZXEWZZ50vryIojCcgBpDUcVQ+UY2v5kKGMpdX/w5RBHBMQyt+XKqGIpyb2Oi7uS5tpfiMA5peRAl
OD7Y0NDotnF0X68Yx+7zYGtoK882FeCkb54zpMduD60JArUC7lldWkF3Xp75UJ7sShaQkAxOdsue
toCY8nya71dr4Y2X40Yzrf3ZAn/4h3KuCPaksjNMQTe6st+V9dAT5EfGczl0KXIX3dw1cbFaJo0w
3fhX07252vBe1mO74sRkDZfnsrLtxAP2+761VaviqQdtneqqhTVCIexIfSaTSRBiCCvdt1///+bb
57ErBXY578T8tP1kNWXaRVOb8w/3eY+yu8lwAe0px1HDXNGeu65v9gBl5yhwLSQW/vDr9s9oQkwl
BinGxSmumY3zFba1D6ysSRZrODbFeuciKDG8uZDzmmfso2Lql6gsN3SaFMt97x9XiV4rhDjrNGJw
pyO71ucvxSgNFyJN9Kp18K4Xa9VKSG/5M6TIRvaY+d3naWteuW3iXNd4kFoP51k5+9kAWft6yOx9
AX6AC3JjpieobnQ1dttgZJOFM3goabx57UvGTQ1zuqGVsO2rOl3SvMLQ6VB8qlteyQjdy47B9Lrh
r776JrKcwQ/GLPRxokxERlaXPw3EM4ytuYmqVCBzjtfUmuZ4r41opBjSk4Xan/S7JEyt85y790Wv
WvkG3S44GRwYn4/VDlqlD8TOvs9p+sNHremuyFVL30VRb8IG6PrcT+TApyDiBNXF9K7Obj9Qy95O
mw81KDjlufXCKa6yXP6ApLb4ePvjdUusBK5sHPRgj6w7LxNfDk3lVLuUbIZTS7OnqaVv1+mDtV9p
d+Z4WVpkPg+s3lesvG/TUTlCPLvvWjoIvMerKXFoGq95l9w2i+7LlZgNG8dFcQivMNHivtNUT/5s
HUI+fL49vGZPU4lCKm/NaOcE3RlVgyaaIMcN9METDfPf82Si8dCsrFr2nqbRETJj/TmD2OLjCm4f
MAb5YW84dd8v2vnBn7rLm81hy2ccKTX4DmW/xkS8WA7Sy8UP4ctXwFh2jvNqk1/tOO6RXD0E053H
mFoGz2VTO/m2kHOdrR+tOuAPfSa8+3Ihau27CexxGjwcXaCg4pGL3FFS+lDW8lbb1IapSYY4yjEM
8uusCK486oKu32gJhY+R9JeeBtuzD5EFbIEE5ixt/vO2q+ncQAlwa9sWaIRCf2wQ5NIGAwOEPTN1
i2n8WC1u+36VT6mNA2K2H5vt1+gUZ85fZW46gP5Y5T8lZz9Qq9m8KGw52VeVsHygp2rtQD9cjAcm
rXNhi2O+FRCj4VUyBHQ3Zqu3I1a7u8twarV7Brd11k0O0jykffKret9zUyZUZzbl2G66SfabwG3J
yskeR+A42OAH+kmkIXMR4nx+z2rXXe1NaK6Zv7pjWeJslb2zAyP676GdD0OwOdFiOZepHXmch93e
g8Drfca6et+bX8Rt3pnTBYVEgClINIAaI56b/njf4OoNPGC88Tdcz7w85B8crw1+ongpDW9bTYCo
HCTtPPZjLXNIDPOnuat3eOge7vtuJdSz0iYrt/AgF7m1Y8xLyvrlvpGVoC6XOZRbF8pzPnWPVV6+
ZL2pb/l93/TVUnbgLktu8RLX7TREM/1xtUH6zT9Ok2Ex3z9ZfbWiDZWQarGlN0DqLPA+BI3X78se
hE/ANxl2PN0vqGd3MJS1hewNEDe/sxU3vsJ74kNxF0Gh76uF7WWZW39oYCAKKI9Lf0xsvsKUPt+z
sr5KPeL4Re3IFB0M2KWXXbgSXPmaxtBM/76r+2ppOyc8QC8Tjre8yZ4cKUnkz8t9OSJfLW7XuVtt
JEdqOSfTF1dun9yxSEgQJLcNo1tV8vcOU9RrM+UUnbhl0Z4pH+PatT41YWHYwN5/jviqxtHELGBo
VhsHjU/jzDnx4gnzibclGUzc37oZKEGbd2u4zRmBWGfHnlPvaRL8meZ3JcR9tYztbXlho/MWXplN
yViSeKHoE6zrIBln9uv2EmjcR61mF8PCxAZZqTPZ7GK/MbvdFys1scbrRlfCNoWQrlgJ8I1LL091
PzyhZHTXCw1Flb99Z5izjVIbCWpUfE90CyIRZJ/CxQS502yZagl73eqKbw1cMyzYafbzY8GsB1D0
7mvP9B7RGef6/zfnq5WVPMddBGRKc+/G4eRmu7k2vZE1jqnykDibR0E1h45ki4pDmJX7Lm9eUDW4
b9dRtZvmvhNu3VrIXQbZr6wR0HxHjeM+l1SOWMeRDNq/kPEB8vmLXMBw5JaZ4RalM4sSrzX0V4OV
Y1ntnJ+W5tPq9p88y1SJ04yuMo+QtPYDt5im88DrRy+HVnqaAbhhkpXRDR8oDkP7tCuWq08yb4Ju
8tJFbO33UOna3ba87geUcC17n1usGVBjDcRXPkngBcLuZavRT3X7BzQur0qCOxvN2Aq6eJDFr7iu
ViKM69x+vW/w66zexBP6UKZAWMi2tpUrfzrV4v5voHK8z+NVCpKmyWXd5lhbu7WqKFy7IeHQgjLs
ZjrDKNdhVDpFCQZT6Lx7c7HjIuSH5pr4u20ZzUGoso6wqa3HoId4x1QuRyctX6b0BDDF0zzXIsqX
0fDS1k1CCdwQCt+4wuO8rVd58gV/kLZ9uD0D3dBK3EI9TLbdhHO28H0BUvBZRJ9vj6yxjYry8cpe
2CBuB505KpxNuB1CH/gSctpWBiDOQgxnue5nlNj1HRlKWm6IXZSouO9/DOfw62K7J/AA/rb8dn97
Nho7qXCfuhyBpKuxRWS8GxMAIdmup42p5qPZH1SSERQEWN6sEHIruHNgAzstwfaxLO9qevZ9Fe7j
N6g5BxXDXWRYv7AVGz8ANIaNX2eY6//fbA4rpX0DRmach1tYxl4aPFRX0oXbVtdcFlSYDwtyN4Dm
2XRu6+65d0MZkbn/KsYcGlpWY9g7dR5E/p4BFeC8LRnYvL3MvaLP+70lyGdP1mfH4h97tzFso7pF
VqK4DwunKqxyONf+QCPfyf5B5ZAD7UFN6TLdWijBbAW1Ewp3AoyEOZcl7158u0hur4Tm41UszDqC
CHpuQG81L/wcrtAQC8OfjmfiCNV8uQqAgZq33Pq0Al6BtM/h6GaRTPn325+uG/u67m88NCh6pKZS
iuCCRPChyqhzkH6aG1xUN7pyXbbdZmgCF/4PKrHvlJVVNDSDIbY07s+ui/Hmyyf0etiri6Nx9pzL
VtI9lPXOQ+BFnuCGddV9/vX/b36CuNsYBimuszULfnA4fhRYs4HpTje2cvYiHbAMdYHTsSDewWF8
xl02uA/A4asKThvPbF5sWNWB0V+9VbLYC6BEfJ/LKKFauwUPcNnBC8IFHLwlza+hlyZhc10oKVFa
kTlzOKg7r0nZc21BJbxkn2jJDCuq2c5UupGcD53dEjFApOSn02Wxs80H5DfjitWQUTdtmpq1VWlH
Ui9d8maAhTh1yl8Aq7IPWzffaSKVcgREdBYQsM4EDWtvfBzakUWDP5S7wiKmTkfdBJS4pdtSepm1
zmcK0ZgeDVQk/HHbeTTrq1KMZAsYU6wUpmlArblNecxwwERc5Ibsi+7Lr/9/E7JBi6wLBQ//GaBN
FgehrF5cCWHQO76euWqlKmVhETSkAH/nJhJnGj4O/ZiMi0lW5P0iBcZXNgUrZLns/XQ7j2zcbXP/
QmkQW1mdUMirI695ttYsWb3muU7tbzYbP9ye1rtbKX5WOeSbamUDUGToNe2Pq7ef5feZfrDFXTBX
DK9sGKJbh5mLEZ0kbRZv7ZJIz9Q38q47YWhlu3BDgmLUWtuXtPky/dsWl6U2LPW7jsRctSBVe43H
pplMl3Uo2vHPuzf2i02aIOAam6v1qM1leZAV5ZXDnScBNIdKkZ4WSN63gUlL+4/b/Kd6gzkoh7uP
Tcjpw36+OB+nhH3L4y7OkypuXbCIXMkxTEpXurko20XhFXQIW/D72DgXIsDA/ZgsgC/k0/rbdQPD
imjWWu2zBBvn1uUWRX+HDC55uD47Id5PNdvfFQRqm2Vaz13v0X47Arlc7hhEtF4DS9SvHvrmDoA0
BIbj831jEbUswlm6+B5S5pe0PuC20ovD/DJ3u9uTePd8Y0StiXhp4U+WJeeLF3ws+icwUPHyUDTP
Tv6/2z/w/iIQtddPoHBWMHeUl839UIAYYzqWjiHXoTOM4kUZIzRYamwToBU+jsuaANH8Qscs5oGp
i+r9oCZqTWTDfdHJAnx9CvoisBqGpmPnD1Lkv6FG1ILI2hSok4Id6cI+bnuymxIa5yAHqA4+ZLO2
2I3Be5uQqDeSvmu6UolaJSkdCzLtXTlf1tf0VZ6GA4/7S3r0ovyJ7stdtncN2Bud0ZTTYRNbS/oM
UxvdV6f9dzWxcFyTEO+ZTD0WMoeWNs3ADTT/8odLXl3fNS+zjNeMJVN3vO2w76NLEBLKEWGBPtzL
BOwkEzsmPwdsgeTkPTtxH8nPruEZpQkLtWjCAEDrlxRzGesMLL6PQ49SXmM4nnWDXw345k5zvevl
IIafL3YXy/G3m+3Z+HrbOpr9Qm30q9I55cMwyEstxMeRQPCtsS8+RHq4sOOmngyPnXdhBIyoZZMa
DrRZHVwIBI7n4VAd3APd12cT5lhnoOv/3xioAedsWOfjdBn4EE3pPrjiiKbft02kcX+172+yHK/2
ssk5O3yKmFftcJ9J7htaue7x1pGtd42sKvDBI8p2hWtKvuosrgRtT7Ist2sMPe3703jAhrofTvIw
mKLq+onvBG+gBC/KJZWbjRifHtrjtoeowKW/AJad2Ml0sJI0vm0h3coqwQtu73SmLW5JDJdgb3K+
cHdFYWY0bG0a4nyi1k56+v/NJJN55ySn6wVJHIv4umM/XSVZuSFLrdnsVBL3ziG0XQns1c9rvNFL
INHx92Rn/0L4LPGNNNAaZ1VZ3MHHvPjS6e2LHE4hRX+k4WzWjauezTX6pKSHCGtcK2bBCKhZZ1hi
R7MH+Ur0Lpkt1lbANN5j+cndD1GdVAeUI2IZyR3kpp/Aqxfnu/DTbZfSPLKIWlPJfbvOoL83X9Ae
kh446OLWMgIhxZUwLt2ZFlwTgCrBe9FWDa0WeQ2Qq9CvPLKDs+sPpqKZ5rKkFlfmzAVrXIdJZGuD
p0PEsjAiV5C/YcfWHZu+EuAyoJOFSs18QQLg1OynS/7LOdh7yLQc2Sn7enstdG6lhPewii6f5mG6
zO533jzn211PBaKWV5grC0l4NV+2tW6jimbo6CB95BXT4faH6zYOtZlapI09Bw2Wt7Qep/GJeeDx
74poSY+M7gL/peh+hPWhBxW7sx4z66cNav/lPv0votZbIFgGSXaJ6VXTZ7qce/EFjJm3J6ZZEbXY
kqchuLKnCSuSPtH542IqEWmCXK2ybLwFRQH0ey9WG43yc7cdILU0BJ8HU/e/zmFVWncuSqfuWmxR
9QO28oft6D5NcfOTxeJQx6ao1v6KcmRLv1osVsM+weO2Z/vtaMXDnp8y3O8L46n3B9b+zunqKaf3
WoFzvYHqzYUc+v2y987FE+CKSbHLE4aNsYrp8/abtmCoXo/Oy+2V12xYajMyK+tGdBV+szylBwT8
UeysgzyY7miaZARR25EdXvGynjG+BzaUMn9qIMnU02MxX4pgjt3wpZRAej7X47OFTuLSM2WfNPNS
izPjhhZ7evVo+9yfqrM8znu6lwffcIXQOLZanKnD0beBFEFyyxuzSDjuRTjg4baAkM0tO3a33HDl
0lyF1EZla/Dl6qWwn5N9qBj4Vw6WbRhaE/T/6U+mrci6EEO77oPfvGyWYdw/LTjv+LFao8k6PxvD
cIYfQ1bUij1ojPb9rrU/Zb4HBrNPS3gY/H3QvbhDB+WyYL+kc9QRsXOXf8rqI7eOQn7Iq8eZ2/i3
jObioUv3t/1dN+nr/988Gtq6aq/w+ekSMnGomuDYzaY+Hp2vq33MhU3SvBhW+NyBHpbE35fP5Vd2
CKKr6BbUOHb3TUHZJujWr2mAJrZj1lZrtAUzOQwWcJ73ja7cACxQMDuiq8F22HtFlKXhD7GZcnk6
4ysHv9MMeV2LoDs27bX8xecHugamZmzN4GqRp5zpOM3rYl9m+7Bt4DY0nI2aO5da1vHbJRhxB8a4
WZXYpEWTyuM4uc++icZfE+JqZYeIFlLxOT5cjl4cLtV+Zn2EXlTD9+vsolzi6y5YAA0LxHGav1mS
n5ssvO95oFZ1xgY0gU6YiuMiCqCZW5p4SOfc5+UqrcjglIPIu8y+dEGCfhDSGi6JOnMoR7nn96FN
gNS9uDJMRuF9LLLxTksrgdnUNUCiUGi9BLbzzMvtNPIft4NS54NKUK5WxbLCxUeXNINYk/NUefk+
pwBgD65rWE2dGyrBOWQZDXJBwa4sP2dZxMP/5aFhLTWfrzbQ+3LIHOb27XFedmsWD4JGNIiy8d/b
1tG97dTe+byQgCuOIENIf0xJcewOAEugYez68kpjYnobaTxHpZRH6XIGkRJ+ZdiVJOlPwok6kADi
zmTXSB1kYD85SBqVBm/SrIerxG1eTQVbvACMyEgfsA9EPlbFh9sG0w19/f+bQ7BauKiW1ZOXkH/P
rYsNIR73LuwiIyq3PAt4yOmySlz5+XGsyG5NX29/tc7+SuRWoqyqiXfiSHn1pfPLOgLb6sfbY+ss
ooRuFzi9M3R5d+G1be+3vPETsVR+1Njp59u/oEkFuUoI510j23QexDGosz1YKx2eQ5OwSyj5Lbww
KnrHcDXVmUmJY9rafT1CXPgIgbwoW6Z9Jr397TloLtVqKz2ECTLLH1Nx6dPwMLpk3/nTP1m5Hecm
PfSLH9WUfrG2weCmmpmobfWkEn7AOSLAaskOMsO7ASmP2zPRrLdKJc+3oB/CNesvVhamxatfeKP/
f5xdR2/kOrP9RQSoQIWtQne72zO2J89shElXOVCR0q9/R/dt/PGaTUArAw2YFItVxWLx1KnItHKT
f19SautCQtUKJBteaVH5lGAFOfo7k2r+xJv6mLuWOeV5vxWMma24mcZ3Mr0H0VdYi9/3paPa5305
r/yDWJutJU0lwGJAaweM9S46Uy/rEhYbr09LjbLgYDS9LeRm4Ye57+lKXFQXbbnc3qI50AJjQZHA
nh/3XgL9hf2oH8wou05B9e3+8hTHkVxwPzJwouUpJhE8IsDXWQ/p8nHSEROoVEsy9IXzeRGtJ25k
/jr3L1aF5sm6JjIqfZJsewD7FkBj23oTbH1pvSLOiu6Y25Br7Tmu40Oe5tON9OLkLzQiQnMfVG2q
XGePbimZgSKR7YZiZRZkz+ySReMtq4L2geJmpDswFcL5N9P8SmvzjqPvkrkLZ7pa9LurI3BRbKhc
bM8bz3ZSka83A3mK9kLII2eaM151ZZSL7DswJrKuYNstm0LrmxGhRUpchh0LnKD9tD8cH326kUFM
BqYhc4uZ6MsUJ2swhHlMYhD29EESeJcsPtalw/x3qa+2oXXcWvQEE83ZL7E9LdOlsnWgcNXz978q
9mrwaSiW1aigSkNsfRveo0FORIuAfhShiAEZ+Nj8dT/ddxJKrZXs2C1BFJB323YTJ+PkhMWpPjtd
4IZz7Jy689RG9+dRaa1k0mPbzibwstttQe8/LyCGJlpSaK2MZEr6tanaHLfKlL7bvFORPGt7Kv97
xryR4JFRTMg+2K292thiu8lJG3p5Me4xjGN65ams86L8YWzlvH1bOHPH921Xle43Qpa2rNAira6H
+by0OSVxPuMqdp26dClpaIMmqTyRrOPiQ1f1CwqHWwccdyyYSEPqNOAtMcoW/9onRhvPvKwEaNaK
lbIuXv2CJV8tzofhYZ0ES3Qob5UeyHAq6s+F4zCoHCALQHdUJ/eDaQX2E7s28XJJDtEFMFPmsEel
ZTHO+zR+H2V1zHR1Ygr9kvFTZcpRrFSJ7WYuP4etD6pDhdj44H3CV6bY90XDhhQDO9Pn3olrjL1q
OzvscfdbGibF+jX3cl7Yy3azPvoTOmFN5zZEpAF+w4fqOMhFrt0HQwu1UW684dB7adr3jS5rqxK6
5Dty0BlabYXPJ+xdMsTJoLmDqsaVnAWIJIup7OrtZsyhlzyk/aHrjyGj08a8R/cgskL5DBKWfdjN
vxN2LAg2ZHSa5znALtdwpB596IcPpa7tw9vCwF3vfxXQRoMEBw+WEPJ6EsXVEppD+e3o15AL9AH/
BCbNGHaDB8Dh0l1cvOGul2PpW+M/aDRvye2kxGePnbFexZbbN1bSWvPxKqHsv7+yyi3bsW4Mo1f+
uyW7+JVGQ1TjSgaJUhTWF8LCVxePqLpw/94//RQBkCHzzbtdkUy+W2w39Fw803g440B/Nj/ZgRdY
cXfedNzmCjduyAX6/uQNxEtL7OrZQcNX45Kf1z99vEQW9nbW3StVYpIMlDm2YQB9jtN8fPTrG92i
Y3KSoWb1UJUF9TBw5gfeyxYN4XZJohYQhhfrasTZVYf7UyTTjP9U6fNsAi9xBb/+AlhGaFzSWLyQ
F++yXLZnzWredu+GDEBjTmfRxdzneOf9uxl+zN6xM43KUxplx0xBhp95CTfFkGKSRFzrOQTx6MGv
30OuVzZmooZnW1CpfEO/4ynuH6xLed5e9t6DRVydjwUEhoxAG9fFSYwJszTOeUnPk+6t/+3A0JCr
9VOrX0W9Elgyua4IzumFLUcls+/3K8kU0wo63BFd3BzH9dFsAY87FPEe9WJQL3FxLu2Vzr9mMZHh
LLqi++DX5Vzy0KrQGeC5Rjqh+jDQeqcCu79XqsVKB7EoEpfb9iRuW9L/HPLiaaTl1zrVZahUXsWT
7H0tJuEPK6I2Z0cV7Yg7+tF4cZ6cE+61IT107BsyXg2F9z0ffGA0O8MJK/d74v2+Lx7V98sANdSt
g3Qzbym84m6IG067Me6CHdiQRjrGG5WTl/FphZdYQ9vhYWT+vU1hemlO3oOJl/Kf5MU+lSc/0jkW
hfuVa/7Xasp9MC7TW2U9ls2TbcQaOe368t941JDRaqB0Lp1OQE7L1TjZsbh4j1OUQE5ZnGkSeq5i
in1Nr2yHo6Ezy2iHh6mBPyzOTIKqyM5m5od+ZcXC1j3Pq2QkneQ+XUU2ukLc5i0pb2YPtAIlyaEs
kiED1ExzzRgtsAiX89Ad8nBOmWYPVN8tmXLVDEwsFelvtVteiLsFWaZr563wEq5kxWm9uonNvP42
9VZQfHOG7yPXmK7KwmRQGm9WJ/UJko1+828TqRRIHufT9mKe2ohEXAM0VQhHBqbNuAkbcwu5++vv
1f+TFEZ0X/NVA+/a+kor3TUHacG2a2XGi3NmoI9emTaHCOyZIePOBuJseZEY4lbxT6NLArOPNl9H
CKTYVRl8Vg3N1M1rNeDe8bLOD11zmxKNVFRD79J6JZWuWifLh0beWpQv0Dw0vb91fkzP5QJ/c1qb
qa7b4Tb7F4Zesf20HhxZOp1ZNvRrV9ZoQ7u1UY8GDlajYyVQqYlknFO5gs7FcswbztfQavMo6xvN
Ea4aWjLOBg2QiG+jEV7SV8l6HjNQdm7FQA4xQTBDRorVazcImifAsU9+YBEzAjGo5tNVB58ME/OT
eanXDTdexh8SL/aRAAfx2zT/GqyviwPGhia2ksd2XMPVfuCFrhL539T0G8eVjBpLLRfQ86rsb5lY
vlbkE+hB49kvH1ob7I2kO9c1OsS75deEmaeJGOG4OJFZk48uEnohn8hT0xyqW4Z4pScwt0tcMfBi
uPnupTGgcjePHYJyGDLOrGqZ1ZgF9JkYj2sBNK7mmVOhcUyy7jHZKrdKcdJM28TD3CU1CkE9zUVa
dSDIKLEidYQ/Lyms8GEvPgBfcuQ9Ok/2aS880HV9UjgomQpgcjq8nfZQ6hZdFhoKKnjALtvw0JnA
JGOv/NEwUP053Jq8AeQ5A8CtHw9mi5hk7q5rt2jfCZPx3MjvzraO6lwRXsnwMLG4FZ7GMa7dn1rx
CECyZ3hhvd6a4td9sShkLgPF0FihnI0FYmHNd+GLcMUDi/fP/bEVKiljxNYBPNVrgUfF2kQV+BqX
FdEou8pH2ZKBwnWPZmcgswCTR/l5hALGHyS0g2oL16iM9PhmlXz2318fmrVXlx1YGPBq8KEdvEBU
F6GjvVSNLZns5nRbk9W4LI+iD9L+fYPMyOp8OCZ8OWJOmrHvLHw49UMHm6ozUtWmmv8rEGPM2pWA
/f1mLPQ62+37bNEl0PfNe+MAsCUT7TJ3cmyvRRowqYIUHCxo4Lg+94REU0sOtclihi2ZKkObUsQ/
eLqC/53ZGS+kh+Qtw8Xw4MJqZ88Jjv47l51t+nx/XIWSyDCxORWgTR6g6YD2hMVvNvwlnS7M3wX7
hsBlcBjfWgCSMoxtnzd0iz2hy/yDExjh/KJ/WVXoi4wI27aNoWIKiem5bMGRjIqAVoOIUDkBucNK
Ybd1ls4QOYgh52h3AtsvL7IDlJLTqA/1pX2qNUiGaviUsyXBGraxPfXJEm/dEB/bXslMRWITNMzs
YU7WcGJsKYLc6h+b2vl0f3zVp0vmWjspI12KR5Jh5Beet4/bwV7GhgwOM/nSDTbD0Dl6z5Dh20qd
YNPppuq7JTPl+TD6nFBg2waQSOMxdZndR8Ovj3UAZIYMC/PQ7WoVHTqhg4rc5x/X9X2vvVgobFbG
gKUzGNxdgULxabvUznuxvSt1NG1vDo24QtIX2s/Ey5dtuYKZ4SScPOxQu1Xb2heHXb7/cQkYX9IX
ZEBqPlhZf6XGfMmSpzF9LJN/XDuJ6t6PePrMpu/IUQf3tVO1Gsnj27TYujQBP1DtTxE3f2SU3FAA
E90f/U0dwlokHdpEb2c9aJOuJs8vlgM58VITTb4JjHRd2ds3NRr/dDxFnwlcG33A6y0vnK0qSIDI
ouNHh+rsQCEh2f3b25CzhZtgzhtoF+ZolgnOxfyUtzoGa9VKpFxJ6aUJ1gdyL0e4YVeTUz1mf9zK
eWdY083N6Re0IdKcN4r9kI+CsqOzX4gc+2FPU1AX+ddRtJpj8s1IGR+8y+9VnLb5VkJ7D7x2nt8+
O3y74bnmbNjgKhuK5GYvjSbyfDNGwTz72l7NY6JHylqjIve6DRyOz0PFpvmw+v61TIRGt1RbLpn4
DhfubQHCTWPuYtYYQZvjbtvrWqCrViBZeCPqurKsYbk6hvmuoUPQ+8Olzda4ApvhfcNTrUAya2ok
rY9b6HJlm/1udrew4WAwsZNDd2hsgmTYSdeMVcFBJ4k24miTPS0G4Y+MuKi6uL+At++7riufDuiE
DryPhfZGqEIJXfpslE9ljjvAFztp4sZv46n8sdf3Q6FjU9vOV2Eg8rlh9sS2/dl0HuY5423YzEPl
R3jZBNHq/XUp9l5GEAMLbYxVNS3XLM2v7VgHoPe5ttSKOlPXT1k1xf77KwPJUdpFnQXqhaa9J77N
QdWxXwn7XKe1xtQV2iWDiPHA0IEstl2uc55mgV2mP7gzbVGbD5rCFdUEko0nFDxK2yDwauK43zzW
niwHrh0NZU73d0HhcmW8MJoMT6tIfOyC6GNhfqmW9+gcGnadc07dM8hSNVqs2grJ0lM3rbd2nJfr
2PknxsmpKPuP/mwH1D5oiXKfrrRqDDKBj+o6cfKX5fPXpRuPXKhggpKRbyi6G9BBebm6uDUEWeW4
0TwJHcXqm3gZ15WRwz5pLLN20YyKkD5sujKc7E90niLHgbPyohEF8qzrND27FBshY4lnjjLsZMJS
yrx637vlU7/mT9ZofzRzHbucwnXIOGKwv03zit7oV24YJCJGz250NnVIDtXoklGTsmUDSfsF5Khk
fmRtYT/2xdQe80oynhiVPDV4QSGe1M6fVo8FXrX8cqwkcNLyfN/kVDsgmTQe0vPJNmEKgvRP3Hdj
1k8nhoYIdqVjllN4jX9vqa8cX59ZJqCFmCLn3alc6FNV/ekXEh9bgGTLo59YrCQ4UmfGc7Qp5eK0
ZLXxeRGgc3Cq4ef9aVQbLZ3cjHCRpj22ok3I54XWfeRi4zWBjSJGkxkQvWWsUwcolCunKzKlPxqO
ynlvyD5UpSmCDJTQGoVSrEKGEU/oJCZQKwYH7nXZpVgCtMHQUYGpxt6d+qtt3ubarHO6LNd1NSzw
ZPfp2TcnWyMihRLJuF2UMScbTTH6bJZnDgi66W7niesEoxpesmNwFJlj7yTgIky6XjywPpk/WEVW
TedpWtx/juiQI6Pjkk74Rjd3y7V2+jxA8+RntxEaM/hXV/57P3VkRNxKrXlgaE93HbgV9COoZNvy
hFYkgWHZl5ZlD31lhuvUX73VPxZvyGBkWMFYuA6YTvM0icvZfEQNVgyQt2ZJKoXaf3+lUJ3RdEVV
wm+gLjnwUZfW+H50ZCdA7vC/Q2+rb5ukMxaQQmfhyPx3nSU0p7PClmUQMoDwoDIdKDa5eTatNqjK
T/XShK3/YI8auasEI/kiXiGeyAw00NxcNFlkGZhlS41gVHYgxRZoF+S1VgdPZNXsvbOtFxN/iatD
mb/95Y6MTM69zN9GRsW1BX/MMogpsEzx6/6evh24ODIwuWd8LZdhFddsG8PZ+VNXv4vZDo0J3FyO
F6wLSKmmSSOnt3fZkdHK3GMoOtsnM5oimlw/KNG0j/f8tLnPrRg0+BvVkiSvBMLdildiEdeprR8J
7QPU0wVszgO3cwKrBQUP+dSWusboqs3ZdeKVvfn50hqsb5arN9T8fTdO3oOTObpCOqWD2qd9NXyb
mEJMgCpd08EM002EhfWFzSfLbYI0S599F+UyqJtiY6E5MlTrkYycTw0vmYP1EHcJK984V5Rroqa3
zcSR+SjRgnJAV1MQxvQjSos394Jq41NX6Mzk7XuQI8ODpwZ9YO0WF7ke9Oadl5/42D5Yw/Zggjih
XtZHUJLrUhIKTZYBwug7y6zKx6E0Nc+I70vyt6M/GXkuZt3rlUJYMjyYZ6nRmhvcVen0D47/rWft
rV41Z+rbbx0wZMlGnGawQdpTr9feKgLbrkNR0rOb1yGu2YFR8yBF9t1MSbzYSWyNKPphKFwoytN9
r6NanGw0lQ0uB2CIrzxBi6/VJySg2VSfiBg1kadKGSS7WackRdl0J66zeG9Vc+DMLZiVzNCwaEiq
C1DwGm+jsBcZStzYTlsvAENdLXsEJL0yxMNSikojKNXoUpzOG4snq9es6C/TnQCGvhn2sd5Qjsxj
WQuL+J2Zi2sxoRJ/Zc+zpSv9UQlfOg9XsSXovYOvLskSdPmHQVxW/mMd2MU1vi2WDlajmEaGBGer
m/VoXGxc7eSxY79XcwpWlgQT/+TSJ1FoQhPFcSLDg1vGW79cYSoD3qVw8Yt4NQZ0pEHt/Gpa7zSS
v4nuNFZstwwSFo5Jy6SoxLVr6iZIBvKPz2bNOhQ2J+OCSZuhiScvBKgxzXOSWWdqgHA40RFM757j
jUhaRgfnyMsl+zXp6pLlUqX0PFC0g9lpACdHR0Ok2grZqJ3FSsFuuF671AtaxsIlzU+DgXfCzAkS
v0RPwhveETUnoUpg0kkoNoF4y4KB1Gt+q8Y6sqz8qfFJdN8HqvZaMm0TKQMGCIi4Nl5dxfZorCHS
tF/vD66SlBTsbr6JstIUFpi1n3gBBAt9Su0lsI0c3GxzOLb/lKTTLEQlJ8navbW1RL9W23Ucsrgh
ebw0Q9Qt1bHhZfCwyylNRt5CTqn1YqFVwLT28VbpyNAUXy+jhonXClTRtdu1H8B+wZMg85L347TE
9zdCscsyYaXJGk7sFOcQ7bJn37DOLtX1UVB9uXSGT0iVoqXznv8g7YNH5hO3neexPiqYfdpXkefS
+WR1GOSekOG5Kq3ITfjOgHFwW3eBvRp+TIw0nys0LiqEEYFjI0xbwCK3RJOzUbgjGUFsz9PYWLQW
yKtsP60MfUQYjyhvqwBZIs0SVHsrWfDiDcYIpcSN0iySqG9d+zSTg7kbR2al9FKwA4+uZ1y51UT5
3ojcuSRMZ7Qq+UhGK0S1ZugeuFw7e8Db6X6iGYFbRp77/b7iK7RThhRvxdjSycMEbvEjJf8Q7+OY
HsJHom/dHhC80h3T7Warrn3j2hjjbSnK90nBNHqj+uw94H81tJ/7lm91+Gx0vz6vhviUJeUpK3Xp
PsW9QUYCL0XNm8nF8LP7y2GRtXxJsveF/d1zdF5BoZQyILj2E7tbV8ywEhYUuRVN6aF3LEeGBAM2
sDkzw3kIyNvJ7UWQGM4NF9HzMYWRjlvcAaqR4M3hag92ZObrhRTZc+Kuhx5NHBkNXO3Q/KZB+FM6
QzjYxhyY6LXq5zyuOnKo1A6KKR27xHQrUH5xnFW8AbMOMy8Vn9A1dqE6/VRtr2S3gHimbsKQix6s
ag0L3KDxaFzpalEUEbUMEHYqikNlD3lcNsfZuAQsO1foC2lbf8bJRQ84jedUmIEME3YWtNvzOmzG
1BOs5NNmXSgy01YmgsY83dcnhaRkuDC68AxiLRGQzp35c0r8+TQ446BZgGpw6ezdUrb0sxjEdTRA
s113Vho6rqlRVYUPkjklC6/KaZJ4uPoj8AkzMLXiWcP6YWW4px+Tzb6sV17OpO5YTwYOX5aj5gMR
T1g5ve5tSSUbyZDtzC1zRhvjOidmEYrOGx820owHJS8duoxxZgsLr91NT55oW7xbO13JiErukvX2
ntt5gw/tF84cmWCX9LsqBNmU5mhRyUUy3YRU0EkLSo/NhQcyT02zanRdlSaUAWTETDpz4am4Out6
2WrnJ8fRVQ7eI8+sG5I9seFnkWe0kVPOXw/pkAwlsxqyriYI0q50S6PRTWPckzWSUmyEDCQ2JgPM
7zNMV+DLvTw/Zat/6Zb24diXS8brNh4bzQobAfbQWHAQrBFdSwfFHsu4saGnbr04CJrH2p0DX4Bd
zxrmXPPhKrnss74y222jTFhVsiMwxn+KbjtVlvnOLA8VULqOJRkuL01OCxvDV7MzBB21P1pNqYvZ
VN8u2W1bJQ6+GgF5uuS/rN67obFr4OdU9+qvGl8yXlRtFWkFE7u2fDn1zoQqBRK3VR/f1xnV8JLx
1hOK+cYSCV+nGKOCIPs+ZdGk5WJU6I0MECtaH20C99iqIOw7HhTQlGXjhebbVYNL4TJJ0m7kfYao
BEiLMKnn8sEmq45iYreaNxI/MgisT8sC7I6QzOyWQcmfBT8PSCSLUpO3Uo0vWas5smJMMoNem9mK
spnEfVk9N3kZoiBFcxwqNleGgDUuc6rOwcOm7yRBjzuo4H20orz6vu6o5C+Z7eSYjchTiizrSK+l
O3zKZx0Hv0o4kskCXOG6S737G7xV0/Rpnv2vXt2e/EHXSF318ZLdFiDPqFMXdpV3/fZsd7R5sXGx
1ojmbaYVl8lEQ8Bk0bypbTxEkC1c3DXi+V+T/KFVDSBpdU5bRFfbl9b/jkbo0f3tUASfMshMzJQj
2Ybdtuu/df1sj+9G48X0LtP89/4EKpFJvsKgjbnZ+0tzPf5J8KwqpkNNoQCm3NN9rw4AHx1wRzrP
qJRi1ckf57izaZjkugd+hTbJwDLKCwNn7wBTs7coxbNiNqQPA6vChFCN8FVT7JvyagU1YvDO4pAN
IMPBsMSMbYHb/0Yjd41GKYQvM1Ui6rfMdkNoy83svSecX6IbPh/aVxlYhoiZrqB9pei1PbxfhsSK
iyxPz/cHV/ggmZsyrabR6y04iZHTL7wG7XI6PXm+oxGLanjZUVA359TBt5dm/sfNi7gAr3DgEl0F
g2p8yU0I18NbcSWgmQU7DwaJfW+JyVyfjklHOt07FMO6jWHSq5eXWZynLnhBFzKGJtuMg1NIVgvu
V9YlAyRUVc25XEDPbvCXmqeXQyuQQWSeVfU28Ov0SrL5hGax50SYZ7sc42PDS2c8eC5tcyCI3bLS
PRnEexmcP101PB4bXbLa0qjBjofawatBrT34fF9mS5T5un4ECqcg8z76Gad5v+JOx3LQn3l+sFb2
rekH8KbrHuwV+imjrsCKW66rD79j4gXPm7vQoebFEu4x5ZGJIFvXSDxuIxXsu+nFBnelJZyHytKl
G1RfL1lvYU3rZBJ8fdULeM7pu0ink2kXmoSDIu0jo6+GDDxUdWau13zagsL6xxrAkTkis0TmM7Jj
wVYeDIWoZMf+6JtjiZJHvFlk4BFdjCwYBP98X0v3U/CNSJRKFryBmJ0mFQgFTbzUDum3fgSvb/nL
y4awQPYqM1N0FNe1mXxbZkwGZaEC0E18FP1dC7T2zu3vlpdEwsSr6vAwZV1Q1dMhy2YyQov0WbZZ
1DGvm3CjuiZBCuYSp58PDi+ZdpJnyB/abMcvTT/Hln+xQM0AlBFgrvd35e0Dmclcj3WPskKzIIDK
THn+mE+Z9bVf2kbDGPW2ZTC5+3CTbgTMRbg4gRL5XBvbj2ZLonxzddus+nrJ8vypIklm4+5EmZMF
nDMedD1AccdkI52ag9mWhisM87rkxqluuifD7jXVcSrBSJa2LC6vvSy1rsUsTg0acxXNFpZzo+Ed
UQ0v2ZqD1rnEyDzz2leLF4tyuomlr5HxSI69+zIZzlW6o28TNKK/goYkBm1CMG5G7AoW3he9YgEy
gmv1gXkvPNQu5QaNir46odIocktdO/K3jzQmw7cMb3TKZHWsqz8OgF3neERKwLVp2lGSbppDRzXH
/vurWJpzksxDQk20DS/CwkPBzPbFFFlUbe2n+0JSzbAL79UMiWmSxe8yKFG9PLCMhTVpbrOZnJZK
l3RVTbEb3qspsowtXb1CkQTlv+lSfVgEDXphfQX7wbf7q1BttWTDDbfpgma65tVK0svCsj+l13+o
U+PjseElI97cLfNsd8M2LG28LvVpbNnNJDoOTNXXS4ZseLh1iNrHHojim+XNnzuPWuGQrwcNQbLk
oq07uybY46GtPnTj13rNbkY2akZX+E8Zo7X4jrUwC9s7LZYJgo/BjCyxHQOrsv9gszY3Se0GO5uN
/udxsJewI0N2zDnLYKyqsNe2aHDwdr73o6FlEcyN//OQzshgrAGn4jbs3nnJyy9tYXxus+7CJnro
MslkMFbmEpQao8bn6iWIfQzzZucL8O46hLVqUyWbtSF1A6BSvDaMyN/6s/uldLiu9Eyh73L74Nqi
dpl5BBpDvHOa55E1VR8m71B9BIgapHjHFWSoUC457Igu/k4kdfN3MxLnyKmL0SWXXDKRbanbg6qh
9MMKYejiPyW6zjBvih2DS94YtxccWhSDF8tXxs5OqXnY35f+n7gZ40rbOduz4fASbHvWtizG9zH3
0awFFaWJG2/JuvUX6JNfXobC7XROTbUUySVXG2ND2w7DbQXxrfmAue/blWpcyRfDv+AdLMe4XnGZ
yMXWXcBU40pOeHQ2uxImRD9m7LGvrccmP4QZgPQl/1s1nFl1y4dbabw0VR3OXR+NB/VRThj2ZZZs
/S7nrTp1/q2ogzw73Rf1mwc3M+RkYW8thQE62P7W8yUwzJ9o0xYYIhoyzaX07dQwJpAsdUYfUXds
3eoyDzzqOFxlEY7dx1p8BLAoSAj6qK5WZM2X1ei+3F+TYpvl5GEN0HhfZJjSa9kLHlWHYDVyXY2w
SmCS+bZ2L2w796rLkjyXa9SCw4Atn5Pl97Fv39f0KpCqZz7MfMTwjPQ/TaR+WKvltN7V/A0PIRej
rhmIZ2nNqktRmg+F24SzbQbEvgjvez/VQYXOXpyCNC357FvHPOm/VAqvluMaDKncHFuRz787wuN1
RXuq+shDKlRLMuetp22bcAyO8o0pDxv63dYRoKhUSDLnmo2N4ZZ+dbEscEzm/ZXnupu0wk/LKcR1
TdqldDB0mzy76O8ESLJb3/Lyp90eSuMyQ+5qY7drgRzQ/vX+k+tcjfLjMj0f0k+5FjVNLASvCYbm
W9D40Wpdjo27m9srReH9VGXcxbiezU7e2p1FWmmC1zdDEUhDstisSbvJZhga73WzdamTa3OQgVpO
GPqrLzq/TqqLaa0R2MCCUeSar1ZooFymWbFyFNzEV9spangKNBPI/jkmaul0RZHjROxdt52+fgTO
7Z2YDyGSIGrJImleg3RDZPWlsv7BiXWuat1zn2oTJYO0HVSrZgZqfmbzi5NeUjMN1vLliEConARs
TEc0Xgti1zzjeLCsUblaWPnp2OB75vGVYk+Wk7bbChXpcrynD8Lvw3Lodafrvmf/delUrsXME9A3
WxWYoe3zGu9dBtPPy3c7mGMzWi8ozzy2Btk4ee70vpPXF1Z6QW6gm9Wmi5vezPYyKucVPTOd27Yv
6ssQe9c6ni8App7NC9McEYo2a1TOLLZLYnR1uo+/hvYVgU0wnetzerY/0t/+2YxQeaLxYG9rKPWl
YHibaG5zGxy+WeX+wQvjeTSX520+lOmCoCSr5QOl09xiDyrrj9FeuP+zYZrt3bfxLSWSrbbKXJZn
YAXtQPS1xCP/1YL29cN93Xn7uKNyuahdTonROLgalD750nVTQBcS1KS/TsJ4XEYdw9Db7pLKecYC
uWincRF/UxtvfrMRbdrneoV45BwjpRT8DhOGRkhwzlFWzao2MpiBXOn3QzKS04xZOq1uV+Je0ht4
6EZVfpmhK+ktNXfIqK4Q6m36KkblatF58pCmRnx5K3vw99dxcfJj+5MdiNiKy5OuaaIi4KeedNx6
pDJdZ8ZizP9vJJLGTjRV6GpYxYAAnu9LTLXd+++vvGraof48t2HWXgbS6UpcXDPX5MRVQ0t2TJIC
z9RTU4Ok8WYmHxpLc6lVqZFkwHOF/CKYPNCod8tC3wsqww2I/x4Yh2MikazYFHNu9mZdX4ymBbVA
F250PhSLULk3jGGUzZLn6IINJuslP+Nx9P4nK3yDnFZsi3IRPuqVL2wunxa8s3L+zTPjYUFbLvL3
/hyK7ZSTi5Zl2KzzivJSgzxtskpkRXWl6qqh92W9UkJzZe4m7LK82HMdbGApcHXOfg8O3vDIcmKR
LrlPzAq00tn6cdk6MCxU58z9Xo8P+ejFK0vj+8JRzSPZatUaDsCooNIH1dLfcuAxyXngWOSd6Ktw
IW5Iy5/3Z1LJav/9laxYM6Ikh1jGjVTGpzEpiqjIXR3+TDW4ZLLWXJiDPfrFhVtW6JssLItDxBCM
ym1glnor5m0gxQWdi8JelKfV1hWeKRyCKxnsOrvWWLlOeVlW9PlNi3FvhMy7APQmc9yLoT3mK+We
MGOCRueVz4pLB8xKuRiPpqm7pCgM+D9VnWwuSLs4yNLx+skDVXxQ5eIHt0JSpIGb5L/vK49CTeXq
Tmt2Ry/ZCvPmOyPstz2Z9MkqwQVgl5+YQwN46+j+TApNkgs9E7/dLGH7GZzo8mnpgGQ0UQYf3B9c
tYxdEV7ZQNc7mXDxnHsp+P9xdiXLceNK8IsYwQXgciV7E9st2/Iysi8Mz2KQ4AIS3Pn1L3tOGjyh
EcGDLjqA6AIKqCpkZYYvQJrwpOnLxO8WJ/HH0j60tfNiBfXl8dd0P0XxbcndIMrCLL/IFSeI3wXT
udyIZzCUZvP696++/S0T9DV8ixWXYfHTcAC4cOZ/kCg8Cmc1xO66H6B4tbtwabVgB7iUNM9ijzbp
MtaFYf66MMVXrmNJyiJbFj+/oPBQxtNSf3KWfI6FZ8Wh7L9HvItiLtFW2YbNwS7d14EEhhqKJudR
e0Itb2nYVNnsUnRDDOLwvJ1BEA/htRvZGMDXMnZCUylIZ0Qlb/ZoJqOCreySuyJ7AZta+EfeWYMB
UabZBWp7KJkk6FUjgiVCkhWvfDsWmbPGdcWTajDhujU/Qe0TjeoaXSp8yS9DJrYj2ULyxPAeb9gI
d3d456pVBWZQ/vZGwJmKC8/lp67yD1szfm33pm1qq+hYzHyw0DV+yQV5Wbfqo8uWq1v6hqBSN3vF
yQUJ/EAEIr/0snpGgdWJlxAogqWzDWeW7gP3RXnj56yxWFNWMI/rFB/HbT1uNb2u+1oVqa1KyPhd
Wwwy5Dnqw1vs5jLe8My5NGsMHNCGTuNtND0y636I4u9BxDyA9zl0cP36xkboGnCrjKln6urR7VLl
Nm9FEDIbXZcXPNSGcdBwC7xtO4tIqpRMaVmjPXK7gJ9BjKFlf1XFPi0AW20WBflbbgkncK6+Q4Ok
o+OSVJJ/f3wHaYyudohubMkgLRDhIY91MVmbzyXJz6QwKb5obK42h/IBkJOtH6BTw7LE6sbvlsc/
P5655mRTtWS6mhP0T+UQmbIZj6Ow/qeHsvsBHEyJZWWGyEwTEKgtohEb/KF08RG8KH0cvPoil+xk
FRCuptvF2YDibArDSa3L/oniyGRrpqysawTgdvO7q9rP4XKZ8vapmL1jlw23JpMXkKD9kXnzeQzF
a4RE7LEpdTU4VZ4Awge0zubJuXoWeWrw4rdOYJIP8phWt83+FnIROyJ/rUp2kuGHZh2SmhSxtU8E
y1bVC4atnawZxePr1DNoJVkCqU1WmLCwui2u+P22uQ0tiXBQHWL/BCIEfyYoRtv2n8fG0+1D5f7O
A89ZK691rkVQ/l6ojPOAbeDC7Q6FbyI218QjatvpiKiUR3aFLJDQKakLJwGrxNnrmi8rY7G7dk9D
VTyTyRQHa0ym9pxCOpeVnQfSh8n6JorgGPJvRbNPHctWu07FTIZuqMK76OBHsDTEHVLNcv4+l7+p
SR5Lc+yokgWS2G4T3ZU8/Pq8lDdhEu/UHAdq22lGbIAx7y46zDQ7rKF/k7SB3lG9lXHvEguSc372
wap6Q9lR9zuUIyFyeoDd0T17hY7ylw20euA0ty1DzUiTGqptqKPVVWHeuAM0FyKQ09V+HBb+c9AW
MVtAqLDuvNc95V73+RTIqfOGa+C8SP5qjxAs34Udo7YqZhM6XrDKFgYCy+FoX13THtU5gOLUviuX
wm/g1GvtiKNjL+0B8svOE3auqU1d8wm1FVWsJetGQYdrRY+T99GGbnRuSF80K6sKEtRLIKp7veVa
F3949YR7PV1oSscx6aN9t68K78K17tete19UdKNO4BW0Jh4v7g+67FMQtVWIlyfBa8ZBFHCN+uO8
vAoTZZfGp1R0l1xF6Lgt7J7nIh6GIPaMXJK6oRV3nfypJCXH0KOb4sKWriGH0I2r5NkWaZbGZvdd
PoZHd8yPUAgwBDi6oRXn3DJg0kqKKW+re4no+hK59vHxxagbWrl3HahwC4SsuETmP5ro02TS2tWN
q/gmC7suJxvGZdEzH/5xC9NT7X1i7ySaKohrtKsgqovGuWZLdPFL+VoN03lam6eutJI86z9l7XyM
rOzZr3OQOYXdvjqQivCC/mkbdCB8vk5FCyoYXzgxWIi/Pl4FzVmgortY1N4R/uFwHTw0Gvm3tTiL
+Y95wCOiSTVX94l7ZPQmA6UgLJqcyMWzVfsJ3HQJ855LdkbzSTxPfz/+FZo1V1tCo231eOfiV0z2
XwGImakx69SNfP//m8mH6KNsSguT9wP5w3HrJJw9k2E0oaEK52pB/TAUTTBciUtPtJEf1zbL483v
4gK4C0P+r/uI4sGc2AK0R/gBw3Rts9jyiqSMzt34e5/lFS/2m3z22RoN1y4qJtDWDgPENAPDztfc
gf/SrLwx/ji2rexCGKgDdXQkyUGyV16b+Ec0UbOK41qccCtda3Su3TB8dwLvwNByPc/dgTnbibo/
uTUcfMcEO9R4gQrpyrdiJqPdO9cxsD9Hdn6YiP089fJL6EEuoWgNB7bGZCq8S4piG/MSnrCQvzj5
GMk/7cxwzegyULU/lEbcraCP5lzBNXkUrgDTQRFDfPwAghUAQYPXRS4nAtW6ikfnxdsuwzwZdrHG
DVUImCRTBXQjdnGw2OQU5VF0jrzxy649rILAoAQriWwxuDM4dlx69IdbtKY4TrfuyuVM8URUQpLT
Ok9Ndu7Hnw0Ysa0sOi4/w8AEptd9Q/FxidaawFrwjaZEzzSLe+jWedQ7+YN1qBwTVk67/oqvZ4Lk
fCXbeOVekp3JEVRGT/xP34nFk3O0L4DpPl4PTRqlNpDWpZdtSMjHK0BLf1bBT2nbH9oR9N61lWxz
9LSizP/4S+9uKxKpwLF88hjfanypmprfJOt/Z5EhNXvXDzHy/be9PbrcucRWRTJTAy3Doe0SRQkj
hnPx3TMdg9/3wZvBJ9F71JrW8bpF7DKEDGixtnjNpi6uJTMc7LofcP/2m29wOrp1bsM0Ljkx+iVr
P9Pt9bHVdUPf//9maDYy1Otzd7xC6IBKwNXL42Zq09WtqHJfe7Uje3DI4JXRGxLg0o52ZO3cLIon
I7eDMDIUja5W5J9QKD6XvSlm1VlEceAQL4h400W6VE/FJa/QyVmHJ9lKw8n97k2H/aI4blg5/op6
KLKx7tXOnvP6qy++8fGXC8nx+houL4/XVWd7JfLuJmgl1dWC1KkNrPZauc3sPzmors2HXR9QMWJi
y/Muvy/uULX3U6753njB131jKw67ef26BncbAT8EIQcazDFowA0LoFlfFR/W5sxmXY2Ji6m4Qgso
jsj2AY0Ux8dz1w2v+CqdZ9ECa4xaQdsnIBy9lMscr3LXOy6egO+ffeOv1M+6Irt33WRBGxc9+nNn
09OgbuaKu86yp23eb3BXiTulq86ZNUEydjAclLrhFZfdvNWbnQU7cm2LS5FnzyGnTwszyZPqhlfc
lrZLVS4Mzxd2H/5YFmC8257LWJYL3xPOwfSK50YssgZArFAMbVDYXfHY/e+xZhJe0nisigurSMGz
1UYXHo3kGYI8X7zBMrXs3x3n/9JlEqnYMIsTS06cy2vf+YeW9jFf8RfVxwY6FtVaxzaoGnbtfxUi
1khoaPAZ9dzMy06TJ5PV5Zd5yY77hleuWzsESapLxHD1/OE49vZpcZtLG7pPj4fXLIKKFYtCoCQI
hXt1+XyeuvYGaLJh5u8GhliD+8Z947lyBmDEEgAGD1Fs2+RQFz0oUYbzigIRMXEQ6D6i+LDfdnZY
SihEFv3L3HyKsjGWNjs5axhvzJQ+vQ/3wE9RXDlaUCieeQWe1LlMgNq7cerGk/2nFxDQcr/gFLlZ
6wYW3u/FYApENXGWih0TgKvIsWE4Pkh4nSDDCM3ep3bxnzthwitpjhAVQxZCjrYXs3WvL4zHibXH
0JFHNu3qVYXVlCvZFl42WJT0V2aDRT52aV6xxAPjuIH3Q7N3VfxYEUIlwxaows6jI+LcK/J4Foax
NaZRQWPQQBTBxqvhGk0soUX0A/JecUizvx67nWZxVaTYOjOybgWGt2SEnpEwbkSe5hVJPGbig9XE
Xb5yL6NEXZLZQUyBnRQ3EH2Yoq+cR/HQjQmbohh49xiv66YX4rsrvHPi+oq3WwKi3xY4V66s/FJS
YJDGj04bHtCaf85n95rXhzb8YA3rkbbRsQ3D5zXaVaMkkYomK2k4bg33xa1t7OsYRqCKDQxht24b
KI6/4QLnq83An0uqk7OMp8D3gbjcjo+3gW4HK3f4yJfeQkeRe+UlwrJ5jaPOsB66Dabc3aKfs9Li
lXel2/ghDG1QoRYfrJwkUWFic9VNXnHvahSdADbMQ5/7/BzNfZqBTW6XXVRkGKVT4Hei8K7F0P3u
0YOXTLORhVYzbxURFg7oYBv60rvKnt/k6Jz6xiTY9X6VgkQqHqx07Kxz2Cpu0QU4+uxcH8XZPww5
GhiGpDyZ+lU021LFhVllGNTWtGDHk7+q6nUmPJYZ22l8xZOD0a4JXYvxKuTwjeb1TTLHEG1odiW9
L8mbkAA3/5a304A349r62OXy5LT9c9B/70Vo8CidZRSHtSuA3ZtogGW6W50Vcfej8z8/3pS6ySvO
as80nIO2R0GYBiLe3DW2yuAGAp4LMonk8Td0e1Nx22zYtnUR+XiVEkCWnoN0zc6XffG8igMDa7oL
7PAkbgEXKR6Qk3HxPlbdcNo1dxULNuSAiYNVT9wm8TGwv06m0p8mxFNhYC7HhhEt9uNaOZeCXLep
PPg5TyT5QY2bXrO4Khgs4GszkBU700IzicuDJGzAarD1z5FlarHR5CQqKMwWkeByY6g8uaAc92Ui
IGJE2+9BcQmH7w399HgZNB6gwsLcpiwdh+Bs6MT3KY9t76/QMTiXZneqKLCGONtUZEzccgAC2uM8
GTamLr5WMV4eYqGJelZzo/GaQEEv3q7tJUCDZXs2BQn/vpS+E6CoQC67x5G/QoTg5p63k3ssjtax
P0Fa4URfSAyV9pO8VQlaI4/teWfuRhRv3qYg5xBSFLcKCXRLQArZJoNJYE+3zsr1S4eO5oHjwN3m
L1sr48W+rezH4z307kIHVM096j7YGvTmuanrtstFltYW50tuokd4d+YYXTFLwSFfImfPS9d+uq7r
eLAkf+qB03g8ed3wimG8oamK1nVBUopjrkCUG9TB8wK6z13Dq1kH5WRx7TsXVzfkz6S7du70qXFM
F4Bm8mre0Vrr0uBNE1yGgfjuD853G3xlweh82zf5+xn75gJ20KKUdRPxUjatB78nt46IBMedIWt6
9xQFY/r9/2+GB11bmw32DISJ9KEdvB1mP/pp+W0aZb0BCaEz0P3/bz5hSQv9AWUJ8zfFQTT1kWT5
08ZML9aana/mEl3bLWRaKpJOq98fCtYPSWUXu7CLsI8SnURd0du+AAkaeDsuc+VfbEYRmfM9FUcM
r0QoczCvFfXgWKC6w+mcoajZHaLGpNiqs43it3SUUQ1tYA96YdYJsotHzzF1mek2juKzQBBxEt0N
EwL+zgJ2yBZ+Yd6LP5nKKZp9o6YU0uWhEy2giZN4aHdacZnD7RLZ0+mxY72bbQdUTSoC9Obe2bXB
WObnBVr9vC4eW0CT3WXI4rDLpqSYkcb09YJXals0hoBasyRqvtGxbYbkKQ5qUgbPssnTdpKGc043
tOLLvIpq4QwuflFFUxdc/K4QBmPphlZ9eKqyyRYVfJja57AlMZqODdGPZiOpGcYUbkHetS1Jh2h5
3rItniv7O/PdOEBd4PFS62avOLEv8JwVhWCqls3JspxYMpOYrW5kxX9717GWkN1pcust4esaT0a4
j277K74bZTYP+rrEuQZ5CzGKp5IW3+ei3uteigMX1EIt315w9FTdRxKth4L4fw1RZLjT380BAqrm
FuvKR9GAXTudIABaiukZAlOXrizPw1yndGMGwindZ+6h+5vLBSwxS9Gh2wCn/x/oNpDF15a+Qs85
JqZ6u2Z/qnlGNjBw7gM5nQoJqgY8l1ZxmPGvrC6dw4Smil1bVE018oEx3nvgabcZZC3sYkiskpua
ut7NY7AWivc6yIhKx4e2lzWLA5k+NhbwUV0VT9OvtjvtRL/hO3cvebMYc98xEbgdfoTsvXPp1j/8
rloOjy2kWwfFiVsWVWwYCgJqru3v2e2ORWl/J/347O31ZjXhqMuysVuk2Wmx+YdpWk+hNFU5NAeF
mlgwAoA8Jg8eePT6sNhaufO0cvCBPTaO5rAgijNPOSMS/LheKpzm4lTFT1mQcwXt0cfDa2avdoys
4H10hjYE2yyYYCvRfWSubXBg3dCKAy+tV4+0gs0DUnx2I3HY2tBw7GuMoraGtLxhfs96kspi9BPe
rJ96JDGHdmoNka3m8FEbQ6aw89Zp7aBo2ucHWnzr7degx4t9kG5QGn9set2PUHy3yTILZDc4pssJ
MsdelrN4CPB4Ui2NMMQNuk/cl+aN26L7q6gntEOkvOfHzBNf+cKOgM/ti3jUzhDa9VnRTQOyO1t0
SScn+1BP7nbYZx/lBi6cYQurDcndKDzQeLmpqIKD5xfnx8Prlli5hZs2EjgEhJP2AMrNaFSt/S+S
AS6RRUmIgtzjr+hWQHHfJmsjgDJ6L/WgEDRDRqYCFGawTKSfmh+hNod4xdpuosc+BTwfD7u3MULx
gZWHjfxgQu7bqGqbyLB6FQU8CxuVDxcRTKc8t7+E6y5wL+hJ7r/tzSZlc0d5TcC9nAXheR7kIZuy
r1ZpenvT3C5qf0htT3JYObiXgT5Pt+BvVq+/wuC3S01Nd5olVhtFZn9r7X4Gpfbsd69t3caQd3t1
+l1POzCP4sNL5VcT1hk7qGxuLeMfgtFUJdbNXLl4i5nS3FsCLGzg2UlZi+FQZJubDJyYSKR0n1Cc
mHd8AIElTuoBhL3JxJtvoC5un+B3pmNUc82o8mECWapAU9F9fe95l+gpJKj9dd8lprIBQ7kqyhjD
5hzs3j67Fg+PftgYbhmNcdRGkhJcrXypai/1He+pLdqYuuPTNleGE043vHIBC68IwilAamfb0WWz
0btXlNcVJ/Wuo03tGGmjxolAx3SvX+XPnix/VB46zqNdWLaAqty/Dl4amGwLL6XSPVegO+nX8GdU
mQooOuPc///m1LE36bBwGb3Uglqfs7ixb/enudhZ+FTlwzq/yocpoDCO8F9sWad9g+5z8Ca8PDa+
5lRTW0aKovO7nKH+Awq7j3SujpY3/eKtSILadHBqHOvfd9U3FnJ7p+9XH8TvU1OyIR7tKA8TlKOd
nT9BuYCDtSqk6LD73a79UM7FU93nx9GdL2XmfX1sJc31qPaNtA4ZIzoibSnWqDnWfKTgiaBr4jTD
n2uNXIm4EEl5/C2NudQukgKF6JxzrHjY9HbcEz4dPLcfd46u+HJFixUiEFhvaJze+MZEUvidCXuk
2Uxqrwip8KBQd/Bkn7D+EJblZ7eGoAjF8p+EdEzXjc5C98+/3VCjFYRhi2RV1KN/yHLeJSspvj02
v8af1caQYoRiq+O7SCI5/3uYpq9yQVNKblS809no/qPeTD4jIxP1jDwMPDMVCojkKiwJuoMu/8T2
cZQFCMz/+xG8xbA5XKWTLuVmJxP8I667vjk8NpFGlZqqumIM2q3oPkLIC6jqM/Z/Umbo+0V7jiDo
SlnjblwTRi+F4+3ctYqL97woqtzzScqd5qkPluNo//34t+j2khJXB9FqSTy4OSkJravrj58bx8SR
+/5OQtnnv4tQuOAEmKKMpKirHEMrP26kT9lq0jV8fyMByvvf4UmATrmgR7wytPxWWSDIYcEzRGOP
eb+LvDkA2u+/n2g8z/I9joIK5bQWcclqMR38DCU1w7re5/p/77f4gOLJdLKo1Q/jPbUn6BRNq61P
txwCAGWblCDPnjJh2LPvrzNQPP/9KZZA9Ci3wQEz2SrPU+7/6dnBLtpH/Iz7R9/49EbLohzohMdP
3uFZtYCiz7Nd9IMhvNOttOLN2doTEA/MuH288UnaH1hVb7GzykO7mshtdOZxlV+wFJyuHfaqG5Qg
fvGquJ/on49dTDd9xXlnAowNtORpurI8AbtzSrLt24AqxeSI348/odtHihf31IvqHOd2aofQuNvK
JAp+2itAnkhh/eanWP96/B2NS6v9Iu1gWUGT4ac4ZZ2MHTv3YIwC5um4b3jFpQOfjttEujXdEGBH
Tn0uWJFOVm+I499/zyJq08hcQRJwxT2clksTF3iOKLpPdfdrC5p4EQgEeBNjCgbX1n1Mce0ZjBYC
EmlOmnnjUdr1ZQABLQcn3LxGBzE3ScV+17VJjkq3MIp7h1YTNq3noQTvj0+8J89rWR0Kz8QNqBte
cXApNwADIBGcThO93DnbFlQ42zn48njdNd4XKg6+liWZkEGTFITMvzmb/u67zXB26GauODYaaX08
zAncEnP3FLnVkVrR377LDJBU3fCKb9NwRfHR2XBDVNFz7kRJN/FnPu+8gNR2kq4J7LqfUHORDHyf
SQ8GGTfmIPSODo8trwlliNpUUkS9Ny8OtukWbqA5o3Hh/xggwslliPpRc5yzbzYQV+5meoLVWExt
LbGkPRSZjVIqWzP0Qc4ILb0nV5r4NXTDK1e2FQ1N6c1Yb8fdTu1UH0ATn3qWqQyj2alqa0kwF3IU
S03SiMrgCPY87+xKx8Tco7kp1O6SMGgjIGBtkhbD8GEDz3k9hy/LOkFhYF/FnwSKJ/Mp7wsx3l3N
XxLPD5Kxd0/ML4+P95PuFyieTLk1rn5Y0rTx/ITlWGEJQWVCb6P96/EXdAusOLRkUlSNBRv5Vn9Z
gHJunfYD9VrDsa37AYpD+/YWBOFAscDlmK7jfHCzMuXjX1FmOqp1W0i5q9HT2QDpTCC94G8vbPU+
+ab7TTOyiuLq/cyPRIYgprbFn4X0rmCXPOyyugrhyoqe1eC/w6QjP0Xp+sAgvFdIU+KsWVS1dcTp
szwQS0TSbcpRXpBPJUOR0KWGtz/NoqoQrnnKMzzNWfdFlWnT0Hi22Rfa/cOM96/uC/cf9iYCbmcf
zEY+Q9Y8zjLGk24yZvUf5cZPXuYn+9ZAcd0FpfxuHu+XcMWaWETdSQhQcIE74PH4uu2j+K4ll2qb
WvyGJojmuJ1DP55yYaj/6lZYcdsWiabjtJaXTnPzwnsnGazlpa9M0db7BSqiEggL0GgEVg/b+G71
k/fuEWRWF+Gxj+3oJl5uurx0y6z4bk56C+FETtJ+LU8baAd7QW+gT02azARo16yCiunq69FambXS
NJzLbxGQ/we/cve9oiHx+O82RRPBBnlvOMLc8CePj3EZdp+Ykc5bswoqcquotnFw7XxLxSzOHiji
IyBaGob+rDA6ekFoeC7VrILaKVIOoJ8vu5amon+JykTUkPS6WiZROM1OpYord0FjZbUvsADOFFvt
eJ6tKBkLftrlZSqYy/LBGon9iwClzHjcWJtItkKa+lz+rVu/U1FQ6YOp53SDGwLdBsXIMu22ekQ6
zn+TbYtOkw0xgGor5blZOxJbdHnNkO8iJK5FQrJiOQXO6BuSLZ0ZFYfvrB7tThuh6TxZKQWFKrLe
i8/l5bEZdcMr93Qx1/ZWBANNo0rE0v3WrB8L68e+sRUvd3vqTnfKunTtomQg0ReEGCDB9r48Hl7j
4Srua/BWZOkESwTalejoZ3I8DoF4eTy4xi5qY4nwqVgAWQMMcR2+s9YbzrmXQ2/Wtfufj7+gm74S
Ya+u09IajSUpZ5KQI7MYAerCzyxTCKb7CXe3f3OXkomDcMPDPdRPW2x126lq6xc6N6aim278+//f
jC8CPvs21JXT3OEgnG8O87CcCmGqtOmGv9vtzfADGrUmXhU4BEVUIePvaQxF9u1QhZkhBNatgHJR
tzPtwnyxaSpnfnOz+sJ7U/OmbvKK1yLf5HymIK+cJhkjs7341o/CaQ0Ht27iitOCy8Eeqw4rC5K2
pEe3jeebABy6oRWfXUsPQmMTdOn7ioHKhJBR/BOMIzfJuWsMo+K7HG+TedjVQA2Pw1lk8rNTuPEY
7FOeJioBsOWUIupnYHS2u2aL6PITqV227yhWUV5N5FteVmJRRc9OE8hw1rA/rZYJ564zjeKvK5ur
jIcTCE9zO3HX4skBJmGeTN0LuuHv/3/jTyBcCHtrc5B6QFM58KKz3NyD25kUl3TDK+660Czb5qbc
UCDqDzJyzv3SXNtw+vT4tNQNr/gqHWfbt31UcOx8/NjU+VNrg+oicA3RhCbiUrl+N4ugmZVNJLVH
5h26pveOxOfDp9Hi9pE0PagjfHcyMRjfV/Sd4EJl/wWNcFjmQ7WlMxAuI+I5SbYvDMH84pB9t4un
+HFZh+OyesgE88w/Uga9p2KXNndAVIxXWUarPQqgFKq12hK/siDvbK37fEzFdoECuA2DDae+W3VO
PDsN4tIILUOhCS2uOeBUdNeSVVuAnB6z721oWnDosExracjOdIMrLuw3zbY0KNOkUe0eI7c51VOz
0zCK+w4UxOYZXldSKT2Sv7qRV7THbPSE8yFkUUHiXX6mPlvnAWd17lkoPDVjKgUe3Rf/ye1MiZOm
mq8yGk6bCAFKRmklLMGZAeWl9li3wIfbtEV1zvLKw7SVWPdJyK+8hpzdrl/1f5g1MtiZCx8HLLE+
MPGlBEfO6g+HfaMrZxMJB9n7UeuntOtua/erBw05JSYyVs3J5yqhxOh6U9eAHiq1BVSAfUDr2182
BK/3zV0JJWzHA1vZVPnpWvAPjTUmhUNuNTfFoJqTToWr2WvvzlBaAmanCm9d1p+7akwta03szt23
Y1XQ2sgzgL6azk/7MXtBwc6X4YtcdzUtEpXiuJidKkN+CbigsI5hTT6PJH+ayAo263JflqTC1qyZ
sKBxM5pWw3hZiYBAoX+xchPblWb7qLC1bimsUlQIuIKiT1ixnjpXHgu+86lRJTgOO6eUnYVC9VqK
BO8E5x7CqwwEL7u2pwpbA0sXao4h3oVqQV/zMvuM3qrr3JhkXnTGUTwXST7gJwv2DrX9T1MwAtfH
jq21fHs8e83uVxFrZLKrQTh8TUFydEKJKK6q4ejW7SWM/H1nz79d82+iuggRb8Sg+pR6XpTS3sN9
LJ7m1ZQO6AykhBFO53YNEcixnTJ8snMfYW/2d+BZx8cG0gyvYtTWBpQc5ZL7KLDwFAqmhw5hhR+Z
SlAa+6vUxs3ojlvXF2uaCe9YuFYsRD7FbO4/yqn5vu8n3CPKNwtQQJ+QtS0qpnNbfwBjDC7L/GiX
uWF9NRGFSm0cRfUGNDrA3G09neSdxgry9aYq17uDE8hk/nfuXsk9bw5BE9A3R7c85eOeSWNcpTwq
x7KowxJMN634uJDXysT2oZuvamswwhTowBO3YWiCE+1qNyYhNV20utHvu+jNSrpO6UQcYOrbMhxR
lg5NT4X32f1ftA9r3Df/m3GniuR+08Ea9tqg5zcui2caPvvVSZgIsN91I3zh/ovefAGAizUPqS1u
RTYenPzM6J+S+4b7VWcW5Yzs+zwEvyzMUtpN7A2/fJN6k25gJbAJy416wLU1N+4NqJ1C2nMzvFPp
7KEENevSBcTpMHK7SLxRXRbagtRxT8UUxlaOxM0Fs5ysMXgxnDgGBhF7uFUGY2tmruZWbRPlax1E
zQ2YELs+NOSnZRvmrTG3mlltgBwVTifFzRMf3ehWtocdByCJ1IQqcr22ikLsjxZcjha5sLwGI9fx
8eC6SSs+SUdcyFUPY9egUOSSHYvR1JX8fokfE7+vwRuvsYbFWuUCW6PyHX4O0/6cHXI7Lp4WsDed
eSr+lKfHv0K3qvdf9+ZLEt8O+RA0N1l88wk4DED1ahhaZyDFO0d/mLfKxtAEnr8eZxM/o27KinOW
tBeNHMCI0zXPmUiG8Lk0Qce1hlfcs7DZWhdk9K6unUEm3sud57F156QcoUkFIcUqLgdhx2ThP6fO
+SzsPC3KsU1cP1uSXG7c4Gw62ymePNRlbs8NNgAP64PXZeg3NbVbaIZWkxKApvOmAZrstk3Libfs
KFdTf9G/ofU794mak/A1g+DefWnCb2vaPjmv26EE5X2U9Cdexe4rlIUvo+HQ0GwDNTkp+rAEXqHG
Tb59chCA9B/mXVQJJFITEz5uFZ8nWL+Zghu2WxI40x40GYZWPBvZvefi8RFkZu7vhX8V3ed217sQ
hlZc2ctGJ0B/9V0suv1SFS4aidkFtHUGd9bZW3Fna3UB4wqwtj3jX4ZyTcYw+zJmplBE53pqRgJh
oEYS534SHepf9NSd8wP2/JKijneyr/5L+cfjE0+3/xUXH8KhIxJYyls5fqDhl84z7EfduIrLeqAT
XzMHm8b1XhfEf5B9W31Drnm/U97xKzUZCWbXE3a4ZecNUcPEzs5wcSjIMfPzLpuo2QijTJR5R5sb
Qh3b/7BSQ41CE1+q3TKQGtskmL1BR1tkVwkRpr7vroODK6x4lcPO8EFNREp3DqKuJbhooi/beml3
QUFIpBYcuwXUbiPFDS+8OnGto7viONueIZX82Ooaj1IrjpXgKxRaQGw4uzSZpzAWM9g0MlN+phte
cdjNXyo3912w03l/rdbLJl82U+1Ds9fV7hjO7/02w31o/isYo6fAKJiim7Tine6wRn5PF3gnwNtt
mzL/z8F09uq8SPHQMbJtyYnT3AYfDTz5zSl/d//j7Ep249aV6BcJ0ERS2mrobnmI7dhOYm+Em5dE
80yNX/+O7sqXMZuANkHgBZsqVhWLNZzj/kOm8Ppxfi4URxyGWcd8qF0TMIMJ0QNrtAOnVFUGPpeK
Iw7ClHpDjGTDzmvnnzK5ww3uKbctcbyOOAKDskarGRiTu+9/1JHmGV7z6voZxqmiJkhDN9ger8tH
9hH7sXwINUmrT9Ww4CNY3WK+9t6pAM9/qOXSdsThl5UDP2+scTu1mNzBGDvKJ0cKJ1h5P+4P225I
xuu8wcp9csuLZ84UkYBU7oJ9muCcnct2w4XxhGbLi3FxAuNLHwIBPszDJNAUvyNTSyFcXim1F+D+
QTIFidam9DZnUrj3zw3KETlS6NyUG/Cw+a1Z8adtmu9JZ4WAyj3lVqL4CdnuBZu1k8qa+h639aQ/
rsXP4lADkO2IYy40A1SkluJUp/ifRfvR6I/L+uO6nv8bsfx9WzuO81+NqUuuFYuGPWuX+ImcjEt7
6zxvvuVXpyQgwfVfkchenHRxJlerjSpFgqz5Ercn3mp+PJ7XUtXjIhG8I1jrZk5x3Rtw8XoZ2n20
HGp+hOB37/DBnFBjs6skR5jn5IvXmHfT9nRdILIN73//sHDK7HKYZyzcmO0NcZhfWscYRRxxeCWf
9VRz9yeTQ6YLSDrCesOdR1UgfLKdCxaK4ffCHE3oS+9mftdM/jwXwTGhiNcpkh+buQfVLf1TJ/dW
/3p9XYkvF6dWxqlpTVoBVJpx+0T7X9WMykGiYq6TrC5OrLDaSpKyhm675CseSSYBGT1Yra9vXWI4
4nTK0NOVbT3i9Kp4bpKHUbsp9dc5O1Iyw/zZHgl/0MIyTlIrn3GWxnoq2ZNuBrmhIESSqIk4mAKQ
zMwqKLQwaeJfyWhyD7akeGDIJL7//cO2ebYtixHv3oTdcrtC7vpiTipYFplDFCdSZqLpTbNidX4a
Qz2sg8YvzvazeWpOyelQwQySF65TtnZOQmwK8Szv9fglWb/ox7jjnL9whYu6nfX9yTiak1cnt2kP
MOzGW1VNN7KTFax0ndNNb0ZY6WrTaMzT21I1oP1vyuKTu0gkM0k714yb3d2a5/GbEVi37RYAgDyM
n+8s3wp17oH9YFDxTshiGnE+pcI0Kh9iSMq9mGDTOLWn9OS86A9ADg/nKA1VHllixOKwSrGAJcJY
8FlkWv1lYZett0I6aYAmOYS1ZDviwMq0TaW+bivyZPxH645e2aVeNn+77oQk9iaOq6QExCOpjqel
ZdFw6HXUp+MASO7+9eVl4hHMmRm2VhoWjkGrHL+gp7I714npueyYKxLhhmOeaSZAaJt7up7HPppG
RbQnE4tgw8VsAdikgm92ml+2E+buFzM+XReJxMZEkOEmn4ZuWlGg0/I0qM06MBbV/f15lsMRJ1P0
KRm73MKuLefc5Y8gk/WS+Aa8V5yp3vKy3QthMHLBBKaM3afVCeXQWQUcJ4Gwd8RZlJzlue000JQ0
cs6g873hN03Ue0WQBKqRR8mhihMpAOrreL9CWdLkn6o4D/2PQUVHLPM34jhKk2p6myWwo+Ib6I6T
y14omfyh8YAB5ptedlJNhUosShxIqe18y9AKs966yW2bPRju98rwWKJC/5CokDiRMoIJyl03d73V
uvrrYv2Ot8SnWn6r547nApzlug3ITmLXrg+3fLMmeZfuNrAY7NwA/w4gzOfuGIAfqtuC9fI4zzCq
Bl1Khp9gEPAYHraqR5Vs60KMbDQ8a4dGxxVMTmsD5UwwxzwViqqsxLyIcAFrdbOYVY0MYjJansVA
CLkce32L5CXozVq7ieCiisvvTkVf3Kb5fugwxRkT1wLil2nD68woD2m89leM3TX9Elxffn+sfhI4
iFMm6cAxajpD4XuzCoj1LTZu53INtjz26iVcGVNcVZKDFZGFraR3IPkZNWvjqSDBMNykqqUlRiXC
CWNicAXHL0h10LCegchtnLyZnWNkcJXwMZKKlyOiCjerrVUZYEjvmz9zaPuGlwf8Jw3mH/ZpDhJ/
96OJ4sBlJyJY76ZV81SViP9jTh4sa3yNK4yXWbQLGtMMAGoWzqmK2kR2KoIp50nMq2U3CDNdvD4z
goVztIip4JUk9iZiDM9lUqItBFbRNw98w78KZZKJSLBjd9DTKcuQyqyMF1S+orh9jZt7owZP5OSz
9FjwJuIM68uUuujUau7j4rlF5RFVh0MQ87Yjtj0VRkPcjCHrMpNndISFPD0E4IOVhaSUEbft2q14
HtXpmdn3U3FMGOLkCTh0y7iekV7EPGilJx4ByHD6v+s+SKImIrRw7DSzS1Cwvl2rNvUKBONebg4/
ry/+b130Ew8nNj8xANGMKGg6Z9a8ZGWU67M3mb94/roubxyskqTKvXx6jeNXNy88M39tbUVKWeKY
xKYoUgzxzFtELSONfUe/OPq31DxzNM8pFUliCSLeMKc9K8B6sVfHtTpowTPvGsYjZlGfm76LcrCl
rlkZXpek7JiEu3lszDgvelQP2YIv6OmPhYG38djagkW3bOzw1sArrAHJRgJoq+jYukJAnTM3TSob
R4B6UKBvW7DkCoOQSEPsk7KWvHAHg623o54Ell0GHR6P1zctC3fFRqmhtoi99Hu423vm2Tnb4XJx
XubRq+7sU3+OfVWtRvYRu+Z+iBSXFuOTGKJExqaqvdihJ9tUtQVJrhYRZDjVuU0nQLvdJ+0vdLgg
swfsQWtWiEi28f1XP2x8ACX8qKGp8X6snntgnnQHSS8BhPHflYGN3PLMRXRb1+7sxxhR9yrGFOoo
eV6Ywn3rJIndotG7vtd4NPHfWR8BE1PrHYVUZMub/917GRPwYg1wpKxpva29uBrxWj1ksyJ+lp2p
YKVc7ywnc8EYxkrdM9ws5Jgeo4VqNEe2vGCsG7c5uoEXVCjb+5reD8OPUjUbKMtNiu1QSZIuWoJK
1v32wIM+Gs6k8ranItrtiUWVImEi+QKxMQpIG+uwZFtzb8fu5HMX40Nm0mNC1jTnQOEcJKovNkQx
dJIX64InkvXMLX8DYqtfBzGar0gZDKOvncsQDNMKhZUFvmKPVJcMbGj3XzOSsIzg7wevxK/Fp/nE
Ur/8tgbcT0PV81smv/3vH8y6r+aK2gxOQ7cbbybza1frIEcfn6/LTiY6wba7RTcm8O809w1bgxY1
tI4erMD868o/7NzSKoCpAyjuPpntYGCFn/fHnpZiw1Rt6dlEKYyarNhw1/p0ULw0ZNIWzLllS7zM
zp7QirlXlKVnb72XuIoSiUzYgjVzhtIl4FuhOXp6t+nWd663l+vnKNm42CeVVUxvZopnyzR9X8uo
BLpAnSg0XrJtsUfKTDUymgv8f9f3P1I3m3y7sjeFg5YtLty3o0WdvrYyPCkcOp5skpsPfbWoWtNk
cYPYIZW2a5mSge+vVMDWIktW+YWfRM3dGlRBFhy0UrFhatTrlvcGHsMxQBATzfImEnDVHSMT0f73
D4Y0t6lh8AXfMMRlMDaJb7jhMa0RLl9iLWSy925/ex4A2bmAvWoBw5HvWpPqYSqJ+MWGKUz7AISv
z9xzyi/aiIo6GGBjM4N2Fn6myjVJbnldMFu2DRT9gQgijD4e/XYw6HnL+/qyrv1PJ8vix2PiEuy3
3MyhJgQHsdQPOAZObpfFv77052Jif7VQJVlBYwMtMY5Fwp7OX8rcCpaVRhbLwBU3HfJvTGynwsKz
0RZw9zO5rYpgHm5albv//AyY2EzVbwUQwglKnRldA5skX2gPihrTHTwQ+NnBdTF9bgpMxBS2lqad
QMmLx13eYqChC12i6jSTLS1ctNwdUwv0DagH8Pg8ke15OpiBYGIjVeewLmuzCTmlPGrtU1colEa2
ZcF8zbTX5pmP0EdMA6xbEmmt/XxM0ELcPLt6vPEM0rCH0kuc2m/T39dX/vymYmLrlF7F2lBNGHnp
ytsKxG2Z34x/ji0t2CenWTklHNoxEnqx53/i2XrgqtSFRNhi39TUJXVhrJDICAxrsy+DtlO9biUi
EdumwCAOAPQamSRQlFy0JQ0qzfmxuMeIh5nYMGUB2NuK17y5d3b49vYfwpk3lE/XZe7iEvo7l8TE
bilSQeou6/bs2vKPUaSDF+fgqCKON3XbbdYjR4tpJE+bVYS7kvibiX1Ubl/EgB0pkXe7Sb6Wo999
s/0BtNAUuI1e0wdNZAbFaTgUWDFnV4cPl6+zAXykSW0YQrz6pC6/leYaUrooxCc7esGEebtlKQgw
MYdIbmMOtKYzPwSpaDNHMOFpwN4pwcmU22NOsP8bomplk56BcOFuRdbbPMfaTuEV38ybnQKccY9G
RebNeIL56aXFI9JVBPwyKQmGrfflWmBKDp9i/tmcN7c62/zQ+5SJHVeUaJgDM3G+E79MPToF2rvN
/X3dNiQuQ2y4cjnVSEt6+Gdi+G1hhKwawutLSyQidltN01jSjMKLGhyzBYDkTJB/iPVScbPIlt8v
+Q9anxkmCOk12JhlUNBxn4pi8jpX8Z6QuAwRCbhImsZEZQLRGqhe45ZfKtI89fYU6LT8SfX0PFZ7
HRsdFtdlJYmtxCYsM9G3dtAQmbD2pefPQ/lzcBNQuD3kswqFSnbSghlXpExiDInik2juxdb/YqLY
u2xhwYi1jU3lWCCynczU38tRU6sah5OdsWDDCbdb28XQNmwYIfm6AFu/Dpj5ckzogsnWedZPMWr6
95qe+ku5nFxreTJ64HBrW2jy7Zh7FtuudDTrgoi0xWQDu6T2QxI/lJaiViERvdhpRSqATZoLnM6g
PdrOQ6oKlGXr7mr6wbZ6g/boDCn24RfbCHPiGKd50VVh7OflDyb2V+klsAPm3nDOiN58tqVP+vS9
50loWIZHFsMvO1WlVGJWdNerD99B6spq9d27Vcb4m3Tcd7QS8f6PLK2/NGatSLDKpLX//cOvJFmz
I3uC9M8FpF7hZC9d0StaP2UfIBitVZVZOtpwctNwU7FTzHpvICgXNadBV82Oy7Yv2C9wR6eRaAj9
yXADUsTYOnYjip1XFak2FyxP2HvydRnOVpN7Va/wORLHQAXTLXlXdB2v8VzR77XljsbABXy87hUk
4hCbrlB5RLV+gutfZxQWrSIiSpZvya7FZquG5nkxb3BnGP8KwMH0053JU79liktL0k/KxIYrPY+T
huR4bM1PwIcLyUn73vkJcAYCPUpLj4fa2bxkha+chJY8qMXGq4SsFgjocKcs6/J7GMDe1uKHS+eC
Jo7TseMQTNjammqa1xxXQHu71L2vK9vvZZsXzNZkQ8ndfg999O+O+T/XebaKLyUKzdc3LsnrgSPv
v25hywetzI24+rexmpz2Wev2lvl9OETVKQ5Vgaf0dwT7RUbAXtq+RL/n/V50zJ5otH01zmiyC9uz
9rIo7EJSjAGT4X+/p0Z5akhJggTi63JKLvVpugxvQ7CFZbheVCzUMhMRDJvN25DDa+BQjG+9GdrN
kzsr7mGJYYs9WTXZQO80I43LANzQkTTMumM94kzsx7Iyky1DhqW3LLS1k6nKDUukIfZfZQVJrSlB
tiDPmzswhF2MtQthBQrbkljAXz1YU07sYoGw+RBW9HEjoHXSvnRHQ3Sx/6qsQUql7bnb0c3uevrN
tSGeUgUCJdu9YL8FXF2dm2i5ovnFni5ZPnkDgHJMFRGiTPiC/U4lOiZTQP3fb3UeIBNpTC1AhMPr
3kGmjILRpsgPdO4+pJu0j+hHnhL/+rqSgEFkcdcKl7F+N1JmfKP1c23/0DiyY1pQU8W1LnkaiQ1W
BhherM5FQ4nTnFyEtMtknFKWndo57Az9zppA/8pmxZUmOWOx5YpnZl/kmVbd1yza3AI4hu+6+cdu
flyXluSIxb6rhSRLBVRkuM6xBfisXngj7fx4PpiQE/uv6nEEF3GO07BtPYp1ze+A+X9965KDFtuv
atC80rRwq/u4a/xpC7b1Xk/+KZuw4wqHL1FRsQVrmmcnpbFT7Y8LHY8L1XCkpLeLiR1WDiFVD0K2
/SJhwMe9aU/al/ynOXrNnX4yQv0y3GqK1InsGwQbBpI8HQmpm/uCsdDougvyxIoD+LcJ4ZO0ooj9
28V0LWPUo9Cd7z64fWC/GtzbS/p9OAfN3RJ2D+Ur8adv3SkND/oNEQI4bfkCejEDxUJkSDv0fGKW
XfFBMlkJVy/ZOcCmAfFK4VrnCUQEca2wYomZiV1XaMfJTCdGn1hsDOFgdUEMUPYe1AjXTUG2/P7O
/PD+0ty8GZcUyy+zdYvyeOaRMgJDq8IOZMvvFvhh+caJ65TFOGe7qs4mSU+J1j26ua3wQRIXJ7Zc
1WupjTMy9/dz/eh2L63zxtrcc0rF1I4sbBPhquyqpjYSENj+GcVlfwB+AHs1buipRQHSa44FV2ID
1oTm56lCN+M9K+LhZE8on6buXCieexLVFDuwSuiLxboNq9vUA+BHYGOM55jymP89XRTF0fm/wI9y
xA/Gdtsiy9TMp+uLy/YthMzaDDK9OoFmVlZxqpA830A7eWxpwVqLqapGd8LSdR/1VqTsy5dou9hy
xUG8oeEmxJCge5NmQWteShVIkeylIjZaZflmNpoNDwOorjGkf9glCd2waDx99A08VsbLoEjJyL5C
sNmuHUDSVOCXdEsP6FT7cf7ViBW6LjMpsb1qtYu6zihWz+/QoHzaLiD8fK1Q00nD2FdZlOwT9r9/
cDu8LgFaxPYLvv+pj2+FeZerKqeypXd1/bD0qDV5SgBedp9uj60ZZu0LU/XIy5YWL9yqy+sqwYVr
Dl+BSWwNX5tMYUyypQVLXYye23G/NwZUf0YtAR7mV67CzJE4YREOt51bJxv5/oCjl6IInbn3bN1z
+ct1Y5VtXTDWZibwLo5VIdPcYwqWeNPQ+62S0k6ye7GzapqXBfSR2L1RJv68+WOOYkvzsPbHoqi/
uqvqnI99jzA5w2NlfnZVFNISsYgIVEula8MMbtZ7w/y1FH7rPJeu4h0kW3oX1QcVrzFRW8YltlwU
5BYTEL+rpLxDSUohEZnE95/9sDzPjJwQhpxpMWYn0Lw64xOIpcIiUw0JS24OEX5Km4wx3/Y4L9Ee
ef3FVpWmZXIR7FMb8pWAIwyOcTX9wv3WT9wziSJbLdu0YKF4d6baNiG/aZMJ8CHaKdWH4IAFUVt8
jPCMjO2wbc370PzPbaMeyKl9+e362p8+pbD2/jkfDnNO7Mlq4pxeQMEwPLoz5/5qdH+QGwR7c6tj
dGxxxiN6id8S5N/3eltswCd4Z91TMrdek5/yTFENkn2HIP5KL7qKVnbzvlZ/Evtxqu5Z+pLEZ4u3
it3vEfVfTx7sXohn8CI0kHSf8QvTfGc0cVQ4epDo08ls6XfDHoKZGopL9lNdwk8JLpNz2pLBTUnk
8AZczSTQV3q6ft6fZjDoX0Qk7grWYER92XsWs7C0s0CvtT+LYd5ze34A/6tPARjbNuTr9Z/71OTw
c7swP6gXMbUyXlGle9f14mRUWzBu1I8zVZ5ZtrwQ6hjDMpqaAUGNkx0ANN7XRuCapKpbV3IO4vOk
nBsDY6V6816U3/Ny9Shmh6/L5VMfCrkIPrTCpTKUuZ6+D8bNTDDGCqRe8qUbFNYgk4tg1Z0xzCZa
V0iU0OYbswsPmZhTu5AjNwB2LxiyEdtEN+MyezcwFK6b7HFOlsvU/k7TUfFqlslHMOfJrYp5pHB5
KwZCajdK58WfzJuhUcTIspMVjNnajMpyDKw/NXPEYhLa04/rJytbWbBdpm2otc6ERJQarxm3Nt/V
TRXCsGRx8YFSdSnjfK2z9xZFNN0dTxXJFO5NojLi+wTsrpXdz9D1meegFrghfL0t4rfrQpEtLtjp
AlbROBspiVo6fhkN+4HV5MGmh56a1BbfJGDFtpK1aElkLYP55GbzcDaGdXi9vnmJLv7bZPXBh6Vz
vIHwjjTvma37o+vPrY1Roufh0GMHuxeMVU/yFP2FI4l4Xqa+rjE9KC2ahv28Voq8tewTBIMFg89Y
bfN+y085qvS1P1BmexvwoavZVfHWyJRTsNlVR593jqpuVOnz+AyIT/I0N62q6i1bXbBYmjNAtoG0
I9ILrfPrlOp+56ogdSS34r8M9R+OeCwZNwv04mE0cvFnApCIr1lbexq3Qje2vHHyaft8XZskpiC+
V5Yx4aatQ5uArOGR9K3sCs/NFY5Ztrhw3SLXhdZHfaLRMrkeA3VlXv/PICoUf0mMJT5ZUr3ppipB
/KYDiGKrs5fSIn4+mZ5R1zc9GQ7F/9QWh0LAY1WVyTDQC1i1ugCJteTskE6FYL7L4pM4TpwFSfRx
yHfK73eH3yWZ5Q3xV94WnuWGS/w1rg6VRfERglWPdaG1lo2ANAMFVUn0O3NkirSmxBR0wZqNZkMU
HZckysb8f60FLB99W9Lwun7KFhes2B42jitmqG+XffZ1yrZfvfIBJltbsOE6XleDspRGVZws4Fed
t9YvG0eZF5Spv3D3msVS0amcSGRaFgm6dSjvOsDHhRMU9JDsLXEQBCGJO8QarvfC0UB6qHO01e7k
bIfwdqglToBMVqKhe7chESp/Fzcpw4aV4eQatzw3fWeoT9dP+XMjsMRpEIq7oE3NjkRlyU5rlzEv
beygcrJLDlq8PVMLyg7Fb31+KpY4FKKXZUP6rqUR2mt7P5nI1w18BfeWnZUKt/f59WaJGLv9YLXu
3OMX8CvnYm68pXe/Z0keao4VXBeY7CN2lf5wQ1iD7S64M0nEWHqX9OZ82RidozKO5z/Xf+Fz47Bc
wapNs03wkoRxrF2nebpRFJdNax3/2OqCWXe2A1ixgdhRtYGYcOJm/iWxtUMw7dBawbAZseMuo8x5
08iv2Sl8xzUP7lswaW6jKN0PlfaWp3Ow0uWyVublkEjEiZG2Acg5acv2ndnZ941aL23W/L6+tERb
xIkRmnfE7mbseszMGz3Ozx07OTZAcY4tL4TT48Tc2Mg2Gk3ANY4GfW5vkCAmAWguVd3HEm0U50aG
Utfy2nJIBHxTHtQoiZpngHGPh5obKBb6rz0R2vFENzW8CFYjYBN7t2OktRPKvGRCRHFdThIvJw6H
dLFp546JcMit8/eEtV6sFf5M5xqPM4bE4uI0gYtiiSIFKDt1wYLtYphINTfaG/rXfYpew3mmvrYS
hSnIlhdMOLaayVzNhEZgn+z9tZ3SaGHU8ehYH6KXwqkIdpw6C14Jdae9rUMWkDYO1lyVqpEplGDI
Vb5mNV0RvwNe4H1Me3uHsTmECU0tcUqkjPVRo1mtvaXDQr2xcR2/s7dD5UasvqvXB9+/INwanRoh
+5Y4CFqmoMtVfVYSqYhzIgRjsBtLIPCM2F6TNqfePOjxRVRedytxo9QcPii13hKzchGqN6o2doku
ijMi1YbB8AUYcm/VZr5mTlNc0NpQeGxd4/C67X7+2LDEqZAWNUB9WYf0vXK/L1m4NDeFNXhoY2+6
5+u/IIkaRFxe01iGPu2hNEW/enBG33VnhO6YkdNXL9d/QvYRgsl2GvA7KOXpe1vlAXV9t7vV9Dqw
K79LjzkdJpgsBoFSCsZJ7c3ZksDRnMiYksiunUOZREuE6c0Xd3Ics9fe4DZDYvKAAGmY6IcAtakl
zoeQwrErOkJJczv1iFN+TxfuZR1X7F5iXuKMyJTNtDGcortN9LmZPYKhGvM0xgtbFFoqsQMRi9cx
aNPalDW33HlYKbgdnll37PISJ0XmpdWTGTfUrVYMZ50/uFWPqHAI7fSmIhx/fTyko+KcSFKMZDD7
FmZQPFe976537Zh5rvkCZnrFzSU7hv3vHxxolQy2VYIJNUoN17zQTcdEU0YMXXHKEkOmwr1bzwnq
SjoOgQHmLaY/tumUcxSyVVSRsu0LVmxP7ejowHB+K8Cfgimy2zQ/BH4H/ResFw3OTpv1KYu01ODh
aJDxrXK5yv3ItFO4c9fCYnjf4WgdC9myLAtcA7P/Th9c1xyJXMRpkTqNu2Hku3cjPKzrxUua92Mr
Czdux10Aiun58J44ug/krG8lZwqvL9u0EDtnK5gz4wKBLTjVees51FxbP5kTFfWIRObiWEhLRqtz
NpK8t5xciIO6DnduK1OF1/E5LjK1REBe7rrWZmlOjxLA1xSgWaMTFPOLsUM797OXuVbQGpdY0zyw
iJ+un4bkFiO7KD+Yb5Z1C2lmK3kH0qcXzyCaeNL3/7kvlYozWWLC4rxI6/SzA0g9jCRnawusmWoO
9KTJLrWDUdA+s38f+xLBkmPDGeN8zob3uotIcta793p+HzKgzata6mTqJRj0FHfpALpF7c3o3rRs
82tN1TosW1kw5m7kO5bE0L73MUZx8+FOT/pjL2FxOkQ3ZhMSgE0ULXthOrD3MdN3LGEmjoeguxD+
LIW+pi2AiZomWhlXbFtiauKECCiRVmPZIJHCzE5OSk5VonkTVTEnS3RSnBAZJ/Tfo9RJL8ZIKpDb
fWmK4bXGtJE3p5Xi8pUcqjglEo/TPMzjor25mBPviBbMSk8hk45gteiRTtEjPbXv02r4zGp8Wjs+
CmTH7nRbuHTByI7apt21702hfWs1+7ZwYhV9skzygplWhb65eE237zHok+dm9MzhJs/v1+nXdTcg
E41gpDUbgTrEnORdG+uwGfTA0JrHNFsUxWvZ8oKlmnToDE2Pk/e4+E7GX0b3rU7/d2jn4kyIPqKp
33KxtGlc9FUL7epkdLrCz8vuFnEkhIL4Kyd1Vt2m66mNxnOOhv4EUJ5hE+RPhxgyKGaD/3ubaH3Z
0o262lucxZ7Wn21MPY8EbYeKWqdE+uJwyBhnXE+7iUXwmI8IeGyvbPv9VuzZ+dgh7L/84T50R97q
mmYBhNEew6mcQ8yCPhV0VnhMifaLLVksGWtjik0WMWe+rUh7MeI5KMf+pFND8QUStyN2Yo2Y79LK
rBvfa93wzbgNZ66yXdnSgu1OxKH5ki4sSnUKlNYV5QRNTw7BgUB5BMtdXQ4OQy2vgBfKk3NKzT6c
CEbnC9c1D7WGWGLzVQPoqmwodBaVLvczqwcIsipNLlFNcRakHfiygr6XRXRZ3tqN1j4zmw11eKJK
4Ml+QQici7xoDBKXsOBWf9XS1den/J6R6ZjTF3nLUW9s1jiB5seo2p3sppi+9LWZvB6yK7HdSje2
Cfl4B48hE5BEdret4VrmT6AXUaEZSkxLbLtamq6vLOR+o2mlYVKC+kcDQGjZGxe+OocwBagljoNk
Vlw7WI5c0jxtAt431SUtJ1UDn8S+xN6rYXNRWlgSeqFk+rMW+nqxwJAbXj8B2eKC8W4cw/8g8SKX
eUJiuba1yXfqXBGuyRYXbZfa+cISrkWm+zxZD3OruG5l6wrXbT9tdsx0S4v6sr9ZyXYxt2NXidhu
BU+88YFvWpSD4Hj63+BGtfPnuqQlmii2W8WWrYFCBcJIjPvefB0H3auMr6lBvOvrS4QiYu46duJ2
Uz1pqFO3XqdbPmqXB5feP+nD9UfZwJ0F8+PRmKb+uOlhP4wK/ZO4L7HVKpnmmvbVqkWV+QQ4eM/6
R9d+HBPILqgPu247IBlpTZvcDEblLY5zHjoVSYvkffzvyM+HpbeirbrV6ZIbzbxL4m862LIGHs6A
EEeKXCF02W8IlplYczmMqMJdZuA3RsNqLUjT6VOQ51Z+qrKGR3TcVAGOTHkES9XYGiNXhWNYCOjw
4mbwzFXZfyNbXDTX1BgwwbKfcfsHbORhXejB9SP+t13r79Ye66/eKtqkFnE6CKn6NWk3bX1iheEB
USGI3eaS9l+0vPRKjRxzaOJoiIuBc9NuQAwDcvsotZNwqBT5L4kd/NVpVaDVKh+H5GbOntAjcmMl
L6xWTbTIFhfsNyYzabukSW4qe/I0o/dtvD2LNlXECLLl979/sIal7qbGaHC+pZkMnjH+6Gj3c+hU
mSKJ+oh9VWXRL1luoDmsyLfvGxneGpYrSimypYUnbd4PuV27cBE9+8nn8Vu6qZKOEm8vouw6xcBN
NhEtinPgraa3MWh4mjf9EAoZtUR83T53WzC161oEQmUfYdSprjLFFSiTiWCttpUXSDk29ALCvsLL
FncGQXkbXjfYzxc3xWYq3msxHVaKm7vRnsDs41szPfTCMcU+Kg16ApQ6WNAA+pfNmB+beju49O6i
Pyh4PLM4rdo+uSExA/fHPHIvL1YzuC6Tzx29KXZLLfXSFtSAqvRAlCuNx7h57YAdWNfPWaf4gM+1
0RTbpWxwcRGdOVqkj8hrAcwivQUFb7ko3q+yU93//kE+wDspuemg2djSaHFL0wbVwrlot0OcEdQU
G6V6lxqVYZVaZFgZ0tGhZj5s+n2iCvpk2xdu2o0SNHW1PLkx8/ScLdWT0Q4KY5KdrXCvuqj2pBg/
xdJj8WT3yCTmvNs8rmW9lxqgv5j11lH0xMk+QzTcSutni00wALC95F3mm/Y/1zX0cwdvin1Thl4V
GcbqtahZ4lO2PVnT4vNKlT+QKKfYOhVvqb7FZExuyo37NTszIJ+XzW8rVTzvZbsXrLd3YpJkjqZF
VvdSZJlvdb968K9dF41E6GLXVJMuGC7+P2lftiQprmz7RZiBhEC8AjFkRGZWVWQNXf2CVXd1I+Z5
/Pq7qN59bm5lKnQu9ynM4kGAS+5yuZavNacGkjEEyYWCVCjuyi/7Bt++6JVfdSapPdcosInE1sch
9p7dWNfopDKK5LIE+lizAbKli02rZ8BGfDrUF7eYNCmByizSxrqkDV0amrjnmvPPKVhXA+pluq5r
1eCSv5ojigV8mfl5FvyHtR15XLMeNV6kMozksVWXAxCNW9rLdg/AOaQja+Kn1XrYN6WSk1ZGZJOR
5O65qtJHu6TuUfQjPe4aXAZF2Tzd6DWwGCmulkGL7KPpQ7ODKMwiI6JG2jWVwTGhXtNnYLxwsg9z
7X2ahaFjkleEARkY1ZYjtllgoB8cwTLoiSc+qMCudeU+13m/z1tlhFSSzg1ZbRjIZV8LWxynRddP
orLP9v8rV11yHIuzojQ2dONj0Rt+WTmnYtI1BCuWvIyN2pTtWmbGqEtYBBde6KgsuaaYonpzyVUb
025a10KQqWLjtylrXJ+sYgFZ+GBrgsFWinx7SCOyZrkHVmSBhn0cLos0MNqXtnu2q88pPRH73Fm6
IpzqOyTHHapxFJzjO4jpnSMvOaXbb6JzANUMyI4LegpobmEGSJUgSzNO2VJofEuRJMiQqJQa3tQU
GSpDThEwOxiim+V9TOPPZqcJaoqXl1FRWROlhTfV0QMxmlMS149uzQ73Y47C7DIeqrKbkrsmXGrh
08GE1FPZE9yB61I/lW22aPHKrzKb17TvkRyvyWMM/tz8N7v9ALEekn66//4q02zf9eoBQ888N4MI
OtAhiU/HwV9TXW1VUZ0gsjY5RVdu7NDWOfdu5LfjM+uy7xwy6Jbx0SLXyMRVmGgPGTE14U01F5Ir
kxocEDzDQor6Mn50J0Z8KLvjCWXea9aqIkrL2uU4p9AY8pTRA23nU+QYB962j5kjAjRwaRar6hGS
IzflSNY+6lAucoaDWKqzOeZ/jp7nD4WOw1hlKMmZB6uJB2vK3DMEcxffBtAiWJMWNCJLG4X315Xi
K2SoFGK1QSq+Rg9ejSQicnD4sh3WHskc5dfUTQzNhCg+RWbZzaqsGtapE5fIfCjdz2t58oof9z9B
NfTmk69cw04S1swNrOSAIspJlkvS8rOHjpj7wys8T8ZNmc5QVbUYxCXrjrF1XHeRxlFb7gGozGS1
8n6KHg2A+IKsHtCCBLHlHS+NwSUXY16fLnGNwau5WU6pU7QHx9Mp2b1rEQwuJbZr4njJUBYY3Ems
R68pbQAQS91Z9P1whOElx2oXKOWldRc98tL7gy5F2DIKrsbkK+D1L8RZPkVDekM4/zKTvNXs/e+u
ITxT8jRnY23MCI0ex4VeyNZ2ZkTcX2fvr13zIae8lUGNaaYt+xZHjd+7w/ISp8zQ7A3vJi4Uih3/
7QClubX+pUX8Umf4+VKjD9k7znHEFveBJX0tvti1ufU1sMyw5kCgl7j7eP+7ft1vv0ma8GzJ+ZpB
2LUoVvqtWyrf8/7IqjygBvFX3FrmCZjtSgi7GGh9QKmI1r0vmtkflqe1AQyC1uciqkJnTc8kfh7Q
k9Ik2bOVRI9O1RzXuA3K2A28+GWmNMgqfmiq5mLwJkgImkBmd5diLr5B2rwJFCZ7QxjTt7Fy5oNN
IuNaTW2kqa0olpbckTDQKItjt0mfWzcFDns9Zu6faeYe7k+AwhfljJutSx9VTps+E+ObG1sQWNVd
SatGlkJIadsGnyyMPMy270JBLtFW4lUuLqfaPU2jcV6q9Hmq+z+XHjeBZS+y82jVz6hzX8zKSIO4
Ns5lUYLKJls7TebhwSPeW61SaKEeACxsbRPhc7sSvjX+ZkSoEQnQg6Z9WCXjcc5/ekaviSoqE0pR
xfOmhIx2jcdlVtZBbqWNAovHOl6D9ynvqC1n5LFFzLo3O4xvW+xIBYqmfPlIcI+YePPRiPuwqGlg
r+lBjENA6t9AVKD5NMWqllN1voAJr1sT+7auaFrzWt/K8iehJTxUWE5O1/MajAoZz+3bXNuPmdUE
nKUaf3w344HRJG8fh7Jc+Yg3n/quCFqOhW04pxLlzrrUKaWrXn+z2quUBAzAvGyWxr7lBbjYuymY
kl2NWXj97ZGvhkYxFryna2HfuoItwq871rQBX/JEk02pXl1ye4t4xmKlJr1tSLLEHyBq3fsssnTq
KIrNSs7MxyixKKuoKXyjsEpQ+gG7XaHgzFNaWx/sMVrsP2k1gXoEDVVda0Ef3R0G3dFD8XQZOpvb
A2gWvIjd7Dw+zqB7yprksIgU+xNgQ8XySMZ6z20DCBWkNbCmuR1XHsDwc3cW/LmsNOtXMUG2tABY
UZGqsTLnxvoiJA7x47TUOLVqaHnua6ymeXTYrYr6YxmNz2at45JRGV7KGZcqLxbwwzq32uWHlFO/
zsHP2UF4rfSO1pAEQ6ET9VSEJpltHTAkI656PGqsPwye8BMIRfW7Wi4xq1JIT3jcFBXUwW/9WP1W
NGYT2Lgv0WxPijeXQbT94uZGNSbOrWqmY8/5hS80nKpdJCzUllG0thCJyResyAyazVG8PhQT8Yu0
2bd6ZPxsa/Suk66LczMAreygxF5EOjJpxcKUobMNxzVdY3jsBmXToB2ycJw/78qfZApD4TGRZpnL
bsNKwpK1gCXpjtaKl5ZbqCrCepEDt3yr0Fn8MV/r+Ucykl1FdOwD0kLE7Q2ohsETcEsXp/WbyqnP
zhRXh11mkcsCnkNqXFLj3S1Oy2vTuYXfGm12vj+6Yp3LxQCPNkNWGILdKDTJ3XF8miZ0CWW6e3DV
8NKZJDVbXGY6oAqsqvzzFLu+524pUq+TpldMrFwRWHkNTCZP2G2cIVnpzHkUVrgt2RcE5D4qGjGw
PWeM3bhXB6ZJjpVrHN0p1vQkqoyzfdSr/IGllgEk0rZ9DOmhLu2H2fmti3V1B1VKKvdL0djjZt9y
dusO/aMV5iF/WD/NgX0sjnFIbvfXj/Ip0m4yWwOJFnzIf56SHbKT+TKE21M87VNU0ywdFgpRTgmu
3Nktm5MKKlkNCdpOlyGqpkFy39pNqgYkEM4tTrygKP/cQs8QxYf7BlKM/qZvqs3HabXw6kP8uV/j
o1X+3ReVpiCmGnzb4l+toKmrp0KwCvtrnIbgwzqWHriTjUETHBRml5unGm6IMaHYvoemBj27uKRC
d3eneHO5gWFliVc32WTfePPnhP69uPmcxjruE8V7y60LpEBv6CS4ffOc9UyT6ejujGeypoVFcsum
oLK5Jc1HsYAzM/oBbaN94UZuXKAduuqgT27fcDIOx7a42nHhi0JHL68yubTOkapG3hbObgDOZgAR
IxkTka6nUTG43Lbgepk7ONaAY9aIDtOCn/Jl9SEkpVnoihmVOWJNjssoY4jsW1w8JNFNxIvG5qr4
JbcrVHPp1laEkf+Jkgni1/ypC8U5Q5R0P+8KAnLXgtVFVe3UMbuZEUDFdf7gMdOPPZ3yvMr42/+v
wkBfDjmwy5Z9W6wn2v3V/Yx1ctyKE7rcpzA4tJjmYbFvLs8eeuBAV1yRdjTzV28XLwt9QxTrUpMW
q4vsibUM0tbeoYh1JIHKyZU2J9q4sxEx79/JzY/Zibx02Jzak35ylU+RdqfZLMdytv9nCWWH/jx/
6g//u6eo5ljy3hHSMBOhyHR49M0VH8YewU1zjFUM/aaFYbYK3jIENadOgsIJUxDpJlrAtcJ15S4G
ECxBGRXFk/9xMMjiHZvwXxdrzjoyG9VnSLlmm5hV6aaYhgzC7sW1+1kst/vuq5phmTw2rYRpee6K
3cqNA7pUQbO8UGgzGQ5gut9H1w6X6EdRuw8dNLhss/90/7mqL9r+f+XX9pRw7jGKL3JC4Xya7CAy
99WWZELZCbpzruix17Rj0KfnXkdWoQgYcp+DbdSu6RmufWsm3Bd4xZmQ6jMfm2vrzJrbXpVVJKee
1nUBBVVr32qGviyvu1pdFVTDqNlqVMNL3txnKCvEPU5ETX52+icwYvSDpg6lGlry4bJMVydBM9ht
aJ0T+EjOZudBT7Y+7loucmsDH8cqZrlh31j0WYyQMUrOjKWHfYNLqWbJlgiKDibeHYiHNM59Y6gO
otc0MyiWjdzMYOZZSpsUy4Ya6RX7zKEb5m+sS45RFWuSWYXxZcbY0kgrPizYJNOlD3rnqZpq39Ed
5RRBTiaMNUsn5uBb3d4/96E85KMsqMlQVO+9PfJVEMiMOR/NBLlDSTq/pj5zPgMNsm9SpSrjaDeO
4xFMqgWgK/uDRD7fRS9PbbmdIctnNpIOmQNKf9VWgUpOeulJVUCWuxnMsS2nHOLbr8629GkIjdO2
sVsa66gmVXLXvJ1Tj27u6kTPZGXo1Cp21efeMMSy0opEuiCwg4kIKVGQaVOe91fLW27YdSBiHpEm
lDVEdGLfBLGwrh9RNba0wdpx11YDCrE3rzsnyTNaprSR8X1Tv+F/NZYkt8cKQ89mWK8PqatJbd6n
K6BvaV/ZlFX1gIHtU3Kzg/zYn5s/+4NzzI6zjrZQZRfJQ+naODSy8QzRG4EwSDigljbnmWbXUCz2
t6yv6Zx4w1D/W2LZstj/W2LRHVFUMyDtqraRsAWtNohgG9nm3B3K9M/7QUY1srShGmtU0b5t2S3O
IH5Nx0Mqft4fWWV4yUFTUs1j5MGNIMSWoW2Pos7V6XD6KrPLPQyDWTmVHcP9x2P/CBWw/1S21kN/
0le2FJ8gtzLgloFEVlTiFsw4lIbt1zhmAaOxyz5cctg2L10zygrckNgBUhnRBq5OLUD13ttG/mpX
ahzXy7mHYsK4PqfGb8iSWt21pGro7f9XQ3st8Ya22g6E3glhpvQCbZhRDS15Khm9BSzNMIg5TQfi
th8bswTHaKaDr2zJ0FtQA5WxXsL11tGYsOk1QvyWLD9qNh1rgq6Aip/T5ckT3WHfzEreCjm2IgWw
jN3IEB27rgxjkV3TmIf7hpdcNmoyg9IaU9B0dWhGwAmBDRH4Bs32p5oGyW9nyijQ6ZgG2zOPC+EP
7rQcu2TSHBBUQV+GeLXx4MWg+d6yA/GRhglEFI2/2GmTzo32YXLeEL4WbdU0CW/YTbS1n0xQRc50
rI6KgCkDuZhlm0JM2+vbkH5s8zAdd1pexlcJ9BzYdoRk0hsgkFH91oO/14Gs865lI+OriqWryzrd
NkJclhqeHQ5xHo7a3m3FspEBVkNPmefkiJWVW6EncQ7L3A7GudYcEFRml5Jhb+lcEFDi+DR5eQL5
xNioo6DkEUAX982jeoDktEnUWN4AwYfbTIm/9GmQLD/vj/y+cij4kmSH7Ydi6DfL96F9sYMuqAIj
6C84pZ3yQ3w0NOmU6gskx+V95nR9jy/g61Y1qOg+08voqUSk3lqZGNdZA+6eRl01QvG+MjRq6oYY
NIuobKXj+D3m1POTzv5+3+aqsaXN1TOgulAxeGlUVsFqU8iE7gMfgGzmv3fA0a3Q7VnBHFbfHCsv
Oo2FHcytLgio3nzzr1cbLBScSI8A/7+2tsI/ZTxUYZTTYHtwILseyqCtPGj35eIJYYHvacykVGZx
bQSaptytNkPGxx4BoDF+JFzX4Kgyi+SepI3KplpQLAbqNFyzLDQTQ1OZeb+88YbCdTSWOOPbSRLp
amDkHqikjZe6uUKM59O+1Sh55tRAwrrbqhu19dHyGj+Fas39kRXvLuMPyoH0fdni3UkThV33e7aK
D+tS+E7b75tVGYMQda4nygTrkbjks9dE4F5xp0/1vPx1/wsU65JJnmrxbmCT24mXgceBsNAduPhN
9OX+4Nsg76R8MgIhMrg7jbkRv6SdEVJspV7mBBmmuYq/doAY33+K6hO2/1+5LHPqtQbVpHixx0fA
44N0+N2FSPS+wTeHeDW4O9vzwvJKvExgmfd7Z6w+rEP6c3ZrHQ5M4VoyFAGKNWs6FEK8OFkKeCra
FdJy35bEJK+ds2VqXAb7T+4S1LE4AT6oWZeqPJJJu2pqt3QarLb+stAp9OiNOJWfLYPPh7CD6jcD
YLGzyqCuj+muDhooEEl+7EE2m1fEgd7UryMbWOAHHemhYqXKSAS7g2pcztYIFdwoBND+uNY8dBPn
XJlWGCdWuGs1yWSutju2Blp+qxc7R2tRT70J2PFFBBuzgeb8oAhJMi4hpdZgiFpEt4Jd0YNgQ02m
AUIv1RVctvl9x6dlaCqHFuHQmt0S+5XLTwkda19E66mOPVB7DwFbynMB4fFx7U/RhHNX3mrcXPVh
kpsboxObHOCFlzwCJV87eQ/g/4K+LiSDTQGK6/szpPBGGbZarR3aFyOneimWJGmP7RKZ7GxHvavD
TakeIGXSw5x7gOeY1YtFnOkG5QfrBRhTHcGgIhbaksdDiK0nSWGRGzeXMC5+QurmOGaJZvmq3l3y
+THjQzm2GH2MYjuwUuBivRj0o/tML7n3CpI/XvWMANJNzz2E5Hoxa6K44sVlxKo5xlm+MJPfVuL4
JhonknRfpiuDVRtCjZHjLPpSLlkbVAB6vJDaXL7dN4n3vrPJWNWs54PoI27d3GbyZ4aOYJynBRAG
eeITInxvToOhjzRWUniYDF/NRtFWzoinjXbiW9PXJInDVXyqxkyzflRlQxnGCjnjbqJQ3Pt1NfHf
ZcM4zDRGU/iADJ+yodvI3ZWSW4XDR5b9FG1yaBxdY4OijCXjp4qRZSaAGvyW9vYTz+yzi6I2bz4z
IW7GSKDHtw+ThMuU/049zIhEtB9S7z/bHVQ7Ux2qQeUPkiMzC5iSMtvCRPXV6J9LYxdq8w33q9eY
aZ60uXdzp2+t86moP5fk5b4rKGZVBlHZbjZ1zjR7NwflpOJxTYKYaXIZ1dDbVL/K8QQaSf5564V+
r8ceKjBPJN4H4aEyhsoospXzASapuLGNbO0EB1EZODUXyWTEouW3MbslcRFMhg4zpVgeMs1rvsZo
30d35q2kEDIU7iHmO6unMmhqgQ5CxhvA1KbsYRmGkJnnzq018UU1kdLe6rZiLOYqITeDmT+nHt15
Yz/kfuvwH/sWoeSSRZFOphPD5BbOM0Xquz+qXtf0p3p5ySc9TteM5nF0c7uzTZ5xazDYuqRte793
kjYiba12kcwLupT4K5zRv7dk+rir2D5kqFQ2rzn67RoYZ7ICCKaDNpX5dR+FotQF318QnHc+RAZM
WV5RRZHj4ggQhtvFUx4aB9986Q/rYbvdLvZtITL7q5sauN5OJ+/WFGcrLp7rJQoKosOiqLZBGTLF
OVi66nT8ZzrMwz+Xlts3kLMeeqeajm2dvYpqM9pcxsrosVEN1qPdt0Gd8W9DN/mWaR52uYMMlCKg
SkynBQeytfqAiy40EWovupQ2knyZLAWY72zM9L8I/e1i9/8Tnkh/Pf2VkSJb1GhHHjHRh+LZwm3I
v9fH6UE/EwrP/nWEfvWQLLWgsOpgNZnm2YwSH7d2esEU1eCSayNFzOwEzYI3dyAnt61/gn4Il72m
pvqsmgcZOGV2oFlPrMTAPAxfaVidsqBkvu1znx6Wc6mjOFN8hswFWxtRQWeQ32/JjgsehUKf7Cg/
YTv0v7J/U7F5yCiWaRuibz/8191s4Bz0k6zYM2UIlcuyqnNm2AkoDZDf870IhzfwqapBVM2o98sR
/l+DhdJG22e9shFS/8iuXeLd5mNys8L1DPVNy899yBuE9cnREViorCR5tTEwujAiDEDhT5F4jLJP
9yORalxpY54Mt7b7yoKRUH3Ni/wYu/y4b2hpX87rNDW2dOiW2YAgVCJYOt2xdFuA7+xmpuS7dYGS
1tLb8N25DKbaeojrEzPtM2kbdNlkmij9vm3esMTWrCDrUFj8BsqtAiqBSx6Bc6vvoj/vG+h9131D
FVuaecTnbeUjcRnH9P8nvBFP8t11rAaDg2PuhjL4p9FFddrJnW+pl+jaQVVvv22frxf+ZC5R1CPw
MFafBNqbGvYXXdJwn222p74anVeU1yJzkP3nZxC1/W+SOtWLb9P9aujSLstFiBVJepT5oBkOMvq3
ZTeaF1ctGslRAfsQ4G3sUEa0UWtYrY6DMCr5eN8qimhDPMlde6e1xsH0/tnctyxu23a3roAtIuuS
OOVTJM/FLXjkxbjS/wVS+jfu/9N+p4/7qmmQfBhiHokwIcx5Gy33lK0M95Gd73Z1cN9UiuFloBWP
HQtqvCzacIX/yR30jUmKSZYBVgMfQHjVcGTTcGJwpefDl8bI9vEvERlhNYEW3ZlwqXcbbI7++SUc
tZ1JqheXnBYcn53BSgNuxbjfrDRgkw7apjL49v8rtyLGaHa0Qv0c0QweK8rdxzAic2kNKWOOKxBr
tpx2W/b9eTuG/YOa2wdWJDLOiolkGs2SINtZrnT63aK7zkREptNKcYZczRorsbDnIPXyJ1C+HcpV
vNxf6O8fV4hMpxW1tC2cHM6aRmbnC9qfx7R9Waf6CMyuxpneXTbsDd2Y8IBYgZ75cjamqP7YJHb8
wxyLXDP6uysHo0tBzQDGxBgtw7q00YdFUD+2/3bsXZAqDC7FsnzI2Lwa83xOimXwfNDDjH/k3nZF
cd/8KtNIYQz0W4ML3a/x2kdPuNrUkui+O63MluFmrolCvkFsmHzxwt6bjkk7xoERudfaZLrmUMXL
y8xiQ2xbTlow6zJ6xnysxzl/WkFm8GWXaWTI2TD1Y8OoOVzr+dqXz5aOeFmxXmS8WUdww0Qaa7hO
ycNSncb2j8TbN5sy2MwEwX5qL2Z77evxgwcu4MCKmulw3x6qKd1m4XWEjMfSK3q89yxOs/kZCiFs
Pq46ebv3d22sGPrfwy+A/CbxYLdXGtdBK1jY8K9O9zAhyvdzaDjgeZ5Dpwot6KXn6R/3v0m1giTf
zTtACGJo8V7FeoQoXTRqJuJXSedNio+vkfy2mdNS9AsZrhGOtN56LHrUI5M0aKOfSZecQY/quy31
AV+AYBfzq+4Baq0BuH98moXt8tu+z5O8uxOgzEGR28SUFT4Zy4eu1LUOqeZLxqctXZnxIrLaayw+
42YELDn0YTFoSOkc5PHfq/EpwV6xtv5ETX9adGIjCu+R4WvESgoI60bDNd16C66z+V17mFQNLZ05
eNZDEczNzKth/7GuzxEX4AbU3DW8e33E3tB6kaQpceJryF/9knP61OdtvlxKXDh7YIuB8rHxSYxd
634iQLWIs0uaZdUhUBVrXBYqn2Kc/5yutkA8mgQcGA09b/+795T4KikkxG42YwPHGpigg0GsQ+yI
sCmeCF19j35rzO9Ex1bzPu4Ej5LCg+UlQoDzqb8ul+gE5oVTdPZOxIcGdajbyFWGkoJBQ9H82S1D
f81SAq7CJumHi2MIU4cpUo0vxQTHGfokqaf+SpfjYB25TrxQ6YqymztNG/WmO1xBEliE8ZmewduN
1g/Q3h02yhEdZO99YkRmy7i3iCyVA4XN4Wpe4mt3Mg75VwSuoAy8PcglPEC6kuvabPaqgq6XxAVp
X1YIgL3XXRgPDC75txcPqbOaFBtYDF6Tr4MR3o+yKvvLeLe+tQdzcTBwGxofrBDN7lfxrcWxdnzy
Qvb5/lMUq0cm3lmABeZzzs2L0Y3BmEGaIDMf9g29PfLVzm55K9rj1s66eEtE/ImNxnECLajmFkr1
4pLn8nKZo6Ri5pW3P5v4lopd/BqYT8lfi4msM4vt4eq6kFl6MKJDo6N635bEO9u3jHKLIRUQiyHu
rstytrKgKm/x8hFXfq5WmE6x2cigtsXJ0Zc89dalr8zvset+HOr098XSNfkpjC4D2wxnMOMMOt+X
foh/2m3x1aSRJg9UDS35qGiXBHehq3WZ28/ce1p0fCYKi8gItn6NZocwTKfdPgLzIrKnLDrtWuAy
eM2IjLoFkbt5GWPrOZo8H0I2GuiDyhrb17zyHWB+KnDTezj91fGz68arz0SlK0qoBt/+fzV4wqIi
oRZMwvujsXyIdFJ2in37jQh5QiAmU+Glt1x77l4K2/2YiC8r+T7UTjCTxjf6Ibxve8WxQYamzRYI
NKe+sS4glPIjO78wjmru2hdHjqtv//5DVIaSttbYycUCICe2pXK8eOnsO5a3c+1Im6vtLm6JYyAm
OKt7SFY3zmmYgMfe9eIyQo225UyTvrUuxTAE9UKfwOysieoKw8sQNSt2mTOV8FOR4NKubPx2OTfp
l2n+e9+rS9sp9AMbF6q65oUIqAlWZpCX2T6nkhFpeT54IwXv/GWu3JM5LUHi6i7hFVFGhqJZs2FP
uBixLlmJw0NI3FNH9wVGGYBWxFlSACNrXZz+z2FugrUwdq4SaQtFgtFG4xBZUOX70JhGAEILzTur
zCHtoRZ46lga450NcePl41z+zLOd+a7M3TWtcY/qHqIMmdvjYokPqOjtc0pZbJyydJ6ZyKxLOV+t
4lrq7swU5pDRZg50peYigjlK59x5aEb72OmydNXQ0rbJoaFKxwavXNTPXbb6I2AfVBdGVIPLviiS
KAOezbrEhvk7xEsO60K+TomugPp+Lx2zZcyZoJBzXqGddCEn60jD5pSduj4cgykkobhYqR/p4FDK
R22f+GrPgwxBO9Vxbl3Wlz6MTsNJhO5t+k4+TOHWrLrqenh+gXreyfFkSFoKQbUxKvBNfWgGa2j5
yYE/FJ+M5yQ+R+flaIZZmA+hNfmFTrhTEZJlEfI0Frw2ZiR9xeCEE/A4fJp/xsXnigF5uysqE8mh
K7NZWtt0zGuXfeuzF6cL7o+rSBmItMM6lcNdi3XTtZp/5OQ8gBBuvK4ZtJAeF+dD1Xy7/xjFRi4j
1qjZJ0NjuuYlEcVJ1GvsD9Pw/f7YqqUlI9VyC+JN4G43sbTQF/MwnOJDi5uYMfinI5RqNl7lcyRX
j1DiZrTD9sVe8s/s2Jx4mF+tT9gYcNGZnohml1Q4vYxWc2oD0L4tM3Hi/JxXTVBbSH4GXZKoGn5b
xK8cseRFViYZsS5m2ZyT+JtV1z/MxtZEcKWRJD8vuqagyYB4aJ/osTiIY/4N+yU9LWF58B7EydN1
L6i+Q0qii9hKSpp55mXK2xOQ1V+8XARURJpZ2ELsO2Hk1/e9MpMTj3k+5l5znYQdFM3gL9WXdcwO
vIfKyC5eb2b/qjy8ekhO7cnITBgry86keJx1VXeFu8kQNSuJY/CZItjGM0gN2vjkFjrdLpXZpbxZ
xISWroOiQr4UX8DXbPwGiubnpeGzRnZaEUxlhJrwZpONdWpeQDvw4K7TE1S6QiMrwy5uNHOrMI+M
TssTtL7zcXNkUMLH8Y+M71yUMrmX7dTzOGwhorHOk838Lj55PdPEatVrS57brs3YYhFZlwlIkUBE
kXeooMqrGV1ld8lxe9pM8FyMvpBP3IqhTfJSNrep03VKKRxKVionuU1ykWPhuHkXMgGOKWiAAYXC
IJpbfG94n2hC0BaO3/FcU8qqh7oeS7ezlkue/z7zp5p/t8png32O63NZfbm/56imQtqOSdNVuU3h
YOlUXm30TI3pLvkWZst8X0vZl1OaIiaw1frDYe2Fzc35/lurpljyXdpOTNgZbm/Rb/ct7evznDQf
6oR9wn30Ltd6Q/fFS9cqXQYHcBpox1lruJY6Ov730eLsDeGXVTGPL6mzZXbWbxt0krgHJ/wHAWQX
PtrA9rE/4FHbIn4VmMca7ViVQBAyZyesifmY9LouXsUd4hsCMBJNooorfMYUmAEJRJB+mNA5AWLo
p953fAI68XZ6iMNZkx+9P+tveMGIJ2iR1VhQxGKBQNcZ/9to/kC1+f6iet8VqLf9/8pUABQ7ddcj
taNTSnCD3H/juLAO9w0u+bJjJMPEW9hqna+d+TUmu/yXyog1d4hHEVkY1xLLIc2HU53sKxdQT8qo
za5xstZDJcIzHBvQ7Yz6LgjfNNZ+f/ulnuzChleZVWqOV9N4LNAuUX0FbdF9WyuGlrFpU51Vpi0o
AnSFXhioGHshd5bf7Q3Nev8JiqUiA9SatTdyjovFy5CdI/7XXP64P+77WwuVoWlJnYDK1KytSzRG
x4abvlXSR2w1QVdEV6OwNWRLKgNJ+y8OMVPezc5yacr0obLJt7wcPpAu09wlK+6bKN+e+8qT7Cxq
U4+147U7WEfI0p3aa/K4HH9xOQX70isqg9baykCXP0E0yDcIMcjvQAIbpos45RE53p8ORcCRIWtt
ZrYGbnqXCyMfe+tHRR7Z/LD2+6rnVAZmrVbSNzW1xmscvYiOBFOlA3CrJlh2XVwkDjyj4zUxz035
6MZPjY4jVHEuolxy3MlIB8MtxvE6H+mxuaTH+sx+Zyd6qE9RMFzox/u2V7iYDNASbmEMkNsBKgD2
93hxyLmuVKCwjgzLKlGpNJKJLReHlWFiL8HUiKPR6IiRVMNLW+4MKTc2NCiZlxS1eCoS9lTkDPKO
PNoZmmWIVtwXHkiUESe81vINhlY24+/7ZlfgGKCL8N++SxpemPGA0DYes+f6OJ/XT0MY+UWYhLsY
qRiVOcHmGbK87oIVtNpFmDnksMy72BMxtLzN5mPG8nEdr7ysl7BzCn5YRkhrQutAR6qsWphSxuzW
XuV0MQEisTv3zWnUyVSooqYMyTK8tgHhAt59BNfQeTgVQRb0OF38Un/xQh2EQRHUXMl/S3tt+4pj
ggEi8UV6TMTXOD6J6Ov9BaQYXoZdFZDsa0anQVVmio5Z8tNr5g5Qle9oZ/uy7wlS9QrqQfE81ygr
LRM7JOkQdP+Hsy9brhxHsvyVsnxnNcGdbV39AG5349UuReiFplAouIL7/k/zFfNjc5iVM61Aipdj
9yXTQooAScDd4XAcP6drSwpdUipU1+kEqjKvoDjrcSCLFUP1p4W4mllZWb1VC18xIJ4pDCInOip9
CPt5JPZA1ukvfQXaksuTs5JB8GCqSVeWVlcUkyDiHDevSgLzUU4xNO7K/P7yI9ZWePmuT7v7nKvh
HGTxfNDqH33szMVBj1+0eCPJXwtAPJAKVRmVVC2Kt/lJsmA6VmSXqHYv+0vkXf6ClQjNiygmraHO
hoRH9NWdkTHKIm/Q7q4bm9t6u0EUupIg+hd5QvvaT5XBqoSNvHPtxTnfbcZKKZUJVtmH92AWD+PX
TVmiFavkoVPGnBsQ/8acSEBoAWK4xZ+/Ni7nrcocNS3481HBM5lbjTLVCmMDuLMyGzxeClrQqThB
BvMwSMatgeIpq8ByUm91Ea+9+WL/n+xcTApTFEBxfay6ct8bwYcSypslgGVD+nttR+bRUuBPk6FE
iXdvnN5GCcBeyB8DN6PVHlJf7mapf9mVvnoO56zhxBqi9W1/LEJXY+dwYFTIcjs1jh3DHR+yTtZ7
oprSuLxp+p+XfWBtK+O5wzoSClVP8HXZt9ZeLjKMgfaU3Le/FFfaTdfh62UeYNUAl1AmJmwLxYAg
d4frrkJlHl016ZqQozmaHAycSXvzVTPD4zBuyhctoeCrNeG8uO5HktUVXG04lHvwm9vjTtwXe+MY
2sFGoFixXR5elZkQIlXDHHsk82T5tYs3atprpSueKYxopq6zAPXC2h7thbQ0dKTEVhukKcQKaG0F
Z0HYCNNrH8El0lkPcd42xvKq5FdciC7kx+zLBro2MufaghzKZlIs3peGbh3i0jC9ilcFOi9LsPoU
NZJ5jPWiwMzHKvD6aNwHne51L718zKeRxUGDAKykzgdS71VlcHtRcC6PvBJIebiVXkRmLZrI2SDr
S8vSbkDhhLuKy4N/XcWGMsLvrz2UZdDKQlAeVTPN28pSpVroaxonin43JbNoQUmR3LAsn9mxQhOw
sfFRa2vMbcRlVg1zIGONpck41tMPc9KutEvOfwG/qGWB9c2xbOoT4NdAYrQbL70yWTzcSoOwuzDU
sJ4ob2wZLNVB57f5AeTPgfZuaBtevDI1PPLKMND2kBIdGZwovaTi82CMt5cXe8WSeGKwpglMMQ5g
o0ku7MepgUZu5OhitLtueM5vRYAvIHMQonDemnYh964o146mbl16LYHli8DMY68CTRLbvhFQpC0i
t9diW8vGxz7UbFEDIhAcqpe/Ym36l59/cmRVM0J00uP821TByZwiv0Mj1HVDL+nGp6E1FkeZYgjz
YQo6yJNC4VqZN0xzbXI4P47Q2RokcYryOIuekx5LbJTn2kwOXawdi7zcSo3WTIjz2yTT874XMTsF
RNP0uyY4dNpGwrg28ZzjpnUU9CGD3UPg87YpYm9Ge/pVE88Ds1R9iiZtqdyKma4eixqtxVU5bPFz
rhy5eClFUuWzXJQ9OZD+JR1tSH5Y8TvJNg50KzPOU4GVOtFwFQ7YSdXgNuVFrO1c3zCalRnncVl9
kPYQUBj6I5RIc7eJptAZq3KjGWPFInk6MJANKnUryeJhMh50/UPQchoGPlHuAlzKXl7WtYnnXLWR
E3RCqbF4UMrnSLBk7THRj1P67fLoa9kUj7fqZcLQ8Yt1XQA/2WNkLaddTaazx/bVXkFCWLxcftTa
QnDeC7lrIZl7ILv6LjknU+G36tYcrZkP57DqPOS9GCAoi+zQNY3VlqdEIhsLsNLSI/OAqynKZK1M
0uGoeP2JOcGeeJKrgY/quq4qmQddJT0UV1pSDke0DY2RX242IK7YDs8JJlVCTaIZA883szs5mjW7
yyVp7CwHPeXGwJGLLnCrywu8Zks82oqVrAiDEY+DSuzZRGsgutDGo/YYVLhZ1lxx19F+o0azYkx/
Xgh/2mXEou9LTBscLzWtKQvv5ireuJpaG3oxsk9DZ12bzbJUDOjabHPQuKYk+lkAKHrd8Dykohzn
xhRTHIdnUPEQW9m6Ulh5bV45TVOiVFIUoA/beh8Fx/46NDiwcr9PB0OuLM0TdqzemD0xNvdVryMr
2UJXr5goT/QzMj3Sp6wdjmXnJZUXAxMWExAEbLU9fBkaFJnHybMhbEDXkoAJOVYgstkCKK8MOyk0
rgFpYHzOWtpKQY22B60zEA6OOWontTady/705Ypi6OXnnwzR7IxhKNU59/Ne/zlVSge56/7x8thf
36FhcC5N66W4bbQ0YL7id47syjtmhV7pzDhBL+CPrSrA2vRzQV/QpqjthhTT35zG9G4OXszu7vIn
rA3NGeacRzUDPIL5QXrowB0nSXY2bmyLa2NzaZoGQp+4Z2Lul/lN2z93ppf0G6v6pcErMp+mVVku
1E0n4LXNh8F41tMQ1Pb7HISQl6fly5QE4y/nuk9WEwCrCJ3AtPBHI/UgUW0XkrrvxdEqkhDXXVul
ybXPWB7/6TGSUZuKrmD2h/p+NL0RfUoKOvODa45Z+IrlsZ+GD3EDGGUV3LZq04kK4WuZVCZNmnoD
gLyywHziZphJKordxHyjuNWKymappaGh+fISLFP9t0McXp5z3AYcy1klYImLqXA6o/cGRT8S0LKz
arbDunLV5qqKDB7FubGYj3WEw23uQ3BboHM8JHZnRlch5TE6573ZVJCxQ1O5nxDBmhRpj6rSNacV
DM15r9YYYFwLhMyXSvJLjeOOFqZmX57/ZZ6/mn/OezspZEPVN7kfd632RIiqPInZ1uKuDM4na6nM
FAKoNPNN00BDl8RycOaQLe3xFbvkMzbSS1OUg1fVVxPzSW8qXODkv0S2lRGuvTzntQbp4yAfJrhV
JahOj33BmQxpo6iwEnn4nKwvcBuuqoT59ZSeFAEVpEA/N1JhxZ24K7eesrZzkWXqPoUGHdl+oFUS
di7PODCn8JqEjndL8Td3co+UVNzY2tfWYpnETw/KmSZlvYoHzeUj6X5CzKPZImVcG5pz28SozKDS
ED018sjye2m+7a9qa1b+xtsqmElG1AFblzLepIajBddULjAu57BDKBGt0DEbKMHQtMocLPZGMF6z
Ss5fQUjZh0qJV84av9QbK2+KjUi8Ms88AD4b1KzVkxa2EhEv1AYKjuodpmdj+DVb5NHvYpfGpp6F
uR+dOifcge/BQpUZksILX59ps2vODIrMQ+FbY6jSbI6RjqBlrfte1VswucXevoiUPDVrpYtSWjV4
/8YBgRDWFU0m8ll7aJ9Dq/WSj+n+ckReW4fl559cCRfqHdGUhPm58Jq812VLmy0egq+P55gczk3T
Vgv1uMUmpdLeTnfhodyJuKuP3S2o94p58ie2SKz6AHITuW+0mXGcKlx7F1OyBaRamxpuj5XKKtBj
c8j9LgtonNqkxg2svuG0KyGZP7z12JiUOFJyfxLi0ooK2S7F8tEEv4QWhhH4lbbOKmtfwbmwYYJN
vok0xH4DSubtqYJa+nAVi4XyN5rWYQhbOSJh4UfVY53dscqfiw3D/DqN/RtDq9jKmgR2Zea3sSNJ
D1JxN88OUJ1XZTl/42hNqzIOAx1bYhP0npnMXlxuxMyvc0zJ5BLkwQxyMwxm5pP6Wxl4uuqr0j4C
hdYQO+GmpODa9HB+qzBDy0yCZS1AdarGVEtmKimOUXrXxAWJB7xD8KyS2YxkapwADPhegyA0qV6v
G5vbY2fsKMXY6UjxJ6drURR87cOta3/zy7j5N5ZW6MgD/yUpEHMybmKdakoFVZiT0NynJKNid1Cv
OwdJPAI+nNtBJBI+Qh1rmhA6VIAxbIGLv3ZaiQfAxxH0tsI2KvwyFpxWm9HiVvlml22Y6Irx8CB4
MqY1WDMM5mfGPlbOOLBbWuYH4lZ78tdxWeIh8FG66GgSGI/emrRlrZWUG1FhZWJ4EHyhqH2rTyjq
oABjM5IdMvMoalvHk6+DsmRwrqtCslhQcFXgN+lDkPyQU2JVckxL5WyUo3PZ+NeewTluWSljDWAK
ylISxOVn/aSjiUuuQk9KmBXn1UYCsbYE3N7LGFQCSKUiCmXuLD4lw+Pl119bAM5326gMG02G6bCQ
itK5yemwpWe39srcfhuIOlMMCGH7A4upjGZdLdm6I1t7ay5Fjlqw/WXpclzW2e0IzJMVm5VK5Uzd
ggWtvTy3zZppFI1Bhqivhe0pCBBsssjcyBVW3JWHu4tQ0EzH5fi2TAyUegcdzbolFeqN4+HK7PCY
d6Eiei72mPgidfQIQJ3C0qatK5S1wRc/+JxgduYosFjKAXYU76LyuyJXP0U0sl02x5XNlge7x6Ey
VOKEKCxkkqP1bwSmLlplZdiG4uRb9ydr37D8/NM35Cjz1ii4IFlInsnwWkW0F7Y6RldOKhKPeAeL
CahGYhRig6fAr/e5G7nSrfiQPSvuIg+zpTC2YqA8+j2F3kZeT6jbJcKPsRoSahbkKn1jBaquv88P
EcfBNBoEG2PaR+Q2G++LbqPcuPbanOd2qpKRKIJtmmO+F7TS7rqteuzaqnIuWw99QablPC4Ir6Xs
qGVKUXa8bJcrLssj3XNpVuKRIA1RGVLAyBn1zOvJXSRsTMvKu/NMog169aOxxQ4bq/muU7MHiH9R
rco3do+14TmnzWqJpOKAkgK2Q3dKdUoiw61Txb48OyuLyqPcO8gO9gMaon0c0SmhTNgKB2sDc44q
VXokmjHeuyxGLye13ag/L7/yyrbNs4Xm2RBpw3LvEDZ6e9KS1K766A1sDCPVy6i2cUnsXH7S2jdw
O2yhdHMhFDh2KkY8SbbKhOZpjkzT3AiZa+NzzhqURl3WdZVjN0kbcN90MdjoHy6/+5rdcN6KTZUZ
wIozv8p+zeopz89x8OO6oTlvNRvQdbUD9pGwB02dvkuTgpZkw11X5oQHuLdKqWYQQmT+BM6ZVMuc
SNg6Iq8Nvexcn/YOSe4aGTe1ua81ulWavRcXW2F3JcjwGHd5kKRQEhAbu4YlB7GWEjqY/SsRQxx1
NDO4vTzzK3sszxBqmHopspTkfi8o3iRMThgCHF44qfpe5rVd1N7l56zNFOe8LToH9XhabiShtiM6
xaL3iOZ9s9gq4a/4sLo8+NNSMKnAUWWqcaZdmJ1r7VlUi1Nviu5cTIe6U5PrPIxHuFeQYimitFnO
zu9ibCtXYQMViYe0R1U5z+kE72JZ9SuoMtWNmLjFu7HiujyuvS30oTFLXM1IWfCNBIIbYNHtCsHu
8uqujc/5rywFedzXLa5+GplWtRXXKs1k9/LgK6bDQ9q1fBhlNNYgQ56dPHC6LSr0tXE55wWbU1t0
LcbNJ3dW/OwqrKoi8XShYSXNUT+Uua93/RPr2IkUrUZ1dNFfno+VyeY5QxtVJKCYw2S3OL5OMvja
m4zO4ZaBrzgSj2MXxRY35agh+LJ8nyt7DVU5tcpoU+xyLXIuf8La1HPOGtRxRrQctd0QlK22Xhrq
rod8+8vl0VdCJ49qlwK9icK8RkwLQFn/vWyYI0V2sSWAtlKF4nHtBLdtc12ZOS6oJkueKqvTXEX8
iFqdJuZLWu/L4jq3Urgdd2FWbKH5jhuaMbXGyEmnkXZbxO9rZsT5rBmXKtHKpUgt9zQrafIn6/91
NsrD2ac6boDX7uEDEQSIEgDShBBt7ltMPyv2w+PY+6AR0kFFmpNIjdt37JBA3uSy8awNvbjFp31E
V3RhDAysrsS8It4mcFwbdzHWT+Oi1lfPtY5XhvDZg2TCdCKWb124rQ2+rPGnwcH/mvVyb+AyBvMR
1ooTpxvlgxVf4tFQVdZUutFhOsDo892QIfdSBJ4k1jSHANflGV8xRB4TJcy11BnhhMIcUDm7LJe+
yRUbnWEY7i8/YG12pN9np6sHlgs6EF2VMhBvYmZohbFWbbz+2ui8k4qxriZajNOaMFksKy2ZXHmI
5clE0euPuWkw9Kws6GCcAsG09tbqxnUHTR4UFUDxpc4Z7gcH0dwpmkmLQrAF4SrJNkXiMVFMbgsZ
VLw4CfYo1VuRLNQC2EXJFs/UiuHw8PV2YkZC1AhluSKwh7mnbQjkaBX2P66yGx4NlZaN0nTmstEa
82ANU5tbUrvVN7D28pzLgo2pFOcEm9SQps9DkZzFYKQ966zL776yi/NgKEFVctZnmHtNZElhzZVu
7qC5UjxUwYgeLyYKvyrZtC8/bO1buFNtXiVa2ueIbSZ6iGtTAJCU2cJYbnjY2vC8/1Yiy7sQZ4c5
mLtdlQ6/gDB4h+DDVbQ4MFTehYUMDWoBjnG6ktDoXWc/ja1l/rojFmNz2+yYin0ZxRle/qaJwO1Z
uoWn2JBF7J3Cjpwt7vuVOeLxUXpitnMTIcOHPgAdUtx4+qG5ESZWIhyPjhqSXkcBeZn/eh8aN5t8
KWvjclvtMJVklgcUQ3rhkIDoeQvruWL7PCJKrkeVtSbgFVLzloLS3cDhfE6LnSAqdNwSy1p7ec5/
szGaO+gJ4hxYZe96upTRGmkj71v7gOWZn7ZzBSJ2wwgRIz/To32aiz9Rgg1QARw0K6/Lt1Ddogta
+wjOcYUEOibaMAJIk/XU0AEC3+q4WrNHzmf1FKJZsYnpmY2nTE2sLqJD9Hg53Ky9Neeuot4axVzg
gDWCkohKUfs2Z1vNbmtjc+6qxJI6NKIMREXBwnNcl/M+J8n3q16cx0XVidrg7h0bSlKznRqFrrCJ
iVp5bx4SJbRFK4a4BfANoVEtMQv3rB22dGRWkkAeCMUmNY4m7Fh+JYLEdPCTDEiWEj2q7e3liVl7
AJcc1zFJpA6kQH6D6AWENpGg7mrsg8i9PP6KNfKS1XKPm01TQ4o5yXdB3EKtEIiNbIsUbm30ZU0+
uSvETMwiAWuw32jDnVqr76YJPTVt6zpgbXI4J41KWROVAelrMDYHjeQUZa47oc6soE/ty/OzZj2c
t/ZdP1bo8EdptzSagwySCldWi6sAnRKPhppGM0ODLQ4nQ3Fk7L4QDtkWienXnDGKxPexINebIyRp
SNHcci/b4SHfFXuJilSwk41M6uu5IeZSBvi0upmSLnzsqE03elkkltnYYODKtvKDtdG5ItTUSkQW
a8y80YFQIQx/kkHcOLqtDc1tr0IGQZxQxdFtMgiY8VsA6AKV/LhsMV/bPOGBUIkxA0YeLvG9qY6p
atLYbKxEUzYCwtq7L4/9NOmBVPd6taQzRRfGNIZT7WotqzbCwdroy88/jd4kLanKcAmWsuw1o+7p
yft108L5qhr1rQLW7eX+JfKiitlaOh4rEl754pyfRtNs9mKJnc9Me1rJlR2UW6nA1zkH4SFPyaz2
dTgiGYuLM1rOhvQ9LHNw9tzIsepcnpy1aef2VlPulmZgVBZT0yxzr1FqghNVkPfXnZcJf3E6jmBT
b7Uc34BrJD0CO8lbsQVL/7rNEvqtnDuB+CEqxgphuIFWsvZWWIEdeuF+tmQr/gahOXtLpvrreE/4
C1QW1kGpZwV2W+OM2O9UsUjHeLDMrfx47QGccylNK7eKBrSANO9x9VvumPEkb+FN1gbnfCsbgNDT
e2y15URsObtrcJUX6z9U8/myEa0EHp4lTBugN5wu1W/ZuEENZyCn5roeE8Ij50LRzJTCAJBohpqd
lSAoaLFyf/m1V6aFR82NSsiKysCZJJ1vJvVMgJsTBruPig3fWpkWHjvX1LNkxGMJTMJQHQ0Q+FpK
p+4htbYR2FZ8l0fPyXE2QacMOU6BnrY5AGGRtoXqXHv15eefovFE4qwyFzjFKLXH+ufEYo8Fb5en
fQWAQ3iyWFHLR0PJYpgLGu3DXe4Gtu7M6FtR3MQR7OKqIzLhCWMFjQxdMywZcv2eyMyq9I5e/oK1
2eFCvhyIsxEbSzQgqjs0LmG1XRYflwdfW1XuJJX3oxbXibzkNsc+P8ZbgLm1l+Yi/VROShjkWNIB
KAS8dA+tYaAJr3ppHjEXpKhIM6gX+xI0tmlXdL+U63TtFMKj5bREn8Y+wf7dCb0VNwqu2q/DChBe
tZtEdaSlS6o6R3NOY2StljJuiQ+vLCQPlUt0GHouoQIXycGLEbLZBnJOuXLCOQcluTqNSoQ3l6Ly
tqp02xBl+/JaroRFHh9XToEhxSXWEunp5FRV96hWTUtL0ygtJIEbH7D2FC4ri6s+lwNhKXOAyFk9
RflPk+wEYQNwvWLsPEBOmntdJQRZR9lUVHuLUUMkV9Hawh45B1U1MZkGGbspTvQ0YDa2u0m8Lsfm
+WBxdTaSAUJ82O4kLzWigVbJ3GxM+cqk8Bg5EUS/DFKiqNEYN6K4UwMoN/51IP6P9/E/w4/i9t+d
Us1//xf+/F6UuDME9QP3x/++KT/yh7b++Gj9t/K/ln/6//7q7//wv/34vS6a4lfL/63f/hHG/+v5
9lv79tsfnLyN2+mu+6in+4+my9o/H4A3Xf7m/+8v//Hx5yiPU/nxrz/eiy5vl9HCuMj/+OtX+5//
+kMWzSW//I/PT/jr1+c3hn/58Jb/w3+r2//9v776dx9vTfuvPwRN+ie6YWUiioZJCPmzKX34+Pev
5H8S2TAkQ9KhZaHj93/8Iy/qNvrXH8T4p6hBmsLEf/B7ablWaQCE+OtXokpUU9YN/B//8o//+4a/
rdb/rN4/8o7dFnHeNhhYwsb+P+1vBoZXTWgDyzpqAhr61jm3DPSEpb3YyHbjsPNsLyQ4zDNO5l2y
E1+KjSY+LgP4+9OW0PkpzdClMS2nCU8DgOrfqQD025xgV5wme+Fe0DdC2p+Inb99nq7hpKCjg0Tl
bxUkoUznFj1UduWUpx5NJJZ0vwjH5fvAaRjVb8o9ZEDcfvmRHTuR3dIBjBAKemvrXem0u8bOz2wP
bVL8JnvuHfMMRmJbtANAlJ0Y2A8Xb34G2sbW7QZaHNtcwr8HzH/PGQwHpqAoRFb5FUrVqc+DtltW
yKQmZU7iNg6a653prgcNpLCLz0d2Y9rTgmWm+oP5KFOffGtRiqk880zj47wzbNkjdx+Ru3xiA2Wz
xI1suaGq19LU0+wQDJjL1yp0RlKmfCtuUaV3oCTtQMEHipV/lnKgMvv9+JPR4ZBZICQ3rE/O85dp
/maKsLcvjJFIoiGrMliSZb5EKA7KFM9TL9t1Z3WSN3dWxbw8OGiTb5QOJOSz1sZ9vewO5160lTe0
DYZvoD6aLIgktXtyzPaik9uFP2R0oceMzzPEB1MqHWI0qNbEkvb9Y/GmvQaZnYO1VHpkxG8Ex5is
AFQLtLFAkFKbOzM8TWwX/Rxj2hdUehULezCoxqhM5Rv8pK3stHZzCeJDHvsVa1T9iRcQj5EHJYS6
2UmGFRog6Iy+xSBe+WgG24BcHfrZ6fA6zPux9fLMmiZnEPeTfFBA4xNaKtR/cjpl1OwoaBld2aAN
1YAkIEjgHnRQML1mCpjgJ9rtxMzuW2+abmR9N0v2cEbzqq2e20O6FxqKHbC8FStqhnR+QU9xvzOd
9Ck9lDfzqb8NDg1oriQnPQeH4anCX3NKRzjj77On7kO7nT0SUmOw5JaaLZ3OoK4lGByqyPE+uOt0
G7TNBGq0j11sDV7wndj9t+4gHURreu7Kc5j/qp7T++qeCU430eEX8Iu77lc1W7Fhs9mqBVfLbdXw
pl+GYWlvTH1p9UN8xMSBzMQInDp8w7qDZ21chMwttbGKCjdGdpPYBhqNQ7Tuu3PtsvCgpeda88py
bw5uynZad+rLvVhZKTiUc2dkVh38kCUK9sD+J5SXAaqcQFVDcT06YHqFgwkWIhCLRY6W2TqxdcVp
SqsmbmhYvU2YpbylcDCGS2dMKUR2Znu4Z3eRaJdkaRLRCzo56PcEE32Ye20DpsXbMfKEG0TRyq4k
VxWpySgUeSLYVWGJppXLdic6ZLg1Bj9kZxCnpy0WeofmbyT/mYTXoOYAKxss/R2zrhv7ojzLBQ1n
B37+hsOkBxXjXXG3cFnNRwCSrKCk4anfoYEzs/pfDFpYtu7nz8BuuMnD8heyN9nqbtXBNgUneKgd
0TX9WqftDrwoeyW3YospNMnp+FDdFX7nTx9gFkhpsB8QJwK7e4oeYidIqAauXAH62PArqJL57Km8
GXcpKGgFp/LRFeJmbr9LbphXjZ7U25FfOYOjgHcLLukG3+El4a7vfiowGi0+1Gr31gKlONYaTVrp
NVcNV00Pk9tJtTNLj73otw6g3yj26lQtiBV2dpjEFlFupHBX2VL0s1ZkaiTnQHfkqqYqGEFne6y8
ET90otkWFVsu7Nz8HlZUHU/xRzSdjNt+tkFu3ljzbqT1sTzmOjUeZ0bF26Sm0kP0jL6cQrbYKX+W
vepbY7fOBOuyyuf5kD0P7927+QT1dIowRgX0M/zEAHViibkl1FYbHOviYDpKfBZmWnZugts8i3iC
rx7UQx5b0X2m0Smmw8k8gNY+vRUjCqSK5L71/oRK387YHSRX8AxE3+i+pCPCQU2jbCfGtH4uIgcQ
BaCyc69gltF5ceQF4Q8pMeikpA+qNKETwlKF9hkQUAu5Np2i0lLm1KunGxI4iXlmBvSpj2n5GJo3
mvEGc5mdSGQ0vM27J7ZXre4BwckrjpFTH7rH/C3fQX3FSch+jL9NkWEplTO1L718FOxSsTO/2rGX
/D1tabKrveSp2KHJY3hggLKcuofkLnSDe+kc3jBcPf4YdPwnGffiS2bJNHnMvMXT0vNw7JpdYWcw
OqeHFohftEd99ntHtZhxyK3AQqPvQfVEVP0dCBwrqldCdS+jdUrNj4Y9CvvuoBzZSbYSaph3rH0Z
X6XdcMqc9k1JYISZHYeWfD+Abph2/V66rVAsrLx5fu+89JjZqVfuAF+ZPBNuo6IPBoQ71lJjlO0Z
alr25IZ4OS93C+MU3osOInXi1hCCzebXZXfNg1s4hzXdzMZr7MRe8010NZfc3RPEXtY4xmNxgoal
a9jJQ/iR3aRPi3aLYTf2eARkBrtuhP3FDkeau3ODqmZv5fAkkFMfmdPeTh/CWbM1rFVGI1d1wkfj
m3GTnhrFqZN9cxIQf6yFza610zdwVFRQ39iVFoxrelHt4HW8qVqKpvcqp0yy8qfIm3a1P6VWnzmh
SeX+1BqIAya2QZMOnVWgC47QsbSS4Fb2dN1u33LBUUy6qN7qA83uqvxOtPEUG6xiGg2oamkv4C2O
jsMpXN7EJ87CAtGFNP2Fmw/K+mdWeSJEiBprMt3EcKCNkN6ELlzHFmlsQ2LDUy2JAuhqGTtAoKbB
xXUVOsHU9Dl9MO3azvY9bpWOui1T4SGQ7pTBzlQnkihjoKEFeDKBS2qwVY2Wgqd2u4w0NhF+jsm5
htrSQ5rQuqE6KCRlu4jO1eAqikVGtC87FUE/JNVmW9AdA90PLQBkNjRTE2PfNzvxaNrSGcyWXnzs
QFPwWJzbgip+fO7R2p65AdZAdYPJApNVldny4I0JVXOrqj3dcLL4YBDLiN1QsLXKCQy3AP9g/fIA
wR6rtSLHVK30e2HHbkRcBM5SoEKwK5/k2z6zWgkZDjpTEnKb72vjBykSO+m8ut5p9b3Cdmm+ExOr
cM09JCjfyEODecTV84vsiDS0Owt5tvyoIVx917FPzDYQGN10mvAsqpguaArIc5Y7nUSHG/Khv8nM
rgo62DUdK7q8X+a1KY0YnV+F3AG5P7NFTHLjqhZa51xjpBNiz4/AaZFCzzYYIg9atCRjHeLQu2T1
e3YIJ1sWbORDpe6B8Sv6aWhujARGsMzYlTq0+diR4avazVjukH51d8YzUZ476SAbeyiZBw4CCiRZ
wZI0W5KnYxfJXeIKNEVeGwmgjAQXzhCccS1YNahD31XpAzPOYasghfEH4Zuk3WXyix69iwUEqmHq
o1fc1hY2dTW2FKDC4Qex22HXLWtQwNd2WoE3/BT3tH8Gf9UP05O9/rl+jpTHmjgwHc/YL9se894V
KlhqYLW72MqfhSfRRac6kkw7udNlmnvVsbb7+H2pY4Mw+QaJ3GN5MKhsGT2FLktS2OZkJzch1R39
pYC32ZGNnS3/PlshIll2GD9yT3OGJYZTRbofbBnTns8KmBk/RFfQj+JOx8aKz5jviQCvOYrfZgSn
l9rKrcivkWilNN0Dst+R2+gZmyi2UThbYsmhkzanQKTg2G99rN8GuuJPFjH+4EVUQwNbDrr0ZV4K
pewkTWGCJEOjk0IzvrfzR+kNUPD/w9yX7diNa0t+kQrURJGPV9Mec7adtl8EZ9pJUaIoihoo6W/6
W/rHOrZPAV117r19cIB+uKgCqlDlHLbEYa2IWBEoZlBHHfaL+Ta2afeLmjRE1aUPwqR8S2uUkTqN
3txrhIv5XwEh/8Qb/dlLMer7DN02/0+OjpyPFUsa+ruXigqC0/S3I2j9Fj/xD36Y7qdD8i8Qqd8K
y//0JP7yM28d+F96XrFwtqL9DvNQ5APL5h2nbqm3FyRAkDlf7MOAxbSkgn3s5gtO3ttbshmvvkTs
sGLDWfN8218t7j0grf8CGvov31PEfOrjfYBt+edJA/xqwjNdgsIU+/Z+KVVXkg9Ev2TzXXjVpaHn
BBXkPl27T0ymfVndy3w9mEOSq+u/7nXDG5b2zw8rYjGJ8MDQ6v6zbGyUIws8HmHZpOo0Xf1clfVL
dWUiI8WOuumiCnecyvoRzdU7+8LWbEj1Fa3fkZ7Co3v2L6QYgWCg8CJrGn0wi7uCZPLSfe/hXXNW
GMvtsngqlq50+uCNJ3zsKJ1N6b5ESd5i53U5F8/z+r12l+Zafechara3ZLnEa9lXWDOwApFPQKa7
Fes3+db1+dyhjfuO7PmpKXRf9vDybFDFO1SZ4hjo00ZaFIM5XZAqmPq/DAqXwrKM4dYk6TTnM+r9
nmWuCFN1nTFnhi7enHDo9QU7LKXZyupgH21Tzq5YNe6pc3xM9GnIqkdehOrOy+yD712gh2jKtkA1
T3Gq4IfnY+bMD9xYYxocbrX4fPCGo4AY74meo2KjIuNtxn5UZ9xgW1G/O3Qpn4c7HNVdqiGfsZg4
SfuTQiP6dVEorQ68u8Chvb2T521Iaz9NjrPOdxQ58UGvuciCIz7TkrYBuNjg/mX71LlsR7eb+gee
Qds2vc5hOuZifIiw0N0phiOgPPFs5HdJhiiIrfTO3WlmD3UeoSqLchlnIbqR3Wb9VTQ5JmT5c+uO
XtZevSJOyqY9jgB06gvpp8N4V530a2uecInVFNP2fYH59ZR1X+r5yA3+zrtjk1c59xFh+pA8e/c4
gRGPwtByeemMvMopF1HuFfUr/tHxNMap3JzEp/0AX7ccqDL9RB72i0LJduuTg09esfN8LO14DczT
rd3S5BTH5dxlzcUevNz/6anMf0fUCILMo8OqsvFIn/oLCgjRHZLHpnC5Pi7F8HjTy4QnlXVzqp/q
Nm1+QfDM/XKLjtVwDqOz/8Nd0UADpFmLIA/gwozi6aAy6MDaDBqE9Q5FYPW7EBc6jfGRtnxpUkAg
YUq2tDEP6hQcUJKR9m7R1/ozuQwmrbEvYDpO42epSvN2Q7fGU7OlEqvumBRBcrXAvjp0GHkAb+xn
PBFY82HOxhStxMZJ16N+aYdy+imODX76Ce7H7A7r9uS9hbyMr9hv4IiH8DLgV6zTHXeme5wu3nMI
NL1E18oz2qRek8lDVeIaxRVajC/mvBf8YGIw4/WDKWMsjPcGarcvwGZoRs/2ir7ehywF/dVXeRwO
0an7hSw+Io71/CiBzKGGj4Bzkfmb9ospLXTqbzna5K/8s0yK2c+Fl051KX5tP3mBnYQ+bSvj7qKa
12696OqlUV+9NR2+00NcTi/9AVtluTT2vIv89uiFLdHvQD4M4K+YvLugwC8hnmZdssWgZInSOEBy
64AG/57gA6T7F1lnEGRDcNHKUv0+EGDe/9D8Umd3HMVVryl5o1XWk3RH9fgmXsxnkyVPaGsKdYe7
PvdyQEF5fbIZK7uX5qCvfomnYr/KPqekkP25T1Iu740Pz3f8nY0Eq/90yw/kJ44K0MuEny40432p
PKxffAyYVWf0juCZxp8Q1up/68ibbDMyoyUESpYvcd6oCz2OP+WnwKWwHKSnseyuwzU5Iwn4aT6i
nbiQhwGaLwnrq4v3abtEpchMpg9B2sIrHEvQYsPe1tZeNIV4AZSG7NP7ny6dDreyPHPH9o2jufgc
ove93X/ugqU7HVApRaUCSRw26ceC/YTO9HT7g/HHehfjR8zQcKZT6b/rd3Tl/Wv1HKYgZ20u3jBh
jKG85GtwkG+zKeo5Z/rUtg9nT5zEcOTBIf4yvpDX5ldf1J/mt/iDouAekNWW26ftyDIgcRi4g60o
3LvHgp7bH3WfVjbbX8wVhbm5ksN86Y/bU/KwAW+RD6Z5V+5Uoay9mLtN5jK8FTTtz+leutSghjs2
53a+FZwwjL3pzuPUf1+/iax6k+WfeOr/P2bmfyLn8hfI+Mbo/I1v+Y8P8UPLcfrf/+vvfAtIm99c
SxL9wRiwYz+KCKzS6E3f8Q+qhZI/bkwJT3zOUFn8JmH+ZFpC9kfEfRITECCBH7EIlMSfTEvA/wgT
fAn3wR0kIcVQ1L/BtCB96G+1DeUsiMHWEHw7WFMi1uGGfv+lEGxispGRelWhrUWT362hh1a6J60u
6njx5FCs8747daidI3J/N8EYjkta9T6r3rs44SYLhsGYT83cK/WNDqTewHTtAvmIukNfZu1aoZ0x
3I3HVbTNkmHoGAbjCChdIbv3uNevH5w1lD7bpYrrRx7GVKaaVQn5Hq5RTJ8pqXB3elz76OWmodcY
IdZ+dN68iI0P3cQY5lb8Dz7vAqGq1kZpm/DRft6XrvZOtcWQQurvGMgvZudpkgbVaKGQ21YFdWJM
0ORU3O78rLdo3x+0Z5R+DVceiR+GyFoCsdZiXu8SGEWtZ2W8TmVWsUjfI8mPNo8UnuMOEFDSmyeF
wHU0DFHv8O9dvddnU/uyy1nInMXpFsy8UHGFDlgSNopCx3bcUh4sQIIa2OQeujoycR76rWVPCZF+
cOfqWmQqIjU6dV2L9luDqabp0C9w2Pm1h/skr1U0UvmAaFPQ+1DjrGiCHdP0YcHXNi8Lq+PbMcOq
tqxn2q1pvUj/5zDb2M9j/zYKr4RyAF3hXKwAE+z2R29pHT31kAl5V9LXhJz7SU/zSREiZEYnguqp
S5haisS6FYWZRQhyYfHAP5w3wuW6E6aHQiKQAf1eb+OKum+uQ4DLctyDPcPwiz8Ui+chTh3vW4dZ
G4PTvggr1wmjrOEmculm3T1sm56mvMfqG49JO1DwQ671UcVE/lC/gYiaMcQh4jCxRwba0qF7HGW0
5OEQ7skPPw6BcKqmHaMjjBP6z5jnacVBWWj5z3adgjWjXu0/M8r9JQ0GPLtMDnOlUB7sAc2kCmRd
gGf3ATwrZwB34fmiMlm3Fh5zCyXx0yIaBa95GeFuUUiqKQ2JElSmg4XxXyZpVb2OsdtogdkEDcAi
wYDIAY/Ofu8wz9EeKWydL9RKKzNkbs3kmet27AEYkq3Ko4pH/gkmLMwvO9gu2kO1kAQARUUqXJC8
6sHGBK6pMzXN0jwaHZEwo7ZeTB4Z0eK/r8Y+SsjvRvii8PpWcNoWTOKwby/L6KL1wozFvonVHnko
bmDTl4JyX+VJxBu5BhFHGRToYfrkV/2OSFUMRYFKGBRDYqAXkvZjqMNnvHSQQxPB+Esezw78VhM4
C3CqwhGYjvMSRN/WXjY89Vhf2zMJlEN5QP3QHKaVzkCdGImmzId5tvgkpi1BpekW+RnThyF8tWpC
E2xE24KBQfaNCMqOIKogrdYk8dLI10BbCLxT66y1e7QA6Vrl8KAsW1yxGz8aUfGElV9O6OZa6Fi3
ecrozvw2253l340aEc6phpFVqdITWaE0S4KlQB4T2S9kos4WDFm8ulymcIZhFhLdwrwddXwfRzuU
yLaGcc5JSzXO6SS9ucltjMMdSlNKxnSj1CQp6HDXZd68VXE2GgHuh8aLY9mGM7MtmG7x5ztRKXQs
BrGtF+fHm7mT7QbbDcO52J8nGC7ZV2N3WcTjMHf3TSvc2+IR+dnfGjellghgFHaNkpMevOQd4aD6
J1VG/AxG37wPTQyVTosznBcNIfWUDvXMhjJa1nG7BjbSQ4GbSjRZ4trhW9jcGIUGa1NdLdV4uNFa
VajQ+rnHJFmokIAYwgKKZZGZZZPivLLfh54i6gjuXBGg9KCbdeacf6O11UrFHYcMVDw3lu7T81zP
NyeOcHUZYf66YLI6BOYbwZ0pTCvH0EPJdq6XlwkHHlgBJ7gDd7apYABzVgs6nEIuMPuEMK6myVYc
aMtHuHq7WG9zvI3e0m20jr40lWDB/QIzNXQuQrdoZNa5A3Kx68n3j9PUEPcw7BitepodJA6gWy0H
e7iH41QYWG4E+RpJuT/X1oVw1e+8SZRydGQF4I+BpmPAMYiF6l53U5VrOicDLpnJ03jDrdfxU2OR
PYfDEJlYWUf3ALtgX9zXPR7X7mwYDvGHbqzbLKmNyxsXiBAF89z7qQ8bCUTY02nCVaFkk4/bgGH5
ULfA6kI7d+BisK1EGXghmM1mmGO/xMmVeJkWncKpS33YVCa1MkC6XQhaNyK6hjDAi3f0CCo2aGgo
VO8/AJg1UFqFnnZ510/+Z89vHDrtukNiZKT1Kg7h7CwwB2y24doJ39WnUaJuyMbZRl+qTvRv65aw
IZXd7FyayNEiD9g41LxKEoD8Xm1Nki1TzEyGqNNeFlZhQP+uqQLZItNxlCFAQq9p/be+8jucNVwg
jnEMMSrp0t2Z2YLnDkyPZm8O/EofW1lJW8ZRZ/tD7KY1Sl0wbXGBlbuzPK6mqCrnYZtfV2PsczjJ
gWdxJ+ADgdKXwjXBsEEB78binA5DuNb6hDu9A025SANsJhmk/yamwKmHYJx4e4o9iJhPwK5Cdx69
Phm/c/yRWxg0TxAb0bdE/YKfo2qODHb9Wy4TruXZLbBdyoebquqEnIOQH+fa88QdDfyNQ0gvmM3h
FB7Y87DD2uFV7X04nM28epXCGxhuHhutIKDIw2hIIIdok/7rqqutvk/CJpqOge/528ssQg/rbBr9
CYTwTWJjUzbJHYCK6mk8CRzQ9TJ8mwQbsFo6stDpZeUNeIp+9EaYfvlKoZdixq9AsBoCpbb2MU5w
BnJNlufR444fmyH8JGSL7Af4L7fNCZriBVci12YfCh2YFhdITJgdnyrI62BQOxMs1t3ObXy3jMb1
xULrgH+RnGzgOKF9Brng9vE5YTXfHxB/3W5nZv0OoCuJIjyBIdliXW6a+vxhHNcJ+hDteTrVzg8p
zBg4PoyiQRDyFIPxYV14UTCIM07ViT/4UzvUJ02Rb4irPYIZ2zgLFR+HGt/6pGMq9DsLlqFfcG2G
EKUv2GjR0fT7PBc9HTDuFNceBXbiSKeOS8Nmi6WCNVRotgFd0HQyfs6pAqMiVRe89nQcm0Iqrtkd
8g8JurJGV7bE/uvnezgFz+wQ4fvCFWBwHctJoEX42hGcPKc9qBp16JPOb156OPiDvxpUbYafCcfn
fCX7CMOe1CYb8/K9W8EhM6DHyb11iQbrbhwDnKvpWK9nF4sR/LSSYQ1KTxne3XuhWtDbC4WqMYfj
GK1kHlLd2ufZtzOwvH5x/HbZdqt/qto5Bl1r+6VTn6WRiFqA7wu8lO56rxPDoaXdXD8Rxaep5Hh1
1ZnvuPQPokGgSi5Xu838EmrHluGLjb167T5qSnavQcIhhdv+D06SJglLMgS8LX83Yf9Wn/nf6vr+
pgX8f+oE/wd2o9BR/vfqv//Yf9m3H3L7p24UX/OPbjQmf7AECj5GEkxKcnLLOf9HNxpFfyQUodNJ
FEaEBeQGgv/ZjUb+H5xAucvJjZxI4pv2+c9uFI0qxHo8xl9REtAY3+/f6EZ/B5L9X6A9IfAHDnwf
jXII1J/+/kF/a0b3KRjmpQoQIMy+VftIHwyyigA+3sjQG0qojyi+sgb0FggnUeodODJf5lfBWpMG
XLwaaRokx6xD5tQYfPnLs/wvxGB/V4L9+esF6JVjP0zC8DeR85demQlcr/D3CYp9bR5hBM2fVqfu
N2eqLFbNIQhGhGzuRaSCfzUB8Xe5HX5ywpG2eHvMPGY3keXfu/RgjarYTN5UkP6DrQTa9idXq7xe
k3/sm78JZ/+mdyO/SbC/vQTmxxTyTnAdt5aL/9M4k5rlxPwhMUXU867JfLa2XzEXtNWZnbYmh4/x
fF7XwV4Hlwyv0c6AeVYyNmimdxfRH6wLlyE349yefCvCIowWe96iHlnvaKCO/iTeFkHmzHEEBPZE
eZcQhtF38cy7I8GI0HbaIh48ocU06b4s45PPbf9SEWhpIpSNW6b9mvxgvMVF1Qet87N9a6JSIgwj
kyvZLjCi2Y8YcqafZ9ePH13SkZdua2w5tiGDVxKaFDDDq9mhD/Gi5sOXYvu+xFa+Ocwr7mXkoSdS
zRx3ZVKvft6NfWTTidFRZ3o124eb2qkQCh1dJHcf6DFPhmONqfYnUk1jOSUjlDErW+NXtu/0gAs9
KqbdX989Mbpsjgy4b97uw5Y5AoW1syvN/WY3A3jsBsh3reTslbZatpLhus+40uuZ7YnNZoQfltbf
xQvSG8EFSLJAQ8F3r0C/jbiVoaZf44SA0Gs4fWh+IyksnMVp8WfzfbRNnVqJ+agK+QMFzuI5r4FL
XdfGg4KqjuuSjmuUOaQYHdja/AJiwCB08lWypCiRh1fMvIJuaFgSgAb3QlMXEav0d9yF5tWypv3p
rwOY4iUBbhuPrqT7DHFLaGvoP6ZgHlMz9LM5JZ3g5TRQcu2ZBAjdNaTuDjMX08VUGtxEu9eIqtkl
CmUEKqFuiZMJd7xdohFKqr7l7QFQyiSymoSItQ3sqqDYMBwOwMu6Ej/tgWoIBLUvHdiHfoF8bot+
3c44lo0VIuLTJUxu/2+Tc24XDo80sklRoIBavQwNRLKlAUPFi0FEdgAogCkYCI1SzkCI1m3ziMCY
ruAjp6WGJ3nBAiGPMyfTWxzQ7se4BGHRzcQ8buNiXxYY27Rshq+TSQfk74QdmpvUZ7OfTl09IOZj
HsLnfnAy3yOA/ZgFWctGhstRTq13h45VAbb3/CfiMXshmFh/ifoRgLQvJYwlCT0qnPpXs6no4GTY
QewTdjxO14Bvx8qP2rxSHeoX0VcvHuABVIF8e9IYDcuDZfmlqQcKXFY9IPVYvnh8EiCuqhsgrGx9
DywgeMVkYJf5dING0exJOvvDcIkIlV+iLemPqyXqte8ANsTM/kT8Bxwcg0E+yn2qZRZQb77DSHoE
/0ibFIuagyxaRHwOm4TuoICQLnhCvW6isjMRKGURwKS4gGUjXrYgm3oY521+bAKgrGnbjPjFwnUT
19FTcU65Xb5GbKnuKie8yyqj/tCoZr/MvYO0Dzv31Qfmh6E9D91JHxEg51Ucp7uKxntotFG/h30C
QU8V2gPm/Fi+O0Ef2tkkVeEQ4jheVh9p3uUuN3xk3SRJtjFQFprvHOvFKXuvATxBd4q2UqaRGsWQ
12MECqNfKv+F6R39zzz6e8qrFgjHug3hwzSBQbdJs0DyEGG+AaK6MECRLIf2BE9SmGJUqJg+1mmd
wERgHT/VHYDVruPmrZ06Z4+zlMD38aUWOsBoiTYQvaKjx3lsg28Cj4pfxkrs9NSyNoCaU/h9e20S
AZXYOOx18LgT2VTvqxCxwOvHicwOLeTq32iDnXZrnO6bRKKWVH5w4qH15ClGcHt/IWuDE3/1+uVF
2xmvAF2ZNamWUnwx2odKN6iD7kFtXZ+8VuswflvEKo422UOd1nKIr31SrS9k2wOcwgmy0ocRC1Gt
0bsXTFAh9B56wZD0yMw00ZT2c7LD3NGM4uTGKHzUkfUgqm3Z56GR7JmhWH/cGwlMzritTrtxGd+o
J/kdFkX/LTAGVI+M3X2SKJuaeIH4JHayXACAPWyD2JBuqSMYJo6r1S8bk80XlKXj4+SHTe4axSOo
7SQ7C+r5L4Jwc17QcJfhurqPGJ69dyyu6DWRIRwdrRUPSTB1jwpJz2fM/7gLEc3yAC9G6LJvAxQP
g8WuJ+hRUjs1rHTSh9gPNg5damiUfHM9U++m6wYgOQ6iAkz55U1VNaVuOl54Oy7ZDc7tX28uKljU
0w4Wq0MXd4mNXCGvbMeqtEAs8mSc9yfCNQfPFXgXb2ta9CLhfJmT2LzwqjLQ3Gz9dD/gtkugwEOj
DYONzQAoFii3cBF9dli0L52qQbZ7PaJpiZ6bp3Eb+RetW0jKKlFdBi0ha+2DCMqp1YYnOMWaK1Bi
KOJjaSHHbjezXDeloADAi+NfJvTYj14d28ddTbrFUYKRZnTto93S3sVLmCYaotE03Pv+XvSQXA1g
Q1wm9Mg/MSC/Fx9Y1Tl0OEDUPkOPgheDkBtfky4HaA/ulTCvhT9fYkJQ5Sx5pMQi3Xgj1a9qnviz
J9z+LfAtHON3x3LOFEYS2q4/Jc3m40JrQCp3MUDUPqTZhDSmFSAXyHWXAHwSaN/zOWlALK6eKzf4
DRabHhFd4OCR28Qx7hrhtz+3GFBFWBsgPeGswJEk0SGmy6PbAqDlbT9B0AEQolU3Jn5nTT55zLu2
8CM57JglPy0ihPQXlU5uYMCRdrUJnhsdBaUDKJ/JGJqcOsRqWG6jjmsVhPejjaCdXJW7Aqnr00Z2
qCF4vxe4uLy8poYd9qVWhQlc9RgJX0GHZ762W72AEuzAVo4uKbRcu7IFdlp4TPdAgxAtU42+V3hd
NWWKQqzgJjFnsOUTz9MwYTajDvvTplpVrh3d8toxlTMhee7mCQcf2tkmj0jfZsMyiBzGdZ9wqJEn
3bRvcgyGw7iPfdZALN2mjDYrTh5QPOnuLVCh1NDc8MU2uVR2vrTDLg8Uxxu08W2fJZ3Eowus/nBI
fH32g8gvtcHUBJLnmyMqUUyWNo6f4dsD9QAQuDMNqIU8I1xPE29oTtoR87hUBp8iloy5qfwa+jcF
7/NE+zwF+rVfEoeBFBxz0zlmeDI7iJI8oj5YEhGriyI36a4P5f7WjSBPPcWfQStBQ+3bNd+COT7E
tVkhLm3Cg2bEQRURSnb1NcT4wvebz2z25seIedP3baj6l7WruuRY0V1/omyHjoFF6/YN5U19Nxrj
vaPojIvVs7iKlG/I43YLVkwXTL2rYxcJtNuwNISwrcEMxhRtc2r6trnMGgzdeZCrNrndN/MJOISy
BUbNZ3nYJJNDzlYEUxetjsNjgJO6XLEhMZKxtdVTqJwvUB3q2eQyioOyFhK4YjtsJyQk7BhFaMzA
C+FH6jt3rXccogUAK2VuGsG9M1BtOhL9Z1b31eeRec2TrbbmCVYPhKbRwLeHzZr4bmjXzl7Ugtps
klV4sIGaHiPaQjEpW7Da2OSAa0f2bCURh6XfNmyNznW3nTKUBt5tn7WtdJkAdrxg+s2mYQJt+i7c
Uvg7kFO+b+KCUhv2G2sIGJTG609FICVr+tc1womLqj7BZoZN9Mu8mvGz3BvwVdHgxisdPFNguBv3
yxb78uChTDxppMaeCeDXR2Jk92OuyPZVsF2cAL6smJhJ9mLeEXREZ69PB39H1mgILaZd2vo6YZr1
M8Z94dzYTnoGdRU2F89oftjBwWVATmtAyN1oi35yEN6t1XCcaLUUOwFhohB/dvbDHaoWO2xoSwAy
myc3rOKBrgkkg1i7zxjfHpCAPFRL6pMWSNecQOTvtyE6FpjjaHyUppNdtq7xnI0tjS8uiqKjt7YU
qG/V1eem5eqwzaT+mujEe8SqVIemN9U9wIXaFZ5GL9TgtWacaoh7pAu9D4Hf9+CACxadt7KvYeC1
d1Ptt0VjOSSq6+SVMAWkKeDV+QBwerivdJf8csZGzzQeoRuuhyA6Bf1IkVmBtgQB5uuRuwmbXbXx
8L7hgH6wC20fV41YoAyFMNY5MPde5xWayxEaGN8+ANybdjhjYB4ggSlsVvvO3W91gje6WAr+tQ+n
9TGRyFO41Wk9CAHNT4pu21CEwoyPEq0cRCxhsmZyqm6ifiD6VwqO+UK9hIGuWnGEalhlfwknsX1j
CDfNq8HTexpOihxd3CZNuu0Majs86KyrGvtOm2rluQ5t8xr0MTktm11OSnN6Wo1Cl9BNE8/hEgM5
+9xEEEJNYIlP4eK3PwYkqv/wHJR/nFKMkGB1H2BNSFJHB5P7aw3cvXYgZ31a8W+g3kBt0UigiW4B
DT5bNkIhtjLxKZ7AdKBV92MA92qiH1sMwDjTi53gUKDDH5GCoA0IaQ3BS7/sT3A1nh7WWwUInahc
TjOqpi8zSWAeyTZIZaYq9IHJBPyRJrF+7d1UnxdugwefTfa6oi7/5Bgbro1tN0hVqgUtfhstEHD6
jSySWetcmW04eImdXvjgv63J0D1FQkDEN23DXata+6lHL3LY3BCce4xPqlu5aWXpo12GZF9W7F5O
nXrxm+RjpLhQdnyfHgF7MURj3mKhh9J7cOQb5AeqJeTKoskevahyJ28yXdnwdp7TdRmwo+aEVsc2
BM8jDMHIGVDqoolMeO4xJvvYzRWm3hrid2mnpc7Aq4De2xeU903V4gKuB+89qGBR23ZQjbWeaigU
+1336CZwX9B38REzAJN7ixIPB+QcJ/IkMe8Kj8+6ZTdHbcy4aP9dLnwEkk+h+WkE+aqaxL8wPeLA
6PG74YbxvXLmnnfZsZqyfQTREbAaulhqMbKQDASsRjfYU9JWyQMBU4AOfLjpr8YNMx2xJV/bQWIQ
bUmq4wiC/EXGU3Oq6Bx+rIuA9FQmO1p3ZAw0eNjafat5D8idtsY89rERTwyH790c2iQHejD0mbck
mFaCJCP5gUYIEsm53/SZtY49ou/ZvxC0TiUSUlBvLL0HyVUS23tQOfYST7V72OAEe9Y1Xq0K9wXg
cxBAGLuCA1oSkuMYh5V5remnEZXtZwVMPGWewAAfcpwh/JvNpdUmfmiDhD/bVQdNEQQVm1OIV6qc
riv0CpjBmMrEG7zTaueYZv0E0OSmZOlL2itA6GIiRYOyLq+iBZIVhCsfpReAFpiUOu1ztx6SKhwf
uILFmlwXCQ6po9WpJ7K/Qy5fd5GQ2IJgpIjqtCjY0yTaMVgkIIOEkZ1657ubLhFM4f4Pe+exXDeW
pOF3mT064M32wlxD7yRKG4TEouC9x9PPB3b1DAneIKZ7PYsKdUR1Ke85OCZP5m+eaPNpv/HmWbR7
6uSRPnJ4P0WZdtN2cbvz02a6yaxQ+DUktK9R1DJ53dYSKC4/7GgXl8DoaYpxJlHMAJSczppHM4oU
nRrLBF0fV7GjxH1/wFjL3Pnz+IP+1OhFuow61Nj+TupmuKTpP7gtVu1HSQSPN2eYIdJkEq+yyWhd
oaNz20phdRsoBoWWek5f6kwRbssY7zu744fq3wN8tTvWtx+qtZ1lmbTrlLiu7LzIrdtKTsiBG0EC
7tdVxUWaUQ3MEIvxEhp4NNJF4wdQhGpXBBWgI0mMec6bC8tTBWawoHkOU5PEh6kP1SufggZIGz1w
1CacAPDTBJJDTXxQJkXdhT4gwIzFKwPGbYWOnnUOhE/u5QjAddvpB60dYSJxEuRgEnvVp0UUcAuQ
q7TfxJQDB8xzRPtQ00q406ZShVwZY/CiGFHpwRlgEHU7mMdW9kegLNqs0X4x5iP4LZHTrIKtEubQ
dXyzSb6bsWB6yiyXzmwk4lWUj3Pi5PJYPchzrpu7XGjUG5Kr0m55NXh+mMjfhwxyAL2+cNYQ9KTI
ao/xCCltjsIrydTiW6tR09dYTLW7JFSSP74CAmBHClv+rEfYK9TkKBpy82pOMVKvVNsEKMJUW3Hp
fl0GV5YK8KpCTAsf4JqmglD7VKYXrK5taVlRjR4ECQIsNkpAI8xsZ4Vxcp3j1HdflGMOSKrHrEKP
EoBBs3hZ9tkNPXlnUFF8IS9o7X4Y9ukgRHvFkuQKimM73qBVojmjKDQPkzDqR1pRw3GiVNnskqgP
/vhN1N7kvp9dtHCV1QjcqplZ1qXZFweq2q96D1BAGKbOHWqW45Do0NACJT12FaCprydCfvOy/TAT
ND+QZLBo9yqmZmqrWnlQSsNYhDT7qkJgYFqIBKYexCcjGdhp+EFNv3hTJ64q5/VVJXf9N+Qgw32T
C/OLnFmJsKvE5X1JRVi9VsxpvIvLrNiHyZCe/FmYTonQwoINtZm/DmaL9k2v0+K3RUHsIZDLjPdV
MgkXVFF5Vco6XMseMBXPSnk5wZYy+5PlS4psj0o12HFY6z+SpJj3cWwZtq+m8R+jUoVHID7m9aTI
+gQwK4zduNL7k5oa6KLEcNz7UTZdrazJzNtJtgEH5C9sefFusbs/IRBAwWgYRL3niTyoLx1Fn0uh
nSAJVzo+722vzH/NatqdsqApcSEf4ie11ULJnvyJ/mYxdONTbVnGMYty4zEZ1GovKaPmIcZZcBeO
FMZKEC2XuZUk+44SFiz3FLgWIC66y3MUPFjp1H/XFYN+O3UShzqJei0GYGUcMTbT0qGtBZuiDnro
ddacvlLVLa8aJYUIVy2nJneRBrF5yH9TQ509AQ3fC/rJ5ClGokGCVuMBTHrdA46pwcwrg+KFlJwZ
da4faqHQjwApDTJNUtc27pUjx0p3nWmT8EBOy1O2yvP6KfcT35bqvnXVsQHnzfK4qHTI8TjSyLuG
IHf1PFKgw6gt/4GWLcSfXOo9aRbrV0OO++eiKvHN1qyYJoMie5NQZMeobfxDW6ut2ylj+sAhNF3o
lRRe6mlKM8GMDxT2x/tsrOXbTpkG19IjHyyC/DyE0APp6cnRLlOy8LKe6R0HYpTs5ay0HoamzC5j
wCLoiarSvrZyHW57Yh1CvbCOLWVowO5yM9kNE3Iqoqq8nwYfUIkwykdwf62yUwvJf80UEbEKKZLs
DnFSp0ra/rYSdCpXoTHSWcA8QP7p921/VwcsP9cqp/Ighob0l85zcpdw0F3qjT/C/RjVwdVy0byQ
GqmHo5p1aWVbwaRQeEbmbDcNYLOkIs9+CThcHUqkbL7xn9Y7ClLqz3KeFEjKUqjZlJDkS0PMsicO
2Vsry30PHTNwidMUwUSO/FPVC5zuiVnfyDgZ2mYyi/iCtpQRErBeP+Uwjlt4LoH0HMqG/62s2nE3
q7V5qyq5+jtMOKqsHkzQ10fOSs+UTiA8I1GCEsU/BuSolViJotZZBaxTdkf4/vtFEkQ9mui2ezJc
zS2lEmmhgX083z5GW0R83nU8KbkpUSQSTXp4Eyjx/GPzY7TlN/R7uHGcfrpWlqHJwMvQ2dDosq6G
hjGfQE2kkF3kfiimdCPXMei7+o6KdEhD0WydEGH8DSrcin7394wSUFUUQ0L2Zum9vhujgi5yjNmg
DJ2tcxW4SuOCE9ktPOiF9VbchKOd/f76M54d6ruYq3sj6+IwpuQquxqEMFEdPIG+pAkyhdKX5G/5
Z3zEeP9zhEtPlwa+KEIyXHWPI4WXf6HmcEHq+jimjRdpycaAzq4UCb0gSdV1benif5xFKTNB9LbE
aN4EFlKPVqPvge/ep27+pN9/PX/SogC0Xpjvwy0L991HK7NYEowl3GBLnvQ4HwSXrtApsGHT7MKT
8Ph1vE/9d5YmG043F0CqaK2dpnw5L0oryuj8988cFrZoTL+UpHiq9fLwdaSz3+p/I2krgTygao2u
atia+ml5qebRPgza71+H+ARjYDBYe/OPqakKmKmPcyc1c20h3yO5Vh1TCdAC5Sd9r6VWUTzju7nX
enFhdvqBOzWysSGos5wY6w+nWqxJGfkpQBSrTV5Wg6KAwOZEifRbQJ0Ot8zOCKa/vh7juQ/2Pszq
4KqTgIZjzqZGvedCMJZk0r/pTdFrUn1jROe+mC7SSjdUC3GutaMRYv8qpQdDcn2UErTmNdM3ZJrP
7S38ITTVMA34sIq6OqHqOErpIaiSGx/RgHES4DEQF0dEkTKvg6Ozkd+f+USqzClMxiJJpmiu5o6v
Obd55EtuDRmuEl6j8YFS6O7rD7QVZDUmyhGGXFFyd4FR7MoOHCBc38R4/DrK+al7N5bVQSvFejNN
KWHEU3+s0YJw2h303KPkhjC+tjw2pGV3rlb3h6lbnbRNHMqNBnR1+VLH/CF0XrIjD599uOFYee78
Az4uAb1SuLbMtXUl9f1SAOYkMi7NA1IQuOT30t38R3amQ59TFbW3WNlnvtj7kPrqZOplUrKMNN+t
gFvatCBGuzbE1NZ6X9zYUuc+m0yN3uR04l5Gqu7jEVXSbjPUvFtuE8kzPOowtCsXxRM+5MEi8/P/
g4gf8qrVhdIG41zKwFJdUETKgwwTOXJNJwISS2aVbO6xcyvlQ7zVCOlc+zM4H5l2nAVxpO9M/RcQ
JNBDLUVHqFiUtVJgr7dNnM0XAyXiJ6nR5q2j5czhpeG/ZCAGKKuqKa6G3cuSMbVNI7pomB0lh/oN
FVEbisVxOr7RwJvvW3L5n1F+ZK+cL7JEPkLctXRlRD+kydOetavthEvox4iSofTVo9uU/6E+MKFS
U+41FLR244ai5Zmr70Po1XBng1pQUSJ3pYS/ygrJhdz0/PpRyKb9nBVAfzv65f1Ghnkm2QOuAHiS
+gAgvjd5gfe5Sh0CfKxzKEJTQOG9rW8lsftF45FvD6+u6rb0b8+eDooMfo+3N1DPtQve3LSAECpI
SeoeEH0W7JpXbML+6jN3cjKn1eG8bB4P51YSWDGVBB7kpmqsbg1zMjva8Ti4qr4Ejchssl9BF5Qb
VhFnoxhLCibKms6fHw+GiNd/pg+l6KZhfCdl2t3Cvfn6zjh3zin/G+Jt5777XGZE5mBEFSE6ynmd
Q9tnFwze10HOvTo0TYbJyZTxNJVXp2kuB1QSG/AGrTO40iVaeZ76V+dJtnBaSPTVwdiwDDq7KEgs
LSQ1mTm0PT5OXT6yXmAYSKTMBnIn0Ef0m/kAmolDVR5uF63Ir8e4XHary1BftEJJi6AJ6epqsylx
msddlI5u3Eu7ekL7UA2gMj/k7UK+/lO3/f7rgGc2msHKW7BNpOraOk/yUygDKaQkd4hbEEKUEUek
mnpFvI2K4hHEw/d/Px4XsCaBzDfAUi+/591K8QHsVEoYYY2MI8W9FSq5m1lDv6/hKUL2MyZbKOXE
/TroubsRoKIMoxGFVnbAalpxEx11QSYqjPujdhk7mb1odfnPaKTZW4f1mSn9EGy1aCRAnb6FP7Mr
1upLqqYoM6YS2oW9f08idBd2/l9fD+/M7jMpbixgcjw2rLWcvD5XadlUFcIgaXXTqPp+0uZDpcUb
58i5cYGC5z3HIbnE+vjp5kLTYwuOoEunbK/kc7WbpPZyEMYLvdV+wLfYsg44My5LBBmiiYC52YGr
gH3SWbNU+oPbJ5ATs9mLO4y7xZYy7dcTeO5k+RBpdUSKWlAXsCEHcqfJpTfjicIBLUGQOqiaxW4D
q7/IN664c4vyfdB1cjhRsZx0WqNu7UyuhGgt1DN4vI7q1Xu0v7SNo2UZw+po+RBuVW2ItSQawUQg
TjM/+NL3vrA1YbiWq9Hp0sdMfoQstRHxzfLyq5CrbecHsPJgkNIx48CGGOySdFe74KSgpunGN/EP
gAfUIFRaLo54NPak/ehdmXbxJxF36KB5Y3/c2p3nzvQP87DanllIf65c5gEXSqR0EJd1EaGxFz3N
3A08fWPXbCxiXV3vmtQoRINwQnAvoUvR03Xo0HD8egVvRVn+/btjdar0ODISYaCpFB/UhiMHJcep
3wpzfs1ygmK9iLQToterOKVftpCp/jV5VKaf6ovGqY6Z5yMFYv8Ho3oXbbUtp67scwEIgFsjnkZH
AAvnHRTqjY14pu5hkWL+a0zWKq2YY4F0cBlTkeqXJslLd5yHIwf31sNhWe6ftgO0IOwKJAMW3mo7
oCYTKW3PUlheaCHiqziCo5jkhIf+SUNydWP2zn+sd/FWK10xxcgPl1NtsJf3QmOD24n2vY3WsYcE
8abu8/L3fTW+1VJvWr/Kp4GJHF9EW3JUuqqvugOjwUvBKPYIpWylS+feRUuF9n+mdLXuua4iXaoJ
2Xvhrf6tuYLbAQTkmLjCPdYkDJXJvSvDQ3f4emm+JZtfDXZVjGkjaMbJsmpGRAybXYoSc+aGt6g2
26En3ppHww5/dWinmliINvbWyM9u+HcDX+VRVm8U9F4IX3fqox+lF3n0EPh1v3EzLp/sq1Gu9jvo
zhTlBJaQHzcnv76SjC0jvjfD069CrDZ5bTQ0CZeJ1K/elOSdwK0PY+Qt1TrYIydA4IfhwgJXtt+q
2i2/fh0aLX+6GJoukm2vJlFCCCCyDEIDbkcVuJAAPoDuK3XzdzrHzoTE3yQJv75eOdK5T/c+6mpO
4wS2rjUSlZfmNdQpWzkEd2hpvSyKktminruoUm0EPXfIvQ+6muUgGE3IEXxICgiSB5An2WcaMpWY
udpIRSjuQ/4zH9z4aasEthF4XZyXowL8iLIsVAS0Oy08aOOViSysXPh3X49xJdD41rNZrBn+9Tm1
VYajZ6UoVMvnXJwAEB/doVoBAalKHIHC7AWHnytUe3NRgnYKp+alauzk65KWujOHr/qSdh2j71u6
kee20PtftTr1QeoXldQy84I176reh8fjb9xgZzJzBo4g0lLa5LG6GrgoCT6gSEJ04mGML0TL1Wv9
kDV3bRzvv57ks9v1fazVcICqd4oQEYtL7HkR6W9G2tHInRaP2XER/MpR+zO9/A510tetZXxu68ia
RYFGpdTOg5UN/S7NqbIuCOn3jW4JBQQCkRPgb1WjP/P1IM99svdhVpsFpl+QySZhfKRepl0ZTYPd
1ypc8f8gDjRVi3ewiRjL6g4x0imJJ7UcXUt6jZIZ2s5G8nn2fgS+9z8RVidc0AoZ8DQimE/oO59y
L/T84VR+l66nnPN1dBfd4pB3jrCbu41V+XkWNZF+lamj1yUju7W6m6tpbGclAbUo5/ukCJx5Sp2v
50/6fLh8DLGawGIGmNvLhOhs/0ryFB5RAbLtGuLfvO53rb0oPm/13D8vQoLSXALFxb4mj/u4CMMS
7kCrqgSl2iq0x84Aud7/+6UnTaKSTE2GYjO56erL5ZqlI95B1U570E8hksKIteeAMgCPLdeE1x0E
X95Yj2cyxo9BV/sLfIkUiU1BrfdG8iyvv7DsyukcYL02Sn0bheUzr24k3mjR4emCr4u+tkLXw3ac
tCwRSaFqsKLf5eGw9JqA+nhIeQv6Q4Lo/N+J0/+rHPwX7PN32+eT6t6P1+w1f++L9Pb//1vjQP0H
MnfwbE2kqfDXWmy3/tY4kP4Bt53GkoUiBsi9RezuX95G/M+/NQ0k+R/gXUWDqqXIUab8e5IG64Nj
8S/iiOcXLZoKprF6t7RGhD6MpY82+Jk7gEj9LZgg9IPRMR3QndTkPQqxh3dzcfvPpO89iX+9qYlJ
dVCnRLg0WJAL+Lip0VCQpajpsdKAT9XF3yoVYubvr2PI6+OKV5+EuhkNbx1AAtv7Y5BAbsdmHsve
hkoeiajzFlqFGImIqIjTyJPaPkQm+jCeXDHF3hiiKxNiNNIgFYy0j/lcyWIdYuUWwp0DQdrrByNO
zOlSFVoVT9/MqBVXRmPpJ2yuTIURVnRafEz0EPKeYYymuRuqJkVHiLJTB/essSp6kUYYyR7QYX/e
GO+n45k+FU0rS6FJBjZJX0NAAIuP7ZQbvT3Y5r5+xlLnUWGLI3Nu7SoHuDheUYsC9dfT/HmWOU+A
08isZZma/Wr5QBAa82zUYYZoLZ4kwOcxL7CqxT4o7Iyj4cfF/G8enDLJl7lsH4O+BGt3DWo1pj6e
lVjW0X0eXNlNvfbge/G3Jaf0bXHjVl/tj0/BVqd0FKG1VxYEMxFBQHM47jdmcJ02EIFXNVkevTBZ
t5jHjwsVZGgZDjESkI1bHhe/mGA6NWTOxV7A3+BJ2quefEifCsh5WwnmaiMuoYnJ3l/QNhJagx9D
o4XFVmVVA90FKygXB0XBpKtSva8Xybkwi5kbWxKM+Kf9nuoGgk1JgOjadKzC5wGLpHm8+zrGuWmU
3gdZfahhloDfFgQJL7XAaUNcvtAWdGrhQueek/7IO4yN/oQBT9ut+sS6Wf42j+9jrz6hBVWb3JLY
iVijnBk0GkIcMqS6KLmKpRz9imFPYvsYYSGfjc3DxtCXotn7pzU1ruXeAC/F3jfUN7n6d5l6GoiA
m1Ojs1WcGhSgZiN+OC1WE1vvy2UO14FYLgv6cZFk/bRe1DquYNF16Bw/tf11YWFDpz1U0zW+5Kh0
Jxs7fbVuWC8gigyRnhnBOMaXf/9uXKqVBBqSdODwuSxQojYRdtuVQ2tG+2H5kceNeTxzmKGEwPiQ
EaB/u04DIz1Q+hHugK3c9Jfj0fq+FMxTugT5BdbBYC3Lu/JJ+rERVf48qRbNYhEsCekntIWPo7SM
KYNegq0y7KY9ZiEucuyHJaOenxbTiY1oy1L8+AlN1VgyXcSU+IZrj+5WkZqOF19tx5c9rZDMxSss
XMTd6bNaezqtmMkEN/HJIvTWSbc6S/meH2OvRoohn5KoErHnl2VzaofoZ3VadPBbl83S3uO0gxz1
xoA/f1SCmiS9Km+zBQf3cXpr05rruEWbpsQLBzK+jVQGkJ3oTnfmE8LVuIPwLNua5zPpx8ewy896
t3aVMBXRRyUs8rn1MfgVXU9ufSkceie71vGL7C+QB0eTfkB6R9tFR5mGyNKQUX4k3la+dSY3+Phj
VhOvQ4ot4p4fgxvDtYAbYoBtId5EDjU3p/DCE5qbmxCiz4cFsC+u6AVCQ1LyaV0nRQp0eaFiTZBP
3BIaxhM6gyUmQOOUCVCkg15GCX+oZ/moNMB8NnbWmeXGR7c0nsT03D9dO2GXhEHdIXEb6i+q+l3T
Nv7+c9P6IcDqyjG6AeabTIDBTn4pFPqiu2QxB0QVl0NDdNq78uf0Xdl6yn0+Fs0PYZct/m5plWmH
0utEWHVfPiYQw3DBEnY5ejp28Qil09FQXjJ3xo8tENqZrfQ+sLpq3oCbscjcCTzWV0bVApJ4VtUn
LQ22DorPFxojJJm1FqAOoPvVnqV2KkCyJpB4UrzslOyNK+wV8OBRN7K7Nyzx6jgkEm18gzcJ9YXV
KwG1cL+GosZc3iEkBbgeut+IQC251oPujPaCsEfmcXyCK92c1Otmw9x12Xmr+OTPPOc4jrnE3xqo
775lhaiO1YC+stWoORYFBix9hTuSfhhgliqbxbZP9XCOYGhxS4mU0xCM2+oTVlxAeplzEkxt6fiz
7NSKhsXmjzyAP9jd+gqGg6NvVwL8R4i1Wv9UhT9KEc64cL9xMH/aniTxFqh//uBm+JRMzHGoQZWF
06LfLUXy4Wk8lIdk33Ao4bj0QtV68y74HFInSWI9cf+Bhl47mbdZVJd5BSMoPrJd99jhUOtRb62r
+H65BiJH2tqr64gyUArmmgISQnYwHFYnbwLhG1w+bh5Z+mfUVE+JfvpGcdWj6NSJWN6IdMtU3Oni
7nFUOljvyr5cbNHibOuXrI/jt18CVgYlfdIqAEgfT404VFHwqMTM9mvrrhqwlpjUXZEq/DNdBqmB
SMtTjOLWTKY1q41Lz82Vw+qoB42TZHDbddFG7mYvQnP5eiWcmyPQ3ApPdQ0F9PUbMtSKpQKsZXYx
Qz2VODvn3Ps6xDrrWQb/PsTyE95tMx26ZyYohChjk5fpospwa7XYpfrgOnH0mUNu5HoT57g+MNdh
V+eYrHTdzCGX2V3qWAj22OJrNpJuRZSDEQ5BCB3LPZz/cPbYStU/XU5LbLBDPPAsik/iGtCTIU5l
lCryJ1mN9V9suUUh3cl+AWvx2SgXxhkuKTX16bFwLXHwlK52ZGPeddN8QO/X1sItkchP7Yz1T1pd
XH4Ca9aXWYLWQ/ZHPWHu9ftxuh4PqtNcSt/q6+KR/uP/pSG3vjGp7UrwSBB8WzIRbb3v2ZaBGUJ5
tLEaxKGE2sgRVyesmsXqakmB2Pre3V9fL7kzH4CHC/BCciDe9p/QfhpSMkhyY1jqX+Gn9y2GySLg
X3EV023VyLS19Nto2dY38bD1rP+82oE1grrnVbEUE9eeGXNXFIEv6gUJQnts9ryWPNXbDvOpgg1C
+n0cY3WZ5G2uYDxBHDo2joAtXLXHGmhv7CsvutnqH3/CEr1Fo+oDTXgBaJurqzqtKl/vTR/VjGN0
rXnRafEAFfh+SyNM2H4pLb/+/dW8xOM8olVN7sifq3houhfJaOg4gp7qI7r6h84bMOtCdPO4sVLW
ScA60vJCfHc6RUou5KGFR1R8XCyKlYsQ9GvKoyyyjX3uTgd5F+PouvVGObdM2BCgfHkGiuL63JUr
Y0SARFrCLi6t/rHzquO2l9+n1sMyvPdxVoevmVoDF71M7/dkPQf3IQ7YwWmxNTLwnMaN6P/wyv20
4XlPL4kjdUlaHeZ6rUytYs7NiN5jfKm/4ffj58UncgmKw8HSYBm2KRqfTvslKE1hlsobNHR12ptI
GwHiIqi6Dw6ZC2WAG7au2RMIp3qij13oW47RX21VYT+ldQyTd47KVl9i6+vxZpM0IYgl4Il0ZTxL
lzm9OS76S/Wmw282vsCq4ULaWLVvqeKH/bGKuVq12hg3dVoTs3G15+g6+qX+lK/kvfK8OAcL1zVF
7/s3oJ9lJ8+hu4WA+vyJDeQdlmeCqssq3IWPm0aXZhTUGsQqAkF4SvTuQprUFzXptnqDyzb/OEzi
4MVJdV2R4Jqv4vRxZ8l5vHiHgKscrpt9stdvmiMuqZsgsre/61MsBbDfkp3T/1kdOUYctA3ixuau
93R3vqHQNjrtLepc2fWSqWIwkh+KS+0UXsf3zSMCpa7s1dgHBtiFfX0mnZ1dUHMcs1xioDw+zi5J
cqqW+CDsfKwMsuFOVf/MW4j/rRircyETI9MUemJYaChJSM+mT9lWbXT5Oz7N6LtxrL5e6+dxWi4x
IjXfDV3l1Na//aqgUEiNQVPpT2NvQFvr41yhI1emPjUoCvhpJrr+/p+5BeCJXZJcho23GEAL2+Da
cyvzfdxVRh9hIzM0pAE7vKyCg3QQbPHYIfT49pLZPGLIWT7O5VsrBIVvU6L6S/duzRNCvhi9Li1Z
dDvk+aWg1M8xOpVKhGrKfRnem1Z9EU7mflL9/pj16cGIhIsu0h6KWblHxY53hVXodq5m0Q7/oWu1
l363WXIyhwlj9h5ZkCGWMcn+kRsB+KGo5oxW2wtLG5D9WCxLej++kQbfmzrN7ivR6Tq0iOPqLmui
nymKdG6IRg2+yNa10vg/JqUYHGwWDjo6UZE10RHQp1tDnALXL1F8QBOZs1HIX/0GlVvVN54qswQp
mkNX1PL83oxwf1Dl5i7HIekKt6iHKhLwT8cPt4k9PTDSa2FUw/amwVtm8squQA26oMSPO5Cuyy4O
EBqvyxatwWmycF1KEdxLZlP25CkaeiZjDLgfsIRCaMI0/UukU8LflpkrD5jstO4wjpbbowN+SvUc
F2Z1jl1dzIXDMOmGI1Hetf1C9A/KJPYvcd5I14JaNTdR1w83wqLbrftou+7SJNNeFRy/up08TZq+
4yYxXb0TEYVXJ/3GSL5JndjdJy1mGr3ZlveJJo6OPokRpn6XpY7pfB1jDtVic6XHiv8Q6kl67Rvt
PNppP+iXlo9uDllghtzsN3w7+A+losq/I5AsvlQCDL4dCttq9+yHjTWe8LVIWkQrtSiY2ZNtIZjY
L1ZxraF02+gBllezkEn1XxEY66hDOLWqtNCe06yvECUpshD/DvS7olj3ulQu+qtszLTy0gqrRHnI
u9BPf1ZzoTK3TWGFtybSJv3OKsaCNLhAiZcis9I7TZM0+ilLMpOy7CxEixOVgeaR7XdaVfwMLDwq
3KqVovJHMFc4zwKukGEgGgISYLNUR93Rx7OuBu5DdoNDSaCJTfttHjQcpmpkNTPcVKe5e6x9Tcxi
J2h9VU3RNEQXfrwY/CoTkLXUB3G47PpKQ0JGzzWsZMNI61/RevKlnZyGobBDciLHQ6gq01nao0ur
B98RypxSLHPRprtGigVFl12hzTydbYofvoxfdqXp5R8ZFV3EWNsxQ6h4n6Gj2Th+UGaBVytyhfWR
AwZlmnRmZ5JidZoB6RnFLCJMhSpZ2f8RUGWvoD8bUqvfSriLGbMj5WUYPgmDn+nVniJOa2FTDX0k
zb6lVZGgl9IreiP8HqK0wEZnWKbwEOtmHf0BkG0K9Mea1KK2hhKX7gq9Wb+GlhxfjBNC3seiTevs
qkLMHWVVVa+VQyfg6bHTJ3YZYM0qS+NbGQXIkl693/ffCqXOXmQTwxhbVTq12MliVz9r/TwO3zSp
VcpHlgL1F6GbK3BzoRWNnpBUgez4Sob1aZLGuFel2OY8oP1UooiV+kjm9rCIOHUC0zhB6TMx2mnQ
7tFyksfKNJ2plX41vSjft5JQ72uW2GU5m/mpVOrSCVh3NmBwya6D7rsRIz0sYR/jtHGFbIiBdwv6
sI1dlpTfBEFv7prGQBSiaa/DCUZ7jW64XZcdNodSVtlc0KVTdUr4OlkZuSV3NtpjFopnSTOfRhLS
naHXVM3Y1zZAOu1KnWsUm/pB3mUtfvV5a6Yow8i+4rENHyfU+i/42ojt9G18ifKGthsQRLYLzCIO
YR03yNKqlsNnoy+cNKPtG8lFLCIwQ2cz8pFJTsaEszfSMSeWYZIhESz/zhCvQ2BKgqYXhgniyliD
ndpaxeyUspPdFLA6Y+wW7Jx+wS6LEJwt5BoT1RlviT3KKoqNE5F6gTZxjgQP72S1goUARqNG99A4
+ZLuBcgDSkrd2HnWn4qwF5wgUb9VQnSlNMpJsDQsY5Aqb/qetWCwq3U7mF4MrXMnVbeTsv9LiRUP
wUFAHxFOZsVRM+Q9YiduVfYno9CclJsEGUspLrnQop8jWt8oWMkPmd/tRwXL9XreIyzk1EGByQZO
8FMvX2Riol9GcLLsucDyYUCHuOZlGsyPRoteaJfV3xu/pFUajDT5EI8KxqKyYyk+ZhPar5b60DRI
qwWNgfxpCQZnGlLhWMwzNbj+95x3iLZhLYy4YTwaj9RobETyD/0UHU2UqxwOTt6Jo/zYFr98Q7Jl
ZKWZ3ouWLdRoiIGoefBU1OapN18N9PrsoOujnWlUd3o/YZZg6SDrfPS7xgGukBnCvaWk0Xud4hs/
E8F4RWYay3WMfy7bHPEqHyVuu4yiaxSlk93SW9thP4dbLreJE/eoZSaNgR9FpxyrKWUeosIu6rSz
9UFHA83ohIuwQEAnanJIxtmjknZ7Tv9hr+V16pIIPkyd6aKe5ontEN2CG4/3kYoBoBikD5mCAmYV
xlCi8+RZaArN5bAgyjDnt62qCBeTHlpXsxJa9tCM2b6GW7LrS/TYfM28jxX9mRcxRmRyhlecvm/1
+c6o8r0xl7dKL71icy/tsCzgJs9LcUfR1Aeinj6lRUf3Ht+nsG5/GzlCtSiUIIvTV7d5NVxHRf/S
NaLo6nrTovycWXYcST+0is6iUTwKAUeu0ZhHrRB5gAJ6UsYfkpY/Fq2J3WfOpxay6l5vMTUtrPtG
k+/QQkN3GyF3cdZ7Lj9BduYmxFtXVh/rLrTQBMsSO6KvZ89yjMSvqkW7AHmUhQ8s7KZcNu40cZp2
4pwjvW35NgTyxkHnP71PCmq8cZsmniWEuEgrYc8HDf5USRM6hZqkrillwq6oAiTzmkLZJ0iw+Hgi
kfmV9+zQB7PE3CqqE7sRdNvouJd1Ibvq1UG26zB4lOLwN4pyJCninmwSBUiUiNXYPKDFd2iS7AqD
DQyFUeweMiVBIKtQEFXSX3Bue5KaCpXSPJBsbdQoLHUSbgeNhbA4RrAHPRAu63B8IoUAXpExv7qM
LLMyNtWtEsenzNQep9zfozNJsoTNSRUEt5gH/Iza/qXtUncyZ06/8ZhW8kUX4+1oNTZ/g1uoza+Z
BE2zCnIFxW7y/k9bRRjKq/RIQlw98p49Wlu3cxNcdP0Y7AQjeJEEsL0lj+BZjp7iRHzpWs4AIcSW
Vtdv8lS5K9XyRz5JV22ZXIxifVOnbI5Up5hkiJWdofjVy8PD3HSPvincKGV6a+jxNz+evtc1J1zc
mqHTB/rPUa9R9i7J9nXL97gUfygpRuYFye2oiziUSSRCcV7YdYFYZFKliEQLV2MpHmuUv6o4PPjI
02EBSCd8ipAAn5MDlrjNZRGonBFdIB4rM2pwCZJ+dIrxrOdG62jjfB2m/WvaJbc+xhC7thyeA1Bm
O1NFB7LmqvOSKbuFU39ZzNWtqSoXeV78ghlAeRu5/Mt4tp7bkL42ZpC4N4I4FUrfQV3lKaqn21bk
uGuMiTY8riBWwAE0iuhZjao+H3A1oRwmY1+CXmrrlahE49mn/IjjKSdxD25FQbhC7T3bVVZee/ys
bE/tML3JwoFHSoN6uohcqocVD0p4VY7kIm4vbqanCAqWj5wk+BvkA/b2+iBlOxLLwbctucRiU86n
/ybtvHYkN4J0/UQE6M0tTbn23dPjboix9N7z6ffj6GDVxarTlLQCBAgYSVGZTBMZ8Zv4UPi5vhf6
NrhPQ4XmB4vebbFQQDVOIKYU8aLQyk84J2JIKgq6i10kJXTdbvLvWZhi7jgtL51IPVlT/Tph3aHF
/S1i9R8TAUNZ7GYFbygghLSB9t0feFpQXPoZ5m2PnrYyHdqmAAwm67sBxz9b1pJTGFrll26gfQeA
xcKsBthNPUQO0vw4xqBn+1riFuDGqIU7cjGWOJFP2PW0FX4pQoSHyFQchELKD1DRf5hSfxRb+XXs
4hfoctPtCP8d3Uv/k5YZX8YRLHkvfMKOFx39/E4POhQZcdpB5hK7cV26lbX2V2TEDlnfiI9l8C2d
TYwEsiHwyqWRpKAtjYsw2gFT81Vtc9VNC6G1eeVwSVp15IpKDsk/SHkEFMFRbdLfnYkif1OWv/Hv
QWUew8kKDrRdhsozEn+fEYPW9mpceXIaPxgl8n5abWSOVlAbRaz4NFjlrsAEa+9Hje9Ek/SlbPTm
phGlyp1z62s840cDPu3BTCp5Fwg4Q+pqfmcM89Pc45ZiVu1tHBs/Kz2/NVrp1Ur7h9jwj5gg3tRZ
+0tJaREFLU7zSVM++L1/QIbUU5Tosa2Vk9Ia361BfxBR+7dLJX2eZFwFgsaPj2GJp4udWVUbORZv
Wjuq+wGSelx+DqLpqwBYxLOM/iSMaWCLgvQNY0Px2HTtgWNVQY41nXaBVHdOlIyHoG5vhhlirxW+
pDLW7U2419I8dAM1edG4zFj16r0lNPcCjheehFD/kxACD+g14Us3UocUonTeN6Ok4NdaZ6dWzynf
R0Ceeg4TNS/uqnEC1JBFjR3I2T5NgwMs++OSFeA0kWBnbOk/wwqnp4x3Ee4ykI2BKn+roqlxxX5Q
vLlDbzpJos4bMZbEUldjfU7jq9BnIv6W+nNKd+ShyWl0t7PBZVSWR+Sbv1WV+m3wNXfSjNeuT+7k
RkY4uR8HdOTnyJUnzZHK+UhKeZw09Sat6tdYWhQvxeZDGiEtO0LOPUYKmBYZcx4tFJGA1HPdLdV2
12QoWUem9REjW075wVL7HTDe2jNKMF/4jghuEQ/9q66OmttHKA/T9RaHlyhqtPsRN9qHwBzlm0bN
8dzpJLIupcJkEZdADLprdfrUzXFySOLI+rG4RL3gqTouzuJZs+O+EHZyhppl3PzQ1LF35Vy2nFzz
XyMNvHCG127e4ZEQ8urwhWlA0hfmvaoL35LaOklZpLiGhMBkPtz5SoctbtOy83z5Puua36g+emmE
lvUfnfgWMKzYOFYei7jg1E9ilh87wKNjUM83VtZ+EOfqFKNdGLUs5zSs3d6QPlLAelYKXu7VL0Oe
cALn8OTsWPJFSbnpUwyrybWySHMFUcdNB4cIUBLVLS4J9kTEKdsFE8Sz+gFjkJfStEBRn4ZWtgdR
ddRJIN027MY66ro3GlDh5I+tQn4q8uItGArFpcLp9GSkKWr8kjDBdgsLWFgg3mDw+kWSWGJ40mD6
UkuHucNSPKncXupIuXGhmEFnF53uyeOEw+WEGLSPIxc+kEHxnM/1qSoCpzeBcdCBl7r7cqgfsVdz
Rflnr6GEIQGBQx1V7sonFX+y/NShroJ7idfkv8PyVOqoiSr+bRhXB/Qz7rQUTJMouH0W3TRa8K2u
hf3IBZlpH9tRepZaa3GIEh3k3YxbCnQYpZSTNbtGIks3OapYTtcvouuR6HtyK+GvmcIQ9sEPfJys
UkArNSqODbYsOEQI/Gfx9NEcjUd6tw+lSZUMdYYbbufoA3Qj3MZVNONHUa1cfD5oLMv6M2rqTx0e
Enad9Y+mgRFsoIpMkv8xytPZzqHSZEvFoUfAd2za5oNIKr+H2fbdCtWbKuSeF1Tts5T5z748eUaP
YgA5Eyl9+tRNJod2jMWKUsTGTZ5O7V3VISUidcWXrupuwt44qAsHsDbbAwQIkNMI1WKKln8IaiPH
/LDSSKnl1qmV4hA1zZ5H3GNVKY6PzLuTi+Xk+UIZ7IS0/TxhrwU2DEIONWgc73hW+YpKsomnBDKm
884XqQtingImSZI/jJgBPo5COt5TPqlbz/fFWFqsybAk7Ruzi+2EupnGtTHhmlBK3+CdlTxy22dJ
sVq3b12OY9v0eXqDTFO0CeSp4WnV0fK5QaS7KXporAO23k6V8Rgc9PtRoSmQSrehSPdcuZei6sib
hO1x6IcUmr7h9nGAo1M83qF5c8jwx7NVc9ijXPio5xyw3SC5o4V1SNS71MNOQ1nZOYKpKe57hhpi
8ZSyd9N5vlHxpS7weUiS/FaUq9NQoGafqo8J56dFmpeJsafKBSj8WjK92Dc4gIanQgt9dyj3Sddg
2Vb8mrAFb/uP2vQrib5mivQajI2TVM9l89hkybHRxO+hDCARaYNhmIAkha+9VN9zJaKsoti6sROE
D3rh4VF7SAvUedLfQ7M3rF+V/o1mEM+S2MtH5OHzQxqb3hhbJxTCbTIsSsKhUwy3VabZxljM2CJC
6C5nLLF6AcyT8qiieIDNe/6zGKhlZ0e2etUNN+V4P6ZfWdiuFGse7E46afKvabTu1dT62or7rM3h
OIw77Bt3EgbqaLrjH84fNDA/8LY9JBOa5cYeuF7qxEV28suxszXzjl3kyvXzHGqeIGfg5gRec7tK
WkxzGtdqYxwdvFn9Ics7oalOYyjeU8sD8zx6VBz4X+q2Vn2rhPo7bvOumn4yyvQWgpmTsrzFqsBj
F9g5P8gcyX7GCHeCT5r/Q2/Bd6Gj7TQSmykocCiwLDtPQ0cgI0LslSJ5nJxk4UsPBspMP+ABvQv9
7kmWOo/b5qZvqv00418nJAcpDlwMgCiSiHaqfaj4V5LhZ5VFHyIKedEEoI1bC1TXHqfk2THDhEPr
dvESRJ9cMSUSBO7ehINT6h5w1fCoJ7qVedv3z1LF63NvVDeY0pDrC78E43c+o6Ig3OXlsTdnJ5sD
z8o+BCVC4Za/b7FopoTPYVVxZbcmD5Gsz+fjEFFx8DvVKYfebsbiRZnaHaUmO8XVosh1h1qTi6H7
vZGQcZcaGiWCM/omZjfpXZSRlXGflOiQJbL4Me5+LL5dSnhqRoE6EzUxnyakEXkSvz5tBg+OJt/U
2NW1tQtDzEcyDNyHRzPh7gH/UzQ3eT06sfBbTbN9NB8j7gKyKm4s+TkkU8mbdK/ydtQHBOwtyuAj
sttI0CUARyzUHcbUbnTRLpB1yZBjRrXXoUx1mHkUJ/xvlKC3I0mwxzmDiJmi3WP4PKUoGflWe58q
yZGHq+0nN2mpR/eZYGWPWmTUe+ywTbLmPsVWZNCPFY5zji6ag+AmnS7+VH163QcDU/BHqqZpsFf8
n3IQf+fi09HFa+rge0/mgrQZykTvdwMvOz+oH4g0loETIUG8VjVrlQ6HnJwuWtA8ii2kikLbAGit
O9gLhQJb30URDhikKK5ZMEE7J/gJDEsTrR5vKDPbUmvjgmSrwGdOMHtQnQjcf4loXUddE+bLtBfK
ISaqXP30g19lEbnmUlBtxA0Y+tUZpKtLsxpCKxrH5z1CykxFPGmiaWOQK7EdFdTG/8M3Ao6jMndA
ENZIw1mWqyoIO5N98kmgpbQUrN+PsNb2/mu2DBwjADSh07xuCqepEYdN0VCNv+vROBnu1McfiDbd
Yiey3wi1gAfe9G0vQi3z+QYS0xslJqQZyOacqtYBzetPA2VJh7f1cXyNyOS+vB9whd24iLfq4fY9
mZcm1AgYoCgsmKlXN9qn2EpvhLx4ej/UH+bhemzAcAGgiqBfoUWdj21RPK5yiy8VH0UnOUyOChUC
6eZdfhscBIA/oQsHXv+56EwqgIG8TSjVqvP+12jhVS8YAwgXxmp2g0mmiEWWYC9iNf6pcVJORSwD
dvWBYqmnOTxA0Dnf4iFc3QQsT0guCi7f6gpUgPKPZVH5INmRfw/5a9FsrJoVoGkZlvSGhrXGp1Mb
SiVxoYBpD/VROZjH4Djd/gO81pXpO4uz+oDA+lgvOnHgW8n2AtmK3cRE2YpSjic5yqvpu4G7iei8
CAvtSocKpRgAuOHrrbDEdY6arTilmh2YmLJItCwP1ZA+1qVq/sJkof3eKY+1XKg/U9mK78VGrvdN
46eOgFqUXwrToS4T0Y0K6lbvr+iLeUfQEAi3IaGGQbtifbjlElElo9NY0MFBObSHBW8ob8IaL/bo
EgaaosqlB1h+zfsM2h4vkrDS7AVjhX3Zrp+yfd5QFLT80/sj+iM2ebZHNRk6GZRIHYqpDDL5fI8G
gTygvYU4qf81+pZT7nyybBV8o+BRlPLd6UvlWp7xFD3izEY5awe84yn8tblRVxAPJFIXVh+QEost
o8KXPv8ZVEeRUyxL3a6hM0Y3lFIyJ3Ky4x+Vp39/6K6irda1YlQD3lFEI11yUOB0ir3h/SiOuLnt
q8P7M7yCoy8jswyU+BXkOBiZtboQQ0Piy+Uxr8PSeNUKU6A+JOz9QPzYUFMuxP6UTNbGOl3hLP/E
JHsBqIP4JrKmq/GFltrldQjhoZzViadeOOwjMtCD0mZkc2Nh/QhlzMneH+jlquULcvEj4CaCx13v
2jQWEn9UBBydk9itAQXO/b3AC1M2pI3hXRyvTCn9fUOC2KAD/1jdYaDm6buUJoXG+lswf9L6p/dH
ssb7/jV/bwIsQ31zKYd6g3t3SwDhgBfzITglTrczFgT7PzjuLk+789GsTrsUWc8RJxWC5R+0+bdg
eTkexRsjWrbxapufTdmKwVVFvYqPKEH6nbKT8fnbLaIYIfAap3WgIwrtNq74yp4+i7la+ZTp+xl4
s0bZ31VP4h13h9MbjrVPD3jZeu+P8No24wSj+qpbqMOsj2a/aIYs80NKicbwGKbqgzLvulAb6N8A
06a2nYnpr/dDXl2GmrTofEnLPb9ahkIFXQhUuGb7g/VE1+OQUpx4P8TVjfwmxGoh4hsEcQYtHDvo
U2hodcA7bR5fQBojadtae82K9u9HXIOY/1r7b0KuliNl1qzJc2pHi6FHEdjFfb7L0PdrPWr6uYd9
2n5L++b/ExO6rgQCHfLE6hKahRIXoOGv1Ymtntfteb0KnvjSKU54oCyU8CBq840D6/o255nCpyM3
lNew/gSbs8iHumUzWI/OrhOcIGiefBvW2GELRnx9kG+irQ5llA8iU52I5t9V9+PLIhdcev4L7V+H
cp3bfdp6862VUv/6lG8iroDLHdC9Il260guiV33iby/5yp3+OB7/RD8Y9xhWeb4tuukpcBN7/IEt
ObI88qE+bZsYXR504NTJ61BKBsV8wWuQ+47cDdyxHfh6E+xmrM2Hu8zSY+M4QofQNy7eNeWR4Stw
zWFXAm6RUIVe70+91YZB4JYfadQdM288mMMJSAeZRe8tKryKM+7FA7a5YbyHPOuBbdvYTJfH7vlP
WO3fmvaXRfOAtOYHdGB/n3nLISjmu8Zd9DLNeJPrcGWZEXKRhDF0Jo031vndZdblOHH0UrCz1dCZ
5od6gamnLwuJZJyPjLq6/9dKN3/N9Zuoq6WWhS2WYSjO4JBHaZTqo4kvexR678/n5YkLZpzMArND
cLmmuYoiTEpXdiX6K4uQiKPKVAPFRt8IcnmTLEE4EZD2FqkArK4tiw5W3usdCRstk1qXMeTFpLj+
lASfy+w5N9WNRXKZN53FW5dm0qZMii6hCdbNgPJ8u+n2hf9QTt/en7urC+PNuLTVwkiHJsr6gDjh
rXpSnf4he1qYYXAkPygc6/79Fu1mTQz7syjeRlx9rrqx1FDViajZck1ffzfLdnKD3IvnR5h6pfeN
6sQBloKIMm8F35rV1ZUiGEOP5zRfsZPNzhbkJrPTEs9euazKnZJEW5qmV+Op+EqgcaPwclvNrmBJ
wZzIvKNEXdypeX/Uzal0zDT7WYphsbFkrp2kGAgsAHVKiOLau6kyxQ63RQDqc6Ydy/xzUzX7dv7w
/oKRl89znjOyMDHL4OGCCJG+LoZmgaaYXcDhpdmdF0WO6A374hdtpp31eXFlgWa0Lz3hzoDjV8lO
10Iu3ELjX53Wv3/D2gNClQqg/zpnOH198XYusJDGCnkK9kB4ipc4y9QNnvq1qeW+wKJN4gyA5nR+
fJbKWFFBYM0mUQ09+FtJfVvoN1yDtoIso37zvkgrNUs7erm21BS3YvIL527aiT/e/35X0hsFLrYE
DxpKMN2+1VA61Qi6MCQKQIHDrP2588en5dorKrK4YHY3Ai5rfL1g4OLCcIZyTgljFdDvwnqoFY5n
I4/wzjGU2Y+9wRcDADUjKDA3ADIr4tisDr2jRZOSOTnbBn2rJO+/K1K2lQJcWz3QjjnLwSawTVY/
KNN4Wktxg3W1FD+qkfLDbLs7pdJA/wZbhZQr3xRZBfRi0WBTLx1oQSHMsrl4aKl73CDCfQZ2ScXE
kw4ojWwIBMAw3Wa/pNLgWpudxAXT74PuIPr7IHdoSf3IXrYqHVcuzLMftXr29ZEl+7UBSEwA5kUZ
wtWAVLz/1S/HjVQGtMqlw02Stq411CpWkOChkKPqTiZ+wn71RY822jJrQjU3CUFMHWUkahrGRVdh
algt9VQgUhm4kwNR4zZtvPyoevBT3KjxzJf0Ru1sY/9PLKKujvDv4Gsp935aDgow/vTJSRa7+04Q
vsMr2L0/j8gZrncP9DMdGvtiAgX7d3WDSEo8VbOERllUpE6Dy3rnz1C4ZaqAsB5oPMpW9yEp28cy
0xwrkewS93MBfaEQMAGfNaqLYy9/j4zs1lBfgVWpZWdXmnWwNCBTRQhAr9k1ur5DkPOOlvd9KgaB
o5fDN2tIj0bbbDyvLt+uugr6fHHVQRMCNfXzQw7oQhOCcaUTZBo3VtDcivVRBTeRkeC08sv7sydf
rnToy4uyI69H+JprfZFZCLWR+5c+ij4/4KL+0EtDBrqjuKEv8ADlZn5KRxk/Y2gTntphhy0qNwiW
JPSSR+Y7tkB0NfmXpPF/Vrn6GI7GMRiDFwn4OciqoQDsPCmHaiqix1C3fr3/86//egURmEU+4+Jp
ZOqp3+omSywsMHwf613bdBsX25XrgBnii+iKyl69KF7L4ywLOAHRNOC1K7l0X3b1Tbf7o9u/39Kb
uTx5CcYlyvfAIorK5/nHNysZUI1Cv1EPnlRZvZHk49Ttzbx7en/ipGub822gZWbfXKUGTm1BQ+3g
T0k+fzBulpftD/0hOEIA2yH2lNnzl/9jzOU3vYk5ihq8hmVwqFXv0CVaggr3AITpixj7wg3i3TaJ
/XKgy23O2WCp9B/kdSsrj7pYyQBU2JL4KSpuM/OHKL3+64FR9CShXCQS8VGyVlvWHMVqEQyl+egt
fNz6sXuNEPakON56sxfrrlH8AwGCy4OCqBSpZdXgmqaIt5rOTh6hXXEfxmBF2+6j0md7TKGl/Nco
bmlKXZtFSscaTHkekBftjrYN4nCE4ghSoQCXY9mD/01vt7LWrSirRcl1OMK3JIreaTfguu/FNH7V
Wmlj8V9uMnRlEWxgTUDZhhN/PnFZFieQvUhvmvq2V1rH6mLXMrOToX3eWBgriYg/L7k3kdaVMiGa
tUmtiQRkanEx30Vd8UrvHNv7UT2IlfGgV+a3pMq+d1G4RUxfzorztPL8LFmm4c12m2I1bWaf7ZYA
GgJ06xjSra5Vtig/1WP0GOvPVn6SwtruWLmZAN56GjYSkKvnM5KlugE4RKaVfP4T/CYs83Ee4avL
EvwqUEFb5Oo/pOKLUb4JsaQHb0YZ8ZTRekCH9rgDX6R7ZeU294CBbrUdYHLx29C7YIcXL8yl6Ygc
gNrd1KfmQ/9knEJUnQIIpHftEyhq9Warn3397njz41bHeafHs5aJ/LilfVCUjmUs6i7exC+RJoT8
tjbQJXSAhA9Nkv+d8NUOSmcDf+Blwls3qShEg3E6lq6+N3bVXkXVz/I6N30eItsyXMWJvW3EzKXW
6eonLJv8zQepjKEthZYxq/vqfvFfSfaLmo16symLcnlcnA92tcCDKdJh6jJYEtmQjqSx025Qi0TD
I70XQbTRdtq+T64saX2Re8GAUFpACqvh9UKBYZUBc0Huv1EyBAy6qQq1FWI1LjkUpNKUCKHuJy/N
EZ3rD2lH7XMRm9NZ1LReJWer7H0tJdAteq4qzxH66OvNGk7wXaqKHQLC6jikngr+3FUOi8rMfBJO
onhrfv8HZihX8vezsKsNDJMbBu8MdmzBmkg0lfGuTwDyIAC5N75sVSkvz37OoqUUyl223GarNo06
NF0mFTI4HtV3fBD9OZ3XqkJAZ7Q3Dv/roYAhyNByKCOsNn9doAXdBuYyn7AAIl64v0P8zSyv9rKe
l6WnnGZvEXzZOgWurB/G+Hfg1SFQWEkDu5YPqTTjN6NJQKvy1HA3hndl951FWW2EPBXC1kQhmlUa
mocSRe+gQD11Od9aLw2eMhzZ9YJdWG+iv64OEAwb3d0FE7R+8iGGFOl1xsyC5L4Re9WDqLzx9a6O
TiHvx1QYkaB1X7RI6z7AuQ7Yk57tdAPAZl3aQznuNmbxMkPQDQaiGARZhJNXiyQyYd6bgbDk4e2t
dhgRkco+LH2tzbtouWtXF+VZpNWqgM9bK6LgL3dR/qGkN1l6yQcKy/+pNU89Y/GQwKVAwxlmtTTq
thlzaTApUDWf5wp+VvbiBxuviSsf6CzG6pD0BQuszwTAWqx+5PNdI9S2CXXp/c+zZIKrOTsLsjot
rLSdsqllIFYr3SUGB1P1a86PYqsdyuy+i/hHTXX+bzFXtSeYd0PAscHkqT+hO7kTr7MmRB+ygE8z
uppe23LTe+8HvYRuUoWSNVriFAJYi2t0KLIH09wgXmOn8dc6FR1dxkN7kaeq5gO8JM+Cn13y4JfU
lzAVNqZ5Ld1Gnkzdk2qrTOUcvtk6uoTun5gpMc8Kh+EZu/mg/5HIjR41R7T/gXbbsq3OPyy1apNr
DhklUDHWatsVwNTCQsaiXNzPOzO14Yvy/oXyYu0BEzvTd31LSPayPWYssnS8NxaFwYv2WNBOBvZl
s8VGhxEi6m6V53jkJKfMkZ7NHwneu4PxXBjPbXeLEYMTuFuCWFc6WWc/Yd0xK00Ky0PDT2g80ZHr
j0Hp26o3Y1uOokpqS0IMG/EuPW1VUy+3KjonikhDBH1FFtfqFTAtBagFMGzrYvJaWeZDk9IyjkN4
LxurWL78rGhwgVLDsYTS2Ro5a2ICNLeoRtl5Vunyq2b46Mb2fSbZvqwEn5QISLw+zvWXqR2D1gu4
t+Mb3QiayB0suZ5tmd7/VoXySkOdUp5CjYrigEgvfzX+ETEQLA5S3y7xjd7hy70rVLt5tb4v8vH4
KkAz4EEQe5YrPpv34+P7k3KlxHcefpm0Nwl5Yc36gJOez8oT873kJkitYebCdbNbNKGQU0XxBl7/
hwWntRjAQpqvjkiHHTbhipeb4PynrLYdUIYZwBEzEX1E5OHYpHb1TfzYf1gyXBqbzU6HFvgyuam3
nRVdOWSA2XEpWZQv0MNb4xpycZ7gbEKLXtQoF/Ri7PaHHl9hcZcehKOwcbVfpn+L/QigDZW1D3J/
VWXoY7GeqhrdjtbssswuhWj8WulqckADR0CroVK2cpbL22pRU9ewZKMgRCl8NbsquCpdFWAKpWYE
dw95hdk89GjsqDkilVboGJCBo9/vL69rmxu7VjoZ9HDxJ1gt7oibPm372rKl4FkXLNuQPpS5srGx
LxM+A2eRv4OslrDYzImoVASZYdKhBoX88UaEK4DeJQTdWlaHApFm9bmm2JTSYoQHaN7Jp/42urFu
esjcgLZnN8cGE0/I/wdaFl1ME3e037Ld1kl5dZxcg2BQwIJyWp9v1VQcBpQtkqW8Bk4j+1LOT//h
a+mIK9B7kum4rZYIBhadALIWtmMqfgga8WNa9CdeCxtF88u1zyS+CbPKNa1WSQvFJExnaQE81/hr
FOkzIl7ZZ5K2Le7M5alyHm1Zom8OOIhTqe/3BQDsRrlHRu4OV6zU7asA1XSklmxql15Xmh//w1Qu
9VcdlNQl3sVvSS7mlDE2JpeZdWqzX1b39f0YV9IyhmbiTsUhQodm/TzIKTubsk8QhGUeMxC1zY7i
zV/5wRb04/oWwCNGB4gMSmJ9QMrN3DSBgHTMIgtcvyDbD3e7+lUktqq6pgua51jsEApV7eQl5tg8
+J/Tg36TJM5WufmytI3IDgQYhgcYjR7p6ouqs5xkYWTZSiZ4Sfy5QlpmFmJXSkbafNZGD/pKmc5c
Ov0m8uKUPy6yQX0wwmBa+NApHX/jU4jZCRh3V/Gy3XTYeohd7nGCGbQJ2OQyCqWrsXVcxUWecg3N
fprZPVxuO039ZCOh//OxzjPcs6t2HYYhaX3qc+sbL/5oD6cYYiUykGS4n6Xe1lPUmCMvQfl5np3S
bj/G9xCN8xkHsj+au/lmfenauN9mQSuqgtzFQ4k6G/aFAGKH9sdgzrv3d8u1CCbihBSxQPBfqPfH
oq+plu/zGUNkyqVbsduq6Vyea9ywrA+gy5RXLoARUwszavyjTYUEQtBYe926N6ynUu+37vKtSMuf
vznTUObLEIGJkClACW4xX2Bj2tIIKaFx35+1ywvcxBWO64bXCft+zZqJi6kXJyvmuyDd1ue/U4wt
U03bvx/lckfTPuJiBRaFQRRY8/PxCFkdQBJmi+XIFXjRjNyIrowISg4FXasopj7WbTQfrgyM5yTF
PlEnA7uQqI2KUhejhnTIVAoowyYyEne5KbV3qtaVzvvDu4LZQ5bO5CWDeQaec+v0QUpzbRAFBea5
M3gpyvWhi4wNzueO4Yi7zjyEh/RA2THabT3rruDNOLiIvIiucl6ukwahtvTcUpEOXAqoiP2gGtiS
juGE5S55bnValMKRo5rGHY+N5KD2ALUFVxHsrRvk6ixQ6aQZv9h2QDZdfeVgjFUUdZafIuGlvTAV
dc0ZleM4ufJLceSNe5hEWOy7qfgPh/hSZf3f2Mvp8GbHSHlaDhF2LbbuexoOZDyzfBy1m2mHdxSK
TYet/sO19UWyDeiVgxx49irztbI6RjSUgNLw28wU0NGCnSjfNhbWktquznGG9XeUVeorFYrhzwNR
0mN7FH+FvNAWK/bq59LcKDbytiuAIUjcixnEIhhORWY1pqJmVJkxgqZFphjwqbKrTrBqKF5Hh2qf
ORjlhU7THOLZxiHisOV2c6UHcR5/PVqU1JTaX+JnXihgwULjCjpdNtjiuJtRevQWQfh/UBC6Ns1v
B75aucXYV50UTWD6T8tIo7tSeSi94piyYsP+kG11W67cVSBKcGnF6h6R8nWJNPWHQDTi3rcrA1SS
3jhB/nlj5Vw7ct+GWF0hWTlGvpYRIvs9ObLT/+x+ZXvDGVw6vo/VLdrGWLlti5RfHZkqaYwLxMwF
CbzKSyiCKRocyty+THHxrWjkjVfMZcLPKqFMCMAVDBl2Nedb3WxmI0bpBgc8oTCdhTRMCwfBhhLt
7j4xUPHX40epav/DhaIbS5HUoHp48XhKzSKpeqgvtlbE93kdy3YlpL+m0Pz5/pe7drAQBgaGBOTo
IsuoS3PWG9Q17bywXn15UaWN0DfdQiBeS3tJRMFB/LkmL3phghrLVqMbHC23Jl5HCXbdpdd+/IeW
C9fWBZO2aDdco7FU6jynVoN23qh/l1ChPMnOQiDFNDU55dKTuFuMbrYe1NemEi4nGQcs3UWe4nyl
iHnglz5/occRPEVB8DnUNS8K4937X+zquUlGiLf6gvuG63weR42CCY85nePjqTEdHcBFVf4y8dE7
NHuBUxNeWF6ZO+T+wPVhJ7N9gl0dqbH42ACDuwJTC7RRRePOt4sZtRIps1DTKsObpt4yirq2+UwY
5lRZ6Wky6POhKvWU57rI/g7N5Jhbz1O1SyjbCRWiV4iNGsLH9+f22roBsq/jEAIKjwT1PF5XLrIn
crqkccp92wW3mRVsQWUuu3BU6kTafAooUiq1q9O/lvwS0VvqLtncRy4kmWCxZc53Rpynbtmr38a0
Tp9kDAl+DpHWPIY98nXvD/PKaU2uyqMF8Dz+musVhAvsOIsBiRvFu4XeUdWHpGwtF8g7xdoo/GIM
4uH9kFdmFjEQHGE5Sa+U7tJ46ls9pOQ1dfH3KUmeOUA3QlxZLLxw8VaCB8HI1piCOZTCFisL0055
uNDRKkQ2AkzqxzjrUYcuhPBGylqAu3pYqtLGlF4b39JWVXlvXymeRBX9VkGk4xlZKlKQc/ugjNHW
0lkyolV+Rm2G64CPB4FlvR10XLQKf6CBm6JtUL8s9OCU2kF6qO+2DrMrDRxQfm9iLbP9JsVFiVsb
/P5Ps1jboXZefJ26B+u59AZ3gTZ7SHKkibcFJ7hyskAeM5EjwawKLOVqwwcKjgexuAhQ1/2NOTZ3
2oiukujHW1N5bbHI2L2DVoeFzzV7PrxQ0uI8kulPVSSfaWn3j8annBlF6omsJfuS9I6Jh3d6p95r
7vtb4eoY34Re5UpWgSJsB2oQbgHeCY2BhH8p8FAqG3Si/0MoUPnIq5DXU3c6H6WVyak4q7Qee2Q9
sbSQozy5QXUSods+qbQt+/Brm4AHCqpE0JE4WVY3YFJNyRRBlrc1fXQX5bLZ+Pz+gJa5We8Ajk2I
VcBfGdZqfRQYFkQ8wJm7HHDSpPmWm7aZ7JiJ39qy2W489K4NCMEqdCMBFFJ4XQ2ozCJ1TnR6xYYq
jYgCJn74w6/FYPr3pwe2LRBved+J9I1Ww5rkoOqD0SJ9ttoHv7C8LEg3Vt21ltRZjNWGrnRfq1qL
GMtzixcP0nK7SHtc7KCo8e7V9l7rju9/rSv3zFnI1fRF2Jnie0VGlAi3c5LfF1F9SmsEUFPR1aKf
7we71vokGt0vEecbREpWW7qRKm1qI1LM7tTeZp70yXiOQ/RpPETi3PCgH8BEKjiux6/KsXjYeqFf
WZkGXRS+nwTC5qKgPVgQUjGl5Z2A10IOHLSJ5Q8RSm3hpP6HVUnJYzmcKXJeVKxlLdKEjNIkWrwq
hmll+qzm0of3Z/PaIYXAz1IOANZ98f6Y5Fof+1SjcqwC4+2TwasSqbENPEHfD3Rl3kAo/HkOk05e
iEK0mlXPKf52aKu1gpM3IQIvbWMCnm/v5TL591MH803+AxGgMrjGYtTjiFi6xIGoCvFJ03LXxIjx
/QFd22gaRQ1qdMA9sGNaHbq9ZASlEvNizFVKYDF40ae23VtR4FgxAp/xnRF+n0Xrxtc9X8X3HG7n
xnFy5XJD72Kh93FyXRpmSWNEMWAp6HKliE7bVkgHqWh4htNwihTla9k1J9WPdhsDv7Jm6AfzDRHx
4kW+ZhMVQ6oXBhKB9HSCwxAd+tAWGmf+HuxRHnb7r/BlJuEfEFCvdK5w934TWD6/5swhEQqcIygy
0lOpvi49lYXwqn/6T8JXSywc2MgxF8Te6kyrxypOqnBGGu22OCh2eaT+Kn0XPLi3O8ULRDdUdsKm
NuDVqUV+CftUWoBIBp2PUFQLowzzCV/Lyvg+TdVDFOdPUpN9ff8TXtmMVIh4VlISuEIJEmOf5Eth
cIYWqPddLVSPlvAZ86r2ubbS8Mf70a6d2Fx3C6xSI2tGdOJ8VDh3hWaeEA73kfE1udef0hS8xPJY
rxyE5zRHuTOeRrQ5F1vNbTzwleudthjICZ0S0mWHeii0VgzCWrDLJLib8uRRzqsNLNYyhFXCchZi
+Qlv0mg1aONgYiLZE/5eOfSH2sOvb7/V6Lv24ZRFwop1yTN5TW1Xa8yUO+N/yPuy5rhxNNu/0lHv
rOG+TEx3xHDJZG7abNmSXxiyrQI3gCAIEgR//T1U1e22Uhrl7Xm9jw5ZAgli+Zaz4PaZDHJdcwPS
oyB/OwLcKvPS+bbupvNXAhp9TR/hJvsmKJrDsqhHSElBu/Q4+VbaNbeN/9TB1VU/WvArq2gdO9rZ
TObWqLtLo7/3zX4Z/VyFDBTTGq19jP4AZdYMVlTbLpGwKEyNkwUYUTDl/4ucBHLI/3zfc6u5eeoK
I1QV7L5CcmBefRUVw2NI7QsX4Xsv5oKVDQvUtZJ6HgP28CrzmQW7FFHdwxAEd+73C9vtvQ/36whn
EWBjM28JOUYIT86PtVq01tgRS+uUppc9Md95H1RukIYDXALlnvOWhe5sw+OGV8TagZP9+Di55MKM
vXd+vBri7NwvwA8VdotK2BrSDs6paH466sqD0G7q7+iuuynGA+syUeVeCzuQfDr9r2phr57h7LYP
OeLRtsAzTKaX+g2Ee8mTglvJx9/u3OAUrb61DoZSMJpva966htq/nCOzWIqyjjCbq06Qj27XvOiY
WkZW/1hy2e2nZMrslF5by4NWX2bklO2YEvXlooLA+5/1Xw9ytoiAQoGE44QHgfg0u+6h7ZzA+aa/
+/h93ys/vHrfs6sB3JCBmiOmFX4KIKX0J1Zt7EcJRaC1pKkhbIwG2CVwz3uBBIJ4MJNtc1UIeHOM
tpDPgRoRXCnsxIcneLcN00njZpeoF186V95rQOGetdHfX8X4oH/6+psiROzrOUTtvabzDHHozmvi
aWzbDco83VY1TbSrGyc4GA6cB0u4JKbTzMgGnkTWRg3tD8Wo/bxwQyW08acLkfI7EQf0e1ZxpgCc
5zcAh9FrgsX3oXWjvIdeAp1WG5l3kYD+zr2FUV5OV8iIvmk/kJBZpUvRgzOtz1N4N1tY2qbYMO/x
4/X07jjQKgW1eu0Xnx+uC0Ey4ys4MfRtE+QF7WDDhjf6AoS4cbdwyIZ/PN57/Q4kgSsQGbpzb7Xu
YLrUuG2LDkRVwk/LKNJhZJ9mxe6csrUyUuhrNpo/IHNuJdAUWL337PuCRPHHj/HeRwQrAhwklCZX
Tu3rFVa41F0mgvr5aDTkK1b8AHMgE/04k5sXDuN3hwLeHFoCCEDeQFAVjBGI400r8HiKYYiVQMhr
cvXm4xd67/SJ/jXKuc4DCN21yXqM0lhEmPEQdBWEs2Zfigsz986CwR0MELmLRRO+2Zui0A30MUHy
iIaSHV0tbsdGwDavMbO+lxe0Zt4bzAK4DrckDvc3ZTqDhIPDGqAqZmdc0qkV5j5Cy+9ucaNhjKUr
2gsf651phKAsjjgHjOToDSuZB40BSeRx7ZteGZZIWdCnH3+o9y4skJnCEGx4gHDc82o8dzl1XQ7U
v0o8BBvET/Xz/KnHgdqsQsgWqMFo68OLOA0BRx+/XsSHrBfvWZj66gHOggNXmKMKBzyAdR1u2U2P
/h8A55/obs0l9OHfF7cEww/fDk05JwIl4Oww90ojLGFQhAurDsmx9niRjPABhAuz4x91zYfcxSrd
Na09Zx9P9XtnTbgKEYPwgBP0jTLFUKIYphje1MiXzbxbaanONtiunNTLCfC7axV1p8CDBwzaYWdH
SkkN3zJcXFoyCLPSf9ZTkzSoMgi0HT9+rzWkefMBAWwFEhUYYjQDXh9eAdxznc7QiKy6LtiaxLyK
LH4iHZeQ7OkCOIhdUlpev9GrEdG0BTotAiLaA+TuHLFsOEtEaTMHMbzAzbR2Yqdd/KwezOChARdq
MxHqXMOcT8B2VPeXeuRvTtCX0SHHChn2d8p6pF5au4zGANbgNdsoA/4iveBsYwVdtPt4at/2kNex
AFWDOC/EP7xzWYKqnpsGyktB7H6DGZimIMMiSN/CtSbx9uKP6J7nY+qiAaK+m5fg7+++57/GPhcq
gHNEO0Udxu4dA715NM1gZwdM02TrSz4Ebxbr+prox4Go4KxE9bPgvApnZFKGCoADsPOhqne23f7s
uQ1xqUv19TerdR0qRKsAW9BBuLT+/JcAnSyqNvsBb9U0mFHTXr4ZMFqNQ2++GiS9rdXw88I3XA+w
N6sVTR1UZNY76rzcJsuhLSPQEiEWYybOBjCAZD4EIPw7WX17qcDw7tb4ZbCz09R2K6zCEVujdb5U
0M1C9THTJU2csIthlwFdCzOuq+VCtv+mkLlO6i+jnn2/AAmkMRsYVfnQOHHNHffkTo0QQPfkz4a7
93Bbyj6e1vdWZ7Ry7W3Iy6HFdHaO6xoSgUG/BLHjy0NdVA9Sm8+9ci/cwO8Os0IAcEGianO+XMYl
JK6JgwXgsyadefUZovhZY1f/bmSBCcSJ8s9hzrI1QiNODI23gd7JBkqPP+Hz+JPOsKft4O/98cy9
twOw/NEwCBBRvLmGfFz4fgOr11haAkD6CkrSRXMDT/UNDJaOwrrIm36bJEI4Fyf1C1YDqu3n4S2H
MD5rIiwPFxd8cD0dYZueyq9QzvuyZG4JAOzFnO3tPng95Hri/LLN62jxnMXHkKSNw63wMzDcJiBv
SRUDOCgySLkn4nkKMggK7LvUlPHFzvzbeYbmKSJ6RBnodr3B4PrBgKoL6qqxcRggtOZAjLk1Nxa2
f7OdE2dFH+S6TNFMTPn2Upvr7eA4uSNA7rBFAvdNRlFJwjx4FQcx5c50TUwOKzpdBBtAZ8jTNHrt
ZoBd34Vg8u1m8YGnWotIgD4gmFx//sukRx1kbTq10hhwIR6hmAgvTrNsD7B4E38O9R8/5v8kz93N
n+fn8I//wr9/dBwu7qSUZ//8x6n6Ibqh+0P+1/pr//xvr3/pH9f8mX2S4vlZnp74+f989Yv4+3+N
nz7Jp1f/yJisJAzwnoW+ex7GVr4Mgidd/+f/6w//9vzyVz5r/vz33350I5PrX4OVNfvtrx/tfv79
N3zJ//j1r//1o6snit/6b0GfWQW88J9/6q////w0yL//5vq/A12NVBbS7fgKoBX/9jf1/PIT53d8
FayH1SwFPfJV5JR1Qpb4Jet3XExQi3JQ3EeGsZ6jQzeuP3LC34GAAjMZ0COgrHBg/PZ/n+vV9/nX
9/obG+lNV6Hv9/ffEK+8vgeBuF9RfkgyTBQaQQU7u5oEXK61EcA4fQAyIAETa861q8M86roWfnmO
hDty0UHIkkaWzmCGOCThQPtclov90JeecfA7DY/ROTDqG1Bm7B2QIQSlrUrubRhD7mwe2VUs1Bzd
iwppINrZqofdFrRZ0qb26Yl7nNwOhdFd+w6DdkM3WeVDS8c57xt7OSoGyAA8ugnfGEB+/AHEARQY
2rr51E+1kbd9BQGZslge2ADXciQS0cEqdFnFWtLyitOIbolt+G5CfThCjBYFzH9wiw3Ixl1MQT++
Ioq6me0LgNDZAAXdUjT2IYTj+4O05ykzw/LK44uTmhP/4vu1uYEReJhA6Bwcp8Kva3jPG3JAPVGq
725nD/ksIzWnRjjTm9ZoYRAJuqC1s1q4wZk1J9lkO/qKVbxJlmXFp1HeDzAarFgSahL8YdhKnDhW
ys2ktbOXplFves2CjMhhuAFyUFwBleMEsQgnurGoh24B2EmnZandE8QApx1Rosy4W+g73NR9TEw6
bwg0SOGF4A9dAuNd+6GuivAKfuPDnHRVJaoNit91iwZ8b+87s+hhFtuIz5MI+1PdygBmlbb+vjjG
8Ily3W+neWCrlySoSbxsn6CK5etdIxrdxdxjdWZzo995toLNClZ5Qgt7uB8rCHYrYpf7IPDY1wan
800rCwctf0fIbQEbyWTSPflS+P20q1TnfFYwVL32V0TYDLOF27L14KbutY2busFS3wMyYF17rva6
TMJT+A/MswcrYNkvCqjHrvw8AIJ8aFXA7gKXMB7PorCaxPaL6LFSpEogHwuxCLeYOLC7Cz+iwUAz
MXL3Tpde9QR91/ZpMMNhN3KcnjBRZYGKR7JE6UJoDwygOevPkSOcp4B49dfKj+B1wopa/LB0TRNd
N5D3d6ygjl3Zgoenlw7symqEG4XbyXvKW/1k200oEwSI0DUYF3Kow17dzPa0/IDl6Jwgm8TILuHD
DfXRvcz0yKIdXx1iw6qcZcwdOd8o4eNShVee5LCsU+oqLAYwYr1x9Va2anVDzF5cG5YkwPL6Y8dS
PqC3Bnt5D018Z2rbm8UN6+uqkct35bsVqsWlwobxyjkPHOI+waHY3QXeYEJ8gDnunV1YwbPwrf5K
dGrcVkUETYpZGqg/ttEO/I8mE5q3J9szwgdSlG1mMAmfFsVgkcuVR2DKUcM60W5p8aSkqREOdLy4
0ubYQkgxMG6qkJYPrG2ggFLQck90A5maGcdiHvrKO+gZ7JGlphVNAj5TSLU1jlViUnp+Grxo+F7M
fQH9Hjr3GXLy6U7XZrQFQArgOAfyo0s3tTdDr+FAOnd1tK7wZYR6ksO3qJ1PGdgNfd5Vg4Cl+SCQ
yULoPnamCFbQcP1a7adrUCqnMQdJCsfG4PXDvVMF5KjkKAArRjUK1uJAxy2o/FpGZ2SLoWb4dwiy
C8bCfpBMiScrWkGWZcf2gvnGbvYsiE7zDmaaPm37zOnVcNSehc86zXy4XyCK8KkMJuePiMxljDB8
3I/wpMYZYz7rUHyuYcJYLBbcUCFZ46UwCh9Tw67CZOEhPyIRqpGxmlbsBKW9Gx1mxXVPzKRtyzGj
omCbaK5tDBPBPpMqulM43mGfQJ1x2zLG4JdhWst9G8JS1AYcIh4mVm3NpfUzNpnuJy+kcwbJ5vGm
Ya150nRWV0PHwp2lUKhebefyWY/h0wSm+J3vzuM19oB5iEzD3lHS9zc91/NWMiJPlUPdn50FqEUt
W/616Ed2Y7oNS/rS5jSOvE5kzIbZOlzp7T3qO8PejNBghUUWv7eUXnbakvbB6qjXxR6M5X9Gi7Rj
31LgpxiUYs8ttN/U3qT2vozaLHIq6GsQA+KJFSWH3rfLrSj6Jo4A+s2EodQ3QJvnzO+d+dQBA3IM
ZumiSFcO/CqSFDIZipklcrkBgIOYF5O1kbVpHNTEi908U3vXEsvfDMKTG7+3YW8ywZoqQanPupun
BvSnoRgNGLaBwRBL8G2306C85xFdWxIrQ9GUoBiGG3rwX5wrafOtq6seXh6us+DLlaBVxZZNpJmR
maodCmnQzxWCGdDRtYr7oa+r4FDYM7nvgqF+VDDny9FfmJ7FOPZ35rjQ7xCRtZ58wyw1LF5tlx6j
cegPYd+Ve8cZYGwnbPPabCOytwwHYqtzaHX32lH2UQTFyNORO/pTGRE/R+LGdo2pOT8UpQ2nE2Cz
h+t6npunVoThqZrgAw2hFXaaPAH30sUxUxg/wHTYreGqNBQeZmJxb1wPVsdlsAAdMrgipUx6W7Ms
yqzQHr+XYVA8oYkGJL+jV2Omop62Auz8xLEplHDrfnlEgR+2nVH0faIwGYMKggTYJFrazBcEPDcD
XtxGODqf1OqCOtUdTHd728kiYZgJtqbxeSpa8C4bm0s7CcRIcaZ60rsrQMH6AVCbc+zN9UgHPnpr
FnK5Z9jUG4mgMGdCW+loU7HzORvuecMdBmqWcIHhq61vxjyqMSFBPX+uAYF7GkYXigkRLIdvEdAD
OKaVq0/NYtl5RzXb4NnrpEdD84owaa24bJpbwkMkAQHk255V86PTBuSHkKZzhRmkCbJAJ29be9y5
zezfhNIEv7+GcxABy7+IHNQftb4WY1+KrFyt4GGpPH434O6XB4tYuthyWm+Dk9nf9rzqt37niCyS
85yU2HI5nHbRtfVGZIvFCHMxw4u+BEMEp+K5kSemJkQ/8zymYcXs6x6VCDhfW/KZ+Y04sCakP6Rn
uMNxnHR3W8zlcphbmEEvsEq+bssAe99TABhDNCrMeEv7E5lq+myYFujQMKrjm6UOW7hKoAkgUtEE
zlVZ0ygFYkbDBLiZvi60qm4jYtfbpaqqH7Ud6qvKl3BMkLh7Wl6Fxw5EbyCtFBcJ3LzpEQbswece
kIYdU+N8PxfaLmNHeiVU/QpV31PT5HvttuO+BEDkJ94bBfnaDfkVRTBxJCXxfsxc0uPALfuqc9oS
NabQE3sHJdDvIgj1k5B+laG9GWakDnkGXN187UYheHoCsdMMcgVy08gIr5gtjM+R29Z/VHWEyDUg
y5YVoffYdrDCHQzZ3lrENL6PxBzva9ud4Afh+bAWB1xQb1lY2RSu2No4QKkQN2Q4jPqTJ9rue7lM
3he/WOY+LktwC+BiZus9aVS7r2BovF0GNt92PoBMyE3ZHIOn0gBdwYzlB4l4uyGNXr4C4NWfokg3
GbUX/eQ3yp5ixt1qP3mlOqGyqFNl9c6fQKu/0rxXacw/88f/P9LMVenhf84z4ydG2qefz0P5a6q5
/s6fuWZk/44q7apIAoF1ZABrr+PPXDMMf4fOILJFyHet1g9rmvdXrmmvCeqqdbWqLkMw00FR5q9c
0zZ/R1KIEhhKJSC2wo3m30g1zzNNoM4REYEVhHEAcgQG8HUdghJb+6URVbn2YX4l++oe6V9MAyNz
tILgaVG7G2bOczYWyDZwj4fxL5P116r5Ndk9x5bCuwCiTuCYwbIV3Sb0JV8/AXOsBtEKI7kuwjkh
FpDilQC+FC0JdPI7xMIwk7eM0MiGiFGo8copddDfj+fBAyTZMr5//EBnBdqX51k57xa6FkAMnndM
7CFU49S5BHRz3m1YG4iYV9GSNFa/g2Lfd9PlTTyOwC98PO5Lw/6X4vc6MChMDnTcXFD90dI/m4hJ
6IX7dpXLNKg7mNsLtYsW10hLaJ3HkaKfHamSAkyLGEFYzif1IArfjZH3yrifjE9eWR/0OE73nz5+
shdOxS9PBjGwlaADXhwqZKhweGefyBAyxO08DnnJeb2xwmm+lr69XfhY7wUZtrAa51ccchFMB23G
SOje+UtwIAPi2KYs3VyZKOstyodCeVViVYV8b5ij3k1Oc8+V/h5ENcTw2QNzam8bWsbwUPV9gtM9
kV1PHlFB2zruGOV2u2zduktLJvs72xkuWTy+kHF+fVOgKaBpDQdmB/Uc6J2ffYPOMxG5RbTLoxJz
vrjmPWrDKLAofd0ik9PCBnZU2wlHd/hhUqpHEiSChLnyodd8/jJ3iIoq8XNuce1OqFRfNUOPbxk2
5HvplP0GNM5oxtK1c8ct90UXVsfJsvZBV9YnCmeEDYO+LOquPXwfEf1AOZFMaYgiQUbsxr7rGlKn
uEu/r5dj2FpuDKOjAv+hbjZtWI4xyCTBzumTqF3MvV2yOeFN5G7cuZcJq6pT46oiEwA7ZG1dx/bR
XYat5r2xAxp3g7JXbJAORiF1WOUfL6KzKitYpJjZEJr8AB6grXtOg1qUi8IRM1g+OwzutcywU8ti
qxXy4OfIOLf1Aibrx2O+8O3PPyeuOw94c1TxoTb0ekt1pe7bRXOgmkOivwsdNjHYrPxTb7vDBlLL
QHUQawuJgCoGwhQywQQ28zWMYxbufR2lpeFdH8BGaiDJMpftF8OtRDrUE4zc1OjEtLc7CGpdIHK9
dCrPnhpdaPT2cPjAjvf8RATqtRPGWDS5kKzNusWHJ0RXLxn03lAR0dDfPShXoJJnF0s8Ry5Np0KT
DZdlkOuasNSCRpRARLkLtJGxFr5oXWQiLyqG694im0gAvii9xya0UqD1C4eYh8rR+0rzFMR6fSNc
xE6WK4K0VdsQ5cGNy6PlNFP+0JbiECnuHKNgze1RM9vSEBF06QMD0fkFzOWKPgmqzt9zp/uOrLLd
TIvdr/Yfq2I7uNIQrpmb3r2ZCghLofwz4AM4fdoshRkj/3PXOoAZI5yDuKIaCCQ1lZ2ghn4NPX/r
EJagIURtjwNQVxmhU/NYqggOzMC0nrCmhx0YkXb28UJ6b/FiEUWruBHs5c85FqO5BMoIJMupC8Fz
KgvjCE+4IqMQM0n8jqikFu5yYdDzjvbLlvGByIcoD7rab24ip3H9Abh8ipKrYvBlGf10iAy4IkT6
ofaeFxQ8rkCfpxnUGvVu8XEiSf7otWb1dTb9LnXGot0zjk/YLcPeduoqaSi9xMx485i4K1e0HxQ8
AMCJEEW83mRe4y6q9UKRW2q6D0u3jQ00NhIf1fxYwGcOABH2Y1A50bAzoajSXUnn2xyFMuOEBFdN
qvwSuhyMhyfuHqRnhZuPv955U+3PiQTFYZVJBTogOutwRQYW3mwGNA8K7p0C+s1fHWGaVqPwOboQ
OzGMdHIdjnoEbzY96T53EN7/NC3jZ9MdgcImF9EK66Sc7XFc8RGUKzBnKOKfyTktbjmXGgJTORLG
r20/WHsn6m8HCttMRzM04sx+QgHQqHJ3KR7noXyADE+dux7fuLAgQ8R48/EkvQAHzp8IXw+dMJzS
4OKeTRIBdJQCG9LlBbpVqegsmG/MPUq0hiwhmB7x04Q0OK4KB6KPEOT8IXucigP8Z0stfqL01lDz
UzMLeZQOjgYNe7A9jwoQBCJkx3UlriQpSN46LVR4QxS8S3DOMrydTNypfSgQH95bfN90bIkB8Ci2
DO6OuxIEtQRJJSrBVTNnrXRh8rhoN28tCGSjjDDkS2vVKBmPQ2aMjbuZbYRmvo0CEa3KIuFl1RxM
m34Fjt+4Qem4RiXamPbw0U1n1qg9rh21B320BYQRJSmLhNZh7rZDuHjXHvOMzewDsOP2np+IwQ03
2qP2Nbpwe23NT+Bs6mswfFkqKaLXhs1XHnPVbmptM5m9vkbbkn6tjH680Jl2zrq2a0zmrHA3ANEh
uha4ZwuoUQAsj6jzwqN+evaDsU+x3lrUqum8I4CDdMVSHQyt0tnRPsyYuHODa27cDXByoF9so/va
6BEexY2LkoO4VcSQOZKFFfnkq6MxLakKqyC1oQcbq1rOmeybEgVk78GsIMZgohUeYnUunErolBt5
RJvh2KISGI986q58nhdysjel1YvUbALzUy29S7qW59nLyyTYwOGD2AM0DOg2r4+eCmyXChV8TMIa
+xQ92rRVtdH9kwcm8EbaLmKkac6KkD8iELhEWgzWuPdsy7wIlOIR1rj9PGLnUlpo8VU0byLn6xQE
dOP51Dzywl1LzhLXspy2ECqFTgzhYzKh5Xj0CjyVQ4vP5SL6DNRRGLNyo00DQ8/7sFJLrLrAiRnx
rW01oIoy+S4BlrY20t7FRegvw2k0JTv45acimtnBlShL1o6kEOlAOR8FUH/fsGyyPCx3ObefKlOj
pmZAOq4sRhMtMhsLtbX81PPgkB0N1U40UqH61MTBqBP0GPdTIcJbBZD3tpSmGY99He6aweMxukH+
F4eTTVNaVQxUf/Bkiu6IZgh0+kUrrgLWl4kFcMkVdlnOKz7d1LjXfda1V0YVfhKGAUGPai2vaR5t
ahs+G3MYHV1vNvOmjgMxXHIEWw+uN18J2D6QPp1VHeIsCDQmVTQhyOI5ERUGqHXijy5mPUT8N1WX
zP/O9yXiXOhZrmZGIGO6yK9fL8kQIPMRVj9t3ldLnehxopnRoLIfFFOzKaCEFS+oIZ3wR4q0HhBN
XDjG377sqj8FhgrSapSTVr2FX3AFwbxGDALDO7Qjp7n/ojTaqJaDPMANkzG8eBCdQ/7XyxXpcght
kRfjlHPZSzrbjDjD0OYTo8XBqr5VZXQD8z/zGkcmxRkr6m3VVlsUJsPtsOAuKIthH6kOGUsXyBw7
9A5QngtiQy+Z2tlXhxa7u3Lc4XAABOTriXAiFFxayWjeqqk+Li4wu41QyWLqcUcmYFvAmlVHr+nh
LlQWJCmxOiEsPRqozVpILo0oX9Ktryyx543aUH+WR1ta0Edr2E3N/TKzjQUI4Gjmj9SqvbsuQuHc
NmkfF5E7x52rLmRQ7870i8A89OpAYT4PYwzlQ/LKbIBjhOKHlNi9vnT6uAaaaI9WXELsVuyMGm6I
QYkTpSNelPYj8j1oDJ9QYzQ2RDhgjLOxvxSqnsl4vCwC7DBAs5CywFjiLAaEA22DvkzIcwiQ3TqG
cUS8fHQHEwlsJLaLH9JDnLfaUxsDQsGXRn8nmEL1CnL0IUhFwLqejY6Caj/01Oa57EVxGkdAhjrX
OeArRAgithSVLZN6+NBRYth9uCfB3MVo8/FM8KhJrUqWF7bhuX7oy4TA4sYGcAzqScCYvF5+fdi0
i4fCes5YpBLuDJsa9yUSzDBMvOkhRLftWJHrUczBCecJmp1QOD+V9S2R7TFgiqdt72x4Ye0XkB32
9qiqba8ifWxGXNGEmwfpLPrILXNNRe9HUVzYQO8FzRYAw/AWfqFpnefOiOyKaQo9nrul6aM4hwYa
BDxPzJvjquWnbvQSotbguRbd3mVKIejS5GhDICEtRAMKUGvefny4vftM0SpQb0No2oT41utZDZEo
ApGKHSACA2Ax4GTjapCgGDGjyzs5hpiatkrhPg+NVO6tdcNhSixzRlEN9fpboaDcvxhh+vFzrTfI
+VkDHnNgruq/4JCehc7cGlDgUWGXrwz1tEa0nnJGd+2EvJWKr2xEeKuCfvNvj7pan4BWCdyRDXDJ
68mgADh4Cy05Eit+r/3WOgZ+Q1OnNaIUCh/I9WeFcg56ax+Pe16oXNf2SiZDmQxVLnRczr4CbNEm
AxQtnEPquxGGztHkqI358BfeW8RDV3AUDeRd2Radlh79f0hWliB9dC7CREJcG+G9NBOCKz8xl/5Z
GPWlA+GdSxixBwqWQGtFCJLPpgbQhwbNGynywRhuigGKXo0FK1N0gSMYGphRTqex+uwOA1rcTG5H
A+epLZfdPE0H1TLn2PjeVdNZ4a5jqP8GtpiyjpIqVYb/9PFsvhOd2NCkAKUJMwr68dk9BUi8C6QI
E3nb+EaqZ3NfcuCQO2gLT2FwIWs451W8fLq1kmuibAnu/flKnZy6lLJBlUuEpUxGYMRypgxoBI1X
JfprVWNch92tQuF9szA+7yhYg307XvRLQTfkfMe4q6o/uILgqVvnhwsobYN0mdmhtDHbaOn6e9dz
98IRcJqTpkqL3kSo5rqPDZluSgS2sT07ck/aET1i0M0uzMs7G3g951BmgRIBxEK911sJ1FAearuB
xCyrSDpPy5ce0DjknSVEvP2rmkQ/IrNpLmzgd1aph0R9JZ0DWoXmx+tRtQkSorZ1m7OFIsgOl1tf
O9+1y6+FH11LOThxYFgqMWdsr49Xnff2jd0XZhZcuhEW4+Z8PTatiKHMuRB52WuaQI0dfjWRSrWG
uF/f6sepRZW2Wpond4C9o1g8IDtqZz+3KkogpDClJR+aDfQP4Ba3IWZJv7WQ7kDHJmivbCwp1FPN
Ycv7UgLH5ZtPBAAIwKVmdqebro+HFvIo1B+mL4u/V84Pr68SnyOzJCogOWgGHnJ7p8giSwCN3Pgh
wtfaP4V98dWrBc3Rs4LSm2vfNIDz+YvRbtrGhMrqyMJbAOYAfzOh+GB7/XGoFP+KqM4B4ZOaMMes
rLrOlW24sc12rAtVykfn58fT+7J+X98IaAyvXkDm6s0CtZnX09u78I7WyH1zY/K/onUvEIPXO15G
Bvyw+RxPAxtvTIunFCV5b6K3E3O7bVetSvHdijgZApUJJpBN94u3L80eZdAhPLR4XYZwd9dYBbxH
pAdS/TwGG1sjxejYRDZOwY/IP3AxhsO32WlOC4PJd0Xd2J3qIqHWBB51hDZLWRco/dIh7rC/U79q
d6MJbbQSGVhMtAnICiztcoBitoQYj73rGkcotZ0KYPe2yr/Y/vIQLmJSXk/aKq0EeRkoaTtILs9i
pmixZUGI1eVWhSAjqCIOICI6QEu0B+bpUzR71V1nMeO6WihqMT3fm2M0xZJN4j4qHjW0qr16CL44
k6cOslylkzvg8QCuLnJXWQMwpdcedUyc7ihbazU/1uG+9J0WBQokpJHyvjRRdfAM0h5IBYrw5Nx0
zx0i/OsW2LLMJ+aUEdH+rBUSZ9rDdpcHCChCceBBkUNWPciAL6/jtoOGl638TEVlHk5jhuj81Faz
Powm/QbGJ4A/AKuONVqc81SkMqpPHCgPVCtcui0skgV6+CyiZclGC54/Zvt57pwbVGbuotlE6sz7
zOW9fReyICGCRtd16MSTB1UoAwIjo/G14GDsFVz9AZcvaA2P0QawNncbuiCYg4IGI6pGybhxu7jp
l2doGuBJTAKYQNWruCs4fH98CUmfGa7NBUsNv6/yoYanvILv6RD6dTLB+LP8KaLCSMks/tCtARmx
IoM6wrYp2z94UP4xESkShcpabPX/h6PzWI4bydbwEyEC3mzhytM7cYPQiGxkJrw3T3+/uouZRbei
RVYBmef8dojr/i4r1ExKclTPqaFhqJVGde2wKsfd37aoc5yF/q/KjNfMq5JxLZbIXLJnO2vMkGs6
SwRjTYSG5nVCRRKX5fJUtT24yuC+Y9qZOTx2kexI6dUYdAltOV7o/VrouBIAtCbhu/VrbQ33fNAj
OTqvnlhPWeU/2P70UbTuEO7BRJVcCU3k24vizcjKu1qQdPXmMHOCRUspScXxl6/c20ro8F8BYnqV
jfkOvZWMhrjM2a7Fg6+CKCOWJnbJiIjxOf7IuaINTytaFkiNrthBglRaZrTozPmk0hTRBjeYtEZN
wnA5op72I6kZxMYE+xQv+K7miipCv+oPGHqcG35kNLWmHhta928Ypv1srvJSeP4eeXCAkVFjJbaI
Ux9Vd54KGQEZyBB/SdKUOTodyxielvIp6Iv+uubzeMpH97ooOUc0oMp42PqTXzrm0+YEV1S19XnY
cv+mIXei69wwk8qdEA0I7dw0VpvUVnPMhfEfFTHB1VTbXS7TOWGpqfmyMu4dUWieDbVaaEi7T3RM
buKjOMBXM1IlZJllVM/GWzfqdQJ/SLl8PcbGuvyzmvZrapHqOKPZxADme2RsfhW1m6bTizcFsSfF
cWu3cLLtkBAoHDJoW6Kg6n7s3rxksqbiLn9eVl07VrkaonKb+wSNZu7J7iHwv/G3Spgl/4GnO49I
+afd3mw3HjOc7tbsHfzSPWR+/ZNbINUYGtNyqcekWIotInoQhY77YLV8m7k21aDeXRjsyNztt9IN
6kjmmcljpA6B1cHVjb2DRntO2k3YD003PKkeeIbEj2c3n349v7uWw/rQjaTOiOBuYx7TKc+blNQL
UPZ07NS7Z7UoesurNhg8gMuUHwxPzmmWSxFWA9qA6ohp9y/cmqSFdDua5hdaMus0b/caZTWFvcaS
YEjxr9qmPfQsBGtUlJiFNJPezx4Db+ef1gJR48Tp0A6nbSixpZf+xfbaR9KNUpDxIdQ6T4sIcTr1
UzZejMGNLK9ki62Hi8Fc59itCcpYuoRMO69OIb0bq/IV4k/GrsG7E4zeU9n6TqpX8nG6uaupYlPs
S2wM+tuoUNaSx5vHaNCpTzGIGhr6PHT07LSbXnMrmuXJbO+P9z5cXXd+QBD8RZctSeOIxmaRWGUu
aOyY/hkuolvA8ku7aoQEdBbGO9IDcD3JcJ+fMmv/0n2kWUWt/vka3Pxiq1Mn9Gchya+wolHLU8/D
BSDqOfXa8uyY2tWw/xesXC2c2f/rTU5kNVQCvT/VHIo5HgUgYtasHP5slnk1dcQNbkN+SWY74dib
c5xnaxkPzEZzSHAt0kPDO+YsWswtzc2tCplwEeZxgbLyrIv5ayOSpCzMg2PzbUmj+Q0c1GwGmWC7
fOJqeiIRFOOirr/TTNLm7/vGt142EZ62h2FHhQHDVMWa6N/2frnoBcPPvBc/ypKRaXsy7JpWRYYz
n8xZVKdxZx7oOy80Av/PYpevheW+Yb2Nts54yhdkIBOD+0ZkQQ/1E8K5hjpogNB9ApRg8rvq367L
Llp8fY9E07xB/CiMGg5vaMEMQm62G+uL+44CkAoxdJKlv1qxd3/yWq8+7y3tD9VQXeeu5UrYglNA
2kRjtxhqp94IdQlLNmBa0Wbrd3Ptf509fTLBvmkdtg6mPsA9wVm7rwlNgQruWF7Bz7cDPsgjdfaX
YVxPgV9/BXlDziDj2CSfxTTr3F6Spgso0l6viqiZxNvW0z1PhIef8SzcP+kmM/gT1qdjBGNYk3fM
Z7u8tVP1wfJCFoVUF9maoV1r780KhwfC/M815JFDAKX12r85Dt8hIt1vuVEv3VJpvdffS6AOlAd8
mBU/ebvpF58Df+lWGasMja516bfFDMU6fGf28Llp/kkbGhkOgfizF9wy6klBqYVWW5DIQXMGZWYY
YNSDQ1eNd79jNTQnXZ3AJAXcBGvSdUiB6WOl8+Gn89x0xkzktVTbjJKms8Kw3pQoWPAN/lTGGb48
9PvuXy2bv42oDxrR9xxzDcOO5ZfiICnGqA1DXG1QbtcAhtzUdLQH89Y168dkLO+8hx2/mTjM/XrV
0ItXk/7sGPtxsPV0VbIKrbz5z6w3LlkGudbgpvSKEGPDFI27fVh3rAmb1d+EbU2hmeMXqcSUeqih
oy3TDrZZfIgGxT9IFRFaSxG2tvacu+PBH6vXdRafEwBtkvE6hQsWGFChjgb3VY8Ggq1D31h+7MK7
dJhIHJTYCuPGYSsFIo95ErESNfySu6lw2iEJhaeA8QLuCzGrcM3pogtarMP2In/wnmC/wT8o9+28
1EhLCjxIh7ZBA+8vJ610z+bYGvxZkpVaf2QYWL1zQSDGZNIm75D+FHa1qEKFrL8ep2jyah93CCs5
nb3fdvDean4RebZWhAzTOHR2QcmDnRAW/ZD5/efuTx1qZL5GuX2yZL/s+5pFdoBMeB6hyYx1JUch
4wg2gj0cx6pPi6F8HNC+k7rTXJS3n/3cfyq2MV1ajt5Kbf9D61+eRF2IyG97XCjD3Me+amgLNxnB
sWvQyriXJ9V6v1Mvy2gaCY52FpKHa51hCw1wJGR2aubAimvfw63iYO1A+h8iyhU0vHDCDoEkibmR
xi0nEwV/xTuqqAdcJbem2O1E534RYuO7cuvlMM9QfXmd0NnHtManc9IthoPi3tu+rVOiGXq4ibVI
5KA10eouFW9C9rRUmSAz1ZAnd0FlfR98O2PA31ZRsaKXCKjWNYvzXD31ddtA1LVGGPhU2a3MWRHj
xK2t9OVyH67G5ni333ESzQhaGHEYxiy/a5970x3RYHV8mb35ggRgQX+f5YnZDswAHbVHo4q7lpG6
2ZaWe1M/uUOBBL6vQTFL79K0c+i0BRIapT9oyDCNGedJtmUTazVMr8227eZPGKoQFnN4L9sBNri/
9BmvOq9tnc/fDlqry97cEfiRezIYYBb17GC784r3yfyRFgv0oGJ/wSW3ut5nIe5L10xdiZVbD1uh
/XRrluy59b+8+W7mJu31e/zmWL8O5WiEpla/uKpK0QMwVTsfOjtmVE/vs708j3KjA9PRTtNY/gnm
v2piUNL69l2Yq55wtqZiPyssRSGgG9Y0Xg9dikeVrScvaJJhrXgpKdNlWv6l3FO3qv4i0Ikl+ZMp
/q52H1wAySZQTv2N7xQTOJfe/pMtGXPdMsVDbSYO21aw7mG5dIzPijQde2F27XfzNgcCXaLvf/H2
8IVc+lacsaBeMAjRLNmQaGrnWzx5Lcy4zgmmWWHX6m/og5gulfU9lV2KA+iLLKQXZTk/k+HUUUth
pNlzMa228yNR91cZSSlTddFdLdH3Jqk8uitV95gjdwmzuv6T+0EXDfbDqrlYVOziUO/yX2bU73yc
D8v/QyED8WvN+KCc7mVuds7yrp4iLvQ6xP9hk+WhbrL0TbrQZj8SI/HUpQWSZ5nPvlb/jtQvh20g
cIgGyBWy/GkeOMuAZ/ZwI/12yH6BqhFRucbHoOxnPdcOZssc6WrTq15p9cHH6ZIUsvC5uHWwOP8c
VGz+PbNIOMiMHw9AY27Pvqa9b81hzbzHjuZjgHgBtOuYUd0+zjWyLnv/8dfsrG/yFODziOcGhxCr
fspQcBtyUkCNRvukpjLSCAqL8U78D5/b676YrGse0r2g/dmK+bTnrhW5NAZ6WvAnw4Vw6rJexYUI
9JifvOKXe9np9ownn9JQtoslmQvlJS4zTl3vabvuU+IGB9/lgOWFLlz+IWXGL5OPkB7LksuB6P76
ntzj1SsedmGbkfT2SzA7MpLdvaITbEcLJ5TMAEz+4+5iqZ6GkzsNv5kBm1ga4ma1/n+TPcp4VciI
H8kWaEFRaKNuVxxl7ZBd+9Iqogk5QGH1V41dr5jdIwaq/Wo3HXXROUITTmX+7pzhMrAvSHZqPKIK
JKtaxcVdndQanM895z1pFffe0rWn2o6ysj7C3BsHb2QH1UK8TL/2ZP/FL2IlmEDPpSHf/ID/dLPl
n3WGaXOZeG846/rXMZvzZMhqyFLlfhq1PGuj81aYcxNqQGWhMW/ISHv3n7Y7P30l7LgmH53cHO9X
tcRmYquKp70jz05ODFFD8KcWtOPppKdrtOQ65pCeNDweIO4dGqNWO+VbDtRXlshdOdGXvGcY9Pzm
lilrOzaD+qSJr+eB+8N1Sdde80rAcb6sTtRKeyKYiAHEGCZy03mU2v0DgtuJQdFYXjlNwsaU16Dl
UDIkfjGfvXZU83thTx374vYXXFce8EykWt2vYTWRhLXhBpbjS9Wbt8qx6SLLgiyai306do7zElRT
bNRFFnPCj4eCsUO0FOcUTkJow9+ONTLOu9GIOZye2xwYwQNyaleWtE3mR+QaNkV0ngGiuyRGDunc
u34oc+NTjm6eulfc0h4TI+u1V4h/ruh+UX318NUt813P9Txa6ejrb1uNy3W0TQQGW7PFbVabKebZ
pVuuS8vWNN/Vy4A3QwroUnEPEhOz+UGslc4eKcdpo25Qr1Txrckg1j6sV34nZ5ZYwnP14kF6P+xm
/VVUvRcGntNFUncuXLJ03eALXqhgPOl9AcnV5YBLJPZZbhETckZjmW49cs8hwizj3C+LFCeRfx/U
mQh8xgIx497rTW7NHm9QzRAwsFDhWQb0R/zmpJlmDhd/eMhyh9xLn7NXlHMTKXBhOIDyU2bTf6bB
x7fW60GTppbkWLbSYNERRy9tWMHapDaYG+FD9mWitAY3w67xl+5PE6c167kVb+N+m+WWYGG0gU15
x4xW/BhKINaYWAaVpOzRQtpzKNYrW1B7bu3uqdyxiecD+xrtn82DJapXk9SFF9n8m0dKe22qt+K8
lvHuONVZaMsR36EZ2do+RJaYn6q6rE+YmgMywd3XemHn0bWFvpQc0YEkf5JDuLyUFb8ELt6j8txX
AXQEAmUO8TCgmHUs8j6JaWVlql6EV9sMFm0dyqJVpwy/fSJ0ntlg9v3XbZwOurm68bipaFlWQLW6
iHApaa+SJ0QZFmM+zDhqDMZHxEHVbJ4xYvkRosM8XCvjR8j8f91uPC9lhaPdaNSj3sK6ilocRn/o
wu+SYIHN2T977eg3Z6No3HffG7ckZ99Lsa5GrGJ7aPOchb4ynrey//Y5i9JiY/CcxkFETb6mHgdX
u1hgJ8Z2HgamHuH9yTr5JiRNFnXlRMQdBbFa8IFQFFQjQqrJs+osJ0F9WxNwFc0rSSxz5T7MOt8D
6qVfX2vPRj0HYSA3rqm+PGaaY1/LpuOzFotIvKron93BPgJE52eT6e660vI1T03SZVMW6X1uA+ta
X5puJptZVtfFG6AKJ/Un0Czs2vt2oYMdXI3lmBdvfVjKtznA+Y3fntg7Ebzvng6gHJwqpZAZju4z
2HWZohaUoQCeOWyYP8XSfXgIesNsBHDUpnyOeqPGZKG+G4PD3rHKKepGO/LQFSVaUzLs9ssN2ZRx
bLOWojX5MNfFeBC1ekPptSZrzyjht8ZhNdnYCXaLqPRSqdgAY+2hWeOhRFhg55hL7OG1lAFaa8+c
U5Fb7DM1m3DAjt0UjOezTca5O1DEqIsnP9gQOa5DPGGLjrALiMjUWRGsLCB8zm5f2s3PksnMzbgX
2YLBcHRTU3WfQk+LKrPTCdu8OTHiSouiC/2up3dUdu7HGQwDViJHWzism3UVE3oIQOq7tNxwj6vi
4YB0Dl44ghNqSmG1WWhP6wnMyLmS29asuF01s35s1jbCnvInY1Z+9WukyCSLPKzjdMlt6olawFvD
mq7NjDSZ5AT7Ju4u53zN07IbT7NbDvGyIUBTpcaREJR+Ku1HWckvVoAuXVHTV/kw31+6vxom4zA3
sw2aP+DBIehU+gapBXm1wI+02GQmGS7G9rGY5YNBqGZYlKsXwSqnjp9vZ06MM7yalayF8bbv+xF+
/E0fHxsxnHEVmoecvaXwFvYx7K+5+8xUhgrcXuqL35c3HUhXSrZbXu+gaNjerc6iF11eqFBAoemu
PEQ9tR4N7u7rKNazXsRbC8ZEp3PD0W1jjTXdr6pR26tJgaitwJq6+iPoR05nhzl9Lz9ac7av9oT7
xGiMaK7ROg1+6I2edaYk+svs1nRjes3u5b+tdJO53g97OZXH0SNndRQ98lTbeyRlC4uLlma6nl19
7QBTZYQVizKlBc5Bok+PzKbENLtZQGU0UgP+bd+9IUSi6o54gRWviglq78gK920xv2I7n6J1Gz/m
ZsSqqQN0utZTZ1xQN36v5aylXjk/Zn+KylZpjwckNaZdPUmtmE5uaf92OJXgaEqmO9+qzzNwlYZS
kBSSpAKfSnSLp9o0yvawdc4xB1DvZpEfvYl3O9DzD7IAclz2bZ9SlDceW784zpPp3wK1ZOR5bDsn
epefMGpxt8FXs4nlrCF2dlZLcOxy/gp/X/5Q9ykvqvJTVyjwyB7Kd8v3Ia1MElCy/mObksGR07Ns
vM9W8MVkS/NIUMZ87rWWY8973yplo6C02liQGHIaui5GN91CwphG0qEf7TWMe1YnTnOW6Yk3NEk9
IX+yAgXcV1wmQnEjZtbnKdvNqNGmq27Tq+BWWnFhHz8EpcbMU5VLKJ39G/48IegOt05m3nLTAxsV
DIv+2Mbd0nDxiT2da/+hmSG0zXo4o/lnDp/N7LgMzWduONWlrjBQQVdqfd9GNfbtyK+nRPZ5nzqD
XUeLlmHLxp2cByw6DOj607QoJlLDD3fE1cQ7jMZJzzSwCFQMqbP6bkge14C0Z3XDRq5/9bL6hdz2
U73f3dOdQ/aUFtxcI5uvJSzK3iPI2mcSUrzNuDkmJsdO52axJTMbSnj94MKDVaMx3CQ5Are+Iqqm
Dbak59uBzUpdR5OHfjVA7WQfojLKieTuwPVYKDu/JTMEsgta49lbu6tTtqkA6fSMNT/PwZ0LI7Em
gnqhu4Jf5iBs52lz++ZgDrakAk6bAUsC9zTW7pDM0h5iqwZbd1nNxmmvH4jiRWQ7cZMyxHwEt13M
hN6sqk6cZQt7TrC71JdeK6d+mrJ2Sqd17ZOpBk6fQRB3XuUCgRJxC9bbUNV/e1JbEt9cGIwyxToM
b+rPj0vvPzrTaCeO1pw80xXptpfw0PIxF+12srT8CxtFk0oF8uiXJPOvQifYAO2adOr/MiHruJwU
UPMCDCzM7bpX3g0fTYYSGK2A5jdrootlvu4tExiC1utqbBItigj3sRuffIvbdCGABQqYzAZ7pmmD
EuQ0V4xoe+8BQ9Wem4zNst6g79ZbXTuv+uCxNjpbQiVe/fj//7fpZfGYH8ZyFQmWqo7jfY95+4yX
3Pe6x27av2A+qhtpFHnYicpJS10NsQ1iP/aWfpDaWEeu4Qgk9pjEMFFADeaM8ewF0Iy7/1ZORFg0
TadH0xDEuiKQngyhjZpeOHP2JqfSgrMSJCyZk5YR+1cgLmn/dTuc775qTERZzW3KY3dXRy6116Cb
hI7qTUBDq6mME5RlrHnVIWha68QgFXViddPebmWY6X2X8p1b5DSKSJucdwkbAE2lveZjnlZNb53h
iMz3/sce+iax3dUAX9XyBE/AYPrnphyhwYv11ilieQJySHVbeFx3u/mkb+K7wtTOyOalm0fficbB
t2fDcm69O5G9OEOsu58869xNfn80pw68asfCgoaA7LrFal5W3d9Cg8SLyGi4FLMOvWXVFXxStXaw
yuA/fQgixvzD3Ew3nI3ONbOeZ8C/wyqBf/3AlvGmZf3BtgoQr85mc6q3b2a16z4wLlt9/49fIItn
TR2Xre1PSzF9KID2s1I1xVr4M+YFWZemM8zk9mqDu3TWGRHYuWjbB8qHCLWrLJORp04zM+BGw1TI
DNhdJitok6EpwDKoNRRAP1IzrwpKoJX7s6rq/0zugjAfBFn1632rLi9gai92J2hxGKarLwmTQuzw
DU9AyqsiAqFiYfUX98NdRYOVmISrMX/NPYJs8r4x06Xfzq6tLeHYjAlbKI4Nj4TKDZRotjVWPk5U
YjlCSxlvS5uZSW4HX+iFky4P1kSqhkiAnV9mrNWeOhqTZl8XiBHMVLYjOeuoi5JxGLF7wwNppbcf
idl4rAQST2OcFEA+wiOKE3kGrZxT2PrJZyPBW+YR39R5cdW4XwZPXbgxk0aemAjegPoZ6moiz0ue
dGnClHbtH897Kzeb4UGrd3wF2lmI4Nkrp/WgnKKCPcniKchunsJjgmZti/qChytnatdU/dpgUh38
7myYwQuCk6ihlPNhmH6tJvjxSaUI/5TUqEjl36qW0YDZ4UZCzIPeCACUGoqi5GRhYUgCZV97bf/k
y9sja12+zF2+9AVpkQrIMNzIRgkXJj8BJFMt+1kfu5e6hdev4PP6ux/J64qP3qrO3CnBeZtVWljN
F+vum5Jmx/ArzLDt1Q236Yvu5vNz2ULLmvVhwZwZat6w3e3bddQr30vgwSaiFtnm68ZgHRz9mFwS
rur6c971X7WWD0NnspyZAvF6AdJtNUmr0fk6rPw8cm7ktR+9IGm8R376djd5Acqj5+V0L98PaDjC
K3yUSAabJFUl+k93wQLk2/IqYH+cgcmx09BxNbvz3udmaELUXWYGdJJ3HmbpXEyh5ldrlE/Z8qz6
lfrjQOIobff3uYAimrvteeDa6gWCr6Eqo5bU/6hR1xrulob6SeMvWq6Eo2FmmwDQzSFxXf5C/Otg
4mX7Z2nNT0LaQKo8/6ffMsLXzOlsE7GWjAByc90t503qHwuJUPzXnSd0RHlCuM8ln5gnMi97q7A2
j3PmhXVpTKno5aG0/vv/H493vw0VBxP3cvA01Ugr9rYM3mCRsB+6JjqePg00h4b3Xb52uXTS0Xsm
/DjVZp8nWIEW+Iv6u1s7S0mtXSim39OOkOxotgmZLwrvD0wZBJObHcmyIrjlLcdSkojMhCuhk3c3
3QRFBrsy7te8/Kev6m+Gc/NLL88MvSSQYZDEbMNbZbA1o0Xwcfztnoxn9H+j+Yernep1b/4vK4Px
YjkEQ3X+86YD41ndZVl4eaqOhLCZL3ddqY5FAUxynonCrVYEvzj1oW/N9wKKEmJ+bqsbkYF/Mp8U
qMxUZ7E7p1qbQIw7MJHyrzF3l8qtf01ZOJd+EXGN6/5clmS8aK3/FxxzH9uSNJWvetaCdKgWcrp6
+QJ2NAAp8IKQLvJTl6Nz4V/dIQFEPnaNZtbH4gPYFU3gb7qzgCBOLkCPInxwL85KrhQjuOWv5dn9
oSIsB6RCT6w7v7gb/1of6p6s1Cc+Yyfsq1faOx/tuQa2uQcG7ZXDjOkd3Nb4bFb5vufylvXjr1Ag
cDSY/EJoPVXOBt/XgWw1DYNyuWWw+vWrpsydMiY3qRrrd9US/E91k80p0SlsCs18qlud5qb5kvtu
z2Xfv6Gge8eWjQm6JziG8DJmHZei2eYvgWBNYpn1G8hmOC1DWJDlFJsmWGvAzo5G60tWbyuvKaTb
Fyfa94ymiPuGyB+tmQ/OYD5M5MAkBHv+ZxjfusG6P3Buh6DV1MST4EUHko4d1DjbSJ42E6/WkDQd
WU1bFy+DDZG1rF9aPd9KZzh0WfmfUneZX6snS9HQPZXln8rfm9hnMwH+2Ei7M1FbdQjm816t8Apr
UvkUhHZ1A6HkdLyzOgytevar6dVzZOpafzsYjMs64Rf0EeAEQRkOy/hlL4zyrVsQZqxqZGEzkBJE
OBOs65FieweMobDZHvbiWPTrHA8Gn/Uy0A6vGzk/WhlWhSIxbv8jPSJeGfOedibZUhNzjHX2qVPK
eHBM4yQak5QydvA597QQgUt3droLdv0gIptPJwaQ9H9bLXq85c3Cm5u9VkEGGWV/zbNWpM3rTIY1
k0/H03XPEEEqsmz6obHyLqyc4cUyoaeJVRQcVD5WZdHJUIO1XsYgS3eJdUZn1Ss0AS3tEWrV4apa
MTVie5C8ZCjRpq5COKNrN1ojUttRgu3LtGNrJFFgYUTE0n2tTH+Gzt1f3K7k4eDbZLH6mIlfj8qg
mq9tW/qQ6nAuO6GSoSNQzOU1giAznDxBIgm6l0TUQeQWcHiaJBgNQS6HCMFN8bDPoIdkWIR+FqAs
6P6AIBy4Vq0EZp63qdiHeN+rv1nmHp27jKcJPlR79khjOxpvW2kU8TBaDgFbpA/pjTxi79gPnjJf
60a/gNBGs77+bXUT2dJQfI8rAgixMopjVoc7mbXXdr9ns03T2W/Kv83aM3C41bvTTW81h0nSKYuf
xbR/S1sn9KhD5j3Kb8sYY0kkysGo+gbpp3mw7Y3vdcif57n86FtXxWverWHhSiSA/nQlWvWw5RrI
HQIv0ftx727vhAizirh7f7Kd4d9Q5MTWgPC3EyrZ4MnJOGEDgqMu5mzygc5j3BJTTep4ahb9DfSH
Z35WiUXWAq1/NkieMyWAGFVq+epkc8vhqZ8fOzU+cLFfyP8AoPHggqmeZqBTPZnh3e9mByoczOo2
GohhnNEa065r24hUSI6cgpHYDb47AW0nPRKlZb2+90sgY9950BzLOSB9550oZRnWQ4BzmmPCzIo+
0dmeUynoCJl15npR5pHWT0O0FYj2RgLKcoA73uDP0jm2LiKJbRqpiyaCbqjt/xbkeDRWv9p0ZHv7
VsAYj++WtSUW2avkZzCRB4SrzXdBoRXd/wfD1YemE8znmiMiC4x/Olambh5QB7pobBRXAgpK79Xp
BKJSV5EF2f/4Y3bp3MA5DitPT3X1GMe577qnGdtfrJNYoZDfvMrSeOCupBgT9a0Hhi3YqapK3azd
/xKL8amhC2EULBkR2v+ZK3vlCOnYEVDI9e9e5UI4Ktcf0+oNBQzdLHK59FOxno31zAs7RwElB2A6
95S6mZPdyNxvM0P1bJ9Mx37I2Y5l9mx6I4IwD8Cz1TRADe/D1lo4gkE8lw6YMjW2zJpvbbc/tEq7
YGWPWxU8TJv1YqsM/UaXpZq431uTdxW0R5d9xe0AP14OuFknm7uRxDh0IDKLzK5GptL/lMgJwwzH
WtTWnCUTJtlUawWLduCNiedmkWvlv5hCiHqxxiEp/fZd2aIMsQ3jaG7G/CBBvk0+FS6zltfcFWS5
FgdwISsxKTVEXu4yy3dd6msFql7N/3E05POW5sU0adYhL7WkOeDXKwwGrHoyw79kjFqnbj4QEthH
MvtXMyj7fcO4r7uE39VJ1/hmpNmOlrSKHO55AOVDbqzjSiOLcSeBFYx0DoD2dSqZR23gn2gT7FU3
VgAB/ETUB73auQPKVBqsrZUdb7Xe8uMNF33sl2TleSg66Hfx0LX36zRLa8rBj7M+PNg7EY5ttX7P
1vYYNPZRegTvZdPNnPMfolRcmH8d83QONSDBjbAJfM/e/G0PkDhe9V4yntw/kiUuSjsZdvttGxpk
TF5hhfpYIavLvad+8BDaaZA/rj1xOOo3qk9EWGczVmFjTi0V/BD6m+adyVCJtq9pQI0G24XYqkJn
cL5Ei8Wsa7PDNujnMrcPoGF5qM9DbCLpZrhO1qD9/j+SzmPJcRyLol/ECIKeW4nyJr3dMCodLWgB
uq+fo55NxUxHd1WlRALP3Huumxb3PoGqq3IOv/ORx9+U/bSx0LYjqIazJec7oiRf0NbOq7SSzzOS
zlYbkeuDmGRfZsPk4FmrGK03ZeQ400675BT2jFV9o40ol98HinGGkCPfqVghQvG22jWrdcXofOsO
wOF4GvHOnYXXXWp4kSzykncT8Etj2D+iZ/MnclaUZpgEEUvgph6fbD1xWQx6DVL7Rw3DZwt9mQv1
5BmQExEKM4pZq65jQj640WJZr7HTbELaolVXJA+glo1VUnd8oIMNmhk11VwyNFwY51Tu7KzNuVv2
ucfP7CPr7JPiTucMRpRSz3PB8NPFtnCr1lXQQU+tXaZY6JncxH1x4k3hCULVpPtt5eyatU6ZYc73
XsW1DcBXrstccSsWEm3elDwYxIVs0ODcUYERu+Y0r632mCjr6a1L7W+7VG9tgQnCMhqgxWFIG9dX
M+e3PeDkZNRoZZekSGuWVMu1Jz6S3nXmFlz6v+6/qMN4BPjsU5DgEd36Znl2pbfXFnLgnGXzOb5t
3fDANF55YOHDecH9dYBp+FaxVV21nd5OaNhaG1G+U3s/Rcj0y1D8I6NgnJB24pqHA+YNNb33yxnz
VoayTj2MQCkBEPicSkzu5tbG0+M2FzX1XxnIonW3TTPXxrMQN2sr8Tl7iyLCurd1wdQiY4KAiFHg
HfYD3Nki35q6aiLqQT6JVGyrwJy2qmHQ5zm7cWnfhs6qIonmKr3N34ohmHfYN0lJYD8xv/J9EzpB
Oko0+CkuoqT6dnLX3tkeCLUZqfg2ENW5MfTJ8WKPOio/oj2/Thma3Nih4cSvb8dBsHVXLYq6HS4h
mjZlnsxw3lc2OmY1ELxUy4oHrnuyhXWTyQpq5kXe67ogYJWpEkqUfiM6MsqmxOHvs/CHczKKApj5
xPewNhY+VsdbyHHi3baSAF5B3w6beR78KHWXbVq9Bak97eoZUYkrYspG9HZmUX1aVehHNcUrf1lU
KmLINlrelCfoCmsfr0EcDi+G/IMebW1N33yTtbMp6yZcxXWebJO5Pai8MBj3Gteht586M36Ry3+m
nHaiphz+Zu281i1Tz7Dr/gARrWFdO++01Wuvg3Zh05BOTBT2MKj3DOT5wAqkZBUjkdXSNn86QTph
gUS2FoflAUMfAbeYnXO3EWbmHWICchFPhU0kxnQ+lkv55Q3li5TWe5ma47F7qZ+NAYeGkYMRq25j
m6SZkNZ1McBpA2aDj9AvSwbk4QOC92GcHq2aSIN8+ij1vEQJm7tVu4gPZXVLRGtXrIns/IJPjH4X
k9i2cGP2OsC5+Wa6fN131rYbrbsl5TtulfNLpggLXlS6W3vK6IPlFUW5wlg74eqslyeUmyWmroih
2m2DHiO6iG2AzmyAPAaXbeb+LQYVLaBqi0qoRtFpRUXh6ajR8bYf9J9kz7MvoH4hJHlTNhUtjt7j
0HNQCqhia9/MjzZLnEdK4G/MFcmKGNB6j6QDhlVP2tdYpkwGIb8LeyND77TI8MMoiu+CD0RPBvlc
wuY3zJgZjho4zazs/Zxw5wDR19tZhy/sHI7m+JSPo+BMpJ0wqvdaOYQjm0u3llmBh3+8V9ZiA01A
5NwzN9rW2OKIYqw2mU6g2vQ1TGIIq3kDEbzDRpVVktXOQMBNJw/mEjLJHruXTAI/ZwgRKY8dX0uT
mRmf0owyc4H35XfzzihVZNisnqxmOXTKdWhzzXe/GN7pfdHntLFcGwgN9rDIbwaWjrFDe4jLBZ8N
QviIqv4zzasPbynaFSQ8dy3y8k2bjRd5MmkYchoGtQyXwWi3B2C7b1ZcoZ6rPH5fsYOQR+XvpVVU
2Q+ZU9w+MOe1nOYv2kaEr30TbPnIzwYjr5NpO390clsvRA+nWEqNznnoZLfLVI3Ayt2QVXH20uVv
9HBthK58KytGsLiPXkAjAJbWYAh96TCbE5BK8icFrNWrkL2Bq6AmhungqoQZCiDCjeY3jTyzSkDU
ViNHhvVesRt1bBpfbXYvca3flzQ9++5URNj4diip3mNRf7hxT5TZaKwbdIg2VtP1gsdxU/X9GGVG
ukntf5Yl5326WJ+jdh9HcMw3BSh/vqC2JMYhWqZ5TzrsYxYo99BMhFr16jyyF1xhcTHhtqWR2fR3
Zk0euWjZD7kLb1hS+wU6rCI/Nub0LCpkpCIWr37WrXvFjz952KbYQDwzPd01PWtrYyC0LxvcQ9rI
XTZruQompDd20nVH365fvKLfg78oN1MZIjo4DbZ1weLa7ng55mipPDaldnHsRLvpR3YZpClbIOMR
sdEIGxCEmuWnLG9vFU6QusyoU2Ot9soaP8vkGULftxPAfs8Gla8x7B4dk3lZinjorE2i6LgHErxC
/RUMb4rmdcumijSebv6Bn6UQ5HJG6VNnuxczN0qsMEyKRArNMBd0y1jRs01r86mzQ/KisKp/B4BP
z9UCpWhpmQr4zsBKN/ORpo7LrgW2jEuaqnjqPifd42itGQPq2BhvvLV53biCGy/gEQVf9lIF+hJG
2qSEHWMdHBx4OifAxOciXuKTrfF7Ai4H6WeuWics92Kq+7XTquVsF0lUT6ED7dz+8YMx2C9FehkS
dvZdHbobzZgYNs7EKsmoWF3iJsN5tIx0xsH3SNLBxivMS8DuZJVCeV27EwOCdky4VLl+d26SAJ3X
EuSagt48SUCrrX8x05SIhtykeEsH84RybG8WyALmUB5mw/0VMSVT6XA+ZzadtCpXCInSDVPSjt0E
uu5CJs46bEugAziG0sagwUq69eLXzS62bINiw1lpNHT3pe1+uNlttievqkG37DfOOyLKv4TNNNsm
Tu1BYn9inbrroawwZ0ZR1vli2yQIMpgbGXrp9vW0bIF3uGc8mo/trThExfE51qR2gAzrWCfLU/Oo
dZ8c5O1xcQvzWiguvEJQFDqjITeEQyCkDEU0QiaAUCYvscN1Q9BX0GbO+ubXree3IjH6tR5KdrJz
9l6XdrVbpgmNV2teGnPoVmHi862FD1QQ+GihjeiO+9ifcrwdEq9hDVLfrwaGW9WBSpwOoZ/+VU6+
9nOk6Mwfj3HvPuN4cjZOKR8Sf3xXkl0WozQiGBzFPSuBZ1fhlrQSRL8meR1W3zNMeW7cK1CdV200
tHBBgnubNa9dXcsZnzj6b3oVgzX1BPhyxfnxnloWqA7WkBXy/8gMtkuRffQjJp9p4hlH/hHfFap7
SZvwYSg8N9K2xG92af3g0hdfQ4OLxEXRoHp511jpFRcv5urANKN2KMIjwgGODvLuFR94VsJeR+XP
SIHQkXAkGKRuHCa93riiNBsYmAXUSt42I0/AcvZooMBFAlGrEvrudAm/esFYEGgA4ciFs+rT9Kni
hYiq3JIMhsj4HmsnQnIpqW5vtYSJEyPzH2c1v4cIYddw/Mr1aFWbUbUXZOUYmbOQyn+xGEJa8QkB
vrnpK9tkWc7rb/rYUBskymX6Beaf+4XXCVs2Xx0C2Tya/e6OUvG3stPykKk3qPHg9W0mLfT0t03s
h8ywXadQk3Olvwf0tIUxUiH7HyDWv8Omgc8oxX6umm8T2PkKOZNLCVL+TqEAXHLTKNVVAf8L7Jw1
7Kwl3ignh+DI7LfntWQqONz3ezM15Cpr9UvSSui49FmEVRm0du7k31lJfxjpEW/C9QcurwcZe3im
022qFAp4qmJaY0/SFbdgKl0r2VUVdnm1fIAG4uHgh6MZeR7d7Fo2Fignz3jzrEPdsJeNHSQvtS3/
imxB2qLny9CH3UnY0/cgikOP9opJs/qdypyayGbutJTfWEPkpqCBXFeSJb4j5DF3tQeDKRw2WvPZ
ThcD+Tp/dOitQxIeJtrrSgYMPA0Zk976ROPhseKEUOEt+MHC5D53hbtGmMFc6GYO4MjOJnfvtmyg
SoK747a6LyfX3Pv9Dy7bmB83H3GCmPodpgRCGJPbj7MfcR7/kgkUfuzTJ8OkZu444vxizKJE4wqx
GVwNcxLNjmZ0YHyVs3w3JOODLJue2xDUpul+Zo7/WKGRZ6GIvl7Ov1LTQrvlyYuP0qUnGqoI2zcP
Hkb8FdleHw57xZWlOzxGDs6/1D4lebKh5/3wQu9eex6g2fAwe8nPMtMeM4l1K2IJ4yI/eaG/7qbi
0a5TtbFaj+a7TFbeeO957THG37O6PTpMzMZdGSJds3mOmZtGk6H8zYQTZNXr6dYsxi1y6fnHaS0T
dRbq2zQ7qaTpIpbGydqbvphwr1pdvKIoK1gzZH86rdh3LIiM3fTQJQhr5+wObysbb8Z+JMiE7Am4
dtDYzgjRnWBnSv9Roczd2hZA2famAEEAaiWLWI0zERKD/BnjEmeCrFg/O2mHrmCL60OM79wbKxUq
5vz4FFJnbLcminnG6n/4t/+EsWtsEymsd5PQuZcYAeRqnqpPfEYPxGEWXHHOdqyf29jz1ql920t1
eFZawy/QpOINBt7PjVj3v3U3ighxy96kTIwsWJxwxslO6vL5sT3gxBsATi+IuELxZCfNS/lv8Jpk
XddMQN2eY2zoXDzHjKTK2b+KhESl2Y4f5rl6b5f4jqdoiGhf5aahCdVhW61Di3p3SFpcBoRiNBb7
3HFRJHGgM2CymfOcII2YbtKPVNQHz/R/iwmpYzNwghKssy11sL1xQTDVtjTPmiwpN/2XqQU/UzAP
62p8GMMujahGrm1tfEyt9xtmBYCAWhSYKHSkLPOh8xbMvI2OWo8s1JSPY8GKk7SCadKoN2OPKnyx
iCTgTXce0AQ8xDUf4cCrOqcco6KtD4GarhMmRb6qsLrQAg6sPgAyYQEmOQbaHt20P/7EbktDobuA
H/tikJgw9XGxTacF+19zb5JFgBieYVAevmdZ3Z0m1Oh5zwJSdfSJ5j/lFb9pwMJrcramACm6/CPz
xtbWhbPe3w4wCehc3RRfcsdNxDMYtrzhpT2GMNECVGveDFbgO2d0uJrb9BVzK/NJNvC3P9r3rNem
8s+j2xMwymmwnpLwfoQOiPTq4Ke0BGkIIlv04YmbLcV0lX6RHVxF4EUSG+EPJ8KpL2SzdUu2udao
Nm5X7VVvXrVnY3WrXnzYosjXezwvDMFZETLF7tGI+qb6yuk5cZm8+CZcvs61XuFA7wtLqYg0kWnD
F7LgvNx2ip+S9m6Pr5jwNGw7bjFc0Ni0/yei9O6+06z/naAA8de+NINooxoPC3Xl9AZsnc8iWAQS
g7VsqRWGUT0QIZ1unBsxhBwgrN8V7UugMjMaPeQXhYPPL8HhLsMNgiKWho73UNuTSxZXQ7IQYVUU
NOG7ZOC2Ctw8wVOxY32f7dCmguvAZ4owyloHCC9nGnFpoJy3Kkw9FSQIr75YTfZX1PMvsv2rdDD5
JOUaxXh/VYN+LPv8Lqg8Ci1ccyHv88q2hFw5+LmRK91ed4TLY7Zt/JK21Fbthh8P04mLIM2u2dnP
l3YOj4Epmx0DHRi1qzhYNnGd/M4xe2E/mV6dLI3qDv+iRDUwzvmO4+i+dEBlB8MVVX2E9vEuMzqy
0IicrmVJ6prPOs7m799T0NK+EK5kA+4Zir1tNEjP+9rd9D5WkbaoEAm7/9jqKMhJFsu3sew2PlKk
bM5V1M51uB8sihZYkPjARAyWM8Mh47nQ4aU0opCdNtiVatVUNsxPy803afszeMu/gJ01SSS/ZHZ3
K9oeBEIuiLGg5d2ATEax1+HlmP103Y0q3UANCX2+DIFcN6J7l4C5aAMa1/kVqkACnHvv3oyRFuVd
tzOxMF5rtO5e6Q9ct0G+mUHCSiMJD/YtawTAGOLUfokPpS6uLRbYiK3ZuefoSoQhL3VjIeLygvQ4
ds7wmJZYcQ1WDXSD4cZozX4HO+TQtLALwqYNo7mHc+Rq43UZJaPNVr4pOSwvNsIejgyZkchjNNa4
MRijba1evWV5fjQyGb+HpwC+w67QsXOcj0EZFU+dbXf/yjy4z7TMT/HXAO0CxzLWUOQy4jC6rJsd
424CcN8Q952hWig3GHu2qLSSs27DtQJhcHR6VyAPScWmcvNrrWUJQ4GVXIrXFhzNW6qh6/PB25Tp
xp3tMukWdXWX2ODnAj2ka0jGcsdIaSk6tl4ZN1C5oJFIJxMlq2fDZ09QhwvRHHCnf6HZD/k7uS/0
6hBlWDUXLdnUra0dUqIehHCJBsUcFml4vADTgvzkeuWzcmnRJ3T7si7ugEXzf6bpsauq8RliONE+
C7ofEKdI9TOvP/mpdzHpfM4Ir9a1mxiXMqTmYXRqn7pWEdWrv2zyA6YYC1ogmeh3gzSvnUUBiuCJ
SzHBmI+HoVgjM14ulklLYSzzix4fbgibInfeFiDxT4wIsCiP4Vm2kqfdMXY4TLOo87FFGaqYdikb
6MmylvWspDrXwvlOSHncG3ZBBmIdO+caBdBKBs693UFNeUu9pH9gmZJuWqscNnDEYbxos3xKkcxX
hYspIQurx4m2uC1BW7jCC0/WxC7Vbyc+gr5PT7WQnKTjc0YXc1cuvnPFxHA0dPi88BqeFkZtpYj3
JZtsmPNoonWMzhh3pb4nabXCGsbiCmPSvzwnDcgdJqC6RH6NEonPDXQJfYiIyp6BCfJvli2OffVK
u6UMYbaFBuiKpCJmAhV/B/rTbTkdjFAda/rIVd034cEMQGihnkzI2SvZu3v9eK089znrqvgsRdav
/ST96HLWQyCp6dkWsFizH/B79g5DtVuSYt+5u95lMJFCgGYLOb+DJ7kn0LA8hYocwZhBjnEdcQfX
hRh3IkZ6SXrR9yCXBy3b5ZzXnPMqk4TUzfYmQ0rdTWCe0oBH0jL8+ZB4IO9Z3AJf+wOg1R69itmu
plLciXqSKPGn966O8zsXv9p2cqseLkJdBhs7qNQe9yyaZ8tvH+lbmbs6EBh7s/qCTzJyPIfBdbsY
5hfknOpUQXLKnYoIYPZwOxnqW9xAiLnPeocb9RpbqECItDuPfBf3sYwZV6Siiub65n4IOGHjLHE2
SXvmtTdHmrtinoz7sMKQZfbdaSjSK1VYfC3jcwZO4AwjrDhlFNt8v94eC2wkzPQzHsunRGMoIgQB
woULIF6S7meWdCKZqV9tsxtOqSBJWxDCKkb9VtjgFQozxtrLRN6P6UlMS10AtG4q/MZrFG7q4IU5
/VndHKva1ZdBOdODW6XUM6C90olyvAvpMnHOsqtvRggNDivKynSG89D4e65D6yLGoH/Egn5AO3W0
mHHai6g/b8Fw/ocffOM9cu5MAyoB5DixH8a8uGPAmEOn3LhZF7L1nnhTK/cHWHS7D20C9qjfH2O3
qs4johsYEu2a2GvrNTQaEHC9sUR+Xcw7d1z8u8DkgYQBIwDOLFM0dP3v4Ig3Fu7BwS27OhIBU/aM
bMtdlyP0WlBkN0hcgrlJ7pCb/ai4EjvLKy6NWpI7f/7pLMN8MGoRVTq16X6ZM6S1FqfOIOdHUgKv
FnnzdNX1A8PBn1na5eNkJHRp4TxgLBoRN1tbo0jwS6n8uQmhtLRhjyDcABvA3cmNc6yKX7kU+Z7C
L8cOaFTXYjklN0dr4CqEMNS/q8pOxmuYN6fCGF5ZZw37LHB2Zi7D4y0skxs2lnRs+douFyQHgBoV
RV3LI7f7K9S0qjqbCWD+0/TjePLMjJJYBf6ujhntEVE+3hGH92d6nbqMrm0+Q3jAf7LYTMMTa3/L
CDi4kI5WjC6pF72OFaMt54Mw4HfN5iKIlkNJ75YYBNmXRl6MXNZBALMuGOpHQ+7Ydx45f/OQPs4E
q+KPQTiKmpmSvNgR0UB5/f+hJsO+myBV9Ak23S5eCYudN8OpK+ZDuQ0C2J3ABUZifIyX7LZKXYK2
QwfHXaaUY55VcNf7oFwgTUEXzR6UP4R3/z0rRMJbh/+cnK52UWIZL1bP/wCp8Y8baQsxJViTpmlv
WX9/WTZnlVBCE1jpj0fTRkeZpiOT+Rpl6Zwij7W5hcKkPCD6LqlCl9vuapqPUPEJOgsidD72a439
aTFvAhQIm08aUfUw2I/J7FvflEaN1QxHp4H0b8ISAxHHs7044fIPPOYtKyfR7Pblbx9iye8GAENe
J7qHcs5f26Va1YsJp4zN/Npr9EduT2+5jnFC1v7TGKTucVmQJnjjN0rEL3BQ5k6wY1mhcC82eSn6
wzLm+0VI94hfWezUaH9MeYelz6+PVAxLFDfm06gx+YnWrc9+wOhVjJbaBE7yZk0kUdg1AyRLsraS
WKV80CFYvcZ+TbXZr1TBGGWRXr7LyVeGs9I8pyRa7ts6VoyjZId+bA5P//2CKXUz1tCXrTCxXzrN
QK8oh+ws4/rYlBaeQQMdhlzibjNM5MmYZt/wpzTeoTDYx8W5g9ZUWUgbVTgdB3GwUKfsYy9jfXfj
oZDwadMeODYaYia0pMLIFZPiF6/M0WRO2b3ulSCrxGAcIqr3qRyDnRP8KI+rBfUK2DxCh8OxczEV
kHfVMgedK0X0bINZpuW/2xdV9qRKoyEVqfiYO23ctw2HJ2mwZz1UT2Tm3YS5k0MYQ6bYmt1noNOS
dClOlqq+g2AyD5VIQKgwdx36Yd+HwAfyASaenTCRJ+K63hNysguZLl/n3mpR5QXTyVOssJwhOfUp
2utWifI4WO0fZ7Yuh+LF0XW6rSb6E+WExykRv06I0p4Vk7uOw0ZtHDUxbq2vUxwM9wX6UJzZuzbM
2UzPeHZhFCJqQe6fkF6zT1v3M1aJZFhtmpcU+TXpDFtR4nslMbpYI9hOS6D/WLTCGbJfp2/aoeqE
OCrgC78rzDCapvRTCf/N8FnCEGSFRzGhqFdJ0N7JYXgD2EeH4G7JYRu+/BAdDpqW8lli9aTxFcnR
M+tzrmkmkl56D446sl3GYNflZ6mHb28c/1UloFAmyeM9au9pUMPzSD07t900YqoUz7qpPILLXPus
x+GU9+jmicsYgcxo+7kcji1jarQKPTIrQl/v4oA7F9u+2LhOBqJQdFbkxzClMUiiy59M767CW7We
cJvkQ2Ez9rUMdKlecKIh/RKgRsZah4dqaunJtXGLHDPSf32AUgadGu976l96ZFkgdj5TGb9WSnU7
RwfDoXRZBQrfQ/sfAA4vbU4eLyS8Y/J3EzpQtFStxMNXEPv6YM4LaHeXQXfQed6un6uNmpUbDQws
r2Nh38sxc56A37OOHZdznfSUhctBtr4fhYuY7pUb1FsLMCICByRcfvFpUytcF/K5qOpc/erCUcZF
AZeo5xIm6dm8G02ku/V8O8cHAnED/GDUUskxFOkWOMz9OKYISvKZVNGBqVCHs8WIve7Mcu3YeYYX
Ufa2x6CFJmq5Uq4Lk/Y2mylU8Yy0Z51n9c4W/LFOI5i69m15BuuRrAA7yR30BEQ0k93cA0tr76cC
d62fWE9CI+twcpwPOouzE/Q7bs95tlEjFOYJTaMGrinuh6GWR7t6KKq5PiXmzcbV6tsCX+1MR06E
zFYK4fKzn5Jxpwp0WH7pfbp1jucr74/EIkUzw/YDAZa7RebyRCvM42KWb6YPI8Atij1I/wo5PEuB
W/HgLdWRVt48kANjbx0t/0nhlmfPtcXBGMVuGNlwglxiAelNpNY1+M9wdk6rskIhY4dnreHLuSq+
ZiEvHiIP4vbwx11oqIKoCxPNukEsUWMTRkgjhVOwpblQ/j9tZ0+MhvR2SdW6Y/10wdL64Dpm/UxZ
iZtWnJHGIKJoKkRXlW72k2peKk3cijeHnHgiTk9p3fxkmOKh8UDQGEi/Phe2/8DAIDlKz/xgi8Ak
1UzP+Vy2z56FbQBZfD2b47405FEOLa1Q0lznWFyDXnnfc3EuUbJaxcJCObk4UvWnYVH3GLOhQ4zW
G7PAfcWgq8DjyfwfoG/nuYfJH++IBjvVbX5Y5rDdJVS8a7yHPh3EyWYbyoOiraMphn1uCf0gKVKV
L576cnCPYi4OtqaJEaON4T1NzrJwwfcNVBlykv2Dh/QAH7tGphFj3mtCmAhGuNGcEWClwvny3y+2
VRgRTZ/aO8XekwDbJg/aEyDj9OjKhHdVMnbJ0/HZizswF/2hzgkcMjsxX7zEzHEvZy29IKuDtkUW
FdvzGev4ziqQqwVeMl9L2xwOgg/YQbeIb8nlVbbq7PLfL3HX7eLSGw8UIvKcVwtKKFLjWd5UZC3k
/kFK/PZylvM60MnE6L28x94Qn3SuX0yvt89xNlxmUqT2DqPaPSmBf6bT+7tyAo+/EK4bKTNvXxnc
chH6J5004afW7bxK+C8yX55idRMWs4Hd3tK/IDBDLW6ggk8tleV4GzYDKNigAWUy7wTi3Luka81l
c7Qa2TEaho/qYA/HkwUQ0aDYxCM9rjP2hmk3n2OkFsOY1BE6ZxtOTk1yegVDJ07CZwfW6lNhiA1u
8HdkAyBIcV4duwDMib8i8MK8CoPpzhgE1mpeyPGIEYRy+NC3ezdT/OAchzIuHsVkJ6Akh56BF+AD
B4jh7PKvU5EnTJptolBaI9/ibUijqXCevdp7nvFlr9PZSY7Zrfk3x/oUdiIDTGCKrXTwTluySaJg
6k6hN9YEcGc/WXrMJWmlqwqyj19Ct8v83jxQtrbRTQnqVstmcZ3nJRznp2CmT2aX7N37Peb7uNOH
GKXyTgfT/N6bxTN0dPHgWScsPf0xbmGPMv1r94XHAZU207B2OtRj3E0TEjSBndkL0yPD4QSrFbDu
EN/DuynQtkzcm+hhSD5hOHGvJC6kqAmyq2yn9Kkf9QgCDtRvb88oj0NkukxLf+j4xT40sfT0rq4i
q81fGP6juJOlfm1QG134LfaWW//hcCu2AN1ugoN6upbVHQPmNoLIzYuUD0sXac9EguvdXCBuSRD3
CGMAOdJxbjNMkc7NE4B5fGvOrGeGJX4by1via5sC9pc4Sa2eX0zfn95odPkN6006OGpn5ZN8dlgp
jSmPVm3y4RaabU/Z+Cg4kxwWjxawWm+5jjVOrCRQ9YUaADH7rqsVmgyAKwjch+VzmB0sa8PzIsiX
SpnvndV8Q+TMaFlyxM0xe+wNETqkws2qiCrisdca5uQxLhNS8SbYCFhpj0uM8RDJOamdcYeXNnyY
U1t8NM22H7zuM1zGDgeDSVanXfefHaCtAMe9L6DT5EDb1mkOtiixpwlfq3A/MbGDQRyCB5MA6621
gFGadMaYyq0tQlU8ItdF473jP2uLrv0AhKsPrg83ZSJ2yabl4Kr1F5qBFml5wFpCC14/ZUxUZU38
axEt6dsCzg90lkOZ+qjiy/J+rmRzB7LffEgSZ8sYZRu6cfOcjIqu+6Y7a9Hd5q2fPxpYJiorzmFy
sa1Vzwj+rA8I9idW7v6zkMaro8230DL6eyRM0FPw/FS95R9UjbJUxGF+anrgnYlLwKw7tZeltI2X
mwhurZzgt5t9k/joQUd55ZJ/KQRwwlE/STwm1KPcenNuXLMs5ZDo8/M05jhNEYNfA5NrUQQdar4F
O5mDW375di1LrAXMpI+xw2+dcQ9lRQ1niViyTQduYI3RAqVFHs+vFoQRVFG9IdK7/34J5/A1FmiC
2cCakWWSpcTlujdQtFLJBBFoQTZbSBeOBQuEuxi0N4m48WEcSSzA3ZSjeEANYbAG3jRDMR6IbzwE
bKAeeSuYkNA8sS5i4V6HCAhZ4e+UDe/Q0LwfA53gwZuhz1jDLwql/qlJ4fSxbzomTmZFzti0H6QY
sLMLfLB0yqJCxOfUjjo49tliAKL+1b5bfmVpRuLdDXXka3vce8Q9bJs6x73ZG+0mM5ofxhz9cSzI
HEe7N9wnYIo2LqatHToQLP+FVb/w+MPjdZ9nWxqbyeNlnLSeeM/T4iDK2nkQOIhWueWEOwRH1sUC
tjQ4dXgyg6PtzPaFPWtzXqx5H2YusqyAOzQx7Etqq38uORDP7M9wt7TzeV6qMLJnER5oK7HVTt7X
nPv21kzGR3/kY7O8lmGhxFjrD/rLuw10ugoARJATC+DOYON8WCBr1crpvvcvtiXb04BKGjUrlUPK
lA25zwuF9LfESbPrJFUixAXBJvYuax1AbqCDIqsz75yWsTRFA1tagmPVP/WbuSOCcpq9B19PB4/l
9GUATLQy+/s6tWApGR7aCwHvqu+zB0gS895qKrRAuIFpVK9iTqCC9S3diEu+qAA0Vafhr+tU3uPA
IYxgjO0jkp6V2cWgmyg7/0fdeSzZjaRZ+lXacj3IhhZtXb2IK0NrBskNjBIa7gAc8unnAyurO4iM
e+9MmM1izGpRzCCBgHCH+/+f853tpKvuJjGb/tLo4rtSpN/zCO76aPusUNgxYxEcEQ7U+iZFDrp2
rOS8EJLKfdrwEUYVYFU2HdTB36GX7FGT5uS4TkW0FUm7J9AYBZ6V5uP2F4cfP1d1pWAT0YfDyolm
4UL6hO2NIRtA/JIPZZs+O/oQPAXIQynN1zbL5aalm2/qCCgMxGuQL9GHDFTW1hjGZn0aNm6vjs07
lDB7Ztd43fAnCuHyJ9iX9FIhRzlzWzN+opZk4K0Hn6gb2Y3vOSH7rrjY4nfftPThfq1xfBOAAKGr
tN30ybrU6gr10/z/gPe+tH2T7reTx4zeG8CtNY3vlZ6DxGixRF7oLNtZNIR0ifAudgl6FtOhLZGF
oG4D2HVGLa5xlDQXgWXyOPVzqAnFg2kJYjlsdWuCCMVgh691spJ9q1c38mcn069qgJfs2TECI6O+
1LoRazm/ykXpdluqt/tIas1Hp0NKp00W1H+H2VRGbXnRFuXGFG13F/eJhsc/xTyOGiexYGBq08Vk
wqAJYuGtDDmFFyKkntvY4GiIApsuotbD5DpR9VV+Ss2yphqcYqczWSN8KWukJmoQX2ghlFcoVKqt
RmH0KmHYXKa67mzNrpYPWNDP/aL6qsCzfKuK64wp/0nX3XuQq8ntYISfQ5Sg5wRdvGhCKpxLqjlP
Qfevuw4uQlLXHjUJuAhOrTc3rRFU955pfUfBbjzpYXNOuIjYWmXlbhKh/Kfuxzg57t6L8+TM0Mpn
UbbTM7IDnGNCXU9aJrZuM0UnAlaMv2edeA4bLZcMXYuYpGCRdcLN03Td98u9Y2IPrOyZBScp3me1
Wa0rNb74UwQ92o4ecOqzapyajynr4VU7L1IDjABXbJrpgsvcAxqGGbBFddMZcFWY23+Fd/z7t+E/
oh/i7p+JE81//Sd//iYk24ooVos//teTKPjff87/5r//zu//4r+uk2+1aMRPdfRv7X6Imy9UEJd/
6bcjc/a/frv1F/Xltz9sSpWo8b7ls/vwo2lz9eu34Drmv/l/+sN/+/HrKE+j/PGPP76BMlXz0cjf
Lf/460fn3//xxxyM+O+vD//Xz+bf/x9/cCF1lBBu9M9j/esf/PjSqH/8Ybt/emQYscayLdvxdIt8
uP7Hr5/of+q6Zxg+g1snfNch9KMUtYr5R9afqHQCg5gW1zEsd86RakT760fGn7rjmK5HZnjg25bn
/PGvX+y35/c/z/Pfyra4I2xTNf/4I3DmRKpXySI6ahmaQ6ZFQnRAJo21yIPyccwTfq3qTWjrFG3N
JAkhWLgtUcU5S3SYgLhcSsPtrkFMourV9IgpJ6sp1Vneamgsg9w6sKXIDFhRB1V7nhHVQ4ceWfcE
n2BbZMZP07bcc5d2785JAtzBpl1uU76vF36PnGuoWBV1OQ1oMy2iXdQgdz2zKW+vVSmz5ynD5VBP
VGzaKu/OGYHNxuwTeAEh0rWxxuxMOV+uEiIa9n466StbRu62b8L+qUS0/LMf4SGFGWpK7nQFjYi4
v6pjDzzQA1oPPdxlc0hAriCiO/OE8n7GRo5CzipxsCVJZfHBGGenUvdtSoyYnzhoYnIvztYF7AII
fvO6IOlptzsIcM9srJNb2rL5eaa62QMd1A81rBSEQL23iVPU4cXcVW5LsEkQdyt8rRHEeCDbRPkO
dBpSr98KC4Cj6xYde2L1UXjgHioyP+6I+A3WvpyGeTJS287ER2Ylsdyx06xQ5NvOdQrbCb1jNd62
Ll2GUgAz8WsNbWWe0/vw3eFOdAhJ5IRFh57gtyDNw42t5x2licg/i/QyR3yPRA0HCyp6PfomO/BD
TZ2+5KK4tVEMn0NxaVcjyaYrCLu4xIGd0zX1JLx0jJlGOMMXUcOukZlKtgquhcVrMDZpaLM7YGT3
Z2yq7BWMUSQnIqzRnGEsyu0p2Llmou8sH5Sp71BSieJ++tTQrcb+yCroqema4VqNpX/nNHMXcHbd
XBPwQIxDHto02rXEu/PNWGSXIkewYE+YYLz6gvI/37+wzT45XtBjazE8wjZ9m95DGV23ZqfvGumI
T4NJqxq/TIE/BNJOsjNKNT5oJNmC5hzCj9Rj2C3wUoGo6VwP/kuQp9vGcozPom7ye5Elzm1ttixx
kGRSrzc6vIN+KWxqcH2w9ZK8v7B6M7pBnO1gvcwC/1oftGI/ti27a1bTDz0tsWs9VzoUXxCnYwX4
sCdn7edk0ac9S/C/k8KW5XzH9PKJWiDhLGkvPlXUjKmCWf2lVrLTwtKNPgufZQT8ZRpumSqAamiO
2e5loASDybDp41iQCWhxydusNJ1zh7XutW+r/qryXevCdSEGtmQs7VRqUEbU+uSxA/fENq6m96I5
LKTQI5XiGumJi1xah2aY53F9VeodzAe6O/0Pyp8Arkq7vIy0vLqTnV/uoMsAu6jRBn/0wiy/1+i7
voDgSrWzMk7864EV6bkwkmE7hWzxzhpM6j/xvQ/3Wj9pd7g9/F3qOnQauzreeSSg/YAVYZ2FmhWz
Q4VjsWpKCXFPGxrzgvUIchCWYNQJgjb6hjAnffYRfW1BOaPV6EwKDGeGg7yVbyz9wdWUS8q/meO0
nylNR/e0wvodHQKozSUW26sgLXB0DT6S7wIHF0hjRGHo5IR7hxKxnMvNFkyfRsNblXr3KQzVHzo1
VBbIseKMYTf2H2miBjTA7PFjTpHHPnNTUIkXMCib75rtqm8da699gqrjcxYNvExWlbB2djOfFRSc
jII0mbYnTZ5p2mFn1tdbWk8IVdiJdV8kZk2iFSa//pK4pKhtWKrLi7jQB7j0vfxMAw3QQm5X3zMP
BX9UJ0KcIW0uzoMgZU+a1913pEPOnQvrd9t3FrC5ioGSzdkVhc4WPWSHOLFGRFGIIHHdRuzxk6DR
sAqn4GxHndCODNtt2XXDTcDIuaxgaJxXmkVoejfWEa1gk052yB29LaKYVr7dJRb4uqJ4TkYnvm+N
abofpwEuZcLccVVO7Fq8YhzJXY5ExdAAvH7mKof2Owmh58ZoVOdlMaOSMN/YJjO65j5yKuTkOFuk
BaSpjz8MGCi+tE5obQHyafsATAskexgC+6LL9a3becUFjhY8Rh4E03Oep7iIbcO5Hgsf3/mUz001
P0Htn7EVAmdDbqOmQ6qNS80FedeU0TaBjQkzwmZKTSyM5ysEHfDS1FAZNCXhYFTuaJAJXxNEQOwc
psY6AdRZhs+DYRFwRvMz/tjYdnc5dY37U1JsP6+hq76YaBZArLojXw7NuMPJSY+y8svhq5aKjj5Y
hu5Z5gBb2dBhtu+VTtM21+yUzmzgfWYM1Z/4Sf69kRMDKxqDO8CLdPKNauCVTzRxkfodhJG+JAHH
I91sbRG5jaNFBR6CYBuWVU6iJaWuZNBeUuzH0D9kfNUaLYliVA0fDeocmzCw7G/kxHgvrWuSI9+Q
i3AVZD5w9ir3PlbKyi4NBGefjKr2P8IXwgSWUMnZGBVCobiIm4cq8vMfynSmHWPC2Ze+ArkNuY/d
Y6Oa8sJHGIqRpiKdqc1ngqo/wQCAlT+lCHxaZ85y6yODmDyZYmKhOO7ukaxDR0LSBpNqtD5IhyJd
0rjcCtuhgkm+UXgjNbIUVhJvVo2kGYLuaowiTLYmNfsN3iZjq6spvckDuNBUo43oFqp0+gG5bvc9
Vi4ZP04nIgwnvTmw+2y1nyqj06lq32P/W2D67WvduMZOnPEK6MBSUtumeyRinFjo+0q6L1DT9WuU
BdHWzumW0qMJ7rJgioZVXI0kkTW1geQfOF9xNZqkjdqqBuEMwKaY5dN83nfsTItkzUDJunXmEVTB
DI+7PeP1rM9aawy+TkadEFPhuPK2rQS4f0jnHS9Pbth7I0VpwR4EJi4aXQge27naSC+TVFeFzYBy
0K1bDlg3yIdwv/u8+Z8Zv3xMcain64DohuJy4l6BDm0n7pMBkxuUh+hfegjB46rBxDlHp7tOhdJY
YMVA9mxhpu49iHg+Wswb0zNs5N8tZtZdaEU0afNwUJSn8zy115OeI6ScNCd6nOTXMvzJGCHXz+SV
x5ftRF8mCNnEHnYQRbDGJln1rUU0jQ9zHTqoLGDtk0Bw0xC7gcC7lh9S/7mLHnFcndXo/4mOLnmp
5HAxej+a+AEbNXMczg+BtBID5NRdd6l7k9T3jXwUgQsBEd6eSRuC1TtfvnPNhh5EhYWD9PojAVs7
rL84cCvScmihVPmL1VbPBca8WQfrpPKpks6zR+TJWGJwiCZ4DN8qf0en8MzoU/iDWvlZ6M3H2q5Y
MamnOqOEa+NLO9cKe/hEZ1CbIM6aZAEV4aOeZNalC8oF4J6VhFfKbB/zLNyndUXuPfAXgscaPCj9
D3NAKxOWo/ecAcf4ofJkmzNv+6E5fOHlGTd9jJkmprgdyCa7UM2oX4UEue96pHBUPq0Y9z+KoTO6
P9awTswMVZXMnxI3pc5Hx5E8nVnq0XYO0gz6qEUefvbDNiecwPtuFf2d5AO4ar1UrXp89I0zvPhW
S3NAAYIc8+ChzVwJ4Ezh3PXqcdxOFXi4JHKuyUqP7hUMmLXqJ9wNE1ZYR+TBJu/Q6wP2tbeNJz9E
ldBXPcVO5CJ4db2E5lM42rAGlNY9RE2o7joXvmGm86nx/Hzjqob7LVXEboYGukB1s2ptAl/8me3l
NjSqyOMhzK5JI4Zt9Uxb7Hqg4Ag8PqBIUz5Iu8cfS0ziuuwDqt1995HF6mc14bHLBEXMlNpfQHAC
WVsr5AUDLKhxJLYkwWkGLZSZ2P6qdSwbcit+UZI5oA74oiekxkMQcXV4IHMUzuAx01stkQeMakdo
zTaZWx2oKYj1Gcjnqe2e1o7VqTOa1sZ66mHt1IGRrtuCFDljtjG5lnjy/Ih8MIUtKfLYOMjC+zrN
aRHkctZ7L0zpvQbhTEh2zJ3eW0BHA/3LYAn0hdUAcV1BknYgj5Aek8vzqsiaOZcs23SVcj4GyPhu
h6ECjBhS1f3pa61378RjfKn5nXXtmqHzkghrwmHNcutqZMFN07bOvuoYslbR1NtfGruQl05uwOnB
5eNSv69pQUYyfya3y7jB4wFcsy3DFhGCS/5B6GoASXWNdaTjU49Sk27cWgp+LwFWJROPCt3nHjsy
bxQMCtdO5rtmOsC6qVdu8gANOk3rJJgrBumDNLnS3gozqpiB/7Wt3PBa1q566iHnbv1C5i+IcUbE
sq15pY8WNHN0nPWatz9lvWk0/GuMPwCpldfe4hnxXzrRTI8anLNZK1N751hrgKkR9PdEiB1UKSaP
gk1GGjQryfjeooYRzU2Ak+NjTSgoBMdSM3H4Q8SZdiYfzfn3NwNKnSGkOa0v+nPdjJS+oV6ISMlo
nNrYkBzVy3MWY+bHxPVMokHCfirXNnLCzaBMbVU7ngYiJvR+YAKCf54VbHVqV5/OfalY0nueKB8n
LSiste715YsuDdrbosvPsWTxLZJasjfGhh5C11YN0V+QU6nsNsq5HvyJYW6aqWDtYItq62l+v00B
c+MD8ru9pU/+xh1zkseg9m/LmOB0w2Acl1Zirkgo0LA1iObcguvX6COxrfQpf/rCmEgHnQbU8mr6
oZuxZLM4mcWsAKb14ehEuYk4kpcYhZ1rY24eFH4HUmje9hD5omC6mH52axaZ9QmuVAM0Ycx/sptK
rmSkpj0LlOzGaPX0Lmiz5jIheQF6Xt+O3/whHa9I0AkhNfFxXcO3yokXCvrbpg29DZRvmE7k1V1M
Xuxj/zGri2l0cF804dh9sO3R+dFko3fp1AMaEO7OFT4lgWWYmKqRkum2wiKwrUmC6c4D0efMA2TG
NV7f3EYNrZFVVxUJnli/RZUoRvepy9hHojgpIcCwOO1+dm2g30i/aZ7DYrA6OEoWVIQyrDyyyIWF
4CXjOfQNgnazmvo5HSsL7x22CUjdhgGzO/jtvVlRodrgl4boHHV1wCvrjWhnp5YwOCMbYI6gi0ix
IHr4CFaqDMUD1Bt5ppumvvN6QParRNhE0uTdsyz82yElNtR2QEmmQgD7QAxLx4RtiDMUa9fUcO0g
VcWIrwMaDM1Z927gAWC5Lm9EGYPP71rrThcMrEvLwv5nO6K+zntIcKL1pqt5r/WpJV1uxkhW/tP/
k1ro/0dVTtM7VuW8Hr+UxZf6dZVz/gf/rHIauvEnajCTuOy5XGnMBdN/VjkDkx+YFCoDyzJ0x3Yp
f/9V5TT9Px3b812fn2PwoET631XO4E8eKpYEj2o+5VHHd/9vqpxzOvL/1DiZ/2yPlEdbX0RNQ08a
aqtCUlS7OTxkkRUfpVUy07y6D38VVV8XUefDvHX4RShzmcoIEFIm93aUyiuwsbSwclYqtB/KwFAn
csm5t2+eZdEeiE3hdZL1y9weoHeVN776GBeCFQx7E+o4LdVT506RXJKduK5Dt20uGX/78pCUERVk
43+ZQ+oIt5rEPtYCqGq9acjLGErZtD5+3wxK329e0vzfX52govgR2/ko9kNWB91etYbb7B17kp+0
DrLZBRtLKkaECj9pORxN5kQFu1DGqTzXbbP+cPzXOHSZi8o35W3Ntu222ncS5cTKSQXUSS8di/bE
k3v7/bCCufHz6jLjTjnEFXtiT2pc91j2vvEzzSvfXrnkVwzvPMkirX6Q1DRiF2EKyhWk5zLO/VtE
CVjXi7qftu+5VVYwv5uvrkQpJECU+ao9PsHu1q9kf+ewybo8fvRD92kOP391dJFI1al69onVif2c
jVCedilJiDZyXJhdu+NneftxW/Nk8/osehTEpuuHAkWg6tg8OGi58zJ5eN/R57O+uoY01UrQKKnc
421q7ytDQtOLvdqtN8ePbxy6SYtpwIDyZI90Ofcurp2e2Hpn1M9rLQqtDXAMSCHU8wRtVhBqSFQd
gEomBWp8e4GX6JdO0dgk5+YzO4yupxzOlKZ8+tl6RrHq+K/4ez/zX7OtFSymjTERgDQ8Jqpw8jUq
L+xS4w2qGLvAk6AF4jPJzhFWtbCU1pXr4XrbUHQzp/vjp5/flr/PxlawmFQcm7gEP4uqvStqnxZ6
aN9jeiJCcXQlxfA2+Hr8PIfeo8W00RJ1laV9ClJMROVDoc2ZuNjSpf+u2ReS6O9vUpTIKUN0KPc5
OHCCkY2yePaK2D8x6x14j+YP9esXVfVuO1gAgvc9TgGi9Zz0UYMV+g3NQXFitjh0isVs0RpRnQPP
q/YaYgU8wRhYt3SkYHuksee9bzizQPjtOvKp9oIy9uUeznxCj8qxqClkBfzME8/h0FXM//3ViOZj
ixQj5PNgzwvMDVbcChNRQcOLXbmevhx/mw6dZTFvEGxhj7nnyNnhQHxQr7WGj6Oi7/Kbge1DcuIr
MT/dNwaHv5g92mBUXqj0cm97/QzIMuxMPXrGMHjXJSrrcUWZp6y3mM0AIXQ50tV3vguLSaGL9cqw
gFHs3S4pn7zEgMiNAKYKYOpGgG2P38X5ob91eYuxj7m7V4PVi31EeAsyphFRjLYhT6WQ64JUxxFx
n6vGz8fPdmAG8BczQOdjvg6xVOzbRvrlJpQNjM2JgsLzu47vLWaAQaIisIXJsjVjYQ20rhHf7Vyn
i/C+4y+mAPieUiurRO6TIEgw77nVunfzfHP86Ac+A95i9At6bUWtA7zpDW4J7rOIDt7GxOzqPeeT
Pbn7LGmc2YGUSv8Spq0/0v4J+lPfgQMjyltMDKWJyNoweDqa7IKPIdEl36HfkutcKF878a058Aag
wfhtbnA1iB5VPbImr0VPCim1KVq7nvfzfbdwMSmU+Kd0zyqqvc9GHAwalutgE2H6RZkqknxG9SSA
1MLQJ9a2zcbsk0er8dvxkx8YS95iqoiHJBsrm4WGHhqUhrDNx/E+zfAX3icSUN+jFyshHo6f7NCN
XEwPUjOj0CtzXkW7mL5S7Iie9XoApnT88PM798a84C3mBVIOtKQaVLVX+ajhGwEyCnSfGDloypV4
zt3kxNfo0Eu3mBIKIs5b3Chy78MPVhtr6FrQ4aIidwLNISXN49dz4DTzXvr1N2l0aLDbdcft0nGR
t171rHClUpHP33mCxdRg5WFKTBoPH9QQYFtXN+jNWkFXxLupV9nX45dx4LG4iymCGhNR5gjg94jv
i/LZiK0u3kSiwH6gQFx52wlTCjyE0kZ9fvyUB140dzErFH5C7dZgfa6jYXhAVEpGtt5ZGFiPH//Q
k1nMCBgaU4wV7GHkSMn6rMsMfGW+BHCOc2ewnbvjpzl0GfN/f7UoiXJE9Co05N7qhE9yuQtkq63k
Oy9iMfRFURd4jhiNBJdYl6WHaV3iRHsSIyys4xdw6D4tBnzoqgR5OttVtyR+VkuReTuqf9SaRG2P
n+HQLVqM+diw/UozlaRpB0W79mxqp1VknDj6od9/MdA7RnTRRTUPoLGsS5PZJM/BTBHJeWr1fOD3
dxZjPNbMKijA/+6TLK6+FLpGuxtFU/nhXbfHWYxwvxINu96BdXMxilvhaOOmCkg1Ojt++AND21kM
bXfSDGmywdwnY/9zClNB6kIDGIIWIdXY61KLb4+fyJjv+Btz+6yefD0UxjKD1SJKnnOZ3k1m8tEP
x63p13dN1l/JDvVGbP7kI0qnj7DME5d36OEshnmqDyH1loDKVZpcBKn2dcLMdfyCDrxZzmJoK7tR
4YDFHwuATURzQPCnQbbVWY3u/cT4nm/NW7dsMb7bAQUUrkSBJ7RHiammtbIaF1JmsJauXX06fiGH
7tFiiCuhdYBAuEd+rJNDiMH/LBFFtT5+9EPXsBjeXtAltSVZ6ouKeFCN8BNSodI1DxsGZACC6fhp
Dj2NxTgviSrrCLVlR4G3mQgJPC23FTsMmCOG3mbve53sxVjXgFY0QMfJl/FrNK0tWYqs/t/3tO3F
SK8s6XtxY/IcoltpTJclslzwSjhhmhPP4sCTtheDPS6V3WE1lHvglPRtgCQMHRmmbt3vjz+FA5Vi
y14McuSfwF6qWqDYmWhLJkSh1STsEPFVEn1LSO2DRT7LrY80aYOQ3n2sLRWgi2iGl+O/waFLXAx4
ZwAJX5eCIaPkyKQvmod2xGh8/OgHZkt7Puurz7nhDW0ncl5mZDbabZTipYJZjWti1XYBuVFAte1P
SH1Roxw/4aHLWcwAY9zSQY11TpgZRNmiyE7lGQjQ4J37fXsx+J3aA2Y5TzGBq7SzNHQQJiTKuHJS
v9+97xoWM0AMQCnOkYnuLd8lJqUuAoRgZXRi4B96JIuBrzCU1ClpIFzAlD4WwFlCBdnIqNodcvCv
2Qw9On4dB2YyazH4pRw8vdcankU8Mh33Ex5kz+qvVGRHzwMLis3x88zj/Y1Z31rMA8LW4yDvB+4X
wOs9GSQIv0bxsbSxi6vgfqpGkrsQaJwYMQdmTmu+sa/e6aLpkAKFMEPiRKZIXQcjHVGo+P0zrfmw
ed9LYC0mhknrsi6leb0ftMFfQYewz32ajSfmnQPDxFqMetXYsV5kvGKMfW8rpWjPkd1k2+MP5NAd
Wox67HOdFZRMzBGCxXVb1s6aHVG893y0/+87xWKcmxoQLctgYhntxLhy6Q/ckayBIgYZq7E+fo5D
N2kx1DE5pAYCwnzfNLAsI7a5G7DezYkrgN9y4L1djHPpm8ACECruzTwo7zsn4kxpm+0L3Z+uzKxt
dq2DbCqYCPyoSgSdPuyFlT54yZeBiBeDylZJqlnl1QAastqamZyFZRPNOEtiRerPmEaFSQRDOGm4
foa91UmzC2+S7XOeAGIP9W5A6WHjq/Ma8xumufoZiXXkIIC1TPiwsHzJ9QhSfeWnYUhHNte668SM
HeC3cvJgHUfIyVc+C6KLsrXBimZ0uy6gkk4XZuiLW8Nu8hUEI8IRcH4TKWSo4iPuUOs27sNp3eSu
9jPvK6wrvoQ5M5pkc25smeUEKHlE4w2V+tBOg8CVGJlo7/spf45G5zPJhfpXfAgwIOHTfi7G2H8x
FTBJvXEibObUJZwSdQcXyCLQCcIdSnh9H2e12tFg0i+Fq2fnvpv7Dltyol+saTIfwJGQSWq48tlN
TYi3iTb01KhItAPZSSsXYZ+Frt32PG/W/TlnrkvqTwvHDpAyoZ3K/RlKPHlmkbYmMYb+rNFOQ/cO
IZC/zR0R30NNbvFWoOL9ULj4EM61OMBSo7oi/CFUEp+qBxwYg+Zi/hhQVfuTLYs9GR7TGq8E6jUZ
RBtLa9SJ9dehxYu5mEXKICM+p9HzfZRYmnMB84x42Wny8mqnR4NBc0zZvnVutnYd7lI/ROAiJq0f
9vEoUKLP+T6TdeKXmT8qb30EFp812QxWZkLm2MtoUk+qNJMbCphfwh6nUJroBL/LnmQbYDdVcBPW
pFic+ModutGLr9xI6aBMkkjs3bRABUSDDnMvgLYizZsTs/WhUyw+cE7Z4yTKErGfGlWRnhGZ49qi
0/nJb8i0e+d1LD5rqMhAo1hZCfqOMC0TINL3KCjKywlw9qkuzYEZ1Vx8GEiYdDT8XPl+clvdRLHr
tcDXW19+eteMbS6+CmTFJx0YfJDIup9BGvJhEsco4Y4f/cArZi6+B2PY9b03mhmoCeclxH61Qh5b
rZUfFSszn+M8cr3dNvMf8xS0zvGzHrpni69EaGtYyZos3xM9EYEtG+udAzj/xFdofrpvDBtzMWyg
VWluZbSoUwoPcWHbp+p70lfGfVxZNkSsHtp+BQyzP3EPD7zKv7zCrxZPWlgNuWVODRaKTE/J0qk6
JINJ5gf004v8w7vumbEYMIaT9Jik42YPyt65DHMvvwNAKL8eP/o8hb5xz4zFSIlze3D8IFZ76USY
DDsoFWj2M1LXszZF1i9kChT9+LkOVYGMxTxe4qxuyWnWoFGahGpYknYceWlTHn8Z8vi5ASiBcwix
K6vd3lb3x0974KX7JdJ49ZgmAwpXLIaQLUFO9llEQGaV+PWJizr0EiymgcxpgiQszXqvQxgiX7Lw
I2cDYjMgpLsIQ3HiNAfvncUDfHUVSkovDxJZ722Qj5c9rtvqC7S2WF76sG1CkjmpAG9zM8hKKnix
bZ0PUOTTuzYe6unELzG/cn9/WcylRkq6OGNozIl9WWvN52TCV3XmVXG0IReNusJMMc9cV+EWNlA/
H396bw9qPVjc37gphq5EaIrFAi16m5OM6pJ6Q9S5aDe1wukG0DQ9MdbefpgYrH+/yZQ00rFkAbAD
sZYDEowTMawLDLA8TOx1p8pih06zmHy1fmxZKEXWjqAjdYYx49HCg7hKBv/m+E17+5XXl/KanHBS
8qQ7a1c7yXiOlUpScLG9E4/k0NEX82yIpcdojRKorMjkFruJRtiMXr3v6EtJjWSNhy4kt3fkgZEQ
YSad8TQgrGlOzNoHfvulpiaTqJlIXbJ3Mdm3k1eQyOqL63fdd38xm+KubYw4Stmb1B0WtML+0cyi
mvcd3P395RSuJ3KNGLtdn0zppZFh5LJq4Z741Q+MM39+V1/NL50YBqPsSmenNwLTDvmDk7/ilBOD
YZa946hXASJuU5348vz6gP19NtH9xciGmpe0k+FbAPATCMZZ1ypjpclaI1XHUsZ1K/yCpS526aSB
Vdiy3WK3QmkK331rEyfKyhe4QDyZ2Jx6EzpU6vJxxJhWI1vA/5JjNu9N68IvVPzjXc9gRj28vksa
NHPc1MgcMVipzRjqzjovYA686+hL4U+cxtOsDbB2vdda3dkgywwPkEjHU6u+Q+/+4tdvcm8KYG4z
8aDqXVdGA2azJM3jfb/+YnVnprYmJocXZurNbl9bbYEtIXtfIUZfCnlA7XoYQXRzh1ANN509qYty
gtOQ5el0fvwC3v6+wdj4/en2knTAStjmrnOz27G176yceFy3bp7CMge4bXfmlryY/fGzHfgKeIuF
ndVGqnK90tpV1OPP+1YzV0NoF3ufq9odP8U8NbwxxJbyni614rhmdbIryYfzVnaZyZdADwVwjXIO
RbZBPJ76qB0612J6alQQNS05j7vSyds1wSVEahfmeI3EtviKZ2w88ZYdum2LicqNVJgOoWfummki
Xa6ADK/OfJLOLVIp86Z732zrLWYnxImqa+bXDddgumefFyIRJgvr+IOZj/LWg1ksNAqAT17UWPpO
AwaxIurQIzFcpifmkUOPYjEQ82aI8EcP2P5kVK5SOd43ekdCJ/YjMKkX77uExSqAND+wwAi2YNoO
9vNMOl55IcGa7zr638QzfowZSujGzq1TDEikPFxDjjrVlTjwsXMXQ68r/WyYRGPs/AAP4USaKci8
BtrImQZO/kmPq67bRYUWnmgdHXjcSw1NYpnOCKSb8/W9u3OwGK4qL1Anpq0Dj3spl+kdm45nqoxd
ppJ8Y7v2ZZU72x63Jt4/653rJncx7kbQ234+SGNXaVH1OKKhuXWaXjsx3A6Mancx3GrhmYFXcA1j
PibXQ6L5l7owwK+PMAzeN+jcxaADnVoOVFBMlt2R/RDVKr+WGJq+vO+NXXxbY0DcknULpAndy7dF
hfvUiIknOn70Q/dnMaQtPtpYunwiOZpy2uZBAAi1q0dIbgOxmScewqHXdDmkR2z7MCH0XU+UDCzv
Vl5Odve+Po2+1Mp4Th01eVIZOxgB8iUCm/2cRG56am1z4A79TStDLoCAPs8Yc/qaOrgDDZ3Gw64x
Uv3Eturtopm+1Mt4TtrGFDB5xJienwVrUgJd8Ya6GoB4DQ8n5X09u2iwrT+Da8hPzLSHrmzxZSUv
ISKCj7kwKXoQKTVQlq/BaKgY1JXl/oWNgwD3NmXswCzizGd/tQGI7UaL9LHikzRa5HUYfbLRXE/b
9lNUb8pOtSeu5sDcu5TOTMSlsZ3QAGVmtAP34AXIHy7bss02YeuV1QY6RWquq19L1OOD58B77SwG
PpFhWQexnNxwurc3ujVFV6olr/F9R18M/MnzOl+PCnNHNGV0KyC+fsjHsT/xzh363RcDv02KSHTY
JnaG19YbGDNfaQGfMvcdeuaLAQ8+xWwMYME7X3hyN+hasC/KDNY6HGCyea1TitsDF7GUzlSlbyE0
j0wgqbYOLXsUq8AtT9XGLKKg3l5PLeUz5LPpBQma5m6woghCee9UZOKoMYXPTlOtmYmslBPABGcd
IaMQKdjiVloyPYYluPf1GIdwWp3eC8wVwLCCcFeKhcEqYEccIhkv0poECKdqXsAzt6TcjTMkVtdA
8w6x8UnFMSA7336k5vypqcfL0AMxD6suvAeLMaLFJgenrL1uJbp4IBcOduSopHGm+ZL0yCG6GJIG
rA6opzLAGprFoNxdZ/wmM8jCwKD7C3cKxK4vxDV1nWEdVPTAoOTte7uNzzSgTWduIUJK997/5ui8
lhvHtQD4RawiCYLhVRKV5Tj2eOeFNQ7DnAEGfP1t3aet2km2RQIndrt4mugYtmu1befoAMnodytt
a1+W3TdMqGWvbczMbKA+57P5aXoIV0HqvMt1+KGj+lsq+025kDBKVxvWt9W8dWzPh7sxX6Evz4xU
sSNmpWovXWYt6F8227SQ56m1nvwM5XAz+U909xWssOFB985L6ci3iq1NpBoEoVWHy2IIEOdJsN5I
PddPEDn92bKXj7BDsRdENIaV07yFVfmeReXjxK/HtPaH3eIu0wGAFErwCmDDhtV5miKgPjcin9f3
VI3uIfW4UYpU35ZEvibwjk7ZUj9FGagx17efiwhYoknMW0PbHRFJmLLz0INOCQCDjdNg7dt0BT0J
VyxHe7DRtq/YVErPOlpysDTqv3YUn4VM5k1UuD/I3p6RQMgHq9VnIqR8o4B/bFUuwBpAZIGRWx3U
FF0SqDSVjs5MkX3Jynxbo3caylocFg8jeu5DIMP94kIlW8xGVA6jmFU7bYes/DsAGdsBD183PWax
g2eVOKoDLwA2vcqjHeFMyJYx2zk5qxtCsF+QZ9exYUHJVzASpcyTi+dm/+bs/2TlKn2G0v9SdVGB
80zCC1FBv2lrNCNB0X9DRV53qkNTF1T2WxdMC+DomRXEqdR3NMRyvK86gd8eQxymVbVzSO02qlDv
rtSvfTI8SssJNouiRst7BKrOxYSow+w1pZ/IrDVANGnYlbInTYxt1KsjoKK0AwriNjP9pgscdfXW
4cZL9RN0aJBToORDiXJ8SlwYLywzxtaIQs9l2rnyavInp/vSqO28EeK5p2W7TRmC33kun6JOw/+m
ph7jxi6dGGUbmmwPQIY3l396N2I2wdJUWnqzGZ1a8dI1P15Lnrdimhs8h/2qkObuZE5rCmUuCsqr
9KAChn55MQNIBCmoTAJ4v6xZZY6DGR9L0EOYEV6Mz2uj67U5tBYHHhaCbyfVYotsdti3Y0hs20os
SiraA9ND8wpgZjtXmNch2VlbvzJfCnrbxmJj+JgE5ZPq7bc8iJ47Jplj1nbCTcbxtNW2nYHKA4ox
psrb+0n7PQ74wVQ2BNBZcjCZvQdwa+CHa3STbt3VErvQXd2j6O4K0dXL9mrVK/6mDhCMA8ChyFcI
abX3UPuM41Z+8AWr4l31Sb0RywwBvNB6M/XecHC8GfVauOSvlJPkudNMh4N7Tvz/OvgDv51xQNaT
FHTIncSxu3joh/w5osPobSU78R9QvAskvaXyb+sYDudcC/CM6TC/DBA0ef9UPW0Djxo22JcKsdgE
t2rP6w+QCvOF9Q7Rv3gNUkyLfAwuyCZn8Y7d1FtnG4bQcXTXGsplAQ3N9/kqEqPNGQMMc4kJKJ3j
YnfZyfc89SrXu+wygiKCFmoGzex3a3u1u4FaI+SiHIXrHEDABoUaPdi6Kf+ZLJMX1VnkkGMbtIeW
ZubO459l3cMX2UVqFwO3cgPQTaTkT5bwnP/qbBovSajrf8BE0+ch7OSrk4JCZe7KcZ7TaFwfGoZX
7zzNrn720Ap9e+s8/UqbOeDTDa1HNJslFtIcwHCoZHEZ1wLLddM16y0YyrG9daP03G0m/RpNMzjZ
axSo+TiKfKn2qTWKY4RO6+jq0fya8Da+KUZtrtaapTzKVVDAhUqXZDdAUwtYyZUGXr0b9j9BCSwH
zevSpZsVlB8+geTVyseefsnykM3yq1eYaeoeBqxTRZD9Vfe1Jv38ApMoPaaC8RKWKIenLoG5ZPzq
hpho3Qh3OYS++zupxGvIAwTGFm9EO/M9WWQJu07375YLq37qAcNgPs82Mmw+TGZ9GR6ki5eOz7pg
e81GnvgLdyEPiR/kZysp4J+P3IgdNrdNvYaIpqLlRZbBOZHuu0VrEBAQTNh8bdZzDrcB4LgstmPP
KEfVe9kuCCX0xSQfnqxmwjjHzjLGK/l3LPLH0qJq7Q9BtwWA5lxWb6C9HPpmK2T7XLQ0T+u2B+qJ
ZFClvf0gfdBFhBnZpqenegKy86BogR/wav5alKwZjnJjjxL/TmnwkNiShq1rIBS5Y/M1ptG0GVe/
2KLGmzjUawyRJUnI/+2SmN6Ra+Pkpmn/UBmVAm2qWBi+X2ogBF0oiuItr1YUKjbhBfaM+gQD62+x
8rP00wC+DtEJ4g51mH0C/z4czRYgbLidl561Mjiu3aqLbVGZAqla9TfMJ8aTWoXMuHDey+zuh3Yc
qEGq8XaznBuKpdG0ra3hDxsw330SQdApV9Cjg3X0ZYeZdIU5p4qR40gG7zUA1k1buS8QS9pz70Xd
plVyvfl1FXLTimI90Jn7nQboRxLGOvcZG6TYB7ry1VOCc00thzptbAi7COWhPt2mbml/ltkM6O9C
G+pHkO0tt/P3/VDJY5K5FjX82X+P/LCutqikwesgjUfnC4JpxzxXXnDKr0UHIdbivejzmRZd7Ud1
eZOtaIZjKFS9z839dSEvvE/Vral8EovNtt/IwnOxleUYvPCQTTvXHcMTa/D31D1vvieDk8jPGnN0
C7BQOF+GvzZciG3QhvopnDzBxFkeHtfctKc+kubVFq73OLpL+5IwE4K8QEnrM8nH9mVxvOQBCo+/
t6I++2jKMD3SmU1emPBQO0W94zGJsuZnVhjG6qw3N6jm6pLqHN4hFA0qj0ndAUYDW78Z3JkTogvN
ayu86ADovL5M6x0M2wWMrM3GxsSQJvZBBcUcz+yf4YoHZa8jtkU5GXt941l3PyAKjr/SjvimA0m6
CQsxH7wARvHU+9l74QzFqzII++pphYU7i2rLp0LcVzRUxQYwR5fQMnKvSunwyK7LLR07SPjCb94m
Jw/PVSuzHOll1p0FNzmWsrzL90a05S4t0nArAqwHTQUxOgrSdG/pWu4RBOrYNaU41dEdfJqpv11i
JV+NXpYvlDH8nFKBN5pBiE8G5ZFBUhHkydDlm/Jt8TJgM8A3l7RxGTXZIVdlB2Q5iG5N0PAeeAHQ
/ySxjuPCwj7Wju5UeEN+noU/n9cyrAh2jLMfNLNkaDmJdgZr2Q2AwrCwGh+mNpbGcBTtQzepHqKz
mulD1A4QyqDejrONJqCcg0tV++5OB771HIGqP1aKLtQGpjVHZpok7jvLWRH7tHBUofv6CtE6Ty5S
giroyk2UjfZvX6WCqueK/a8oAutc20X1sjSdDS8zmdInNmTlMx1k/e0tyn6fHSkuFQD/v4ubOL/B
PUfOey7TloLvWrnM949rbv0JSn6Y+94BrbW1GMxz/xQRzr9dvkTZJ8yFqbvlTtchsMZHRgQPGlRg
45LWByMFSUV+kpa/Ma9ZJW8yRZuzg5GuinPkBsmGYF14O1GmejnzmFf9WYQenER3QKaDelAkxT9P
DB5HuVWu3QYdTY4ixJ9sbzNGcsAUsZYWUWzhdn08OxED/CWIMRCBundZWMgC66iZH2p+3JI5u8s4
rQU25WTCgJRP+fQnQMf+WAYK3Fzbg5G8pN7qm/2wWE6xyYn7MG+uXjc9T8Zz9X+K2viyhXlAnNQ2
o8K217SRAzMgqMfdwBkzPjdrbSGIz8HOcHEE5bKZ05QUidnGzt6tC1LILYVqZb9YXENDvGRDLbZN
qKPm4IxZ8I2NAhdW1YROC1KUOYhd4mVRffZ0GTbnFmhIt2lqy1HbqDO9efASR5QHBe4MaXVPYIhD
V3vPXiU8aklZRMpgIqm4NQOV23VsDWNBM7ayzGvUN3URJ1LQ1w7h3ul9buGY2U8+yu4kcyzxqQdm
B8F49sxeMQriFTGAcbvdd95ilc8sD9JHaRZGb3ctY6mY59O+6LEH4TY6tA5Oo0+7AMxLhHmHU711
Bl3bi+USDyLu6cAMd32i3XOoHYcwblZu/bqWkFbPgFWc+tCvY8+HUNR5sZyaqPKcU4JWKHygDADK
YFONM2J3uE8WbEfBx7aZ5sT3iIaxRpN+1sN31gVrc1ulVObB9RvG1TbGzrL1UzRQOLaJFXIgWM3g
hIh6Gg2BV8In3dD1L5A/pBzvsYuUrrzYI0q8TWll1bF3E3YnAWAwupPPNVKdqmdGOK7wBcsDNyFv
ZZpP3MPTTOfv1aTCtj7uI1lISF2HYNouC0Hau3bek060AJJG+wKDiRUmN7F6brXLGs6NI3DCeQLP
2tUlT3sx81DlaeTHK9Jti2qHbNpT6E4aQXVVezdZ3m0yIql5aexQqozvqfNGprGcaN3bVYq6tiUP
z3m8TdRPG7/X0czb2/nRf5z8E9hPR6l/Yy6nT1C2WbKbxzUEV9pAyH3wW8sNzy7ir2ibDfYCpVb3
YrmGa2acnTV2KG/yqZYKJ2dY1adGJbUTs/UmGnjVQ6ffoTs54s0dBWcYt/m8bqcxDW04Q1WA31OK
LoLNyn9iwKCje01ZlXkey4i+JulmMu65lcn7hNBlcSus1QrOmoCLNdOoZOqMVzCYTlmz6F8Jo9u/
rTydMio17ii3k53QjNgalaTjnky6W7/MlAnvgeZp1v3UbuPoHz+a+PLaOcCvGVpR/uWaqvnrSPLD
3YIcXWxYSDLTQ28LgbR0QYS9Hf0wtJ5QtwwjtNZc54RUdkOzvE7mlcsA18K2rYxLhQlv4n0oE/bv
biWW4SjQGJieRMLc90dql0F4BgLWfS5FlOfP3p0UvNdyUDXs06ZSW0gN7Xo2YHkdPqgBOSxlRLbK
VncW5sEk3bweprpZrXPlr+XvPs1V+jzNwyQ2Ws8gJ3l22OteTR6htVNGLrFj5nYGXIkkQsC9/xmn
kN9XOwSJB3K7MbgOASRMsm8UgjtTay1v/WTW5aSlau1zJ8xiTt5QDtPe9hKrufHEOPKFloOmdpUG
q7fVkjnN2Hf7XO/K2SaXF7zqf1qf3/qDokPXvzKGmgwgflx7h1D4kdmUgdbrfqoq32bQyQa9IMus
Hi6eakKzcxwV5LE/L914lb42OWoJ1O2nykVHefCzNnQPnTORDIDqzMg8rBEYF2TaAfsMC187r2vR
E7mWzqorPW4lzuPSKd5hw32101aFUTAJDMpUBW1BHyjMaY76RCLD66Daw9VgptuLw2KIkPq1QU+S
UKSDtaGjYLPhU1GGvRAZeNk1LUkptsUwT2Zna6BnsQtp+mHqqzw/RLCio02bG2CRlnE5ydCs+sWF
qLlTR9JCbzxMAij1ruLEJxMLljS/5I13x4vmC4x9ZYFdtoVlzbFf9C4SVbwE/yGQTd/LVLVAptbW
/RdkTKht6kkXatdngeh3aHLF80rc+nP/n8S9sx2kscwyC76916YfQZ8nzsb4vvwPBnY5nBY3Q+Q9
rP3E2ZtVrBpvWaAU/zxvmGU80YMbSOMTqmquyIiOqAumOID7kr89ULooDuMou/w8LYnPh2Ili3a3
OmGvYN8G2AkZhec1yuJpTMbiZcn8KDsN+AoGjlw/HZ511DGIS1PI8W8sXQTUWdcR4/rWW2wxNBtV
V5N7JhGWwW4I+H6Zds5dQvCwBnSf5LI0PICGqO5+pb13SDrzWJPx+xsrZ2oWAV9bTU+iI5ndI7j3
ylfblU6QUipbKRoPudIvQdEyhiTl2MhfFeD14Vilwg9jJBRVcRp6+AbfjkxD5xzhZZw3tlOXxUeY
VWyocz77lByHxs1gngIMi620sEHMzLpNH7nApgUUqxXCZtXdouDXQvDv0mvSut68Xbt7SaGMiqj/
alrhM3DPss2yLQUKgEtdkEDdT8I1q7c+19ew4VLvAMwQbXJxF20xP5NuuvxCUtCc2dcUEx+J6Np0
P1BiguKOEmrd9b69qFNGtOicPTYz+nNLZdU71y7+xwmW+LWS89Kc2uq+0apdYUg/mZMOYwGDLT0C
0BY0HVqZIEYbxjI48NfK13k1HXF61ZY+BRapKHeUEzazonCxi/uOJym1ztUwfCup4U7w08yTZ+w1
lApRd8jXtpuDliuEKmfMnAVIARqnIOb5iGWxa32TY6oLu+Qj5zrNbqVxV4/kNO+hU/EqRw8yynv/
MK8O3O3urgYQqTtf+rCY6w2g1PbYj5HzTUXcfqK4HXy4bOjfR5nnPl7KflJ8Sb15vge57WbNGgaV
EIHqW9CwxQcPHgtE0gUUj3O8sM0os5dI+uKQ2vb6FaAA+eBaQTo9Z/2vxGINa9PlDeJHY1APt8XI
kLZe6+hQ1E66hx0XxL4XlDd7Rpq+4VTi7fU481mHVNZlgEVu3+uPZRYPQEM+i36mRlKCmboyGO30
21xbkvJhsthxndgaBnAQ2XEezvq9dtxGkxQN8r0aqV0kE0OfcTEUVhyoEWMhnyvNB3SJPDxJRMee
LVUvLuUS7Hu5IMIJ06mIacfqx1W4cLfL2uwlNYrmXCbpfGTHXVNZ8iz3AzOxafZjX1d0HrIxdEkK
FurCbujCYZdzuB59Qyr23Hl1f5aYy16Z9it+WW1Sx76VF09Jo6zTApXhDPO5uaXlLNlH8sM5348z
TGm/aNwH5BERd5Rj/527WR/mCVff/ch+w3EswW1XzkUiNrm6/LucNV32GvSLeM4jL/ljDxhLuzDD
OustehP1tX3s18lmW9vuZuq/c8QhYQXXyBJcUvTQ3krj0SPObMa2G7+frrhOgk9ggxw4ZSf3UeqN
n5Vqxj+6b9Kz8jL1XQUhlfgFW8IWYFpKgRpdxC0gSfm7LnRBkDXOQ7Vfx1q3FHY5U7Zs+HXo+4yT
0N+wew2PcZKu2fQrQIWTzsMqxA6fLPOpTexl3pPOfxUmf0OzMMQId8SD45sq3DqNG8RYziDN40/q
9kHXAqQ2ecgDwvvmUh9e51csZ+XHIkS1i1QaxGk4Za+R5TT/kLq5X6FR7ndTGYLXpbJLriQ57Ox+
BIY0VNNwymb7Bb4TTd5cfLlc1DeGx+g55976W5T5sLUHENrsJuhdJQS4NV1HWwcL4psIcgXSrVxN
PKyspWVZJQEPUxszFpUlxNug+CoRUVjoqWZQwdwvJGpx1CR/OgDUNAPncL/YJqd4lFd77l/10SUl
8YuV64fUJMdgkXZsL2W3kZYBDlNrdYyqYPrD3pV1nfixlcqeLxUa4qNmH1THEUk0naJRWD/3EcFP
F8p3PCK1jsdRFzED83IPhcpG+AQo86tigj/arAXj+pwxXjxYnr7qlBi4D9por3BY7Rx23Lb0IfnT
SVWey9y3zr4OseA5nnNc60Vh83JYVlsXH710mLz5eHJOAH99XktJUu7L6EtTYoJ3SP72UVrC3Dqn
Xp/4w+ZbNBxWTkPyApudPCad+ajy0RAxKGtniCYOdkZyqkQ3Pvm2h4dSm/EgmoW30Sq9x6ZhJI4+
W9gdkLguQE+0XzMI0ZoXQni5a/iKYz1POBpJ6a0nmPzTJYxS8aEzrS8ZSdZ2gZyymUtFAu0WzfJl
QjMfm0pUV8u1PmunCN6nKVl+NWP6HKKfvk4OrS+kWzk50Ej2ytf0alcyPSFSZelyqPt91/fdB9X9
8AkdDXvTNizvXThJ7hWh1p0/KCw8vZxG+1dbYCugDYW+IQxEGOM5yHaMcDfI4iWIB4IpL56sXrwo
dGfAtlVzzgptiDkhsRWoBg/4IKlnJCNLkK23wN9xxYNCxwjHbi4fKEo2h8xpnJ0TLX9ZLpU3jI/Z
kyknsWPPQB+zAclz3ZDaNI4Vbdml+ExW8ZCNPTmMU4pt2S7ltppmHdtUXA6em9S7QRWlRoYQUClu
EgqL1NRXOhs20t1xg/BpNDvPy+TX3FvZLapK9ww5f3YpO9+L/rOb7F1Gi3GJBSVfWp5gPdBD8T34
mdn4QpXv8+ByLtFhOolAJT9ZAbNbIgQ+99m9AxdB4n0PMN/SJ5pI5bdBl2YQzmbH3JZpyi9yqZgb
Ie18sRvhfUgZdHjZ1UAYF4gWi1vu/nKK9rXGL5xtQ6pFFLnzHmK6KOi7BGDn7xqHSJAai76zNxBa
9cTZ4ZWHVafDd0iv9OJORbnrl9bXdPpGzCoUXk5DKJCzcZ3vs6k6hbZWr5gXoneEqeNnXtBr6wlP
d2Hjc/Cb2jpEcz7cWs3LmK9+c6mxupxqjYqhl4oGR0lJ5tWLRMVXaC39ruKvZsYDIwf+CNp7YTvG
qZu+iqmO9rO1eCuNwDA4N1kUUYywCoGyyW3/tB7urgzh21ZSqdy0aYB7uOcnGFDK/zKeZb/2jfCP
nsVBOMxzdJ5SXewVifwFjH5wo+w33tp1pMnE1h4rqsiYrMT8pTqXxbaeiidbVG917aDaK/qSXvk4
/xn66nkwK12ubuifcmZtDm0DmZ6IDNxS6hh/XxgUBpwLGPT65IiWuIh1NLn/ZVXtvK0lCLnE7soP
Hy3Loakch8iYrgYDaOyj2rb4Z/vhjyobjHRV3we7uXQLujoRvXWMW1jz7PFWOXLey5m96EjW4kFz
wnM7tal9LIqx2jEwk5hNFfndIWRoHBFZ0V5MWKkTIyIoaihyPU+5b1/LXpd/FqGmQzPJ9TWc/e5s
HIVjoMm7R0wn1m5t7XcnKaNdibo4DlhePThR8ZFCO9kw6JHvQouX1c0XCsMZcbUr8BczYoijO5vT
W5VEn4EvmuegvReZIrdHzZYG/qXUWDcy6jbPXt7N+6lA2jXmNo6RlpA7xlXAJ+tXsiEO4xykRkdF
LYzyMc5Zlfr2Usd9sKLI2ms/rxDEIu0IiYjPkXT8zeKxHY5vgi5iU4TXrJu89y5j4bzCkSzWhuPE
jeqr69iClYxKpF9NGJrf1iD+TkXXPKAZeK7t1XssXNMjXxyCK+0CGQ/1nB09mch33G7RH2nG5GFl
p31T5317WirX3Hy/yc5MXjqxbTcxIybBU0EsGFtWO2HS43bcuINdb3EM0qPXyX91EFE8nJb2ux0o
tCxeQc2lKRFBLWDhjNc48TzQ/msypffkxVhsyAqOIxXGPe8Fdz+FqFOfzevP0uuQ8V4jL3NNG7to
uM/t1GMooNf+SVZrQ8ck30/9Wu2HehB7j6Gtjxy2y34swnfPLyM0Pf3ywCR9tDOQQNjuZO6GKQW6
NmEQhfuJiUPixnW6UYhsH0pRjEcrTMsLdYpsM+qqI43GszQvtWGdm+rqGE10HHyT7uqwL/7rgayR
ySEQQngSbFwHv+y8UlPIuF2uvhO9VTJoGMAZhyvY4uUVEhF+GUqB+upmEbbXzvxFWWx9E2D+C1Yn
bgdRvTjCMacxoddhuTamR+PUe6Y/qNIb4rAsG9mDTBZI+NPfvmMtly0id0vPaj4Y0/kPbFlY1MHK
ieXj1rPwk/tfvDQF7vmlu0ajrY/kXzOhRFkdqC57rxbtqJOYItoHmLxKufYnvGMTqcPdZOba7Xa1
1wED972xsd5Fm8sMLDWQ8ABI9X+xbQ5gkND0hD2RkQNqB5/UjmgX2zm5fxmW7+uga6Lc0qf8MVoX
Uo7wJImJn+cpdU4DB9Ne9SPTNBaJ5m1SUfFc4Tf7AKuTP1UsuXK+M3GVpH1zoh1e3fKhf3SiiX2n
3vzuCQRiKpyQQQdpHVUSPeCQjPaMynzpPJh3dlpl7xZRx2MpiaJASKjDElTTeaFFgJPP+0gdXv1k
1JO7g5eAyb4WyL5DwT2UqeqHwavhkEl6VChS1XG1Zq4Jh4JMQoDLwID5xk7BimxGz+SchxFGFFMU
P6ajB+a0WRPPHjhj31XV3qGdSSRSILiXZAbs+6UnWzABhTATmgVuweZx9gWl6dSftkxvjdTpELTm
gMOvTSKH64Dj87Qu03Kw7/LFpsnYsRuluLJoBwPIy6qN47vLdkot50AmYj+ZMFfxLH2/2wQUET7m
gnZ0UDXWbsma34ZV768AbWWyidgqv9j9HFIbGZ+Zagk2foW1Okjkj1gSPmYXF+WYInsvFMdcFVYE
pQhrEYgvw95Lov+6kImkoYjmrUWuRSmr04/6/p0uefM7zFt7H+bh+BIiXL2Nxh+2vlI03HIjz9Fq
/ydJlaiNjhQYkvpkA+fdjlb+sPoVEabTqR2CKQqjZbIQnTUfNU7ejTbDr4Ga426ZqWIxvG/wX+X1
X8Sm7WPYYWQ14bS8F2UWHBwh8nMJD+xUheWP60/g7Br/rcC3GwdiEcyghP1OdFRyIG7ZsdsxideM
c35dEn208FA9N2zW7vxoKLiyeNVmO8XotXCYTBNCHD+LBN8OaQbd1XLrd1N2jErMPuQ05VVYQJtL
h3vctp3gQL3hZ3SsCWdBmL44NucnuiJm65Il0HvDHtluBIIO7kSlO8No0qlmjmFLqdXfNFXdnscE
O9nYLczz0XPZUGluTs1cgTgqJKCOoWPRpgnGY2ZnL5aBPxfKZrgs0rOvapnSPxDj+KNTT7kN8WTc
eCl2yNJP3jX4H7i0meEaUupZc42fU6v+00f0dpUy7F0gP93ZaNt2Hc45GjBhdaks99Nf5G/h0+1Z
Uung4mEylYGDOIoSRtYYf+ausDr/UDXOdLY94T86sghukyzdG3oklDXKfh4Lfzp5TBnuIBu3oKHQ
jSqbQoWn0ZKzVKqBcU7UOVJm0b0S3MXiVf4moo3GgITdnKjtMinkpGojHFJUqC9TbHtMFTR1cvDn
5k9SMIfArBuSG0ZPoPH6/WZiPQITVeITSNbpbcx1dC24BB8Lv5THbEnmD7tdS1KZ3mkf6wzNoh7q
yedwqilkdhLLeGDnZGjp5MZUQezhyuBd9MTwGEMYjjvgnU1moBDY2WngrU+JXWdMTmKpZIX41qTJ
v6lw0l+M4shdoLkMJ9cpLvCVUWai3kKLuQwvuR/h2+swGKrMQh4cZcmVpqWD8pC+Wu5Yn+lIwW8C
4h83SwpfrXVxUjEuhYiBQYxPzTf7QhutP2U6zbcyU8/oskhb7PqtnJV3KHKm5DkKqoPbNX/pXxRb
37cuYU02RfsfURQa4mj5k99HN7Q/qUPWZ9WWn1pF21fiAi6Kz3vHdRsxTsZV7/8J5/7To9f6EIIP
IQDtLn7gPOjBf5ISiUFVdm+rMM9GEQq7MyMuIhz2gaV+j4H91tv4zuyFMGM11lO3GhaXquaOpW/0
A4+UoDMgBKo4/6cZ+vwwhJaz9QSF8JKSMX5I+sbs+d/qJf8dzKRGZur6TeD57Y+tmvVK7Dtva+Yw
HkTY1yS/DPV+hCy5/moWzL1MukakZ2XOWBt32m8HXeUh7Kf+KKs8iumoyOMyRCGyNIYwGNhkpHxr
SpN/wwhyGEDJZgtmBnmzpSiRmiHVzoOt6JYOZDz/aKt3t74mKmhs4ZdYb+duF/1/XEwwXZWpaTgs
hDC0nDzU2Qw7Uf+QKTXVLlB/IrYhISdq0oO1mV5spgj/Oqaq/g7pcL/qJ/+C17Kj1Z0m1nlta0Fw
szKbOTmj9xPh5f7Xpm0X+y1TwVxg/vTu1CxgcMhYs95ao3btHWd9u8cc69HWn/D0CqtZ/gJQCo4h
4tPYWoL15GUTczoIt5Zn1fk9jfq5389eWR4Sk9pb4srqSqnTvRXLnB/XeagJscuRqeZ6tZq9IxL/
HxMO+UmVNLoKvwPRFOX6WFgBYygNR+uAuPm5JZQ/LyMbnvPYznfV2fTLn+2VEiX/1i6UvKoWU/3v
g1yzb7qLIGqKOrIpZC4m/U3LpnkbRdO925mMYqHRWOnWmi+2bXdq086l2XRpN35PkemGja9s/KBi
zRkZi0xmsDgypWrx6eY9pq4mCY7sdoxfllvf3b3MmJBEk4wRSWQ3UjMLTXXeXKlJVgys/Y+z89hx
G9nC8BMRYBXzVolS53YHhw3R9tjMoZjJp7+fZtXDa0mANoNBD4YlstIJf0ha3BxxdZQfk+eCuMSu
edhMYRo/BjYtRW6dCpgFAedD5LbSz1U+fwlVozsb9LEcKkoJdQ6yXbly8cd7B42kCnrzDubS/MQ+
u0PuX/fWlHhKD7hGWgx7Gmnlxxjq2Xvp6d19DNKA5G4GGrsH76HyNW1I8Ni2ypE5zq3JoxViOerW
zFuyFpp3CJPrqo3o6kS6lx1Nz8N2rXJlTu86hkJk/KMIUYejaLPF8YWgMGKrtWu0rQyKulZi7oQc
+o7kJC1/gWzFuN2Fkk0aUDldtNaxXiu2Ztja5SYt2ng7EwdS+slaMgWC4m6vzK58ChrLwdKOELjM
6WEdgtnxnHUFMMG+7zDIhL8xJR3tH7vQvVXdeOmNV4Qs4NGgK7C1i55iGMZzmNY300Dfmg2rfU8o
AOZf0gCt9FWNf4K7bqj79BuVYR++gbbYu7vBcJNud4z0nhpRot+uaqN+AujuHdomdBAgR0QjX4N8
0bxNIjRaxLKPM9yrmzb+ML26xn+RALzYTpk7DoBb5gkKQWI33sGJse2bVwgSgVhAJCZQAcdb7Rm/
gJa26XNMeWxaAeOR5i0ObTa+eXlq9tsAlbJ83TsJ9a22bJOOLl+dA3+j9Ds/xF1a1nsg9njvUVDj
OwWc4+PGtksjeGtL2QQvY+FO5fcoyZHOBqQw4HtuF3QNv9FjHTvfQcCQPBShC5X4xYx9wSboi/g9
CfH8LttZvcZFhBOgRtX+4ShsO4FeqQmVLDdy8k0uSsrahhrrd/pERryh6lnPB+zeSZlQbscMOREy
WCuhwv5GDVE9bfQcGcWV7WHs/Ys2r2k+O8LRq0cj0IPMH8CBub5qMHs66ogA2cRk89goGaTLZRpg
MX7sehgV9rbV/GaOk/5zQDfNjzRlboRUcpXF7Rf8D3mTUE/2AV67myKq2lcHeOimFeqZhHu8tRN6
9rU5NgQczXOSlgHAdBcrijmwit3YYYtXgHXdSIoj66Nu0Jr6cfkwj4KAIkUBDgyoRwvOqgT2sBEK
7Me+8ZaO9vjdmvpnLsR0H8veeG1Ma7zBY9d9bNouhLyHa1WMQbofVhZHbme0bzMlNhrS449OBwAW
pgCTi2iINi7tV2CZo7aKXJn4acl9T4yIQ2Zali/0oQg3zT59HoVWbcAj9DsUZOfNmJXa/WBWIDUs
yNhDD51SG4GdEE2UOz1Jgno1OjjAbZ1aTg8t+cVj6LXDsPWUI77TqtQ5YUvaWDKo1DeM/vpDBRqk
J0ZX6g6cpFav0eNH8ooAvdwkXeNuNZeMACYMh90qU0H4A4hnfRenZH0gisTw4JmTAng/dvXvWKdk
LkBWinXnubGA7JJBKMjiGu9CJUauCa8ZdkZjyUcsPTPqlCwo+rP9S2g17RYrx4wBKxPsf5a8yk6F
h9qe8gMWD9Y/aSkJCmVRPRZTVN0FYLFebEu3b2XUc2sMMmu41EhYVqI3qwh5M7Nat6Hsd5PlkLAB
o5vvtLk+hv/04X6MjkxJq9xyxoyyn3+YNSWtlTVN3riyHLBMCW28A5dhsyVXebekHahNbXfVCkSB
9xPDXyAAVSteTCJP8qPO2YjRalauA5LaCnX33aEq78u4C/ypjb8EnvYD+ZOUllwa7cwye8hL4o95
mp2D2YMf5WQ8OMDeNrHrBludyiVZXsnklY9OndwZfaFvEx0AYVIMANj0uL0lk4AWIRyLjNX4KOMY
WH8pM7/sGwSGzebJM8tuM1dJsrH7DsGbzsWVmYhZeWGG1qJjr1VrTxvtaLFryerB7eQ9wKFtlRnF
fm7TfR0Nm8QB+FfWjfGATslTUQCm1sL4PYtQD2uyUnzNh/xjote/Mnv8l7Q+AiHlWK/0OYetJq1s
24bpB8Cie7uZfasrnIOlVXetZb+5AFtXsxxrWj3RPet9ogZdwCWqQyyDA1HvDWpMQdeFG9dIttaQ
vXZa+rOOdKIzGiJeTl0/jA7Siu6CBsAVXLR7+s/OKlRCP7i4TnHbOlm7okfobNAlMWlcYYhuxC2h
nvZ0xKGCe2eLwUs2lDp0VRShmlg+GHPbYYztpmuBTSfxSfkcjJC9yjCiH8rMr0ZqrbRHmihfJQpf
L1MB61PccLS1QmPXNMfTx8LH+J4I5yM3Y+pm3Cpbunc9KLQGU1KLPM3AXZPbivK7GfQ3RW3eV+Xw
4Yq42oTe9N0DJRjROKU3HRoHtLWp8g2OhSVrDYFDVdQtzFitJ7rCB5rwxnZ2o3zbtZCxjKFy/kHi
1P7ljHB/Sisxbucwq57n0W1f7TCh2tWP8Qb9l24TDeYEStW7T8ppZrOboffeedZ7ZWTav0lTtwM9
c9fronrTnOzenfJwDcbK21Je179P9lD9jNxwICorxD3t6yy5gzvBWUhL+s4pLSrDGqHiFEzJTgaA
+1toAFOTfW08NT7B+6F5DHYBo9HQuhmNXuwxs5x+DJz+rzTRwk2iqNt7sXzsYFXRBsNzvTUdRVs6
xmg8rGAQqeiDABsiWNhE8Zda0wWMNCD/TeFE43oogDXfUlKgW1h3P1swizcmdL62N91dkEgAVnX3
jImcxjXnvhG7AhfRAKJnWLNXDp3+0J66vTmo5p+ilvO+kuEBntu9Sd6yFzLKHhIAJeDBvidl+qYH
1XfspW8LIEK+B6r4vu6DbkM9ut9gLTt95+MJfyag3mg5opqbsmq1G5V2ZbfSJ0velxLSYpSyS518
AsAH5iG6gy/OlmwV1MbWBJTtGHKD26W1T7XBulOuU97R2SbKj7r2l1Pp4UFr7PLPjID2wcYB9AHH
7WANZUrgOltFeI9pJvXIrrrLhm7+HTsN2qEDPk2E9okNxMELohvXTOIffYHmRNGVJlRSo/yWJxyI
tpPSNbP+wF0IbydnlH9o/Y83ZRRk+4JsEdhkWN8ZBc30dowwBB/z+KGhPcmQrnWI0dlEz4DAZNVo
lnnnIFlsrvQ4N3/0cibmiELb8YO2cZN71FPDbD30sf4nnx2qbWY+qO7LmNYC4Ejiee9j3lhvjgoT
3JfLarovtbzfe3QaYz9V1INon+vxkzS94icLJ8xundJwvoROONogDS2IdAgmP3T2AGXjqJ9yi72U
fYcImXjWQe6X6yIfR4SJYn3YWF6hIBDY2s/S1mDFQaCYyLdCK0W7ycif4iyPfrTk1Pu+7+ffzTyo
u9RLk25Dxo7hdDxXup9E00SRIQET2+vOk2TRNqsh6aiP9VATiIeF+QoCzLPWZTELYGm0/4jVImVR
L6jVgwRl95pqFF6Mpsru4Ck0B2o1oMfgTt2rQGr3czq4fh3FCgeZvi7GnQgie1PpWlPzzR35haDT
Hleu7sXfLZDTt5mpNwdcLCdfpnMOMqd1jXtAvPmz0bnFxlUD5Ia2NO612hF3hKjgEmJEEkCvAI4Z
4EpCz/ea14IAdxOJY1VP193qqQKvmB6d3+1N0x3d5KWkudDGNOyt6bspyf+ao5BuHLnazsJyGZDF
4D4nZL6kOAbNkgG6/K7Ixj+JreLnzIO8S0sxqH4nAusdWD4kRDTFVk6oq3shzfjGirLxxlJIO1so
za6ioBzvDTlrO9ZIurVsF5jyPBubFsGZ9wQvVKBk3vhII/rFEk28B8k7A8uJG7FPdbOHvUoZHlT2
L90sKLJEpGOzlQ1IC1PTUxAxViKzX3TI+6uqV/D9BqovysBCFWCPdUjDWb4g2NJvGwUCXgx9u+4z
QfMoMuEnEA7BTq6mLVg5g2SN71BTXjgiFSjnKd6MrJz8geP6tTf0fBOVuF23IUh2YnPslgEiHQQt
Vg4NCqqGlPIQgOje5zYOKQFg1adaWOO0Amgi/uEaGne4kPRbq6spYmok6SPEffKK7Imar7sjMWvA
uFO8QBod0IVn38UNRTcVRd6vuMqOVbFgvMPvvV85qJrvonzUd+isEKXbtL6juXvI5ykGzGsTPCDt
sxlyJyEv92iwxiJ4BK8xrJn5yO8i/S5M6kcazgnlUBBYSdMQ8tuu8WIeG3pZHv/pSW9WxZhO26yP
BNuxif2pz42VDmlljX4+eJahF9sQAiL/COyHCqMYIJOe8zCk4s3zemddgrJ6Gvh8P8B+/DGOFBXM
6iBDx/pTbxXRznGA+lEXovRJxrISytXXTd+HW+zRjwmDq1EpcaZH24brlcxgaCFmqiNZoxHDvNIo
oq1qnWVvZtTmsgQtarvMV3U4+CIb9vYIFC20gOcJ5e3rMeV/M0hETcvbj+Fo3rdY5a2rHqKnqSxj
HZgV10fl/OEgMNckWvnv3HJ7Hw+3f4iHawwxsBntZgotsC3a2z6E3Vyn+lPiRe6+LV11iOMgxbm3
VKS72E6A0olWrgH0BroTARFdnELLApaX1YiHDAygn4DnXafjRAcvi4ZVPKBjNM7Vt7TLLd/VCCHz
wnxtSQFZIHbiD17s0cABhzuTIt+I0fuGQqG35nK7pQTd8eZhsQGckG/xgfF86H85Ab9BE98VXJuA
Hj+iTkMovLRa69ZwBvUFiUbtkat52sd1V5PhqhYUY4ietTEA3yoABrfk6j7cvWcXvNCtZrkZlfrM
JPiNSf+ovB7yoS++jMCrulC3yJI4I7yWimw3Y4Fow4VYER/F6HNZwBPg0fmOG2nsXk83vtr6lK/p
dbDTi3KkWw9toKr0ghLc7PzovSndD9lkP8wAlr+MWd9ttEzkD/boFDvpIPMOq0JQSsga/nW0e7hW
OdjuIJrWppmkD6OOH95kJvi9u+OMZkpr7FEweunmRmz00TvqE5TWvQlhbg2imbqxhMdGWh/dqDi/
Bzv1aKVVtoubMPSzQDymubrXQLOtDQEzzh1LLkaKM4dGB941xW77VUKNo9GA4RaGpsl+NDHt7J1g
ekyCMoH1WRAWDh1uaTHUBkvvt5za90NxLP6DrG1qgDNFnjq37ezI1zYibcj6EG58XNEamo6E6bSk
tF0XFJQTrfOpUrV+DSrrqbBROEnMtl8lonsEXfxVGzR922SBtgKK1twbfPeNY+Y3pRF9BfXeICIP
+rqyCEfqqX2g6Da/NK5T3WEz4ley+THantrhu1dTdqtq6opUP0MTQfRAEn2gfQxyBJwYvJAvI0fo
Wk/Gt2Hsfloxt7gdjdUO2Eu/LdK8940sug9M09h2rvVihV1P5uHh8mtm2zn19J2OzyzTod5Mh/9e
OfQr8uJrnYLKHCw5bWtqBZYDYU61Hr19UCl7Z0pjMLZpfgiaqHlzeuPbXM8peAZ6D4XZAr7svX+E
ZweEcqJYmw4Lb5pT+O3we2GHZxwRXoi1kulRD4vjF2Mc64/ELG5sGU8fELXS2yCV4Y2QibuBTRjc
D2X9UYlUkrhZNd3WyXjM47L/WY9luptJMb8nmYE7DJyHXQkx8SWrYcxZNaDsUNNByRiWhI1hPqIT
QIvbo/NHEx7vOdx3+gy2oNmJtbSNR3KLHN0FqoS9Xu/gJu3twHxC9pR4Z/QrXT6HWrvjZLwBFv5e
N9GdSLjjwM7F66YCduzw1YHWtVv47b/CsUi5RPPjTdWvkPZuNtyrD1BzQZ3qyYNE7IJEjoO1wg2A
FqN2H8z9pgrbrYfB93bstIcMMNe26xuKsq2EPBn6WIeAxMu6PzY3MEIczridiDU3I/t+Nc60iz03
+QfmFIl9hhwttEP0QbJUlFvRTulTHLd3We6yAkxWVajxIeCq/lCzfOMs/GHRSd0FnQeHL9LMTWN3
ILFIb4Gc5vGOe3ym35mG2zD0VklTGQ+eEdEIFOEbZAs2SdbNt25qvxgVxiPhND0LkHYIOpSgemZ6
jnOaZqTs0M8rJYpbYjd1pNdkmLDbQf8ed3KizQmIQMgZ1Paovrtx8wc5EXiyQDBdDUcGUMHh3RxA
AAWdNK8hP8L9UVW1dyR7xCxs1LTDXKcVSACTZxBTxFwCbwIotDJKPaa31bxF4ZxQyZsfSMOOoVOf
rNE/xuwA5vRKb4y7rA3rVZTSw7QnrVoXECFWVK1fy9IQqzaQT0eF6y26ciA8LRMWDiW6dZhH30O6
7zEV7XQEq660dUzetXVT190BUC/WVp7/Dsr5ffbsbGeH8bHhkz3iVq0AhFZA7VJwrLEFidQL8JaF
BrET5jw+eulkryPCpvfamLt1pfUBu2sKN4ai3evUqbtDA6W6pbOG1j69+l1VQ6CnyQuF0JO3U1g7
tyALBhplUbzTwQVyKg0/1TAEEM3GzDfM9r1PsydFOXHVUxQ7svHjvZTqo3T1tyjqoCQO0bxGlDNj
VdPKnvSjbkbz5rZOvXXMHqrPEahfSfLqPCdIyud3d0AAggyvWHEs0qG39NqfQVqtVZVQYjb7nBit
rmbTz/IGDDD8QM/YaBPRwmrE5AHAisjix8jRmcTIsLNfsC6bH1Sy8CPXeytEOHVybuEMcQLCjxS/
Ys70flMbZp37Wqc0sZmoT5W+VPrRDbLXUJxxa6+ld2UVSXAYwqhDSjaNnQiMzqiYR82oPd+yutJ7
MHHlGG+FqPv3IWD5vqZ2D9xEZkFrr0rbCLodffK4oePgzWw16uc29WYd0Bfoj3i8Tu7MPCpUfVK8
CjpLYEhFcm1rCpi45+nTTxce1Z/zulAnZLuWdliTNo/jqFtwpcWM3dk49nfU7YIV3226IPQojhpT
f9GRNBeiXWEme3i7oNxiHcOSPUF1Ilh1FLnWEwA+ZHvKuG5pYtnxB8F+9atu1WRT0wtkfj+LLq98
5FrG5/NvfEJOyjzKP336oIMRsqWpPflBiQ0I1y4XmzX8yu3++2xMF3T2TuiHmQsxL42QInVpw/uq
MHPCxyB4lxRr4lUW4uyMXn3KHhcK7Pn5lzqlXbWQ9woj5aRAUWcfmhvFCy2bN3iAyJfrnr6Q9xK6
MdCerWe/6JS9IeUx97pexpvzTz+1BBf6XkQDeigTm291NLoFc6rDJ6LYiWB8uj0/xInPszTGymqv
1F2AJX4pvLxahfBQJDFhEl3QpT6xppaGWFohCghxcBUj9RzJbp+a1Qb3iu2gGdcJ0i09sGiiZOhz
5TP6bcYvFdATFA/auyF3Kq7L6xbR0gEL+HIHDsKd/Dq1qUFMlraVdAUuKAmf2BJLB6wRbQ6r0pOZ
4OzY6raa0p8QqvBBTEwbqxYB0iKqujDhpwZbbPIUvGSMC+zkN70V+K0O16VDGeFmCsN4h/FRQemq
D69SvzP+Pfc+nSgarlV6jKn1PlRokAhFvynzLjlr/H1pGWKx94IyNqhYqGivRtsBah+g/uEa8bZL
25dY876e3yB/34NAbv57KFpAjCzoNeE+nWG0wIyP2u+ZygdzA2vpkhjviUH0hXK123aWxCPQ8xFF
YAyVoV+THtkduXlJgfTvG93QF5q5YsgnnBAQBRmDon9HpZzgevSc7+e/0om50I+r7dNEjznEAiA8
gR84wvpGncwBqJHINt0MJXzBHbhA2pznxzr1sY6/4dNYnrL71NV0Ws2wVBB8SayjzpABatfod+eH
+PsmMfTj0J+GEEaeibYawv2oB1b82+lTVd2IsioGn/yparcKH9/uMA44E1034mJbNnmYJsrrAz/W
FDUvBKDIghrQNavekBBh9QyQLhkaaMjt+RFPLYjFRdyP0FQjK9H8JjWQ8WndnsZLbuiNuOrQNPTF
zRvVI0w10BF+XRBbr0ynpfibjyBmLgxwaiEsDgDg8rKuEi1ApMlsd9TdvT1x63jrJlBrr/tIi92v
LFkm4wTPpFFlQX1wEpvEldlVU4DCx3+XmUVdBnKLVlDEyb6CPMfeBuDjVaLVkAD++/CZnt8gAZxR
3p66R2savF2Te86Fb//31SO9xSakBpXaaYBhoOagrdl7urdvWyEufBjx96mV3vHvnzYgjevc0oOj
KGto599aR0PooyrHlZda6TpS9OJpQxl3tmEhgFUJeVvOmXfjkLTuWzdGqmMk+0PC6msdTheWwvHN
/j9Wl0snG0NRLQ8LN99jHuqxOZ1g+NnC7nym4WH/pj6W2hfSglMvv9iZbjYNjVdjwViZitZgGLj3
ji7Mgx4gBXl+XZ8aYrE3i1DztAFRwn1uevnKhNdGY1CXr2E4N3+uG2KxO7FkjIyek5NOKjaMrWMX
u1ll+n7qvO7ClJxahIvdGchBd2l2JvuhGPvu2DQyQfwh5yQvrPITc740s8nrzlLVyADI0HXvVm8b
ew2zpHVVp9ZjRnLmn/9WJ15kaWqDFCAyh0gk+G0K6mFllXKg66pT7r/wpU7Mt7s4DEoZTLBJm2Tf
I/HwD6mkeddljsDHNS/sCx/r1BjHj/hpz+JuWdlHKgLcxgQtEzLabAN3wprIYm374/yXOjXI8e+f
BnHq0MHQM2BGIG24a2SIk3gjnSnO10YICWNzfphTE3L8+6dhTOWA3NTHZG90sOHNAfE8FDPcK2dj
scFT28zCcqyTveVCGGv7uXyEQCOes0TZ3657gcUGl70H97FgiLGWHypCbiFU5oWc7tTHWezsLBxa
Wzo0FoqmqZ7c0e1XuomQ4/lffmqGF5t6GGcT6RY75i5XzoyYkFk7VGRRg0SyV0ALPz/MiZdYmsUk
oUlOVWnx3tahD62oRsKHKzTDvWTYfuLsWPrDYNfqRAlYy30Qmh9eMze065I7cxwfhn6UF66Kv0va
y6VDTOVELopMdsRbGA+zGH6D+3fWAgCKcsXXRgNvFCYvpja/nv9qJybHWezxKqWtnUfUQLversCi
d8K41Wk+/dAntILPj3FqZpZbXLdkVkPkpj7uFWvEnqEE1e4lk6BTTz/+/dPOHmVCW3wIqeKWQtuL
gsxuopB44fucmo/Fzg41R4Q22lt7Z1ZAscvRbs0bcBPmz5Z+jfuAWlf8rIBE/5goiKpkNbmN016o
I5yanMWeb8EGgbsga+mFHA+y7rXn9sjnLsLEeTs/N8fI9C9BkLPY+sKoYQEVWrQH0b6tXec3lhzg
sKb2A4go3I8EzJaJkvuVm3RxFkBvnUcLS8Y9PsigDLG3+Eo/lmLh+bc5sRaWLjUo4xmYfbACqLt4
t1Zo4M/cB+Xj+af/PYmUS5eaMVBWqKoy3KNr8wQ69slqaHvRD/iGT9jXgvbb+XFOTPvSnaayxxZn
LeogaEaWm6alYKwDfdwi9KwufKhTQyy2fd6BbXV1nfS+KMqS0nAePERKQ0IiKBHOuHKU4+iftmZt
mrKv6oZSi67T+5nKJt0mdLEbRHPB/Z7/WqfmfLH/h7mteoMGlm8hKAFFTd0ZtGM25x9+6jsttj+K
OqR0Raf5EPzzozMkHHBKeskUvJ0f4NSvl//9RArRdTtxGUA2JR1kodeHZkS+7bqnL3Y3+tzgahLN
8wGSxXfGOOsHpRXNdee6vdjM+Rhmc4mol9+1ub1zrMlG36jOL3z6E19maU8T57aFT3QR7o22/OOW
Wbl2bXHJOfXUwxeJukx6XOu0RvMxoYj8Cr7QytH7+EKmfmLVWIvg3FC1KLpg9nzQ1xp6rA5dXsCi
cNShDzqw2q+aXWuxibEGn4fKLahl0CmngT+EMLKH7rqg0Fps3i5BvNtLSs8Hho/SKIpA2F3I4kKR
/9QnOk7Mp6NBuPCK2iDgAKoVQYHVJ+2I1JuigR0VXAsXPtGpYRb7F+Ce7KOWc86enD9hD3RZVgLd
HTTGr5uDxf5lZhtc2RFOq5M0XYkW8X0ncLMrf/5i/8ZF0iutwiq5tsXwLTURA6kttLjnyGifrnuB
xSZ25tbN4sQIfLS3jupD1dcGWMt1v3/pM1NW1ljUMw+H0vYm3AqKW/BuJtrP87/9xOwuXWaCDiee
0MvCfTUH6aHJZHZLDDbvx36KrruLlz1pb4J4haBS4Bvd/BxNxQ2WTIesAkF6/hVOHETLpnTr0oAy
4Cuje5Mgm422SgYSWauuff5iFysDsbdGcTuqdLTe4TFYX1B9GLbX/frFLi5ME1hFZHO/1Hg4AXdX
+6iTyeb8008kXMvOcu5OA+pq3I1agRpFlWk0hSpnxEDxpghFeeEkOjUDix0sEc4aYG2wRq2kvKmi
KgE0FE+jfuUML/awRIxf5nnNDV+k8SGIAebNoKev+0SL3QuBi/Qn4AoQsYEV0IAK1xTYzz0n0toM
kwu1hxP7bNlTlkhXanStj4tIx3CnEhls2yMX/84i9QkuHBYnJmLZWU6ABiGsFQd+xmmxHqzOolTq
jBem+UTwvuwqIw4MF8M+filEnw4oMhjPKkbLEAVJsJFu+qaEG1w4NE4kVcvuspWb0pucOvCjJI43
lUY31osN7QB5AV1EUQwIaxnTFj69cWEjntgqy44zmkRlDzMn8MEgfrEMek1tFu6gnT2BK62vW8nG
Yrc7tqencGEDX7qx2sadiDeZBZz3/FI+Nf2Lq9o42osnZqT5fTsZm6TBZtLIWuNCSHbq6YtdXqJ2
ZfRzy9PrCmqKjVlKj7LdVW1xaSz2eO7MdYU8EWlCAZLKp6JcAGwHOp8czn+cf7vTf8nTjcVGD/PG
jPB05R4KetT2vK8tEIKtp8232TDtzbxQm2qQr9OU3OjB+Of8qCf2jDwWRT4FaeiilxDwA83P+7BE
7x7RIg1XrTRsNkkewWmBo2noa+ATo7zwoieOGrkIzEHhWijnDpofyb59Avk/7HVTU19EXgcXhjix
V+QyOscMbKYE6cFex3RrZUEDR4kiaOzvktd5GIq5vvD9TnW95PEnfP6ALgL5yUz0UOr4bHxRk6zT
rQDmNT1VusqfAs2sxKFMiwqS6+CAzW2krUC0xgYXEippmbedUtTCvmAPYqJha0exvkELxx6u29P/
/vJPvzBop3YoHcvzi7CtV7kYQYTWc7s7v4BOzKZYnBjj1NYWTUUSIXTkkFq81ePuBs7ZdSmKPA77
6cfXyNu7U2iyPtvQ/AF5X6Vr3WnL9/O//rjM/7Ln5OLXH7WVhShHz29DfWvO5s/a0WhQJK9IlaBo
LoJnhEyqBy3ur6uUy8URaOKI0kemCnzEMl7maHwAsvcwKKRPz7/QiUNQLg5BRBX6vEKx3A+9GqFf
a85gdHiXDIlPTLZcHIIq190mNMC8jKjexb37bGfaM5n1pQL/qecvjsBGSpTjnN7zA5V96UR+0Ppi
ZwXXwUOlWBx2Q9y6ueGmxGlBB/24RxcT51PI+QpBwau+v1gcbjYsyLEteQNXNL9iyUKy6wvhzYmP
IxaHWovGq951nDRa4BpbR4FG782igOXrhRdW5/HQ+st2EIvDrOwx2Qv0gmR0iJxXeLzx3nA078mp
x5+IpV9qlp+4dMRiExglxBswtC7a26GAU9eP20r12A5IBNVkgp6WRInzwl1wYkcs8WzwjwJl1hXF
wwrbUGk4+U90850LQcepSVnsiAQCCfrmXuBbDhqniGfMEHG10sdp7VLgd+oFFpsCN6WiAN7u+pVp
V69mYMtHyHmVf37BnpiLJYxN2rD6kRFhymc1hOuqg1wDM7ihihv2mxTl02ylJueS6fiJl1lC2nIN
17G8ZwuGtg00c6w4ATOzvLD7/t1mf1nAS0wbal5OM4QZ57leNr+tAcWvg6nH4+85pWewS8LpSeKI
iLpS/OQZysF3MAombT16k4x8z55/OdjI1HcQ1Cz0xIXtrnLb7NrNPNfWa9w0rnnhp55YOPpiqyXZ
aHXVmLuYrGnx1wHPlhcvdxsK9c1Y7M/P7akxjn//dHnCGQUmGjuBn8cmThtmZyHoBq1UaRcxRaeG
OM7zpyEyeBvJMPds5SFGo8ULH5Cv+iPD5ELYfeJE0hdHReqa1WxNgqynDrf9kfFIAQWThb5/7vJr
C9FL2FuKygfaPxQ5HAFlHCH98ij+rNbnp+HUml+cET3GbULkIHcpdRBL5KGOwK+jvpx/+qkNvDwe
8LNwgqrz/KNdq6XVsOyg5iM4Ays5JhFCru/9/Eh/fw/hLa5Px8XDDB6x6zuOcD9QIW13soqCl+ue
vrg5O7McNBsJWT8N3fejet1jF7jR6/mH/30ZiSWwrurNVM9Rh8F6BhJRMdwZhrztsvhmgIZ9VegF
O/C/W6FBiV1zETb24RnLndM11f04d9bb+Tc49fEXe9noIyn1hNDLM5DkxkwEuZsq8Lbnn/73bSyW
QDkod4g8VAjixEHffjXaWvuQc6fdqlpDB+a6MRZbWYvL2W4Gz/VH7BMOZV7Mq9EqO0ST0NS8bohF
9JvmwVSUheVSK8tuLBMBNJF9d3J14SudmoPFRh5MgZJcW3l+NtvObQiv8RBUqX4hUDm1Rhcb2e1F
rWxkvenGpObNiMTC/YBYMGZPE2AXCknehSv/xGQvEXJDQhvV0bAywXz2A4mgb5qO0neJcNT5WTie
B/9/CYslMq7LgGHZIuU0rSoc57GxQgwhVqg2+xBvPG/djEZsHZgfCKoBLANkj4qKWsP54U/M0rKH
j069ieIYorSlJLr0kEG8y6ugfrru6cdj+NOFh62qkSaR6fhHFCYOdPg6z1p6iVZyYg0sMX8wjikn
1OiChAg5rfIGNjNttGKFvMLrSHnxqndwFycVvhEQVLTZ9alp1R+IY8x7fe6nC3nKqXc4LrtPXygf
BYRel02IOPMhTEa8HXB69JDkX4UIRlyY5VOjHGf/0yhTjzakmdJVkWHxWA/em5erhypAkSgD+Hfd
d1qeWBE0cFlTrkaVUOFBiYRtjfDghdDmxDp1F4cVvN5Z1EHDYaXCkRZ4jreKHb9f99MXRxUEnsHO
Zev4/ZA36XrKkbsA+JGjLXPdAIvTKkTlLu/NzvUj3MJQQceROsrT9vWqpy+RfhWeYmhCK9fvkGG/
wxcMlf8eZefrnr4INahujiFmfh52xGW8S5D43A7otFy3apb4vjmom86zmVerrlPfbirp65gUXWg8
nFj3SzQfrmalXbuh65eO+4QU+/+oO7PluHVsTb9Kxb6nD0AABHDiVF1wyEFKjdZ8w5BkmfM88236
WfrF+k9v9ymL26nsrb7pjtpREbasZJLEsLDWv/4PiOpan4FE1TloQHv83ANaTmHeINpIK7muAHq7
p2XIroYOvekff/qB/Ucupm7NkLsoY8taW+DDXkkzrF0DOkigmnT9yTe8mLkm6chQkhArXKMYLFGK
MbyzMjjjfG70y8XcRWs9Dppw2V4r2FYE4GnW8I2G/rE+Mv4PPaLF9AVxkkoeIE0IrIV4nIG624Bn
HGxLmO1efe4tLCZwG7QVRy8EthrsvV87HqGTt6hiGM+Vx5SnB1a4v2j1JNeRQlvb2jeLCszpBo7g
fXks83zo0/cz5JcdoM+xsjX7HYCBFoCDw5MpyHTk/R6YZdZiAnA2jWk84uQ8ZDARhcGSGW4j2nfr
AhgoeOgAgfWpt2At5gKIM8lMStwEktybaZTeVFaPOmMvH3/8oWe0mAewC83SNplx9CT1eJfBvh2A
G2XW6ZG9fr9i/ibUsxbzoJkB/DZi5KYsWEgZBt8Nanyt5vQRNetNiubbStNPBl6LKUEB74SsFKZz
UGPCLJ4ZdZraAGoT8slXsZgQQPugIwEMu3UFPp/dh9l6osoDCvNzi+pS7cZHlg/dJDEbYLUHMpFu
oYqqSsWTIzdw4GWLxbbWJaD6trVC4CX7HAaURDqhBiHk46F0YElaKt4SBpWMgoPYGsXuEBSm5GEi
4l7uqTsfX+DAnFtq3RrWxWU1IvZlkoON3vRw0rROitZiW2MiR/aeQ89oMbHhW5/SpEW+qp1hnskB
gnOIr/iRW/iRKP/NfBCL6ewPIGqAK4zCY6LDAKw44TfrMZDgo1sUzqKn8NQqdhAtS44TnWpDO69S
664stVF/R3uD+RAMZVdufK7AsocS5hUmPZrurb2zz/XJ0KXUA32/Qwub9L1b2AAORcYVKOjjMBzr
bzjwiJcijynhFsx8Y4E0UYLkioJj5mMH+y3ifTxODg1E9n7dr7IO5C8Ypa7zAn2prsT76+wWuJHO
rmAo+7luSSoWS5so6TyipQvpirxvbn1m9o/ZPFh3n7uJxWqmauR+g8DEXK3CcwwZJOxYdBrCS/vj
zz/wEsRiMWumybDAQVZrAh+0NR5Odtf4/TH/hgOfvhT9KYqTNYFeaB2yimtH6zgYYKkIiOuRiXTo
AoulLOosE5y/Crm0KtRvCAynG5Wz/vbjh3NgBC0Vf2ksh3kCsgiEd1WesKEiAHVnkBf6yvrcEXsp
+vNlYKI/IUS6zgfkGQ09EGbbVRIJdWQ5PvSE9vf2S/QzmajJafTsrwvYZq7lCBBSDkOxI8//0BPa
X/WXTw8qCWB7B1FtkbROEgCwUvd7YfORj98nS36zTC5lf5qkZidJLta0mLeWD//eMDXXsq5OgI8P
3LAcPhfk8sUkZiFILb1viDXa5od1BtsyL+GcXDQChnGfG0yLmZwNMQhAaY1tfUj7W9EbNIGzeqVr
GwuI8fDxRfSBB7aYzmkzSxaGA9BGZS62w8T4mwl2M4EbpfQAvkcv9fAVnV2+PRRZvPr4ogeG2FJP
B0gUtCgKFyVyRHGWgZTDDNj5ffzpB25pqaCreMVHcy81a+mdn86nswb0NURqu4eTIWqpEkfbmh7V
aB4Y0Uv5XDqZ8dQUuBwMHkc4t7aDcRHAKDezs0ryI6v6oSe2mDZzVyvkFtCMARf5fgUgV70BxHN4
+viJHbCeAlPr/axUKANzcLytdTF1Nuhfq2mAxV36PMFGHYArW3X8tDXL7VzDHRbuzihrfU6mDpOu
95fOZhzjhljuLz1RVAnAxxooSMhtU/ufHG6LiWRNUVrWiltrDQkLUoUMAD9dH1lxDr3+xQSKWlbB
05TyNYyfK5B1VOPA8zu1salcfvx2DoznpZKuHAs+tbmw1kz4dhWkK5+BuQZr901sEiAsxnM9Kzdi
x1IQh0bDUkeHwHGPd0VOEvkrIADThOSFB1hLWdoMMOkYHOsE8LmkjPXsqbIuRmfyZ/TLWSQrbvfU
UDSdDcSfPiXVokvRHRjLUYZOe6QcLYj74hjGlDh6Zp8bHUudHcAPCiq50FpXQ73CRneX8OZISu3A
rF1qzNBWrPtZIFeaWiMMjHUK8AbQdEe++A9x1G82u6XGzCJ5NfEZoRh62FTnKaDOgscoKGDgooqo
rewuMuglTBRrw/Yl9/1tH+VysAkoS9I2LIMAjKRiKtxobky6qkOtknUSmaI9gan2+AJHaOkaJphf
fguK74wotXCGyIot7+OhfWDyLEVrdQRBmQEc+bqoqw34IHdw1guBPxPHxvKhN7BYXWBhRywd8/0F
uleK12wjJ/K5BiG6FK0l+1RdMFsCPkfNBgiP12wOvmqqXj9+OIe++2JlSWXLiK5xrO+VaNC3Ww8w
GybHGqut32/8S8kasoCAQdW1tSYqbC+QHEpCe2wa5hZNWHggPegjw/TAbSyFayJqYljASkRKPTdf
KlQfiZOwAGPy48f04xv/Zhos5WvoE4UmFlYW68Cs2tgzRN6lDoWi84bCLeU8G9OJn6YZsJf3Rh3F
ATz1zfw8trByAea1t1YREOlMdhhMygA/poPtcVqpHnSeMsyUzWKExG5N4say+2QajjU4HXoD+7//
JRQ2QjOIuC/Eum0jgI7Tu/3wkUFfgcjVH4mFDj38/cT75Rpj4M9zlJtynaAxCJhKbZmdw02jNY5s
f4cusP/7Xy5QsF5DuIl8ddNyjkOV5Ns0NNmRre/Qpy/iElBt4Y4uiFjPSC1uMqYBtTQBnTwydA59
/GJ1ALFUY6vbnzZJHLzCUBo5LeSSyTHXhwPL29KUTmIotf0wCuxZXNpDtdcPpFLb1AeG+ePRf+gW
FosETMvRb2S1APWGiENs2Hbmj2HpJ58rJS5FfJMEVzRpWryALKi2DNBzR1ptfkQVeuDLLzV7Ja97
MraNQAMba0/msQU6Ixg/1wRMl5I98ExSQEgUjMMpD13f0MJVM+jIHz/4A+92KbNTTV8VbY6xw2DX
F7qBjLPANgH2Ck4S0VnfP3eV5fydgG5rBtTLOrPqv/JAkmtpTtErjO6C3Pv4GvvUx2/WT7J/O79M
4TzrIOYGvWld1/IZwVxq2gkpgGGcwa5DZBeKt04H0UMnB9ofueahN7+Y2BDDocyOvRkUgTCsnAxM
2QQhc83fPr6nA2vrUndn9BVQcQMqgS0Om8quO/CWHT7P+pslC34zQaRw9/GV9m/id09vcbhAWy3O
SmGNpGQStecRIponEGnNaz+x8k9OwsUcT4Ql/ao0URM0wJ8QyOmhtEaTIxXN398AkMWL16/KZsqI
iRsYcqBCw37wz2Fupp4UYv0jC+3vhxhZetuh/SQClxdxHuAoEo3sVjB/DwuTc9j1w516G4BRBSf7
Gl8EbDAD4NaPX87vhwFZqvNSFQNomUxYvgJ+YYH006bSnbEpIh6OgyMrwe/HMlnK8wwk94BxHpBz
sqi+YFnHV2Uqjsl5D336/rX9Mjs15xlGMiLYuQPAXPGAbrpQ/HT8/Y/X8T+Dt+Lyz4Ha/Ou/8OdX
cJDqKAjbxR//dRa91kVTfG//a/9r//3P3v/Sv26KDP8t/8m738AH/7yw+9w+v/uDByJoO111b/V0
/QYqV/vj0/EV9//y//SH/3j78Sk3U/n2zz9eiy5v958GP+r8j58/2n775x/7FsP/+PXjf/7s/DnD
r9ld+z//x1/+/dtz0/7zD21+ASrI4ppwyImo2Bcfh7f9T5T6IoUiJkoqjHCIRvE28qJuw3/+Yaov
oOug6GwSQjUoH/ilpuh+/Mj6Ymm1/5+lqMUJPu9/f693b+bfb+ofeZddFhFA7PhguZ/vf11qCF8s
NYGf+3xshbmBa8AEHjIpe7AFjSrboFWgPukhoQXxvasBYlUC7SgARkELb0cso+1tBH76nQqJBIOz
KcT3NhrNO3+CHQ3guKxr0F0wCADSsj4FtFT2oP/M+FjwnEiqH0dINcBlq61rILnIWYGSIBBomY4v
NTAv4YZzqgmweejrtFlnBN8TwNIAsMNCH+wMPiBHDVobLW1UDVpqS2RjhRPkEcd0TOMSJCUFVzoA
OMS+2DJPYNirNBkAKACo09/VBnpqPBmF0S0NYnAF0IJXesYMbzmnAelIuCCj9CV60IaWgPlUjY3L
dIpTWd5jh56t/CykY/rUW8EE+SbXO3Mwo002AXgIjMLchTYFsedlSFJ9AWok4AxhOrQ2lXGn7VYB
TlHBewOZVzT8BXZFs+Iti4xkNxe6BsGkjJJ1GhnFJidMPzW50bzlzArOLBwdzoOC6WtJ0/TW700Q
vasBAF/OYmAESiXzi1mAr2UPKurXzAKTNlN9dd+mRJxUaVyDFZRa8XVazNVT3o3dNTbl8YYEGvhY
ooQES82qXqywtL5xnnZwbaaqdpQuwIjDkeUaEIKOQh0xxJdzK0AN1yavLpDV5640FAHNM4LJeg5U
8xbIC6OxgT0ZLVDCa/GKUBsE6SkG1KC2ACwq0LEJB0e4GIWxnrxmpnQrLWCO4U5r5LFLFQXyDMSG
E7Sv5mCxZAZu0hCISuF/o/zBBTkIbR9BBD/SXcz6dHQJTNgtR4+gF2SI9b8nU501blTBgHITJqaP
CgG32vuWGCLZAGnnT07gp5Q7c1ixC4JzbO/2WT8ZcLcoyXObmlLZAtxDNE/DO/M0DzN6pnOSRnBK
F+PJvt1Wg7tYwh5JBVEqV8ByG4+APPObSFvGvAYHCCCftBibE2rQ4LtRo6iauZOpzXZlVDFtnUZk
zPR4ZYaRJ/EOwbECVq1P4CFn1zWsdB3C9iO5QwUIxFYzvUpFJK8BKlRA3wDA2tiRoPyEgxy6rdA0
Vm73qpkNRAfRFo4Ls9MVZviWoWDdO2gm6V9rRF/3TOmsB/46Et4AJGrrMd32Dz7rxsnVBWXkASnn
wFqDXQQ8hUWK9nlIwbAGk21S0vOFAdz55Pv1BY4iAEUXPt2zlcLSTKAt78ZX4JjSraVmeDk1rZFe
qnTutvAeKAc7LAIL1n6lH6DVSRQXwJUYV1z0MMEcgDwBiiPgnjk2wVlpwX7H7uIBdfCJBd1G5wPb
9nAYh0dRDdRtxAL61Kq4aJ0hmyPTK4lgFUC0BAi03Jx2fTLCJCMtu/ZMEVkmThpSpG6ylmoPGepQ
APhaBi4KMPmWoUx12abxdIbGbDN10nxPIOlCP7nWsq0CR44DP1VZ1oKDxzKxi43M0k4uUrWq5ny6
DGNgWRxFyuIJfhTgZZhVl11ZRoSEwmzhywx5utKkNbbU6GtwXXIVnUJoLM+JmqKLCfmH3qU6BDgx
8qfrojFvzeCsVY3/UKBIf1sqzM8+s0Ysh2NC1z2gz28/tq6/tXv/fl9+t5Gv34r95tf8/7B5o6D3
weYNMO9b9G6zx7//c/OmVHxhQkMihym237uxRf+5eVPKv5A9gxpaHo0mk30L68/NW3whXHCEblJz
aiq+T1L93LzxO5jvCsCQ/w4G/sbmvdBv4LqMIExgjHGNYEEtsRpzaZCQw399m8vnWKargE4vmUwt
Gyj3G0TJ6BklsQUYaOGYMj0dQeYlnSbrNPUxucMc/WLl+aTjv1f5+fG9JCIU3CoCFAQ4+8j9lzBT
aqOYNCHpNqH61QK/0jbb6SXtM9NNI7feBEUBf1im3FqCaBSN5bqrjh1A30fpf/0Oi5OIgUZQOlVT
uoV3QO3oxIRBproCGYo56AW4+mXE/Ayrfg2j3leI/3KxH0HWLzfc0SlMwRFNt6h+voxldZ43xnOY
b2Gz+y2NrNuPr/abW2Ow9NbAYwlzP8jeP14Q9dBC4kfoO27yU83yUwbuE9yYqG3Ex6zwf5QV/h0f
/jnGkBo2GTcB/8bIfn+xqokZCbMu28K86j5Es4o5mrus8DUIXNJtQ+vKhHX5UI4n/gCLxhI0dgy4
dJclzasVkwbeikGNji/AF+N7YWJho0B32OhD+lar77oH96ZUoCpVJrszWewfOayJH3mf9zcAo2Zu
WpZmiChwK+9voDTaMQiFNjaBJsW2YGCMtywEuLpmrgYLfhQCJLCpzLxs8nzcX9lsk66NXUgvJq+H
7vQ8GxIvTArQR6PxUsRReAqrMOCJQc/DR+jb3EwG7JnJ5Gb1rGwTM5ChCW0Vqz5wc1ysz2tA8arx
qhuiBtFzXIJcHFwHIwNVVYnInsfYtAUAcle8H9BrelKNrNoOkjVgTcfwRDBfEa9V5/1IkruI64vc
xCdS4l+JQAJDVm7HuhrP86R9HJUFauM5b0CMSYN21zW1tKdsvufgcW2LXgwOzwHBkQGtTgsaFsDS
jSd5OIEGTc3ycpjhsNEB0bsqhtoNUoSTUwS/xHxGk6qeGgcsyQD57X49CrUru2kCebR8Dg3l2xKw
KOIXmx5R6Mai2TcOQv2q8sunOQRVsZtp5uzVZH4wXBt4GYjq60mkOy7ybwksRlfcqkE5L5sV2Fcj
2Ik6t4eMnacUx9UkMsKdTh7TEE0CUN6tSK+wwTKaujGzjbIML1AwBWXXAPpVmflXDr6yi0ic28Zc
nfAkB18rfST5vFUBasIR94wJpnugNj4g1qxtDBOQFUV9mjAegyoLhmEnxLwa5abPdAPbETBKsVs4
vixvVTF2DqHh2agy6qQGYIUMDjfXBJi0nFWmTVrfbcFFvpMdyI5zBPRoA5NpEL+VRtpgD8Pp9wS7
axEqG4c9jRakbnTMepd32j+tiuQRYHlnmuHfovy7fIi+13DIRATwLQS6F+cRkhJY1d1XVTusJjI8
obMBrbMq688E6vojiPH2aBGOUOcaFndIhnRaOohAIPFhOFmZyaqGVTTqJ+gTgue8VzatHXeqtHMB
B7asSjtXxqOnrOg+LPvJafPhqe5QxC2m9iEuaIcnpr/hniaE5WDp5qCMOWDDWvaQsJvhuxRt6Gag
uaER0DyJtD8itIngxhByN+PdTdKUV6o2ApeP8zcrLnKPmgMA3rze1Omqbk+6Bs6vRdFvKMmV3eeU
Y26hHC6k2vmYBPs9rwrYriqGlwzLLMvM3TiL277MvbyB/rO5zQCYx+jPniwePmBDOFcSRD0DJNSS
gUcB8Ku2ZQVWZKo7W8bRM2ri9zEFq60kpZOWN0E4Z24wewCgIQpoT0m+62s/gQFYpHCaABWIw4Tj
FCmbCwbLZLAXVePxGl+o67JdqovyrKuGmx1YXPyy9O+HKEy/gpx2HpU9dXxSmR5pzWf0zd3zzDTg
94BQX1fIKk09qqsqebJyfgvwI9ihob6v8BRs1igc59KvUYAAGFTRDGjy4KG0qrVEl8KEUciS7oKg
t9MNa9SJI5xzYXEN0B6NJxyvRggi5D0aHN3G6Ea3qH2+pU3tGAnMoKZQkYeJfyPNQ5hL8UglM1Z9
D9xx3lAvLvzxkY3c1VAe50GU3wQ0vwYCL3UKLerzKCkdklO56mRfb3GoiTdBD0PCmceWq+u+PYlA
4bURPQkYl4BJQrMn0c5nVj1vS93RxyHNz3kENvscleEZaCx43XivAMpDQJajsWCdUyTFUBw6J5bf
rVttVg4Zguq29eA9scrbLjrHWSQHpnZqV0Bm49BsBJsmJb0NWxOybaMsu57j0vfQyOb4pYklYyDl
ZVgULRDLw+uci+oc+M9itd+PGO2/axaQUxWYq4jyAm3dwWWTt4GjaaQ3SoUnaHWxToIIE66MwVYL
qM9dC1Y7sLCB4q1Jpu/YCgHlDRj34kRUQNkzbgOPQvfkyN2clYhKzEFB6VCFLmWGZ0RGthJIh6wE
9HiuiTXNsbLqCtZ2oxvmWnlpFX/P+LZWvuEKlmenTGXT3hAWVdfIOGNxvrGyM9+Mq2sSx+QsTeZn
y2++KjAL82nqd0wIGy5/IfKZc+fSVnppesrCjONsb93Co1JvVV46ulaW3fhAINPYtUxw3Q0Rozbk
X/lFn2K9gQN8HY1u2lSjG1utckKebIzSvMsNNAARo1Gu1ecSSbQQ2w84kUF/riMuTrrJOGWJbtyu
Rf4ByPArYEmvrR7kcgue5sX8kI9WaSdx3HhVzq6rxr/ofTrh6GO+tEr2dh6Lxkn79ivQrHZO260u
i4e8LC+wbel1hdO87HzrNB7GbWHKLU3phQ6G3GVNZuMk518p1qE7PEovSaERghDfVn5Z7mgqBlB6
QW9OLW3ne9QnHEZ6j4UytxOfaqfm4H0W1fig/PxBFCVwjVl5UjTNKsdbLwCXjCSOf+Bd4zMQE/bz
jvM2cbpKhY6cHxorhss9Isa2xIaBjkPiGjlA173pNarG7lTJ+zL4Ppth5olRP2dljrV+vvCHXmxJ
DXDrTFc8/nn4e5e5/TWQZQuHqH28x8Fql1Qwk1lY0RbxXllV6ai7IsFMQKamJaCsVsy/jmK68tPc
vBJt0dhgbthUmYndcvWgSLg/rZrnEp4fbRFkkEn24VkH1xG0pHTOAHmenWV5ci4q5XGLPjbob7+s
uPzqY6TDNRDHEzU1u37Sp3KqS5ubAXbbBjy6gAXwa6a8skumQSg3+hUsENxQhvBvN3wXACB4zU7B
CgPFowJYVN+XX3PQc4tmOqWYTNEcb1HkGDbopQe7M2ruJWTHXthV32Tx4MeTCWsXoMghHYtOgZvc
TSAvnwAyjRikMm4CLRxVIdE/IsSHhBho4TZw1RC9TIYx2EEbli6Wq0uW069ZUGx8S3hZXCPvo97S
RnQ2Vk1surWXmemD6LvGgyz8vMs6xxqSa2bmF3rs+61J9DPoP2dQIvFdFXOEgKFvU5DNHd4Ml0bp
Fdw/0V1ibJHamYE0RIkrGtRrlQh5YchycLpsAyHEWbvfiaMCEM9sRgYxijfdDOSrQcbtPg4TsGQR
Qb7ujGpcTeOADUcZHlBagLYakWPwqHJVxr9bQ30dKj3CJGw6DQogEihylQFpyg3i1csiJobdV9zF
aDkLUgRknZnEAOCeMT+rgHIekaQDzXKoeGcjh82RwjG8Sm6U/2hk/dP+MknJT3sx2xnpNpZElA3m
ZKkYrAP0K7aL2fFF/NRUydPQVuukxXExu8g6UJkz5OwAOEXYRHEHbh+fii548EeyEW10DpekBzaT
Xd+I2oZwA8qL8CQXybc5nG2AAk8UbddGbd3nUXXeBArGMSFopkEvr1JtbRozuw0tlzT+JXyparsA
H8euubhqZb/WU5d5dTa9DBOCw8RqUH4fUndAbhWtPiCuo3cpss0pfpp7CGyT9BSZoVviNy9IMccr
aIZeTJmfA4inbL8HzhbTe1PFcAMUhkK21EeWr+ovEn1S4ihQdNCYJsUrTk1ya4UyArt+fkEDyrcg
9HMHfqd42yCzZzNEJnlkTxSpUbQYINul+VssLET0IXYRMXWOP/YDMmavCV4ezMTq86Gob4y5QxK9
z1oX3ICtVczX+VzkNiDn7arNLrll1W4fwFgvbJor0Y8TjD3Hfg1M2haEgfTWCO4RAJhIpe9wTtw0
RTZ4KGsEjhULp7DC1kkDUzjZEF0iNLXwlvFFB7iuBI11CWicdCA7zW2z8e+KQfrIsltnvo7PxwZ3
FYHd6aRCPwAkeD2HWeqYcPpzE/yolhbQuqr5mqrmGpF7t0uRFsVfD6dqEpHblcZTStDNIsy3vIq+
M7QYOEWAyVTG+WPSnTdJm2BGwnw54fWWEFgxy/YMiKxw1UWQswVTVNpjplubldGLzHxq85Jd5sih
cN25DY4lY2/dzHtEDCM4/IFXTjQ/QaohWvl9icNMfgJLPZwb2msoEyrg2Ft4P/fJayOHtQBr2/v7
Wbv/m5rbu9zewQ/6f7AytxfLH07ufa2jf+ye8+T51/ze/lf+zO8p+gVlN4b0OXxOBRIE2O3+zO9J
/UWYJlFyvxcik7fvCv2Z39NfFBOKa4kKrAVC3l6t8TO/J75AkacZQYpZAkS8/7y/k9/D9/qlNmeh
SrD/XqZALsw0NVk2swEHRrDt553H1/KhXI2b1p5WySX8r5zAPVbWXuz8uJrYq/QoEko4bGKaLhIl
kYB5YSZ57VVe73JHnU1OtGnW/JJezc7s9efJ6lhz10IV/Jdr6oUaoQrjwoxTAaD1xeBxr1hzF6Vv
Z3+HxvE7/MvzfH+HepE4Q6QRAAuAq4VbtU42wQlMPlxxUtuJmzvH3IP3j+vfeacft8akBGBuP1So
XDbYq8jSTSOnyou34E6cJOthxVfmJj6itPhhQ7e4jkLIZiLFJX6M4ff5rSwOupA1DcjjDnFmF23k
qJI5r507ufXVtKk2v8yf36Q6f+jMPrreIrmLihRSHxHM0Aand827bp2tsbu70WO7bo5da/9ZH11r
MSRzCaxbrFnhIYJJextZi9xNV4aTn8YrnBgcnIkKWzj1urqp10ef7Pus7o83+OuT5YvBCdgYYvgS
d9q6+wmBkN7L1o0du39emjrtVXQxbI75ePxwv/zgrpf5XbQDZdHURzCAO4PGz+1Dm7VIrLo4v9qz
g5PibXCGGvI29cKTsHOFm+/is6PLwW8mixIEVV+MX8uiy8TvlKHZieW4+35FV6ZXrdt76RS72ctW
zf2xUcV/uLksbxqFEc4oTgAWVtj3w7jE8dSMaIzegAbNulCbk+Aky5ICHjPoFenGEif63JLhVVVn
yboZBbG5ToeTVJHEFpHpw43dN14CdMjdwf9IbKO4m5EYqef2CswyODnPYRNtp5GJG1iyDA9QuVdo
YUXDHg7iOGCYOs48cy7J01RzwBFFKk5j1codr4t4nQnIitza6pFNzFpD7BKzDaNNUmbVi+Q84V4X
0sF3Cc9bBO5lZhhOWdQ16tgEJuuzjGa8PkqT+wk35PlKoPnZNCfrSqnZFLaZtao7nZArR2QTJVnp
cH9WV1FqkdZBx056Jtopgu4zz4oXax7r8yZi0+VQFy1OI8HgjqNfXMEdiT0jX18G204x9jZzODN4
UQN7mHViwfzdE3PWaxv/1yVuAly2iWQCDavbAEZB+xaqph9OxUTq2JsgZIZewMQCbcPv1N/4bE6l
3RRQhTpDD41XmDS5BzCyvMhbbXGEoA0UEH1pyCuoR6LnPfOCemQgdW33xTicWbAdbezRnGY4LUUS
khGYhfeXaGwIH6OiC4iNuDqGosNncDukGkQgJ26H6GGIeberJR2fGI/yFYpsxbXfpeymE0N6gZQL
Wonk3PFLi7bzRTwnwc3QmRCAZjxYw1ZDetC4pBxZixxjq+E5Is+eDzaSme3JpNPEAT+mOKkh8jxP
rHB0yoSaboTxiONpqRCGglrDS6txeS6QEKj9yOl4V69ADyqd/QN0wVesbyxkG65aXZcXMZpDd3Fn
sOu5qCrPRCOKW3YjPfdFM9/4UwBz7go7EYFi4p5HpFR2N/lQS6KDt5zczh8k2dZ9UuSbWKTZrlLW
mNgaljPDijZZ6Q5+MYhVlCcZ/YYaJbNcmmRdYqOfpxKeZKi+f28mvBC84WYMursc30bedVUFxAxK
nWUIrHE4TUi3kix1Wwjbczc2+JyuugEnXseoutkLBrhU+lbRxjZ80OHeYu5XfrB926sUg/cJtsOh
V7XhAEmLEitzGiEKSUqlXiCGjpAKUinai+oGjpE0jCVaYqxUOYMfmHdGmYnwDI2C8+RidlO7HOtx
X+M3nkw/yy6UDzeOAPoBKD+C6JRNfuVWpQi9wVCD07Rz4TE8tzWp0GTgUB53bKNYXcKr0kwCDslP
KezekBLZ2Jh/DVisR7s0zHoNpW1wxhPKLvyJzt7Ua9NF50WOb6srw01mKD5wvqwK00FTg9HaPkn9
aZXRpHZGYnR3TVBVTklxovLHArbZZlQ+QBjlcxscT+qhFV56fRunKCn4+WnafQ+NS1RjZmKe6U4q
VJkqgGSHrqdfQdizkM+wcNR08l5vkt6oC7eCEBsnCtJMuzRk0nIy5Dd2FYExldPE5vDoUwvHjxAa
BLudYGutR7Iz5hJJATYEWe308JMZnRDzHrU5IuebtlDsBOdmyxNZl55QK0A9wsD65gU8yHdI3UKb
k7fjC5K11A26abCtio0ZpBiQzHmYl/WpH2tluAhp/MS1qiwhKOgAwbqZwcRNnbos+CXaiOvrvLBQ
OWlZ4zR5jYdgdtNe+DSrNnIzeKgVF1nFanqBto0GaiFBBy9PYYzlNXXqY3TXqBwzZD0vxx7JbReR
D7SjJezRsfroAAUrZpax8mQs85tITtMmDvWASlw0DE5oAdaeQWPiTchlrLQ2mCN8cQXts+nk5lyv
/xdpX9obt450/YdeAdopfdXai912e0++CI6TaN93/frn0Hkx7mZrmvdmBrhzMxgg1aSKxWLVOafA
UC12Mk7Dt2QSplsBvS1LXKDVYcoLzlkyAOGCvM4uC/FJSsP8+zyloVODa7UjlXKrdAb6J+Oo2QsO
l1ORObltcTKsCOxaOyji2WqKcvGhvnJUUtSm5VwyIJKgS/vJrJ7Q0TDstpfvYzRyHMCrdkanfasA
Vobrl7UdgPirO5Gal96YoHcGtVUceDE3dqI+dE6XoEoaqCW0BPRMKz6GvOjvIzPpdklitnsFEjw3
Jor1u9Qk4n1haqhNB/XitkHW2WolvgEAhxK/0SLPHusC4QxT4cUgEx6HXg1+k6TsHUEyfy/okaMi
K4SQGRHyxx66+zYAMkVsxxGp7aQPhB2eS5MVGPhuUyAZj2UN6BYmcz/0OCGA5MXAzdSPaPxL2wke
YUV5U9uaGho7idLANaNeUHiqzAZdH5SsgP6RHN3AZxniBeA4oSqgeS0uiTqgBRiTX8FcQkxyqpuH
YUrGjZH3YNaoGLMpL0I0OWqVhz8ntQv2UBYXfoBFZU73SwBgx1EN83S5yeIhN2xj0RvoRk/34NcC
rTi0GTYOYHGMasO9kDWHUtYrJyWouI2kkdxhwPkvzFkP7XKSvZn27MpwKp4RWgt8DtxQcTunthyA
a2amY+tNWTCCVDvc6agYWr3aHPUZSCnAh+Jd0xgdap2j6PcSamuaGZs2hNbT3zHO0QGjZBY7HbQZ
wRSDI3/04Zwe40YJXkiyFK+UCbBp67y1h0HuEOINYil121iLEqE0JwyGK3dKdV+W1ejpcpMclsnA
WAb0UaJdWKDaflNGc5AeJbPLh90oAO8oZlP12g1FdEhQqnkBjz41rEUzs+a2Bibjfm50cLd0E+2d
MRUq0emaHo+0oInmTRkDDb0pgOqD1ncnb1EFr3foq2Q/GrQXMhvlQWm6GcW0vTHKGteQFsS3NXCC
XhwOM0DT6NJFUtdOmwFVlsNcTdWfosh/rWavPS+N06SSIilOcBkLXKbo0s+3yuguTuaAqD1YqlVv
9f285xGL1l4rp9boe+LEmpoFZSHVUunK/UMAxpcUvAtdsJHVD7O+L8LA4bzEKK+BTZlRY5BlPC8V
w2BlGLssa+GoSJlHOz6QD5qjC7ZqVTXeCGjmObyHyepT04QdXSeGBAEChmiBolYRlfVQo0KweKpd
OKWtJhYQddhQdUMSi2vx8gmmob6qoyCBBBK4X2ZLhb6YSlnGElW/Qxi51V7rX8E31Rlc2Umd7Bll
60zx+nvhG6808Ul4Pd9dmEZhyCSGoZkaS8hEUcao8ipGlnHXvwx4w0dvmVfauS8den/afABXekNf
Y9NzA9jLIXfkV3Jvxv/+I5//DPpMO3GqvBKLCkjCwkXfepEd3Y5dw2kdRDzZtERHtnAjc2ye44vo
u1dDOgqar6kYsnlBRSWjMlVp38+umHZ+AAiKHiTHrp1fRtJ/XPdh+qpjNhkQOVHTIRMgYkuZ75uS
yVCVtptdDc2YWY93gZ47iN2P182srMik1Tog5xVZNU3WcSHiSow8mFxMEQdguHECoC6FFPMWeaSU
lQWZBlFMBXVAoI7Y9lnfKEqiSPXsdtpHnu8JYD3C7F9fDbgH7KbRxpyKJh0Q4IR9mU8Q8jBUGSRw
sDiQm/7OW44BhgT+6QFnFpi4CZnJtOk7WBjt8KFxJM+4TR/y3Goii2ymTWxD1CxDF8sL3jo79vp9
7Rq82E0/PeMaZ7+BcQ3w4TJhyfAbVB91H2QMs5u74bH5VtsCSj+DKwHlu1jmr/hvypLamW2mxqUv
cRlSILQL+FVj0bqkaSt+9x7aIs4bL8rJ5xwMut1EhK6WQYiBz6qwWle4epW+nDAko9/l7+rvcF8C
NGQNDhK0yE4AmET/EYTw3EPqFdrowti8n3BZrMQv0EFEIZquGAC6n0cZsP2LsEpwIYs7zDndpH6P
YmW263kFvcui0rkdZmPVGYKvZgQ72VbzhsfIo5eHslO9xI3vuOVDnjWmfBgAVqCrIayN9uQsN3Qv
JyvbQ5/GSb5zHZYGkXOHJSL66QbdQV3V2IIvJherUK6ANdUP/OkmdUEOR93ONf3BF/fhXcRRsFjJ
bogigQcE5C+wGoCEnn80deyKoddJ4eKd6+BhiG6rBVi8Fdz19/Mmf70edS4j25k1dvBXnCZNV6qw
VpJ9Lr9Wohum/+OK2PFlkYg6dvVnRaMb7lt/2KQ3IM3b8gatPfv6gi7D6PmCmJs1ihIgUQUsKFl+
p7n+nI/k13ULK7XycxPMvdOj/ToEsYEq2c7wTW/at170gIb0PwgizDCRzyBy6g3sUDwQj4jeZ7Cl
WaKN+iWmhRzV2QdRAo13p3sJkRPGlTNUnlR54Elwy+W8/aQOdJKp4MbAi7LGD5g8AcyGn5iCUduR
R2zRU40NqvR2zE1VeGeA1WeKhFkWBOoxtPtBV93/guwC2mSGl3znha+1I4CeIBpkCiI2AvX5Cqep
kcugMrHCdgA49UGPH0bQyq47zdo2nhqh///JNla5HMplCSNZ8Dylx2z+dv3vZyb3/XGUUwPMd5ri
RQ8yEQZoTt3f5vZgCbfRRtzoHIrx5XuIKKeGmCwCEVKNUD2F9xeP+gjoLh0GIdnjfG+A+q9Kuc9Z
Ge3fMRH4zCBzi7VRH6pSj5WN9uLJNnLlnXYgvrCLPYOzttWjfbo45ibrQRcElRaLA2408Ptj9Gja
6TaJbcyNdmtO7F3pzQJ8j+aIRpAn0/Ty3CnKArIeemOiGaPYQ2mJL9o+3hWv5i2QVff1XfK+uJ1P
tpz9XPH3M6uMK+ZJreWQOi2RBkkeki83UTYa2FeSS2ziA2PrTwMqEhBO5uQJaxkR3pcSut5g2IFF
w1xteTIp7TLDsuqHmyD9GYkvgoLqpn7Ud6rdHqO71I5eAGWxJ7zSrKJ7Hpr34sjdgRWPOv0d7KXX
zYnaCg1+Bw0vMGxNr8QVPcUV7v8mfzizxXSnI6EN5WjGN+7RWJU83Qbp4C71AYO32vv0jmfv8k2E
vpQiA+gnqjKY34y5tCokzDSOKio1aFpZ/xx2T2nRWuog8dQfL00ZCuAL0GMzJYkyms+9FyP4BhRB
lcoFms5L0GEwYkwuyrYt4QlorNwHZ6Y+HeskeuYlKcH80SqMalPsrim2Ur4RHXQyvSqIUHO6i0Uv
6vdC90EGznG5DNznppkNrUSo/NQBVhlJgPwlPbrWgTJykhbOVn72jk/Wh8YiMHgR1gfpKUed68Lq
Q/0VQbK2yoU3q/vy/J+viIk6ZiCGmLYDYwqgZB1gU7Gr9ByyGG/XmBgjZZB0knvsWisBkYHyaLK0
nD1bKeWcr4O58SI8bbKeOsVc2V1pmdDWsgoPz8et4rW4JAR7sOW3aFO84OOBu3PMt5IrPRe38r+/
Nc5/CXMlZmGuVIuJX5Js4015BJzN1nzdK+/4eB7ex2Muw2wBE2IAm9yd61/ZVHhR/hOVcef6FcFz
R+YWxOAlqVUq6vPlNyGF1GOIuu9nufntuiGemzAhJCqSIZZLuhrd3MhV95TF89P/ZIKN9VoShJpB
z28RSS+6WN/OJP9X2kQ09QLcDHoOumFIEkEl6jwQpilY3Y1UtC5mfMbQ/ypvp1Lzri9jpUqLCq2s
4+rU8G+U1s6NzEOkT6SvW9zaxtHYDYaF8oWLcuVT+zN14juBM1Ry5eVxbpB5SJVlkAf5BIONI++g
lPqE94UbfEtRi8ZB8qOD6ORO9B1N1X9fqTy3zAQoJRAwHS2GZWI+q6lgZz1BjA+B7f92fVMZGuTn
l0NtRhMJuEWfR/h8UwG2CKBfobdIBEYXOb9gmY9pY0Ht69tyQ94ilGVB97KMzF6Ic5MdJHf0undh
x6+h0HN7nuQaZ7+ECSEmurAFqMD4JYl5n8slfsSk7dKevIrqlAA58O/mYvz/pYNgTMuNIvXe86Ub
ILEqUUNQBjYPagicePt+fXMZsb0/FsAV1pGLmODPsUXTocDDtgM3xRV9LbPJh+INT7mbeOGt9JD6
nYVMD9zCneKWd8Vt2nEeXKvmab3GNCASBFQnEylNKEAkITT3P9Nccje79U4M7XQXeeh/Vy5A4Mqu
34IZujgwzgd8rZ1Yg1Zzgb9E0osH5vkOS2if61DU72ip04uJPW3kb4Nt+qWD7ZYArPmLep9xapHF
XeZgugRKBosjyKEZAXqmO6bai4wOh36YzLfK4FUYP+U3Wb89WSQLviyIVBWyVHYuhEVfi1B61MT0
Z6yrTqHFuyrS92izH/TiOUgkXy+z0CrCDzRfXVPd46Xlp5J+wAbOm3hI/XrOFev/FZPQmpqGVSxo
ZYb5dja5PTZ6gV3+amCfELDxAGMbFImmFVmt1+CWecVTHVqARJmihb68PdnKTvk+OqGduAV4oWCZ
civDa+msAXi/BvwofMNka4pDoAUzOqSd29XTO8YdPVZi4wdmeyiV4mcURgDxCPUBY7NQ2wxEW1nS
A4iUnEueuh+7B5ps0nsL/yhsv0EI5W4JhLnDJX+HdnGKbSjLd7lAKER9rilcsCg4KdtK8oJ1f5lk
glwFsh6owwu+bIMC6gG1eHupePcWvZeurYs599FUq6rciRjm7JfvxFs2Jm6sMbZw9oEH5h2A//It
v9bE5EqwpZRyAXOZaVVbGt+KHyAY+MpOclMvcK8H1bVr4nQHmZgSKmPa462AjybNbxA4OSyG8dpG
6j5NPZ7c9loGQC8lRE9VpUaZK2ISikaL0r51gUR9Sh9kdGrSY/pLmZ3lIb8BUBbFP2AQKkcB1sm/
vtDVwHJqnKaOJ08ijIUGECGEcXo1m5FbtU5ooHFSHgun2UZ25tCbWbeaxS5zG2rAhgdaI9Gt1OPV
QFdOCoo0aJ8gugKuz6ZecpaIJhCmIAD78UbaxD62H4U13pJXkuEzM0zCNUIqKetGmNG6x1GpLbWQ
OEd+Ja+nwU7HfxT0gkXmxWRWUYrp3QssZAkYaJAaCO8aEYjVkHMIV+LrmSHmoBudXOakhkwEAdmS
kK28GPuubR6NCOxiLyk55lZ37mRdzJE3ow65zIx1jbn2sywgdtaq99f9cSV0mbjnVElE4EYywZiY
jRliXBLSpbaWn8xo9KNq9tpm4Twl1s2oUJpHVga9GeYL6ZVRQYNQBjNW1B+UCbjpId6Y3bfri1nd
L/Jlhfk8o2oGakUhAKbUYNI48KWRCIbY/2aE2TFRa4NZNKTWzXGJGuQ57rfXDazFJ3yTr2UwoRcd
+6jRS1joHNAI5pd0D9HG7QeubH/Z/aGb9FsIj/m8B8pKmRjtghPLTBgm0jjPRILlP/2J1g53gYdx
KM680V3OKlcP7ZctdpqOXiYxOEmftpS3tMUbRaoQ++R7dOuTh6K2dQ9jksdX+VB8XDe9eorRvEYC
DalvcIjPQ3BURGaEIfZgUYZAqxf5IZZiVx3np1SAHit0Iq28l7h5++oRMEBZwnMHw3wM5qHbtlBe
qBc8G6ItsUqL0pY0r7/V73Pc4wsKSRafFLJ6ICggCMgLiDeybwVpSGX5U+Khl8KtKAMV3uacM/f5
dzB5iame2GC8tYTcXFguiCCy32y7G3R2reox2BL0F0BBtwu38tUNnx61up2mDL0m5HloKjMRBfI4
VIMPOiezBIQ46KullIK72f7NaT8xw4SUkmQqUOAwIyyvIpCTocTT55dWP5KpqTpUixQVBL9zd1R1
cWgbAZdK4xRbE5opXukX+2G32ObO2FR+6Gh/FWFOTNKfdJKEhFES1+CvtG5yYz4OnW/4shvuxHtK
+0oAT9/16PxCPsMVHB53Zv27fa2W+W4RNBUUNcNqh+VQyB+V8q3kjXNfjSwnq2O+WdjWowAttNbF
EAiI2ht2I72nZQJeRMDRll/9dhr0pkAKB6bxAkCVNKSYyw6hRPXF8dnYpTvKtkozD7KR4iawcgcI
/R/Xw9fqiQPmjQK28N8ggp5/PRkEDDPFM9jtvNlG87rWLb2xNK/1u404eX3vS262C2zBM/lFrDVv
1dEaQbsLNFOVMMY7GdOfepDA3VZvd5D0AoGcVB/XV7jmI6c2GPcEf0WpAw0ij2N/0w653ZhvgCX8
xclG7FAASSUibdud72IjDRIqj1nnCuZmzN7DiSfmtVYoQWT6siCfWxChhqnNZU5f43NmpXsThEAv
cGIbNwxYEKVT+Al3FARNP9hwfGqU+T6GMDeiGWFZGB5gd9X8GDQ5HHI49njQCIVmqUvjqZ3oLVp7
FxDlxcymjZlXvZUWkIotlAPEqo5dxptcvv5NvzaD+aZkFhKwYPC75Oy1HI+V2Ftq//I3foO6A2CT
CKeseJreVIB0tGHnTuqvci7vlS7yp4RXZVlfyX+sfCIWToKnGLaJoJewAl1viwrCmJLqAAnK8U+e
GcY/y76VoCctQFokaZ6jUnXjOQP/ZOhrjqF1j/laD+OmpSJI0AWHISVftoMuveqGivZ5Fv0Io2If
xy3PRy9XZhLQzoEflGgexMavJtRqAfNCZ9ccwUEh/lJBVU99/be+ACN40IgSgIoKBmWcH75OB/Gy
EsXZBQ/O05saCj2Y8qJxWmSXe0etAAkM7LEGVjPzkWpwNWOoCWLCUQTdibl2yJg6kLBw5ngGveZ4
fU00/T4/2+fWmC8Fhi+GSQuwJkPNLSne6aRVjN2yy1kF60Z1MrwUqt/XbV7Ge9gkUPbGvzAGjT1T
bR0CqGwss5tMqhtVndVzcWeX9/WZCfZAJRORAjOWoGeoegrGi0OX0G4XV7cTr9k3btDtwJ1UbPEp
4uN26ZYxW4pkXIcygg5wgcSO0xZUkofLaFDscOdg1o3qLnvidr8h1NKi5MKDMay87UwTb23aUft8
CjMvLMg/90MVtbMbZ5b4XbvDO9WjLd1u14KQgJFzYImLjv4jQ9rMS71WnncwDnlYQsG7CI+M8W5A
pglm6wyRPAwimjp/UocnjJ3bTkQEl+wQjckvSGxt+0F4BXjs4bonrXividtQIzSdJtCYPz+RS1BJ
GY7L4qoYbKqBpRYqT2rdu2Nc2dIcW2Mle6BRWtetroCRUOH7Msu+M/tSCerOjBZXnm0JxPyf7bG2
px/FHkKavaO/QWzO6KzMXxSO5c/xaWe+pQM+okGaAhhlaOiyIxgM3P50sESBxB7Dwu3ktvNKHNb3
dJM5NR5+c2J1e9WJS3RsQhvwdDDmRU/3QBoVLY1T6LncB+bXMO+0tAUGIxkhiVp9kDvy1h6g5TNZ
k7UQaznqVgV9AhBa0S3wr3+AiwDC2GU+eyNhylBh4IQJVNt7FNxc4VV0r5tAhencs0DFFvIEpSw3
CxdI1j9iTDTnW17mcmerAMnl3AQY5WNHckiszjsombkT1Ksscbsc/wDLum8i7/pn5JLRZqQW6c0F
cUFZvChqSrMKbndIaGQqX/Cube36V47nRYpezuS2lRW8Nj7/Xb3uJyd2mdcTtGerDIUT8Gl28YaA
Ffs9dqsfI8ZBuwC+75Dr4FUx/+DWnmhienFaTuzSq/YkrRJUnYCJos84LZLXxhCwoNSNNLayl8nt
bHEj8nocFwGJ2WHmREhDuLR9j5Um225L0dujF21yj4fDvYz5jB3mBHSAw6MOSe+YnboDUG4n3dS+
4Qw2BAq0Ax5vgIwnVnREF7PhIbA4a2Tv1hwC2mPQw7aoTHYR1HaZbXMMXiO6l/ZerEyWwoPsXqR3
58v9vIVOPmQEPrEmjNjWCoKnGaSJE9R9UYhzrseVy2cwY0c+dxgMsldBkILDGN8XXNsl5Csd6Fru
lQ3anrFLQSSBOVM4PnqdPL2cz4274q5sEXGERFnXy7CebMtD4Q2b3isOshU7vPh5WWNg1kmj38l+
QlQxSZQB+0mLstlPyaMnQ3Wk3ejoXgO0MPcoXjB8YBHPYqBpwbAx0Ms9t1iAFg8UJHK+KXsWK9kZ
NNOfCc4/ZDii7ns1xHYTAsAeKfb1b7rmOqeGmU+aZRqyBMzfclNcz8Yu698nXhbCM8G8j4O+hVj0
JODxEQzbTk7yN63eB00y/ry+lIsiM7OHzFeToXMw6iGS2qE9LgYAnVCDsaQ69ZT5UcZch7nqv123
uHpHne4e8+SRppoK1MIloQVsPiqe8d76Ak4BWTZAl4Jiyz0EazH71CJzV0SRYUB1CI6iWaOr3ACK
G3mdNdmSbb6INyKX1UM3jT10Ct6OQDdg0gakd84dMwPaoizJBMxLmbt6LntDa3DSlXX/+DLBuGBY
5VCmVWEiAKij7Cpbq/aq8q+m4v6520/XwTihPkRBlNF1BPVHm90HpcjJV3irYLwPtCSE4BEfJkD3
UCeJq6ooPi1v1z2O9zkYhxtqI+kafcTnGIe9IjQYktJAEPW6kbUb7HSvGB8TIGFYp/SJDblCB1x1
0ShseXrWswdxuWlGJAopL1W+eJB+nt0vH2BSES2cdGmJobvaOeW7WPrtdzCp7dqZ3FwEidSSN3zA
Bc8mk4xMpY7RrAVCX4MBTnUZvYbiEN+A8hV7VUk4dWveh2Mykn6IQoCxsUBJBVO1+0ZlO65/tdX0
9eSzsUMmKgUSUkqJzxbd5BDFfos383MBIfLbWUEmWcvWeFN60OhL+F3M1a00MAACenafhZnzKBGg
ZtHXBG6JHu0BcuNRYSkPUMhw5pt+AJ4ChXkbwZjP71rd1hPD9Ied3NRFKQ/YEqx51DJHmke7KEZO
eFrNehQTfF8IPeoYYsb4pm40Sq7HONnibootDY3Ed82TNqn9kb2bfmQ4yiceiBfqV0/hiVnGPcFu
0Qk4LmBxt/1uAHelnvZ6Gt0NymJhdLJg5W32Mg/T7+tutLqjJ2YZR00XpKwyGZDjRdu2M1D+HJ3/
yQLrp0keAZS7wFmqFI2iMbOn6vm6Bd4nI8ytNWf5rGGwGvxxtsrZWt50yONY/XF5bfaYBdZ69RZM
FuAZEVZ4RYjVpADaF6iAAK2JPzAxupproy517CDFG0GJuIOiCJ6vBHhADMsj73+ZFZyaZI7BkKpj
0mCK+icKcXoqR5e+WvOt4sqvUvgPeJWXoCoEbAwXJChvSap8IfWRBGnZBn8CNgYEPFDcgn5T+vKv
6QeU2b4vdIyARRmd+kNArMoB7Msyvy2ce2O14HP6M6g3n5z/cVDrbKT1WXSlXcUJXaHcEW2nAZer
+oNlPusSOv2BVWLOhGU6GgqappNasq89igcSH6AHzXG9tfODqiZBbZqgFM7CeyCojSGgIB+gP4mB
FbHuxfsMLSiopDvBY9u5eezyUQef3AM2TTMNUccXARvrQiej78S4SmskotnNeJw8FHQ3ObSCNuUh
d1s8WAI7tSDlRlFv0IO+BYL2g/J9oTfvxPMj5tI4qPRynhaXxU/4CEZZoQAKmBhEIplTmEOjKxA1
nEIZRFJtX8Ic8DsWkDQ73pNtLfs6NcXkkALEgSCQgDOXjfU2CPEsFfNjShQeAX0tKJ/aYdLIsRNm
TJLDQYN3DVayxVwdYwsNe6AIvdivfhfv5b0k+dJv6aXz+SnLamw5tc/4u9mg+1WMn7Fl8SBf+adk
g/ExC97cVPWXdwtdolJ1UPIMMFI0U4fa50UFG2M26qwCiJcyLSPNpnWUFnlZhFN95KvirhwfKoyM
AjIK9jDI+IwpVvrYaligqMd7ISffRSWKOfntirNIkmQAFQe9FwrsPw8aclVGaSfChqSDgF7/mESo
Gaf1kRMJqM8xZ/LMDHOBV6k8h32ACxwy4uoOyCM//K48YDCCrQ//AEp2yWLDlzpdFnNz61APRdWC
xkJIfoHebHrC3eSMvvySOcOrBF1ayFgeojvTxTQPezhiRHn6wa9lrOSCpz/DYErDZWqUWpHqOIpm
atWhbpdt4UPgy5HnbHN9i9eXrEJJB5R7TDxjiRFVDujcQgU8ZM3CmXSlDQWD1LeRDUllN/JUZ/Ty
bQAJYMwygkZ16aCAuy1fr/+MVX/SoINLQZ1obDEXPinaepFMGhQEKnGnYgRBp8emFaXGvwV10k98
Yom556cmUscwxJOlNgBlBsamz1yZ91ReCzLolQG+BuovjiDbRRmGYkT/QKOPMclbtrhB9+lts8cX
9EovFGxe8F4rgJ8ZZE4K5KSMNqIGBy/cDI/KPjwCtHFjoFsk+Pldgnk4/Or36vE8WSVzXGooXGK4
DIyONvoLdr6jL85uR1Ei4w/uXbhStzlZIvoM5zEnzyjwhS6RSs1QLRZSbmilCJKBW4AuW8nmmaRR
7CL8oOmnEZkSClkxCkyw7UbM4kOUK5+08DCXvTWphtVFj2P/8y8OwIkp5lbShFBoQhOm6mmxkDNi
wA2ai13ESSjW7gbpxAxzznQpMbKSoMAHbP0dEevXvNQ5CeXqdXdqgzlhc9FIqVxhzNXkhegAAXPu
1T4Gwapu+ERpGDOPPLMaLk8WxVxGupYK0KTG3g05ZlprGAzyfY7eNR6EjR6ha97AHLE8FzUtF2Gm
FIx7FH1jq5JxwRaaGwOD0uvjJp944Xk1LgLDYGI6AUFHjUnKMIW2k5UZNluztQXAdaAPirFAEuc6
X49XJ3aYpEzJw0kaS3yz4FlToMKQOVFqCy+DS3bNg76PPZ5wFG9hrL9jRpymJzBYY3rqYELHacmt
ZeTx0lecUdZFkNZkDDYheE8wC2v0bm7SQqO8v/ElxxvygzYicY15/6ALeXm6YIxm7BoSdoKwfx6h
MCxxEgcZhCDtLvALD0pqJWgxVMGQPg5iiCPYIefiXF/gl022VyZAJHUqMDDe1SUQg7VNfivYs2kp
BKy5f8KxuvxwGIVDO7tULxI6E8yGBuMUSYoE8d9yEiByDhWiGNjbcXs9HK7t5KkVxj3SWB/zTMQj
fKxzSxTulPjlugH6Kc4PM8TgsAD0itZ0hvQojaDLKg24L/Xdn06Y7Kn80RGXV8i5HWYhQZngdVd/
2pmcYrAxbghPbKBDUdnDSEmnwRgO1Oz/AS1iZQsJ5otBvYxinQydCfXqFBnQHodjtKQPd8DhETs0
MOAI41gCu4iE0dW7Gqb7BipBUIof/SYRwkfILqde0Vb1sylmy8YolYFzB625LL1QFUrz1i9BAl3W
Rose6xRimjzJ7rIJQWA3wAls/snra+ULYMiCClQCaFaoPjK3Q2ES9C3qBqGss6ut4tS1JX6rUY7/
KT6q1oSEVthOmHaKkel8MYoVNzM0BARQ9uBrF6JCUzPiIlxgXLOCI8A6GNfltg9yjYqWLVmhS9zk
vXkJf0YL5BdRoueF2cs7Sz6zz7ifEqVBo0FP1tWCY5pFQCRDSz/M38JUtmXMcNei+d9fJdSkqgCh
pkBNli1ZmL0aq0HVDYi4ABDnUMxFToj2moL1fb6veWM0ViIS0mxIjiJgECiQMlEXXTfoNKQJ1Cp1
zGosMDAslKJtAHoCZ2mXeQZW9mWIrboOVZp1aZENKEBhTnFR7xrTeCJVuVgQeOfEJ86i2PIrJKCT
ZazTwRX0d3NUHTACLJHX71g9GicLYrKLqlTSZl5gRMLE3bl8AswOetuPpHjFhDnOqV8JR2ebx9wb
gpKnpDPpVxonjJgFzzHh9CfXtsyA0hLm/tE+w2dF+6SQ2QSDUqtRDMdLH2VyrwqdUxSFc/3eWNuy
UyNMEhgVQmWoPYxkzTEA9HHCrOUsnSBEjT/jf1+3tvKskxEkIRSMSqiKiS3MrpGoDkmVhQP4V+ED
5qtYkYP5txa0mT06Uomfw6xv4pdBJmAEdQV0SgmDSXM0zWO0CNbc/76+qrVzdLoo+htOPlRtkEo1
BNgolcqJxewo1qmT5MV3cV44FaQ1rwNPGJkttk+/AIVkdd70MiRM3Fprj0WjgMNQ9v+jDeYUDWKu
oEgb4YLRMOBB7uwZ85av79haGDcwIAgjgkyUFVittkY3CzwOsYwyUDBOF8AFMtyI2bvavQIKdpcM
onfd4Ap+B473ZZFV6jGSqDYxELl3i9LqM8jvKXhrB14tgE0/O9G+sXuRqzWzAjo7t8qULkNdGkQM
YOkBp0swDxbdfydxYr+GHN82v6W178XWbEj0I1vwJE7OuXK0gXJGRgucLxh6bCVMx/zdMSrayc1y
wE8m6NxERf0TA5Bye8KEbJdgUhMnKK58VxMJGppcFFx8QepPMFQpMiXMBVfNQttOUhZhGmXUHIpF
KraLqCXOUIbhRgg0HrNl5cWHW1EErRPD6PAHtkIFGbqmmpNwgp5AdyO6IzQ2HCrOgNkE7wPGm3HL
4CupELZWQ2iGwo1+gcmXZC2XIoxEdSHTv+tqzM8IetnSg3iHoRwfSyMFTjSYP6sF88auO/NKEIDi
DV5kUCZHdvu5FSfxRq0FQEMLcXInpUeGkNciRpcrAYf3vhI5oW6D0b6E0tsu0hCqHrkobTphGpPu
dE3lQ7nyEATc0vsKSIGqdhDcc6DBgnHGHBKzxcxCjM6hmFN11211u7bj1DLuqWBk6aCDcRe8AtHH
cdWVVtS5WSbMGWO2CDU1S6WQhy1GtPnEpRajHS9rXcEpnttirr1Rm2RQHBqUI/rKsKYo9ReCgRvN
bSW8ZVNu90v4ogXCYyELm3/vK6eby9x/UpyGmZTBMqnfSCA7ncKrtazcfnTSAq50hBoo8jPvEbJo
+qwbFVp6AnCQcifuelM5TjPGiy8tOr5/sR6dCi+hoYo2M3PXKsnYGLGMr1ZNGKojDq+tTHicwUsp
UV0B6huTPClwBRM1GSO5Mo5lFCe0pWdAZ8hdbjC+IXAqTAC3yl39K74NfdX6LAvHHgBQfBDLisfQ
n4DRdnTSKJptjMeAjSNjcIYA0LWE2e9jpmuHBXM9N5nchjftOEm3dSDhMVJ2kt/LS7Ctomni3NKX
XxafE4PRiEq7NxfbIPSkyntRnjCg169iaPZkeORNiV13A8fSZayBJTRKDBmPSjpa9TyDKkHUqWNx
ntxQOoqZYtUmRvMaM+fIX95O2FP8VcjbaZ2EtSJnJC1MOUeg0frBVlSUR8bYU4FYxsgda0kxSmvK
as7SVi6mM6vsK6scxDYB2RpYBKt3qcKwJFpUbYD487a5DT2NY3Dtq52skn1pSQ0JigXUUbeeVScH
UdJuMSIJICUiW5kB7NX1A7n26U7NMWG07fU51IYUXCqDPFVhMlliHrlSR3gMyf+ykejqQV0Gkojs
yINRFarKVAvAkG7Jm3IDlQhbx+jX8CfVCf8HQlrrK/uPPXaWZzgmJcEIyT8XhNSi1ELlnnqHGHYN
uT4q4mXe866ldaMYb4KKEooOLGNy6ss0ykNs51IoaMcuN5hsYplR6V7/aitwKOqVX3aoF53kEO1Y
qYI8wQ7VaaYTYhrNl0crtnWLQmOkF9yDrjJa4kMx/pXHfJlmLoyhGgRMi6KmwzcCEDadjqa0KsfK
SlpxvkIaDU5WuNQmtE1kmKH3ewyBKTF1aQOY1m4wmq/6rN4Udm5417d2/fx9LY+JZR20W7SpxeWR
yYcy2JQYeB6JVqVwUEUcR2Hr5JhXGJlhjWMOCeFdKJP9tOhOyJuCsx4y/7OYzyTqdBMTEdNOCRaT
Y3YiiqiVvcy1F/SBL5Tij0yLBnvQeWomKr7MeS377Mt91ltPjGJcmRCOBb7clMavglIaTiaq3Lre
6ndCX4O2olDNZDspUpMpzTJgAzGwxddri6By/g3SjXZ1UHI0Gxrb3Mo+QJU174x/Rg52gSiCgNtB
X/IYlnvumnkApeegw+UuGUl6EwV9aEdNiLF0nTQHtpgEGF7TDM8GLcZght1tEQ2prRTl/zH2Zc2R
40jSf2Ws3zlLgrfZzj6QzPtSKiXV8UJTVakIXgAJEATAX7+eNfPtdGnKur4XdqekTFaSRCDCw8P9
jVfDFf51Fi0zOKr2JZhblBt+RVINI1QP2gZL4N2i0RWF4wgvS7tEZ6yPO9itCdiCduPdj86p8jEK
nlyDQB10bQmWrO0/0B5WcukymRuklZfMeqH6alx0bYOEjbsq1kEGix+KTMBxvodDlP5md/7PchXR
LgDBB7OpQNLfS/O0tYVIKSa2V0ws6xgulYM9OQEqV/uh6n+7mfzqGfvz2d5tW4tIUhgt4Wz3uw+6
PByTgXqhAKjAygs+ejn64o7Z/26q51er9s+nfZfWxcpLTMBxWupjNzaYd06SbGS/46TdqQPvH7Aw
IpAmiQJMvb4v/UeYfuvxn4zDGbnr3ZtHH/v17xWj/1MIFanyn870XhWUiIEsaf3jOpoCGtl+Mdyg
yHBXqZaYv8/QIC/S3byBNdCqWjtPfx1rf3kX//093wuE9iXjjeNSu6ogbIvC4OzM0dtfn+KXaQdy
RTDQMDAeQmHg58VKtSrhYofFen9SgN+sB/0N6M3uvv/Lej0FRRMUf33OX4WmELPwMYQzYyjqvTul
EyhHGx+JaoNGrzMvm1HENxKWkKArfwP2/aIMBqPnroXlwhYIclzvYlEtR1pPI74ew561r8tabAix
4mXi8bi2fceLYIna7+FEvV2dTumjgwV8lM7Evv31l/7V+gcgCDWwGHgDMIefr7PbVVNiTYUNrf06
liW8jm3OE5F1NSaiJyACf326XyCCwNahmYVr/MPN4N35NALnErbKgDoyQuOtEulZkKVaGeHoW1lp
U4TEn/ddFURrySzNxnuAnFKbPMhEwtOdaXsZ0qH6Xfl5P/H7xQsw5C5uDMkwdDx/vhCYuxK1Ngu8
PochY0O5q1ia8XD5zQX41dr582neRcAkilp4JQJF8k09wp1tStYO/MN/E4p+lUD8+SzvAp4K58EL
Kw9YVeesCGhN4/AawpsiilYK6rj65Td39VdPEZjWKJljFAnkfd3s1kFa92GCuwpuqj0lr+GHtbOa
KwwwYxKVZ8kB8aggMClmv9m/fnU9QWTCM3V3WgWV4OfbhpXS8mpEtZzEtn4eq7a6pCpKfhMa7svx
3cMB7i0gRwiuAdT9D7RFAHL0IgIigfbKB8+O8otdKvmdwge5gYwARC0mr6ZQ34SAU1iY0BnXv7nE
9wfj/T8BexgWKkAB0FDeRYx+6SSrQMhdwahq3VlIXrvJqurLM4HKD7NtYeBlAQPltTTDpg7jR/hs
b/763/CLu+wB0Mb+Buz1PuD087UeJxZHXX3HXg2s6WtloUjNh7ONq0PdigNmyn836PyLRfnTGe93
/0856bR4VTQHAmio8wFmvJlsHofqdwIHv/ta70KSIR1vygFfq26wV/b9t6A2VdaQZ5VAIEOw357w
FxsN2i/ArpFwgwLzvg+jfQox1ZCBum1rsxpUOh/9kTjXCOzufKjH37nr/uoqArEGTeIO9v4HlZsx
0gTiHnOZdS4g772IBEtRNLBt/+sH5JcnQqc8hgY9VOHeP6MUXyWcFU5EnLl7xJTneLClw3kWBMvw
mwXxi4UPSOm+IBJM9mDH/vnR8BvgOzBjh1OoW8pMDaBfMJzpxxf6r5+MieX//Ddef+WDFXVFp3cv
/+dUfxUQvvw+/ff9bf/3Zz+/6X8uwxu7TeLtbTq9Du//8qc34vP/df7idXr96cWKTdC1uqo3YR/f
pOqmHyep3vj9L/9/f/m3tx+f8mSHt3/88ZXD9P3+aVXN2R//+tXu2z/++KHX9F9//vx//fL82uN9
z1/hwlS//sc73l7l9I8/AvfvxL2rjGGb9CFjdc/O9Nv9N4T83fPRNkclEQAvApr3x99gLz7Rf/wR
kr8D/vNBaIPVBcQeIywLtEnvvwqCv0PFEtzEOxAZoTr0/vh//7KHf8bAf94UXIl/vf4bU/0Dr9kk
//HHz8vrvqBcH/k3sH/MuoCu8+7JGGdRpr20YEiVfFM65CumZx/uJEHhk69//cBDWd6/7zD/DswA
jLAxYNMLobgZ3Qcl3sUooLgjhvfruYhYLa9djQ13Isk1pnV6TWgltwyu71niYgahkN0Sb5LQeUmX
oDyw2Kq1SeYJQSYQV+F/CzuNplmcsm1CJX0o74fOL6Mi8tVODyXGFZZJnPzOuZBauxc2JD00smey
VczrX9xmX85Ts3Z1KjLNSXC0/3dIofSDelxv/cElLwPDoFjiNjum46VoOOzty97yDW2btJBh+To1
zidBo+bBE9P3eAkg665Fu0H2hA2+qr3c1+4zFKT4Vpd0yT3lDieFOZ8MxC+6b1Rj1pCoOITj7D1R
4UeHMh1SyITpZTvGiylmx5u2xsJFYuYjzCNk6T7G02YekhbE/VnuXK+RIBt1pyrmy3GZMScuWtjJ
jwFvr0gHHry2JgeD21PIKu5XbNHkQUakz0El9wvSpma/JNDy8+4HOhu9n4q2c4ar7+z8spOXwGXd
jsDmNKsXozehGNQew1ld2R7jxSWbmDi3iLDgyGBVtxUhezZqrndtE/Z5F/BdL2y38TR5YqZ1b70I
wsK5waXZeZZceDe18pyJH7z+eY65zBIDRceoLO2uCWW8tX2htI3Ws2fCG1uiMIurZdo4rvvkiXLc
uatRpdXRu8tTSXQLcjhy0DyGfPqK9PV25nR5GIgoc7BW9TYxnnyCBvc0RPPNKcvDoEKRoWszZoAl
1IuU7FOT+vOhVYk6eK4zAOyPtnrW+lHqdnjUzRxtnWBPJRv2aixtDmZquMP29ZGHbXCUtcs2VoXx
eRzC/eguw9aayM/AL5qfhpFGD17Qbgg76HTsL7JK48vU2PgytK3KolDTtRYdvFVR1x5SXjpwIwh2
sgv0w4+DkuNe1cwe//2jeva9IpwZhP7bDhbthNnnoamcLIyH+iPOUMSjz7dl1341vD76UJ04J5XY
JtMElZfWK5wmTDOPJjdZ869Bm9AC8OcMgitPL+HkNdsOemRT1jZTocAyPKswVOt5ST6HsXNCEWA/
lqPz1ox1BwTHhkXMOydzUI4cZ1CBCywxSIHwIDzOXXtqljLdJtJEh0k9VUtbH/XkQ3NY+e4azZtn
mpQ3p6v0Sw2f6TJA6RNYdyrcmtMO8zjWX2N9iIzx0NtpmG9kfpLaay2tvfbQ7+Kx9rIRLO6TGGE2
XIHlrCbt7hmf2xVI/yqjyWz281w+RHo0+5LVSz7GYp0scEaxfrMLTQeEQBvI6kefbA1JhLIKNii8
gWottc5p6OTGtvPWDdrvYlLbAF4rEINupwfoDbcwpXIfezm6RYXZRQPNYTmFmElOMq/mUy6bsix6
RQ6Cyi+jg9FK3uobjIxtlpLK2UBRZc1b+8yj2nzynLv31Dy2mRnD5cEf5VMf++Ma7OswX3rH3JbR
2daRbD62oCn5qVMsYzXta8/HBOX/HX78rBHhCO+Vqdq0TuDuYNqAgTW3548mNVfHn2zW1qo7srhs
jlzVb/i+125228M8h+huj2gHj+1SjC3v1nOa3mEGK67gSh0E8+udab1b41D6NNF+g8gjN34r58KA
JfogAvdIIraRcH3PKIJjjvxjOkJSXh41KeUxWGDAO7gbqfFf1jvRPw9+s0DiDwSRpWTNiswRee4R
9IwKPswzbbYmDT9WPGkOLd6yAhs8fgVCZ1ZjV4o80fCOc5Jh3A16fEzgI3QGuoXRrqms1qhG7GMY
liACg6tJyzk9AEAcb17QXKQq6/PiwJu+E+qobZzmjTSvEOYON2wm0JAeU3cVj0xlVgfi2PXTi0pA
nW4A8mShP86HKa7DYoxAgK1lyDLaEPrM52nnU5l+aqsBG98SrJMWAzWYNPsAeqfa6sDv93pm4lgO
cz5NMaQPZrOcHLe9ll5Ed+nEllNVh0+WKr130KB5SOOQ5u1C5IbfYzoFIethsbrdNH647muSz0v4
tXPD+SVUuj/Mxq1zL15AzJ8M3xJ7V4Ps0LuBULC3o67z2hHSPdWVmLYBFs3Gr1z1TEL+1M22/pr0
C816zfmNh0KjAZTuVVma40imFKqMTf8kLOBc0FGDr0CGUWIZ870242Zs/KxpXfNVaPMZ+1r41C3R
sgm6BcNvHqtv8OTrMw5XL/gWJS9JE1Q5HzrnZkGWXMVz6pybJcBuyuJgP0jpHZh0aR705FMf1+2H
md/5xFhz59l4zYfRQMAvXEQesFAdyoSynTN1zRo9R/6qVQETEe/zPMHJwyvHI4XDxZqHXD33hjnr
Wtfj6sdLl0fJRjdRk0M1bqWcrr3+OGift9Dei6M8hjVWhNEbk7VKjaf+fliCdskj7Ymi9itvM0z9
1ZITCU2OEZ3qZAKMKHCRDqcI4a33VPvZQ1WFsICpw8izX+OwiU9etA2JDU5p2oenH/9Xz6Y7kXrn
IsC0/lweiFXBefQhitpyMux0FPEcPCpv34949pY0UsXoSechDb3CjVl48/s+l8bzV3Xg0tuilXdq
GvYgeXw2Y1o/Rp3b7sJUfIh72n4bymVfem300kMlr5XOR20csiplx09Bw+BoWLfutjK1XGGfzG0o
/Z0Jpm5VtnO9hjVfuE5YNO+HWJKsQuSsTT/vOa876OD63SYOB1F0Rg4XHvb7Bb1UtIZCkVtcbWLM
mvKpqCH/WkMxYgfSFnCZsJG7aIzoFkT7ZYNPAoN7lt4NQ7FyPUjPPfhihLK8DuKVcBZYCiUdKUbH
8szKNnzjO3QNcldU/UVR1zz8OMRN+zL7oBDWnkdzd6nS06xIcpqMkKfWHOoS26PwBrGPonn80PVl
xoLe/9T1+jOP2cea+SDJYRNd44HkB6esm4f0fqgVE5DT0QxbVhutVaNGrLyxu/oTV3saRV9/vOqD
9ro0pjyaZSSZC3r3Z1KbB0lpbpkOXxTzRcFtP56btE334ejxAjrw+25I1S1QJsiCmZEvnctWZT94
31Wgj2WAdgqdVLjhYwwvXTQnnhyPVSueUnahSZtuwAhN9mniwGkTU58F11V3HQmBzNuw+F/koM9N
0yRI20boPUJz77xU7NUXAHrdedb5uPDgVErXP8XdzFfwCz+7egHmgHr9ZUpru4/CgOXCtvrRS9od
pmnmgkMe9xL4zEHm1k/7pY3co+8mmAuSgz1HtP+oZHSyyGgfWY83NlbCl92AVCwGH7SOMX2KpB/v
oQOMaBJRfpPiS82q7oKmEd+YDk+Zjyt8uV/Yixnhh5P4Q4vkUJmjQwNzXIT9jFU8gNuU8F2wxEco
QcJDkBmgVfd9SjfuKQ5sgvqYmtOPg/UBcFg/WlZ0bLe9nvYOTfXFc6LlKqp2NdkRpMkgbF9gXEqz
udf7intqnS4R1E48kMhTyHqcBuxXq5Kx+QTZbXpIO8JXXlx99jD1A4U00VzaMTwnaQ9NYJ4Gl9AP
VwlTwx43s971asO9e0KfiGhlK1/sAm/6Mie+vZiKPdRLmN7I9MgY0nIhg3hjRHtQ4WC/40/WKRX1
F2/Go5vMJH7sZgq72Lm2BxrOfkY9kC/diAksDznv7wq7+7Lq+a5TKbqqVWpyGYbo/4Ha+2Eg0l8D
SRPrpuvrE9CZ78HssQsKoqz0sD0lbcUuQzSyC7sf+tBciEns/t8/omknEHNNUYUi2LOyDvaLEP2O
OSiUiIiQnuIwEBe6GPBCLGoR6EPvIuTwrqs+skhC3q75VlHVP9Lee2ihffTxrgOWTxR3R1UbhxL/
JMC0RInWFmLiFeBxMmAMcoiwySA/mAQNH/u+WltSdQWDj/BtGK1CQ2/Ubx9ruXwRdOqubCzpvveb
sUjaWnwcOB9yCiYcpIocuYmG3uYygIoadWX7WOGWraE7UGZz2S15AO/Il7vyMpRlu0/cLjoz/gTt
FrFlQ20vyeybC/aaNNN92mw1HxckldWy0fcFQGHG/iiGJyS06PKJFAFRxu65VQMHLWjQGyWHpajI
U1SrZGNAgDwNGsZppSvKJWvHsVlFs8LoDUMq4Jr2ySY9BnZtDyIFGbwdCyIYMtsyPQyt+jLH9mm+
l84lAlnmyX2EZsxb39ENhJ/0l4B3EJqdh2XV4ulYs5DWRYLu8CNlnVcMI1muuoP9q1MH6lK1ZeBu
VeLW67kk9SUmHD4mdl6yJGHL1muEOjfWK1G6L3olpEc3XQm4LbFXrKng0vMmC5ohPvplA0G6Ovg4
6BaCiRYrOZy9+iAbz9l0Kd2nijUHRbyDiO2tk3reuMtUZREGgPYxxtnDxg0eXC35I2CBYOO0Pmwe
kyBHC4VunGXUaKiDAyEndq6Vaq8cczs7UM14Bnw+flB1uFdofh6aiFDkpuUnmKn2r0vUFwhu37BZ
4TMTtV+qwOyIYmtSLR7yKtblLa8HaCzRNmPe6K/cqt55tY9UZ6ihp2BEd8bk8byPq2h8Bol+i+q2
uWol0Joc0O5X1MKJc6L2edRtmHsdwzx73HerYKqHLApGveWGFNHyqiOx5MwNX2Qc3JiIMKWtEXZo
pw7N4qVgHwpIp3PuZSXHNJqqnI9zOO26znXz2CYEhZ9P88nxoDj03fjiQzJGZW5aVJLch3a4cuFY
yKtvjlJXlDABFB8RDPjZCY+9lMk+OE3t1Ge1pDzXaWzyua/LQmuQ1kmj1qHwTvUQtFmAwb/VQIIP
oNvvfUBAm4CisBERAVkJkXoLKOV5KE186IIL5rowkN29kClC/j54JB9LDHJV+J9oip+juxopG6TY
uJN3LRN99JbSZn0L/TD0QTc88i4lYhWcXp4WL0LY0McQ4zYAxGfkadR+Ume/1E987E59HK76JL2k
rX0jrC7XaVcNiIhOUblTsrOq0oXAQEgugtc6gK/L6AY0N1MQZU3n7n2flquStGcTDd2u4vBOtVBy
sHdqQO+KH5PYfJ4LKvoh63GrGm2qotERutBTg42+BePeWbZWfJGwYdApRJbhbDcWNuobFDHux2Hp
bvXSY/a+ovnoG2AjMZQ2pTxPXZceiCKXyHADKRV19CtLCkFBaMWcmIV/Woqeki5Z1iG7y3vsNNkA
zCNz7/cCMheDHMR6aknT4SpHfP/jgObUsOdapLtQrMCcxeRQO3D8AYEmTzwcjUyfrdshBM/xqx6i
R/RAPjkKN3OY6boP0mO7VCbvXLHvB7RKp7B8qA15gQL+zmuddtezeYXhDbUvUd9mARnn9YAOUM0S
2EcNjZPDKj6YvompfnVtMGeLJ56bWl8SEz+lrbppGLpmQTrejON24E2h7HmNoKQfsbjOkd8j4C8g
9hunzoOmkXk/+rumcputP3lVps3Woj7KRCjBpWiTjzHglKzqvk9jwpBbQyPN3CDHswZEthuMftTj
+Hmpkwtrmiu1wy1FcncUU3DUVYPw4BzaaYAz33TkI2nzAQxpMDc36C+9hujCk4W8BJj4nAV9M1P1
xvDEZKrRZ+JZsHcI3aqyWmkUKHkS9m3W+PBuKO++sB60aoXgTxFHxILMRJuT0m0OLpdm7Q7+M52j
ZZ/qWKw8Fzcw6pI6J4G8IxwEJZ0aMtc0h8onl26o4yxBVHCt6DOndwe8ArtUT/zWQqKCeSITnZIw
icRWP1s6Qu8dl7b3l5sOMbPaDGUuTAnZHBi+FR2TLAvGL03ilrkU8Xfu0FM6dvs4SZ+AUYDyfBcU
oW6jcj0Im2EvCooFskLWf029ri8wc/F1sWreK1Z91yYKctbTKUeqvzS6KuQ4ejltgdCI7lNHMQGC
je1DgqGluJm9TLltkJVm8ooqvc40fW3LVK2ljEXuOxiAtO13d2m7nC8DlPLr5OOyRLelVifq8AbN
v+CzVutxplB1HxzEg8Z7HVjNz5oFTw7a8EdiYoIBYRCcxhhzNxLkZqfh2WxBc+x8iO/4gXhoAd3j
0ax9jL4Ft5iUdaHrBRpd9YhOIxonMKOZapiYBJ/mgHwMWM+KpYGYfxTX64Y5Jdx4nDATg9x2A4G9
1wKn+7Rb+yKqs3aOs1HV244NW65cyG4IHwi9UI+lJ08QZITLtsO7PIyeQw0jXx6Fb60/vAn/oWux
AI1JoTt+CC35NsQxZkEnJ8liG26V7Y9+P3kZUaO6utJWWWgjdwUZbwQN6HK28NjOm3nReRsAjKtr
lTuJt3GBBmasc6ZN70u9dky8Y707IiD0cHzrq2tn7v1rqkA+6VgBFJlfxqQsrCnLHXFHcujnEc5f
Y5rm1V07HkAoxCXJfkF7IuOscTZts0GmiwqI7Hk6n7iMl1vNMK4y6TQzzjh8ToOliLwyzJijKLZ0
XChImcmMw4AIyK5OdpFGQhqzjeOAqzlMpcrBGAeQYMRn5Z+ASKGICyFEyEc3ystg2iT9SIp0DuPM
0TMtNIC2gpsEWF7pVvc5OZRNU4D7gWFhY0ldtP3LXI3puhTJ1aEheJsKnhoL1XJtvc7dOtBwC6v5
K+a4yTGxY/gg6g/gk0c7LKJtnWo/k366wOKHFp3kJbrfZYR+hyj3PNCfSt9FiY5vnVfhYNa8b5J8
QlngK0hEGCpn2FXOE3SWOzg3ATHbOOmy9ipYB3Qx61dT1Z5dm6yHJJYYFuOXWaz7ptvXUiNrmNdq
1l3m+eL7ROandnLOVYydBVn+G+30W9JOU47NJcrRs7gp2u8HIavcjcWUVRIgAJLhNSw6+60X6nUc
YVUL07ebQDoQKySvopzK46gfbeq+pVPwHfYwV+ixfif1QDMHjIhs9KejiAfvGDoMeNFiy6IxzrJK
jIiK1JIDzFg4EjJ1lU69G8NOZdqJy3MP4CtPXONhNwleTUfZOkayqkkPY4KFLRuqUIIxAMomcrw1
uj1dRh2TJ2IYNjJqIHaZSIgaME3ysu03yhuOwNm9DJUwRIirKl5VS1lEKTRHIYG0CZZWwsfe71fQ
WhWZ6huGp6wZ1kMHRbEmeC0b0Bcpp693PxLQf+Q2kCrdT2kvsgHgMG0UsqoRYO7UgLJczfo6xzLI
tSDwnlvCbTQBylYo94a8aQmiuWng30oxh1V68RMexbtsTM6rPi5czABBuzYkGRP9Fg91ufXodGFl
C53LGEPLD74eUIIEjbv+5w+rviJnotGOB0KypEg/COvWmhFZyKU3h0X5coMRzfQyBo5bYPztgFIe
/ZySVKsqlsfJgGKdiH7vNWmcl9rHJkD0h7nS3sPoz5/cpN24Yxh8GPqmwfwlYMvKU+KDg0Lmsizl
lkZSYfFrbx8skz2l1t0ZVfETctjqQCiGCxspLl1Chrwn8gs6NTB0ZNMaPL52lZT0S9OV18g0Nmvc
+mWy7GArvYfUh/ike/8r7/p4l95vOuCvbJEkXbP2RlNLd1YaAB5yoNeobFa1672EzRgfA2RFq1B/
99wPLQGTHMBsEVWosGdbFbOJXvvWbpYJqPg0ld2KU1cVGGaf1EjONbCkDPPHj3U4pMXiSQ76SAi3
vRkIJ1Aod+PezyVtmhYOPbY+jGjQ5Z32QbdKwjoqULgBAutIsupabL5RDGYespZDL/oDHcMGuXkZ
r7giPGN3GfzKkEwRwjKMEV2gE3OihNRvYwvzjcra7eR17dYHxpuVYe0eunjGZuObLteLlk9Sez4m
5R/iftKnukn7A8gT29AGeuMwt9tMKL3ySMX6PoF+mkoKIkxM2XFpAKo4oI+Af2BeGoqirYPG+iHo
ZYL6NpnXSC/De2WEgrUt2T5pGvDN6GnxwAYhfTquFL/viT6DkHS8xt8pmKDP8UUC5b4EPYrL1uCW
SFFi7PJZDQtGqmGpc3XKSOcz9dHW8eKbRPvjNfYAUzdW+XvXoogmHV2XffpK5sDZ6BjKWnQavY3w
42+BXKb1HOBWhix0L5jL2GDqUd7i1Mqbb9EqBG3E2/14yT2YcTSN/hQjaxqmOLyn9sjfTHJFDbeG
9dgrRMrdq3SDjy3AIFMCso1Zd6JwZRsick4itIZKb+PP/inpVLT3XO3mgJEwnsPWoavsvnIQ5xLZ
+YVMsIs6xO12YT8VA/dWS0vYjRO7nHSM9higYzQoxLkv22Lio95FIhX5SIe2kNwnx68LjdV5rDER
lwB5Bd8KkjqVoS9sDjZkTpxjV/enKhn6fYT7mN0H0k4hgFraLUGO/q/JJn9gV59FOWRf6x0XjZvN
IYXZYDMtBeZUNm06xjcKKbOC+F6zx1w3gt+EzuSi0D9FEdGzssvruj4HwYz6eh4DBEAMKANzTQ7u
6BpcUCjZcTTXN2D0flRhpB4X4SJn0GgYVm29cUwUHqDbtFzmVg/nBFk4mnpXNrDu0CiN6jGtnU3i
wnlRYH4M/QUHLQTkxA/GGPrgVfJjOvN4RYaqztEOW3m+mT/F1D7UKIwRhkW89xySO1gIazd+oEwX
+NyXCYOMueOQS913n+cYQSccy/gcjq2z6113ZTW2j2Y6Tw4a0i7WQfS14RVIf1rYJyoFiDKRyyAB
1SwXHbfofrsvkkc+ikla5dMwy+1EAWuaPYYpII/tQD1MXlLc+1O8lCjL/cFZu4IdoCqRZo5yUOxR
bFbDEN7SioKLfKf0LxjAcNsOjZrkM0FTPI29vUQPpcepctcF1jVUTpvNHijntSmfxsAOB+URvcNK
RlSFevQY1GQ/8/IialDehAc+g6na3RROsmCJM6xL/tz6Am3IGr0ag37vI/SUdmwUGY16fqpddwQ8
jzEiM82XKlVkRZfQrseobc6y9Lt1wJwJGSlsRxd+XlK7br34y1w5PnpsJiisszYL2taJVt+rkfWg
cswYK/EjyAibtD/7cI9GiArqTYeMrbACHeIOOAOE56cDntbCugLNRVTwGPumgGlBv8+ohJy6xc4G
5C3GxAG3Z25FNiH1CYFbZo47BHl0b8HBKP06QsvtPDcT8KAlysJkm5oSReX8xZbxPrLz57ulYe86
yRnT2fyiAnflRzbOAWBlcM+DowvEHrMpK8HwvwxDkmwweIki/n85Oo/luHEtDD8Rq5hBbpk6Sy0r
WdqwHMZgBnN6+vv13bgm2R53k8A5fyx/+S2PaIfqI54GOobBgALPYRnqH9+x6SEmLAr/UjdTSiJF
jQZbNPSjBwt055PslR/vlc2z5c7WOR8fPc3CGxLSlj65+YpgHriUvH47pCub4Vxqf50iI+J29p3I
zcuL2Nx30VIxL2bzueEQR3NIds9mjyFCzmO3oFMQDyRxpqv4eQTqhokK813OyWg6bGz2FOiq/Nyr
ZwXwHS0uxEJZaOdBb/SozhC+c938I+ogqRe4xdkOC0PfktnsI3+1rbtdbEldxvrOrxk4bY2UBLWE
XrPoEhfNHKa54dIxYvWOIYIpXcrEwM4RMEe2kSrlfal5dtK1rd62yhherB1eR6RgJ1BJAen53pPr
pHpYtD2JXTowsoZU5K8CaNorjqoN4u6KqEFF5BB6t2Kyqmu7pHU8NwXNsxl0/t6ahxo48sSh+Cdt
5c8MJTkWZt2LStPFn01HEowbJJ3bOb8MbyQQxbRxcK+Msc42xGinsqg2BMPY3Jx9v+NLZz+szPyv
t9god9LshDjiHVRpP5VQxtvq2HdbuMx9ZvPYT10j+f8PqjaNgDi++bLlCzkeVTEE2TSbCQzfzWps
IxFd9p/LqwPwkzVH4Y/xqtcek+j6VU3bxcSmHCrwUepGje1eqCVxWAfIAJtuy0Rk6MIlXEw8et7w
QMnyvUucdPot5nJMNHfNw2noXcZOxEaSEt2wGzI8wXpxyFt/fHGWagngPNLjyJfoc/AGLvKqu1Zr
3520xrPVIn9wm/U8/MlwhF8kw12c1ahXrDT3jspvrs2WUrY3WJTn1LNx/v8PBAw0idqm70740FUs
uAHE+HQuHrADWMap4yfudjWyHaE/2vxR3LlC/j/uloj2qwkTUzqbkT3B+fTr6IJhassBJkWjfZQ1
25uEE8KLIllBbjM53MStfVdW828W7Ztd187PouFMd/oXl1LHQKkUE2tpdDGa1SnWC2nQHOeWVxYr
ZjBaFALBZ2CpZYZLWb/asY2tQTWJpU33QnoaOiFJErYeOfsONrIM5CXLsr46zuomfw6gOf9yUV66
wd4uTmolE4Dtmz+WxH42dnfpeSpfje/c0bajUvr7lk7bh9VghW695Ye5j996L6qr32VrMAlallTm
R8VuOklmySro9va7WLJwd13rTsK/dYe06UOHqu5oMwv6fBm5YqKE3KdyAAtD233QptnFBXdo2q4G
kNa/ewCkqKnHIpyLigP2sQ40pUI+MVO7XUHt2o9vUZuzc6Zq/aXSrTGy5P4u+QaCtXGNq6t6LS6F
3QQMYPhJOs2ImBK8q4JLCJWhCwaduUbYZrw6MzTqzJseLatYLhCj6+X/fzXBnya1r/22Reuep+mY
K+pG9nSeIKQ4WNPK9sNhJAF8YlKuGYzMTfvtWH2yZWP2QNmiEYfYw9SXf3hb2sazT7aVN0qLAcVx
fvhjfS3rPjtr3v6fJVwzWUR6KGtTXvUO1hhD2vvUd1miF0YdDB7FhqCkKYlpf2zXCydt+GHxSSMk
9J8z3qlDMX7662RGOOxZUST7ZGGAsE5oB1jdyCSeyjzp9KV41rgA8nrTnkZ9m4P5MpPp+HNz8lNl
QARsRWsdIJbdN5TRG0Ie/0LGvkwaiXqhELTXN6tmJzbON3vsi1DMAG/g8Bz85dVQJMtWI1WaDnKI
xdAPSnl70FVr/ybTVQ+mzj/qJKiE+qiTlrx7V2FO68XWaaYfCp1ry9uoLDQjWMspqSZiHPRBU4k3
qZObFYFTK8mO02wnY86+NuXWx75s9ZsvjY+ZMTppRfGqaYsTZOLxTKKUCnVVl0+2+VkbpvnaN0FZ
UxbW5tkvkq34C5yRx3UR/1V1azG2ETSpeUkpFu3YqOVjc8fqPOf81kutOnJBKgqHxHAqniuyt16c
We/5HnPQw7w55dVFVAP3mN2KIG3TOoLU1E49b12wuOoPpV49zzSzGB+mEzn6qHj6LP0kZvs2//FZ
rCGjzkiWmthqAWZGjz/utG1T5AOEIRFr4G0s7HT46tsDOlwOgKI9u3B+DgWmszo3niyPu0uugunX
rAwuEq7zw5FzqGj9HLvmCWA24Dx8LlD4ByvxLkdzJT9na16aacEoaQsVk+wjApPwgxDJLNk+xUyo
jmqmp7wr73KrZCL0nO/V56sz2+rgtPtD4ZjKB4CRwE3/4ro61w0keOZrfeBO/PxtLg64I/85LXeT
w8CfDXr/ZNniP7Hs5bNO8Q0lh1vHJdtkwCcj/HrgGMghC3XcioOcc4slH7RodYflunuAHfk6Ho36
mOa5d7X77tbYBA4t8uxZvMgDMSdl318GDI/rjj5x11ftygnNNtKU49dmG/obH9Gh2TnSZCb367zW
V7tB9uUa9S/ljt4F+HuJIXovNKWDOuuLhFRb/q3Do2Qr3/unQlPBPvfrTc9ovy5nG1AgnQy0A0z4
Fbw6WTZ2CQJpacdqwUNDKHsyNkExV1U8oZkOtbJApEtpZzNle2TI7Ee7KyfpdvfejHZx7eD9TMWB
0xt2y4VBYIRllKFveFncpZIrqU7x2cLbV/NsXafsnRpz7DmQjsUKP+NmaxW1lfhBByl7n7d8VOT6
tJAzw49WcQI7FkSU53s3b6y+8l23YxKY4nZrys9p5JMdpiJWlbzr5meZWd4pJ5SEHdl4rf3lRz2i
NsTVL6PN0iP2H3Fa99I6VKoZ+doeOPQ4PHuG6uNq1toYBeL8uRrrr1wpBaS29LHHF6TxPmFa4DdE
O9cTGQG3tB7qzgagdbjIVuUdZaHfU6GvZ6uoi8ierT4cl+F1KooPegh426xxPrS2DHxHqgjH78KQ
OX/IdP7pMMhGLL8DAGuJ0LkstbCZ/GTengxUqEyFHSoVbX+GtwOiE/+WYZwC31i6qHFXPUw7t37y
ZvdDFeUnBVTi5UGitVwPUdr6sWNbClXuENT57l0Qc30W1rukYfhYlHSRjivCrcI9VLUtn8paPDA5
CZzTxUtrw4k5C3ur3aNw9NEnVhoNZ9WUk2tq96dtZLiW2pYwYymIT7kF0PgFQCo6q///wIvq3DLl
/WetY51UztKfe3FyAnPoy6dxMAIlCueJkchA52N/iEGNcVM5T+ZUykMqu2cEY9YZNcl4Kk3INuj/
syrG99Qtiqd27M9T0T61mXf0CK59dIPfqgJZDDth2zgcasOX37hxi+nxsJvofPyNoNmyHQ9+4auQ
GZaTg0sopxmJ2pBcc/7lXe2dBmv1n0w1/J28/u505gygBosri5LjrkAaNph6jqp3ItijWdnOX5xt
3cKt28pA2IwIVVc+EwqQEA/VBqVBxKJPt3e4mGDJWUE0fyXrW1HPnzNN8cGaZ4BpWX5BX+iRzVDv
g3pxfe1Uin7gYDK/d98mwGtbblihWIe6jrPEy+cbWTgin4xg3n040Y6hTeNkSGYpXx05dUlf7BqC
KrJR15WO7NlMzznpy07z06Bv9Nmz1A9VqKcU5lgW09/VMkJsHUjOqzTYesVgo6e/d4NvBVXq98Yl
GzAy/OcM/VF5tfXMtpHYflnHhd81j43jIJr8rluDc9OrBv5ZPGQghcYRNjH6boMWVFiNWPGHI9VG
kT5q/lErWyiShmdVcKfHOQ5k5NNLYNSmdcletWH9XPMiSRtNi05VWmdH3oY8zlfGjqL2tvuwifM0
LDk3a02jOgNA4G65xp7bDWE5KlBnMSp+PfW6OtJkcIFmb/UXcOH8MIwudnD50MvsthV32bGxgP/3
Ol8ibBDFkRaHw9ayj8HErQx4WhEMosqimeopoHrBTO7I82xZVTyPwAWSc6V3q+LaFFxaVemlnIdL
G/SbC4aJmtqXWCpSHeLN7tQZBu7H7ukv5mRzKewrVNyYcZwjKIinCvkEOOU7mpVnp0DnjztFD3Kr
/jIZKMPZsKnYcZLSNHB0OjFjRBvpNWimk7m4LrStBiUYLqU+6zEXyGWVkpSDQmcoSLUfNkrxM+v5
EC/4mcLJyp8zG2LGWymm77O0OpgtMhj9QS9KVXwaxohZXkAGjI//u7E+eT7/qrKzg7fWaTSa1s5J
JX/5+4SZwtDhYNM5ReWj/tYw8eEgBoYxb4n0jgUkL7WFvnZfv3roucLdmAw+fulzuLAH9sJ3nmqb
Cudl4Nz2ilOtQJCa1XgeTGgs3+3gXvUHXuvPRlIpDBugLpnQvgeEWfBmI+dolhGDVd5dz3idNVSk
ZvqNEbcEHZ2NaOky661t9pDJaEn2x45f57mWIBH6g83cOIwL/K9JXIBpXfno2nvOVI4+rTBuZc7+
jNpE99f+LCtlvYq90Y8WzyEnLXUs+JuRa5P0V2+UT1kL0xIIVTFwDDbMTwO4S4ikNWLEFRG39EF4
+2fT214I37WFe3s318uMYB6cclzjwjS/XGpYAlvr61hrlpbKewXWu1S/Rpc43t5v/mhMyXqaTYc5
N9ygNE0gEcZiwdsUYWG55xnaN78cfq4bQ44cZf/u+nz0Y79m3DMGGnxqC7O1ZcczGvVa+PAv/TZG
Zlf60bgLeRd5H++GUx+GgbINXu2wFnUbr8CMq0E6b2oWL3napGw8zXcJmRdshQfUbdvFUZrNey+W
4bb7EAWYCc6I5hFEjqdda9PY1Isfrve7HUwjsnMY0eq73zaE1e7C4Mg/RYSSeWztXDujWE/FIj54
JDwg/+zhH0d7MCGnOmp4tgNfDTkHq/lvN5UM5xRQxWS+TVRHH1TTIUM0ZJvoiMCTbfV+NlUP3Vwd
3C0FhAVaLyp3OIilhawvn9ij70aoHPcVz4GVDFOWJzVG+khzmpo8gJ+7u/IVITCnYOFtHXMZuptz
NTlJMGjA8O/NyewKBN6rPh07nB2BBkEdcjvkR1fu90IMaAV1Bp8etfpQMVAjFj9Mc/1hSPHOOCqP
PiqfsNzsf7IBI6/M+eGGiXZrk4diV7ymhflrhwhPdn+H1WnLw5xVt81snJu1t06C/a2J8Pu/g1Br
wTS3NLJ7pXUUXvG6+qUT5ak+JIxGWaCqnWL6rL8QrPXiOEPzTELBfd/Vt2pLMGYKt4J6PS+jJCyt
UibadIH2EQD1MF6MwXnNcC6dMfuYh1RhUkCNKSM/Gx3wfSg8RT8WkVFM1CQ4XrOmTWYX8w44kTqD
/70YjMmGPyA3nqDKKw507mi0nHuBepjZ6zwATl4RK50ma/KOZrZoF2yBReg41hAhYHIuQCTupTKX
n7atOZHvlHGx77SCKef3PnZ1JBrvfUe78tZ6XE5yl8zk08Uloxk/l/2ZrgQR7DYhbGJnxjT858n5
r5lYfjbqEhwJRim2QK6z9ewFi+6+0shqg+v1C9kNxpsBjJrMI6tVA+Xp9eTjaR5V0L5UoZ/TjrhY
zfB4xV7scTWubWOEzrwU0dBvCHbcXN2dLGl0AbCfWZGNviVsCwwdhjoz9jHg7NR7EYyc5JOOn6Ym
eqgf61iYYE1d5RCW9dMxEArklRAX7Fd/llI3E3fKB8zTDaU4mva7N/hFegVGUJrpHo9unfPSwGtB
wmom3Wn0diH32j4Mb+E0BiIJPaM/4iybXlrsQ6xDWeLIR7tdyuWhzQ73t5sqPiFMQr3nXgc2+VDP
RmxuTf5mzbjUK1u+b70ESfPk33o8DcUfU4cB8YrmV0NO6zYtbHcbU4+dej/LzPmiDAerlJfpcTZ9
rFoJurexopR0aPp+RplJrfywFbAZi4KKGIfDmPH61cg+rmMv48LrZJR1HJdTJ+ipW2BG3Ozum2Ae
mVH8Nm3+w7SeGYIz7Smdlt/rtlbcLiLWR/nHxdB+MBC8BvvoZ5FyCyfYn8QqvANb1I2Qx7uDzlq1
ErzCTx3yI5BISERBes730alYI6oEbmkJmMHn0LTGS7E5jGB9d64afzx6wvzlF2ssLNw7zEa1Zr0t
28JuAggW1PXOoLS+WfqOi6VJfR5v7zLZzQ9UhJ+dXmXBI5sgTLN1jH5taw9erftviP3RefdD2LDh
xPexa9cLRG+ADAABTmt1BzUhwe6uTlen8ZyNS1L19xnm8yEGvKOefNZX3IbmNP7T1yoWPMW18kJ6
nO0E2cHyL50/yKMheHW/qG761jKkukSnn0myAAvBYApBJP4ZRXqcW/XpgllQM81nh64Yf6DeENiN
JQW+3P2vxD097VxeBtw8oSQQXm2M3+i8lFYFSQXNC4t4aDoRM+hcW575BOvbh9i2ZK2Wc0P88saH
i7rFOvYziYXmgtZmUP5ZWka87n5K9g5RTwgX4oJQk0DyZ3YfY3PzG2fCvXWKd7fo/w5ZS9+siY5v
yeMVwWabHuyVUjczN4/9oE6bDZ3Q0io3/zUnd4pruChTfiONfe42opyGrgHqqMcOBS7ym7p3PjJO
Acsv4HOM4VPMIBwVpIvr5agCSNsKF2yKeG2KsDGtFFkmqC7tkTW6u5FqgVW8OoNSIUO3iGqFZmjZ
WRYn46zVv0erH3nbtN9stwDlY43UBjU8wgNArgeDYnlzKPwfJcxtNKTjXXja6+Mb2bNdXHZrfh3/
TXU/JizqwBcbmly3DVmrzUtVMD46Q24cSqe8rBBroZ4zdDUL31NKE6m+gysumIjKHeItXdHwlx7v
gfMDSnKNv9x9RtreqcsoKz9o5z8A7GAOm6OO9XaQWZ8meA6eFq81oQ3zS7qBqjilGfd4f7jKMHX4
84zGd47o864Ca2d/gY36Z7nDaZworwGyvgJoo0QRUCdwhzd/b3jJndu8yA+1M/BTcybW5bN2di8h
1yUWdjYk6YyewYAz6FbYcMt+8mBypDMexkGjEpQL2SqyNe6GGQSuzP6x+IGIoKEJPGsU8G3FL72p
X6fRsN/hU9ogPVma5rzhm7yXMBNJ5Xc9t03+lFlj+7UVl4DBny90Nff/x2WoMRfPXoe0LIM0tpw+
DcjL/WuJntlsLdHZ7WRvQSfAQiPmjgx88GFj5K+0cD/jAl+5EHhGWTF/txaI1ORrJGiarxhGk7rH
PTxxVNutZ0dZtmO2K2yDBzXbjr2LBNialuJiq3k6FHN2QwPYHBExJzVNPddcYHySrw2xMEcXYjbJ
tBZkhgd4m1EcdIjEJn2mJGtb/7L+LUfy8P1L2Syn3WXk6iwWj6pWnGHW8mFpphXmvbEdO41X3uON
zCdpPas6/2ombwtMPatOPCf0SGRNH6pageLWN2tMPUitiYhsfWSv24yoo+/yWbfW19HhfxfV7Tc+
2JNQDACzN8WQYunN1FsZ5JJj2KwB+wrSqqN1SiEmQPgDlEMdxs78AHv6Dsr6ZVmaf1bs9HqNGE4i
mjAHykVGc+iuI89bB+CMKTGzI3LdPoY0BfbXbHSczfRvdtz83I+eBQFgO0dmIS+/KF1zDhQz/s27
1ES+4J+yekTcQ5uOKG0e1f5t41CebWdCDIyyvix9M3Jqh9lGeCfwXju0fFue0+1lhZK7Nrn88vb5
0SrU5ncslexX6lRg0bkvvlYgmxmrQHflEpcy8afSO6HD/AaMC/3KBn0orYtVmXrQDSUfkYYaqpP6
CRsZf27qCD2gidde5wZo8Pehxv4ByIOyrRz3RLraO3NokGWAo9pKnLapa1+ug0ba89JLsea3LO2K
q6ncN9NFxeAC0fJ2DBdXl5jzaush/wl31Ce3at//kq/nCOPhPGrcW1V9mv36S9sq6zuj0QXYQkAF
N4YRuZOmQm1CLIApEOvscFsMYC1XDAed7f/hq6G3dxPJUuIjT0Eh4h7OmOKC8n3ztAlVjXjyocie
Zl2eNwv5u9bar2rQPzJ/NA/aUndnfeLoFQ+fFpsRBtX1y6u+Oz6Jn13qsPyIHgd3T3BR19rvevVc
SrdO8oqtn+GSgDNcYs92H+dLZ4ZiTf3DUru0GuR5F1TjNIQY/fO4EcbJIbUmsgyml1Flh9oxrs2O
wkGrOg2kXV9ibe20yJuACu1cqkNeMFQxLZ3NlG9sleNp5M38gZwB746X8zRPHglhoAyuMwX5iDTJ
kpj7ZhCBzl36pFy3o5zZCQwfg6E5/LZa+0kvd/CBlo0j23vJNeWGdPtVSeEVHyg4Hh/eNh4d3ZSH
Thspic3K5YoK9UeNMewyFsbR3tFoWpn/Mj6sfAw3ImD3IxLNNn7b7awS4Pwi1B92Yjs3bgrKT0Ns
HvhcQU5eoyktDmNbOre8NN+WCfAtL5f7UBvd0wQ4sJfikDNr/EnhCoLeF23MR2hjfkBQbK7SOT6y
qoD8JckW3V+uIeyolYCWzcixyskJCRcC2yFBkK97bRO1DeTBam9Hy+MDNbFH9P7GqGxYxP0Z/HM/
1XisUduv1b5ceufn5rkATSWvfar7BQkOpndIU/C6B5+GYeGT/Kf/bM+VjBstKjNc5pMorHhAAwti
yaixP8nWMdmHYXbMZjga++ZH7WTIZNy7f5bsv61F4REy9l+5XmxR+nh6fAGUbs7yC5BFO7uaq0XK
RrPq4WyPbA94mbgcTBuifUp78D+HNuGpFfZt+q59eziDN+OBlm3HQzmLA5ayLBxs9uG8T9VpxTwV
u1DijRQs4fyEAwDHS9UoL3ZW+yyU/+lj/czzGhllRmBOLagoJicdnQRRVsUM+q+VN3+UPkgai3Dt
fc25l15t79Do5ZY8gJxes9hMf6ASSyMJ+flQHTaxRHr4lOOCKEp+a28F2i5LHAnYvaO2yI5Z5cOl
StdP6lWEo9LnQHb6fF6FgwvXN6aAeIN4NHcnmophCJFAszI9wvHazgFHUU++gaGWGA20Yo4et/QL
MFnzTEw1w8WqXXqL5dzv07hEdR9ZgAnISeDBV6sJ5gXeR5eufd+leUy7b2Kg7RehbT8qJNARGvQZ
1w4Ncs5rlWbf+gjoO7jtyZYLE1prnD3d/tMZ+1/fNsJ99b3A+Y0ywANFtPaDN5ahRDR5SpvtdbO9
x/l+InAT9qOzLlWNNm0FQVuKGXE4IMBxtxDoKH+y4t1pGWtADnFCReZawrft4j61nQterbxzU/37
v/LTXs3mBqL+lyeATvGuGvnlaELyejSJ/jT9Eq66EI4D7oF6OeyzHJbAVhjoeOpsdlxs+mzLRXrb
CRZofHSKzB3rzSr1A/LXd1uNbmzmbEiuvv7V/AUKSjPyUFb6+9rzLs0Gb5Aqi0hKWOHyDBa3okom
g8Vr+1Nt7iJ2K6LuHds+M+lioO64iXTLycPWXBxI946K8Er7S9ostRymNaG5FmjK/D1HqD3PxJmh
qSsNAE+3gWidjuWsH/tqRqxpT3/JvXHjNRcfOxIXZ87WsNOsHwhzwVRh7KIKJXJHysq7aTjHQY5d
oCCF4mEGte+x+kd4U1ZS1pntadz5jyzyjtXvDX+fzklXuLGhtOXTFTTl/l/6m0GnO6xamI2KxCrL
j6Es3hDmIc9RRRZ68OlhXWA5WStdhlVmEN8ivUuqvD9M0whq95YFrx54kXrcCr1X3QstLy5e/pvG
am4iVJlRJxvzhoIfhrY4pWb3p0A38wz4MQF4srQLJAOTUa6BMGv1xEPMrJVP6Fdm4Le860MD4hZR
cE6cStp/9mpPnHxxws0wUnQmaOTMTtqs4INKdGQbYpK/4P/0cLcb7Cj7CvgzAdxlEpUbafu/YLFE
1D30RMTCb8dW2rdeYfBox7itUABmXjUfxMrk7NW4kpt38Af7KttVjxatmsKybp+xomcJxOk7hnXr
4GqdjJ29e+N4sYOJBTRqxJdnQqlmLAtHw35GL5U+Ie3ZiWtE98TE5eNdtXePxjN/JXKDRym01kdi
Sn6axshhZmLxQ55rNYjz++rUeooOlEbboxSiHQh4OZR2liLesS4GtsIAS1OXLMq+TFoTQ4imx4Gg
kGnzY4a+KgBW3SLkNIi1rfSjgUU+LqIJ8xlpd64L2rK0skymsr0uij0AI36BDfqA7x3YA6YeAIlU
gLJSsatpmIVSBi4fqyXKl7PscRzIvP5vXQpMupt/3Oy8ue1O9Z3biOn9rF3OJgTSprfrtTLSP9O4
I3y8t+kmbroQiDFN72inUkSjg+Ur37X7bGT7aVXtF5TRBrz7b81QI9dOhQQE3/jKdhLOgzpsed6f
DKRgpGhc9OnF6EjB8XEWhI7M+1AUaROpDJN0Pg8InVEM7mWd7C4YsJIg2113GtId0N3IxzDLJztm
jHd4oFaigSanuLAkAIm3bOgf7rIbF5SuFI5mAGjQ2nBMNI42qP+7UnrnnmK+524xDzza02nT+H4r
RqH71C+nLV2dy0ZcSGA1H6VnuBcGiiirGvdYj5tJsBKxh/mECLPI5HptCEaBsVNc8fMLqRHamXoU
7UyuDQSzSlVkTYj/+r3oePbAdtJ+C030u6ddcU6YpJMn60wmTgYkegEJvW+4WI7rlk3hbu7DcWg9
IIvMX4/DBoL2WM/iGeooHCe9RpZnIahW0z9G8P2CHVW/4DL5XRoFhdM7UiL6tXbUBwBRkd732gW+
CQbbJ2qCRJxvd2zFBWHnnzzdHBYzpw23cfcOlquMiM21QcuzE6xV4DE07NR5HnJx/oWZvTzNmKrH
iq2bPsvuMBv4LHTQ4JgWBxeNsL0+Y8LEP5ul8k8nFhgV+Davelvr2vqR2/2RQGT5uTXSvJYKz9T/
/zbtDe/g+62CceDfOqyaTFRldRo5dpBZa+qWtbMT4FiZL7nlnjOUcecp826alqF4UOwFtUrlmaqn
aMZUfNsb7ZeWWf/IvyA+1zlZRronbap+rgjHgmobfuWanUcAg1y+s7ttz5shn0YAlLPZs7aY+zQm
RnvoxlF/FzCdYb1b53TgIEUoh68/9C1bXSrpDNFooMjatm0OWwYojG/kZFci9+PaRoA25WpDQehG
8yz1l2bGXK9PWWSthnZZu+qtVFAgo40DahKc1evEulZqN0xegg3pQnr4+OEJyHyoNhcKRC0Ij2o/
rW+dP5uPdalAEtOb54Ede1uJcSUaNPTah9/MaeSTqfcIBb7Hrh+edaWlKAvd97L7zL2vLZNJ7b1J
cIkdbEQ0TAgKAx6Lou2+yL6+zsK7DX1+tI08adXXquqjPu/IdeoL88hBIsntvLclJUy8yPHb+VvY
4aQamAfp+ONAIk7mDnN2qImhrmvSrRBHLLQNYox6bxEB7KsXuRmaEPM8cvbqhv9mQPENE6kBa3da
exxbFlaelQL1Eo5g/TSGLZiGMfQ8+ZGOF2dGMiVP2i5Qaudno3oyRgr5IFxFhy2yhrFYR+syzDgK
kAoAQF0bPGxql1HNn8gs3NDrPn0QsI4ADoTm5w4R97pGoEtWgd6pfVry395ox2RWHruGFRD6UyPS
yti+NA+YSXrQSsNxdTbsfCoBPz4u+g5Q2H9lDm/ilrWxqt9ql+KmDV5iYoVCPKeTozKRd9H0w7X1
/QurB7aMX1rn/uC7j5xRxLP9qa/7mejgsFom/FPbHcKeELvx3dBQPduSP/Oz9iEL83WS745D4f1M
RGQdpNrvltS9I9aDJv80t5+SeB8hF/BR1giNfaGD62ensrrr2kETqjZOx381Vk1UzsQghFu/oKpa
o7JsUQcrxJq/hfdadYQ1YMxJo2Emv8vX3oWBeoua9vatetQRFN/e/zg6jyXXsSOIfhEi4M0WjgA9
m+03iHYP3nt8/RzOQgotNBKbBO6tyso8xWxDzRs7HvA2bKZDex/jqcJ7bLWjLdSNvyGHFCbtxbjn
N3aGqaHlXg5ZxwIzlkQygXgDHGhP2LcFsdsNCk6C6so0h8T2GXutn5ONpwJaxA9ybo76sINR6VnW
vSE+0ZQHCSkNvgTzJKT3BN8HfHp99lrlSOhr1DB9qzUqCAPZwUvrS6mWp2X7HGcfF6IjaJjcF8kR
+Ro3HUJqE2aGtl/QwoyIUplgKgLYCYPlbgPIsGFB39rCyfqfCKnF4hqeqnuh8vNgCyxx+6nRzsi7
TxwcHqkyP1mil0aedhMor2G2hYiGE/oz0LJN+lIZPTfoofn2l9b6QZYKO9ZOTPSFVcMkUbryRLi0
S3jv+SzrfB+ZAJlxSf32kOyc3IztJZI9pYqOCSy0TIH6gYac66rfJPsmPZAyC3SF+mt5x3UexFT/
wDOodZSwxrIx6d9xe8+lr0HbdkP5BF7Vzq1nefjrtfRX4Zmtsh+NIJPY7IG9abRo+vDViAdhLvAT
dcHIV6XfaX5dUBhOcVpwlNQAZiB22RLBESaMzBbCjgdOjM5A/yXjmPIs5brB8D7bzQTb4swTyJjK
1m3sx4+CDcALIgHj7GCd15C1xkPxg+PbJuErMhBOm4tYnpph4uQjECEz1U/P+QOIMPGia5999Vzi
WRG0AVLXpehewYcFuD7OorYXsahG1dWsm51UrIxaTq2w5wVxcnYmIBRM8uKUz2rDbH3tvCmtnaiQ
nF4PzeJSxUH1EEaXHMf++2MMHudHeP4z7k1RO/Uw/xkWRMTylnxv4IQvLe67HhmMz5YQlm6JWKYT
FtMvbKhpOpxmLAjl7E+MtKeNtezCEfffrqp6Wx4xz6L1tW9yITjFrsTmUJGrlPg9AhPbZ8axKBA0
HmVi632QdRa7eX4e48Bh+miH8XUggWTNqyuhixqjS+4xEPAIY950CXT6DDfdIdkCLXsji9yqg62g
mS9ju5vlyVtYXChWYD26v5RphIUoG1vn0cSZUwMhnHNX1A4C8eoGpt6SD0TQTnNn2Aqdc8/MAuUB
yZgwqO4VM2FOjM/5GXjJ3hgvXcRLVyQnow2F/DiQppXXC1wesgoQpqkgp8zroCFp3X4oEBPl1KkH
2amt1B9LJsIsHEChG4FokqrkgPf7SUW2AHuRe9UfFZCjMw0Q2Y/C9c6Ih9+79wvROFDjQN56OGyg
bkUQJQCOYFls5+GJtVi3FOwfN7UzpzgJFOxX+WVcOEmifk+Z61gkYmKlQ6qkKWGwuhZJeFvW7Eaa
eSfS3GBBwKjfQTy7NBhbMZO4Gn6l2EKpIwgd6R/rojiEX+2YaT2kJLtObmVHPztFnorNNMOaLVNf
EZhg3jA4XfonLc8P9ESGL5vhGhMQvwKm13dUfwZ73/YLQ6YGS2kh/YgR/z/VWytlftUUttqTGmGP
QNcyAyW3nkUL7cQNqI+tKxBNObeq5AbDgKbE3WKg233kYAJxxerhgUG/WNHsaxsuit2rEtwUASzW
7yObQDD8VCt9aOJ2HnIpNLGPzNKbSEpmk+Fk3wUjc4SuIYmvnyzzXqYDae1+9/QIh+vrFea0bSnC
CyQJplJcIqaNJWzmqt0evqx9Umpepian7jHVetisxjlY8Ppg2ZuB7tUpLpCyDICQ2Ej0uw5gV56r
JTtJ7nEx7umRnUw+lcQOaIn5iS/KVatP4mN0n4Fp8Jlk0IJrt4ljfOGlXvs9Q9ux7MlEFa4g17hU
JupWGjQZv1mWPqbQb6LwjlnLIAo9Vrt2DYuK+RjgWOb/KGDP8XAe25+o/1Hmt7RDv3sxFvGOWc1P
gPlbtO1DErljTRg+Wb9Vts8PSdBZ/7QJMzmvaT11RKnm507/nkUsjjXah/hU8DeqvKlJj55+kLf6
LmnXat7PPYqzVh565YJn7kGj8sro2jXZzaxSu44OqZl6EL/cKmmOeWTsKO33VRo0mvie6r+prjqD
E5k3sz/rGJIqw8K9tsD6nB1TbveZxFvDiCVfWz4uxf7YBsqAQJ07gOz2Tf0iDwdclUFsFpjqkcxg
bJo/anWSqjE0oK/oReFLYwVTKaEOyGxQBp167hsiqGkGEXZgKxvHqBFdZY77pDTOEMM+Ehk6R24R
X/keC3ToB9V0xXRzKhGciaILZuLn+XrrVXkvIOBoy75bwghluFHwVkXnXs0xav8TNsVhtnQoune5
/1NB+7Ah+DwlAuaN90Ku/EWZb9eSPBVQWEPOEcIfeV8SwvVZy7CXExJducb7J8PSXWkyQkWLPcNE
EMECwKluzslu1XasgqL9eW876ibsBwhsw6VX0TUWDHPLW5xzTuEHe0wnoYecaDY9drUwcO/ZspcR
Ruz8eugk7rE6rDPV43n6sTpwDLES0v/44vqPVvxQjfVNblN6EGvwq/kRKrF4Q9RDzsupRf9M8SVF
eWozZd9t77P+XKi/c4RJUQC2A/cO3FsNQ9XYblVl3marshdT8OJI+FXj9lBuzFaFFzzqzzNSCIOV
X0HA2KWVaD+YgGcENcAJLzrBRos4sMo0gggWfQ535HoqBWNA6FR9PZWObSKcIEIV5nJIDPVzoxuj
YoJPxLmui8e6lkkazjZUGOphSnzqLkJ/bHO9mFl8WNb8HTcV1SnETpWaXzWe1acVy+K6Uu+A9sM+
ImSvvBWubLbHGj+Uone3LYkRPwts3SgJkeRaBv1329+jLUcWqu+gcLGFKrgLMOvJgiPMydFUt32r
dzsSmZp27LQkrJc1JPYzKEQgNoF3/0ijsltrKRAgFmaXLin8Imihq66NdoRj6sUlBWFkxt9pJl4M
lAJGVCHw0V2nvg/W2Up6G5KZbdDt15QYLO3lDmSEM5maXwz1buS/qeWBNWDis9pgYEDZ9pabxI/p
dA/gTvjZHkapDM14ZDB3kJrILZRkp63BpvVeI6MKPwoLoWfeXr/qZu1kNRqQ5Ef4MHhYlDIoJgUS
57dACrpR5eeiqu6gTj2R5q9USVjyuItQjfQJdJm8X9RQrC38nnyWLE8DYw1MrbAN1g1bIK4U4zmb
pucIKNCj3xShv/ZOLerI5VBOVExrqMkPEOgYqnJyQcinCJzdubpMhuJr6mYPGKuH4j17fNThCs6M
sXICva8F9tbEjja+KCLxis6gy9Uv2/j0cIRI05duKAftMVuMP1d2Hmfj4jbGTdvIaq9k1fA5v1dl
xlm+OiYKHntmnYF2qT81RG2jTN8rKQXpFm7DuQDzmOvXaYVUy2jfEt4aWBnEa3yOn60+WEK9k83u
rWcQpZLk64E1ETWomjJEcvciUQtk6MHsatmvwmkTpvu8VE9pHtFngELfKl8Fl5u0fVCzkHWMyUyh
YqfRZ0eMxChHW5Zxzxv81sA3fjsowBBy3Bmsd9+m+6UHHTXvtrTzJeI/ZvoBsPIYo+/1WzjOjBXV
a98/dd3tgX+BMCyoV0M5bzRIuBYKKOwLZXKie9kCOS4mCcSgvxVZjVDDWDe9KqIDBsiUP4CtMoMo
XNhitr1aKv6bEUtWAdZYxKUrqjVIIgx0mWEGnNDeQjVBGVdRSTcRG7wfpDhmeSl/myyF5SrZCe9A
w9mAGOTLcuzO2WstsU1RwYyfvEQaRbkEYeRGp+50u0x/m6QdS8dOxgCUldS+ecwpVazmRoR1Hr+4
R7NHtoDEI9nOGB9qyynH9zng1onHv44l3yK1Bn8tAc9fUVgIdoEApVeXEKLZ1BDnftX9lPidpzGx
pbzx+uaG/TY0lccMFVfbDBLBBlpsF1ATMGbN2Z6O0bMQZMf6kg4NsDYc8KurLSWmvMqJu+4qiQHj
Sqj0e2Ith5abrE9LnxIHKJ3DFOadgh+/sqTgNWOXaxzq0TF95F7F+YzFAGiEuafySrUIOgWR7KZ0
e/VDRxwWhbNEYmGJa0pC68pkl5GwVGPNOiiCeJgMmSKPOnV7iqW9AnFKZJKTIqwgE/pDcmXwptpd
7/VgjeVEcA3+MtxrDJorv4uCGRpwDLhyHZ5oE+RWB+wVrrJusyjV6Zr8WY6vQCLyjmnLuQYTEemf
ZDewCUK6KJq3ccEB8jTW8UFnAsWox6naQ28SPSRVX+R+m5KFeIuUgWbdcFSt98tHIaMC8o39Dvtr
OZRfIGI/F/Wg09EVVRTIJH+MVg3mGLI30mdTG18brd5UVYHFHNaooYihs9T7muRUg5YGe2fQrxZU
NZ63xEoI1vCirBV399kQ/zUC28BLQKEhHpiqlPzeokzizDX1J5YZ5iVJ7AZx2fAfa+HLP10AhvKT
J5+1Fc5dfQGm4kYI/t2GQDWj8oyXSeLQ9xrzK5bEELiQXQL1LHqyFm4du+w8cqTuMW4zHcQpkEth
3h2HITDSo0Q5OYEVrGvW/JJBM5lnQllJ9CBhSMBoytemzt16CcT8tGtHE4yr9cWatedNHvyRzF3D
DvBTXk1HVaAG07XuWAPxdGZ1AqI0inel+9WmKfMhA+wjGW6UMi+tZ4nS5E8N5A1r1vozqAWbqf3g
5w+ZRdunQCVYmGC95Jo6gp9lXAxND3EmyuNQa+ZgGviB9VVRaWQSsIo9eYlRyUS3eUSySiPJj/Cs
UPfPk9XjU0yUfLfE6j1v2jRsiUSnGDC8NSsrO81NNegT+b50/XzBd1l5+LliNEjYVpkac6Li4cTI
w/ZsMixVLXo9e2rgKkyc5eVX2tYoQwoSi8IELWN6G2FXuMRtdjaV7BxPi7qTRhS6cmK9L4AZoHFu
AwM0GDGshhvjJrVUTNey1reCP/CEbPfaP/wEZeeWuZDucwYxDPEfvSCJ6tZqf8YaG09K6lqN1+QE
Aeu1mgkvDmY7HoQM0Ri2a6jqvW9stH1GkZovGSrlblQzUEB17+o6PYM1KB6x8suS6ksATobM+jRV
QcqTo/UW4QbrjXnD01QB9REl8QU5/5WFE1ih2AYBWWusMYkO5bOk047zc9ebSZhheSykN4bvpp1R
36IGTr7xQpcwekCq/QYJ1EvTSXKaPlp2BjYaVZx28pCOl0eaoSlEUhiQ1eEi6E8c5E/5MgF7roEH
jyJnYjmr/yRM6Weg8Yoewcbn7I+ARQzGtp4Z5EvZBjp2Xv7wf497/IuJU0XKuFsWAlpSISk3JO7v
KOlug240PwUIZwhboTZKZTgV1DZTljBP0hJv5Q6vf2uAusFs0diWa3Y1gXnNkiLbffTRaQCLdmvL
p+pmVO76Ma7RozjQQcbbj12AyZ9kCAymNuK0crI1HkQKaxb+pIjUA4vIHFC52AHkcm8hv9YQEtVL
pkFN3oSK7jWD4NONGSKtXDl6GmfuV6JQvMwq7bkxAXhlw8mm19cyx3O7gbX4qfPeCqRJ+MPqTX/K
tMY2oui9mTPuJLgzANf1d1FbuSAJcnE03HQt5tBRUuQYzGSzLM5OszHd6PP+L0msR+Ezca0s7B8X
ZcFlxMP8Z0393BT4DZWJR0gAJbndTbxsj+einSw12FQAdaVktbtOj15mARaXFhd7M9EPaSyAqkaW
kLT0FU+4sVfJ9I4pw+WtTX8M+V1aKPmdiktI6E7Sqi87ZStke8VGNeHnBEsNFLPLQ7VGgo4eFfEC
mEvR9GfVmsvzKhmnoun3spVz+pHHrRsJ3RAKuT2luHJAIWLUHfLRzxppI4/PvbkkuoTkkE+2XhH8
w4kwD8kXOHAOrGWuj/LwPkEQj5T5u1DawEy5+Vo55mYXDnhPbSXvwg1R0eoNf9yUk9C2OwWYiKIV
+3Xc8AhDWNOxwCoXJWkRTW9l3rtE7/Z1+jJk5l6SRy/H9BpPhd8ZCvyK705XIE1KmJoyT8K2BTvA
kAX+b/80gLOd3OzNilgprVt2ruDLOEkNopALOiB25FGv+yqCbxbfkW5ISbMAmHuN/bn477m26xeC
Iz4GclC4LJhhLC6I1ZOWPtWp9U1/XIIp0cWaPNb3ov6w/QEV9bN6qBc8WFY2k6vZ5fi0t4b4wpdh
XqQO66q1Z8MDQ4nSjqvxTU/yHSQpcj2ta0xv8bYGcg8yOfpBTXvOozpoU+PQSSwO8daudQgS+WnP
VreWyRZM0Dwnf6UrhzQRd1af+xNLAnTrqg8DGxtf2u1fLn8t+D1nsFQNTWSEfhwhWEvt6hB4Pksf
ZUP1cBYs01OkV5XQzALu/fE1VegsjfnaixRl46nbaYQglZ04fuXoLtAYkcGZt+asZchZ+Ftl1w2R
QUnoLEAOZp2XcPhthP9F5R9oCOzo3E4LVi76i5TGL+3wHef9XlKfc5Z1LtipZr5uYnck/KynCdkm
z5kOYhIfq4Ut5eleyWzZ/DTKXZWFuuYVlpNGN6V7XcyjzkOVPLDbv5W5hQ0kMXbZ0KxkxwK1SqBx
S0svpmqooDea6XItpOM2XkCyOHHDWrO5dVYFSP14k1XtOisvpuWm5vP/qq8RwMpAi2HE3FFsPvwU
5qg7VvQ0kVPRcgVHB2bSdTnl5eamceQY+t2sz3LJOvJx26sD1Ju8OlXg7lcJ/gtP1KLcx6BCYsyT
FjgUxjsF43Qlhy3mDlqzIpqJoTGD4zUQsxONNi0PYHjeS0QUPGTsG0pSRA7DaRIh3CzcN9jAVMXg
acd+LoTAPC5rvQXEY5g8lW6u0ppQ4pc/mfrGahF6QTBnA/wTX58tLBIeL9Oo9c6Uf2b4lArljbT8
TqHF6DEp250gMvpRoKwDGUVfnIZdzfRiW8l1asislAElzY10XMbapsj2YvU4rigapvS05aZvzeNf
QxNfYWYqSAbsR5i9E3oSFE5nYdacY5BcDn35AWNhm3EkmXssF4TqHg49bPAO2hQhEaeuMdRB/7RG
xG9fLUh0Nl/Aah7S0fgkjZcat+c8ACdhvcuMwytrXJPBXVmccD2ZGvmChHckdtU62KJrkrLtIeNB
7uyon5kV7di5AsUXkedcm7dUZ0cEKSxWCth8W2m8o4Y2lpMkoLps9zPzgae6fTOaJxmbJRBKR1A+
OvBenUL8CYOZGWGiDoWsPwK+Z/L7mjGpA1TlMaqGGPybcYAuPQTplDcKs6v4JVDhFePARfkp4Hca
Ci5O7JvLRDKfYYaFk72Wzrr01RafJa+IGO2wGTmyXLP6RHJaIB9sYBFmPvtpLD5aSfMt6pelBimC
KJTJuLpaoDMFFZf5I8ZkXdAkxDxhzSlBoaKDRszrpBGEgRbRZY8lFtI9N0V+nJoupDu0SX/ZVpV2
wDoNmXEe6Jc2MT6q5R3un889g+4MwiglL9eI+FtfJnn6ldr2Ciw46fN9aizPXSHtMthOdBd2N0Tv
U1Y5Wr6c9Sb5neTkzcge22bQd/gSZ4uSKlHwE63G+G8BR5yWbCwCSxIdjAUQb2S03GKKZOsLKz1j
9RYRsBW369Qr7BRVPyGb34YHFZOKLjkbsekbksfg/MkcSdBFllP17F4mL8TRqqPPT+1yXK2MWmeu
/h8VTZ1AHolr0GyoTckRFMPLiLkR0MtbjjFHkr8mqf6e4CIXQ3GuSjpE7tQyHh+MeeZL6T5RPmXp
TW/iq/4lDbeO8FnU/xbCIVKSb7UX972cEjk2P2Zh8eXtcVTmH9nCsh++GQ7wj35EbKKmNXiaHzFf
xiETUPmo7DC/5deKFDfzW0T/joZmSkxiQvU+TlN3jDHsWIjpTWPxCOthbKm7EdinJTZh2zGRUR+D
kg9RKnAYr29zkT+Pff0kzEYg8tZVylcPjUKTRzoW87AtX9IIqkeBGlXPYQp3uwJPoJsbFYst2vXv
fOx1OL1O4cmTM0YlxtvGlgyT2XIabgko6+apI54ndzj4x+RSWgn/xBA2Caio9iA8snNkb+VsecaT
t7ea0WmPz7NK70iTI07CVZc28nKK04geX4FgsDbsUjIwZKZF4OJQN9pztDIjWr8pDCX6Y3cAOWQi
qsOXYwSubpTmTFjN7twJE6uSUgrWweYZgjuXPMiMDc4h/qVynuv44SVue5F0S6z+4SKoiNLjwJO2
S2I5SuTF7UnJ9mL/UVjmTUx31vqEBZx6NpUOW6fD05WCDBh/fUzwEiQcs1v9c+V989fkhb1DLk7i
w6gbO6H8N1RS8HgppvQtae4aiZ0KqFVcKhz3F4yq8C00NqJLOw2K4qksL13rMwDBxmZIgZFDfnYJ
j+stWSc4kSN3J5v0BpGojQublyiRwUWi+ByNIFEZZ5FmZW+BAoDmlr1yeJNYF4CsE4XR0C5xQHKL
OYa4o3KtcAuzq+DOYFg/8gh0mi28yr9W6wM38FgEIY6OTJ2X3y1MoHZ6xHDCRFoOsUN0/zJFfilk
DdAWor8Md8QiCG+CJRkl5srNNdOrQOe2MzpAeV3JkLI3bkOpOj8Fk8DEFENZ4pchdOuRWxfb0Ewa
h+0BYVETphpnRFDu+rEIyxw7JaRXTYpdCanEYvDDjYJQMDcB6/2KIXVT8ugB34d0olXAE7q8sKR2
dHGTFp0TRXZ5Vf5VXyt+/EuNGxPAiLBPwzXsn5cXAqdb7pqUwo3bfqAKWNiZJ+cjfq+fed0ejuOr
FbZX0Ls2kZaVkOITdmIy2WrxHONbmLnJ+R0vBZyBqcRCNK1sfSvQTsgsMU2kllwZnC3SdxrVSOfG
9E+YXOVzZnjbuptj7TEKjM/qUeIWkok8s+jMsf5oOCwI7VhMUT4YjgAh+S2vWOoIz9H4VcIb7HNG
u9Lqqe1Jv9cEYcwdP9uQ75eGm9XuvIaIKMly3AHbacEOvAJtt6t/6ztUAnzK5C4oQzfi8JVnKR/l
I7kSoPviHY5t0riVaWJ+49mlCLKpFXju+WjTxmIePiAfhcz5uPktI8Jiz466oeAz4TokeOdHjSvU
dzI12APIcM7xsRA9SwpoSb152qvxQTAPZXLg9mvWkKI4HtCNA6E54BLCBzPCN9rX0Or4ASHDc22+
1/5wIiQhR3Zv/BLyNf7YB4djtoYyNgdMTpBRmO9Bwmu3s8Q4PT61xndnopwuB32ER+S28HBC3K6S
dl6VF6bKcfEs9nel8bX2pePuohmN781nrQaaeRy1S16HcX7pWz7CgmcdZs54iXpuj9OLFvMmvImZ
X2rBgCsAMAZVW8Qfqt9H/lMtPwnLqYRWr2MDln6iwhf+NYMvi8D4vD62kydOIgzSyGwE+CgGUwfH
Oi42pi35j4RTEQiQ6b3gLOjVF5qBAWXaOFH44TjpNQ6snQZVecf0wCxPKn58MsjQmjaH/I2KDIZV
U9pFOQsR6VD9vPBJb7fyUWPKmb5IkZflAZ5Oddi1hS/3IVSbuX3moODxjghE8JyxKYjBBYpZ/A0m
O0pw8PDYs03Fr5Rnc3SGLDSk3XqfS2fdDvObjCSf4Ew5a4I3q2xsmjBiu9ZnzllL1oAMmvLMI1I1
B37dfuAfPkXTrqvhWDLs4qQN9Oa08brE0UnDQb0ru5CHGBcacviteEtwJ2Rh1z3+JIUNiG8bq+5M
R9u1Gqdq8qWJJ305GPWh7wNR2JusRC32nOqS6WQutc/68DY+dImKbSzrnT9ITGjjzht7s0og++qu
jX82w5FqLovmthmu2ZDOcvWV0MtOZj1QHlb1v0LZK/IezE4ExXS7tIOngiz5x1fBb8g92bLj3lk0
V9HPcFv4eYZwOeP9bXAkJTvVojIDB5vs0BAr+TLL1+XsiGANOpf2izGuUO2kzWu6X5RsA4LcEHYx
YEgvA4XBKZQxCvAmgt445U6UnAxkI2L9laPwezE56N9Y+JFRhoJAwaxXM410muneU85Yv5SDas/Y
jZG2CyzXam2RaignGWW3F4KH8aWAjz2diG8x8OYJiH6mz439HzkULIeNWWNlN7j0ZEhpDC4w6JKK
cx6MIxWWJ7rKfsKozjI1yQf11tEOYWbQKlZ4EcO+5HdyVXJ/4J+LMFtS0Nudjp7i4r7R34R/KTfK
FoKKoID3hgkgy67gRqzvvDX86eylmXbo+hXc0IJf8LVR/OzzgfF7VyDJWXvseiJVyuDgtyv5D9Av
M5t1sPzMgAf5dtlz05GFZWKFU+F5mPVwQMLjsGPLl9bibrovC32hSNuNKgRAX749DCWT8GSwEAL/
EDkW2AI7Ywrk7tRiOiJ8JOJgfqnkHSO3dNybnMG8IAWcAtZusrnS7aTTipSWiueBQ0Zd7yrDTM1b
kORVQjdBVu+6nuPDBXyQX2f3Q6ErtPP4wFZw+b1cfA5iOQrL2C2wGC5XMGdMU1oRHMBtYyrD1Krb
oydarYM+wPpSS97pOnxtKAcJb/eRRbO8hys23MU1Nq8tSYghTNjz8ZHZ2jwJ4C7rnGoROisntk92
rkhuCS0EQBwsNq6MY2rapR+L5azWaU6p8AKsnBFbOlUXp8ogOkpD+tONjQAkTwN+hAUWuS+PdvyM
vtb+SKyue+Edo4DjmwWh2JqcpK7SHZXk0vPgIGyXT9ZXtTpjg0WGtNyFnVL54zxw9A6Jn+12AW41
IQsSbPHWeQC5TCCwcUCKtfEXqxx1Fp3J+0YM+NPqxMtVr4ZFwCz/b5ZcPt8KA45RzWeMTfIudGf1
qhEfA4fCoJI1kxp3u9t95SmjiZAWCjMrKR71ndUz1EvcmeCCBvW9qn/E1p26J1bNTPxXOm/+7dl5
Q33i8TrxWvCz9SEPD6tIiq/kvGE/YxLBrr/+cdrCNRHnQ85PvV2hRawqIhRbCO3xKOR3nT9zdBis
MI6ruzCP9gwydHoIHv3IvKjWHqg8uu3glUbAQa2xuEB4Q7BfSpy3fsYEv7EH8rI2s7rlzGmwILqM
xLqfgAsyBCXadZSxDAx7DbKUEL2tRoART139Xvnb2FaQEum+TP/I5UEP+Kk71xx2q/VlGmEPml2F
8NAFfctipPmuVIdkOCJjZSLKJQglrGVBjqGgM+4ob8oLx8V84WYuyX2kQX1RXmvtpzS+1y6YSQT3
DRI3/6Mj6C/sH0BcIKKaYY2jy8B773ewcbpAj/atuZsYcFOr49TYTsQxGXrOXAtl4ajYx4lv2DJy
hsc7xBVLvKyHxkCcCV/4ZtML1LwrOGC0R5UobwfyWBxp+FNb4CsckURfqY9lJ3+npB4vzdm4PTCQ
of6u7AfWKmWzU2wYI2E0PAkGD7wHCYwOirrEAOB1jU3qD/x/biFeKFDHCf2HSLiNVlw1fxQlqfFD
tIJbhzdfKF12neVWmDeXrQd9S8PgGzo7p8CqeDMzxOiL6K0zspPjwqoLpudcXzlCOzvGfe5tKnrM
jYN1z7MXGFCJI79DgtNnVMEDeI+O+046EVeIEUwmtytcrdp3mBeq+aiySwMjB+vU5uHUJBdpeRIy
fL8N5zprREiNGtRI8jHDk/K8YYPfYPbGhs9jRl1V00ICYa6XA9Ee1tjyXnDc8dI1Zx4/Y6azDECH
AajBJwb3ahd3p0RkR+WDJ8FDZ7zwZO3rpWIUAE3qUb7yWCXVjoKWCiC96qj/76plT/v8yOZIDg7+
HbmFUoaXXFYYpb3M855dGgxkQp2wIMltw1Me40P0ZUchwxNDYWLfLqfPEaYoUB8p92oGAumPNbrg
BdiKFP8uZ26H9rqV93WGOStehYZ1Cdhq4NDS3DJiFgU7ZSdTFy1hYolh3KT7cRuDGDrt0rBUmeYU
byAWW3wjraczVtUH8emxzWPV/ri052zGqsBSmPGdLeFUZQbrwp9TEw/WfBFmbHhFqCK7oJIoUuA8
FG0wnbSS6QnaygOUhrAlIImyAw85DDvhwt5dnrlabO1NFbBVP/cN6zE0EsFW5YoGS7sFPNp0CON0
hfHptte1vazLSJ9xqupvFtJwvOOzS24dJ3tdfSrd5lXrV0F8G69n9dlz8q7sn8rY8iBIJu4XDDLS
p9YP4Kwb36z5nifJE7EXzKGGKNaASsjHjJ++oM6AvUb8KDc4VnhZ2vPG6a9O74MxQCZSw571UVrL
LGuWTkuxEmfBuKHdYtYCZhtKk0LqsdOuZgE1iAfBWNCcC8OeRxYYbscCxYcRbzehZAsA0WN/VHHA
uWp7SUdmWb98yUPOWb69pPJP1bF1Ima5dfulQnDpm9wppxntCxofdRy/XY/2GV978U2RiWJ9v1TF
VdWAFTBg/OnVE4p9NH1OjWYPFtLedQE2VbTvovLJbiz87k9b8orpw2ch4lOB6xjipB4s01uhtsid
sQYM5LEmXKXdSahQx4HlYyu7FLR608KxZYOUZrJCQZ2fRmnRdwzcOonEj6la1Ptk6adk9GOVxkDO
OJ0lswpii4mLsPQls6+5Yr/ZQh1ociYOI1aWhTS7aLlCvnDMEOvDdMWmemYtXtsyuesQaJk9/usr
ZkPDJAdGyamkb2CuqD1wueUC0yk4H0oLKaBlRNk6sdRRxkUmshjudxZyb0LGdRUJNOMrw1EWaDu5
tkv0It8LEFEZ/TfHRefRi4+pOb6mUF1iS4twgWi3aCWvoEV3NlzEGIEFpvM6nLUWd7dumfirZOOt
/5/B87RiSRL+IlU51XoeRCa/QSzOhBxpIdL+rcZKUY8lI1lTgqUlXdVqIGioeNGCvDXok1emzYvG
qcT6JHLM4VirH6TeJrqhydcUKyzW7tyM6k8nxDc2wXqWHu2kAcEg3eh+HgGrbVUSDxAKUY/XeiCN
HtXDQTTj51LKM0d9otBWWyi4m8Ae3t5AGFtF6zpa5T+9N74ndppmleJPa3EgjP0fR+exJLmRBNEv
ghm0uHZpraur5wJrCS0TCfX1fOCBu+TaLKenCiIy3P35Rqua38a3CJNzjCiRvvLcmXVDSDxB56ip
b0Uaf5RqYCC9TKWCxd5vDVw2pUuRb7/XNUgC9U/PM9MqixGnUAJ1Uvd+qkz5iksW9wUtXvg3yPd4
TQGuK8Dt4tqU/RXN1qe7Fn1hqmm79s6wt0jsztND3idX1e9iBPB4B2aDzKdgaGhoGNBLFn4g081l
6yhLqQAP0yzTZt/KwoYiaLzx0yzU83RODVkDkSIfXoWTx3tVJ/UugZyWM7uStUeGJK87x+Ko4j8f
qDMzablq2x5IEJ+jpt9VM7ykhfOe9FAEJTkCkA87mWVXQ5W7yR3MkFy5Gg3qcUDEvd55KnJEpa37
IPzBkw6rHEAgK0IIazWVNyRr9iiAR7pJCFvzcAErSjuya7SbsDtYLNkqaqgsn0+/cGyu/myn5PZR
9+SvXXP/O8qr96/VMM25zVmPwYoHrPrhnI9WvKWlfpu6WLd7yZ8vXVisQfPY/utra9fA+VWc7iKg
OL+5PU+VvN1pNG4k2IkTvjyJdJuz2h3HU4k4FGvGStTOF0BBIiwU1kDqwuFUJMRpWOsnfvolHf89
4an7FmLg4kdcQnG9A84/aKPCfWPnG4gA6IfF1hDB0tKiTenR0hKCpGUxGFwtiY1V/rHyPPhmf5CD
eyNHajTNBXA6XRcKiDefs6XOGZ/LaL0wONAxeqxd1E0V+K3BmtlI5xw/Ru8Ezfbmaqyva3NVN7xi
p+1YRL9ByZ6xucpyWxWomk52qENrlbS7emjXSSZOhkGS0vIekeYfqvhlTCjISfY3cBsT/sqaaB0Z
99oght2wocg4rrUsyuJ9gm3ShRY3MIzZFJJPJbcx/jNJ4yNdUQXjzKXNMnaOKQ6hVx9/Jd2/MW7h
je9z4xvuJpyo8U0g+UJ5WncNRUkjey0UQnJaOFJz5PSstxYlA0gkMI0yibfEpfSyp5zIJV/iz2IC
adVkS+CVYlafJd4xweeiRcq87EMyS6g7KTIjIDRqMvFpxezHR2HPpBrPfCWfqcNWo80t+nGCj1oQ
e+KkzMNsqWA1gzqIKiMAmWCv1oqZ5DEbJMWi7161+89w/4E+o2p84Ya3Mvmg9IBVT8c5C0dmm+2F
iDAamnMhg30d8YBp0k0KXjtoTvpUa2kCJ/LFKs6sZQ6CrJDsKlWazGobYixkAJodtNZDCqaljeJW
StGWOhRrE2gPN0BTwkEZvmFyvVkPIZtjYQTLyPqX57iRhcfq9w8MJp074Qqu4YKqEzycxkL3S241
jOygsXoAQWLYl/1Ldb2DliIupzOSw/t49LeJMW71vqUWRdL2lnOqQ5PTt2bnf2rApZEg9kUzop3m
1IUN+DZUEHNKj04JyDz0qVPW9sgpq5ga2YAsYScR4ruONRJYQ2lYL5NZjCABjSxmX99UnsBow/Mu
GEhQgB3InQWHSBYtIFBmgSdmOvNuQT5wFqdsVy11XvH/pvKrzIZj65tgcpyzjtDeNESzO9YgneCs
IbGh+3LDU/OMCWkdJOGqzHMUCU6yoKbOJsvNyOXfzm55yPtzVB0tAHNvXqSuAkn8w1ePNWXaPKPP
+kgPpaXsKuQPK3N/KyxByuheGUB8gvuq7gD5Art2IBFNUV+xxnCclv6fYnfvlBHttFG/2eG4JYK6
d3BaUncC1Z2WFgUAvKOdcxikegFZ2O3XgfolwoNfBcvOV475ymt5CxdriKUXvc+OXmaskrE+jTYr
bTQbT/OuQ1TDP4X33dr7kLB/3wPpgeT5yAmuBFhzImzKBk03gNU2DjTtnENv7xH2L/bGmIB+yY+y
q/Eg37wRqkTTfRH1Y4uh8dkSbSBRmDThxuhc9so/kq2u3S3Rh4962GyU3JxbfvGnNtiGo+A+NOmS
qfTEGa/hJNIo+PTZ09mO+jBsDbyLueb3ZCGl/qnCPQ7RMGsqA4iaurYAlFig1mKhv9dd+ZJSHK2u
2tGHSUnwq0/wMOv6Htolheodr0h5ty2HOiuQWSHOauxf9di+EIoYzVe2cxWhsY56hfaJ5DCiQEP2
AUPn3DLEyar1rzV7WSvDteSQPvbKV9l+NO1wGJPqlrfjS9Wjg6SNifw9rM3kW/bnhobToH8qHOPi
ii0SWX5wzNlBH7mC4lvMh9sHTOlZNHfC8grPDBknaNGPxB7uFRBd+uSbZJECIRPahft1iRvqIEk7
pNyGVmh8u73PyrGEFxN9qY14qyKxDILo0ugevbQ0PVp2d0oxryMjcxjqiL3RJ/zQqWLAKXjslfTW
jN4zV4ObxRpcY1EH7WeTac6fKsmQOglTVQ5EmBUSdO6SiLIKMci7ZdK466CVYAlD0WiOokDoj+lC
RJcvUhtIfnRosRVnvvx2Ii55OK5zJB6H8wS/67QUAjRg9dd+MjKPN2jL1652nl4dvddutSwD46cW
OHPioniFWAYoJ1/2dX2AcEk/se0dLa8+D5Y+i9Dg1RJvlTPuqklEcHiH+/UHJghVddaWpX2EjXvi
EMYT3d3XRbF3zMlnUQeE8JqTay4bIslZantvliRfg5lkEyJfUOaVkC5oCvGELvvk5bVKCWyY/QMG
1HtJLV0h04ey77v66FbJQ5TaOis6rlLcZLX2XaazMOzXSWFiBmnErfSvvi9/GJBwNLYLc/q6aVEn
PN3jbStuOJu+BvOAKfHcFdXW0pKXzocEphUj4aqaTmzQqdb+6O+SgYttUH/Ax66VIMLff+xoHakA
OyUtGloc7fSpJcLCKVu2GseC8Fal2rGQ2izp5Kqr+2Momt9B5iczVZa5Xf1vpcQ6xn40aNg9p71B
m9Lc9jn+184nBJezMe0WPMqorf5Dc8Qp1/KDOWDehOM3DDjXiw+q5k46SIflmJCdcrM9c0WgG+/2
WFJ75bKzVNqVW0xTh78rArmHjwQHIp013p52xWXBZrNTeABBZAhSbV3jfKnRU8somWJE3HlTvCn5
l8VwgfS/grgfFB54WD+yXQpl1zFFiPId3DzQyGeSsqkhFRdgxRAYBrhltfSL8gXKuiFArBreghNr
OQNDzgHwrSvFsiZeo7JOzXAxiAiFyn1WbKYU4nSD0RK1gWECs8RO58GEb2mgNIo/imEZFT7dnh0s
Q9jgt+DBYB40OCEs0JYlBE3ijuwlFCAuydDTL4aNTA3XHYilkPK+noA52Zp1CTNS1/AjFFh036ME
ywI/nBt8QBWkX3ZYZXFJk1Gwlu1PWQ/zjm15CYiswZ/VetTOV6iBqE2G587GIYWgTzOkeU5OfszU
2NU7sB6bTgScyXzYbhURE+RmJ8ffZi5GzDEVDjoNw4NDH1xSOBuluEiiWEn76IuTApWnjgHaKv8c
tno1/lhLWDijyJJOJSE9ke2hWcW8XgaSv42JGRxZGYuZb4AhhiFAbLLtVeyplMJPvaUQrtyIrBkH
RDV/msKZKYhjld7M6apADexxcroLOwhOcdyulYoVWtdsGXsX/lHi9Ux4rEx3gA8LWcBJVQlS8hqZ
j3b2YwQP9lRY8xZM5/2A/s1eNy4vTnsry35LP8iyqdc84zhX8SG0bBkniyLFAjUR/5he21KwHtab
hV1hKoMbEaFrOLA8td+BdO5IyRWPRNO6YJcwPBu9xFqVaDgEyGrGXP6rk0+j2kS6vQ/MdouvW/8g
2bY0i5/pt+mmdSmxkhoDf3bqYQLpYBB9FrgUcL+F7KFybDnwDutvXolvndjjb3zLiDXXXwOGJzVg
eWx9y5xBr01RQC5+xgXynng33BpjeQB9AOGx30xoVz3Ztva3UM6NXPErjfgB+d9r3818rbe/xEUq
7Yt8bBJ9SGJwSXyiL1cXgL6uwJl4Ji6Lkp463nCZiA6UlR1CQhXEOeuNFyBFVvKYuP0DgBM2lvLA
8pjtYuBoO/qSce1gUbiqiliDNWeG/RTFj8CclG0d9mKWfHflaXTH/8fuNP3kHjdl9hqw0GrmtYpa
gOseli+HVMLCkTN7PNnckh4+Txv7ARtIhukOA0UeDXMVy349vAv0J2YFxKJHMdG80z/Q6YhCjxJI
FMZaWmXZjXNWxbIMQQGSKcONxi7UqtYAU1i/apiyjSP8uwROmj45oqQ3l1jJSHdiqly3KU7Z8ukR
sIusl4Jrn9gz8jvEGl4lNZ6kZNyHJExGkvwSgpsgci1CDTQGFw2ZALgu/FJrHoTucnqgULO6MPB5
VGq3cjGXsF+VkAYM9RT6HttRVD8eaGFNprxz1hzD6SKqOY/ufUyKbedvW9Dskg12QcRvhKYggftY
OEKVcGDcwmmu7zn5mKq9ERULBNbdAhCe2/czlU2TxIM3Fqg+AVTLivQVNs9BX6cwYWzcOSa/X06B
VoHe0VXJ1oWF5kqAF8RhAzajoLJmRUgYh1CyrzwrbKE9IvXFhvkaDRwgSdHyfGQNBqgtWY4qoiim
XA0Dhce7OmRNiN0WO+cyDIEpRKwFCUVQ7VXAMxjAZLWkUuwYX24CWK5EHggeZkL+14eCLiI2bd46
EmwNkrUQVEZ1VJxEOAg67WNw0wNvjAWHxlVOsMQ386W+Y4GGTMZhZFkixozBOAf0To1wCR/XPCr0
1sKsMMjdDAO0PkA1XZhs0sRYlfwREgttDPMSL60LLaAHWroqVAg/hE6WdvPJUxqV8Q5a09Lypv9t
InjC0SqNVUdsyuvM3ZTYpf1622iEEQOqLIqM3pAOCopKdxb2WCzFMDGpqUVrgydJqGUxgpzW1jke
V6m1c3rO5ybeBvwRa8pTyFpXb/wia1AXTVjBGFXmHCdX4EOvkEGWYYO/iDd92EUbWNmT1Bs7TyF/
0wTNoL04kxWYZ6hp/xPsmLnzi/QuiHTV2YR/nrH/w9Q/zM2M/Hv0J8FkdpVcKupvlXD6cu4DayPA
gMv8u4aRw03W0GZg5R9tdQFl+H/yCHeMDehSNTmHM4tSQ449n5gMfGfyL0qOFvuKWdbhk27EP4Uz
VjjeA+Wijph9eQNjWNoNBIaC5JK7z6Q5W8pP4AMxxQJjOfSTPWXGrwM+oqCVN2h7I2lT/ZKJZxRd
uvCl179Uhqf1h9O8SuM5srA1kF1rhSql6B0UpKt+FJzJWzxVPZJKhv27k2dLHrRo1TNPedHXgEcb
eKPpkOFYqf0p8M9gxwmQv0X4oW3chvoboPfuhrHKSM+qvI36K41/bRNqeAY7D0bpRXLy6+9hSLvs
kqbiQXtolMl2sEkcrKcl5AcNxbZ1fzm0mdk6yAqicM3Mi7mCMMZG7W8TbHnKrU0a8ahj4y38irXs
x2Laz0gAN4hGLrwPp71HLRSZoVoag44BAABemq18ejkG9IYBY0E28sojGhaCgnESwiNGefDOPb0u
lgLQx4MozaUUFDYm4oQRrJs9VL+eESFcqh6SbYKSyKaDk7Tka/BYMerJxRy/JocwwHAwDtxXuvVW
R892eLUCoB1MlozTnEOEM2/ZdKf3zOUgexrZhWkPAnOusvOKpV0tqu4vsv+xUG4FQu003zlsb1yM
vZhmQGZjxcRdjulwlCW+UznLCqaP1sL6as2nsHWcHEfQRZ2+ABDpjstEZd/OcJJRQsQrw6dStTsA
1eSH2efBvS+/eOUq9jsNblzq/9IACMRVi35G46biiDfbX8uADG/e+DqN8Z6JS1v8lQNE8ZPrblJ3
Lli/+I++DZaJRZiYV69Y8wdJh4us98FUnxp6YGYA9bOrUF4FEppQ73H4LBZBfHObzwxzDICijvBm
0yUgoZguto5j8kUdSntdak8L4b4pLjkzScoI6sn3gnkgNGaFMuBd+XIRsW2s2BQYvdnWhduxE2eq
PvFRgMSJbwkwklF9FgWjNg4m0j9Bh5vbOxfdv05Dx852Xn2yisuIo80N4H+wCxcZI6eOiktCAWxI
UExWRu6Sc2IjVVcYbewPC3N44bX00mKTtL6opJ8Bi2i4d9OUfWR4d8UnPxDBcNt/5crKyz4rXGi1
8d57PxEoigJJJIy+2UjNm/hsNsd6Oj0WeynP0rkE5sYzjmF85j+TcBkU28Q84c3vFQw4CqBwbIUm
p3QC11w8eOKdKRZllgh7TI0xVs+43xAEYsc3LoQ6bEzpn1zJUbTp1jFeU6cjNVkoxynkN4pN72SP
6R8VmezGsELjxj3JSZSz+roLa566wwEIA5B0uifCa1dyk45EXiEtafGw1yN3q8d4M0x72yf7oKd2
bvhn69qqAglBMdZSdhy1NIOaUY3mRG0P4hn4n0o5gQYGDEwLQHVLA6GYmCvXlyjFnHYKF3tmfIaa
fwQU/h3gAfVDNt1Oc40i7YLW82mm9aqfIlnkYWVjL3nDlqncROw2VRZOrgT25hW76ChqE/JSdHI6
WjhCgWO0/9Br7YpVnxRE/64GOp0lwxL+77pNHpGhI1NCFCpiFpz5yujiK1Wd26FTtsZULhr0u4Sx
KnfbRTIB2utiP6TTYY3HzdQX07sfBS81OyJ0J4e9Iyt6lYhrdPFLmMGddtNLS391R8xM2PjEdH9F
x+c6Y32V6t8KRraONl64CNN+TRutteN3pK3sbQ4wy4+z1ZhYG58Rx4Y5CSADP7qzBXyvhO4mrpuN
wdbS0cN14NPiAnYwZOTTqRopWGqDyDEaEpaKifTUjevY9W+WTRLPyB663itvutU6RJ83QYNAmnfd
Y6xQJgNUf1rELq3Bb6nn+sOeeLBhyeLO5wrAeITeiYY7mbl4OPaLbjZ0EqtIjc2WyibmMu2npInT
0qczSvUSHZQs/VIYTbubel0zn61KGlQ3QzH3tmxWWlShwimQUYwjP+QmxilTIBnOWhUG+1gczKz8
FGq7HsGmT4nLbBKMJr5WZ3EcHrwvCVFvoErqLRBUFRv2OWHWdeh44CUwnmqDwcKH18gRHKj+HGT6
nnjjpdM62FR/bdIeEwOZsQ/VvxZKHSNvCTZTVbJ/Y85FarqfCqOb8mOD8xjpj6oAffQ6TcRTlIiA
Y9d/udUueWaucrcw5/m41+q6PJFl+syIjRQZ7d30XyEFIguQlLCE9t17kLrslh+6ihAW2EX4/bHW
tKPJzw7X59g53VnY6jlEJ2xj6CLlTZfjVyXDM4GPz/LlRAOzKHJ/PrkkQHrafnOHur/veY4ZGXRR
TtboPTvTHa4Cyr5jPTo3WvvNbwItrHSVd6G6Z7NKrxbnQJwCC9tOd5ZHxNJeWSN7+qK9jLZxgiu5
t414PyD+CTiwQtIVqm4rtvx5NO79elwVbXaFymNThptRcK4qAcsarb9FcfjyXWRTKQnZ6+yMc3Dt
GUc5J9cXpFEWZV8vDGovPGdlwJhOMdGksXto8PJGSrDqadOlchjIuE/1BETqrkAWJWXAgx3Exllt
qAKll17y4qFTC1h481aqf1qy9NhvktAeje/cB/yUs5mSCAaF1qzjgEHYuUtwI3XyFbXDZsSlE5tg
OSN7YRTNcjobhkBf3PFhs2W1UHP5jaxB26theTZy7d1NxtkYP+xW2cao6y5kqyHAjG+8zRP1Yjif
MZAwMOD0BkSknNBDwXSCoFjbmXfCxOTcSs8k2cwCnMJvgkdzK4IqYrJdADBkZ4fOmPS4NwnzwRVc
4N0/3x62wHbxQWqLsJHrUeAiNDW2h5/meOrxj1JKhD07hHEqvO5i+dEFTugRrMqaiksVM1I7+nhY
MUA3EXWQIZGMTC5dhTGKQaJvX3HqYQ2h8y9OCdAA9TSYtGLQ7Bie84wlEzwUG9Jiveatra9zyKAh
N33p6ueYvwzbPvuWe04b3Pugt/REwcCOgPyyneASMOLCntwCrfsX03PXlNEmQ2GQ0lzrSrkfoAno
E/pVyTepwfHMGcaNHzn7ovppsPKK0iKukW6F55FFIEqu2ge3N/bWKzzbQXnU+Qsk24W2BOjtxsUN
SUqU+meFq7kA99en1nMctPdIVf4FfXoOxLgAIee8iiE5WiJZpRIHJK1cls2CjmB5pgXb3KrfOUia
IcyiTYTdi0N/CxHMuevFgtMQ/yt/A0gFQBldM6SEMCzl59HZjO6nzwMpD1Zmc6UBuNAPZE++ChoG
q73o1lq9jSKAaVyOe7O7jzkP7TUI0yiZpiKfRwpoAv8aVO9x/B0CUrP4q8mmbXyEfQyHy7APtwVH
BM8869mmxurK8TVbFOIKKmqk1s/8lsQfy7tm/A1l9BbV5zj+rPsbq9f+peWnMftAAukZ7s1r46zZ
vXHmK9uX460ybSO1jeJulWZTgOqpvJnjH9ThX0d+E3nVyT8E6wa3eRr6u6zBHDLgkRNplB8wTTzO
fghcYXv9Sag86KYfd6Byx/xNq++mxHz2oQN6KvQf17xqXLY40Kdo2RLbeoVdI7uMMTCrey0/mLLN
6E5bN+kyhivShY76iwUBubQV6WKcVhY4BxOyiF3KWFk++cO30R4SHW8zPElbU9k5+dV2yF8eGhrz
8nNSEa0ldFNzWio8n5jTH1mJxVhvYMgfKZSbGVDCE8Gdy1+4sRl7oeA1LwtapJKfdGUPY0OMX1Ls
6vbD6bYBg5/gEcHiT0HC7napv+2HI+iMCiMXSmRyaIjCkknV/3rJRzXe9PQd1PSIlTDaO82haI6a
FxCNjd4M9zdy3W1Kmon51wfB45sWyurEcp3RYYg8T3sPtvQKJmofXiG9TF8vl3ehb8IAPynoyAQv
VplBv98z36kEV81vy0XvftfqDT9Z5+1kvSsBTzugSZ5B/tO4nyNk4rZ7V9nlNTmVYy9T2dcSbeCM
JTr+5WwBS7PpD063zrylQg89ndlyExrXwD0y0KdEuC0H2MO3U/zTOPaBszDFVwJhWDv71dEcF8Q2
y5BmE57g96Jk5d38Wu6fIe9ldqXTKSweLOw1/yfVbw1TNPIi94DL5tXxr6mCqKR/ZtYh4Nhc++D8
hq/CPPTNid1wasFsmcEgrS1CmQ9umjEmvXHX5EHoUO4J9U7su2s3YHHf+uO/0Npn7g7jVd6wVaU3
52SztnXfOb0E2mdMpLnmjutZsOcpBp2TB/qKPRdrnpMpPwe0+axPFi6hggYkEbLJm9YnMzP7nc7b
03OCHx7IJkuK4ewVh4FnPVT3qAWP/5WJrwhSzPRyOyo8/vynh4uY5iDcMtGizQ5pvwztn75/9/Tf
WP+znZvk8upZuesu/TXEs0s6NyOOyF9tB7irnNs1Jq/yXff3CrQZex7hwybxrkyOaKKM4dk1Qbes
G//UNhtZH9Nx54hLox1d+2jXjyw9O+I9xpDlWcabQ/RE8+4iOQN8V6yTn6z4m5QHo0YyI//zA7AD
7suFOhJBH9ZYpcNwAvxzCO3fKt3S0a5iIVXPiXIe9DuQZ44IqNU9ybgHX71K4AT+gcZXopfPSr+b
waEmZq2lS0Jbg8AXdLA7jEfPMPjzjBsLFJvgoKTHKP/S2TaZBCpNdm4qGiVbJbi5v0Kc+4D4QfHM
WJTyEnC92+Ady/ifGA8G3BrtPa3+TTcYGVN1yr5pwFO1PzaKHQGLwb4nLLuD/E2mt8DYmvqhqpZj
e0Rp6wmZ67eI0IDrX71imyVnb8DYM6/lO1Ug4MExxu00hE5T3zkM7dpG808IHz77WknKoD+2E7iA
EGUjMX/3YwkOBVpP6hf2PFECmxpn60mj/StwcSljZDgPI7G6wX+FHAgCPcJzSbXR1LvMMZXSaeFc
M8V+5Hn4pSTV95AmC8mwow3i12HSnHvtKyH991bq7DBcxEVB7+9IgRwivXrubcbjXopnm3X47gMV
4kgAZtx13DklIvRoZ5ReeTZd2mXsLDJKOqsmO2h6CYpKA9SuBZhgAWrzjVRKgoBQxnPI9yZu3Qm9
pnS/SVViIoLX7RihtShMgSHdJ0aByvIH5QM1LEwn1AG98SSQbLz5vbHWHFY+0ixY45pkMGIz5igX
W8qcmy9b2U2xYdD3dykbZPzqK0VWZ9uQ87gz5v8LntRt4AKsK6TPcDlmGHCdJgzZcNhcaCN8PNKs
kMVHuaxbdZtSo8Jq1z6rbokcVQKdGQfOVmW/aix3OMJxNVWI/VbMwrgZcOenCv51vON8GNbcl6G+
pKJ53hdRs2wkD0Q94gBVjt5vpjX6MoFqVuiIuLGycQctAsci5jLKoECoNpFJMxy4h699a+wyNaSg
MRXsqxVlbzJEIZZmTIOc0unL5MWAkuFwDqNfrTr5obdyc5eeEkGTpctSt62qiewTfEgi3s0wfBYK
eZZ6YuNaed4zbRQ7N8ErWQQ8QqbvG0r/xqWcG+MS74uuomnc+3FYlqs5ADkLtFwFAJfPPdp0MdAl
RfDTdujXM4cjW99AXnb6gfcD9AoaTZS3QSMEg2q/iypzWDe1+Ve7bk7l04+ZpROlo1RmslXDzUj1
+TLtSlzfNSt2GtsA10a1vmTTmatPUwPbOeJDkJa+C7XiWnV1edW4wJGVwcWS7uqs8tuCbUOVj9ih
kohtW/CKNzl0tkUC20AB3YuTdRY2pCIqO73nuIJE/RoJBIWGpa3oRuSpqRnzEH/pbBBFtaLWaDHk
DqVeXbxEjHQxnExbv+m9Tkc0e3gnV5fC1v5KnQ2DdCryiKwF+J1dQS54IKist8rNUrwTGJacwCK9
a7mXH92sqmjIbFd++d6MmCodF+RolJn5RtLHNbSucohgCviq3m3jiNEnJAEM2X8vDLJiqRNjJA95
1aZyp9XDIZm8D2rr4zct65WpcIL3SlreM1beZF/QZiDSUwVVhfrCFzE8nJ5Qdh9xx5psd4oKz4RR
A7njX8x8ENr7IXPjk5TjhyvSfDm60UpVTGPeACgkF2+kGy/37FUoKabK3IB2F7ycb0PBL7FFz0w0
GqCWgcGZAzO7nmXndUR15KL0VXLRTvDqM3JQwIwcXDWxemnFiJV+vPZs7VZpiZhsSeXDTPwTg5e/
64sOCEtDeiSLFGSMRmPDB+asc06DA4BgLEBr6Z7jMFc5W4dOLGaQ4AyHDWO+KHZc1epMiRLo/MmU
rbbNC/0yZAOS9NBmNlpGTIwgbK9aHs9TE4nJsmN9GdWE0BOs5LpJaKX0TQKzKrUuBcenxn8r+66Z
dxo8DPy489pj3dWZo5wZvY3ZWC8+a6NL3/KCUglTqUnP4PKHnB/MaGzBbNTSxZGzCnOpyMVuyoJX
RXPOUmUdVxyTrNaD4oJqlMQ46m1Zg1Wr/KXOug6rNF+DmebICSjKsrTRyMK2nwnKOKhBjBZ1a5Gi
8E69xCIv3AFMPtYqQNrtph1yfLTx+IpCOroUMOlLNiu3OLMfXGkrRrY/Ns8AV0eT9WjbPYHvG0QQ
ihPAq5cVC+RjVzIJaD8+hBmrIJdBB88Gb9Ul8fmO43gQ3EDhJtWVji1R8FfpBLjEgCrZY0EAPSVn
JidfVTaXNCNCHGcd9Djv4mUw3RSfCBZ7Cx7uGBRTOqUXsnKecRPufUPZsXdTHJ7SXlG+2s68gxS6
SkJ0IvHnna7pgPMrekX5cG0JPk+o3ncK23dlynhbGAhfCrsJ3ELBSWS8RTT9HOntdkD6BGzxiHlm
z2xCQIFtLIoGRcAdgr3ehSyTBrwtlMjzkdXEG5HS0ia5Q/GnjcQev11D/aSl4jPTvjvWSPFgU10P
2YGW4Xqh1/3fdJ927VDxDxUUZvcg7MjYRAZEAUmJS0kX3cx1rLMT8FZ30pby6BQ+vA3ctoYESeID
OYLHyZthYg4WsaGu6jF/TtB5CMt4vVW1XyQK1RxBq8+9aJKn8JuNIZtxa0QpxaJxs6BNe73FuGvp
PxHcZww+UNIndl6cma90rNNzgxWzN4/dmG69ZPgOC6lT18J+r/UnNTX16F3IAmsJNZVHL2GhZHBo
ItoyvTPJcSnyrPJ5ST8Mqs5Kc+qk4o5f1l5Fvo6zYln9Zi172iAs7WUndii4uLiFiyKP9dGu/Mug
O9kaI7vDG5Juy2wxCKfhYYjs3aYV/L78bFcqKiTNpV4EUyq2xSnC1Qub69CYFuB5tbn7DWykENoX
dlu595BgGoMoyMThBP3sd6iP4tUSPUFoZ9d5wMB0ajhxOc7IOZf7y+Al0zEWevXabzm500RnzPMM
vOmI3XWI/ziQ8e7c+SPqp2/waSq6cYscNdxr3aIh1647pJKchk6x0iSbhigJSVKQl6vOZs/nqDeN
8Wb1/lMZtVlr8DCVIUWA0sZkXRRk/qyB99RAhtrhPvYN88NVx0uhmDpn42Y/6MWrov8j7ls8IyFp
XOXiejJYApvnI0PVHdDBXel8B5q3LMDPbspYTfGD3ls/3VoNUaYuzFxuHt4JuHb5dvwabhh+FyWz
GUsJbwUx+VSIN8j+LsEBqunwT3F35coty4EXmKL+qcQE2WnrczbY3VxjbIwVG5sRVLOCrq8ks1ap
W3csb6DP9gT2U+cVOTqoI+Iw2GXv3hiT1mXN4LNnnQsvvkeZS89WVL4EvvG5+B8tUpMm1uZqkX0P
xLiCLgadHqLCdK72KxXvrnrJSi+YOXWH4cC0VzHPXYAu4aeQ8dVUuSw9D3+3tOaNLmPCUzdf6dxZ
5Ty8GDgoPS+/g1MFm6EBI4c8PvGZfXJRCatRCxWED0mJT3biTS14gOZ7h3IAdJDYsshgtCnFrJ7u
0cNi7PNWfLaNPKbxg93ubxi060hpN7S/rS1cNa560yoCM33TIR5bFblj+WvFf15isPiSSEoFGe1k
2hp4tIJKJ31ltv3AQsGVwXcRGyQd06LgVo3JiyfAZ/WM/qwW2FZLhgcsg7qVCmJtohqwvYcloQQA
zUhFbThsA8ZfITmQVzrfhuHW/3F2pruRI1mWfpVE/JoGhtVG42YcdBYw8lXukmtfQn8ISaHgvhvX
p5+PquzuyJyKqMEACc/Q5i7RSaPde8/5zuXooFZJQv3gEAdPBAGtG4x1e80mD6LMYOI7YRzADPK8
X1KIM2gqUwWl0DMsusn+u7f8WDFQBMwppf1gr8vJdXDRYIlVKMzWeZZeOQGdyyQXFl/Uxip35OVs
92h2BCF/dorKqOJGniQU+Yx7Sb0hV9eePsBOYZEIrZhwGypOZCSBXTekuITmjt0+eCXLInneZzZq
QdiqW5wcghxFaWOpV9Ojbde3WbXjtr8RzfDhZXC1w5OeAbH0LjpM3Xd7WThHZyYpvE71+vM7yuVp
5jK5DpLp0RtKqiZdc/O28M7nSA7GANw+iHGmNuJ5mP3XUHKfremKn9Gnnf2CW0WNMXca2nPkL5yw
Tn+ZAS42Sa9RFTqHJMBGbRjyri2w0VhTwf7rujPQ3oVt165MUT1EFVu7uJIklmbVfd2CCTJx51Qd
4YOukZDOI3FAGSn0DI/YzzzHVFbq5N6lbEWH85ZPlNvRd9/xhm1jATyMqCZbsp0WAxasmsI9uF49
Qokq1JYc8PPW6MaDXUVY13tU3Y1LL9NHhhEPFxC6sRhUw72YORVm7YKDnQek6TYQEhf3Xjn1QHfF
vKX4nCkqhveA9nwYoVqqWQoiA7kfzOEC51cX3gZur+igJttW5Qla9pTJdNwjggWo4bkPOhWP/ojj
piCjqfXyq2EJtgmy7qlljeLPRvPSSd5Ie3pCNM0Oh7koAIDrQYh3O1wU7K17kYroIYnoDY5hjXC6
xMwP6YcZ72BsLarPs6lHjBOEd3ZqPBkBDvE4tBHEmUyJa9t7d0J2U4gwkCJpwJpjAPuEJsWqzcJk
pzBgGto5htAfaUCgrmyU759N6eLIkcVetDPstOq+mLCwWvNr2VKMkllDT8c9qKLbqXEAWph25rqD
Eo1CHaWpQnmDvrGABJAa2OKgf9+bJTGczCI096Jnc0GkES+GQFmSnBB4N8JIeCtTH3t8GG0TSMCo
vTx/05fTsWq74pBXNYswa8XYXoCohK8gY/zYU5Qf8aEQANuc25zEU0IHoknBs5JO1WGicKJ9P2ff
RosdcehiP5iKQ5wNHwWxlSu/lqRJp1dpld2ZsrHWqfWI1uqrjqt7/ZBfsStZaDWw96cIWZNH4hTN
yu3gIa22fAIEqfBuEWN9T8coxN/fPOiaxm1mr2XrAZtO0oUBzV2AnjJ8u7fCKc5k422nxHmo0G/N
ifHNa5BPO125KyRKi1lwx6+IHMhjVuhq+GqWdFsJfwcb0RjDvtUuMSUdgiwxsbOwSV5XBpkXObvp
Hj4trW6D8Zrl15tQntwCGuxg2hd2O+rVIWmie8p18KdhHB1Dy956VSLhBmMjCC2mIvEWoyDELNLD
6GSU9XVvmzhpBkdt4K9NHB7SYaz80e/olivIEkZNkGWnQsQu/RoC67Nwy24bLEGJDQ7DOWPPYXUP
nRVdcJMXIVKF3mPYaDe2RkgLmiibFqGaQ2umKxSxDnCFR9Hu4x6Zmw+5vskDuTezCI6VJvEpADO8
iOPwkmLs0eeti8DVgGKiqVqGMsap4+jb2WivKmR9hkXoATs3mlv5t0T19Hzri74LPwYt3nKylkzt
YgmAf5Jk872pzHvgsZQMRYSlyETz5TSnugd15sYY4zMcVe0IW9BwZqJj5XzTZeyqiShlGBX5e4vz
hK2ycW4QlC1GWMIp+7mijt+6MHqimuNviDUVBvdRLcrz2kYdY5gEJEcp975hobmU29Ak5WQKea0B
RRsDCE56Wn6GGu8yXZ8SY75ehHhtOPI7UAwkXRqdx8ZVXZGZVxTOIQm7+8bneq9Vl1+QlL0qlcUU
2/MQzIyjOCsqZLdZGrPT8IFEOgWihtoc+TPJmKpTb8+d8ckn604b9s28xLsqGd3hMMQ6wG29thqX
JaHAwyZJRfCkbtnZc2GxrSWZLEPwcSfzKEbTH13Hi9YAq1E6mcPKW17Jx9uW9KT5Bco4/yCtDCZS
rvvN4N/WmjVC1zYhDuLJC7kFOdYrqUS4nuujHSbHfOzeWGJwrKWYMugd7HFD7hHUvQdBf1GGXrjy
2v6a9yLqjCefIHAH4zBDUkiM2CcB3eRL45AtfJiMVElhhjKjvQoruZ2WWI28epj64ka3GExiYWFd
NZ+DSFB6KX4ZnVbbuh7vPcKM6GuzukycLFXZvmD4rNdkYL6jvLxvNOzeqcDiEEuizWbJLidRdLaz
wdsYfRWu9UdVlteWoc4dz0C8UxL7Aq3vRqG1WdwB7UoENuo5MjGGzKPaHJonO5bzQUtswsUAkgGs
K1QIEdOGHm60l+2dqsZYWLMj7/LFEztiySbUwUFxvTas4M23aRD5Y3hrWPsplvcoKb4TfKE20wCv
3mvJCbTRYUdkm5w5NE6MkBI38EfoTNVDh2f/fh7fPRUysxO0htMlOGRkMtvr6DmxY4xNVT7TYKbV
rc2R/GbixICepHRl+vCaexXYi9yDziGQb9WVnFZF53+NJs1OLIZ5mwm1DTcWScGIB9lKVMSoWBMw
1AEUFh1hUjcS6AJ28t5brn0mtfk29EmDnGwxCtJ6r13n0QzDG7pal4QGH/PY5n7NGkOTea3BKI0W
tyWnq783vVzRfX5pnZyACFZ4k4l31sDqWmpI1NooPV4pQmh224ehIKwPA0585qr+fKqQCbUt4xHT
ZQ1mh7r0EFcAHiBNKrCTAYqflTACyIMkQRHchreAaibLkqvIsIdDky3sm341O9ObkRTPDn0iZTvn
SiEXnPG+9qjRaZqajzLu3lLhPbpxtIIfOKJ54gJUNVCfGE01+Q79cogl4Az40a+C2Fy8xeMFcqM1
PdXXDJlDi+BJY3GUdkrsbO2zlWbnMndhsQ4Uy7Co3LvBmK8cQgQooEFSu8u9ztqxkethmsT2tkCT
0zrEITTEDoDCPwQ6eZEU/khZTQKmBqZTvivVRhEW1udIXPMgzUk5iz9GmT54rftdBVyDVO1tgaG/
KB+6TmE1Z/cte8AznYYLUWc+WRrLA2km8CuKZSaK94/pPqRR08XA4cidWWX5xq+se/yweBLQhRUz
zAO8W4kkyCkerEPCO70dXXCSERZFlSysQpIVpxjzm3bgaS4aGdLcvo8zTjPED/4Mm10EyNoqX5Rb
ck2XxrOSGym+j3n36Ab5bUGyvOzlDSji5GQNxJ4YHnzXcgKJmjbzrRUF9HvCpfsOfzY6zBO3KMCy
/rrOgyd7zJ+CBCHpFNACXEB7eZhCyYya55pAp8wD/oHbmeXX8Ft8FewwkwTJxzwmrwDfraB7mees
QefPPIZk2IVCBqrGIuz5queiJGPkKVneN18FZLpARrQOeVvoB4v5jFNCBe91iYi1Ivmnpo+0sZt0
WvsV85PCZs9TOTDdm65sll/wbZrcp5ZQD1xfIZMfnBbEXDe71AOpbc0zE+L0q1PTFPSUd92XFRoL
I5TryNz3HeTO3C/DU92q9oxduNyXFnqtNMFNXyBLRj+J8JpcsnjfEzDGW8n5GVi1dd4WtCgnFNaw
N5lPupMCdGljoUf+CgeJROKJrapRnIkURlU2ThbS1kOP4JemJdrlBKsijVMObbPuFajwspf+WVDp
holZyh093tYl02W/9yHYSWbCVs6PWzaUCtJIRgHToyYiF228MLcYJMco66BHTd8qBJ9FOb3JJZtr
MED7ze4d18q3fnIFSt5MrjPGpDnhgfukmu5LifuyG1Go+RnMucL26IBUdCD3teIZ7LKINmiE5uZj
UOLgAFw1Q4YnpgfUOwFaYxRqOniQlDyZ6m2Q6+fAzbNNZjNAKAwC5GdO0CYqv8IoeC7LHkxVR5+A
o1IZERvYLly8dNeKiAI6bFij8gaUSyNxP8/MG1Y5ob6ho/Z+bwGkVAALO+fWajN3a3sMRw2g7xn3
0JWZ4a8Tp6GxzG2liOBx2WG6TfOIiJ8gGn1vpDgZ6nlPC/lr5rngwvCbeWMFD85kJGoW34JgOFhO
YbCpZCLez92ppUQYUkpHbYzk+nkgoDKYKpAyMIPEa0Lm6lVidBgotVwmyz3J3Dd25z7VIT0w0wBs
F0wuGcBmfWj68bxzQQHDdy3W4/c8jL0Vov6ADZ2JaYsRo/FgVLO+bMnExio67lrL2NOYuzYm3a4a
eojY7skHJLJsZRtAuy1M51yJ5kZ6w63nW1C6AvTA3mRurXjWBytHOlky2tqqRbRRdLhFZpu+hZM0
zPQUSeYghz2EXwsA08paeE2YoNqepNHGL8m3dGtBh3s01g3j46Opae2UqBLq+tBOJGZmY7+Ut1yd
ObqPOBnYPzg5YdUDJAyfqKm8LulCQM2yTIYoo3fKhIVJ3iYDPIzEfV5wmVZsIjNP9Vhk05umDOwb
V49nTkj+qJuilKYXSliOh+KX4C4SSalmmO8V8JJcz91UeVqsrSZIN0OGZ2EA5GJYsr92cJxP8fUw
OXLvSFIWHZqM9JJcsTeJKWav66Pa1I5xk5jVXkFBG7CqH6KpeDR13p9nbnnhBoBnLMMhqce0iKoY
xYYADcJGJsZaYW280sn73uZQC5VbvRmRD0aqDh4U0Bk6AhzstCELV3MqxOMEs1R6kNrjb50N3iUS
7nvvCcKv0XVWA0YaJAaTFwCs7+Jp4yTzfqAQJqxJDqsCA0LsCxTU8EatxeiTgblF9I3lg6V6jaTZ
ICAvs+UzFflLlcwjmE706XPNlCcfiJZ9bUfuE/LZRgRH3BY9NgpENc7PqQO0LnJex+RinLhNWtFw
BceX8UB41bU2DFdf4CDrQ8BWPXPN+dmZao9YqPqRAGZ3hSrvtrSzm8EgS0ZE5kvrVjfkVtGl4IBx
y6Yfy4w2oOMAeQhYsJ8uQ+5gOTxz9RY7023UIl3XdnE7jfadM8097S9YNINrPnROds4Gnrl1j6Oy
RlnMyybBJZU5hH10IwSk4Oqab+rOv2v6J4NMS9edL0gmkWe07mBaADjrFN1d7c39PmfYGjlEeDYu
9pMKYqQ0pwOdppApPbnBdBepRsni6VySREK6YouhbpRAKOYRyXC162d4evJMM22zgp47JpHbZOV2
47QrAaQlyLfJfeYNAQjTYJDIhvOWi3IGyWjmXyOGR0H2EfrNedElp5qluP2e+ty/vY5eR89sqjEO
su80jbcMrlRTrlOG5Tt2bS3bJBQbpbERqXMTx/lLkIdPTAHhfvTMdn20TsE2pKDv1cy8jC4Z8rCQ
l3AvAyL0Sv/aNyTrJ5Y6S25cdJoN+9SxuJjLh7HCCylgTjflQzu4NiplOKo+0SQW0dGBIraEMbm2
ypcM707JHsjRA3rF8TKBuZ8jVzJRHoX0YVIArYXk/woccVKfOflrE19nXU+DDjMrBpiOPTs5resY
yw+ZevRt301t7Ymsj7jAkQHNHUToODJXclmYakXvEgUQzz+X05pmy5kAxb/0Ai3I5y1F3UBp2lBZ
h7G9wsRqbWJaxbnvgxpgIFzF+4JYW5i8tMrdjrKSthUzKGbfMFFREtoDpEj2hfYbCTGrnlGgoIDG
7LSuS3Nlo3XJ05VTMyWq5uhdO7SBC383znN3NmW08shp6Ffsaa6HBNtXSmI5O0BYkxEhsogVMqN2
yG9yAJAZi+d+1/g+N213XxvPFSbZtveweMTbilCyDLBd2lGgV+lpSWT3EcqOguJJZYcOnxxr2wUF
i+Y9Di9D5Ad98Sq8e4fuaLZkpqqcYKKY+xw6aYFjxPwICwHvWNVPSncW25fS37pWiV0UnmfQm9TX
ASoZP0w3S67qEu7n4voVgFsmA5EuPOCEBibQgJzKPusnXDPFBb1nnNX1hXJeEKDljnJJhUUbGbK0
JQSRWC1+eD8lmho377Jk43MA+oBMcmqfzUp/lQHLYup4V1Jbz2XiQ803qYyAm1RSilVk0VrNqphZ
t5E9dLa1dY1irQt9pwU1jDWBBbSDRTm/cySoSWyENfm4/rpKSudBEoYmmzb6apeYRN0OJALDXOO2
zZHtjFk/X8wOSuHedTtUS7Y+5GSIgnuBx0PaNyWkz224t4zXMOn6e6sHNNMO1DjjEzcb0U0P7pyE
N58PKMOnY89OLvCMhywbo5PwBmw0SPuvQgXOss/HC6Yk9XE2oTF5RVBclAOzrkn16TXTY/+s9UKx
U0bjEDsAhWP2cC+r5NGumuHW0Mpa99bknYd9T5Ln6Jxip1KokaqKgAfeBZox2aGq0P5woRxw/0wv
vicVb601HLywKx+WzxNWMViIcd1g8QtH6bdgmsUF0/7+3CPm00pU+Wy30a3RWvZNqXMsbnz356fn
1HVJOqnVJu47pl+6qik8k2ifOwjKW9oHDwsqpS1y8iGtzjuEgivEcuf02bVL8pZq72Q3xrRl3l0+
RXNxa5meumbaVT8M8Dw/P03Hhj5/heunaL16ZclIff3s6ydjUOyHEoPu6LFBb0cE8pjCffiqy35s
KpwNdTU8q96Q2wp1011ZwhdvLU9z5m+iMbK/ybGiWau0uo19RCbFSIdNt3F45WmA6kNnNWfCH5oL
PSP3aQiLe4iH1FkpnBh3nkZx4Lbmy9DayYl2GyEF9uR+SHp0+lr4jrhRaeNfJW1z7UgQabzyUxMD
uxaB0hcav1aTDRRqYTM9x9X8XjlRfU33r7+t8+nK545re4yn53DXwgWB3DVZF7OhYI2Z3W1G/tVa
Gc5zVSP4zQuscXPVpDtlodexUC9QCBntEbrMWQyCYj8hKr8zyEr04JFFZlWet1KPnDtwj8pUV7vE
De+WAcfesyP/coq6r56l22ONtRUe03gA0hY5IV/R0jh1rOQpzcXLKc008ZbjYWoziSoqxiGUGy/Z
PPCRyz0DNhjqmTC7anz4ck1HFEsHPOEqzQGVt+x/SVYA+P35kHtIhOY0Vztq30tXcMqLQA5HN+nn
bTgr0PicQdejLd9DYG2vI5I/IIH2yUoILqSLypDOC6xTjMdq5GqlH9X2GzeoMs4TaV+UVYUMxBVb
JQgqzJr66xiQGSBHqOgzDNCJe1VUAuZt4pEwACHhlwzzFhAGPGNzeHPNnV2wOzybY287M+LeCNvV
u6Hn7Rw9H3xasoumATNUrF/tuOPyV+l0jFwYyPBRktUM1U2cuVXTnltw3rxl2B7RwprD8uSb6NTZ
agPDMaAENMzKt6a9JHZLtqr0jPaVHyES6vrYQ8mGznUQJgKZWTYb9uW3eijCy9EFi60ytsB5Mx24
a7gHLwXAFnl6+orKD79cFUP+bqUPYmx+FVo290WFCanVAH9dldFyFHI10Ku+mCbu4+Wg66MFN1Ll
wcy2UFCqSAOBWAm2gvvZeT1KCq7JPHpw1vBGXfn8u1cSgZ2bwlsiuUmXnjoAkSieaI6xC0j11w4M
PQJd+tFAPY0mup062E9t55WbiLklI2GhV4kwIZcj863G3LyTFsLBkPPhXcjiKnOStTEhl7YdY7hM
oK0whkWs3U7GSDurRkRDkbPlaZNDbW+tynUvKO8x4RrS29S8HeeZHZ9rNbTP0oK9ITBZOKwQMISc
7FItgBp3sbbDLig86umw1+xPnLje01RBZmKJZOdOidrXo820thdNdZoi8EkmkDNwHw2T3c8H3BQQ
oeYC5d0L8xqE/cymr7BAcUvNJghjOkOytTy0mom6MaMsR/miDtYE0JoQv8syQ9IZd/2RmRl1ZJU0
BDv24tIW8U1XDfY+8br0EtanPovqptx+fmgbaXp5NtsQoSwukrMZ4OSi06RhoekOFp4kttBo77EQ
1tfKwfZnqgz/GGfrtWeb10R141/ydHPUy4OoM0hQQu7jOncOSpnBORKU5BukAKxcTTbdSjQHu6G1
vmnhvKdNXh9939UYSXxByk6RsidpzyN2smtgRPqekPdhJyutGfJB6bZLN7x0USqcta5hXvnSgjeV
EYbS+cl0ykcJ5kJt29FRH0WAaDSVk7FpfCiooQ5IrpqteSsfUTPFNMHfJWXkYLTu0ZV5eRo66ll/
tNhrD7i4AG44Fxo2ZtxQ7HQmOrl0LOhP+S0hxK548IdFGuhCkS4ptA+NG3ebOCox7xjIEQsDMaAB
nK9r/GPphPZjRZ5TX3AGFsEEHSbBpzEHdLciCbyqG3DGlg2yprAVN12waEYIuxXGtnRzOkxOYqKN
Ix0qMtOjxgl1TGt/2xXBsCxrZ4XwXCbWdnoMjT49ij7jeXPKHonc53F0iNmZc7Pcczq9aVgwp1HS
XXXbHMR+yo1P2SXh8353npaqu/Mrs7oOXEUhGLGPT8MDRUB0dDMGTeUurFpxqijL7vKq4EcJr0K1
OJ2pwZNHLYPxqAyS5DREr88HRgikqtCtVbTjL0J6sRWQjAM0TgDXpHyZz3LUwY3uzKNjJ/3dAj3q
IqtD4WUFe50cOxbZy4peCfPBvrhTNWkmRTxcs+AeZ8yTl6ZdS9x2dHLI5cp81z3OgQFOanng70Gn
EhXTmnhpi5tQQinHIiPXscXwrayFdZEvDzpOHiZ8SbtOREEHX5rPfX41GXKAXUlwQ5VXLA7Xexpu
QPuhAZw+Hz4///kvLeeXqWP3/ZfPf35oiSWESHYEbPtNwOC3rhOSHtna5+mkTi0EWtytyb6U5mbs
hx7WMCtAWVDQkLwrsaBIFBQBl49S1fXshlj65yA6jYWBHH1OzWyjsiVBoRXRyYQ7ePr8FwfAP5pt
C/6HxSNhC3ZsLF8cmAs79NNjVH0N86htbxtQ7KL+ZAhaZk67XD2fcKflgbHyvFUhHom4L7rLjH5s
HbLtaboGgmqR+Fdz2vlXhYNiOvE91khZ39u42PZh/9S45nAwmnQ40DcXIJ8y52svFLvAzg9geiTe
pZcFz67JcR4qocFNRDeoxtgKL+/g57/08uHnvxpJK4dpDahC/s5qsUOWXXguZDWDquYhS1N8wzN+
vRj9ReikNc+jxdXnA8hQPLatfZyEOLfCoNpjHHWA/If6AGmwyhzrolkekrppdkIy2nKc4ruf2ON5
61QJyBz53U4qffzvhwqX614lJinOjerFwjhFagd9gOATljXKGMbIXeu/+6Ilx4IbCjbR72McykeP
Bhk3gWW+6JNW62N2jSr8G1GrOiQ5Ph4hszYe4hnbZRwBOs6H5m5R2HQUsqMRdMd+Es7l5wPjlXhj
zzVUlTnM3+AVu4QldEyxJYTDgiBd7ktrVCUTZrKJbgcyiXJ29feMmqtpMQS5Kii2HqqJAyoYdcHw
9qBy6l/ZlFdV058SzARc06ym6YjvaRommjTOFSpjeGwG6go7i4K7CRXnSmq6A1bGflwYTrZcPuo+
9QtGQaQgQu54remv3oYuKKLcbkESddzSgG0YJSEhM67WE/0SQr2EA/HUsJ7nflLHJst8FPBUajgs
wZ8FLqlrXlg9JcKquG7Y5zQQDHMkCFvG9get4NuPWMINiqy1WUD79UB4rYkIolS0lHkuTsIvyeu1
U3E/pCg8ehpNwfRSo4ZZ4euITy6IjGPciFt+8Cnp1XQuJ0j6AYMcFCmbzMshP7W0pRpIrZsAZuam
aC+YjRLaHdH0qGBW5rELSNETOC4i85ZOydqsvG+JX1PT9L51PabkNgVpmxG6ETqE8Vl0WyLLv0lK
oh7ysaGsEtYlvU8ygJaTArJPwQQ0xETa85YFpny3ExpKAzPcpB+DvTXW8rLI1F0S38UfwWwbG7/Q
4xZMU/wo+DU2xSxI5yYvbVPpxGflcNAxBYfS+SZ8taTmLaa3IroPU/ncOwXT7Uzelwr6VEQ06mFc
YoNdWR50h7kol+LKi6na7IIcEXZ10S5JKRnyGQPuxEhNImHZ9G0N0EOREZn4dnOpfATZbawE5KyO
Yjjv74XERS8a8hIBSBZYwGiHRLZrnoI8k6daIsqbg2CbLEuSpGnnowhH1IoxCA8R7CVZvGSRFeEU
89W6d7vxEi1KyZ4UPekc7XEHiM0QGdX5CALIiK0lMEFPz5khtoZRm3dh0C90qJJCBUfyCWHhDUjM
fF+aHWSYLozvh95DiVHH+yFQtLv7TG8H04sfLPOrcHt5VzRl8gAG+FhDHT6rNCnXCDqn+2iykaKH
w/fZgtqPak0emMQhsfHB9/POs8vrgm7nd9G0tjLYZr5f0ruII+t+ppoG2MRYqBqEvM8jVKJFTava
KZmvG9+H6tKOZHulMwPvXLYsJuzOdnEskls1lDQuI5FhE4ESg8J9PERxN+6QYSV0A/zwUQawH4A8
h9t28K5Gxhu30C6+BqbRv0uxFLXU687SLpgD+eS3He1Q9oEbbWTOtkeDAzaemFS/Mkpc+z3pLv34
QYBo/4976+cttDKw0w0D3ttMueVVW6QtCQmBsfn8MJ+y6ip/MkECbkKi8dj5mXQtjWuyJQpQDk74
XJA2pOYAL2jn7lo7b88rhY0b7xUBBexAKDBgGMpQJSexPKAJmbZmQ6mHhRHorg2do2H6eJvkhnNb
ejcKmRu97xFHhl0zKZG13Ps5CYUQIhGhoIZEUNaWN6KZH7PBGO5Ztz7ECAakd6JwXwgrvPOMs5mw
aa58u/jwqwfPwtc12No6pKPBxm/ZdI4Lh9I/mw34XRCljeugDFFJjrgnvch8ysuAiW6hr70adlRZ
CGNvlChTGkugB87RcJq6Mnd9MN0kU+ddKPUchUiX5UT2j9emZJy6IxEqFMT0Bcnxsaa3Ohle0SF6
d3Ofb31Yr1vTs4Nt1kbpE0v6kSxD521sCBPxHMAUE9MSdCw1wi+kgU+l6+W4qAkoDodiug2N9hzp
eLGOKSF3DTmD91GDkischnaLo5nVeW6xWg0j9Vl89qoE8EcbBvOJFi+z1tgjhDOKcSSZvdhr18FY
FxP9ChUUHQL2PAX51GgH7MUgG1ZeJ6ZnMEXxZDUXRRK1IOYQXNZJgoYlhmkLFFcCMJH+u2i1fa6a
sd14mao3RgiOZAHWX/o5/p88fiFrbOfbwBCwAVGjwxaP7eQS4Sy51KMc1075WCLZgxtChEPdthCE
lDVsPKP396FL1TFP+LVGN224zqEt2fyDZpz9/K0d6vwdAWhFmyim1e+X14Jz4NxXi62wcW9FhVwB
fWa7j4xIXo451H03jOwrNCNy7Tg2QhWdPFD6GsDi7PrSKLnaZeMQeNSW0cXgJ+9FzkB/rMDh0vkF
I9RSkHoqu+MAlyfPbuvNl9/+/e//8e/v4/8KP8prikRcCO3f/4OP3zn2TRxG+i8f/v2+zPnv82f+
63v+/BN/v4zfm7Itv+tfftfuozy95h/tX79p+W3+65l59T9+u/Wrfv3TB5uC5sd003000+1H22X6
87fg71i+8//1i799fD7L/VR9/P7lnYQCvTxbGJfFlz++dP7t9y+msD8P1D+O0/L8f3xx+QN+/7IH
LP/bcXn4H7f/e/Nv/9dPfry2micx7b/ZNsRexebW9qXpf/lt+PjHV6y/KVuY0hWW5/ie6375rSjJ
Rvn9i5R/cxwfzaIrXEta0pZffmvL7o8vmY7pej4IBtfjac0v/3kE/vRO/vc7+1vR5ddYAXX7+xf+
oOof7/fyBxrStD0bM4uj+Pz76y2NNL7J/J8ijHKoQL045oAss9BhJ/r0w7H445V+fGbnJ8/s/fmZ
+6nNi1oO4mgmsOpc49bljjAhpfz105s/e34O2o+/eU8jymMbD3X1dWHcfxsgtL90D82bc4n6ZQng
Wsb2K/EUXf76FXmf/umhWn6RHw6VEghDyXcWxzokzIp4Jtf/ZvssEmAMjIsl8ADC2a9f6mfvyvL5
H16qsMxaBjMvRW2jW7oo9dmvn3g5OP/s7bb+/MSYfmYZS1scdYePxCBGgZAMcBZGPp7/+hXMn/3u
nLE//u6xhSgFyB5n1ON4Qagb/Xv7DLEeqQrX2b56Qe7MaMz89uuXk+Inf5H555cDVR1MoqrMIyOY
i3R24Sz4h8Er907aX3W42R3sTUCC9/zlX8MWZoVTXcikvS2Yc0tlnydgPZOImRBK8Dqs31jr/8Up
upzp/+xgL7/yD+9iWTmq90ocjaOTPE+U85oT1QBxbbP3mkhv+vUh+MkBt5fz9YeXgW9vaupbcYyi
F3t+QvX1//e8f1kawsJo2gygNXmDcLX672P7+Osn/slxsf+yMoRjOWpX8At3HUF6dC8tDQwOjbgv
dlFy/Bcv8pNT3f7L+hBqLNllNoujY30oa77UmvAWMtfG9FJFxOF2nndIaf157FZ9VGhmmR1K4SA2
7h4QfGwmdk40GjfDRNeRAIoUuBpZGVvDm6+82j1LhhJ0ab/LQ2MT28VlAtRNKaDPwdDsR+Gveplh
1b51Lcyb8CTGKrlolHNm4dqPmsdxelJGvGF2fyghcbcv1Fhrp49OkyiuOkgYCZApDVs57dA5QpxI
YatZnbUZSXE0yQLz0mZXEpgzBcfBMjDbIOo1y8vMPNre1RxTLNcIokj9buJdEr/nCQgl5a09D4GF
fJv9pwQDqLaam18f758sx/ZfVsdiSJxI4fc6psCUioc5IBviX5wv8mdv5V+WwyTpm7zLuJBchAY5
bh6/j76brQQGiohKr2oyh8eaSxtlTmzT9JbRFvXOhhkPBlZnJ/NXh/jvxAsvlskimyuApPIIFuCo
cus2GOVLaCJP7PrNrw/GT24V9l+W2aINawZbnOE9hGS/P+QlGDB6jEUYrkrs6bPCou39izX980L/
J+vMskf4cQHgMh1nEw3Q/+HsvHbsRrIo+0UE6M0rzfXpfb4QSqVE78lL8/WzqJkBVOxrAKG6q9CN
EnkZ5kTEiX3W3ium/zbGWGCidBfizxmyO1nCdkx/SbGxzzrtbqz7W7xLKHXStgEZBwXZth+gm20D
J+3ENwF/rsr67oKXOODkiTnW5B9RgI4fMhyrYzT7AGELF+8sWGqGyuU3xJqWnDAD3AenKyHwq7G8
knQsaiIyAxSpZcVaBqPb6qYTiE+99OqbYGYa0y4kIPZt71xu83NhcLEQ+ILZ9V1Gm8vYAOiok9pk
ffnJ8rmxvQzkUjoNZIzEvSFLlJ6hj2JLY6nfQvxRYNVTluB0nqhGa8fbIH6Xml2Ps7UFDFfuRqee
s4zmzwmXx6yNqR7ut3H0EGO5Povychm18+WfeaYBlMU6oBexUhlc2+3ZNm8CFWdj4eflJ58J2Mpi
JbCiuPPJ4zP/sp1Z4CRl3CQIDQpulvRod/kdZ9pYWSwKZR/EFCyz2rTCXRR9q/6dTi7w8rPP7RWV
xVrANdoxaUbGBvdd2+NW2cAKv1ceMcL2yK+v8VB/a66tO6cXfWURB0sUgnEp8aoEOXSMzOcImFjH
CVZCJjf1/xZtlUVE1NHoH6WGt7TDmyr8ErrZKPZKY53r7UXwKnTAhEUwsvnc9ztgMm65mvbJTbTG
NdrrV4OHbmzV783by+/7E6ZOhC9lEb4qqzINEcQ+F0No+FVhjVjI487MrfVXaRhuagSLSvJZF+8K
KP6AMpQUZ6nkNUpaZyBtEAkITeEEdUfMMDEeIk+DKRx1n1TWzLbvSpxQBYTweqIu2kcQWyi7oL03
s+5OzZ7FGaOXgZ6sXMwf9AmTPvAVEfNXXKnU8ZXDeGVRkOcGPPWhiwglHI0hG31D3McH/8ZaRTsc
VUh3q3bL9lj4DYxZvFef+oO+wR4+NQ+GsMFfAZS7SV1OZidflxtcnqftqd+xCGd6OTY10j4a3DXX
6X32aK3w29xnG2Uz7Ic9ulkPLOSKPJbTr+SVfOjvsFaYs3gP4iZdC6vLv+PMqi4v4lUZ+mmmSjpl
KVDXemx7j0dSReWXiDvV5TeciYh/GuCvnXHVTpMg+wnLcLg2su0xeLr83DMzRF7EKrReMfOc/UiC
JQJi4xCEGjfeMrqSicvdyy859+MXMUtVi1bjToTLquAnuMR6yq60yrlo+GeZ+6tZuPUve7Lo4h5D
dy+5DTY6PuXYcbutZ60pqnQSN7jSx2eiuryIU/0QSmi/8L7lOmWFAaErQ4mT1ZcrTXSujeaZ9teX
KJpWz+m1iS+JEURSIWCPHvL3Fan4PUX2B2kV/TCeQrS0B5w3vGiH+GpzDyN9q+3k1dELtumr/tPY
YZTkDJ6yqw7Wg7GrnvUVMnMnvtLi51phEeGCRPQLMUG67eP21s1VxRAWNLLLl5vh3HBcxBVRVAO1
HmtOOnDWjOR5EO815K9KNVFB+X35HedaehEzSLZmnUF13R5uZC9QMAIE7fKTpbkVToSjOS/2dyeS
6q27EQ3RnquWW5h1NxUrzXGXPpqsMteW5XNpCWmxhwnJdLdmxltwmLdlB/7d7eO8oCFaY7QLB/1K
lD/7okVwKFuOdZWloZrY6Q/pfbWzVsMmWEeMLADed+1LvL7ccGe6RFoECDL6wVCnfJFOXWBtwRG+
u/zgM8P1T9z4a1YJXORo3fxgPGwyoJfNDdTGy48+twb+abW/nj3fGvTHntbR1xTtr0GR3qUr1bNW
4DT30pq7GTf00huOvat2jQHEDaK9f+2ZRbSQrSYWUIJOe/lBX4s3zVrbH/eqO+ySZ4EIkL8MH5e/
8uwYWE74DBl6W/KV8ro9HJ/hP3movxxx1d6Ge05LK/Pa5JknyanJs5j7sqU3dVXxJvyPVv2N7oze
cVUf/HW3hvHqJVv89O6Pj9NLuLvWjufG3SIUJBX7dITwrNvBw6B8Vv2vy612ZtiJizhAKXEELooo
2ac7tYfwWN6luCBcfrg0d/KJhhIX818cQN+lXKXtx3XvTYfyqXkJblQ3O1DP+UBSQDhcedGZaCwu
5n8acP+cHtVpT9bMh1b7CPRzX72Y23wz/M5vqR7Mfko39U18014ZbmfGgLgIBGFE+aXR0nBFRbUy
RYTihA818Khaa5zBhxBHNdMAX+TyF57pf3Huv7+mMMApP4oLXqeLd8fhNYEhdeXB8wg61UfzG/96
csnt/3FqSs7Zdutm9jeiUf7ids7+Qu/iNvYv8ibsVQb+nttvlBzzl+nqbFyoUrNLJ12HXrNpNt9g
bmy4bVd+2NnBs4gcVO4n/IcKauVpxB98W+w4H3iG17zr78fH8kW+chY6FzjEReDohDLuKpUX9TuU
GDfxU00BzT45SDt9k7+Yj6mTvV1ubHl+5KnGXkQOhYJBvAmIhpVHodC9crirdsYGQ/l77bGhRY2d
tY69eh09xQ+4cLx0mysvPnP8EBfxo28zqZsqa9i/7keH/Krz+prRzZ+ZB9x4Fa7A2XiRQz2Y3bkf
L9zjOCk/4GogODnIZG7P/jvIzDCnYhzD1T1sHwHKGFwlTNV6Z0hnINW7wC2ueHSj9v7y556Marxu
EXcSqZbQ4+H0qGsUFWz94V7Kv/7t0YtIk1V9abQlkSYGXjr5mOCO+7zUrmzdpXkg/M8A4ZcvwkqS
+RZmKezdUeQ5X19QkZzBqUqqkGzQzu7lbzgZTHjJIpjAu+MO3KA3EJcMuiur23977iKUtLhG5f5g
TvgiUMkt4KD6+W8PXoSCUZERIbbzg8v7PNv67ZW0y7lxspj5tdJlsRHSmXm4Tyl6EXKvoezr8o8+
9/DFXK8BJ4F7opVNqrogipHJfSiS/MqC8GenfmqkLGa0aMh9YM5b3gxgHKVZFGFhX5JtupbCyQSa
n/ZigbmZXW5UpBqjASZQekyl9SBs0wBoJoT9jmqrKLjyi06uiLJlLuZ41EWFoNT8oM6674rffgZA
KJQ3Y4BVc55jE/A285out+25rzcXM/wIYacEMDLuNawEQGJ/Ki1qHvMHNB+OGZkzrfXsI2U3MHI8
y6WdsgbzYEdXJtCZrjUXQWA41lqIJHXaR9nOT7+C7r0Wvi9/2blHLwJA23C52s1DskWcSg0uFNPH
SJCv9NHpBYhOml/712pPgbxSN7U87OWa0UJd+3TEE2Ys8a+FqCPhFcDuT5wTeOIbDkZ7IG/4R2LY
jNVGr1IeX8IRoDqkkKLbAg1MisMqsv+tSs3/5QaYg8WJcW3O//9fv3DSpUbPeuZ6KHJrBC5lvLbV
OTtoFmGE2vsqFWseXXil27rFrerVT8amucGfwl6HG/EgsQJnbnkTXYnnc6+d+phFgFGnwm86OGQQ
jPGifI6x6tLLDejQK/PgT/br1AsWQaaKkczrc2TsGeuR+qA1hTvUuJwg7TeBfmHVZCnJl4BM64j/
eab9zo1nhIUSl/RRZrlt/8PE6jUJbqPkRp0yD46mm6jhugJqVYnGTXj8qtUr259zrbEIWbUYN1bT
Z+MfP9Ries6zb1je1OEqV5rjzNgxFiGIO8sO1ak47iUq6Ib2B7VFlwelNM/sE+1sLOJNqmm4wIn5
uMc8aaWshoPqYC/lDo7k9G7tvR0Up153/7YsGYvwMklFEowluWLjCNn5+B22r343XJlf50KAsYgw
iO8HaYjphcqD2LErt/XWX1PhdZ9sIs90q4P+br5bu247eb79I3KvJeTOdc4i9CiSNtV1J83VAJAf
TOow5fZKv5/bNhmLoFGlmUmxCYy+zvPXIIEcw9PWvn1brk3vygg4szMzFsHDog6j0VNtbrbBFV/k
F667PYogn6QX60rXnP2MRbgQkEOMkqnO75hcTKQeCLyYeQJ2vf6OkycBQN6LiGHFiEMTGDN7Cggc
Lm6QG8OB6DPBBlUNFflBdVWbYvBVR+UmQD65WMn4Z175xDPLm7EIASXi+LZuUSwcCVLCByhIz6yn
zZU+OjPE9MX87+Iy0kIq88k3DKvBVVzf9emlo7f7QS2g3V0bbnOfn4gG+iIaHEfOAEXOe+ZocCfY
sct+ag2fzq7JX199zdwop16ziAN4PwYMiflznNzFf3xtOJT2OPnVQX2mN2YN5N9rbS8KUVlD22T/
ew+G5rPSf4Bnfr/cG6clEiTFFhO+1pX/N+H9pnAq84PilUMUPEhgeoMmeCgqVKYUVte3rFA2hYJe
aP7C0g4P2QEwBfU5Ue4FEhqf5xgMQ5XfUGtbDg+T9WKkPeSz5xH2W438xBCj/RAPiO4BP2GLQMbp
Loi2urnp5B1u6JsmEG6E2l+NhoEsIMTZlw3PtBuPKhrnl4zFwjdahwK/Wrzy8X9S3Kf6bhGRWs3I
KDrq5yEyrutV6wLcsTGQWnOz6FZusjVtxYEewY3H5eaWzo2WRYAyrCiqxkDkLlHNINE+BVTeh1q3
SrufhQ/uP0yROn0GVy/4z022RbAKB7H184pchil4lFOo47Vk3pltgr6IUEnUi7mKQH4PK9/BT9RR
9pMd7JCQuanNdmGPZbCwfbjSbPOcPdVRi4gEizAJfI23FV7lYVPncOgu1ni6ffirwwE5id1vwpvq
6/Lrzsw4bRGhhCyW8LJgWOSgvXXo/krB5XdyTZZ0bnFfSouVbAp0U+FrIDp5igsM+Ca8M7fqPY7v
NxQbOdiYOYqXrSiSfgx/saMvNpe/7MwOSVsEK12Fui/X07CX0HWqGAdwOeb09XMq/dZ861rkPdNb
2iJiWWmrcGohozz31dGFzbqi/nfTOGD1bGVdbdHqreN9Cff38med67BFEKsMsTnWKg0qTfcGQgUR
s3gLyN3lp/+5Nzox+rRFmKDAtMt06jn3+sPgDgeygV/l3XHzs3O7bXM/Pg1Yzl+7+/8jVDn1skWE
8CFm50IL2MCIf6QRHCwVlFjj+uOzqb9MwN4tsHVyDbrDap2x1akCwVZY07cRRaeFxr1G1q2zEJ/O
UWLQjqt2iFzdyh5kdOBZ/RPTIWplfg3DRstvcbSXfArXc909AnIxmwloZnWlV6Rz0U5bRB/1KEEp
gFWOkEF3p4D6EA3wEPXUx/QTGLjTVN+dHKxlysCNMV3J+DeHaQNJFDDCZI9dsS2wa7GUr0SOQIrh
V13WKwAC3iD9aOpbaHbO0AJfnJzM0LwWO6xB33ZC4PY5mIgaDgZPro7PlXhvJakHdp46M4yUv8EY
wM0QHwdobVJQPgTgb5JUWokZtgdo/XVBX1W+jCr/CIa3ulcAS6YivODko4/2ckCxuunF9TelnG6S
F1xZ35X+m5DeH2ndhpNjAZBZh2Zg5h+SMDhle8jzXQO6QE4wljgeNEodg/YxTUu7g/MeAqMtKtNR
AsQS6cuELUZBjsQMbuMjed4MoHB4548mNEjVS0TttjNfo+CWMWmDTfWapvWUbqs2OeBYqPFmS0mt
7gy64E2B7IBHdY2C7LH0egzNe2opHMhz/3YO0hYLwRTqONjOqQCzORyNm6h9b9Qr0WqOt6emwiLq
I8ivtDEjWh0BvSbSjPXoV1l5U+A4PtahG5bZDktX9/I0PxNElmpxX0kKijDGYZ/nH1l8o2UjVNGP
y88+s1qqc6T8K19iSsBnjgWT2o8o/ypE1yyeZ7gTxJIrQercGxaRvcFYKunmNaWZ7poKs7htH/1I
ryUF/shSTnTFUjMu5y0A5ZYQiHWjOzrYOtoYb3PjFAPiFRzNk9a9GzgitxH4sDs4W9n51T32uQVz
KaGW0ijFPYu3h4dw23Aino8NgiNwH2J55b5ytfUHpZ8OdyLzUVi4MrTPfvUi8PeK3GkAhMmWOoM7
esG+eow2WITYPw1H3oIBm9/oO8RdV18VrrwRrh7Ez6zU/yOUhhEh5XUw7sk0uoOVQXKi4UFe58Nj
PGbRlWFzLkQvJdK10B1VkksIhdr3PvgQq3sf1h8XPWwPNLuWKBVKX6Pu9+V5cG6OLYJFoScdWS4y
NFm+BmLqNmqxQvl3bZt4rtEWAaMbocSpYTPurQ0A4JXqpCss12/zTbkJDsoavILn3yZvyvPlrzmz
z1nqiqUkhR8z39fh23IrqSrOghwX0OxRjr4B4e6MYNYuv0o5c3BYKo0hUrTHVCbMGsrBZN0TLHyG
xPu8Ehx5alel9dX3B5PKyTy/E1mtWOuQJkN1RY0cwWEYVwmOnHlfwge1PA1PKHJWxtG/ESgHyNV2
XbP4UiDsZobkpcmhz5vV5Z9+ukgBSvwiNA36kFM4yuw19J/aAOx3wBhhLsueTAf3RhPrDx9KZlyG
znGEBn+nl98C/MLBGJ0YkiTl6ajjYN00vd00g1t2XobdrCg8DektSFHqVq/sWOZ5fSLKLdXQwyCY
tQWHZI8RVoDz1FXl8Lx5O/XgxQZ1wnGjYI82n1+At+wIIV69jw6dq6AZLh31yi35mQVzKX6eQRGp
0ZO9K0twAzihe2bkRNNqkDZFsvWL7eUePddMiy1qpAUhbp2MxcnfVjWGbOxwLj/53O5XWewYg6KO
amwOGCvCp17/MKAwU4tXW59psTWKB/CKsKNsy/hp+q8jjOo2iNZFfNzllFwMUXYLzvI2xECpN0KY
kLDG/A4TX4yodQd/CS/GFRVCw10BRgD73GTmt8u7MH6NcQ3DyNG7/BnnGmgR5lrVGMB0iNPews2m
81fcw1x+8OmCC+bSIsL56f9vHxB3a/IVHB+THXi42+ERItZ0e9yxF3ZhmNv5Wr0VkH9ior0yPetK
158J4EtpshlKIJfn3V6X/vYbwBvlNujuL3/cmVZbipL9llrfsJpDnPkzL+6Fa5svyZhHz4npt5Ql
T60YdjhfjvtakqkUh8taPyb9ZybdQVoH0TSrk2G+AJ3ZSP59Wn4+YP0k7hTzBdAP5Pi0xC3gU8Fr
qpNjByTBkX8Yk7iWKSODVBaMv1MsHvLsR9pDr8JgwEg+MFER8xpDRdiC6xh/IsUq7NYCfmp2rqQ7
HbZHv4sjfBTciziq+UdPKG38J2+G8ZcvHExrF9YPksZFDMgT9qOQBm9ETKa1fTv+autNqa4k4UNP
nqLpXsCoe1X375UZbQPckSypuheC5K5XQ0+Dn6rrFv4lh+y4MYzkQWPrArRtrFbyc61/jP1dHL+N
nUcxlhU/aeZnW+Nz74IfEp8JKJx0QKOb+socydPCpO/8rRmiTWSCto9RUPDjb7XhBr9pFdk3zs3d
nd64mX4DO9rBU8BVcF5rjlRS+YB0PTH4KjG3CakrhVLWgwOS7L7yovKeRhzLQ9U/AqF1u+BezJ+m
/FD5W1G4TeAhZYeyuhurp6japulBDwW3x5x8MFdDjOvm2oi9GMmn1d8l2KJP9Uui7kvlO+dknMaH
KX/qj7ihgqCdKxKb79D0INUomBJr0LGNWHofpfwz1N9Cjn2N8MD3q9335cF9Wlsu42/73yNALEOg
qcqeDfqu8Vj81tkuvYNp6ihr9NVeu8aR49ph4Nwl6lKJ1oxDPEXTfM3vcH3Ey9In46v7Nb3prnWT
3A9rcx/u4k/lI1w3Vw5rZ/Ze4jyr/zrihEclllrYSPsMgH9akfUdOQsbeGHg+gzIP7zSkGcikLhY
fIJeGTuzDbnWt3q3g2urRl+5+fqPvbRYf4pm0qB/0EswvbbjLUiK3cDu0Vrjx7o3N+MmugvXl991
utqEEbFYJaA1BVNh8i7Rge+7Ed76NSovZ/6rcSYbJxgblLXzkq1yT99EbrQCmefxXw4cgnv5R5xr
zcV6MijYyU3GkcxZ+YHNEghDxQ6unp/Oxd3FmJ/NjqpCZDUPD8OKiyzuYHxEiZbzq95bj2xDPaaf
I7sthRUQbt+6zL78WfOgOxXw58/9azCqGQmvYuDFON0n1s0UXBnk567yl2UbFYWkYYCVy/5IiaLF
NjnCRl2d8EvJ8K6KbPhg/YSh7ZM02TfKdBCMD0H7KcHzMsVtWLwGZFlFsb4NcwrtjM9Ual4noXIE
DE6qYq0q9ZWN1LkGWMwSX2z7MpIQ12XDEXQSJqlXMhnnHryYIEBclTimrHY/YkZU4jTg4xp4udNO
EwtkQCD/7bWoUpKuhpK6FzaarVGL0Nhfs+YRGes+Qtdak+dP/mQXvq9ljs/ldv/8lr9GionrmWqU
pCgp+Xatd+lo/9/tueoCxzoYO2Bod5jAXZlufxI+Jwbmn4D91+uSVM//r8YyQInMSMKu6bPW1pFF
/2ezs8JXqd5HVokt3R3tQeqvcgv/viBnClYWC5HfvngzQnUV2e61uK6E489yvB1iro5wwdGxem+e
wE0Jza0lh844FauIavtjmmCYAXm7zoD94Vlg3oJZwtxdXvdw18WvsLmHEkWpoRHcQV8LI7YZ19Aa
Z4bMssDE0oHIZgDj91X1qIaweqVrA2Yezadac3GyhNYmJWrAKJ+Hy1y8kru427sFGRqf295ZKQtX
Yn1cl0648x2Fy+V/FEr8GU9/daSi6YqQzSe6SfxZhPc6qPrLs+BMUmFZYzKaaSl0gj/ulZ+j9tbh
QmX26+BZqrSVcVX0fybs/1FZ//Xr824IxB6H6n1jsicd2f/mb0cixeVPOHev+kct/tfjwzxUxFBT
4awKs/+MsVd7AweLMnQxosNq7hfZ6LVQtJy5arzHawXEf+oaMWwaGIT3uA/ZYyB8do3GdIQ/cPln
nWvZReiaKDTLqHoc9ybet5VBnfObNHF8YdMYl9vk6fJbTldtydYf3chfHx/0fqJqEst6TbmJsmrv
6rto3drVVl91d9mVSqTTwnvesli4A+z0SqXmLfkBDdhuvltjm83dGonIlbC9ukmZn3diii1rTyJB
mDC9ZCepvDe3gBg3YGA3wUN6l/2Kb7N7Nvqb4UbclDfG1nKF5ytteGZ8LmtScILSK6Hg6yqvPRir
ufLtuEkoFFLZEMmbdIdTlO9dfpk6Ly+nPnERRfDp6sqw4xP1+ts/ljiUvZiDCiXpkBhHW7c+rGJr
xaS6ybWp4YMZ6q6e/DKHR41LngnevS+KK63OD8HwIus7JaDcZLgp8POzmhG89DskXw82CpREskqR
1+e3bf42ybdTcR8aHgTPTlqP1GA3yTP4ubG4JrU5HXixYv3veorPRKmLQcf9SZvdgMT0TFx4Ljfa
6Q4yl+J9jctFS8OSba8rHzkOkyWFO+a1C+TTtXAyWLDFD9dy1Wzmp89xfVhhsOsBvLOxJHPA0jig
5Dxst5353r/+c9eQXr1KPtdmiy2rXKpBW0XzBq9KuLaLnNoIrwy0M2ER3fd/PyvyC23o5T+RofIa
T/RwQtqYrslNQuOa9q3Gxr52rlG55sb632FtWvMX/hWHDJGNmlGgG2pXeBgC4aKOH6TjNeX8uYZa
7DAHa0xFveNjsu7raN6OwTVlybnfvQzTQl1jtdtxaNhqK5SxHsrXdbo/OmTz7N9cu974nnm1zOJs
pyw2neY0kP0Wk/l15UF7pzLazbnVotDWk1fNtraPnrgiCc191uWpc0ZAaFqL0D0aYAYUA+cSinzs
Z1yFPLa2zkt/Xfp2Omib/6vy12px0nnD66dg3w32AWsk+/flnz8HjxPDainq7yH4TanKs0XuAAP7
18ftyzV11B9BxalnL+a93+SCWUK22PcaBszx2Ni6FP8wpc6pdetV7W6a6IHzl2cWPS5IkNuhvMtY
YJjmfQlGEK59sR7jhzB+FkzYVdmNFX4O44+hcrNq3Oso6LUh88rRmuzeELxSIlqrx52WoccupjbC
HDQsnARyqFU8gULfdIW00TH/HpNppfTt3TFdwanYYCcCuW/EoErvtnpADhR3HiUneTUpa/x5V0Oo
PasEAHwCcx1jw2st9GeDdqqFFuFJ6pohi3ta//3z6znwfr0ddqH9FKCbvNy7Z/YV5rL2oBAtUQmt
iKHz/hnZj+v1+vDy+/vyw09vwMxl1YCKh1bVHUOkLZPljtadkb5XPYZo6Zeaf0/T+vJbzsQPcxGY
tBaTyL6i6iQvm3WJO2WBx4QScyunP6bj++WXnG2nRZSKEJaqQ0xH7MmZ2o090VaYd9i73LnSWmfk
7Pg9/DeAJ5Kvq8ks/Cw00Qn8bKVHW2CrduoKnhRvNL20RcwpB/bYA2vhHKH+7XRjmosQBTFb01VR
4CJVab3Aeixj/coAO7NxWKr/q66vB5Fi933iP5mDaataY6cQta50y9z8J+bHsgQA4Z6Mlz0/HCOZ
YIV0xCjuwqfoWZ5u9XH1O7PW/5Y5M5f6f9mYxjAYAmoMjc8hJ+ejsYmbLfYuf8mfG5VTX7KY6Zlf
NX0eMcBK97iS1+GWv8+ZQVtF/tjD8gCWxxlXddtdTTU7eLwVOUr7R7Iq+Ub/SoOeifbGYssijMWQ
CD436pDdueYQMX54GAaq1VCO9Qw+HduPZryqRjg3OhZ7FgyzJv3YoA+QlR2ePLgBhjbWXgJ0Y7D8
dpbVuP/ma63EnzIaoK+LOD0dnTx+TXz3csOfm9nLGgJFL8AzR0TA1n3/unt+vP8w7ZenK5P6D+3q
VLcu4kYdDwM2n8TAMvfXWkBCQnoNZ+fe/F20fg3F6CT4japSiN+u5pUIp3FosYf0TtBkzJ93U9i7
VgsvlupNRXpVseXMpK3Q/8zjx2Q4flghPsuWvvel41d//JE0T2gRRAqzMZVsMXeMO/PKEfTPrfj/
foqx3MeECPl9v7T6fay8KgKUQPQGvhl4mfl9NAQYURiuB7Y0SHbOCLEQpLXjQO0S90fWrgQ532U/
YllFiRA3KwOehlTKXM3Em7jg2oIbJS6N8CB2Ror023JY64ABS6W0Lf/JGslqCmvg4q7eSo4UXStS
Ob1EQST+b8ytEvR2iuTzTWLN5RTiCRaOMr8XoLTrFBMnxnQF6zYP6ROtt9xHsRbmstXxJrV+TUGj
N3Hu/eMIXiwccYYjt6LVnNnxvZGf4grDv8atYaz2Y3xTh7+E+iZrJKc+rjsF+4jHy+89s/Aai0Uj
DrHtbWKOTll4A+4fj8pdXT6l1r7HKfHyK85NzmXxyIjXYcsMBbtm1+7gTvavXz/Z3b48PVx+wele
MZdFI3UdN2mqmMM+nt1VgsdWuHJzf+ZKDr/i/46sIsDRDG7+/MvnfX/ssslk18BJg4wlrhReat9y
+PPG/T8hpmRzWTiCB48Ro6HhpgwHbjH/MQwvxT8hSXj2Yl2wgi4qc2U+NWELoLzEw4teXdm/nVkD
9Llr/jq3NmUixm06AdmR7uSpc03jsc4D93L/nttU6YvdYZPVsysxyzYpdNLF8WramLPufv3z4yX0
hG1wh83AlYl47kuWsT4b6/Io0QHtcafEzy1uuvLLle849+zFHK+jtG4BOXNXEmFJ22M4mFe2Ir7i
9k0y9+jUWIsoEdyvCPMH6duqVCfLi9nc9qaQpiu7g3OzZTnjzUBqY52jumhiPvOaNU+Xv+7Mc5cF
GJEYSVYg8XFy+Zor2zDbXH6ubJ4Ro5nL2gu1V/MMA1mkOcw/nIOzNSjDLvGEgwQqF0vnj+AR+6FK
u8XVNj/aZWILHCwHG/GZfvSKZhWYOHa6eOw24QYva1wN1c5NlR+YW6aHaFP0NzjF6qZrUOuAIZbp
+LHTBuskWlmRfcRE3uLYiH+yLf3UAnxyNnHsdRibY+UQftfSvvW/w6MtfJnxvondDvfXlxhHG3ll
jYfMeo6Bq/yucDs0oFp4iJhCfHwe4u9afSm8uveGu156L8kucehp1/rvCo0c+j+Ij9pWie/iaKVC
McxMuxEiu8W4obvt20Nq4rzL19kVW4TSlhGp38caml40EtI2uB+6+9y3y+6WDGJd7lLdw7hzPRXd
WphWVSxvqmcMYayHQBE36gCuTCoOx9fxt6EcV8ZvJIbye2v1K+End6TleEj1Rz3ImQ7sKR1tGrdS
/dOw8FEuDiV8tuJg/D5WXhWv03gX3/cBOkCnMd1pazxCDqqqe03/KfLHMtmr4fTCkn3GHywF1Sc8
mrmyzrUf5b380K1jPFoxGXmOiw27Vh1v19yZZHsS7ZLNSvOpxKuEExWbisqTebL+1DXfJnx0LOAg
TaOrQXxrIz3JHvlh/S03MCH31alzfIZiOlCJAMa4QTK+zTAW6e0shSD8q+8tfN3fB6ZlIh8Ccm6T
tpZ+J+UuQIUHf26lfUsFrAlH/mpWsxWsYzzEhpNvrINU2Vbu9XAm5ZvJcILjQ199Jj3Mi8OIs1ez
rtuNUMPsxJDGxckmmrxa2PQPzWhnj8Hq2L5PgZeGa8gO4UdAMQD2JqE7YdP8mO+tt8q8iyVn/gV4
sWae+j58HkOnFrz+XmtvTZjI1DbIFWN9k/aukW8lyzXUO9SmiuZVqqu9+SHI7+pWHTGsX+FWVnxF
VLVP3sghNdn0j5h3yhIMMVIk8nFrDqvWd6B59pUr3KZIpS2nTx18fnGPHjALaV5zRlCya/joR/Sn
Tf3Tz1x8ZCBlWAdcjoriOyl2mHp2uwh1O5ZIrwn3Ny0bwFffvxkGt8hvTOxBqu2EhWsVPzTkXUw3
hmKf2XGyzotDmGA7hWvzK8kj7Y20ffiuQ7er1mPmxj8bBn/gCNQJTx6Xpn3BH2Ty2JJ/FzzgUh02
blndjBUiFndg5GiPlmFb7RoxEf9TCB61FSqkEAOheF1KGPOt4GXrP9J3DLmPxrY3mH4b+XcB/uM+
O2ITjTk4ubM364v786B2DA1TVdu3nvQJ8zqmE51w0JrnBlO63JEhPH0X/daffWRs631StlVli91N
Pf9ghxeE70fpu2w207D2X+toJYw0fyPtsl/p1ojWouFwRZR8zyWdWOGQCPZ/MVu0dt2qTqUAmHnC
mVzv3Fp6iXDUTNbEJ39jhr90yNRF+D3AWG2gTWACw1VytJKLzi6Za3hLI7sKV4J4qzafOeL/zqu1
mwCP9hjlD1q2dZU5FeUxFreYt9XRARPBGOq7u7JxBApy+HcwByYKrppuFvMXaEltOVKJxNtp2jZ4
jh1dU0qcJj4M8gPsRk3YFtmDYsJCu2v6fRF7x3ibPAQ/Y9MxSRBi/K4QBdbawTiu+Bllt4sDV6m3
GsE+3R5Jte5NxTG5Ya8cWUEuTWGPrY2bEYNhzFT1b78cOd7uj6hGqd8h01y91VA0CQTNe6q43cuQ
EYEcw0d9BPFxoxigv1ciRCjT1n/AsSfQiL/00ZH2cW3Pf+7t+N29Zoh+JxD4Hr/LuhNvrPSmkryp
dfLx1VAwurLjL2MfrElB426rIETEnNkR8hcRZOdv1XDruw6xE3bvG1Wwjz97AxtXp6beodglP8K7
gpGdbDBSDwenb7082anGOovXY303Yauuf+J4i8E3FjrTxped8aWimLx/MurHbNhFAtj1X3rCqarF
9H28r6yXI9UAyj55FA6YEDwDjnH4FxPdMeZVki3s+J5xQJPLH1N6KDUkBoe69rRH8+H4Fn6P8r4a
NvX31DnMcxBsLg5xrvB/ODuP5caRbV2/y50jAibhpgDonSgvTRCSSoL3Hk9/PlbcQV12qXTjDDqq
d+9ukkhkrlzmN0HpTJPu5i2d2JI9rtUOfthQsJCCrDtPNrHJ1UlgOPutzczUJrzI+iK6XA1Nje0c
gsdBvmxSXiY/NO2IggZmdsD4uoh4oY6Oqu7qGrPY5NOsoqNgrBaRyuvGeUYeX/S+a6QYjdtv6bgS
beS1nb4GRnDKJq+RvYppwyIWd5VxbKOPKHns470e3PnBXdDuI//sZ6sOgpXpL6buWBQP+MSr1ipL
d+O8Lfp7rvvFXC172avtBU5fx146ZFPnBgG/lRDR2Hsxt95sH6sUJRfuRLjVI0iOMf+y1JdZeVf9
F5yXev9l8l+U7ivl/zOVldwVi6jot1N6k/iLzNyH5oeA1VBuCxWEdPCLnCSUO8/nt6kWSZ+9yIJT
AYt4jJCJ41hp8tGnGE+LzFOsB0Yey0Cq1gkXsOl/NiBLRoR08VxMrfvZPyQq/uYTYnIJsK0k38zd
rawJfumwmscCo7VN0q9S9DXyVVti4SqGjRDcI+9TgZmAXS3nrryrORg5Pm7x+I5P7IbW3KJlnbnw
pWarVPJaHtsVIhpYeIGbsjN3sPTVKNfulGLH2n36PDssWceMTqmGC2c/tI6JGkVqYgjZEXcFRudQ
7Gr5XvOxHZNwT5OMvR3d6OJkyjepQrzhEjDx8870zA0jcSgt6RQ20tpq4RtM9xiWW2nMHdTudfYB
LvOeNGIFq7hhzIOgSZuVv+oxIQ1IV8yIXGu2PB0F/QkbyZQbN/AFdqroP+uQ06TBUUCa1mm+VLpT
P4CPomsBf2ddJh+pIlwRG9uqpodXWc5Q86p8DPa010gCG5wWjtn1TqZ2jhVwzer4sNf7hGe2szeR
f+XF4PWdujItdsys7fLod4PMTFWsqUlHSUyM7l5rorXdvYbtyc53Me6JIlPceLwLYuutykqoj8rF
3NhLrXih1tayTB4TtfCi7iyL6iky+7fJxkjMlg5jiY2ijdgkZgguNrqOX3c44KZuFCgvao79rBQ8
Bhp2oiOP3x00uIa4q63KzF+GIYctwaYsWSa034HG1DMScjx5V+VuNYbbgv9QbWtXVOHKqH0MyJ6K
rNr38SJJjnNzr0mveXgeEg4vjMw6yxjccG8q20quT429GVXrxGhlgQgO7/GxZAOn9YMaPoU8cz88
GI25mnyUUoIGW/DnkEOqhvnChhds9JLja6U34xTa2skq5MN9wYUqr2RtNTdHVYLfdvkHyoP5u2Wi
rBPLckvYl4FNEy0oHiLtNa8R/EfEREaiSPpCkMcpqrMinczxtSt/tfo2bNddVm/a9lwGHyXePn58
V5jB0lA2c/0qKZ+jae7CSwDsDyVG9E2fM1t6NEPMLg81Mydde5TUwZ20wRH1L9vfWvOtSsVKZ0VI
+9Lcpv1ZgvlQJm7RCNzLeyedho8ZMLU/IN0+AiE1FG9ATT3ZauXLFN8IlUICTrufvXcdMaISjjR+
jfNRjR975aZvRwe7Pg9bSRyvxk2JK2YdErrsg4kXeBajcDc1D32fOhoxz+9/pcHxYtoJu6jvafVZ
hyahri6QolSYyDGbxzTXhOqbY2R+1xYCV3Cy7UsKyBuYxmjfdo9jfJshcZ7ulRYQ+S4cI4785V10
xC8fOL70WDK6Vt6wmcmCfT4/zsaNGB8S6aWAziy9FxG2L7u0fjKUl8pQSAAOtaJgWfgyIBd3mfpN
lb/wUXNXP+Uaf+ROfDZBuM7CYFOxamorOYNOnk62jD32rm7fgl7yilo4TYp2mGyvLVZFDzMW1NzI
+rDPACXNVb6o5upkW3QfmQTgJhJuWi1ZFfrGzk621jkyWzCIRs4M17LdrKRBd1UTuz7CZELoGC5j
RPO2miBvmByQ1yIEaTItOqVfXiL7lHKCh/pYoIyNdcu6AI8ShV+Jvws7+N2vk/wcRzt9ekw1fhtp
bYOPbFB+ZvF5GA8jNUrcuO2oYfO0r2Li+cUoO8YObNoO5D5qmzhFUHomkWvyf8WCqlHHalG8lwkd
PESyCzxKseewBVTq4aD6T6M4Rch1FJt4gFmUnUSnOJOiImZ3SvEowiBYkYrjpHWHTBrXBc1hdQi9
CUa0GYeeUsxwQ7EF7tvKmUvmpEVzW5JMdU1LB5hmzJy8t2O1HruFqXSkxHiB+NU+GwZHFR82yBhf
KReNPjq1+RICk4yiyLNarEY0aaH6b9P4JecgydQPVdnY+GZa4oCa51GjZhGoMzFe3rYNGNJydOuy
cC2Bn3S8HNrWVZTRjdMdmlvwpSeuEqgzxlOlhcu+wgDc/2XQBEhJUwvBiSofjWqbF4+diWEqtYhM
f6VuitNwIY23I95Dx9IPV3jdnvqWSbOK2WSpLjKjvbPMEJsewUFU3Ypqdm6HtZpWSyNtFzJZ46Fp
IV5qysKi3xC3jBbJFeZwRSfXDrnbp+gh7FEesrdJd9AnDs0wki8f2hFX9aOdrdsGAec4uEmbgKd6
RDwRBwjq/FhbUuolWr+PZh+ePyjyRtpTRmO3qJgbaczdoLIWI9M4UKoUnNoykSavEuK54x7NaHNI
wiDlnHJc5C6kda9JzRtpUj2mQH5zI6pkY5jtsxgKD88VGngJzL7Gtbu9No0UVR9TuSI5KqcWTTPT
DYfT2CNMz3XYUSObeUWd1d80RbYzWQPoTwsphnNjjK4MO3Eeb8csXKV1wNcr216Ya1HN25kMt9Bv
wlq5EXq+kioNN6tum+SCcoc6t971ZCFQsoAqV+4cjl6VWZvRQOI4IzliJiJqyhwMkIECSETb+IKJ
1GSaCLKHiXoaKW4rNTedReZTGYfIzGHYh2t7Zp06BS9Wy23otgW5RbUJRolkJFZAolYpepX5Vij5
Ymyl7RD5j+MQPpvD4DV96oqkw0ModXRudKUwna5QNwGkAzERjUD+osmQBqnboA6XlP2p0EqgvC2/
rnTnjvgx+I6mjSjWyY+2VD0PJAeYqtGPmZ02Ixg9NxppapQ5ijIsUDHB8hR5gO4xLGpGNLsykZwQ
N/hRekr5J1rfsnFfVCJUla789rEtom2a9i+avR2nTao8SVh869LWHheVmnqToRFZHho/2dqd6Q7h
R0w7o80srL9sL0vtdYH0hHkyNcrCGfFcYS3URKP8zF07QXIikNc99XQWgOKyjeUYoT0+VMeJUKMN
zbrTey9UEbnSVRyJcycAmIHls4/HUMVe0bNPKyApns3VJQzoMl2wImFK7SfjU9cZT0GDQjtS2f6d
XimumbaHTIQ3ODp6lvGcVyurvITCao0036pr6Bg1k3mfIZoIUf+gBSfelhPMBBBWo6mp47Vg6VM/
KeWxhoMqy68FuixSPBYUxZch3S8zAgcwIk4IUapQo2VPF1aSUxQKBh63hhzfD/taJa9TrXXvEzOm
ZJHz1sr5IS/IzZp5qQ93qaUuguKjzec7crE7GZXQZrTdEWysIbGMS2z5QIebsiP3yjIfN77doacx
ujrGrSYwOXPf+z0h0HZV9aWyk0Vn965tDm4OATj0R8cav8wQSCXdK6kPPhpV2/f00kLMG20suVpV
2lYwdub6Yg0XLRspXBi5cR+THUSyffKH2VXsQ5ztFV/fyQXVc/tZUX35UotvdOriueyMo+DKjzzF
1KByvgi0xHLZbZN+X16kNWg02v65pqeatMU61TDvTjSvqAYXYbB1hCFdp+snM3wM7cnRFenQzMIt
y2MFOFjDZf0YoPtM49YmF40edXGe0xcmtsN0W+DUHOqpuo9xCo8VfTsM4m7qtaNP0ZsU6Q1S4JDB
Wie5ZPez8lr7ye/kv02Cg5aoG8Pon3VkGdSO2as0BM7IjlRK8rTypoptUEUR4OFL0ODIduUyFtJS
1/tzD3Cbb6ZdCgcuI781/UMRUsHFC6Wd9upQY+Obunolb4VKu6egJJelfDlCxxP73rAWRsklMU4O
Tr2eMlDoJ8hcjAaxfzjpdbFv6Mqa9GfmkxxPm556R7MlAH2VK7f6OaWVYKdkj3mD8W5Z7GXVp/ei
bC2tOsrCQM95lsiSzGPNEg3Bp03ZpSSJ23GplOE5sFCDnTcjHRKNzC3M00Pj01OkDyElW5MxrZx3
SJJQNPhMGvLXoXzIuQmmiTpB1RdJ8Y7luTOUO1nZp8TDOb34flKgA58zdyPzRgGUMgtvy/BJQ7Il
bi1XxuwLXLaTmW9acWx7OrPGW6PUC4ssUErJWHTmrjaiNdK+GTdFI3mdpW2MLndMTThm8zVSeZGY
AghGqmnA3nQuVl25T1FIKKUXVQXEefH/S3pXL49MJV2FhigmTivin6tlkAWlaDmLTztUXUvapylc
K522vwpxt5xdW6BDg/xOpxcruaBHfRZ+RAymYu0/EpRzO3iZY3cI/XIVGNTPJPSdkiwZJLpqlH6N
NLqE+RhlXNzNrVK27iDaO/rlaX2qDDr3wadl0n2W0ZHI1W2k5+uw/1QVOjBhhjnzlzSvYhs+TJlt
tKLahrK5RhfnZJj7biCnwceVQ3/hm1pcZfmmzTHIplpRB6jBw3yYx0Vuv+YK3QqZfnZpoPZEPzEK
HjpcPvX8tYyxdofK08fYTOeTp+NiTZizx+hJyp79uCTq3vSWWGdxzKghIg/7VSNP0xOH+2fJWKh0
W6XkkJCuqfFTo+x0MDD6qy4f1Igim01mV8UiDg1HNP1xnr8iv3QbYXs+pkBjKTyFEF3Ey57mnh0G
e3ngIs4HorcE+xLvTlFuc4WmVD8sKsJclKWbkAQtBcSXNTQgDOZ4/ehlikb6ovMnsnOVvM+g0Ba9
hXX3UzfjNzm+Zi1Suf6pjJjq5ydci70iurMtg7ZS6Mh0N6s23lu9DI2GhF7GCUPuN61IgF5Qc1PO
223i9gp7xkdzUcjyJsENMxa//Nlf29bKamua2vxCE7TqSO/TjknsIrwzaQxULc0DfdcY/rYKp21L
uzKy1GUr0l1cMf2BE5wl+rIcOzrkbOWwWRTF6EqmstaxDdSo/EaY78KqnQHDylEwp7Gi9ZiJdWc8
6E3m1XPgtRKBoGy9cRBHuWJ2It6kmaAjdR5uMitS4WUjX4ZJw34ADJzTd2u0ygk19UFt0jsj+LBo
vvZ2tCyAjUjcrDUoMwsLcz0n4bO+avO1bZ7j8FK/pC+5Fi3yAkEKXXdCvqdtzNssiz25GTZ6O2yT
xjpkpPoyKmP0EnYVsoBJPlBCxYdSBrLk435um4cU3QxV2kidtS18zauYhQH38cwRQVzq1169GHzT
Cs+C/jDnKEAE4apt2xd5GmlcJw+hbC80myJDlMZCb+vX1tS4nLvSU+hYZPH4mPchRd6lFjT7aJ2J
mdISpalMhbon42ikYt8W3/dzsG/KPlgN2eug5qtBbZaTjkdksgikJHQUKVym1GKlArHa2BYT7N1S
3cbFzubqapVz3u+L/KUfX0TzNtSocATPyoyoIG0XA26Wn6lLyc5fYoVlURydzi3tjdjIF6G/AKOf
M9BLjqOuuKX1VsovEQPcWqRe0qZwAyt6qB/StIkYOqi8PWvY+ePWBnom1o0aUbII1+zLzy4dFgWH
C03BTtzaya6n2zdDeL5PxGNPT1yxn0Vv41yLTkKYvxXB6FqGQk8yXE8pMyt5VJ4wdF70VX0XyfL9
iEKVGkk3enOjkH3mRrSIWrgM41FShr1etKvcOPvzXsmspZ+ov8Jhn/aHjNFXVXUHW7Yad1ALwxN6
fRPgOMtE9MGcdZLG+SvLQtNplMdy9H8lecfB61W3x2be51qwaUBAKh+z4ljSyrYTdUuexjJUy4bC
yEzwrEvv0j7Bc749FiGdafJNDxNUeueEaP8+lFIokDcGETfUmoXUAoXQa+YONROxJuVAMcHQa/re
YlgGdbFW1fPM6NAulxZ5em/LlTN0CaCm8UEPkn3c528WfPox6ZahrW4m/rz8b6w9l5o/byr+bENY
A/yJrb03EEY6TD4do96VvJM2ynW371rX8IvHGchyagbvYaxvpJ4MkJDWycnSDiC70OlH8oh5R/Q2
lqbno1qgqYg7lHT/DXrfNEFQKvGSADmYHbplUKeyaTlq9R1yYetOo5fIKJGiZamW0+3YbBmob5Ab
uEwjbWtiGjPu/bADylej1JS9AqMzxq/Ieg6m95xRaNMoy1YvV9kM5pTqSwRvhXKukN62+8XEWtbD
wWYYJFrf06ABWdLS5F8v50+NIZs9T+hbm0udeCXx0/FMcHL+fqo7ej64AB8y3XQ1ZfZyMk8MIBjV
Zfk+a3/16VvUVWsNz8IWVhZTX4seW0+xHJlnLT3m4VvAVYHpiBMaH7U+kYR3jJuyOyXwPWkgSx39
6L43mceVubTO5vAYmpuu3NC9LpjaDO2mgbwUDKdaImmVrScpQhM22MzlOlbNVSfReAhaL6/MhcH8
UYk/BiT37PFuZKuOCAsk4mkSZ5F2J0vt1xBhvDRDyiDigGsMN6L4UeUmcy5Zpxl3CyWJVUcqhTMz
0lUCbdnNG5lMQEq3/bDrB3kpj/UWd8wVoVHqLkbM/ZdB7Cuacj0r9wFFC9dXrGMhO0XdPTWEoCqP
PqwEF6VYfGj9pV4UOTQ62d7Nc77Oe4vwKWPhNJ9RalVcu44XI4aNROx90SZnjD/3Q5PsLWNehxH7
uO/X7bCTampTPTpkhrZROpx5iJHxSBU/V6tO6KsZ8Vasg4X2S2J8pT0kE6nce6O8w1sKGEAo2j5J
9i1giKGj1jwBozCMs94dK/IANRhPEhMaiclfMn/EzZM9PaX+Jzc6CMGj6NddCFH5pDPBs/2Nkexz
FGEBmtYKxZNyA2hAqZnfVTeWdGOBKbPljdRux+Gc1IegPIr0oISHSDnI0wevyZPru6aLvMIOllMU
34bFax5M+1mOkaGAWmBP8ctQyhhIfhjTc6WlDvjJm0KnU1Jli5RpJV0/OoDGbVWbkMLuImtThlu5
YupLpbscLIxuwjujRmGDKWWV3Jaj5FymBDPsMcSuSZrvB1o5nbZl3/o2VgvBrYhvS5rWdvVQmsa5
69TbQMlOgVjLw7rkX2l7jVU0PD/7Qr6fAnLfyR/JVLw3+XMsnWemMraZ7EfUeLNIrELCiQ2DTCoP
qXV5q3g3a0cJ3X9gE91Dkvwq8QydAzqauyGhrqvrjWJKnGAgAlXWb0MFIMtsbufgfLkdjUxhjJ1D
TYrtt67oTqOoyZOb17H+sKvn0tSXGFMuA5vJWfVoWHe5nTPOe2/C7DwH9rq5JFhp7pVzu2uyEAtg
a6tQRAnxWRAJcWFut6ZMTpzZ20Y+Wvaxj+HIDeQkMkrQYYkwiXYv561r5vpy8Kt1ED/ZOH8E8VqU
b2YDRkvXtgloZKnI3rn+mfIwvxcRftauvKpylK8OsXynWjfGl5ksjVfDYgQSuEQ5k/4SlaWUbpRq
XRW7TJ48LBGmgaY6SbBbVyVNql3OI4zxje5/qrF4TdLbhspOPcmIiD2SmfTqUsjvGtAGmRoetp+h
znu19BmbcFs/cRHHD7MN1odbJohv9cGpm4/K7NwyXav2Op3eFNOTvkKxzKRTm6zbM4qbqkUG7s5f
CiAXbE8b1zhxe0h0DlMwCm5cLnGw4l9STxZrjE85QCV24Qy9lrvrYVpZbN3GBS0bmAdwskS2FC3t
YTPCW2Tg8TX7dFIX0rBOdG0l8phgjVKH04mF8V5pqhO0rn/X02Qp7ccMyYISZ/sFGdVc7puCvwUO
S9NtD31RLnaMQclhyTcTTDENGnhPUrKc08u8nSZm89q8+clOTbeAsvVkT2etY7yn+rvpEUP3o6Wd
OzBRSDMUphdGu254SJGyTxYpbK/YLZVbSb4ZGxI5BKnPQbHtSqoMeqWukkC2QNQseuqljZm8c3nz
1ZXX4AW1HctfwUU6jM4J2CbXD/GqfbCQnpWfKQkS49wOZ516u18oHcQenld9GKkFyMxlcgF7SXhN
inVb7kktfFASiQuWOjqNr0W/mh+sciHM+1R3I2rerwZVzZ9EJZTv4G5X0FARBk3dDcDdpm1/n+wY
oQCeSHfGXXhr7eR3SnfjaP9Ar/vuu65oBTG5FHkK32U1lAI7Kf8B/Pubn/5fPDMZ///5f2CbchTJ
hT7xwcM2Olrb/ga8TP9ePk037Ku3/kwKX8mO8uvfSL5v1+zyfH+gRPPRjFSmufR83HgzY2uabZtV
6DFmc8KdhRjjD3S37wCj+hVgNMgqbWwZZuwKCacxQUVC9FQMZtCY9rRBt1Y6OoWpuszsT8sf76qJ
JiSNkxCsS0ILCTQrh0j8BIC+vKe/LfMVphQlKz2NL889rYpFu3w+MZ1xL38xFvGOsnP+iWr23Ua5
Apj2yWBYScH7lLNjKFaN+ROz5dtXd4UatWaDvDHLUNk7yAAm6g1d+d1FFYYd6V3UGtIfDEG+WStx
BeaPtNpKfBU9kR4PHRN1YM06Rn7sVOVPhhPfMZWvhV0jOWilPpKGnemfRsBOXaGsJPQUMFV0LBXZ
oB68ocL1MWJnQ6uUljfVb7UYwAqOoEIK/da+6Bqr0UkE0l3l0zatS9pr5V5kP2CFf2uZ/GXPiKv4
Qn00y2EATDfmFyotkqlMxlQfNj9+tchIE6cPiHCG3U2v3w0gZpA1pvhjpD1FjlWCvIObUIlbxV7I
Suv9+wR/+6uuIhFvpqDpZMM0/C0Svr1wvMHCL8nfcVqe3RvJfQrcdhVu7Z++8vLAf1uIqxhV4Wze
NDKMOmazJAFLpLWhlo+e6QAT3aT7i8grJ3Z1IVU1z+0XZZZ9tk7ggpZkEot/P/h3+19cha6hqAuz
nvkVj70HBms1QwMInBvcDtxiWbo/BK7vkM7iKnCZQ6IIyTbG3Q7QnVNuXlX3xAjJCZefvfPxJJBG
4SbztkeaX++298v8YZUvj/G3Rb6KUGYtkmqI6mknGAxmabbGj+UHvPm3e+YqKFUQw/O5Cy86mgy8
neGim/+CL+OxBVkbH1WPYZPT7cxN8tS/ZD/IAH/7wq4CVmhTIgf9BBFzAebXa4i3mfthOKVzbN31
T7vzO2rYf+RkI1Uy9clENUXAi9TiFTcq0JTcq0fgRkVPOSWKjZ5I+2qK111gfejgZYWZ7FJ/z7is
NBe1ujZpmTa/DOriCM9AlUlGoxj7lNtIBg2RDeMxsMmk5B49wNeZbMrOh5ugVhdVFSG5V1C5KD/k
BH8nU1nXmrWmGjPjHsB0lPmLwdR00AC2T0Hyonbqe1Tq9e9x1L9P1XeRWLsKclOiZ0Zase16D9kA
t19To+1ir1lFZwQWturJP6HV7sWHqnGLnbS098UP++M7qqZ2Fcm0XHS5IiJkV6EkIex4aA7RtkKz
ZFyDJ/Q++3W2Eo7F+TaeWgxup91FrwIhyVW6Al39vzt3v7fVHxlRb6Dqg6z8uJus3tXMNnTbmYnS
v5f3N/vxL6dauwpaOqxERdM5ebo50QS5BVQti/sOEEEV03cQdI3jmzl+YeCa4+Wdv4fhO1NKrg/6
cBf4S8dQZXzy6XeK5t0yjla8TSsbeAujNIP+smTgNRUtegiLCm0540YyPzS0xYzeK9i8efGg++gA
dMzE2ncBMCZkJJUWz20ETmlvy+9RfI4sqDY30nzueu6U8BSZT5jmAlD5rLLhZPs7TRwrhv6qYjh6
BHvVf/Xp4ypxd2uY1bY0LSeJGL2ka2UKfyXpG05lqMyvMo2B2LT591J+x2HTrgKzERl6G3eokVag
SehvAG1NvTiTF1HzKSZpMYWrIXzI52xVUlwJafTsIPwhJfomOGtXwZlJciENkMJ2Y3UI/PWg/nSp
XT7gb/vjKjKrRSBCKcOzUHcA7HGvjQ4v1nupHdn59e+F+73X/vYdV3FYIL3QDDVk5MB/koFGgD4v
coyk1RklCGNpd+O66eqlsJjhTcOyL+MlgEMU0TZhsrHLtdyu9HRayCqIMMSA06I6xbp40oby1pbp
qqbG2crJpaVPC9tbpclcw5SebdqX1Kt7k2GH3/6kVf73F2FaV+GKWR0c+7HHGzNcXTwetNZy/r1M
333yVTQyAyUSWmYOjFwPWX+fgZv+9wdfPuC/y29aV9mTYWvFkJvGsEtAUmdIjRd+iOQGepW57P37
K5TLdvnbd1we6o8gJjNVt1mYYSfjeRvDjTBkhBXrrYiFZ4BnioFlGLXOROmiXvdDcPuudr1WNWYI
N+RzoiBKgN7Qc4U1nb/xN+biwyKdiLf25qcY/V0qca1x3DdNkdQh3/R4cXZ+Z5ByDr2Pl8BNlmzr
H1bx8kL+u4jWb/HKPxaxxr8vyTIOOfgMc/4FdX9t1OMPDYRvF+tqf0XN0NWVcglfi+qtRKOnwrUo
WuXrYSmWYh+f/UW8+vd2+O5BrnYc5QmaSSVfNRApS4YSrVY4yvADG/AbpTZL/c9mm7NM7jDjopnr
CrK6i+lX7rz9/0jxfPcIV8G+kdS8SUcUDRKHPPz1XSHVH53W+Xi5mEX/RPX9jl2sXsX1xAgaqW94
lAJhKWuFsBThd3T5C6YxKj1PNdlHsvxZGOLbbXAV8I2hKfzhsniPjzpb+YTM0O3HE9EWlaaf6N7f
JJC/y4A/NnLWoWkm/IzFm+plirq0CRKwehiKB1Oul5X1Uy363U64luUUsYQQb6qNO1R1LvqRFGMo
qLugDH4KMX8PntZv+ak/HiXuA0OOLLZy6XXu8yvYhQOGvJvKm907EAdeePhR0vSyff9y/H93sv74
qqyO0GooKFcwPvQY87qpV6xG5wNUqqd6yfInxefvHukqEKh6UEuDqjLC0rq1Hc3rrjqNF54YKJv/
1fn/vff+eJJElafQUvJxB3beqC4YHUc1fpCv+GZv/Y7Qf3x2J8ehJoHM2g1VuUzEc6KfJ9F4Zhas
ZTAh/uj/lO99t05XISBOxWCMCVo0XFu4qTzQ/4aOE7oZx/Op2vjaiHL8E0SwH5WD/n6LWr+3+R/P
xnyw76ZG4WxOruxG9Bd6Gipvdz86e3/TSPl9ff/xBYYoisACfbF7JINn8EGT/WMYmdphy3epjFFN
e5Agc+UAtZIfxWi+iaXKVf5n+IFfK5c6PErWyRS7vvGoVN3i33vtm1MjXzUL0ef2C7Ar6JoZOya/
k/bDZfxdoLzWsiynWGfuyMuAMrCUnHmZ34fIGIpNjbCc7o6rfPGTWs83O02+SioRPatUFHF5BvXF
sCrQVzczQ2AJnt6/F+mbNyBfH3kjsQImzpdFep6Zk2vThUB2++8P/+4NXL70j02l6VOlBQ3qb3Gq
REDShVeABv/3Z/++CP8SFK/l6QMdFmln/V85pXxfetWuWZeevxKLZlU8IDK9GZbzVjnDAUKRPDv9
1CL+7mqWr46/ZWCVPk08lsb1r621dbos3Fsa0m5D8Ae24QLD2fm3P32hdfngvz3qVS4g2kG3E3sY
d3IDmU6ZvBjw8Rjs4wC8YfSZmthiyxAqmWW0KZVn3i1gCxgaQBFI1cHdnBbHMXm1oZXpDUIDMULt
UUPpbSzz5mUEQhEO0nZWawbFByEhgF5nN9AnFsmUgqeBaqOYCws7WeVSuwvsWoaLb3EOGeGYtJ2r
5QXmeuBTEtVF8m/XQblIe3sT9YNT8IO6cB9qIDwM4J8zMFjzbe5QpZdvJIA2U4JxBCiAADxpiBTU
hKpAL4Xr9iKq2oNmb/ZpMG1kP9904E1mCXrIgw2KNLN/FQVufvI+p1GmxU++fz/1jdPNVILG0RcR
YoPv/95tf9/J5rX0ZhgHcpRQaO9K/76F7yX9cJWo32xj077aTKaRA3zqAvTN6g8NkG1an2cV9LyZ
3XYZffO02oom8vopgARtOoFgPDwBimuC6F5Dj9C6JNKsr3k209fGYGolsmVbtLtaDlfWFC1SLT+J
7COBJNgM7ZJ6b3ExyMj1ddPsE+tVvsAtx1/4y/UZgHPodjUVYNDsFXkPP8gs9lX2hZ+YW2pHzBgr
yNMMw1SQWTY05KrxNx0Ymdb8aGXUHaVknfKax65YN3YA0CuDPf+lGLbbGpJjwcvwa7wPTdkT6Zsa
vI7k/xrWIcMIdi+6IKWGY2uMm1QHHX1TZPpGhEsxW+uwOobFJh/FS59oaySdQHFlEMSxTj5auIwo
CsBypWjuc9F76Fkue2hZfv4/nJ3ZcuNIlm1/pa3eUe0AHIO3dfeDxJkUJZGaQi8wSaHAPM/4+rvA
yFuVoe6suHYtzZgAJTFIEHC4n7P32t8cczkVe6N7dixjkaPRc4q9Gr2rdnRWIXki7WEog602q3wx
J8bj1sx2SiaIUoB8JNMq0h5ypd2lLbnt9OcD4it7HT8/wIkB9ZZtLuSysEBPrHycVnqP/6L3l637
OtgobSsM/7PxpRxWiTsuMlIqRzPaJLWGpLU8xxh9vNHapAVN9sK8LoiGa3F+mdVbF98Y8Q09NUzJ
XgQq5N1M9eWAE1O6P1TwIYG+F7M8mtpHhg9docBPEAx5AvNVuW6cYuFazmdhkoDjDksRyausE1tM
tQsvM5eJky11qngdxICs5e5upyhwkGX50Hi7YdXn3imaDECz5P4lRAJjwulq7UmV07Uc8o0StyVc
FT9aDMzhBu0cjMlCTPoqaR59eWpow1cjmmT5IyvG7SQQINvddQ6a24yyVdri9ERMO6Bon2JrGdX2
Q+sgbtL4YsQ3zQt3Hiam2SVdWZhzkx9RflPr9171vRfjWtTwURzxm3mj9Zfj65eVD9Q/XWcN30Oy
R0upfUzTh1d8BnBIg0Bb952JjYIcNje9KqhfOsih5ZQuRzVnV+m7jDS2VOyawLs2Yr5Hs7nKPJ3C
PJQIg9NB3WtlgeiM+sD0qpt3FRyZ0sjXU9rh4qcfVx+bahf1ctX7yTKtKL52qIoMzHrONSzSfSn3
U0nCGhOLuNhAy9ppPuhcBTTbJkazYXmWOddj217LmpOACq4z4OywUKaEqyTtVqR6ecpYBAEinPYb
COGNFN6yGB8tlDJd+pYb7x6qYB+5XMdZd9KHs2RtHpR3PTqeuMdnobmEB+FNyK1VXGe3U2Ed/JBw
dLSdRLJf+bq67jLnqitAWJK1VunatY03cSQGTtXRMRtf8tolusfbJsQrybBmELNWQW/fBgieBUFM
fWyeQb327ouu0/IZIFzl5spGPC/Q9ibhU470Pa/InFtFJdb0YtPi2YTrvXDUq5owm9A76Qt3oewK
0kl1yOOCdNbevHFRj7aYGuR426XvY+bj6tmk5ceQH8bqKRDudWmYq9w9ti1kLX+JfBfHkv4sNIZX
Pnw9alTH7ScZaos45YOL8IfWdOu8CB8IFSWbtz5FLToa7dG06tPYkesYOQvZuzjg6RmEd5E49jUa
Km3adMAr+rDbRtoAtCe/rmI0R2qb5neqKpedG+wGWG7yKAc8WLh+XV1bzzYae9Su9OohTE3+l63j
gDtnhDJ1bTbtIhfpTvfqlWW/FuJc4Ndq6aMBPRJik7TpMnDwLtvyerIrGgmMWjlidvtH03mrtI6h
tnAJc9oOsjwpi6YtuUU+qjqR5qvOCvEJv1p6vLCrHx7QUi1Xx8T4XhaQewo0aKT+BsNVHqirKGFE
dtrtRJEdE+K1Xt7PQsau/tYk6bESn854irk0NIyGmnajouam0LGnDctUvtiiX5TdW+3eZu1GFPYx
zbptZxTLXAwgHiCShxvGYzWAzBG47J2NU/IdxBYt+A/Ro03vf3RVuYfAByvj3c5ucHghYjevRXzX
5B9aedMX8IYZVqZ8adEAF17yIBjf4uAZ+//S0Ii7x1WXBg/KfxP1zvaZwei82IPuI2fr8k3V1yuc
gEs7/uGg5rJBTrn5U1fvLdRUhWt/m2JEoWG0DNLXIKhW/OubtnpI7XnYczh7kYDG5rbQdmSuQQsa
Fy6zqDj60dQnMpCWfdRdNcXKEvdZwf3EwNfy2ZnULDE5l1xSfYbDtFHXAn6JAam45WDYD3GydrNP
J9tUHQ5l1P9T8m5o5LhySzCBM04pEWYhsrGE/kq3N+qDozKIDphsbRxuXvswCbIFUQzjA4qw3iQ9
Ki1LnTtnXyNsxwZXhLgdN2YxrOzKvmlRvjv1i5bECDCQPmZIZjNgSQNgDDs8TL7/GUkcgu1TNBRM
8J71BqGwVWzSmo/zSfwA6LLmrpjFCMb3dLgfgLbIkMoWXsI+3XT6efD3sZ/iuNiplCVvmG0aFDrO
oG+L8dzJN1G+jLhRpuBd2RJuBm2V1N5IEP0sMa60PF/6LWJp584jORQxc3pfoQYzweu4aPHEmO1D
HUqDgWemax4R1yIgd/JlHgefiW5uq/qc+i8SImXjYa5klNOb5zFLoTT56ySfPizpo7hwPl1dXWlW
w4zLu+prDx1/ri0MA7uDfI1YqWUJkvE02I9+9ZHiihzTFEwGxlIabe9+38JbMUfQgchFEgrkNk7j
3OKYNthBsiq5qzp7a6n7SO49U/+gubEI63hvZyszpDP2XomjUT4L/ZvTBqcgSvFsZ4fc/sgR0yaq
XFf+t5J3YJZPKgYx6mU3qvExqtJq6R7b4sGCbjRmzrKf7KUfzydssR90pODGTVe9G93ORXQ9Gfiq
TQb2KMZ2cMzRjg/tY5i/2zbG6yY5VtNDpX3L8mlBl/KK/vBi6lDt3QCmuBp0wmeb8TpRGI/VAzfO
jUCra4+Mzba9G6G8XDV2x01OX0Xkg4ZGuPbEpwyQQ0URraCZy42GxlYPZVy9Yx5a9djJbAaGtHA5
RhMFfTSp6fRDjenKSNyrFA28jdKROJJrXTJ9huJFSqqXveTWqzEMNyHwJ9MPHpKQGk3dUR7qkH96
B7+498AN2BYZjI25rdFF5jeGbt0gTeOWPb9axhXbvFS6tRwiRCbxt8llouLp705db/oK9XtU7jwc
fFaHkTOOsSU/j7m20nugDhYClYxWRNhBjAowjmh73yJSLfj4zSrl0rn531aKXwoqeRO0cRHQhCo5
ZQNjWoXxQ2V651FG6xpdZainHDJtlTi3ZTEd6vLDid98RgEjsUkUBzjRPQToIStXXziVtvAxdSSZ
ItIctfX9hGurn47c3FCXftNamFpWeD1AIdPStRLZEptuQcyeadONVcQZ4VdIAa9VfNku/rLQOatu
37TV1gmoBUCGUepNeIB6yu5HkvVIGLe2/lxF3waWQPm0tcJtDycsbIhh5/bClT2GTx64FpVndxYO
4ah8sgpYjGK6CnM8b9xUSy3auq1zE8VYZuc+9kKfmV45ftFvhg68xkEtNVzXnssXgOU6qUAAjceI
zjLjUa+KRYVYOkfjV71O1BSEtcoxN6ocCpTtPXr+LKcGShVbi1Y7hIKGtpti0/PWmqEfxs6/KhDd
Ou6PcfiemAeba00bz361tzC3WFq+MQ2fu7mLU8e5Cocbgtt5d9Bm8lPUkHGY+Ks+effDlxyHheYd
Mj61KJH+IuiVJU2Z5DmyX2V76tWniVzY19tFZFXriIuGEppWMM3GyRrG/d5015oN+8wUhzA5JgyI
Xgr81u0XmMMXRXdqcGFGSLRdvFm+sdaghZycGiMx9hZYcMRwO2eTL9JOyAaPsIxg4BzlnegfsQg5
3a52IQaQuDmoVzEw0wvfm04t5AQCILp3DebTH0nXQS95EuI+8N9NeVP1z14Zr5IEhBXjXMudRoZY
pU4ExcKE6ek9bkj1WQRQaCIcsGnYMJQ5Gh5fSP+ditGzVP7CIRVSi/wlQ9C67ndEj61c2zuFmrEM
mfHVNy6jGcnFuGrFoUnRZHVqb+BUbrrpDZccC2pn4RRPef2q7JOmzjr69cotAHXJ56TIXqVMMG9+
S4hzs4d79OucyQyBGStnTrTa77D3P0iMlbAtZy/7zsMFY4bG3sNREWr+OctKvEztfWvad6GA76P0
RWh0155+wv52VTFbVo533chHE22DmPhtER8884x9pE5ODTASynKj1lDpSfe91Baabt7EQEemYpEW
T2ZxLgIC4RmF5kzNDedmGd1kVKOys9Ou2uBe056N7GD1x3o6V0glktsqO/vDTgcdrJ7teO+ioinf
fDyXJE4sSEYowkOk40MYTq2PPce999ATdtqpbTZlfesD7/K7/ORI/zEjcQl2nIFrAF6Ftcj4SAWI
FRMw4ZNHjC+z7DRe85OxuA8BSOE4K9FBpPqH14y4gbuRhQHTCHU0i50M1lXGhQSLggZxVYL6I7/Q
v07jRWBb1279rMc1PUNjqVBtWEW07rr60dXqvd7aqABsYIk/WD8nQX1VYQUPSr1BdgkqxaJO7gBO
dL0dhjUMjwGztnZhUByRipJUzVQEMhTL4FWZNssOLQySkthnrhx1G7tV26KKQYftOoAZ5FNqcpkP
ySJVC9sJWRmIOZT4WkN6oqql1yKdZz5fUM5C7xI3d+jAkUQdU4W5KoR1sGoGGMGUyhpGEHfrxrsu
xSJm036fAkwtV17wVmcw00DxRUz22nNrF6uuj1njD/imEJLj+0puw+4xmUWo4dYIljqQR0MHaYLr
RbfdUzHpVwPnU9wy8aHExtIbniZs0YyQIg5wkds4rGmIFcEjqK4FjIctkUl3UfJRTduQzEavRkLz
VGbGwXU7gDfmbvAftIbMWKdcedBBUqCI+roXHCZZ3edeeGOS59pYx3ZMlmTzLseejqWdLMM+IIfO
3Urhb1N9o6hYTDXMiAgHvrfurW+aDZZb7xZh/xENzUOIZtPcmulz55xDqJi1yp6bRm6S3N8GXncw
WID/65vlX4i8nK9hSrljA2lxucbyZbbl9Fh2D+XJ202HbFts66W3hpZyjyPoWt9h8TnlD2qnL6tj
e6jv0kW6+l1L/C/Kyc7X5KVe7+xeUiHau23zaPs4fVIDmytm5onWq+6tsya7dlPyAdzP0gPFUeGr
RiTZYyvoS+cOFccpj4iKUP5ReT/+9dH53/sCjvrSeKgmVeJstIlWAzQTGbiDFWtQ/7ctzb96/S99
Bxm7XVcmDt1TXELNJB5hyAYjAysfKpnOJhCAVm4ltQLakDWo+6liTPdfw/E3c6W/6OI4X7ObSNPN
bU/n6zd1MEVVtBGU9Qa3wledLTzM4ZW0F9TEgftZK4P5dNlWS+gLlAtZtYjfiC/+sv77pbYv7NEX
XjEgGzKALWasZsuHJmyhxnCHmU598eJD1TM92I1Ns6lIR6+zcpkAEOm5J2o9VvIqgsWWsAjMo2ub
+WTb/Jjwyf/rE+GvKt9famO1F+lD0+BMNkOQgeUVLKTfXIB/cQpcqnF/6g5lky6ccVYf2WhWDTBi
LcWwAPzKv37j85n0P6fCjvvlwDLBDtIJ2SBTbHHlFftgojNDaiZpFL/5F/5CkO24X45N5DVIoy2T
TxD7MEwE5FJ9R78ZaIR/1kO1IlN2laZy3dr9nU6J2a2SdTsHiofmAmzboi0gvUTmFmzJVawZn2iJ
Ng0cQVpMK5fGyWi9OYbYZGP7m96lNS8E/rej8mWBUAbEMbWSoxJgM28H81BX+VI1/RaI0ZYUZlZv
2TKT53AMP6zABU9ytlr5pDJn7apkDyovJQh8MJEFtXD9VjEE5tL44UfUe+NzEKjVyFJSJ5zMne8A
IdXyCmxTzdSpgSvjiVVlVis7eXfG19iiuNMDUxzjJ2l4axLIrn0o2Ix9GG4e7D5ZRgnUj2l457b2
HFuPlfb9/+vk+BpaM8bYefH19Hs9IU+VKXqHZmA07pLg8/IP/PvH8B/+Z37385DW//2f7H/kxViF
ftB82f3vm/Cjyuv8R/Of85/949d+/aP/Pr51YfYj//o7v/wJr/zHv7x4a95+2VlmTdiM9+1nNZ4+
6zZpLi/Pe5x/8//1h//2eXmVh7H4/K+/feRt1syv5jPi/e2PH22//9ff9Fkd8O9/fv0/fnh8S/m7
bfY9zz7r8O1//M3nW93w51L/uzB0ojgsS3DRGAwI/ef8E2X93RDSEK7pEFRryllfnuVVE/zX36y/
264wlSL1ztGlac1utDpv5x9puvi7EpYUitdShmNI+2//98398gX98wv7t6xN7/Iwa+rL2/nl2nBt
xX/CtoXlGIr3+DUyJMpMOcrc4myv2/JRWFqKWTn2ny5buSy1n89dtnxF1rcbvHETNx7bMqj3TuWS
aTnv9vNuOqGkDkb3gG3JqqEi9tFSUPi5ioLSYFxPavh7fX3bDk28S83wbIytxO8bUwKet1Tee2u8
x5TauikhfHLCQkD36dAqgRCaZenSyZQ4qPkB1IjutscWp/cuGJ1qNTlB9ViN7oeP28vNaWIEoY7P
FEubYTnB0auDEYgNXbP5eeFr4E867j6xrdxHSW8uDtV6pIV/7uKqvO/r4AQqyXwenSnatqF+bxhM
Zq2iGF9CSecCXOlwA6/dXfbST4Z73gmeYTOk7oPZduq1fTR/2KHvB+sqAljbg36qHNjyWq+1T1l1
tvnkz5Uw7AN8XLDRab3KOgniJ7VwOC9AylZrO9bVrizhOwdGfRtPoMHGhJK2XkICTA3I5lUQj1ci
9YaVHnuHsnGzo2MAnQDh5SzKiRuNqguWw6Uyn3NkXKsxa7tVNX80Scb5VWIIcAFBtSkz5rf1/NC5
47M1yYxWZy/jm0Q4r47TMkS4Q32oMx3Taj+EiNbpBo1ZeNaoWphaL27KSdAkMevgXVThOjdD87mw
yBboKvu1Jxn6WNkrH4rsuY1EewOWuY8YOIHziLHTr1OW6neTCXsZfxe1zKxwb6UtCU01ayv+jYjc
nO9Y/7wtXE59R5qO0FFECSmNL3c0V1ahJjxOfdYEw8dELaH27AFOClsy6Pm+bSBFnm8+IYiLH7Mg
Mdf2BN2tQqN2/fPb7nPdOpDet3BHZXPGsVXUzR9bP5+bf0rfm+d+/T0/pLHVaUB4UupyVzX4tseo
KOJDXHe/6fbJX++AfFRHWgbLIsV1QhTb1xluIDpp56bbEXXhOIDWxpVrtDRk0loo8Jp4XcM03uTE
tb2kUQtY1zUfrEj0B5EP2rG13K1mqOgwxa26DbNI3cYlUUJt357L0PrjqdDP77juuRjBjNyM0uKy
I2rwRe/Aj2p5HV5lmnnn6Ziw6zGyD50T94eyj4vlWFXiufOcO7d0j730xheNo5y5cfZjdJtNZmfh
w58G6T/GwT+Pe18yGucDYhmutCxDKsuwGZ45N/40H9MtO/UY+DD31DPxX1Ushf0x/fCcYTtkUAUr
5b7WQ/9a9oX52LjRBorNadQj1nNWxcSnUD+cSq/uzYy63dBViPCUf1N4058f0oylCqbDcDnajl0u
Lbo0G3Nk3V31dbrxJmu402Q83kHiEOtmAsx/eW5sSwKYM2Fth7IwHjkvO/PxsrnxswoSlsqDQ9c4
9e1lTPVbsDp1aO4vg6tXEC8l/XDa9ZZzsGvD/i6m+mykInpOnaHHWF7/ZuHk/jphvhxO1pSGrZuO
LQzx1WbseZVmBqau7brLFU0kKVgVctPpJ+WQmOaRR4/MlzAhH3squ2RBxcq0ycSyks2o9S5RAJSj
PCB050CHQxzE+Srwx+IczQ+AdRjQ7WeNyfOhMONdXlWYzHQ9onSW0dqJGTnvvWzaJbrIbnytbXf1
DNuW81jN71NFFc9xFhJtYAw7N3Sq+6qjXBN+KzSNwIBCDS8hjc0hzLx7q46+d2UO/TlUZIhkgwfz
JbZ/blXzljRAm1gxlfeeofAqSOLxpbI0vl/u55vMg7qWTBklEl09KTUkQDCS5iQbxz86Q0i52vNv
6B/BzTLhP8SRmz87WcNMEj400Ht2scpRIdJr/8ZLKLs5njsuDWj5osrMR3js/nneM+Y9vhL/WPvK
ho4CLyQBUM0B0939z8H1X183+sXG98ug6di6IXRXN03DdBx7XuD86cIZxsHtNfBKe34p3zIQTidc
wUvhxGrVmy1TefiOSTe+Vqp/FBHJ7DL0ln7Wjc8ocj6KnBgYs/aOgz5Y59qP06VK9GxFQhmoiJ5s
H3++Z5bUrBbpaNBCBCMTL6WuttpkQ6umM/FqW/ot43P6QL083zsdFQuMW8l8AV4e4jELbrwqcRc/
/7ppUCBQjdFWRkc7boqz7G6YH/zYItzd5R/oUtqVfjLW1+ZYpR8FLCNNhdWhCuAhXi701jVwzE/A
FcopXrlB8eaPU7Kr8s7be5P09tIHRJPUclMOUt9WbsJ9XGR9eD+aOSGOqBlNr+/X2WC9U3f1lqFL
tIhmaSTThKY93OhZsrpc/a0072hgD4ch9L4nogj2Azq1U9GO432TLmPDa+mvkP768xZkuFO9Qw3T
30x5qO0nkxWgZcp+IbrAX8WaTkJvskv8VqOtQXfUL7Nj3sD7dwIVsBIXwyJEq/CcF9zsXI9vTjgk
/BhTdW3QKj5kTpbtPAXjs5tP48uDx6LuWln2PiPDJStNQhtzc603ZPNkorjHhnYcG117mlIc0nZA
LElghP6zrgkIz61ysSLRw4tU8YbQYRVIc3wFUlstwLYCLPTEUxNkq7DvbeZd8xRBUx4n0XxmZJVr
LSc1FN/8rIDr58nnSfnm4xR51vVvTnbn1+U0+Wk2XjrXgnmp25ZiLv/ryV4pZ0x1qWwkUzbz4igv
04VowBBqJbEkIuNkqpQVHKwmk8ewp9ekDQnIRTXIY0LJ6mjoJJcXOFST5NlKNPOZ+gs2L5vgj9BP
iKQ3Rb106smjRy/UOZt8mFpj7b1PAah+y5c/cnFSRW8h6mXQnOYveT5xLw9C9NjFygaQfUJjbVD9
R1rcBbFnf+9NA1LqiO5xSHJvZoQpSM4bt4qK28I01O3lGR9O4ibtyUPpCueupN3ZJ/344gsUTASk
+beOW5ibPI9QYXcS4rbXR2voe/XtZWKrRbk8SMPcR6NKXvKeIYsb1R9bhQtrR2+mOz0W5mrym3pn
xmFym+DCvPbgsEahf2vGELmlAfhRNpTBp8dUQZxvVFrew8d9Gu0BUGpe6ld55cPirJ25z2br1BWq
wbmxReLe5Djqlugs4umpTqvitstS2khhdMisurqPXZJJTCnDw+jbBy/vgnPVGgQspBaEPQ8h8HBT
Ctd4BI6ojlM3Pl320iDZek5fL+Ksbp+mvIZY7gTvw9xgihgbjmHXxij1rAMhZvGB2mp80PBF1VeX
faspH9ToJsDDpF4etZxebWa45e2oHsayRAI0hpCWWWRAAa/fW/Iy722hhXfgGABNTVqw8MOQHKRO
D0g6asDOGlq8r7PUX3eJ9E+5BdmyCRx/HWAa3oReu4T+xNeu6T+0gXKCI/oHr828a6/N6ZYEon72
CDOY+qZ+kzXzMdaC097Rh+JkyeFTal71Jllxctkn+q05+R/hlN6IRnWHwc8A4uklHV4Dc8HUw4+P
GE2InZI8Xn6nrdeOZdbfytDbkZaJwaWSgFRiTmJPdtjBE8bX3xSiLkvnP83fHXJ9DcNRtm7hP9Qd
/escLusavWibZljlfumtxQhmULgRp8TAPf3nFpB86vsa7AiCQO6kOWi7pp9Ol720QrCSVFNGn8Mj
cKlUCHXmyVhg8aCpwSYaVBzVZYSe9Ddywiwah+N4ituAFYKnVy/Q094jXvW7QA2savyXBCqpxeDX
5fdWtT9MvbGedS+GfyXu42zs7s3YZ5Tg/N13As+153RALFNzuDf8WDDEFPaL5QdPidPETBqRHwCG
x6aU2DqMTBNA6Yg08gyK+BRPPWUl2dPN1HR9P/W2OIugOVlzvIfXuOidiiJ55sZAREYT+Shtuur+
Mvm5PFfkxg8QhQKFKIw5KYLz5Ubl6/Q/UVKylM0oK8IwN+FLE1Vxc9nSWDX93Prncz+3fNRPZYGm
Y7DacRV3anzNoo9IGuqF0BESzOana8M/TCwg7B1aefq2UM+0XBNrf94aNbjll63Lc2MSk3IXtuqQ
WHcq6uJzbbbpQ0U4LK250t9fdusUM1XYyHyJLgd3td89ZeFIt0DP/dfLltbbCDbm535uxcOT03y7
zJUvt5TLHLoptf5aOMhDLs8lbv6bojcs4V/Wm/P56gjTMJgEKtcwza9TJxbEVeO4fk+SnmTc1avV
gCkEGZVrLitzIMiv8MHON8VjLLAJp/OkVuRVQgdqyAlApQOIQ6JGU8BWQbX+miOJgnXedTM5ElMV
jQvRurC4ujp9T+OweikeUAUwpg9FuRZd6q1DEAw3GfkOC46Q/q2v7E2Z0GUp8afch2MPUE3V4clr
ZzWaVCc/7gyiyVpzF1jpH1uX54b5uWh+DkkpMt6YMdwGw3DMXUC2FcPb85g2z70Ve6+aUx4QcHnx
R5FZ8aKt/P5maNOR6e3M15qg2J2+/Fh0zHXaPG1J7CssZtXoJSIV+ke+qXLZFFP/QCrNdKVnZfVe
MvsImpDFVDJ+ax2SeCYl3+xIeqwbTHVKRdzRaB4s0FkgDU2tPmkx+uMMOePqsnt5KHS1rqNx93O8
im3dPVhTYzyiiAkHOtGR33nbYgY2j0FI7995/1kfiRk2iB+UxYMXvZoEJJNrGRgELX4YUdh/hlL/
bLM4fR4Gm6sYmdFdEZNP6FfchaC0ik2tgXmO5gt60qlLgxgq7rPGIGOsNr8nrXRuXZTQ1NNYaNSI
Jji9IDb27rbPO6D7hs642wN102TNlhFyr7awZLt5Y51tpb0IPw7fRZp0aARDdUd8AP3e+QY1DeoG
cCd1ufnBTIr61nVz/BE8f9m7PJ8X22xiAgKfldmqH3Pt6fXw4M8DJXOi5lbToEcmUbRxun4O0+J9
ioB7GVksDsi7hOSLpLxvvNJ8NuQMg3YxXV92XdpsXldma/KbyL0qi57FRBtCU2xJBLm8tUjVBNdo
rQF020mPoxUgmd8hMAJSPU/Ws8InlCEWD5VCrB+2brDse9LPfDlVh8tDUqjqgN7C/u0M8WsNyVKm
pYROhVdI5VKY/XWGSMxBl6o0DkC4ltD3uUXeDpV6vJRE/7FnZcJ8FFxWO4PY715GiB+dBPukkuPD
mN9RfJmDl+zu5vKbZYqquakFokmVcry1zvju5KN9k1nEwUuCUCHY006ng67VzjzxLNMHBCMbcy63
RNQKgHhfSpGZg6WFYWcR+LZ2umzF8zrgsuWm+r1fJGJDpOyaqcC9HYcfIVbce1DgjDxZsciILkcs
VBQb5gvj0kEqonwyO4x5xl3axWutZw3xJMK47Fn14KwyvryF5owEOwpfPQ3kuEgjdb6DoN4n0vKW
U5YUK9uUE6DSuY4biOSeG2qx6fuOfC/0o9gCvDnTryzksRlhwFSlHmwSxzOP2eSSHB71nFsS1u7y
8n47l9yHMHp06e/smeeQ7QCI5sXS6Bf2FjIVoyzxxtewzlZ5QEbf5YGIIeNJODUC/dlAwu1BJqlc
OSUB0G7v+j8fYg2iYebWcpnZBQKmwaUay1oduWR/ExUII5s4/iAtI10jkCD9oa2brdkatXGrBF2w
IUye47EMHpNOynWRTXMZuAiWRpvMUFnT8tZeQT1USj/aEfQA5kt20aYLZb4YSlpKbSfFMUrG6oGu
wBpJTHSuO8nnjzpUCHZU3zZDO5fUWYEWY0CaVbPSGHVgDRcsmi9b3oBBf3D3PkuNlck6ch30ffnN
8HE7Rdn0aJoCU5lAP8IhK79VsYZnKsBak1CK7/whP9pzQdnMSbX7eWo1l7fAhKc/B4nYwuRrX90M
eXSQhx0GElCNdp57mybp7xgc8u3YxN4qG5FGa71SK9/p1710OAT/es1mWO7XWqetCyFMaVjMGKl3
0iD5pUIx1aiVTVZBa6MNw61yGEaiMgtWqvPV/vLgDi7OrH/uSxbLodO8DXHyXoYEQmuxmxzTucAd
2M6t7sriW+zKeGP5NnRhgrUzbdLI/2OyI2uZH8vLYt8tmYXlXUwqX0tdIXC7cyvwvczDemm6DAx8
a7kWeoc2Ix3amkdofR6YzdAjJTZ27tNQu1ZzdcoXZD7l6TocU8TgjiVt0NQdeS++eNQy1PlmAex5
vu6Y16DwmXcJHaY2ZNdkTtfebQzOZGvamKckFc5HVH0JAzdU0JF5Ae9R6PhKKt3h7mdUb1bjQzWN
VHJv2W2wsRQM9wzRWN6PNAMIMrqXBj6q3iIQ9/Jc2ZON2GtSbirPWRRDr58uy/B/7F3ezbxnkwFy
4m5kPv7jZ3+8ceIr44iRb0D7zRTWuwXY5ixpME2L3K2b09CPKORc6R2DjkrYZPiXSm3QbnFaMj1t
WqU120stQBaG/WJMza7zUvt7G8gn28y6XWs41sLIkrmMZNrfS0ScCbjsN/7ypWf+gnLv//B1HkuO
I8GW/SKYQYttUqtkarWBlQzoCGjx9XMA1nS97rF5GzZAsiszSSDC/foVWbh1NXbJoiDDS5AnJp3Q
x0xWnIcIg3QVOCAv80OuSxMzvK4gZa3scGvN7bMr0APFRuRdHAcXbOliuUY6SP3olV5KvMHc9ZhB
C3k+6+sjoDcNotVGz7kpua8WZKMNjY3Im5l1zoWH/Yk4RR0htp5DEvOMPXtWgucooT7CxJdemnn5
gsfzZkETnBHaboQogkjbiuCiGcnS8scav6Cz5tv3Sa/ITGK3/yyjwXgYNULnWtqVA7Fx8ZuHY3rb
ZuP29j+KeNR3/rL6TZpGSJ2AwcQyKNT32z3PFtSAiiEGIfdofDW84kU1mob1fBets6qA2QA83J0q
swDRE0qMf74if4d9Vz3YhNwQrUIByn8Lv/hduxkMHxjDd2MtmKAHYxDuyB4gNXGG1k33/faDHfxN
jmTkdCuRK/arWrjPbqGwYBqogyrZEj5m9FRtqOC8qPitFcTKrccc69zbP2DKFi7nmA0PqdLe2rkM
gSTHlCnugOaFVu0iOCUbrwvHneBOXDvzJTGGbfKoJRD0JN+PjhHhLrWdiIi2CeJDKO4TeBcW2rbw
TStFid20jbVxjP/+/AvSs5Jjbg/Tnq7CeZ6A/A466S4m6gkrL4sH458HtreXQsj8ziTd6NAhTT/p
E5TOKYjilyJg0dVGo330Bpaxdd8RHEeILDPn8uikdrztFb7CUyjdbaQ0yh5nyN9lC4YnXSc4hbX5
ac91nRY19IAWIifHFUxnQc+jVQfABQ8YvGoBrRYga3lQZg8zbdW3SU3Ebtpc63mXWR58pztRCMLU
7ZCgBGWEBXjjG/dFXsA+bDyJmioQvxZ0OpPYBRtebu6CUiveNSsk4iAkKusvlqiTPsTAo8TWEMUv
7ufkfttQ53i+Prd5B1NNKDTNoQ53eT71lOPtCwl/vnHU3P8Q5LmULOXX7SPyB2qBUs/PadbHZ1c6
2iZ1pPVSegUZNJP090prw+YgW8HA+N2aF6d8gq/dIohSolfMRdnWQPWNUY9Wy/pfUY4tt4NRI8et
4sHdLKdqgF2pzAmQEnKzVW8HhVl50rSKpau1XqU5qpVQmBgTX/dCsEq9cW0X9+r5dh8mg7wCr2pP
9Js++VODRWZyFV2U58Om5rvEofnSNup0+8PG0bou81lQn1XkGMXtLErJzBDJ9CbbcpcKZR/rMjLd
HRrpeLXUWMuDP1dbTW7ox+5WHkLqXEqz5DnMhvGnbaG0dy0cNiPpZfWnTZG6rrIIdVnibNtYD3ee
hyNVpkJgyjR1CTZmFLC1bGOz1ICRN5i7Uri/spTL3uGSPMQ6F4YMYMCTJNu/dU34u/T7+DIKqDXb
jhnI8jnLON465uS9CAz2TirCRb5mDllMY7MHr9Y/soBMyHms4FYNwc7z9ZtCasT4nsUd+fX4xU76
XDnmNRORfXUTuPce8oBNllIbdplenRjkHvi7vJ+a0t91WVYkL10Ri5HlPKPeoVa8GVX5asdkvhVz
zwz4994FZfrIwg1Gzoa5CiLON11LipI76bBxQSfJLTO81xiOtlmE+ktSVw5T7u5dL+vPnvHgWc4j
GSDxHynxPofItHfNPOv1lAedQhuGQ8+vWLdd8YA/rnuKlfjq4L8wV+GhNBB1tdLhH2OBnu0N5Qon
QufZLGP1PCJwn5cqvUJsrGRL8GATRRfLq1KMu1PnUo8DoYzzMs6UjUtJQ+s85I+NWeeXSFIa1fN1
WLpxfhHc5oivKsybM0TOgjncphdy/EJNg9s/WoWepnVrma7COTuOLoVni9sD6Ol3XATrY4NpIntm
M+z/NtW+wjovnZPvEF+3cy3hFJ66JlmxUnN54dSqfjRjfyKzfr7suj5HEumXa9I8xg9bI4ZdGqiL
aO2pdGKNVAEtxWvbotIJ+qJ46aMwhrVsPKepl7/Ijps89+3xSGrYlvGgeq9cqc65h4TK9oR610My
zlIkWtvE8s4UYMEDAjBAZpHZ78uR6EHVAsUCi8LfWGeKvkYNFZ9zpMmzpXW/irQCcm3zNwPFDQEK
qXtOc2RuFa6A2+XzJqmyRO1iVttlT1UKUNdoS2TBXfSoV6QK/T3SK8tA4Tn3bBMQF9EgBJbNH3E+
f8TLgwiqDz3JqkurjyQNRMUPn2wWaITtN5Ul5kmOQ7+LyQ05etzC90lOyGIYl8M9DEqU3OzQRhT2
D/GM89ntGGxdScBMMUV0k4JZYhyM0PYYGz8PYxVsvZE7qjeMhwgS90EvSgya59svzC0y+qjQPM3C
6tjR7XuT2od5p2m9D7Vb7miyom0fmdC+6RGOkcjlcRxp9sa6tR5F9DMQVfnitp9LE7mcxNWXM+k/
yRQj+GwGavugdc+gLzs8MU2SGuZqbzJ+8wsoQgpLCtSZC1PSx9xW3nLCUd+IkaUu5VXQoH9kHP2j
BKX4UU7Xfmy820wkGgjwvk0FDaNGHd+Tkk4axWM+36S5141bz7CG9XLadgN5VctK1ZM166Hu6nOP
cNG5gHD7Q2Pm/ptVyvYeo4leEsxuD1l5huXtAquX78snNrYkSVdQEc8dssinvJG354PCh20dDx+m
AS66fH4AW6vedItXKSPnWlbF99Ep2Dk8SX6j6L70OnHffN0Qm7DWjUult+kxxiR/8EgvCT3vqZKx
cyfybPgxIm/RWBBe8GvMkSPG/ZVSUK6Q8PpfLnHNUTJtej+XL3ra6g+WTN8WQlAYkWzYu/ZrSBW3
rcgYXFdzFRoHeYsqkdNCI0jXiLV4v8DFECc8rTGfFHa5KMCzy8JQKmaZFQJ/e7ucxgGCAqQQOOFl
2r6PSUWI9NhAlWB5uyGDYdOq6jhgeUh6D934bXYz9f6cIlWtndJmo6gQkFRjgwUDCSPYAw4gIyUJ
yZg2tSdNNKwzjdnMr3COE+VF5O17wLj6xApDvO98bS+XvzBjiR6gd44YMkTPppXhbjK/ZXlViax9
YBWlkK5eFYDaQ8PI5xX3z3oo1LvbGNn9KLHyz+DcXmPH+dXmXrZzc4IlysgaPzxffIZRETxEDOUf
07x4Xihj7EH/fZc96uElmRgzDzYJerRn3nX650j2+p/n/h4JSKcb1rQ/75Nhqi5WxJdiWcXOU+Tk
dGkd3U8GfY/Ksa9wjO69hdtzp7NpXPySaFHNxbCTeVzxoXUWAT+Fph6NujjbKKDfdZ+LcejoHYfx
B88StDjzySpnfBe9h+h0lBTAGX8MVmYh6q15PY8zapy6cOvdcrqs6p2ojDtdvTJW8U9+qirWlfxl
uSPKkOT6MHSxSVDKPjFfjlGE0CQLp0UgrNR8y5diM5BvRekEDJwAXT6S7ffnaHkump+b5ueWo8QX
WxHNeuvGtt6dIRUkPPn5cTltzBJNCxmN7iCqdTJDnVCCa5SyOUIVhDQrkQ7oa+wIOePgMDrPCe4Z
UQPgzim3ThlAWMtYnW5r9MigIfSi7jnP3e4ZuhojcxdKf9R2z7rdurtyQN2zvMi0pl+P2mityp7q
SkR58tOd4KSEpAvYo7eapGneN3XXnroW/XUlA3uVKcMgsGaq11alI8DI5kzTYrS5kEebaNhU29nh
kF1hUImN45v1ix6Qi50hG2RmFj9aXm+eVJ9YawTt8Xct+7CzIP50i2s/sy5gs4xoW03+xNSxZ2JQ
cHIz/U23u02vEY3xl8VkRp2xHvAe2E8ky8hSn+Z2HZFEnFqPmmP+rgq/v4xVh/1OIMo70y6t84Qs
MIpt91tJBFw/N+QVbM67ttRt3CxC2pSkToioaUgumVf75aF11LXPQqCksdne+lalMBW4feJS7wyM
VOIvn83umP3zf/UMSYgcwfp5vg6jrmHF8Ca45pj3RKtkPk8iQHbps0fpsR59N+ORn+/4zCZ6bpm0
KPe2H5dHkRr4mAtB8mMiq4+I3FM6Kd97TWFTZWUr1pYxIE3zx+i9h6tpx075SaZWs5+S2N8gasQF
s8gYvViO2x0qrX7Imsx5TuaHagqfdA1GR2V8W0bnQBnlXRwIsf87Ts/simQ8ovKu1sB4N7XrZl5e
sC1aKDATrgykxuiYQGeZczJmeKkBXuqV172Rd37lrnpiCxw/HEOqHUy1fuukPsFJ5IYeHThXzqB5
H/CBrW1fkD6sjz4+vbn9GDZ8O1OBkHsHMYXsHVxgKHHfDFZtBFCyhj/la1cqc7YnjQu4vFCUKbbM
RnIJlZuFCzph107ScJJdzNGvr8qvNKxdZnWxcKjFJg02jJ6nV+7M+Imt69XrVfkJ6kFCbMfAQlNp
vFr4By1yaCMKqhflNtoaOTz8yT5/WeqFfvLkdT5rHFMc6zrQNw7uVOhXG/EtjGHn+b35u42TO+5D
lPtlioGYSTx4YKjPJjPbTz5CCDe9Kx96TBiWtSCLkLV1gVVthtCEq2vY3feucPRtWdX0YHmgPrWY
dnP0yuicmon3quUKk14RH1pmA1ujo9vLq057rEZL7KbMSk6a34LBwOLdZlYkNz5svR2Nz7lT8fjl
QWpdZ2lNZKYFxYHrLLtLDLZsSXrlh0j9gVDDrn3vuu91CG6Q9p5+dqc2O5vUs/iWMfUobediSAqQ
yhrtrRZr7aGOXPqvEpgsG3rrXOfDnkZpLUVwEE5j/vr3QRR557An5VbT5m7SyJtLUIC9CPQNx8yJ
v1x+xCkHT37COLi5V0XB3AYbCtOiGgxjtz4qk7/PUlr9MbnZntIiQ/dPJR1pLGqRiDYJG85uiNr2
InodXep8FM3PLUfLcwIa1VrXFDdth2oUxyRWqtE7ejNx0XEupRbyJ6rmoa2z6inN5ENUG90F7klO
RB53vcGQXg+S/jxa/vSQO+9uItHxmcJ59ks0z84k+6/Ocq9oOkimKUu0ZQPcPRrPZ6utw7WfBdoh
QBq9JdEh31Rzod+nWKSAnAIhONuhZWEfWyM7VZXVYUWiGGMxomBJqMQ26aynwMrj8wI58I0Hm5Yk
3ZfehYYemjGzM8twV5lfTwCZ/f/ojGqpya1rQze2qmxbqrb+YTeERhsy/IUQ5bNp3eAtUt6v1jHG
lV8M49qd4UOjyJNraYDWwftZ3h13xffBbYe3YII3wH3TXmy/frI1T0IjCGBI5h5qRzngDjfDxA28
mEPlQrezVPfi0Gg9M2pDZUwU5xPNr3vM/REz1gLXKtN5t6zXXpjpJ+TCdO+NETmQc8vM0ypIss/S
VpCH6UBWcRjGB/dnPEbyPsvM7IwBy1GL3OJQMam8WjnJW1mlZZ+Bpu57RQR8TdbWutf1311sEIUW
k+85CfBpFhuC9hCU06BxNC1HIq52N+xiHpzcRW1DQCazmd/F0MQn6Qj0up2rHRbgNJxqRXTuWBy9
FJ21kymASyGDrR0QNLUUKX5jYo+etvFqKVONsfQPtw0nMnxrT7MAsx50DUp72VJv3NUmiXgey9pz
QIrf8lHKoOZGTNWvZVJcN1W4H6pIrM1ZFcE4uPYr42yHlbOXpf8EM3G4RCZjo8jL1EoiGWV8nren
5UiabrNvnGnTzIRfPdor7v4XMy39ER8LD/S0qNLIufsD7xAEDY2C/MvSHO1Dp9diW/dhvM11FH2J
m4uHvon8Ux7H3joNVfY9lqsw04zvJEJ0bJlWfw7qQV6DXuZ/XtA9Lki7JIShNdapNYpLiv/KRsVE
CS5tbVIw08ui6WgynbpQsUEtqPeC++W3dJE9/OtgyKo9+b/h2W7z4G7OIXqwq9IkwB0zDajqDDdz
thXsN+ACF3jokI9xaVh1r9X8YISWOlWJcxKYohNAK6bd0nMg9OihcjrTejnNLF88Cx/2mZNVpyEs
1edNRQHpGrcms7Bv35SV2PVpOaVXNo5Gr8er5bmkRba1IFhmETW4c0RIwwpKwkd9hOcnkq/l8lAO
BAK8HeziVFOu0wCTGuAzy5/g3N95MV967nRPiY0BazU5FlYhPISzuqVWLVlYVbnFaWhY48yC7ejY
/ClTOi6a4+1WtbDiuPObZLVgK39RFiccKsI0jPbgJUxW0dBqwI9gH1Vs96fYbRR43Ax+UO4NKvDO
2gZ7seBZLwzxknId3/WyAfcbo+glli5+XDN6srzKABs7FmI5PPQBVxHVjOkN41DWyOylO8UwZRXE
Yynlx1gkb5GQ2n1cpiOuNtkH3IXgeSqT6TBGhKjl9JFfuCehylRqJx3b3wm6+mMJDnv3FxEqmXev
3RTxuA//aQXRv3+3PAWfJ5JvyHkookojLaClytOyvPnFeIRjl32BieB0baCLpy24LleKMnJnY5nZ
eLuHF5WMJ5Jz2TnmmRSofkepDP8gSo39jZSrNOse/yMcWOdRW2wO27jL2+1y/3ay1u8gennEJ7bj
GjUoWEo1FBDyKvXVmHhImcJf374t9Jz8K0EH1hGYwM11nvfvU3+JZend3woqFeF4sQxoYbEghgpQ
G6iqPSRetF/4Hn5hFpuhDckPNsfobX6+m2rs0DTvXcVkAThdw4JmarfXWkbCK4rCeOewWPDB5tvQ
SYdL4abuOq97WsHYxg2zt3/PAv0wMpOfY0YknMWv/FLV6NlvvzVYNWYBjCEpK51nY4Tb5mSesQ1U
Khk3ay+xT1khTdB4LaMAsgcXQm6sXklhbs+KmcMqlM47thTBkyaGVw27nu9FX//3gKBCiW1IPLne
r8IhGqNMGFJXlGUJ9c9PbSi+wxy1PkwnkYzXxubZNqeSPGS7JcpQ2xd5nsMJq90L4oFsV/BXQz+z
/xyJ+bl4fvW/78v7YM9m+ZpQeW1DLwkfVBzW0OP76NUtGJNYUa1/Sl19Rnpp/cw9YyOrOVAvrMkA
z3yIOTamo7nWbR34V7NtGE1fSc/pQePaU104+4i51EMfMgl1e+hGBS7/YkjaX1ThX2WFuaxQybCj
Vg6vfVV8QNQHfDT74TCNbYF9EKfYvGAVo8oV6OTwVM85CmE5JD9iZ86jVuEvTVMf84mFNuLS9EH+
UoaMRWtHuXuTPLwXhIP53k1plTDhguhhmN9MDRAkIlddRekjxHPns5SSEHA/qJ6aFI+FjK5GiZfS
aF9x4pq+Ta6l4SlTRNeRDf3eC9oKY0R/+laH2Mi1Ml55ec6slb7/pjgptGx0+Ah/aKGb3vdk394U
f6UkBZFKD165VSWz7wil82A3d51fhAjw/PLxRi3sRP6szzQspgLBRcXGaTkDZG2eKAMvWamdoK5i
JATA+tp1fopFp588yZaGUeR4UdsmcwkR/Q4ZjkMkJj/zRgZykrXp19qnZRFUxvymOVmhfMnsmMFq
UGJWrozoe2EYr3qbVS9em5SHrhjDNZDOfdl3iuad7b2KC/Pkz2Pa5dTq6pVXO/Zq4UR1eviHK5XU
5kzyl8FmJNUZCeb8qczDtuWFFFySWWn2MUxdf6/VvTtTv/017Z31rjcDCmBwjhPJxgoN/ovT0wZ4
ra+dl+G5NZ/G0xNIhTol8+retVa/qW0r3i6nmd+iwHQiWFxucSGuRj5AeCOMDqHkSqAieLd63N/c
gn4KlVs8WtU5kRkcdsxokoMztgdEfO7JaHRrU+QdeAx36Gl5yLzKvR3x9cs7rSDgRQvD2W+ts4xT
Sc7pn0MYisOdC51j6MLimOdmd/HY0TZRHGovY1Tz22Wh/GnI6c5su5+959lvXiueRi+aPnM3JRoz
afIntC/YhnYGIjM/76CLlN1m0Yjk8F1PnjIZmM/gRWv7JgadbXdYLhiQ7FWTZhqZp1w5UTFqOxUy
f9Nck2kq/Ig4Z4M0JRmhCweBdHuiRQrcgQSQInVMgwgzCQ/EQvgbGIHWFwYTfcxn11jaZxrkhwVR
Xh5cL5zITy2C3Q1ldnJxrbrsUJHGYohCPhHsrj/hBLtZfnI1n6lAWy/fJkrDfFvl+C8GWve49OnW
EFW7su+Zc7lUHAXhbpciJuB6zEwJP4G2tnAT9aEJptdaH1t7IwucDfnaX5YWdb+JnkVSxG3eGvlT
jGvgpzkwzXJUaBzMbtI2vjwsciB7xq/SwL02Yjgs9I3lQddkTyI3LgtNZe3/zDAnaC4dYOGhQlPE
CgoPMO10czPmafjkuAFmX23jfERx+TWavfiFyuOOScL4NYARbIyqJbZosG6gsWO5cq1Mi7DoAcip
MxyNbgw+JQHGdJxKPhZ8KWcs8nDenwkA/5zSQIWYOeJCVgWNe466Ar9Ec9BeSW24+Gg0tSFKXhZZ
3HzWB03y4mfF4ba3FZn32YFUHmRcBevGH2BNTtRAfonhmQILW2dzV+tnY36KqulXOw/anDRxLx1p
DXoPFUCyA+DnMtMnPBluM0mjkVlYjC7vXR74Mg59lah7pwJULOCUgET6w0PtGAcbsBFiG2epU4wP
de1W6zxysalJy/tqXsX13B3vo7J/UMbkkTBPpq30Xcx+RfDDjmLGdwsHrWoBuMjp9NZDevutl5+N
JLmZG7GEBock89uaKjLLeAgMIpBhINd0XPwYYUIag74i13Ai4mcBjz5nfwu+Oju6LlfBwu4JmrI9
l8M58yAN/SPTjoezZor6agLT36cwddq53O0aPT91ntvepRWVoSms4pMBHyAm2xUkiX3n1VjOKepb
vrZkIzxiuYPRzB8yAOWHOCLP1uzTal3Twt4tNwfQAoCliXXZcso00jyonrAUIjzRaMsa5DqYMTr+
mIw9+cGb4NuThpg8Bz7ag8BLNqavKew6NewcdD2+SNf4AA72DrfPpp9MXIhnCgMjvOhIA01ChrSJ
20r6YfP3aKyTWa1jDptRpSQCqPA+ntFGqPD3sJN03N0liqasRB8GiniTurlxVd65NvpoOvPuHkiu
gxNWRi5NgY5beN9Mu8LDKCrNG2Nd6uTVi6bjRgZLQyGCTMTvvKcpJy+68vV8X0/1M7Gc4cmn6lxh
YNEAjZfnLEcPFAoP8N7XPrLe+uFIimEnf1h+RUVa50PWBxOXCq7mcU9AVoEtdWEazWGcjzSbHUWk
EDuX0+WF5S24uDYHKqjo1M9Hf1+dYc3bP3B7Xzu9GRJXJ80RCC6tQd0NSRQdJKDeyon5KpK+o6mj
X233DnKbuwbMYQ8eidnNPPO2R3eL7EE8CV32z3+AzYGRc+A9OMPU3v+PLZSnNPVk4hn7KxYldUzd
f9idS355HUAJy1kvtLAkhzqTz8uCXPiT86hbExat5Xa56+MeJyUjyJJN18l+b6WYwi8CiKzTn28K
nbwB++hRxA4z6mK3D07WTT+NwO7vqP3/YK/NKN/TfqyvcsbTOoYn74SgfVsEWijr7VF4l9CAi5Ja
jrXpc7+FexGr997mWo/Bay/OfAoSQFuRT5s68aad2+pIyWfIrrO67BXXnbdmgggfTf4PlG8jlq71
eflmGeZW2xYeIcZWHa3m8qReYGpdG/0lna/PADya2z6PL8nYnYIwzn+JnDydfsx/1WFzSvnSbnw0
OK7rCktCEsd79V5W5VuntWhjgH/eyvxx+b0HhUSiq3KIIuJp+eLwDNWv/RQ+MsXFEovp4DFRTrE2
AzaIZgSZjGIn32Dd731ggIoTHdd2xq1GoZafNHz3nslxAMOfZ+xFmpnoZBiiFpc0FsW69mCxLz9Z
T4Co8fK+or4c3qyR6jlNnkBZf+k9FHl3xoyRxCak7cnkIvyifSl742BMynjkdn8Z4I8fJ58w8WUP
VmUUH/2eImNZWGIy0vpu9qxbVnbD7Gaxam8e3Jlv1tteSZoZf9Vz2AbmO5JF9+JD/rpbmOqYO3rr
Koo3gZ3qewGb4Vk6w++l6pxLzLzxhlc4NN1uZEKD/Quu0svOG2ltcppqCMaMW4y1Ew8Y//s68wo7
Oyx72HLmsn+15mRevLAjaMMbBQpACsXUT7/reHL89jMmz3DL7gJ09FUS+vd2mdcw8oJ67QSUjX6j
x/dWz7w5Gpz8h+tvVWXW32Nwotsbhhx5RlwyeP5/31BZMQPtwT78502asU2zrPn//yv/9w3L71Fb
ubg0fnSi3U7OPUjxHaJm7XOwzR5KSTTTvfXp2W5he87PJ6j5NrlVWIdE4YXRovhZ3k/ecbGry0zu
GArjCihNYzN6RvA4oBNersg4nuo/G59k4NJDe6N1nPvEAcu3RVw36RqwKWSJc+pVJOONrnGyY+zr
BErzM8Ds8rVrDq6NmibE7XTSmZg5fouWZcivaQYBrJq9Lgazuo8Kz3rtJC79ltWdR0OEt+IO45dx
V6j8z2mO/+uuappvYxx6dy4W2nBUfLEy3aH71P3gPW4jRHeWJBUeqPQOdco6LSmm4nH4slrNOqFe
x0vYYZMsDelfRj8O6YbhhRZOHrx3unNRpVP9NFrvXc+S4DVojBpTJgYtJjfjNY2ZnKYOfJshiwnz
HNDylq1fPDmB029JH0/PEUTFUxTW9Y4Pw3lo0/RcFRiBLpdzWfHZexi4R90+DJrzUhLcej7P5X72
ivqs49/pKLt5s9pBHctEyjVdMPbuE03WMlKySotY5mASJ/ha6aadZ5E+bqqlY+8n21CbrvCGS2vx
D6UBduR4yydrqPY5XP4seluOaPXFnyM6bqp/uYorundtgsYbQfGdlkZ36tFDmnb90+zm1ONSFm9T
j5nvqL70XgLiwrjuLvppICprk82z5pFhZFlrZ4xC/YfloQ58bCqoH3wUc9fcmI5iwAmzHkDnlv3F
w7aFnsj/ruNsQIc1v+rSLGgOPPxmupRBat2ulQkYVWs0+z1G2TtqXCY0SPUx9vPsag+dj+a/Vd/y
hrzVecoRUvDdeXaivwhUVFhJU5ajf90IB2YtnBL+kkzr5Cqgnd3mZQp6PbO2GjfQD8upwzRwpbXW
tMsH9dzEaf5Dn+1IdAqO9egL+u9qJGbA8Ug9mfF/18XkmlySP6eOV0KvmtnKsa5905I0fSTFsD5q
eHFT+1I6txagP1wyF0KsvCxbxyS18JiQv7JaVm5JsMc6xSJ3+QFRYP7wGd9dlq4Lyfwnhskuc67H
Ng+Niz2OBVwpCEVKT8l1sGNkXsXkHBRN1iGekPTpA2jt7ZcKIZukA8jo8k/redSd4n+fZhKAEY+R
jVBR/FUICA9aMkV/jmRwYRfqHplwlutchN3VCRJj3zsK5XFhAtTOuJgNgyApteiBlAlttgz7CCaz
flrqbQS37oo7DbIwWgGr8zb/u2zB/ncUFdpAA1cF07cC3zbgS/437B3bFGlglEIWRW5oqNoxy8xz
BOFj3aMkcH9j/wm5glE6yvvvxlToDGS0fKv6fmQKSt4TRBZSQfZDZ0ZohCB5ZXX5e+ImCO9St3is
4Jw+U83mj35Auz5PkSxM3c02ce+tWEdbnkTpduHdIIw0H6Q9Dg9mXJkPHtsLxMRTiF7oHKgc3tpY
UNkuAh5vppRm3Lvh4CBVbVpT3gs9Kh68n8p2tevtOGPk/L9/Xv/xseTzcn3ftvChCGysq5B5/Fvk
4bV1ACu4Mne6i9LdNtV7qsL6Oy6gt4P5Gb1vm1VfwoH75/Uqrt+HysV83WPMeQcTokPokA+XaVkl
VDh468SqmVVk/a8GXdWPzqA0S/T6dYyGt6qHV/BkjMPLcu2mLtFEtlPbu//9r7Ps2a/vXy4bBm5c
genr1mzNFTj/caRsy8rKoTZYR00aNmq2oljb46tXkwkLTQQGjuH+zma1ZzW7NdlZdm9aQXaKRqv4
Gg2EknE0wvXmW1ZTnTxCJ6NIfXK8Jw/s3OHv1vYUJAYrcDC9GKlxwXb8N20bLOaQXLk74cLsdqyg
xhy9Dj8Ce+PWBma7kfxgF0q2vSzKY1qlb0Xty80ybvMtOFEsptMmGGcvjYg03c5FYKTNgPKAS3iU
uM1lKnNsN9rwx8BBEoTBciDSXaui8NNIG2MVO9QKqk0gVIyKcpfpd7cKUrxFGK3Yq7Hv61MC0kXw
hDvsMHCqNpEJY6YaSG2yfDTSC0GPCnJNteS/8GHWd0hqZ9J1AD/OaLuXjoidRkePMbpQG2o/I7pC
dNflxkhtgoXofIBLZi+kmYViYmRyrQ14QrM0brAG6FKW56wWNMOsUdz13YSN72zIgvE8bAarbY5I
GAFNpRnBW8LTdBU1pvcsbcJfxbEy7Go3GB17k5+zNi4k8yn0qCxTslakTo+zHIkUvEJ6JkkpVgCk
HPTNgeQh/6HBLMl18uQ9weYnngu+cmYQjMarTBnDDMJC9lKjAbMdhalmQxwV+x6o8xkvKAMKH+19
6Gr6EUmgwRR0qh4gjKbrWqtrxtv1z2ailhXEDO17sas818ehXuyCSlPPPb5KK058VXrvkA7b+ZV/
3pK1Dikkag5sX75ACKNwOidl8fvw1d7MzeDXLDdYOTTfqhq2hxc572rIkue4IUjFQI1y34dd+jBB
dr9rR7sAz2IhccpK3w8Y/dym/zm11B6DNhJC5jWwClNiCQTGIU6B+0VuE/t1Y9zU/h1EANIHlvmS
I8AXMz+8X+htBi4eZx8rH8Or5P0yvc6JgcS1otvUofg1xtXDQo8EylcHI8Yyxa1i6z3XdI/Ltd6W
pZ7cVs9lCaV5r3GInv4PYee1HDeybdsfuoiAN6/lLU2RlHtBsGXgkfDu68/IrN6tK3WE+mFjA0WK
TVYBadaac8z8qJBqInFBtneg5cMKq98QOuZ6ZH67O/8KlAyPAo/lUFvxiw7+tU21EuEkitolRzpj
aM7N0fPopukNuDsrXzdwDY7KmesZ1bTuID7UsUfVvyaQAcm992UqSUkiUqRM+9t9czzE2tprFmD1
dvHNYLnWbgwJFbmra9mbUUabcEPi/YrBPlMDD82xQKYtzjUG/91se95aLQSDUPSEUnn+2hFxfRnD
uT7w3teX2MDY6CWk5kirZuSm4cqr3WbXKTunFfTBYTRMPimdYmffSD8+2ZFMYzTk520TD9G1Nt10
XLViuty351D6GHDjxThMvTbj10ITIqF5gxQYo7eb0ZvyPsXfQ8s1DukUk84lRSFj55m7GlnkWpW2
3HH6kjv1coopTSB9DoNXi1k1wR92bCVjNp3YbtUUPg6UaLtzrAucCVFgrdOZDXopxcGDsZCZErTz
pirFd7UH0VDXXuVVZUboWufB2idJBjEHlwHhBK92O2gfXEwJowZ0nnHbvH+sRkXvM50N96oL+jAt
9wMWHKqaRmGyjGdODf455BPK0xoGKX4HZiw7La/6UI3U3dBwjQt36MKO9qDehmFu/6pb+CYVtvFi
8rsj5hLxUIUeNSbCI7boUr76Ab7MfkJj8edZy1HAvF9nLVuHVunpOnQ1C7zar5Nyx26vXZqKhXNC
17GPR1p/y7IWUhULpZD40Mz6FPpGuDWkOEJYmbfq/aY4T1pK/1m1mMykjE8VBfCHCST0ecgNMPBG
9t4QfK8IbYaFoy2zaUvJedB2a9aVLa6Dn1J5ddb15QeAZAf6r1Q8gyCfdo6c6C150AOLvog1F1tw
4iiE4J1faZ3H9Cu6s2pazWBipBKceB0CwuAgBetwiuEsUB/4sLB41aeESkRjiEMq4IoxLA8rY+wp
67SJToBBkhgXq4wZuoEHmI5JfBTUyzs9aSiGGVlZMx6hwvePfjichKHRjxeDeft5FuXB3m88XF5V
EJ6zcAnPuM5AiKvrkrK4+tsWIgn+YQLVYy4O8WITJCJfoylQPqmq7Zyg0XZqnP2pGQDlTLx9O5YZ
VWYz+ULtPVu11UO6cHeprkvkJx0SAgBSbMKLl7rYqp+X+bQ5fT04qv9iKOz0NPiYLaU7GOPcCYst
xJ4gTzauL5YDQ0MABRQfUAfU9KLmuNldlv0SlfGWKDYfAMqSPqgvZAZRBBu1zEQTS8idtN2KYLYO
yiuVZNj0Iq01tmXkhOB4uSEUsJAuA1R5Iz9Mhq9v0jHV9qr2o/MRkPXIZdy6D3WeWlAxTOutyQzy
svXSOdZLXT2LNnuKIuE+sZ/TacpeJ1m9VauWQZ5NtZmu4wYWfrE4f3+BlkMaph5ECelIwr7YldmX
1o6hl1gV3FLpR+LlZfatVTuQS4lSF+10NZbPeTFzrzba8DXIV0PhrlytHx7rEFgXGQQwQLz0hiil
gkqato8F3sS1r/faVpFSQ2TY7qiXR4VMVYfWIarjzsNKBnFUE0ztzeauw1ew0dObXmrDBY5be1ti
bmBMU1/ruG9vVpOZW1iLZJ6kU7DNBxg6tgQIjNlA2TFqVqXROOfQDqqTUu54xRzgXNTGfR/r09Pc
1PMTCg3CtTqsLHSAWnJCT3pAIk6TuatUAol8bca4arn2i9670caGufoR2CLlBUdoa71bUBdoZfZA
3sPQEthnj2Kv9XW8bjHsXpzKtD+YIXZRb/wL8kR2tdN+PN1ncDadC2XdUebUxeZRzbua7vTH+/Ii
Brsh10S08tZePudfnCB+jjuQF8Q0Oc8IGyyMCxYkmNo7+ZlrvzqFdrnr08fZwIcT7+8/6e6ORWbC
cyyHLbXIUwu/xtRBWptmeajxk2O+Cc/Aw5m/wnJoj/df0zBpsplqum2R666asWh2rZzqpmFwNrhC
q7vYJxo85l6i95Tfoq40Zxc4zbxVQKolLdydJy8ZgA8wYIMrQvz4HGJS3CiTVmnGssNcb4Vp28jZ
kYmK1ucBmnXC7rLwOxbYWa68ed0MirU3FDUVANulrTtbKyiFh25qxLqqSaxQKyB6dN3W7Hz24yel
OA0b+IJMXQRmslba5JGmf0NuSP1aOZcGiAGbYVrO6k0EDfCWtPSAFBXBkR4vJbkzwZqss6ZbVkjr
IdwjFKzlaB+JDiN2UqEqzl6Vylep68osedWoHhST3u7Ud6slWllRF1Hixsj3D7Yc05US3Ygfw9Yy
L4ltbu8uQZat5a2PT2gC9M9QJ/19Wlb4m3Ifsb2jsYmo4ZbxFvSPaqGZpsQGAdyDraKGnZnu9I4l
R3XK8T3uDWcktAPhZL7GMUXEax/Mq/tvAswSYcwUslGviuLkD7OAnOoaLBUH40p3IF3jTHkO4xqm
ntM2zxDyguto1LtRT1/7oEyu6uk1oYXsgXWu1YinfgmvtNKtzeKkRuj6XBj9uEENp2NiI+KMdMt+
ZXe9vhuaqjgkcchtlQ/j1kRzue3aYLy0Zm9foJqm22oyMEZk5BBEmflKzSb4C1v3q6CF/lI6aXQi
zyw8Cl8/RS6yItPqyWKsguyYG0N8yTGrrGmOWR+NiYDCaWTMaI3p/d7IIf9TaQx+Hvow7Q/YUB4K
8J7Hck7fTFZ5f00RtFXJBPFgi6xazTY3+BeifSsnTV/NnwObvK2v9FVRkO8rSydk/i7HdOtkO+n4
A0Wh6+fayX4o3w5NOJmz6M9P2fg9sCvtLzP2GTyR7D52tCIlLTVtIvn0EI5WVs35LlmBH0pWq+UC
t2XCFErLx+fNoKNk976nEx3XGGRdjZhprQR9u/ZJLVACK+JhajrnLNiC+knWvNa+cA6ew3OOuvJD
C7PHjqkiV/lwyAzPPKmliXcZg8G/sKaYTsGon2bqDIRcEKycO8YVNJy7bwClYtoDfaS/0W7AMALe
bF0a40eN7eTedyeUIuPUUI9yDiMGzU0DXnSDfgXpaI05LRbibKKyX2M0dCkFwy7oE9p1c1jzW/BU
kUYVNAQFEfJly4dTX2QeU9yWp872iZ5COPYfNS7D+RWABSUWrC7YX9ezDcdwzeA3WE6cIwKB6eKf
hhY4MHRkGjFRWnyVLhpm5fbUl1jOm8pq9zSLrINui+GlbipQsPrxgP69e/WxbZ2D5AO3X/dIXsOL
TWnDKfRbWBnmax5O5k7Xpv5k2nH6WIWAJn0xvueoK+ps/JYi95ZpMQQV9pZGcTx9zbHIXNUN1Mqt
IxKQv0TpRxe9XLrdYKfDTu15BLLSLSiR4oxVAO8cm+1sCtcuaCI8yKW10VId1ZCYyVJBNA2BhUun
NqhyLsGrurXuizRyxoSLyrW+32js33YdAp21WqR5PUovMDPm+q5UnCQBLW3z4DWq0EKw3PHvZ+AK
+KmWVBDxLA1TBMVi8qKd4t60wfyDThecWlXSZVVKPlBCFluG3fOKKoW6QE88X+QAJ4yyxtstncRS
SWCpWYl7m7wc+nrjU1feIL7a2XGTvtt6vfbTFguQPBuT2v3cZ6Z3WHJfv8xuTiCYPFhaT1pvyCrF
z+1x382IKdXe3Mpe7o4zyYwEh5VsfaD8z3YXEdwctlAOLI8M7Amy0SpGAb1nmktXFmPcrmoFdDMJ
1WgrllNqHkagAUwye7O0rnhrCAyKNz3pZG9q/owDmKHxwyC69OMUdmx9c51hV5YXlnh+syaifUPU
Do9VVD2YXeh/Jo5xXJeO1z5rxtKwNSfttl7S68JTZnTD0K2W0W4u6iB8icoQ5hd1b1Ba76/zwBva
+O426b3wEQgiIDm52vjzHstwf6fbBLbpWgGRArZn2/zvNySpNcZ2O0E9PWn+PB7ZhdjnnJS2SerK
E38C6V3julR0hUVDZe1b0d+XrIe1EzjlcqX1Ky/tWgZjylVcFE3UvhUfTCo/VzbCsl0yr9kUffJs
gAJNB+oQ4K2/Q8hX36xMPPleoT+bVlO89CI+atmUvRq1OMEItw9WMDgPOuXbTTjE45veUr1pynD8
GowBnmo3eUGwiPoHbC13ThqehY1kfan6CSJOTMmubI0XS55NWlmtG5d2ST26HypJcGEFdWrZJnyG
hSll8HAC7F6/yPyFY1Bau7azCQaQh1APP86hRsC3gMeSzUv0RF8/Rzr7OCaC7bCBgK1R1QaltQ56
Y8f+KMWAPMLKCP1Tjg/hbEsxDMWE9lGdQVk6mRaYqkLAefmMXP9qjii6yyjEpT+gbUU4ziehZP6K
yZuFTbVy2BplbpFvfzL8laI8SuQfHHvPsH/H+79U/+j+z8eQH2eGxKWUeE13WPNOqHOb6yRpwJnP
3iw0+mVz5wE7QIfIny8WWu/5frKi8cULyPqY2jm/OIaff3Lztcloe14m5JoyiIftR+dcCSfVb40t
XoFr25+jCTx7laD/ElGl771kmtZq56kOix6KXU8c6Orna+gS+rWu3GNNhvxOiYrmYCb+UcrcKcA5
u8bE8al6a9PogL42zAclq2zdwQE55a9GY8yuSUERF0RjdqUzIQCy7Oqpyt7QBH9X+J6y8eB9Vf1/
PFPWr70XpiUQlCAZZdmCXei/4p8o7oEYBSR1qofioioTUFK0nW0UPWsoHpHerWB2mtHfl1FGUptB
qqjVeWcR+BS1tAHm3P8ua+aXyDUpchUkKqVe513BTHhXdQbT2ruifJqug4MHhJcXZ/jR+8Bz3CXP
brEdWhfAHc8KOqQO9kRisxOjmVeXWpVq/xGFYMgYkl8aDo7P3KEGFJu3AfDxr6WbMLJZQNBZJX0j
CdezUb33SCJfojwMjh1hJNuRGejLMr0skbB3Rpfmh8xFzEOU17ivhoicDeo7XlYEH0IGjNNC+5B+
cG98TmVnYSb4dIQSf2a/2V99r5aCeSDg2TQFG7DCtACLRRzmKXzQkOweNNcKz2YRa+fR6ZdkM0vB
t9VnK9XHEl6dP82+dndDqZp9MkD8mXBH7keteUpG3XvIZzkaL/jrcEQk+/si3aoQl5NgtGzNarIP
zoieJIu+l35ufPSr1mFtBFVEy9udosIYjtD3OAl8hC6ybRrpZAVPtAEStFp1XRtP96VvmiK9HqLG
2lTwN05ZS+Cz7HvQNiUjNqNDjEUkBaBNVoZnatQKnSSnYeFkH4ywfDbzVFxiSIo0yUWxactWPDpY
2o+t06cHMfnJ81wUX+7EKBPU0spY+k+q5CeMpT34CTZodUnPv6Y73PMR5vHHnsRb+qvdW5679pWR
Yz0t6XiFDLztlJRPHkYABqe7dfVvQRZrLLmoKVsm1O7IavFLMaTkE9eiu7W62T9P9YMx4i9rUq2l
A58tBxSLK0BK3pNS5TJRukcdQ9uKKcA9/HkOdH9vjvmeGQCVwMOue7ZrGL81x4yh9SqNltjJDUdx
QQiRvE426cpW1z7dsXp3bqKYDO+Mkz8mB5hD7vQFVGfrUuZRvZ1Va7SnVUEFZtY3dwJVEVcz+oBO
37TC2RKTSYCC7KJNmcW3QKDa0ZSDQtLVE/MiNpmhYQ2m7g112cnLmNXSWtecZqvXPtlXrA9u6iwy
iuSmVmKGET9VkAbuHQDfmLInrNUsVvMZD+owhrsG7h9L9qq9wG3BlOsK/juZE7DDxGwPGukbjbrg
JfcqucMqjL03yn0/8oxNZ1MLiCXySong3JKYhLmdx/9Yzzu/sy99z7J8ixasaVLARAT665jhOkEB
OyEuTzg54tVgFx9GU9g/bPMEcxynJSVAaCVm9k6oCe+yH9avvucV2H1pyYZOaRxEiH0mqTcICf1N
L3W6RUTjolkqNC9pUDy6IaoSubv3p+xLmRfxQW3zbUPLj27l5uHKZBN/nBN71Rk9omlkaoeoH8TO
M53pi3w91COLeGjKiFjz0MIN1lvIfvraZ/EPVcT/50oLCa118bCcmnHxz8uAMkFNU+ow1N0OZNdw
/vPd/O9Wb8BiKLACjzav4ZFG8+u7aBaJj6adSlszBfkrwL9V0leIvFKjvqLVM79MHfh8o6+zF4Ec
hDmRdh+bZBYEk+9t70SybmjlrUmdREpscUBaFWauUIpuY9mObzOaJ6YuM4VscUKO2Vy62MHug4QE
x5y84UokNGUWvWoAcb6qE9G9DlR/b5HvgAMSRvpkmbFzsLPGPCixr+X2n4YUEbvaQcazbf3H1Oz+
K1ckMEzbClySJvh/9/dckR4DPqU1OlsCbUNZdZ/KscMTMi16vGNfM2MMl9dlWyDh6vXpSKbOeHH7
7kNXxP05S7gB1BQeJXZ3htQGGFfO6DTQ+vul4e8N3TW+IILAYecGASNY1V2mXoaUIMl5d/pgl6V2
8zEcS22vpWENIo58eEOL0DFpPlqIiW0/FYyUp1bKLHwnGp7sJ2AKOMpdJwq/Y2G/4S8pPxUiJ8A4
9qwH0HXOMW3o/PSAagZk2s/aUBT4UlPtPTdrKjVj+D3jH8ZVCLdyNpBnaC+q+OI3lXupfazCbi4z
BTpuiyUumn0g2v/4BExTPsW/NHUCcoMAgELBZ9vBxuPX+zOtjFJ0jRZdZptfL09HSp4e8rls1ke8
gcQdQLyClIkSTPMrhYaKtoF01sG+6k61rX9XVyqjJcor7GuVTm2CT8HW3aMvMtQpLEhOKeZh2ujh
BkEvjt4gg3qPCCG0xXulXUG2MqT0s3XRUNq+w/clVHbw+tcB++CWwY94ah8oiVFZ26o2k89dkO9U
w2gJNG+FOHwCRNp7p8hi6YZukjHRIM3cEU57x9pZ8kzOH9sk6U6u6fmrtKv55nBKtFXTjcYhtsjO
8Cv9qLCz2hiRcZtWrHukfHSBeVZYdfxcRv0Bq8z0TNHdXN153KiK2V2TL8+7me8qq7ffoPq8q7CG
dDEJlwnzlemb2q520treVmQKnEM2GnniBDc8IsPW8JJ8HfdjLjmTtHl7UA+aQ0Kll9nP8Bh2qrth
WeYerZT9rEQZRWyzoqvQzPVo7q3q5ukQRAKCLLZkI8Z/HQ0rgVKmvK4knfsH5bu9G121EYW/F6dS
7woCI5sehpaxMW/Zqat8sbqcrX0EOwx7UI3AW1qfVXG88fvjhIdOhtFke25djBlzb+5TONU3l0b6
qgOpsvo7IsEs0701Bf7ep+5yrNl4P82eDWBTapeWJTCf/Ok8YjQDIRwvcMr5hsy/pQa179WQhdMa
c6q96ZPglvNJndXOSm20gpgG19IG3aEyiJhdPMprYTHsPJsbzHGto12K7D1oyUWO2eLdGrc8JHC+
t8jzSOGNne6lQt++6m3pypeZIxJnCwunWk+61jz39Pf2mDSXoxEt2oNVEubcD8mTixtzzZZmxbpz
fvg5Cpczhvu2KfWrzloWL3DSP/488/3mFiAybUvqdIOnt7dsDPvj0Df2DnX3anSbbT+X/t4sMutj
ZEWAZLL5sW6M4c2HFehY+avT2CclktNahmWDBt/WgJlVFeWu1MP81PKUv+GcrsCXlsi77QGCrBPI
bXaK/St2dmGbi6s6ECbubhu3MbFE/u81dWY3fX0GUnw0NE1cUx8MV1fmLsxKnz3Kn6dHmYL4+/BD
P1HCtR2Hfcbvi4yKdNAFcWVwpgFQbjNJU0HZaJ2sQh9WqlWpXvM6ogK8Y5v32f1pVqTKDkX3IdPt
fKUe7spxqFP4hA948GXPxFsal7whMH5y3vzKN++vVJ33qQ/b/qRWfjUMiGjpyoduzLXtPGHz82lP
HKtE72j4sghWy+K5akdgfuTKD4VdHpAqUwv9j7FYpfT+NhSzRgiwAVFD5c34bSgGWef0leVRMpmC
57kc3I3uVwiMbGCFhrdsktro3sJCsxktyUtUr09m5W6qdGYdL0pvHahcCAfOgZ47hA3DstgFZMd+
mTDM0eSsPnkN45gXQVJX0jo/cabHdPaSnVFRomnDON2p16LCSHaZX6xdz2vfSoadmaLMix8WwU1S
xdu+qj5Sd3DPi84CJi0zGtBL59qHrBDdWZOu5XgxYTt12qlsivJqpoBDJ/+HQuKockuTQqahi5Hu
y9KhgJO46YMzJ2uAVvGTekkd7E5UW4C50uTEt6mD+pY8MY5puoiLekmv9JUFWu6KwHbEW+RNX7LM
N1Zd2mWPvcj1R6BUiGZHXpIS2hCHaSaK8qPeOvOuiygKNw7FdNmYVQdbzhipWeBYmPQjaIj8yNWX
zLI9HaD0d0IY7EvICAZ4ItP9VTVaBP3UjXbVIA79+UEx/X+VMbg3dMOxDEm9NliW/zpRDwmSjmbO
6ksUlvZaocjoSP5wHOED3sA+VgID2JZB89Gr6VSlwDhWCGLtj5hqUP9aKOMS0b74LBNxu3M2AvSn
5qxvMndoXkC3//36z+/4eQb+oXLhPqnHTqBwvYgM2CikUFao/fjc/HNmL/bfr0VO9V5Z6cL+nD77
0o3W6T5N6p34vBCiuc8XOme+51b7VJ459avqdLv5M1DD8LOZs6aTrrM0b0/VEhRfkDHSWkqRgEl0
xBSH6LU9oA0UIWFKWKRL3fEeoNb8O090CMONM/bZx6Kbq2PoDgwyCuOEAo/cd6cVe2CL1nWBG7sX
oW9ehZmhwtY1yLrhTWPx1OMUouKYWVV9bsJlN1bltG0pC37u52w7OkI8zDpd/xlQzt7ug+QumFwg
PO1z6Dnr7g6yduZ42zTZS28myMvnwiMgfP6ojdX0WDv+AiOz/qRgRNit+m00jBrQFWFsDDXuRkth
H4rC2OUUGW5qLZDTIgxTucvUNW1dw+c04sC7mYsdPot5AOOPGcf1F9ZPCi3sFyZLI4n7c0xi7cER
ajuRCOsmTJ26Xug+8QY0W6WWUGeiNfjIEIepda+bYraJdERd7WheJjkimkxOm0rWDdSBjvx7xvhC
nE3XbwOQ2nt+Y6JJLRxIrOPmB8fFAd/0/MkoAHKeQzqCZIF5YhMS/6AhQZ7Jn+Tpxd59CFotPdiB
INJNy+utAiEs/PUbf5qcHfNGeYqRja3VhCkNwlBQdEQ3Ve7R6JmaYzy56QlqfbxyYBk/mzwhKMgr
f21ktQDq2PJRdYm+RpT9GTa1zq4yxUYIovN1GYblmbICZvMe/yZZFAo8wqqquupazudeR+km1p33
vDXelCDFxTCwttBIH11Pqz4n8NZ2yvOgoQJ9+e2shDZjGZNOMqz1pJSBPR/AqTXLd20BCpwir175
RoIqUhY3Mn8mvN337HVoOKyLCFObD4tnfrCs8JZ1wnnzqrzZ81OdQx3zZk4RReflcxnj1VfwNHJZ
0tXMjH5YMGecUmLDhnlsrwl1ysDrvqohsTK9D0jhh9s9lq3ETHVwvZUK/AimsjhnVQ2goxTnKCmv
RkhfoXeKNzMiWjNocgAveCzkr88SloAF+ZvXFNYQWNHpARhlXNQh/efMHXcic7XL/a9aHJcANHlA
v7HsLa/67hZBQ/NTd9czgPhppWuduN5Po4osFJcpIEZ9s4lNPeqPufdEnkezGbIO8510UVjCvJpZ
fET23j6q7B83fdZqeALKZBEXiXOAGpSyiLKf0qLyb38euP8t/acvavsMlS4WAMpav0nZO69qM4q+
zl6gWeSDA5EVUbSnKLIkX6PtPY+wLNONPWXLtW3t/hrSVVnPRFSlGHY6zboqOUrciW/2HM+He2UE
OxsL6NIfLmVNgUuLWP6rMxLW6xsFNLBq8qzUMSqppCmvoRqWmKWzLpbBxeeQfo/NYtrotO+eLaSo
nVHBLXPG4tiA7v9UuNUZzH54y21PexJoq5a4Sj61cxTsE+T7W6o/yadkhOebSxLdn984/9edKR4A
iiUBGjyX2pPLfuy3OmCnzcDjjAwUitpclbFF4g3v35vBBjMNkCex4OvfSC58oYJTPCJfCZ6JvoJi
VsRrM9f7beeM4zWWSgd1RmYlDSN9Sk9T/2nW7YYCCH+VH+HB1+p9kWoUQhYa6l6ULTu9yz+hbxQk
2iMM09oC3JU5XuWMoiQwFMitLTcfUGxVTB4t0yVCp31RI4We8uDZbfyIj9g9pkM/UUYR9S0ic4X5
yl6+tihCS8yjdITBNfmVQEwjBWfD4j5WdoBMxkZGs5SheSbCJUDTFK87xqxXFxvOa+3VX/u4MdeE
8KFQduaQx4wu0V6rIu2uEqhsdFp6ymA9iAR5NOb0I87xEsU0TixXbmqT3DC3oYswqDS87uTVyKZU
7JY2sV1Jcc7FkkwBdqT9D4uH/2tLQn68psO+33Ysz/AJL/6tvGgMhs4cijMA8nZ9Kcp5QsbmTfcz
DNzNaXZsaDb/e6kySzqNKc3QLIoalsAgatT7xYLjR47Cg2riN1UNc3pieNE90maWxTEwh8OxsYd3
1xb4eGHXXlFeBLN37eRBvbqAZd+buJZXo2wG4sMJ3OzeE1QNQwdjVFIhJoZNepphLOprdVpUwsAG
GhobSzcv+TJZ79RG4RwuwbcwIw9kzvP5NfYSa+fLxIo6KLWHIGe67jXN/ZJE9hamdvCNpvU3z6w9
4l3SZYN4yT1P3Kj7tsxv6GbdcyYPDbU5kjsqG/9EjBvKy/L5QGqRsVJdOWX195tgur+md09xpbfv
ZQXtRox+/CkJccp2iPpeYoQaWwPT+GMiOnuPb7Q5Mw3T2JlFsP/zg+zKlenPfY36pD28Lp6Ndtgn
TlPeCV/fb0kZycj6/5cWQUQtskn2htkj3pSlIYeyzsqWS/HCcGd8YDKYShgNisbUY7Uq8wwWskc1
J562orOqp6p9VXWmGp3t8Q6zsCmVUkhf2kdkafwNiLhDzTvDFg93NED1N7rRG0UZ7zLrRyp9hTYk
lsdAWOOG3Pj2Q55UJMlFwPF1M1rPymvoRtGJKfwfzZmqSKej+6lEdrsjPrvf1D2GutGH8BD04/xA
rkRlroSuX7Wi5LYVc3bVXXyKLFNAI5gdnkxI9ytDh+6F1S7o13nZDOdi+ZqUY/DDyMan2bSKd4Gz
YZXAZvyAXyAhn68an230/DsrbYer1UDs8LIu+Y+Gi/fvJ9HyUMIHgWUTnG3/PtCit9dQYRJ/IRDZ
bGq5lhYp6b9p772nMpBeHdTrxBto0wffBwrVAVHpJ2y1E8g0aHPIktD14u8lXEY9l1C31jXkoY9B
RMBbpBNSZHjR/EW+TgfgIQmy7OTFjfFQk4v64GWm/lDUgiiOLGoI+uAL6jX1VaeczGs+30DN6kdP
r17bSHK6bKImRtB/D545SUCQODmjGd6IEf5WGn78l4U8cAUt03juU+N1LGfS2BF+KN20Uu2owwgL
Law88xUYbLDHM+XvlAHMMc6j3WebsZn8vep82Z6jQWrUwp26TG1nPuozgGOgzUflgK16iE+1lpYP
dWtWD03Wos7po/k/Hiolpvr1oaI5Y+m+5eFEkqPorw9VI6DLmBTt9xA8s4deekuChqUWGOppdX8+
Uh3pd2nZd2dQE1RfcUYplaYCa9ZFZUE0gO1rdRl5ibZ9Zb4aT6FNIVJDLLjBNumcPUOYqgb8jPWq
g99brUaddcIEfOhjFuAz0Uu2VrwB1ceqm76MiNoendEgJrNCqpIkiJQD8mlWWUnHU12qAwig1SCK
4ckr8m4tIPRvf4KJ2edG173wx7PfZcmDQu0uRs3difxxpzl9fhuZkWVghbmPJi9/a7r2A3Bn1C+m
VzzWyUII2dKzeOD2/qh6qpiL23vQlYq8qi39CUs0Pb5/ArBSfP7rssv7fdkG7pOLBEn1hpS0AU/c
l6QUxWEUc2DscMKvW6DCt6x231lSlA+qMFdZ1nuAVQzQuvNJ/wulh/0eNCPSAqIgsKdAAQtIC/nz
CGvJ9v2vN4PteHh4qKM5WAt/H2HNyNBMRy/zvbU85ATRfVkGQHRB2owPqcrOzXU07UGwiCdNwDax
J7u62loen6E0W7tCTPVLG8BnWdzW2lrIFza4vUgBKfTySdcsHLyEb5tCUjHbhLTtsGRts9MIQv2b
n0KJeFfpmJVaw00unc8ezkZwu1Fd685DH9Kwmj0pNNbcpeck+Pzn94BWzS9vAjoP07OoIQYBSgcq
ib97bPHhTEHh5wTTelZymsSwi+v5IUrG52hOk68OmaQSzw0UnXSPDrQb8KXgWFS6A9y6D58E3O1o
6ssVGuEFpQxnItHn+1n8z2vqqxNl3v/v+4CufGUVBsgqIAB9Mp163cj4XwpR4AWcUlxHTffpV4Xt
qsdii0lZ+5BDNr5aWlav1OUgguXgGjiV1WVPKQs4cvKta1IYWIVpvtEKazdxajZ3x8SgLgegFgbK
J6D/IZ400Bl6nZZ7XGLTkzpkLbI6GJo0XyyJ96a4+AjoLngc5FndsrvNSBLdqS8E9ONWJS2jIxDu
aANbLjpYEkPn22NEP0uww5WXMGQ/M6OLiUpNC9zLby6hl7cXdebLswYpDiWGZNReYjGdTMma1+gx
yIdt7GB4BW6PtVxOs4ZG9MpSFcsGEkpGGoVEVXNP+8ShuChEY2yaZkNcWRT3w8sQtd0z1YpVqiNp
QrI7EoFpUCNoI+Dc8ufVElpOp1is7xJgwwcRWtZ2jsnNzc7xYuHzGL1q4wU86kMZm9u2aMNtX3PD
qpXUveEZ5H+/lgRQHkE/w2CglHUvn/8smnextQegLAgToY6eNrRJy8nXjzFRdfs+KrptJMfG3NQd
nDxRdRrlyEnh4aYXPaJoBtvJDNZujH5GA3z7IUAlqgpBeeKKQ+lq2rbXKn9V1KO+nejaPxGuk57T
0X/VNBpzWzIzVoBu8kfdT5CyNHW7UQobpqLw/FNrQ4DacoZiGjnCXt1LQiDq4bCK/EM36A4ccIcu
msxIZmk4os82qo2QwaAmM81WfXXpK9rTc3K8J9uTlGZeuIWf3JF802V6j71q2vaZ3xHe1Vo3L2x+
ZG2OYr9jPzq14XPtju0nwQJvg5fYe6DQZh5NbcTjO7ef2rzNdyqyxmpalj0En++8Npv2QYxouBXE
pDldUD5ogZ59tItt7Q3WR0wlE6G22v8RdmbbcSpd1n0ixqAN4DY7ZatUZ8nSDUM+tumboIenr0mk
v6NTp/6/6sIMINNqUhBE7L3WXPl6KmPrklnpvLGtRL7D4iYwDuE86CN7My/yThHFzU3jqQ51A3cN
RaIVaHEyVtqhfu1LyjoDKYmjaMK9Nrn5Lmqog+lapW+yyMW/F7ZvNepg2G5zfZcZ0/DdbihKLd3k
rtPnzSBj/TTBM2hGK93Y5NdQtRvw6N0ey9OQ52czsujs9fnMZ2EEREH2PvDB4jX1KwqOzB7/qG3L
AM9UoxnP8dDQD2BQ2KupllnOz1PmITNX+SU3MwrV/vCIhLcA/tMdv8SS9IIA5iTIvFS6VDCmxqap
m3Erojo6ZIXRrb5ewLhNiClK9ivl5dUgo/Tq6bjSmhmYZjwl+cbtKu9IosfwZpDokXamD3+CuVLg
+cmjnWZHvRfmt8mpBb2UlPKp3mD4NTrxc1s5vfOTyqbBMLgWS3fbq1EuR1Q8TrcyHqjGtg/kuR6I
MynGId5AlbA+cNIToEGTEPzaOU2aXWfaexND08lFcn5/s6BmfT3sdKRbN2U0j6L5xAQK2w4N5PRS
ajOxHmMnTi45zvvQtcRpgAKz97WtapX57nQ3osJ5VBrjYBrvADESK++AQwYpF61B2yDsrjb/ekJm
nWuTe1r3W9PI9PeGoYq677hxZNORXp4iHyha36W9B2RU1VLbKK+ukeQCqximsnBoX3A83zSwdWqz
Kmr0i9+IP/qPaKBARdGsXNkReBa8JytVx8XS4J0sB4dL7pnBNWxqbyWt8qLWWHj1KGLr5mtDgKCZ
KKAWosfrBAYmrxp4UVRO6qVjaNUgymOvfEYeDqgDUdraUUEgUYO/y+yij1vv2W6/D4JbrNSetdrS
XiVdad0c6uew8uZnVvNUhNLwzWele5GdjwBX7/xnMVDi0DMP+0s5klFqcn+57qWsw35elUUTnWoV
Z4ZU4C0z5J+eXVqG3AiT5q3pI1gb1n5kjC1LPPBJ6DeoFsCiRjdldD8Tmd92UFHtWj8AvW9mDwr4
HGMN1JM6o2mEJ+JWiO+CHp995y6rg5SZjGG+0WaWd8hZ871WhAnAOXtEgyUCsD1+RJjZVJ4zrJzb
HIwELH5zQZeTDGlbiyuOFptqttEvpxO1lJgy30SqYmaXAWb7ZUJldxKaLW44acWULumqnQxvPnc6
RjlWh8YKLZi8FTSi3Nj0gan/KuvHrHK5xyi/ZSEFYQeD6POcT0/LxfZektBA2T+InzTZzojo8TX4
+pRQLnozTQKslZpE1rm2ylq7OqvD5WYHA9+v+96qryitSgAFbf2u9gy4oLc9dW4wSc1J9A+eaf1j
PxuooYUL6GH5vVnu/3ZBm69kFtYHkUiPNAsonjQZqve+5erPLZZjJqvr+z/V5NxlZZQhoDHMDL6O
5167oXiooErffI0VFc2LNSCUsBoHMyAka0xbBWW8fjAehpSewjA6BTVPbdqoin5vBuaDQ1O2noKj
7YQ/sT45z6FuDNuk1NxtM7v2M2gYGozK7SMT5rJxh6jl5shEVxWTjexh/F5k5EYy/RVm+eLeD+aN
JhEgqc6SE5nEUeW9fvaEaxxiPWV6G5pQU6p6RvX5H1xs6BY7RB5HZRCX5T6MoT3SwgVnRu4XlVUM
rFMEjmmq7XdVVJ/nREI9a+6m2ULGEDrTWv3M5CCgxQy5Ql33kATVvAGlnYO2j+R1dCo86io0a5zz
jyhwX80la3LMtPy2aYj6Yeru82h70CmCn8dyms4ZSrithtf8TSuaB0lY6iitnIj22L7vMpJBjJDp
gg2DpKyFf/aHYdvHk80tH1L4xM4F1PHFkb3c3zpS4M8d0n3mH8FEMKZDAeG2QdqSntU5zxpJh/AL
EPRy/isI8PKpcRbJNi0VVbcsO+thyP3t//dr1DEpn5Mz3Ut0SDd8Vdjb59otnzS7mL4VTfI5pbn5
ueyEummsMV5aB1ULa8qNa4b+g0Sps9XCajwM2om4YpIQJnZKs3l0lQctdQiGANVCW64egveKz+dG
WG6xDdpF9LudvB+mJoejWaP395fpsx5G2s5DV7pWh1nu+fyavIBQU67SZcJt5TWViWAkMiT3L2pm
qY/kpjD44E60rU81McTekx9CD2C7QkanwjI2HTSAvZ04xGQ6gXMP0P97EwzywSihSHUZoT1JZb2Z
AU+kRZQBmUqeUHDDOIvmXU+nDRBaN53U3temkIW5Cbro9/++9KKL8z+WXp7l2Ja+QAHozOn/6k23
2LMdU/f7482yPhCOh2onMXZgyPI9+kOyzlUcLhwnIkyW+Tmc1iPzgPDY2Ha9sSaiDu26fRWG1Z7I
uj/dzIFM3M5a4RentnDf1N9UfYpRySk672+BE04Esxb5KqQocyBi5K9uiSEYF/fyrCzMmCQbMxMX
aKBHY4jja9lo41br6/gsqaBcRCLoHun35oDpUwXUoGUg+Fnr9VPfeAI9X61vS4HmB29V9vpn79fN
ULWs354JX/hwomZ8ET53OD7aQ5NI5zXO0iWFhMz2ikj7rqQKaOiXObZ+64vavFqORo6UvjjNIJLo
VA1OZmSQBIVnD2els0l0SCoseP1d3UqAv65vPPWB9pQ0brhuSSjeKHtsU1RjeTcGJX6/kKg2OkIM
B4i2F7uK8qzYwOiOdS+ewH+lBwc/2TaZLGfnhTVqsUzX187AAs0yhvEMVPwxblHFiELOhzmi74ji
yj94sunhyVTDlmRepMoF5Elv/GTSKzcGHoONbKo9XI362C9PPl9Mxp2zNEM7z8nBIJOw7uVBxQIC
ayBuGu65QV7dFC+0nOfrjMTgAg35A9y/CZNcXwARhES67wj65P9RQXP+51XrOA5FNMe2HVoRCG/+
ewlN1m3U4gOXpzyi4DGbA7KV3DBzEMFusVKiP0ibKEbKGrhEwvSBjrOcDeObCHgU1X95lmx/LxgH
Fsybm/KATt8DYdtw49DGrFqsn3/16CY6O9wQD7VMtrqyn755RzV/C6OQlFIcpuAU3W1WmeWZ9Due
4uEU7aIA3J7eURD1uYLr8jHWRbX6Y7EblizoUhvTg1JX2HMhiS6atpAOvA0ElwhMg6O/xRF6CTq6
72ZTkn3cJq9WCM+78VL32jbdo0DGscujwX5CJXcvK7BpwCrlzXkhy90Y9R3tv6ZhCmLKPaDIYJs2
1K5jkGYXIp2GTd8w3FWofPemgAVojsTYqPqvoQWXRJQ0E5X1kFL3QdF4XDnUtFyHH86ClbhJDVtC
6DLR/76tYzDXKdNWSh7ELYE0CIp0/yd/iwiSleW14QZPtf+BkmXrLpS9BaMW7Yqg8k5fNc46Fo8M
MBHcJDjTYQRvOJKV/qD2kmWvDKrvMtSiQ6I3B9UvYu5N08h1gG7BKuSaNVDtxsZ2BKQabQmm/81w
zIJ7cFzIvgs1rc1mLHe6kWxvCw1opROqmgXwICVRpnHqrGn1uBhwdV5gPFypaLZUx4c0TsG4UQXO
2tacbWfF8CRKgaRq8c5WYuL3pKB4izSeA6oyqj0yGHqx17SAJKwojSGljEa19oaAiJyQPwhI1vEs
LX7OSRf9JSHZQnXp8wStfpZFH14QjztXLsmLSf7bBep1d/PG10VG4aU3BAJ0pjlujtrrzuteYiuY
zoUyrQUVOqqb/x7VhVgpU5skzGxLFDBNliKjlWj2+68/cBxil6gDs19nCztILGu2UdMlf13q88sp
g7bW2vdaAQbbGi60Hoe1lL6zMWpJ56gym006BcTgDJN+jHLzz15DL20HM/82H6xw1B5GJGcrhQEe
Ktqvfm4flKZADUmij94D5um48rqHeqjzkzdjhFSfgzoco+FunkKAo0Tjxk4bbRxrCE6wxGkz98ML
3NznEIf7PtLoFz2KQn/vgQbs41TfUmULn+FPVU919lYE3nO8OIn7KgpXJgTN5wYYfmMEx9EPmod+
SfGZY0qQt/52oE1Q9DGOKa+nFYHMWabpxU+lrLZ7IB6tJ2MWQS5MBSPmR4zSV280X9OGtGTNbb91
z9kyxI6h8GgzDaBUlkMn779TFh3vPRdiCsJD/VCFSfnaYzJXyOx64WaryzUpI5Mk775DerKA5HxH
AIUaDMCLS54i9i8oDSSGu0p1FdDuvmWWCyM+q+6c2piBOOQdK8mUYe3Kr5PuMni2G2fOrXPn2/Se
x3ivBsCK4KUjMAYGM2TfTFoRCHHtMokH7SbgkGkrpDrmo1O26FeTWu5dLvcdEGQPWA5Cfp114bay
HO1pcKnrFs1Yv2gJsGRtICCPRXG9bjEXbyIBPVOxNvrlsJWOgb2YhOHFxhVg3QT/ZCPDd6JdUA/G
XVxU+EomunCRUU9nxWJxKuc+0ppqU5sLpnmeUn2dW9SpICSykmWAvKRRTJS0BEnrQ9R8MDJcOu6i
xO6D/gzjExAtLWLMrR9qRyuDj0LvrUeDQjvxDJChBE1QEnfG4+AKj48wSzTENgn0oaWoEhfYPQsd
Uy8CXSIh0QR+m0v6bW6brigPJCSysQbjFbXz90ssqpysecHy2AFUJtA7Qut9gJEYvpUGeCx+lcXh
kB0DomhQalsELS5Yp6KXO6fyUdEAZlE2+nxsxWmqkYQ9tJp3mVwAVNGC+eC5WGE/GZONulaauqQ+
l3jnxaSbRFLfhG4znS3oPPe9ERnrpJXXPkyiO8TvkJ4G4x5FmSV/JOjE7xXkq0oG5yErd2hZ7JWe
i/xOgcfAiUTWqu0Z20zAg4ienCeplkPdFJo7EN0OaZ6ev6qDhqCjBXU25lgQhWyCO2f2wfoBVd9Q
4QovamP7p9sl6GRMTss+WKvYQDXMwgltrh3av61Xj99qU9LpS/yr2thV4e09HJ//OJe4TXa5VbC1
vnjlViRTgo7uVl8+KPVp5Spf/esVBZsAsWKewjK/aJrGarUr/D97sf4wJ6FgdasNF3Q8aKuCnZPx
iYHwTZ/DxYxmh35y04W3LQkO6rBz/GKTzY6xM8gfu8qe7Diqu8FS3VV7VsRlwvQLaEjZfIv63n6a
eSDjFd6kRhkV69mhmtaOY0+9BrnXeg7qY6D1PSl3vBdo9LCrhbk0gQgRVqQkL3qsDOE9N2LuT1/n
I8qCX+cliqgNdyeNhHp8FuSE7wJN0hte5sT2cuhPabpoWXByUaDdtsNjgOLvrmiN8iP5pb6VCVP6
zkid8Q4B73KWTFWElr1mnbOY0MiUBcDRxpr+f6x07H+tdJhd0yv3dYGQi44bi51/zRlHp221NEJl
kE/i7oYTmbR+qVLq81abEur1XQy0IhGwDfFghVQXLeYzFBIQ9ITZ+Ohb469Et2NChoxwL4TUX2Jp
vWD+W0HCJUcbA2rvNuNOTUTUlATld8IiL/4AHEJ25KJqUS+6dENhWdF+nrslcCGicdJ7FXSpRbUj
iT9aMYgMJyVpTAbSDElsmbfklPxV9qHLAOBkm7Qj0sRTIzqOu2qLWaPY1FXpPtQicIk5XVWCi0ad
EePsPpCjx9Kz8I9fp5JYf5tyMa7DgoGM9AVRQWWtxdmuzTPC2SMwsgOeH/JCgjm8fG00um836y4a
dkR8AyK9MSuvNYOei09Vd80ft0mVdKL3fHG2Rfb8Z9OZ+NXnURBIJvB85k2UrpWwfB4oFK0sfXhO
BIvimQkBgIwqXFt1bG5aJ6IQVQsUt136PcqCX1Nda5/TGK/oETD0j/Nv3Ll34bIzcUYjXe0+n9wJ
T4uZPzis1PLGqO5V4AXxqxLH6CLC0kV3ZaKQElw0pGeS+KxjoQ+rr1POzLrKEtYjje96nQdud1+b
RnRfCLiZSj4Q3Nszmj3D787KDU52uXedkNrqToQTzqZFvcc0x9BnfIaKH93NabwXS7VHrY9dX9bn
22I7xCe+rRPCsg0HogoZRaXIctQApvWGQLdf/+83B5Ke/96H9nDZ+zYadXAMOv+sfzsYLLoF4cBy
40KO6Y5KUoKDIYYvhibg2C8bdfi1Uec8ulzIoQEvhROP41WCQOloFCG6084S/zxpd2F5RIUTIrla
dv/xfnWsNrJ0rp0zTDv1db7Oz65VQMcDO0i8Md9BvTLXzX++4+2LFZ1IKN3mK9PkqoW1Aft82bRx
REBJaxXZSh1Dw5K3k+oQ9Ki1dwmAYfJcHONpLuBJ/WdvjDBtm7LF1/v3OfWWwU747l/v/td//teh
ep869/VlQryQdw3yi0ET8qjJ6c9mdLDsFqaNwBlD8nF0nPw497WbEu/Mbi4pZ6wyTZLopHb/8YYW
JvudHiR3HXNAPqvlTY6eMrpB2eATNN6gVBxyYZ5pl9TrIPJ+cTkwv+htZ8PU1Mrdg11nV2dJTdGS
/polcHjbqPo1eZTVK2e6yyuXmIQXx6O9WMTXHO3CqkFttLbC+Kyn/S+kDPu48G2inL1zLrutLYJT
03r5bio16m80VpACDgQPNRRX0+klAE2w1l0StVsSOka3oH9kb3uJHVNH2C+LmZwaHt7pVBLxOMfv
ZDBt0hJ0BRODrJqZRy/4Wtzk6yo3nsusffMjDa8uI+rWRHdihdF51KS78UrcmGWdnBtjgs31Iwpj
MsbNfJuRKly0xQcS/2qVZI9hSqV0mP2jmXiPjd8/4jBhCT7i010UQmP4QZ5UvF1oTL7ep6ug740V
Jq6XvDAeA3GyYQVspjpA9Hjw34SD+SwK5KUp+0PgQxDz1nXsvKL9/uX6BA27Z9flvohb82VoaGh2
0UvtmS2kJ+DS/ZBQOjTOpGuPSwb1KTHWRAr/slFTWn7kbPqcrOjs0VzcqySZOsO5y59Tu6yPaWs/
N9FEJzBkKJudX0JOT8QngekLH+w02bo6MUUubjiia+4kmoq1bcMl082VH+B242PVWECiJFgnkWAN
0gyHIbPwI9Mc12S4auz+yUaPuCpngHHMzagWxfJchPrar0mEw6q1T1yehkH90ZYEN+j5fOd0LOFq
Q67bOdiDeItWCM77jW2g+paae+59oP21/8B9qXNlugbqI1qDmDk3zdAjI28NijbJvfnpFsBKZPnQ
oX5Jw9FajVn2ww4SsXEgQOakRNOrIS63w3Ycteu0pb+jD/KvGQ8Hj/inIImfYbVsKYA8gpgeKaq/
BD5K7cq42vWnmfr7NCUbtCKtsRWvmO4/i0IeOntw15lvF6vZNF7dUic/qm9I2Kxe6Wf/6OcZlY41
roPQec7FSzywAKAhsa7xvls9ibbc17BHG2sdWR0mqiYf10kaH+KeCb4b/8qHF4fLmuLzu2hMcyun
8Ll2xqek4LkhzXegAQ9a662LQX8H0AOHqTU9Ev/gDQb99AqzWq70ZgYwRKgsOcHrvnQRufr2e1lY
xbrPrc0EgCmzxDH3p2Ijq/geJzPmxfa9jMlU7/ThnPAjQkdYAan7VWj1T3v0O6QWUzOvJ78a9gVi
BLcKSS0mYrA6omEuj14477VRm+6GJpPH2vaq40RpE77I38d+Dy+j7LudGpvURo2NanxSe18vqPFS
HVqlR+Qt4dGrchkS1biIxoQhUY2D6qTaqLHQwKgCI2555z92E6Q0Qa5b+1j404RptOwL9J5sIn8Q
XMoZGUEO2m3a3Tn/c3nkqD31nn8f/v2W26vLodrLb1+hhT/otUG+UT/+1y9SkH3JU3IZl9Xm9lz4
Osk0CKameonCFr+F+ly+3qoOW7uPVznyzS0aJz4Da/nuxJDkt2eF2vs6pw5dfgTWln+/R718+99f
b+8K54fNsndbNZ3ZnMTymB4cQXtf7aqHMK1NAptjlhSDaZt7p0Y7ox5p0RwjpUV9HwQM/8DOiW3B
M7g8raN+ylvGRL6cOg7b9C1asJwjFM2V3WD2RSlpPxp61bNWpGxjBva0UQXHtCwxBCnXVy00dMfG
AY3wfKlovt53oduu/DxmpJtChr+6rfb1zJjOTGCEW9XM+9Ce+nVYER0SyMF48qcnFga0GZczRZRb
jCZZygKNc0J+6F5Z3zuxj9Mini9qOqqmtbHZE2kNW3ubL1PEyaXmgDDiQOzl1Kw8xxN3WgRSG7nM
TAZVCPmJpLqjZZekay/cgbhFH04jTx7EwizJe3qkLKSfhUOc+rykgKhGAsbXuB2/ZU5bfCM7OnpO
wFtzKX8rQ4PFAiYV1gRZQPvEDk41q93bRp3zSf/axMvHJWHqGxq63JsXXFXyQtHYdN1p0rsWjoNi
Lys6V/mi0cocPTj6nUV9uopRZXkkfsoIfc+YWBlxIMlvNMYN5QliOng8+Ee0qc2WTyn95OnoIgX4
oblJs/HmcaKm43fXap5WpBTEK6tI/Ze8a/R7TBHP6kjX8vh5oMCkjm4bilG4lfxH3SVq00sTxNSN
OCf2VXcm5yXzPZJlGlRZbaM5L21IStcckCjXL4dULqw93U0HgjCHQB8wKnWoem2iAryeVA2L9uyj
EyY7u2/zfh3jpqSOZT+prya8+h3dnnNR32qOxM86iqinTNEj7Ev+uNWyHCiWTanFWPucLMR413+E
Y+N8Ljtz5jqf49h8kLEtPmd2WFSP7xA1VwlAGqo5sbhK4hTuKXeBO1kAxLZN0Vm90Cwv2B0ElFI7
tsKlelcEYqvMdd1iXVQQNWrfp8nCFFAmD0MMmSiuovzBnI1XpeTtJ0KaJl3Dh0Q3rZvH/qqkZq43
zgi6WONjGrEf1LnerNxjLIJXddTl6PSNsHwpZX9vGLH2yHTDfbLG9kh5uniKZbNHiUOTuY/MYz+S
dHcr+HLKLbxpP0TMIEZCdaG3jW/guiT+rXm4FlkD7cWNyoPLE/6YFGQYZmlCwYjUusC0ZzgpBPBk
ovCf8+VStSXJYvxuL74/k8TXRoYgaIu/WsCkjTAFmeuMJlnETyLiXeghyVCHfu9E90OHP5WgsksU
wGOWBpKxWwB9VxlvdtM1qybwtbuhzbyHssiJhUv7+nO2YuajpR0+dq6jn+kOBUS580JlxKe8o3Tm
2kWxx5sKRRpYbJRgUje1LjxNiaWvNIrmL8S5cL3nLM+GxnkpWtd4mVCZ8EqT+wU2vbJbO954NZiS
3rep6F4qTAXrQXPTg5jz/sVPuoBWzehtplFG+9wsyKd3KqrWGVBxtQl8Pz54Fg/o5TwSuWhdFuLR
6SNxGX2XzIGlglMGMlkxE6KuPdfiIhDgrQkN0O9vgqrRa+5vXsUZZCzAL5+F9zju/LRIdyNj80Vt
YFi816707xropLdT6nyTYPqAupdjg/W6dkVZzd0y36tX06LN60X/oSMy2VNT10ysXq1xiYe3MCFg
3W4lIH+ve0bXHK0HX+iXfuznp8bxX7TGEu8Zqbgb0A3hUY+i6a0DDMPw6b6jPWvvuB7RqYXtU0nY
zcoZ2+qZOMmeWl/RH0Cw28dbMyNEjLm/6bXs0Ok3A0R+Cs/YcIxCXr72LL375zknG8BztcjN7tAA
08avivCUt/20UdxsggcvrUjnqx4TVd2mKObTAId6WXf5yjYzbfMvUsQXM6K0qc9YOQqgmjycjQJz
3+jcTtVePGveKXR3H4IfH2JhMaMEY+2ZXfGC16ff1m1gX1L42Aeevvp+9iztHvyKs5lYa5SDPR+o
oPQvXg0HtElTbacOaYymBw8N57roDK6uFNjATT/jB9N0+1ydxKOpm4nHqhHyXvben887yulc5Xow
XXILJH0QNcxd+TskQhpk6WhrMUfOeUJKcSpjMGwozIJnWwNojwQDu6Ff1Nt59JBP6h4kyXi8KH3h
PILjF6FJmHYX9wddZs/mFOc7WiDx96Ie5AobtbwX/RS+tqxxKsiZ3624kSfUlxRPuko+adr8Sbzc
k1Ii+oFJW3yW3+feBDTXsrRJG2bxSeMZu94v/rJFM9zVi1JB9dfVYeyUv9UptZmpSu5v7dikoffA
D0oemjhqZZaRAMyBNbXD2aEFqV7yY4bGyPemO70QiK6F+VflEdJSLgntQ7qp9Fw+D1bEwS+ScGi9
BZl/TpYYRwMTLEoq+WKnrWBlWV48UZZPVi5s+cPzuuoQTt29ELb124cuS3ti/EtjpbWa6NiwDix/
tNqw8OnIWIiHXwjBqGPLsnuZHFw5TmG7p2nmwg1J10SpKp2jk6ekWiTVQeavpGWI9NINEenzSmae
GZCHI5u1UbLE32IISBERt9u+7l+Gya3evViztrqBO80dKgh8WIL8pJJv4zjsGydhjRuZP0FEpA9e
KauH2nvwwKBdbsG4s6kJLO2O3v1KgzR4CecYZF/egeDh7CnsrB9dM7cg+7C36zLW1jWTpKOSxdZz
dHT7+S4FGn9ExdVcVRV/tOb4mhjo58Zs6zqk1UWm279M3mxuGoIp7iIr7l/idKSeP7cg3pZXh7qx
t2YcMneCnrTWoK9+tjXa4kULJWgZk3Y56i8JUgh6q6KhKzml15CkYJrl3k4skaB91rVE0ojiYC+H
fpJ/Ikger2na6feR8N8TMzraVlRfQhGiRlo8mcsp7HL1JepQ38M0t8SdpfnT2qJCcP6i8UYN5R0E
9580FHbj8CAiHMyzENYDIlH7wRyKd6MFv/B1XmI921Cj9jEoLcL8oHAeFaJIC+NDaJvzuyt7yv16
RMRfCBsw6emfTZke/JjK35Q43e9My7eK7WGN3FcoK5yNOsx4Sps2sDh1pDZ5N6NAS6ZpOw01dd8l
AoF6hnk3thQv1HU9DVR+ciGcM8/r8m2RaU96nb2YYUG4pcRjkeUdsSZoZohjzCfu5qjehS7FjcQl
U86kVO6YlYHssipewHD3a4i13r5ZspFrY0z3mrVI68d2Vxta/kYIJsKTUuhPeh8Px7LU+y2+9uxV
q7WDUmc48xyejdEabgLb3LTOkCGI72sceInY8nzg+yQ2jcaMNDIPJiZxZgj5ib15Ofe1Fw4N3JW/
30eJg/Jjsv/XG0oxIEEfC1DhtkEwJB1eU8//31zRUvug2Kyf4p46ldQtn9U5uVQQTmY+xqrs9/E4
fRJMHl9UAyABpbOV/QhJfukHjBbVX0EY4sFJBvuqNow3nzrKrn+cMijcXeGvW8ub3JHnbYio4g7w
S77ujSbfG5YGFofO/1MijiLRwkPka/66Ca366CKN2E9abd4LzFVbga3uWULiWcfBIN4xFr1IP9R/
++hgfIAsdBYe+8SvH0rNuKjly99HylNNG8TdhTaFBNOkGQBCr1wHrotgIjGmHX/OJfjciIn+g0C4
rIrUSqkazT/vUOfUO4qG9bmW1WtXFOlBrRkqPTzjfw8f1JrBtFDXjFWL2HFZcaSYZ+BOuPNevZph
X9pJehLoCLPmDoqg7lP8nIluFtNwDmvdYIJnaK9NVYu7yrarrTrMcXpuRNVkB71qvYtTgbiiP7Sn
wVe8o5+OtvwZunMZTPNF94Gqpr3vf9i1ty5F7LEU4mGtp1j6IOGVT36eU2bW6DwxwTGeu2ER3DZB
/NNv4r09xeXOCZgKkNhVEWU2WU/cado27VLoO4NrHiZkxfuEitE958pth+J2q8WJj9ym0C5uKq91
2M2HyejN/s6H0b2JIw998vJqm/2mgVryK0yIMb0CmEdAyyorSnowWSyp93X+eF/MPubNGFqx18r4
wPC/m/tqOtF9+bOxrJBQ5SKxRhB9zjUGVXUK/cjDlzGcb0oMdVik7Xm2pk0vQ2NN1IRYN35Eo91u
TRC7alfL7vUV6WF13J6Rx2EytGIejmrDZKe8NHM24Fdw9HXcY/CNbO2qeE6UtoytM6fRVjGerBbA
hKiZxNRzbT/2BbK1Jcg+zC37cVrwRsYnvtlNW6buScVUKIFMS+DDjkTGJ4059lVJW3U7ecobMV1n
yob3dhq8Drr2qF5X6oORd/vLuxPyuuTQOS9CuzS2pr/a2jzfszDNmJjNKB7s3tmyyHnrSrvcW4uv
aRY5fmLD7I1jpmabZltcs6zZKi/qAkB5KkdwzG5X03hZblJc7Cgcsvapy4KfhKW5l1pkFfHII/ht
1XbXpfV605/EWggHHowsgmFC7gLuySTZZq62l4GvPxowOZ+7BOXgYqiMwecfR6G9h7P5TUOuvqhl
MChyARJKulM/i/oJoBmt8qxqgaYZ1skt21+mH2hbCFj1reObV9Ofw6j+SPWqeNQLe3oMm5P6/2oj
5YChzmlkuvVyf2NWlPJ2YTniuyLZb6Xk2UqoTSAYvqum/F46YUue9UXnIYXEGidfNhqkC7jDo+bI
LW1xgxq8S6zDcoq4eeOlwby9oraJVROR+qoqde2uHhrKg2nl4D1DOLPNvOaJrn++JR0nPzvO5F06
GD3wlGr5KYtiTQ5Y8tOjCbrqiMDZh3lskjHOihxBJiUvkyjvaslxF/X0QGP2pj/4UiKgC+23hSep
y8r2ykiT/vxvOxQEstuZIfd2oE/7vTZxIZnS0vaqgc7qSlsbEgRxkvXxmRzH32K5YdWm033zJESL
X2G5X9W51vKm+6puCMcrtatBTO1WKWjFYJAnQ9njFDjN4+1UnxaHm2z71u/MiFpZ1rc9rH3TPkWg
hr7bPJkW5UgbwSJnwQ8uhvnnro+WCMY46lkAxAVBvciXc3pK3eCULwVGTUpjmrMXadSTTheL9S2O
eHb8GHcmpO6EujOCqAxsp2vHP+zcX2MPDt8tcwq3tysY9fW+cgLMLgtiQCcM5qAOyX2D9mOyMlii
4+YcxpHb1uJm9fs65xlQY6300fbKk7KFG4b0EVLVsAzdhHjcMjnRcqWIt8hdam9Cg6FUHTq5dDtI
p3/FikGTksRzUM1bX/ji3iX1VaG/1SmiXXmARmOyThxkiakr9FPXxu3TWE0/PM0Zbkdp2Za7HBfY
RmXG2IRyHc1qrlagB+ngpnV/VD6SgIX1KRqrp2lJN/lT5Bwl03sjEdpJehARlezjb2cftYGH0vOI
8Yn7/S0B6b8IO68lSZFsi36Rm6HFaxBapFZVL1hJtNZ8/V04dTt7esZmXqKAiMzKJAF3P2fvtdVR
JT80d4tt1YgO7xgrDhgbX1LcT/d55o5vsAFcHgvHCU3nRg7/YVf9grOfX+Ren2bxPV7EvXjqnXb+
BhBe26ZTCGC/juOnntT2jXyjaJJ2o5c9qB2DaDsjbuud1Pt96pTlrjvrLFBZle91G+xWZ9bHwcJ/
ljdECyzWnUkoxVZzyb6K+jq9a7phw0mhkWDRLTF648/W57GhBCHYThZSFTt8wvo17+EQBwQJtMkF
dmZxaNpAPNDXt+nEZ/O5VMjyAHzjFR3hV5od+7sYqPCJMMnoMUyNI5ohgOVgNR+sYiYJuehjbltt
+poV2nMBFQDZtpFuZQXOkvM0JSPhszdz0lmN6moovvoRJZHN3DgrbiwtIG2WmD1RLCb7zI2IQ+lB
qedm1P8CGsNIjPLH1JvtPPvmBU3In5fP3cru+jMjh5iGjY56xzCm6puaxD/khtMHf9uo3PQloVqk
tl1072ubdlEBAgVHODGTqrpWfPTORcpGBWA/9IlysjQzO633vgneA6+5ghS8LoYdjILyrrWDm/TK
00ZCfZPV91J9hR9SoI8Z3lINhYhkZZVD4O5qoXXrIJAvuyFapr2V3iD9pV9Uvb4bqZz8mtrgOGWz
/9WxxELDCbamodgPgQDmmWhmftKCor/vhBNtoyaNWJAn+S4Qer6ZlhKq3BKBMX5hSQocYNnKLTQq
Sw3JQzgbHZERY9c0W8Qri1jf6krNK+ahIuwLYjV5THUwPLn9ZO1Mopteo7AsN0mvqVdhKMmt9lk+
Km721KnE2Xu9G/ibgpS4E3DU8DlswEuZ9fzcKfU9xUoFRpYJDcCAu7YjE0Y8BponP5l0ywWpqfdZ
VOqn1d6z3p4ZfNWwwysnY1GI7zUuI2Rsd44dmJzMmZTW7a9ZnAYYR5f9rBXtLhUsrcYg//N2Gdgv
pm70J31hq0iFHurufi7vRQoTPRK+fUqIy6JZaP0MKpOFzDxTqSRay7K4uSRYe64GFycriyZJ1nZI
rN0PC7sWf5iXRYxGmjYjm7QXeW/qa9yhBgtml9nv0M4/QZYb9wTghScxqFjoZgbBtuFWnSt32pmi
G3dyKIwX2beMC1VNk/JIgzq0M40NGqf4m+5TYQ3GNrhXiJ85I676yixK8xolTO+GyfH3/2mrSLW/
v1t8C41ObHytTSfwzkN0DunJSmBoAVug2I4zXrcste/kopAe5qtCNNR9GtXcrRGWkkildzl3qXbf
Rk50ohDeHBmv1Yci6L47tfYU2FECdZTQGbmVI6bzSlrct7lvb5IvPNgRpy+b5pUvLAsA8pgmaEFF
P6ql6QOguAGWAMJOz3oePjHy09m1msMc1vPJ0IL0gTpA5zUVs5J2FgmeaJ8ykvD6pZJkiBb1Yzq6
fwp4RzncSaFQzULw6LSlyXxzqh9Lo+pvq5w31TAWjWb0m/9xPEgPo6Op5VEpdfU0LNQAI7Iyz6gb
BVYoD8yNPKige5j84Zy1Sn6T/3tdT8jd9UAwB6LGlXYl0OfWohfETyVfwrQ98PTrTpVoxbWtHOuI
9A1IS5xWH9YtXbATRvxMhFByTRgjbtQ6mqMZFM0mRcJ9UshiO4iotp4rBXVtP/Q5isysPna48pC8
xv6VWW//hkR7o3SUzvwMYBiArUTw1QiiMwxqhvVMG2Lbl/qLEwXWzxk0NAvB/LupGpOXpWHq5VSK
CKBnnMwLvSKliy1sgPX70PO8FLG+hN71gLGXcdbla+96hPqOKXLGy6Yxb6sii6vJIRUna7dpA1Qb
tg9Bk676ZbDGeu8jPd2rE6mNUtBftaGFyUR/0nM6HWPVhDuhCfuD4NWzJcr6pxrqP5yoCl5RLtt7
p0rEqbMi8kBtrfQ6oH8/bFyK5WTsdV2dd/SLhg25Ju2H3Bq0ep+0U34npzpmEsG6plIEZi/Jrq0F
qMjmW6LfSiGLLjLyAiP7RUnmJ6WzxT4y0u6tUqz7UnfFySQBem+YiNcnJ6Rbs7gKrGU3rOJTWiO4
EI7SelTf6i8duvul11CPGSQXmLpHeVg1/+PhoXsAfeg/5krx0qd19JQom5b6FKhsRUNBYFFUsjCJ
jbMIH90exIitwlmozE681aohdhlTyoPcBdsZe30H4t8McoyIbvjQ+TYTEz+zfqYoMBLEYd8MXJoe
tejkvneq9pw38FFi21FePj+r4c9lsC6+uSkpxQq12su4hFPnpt/sqStpW4K4cvqNNH3cLKyw/0Fv
cDGD7tCl4bxtgS7IaKlwise7yLzMf7EJqrUzMkNYqPP+7k9mjIaQUA1DYNcAF3j6VfVuzOAfUPhc
tMvuxKpxsN3yIgxBkbZDXOgOTn8JJsbMCh3OWQ7ENVQFLj/0FmMQM3eFQJaY1VMhHPfVN0KArPVg
H1MtKOmn0f4czRFc+zzCL5/U7oHSBshrM35aZ7Ioo09dXFFsX46ZwL+ooYMkDcclYgoZF7HoMTWg
BHLGlzAsrxQkxudyQBXU2wq6+DYNv6S5Vm47FnhnNyysDxtam5me844lkJJpwxMqZk9YgiWGy0JX
hUr/OC8NXUMjz86dZ/vaLC3bPk40tDIdYaBF/FueW/kiT7Xp8tFJQWYpUkwNuuN+rXRNMH3QzhNg
tfPfRq0FLRCDRdiY8A6O9L76F4rL7YFpO9KeZTdausOR5vyWe8FoePVojHdNpgfbWrXs3XrXV3pV
nbWs+QouZd5OGZqoatHUVoum1vfs0TQezEVNK19ay3wtbSu6fB7KgHUkJpp3XUl+1jzXl4CsfAY5
3+CU2rVjwHIpglDqZiYhc+pyJ5SpQ5dIX/ray1JHWIjKu6YjGJMBfUzn4SYXiY3jB5syFf1NqqyZ
7v159/Nz8iNEcQ3rR+QbgeUWGFsr+w4y1bR1YBru5dwF53/ymCOEkHtFOef7P0ZQO4ahYL6PRdvS
TS8qb57i+ndUZw9TScs7LguW5natvLc4/71ZHa3naUzNbZiXzYOTxzMqUug5KUEPRyfMsj/D2Ngq
uN+WEsu2tKdbY1r9ebQzBAFW1V1pA6oodDS4JTwkXjMxwYIiT6BVzIwEeSzWC00nNcf8WUsmTzQm
k8uB2Xubt+QThra2k2xQ6sy6t86Dh9l/NKokWKGhwNSss1sVZGcu38km1Grd9VXRPnd14rl/HZLf
SX7i8+uDMOfxCvuSZHQ81HT4Sd/Rq9e4yIguk8c06DgHXPAAT0w1fGLO/VotRKGKFv5uaInoEKlb
skRDuTUOWxPy4zesLPnGdxdXgE9qEGm7wbGobf0ZYyFiHyuxfpR9fWmMIPwYsaBj4ozTCzEHh95y
hoOlYYebJ/KRAKllP4glJgDZFR9hQB8kgpuxt0ARtieGp26zOvkWA1/gdw5uDP1LMYzNY2MNZ/mT
VU0MT7pJ/HOhqe17JJh8Lz+xiwaEDmXcH1NhZ8023awVhfiMQKt/DnSlfuxb49FvDf0dwV5yUgcQ
tCEXw8awUAusZY6OLOmU0ego/8TBshv1xqGgJrMzl0JwW9C2TkL3LPfkC1F5EIdKUezXJQxC7H5D
MlT5bpvT1qCRAzFhZoCuqAQA4vkl0w70JNTpQzu/lCGcLqY+fZelzP9Y1JTvmKF9p9a2x0lfms3c
4vrygluDiV9rHOShz2cBi5ut1akl7kseD0rrJ141Y0D2h9g5RIGqnEg38+8qLu1toDfDB+bcUzb+
NvRBvOnV2J+NIpk9uVuJrNx3hqPt5S4TthJaZmUe0XI3sGdtbFE+Nv3l7xYCHNqYagxvKu+oHCbl
C3acEaC5BtFJq9WbXcOsdVEAKWS214uPBgyzdkwGt/X8KfSvgT28SbhwYgDbbJLAOoZSkx4t+4Ze
kvLgBNMmnyZo2mm9Zjd8Bjhk/vC344YmbroZhQi8kGgU+EqPmWO8fSo06Cqk/y/gaA9UEfqbFHbI
T0SVA4XQpnNSuSRaYk1t4MjrZI64QlWvVqOco97VHwSpFg9tB6kBjvvv1B47ryBa6BWJaUdoavhn
Sx5r4+aEPrREHFlRFxpRAsz8fmfLoKAeNIQ59aajvpD/024SCE0/NDhUMn2is/V7GwTMF1SCsycS
G5qSlutebGCxRuWFsm/hZFgl2J9oMOsLMFTzrZncjbF3NRBhiEiyFHGkFa0ZUroDiS3QzK3bzyHB
G0wTeVZMoDUU2JPRRIB8VMxneUy+NH5W3/nYSYRR7/WcCniqWsxGEyZ5d34bA6LQx4cwyCfPCcLx
rE/Gj2kmvrElcOFM11PfBSrrLWxiMblEm0iE4sDQafL8gGuwyWZ6sXK/a4dsDz9XP5QsHO6ypPFx
9SLN64sALOey+/lGZFI14w/xAx/KBAGI/PpPDmPZoUTWmJGlcIzkdL9Y3CL12JWXUtW9YDG+DHrQ
XQecXXLPbRkG07iDJbiMeEHln4zIpZ0qr0MgVZSDMZaINg+9UaLFP5eYcsvpcupeGuZTuRsiNG9F
5p9rxBVkMzZXWVheq8sDcYwRtq5NgALNc5Mq+k7745ondv5GSY/MvBiUh2mSa7lafdqwP9YIERl7
VKp9uttWx6wlBS+F3by+NFmSLgG4cHakh6SBx9iEUf80LJiP/7RVVGTJiGhUjzRTyww0jqsc2ip/
pVCx1LmjEO3MQ+A6aHnYiHUIcrBHH5oxoPEbWPZpMkiYhIr5HmodUotlz84VeHEzVZNlb7S1X27X
T9AbK+OKWVzxfIcO52TbXxu7Lp9gkcLgoG2Bnp96y7pGrzLb36syS9UthX2uVW0NVSXH9YRJenxO
0Irv9aKxj7aaOO+QCj1QnVTMluPqcnxQbrAkjDt5wnvdarYl9I+trOeHFrO3P52PyqpgIXASK8P/
Xo/C+nOe5dkFIKXvcqVuibUafwfQh++H2IxPjsbcXg7IOn+udbeKLX+HcUU7qFThdsXkpwc5xMjd
dCQkzCRdzCtjv/8whp5CVs3EJV8S0tHMXsHy2A9Nj5ypovfyre/0nyZD15PZ6PpZ5Jwc+QWmuqzi
o9esyckkqdP94FbVKaFm+Aoc4r7unfmb7XZ020s3vitpu9471gzxx6TFHQEKu8uH5DZklv5z2RBG
tW5My5HBiG65Uho/JzbIrTJpiiZfwk5tPRWL58WU2oMkvKEUtR9nqyte4mnY0qCEQ+f7NnnlZCro
y6e0LKMSWtLrkF8UhWPL/LbPIHyN/aHjz3qyUiM8tY5R3iq1Jd2878tHK2vT7UB977XPWToigfG/
Fvh2J4Ldf7esTkoURqj+gMGWNkItw50vMdzdh04BfZRnff8dtPG9G2vO6yhS/2DAvjikqN5NZW5e
TVO5J9qqeNR6JXtN8MX2FHTegzoK7iwnydfdPr77746mf7r9LFS3xEAohqFYhmEpkmH9N3JxVwn4
8NbUnzC3WHcrQ6t2Dnqmhw8G+mYNgNKUHNYFe4QUEDpu/CH7UTBKlS0KYRrRgxt4q0EVwIJDK6jg
GZgFY3zpsH1C62/RmO5N9J8biog/VDMuV+t8QCXoGvPolkNmjaPyPE3ui0mLGKftgn83O7XYDeVL
k8Tzk4QIMA1e9E5g4uOWMJ28jtARgw4aU73ZJZlVvJdYT72cCJBztOyqQ/qEVMh5sMbKev7vJ1CV
0M1PMqljkfhHOVZhGHQ0GzTnPzJt6liljJ4iYR6bFvXDJmOu/uPT5l6O+CJ6+hloPOLUOYkweVmj
GwuCSYZisJ/NaBZQ2QknU1uVnKO6V++B1oJ0WNpMg145uxE0FJOm4C0b1Irsb/N7EamEdcpGjTzm
Rs53xuPfK7moKitR7/Ip0z0/LiiYZgdZaZIvctwZTX/TFKr9hKrowxht9Q7xDYavsK03QVGPNxGa
L7oQ01G69dNW0MgPHZD4ORVINSztQ6tlZDn5fYd6Vnks7NT+STf/TuQi+wjVLKRInbhb0SRg0hYd
Q5YY804103anGWr55Nr7XBqFqcq7PVNHwmXeXFGmxzlrjLPW6VsJZZVWyqns8j+JdZ11dFubU+n7
4rtlo7xJFm6DhXmnwj2+6520bzefHkrdjtHHyisw9CPrAK2M65AcNxTLf72EQ7Xj1EY7q1xCGedK
fNNH1UIntfg1ibu4pmOwghtQoLD6J9Z48BqYQBtqNWb/hBXVfcj774HtYG4qa4QafsKo2DrnvhDZ
XVI17j4EdrGJyG+4QA4/1QvbkaTW5oxKnsf2slsLJAmkfbLSRuTy2DjUOUPa1Fdzjl/XO2K90Ro1
gOTYw3RXcerLmYJ8kY5Nhp1L0DTPmmXOxJfh6JTvjcvnQT+4G3WAQxMp4d/eJGjkwjQovsqPmp3r
/A/35L8lYTk2/kkFz6RmwK79N4YS+UmQn0alPbmCarpll7SwJGm4J7r8jAK1vWMOfZAimdGd3ccy
XZ481vw6H/V2Dg+s4uOXgLYrvWtKBf7UeHhm5scOlPCeJ7Jx6ohgOtIWTR/sUg22flA1H5ikX7Mc
4aASv3b+DA/eP8n7RrY25ZY1zLvJ1YbtkGjhERZq+cVPHqu8+h+nwNYwT//Lw8JRFVdX6aTzIFFh
SfH+3x63gR4jKmRyfCrV4eb2uFYxHY3nutIBtJWF+QYjBDlQXYd7e3kXgi7Ga6XrT/JdZQS5Y9YI
lyMNJ7BrGunJnLSvEg9j6eFRq1P3CwVb8kE6ehrjrLrep8naqXLLS0dBJ2qZZ6aV9ee+CCJR7uh1
viezyjKXOf6y0/R9833Z0EuTc0yKcYb5/kymKvjpcLY9n4v3m2mC7FWp3ZLVBlpiwcXo/USHodbI
dAP2fySxRlfV8NEo4DKCnMveMze2idGapnDhT5JFw9C774Mq3ckwhsSNiIfEwt1QN3hh9gBTvjbF
wUib9jRX/qukJMgXZZHdyy2TwvN/f7br/wzvdBxKehrUeEvR+a20f0C/bIpLzH6T4MxCdOnFhrfO
F8ZXJYtCr9Oz7FkJy2DPAsW96pxBhNmmf1DyA0gpMLBzMO+FoWII/ys+KO2aX5kvDivqRu1wCA6K
Di2lar+uZRgBDIOMG+dnNEMoJoW3c6hOt328rUBwT5u6hbuCXPnIym/Y5gDO/0denQqx/t8uUmD5
WCr5jVWVXO1/XKSJbVTcpyzL47GPzhGy4SdSl3cWohr8KHW5L3SQlvJFG9Nms2av+BTqd0OXT+dZ
z+JtvKQ75sTrekzONZJBapA1JsSS1MrqL8VYYoVNou8WzUAoxXZ/9TsteeBE3OoCEuSHQ5+Q5JHL
MG8Q2ROMMfokWGy0ZX0mX/jBi4Om+z8lkUUhwx0Ye3Y/Cmo0JMQnxzUob5SziHJuLePI9BqZy4jk
uDX8XxgJTmpvzV91H7tej9zhoVC5+yAEPLRzEnuDKkhF7wq/38t9zAkG8YINRbghL0IoKPSnuzYu
w62TCIHsctqbS+OnIfVjw6M7uspdEDDBYRbNuEVcSZZdbWD7S8pTOfrjizqHwW2ulQQsIu1/i+mz
N7e+ec39OT6tw5bj4w5U1C76FvrlRuYY5cihvZjwpzXFlVt+XrXcmT0We7S3I3oHFFVSx03BjDAc
0jqgn6N5kRAfnkM+iJU6PpGNw2AVKu3NFspjPJWszYHH/Mu7dcHUOrcwmQqkzLS6prMuLGi7sVpe
SNPTErSNqrrLEMieZiTjBx1L5FNFuX1TVq32tv4i8Tx+Zb6dMcKr3TVI1OxYJAZk2bpZChrDxQ7n
+iIDSqStTL7I4wVNws9Dft5c1ylO6izKQX2C36PbkefK7Kg298lVQS14cGb7d12m/kukThMrN2M+
J3bs3vX6eFunpvguDrHrIuexFzcsm3t56WpiekZT4JzW4V5qNsh2/nOxK2rgKTyvnyiM4OJbpj6m
cY92afzRMRfcKNPSfyib4oxxLqA3pHaPdDE6EIl65cm8QvmGoibhWa+M8YFQdfvqVsN00JmwcbVr
tN0kpaWn3cesUtnLAlXcWc7eEBlTb8l9SbLgITLMQx2P1na9GDJTp2FpEbOi9ij+o9Gn3WeYg3kv
bK91g5d1xrJ0W6p5GyQZxfGiwcsxIO1yyX6ty+OIu2eV6rcOrPeG1c1RXsxZ5E5bDIqXPqESADJW
P0JoxLZi62TR+gg3A8hl42uT+vvemmiaUdt7R8N06lD3/QgV4xD09a1kGPrp6kzhuRN7UMgbXVAB
VpJi2inlhHssMz4k5axGmXWmDPBV7hEGj76zAjdW6DUqk6pNDwkluTcMF48BlU+QWtl8UbrEPU0h
k2ZTiORxisy9uuBppLLRz5n8KO6vEifO+sOiJGE62fN/j6PVfunyCr6KqK9Bo0Xjq6aMCvEfFF/k
jxApyGg7lXmMltTCo9uPVXChGco39I4xSqZPMFgRK9DP6YE6xx9BKfEb7TaLxnorpaTt3Gcwr+0W
m6NVEz0XsJ61Z/yEPRAzn3rvirRt6zean/WbNVjWXWf+KgtIOamjXOUL5OE/WzrosGtM3JtLaSzm
99/GA6ZxfKPo+6qsBCkJixoXMqMJoD4N9s/TslcPRObJPWUS297otVfVLRT53sCzwIui0D9Ah8PD
tLxosgSSkMV5QTTE+nHTWzkmDpJdjnkAQTjND40Wm5fJNb5af6mW1bnCm9xtiyxuX2YxGx5O/eal
IJjDm5etcTkm3w3K8neCDuG+n7TqubZKLB+W9urTSHvWpsozg8ETonce5NOrI4tqqyjENlBv1DeV
fNoHk61762IAbAlhsnn0kVkTdYxBSTtMYEl1kNG2kNfMC9zjm5wV5WrT3RbC5KcPRgw96qEKVSd9
3+gETubp81mkTGl1AYj9t8fTk2HlOb5bggBSN6BeZqv5pnPxysdas57G9QzKkzktrVGbv9W85qFx
aVUneec3dR9f1tG1dRMcbHKF4HJjRn782JqK/qyYyUEetqGLbZLYZ6GCHOGKpARi6IwRYwJTv5N1
fjtVfsmwNbecb3Eapze1RIzYDIW+7WR3rdLfUwOl1Mh5vg6tVr1TTZFPR50U4s3g677XRFa4Zg5Z
LXr5rEfo5RJRzwhngfUGS7fzERSAvKcc02jNd/RzjN4gUF7qAfbRUAv9ElT1iEGYXALHTObH2AbU
tYH199C4kSA9Iej2JojlO6R2ZA3kyn02ZtxgBJNfgtAEYYDG6KHAzrKbly1yMod1Sx4j2eLPuyOZ
21DVFR2SwP9/WG5BbXW8KMcLQq6MR5hB+NGOSN6imKWEJOMRtubBlbL3K5wncy1xX5c7+QiQDwMd
Yf19r6KR746KVlHWW54w8/ISZtC/LSbxFGnVY9GRjPG5hSpIPcZFPx3samQtrFycaqJvuXyhqjXi
z5w8DbPqKCGRTcjzSiOLYusjcPIszYItl0W/pDAxsglCLMRPFKbQXTHmWYdmQgk+16zjBxR824LU
j1YEW/ns+/wZA8bQoaLI11m9OEZla90Pge3iHnDnL/U4rpOkigwi17pVEZJpWlDiHhncve/6GAEt
Ye1l2QZbRgFasWR2sGQpyZcx7oAr21NzQ6Q1zHr6ETuaTi8EEnXjK90hmWc0wAuhTDIwW8TzJyTT
kKU5pPrElMmJWzGryS2oS7FjjazdJ0IVoEIBk8fR38CapIOjRG4OdACju26YymcGnItVltPHsoLe
G8sIqyT6c2vpotjB4HxTuM3PZUxY53rxrUq0fkGuyMeAfCGa8RxoY3ldnwxoEh3LHB4Bg5HeQSIk
ZxqEnkBjmJfimzzBkTMke1s0SxUMwKb5XTMK7VKOWJyskr/QWGbKRemnb/KvJz0mNZlE24k7lnG9
a2/Q3H/I33PQEF8ZcxTsm7xSD+tPKFBp3eT/5GQYqConPodDlGyIcx7hKdv2NTPOQk6DnCY8sCgs
txHUgQ8G6U3Yji6qC51i76KIIrKdEcqqv/S1ugOznmM7tNy90Q7TWxrEix/bOqZDoOLCsetHf6FV
VbTYiJHQ73LF/JAAz4wYeCqa0bnSdBW7praRg0tctOpzzV6zDDW08dXngnjIEC/wKXEzDA8z6PIp
RsMfNj7xtDnAAWR1PI8iZRdoxpMu648Rqul9NUYYA6xWPHPn73IyYV/KrEIgXaDDaXzRnNYrsbJu
seICJJ2ir1A7vIIx4Svz04zwAnW+CL2BUZy42qZcXpxuUlhNLbtBqrw7xHJvdJ95zAjA1N8HY0KE
ZJlNHrnEAEVIFpB1BDI8vGoa9R9hCbWwJ1AOKEOMjLWloOGgljvMLSD4KM+mXdKbrlfn4ARbMaek
gNbzsSxDjBYke3jmMkWXsOiU9ZXjGDfJvrQK4lE0u732yxBiLb1MplSAh3yDaTyVu3pHRyrYOUMd
IdIK1X0hAsTNtmXUO0RepnGsRPmdspR5dQ0eBlhKpw8a5eXWIbfr3CgoEksgzGu/iAUfGjTdvyUZ
rdlANxBz5cqDtEkAOQ3OmRHsq46ZeaSjJqoW1Z5sNzNzvJvkqSI3J90EmUvZV/dRtLW9sYDeTJW2
YRpM3tgE5AQhAxD7WrFHllbKeyYwDhVYvLfyCqGdoOHrmb+ioes8X6vdYzvZ4wfmZ5bY7vyiczV6
QRtlnjNm6QHssX0zSL1Yt4aoU8BkBlSbgdRgUZcLMaqgt1pv3iB8sph29elWhZu1RJpSEX/owgjl
5VAYyLin7t4V9eP6rt/H3dkJGxIaMC4pV0mujDvmzPQlwNT/xR4P9b4/8IM+/CcmufyYg9N3k85K
sGvVmZiRWr4mPsb1wNGVS5177QSusW6Y5RB/wEfkm2bp+pdxqmh8Lp+d+irbIwUnp2TSpzunBjT7
V4vNmhkUw2ABUaoavCy5T3n85NN/vLVF9Vy1wrzIDqIUSOKwfbaCyboI+isPSXFUstI4TYVFCX1h
L4SRvy9RIr7J40Zo515ZmV8rpD/nKRXTi51pt1oxn+oWkdTndSxtPC3N/SIjjJBgxuR+ivr+NFUG
Ug1nzh4dDEhMcof2GyB6b4Y1aZ0RPT+E0wQww/45Jmn1N4hjADh0Mwrs3f28l8U6SZP8LOBZsTFv
5Lsd0WmY0JrQ+ijwzo3ajJJUx4cNQNF5xtfduxn9YSxeF0VHF+jnPpLLZbkrVC69MLGq74UxjQ/1
oBzlXTkxKyR5JMBxYld1uR1HwPObf76V9UO5lQeVema4LIk/7G27uIkmjTd4zPRXNIoYFurcXxGj
aWKeDAQmd0aV86xrlirdchP2sn87V7RTowkqRUigfFwO/dVKbaOFCXUiNCwjcXiyb5kwH0Udl48R
i9oRU+IrbfbntTiM0CPdxyP6eJBikSeFYjIeWG59vvF5DNTmU4f58xRGro2GqjvPBAue7bTHj9Ys
/5+5ZIsS6o7leiLkNW7b7Sdqk8qscg2q5Czloanf45lmMXrV4/YenP5BUtDlM8MPqAbZRseMX3od
p9A+9KNdEdrSgIc3Te2IplY9zovaiwhGhajDRH2aBoFtLDbVszymGVV4p7jxVb5pRpl7SSbzh2bY
2B/JkjxNU7GkIdbcMvBgdnLXsev4jHQXm9zyrkZY5T3F6nsYvipzU/qg2cBaEzrS715HkBgvDnf5
Uvu/dPqUD+FyxBlMaucRIHkCMmNPFZQ5iadQ9luzVyjRrc/z0oelKswUARTMW99SiMhQY5pgy2oI
nbCxVXwT9Oyym5RO/1iM8ebPGZqbh/W+yDIcE8YcfGtdpVrj94zB/gqR4KWmLYPc1c/86g2DN5kf
mvLRkIG3fmUftu5Oat+cik4M6evd2vSVuwzn3cFEIX6Z4y4A/9NfwikQtyhRWjrfWn61xulN1i2R
fgx7EmA6LLx/Xfxq+FZPc70NK5RZcjyoANDfory+F5avX4EN3a/Xsrys5YugxOzU4kNV9f4ov0bV
qvkyT91vRYAM0KZugVgQ8NxtrcSIT6Vvhgesm9UbqWUPBUGRmz9jX2pbZLkCqQ0CRP2jIr5kNsie
FVJLRCT+lmFG4qa2Jda5JQDqCrq8eaxzo36MSFV/TK9yWx4tsz5/nM7T8olcb3e+nkZXP3NYAgf6
q6XSwSkaWGaCZuVbNKYvVOKsn2R+XONamV8NBZl8ySStV2z/iA1ff28rfe36J0oR7El5hUElny5k
51jeZ/6a3KpCUXp1Gxya0W/ujCJLPKlOi9yIxK2OoIG+5g+4zBRyJ3N20QyWS15joUvils385KLY
TXdwsXzt5Ui/DP6lmcFVb2Dnrj6uXovisxXgEEcTWYvhvZyDDF68i4p3mR34ZDtFPoyyfo63/3jE
yodt2HTRNW/SrerjKiyNqdiNS3RB11zqMZrfk3pMrlbh3PlW+7iKU3rozXt3oJOU96RW+yxRNuEg
Itb+jMLL2QUUBG9MzmjyphdnxxkfayTL1/UbUGJjThu4L9SMjVvZ6r8MDKeg9bPkgGDdfBz1d3kp
jdRfcSdUxpZ/c78yltXkURigGPAVHwV5L7/CoPIkA1y+dObMgCynKSI326O8RuVMiCxzgmOI2fG0
hKbDWkBmwZ2fUZbF/4O3q5n/mk1L/3hpIJuayrKNXEtd+0e1PXBNGBmDoZ/mNHa/J0+9KL42U9fe
jQSZg/kbUbfbCACsSTlk2BL8TdAXO52p/i1gSrxMDunBosVrYwpSFTWuuuZBmlvTsXC5bIGjZCcl
KG8a7cIHeYhaYLlXzYocL3c6iwHeT99j70YT737XF/bD8l0hZQVXO4FObRYdMbZMvCiXa6+W1av7
XEFcqSkdVY+WDMwBEDFyEgebdetszSo0kXfZ5S7NmELXNn0p/IqtmgaeXZLDgVprfiBT5Ftf0S1V
I504riH9KRxrSSkI4KLOUwaDyDgqXRf/ZlBhwxqPVKWdHV+Mah26+EFgGfdkeSksjC8iRzEj17c6
cXm2Q2ciKcfk2aS/Q+ASWAWLDOQNPDNomjXWs4VaLvzi//g6r+W2lW2LflFXITTSKzMpBiVLsl9Q
DjJyzvj6O9D02d431H1hAaQtyxLQWL3WnGPS2pG5zW1GyruRQb6VToA9sEz6HdxMHfAEYYZFTPgk
0sJVAeT7zgfAFVo+TuhpRT0JcgOyVxXIRZzucwfMYonKCbdVwkQhNpN+hWbRPNGhlC9tizGwmKZP
d0q+qW94EKWzE2jEMdA43yYfwTyetZXaGZv0tfd+nNT0vIAM5NiQhXQjAuy0be0Y7tZSZgSnxHjl
JLv7dCDVvqOfcvaunbOGFrLbQnPMNspRmTFoWOfqShprz352Q4I+C724lKL+sBdjUzU1HhsmCNnu
cuowndxX2HFW6lPFtpJ+vk0MkZ6N2GfpE/q4Vj1QFMvYdkME+I0cvtodTwl2mIHGhsVztkWvyXuW
gr4n5vNTxZ0VVM5PmhXtiYQgaaCWdJVpeNRjmD9Yqf8TM9ICLBBX3XL4aqmVmyd3gakUMDGWbxMB
pFYf8REN7048CAJAIce0IHn3/QzioHD5xYq6bZ8h/oQrYxk7Ad0APJZozslICKOju5FCpwm6b2k8
7TIa2GddQ4pVqmQ7oQmU9257U1btciABhwTBGF0QMHavbbS73yHRbZ0ovX6riizIojyuqNEQ0UEo
SaDdKIcC5O89rr/qYDci3wmMeq9J2DYrGunGoztP+bohTaUEO/MtAPK26+JUP9IvmNFGeuuYsQSt
fHN+rWuDfHOziq7zNFdHaRfcZdXk7yhmPi1CxM42AWlrPS8eIlB0L4FXga4rZPU1d71VMYheB0NI
JMp9GlTW7gr92yqwDOeLl0/PAWvhNUmG5NDVzhEig3MNBocYBgc9pXr8qJeJTlBTP/z/g1fd+19z
ck/3LNZCUxqa691HlP+ak7vGHCcTOcDH+4pXGvYLs3/o/4E+fPWaEIF1OvlXG+LN/b/Cdpx5li4S
0s7M86jp5VNpJPOlGPNz3BfRvmkDA6HpYLB7hA7R15W9UuIBUekv8ASjd41QpO2sTSs0xQhBQVLr
iPnT6GFoTAq1zAR945ZyhfdR7MHLgX0NhH4ibmb6YN/Y4VlZ1amIn4i6p79P0OcVaZu9m/3+awTr
bBMsqXKtZbLtTqIv3SKFS1KNRziV3LmeHmrLHl619B2GtX5z2aywd06qr4ZXdRuHjsLJqgyCUhdU
/535k9bPgTVEVBSOe45Hzdmro/Cfo4LyeJ0n5rPqX6lmdxMDuktKQtkq3bgqrcXgYJqZuAEtt/vF
1J5MFNKUcemSubMxBf0McG9ym3i/J1UCenXtUyK4DSHv5nAJlVoIH5qZMc/WEqu8+zipF+ez5uEh
0j615cFBaJy50wSYsE6QdRnW/v1IYHgkRMOyt6ZRvpekp5/65SwUvC87oOA63i3ln1b/IH3pgNRW
pFLBMO5UD8rIykX9s60W4GXmiPwa18bDfcGwsjI9paHIT75GtQMoZmMuYUIDSbdXNwl+eHxzj7jz
0k1lp/nF54rUH4IAkHHYed6XuK7ydVhjoR0Nx/2hI0ij7+AEx8gzoq2r2PdqNY1lZl5MQcnF5Rv9
nOKfxpLLO1TzbyaP1nFElL3uDQ9BEQKIFS3K9On+LeJR0mmR5/zkq6Tqd+pBTGTsyBT4Da4VZBsJ
XLLPp3I90d0+iLiYbnRXtn87RMRz0X1K3IekRkpBtyjOje/l2CR369aAvyQ1UwkbGknQkglCdAL/
fx3TQUBGMLX9v8LUVOOiMJi/h02vnwy18o6E9tAvIGHu/7/d+dP/+353TeRBGlWQpdmO5fx3XUzT
F10/5pF/vOtsk4KkFD+aGXL0WXsqGD/tZOPEK0hG5j7IsuSR3EB4H3L60EDa7bSZu1udZql2HWSb
XL2CLGHvH+3T4MTlNsBgyzo//shkCRxJuUJpRewByubcRQXRwmRnboauDc82F7+qg3roO6PdZ5eE
p+nTbIr1qI/Wi+w8vDbNtgkA3thZ1R97DQ5J24f1k908qxOdbeTKZGR5asyBNHUzbE+tdK1tT9mx
SZCfHPJR4usOjA6TM7IJnmTIBcMRsobSdxd9b4PdoQ7G5ZRshI+JO3cKlAtpUqwVS+1OVUs2Ke5B
5jiL3pLHObv+JcY6McF7Q89c2qoQowxS3x/CNMioj0JjV8CAXCdSKdYb+d3V5AeXrnEYFl+4Xjh7
fJ7Tc09vSTfn+WjoA77djmYNinYALAFt/XCY32g62M++CD9UOLZ68f/JyhaG32zv6SPFEEtsXfGw
dgV+AVyU2JtItUM02U5HJceakZyvvCCy9jT9c7YZ/m/yS/NHGuDRqiuz7Ej3KXu0o7Leksmjr9kW
FpfeGaAnGullFi3p1WKquw2IkADQSVQSPtojf6ijqj8bxsciEUOE14oVyTwawt2+TIh+XnINZdj5
xP4mT+rs74tt9jXWLbMqbu5cPMSdDhXI1MFltVK+WgvWJh3ci24TVDpbs/ls6OJkpcJ8bwwMJhag
Fmq+FZEBycGwag9LqeHd8irObq55mmwZ3+7ByX08VusUqpGX+OmTmc76CwCJveLAYYILduVsOBvD
7WlUT+wMUD7JatOUhLuJyOEyzPN2d2/+B7oEm0NUE8iGQtdugqsD6aHTv7SpxuB+wFxNdxZXg9wp
dWYukIRBVd3kuTzHlcwfgdhnrxaKBgsmxv3Cct0MhVNTtlcjr77R62dVl/P9TM2I1Gep/KKb51x4
r70g0NiOjQdAPu5H4JlE3DpauKJjoV8jnXbIMqPJvdo9ONDVKdO6q9orTJ4Ge2/sza069QnJvJ8S
J/iRxZ31LFyIFE7hfOHX0hyAhqFqxwPxMdhEkZVXRX3zre6TFlbyJcbDv0OZKXDqSG/t9csAoxPR
RrpEL5N5yj3S0j9Om2CvGgG23KFjJYZtmoaDYsOol9asa0ZXEMPmmvzFboSWdm8Yx6GR3vONVMPH
Wbo+mZs1rCP0rdZOG/rvgQkhKHRo/EuLtqzNI+eu3KzAQxNDc1PizbR3/Y1mMVg0aYVuszLqHjKW
3huV15epix9xtNQ/dIH8qxj9zyZvXql93Xc/7R+nQhA86dTZqe3tYgVHhNlNQ8SMWus0e2oe7zoz
JrJTwF2hW9DMcQBXP5iqOWkw7tN5rO4kUNQ61cVb3ivIZiV3hH6qxggCxL9TXf7+YYE3de/p+79/
/u8fsOwCjddiqhu7jcicBZ/sVbc2SxwiA9y3YrH8QeOk8spD50C3sV+3heOdTM+iJYRLT8YC8Ja7
GD5Mqz+1cSC2bViJs0EWx2pk2LdG3j6Rd5/6lzSAbahiRtIoPxgzaTFJiVm+aJuPgAzUzwmRUIeI
7qcVReTN+2zRCK/u92rxicbyF23I7EB4owP57NPQfqAYTX75Ibyj1AyblylpwP+Mi1eyib9mzTuW
0+mbWbf6rg6K9NBBZbT6svtjV9WQ2GYavUr1829jGvS9n46HUho/nZoU178PqCoGhaOxVYmJjbsZ
SREfiblvDrFW6Y+gUqZ12+U8m0wZbsxln0/o85PNSOPYFBloYBzg05mhIi3BymKO1K9wFTW3sSIY
IrHP41ibOOHTmNtIWrTTivJKqQfegMmeihq2nEpc7pDXmjFwKd/VF4AQzdxvyhrjmBn2e2ok2/sv
1J0GIIc+5gZ8tg9e21G9GIKGZR719p6KqDyF1Oybe3spdcO1M0jjzP4EXWsYr9LOjF9y6T0Hmulv
Ij3XntRRjvHqacJZJ9LOQCg3w1KrF7aa1kNZu59nWU4ug1XW96/+eyTQgRZWMa3voKRwMZoAfwyo
yHHi9713JuZBRw5HB1Br0uFkOvqvIB3yte1V0wvXTv3pWUxz4ymtr/fH1RDQ3iXPtThmCJs34cJO
odOxPDxgpgWZ3ezmTBzqfB5XlAXaS1v64250veIB3Xx4EZAttt4ygKzSiJZYeOltWTxbTGqf09l8
iEJ7+CLyTja7gRkJaySup8oz3x1+l+fYzLyVYVfyvZ3MTW079Z9xHaEn3rEc6h+1JsOzDPDb4L9y
t9ksvdcgNbOVn6flwegZp8zsLzaOCbxd9eoqZsBziRNLyKx8HdLsnQzv9gfpP+9E0jXfpXkwdfE7
4Wp9mSpkCjYSqn3r5V/mmsl6VU3Y98okOzJuzK+6FvUbKtvooy3t7WTnAyRTQeMjCpeCN/qYcl2Q
XkS0hbmc6rNz7ERH+PScvaLPZxg8WqQHdu6+hAD0EXrQDKbC6E4herMn/BK/LRzPBBiwUOGSvnUl
fWVzZHaMiwZsQlSPh6qkIUgLA9y0+o2kprPJGlduvVji+HHqhChKPTfp5YB0zTTEK6MWY4Gz2/Il
nvtXWXbjuw3cvcVEpfZDkM+ocFxUfPMSPXwPb/KwzK8Zum6cyda/oAsZsXFhCC9DE2Cq3RKistyU
csqZJlt9z95E386B9zsrdfhJXlQcRAglNZKg3900QiEbzc4G5atzAkrLWqTL+FJPRvE28lNm3r2+
k3fNsdZXaMn6R/BdwyEqBv8gus65waX2QJRIfx0VRkYNhODHKLSPSq/bg61V3Y7YAXEIdJTiptZN
+6LMfFTMtF3VaeyxjYPHZn5xLZJW5nLXoELbpbNhvtdykY9kUlw6SWxtXHonVEI/tWlyn8rYwIxl
I8ACYT59w9XxaFczSeFmUtNi6jtyyYYl71DzWQdIgBq/RKQNsOcpvwJEmPai9ued6ePFdmJ60Aql
N2kxjRug+od7k2VB/TWHPvWLZ/VGkRT2wYlGdyVmm+S4vKHKXWBzrEf5oytsCI8tAMUo76xVlfna
uQXwd0LfgQdjUZHXSVU+R/CB1ZkgW+P+TdqM5lU9b2tav8usSmywh1ovdTQwLJrG3VQXcj3p5GSj
zktPToFCwnIN90yShb1309bZIG5Kv7MKr6KextccjeJW1og2PbiCrwZIlK1eDTnNcy7t2aUeyPDj
BEFEZPNyFCbNn6OY2QhqASaSZQE5ohTTHc/TptnXoDfJSRzNA/s/8vuywH8Z4S3R3pq9F/VeMAL+
u6dAaPTb15gL+UpBh4s/GAqso0PRg32JQT5FKUfNWG6ItY+uS6Ygct5vokafNcuyOMYOLjQIlLdm
se3Zi0VPes64DYHb86i3mIJGWU3UTBcZ2yLwxRu2mfUIb5vGVNU8d7l25DsUb7Y2Ie1uUmPVt1Gz
MxokvxPotTWrf/o4VVPywB55oD5xh69Egm7N5Zn/P/6ENPmPQVYPtT77FqXOqpoi/UfbD9Y6jHTn
ol7QTENFWT6wLQv5q5chqU/pkdqFfuq6cngyC7ddpUV37tUmSRZg8iI4AtTsiQ+xaLyj3hjGI2Bg
bLSiIYqV1wrtvbrK1PXGf6PYBkNzGFBfH6IqaY6DNpZMuacUfdbkf6RNfeuq+PsINONFJw6Br1Pq
r2XXTVt9nvNLwyJ46uCt7gf/LRVXJZfp2/IxrHSXB7Z/oXN8SSeRvNLeYtVkYx95KQ2DzHkghqXi
+yQ3HbyZAN3trCtjCes0PCPl6y8rlinmcadZY7j14OAfVBxaKoa3zHGmx55fNZ1s29hGXdZug9oy
H/OmabfRchQs76kj9V5Qk1KADga8B7rJv2glb+6To3pPFTZhNfCbIzHvEEYFD+5q6h89qKbEt6De
QDesfemi+iOB1vyrK9PHwZKSVmNrPCjxPuhuaMnshkhGSDeNacWnUbrPS5/zjbo636Gv0E6IdPWb
RRNlzerk/Mxf2w6SXeb6M4ZNXNZtNrdQtZ0F0gIqMIjfw9Tzvzg6jws4CqA3GcYlOnFKPnFA6zbU
nB1uL5hiHjP6s35rR4SYboBdzl9enDjnsxhf8xo/u7tzkoiEhtJ/Zt/rPtWZd0XCg4ErnllxQIEj
EUBpaQ+d/tVLtOeEac9zMGQ2zSIW9LIPdEYUbMd6p6tRy+NB8xO934jaFG8X9VrrevFopgyutSR4
b4ZOorVA518y8NwPnswObopjhk3nb90nFLgurN9kfOzS5Z3lo8TF+Nh68xJMxDMztCkQKn/QHyth
IFPX3fBHlo9PmXgxB4cIBMAWz503PSR2E6MPSlMQ0TOJ7LmIPuZuzvDlumR1ywFjoGbgPgnBUs34
yV8R+4NAyQrzQfiEnho6iauagHkSRWeXWMAnkHJf5jF4YdOFKGyJSWioOWEAcvT3pe7c/Jj28iKj
7E9KcORq2Rtd6JtDe/WzkT5sybD+TvO8WcflzXH8ZGsUWXSmeC8ugKScjSZ1/bEsyhMWdOegiXFc
RXT3oMX44QFqfrRy+lB8i2Oka6Ue/+oX0T769fw5hgd7cCj09nPm9FdRsmki1vhDFFl6l4BYtm0T
WD+/ooHA5PuPlcdsEdPP+Af3+Mbnq9BCGMGLDpvm7f3FHWNWTQJ1NlPTPWez4d8yRgQPQPVpuiyd
3TB1dS7WKr8OAxUblY0gYFPaTy07IxlZDOiWnRFwCufAfW29RFl/IM99HyVJ86b7ljzGbUcLaqlx
Kygnf98n6fZzSO1Xzc4Qzs1KxwLmQUvj8oIf5TMfrXKfZb7cd4bz8Tet0o1IEyu86p321sZI9eQ9
z7LyqFN7bHE6D2uHNsruX6Hgrdl/ogMeVq1D01TIt78MCgWiGMufdKS6W20U8o6mID+xWjkm+R52
13ZHpXlo/EQyLPQLohEWAjb0hroYp2c13I0tzO7qQyAH3SYIPLjsymIcaBBRKoJVVs4ysSydGBqo
fWhjN3vkEZRciMXdqaGXkwr/CJr6Tbli7GWajlEovCTO9q9PRr1ta9lPPSmC/T3ZJluijOAf+PtK
nxEam8kOO2eGisiRq9aKq+2/8JcTsnLoIve8IWSx/44fIl+veNAXCuxLkNAVmXJa1o5MvWcKMXMP
qJKsjLQHPEHFZGwtGpFroTX+t9oWe4OQh8/Iq64JCJm9n1KnqW5+4CBrY/c275TLj3L9ZqeuOIxC
Lw7WqGfHPuuG22Bjkq5w/j+Fmkf8J9IJ9UImerGTjtmtZ0Tt9/fQ2hNDJZwi2c6T+BWG1RvyD5PF
1J1BabJhVqdYacDQhtMuH0NxHpdeetp0iBtF52OAMCX/aqC/ovT0foy5eT/o/3OwfBRa7ENSy/72
f/+5MCr9r3pbo+uPr3SCoNbVDPybsnuXVUfWep40Z4L3vHPT+Qgs7Cz/0DsYiCE3lWTEcutbMZJx
FxenTJP9R5oe0uWu073EPWQZVkVhb9DAFO9x1pebtiEOoO3K8n1Isq+l8LDL9BpKS2ST+0G+GVli
vkdk75yVOUOdxpR1q6DTKK2JbQWI1z/Y+ku2nPzxH3vpfsiDZMSb4sTPeB9IX4fQD7AB6mmDBHd5
6QxoIGTn8Uxf9qcEVbgPeci10kYO5RYUAew1EG+V67WUh95l/iUb91HNTxGxGzsm248UXjD+2PE9
IIgNru0cdRRog3wWUY8CC5PN2mGeUAUjnJpFTz+WAxthbQniSMAbebgc1FB87GW7ARuSn72uKo7t
MjZttMSmG0Zx1qLyBd8xnEklhB8bBq/Rso2rHfe3mbTuDgF0vtHJeUTb0/Sbtu+cVWcV2imfwgCm
yBwg2fGyZxTlBZXdje6Et/0fR2Eb+Pf3YnVEy3NT6iCfuNnIFeJylH0jiDElv0+dQoFALpp/syuv
/M4/QVFNt6ex5S2yE4dnm33Iu9Rc5yGJEyqZYag7zCiD611UMoOJdKqjkf2ady/FQgO0ljjqeUwt
xkbtDoLY88A8ahOUwyWe2FcC/UaVaQ0u0kw3FQ9tKE++PQqC8pYgeRnsNSJBz8rIYRbtBITIi7dz
UhfHwnNJBFKS2L/nsdXAxCEnZq/PL20fVY/qdxTqWrm/b20bgk9cvz8FtjV8LgegV0d1gHDfP1cG
A1JljayznGfWP07JefZoB0ACVu8zXzoyS2gu6lmW+AzaUst0N0r7lU1RukWslm56oZFMFjfdpw8h
nBWp+ZnFEVJirXSeCKHBjctg7WiWTPGGnJTGKdGC/dDr2i4FOzRrmvmNaIPfQ5n9OYhykyuxBrmN
EiEsmOuo5q+dfw5W67/18Tyf2yBHCrL0hL3GN1d1jh7UTYONnDp5bRHHmit1SFZU4Gm70q8oQ1OA
TzUMubOs2olJupD9JhZlsM0Rlp+o7RgML9vc9J9Tf0r7p6nz75nlQM7nh3zWCApcmApZB0a37eb6
KEDzKQ0dUsbmRZ2F4NaS3GOFU0nXGIPyF78kDw59ORaD0qyOJd39rYyQiyz5c97yoo4IJOSqIdVh
ON4RL67X/2as+zS7boSOIuP+NIDhBURozdnPyK6QoiRR8OjkjOF0R8/UJH899E3D09bMITEuE0MB
dmVVW75+LCcxrSfDcy9wKuarh/Z/rS1yB4NkwT4rqUtIFwTCyXeUhvkG9hC+KrBH929QfeAVT1ZF
CIISnKs5IgEH+tomx35LnMsSdGraD00dTt1nHYOoDkR/dTTD2ctE6g9/X2arNasV+pGBdjteDyVi
Zrv1R86sTnVDxgffS69LkgmD6hwNmjE0d3RksBwZbfclL9l53n9kNmZcgq6FtaUHT5zpAkxVTAvP
7Mt1pOjkaW2+5HlibTMU1VzqSf2am91Lt2C7l5ALBiy6efWZw16FbeTkJmACafsKJI+V/LBFFz/P
UBzOQFRR/mMe2DO7Gzba8oSUZfwAFwak0HKmNIitGTinLLSRMTFZn0KEgbfKCGba2LH9YKH92upx
m61ocnvNrvy4Xzh6KsAqLqt9DPtiW1dauP2rUWx0HfofjJOtGkbU9BhaUctjOyb9Q2e0/UOzvKgj
9R44I96LXHrPQXaonPbW1b48qZnFuEwqZi/kSiGh8KAGF/wEqRalUa27mR8mVU2H343vRnfL9sID
Z69qdBCXJfpTf7pX8H/rdlXLQ21LHrKxeTB8+2jSxrzcHzKGFe+RUSCWz39qpf8LjLPDiqa/35ex
dm7tHyaMAdj73s9usOGld5H5Svdh2rbJnB5QFRy92WcH09m4dbR8S65F/erbdgocb/b2AWCLV6s2
P9Sdwsj3uyRla4mT0s5dtVRTQjPXkdJ211p8qGmM3cJokPtYl/nW8/0Xj3kPdsKy24+eD0wR4NiL
7sUByOQu+cbmYQdwnnRm7sQ2C9xVY1XjY6nRrfP82NyK0iRimT+hTfOv3EnSZ35M3gbdeXcywqj5
Yk7jibBZE6BIY2wgy/qI5sAkrKJgeClJqjxkUss/QBaulB0YfesCbAuOnTboO2JMvGfTiVK4/NZw
+9PUZky9YgNyUN9VmGQ6DdR2OtdG5axVc3zABy0KrzxGpKrFcX1o67D5WgUTiiWmEye7ok0eM0vG
IJGMlfgB7/qzb9LwbQIptm1qCeKAWBG66G10VHvzeDR89t/aRLT35MI7jViHZKLXG6lp1b6q/Iog
lqB5Mjp0QFVWlTtzKPI1CVzmOyl3FUx5i41rMvWwTjZQGXfKsrn4gF5c7l3gbNYb1r8R721TvvJo
/d4Ir31KO+3DWqr6xkp/CKKDUd253jop6X+Umfe9WBAgcdTuOxQR74OLPAIr3wu0rfE4l465mr3U
PpiUuPcKvUFLfrYgflmG7x9xNYV7GdfDvoeHtVIG2Kpq5VrH36X+WcV/JNGSG0PXkn0lh/o16uxr
Lw0Q3wCPQpESSLlYVMpC37NbTa/EnkTwwtqEcgnTUzo1yUWdTvj1Hroqqtc8IUhz8DWiktBPrmdv
LL+GRhHv28A0Njiw/bXSr9jp+U8RHib1xdIL71YB7r7lUVHtzdwnz0AOaJ7NFNSAtkAASXVkNFWZ
1dZBP8rU29zhfLReeNQ2T2ZNY3KxWEGnDE73rzxKrd8Ugfctjlzj+3LQdO39QBus+IMkNIRrsCQX
8c7cZdnzcqZiY+I6WWlFGD76PLpXTdUEh2ZZPlQ5q96ru77cxRBy1S+aaB+fFLVw7U7C39/3CLTE
HSCIrzZEzqu+rKdqE+LrTX1IxrxajZDQbylc9e5TehW/LoUVKURfwzwW3srW86dgDopjtHgWGK04
l3ZxKqgjvZDJNnZdfd1WdUPqj27+CYOwul218HxnHRAK5iB9g+M6eVbvDQnpDXbSGYSFTdEjfZfn
zOztdaWyvSDWoA6UMB9Bq24RDna3wQvRXLpRfz+ql6PElzww216+jfV4zZhYf2Fp6w5TOcXEhCds
QtX2innBd4JZkK135bttlc7F73ISmha9aTZOYk+npYKVZCQnfxIAB6zcRa7nrFQoKXpu+aiO4lk8
hzn2LHVmzrI4OGNmVD80zEM7mxkFe9JnNeSPZfkAYTnfakJgGFooMAKS86NVtOJS6yhebB2TIjWn
t04pQPaObTXPbZoTESetxYtB1VDlw8+8l+xUa518eSq9dZV24yYffOwPKQ8P/n73oGItfWZJaCST
RZxfUr29312MMA4kWHTQh+qFldrZTFNbrD3tNZ4xmcUhRtY7gCMsZ8ieNdOipRkZJ4WxDdM4f1RH
Rdblj6PbHuIhnldKkMBYA4hCKdO1q5Ll+i7RL2rNSZlZtF6kn4muOKomgeoNtE6ERsHSjzif5n3T
pZRTyzUjpbROeix+OktkgCsAkVj1L8p7QfpiTEyXIBw+WBS9ps5wyLV750DP0nqZLNNf3f+jtFIY
ruTz3tAy9yz6GRRD0QELcTDxsPcq2lcyFBcD2fhRG9qfYdM9i7KWZr0yGZYgS2bv6WdmuXNJiqMb
zdqK4Zc0H53usjK9DYIpjm8lIzl7vJjEKx7+3OYkTawAc1UX1wPami9dwMS2t54bId+x83jPlvRQ
N9G8voMCmlzkhCBV714yaGsbNe9WTYIbGXP7R5I+xdI/Uf74xtGDc4/eOm6pmusUjse92UTc1XWq
Q+uovKoEwNTHEest6Z0fFc2+xzIRiEwhZxZa019YeQP2LouuhVtrlbN7vCiBi92aPqJyHrRBnE/7
Mi2ytaIrGBazItRMOv1il70ilqebOsIoNB0NTTqr3Kt+97I3vmhTYlzYHf1mWBqd7z+vpnql6dQf
YmYuT5NP+ghTO+vX1m3a3/efm1Z8nRenh8x6tgPaQBuDlozn2MPWll52UFlH7EYyINo9VekyiEJ/
CnN+yUnVOhYw4KYb9au1KHLXOn7WM6Do5WjR5Qzz5K7vLNTGE2sSu34nlVZeoAfUuO8jupUdwSys
Ou/e6DibpI67TZJFYMslymV+pi1Q22q8Ece5DaGsXO8TQztHrMmG6BwGoc68vdLPRS/Gh7j8EfvW
c+6bPa5Xdr8iKLqvNDmWnichex2zRfriVuWd7jmVfjTUJzQj+1KFpmTcl/fxEnSSddxUxQEqfHNW
R0E5NedweW9e3guC6T+fJp6/vk9cMD4Syrv8n7wEz2ofMyol9BBstiwPnWkY14GR5TYtK4fnlAzW
fiMIvjXHV5lDWTS81xam90vKAr9uBcPTDkSimQWsP+oeCIPxrKuLqJMFPvPEZt/gu+bV1SZ/HxJn
QLRaLq8WcJEzPct1h6kfu3LasKSovcMph+ZxjiazPpf/HBW9oR07f9jn5bNiaxKAPb4G+nOz6J+a
sVUn6hO3H0idmovqIPI828MoNnhCk0eCgbW5hUUwIFVcRjSWHJInOxX5PpyqcSsrjbCBnnALWNjm
HqNp/xZpVb8OHYhb6tPWG/NVGczNZc7z7i2WOETS0H3029pCSkjujsXEfx0LygWR4qOBs/xbCyLr
jSuWq01gE9Zbg71e389bbcg8DF7da55O9lnjWb6T6c41WsR4HJCAIggUtrYk23gMCVvvoFNiPQ8G
bVqnrW7qrBm0gTRhIIBj9uOvkET4DC6iOvyRLk2mskxQoGhGSccyem9geL0HiSc3tm5F19ovMTil
AxlmtQ8eo2+eE+AK6I9N9wf4j3U9Dv5nmHj70UC6sEj/Mriq7mrOqrNp9ukO5PWvwrdwxAQ12ZhL
H3JM2H0JszK3ZQxFS5bZL/U3x+WvT0bz/a5fiaYCTV65JK0JksQ2gU35J2aThJ/lxW3D8DJVODDt
0Y9PfR0Zj4al72hDMZBzs/lmD6G8isr+Qr0wnVS6EJBus+79q1ovo6yyN6R14XfJfDD1GT9bMPPy
RWEs04amNvCndZeArSrGUWy8gU1CgL/41e/IF3IYG64grqHibDaTGJNH2ycAyjXIN0vqBCtrpSP/
kZkTkFLNcmGgb79f8PcLW98mxE1fJxb5VcyOKLm4SQZAKm/HS4vom812HH2R3Yw3FXHTLxQSBKsH
wXkQlbMhlmompjxjQLM8b5pEPFZR2z957QDcrQ2L5XFRwgwM2o0iZlSTc8uyOnlV76fL+5Dp+2Me
6M429aKZyp+EF2TL8tUsi5eGkD74cgH+C+J5Wz3bqklo5BfMUAv9PhfNcjz/alN93wQV3DhnPITd
Q5Pnby7+3Ie/L4Af/32qPpgKM1lZGTrJ3AerqPwxTQ9bEyXxBJGh/tN1twf8FcRr0OtDNniYci9a
R6gjeTIWNEINLullhb8v86O17gfEompxVcvs8OJYc8+jEDuKKZtwRzwLjYzl3l+kkwcEZvkqNMAo
EdmyJK3jCoZIgx/FNvqLWjz+nqpP0an++dSY8hRNfch8F+BtRGLve+eX2bUu8bnpfh+8Y09Ljn0J
bV592pNbtxUEUKtkIVF0+qGtOiW2DSQGCZK7Qg8/dtBaZ6uwmpteFr9nE8FMF8M4o4Edr1W/42+b
w+JhsTIbEkncigRGmkDQF4xMe+r0ZVNOe02d4bO/A+vVGe28g8fgQo+7s9Kc8/2Ex6rOcHIQmvFg
eH16jxCXFv3VQIwv6n1GbfhxCs15+C/CzmtJTqzrtk9EBJ7NLel9WalKN4Qs3nue/h/sVB+19J1Q
X3QGZKkVpUzYrL3WnGPq4A3pYeXVI7v/mwT4Rs04HSHVqysJ8I0bhvyx06zN1kbrlGPrvaf1TPzC
s+G3V+4gZhtB1617zQ92qevimsT7hdK3Qb/ESkJiZv0gTA2neWoqnqiV2m43w0S0pqymEoPk8Koi
zfwOorA6HiBl/hyijj+MTmB5QQXxM5u6/FDQTOU2BzlWTv6Z9S181hbCrWnkTyaRLEeBQvwojwjS
InhmuqGWYdC8iGkAyZqezwp41cCR3dqSqOWUf9iLaVenfLkNx1a8N0UaP5R6JlBRBUQQFPmpDLN2
1cVOfTa0zAYEJIqPUTWKbYRzbSunHErRZ6sg65li6rm2z+Oo2YkQEFqC3MDTGE1LOMcz0uOeKVrF
iNvkySKrmU5E7YHdrc8XUvone+l6y1P5Qgin53xI6I1b1gXK58+7xMJfswWrUGBOtj8XpaJSs5fm
0S14sCjtSIyWfDL5iUivOZixU5JXhDWFKBczimOSES8kyh9ty/wq+T9G00deHREQRZTBWzNU2Vc2
+p8thR7d/VL/WcLUNAz9ZV8jWaamU+V7aES9l3TW1797F/4/zgXXhBKp6roLV8NS/8D/orBS6NvR
W2ny50iJit2vEXEEVhB3SPwgW+sAKcj6QDu88tWaJgwbWjk3kBOEP2YJhMTPZPIsUKQ6FNSWps94
bWjCfVoXP8rF5HK3ei7v33VnY3yuGd4cS5kZQsbzqRkp5Hqa8deBiE/izl+KmqsLq/R4lGngzFDF
pnRYnDvw1C94mKejFbvsC42of2nb6kEZreOMK+lS6fN4ZJu1kzsMkRuCsas0oOcRIYIjqsOVfAY0
JmODsieuq2ugHLks7rUeIUPCk/maT+3WaQR4lnFkKo3Y93onrVT+jA7fp2SsrIIodIt+kl1r9aMT
9MPu79+Yqf5pNnFV3jM1x9BUG0Tqn1hPtS7g0NpEOSv0SHboDTFH+LF58snNIgejIvson2e8ZsSL
BpWKGG92tYN07xEIFxzqieijzD5WjfZYDaXxavZRek3K7os863MzuSpi+JLH/gsKx+K9UQ9zD7KI
Rs0hqerpa9E5H5t4KB8CVBuniKqOIT+5ogjEI8w/tRemusC4iu5irsbPClFa66gN1GO1EKHrkf62
om8RQAkS7pKRXLd62jh9/DSRRn1WjeHu9W80h61q0+CeFVp5I4cD4Tn6mEbo1kGK3toWzAo2ymrl
l4azoA9ocMz+IhgAahMP+UvcK9FKx8FJFFucv2iJleBhMtrHXiF6u+7LnmoV1XKCHeJi4UH3EFw1
16wlUEorZgrdzz581SeJwVBjHDYkLT0tqiMGp+h+JEqLZ9tXqLLlM3ppcr7xxD5nyqhv67qLTqVw
4z2YV+3cW759zDX9Wcuq/AEMinGZQcctSIOLL/XHZl6Q3DUwCJOPtRrW48kMQzSLuL3zYfTPsW7X
Z6YqS6O0IRjJJNgs0qzsQaq7shFEbWKOCT2lMFohFFk2LGFxoX5gGVs4kZmVuED/DQYPVlAzCU30
bafMymPeulvHUMeDjph4E/UOIBc9Y7jS9R0DF9vwT4PtJ2xu+RQUuOuXXB/U3f1IXYSDuY5e3Y2L
ZO9Wbr3LTJcUxzaZLnUmPrkkg17UOW1Gz0YHe7mfu21+glK7lm/JF/3+R9A3ABolwZcpZh2Nu7Hq
x2OcTT+WgdaJxHf10SY9Xn4tedFZ22LJjAyGIVwHoaE/Fyq7lFFYX+6dHrCPbKGbDkvJSFZGQeZJ
2pnKd7+MP4SiMt/nBLxokgThwWZ4cZm19oODxPebUqKcIjAo8vTCKzFxR14zhBtA+v13X+ehLwjw
RDiFMcCN+4+1olSrXKXRn1Ti05TE0cmKm4h5C0c6ubpN5DvAQRDZSNihBCCKwgkwQywpilXp9js9
td+tyJ73IXgXIOlEK+6oQWlc5xYimN6sgtVYjNninotIkNMsiEQzCIaexXGPnwyoxdK/ladmb/fr
Pp8DYszMd7Ny6TF3YvIGY3IPqpoNGxMR7WYsCHaIuvgiO2byRc99bVOqkcv4O3uVPsWpPZb1mH4h
dN31jfjEXjt8LqcWwZvbkUEpl0q9UT85qW2sSdO0TqpDO7nMs3fLUFumG/S4p7o1YXt2+84yarRd
0Vc5Mm0cWq7Q266qUhUPTZCsJljPrDEWeXdTQKFbon3qnerVt/16a8WzOBJWCWVODBo3KhMZBl2X
Uc3K3TjoM3Kr2MXdHjRH6UDKmu5QwG95HmpKLt2tw46EieKALDZGaVuTqEq1q9m3nqCzvSSMyZdM
Cd/rCNfxkPQPFCCojtsWsf9yFHQwVTuldUjraZ9M2xhuklXoC/JBCrXH5oScPsNNt6MX7x7DdAQv
YiaCtJkifCmJYeH7RNx2b7cpyVifG7rheTmlX6KaFY/2snXrC1QT2pw8aTC+iPZBoiJL7nbg9pen
w0BO0H1vHkzEEMvtHx2DxQw7M02g07YKGpxMAy3HvTmW6Zl460MOPRqRHsIv4Hjz+SpZnJpjBz9j
tYivnNdyumAXFC9aO1UXeW05jNq9zkyR+GX5xob7fWJ78l3mi6lNo2Ddl7v2qVk+ylRHyAIoKeCi
BTDrXhO/YhoBt6PEvbcjas3wmpmkLdEMn0yxauq8+AZHK1hlY4fyN83Mfczac6+PjJb8WYqSEBAO
Cg2+Fqxjy6hFvqAapC/TMcMhFnXwuiJVb23cJjdGfJg95NRqQhy7pHyHy8pZMpc7BkH1HqhdewgV
8UVaa+VeXFb9navRhAbwuY39knjbIHd3ccboVTEj/GoKrQZ4xsl/2Eo11fgNZO1A1hCqpTomrlJh
Gra1/PxfLnKHgcg0dGG1C5FgbvrFtTkauX02M/uTfPzFtY+vJ9cQDP1MpFRVzx/0aS+VNd008eWJ
edjqNKMqkdLyVoU57C17/ikQaWrFWgUWE/iR1ux6jkJ6ckU+ownnaF7eC5BhwYabMujGtXMd2PNV
y2dniKK+VSnBsLJyMqqvVhO+jX5VviumT6o1uoUkgq7A4xBjQQwyaNnrIGr8p23OrYGvsa3GlVqQ
PkbDtHw3DIR9iKSmNerVkhRHy7jSeaCxSqP6kWrmihUu1DwLW8FaYarPnMy9CIg73ozUyUN/N21L
pxLXfHmZ8gvc/s9xVW2dqinPaVypp3u3bYw66yBTbLIuxmIAPm+rNsysLS3VVlI6UOnT+r5tB7sI
i9cHH2rEOc8PxlwxU1niyEjMXc5mATCdMEnHS6R0MxxM7YpSa62F4jlupukl4Mm7rmqKRj+uneOc
LR4KkxgufS6itUSbSTEyYvVs8/eaEV/u/15KpqPSTtZ13ICOJn6/lGKdZgX4F4jjadgRZKoH4Jgd
PsF+Kp/kCyC0HwqtlCV4JPJaRQVnQqBQFOSgANkNX2LLMchm17wgCI/ByQEhcJWlfG8q6Uau9XrT
t9umbT/PVVhek5TUWOShZwmbZXgHAUshX4kmqPDuQbboinoAJdg8TEeQay/w7XYoqdnizfRyayNf
yVpJemjlkQ4RYQU/BI4BPJ+iIvgmGAKg/8tRPHXGO5SerTnW/T1EbdQm5IR19BYvcozQbc1L1YiD
ng/1fSHL2pJUb4EYI09pM86wWLd0I97kKkfqBZEaAxO05S1tUI1tjkIWPrAxXIY8ZFqh2Q/CSaNV
rgf5lUo6WvsGAEjZrDNoop5H3xQeVEZowUs6ZW2QPes71Ys8ky8qbV+lGp+D1G68PNP8ncLAcZ2z
T37OBxrx90GQgcOMRbJfZFruJcp8Zw3+PvlYFeMbS5cAXK/4G+wbN7dzxBtt2mxdTGNxm4RoDr2O
vEMZ8i+RqLNL0JbqTh7JIm4o9hHdSMopELoiVF/U2RAPDuJsHtbNtohwXI8w967GDBU+MpKlSUQY
kZ+r+FoDs9vKUzxYe5yjFyxpzpeGsOq4KpLz369lY/HS/zuDwtUtU4U4pBoqmT/sW3+/lIdwQWKV
U3HEuvQQhxOiP0vTiRrqdNoYRnwrZkySDgHFXphZzb5ZbITyxVhaRUMaYEUI+hj6THdVlomTfBns
brzYZdfujK62D/Vgwk/RbGUbE7N1tDPzqVDG+cqcaYPxm1F1SJTdobvTKoESPCDSGXbhrChYtdEG
/jq9t9ln5HF//yR0dblrf/socPnprkk/UndQD9h/bN5rfTA6J/HZNZdlzCBpOiEfmD5pUWmv+7LE
c2B3zkOVpy/B6G8zpaxO8hFZY/5e3zsORpo6l75s1sPUIlaz2f4y4k1finmlRjnG21gdHuRRooXU
+D5ro2YGEWhUHup6nbbgcrB/hUHkXjBLMWJR8+bZmRCrQHNgwQwtYjS70KJnifblnBjTFklstS94
JGyQ/gpwFgVhENM8f7znfZcLD9/X+RZB04ko6a7WMvaQAzV5JJT0KdcQP5h+/9C6/noyAe1JfNFy
1opGfZJGseWMKehOxNZuFAMdu0ULgLCRx2ZPIrTj0301SaacwuJapXpBIGXiZaTWXhOFvmuM3e98
N1oJNjo7abOdEKEoWmDux+hKRkr5DjpshQsMSNAyUOFjMrfL3kTPlIIItvKb/MV6+PmX5UznieDd
B0p2BOKWKazYuW4eHQI7dB+YxeFECgX5BXZFVKqmj2vKhHgv/xZ5miBbRsoazR8KLI3bQcuoSJ3m
BPZgRCNf61PphQl7Bw87S7ZvVO0qB8UIqViegWPTJ0ZhDrJcbMmaoSqwCIjAnwPzuEn06ZCNpvZh
NJM7SdoqaeMsxdl97DfGMwC3aQw/pgHE3UgNv0Qxo55qHtJrHFUG1iLN2c7gBR/GDMJsiI37Szz4
b00zWc8l/f4VQqVeeebJ7fUd1mOlDZJdsPhTK6C7BiCurW8bKihKkkIUkgH2Sl2EJOYpNvNcQ7yX
xUodnUPblP73OG3oGmGX8kfSYCmVSuAa3ZvmiOzoD8FJlqSGqy5yueFDDpc/ReJ7KmrwQomfkwuQ
Qa/NoSEdmORMbwXhuDahyXQkjQfZGW5JKzCd2Hxa9p6vQaqtDd2IYHOW3R4ownAOTLjv0qlbFu7b
RBzd06wmw5mK01ypTjB9UnXlLafP+NBpn2VTOmrAY082EkPZqIZyhhgm62oKb0r1zYRLQv6Fqq5+
K+0w/o+YFPF7bSkwVjtLdBr9AUZrpH79UVuqCtQlQ0EOpg0+d2/SZuuWCdJaAnxxDoWnNnevRj0F
5zay4dUsC0sSBngh/ezZWt6v/9/7Ge+rRhwdaOqqdzCyW2EkNVxYOFK2A+sSvHOmDcxE02c8uJ8b
Dlb97IptAeVKsGwI/cxNve9Nl9CNdM6e+p5NnzVN8fuA1MkLDDYNxrhoVzlr9OTn+6lTGo+W6ePh
iPIP/aiJw9BabNKX09xVMkK+CPHu/8kWrehd7tG9ACld3kM1YbAJTcurRsFZqi20iJ7wcEQSfbQv
/WJaT5i411IPcleByKoUh6niVjtSU50vQ64tY+/5myBS/fcDfEj3dzQOHKNxvElECowW/ql50BZn
xWxr2H/qf6H56Ab+9nhg/yB4UIJlM1xbpcXrLvlA/9o/mFEQFO1cx3uCl1kVmZid2U94kdM6F4PO
7kVbXuSRfG+kvc++jwYHTUHFt957xENX2RRs0NfXRRWfUppZQxPYz3NM/KkgOZ5FEV1WhTjw5I7k
Uw6Me9c/A2sEOUpzKzAcBgVYao7iDj+BR4jNpmiCf44gnJ3Cuo92BAJtgpGpfs/ecOOQ4U7npCFQ
XJgnkoNnai6HeRfb9GEZT8mjJg1mLxEZCfR+tynbzNopdlN8JK+DBlbn034a8/JjRTKt3YbZa184
1gnfCfKkVqwmXwTX3CxDYByMn+a07femoTHyFdmr2vfWl+VgYEC9n/0St0453Jq565/gT5YPcTl/
JVhROQMeZeQEOW1vpxbkj2UY4qpvxTRE7zHcon2jLWHNdFv8STWf2e4xjdJBFdKy9PrYEi93TqMb
Z6dGcfLdUA/Nyh5L41QPzquUBlqTYXmWhs1DTmUYZHhTEekf/dk84MUeX0M9rsjm1YMNmgPh/b3a
+J/LiUAlxyD1y8KdaWBDFMse41+X0zDZhBVgUD0WYxjektLutuRFu3xNTrtaFKvJpTCU19ZVUBIi
0L4zRMOSDklcd+rDlFAfMWLYlkPWPXRGUa8Aa4Rf/fprhohmpbaa2E9ZhMdzdotjXruftLqdHqBT
TA/IHzVkYVUufdOsIu05LrL8Y9AzlkDArh3w2l+SrsfFAIgAr5+gD27X3+KiWLtaWR6jsS0eG1FR
6VeBsg9rbdjFSMNHm36EX7JVLibjGVdA/TSC9b46o9HhIcf1nUxJtC7zYDj0rgldlEnablSncJVm
6UezLfMtgVk/WLss7gCuQRUu4V4TVbMqhbC9bFJ4CC/ywmmaysucdjcGb4dyttVXMVn5EbckPMQA
MuLyPkE/Vq2YXylyl71u+w036LUxWvdZOHyUSNdJCEkMHV4JZb43lDjdDI0J4WKZTGi1fxE1VUCo
Ku+0FjJEuQSYCaVvVkEazae2xn5NOp64RCVMpLuayArJc7ojMIRKGG0RthlV2tdWNvQqvf8G3Xj8
j2eQ9cf6BBeP3bxqW6pBDcb69Ac1K6ih9MDh7o4GO/b2OVa0/llthHUCiFyg7O6xktXWBrRNRxDM
YoiU56SO0Go0kLIad4O4s9HjQdySJtnWWiNOZI3QIeiDZu37+ZewCIuXfBw/TXALv6NDQNekjl8d
nbiPfknNaqdkwy2NGFYt++ch0wKAiuimmbKDwcg+UawiLLQWgJpKZ3k0kicowcqr3TdrKbXw26Sg
gIbDguOtSneyNVdPIE/6ROHC5F4casPdyxFMSPQjWhWqG3maogi6VR//fq/KT+7XxoDsM90WWFY1
zXV0PmDjj6e7RWnimkjHjvcuXFJb+qpCjv0xICPXLRZjKiNyBEzdp/veMiHMMCgRaYl4shez188j
s7QeSZ38WEoBaZUaCcUoshXF+iH6Oj1aoY5AwGQpCqHkbJb7qbD7NmRTrv48whW+CkI1WYdqYSeX
biR1Be9ctIFFpX6yRt9rl0loGhYosStR3do+dU6aWa9aVl1PsRHQr+ZixhsNFGW0DKgepnGWL6EZ
mmdfDxxaBS75ljGQ2WBYNvR2+pLZ+biMxkFCj5N6gRZzkbKfWiVUJItSHvq0bDRGCKcxwOrExLr0
ZgGQsJ6c5LGcB7HX9TzcQ+Ft9wXmVwaFSHDkS9mnPyxT9IdBaQrEoVm5l1zesXV8+tDqh1opgnOY
kuJYMgXfqgFMjaJNGE9YrXJykvKDSs99k7mN8SFLlP1g5RUWLWof22FCY9VcNZZWQr7SNf/c1XW4
hj7hfv77laLpf26nLY3Zr7CErdr0/rQ/B8C9Ivpuau14l/Uxm0R6cD2RyQwwk3La+WE6vOWmHq2Y
evkI9WrG+C5agrIinxUpqbc8/Z5N2g9e0SfuN6s8dktRjqcp9CxY3rfYtL6OCvS4CRHh5xJ0rLwP
h2h8AgZbvHWN26IOAmENV+YWxNMXtjYMxnPrYwgc5KWzwFRYwkL1bwq4KwQRF749rywLDaO/SCM0
ZpK4DOGdIuR0b0rE3BAUujV4BbfJjoTjcJ2FZX4h8/iaCKNCsq3h7ksM8C9LcR6Hwa2IrM3UiPwy
LU0aWnXo4HiUHuVp2IzoxhBhbeTpqMLBmwnq9oKcUfG9666E0EeHoaKei77nRMw99waW52ou9mnI
6kStr24qF/PStg01EqQzBsm6sah+IXVtbd1P9hJJWnep5dVu6xBpIoYL048D9Un9rMTu51xNGaf+
c5ATb65wyW8ZGJsk1y8cvDpKx03TJ88Jg7S7TmTOhgcQOdWrlsz6nvxCpq5RO7+RQrbWsiBBIzGB
vkYUu5m7KDri/XJfdR9N8lLFDDolo2u5T2zk3bNvBTZiDRhWiGmb155uCnWM2mLunQE7G8FXQBBQ
h7h8H0s7ByhVF9Ghycg3+vuF6/zZ+7B4bji2qlo2TGpdyDbRv6qRtq4bQ0H4txshh+6lamFKnWg9
qKGzladQO6y9jQrt3a307tB0lblq2a/d6gK9Q9fp7hY+7DejrsKN9IpEZaHD/d9nrkr50RB8J9MY
mykj825CzIDOHuwZBDCoJOxpZ7ffVE1avTmzHew6O7wQMGxdmLZDW/Ib/RGOmLtGLqU/FtGiCFiS
9VQ4RfH4nZQf+9N9Q63Puf3iwFupS3d868ya1L2uPTP0GF600WzWozGMBztKTEzM41W14/CiFHCS
jAnNIaPzt4EIrm1sO+0upFXHPDjM91LPZ/YlVW+u7kqV3DT0fBvZjELzMUKE5VTKVqYcfPBAPBFJ
oOKxabNHqSCVLwLYxxacZUSiA6pSwkKV//gm/2cryjep67qjEyvLx+M6fzys6nA0VCZ6xU8NTCGo
543luYL6TzkWXVavCm6WS1CO/S5IhvZSYFP4eVSASS5ef/3815H8k8FoPRki1dkWlutECcW71lF3
lh2wNZ9R8LkTobWSAILU1940penW6HEYwgXRSVu8h6UJ355U4/GqoSW4FAXxLzikPLW3VCiZRMsY
ehCetTIuzqRGCS4lZdgnmZGtcfeNF9kq1gIhdnfZpmUkGKMXvTxtB5I70uQDFmMUz632ecxhoJC+
Ki6pZgqmszx8RO7XDzlAxZXOXXSZRPUWLd6jJInRi85VupchHD8VxDP9O/ljyDzoHvXgptCMWQ86
E02lDFGUWaX2mAZ+fhrQmW4aK4q+mOxia1zUigmhj+XrkBdt/vb3+1UiUH+VJMLGKSgR8SbyFeZl
fxZ7WZb6mF7UGRgfe2BQS5EnfWBB1D01pkNylrRkzCMuGBUbdtXG4NAJQXmyXSb7dqmAJ4yVg6XP
DIMkyRvwBV2LqMWfFjjAo0TwBI+d2T9P02UVl4s14+pXpyzi631hh+nS98NjVavOLTScHzozrSd6
+i+53VjHPOjJwhLTClQ6Z8KZD38cUUerhzxzFyB6jeF16Qg1Fco7zc6NXZZkV1nWEZIccdvgf2Ez
ZT1jXDP2Kj5DrzhVjp3ffKtvjn//hCHE/rbfXz5ix0X6YplcHA5xgX+2gxHfl2ETOzs3dIIrJnXI
6FEgPkiFVZ+W1rrqE7FiLwZlH+WQCkakY6OQrnS90xgNjpAyDGUxzGTxLZDhkVgolH3jKOJlLpRF
pIx+h/HLIR/CLSyfciWbBWbo67tpSJ11ITpr8iw8VThQ9Ei19sweA88Ed7BlgJFThnaEOQZltdcX
l43CsnYNmpqpdkQbjp06mwE8LnxufLIQi/WtHpTaplMJbOiZZqzTxYMbLy/y6NdLI+yKYXqpbgZ7
8NduQIGvU88yU2H2fv7XYYaWkluV4DwEQI90SZJNYKmbe8irM5krZ3HMAKyFr0yJMpak8DmD6Z6Z
WCaeKJjcDQDGH5uOoZNcJczc/45C3XqK+7Fhq0kUZwKvzLv3QaYG02I/gg3D9WhuJGlUnioxp7HW
wOUXQbWXc9UORfsq6Tp3IyU9vlUmxCgsyT+MhlLgGel88+30SfZl0saebqWbPwVOj8WRvEBQh259
qm295jcgTdsnoDipdfpXo9ldtIp8DoeBKgnckfsQ5VPC8Is5XzoCGwyAtf7xw2ypAX79X0MQ8CSa
7cd0rD9Qo/kkfoTxiYK3Jok1JoYo6Z3Tv4+sfD3PQ0ZPTf4b0rnUuGcxMfHrqGcWcpwbtV4YG0zq
BH+BwODPxr1tnRXAEzu9AhZstk3wTCPrg3sPD1Mr0Hf8XuUQf7YmaPk08syzNCTWuGZu9y+y6ChO
xnAaUfOkza6IxEiqYdPsIJn8PCrU9BBa+aEfDWIug3i8DOB+d8ZyNC7vwT0+T+RTbOXlmAsQE/NY
jYgTJy4ZrbriBVAXxVGJtwybKoyyn6PNRg3ck2I6C1NlsW7GwoJ+F9C0CqyXqZ/VJyhv8dYYhxyr
mZGgchT12s9KZ5fRzt6dcQ0Mn9gP6RuDmLRfyR+xY39iTIXPz40Q/tGlbYr5g744+2NDn7eusG5Z
qXePqmHt5RSz+O0sZqzwWCfO3oqRndCZe2X22pwiX6gEefFcano4OconATBgn0HnCFcxGwRPnk+V
/pliPmMX7G+VrjB/qACcwoGpSSri4iQ7Uzy2EJxUw3xgNtVu7l9azSZhRXmpnZvlpR6japvXDeqZ
5bRgxdlxHWpsKObX3jJjfJ9xfA7DH52OBEAuJ7XFtOOetqKG/dqt4VVJNJYfh+BtKnLS8C4e5Pst
biwWDWXYyqE6o/F1xsD+DjINOua9g5u3ePZrfRcpIr4QgLFCAt/pN6vorUuhr4LF8xJPvru1UaH8
tFogcEaH1o2rjpboqqmc5FmfZ0iJcPHuGwGuoPE4tcBLJiUNjlLlkkWWF5VDvx9Mh8sb3DvsJSV4
VscEsWIm4q384EbXebkrSpWeAZwSwFjL1aa6KMRvIS/Nb0ULYZnOkrr9peYfiQ3Ao5htG9ueztT+
lSevhvvswoxmNj3d7VfGWaUGYtPXOmh3vyt3DjQ4T35IUoNAvXdDG9uc+8ENiKyvyJ1bKOSxSuZV
k9fBNtWan8pkPq0znNTOG1gvaaxan2RPky0hD4PBf+/893tbM+QDP8hnJYE5cFiwAx+EYMVRieRj
3tbTukKx9RpUo+LFhj/BHn4OFjA/Kt3xopIzvY7M3lo3calB3d/+4s5KiXSipf/R7rR+V0wwINEc
B0gvnmRGqwwglubVv/YXTNcDH42dcnSZh28GEDgNhfTX5cDw9fuBFdfZR7MrPwsSSiDe9FdKrvnQ
BaW5MrUwPVs5ZdvC1azysj7EIfRzOmJnYTJptJforKlkhtTZ7ve7/qsmz9ZS+xr8GBaeyaXsTiCA
W1ZXP8vRpcLki5W7fq6dDGMVezCvLacPgx6PX+p/DhKl/xBWKty4mE6MjPMIFvVDk8zb1Bmas3xL
vvTMDW8V78Mnbc4oVYP/qO4tof5RlbgaH6ZjIiRzKEo4/v2DRHnopzHzrVNcjz/J/iTGnYFveHLY
xALOvjVIK4CTnVVCn/DnaDsatQYQxdUB0wDfY4kgaS3f1pFlsznOlccQJTbKUOUA9t5/RJfgP+Yz
RhHiCknGWN6TL4HJ4kmiyrFm4sWDwCa+AojOpsqK8QNRtmc7Hjda25Y3+Tx1pvhlXs5KxalWhem4
niZLCEuPBZ1lksyXWkK0RnSm4T8s+XoyM5CF+/0OOUlKS33MJmwcdu5Yj72rdfuoLKtdTu4m+eDx
iUC+6jqPJfKmwE0A+7X8jLQeHRvWL0GCHU6mF+OSvvP6gTOtNdUKH6UOLAzceO0suKP8IEXV48zk
BDHA6yzcY9Um6SGdK1pwy9hOqOXnxtLyp7ZlxIEG51UqIfI2Sa5w7letraySkFUb7bOyaqXCKdGD
dS2Plp8amfNFFCEIRN6+/4Hlj5pmg6grNqobO+etpmXd59pp6lWe5mBYCHPeOe1wYFfRPVQg6OUn
3PtZ7hXgU8BFZlcc9t235WAmK3CnqHa+m/uC7xmT306qQnnI3ATJkkAPBfMzoP6dMnUbO/+hH8kP
pO8xWf2KxeGCIaSCsd+3BMAzArRMYjgX8PGYGCeL7r7WI+YPc2sJIspIPV5rsXEy1fk7hqlmnRXJ
j3EMD86gfM11WgUplM/Rcj7NXZUT2tQJDPvuhkf1Ji2zz3OEedpS14pe4i2v9Q86sBbanwwV2UFY
C6xI+RpoWrPNl9TozA6/dXHrlRXSGa2f3CO3ruLVi9bKiLZMzXdmM/I3QqqdBj3a1QUqRmbO9cas
E/71xG/2frdz0P5titbuoOuqx4GemtePWbJ2QHy029LW6b1U6evAtCDKq+M+CRCL05a2mvikcpGt
UAXkG+GQ1Uv/QKt2LdjAMgi2zF2shfhD1Ti88lBV10lX52egGFwHLlRvQfR3laJKYAVCBDKdl2hw
L2ma4AnDDnx10mKjeTpOWfnk51mwHebm3FTUwGNQ6AfLOmiids8OjVoq6Nike4EcVqDq7pJ8PCpZ
/mLbOkiQACqzOdDhiypOun5jx/m4huPqaVmieaSdHvAEvFWWWrG2zucSzhARCHuY/99mMyJIW/1k
ag+YBhNPh+bdA5jOnAY/xDTsFpFLl7tc6XHX7oVPJFG9SHCd+ZnJJvmyIflrvWYeUIjjrA2gwpK+
07H5sY5TXsGmsPWLlivfYF0+2Pw9E/jnG4PHS5rZJycmQhfQ2LnquZ/bnPS2Qcn5/HCm0NI5uUqk
r7SarFwW/x0GEctbogOgOWFcHN1kJUYEgwr3LY/4y2TjoRj0zexmj03+Q2Um4jM2jHr9fZ4SezPW
IEPC/MU1cxPnqNHs2XuT4tUW8x7Z6JlJzkepUZMtCNmMaLEnGbWy10qCwWVfpEmma1YPX6N6ch8S
oabbUswqcVlq/xznw3GIFED+XdJuaLOStxIjnCom19g7ffs6aYBOQr8oH9uh/eDmwzXVxuD4S+E5
0/48NTPjQZX5eris8QOcgR1KNBCV17zP8nU7gxBOK2D2kIiNTxlDTj2dCTposXB+TDSmOCn3GebW
nqRUn69s5OPKpoo7H9sZ/039M2ofovl8UgG6J/D7VzD/K9/+EHcpvRa61EG6zlkrhPoQRZ9KZjE4
MIFPnhvgeGH5nXnCAA7XzG+qvW/EPoAvjDLFy9TtOGJMjLw0gChqUyxdFPfZ9L00ehs6saqCzjPV
0dMRvaUbkQBMnzEhOlx5RxqzWX3UEKXi8IdJoeCs/gCjke6h+hG/3Zechecmkifp8+y6XFtVqBhW
dak8ufhYT35nnTUf1xmV0kqJ7fSk5YsbwTgb6VEd2S7MqCFP+ZgPq8HMvged5a7JSglvGnDD/+Pr
vHYjR7Ys+kUE6M0ryfRKeVsvhEpVRW+DQff1s0jVne6ZAabREFKZUklikowT5+y9dqX9MEZMUI3w
x4wkXR2BBCosehsJc3fUPcNbF/dQVfTocUDZmrhMzmMsjed8+HAtLGjSjZ47EZU7RbXeZk1FQF6T
JFUM9H3z9lpIBUCW61y4+tRTmoDT6TyNS2KpWSRUQwvjzjpG4JQuUiPpZOE2MjeiOE02uLlqTYVa
Js70BLh20tVXezbvdJokDwjWfJl/1cRgK+3OozHmmDNZQbjm/KIrk70EwTt3pzhn8o116zP33vqo
VoEK9l8MJZB+D4V3v+192oR4Y5d1OB+CUabYaXTRHN1GbfFGTUfbzpMbNXLeNywMfDCcN26pB6Cc
bYx7Q3Vcco/yDYv/Lhv16rGsG4AYi1D9oST21paxt3cNvAe1RSaHQBizt2rHuDVIadnjFl+pXDy3
vYphqA51A0zXdTSyZ6YiN4pHYeTZVXvrbHp5ZidM70WKvDUV4xtkHFyGhKdvsurvb2ViJI+a1nou
CGJWBtoMkCrinSc8uoUtgIlltbOazdz5JJZHq7QWfw3Gqkpmc6DjUdpRRalwVMHp211qvPVCmfde
6Zr7dLVq8ZYZ+y2QfJZaDH3YWvbd2s8hHSGBPpxhAtpYKTaAXNpH1sGaUsQsaf8tqa0ht9Fz4dM6
J27dYK+422x45oj5sqvJVNcres+b4+X/b4Jp2v9ugtFcZ9zB0NOzXcvAqPI/y02dKthWOcsuvYXJ
Z9s+uG5vhzltv4D0w+Sv/Hur3XF3HgW3+9euVz+wXJCL4s3LfmRKfB29MSxADD0Nav9ULY5ytCyb
CE5upFfpjhgrxiT7sIQVymyoXqdGu24Nzdaof2nJ41a8JONoBB6gY4QBqncBwZr7aQl0k4yf6KnU
CR5pGt07TcKzjk4uz9k0U1HGaj2Taqs89xMXER3Ez8RqYnq3s0uMuLrsHRpHYQk7hvsSbaxGVN5x
209wKs9h7Hhf4wK7wyiG5WlStTSsBSvcWIaQyNs3xaFfOZZOfk2kabwt9SlpW+e2SAcBX4DEi3X6
XbRZFuSDy/EZqod8ctS9hQc7HFcbwogIDy3wVbTT4VsNixIfeeMyH+KqOuik9V23jkVXtPQLJNM/
o8YpxKqy94gmCQE2tMhbuv4q4x7SyOAKUotSeZnTxA2rlfECZbpx8F8XKoVURikL4AleeXKziRdd
Ged3jnxBpSFuv9WUoKT6KwKI6m6a08sGKXAB7j2W1nDqFxsseytKyAuT+VgU9e5b+fD/n36Gq6+i
qn/3uZHuMMQwVFs32Pmo7v86/0Q/zb2USnwSNmQ6DRPrM8I/dy+7lkiBwvCeU0d4J9BDcFTWV5G1
z9e4jD63F5Hu2w+tzL+/c/sCwaK/IETYWxoyru2ppW4IuLAN/Dr8g45X0RE3hXfeXiToAyEIjP/D
9uo/P317tW8072QO8L6laxXHZZRekDT5+Fg4x3nSqqftQwdEKhwIvNlvn0JRoxUSN8dCTervr9Cl
mweN7vz9rkafl5u8i97/+TfGoSjAynTlBUVO/USfISMOpWYRWH/MhNcMhGl160j7KdXb/LrNLUwF
VXWrAlyqMECjAmnMJ81e7JC5vLkbSkWjb+U5lzGp9KOxPmKPrh2ZErkXFV3z0Ryyk91rOC0ZQhS0
LYR9SKSlBXK1niVSV3Dqus1R61QotK2qE9Ss0uNCRU+qGJwm1K9gP1rNexiGTJ7kqgv3+N18O80I
zVw/RYkQDKJW3s3x03Ki8dPNhBHGlWMioujmc906r20Ui8u/kIi6AON7F68ZijqMfH8TuiS6c2zt
SgtLRtJvQhkpqRCpoKUM5VDPP1PYDEFBYKFfR4lBGQ+XmKuaLVZXkaKLzx+nV+PVh03WXfYCmxlp
hDezp+/KMoZjWnhnyfL9Qx1kFTiM5YmrGTxs7Q7cdeAUu8E9u06KBBlQUxqKKLHRuorXyh7JmlUJ
PYqr6N+PlGH8P8/96+vWhp6ACjX3VfWSlnzpSJvtW1tg2+lF2CIPa5PguyLGikuPasTFYdHEpMGe
X7nzWbtuQiu6GZqw8HIq18yRJ5DWvsqA7WEZk+FKbFH7PbbTG7q8hW2/1wh+w+2u2xfuSVFH3tRq
bk/fDUOgVVTPVhk0mtXe1Aa3QSPGcYHmWFXizwyNELvGdC8zXftmyW4zZPoI7xzf6PLtgV+CmS7/
Sbiy/97NjvGsYI5ue84HHdH/1CiniqY/tWn3qyYwQL8j8MRaURPRjsgM6+6fR3ED+71v1eG8xUta
UkF6rs7GuXUqwn8I4KJlod7Uoi32+OAbcnH+85yTiL0o1U8xCOOwqI73QUwSA0nap5nnnXo0lLff
IYox2rxaQllw6/nSpfN82R7980HtnOmkuP33V/zzvB1wgZBS1SV62AtLrBFgyXX7gDZBDcnZjkPX
gn3Xe01oiQZUzhpImAwJbXBCyg+b7BJNhFK9UTc0d31df+WlXb95MktO4IymsJ2BpdP2xQNQwAm2
WjCIUza3H0jdIGuYU3RehNu/5Xr1/XxTk6A8WSX2URshf/SGAko8b58U01tsATGk+3avZIN4yBRQ
bnValsE/l6ExxEwg1+dydr5HBUIKWiY8IEwoUDKMrThsV/jUdh/fA4sMwoYP/CE/iNQuXh0vfVi0
pvhAYLVqUCzEelyOC9r6+w1XKpPeve0WJmtYwL+fwqxCGo6HNmKzrikRikEZ0935PudB6gxsLGbt
UansP4sxpz/zmSylOcqUhwIV76VMIGThhPkbNZ4py7EdWskokQAHDL7hgOPmGVqXuNei6A1zN5YJ
nguBHh42VH+Dv/VgZIq1H9bD2+g0Dyr88JMA2JUrlAbZGm1mM2tXuucEp8YjiUos9PnIXwKlg8tG
PW2zvjqBtLZdBls/p5jstxzhdG0xQiKufp3be9GtM7T2eevaW6ay7+vGuValaPaMUJIwN9O/f8rM
1lXpu7OXlMsPBa5nuFi9F1oas4exsBFD0U7bb33C2Gxk6OatczI9CKkkhP1ZHySp/f1ASf4+2F4i
pz3UNZK3xi9zgGeOugV7z/ohl7lDZkOj+1FX0l4Z7Iyi2AH9JyQln6EP8d6qnB7fdT4S6kAMYlYm
AGkTF4gLm6W+S88tXcO+td3bTTgygyU644hgzjk4bDHrft8Z2IwWB+fj5i0hSgdQ1DYBM9P6fqPu
VV7lAMSgwd5NHTNiS4/BBhy7FpdDxVzo9B31WMe2e5oGEozUMmg7615zyvzv/XHQaABrrQLknOvb
14j2PWVdlj6xWIobIuA+PE1f8wjWVy1MCDujtM32p2JqlHk0Hh/trnCR3IOb+wf8EUkM5iMzqXBy
ps9mDXvUrc4j5DHXLza8me/P/vt5b2TfSUABjYJOZ3/IEVNhru+pWbrD9ik+hIyte2HdgtSxdwym
i4NcdkKCq88ZTN7WBQA9Um74tK5ZzqvcDrdXS3fJiC9CAlZb+WH72ya9Ku6nJdlFU8y4a+nN06BL
4dtWXP92xK5dmVvjkmXwpWzxUlXGe5F1xikVKQMbtjG2uRSngbBFv1lBmvatIdl1bo+rvjbxskOk
otVKci+wqG5Xd4oWMJQ7k+b+y6yK5LT1T22PNWUCh3TJ6GiqMz73eP2/c/YpAyN+vZUSAk0HMTYA
eiwloov6g4XkYrcNaOT6aZt5kKkHVKDZ4N5tX7E9tU1vSBz++w12KpcbMWr28Fj1qESABSi+FbXd
LbH0C7in5TscjsgnM1yhxLvtHtiWanJmx0WDXdGX57JWKbry5tptQjTd0NXjVjq0utFd4+h+iNlY
gP5UGDzotnNqvL65iWZAOkUN6KAwE3QPDcM9p2DaLGruw+1gU5laL33GZndJcAA0hRGTFRJ7iFSa
U5m00153u3WgO/hCa5QfVs7Yq6VXc/4WEn4PP6rIfBN1dzK1sX3Y7FvrZ8aEW7QwWuvUWXV2tV3i
J63eIgeXen/3V+rrad0e1QmcgczeDWvkuJtM9hPt6XeMr+nPweoIjLIV5z7WqvFEqhF6m7aghaZ6
by2OydopnF9OXd5rqufdOlH3B/h2u9eWDo9fXTbPkxu/9rxzP5uZLpRsOnnPgFiGcLybQ0+kGwci
ud1SLJIVS9qvk7JmsfidLHHa/nmMEX7sZOpPRtoDpXOb3w+O95aQ0HFI4fcF42o/yjMg6JUwR3gu
CcodUbPUp2bu2+AEfqlxEQhyz2O/ROlOdpb4jOQMnXRp9Sd89uiIIBP5VgPkc7vladuIQs2aPBwn
Ij5dRddJnTLtT0eShrLqHLbnGZEk5ypJHRZm+GxmjknW80r7gaGmhNosKOum5+1P2z5s2NWUPd+g
tNolMZG2EG2o3KSFjmxbzYwHlEoR1TNxN1M332PqkZjL3Bq5b594Z2tqXyoIvTSUS7Gcc6XUmQok
+eMgJiO0ei17dMV/8oDNhfAWivIkz+o7tVoJOyzZ+CX7g0nUgv9dlJupdjK27goU86cclxAs4rRH
EbHpD1wMip1pJ0/bRnnu6YvVs9OflUnjJqKQ5KL01pPS9UPYGnl22MKJk7lRLkmjH6OuZ8gBslnJ
wB0UivJDaJoSCKuOWGrT+6UlHmuqvPjCxdaf4kb9+4hNO6IXoDIHYgx+bqd15RXFbRtNPrQQQm1T
L7/rHHLFwSCUvtTWBOSGXcU1i/sYnyW0xbRRbmuVty/ORbWvEeoQO/E/HiFigemDdXidsl7saCXe
flMvYw8GV6NrzHLxzaD+z65w1+7gd7xuJ5yqk8Yix1LZ5/rgvZCGFtY6Muo4Hf+sD2ozmf7EOTt7
/jvR9Ox2rTVrdFBF8R3HJ4341tUL4NOJlCdTCmKkrbbB0B+JeyKqmBrAKvXYV9QTnTnE970WNA1J
RumMGDwCGXOvd1bB3cCd9xjH3Bdd115FR2VP3xeUhgNWLRxUbXmwK/m8DbxYWhOoKCOd1dhk5EI4
BLZut/UNgIOLls63adb//QDuZr7N2p4A0aw6b88jdfn7IkRFsj20T6Akh62CNRujvzHF0CHtaW83
NbLRT+zBdWN8lDm5q53dxed8PSOlmPMD5GYZbIVAv7jXGKtj8M/s+nuADScZvJnEPJKLT6wExguk
jfp21uUnm6QceS4KIOgq7XqCVjDMydnVvwavqnzIPe516ZCi6Q491c2jCMydTOvOoXOyCG2P48x8
YTcRbGIDdoXqqW2MR92QX9t4fPuQdCpdxkLxt/k97O3e/0Z0mZ2iYoVlsx0V9XinF7Z+URKL65Zs
rEAyvg2aBUy0Q/L3cYiM5KYrYMp6uiKwfxa36X/P6csGRt9Y4WCxVaUMNF2Svah26oWJdLnTy/n1
2wMQc+vTuqdN929JXSNOijGUV9ZYg5tM7qT+RGinuB3LRruXC5zs2Yuv29latq17EJlQdpOJWTK2
0uwG384vesGMgxlIhIyNGoY/75M26pfWygkSjCP1ISvsfzGfNjlPhHYl/D4GUTycJTVauN0ctg8N
/XiFGI9Dbbsgqr557/lrGXnWjaoN3DRI6qBRTME7wOD3GzWCpNQYN3ppOgEkbsZh9KRbcqSPUyVZ
tShoaZzad2b+05P97EOOJ8XOeyRfon6ko3hkoLTrq/op1bybvp4fJqfRg47JYkBU4uPkdIE91F7Y
le2FBANOjVieRq1OGQba884YWZPkxJxsvDEVTwmbVGEUDlSNuaZf9BFCK2l40A3MEBVq62eebvu2
6+21iN8Y33Yd6D2XtxnJp76j2T4Z8Jnn/m7RPXiaQNP3asK+KtePM8ypve7letDLGbTkkB/l5E74
kCN5M+X8XLdElOIuT+qshVrSMrVZ4pUIZB6LUVpsv5Q3VCAPOWzucJjIsbLHxvZBJf6qLdXay1mG
beKRx5QTr94RbBCnBj2YGXp51bN1SmYAYz3O6bJHgzISBt8459E0ppPV2RgUoC136JoD1TNYN8bS
75FMB0k7M9WF6uJzMT+XC4jWuBY/a8nsKP8h9R+Ig6smy/d6hafbdG6w+hE9BevIj93B8TVT5xyJ
CA7SnB+TTfhaqb6tx0vlqverxEPVqs7su+i2WBRmOwgEdSjoY5yciG81UQ1aXXE1VQK9C2tGo6o2
O69G3t/1X62GP8SQNyjnv+yKFXxxC8pmwt4mOqHkPZ4TPf3hdvatEGgDOAO0sbyxDKU8Z7mCYGgZ
P2mb+WRkosAsHbIKLHDoxaxPrFQxHrjZuacb8DX21VudOvetsBbfZakytELf5Xo3Qu8fRvT+6r3X
KecCsPO1GeZTTJOE4pkZ0EIQwsBGGb+3c1ab8rfVcKmPhhFqtvkTAPxTyow91KS2ktielaUEd+iu
v5Rh75PIAtIw4Xcwi/SpajTiXrRX8vZivBtpy4Fuw7Kp7zNLh1hHe5m1LFuIs54yAjcoNKvJI9s5
mnsfqIjGwEeLAsXtnoocM77kliZS9k3ERjAwJqRIKsxPkvS6ZvxFwDT9UTNfqgG1qdsZTjC5IJXT
eo0OZ3cBxzn5sBTTvCFBAvKZ48NZB32TRFy7WvpF7tyxy8sJkVta7gotISlDPLm6gIsEUBOeRPvW
jctHWY4QJjr6A5GBTyIFAsOwvyM0i6U8VeUPo2AEmNAiGFLSnIxuuNMsCoG+Tx8r2KZXlzTDSFmz
OVAi22k7M9N/IN7kKxrgTiwpUSFjl+L/096n1Lwh6uc3lcxw6Jz4wbQH/hCH3pduJF+iaRmluQap
2nW5hGMj5Jmx9EV15wbfZn+WM81HHfx3shRQzRzFC3T7hmkuh3xWfmstCTvUQPdWDxU4teWt69Hh
w74FiscxQjqkrV+My6++V3/1LW812V7Eg4nlFK9KwdU2PY39/WyTVV9GibqvJe4GNX/lxnxH2Mgc
OCmtjhIeFoP9oKyjH14pxCkrSAgtiO/kXCY/qc8reKZqylYEYcBIqYXf9i2jexHGPQisxDpkTXfn
OMWDoukfir1EbAfTV5lTQteJxE9F0O0efhwz89l4cSCQXvI0O9jSpeQSShcmpKnhGHuJ0yU/TjZ4
DB2hgkaM+9I1r1XD3kSJEQUq8a8yGTM2soD6kJmUJr0j84pRUd1HevU+2/WdKZUssLk2BgNKcZJj
lNURACF6OTS9yG+M+L2PnN2C9ypY2hoS7WD5JRI+DI/srsDDXerKZDGcQEtZKb+HM3UgFtM7jyD4
AqVj2Cn5LWJ3clCeR1NbXlwX/Gn728A1edBSkkryREAnrAnYildWgbhPEuuTI4uapH5dFvK2LDtw
zLHcqSC3A7t/wsb4xHspz3YSmUiTGM7aQ/nZazrHiZl9T2+9SB5GfoCctAfmMdoDou0Ttud5J/rk
o2rU0Z9U48NkUBWQUvPex8zXG4IPAgWyYCjyggnUoF7bDio30hvINouOQESCfG2gDKBSq/3KpYug
kNwZKikxwDO2tUOaWsdFZSBVu/tZWxj1Di0dBXu55J2MkcKOT7l57caM+VKkvRooXgk4G+eQDA7A
srOyVzHQ7NtEDkwmZXqXV8kF7Bn6DKJmTLxSx4VRuRnpuzlmZlkomBRKY+L06/4sWf4AlfABURIm
v97PAcSFlm1fbSEfgMEeM22mP1rb75HlDLRgPzXw6btmlHWY9CmTGjLvq1F51jP9XW0SHPYLME0N
/aPXofrIIudZW0i8H904oyAYz3KgGp/ZhA9E0d44HDcfusxHEjW72VJj6jFr1QHSiKqj5gleXOTO
+j6ld+g3OXEbHlp1eyx+T3r8WKlrPnFL3GOhDhpSTQK/W3sBNGG0j/mISjYHYcR+hRsQ7xZ2e6XX
1NDt6+KKW+jE/hUYq2j0cJgT3e8JlLCt5ZFA0PtRJeaeGdmrVKryfEtL9auujHvoRvO14f1jVP1Z
GRrnjtnsBB5/NN6v6YjvbZ6xByLS2NkLwRQxTUT4Uh+xrl66VhY722KvPGHo4ADcuEnIdMQJsoq9
3GipLIJTs1fBKKlaS8QRuDOOJfdXLiJPZDduzfXeRLnwrTZOQjgYHxXZqWGZi/Wu6D7befTgqGtq
S80wyGAjiPK1DER8n0vmYHmmwSenQRa5RbQb2KxhX4gD1pMj5ZNzjNPugWsQe7mcooD65Y8j0ieZ
RhX62Aq1xYIuwku1KUBnfg9XjsCReo/RQTvbE0jABp+4UwDTMdGH7bq44TrFDoa0rAgLoOukkXiY
XUyodpm+XMum/CglXAaLLlMp3AerhwrzEUdlh2aWInEd+af9uMsH1OsjFY/LTj6DjGYoHQERUqsZ
KOfUH+O7MTK7t8icveaTuCd51A09Xb7SvBrCBbCLL6sYPZIgUsHTKe3jAV3Z3LlGSM/9nOMxYCwX
I1mzR29HOzAnxyAt9vrabhoHZedGFT5+Bwe115QEmCwMLNuq3o9Rn4R6U5qEWoysBFrxs6clx5SD
bGZbqX/EHGBNaZ7NVAEK1FsIE9YSJ4rKg2pabCWNxNjl+JciiCH4G433VDhfZsmpb6BzfAaAKWZ7
5yhJzp0L0ZveUAs0xp+0RCchOuhDCR1JIq2jkJTvc0GnklqcvrzV887XHMIWnIs/GtGDmskLJiXu
vK0YT3BEchjIZpWK0zA2+6aDzmoTs3E3mXBL1wPemNZ7YiroWRpqNb1KGU3NMzkfy+vUihtCTlcY
N1f7oNs/Bjc+K3TdSVZMf7OtwSS8NKSUeRw5T5pPdWE9e8kKOfs5kY4RVLaShahr792yB+UrALwy
z7v2dcXK3BdhisUb5IoBl3QAUdrFCqBKId8GqvFCR8+lAcgIHPd3xXpYVCksHx1PxmQCQmj7kvIo
gTek6HRRclhhsXmCFA2xhHlTztbLn3I3o1nfhr1kodUavee2W7WBWlISF85zZyojxT5m/e6wXZgi
M9IA2l8bTm1yn6L5ekNFV2XOi8R3Qheuto71cF2vloE/rx8wRQqwgEr8Epf1ezaTUMvbmum4GfWI
ZKoEMxijhsAjQuCg9QnkQaYelk65sJjo7QZrDtWovWX7gM2KfIi0Zr80E7IANSQnPcHNmFDphfhF
A8O9SOOXpdTYNOKE8JXUvFBQrfqp6jYmtRfKTElJg3Jp38BBBuxyy6YYqokqtMPIyGs0yDl1Zb4E
HoOfsHO4xcf+PDoXYdqCJz3lNp6SX7ZXXhXDYSqXqg8KWrK+U5qrUsr9os6jv+D3DpnA/5SOmqKd
5CyN5l9Y+U4oLhn5ggS1IIkbyA2Z6z1VxSNLwezDSdx7RlqfB4bpYLkE1sjiCf36JR6IEe4cDCqz
N74W9C7qei/to2y0n1EMCkWhqb53U9PBoPqsi0UP4ToQBaU29DPUe2lr4SQoHPqdlTovNkKsgPi6
EOGId9DhJvs4z0LuX5yN64WsuuOveSyPjcYubewHJK6pfuPg6SG6kgFRuRCi9jBbB2fKix/CSM4O
yUh+Ts2zMz3APmN8C4lHvR865uR4cHRmsbvORsgXI3A95fSxHu063qGw9POFjdVSsdqIQdF8fQbh
wjbwq4+MsAF+fRnZ881EeRIJwM9eGGcQS/0G5+MJFLEdmApjw3nsysBG8rOCXBc2Jf1FJsrbzHTT
zw3afobajdTOmDvLsjbWZpJzNkRd7u00+bBHWlC2p997MdgYjOfNrtfOpWPWftlUUNHj6MUzgdtX
/Tsu0kBvmvpQWulLVLRKMIAnIDE3/mE37iNCgjagGTeFU1M2e+CuN71KvwwC67WxwROPCoVvUjnZ
3quYfPYR938wTXsFckCSQ6duYs5R9ZjPWbTrjRGsZ2IATXKNnolFQixYRYJDHrENLyt5VAmRYbfY
Rjv8l35Fl5X3EbTikFsy0CJP9/PJYFvKzQtDBMVq376LhASz1BmZCzPOOg7VdF+nEZzseZjenfYX
N1IW2ZIblmBn5rj4NibbHW9Gm6DGeGhpWyXMcgeE6OPUcTt3x+de9vd4uUG5Ls6HxrC7GNxdX6j3
eaKQSK396paBubrXA96Iy8JXSy6KrCRUoZePc5VBPLdZPiVyJg11fqqlWEOSV3eqkfUYDYNhV4Zm
2cuzBWXZj4a8pz8G8iSfxWvf5Hhp2B/mZeDhjtjBFkThyLaWlYq9peM9tVo9ncANg9Au3a8px/hu
TEn/QBI6QejKxxQjZTDNmiK3j08lRkPtmqfzQCpvOvlLhw5acNYV7DX8HO+lXNfxco4+nHQ9aVXk
4ioSp7KqaGzbRN5xv1hYBkMCDbID3CAmkHC4htpGfa7kD6v9w7Dy1amtEVaSYRxSqSxsZfANYbQh
akUJ5kR6J3owxNGa2h+ttM6NlJ+TjBmbsu1Fi98uCLu1vdpVdpDFCccEqf/JpNvtu0nmrLIEv/O6
P9UcfWmRQ6mqmfdQYNCYZs3N2NoMbIfW2Xmek8PBVMwDvIpdLBB7NzGeDOmJP5p1YYPpnpKof8PH
+dgpCd4sE0I8v6edTPjq21b3tdoisLTsvnKCs/E1qAmkDmtvYPbds9j+FAzThq4OOPWTHQpCg3bx
n0qMTkgZH8NCbr88Xds5if0QS1aidRts4Szb2VJ7K1P6cVZMjCUEhRt7Vl+W0cFN5D7YsZNTGkaU
wKXy3BXyZUprMif1+V1vBZeEJW4dpUaJiSeePu3yUKEgGyzKusbK/zQ0WS+2E/lEEpP21KniLKMU
rQ+BTTtv9kg5Y5KBhEG51bVi8l17/jHrY3mo4Q87unFTIe/ZT2D0cEirO4VAywNy3Ms0NQ+Fkpgr
LOV5mKDauJzpvqVMBeNXxoXxqvxPrd9gO8+FfE29zAtdLGNBj1jfVYwI/bFdhZnBFhrdCsdjVJ8G
0Rp7p5kyX8+Q4Y7n9V+3JqvdL9aZ231OE6rkljpMxKV4rMAKY3vBYmv1+3gajB05klhG/kwZhWk5
Dr0vZzdnkE7Fmiedt8+orFs5/a5R1gdQTqqzSCA1G4nTnewl4WZEtxsaJUUkeiMznEVBhVKvhPh4
YUsDHS/PrGYvFgwZS2bSNZTTi6LnXylN03zI+kDrG+PIaoGq5CYq6UBmMj6zDXJ2aNXTwJvizwIF
XqDLjtMZq0irJH7kjXdcKR2rZ5MEqaU99yn7nUo52Jp40cHWYrfnIjIV8yWZwb+VmfpYZcvPZFhg
bZXgx7KeW7U+xeCs6MdAHMPmr/D+K4WvOBbS5kRJdrNCG8xj1+mo9qdJZCPTmvbsjBB1IKGz8ng2
2GkitkbauGxDvryhsfzJA1VtdS7iV1rpnvfV5GbPBvyB/g5T7Fg7EHwyHTu7ENBiQTqPNiFGS8IJ
yVfQvQLCorHklSM9AaYT+FpYmX3MBmzfySWHWXZWtfrCKHuhHOHCiEbjBlbPdCm1lozsGBCvilw9
jpzan2m/AyILmywjShjeM+nVi2/O9qnsrXevXIg6idVd4xl3rUVrbOqycEGcTe+NgA19Sh7RAFxq
w70zytGmc+h92o58Ek57X8DcVCKGdIQkEhszoo4ngOKQwLLZDbX6JXUcvzRrsbU1HGWlSn5MioN2
fqErvNQo30Zo++CAwlaRx6Umd6hwEmWnDcOTw0zP71tphOA7bZRPNuFUAudon72P9lyyHcF9DoPr
MxOyeyCM3OwAX811HFQ06uia6PhJXGYCNjJy8nFOaP9EENiEGEPza8Kxbe6Mit2AS1P3hv77PnI7
9GsdDiQl9x4WY8FWN0ap7+Xs4yHeoPkNp4ml1Uhzn77K1+A2A77Glyxddkq1atIEuU1xlb6UcwN4
kOjTtqPogvdT7SKQeaETRHkM7djm3Um99FnTACenE60MdXpgjk6FgfmWgkC+DI3BoCKORzSGFg6z
PAc17EByWpkkJVvuVZ60sHZ6pb4c2AePadW/AIA/aE2L5H3QHVqQ4q6eup9wLkjrbG3Ph1rWBA5L
uOYkJsjX4scglE918l5EgfdBH1vsvWkTIYHqIv6C7NesWOmFNJFjO2XvVo7WvVaKD9LBDtZiJ7cx
edih1tym+uBiwU4gyAwdba7xPODK3uPsrQJDZ886MKcPNCpTgruyUG97rFazR22tmQ+9U7BiWHm3
L8f0R9FFH63TkzfNxiElRNPJXudcG/00p1ialwTjiozvhqq9mTgiChfujp5KFXhUOzqWAAyR5DqM
8HpE+uJ1nNSuxV6yFFguaKcQJ23uu1i2oeYqv8ulvE+aUT+lBvc+3cpPbrTQT/bihMtemPtmpQrB
gKPgqu3feCmbY5eO7xaJRtCF1VVTWx2TlHsOipM/pev42I98D7P4qPXKOSOTmmbkb2tCGy2i7i6a
5vai5YDIR8XNaYQdlAy2Loo/6U+uM0OM8oWFx2TMRQkfNl/d0tQS+lvewQsCOWaHDPcCctGbo9Gi
ecUSoM821YPkT+1V/jBgpF1hvAqPeMzcfcUEwKZRwwvnVMz4cwspkRe9Eyrz0XKwMMCQVxwnL3lB
NKeamBnods06dr12Py7TbTXZLGiDpR2K9rearkiI9mjJXnmMgNMfKlPsljyi3YZSHn70zij66UwV
8BHPxI+VMfILt2+QDPEeVv9F2Lk1t4l8X/sTUQU03cCtzrIkWz7HuaGcTML5fObTvw8o72Qm/6r5
3aiEHDu2BM3uvdd61kSvq9BACEBtymr1ya97UvlwMOFGbAJXO3GbQPMwuljowmNj+l+J1WX35To/
9UIdKjSdWWv+1QzOwYz9uwSxrDUO/d2EAFPN9AMnsqKdaZyDkdqUAKCaNwlNRZ98r0yXkx8P7grL
Hq2eZNzYMfMqjLcQRU3sW037o90U+F72nS29vZMbc8GkznmWw4/pP3UkXRt3TE5t5n14ODjWE3iI
zZRZV8tAGhpYOcYlDDVFzUCKxsa3QJk4wGuHnV5h7WJn8C5TTAK8tBo0yVrIRJdgRIG2s/DxTkRQ
w6ADrDrw0qtJ9y7S8d+5HQcDCaEZ1I0Mgynil2mNPd2g5MnpcnjTUxnTxWjrVu0GRZVuSjRTyo3x
tXEvq6rOulbK++4wBkUS0tE+YSdr1EOxqlVQHgumcqgHmY70Aq+dRd1EoRl8d/q0g4bqa6xyNTIt
a/yMg4IQWP6sviAcAAEHfLNXOvImPbR9qPftHqGnROmJ4JiUX2MVolmjFj+Hkftqdxhuet72ljCC
A7IjJrHYJrrey3bFKUvoaLeIEiGHei8pwyjI75yz7H33AfertuYsblsvR6/afNMdSOW0iD5mrBjl
pn8Iociu85rFcvLiq41eiwydht1RR/Vtb4UqKi45W2y90oAEHma7KGrZS04FI8LgtVEUKX6i7zlp
52vSdbdh2D2iQ8VPNKZio8boS0FlGaKHuOsMYz/leQNfPj7F0XAaEcTomDnZlosW25iex88q2qVD
/FxZulpr3AbVhF2m8JuzKgfrOPU9/lH02LT7aa5OcbYq+xLXhPmGBwRrJq7uCfJ1JH5YKXe8Yjx0
zQBxGjfKCgwLuigDIA6SNMskvRzR/VNWIDwAEPQw2jPaJoZqS/d8TfgIASa2s5Z1BgJGjt7Gk8om
L8SgrSDKk8CgskKFv1YGn45o2Hd09GGHuq8PBJwwVBkQOZp9V94JZF/hyKpu5s7Bcsq30Rh/FO+4
r7xDJyI2WbGJKa50M6TqWXbxAf5MlW5vm7kk1LOzgU1qNfkJrFAT0dQkaZcR4PjExn1HEN22dSWq
BAAnuwZmcQE9iS48IAWdq8/5bjf3soK4EDnlpzWY35GF7HIcCauhKPbOkKpDYnpMcAe5VXYKFt9X
e1N5L0Y9HrxGt0itZNIXl6TH47OAgm+tjM47Vrr5VXPZ+jvOmSgnCA8o8NZ6KV/jtJpO7PO+D6BG
izCBSjv2zbG20k0U86uzb+SdSaxxG6ifkFa+Ry0rnGVS3sepdi9KWqqZzL6Wjc+2Au3xLiza49Te
AzPxYqTBur+jBc6m52FodRPL5eCs3Ea+a/74sy0ZWkHF1Dej6s6WSzkji95YlRESzLR4rVwv2NBa
+VrmDErRQ9MklfGEheJTk+azmmNBIuA/fJLIWtz6ueJConIwqZREkm6G9od0dgnpH694U9ZNHvsH
1x7frRKVZdNxRoqBdoVB/7MLXHfja6jLush6jRGkBJX5hRnDZ16VFY0TbYvQwQJoO63csS3mDcul
SrJXVaPBdntri4YaeWr4Nc/C7zPIj5KmWSNXxf/b0v8fBvjLprpmUC43QfrYZ+xdek0EO4NEEpHD
Im8L9GEwaU4ePal1GjGkqZw9kvZ0nyp93ykyMr2KoTmtKmb3LEMWA7tGWOsyo/noukm8pdzEuM1F
YeVcdZHiz3OJEZLCPHUNzWMzYTFumFuHtPBpbFbFrPAn+yWcHlyBgRjSwinstW0KxoLQwuCvminx
yo3mJR6WtDvRSiXOXmx1xDkCQttpYNjhm0x2IgNLcVK065SEnCbvelAS8lOL1Wfaw9Kjm/VFqzid
DIeTBuWhzd2cgifONr5pftc6A5x867zm8wwDbV2yKs0yOrDdxVYm/D35JwzuyJEaeveDNAzM6GZa
Xh1wuJt8vueEBbF2Qvs07fwTCPDPzPoUMf1Ns9eRrcfVM7DTjUbIO/d/+EK6Dl6IQc6qYfyzb1X1
7Ll6eSw1fQu5vTtU/qktkviIRog2p1ZJOvhOzrd5f4XxwJyg9i+Vfg9arwXpac/S2Y7PhzdCqrbG
iN68NDopnqHWcml5W4zVnx5X5HaMracpKvD4z+WYiTMxqJ0Xe/qWl843ptXq4hLWRhI31oz2SUUi
hQM4XuHxM6An+lKHviW6hwQ0lCIKmvNzFaWOyXZR5Gs2mEBzHXPcWyE2X1P37p2ilkSNaD/iqUl2
kczvaDw/lo0doajQ3/RW+1HMk9Iy7iV3ZZrcXsr0BiWBvSEU6FyhdIcCK2h3WYi3huqrKUR3zm2r
fC7v8bnLU2WrdCWNWm1VQ19FNr68RpYnoNsH2YfjhY8ZosOfs12enoe8Z7hMNlvNggRQFM+4n/bf
iLnZWEFuHINBHGNaqxfMuf4tmN51uJhEGTEUIdPJoCnMHR6PKMzH0fli+kOJ1pKdmmSw0UYos6sZ
/Z1X8bDLykZtETsnT0bdbJAL5ffIRnFyj6LcpraW3eOcP7V10h4wYdZPrY8ez9UoGW+HetI8FSma
6J6sblYATT/kBUSIutDN8+9njpd8KJ1QuG62Z2UdOWX0ju51Osqz9BTFhO9m1cmozfECtg5uO6lI
a9sed0Pm4Hlp5svFJFh0HLIIMUHpn5e4X8eM10oCKkvRgu2rgiltiWOFasg0L5qGkjFciMKDKQ7W
GOmXFNVhC2P4kjkwMBmYQQcWADwXlGesHmiKCfRFNiOMuGmyfQkIvJqBjb1CG2mbTrbrhFUdE1a5
jW26A2d82D+wbyeAxUIItgCely+YCu9fjGfgOqQjOniverFjCaZHIk9AlgxuZvl/SJxQF4Bz2rY3
KvEwTsh7b65FJm/mCdQbJ7Vj4hkLwxfwvrcj2lz8gfN3RgxstMgJD60Hf9MjNWNnz4KOBWyU1K+/
3t9QI+O4Mbh88vDHAunBxHY7WkToiybd65K3sJwqak6Zfs8iAfohlV+LQHu7/Zie8IvPVExb0zCm
b0VEQKLgFvVM/laE28UhOr6tsxNCwu0I3zdh18ToEaaBWVBqwbKy9qKtLzhu5ReBbmQhWcc23tU6
6O1zZabiAVU0e154Zdsy8hFmG/5flVvYj9lgRSzoMMSXdPb59TYW13rU3zFqulCyOvEqu56wLjhq
NwamqKiBexF/ZJjTHzQrmW/BvvnAlRtxn5/Gg4y7eNa+x+epgOrG3JTj1CvYaS5x7Z3szg1tu/uu
Hqur7TXs6d3wzuvoXYZOkW/ZvIhXJPAphCmQg4QI+4P5dcmDmKzBWHtBL9dtGeXrhRnou2m6Lboq
22m5Zj1Plp6yXzXfC9V/1IskXx9SZtRuMJ38UpultOjFhclPsmvrLtON6Aw3CuJILLXtTeFfue50
nagkwiliXiOY6pnCTl4rBLrIsUP9IqI0vuMWGG5izwF3i2MlZQtj4B13eOvLXTOHMk12nG0Zo6oD
c8XxSxNF+yDNtzUxkHRFKwK18f3WmwgAyV5NlBZaLgHdakLc0TzVL4h1g+00FvLNMamp0nE8i9By
GUyjlScVoPOiazQWjoPmSpt7/dwKYc2OR8KFNgucimbNSdfd5mTGvbuPs3y+ggftmkuudK1G/clQ
zt/oDKpoQmeMunX9UI3IwwZ/rnT8Plh3JVosiuCCwGU8FKKzs03vDs4a7bB/LwNSAFC81BsJgnPF
5MXbFEUBzDMPPlks8nvbVMOeDQfahBkELSGD9nYAvOZvLHQ6ih9ZB5t1pN+0cUK7emyb8E0zBc4r
vEx3RZWoneFO3UuuQ5QlEbR9uQHSmj6o9iWaQqZdpnjH8xVACvaqfTgfoqYnK3uw430MWIWNOhZ/
n7AjM9Sj6+Tk9dookdMFM7nZACiyK2p0Rbc1Tvx9jGqGv1gHoFVM8XZZvgxFBKKyMV0VdVWeb299
X7nDycwZt81o7kgr2KUwwr+0MYAEHUK+syDW48bJDn5f/1xWFDtG5Gy7XGV4oOdcOj3fWeSL0tZG
2HJp+q696+sOBuJINWK01kEaoGzV1DYvXvfW4cx4uL0VY8iP7FrmPfBx7rAJ8Cyy3XXl+M1hAdtW
LCYPhUWnSPRodm6vJXG54bd09/nAzCOt3eoBzZbY2nlJH32ggFls4Ogf1qzx41ehf7HZ8TdRr69y
2UR/udZfi3lIBdN3khXLt9gdsy30jIRhE0OZRbgtBvkBgau7Xy7vFqSsNFMgSvAI1jeWlfLC6KhJ
1pHlCtWc7HGoi+QppYi+2mX+2bhvtS+M6wKKh6a2QZoIyGpZ9Ps+HB/pq/cp+UPgjHNT4V9sUBlU
BqCHIFBrWo6Y2ZM7iNmziKQZbzF2Teaou0JNV9Zy9H+B5mjHhuiYFU6b6ej6NuKdIuyeOe8Oyynm
zDbAPId1tBwmOlqs0WPfvdMc/5ubGNOnqIpn8If1C/oGiU1Uyu3yengfgTX/jDAmbLWEyKB8ZFhD
Yk11lPPW3rV8cef0Y80M0NAT+kT9WSVjdqVs/fWAJE6tWtH39BiMPXcttDYGgIplLWR31z7pzgfs
A/mc+GNx7PwxoYR9yWA1fjp0JDZZ4w3n3icpqaEQOix+18XMVCHaRf82rKLACHYLIVBDJGEjXdze
7BVOYwjk7VF1r9FZDgCq0oDovps+majlSDQagi71mFVlTBtJJt/ywGUQ3rWPfdiKVUT+1bpAG3Vu
PCAzGP9WUdcO77fbggy5jYE8i+i1FPW+SjFbDIF8WIB9tG9J/u2671agcKTNWePFyI4DRVVrPrhI
Xba15RiPHTZ1Y85VWdJzPOIfKAwy+67umD0P9PuLoWqe9BnW2rrRuYm4fS9HA3tAWJMVFq2Xicxh
NwYSPgZo+FtE3vcQIYxL65F9RY8Ln+kU7QsBAURnTrevJys9hJoWv83fufyD5TszFylY0AC8GIbw
qbO1y2I81QjLPkYpw0ytdMV7hUZn0+G70HDdbZols3Ghu5ot0sswLOa5fWvdG2aI3paa7TAF5qWd
PVUiZp9jh7O+cay6C353GCujq94gVh0qIznnrB1PeC6rJ4KBzsuCaFeJfewrLd04tAO2ZcvvHlTI
B5mhefes79ozhIaDLIqR/WjVH5Redtt8DqAmoATMS1X5F4dovn5mKJUN8/mkTavznM/3koxEBWec
uDuCo9KXjHfgFDICiCznKwNGcjhnCkYBgyifAALekGw6Vd3cE7UmFwTs2OZfRv+iw7n8yIim4Hft
yy1AkPLD0PWPrExgbtPsudcy925xFgH/eTW7Sn8bWimgWJHTKL3PoCwQ/83JdUuGXQ56oNJEtUNZ
VICqTNqNmeXFu2vZnyndv5/lW2bJ7qcU2YvJrPs9ZV+/0YXbX3L23iepp6BWERJvby6/W/E2Burq
a3p4X9ErneXo04sXERLc2l73LZVk5dQBnrMxKbahGVTfCYfZ6RCS5Qwlx+pm7aammGDGcKfqBtWu
AqXpF2YsOfN9yAfCDNqtQCSwWzzDcj4stVKjv03vC6WDf+fSwcAnArfJJWUeODaRFbElGaC7kW0d
VGGcl9uIRdO7jqvbwfJKFtNQvP0dps3mYAGPWHPCn5970eY3OVWXmnEHj68/RLk/nPDKJnjvzvlM
9JucGRTctW64I7WA6kPoJNjRubowbhq+mGQoMowrkktVEJ1L4+/Di9TX4W/btz3G8UFkgY4OgE3n
7y/gSoxr5txFO3wvMRKjGplX5x4AE7sXP9gOtfNwW3VFQoyazKcIILKyNopt1XvZBO9xY3k/KrxT
ckBzDw1B0lsuCz5GMJoWQXxvrWvc4sKW16FEQ//DR8OURz5XXcRUz6f9tqysS22pLAhfzHSJufoc
WS3XlumFVxIwjaNBvOI+9xKikdpZgTfJ1t+LYjwpsF4vrs0ku9dz/egmVvfoNupnK+YUFoWtAAVT
1t/y1qpOk3fO5DG7K4fg2SksvApj22PKpadF57DTMVwv5EQ3JYDvvzEs7gxZ+TeExZZCzfkAAqs4
NvB/Q4Aqo8i1tijTI11PtpCwAGva42H44OPW32V/P3Novd5ea7iQXGuqXgMqAtePvFc9CLIHBjho
GQOZPo5+qkjCTNFl9Y53mthJba1pIGJKxTYxZfOLqCWN40jPJdSd4ap15VVnKnm6+RxbxLhb3Sqt
Df2ndqWTizS9Gf11mEMruuUhiScKXvRac6zF8no8juKiAverw//8bOdGvLM6HQd27uVAnoWzi4ws
fcLk/ZTH4ZslXY9MITtdL8+YQmTrnnjbS4PkkpyHAwGZ6cvyENaoNP3KruBg8Zrp6YoM7XSbe0ws
llibQBf+ZXlmBsZbie3z0unte6z38r6zOvOVodJ7jyIb3TJgjVSxIhqTXUNZw0Jpyeax6t30pekZ
gqn6PcdUAiOyxiQ8P3hJaN0rR+cvtuOXtjW/3HhQNp5ktCo4sG/p1dWUeIf/Pj0MZyah/+P8sF3D
IGjAFrqLs53F6g8maY1FJSxbzaSF26Vo/vSYuUzLjmeVuEFzbxHtkbFzzrdpkwfQCOltNeGQXkVW
Q8ZKQTR1foa0sgXfGJYu6RlNGZ9tdA+MoX4lybZDO95TXPVH5Yza3rTr/LFBO7y2kXAjAB5ayi6/
fmhmS3rDBonBd5Fus9HEoEkB03sumwcwdsSgbWUCeY6c+2s8c68rD/+zk/Y1AezETo6tWe8kyEEa
6NI/2oAFH52wag++TEnlCPJHYOXm99yPfz8BCFXtamjdCKjd6A6kByVBZ8i3qGiGnY1ECQ9VLt9U
Gttr38dbOZqheoMMjGRnZCaAnAyiRGPIO/aNzY7skfSVMLW/cDECGaxLfAXoXjGN2h13HrT9FmmY
eDLI/ZlN7fq8gWlm73szu+DN+bAU4rOy8/zQpOUPY4isXZe6eboJbA17QB/DbqvU+fcD0ICQYrjR
EPD/6wuNMQK7pT0tTLJHc4f9L3eS/mJqrrfvR2qozEH8oCa9eS+F87YssF4wrkXIZtjvbSBDVr8S
c0BbhARjnofpz0laf4CFHaAESfMLevxNNXvL4faxwtQo7nMu0iNSAgUPnSD6OsCrVkUFZdNUI1Fn
CrKQ2RA2g8aYD2+7uNoyN2k2qYfaa3+ApSU9J341JMlfbcB0oWyaD6KbrdsuarnjefN+KrNQNdij
oe1w3+urahzio6E70VNe5fGTTRu0KKrourzUSpcmg6xBUHmF8Qk0bHjrVPtTJUbyM1HrFLf0z74N
v07cQA9QiMWNnLZYO2NsuNjYxiO18iFbgOA0uXq68g6DiaA4Sr8OtlUSwa6cP0bcJ8beFDk3zPkQ
YUf5P6DCpvF/oMKmqUzbJY/EIr/S+jPqYJjMvkLMENKRwzzwGNLI5u6j55e2meF9eDKBa8AjsZ2H
Nh3QyxVa+Fcht37b2n91gYOuuSxRR5JTc1z2DBKKxkEO0SGvxA2dgOGqetQNkRKHpF/LpL6IwH9h
mGLfmwlhH4ZbAV6JAgfT5CS5AMsyXfti8q5hE6792S9aOEW5vi0xWJKwsqCHOqdFFVNl6vGZ8S2z
bA9CXxworL9DUX9Yy4I0ipBZW4kg5beRmBAnjEBB2m5lLem1YBZydPJI6iLeNuWxamK33jHekKcm
j9SpzRE1TXOkuvQYj4V9Up9wrb75MqL8EFNbnxqvgqP41bDwsTuN+Wo35nBJyZYjEqC2ToNFA395
L1FDk7wFUW638DOWB+fr7a3nZ4I/h2RPNGD4BSlmssfbWR+KOFQI8KL7iZkhUsWBZgaDlFSNaKHz
AiSLbUFXbltXa44EV59bI0G61SqfrnM6QLMg/AjFIWTwFlgkqgsLmm1QbBYK0vLgzDwkYxD+rltM
81aXb+K+KpBQai1ZNY5bbMt0uBOt89zciH1zZxyTIZ2tMkBAlAweZ+mCSLDMRNst/4mKT8tPtvFI
w2sM9yUvX02t+lEZ0jjhreQGJSTzOKGyYzrXN8mgXyzNJkcCu+nXIk7J82ONvr/FmFsxo2ZGVu0a
ljBC6aXPVdDuoVXekzkeAgPd/s6xGMfSo9pyfwVcyHAAjlol3h6RMqP5AXVQO98blhvE8lpSNu0R
985XekgeoSmG9eDZRnUnx+lFzEc6g4WH5dlkynobS0YTy6HnaejgJOTDjRmgrPv91qOdafYhrrVb
QjAX3LWNpIKgC8INQA55LE3o97dINKEirDwIaQnQpDGm1z52ALsp9gs0lj50eiRJ4yXKt3kssrPo
R/08Yr86Y3Uzzj5x50REluo0BGbFyM+Pr3TMjPu0Q8FssPu8u10WmMyeC6td1bqJ6E6bjv9dF8g/
ygLU25SKgurAcXUHhuQfZYHNcmPkejXvV8QpDhjm0D8xX5dnjmbV91NrR3T1DPnSlJIpe6JxDzQC
9ZI0wcjkPxw3xnxYRk12GntKXD1vFfTgwHxImvSyfKsdDTC5FjbYbZ6TD36015Et97QOv5TtyLSz
IDlofljuW4yqkn3PrXBd0F1DNS1eCyRWJ2pzb937tv5BYBmBtRN8saivjGulQW9zg8L4SEK/QvEV
mL+a1p5Tdu894ut8gVnYmJ9EGdbPIs/G/1GFqz9RiBZZTqZlO0oYyiae/I/AUNaitvCVO+wI7xy3
Cwe/QGG7MuI222PSlTu/QRoaYwUeJ7e8mmja3hTyh7j236RszMehUCfeE/mW93Rb2trBkDcfmrAE
Dn46GRtGz8e8dilEe50uCsi7zDfuBSfOhz3a/TpK9OqxIyQIsSDTlcrzvGNJ25JebgrXdYKAa30b
8UI+qNS8Lsntfx/R4WG48v+/xob7o/P95ppGtXFQY1VtF3wcsdnlKjbSnzhH+tOQZgM5f0KdTTCa
xyALKAkMs7z4bpXuvNJGaD/oDuKLSL1ZWpmvzFgN32Ta3dH8Gs//44yeNzr/KHQVHwFUBtNSJrsg
w15oqf9IMfD6TLVdOo27JHd//Ca4OVn1i+U2mmLH9XAIM8UumzEJ/MDx4MR69wS+EUuilkZ/pQZm
fNJnvtI77/C7qOaSdaF+TsoABYnBSH3Ksel3WoRaeGCKhQRP+ad+Qq0OYP4cZ1BF1bLpn+dVVuy9
jTTf7+v5yJb225QrEtdzN2FbzzwSqM7aQpMQMKuERKVgO0UMq8vYeCrnB9Psyk0cWfrOT5wJOVwI
m0e2GBctHTwX0+9RGyvceH2z/u83lBP3j3dU6rqwddu2DZPZkeH8cVK34LEV4jW5q/IHevzTOxPJ
uaQnxjWjaNmPcCH30Qh8TWh+fazbongXrvcROIN4yI1AvKXMIBzUD1I1Dr4vnfV4LupT3d97TVK/
dVJZx9+vB422G9vqGODSee4cYPK+KWKQC1mP/29IjrV8HltVPLdp170IGvOrMJP9GbZk9xL3aD1K
xtJ7mujMztC5XMIkjbkGbe+a0zVh3skAxafre3CFZWzQ+SX7CiEaDmh2dPTcmqvJboCPP59RbcUx
oDh56Vitx7g2Ka/4XzWrRTUBsv54O1SUXsQBEJjaDk8242+mSQCWKusYlDI/9bgDN958ZhilU90e
nPkwLQlEj5rGvQYoR6EmutXTUAxntyzvamcMjFWDP4fm+Iw4nyTnogfD1JxZgDC22XUWY7SCvAyC
qCHdMKPeWithITgezDg8C3lC6s+dM0XGqcFqxFM0f2awoYvQ9C5JiHx33tnO+Gji4epjisuwnM/S
5et/H4G6craKKPp9rZgZjspH8V0wUvCqHrmcMYYPdW+aD7Kag8JcmzrOodvd11nM/qO3XzWg18v6
rGTs7WZLwX5Zx4cg3HSt/0XrxuKB9iBtF79BJoak/cP1sOwFtVnej4RJHmLHoGla1FcRyvKD7V+8
Y62LDsu/Deloh3L0nyqaPxoskTsvnWxU3pxoQ5qc0O+kr+zan+qJUAAaAPFH3b/Rvx+/5q5vkrLT
xwdt0peXadCER1cX3OIddPmlZdMGJKD7i9HlqP0Tod9HglhNzzH2qVl07/99zdl/3kcA05mWIUyD
it8x5J8BgW3RYGSlsb1LM+VsqgoY2/x3IDxEJNUjCkCfZr2XAxSb+fUskr9ez5BVb9nFdnulQKA5
pi9u9VrKYn+ORPBOxtncvJq/2lphBSOpvqOzNH0ZnH6/oH+4xMQKUyYPsNBPqo3Ya8Fo/A6BBQQz
N5zBA9JpteXXsvXrNWxXsU/cIduEksDZLu9uIHLoLxfxr6PBwzpxi/vJRrLPMg8Wg6Zl+dPyzLeg
woRDaMzW8fzJn5+FDUOsxLWHzW1EPAUYu8xRHpfWXkiyAXsJppJDLQ4QHcorOxM6SRkIGLvuXpaH
tBo2nu7qj938Ei0voGx1CEbepMr+70/O+XfCs6NorwjhWDiPWDpMjv/dh0vSqkFv4bkIchNnW+C/
ovjJf1REba1Kr8b2nlQsLZbG3n601SXXDWOTS2f4gk3v3p3/rWrqSzogCgiKbtyEYRbc2zb4IZK2
kB0K9NKzcEQwBr9GKD2Xe5zqcO6PfgVyde5h+bFM97+4WmGXg83pO/MYyYj3KU74Mmiy3CmNq4+f
uytmgEVVHs3WhhI4byR+PxhGZcGhcoa1ZZfJQ16lxHCDdFp1vZGQmCcNxKKVH5ysmm+bX2MOTO0r
Omg09lg94B35gbyQea7RWPvJaM2tQSf13S2xoucRWISxSNwVKibx7szAHp1a79/fmZWptfe4ZrYT
I5M9Cr0YQZNIUGSITe6m7DoC5E00c6rVwjQ0y344pkbckT+QxE/La0GfjggQkdFJ1Vv/q79m/p/t
uSUZjLAzd01doNj4o//awyQkzswB87ZsZ4e2DM8a0Ru2Y9kXI2DYrMWGtQvGUaMJUjHjnrfLgUEs
0NKkAE8A0xTHHgP8YruMXUs3/HW4zF1HEll+NdqIs0LoadnjaukiYQyCAq3xSdpDiOoiM1fLwFR1
CGEYN+tF/pklOEQJpDQZEGvOucAuswmJ/HhKh7l7lfgxnIxef8G58aJTPX+blDcrePPhAabNSF7Y
FrmL+ZrbfbXPXAAzYDE/NCwgp3YOe8MKiM+i8ML1YOGIdbVZtLcAjk0JzDdy0ms79xP9we92cF7Z
GfbcyAChLWa06pH5Z3mXxs1P3zfJs9NhWEj8NRV3kXVszCE482E3huO5S9XX2xHm+2cRjG/tnAKa
9EG+t6aUSzwlaWhsAwtlBodRZOSHSqbeevmqqVdkVGVJtCp6yIOGatRD4wsbgtiQ7HEReIdaJ8yZ
Nn93zuwAKtrc1WndBnDz6FHNz4cFMreuSsfZEIv2rA/pt8sh3wF/NO8UbDk5p105TOkudMTnrPpp
byzyLsPIn3rDH17nqcVyA2Icg3VBOHiqNPN/bPGsPycDNJkBUiiKSkNncZJzefePgphZhR5GtuhP
AUDIPPOwAI/Ou1PtlkGhbnc1rloGbjafP0UEyGOAoLQS67PtdtghYoNaxhI5GlAnfmZPQV1a58mz
v8gp52c57PLcQeNcSSAk/dTC15pVNRnuDiqAiI7uLAtpShNLdAs86Bb41TspItZI25R5XdM5Jzhn
rAmXKy3toLuez5BRa1bmHEk7RDZWmNF4TgWVol/XkCZf/3vlFn9ewY5rkKrsGjrYWd2yrT+yRFPf
a1WGu+NIhtWHC8wDynUI5QL9FvqUCa0mxaupxbw/xFluELoaBxqFd4buKxzzytsWQLOmPT5ewCRk
FiDOJG01yn9qJtud+Wzoxti5m48KbVgtsjLNGb5pZmAdLBtLLjtKLs2Zg5WUWfj833+gtOZ7zz+3
RvPq5BqKPw7lHp6DP84EWMOwfIhUp0ti88lKRVG8nJF6krVbB3rz1h+z7lpT8CMPreEgBfm9K9CJ
pkFX7MGVFnj5bSgdRhhchnA2ulSBiteJjFFMwjICFGG12Wk57mQq1ov6Ab+tgeCW1mASS3dnSUA7
BpKC55IW6npKUeSnbfHezQrK5UGqb0XSh4+yRn8tIuaktVMC5xGxdRwQIWCYehklty0397UfkrjA
JhNno4PIWJCucgdHEXnQfJkKu8lXceQ6r8R0km4dzCntOOJqMKB2IL5DM6tf1Wh+zYjZvbPmcf0y
wi9CqzpIpsuu5+KmA9bv2ErcRZlDBBSlDxC1ZviMMppbc//aTTpaGBp4Y9/rGDDNE3NLznlORp+c
KN4QZFtFQLRbTAVNd2Sz/JPJ0PAIFJialylxNBLwbmC2Vx1Elq42xWsKCV654ohlpXvPG/0HhIzu
i9cp81rM+sce9erYVOZZxfTd7Xaw6EDZ4XbppyytlCJ9Gz0ZXBdplqODOp0kswlE4muvqFiiqrhm
5NtdoiVOnV0dm9T7LA0zXCDA4nvD+lBs775x3ci1woASaEaN1hLgeFk1r7SnhtPfL5tRiuws1pG9
Isv2CRoJpFQ73R2Hreyz49JfX1q8GegKujuouRnd5R5SI3qgSwC8kPVeo1OwyWKL4G8q7X3/bRwE
0V8G/r6xGJ9vQkM6kuQz9gdQoOoa4XgbKsKdIivGAOdw93e0EbMnyDcgHN2EMa0z6UaqkBYQJozN
AlFdwKp5/y33lL02sKHcOU3C9qkbHThh0sYDh5aEdJo5Vy4i0CdNyEMKTMu6mAYXjAj1jVXKDvOC
GzxPdb0lRfE1bZIXgw/p1SnN4iHJohdod0yrksj91uWOAI04D4e4m64Nbk/dRqf33O6iBFdJE9vf
RJUNr9no5DOoNbxLI6PdLyG6ZVvjSw1LiT/BBhwl10Pc5k9p3GqzN0R86wO5ds1Rv4s0/IDaCAJw
bLXiGAFz/9Vnlnp5MfTS/Wa4u2mqy7tmVovOP88yfNCAfnd0erInxDibP9JY4bVRU3EEMNM7Njue
wKK/jdIArah0/x9155UcOZJu6a1cq+dGXTg0xm71Q2jBCGr5AmMymQAcGnCH2s2sZTY2XzCrpqu6
za54nLKyNDKpIoMBxy/O+c63AIzl/itrgtXhtU7wXQUZsmA/ss/YCgg7bsxN0FXeEdV8uzfopb9G
3V+TVyICw4XJwgQKanbWFO+HQflEb5SlAVjWu89bD94lgxmyqvx84Rs6Ifoz1DtnrsW+MoI1Sj4N
VfyPTzM4mReuVfWwE6R904fxFUUqFtY++axAuRECPoDWQIY+dvTwo+UH38KqDE5NbpFR6bMhqDN1
VXozHohhuhEXyVE2G/6OnDOw8O2Yf4NbigrBW/N6kejMNIDOiLBo7XTFvm8x74tSftSBIR/a3uc9
Y1p/jeD0JaZAx8XSsKb26GtojLgkOUMSYLbTl2JTyvYTWaO8dJsxKzzuiVF67jkK4owRILKnZlM1
Y7EfZLRrI4u5ArGP9raeXGLdZZVddQaP2he4UL4KOfQmQN8mXsd9nVe7r8eRD6hOCnL0NqUHR2bq
Qqb3DNgJbKcEmLgkTRunFyAd/+nn10oZvc8e0rXusiQKWFoeGt28ZnWoTh3abtBewGuQ6O/Ly4ND
CQmjU7oKbU73zaj0PsbG8gR59o+//vqEwd4ZlY9f6+d7Y3Nfd3C8ZHH+ul9+/QGks1i2ESGwxMJs
A3S8O14DwcLvYqKbbbVGgndJGvTWuWa2yGv5zoxf/6H84HzCWp5gpukVzfuX3Hu0YUJXflVuQecM
cqkRba6HvBIH2ab+mmVbfQepmYlX2KOIjcXmS9QRF425zfxi/5UkWiUXTGnuQ3m2r2cxqPdWum9i
Uv2DZaBddTwMeQFUv6BXlKcOJPGul+6GhIF2/VUg2UDEUPJesr+zeSd0wGpkyhEKWzl1aTK7zMnY
lydPo2wM7NXIqnNZHNOAQKshQoIZS9XeNKRN7uU4DtsyadXqKzgrTr7/3DcbTbNQUzldTQatvBez
tmvMdtw6gqntZFreOoa8v5vinhO41mpfuU6y/AJDf+GgcyK9WPgZXdJeucqpjviG7uNo3DR9rI5f
pH+iSOqVKXsHeXtln8QAs7K/9qX29pGRYaLwu/GIeORJm6VY5NAQ3sCDpFQK8bT7R3Ke1/XR1c/n
4Ofuw/N0C57FIAc8qp1j7GTNFS4AANo+LkfGEj+0sLLDVwvkuljoBrhpNNViW19iOb7+cGwIOl9/
97VA8nV6zuu2OH49rzS0XF6XhSE1/7Qf/EKiUtINmxvXufcmo9231HoQeDBpelb66siEFJ22/XF5
wxbULgxN4HXmOB7Z/ga8wma5NufaX2n8hsRaEZ21reQjGgsDfSJ3EAHskyyseVeEmfkEknobpLH3
HTjA+yRJXRmTsKyQ5DOZKE2PNBmZ1Pdfb5VN/FIV5h3n+nx0HIFwwg6qNyPBC2c91DOcVzy69QKy
3BaNeb8LKk8dBMuD7c+l2+Q0V76bkN4WJcWhtwNyASqYnV4fiaOBfgQjpb2slO8+Gp2tTz0piwt/
xnz9c+XaO0F57Foe+H8xYnb+JXnYDHy6ZwTFphsIYf1T8rCugYTYHESHsRyfpym+ZCPbjsM0s9jk
1JJLHFQeLlKLdJALauAiE/0Z1tGY76l/a8nR35gZ4zADsC9LNDlGGByhJBFQFJ+yS7X69RaScndN
5GdK5gkNMHaA8rUx5dlii/jpuXLXaZRHgzk8zCKWmGPRlocJXX0Wjm9f7yX67adi203KnR+2yU8V
mqg2/oA/7T8v2YUT/FPJDo/Y8hgqsVeiW2D7/0/NW2xy8gOlPojJFfust6e76RKVdSktkLkNO9ct
L2FTqCbYED5J5Xa7JmPUfOnOidt5jbPudZyq+NvljbhWBbIFqLxfAZmlIozSKChGC7jHpNfohE6H
A6canJGgvgYvatEdR5UF19Q6+GeTmfikxvS3dgmPxQQOcOdGdr1rhDnvlB5HBvHs1nNRruNL7lNq
YYcqx2FYVPwsgiCs+rnWiM97dmhXFP/Vc+Iy7mOR9EDKEQcS4dBz6IZPlfH5dQucA/emyuoR/pQT
38ukA4d02eN17jOUtwGjy2Dv225CmjQwIo7NJn1hvQZcra6vXA9oNQxHfdajfLOKbASX3wTI4QrG
CxAit01TqTsxBN1dOL5TJrj7Cv0fQYVHehaQlZV1rEwbxaY27jKgS0kqzBcwWWpncmCG06MU1Mh8
GtmpkpoO8r8mRyYWd+gvxpU2sX6Rmx6xOL3IruYAaxOTlfnmEsEUm8b0koxI49xS3FVWEz/5dXD7
5UBA923K/FNGM+kqrpefOQeTi9wc0E4PNN+qxDIEDHXNHYj989cfXQnHT3rd77LRLyNCayZoqSqK
GcN25Y0xua9f2uU+DKpdlCjYg+Ncbi8kq6XXKBSh/5BsmM03PJXu/uuINC62s4i5RlxN2ZmYrj+/
Ncx9vpyIbeTapPGfLn8gITB/Tlf//WP8X/FndfOzV+3+/h+8/1HVU4vWUP3Tu39/qAr+/4/L1/y/
z/nrV/z9lH60jCB+qP/0s7af1fm9+Oz++ZP+8p356b8/utW7ev/LO+uSHep0qz/b6e6z07n6ehT8
Oy6f+d/94L99fn2Xh6n+/O2Xj0qX6vLdAIyVv/z+of33334hjv1PB8fl+//+wcs/4LdfjimUjrRT
/+d//+tXfb536rdfAvNXywpd3xOC8SkSIhYOw+flI174q8XOFHFkYBP57gtOmLJqVfLbL47NhzzA
PBxCTI8CwbHdVfryITv8VfjA91kJCjdg4il++eNf/5ff4j9+q/9W6gJeWqm6337564TKCzn8A5+r
yPMCfkhgXm4Pf5pQMRzIyQaIm11pDf5VUdQhZzSD6YQa4r/QUfEo/zqhv/w0GNmmZ2OqRy/rupfd
y59+GnbgrK49AhS6liZr4aczXuooN7aRtgjYwwJbLrzcMc4jwI1dZrcDAleYmOxe4sNsJilx6aH/
MnpqvMZmCE5MRgoonWzEHun3YC96T6uTlFn7o4gv7l3k1iTJRrgxF5hiRmBfqdE9z45EzDd2CTP8
YsQHziH81AR4MQAhpc6LnLvsvYP2rxakhKlbXSOsJ/ooNA6DABICrSlHHeD2RnTNqlKgb3DwZYje
2oHvIn6RyI3RmVG7KMOEk2Zq/wbbZLztSBLcmIgB9ljinX1hmMXKDMr6tvLr9Bbdn1zPne/dzlye
p5Yg6ee2hz9vczCsQ6uZKGXL0ZQLBob5g5341Qshucg9jaa4LjChAE8zrO7FL+1wGzFwWExRCQa7
yut7VSKZI1i8WQVoO/ZGnGWC+U5ijijJUdxjOjKm+5SpzueI/fhYDi1UyxKv750MDJq3AN9aupK6
n98VKeWHcrTcJ9A2SKbyPICGYvcP+PzdtfRCNMZOKx6QojonrDeY+OEOlidZ+/4O2L/E0xv2+0iz
k7IGR7CjISoD45FaYB+s8H912cCKXyXp9xiD2zIYEZDG2qMLBTNKOxWNPcgxNm5HlbtYgbNJoNQv
6qNwvW5dZhIWDCtVpg15ZImXsLU00WsRQl9ZdJKqxeyOdhD2G3u+KPdSfEbbhufhR1phn1ykxcDK
PErVGXMa3Bhz4FmlCTK2Bd4wLHtj/1y6WRiANezdj8Tryj2xls2ecF4b7uxga7UywH7Ni1YK8cOo
B++gTV8jdqjEj9pJkahIeHZsEQrYU36hj3GISodfdVTvq9409t5UYk7XjnsVGFU9rgrVBuseucA5
D3xyonpStRXsOuJNLyG52qy7C827CzZZIxsJFssUb9DWI7y7JZacKqzFi+f6br/TOZcKHY9GLDPB
znO8VpTo8FCSQ38qmuceERD77cZaZRXeAWgbmbPDvFj6C05DEH7zqMudaaTxKvUL56EBQrpqmLWc
IPaHLxO/3VV8mekTDKBQ0aUDTJCppkiJe4dwoMnKVjoL63tmlC1Cw6CfntOmHup9hprIXCUdNACv
ctIj2BHqiF71S6VL88VxOvfGCC0A06FjDW8smaKbqEnkre/3+bGmz8FvUdrgYjHKrdHSW3gYUgRn
/gSO0uuNiuhXTQqiQ3nA/HRiFiudG+Tg7bnzNIQ/QLhr4m7Ujr8zry6C+6vQKtyXXM3Gdmo4qKpG
OSe/n/w9TTveVDz/W5ALyXZImXogmhw+40Hby3LIw9M4uFQB6KluAVI3T50xD0eQvLx8ZzuztsSH
DedC+vJUCpAnbAlQC5hSNLcW0LxnJgtQIyY9F48RecI8n/Bwd6FCBU1ApWbNH1cBKufGKNfwI6wf
Zh8OV0GHyjrPPdIDmEoSse1MuCqyZ6mG+kZwTD2WAfUlpyPTVEZgAcOqBtt/OIwCOkWkNrDBs30S
RWJtjYb9iGM3Ws4GMR6whuPzVFv1VSXFvDLMjJBHG9V8YBYwS9oOUfiCmGy1rou+egt0o0/EXjfj
2mGFxyaOgkzUVnITttF0YpstnxJrnk9pkvo847p6tLkpHnoGAqSS9C1nFNCO7xPzLWDH5ksE1mgN
M57XMyCdJ78CaTTydQcUOuGiUFZwxMjUrsGyWRuHPFECBMxZnbU2JqKcOk/uAycNyKaif8eFTC4F
AAv3bahEeJZRxDom6fJ5w4wVwNRcwv+bHDxGGgrFS5pGIUwNUmkWdlgi+7agmGTJEJRE7eTirXYF
4zbgZTVI+WncFKnTr4UVu/veTwb08EN3YLPYwP8P44MjRLmMGyYhoODDTwSe+VJJPN8LE4kBIaS9
RzY8QRZG3NYfqa5aEl9ce+d1GNWZZ4wBsD0udz+u/G9hPM4ntwiYN8H4lN6Yr4LYd+5Q5aeLiFSx
B4IcBWhDz7rjRRaeHPgIUL4MerAFMI5ymWkqEGCjQY5MWEyAyNrkwvnsSrL4LtwhDDWf0gwR2jpl
8+Y4pQqJIIwJDAYCSShRPzfqEFLmPht14Z5sGAAYjAbMj7iSvTUDMvcYVjK56SFwsQOB3EMqFsrY
j4qcmzvOzxROjaejNVdkeXaGWaCDIEV0ryV8vRjGCSy/NqeLpiZkzN4kvE6b6kcDdWmdNbnS3Ios
a5VzXUPjsDSXnA24E1ULpEUzrjc52WFMLeAzzKorngI9UXWDmALwiscmPiZj2l1PiB+26MPcc3LJ
Um7i+bXNC1DYqhnjW5VHySGpjf69bBrg8qyc9s2o9K64xJLkfsfwvQdnSExsMK2DVrswIKPwFObS
Q14WWpcbpMvQYh6b59TJ9VqQwwqcxVBX0ovqgxT2sJ3TUL8QpaF3xlgljyipDBguiflk5Sq9RmIV
ku9tGbjziCWll8mWWWGX0xKPgz72Stk3RkG/Y5ATD7/TwN2bWSMs2a4JgodY9sGrcobswbJm0BFT
Nat1YrrwrTv2OEeH1KzHtO6xika5DzlNg+1epBHN+6IUNQeFLmq5Ba7O2NJVxtp3JKyEIHeGXYga
i9m9XWyxtzbzykt8/0Cz6QH+gIx79kAcDAuyGsd5h3khPkSjBYPeoy/tw/R5QNtJ2ExTJ87GrFGY
pgLOYBLa9aaVw3gDqZaAMaxG0HDAN5W9lT15YXyjetYsnYIVXMxVnK6huNZPYYZNLB9Y+C5D155u
Q/z9Wz8qLIBF+Es2BpfyqvXADsRObm1JjwmeSn+g8sjjqvkR4yFDoWY1AQ899PY6DEuWt421TfHj
nArtFucky4uTKZt4FcUTvAN0Zv7eNZDWLSrsXp9+ZdgB7LYEzjN2h0YxJ3KzVWPJ4SpVbnxvdZOb
Ll0AmFi8s5bQvhxOv3AG8+A7Xf5BNiXoOGQtsl7lFsqLpRm1M3A/LZxnPwdMvyRBDLerAyN2AJSW
71SjyT50MFB8gyVlXIsuNt7xCCPCxJGdM4U3tbcumBcXPRh7j6d5O8ZO1C7yys8O0jXbY6mM8kH6
abL3ylS8INxUZ1JT5ztRhkyKv+5c+GTjBXLe8D7CZHpjtUHyye1+2HBkMBkDrTtvk9JsSc4uOnz5
kV0eFQISLG9oVFk6Cbm2AHl/hFLZ1XrQPdSiyjeu+lQbyIjbeAuds1rrwSnu6roxbuyBJIpAgnwD
XNI+Nuh0H7M2sz8tprwxavUmfjXixP8WF5mz7MgBTRdjYbVPghzN+2pI3KeGkS3xJ6Zwf1iODncJ
AVG3MD94kl3PludWhhTE2ZzujTZKNkVUBtetw9qO24JtktViEt3beVPOLGGanlXtdhdRqrUvLT/e
UCeQtp5m8t5A+rfK50J8Y4RQ33qIZq8dlRgf2vPGZJO4Vr/qFONKUhrreV0WTXyfVyVhDuUkgtUX
tlD0GVNSaXXlqbCZBbZ2i8jLccvbwUwirJ5Gbl/ZrPYfmjHPb5hvXuKtnHpEHZHmW1Ep54Bzqgf6
3bQH5hTR3mq7eZ2nOL+RLQGV8MC3jdqC/dwIF3ZqPIxbLkEPAzL8q6Y18nsYGuLejRJokEIyyR+s
EpHx3GOT0pSnaNAQmEyjNb6mLLm/+W083cYYsz771GsPgTEg5xXIVmfwbE84D1uCaxEl309Sl0ip
2gbh+6isTYOfc1X5RX4IS9fYoXgIdpUxGyvGOTPUgtllsB8mabrN2actA2244ya0jGhlRYm1M6yB
X2yn3f4tdyu8rSZ30VUwt+ZVowO4x8FY+bQDLSOXCcTKOk5GAJkVvECXcS7cZ9pMQGr3bqO6YIHL
CZiBmzrJGyt5PW7aLnf3maUUUpbEZ2IbCb94a8z5Ao3CFM7KpVbpGn1kToSBKVPvmIM6WitDvA9W
xWxtbpNz10Br74wRHIUSznUCPn83pvJ17KGTker6hsH+lpykh6y11Jbm72IqQUBuJE3dbynpazZG
mbE1DMBuRVJ7N2HjxqcunYOnlj0Iv8FOHrIiYn9RsE0oWcOu0wv4L8L0d9WkDMsaBxCzHIV3FQLQ
OLGVIY21gca5MO0mXpe8gtA9xq/2YAdY2ueLMYGJW6/K/hqy4k3kRdGW2VvypifZLKaUtEpjbDF9
VUoDKc+84tj7tjwYRY9OoMu86EAFAryKiLYEkEpRg0PlxWtsdecSRpgGEEoXbg03ZaWmKrhvOs/Y
loNmOZ4aeHyCduruyaMhk6dsJaK6qGqY0msoAPOmswbSbAzbmvEP+rCl00qUV2Tt9iwG7HyXiaD7
EXkeFWzI4TUuIrDxV+xg/fsAq3xxeVQXS1lWAmcsdRUT7hJW4rvbZO24hH5Rk0qigD4uZ2fqv4Ny
U1dUOlzdXyvjcOjr9pHdQXyT8BhIAkr97DQqP2N1M+jgJp+IDNwXLQbFJeUB375zYkMffERAUCN7
cnKWXVPRsoQjGU/eKCiWapFKolgHfu9rB8zGXgeyeHUshPwAVAerh1Y22ggP8yD0WGRqz7gJe6t7
zaXvXmPfDr+DBuKRo/cof5AP2KYbP1H2XYI8sNrUKuybhelYF8Nxkdp6qWHPn22A7Caw4QE3Y6rp
F5fCTr3rvCbVuBJddIm3sidaBA9WO9mB9pspJoj6reFszcysnywsi9Dky3AT1tzr3GZy7+xAi+/1
HGkQMMTU9KSyrgKvqBnouqA1LW6t16xFgnOWJoLbW+x1N4VhOQQLDSzWA8jekv8yVBzmBAub8IwK
ZG8Q3vt5GF7oZaHfbFqy+07YR2MT+7ktDQibpfGCpGqi+WaXbZeZeMhKQ8HqsfW55qFsZNLmb7EV
ZXsa9YZQABygW53G/TEE9HIbBDSgCy/JmlvGZ82xzxN5mAcQxynC/O9W2skrNsHlppuG4pg0neKJ
tw22xoPxlmdOD/QnMLuVqDz5vXfH/mA59XCwXeeDwOoUU3YvdoHbkNs09/EBjZBJ1poChH4pj5Yt
VySTCL+c3poWhELpNs4NfZFzYg2anp1chSabB7f61o6hWofBAHbYgZMfc2dapog2QJWqtpwWnrbK
D/DuxbqAIrohzEVs02FKD6winCOuGVT+0dzdO0WhVz0shKvOL9Un8eoc3bYBEa9qwS9YNJqt6Zsc
dWPsniqS0dqFZ3aQwSTt2w7pPY2k1eDDR6hrXHO6hNc59etL6Jv1fhT2JbcB3c1qGqU615T/2NpC
SHPwDLN719P6ZbQal01izdJ8iWR5gLoe2lm1GmIv44P4dVLd8qMCcPN+QNygUYryXDuoG2C/TNXF
EM8YxE+LdtrI3h2eml7ke9Z//dOM9/uqZVTD+rwlScP0FRTtaYjGO7Ocimspix7+r10EJPYM4sCl
U23M3IGPObYsECwNWroXMZzCzkej7pMr7uQe4SD0iWvlTc0Woa64n0SR7AfisR68cMr2UnQN6Y1z
fS2A9yWc8hWlVWe5O1c6+XNtJtMpGHuxni8vURPV71Hg33scGkN2KyIrGZ0EsQPvC4AAsalp1BB2
ECHc0uQKv0NIqe6p7uYjsSX9a6um/DM04Hgw2fQpFC9sEJQFrPo/x07hA06tqdxiHJueYXz/COgj
n+a6SOH+hONatoRwANrBm+7M5s5ybOys5BhcR8MkLaLxCnkJebqoeAaCrRgakyNhalBYshRXXZ50
qzkwwdLPVHhAVZw9kzC7XqZxznPNrAImKct7dleTR86RlblHW2hweT7E4mBojRtNotZjg/P5tk6j
/slo0uK2zn0MwSjQliWgpV08U9K5klZwnbeFeLQdF5QPsCJxyOKaKU95WXw/Q56UV3bCzSYnthq1
8tw+m343t1vDtLLrZA77kwLY981SYjg6WnbZyrU9awWLgYD0ruhvQpSyVINtca4xqCyZ3sc0kl6C
hkBVVwWTgUVlF/E6YV5ybPuKCJcAQLYgE2A3R5aP4EkXt/geRxwXhbzwE6xnb65IA6OIOVJM5jvf
w0UsO3s5Tg4pOECPrzoRgEAee15pnowPBHRbL2HmxGjAyze36xva+jHdCiKpthMjl/u2U4ibojG6
NwhO2Ugj9K+rpgk/4D66PzIkPLcjk8Vrxm3V2p1rtWsBwDNMdRNmxOy4dnXMfHDRxXW4Yzt3caGP
MZxUTg69ypl5O8TT4slIDGkcw7DNzk7lkTNGlu67zDtn3kTkmVzZoilWRTy338klqa8n+0L1Klr+
DnD2ZjAcbx8Kw3rwOA2faEvhdDSENhFe0idXUA1RbXRelXHWD3VwItLW2VVkp65iu1egQlFx8x3b
Azd8yLH9DPncrqW5U1NWX00tChq7aqfbrk/7teH33ikcUUi6/Zw6G5EM1p3wwu46c8t5x80nJ8oR
xui3tKqrfUy6jc8BPRTjJSbUgzga9I1NiIYjjrUj6GdqsJez4Wl21xZCIB+MJXdRc2Fj8z7U3M5B
kbUxK7tZXzkw5kiIohpdV7YCJzq0/UZXxrRFo8uUM4AnC5YXTU9IO+Q2JLJJtyl31tyQOhNUKYr5
OJ9t4q97Kzi7nZFtbKK/F3nuCzKHpwDPdutExVlE5HAnUqK6rKfK4q5Vet9c0t6WhSjoHlqUMl56
IeuXmlVtgCYcFHnam3cZbdxWCZVtc4qYB7MLnGta+jZb1J3nIGQ3MvMRFA8t5kAOyIeZRkwcULIi
OkL2l9yPgZuvs6kYvxuznoFGofM+57grycmsjGeVWGJFKo21d/LGeen6Tp6b0S3XudTBR08KbA1c
f7QcEgX66tbADI/dQVgmDzrxyXIzG55DwzfngzdP6lvq2+U9ycL5Rtsjqh627gSF1XVyyFUt4Buh
VhBFNBLdZtlkAleJi4ZZutAUp9xrtyGaLHuBgA/c92iDSgFireGTD3NcrbivFoT9hjG4SUvfW2nK
prcaOvc2MOB1d1hEHvsyDckk9ftjhF5s29SXfQRhVfV4EYNOZ6duyw9zYOHbhnb4pNMmOhGtSspv
MScp6KHRV6/A+z2IHhq0ElrO5m6MaDPbIcK11VfTkkpkeK44/g7hHPuw9qs59RZWF4lbEZTOLVsq
ezX4U7L2u3C+DrPaIjh0QCucDmm64jULEzULi9cKduqOm1eBq7cyUsDfdCHLGl7TWXZIoey0oV7Q
WbFTwOQOiOUs/g4ln1tjZ+3rWq6INEo/B+8ChJ1MUe6n0Z/uK8UYZOcUlyzTy/f4wRhaEkwzRhea
ONV87kZgTk1iPbJdMAjjJNBGf7h50H2r23RC2u17W50M9gev6vYlU125xaMb4SsMwuAcmrV1SiRh
eFJ6HA1ljxtzmLLkNnLH4DCK2Ft5jLJurCQHQR9xYwMcOISbmpJz37uG0698VVL2jMFlOBIENvE1
OUy0MNT9cfARUA55Lh44aNlPFFEGVsdsOoHNKZ5caHKg2wjXgNR8LSOOtkUJ4oLIU6974JlMNSkF
tbLhHs8TOsaxNfCnZm1nEoGl4iMufozT3mxEpwLmvt4nOsv2btl61pVrjU9jEEdH3++Qrqm8hVbd
xtmL4YBqiEyjuS0azarQTemuS47k76aMCvg7o3trTansF+xwCzIChL+trHi4TpE6nTioqlWNKOuu
BzP/GGs4OL5GSc8aNLKWHXHB923kgLXKZ29dGbBNpjSpv8Wp0suRqAkej1k8E/PJ3lchB+bi69Az
kt4xxK65nnuVMd8u6/eCB14Qa5Tpuya25K418ffrvC1vsrSyHiDgk5AnpLkhzN29Jnoi3Ud2PB1a
gh6XU0JqaF5P+X5UisI/xpeKMdIdosep0nptzI0JL9n0toM9JTe2sKNr7br2SddhhRYVwiKS7oiU
HcclW0Ar+kEiCEjkHkGfX/BhqfneOPgDcxILdm6Zh8cwMPNDPRYuEiFHfMt7QBQXjOCL6j151B7k
yNpr2huc2ul5IAh6NzmWs+0C31mPQTod5Mz405iUtUWjq5/HAeke+yMFWwkuxyp0CTpcDki7NnMw
qwevD8r7wM8yXF2SlIBYCLEsQ2OgyYRDQwNmYSYzB3mTqKh6ZWAwHXP2L3S/Of4zoFkBTcMU+id2
GLpFeaOqc9om4GUdbd66ZRS7hADkl4217PglNIQ8R974UqvaRqvgWIfWHptbySQmXYCzb4nrQ23l
C8P7EdbSOsJLsc9M4R2Y0Hl+uPjdWVyDAVp5lZn9CJTKDkMRhkfm5dFzVFKiLqgO8S3m09h8OEVY
PDfcUDFl1EbLxdBzU5F6EjtD0RaumRQnr3RgzWFC4bVJusS5LYEHPaIjbpZWk4cP3IDkj0KRXhCN
drBqJCdDzCWA+nq0XnQtwZPQdLPrllNyn6JpBZuJ48Db1Llx8XBZMryt21lYi0qb7oH0ACCb9Nfd
g7bS4ESilSI3pvd3ESjFs2GW5RELEjrdlAw3t2AMLur8k2n6JSEwZwnBiUyKhPaSLUp00nYLd89I
ndDOqWQyHjtD+VHazFBi2oL3GgMHFMKhbo+mZYhrV8bRZ1MlzhmkL96OUDvjDfW29117+JEiNLD0
aU0YEJpRWNF12jjDDyNogmWqBHN1bdra2ME2TmJgyYxhlyYa4e8uJ+wurVwiHFUXPjR2T2iTjFmm
JsWIMFJV+mRwAb4lrOs58bL6RftiQnXYMEpIg3S4iRNenhyD1BK+jrzV6AcNtujZB6BkBhsg4fxb
zUncDawJgMWO7fXfrFENcZslqDwLVF/Il0BrTlVxnIe+eXZNiYmjqI3yc+gJaItTZ9zSyMWPFRb9
Y1APMbkj3GciPX+2GootNV4Z0zBmkc+m1VD3leOwS2aqjt+/6tx6JVVqvbm2MN2V69vVJjLH+NqI
iYgX1TSccbi6p1F68r4AZH/v4fn+4djZ+NBnaB24P/K0pWOd31bIDS3Gbq/8AHfDbcBYu6oz7uag
ooL02xBmdhA6rKy65GwWel7N8PeXEbSHU8tudjWK1n/wgZdlC5alxr7TY3sPgkpfkdZWIrMnIXBq
83TD4EPRlw72699UmRVxJ/wUcXdWAUkd5LUMgNowpCPj3rbj2yzW45UwG/2p1EiUSDJWW8wM/Xc6
s3GTNgolTxcnEwiywb1xW1Pfj0M8IY/GYEw/0GfLvwnSVJJ2yJG+Ru505mlu70RK4uDgZ8WjNWFl
+VIx/Y/kXv89Ldd1/Vneq/bzU53e6/8PBF0WEqh//0Mx9S96Ll5yZfpu7D7b+TPmNVu+/1kMdvna
n6ouEf6KOjR0g8BBTOdSmPyh6hLur6DebIfwSvPL9vcnVZf7q+W7ofDNyyre8lz0Ub+ruhzrV9eD
XYJACqmpaYf/I1WXxdAfKdU/DGe+JXyXERhOMys0PYeA2r9KrXxryhmX2BJksWHcmsWPiKHVbRo3
j2KIy11UNi8c0vOmYd+6r7kTTBRvd33b2idYm5s0RqZZdF141OijFrqyih0TJCZVhbeatfmhEsLT
5GS3VyF7dQS0865h5nr3f8k7jyXXkSzb/kr/ANoAOOSUAGUohhYTWEho5dD4+l7Iaqu6yZdxw/pO
36SqLSubDEK4Hz9n77WpfEkLpXalrxiqyFnjT9Slq2hSzZsFQ7mK6VoeIO9cRQ1qkMopH2wrfZdu
DndDpctcUjdMJvu9fKPlvTSyUpIGsmPcpP1tU+IHCCLiwS0oEYx6+geGKrRGSt4smRfC11E4EFJN
NwQbyyoh7Oi8SjTdm5bsvkTtbxlIZhsziZM12lwf5TjxZ5NlH+QkEWSTi2LG7qaY0uJs1CC7QTT9
HMndJNilNInCDsONopFIay6Q1LYb4GTWRbAnigWKdfRqVgKbWPg4V0P/GOUmE0ECYeP0S/bVRTpz
akUgyCxsZggK2OPQxPUriht9NU/AYcoETU2HAyuDLJFybr7KyyPdcS8dQ/U+V5kshu2eMRHgBRF5
Kg3KhaPZeqPbbR0skzR3WA6pvKeNnhF5LXOy6PTMWmNBujf4akQ+7h1J6Sm/PBh9S7u2SmzAueru
E6jfO1ub270xTiulJ8pML9MP+gkDdL00O1cFqgmAEms764PN4OwAtg+rNIypnHWGJXiEAj9m+pMS
qOkZEkhQUJDXF9Mu8JbwWRDJjoOWys1RGTXNgQr2jJPa51ySl5M37+iJW4/KXfXoFveeg+uKTA/R
+VZOTjO3kYyXuTFoP4/9rmqSbmVXdYoO+EarQT5rlVzbwBL8HPi5Vw/qnTJaEWpiRI02eb5+YUTj
uu/LQ4JuF15ruiN+irGcGDufFHBvFLaFtsDqgNnRgwDnV65KwM8bIbJkR11FbB/cDTLZzWYf0S0T
ScbQo2Ke1/d4H9wEUWPvqoQoRfV8FRl1xj79VYwVqa2KMQM5aVB4dYhsGqcqzpM2LM7L1so2RU9m
g9alzlHj/MqL3R0sC2AIcyTCNJjZItB4FaERIaUKiLYPFLKSu+poiGi4JELINfbM6ybPbRrSF9G6
HNitaI5KEqC5Rs2ZkzcXtsteXXM0C+KNg/TnNQJyTf6b/mzh3+fUTHBMQIarO4ktCo6Q3i+SoEmk
V7mNskyV6b4SxN+N9QCCalA27aA/RpWj7uWChphoJONA1s0V0PJ7VGSqnzWjsx2oNZbjFDEq2vzo
htOr0ZOmpKSkeJe99ZJVS2JbczmF9n6q00+ROK0PkN46hPno93X9Ri0cno3DsWjV+diRvTWCLGbw
ivC/6ghdlRzVYyW5bmjivGpDcaBLM26I1oYWqDqcw8UebVz1YHS2tUrE4oNiRLjrmvA4haO6DqCL
0T0/z/WSFmduK9eAb56lIKnCDmYqsfmGxPT8jSnyp5UUO9HH9Y02ds26tooH3Agl7HikcVHQ0OoA
5O+qOkVJkb84In5nlpI6820VWUx1u+rCZIKI2ZlkD9mgNAuJpZz7otk4oOJWc1eUq5HUQdZudF8z
2rOE1MUsELY/Ka3wMqxSm3hsDwWBhhCywewEYbiuRXNtwYBcx1L7bIR4QJwwbWJAXQerbA8zY7Z9
9iSkUh+sQANspU2ECHc5ucFfY4dJQKoKj7K7rAkJATpE31BptvPHUF8W6UBJPKG6qiSqhvQhtQn1
rLjL3uCo/QbHnlpmF2XutrvJwcxaMXafoOmvclneR3V8LUPDXZPkeOUQEN2109cUTLe2GZOkPhc4
uftdLtMlSOnDGGlihEH7pA/jztGs28TVbqruch4oogNZ+JHVzRdTx1AoAi3CnPvGCm5QDho7nd7G
qi66wpNAPTzIwneqAKeCTko7z5bzECIB3deGYRdx2A9bstvipjywtxEkVhEI5z6phan6KUiMmCi+
YFK61VSXGPQ7gifs6DmYXHpJ+gQwe0dLikfPhkkF//XVibDQD1T2q0DdCNYM4p8JNnNyi24L9vK8
E6j2YsyMTIrVWkwsg+kGjQGR3NkcHxSm1VyujI6NpMjkOKaEPL71NhxZjLVHoyuJ7JbkjTPweCVv
/jVmSF8YCE+UGibpIPL3RgK+qJIQdwimxk3nSrJFKrigVdkE+B+kF3YdVIBUI8twSEaG6fWxJ2+W
obi9ysfhLRpG7LqjVi0+62NFYYH+0jgORu+BsTR9/HLzPkzmT1QTq1FNP4SWKz79X5YqEXt9Phar
3IRNr4hNU8+3ianQonHyr7p1P0rwpXrGSMlxw321BHikbfBqzzUBg0Hpx2MWry0luDQiA3iIkuYr
t5KPimHvR9VsDwR+xsaH1WbVxWxd0G6Ajcda7euYa5KSRHvDNsnWJLTEQ0l63au1jr+XB5wW7bye
CMvBH4LSxlLYICKdB9iyt61JPGWbdv0qLpuDYrVUSP0haJaZozZvB9CKmbPLtDw/6HpIAtr0rpvy
qXNnUh3sbtrXgfKpGtGRk+x5Ai7stnF0ihBEp0qW7wGTZL6mts35wGQl0ZnwWr3HOOB+rtIOUZL7
EINLk410/Apy8rrEpIzMsQULweGZpGB8yyrSKj2co0Xne54kAuj3xN/EBNw3Zf3Albjq3Awc0WC8
Fx1EKE1kD8XgkMzpuEtqnUmfYiKFKTPF5+jm7Kkq4PKumHajOrziWtj1rkX51LZfMMFJm9TMW6kC
xLAGsN+C0bxukeY0FU+EJB4FEoSghviHQuSBEWnilQgsb+ui8A3ZPeVNG9Cmwc5ESiIHbZ5pADMc
ARmZh/7Y4yHD1HQfRGS2KlXUbB1QKlkjv2hgkFZcMLWnxiLB2WMiyQEcJfi2l+CCRVx5TjtNWwX+
LLQCF1+PymV1WJTa3LT2w4gwq2cSbIrHNunaAxLcM0RICTMZNLSmLvaUVVvyoXvPDeFhqk35AkZt
PSG739Sa/IySaNhY6ucgQoEqjqRktEX6IVdpw44CktgcVmfsgHITFO0LgqoBi3j37k6NQr70Qjh5
DijIRp3GaqDWniWTZkViDgOhoiD2BeWTLfUZqOiSFV/Z6g45LL369M2OIv2yzusXMTs74Y4XfTB8
pD1SmSJlKKwURbYaxjvJa0fb5Y2U5JsGD9qKFK07Qm3piJOD5EVmjBdNbRn9lx9J3uKhAliKJre+
N+pcHqYZnkguNkCYzPYpNcwYgyR6WGd8NEVyG5w3Kt7Fxm6ulFn/Sh2VYDuM+VHJgyuYh1uqP1cZ
nnvyyiwJkbmnpBmJSqmD8IIEEN+VTnKw+myPpR68p25eFENvXKBBJt+czB3GGcVceI4VXTAGsfxo
yhGu2sja53GtFrhKWz9sCBJWIrIOrHpH0M95pjmIfTWkcW5uHmXlkpkc7BHdTltyeV4hA3UIfUlR
Ty2U4crGSuf1yCoaM/TzKqnDHki0l4ZWazxAdm1rr47C65B0W5OsEM1oQV3EfiXc96xv1gTYvw1t
elWjwFdj6xJU4ewNGsHJphCroBEfjgD+4M7u20web9Sbh1DmYmWGo+shdH5Im/laqeeLyIQd52C2
3Rg6jSJIP7EN758Q3ysylkuQ8aznq643yLXNizUa0GEzJfM9PaKLNDf5/QHNyQINC67VEMUjenhe
KDupzpxg8a9xCRrwc5AFZoRzNmbqVRwL2gZ3jNHszeAG+8S1lwctuGb2+dIHHJvq4rUrCLCr4zvb
kFs6Xaj+6GqztEfczFwlZaC7BrqBckTJbY4L1EaBZe7V1nnp7CY+qAHMMzGeZa2eo9k02Z2k+2ZO
IkEr2VO/B76JfZcqEUFQb1QXwcD8uYhbEEVspb0RdT7/8lc7j+fZUAzbCUqdQXyNrFgJOJjdIHAs
MPZoB9vOOFqq6l7JrNg39QQ9o5F6Ug1TfnjpMfB/zbRx8It8vjX6lEhjpffzCslFh0x/kkTZahAK
K8knD1lrE6PIBhoK+ywqrY2su/shT6m8imaXa2NKCqxtrYM7OaFOAFl/ZlgGYX3JFe4GiIO2czP2
zTaH/rWKq8vCZo1qUJAN+a1g32SkF6zxd7se68QlKER+UllIUqcxDNEMuAwCYj/VCHJGJ1jaRA/7
MGrmhzRtjhHzLWI8R4/pyF0JBRxBsHuP7Cn1WkT6fh3AOKgw7eAo92KGK1APmAsZIy2kAMRxUl8q
xuSu8FMWeC5MCyNgh/19eJxTa74tF1x7Kt2LabycoL/4cgRZmYE4HJqarAYltHYNbmUSLqEwN0PH
e+HE2z4vot0gBcxJW/Y+PId2VbvuZ6GHxsOgucUhn8mITS/kzIRbSqQrWTBGSLOX4lVG0SrTKFBn
eU3rzoutUu5mBmdRpZHTaPOet4521mJOgQ8MpgW23BdksqhrL9sxTTaDII2EbcZnaNBuFu44f5mf
2MGFA9/IT8oWWBtpuIXZ7Sc1zncVFiIfcZ8H5SOO5L3RxhR5qQOtLIRAo47KOUP5kKGgqD1Ehsjt
barvWt6YHfUo9gaZJjtGFs+BDZVci+3dOLctnCqi19FlUkG6fqKwtZJCEq0IYFtpY64w8xg/MDo/
Dg6nkw4QhF/YFqhjdapWxCi/CckG1FEfe4NhvOiTm28i2jacoYujNLOGyi/S1xCkQTGSGlhz3CL+
OKl0xOmORW46pf9GTj0Pev4oYtYPU+qbZcl3U7nL1NRnokK/XCu+ghAxMDdvY/YTpRqSnzSuOdv1
0LCV6avMcq/GZ8bgZNiGKSMKUYXSQ07zYicMyqqxetWKeGWP5bRzSUJSTejKNGd6YmzNPdN6l6Tc
zvAxE6x1olUuIqwe+OSmhAczKu2XwrClVxpNeTdY8H96nUNJmevIjrMyXqPZQWaoNh9Lb9qfaQqr
A0ch/mo4PGmFmwINIQrFGRprMZ11nFfYYkmqH8/cOSO+lHnRKrPd256FSydvEsePsyct/cJm71nV
efClSnGt5Zyea5RHnA93do0Xpy1dBq4Zuvw+uytSCPf1aBWcsOsna6RT0UIPZMqAHWA2gstxruje
kyOLLHMF3widUwwwlHJM1Mp5l4CMpZxln7XvrKHDgRJAqezV94AxIlNjHsma4SCEtvcatfmWQzEV
spwOY5IfnF55zHI6HXE6XdgaiywagENlAsnPg8UmkCM6YLSJ7+axAyecMjJipYv8phh5wh2esCmm
kjDkE39zspxVGPMXIAjQpp47gV3uZxJ2q7RPdjz7G0QHNRSHNNzM49vYOcNFtdSnRd2fyUju+kJD
H4DdKh4x0Tc2jnRnmNkjU2ddk31+RX6UZdGHKGCve+Hcb0Ad6zjPlsIuerGDsaWbMYw+YtSNrtbM
asYvw0INAW+JVU6Ntomq3IWZXe2I5kr1GREFo7ABhmAr2maNT/RAno+6brSMM1DNaEdVMfHYtLUc
9IEhHhzQwg2ZUqlxyEzlMAvtpeQrvZ6LzLbGbdQGbYNcTm6qag73oeWo3li25lKxVz5JiC26nRCT
S5KhidBmBDfsqFtrjsy/EiJWGEzYHOx5UyKXdOZ3tdfREWRNehO6/dow32ulHrZtwiHAUnP2xDSW
vp3Ma/xMd45gVBQF8bOIohsYDfPGqqyYtCrN00dL8+K55vBZV4En7E2ArHzVcR1gUoLhxAm7Cs5p
JLm0WpiqASs38U+1/gD5eQWPD9CFi+5Oz147d0QYU8m9qnAMBYTp+MBTIgiC7isJ2BekDD7AKmDa
Pc90YvgrE8195AhG8Z3jj81gqHWCDZBWFcMvSXxhQ/Slkp2DaPfsoNZXaq88MF7Dsa4Z26LBYSGm
88GNPmrN6i8LoumHhqKKYYxogxyuir6JeNXX8TBESCi4HS3LZR+DC0A2mqaZT8Tm5FGNAEvYuENE
vkY0vIaMcmvmTLwh5KDi9SMcqOREb2RP6sAvLvLqtZEMgMz+1ukbc1u7BwZ4aLpZl738L2V2oXwU
PdDNLrshgt1YzwhAV0RuXC5aC+xX7KX6fHTAZG16q3iOQ/sDqzHRlBkiROwilGO0LAeCiYiEtzhR
NFd0fjk9DY26KqiywEXSvW0tfHwWEpKug5TGDZoI9aRbMnxZ7CGYwHYWcXAigcVs01Q00AcSlbC0
DPkyPPbVzs7J2OQJ8R0x/hVV5pPcRCTEJHGPypD4r/DJ4enxm3x6aaF18txyQXJ79ipw0ylJDZz4
tAOzX7ixbsOYr6XcA19DhqefUtGNBQ9jWbEKqPqzGkYDaxumVvhqLyJ4wBjkyzl8RMtKMXzDCRSI
XMc5s2HmWaB6EdTVqwK5Q4DBk89gw0XDtKoWy11MAeQgaPUHC8pLUUQJe2b32vRbjg8VvZCO0x70
/rUmzacyLB6LYGSHoKB0AEasZCiedYXig3IamU8/PctauXSd+grkgs8Q7jxvEf6qeN4o4bHptIlK
cjoR1yplWNUcmtL9EgrHcafVujU2WYILFxdYOSNysyd/ikToJ0N23lVhsB50831ImKkq6rQGSMxx
3yFVT1fN9zi9U3U1hkxHwTAaMNF1jihBwZQuog4Jw+Hw138kFhFDaLJxvhr0oeP4M1s6MLWefgQg
eX1p4G7jg5OeEm5ciOQ2bU9jiAyvi3lgdNbH0V13Pc7AvGLwqNiErtdWSUMKzujoJsA5y01ppGzI
9XDmxraG/0ERfl7oT/Ykbsn7Rc+NEcTKeP9KXEeryMEIqkDlR1/gDYKxumufmaV4TwnR8ERQoQUN
qrOa/Rz1dnsX28NtMNHwyY0cGU+I27XnDKeKfF073QpZwBeepSPdSH5DT21bYm1boazbFc74Pkqb
FjRmzTCZlhFK8Var/LyAJGwfWQfuOXDjyPBXzKWPUZ/cxsD3fE77mWemR5GG125c4kPkpuImbzyg
/ObKE3nQrIq8JPmqxVpstlx8wmjVnpT3DCLy5GxiZhmehqXNC3V6xm0fHJyC7O+sxn3fO4rq05qv
Y2xqrSQ9aZ1Ndu5bCBUoYuxda7nXepktJt+Z90dTHlyXt3xmNSMniklxoRSepsbnsHrPq7mYAexQ
wudzv0aWjzp4vAmV6iNOXKIyRioRzPqryiG53aziW6uAMFdphyZMbxOb6zaYCklm1dYGvtSVHRb0
PMAtnfKJec96TTRhycnfkP2HcAkNbahJJ12+RuJRGVVoAkb7auGUILL5UWtK9rCmfx1SdHcKGam9
Q+U67NIRaS3twM/KGVaI62FDctYBAhBfdyku+tCNt06q+WHajt4QzxjZUsBNQ/GcMKP3UPN/La0D
2IqI6q5DHOsrgzGCR169uQrMbSXdVzVPZswd6U1Qj35tAuGmdioSphi4+DqeX85yDM3WBgFqXtE6
H2NeVkdk09UqDJL3YEZHypGNFX38LMuRziVZnUHGgM/gqgehSqCP0W2shovWQICD22dcanV7ZwY3
KlUM5gqe1JbOCBYxBNZx/5U7y1oQ6QwRLfOcVNFuVaF3pu0frRtwvWiH4rtBiw5pGb/UOVmAGGNX
bMOcOpjSe3nwPLkuwPLayfypDgu/vMrcju5xxKpKQen3MXHVVea8Odm8MyzalBX7BpLClPCUmPb2
ZOxmJMac+M10M4dMgtQ0LTfTfAazIfCplW8srOcU46gJ3ex8li8IGnFD2emZNegoMGKd57TVyece
5ZlWmRtzFh9AmNC8j4GCASc4DI5GmJVC1iPMP2Kj7GsVwbWnN43mydncWv04U1ig33Dm8lZRk1cS
4q4cAlDwybBPakiWiT4JL2KcGkZxX+KpXzVm/pVjWFxFFf8rWhlesuwCnJIONZ6bNvXDblL6z9Zd
XoqBDVVNlAu7TV5b68it1VmFtWytyJRsBBHhwcoeGYUf//X+CBLuOHvUdsjMoC4+sjwvGDuR5tLY
4p40FW2BM2Q0xbFX8FSPDWVRk14n7pcM4890AgaHXetIDsjbVKUHpbNvuzB7LpG7rKm3LLKguj21
Rbc0JBybQXKjoEnD1eabLnVPG3GV3YJWRrgckpXXMgmvOh4fL44zFiglA+UNbI6dC89Eo1/GFmFX
QBvShEtL9gwSY3qPQi43i0noirH2s4okbILc6vdFD+DHorbLQth0U+m1gwonVZEHLSsxeRAnCKeE
55pgew7zysXg1Ofq7D6DkODpY9awimUMAV1cDpm5JdYCDDm3Y+20+Dx6hc2HGDK7YPN3yTmsE5Xe
E8mr5NiuFbTrY8Z910YVQ3qTUBKL0TeWp0Grxz3DApTQxnM9MMaSDgHkywFuqLCzzvw2tNmTp2v5
TW5OPT1Yik37Ds7QWdvwJpVt66xTRX0lJDTF+4DqNMi4zgOrFZ2Z26hJd3PCioXREhu2FsCrCF/b
jH/CM4wU+Y1DM4f51Ak9a4qooUgfXf6P2DLfoa4z3W1Y4cmy1VcFdvZsuOsV1N/L68rUWoc7hZQc
/eCtywgVB/+KxIfrNurlKrXTaCOaZseAXoFyC4SXLOOMDhT2JVejgckIbBiUjzLjfRkNdOc4BbyA
hO+V22TbWRvxGi2ges01tU2DajSIynTvPptwVLwY9H4NaabkdObJAetf4GbXFeTIqTuWBat8GIT3
CIevycn9UNPgNm7ro6OXKqcgxhslf3wMt2FdROE6Lvn9hs0ROQUjZYmecJtYe9fAhngzPtukqTY2
/D/MRO3ehv5KsVFxbnKMBwul7Mq0wnSNxnVk9+xwdgT9ezcSuszcYVM40+PYc7aO90ifsWRW5hIY
LbYJPN6gdc8Me9jo0obrZRA3DuLSJoks1qq1XijvdCp2c59cDRxaMLZIfxb1eRX4+RQcG5caW7f6
zUh165vxld7TkscgeDb37kUs3XO7xx1QOWeFZDtMx8smIoA21p8rp6CVopxjj9MhAYu1zI3PDN7R
qlJbCKrPmaPQx4V8So363MWz9CL3AXXbZTrT+1EbBLP6xFsccWi0ixsnk8rWTK2dJtFJc8jjHnNm
LnSYCVEWz1uIZ/TeAedE+caFkwmbU1zSusLlpFU+To9bgFeFB7e697vZftGQ+rd4a3SCCxHO0rJs
WYy0qKsPukbOsJU5GyNpn3v1YeB8v1K66mqWvIzGbL2Kqt8hz5y4oNlxHHTrEKm0Owx75O2kUkMK
7oAQHckX0fHXvqHFoJDjMeU9oNq354Pi9hKGJdFRNq/M0DbTDqeoT8OyBepFPW04yS1z6ydssQ10
NvJurCa+QUdwroChbfKchbIhW0Ji8I06dv1lzVWtnsU3tu4qtAslslFaEyNIFXd4kjKpaR1wdmzq
txErhjfTB/FtN1jnQdaCimcWn8XgHkcRMKjEC1bq96pjCKJ2VQ7kDnFcrbapca2R2rHLBCteHaEZ
hNgzrDBVXJlYw8kE4edH4w2Sw0M10zSrJ+w3ofpSdLhD+gKHBFhEMlupOY1SeW3mjpV1gAZBa2Eh
IMB3isZ94xqPSUIHX0Dh9caQf5zGzzwr93GGMyHWiZhROT8QKBStYP+Q+2vYlT901Op6IDaTZQ17
zuIhsGLCMKvZtwVc6rK7nKBjr+PC4Q1QcF7lpGr2YSbX6ANjIhdWLjAPOklFyx7unhWJLDY5fRfC
HefdZLMYCrLQrUFp6OyiCQeTTvNJouAZH+KJ+ItIjVmx2/xfxMX/k7Lu7v9LkBpU9++Fd14pP1//
6+Mz+69LEGifv6ruNMH/5//K7oT63xZKawuWOmx9eqT/lt3pxsJF41jC6mqAHuN/+Q9MTeWfAWAX
GphLa1Hx/a/sTtj/bUFmQ/ap6xDJ+M//C0zt79Exiq4Z5F8J7Ax/19oNCK9QZI7hDWbrYdeOjrEd
iLG//OV6HP+l3fsV1fZ3eNp/Pv0Ejm9bAf3SoFauy0puEmgSmAW3edtEuFrmze+/4++qwf98xwLo
/wXM1sB+VXWMbDeYeO9ta7I5M6OoY5t7+/0XfHOJnFOYZlu1dEL74LopsW9bqPh3BfrL9Z99+oLy
/OXPFz3e/Djgz3d0bFGOM10w/LN+QKV+c22cE3S/a85G1dI5vjEgnAKjUMrXvOsK5jqj+CHLZPmo
/4g2/335neXW//L3D3yDMs98BdLkbpuaA8YS3dhNMcR+8P/XHER++DHffdPyI3/5JqdykRImTnBN
rgfQ6Ap3fOZHjvbmEmkTLnCV39+Rbx5a54T012A+n4nodK/tRdlWWfoqTAw2ynzKPCdS/+yxdcTf
f01bjgA0LcO5XhgaF/wy83Y04/bKMhv94c9+yMm7nTnIVdssd66TrrtUF8dJlu0BCNxmgTH9cLG+
ezlO3nDTRSNfmBanv9B6oVvGuFuaj7//+7XlWvzTs3XyaqeOZAbSdP11UzOxqckKnemmQQJpH5z5
HoOYBy6ONjYUH4Rxln1jAMD+/XcvC+w/fbd98tbXMAOospr+ulukbUO7V/KbIbmgBGaa/kZOAKkQ
9Pp02h1PMHxXzA1p9tQHMq5ooxMc9dd/1TRr+XdyjVlHOfrjgPq1/BKB+8Pl1765/vbJ8qE6MshH
JmTXQomg1L7V8Qvm21XAlJuiQRsIHiDETkGkw2n/QJi2Zxj9fhCx/8N1+nsOyr/ff/tkickQ5Sh0
jHJ02lS+A0ELXC8nb7eaxaWhO6PvBwf02XUQbrRyZFxYoSfCHoRpxq4Yn6F8419N0w2agB9unr08
4f/w4Ngni1I+2WlMekF8HfXDB9O6i2FUn5ya50UQd9GiOBokyhAQJpshbBFQdBz9h7E/BmbyYOt0
h0OjW+MqveqS+b3iFI5P4aJzye1twns7VV60ztpM2ngYGt2T0XTmYBa0O0QvY9Ts1QAfhJt8pjmq
E5decmy2DAUd1kZQbl5MkvGiNonm+dJqx1sKg4OqBlu8uGeLkwZpCQM4Zb5s+m4bWsNZ20UHFvCz
uKgvrK5EiNpthV4DoZLbKM6uY8tl8KgwOM1iv9BRNmdjugZMGdECqJFTjwezZ2kR9LO0NoBBXtxk
WbXB/eiuirZ8mGrrh2XtJHj6P8/DySqtERlYm21aH5PZuh5JwfEauEmrLqJ8bcPSXDBn+QXLa+FN
U99vIMj/rwHkb7jfX6uN796F5Z//skE042zaJl7o4yRBbnW5X9T59veP+XerwclqnQx6bLhE9h0x
WT91Fpi4Nt9z7nv+/ccvz+U/Pa8nK7VR5imzclEfa3I/ELVU+8mutnqJgauNzn7/Hd/9hJOVulea
PMHpXS9B502zqm1FXHPcM66S2nLzH9aj777kZMUWhZhAp0/NcWqzS6kwiVKVK4b2f3YbTmPybNlo
LqKP+qjUaJDmrLwJNAhp4aTv/+giWSfLKVgm0jfAcBwBXQ8eIS/KSqODs01bYuT+7CtOFswRQ05V
W5o8tsp0nBUO6EK254wpsh/uwTevwXKa+PU16Og7Fz0cg2OR0bSZChSCA664H27Bd5++3PlfXrLR
wbzpEPN1NGYmC/m4sqzw8/dXZrkC//AWWCfvb+5GExFynTy6SfAV6HTXgmk+BlFw7CPzA732D6eS
737CyctsO0rW9gNLVBZo5BhUgn6e2z/+/kd89+Enr3JCOEdpuDTh0tF9b23GOCAKf1gmtOVd/acr
dPIOg+CfEox/7bFVN22P1cDeJC0w4v6iiID26gG8fpC8MxFdQZu+/dkv+n/e6ampU4cv1d1gQ/8Y
TWHQ/JSB/c3lMk/KrFDEGuIuh+2i1kZgmRHAhh40ye//9OVT/uF6mSevMwwvDiQg0I8YW+lfzuWG
9NfbOiXhQbUeVTyYZe5Ml3nRmFe//8bvfs/J291Y1kQYLBeLqvRy1ppbVFM/pYV+s0ssFrxfXz23
tKGwGkS30Jj66IoOnxJRwZ22xpf6w2nuJJjy39u3efJ6t5iQQ0zmFZWQTJ5SR6nfC5V8sbJrgnXK
8+dlBJJcOmRYMBqe6OGnpobsESVG2zNyCCdm2eqg1Y8oQ+d9pSfamlwNKq8hFBttzvRr0hUs//dX
+7srstyFXxYjkD72OCpqexzKYVMp9Vkg5qu4Ki46Xo7ff8XyqPzTI3SyWARdHoDRznn6Kft2oUlj
2C6UXSfsBybTazJKx1crjtvD77/uu+fnZPmYWwzskBTb48jwRZMqWXuAwH54Hb778JPlw9aNoJCd
0hwzO8lBwTSgcpw5/uHTl0fkn67UyTqhCaTDGVynowkhjHDaMuGawfjm2B5v/ujqGCerRZeYjeFY
qTyGOjN8N5hgKTp69sOt/uYH/JWq8svTRNosUAPIG0e7BTWoieIpDwQNaVv/IW3+m8fVOFkcnFGZ
8jiWbDy97A+ONNy3ye3UneNE6UVjNNXN7y/Tdz/kZKEgQrxLhSXlsZ7FXTbKbSvb42wX13/28Sdr
RKnQDpF526KXoL+jRAS7jiHjkv7jh8//7jotz+8vNwKqmegCJ5aE840dwk1cuokoXC+uNLED3iye
e7DSvl3XEWmxIQAzPV3kK9IF+hfVpK/PnUd+oOQY52ZnbU/COo3UkiQ/KzvPYzROGDlLTkggGZQg
yD1jUTWXSg3jqDH1dVGp7hbuyl3dB7mvzUPtK7mjr5Ha2ZeFGuicIZvGB3ooNqltwvfPc/WcHFv2
4whZQFqp5nnVjMOqYsAOeixIL4Q22WsZMbsEYeFeAn64rks12eqiDDdBOkwH2MfdvRRKsk/ITPJB
2EAk6DUA8JWtoWnChfLDq/rNBRYn+2Iz4NKdxrLGkSjOi1wFGxnnbwMZZsu55vd38ZtqTpw87Dju
HHTtfXWUdkPaXe4YZMqL6ZOITFRWcBrghzO1/v2XffeDTp5418jCVmZTdWRWdIlP7Yl2zKWcyjOb
e/X7r/jmpRInT31czU2rZ+yMRkVOd7voj9wwtM9kS433R19hnOw1vUR2EqpWdcwdt9m2NAxWbGoh
E6XmT79C//urpZN3kaIwrY6x1lxGhsMm42R30LDuf/8TvrkRxskW07Za4zSDwY1gr2ecKgeULAzL
ZBxEWwuq3w+Fyjd3wzjZbMaZeRoMg+bYVPUVurjLZkwuJiv44eH95uPFyUaDzIC6sB5qmBZmAKZE
SY8Qpes1KMCf0rq+uVLiZJHrhJ7aUHOto44n4lwXAj9hzzpjQ0lS8DL82Z4jTp6pDpHKJCfdOlK2
7acivkFKgMdouk8IW/ijey5OnqnZtuq4r/gK7MfbcZY3XSIv/oez81iOGwkS6BcholDw126gfZNN
by4ISZTgvcfX74P2ou0VxYg5zYii2gCFqqyszPeU1D/nsl//+y0+ux9XwyqZhi4wOTm7xCklRnjK
12H9xUO3XO+/hC2LM+nPxQbWLdh/nQasaO6PcRv/DDTn8p8+tbwaRXIcATQ1wrz4FtK/QYHeTK3n
KqbM4YsP/8kkK68m8tpRaHu3HbwiaU1TVqFcaDZ+zKjSVJxkN1Fm9u9v8kkULK8mc43caGWkmXmx
AsUrAtvz7fmnH6oL75rcNyTuyfH/21x+rfWrR0r3uwY8dJyU7Xl2rIlqYcCpRRpRNd7ABfn3d/pk
TP3O/P8RZQjNZmWCIUWU2hmrOR+/+6JWTwhe6u1/e4erR1wBHCANXTUuQ0k5r9Kc89zeKNL5+e+X
/2TkyqtHO4CDK8t6Mi7NBE8qSMLMGw21+uI2fHZ5rp/qONZB+XTGZe7sU1oZJ9QxD3Yhvrg2nyWK
5fUjTRdRBbSPNBWlinplLCKDzTxsrBnTVWNvq/ZM3wKRwle7n9+v/Jcn/fee948bjj/IDmPDNi9j
jKf3KaBxXthYyMeNzCk2892mPOcUZ9k00WQ/pfY91V6EPh81c08IQ2fDC53F0UxNpf/FzPnZdnvR
qP05+QD1QIsXZ9bF9oeVOVK6M/yanUed4pS2LsBdnDgb0btbq4rRON7kOf1JFJoOOjW+lP+P1Sau
lrMTYA5fzCjqJ+uSejWlDHFM+6oJKx1x1XoIH5UStUEw4b3Y55SCLzVxlf6WVxTN+m9kH7aaoNiM
ApkyO+j++MXDuVyAv9yra+l8TvsbZpm8uJj93QxQRaX5wyo4XgP4HMaBK7tXo8w2/36Qfq9Uf3u3
5Vr8MTJCPzEHEeECaPvY96DSagdjzCkSbGr9tZxhlcvKmPZjVH4P/f5xoAuAuqNyum3rgPYFpLYr
1Sh+ybS5zwKF/vy0HlaNUP21KUwIF9n8OGYAhIwyB4gTs+VeDDlu1YcfZtXSuqfIZC2cGgIlxbSu
DdJvNRooS1Bnll9c0U9mC3V5zv/4jqPWlkZHe+pFEeEvKSmEcmzaKf59BT8bNFcz3ZwVZiVUNbvI
CSw7hbKEsMDBR40aL1A5+//2LlcT3ijLULBDTy+aUd04XfeTNmtzeDbR1v37DT67RtdzntUA5FP6
7AK+hW4N5RT7tHH++7Wpy/n7kL6a8KKWZpNw5tN3Um/3ITTxB7Oa672lJDX13FHAJgnUy7pXqPwG
Rcs1LJFkxAbt7/qoRPSedlSqstLfQRJqjhNtRhs7CtmpRtl87GPaw/umoz+EbBgN6gOC5n9/9M8u
y1WIBMzXx2DWpxe8EYBW2hV7CPc/vfS1qRaLYq6lcEQvwaCiaqeyvk1f//3Sn8Qs4mois2xqUeic
Ti4pSHBtCNaqjfvKaO+tSj/1Mf23ydt/e6er6EigHrNER75r7uoPKsdpzpqmzWjD+qAyEmrua6g0
X6ybn9yLpYrsz8dYo7Em1LUhuhRY1l0V+YUbVZRw/vub/N7N/mUmFFezhJYrWDPUMSKW3/Q0y6BQ
o13kjrp2s91ktDEveF+K4R0a8fwRGjQitTA13Dak+dp8tvVwY3AoFDghHGw6TVVK/yP8KY8J9dp2
+WK1G2L5Fe2VD34PDN6PtwN/NtrN/76FGlj/bb4TywX8Y74byO7Hqo5bZpzF96TQ1o1QvnqWP7sJ
VxNRzCWSflQkFzOTx6EZ6Ztqv5iCPouLxNUcFDlJAEEmT5hBL5m41UHxCP/yu6Z6vsSmCefztuy+
mFE/+yJXc5IW0HKWzFlKXK/TuhVH23LUvzgK+SSAFFezRppFSQiffTH17ANyYtW++qpE6+8fWzhL
1PDHvS2yNFcHep8vsZNQks7V35Wk5r64BZ+9+tXEQbIuz9g30w9WVKgNowt9QD/+/Xx99tJXM0Ve
VBlsPD27JGFauhB1HQ9XZuX9+9X/PuOhs/u/lyU0Chu8nGTGs7MnMjH1StGD504bzzTInxJYhWXc
fPFen32Tq4miLKSpmFUXX6yweIx6R1lFIUnYf3+Rz158+fkf99efB/jy2F8uYw1dvg+/AS4p/uPd
vXp2aY2kug+dxUWNncbrBxaFzPHl7t+f/O+DXlzX02LcoRBOjbKLXukvWZx/1+HMhxIy2r9fnwWE
a/D/Z2gBbfP/XpsAvh/9/dFFSGVbWcOJycAwnwe5x/e7FyntQ9m+Gff8lUtfhRe2LyYXUU6AJIPZ
nXThOplyN9HtgEZJ67TtIh8Ymg8teeRF0rnCmmGcYDCuzBZogNnRntit9Gza98PLRM15ohnrRCnX
ieWahLJaImidrumDvjDPm7DBNHzo3b4Xm2Vqbyw2ceS5+ckMsl4ZsNxYm0oL2U689yhIfEs/VZl+
qNszvyPBG1io5nvAnisEATRq37JJP7Fw0GL3PVLvLZp8WS8UbhxuPgg5QDs63pC+xFDf8hEqq30w
goo6VNqOpqNRf4uzPdWBFrwCGm8WLtqmlho8nQ3kFGSz1OjFZ37HFrrHR1iaOmx+l+uIggzB7gtc
hm2Jxa5smnWVb0wf3eZP06g8S31m1etFefBT3e0iwZG8DxynOnBC7/jBckK/rIUTCfysT28LtTuS
4HjxHShWyTlR79V0cmXFnwygHTC7Amm+8BkCh31oCDigpvNdfa05njBz461Qh12hD9sMAL4pQo/u
vlXTnqV5ashhwIbYdIvhQKjeONONWXe75RLSk7Vmn9iJDWCrFb2BdAlvIu19+ZJimDgMB2im3o9T
v65Q+rK3shPzTPpiJWYBd+c/PnlXC0IItmBwLGBKTQxgT/WN94DM8L+fi2WK+8tTcV2knUCNowOc
DUivO8+kzycue6q5xbSw2nJTfPE2n8yw9tXSYBe1WVM8HZM+N7c0YaxKouFZwJxoxLbvyo3w1S9m
kk/mwOva7Sqp4NZ3DTFGF+p7zFMWyBxr+OKLfDJPXZdtl93omMGyv6ZI8CEMyDt31S5ps/O/b8cn
pbvCvloeaOJXDMjc0QUM5Qq5N73Rw4EHLsRYxzOxxEx0Vg5iE5japtDERW2f//3Wy1L6t5FwtXak
Y0vdE3HlBdSL+eY7TflY6pAzangpjyju0GB001f1bp9+z6vVpHZSRa1HM7rYBhDxwTGMO6Eiu57m
rthaBR1MQVxRqeHD3VuZters5xr0RpY6dF1NtL9F8P++GDGfffOryNHCsJnWaZZfRFyUZxpG0hsl
mMUDAmzL1RHRex28wy8G0GcP3NUyhANPByMZA9Wzk4+sqZ8bu9rCdF+LIvziLT77PlfzRdpqc1ZT
rHNRg2TB+9AZKmLdWDc0Al7kwB5XqrL4IhW3hI5/GTbX9d4WmBrfHhN256L9DgPoBmU4etv+tnbo
+sAmsjISSL/+8N8mw+vCbdsyoBumU3pJhuItXwQVQr7/+wn45Nm+LsnWwrpRbL1LL6XaHp2Oja/Z
v9tm+8UwW+a6v12pZUT8EZxNnZK0sS7jCxbIc5DR8+kbIFqCW6MiGTjLd8gi7VfhzifRjnU1jxRx
U7eiUGFoz7tiPmTVPqTAl/+U01kOPwS05LT6cu/1yYizruYO1beLLnX06BIrofVgzI35A2iu+KXk
djZ6eZyXUKiZ1ehsQf0TNjQYw/+1NlQUlFs+izzZQ026tIfx0Q9F7y5Y6BaQsh59sWH7fXz+t6t/
PeE0Uz+opRNeOho0Exr8uyDY5TSejvkdsc+EkHWJwupvuh64S2hmGPvAyrfxksjHDUPvFYt/M18W
0m28AFRjKJViw069NTMvsRa69EtY694SX+AjJoaCeZ3cdzStLifsbf8hute++2Kl+GywXk1aaC9F
aaB+Xk72WtJb8Vptvhg8uvn76f3b1bqapRB71uj3GpwlQJ3Psq0S1y7saV13cmdqinWnm4O9k2by
lmhNt7HpSfUSNROeOqTB1sqN+1pYwlyFOFC2qi0GOJ4AdcZIoSBDFJDHeYgX94nInhMZOihT++Cx
iDFuKzl8mbxRM3cOwadaMVL1UEz2QVdxS0wVCPkYbNu2LbARweH9UUxGglGOLvwFMbJzigaoLTGb
Lcf8EA+mhFJXa0fIA/l6BDlzaNVZu+kNxpqcm9cmzvsN3AR5oNxOedKbMYWhBacRUZqxame6l6y0
JGs/hzUxBdgPRTixO0QO5xy4Wm1D0VZxX4sNFcPBRkhYdEjiQnI1oXI0LYTSCd4KQCA56Gc1rr9P
vUjvC6Fn4LllXNIH0Qd3IpXxPTT8lyCQMDcyU3uOM4U9kNo20AXNeRHsQNMIU2wo9dh4ut8ySOfh
bsiVFFoBkDVf1/ZtBnKt0LQ7I4QcqHS+BoVG71zRDNaucYL8QJki7vMkAPuK1eJAS0GwTarqG/nt
j6Qcor2MUmojY6k+VsWY3oqh1U4Ox/o4ZtNgDzuEDvRcG/rbHCbrdmjHbsf52cNo2g1t4b5/EyqY
GPVOMQ8JsOdjrCCW4ly7emYPZuXkz0vzWxy26nZGrLKJ4O1vdbTC3mQHOWfUBYitqUNcD3rvBCWD
IiYTXp3ftm4eBLNXDvELMpXvlsAIBqV+PzQRQnrg52mQn4EMgv9Uajdqp31o9zvZWw80tmD5jN+H
ESPmlDAp0ZVMb3JaPSzW2q6CmxZa5qqhSZ4bF70Efe85JSt/Wh1FqJF5cwoPzaVrpv1HYyVeSe/w
6LBvivwdQDfPjvwVc2ucGxun9e97SqIww9z4U3sEVaCsk3D+oPpL304EbbO/CbRvWHpWOB1G+CwL
bn4zMUEGwJmI7HzeukY2N+aTC+cR7uSuaUyoCPRB5zOccRgh/GaZFFuBTU6gKUI6kI9vbUdOUTDR
9oDxF61b/0bH/FZhKw0MqHAzqZ/ngbOxonGJo+4HWd3ojGKzMneVNlCfmflHLe3vJVlw08l7N+oR
eAV9Ccl24vxsxd705IemQiM5/NtR7vjWtgoZI9PCg44psyu+6XEKA2p5IE1v5jrPVHQZObo5WqyV
lqhOWZuG863vcfikkFUnDIUwmnilHupKAyxi+VUG5DZFL1XD6ueaNIQwQYIPkTYdp3JZrbclAemE
Hlevl3b9ZF/Fb3iZ9wCIN7PRnEmdDX19mVLpNrhlYKTvSv71XB1yth5OR56HBNsI8KG1HlqVu4H6
Mho3JTrTBmSwCdeVvzHCh7b57kAkHhcUQP7YZi+Iz48i+zkqYChG0LWGtinlzwRQtkvaLm+cbW82
p9y29j1qi+XjGwju1jM6n1WY3HL3pbS8ajqrIYV3/GvZAQXEseQFmb/rFAfcF1xu079tIyBtIxcw
rfaC/sPCpFJ0uWOmPNsKVH1NVzzGNTchOYRwPvQ5Xc0ZZjv0fAQmdI5Z731Xn2osCzvS4G6p6kc/
hm5aggEYI/sMxLX2ONniPHdec6ywiXI472Z6a9latwkZbIWvwXkfMARH59GHQlOrO1RjK7tjEg30
TQyNLC3SX22SHPicpQof1C+9sebpHzd5IPch6JwtFBhECdO5aI6OHFytau+4R0nhH9jVyjUP7Cid
5UeW0tzwHz82dgIv3b0flR6t3zh1ymW8pSTuIyxV7dAsnMiNrQfofuLhow38X2Rk3UGlN1T7qMaW
Hgjr6AT1cYiYFhhsQcfzE4HSBd1aYohFbIEnHNwJ3LYFKb08hHAjYdi9tZXc4sFcqxLLBvZQBLCM
mQGgBskAkBzhbP009WYrZ3iXAVS1YFqPUllGwFDrd2V7N8wXKy+ZxIdDOTJ7T3tpRhtwTJvAip8U
wgiRJt4EfkRLYFCwYBo9TF1uXvazmRFz0wLWI/KtgKABgAzIInHiBU1MhYISuvmoruysWy3PWjm+
jZlxhO/9lLOUtDhZmlB8WwZ8NT/hIn7wHdJSzLCp+ODl9fklkU+0fIEApr+wFzdc/oV8vzxuy0dZ
3iSpCI4UN08zlnJlh9FpNVoGpWnGrgFLaluvLc8Jt7idze86Ascu6/cxXYFm8mEKfTWzB4jn9+W6
4xjHwRXfd+ljaM53lAjv0lzuC9t6Wm6R3VpvijZ/k2p0CozSXEPThY8XOncaU0HsCC+yYaQaiYxW
YTruOoCECs66hEOpSGsnTw/z13wAiy/iW0vmt7Uab6i8eeaoh9S/jdZbJhxOTlrlwuE64PXet7lu
UwCHMKoaGaJ5ku8sxAdhbcxu75virPb9WpmAMo80G3u2CkUbrOpzPs8QfzPEUlVidFBemWhVtUof
jYCMUMj4k7OzU9CXuVHUyU0QqttB7Y9zarp2bx+l3j3UYnzpi+Z+1hQqdYFYQsPsYh7fJAgvwzDy
rEfscfQnElJvqTNh5QwOKT/vJgApfVN3p9K0f0zZdFMH/ibL1Tf6JB8jljJKHbI1GOaJUAvi9Yg2
hioN6wZ/On34wPDp0CzvjbJ5Zt3MH8m47roIyM7gnOJUs/b5wOozjWa8STQxHFPfmbcLqu+HroGI
HOnq11ZFqQLVHlLoco5FbZnZgfKKapiJFcq/3oSkFGmEL5wjouU0ShYprYYVjNWyQJtj9FtK0VtP
beFyNvVgrembMA6gqXKwRWk5bugF0g8DYFNKvhm2XTHBYYXGK18NZJ6ODPd1DYAyG/FDV5E1P6jk
3e5gPeWH3Jm1t0ZE2lmlBieDT+REB8ozDKowBjV/AN4dbMVg402JWyt7VvtcOyGRrLdF1OvUhACZ
QwmZalRq6eGLlYbR60DHxGGRam6TrB19pJrkeCmdzW7C0En8Xa/mKD5LMSbHls5enmtrnPfQ9wz8
hmWreYqu/Mhz+MfojGQCJ1j4Ty1FbmBVm8J8YFyPO0fNMLIUVaQC/C9oTJ7hocEEqmFdg2c01yPi
0o/GmEcSrWgVTRQ2o5g2xM209dl2puor0wbrvZKs73eaWQZwEzGH/ACcSGlEVRvdcwe17iKSevhV
1oqGg7ZTR0ipUuvubDZunh6AnPEw1qVep1fo2Nma4eXArQiKdxAZD3BU76eimKi6SOpiU9mMRR3K
E9bzvD1Dcc0p/baX4p8ppJQ1UbYO7L1tPyVtuipsATw4jtgytUPiOvnQ3QkOocBBZx1F6nPxREVJ
/hQAqoUSVfy0gYMZqwzAT6R9a1sYzEqRGz/GME/2Tdqk8NG09hQ3nXQthWVgMilY1wtbd32/VAHW
9iZiD+5z92FUirEBjCXv/bZIrJU2G4hyxbKP6GgHyqRielM5STfT7dFNu0HsghDWfdSnqOKAwLqA
FBy+koC1G/Jl7MgJa1ePm9a8Aegn1wb/+94ObfcydPNwyij/AwRaabcAwqBb07ClPGhS6h8SCehZ
T6r5mNWyAdcnQqDLijIg4yEzBLaY5UJx0hYital+Y98k3zs0q+vGGNUTmq3O9Wvb9jpDqjemVeMb
sBFSKaUQp3HUmL4nfxi+g0H1NwJU6T6s+3zbJYU8TLVmH5U6GJl3tOkhA5t0T3sOvdWS1Ck4drzU
tGiX7tQqGgTzabrrddtZpw222VUXdeJVtRQIwI3S7+20bZ7NEQOKCIvoNojFuxrFP0Rm3eYqm0K+
bHNCtAvAcOoJdNRu4DfpzJm1FkWKDifUbnKmW0RirrHUa5tIuPdauhAxG+eWVtL72O5dnejEGIAW
2POjkAMRU04PS6jMLjSlS1CbjuvbrHQ8RZOTnB2AYd1MfJ2a+V1sOMSQcotZE8eprB/iTj+Hpu9p
jvboOBIRJ1igcjZp8SXsGB18CKgiALjFlXMfpOO5zjuKk4LhjgAG2nXRr7ERQtsT1lZKsQ2t+s5e
UOxGT7yH/jOo5pvearaxIrZxOG18yH0rmLpL2odjHrvF0SbqRXEgfgal/m5h4uGQZJguUglInfQv
6aJmSsR9byMTsJbaoMyhk773gYLb1X0GLDqjWcVNS8PeAOrnW2sbx3aenSolWm88PCYGrRCW1+fM
621rcgmxSNd6fG7w0itzeLat/NiWyWMzFJtEOiztfaG6Qtj51tZb62bKtWCLbmK8LQKI20z8nF3p
PjYSTSTaVhod0ULrK3Bqc1E+ahyXZJts7m5Tiy3D5JTDj94G/Nhp6AxgYt+UCRKJIrynFSlZh5L1
JRyOPclVcO7K2RznCTBkdKTC9G2xKOVJUXpGpIJrz7MPxNq30xidk8ZAsU56X/rwS2UL2E4v7oas
pLHZ6nblUoXYmmunSryRtbCduueJF6z77sfg9JZnFFa9ijNSC0GBKgYh0q+kryCO5mO8KgH2A8LU
fvWVySAazrgyd0shVtfnnp5FP6Xg30R1fYwEekgtZJRW1na573aKK8yyfEKlUtiPjVP563i23AIG
IVXF1utQ8/1MlhR8YdZWN+0tsIUNWe/7OM2BRBd66xEo/WqoBZHFnK+WVnzHtL45EL2Xby1keZfl
09tsFoc2Y/yGuajvaeyKD/CzzF+WwM8rwix+LJnOV2aQ74HKDntzspeKzfYxqMTJMJyD0tZoSAZI
fz0KObxjgA6mEChq1bHLI6aP8IulqtuBy0W+/IFdLFoXuYZcVWFCUMIVz/43W1KX0E7U8VGvAAqh
T967OrWPJp09LnBAhJimvcJgaa/Z2KzzcglgxxiYpk7hajYCv9Rhf1mzeqoFMgjsTG991iJKr452
ON8gWtpFvfF9zOiU0rFi1EaDrT694TttnC6OPcTLhOyz17fBDzAnGAykr6wovXlPw+IoqL70wH3r
m7nM4W/biNhUbUnn6BSTJ46he4DnjBXisEf49mubmQA87HbOm0MLigTh/DFxZsjVwbYJESuhHrm1
W3ZVRln0Kyuw7uyqO1kOvpJ6utFU/9YuAEkvo0+X420m1UOg5kt3xTd43rtsHjm76B04rRUxERaL
VWew9cy6Y0LtBMLF9G4isQM+3O1r+9Q3+p0MjIOgAws2nr1PFefVmufbchAnPRh/xar5OFiSVEDS
HfSFSUGjyCkrh6ciqE5aj4pFW0xrBqmh1Er3kQR32DpbkVS/7GJh7gXthXzNO7WHtDZYt03avcFU
PC5XIpqQBlrGDunhPiHKBF6t9ty24BEv4W3QZ7soSXZ9VKMqADizpf7SYNhqnjXCnk+0+sGsrduW
IH4VxeoZpPd3Y0jGneHA8s1bHf0Gqaod581iTTUvgUJVQQYJDxhTX/rR3zKisYnRdJE3eg6DiVDF
VMBimKPxXeM5zkypMJZItjbcnbUNK/sEOrrbR52R48/Wq3XWVvW94oyGpxRTQ+HUNKbgZcvyIrs4
f4hsnNKTHn9MSf/cjRHE1DxPWACkPOZLBRrfkrGujJo8iQ6gb45yh2dkym9SLGNvSltMr4MaUU/p
TOmBRJ3zXA2q3AeYON3GLLt3K0NovJ7RgorVhGz4+1APCVxkxk+pp1ieSHElmzFb9JuZ3h+qhuUS
hmCRrAK17y7c1epbTpUARykCA/zKjtVq0055cmvUxDFJQ+wZZ1JwcBYATVHzGWxE0647CoFh+ZtL
Yx1k3VUn7fmmBXZz55s62PCs04NXwob+AdR3TiazQ/nEdLUGz/6N8MK672RQv4puhs8Dsxa+5lBL
P96XsVEB9jE0H2J8m6VwpiN2v6k1eClsJpbNuhvWOgb5baQC2sQ334RHrTTFoaonuIJtbO9/F1oO
RhreTJpUvXyQNhKgPsGH5HQbtS85XwfO54IpFjdzV6KMUHuxZvFK7505s39Eg7iE/jwBOrRjeJFK
BDA/MdpeIzqT9caphd4SsaghrOQQQzNETg8YJh4QOOGn0BbJTlUxHwa5w0Q7DsJTVKvaFIFJragR
I5IOki56AmbubKmGhCrYRMquhhjt2UlMfR9/dAtr4qyroiuFTY96StRRcfVWT/dalKaQi2hzewmb
QH0zK2M4dUMmn2NtqNqVEo/JnWLBuC3irLqZ6vG7Vo0ksfgG5WkWAM4beh/egC00rtIP3TYr/ebU
Gq2xG2HS3dR1kN1QdG0c4iStn7te05/qoi1PsHcdEOypvzLwx3kBjbMrO2RlEW2VunqSaySHqcKe
seqQrKeHjcQlE3Tlkz1dGNeG7OSzPYClTW1TnPKhyT07QBMxQRgH/lqH66Ap0qOg2+R2qHNq6PWm
9XQeYfe3ISWrin6XoClbI1cQpCkttiZmr2HPrCBFEufVPylRAv00tWhs2kaw6cBNaT9jaKTSsMmn
iKIYf5hv9cwXFME0NeYEGdaYNutIdaK1gyDpRxwMBeXtQHUpm65dfNXVtkmCBtMnaeFU6KNnFVrv
NWKS1cKATb5pHW11oGY5FoB0jPI5q+cR55+RPeRQf16FaakbliL1ti4VzqOsajn7pa7Z4eGd+201
Ox+DH0ZepoaMEo4AsKlqhefXSGtDJyjuSLyDHl+Yo6qKTdFMuKJ53HbgqbUlNoqQw3QWu+tyLNaO
yR6AU5P6bZJKtEZFNvJuQwT9mxCgiUqbcptZbmrfAm4eBOg8e6tHQF9HNw7A1r0ibNPTlKg+VBZ0
VrxnGL5zzXw3hpGjxVgknlYRKWoc4lzKpgjRXqbTJkOpAz1lmoLfAN/a9VHSghtmtbdpiNi0qqpv
eh9bUIjibWUppfXSStDnXYmxoUGq4flh2L1nmDS3qj7NbHGNDoASAVRfm+NKcHy+EiS6wimv3WSm
ZzVLzZ8KeouDNimEor5/HpryV8AWFqvBOc/qe8tRz00lHyOOAz10tndlPB7Ywp0BpP6qsaius0p9
0xIi6TQZcreqcOLoJS6tIY1zVzFAFifoGFcYxiFkByD4EVE8spF6mBTl2IRhRMtK8j21K/p9wuZx
9iXLhh2qK38sfiTEz4VT00nje4YpdyLGZ6eCc2b8/FACw0scuU3UCDvwdJtXBplT3/EGluBsCHdj
qXMmQt2R3s8vNmVMdVzuOBnf+4KMZ73E5Vb0WKe0RjhJ9EzXyhLvpA8lMY5I2dlHPQryug1P/oxU
ZznAZwPXsIdKn7MyeFI6/SZIy+fUsH8NlbY37OQlHaAcJP6Czjc5OK7nqmKFGl/inIC66nMSU2Zy
7pY5mAQCYH451eCx8ohNo/XQd1XrCojorVk+z6p6A6fv+5QM70UwvnbTvK8HbdfOpCWrybrv8/iG
XrJfwajcy94gMx5tyrown6xl4SByntaxHf2sVNCrWlRuZqJaspGcmNikKmbCAiSJTzLOqEdTXluO
UTkK3GV+tVFj/9nRoscYEe/Kd+SOUcUBq1ZW6xKgIGqvNDiLWL6OivWiNfGLDoacThrbXJWs8+T1
D1qtnfyezAvSleBEmV/mWkUGedj6PuUtqkFCE3esa3p2oXl6U0URWa4sDLWYEGNq2mPcsyPNMLD1
hvnWhMqNECKGRq92+zHu2w3rHCR1BZ01DfacAnDGY2M2CNszr/OIqPE2Y/5Yj03eeEZsbTVL/5U7
5OfRr42FuBlLkgVOad4m2BNJG9tPbRk9VfYkvCpxOneOxvelAjGMBtw72pZdB9UnRuA5/GS1HEPX
AQGT7B6UwGdnO9l3YInzlTlQYdgWomQqy886SY2VqWkCZ1R9aPPeG7Al6Ypyk8bcII4it7aCRrvI
32dJGtUcIJz7pXBJQJUkuDlARmrBdL+oVyBdes4U3Edm+zpXIiUhit0EzvKwdULWzLbuLLcvML0U
dvjY5OXesbpzFRFeltnRYrQH2HOy3PplluEhkPMTp3U3gkJ/hxqwVaL6KYAT505P1fuGHsm1TLt3
P9LBjafRHX+LnCeND6VqfwvpZVtDICAAq7P7utdvzYQ0di7FTWoXJZF4+0GmjL7y2XybBU5hrZXU
0S8GMQPLyrq0Sg0FznjIEqII7Jms2D370+MYq4hf4+BZqefnTB9jzx+hI4ZFVbPishdKF52mmbTJ
jZ5k5ma0lHCTlVx0Mu+WF/ocXlS4DAds3yKTr8RNuAScJPXmaop+DAXm4CIM2xtQq6artX2zKUWT
ULPfKavAcH4E2lDvZARFP6TquJ2G5jZQqc0oYoXDrnFpEjCj2e2CcH5CEQN2O9Fmb9Cr5lGq3Qcd
xM7Jtyy5qvuo8Sii0w6dpeSwqAGpR1Q73thKfouRffFa+JqxCmpyVyZZkS0Wld4jEnVYZGrkUPaU
rNVWWqS4C8Q9c1I57m+VJznT7FEYyIPDuvoZYyPQs95fB4NWH4jcx1uWcOujnRrjwcoUCn5qH5g3
xLHErSO7PJoVKqQa59Cuoaka9xLXKJAkgwTHg3t2WT7KFqu8aJkC5p6DpCwIk8cI5oFXwKxfN6Uz
uSQ9BiSIaeESngebBmHJGfsIihJZffRIo9ysQcrTR2HOyUXMNCSH9E0Bun6jduqvfMgKzmYLTrqH
0F7bellSmwGDWvaaIJmTHKeeZGVvML440WB0M3VrCDNCDXlAa7Ali3sd75qjk81xqJkdMNCsDFCH
665VDWxVce4JYPUeKa7Qw+3JVA87LlqJLEObbeL4rgqrhwoP3FAlZroX7dS6Ncd4HG3rGANGuP/1
bAtWRkZA0rcGlHqrHG5yMJjbwaCWS2/H16KhgKVUA+eucpT/4ei8lhtVtjD8RFQBTbwVSCjYliVn
31D27Jkmhybz9Ofj3OxdE+RB0HSv9a8/0MKbYMuKWSN8jfUkWIFHT41OMLqMOKnjDIaAif8cW/nL
XBTWPs6Gblc0oj6Z0vBChjTtNeU/UAXsM9Sbmb21oupZ8Iczs+Sr3SR2qdHqZyZ4Dl3KMGLMzamL
3xExKRKib0xKyG5oiunebpl7PakZNAA2SVe4tIWNNRGA4Bn/WqWVUGtNERCCnp4IYhk5YHTm3b7+
lKZVH3CY3aU9EsQqam4czI9gdrSnTKhlBxQHUbkkCs5PG/1Q8h05xYd3usyfbIIZYQ2pf4Ct/ezJ
JY0WYitFWr+3W/SUBH5sdNzty7ShU/a3pFkyqQ76SIRrRyscGIY7R3Ke/jNMige/Am/v8WzyqlHs
Ey8bmYZiaUeSbbJTpT5f3Zluux95xoaYCLIR3JBF8y2yWuKZfpmccKHqKeikLHl0NsHq7vwjUt3e
E1dPoLSuxVHfafOeRNu33PfsMxSPKpTlsIZtxxeIc+3mtCawA34m9cHOvCRY9PYP7udjhJMGCZhq
4fTyU6jclHZkJCZfVMqfIETUTSQrB6k0/xga6HYiNzcpor9YtZq+MwV7Yp9a1ZFMnY9x6ZPA7IYH
WDJZoOy8IYmXr0PXA4S++rBXyDrQuktlLhnpjemjVncvmr2d0s10tLCq37croxhi2Cp6g3HA7UF/
z4kG21eeXoV+Ky9uZupnfdGKEz1LfSM9dQv9cO6+rWV70WfFHo3UtamdP31PjqTKFj3oTXCPxIGQ
EVvYxq71XIZ1TXbQZJDVOy8Z06DFLw6mDYgTl4VxJewJanm2QYhmJvbkfpFZUbbyK/WJadJ8AajT
LH8zm5olKZaPxCfBGx4SEylowiHwRB1Wwm4uVlwAt42GyamhWWFtzRwnpHPjdzfM77alvrVSN251
HMu9RSrarRwtTvvYHB4NN+kiB0pp6DpOH7VTAhNyIt4qh0FymOZ1fAGoVtcU075I6yrzzQW6ZfCh
ltCx8JrQpO9/Tpnj4WEJdX4A63xUeIHse6Mk1L7Iy/1UN+sFrfPG3DdLUKxsCWVNJpI5UQPKeniZ
2rQ891OVHQaStgJzTljMltbtQdpIr2ikv5PlSuRJw1ncdZ31QH84X/XEzClDW/INeu7W69w47a2a
9H7LPNACKyfj3ord9kRcu/9p9viQ2nlnhYVMKoJEx/xt7Uv9kEsvP4x1Im6xbjh7haTw6jeEMfsa
2JoWL36YYAz+VI5cR9b3+b9Exc7OXIb2e2SMcEhk17woMFc8iBryy/EShsaxFAyoxUCupF0S+0f0
9swsaOwivdyARE3zfnU/cWCHVMZr3eFRFE+9FU7tvDwwh8h+3DiDtNaaSThX1fic5/oFTsRTnPjA
W+58awWVIRlP3BIvBiVYquWP7G3/upQMsOt46U4KRJVSaCh+mYl78ux05kRSlzJytjUXPLWBZDic
qjqzv5T0nQvYKDktOTC02unKEUR6O+Ime6zdjKxVoePDg0vnWp4cmqg9oSJ0S6PXto+dEePTRDXN
hD72XKqYyX9yZvO/VfKO2QZ2xT6zPiLVyWHHNQzvMJWDvxkphsI6JzSBXcDaWgp2O0/GacS1MVwm
j2hJvZqCWCgVeiZMGtfA95WoJiuYtHnauzlRogsxkwFZZzE7XF7ZD+tYrZFD/suepGFPQjxT82Nn
wsjLiLd9xkO2iyqZ9++Z8jeYKhbDsaqn9ZUkp+qhocn7z1j1+tWnY/pE7und+nRN9lSR78XEE87N
vIyGShFTWNjrA4vK/1gyBWSxWG00u2oO2badkzcTSNNZS7pfdLKZ4q4dbmOKjwZlNMh8lQzNS8bE
7V62vhfqUoMXOVgCMoxtRIZjiZ/FqswD1MJkL405CxxNo/etMEPrGDz92Do72YgLe5jJMvn1WnKC
6drssBBJ81b7mdpPQHCYVGfjSzan035atORLJzv2KofS+VzSbniq/XqCxqJqWmvBIikNbT+Xhf3s
DqN7E1WtvzZd4v5apVA/8eq6DwLywW1qSPpZfCO/LqkD1awkkGsl8Os1rvvuy7LlGkFqrI++Z1Js
2El/gD02vrZNNe3tkqkhblqLF87mmj4QbqiOfWEZoRrq7rNG43NQW5ybHWddZNh28T7pencSMVgr
kl7zqWSmu8frbvhrVUV38h2wl9hpy89yZfiqD0SF6eMk7irvAcoSWwaNmCw4OvUUSithm8yb5AJb
IkfeNAB+KCE/M9cmo6+ehLFjUmg/2V3OVAI1wQXvw/7suY4M0sKfXifdraPFcwgL0SZNf2f8vj4g
t6+uG9kMJxiT005qRo0Fr9ch4I7hP2WWax8q/E22wHlj2eeNmx+dDong1BeKeX2tPZJX3WQ7shnn
L7PyUBoRyeyDdbbjnyrzhiCZ1HjC8JtRjsBS6ISdXfvELAIZGPWz+MDxLHnQ7XqifRSYRzLEJyF9
YR8KRbJMpKKJ9RRbxkKGYD1NBxxeusdRZOtVbyQ9Ql5pj+sSf/J6jyAB68qL38TDcR1T6IENOoug
Sp0Gj8dm/NetKKCDYiGmeu7n7CTs2v/riUUQzJckl8EB/gK5YcKPke/4uNhJEvUpA4ccvv8e8IVX
PNH8kk22N56T3vLf7JhaJ7CXmpukrx7ypiyT3U9VQqebqHIerbZKH5Kmai7kurgUX90w/Dcl1Pmt
mTcWQaIzvBHTqSEGJmL8yLRcfx58ttd6NbwzIo7m1/Im8SvpEPeNkPaLRXD2f6uY+r3dZ4R61xIz
tu09MSQ2jQBkBIglzdg+ufhmAt0YcdR5aXEv2JS+q2X0otL2xMdM9OhjkljNcekG86I3qYNBMk7S
hMWN33I0Ca3oGmJnG+EsB9/q1jeMJqvQ0+V6c322YI+Z4sVYbb0PfOK+vV3mm/E+g9JCPhzQaehg
lB+uA3gS6d/zWdNzGwfORB4Ki+BPy1z6Kxgj+UlqhY5Rr/4hB/u5tpVWRjaGaSHWZsTfOFYSLSYH
aj0TuLg03t/egdBTUxU/tn3j/yaFHy1smrti0c1rKuppp4ncDsxhqJ8YpOqhqyhwi1Ib4LQwjmwY
YdGd6NB25jk/SNJ8d53Z5JGHLzsMTdZB3nW/ceGK765lGI4/FST70XGxQyjhWdhk0maVAWBMo7OX
GTVTrZXL3h/Hlun35NzSOp1uTieGgfYR5SOYRL+eqnV0X7IcOik5ESLAxGMO5bqab70/f7QZbE46
GKggFf8IzFYKs3KsI4snBARVw0At3Huy1u9pmZp3TRf9RROeiGaZJCGB9WU4zOqUAZjvygIUjN7l
P0F2TgLHGQuHjIRuvwKnBpTDyab2TPPbccBP8JMepj+aRwPvxrERLqNRRHrqO8dRc6cTnSWy/qFa
BwhrMCf9dKWQNzwx/uKsCndgSYrrvJTm2aiHnmBV9iTSAzvnXKzVkeiWOlCS6K3UFO7O8DH4oOWm
1mz9jgTWQpRh6s0oFXEpvmWxM/zl5qzfmWdDmNGcMWhsrGeIg9ND0BPimrVxPOVW+4v5IOOw2Sbn
cfUJX8zij2Gx/4ur9Y/PQ6Mz8QhddHLnPoz+GZ3f61Ij8XfKfz6FTpDkMfmD5iM2LtkuGZk9mlPZ
UsGT3QRLSXsqG8u756XRQY/Pi1851MyGdduKfHctezqZGIxaX/F2xN4+mFqlB1DdSUrGi5IqJ32U
PV4g9jZmqH8Ls4oaWOpEfovdoA9F0Pj6sXfNEyebRgUMeZuiMoqXLDBbtv5EvBPZxxFrzASETSeV
wanyqvW/eSUv1FdRXvkPRksqPefNPoEqKNyY5GCihzN1ruA74Fl5Jvj1pTaHq9YRwlfldhKqFhKm
ZPqAxuHsZrMIVI/psCdKFweiBB5gp7Ob+nD+Tn6PSNgu3EeUcNtWxh9N/ZbVOu2tlQ85Az26T9M/
MTofrTjZ+5nORVTeuSyTq+jdKx4LkR5bbwRnkc6dsMD9Mwl8xzTpwqFJn/KK31vFTprQD+q2DkBs
i2Ae0miLDZwL85pjPV/V6bGp1Ik2ABqnBpu9PZSZADWXe3MbZq7IiNfaRFc6qCc4EIeJ122Np6sx
x6Hnw8A3s2WnoBTx9k4DMLovn7yFrqwW1iVhDglcML1Bt0LZNT26DhqHkZuukZCYl4ToLhtJrjaX
yF2yr1Y33xXbEcS7FXOEHbLtwyRiwuvccckIYLCocQA+d3HLjNZd2i/CS+PIn5OLIxIeOabub01M
stgQxw9JLK+rrcgSS7ybKFsGHKXz0fWNRuPdzPc+c8iwXuS5c20ovu164Ji9k8cLlNe0O7ib2lHP
EfGm/V4ZC0yAtT2JJaVUTNZbJdP9qjlvmd0x7mu/M7H8FGZyNVOCpvWWnN6NgmtSJu+U3l+aen0Y
RCH3td3vTfarnUmlaBBzJ4ipd+newOHli5Ml70XFlSiHJt59K8uhZNZXD0GmjRdtBkDtS8J0PdM9
YyP/QVg4KagJucWBk+s9EYuslPdKJY8pXG0E6orbNKxk6CwPhgfZ2jHNYDW184L1lO2lv0tm3r1x
/Gb+8c0hemgM9TZjzU6TX1XspMxoSo0NblRzcxVC3vu1OYxt+pVrvxaWsNzHavVCJsz7hpIcquuj
AX6+GlpoyuSjo+9Uqwmg035V6/IsfI2JL7mW/r/W+lqbJZwyBal3iXLE6PlkA7vZ9s9k5X9I+fmN
8xWOoEUcszikGY53SRPNPNo+W+/LWn+XPCc7Buroln+twNYV6/68Ll4cPgMefh8ku/DK3Dsdkocx
z+gBSFLfAtcn/W7j0Lb5hnY9caOZMg5E2z7ZMgFaH6eda7RMj5bqpwbegNJ1oFF5MF0dEweHxGuX
lGn1bZfFfRvVuYMdNJCoEjWFBHo+1wLCj7D3jr3+dTuZIjqgfaZFnRfxrVWfnkncIJpyasd772Yv
iPrTOYtcHdaOZgSoWg9lOp6tajlksHggvt3XNX7RoOvlWXIbxvTSgjaXzoyY17xWs4mC43VGlDS4
zLvadAljl8Skvjj18xpS1IW2gWpD2BmUb6x8jXh+KGEswnyay/S9YNSd5f7RTBCqZ+qWue5he1Tp
skTM+S4emTsqIdnaXEO9BVVSYtda46XP7VNZxKcSCDW1h9NiS441Slet/mZ0ellRuW/LocjGve3h
MoBfTKqjWFhmyajTo5Upg1KsMFJfFE6Sm1Ye7kPYsJxqLnp7PKbobkklQzsxPvANkCjyff6atOsn
zwamaxgz8bxWsfyOncvQbN1v9012bWTG5RMW24QCOm3oVByaLIFu0v5u15gXTiQ1GS0y2+uV++ay
peRWmmEeA3abTM+6U55F2f2HAOhijn3ke8Vx+2BXjIBVy/u23YITH9hvAl82IWbwD4ypdotJS63q
iPDDyHeyY0XY4mgMwaA30FOLMwD+nzW2jvNUkhBk2cSE688Y1gcFu3E+z5GdUaJkJvQ7rAQWDulF
T8J2bi+EEpWsrO1u1wM12zCempSpHkT5bowfOTkVV69CgxlZIdV73ti3ZiYxE1c1YQkGuQ1oanND
AN4DD74mrnVf7P4NFQ0h4pDbxt58n7L2OKfEUXckfwKs6w9jOpBCYOmYT7nRAvltR01sQ+Yr/kB0
krs4RaWzaG1or5rPpLODyK6bxLKJEKwsqhI0LJV/nPzFYq+vidrOiP10k5uQ3jFL43dqsmssmV7z
BX4hETzJrDgQp53SMiXqaPe+EUzwpKImpypwIFgP2UatJL7Y6NJ9V6feXivtO6mgl1LvH1tbvDeC
HKRpavZqMf8uxfBWrRV3rH0oxvRNlMVlbJcfxrvvqqnfDFmIXbwO72QfHNnAH+oe2YCGC/xqxWf6
kn+JEf8jl+dV16bbTO/XWv2TtvZRkTmHojAfgSVB+dTYXtCfPZqGZzKvWyPdXTvckdAbTvAutssG
pIYFOlpPjtZCuyNLcxdviypVSFZmSUe2TMiLBkPBlK5fIda8NPb63PoSBveMRi+dhyhLtSemZtqR
yuppZoNDK2czfczX/jLO9WkuwFd8EjV8XLxa3rdEqXs7+ZxyOGpwKgdw2uHAtryJmsPU2ZSRKpPD
vDA78grEHLFplLAU+Sled/Cm4pwP8RVo+RXe53HleNOBthDLMJOTrbFAzmCKqw8k2rE4vcGHLJqP
Z7Jk760xMEkGeqWz4PSGLttWueAbioul6U/jClCZKWLQ0YMWQ3H2c/XGYAffkRoincEGDib00uoq
sjvzp0VjxJYkpl1aJCbyrvSn0zRGL5xRZge8SNP4EBe854PUH3Vl3gUx5KCM1iHtir8xJZFgz0k8
ewjWxV3CKl713ZBPBw2/jkFOK+CxI/iAqqBxKY6PtfuKy/5YluY3Mxhjn+hobbb3sCbxq4nLY97A
ruldsUHb8i1Fe4FR67OwWhLC6VA7SVVGZd8a0yNFGGoVYzxPQ4vlU3+Ly/xd0wrUF8OfjE/adn3B
1iDE1u1xbBJsWqaFPktpe43EcWUwBHMy/0Sk9vs2dGttjVBVxJT0Bn/rxINPqLRLOa1nczE2svRf
SMNRnjQbeTgye+tY2dUNqOuI2nRbd0bVBS4H4pBOZ4bjLza7vsWJut3vklwc3YPXBHe/0V6c/NMf
Oe7koe78wGcdcPcpNqFOjVNQkD6FAcnDZkaylZPkWB7EEt/80npEo3A26+HVmJO97fqhDZcMVgzi
ETfUVBNo1RRO6K3mreI9Cy3+jOGZwqSzyqM79i+6/aRPFaYn5ReMgP2itswB57GmNwVl/eSjo1Zt
jjabdr8rsfVFh1hN5wSKSuyk540IAxcp7oGli/iFSOAA/WPoxyccXXL8VYpavS+5cRJD9o2jwjGG
11TBrKj68qECr2ndW2zYyDN/++wxsQn3qlDQdowB55bpdCcv+eIHOMs4yJLm1btOlFKUrAfMa/xU
RK7bP/Kn2zKrt8XPzWfLPY4gmWXLgQ9HCyflBym6X0VNjjaueh05IpOxfuTvSt1EP7dxQh8AyTed
R2gagIHaqR7rbUHr7g5eZxnK1Au0WfVMQXusJVnLTQejR0Z+1Yy7Iq7g8FXNzuINsDnK+dGZW35J
E7Uf54+VDMdkWB4lHh6Qqz/8RH+W1sSfAeBM7gViX+j27ev2f0svo5KNHX5IODOIUFn+Dzv9S95B
oOerQaHVLjPYaO8W0ejpl9ayjs5iheSvw73TXgqT58kLNDofw8YJRX+1tRfO6/av2dRY1Vifmc3D
AZlCU4mndPTOcYMq3471r6YqD2Lww6ayj148R+tc4iGsHRNeIZeS2YFqq8fZCzHO77NHl41FD3OB
TvabkO5Jubfa+irHJ0gh8KzM3Wp+mDJ+1PI4mhxoKmMQVx9OD2hGl63Fp1YQPf+P2UlQAeZy+Suq
PnDwACZ4WCX/MAENEaC/OUyPd2vWgUP7e9XTQMZVIOi8fNGe1rT/vz+K0//rm+t2qE8EX1MZJwbU
ESBV0uN4U5fl08QJzlirU+f1lzg38BZg10iaHtpW7u8bmbNvbVCcWBh6M/hycs94AD0BLna/+K6z
87pFoyAmJ1wMCtwWWLy9UQ5PeOal7dnGYkVh29siimGfhWivagKkYO4yf4IO2mVBTPpiUUT8ynRF
uy/06d+48Zm5HZluvVgsK8tHVEbdIHlzwfGgSNxtLHRh/9H5M5ChWAsWzRX7eJQwTPR9Ab06hjhd
8NKhNApwGkwXWNvQ+X3Yp5HK24n5Ua3v1MJm5mLUukMphXWBD/MghZpGlRWlhJ0HDXZztIbvXenA
FkInsG1lPjbCREpErumg2LEjW2bvsymuZWVe+SIzhZCTNM+bS01S5Id00M7bBsTLZTPF7ob0oDO7
ILUGJTWCGTqawaT9d4bhJnX7FYfagkQbz/yvAASGzX+WjPxzttZtlRpyBmghdDujz8cKcdlkL9N0
l84IGAdOUNegjupvaW3MbMrtlhnotuHFT9xTo3HXwFF9uTleuUJVYZwL2GSQzn29/ymKcj2aU8am
ULqoXVrUa3osvxvVx8zcvWe/hAmrf9QFDlBYkz0usuVHzOmnzo5N9sgMeRGOWzYKgcaxutjSvpc6
6mzHvecC9oGvDf/cvLybG8s71T+W1ToV1ZvyPm3zv3wsWSz5fhRhJ8bsZFGmgUPr4+sI9Lsnhzt9
TVeMBV1pDn+8BSSy1FZYfkvD/HiBeVs4Tvcat1UWqQmNtpn078YCX262yHclKfAPIy0LYmQ/RgTv
Fj9r26xvNYxQJPfNQr0hwX2d2fp2VmK+FyPvf4xWtt+a1UGsMnMdKpkcdIAVf2yfHWsCRmjUwNSl
p1KBBdbu9WUZLkRrTLtlq0xYgAOjNpIpsqWQx5Urj+a8SWHctl52lYy4j305x3TjxsCwu6YLs7G6
jZmt7j1/NTFoWK0vCTyaRZ2sxZ9VjGsRqmoG381cUhsHs3+wssF+3VgenEELHBdDUoWubpcEVqFQ
PQrvZ0zZOhV5ikQowKKDgiqrjKiT4ZtM3T9eLPFZUNSlu2GQWEI7zfRPNwlc3DWZI6JEI0nQstNq
V5KvXu1YsSIqazs7FZ5k0CwGXLJ2ppSiDSo/d19a1zIuRVFzgtsyP0L8g0GZtNBU18XT2dfSmuiU
xYjQ5yH/hWmA1/9oP6XeMF85JwEe3VTduma1X9p5TJlkVRTsuLCePF/ZR5GTaLl9ogsJwpEX/oQw
d5kWB2uaAAPmuE4eF82uo4FdSs7FJ31Tuevq+RkXmPMMWFGBmQd2rtB8mrwaDQDfetFV/W5Z8WVT
vs1xc6mogFcQGlNRCbvwT33jWnkktFcQ2Xej29yAOIAVPO/dnZGojsVpez+Nyv4ULSpdbTwg/YtI
bgtt3Ys2F2yFSA+Lju5CP36cRvshduRFc7xPT+l7X2aRjQ2olstnp3Z2BkqVpDVflOO+o745Cst4
En1xFI52cijZ1lH72dbdBhH4kJl3pgkYD3FNVf21SEjpTeQ3YhzUQj4Hm5+RA9omVKe0jbtudgcO
JQVcr9uP5jj0V3Myn0ikOSOPKKJetoeuUBeWOApNu/0aU+1gQGVdBwmql/gnhBsQi1xZh11ivRRe
gnueCThqYzVAfIZTaNfeyOhJjWtpYYHewnVI+exoF/1ZJ9DgxFlJL2IN/2ULdihj9Uqs0R3bXlxo
rFuegeV782Ue+7eymHEyp5yBGf00+migMDcJLL2LkqK7wVeBmIo4t+yyaPXGAy45ftAuttohJNz/
vwIT4lEanFXoLE6Ycj//H1LgZC97dBWFYiqTXvyqfPP15musCx4Y73taEi2TLVdvOyfmdjhUqXeP
8+FpK4TUYC2BPfdhNhn1fnb1n+1b563xJhas9Ar7S5uLg25V7263bX9J/1DGKOt7V8P9ydDPflv/
F9vt89TK85S5z4DCEFMKFwoZ62Oxrm0DscwAVqDrpzLBwNz+u3CHCld9JEyzaTefwakfx36Eh28e
u6WF02FpqCvST+5WhS2MiYK3j+LJDPs1e8s40XEiOJYsjs1IUODsU8IqoL8aEXaKby9fXjKvOA19
+han1T9YeTXbfXEqMARc6AZhs51yl27bLZ6NHu4/ehSEoT6yEToj02/+tO1shHbH9SfZCqaTVQED
0RNujsHm7e4mOURaQiwcA84NphznSS+AZegk/bR7cKFrDB4nMifCb+MNTODnTQmFBnxnTOya3fI5
Lu4D/OPjOGBGKKe98LSr3vcfBu+qpMOkHmccpP3ZIBgnx7tGg6vWVye1kO/Uxx7EruFz6uW9jLEn
gH5zazR8dMTi0fAM4gg0BOm+rX8q6Ac40+SXDBLzuTLr575BmTrnBgPcnITeMnkWzMgMt/+EdUfZ
3NY3bv4BokuyV7mXP2/2zR3jGp641uyaNUFm3cCqRQ6EfDKFbpjQmK/J3972nvsE8HnF2U1V1bmb
jA8Y41GtyufW+aHE2BZpHswQyuYlZY7inidD+w+V3Nv2PFGJ3jX2Nihuw1HZMHvK3L1ZqnzyuPXD
5iy4PWmSVOx759aPqZo/XEUbrjmJebO14a0U2IBWTrjtQzIl8xmcx0CUXyrvK0lW1PV+djR0CPCt
Ujdzkl+9yp8g0rwWbf3psXNtv264TXDYHgRWlJuhfzPUzB2q+SGe/RBxySVeLRTA1mctUjxKNgSc
cXzgNdpfWfuRmzs0xrgYlM1Fa3sWQmVccXf5Qn5Q7v0aXZRK1DklnzteE16nsrd2stLwQNI6DznG
8ATfldmf2mv+ckvEEjVN99DIOfDXbot7j5sgno0/uuX4Gw0Iy44YbrmDmG9rXBbP+8En57tEpNen
w6nvvXNh2Pfa4KWGbb2zMzZ/q4MGp/nrMyj/wTeqnOtPjr3PDbZWK1J9Ch/aQghNRcxUG+Kqfcj1
BEs7/dggJ9l+qtNUdwDbgyaBXUodRq+Lc0ONWAFbWSbThomA1MJQderuWMhB5rWHa5skf+1JPbv4
lbpNHs7GFFRJ/LAFFvV0GpVyIn3JTmO+/ict58vfWvtBnNt64uCZs1+DCryseP3MhJKNI2v1xxOs
P2ahkINNUQVZnB693AVCLph4Jv7FXfqTBK7nwd2qJAOqcD0Kidr7J7xq+M5VNb6uXQxfxB5QUqYn
1xzGg9NKgLT6bCxtEXQmvMLamK/pOu1m2CqRt6z5X8/oHsxWHtjl/oqSXmdozWsDX30Hgb+FwTBE
E1YLqhb3dfTgnyPWO1eYObxUXe3eoGsyAnaXW28gHCqrLVihin/WPpNB6UrqnCmmvxwMhCVURrZb
3610/N2uAVuaKNXch8SAZcPE+k+CEo7Ke2IdqUWGKYnXa2c+mV5noP1GJN8lc7jI5OQ462vHfsFY
vUXLA5cM4goiIf87tbV7UU4nHI92Ze0y7RRPkt/TtfmuEgaIyqbsTqo3N0uR49HvLCUmLv0WFMI0
BicPmcB+T609nFUXNNX8D1nKXqbp46iGc5f+NvApuxrRbIMNrrC0p21HXdmOBDSLnH3bnYZDb/hH
Z4LZ7FbarTDjCAcB0Cgze7O04gtx9Vs1lmyrCH8NdaQjuqKMOOslIJOjPnEDeZzS/sspGTRtlvqR
V7CuJmvGvLr6bmNoj5kDrX340ou436dJ+zy0mBwOABy9zM6eFIIuuHCjrMv1g9kBkGeORWpgfmld
yOnTyGkaD1Qk8bKdo6n/Egv5NsA0ZqKMkqFaH1UjCGDzGjICFFZkq3bQquUzWZJ3LfHw3xjDefIv
kPRf82F9m0wPYGblGBZW0x7jKh4YgpmBg3Pdriael1dsI5A/eBVudzronVJwaqHiVS/aqNrDyOA9
HG3sfAZbm6OxxjBr7Ufy0lWDtVfs185Bai3ZPnGznmMUtpt2BGctaKfodXU7Prh6iWWRNgJPLQTR
Oy73hjF4gUKY422lpw7QIiJ0G9dfVwF7jPAM7hhhrF+y96EPWTYmw/PkcmDH9llBe/tb22L68Ycq
DS1HTe+KTuWGTcFydOq8O49qAkFzM3fdgMHzQBTnMelW+4ieDzwwZgp6cOwyDo2kzc+mDVRg5wOU
1zGemmOq40RGHEs/hqhy8AVbGFZUQ4Y6jk6t/cp7qkA6ZIt6ssNR6tygAaJnHFHrG2m69yepR96Q
6Bcf4gH1QDlC2FHy1ICDfTJm/m90xu7irk0f1KkWX7IcI5naAPRYDZm+9NUwPcwDOuym7OHelQzj
QYzhdUyQqahDpoeUzeasV+DwjPO/iBb3n2if+v3qutqVqaQ4S08W+FEbxslp1auyZ4Jj/Lz/glTQ
BGsNWVCn3rgiQCRAQem3RTQMnQf4hC2jkV09Yc7FldP0xk69Z5lBvNcdL4gNULNEYnrTTk32NBUC
K+RaFB+65mVU0r34rQ1X59F7XYKjg0r3c5f903lvd0zE5lc6I+yRE5A8z8fQX7fhENTIDQJQiA7C
TAKSWnoZQl0P97b/UXZmy3FbabZ+FYevG9V7AxvTia66YM5MZjI5iJR8g6AkGvM84+nPB6jOaZNy
iN0VFQ7LlCgQucf/X+tbc3tH73N/1TotzWlBH24oAIkHSLLQglP59QoDHI10rBckeUz9Mur3PhyP
1TB54bUJ3GNXhn18yOZ6eji5w596MVGtFCyTHDYCZz3OLqrCJRUETxxOu7zCIaXVHQKGOoKrFAZT
vUew3F3npj8+c6a2V5rpfZZSVZuujI2D5zgNfswBaJeMlLtRVvmHScFujSgv2kAwSoMr5Vpo28fU
tjEzQzuMKhGgTobDoQfICKM+xLluwqpHUdtelZGe7pNYvxedqe5cCdJLm7gN2OFZKZdwEOm/gMJ6
5JKBPdw3n+qRQgyCPjQqhRNtFb98SLToMY6TL50Uah9Vc3p1U97HvXoxu7RlZcRuhn0QppxfPBmD
HsG1ENl9rGeka0yh+DwSUnzlFHbGcB9Qi+WmImVQlc7qPypupFqtivaiF/IumOTaMY3DXMOhKrj3
0+KUhPhOpuAyYZFQHs5tumbcm4PSB2oer/6jMOoi8GOMy1Iap7kwVA7ma0vxtXLTPxxKrVMT0zvn
VDrO9VdGAH64fjOkuN9arSpvmwhxHt7Up3gmjxn2k4Gl+apRVb3Gk5GsfZ36uVkUn4ICfsJcK3Lr
85imEAizXRYWj6abg+9EpJQkK4DvG3S/n+KmnelgeMCQlvjROkZ8DR6h+cMOaA6CZLhbALL/+W34
P/5rfvkByKz/9V/8+lteUCH3g+bdL//1iGYpT/9r/jP///e8/RP/2r3m5xc4Xu9/05s/w/f999+7
fmle3vyCzZKz2V37Wo33r3WbNMv35wnn3/k//eJvr8t3AXD6+s/fv+UtGzDfzQf89Pu/v3T4/s/f
5Ryz+J9//f7//uL8A/zz91Vevb789v01+e2hrX76c68vdTN/C/EPVxe2JaVwDM6DfMf+dfmKrv5h
oUlylKAD4kDP+f03YG5N8M/fDecfltSV4ehCukIBIfn9txqB1vwl4x+6EIZwbZNSgO1a7u//7/ne
fEL//Yn9lrXpJcdIUs/f+A2VF5Adj+bydMo2XEs336dumLG0/EnT/MtAXezKrKh5l549bYa8Lq5w
ge/9vD7pXPk3ta0ImBoKHK6ULZMZ0dM14aqPBu5IZnOOe3KbdQf8Vtjcordmt8Yyyk8Vguon9bdP
+Hoz+H9qRdOegjBYG9XA7ayw9rmLlx55U7MDO9AVxtopuvhadBfPtRF6YjDfcwxPT4Fx/svH9e/X
8dcff0kn+2/Q6/Lj40FTit1bWDan7bdw4qoIgMM2lX8ROgJdGqYoiXxaO1brWVuAfQApNnLSFKyJ
UF7XMFnybKjXIwLSL0brXBuRfhx0wBC9DfuKcvIsdRg+ANLKt9Ds+Smla1Mgd/k/w2WJg/sLQrmh
xtsoOwH+nKMtsFO4ieyAOJ+5LF9nZfjJzKlqJ/6orT2JBdlNYcx045+TCDTkZ9ML22q1x0muX1Fi
ij4IeVRvWbzz4zFwdFfyDud/mUf4XwnPQTjUpa/X+WWQ7nhOzA499dB/lQL7GIdo/8bRiDaIK+8G
kNhwS0zE0UWUf41xBgkXfiO7Lf2TCdniPOp5iERg20V5fcNJyH8sKL6UffaqIBmvgnT400pSRPHC
xgAdDenOpaVTRW551DAwi+aramrnJDxhHjOE2fccF+iIhKnE8izY00z8DlXLPdEa7XInFPYO6eJw
4UhlHnv8lRt38ou9bzh/fjDU3pLCl7fkCnr2trAUkJX3UR844euRUmVyQWEgz7YXvNh1l3MZq+GJ
GCNoWj1DFA5bbY9y20A0audPrpU3WyNOsu3g+pu+BQ9l2eCEekKcVlEL9smxMI8NUfQBrVufR/7b
maG7DhZKS7Fu2cp9B45GAoI12a2zS55immPmrHvNumnaoNvCnwh3qafxvpNik461cQzVVet6j2ns
/SkTme9b51NfaM7z0CRHSu1EKHKGs6w+pDjOO7Y691kZ1A1//Y6XRPQ3D20IWwmSGW3b0g2xjNS/
TJQpst3CbPLwYhvZswYcEIN55NzVhnqtuKo+ppq2SSbNOcabTN4LYIqPTVE9GlWSnTvD/WJqKZed
+Y84/KeNSebjvvQkThS31Fcqq56CKZ1e+ob0qtF+TIoi3PWjutHGuXNjBlDN+GyNFjzSlOO85NDp
TbV9w9lmWMFBgpIaeXiteu+qKqL0sQ4zLu71jSit8Y4a7q4dHNreFTUzLusHkiMmHMBx9cF7Wpa1
t+9JKgvMF/ZbB6+B827GoqgxkYA0DtVHgdJDDnKmamxqF/F2P/r2VsqOjzjr8wPEqO7sF9Yznmfz
qJe8h19/aD+vbgYaK4UZSprSNtns3i4fzZArNwzAXE3zrO3M5hAqAuOY8CHRKTGqsMn6VuWddzSL
lMIBTyx8dUpNmiyAWqEiUgs5g2M52D5E0l8/3TtwOtMWmqeNL8RVuoLa/T4WrgX+YE2RIkCNes8u
94SxnpwZbEgCHxscJV6qwuB5SJvE99s/lBn4JlnrK88en/TQ6k8t4TUPhSWfdc/xrisL/5xJp1e1
2k1dmKBjuitfeJyKySq85a9aLcsQxKdNHZvjnWZrPbX5XcoecRe7zTcXt8TVFMdcfb0YD7YNcaZ1
DnaI3f/XP/zfjJP5YKJYBBzHNdT7lT0xe6UhQieCpXfMo3D8xwyeLRcAHb+F4SW7QLQIc9E7YrDw
DrYzwuuNlXvxow9SweRyEnk7ZnkGbMEMWJ5Ht96x2YOo6RXFmuCibGadX6btoUhPtHGRncN3oZU/
7CuYnwSUgXQih4sSWBHIzQi6twDRjcj4urMky6lQNaWf5ipvvniZC1SqvSvaMtzBGKQ2JZ6Swuo3
loOLcPkHDbliJ5sUe3OtR5uhCe8BqIZru+umG6l1kFhCbgEdjq9NPnec2zysd3FhPGLPkGeoMZBo
rfGaCiVyCRSc3CEwlQsbfCPHjUHItT0ULcIBzhKNWOsmpnzK9Mv0y6z4hRDxcB1W8pTUuTwHfro2
ynb2C0As9FsiOiiv2jJ/abtGnolbQHg/jEwSSMFcLj+71uhvu3Dwd1NFW5bcX+uOEsRTxh0YnMIt
prz0e6aSW82PN3bg1Zc2z25iDqF3PvLWYRTyHDWy+BIp5HmF6x0ncly5V0/+DUXCe7/jimryyW08
nWpCqlo+mWjuyHdFeD2V6k9TVGypXuOv3eB7mPXmByEcfzdO2fGBwhHHy8cn3q1n6bxGqoFxCnzP
PEpqCKmyFK0x/bsjsL/o8Yj4Vo7jwY1KeV7WEKetq0NnaR8sGPJtGMSyYBDbwnENGTT6XPNd3gU5
QpNBizK8YP0AwpqN1qZFYLsqeqzAjt3tl0egJ58fXnUIkrsWLcyqorDmzrmviXDXVd1sPVy5HPDQ
Y3wwp3868RsORjmwmNbcdGVav11uaagaWY/f+VI2gGGJ+fLTWv9CagOGj6KsnuQEYW8AxZqyge+N
idZKYGN6wxjEUmVBX3eMr0GDFiDIC4l4JaBJGIntB485P8bb6c7upDuGNF0+U3oIbx8z1VONTjcs
GL/oFNQFzHZFNRFKVYsD9sMQfxczir0A9bk89Jr/FFoaZX7ZtVtbs7/97x9n3iu5Juncu3htbx+n
sSVSVc3sb8kz4GgGlBIeYMXxNkFmgvV0ZQG6BhjAwt95HB0yn01cS2n1AOEOd808An79SPo8qN+9
IU7eSrFx2vM9cR6IfznseOXg+FrhDLR0x/sC1cIZ/uY1poCkC3Ya5NCdU+ORcIAYGlVn37iAsr5E
8+GGZAKsEyW3r8kFE2xiVO9BXdUQASDFNjTjk8JWK3idw1WjTWIvg9T86FLz0wHT4P4K7p7rjODz
fZ9Fn3LOKLjZiFt7PhYqhxYGNF9A1MnerL0Ut1oZrtCYJ6ciHljenY0umnrjhd3jBy/S/PlFwmXg
FMJDOFJ/fxqSZus7UCjVbVxZ0Y2pgEH4lq56LrgRxcjYRs4rUMDrPthaiIwq6NIthT60xJa5ylPV
38Yt4oSoP/vj1O21KOflDU58CNJ8ExYByCra8poWUAEE8LE3wkhdksD46JX+vPQwNA3LkIZliXl2
vx0RpajdoC91dWvjWN65oQuQpYm/T9D6N6E7pFtqVPtxzKsHw3hExludfS892CYw9GmkL57NYE/K
pSalJk8edCfoPzhR6D9dZQ1jfs2GLRUPSuXj7SMKiyzgUYbqlqdYV55PVkzjNvuuNM9ZPKf6eV9t
iTp7OW1N4MbSfJZ3jAlssulLVanxbhjQ42CtJXi7TzedmbkQyvLiJvApOaSls1kmmwrpKGNA8Vj8
dXSOff3Bj/I30+/NT/LuPNI6ZdpBVVG3KfZnPwivpRt9cGc0/vZtcQSlPiG5i70fmSxmUYX8Rr/V
3T655IGP7a6XXPUjiq2whKotzq6UGnT5tc/8z7ETYdDjv7oaIgEdINbKD6L0Ci0dFy+tr/eYec4h
4oYVOQ/uVqbFLvLxOaZGc9W5BBvK3swPhV28zBOXpqY4lypKjyqqqi1X6f3gu58bw4AYnGs3pe3R
P07x86Wa8cGklH/3epmLgosKlznq8W8HSh0Z9CytyLhVutF8ioT7IEM2pa5CgtgRGHElBJmJlQ3H
pvarr34B6b2xQCXns0VAt4F/ToD5PjqGqvljfbvqukJYrs7o5emM95F+Y0ecAC2F5BJY2o1bpvkN
Gvz8xpbjpRbWzXIKLM2cPVShog5gOOP5LFe6mq2W7mif4gRL4YBrmxQZ7LktV8Aft7D5nLWshZo3
oUDrEvNK5M7ZHGu5tZNWf7anXp2MofHuTK5ksSvWOQa7DV1UqLcjIiU3C59SN3WOdg1vKjNeZU3G
ljAqclsQljwYiLc3hTf5p8TSHwfDyVGPOsMaQkbxKLo4vUJRRrQInmW0oiE9vbBSzsGwaW7LpPEP
nEOTsC0OVts8NaUg/ld5p0qjuYtDlaWwjD7JPMVghAZm3WVVcaoQaFHV6g9sg5KuRNLtrQKcY1MU
3tGxxKuRlcGuioZ8q/LJPFaBVZ2Csj9rOWJSlDf5fQ6Jh/JTxL25aA4DPmR8QINx6smj4dJUO5fW
N51doo0A2Lg5rPOwuB6SZp8VF7BPw7VjpT1xMtkN3RdgeFEe0w8vUff343RWaXysmoYOftDRbOCv
IObKlughuMlThlSnwrx0YaZtQ7uuD9Ic/0jqEJEfaFmOSDXWgjQudmCnCcwYAuPaqeDxC1SzUUvE
RVLeVXNpaeiNL0Jvz1qc+I/j9DwJwPRD7B4bDyQUN+DV4HVksgoTdYbTn/LWw6/jwjKjh7yhSTVS
uwKXZDl+cY4D79oJfeu7Ht77zfRRvVH/uzHuzKUqh21OwXJ8O/f8PleJUkl+8QMN/rMRq6PQR++q
UzcDEQfX6PxMOqDq2Ehfh5JNR6TIXRSfyvK3YY7nEySHvgNcmQWp9uBOYLNwsexCaj9rObdgevDy
v97F5c+7uCuB1pumzmrh6uZ83vjLcchqknKiTVQSAtw2a78sbkrLco+jBDcVSiq3ZkuMDU7Z7lBO
3MEKcVwuT3CIWfmqT7rZGJ9wZn769XMZP9X9lDINwyKhj2sxF9h3C1kQ6zrIlDa6Y1tcS+XUV7pH
v9uqtWs71eNz5bYXLQZ1PM+nLq4QPepAzOaTZDD/gxSuvaWK54R1ZCsEdIpMBytRCR8B2fwbcrzR
eIyCYDtlLvkCHmLjdlZ0k1JR1L6CWEjlAjt1hSCzurc6hW8brNyVl8DUTe34tkxAJOrohM4W4lS2
ZQ+f6yA+PPLZ7/czZSrbpoJtId2zuR692zNt3bMLKETt7VIDbSvFZjOae+IUVoPZdyD4RncLX/hz
i4G8pBsLD9ov2nSl5hNhlhYPcW2Hdy2xZPKuYdUFA/UUBMlx+X5TlGfX8EhvlwqBQHykmma/LK6B
h5JLlqwDYEAUgmnUOD4UkeuG4sy61q30lL/0HraXucrSmUG0iewq25mOxm06C4aT43fIgkYbn7mX
nthydq3mRg9UGIAORJxYkAjjo28y+zbR87XKmr3TdwgZe8tfZ6SI9PoIklO3n5aC6ij+6LvmZsyF
u0rNtjsy3b7ohvpmmJ52zVaXr0U8bfTcb7d0R81jZDcxflB6i6KjhJBCewb3mK9dmztQYDiPlV9h
m5jCWd00YvMDPlDDu3GLa6lhJOtz8WkZHymawS0exU9RTtJE50oUmgrL2TxIlrq5pbSDntXmaSlA
jAOdYY0cJbvJAY2MzU0f2HeU6ROkrSigEDQ+t6AVxNwpr6sR0G4Svmr2IwqR67rKxKm0DfuuEqk8
53XKSV/Rw+Nob2U2VJYyDrb2aJysRq85Bbr2RjfoEOtQy3pQe7d17e/8yJqo8SBKcDraz8t3KXUk
B9VE63T5oUaPYoZPDs4Wy8cmzRj9XaOXD8hZl8qhNIGUoiIpEPIOLyjLCzBTHND1ir4rJeVVrllI
mhSlbgXhbTawOYLnhZlqUlOgIwz2axiTG0VRfC/C4GGwA4nx33jqW/2iA9vZ2VVz37bVfrn/Bab1
qNOfQLT96ugKy3pqIYUfGYF9xnz22xtN5feaGrLbjGLxVlPJTeaPMbyx469XIPk2DNN2lMm9VdJz
MCxbSle9O3ObLgiASFbi1mthttY2x+QpLvx9bcIVp4FMxTqoz4hRaGHpbb93klp9UHUwfl6dDdAl
LlOe//MDz1//y+qsmc0AhgaGZWY7N+gtjE9QO31sDrp5LJy7sbD0IxlshAxACLiUMe5/Opfo4jJj
p7TCuCpapV37rRL3Bn9svjIa8fQ1sdro4tWYueLCgevE5rJxOlKh5tHch6yOgoitI/Kf/keLJ7J7
BHuVke6duVhpWFiZctt3nyKHUn+TXn797ud+8bvjokHnV0mDzelvKu2T6Zq9qddA2pKBgDEQKdtc
9DfLYm90mHnaVO4IXMN8rAJna/uBmCNDXIhYaOW13MXJApY+QB6MBKW+ddEmrUSojyisgk2rS/0o
FbFMeuhl+xawdK1DPl72haiEFev3CA+y4tvyxqJKP6ZwMs9WGd0hliu2KgC49usfWf+bj5pOMqNu
Pie7/OxvP2pYO6SqxPzIafEU4ZBdua5o96MNX5aDLVubBmez83JEkfnwR9g63yZNtDe0h4HDBwYl
Xfsbqr2D7ebB0U/6TwmH0E03AaAQc1uiYwusqIRixShfQulv26JwPpgzxvs5Y7Bls1tRdzI5Bcml
afGX8ZoU7qS0Uuq3S2OQrRnBS6mloFN7nxBF7BXL6igrG8mkF1WHStwvNT2TOR2PFzKSCBqoiPe2
Q9g0WZ2SUtPlNXpbed+1LeLBtsaeEYfRDVfJFwt5FFvRnK+qN3v85LhqO7p6SRCBCaBH/usP6e+u
V5ZjmOiKLBuZjfVuPqI+GXxQEPLWtz4HxexZ0uEXj6Yg+hNK2XLymAs4R9H2z1MWP1VR6961tU4v
Im3vgvLjgtBPByVe+aKHMJTOSvu+00Kkk6GXGTxDGC6s+VN/tBKCjbQUnGPnQC+17HVI9OGPyWNi
vhRN8sc4MY2HrqtBuRKM4nXPYzP7z1ozOCXzZq4BUvhgdPxNvZnXZvCwQhnU4N73cjsLjXfk9jzq
Um9GenbRY1h5g6qTY+vFLug6oBpJ6gLhJjgmFn54ToLZ6m999Cw/13N5FkfNp3/Osz/1aHB5tzgU
8abZFpudHGA3C7jCEqyCl7one1D+dvk4fRVP+1ivonUQWvCg6wl39lS7+yomT2+YMm8X5fYV2Q3g
zVuRfPSgP68L6FUQQKlZ8+LK94Vxu61aG2nWdGugSLsici3elYDAdhU3TwgdId7fwHK5tc+H2BAb
TDOfGZZmmISRfxVybF/5U6jv9J5smV9PCOf90XQezLbiTErfmU4Xspo3G5Td4xK3MyVuYVG0m7Qv
NUK6Zp9IhxQfT7mxphgBUMltrZVX5t8atCkrDEb+JnVS+zqpvePg6962aZtimxuZu+Fkve2NzNx0
PeZ6EyruNgKYtoJhbmi0U5bGCm6IMIcpKIzhtjQ0YJMV/Fuj7pH+mZ21zUco13ntFF+Wf4ONTDkH
YNvBiMpq48eVTVHvW4CQYRukWX6kU7u3U2ltVVydpJVRrl+K5IF+0fpcW2v87yrywRr1FYIfFbec
zxxj25jgXLxHhG5eK7u9mHCAalSOfUlTbFnqsJ7HlzCI7tyupyBRpMUXB9LoDSlyj7nsjVUH7XvD
gW9aSRUjq/ATfJ6E1u61EvKrFk4ENIFyHnP5grbUXpe6sQMIa22Xj5i0hhR1v642EnZTFNooUs3K
/+Bj1n/0X94WcOZ+JuueZMIY1nsxTZKhc/Tb/t8r+1QMwbkU++XKYJZ/1CZ0+dYuioOdWeyfDQw6
AL604ePiszOkGytKivuhtCAK+/bZN8zPymNTX1o8y+0MNjdJUWAp1iDEajLhsa6OWZFdDT2Sw3LE
NDJehwSfPZA3g3WvCG4BFb3qhl1uqNu1JN2W9ip2oAD3rcwPdQEhCcb5Uadqn+ungrPMBUrR7XJ9
Sr00PYz60B19LFV+XJ7h2nR3WggbpSe4SkIcQSxEAgj8FLnztBRKgVtT3I59cKRgkU8xjqIDESPR
1XJVSmxYubDENIBsuT1DlhuGQxzdDFWx4abmrUVXjBzayq/4g6EG1GSmVXbyHVcTN3sf8MGUJfqu
j0HYRphBVygYSfWkCKKLsf+mAt/n95tiG4YlHmT3q+lmF6JNASLqw5qayMw7t84ZvZPKFOGJLQfy
SepjTDJ0JpJvxhBkHR+ceHYB4VJvcsdAUz+P8yTtmGDki1bm+GfRa9PeUeE3mPD9aTCdV83RtqOX
ZZ+SRlw3Ft+5jsacEj7nfqJLCGsyLZJyiPok1AE+zNCfLFtjqurJ98YrzYsq/WdbdM6VgWjgsvR8
dJfEhFa43UWn83nVB+IRU3jjDFiwvZbrQZVwzWpfHZcjaaYmdDTjt3SKIJ/26ntru9wfkWYRz1zl
B/w+ZFUqjxTlUCs2UQ0neBIVUa9iOhRDfQjUxDUepNFyKSSTRZLARyOKPQqoZ0oFjZ+eziv3pHaq
iouZrrNyaD4RmhAS8cTS2k10iRcv55h+A1EIsRahvco6PjGkOctcF0k47WoXHIYJeq9XDrBwiw8m
kRRZ51YW1bmab4ynToPKgXU8OpeJjjk6G14sTH7HzC8GjqGsn80Q7hAN3I0VWJouqUieAsmDYh8c
tU8dZ1N2W6zv9t5ubd6r7zs7Fd/ADHNkUd+1aHhEktGLkuK0XM4BjrirJgE+5/S4KIJIEAAtzaNx
i1pHIzOdURik3rU+I3+LhsZXK+DaYSx6Ks1pWgXKyw8GqV8YzyuCrvtqM9HAO9sgOa6soSUAHRO9
9PBQ0jxR6AZIs0O836/mY6gxecjHkw4zUSOHZwwMcDKRRyGobeLgK/4W835o6uCg5Ql05xrSTqtM
lCukqtLGW3WC7TifjXZBPMsQJJS0K0x5NgY8ZA2uQPFjE+desY+g3G7MY5iIA6MUe0sZTVwTqSpK
UzxnkOyQCzjdZhmFhRphcIrgm44yHztVTI3HhWJL3UTc45W5N4LhbNBY202WJDRwPlaiLSf90IGE
h7hiPBd9coM+T+K9vOWv6h51qb4PNe6bHjcMV/Ni4x7wJtd4ohjj848V1Hi3Gp/b9lAOFCjPJpB4
UFwOrrBZKeSGkX8dN3sgspDtBovoJRIZ+qkwtkwpeD0aVG2OZ4q/7sqajHHdTu4xQ3uw9yecJvNQ
i6TydnktjiEZIbsIKRHiDWpThiztg5/+kbefXVrls0tgv9xydEEofdwEh3we+GYSU8xeVGe2BDXv
JN2fDv7DRlrhTZlH13VUIumZpUfLYW4p4KdpBZqzkAPnOP0pYGlytPYpYN5rikRe16UObVLlSVj3
aLG03jZS8U40rLo99rZlsVuueDi+doUASq3V6bkirKKv7E9xWRanobfwPg2A/gM/7JAB3sXgCcEA
MVaI/Jq7yctUnKbinBohpr25jFIKpe7qNntevoYoZ+aWdSlCkkCsLYL6YJdOp6j1j0Mhvg5mQcho
Hj50Lu8gi+PqIUuDZNX1hro1IrQmy5NCdjVglnNRm3Doe/jETstiKgBbdE2SXi+/y4tRrs+ladsj
AR3WOx+bXjyTsmneAfn+XmLDuo2j/BVh25be7gTdLBSrDt/E/RSYm+UjSIT/NbXwBxVuWpxd5A+4
7CjtLX0PLu3VxgFACeryVDliZOjIvc5I2qax9VqUJmacHDykSaqVmMuVy4oVBPLk5zE2zLbZZo5K
N8vzusFU7BpkIasqlU/LcO3z+lKgc5B5U342sc+fwtqmJzvp6NzG8ZPA840ovz3pJg/hYIt5aE3P
uu4o7zoc4p/xWz+l0Vgcp47cDaE0XLeDzh1d18wD3W4aJuKS26BtAk3Ko1OSojCURN7xWerjtWJF
miYx7qNm+JbnLfWHKJ22QZh+pWfM7J9vEwp0JhhU5W2XoTjFL7J0qpssUIQ1NPdo3MbrSnlXYReH
17ZfV6sRQdoVKuVsV7cA5pmpyPyBSm+HjJwSO9YesCH4wIprVFApACFVO3dkFBw5VgBLrhSb54Dg
2uwIN4aY/ExYJeMl4FVeYAecoNf8WaemnOMWIfT3HcSdMR1w1OXZ7aA9qTnYd75qMbnzVWbW1Z3N
t2DZsHEk+3dxEljHMVfq5HmcqdI+Sq71sOK9dkAVlFlurZystkHT8n1Ne2xTYGHatDWWhvlbR7kZ
bKtei7dFN8abZhyeM7xk93GVHiSQy5g+8yHNyvsEOsE+LBmW2DpSdg/UBNVXr6rck8rsG/hOGVEX
2GBSAig7Z94QRR0d9D8ZU+AgfPKN59ZRV+G4bLCN17GDc4jr7j4vTMLdJywWZga6cFZ62VHebv38
wXBTGPX0KNnRDlCsfAr6BRGYaL0sKERXBZadSxhV/bdmtHcVSKub1OjvpjzF42qhSUtyplMrvbUm
nL2CpO8O4TFIseP5cVjhIMoulDDJcCeH5sfipLd3WVHFN0Nu7ZYbOf6BNlpNoMDvCOt8WbZ5URbn
0R3U2Wm+sRagR0RQfLfMa24/B98S3nqROixTz0J4egG44JPz0Q0utPuEWtOPZYhNb/5Vy38uML+c
wEsBtycsYSMFwT1ahquk6ofX5aKxTD24bMBb6qLawMsK97owYGT0f1gBtx1n+YcZGVeSgPhMpqQA
iXC/rJZB2NmUZMWdW3LJMkrShYv4EIsuofxeX8Eop8hLJPZ1z5GbvRqjgSrxRSKr2k9OLM9jKb8n
LmmuWk+UGL6Y67C1RoYSHPXcqICwuI2JFzdcd8XLqLG7OkFebRjWn7wMnXrrZttl4yo75e8gCCOJ
MuCLY3lclwmnQm6AeBWuug6lzdJzEE1zHUq8VoMYCEkkD+U4KmPXhrPyZp7OSTQbIGg4DTzXQet8
HIPUwJxC7Zd3JVXPFtIV5ZGQlXLfqPQT3s4RA5Rf7CwwSljK/PSY4kVed6TMsufI+CajduTLfjiF
/hfTmHGvI9EYLE/qSpjtF86T39QcrAIRjxkbevvRS2m6ardeHTzGTt3hEpTDJS4w+IdpjvWs0E5+
cl2kVbvXY/91MofiUKuUzLDZEhhbTIrCCQgrIXCGmNNxRBPdZtfLgJoCVqFk6maQAvFa47hv+l5C
Ey+O6J3LNVXaPRHl3T12Qj6pnnC7Mm/uXWcPd0ZVRfwcRrIDIVzgkFI9SmtV3CPqIyFNeeEWoh9n
lSn+WmrPk0w7Ui+oWfcks5WhRmBo5oCc0jKyTX0il3p1JwwrpPXV8RYh4f8YxegmtG1NMOQ0q505
i+gbHIvc6uedVvhtw5LNZd5w5HcTMNfeb0t1VejDtNUnGHRGdtc1D2UntHWf9q+kYoS7oATHkZvs
7rgWv0O4PQRIVw+ib+sfVzfUVRBVISShIQeG6o/YT/UHTlQx1jzX2nMyb3eLvgG6RLWpJZztGopg
h/BkU2Stt+PIgZdcpACk8h6YY2MOR9ONd0nT5zOcyN6EIFvvJ7vNV5MCf5q2xTAbI4JdXEExKAzd
vY0c99PS3pHkS6+dKO2vl9oDlCy8iZW6iKRfRQaA5RTuJFAEtH2sGA8TqOe0CTmAmxjy89q66U/L
jWMK78M26mHC+RFPp+98P8YHHo2v2hi80uRwD/GQcpeQ0Hx9B8Gc5uW7jtRqohH1H9oeJ3Krq26G
elLEKNd52l378bGukUXylr/4kf4Q+eqZpmd3btXwaiv7MURzdd1wjNnWmXtWLimvkSHE0YPJWw6p
s6MYhsXFUOCXTMLXSmO8FE44h70H4TnM4+bK814FVj9EwASAZWb+JM3PlQsBy7T2uG410tb1e9vz
uy3O2eKTFn4Kul3mpOFzYJCW3XtZ8tAgS4JqXd4vp8YaydFVrwA+z8cBP4bxTgOXzJa5BWHOCuA4
Bm5b5vGPG3tgRBezydRZBHeh2xEMTCFxU6h4zgCfxu1IkOu6SYKvruNEuyzGH1P1Lio4X4LdDcpi
WxZ9sCHioD8sY4fsZWsFGs9cASpW20CR+9B5pb8rhfGN5MNu65sp/Ak/vpuS3DiEOTOhyfTPnFtb
jhEIAgfH/m6OwcZKhul+QiNkK5lfQsZHBRSDO/ns2TDjl3DoYbhocXxYig8Y0RsA8jFTPmckgAwA
WKWy7AZacnLmpa0C4Zy1YojvkO4EjiYuLOg+xi9ty3nL4EJXqw1+Dk4NAVR6RKvUuQI6v33JO2vC
AuZfWnzVzcq9zU3ve6wQfyw33z4VD2R/1DuzVP6Zq/n/pe68suNW0i47ItSCCyDwmt6QTFJ0El+w
KFGCByLggdn0WHpivZGsNlf3dqn/x37RqrqOzISJz5yzj7Mi1YDBtDq14+jv8tJqDgX5IaDJkkdl
RO9CiOmuo69aZUS/8gUwJb5ewG4QbxaF60P0ZZhkuDOMFgsCM4O76yWMGrEmeXa68ft7VJIhyn1o
flaXfeulaLDUpnBQXZdVRZfYW9tfBnHK5/qghabNrAh7qpCYl6ioyDq9JNmdNuRHnsrs0e7Kb8IM
wrU7tQ0YUPeW+DTrDrz7O944oput6i0WCHC9iDSnKXuSRHmzxt4KL2npBcyVyRcIrsU7f56f0NLT
zoo3cT1Zjym45VWbB0TiNTaDEuulcpvvVTZHDzajDGxY4V1fgMZ3xcC7KAcmFZH0+E7W+akpYIyM
Wa/A3WVbrze974M7UCPZnBxh2z8z/+Z69cP8IBGWTy3E2EDEya32cv+o85xJc6SnIx/7MbJb4F5D
2D6CFyvXuyEGJ6vzBYXQi7M3Nx+gV3128B/Cz989zgvXzfI30/zawFxUsDI+2tl7r8NAPlTotaUf
anIqjWRH5mq2nVXcM/jKvzL6DI4VXjPeKDl5YSo78K7vdh2J0tvE3hFnlJ2HIi92bYoztjAKZ5tZ
bg7VrxjOzuR+Pk5NA9JpBMe4WFWI8iSHDmdOcYKGDiNpfFCZiD+gXDirONyRtJsdW0Q0lxRvHoCP
Aeew0HQ19DdPpll+zKk4zLwRb9qg2JcF3yi4EJiAelyAp0nNpKP9OSURnyucTKZT7btexlGtbFAp
9fomTDAX6aFFERsH/imrmTH1Y343286vcBrVAWEWDvQ8gNWcRxefnJZt0nX5DaqthZbvkR7eTeOH
CbOcoGwwZ30dHGBo7UMKeQIVAtYnBAS05a85V/dTKp4XJwmM+WwNszRczxieNIGYbMiLrbaN73wx
nBKMNABBUi1P3/3C4e/aGyOqDhOpB1svCYniAAGa4KJACAbncnC/tOhCcTpjcM6Hr12VO3uWxQOW
xPZbSXbdKvQL85bjaV7b005UCTjHwoJGnLVMKtN5yyFMQlvYaOKgaZ6LMb2drPqL20RgcTWcKl3l
p1rYL5ip14kbepuwGC4g2ZCE1cmztovnunCZP3SwD50QATzDqM6hW8kZ9hHTSFYYVYQ3lasOONnO
qeWpkS6hQ5VCbcrmnnkyUWds6WZHrbs4Z3SYBQ3DQPd1EjlhfFaO1Zq9tkC6vjYYBW+mnL7JNWJi
HW1JEutbQ4QQB7nq+WIJFYudX0HFrtDbmEv+hRsGu76Hfap4+PblND+VYwAIxvhZg/VaA3UEzR0V
BMFZ4brnANsYM4unGh/PsTBRS3KnBb14HJkWg/G04ZoYCfcuwreCaWsSTdaph8uZ28FeFoRjoBc1
URvRuk4NSIbUtOgyJICzybwLoAeMjvfTHfp+O5E+MTrAeMioTDcQD3ZezJmlbIgcCUVZKq3Tsk3P
aboWMRGNDeFQKo5fsWQezJq9icGrJ+gWVqJdlRvTH46hIQKGtuMvHc/ELvQwPwzgEWqa/DPOkcdM
EZisfLg0uc/6zzSK27BiIoVFrtj3YoT3WlwieazjGM+fD7Qhg3mManJIopmA7cDdEnYUOKHcyGp4
gmH3iykhI6vmq4dNYp1nINho847NaLOAJShgnRfpudIhwn3QgBssW+AQZbWb++lJJNn77I/Bqgi4
xp3RXyIKe7pVVCd4wAKDOHsdjMgVTZCpIntsGvdX5tfvcWQ9Rn2zjlsg4rGZfE0hEBHKcm/zT64q
GdnbxLGeevyhq8YrBbyueBcM4qvXinoLG5B4GlXLg4yh5kCk5Rd3+Qa/RH6MYMYv73WYIFAREF8y
E6ybbYSb6SuVRL9Tlp/vyU5czGKP0UxG9BRPX2GIc3KXVGXO7Btbu7VWMWi+LENaCU0nEe5zNZol
Y540YVPU/MzTBgw8EiizaX95fV8eRr+/NQJoF0NanUavejYLj6CHgg/lk/wMriXbtZP1IIvsAtdY
HUeynxu4UkFGPT/aWK2lmx1D8HDcw3rakqixD11+QYsB8QlBzg8rTvsTt8K72+lbQYiMIhHSZ1G0
J7lmD6MR3Q6EV7O1d6S4oujqmg3Pv73BhN3t13ikzU0ajEeS//JtZHst8JuFkuOJGiZ15J9BSR+V
umszm1QPTscD6+UVM7adZ6BmUpBfVsnoylUh4m8jjxbYRu9sEIJDsHVXHtLgkeQwWp8GjpSu/Q1G
WmqF5mjYyYV4jxzq1LBu/SFBFywuXoT2JC+ns4fmcAqIgky/69j+EeQkHRg4gZrG+xFZ8c+SbY1n
MJVfQrB0XmFgEjm4ZC8SpBgl+UOu5Wmy+m+Zg4BwILcUwT6BQ1U1sL9V5IO7XXDuRHVKmVAAkKz3
5NmG93bSDvcGO5eKyR7Ec/vQNt14BxHlNjWyeA/OkReW4i7muxh2fUF8b6gtAidcBwdQlFsc3s5H
PPbQbAOy9UaV3tBnNafGNh7F0JpPFcQcJiG2fTv3JIA5Wh4MN0F/P+Uwtcvh+2hUxZ1lftMhoYeG
zm6baWex+Tn5Vp/vwkLpTcA865DzLZ8VnX/mh49zZebHqSNtqBEiPgxuDTPgmmTDcsHvqwrhDEja
tBD+fSyJtlajyaC7/kaADDktPM75wh8wsfBK+XD9gyTyaNOBdtoFfkke7/I3rNL96c2mOF3/Uh2W
KEf7mZBBW4mb6x8+PftNq4DaSRn6uyHQ+pS7wVtKFOUN41joKwxFNt7IZq903YGBUWvQxREFS448
275pShl5E9KtapvF3JivBr/CdL6MCpI5ZMBNn8xmo/8eu13/xLYtGLIvEZzN81VXllkT3BAjQPc7
PeJKOS7O+1UfeXJVoqYcjOJXBJD4HEe804LpXsyt/Syr8b2u0fIrGDTOSEM2wZK6NexHywIpipct
X18n/1fRc2O2wQHyvTYYzKKZy+mjkteaohpumK0deSgTodY6Q5Ykm/a7leitVVdqL2tV4oLxx1uX
05wZs8X4FJgaG0/ir/oXOWGSdudtNUz1A2Lcz5/AqPExUFhjpDBwaxB3sRINt3GTTTtIniiLJSbq
lsrWHpqLXTffO1H3p74gz7W10QAK54607yN54S2lbPV01X7BbDqgcWXLvHyKkbwGXxr11uyDmPBw
3h5xKJ+uMin0Yc4tIc0Yp5hRnAMb4kQNis/oDab60ykEnI1hczq3A0iW68S57OLqVuKV+dShsUpp
Y6EeJzzdK/5Lyee8L0oQKk3Z+FaysdoEjH5OZd7GLPUqvYoCh6lLLvsbL+A/mzHWXTd0qJtsmseD
MGxrJY2GQKq5OvI/8r22HGNHw8VangVZN/tn0bGsYujX4RNsq3yN4QUXuuvo00C4AKTX+Wiys3OW
oa0H/VSX9SuGBeYBVnbf+R2kYI2OzJMt98119dcS5xN1lncjZHA3BDgtkhJRqXIr6nSvyzYoa4iL
602x1twTuJpwQ8NYeqCqznfXbY2S2dcG+d/KEY54NCqDM7w5u8TWrTAfmKeypIL3lBT7Du0r21II
FsW0G0AzXRganbw2Av3Vo1BMlkqmDD5nnsCh+w1IfgJ0CPy7qzVRppirw93QqbVjEWIBhYB9jDc8
FrKn4mp6EnqmZVC5rCyAXkm7OYep6s++c0sy+86xfE0oFshl2uB4h5Kjuo19/YS+nsFtFz9aY7kz
Bt+98Z3pwjca8AQHxdqKYY6NTvbTjdt610ZgnK5fXuQDpZ27QuzH2I0ePr+9OJOXsmjuzZlWTCWp
8yzG7DAs82NsrHfxzmD3wEEjNBwsX31j9x6fDSKmBtER050xzWjdgTxxt3EPYYsAwHXmnV8W4zYJ
Pfrn/HOiqzQiKDN81vnwMhhdwC6Pfni5d8q6ujhq/Dn15giFDz9fGr5d3zbzXEoIpBoNEEhyDb6T
wYKPDrizwDeEPZPaptgFY3PDbr4gBkFRXUXtg0A5akZtfJFjTqYUdtps3JRTAPy0mN9kNT2nxF+t
iEwZT2pC/HQdFdjU4w+tFW6pfZcXXjQjQK8YZd1NLg0tjx5D8KQa0nWXu+MWDQ4qTRNk/kIw6UmU
jRpjk5s3E+McUPqswpBiO2crzV/HhRlyNVk0fEWrOidaUJoF+8jFzJSg3F0Y05vrs0r2qDgT6LSL
Q8QqmkDFAe7rMaYHJ9+VAw2d3mPcYmUph+wWF1G0dmKfCys8FASgRAkWRWDctL7kYZ6d/XUizyiB
BIcROdWylNIagjZ6491VuzdQGxDiW1qb623CsEduQgYve5I/bPZvY7pPzPFHapClUThfPQvMmCY3
+2T46mQz5gUIRkbdsglF7s3yIcS3C1vbIm6YD0+TDZuZcK/cmt+dXEF/QnYTeNrb2/5U76+fOi0a
1LDLI04g03Dwo/DNIIj5eoN0FoEXGezgGxpH8mCCUX3zc9Qf0RzsO0qWx0mgzJy6Lw7d5iFLh3IN
T9PfAgH53vItnpU9c9lGs/EYUPf9k0VvdlXe+QkBJJ1ZX6qS+LHrDoT71EPc5dD/Q4dFabZIhOC2
D8K79/v64zrQcudiWkchMQgRnqCVrcAvmtLs1mLRYmAMwNvuFA7d1r3PHGsdRnO8s9uIvcDyGafU
WcaoTyRvCKj/sCUINkAvPOt6dyUUgAstdqIooh1fJUttbg90MlGDcngc4Q2CDsSLA0CUwdrGtVj2
WsyimRaSQWr0A5vUMD4LkntYGoP4UwXTImFueKVKCj4yKRrYuN59KNFjBdFgPxmFuiEG83j91aOE
8XDVx9Mepki17YsEnUCN2cgWCSQA/cz5ZT2KiI15TBSSYFBKCQXVtjeGrVpELtEMTae3rUNqB+HK
AFm6iGuQI/zwiPm6tAxWr0sd8mHfDMYLm9IjcIDHDjSzBUNVTyVlXiLvrj82kOnrrG0KZMbG6LTK
/gS65YYMRneNZRU4BcKwHUPtiewM8uFLBo24m1ddiRsjkjmbWuwobqDb57DJLg1To3PQyPTgG9U9
6MDxHi/RvaxWGUi6107NvyynYb5ReMOPvhx/tKSz3rAiIkaRTzHXIOplpn+MXkaaH2uIe7iS4kYo
VrRYLRIrxOaCcj/wkvdYo/swFIhOxgvsOTKsZ58bLpXy/opu0XqtHFV7iKvTcK39bjrpQXqXpIG9
er1ZerT5Dw2PB4Qk/UTEHMo76y4vz4zJyCAqzWRXwzVoeROHPjlGOcdmGIR6NQOg2Nei84iahsGH
S1UePAOmbWf3XH5OxX2HWPgH14jOTM7hIY9M7F/6zSPfgq13s4cHdCCpLiEai8hcGrE7/DGAFOOu
34OG3vmhl++rfJA7FJPzDpn5kgPE5lPb1g+8Q82G/250zNn7rROMMRCfGcfJ6VcaBcW9WTN/FbbH
GishcFDZ3weZgyRtEJaUOjRvvAxixqeUpSKDDKEasV8EOCMyIdv1MAeDeWctfzht663iLySI9Hcy
i/GWcGBEEea0blHYj6FW36Z5yWesZ/k009la+J1eWWI4225EHGLxyG6RI+nHuB7rtQxo+xqe3jT+
ag95t2ngkH6+n0dd5+sJdP/GN/iC2qJB3KOnPTwxdai02DuqI+maEveIyWCLjLg6Ihs5jC0/q0C3
c9VFpM2PYuiqg+7YkuSsLI5+ftJoxg5kOYjNKBtr6zvoZKKqhRJRKVJPOFg2BfmoKxm7Ym8TZQJb
nj5V4VQLR2pRlIBnafePVgwHx7FJODSVZPQ5w4Ex3PrO6JuX61Fkh30OCzT3SNiZDuU8yttMbf1g
ZF9iviSuYs0RNsdBwcOIlprWasVtlVpQTPs+XccVMNKust9LPDFr8CDVqaunBYV/dqvc/XzHIQxj
yekkHyT6yAev7MhGiI3mzgvluxjKS48jkiVu8jrFzniPCvU8Oe45rcJ7PigRYwvQtmusO4aLLmEn
5FFc37w0u9uUNlz57IpbPv/CnaVUEt6xNNA5ZEVrf1rTGu7Bu0ArHJu6AYwcMRCJoEV1lcWwVVQA
EcrsyLoP2ZThP3OzZnsWkhFhwWqp5Cgh8fezJS4gi5uwSylGnceWGJqj3TmbykvvitIw9l7LgKTP
LMKwhf1j1iFyfzJdCl+xx9Av1x1s7LjxWvluugsK0Etp2RjHMeEo1Ig2Tx7l7pqpKX3lVV4BWO+s
ESzoMX50Y0Ei/LwHNBzQw84naQWvjtmb5+sB1pdEQdRVffQm+fmjrsV0UKU3iIb0Xi3JZVdn03Jl
2dmjrDHagzV3LEnsYxl67hmeBwqfuLvz364NXKU2Rl64e9Z26dK88AIrDdiM07yOjDkEUVPTNvOW
d3v7pa/AfOESoRkLE9A2/gRKk3QOqL/V0pw86AWL5EXGmxWEPZKosn8WdmStdOeGBz0Q8JMq01t3
BQ9LIryCUSXdQFGlI9GW8lMbHGLD3Y8+JmXygTvi5HxnP2Dk284AQnRl5DuvyOsNnLKWJ5KONBdN
t/asKrhw9TYTbr/zdWmeSiM54g+dF5WUQeJQ/9os3de1SNb+bB4ccetgVEGs1doIOQgV6wIXq13O
RI6iK/D9ZJsL3UB8V8fK0Q5Ivv5Lre3ymHYDepaefSNR2NXwgvXUOzQynrZk9aDSaDGmdXRyuW5n
0JxhsRt0Ht1yC7kt81hMmrDJwyMbsuFmHpEq9ZKXEy/ohpgMehMRbBo/XueY+k4qsOF8UFW6Fmnz
KkQoPZjwfufETR/IHoSeHbV7Lu8egOBJJDo6x2n6QZjBuGrcdrwgUYkyVkKVF/+IlMw3FW0zyP8Y
RYpDTKJuGPKqmtgK+4bYk+VrCL+FlsVkZJywN/XluxePH7PdF5ysw4nMWx6xkBm9aO5C3yTD1tTN
ftLRN8+fs5vGyzZR4BeHYubOJvvm4PKoXY93J0JmTX/GvFojHdQGcXbsZFF6ICQ1MS5jrrpjsIkq
wr0vi0p+udaaAcjbzmOH64pFYhOrlyiP/fMVLORJkklH60sI9mzt9INA+RZbVBkwPLCOl4fEZr+C
OuXmqoAIR6PYXg9bCzHZIRjCGnuumPitUo+qGIWnU1ks5BxmORlWc6/rHjlzkCibrDyNJHcPeXpM
kwWWFL6VTgcNyaZdsRX8XQfm+Ew6PV7RkzeD4fXsPN3VtoInXwdMOyzIP1W8H9GrAY95C3Ucbv6z
d+AfHE/YVXwphbQcAUbzN4Odbqlspqq1LlfFYZZG4cW0IBq7pz5HbNr2NG7SZCChwYWVhKjggUd1
YNWZD3ibwfMQFgTWsxHDdglNOVu5fqRegfNgrYyNL62ZWHjHAAU4bMxSivTM+YM7458+AygZ03fE
Yvj2fzcEkU7NpIfwv4tpzz7idr/ceUmlbiO9xNe1K+bNoItj1LKhIlGsSVNiE2rCunU7ugcnjOzd
1Drjt8YZVseDnFg9kYHxq/PTSwjV8t0wPLWCux2/Eodlru00/YO03/q7ax2SKXxV2w/8fwAbJXUw
9F1oyE/LVumEpOzUIb2pBScgLYOADhmVJ56FGY0AQMOwJlUgc9UfyTyLP/6vFgM/kJZnB6aDt832
f+Ow9E3Tp6qIjMu1OzRKt34pWQxNDplFuiw1Eo6J7KqxJckjowoorJGJCu3qWfojW4sRwam1HKER
Uu26fssTpmOZNy7KoHbdLyYsCH5ypX33ADGgefzP97Pzj7+/cM3F+GbZjr2YGv8P8xu9OnOedjYu
ylHbiffnJVTaWUl7FIdrwcFsZxMjH2YKwcsziA1je+3yLQyg5Eb4J0OIj0iZ27Fs3Fcid06dvYkJ
kHstoV3tSv81qPt6Nw0YzSGOARpv5mwTKt5SJSZu1IRWuR1Q7h6jCsx/z1addLiWrqWUf0DA/h10
6YDxMGnjJIY4yM6/cQPCXJTeQCgD2V4DPR8q47shnU/gtdW3a613vYghjFoGBxbZL7LZBokiXTcC
nY+gvmR/vO2G+ehUcXouA0wXGcrRoYx/euLj2o+YrayOf7hIf+cnSX5r07cAFHLL/+7qZZJp560k
l6yGrrTVCUC6CtwQOtNHh90NuQqoqYUT7CObUJu0SJvtYLAxyxOkY5P3chV+TPyjx9JmTyncDLI3
RqvjEslGM1cLFD4EPsB2C831p2fk2lY2VsFVS2y2P1Z4Q8EDanXpX4VPDAU95x+ZQf/4ScFcmQGu
0iD4nb1Vuaze44IFCvlY9VokiKkIzfqwUw3vq58dOiNsoekQbkmOOpmGO+wii6CHRlTFyvbgi5jj
wJiFlx66WF+Txk4RdBWzMuV1N0GGaCtnT9mxA/nDVfr7S4mrJMBKYWjx+AS/3V2QfZVXGnBoYN3c
mFXCkLFO8nU+ARXt8mVU0w3FTeYwt2gTHPZRSkSO29Co01lFUdVtUrMmw9YwxU3a5GS0U9eG7N1Q
Jub0LrnzZS7cb0rpX0irBLs6LHwlHuwdcCQClpd5gXbxi1U4b5ohOF2L0P/8Ia2/OzelKWzsh8IE
eAef6a/vi4WMNkRGQh582jJtmXX3zcqzaIuDqmXpS9qWS1hbdIKfKO+jBVQEXr5ifbevZoW8ssvq
U90KsRnM5JkspmxTFiicyw42zR9+1X+6HtAneKnx8JAW+NtRbZi9xSYE91eS8whnHV8ZZrgebYWE
b5IqdTJcTjtbTx3vO5bhgSjBrw9m9V/nlUioRoBFITsBdpa/2aQHW9uz0ef40CzEc/GY/GqDxrl1
dqpxzI3ILYkPbW6OTsIQe8Fvgn9IdHG8vv69RhokztbVH3zB9t9f/dLEnMndaptB4Hq/fT84snB4
ABi59D4D32KRGSNUtsZkPiC9J65sedSs0t+g2XepPAcNCs3l6RLsfKe4/qiIAlvj78s2lUGIeaz9
PVz08dauUUxWpvyFZR27CHXIHyqYfwDASKihgqvq0HJ45m+nFkVeJcyh8S6L3h/Z7qk3kd8HCp/b
9WmSPZ2BxnHN3jn4WbENtlTifo5W86Z7rBavfF79kWT4D7ccr2kfB9ZSmOAX/uvTgZfbcIsxE5fr
w2j7CjuLb/0aZ6A/TotvAxiHe68MoryAJMFUWp5ZUkT+WJb8w3uU81yYFKpm4HDs/fUXMUjUDpbV
yyWf02nvGJy4qXNMKcpYuYMRo0MjOYz19ThnZHktJWpFNRewOV+jlPO3srBDzmtYpXFk9Ps0FDYm
fHV7nVQIUjfJqPBv3QZc5H9+bP+hOpX85rTmngXuwPJ+u7YOcH1qEc+7eK62z74eXvOyCsgBNWtM
QNQY4I5ZRcXFj3I043MoMec0JN1dx0EGmoaHcoitfztqJmJkjSAf9ogm3UPWfS3sysWUFQ7bRluP
IGFJokk787R42/7wQf7hGvDFC5f70+Zd+XtppVynMCLHl5fYDAz4wUb/1DXel2v1BCzpdZDxJR5s
9+JO9p71g0+i1MKVva0GDCXXTvr6Bi+r/lCucYNhM/Wy8W44+5hbhjELv1x/43+HK9x/lq2/pTj8
9n//X0IdbhMQzE31q/091eEvQRD/X0U/ULX/36Mfzu/zO/LS9r//t98CI/i3PoMfpP+vpaz0F3gp
9FvMxv8z+MH1/oX/2LZ815OcxKBZ/lfwgxD/ooHhHrfALguaEEz0/w5+cM1/CU/iXIa0H/AMQJ77
LwQ/fNaH/7tJ8VAP+1TjwsMza0G2tn9rUppxyorUtd29ERp6YDLqs4Ne2QVMj5vAwQB6W+IpcogU
pe1aGUWwKOdyV6UI1cJwfiAzJ8WKmPcTlYrRhGa1Gwaj0TedxwzrmXCfGUSsFdXFobeNufmpSgAQ
xM5nTfATkXJbnlA/Swn43o2m9L5uqCfRMIXE9G4EzklzE7aBGj/gc2Mhk6aOrK0Ny4hTCIMx6gM3
L8qnpCVq/GI5aY0Bvwde+RCHQ1GcJpcpx9FmcdK9VNPcmlB72npYZwbKbcyb0PidH1jUDX9Dk04w
ZGTLMLvJZhE5eFUTwzsUsmYkROeOHvN5jIismtA42+X0nfV8CzA1jZHN7BBrqPq5zmar/yiHEDkE
OcteETObiJSR+UBunAokts5GEz2hDhj0+sUo301Rk5rcNllXf49NCbSsVfG6KZTjQStbisnvjdtr
SvbIq5GMir4sWRl3nYn2ISqGErP4oJyBrTiTzhiPT9brumd1knjedGZEq0smechvb9PQsMtzGIx1
qNd+OaYk6qoxJdZ4TRJTUb1MWqQCiLVTa7XXdeRdUlH/REEaGm9+knntF8Lmqhf09U4A1tTNkYJ5
blJENrxZM27eFTtxcmKJbZuRzjmOkVervGlN91xJVvM3RjtOpAZVVRi5+zkiGPIJbxkDflZmIu3X
Ztf71U3CgmREzRSXUCGBfEmWCZjGEuyhCOtK88Wb3Nlfl2QSs6KRjga3hCZCHOfObVgPWSmkDGbo
sd87M/O6Hj8Zi57CNj/IoChcsrNwiTyWnduxPiF6aNTrIh6jHInRHD/66EfGAwIHIgw820DjgKG9
dwTJFoXEOgttoLvrtGSB7M6xV78ODlPYMyNid35M3KiefyGaslizR1NlVAiBdNyb9mY2oz5wUCxY
nncrbQgKhwGXQwvtKzccoHqZ0g9xk9ThKz88KA+tLGbIltFSEoL+dgLd0xR3QXAXlU0YXnLCDShT
J/oIhIftPIekNkJAFIXY4URS9X0FOgxkkNEH3ZPjRfjzgDuhhTBWRZ9bLHQMXY/ADSsL2Q2HzND5
AUl3YsbIW+DHDR/ScdYYC+1kNG21sgaNNAbEpF26VFWoiUWytVVlxBoBo29EiPYnuDhyS8KISE8L
VEwfZW8IYmOMPmvUDsEGMsIVspUk2SF0LZEgqy7L7q0O5drG8RsQuiu7Ksq6XLUKHfbXcU6mADXk
AKYrjZpsmICZuiWKV5uPTO/bYYEmls0j/4bsp75Ib9omDNSt0UVxzgFKFMdXUqBNRYfupmRHQujj
IEXkJc3nHB5eeEumTTY92fVoEvlCRmrLx0tjofdDFMYlEuZmDjcTtkN47WU2qQc/M6eU6rwkLJTc
uLlKXMyVBTGruioVnU3vF9ObojUFjGApq9wY0i4tiuF58LeBRt20GKiqywAlKL6JjVCIVxgOHW5s
7roMAFcxpTvHr22A4LVYfIuWJTGCoBjuWBe7xpBlt3NZzPmXxhlnj4F4MIGfgwlKUOOqyUKbHj2C
EZg/VUGK37BSyBLwqPOjUIoSWqqmeF3Ownhw83rs9/M8xD+jKPbjwwy4xOxXphmzsopFNsyHOgK/
dhCw7Ool2KCbi42lm6V9NRIPn1StwNNs+g6pxAXiJ2mw49gtaLXJZkyEzzex46+ErJrqx1RoA8y0
j1wYnaKRl8FmknaS3oK8Z67t0pswDgonoKOEXjJi7vT9lIdxo892m5LPfhuVnK5PdcMMWd4p7SYN
6II6Dk0EmUNKNDLEX9LNcAtlcOOSmTXCD22nhfdSmo6C41yb4GN0NMTVe+LOHvf77HqKSTtSS+tQ
iyCtf8I3WN5gqkniBLJOFY3qybYVg6Geie2bIPjYxvxbN9lMho2bDkjmoEzCWQzS0gbIZ1bxt1oM
8XzO3dJesr7qUr+1U905Z5qFBBtuLHiPOE1EbwlLxLX24KJEvkXq2eevDU9WcMfu025eSscERyNy
rAkrJakfYEh2WZgd/FrCl1FjQXaJY0jsH5E1YOuehFvGdNy93aNxTWW97nuX/SV/SLLg+iJ0ka37
EgPuZcLu5m1KnOdwawaBJa5PJrIpwjzEaJtbujxXc9EjVxOIwagEhEOqZNL3fr/O4K2qesMVn+Iv
BD0W8jUQimjg3lLD8BUGkhnduKJ3u3u3wsG7JJx3NVW5ZTY3LrOOX+nQWXCInMYJTEgUZRicAqks
UgspzpPiQdKjFTdT5CRIwMNoLA4K71S7i0ijHV7GsWwnE10IZsajrxGOkrUddt2zzkKC0EzYK/mH
HYX59Cb6EOa90S/6FXMwDCIvLdhRG5judb2OHa1iGCxRnm/wlZmB5kuK85EI9hARoc0z0a4LQtWC
X4HZKv+hFFYeXEQsneq2VWlpHJqGvg3IZERU9POYl/74M8ZHlr1Oga29U5DAdkH3ZwRG82S07liw
fUlTpjlOMqWpuxrTlr1lmRZZ8REn2Flv2kGn9WvuTOWAB7KJ1ddplMAE1mJ0XVZNra+B81pMSM9J
keInkXVNPA8K+7pcO9CLgIyVEUckAJu6rhiFmWX8BQujOSOmzKv0w+UC4bx2vdAoWWGBq7d48Zpp
9YR/n0yNCQ8Xcm9vHkz1Ectpig8pRI2R82eKh7ugdooSy9cUOt0a9WEIyXcs3Fmu8l6FxSU2SHff
BEFejWgqNYOsVcnm2mAsbMTD93bkPfmAeomX1kqWGSPaTQT1PzskAyLsvV4qmywaQnZklS9fKjPp
C2OtkjD0b2ozrVOGrCMCQCpYv9q7RVxb3cYbigZkAWaRgVwV1/D3QzVocajiXJPHnbpsr2IbFNu0
GUMxRXs7G4XDNCOtu29DEhT9GoOXRbELhkZu0G/kr2jnkWIMah7K0+BGebRr5zAv3oaC8w0yq2DC
Go68WW903pbEX2VzjdkxiEYSIWFxp4+Jsjzr1hyqxL/H9FLKlZ8HDGVXSQAsaouEwhnu+dZK9neN
yb+5SpGHTLeeOQY93AXsYhtU8JBPUpbwX4ToMcsjxZvVk+jyovoyjiMY9y4ZZfVmzHZRvqI8y5Pn
1kM6+SyJQ2kOaNqcZiuKlkyuGpoMKi+PdxPrNFS3/4O0M1mOW8my7a88yznSAEc/qEn0EQz27eUE
RpEUHL0DcLRfXyuUmVZSpJ5YaXVn1yTRic6bc/ZeG3GUb7biODu+brmmVH/iJ/bmK1m2vtjVcWj4
G20WiXOZgu0f/qoHoDebxvcdCLquQRU/KXuwv8FczsM+11lHFhx5pdraWBVbjguqLZa6tQJRoCxz
kW3sfWse1HUzI7LetWyUugtJnijuo7YYfZfOLmafV1Vn5BgtUzmmDWokbbSvAd2d9CaJBjJO6zmF
6zvPk4eYuqjDxPnenhBf7aKBuFNttSyxfWzIsafNPkHgzu+cwXN74lDqTLmHOUYE/hpZsrWOhheO
KML9WbjDfPSrQPfzKQSVGKtFbjrVSEHEVu0TVKw0vx3ixJv/Qu80m3sPTRKBu52uBnKK2GGl+4Et
aAPt0IvDo/CSqX90rQZCMaZ4ORg3SZkO3o2Ve5bcNUM91Lsh4gNej2LEL1PHTTS9YxOR6qqZO1IQ
LPT87pXI+hxnemf76XoYmEHZD+lqvB+UJ81Pr6EzvXVYadEnM0N27549VcO2BtcHScEnFSdcG7Lt
s88pSUZY38PMaQ1Z88TF7cbZTklQhvTjHgzQQtPjwGRcb6LJivSSOqaMX2pLmDEkCDBKmJBU0V/D
/HHClWaX2HVrxRIT7thfK/+uTv2ieWib1AsuDKM0T3uHwa2nneWntX/FzOXhZpqEAFaUO/4gLvq5
TMU+J/60eW/tlhKNHXciWlGi7RzaYKEqdkZrxy4bD04PpUToMNblvhdzHe/mjqJLteBQXkfLwcvt
gd2ZygCeTCMOmBP6Y8qv/Gkc0fHqUoUt3jLhmw+xiMnZWdiwbHGnlaONyEGpyWy2qceUc0dNlExm
HZgSk/oAII3p0wyZP5Trqa2qe+lckrlLUn1LO1xfsOetc0xBcznR0y04CtyUnLiGW0GcW0gzckQ5
cwnruUsuuqRDE2bKQqfsB61gvq+1BGzZu17t7lFqeOJIcKg/r6yMHfFKZWXTrvo0q6H6yiKCNic8
OzD2yq2y4Dalpwn6pxgZgKiyFn2gTsgkInsoNG6q1O/7Vauo75J97Q8Xg++m3dYFUlAfCgMW/w+9
8bwmF5gOXDMXYqBPb7RD/L0d01O4YFHIrMEXpFr/okNkNe6zbDY7bMs2pBhph8r6NNGPZfdmSW5u
RHjtRLBZQnor1VjWZc4rk7TCbEM3zc2/j2grE3cxxgidjkWIu2pdtIRCHgQLWGHuYd0VyUvvQITd
KPY7xaeRZ0G/L+OMltUiI43eRuQlkTMd4wnl7KvvlZVLTCUFVmPDxlsVB9GDx3+WjTipaIZJ+yfV
uI2/K0JLZtfRK3bUed4ZA+LxEumpbc6btJ6s4v2kI0qahZGPg0wuq1YC2z9mXiHwPCNadBHnSyc4
4kRN413TDyQnGahbALu67XTSypQ1z3alVaDlTnmsvSu+KUoTC3sw/JOoV5annKDM7ecBRlKUEQDW
62FKXBx3RolciMN30b5Lhxn5EFV14twbs5t6V5Iw2/Ezlo3pvo22Kue9W8ZtQKh8NHZyiwnH4yCK
fNRvL6ekLyuxMDDcUG+eYvZQcFja6io1al5IO+vlg/QRzS1ZvUOMfpyG85dA8LjqVQ9EwLjPKjcj
8o/TUwRFuRduvJwVogH0zsrvX3Gsh+GeiJQYDrmflvGGrWTtED4LxR5gXp/6B3TSOR41VE11tams
wnTekPwMd8AY2BoViC3Nh7BCiXZf46U78aSTNOFg6AhpP6UOFVy2J64nneOQjK1Z8OeUjb+5SZMC
RPdQ/xPFRTXiznM4zsJTTGbAH6YTTPaNQ6uWYyPn2yZ8A6iSjdMaQqDbXqead2dXgmgdd60U6UAt
Y+qSq0oO/bwxxyryl1LIct9mvJgEgxtucYOhMhyeh0lkgGrrKqifcbk2xdZKQVLsSjePnGPatT2O
DODgesusgYUnHYwR1RXf6LAqA51jW0DmjOUcUzFysmFU1rrt1eR/gIyIymMUDpW/0nYarmbHjVai
7ct8045u4z21cFrQmEdi6tZNLzRacDMtBIrOHOEWH1TGFnBZ03yItqWw7OQt7zngXA9Es0aAyATG
TxrqtCRReCqqbvhJvU7B0Wgn/npGZrub63E1697Sj7Mdm9N3qYkyX41x1FG0iBsKQKDG+iF9Jf4O
ijnntbkcbvPGbMKnyallAOmjcWrjqjBHXJKBF3l1tBiCwWwOheNM9aocEyif5LnMrn9pV1QfELzb
QwNyzyswYba9aFB+wdso7G8z8th5XaQ+kw05Nb5qvaUTW74iZ6AxXOpNmeW+h8astLsgGMJsypWq
ugxZNXAxJRcyFw2iM5ZPV/e0SXutgOqQqzLdlUCXh4/Zwz6x0rPfNfs0Q8Nx4EwMTIQPBiW6NKoW
xbrqsN3DFDMdLwezZxiZg+CTI6T/2NhGow8pkdfFU29ho1zWAa3zFvdhGbb5Ks9SIrovqtiLs+xi
LuJStvetX6TVN6+BBLOK80JLXECNJU+B6R0sggrPHxWeTU7fotzNzGvlesSc4z3TSQONVCflrPYU
trwahVOKn9PfVbaIfVqbNVBOeOVd1bTRi8hrUOpPng/u2D+wmzed8CklHU7F70DhPZSWTp3NDs/c
7Zvu1iu8MR7WrlN4BaAvb3K75I7E+R5ScB14leV9OGMv62AzjFp62NJylyKIDTdsqrae5BXDAoIT
i5xsEiPaDuE8HgKMsjPB15RweIPI40wlEaKrapylM22l7uMwWQ+mTVckiuDUNQsK7IHd7sMWYP9N
Tme3VYuBn0SDknDN8CTyOxUoASwG3SbPSmJwK8SD5YOpmWJ3XhNzYICkYczhw081/3/2Rn7JDz7r
fJuufxJgeNT4XfvUVj5r4iqjo2uIuGBDMNW254i8sXYQWsc767aJF4SbL6wlYWBbdxU/U6GyPv48
/qmx/j81fEKLT8M7NhofQhWswD2r4ROBmWtOh+mJpgc4B0DRsIUajfL8H10gmjO/z4k+9dd+Hchi
kueFFrCGBZubX1uHHh0pXJIWvV5m8GfftqEuwkTDH/7nCzr9wufjOKTq0JAgCoOb+us4tBEkjhXE
mzHz8CVHdpIu2dnfBDUBuWFqjPs4RlL850HPCMrcRWR7DgKMgChUhHxngypHFDUV5oJKvsuqNbJO
aurwkcRkiMAXI+KK5PTbPw/6uysNQveE46dfzTL365X2ZNi2TKfcUczKu6gfq63ZiWpaMDdFBz4h
+UgGTP3051HPm+SmZ4KiD059aFrlp6b0r8M2QQ8wtjfTjdwH2ylZ+kz+q3EHiuvKWjbyJV0gwVqm
X9zh89fnbNQftPWfBGUsGLERCUblutYq0SvIGn++sPPbyQgO3WsSA7mjXN3Z7TTalHP50OQb8nUA
EiAWVfd1PzrHkD7ruGq6CX00fFb1+udxf3NlDmx/n4RusGl+cMZRN50hZBnt8g1I9/gi43h56GmD
ffGynH/np6tzndMH6BPD+m8vSzF6xtBR293YhVDfI9efPuAvuvgXCzwKUW5FX7wnv7udgUCTanpc
mXs+r82iU6G2kc56SZi5LzBO6WONINTcje/wtSwjmUFl5JCkbv58Q8/Z6qc3lIkUsZJpOy4h92dP
0qlD9tqwPTY+IJh0b2+Iht/oRaIejG17Ha+qb38e8PzrP43Hh8+Fkg1Fu/ZsCqfsj72jK7IN3YUR
gQiez56I3jIbbqgngcmwZBMNB3vyTP/O4Jw/Pf9Hv4Dl8lw5O3uWS7Kkw7f56yeJG4CVaWSBT1gH
FxgBd3YrdqBfvnenrmVf3yoOA38e8+y1/ceYaGUBEgS0m38oQH/6IGvsnmk++8OGNK1yzW5l2OtG
Fl+Mcvba/hgF9iCDkPnh89+vV2b7hSf6xGITTZz2YlJ62KpsSNgeo+z38RN9sXqcPcof45FpINCt
ktnC+3M23sD0Imo5knZb3Eoc8hx7xasXflD2eUWecxPTRP5i4jlPVzkNSgiAxUqM3Nfik/l10Jpm
qY5aVK3pXu+7S71zFvDA9s22/UKbdbbXOB/oxy/y0zMbe7a4AfXFjee80Jl+Qs18XWb1ApXYgjDq
1ySH3pkNX9zT8+/xH8OS/3x6gIJQjLPrM5tMU4nk+pCpr90N3oxVsYyP4Rb0zMr94uv/zRuDwvOk
9USJy2J8thTXheCAZHPsitKQAIVB1WmIcXAIHlSngzfYg/P8xQWeZuifthyWy0pIsJKP+IldlHk+
5DRGhEEFzrwpByLqESYGSsCJTL74Fk7v+p+GOf0aPz09W0cNhsgMMrHkJOG3giagFBsrVU99duL8
D9s/f+JfDXi61T8NaJqVL1ILOZvX0vQKKeFmyCJE5l2lmn57GdT3fx7w3+aU05aCByfYjfq4Ic5e
FEnWYVJKATBRe5dpUh6DrPziJv5+CB8JGH1bNqNnNzHhcBOAnBg3aRO+evkwHiL8Bl8ICU8/5PxJ
ncoYxG0yUHgekDxnnGGrmlmryp8zWqOdvsVz9MWVfDXI2VSV2p6eBuM0CAmNcj5i3FtHweHPT+Sr
QU5//tMrAJUN8J3FE+lDiKLJLJ5PHxjK4eiLWMzfPpfTScSjTccUeDbR0wF3szYtxw25ufVeyDy7
Nlox/qcT4I896/+Mcpr+f7ochzCBIIY0u7EB0u0cVpb9lM3BDVEnxorLBMcuTIn1JptXcda2+z/f
za8u8uz9VnYK0BrhDvkJPlJ0ixJbi5Lw/zKIZZ7tRqpiJuUkZgkrhBtufTIjDq1H7/XPo/zuxfDR
gbK9Qm6GOP3XO5nDdI1VCEqiSfpbREXrzsrAcNlfeCu+GubsgRHLUMvhNLVKRw2L1DSvEoDLC9QQ
7RcX9LvJ7ucLOns27ZjUvUBltgmVl770MzpVE60CYUZmvyVnOtxVAgjx/+kuntu+JqXKOM29eWNL
MBFIysmvroO//jzIv62IvPQ/Xdn5ThzXVD/S7Dc3ltlt4zo9EMb+cHKM6sD/4np+84J7Nk1WlPzQ
uv9tJ4ySt5rpfU+btomqq5Lgil1r4vz88wX95lEB5Pap2eBecahh/Pru+eDhRNOP04YSDxjuiaTD
NpYaKmYIhbbLcQMG/vOfx/z3TdrpWO9bHA8xtwX2ebpPq7GVdFEPOiSqt3b+GktBgX5VB+FqsOtV
0I8HV2x0UP5nB9/T5oJxf+jS2d9b5xc7ZnWRKqvQm8x+6SUK8PqLAX5zN38Z4GyVV0bkAH0fQCVJ
h5j2blGV4abBGaJgagdPf76Nv/meyeoNfPTXmFpoov766LQgKD01uZrEuNGYiUt9Z1H0+jHIfyQ4
/t+pia/VZ3mvm89PffmmznXHp/HeK4VSk5cHQfM/x1+96bdf/mdd0oyZbrvPZrr7bLtc/0tUe/qb
/9s//H+fP37Kw6Q+/+tv71VX6tNPi5PqTBzMBPj/lxQf36oW8fCPn7T/+K+/8aL+S0uMf+DvfDRk
U7lse5i2/yUlxvDwdz4k9uZUCCyOsjz/smq0/K+/CfF3lzNQQIEjpDBphnzu/5QSW/bfQ2gRmAD8
AMOE7/5HUmLc/r9OUqhdHc6RyJzPpl34z+XQdHjG6hlEoxlW44OHVAy3a2XVr7EW+VWvRfqeSTFc
JZTWL21B0OUqLee63896PFF6fB9sWjfFZAFW5ikEUJTVJz19kCFmcGJI1qWQeBKQkhipdPZJ56C5
cnThPijomo9eklA2y0q7wgGfnZBWcYH+ZtnEVX4FZ9B/NlUzHMwMt7Ed5v1VTTLirnXm4clz7Uwu
Q4VkZoEGQt8HxK0/hGzIj03idUgZiVNZEOOXvUc1LS2zmxQpS9Ygvhvkw9nL0p/Myw5u9BWKzOBu
ZmEN0f9p98mbUz2sYlW3T84kyTJyO+XcAxOyLVpzPq1rlQT9vcpBsxD5B7oC+Gh7TIPavrWjEGJE
kDrmzivG8Eg4WPA8BQPkSRl4hgfgOzJuABt097ndJk81CI5XZ8gGGPJ1e9FPNb1Z5JTwu3x3uC9t
bMXQleoenF8xGGSskXG6RkHiwQ3qBQm3iHYvk6qrvtkZl7xG56e3DvqOfAk7yNvQtHfWVYZarA+s
Aj42bKDQNWk9h2V1BXDKWncnffRiFt44LKJSWS/J2Ii7KmicJxsIFcAzw5aLaezV4xwY42dOgsAF
ygu57hXRRZm01KEYCpytWWZ2a/TkLYEyAxqriFyHZd3F6i5XpYOcrCh2DVqfZW71ziUdUmK7U61v
QwQPxLvAVrCVP1/YSVwek6I7yS8Lx4ZF25XhXdOK6ko7sAtpbvQJkUkmMAhj4BVbaJqJm87sx207
dAHR9lCGDorG2CqjLXOUWHQ2de7AjTJsgMojiq8FkhR3hBmrwn03QKzxotF5wkUV31SdSF7tzmFl
q3npereOUC20qcRCCqM4LNN6XgSjtp6ELrIPHo4AKDelJPOlI6QAp/aiXYRyZt2VAUoaX7DF3tj2
6KGlS4YLl2b5EnKKfIczBRMBaVF09P0u3kk/t7anT+AVeaN9RHVbrHwjhAbTivgKYGuCDgZrXZwT
kogqTBoprABCbObalXudjMZ3dgjWZz1PM0j7MO0WbtiQVV/kzpWX5DOBSZ7ehE7yI+QjSS9ynGmH
ELXY3lHFBHmEWC4qde0pwyx0eSFsV60gpQyv4JTjl0JZ/Xq2/fADL5pxbxdR/YDRPT2iXjcfCXPq
n1Doga0d8vlTkhBq7lJSA9a2PXQX9OAQPgucCUhInTtS3823oKLPtYxNsKt5U2cbOFghoBQ/3WUY
6a7n1CyJ+GnzK61lcjHk/eBvPZI8SV0FIfHYzvC7JmjjO+0iw1307tCiCx9zSQ52OMlgUVklVFQ9
+JdiaofLE5GVHV+bXvuTC10m1GrpQ0L2FskQqrfKLcDYuFmgb5DYs6/oaIatvDhodxPxFzcDGNc3
/rh+7tIp2vpmaD0WE+E3ja/NZZHDrSEaCKGv2QQWGXk8sJAP81rYpbNWrMEvGfEhfwlit3YUvouc
DPo8P/aqc9ckRbUryAoWyefaJDgH4Ri/Wb/zXL+9RkkyXVlUd5cu6qELMZBOswBn5B1nGi6fExqP
4j4qhb8HsDU/tFVW3MyJLbd1P8eXM24rtZLDCJSESZSAH9W9jpxPrnyFWgWnhD/ehIHhXQjHy5aW
iU9Qgw276UTDhBfZDXCLoZVyXrlEUm61VVgo7HnxN3aAOhqSWRLuzTlo7vCukG9NwisCM5UfFWbO
55L296FVvr+t+iT5lEPd37RqSh8zlVb5ItURlE3Zz8ZdX1jW61xqSHCV25TRtM7RBu3yFq7MMnQh
CcspnJH3DrX1GqKDQkNfl3LvMdFda8LZEMyUtfosWijj2eh0V2gItN6iS/QuUmz5R0qrwl6Medrc
4hQn/tUfrXs1x8Mus3R6ZbjTcK1E7DxHY9AYgCuc8qFis0K/OEJnMDVWuXEz4vNOfU8JwHNU34Y+
no9lmYe3veH0iwYi6rqt4hfhRdW9n3fYJqEpXRs+lhoBO/J1TPsUIl1pxZfNXLrvgI/FuhYI2IVj
1Jd4b6BQY6N3tqpv0nel5ADHRxfLip7FYowm8pKAVOMImIadnPLwEXEHtDNfanONziuAeGwFd3Ue
ZruuSwjsJZ/96OS5uWl0Zl4pL4u3FjlG5EVUNfqSzK/Ci0qOPmbrQa5iOAgfdUzwcdgEybNFh2ON
Q6W+DxAZflZiDhTQoMh4LCKsRPQFmzeigsYNIQHtyu2t8gglsL+s4oS6Iy3IQy/HgSCmPPAu436y
mX5pIWwHlvK/pJ3lcEInNvZ5IkzAugEWFWZZSF9d5k5wGIW4gj0Cpq/NKriDBBJt4hHaIVmNzdIj
XyXDArVylHuCIMVwGkclbyxt5J+6Cn20uwn6+4Vf29ANfVx7i9LtSWrUUeAsAGtPD6EgsICwY3Up
W6/fexC7by0J8yMYGrHHICBvGmy/955TcS0MtFSixT+h8U1uWbrTowjt+F7b0toqU84Jahxjfhau
1T+3fMR39uDz1k4p/XwsP4Z1G0MwgsGdBPIpLWtxsOyqeUv4RrbgEmZ4hk4R4calVb7yAY8gNG8a
O13ldSQOhjRqxJ2wfFNDdscsi+oLKzDK67r3wmwVmqNNTmAMwxuxRA22meSsOqiKoyPG6OCm5vxW
obDZ51hpWAEr+5XUS0EJKBte6jRxbwpZNPsijqbDqOBxA8/PleZv9pa1FI3RAYXYZ2iC8/kjH9NV
fDEvtKrSZT350Ip61t3UIDJvll0MdtMxnmKkH+9A3zKsRfhbSZtLy6NvTNbaGH34C2VGdEbX1cA2
EVS2zyizjGMNCH4ncwO1QAShighZx+qX8SnIsoJ8dBHprthOuTB2ZMXYx7jy3PcWACYKLpbVGzIb
iosgKMwLVrb0r0SL6UFPIRuVtofCXMVTfJnnfrTzcwc1+YiFe7BAvTYxIVUsWzN0unAMwZlDMVh7
jkUfkjZvcIXUMTua2msegi6LH8RU9Httyu6lj6YJAGgdPbOWlXt3drt4gRbaIBc2MqIRjp0GgV8j
GoJXOSIT8YMIBAuv+iM7pvSpCBEfKpLgmRtib7hpdNmsGgPOySBANJHygX52kRQKBIpydL2ypiBd
yIYejZ21rzKHwp6nsXl0MxsKDwFYKDBPoQ2eV8nntqim59r2xwdz7u0HkA3JXphZFC7QW3lyG+b2
WxT02Y4w5Oc6GAhoQMeT8MBW2Cdae6lFZT0EZsZ0q+ycFM/iDXFygX8nYH+h41PaV+mo42yg20J6
b/e7FgPIQnq8SYOwq2CpccK9433qb/0xyB/tKgOUJ5zg0iSNBabLnEXHKjaDa5ue+qrpo/FbPhrJ
E3Iyzqtm1fakgDiTcWsiI73UwJ/aBXvk8eikRN0s6tlHeNAbCQwfUXc+rAj8S4uyh8SQxJaJmsec
1omXQcPVri8vK2/qbyobHIbqCQlECmUSxlSJdWQHGh9bOXBaRps/HmLLE1e9f6LlOEjXF4ig0BDS
CFkMg+ctUeC1/nIwyBkopty9nWgacuUDG7GolOlewVlbDyqubyI/zi+8UvY3Kcz+q4qbVy0VQFt6
F+h8l4VtT0+9m/kXQN2M42TwlZUdZioCbCEzNGl1YadxviatR9zidMzehNmXZNKeeKC2RY0dVzfk
LHIowHrIzLJukQiz4E7aW5YVQrMutaOnEa9ns5ghQDx6Ohv2fmdZl2M4zS9T6RdvcwvGTyPuSpcK
uvWOGEXgx0na8zKFnfs2hxrraZMZsGGN8cP1g/SaRa37CAaSLZs4rY5B3prbwNDxwWtOMtwISt96
AKf5OlSR2nNe0Q+9hWHDEnlzw9HLvzIQr+Lyj2BN4zaKti4tugx+41juqt51OeX54/vQRu53fLby
tmus6kHjPfvoyG/DOWHER2UEBAdKsoo9xXeMiDd8nmI+7vZ0mlpYqAKXKeaCTeQUMJO6GFCYockr
X3tuXNxQjG43ZezLxz6uYlwsfridg666stI4e3Ncw0H/1jrXCNDKVT6KbBVU/nyL4bF+72LHeTKt
Sb52UDU+XNW0hGPSC15WFgWqJsQdGtcCcGk29cynTObssmpS0AVb78GCe7WwU5FuvGm0L6fJMIlD
n2rnYsCedVO7iheYe+NczZZhvdmQqpZxEMTvSsYmBDuCWJZTERhka+j+SkLyyTaWQ0xCB/hqwKcJ
Bp+QZIcNtRDvdaf91SgtlIC0D00SIHDpah/sWjh5/QOzk83hQbbLJK7zo1OkTb10qzL47lRKfsy0
8wi+4C3H8OpVwco0m/zJ91R1NemwvI4qzDetRTrpMsjZMY3e7H1m0aiXATo4XHkR/9xOBh8zTHkK
FO3GKVmbPmHckW9NcA1imJ1idrnJIQuSaljO8iQJfE5ehX6i9udd9DW/5CVHrhNeJVfmblCy3Exo
nK7RyOOklC45SXnRBeRsmKTycreade7r5LYaC0MvRcZpuTIN//vkdOxMsnI8CI4IB9xvFZJYWOpB
UVl8ZYb4phtbv5wsLOuazKm7KOjSFaJn8sXdua0OlXL6a50U9Q6wVHeYR+wWeEZAECfTbDswrS0H
7HQ2QsftDKSbajStTVDN9rch600fV6IHxHICurhCN1wccIp03yFSa/+qryOjWQgwcQyC/1MEVMUt
gqFJDjlFQflem71OmY0fa27neNMI5ndDuvm8cNJuvvZxqWZ7c2yDS3zNBHPQoj0xZpDk3c1lX10w
ZeVHO0BYQl6vD4RRT9gQldGSKOuMiMQJm7GfhDE5KGeN+d50leQA53uPZlYPh8EMrIYtncOGOevq
+LWezfS7yaHhW+J0mpWEExsHdOO0ICi5T2rDfDEsWdwl7TTBFY2U/dTbaXsXZOOJKFlIwm/c2bDu
jRKe/JKem6QPkSsIa7W2+2DpIUv9nroTN64iMei5t632M4XY9SGztCBWR7jZRxdX07VSs6bzUzc4
hYvpRJnMqGc4BPpc0D/236fJMy5dv8Tj3Dce09Hkz/l7xGx6IbWQG0S/w7OcKx4eGUlb8GndZc8y
+lmESdQt7cHEMA4TIMZxWgw2wvBO/WD4pV1BQcUz0VDaxvwXktOCHWIW/yWzSh/GWvcrt/PLu7zn
PE1RnxOOkEoePSF76JRKJt+CeWqXEP30UcB6ejYsS32kk/cj06foMFF1A+dBymjLvqgxlUeIj5ON
GzU9AFS/nr9l1NW8jZrAS3Z14iKQy1Q3rSN8Uk+68/NhLUa7/uhwMfirLh6GYjEFAAk5FLs2Peem
HLcVeChFZhIcvIKTzktqGuNd4ZngvnKQk9ZCYKC7NVzEslmv2TWl9NjwCcsueMG7Gl2ESKWngw5t
kKJE4oXL3rALb9HmoiKmM3HMo12OXsE3U1jfSSXLnyH5xPU2iTNDL5okaj89f0R5z8tTXw5jHtzY
XQtzeZQc+T4oak03lRMN9cawMo9Vm8hEeP5Wpl6jlpLKMqkT82JGfrIlRcSsF07S12IV+3P0GJRx
9ZqOsdi1Ze89xlFaLCyEuBeulVFDqm0kTImJ0l7WOKom/LtHz26d1yBvKJzOXT8+Q6as4b0iUbjJ
y1Fel43BuZVjVbQG1+uSWovZ/CEf0VivBhk7xgHQZ26snGAsj4hDwx2i/HHZeUP7EYmBwGC8Cw5a
21hsvaRx19Y4iMcKpgMgcbboxNtlb30kCR0NPevoFRZxl5Puu4fBbr2tAO531bSqvmGLnrfLWNnj
MpyK+VZZTn+bG5XYJLKqmYpFV24If5nkqmi1cefm1XwY08Jaar+q197ow2rwhizaOFkPOMglK+NQ
ZtjNkxb7WgtnNwUXL05HWV+55PfUvb0O9KyWBDwUD1REg01W1cF3MkGM766fmNfGeErgMSPiy3Nh
6o8io1bKgf9kZYMRiSLb3obehOcsNrxtMLrTERGXvWfBZLkLgtl/C0apbgpI6wtRdMbHoBJO2yZB
gbAh1ClYyHDvrc62X2acm5+Ezsm/bKouuzhOt1MkkncvLKa94/jzS92UwClVOOJCMJ3Yw1aUTZd6
HqI7v/K816Ex7BQ3W2Ef+sbtv5WFGZKKReQlKeNqyeEjp3gS6txAEz2qte7S8nsWKnfXDsjV2XuL
18wORmuZ9kH9kIR86a5UZNaWU0S8N0KrlRkNcYZKrqNYim8SbBOGtWVMpNoaU6FczxWS9ZIwPSIZ
dtKiFpkH+HWoisTGsDPkvBMjxcNFIzyQcXZe3nunq7UH5NgLeHegEkXCv1uk/lCwDmlWBDgPHB2J
D6uCF2vUxqczz8ZbJXu9jwQrs2ZyqnjbvGhb2Oj9F0wxybGtJw+kVDN6fzU9Y8BwI8eylRnukzhV
waXlR+03w6qovmEhslcp5bU9GO/x2FmB3E+pIbJtSPbksCSkzF0X3Uw0W5m70Xp2NDB3w6TgSzRk
Uu+IFPQP9jC3hLNNGh9anA9QtAkw2ChH5C+p7zXIwjqSmQsZ5ZdTNbq8V4F1nGrP2FcwMvZxGZTb
LhXluDDDUX+4mUiWeROLhJKAK5qFB+MsoRhUkRmGsvkQxZNxx++gdsRH6UNAGPPjNM8mBQOt4WcK
qiZakdwuDH2TRcpgVxaXO7AH1ApdouBULIdbJtZhTbEn3w+xY58Sv8Bpm6I+YGyAc4v4/1m0bdmx
D6W/bcVltbRpdD6oRJSP/szpEggFQWJG1r+pAcJqxEZihw8+gS/dsfULqKztULeSNA1a42Vy53RN
t6Zd04mIYeZ64MLDGHuJDVAA8WxKkmvTp/vMygw81057X6i0u/LYxeFpaXnvILJcBq1qd2HehusK
nO8lzW0SvE5J4X1CCsCY2k610H1WED/339SdV2/kaJql/8pc7gLLAr25WWBowkco5M0NISkleu/5
6/dhZvV0SpWdmhpggZlGobqqMlOMID9+5n3POU8UEMcu6xdpgdBxFlrhSAmPXlCmgLtvjEKyFX2s
byqVzFeGskkaEnNyuEuxsa0GIjL3VuUr1wX8D8mZyXYbXNNqyM5l39HbtKwyDQKu1XzLAjXROfng
t2sscubwDALDmxJD3cY48gXweaT4EnbtGzfg9JKLgoSuTYAbHu5JiAUpgT9dXg6MzCu1izAE1QNh
3GusbwnQqklQXggL0i+quYwfiK5RRpuMYf3M0aXw2tE39I2W1CSSCNHc3UWT0N1V5qTfEG5AhG1P
SOaVr6jVuGIhTHzXjMb2gci4RnIMralFTw2L+FYZYnNHKQcanpEYEcSTIiV6PBGF0B0pQb+yu5tn
R5VafL2guUFyROQvP2ujziMgFlnEW9MPrPIyUTJXwAWNy9Aijtw2hDg4Ie7tCGaYIlhpo5rKCBnD
csT6AlUwc2C9kYPX+lMvcuLwBemA76ECMDw2Uetgu0ypEYjl9DqGIkFBMn5mqvRVQW4JP7Fn191U
+bihW0j6WUoGCzDz2kdZTADau1hiOrse5NHUXZ5cfNs02FPtOBRQFjEjpQPnTgrS0WsBZGreSAxV
wcMTnb1Fw6zUJymY/cluqYIPr3ke5MZa0ib2CUMaj284uOrU7SyqwV7KgwRdELA/dC1/qbzOtHLZ
lhSS8TqKGABX2Brw6ELmZQqpzE7fBNoC59ULATggBRo9hjOVyxGbaEPN7byMF7akbJa7oiXaywlm
2dhVKg5fZW6jFVhNPWLaN1vpxSfv5kpMyNjAGTNcSwFBJX3a9ha2WcgBpBGF004hb+apLtP421x3
lAXjuT6DD2AXGMwb38I7RyaNWXFq6lkCVV9ptyx33THSRJkNq97Frd2wILW2mQnhQyPE1lvDjvZt
UHsz9rpWYF4lSqFRCSbqq7dgCPp4Tb4T4GCSCnDiU6GzwVLQrRO19Dme+4k2II2CUweCcw8Nj1DH
Kk/fDVNtL4pZLo8cf+d1KNbExNe8Q4S7IG9shDl54IupHj5oxR1mUs2COiDgWIy7e2xQ9SqWZ5Fo
YVMQdhkSbBq1UKbUseieWxqnS0KFHK9zjjTPVF3ZbtPxSN+JP8oeC2iZFx22di8HJ/E6tSDdy1IX
FszEEB5rerZuqA/6ZacBwauFhq1c21RYxDmwYzQeCuUqQxJ03Y66sm5Us9uFpV7r5Byb0YMuJwU9
B8h5hTQ1Fxkqpr0v67zqQ0K3i86mq1aG6WmmUDInSuPt1NIzniCu7Lqh1bcNAXnrNI/qFVkaqlMb
EwQw3LLTSY7Jxh44vuH0MOPJDUvLgDDGwfQq4a2+7g0p5ufK5ELUccnhV3GAjI1n3G7VJkpyks+j
bInlaRtlkyRC4MVyJz+x+bcwOIfyWhLyYGP5zaADacJ27zSRAgk7EbDgQe+byYdJWkW/9WdtKlxi
6LMTy7JxoSdziJegidtzK9BZONBGxjgcMsss1A3ZzQr2Ruw9dIJFBvUol1DrSEmJsI8SSPEIQ4K6
oTF2OPBEk5vm88Q5gDfmTqpCgCExOaEi/uExL3lyo6p5spRLzD5B2gve3xeR3BQZf33WhfwsC/m/
/5Py6DSkgP9aPHJ8fn0u/u1/Xf27978/aEiWP/Ujj05C9QGnXMEloxB/YCwijuGtaRGa8CuaQuY3
KhIRt4fCn/mniARxh2igIvmuDFPl/xCRoC+RCDBVRYnYNl0nku7v5NF91w79U3X7DwkJF/moKWIm
JmGAeKu90aueb52SQrmlbEW2QmsPZ59BMvikoK+GfZsfEkv5Ql73PX3zV9f9pE0UQ7Vp5aboUUus
5m6XSteEc5zy4FbiRCRyErvQ2vrZT6GBBTpogHFjFDtB9Dr1qoJOyG8QgT7q85soxnaXgvCbaDbq
FwNQ8kE1N4ZVrM3kkSWVzdQeyQrah5efnvD5x4f82X2IH4eb86sPv6jCflLCGlZH0lUQ9vsk2o7i
W6y9pNET20N1malhSo+rqnzNpXdjPPWvEu2PwJ2HsxhPtCKgup4Hq3aM9CQ8Ri/821LOKAC+yAdJ
PhxbYVdl10Zym8CarrOVzKEFz27g5E3gjbviqXqndO7CBQ23xQbj9DF/gr1J2v1KdGnXrqeN72ku
U5fXeVhJXRIlDrPNXtkLPNONHAEHQeLlF4L9Ytg04zx4k+GB3tfktKhM/HuNKq8hr+T0BtXQSORM
tfWlR708pektpbVMBN5ym6CeGERCwu9Jl7IJXyBBBo+J5qad0/QXaFPMYEVPb0p3T7Tqih1OCS26
wARcXQmKYzQbnR0DW9FipTXiyvdPdHXcZIQ3RyPjMplAVLkUedm6pfUNF+xZ/WvJlfAclz4C9J1a
HYbspLZ3Vb5LJtgWG6nc6OFGUjfUyavuwgyY+dZiv1X6b3oxuYv0ut9kBYfZFQEKtjZdhYNP2Bi2
DTvbiPT2X0K3u22UtZZchfNRO6baCqO+6qXUXK+awWG3WHpj6bR3gnrUqQsT8q3WF9bSYV0BAA3J
5YrsaqTG/kg/wSYpvn9WX8XXToH8hlwJiYkJpIKYD5gv/DQGjHQ1GrCuWhtxov5a+Bfmixqmj/ka
Va3d6FuBbdt19DDK7aqypPsBVLAYnBp/PTU3tFsciu12MlSwUUMn4bELx6hz2ZtniY8d/1lfFgGn
Xqeay33iBGCQuWTHOigSgNUbxdjnuavczfzN8qhaZ6RXbaPprpsi2lEnXafkc9cQ2LWSV5zQt4qX
7tJbayPvtJW10laiR08DQBhIlZc8+kLBvOjnfvmGLf/9pzds1KUsbE0Lucl1evZ3oAI34QWgjKOy
y0/jKd/lR+mcfeE8kJZJ51fv8ydNbDzWigqrsdvnB04Gp/o8XkN+vw7W6DlO5GU9TtekcRzNU/Ff
veKiBf7p+8nE4JD4ZnZ76ULc+Tv9DpLoOrxIjkA7LrRdeoIPtZHvzZNy8/tJS0LC8y++5Sf5aJ+S
9YW4p9uDf6uclsfL+KKXcm+dot241XfpzVjYIUmHd9NO2lYb3ZtXyYZXYFevuh3/bQWGZtvs8oP1
qqz6Q31uL8pVtM/PEeKmlL32JvSPLUBziZOWO6MucCvYZMNKThwYywHnG8qrnGAmhzyvKvNCsAS+
zQ5HPlqcil+k3Bkuo9EFTmgh5iZBP3ZiT/KIHDUccMOHU7G6NJr1mKy6aau1jvZQHuR1IPLOHdr+
UqwdsVqV7VrTN1KzC07WsPchKNIdUeyUovD7hByNr32XTPzLmFH7s+PC1t/1gtRKO1tnl+KR4xr9
R/O5uqpO1v6mWSuZTatRo21eOAkWM2Jz0PJ1D3jMp/Mk2P4qE+wIjR+X3HKBC1QCRJd7ceWYbqmt
1dgVJIcCTAZYq910Abko6yrbddWbtdB+y3frIWle0/KxpT6fvwcigpYN6qLxVT4Oe+FxOfDHwEXd
eJ3pOwiQnWjXb+JLfFS20XujkcXq1q/By/w4kEgUuyMxky/jWbxEC8ekBcryqecIn7m14pCsyj90
iJYWlvhG1Jd/KFvy7+3m3QBp+hqd6K5ugk11p1SXILxZRxSHh2Rtmv205xg23OtX4pV4mW7DG+Wh
8yh8ragpHtNjsemcmpeodb/VjuzqK8A4F9aZuy8NTI8r+BkkVUIaTmUXujO1rXaruNiG1/lGO9Ye
rQ4HB9MlQZODY3ocAb3kVFSO6JSHfjWurAvxPTzvAze2aydyeVD2wOVjx9imD5VnXXR3esrgsyU3
VmzVG44seluAKisakju+YrlFxOlg9FQil5UbGej9dCGdgicAWa11GeD1mO4a3gNU/pjPC0IIAThN
+Yv4Zu2rq/KxfmQQVPyFYiaGe+nWzca0HNVjeGpendmaE7yLqzz3ols6xAIZOP2WAlZ7QxvUCS8k
iJHFrWbY/FF+gJ47qM2kK3G6NtOVcimeCe0w8ysN6tyVuBUu6+f4pF1WD9LldGEeBI8Z2lMO6Iwc
gnzc1o7d2b7RnWBTXAkPxko7LDdTcELH3z21W4vfHa8qJ3fzVbhKjrDd7UfJgZp3o6/adehNm2r1
ODqvo2eupkPyjYDQ6LF9js7pyb9GDFE7CHY0mEjnZFfBNOKnqba0m3esWS5hPiiBnxNlTeWX1Mmw
cimBN4MnvUhQ7lzRSzjR0eKj8l4iYWXhFytENWwvKP9cMe5G1mDOkCq7ORuE6Spf9XveNvUbuRPF
g2iRmbU3yZVhp+hIOXWu1NZXzXV51H23nyC62ZkrrIsDb+K8zsjK98oQPehB84RTcBkJd8UTqWkH
gLZj52SZO7wPlYNYdGLgQ9Do141CxIyDtmq0VjInysZJnlQv2Kg7ZRWzW4Iidy/dKxvVa7dgdc11
2mxRqZ7mbXeqTvouuxP283m47F9BGYw1CTZOXYG+IMXFDhnJlSP0dvzKUTIjfsqmrscZOUfQR9Ye
PEjRqVEJ925kYdfbk8IzgOMbLzVlUzf7uT0jcptFp0LhQ6SKkSLHOPvTieyceT1KHgY8kC7XyT7Y
t4cmoXt5J0uPpfFiJU+6cG88BHPy2IjGpmptPxJDB9lZcxNM7yhOc7hft+llOrY3TZ6+QDQDFOYs
rHNxmSmHTXwcicd7sSgw6ya4UUIFbeCb4Tfhob/pz9Z9n5ZI2arqqZCbg2GtdAQtQiJnfBkePCWv
t+zNfDSu5LN4ni4y4qhBJS9I89f2OXhsr/pL4sxI3Rvataj3tLAqgObuEoGIiqKrqk3awoN5CtK1
lktorm30GgRDFNGtWm9DDFO5G7GFqq9g3TrttfnWfiNAi11zREBWf+hO7YX6qF+zyemmB1XQt0ZL
oM0ob2G8AtpkSBj29BxFFz0epX5rySAiV+pV8S32932+0cliuDbvxP4lab5N0lZ4yO7aB/VSZMT1
ml2h+WVzq5uO9SJ3pOfa6N8HXvEic4iRLvu7mVDCfEW1l/M34gCyQ33X6MdDyVY40IMjhVHFQqaK
5M0tB2K3HGzZ4W2Z9rSdVLu9V13jCOF0nuyIaZtJFkoRLGnrKpMIpNwrqAmkValcdMKak1G9Z/fc
JLZ+IFT/orr2V4to504LnQ7sPXpa8oHgo09QYtF5sdXzgBaXkGPZiAae2u/JN8ghhalUKW/njBEW
OeIjqxtfzT+Aabn0X4NvIR3dmh9b5ucpe6QtaoeEvkwULre9usJJgOaUXeYQrOG0qVSQmSAUO3uj
uRU2a02i7nmptXujAbK+PNP4fSmOnOVDezkx9spNWD8ryj71D5n6YqkEyLm6tqWIwdlOqm8jojXL
jIRghJ6tA4kvK914dGBNaRKCmv2Yvkgh0djksXSLQ0Z3wuQuIzRIH79F/g3LpsEGhk7yxXTH3HhJ
Y7/hrRf2SnfSulNyifLtCnHwRfmgFE/pAyzI4j66BuJMwYZ00faOzmKxbVwiZp7OzEle65S3kUuj
raw4aRF2F468Zps88ajsEtKlowZoCDXdmANsUYVe8uBOEsrjfB+QpyX2ZG9vJ1a99ewl55q+0LSZ
XoLiUr7WyGLrE4iUiT3kN901NjedsuI9QZY31Zn2Rwl7jR4l9efQ4XA5Xg6vysQ0QR/KrnAYpFs0
jLVDaY6jwWvhwbAhYezeuDFXzTnVnHiNCs/nmICM5bp9AsESwTeX11a5N9SbutxHNDCh2cJXcpNm
E28yt3pRMzu9JQTG3HfX+WX6JhTOeGSE09mFKM4/FC/Re3wYaZDbxJzpt+EhufdP9JkFFLuaI1Ee
i+35W3VPJHcaOFO5bGxkeYMTI8VtwvId2vVKvOIxm5DKROf/RJNZAc+EbBv5RFQLTEZip2x0M74U
HsigukUizgqQvFEctjqEz6e4OQo6kuddzXGpae7k0dXY5awGoXfCPvcECrgicQhIHVThUaqegQF5
Q5cdURHSC7Mt6WFYwiCL979fGPvPuatOz9i134vP9bP/jr4qyiL/ujJ2/ZwVz//279lbHb0+588f
qmP8wR/FMUHSzT8WB5WlSCQeKOrivfpRHRMANPyBAt+w9O/Gqz8rY4gk/hBV/kdaHxkplM845vzp
ryIo8Q8Nh7okEi0gKTqUnX+4yv4s6/wgbPw6e0n66PEjpYePI+MehFCGH51S28ezGtiTkvNob1yX
YbqL/VtfYhKlqGeCWsvdOpImm1CFtwidTDFJp2ZJ7w4D45Avb7tZODkFYi9PCTuMy9ufbuWfn/Xn
EpT03ZD8zyMrgjxdF1WiE0hCkTUqM9QOfz5Ilj2xv2RI9jdlZrzOU564Qvg84/oiebtnkxJMBPCb
0nsgtTSBBxnOq85ao/oPEISviZZg/aK1umqzCeq6YCE1NHobjN9A7HtOCyePYrsfEPJ0YUwYe3Wr
djkIolar15IMwFYI99AGmQ4ob4N/GO1a2RPGhgmFzEeXdjYZq9wqXZPYAuDqKbT8FWUTBZBGKlG+
wW5WwWuqzczsqsSE6ROGVC3UYj9SvFDRHpVrktBYi2KFz+qrJ74tAuIkfyUJubbpjlymRKJvq2o6
Kl2ZnKdOuivaXlvFCt3aNG+mrc42fpTE8MFKfZtWx1sqFck9SI21hRmEA1DZb2WTNDnE0ezUyvjK
XzSkqiJet4Bi3aLsSAycwnCNoXm0FRmwrU//xZ6za8J5AnYtemFno/AMf6Kzg0Qmc+ymscj5j2OD
E/Ji/JkK0wOYbncZCkawd8o6jMYtGn0UaOQe2jQODl8MD8rDPxU0fowOTSbgRuQlwTDwqbBBa7jS
JnlobwgURb2OPEYy3quRYzsWPl8WHtH6Ee7X43epb3iKlH7Zav3+Q3xPl/o4RA3i5wGqiBiOeRM+
1XKsGUJOW40oSYCreJbZP/bQOm21xzY7EHGfIwnJZqnbZFp7tBLOhGUmIstYJCaBOMc7M54PUQsW
Ze6LNXWAPsPsSPjwVq+7O6NBCpT2XeTEkcU6MvgPaiNgj7KWIJ8nfwZjHo2aVwWpuvr9N1uq759u
L/CYJY1aEXVsK59vL5rsCppAnt0wmlANJsNmcYrhZkPnoKNRbESQRuajoGrtRiSqH2XxeAYL7Ull
z87ZT+0lIGg1aCZL7mJ8iqrBS8UXMTMVZ06TZzxr70kU+V7S5VtREaYNCZQcimnW0QXlWGfmkBiS
wWkzK7OtVkaPlMYO0YLHIQtqzzLaNzFhE1MDODuk9JyRSRiOAi/AkUZyyH9/Q5bh9POTtmTGvIVr
kwAZeh3apyfdtWqk1VokXIvUNSOl2xd17tFb2/z+Mp8n5OUyGsuCpiLnELXPNKqgmyP4t7FwjcPJ
I8tz12rAPTikZqqGM6f5UaT7/+CI/k+0vP7l4v/fcWHXKEv+65X9CHK2SKOPS/ryR/7R8LL+sGQC
EultybSvlrSYH0s6aCaDNZu2FjgJ/n+xRv+5rGt0tchS5HWCHw9kabFa/7mqq9IfOMN04gMIy5F0
YG5/Z1Vnp/BhsP7Z8WIkfWre1HlHMy3ys+OkaOh4N+Tjq5JKwSbq+vECu1xkBld1AYdowSSnHN+T
qVUyFz9CJExOo4VdKXK0wSIHuRxX8GSDRg36tw4ZrIq/DSkeqjatIKyM0/9cpEbhijRnO8M1FSAp
jhwAAgX2M0uVzNG/MqtatWNEBsjB/WheRIUinsznJKnF6iomgIL6hZkPYOABR2DucHL4JfW3tl+k
V+BipEHgvNiRu42arssmCvxT2Fl4MpMpLtBhz3D3JjAdaRhQbph581OqgYaZKC6wo66kwgUYI6eZ
NfnpRVbHudoB1LBqUXH12Wc9c7Bmwje3W0H3W8nWxKJXVnMALbxyyLIeut4ZSf7kAF4qWKUru2FN
qo5mbyjBbUImdPU0C3JZAr2TlTS5UwN1Up8Co/elM+oRLb8wJ7mwUreSRZneo+FrmnQplcUY3Fi5
lYbnaNK06YT2Y6pyL/HDkiMtCdfCa4LQ4hvrwYRLPY8RzUsi1pXLziBjeN1hTSoObPDSaFXhfEn2
SgLkTaIPQ0zJ1Vyac3hpdnPtA+8wYdQcZyAPVB5wVue+m/VWWFe2iIkwOxcz8cYvUYRnzivrOgGU
0mcWp88AroZdN3ku3WCTxxrvyKlRoThHmRR4dRlxput6uoZnIWjjchMzJdeHPs20zKBhmNSCyDme
7HXLaToNTZPj93lXta7foYxBHAwUMwjdWQz9nJp4B/0B475gFT0sdjVNxhc87nNKYa5JAtgdTR0l
AiVCqdTgWSI8kJ6ASjQhJRqYG5FTDsqEqUJH8Y66XQW5yw+xZs5EBGhHR4IQCG47TVKqcvxsEBwO
GCUH3htPz6rBuI4F1HTgY0Q1FQ9d1IrCK06+xq/cqVKEDDMjcNgK12w7BUg3Cg11xn1JWnQVbvjQ
fXSDgqxDgRNhJA3dtumFPme3JZcdFXNjoeISnF2A03GC0SQnnIpxSygKBbZUkF5wl075XQPfgPle
QbpnvIcsa21mi7nlI3BJpSnZNpkuCdc1ckVqumaYgVPEFlc/iXplzg0l4E6lTN5IzRjcgXfQ2gMb
FaGooKD6TXSjZuLUnKSC6ByaERrBNlDLiAktt/wseOBIzULpSjVxJ2xNkVj6bYJ8iXwEy0y7et9g
CYieLUS+9V03aCXvaYkvZ0K7DbSmW15XCJAvmNZ1Yty4Xwap3vhos8qFxhYqbNZ1SgUIc/XYuE55
2BUhJpaWnIJGDMpDpIpd/hjKHaJkxEly8paKSWk+dqJWlvQyCAuYnvIaOo9i1wCTxL3m48lb1WU/
Did+V0N7cmRIsu0gZ9wobJwr3UhEOTMMFq4kjSApySq74CLEm3bDzlWR6WhAWLqEWqKG7FKYQfaY
BRXrOBraXHmxWmcAx2KzLWir1NaiLhKEMMVD2uGA2I99FgovYwP9A+mzFk/7ysjCcEM68XI68rUo
WwtSrHzHCWNJGLZyA2Fk3ZDXpt8i0NZqhPPU5U/EDoTDkzL00XCUlKmmi5FGDUcPtn5t4+hqRzxP
m6d6fQqjIJAZskPHUaiI8cdrdj01NWobjE9Cd4I7GianHtfYdDLLxBioIModuj+EpZI4YuSW1Px5
CpWhPlRo1Qua/GL+fceZ6KF2ZMaKxQ0c5pT6pgHXuXd8yYR+gHKIiO5DG/REA4+jHOnXajYkzMds
uaduNRJqrVOSGxqArTZBREVIqvwItqpRy9G07KRQ2+msDnVYnvxeF+fLAUrfQF9NG/ThTuZttNyu
zJLKVfJJzREuQWFfgRMYTNphxmw57PkWRrja+MroQVYK+8tKqThBuaYK22UFqy/KECqHdWK9iwqT
1CHKsxQlcppg7qOOpDI4OtRkPR4uEZG+eKowu9GnMifTfFMWl95INXmUkCHMdFHm2hCjmzrU9OAM
NK4NTmC8B2kX+mRyHNhJI+FSGpTUi1V3QfIlYlndMy1qFAJBjVVeJMBOWxdlLqnvyONQk7LCTtp4
2VidOh0rgiLegzpP/HeE+Xl7LPVhavZY3GPxegrIK2/tEL5W5oSWUeJw53hYSGtYSp3ozT1ZjWd9
ZnFE5mipRO7qYyU1jlHCxnNnU36MMvGd7Xj6kuKiV0tPGCQpP8etLFde1WNbdJIsCEQYFRXR9xAN
S4NYqMJo+xWopchyS2UWwX2oTaCXL1nU5M2Fn6K5pYspDHW0D/1Wn2/myCIMoUm1MDtbaG7Dg9jo
4sRCojaxcV9MypTuB0Dz3QbdZwcrRo57Zd/5ciI8QCzq2OgPZRVaD4sqLtmIbACAm0Riq7RuYg1V
e9/HqdF4at3nRCOEQYaIjVgT8MGbvpaFzMW+qBRXCsOr2IlTnvsXLNqNQZS3NQYUVvUwE6/JbpeR
m3bWQhmeSTXETykq09GfG/TlNju/nuSAOS1h2+GaSyKOYyZWUjqSQ93PT0bJDv6xQTSnPaVDNEt7
FZ16uBqTwMggEnUU9m6K0m+HPXZxU7wJ5YQUO/w/pWA5zAlp+ogbtkNqAwpA3iENkPtXrD6ldUSl
KPBks57syEHkRy2GZim/UApJDrCfB5UuPTY4D+rHtIcrMVGZ4ZMSNjnqaPNteQJP06yQSwululLi
sZvPTVFgRXPjRpTSA8A8UdccbOFlH3mJMcnzPpI1pbrLAV+2l2NLWAFOwK4PaGCpVYZxhoXB1zFw
j7VotVgBcRZoZH+Isi/avNVZ/jIjN839VVHJMjsR4NZj2r2wGQsVAnsSS+0puPpJ7acwcnTU1+Rf
gPhe+TBrpmSVLQxFMvslPc/7bSNnUBi8bIas2bpFSz5w6LSIDkXNSeMWEb7LLRwiZqgO8Zm0F/My
194hho1F6wpFPEuX308Bf+u89J84Cf1PEv/pHEN+cxB6Tr9F/fPH9Kjlj/w4CBkKxx1kesz5GpFP
/3EMMuQ/loKiQXCtJi9FRmqefx6DjEXbpxGKJlJ9pLBn8Ev/KG6KfxA2BX2UWGg4xhArxb+n/Pso
YjPICrVULs9HIZ0N+einQzuTdkV4UiS6ijnjFb7Mm87tiuuY5l7vdx4tQzYWGxa3L6onn7Q9Py6s
iJATSdhD/Pg9NO4nDQwWJHwAPbi8Tn0gBMQTxeyghRoURRROUYyaAoErL19rRk7Y0DjFoUSYFkI+
+OxtsE6sL/I6v1/xn/WLf3wiFZOeqHGLl7v+czE1p5w8100lujwde5Zbzlmgt0M0R2yJYHe6cqY5
zRjusvNP4+UXddzvWYV/ubIqqxIJ2EtQ3qeHgMGnKbHLiS5HlHUi77rM2ODo8eSpeE4H89YX3k1J
I1JEPXJm8nLCOHSdxmaJxUoOHgyWxYkunFgCgnIxo7m//3wfJUM/bgy55yKThqkTDPzp4wmK1bPr
Yi+IZ8UerxVxdLNIPopgEZMJ0RSpBjONot9f9JePgww1Vdc1Bvlf4s2WrRjmPq6aLGZwevttT2t0
OqfqQ1Ezk4M/a7S15Y9fqbJ+9Ur8dGF9+fWfRqZukdbUi73olj1tOU4ltp62F6nxoGs4j6KOdXc8
wbW5Ga3Q+/2XXu7kh4FgUkzUTEmnXiJTJflUnZBJ0ulFjBduRClBnqiHF3TBZ2TkhfDFC/jVpT6N
dr2tZDNuuVSNtoCQF0+GtABfZBVLX6VYM8f95VvxzhDxbpr6MuN8vKF9KVJziELRHSMcAoRTYI12
UyX9qt69dDs+372frvNdsPvTgzP7TrEiLRDB9QQYAqkJa+kGz8+e7Cs7kNmnIk/NA1qiNNWpVV//
/uH95TXh4Ul0r3AdgiImdP3j19RUtu1GnfOaSGvgE4TaoOwFcRjoo5ujnmESpWbxVWbt54hwlYDL
D5f9dHdDiPSWFBdMHuioOcIBKytsjnh2ja+xFXEOloVNjYtQSsPpvnpZli/1l3uusM3TmR8AsXx+
WWJFGDSFZ+ujNwlxecvKBlrvaZAFL5Aw0+k7QFrPZvYUvwV6u5maeW0qDald/QqLx0aQuj3pEr9/
Et9163/5VDiAqEYbBPRYnz+VIomALhgJTfPSk38HH8szsF42FRKJZN6B9ZZEv6MnHQEvTDbgJXYd
juw5Ldbkh517Uztiy4mkfabc/lc+Gyu4wgKuEyn56XlZ4RQEfciKuzwp5TEr7vMhc6nNrOVOc6IS
qWG59g3VEcze7tTWITvNgSNoW9yyiFLfZATe/K2W5S8mH/ljQ4N5npFE7rbFhyLf2Pq8JBMlORqm
shBsVZOAqp4sh2ndz3cB4TUFatVCtg5U/4nSCq6KaTqi/iA1LyfWwIqRkWTaZpJxQxvmrbzHy3wx
z+kh+7trEZ9Roa9LXZntqvF5vJmVDwZ0zkSXWpAHs9oBR7dqraXOhhyTu4Tf+aioXw2oj+XiH7eG
2FzyV0Tz+wbs47utU60IJkpdeIWsLbE/F2nmX1MU87omdmq4c2DFvaAJd52BQqyaT/3Ax7D8u/ir
sf2rWUY3qKnT+rDocy+f9KdJTh80X6OIBknZr5G6N+ulYE1Vds854DWKnjGLClz3i0H7lzWR2057
npVJZWmCD/LxqpmoJBR0wI9RiiKAxoZZdmMxq2asjH4woKoNbUnoV2HTfpFu/sv5Db4DmwDifFEC
fPrCPf4kKZYs9JJz+NB3476ZbuY49MyJ2cWwtj0FCL3Z6tSFl0+gTv4X78WvP4FEs92kmcpu+dPE
XumJ6Rshzn8zxymDAY8MirUgR1eqTo+dlKJxX0v99++fXEyW8PDFzf/V4DNgPNFCNdgoS5/uQBqF
aO1Mrj9P2abdTndynW5IRYMJU3pGNp7Ik7xYlEUjfuS+oDy4ZGHn9VdP4leDwNCWSFuL7pv+eeip
YdVLcR7TGYdzCjl4R2V6Y8zCwZRIEin8A8zbgxVmh7EOvroHizz984zO5IMQg7GvQKj5OABLQxy0
rmSVE0igqqgJ+WQFqb1LjXKfoMiw/HqrGZ0nG743SntZL7fx+Kex7V+CuH717i0MIO17l1P5PBRN
ImzEvOBB4HL0hgyakinvoiCljTKtJT6JKdtqPrq/f/4fG54/5h6OgnTReN2xzC/bq5/eeDHXxsES
2KlVOZ0H9qSyKCA1Jh+cs8hARuLvL/eZUvV9GTB51TkWSpxGyCf+cL0wlkI5FRQ2oUHrRJB81Wxj
tHsaIvC5zJs+XJmits6lzZCTZKnB1w2sGyEpzkr51Uf51Y7OBBCk8uCZ9D6fTnMlbLTCkqAeqrpj
0OSOsjMAVWzuwVVWNhfiMJ665Ib++GHy4+0XN+JXY44epCWz4PB3cdlC/3TjpXQWiBXQZzcbTTek
LK3o6tbMXuciu6zk8RVf+8GvJ1TI80E0hecp7l8AGH7xKX7x1vHqL0ofxeQ0ZC6f8qdPEZtxN9JW
Gl1Ua7GeuZpFlE+VuQlikkbGUsBWU5zGNcDWr45gyxf89NJ9uPT/I+28duRGgjX9RATozW0Vy3a3
Wm3k+oaQRhK993z6/bJn9xwViyhitMDMYIC+yMpkZmRkxG9mgQfzmbEekep1G6nbiZQ2yoNdYLYI
7X7UU+0Bbadzl/kPoRKeq+FH0bSvjTMeilB7qCLnRVdWqwYLJ5ClUGVSbMWSiceXixHjKItOFhYT
7w+kITrXqGNWFUrEfCbq7i/0fR5Mxz9bAES7sD5NVnyssaL1xphqYnvQp+gpU/htHW/7fjUZX/pY
Nr1fzg4/0zRnvy+Sog63en5fXfYYuBubtklcNhIl2eC36e/M7mOoUstrVy+JxZFthoQQCtTmHYfz
xzbxR8330bBgs1ZYsGLwiDTmXpHqu3g0z5YD0Q/Sze+hqv+5vT+XskZgPQ6fRfgJYJR2+UnUIDRD
/V1+MeV1hzgHXYZ9X/R7H925ITKPkhE9GdzfRhltKYpv/e6xHvudr0fHUBaP+N9F2X+Q1IbKqPSs
HaaWnjrPgtu/c+kWN6jDcZgxi8T0a3aO6Jzw4m29kQXaaFU1bTJ4CbKQoJXjb/FkoXVgMbgyvvZ1
hgt9u1WHtf27sH0NWbNUG3CDKq7Sy7WaasSvEp00qtFZDzk9DnH41GVITY/t0R5T4LgqRr3hWvoq
vsHsIBvizDBtWUdDZnaQlYRmUWGSNJZhcFADcy9/rxX9nDgU1E3MtTWgcFSMJ0DMzohrdLaaxS3E
UkpqIn1E1Y+rZTZzra5BKgZ4IXmVvy/b5Nin8ZNTSvdJnxzH/k6Fv8jmwkhYO2a8M8YhfJb8diWk
g/1cWAjAWlRiwYziMXT5AdR8UgLHNrhQSjCKJVhxBZafAg2jC4wBYbvxk1XKmw4YWhz533E73yaW
tQGxdWcr0Rv6PgelbumzlG6BFIrs/JSyRt6oKjjoEc2PsVxLPsXtfvXpSLgoFVMshQ9++YsNirOI
nclsF8RpS6e/rw1jZzQIhRW9+dNE6kiaPkXQnDdDEDobJTkEKMLEenoXaejim9uVY7RwJxhY1MJk
p07FI2T2eyIjDnvFYSspWbftqxHRi/QxiVGZ6pQSJUCp/O63MBsz7SF1JjBuQ/YWjKNrJrxeE/2h
yXzqQPXf7HB2F0rULBG50uzD9lHJk9H3Sc1CDziYjt5PqMfHyYbYJJGxlJz6hh85+cUTzt0bG4lh
X05/r6zO0tcSJH4eS9wCxrwGFOdyP5Yj2zwo02Oppfe2VnzEvPXV9Lp98hJN4OcnCUF6hMqj2H6J
6uneibUT/amvA+TM2z9HZGrzvaNS2OftAKpJn99GCWI5qhNz+1hhhWNBR5/I/hk0FhgkxEoIN2Uu
//Pfh9R4I4tiNtXi+ZBNbVt9rE6j2+sUyy3ZFVXbtIe5phyAqWz5RWuffiFJNLDnEBBtSPqckssT
UhVOoaGBgv6vYn0NAsSzB+PoN8GhLnin+9WjV0pPvgLEp2f1a9tfO6Jiy8+XGSwi2kU2Cg60My5/
QImimdJU/IAarwDAE/6XoYQcIl7LsXRvGfFRN5Gr1NF00XH4zttDC2UDlf+n4dvt1V+6X2gLAYqn
wkUbY3Y4cxqf3ThIo4u2eVE4bil3d5mVPE02wgPHQbZdikr722O+r+98+hQ8wUHwMBNf/XL6aqii
b2txsSJX/uJM9aPS6Cdpm2200vptG9i+kwcJgcXEGw4rYy9FI6w/BehUA5x/9TR38JcByIQiAkr7
/m+wtC+Av+9q2smdZRwRUD1adEromJCJ4XbRlI9Box9zCb6MZt8h/rXyg5Y2o2kYlsG7TeNHze45
3zHBzTsKpfQuOstd8Dyp9aOO5tiQVI9mVD/SuIaGlZ4yNT4q4bRCmb/eADwT6SSJpiGKIvYsGYui
Xh4Kn/XISxi/7IMpOYOuefH64Nv3WIbiUxxXZnydWzCkLavEXbyNr2ac4N+Yj5EKGxVcD6IeoEX8
k5OZd9Wo8VA7G4UPtxLYhKXdURW+D9XV3HfpJ+icPkGD0OiYzoI/WvND6yUJagyoBYvIqw1f+rRx
RZkMPcSDzboPeryfKFDrxucIq/eVRbjOK8SbBA9bmxYql9Ds4E2+ViV2QR2CatxBJLtW35z+revG
qJEYW71Ij9M5K36WYP1TU9sECEHd/hHXdQLwtnSYaRvhLKTMa3SZbIHLc/IBil96jGFE5X78FAJC
qAtYTYTh28NdHz0Vh2LexVQlRINbbMU/Hhxt3Cs1qTbUKqZrD2A36+FQ9uYGAOb/31D67FB1cg5C
qWAoNeIDoj4WFR+bDFKI0a8Fs6UPKTyssSUXXprz+nKu6UhkqgyleC3btnqyR2vfVYAIs5Lbg5KI
vJXrYiOBptlEqjBaMd6iyvwg+d7b7QVeOsv4+IAaQGcc6e9ZXKWakJIXWjSPwvw+c+pTNdmvga0+
BM9F92ZB25Tj1RrfwlEieZKp8vKYo+Yp/v7HV61zxHbAyAxuHfZ7IMbHGAyrVgslf1xjsKmpmvDY
SV8Ktq9cZJBKvU+3p32dtBBKaI6YtLSJo3NL35xXuoK91OC2qJfmh4icMYi/9uqXhuvLHldnvPDF
VW5t8jVqqyAgjMsZ63VZhVmJ7ARyoG5mBWcr9170iErbr4CWhoT642hl+9ixXysTwpKWPQuhttuT
XvjWzJr3CBOmlTZvvVh1Z2p9LvWuVUo7WfOfccm5g8zhKmjm1Oj4GWP4jd7aw+1hF0IGAVOxRSeK
5GmeL2QIiA9aVPauQTlEo09YYotRae0uq9GqQYD+9nBLs6Quwh3BipvWvFTQ5Y431s4ABdZO3JAH
pxXgfmkaboz0R5be5fRslTJeu6Gu72RVZMAK97KGXfR8caesoEQRpb3b0TNqh1dziLYodB5I1jJr
I6PQ7svPgumm1n8RJFXevciwUHZwYGFdbi7HSvWmzvXeNUOybTW575H6adtgqwfxSvt7aXHhIiEX
zLuDxqL4+x8nF38eGG3oviHFgKaRlrgSJ0eWw1M9YdmLkHHQm8c2GFYyjve6yWX6pwJWkHFJULDr
fadz/DluBWxPwaGldx39l9eBqqvjfVmWuyDI30KaAbn1XUPjILH8Q5AiNKmAZ1Hs19s7aylogJgQ
MYvGxFUSMpV16Ou5iudbEhyC3Nh0hvYQotSHjPZ2cqRdgw7k7SEX11sH0iBOrDizl+utRno5ZCnz
7kl9fXqzhZCPaJ8i3XcNi+YklhtJu3ITLiTbqsoFr+lU6NE/n1/yvQkQmUZ87ypO6todpku+Uh89
NAhi6RCL2nwMr9J37pOODCBU13x4lxbaJMMk52OLqQK19ufXbjurNmOVhR697oguC9cSkOx91viu
eTf02srZXQpQ1BUdMitADldxcdKMuqls6JdGGezKoN3GkfpgyZ+ClKIMDZfbn/Qac0RF2YStqOFh
D2VxXh4yjcCWW0PmuEIesUukM34pk/mdGm47DvsxJslxnnpTXbnprxYVVUCDq56t68j4TM4XNcRp
wctBHFWY85QwBTN47qPe3Jm+gAD1O/pe/3Wm70NiXgmnmU08r5cYSPy1WjnKLrCIAhHu6iDlw52D
aWNKj6GwzXsPL2QXc0PU5Ic1qMyMVc3biOGJhrzbBeiAu+dyG8mIuSMQSnlAksttr0bf0FpyGnyV
uIy3hZn+Hof6h2PbH237EKfSF0+Of+oliryaEIcajbswGb6oSOPdXpYZW/X//i5SD7T+ceEFs3T5
u2oJ/yTiCBge1fmJb9GL1B7GtjkaSOdvdamytyixwf8OC7RGYHdDXs3U6DGzTHvzJUjw3/mcdMm9
3QdP8HL/sWQv3ZZK8xBZ2jGkhefJ3HSTg654HSMyEyHc6lnnLPV33Jdr/Zurw8MiQ/7lI1OHURRn
FqFaP9L7pAG0gE3dFpuj3ZROblb3+0FOXAPRkduLt/hRRflDJJCi/DV7hjV6ZY6yXMlu1OgPZdXv
Q0yqghfRLRdN0kxBP65Dvi15TcJoBxgaoZDerXD+SOB5mab9OTGVlQznupspFgGUKdkN7UxZnV2L
fjjWVjuwCDGyGZtARugnShGsUe/QTk3U/tD47V7PtbPpaQ9ZvxvKdof125oX8fU1KX6HRgOfxzmQ
xnngRjQGDzuP5nkRKvcKrKKiTh88tNYJpjsPsbPJ7O4cI/xWt/anrgZpk6DomJ5ufyNBu7ysVYmf
oXNdUyYAzTE/91rTdj0qcGxwLbnDuQQxq+jeGOGJ+ZCJFf8TtjfPUP/OjV/swOA/FSb3NoV4xKcR
06ZPwwMECqQLRfO549U/yOZz748PSBV7nyr8ATadvZLZqOL1fJFiEKPAPnDHsnzX6BNjSIsCpgkQ
N1u689lDiEkanwI9/FLVNaXWONv6lkbDjyYtxiOA/iIE5Qy9PgXk9I0ELGCw77UifTP4Y5W3P5J2
CN1EsnbVBA/bS6SPTsflSVX99npfd52ACtgKlQkOBdDOeWHA14rChl4HesVOt2mJIhJ+aUrxYCAO
oDXxtzxTT+jDbx3U6GBvvFb6KnZHxKzL1bNk4LsCOkB5ggfGZUwby9gxrNwW9TnpE8rFpzGFg9Ti
Dtf3P2ocCNv4vtfuhyy8o/URN8FKonR9qxJJBVydcAph/qr7ZHYqXiEasqXhqL/YoO2m7N7w+g9x
/wWyJS6L5KoDcmjmz9uLf32tMi6HnwRNEZt9Ho8Cq9bljokHqv5QN3QiA+k+Nn+g8s9DMnWh2Kzs
1OWpAsqiBKuZ1zCVpo/LLtMjGnyB+k+jDvd2KT/pXvYxGPNvEIfzqX/sDf04mkqwstWuo72lMqaJ
4gNPSeqPl59ZH4ysg2o6uCXvN28KMbKYDkpknIsO/yJgabcXd2Fns7pMk93NHYMo9uV4nl9glWfR
cVF97yfuGS86psF5GZfbxAQkBk66xWIwCuInrefSbpqfvL2/r/wIsXfne9sQYBXLsthZ871dRjFk
t9QZ3QLVVdOzdsgq3ONe9Ww8eAFGxnFzyu+MIn6+Pe5V7UvkBiZYSUokQMLmTblRUiRD85AObyuC
Nl3MRrV2qfUd5MFaQWpphkBfwDvytGK8WW44ojKRYBBFQ8UDu2rVwE0sp/iR6Y/43glBtbCT8C8L
vvH1v92e5cKOgopPok+OyM6aF/Z9L25gOHFufSNxR42WfUMWo/yWgcAppXm8PZq4iOefkq4ZdVTs
0a/fkZKhOrBPuVF0wFSC/VBSIU/r9s4ZvHvROSSTfGjXMG1LMYLwSAuBLXz9cIR2PUzKRIyIvJxW
r/IPXjjfbdhcpvG58BS3LvZRX3+FYXw0B8n1B2/XIG+mDR353JOq1LjIydO2Razw9nIsLT5qKZSS
WXlFmRctYglzET3ugSvQz+j75rFHwCUpPxik6227VgVbWnxAHNytJrUKkvLLwwwTcAyHjLadlfcn
gEa8Ch4Kr9jnjnQEG7WJ5eCETsFaciZixOyb00PmAYJ6kchRZzFrYDfLssQOM/XojK7HSRJyZhgh
o3YnuCb2FzyRj3qIVHQ5lR/lJqZ9EK4c5qWgDWCG7IycSJy02eRTWoKl18h0MKrgxUj9X5X/BpcR
An+0t1CIxDoU+3rknk11pVt6DVR/LzqiMoUSBdSfeRAdI+pCdYQTgR7GW4y59towHNAfhYf5wXe0
Y2IOP3D8+CKg9V6avGH59GuQG9cUPiTSdB/U0cnvjXtz+CjYQLe34HWxgV8nev2gJRRH4216uSty
YE5T5rAHwZsdsXDtu/gXFpuI5wIQGSw840NMk0zEFI1sBEzjhO7tX7BwCACLaLzJ6e0BgZzd4HKl
1iN2X3RWU/kDfPOffUw7f9pzre/iSVrZCAtRnUSBugooUxmA/mw3ljiV6hoR1vV185NhNCe0FT5I
kfKmRspa1Wxp56sgTWQRXiEqzMbCMLmC+M1YjfKxgP0rcJ14Gp2LlL4N2nXEJFdDrCeoPoHytOO1
pGzhwBNk+apkpWSo84duVIR5WkOuBqiGIxVV9aHSD4gObb2xRO1v+IA0u0Zb4/b3XBhVBUFPpZDi
FXjW2UkbbDvEtAP+2JDWj4bi9saLJvl7x+/vBvWbh17/MDl/kZO9U+toovDP1SaS/BoYY9kObhD5
Dy02sX4gvaJ69VCl50ZB3f7ZTIBWZmG2+YvZwhag0k38duzZ+9vM+g4fN3pJ2jAiNf11KM5ThuOd
rx8LHNkDSBN/l4JS7YaNA4+DdH+eMHh6q02SxpeFkyzFWNfWwWvXdjusK0/xqcLPYZKQhm9Otye7
cJGq1JEAmbGhuURmR7VXKpzbspxQ3sOH17SzRjEda6EXZWqxr4436GCtrO9S4FbRgAIXzuuCAses
daOYyBdUQze6sRqdsRU7MN5rmGlbDehh1UDci+B1hz/hVj/9xWz/GHk220GTU6lAeACieO1G0xeb
Dh1C1fD5D8Mob3JvDWSyEAmp9rKL4IjS4Z3HiwG2vGf2tLiNrqeK0p6NvN4bEy4+JjeFtpJXL0RC
avo2IAJAFUAmZ+cUnysllC2BaDHQBRxA7IHpHKSPXt0ebi/k+3acpQCUAW2YgbbNh5z3hMIhMDIV
NpHbyOFBDsZpC8VuQl07OgwV5l9yNZ49+PzQ54Z7wxq2pqSeS4xVN0HVHZW2+D0U08YokNfD1sF2
UV5ZyVIWl56mAogaVI4oD1/egh0ukpkxshgRbhwkxAfQ5wePcgncYExJ1/oKi7taIIloy4EituZB
sosmRA8EnMiP/H1opPeTnL1FffamVPfI9dZhsK+nz9PAo+r2t1g6wnSbuQx4SqkAZS8nqtppaWEz
RMppCa1hczsQNsIJMIMpZDn6fQ3P6vaQSxeCQdIPFBM5RcOZbbRusvXew0rZ1VAhVEcgMcUBST3U
Ft8GnDbScjqmkDVvD7o0TxPaOVRNlEfZ4Zfz9MugHA1AK66GcJNiJ0d0Ph4TTXYz1dva7fDB4gPf
HnLxowqgElUgU78uYVUlCkboibHN0Xca0EhGjvostRRjhi/YNG2GCKqdhRFzYa8MvbTEgLPA/VJn
56Ez+6pT1ka+PjkDYSo+mA04VUO0x/RNgC1OF32dEO31jJWOxlIAoYcCXw5ZAYqNsyUeirqzUGQE
i1KEZ1H4Jd1B0AZH+f/eYmX78HSAevpOWpzXPYapjdpEY6g+B9sMoiozpo1PrUWtvZWov7iUDMSL
H4okiMPLjZNUfR/hcQ24i7KiDG8UYdA78TQc5WbL4vP1/K+jtpaXLpVaVF6B/zOuejmujyImunC8
ErToPsm/SehAj7KNuMjjqHNsUqCl2R2O9Zv0UfAPb2/dxdOCpiPZogondP5GayJNRpeFAnXZpfdO
hKYlYpwx3vBB+6xONBbotN4ecfmwAP4QTLMFWELXxd7Utdyu3QirExGfgxT7aFJUj0nvnwJLO8HQ
39Ve9qYVf5UuUrwGLyDeAUSly8We4lqVrK6iatjDoY72eWAeimw6xKfUTrZtgYc1RqX9ylvrmkYh
tjHdGkog8JyuCsWahIppkIEgKzQVU1Zeo+NkTTtPw5qnfJA8ic56qz4YqfqPQbfCD9rTkKSu6FyM
bVZt6tE7IISDtXLg2n0doeA0VNvC0jG7UHD/bdeYuEv7Al4ShVW2BZyX2ToFKO6qCcQj17KmQ+HL
yAMhkzj1B1TaPxqWq6prRMzFEekaCly1Jdrgl1/GB83uOK06uDIeKsqENTNs+oZMwOjedAbHdnGl
PLR09VMxd/gwNNu5MC5HrLWh9gKzJnbCvNQr+YNSp641Wq9BqBy91U2wOEEEWWRQX6AI5z0iW9em
vtd7auGhcW6b9uRUGUKB5aOBCUK8881yJc9bnB8njLFojcHfuZxf1UyOFSbMr3IeKs/ZqtgECHGG
bHpMpjWQ5FL0JKFE30So3lxB9KkmR1CB2DBBAH9RaU4VcSwyv9e1ChTnUU7xL1HWLt6lQcXmFI1u
Gkjz2wFnrSTy24ovaEBLV/3noML6JZYRmJZ3eeZs0kpF0W4NFL04LOU7vuK/cqaXC2vgpFvXAcOm
Y7gLy/hJAvIS9ONBsOSzOHmDWGKm3kqoXrwogLKJKirn5OoRNo2Rb8SYO7thq26Lehf5P5LpRVFh
DMJSh7xI16NLcHQwq20z/EVa5ZBQ6TrFE973s+OZlVkcZXg0u8U//WTse90nFDgUjcFOIlKcDWus
/KVFRg1YiLPT2r3qNxdpoqvocDFbQLeVRK4RHSnuPJSydk6lT0Ns4TjwV+k5tSGZVxH7ypxnj8A3
4EH7wDKVsTnhoZpsQBmnORTQIEGksz1FSfKm2L9SVFZX7sUrqKLIlP8YWhznPyBesXB4HztWeIIP
FI+bmqM6joeASJtYMV/bxKx415AHaT6ClLiTQr1b+Q0ix5m/12hEgPai7WNcCUbZRqfKfqAxfXli
GO1seOmJ57b1FguGBZlt9amZ/I/SKvt6MS2gIi7oR0Kqap5UjnrVQBMDGZpbOFW2qJsMn6tW/lJW
5QlAxhkR362To3JN+PyyMm0R6a+mDaaebqK2hAwqFBKDyQf6MXov2YjpGewikfohBfhJKb7Qz32M
sF3Sfg64bnA8f45hDR+hWtkDC1cEkVpgr95raPPsZKwDI/aaASi0QVugplOSZveZ7x1LB9FtevRF
uYbBWsjlGZKUSDS7oE6Kn/THrpPxJS7BrpBgk28MsXfvtCgBf4iy+riyyOK6mS0y1UgoJKIFJF8J
LSTIDDppRaVOtqCKegmPfyzBagn/N/wrpeKAS5BrIm6Q4Ay3MvbC2WJscCKiEUTRbnbVh44EOatQ
mKXubcvUOAM92wzNuS/kX8Ngvzrjzzz0T4kdPIOWemo6pPPtH7d/xOJKUwQRqCihcTI7344ZKRNV
LsDXSvAVQR0HS7Uu/qBL2u/bAy3uItE0RVdD526cPc+a1FakwSSG5brXbTAnduXOSRBwjN0ap0qT
BHijmQAIbw87D9gCBiHSG/4rsNbzbgdezSrO0aheS6F8ENUNzwT3guORbsXbQokOI8JNMinW7WGv
rsV/x7XoylvIOl2JFKWy0dp6JKMW0WCpLvjyYYATXbjRsRk1TOR1ylfpUAPrDyFJB7Wxtrnm0UP8
AJvSCrcyIjLOPAup5B5eZKd1rpkC584/5L7Q2g1xp0XMLnrFubuMMYoCoRUT0bFltpMnExTB7XWY
f/X3X8EvAL3JBrsqtVWhrEp2iGiGMAGRQAknXBGVXJ/quj8ppbEvqbzcHvIqZr+PCTHGNnlK8aIS
K/NH8Oi1qHbyyu7cKA7PArM64j0Q+3c0draJjMvhJ77LxlL+awL277j4IotjJMPluBx3GhE/blRW
fEDIQpuC3dTwYtQUpMW9D0LMz0aEirfS4fZ85yf4fViYV2xykyLa3FC590r0qEFsumplnIWcYYv8
a1P/CFp1ra0hZvBnsBRDUYiA2clI1yUWNQpzrUxGVF8wXXMUFJTb4oDswqugnObqz7yXcYFFtQmL
Wq2v7+NytXY7j9f//gSI/wp7m0gyW2SpiatKG3vMUX76wv6CgSvUpGEAvarti1rgG5PrD1rw+fYi
X2Hp3selRAnIRSOnnztNsE31MKtABfuYhERxijNdSecsuZebb1PkHGgXbGUEHA0a2mbV7SiVbnkf
rJzqpWjGy/B/fsUsWseq3QWRWvfvpPp3NkM5HfK4P+V55PpgJIRon4DOrcx+cdUpT5AKkmtfBe8Y
znehDVXviugZA0QVumHVoIO7afZ5ipEgmyGQhoOcZCubbmHKCFELdDRdiOvaiFxIdR8bgDYNGauf
BmXMcIvsunZ0zFcDO00Sl5VakFjE2S5nRIHjAsIFiG2WfExWHZMRBr2bjICqJv0Bi0SE9XeT5eys
cC1cLY6GwpCJPQU4lPkDvCX5k7yCroMQRRx6BM50NDuy+1L+XDhr5NXFxQQNip4ZgRECzmWIakO1
CHyf0Niq7Uk8YcoGj28r3IIKQP4TuVOv/Gon/1WNkcNDOkfijo4zKmLzLFrJbXp4pcQtAEI3VrDX
yxU+XLtyOpYiP4AKUXgWEMh35ds/I38kKY01yWbnojS+f6dloKBTWuE5jniYGkC1cPCtJIkpSyu3
zuLKItOENRZ8mCuekTdGU17goP4e/L32TQhEJXl6D2ctZbKxDY8gXBPUXLhd6WBwyyPsQf1u3neV
HF/qAP/12NXLeB+E+M2+WmZ7gtcksLPOX2UVQhKNdz5qfXCbZuXolGw296q4dxut2xk5rrXgs8ow
/xhhh6wfikA5CFFPdKO3VtySYCFCiTdhaa0APBdn/sfvmF0Dgx2EMbXAf1kTWfZVGz4Hir+Pms9D
5vbRatt3nqq/7+D3toKB1MNVHTDC2KBQTE6pEQ13og7YARwQUG4cphXjYy4hgR2khwgRciFL5VXJ
p9hU1/b3wv0LnJu+s5A5uEaOdQV+Z3BFOreJwkNmdDvPNrZBZu7UXHInLKS9SNqFZNcIFwsHVkT1
b18ES7scmgpmSLR1bJ6Ds/jBOXbMjnTOgiXiS5jNKzy+662sfAmRjE3I4TGo+YtBBZQeOI4oqM2j
h134eplNbedqSrMVD8KAF4N9GDVGTwEPP8T9tJJTXbWIxfdGIBuMlIE6JZnk5UQntazlqOPWoT35
ER+1V6c6lhFeGiHOZd3rUL1Qzt8maOEl1gkNwI1sDgc0IXaBZW/86sHGbBmS0squv0JHvf8sGKpk
08BgwY9d/iw7TcFFhkbnYtayCexTqT620Z3edZuigLrKi0Z+E4xGoYl0+8svHTjtf0ee86HlPFIS
MyS5FV1TQXIv/V9e+CNQ33wKfFK1+n5ZSDn4ALS+HXr0xtUtjElbiOzLwPsl1I9afyd0x9qe51O/
c5rg2Ru/oPWCtd0afXLpPqbWJLygOOZXTRE98cO+SrGrCFoQ3EhqCZBHSEpVec2zEnv72+u6OJyp
o9DEiRbvpMsv6rXRoPZDgysTR1mT2m2O7JqjPhlZsinatXr44mhQfg3wnaTyc+xy7Fep2iLl6aZR
cJAa9MgM9Yz+FGhekg/Feb49uaVwIfYqGFrxn3m4sMYyV8eUTZN1dJ8h3opexth8gzCwkeBN+Abq
gsVa/X3xlAD+F2GKIEncuFzTqK0ryeiVDqzX3tdePYRPgp9OYPDMlTC226Kwd5D1w1A7K9CCxQQE
kzhQGzK06qt+Q+s5FQp0nM9epu6u6MfIQw+OasMUeffa21BXrt7o29JeExFYOJ6k5dTLAHUiei3P
YEnkN7qW1SgB+mq2iQ1pJyEMK4wK1RF761o/CwbA7Y+7sJf4phTBeRIIiW1xZf7xzLbLJrTVEpqt
oZTbFuaQWkW7oLmPJdP19LW7b2ErgUrm5gVfBmh1HpAzXx/qJjNaN5NowgUAw0V6EZlboZOlHWiW
bVslWZni4qDo2vDgQleFJP1yilYbp6MD2st9sKxmp4YUS1A28nnKV/gKR1K5/3l7TZc2EC2x914G
DTkqCZcjVlY3DWQ2HZiiU2f+EBjcgKtEC/Cb1l4j+bW1+gNor78ZFrAXbRSA/1fB1vP1Tht8Tozc
EYHoggtQg9cn90P0RUruaFZtROvRMv9zbZ8bDb1HGkiKDVfoSt/UwbpJamwikqJOrtDNrjwsNbsD
5YPTGN3bTr1xvjVdecDRa+XrLsUJ3h1C9p5bXr6KvShH21Mm83mFco1IZrvY4FnyxZHSHQx7uGkD
L83XCBQh6qT/PfDrFFIoh1oqDLM5UlNqtEGt9JhQXMU7RcvO3LB3iCl3KhCZeE2kZ3FjUX214TkI
puS8rWzHvhMNQcH7BEZx4Tuu7QOhhhGlTI9R/BOmhRKOh6lf5TfPmzfiA9Oxt8SNYwi+8eWONsau
9+H4wsbPpZ3j47YxCSeN8Ay0YUPPXuh5CyFAEaQsVNz+YmeDwQUHBfiK+c/uAmoWgylVFTtbM7bi
xgt7EF8k8EbwBYwJkns4ZUX+DrLkShlhqWSk/zm0iNl/BEg1M1lwIKmuEAoNKhz+7G89jl1Gjaxy
U54H+WSCsrPzfUuGo7V3Opy9lemLWueslsFvoBetAZMVLi6Xv2F02rLU9ZRdhhyViURALmWHLtzr
iGjrYQiuxw3Ss0CYmJF5Nkv7E+5IJxs7vNs/ZCmSCiFtVD8oxVOpvPwdCnysrtDz1k2i7im3ur3N
u3EYj7YzbYV8c1hiOiEVa9NfSCLBuVMJgF5P1W7+QB40LU4yp2mRAlTP8jaUW3i/v/Ma7z8HsxWO
vRw0pyleC+Mia5stO1ud4r8hhAsofVxOF2hTDE6tbd2oNY54eR4rCKSl+eL75jEMNw17/ntqNtuh
To6pvFYRXjrsF8PPdp7W5EoZmdjqjLFxlgvA0fA6HCB4crV3+sex5RJr600Jau32Z36vrV9PXHSS
RH0YKvjlxOPCsYq+pmAWAjwoMsieXJQT5I1yJ0TRwhidVknaA1rbhcVr/5JKT9K0xgoXm2n+I0Sv
h2I4LBJ2/eWPSDB5nKrIa90h+m7bv4PE3KYpBYnV6CLW8WogVUikU4WhiThbZzvs5diRhtaV+MxC
HN7zwnONQJNqBRtxqAyO2coKL20tBfaSCnaZ0zRHZUtZJZORRJ3rFMHOGIyNkJaBAX7sRvu1/zps
rSrYZPqmj6Ij+dvLyvALJwrJFRxxxZvFuTLmsWO0fZOEg4z55A69d390nvO8huFcIk6FPrRd8T+S
Nm57c3XwhSgCwIVsAYIDz/L5e6JCWC2JOwYvu+BrUHf7Voq+DWH2ZJXOs0APN3G26yZvI0vZR89p
7tLUuVcqa+NPCuVqA0+L5i5w9Gqrtc+I9q2Fm+uUmBocJBPICOJFd7UfSl/vu8qrXZPPYOtbC73S
uA4OHn4JbRBsJt146ZrszfMgu5j2C1ZG/O2fIpk+NL70WYRfWiwrj5LrTUraLMSWaBHB7ZtfATJU
73TQ1Nqt8m8tQaAP+j2KRH76plrxOUrjtRiwOCDYUXAqoig5p0j0I3vUUYZayB+EyjfrpauNjUA2
GtlTp26FRB3JhzttwNoje4tKA2UjkWJG4bH1gVJwP67sWv3qoIqnw//+pPn1Qzs7xL+9dotah6Vr
bnS15e2L/EBpYImOXGhdnnj6P/sYTZhfowBFEEANiZkeV37J9fkBNCyK4dwBtOyuAIXxpBRmo1SI
YRibCPnqumhx5OVX1GiuhEj6YPha49hOEN2vjH2diomxNTCu4jHDv5dxsckmE7NStXKT7NGQP7bd
PYoEir3HwZDcAHG14D4Lf0nOGk38+tiiQE0th8QTmvpVAc8H/a0nU1O5jhNtLORIq5zqWMX8u8dS
OAb5POX6p5XZXm9DRqVdB9aAtsOVtxoYMFOp9bRy7fBfb7UmBekKLLzXMLY9GtgWWzpePOyC/0c6
6BF00Jx6a3eE8xIigh/stGbtelrABlAeEDR2gFugLucQSF2W4Kt5fuXitQnug2Jy0L/bJg2dfxYP
H5OwLsa18vj43qWxvq0szvWB4AEDmgqaNWHqqi8/NpIxqqED6xZYV9jAszhHyJTkb+KnpMhedEqM
5Iyxwcv1PU8S0C4pW9VJEy/oyxvUAOaK/RyBieTcmCVKTlw1fV1qlRvJtFXr1yr5juA1DdZy0whR
cH/TELJeoninO9/YPbeX4TpeMzoRUUhFECDmyCZVbhOviO3KDUyAZRQ2URMdqg+Wlm1CoBK3B1vI
jRgNGXAuMCBdwI0ujx92yX4xhmHN1q/e+Ri5TicK9Jrtj4cG1yxHOUsPlU9ZA5NXPTkqVnKPjvpa
MLxOjwzIiQKkQFGOHufsd9jGqOf5CP/wLYinjxI82xxJhcoC2Ixip3AaEigCrKNdkcJYaDh3nrTD
PBz4vft7ZVFELjbbAPwK6kf0MyjuzDNlOzPS2It9/ISpaANF3mCBDUw0TT7b/i+riDd5ib0rr8Xi
hJO8VrUbdROtmn5cJ1UsyR+/QsSSP55qfSdx/468P+r2fkxiELpv3fjMznypkNTNniobqKdkuJIe
4dBer2zDhfgoqG8AOLBbQZFCHNY/Rh8zT5k6xSqgWFcYI6M3GuDMRRstDY2tiqYzCd/eUz/dXvrF
UXWaeCayU1TUxJr8MWo6+lGWN0bhBuEhGVDa4eMLETDh6FNBcJSQrK3MlW7+wqOYcguFLQYUfaw5
LMkuOgl8ArHPtr6WR/9HGLthcHa6cRNWBcJjP8fiGE/PMaZjrWKtLPTSEQQNRimC+wgm8vx5wv1j
+JJWcPvaIMB4lwyvhv4mrgDxHhxx4ZUKbE6St55G/Ggi9yqUzHm03V76xVVgrwP6Iwpf3wA9oPFQ
i5LqHUgjmnhNt824heGdbIV6sACJiQtSNPLQkXcLNDKjaq1Q/l5NnB8++DU0knRupCuBqMhJ/g9n
57Ubt7Kt6yciwBxu2eygYCVLsq0bYtqaZs6ZT3++0gbOUrN5xLM2fGUYcDXJqlEj/CE3nTGqvULR
sfC6LgGwAGTOH8r43oJdb/ona/hTJJILThM12tckaXbZdNe+mdJu0Cy3ip7LdAT4svWlVi5vUmnh
7wHqlyC1qCNHPUslGwq15zCYaOY39TjjOcz9RNpao4C28T1WLgKRIApCIHkKV9H5WWCELg2lUlTe
0Ff3CTby5KNAi9Pa+q1O+p95NjBz/J87WuQIGTdRo+aUG+NeSqzbrJhIqny6JoOy9dNWEsYPcjPv
kNKCquL8p+V2W8rZqFZerc3HYcBNkjMqGt9SRMO0CFy9hYTTu4O5xSW/0DGDjCSGoGiHAY8VJnTn
SytdZc2jOld09lt3fo4LCHwlNwFd2gk5N1F4jrqQlYt3Dh0NsVnjBn29MLjKy6eNT7TyHkSbVuQJ
gB2of89/zOhMIC0rs/SmYNwP6fe5Gd1UUa9tfbrrAnp7oI+iKr81jS3C6AVPivcgJg7oMwvVhAva
UV1MWEK1xGfVSj34yChCXqc4IYUYYAA1EKapMsa0WIx4ArxDo3tnFeBqxifNTPYmSaaFVnX3WwpM
L0v7m7oaXLpHW0Fl5V4nogheFCml0EU/f0Okt40KUa70HMguzLhcrRkwYQcRYD+0nbSfdJxvpMKT
o7verK+mCcJ8RCMUj9CYidGka1sd0JUs8+wXiSvo0xVjRiO64JPNFQOj16H3g2WJnV7nzptJ9dNC
oxIBT7wrjvVkvjUkn0rxv9nHkIDAC4Lnouxe7uNajjPNj7jd2/rnXD5KuNX3b0IDryGSjH27EztZ
fDUBxa2kFGsc8qCQNoayVYKtfSO6UkicsI+BKi2OlDz4WRLLYeW1esKt67zUJL1xmt8V3T0eNFfy
GP0Qv2TqjV0XvQkcje3nH1YGgnMZbPbHxbFZXAFQZrmLCbRkp0sjicmIhnAuEs44AsFttMtsWCyp
6jMHOSIMh+w3crrm3950IrfEmWajSluJ87TIqc4IvZQhy25WR/qtDCmnWigI97rOSNhwK6geSN3u
9UTzwk2e1Nrly8WCPB1tYR0CpKhJPu3KRjdNada08sPQy7H+sYJmJyC7A0ZRZW3u7DJFY+F2CIuD
rVRXvM1dXW+QlVcAJnDQaQGAFMZ0/SK29tlco0HqFF4pQ3qPj2EXe5U7zYRS4HeN+VzDsGEosEtM
0jK92wsAsdB48GNMJ6P3MuuuFL/dum1WTiw/SzBOcDW51NptmG1CPA04sXl71VovdBuvEdjH54Tb
0KG7R5eiLSNv7F56Xf2gPTHPcbeD7tpXErgbNqVAEFww5muUYkYpqUsPE9Sd1rY7ycqOzXGqk1Oh
t/uyeyqB2uS4eiVYSkXM2rc8yNfqdH4C40k2Cx5n2mKjqHMxkuynpaervVvn2UlkajMmtWOFOBQc
MzOSqEulQ1R3d8JuuYTI8PW1txIvaHPCwiRPF/ME8e+f9qpT0O4s86j05EIgUboPX/pRanbqtIVx
WzmKZ0stEg2t6C3fSlnK6X7UQfBNAG6E/LEzBPs8ICDOP/7bZ8PDgcknxwBIIT2x82dL1M6aoG4W
nmiDCRqoqkgHVMQx19s4bZdvUawk4j/UYQG0OV8p6nU56y2j+LCpAJwp5n+wvXdSvHWAVlf6UF2n
mINystwyUpkkRdsVXk4QCVX1eprB/dOd14et5sXKlIenEh0k5luIZi1NOlO91NMmnwpvQFuTfKwZ
g6NtpNclcDSfS0MMdJnlu4UluV9/uc2lF9vSHCMkZ7qh8Jqm/mDwzgXN9xp8nPyPMepuo6VuoTi7
gJCxsbTYhucXFk8No0X4kuG+ZSzecFUasdJXZYHjeNUc2ol2lVW52Qic+caKnb1i3w3tMan7OwMz
dIFrsqPslGV0G3GS3Li+VkIE80wB2+YOA6K+dHKQJfBNAwatHmCNdkRXus1upejYoUouKkq9lLzU
QFZFwKsqjKs3x0GiWbN8HTSTBVINOgHH6XxrJ0Xa2n7nc4jG7w7N62rixHKDxMmzHqVAYRkOQU8s
iVZDt6Xesrbb8b8SV6nYhktQjhHqRZmhSe3VCSdYJyWmTqWb6MocsI3vLr7r8kFBrZM4CbA84/zF
gyahM6igMdGzplxm10vNteAzNRh/05URiaSP4nOtEK3snUJFNMYbYIKLx1U18IDUYYIBQ3m6CCMT
VwCkKqA4SR/sQ16yaBwwwlcoAL5+2ouumFgJAQDsMWDJa8sWnZlaXaHFZu41hnzEmuRBD/D2Ubcg
ChctIJYRaimgQhR0hpbtEHlkWDdmLDOOzCrD/Coy7V2KclUvO7cCFFOhHabFW5jHy8JSrEsfCJVP
XMUv7vahCcqwaqzcyyT92twXZcOEuNtFprQPSb0l2u4qjj5VGu+QYboewu6GDH4fqh1O3FvT8ot7
T/wYWPPIcYK/RJ/nfGNJITQyU5JyLw8eHFhiOcE6yFERd7Ps8f8jxVr7tp/XW1x7fUahEjg+D988
oYDp2hxPEBNe5U9HOeGpOapW07pOtv+oa8VgLIz2TrLXio1tdplk8ey0v0FHwB9gFyzu/EorCgRX
ieNGrLvCjCXPWV1r40dlmgv8y9KTNaWnOYUaUvbKw9SHN6mMXn4Rb4mPrh0ug5hOI5Z9z844/wx1
XOe0o7g5YyrWJo/2wsY25Kz3hb7x2BtLLdv+YF8mHRXdgq2NS0cT7zoGUKLXHW/mA8r6WoygUAym
kbIscKoccae4qQt6B+jDZZjBsLHaPP9HnhBE0PPvUVI9EVg8KdNeU6u1d/7PZJp+ZqD751DaWWa4
0f+/uEDFN8eVlU6BQCfZixsjVHzHmHOuLFkydgKa1HXxr6mz3ucCa3Usnr4OZet7jKmH6HQKnZHF
el3Y5HHXx1wSKse8i/Zli0IyDm1oGuwrLo6hoMvN3nOc73kX7HsTfaEt+OjlRc1TI8BF9wakH+nm
4vqIIOCYvknaIElvgmnl14dmnF0RxW2EhkzUlPwsdwPj1hiRV1C+b7yFi/YVMm4MX6Emofl76WHa
JFFhYFNZgEHurkqUSMbG8t25iAHh+Xe6f98xBKt9zQvC+fXrtS/bvOAqkbBBq4rFL6nXKmMUqej9
zGvqP7jG0LokswctMQXDQZX6Qyy4QnJ3SCEpCYYUzRig93tBZcz7DjQY0yAOIt2vU1+9ZYHpFsO/
X//GSyzmx2/EJRf4tNiYixlIQoN6zDEE8ESLU0iJyw5MQ/AkUkMnXtJ3wsxV8HZ1I8HyZiskrO0P
tMyxABPwV3E+zsNPOheV3bS8ozF6wRrKFU1OYf0Wz90hgd2gIr6H+vgx8MOjbD9KdXb4+g2IY3CW
3/ACGAKRRVKpEAS18x/QhsmUlIbFD9CqHTPJRx3rRA37pq+XWX3Qz+ssXrQ6RYHcinXoMZTzgFIT
pJqB8cLg0zRMdo2DR3bkOilBXrQblK37dvVTi9YHI1ATX+olCVED8RCGpc6chfFetS/SfacdWnT+
Wpt0jmZymL0P5uya2ZaT8EowZtIFRRoiKa95iUKsWkPvDTz1qGuVgzyEpzQxvJY8JK+Tjd7nSlbB
fB19ZaGgyVRB/JRPhTvq05NJSCKuR/K9aNkHdE6o0DjuXPe0M6J8Y8WPy3q5g2y6SQL6hgaQuviy
sz9PVlhhpaNWxQ5hYbquyc7qEaZBWzEG+qrSWhVzZl3BszjwaZxE1wJSDupZQCEjHaFxfaNeW0kx
eQ//+VGL6D/rYUEBxHbz6SI1Y7drpueQIz3iC/MBO0W+3qk2Fr2sTzlMn1ddvH0tKTNjFq+ikHPX
sAEcUY7PP5TsZ+JPLhxYN55L1243tIbX1yWTRKOHjtEFuifJEwVbYCQHKvktV4yTSQkq6AL6gCks
gwlff+3tEM7LFqZkNcbDd0FykeY/iI7FezZrvTMDiZVnZugBLzjHIhtDBJ9c2lFgFRPE26HdWRNq
PTLFRK3s2vjKhFL1UTbBA+5D/WQAfWiiHgFWuuIMLr4OPhde6Lb4Lp9+5eK7qHobJ7omCdPDf5jq
FfJJHVW6BOipReAgGCL5huq1V+pUuFkiM/N83QVjiMyQv/ctSYBXR+lvkd2IPSt4ynO8kR2tJWz8
RB21CnrEzIjFwf50cMsJ2mNnRLlXChs3XuYMWtZO1G8mJqCinI5AqnRp6gmgkPB6EQimaeRkaZw8
BkR5JG3Unf+P1yakLekxMC9evLZMz3C2s5Pcs18w2D7qJmMLoJcDGSVIKvEDxdGWtf6AmZfsV14K
/2+Wua7N8Ehj0RUcvaAyd7VxVxnJr9amWTnI/l5tN06e+CXnMcjC/Indj+GPaAssYpBcapWVmFpE
qnFLe9nT9eKga++6s0XNuYyvLITINXQnRSi1Lz5TJeXjiAts5FmpjCxv58k47oUxupg1Q4N5N/jW
xuZd2RlCmp7xEa0Wnm5JvjRi0+6YlGDiY2bfImB7kWp6fVgdg2qKXN/yX+NSv7Oj7ntS548O7ZA2
H05yFe6k5ylX8P3ZovOthHzR+MPihqYIKjNLEomaN+EYJhk/yWKYN8n7pAyP01y+2r3+mI7SyZST
Uxoi14TQjqK6jVL/44fB90CV/wSq60+06OytXHvl09BOQJ2Daw+c0XJSWyG5UwzaEMHXjdwQu8BO
znbK+NRWrWdke13aWnD1ywiMK0Usnwfs+fmZ7Xpr7OI+jjyCC4y/2c1sHDbp+2H5ZcagiWKfFkd4
7ME5tZax10V71DT6dxDkND4C7aAE36yh38q1LnM6lAcNFOCFKAHyrYug3FFKSKohhchmlNdyo/+I
FflPX/1og3xfxO1zVFUHOSuucT4NpuFf8Li/HJSRMD34g1Tw17F37SUJ80Zh4igQFUtUPEigBsVP
ykl5ZmeG9V0mNUc2dOtmGByH5U4vbe7FJNmZyo+XKi6uZjWW3SZm2hDa+ZHCcQsYuhLYoD4hrk0D
BqlLekGLD8eEZUA/GPnQor9KZTRmhXpfpf6oE4Rc2iTgbGc1oNFWdcPpVu/nn7qDHU2h5Hsp7q6G
2r9v9KtGs19NyulaBkwtadTVsB/oeSYqaOctAP7K9gbfDalJeDUDDFh81L6XR7kPbH5zqd12eNz3
1fwyKf71oAJIj7Q/1WRdK5n219HDx7RKT9oj0p03bZ0zjJ/e26ZOd8U0hDDdjOPGN17ZcPw2AE4Q
+ShmPrKET5dX1LVtliCO4PW+cltE6renSlbvkmB8gaTyQ3OgPqEGhdeap454L8TRr0y/GuTqX6ST
t1rjF51p+ntCkghBXUZnoNvOv22KDGYkNcjGzanzEjXhEwqdr8IgrWnurVq7leMUEX3E/GT/SUCt
Nl6F+O8XN9HHvgJTB8T1IgFXjdSR8zLGCUHOPESJkERiwqxie8HwMIn+WijnRCG3phIfpiqg7klu
a7v93RnhFmv/svbnTdBFtAzqDgqQRceP5ioMkjZAthbVBHScb3u7vWrM8Cme8wdZpwXghHd2SOct
n6TXjfcg/vOL9+AwIxIYVxKIRV0ZAKWSmVCg3oc8lIVFvECcNiruEEl3IBMLMeOY6ufIOOaatvER
Vo4KqG8dfKFwdbmY7mO5GZtSZvXwganqgvR2LgbXyTFSiaf9ABGx2bSIX6kuqeDpI8Cmp6erL/uI
dLlLuUA53htpGghdlCTHCxIDaDWY3MqBx2odRDeDXXnKpI0HXqmuWR2AkkhyLex1FmlJp2fm/7i5
OjisuLZf1rAcrN7tO8R8uwmjss5EahdvCkWu/pEzIRaRM/+fNiLBZdkl+hh4mtNrEmiTRWDtm3iU
jMwcPNsvHoC6PA5h68l+vg/s+lql+wbME8C/UW/cMpdYKU49gwvGCQLiQol7furp4Gi1LNnDB9Bp
tkkxk2JfZt8SuroBFh0gWv42YfRd7chKTeepnVEzNRjehO2/eanupCDd5Y0acRR6/GHj1yrtfxva
eCdEtb4+Gmu708GeUMhMCrmgRSBXpKqbbcnB17imJiI6DFF83SMokWK0iq6nEScbMfGy9crL+bTi
Ik8BjqLVwC6Q0dIB+NJ561g1MP/YgMJFOv5fPx93J0AO2mmQjJfYAbM1pTHKEFqMcTssVP260PHP
zFw43kfFdG51YvHXK65t/w9kORNtipULV+E2zuZBadHtDJrfGmJIfaJwtUfQO/vr7E0JSLtS9d4q
i5teL56Ym/39+geIF7gIdsC4GQ2j2oLLgiw+wKf7z5bgc6s5ippzEV2Tm90EBuAdqzylVnH4eqmV
3UORCHIKxheY4uWkP6vyZk4nlMGtIt4JxQU8o/adKXlJXT3gPFBHW6jhlRofAi1uaeRudAnJdc+f
TlbHOexH3q4DYyllJGRVV3li57s+QNMRVXYlME5F8TtIkpYUQ3odkWbb4dzissPdkW7vXOLgEZka
rdXO9TPd2NdF0LqB/e9//3IQ7CERES3ViwFfmE9dibLL4FlYW7BRTkqvfatoPQRNcm3Ra8+c/9qM
UkzvSP8pzFAUUC8GxEHvZJJkEnlKfT5SMt9WrX5djomb+Okh1LeUoFeGmKwHNEcUXiy5ZJaHcovF
b96TYGiveWwdcrW9GtT2oKEMVUz9XXRlDC9mtityeZfia61IsjtFFN4w0Dei7tql90GspnMuRD+X
/i1tacvoXacj0swxOtTFXaq9NkH6ONpXWFKATlX3lW4dHan9jbHMf1/zk92QbZofzc4lkQDDKSMo
LDKMQomvhSzHLOHXW1/pzRZR4sK7TnzjDz1qcFlk39ZiSFiOfVQ0QorYSvIHpxpvalPf13b9Ipod
kt0fVCd+ipXopI3hlVr038o2uDe4YfXkUKTFs9X4dw0EtDZ+L+V0A2W0Et0//zh7cecC7Qzz3B+Q
0h2ifWh3Bz+KQNVKIOZR8M/jjbRSXE/LWGcLB0Fki0mwl7zOsijoU1VozWRS/IEX9S19B+l8o/m0
FlJpd4C5QEQWytAio4nrtKyaEclAum6TpTOLaZmXAsFgPPt10NhaafFxkW8Is7glWxRcUcECc0xc
lA2krY2NV7cWuz8903IAnATUBEPJSn0BHx1FsUFBlFfrAXPQWYOTP6Hc+vXDrYxBca4QjSpRfsO7
WwRvPSuZTCZotwn8iujgFWq8M5TuEKvOsYJDYP8dpw99yXwCRMPdXG3JvKzuGPojQoqX9uZSF2mI
yNmcGDkmEYEDIOmj0u233aTWzgGA1v+7zGLHdF2Rt3gvw1Cn79yF/3bJK3goeqiHaHOYtJLnCm0R
qKWokwKoXpy5OgvCvrXQyxEzDgHGtxgapZV0kLRvbTsxz/URHfnv9VCJQySNSJso8GkvuFNOh8bA
2KNaE2X9jY55rHib3dTdaFH+JkWt5wT5Tur1a7W3nzc20srrBTpO/AMowZ9lFgAF3q/9yOSRhagE
XAKGlILi2qfYZXYv6CQ9xeXfOkkfG2f4kVl6B03HHaLxX0mabuhIvYZ68jNU7Y3aZ+VTkGbSXRJQ
OOT6xfH+lHuhc21V+UjBnTJgy53p0ZZuU2QXqth4xnbbin23qfqNu+dySwvwNCm1gtwE9fUi4Uv8
ji5MjAiV6vQH3XpVifVT/t/PDRkmwVajLoSxho7J+aMZsTz6kq53wB2fuuHJaZEdlH8k+sYE7/LL
sgxIWPaTqF+Xbf5J0kD7qkrngUhwG6l2y+IPo9hy/FaVW4+0MqoSbUBijinKVEBt589U2Eo52HOF
SvYU38lpTX7Y3Y6Oj6jhe2fROCsct41eVYAbX2/gyzDPwnTuEQegVYti2fnCuWZVo98jCNSVvmtK
wKxmx9XTQ7rZXlx5n8KV3CE1YRllOdPv5VwNehUxkkK5ikcfQODPpnhkMFZn2cY+vLxRMOtBEhV4
oBj7LbG4dZGDDZ8dauzEge3zrmUYZQ+Sa3enKKuwzdpSWllbEDdwBBborAAtWZw2GuxqMycsOCZv
dnA/mr+C0IOoKPxt4tevv9jaXlERJ+axPuhX8gIipzmzjvGT3aJR/POt9h+d7j1rr5PkUOGeiiRb
9+vrBS9DCRuSrgURHVIIMpznWySUUlJvwFCeXr1H41OHVJWMV4B/8nN44eHfxt9IclZ2iiAaiIOg
icJK/KBPsSs2+jbNzACpprhhMo+w+SiwSv5Rm69go379dCupANoL6PLTpbV0kubF0asmySnLGukv
BV/j3EmOuRkhpV6fzIyiLj74Ix13w9jPhn2TRd3d+K3XH/43vwHCNVmdQLMuY02byXamBsjIhNHT
0N72o38MM/loRf7RUDN3dpKDXFoHeUpuapcZjroFkFgJA1AumROKLhVKBIsNrEv0Ies47rw6z90q
/d2Wr2H1NDPT/PpJ1z6t2EzcE1RHzMrOP22u15pS+TPKU7W9C5rsqtZeFDM5ZHlxKJrvXy+2UqAA
XeSjgmyh/3gBM/PHPBqNTEOhprZ2KlTBQHkc/dGdm0ezeshmDYXtX4VNUyL4BfM4n7P9kA971f6j
8gWG0+D80tVoI+J+eFaflwrIYBJthdQCR2rZCaqjxDBzPeL+iq/zXnGV4AGiBHYQz4P/2qi3QFXc
VEPH/tS3L/PwFkiHrvrpF9+wWevkx7J7fO2LzB3Hg5kd5bJ1tehOnzaru8uJAS+PywFlI0GFXyZz
yWDkXYInnTca70oxPMEOOWTBu51YN74zIofa3MyQlSX7daJh+PWXW4mnZ2svtskQTE2pTNwVaS6m
pu3R6hvG6C9KWx5GCClBugVSWV8RaVS6SMyxlzQ035rLqvOZXGP06tYMtWgzuFGBvG1/azRYvxfy
xj5YXxGwL+ojSHQt83+t1u3egb/q6eFwZB/O3Qvmt8ceHecM9Q9//Pfrd7oSxnmn/1lvEeemOK4b
s0YFbU4JaL22w/MOJOGMXHS8L95DBhBj/s/Xa67dVXS98QFFfUghk1qE8pbcfIaxy62kYnum/c5K
7Ur2k51R/5E07TCYe0Oewbiop42F13avJioCoaMp4L7ngUZPYShIiFl6KpmuDNJpLGUYYn/TAXBA
iR5W2jOXJpKmFmaeW02YtW+rfbQ9RXF3AW1Tm7SJ6Wazehm7ZvqaKy+h8wO0bZvexdrW3l1pfhFR
6HvCfUFXCbDH+cPmdW9buZp3Xl/eO0iWDPQgGuUt1PZpcZWNRz/nYc1wp/Y/a4YNRy25m7SrjTe+
tr/41sjfoxtKHrt440OixTIElM6zxodaVXZRE2GQDC3vNVF9HLt0Ty6fTBNN7t5NfVn8IIhCCupo
pWue7K52A4h82bSx7dduNhTSmLzw2xgQL95Nim1q4JdkS5HyLAqgJO4YqSvAareU0Vf6fnwGjNHg
/1ByXcg7KqEU5D2TVoxo/0R/BZsARfA4gUBK05+5YtF6mfw0Dhs16EonWqwLW5ginw7vxzX4KV9y
IrWJxoDLO+x3XYENJ8EDotNJHa5y87r71f0xgNkVR0l+oxNaRAfSKefZAWggX4emt1V6XrJpgTVw
YYDYIssn39fPt6MEaUhCZ7Tz1OxmDDzkpbtixn0gvE1z+RRZDyrUqMb5bTrzoYflnNo3DdJsPhaB
iJKWB3sTbSFWvLhy6VEqUFipiJe1R0t9pSMuRHojZsuDdmuO1e1IHMTVrXHzOLuS5btAeanBycRG
5sZSdp2mqWvOzsbNtppusjdE3YrkCfrJ5y+nCVUzpWTh5QQoTgaNJwcDc7inJMzcvGhcrJo9Q0p2
NndQp9Sudl0GG0fiIgmjS4meMZecELyl6jz/CfitMxjKptazdR3cA+vmHEU92clMCDaq6MvnFYsh
5kQvglOI28n5YlPQNkGF3piXh55EE0354TT/Vv61M7lKum/ApoWuhTW0zihM3njZH3fo2XdfLK6d
L65iLh9gQsKTKtdd9PhsJa4geNfeEH6frW9zuKNlu6t529IBBYJI/jbY+zJ1tfRRtnfzaVJjvGZ/
tfGwswLXUimwfHRri13+W03CXWTHMByVE+SOgxo+lPN91T4nzmMnp26no91cqW5fPMta5uLUscPE
eZeH6U6by50yPSrZPrD2qf1L72S3ItU20EAcNDfAag47gco1wwOE76B/x8jKNRIL5SfUeNwuZnZ4
arP7BnTQ10H8IobzvghegnAOE+miDYGrQCZFedtiafEimFBCJTifPLAEjMrRhiCAZOb+6zUvx5SQ
jbmjGdSTnMA4WOyQVJK6OJaQAxQdSoH2F6JLIDTcEvwm/bIieYsRM5mCX6GxUXitPC+zKZ6Y2Tga
ms5i6TxLnMkp7A9xREULBNNfd/5Kmu5aO2YWXbIFVxId0MWGPFtwsSHlvKZwj5zGK7iiIxjkZosd
GhThnL8HEo4WHAssvYUI38ZrvoiB4jWjESr6PVzP8qI566RBzgXFs5ZG5FrBTVaYLsK0OwHIFtpy
svo35eUbZuopAyp8QnhqHPbVVqKw+s4//Y5Fbl/LY+kUGr/Dn4H1YuKpIfVWDv1+khEXkkZ8TWev
3Ah5H9i15YsHBCIye4eyaxnzpkaTqzwyW6+vfrXN99o5tcmzn+4m/btkH+3u3568kLImbiPPODa+
61d7ZTwk1RGYtiCIWVtNqss6kA9CU0UAc+kZcVMugpNTzg5qGzSNxoNSnyzr5Ew3Zo3Mxc/yJM2U
h24SuFAh6ZhnrafZd7XsFZFr/yi0W+NoDYhT7ap3Y9g5/pOWXn29Xz7qu4s39p+f95Haf8oqihoP
gz6i7ROHXjXvjeyAz1r9EKe7+r6e0OU4jNU+tjmXt9mtDIam0TmxN3NxmvOr27xxE81Fzb2V96EC
AmB3AgDgDI+KtRE/PmC1Fz+UWIVuILAq+JPn7zGL49SfFd6jMul7m7cWIhYFY+YVL8X3OIBzb4/Z
lSNjAWgpHvPJ/TioV6nTFVBt6p/I3bnYm7id/7eOk+Nc/kBXa1/1pNCGdJ+Yfw0ZooJ1Shmjmt/K
qGKG70WyfbKH4mSkqNKjmEeKjeWB6hxyPz8BILqyjEdygJ2kvrX9zCzkJ1qKTfmSVPpDJMsH4G4J
1qZRl55aSfkH01Ohba8Kl8LXOPGqybwJu5c4fzbNqzikAWB807Mj2u1uIt2GUrXvwL378kMg/+20
h4iNDL4jwUo7FQ9SXRdk/IU1v4RFcki1+kpLAfIgvMyF9PU2MdfCivKRfQK9oFWwCKGG4wfjWKhc
GeJXHpp/gpvq0RgOJdpQ3I43cXeawfpCpVNPigmsjcnMfhh3eoDEyw5GRqVeK83O6R6ucD+R48QN
FfSt8nc2+N4wDhHZbH3F6dMelW/tW3aYWmLT3uF6/mve+reSdAeHJx53tY4OikezRzWOZXxTtve+
fUAZLX1S7qqD8xCWoIy7V7jqfXzceAkX9Z44ygC+yWwFvnF5VvRKGgKt0ltv6op9/rPLH2y0En8H
99KvhlPSWViq/uPTWRrZVI+ZfaPUV4q+19NTBRaku7PaK8N8DYufqXOoohZu265pPH0s3ZLhdXWU
8v0UqLs6pz/QAuG4csJ7Far2rHjkM7N+gDGNQcJraBysRnMRzA2+gy0x7q34fRhu8u4ucHbZS1b+
Up1hlyjVoQruDB+7qoQQyCgIxMq95h9HVP/UIPCK7h0A420UbI0b1l4U6AyAqEgRU5cv+oyTrBa+
rQ5kg5Cx6MhxJIO9MCFw8+YNDPHGpbe2HGMwcm3mUbTbFpVIkmlKLFk5retw3HO5F515EhYHifVX
i5mLJVvgd2PlfgftBK2N8RdDyUV27/RJKA1y2nolZL6pfBNyLULp9uv9trXKIuKN+HdUTB5pL4RE
H925nce3Sam3kpWL0pldTWYET5UOxmVFn6HRF5SpgCp2LyXsfwfuz0wYHWlNK8l4k83PTnDfCwI6
17gyQVoahztAHnu9ppBrtybma5ki/VwyREQuYLUsFb0dKLKxkSOeTXlLcBlU+1pCBTW3f6fxz7BX
PYrKwFe8ylF2fvv49Uu/7GWh/cA1w2BCsE6Idef3jE/SbIaxRjE/VK7I3QRKURDzVf+vD0giDZFV
A05Q1N+/XnklY6KxApQc400EepabqhucrI9jOqB2RBqMyKCKvkyi5TsTcmrx7nhGtzXJXX1Yhkyc
HL4yHbzFFkumLiOPihuoQ9i5hi+CFSb8QkSuKrQORR+JI4D9Wruxude+Mp0DmvYEVNlg1Hv+niO7
mGUcAnjc5EdpvKeSOzUv4j1b8bPc3tshrC4JDCXOalKy1ZVdqY0/QLoAQ1AIuHDAMSfDHOl8I0Ls
+G7S36eifYNCoNG/GVa19agr5QC0W1o3OGR+iD+fP2qJ8rOdxBAAYqD3Vp2d1OpgKDO20PeCYNc0
qChasFPRX/16S619X2HyQ+qJawHT0kUWniaWM3SOVXsoTe3M/k2owlsCAx6+Ekw+lHKUNyGUs7Gu
SAcWydrZuot0AS9itYMxSQWO1PxQv7f6rTIcHeMN61XXn/HM5b1H2U7w+AKsIr5efiVwCmkr5k/E
M+btixqoHZR6KGg1MoM2r9pJP5XDL3+Mth5S7NDlQ6KFRDGtC57RkgiWJ1FOFGmJFPrr1D0ZtBoT
Ktgwzr1e7w54/xxM5JPV9l5oi+dBcGhH2zXlp6+fdqX3AhCDM8TslqqTluT59koliCnKhJ6fSVsh
Rp5HR13SqH8UZOt28yiabr3h1o7ujjZ1mCF5w5Z07GXs4ifgEiE4H2RGy1G84ReFldp66QkmlYZo
oiABVBlkyIi8D82Lroyu53SD+nt5is9XXaQZOAbXSSTkSdMyO2FggFwBuur6CZzybVXmDxvv+fIY
C5Y3YBT6y1wOH43hT6WSYidZFiYwPX1s5TElduta2fUNDL/UxkdhVze4SOGOHJJebSytXWw1sk2B
U4HmzAxgqYJkdGNDtGIONzvXJqpaMcArdBM6NbvNS9SShfk1uDKdLRiDyBQ64ua85Zp8mWad/Yjl
sUrKqAxjI6w9WQ6wokQJNzJOMnQeFd91fwb/teVleDnygEeBNA32CYim0McUJ/3TK6/6qs01Zaq8
Sin2SQBo0JS9WGuvrEraC/GrUgjzSthcGLpbqJLXDflDm6anEANJbYunvFLLC+YnKq/sdDE/XIQ1
8p4hqcOx8nojpNFfuG0fe79T0L05WmdBA8iQ8jhARtvoD8L5SdyjQi/YxMoO5x8vy+4HYEUdusH2
iPaDqQG0vC86bN5KFySrR5/o663zIeZ+HqX4qWClkdpH1ZF+3/krzAbbnpSpRf10jPdw9FDYgLBO
40EI0Ds25Ew9cGskaVS72wdz56byg/CLiK7y7h99vuu4Muz2eeyxUOyu4wAlEKgNontTh+G1meAK
qFZXkl1vhVcRti5+OFMugZagjliqllc4Sqq9hUpqnrz5ZPMmGncDQtBItArhCrM5zih3DvyutNvK
iVeOOr1zW6baE1JZy3sTNfzOlLSKfUccE0mgkG9JZmNXlkc1Q9lBw5Yw7w5msxHS1oL52cqLLYYX
YcectK68aMJCB00BIYgihGPE6pZ+bWc8PVkof4sw41Gh8FvvX2+ZywmXmJ4IwCzA/hW1os7Uaqmt
+9LTBqhjohwA5Jk7w6HokpNMM1Gnl94m0zFBvcJ43lj98t2zOv5hwGQE1HpJ8uiTIi+sWCWqS+ah
mU/GgzQLP814FyffOv+Erd6xKfvD18teBrfzVcVl/ynSpA3ETHNSSmYIfOXuW/MvR0Qxmqu0SLzO
2oCtr2S/58stAhuw4FErNR5yVkMXuIw7hYij4AmPHm6PJC/7TOh/Bgmf2X8RuKWvH3f9G3+kLfDY
TZBR589bxfmMibaM1Cu1axM/q8FBTjIvTe0dfO7QSD/saXvFv5XpGm8sLl7m+dHm6T8tvqix2miK
YSfObDCmLQowBfQVMu2b4zM0ziS6JERz8ZnxDbhOG/0UZmiOY8mZV1vhcSVD5qcAB4PjAIRIW7Zn
rQDH476dhFx2sgMd3s0vxdwjjZefhkhYrT+HWUMo3IJIXVbd4CRUdN7hTIEOWprHMmsB1DijCDYH
1f/h7LuWG0eybX9lot8xB96cODMPIEhQpChvSvWCkKokJDwyEy7z6++CpqdLBA1uV0R3R8sxgbQ7
914mZPJdEs+nAGWCJzST4j0ys3G1G6/T0DQc49X9kSZOBXHUtIEWGOyG9IQtBDVhU46qVx0isbnJ
5NvM8B7u3DggITOEujCCFciQ7bdo105MYVFQgVQwrCzEISBohkN3NcAP1xbMtwbkwVChJquqcx/P
N37kbUdsLXJOCIcPJesLFmkF0ABlALOfdZ23OxL5UFgi8K3uq+RjYO/n2zsylVFSwkAC6AUm1LS2
VJh6HhuFWwYqol9VQNooZjNH+OcITZYL4ILg4EBGF+jBA8wFjoTULaFnp5jDShhQg06tHSmtHUh9
K5E/QwVlDUlv0Fvdx1Gc1S7c+2TgyE1Wb57Z/aRZLFF6ss0gyuwg9uAO5l7FbvaSWRAiaOVKEO8h
6ru3FsYwC07TtWV1zHchyRgA4LJKUiWG8IZ+25Ef53vv0BzEgHQ+IHvgaSNvdyBBRpS0bJ2+KGFI
YkM0qFvq3mVdI42PUx150zF+4mazaNQEeffcH6wbIP38Xn+deY4jyxHUYeTAEHBCkHJKYjRgmA0q
G6TiFKCGZFOsSRTfM5ps7L7bsvxa9J3valAvHorLkYkzbs6gy4TcbrY17jmOzmdG/WjXjBRS7A/Q
mEVqc38VpdAEB/IO6nkixrJBCj0fEPGL0jd6RANQaQP5DLoSqKalJagGlT8KNxZCD2N11l7uyJmM
wu2vZ5lcMSOT6EQD+wlaIoi3BwSOFXnhUFewSX5pR802xu6cwKHejWfxNsdW2MicwU6C/wK5t98P
CJ8heZAnVdBApkwU8cos+1UPQ6BaWY+V69HRyXypYgvRtvF5VJRDvZJqPDcgY+g1XYYoLGKaash5
2dbkzK4GcImlECWgTyBTWluUWpHCz6CwZX2qudV250tbRV4DViYQTxqG9cwsPfYE2FNNqCqOmI4p
iDmWuSYHXkGwT712kFPQoD01ivgLaOJCZmQRwe7BGuJl7sShvrbgO3H+AY6tEg+pWWQZNIRmU6Uh
rTATy8gs7AoERWwD3H54cKa4szRp/bebQgoH8BUTOs+fNMv9Ue+ZUjdQVSqDSFcvHJeEHsTYDR7j
FJsZ18PcBQRxkTkZNStAK53mQGWtpk6Tgj8TmaqfC/cKlLKd5/zMoy2HOqVqpDd9V/x9wAxaxfFv
abDxgfbg5IzEcY1yW6NBq84Ft9gcQknoFkWkQtm0RbLxSrYovS5My2IZNcnOUKyLpO1nXv1Qn2Yc
RUDwRykY0Lmm9+sqi52yk6BKKoMWtOXPlFsXuA7B+1xZlRZDJRGrTNy5Wn5hyGwJuSdFU8PWlRAC
k+sqKZ7PT7Aj4Rj4y5jZ4OqhgAT8wP6wl9D8VkoV6iEebzcIMgJo4oCTaH5mpDmDYxLE0hwLCmFC
Dc+3fTi50fRo0TgKh+AEmOxxiWCVU0sdMAkcOL2GKMW7cSiBVFtyc76lYzMOxx34nVDfgQfauMy/
3DV4bcRwukRpLCH8AnoIz6UjPmCZHLS8U/zGcZNlL6u5Gu7xvv3SrLHfLCp1RM1GDUjgYSiyFPWm
0LOr3mUZ4Acs6Dx+GanxtndNTLdhdf6dD2WzMNVQTkEEOmL0D67zqaWnusWg11Y3F7SpLwpRvQG4
v1Ki8gfpxNrCJE93mU5eNDiyIbG3ZRW7lLbmCz+vv7dVcXf+iQ4jxZEq745HPoRycLbtd0eac6aJ
BDsoGdhGE1uvhTxQDjcUpKY7tcLWbs3saUfH/UuL48+/jHvVc8umNYA4Or2COuyD4uRPCvvRR8Au
5+kuZog4nN9aUb8anWbtWgG0VyXxmtwOEtDhk0KEIkPxV8Sh4tSLLklWTUp2rhfPvO7xIcdEx1mF
YimOjf337bLMcqKOAP+TD6FdgXbBm0taAGWSuPD5sTdZUa5ynS14XcGU1PUdRwRG/QTMxk+411/h
1nJvVNbM1vupybl/jo/KyFjmKC5iC54udNcaskiJwLEbLOUyTjriZ0CnRvZNXHv1oi55GcoEUJEK
6vYIuxLqXdDokoHr5elxIFn8nMQ27M2jqsH1tXrksrXh5pRfQO3rp0yVhdD5NShE56frkXjwU9AZ
pboRZQ8Xhv3edGlmwkgetXoP2OPBfaxbv3HDGLhbp0Bxp3+rh+bK0aDZuM1gbpmiQJsT723mKQ7v
dvtPMTm3SNZUoKLifgXm1hLj5X/jt5EFlksGWhW0ZZ1ELlMzv1LjdG4HObZBj5kK8HBR0YCe834H
ZM7g5rSCFQD1ecXCPLY+WlWgQBlX13GbX/SGt+pVd6nGHEmL4TlSvRXR1gp/1AxQ2MqZ/ePofjoe
nTCeHiW9p9ngQSs50O9QsmU54HZoLM8Ac9YLEtIYu5dXP+TMu+lbl6DoQv4ue25MjUGFAFIoLqxc
p3dCYSaeTVqEYrEqQuaqim/WfCOtZuVl/MpwKzITKxzbLqFFoCGNPNpmTmXjdLV3DOYaqG0NxjWM
ulaV3d5HlrWDZ+BaEeKOx+XF+ck2RvbThfq1ycmJDLyI4Qhk+aGvirWXklWrFYu4dJZQMllB9Wim
S48k5cZ0I/jUo0Gvh6vG/gRD4XuouachCx9bFxD19iUEfNVO2xIE1ECPsSDjlQ93mA8Gi+NM5ACh
kX7uum8eXrYg2Y4KA+izmOkHdcXGEH2hw7kksKB5mRtt6CjprqsAou7tZJ0buHy1BeKy/KltknVa
kxdhtM9Ip8I/EtU/omg/qIpkeYJyWMRMGmQ0B/zdlU9OTleO0bjwFUi+pda3QQeSqG5Xnei/lcYA
PnLhAgtqisvaARDN4eQhz1MDKKUSFZ+BXaapGeZFvzDqfG3V1g1UjQf//KAfqlmB2jIm/HEy49Q4
EJGL4AbY90M+pgTI910inSc3LUKbe5BAV93WdyLA21zxknbNVov7ddbqy06PLzjJJXDfJl+kd3VT
QAQGUVWk0cW66OO1OvQz8eLhhgz4gjpyTTBQGKXp8RYlstaVTEsDYYiQqxyqUtmdJMZ1XjLQj1X+
rXxTNLokRfYRC/pmG/GrgNWSTObMPQ7W5vgkUEbAsYCYGUHs/sRN8rYx3RpP4vReQFl70Rj6NXSR
fbWlCyqzDY+imVP0YG2OTYLdiWMdtxicSftN6lFEuq500iAC9wP3gahiq6JrVpmbrm1vrq+PvSAQ
KiOZFLKGANvvt5bqriyTTk2DTPteoAA60AZVxyevue5e+2YmpTeeI3vbDl4N6i44aNDUiI3Zb6yD
VDVNKFSODf3JlDFs4hpfqfjy/Dw/PD7GZlDigGIX3gqWsPvNcKvXLFh/ZYFw+CZrGiA5AXkCw9PI
u7sS3mqpDq6PzHZc0+5n2j44StE2KoJ4QezkuIJOYl9GGpUWAhBUYsD5OBXbVM82Q+58S0rt2rKK
nQvqCm5DW1G5C2XEihvZjg7dNW6pa+JEqHCSdm49HX0o1PuQRoVJBqKz/Q7RuyJmCidZkKf5JuFX
AmAKtYMaaesu0whEJ9lelBG9FKbne0rv5x4yoWK4yVUJcomogVxzZkRrDsskY0cB4Ycpjssaztv9
Z3J4kRNbUeBArfJlarNLRR9C10BVgNg3EpROJ1IXuMdDt19uoUA1l3k7nIvIK0PxDPxGJLRxGO63
X9aahatinQYDCsyVrJdKdGP16sxcPOx5cAZGFj6CGRAZjUkrg/CsWh9Qy1brp7a+q13cQuUOhjir
mXl3cLQhrQEcA3ZhgGYAzZnMO5UpJoEqYQKrw8pnqDIXyhPrI9+FFQko783SuWkiMtPq4eaBRkdx
ZAtn+uhktd+HldalVqU6SVDaAIlzPqpg+qpSrKEMti1Mx1ejmVhp7K/9HQQtglkDZChI9gdZbVEa
iVrFCfZjKi/G4q2i17d6JFeFneyKLpo5Mo9sJQA7Ie7AhQbr+YABz6FlWFl5lAL2Pl5JoDRvq1t4
pN3Q3lkKLKHGo0vPZDEwEtbTzJiOS2D6stBSHUXwx3LW1CRMQn2yzZidQn8wCgqA1s1IvVYzVK+p
vCSuDggzX5mG3CZ65kvaAknZZjPr9OBmjXk1qg2A34O5dcADVpOujEsVz0AE9RkOPOG2925uXzmJ
u4Tbz1vmDbcZmwkYj7UK8hxuIiN+Fo3vT6yc4QcqwxkI6hH4NtKng/4MM7j7hrhBTdSbopBPXfRx
vsOPtmohQIKbrXto0lm1ukGwZ6QBLz+siC2TcnjS9OE2LVz4/Q53sEO+IrP0iyODDEwstgacV4eU
MQIMquVG6OCWuSst94Khk08uLqKFgoE120cnfTv/modICBxQo4otQFc2uDzT44B4GcJuChAPcreb
rPV20HVOx3MHyg7mhdF0D0LlYQ+KT5x9dCpiEI30tyX7jTMAeuoaXt5GmRZPNLkWQMqyIE0KjmAB
TSdTHW6ZtH/aVbZTjP6WdCqsjM0rTPbHQUtfB2/OpOvIGYT27RFJjzQtcqOT3Vl3OeKiHtGdzOqF
ZcmFVa0hfbPqfBpFYV3DcRLywjbcwYB0ndtaxpebrG7EQqNfKApRhwW6wvNSBvosIi9EKX023NbZ
pQcTyMTOd1psXGuJuyp0EjSts8S63KkR96HDsVLInKLG0Qkx1j4w7XH1PbALshSrdkglEG+rYg3N
wbIma6SdrnSIDTODX2StClieuyQlvYwr70kCTFzjtnh+Xh7ysDEvHYAtsQqgs41zbH/VcwL1+JiM
et+SLY1c3MAmL6ihiTh69WaJWPNC3meR/WJQF6jijq6Yva3dhUHjwKxgs6H+sHL1u6mXUOq3jEWG
j2ilnNmbPovs04FDcA4O8mjVgNNv/zEFTQpot0UksKl3TRPrNin6G67bV108XBGgFrNej4FmJ4FV
aiqMOi3Y2qMQ4lce++FyFaiUaovgET6fNb/ulPqqT+q7tCh3pcdXcNVZigGjfe010Z2iVe9mGzm+
EMVWsyHB4gL5WhDzwcaZu1Ta7KrUKRJVKF25iTdnqXfkgEd9FHr2KBkAzj19VQ151dpuYEUw4kCr
HrDimC4teFoxBo584jcAHZ+fBEcOeByz4JxADc4D82QSx8RwDChLFzfytnoXVXZrY2eiLL3DbeKm
l85MHuSwTDNOOdCq4W0E8ixUvPbHMjf7LANlFsYbsXHb5fzV8Yagke26MjoI9YOBlrZm2ICiEcPC
rhLlw9DoYC9QDQxlSKNmmJkMXhnnO+HIQYSsOZ5mZMEg8ph0QlJFVeo6sAPJNAXz53tW1BulYMuW
Qv2rY8sI5EE2R8I6uvzAkoAEIDIk4+17vy90heRsgE1OwJN+o9TRB4SvAbssvnWFzTDq4ntrSF8f
7A1zi1UTDYuG2MsCXgtx067Hf43MBOeZ6vYIKQTaAJXaCs5XSnC+e4zxSaYrEMlSpHDwsIcKQH3Z
cILEYRJ04kp1+hsXNWEvjdgiEpq6NfLvyGA+urThu4ZGYFEy71E4EMRkFtg3rQeaaqxARzarA8d7
GGRLlqRVIgBbEvyOCuZR5YAnnhjgWSnQmS/dUegSHgxZZBQbT6agRzbyp1OIlSj1dUWfz7/fsVXn
gVYwyg0DaD9lGtMkYxq0kbEG8G4ER0NgZfLZLIqnrK22YHrjsOzt1flGj4W6qA3+anWSCYB9OzV4
NSQBqO0w17qB8PwGSL1oqBe9B8ELODs69cxeeuwM/NrmZMqlikyhPgXRCKHmuyRTkMGJZwLYcQUf
zBULaZQxjEXEMzlUoCfPqRvjtTSIl8S69r1qioUblXdRw/7eAYZ0FSTsoEEIfh4SbACXTNpilV4A
WFqOAWSE7aHfFSW7lwp7pmm/6yt5CZPwzRB7G8Wtb7qe3lmafm3o1UIY96jU+XqvryBrf1G49S41
9Ut9IBtNAx7+bw31n8/pfUqpI6hHpXR/pdtWrjioeSD0ELvE3GjuG2Mb6ly01nuLwjyONtI9nG/z
0x3m1zgctjk5NY06VoZ2bFMtsaMn9VVZWaH3I6+qlap0O2D04CpT6+U2N8kyySnq4fUVkXdS2w0o
qOk5fB4ibZVV4M4lOwYFB25+WJkOEa3hBpDlmcc9cg6N5XLIOUAGEVrBk6EsOWszRSA9IAW7FGS4
FZGyZX2ZgZCdu0tZyxtXp+6KMvXVjL1rA8o4huVnebZqq2HtGfWdAZ8ZWIPpxhIeKrfEocmCVl63
VCs9ZLx6YpsOshhpAOMvA+98/gX29xB0NyjxKCcAPzf6EprTI6QqhRC0QT4gQcxwnyj3MPmCXIG2
QBS4cFMnON+cNQ7f3vBO2huPtC8V2K6MrHpwI2TSCw42sXwEGP6yj2tkvgEQ1BUKPK7cqjIpfS8C
br+suju7hkZABH2ABMZjsRrfdSq5NZCUgWpxmMaPfSuCAZo8o/FCCvu7lgCBRwhwSSKA8Z4ju2Vk
dFu3hhVICgqA1IEWc+/j4Vk47NkeyEt61TRq0Cp9mMT5S282V4XdaEHFIWRiq91D15sRnOVxfecl
e23BumgZnEQLe1Mgg9FxPG3XzglQmgdjA1VzBLjwjASWEpHVJOiQUHQBDd9LAq/0VjUlKyfpA3Ar
IPK0KJ1rdNRykB1I7GxbE+2SGObVQwOIStvX170Kf/jSaR8tVcBUubgd4g5E9gjCtMgLEAMsZvu+
jsV1Ct/XhPnmCubbi1ZD8hMlHjF8CARwhbIlSrkjDdtqUbkz4AcnhLeFjVKgUTXgtRPS6qKDywAI
m+teaCuhrwdDzCRz9rfm/2wJkFb+hKQAlDNNwZlDaraegjkTS+BmY6gJittC/em2P89Pzknh48+9
B2t5LPCOWlaTo82Af1iX6cgaSQ4+zcbUnAWBZZFT8lWtJneeuBS6e93AvoW53r2tZN898Mi/D+6V
0gV5kcNLw9jQyDX8yoAOTa8BpTjnpjEpevz3IRH34sSD0sY070+zxrTlkCHTAgi+mjbPNqf3RY4M
7ADpZzMCr8TOfbO9EtDyBGK7zFaRWl9FCp3haHzmlfbWMri5MBdG+IFkIgxFJvlzYMHisopwjFE6
3CgmXXHUeq36vjfr90K1trVnXpllfOGAPSCE4Y8UDpC7QqN3L4rW2LXN91w+VT2D1oBzZQjtGVYx
rdAXWtduOrOBFqO+ReyPW0QD8n0LbaAMlcjvamW96EZ7o2bxwo6LhTF4IGfEoRuLtc7sKzPJfYmw
nCpB5b6wfsEVkFo1ZWm18EbI6o0l8mD8Gqj2pVY8Ka4C12ltqffIF8Yrg9UQgmwDDTpiAAqFBs9u
VcbuaEtvR3aZ7J0XXXY3cU9eYpHfVylEE4z+u9fN3ToONsuxg7FFw3VrtGaclphdM4uYsHEW0l7C
Dv3SUxYScNO+XRr0MgEVupI3aQGBige1gohO+Z919z8/hv+N36ub/wwl//f/4esfVS1YEpNm8uW/
d8kPVvHqo/m/8c/++rX9P/p3+F5dvRbv/OwvPVQF/pn+yt7HovU/ny54bV73vliWTdKI2/adibt3
3ubN5yPgPcbf/P/94T/ePz/lQdTv//rjR9WWzfhpcVKVf/z5o4uf//oDB+GXjWP8/D9/OL7jv/7Y
vUJCJHk9+Iv3V97gjzXvn0C0GGPhFNJfyE7+8Y/+ffyJ5/0TWXcsE+CcDdS3R7xTWbGG/OsP559j
PgWJeVzncBBrY+aFV+34I/WfKMUgDQdflxE5NiLz/vjvq+8N4a8h/UfZFjcV9KP4v/6w9s5fBRBv
CPIj7By//+XcLcoiKZCf5yGi91tEJYGJiY+zZ2bK7odDvz5+EgZxCP+BSkGacLABeoe8ETPUjeY9
qGq68qJiJlYfP+3XxvOrlXG9fHmJSiVIrYIsAnSQFUKnb0Vy7+bLUP7ZX1/7Z//M/fXRk1A3g1Gd
CRPuJuT6Q9RqS5695+2NXQ9b6VypbTwTWp8ahskJ45gi5sSmTWijj6ICpWkpQXWZu2Hsn5i/3mKy
I3sE2Vpi4OMjmvouJIRydef1UK6tMJ3/ZzKtvnbTieefWpF4dm6aZlE1oSdpoIAPAAN4NNIG5z/+
xPNPNzxBzMhxmxqztAN3GzDNFCpdbrxKPMgBOQ4ufufbmSDR/uqoqTpgJ1FNqT2G7PWCXKQ6ru9B
+bN8yZbJcvDNADyHRXsZ/WihQ29DsctHijUgfu87wZws26menAR3RR1B8phxHlICh0yFvzjQCUNW
aeaCcqonJ+udeEkJvgDloWU2DKTo+JraiAb4oH1rs3Zm0ZxqZLLqSd/mAtwmHqpet4ihVBFJ1Y91
lCWy33yNyYrnMYn7rmt52BF1KSgB3SNe96UKlHa8PD8XPtEiR3YVZ7L0lcI1hrJCV9WNojs+E3G8
tmTqVr4xONG2o5r+kZHUvEaGIF1zCkPbTlOTAAkJueGoOLdAJsXWt9Yd3JdYa9tFL+Hi7NWFukl5
EQ+LLKmdV9EL796DvvFKgT3ro8qrZuEl3M8tMGwHDdGDNBoliC3DWjGa5biKKAmq8G7MF52S6xfA
JlMwboHeBICyQbIdEmqDIgt4HpdILhPWXceGRzZxPww/k9xyQUpxeZv6aa07DwrICJdGxNMdHxQK
C3pi8yekveQNLczy6XxfnpgQU/A45ZZeygG3Mt2q/Mx1F03/mFaOT/nfSgj9tW4/hSi/nACtIZzM
0XNYuGoVW2g8Q7JNFDNAz/206q8PH9/qy4fLuo3ANyh5COXZn15C3kkpdxVL3jPFee04f4w0Hppe
/fhbnTVFwapdBt/XDnsQwG4LMrwPzbsB/2J7LlV+YjCm4Tkc6EtCOHYYFr3BFjEsoyui1gtUwP8T
J+6FiV8PgxPHsT25y/NCK5gRYXHC5OfOTsod9CXnFuXxk96ebF/clq43dDgIZAsBbUVbeNo6r+dE
aE70zKfW2peBJrJ0y5ZgxbtaDAit9HGq+Q6FPpdSzLzAqb6ZbFwDZ6lsuxRbI43otoqjZKUAejaz
DCaVyV9TdbJn6UpZtzmNMVWltJdVaQNG6NgRMsEUHudtVS06TxUbGwS6rdYxIzQT7qA4Qufs+caB
OLJp2pNAJhM2G9Ko4vBPABPSadaAay1l5f1enGFPAhkQbUByQtkrLKwIFPTqmZHoh0rUGQzdidGx
JjM35XVpOrngYWxXy65FjcbNZxbFiUh4CuwClEjKxuqxUaRkATt2VMVHgUIdOnPSmaPmnXr+sfEv
E7jgA9OsDPvs0FE/sy9ZOtMxJ1aGNdkCo0LN2nz8YLvUt032UgxDGKdQhjJmIq9T3TNZ2PVgmIUw
Ch5CUuCytJqLqovvBql8b/Py0iTOzAI51UHj9790ENwkpUUopict4L40xOyBVH31e0H8Z47zy4dr
sYLT2sl4mHF7B1/x+4E1uPXQcmbvODUIk8Wdwwo8NQX6CFXUS0dvtxEjcHEuxHXPsvvzh8+J9TvV
18irNG+Jh4M0qt4oilhyeMHNYaaDTr3AdPUadd1XKg5SzQNwMNZHy+kbgTgJyPgZt/kTAzz1rqk7
mA7yFssMAQ0ytItSEzO9f6JnPrOyX0ZXuKlOnQKHg54AmaltMdZ+K9OZrjn13JOVCyxTDt0NdA0b
wetuUwJXbf88P6aTPOZfp8LUjAwulNCY0vDoTZ/B8Vy1oELUVTDYawiohMqgI23O8/wtynm2zlih
rkEb7QMFJaq1KWV3D+VN9VW4XbxtUg5N2S62NzK2Yzi+uUUIyb9uK81Yv+RWKjeJB9ug809+YsJM
mTUiAavFtrDd81JDRo4tU7V87QSSbXrT/N7WNuZlvm4JLeuZHgnZhKV4VuxXosllr3p+0bgzE+fU
S0yO/EwfdOm4fRMqUe5n7MqOR4pCunTTuYT4qak52RjKAczA1MArRH3ifiubSts0dundgaoQf5wf
iVPzc3KuD62ualGBJhrSIaVsmdR7Nbx+TsnqVB9NdobSc3NTg1Fv2DvbThvpy/AGQIKiTLPVb72A
MTnaud0zLR9SWNno/L6orSBV55RqTjz8FDvLUgBNiESSy1aoT4srOyoXUsPiEObMOjgxwFMYsNlq
fQxdWEwhjpQ5iQKcLADVzQG5Thy+U1kQt6zKviuTJqTsTesHXzQvxlDAJeRb7zyc7/5TbzB+/8vu
yWGDyLu6Rh5tUAO75csirW6kSWeOrRNpuin/XSpJZ/CmaMIs68VzVGTaOmKZ9wTR8XRdw4nbB2dd
u4y9qps5aE4N+mRVp3qXdG4VIdKOyZsdQ8fDjuBckcF8mlJt7sQ8NTKTla21xIDvE8rTJdNGzVPI
w7/atQeTDCgZDzOvcmJtG5O1HXmxK4XuIa7QmfBZU373UKmeOdhO9dNkZddlkhe0QT8l1VNnPnU8
Wg/tdzmrxXLi86cOR0MFMQQgrBE4EqhXqmYZ6oxfR3lyQbX+94LTqesvkNGVGZXjKDTfdBzPArXS
Vr3h8gOeijNL/MQgfKrFfVkgdh5HTa2iDSTha99K2jfizBHpTyy+aWnQkL1i9+Pzp9U1sb1FLMTC
U7+dX9knpugncOPLg5OytwvTw94EZcmLGmJgvfbkoiCdWPYiNh5/r5Gx1740kqedZvceEtiWU4dG
WYduId/YwKAH1ZWvvTR+M4bXJ8sarJsBKno6D0UfBS5J4M+SB7ozh949NcqT9ew05SC5inILUJ2X
sIS/qPRoZpKeGuTJKkY6lIiqQSaqUYBJgHIEtdiyLszg/AicSi1MaaZK53XUUFXcjbMm/dZ1OQ3S
nDkQg6P6vRmjhMskvNvIkHo3Wp7yTZFieAxIhcyskBNpuKnNklJ3Xp1AfTo04JD6CkJ6Bqm/IjQh
DQRzujkFjhMjNBUdESSpFfgQNKHpVO5GbzsvaKNen+nFE4M0hSxYvd3mCsH4D325LVL7IyuVe+q0
d+cH6dTDj5vkl2XiwTbRboREdj/Wr3pc2gNaC3vm2U8s9E9J0C8fDpSyJTwbyRE3BaDD+IZzw68I
Lm96C83MOf/DE/v5FMSt9a3uidqlAM1m0dLGVXqZw7Z5Df/Y5ieNuzkw6AS8/tel6PP7X15H9rku
UpnQkFj0ogLwVFcAXhfqVsDwMR2spZfkzw5MIgpUe7os9WXLvnl0ZkP7jEyOJMo+Kc9fms/MPpd6
JmmoNhmFYouepYavso4svcoDJoeYlQnj9yK2doZZe8QvddhjUqsGYAnCrN9y14JMmKq4HxGw3QvY
2ug3LUxLrwsqCni5qM0GUxlXySJHuJjFDRyRuu+dadCLNEmUD5EyJfUT+K0vFcmGJ0DADL+zO3UF
6zD7Kdbha+L2nnyqqU5CVRTRnG3eiVjtc4P58uYlsxJJoNUaojCMJ6jYoyjFJgLqrRTZjeyHXU2q
37vcTamcNaBKFGxFFiZJYy91W/mAYeFt7mgfAFF9P7/oTqyLqVBhpDcSUDnCwsFKep/W2I1MC25i
Ra6vc0VFeVADXOx8W58bxZFpMzVb8TBvTDdRy1CJ31Jd92G0vAH7y49Vc0Nwt9fhDiwwdAXvRyaQ
Tzxn0Q9IWMRpoOTwB7HAxjT5zJZwYjs7EGdDXbask74MYxcYuNhoMkjDgyjb6/nsuXOqeyd7Wps6
hLRwRgqLolGWyZBra+HptQ9lMuOGDz3s9NqYLTkYjAGsaByI1aly3dW5s4TXUbYy+tIKszyHHBjw
NM+6jv/zetsJz4/IqS4Yv/9lNrttK5jszTxMudIuarhqoqo1ZBDtkcbMwXeqB8bd/ksTuFfQoktE
jrKEXoNdG9VQCXKEkTzCDaVbm9CD6oO2tbSZUT1VBVcnQVAuNE3xyroPzbh5ifX6rhUdKEwPCOUv
7C4PGS2vjR4mOzVflZW5rCH1K5N2pTvxB3TlF4YO8Tc1AqfQgKebCic1B5tOtmhBlVX6PLTonH/y
qa6ZxFMEvFVedq6GckMFKUBtXablRV+TS7vQHkpseucH+VQzk9gqAhPWtiFBhdyfYyB7qRS7VGmA
pnQbZ0GB34GTq9boy99rbXJlKvQ64yJV9TCtjWHXGgq5gsB1fVnArPvSKR1I3yi9M8xUN8dZdLij
AFe6P7ssT1RAbrh6OCC4W8Nn68VNandm/52gE/97yh7giFneRLWipkbYVZ6zJgAFrNtYAUg8pYa2
MBU1XrdIP9xTaifhYOjlhijw0ISet7LMozJa6nXk+Uimw1PqfO8eP37g/rX/vo1shlLw1oAVEsqH
8aWqKx8RxxwV/UJL828oy/1eQ5ONy+BqGWM1GKjFpVd2dQ+dtoVlgvbVwSMLudVPm8nzTR2fn2DF
77+TpYHY7DWxEfZZuUoca1lU1krDzcX1mquhmskTnGplsg/xImK5QWw9jEiKzLo5KAtV2hXwpemL
Qdq3XmuimSVwalJOdiBDlxa0e0w9NOua+ImnxpBU0lfne+vUh082jSZBcps0RA8NmiZ3eSzTrQeE
wm/20mSvIK7GG6VAccNJvGElAVa6IdxjFzaNvNtuoM6jMfDy+fdeZbJVOCPjSoEbedhHAH4WC8Lm
1DCOx+FQ/NufUtJkbmzZrA8VE858FV2CSYWyh/CzOYnXE9NpKvMG9UMYjGhVHnZQcIGpD6+2cFZy
dQhmRj+h4S4eVU962syyPxHvw+9y/4WIyWqjSCnwMzK1Q551zs9o6NmTbcOtNyoBVK9gjbhI+gTc
PPwmu8gHI4U6msUDHSE55F3TWeOCCWvqr31xiuHvuSgkiXgewnRIWUWZLhCeemkPthnENpKFxT13
B1xyf6+6MJNbElxXfljMlL+XUgZ/eL87FIUbdWMrTVgnVuvX1AHVIqejDW+Z0Lvzs/PEVutONgyq
6KbNGrUNC6OMII6UVBeKFNYC2iFK6AxEvWrVOL9TqTKnVWSME//IaeZONg5YnZAiVa0uNF3ERT4o
0tSGvrTJFm0D3enOUKotECSw64BvlSPBUjeQsygp0GNU6b5VZvOzSQw7Brc20Xx4LIOwE4H5pRYM
0TWiaLpCyMnXESLeAOTeLCiQKVpGil2ETaT/P87ObDdyXFuiX0RAouZXKZWj0/NQ9gtR5XJLJEUN
pERR+vob2Rc4OG20y8B5LbicaQ3kZuzYK8TVkPXD80gce5jrFaFuvUBoFJUo2TZ/vqhfvJjJp22F
hTOsZolrd/XojpzQLarjJ1Inh3Bsv3Hyf+Ju/efp/Ewf5V5gZb9qPJ1RA6ZxH3LX5WSo2LuAjnhD
MkNQ5oLt8ZvgrULPwPdZngVL0O4xGDCVvjX6m+X0iz/3M8qh9hqgyGH8Pwwz9YG5oskZ2OHxrQ8v
xQGV36EgL8/9vz04nzaFvqs6AjP8tHMIT9snqmr2U4hQWL8V38mwX+w7n1lJjY28VjLgeWQV/QRA
LfmBSdnvFNKvfvmnncApZgLYnptd0NNtpvGEC/7NZvyF9AeW+j/XCuNXrDIT/NXamo4CS1Q26LGX
IyihYGzXBGHZSmxRx+1xDD6m/Uu9Dt/dly/u/2frbzN3rZOE/d141GeEX9RnHnUVRtaHLDtHysnv
8k2+uIKfvb8MyRssQwjYDohC7xCtY1h6mETb/vm1/eq3X/79vw5xWav0ykSldtyLN37/zlHS/Pk3
f7WXfMboiJBzh2HEEcK43YG//eQ3PdDwOi2MQr45ZRTRLLbLPQkkAvluOuqrP+jTC7MmoMCOK0oP
tOI3XIsNpsa++Yu+uuefSiicPskMJ9Z4CJA7UY5xSjbRYtS2TgJ30wdN9c3a8kUF8tkJGVSqs46g
NmuR6LcbogF7UdB09yFAf2VoYwQpdlQ//Pk2ffFhn12RsPrO6RAt06GLZg17wcWhtUywgmUbBddK
vsCc9M31+2It+2y3rRT1uowKc6hxjxB7VdnpLplW7znFCNTTn/+cL27/Z8ctFK5oAJXRHpqm7h8t
Ao6Kxcb6m2bG36L+vyzHn8EKw5IpESIq7jBkE1KFG0BM7UReF6QCbZEzTLbx0FRbwBcwr+9C/xxx
hsHODu9WCPnrgNmp5s7GfCht4MZN1ngxUln9umyBytkvAke/P1+Gry71p0c1GkVnJtdMB2D2ED/r
2vWFBSsGzSK9fEdY+OJ1+Gx6tHELrInAk2Ozap/MvEYUTrAWkzXblNr/bfAAQJt/LlBibXWP9Kzg
QNoR0TfelJCHEPLpbh4Qx/3nq/V3F+XfbuunVXCaszpddN0dMMwByjDGpcouIO2RKi2ulGzlj6z2
2zWXY5+9hE3IbhqLNiip2rUcekhQ6OA3SVGJaDUnh2qtXFk0N0WIedu9iFvvf7PUIH/m09XoO+hK
Ma55jFrriA7qeeTIchuXxH3z5HxRHH/2ms5UUuBCDdYDn9Aldyb0rsdey7t6WR2ixYMOU7zZUqia
Ap315+v/7y00zKH986+Cowasm3aaDsJ35DHRIfAadSA0RgUU4sKET98i34Zt4cvZv07JtPyPqkv0
6fSFSePBuaqeDgmZu6UIQqFPKaA2iD9cJN5L1OXhY9pfhBgp4Hoo//wHf1XJfjauZiy1QTUg33mG
FrlkgTxNaiExAvoqMJG1QZRJrLk+MSv0BvZcsF2Drt81bdvJHCF337UVv9qkP2dUNLKfI1NjT0th
VTnFRiRIoESUochjnjRFvbRqIxs2FS0VfYUoERXpHMPN3ncG5K+kuOjTuzeasacLYJ2HmU30JWUG
oeFIyFu63Cd6AfgvNqdMh+HvtMLZvEAEgnuO7eQ3pcg6f8PEbPeeD0ULozwGEvc3z+QX++Jn1yyg
ZpgSQqPpANC3eGFmxixvNIQF76y3CRnXCDfI9O7Pz8NXLwD95wvgIdqo58jqOAhJQgwi06BApJw5
Rry6DOEk6wGUQ7ltB1i3ar/6Llvqb6PWv6x7n221YjJeNtkYv35GEnZvzHhWJlMPSIkLiioZIlt0
Mc6RqrfJPuBTukV6ZPoWyaW9Mj0aLEz4bKMrrz16Sx3fN9yqErFg6rWaWx+uQtcc1cgIYk6oS0re
mebZ8do9Lyyjz70DJQjxBVF30xLMBrs16cpIKLaDOCvPy1i1Jl81Y3CGxHMBznGHlMp2OAbzFJ1F
w7JviuCvThKfI2PmeTQIxhHRQcJknORhuo7v4EgrrwBzMn1STCyIPuzSJxebfspFZNLbNuqyo2Ko
n7554v42Nv3L3fjsh81w6RFvMoWHNFMMXATA9XDWn2VqC4ABq9+oPrncxD0b1WaZK7EPst6VSoUY
xRt6D2Gf2vKscPXUf3Scp8+riocpnwYnkDcqIDQglI82Z6Yi+jqTNL2WjDcPyYg1BTPCza7mQRuD
1ezUzxRZQmbTkam+ad0kf8mxUXeTTcOrtZbfEvO+2mw+nQ47UjMvtBbMS4tUB1YN40F5FNmNmqzg
1Ic4xL1F8SzK3ke4+Mwn+hEGkp/jeR0f6JjArjUGUbrLWksLyJsA/YJkiVZi73mvk48TwJ/fzy9K
nc/2baZowzrs4gev8+8EWPoebbZ9EG5GAzTonz/jq9rys5O7FUnABTrhh7Qjjd0ZhRmDQlPujr2Y
kIMRezO5I14UPEtFOEcpV3lPaTZ4T9Ah0l+zre0e0H8I0+kYZqLQPQX2m3hmKeHjHl8sqZTMoWwt
j3/+xp8gOP/RYz77oFubAKENetSBjB3fo10OiAcjRN0nCxJKx2yJeN6GlLzM0xru0QsO7qN+kIe1
Sv07TFF0xyAZgcgVQXpo5iEShQqUQ8B2IPhuCr3ulS5U3rFVJPEmiKel9AeMqZB4xURgOPORH+ak
dv/jTf60ETFyWY/MvOLrBe49CZb2F9fEe0gWwPihErrvtrwvivPwUxHnonYcZsSZH4JgJbdgu/uv
Q2bYD6jwA/nmafrqMz7tKC2JeBy3FrbDJM527eplmwUgjnwScGz++fZ/8RGf3b/GMuMWRAjuO4Cg
98C/+NdtotQh6Xj1zb741Udc3sf/UieqNanjHjjLPZXLuAV9YtjaetU7TL5/F3D51Udc/v2/PgJV
XTPWnfb2nZzcLjPcllAMs62u1HfTgf7/58T/29L+6TyWXvB6UxLX+6wawEIBNHV6AdZmKZNZs6co
VfLa93ToXcgR0/1Qp7HKecX1eye69UEPhuwzRL2qywB74OcXVW0nh/YC7e9rirUgi/RVM9eEbiYJ
TNDWX0mDLABkZW3h8Uf9uAgCXv+scUDBLN5I8ona6S+kmixxEbYBeMowgInbyLTeR59o/2CZAAOP
dF2F1AITEpn3q3VvnevoA+1a+QxCQ5zCWuky+H/NOh/CdnIldmpYOsBuuGcq9O4QuDZdrWRIC9HL
+i+ejl05+g4wEJ1U5GZCIYc13LDhEmYUAE5DRyXBkvIuyTPCR2sy8rzHoUcqe96uE8aB/dQ+9b1m
Z5KI4NGk0Xq1TFzf9NKzUH/TsGkKvgYkLNig7alP4uGgqK7P+BITIluQSw4rtEcPyEfBj3bo+v8A
pCtoi84pgIQiiIW5k0Of5E282L1oMJV6bisQ8X1ugo91sdh2vHqczvGKrHbnd8GLScJqXw2Iucib
KdN+qVEjvxMl/FML+f1Hpqv+JVna7i4Yg2CXxb1Jikm76CoKFwKUn/HfqKVzGYVBuGOqQqqYHAK9
cUGAlKUgEXcMDeK/gExA26tJj2HVVR8SddKaw4GY3NbLOD6NUbA8e0v4zFhQHYiMNObbEynfe4op
GB5kyz0d5+AqUQi6z4cqmQ9+CnaQg3T91mF9QCag7tnjvMRRVdBWhw9Zo9LbbAC5LF9BncAFRi/3
qM0cHoYqCxr8lLeg9HbSnJtl6Q7YgYIbhtS3rZIAjJV15CN8XMU+mOjYpdWaj6RvtiurwiOjS1Ky
EKb+fTp7K/Ir2PiK6y9eRtDLwOGk8ADkIdSMtoRt3jzjhDD+rBfDBEhWfZAWkGIWEKzJGIGhUwdJ
u116Dx0Rgap1M49ZWu9FFUZXQaDhzJwmjz3FcwcSEfM5O9OgkXcqECjh4mipTUGW0UwbGroY5KZ2
Ceoi5DTmZdcofRyRH4qwepuOZ6hWKcboKIL7cFBZ0g2ep/Q5NemKL43COEKWxtLvK256pDwIx07c
MP6ayDg6rMPMNHiTzSW0ys4i10AAI1ZoZA/WdfHFLlKdBh+GunqI5IGKNhg3YHyNYQFYZjrtp5rN
KscMTXOdxKgWBZv6n5Fd4fZAOUq2vOX6ckeC5TeNe/IMd2SPseH40hhyelOPHf2tR7gfADQLJHiy
gwqekBRifip0pKqNT6r+DqPG4h00NnbCYwfEVHw5hIDllJztglkSvfbNXptkKbAyp+9wooY/e84n
hJqrdd1pBEDsI99ZUlhp0hsFLepx9Pn6HHLwHcAANT9chk4DtlrzTNd2rDdmhs8ubx1g0bAhiLbO
Gy2aPudgTG1skoV7gpQlWk4X/n7eNW39S3nTsF38aNiOqvLnTSNBWcfLRNcXOtfTx5StSEyOLPJM
coOJqr+ISOuDQR5l2Sa8+wH9ypiiXTx1VGtof3XJsLxEeEVeuMfIDRig05nUYfYCfIj7SDE/sdV2
8uJiXSr/OknTBC66ZUVlOvXVx1TREbQE2J3fjOtSWANGGZaJY9lTmzRmr7mnbrNpbE6k6dKX1XKE
u3dx9IDcFTEgPWHKHlKbRTTPOjq+tWE6bcfazRClWu/CFAEaLXUiuTzpFdH4KdbgekcZP3WeROIe
xkswc05pZZGM5S3ulCkINZhLW02+YBxd5hgok4A/p/1TpMwCi1CFZVTq5kk4nugNXUb+zNJ1Toue
MQQakwVwuzmoh4LS7JJmPpDmwgBGex9A/MmQPOkb47Z1mLZJPg/KC5A66hkNhG4IpJUdVPdiWGWr
fTMFwFjBnh0/6czR/Yqc4Q9ELY9lhGslcgMnLZL6ls7cxlLJF4rS8h0BzxMr0hZrQd/U86vpsuy9
XhHDhjgw5p5qcDXOZjHd77WL6D3lU3vOmhmLgfEnDZU1Ffqa9Ypf0TmOQGcZgjnZ+Oms5o2OMvtT
NQ6qBguAfcb4xDohyqd1uKsjbiWSe6SKzzS265Z3NTvCZNz+SiYZF77XehCKxmqBC2TEjrxhl3i0
luJb5srX/f3AJl2mLRkfQJntkPvZGAROxZlbi2ztglsZhiui7Hh406JoOjS9gSNT4tTG88YuPeYW
I3UHo5H3E4gHQCFlg+TnVaY32JvX6zQd4KuslH/b4kwNYJinDlIt7TbGbMBV7AvvsHbDWMatbLYp
mrwnFxJ6I1orr7X1/H099tCZsC+rYupm8qMZYKvz5wVJgv6Q2J1PYbctYOsLu1yJWV5JeKRE3qe0
2/KpUxt0P9qSxwYPI6LyipmEGizZKD42GcWuEqv+KYtBeNuamI44kSSwMU1Qt7obViPxL481q1g+
eDZ+6q0d2UbEEitiDBDTK3ItFtgaUrm+UZ6yLo9qB6fxOgo9IMRDs8JlTNz0HIJZA2h32Ve9qore
74Mfbdq31x0jQHmjWlk20ZBEYdEhwWkohEfqe4VzxQ1uFv8ZjBWyIuNmRPyV9ZAwl9IWyW2iTn+o
KMMa3jWpuU47C/vsxADDQuabju/5mFWlt/rrnakp2ttBz1Eg0WjQhfVC9lSlwCnPsIehLx+l/KPC
7vUEJHpb+gvReN16c2+Hmd8KgIiPS3xJ6fUrs9xM6C8960VlBakMOTnlLaXtWfLTZFj+c0Cr/N2A
N3DrQY/LY9CBc9qkyJyLMA+rWYg/YPGrrRuAU8AOMBRk7b2ir1G5IVIZmchBNG8ncL4B2Wmyl0nO
4YPuUvOQUXBdE/BUf7R9JLeeQdB3jDjoMpX6p59O0du8UJLmddMPG4zThAyXsvbu43Cpr6slHAoz
Vf6+ij0Jal5GUaIMTTh1G2GXKMfnZzdr5JNbHdOh2oHfFrmch06hbI1xZw5hPNIbPDsK4bRdMK1X
4BTbJx6LcXpcrEZLFwkRK1K8tBKvHZDWb0h0ih9JH9UUIcZjFebYXcOuoJEHpSNa8DBvAJ3xE7AQ
J3fgtMXAu82cwnDLPOqfXRKS/iFxCUdWj1bvCuMggCZ1jHcFdlM4pVVbu4vZ3ccybhcLzmjljaZA
g7cLn0i/unRvQfoOAApEH4DzYSpNNE5l6rPwoatBnFS1nWzeZ7N3lmnWbm2awbCf6R6omRXARle6
BVaOTC31i0W5vGXUkrNeSXKXoHtcLFqK0qSDK0ewVvdeUyHHmscBMuySKsl9fKs9V9ClK9tGB+FG
V1jYkn4KngID2bbqvlv4/KSxAu8SY+g5CIYkLScvlD+agLc3NuHDM9P9+nKJNDy4ypfHKNH80HSy
KwLR+sfe5z5kWOwtx9AN9ucwBM1dJZLnYcrqFyyR6oCob4KuADalLuratwlk7Ot2mJcttm32OIyV
d/RG3p1mE8u9t3riDsT9laJKSrM9myw9hJpWTxSniCcfGx3WiyXABdXNtnYTWihL5A+glCOvq8IF
KpdpQD4kAqPw9IRgDNxVIQcTVCKy8h5cUo1jzFiviDzDMv6xTFgRhKu6j3kSC8vdMkVdGUy+v0Gj
aT5NXiNLOVAH37LS/YRQHuDxizrVI+S9nuGwoXlUdmPW3y16TNOcRmQ4aq+t98Tzaqgd2BBhw2o5
P66E0uMS1tP1MKzdXjgbhXBNuTbIdQrnz2ob92izVNyYnrOTQtOpwlymn953bsZLENl+A8LE+rTW
kfxBauc9Nr2fwTHUj21xifW7HznGJ5g3BVcd0cNxIr4tsUUhfbY34TElMwbDlGB0d9kaDtmsx7s4
QrMRW6n4XRmNPa6eSTFyoFgtCaALIDD5xrlFSuiDiTojjJXslp65srEM+yVWh/GqV2Pm0AnI+uvI
Nc2Ws3DFoP6kMRY9whRbj2l/o9ksvBzyaHwCM3AWRdb15GyIX9/HYxCeAB1frxpWRaeoqekNuEjN
JsMa2unUHlLMuT/wiLdNntS8cjnGAufbarUe8ownuJ5AlkQAbFL3H/Uc+pu1X8Rvonr5gh27rzBy
mmH63w+DPZ1xBJlplR5TUbnnEajx/ZzR+iTULO7dNMG122KmBW4+I2dZeO2ICAxuSHIGTKDf1DVr
X2dO0j1BDwK1Ml8AmzCx6zexaHsvn4Ulfr5WNHsLHInPVbL2AA84g4QNd5GG56Hz8thcQhYt449O
B8N2inTwrGPS7HD8X0p0ONY9GdoB6W6hQi1b9xgfwwPKt/2oMJ22ojV0g83VXg2SZL+GCjnlWV2t
5JjVntPIjhP17zqpbQCEelgdk8bJKwFG3CF1E3/PEk5+ZZVYyhbjOkUIadseUV8hIhrFtXeee0kP
SCfM9snFlYP5dvaQ0rp7GlDYYWdJhu44Lj0M9MTYMjAI88D+xfchnpY3rPT+b0f64LcQOGOvVoYF
Df0qAfCuY9sQYz+PoZzbG9bVaNMhT9B3BUbKAJcdSVJCVZAHfKo+U514RzwMaXExreVViv5bSmFt
wjM1HhyGG0soFutVWqUDcG1r2GF8pMnc0+ATeTukVm+4jIdzPRBMp44q28Id6R8nnCxPSRXjXTRh
9pZQN/abJlYcaSdD3SO1WkBpyY3xW5CJsdFXOED7ehuAi3+tZ1pX6F733ZWVK9wWqlJ4h7Rvc9s6
8PRRbd/Xch23fayqW2ba9dSgbjzrKZ2vBg/HuznM+A++NkvRyQCzBgEVRQRmz07XtV80JALTv0Yr
sx7Ysu1Mv+4otPxdgNE4DrF/waPZgrh40IhIatHtqmSYS4+aepcmWbPkM5nFzpMxOdihqj9UPOMM
ikGsYyWQqS587u5VFrYYeOxsWbElg/1mTvex5O68JDMiy4GA47t2sNlpMnWNCa44wX90uj4BLoET
b4yQmKVj0S2Z+EKhOK1QZJe0uW5ha7irRuYfBxLAnSIdPzNkOCMATujfkYqQeh5aBDhlSzxiNC7Q
8bOc1Pga+j79NWthtjPP2hNWb5h3Q3/ux7y2DlI68FYrLzSW1He1GFiQgmgQJ7m4CLP/fDjIELum
Cwx9beLLtH4FaTO5TRuCG4cksuXDLsZe+xNvD5mD6oMqEdleOYiP6b0nUbOa1mXtHrPY64YLZZG6
mKRI7JaVK2WYrVucKedjxNbkiOYzKZlasmOYqPm1X0l1h2pn3K4iI5txbsLzOur6B1ThsC60nyFQ
iUUSe2yN9lDEMLdmWv6h5UiXIgwiMIUz1UywRejwBOt99xIGtt0HYzOdK1/Rx9rBxZZ3IqJli4TI
W3+O26XkWtPr1p+xaSaUXFlw1ncIlkVSI6quGTINogzhel9voO/6G2AH3ROHNzQrllRlV4uH9xiL
b1hKjIvCNdGTBKMwnbzpyFpNJceQEjpvAMIiv9hBAs2V6ro+d95o0f+lDS/mZG1/qT7oXrAGejcz
FLSDmdr0NkIF8Sp8MI51Zta7NLN+GQqWPCBOhMwgbadBgdIgfso6pCBAD4jlqRvkjD42h2dm7KIW
KqMOrgfVe6UEIfgOO0x0bwQFwQN1zvKCloE/gazOp0J6nUDAQVf520mO/m4OVLCXxAGorz11xyce
FClHXotIW31qXAsUPBZJpGstWETWxr8nSjX3Mur476pV4WkY+PouJ4szceTW6GEWkhXZYJeStQhx
r4dlfUc1WefWIS4wg2+0DCG3briHKI0k7lLYogyGvfEMH23dwOcaOlrMmJYs24HqracNYsuWMViv
ZdpWzwTrYF0sUyd2PHB2S7SebjCx5G4xv7+WWrhuztOhR90loQfHtU1L4vkj3uBh4juZIK0jk6q5
1iSusMin8t6BZCfyKg7F85g6e7L16D8Az3vJ9WDxgpos5Y9cqfka/iIDbcoCr9qGOD+jCwspqK3W
snZSpXvRQZxD7k4jH7OKTO8UtsUrtlZ9vfFmPLHnJZMMVaeak2LsA0iFswynm4Gh6i4U9g28vwni
wP1aYpwPSUcXu5g6JSKb0hNBlHa46bvQb2GswGJmddrcBhPF74r8+AnBfnw/opU/5bo2F7PyOG8D
1pK98sZ5b2YC//UEPe9KQPYkxdxl7nmWXtZsmg6mW18n0TU0XvaAksi/b+jYwFZlUAOhp+2XFa9g
a2yl4VCuYy7fIDTWeF41cmARjCuynYegOW9Te6zxIf3MQ9HDHbWD+GfJCajALCnbJk5+Oa+rr4OM
VAc66eAunvsluxkJ8Ta+hef6MbAxuQRHc08UPKDBeLXaZIXG5wc0rh7sGMifnK9uhxM0Dt3UYdjp
PDkvHSHumebFJ3HowMbmXfWEYfa431hJIqi5ktlzfDl265BckFF4NRmk86LmmLAcM8wHO/QBTr1t
Lqf0KIryhobzGdkudTEmJo5Kr/KYvYo9tqh9pbF54giT0YRVh5AR2xAkKMKa5kUE2tAMU0cp5ZAK
5Db41XlAFnt77we8e2IDdI1Nouus3YglYEtRdwIaYwYq4W8lzORt2lovGhcIssJxcAumcoOFLCB/
KzTSMP8x17AS1vFCClkrdO+CbJ15jjQF9gTdj8/FkKAi38Wea+cjeiRVl1fzrMhbp5DapemittiK
7e/U52Hy2opgvAyR9kRhFplHYhfEGjEKg2/79WDt7D9wVGLeFvQKOWM2pGtWaBoa+7Gup3DDV01v
1srEoNB3QEFCCbP03kUy/kkjVAa5jRZ+A6I9bvy6ZACTtu1NzbnYaoOH1qiufRY14lADiJwI0Z2W
IwJucbZxlG9TQCaDwiYEmrkLTQQdQAgHxn1Du70KCSsT1GKFl8YNDojdRFWerVJujV6re0GNQCIh
HrSjuvTRXIw1SvdLs538aK02aM6P10NSm3gPMaUqaujWulShHV5NsowfEFrNlhoWgscKadFW6Pig
M47AekOoPElKxZLH1bJiJjRaN3qqEILcxJDMrhvu3F9D6LJ9NVWzh5e05ddrhyqIeyssAoZWNRI+
KBjNoMzsrFjDt3oWYj/NC39rawkzZABfx1mwfnqDr0feBHg97+tUGAh/6fCxSgO45MTXLXWCb2Hx
Iq9YBPu6AIx2LmfryWOt0xnHMbRl3kKB+Z51HvsPugJkA/346GPqG5kQUMmCWNCrcCDLRwCFJyoC
7fonZHrVWzu4ejeKid/rEAJuUrXpEeqNfcduMEMfDTTWFdwkebQkHn5a5AaeZDxWTT6ruKN5WPvz
D9hAQsSwU4AqLlbKusDSABlvwkzGR48z4Eoj0KZMjiyKGqQR6Ex+f4KskB01TSe1ha/aexjbCYsV
Yq3sJmLcVBArEC01r6wv/Vok0Ibj9d6g8321wNH4HrGkwpdU8GzMliB1e+DUHNvRBVtDdQ8phqF5
1pLpVOME+hdF2VVC4r1shZeI27FK06kI06Z7J1bTn7Ho6mNPuvYn8O7yHbN3Zj9YB7cUYwivmhpD
02/6tF/5Iz75OKqh7+IuIy1mplBb2364Q0zJXqOyKuamfvlzv9mP/qZi/Usb9TMtCya9UTGwyHcA
HA9Q1uL1RiFUsMs77i/bmg3hAdVg9zStS7OvMHx7zHyxHHmMsrcXTYXawHBT+DMkfrgTppzGCOTx
H1zVbh1rtmx+lyucHUgvp7SGbQnz8rbJTgpHQyOnnenOAOLvsViUqwMss6GbjNsC5pgyAZObNv0d
hnz2WptzytLnGD8DqQ2+2Oq4kL7NURAcRRXJwgKl4Ge3SEgpgx7r9lh/xAGKYoSLQc/rodVdXIAt
gClu2/eu4G69qDG7pG7POC7lZIKugVNRzGwu/AxpavRQMSh9InqtUcglUQMwk3mKsx6n5eS3mryr
VkIF62HG8rAYod9TkFDkjpFtuHgfIn4iXXVxvR6TxYcz2e6bCxA5AhOkUWU03jcrOm2e8cdcjF0+
Dt2JrutjOs9bJNTcAKK/ZeGxYb9U4N9m0fwamv7ddTcWc0ZeiwSW5nZu/grZbw5pFmKvQ9mBpcOH
UuCjHRbMm9DoosKQG5XhXlf6qkqmj5ZUyMXoixUvVsT2MdLRabQbKfSx7NFAtGfpsFHyTvIfxLLC
VzfNKB5lF+7MinYHfQzYmlcauEuoO4v/ypMVD4LBLHy8HYb2EHDMS/E23tRJdADnEB0Sm6er3FTN
x9wOmwX9Qa+6AyhqO8BM03fYbyY43uK0SLUqHQ4hIT3OjTxc5hHJ5H4FvrfrPHNggTuIVF9BKM11
daTmB9Key7iRO4qkKIWUwTn7NbW/mTduhna9HyDbQRcqahBMzAcaFdApTiPlx36+YRlgoJPSaOKj
JeSd3PgcU3WKIFrS9a2h8jbASXB+g/aDZxIbFbLAQk42qtotsAJhYgg+4RhQougQ+G6E+IoVZkUA
TDLiBZ3udNNuBvYBWeL/mDuP5biVtE3fysSsBx3wQC5mA1eeTiRlNghKouC9x6XNdm5snjqno5ss
8VfF36vpXceRlIVEIvPL73VuHxrHwqjGTa9NO5Mla8oslMjc2mGa0B971IeHki5eiC4P5RVD1I4c
g82JYVtYRFap/T3RVbetqI6NHbpSW5tORblNXy4NDLnyxq7Z0dSo+I+zPtKQje+E/Yt6xTEmOleq
5BEvxKKmFyR0V+fGLrVYIySJJ6W9U5Cr0iB4jxL2RHsDZhY7plj2qxF+xTyc9l/HX+hUZ7RfWzR0
o72iA5KHRyJJnS6NvKg9p1cZ9JSkn2ttB2jp/BWEYgKzsQxuAjBBWjp3mQoRsDbSgwLstjZ0XMN4
E3PjoTq6iwcRGGvpRvFjTzIL19XyWOoYS1XVK04QjkSooGXfyvV9ld31dok7wgJys3rDtFJz1YfZ
HqBWm6cwJ1Et3lUgn2EPghaVaJi+9rN+LKs1yLRhm/cJZyDQVT1vmuJzq7W387p+VaYjAU84o5zk
5c5sbvosc+dsdNv+Synyl1AqD70Ed1oTe0tN92kLE2yEvrkaflNBT1AtD7qsW2jRnuis78DN/l/U
gvbGMr7nIvUlA6/38XtM4VVJWpBkykZLCz7W4tEiNlcdSCGQMPLJYm8CKpNG3ScZ6sdawvkq6OfI
2BDkhYMxr9NrT3UYuXLNx2N8N5Ofs/o1VnsHvgFsRv5yExo0gZJgzWY8xubw3pCsyJ2XJghNzaUd
FYzi6ziO1Ezp5zGiS441/Mzz2jTnQ/rAgnUqzC0ozBZmnpfJzdaovlArHubI3hjF11yFPK60r8Na
bM0l2U825iRhobi9HdLr+tI0wyanauirQzTfyuv42DanspXoDZ2kKfw2ct+RY84ZQ92XRPzUVXmS
VdlVC83VdXa5JXWhVTrlFHs5WFRmwlzmNqhhiZH03a20yISr3QggXVX/Ohe0y3M2G/31rE6S0UVJ
1c85vwOa9hSrfI6yL3qkuBT/jrAN5POLF4IsxqyHJakPZj/sY1kLRosQw7JwZiP3l/jVbpkG+6VK
y+c6V0+z1Tp1NB2XhlcC13xfx6WbD4Of5QOfpOpoLSFi+rRp2CpKLb+lWHtRyF9SY1Y310kOifkk
wZEhfuxgTtkuxBZBy6zVzVXVjUleo4DZRnXqxiL8tqSPRWe6MunltCoJAKNnbGCqYfWvKCZ22Pa7
4zhsRN6B8qGzTYS/drOTap/lKdrFWgX5vbobZfzNog5pzWFg5dsheQHKESpkvCHN2W00dZM3L+oA
cpsG8ZK5TcadxoYUg9SP1Cs2uFNUMHSW/Mhi2gLyo1obcuEQ7cItGPJP+zkBiaHNKZfTQbE1emWT
kUKeaGHIHiyMVm2H+L7wptYL9QbSEl3hUWYK5dEwcDWJi1eZSvUTkEXhhWpZP9CjiIK85QkAJFIU
MOvcHRBxD8dZ6gx6tHU4PRRxlJ6GeFF2mUQ0K6d/0u4zVNSVN3VqvE/ATAtnsaJ8dPUliQ5ra7TU
l90o9jQgFX8ebAtYI+POrHTIPfBR03+lSSp2ea8WfJk4VBiOnCag9w2ZsDshG89Rb9nHNl67W5r6
0ISN3KroOJUvQyJt00Y+mnOxayMpP7QahjFuB736bqmK3sGFSt6A3w1+hLe9T96T7GCYSEtoflpE
fD4+aTDWUbtrcu37iCb9QBhtQmA8O1OVQDwCmMVS4pcsiLgCs7WUarta3aHqFG4cSReMcMue0kg+
jkbht9AmMP81j9giTf5aJl+iMKfzT5e+P8lg5T0+AjftPN0iO6n92UCWkq7pp/lsaklOxFHNhiBT
h/RQWWPrGo1qOwr0LHgTWLKnoMo4BMPjIShLzvv7TNgQiypoPsT9PBmLbXpZOk2HzDZPuaBjUCps
cLkYn6Y4/py0QqZhXkpuEw1eYZuhgxUbX1eSPaz1+FlRlV2S958GWz/Sd9xplSUF2FR/SeyzWqay
OD3NzD3fSYh8hzsRqQ3iIbLalLQdXH4d/2CdPkxq52V9v60U/Y7o45smE9tEk7x6kD+PTZm43PX2
CgaMrmIvB7Eun0sFb6MExLq3RrGLY9iqdrMjS6Ugo0PxG5u6heaYlqVBEvcHuzMOJe1cO2/LQ9PJ
5+zE5VvSz7NHDM8+7qFbxWm478pM3kqR6mCf8xSuInJzw/hJUEdIinAv2KfqXnHKscJOdpRng8K2
TQNrrfQfFYgJHbk+2cb0aBMnEVGc+SnXLY7H3k5NRxU1dYUUrsBuY6qRfGgMQ1IEONCp5cPQ5Vbh
SrYOT7VTsHuVKq0OZHPimqzF5CMKLSo/5ytIKil/42JuhgWVMX9bT18tRDI5zd+qDHIhKfeyvWgH
ADQSF7W6bRvqbkyRnIHy6rsVahmG9FXakMq2ApcP62hqnpZLdpBmhXy065yLogAYg2+u9QBEkJjb
zlYf+h63ylE1hAvFiZjTqsi0wArtqd5y3Z5eFPUsGBrThYS7op1MT7WB7c0sW5+wJjRzV5om0brp
uopN1wIHOrbcyUlA4zLbA2OZ7qQlPZf10MS/KlEyi202atsDCTZ57QMKtfi1MGvjD6CWFGhA0nEc
XKBMBLm9Kn5Pe+SIblTmFDX61m2KuEGvooAVO8bI3Rsn42Tkz5q0rLKpAEWc41M65MnWjofhYZI6
5tGazNrc6/BTqGgEPuDnFMasYbvMaZ4LnRq1FuQH0xvrON6zJqx24Fl1tR80Net340xsgastQB1s
1XENdSSa13JjpV3Z+1D/X61croh1xAHMEwuX96BWucNhz3imGa0RWhACAbEA3i5jOMdemRrkSMpo
GLh3qyyuoiBZrkC74k7QB1oHXgcc2RHLPMWxM8Tg4ImN9ByVtXoDN7O5H3tdeemHBh/QRcIPvFPk
4sEwtLXZF4XIic/UdaY8RxF1Z4ZKv9VZzxtiT8EtIyuhZoGuvR8tfcXoWBnEIcZkbasZbfqESsy+
hVrY+VGxzA81L2J2al2f7zFeHiTXLMLqtqpMcWsMsbLpTVn2azF0W5u4cS59i3ajd1Zzarsu98p5
Hj8lrRK7k77K91PExcWVOckDukLtZomWdo8FWXIozL+65k0uBbbdmq9TqhB0X2rWDfF5xfeZ7rdf
YZTAM6m0YNVzOamNehtvRB3bG7Ko4T+Vat8FFpZGmwKEll0/WW5CQ28PUCp7OEUkDLayJXCYNUDz
OAbgw1P7W0aDUE9YWX2cUh0mzZmlme7s9MznKkuFPNkmG/dV3JSfhmwMj1E5RUFamPmhS6LpEfZd
GMBEhPUqZxlf+iSXv6hvcm8ouu9LPtQOMap3s13FlPVovwxpGA6Lqe3bMmGj6O8jriBkp9KAz+lK
espiYcpUJ7+UpT5lxhp/S43pZaWPSaYkzkZxGz6o6tBwjW2+4tsaueBOUTCZ/ZMMwcm1s7wDlhB1
0I8i5BX1NOhWWNkyf44duv0M2+HsvVA+SwTUbbtwMDCLMqlPZGVXdaa2GaCrbFXQLM9uVDiwRPIA
kc2HMITI1thydKqsJHbTZtU2ZKW+NiG7UmrCpgDu43HTCs2wGLGETqagCYviNkuU5Gj34dnztQa3
F6qAK1ktXiEtszdGg+QpLZV4Xy+fJmjgP4VV2E8SwhBvXnT7ho9w8RKps92sTCO3J2X101zbyU6U
XA2rtbfdNbJssEjN9C05DR9CDFQPege9IZ2YFS0vc0pR83M1tDJG6yX0H5hAX8NIlc7MjDXQ6i4J
1JKUOwDnbYZTqQspVvdsKu1B5+IJbcJ25MRYHQtBsmvVUvk4grWf+nRRNyRUlBTxYQwbBqQaDdm5
Gw0oBagbHsEHk71ad9NDUklYT0Z2RG+kgJ3QRQZtmWl9XWp0ZOhJPve5Rr+tTLtPFa5k0L6LdbNW
+YR6spPY7EmfghBRnKQeOlgxyaNf0AbfTXb7WNQRryWNH9IiWb0+KxK/7pMZi75k+KbHY/8FYqNF
yEhzm573D2hztYv92uiZsYVAK6+/QLm34CARNdfETXQK19bc5FkpsMdkkrmGaTfaVKcnuUVS35ea
4UdckW7lVsTHPpu1o0bj1cP8Bw4Tf9pZDZ3mfFzTC2+VQgKj7cDlzOkzbf7Cbcpxdona5VTHot5p
1AkCdcNNv4yKX3khPw7acD8rRu/iuHWXDMMPeUw0n7r+nvwwE1fLeEVMWBa+FuvJUywLnHagkDpm
qj3ltlV+0okN8TvFGr1qyO/7llO0ULViY9Db3nSie8zYEl06/LRYJjZs3nnjL3Wxb/vB3k0AKyD4
48uUrPBt9JBPFxs3J4vb73IzrLerom8FTPXNVKjVs5KFjd91q4JVCwTFaYxeE3MAOari9nbpFflh
TKvShW/EslTsXYK5JYywOPRllAS4+sYpsgHjuTcBVsHkqm3ZK8RHzY2+tZS6pt6fnlv8UwBgUkpN
oDAnHdcDjdibORE2p5g5bMdBcPiGkrjJozYi2HqFnVZLh0RMuVerpDqF1Wtk8x7sYiyOMNMRo4im
2ZLPowZ6pdibskztQyudD24bcABcR3eUqL+lDoPm2RznlL1Ek9jv6BT/hHrS3vHj7yqrP5VKV2Tb
sakoulKTPG6rK4tbmj5q5tfZvEYkvM/3ow4jiptXfa8Z6/STy4TKAiH8mSTaaBhfInzB4QnESbez
6DP4DYQeopdNG7v5wiru5QratlYu0mvXgMUlWq4/rEkReuscScgX4trnHjqdLaynnWgr4WlFTEUs
dMVRoTxCelLiu9mYzEPEd/GpkdfliStiiQxkHDD4hFOj/DRrsmkpCTqor0l2F1evmaE122Lk2pj1
ybqZAak5wBXdXRb1y6xCCFJimbuzoHg6FGUOF8FoZPE8czY8ShRxTzpx1kGqTKhwI0k4SZNP9wtM
+kBN4ygEPm+6Xz3a1HNQPbKwZa4y4mfTqThMbcftSpQk2eOZlKZf9WiE8dfVwAnsDZwmsSY74Yje
sIX1S+euQtfUhspDXBfFU9811kPfkRytzKq5azuCv+dSUg9xbBqeJgZ2owmYHC9J+sDPVF8Cd4j2
zF2l4bZ8Q5qHnnkVs4WgZTFp3yhjSMzJzBWgzFK8oJKO+5yzlnp70hdUAdtqHAx2D6PaKmuoufKs
yyciWc17JeLV+aKE2UEiZL8FKm6cWGHOz7exYaNCTt/XIFEAvSmrECp+eqglxXqCQoPpZSIn9A3l
sG++kPqs/wRgMgc3Lshiobqh/SVlUeaHjZCPEqYOT4VOZs2YVOEL2JRZBsMEV2AjFwk9vSaeObX0
2i6eFUiQkAnsmhqazxhAmFyawXStkpwRn6gXRBZrDTvjnlDBpD1VKINArkknRq6YR5OTxLQSYcHg
qFiPUrpBRUxW2GSv8NIWoza3PYw1V00TyyFu3oJkIDPZrlRa4c3YWDnY0Jj8NFOuHY4dVemhGPXo
RzKC9pppVn3NSrS9Z14ArreSBLQqT8m459hBCmNUZ0GlpmWNmxDQ4I0qcQM0CxZT8TO8uEqns6SK
r7xLNOsWD5joeVnLdNcvSf+jj3PlCX6S8XMeNcuTznBxGEVVEMXNdMfkNp/yVOXYy4XGLSMrUg9m
8uL0xMKegznWcBNJlubFdk4mWW6aN0i/1UdT0vPn1pBNv8dq4wglQvtc9GX4xTQN7XW0CniQaabl
taut9jo4RZeYR1OqBFnghm3/UCFywxSzsrty1XrXIEjPT7LwaKTl+n2C2HDQEH8f19BKPMOYWn9M
Evb2RpwBwL7Lf5TJkH81hG3zC6JpHYIIGSeV9iBF7V2f6nLhplYvLZR6WYodRwp9Y5yj74lVJF4j
lUlgWpZ6nEUz+TKh8xzn46+ErgUHCOG1zgjw+xnNLl029uUHe2GTGY11BzMu9nqjaFwxzy2tv/Rz
FS4sofDzREpHhYP/Fm/B6CE2rQEhx+wVXMl9CUGbE+W57PAuPcwKRtzAcYO1ZYsBRvtoNsNdOWQH
qTZrZ6wmtOVZG4BdJqU3Thw1FZcTD2hX+D3+DId0lenyZ81TOYQbe5C2Z/KcD7Z/bzXNA8ZGCr6r
ue4P+sqxBwXxO1RnL06abz2kknuNRKxKnY9cJSC9jMTZT/VPfVy+qjpsjYUfpTbU1ZXuGXZ2DCf9
KEvjps3Jz7QWcw/Fzzey5NVS0i1cNzpDdI5RNo3IsHZTVJMAWBbDYSzSOxrhW9VK8yNsjdqJw4yS
Vi1M2uB8hUDxIB/lqJ9y6VsDWaSSnos4RliW4phFJDk5S8lGhPU3Kw39qNOPCfw7Z1ZMcegRxmiN
2IAVbAYSlcxx2bBD2RsVCTTdw0DLE26jBaeydivlneTOJUU7AI7JR71uliX2WzktTt3QHyJJFcaG
1ur4xTBQ8F7R7v8X0ONlyk2VyqQLxVgRDNgob7SlWwIdISMyskl6MKLln446/62U8ccPo8HfBY5v
/ouI8f8P88PPljr/ClP+LT784bX+v//ne578ePkf0CHRjv14KV/ehomf//rfWeKSaf9DY/WiyLQx
KhDqWdr+d5i4ZKn/kBVFN01hCWHL+tln6p9p4iSQCw1etZAtVYXmf5aX/zNNXLH+QTC5SYvQ1AUr
Tvy3wsSV92uEbHNV0RQqEaHoum5rl+aSoUjpw7MV023s5Q3BLNR6HZcEKj5Zkekb9PVLJa/J12JQ
zNFvl3C+EVZKMwlNM+fcBI1bLaQiC1rFXCUUAwhNXVMto92bKb77G8l+G1H63g/h7x+qKpaBt5us
Wzz4e1Fyr5go++yship67EIDo9Mf2D+6RWl/hVR0aovh+58HtPgH/w2o/zbgpeWYxJ3UFHgH+Hl8
0KtfxbwZE0gSy8G4lmd2YXT6z6FoqRi6zYPxlO+fDdZbYiY1QwG/l7toS7bcd1IAPDVIbzjUt932
z492nqvfHs2AHEuHgjj6y5c+Rqh25aamZxycB8s2UxBvYdtcGeasE/9tGFtYig7RiiV28VimmdfG
mCfQ63AbEwseCGeXVkO94tr8+9OosMYQAUP2hForXwjJM22tEqiZjW8oq2cVCLRnSJJgz2W6QsJa
3Fod3SE1r7hBffDpvB/3wk9gkTQLWajMuJGvBXXQnaL7JT2Mzg9rU/oCUhrkJycJrCtmDL9Pq67y
+QtFqLIGonbxJZRmdq65tMaHd98f+GTWLzKtd3BQrXz980K5cP86r0ydnq1tWIpma4q4NDRosL1M
1ETFtN9ffMmZqBOd9qi72pYqe5PerH53l2/TfXR7zULtwnjmr6F5pxZHlGyainppMII0Sa144Z2v
b6wvuj9v+73YpFtSEL3wyqs821i8X6i6KbP9GZpy3qr1ixXURPZq5hgoYIWPkKZevuVIBv88k79v
X++HuFgsVRZWwCFj71OXZ36fyZ+hrpNWEo/PZRw+K2Gt+UK3f/551A92Ft1UharqmmpYlnH5/lQq
oxlDm8Efg/hOO9a38yH2mh+ra7hQaaLYubY41fNcXc4l6drs0kKxTO2v//7j5SEpo+5//0/lf3UW
Gr5cBVLVN1pAKPO6tb3klPnVJnO7wNxRDM3u6rYOgSK3aXXUU3e44r5xYb7y19KxOCQtW1VtzYLt
zW988xtSSUtj5I6DP7nhvX2qfH0PvLz4IkBCbe+6r8K3vllucczuWjfzZK91Y3/YwiPy/zz/H3yq
737IxVsHSa36QuaHiGzwounWTmU/qa/FLF0b5cI8JW5oqarnx23a/E6fW9MZYCurOcr7Pz/OB1se
H6RFzWCznPgoL7aeGiN+PdZQ9uHCBE0LdfSmeoWRvcsegesc2IDTpyyYDtaVr+f3KuW8EbCk2O44
Sc711dsX2i5LC+kSMeEib1YRNP1XM94M3ZVchY/m0ZCVc3VFKSRbF/PYyqbgojUNvoSKVkxmALYU
NFXv/wezaFAPWtR9bK6XG7itzUZs4Sjqi94Nv0UPst/sm6fQA4yvcnfdK+6E1sWZtuLxzyN//ID/
Gli54CSukxyHUjQPdDzh847Fpk22lWHs/zzKhYPf358fRSt1L/YzwtQu5nEIF0DlJR75/ABRj9r3
cCfcaqe53Pdn51qV8cHmDQ+aaEWZkW0aoe/XRiSXYTvD8/FloACr650G9cCVJ/po/b0d4+I71oGE
cEJijMmtnvU9drfH3Is9jMXc+RlOCTYA7rS95kH3wZlhmbbFNKJhBUW7WPVD0w16Tw6mL4BO6wiB
l4HXSOF2uh7MYLaSfKWSuoiR+fvNWYZqsG1z3v923KszdnPSeWWmxzUQzqlzV9WFtBewYcJKdGt/
CRDC9O5ygGO27W8Kr97AIgtfrkz4eSVenCIcV//+IeepebODC5zaZak4/5Bdss09oPpNsVM9eWvt
roz0e/WoWxA1ZIWblJDtS6tvnNvaqKtxQi+PCbgt6NZd4adeeNceTCxIHNaVZ2+RJavfpbthe80s
+6NP8u3wFyurasc50zooJYhWgTRGrw0xplvlKxXOR4XAu8e8+CYjRAyGKMzzkTh7UeTMaNc9lAe7
yUNmJm/j12ur98K98p+L6c3Mnj/cN+8wEgJCesWQQDkePmV8MgXkEp/Mhn28XXUn8q6d/FfHvPhk
kjaT4jo8TycuxJ5wVL9zaejQPHNMx8K79dv16vHaKzxvHm+eE1ZaNlJbDr4ZLpsVcaxE3ng53/95
oX60zdl0gRRFMzSycC4uU6Jce6wp6e4Z2eSH8UuHkvLPI3w4eW+HuPjoBoC4tk2ARzq/3M1e7Kqv
o7FRHvAS2A23ogrotV2L2v5wYb4d9KKkUFF141XEKuFLP5+E98k34Rub+RlUwoF9MGyvPOV5pV9u
LW8GtC8OQVMbu7G3zhNJCaMgI3TC3cozNjv5sWUXj65FUannb/hPI16cUFo2inyQmNd0l/6sf2bb
5ea8oZnH5ot9q7nzzT7dAj9sy033Ga2vd22OPzpH3j7xxR6TJIa8SNjG+Pg/ODlFfyydVtu8teuT
tSqbfNSvrKSPvoi3A15sNnLUzXFv8k6Vfj+BBOvRS0M8x59f5LVBLraXpU3IGF0YpFjReBtuD8ct
aT//eZAPa5m3j3KxofTDAhHm3FQPv5XtaXxUtsJXNnN/7Fgs1adrq/PDr9zkxNc0eoPcut/vJYUO
MNjjcuS36LBigQ1aXv8n8/ZmiIt5wy9Ma2O82n3JxJLnoU5OsXF3ZdY+fDdvxriYtXxUBkmDCsK1
U/ohQdN41N3ci3zJxeLNE79G4baba8v8o6unZb8Z9WIjtnMDJFxiVHUzQlB1653qt7fQVDs39dAf
07GQ6Mw0n7rH6Wf7kAXXehYf1RJvf8DFHh0bZFyTiMr1CHQZLhgRD+Jko3Yr7TGo7J9jLHZLJq68
0Gtr5mLbzrFpr8yVUQnfwkcFGq9+pUi6NsLFHi2XC2y5gYmN0xdZNK6OH/WfV8yVES4jizvIFZIW
8gwhZOcIgoaQnv88wodLkludOHe6aZ1dbMKVgVZQwyfdxyqBzuBtZv2szSvr/toYFxutPOSNnVmM
Ecp4wnWOHWbYsHz584N8fEzbgr4qLRbuwherrFIjA2g7GjmmJz92ywDDAsvXHfy7nNInlfauunJm
nv/F3w6wNyNerLDYaAGbZy50doy2b4SCrd5m466UbPrvV9batbEu1hrMNhTXCZajtXoclhPuezfV
Of4WGzXDst0rc/nRxc7+95NdBjaEUYrKMOTJhmyf38VsUoh6b/rFw1kD+ylP464DJNIo7nzNX//j
xfKv13jZpDITZY5Cg9cI3yluPkfDTpLiKwfxR9UVd3DL0s5NExkg6v15Isn4nliDMfrhKdxMm2iv
e62/uqHT0/fK3Wt38Y+atu/Gu/gCMDHEGiNmvGWv0BKvNutG21PbOFC1rry7v5pNF6vy3VgXZ6WA
+QwlmLEmCLtbajkPl2sPTDo4d4t173xzSz307vyMzNXuuen4+HClN/ghuKkf3vwnq+ndLzrvcm9u
ApkxKqul8Iuk3tXvVRBqvzyfej46Ju3UxvQ9Q6f7JN3FT39exx8sY+6uqgrFH7CLC8L7gbtCj02y
6Ho/7dIb/EaCQm88duyXWpRXpv2jJfVurIuHrJjyoh7inmm3N8WDyDhcOdd99RPq9eRLypYnX1nG
H3wq74Y8//c384pRRWYhDeih4GSoRO4to3YwjrgyytUnu6gfKjXE+KpnmDEod/Wd5nFhPak77si7
9Wk5XGuVf9BNhRtMx4H/AXRgJvf+sQZpydcIm5LzTN6HGw3jRL9wx73wTac7ts/nrzQJID/8ebH8
XtNqAAKwZGSNrCnwnYsDxOqbRi3yFiuPaawMMNyy/t6tCdKfwmp8e4yMm3khPs4RXRrf1rqKjyGp
PZqD5c4ckKkbX/lFvy1ffhAAOD1R83zDvdwKl2m2FzWfELlMwiGyFHsp6BbQrMfnK49+/hDe7RkX
I11M+QwrSJXwGUNSCNmn1rZxPgcSxgljN/P/66+dknuN1r4m/fhgVtPLNMM3lcvgz7/jt0OOj9S0
8fixBIcWaMn7Nz/2tom6a6SFvkKCm2JzQ1VyivT1ADXqVOEh/Ofxfq8ZaMYyu4pq2sKkgX/xBRGI
gPXEjMPe5GId6GZ+dxo/s9ZcsamC9pTcXovSVX77Zi9GvPiY2HzkGB7+eUTZXT30xU8dik5vpGca
OsundsNF9NoVwDTOB9rFC9bpmeqqqin2GaZ4P7OD1pbK0ueTf1ZnIEgQAyaidtjK35dBWosgs8Bk
c0w7PYHtCkYunWp9I7VJ/yRp03xr510VrMgZkYMbs93jX2nU/X0tx9lp6Jr8YEa4hnK5mLt5r5j4
z2DBniiBlhpICeAMDF/Vrl1MbxnHZEDballf46Istr0lWV8sSV+eynjCYgjrJ9Z6kmMpiTVn/zwT
XLEXGe51aRhPt12TJFs6wmIHStgtjshmeJt496lbHLWTXacgkBDN3DyGhZZDg9fsh3zCbtLrlkH7
CqUDGuWc4iICD7IdMmycc/tnuSzNJszSdcbGpcB8AV2X4S+0mPF1CHNYuRColsNKUOZR4KWGnY8x
iTiYihy54II1FrZXmUJQWaWX9qlXU/MmL8NhT5B7MvuqjIWoXhXqfjYzG7VlaLe/BA1uf+nVej9p
TRIUJqka7oKuiXeh6xkMVdH2DlG8kYRNi6rcxFOt4cpeWH0BgRRxGQIl8SJBNd1WEQmDCMWzCHuh
blC+0yGPOewxjs12AzjbqYgF0i5+/yecYgprk2KkHcBrTYOSRzswiVYPI2+MkFZbK+HWtj6hEC+o
DnLTFb1UPsw4e/6QUmJQz2n1Dj0GLXJErX83e0H2S667stU/9iYJ92WNYykGgL6mG4hKtaH+nllF
L/umdPa7nJpIfShFGW+kyrBd0zo/jNoib8FlalvD8TlYaq/dN+VAvgdSc/NGjqq6c7JVGZ+XaulM
jxDPEigPxZ9VtvFTKtCMIbAhfWg1yCfEfCjVcYDlB4ReCWkA1RDZ7chSlKndriSFFdt4spZfOISn
m6bM1trJDGSQOOxFXM97TElPCWpIPD0zG/b7Ik+q1+B6e5JWeXkizjErgnMLJHqYiZfBtUNZtGIv
pZn5MEWZcehaqcb0UdemowSf9CGqLNXD/8cO8mJKnlJMBz7lir7eJHYBDhwW8gjLu0KZlJQctY1d
DUEspgnfsxqTqlxP8Bobx2xrd2b41QyH2ZXFUm1RHoEmZ9js4X89npUhWMYhRO1S3EvjJkOtKvXR
+jC2UwetFq+BxjNWBRcfVQmtQ6naNrGvVXbAsTb5RJwNZOZOoVrJ0WpXDk5Dr208zz1qhVr+Fi+1
tZmxxtxKGDbvoB7h1EzyQuy0pKn4Ndq+07g2i2ukERxCq2txFl7wWDXXKe88zOLLHc7RzVaulnnT
lXURrNES9641TThCLUj463Eyv6ldgmFUVIpTFGrxgvsPCSqRpmi7qlKsV5lUE4Q8qy2T/6JErR+3
CjfYKrSeR87RYyeJ6tCzfhAXYbGGcd5AKkpt1NUWnf7yrE8hQkPZ6IJ6KeNTYxo5KcVK8Q2/y+QY
yi3fWFuge82XJPMJ1gLS1VTxJQltbIvRrN7NhHy4XRzlO/hJReSbtWGzG+X2Y1xilG5iHIoNw6zc
pJB8FdQi9XDPZECEHiQEOj6uQZGCvEoasbatzPFHxPEb+3XT1CVOBgNuAUVM4Sj3WXJ39l3b1mef
cDbk+Alvd7xxB4KPnLTBqD+cS9uBVAoqM8+luMGevo79KCqlL+qEMM+1+e4MN0NO0WxgHxdP+MBa
ODzK7YCRfZO0xzHSa0TSAxT1kD0nWE0Zb8pG0sMXwy7TBzyMf6CHKwLCHj9hqILxk42OXaqn15BD
x4GN8wB+ix95WWm7Wh/Rj0l2da9KOOa0i5TtNSVbApMdBmfc/qmdxs/5SDyFWaTVjVDCdHas/v9x
dx7LdWNdln6Viho3FPAmoqoGAK6ntyInCIqi4HHg3dv0s/SL9Qdm/pnkFSV2VvSgo0cZSlHEvcDB
MXuv9S22eDN3iPniWRFEOZj9V90ey0cmupvl/uBcce6mqj+1+6bZwLyXvK4iFEJhD0V2kSi9poZZ
MSn1AR10uYogUZ9Pwsarp7bESODHXpx9EuYLaAN4K1IRpgcMM9VqyINio/UgS2AclC6gaqAV8OTc
YCE+tBITqbDJFnBsqfXpBhjIgq3ukPXtKXZM+SaXwcWzaS3xeASJl8nFAa8OXvO5Ifyvmnit0RC6
UpEBPIfX6I9zfEe/Wwe/38IS7NH3nfdzg+GzIvQFXTs7UCXqmgsnMMdNFLXzRdQPNaQjJVs7fWv+
aKrW8aNcoQc6MGPzxF7SXoT3DmvgqZJ0L3PVM6vB8nQbne4ZgATJFfVQ+s6sxV5GhAAA/N7wW5zh
BHuM04kioYnWovghywnrUoIY/IyObZ7RVdboxSL4oVXuAyx+xJrHBsLJ9+m4VLIb5QIth+a3mMme
iMIZZ3gjTbztugJ+UB5fZ4ZTbkKtsM8aoj33ko6PHR5+y8QBFT+HU4UbV5L1q2yS7F3S5/2FXHIs
7Zpe8Rsje7ZCW3WHWm23ARIML0PcsWp6lTtZjRcWUuGqhKNhhzI4n9kxL5GgK1uISQlgwIaNa6IP
l+y9Mk+uMjhdEPyindICexBBCJmBFA6fJZic7ImSimMX7WVW4Skzy7SjOZCKiySEJSPyorrU9N7a
KyyTuxYo/BYu3QsRTOmVkNvWg1bsadF91Ulrw1k59bWmR19zQ4uejA4lfWoQRCDjUJ3ipvOoOUsP
EkCsjZSU82kbDNW26RrlBooZVUulE/olObiSm3eNRbgHjAMU08GPMplw08ZCxZI8xmMFSn4meKwx
YrbuHdFfqgKDxtFmHC8mEzAN8tIcfEcuSy/MOzY0aZuvilTFGGBazh6rV7AzJPIYmsksQXIEyMyW
LLXgGhc31ip2lLuGRDXwOhOIrrLNroMpsHblDDPVwOC7duRa8prUFlut6s2NNofttif9djvIZnxw
uqBca5oQO7lj6s7nadrpSlQdYG6aWGWsfEVJhlbv3N6aRXcaLJ9nEmczHM7HxsKKGliNAlAjclwr
hpQAUaQ80cCjecMIEpfAv85VwFFgYpnA5LQQiOYOPSzu8O4MwF/koZsDI9+Vg6viq4jnxkfygVih
hNrSS7pBJbrSKVEW7bbOIsMPMfVxxnHqnR0Z1kUgg3KSsSf6nQN5hnRX29eRUOJGQSYsW0L2qAUm
a5VUerdpbNObwhrIa57CIhs0J/dsrEEMciGLlQnlbxXjICv9AQustpZw57P7Zdlcd6PtnIyaXZLo
lk/sWdTM1G5jFeuaauVzhveItJG2TdiWE2i+GIkm84qPl4IDTkd5FeJp3UqU0G4ttr4/OqVgqWK5
qA5pH/Naw3n+1vEEnlgKIn6cahiY2Ho4racGe0ozOTvgDhB26nwwr+uwrwvPiiG0Al1dsB3QjD1k
VeMm1pPpIEhDeo4zvqoKbcKfbaX91rDv8iuY+L5cydwmfVBOIzPJb8oIL7+bWmr+WDtVcG2lovsa
a11qYVCpB3hzmiHdWjP2uboI8O81AOhaP7V6+YIEzmhbJXgXiaexro06rW7wXpGyxqIdbys9i87H
uuoCIuGG4hrSwlyCu0NHuf0fg4IDGv+wthri4dKOSHm3QfZWNu1+jM+fHCt/qtqjKlQXZZZJxBp7
/KNj7Bil2MDHZFxxlvVCVcUf94kk6yj5DREBlUuNLQdbUral6rEmS26rsooCgHvq5ZDuaw14mlvc
zJRmojUkMedJuyxB1rgoVHfqgXl8fvj90fmD7/juAxyVu0q07wUWffw60nWqXmP8/aTs9EEt4N0F
jk6sQEcBfGZcoImScl2RqZBWyVMbp6jByGPwZLP6RE33UQHo3SWPzuZlMvCC2dxUnIlAOU2PWYeD
ecbOgHr35wqJnytrR0/xqOIkKmZ0bFEDgvMRro7rfIvOHY9IYHh/XvFYeJ8Vhz/9ikctC7uGeoqp
c1i1vvUMmm7L9LGOroj28XnJ/d+PkY8eoUm5Ab0rpQf++77oUGajgNSuYNpn6+RJsRb5RhaQ38Pe
TFHLdcly9Mmo+fDFeHvNoy8Ysc2CC8A1Zzbgq/wq8pqNiXdus2hdGrZdXso22VM8sZZ22kO0+f1X
Vj/7zkfvviFKrbSX7yxv9M1S4VFvVd3VvmXYOaHCrTqflrzXnor10x8dh9ynB7CJHqWbEFf/P5+J
aLxSzWRc08k7LmmmvVHNBAcMeN/C79iTN0P7WWPqg4LWu0sc3XBLH2UtcmQAYqSTFdqFZAUECd18
cls/mm5M1dZt0nTpS73e9jel7tJJar1qli9y0qKzz/f4q1svXNkX8sNIMI3brbUzY8Pcj71AuyCb
aceJMTrtPrmhH7yypJYYbKEt20Bz+zr+3nyQrArzMHIsmU5OvTNflt59vCvOYAX5xND5evjJgFaX
+/e+cvfugsctYCTbgZBGLhjtkpth360oGnrJNdg+nDD6Gl2nB5eHj/FccRcehrWyytcS9bJTzdU3
9mcLz1IJ/unj8ABMhWdBtfZofM92ZYzqlCmvMqFlvclPWW9cdV2swrX4RHj5wXRFl441lN7N4gE6
FrEmYQ17XxsUerqOQwSG+9qI9OA4Pxu38fqz1+Wj62GMNhWayKa1jLT3M1aWGWmUNo6yss6zG82v
UMjVB3m3GFeKx+j094P65zeHiRFytIpgnJLlcevdmBPNabVMA9QKblQ/aeZ2ZfWfbUY+qDhbsFlk
CuuYqAzrWC4bC2L+2OlpvDrBZt5Z3/IXJXTVncbboqwIVNbd5EW9+v13+7njqVm2oi27E6C6BIce
zf2VESK+gNDzOk5UT/PZ0W2NjbnmwLz9/bU+uI82wlzSfhHh28ax+j6KRh3POcB48LzXjaHCrxru
piz/ZOj/PLPTImDnZSrMpZZxPPKlEjJSUMZ8o6Zy2/omHk4pxbljdGkWn3yjn2c7LuWwM2XgK1Qv
jtrTepYk7FNzePJtfjLDggqM4jM1+k9SYigVts4AxJXNu+Vo74d6NBEB6iQt3P/2KsZLFz/GML91
5T6Yb1JicQblCqfjf+Me2jR4mEIt6+e+exY6nEuJkMSi/VRiAtcHZ5UK2y3Z1U32P96i8g1tkM6M
Qpo8x9twJ1VRNBYq4STohy1I9jNRGP906FE7xkXP08J1+pM1ouvIfqKZAcGhBM6ohV4oR/5cP/7+
Kh8MB0tmC6VqmsNXOp4FpYTISAi2DHBF+ALl2yK5//0llq3t+2mdKQ9eGLP60hE7fl2DtG9swEc6
0KDnbKBTX8z0WdQTGazB76/00ZehwWcZmCwt1pHlbX6zgNKXaTJADPpKCXGFq+GTBUrmk0Xz5xlh
cVcqNpOrwpRw/P50LbCQGX3nqg4puFZPGcEypT39sRf4R/7u0/gZXor40f7HO7v2f/3HO4v3eflS
EGrx8tKePpXHP/nuHzb/9frX4YtY7NXv/rAE+rbTZfdST1cvDcG7rxf58yf/T//y315ef8vNVL78
578/i65ol98WxqJ4a9RWLHYhvzZ6n72UT9lPP/+Hs9u2v9Cxx1222CI1Zn9+0/DStP/577b8RTY1
UzZZ8VSZAc2s9qevW5O/6Jqm0YPlBxz2eay7f/q6VfOLxu4VWxDGGXqnqIj/9b0v/hjA3DJuNvfh
zz+/dUvzWr4b6H8EkC+uv2Vf82bYJbgmQmAL9dbKjPqygZx+Ttsu3w11WcHvAPtPGETbw69Dmavc
jR28TZ+mlERppNCg4MkQ5oM6D7ZxNIEyIIphXZUtTLk8hghpTOm3QeuIVU+pIrok7PQvuCXJVWiB
J4sBRORQzaMfIEp6LiCmbKsgac4i0aO6y1v1XtdzcaorGtF03TCe2uDVrueMGmdIs+YlJdHCT/Sp
rt1aTq2thvTj0oGssq9BQpwlg2BNCssKxHFeG9kFy4vyXFBw9JM8y77Nxpg8qFRYjBUxenTP2pzQ
DYXwR7eITVCcdi0Ve6PQ9H0Bc3EPuk89FLCf74dIyW4rKmdA9QcHywAiwsLy+QIkJFSZ1V+p86hn
HjOh9KDmtcDIlCl8mBqa0XY2OuhAxGooZ1ShrCt7BnDm5qoR3nY5772ni5qyJd65+bEXbXvIc2LA
3CzL46+BlZJoBx4AhgR+26sYjsk9LYZaccmcmE4SPe++k68kn4BDnYUHNEIF9hNOBJKpWFLSXiGh
cbbvSRWpHifCOxfC5NIVRECYGR5xDLStSo0qHNkL1rjulUl90K0J1HknGuTmnZAfQ4ccVVcVZE/B
+iyvejA2F30mEyk1tWOqkqlHrO3KzDPLIgq6paZuVcgsXTVUmHuMOleeKlvtsVmGDsVKvV9AfeqQ
3etD1l2lbVFfBobR2O6sGA0pY6nWrmoSXP0Y2H9KrwDqWVL39UmpS6GFh5swhiW+j/KuJUBwqVSB
9pYjwg3dxEGsMoqsyjoCHEilN47gwkp1z1FJV2AQp47jfM0x+nlxW1kvnGUIa0jFJCoPigGZEYFu
LsGM9hKm3M+j/EOQcm65sKHNTcC+6DxZUo9HuzAMd8qMOfXgrgUbqyPj1EyBB3o0+6xvQP71rzH/
6jSBg/0tHQJBrzg2OCvQOCXUBXwpCXO5Hh80vQbMZwU0gD2oQdOhDel0lgoycIJ4DdrKYGTLnV5r
1q4GzFl62QQkO6eQcBjJLIPkXiTZ7MWDpmSrKJ2GdUYB+j4NI0msqyW5E5FkCPZsNs3we6wpFcBP
VUaDP0VinahWRQ+sZlH07EnW7616xg9jlOz/cMgkuu51tRYZxDF2abkGBGevIL50DzZPYltIej8T
5zdC79YTzu9RBWt0gOGpXEoObRyL2vx5PRjGTZaI2MdHaceHts6dszHQ9ZJEqXrAVzLC6l1bdqgE
m6wY2h9WrQJIJH/EokvrENydUZnSNxKVZyx1w0xjFvwRlGshFfykbBfi+zC3fbHWR1QXorXGG6eP
zO9AyCnckw5C+Cfseuc+i+2q2ae1nXReTNPp0pyTmqxPpubEKydVImwSDgLSwUw4kLaFM5Fy0RPM
YpsiP6fKzktpRoDvCPaM6U73Y9S9VF2GuG1ONe0pLtLhtgDi9CCgFINvN4DTsq+ewNmq5hX1Ec6u
eWcMWIGM6KYMKyhpUdqv514iS63JR3OPFx2wnRWpy3RmEEUlY5OAxy6JGDy2ZKeruZ7jCDOoxUnG
JiZ216UTH8moB6H4lSHqG0UtsODKbf211Wz7MtRC7ZAUof2sZ3l+h1aveNbgDMPaITZw9kJNyk1S
s8G8VWRcCh/eqDqu46qnjkQzajxBcExqBaXsjgSeYAHV0a8gp61jb60zdPuB+L9wnp+VvO8lkMqW
fm/TrYO7Uy2bQ1O1zlk5ZNQcWvq1biCcQdIOAYFHPdREoy6ZKeg95n5ElmK0A/szPoWEwCxRTaUC
sY0zkE0sX9wCKbQMivK2Qf53kC50ykTQEwVl3dPCEXPTH7qkbxDOhboCWpJwN3INJCthcxou3dsw
C4xdKmBd+OaYJFexnRUPtITozAejI50YhB4RwVwAWaKxWFnMDFYZZKsQyGlIkDT5EmVKP3GjdYDX
aIHkneQh9Ci62rUTvR9dsMtMpGI2qq+d0YhHg+DkVW8tHYK8rmGSS+l9hf0H4GOorto2sr7Jxdw8
haOjPYCQFBukYAPJFNEgKlrkrf2UOU5/rSg1pNgINhwRsFYD3Kh2JkeHOj+btavGjfFQ6KL4Frcd
c8WQN1LpEmQbfEumQlfPyCwiGW+W6/E7SXu8QW0+2UT2qfOLUuoB8T4iH9c5ePJ1Wpr5j8mU5FN7
HMRNpY3aSpbjaZtJ+ZJ0UGcjYdmB7ZAcqEyndVCIJ6PR556mRVxfAz9WZd9pIp2eSAK6ybE0RAdS
TxTFWJrmM3lwlu1yOFMuhi6BnS5IYGrX2dyJqyrsrfvQ6QDIyaS7kLBOyFFoTrdzUpXfCIGgx7TQ
1jaJw2FK6qZ08IoWkb+bEHNJ17e3K36ijgqVmLfAXlWWMq5I3pj3OcPAciXatn5WmtWG1n90Lo2T
eR0ZhFOZ1STD/hdK7gaOmT8lVhXsrGEeD3ULrVBoIaj1dlauR/hqPjAfZTW3XXyil6l8mreRdK4O
JDMhh+8SH1ha+X3S69iHban4hVmrA0fnJDw1zHgJwwjTM8uK5Ssr6eHdDTZMr2AuNOLARRkAjCRD
CLXwDNRDVDOUU6nOv4Zmle2UWCs3jV2qO/ir6daIR3kfW6ZJ7kLGi1zLgTyuJEuMpxDjStUL1JqQ
8ZB1jVL7UHTPkT4R5mz1nQewPT/XiQe91QHC2WyjlPrHoM4EP/SFrXh53KDWbgxgpoaNqkVWJOu+
Syqq9vSc9nmh1ok30/LZ5ZXTH1hgzK0hSzp1unDUW1i10XhqRAVYoLnRlRPUM+06kuQG4FYIkLCz
40ckMNLLXADDdjV5lDYRrOatCj9/Q+ZfrCGcCRbGVzKfGWUE4VzXrMIlqlh9IOFtvBRKl630ohZn
wjCD8zq0jDPRTNmGqASYL+o0riy9nNdZp6SniiKJDaF0gNDrXj6BXw0is5EiXycUJHeT0Rp8LRLG
Wsn0aU1gUrnuRGc8WlPnnNgZMZRkWgznpUYKmFeWTd0f0HbbFRyvgqSvXKXofNVrsfZQk1x0ZvZB
t9PZwnmMBudK2HMBU7LrjAvBOA7Z4VCKIKMsAmcI1+58UIR+UIBePzhOUE/7tCGqeRtD0UWQIkRx
mRD+WNzTcojuCM+smrUgLuJHSM7oRiHRdpEWTficlDINNn2rpBThFQd1gaLX/Z1qUCcKnADYF6F0
EKDnoStB3qmjcTFYJSH2Wpku5TGziqNtlrclUx/bfCqP5OUVK30u8+2gq/lJ3zqTlwqyXl3JluRt
LyvNYcpa+4ZgvvQqjhrlrMqUzmOTHO4qoJynjiAgzlXaSkP2Wdr9XRlU/W4EabgOY8OWfKONo8sm
7avKdUSrl65jStbyKbKLYIgoa7cxE2Mi90F4ovcDi8IQj+RdEq0DqG4sALtDN2YJ0yKTJPKuxqBh
2qiO1lFjIbtsQeElcmXmLL5qtWVlstgkwqLUoLy335C15PF3Qw+QJvJwG9LGnbAdXYaJQ6CPOuGI
TOPBuOvKxrhnVSepUaKZBLm3Y4EMGkDestScdES2PzVti06ynjSvK5QK4IlZNy+izvWTuWvaNSGi
+UVYmvotOS3pldUXpXAJeIZwHjqZ/pVkh2EXAf48rayFyxra0vnACD1gn9PIAujDNakmIQG7SWU9
IKyjWS86BCyuHs/BVkcAJF/A4W/kq6rWuysnEQxDNEabAOTs3jGnWiWWq1/g60Hrd9oM7N5BEHSd
wksNLpSsMG9mYgBvowVvDLIziVzUWcJbzJUZigEefF83Bn2tURLsg9PmFpU82NpmLLOvjqHpV1Mr
pPs6mFM0kTk5amGDsk83UHFr5B76uWZO9zUy2JNBd6Cow5okANNaFDaZJns9r8bJ1GAcWXc0hB/k
yHbu57QINorWLEtyjdgwFKrV7khZmEoX/mW8mQx4t15qCqzenTFnCfj15EaBr7pjGxHvDEMJdk3e
kh0nWWPnW1D5iPQhsqdxbO28CIj7dAjtJNAoCy4bdWhuJpCpfpq1OYvcZBKLTUTB17GcxS7XGBte
ovQ28RcqiiB4weRRlWh6yLrqGkSUejmQXgrNmqjrsNyKSmFEwRHuD/Myq7lsLPRTpviA3TI0vhvg
Dirb+Sm2TlWqBY2bqKN+onH4OhTTmJymZTcDOzPY7clWfR1GU/rDHtppZ9XV8C2QKJFZVOXOJQ5F
T8QT0XjktJL5Wq1MIHeU0rrpReYghrFMppSM5eHJHAA8oFadg5XIG9ZPeWgd2dPgXEKrJuX8frJr
4n8jTpWnU933T0aqqJcJdaXKTRVbX5tFMnwFBWtBsWeVWIV2Wp/TuQny8xLFs+qh9JNI/8lGvPAl
OlNVcqIzq5E0307GYu+oIcJfRCnbPnZmfxDWfEFfrznRRy3cIdTTV9hbODy/1m3+UQnr/y9EIcaR
35Wudk321PzbxVP99PyCZv1dEWv5l38UsRRF/eKAtYF8gesC69BfRSw8KV/YzwOJWxpTCm/xX0Us
CIScoS2qWCDBDF1daqj/ghMaX2i9yMhSqBJDfZPtf1LEOnIt/FXDOi5rSqzmALP6Zm/UyRnBEwQw
688mu7IhwUwbS/2FkVs7lfMqoFXQ/0n0FE3hhSCNg3Qibfvmxn1QS3u1n/xdM/77YxyRAoiJUAXa
6WaflDJR8uD9yZFjIXfy4kAmBLsFTm+UylaSNrUntpEQT6g3MhK17nuVqHdomc+CLoE23itPusXa
qkgE1lgNh9sY7PSant/N0Omjl0TTXdZOwhvnJAUsn1yhghJXCmJVCKfyPuvih6aa77Qx3s15ckYu
yC7KoGmoYz1si6wJt3ktGavZhlbEzjl0O31+MexgR+XDT2bYMVNDrpdYRXJ2U+XdmZWnlsuMP+JN
HgG7GfJDJVFKM2XUdOXJGKTtSiV0vMjk68mgqiGQXLowmD7r+2rv201/3d3j4EKlLU2prUa0sAmp
q31leyTfAWeN1St8A3wMDkWlo/noL/0O/koclCdTmTyIwtohZ4XMPJK0gj62t4YntewNrzK6Xam0
tdvV7MYMbxhAnhNggEejGKiAhmXqpzjl3LI5cTjIQrPMQ1Lf+o7/PUJeqiZka7p5YykFh2Grv6yq
z3gzrwaUDwbTMZTVHFuEa5BB9lMwXGQwJRMDhVhlpGeUMwBt6n3mRcRd3gea2YG2JS0wBn5MsQqp
blttieddx2V4nQwESDnqc0f+wWYmgNQlH+mrJhDoUTww9mH0x8vQhdX8SbeBEvTb5snfj+qox5kC
l57Qd1f7Ogi3TqzstWQ4x3O6kfXgKiZxi6zSOzwzD70p35kp7u088pG5+aWF0DdLGcVKVWU+0Fxy
/hzlxNEaz7HEFWxcl1LEZy2/902evz/nka4pKsrISC0Cgbqu83BDkAnUrIMuuiK/lBPwGD7XBoPH
FjeZllzPddN7QRTKyybKq0V5guZ+cCVTfKK3et+l+fvjHHWAWtQ5Y0sGy77PSxexqmtwHOPg9fvp
6ZdPZekAvKn0w+42iYqixqBP5UmVVSdNywGjMufWN3qVNB6raL1INomG0JVNQT/SjSLsBpmaX4d5
wwlIjs6DsCXzvqmplKQbzcB7Z2Xxg5yl6AqbrUisl99/WhaUN/23v+/FURd2GkQB3FvUe0N5GYsM
/ciLgwckZXNpGITDadont+UVZvbRi7YM4je3xWA2jPO4q/aKGHaqKVyzyrlF4aZXbVKEjcMgqwCq
iZEz/myU/bLr8stHcdTHDoAfFmNWVPvBma/1yT4kKcUWR+c01gzmjzTGTVRPo3SbhpQjp2SbmAb5
MeZVl6LZkuoW2mtMqvXYGy0ibPlrUmHp4MT5zRGYI9Dqkd9l2Z9JJn45GR2tbKYxScCK7HLfDv1D
GU+U8WOnZALpKOUb4VMf11vRips8c27ZgY6erZOzqEZECBEw4rHerNjHtX6rDD6FcX8gbTiNzMMw
xs8k9F4NU0k9bakLlYq0anL5E0XJkfrsr2F0LIGYkRYPka5Ve6us1qEhzlJ9iTYghkkzb+ooPEdE
sJ7lfaV2m8CMESHTK+nbfUcZoTOk89qutt0SAZVUDxJlrVLKV1WJW1DEW10en9Chk4cdnyBHvtZC
Kn6/H/2vs/wHg/JV/PRmUBaFlE154FRUpNGn5AQrwGa3TxCV41VK4/7MGWYTZdlI2unYodMeiH00
Q/HSBlQxs25oN9RATTcnQomQUVjiVtOhE4KnlatkBASYNwpaziuazkQkZESHqcGtNCR3WqDcTkJ7
RJCA0zTNwCbGT3KjYJxx6qsikp8oKQlfsaaDnXN2Hor+tiTN9vdf/EhO9vcDO1o6MGy3NFmUck8e
hWcW8cE0g31uOpClMGAV3Vlaf+V5HoBzrPW6PciFuS4yvBS/v/6v9nDq0ZJQ2G3dAcwo96nIZJxU
E6ZXcm1cU2mii5JNh0NcmF9qc+nXQr5KNf0ZATm+686iw+Vo9QbN0RJ7EPrZZPBOd99HAlQo+yqd
25Ke6um50oVeWfOcopEjLU6BS2sqwnWstgcL5jwxa4c86w+6VBCxiv0TKLFt4LCp4JF2KqFqQ7px
pJAgFfVpxk7ENo4ItSpP0S1Ji3w/10mmbIhuZclCFl/JV4IC47qP6kcjSDR2EcGFMUXIL4V01hft
bZpZ95GWPmRxcWLjVNAzcYIcZVtG4WoczHpdRfonIpRXfd5HQ/tolbPkZrDNXu328sgGuAmrmwYv
DfY2yjqdJlOuIdh0rdVEUktdq9HiKVRQaeRJs1Sna5uNitem+pNDqo8fl3pOaHVIYEPb7mvWT7ce
2Tj/fjTov9ggvPIP37yGtF7Dqqd7vZexK7b51difUa6/0LXsIPLuPJ3SlWPWJ2peyb4uRSvVSDcd
J1SbSOV5odKou0ojHCfX8E/OP+rJeLbm9iqJyoMomm1V0amyZa+xSMUjzSrTMcwFwT5R9b2dp5tU
PE6muauosHmTBYHItA603i+CvFhJ6mVmnnTsXvmFRvk4qtY6NJm9omz1+2//yyd1tAYHJIDTZehZ
gyUHOi9OmeuKlJhVq9TxTrFrywvs2HYFpiZPEOfMeJR9iUC+DnbOU0x+z1ZPZuJSSKJZNXRLfK2y
cxTOPTmEeqRvm2mcP/uw7w3df08cR8u4NIGDDVlj9kmeGqpHfy7cxWYynTapsO7CrBp8sbxzstah
yxScskLylRG1hVc4IfPGjYwovrDjpLsechsjx0yOjNPTJ6CJ2KJU0PI19VRivJpPtjjm8tE+ehOO
dgHTGIpYMhyxp5Lb+rNOtGXapuY2behV9g54Ui0q6Xqze/YnXQxko2JoNDsDT3NYnSRzfEUT4tyY
56dyZLdWGmyly4zUi7EziYqVsfnEhAyQL5W0qyyz8DyBlXBVfNhuaeXUjVP09I0SP3ROeNESCOKp
oarTvk3TraZWKk7HHj9pxF9USq7SMCZ0pWwXF+iUXBkB+8BlIxk0mfDRh277KXuw6+giHpRNSUPx
NNAjhm94ZkvFyiTGU6JlLmObMnXivac0XdX9ss+XC0yvvXnfpi1bbIsU9d7mCakZxnyLoOH1f3NE
H+1jlCo1O0605R4LPbeq5HjRNAMFVmyO41JXRKgWVqkXEh29aqVyJp2yIUKggAAhaHWsKqHcp1N9
F+vG3eBk5MZQA+3D1NwR9oZ3DeDxJyvRqxngg9FxLKgmG43ox6TM9mlq3xMS9diO3HdDlu/02ngS
anRhOeY92s/7XMXgkzXtJhM1U6JJFNxcIBep1PiiQWcxJfHV72/gEYrkr7fslf/+ZkLEJB3CXywo
cVRKfK4QcLvsl9T2OtCKbSSZwx0y1MpXy8lYRSjR/Dgphm1WSftaF5G1YU7BRTpTQcLAPMebugvC
T16nX96wo62D2k9W27RyyZF2HnjPK8cllyrcaJlpLNE24w7BkmtJ5nkbcoKenVZ2kTDKK8I5oUxk
o34eIW1ZS4iSqC3IAmkccemf3LlfzE+vd/TNnVPI4yV/S+n3hZ7uqrR21dLyBhH6TdN9rXusb7zl
XaGvtdbwciW6/OS6vyibvKqg31yXaA5ZUTN6EUFMYiatHzlfamKxfYgCG12LTAydgzTA8lMIOUES
3DZNQCrPVLlagXd7dMbDrLGkkX37yUf6xdnutYz35iPx8I2hUpRxjzv1VksAKWhtP7kiHS/wO3PI
o0PnGmnxQkv2UDBT0HW71qkFeIk+GyutlZLVpITk5Oodh6HkybSlT/S4R2Tjvwf4z2ueXHYEQuy7
xbxPTSd8DNgsE4epOHseU7NVw0pxyZ5cAx07pJTKWgptKUfjmqBpr0ePve3tvlxPfRfv2U8Ol21o
xj4qnCuj19DaJg+WxfmukKE9Ve3572/qrxZr5Wj9CzLJsJzW7vZK1d8arWOvGrzjY0tqZFnnD0ra
PsJfQO806Xtdb58MCpGsJXpElSE6y03plEBROk2dpa3DmXHPTVC9YqS4FNvmZ+8ousWPlrxXdfyb
R08O4BxJg9HtVWXAhysnp0o1pl4sF9+1qgvZkIbnjTPcltl8Z+uCGGwWOwvJoavnfLpKM25mm+Wq
ChAksRnrBl8q1XbzehP/b1f/f6lx/X9Rueqw1v1auXrxlMZN+7/+53u16/Jv/ij8W9aXJRkBA7mN
Clp91aj+oV415S8I11V05BYJI5g1eNT/Uq9aX8hUWITGQKtsNK9UnP6lXtW+IHRViSMybN1Bgq7/
k8K/8cFo4mx1PJEoxKWleK9Nctd6cOMcq8IKpYAw292bm/FBSX8pjR2vwcsFjmYDEmm6MQ24gCLl
d10q9mLWPyn2/epXH72vrdD0NCGsdZXFBLnJYb10F2fzj5H8ywrTr+7M0dYyDZR4EJ0wV7Y5QuRy
DrFWndnq/Mmv/+hctNyXo33URNi7HfWhuTLq7egEdOQ6P6imk7iyPtmq/eILHHsUoiFp0qCjRVHL
1WEkeigb06dm6D759b+4+/Sd3hX9gDJV+jzmpPXOiDXQYRo+kdz5J4v9rz78sha/meUgRktIIRg2
KCQyL7TErlL7W1tQu/v9uFx+0QfjUl6ey9sLlIY19SIwVkVgHtK0uk/j9FBUfJ1WO0H9Gnu/v85H
KzXPWV6+4JvrEPCqEOzLUxh1/O2ZBL5z+Nr/b86+bLltHdj2hw6qwAkkXyVRsjzGduIk+wWVaXMe
AJLg8PV30efULQXbEKtYeVPFANHobkyr15q7E1SYdwAWQ7hQFSsBYRrTMlUXffm27AXeKFwcL0Pr
tq4mkM6D/wFgtAO1S+8MWDO04K+P6329+ciAWmC3ccJUAL6eqJXAVBXiBrRuYFw4dvWDqh/b+qHP
gmM+Hn1ir4SMyeO0eK8H3MWAB3ERLAb7iJDjAzgXV9LUh3fYyzxp4V5IlJnP9nI+sYtT55IzeElO
bkWBj8hvxrJ6Fby78Tx5lrL7c92EpvFoKYBn/cglrzEeq/qd4RCYluLTlqZRy/+3J+QFuNisJTV2
znjwUO01tHxl7/lxZNqhFvez27DWphlIzFxs1oBym07YCIGv0YrjlS4+Nsz7a/elHydOQjJrQoWD
bdFz0oGFbGArbmtqWgt73EiEMzRZcBfodw9Nob428f9tfYwLhqlpLdKVSlCZCNRtFJYUksUlXlaD
Oc5X8oip9eX3i9hmUyZ4Ae6UCLc+gGYGx97Zto7aernePOApul7SRjaJY4Bwzelwc90PF7P+N0lA
Fuvvr7Z4n1Jcr3pRP1iAowQZxFF90v7bNHgjQ6mCs/JKYbKOFr2uZyvaZOinzabvZRUCUu1G24ag
RanNyn7iwOZGIgadgRc8usgGO5ohsxXdprX0vUbpcnJRWlB5oL5DH1lonzjgw4fGBpLv+ggMxlmw
KJetVwGwuLFqAdLl44uVuZEs5bfrTb+fjT6Y4EBbpwmeGIUzjS7umLC8ka8gtoq48+wQ8any3mQb
HEZxzKv24FNyF4h001IApuW/h1S4OVTq036MUuHduYX3CIaalSdtQ34LtDCG3HNPsKGE1C8AecBW
Ag7SAf4xhL+vm8w0G8vvF4EMKr9Q1XRwQcO40HEqdfKc/se2trU12aYsESwdl9qmACC2bIZ4YLn2
1r+4y0dTrcVyiwKIpsYtQzTM4mbCOw6ocQ5h3d8IAGrhvc/YEhyuj8OQNnSFoNIdrTnMMAcgUHsE
QhhvjgAhj1BPgHry9S5M06yFtQXWvybM5RjN9sSilE0jmKiC4msxFsG2qPa1RZiBnM7OoWIVDU7w
q/DcV7ztrqyQH+/07KWm8tKJZO0J4PL7KbIZqDHUaB0zeCvqIp79MTsOkn6+biWDs+oSOKhQSR1L
1WPE++FktTYu+seVOV6s8IE7+VoI53yENEDYoMAN9VE5NHzA/Qrqv2RneRA6x8tbmamjv5ZhP3wV
RW2wr4U1ilJmIWNUGNk2+dxLXIm0Jxs1SqrfOcDCOtb82EmQRKHYyPXuoeiHkoJ429rtL9a9CHlQ
TXBU38gpatL8W8UKsD6n0bYJ0iI+DsK4CBYfy/HefQBZ2rhnwNesrByGOPS1kOdBw1sOP44YC/od
kLsorwPoOinmHapQV0rRTb6srd1OZZfQN4ePzflC8FpHlfeNlOWJxPYO7x0rwWjIXrq2cEygGEUs
RExrTTd1799mqY3yzvQfwsuoRI0EALT5Sm4xRI1O55DlXiWI041R0XTfShQeA32erlyvmtrWIr8Q
c4IqpSVvTSh4oTw8z+CtWolJw3wzbTVPUN1aUYFlVSkfpR7eHeP1HoCZCASs1/1VkxL439vhpUZf
C3v4kOKJrNAFHs/GNjkAInvjVZ3aAWb+Q2UvoQNQG+qEvG80TcDc0KGKDXeusbytcSIrB2ih9BCh
Bqct4fUdinzf/48YvMceSQNspLcBCgsdOz2M3QseUHdZIVeyrsn2Wg4RjpO7Aaq6ooRXnz0sRzM4
H6/bxXD+tNnS50WOGLPaB/C+xI7GBksd/dfz7gPloPr7za7/yfNjgfyOxHS9N0PuZVrWACEn69q2
QDIM4j1n5b6ufypgd8AGFPEp2c1Ay6ynXpNXaVkkAX0M7e18jCbyNaTk3Em1lzOKr4h6nzsiQD6d
PQTDLe2KiNniMCYzHlvPojraqHi/PmbT5GlpBsTJDbFSGLgEdiDyUZhZFHW5kl1MjWu7CWyvIUcX
olq7l/6/2dhB9AsY022Ne9o+YuhQwBY7YPt2bAUYTVz9ENX0vMkqnpZOElskg6CYm9FVn23fPw2M
vFxvWmMJ+v+hrjOEgQfeKRKUILzPO6ALHf+JRbea0veZX+YYPlZDu77DI9k0vY24eC67Z2K9Xv8A
g5d7WqpBnVnrJ26Lqn0XmLoeECTIdR+tcHj2CCRzgQu3OxUxa1qJKoOfe1p6QJF/03k4y0VBNb2g
SvCzDNN9xuU5nOnKG5XBzzwtS8gC0LPUwlqZMBke81gmt8M8rKV/U+taWvBR0pwFHCHSJTTELRuO
oROp0m2rok6T4ecQiW4yMUeoX2y+D6kA/j0s05ttk62Fd8ZGqwxab4y8btqXU3pglILy/xtxvCjw
xB6et5rRTBOtRXvnWH02xp4XoYL6OCTtnjbjC8XeQjpk7X7VMBe6FnsrC0HlDGtBuniXOtUDmI4/
XzeVqWkt5omdIddTAX3QtH2h3fCztIZt9zCutoFogrHtrA7IjyFJTpYXHyXYLrZ9tRbNzON4nQLd
dRTbDeoim/7LsPUGTOcxi0c79lFzNkV+35DIzVEmoDzy5/qHL2b94KDjLtNwsbLnFOIUeS0hTzfy
Q9aBI5+9LUeN5cTWezJqspWtocEtXS18uV8ktrIdrBND8ZtN8SPwjiAyGE6zWOMzNbmOvpSDS0dm
I8QsaFl/n7P5xgJjzHUzmZrWAnias5GGM8cSmnWf2qz6CoWE/fWm37E1H02BFrAFlSkKgpHYGLFu
Y+dnzd0dk/7jlD20NfaN5YMzPAzDiQE1mb0OoF7DVsuf1U1X/8YObELFz/UvWZaCDz5Er8BxZqeA
zA+iek6n1xhv9wDFHlCGH11v3mBDveLFT0Sg/IYAFYFSYrdir63bHK83bbLhe1HRhRu7ZcMCpCQ7
SgGSBafisVbQygQu1+VgRG2LW9ktJqTFG7buQAfuS2wmJ/yehckDKqYXk7rzvDKlppFq2UB1KGj1
FLKBEPatcvhLHLLD9ZGamtaW8WTG65n0AC3xZvUVx5Vb1rkrX22IUGfp8sKGwEMHQ7iIpjex86OF
Z5GM/EzAQQlZlnBln2tyMS0LsBTXsX7KsBAC3zpzdrvQ0YPrwv2yzTxaCgCwxc1z2tiR14x3Y0Cf
QRi0bfVYWLwuzTOlskmpC/f1Y2z7sfUg0eSDx3zbh2tJIKtj4TYgGI2mOn0ILPuGxN3KVtdgc71G
gnUBqDBLNG1V9rfUHV/bRH1WZbiSNQweqZcypAkQ87aH0BvttNwzXEf7Qf/1ulVMn66t2Iq2QJJO
YHGo0+kXGBi+1wVUk1T7+3rzBo/XiwHAOZi2EA/C1oj3z07uFTuGBwHLSr4HrIuu92EyzzK0i6gq
qOVWNq/tCHDbQ8fa2zIjK1lvscIH+VpHr7MgBx8Km6eIZoXzM1V8X0kLjAEoVEBSALHsWlSZpkGL
WltOBWlr3HgTVb65BdSsbFTV1Gt396ZxaEHLOzunM266o0WloumC12F+GcryYNNzMIWnbfOghS/K
EsbJd2GsOOle8hHV8XX4bVvTWuzGrFeojcZlsZMU90VofULl10rThlOiDhLO3HRq2xRfjV3CzpuK
H6SssC9rT5zeM6u7ccV805T1+fpADPGgo39l57dtArKVKM2a8QDCoPEMvpL0OFnCOXsDZGCu92Ma
lRbWKBdTQeFLpFIw7+1JX04nxwXWHODQ9qEJ2m7PoDO2H+3hH6sQ3kqKNY1u+f0iEscJtFE+VB6i
ilm/AoVqK5CDdbZzQrnnj+sDM3WhBbtbekPTLccAD3VjaRAeOWujkotfkJb7db0LQyzqmLjRDf2R
hXhqD2IFbCfui3YZ3vEr3FRc7yD4OKvomLgW6FsIYOFJOehAzeYcA0i91emJt0s9IKp3s3bFC0wj
0cLeQUUaSyoYayj4/aRA5BJCOKODc28biBbxEHADx02YYM9evPbTtxH0G1ALQ90OHgtG64toVvox
ZHgdLIctR8t9BzS7Ve5bn+LEnb/QAoQ+10dhaF0HytlQ46QOSjIjUOS09SFOivHJE9jmrHz9EnMf
LCI6Um5qUD/fBXh/B1vKp2Iob8GQct/Z7Dz16thP6UoiM0w2Xbq/CL6OgilSDHh1sGl3yqzguGyJ
y9RbcVpT81psV4lHLdCsTBEA0YARZ0XyEGSgOGhB3rhygWaaiKXrixGA3IEVKNXF/Xqdv0q3ewGL
4Bp/r6nt5feLtn0/Hy2QcGGB5SW/CwdwrJZVs/KEZWpcW717yt24KfAwUCQgIoJ0GzZpk7Xb5p5a
EIPMsyU8xGGKQmEMql/Vl+XgeL1t07ODDntrs8CZigm+6fr1owTRj929lfVtVgQ7Kp9mcfTm/sfq
xZnJh7RlfCSoCppAAxc5+fhHWsMR2kbfB1augS0/jjRgqf+eZDuzC7C4YzRtoKB4kf/bll9jPIgH
hfyNx4TrNvt4BbJ0AFzX9zVIYiGyhHLRNxrGt1ke7mVD9wKi0JvmHJoBfw8E9OmdSnI4lC1SiAkl
IWjirKTa2LoWytnCsKI8pFMvgEpW0D/nztpG02QcLYSTxpHYyOJqP2vrW25Xb0SSxyT2ToKqw3X7
f+xEYMz52zZtiwtGcHIBVkGnmyCTBwZ9LBesJNua12J5oJmYIMoM09NmL8IeDLgKpVDTymJjMpAW
zQwMwqh6wQZwJl0CXsbpwUtlC+XC+NC54831MZg60dblLneG0QHCIpI9QLlg4oyH8g2FzfsEz+vX
u/g45VlLncNlPo0hY1ZUFWZBsOzn8pYT5mITAsvSlTIALw1SKHhBMbcFyKhWNyMmugjWCPYNX67D
4ay8murahwZ40tPvqUNugNPZ+OVa2DKmRj+DGnJUufMxrLJj4/F9n4XHTTbXUW81b9M+mEDc7RMH
qoypc6f8YuXTTVbRApfIGojh1MPyjorqViWvYAn/cv2zDVk50AKWl63lUgsuUoM8fw8O6wewIOE+
cASNZzNNyU1M1pQADLkh0IK3nojfNWGIR16PnOzMBx2NuhEkXnF6U/Na8IKibwwldKCiwR2bR+Gl
6tym7k2qIPp83VaGyNWRb8nsZJYLYHgEtd9bmO1Lg6tqcFI94+716/UuTDOtRS7ONkQkYE2Olpmg
srrjtVyxj6FpHfE2JnjnF9LBwcYBjQB4rc9h564kTlPby2HqYgMXZA7D4wkctAHUo0vbu5B5K0b/
sO4VNVh/w9zs/2nyqQUTxnJn6j+B9Ap13170P+A1ESC5xZMi77uXeG5HF0RknDs7KF+BLg+M2QQE
FK493KHurhW7HnKL/TGWpC9OAo9gEizKefwo4R5rgjEGB9SRZE2DOxbiwsAqIZ9cm98V9Ib0qxKA
iwv896Ri6dJ/NldMAuaporj4V7IfINO5Sy3vNKlwN+GRAi/z2BE2wbxyGWKaUi2cpqSpmsIpVTSH
PxvBnrs5/7zJx31tARwsPMHjmNJEg+juB+Ue/Wptj2n6aC18CtC/9bk1AkJS5feNcHAPzt6uf7Vh
dnXcGASbK8ZH3H/ThLwFxPmN3R8IDfzh9Xr7hk9nWgglfkdJ3UK6EoKngFHxAMy16bBWMGdqXVv8
wHMRg3wAhhG0hPY2jw80yLfV/lg6WrS0q8YGz/0cjSmoBlRwKLw1wLfhu3VkKPAvjegoEgtY+OSv
IVbgTqvdYPo/QkxjXYhhVnXMRuy7owKRlAfE2/TY29jw9WDkT4Ntk7qwRl7mRQEqH9AboKg7JgTs
SiXovQQQcyup0bAe6XA9u+DU4iUCCfRN/CWs1dcA+IocTCllIcNN535L1+1pfS5qAKWbaB66lEbQ
RIHqJ0hIyOm63xtmQMfW8SlMq9YWUIak1b/FUE9HyA+PCxtZfLjeg8GHdEBdHWYtmAAlVBdEXuz6
iewh+vJ5W9t6lgTfg2Xn+HrluEfQYL9VmVi5tzDNrpYmZ/A8Q0UC9BxzCBrGhp7y7PfY/Glku5bh
DSsK07JlSeIUlCGhigK8ptuTfRjJb0Ab8+B1eYMP0wxXq94pqMke0E+st0eehKBpdqAu44S3uCvf
jXX1InE6iv3+DJUPFstz1z2kifUlxF+FqMcvLHlUnvM57N1D47VRVd/iaVVw63fHQdSVglc9lMvF
RlBVQIPOd8CCRUn4adP06Og8Lj1Sw4SoqoGM1mHA2wdevu01vhXDBY2lA/REGrOuZCgXoVycfCCk
UaMVticUW2YBeG7Go0BNlUPa/fXRGEJFx+xhzwMyP1yyR9AxuAdE/wcq0M/Krf+93rzB4XRI3hQ3
XlAFObSCQEi2c0T86FWA/5dBfSxGb8WrDcGo4/BcmoupkxXoUyAFsOvS+UF6a+83JvtoweiXoDMH
ab8HmG4eMT8/kIVkzRuO1+1jal4LyDrls5/1YH4JE/VJ9d0eFA13dr92E22yjBaNVuv7o8tR056E
Peia4vAPB3NLdP3bDY3riLUMpaxgtMK30z4+sxDi9Y63CdkEIbm/1zjJrTZ3clSDt072U8xfRisB
zX1W7sGJHhyuf76hoBmcC3934hai60vVgBNQ5e1uTr+kWKftwUd+UV96Pj5CHuQnSLgLqNCOPf92
vVvDjL/zpl0ca/LZHoHYyUAz4FlPkLKA3kTyeajClWO9IeB0ZJsSdtYMDaCKdmE/lHmyo2l7cHE+
IWvAIFMPiztcDCBNmaJOCp9qOvZapOm/EBA7ODAb7rbWJJiXef7gXKIj29zZZ3bZorwT162gBlwE
ZrIg6tPqMcC+3qmah97r1gStTX6shbiHmt2YcR+dxfSx5eMpSzeGt86yPSCZezg8wsW81LqDXBXk
3GZeH2koxO/r/mSaDi3EMd9UuRDpiEau3shMz4yTm9kuHgVdC3RDFzqILVHeZHuQho58n3/vZ/vg
13IPgYudnMPn66MwRIUOZEMhXjNOgEGAlzE/NAVojydxVwh/W6rSsWzDFGRZmw0s6qHyFCmZP3eF
ve29xnIWs10ERJyPRa9qmIcl7YMlpQJT6hqm3mSX5feLthPqoWqjx4dD2ujA60Vy3GdPKXjiVvb7
BufXEWp+CubLGcIf0TT2e+ZXj15Zb9soOdpBpes9VsYQBovIUN/zmUS5v0aqZjKLFrIJyTmDbpEX
8Yx4uxacG7upT+5jCqb46w5pyEA6NK2LiwJyS7BLe1vQA97teeZ9ssEUWpcvtiw3ur0WvKzpp8l1
Bg83pbzY2Q8d2Y8K3HrXx2Cwko5Sg5KenQ8KVgqmxn0GtgEKQVM63aqkbLatZjpSjQ9tkECUBpwz
IIPbETDfx7FzUqL7vG0I2hodWKRSYw4KEKjdPXhFfpvP/iGEL21rXgtdikLduiwVi8q+Po22C62T
4IbO+cpibNpivJNDX4QvSVEFjxIBRFfenENJ5M6euDyhZvtPOVn/zP7wWCAocmodPChuo7K9Tlb6
Xiz0wRKqI9niOOm7bAmRye2O3kgLFBZk3/uK/XQYf6zycY3x9WPkkWVrYT4Sy28hk7QUR7xB1g8H
FavmYPH4Os7fHfJmdVWy4s+mIWlRb6GYJO0KCI/Gbl/uZ3CQ7mXaNREYZ/O9BEPbHnQKa9d+hkXv
P4rqQUchUgrP68kwfx64rJ6g/dZEEOL6QWm8DaQK0Y+/EzxW1ZF6BDQ0kCt9gfBnlJNyU/WipQPd
rBFQHQQoiyCD94TC2j3vmpvrcWNYNXRUWwsFW+zMexa52GUqO44AjDxsa1qLeIoH0zSYMck9lFhv
oGTqgp+VrLmQYVZ1Ssl6tDu7nROwk83JfjlvJWP5UqfBKZ+KFduYuliy8UXMe1MwcSVTFr1DBnx1
UriiSDtgsYSs1+jlDaldh6xZSwE1r7BfYnH8ZUQt4j5ABYWcUmvbvYAOWVO1PxK7wTRUDLIdUHMj
eO7Ipl9TSsJf12faNAYtnJMabCGJC6asumvUYZ5I+eB2Ld+3Lm6Drndh8lPteN3U1ojieMyFlU3e
keNy8wmUdN7Pba1rsct75Q69BWeC4mC1p+U9BEanbfbXMWp8GpOxBaEmJO35L9efn8Y0uS2HbeUU
lg5Ra+yqgvomTqGQ3xl3A3SpQejiqZUQMJhdR6aNLvEpFGdxIeO4qXXIoO/V7PFwGh+vG97gOTqX
m2hcgc9HmXqIAtYmzg4j+B2s0j1db970+VoEM8ghYZmB7bHWQNtPxmo/sGmNdtv08UuvF/nBtmsg
sxv4JHiB2b7K3P4gpIAYxMTXuKNMXWhLclOhhw7X7hG4ee+TYHoSnN6WeGTeZh8tcPMy9ifpLX7v
JOIpbAv6pcuH5HVb61rMZihQDIscrjk7w686J+egcLatiFQL2IwU2BFV4GCEYkG9L1J7hDpzne22
fDgEUv+eWH9s/NiFWmLkgdwJi23e7wY2f7/e+Me7LKqD0GRdKAiCY0qdFAIyzdTd4jXv88SC84yD
j8eml3SgL1lV8ZVJ/tiHqI5II7KyfVCt44gFFug6K28Dvz8Rpz9cH8/HMUbDZfW8iIJiSMnwzjIN
eo4Ui1dHj36v+pWPN7W+DOqi9WGMZRs2uNVmDKBxd7YBT475xnnWAtgtZp5X8XJnG7vxQeTxHy8k
m5yf6tRsGXTkZzbiLoFPkEIFCyafqpUDgWlCtahNiNf/rwf1YXkk3H8JevtUOnzTUZaGWtgWYxgT
buPLpeoeLNK4YAcTf6DeaW80uxa8InYgQFagutvr5nOYQlbNWn2m+FD0xg+pDkHzyFSWgM7jnOmM
D3IaXmuX7HhPT6oRzzh07EIRPPPpuYdPLUGXWmreWTU0rYC3xgnrYVD0T94I3HHQc2OXnxCIp04i
eUHMfdfwMd1h2+nvvKJrDl3mgu6/XTupGJxdx7dBfTVmAXArUetWEIPM/e42lJ3ctJZTnfAtCEeW
VhXwMXnPQcslziOGfz0HGDxSh7clIsdF2YymseM7cVBvshSKtKVawTqb7KIlAcsH7jL1YRevpQ+K
FV993qytsKa2tRxAIVFdQbUE6XjK8nvsjCHonFdrJE8fHyGojmpLQCYE5TEYBreh5zaogDwOb+D6
f7LUX+PDNRlfSwdV7JUeCt1gnRqSRInn5ocRurM7ILbjlfk1GUlLCSMF9YYzYAIaHv+O80FG6ZDk
G/1SSwcDBJ7rtEPjSdAd0s65C/J6JQkbTKOj2pq0j2PwcLt4Q0kd6F6xoIDMFS0U0PI8wXvvJvfX
Od0gRCW43aIbcPbGQJDWgOBb2bC3WlQtXO/i4xsT+jfOzfqfus6g3wL58agr5W9GhidXQHMpc4ti
R9nwJ7a9T9c7MplMW87j0E1F0SI5Q3e+epmSX37GDo1k7sb2l34vFvTCb/DKwTGQRZ08FuzMGnGG
f63srgyeqsPsXJeTMla4hx1UPuycaXiEasmPbaZx/v506ErzqbNiZDmWP8yJfRC9OiVOsG3d1Snb
Mscrm5Hh00NhH712diFzlyQQMAtWcJgmH9KiWNSA104VbsIJqYq9ZOzJm9qzr9JDp6R3sIpwW77W
GdsyS3TdUGOO58q5qzn5xIpwjdjOMAgdaUdtVxEs6S5WseF+CP2za9GjgpL0staX4RpZmyEMdMDd
XLQz7SiG0KTiLmflbQ8ES1D5a0VNpvaX4V2EgW3FQeu6y5OKGh/GzH9NQ/95nCBkeN1XDXGgo79G
IiV4OWAmNUyvIMM+4Arx3+tNm2ZAi2DPJY0AARiuiYsTEylwOda95T/WEOxLh9/X+zB9/vL7hXks
C3q1qHIFOW1lL5jt+UhA7rqSrk2Na3HsuNBTUz5zIy/Mqv1kBxG0wbc9w9F3vavLL0/EGPAKjiN5
8uyl/MFX49frRjEZXotf3AW4tSeXF77Y3bOQnVsvUIc4TL9YNLmp8mQFs2HyTW1BzvMSGBOAenBh
bn8Nq0NmdcdSzivLvWEUOuoKFQWJkhIkz7S2cB+ZJOUZxP3zLc/AHOngEguMnu3aztHUWfC3H3VC
qIZ3mOoOCkeHNmb+vqJ9e+ymUOxQA8sgAOPVh+vzY/ArHYFFGK1yutitzMVLm8cPJFi7pjeNQ1uV
SdUOAiLf2KXitnuO6WFCrc2uAJSitO2bfp031DQGLbjDGDv5dMBlQZ80D6iifoTG1z/XzWMaw9Ll
RWSQEYD7PMTEM5F/Xfi3yqZ5FYW6nysXj2Zkxb9MI9Ciu4I2tLTkslcdyAFg/jvokm26daI6Dxoj
NY6uPvZGnILIquwk25GpX6vtM9lHC+8i4z6uEfDho3dDZnKOxTc3pne8+7Omq20yjR7YjKo5W86X
tC7PDuhsdypL14SvDUcdHUSGsw/xLdzSRCiEh9S4OJTVmyTd08xXsMaGtKRDyZCxKfN9x42akP30
pvlk4dG199dI7kzNL9Ny4Z7KKtxBgls6QgVnuLNRmoHsne9Vm65sTU0daDFcBE7vxLULRYfYf8GT
3tGxymgu4pXwMtlfi9xeKZbUrY28GpL8UDY86qk371DpdxP0bFsE6IxoSagURLFgpNhD5WbVPVU9
2xa3OlKss1MZ25OF76cAYs/99NSO3cqNmcHxXe2ITJNEOoED05dVdgpTAh5LZ/UFzxC3OjTMDfq8
6tIlr+VCPkPNTb2y3goebZQ0nwKQ7O+5bMW2tdnVQpio3AI0GlbKSmefxOVNBUxjGa49aSzr4n+x
BlQHiEkV96UFJAt2RFn9QlEnfTuyip+LpOGHSUFxmXuSP9l9u7pTNUArqI4Ya0NoDhYudSOAoyWd
doVT7asKWhBvbvx7gkzulP/A5mbX2GplA2gIFR1EBjTonAeOxCGxo692Uj4GQ3ov5vwJuX0lUEKD
IbVgn70QUrwQ7UI5o7iRcXvrtMmPCWK+QZ/+qkqcIygUfw55B1+8vrwafNzR4l8Ji4Z0xKB65j+C
jvguq8eV6x+Dh+vQMm/RtpU9kOwQCVV011aoS+5Eh7q5hHunIeutA8wpfm4biLaA4wUk9hgHYjBX
3h8wjI8HH/JHG62kZYKZASZfJsC8jjyIhBM/8mGbGMu7StzlAiLHmFSuwEt+I5R9y3pO95Zbrj0j
m6ZXC/yOsLwbGulGLTgMIJfmeuCGC7skiTZZXYeYJSDWz2ncumDwGIKd8IedIn69EnCGj9fBZTSZ
ZhydAWChhXAfagIWepScbSuupu9PARcrdx1MoBbqYZpKgcZB4V0Nl/yggrpuGEOy0HnQWotladri
ibpw5U8HvK47mgfnqs5vsirZ+BKlw8soHqnLsMC2e2rZYQDsapdYqVzxeUMu0gFkXhrLIKGoc6nb
8BTO4HQM5hbE9qgcQnQdSSnT24YkzU/Xjdeqz0wzrgVx2baqFLZwIwg7Hz2gaN1xLc4M+yhbC+FG
WQSXz3hWZqBAl4n1FqdlvePTvJK6TZ+u7cPzsogh94zXXycFEXEga2vf02rj5cN/YGIjHdXgQ7KJ
+fGeQSDFZ2vc8AZP/Q9MTOAmPc8toERFd+jC+N5rywNp0p2AmtWKL5n60A7UpRjyPB4A9SkznKDd
NIQMV/mW5/YDUXStHtUww+/F3hcBPcVMhGPgw3lo96TK/tRX3iku+dpJyzDDOnasKnJ/ii3KIgRw
9ehWcR9JVKetJAxT69pCbNlt73ijhdZtCNTTVD3WQr5cT0amtpffLywzVyNEsTvAXFGROt4W3Gl2
3HbXdveGdV6HigkvcTIHqhcRk7/A+nKk/N4NnQNOcMnWd3FdqleMEGcRAjj4oFA//N7DrcyYtMfr
5jE5jha6OD+XYq4LN7LwwTeTN/lf/XSS94SN4ZdtXWjrcNiQMpd4cIsGDvEDx6kf/MG+TdJm21FF
h4s1DLqoFRdLgPk30I899KuV2B8KmONtXMeK8SaooEaO09uoqnsFOjOblscS9tqRUH0tG+fIy/Do
52xXVO6PjFZf3BEyYAk5+So7MRlEsqTbiqupDi3rsJ/JrR47ZO6occfTgh4dnI4PgYqHbZH4H3SZ
auOOy9yN+j5Mo4yJDGCejbhiquuD5tBulmGA1quyPYTUPUkwm491HXG3e97kbFQLd7tL6gn/UIA+
W937vqOI+Usarl2pGNIJ1Vbpuu7zkCEGUQFG75LJ+Ro2a+WWpqa1VRrSqWPoLTevFueflqb9YI0j
ydS0FuVhHFa0E1geujE8BE32ELvNtpOOjivD0ZMRbwhwCVTPN22BIpGh+QbmjEl+ixvRr/jlh3k2
CHV8Wd2WvZhFh1uUabqr+EM/nkNUICd9Gg3T23XX+dBI6ENbqOO4DRlo3nEATXz2j+f18XdasGmt
IsXU/DK0i4VoqjklZMyAKqbOXdnTYpdWxcqnf7hfxacve4+LtgkdyiYvkyVs+6dwyq19y1Eq3TTO
bm6D8zgUf6ADWp8ApasO161lmhFtza5K4TnArbhgdx/c74UV03I/NrWYdmFh+/dhVnbJTuRl++l6
fx8uVBjiYtaLIXYlV5lQMa5xgvipCKW7a5P6swKc6Hr7H97joH0tsCVzIGqaYiVHgTv9PHbJQA+y
8cFBHUpwKkRiGD2yq+Tc1vu8qsgm+T/w+mrjotiseW1KnIhlwFiMTv8L7M57r7SeYczo+thMrqdl
lnoqwzYFx0rksUrueng2lEmDTRzysJyWXGiKEnoIXCEl2uxrLbt8b1l8reLW9Ona5sHpJQRtYu5E
QqpsVzF89WBVazyfhknXoW/AVZAUpFwIeercg7D7yQqrMylwShoYihccEQGjsgYJMniwjlUDF/7I
w24ZyiTPidtA12vap9y62TTJOlhtHCu3IoviaVeAszSv3fEFz8HxCkDBkGF0vBoLvSBssjYA21WM
1albJqJKZ+EB1ldAkd5nGRG7NCRWdwA1Dvs09mUgV65wDU6gy5TSth55EeB+C6wXHuSmXBLec6tq
N5VKIAa12J/DtqM+L/zIaUr7c+95zdMY5OOmIms0r4UfDsVxTlJMvM+SfRsH865trGC3bdq16LOb
zh7iGLGNWcgOU+LcNnGiNjauRR9jJCyCCY1bYSaOlJQ/unlau8H5WGUjCHWsGc58RCqC1iXWKt7N
+3ien3DweKYlffZbPGun8R/Cxa0oiucORfxOire3hoBMRXZ05+E6QEIiL0/Ir75qvl+3pyEl6Mg0
lG+KJgFcIKp7eXyvPJbdOeOCHodyarHEqbOFmsWVsDJ4tg5SawewmaRx4UWoZJ8AmQ/+WSrKro/E
1La2KRhraypyGqLGqOaQv4uhZ5MeLLexViy1tPOflw9M35LnLlbkNm+SnBJYisbyH8X5Q8LsQ9sE
T1ZlvWwbwjK0iy7o/+Psy3ok1aEmfxES2IDhFcg9s7L26uoX1Mttgw22WYwNv34i5/HTjEaa16tb
1Vlp+yxx4kRMWIlbF8Rn7+u2DPzQQmtL/b8w1v/bH/A/nn0a9rn2EyKmDUSVieg52pY3b+RcjaQX
/5+n8D8eP+QieEwC9DxieaOUHEgt/x/TXVgIPj7p/+kI/sfj53m2hXwBNh/EmZdlm8WmKwKaRiDa
heFFjhBsmV04VkHD1WkFbRTKR/F6En4we2KH9QjfquzcBev20cZMHvkWTlCoYdszFr2bquWM7Hi6
pB/aTN9ruI2HaZrb+7b6+cIdxf55uyyXmWbpvSO5fpECYpeCZ1ERw9b+nkwN6E55HK5nJrPuliym
/xGPvThEWcPv2i7IH3NLyjnr/QFzOn0L6m47g61sqtSL6WX0Eri0ErBywPD0si0b9LkA6gt3tfjU
UDrCNkvW9b7UqVRf0bSpJw53hkJOObr0hWGtruAogJsy4wTGpzJsfij92KqkaS/hyokl5CJmkGGF
E2T9q26tvsgEzq+MTcG9i9sAKqHzcnT1DFP3NB/PiZhk0ZLxXxSCS2pX+adWGC064YPKT0G4A5tJ
HoyIktIEw5802LYfG5S4dsZMY5k323iiybgVebQFedUMpiujwd3nyPSnIFfRVUTRuh9nWOUMgWyf
I5JPuxxEmYo47PmOlAl0t8kJRhd3T+Ddg20zUerFicJzfc4TFR3WLN32IUZPP2Nn7IEOqS6Wzohy
VmD1jg/n33BLw7sHmwEIengRWNWuyKpZBeT2mYjgLfEx1DgX/rth5vcohb76RC4lUct2YPmqdqnP
+DFJsrUa1pp0hetnGNladJh1mCjYbbL6OAzRgrGunCoyLWKXec2LZFmNqoZt7PadWP9F65Y/kx7N
KXSSNiAaOYHjNjVXiEDJew9BQ7zPPjmNbCBlmIT4+ECoinlawWLMsRBEoy6omiYbDyS1poq13gqZ
YMebmgkjd9s0ld/E5xbDEfPn0C76rpQ3VePoS5SsM/hsIoOFHly4S9r5g9k264uRzMNls6peAbTo
tGj0wiGVKW0VTm23N6se4d6M6n1vlozuFGsltqoWPWdFE7TogkC7kJ+ohDZ+3ZJ0zi4yUA1/lqsc
XUV1iK8tW9uUFMzJeTsLpvKlyrJ2nT/k1s0em4m0zadq68MwvJokanH+IGAfwoaQsJLD3NX4jiGr
X0rDCK06J1W/76IZAwrO2+FPNvGh8JZCxJO4of8CBCD8vsPDfufRLNx+iTsx7uTqVH92ctt+4jvM
bmqzWQ8lspXwAmaO5DY1XSwuyxiFUbGQbHheaVd/GSjF3PG87FjEDVxFimmFPETCnfiA89WWV3Fo
GfxqSRpFu3nqx+/I5eILpovqqMQY0XKJ7JgVm7EO8h6OkJPsGtiTLzAqX/d5HNnwyGtDEJRyLTDe
gdRVAkvQKF6y3cJr1zxjRWtkBR/HjJarD1yPNdeGPqY1ZDwYSlRc1iSd8t0KDOsOcxD3jHlvNBW9
TX0Dw202macW5aU8WO26seRJvURFABpFD1l1WNJUOR2ofPMiF7KSwmm5t7Hl5tbFJqf7tp4kmrXN
dFEFf47xg4iZ9Pt0SyJXjXhJ0wmNEc+K3uts+hRjt2577lSSP8U6r/VXsk2s3YEg0E1gcUCYWBRy
hPnf2WfRqk7YtSc/dZ1k7j1OKcF3DYatqd+7Ph3lrWnkhD+fysnpAjLt098aEIl752Ib2JXTAGzQ
Ll+yDyy61uw25HXLy1gPsCc1XeLUnUrTEnS2dOFPE0B4eDdvmGpd7OzSq8gWWVs4U1G93FJlMvMF
b7hpLqA/sm5dIbA2ngfFnFrlv1YWZuqUr3AuxAsc3OYN2F6Rnq9z6+b+eclsovZ2klvdHCX23sxx
RhoInvPI6dQVpMXxyWpj2mDiPw+K6p+DWzCGK9gIV3ZEIrmuYwWJuC567+qGkoq36GR3wdZH8uHR
FiaQ2KOM4jp2nFVtreOvgZHhKW2IhBYephd/yDpResRnSMYXweM53E01H7cyHgKBBOMtVubc3Jnb
zLIor9ao7Xg1QV28KyZwHwFaRmF4pyxGUGrYYFwxTsqOVdamtKm6GZpgBzp56OyAG6F8IW3UT7so
WmZVhEQbiKsvHX6Z72vNoF854c6BBOnYWZttbG+jcfSHG9M1wUEnZCpWxIz62HPTRIeHlrGohG38
+Ee0k7FHI7ZNFUuLj3NNm0WHv7wOzViqmjQB5sWAnp/xVmV7GrGfML8oeGpN5TivMqmwApOxIkhS
+6OR6Rg+zQqezIcsJvnnJICE4wF7GhTS++StGdaFHoUjDJYhdg0vK4OJZOUpcyOmoWpFNRHmDSvj
gLC1TBiZ+WnrOktft3nufcF725pC29q6U8q3mRwpCjl8NZqu0602XmGJeeNaH+DobpuCp6ZjhQyg
lHkZunyNdtzoPnoNzezBzuJiSvawY9S87AKfdc9rrIzcmVQKdko8Qw4fhtWBTiAGbk4GQn/1e53n
od2Fksb2lRns5hQI5TmUf7Qduvd8S7uw9MD7MijG+UX3yAGPaSOwNesQq+OsxxNqMJxK6gZmk42N
TFJYWG10d8eT7FHaLbN5oVHif+sE6aWC+rpNqtCO22ucxCxAOs2N/Lb5jKl7CMCHVq1q3K1u5iYu
82z2HeBMQteShs7AU2rBUuTeqzxfh6KRNeQ+8jz4F9eQ/4DgTIJLV4wr3sUzFJ5CjTvG+mB6olA1
7l8gMGmn4xBO+Y82DSPyJbIAmiilHOjofmaW5jlsI8AsrS/ZtvV9u4PVzGhvQpik3y9iwqQsR8gm
x1HCgg1ajE3kXtTDd/NOE6FpKTnnHopk6yD2EquhbK2QTCLjqgdcAM3DwbWgdKxDPQ4VfGSZKDs3
ueQvstxQ75kYA35GEZ73RQ3BhQikIt2L7yTW483VCt7cddr32e8ud6M5pFhh0K+gPTXbvvbzQI5b
ltZjkaosHF/WaMSKIXXYCN4BtcNWYuZpaMskMFOGPXlsQLw6PrAI3coEjTPTxHVfjTxToI5mNh4e
RSKKidZk6389hv/bhfYMvA4ajlAmSRrRxmfaLpGx5ejHdcbTDxFN7h7r3+k1lx1/SXvSJZXB2qAt
Nmj490BhU2cqm420vQUiZ7YMCH7gFjI4CBy3ZMZaZTybqH1LtYs+xhYF0kHCXC865IYO/VOvIOVa
9GPM0esmqDwrhMTkNR0whihTwzPovgRTz5CE4TWNwiwTybBvqSBrkQlXpwht0cxMES1DAIX43OTB
zXWReal9PyFTQZZS7Udme/WybmmUnSksrFS5eDPZW1hLXFrTgX5ZmKGBjQwf2356CAXaui820F3G
1yUc0LqqDaJUOwOju+GJLo21Jd495Ue9yQCwZovgcJ4Zkk4xDGax/8Y4XWnZWZg3Vks3da6aapd1
1TBwAneRLXCDKCbQweLzEGW1rTSH6zE+hZ/eQ6lNW27Qj79iJ2Smh55EuEPOZirYO1rPcaHneO2v
GyXbXS1mMVWURuRva2KiYYY96AxOEa2LCi9JjZEFIYgVis9r/wzpgEWUG5LztPcJndIbSNhQ+Zug
tMUONPAs2tMa5ckJRrpdXtEs5PzVzG7gf3oVBXgubvTukJAAf2xGQlyzxrkax4Xr1JRd7ySbiq5F
u3JcNzD3j3nS9vSJ2TZY9/hsfrmkHKXeDup5BCoJkITrS2iJBYCftwhQCSNRdhd+DecqXFjCzgI7
5s2OZvUKby3IW7SngASGPPJhQL4HS6O6RGmPTVYUS1M6HlOcpWTlyKKc/7b9DNObrcWcFur7AV0P
o198CGVaBVHrqu6bRF5FjClrGXPcR3wVGVztIfMcX1uu/HIySQs56QLCKWyrBDP+V04UdCuLUehU
HyOuSYjZ0AxDjmyTsymWhQq+N4AM0yqk9eiPiWLJfEVskf4N6pptUy0zqL/ltqKcLhCBlDmGHYOF
8Mhg+FbVPtoyvKwmsdUGrZ/2bciU0Zd8ntf5qG3EcrxovgxvzQg/yUvMxn78zyi1kIPGtgb/NYfd
xitZJ0nz3NX92r3SJUD0gHRUnVVKYNCbxiz6oUk0P6WSZPbvNmRtBFbTUKMwVNoiA09eoC2MhQpO
eQMK3gvNe2rLB9YyfrhZzOYG/5w4xwNU/qqHuE9Pqt7cWvhBU/OBY5H2CVIwq/ism0Dxb8iK9eE9
ggxEDbPXhJpStp25555zcaSeIKPUo037XTgR0OkxkYQEaQvHAP8Bt4DBgmOyUfQf8WqDa8DSej7H
BvA/Qk/gbeUGxNQi80HPnu0kcGAoc5epZET1pBzr1KJhpzqSz5D67dgz3OEWV0ADB9e9GIxo0m6n
chwLmows9OUG3s+8a0aHcFVQMZr4q/abaW5TXkNu1XZBUv+ZZR1tf/PF9/P0jxA8qHBXZxujz6L2
Dnwk4MkgDjVpP3xsYMSHaDRWtsGYOkFrxpfV8vmgu7Sh0e+HuITzlzp2g16fUVoFzVrmC5V45TNI
TtAT2wI0RlCtHbKuJGIKBSBptGJ3qDNDZQ7VmwHE06JVeF0kVveBx2LBsmcVtlzpjEa5GZiJimzp
1vgH6kg+0KIFfZv/N1CP1tXlOPb9AgcyflSKTKdFyCYtshV57TvJ/Zh/581IplfbtIq9Ks3Q4sdu
RfcsAxZ9j4bbtnJwa/8B0vCIfft8+1SIR6dN4QYUQsfhbzMvrrKeiNPQkDbFzCntD8lkkBWDEVM8
Hgl65yZ95DKzLvj9qITLegn6u4LjCOpzHEmOpcsgf5sFgloRTSuFcMBCl+EeILSSCmrqS15qGjGC
ezS4NzJY8Z2hGUFppKHXOUmBWNoqVGgB2lYQ5mN1WMexuxsyd8elA4I0TyYJQeuIggsWwrNDLnX7
h6Rz+OzNkJyavDMXGCUh6EQ6v8KTT/0dbFpX2FbrntCcyb2OluiOfeb89VFx/lNio8ckf6jEoKj4
yzs02Y5o8joib53AZYNZIQJeWIrBhFhYMXN37eWa2XJyqzp2eHV/l9DNRxUM0RNcmYNqpWy6pwB9
eEkblKywJVY/6ZTkRdqr9JBKK1+jFElFpVv2BfON7NM4tVTQNoru4CQ5/IET9sVrMTfnEGf4Nqxq
PYWwE3sFAJZCJAreycHsozd4DpDDCBM/wAMK3VWNTHfBTtXyl9sZNV03avWfb9Pm1DTpslNKylc1
5ml/yVmtrnUPYGBFY4DyM1jmw0PNYw9gCsc3m/WMWzgshVi03FocqJdy77oQhRUW24ogxdZlN9Ye
eWLAT0lTqE4t8w4KvqarRE5xQ9JHFC1XjFQmOJO1rLvNnj5sAORgtezhfQF6SxFHGt1gkgTdi8hq
xHZ0I/9aMqW8sMQBaiTJQJ7H2DC/sx6D7MIsMAWGEuUgkWQ6lSAdBB1+RzNOSOgwJEa7TAbIJe/S
uKUtugugiS89JD1hNMKRi0gcVOhtmmsThOSeyHQpYIISfwXtPAo46cYDwILVxSm0y1qxaxMT8SKE
Swhgr6RL7jQWaV8mk4LoRNCbGbWfWTOAMokNzwvs1j9sbJJywzPpqtUF8gispOP7ARXVFfXcdEAA
9//N0/wLoGh7jBctdgMLDW7b/JEPyX2eunovoPh3Vi3M1kQnIvQ0sMkpat6O5YzmgRVhA0X/Cu0O
u1M145RykHbUCdjDCNn5hqbTfVsIJrBBJuFh0EgqSuNqgEt++IF279kj654IIfadb359i7burUnX
GUhK3DynDZBOSaaef3vWz2fAfDYrp7FrkYTa6ZW2Sf8BKkBPdgC27QTjliT4HY5LX9pGPtUhoJW+
Y+EhmsxW9nhAMDYfZh6Va76SE3R8eFcwAEOvfo20LkIoPVRaROwXdIlchWW35BVHMz4FuvZYudb0
zaql+YtxsilGBXO7FEzTYgXW+BZZ1VIY02XfcOMMC9kvPaiJpIGdMNrhqFkGhNheQO+2sVkFwz/0
0Xmjnzpao2v19pP73lS5jOtSjpDUP2uk9q9WY522auFxUpcPCKF0m2SVn2NMawbAmjmMflLrdjXv
3gJopR6XXsLLBhYdeKQaWgN++YdKaQBYvpybLHnxGuNL1YRohvX03it9Cbv+EqbbD04HGAgTCoOi
qT2nABORWP7z3A4lLuZhZPxtzv1ryJo7Ht05ThBZRA2R/mjRb2LobqjhP+J6vXPVfNczuDE0xb/7
v7sKi/4SkerN+uTX44cDobNyVfkr9sC6F2SMM0vQ5G3E/egSyNOifNBVuo5Q7uvGg4Ncc6lh9zJM
6OSDWVS07x9rp016Buy3XtosZCcv4hzyQknyTbMeWP2YzL4KanOQOrpAI/OTNvythY13gcL5E0Xk
SU/JX52ZCESRRVcT0nwJ9/OpUEsEpwrwH/zMry3tOCaYc19l2h3ljJdmLLu263ZD+/9S9wuQsrop
44aecldXiLtFAC/Nhdbtbo6iv2xtP9H9/2l9C7+ayRYE5QLg7h91Fpy3CMeLtdN/s8akvKHHgIZl
2nY/ARNfgLF/hhG9BCuGgmp6bzhG9UHfo6xsX4AMgrGWHmsZ/jONKWGqUJfjGDyH09qUmJA88TA/
+ml7Q0t4A+z0o07z37adf9Kw/xBJ+AF0C2Lu2dfcAp4PZnqUyYObJp71Yt7zyS8lTTt0MzUb4dmB
orqO+53KgCv5pi3bTh/cHPyEojYtcmEi1I+EH32wFDFtL3GP4aYYUZbCqhQSKg853fRhVh/skSPQ
TYnwQ5MV8joDdvTMSUP2G3oG6fOWzTst4/0IsXTd5RfbN7teYw6ei+AENH6XeHHsm/pgLExugAtZ
BN2gLnQ2lqDy0cLHOtp7CEEpt02IHuN33+Ab6dLhLFxzrKfhLdn6YwL8HvOUPC38qqdyYtN5S/h+
tXq3RPMvA1XqkDmED7iJwO0q9C4pFrgYxV38FgE+QBS5cbibGcCXtTVfGOf8ZFSjMZnDX21M+gKN
yJGr4RM9cFoMq91r/K4QA7goY1C53Q69sdXje4cq6EVhGBe4uODGvcOj8OJBixcY/ogN3lQZrLZc
xg5T3Ypj0nRv4yTfUaqOJbYyVEG67lcEH0mbYvkgNenBB8MTIy0WgNf63PLoZZrsd5bRL1Cnzipr
P2iOydnDxQ4N3iFO3bFx9ZUPrSyarL9I3lec9Qft+N417R9okO1SGu2Ac1/yfBYYILUIfajVk1od
+9q/otTM4JVQV43OKmLQxCeAR1wb/WzDYShUn6LZAnGu0MkkCggwCeB4TlehmT4iJSTCdddU45b8
QBJ4TeiyB2jeFxzUw5NftzvnyV8USweYKJwanz3lq/2XC9SWbXv27fQUe39netsK1qyHukePj4Ik
C5e3JVH4b80xcP5J8PBqmf7rp6aCTkfFkaTQPSxfMuZQnEfZxfkd7odvQaoObac+zZaehdiqLofP
6MjgWeuCQjRIxMmYfoZ6PgZpfoXsx/vDe1nAFBsrs5cItoYhhWhUqNJ/QySObRAcScePwLuvOmje
e2LP+SqqlOi3jab7DlN9zGR3fmIv8Cr+w/IZLw+sBg0GReFD+hwhNxZrgyakW7JyDoZ/Ot9Og9le
umYhJfLaq7T9U8CHp3Adj+wh2W83ie2N4ERGIBIIZq9p7PfA3G5tmonCxeG3jNyzleZHvfC3eKt3
aImPreh/6GGrWNDmQHX6izfxO2CzG+PjXAix/DfivmcuKNvYv/nGfKmVnzuu95bJUyfYjmfmTDao
l5P55LLwNOT0ZgmiR0PyGjB6vyekrRKiD5uEj1TgnsGx/xRywswlvJLIYOtBBRzvme6RhOC3ayMY
/pn5xQV1C8wLKDhY1XGJZv/lcWogpZ+giL+rt/E29ICbRWJ/zKF/GTn95QzKwtU74JfhOYTRmW+7
Q4QRTJ9IMJO6Vyg9/NAIkD6fT0swVvFY4/2rZzbjojK1vrJmuSQSCyTh1ghE3+zY+fqChbcKk46j
4uxt5ezApvrnYN09IP1STONwDYblxsfuHMYRmtn8Cc3y07aOvx43dlKkJOPS7NTWHYIZINpAztlM
P5SYgaIF0anT4g0MsNvqmq5IFIErc4Qe0mKkO0TkpHL1ST39nrPAFTJMnhvdIP22nznjn7D1fcqR
lbynlSDLU034+wBSs5oJDM2mXbYsR4lC7LGml1UtChG4Sql7wue/bTb/xIm8odCBju28hy/XX6eb
pnT9cjehPda0e3F9fthsfNwgKjcB4lm1usJ+548fstKzGNJGeBi5ji9k5VPpLHYcYLn+nrg6rNBD
35eZ/QJWdhqbWu5ApDxiB+7Y1Nm3TnH0WRAXDJjiTmN+XGh8QZEaf6+k+X787NpDNGFZL4TF/yAW
DjtLfJVwkHheSXTsRf8M2OcIsZrXaR3LZt4+Bx3crHmoeIT9CW6VBaRPabGOramSEPQuu74TJoCU
INLS9Mo4QFESm0+WpxcIzqdFHsDsj8MTxC/BLcmXjyBdPyam/kE862nIgu84x/gOCaLvxO9EqeOY
+Sc5mgvfhnNKxn2i+OvS6f9W6l6npv/daP/OAIukSfv1vy9635rDVqfnJUqf5oXdpcNli2L+7FKS
HqBJ3ZSk3z5BP+BFp/lhgMNvhVkHkh9OtRnpZYJDMe7rIZ/k00D4KUnquhhC8hNbLHsX1mmxqfyW
jstYaGCtSY45jGx41Uj9hQBwCxLy2yl2mYPot5q60yOCWS9+5nWeFOk43UObffYKwhI1qAYpvrcc
3qrTnF3plqDp0mVim9emQYmdP2K8lRL/EGCSNK8MMnXKokMLNIxFpAhXqQtc68+88WsBrthxXpcP
6P/gFsroTyY7AhAajA4mRTFomI3IAVMuEYwvrUff5OCHhO7sFaq2l3UY0IumZocvI0RYzH8Gk0Dk
6KKnCIlltiGrwF54DhRAQ77aApw+jhIEvRakuC8NSuI5Tf/IObkGIplPfYAyIaNnDJV306jDYotJ
BppWlN+ycXsHDeCfjdXl8XWpKTmErfwVOJIXEvl6ml2291H9y82xLyMX/rIB/odC2bj/agbe/7Z6
++CYC+AwBhSGDEVs8AvAOP2FchwO8tDwx7eNLhpTX9m2+0VH01lndX+QBiRcgOrnfsGpwVL6XQIF
OlIXpRmg0kn9DlqzNMUCtKuc8wSTdaP3ao6bQk39T54krAwCc03horXiO6kzkkP+sM8OK92+HwEo
7df/BhYgYxjxPffrmQqMS2aTvqkm/RjhgF4Sj+ICI54c+TT/MYMyshj1SIewHqbqtgp/ixUiFvJF
a0DhYE3U7byMT9S18tGM9oUIhxIbJcF+TZj7s4HYmJVLkIf/QSIx3dNUqUONd3qNF1UXbMXrg/Jp
gFX8gB1R3eM6gFFeYH5Ndhh2BHfRLPany1xdYriEYXHbYRxqUjBnY4HutSDWrj84Y6JaFMv2MwHw
FyV5fws1RgjbqiNA7GJaqyAHR4eDfgXzTZO9GSt3WM/GbtxgW31dvBI58AkHlBZa3B/er4wCtWjT
KoFy7VZ0eYtWO8j6LC/cJviTdFqjownFAXOK4GtqtdvPqJFPtGPgi4jUoQWKGd9LeDZAACgbdvmG
FTyxbvA966j4mWEQ/456Gy5XQ5xoDEIbzO1AyI57B12lIXRlGzVDUiY+HMGcieNBfwRitRtmWT5T
QPDm7BXUHFg1wPRDVTBb3s74XAZ0oB6ziGH06XWtBwqqgaYOpByZhkk5xJz8hEC3MEXn0/pnhxt3
RU81XQDVJKcJEuEYX6XbJ0+j5dxNgGdzITBZIvNtDcfwpVkkJzfhFIeaJlWGFyaZxu9GAEy/in6Y
gl0/z/zcgqOwSzgKhmVYEEBiVT9FTTvaol8ys3+4RGc/1ORpWjGQmNqqw/p09hTLpd8JQeNn1EW0
K7t6TU8S53yP83jcuSkkAxTRtH2VK6Vna4f0HSo74uYx8b/ViUKd4PLgnAyy2ePmy2qARuiBwt2o
YAIvQhBsF1GZpOBC9GxHXEPOeYT+oc0BO/I0wy+YgUMNA8hCxYNesY/WeN3DdSn41gtJv+cpVC9J
F4kzgJpx3ddk1Gh3/HIXzGaHgSezLcwmbLl2lH9tNmCsiGqbH+bZmGM/xRZoBmhgrvfZjmxiPs20
F64aADBBlYW1mKqgqYLY2LvtprXsAbg2121ZE3iK+W6fr2hdN+rTIsaLL1IrgIZLvFPs8MpzSzJT
pqAjHTOdVphUC8ALwzEcLSYw7uRiVfrHOCSHfzBKqUFXUiamsD35RLMwlPhQvJBZdGltcIxZvqOe
vQDSjXAtsi84CH2wUH712qJAG575iJklZF+eUVw+QU5LFt0Ey0BqAexkGUSwzID/NLI/kWF/13ha
SjOzvnTd/BpI9zn1eVSqLBClBx0qyMIbpo4H0+dXm7aibFp/t26BxKHw/yjbbn0ytkU4hAec71MQ
heaG4cpVIIZ6Wd8A8h6iNZAlbKBIZXPL9sSsp1TR704QiLXyw2zC/ZrSK4FMdx2ZJyDAv9tAn3wf
72ut7moEiY137CVo/DWdx6SA7Lw41nFXZhKgA9uig6OcFk3XjXs4PIDxRDAgBdjI0C0YNHoPol6U
WBQTk9qB0CQrcDNQXQ6VokoXTCI1KE4/db399/irFxcezOh+hxBpMxZZGfe0yjOHOwTXtFkdtske
/xdn57UcN5Zu6VfpqOtBnw2zYSZO9UV6R2bSU7xBkCIF7z2efj6kdFqqnJY0UxGKFDaABJHANr9Z
a/1KpS47bVj7qrFDLp25sk7EvAMVORZiNyTjl1iI+5AZehELpB/GIiE9Klie+s+dYhezoWoeI7oM
tNfsVIM/zJKiJsTcrHqTBJ461appPBbojvr2NRPpkHrZTPOUq7aV1+bQryxFW8cRdbtUmynSOub1
gPEj74GuvwjffBl0yj9mliCiQpCx0FfTvTtKv04Lk9ce6NtY068VCy9h8AkG9VmYzxEaPuh0sgq4
mi3Dq5ynvVZsK11ptthBAibYmlS3rTMeR88/VECn3RCPOTNUc9ZpkX3Fa74PUFspEU+cNVXF60F1
a2xdKi3WzqnjmzJ27kZP3ns6eUlb3LppeCj8emEE7pZ1MAJh0q+J+Z0UnrrupTNFQamgsvdIVq1q
4b9qiXLyA5eCjf1u+kWtheRa4jxHRnOsCvWTrimrRjgPwCgJHfugquJ2YfoqnrAgKxyFC4toi+GW
awoXzNK+fyLK5QElACqaG2uM3OP0RLU6P9lmtMnd4toIonfSVODXxoVaVje1OYpZAyoEbfl3FJQX
pRM8WW27zsJgIwxwhG3jrVIR7iK/n+M/bxr3pje8p8wD2iIU8dlS7VujMxaiLGdpkD9OryqiZOEC
yNXCsEkqJ5/1QLnWvHSvatrJsFyBh6R+NtR2MR1Iiav2DsFWO5qBX98Aol0hWYnBRW6LxeEAun5R
u/2GhCKLs1UMc5eUQSJYI/Rqnrsv3OJNgiqXqjwqlr9tBNCYngAyxfr0N4BVCz3V5x4zgFDo5ml7
M91HapZXoKLIxsdHPKVTIeh3qIdFDiVCK0kyAyzH24CcR22HC00ACu7lPGyavQfcJHKUuVdVd4pl
u5hN1bjuU8SeNdHv6O5LTWtXat0cWcznZYtz7xBYJfSGga6sneyNMuBcnyjmLAn1eemk13mQfCFv
eavGzdxw+oUfpq9TJUllSJl2iXH67bbQ3M9ZHV6ZfbFLtZdaCU9G2WwiITbR+GpY3TbLLJ4jZFeA
4KV8VqiCY9XqSqj2xjXx2Owiv3PsZINWHeXfTJIQMp5PT2HqH0HXL0ZfJ0EZqS9lOq7zbtKxc1mv
suS9beIHpUiOjTsVWVWzDS7rx/knILW30il4aYoGb8/blV20Dgb7E5PXHkbam+01OA5KQ0eLw2ZW
h/HMtqN3MFT5Xqp9uB5Dc9MbzTNYvOYQVMrwrmi+1+6IyiTFLK8DEEyuoceMOtAYjakOO9G7zTNI
AgOMAFOM6oCXMRWwPUiAr6oyAZAB9HJl1OG4x/hxjqItkke798ytnQ/BhwvidSGrVj1pLdOIsEhL
zZrW7+YNcxfwHIcZenBOhi5SYtigeVUT9MAo1P5JePhJkRcdm7gesAdzfx51ZGjCAhWoAXd/5juR
O6KEIXgoGqaoYZbm1ej2/hVgznGVVra+rUo/nee9bpOhqkoc3jJYd1oKvcb3JSiyEEwHTt+nQTXL
uTqO7XZo3HDp2EG1tQO/6HCHmleZW9VGiDIYN1niere+296nNpn3xousZiZ1hYjdVElKEslf+hU4
7yE2drWemdtwjJ4yVSMT5o7Zo09UlaqArMeh+2SX+YPIIKambbTSqBI6Gwz15IdNNLPjsJgVThfN
kyYyNqqfARBxPDEz7dqbWUFBth2gzCbmLx4o5XqsO18s61ov1k4/6nNNB4LtSe2jCFH60VsCH0zk
cpuOukL366OTk46CwCoqZl7TJ1d1at+HunpoJOBemxoDRARIdZbqTOcOZ32Y7Std+ajl2BFLTJRN
nykZi2yU3rVF5a+aFsMbJHRlvplYfws7rm9Mvaw/lU3ozEGETnBfNOviqvpCJPnFFel1UydTKIm8
rxiMJ8sSL86Ej4HUTAQ7z8s1Oi14XVrx3FHmCLy4fU//tPak7oOdEchTP3QbNU14Ct1ORN3attqt
VMSjbXnNLAUvu68MItdW1aRzCxm1KpR3npnEm6HBdM0cM2fSauOF6Kb6BAWniqR4j0VlsXCN9bpI
pXvrWfKZ7B1whSqe0nmKvk2ibFz7TEEz0xxfdbUlzqsPUUf/AnOKmxzsk441LtVg4/emt+tBiszy
RmX1HAnuFMSm52Mv0rkW9/xonDdvMMAY9HoGrWcQD4YZH3GeKTMsvFfUkON5Q0ZmWYKRmoHsc5bg
2G+qvg9XtUf2VK0yBxayjZ811Le5JWMWcBA4lmUcxkG7I3VWzJBlevE0JAEmoVp8HbkKpL5T/OAT
AO4bLTHf/DrNIS+oc4kaCbEjfM5xGInh++1pSIu3wNc+A9C6S+NaIcWGS8KQMReGkyNV19nPvl5c
R8EQz2vD4QWkwO+GtFMPSHYoc0F1cUqtEFy2SLeZRdKAskjepkqiQ8lyAyYvOlgu9rgftc8qDpk1
9frcSq5btz1huN6HpHsBr1bPCToDoN/HE8L1107pfUI1OgIdaz+rE+NsxHbQwmGnZuMVCOp2FkTl
PdjciGDXVH9XgGH0Us+HVN1bz1rapbtwIAyR2CbxyHgXD8FepO1q8IstvJzbqBhvpJLCKu5KA7Rd
ah4qR/1AEbCcuZXuIK0Fsj0mQLiwJnup1l2inv2m9Adt2Rsk0XzX4b01hGZRe+W15qJPxpO0gtGe
dXECQKorx/6WSLT/rNqDf5V70XXHJJnpkTeznabGec3mzJ/7SPOvM1LD0NRMCQ/Au5Jj/WTF47YC
lDDLk/iz1MN16vAkw4hpxOzEszEMLWwAm/yaNT65HuibzLDkSuBfziat/84O9Rmh262mQtExlJ1p
6DbRv3yj1enW7YdDVYab3LAPmh+tRwF8e6y8Qyy921Q138D0rWO7QXrR6ks6l8Ukrjwyo1+lNjgM
rJvKSbZVpUBkNm78qutXVKxr6TUEDdoS8GjhxpvaIsEHIIWMj+8sNM86Qet64JG+aAETfp6PiyQB
L1g0y1wacAJU4COdzsOaMpJNu+sV01oAqXKXk5i05w6PI4CGWa9gu/eh1gAgkbeebQl8WB0aTpAS
Qmr7j8RT3ijheg3o5THxvYD5F/u7Irhpa8Qh0pCwBaC/d8usdgN8kDBV90oJXKZjoE28P9NbT1rQ
9ehsmlh/M10BurfDnO1ijNLuU9ZnT06WXduNwD4Q8WOUjy9OTcqCnEY1s5ARyvv6JPuY7gWhMEsF
ZrA1pxorUbnbsrA2BXnLdHhtWdiZcVhAjENILQgDmSBnuEkKAWXgkFRPE4MRE33VJx91ZFyDdJzb
XD4jyNKNvJt+FeSYqQ0WyOAcMOE8yrMj6jUHkL2Yzp50S6QZUlPdnQeomaMUbYDh5r84bIm9FN4c
sCUIJWKvLRwCJpvSKVeeGR68pFspDcDeoVv49QA8IgRyhwkLX0rX1BthEIm0773h2o1CJnluEyTY
frp5hsrCVcplNTxTXT3WelK9dOdW3sbU8xi1lPAPuuc8m1FPVyO6z7F8jIxuSz1CoAXee1U+8ZNt
rH81SlfdVAoMqa+urt68Pl6UiX3dRDZ9vZxzFyJ15/YkAROUOxe1CEMaeNXDTd/g7vsvbGkGtrta
keEg16JbGC/XJpWwnSxaWmFwpRNLBxj3RnKaKJDa30UYYc0cRK19TMFX3OeVaWq4ReTgSTF+qht5
20B3CXkyZU38nZSQarqzVvU38I+Y56jZSKolIGmsvQXxF6JLz1Op7agj9uTAw6/JI1dEVfpaBxtc
kqVMUvKp46pMV2oaXctxAHSN8TsmLsT6+KUXybtstINgleSCQJmXE0d14vRX8jkRj2Ppss6Vczf3
V12X7Akvz6ZRAP/mlpV8bVbkunxRz8rGyZk9klkt67k9djetJ1ZRrwAiqYjG5xv6hjCSDVDZRSYB
i5N9jNPwCGbrqjXMW8EfIizTx+qavO8BLuDCscRJS5WNF7brMIpXo0UGlwp9ih6dDC28tfqOmCSM
dFZ81qlxkdkNwby891auEueLUFEWqdGcTCN+ggqwlWV54EGAh59qhmNRFZA/rIHSW6we1SISa7sB
tzw8q6i+zBLAGAKHjXgShABz2PPCBzO99eJu2XXOYlTzk4zXjVO9TJ1IUYNlRLzY04nRls/BVOLJ
1yA0tR+TnItI0dsbBam9+p7XGIJwccVBROrCQpqyt8obygROksZ5cuZ3eoRbHFLCBNeY2quboHpE
WPPUVuW12aawWoyDMLV9B/Yb2Ht2HnqqYb85an0/9YC4R1XL7FsoO/lLzhSkUc5gUiSLNeU2rRhy
wy0wx7WFsorBxAz1flPnVCNoi+HVCNtjJJtNPDzFDgZIh/Y+HQ2ILV4UObWrhOGWtKyTqlOjMeRv
0PI0FZgc2Xg0sDC0sl5E/HqcmHlMeLHPqqVR+LMRRTpVM1Z2UMPoyMDpDds+TzYZ6p+FhGqZz328
ycS9SrvrESCMPzEVcQOnjgTp8jbSgy0X3XXgBqPIevCqYYPVMRO1O6tgrQLa2WWm2Le9cbRMpZ8b
dnU/Rf/Qr+fVh5o8Rb67UNpmFg3VJmkwETSVsuUHwlGvdTseEm6XAD8mrbutEEk0/HGZVhNwarh3
J9e6Fur9ecBNAq2ljJ4thnxi3Ig+WihesrKZpCimd16abMKwCkmTFiZAApzIgRcAUZzJqwn6L4CC
CDqJWRcB7AMZgrm8KQjlDcVq+lJYR+vWdvbZoC+jXrviJ+TYXby4phzWHe9pSi0B5TipNUPOeXed
Fu+ggrXQbSdjIwiJhKqEQCi5AoJuLod2hTzSHKLhs9vlq0JLdrUSracJXfgvhWfACXmf3hMz49X0
TihNO7cIjZt9gC+sL+i50/QxvWKZ9ZtgfFWJrE9/1zLxSKavGBSZ6KW7rPx+5bCm9MVqmlF4wsAL
FxGM+IzqdmkSHYKiXuYDVfvSR59ptkMOcZq2gyS4Brf4wM+1KkFGGKHdUpv3QXD0GnXFHJEkAD5h
yEoWCNB4JELls+244LsS/JYMKEw3r2xn6znW3Cms1UgZJK23V2FpLQA94ZHpC2BAW35NAy5sPi2X
4Rg+yA7mgZMwBaADPjMz/SomPI43tekt826aX3P0RJuweC9GdV9awKlIRbq3wif/n12HdCzmUIIV
63KAcls9Rql7jEIKRTf9YnrwGXkgJ8mW0w1ERr6gy2uNOmdmlPw3ls9mOt7qebANyaiyd3rdLL5q
CmickVOCTJzmsREJqsHvCMXoM2hRe86EfkC4JpsjjH6VWdqtgZNYhy0BrfQw8uRGOrkffwYBSHoh
nmEjxNkOqYQVt9DE5YIQIi5jKYg+7W0dU9E5UW4PtEfBKzOPDpjSeZ66uy53emxvBIMT0oYzKEU6
Ad+SAFAavwZx90pVige7cr4w94HRVIxoHo416P+S1ITjUqLUZDAbLjpdjUnySXVtooFynbWhj0JO
Rcxu6j+R9dpo7rMmzPuihtgzPUAyN4vYbcUmJZEWTxf0fVxc3Kz7cpLbVVznxtDHay0mvDLixUkj
rudjMTDIJvTdNANPx6mW+iDa9KN0u/SziMXJynoyPMZLYpX4CeVdq07MvvY264YjCjSnzNA+m626
M5WKXqFTlUdJm33cdNCm+vepm5C//RLJ8RXxXJ6tb7+1qbhpU4PYnSS2bWV36H9mK3VMKUuk4zGF
jnIz9UYSuTd1EhzaJP0UheOnwCixDPKjR4SVoMKKh7j1lG4pE2drdeons9CuYeEcSie8EzK6ssz6
XiH1bZAXAUCm3EdZCz08D25U1xn2OVUOV9B7d3VePHuh/thF2otn6LcyxhAIpLMWGkqtiaH6C83o
mHKc4sZti1PSGdejWR0sTAP8CTSvC40/0p5lmkOrXkYJTBs7qbDw4wG3VUve08Z9AUx3wF0JQf8m
FnpyckKMkq2NYhyjadzXmdnPdPgBPYI1IyjnnMAABZu0G8B5ANCcDyIflN8hoO2TcYTy4RCLTIxX
VQTVrMwG4jp5fQ0YS595RvbC1H6vUZZhyet4rqyhIMegPVea/oABfzKlvO3s7M3LBnSE4nSVjNaS
n7xEKxX2tXUf+vrRhF1T2cGytTFvO+2lEJIZhtmMFZRYbh6/lzCfAP9U+kLVqH7W1YSBKJow9vGX
VgDUKCrX2aOSM91gDIvEhGudBvUI7ZdUjazsbqniNPR1uFSsojrEffqa8zCiqr7NYPdRRdOdg9M8
TSPYMknbdG0xjwv9qcNiyCPcmmkimiZgknYzN2HkdLLL5rqhfNZzHKOStGNUxK85gIKyq18C2Wfz
IKleehm8EdlJWbklCYgGMoz8nKaAUmobEllpqOvKdB8cq3wk87/KDDLbgllV9ulz1hVInVTKTB2y
XVY6N0zxkNIq5lvFua3H8Arj7NHM3VeoFfrMUsadbbcAkeUdsZV9H8fPFaggMN0bvbb2SIZw69yK
S9xcDMHOFp8a8lb+Y+Q7K1dED1kMnguoaDhHFwZuZrwNxAjrbcTAyDX/VtWZpBA7uwO4n87HGvyB
ETKxjW20FHX6XNcaucLwbojHDztoV2Y4DhvFb7sVdDjAOqALi9lo5wWV91jhQx9XV6lsd1vDa2B8
NRbSDN7RFJlYj1DeV3U1xgtXpWSzbL1gDow5IcHf3CIMGJ0IZICKbvE/Qi/tNg4Rng3U5+DWigOg
YMWHBoVnBpCsfeLLV4U0vXe9tJJdBfyBNPY4rvoCKJqZi6NpJM0hcgeA44MObsyT7Uzr0mYW2zi5
TqhG0NphrapZFKxFaH70er1qZfFW5PatGvTbIpS3rt/IdUhQF3pLlQQzLWT29UwThk0fm+i6IwFo
F7ZYJbWnzKVsgy/QZB3AwW569b9Ms4Hc7Rqk9Bwtm3v5+nM+dsSKzHLmFcphTPwbeN/rPo62eUEu
MLnWjPLj7wmnXAj3wBybaBkB2ixBYu/IzuCmaE73G02TnwinXFaUikWdmLxxro4g+6SRI1g89RZj
vRPR269/wU/05S7LSXkBZaTaEGwolLeNapJu18zrnPE8yf5Mkj+//jM/EckxL1T5oOzqJM96hNp7
dU5+5Eok8W/0WX526Qv9HUulqkqmT7+AyA1cPE9DvKayFn/vxi/Ud2qjyqwsRhU5BnExs5FsVQf3
76kSmReyO9koUGAKUQ9Q6uq+0uxjBvrx70lKmReiO8lIdqpoEmNpU994HfV+PTNr9XdSW2dR3P+g
iGNeyO2MgPTCoGXQRUlJNsgptRwLs7WQwvAHWaRLWCfpk2IkWguKVcPf7eqxSxaN2aEljpJ1oq26
HITC33xNFwo9RWsEWTUgbgKEAGBenmvLAIDDb4S3p5f9n37txTBX9WzwXSui1m9RJjXRL3e4Czqt
P2gAFsPVr3vaT0b7ZfmpuilComjokib2XYr3QTAVaoC415XHX/+Bn2jLyUmK6weVp2EICdv5IwKC
xpTD+YT/QhzAy9+E/z6N9piww6//0tSB/8Pzuqw3VaQ4PVR0RUbUc9/yLvmklvbvBDF/IhwmL4Z7
k1qIS/tcGyeuy25HIscmIGhkRKCa5IuKjOOvf8RPXrq8GPkB+jMyBH6xhC76Ytj1TBb5lkLtv6mK
87NnNO3/4W3ojhj0RqHkkT9V8XZi1HTa5m+q1cmL0Y/QDpy1KmVNnAy76Rn5HezBXz+Yn935xdgf
RlWFNj6xQCzlDWhrvVC92Ph78oryYiAD1+sTXVLnpaK8ywJR4fKpylPz72hY2468GMgQXC21QcER
Q1r1r1W4x2jR5r+ZJX7yXC7rTPm53nRkz+gwbref6lTgm978+pH/pNNfVphq+lG4gUmhBJV68r5R
kr0zFwQaOoiChUSQAYrPr//ST+wB42KhtuusyBWV8ggs0MlVWAYZCfwWYCk+I8xHKyXVN6SnX/+x
n0x5xuVYlqpJ1QcfWT5kICmto37qCmVrCDWYT57cr//Iz17LxTgGhzGxWHO5jHWrmFtA8BvKjf1m
LPxkkrgsO9V6kJRGCh0jaek8KijApd545Tty+/fu/WIcJ30ASdCiWGYWdHMlaI8GTItfX/pnd34x
iltzLFzL5s5tNVgJUHHw926VsPp7Bp9xMY7LPIMMPVU7R1i2n6MZ5W39ONMWv775n73Ti3FsDyp1
Sl0KpYeEsZdTIEgtRnP164v/ZAjo0/r5w8wspWNC8EPoPu6aLCcw7kp3VwogLDM9T8HnQ1WLwEua
au99/T3/9bn/395Hdvq6Nlb/+m/an7MctL/n1xfNf91nCf/+e/rOv8/56zf+tf7Irl+Tj+rypL98
h+t++7uL1/r1L40lZb9qKsl/lMPtRwXI5Hx97nA68//14D8+zle5H/KPP//4nDVpPV3NC7L0j2+H
tu9//uHQZf/rx8t/Ozbd/59/QHD8IMCWvgevl1/6eK3qP/9QVPWfBpF1zYFrLi1qF9FPu4/zIUv7
p6ULkEemKi1Nozv98Y8U4WP/zz9s/Z/S0i1hSRt5HoQMOFRlzXRIOv9EVEq1bcc0bEO35B//c3d/
eT3fX9c/0gb6RpDWFb/mr7aU1FTLpFzBdCFmJU39v0x4k3qdQobdlT1+Qi+j2A+5nu9HjWRio4A8
T4uC2Nl55/mD+IEOAXU6yU+bfP/9O+d93XTg+9nnrdw0Vxoo/0PatmDbBIp7WY8Y0EyvbbH/ulkl
I9qCKSLqkVcMy69NJRd7S5GceW7/sPn1S7EJcqGTbrEICqSFoEJUpG8H63D+QK+jJYUztZOiafDr
AWAnUTzs4ygT2U6tbOugBMgB0M8RbppOJOZJyCW1YQohV7G5vE6dIpyxCHrzkzkmwzpicVkM3C9Y
/KY8BDjPnR04u3Pr/KFRsq6G4D4dzXNwAvDSy4MSfztRTK28tDlwPkeiW9rUTb+X+TBcI+pyIHZz
JTzUXZoxzF8Yt8chgt7Ze7a5t5C1WtSVmr2YTf9iZWF4W9ttCYfR7QDqtsle6UJEO+XcCZJkf95D
sDT9jSlCZ/6LlTz1IcuQlkr3EfAm9MsqSNakN+QggXKF+km/ShDW2UXTB0Jx+sRl1+pdXqfN7nzk
3DxvBck4UN3BI8Muob6dP7RY5Ls48pAWOLd/2Dy3nSxHQKMP6mXi9eJaRqsg9eLj+aPpUNjKYHx1
dk5uWZM21LAmArEYHBKkidaOVA4x6xswhgESWtJsbdgsL2GJ2kWgimfqXEfIzxCGbFwzfTC1cRUC
MBvI1K99lP0AUAJ11KLEPlAe2D4gXwni4t/N8z5wNXJt5NrTufX94PdzIcEA90Bib9GF5Ta1EkCX
ohl2mh0D6kMXL5l9b6tYZAgHTse/HjqfBaxl2CFO8j+nwukYdt+/dN764ZzaSeJtHRhzoZjGcaof
dRVX9oJRbxzrFCm0WUPJkHU4EpbLO7vfhi340bjX/OMwdh8muY0b0LTWfBjhEcJuMPffPxIrtH5o
WlYOs2aoehKhnNeNeoFOCrlV00CLFBOpfkkB5jFYW3dXhwbaNdOHphikui3SWGhq5NSmtqIbf4ih
diIjdyMNiP92ECm/MXqMyUb47t/RcylNqcGudgzD1tGIufAo2x45b8Sb4itVY9yaxFjXEp2zEtk+
04oMxIvCF6/LhzsQIcom77x4jqw5QBpTWXSd/lrEWnYt2zRQ0f1jc6QABbKBzfvXfWQdraBU71T1
BnGf8k7oqYRHJCCEmyp5pbHz291YR2xOJQ2Xqdb2MCPkbVHG9ZXu9f6jH3nPiHxcp0bXwpIKa2+N
BKp3FSR6BH0juDq36KA/rGLf1okf14Wzh3v5ZCzVYl0Q0xJ1uS7oQ5ENCObFVy20WNdRoEk0s1Kn
HuesPn9GlpofWiiyh6/t86bX6k9RFJVr8ijRMpyMPoy/fGYMQXNdhM1bFABQQZHqvc9MpjHo251C
MsIbdecUTbF3Z1B2CYyQXWlOVanOm8gHkig9b1augF51Puvr5g8ngBbs5trQz8p+xGKz6/KatEV5
3WpdDUBTCxH1COS+qYp25YCiPKoyBf9rO94DXFZn4zsfVJ5xK8BIRnrw80l247wZiCY9qLmoViLz
g1leer8r5eJM9t6Pj9sQGoIBmkQFzJA88YuOiF5MqBl25+xE1xngpDVt9/0D9ZpvTWrgWMnse/t8
TnveeXH61zPPO3VproJehW/+s8ueD8Df17/+UahAsM6//5W8hMcgap3aE7FSH6o6KgGvFSEV6Fpo
jV2D7len5syrapK0O7DHc4j5VbQ4HwmHqSYe8fn420kAvtKtZQabr/vO354+DBR6vn3n+5Hai4KN
kptH/3wZ63yZ6WwlVJwl4Eaybk42spojdjIrY2/cndvmtPPcZEhqK6b3AIzfWD9o5F+JyO/NYlAg
TCJ+MCNvILc2ScJFo3ra03nrvK/Jx0db8wDBBcOxMdGZqENo61lnbEQXHs8t5BVt7Ab2V0E4zn89
DM/VSi76BdXYpOpopqbrwrlwcij0g4BtqFu7rhySRTp22gk0pQowrYo2lpfqp/M+dVS7la43I8nW
sYZuovsDEOweg4egz3VjY9v4U7WHqVW7MoJAMW1mRgb1A5smbb38miQlhNrM+5I0jbJrCs+j/gxb
sYTOOs+BGO8ujrRGyyANZTNJBYxbNUGzlvx9Iha+RvwAro1tIK1R2btyMC0qd2KPDErPSS2QO610
dlEyOnvoPc6+qkDgalooFufm94+yB4vxvXnewnZw9iWQFPQlKNh2kOB3doVpLyzL7g9xppPCOW+i
YaoYq9ytjv2YocMGxcjfyemkVFSob6vGS9m70A2r4knmjrsHtu7uwZGTffne7tGh/Hrk+77QJxNg
IQ0lY3tciEFNEBiHKePkbnIj9ca/o6hvC5h0AqUa2jZvNSYeCrTlv/EhVUPYFwuZIRy0t0zABaqK
v4BF/1eXjzh0r3cTF9O3AOYjq7ZXRvUNFUZ58/VD7dS1N8F8QkOPwrntqgpICOwo4KtxiCqYVMh+
ARP7elwU1mPVldr++yUQnZx1mWMdz7vwIHEOUMbYqHl2DCvYU7qvVUc5fVRFWR2TpDgmfWXsMgjy
X3f9e3+QutN+6CSzv+4jCbdp2kBF3cSnGLIsnSPqyOjFGoW+PDe/H4CPthJKqxxKXXOOWpTJrZe3
d6LV1f35o9U9bV91aegtzpvoaMBxBGF9IvkIwms6HKH5lIcnpXW9TyQ/h2VEsaLNuYn8H2C5Kn7k
VxcH9NvKOUkJ/5Ojke0eWq06eEYfPCL/tNBQzfikAQ7f5D1Q//PX+2I4WOa7GPz6TtHq+g5jY9Fq
Wk8CkxZcjZ7MvgCLOp2heUl98mW+PB8870KC0IMe0aTb8z4r7nOU+kn6n49+/SA3WHeJdXX+A3JQ
krUOOY7eyCVd0yjuxkUJdCOfp6Qs0I4IivX5YiB2dTQS5M35TFQYl3BjjJMtlZeRMvbMrkLeiRTx
b49hCbreM+/MHpBErPa7Msvhwfdl8Pqfzj1/VdfKt9Ge+HgZqmw2aZRHw29uxdiE70gHP8D9Dx49
CT8FukK+K+Gsn+JByebnM/iNrdoZnwW8pciMge4k9mmMewqHKca4OTcDPcNiTIf4zdTQXu7s+sNV
w7feHKPHzETtBuQzztX0wY2My/MBCti+hSLEOwg8yjZFQb1NVbRlfAXTf16YBZJEYwvgERjCrUui
8raEDJa6GboVU0tVxhblDxKzMLa6KFlGVFa4EY1M7grf2yq1oT95toIsdzrCHJ+aIhp60ANhsU08
/xo/qdgbrTK6J7tVxC7UqyL80nOT6qi1d7FJlYLBjs3NuVlHVbXPA3BDHdLfIEzT/Lr3QMsgn9be
+ZYcVrmVAnucmlpUQP5JUFc8D6nzQLR9RV2TtYQjMlC2annZ9lkb1w3FAmffx22koGFRTjhjO5H7
moKJiCea2sPUMrHTT5LCZA+eq349ppUpmA+O5a34dqwe9P+P752vCWVWf/jV9/79F/799853hiBa
fhRm8zrKW5viLm8YkfFiLDN5FeC2YcUlEM47QEa1BSYPfYTPXoCedRva9qkelGDnBirgPGHqjzIq
T+czqj57t/SivO8LxVgPhURlA4b1ndaEUEmma2QO1Ky2jZ8NY5xCp+UD1c2KdWi0PdDzUFmRG2lv
ZOQIgguF8WyMNWJGGbgFtKsy0ExCKg+ARM1n3wBeDSW2vwkV6azg04/782XMxna/Xga6h/r9Mqwn
XObq+2WyUm3hq5bOnoA3al+D/YtrOWXy7Vq2kj1OY4hrVYriLpIw9ndmrIO9c8w7oP3y7jySSUIc
RwUlN2Gl8k6jDgR+mnQRgkTQeBY4jn8oUBV9IEHWoVQmvjXPR8/NyurtWUnRU8RXKm+LlK2caXJA
n2ZMWlAzftJu8iKDGTN9GONc75I3w8G6lDpYMmayHbJ2kHByxbgr8Y7uBHw8UbgZdavQc0Vp+FPY
auNrWyFUYSeRODmlrx1QevKRFuJA1AWbFlXTR/iQQF7NPlongNaeAU7Pzyf8H8rOa0lyW+nWT8QI
enNb3lf7MTeMMRLovX/68xHV6pqZLf0R50IIZiKB7ilVk0RmrrVQ97JWJUROtgURQ6j39RV27gU9
Q+pZSAuqy+uH3+T5y80TobeFMU+U0KtaPSB34IjZjndS7uRK1C9sziHfFFX5u4CU7UmZ+Z+Cqeel
ii/LcwxLjqf28SvMUvFr1PeL0jWyZ9uPsKzy7Hq6f5UBM3EeLXqROMvJnD7HJZwC1UGaipLRRajD
1cZhtdYfeH5Bxi4gsVcSGlBgQv0mZSzIjOu8iJS2uUoKq/oawfGW2bH9w4K+d5HmnfEY6FW19026
X5EzzV/1KPsiI+xgeDLS5py7dvc6TdBs5G2ofx0+roSl/C1dHxcyKrDo6vpw3S6usVnb14nu6dfB
dECkCIiQiqIH42ajnD2b1iiMbU63wnrOMH5qWocMSCm8PW3GdIQZlzmTu/aQXob4HFzYNqmMRRZ3
4RlNgBJ1iKiwLyqwk+mN1roUoY6mOqda9D4UUa7tA6053v2JwQcuI+6+2p5OVF26fZe69bC4rw/7
VNkWcMdxW/Ef5AAyDBC5CsG/QpPgzaf4oPwzBykGGSInPJ7yZxpo93eXvCri7wgzauiNcAyWkZnt
v5XwxpJkdT6h2OIdPF//7Frw9pktD48iyf2HMIJhMFOVcDu4Le9vlVJba7D4ObINTMtANBbJE8Ar
CnmeaSoLiK3qc+jHOxeuoNs2Stnz2pfAhu27F9Xr2oeMTC3fMfp/Zwtq0F8sPUppfmbOs+L2QdXQ
3hnnoRsvgA+0bQyzf/dkx653LY0ue4izFvb73h4giIizBzlAqEoRwvJOKjDHqqDlrHY05Cjs+on+
t6U9W4XTatyA050TDPqDtKAYgn+mKnkmzpMZbF30ZiS0686m7iQ5ONA8WGVa+cUXBrwPVhpvRVwP
L4Wu/G0rRfUzj6vdAJ3JF0+AMuT0oZxA1FqnWBHcA0UWfwGlvZehYJL/mhVlXtzOUTYJ5ACgTsvm
wVOSbDlkIvuZAasCLmFqhr7Rvbg/OLUOkUBYWQdplnQtDlkAc1heDWd5BXdPPC4+gktDra2DBmSO
5ivzFqyVw8YsR+dY6bp/KebBp5NwjWQDpD1x/e6TV1nZuuTNw+0ffmlaZvA2xOqw72rfomN5Xnrf
acwD5SJ9twlQDvedIFI2N2Vg6Zu687+l6Or9NWrZIg5968fER8fdP42ep0FzNlkRuIcic7rzYFoo
DsF28/axCCpvGh5b6wfyx/Mjg0UuefcNjMfJmjsSjXmq/hbBIApcb/wcJlF+QI6oAABnjp+9gjfg
MKmt07+E6XNY+ntYPwTQP+jkjWa/QwX+ANLgk6VBpUXjSP02GfRBVqnf/ygjf50HrSMWWlmv/DiD
3s4nSRDFg4DtTwlXbWFYDwVNtVtHtaajC0L2OGSkbi26h1xobNz2AfbOh3C067/h41uV0FN/n3Qf
sAwQ4edBh6edZEh3NFW6DPWi9NZRZVQvABaAbcZB/RP2sYWnl/Xftqg/AffTP/V50q66NAyu9LQp
GzsbdpEVj5us1MevrjX3TbufrQbw+Qgl9qanw/ZrVPyUbj/w/nAPwJIX0zA1T6VHnVGx+3qnge79
XCXqxVdEBd2XnT6KIXwtdCv97NURx0S9ExtpcqgG5MVB5QJGuXy1p2AlV9NeOz99NNjuIUD77KXq
BLM2KOQuNrInWrp58GiDeRiiwviUm/3ccKw+k+dNHxulf7LC2PwU9lmwD4sWqjUne9UM0zr0YorW
aWYoS9OxOnMBui+6hnli7DJT/0taddVBzAIsuDsbcJJJ332wAGZelcAiuzS2R+l3Zpf0d0kAXTiN
93AvjGVzCNtw/FxAScuN+s2oAVGWSRMtpbsVQQrxz9QcuqQH8zb++M+oyXfe94KA0NAC5S3TA2Vp
VLWAu1BxHqG/CLY258WllcAZv4Q5N4Hcy2o2N1tLM/gaSz08KMPkPJZ+5jyirL6h6Uy7gBd3Hjuj
1a499KlyDm7/VeFME5ztU7HVOGofG7trjllv5FseoCMkJG0KOw9MKL5mQUxZ5t4Puw/XPBT4unOC
BO0EcUzqIEvW1TtjDNPXalYlC1VQkHkq1H3n1FB98L72AHFwBGSoTz4nmvpmm7n5d1RcLY7ci8yP
YErJPHHM4L7fK7n6P1fgot99/xmndOZnMrb1c1i2n1qq+k8z2e85yKGGHfRR+QK3n0YremJeyqmI
H43R/Qt1LOXLqI/BSknU8ei3kXgdNQ+pBeJt17TXRu3a/OWY+Zcm2QhHiK+FUwawinLkTDrVfUbI
6WLo9nqwxvhtnEIF0HpYreppcr7kavMjSsLq0dRii0eiNy0MPXC/9G0PVh35iXOCLMYz78KP5RzP
Ey9d86OnfaMn2We9/AEm0/wyq2OF7mVIgB6XvkBw3jDgMpS+efCN0DwKvyTnhiUnbZrWb1c1LeVA
WaxkJ32ubrSgmEOA73DjN7ed7+vkYp0OZp0sVJGgm2MWY328D9xzmv82kf6oj9M8yBV5lFj7qc9m
oC68Nb165r/k1UW8Zs7QxcdxNqsMjm1Hr9ydnBUDWm/hNHobOWuR3dtUlQlTzxysg/XfuYprLwM7
S1755KNjmsXAeOTO889ocvHjZpV9+xCk8VGGjpbZP4sKsug5MsmC9DUGVSr0wtr4IgZJOLTVM2cJ
balwO99Js6zhdWyt/E1a+hyRWKADutZTj9LnBfD1ZSZoJlQWGtACRr2pxko83FaULZyhZZCsqd9A
cO7F6jVU7SfTD73Pae/ZS8GX/8FJM4ivlDaE8qTVz/XYFGDW8uLViaFvyYDI/DQ4M8q/Gprof1nO
y9j0UKrQWsnlCvo5Z6VBGgUBN3T4Kv68lDCwTg61L2ig1OFN76p+L8KYDvLZTMfW3IhYExs5a1TW
sIosMe3kLILFDtlwTT/K2aJuPudZUF31IRveBlgCaaHsn/3S8F54KaUdmxNg2Yxozdg5wogVv/RU
9N0nGqm0beojVmjzLvgpAiW3zJ0Sybt5dgqKnaCs/kwTbfWkkxKQ7jDUtEMQc9KUiwQY5vWkKFTG
5kU5WeKFBhWHSIbkCSHIDFChgpranHKSwzR9arNyoJkHz5BmtPYkbr+TB1BRjO/xoRUAj83TT0Oo
D09WHDzDOFYqyTKAAMeDjmMdQqKGsHlomZeekuYpG21QzR8+hccQqm56s5TR6GCYF30e5ERlmuqp
Nqyl9AOhV4/1JA59GWQvQ2Nd2raBGsloshdRpOEKAUBvKydLdYr2yUC2UM6OMZqEnQ1a1Gz76BiC
ftkgvPw8IcZ4lC6lzd6vpO9u+ig95bdl0vlvS/pZMgXZI77a1YseAlWq4qbYuQAWNuZsCq07dpFd
vAQQxp+KZGqWWRBqX1qhqnArq+OlLHz/McmVT3K55g2Qmcd2zRmqSld5AatbAbbhGE/6nM2y132h
Jy9D1RgPYzy9yoc5TN36TotzcspzlFzk1nZ8lLP/u0hGoaiwDOeyQRNY5qGlYe7QuoF1uJvyqppn
5RWMOPHO1rStjIVgjW/pPfj/XvvHVnKHP3wOT5U1WmvlwuuEdwTZBR2AvHQHd4JlsxDrKS30vc3T
MERZZnbepn5ZkIKRWWZl16ykUw5Tb075+bYhPCM93CnuU1EoKzUaBcwBFhW8RR1SIViMXq9e0sCd
Lq5XbrlVDiTW0neX9NdmPu5skf+4+29LA/jwAJByHzOaFOaPoi36Sw8n52zIpY4R5JtupM7SAR3V
F9D9v+9MZeBbq0FmIze97WfoNAWMQn8KY8GdvOH7AudTfKEOAWPWXDQafeN8s+SEHKqm3GuwsB3Q
+I4vd7+javEl7cyfQZJGO1PucQ+x+XCXZVi6ZFQ/foS8rFu/W5kmksT36NtqzjT1JjYa1AjlbvIn
IDWSXOrMfurtoltAmNOsOxVOvLQdmie0Xq+Rj5SFdNFNKc6mCXHWPCddAYKDa7kIIjcNRoMWVlmb
PtLfFyAJ9L7A7k3E1hy3Xt83+fgpwKDKp4jb6pjvkRU0N1HhNecy8T+HyBTvblaetWdDhxN6Ie3Q
4esDi3uxrucZ6ZNDSl/OsJjoal0LFaEnIxt+nZbR5byE6rq7DSPl621X6ZM7yJAQSbpjkESgOj9+
sLyUs7U5gl7uPWfdgA+m+aw9BvPv7CsoQix8siNndx6scfy7GPl6eNRsZ7oFs1vJWXQGodnO3XIl
Z6TPdlKafqVNR4AFUTw9uTennH/fPFS1w8TRVwb2In6jZ84+BmIsnsPcPyGp0FxgNS2emywotxpC
SCtYX5ICNtWXaarI18vJwYkRa1TFxrOs/Lmxsh65Zg3mVlbKzfwehkVh97Q1zD4XPl+6KeI3OSkX
+aiZI57zuQmafCerWl7mkOyzXf3LWNvd/o+KVldbN7+MvWffP+J/2aP5J/YeJq8+/PdEvPSnrnPb
W1q330Mvlm6bXsMyjaBVMKtHmYXpbcgK/tc1oRVLOaerH2Vo47SP0iUtmbnh+PpvC+VecuePhWk3
/etecpuPqPv28sdaFnym8+/1+17D/Hv97pIL5V4f/6BuMr665fxOOeeYPtwyUlof/4J/2e+/Po1/
2ev/4wOiaQgNHjv4Znf51moc86qgA/Hse6jq2gJCfPkCqXSW9xhnf8k56bFyxVzaQY9swPw6inxt
fs7H8UVaE3Wq5yoDh1iIoL29oZak/aB8hUScp/HSJ7t3Lkim08WuNkO30jPjVIPx3cuZsa3q820C
ZTN04CqNh5kMR270n5U0200bykblQjqzeQYpwXM8ad1Jg7/hnGg2RKeN9+gEIQNkbTslLXV0rP/x
DQnv9EUBN5kMkRMVTKC0edU22bp52TzQhnEsvGI8SytwyRaWkFPqje4+ykV6w0kiUbXvd9eQUwOh
RQgawTlMrmzrFIKXuHA3d99kPvnCP7eugH59LkeZ0/giLVmq+rDknFL3tzlZOpqtMtOz6++RtxJX
lzzBYTOk4UuddOPX0EWAqFQmF2kCbT5jhC9J5/3qj+Fl9b0pPhuuHl3qFNYwDxaEtdDq6CIHFcb4
25Vo8mYtGrNY/jkxBxdVOCs9mt9+WTD7pVl4tEBMQYya17/sO/u8GuKYjj8p+YvcwtA8OMKmTy7N
UxH8mzz1MNUpd9nMRT9ZcGJ6v5TeKEoVfSmjwkaBIVVe3rwyQBiVD2mOB2cqlN3bYd4qlD4HhvmF
U0fmqrMd9ygHCEW946irbbu5O7NUId+Stxu/a9R+H8LBCT48DXmdEpOXrzNL7SH/mr23ObnL7TLx
aRsKmn7XcFq4VIXNOTPVj6VRRdBKVVO7bZHaXbRN7djb2El/FhzXd7fpAeY1yNTUc5frLiofIk+R
eRfe+jbdIG56nqpjQQeMDgPnvH8JrNGEoZc/yD4+5XofbnwHloF2bj6SvnSES0NeKaY+Qrmvxp+R
frZ2VQVvkK7Sbi9EioKrqfXBFf1WmOSbL7+4ggJFIOikX9pstPYyakgdFnTq6NOSAQYUGaygQDeP
9tVmqUZVexE1z0HLEO1tMJPMXdR6m1Oo/21CBruaco4RxTlAOWhqkP2yASBj86yMe7mH9Nx3q0E8
7FXXfOudMtzHgfqq1KoBTRuDyBVEzgtn/K6Hir/9xScvq7GjRQbFL2l5H8ukqeRuurJraDPbmhdo
h5x04U/i3Me8gsWmJ87SvA8yTI+mW9jd7zRgJrjLosbbuBUlQ2iJ58YbGP0gF+B1bW3PnTdysh/e
J/kE0DkU9beZ8/lWv9Bp5bzO5q3UIU1LmX41XVi3fpn9Y63PrEbT9qLh7/tAbW96pliMogi00DvV
CKZnXU+1o8ODbyFnpa9P6mNMy/xVusQEWFJtbApdPuuDwGivMNHv7/Ep6r6LFsne42256TU7P+KI
1HRfLBL4cByS8LmkpZNfbN9LUGZBGQdQD+Z9Yr6Ss4no2pU9US9DQgVnJyBEjqTzZv6+7vcNoTko
l4E+TC3MJIqx0czEc+kraLqVNsD7frOFVY7XqdiFmoVGqgxpnfE9RBZ/rMwVUF8bEOo4ASfMUql/
BL3rQpkS1KdoNKrbIAxEziMOZeus7ANydRb0AXZpfpqyzNmgs9lvSod+Uyhx4RdBzOrshr26d90I
HjWXbBCE5Cbl28S65CQfllFdhd+Fnp5y2B7eIMuA7lUosBrrZvzi+T86Nx6PcjDD9v3qP333kNYY
+o2bi28q5BAtXUpWzeHnzzdE9GXJPBi3Hin5KicHqtO/+KkqwKND2+shy71zZLvFNxFRnPV0LX7V
EPtd0YRi890ph60+VoAvkjo7kuwbtw3MG1ct9VGU8ymtdh30l21lpN+oRl+CSH8BkqY8tpWGrFvW
WBuZmbd9k7JI2/kwHA39J+fhdlpXuU/2dgx5yHyWl2sa/uw24Wze1+SF0n+CV96HWQiSa/8SJel0
skLgHU3adS9t3tXPKhn/2bgNRvmshKKeqwnMo+C7HGEYgoq3iQ6VmGAp8opHKC2axw7pJ0rk+U7+
ohGp7oNmBXDXzb+DOdTqqu7MZC9Ny6tuiyC3bJ4BoEAFTBSYkfdFGmfuUwvkCSY9JF4DY/gUNK54
GsM8eCotaPJKcBtw4uGTQwgH/ZJXz3h39xVOcjCgzT7LVZHrCKrzKuDXfzZCax61IhEgZfixke4G
2qoqeNDcfU2i/j11HiVCUdAe3Yl0XcLnciJvB9mgMWriJG0S7/aahgJEPxDIqxfS6ZhpPe3vQXAW
wYyRmz586B9BaiDgdJHxMjJIeRTnvFx4q3T4WhtFe+zNrg/WXhhDHItJvz3nG7N9BUgAUVhaZg9y
8DMEfVID3bTa7s/SNVVWcxBD/whtRGmd7Sy3NlCD/HSN2F3FtbYLLVpTU3RNN/lcs3Lc1xxetC/w
FMU7kpTv7ix6bR1U1inMdaGjkhlFtZ0WWOjBgIru7dnsWnQLlDHeyYimuzYVOIcGpSNn2Q4dv/sf
A4K8Oyvu1mgobNtu4zi18ZfdvzXc+8lxTtnVz6rsq50J+G00uPeUIVsP2l+oiVZnOSi8w96uAk+g
taSl1YokcHPsEzrhUu+3G27lkS8HPAK9VRedshrtZKfzzm5/4kU1OQeAgNttlin9EvlUsZaThWmU
6koNNYSsnGkvfYqwPZ5/oT4tXN9J4f7xVrwHmV9nPXCUWj1+U70ST1RjfuZCMb8OHu+QOQmKs51m
NAwgzglkhAWRCh8i/LIwbbcm3VqiUUG+eOekR+Rk+WGOtaCEnyAFL2cjOStNq1BQoPgtOKQ0+Sj6
SBw1AeZMDT1aWnuxHtxSe2l9MzjCCTPBd2poL27t5A+eiqLgPCmQcXsRyPZBnmk/SVcahz9LI4vP
0nKRd7RYAlONGq4c7qQUx2zYC4M2yU8O8izJSl52NaSmiXG8zcJKCBQlVHkwxDyyhyqyTxb8+XTY
lN/k+7lOs9+ym/1V51UPiZFTNzB6Pgc/QoJcjkFDaijy0XKVU5mjWT2vr9MpQXB4yd9eu29EWD30
fgrPZJd63yn5LzSttX96NcgA07BzSlYlxc2P2Ixi3JJHmytjS6M1X5EdzdCSaU7ZXEOnkQny7an7
SvGAVi1/7B7UIoYBEsLqnR359rU2KVAnaMo++nZNkZOurIXsrzJsvYP3JwwWDVwkr9KUs02q6zfT
VzJUz2qjPIcdnRKlHleQUNnK3gca9TiRDgRdE2Y/cr8+WIZvfPq3CFS8vUs+ddCOzvnxpP/EB0Bt
YjbkIPPhlp6KdZG3dMj+PiET6IP2JhfxkhQYt33QKX9fYIXUOxs7Qp5Glocrnr7oLj3UweQ9d9m0
SeQ9HobxQ6LSUR/NpgKB9coPe4ey91xT/meRYaTec92ovywaaNpXkupa9GP1aNVF/ejZdA7Fs7JX
YEX8IaDk+r+2kiAOJdegwV7R0+Iba+lrZ1P67vt0aNWAAyQkbkVC91dtXopa9Q8B1BFXzyljdAsF
Qh593p+VAt9tQimMSwINoVzkI8Bz7Q0nOA3JtAuDyg7X41Br+9oL0EKpnHCNWPKwrWKF3NscfFtn
O6DbjTai3jXvTJcaP82l0rYKtQrJx2gcrjJcDqLV3qAzRhRdRbpx/jjkP1JVQ4dF9KtJU/4jjS6F
YNV00ptPBss46ZMfgQzWPuJun6e0jXnd/bO6r5NL5F7Z95pb+i6Mw5OpV/YpaDX7JMaRRO3dllc6
cvCL0IWPUZqDSGHjlJfhckiH5sJrXbenx+NZNUpqRya61Rd7HtBuVlZpRmlhlDPSKYeaphvwHp6x
rbK4v1Rt111uqw3nS+HVszqWr247VQ8/V+1DrdYeDZKVep4aPn/pRhEYXoeidG9RZPFf2zhRKANO
ypMqkqOM6qIig0deHRdVBaFH0CX1crJtYxblNR86yKlP4L8P0mXOLumvvHTb10l7ln45FAoicd4w
NOh5uzry7mgUmbnTcuuuYmCeA1/tEALTuy8e0voxnQfpq+sx3soQOcQJyuJu7CMI4orSvswQypcy
bNRVokH4mPeDfjSCwVp7Ud6/QZKPCJxh/yyS+kBTQvrlP0NRSXhTAFP95AhKDrd5DxWG/uuuqXC6
tzk0n3et/nfXAj42MLdQN9H1AEe4qa+cqsvWZZHzbjr78jFsdkWijBRj/vHZXl+fZyVBY46QYXII
y2Hmyi4upe07DwbM0cchj58g4Hc2UQyoGf1gFd2bXDvXZQktn7z0xh6eTiiRV1Xr/+NMNZXM2Bw+
RnQ/kgsYtjJa+n5Z3SbUPCNPO9YjlTUased9E721D52mb6jqaEeblNJ776gzEz9P6n4Q3UF1YbiN
myh7MvrSp6yheUtpyglNV6dFaxTFXvp4x8meEg0ee/6cndnIC6c/RHAeL+ScjEqEp630NlHWMkRO
pKrypKket6D5R3k52lGp3W/uPx0c+7jVBujy7z/JR+MScEgzIuLLKrmRWsOKrlXRQfWCl6DXIY2Y
h8qkX2ZR0txbDgPZ+9mn8yHwv8KZITRoY97McRDqbQlEd/YOFo1ngOHqGVK8le5l4uS1BjitzjpM
wTRc5ADb83AJc+oEQIpJh/3mt0sBiRlaQSgGGxxI6FjPIrM7jhrdoTLzF/pthxgXz25DRMlpUAL7
pM/3oTY3oUv9MP2s81ZOCN5X+u4T97i7r6LcoE8oe95ju3knF4kk8Gb2BTWTfmGRpDpUph08Bz26
aE05fL3lKeZkxTRHCF4UDtL3EYFuXfDsCa/Zh0HaL3LwRg9mhjiJF6TT17KhDVjX9OSSNDX0tZ3S
uD4yFu5Mo90DhDYc9+x4f0mjhhPwKq9cG/GCSaUMOPg5smJESpe8mvLo727WUv7D7/boYCi+8ahD
UStRONQlC+6Xfb8pJPiG1rDdmCfpFmndcllZNg2TVmw92KK3HrxI8TcokEDWSgYA+kozLk9+6UFQ
T4gcaCSMzpnab/VEAMYxjD1YNM6wEmAbjqh9G1EI8qIz9m2ilxBCOlV+UQmWPhkW0Cm5amPENGUq
rWsqex/69cufGbcQBkmVb3nkjMYTzRoIkteT/gb43l+iNaE+wiiYIyFsZucgavN95ddiq6oVmJ+J
A3pqWj9H7qfzK0dzug9pItoTnX6evonqq+sb6lFO8n4Ko70+fm9qVzt08yAAZ6e0XnFpw0Z0c6Zp
ot9MfmmmUe4sNk6Svjk9Gj8G6f9jXZVZtagonL9feujDtYoNdtyzoGJwxTYs+xqix/yidXX8Bq22
vXVDwwMW5HqvrpZcHRigvnsFx9S0joeHEuT70XdjvvFuUX0XazkvvAr1uKmxjjkFB6pNYtzQpdCf
OtXqTnnzJevG7uihBwdzwezq7Pp98h7mK0OzCoK4RgeBkPtEZJ6LSW0PiRJGR9evoiNdhdHxbkqf
PU/IKzmk/kQzxMwmyIHRaFaIfGH/EQSHPrriVXYklSKe/CT8Sx09hJxna5pP+yApNKSwH6Wn7zr1
GEbeZzl1C4o46EVjnazuaxDjQ8cVKced9Mkh0uo9NfPwIi3V9uyLr+Wb+0YUJZxd3umfUqfeIp1g
X6t5kFfW/EJHPcu8TbgDEreLKf5M75tOoq6yr6EZONc0ips9YKUffywfa171IAMHUz/H3pa7hvEQ
mACI33dzAKSGET0ghgDFXoawaK9yJOM3fuapJ2Wc1NPtyk21X0wKSi9DcE3DzDzDjA3Nfqb+NCNV
O6UUk84TOc6Z7T3XECEwwrVsyfFqy79k0/gOGpthIq7v0hzkJ+eYIzgy2aieI7dBLrrNeUms8+/S
kkPiaAgFycvR7+gO04PTiHDd+R4iryI9QMlJmfq1roHkLqf6s4kM4XMyuouxco1He7aQIXCWPUCb
nZysGsUCTt6fs25AJ6tIy03KKwQkyC4wcp583r6yLOwabc0MAcxLaDbO4yBC51pyf70FexzCjm4c
/4jlZBw6jxxC4I7Oy+fOD99iJ9GchRq3dBcgjuQFSXwYZytA/vLq1pl2yvgWgKfIEPRJodfkqytW
t2UyJg3Uf11mjtXWyXxOvpa+L33d46Db0DbvV3oH7pRL3URXzMus3a8+OS3DHY3bsZd5+kpGy8EX
NMLf7CJTycegUnXbTE47QGXonKB+wTfkEDptfEZK1d05Iy1wswWPcnyWV2I2RyoYPL9Ayq8C8J5L
6bwHdqRXb9FyHXKjMfjkyKEpk8X3OHmVBYCDFzl3v9LxraOSg/vRJ5gRgCgBLIJTOTCHE2wuMBdq
Ad+4DzMLMiWj6RUJG9oju1ugN0/LGAse5JZ24X/WWDPfajKiL9ioUJMs5JYJzcF+mV8b5Nqvja6+
2NbUHWwt965yGOuoODl6vKcjkf/h0tehwkLvB8+FX5y1p78EZIUO3bzTv62l93alGD1kLpeoVovV
BDbj1QmyVyM1y6tvVcormNpz11rTQ1FkvLeMIcrEY7qQAEm7T23kKZP6EeLIal8Ofb5tnUh7qQr9
p4wAenikjJZ+DlJUIxUtN452GtRkGmzH3FW+h2ZWo8JV0wPC1g2fnnlp3y6lt6KmiAY8neO3qH+N
t52adHvg8fz4PXCKnHJdelFDdSqaoMe1vit1kp/l4Bbd+9Xd16GjCOdfuru7/oj1/HLawubxXS4P
ybFTC5/3vG+n6z0tn/H7JpnfX+qhhWSiLqBlBxi8qnO0s6UJBE17SB1w45FRfru75FUFxbEPSvkS
+P4MS88nPm+aV1DQ9NUHGSLS+RbA6W4pTTmhpjwSXMVYyc2NMd2mkCnQ5pcp+zCKHiSvjze/xpZu
RufdPHBji1HO6bSVWjZoDclpGWiMxSEbcvcQOOLrGMSo+EhwuuPC3uyNZKqAqo8zNL2U2PI09TuQ
SXPr3hBYw6ktgs81VSU0iNLuBSERsTLgMN2V0dS9hMNob/PUyZDiZTZrjeysJ/43OVlyezxpSvhN
q+A50BU7uprz0HMo4/aPNNd9Ql4N1ZjtopG/bWl6UxJf5VWA6s9p4nkqN4FAhPZ9uVU7BVvFgX6A
7gLr3Eafi2wURzdxxNGeB3n1b75/CxmSFmRhNK3+76VD24Ml0PV10kJr0MwEB+SmITj4MOVVK1kN
5LS0ZYwc0jn6vuTmU6sOZgZNW9wn5NpIHSHRctHzCgbDQjxRdfN90OV0s6U26kFQbPPOZkXKrp3K
9GhrbnqUV9M806kc9h16uD1IjVea2kJ37rQWiOos0S8gzea8W1rFzqlog7XhF9nTqI0vCgXEL7Gj
Ges+nnGrPSbJeEjYvRKgXSeOZhrGq6EevKdssrZI4iAPOA8I547FXtpWr3ZU0vV+A0lsCEH3bMog
eOX8YiODbpdVnb0ZdjzuNa2kHJgUPnX4PnZoN1A5ikxxlj2UdXqycss/DrMlXfc4aVpI4iwVuyuO
ReruYaRuUXqC0lwJZ4BRbXZfIBDj3BCp33q6QKFKr5RDWPvGE5/7Dy/Rpm9pAwGpHgzJA7WmhZrV
wcPk+ADtVT1DEVio00qI6HSrmqLLNlc/GSII8iqYik7Skn7BEW0BZilH0cfRloYtkp2YGXNzRM2O
4HWjRap6n6NwiK+0dFjHEQ6QRSeq5o3kQkj5VqTUYDHjyTM2FSgQeuATc2m5o7FJJApLRWwlz9Jm
l0LMe5E+eZWm2idhej0CLjQVO/Ojx5qH0vTcq+UPb0mKHtrdrxhOf1LQcpAByJv2+05HBsCsFO9R
oGsIiiiuSBQKuJ/rXjtIUG0TBvFOmMoXAOVXM1JMZzUVoX3StGpJlcGfkEEBR4cupP5a5AZk6gEA
Jmtq9NfRpzdDmvfZrnObkzTlrDTVBrRNm9tx9DcYipm2MvN3lqJPKwnqdN20X9FIFO0l5DMPje9D
6Faz4kb8qdsN6Kl9sjVTWau8JvNo/TE59A9J5gmaU8EjIa10p6ZoKAYcdCgaF/0oYLcovLHYUjml
vOY11o0BIxG9DrllZKxvDBdBhQRxFfTTTu5jJdz/RGA+DJEXAMcFLS6sInylX6tfTrNPCDEs77Py
SvpyXwEB4QB9jPXc52PW++U4TMPGRefdh1c/afdVgICpgkwd8z87M09PgTlVJyqf+r5BXMX3TYji
pC8Fu9Qs0sKrbjHSqVlQ0nUE/uHvKyeiZ5k/emi2EqXcGjONAGKsj4MdtOvUT9WdmjrB+f9Rdl7L
cSPLFv0iRMCb13Zkd9PIjjR6QcxIc+C9x9ffhQRFcHo0J859qajKzCq0KBINZO7cG/BQcgygy9kr
QRo92o1C1Ry2wujSJhEJxrzuT3mmph9nRFyR5YnVPz0lQrE7HP/jOcZjO3oxOAPT5CuEK1QuTefU
Jtv7mCLiY6wX6b5vw/wA785ExTOBBW2ismPyoHyZUpTKoNuH087lNwKUt//UGu70NLioZEIomMB3
Tw8PEo21iTh92yrPoxN+jfI4uchK7GGe2JeYN9ejMxZI4nhW/AEwQ/JhjiHx0UYwNDPcTgk0yp9Q
olTe1Xn/FKiWdh9WmnVNrJqXZ5m+GcLiS+7x3ryZIDmzrgDLnKW14ZpC+/3chNxb3FgZ7iw16uJj
6E7vG7ggLvHilRDerUjwqSGYhA6cc+s65yQgT23ok0pxLFRp3Zg/mR2p2aA9cbNU3puB4r/3Cige
El37JiuxZ1VknqbC8fdhM/trmNUjc6xWeX8ncah6+s89vc3czN2PphVk5zjMtJM5+eVXtOxPBRX2
P0PFp3QVmfOT4nn1I93DCjrnvP4nvYtEjMXff4EYoBHM2aVLs+5K78nXQNFN2idH448iVhFiWkqn
6Wzu20GLf7RRSnXKr4LftNjUDhOwHooSCFbNfWmeJyPSL8pofG5MM9yR3KfW4oZxfGlBeuzWWoE3
kQm7XfeLX0H8CqhjQh5M9gNfto/l7GfQClGPjrQUgT5dveZawheL3fn6XV1TXuoc2NdcdG0va7kJ
CqePNp3I57bqEByEKpfUcGVHiBkPQPe0hcQ9s5THjgcysoxtAWBTN76asXFG3Cr+0RskudogSz7V
SjBBLx6E5yyeg0OJ7h5iG+FyEx1nnsQzS73IWmZoe4Gyk+k2+FWI9ojXPlc0nE8F+k0rcMos1eKg
aEhe5WOgT4fJRd8JxSjV7ltQEWMyX5DTnC8yk8Ez0u5oxwhoFvBHWrtKI2nZOeHRXCgIBnq3nmXW
NtzIcyc4xjo0BqOwFLzatrAtdjkD/IELVLA7bSRPqgpt+E7WMqzr0G7co5K03xG0sy8VvBD5Tu8d
+yJrjceRi84P8MXIj96++BVyoDSjuXvQLtMhdUrtYKKi9NzXzfAss5g0/x70k3IUW1CpAfqs6jTt
Wvr17rZAifbC4nveJPn5xk6m6bEye/Mu8OZ3hV1+a7S85eU4MD47Zf6tGBOkI7XOP4Hta65BHIx3
SOggEJ7N1gGlVeMTeAJQEFmMNmSvqaegQxvJpb7wTWY5jeTrbLOVm81AIpjfq5g7Wam995LxCQ6p
5ovnU+tHV8AEc84SMpbiGCZxfF9nVvMFEEWyM4FiorLO0vABRSXub16blc8k8H7IntqwuYfVrn2Q
IEtF/xH5TOssy0brPmYA7kMd5boWmrt38aSiL4YSq6xkyJvcBwlomPeB0nswnJreJV0Gj5oiXyz9
HU0KFPBJc528uFyAJ5r2yZxa5+waabIXbx6qFlrl6ntZrRueUrfpP4WLuJabg2QzVc161wHJOWV0
O09++AzICGBy7N3VIPufy2XQ5yi812jO3I1I21jo7mrls6HG47npVTSt4XQRU5V73jnVjG92lcK0
inL7nZVVFfA+dXhKNe2hoYD/UUy9P8270nXDi9emEXCSB/pGEv3oqlWD4A2DZZn2He/S0KTk8QV5
5y9DrfYoE83NvsuU8R3MAtM7aNY+56Xm0Y+ESQa+uLpjYAUN942ftrLOjIcy0c+yaV52irNk+5D5
/9hOuaQ+kIvkNTmOp30bG9VVBihm63JXhVDkZfyHQ9+AB9QbwndOF+BaA8TskN3sdfCT0k/QLQLq
PowXvIT+5Ny6cfQBvdKuoZyHrIkUWqd4w5gb9FIe5OVD3jNmA20WhXv1bmrJq5UZAmpWPr2rHETJ
7Fwn4W3TOLzL7TR8tMr8vp2cqDkWfv+lnnkiWkuJxUzTsJUqxhebhxcUpKzPOW3gz5Ou/CVmdSYR
CFzCOM7mOCHLFMYHdcnh57B93dMs+nuNsi5aaUuuf3PYafe7rMReLhybMpNdLk5ZTVIMWIbNCQ3K
Ppja+84ohgut0cOlDYKXGRT6b5deP5Chj6MPbj073r3CL841suuvYT1VZ5TPpndl/4kaVv/syBOd
HQEPm6uZr9/J5dvMbj5B8R+pZxKP9TmuAkqRhTGcOkA5fDOZ8YU21TP4g+A6aFG5awd/eFd0/leX
RsuvICUntK0K/vBaL/oaOjoik0kW0pqYtL9VQDqom0Zf3cKbrmMYIji47PLgKTj0LkDaKQo/GX6S
HSZ97K/zWFDzWmbqMmy2bZnWOYqh25r9rpmjGcnDfpO3z4lSlnzdV9n3Zoz3ujmN30hmxcfCcgHb
qAkPdvzJpx28er4P4CBugv5T0oKs6zIVtJp4m6L5kNneTpxi0oboKUmt7MkHxNSTcYxr1C/1Ia/f
w9XZos8WVEd3oEQqgwOucK+ODtecqv/EIFVR3Oo+NWo7fC4KYDcjcmh3jm6gEbvwbJXxj9m1k99i
xwv42psXnAxCXsbcDXeZgTw34jERCrEeJGyzE7yri0NTe9Oz3XiL8qw9oXCotPm+m7LwndPlGNU+
/lKNSkEajw0yaOmivmz375f/yPyYx3yX1XV+8fbg6ZTwQ95Oxd2QtX8EgIyuWm3eNe7yay0lLBle
HbP89pf+zypXzAPWdWaHlLbmVK3ve9f6sX7bl035nesk50EDo0Zjx9+XVU42w2xKeHDoanaU2nq0
lkFmiRtaj94EKSP0MxYilTPSc2LcAns0cOoQlKXY34R4qu3cgZ38oca69SjeNyG9ViFAa0OwuXkC
kwrKOHOLbdMZYZCl3mCN5f1Y2PNZVkY/ucVhdRgmMWpW3Dcgus7c8OOHSb1r66p4zGbw1JkGoBm5
yXDciRHmKaYwPY0PSEasK3FE5vQFkgygW9B38ZifdH8VydVB8OZH6NQknWJn/OAM2nDn+5F1nky3
ePa5eR3aKg2/GU5zlj1pXL1Pyoq/t2E4pn7yV9VNPYVyv0cC1f2Rk0u5igkZsfrJReBSVlNcDR98
GxqgpreiYzU28Xvd/hMcrvper3v/qFGfPcjS5qlypxjQ90ZILb6PHnlAt94ny3wccuWqteadMiKS
bdTRlyGenYvVDPzVl3239wLNulAzbk6WOYZw2iHOGnTVVfWS6tprNfXXxH32oZS4eEWfQ7tdnyxL
M89+FmV7VfPLswb54L7ox5msYBQ/qgkNod59Y0e/TaZTH7OlqAl+tn2Yfdc51C5cJyBrfBOOdV6i
ZJiXN6RtudmC5nkqk3D1aUvUv4bebK88appluORTwqunoEDqKS53cBJgyXFa+HhjBEYfZJYXBjV8
WYMvKx54t55BsF7EidonqMHNue61DN4iLOUP9FmDPki+azACA+6fkuegcqNrHarcHzI7/wLY8lne
AqDZ++rwq/Y5inMArkHsnyEiaB9qJ08OWjr1X6aAuztMc9WjPyn9l9wKdl0/2J97qPqeu376XaIM
s/HuYwcWOllavFQfXNp5zrLsE8BDjla+n5yWLsbJW6Mot9Ynuw3f5QGEZTFZx7PdmvFTXgXRUZkL
6zMPZWA+yzH/a6w+8ZVp/ceNp89V7dZf6wjeM6j703W3OqrGmfRN/MRj5svuWo9S7tNBsezOUig9
IntnzuWXJM/iTzQrh2cri61TbfGFlM2witK7/GfZLfIjVW89aXBOPiaaGwKow4HiLAm3oPg2W6oJ
S2dZXxy39u5H1Pp2fqrrh2oy++e065W7InBGEgBJ+WDDwn/yAIi8zzzfQBZP9784Sf0dFFb1Vwjs
fWXnGVVqWx3Ko0YwLbQqBc/INkztKA07w1XhDYpC8HyWlQV2q6Lppoyr3RazrlcfrNnjVVyNpkE9
E0IQIMs1SE7xS/gRmsFLwd5aIYxJDPw1hU82YDtU6R9lsZlDoAlP4Qy7RJO5+t2NQ4JHo9cPI5K4
e3c5zbGqTKUaFYXnOol7JJT1NjL2fJs8prFr/RYUcfMQBXTsTOQhf0uNqrq3jd45iNeD0utYxrN3
J96ord1dwH3iKt7Gcd/pnau/a7yO8nRYJPeJwy9NWVmXpNHDxz48tRakPECDQufotXST5knePwRl
/ehBcBXsO6PUn30PKEgVve80LSLZwZDAkhHDbvm0RuVW+Z7koHONUGlGjlSBFlNpjPgswbKXl6Bp
H7WmedpOMShiHYdetw82OmsBt6Iwv+v59d9TAWwfqbWCP1pSTPOQusd4tuujD5HBRyce23dT0B8p
38PbN1lUwNLB1c8SrPCqdzEgz96V0Bc++CUN1PBl/GidKjxv/RbypLzYTZufvdi3h+dXezZ09dWL
3XszMbWrDHMTUsb5xTIwYwRaVTfbrXFWC+H97fTNxs0Pz71+BG2X7eRwtYC9pULq57BVI3itsvfx
iNC8lBZkQJOT9/KtLvHrtYRKtWItZshazUw0bEiwF4vGYOEiEgtDt/FodY1X302j0+60AbCKRi33
0U802r1kKkHIsga5DrK4Tq82L3q0gb8Q6gW/6eCL/sGfVxXQ5um21dJ6lTSnjUBv2yk2GvbnUzHy
hyuOWkWOYfQK7VzwtPvcRc5nQW/VScPXg2WuK/G9rsS3RArsC9bUNVK6P18j6yizjyAsvKP05IZQ
y01NND5L/62RDtXJM9D8FKedZdkHSLHEtw78ce0NHbpUadW1/b5/9O3oozhlT+IgdpF7Zn6F5f0b
N9ePXWIoAPubl4FHO5LkzaOYc8W3VfLRmrqL/bZZGKqVR70woBoSP2zDw6kFSMCj08rC/SYhIyzc
b9ZvEjTiknW+1KpWgu43fpnS7uHvpiCzeY5ooRgjFVXBV9lUPOztY4vXmUizIZdBQsQpHLIpMvUi
VEQ6dVqguZS/ndZuYVuh4p7wNahPJdrDNESYC++QUAltS7FtDESKBpgqTUJnLyESDJrNBzPoTwdp
6zYyI3xnmN/XBjxZqeX3rUtb6jtB8WPlJrReoqUF/W/7byycsfb/yYmUFTrNhQZD7d1T5LQO0AbD
AZPArEsiF+0D+4K8SHbZ7ENldfNu0Dv41tVk3G3B2wHacsqyl/xJBoLi58G5hz6eqZLlzJzMfxpm
u9xTzaLJe1nm7QgYc5ll3qTe13byF51uIz07iy3N2z1Y4fCS+0E0JLvSD4OnoDPVD2k+pzte4vVL
WSXah3pxhGr1UC8riXDNST+kuQ8R1rJBBkoau7Kjlt2PqbuvUxTS1mRHo39OAgjnizIsQRygf3lU
K6M6uKpK8QKsDlyJXn2mSEGKt0DvpfcrgFjCTbNO+dnEK7ON0NvcstiI8YbpRuhtbJqZ0KqmUa1F
BZd+LHghW24shbFwJP5cze5sDweo7zMe8j13va+kDfqmVmZd5BbyKzpPL57afQsg8yA3nZt7kNhm
Skz3fuF8khWh5X1nAy+YDk6oJ7s3PKCye57eGSCWHiT6V4fCdKvtkqn31ntlIzdECUwWMlKw+xcY
jh6LGmFg9E6eNoD9YioW05pDX5ahMiRParbIYEdxS3t80j5MbfNjre9p+Xzfabr1LOU9k++SA6yE
vIsjR0MnNSikecEjZRM4tVz7LJbNbJudd4rpHYAdiVAZsnb6Y1YV905Q98nyf68G9NjKUoD7MpNh
heenQUX2X6sPb2x1BU2YYmo8D6IvAHMYDwJLVUCWYZGe1qT/63KtETi0w94F6ggZY8v/2mQq8QcZ
rNBsYBfR9LsUGNFqQz75bHp18iQRoWFGT/Qen2mk8HlqG2P+Vmgo5xFYiDf52levhkFLlvxSvS6d
tPMPPWRQ+0bRwmcZjCmInpOAlHDh6NbpxpGnYXYKDepeN44B9hNSGFQxXk9S6F7aeaMJOehrestu
2gsF9/ki6a1M8gCSx3JxxBRgzsXwPdX96lEGMiv1OpNloHbfCwU4zI1dlpmpVo+mz7PSMIDc/tX+
eioQ+07I6AAbCvbLY8h3x0fUZkyn3zMrRThdh/OJHu30nebk/3OE6/sHu7CGd2XgPiqzCT4lKykt
9uh/XXxd3ZV5S69XPKaU2Gs4Rs2FN0EGq7aMa91aB5XuhtUkdshie/bRWV5rqM2sy22bXVpf/c6g
weXv27SFdwHe+ATAp6Uetw1bXGEG5XGgmrEXrzgazX3nApw8b5StxWBTpc7iy8rsuiytyo8u651I
WF2Dhd+V19bVkUmDmdjE63smtL/l3htyZMWy6qL4of5Y2632WGcoju3mCnYxOHD3qmtgWxw63Kto
cS9rrdfCu2zUAcUhdE11dfHLEaaqGvvaRTJDAmUYizSaFrqbr+Fc1HyNECyO9cR1Xe41HmCORjV6
Z60dgw+2639yyyH9vTAt76iPYwEMK0p/n4r8oFFsIQ8ZxehqTNRoEQo4ZWqZ3lVF0OyLdlSuqMvY
X2YI0BdOTZhxFeiKjd86M38/OgBT9ShGWyCt5rObV9FObDL4odq+M6GmbaEUWO2a7X/3BoqEEqBN
7cG1XIsGFNJIruSSipBGLZ6XYP//aZMZiX9yScoCaJW1tQT6rvUSKI4N+HqzWYLlVJ1k4VmD9k7S
dfmWoJuyP4Z+jGmWJtEsTknhyfKnb832bRGp9sdYAW2X8M0sG/HJeZvvn+cNak4twcjvNNN9SYxK
dlSWieqgIiZTv3VOfuOH5xEoanXa0qi/2rd5LdV9u80aE95exN3WBi1uMvXNaDy61D9QPlqk6ug0
rR9EyE5E694I25kJeQVwmMVJYsS9BcpyHWzlt6kPjdNIzpSkNoMeFNE6g1r8H7b/NS4E0QVThn0n
xwWt+2N2LPcEoiV77BoeHHYylcEESFhoyPiVtpc9bnaZiW2ufZ6/s+BeTLf7JaSNbOj7KV9SkOMa
216ZDXJJHqd2aWyqV4t3Dkph8Ny503yojJRXBaCBUJgwA7jiFTuZykBVAY4VyIOLxbvZfxksx3hL
eUfc26n/atORCNqpEVi4LVj2yo7C0LKL1X/nIVRV9lDezNewpbc0Rt4JYUQgYN0CGUtLbS7PMpUY
nW/5g1WBwKkHxBVowU3V6+ruknxHA21xXJqyL87gG5dK194Oxd+X4r2xbdvkFAm5saVI2VFayGAn
Wq6h+nSSowT0z2tuRytuXRzhLhh2zsKCYSnGfZDBuF61bv4EymOhUligYtWsr463tiWma6z7phld
SECXsMUkJ8lscWrhiNRHvbP7hBTQ0HskphO7jRYm2uRaxXrzMk0DVIp2RrnUGo2QHtImhk1BhV5c
VSbo+8NC0YDtICH+mI3jdGcb6Z+wTOMxap6UrWV4iWxChaaisD6ue8TvmDnMzgtjnnw+JZpt2npa
G5qZf35w8UK+aEMMyr9IBnNaOEdMgBXg+fGs6+1fvJ1460mVONvF4IFPMFa317pxoKMdkm6dxaWi
oxK3rNep+Gc7Rjtui1es7kdrxelJvGJfQ2RdD4hR7Nfpcjr9Cu11dOPzNI3RpfOc4BC4aIWOS8qj
Hz2aCBXJcdSafjFyCnni6eoeUsMlAyJL2Bqns5vyKL7Yi4huEpgzj5U2WNdtsHwLtHqffAEME9zd
2P91CcTduspWCfHYHwJgW/dvdsVz4I/Q6ZId5gRa7Mjs+R1wrPqurnvgtHpYx8/0vXuHiJ/g4Y1R
o/Rwn6LxtcYgHhUjbMGgU1t8DMaK10/2it1WEGMNkvxuvZ+7lUW9iIrTqm0qt23ouJqH7S7+RrjU
ozfyMMVKvL/5cpgLXua0oq+QPSzHB4MLwAdQ2TuPqvAFsqhFrGseqfngtXheRDJ9WYMqcHdFl8SI
CC7LZXjjlvBRDcq7NB6/iTdvQK+UsIkKI1O+kDbJDFzn2AAuWhia5mmq93AtchHNKRKemmj12UmY
DMLoRC9ZvndNPTykigYSlI4QJDs0JbjKbNb14Ep9ayEvXTxvpoWbx8B8ZZdsUAKz2TUq7dqxQ7OD
uTROLHQz60xscxb5l5HW8xt7uGzYdpWjkdFElsIb/3eHhGx7J2oj1AX68rhdbLDK+J4m5G+C+WnU
pQxnD18FH0Sjy4AG12JTi/mrRMyCGXqN+1ebHBAuKCNyum/OlA1TCrsHRHtoXEGHxmPf/KlVpwHS
QvU/0iWNQop/6pNhPqlhGX31YXDYlRrZZRIPOeCB8NAgTfpVCQLzEnaNTS4gVj4vsnHpokTAy8My
hjwe+ctAH8JfapMaR1mtMQ51RWsvhm2wZaOsKfS/7N7cYlsP32KUxHfXy2y2GD6GO4VmfjFZdav5
x/Wy3ohk2W6dizNVuv5+QgVZKR0EyAKv067GkkuWmQyo/XxDgWc+iX2wi59xb7b8Y/q6aY2Xrdbf
z90u8yZGrth61jdKVcBol4/z5uxfbll3j10Q0KL4UXcAXynK+Cmv9eAxpEa3dzO9/B3eHArotmY9
mGNuf6LJ+l7sua/Qr+6O7gHBHrBA3wZkTegaBljt8MK+MKuUv/ux+65yIcaFzqF5UisNyZ/Fbjed
s/fLYbhazcfUMZKDksfqRQY3aNRLlI1Dtrtdi2uL3NwJJB8ve7aY9YxtLeGOEaGguJ1x4w62674J
r5LA3Yd0MOwDfXRQa0HyMPCN/BDYjQVrOTYZykUQcXCrLl+NshaPSCXKLNTQtLrdsx1hth00Hdv6
34+UGJRZQBOppEu2fdtVt2PeXFU+yk3M6p5trz9TeNtlQadf0kVZ1ORVy9jLtFV1FESHVZh0CZCo
fIkS/7aUWaUuAqevces+ifa18WB2jXEv28TUQLjBq/DrFjE6jVWDskPXUAWEiVwtKadlkJnAMWVW
WJV22ZZrdCnAzW2PL2esvtvY7Tw5altu253ZuKv6OgB3DT50Cwt0myq+g6jwBJwGlWqypZTihia6
+rFSQvTda9HVXgYxatFYFTtYb2HZF4NONvmUm/23Nzu3PeB0jJfA9fw3J5d0KV6BphhAXMavbUBp
q3Gqd/w5F4/0FAO1qPma3G3rnD9S8oaRctpsb2LkBNR61hMkxBOIhkxlmH3AstxVfBRQuEDadH9l
3VTduW2TPlLVo1FoaQKUZa/Nc3ug6Jg+GjVf9GN2loW2WCbH5fFW4mj3zuhFNBQYkMuJx2TcKrAq
2DZ1d9ci6v44RqSqB2u09tsHl9n66eWzLOkLNzUetg/75sP7OVDKOGoRTd/+RVNTVd0hz+6mYdIf
dER+mnwcqvJEOsE/UP2crlndFejUL1MZAERP12Izylo8uzI2xjdBN3tkuW6EE/vlNDEaRlBWuzfb
31hvDln3B1pHSkbtv+pQN94ZSxNPMoPRkMFcQIMWNECroxQxzhoCozdGCWwX241js0nIdn6Yasd2
pqugdNwcsASDXc8vA73IQUu5nTWp/pmmJbXb+VVWrDFT1gPd2MIhqhwPra0le12e0375tEY/X8Dd
fKLhZnnOk8e4rvsbRee2pBnOOpO8t837IUfioqaE8zCB8uF3wWa3TIOh5dGwL6E5zet0jSGHmSAz
+jNaZusWE3rvZrdEN2n8En17YpRV5XSyabmUGDfJKjr+liMhmh5pwms/e3ZHY1iuAYmNaoiEg96Z
kRctvfBp7pD11VM6TEN03uFHy4r5oZ8CyzqRaWlJ1Jo0VwS2AasfinMPWRcSpdYtpcqh/209RDxt
bnWX3BgXlkgOlmuIo8x+N2HbgTBsOSVaVPqmtDrH9gjBwTL0npGAjAO53SCy0O7E+GaqNZ2G1adz
RlPJzi97iqJ42Z3wJgYxYG8hJ7AYjfGJxz3tKmHifNm/bNsuaqKvdo/+81U2rfsl+ub4voUjGnWD
E0BBqunZXOoXJHD5Rvn7QDFBv9RW8OKoMvdn9H/fIl4QUCbfOrJnnctx4ntrHRPzaju9dmcsN/Ii
bbmxN8s9XtYy24bN5sg3gHjWPZvLWg6avNIFA5TtNvuvjhHb/xDy5nK/OsZNYVkduuQ/4nwT/Ovp
r4643anKt5lY6yH1d97Qpfwy/fzB/PsP6s0lh5pO2dwtnV2ewrhC53N3sRDUSGEuhE7Cfh3oQ8G4
rSVy6kmb7GQq28Ud6dD7r8fJWtwy2y6xnfPm3JsrSsyN7eZSWlc6J6uG4WH5nNtH+NdLSsj6AWXL
m6tvl1v//TeXaqjUwzGgNmYQ7QzFrO4RKbav9pJvmNWxP9vWAHkEq20wIo32KFlLcPu6Q+0jPH/f
t0arM2n40+pfLRLlGP16eqDnRb3jJQEMCGphx/VXOdB4+pGpDMXycFItgy6/I7Ke5RFp84OzC496
OiDKLX8O2xlFGzXhSay1Vlj2ftsks/UkOfTN+T0AGBsVrL1ROWAJY6pTMlS29jL77zatCiHelBhj
9P+nLf/r0TdxN8v/16e82Xuz3I5S0fDbR5GqHuw4OJHopslZ7SHHyiy+LSCnLqBpQ+ddt2DQ9mJ6
42UqMQncVPfz4H2aE0ivdv2UUtJeNstgW4gJNw20T5ttPZVadI9Sle4e5CwlcHQEjOQKTf4fUlL5
IY8Qe1ieHmVolue7FQnMY1gNDkf/S2zd4qhinnkOlvUnj83WNTYiGnLJaW6NvvaS263n3qeKBEfE
4pQIVRK8DRwmDzYOCROHzIRZWXb9/ci1jfjVMXT5fGcM2Xf4UUjoLoOWqM2paeyv0P6jg6PkJHbF
UeZDH52kyWC1GkqYrnvE71dXv0LkqKuM8CP5VuU8Kv20UAvDHhVazl0Cq8UdhEnZQ0fC6iFQKnKS
abYDbMfvstjES1fdS4jYVvfgeMnRH2x9JzHepCC7uh0me7albJzn8s8mSd2T2BOVJFRnAPIeYgeE
ouGl3ZNFuawr5/KqQrr+5IIkexJ70Az9gwJb941dnKrlIsgWIT+1baid3tIWqlb90NBwclgDl0Md
y7qoQQgj8N9rRlu56KaOJEvXhOUWzBfEvNSXttit3HRznJXlz2gRtndhX1awAwTVVel+zkY7gC0K
MaRPdpX5J/FK3BbyxtbyGOwiI2yMmkk/a6OcdL3316XaBtazOOyiyWASz6eTLDeHUZnnIdWDh82k
OvH84CLpSFl0lxSae5EEmMxkkESVt2SrZLY5buIC050h+FwCJeZmy3bMdioPKCEFwLCkyUDayQ1X
KU+ixzxAnfVY2hoERgPC8LoPIQWwu+eu0lMyDvlwUjrPvCQVAB29oP1qJ1MZ0OgAl/o6SCBopBfb
tq+oEZap6zHciy1XqIrtNvd2Fr3VPz1yDviD4lJG55qvgKsM/gJLsN30ZSk23dDrUzFM/9Emw6qh
USNEHFvcr2yv2/577HpF0t58wS7XRbquO3hN5J6E1j3IyvahzIPvshL2d7pSnm34/GCohEo+4+2R
N3E1XIniE5oQ3tHtvu6W+EADPaoq1niRDVUVR+cqbuEmSez5Yzqja+ek5R0Sdsl7n37a58jXyYfT
ofQ7fLXGvgkaPhZ6Op/dGmqAIdd+TxJ3OvUmLFUSxpvBrijG+ovZtB04q4Nm9chtv/brSKG5iCYS
l2IcQuNnLflNWRm8cHBQM7XaS9Abzz+mvOec/cYOzhZCKw8yGK8zXWuidgdgGg3XANjF4tAGvU3h
pXqdOlmL4EDpqvsWLpN2F9S8ar7xyzSkH+KCqPs+1K2w3YmtCmaeTiVcrfjyE+NMh/pO77QS4gHO
WWPULp3P1lBX4NxRJnz0Kg8kSqTzu7rwXeW9HZ1A+dgrwZXYVsKrxEr9B9oGxCTDDekVXSIxeru0
v75hyPr/HOpSQFYPrRb+0XsZ8C1zGD7nbVpcK98LESdcpjLUNn/Vb9ZJ3xVXambtHs1jUOmvgeKQ
ZelD0ZTSr7D2i9jp4NEnuHSNADiKaX+r/lCsyvLO5UKK11ajQX/X7KMWWsbRGpgvnsnSHdqxaex6
kN0yuHSeVqDz72bh25NAOSeGa/KkIVe6W6VIZhEzWYZV4WROG5J/omtSOnSPwTae0w6EX7RKVres
V+0TCX/ZKqe8KqRIPJQaP2VT/ku87cDzl1pw82j1eJHBtHqP9pIGrDXAzCTjR7X47EZ9CdhCxYZA
ApFbzLpeRCa1AWav9TjweS+7PUs3zOMa9K9n3lxiW64fCALD8QIhpopSynDO5ZV5eT2WmQyDvExv
6+TV3Syv0LW8CW9umaXLOTKDlYiX6yn9A4otYz1ftolzO+pmlyy3kHhGWkEpOpRGvZbk2gI5UPVy
vgrYQGZOFJHVsk3Nu7PV7vEmJJns/gW+YGT6oOzXg9oFzzB3k7lrYpjRYiO0+KPW+g4OjcX1Nlau
MvzujkupWj6GhMgR28eYpsyGFmfZLMYphkI0MiPA3XK4GG8+nGFl+rGuYD6orTw0jmUUQwpvoqXx
nDV2e/G9OBp+iJU2IbDlhkWXpGmn4wEJ8VYPnsUHLqu7aGbvnSelCfsMGBWsNxe/rIzHCAjEY1tC
lVPSGL0KuCigIyHhYoC0DO5ZXX8UsZZI5F3WmC40QmRVuW0NgYUGdRRf4EfeWaSQy53h6M0VjYbm
qi2zbXnrlphIS0cUnYwIGK1KZe/2PhPH/ZckcBC4Xm4z2x3mzZ0pk/uRbgXlbvN7RvkZovrsDq70
4AFy7OBBZjfLKOU7N267+ZhGPvIKW4zM/IEa42Hb4wFwNacJ1g8OXXd0PPOwb9s98Ch3Laf7th3U
C5U+FZKGVrlrPPNOVmLvX52bTWa/WpKnhdhtc/8q5sYm52+fYNv7323rx9I6NB0MFYApMBSUJiWb
K4lcSfMCN4IRRH0SiwySK47zK52y82reEsAc4iIK89QXNXgBrb7IW4KTRrRCIrO9U+QNY3sX2V4u
bt41WiqBuzTnofLNi8ybN5ftxaZ2Q+PqqiexyKAnKXxl8Lk5ES9iN8nwMM7qc14ldOv+S+JdNkiG
nrvLwrwKfZD8w1Or+OyPkLfJv9esBorlVVivtu3nI97XWLFvP9NX+2ZCOLS+0zsEoiDTV696ilzv
fp1WalCdZTq06UMInc396NQjPUVL5OhUlrKHYx+oRuX/tPrlMoUqw94bUzGsJ4U2BLTjAsCSnWgU
R9WZzOSicD/797ztxx/QK1bgRk67+3HBWIutM9pjUtTps6ySxooeU8V/khXS2+Vj2NM7703OI93T
zqPMTMWYLsgzc6rnPKJ2/GJ3055mCS0tUFBW9857z1Ap7SwSxFkHunVQpvZBW5bccT+YupO+01FD
+k2z1F1a290nTR/9j0GooqlAUNqmaNwo42fZkg5O8KAls8ELFU7wPfCtDmN9EK/pz/duR79/AbNj
v9Ma13mAScF5sGPeSKOYdgYWYrZsu30bIZ4OFBjMMn5/3LaKY9snM91SivsssT7I6v8Yu7ItSXFk
+UWcgxAgeI19zcits5YXTnV1jwCx7/D11+RkJTkx1TP3RUdyuRSRSwSSu7mZqzdd3O58mRIQ9bG8
w92WdsROyoZIV0lHRpEZ1ykCE4xTojIrBDlqpk3U9Ayi9xzggB35gsoU9ULUBdUw0lNNDeaVYcd5
3Ny8SIAuwg/LJ6jYhkEbrhsDutmOWf5QcmKQlnhKoR7m7L3Qa3ZpAoZDVBaMD9QkYFKCEppCzLu1
arY3xnY89zk7gXfdeXPz6ijNIH8G1ww+DC2k2CP3zUtC59ZO7I18DMAAz8YYQjC9Y87b4PnFvrEt
QKf0DtA/BbC3MYKD6Zi3QU7qmOmECDXgq1LgE2MXE8/RA5l6ys/cuQDD/76CJkJnuhRCtNB8+7Bb
UQdOZxcBSMfsKtQx5plz9Vx8xCoQUHSJXW9mAgCq7m+s5uAGVn8hEoBaMwEkZeYdRtQugZdRcwKQ
MfVAcm57qIxfmAF4Nolrzjh0pnJzDzggBMujHJhu1D+oMzWF7gVJVVqQcIEEq5sact0MAEKVP0fh
gOEVOSDPmywcKH1LV1K1ckPdWI+pR9O1CD1IOJJTjqukSpix+mQkp2WNU3YQxrsfZ7Z8rXmW75d9
716rrWL/WKZ8PTYqH3d23I/bUfk4hCQDqqDxvYh80JwI7Q125NADS4ElQi4f90R0pzbnp/vxPEXW
Tws+dWmKljpsrLbgQAhXn/b7tL4GIfz7C/Jk60AqAKDxYPrU1PrxPAirSwEux8z7+Hc+v2z/3cWG
Ss+8/3/38wMHmJT5NUE/sPEtaOT87i3QhjkD8yxPghdei2SXRCk/uIh3bb3IcdYmLsIA5nkPReS8
UwqHukynSzKGYiZwYTVdeEgSO4UXKvaoTI96EJdGDRB1leIoZYv3jiacj7zmqUR5yJVGrOyiI55I
wI3pyQ8Pntt/D3Y/bVDFHZ4XJk7qkc0CmgcUPh/TXdm+xIWNe2PXjGcvh57a1NjOug0OskbkCsVJ
TbuiLmuiq2d3zgGUzDI6QZWmQW13lm8qLYU1RnULUlp/RaOlsbU41j8OaQL/g6DITDogDCNdEwUe
CpAcDlBqrTmq6HtxdrN0uFpdI0+oeIbgWy9vZpHKW1IO1t7uTVwCPmzUM5wog+j15c6cWV64ZQnI
kaimcq60zJveXacDKnbnMZVjQukMCELNMUqeg6x3oY8zOoip22PgABOOnPTVAjARfLa6O4/xslfn
+yez0lLMkW7IIcHBXqSWc1xM5EGTZLMKo4BgZc6APPu1LU00ZRNeqkS+ufEPxLtQGeZJ/8YnFmyM
ADdvvx0FeGx7c636pNmKpGk56up98WAWqPIaCv9CI/KLuig+gETL34CWzt83QzedSjvBCxxSo0Gy
oJ5KE08+nJ0S5nhbpnUeEi2pQRM9a4K1YwdQbAlDBvxvyc7Uc1Fagm9ZO9ouNpqIkhx/JUUtGVIx
7JvCPtn24EJ/quaP4JaVvvsoJ2gjrLw8eQtCT57JBkUFF0AzVLAigLURrsm2HZGqCBcBCitwGcqm
esihucgXgRdQOPgQocYRn8QR1AvXytsj2QyN7mkav0DL7R8TRZ9yROTzaawGqF2v71aCs1NtkpxL
qNyB1gIQ5OxiWCrfoUxZAbnxy0YTFbggGgDy4UONE1X5hTMJpM2QHPo+CMoVD0ACPVKX6a5dcLCv
DyA11FCrup5wRafu0igN0UIEFTgt7UNDPoIsoPUBEPK63l71XpjgO0HGa5wZ+TpPJP7cHw0HdRXy
5B9j6nE/n07gBsAhsbZ+TRdQ3IkK7hxCxuuTYaJRwLSDmMJo69OIH+9EvdlI8+RJxtCLUPU6d++W
k1NEOy3+tB0+5dh+eTkZ7swcQfqgUv2JkmPUoz8L9cKPvOAy8Y82csm9LnzPC94tWYa/dVxe/rfT
svb8dWmXHsC9PjsYAggVCR3PNf2ZbLvMxZa6JSHvlj/oJy/6Y9JMRRC6346R/MN/BU2lBNfT/waI
5pR8vYzdEOASnJuOszdNzD53CzO1q4NYnHs3raH2Ad0FyeUBGOWBf/kYGkpGzbPB7O9WUKFYxzFj
BB09IMIE9xFfQNOZqJaYxzILg9k4RhaoaQeFEE5Q4zG4uGfgt6jmsVHFcKJFs7/VxfbO68sfWRWs
m7GF3DUq3LsV12z6c7dsIJ7ggpMoAZ/hkUYGklWX0VOsg/o2umSMu0Kthd8HmyEwyh1oGpMWOcw+
MNZU1EnlnNTL8OfbOQO08JaJpRR0mV0IziDPUhw6IQrwD0M+dRjachua3vCYMj9AHB8lgVlggW3M
Hb8Qc3BfBw4K6TSdMAOpD0MJy6XKi182fDOjtrVFPQiRDfPQ/uk1Fep4NCnaoOnROt1Qj2x3w8XF
sLA3KmKwztI8assOi03WyaWrpjcIIbcXsM1ATlIrjtT9EP0Zpc3r2NnDqwt2v13bxWINxvYcfDfG
tx7P2jOIGQEIiHOgH2OtEELjpSGf8cPRhswuqFXiYV2Wefi0N/F4eaKuMKfwCRUHR1S+I0GsZ31t
iqr6Lzz506bK9zjEc/+5cT1IvyGOVufcAtgprsQObPZqW4aIWuNRA6rN+b4dB3IT1inKiel6TTdz
HJIgqP5+P9dX9XnOP6MAvzotJwB6+C/HALs299xKysOdfeZ1WPzuTg9E63C3hGxttM8aDjo6wTNr
zfNyPIF3pMApUk4jaCSyEtFobaWxq43zPBmXJo3ATjN7zvPkKmi9GO3hoCpnQzbaaERlCiRI9XY0
po0+vQeaMZ3KXo8m5IsRvG/qCWgDnb10NTi6qer33mIL7LTdeMwwkRrGfR7UX/ABk6dhr2nNJyuN
5ynyYnaMBUGKQyeOF8aWe+y76/nx3iq96gLswdoyUBiMxDcwOKU8ZoAd0KgSwgBjQwl2Feo2RrYz
mBzOHmRsFAADF9x6vAc68lATc6bV3QZzQ8Mgizq+iivbP0cKsHp9WpoPTkhVAaOaj2KtgL1JXUBc
kTEpH6lJPD/aDRnowRdblgOdmw2AEZvWjcxW8aUL/fYy1CAQcSfpbSPoewAW29dXREHrK01Qj2zI
ZAzAmXv4VMHjzs1qhmGAsEO3743kAQqK7l7qMo6Iajk0nexYp884+FXY4vf2jDhoufYFoz0+QPhP
pxE1tJHeg+zQrevWad3am9oI5AUc9GxCga2P3IMzPpMNQDCjvlI3yF1onqvsVLdQPLJTxJmpoWGV
gSoFh7A/50xBJoDl03mJ0m2ACW9mRJ82UIrh0xiS0dZpHs++tIx26bMRz1HwNU6bzgh+Jrb7NW0V
ewODe3EuTTtahwU33zpz8PaTKOOt8trvNnisL1kLxr+B/cF7FI3ToAC5G/L1wR80qkGk9aziYtqJ
pkeYWbuTTQ6GAaqYuD5IM391gXqB9PwI0UnF0lUAgcAjDUlNEexc6SqL2LuNSCKgTfVuWzgjxtx5
zpXowGzAAH5JZXVuNZdop/nhXKISXcY0TTO/s/l5WxbzFsroGerurW7tE1Hpsmbe8p/HNFNA61lY
8mhbPVQIakOBrdiU266M6808LoWIIHDNXUgG63nPQFVbr26W4yHqGge3EEUgKCUIFT/F1HV0MSeN
qZmHlWZg+jTW7jT8tJwZlntACepm8YOQLapyquA5MGxzy1rkkuZc/b+jA35nsymdn8WGua3TGvII
Gl9w7+jm02aqQAPiOzbUJ5F5z3DahB7Kmrq+5uhD+QwUSmgceTw7eYbHp+0n19Hr7Y0Ptph1EzNo
tyiz35RFZr+5CENtR1zfdhWIsR4lwn5PkLgAX7cPUDSv6viJmrSfjFUZuPZ+sRllWGw4ZKa22RiK
DfClPoQ9nODmREaJEvdw27jKuJGJGnBENVtQBIBvrZce9B2082izx9wDZR85O37WHWzXF6uhK80V
yGu6S6GjfXViXFjqtk+sEPnbhOirDgk2Uw++3dB8cmkksuTkZ8EfqXS3NnfGS5PrA9OnrpRBBfxz
G6wqzwtOUCScLoyXsOGUN1183ZA7Dave+DaIFoTbH/ZPO857xS0oeCBBDEg07X23z+wvwD+xjfsI
Ib/lbc3+ZKDXnQwDf5oEpX2Lz/JePr2w9QBuMuTE6Ydb3lriqnSvwLOJeGN/rUYxblpzsFAwokB3
Q8ZlBio/1tqhOEaPg2/fWHwHpsnmEdGI5li7LFyBI535wMDB6Pb9KUt5c4n8vHnE5bt5rFM8kYAp
zzdko4an0fRQhGJeVDAcNFdDDzJ4CfT3fvFrRhMixrIPVxEIUx+XieV1Puwizf7tdfSEkQHTVIEY
AwXXPaL6WfB3BkXjl9hg48EN1bCfeNj9MTb2Kzh40p9pK37rEIO32fHAamlm62To3L9khHQ9WCvl
q2uP0T6cJIiPy57dRADZt3rg5ipMQAnhRDqW7SE61VZhs4vS+k8aLXYaUhMGBWouqIvger4p3ABE
SZrXKxhFv6nC1FgbZoUg/cLz5UPe/uTZDgrj4bfYqUe2yRpvlpWPRzvP8jXOGPGOAskUXEZ1DiA6
DkSXJrDOkikPo/Jkxe4bmZbgNKqRszXzOFJhOlZNszIPzFvdr+dw9SDAeKDjcP9O2UnDcqq+6VJu
pGd/MXsSDecypN7d0sWm11cJiMIW0xCJYB8aSM1q0eTUmhyts7uZSX+GNHAe+r69H86kPwE0f8mZ
Hn12PDVnFvFnykZUWtS3UDhA3Wcoopi/9Anvj5GNcqA5gdEkCRK0Bg41I/hBXDDAzBHALAvVNhm8
HDAAfMYUGKE2WZeM0FUAxsfSTcDBpYIjPGiP9XAB/9CQYEBOHe87t4wvQACat9ABcWFdgmaVhqOY
2I16WQcJGwehTSELdvN1kxW1DwxSNdb+OgojkBED/VoAg4C6ZJ6f6xpwSJRKv5oZk69GNqiHkJXP
+NoNZ1Nf5UeVQ5kOAa5qHXW5u4XQfH8ZXGgvkrpiqBJIaCXAYmqtRrJTo4BCgPoZzrNgST/xtG9X
PLL789Dlb/89YUyJ5VEXspVFE67NPK83n3hWFjqVUUAQ1EvTaUMkLcSuQo0C8/Aep9OvMi8zFEQg
TD2lIVLM/z78ZDNATyyNjG/IRo3qe7XzvR6k6Prg3MeJPj1X/dZBjS+KSnBcpglk4vybb647NwSR
v18r0EhBiWppmqja+qELtssPu2NA2KrkWhx6gIT13URVa+2qFnAOmhBJ2OwzQ/Qrv+rLmw066K0r
AJUKLFWCyD4S5S0uEraLusyYfcjRE3W5RTXyiEffaD5PWdKsy7aatpV+iFWFNC8sqlC3s4yp1w7A
JNcd5DcnmnZNC+4fa6wi/NmPPNvRddHLbQYJhTRqUdSLHBuODM5a6bizbdnIJNA1caxa/xCa48ZB
tPQkw3448Y8eDWmCbH3UALy0jGl6WbLssNio1yjoEJnm33fmxf/uFc0+HOe3QiuWZcsKMCL/eit3
PjT83Xskm+W17tGsblz5+EF1Y3ZttYISsxvgEjqYa8bMZg11SySMoW3wEmY5vnoHVq2K0JxeyFbZ
FoiqDIV6x9p86SdQL9diLHY0acosWVWdB05tw0xeFKu/syYef3g4cK1qkB7dwM1nAoZzsVPLBKCz
+HOyW+PAWR+CjeFX0wdWi6ozVLItNuqFvHMPlh38XOyyEOHNLjz/AdEDiIsdtNDCakS91KPhNMFj
03cGWEJMhoywxdGtRLHFM5ZtCtnYBkpC0v7g5ikYMLQ7LYSU6HipsuiSkQvZtOJcio9aH3t/ZHGa
HCjUvESio4+YtOPhK7izwD+kI9JkJ7e4UOBqpnGaa9pmR3oOjnfgih2aJECtIODE0gyzR2oaEPue
eFK/+aOVziay2/pCYiNWfwjwkAOJImgLoDSTvSWszh4TNx5OfYbfMCp8UGAohuqEb1TA5VFtfk5G
/894LNJ8bXcAgS6z+QhJslZ4WxGUOLZCARq8TiQdvDS+HURIaSIWt9hC/dvv9VdCnhnx5m6izvA0
qu3gjez9wMOdXSoAID5OHcvpAjIyCpzGdeJukhK4d/IpLDHMx5PRZdNuCqJv7Rim57GEXBZUNap4
NYTWuJUkKkdTA8k7NFpFrtMNPk4XUFQC9R7rL2xQwz8IDTzIhC3B2xyFV6jBtXKvJ0onQIKbxY3c
L9NeAj3bOrkVFmgnQMM+uhvuFsN5Cou9IysfunEtTlK+7ZQbFylRsCq61vSQT8UhG3HfHFs+uBsT
6YKD6AECpGGWh+YD60E9CmHZbNf0UwcRYr2OGvvYCqd7+GSOEdwE3Ltfc5YnR/wVxhs+u+EG1Jyg
CzCd68jy4G/Z13j/g/s98PJhHXcOHhxQF1t9ogOnLnGFJw2IlwMHSgO/nSYjkYd3HYJ8gVQ7nqUb
MX737GJ6U2XgIZWWFkcnN8xnxypAQTGBD24Mk3wt6kjXs7ZjC1gVyMAb27wMqAm7NFHEEPawwL3v
J/h7d6XXrKCA010a15arAZwYO79Nu0vpecDE6onZR2gjzbRuk588nyPUBNNipxW/s0ErDnRyJbgI
/h/O9JL4OtiMQ1ie7t7K8hLUM1pgXT2r+pvVHYQHQ9d4jcxhxcFYeI6HPH3l4HLb+nVmbi3gZ18n
X0aXIWM45ViFC/rGceUivvbi3mxzFUXCOhiGVF/j0gCgGAJNLvJHO0jsfrJDjbgHSMrPgBy3k+LL
lDYQra1D0AhCaGOPgHt1wB35bR4yr8nO9QTV9HhKf0JlZiW1hIwNWJaOfftnEXVgPCr4BM008EPu
hlq053ZQ3RmgjW7uLbbKN/MA+QgwLVgW1IeXmUmM4hDzuoz/lQxgfzcNSGjxxglenNh9hKbZ+L23
WLkhu6PtCHfOdijmvtsDnhhQsLEOQVXuK6Nur67OwreNER1rC6R4pBpPtjgYnsiDTJZO2+PuY6xo
khrpd082niP3e4zQX7Zd6ISOOnyYC9mDQU8k9coNg25nxg0YOss2zraTj2prBKvqq68bPgcKdbeL
QPHSusE55AFWu31V77uk/FfKAVOiRuleFkXFDqVS3Qp1W+B/Xqap509ZeM39e3Oi+VDrVjM/Q2Ys
X/mmx3ZkLJyuvH7aKtH7J3p/2o98qDevlu0QXhvnfv9BhSFgFdDYmQsU7kjxnEGhVCEewj0YByTY
sXURw309w+x0V+9AQ+gS7csCMkq0JEsVoLuhd/RK8HWBkOuCCxq7SiO0ri2xPdZTWx0R7bolVWiD
YltPv3cDKREhA09EpN0/rSGnSMO7oA0s9zREgRqUMVLAtz+gsyOhZN1iqresAePagpddfKhHDQFr
71zu/OYNF5/fbU3b3K2joeyK75AbLnZ+qhgETwc7Oc/dOGxTRLMKH3fpwhTrTk/N3Vo/6z5Z3ZIH
CJBrB7vvknORT90+M/OHxfQf29NUTTvPXb3nABVsoFX0RvPLQWA1nhiDTMGvvdNIOGsp62o9BkZz
TlC6V6zCuGjPzBNJtiMrkgkyWPtdcSpQpHjIh8EpVjRDzafx7EnWWG8S034Qp5zWOMxP63m8zN+v
/7SVaEH/ZRsgACnM2AB7J8QLVFDXDwawMg8WHvhsFYSqXTmWDPfLTKR9aKh6fqsmRxxpRVXw97U0
ycxvRYsqSppbVvuT4Z4R398upvmljDplB9xHvy8T9EqBg2KrEHn+yAKKWhManRP7a1oANDV5AmEI
3QwfvRJ6eOVqdgP0uFzRPI2pFw0gEwiH6LYsWbb55KZfbEg6RGGX6eUd8KZSG+UV6ZpmZ0eapjHt
M7+TZU3r9MkaECw84CZUCfsMCHJSa56FmaHgaSHsFm7coKovZJvFm02UVByaNP4z5k6xD1TJrnZv
y90oAnF0Ky974ZL/BLdR9qdR9RrT7wJ3yx126oIYhFkIkP3gMRjg4ADVZ5wLFWPnvMjAaO8Dk5+a
PydndF4TIBKfeyfa1LXhvJKpsOqNGYLLlUZqMhFK5MmVRmIahjX3OnWsjMrFM7kytoZR+9tWL8fB
KTvK0lg3OPqf6CGuVJZszbAFc28ZZq9dHLmovnSBx9HPdAfMms+O85UG5B+l/U/LztwLPfOHKky2
E4O6GnkgogyBwM4aVrQZnqfQshX+Chnw4gv3MkSEDOjdIfHoHCLUaR67Ig8e7JwjmGD27lvtmH/l
49D/y3/MVW//q+3cHy6Yjue1kGspbrEh3U9rmTdMGyH8eS3+KYMVECGIWGrUc4Tk87YPUrldUM+2
C9QDLtcpysAtSIiW9db20/GJFjQD6s7jyvnBungCei7/DqKy8E8o44AM1R+iJ1zILXy/hBwMHpio
5Ne4roxXUCvyNZvM6gWUH/5ZFvbfaa9VNIa4/pqNuX3xgJp/MTm0s0MEPt99tc1qvFXa9uVTUnvl
iyEnRA/Ag7WlBQynh8dYVVsnaNQ6N4Ng6xRTexG66XUxVa4PktQjW+BmbD3q0iuaiD0fqgy2HNxm
NffJC3nv45gOxXHZh3rL3mbojMcIeUO84+ISFUiOdvj2iQKEypIIVy/qdkmnGqinD8WFxo525lYm
V3FbA5ysh2T7jzU0hWpSnLIchFg+rdZr2qGDSltjHYh3j3j4UL0iz9Qj28LSx+y2gLSf+HpnJ9/f
Lb2z2ck3fUo9NyDy7hFMtxE2Avp91asSNyjbl9Bq8COojYAhex4vPmRjYYIrP/BW/4tZjejX2tZ/
Q7402EFTPgJ00AThu20CqZmO6iRjAXE+fZ+lxsiN78BHppeEexJwTVedwBD67iGMZG+6eal+mNDL
WeXAjUI4sYhxuqrcw3IbsRKOwC+NP2bpmgLtakhAhNzD/z8+6ZBr3VlIgj7SJ1caDYKnA8vBuI7J
uOf2XqokAfAPXxJW0LMHoGhuHVDY9fpjKflm+H9fq6bJj/N3AD7He0OVySZnLkQPjeaUR1bqXHFm
2MZVJ/a5N+194fmP1Ji8AnFXE3wzx+HdxIF4uyV2tyIHyIIhsGF0zd63DXBx65XkO0AaBprMfn7M
IWM47zYGKgGNtuUh+QVqgtSL2i0VM1HJElU0+Y5T4iRobhYT9chNUCEUjU18jc7VUGaMr7DOleCe
kTUU6IJ4ixhyjNs3+JPIRtU108fEXE5CtTWubcfbyoVyddhn69Its5uvZHYDg0V263vIHDQSPPRc
xL69yvU0L8BRnmXxn+SHCC0mjLSyzkYjj8ta6qW6Pkd5+8U8bwRt4k3qTM6Fdlxe1TDSlwjidxAH
xXtY7OOU1SvOHOBDPybCLlB7I4WqIeOmcU5V4W+lalKUlVQGmPZhowkaLg3ZaJZsNGyNYlzbsvXX
ZEMJllHN29C4gk7S+3hZWKJku2rKeve7rcGu1G6LlLlHRwFEbhdu89XyzGgdTMn42kR+i1i/jJ44
DoA7t/K9K6SyM2i9T+AiQRHLIWDVLWeBWBW8yx5D5qSP4GPJHt3aPXNc3S9kd/Blu4UaEgS5SM3O
17TkkpsoOIbi53Y2qsapt5UJwBiBI1oUyjyoX8hTPO29BxRMjSBXBaZYjwqxBb5TzBorUG/dRv30
g3RUFs2UT8M7/RWaqSfEY/BTQ48FFeY5kDOTt4mibARdlEIksiuGes0dJJs7qzIfyEaNrWfxdjrh
qtlMDhmYkB9ADQAiUjCErBbbvJveowwRKFRQzSRfgBajtUDWA5EgsKFRM5W+Knb1KR7pqm3Hxa7L
cQPw3CIBnXBrP6C6CVEpGfxgMaiTjUjZD4t9CoB+VDz6SSaaJH/qNZP8k+tFi4nc8oLvhHAhq6BD
X6kOglVhJ+ce2fDH2ecKFMA0Sc3iS0O/sL5YefcXHkTZcWrTHNJ8fJObsXoB1dYJ9AHuRSLPdUGk
tjvUjD2SabFTzxhGnOPJb0qh7Bm74ASimV6mJUCIeptljZC8OwiT/6+96lKhihQMtxvDyM4znnJy
ULzkjvHXykaKSw4BwqZd7KWPA/ierQAsLaPKsscWFJePSoh8R37FZCKhTH5568x+oEVwNoEx6ljc
LyaMhR0D33jgxLhjwSj7otwGQQAhRk2jsawjegzQ+j6rALVbb1IBPCmt+mbJoeSb0MwdyImy9uji
K+XoQXgC5UzMvlEzac6MiiPtWiIVuLmbMLj3wzLleCS7YKV9y1PU0rb49I78R68MY1/aOMGy3quf
gQZsnk1bVUCeO8GebNRI449RSfUEfkEFIrQ9/SroNxXKDmSvIjySiX5vZC/7IAIMd/oPX/ALzr49
CtqAq1c+ZDBEuq1aWR/cKuJfBDO/QmU9f6wswV6hioqoTMe/ZFVm7FFMD+mT8bHtIXrhELE3otvX
mc0bBA3JFZABuZ8ayKTMxpn4m1ypScMAGe8B6m/zvDH17anK6rPl8PCSKihChqgH/JoHvrMJpVLH
PI+ir+WkQeOFeDatPnpqOvUHeQEJFOxjBkllGvIyn0BV1/bXTg14JhlJcBQsswFsKdR+Pmfrwzag
Q9cQB9krnbU9m3sPaVPulBW0UJUumvxQyuwh8/sHsEeD+twtQWuxnCWrqpzMHR0EFYRdd8z0s9Vy
gmyUERXPK2c0IQNJroDarTLpOsd/ZHghwhdigllcRmgmGH1pzuQyi/13vmTroE0XFKA7B/N6weyz
aBDi5QMoxp0aKEAEesRDx7l4cCBEs4JMabsf88h7oAlqykapA0JN8ey8rGj0MnBvogjD1ZK62Ika
Wh9I/wHXp6m21iYgl2isaIuaARQwFgoSajYpIAqtjxiVA4OcOJnbAVqJZJ3HkIPciXaMjmQr0+J9
dl5D3mQ0oai7RVgOcXod3fPdKD5WVXoDG91knsjWZfFRWFN4+hSlm7uWpuHskc3ZkKPII0RdTe/F
wiVuo4RRHcH2w7/4rX8b8o49dR1TLyIuZnMpzPrU2wOYNLRXMhafF6WDuPlVaj0FTTEvkkYerSBA
kCb+HjxKa4aw+jcUrrUrt7Y9kB32xXMch6/1ZBbfIKzlbF3Emw+TdnPGdgX5XPNJIsk44nQ78OZB
iWnXA7X5PQAD8bYXDoMUedO/ZWx8twuQV6GI19zUoWOfWt10KdQd5p4XOp+HeqK7s90NP1zutvp/
bE8uyNbWeMm9E/f2jRrTcO1b0+B0pnCtOtxNSP5X0Zbdw2KGUFJ5GirxSqYW0dCbWx7uJDxUoop9
lTlfFz74mTN+8asqLRSSARu053HwlTjjC7JRlxqr6bpmRV1y7JmYHRv9qaqNrt1PRhM+4bfvPNgT
W0d4ej8N2kS9CNzqEkGP22LyePSE5xQkKT9clWkjJ6M8RBa0jZoxsv01rjL5job0KuXYe9u85SmS
Cl0i16hurQ6ti3Jbuz7VnXvu4jbfe70nr0sjyjREpLzFFXGK7L9kyvI92XLXxeWQHKtcfaH0JaUq
Ka8Z1wCVmpUKgU5A5pMmBgNIDtEkqKuFqTUNPIbrAmfVuKxCaIrqrKc7AoQMwpQjPgyYDiZ4Lnsh
N1VdG2ltmEq9i6+rFGyv8y5hVLQQAe6f2zw/ZK6b3hBGzW7UG4ckuf21GGXSp/OMOfn7qQaWeTGR
G1AgP4UTADetd6KGPIYGKWfQCYHIQU8sqyIZDhvoWoybxUZvQCVjv6uaTq6XrRK91nSt4BDUzs8+
dZBCJ2cAi9wzxEYOd5vMP4DdtqhkG8ZjrSv3Jl3N51nCeOhKhXL33C8PXHXeobDr1y4EMpQaGfkT
DtmEKe0IP2prZOniMFrHwQ3zxERgiKEWwM7VUw/1uQPUGnDrjE31RDbXSrTqTPnVZ0lzUsr+mWtX
lKAMVxWog1P78VMdjvFTJ0X72FQHiK62ErhD2FMRABUeq3Vad4iZAbHW2SMo1cP8YSkGoaIRxd/n
Av6URtWbW3ruU+FE4rGcHu2kbWJAGfC/DzzLH/OwD0p3X/EsW5NvFWTiqaok3wRFx7c0pAlUzg5I
l3rJkYNsGeDrJN/kbctu3AU9cNPWDaQYMDRyh93CAo3Xt9OmZgnfOBlEdVgNYo9K106kgeRIY7oe
kCx6jDNUegh5/wzsrneMvKmERJNKUmtVRrI+A9s0HNhQHYykqM/gNwHCx9IXFhpTQ36NNwzFvOR3
04stNZ+KFKUICaRA2gBx/QAZs6vU6PKsYe89GSUDJtq1kYJiBgWpmAUuD13yqSDMh9u2OFo1IIbQ
yPqG0tDwpYjUFzn54uTrI5czKVQHoE5uGnh1dQRvhxV1mR73JZNrj6t6i6IkzJAROUlkuXQDVidj
Bw0whdLIX7ba1n8FGocmsmRZuKYBgJZAxn+40TC2QyTRozHBrRCBgwLC96uJhd0lzavuQr2lWWyg
1ct2kUpREAlIYGYl/wL+AAcTWTvnXjfUM9xWK/kWwARmPHJQNajsrYMAD85VZgI6T22cGxrPy5sQ
U9SlqQa/G/A7tMWW6gOlEe+zTNP9lT2KS8jGnACFI1QV6OvSQOrZZjueYnxOrRR19wvixVPRtIPo
IQB0Gn1BExo3v4Xkdrxh5ZSs4yKyDjjhhy+43AVXYJEfqJa5ZtDXROYE3F3BeADvVgzYaeSe/Qz8
p8XgNNvJ5VDC1TY7NYBLz6703PctlHB3fsceLWHhIhyCQgGM6eN3mhBZ10FtKdo3tQeaO6Upe0IE
11Eyq7t55HTipQIuejXxVuIyHxpgn0XA4LQ0Y9R6oMfUpVRkxLUxWmWMdUi4FPm58OTnprEj8HQt
xjufVC+ZOuEB3w6cC6rRplPiiPEUls0EjhoMFxu0O/AboXGu8lsTolTkd36LTVUlP+bejyIT7bXJ
s/ZqDiOuUzSuYgTY3QrUx9mA7LNu8GTOrqCfBaY+HlGiLoHQqUI04XDNSCAvAVLmGnDh7Ac3f6qj
buf5IyQeIqP+P8K+rDlSXen2FxEhAWJ4LWp0zWW7bfcL0cNuJolBzPz6u8jq3eXT53xxXwgyJdi9
y1UgZa7hucNqAYaTab+jHFDixhO61AUIbuVKwuj0mDUGDJKsBL7ZfgsQvp8JlqzCDKvvAW6NWg36
BAQWwH9tJxeN5cot4yHKiuPtUe6gMgWYc/rJmazjXxUQCqsZADQMbDt6qOVUkENBd1n1xRlcm35Z
VzFb9qOLP7A/pGKF934f6MIBz8+w851UhriJ3IuWYZFIVBi0cxNpZF6n7oUCmpAC2L3KAL1Y6a7C
C96H6t8M102VUPhNzafxjND1sEbY2FZzeaSU0JDmlfDh3WEvtib9UDrEGXRx73Fdei+5H2VPqalS
AAjAeYKDeD3Lhvx+LWW5B+CCp1/oJUV5nsfjNvHh2cSiHpuYKoSPEKre2YhHE5010vwmrNreAXTg
rywfeq1mZ2RXWJrivVgoMzCj/ivqtiVgKNlw5Y7dX12RWxB/lKeG+9YWvMA+yJmj1l7NFNAIUc83
UHkPd74RPik9ssCx/RffVd0MYv/u2S57zytIJHSmwTcw95S3MMn28BPmyxx6OMvZlOUcz4cxrrsz
jB3AhOOaA6aCXGpY5T4zwB/oUr5TRqjexwkQIzd2siNLlLzWkZstYhNrZgiagLWS24eiYtanQwMv
D9gLQofYdvX+MUhzecTDdqF6t4LvQ7SiZ6rvTb+YDNE8np+w9HCkZ+tIT8zHY/bv4Xm2zpyT3WVL
eJXyjRl56WkqVHaiMzpgpwsqSdZFKzaPWr0GitUR+QbNqOFY9KrHOhforIZ+hNn8gyNbSq1BhbN4
G57LXM3t3Snc08EbABza0Sk8mqE3z+75ZJ4RPgbBQg73VYT1aTuk7w0rX4hWWmO5DbO7DN6rYxFu
srbje6Kk0oHyVWj5gQdO6Ipy+TyXBsBNtXa2o18oP9RW7y973ETNN6EZjzs9blJ53bJifnMTBQfJ
s4cBIfxhjdcYCOtDkhfjQs0hWMj+U25APrQW6YS2BiR2AM0Y5gOd2UBuQygsVatHLmG5PBRgYUAp
889ESqrBkYfKHq9Y47gbGnzk6cxmeFwaGlRm1OXaAMz5bgkRDnHIUhBeGQQS89LX0LvBgdjRdIbf
/i/PM/j6rzy+zX2zwEoARxpSafvhZWa+eVz7uCRxrNXAwWwmxkg0dtjB5MUWSLbhSKlPB0gmHWlG
6antPQ9M1RIde718vGrxxULDOBpLGDPj9WsYUtkLZoP40zJz38Oh2kZjoP/9YjbcdNXPIOtHqlfD
VzEkeicG+DyFvG+3D6YgkQxh9/t7gArkNEoDdAXOfl9xZx5S0g+L/7oNDXiukoACdD5cmGa1Heuh
vkxPx4GEebwKNUZg9CHi4bh49loZ9gq8rXfwQbf28eRbezrDXsvR6xKVVahx6S3lHOhJ6LXAV/Y+
p8sTfGgobARExASknK1Q/nAXd67lX+zMMi/hC55BnyQsk/A0VP4K9UDxBNcgfE2IrUm8TZXY00LW
gJBi1XSLTLPcWt2Ijh5g/HBDjWvgDRPXWmswa3fUdgjJ/ZRGyQ2VYhr5z3mfOhU0uuzmhU3lDjvw
Zxh+PUo95W8duLfr1ssLtWoAWinRoT/y2Uia3KRTz5I7+JcB6khTQivqApYB2klzpAuTtcVoo/iM
1+b/vK7SfrbsNdQsiS8iXbs5yobv7owQCvEo2t3pIxRigb67e0YDrPpfk+dr6U7A3i6gi7uY5hK3
I8f8wtBcqya3OFGKDqqovBVrhBtQCHCeutBZX8pPcymfFhaMraDU5M7NHfrI7p/3/FHTh5xqdMNL
4wf9aR4fO4X3qfOfxqmh0OMK9Ln88HsMX8XjOBb8ZawAz48Md9pS6MKjCh41U7KikIc6BNhoQDUX
aJAXYbDs0vcN3MMR0YypyuEVGZ650Kif6+S7lGVQ4A31MXVlv46klDv8caeXkMsXmgABFOzBzMo/
2/lJdNDIfTRZqJlChwgYTVtitfXoqAy5AhIpC42VZw/xIa2LGFQYG2DCRxyHkCSv2580aBgV3u10
+ndc0HVpIfNgYGIBHCd0msXUX8BGLIM4lfLHZH5wPMp+unigLYqwguCkMCJAqv34eeI2kAJYoKxo
g5bKiB983ygyPFslaCEzkLojnheWVLE0xIYiOkRE7HrE9gzPpjBmPTTvwRUKqPHDO6zOG9/GJuK/
+0aUe0zr8eB99I2GxI82ENAG2aYz6kMbTs/jHytzMA86aD4pqNz3TZ8FoA+aKJhpWK/Mc8jfHPUI
GBFmV84KeejnFrs3ySpgdaZ27RxaZuFueOSn0ElHPz4phDjFqj5TZPIPkZjeJs2y8WxFdrwsLV5+
DI13dI3I+Cf39HbycvdroZMhQJHUWPtwp8b9oHdZQt54O4Cqh0dokgxbD+XRRTUK8Acp6U4gHzEs
J0YVYg4cnJxlwqW3FG3bXIAibS+ViT1CDmqb4vWqNtAtmFunnw5tthlYaBxKs0M1y3srefoGw8n0
PW2SDo0Xna7xdknekwl94AkQmpNQjfoSo6kJHHryPmvD7xXgXAFNk3Jsl9wDeZpGU3/YdpGxF9Kz
l3xKrtiX8wNUEPkBAGBUIRyCa1Mikkm1nedA2wKP1Ps4zQ8hDC2xWYLjjQ8Xrik7+JmEBarszeQE
0STD/mlb/FzbZnRxCoCcPdbkR/hmWq9lido+hSJnn0MafUxm8+RHGIdWtsHKcVqWg25uJRt6cBYm
tmOWUd/8HqTe0P5KY9AGrG9ZH4UQjYsq5+Qo1KGSuFhBobR7EaHV7qMOoFcK49bwr71yAooSLbqX
pIJUwQRmGhpd3ctgJTJo8dDZ/u46C+7gy/anc0tnvIKUXgIxiRU4S+Mejk6gR4K4iXICMF8GjO+8
cZX7YbOI4eh6pEPpVNURpYAuiCHXuKQcwz/4OM6HRyhy7u5yy9hRnmbQ4F8hqDkfcNAN4duM+9KM
xz1obgMttfVU44P7a4DCUJUQ8YQ52wAcaVOmQZSL/BQlrbk0eDq9qThGX1KE/7gOjPywW/vuJxGq
dXnRnscs+drb1cs4vwRJhY3NZ0VW5rAkH4sV5R4DULbe4SmVH+55xlaZ7PkOuhp8P4kGqGM6vcd1
bO4t5gACPclZmgNT5lRUzaaRf1/y99V9BUp2WMknusbmkVzNFO+gqCE9AZDD1xqYnHUGZMaWwghN
/C78iGqz2hrMKNbSbJOvmROt0z4uvkDqYnyC8C/2VXO+ENNLNBrVKZnGjRYpv1QhwIeVi+YiM1p+
MaTDLwK6AbsxFxl2v//m6Aw75RYGVhe6kjk29oYFA5kjK5eNjmBxnDb8aRZc+YZ1Ewpn0IB7tiB7
t+aAKx4g3BjtS1jDbqwsK68qclmQ87xbMtAAA/pgsDy8ZFqhw+vCcawyW6xXRg+vvDmC3Yxc+rPN
2EQOYyrq1AqacODkkCEZzaLxBn8m8IFjtfRSu1m2yopOrWR6r8MwWqODEn2pWhuOlKbz06kmrKg9
62PQ/u+pMtEaxm4Sy7V5qgj5h87KeulVTb1qZhE4OZPxOIuhMaJqCy4r86G1u/BzPNE4TTVNoTYA
IJ9p4uMSGrzPEwPc1lUav/qG/480uvw2TAnfDy02Rp6f1d+GulkPvlu+QRKk2Eb+MNuu2vbHpL/S
eGeBR4l7QQcr6ZqXSIdXt53qbxP8A4JMT5s0Fw2IN9MPBxqXT3JQ9ZXENJPM/DGGDmpwWrONLXoP
xfMEvhKpn3tPFMclezfNtFtC0nOX1To+T27Xhkt/3E41EMj3aGwAzRxz1eCriccH3k76WIzTF5Nl
4a0Z8vxQwI87MEyLn2pv+kHVEDqITOFraqKS9SiYJNJqliUaqPjgAfifjYBDcv+l02b2hqMzPOmL
/Vg+U1CWndz1wnptCm6/jtKAxnxnJr/6t0Yk9a+0Zb8qOFl8QcM2xvNt9I5dK+RT00zTRsNJ7xq3
+LR4lphf+w6AvPkiMEC2E+wovuHzKIKqi5yrFcbg7eUm2relAbNa26tBWfLAQp+aQV/o4HWJtc/h
uF34YesvKAeiUYKqaVXt6t77PQ/S7xraaZBIeORochoq2P1O7uGRz8ueQWucQ3mhUvpCA33Bvk+6
BCwM+gE70QG3nEJw9dmvQVwQQs1CfaypluiSvrZamIsSgF7sPGJ1TqtsJpNNxhYwjfisdIbuDnPD
L11j/7Dsgv2agtwrjC9xy6HODlVoVITq+jo1EmDwUe0NEdVXyptO/ikFzlmJRgu0qanNUI986XcS
po9pZp7D+ZDFxnjgKPD5orCdBU2DzCEKew66iTSPcveDRNM4lsLB7xnX3idLEeP/tO82RQ8mnW9n
2BNn/alqOxSMHTDQoMLAd0We3FBJ+Z16DGoGT2oXUiLBZFUGxHj/zOEdSuQMZcJNKxQElsPsH3pL
ixb/rUqBaUpvcDpk8P4EOsxJnijsIBt5Yaa1oIiuqmDosQGP4/NVpYKMq4ECArSWE28DGri7KXmW
7wY0lBauI+obHSZ0ZoKiAraiZbK553q9TV1pXmkCuupqZ054AjqgGMpAjUIGjSl/XyDH9J+0hOm8
acezGNwsAffptJzlAe+xoxm4r9YH9Hunm2ps7HddJn/EfRKAKABuHmveY6wj8GqSFzOGcxH04EoT
hfIG1uNzmKANF+B1bgf3HyU5Par5R1t5aiVzCLDBnB4YCvrhchouU8iDDrkVlEMYgsqV/2Qt1pr4
Y/PT6Eh+wtedn1BBaNehM2EPOufuc/OEvbpedfFqDo9DPChAwUQDrSzcSxmXI7qvJiSS/+REVsqN
9qOr6U3NpkdR+c1uIArZuvF3C/y+wI6ZfYSCtHWKyhqikFYdfy89Y19BSjeIm8Z/MiqG7QSrk3No
GviNTbu0k8kKDxw7C+CGAvcjZ4AKFnbcN1WgdhqWVz0HlIF9loZidgambsXKAI4C7Gb9mkx7/Ce1
IB6QxU7/AuXsZO3jxxWE9qj6E3dzqAMXVrtujF7tamPssTewX6aEAZxemhxVia4HfyN5v1dTEgHF
kEiAXntXwkQFNF7wcPzvGP8jt1AAKOOkrn1w5gLpVJegY+XNYB9MqKMpP7Seyjlyse0tlzSHZqce
loXu9E3gp4vyjFlWT6PZ5btGgifmGtiGVrpYMXOAWtQcVi1YPnRGByYHrK+KpgusrCpOPLSg9T1p
EHAdb9yiopQvuR9Zr3CY/Bw2MWRFHqMx6N+rtB2/tZ3uFr1rWReepPZFZUN0HqA88EhZc76qxDMK
XcO2kZ5z5I4Vv1ZqXTHPfE36LHkt1LqeA9inTrehe63rfO8YmXcRU2O+TkZxj8zOMV9zIT9Ff8aM
zMpeRrAgCqCntGV8KcfSPTs96i8si966Lm6fPN6h0DsP9kVaQOwlsddgFX83W89ZAmZpXMHp/sHc
aPwqbGOuQvXRkfJOlf3IOv9zfvLB+usHv8eDDM2z+UPLo9y4AWy+NGNmvo6RG1IE8iZ2LvPYn5k0
Nkcm1q+vDCWwwzR6m25wedB4WABFwKG9s63WTfM+tfm4L6EGjKFhfLebjEP2QNTA1SNEwyPLuvfJ
TIZ9lmdTEMlsfDcNbFk8HkUbqzawwYPrBvhVQAjtKZ7w/diXMKGGE8U8/iluzPhF4u0H5x79YSVZ
cXwcGPAen0IQIj6aKMZD9D/z2FEleFnAq5BeWCjAdWATTxbqc/++xB65x1tsGiBs7OZDYEMP5EP7
s+eEqb/10G9ctUmrn2BRbzzHonihJVdc9UXAHEeeIGCtAfCOnAUNmLHxHY6y7Obgc92zEIz9cF7D
wS99lYbWpZmAKWxQqjz2rfh94KDcH1ONHS3oIONa6tKAPx8daVKxL8aI3S+gS7WFJZBRd/dHKj12
O3NKD3s6fSyQPj13P51WmY+pclS/l1GP+QJ6MC6z4dESeR8q6btjkaLRpWI7BTGJRdtqDv2hjsB2
Qc2CRp3Ea9Fujb/SYMrT/GiPDIujIJ9SeIm5cL+aWwR06EjjctKo+uYTdp89OrcLGgkbWD3ZSRqv
KCy6xgXG0ACjymZD0Ntduo3MTj4XXh6f7JydQKOTzz66gs9h1riLBK/LHeXEFDeHKcq+ohmwFHXs
3Xof8MW8g2GBUfnWm6NCvXbxf7GhEFR8EFajEXgNO32HZnECFxOvOiTM3zq88M/Md5iLx0pXrYBj
hMHxnHwcwGh9jQzTXiYp1Pktw3KPidu4ACQk3v1M5hOD8E3mLvtKwE+Bhmmi7NN3BY3jIFWTPNQQ
2tu3kWmvwayvbwIyoIEUIv0mHGvn2oX9K1TdWptV8X2crWTzamCgQFsdVJcJcEKHzGJ814nu8lAv
faBR2rQQ297ofjlRkafZYmBwy+5qTzsngEFS0DRRbgNlubuG0wzimcpKPE3OdG05lkRF5MttNU3Q
B5jZLCEeZBmX9pmILIbv15txhCjrg+rCC9ie4V9/jmcyDM3ILRUGdzmHP9ff72ab9eavUTd1QOBD
kyx4wHgNjqZYoSy9JgjvfWAS3TEaytUD2ktnFSRm7nMpNOK22QJ70QXwBwN9BqvFRdIn7NlBGf/S
827ntem+t4vyS+tO9TaMZLzpvdB+93w3qAZHfHOipl1i3REdJkjIXiNX6wUkiKK1gwrdsp6rU1SR
ooOn0l1cxd3uUbpqZlEBGqTcI5znSpQ0do8UTaNb9pr/0grbP7SyZ15HmcB6Dl4u7iJ0QXEQIIKJ
RexH1aYWGcP6Z479TOszrFztDXw4m3vozdNpoDBUvm3gYbSgnEuXJCM3sbFzos+38DKmdnicfaeJ
9B+kOzS1Y+5Qdn173JTyuWXnT2KKnu/3pFw3ptCy6M8oiqivcYniBUBDP1sb64hOhOJZNO2wwTpA
7oZuLK7o//gLXiX6J2ueeCuqH6jUtaDd5eJsQa/0yYCCDrhkrHt1lf4azTfDxu7Qq6l6D8/GmrRL
SLVk8rxq26BG/lA9+SS9TVPw/M2BvEF5bhEDVb3oLYhU3mMaApSvCsbJF9tKjs8N/h9ubhOHx2LA
etk1JvYBRSUZGLmrjsIbh+d4dE+UH03AQ+Ja2VsogPEPLAEKnmMJqp2zrlE0p+d7O78J7k99iiFM
8zWJ8Ut7vCLub4Mi8/m+4979snvOKZx1KVh4KPW8JjCMLiDNOFJ144ULXaWlGB27QjXJb4LYKPC5
kbTcNGnxBMzJKwnK0fwwl8nBiMHanPFFj8PDDoByf4WP3KDTGHhR+eqFG4ggBko0Nbs4ZSFPWErC
D86FQAv+Tlj8/TnrxyhwwNE7/JWvpFmcCgl1hHmQ5ssyjPiCToULcSZfdPcBbQ/GStkOD4Blz05J
KA6dJc08yKrGBHauMjeDqPybdjl2MZIt76MlZOWWhchrPKMwKqGbextdUBcR3DPlYK8KT8cr4xtJ
u/RzM4IO93CAWO5dXO6vYZrjWqIG/cEvVp0BO268//fxLCoLhRH3ZBgeUOIc6lCGC4wh5dSsT0tn
SSRb2CD5+EbOV9BkGqAwL4zAhbjMIasswGVooDXSfJl6iQUKCe5st/I8No53KCvFgCoqf9iq57eo
tdktY1AZ9VLX3VAYxdq5xuAYzWN0sIDOXsNBRi4B1OE35kPLu4uhsxvbkz40MTRS0ShVc+ubMnQI
Qxsb+NgdXyO02Dh0MBl0rcK07PZGiHUencHbcV4MmjCR9KFIHFDSm+fctdQescPN79wsATujto0J
3x/w44ptD8vqHXzSAGUBHhiuOmjqPA6U+zMtToFvsAderaDENwWsRZODvNIeHmp0RjkNQyqWAmVA
KXJeIw82Cr3GdbZT5z0/8qxsgCcHBMdgKoJW5jSeethUfhkAWeCsD188SOzcBtQLxzmtTDA+sUaC
xtgclqB1b7zB61ZGCWhUEhr9Ts/8YnjOHMAQtZ9Hs/bWtrTYshq0eO7z3jg7sbuhCKwv8fyf82MX
Dr80nwYj7YRYpfj3+XTRPD+b70/RY747ZcladQWsbuaKfO635bAAYPAH5rIN5ZTNIOMxj9o2OAaL
1gSYCuJBfNExEzENPQ5ODyLV72VgIZ6aPLfRAErH3+U8Wqd+iu9VAfCZIVo6T6Xx+5J1AuQnQ2Me
eqgNdGUAqil2jg1x+EikXYwd1X/GTR+XOzyl9aLhDsYf88MuwQLbMpytNVcHah4lx8iGENAcDRJ/
p8VcrJE+OHJUTqic0L3IFBz/SUGUk3I02W/UsGTD0KwoN3j8WACmd2kavN4K7xUfUH4dgLLAYs/4
0rIKWNUBX0QK2QiZb+mMIbilGI3l4EDWrY+fRmUDQDs25W+FeQ0xRCz7Dw+9eUWPvy4CPs6HiNxf
6GJa482DQlXs0IWm3AC5isr8kEKMva8hyz6f0SEELPqeG3I2bJI+Pj4G/8+5/2uK5xfDOm4zBYCM
j7V7W4LskrB6WyYcVS4IQB56lut1VpbxrbWB1VJ+rt9jDduSoTH/sWc2UKXgiAwE8m6qPb6x49p8
8nsPIjJs/Kg6Dy7cUHKGcqJVvyS6emVRlnxPG3iMWblfXYqwqw4yNfSSBkKsHAqmxg8LRg/r2nIK
sFvS5nGlZ3MGi0VUzXTNqidDzPbNLFJf87I5N25URzAOeQVTFu45ef6zNlnzVvtOuozDor5ou+Gb
YTDYE/YDUJKLjadI+WgoprkJHeGY7dMebEi7hgF4lDT9roxgNVXObLUkYzgIq8JbClw2ytFB1i9N
jucI+D5ow7XNFaLS0Uono4YaVoIFeA5xmhWKvP/Gj/FJOECEOdlwZD3QMi7HU6Uy+wFumE6+sdHS
ek/N8jYWQ3gtoZGML7T3QenHrAbSj++mrW/GJMOrk4ynOK3YDw2tvLNjMf8igucw1NEXCCVVR9PH
Xpd2/xy1gSWaM2LHeqtfStZP+6Zn/8Tgfz7b4YiSS+0Pm9Rgzatj+ODrZurH/5igHHs2SmWooaPO
dxilB/Ztj1JG3oVQPZhDGrD6kR2k8t8MlsIULxzGFcMKHmxlJp5Vp9wj9OVv9eTaz5Obi2en6i4W
w/exJKUoBqOuLUxxYzjfeFm9gJZcDPwYDjZP44OpQw+CuIO9/GuAQppCkzvRAipBMfQ9iqfIAmC0
cqCWDFLN4Gbx2u/z/KVBH30fmajjZZmrXipH2c8pD2iMMio1ofLtp/JAOYPF48pUOkaLD/Mfl9/v
NjrW8wS7C6tVLzxtu+ckXWHdmB26uF5DWmzcqXlDjy9bdqA8hYAk4JGrBjCEwb/pFtVc1Rtqs1vi
OdkGsOexD9wA7vw+4s4lwXtce9YVILFqSzm6bqQyoTtXDCmWfpE8CaC66TaUiodZCA+2DctyygEG
q4wQEn4lEOpmWKAjEMvr2AC92WKb+NPKIV/X9T9c1jZBPgLIEtkALU1JyNdRzPXrZGXfDGCkfpZ1
vUf5s3t3hkqtIJmlD+g3NpAaSC+hgw3nZHOAUaus+YDWm4QGy4dgfrodS3TOKEzqeJ2iqvelqxsb
wFTw19J5GtQx3/vElQAfjuLoiSYKaD5opubstzadDNDJrkD6/6S8LuE2mpo5W3OeYrOfD4DJ1FO3
g9fF7zMx5yCP2O2gCvj/GxXzPLoLE/ZRViZEWuZ6Vp3DEyNNByjn/amCgSUfQ6btEfffG3AwD5Rp
UwB9cqeMDqoprIVfyuZSuI29x67GWaaZ037/cN2w/t4w5S2x0zGxFC2AypUgk9OwXfsAp2rjFSKX
3kaaDWDaU4NCZert87E5j6iRX+ggYmVfvKxacrcpUa//N49fmYXlah9vHzmUkCvovnZ20GnzWMrx
g2h9UkZvaeGIq4me4tk3OFR0Z1qf37clSOSd+aS6SbxJ84PStqrdrTSdfkXhfLVypXPFLkyfKzD3
P13t4t//5Fe9PmTm9CFKXr9Kt1sDrV19DGUKy4SsM9eG9MuPPm/2EEeIIFNtA++uI+hPzPm05k3g
Wuhc0+WgNqNUi8ur1Gs/XQ4c/R7CC9HLxGusilE4KAwXmiUs22SjFX142t/bUrDnWpnlKU8qMJLn
fNdaxbK2wuHJcHv7vf5OWeWO6slHAWBJYRK6oAD4lXWa8L2Gkgo0xaiiCUdN75iWIyR58VEHWLN4
RzVOm0ctk2Zol23ENILxwO1FVXgldCLNiwOloD2wPW9uZc9kiLQr956t3+rc1tdc1PpKqRCpak5N
bhkuwPgBjKkFOcHtx2LvixgsBjqVU4iHNq8/PuVo4qf4fkpZoTLtBd7oFntRT4vCBqHCnxzzR9wu
WT8mP1Kr8oIEHfdTBHmkQ6hACGC1Eh81h6B+q80fReiOCx9Nv6ujmgZAoTregHxlvDROAJsvDbCw
SK9Ay0XYAQJOJGUjvimIKI5JJN4zhnpOikYeABrxpvW5ejVZcoMiXvnd96B4H8b+eMmLytlnDmQo
aQDflhjA22/uIDXYZjN/CGvUa9rgU6AJMjM/XNv1nvEP0bsEP8p1WnfGe8Pb+x1UWDtB2KnxCAdo
CMiGlQYnVp9cPHk3gOGDOC9gcbYZSzQVHVVK+MrMsYjQLrzHI7qoG2uO76tA+JsBkD6AmddWHvhb
4TSde6bkGdwpjhUk2giPAUAl5DkNW77Qsvs9YGfldJbzwF9X0EAUuhgoNYcAHToPdCsvafhSQ3Ni
J03+OhqG88GBoV9C9QYFKTRt3mygbKykdT/avtSbtC+STaI896MbUROEddsXDYHkJ934bEl5uxre
yyaMbnWVyxPIB85ClyN4aYbRb5llG1sQ3sag9yr+Yri+ebTD7IOisBHDMwMcah6iQ2n5B3z87Gw0
Fn/JIbq/KFIfrmB4Se5a0xvnp+Nw5J3r7x0PEPc5uutNgjIAQyrwGu7hf86zhdEfYXH6Vo9Tcxr6
xN4mM0+FgczzzvEVXijd9QdzDtEGCxsfMhPwagW5PwTCek4DYlGvUKqqthQOvXeNHVev4dLWbRQx
aQjTD8XVAFv3ft8p3hebpAD90IHmKNBn2GqE5T5nwAMxlOduPbhXkP93iyO25nyHrbS9bauwPuEZ
XK6A3pQvwoEfrGNN4dc6NY6uD2jyQo8bWZb1RY4ogYICCGJkF+qL8r3y0JdZvZysMfkeOi7WN8n0
YXj899o7qlPrMn8KYwS+VBFzoEPwuTwOUVqNh1IAf1cM+HyHAYR6R+LbO586loevXi81ms55s+Bm
a1wbc7B3oQ8GqQ9gwZvpAIXuaet7CpVfBTQNVNPtlxbq/CsTHgsHbUTq0JqTv0pj5b74ssgXwywe
+2uAjPI/vo6LhWk4MEaPAcAaSuOLjELjC7h/3VMh8SWiEM410DLsU2tNYWa10H5P2mqNuokMTCb7
leF7yUdqeN9UlYaXtPOni5vmPy3TTj/SpqlWLmpsW7w1EKJL5HYqfTPxRYav/WQHdLXfl94CKmH9
sXXz9mVwf89vtNVshjJja7qcM3mu8NJ5znttQjQFTTPnNqLgeIu7zr51MJYxuto5UFRFBWgyE0Si
KTRazBg828MLq4t3dNXQu9Aztz08Fv69B9br/tJoIHE+1q59v/kAtwatqrUZx5CKs6f3dOrHryzJ
ReA4RXeAgiC7yX/z45z3/uTn+aEXjl8HoN2DoRl/z2/xS5bwRnrCYl0vh66BL5ntQXPb6o0vKd4i
QSzseJ/PfxO4893Q9p8ura7GLyVWXHO2gEjSeQy9+99tGLsTz/EbFlCPeWs9loGAZgIDwPj4JU+h
wWpabybX4SFtExCS5jApQ2C/oJkD52+E2gcd4P+4qLXCWc8Zt6aLROsUeIuU/+sitDyc55C729wb
jU0nYuhfpco4d1VkBT1egF9L11wnQ9r+A+XT17Id1FubJhBdyDJ5VEUy7VNpp+s6M5NXf6iShYVG
/z+ZJRdtaRgrkcdokRiugHo1DqLpnAPAXSClgWISjKZ0Dn6kq2pJw2yODeYCyg/AXWKbztpHfes2
6R58UgA8v9vjsGKAnUDRNjtpIBE/tAFrqlb1w6UUudxalhiAsa/5qS96c+GH6dWTuT4r14p2ULTn
2wKV1DOUseNlXDrme8ZhJcXG+lfP0eB1VfFjTHFhaJrtM1pceEKgiLzgLbSIxjry4sCVQzDh2QQT
qjnMXGjgVS3MLfruKkxdXKH7x0R7TTLZXS2YsF7yMMLWa47mfMpgp2NVDRZpztZmnn4BU0+/1Haz
hXhMdbmnJuC7DUC6djQYe/DnA8jKXdKo7ebYSLLoFw064L28/KQBmLVq3EDtwybcQUW0+RL/P87O
Y0luY23Tt/LHWQ9iACRcTsw/iyqUr2rHJilygyApCd57XP08yJbYVEtBxcxZ5KlMoFos2M+8xijG
Y6sl7qrtgsnR2MKG6JYvBb62KIQYwZnEwnqyyIjVulxy3A2mMAOvaKUnQBYo93TT80u9Sdct/ZLr
yx/Tqhtepi/VqsijU7fubHuo20zj6As7CM6ZPhvXxOzkLjUn7V3nEIlYtQFPPzd9RyCYWEluNKtp
PksP5wgjKn/DfrrctB6Zc2QJJC4M46M2aOJppbpc1XrZV/PnuXc+ysKy92475v6cSZKfxPnc492A
XVmQkvMPcj/iYnIh/G0QfucmEro3v5NdaG0sTTefpkTH7r2QKHib3XAx0PqCVLJ+7Fa55TmHXt5l
Wr8ZyuCT6lm9trB+wGirLamudz6E1X6rpq97v+mQqWm+7izM5Medf+iwmW2N7mTSbhXbTRHaqgFV
5bWDTlFcazV/gvf4wn9Tm8Ny7PFkX6lvxbqPt+4zGjmGw86UbqnKiGUTRY68qaHu8AbWUnfakVsH
t0Rv2Kw+9obbnhDMfvhh7eVjZ41PVOXT09s/RkBrQXMowq3621k1j7ch2Wmrfr9AaAdn1fo3Jdqv
hqXDyb3xIogMQr4I/Kv12ot3ZZwUd6+7jhFWPlWROCf1x9QXckE1183saq/WzNaiiJojJQ+/34H7
uB4CbqqAOIhM0xW1/IM0qLZYmbbE/uv2H76EErO9Lb3WghvYC+LrNrhUepQ/WNKyN1BLhq+OUd0E
qhcfNIfGy4xM1tFqevHertIHtUMHrXPj8eB+CIoc4Rov0Px2+D00WnNnitTbT41Jmy/RMXh2lrMO
SO2spnZkeVtDJr9X9ZxuqjgR7ye9SG9qGnDLPBvTI2UfqLJYa/lGXESfljBoNyhCOXeuGFFgjI27
AM7Yp7GpnH1n6vlBTdNhpEtC5KMH2JO+HFy8UMK0bF8OtTqsVgFZiupYcIqXxF71Mjxru8jVhEjN
+bfbBlp902zAWy7CDNuKwN06qQGmf11Tg+HW2X2YpPM+mmSwed2gvkFom57JQJ/UetAV9qZvink/
kPHcObZ9hjhinKd1ppbUpyXHqSgvfTWJ86m7iymc3qnpmCfaqaIfpNZf9vi+kSNj7vFRRMr9+5r6
pHbmWZf6skBY/nVNfcpa7Fw1/iE+1gDFxkGc9aCQlHqAtPGGshwwTLfYSEfGNwW+fNkAY9U80X58
XEmVtq+28GfSnW0lQGolmif/+a//+X/+97fpf4W/lQ8lnfWy+K+izx9KHMbb//6Pa/7nv+gnrsun
X//7P7ZpOwaiVEhBCikMkgad7d++PMVFyN7G/8iIaMcJkvoJLZisnDHxw0J1jhp5KHkkbjxT9BTU
Pe1KZBZu23K5g2ouPyx0nS/tzGtVTRO36w+d58y7l61FjZZ9pNcgNweQHxKyZdl4zdNSR2eY+WB/
1xlhWnE1ZPVBzfBIbZ9muwp3uL6YO7WmhrYE5lKW891LVg7bvGly+ZAjUBBt/3mmEnaVorOdUEE+
UIP1B5rUH/LwBd4YtwXMyG4sLl6YGo+Gh9W7gjciyftrNnbAxcziOcIwxBm76pYn6UEu9vSghsBK
5wcvXz65QdWdX9edAskGd+TkO3Atdj8/V8J03p4sV/dwxvIczxWGkKb115PVCW1pTB13SbyiMDyR
Zg7UG+udjfqoYdwBEa0Li6tdxsGuKkHuROtUrb3d3UtMB86TVxVQ8uOCrhIi8m93Ut9Uf2Owani9
Wmtvl9Fqrtaii+MCX8hQMkdqTQ35GEPiVR+dKG7pgLbiGFf59XUXtS5ev6fmL99Y/yqiHS87F0vT
XrUcQEdQQTwL2vYuL0wS+KyRmGzhR/gyVVscR6a3OftdTepV/rtdBzWlbGWdUnuk3h11L0uvG9Pe
RZd2QvLmde31+9SrDEgcSeSrrWqD+ptqOpsUgGwXGw21oRwodFthQlI1mMKniOEdl2ocPs6x96kc
KnnfdIZLA/h3teqafXNz4wp1pXWnmEYJkOgeR5J1SiuFJj64QX8eLO+cj6b7YE4jfbim1sEjhrTk
UndwdzFwU59g1X1Q+1StVWyIm8+OVbo3L4PZsDFTNAe10bx/maotnZzdW7MOS8czCqDy1gn6fvdq
baWcrlx0q0qfcn26GXPP2SdGsy2CdLzkZkAzVC+b2wJ6Y/DHHNWnYUmqndqiBirvq0nCuiePa+dg
l+7nl7VZuM3RMDvMHEHtPpqzS6UsMp+XlS46wL3xmgyp73UGDyrZ8Jt7gJhMM63GF6COwqOaBjy4
DgZACl9Nzf5TUI/ZPQamd7Yhxgt3Cuy7qrHsg7VQ44lW/alB6U9VnfWyDww+5E/XDT/s18dUt2Xz
QJId4GDVQ1OLPHJmvUdpg4r5Tk3lAB5k0C37qKaG4FDmtmXd1DSsZx9WwXiSIzF8tooMqKFWgVhL
/nPRoufeWAg6oIU/ibmJlw8xsq5zZmc9WtToYogRZxk/7mFbj4OHx1Gsf00i8FdD4Tb3/Tj+MRjh
BrhZev9mGT0tciXzbvrr3lP10azBkKjvZ+O4YtZxpDcT92auIL3EIP3llsqsseMCWpfUxrDoZ7+h
o4u4IjC+l81llHGV8RUL56+X/f5YWveZE+0xanhK2TTiVEvutS9n2c14cLlvzVgcId+FhA4Gv1yg
4X1JeCVFfma4sW9Wy0PTt/OmTQ39SQ36RJW0asblpKYBxLV75N722NXp+TYIjG7X13O7K20s2rYT
Tqh1Y04nyx0ofqXPcWeR6/fdbzY83w+GNjY7jJXiW5AYxSVpvHlv2uUCotL5pU+LrSLsqwHsZXsP
Uront8DiSa0pTn+4mgm/blBraqvaQO/7x2+U2ESeX9i8pmzhzwArA+yZRfYeJRHoDm6c0GjQjVVS
5kuse+5V9bBVw5u4wW/1CUGfUlTCV73udW2pS+dSxkZDcXbFEa1r2GxicrDOfkA8pqPc/PzthKbn
X99OKD2hjWwJSdHN1pEMevN20uwEsC8AkP2URfNGeHr1sQwRJIm68qlvUQsK4mWX5E75MUXb6eo2
gdi0U1F9LDonPCCGmu6jIcKSCxNAXEKwXoax8RFuonVCfnPG8O7PNdmU1ilaj7Zagr/aItWWfYxl
pu3Jo1+2qeXv31F/Z1xPnVr6vu6uf+t11+/ra2J5UjMh2vmYaUh3aQAQ6Ol12UbX8/LJS4fiSaL7
78/5lO7VVG2w3elh4AV+FZ5TPFUm8SZ+BUc1U3vhT5quvDMbd88//9ASrfXkPMxPapegSJ91w3MO
ukzrixqU5XAX4j/VI4myzUc799UGyo/1xWuDCMecde88chYe99AJVlyp5cVQ4Vv0HRWQ1CIYBqQ0
f3hBmU4zYmVGNKFKsO6MBrm2NxGpwae5IwWMgd63dh082n0q/cpY5p1aS3ozeHSTfmVu1vZJTdUG
jMN8AA/NvfpWjj7rXWlZR5egfj8OeeUPq3Vm3/T1FfjY/Utd4PtUbezWPTJPvOzxUhtI/pyi1ts8
qt3UkreY91ZbtY8TkRoAtvSsj6DzQDBI6BOl9LYwvxBoUuIgL5ta8DEvm9RiQ/2/PKjFdlyeB335
nCWzU+GEThZIwSVcHOBaOHO1h5/fMsJ7e8dYnu3Ce3Is1zANy1iD8x+C78oW8dyX5rDvkSnf2/wW
sr0/h2jRbr2Mo3MeColE6kh/2w3vWyh52zzLnCfk/4t9iKMsiukCkEY3/SaGNP5AwrDBKWxE3K3L
Kb73KFX45qrjLqsUJosnrKtEHt/Xcm8/BsjeAhU0PiK1+ms6ufeYOsRHzxmmRzWE4RcwZdUDLet+
U3C1Hn9+EOTfHhuWlK6u26ZpmIS81pvHhs2/wKXA0uwF1FLNb7yl2M5jNJwjx+rhj8UR6DEnR7vE
Ws7OmItjVOo8qvX+NlS4aDbOdHAz1GDMSDjnyfVujZuLFykESelgA155OPR5dLLtxdtpg4MtyRSM
OGF0I+YDaPoCUAm2Tpm+Tyc5nxYz/C10gpFidCmv5H6fxqTPdmHkDk+J11abcjb9wG29J8Pw42mI
6PZV4gpHyzq2ESmRCQw1bMQ9TjhPVqGZ97apeScMdn4hNxb3ZmFQ6mynM0Xn8sHARB29nOyK82bn
t1Nl3ldRmZ+gU36uh2m5uaO73Ox1COqqoxzcpRuTdGhTtIH2ESk4Ti6R47kGg/KL1U6HoedZK8jh
UPsAIbQuj41lHISJHoj6UiO4Q/TWnGiNasVHNPJyZ9QozGL/RuJxHCo7fNfVy0bry00mNPNTlrk4
aVuwkX5+9t+mNDzy0Lg08Oc0hbDIQOVfbwHXy9qyDeZuPyd6vh9X65z5++AUrbddEtlvMzPMNonZ
Jtsy5kXtKG/oyS3QgNrUjubSqP5zMCOXUzfJb1VtVfiOV+mmEMGHLsUOF7vK6G4JtPDOE0Z411hJ
9i+vQWe9XH9IqPlB3NEeBlWmy6tQ2GsO98M93WWCUjTwkX2zTCiz5mZyU0MUh4hwQSTccKE5e7U2
pX14kbqzQz2geFc7UePXUR/sm3rK38Fb6CHTxke9lflqrTZe5wKHGw+9uS0QNYnWvXRvb2J5J09+
J+5F8ltDzp5arRXfsuHXJZ5R4Nc970596jGOpJ/qAd5bN6gBgTG80WbpotK5fjVKcGRHlZ/nxGhH
d+O31ko0ajrO/ECQ5104JeHjKPtyj9xmuqmHvH4HkYwElItmMAY0PERJghrMTuqrj2oYpIX7ME5E
P6ytEQXOCwUKcz+/vFz3b2fD03Fkt3iAOTZd5jdnIwBUjzFU1oKd0uU9SJZkxQHlK8dHDVSOm125
WMW2Atn2OHSexGZmOufrj9NnGKPuopc7R7MQPiQBFUfLm5Hqdfwigg9sjpZ38bq4xSPZ4YYO4nEX
VcFFT6rlqOex3CDYsB2Ejc5d4mvQ1H1vyvJDYk/uc5KE8yHqyB9orhvHsJXaplqf9WXlusfI6L52
oSbEy5raYDeeP8i+B8jEbhoNPj8FOkURBCXOENborkxN85Zp1bBzdVyeY151qAIgP7No0Nco027o
4sXbxkCEtcjB2+fp+DThP7kh6BR+j9fbdayH/qmr8HxwI2xM9TQ/Lnln7poVe9oZAfS82eEVE/O6
3GSRGW4kdXxAHb23+Ml6TWaz9unnJ/IfbivPIOwwTWlbumPL9UT/cFsZuIOOtEKbfejVB+hA8mKE
jtkQQHoSJUHmXd40B54zz/WQVMcxTVBfHZsM5CRydXj+/fkxMpPmrBYrD507NPJnX0vwhSwtGJvq
kxpaTbp7pMhvYeTAw3jZ0EX2QVbHcraqQ+RU5jFseNXOax4Ak2K6b6Aggf+adz0Is6saJsPNr2OJ
0TwyQhDL9FNsOl+nuYMtWq56ppqjD9fIZVBTp9l1GJKepeHll9dhCQQMrhAKJU+6chOIoTtJIHPu
GIhzbRorKTWAhsUJH020IDBpXo4oatn/8r52376vqT4R3PPC9njOebbx5kxYMHS0eglrunpmfO7D
hXqFHaAP0qMVaWte+BgIbyAZtHEykk6L6RpC0DZWGxYiBHdaG3C3hFG9Q5JS5+28LqKtkt2VeQMW
axzsLTXTZWvb2nDUSRVwBmtbmjmG9550yMYFt6hikAscUcMrnP2wiiJjZBTeu7lR3a1VR2RMb/RP
y1u+oOJSmLR+qfD6eCKPzyZS2M/Cjc8USalW906xU9oVP2hVvChPKBEKtVpnXEzCiS9K5sSam4PX
0kGrYvsPlRQZZRTVjenjanTgbtRuU1eG/pAJnghFIu9fd/7+fZeIYYM92HxAeKh8yBP99vO75m+x
FefK1j3d5nyBNRHiTYAZSatPTOmsbQ6I7I6k0mXM1vjcl0t4gnE9bpd1moThDeeso6oG8agwd9oc
YiXclBsl1T6tQu6mAGoLCDc/TxJAjyehWnc7lKO1dw6apschsYKzGlCY0c6TyGG/O5Q9EAuRT8JG
axsLu6+RHp9a/AxO6BHD/KpIZKmxwY/Fw8SSzQeb00JA0/mZpi1HZxDu2Yu0FqWwfjhLN/txKNJO
gpH6vqj2CTqcNeCzH+I1fpzWSHJZBzV9XcNY0s0Qdf1zn9fNWZf+HrVVf4qmxAP1wjsNCClQSYkP
eptDKzYtbET7zhjKvYx9YzVld+O08EvSqp1HZ+bUZV20UVkK6WWwp7g8b2uHSM/QaUS5ehHcIVz5
C0UeWDhz5570yjOenLTeBGXx+edXgeH8wy1LgmFJ17E81zHlm8ugb+Zsdjuv3+dJEWzduBfHzoXj
v6uFd8ltHXJLVpV4cDnWNjGWCKQ2foDJUH9TMXLpxc2KAXluHWM8G2U08dijv5q38xMkVxTk5/qM
21B0jpCDXJ+iaojNst+7dfqJQtF011UcwhSVMwgUC2XJJefZtZ65UY/PuMX3VgcL1JzCzeBMyxV1
nD8GNc3FSId8QWu7Hdvr7OTtlZfqQ6TF8cGZCjSXxyx7mgxcopDojDezJoxzZsgUlKb5FUjVtKNu
Wa80YPSVfNAn8hQSlR4ZdgvwSU6Ec/R4gmV15pydNZ8AsBCewwUgwQQur0yH4SxyfbihDHQw+2o5
h8A5/DAwcqAhst9NQ4wRYwEHOopK0CiIazZCT68v63RMDoYVhNsgTxq/j9fgbM1zjVi7enqTn7q0
m3K/XmveskfypUAV9eCUtdh2utnQ3xLFpetarUQhE6RWEZrXAUn1usTrYg4Q0ed6POWhDM5FiBTS
QD0TmnlenPkHFpyZID8bcoamQ0QS89a7WGkInaJxu+aSrvPBncWp6Wig2m77HNXaZy0oq5W80T43
i9n4SEQuh5AGIFw+mDYaZ/kyNh6F4ZYUfJu0DSLienfTDad5t7RI2CJG7W3xZcET0Bvf6XAvmyms
34UO3ixd1C4nid7jHnCwjxJSfRbrEJOnnNVUjvkjPcrhNovsC01PhC9St3vuog/FEM57LlTYYU2y
XC1hz1fCehcMGB7ekYO9bZibhAgMZYKW38/vKGH/Paz0bNvlfwzElWti/0M0QllXayrPBlvezu23
ylqeAH2QrK5D0xX9WU3D6R41IIEwUHhtp3qn41Z/WMIBAhTCTQfMKMdNie/zLVqz1skd5E1NjQXh
UQ3dywEJuksxmb7p1PO+dBsCua5odnViJztLT5bn2IVO2S/yGC92fE0JteklkO5XeqBvve2//Gzj
n362Z5uAOwkCHCn++rM7rwzpYKO7gQrEsHcWawT7s8TXxG1+s3Cqs4t6mzsupS1rdrZSAwinBnf9
tGgWjzkTCTwPaNyawEWZ/hVoJvLIWL2ci2AwTt1keu8XxIaA5XPR8lo8d2skZaQZHNTQ+YJ0QXIw
AYsim8UQVkQTP/+V1psuGxmc57l02nQXEzyLXuxff6VbmF2A4Qty05OhHURmxXf2OtTz4B7Gmvde
kPbXOY2ovgzcqGpqhBhalp64q8pG3wpoIEooYtsX4+OIuOtdEgrtmLvQDGx6Zye5oM5Ttp2H9BVD
KKKLDVTvomZVP+M2hF7gJs7q/OOISlEMLvRO9BJkUWP3mwj1qvcjqcjdot+38Z6w+0tHb+xD1HrJ
jp4Pr5UYJopR8Z/GR6a8i+qN7QHq+PnBEv9wSdCHNLggBG5O0ltfPT/cCaXIQkvzxg7LGBOlpCLE
JHAdcOCiJEXpZV+g1HWu0PbdoBvhHFhG1dHdVdDWL/oELt9btQfhdwf+JAbvwepRF2EjqJn2Cuct
OMTCqB8WO2weEgr4m6nhrFh2ua30/hcv+UXd/X3aljuB8Qcs6H/5jdb6evxrSk+zQSfxoEahc+W/
qVAZ9VSNnld1+4BK1oGOeGVT+q/HbduDP+36DHj7OqClB6au5ze/rmGoaWx1OzO34ZhnFzFJY8fl
x8uWeuJt1aUpagpSQxygoXQ3Z4lNv9yB3aYvQAMQceMGgEQSxFN1pUIuN6M5GTgiYWtjhnPtB2EB
Q27ltTROWfiT23e71EGXRtZdfzRXWZYozI5lWt+FVrBLtMD+/7hfpMNBtmzqNzoH6M0lkKZ9Mc0S
mjAY1itiKObVKjEUaWtj2I6ucb9oNX04OZXbzHXCOxtm27EL8o+p60aw1PJ+8m2R10icL/eWTfeS
ok1eAJoa7HPspQCePesxr+D92NO3Mqncd1P3Hv2lmVikns8LdqyIHRjv2xSJWigx3dEztFMQtbt6
zgIfu0EA+dFgPBTj9CmpbSrYXfbNMgqQXZ7125CWd7UJ7Ktyy7PWfQK95rmbzPqXUpf4h1qEdG2e
mqZlOcAu3twqiMPyq6Kx3QP6DbFp499vWdZ01tcfoT6pNfoXqxDSiHlxenYQP33XQ40ltpf+/RKu
wVm6LMcCbvXFc7JdQAJxVpaskKOhbmlnodcmYJ2uO46Zda6gKF2qOcoOVlk8w3lwzoZN2dEdY/ro
QCUXrTqanlzum9LjEnfw9O2wXf+XtNH8+6+HkCh1qrySXhVh6F+vkqUq9KqxqcQMIYKq6Ku4gO5m
4Ntmel+iC/0OdP9jlKaEQJZZnpq8jM6awBi5hqfQG3gAKw6V1Xp4yJTTISiH6C6Ks+gO/tOdHva/
j2ZiX4u2H44RZxCNpZL0JkMYzply7c5DvmX/84efehP89cEAU1tQ6uM9YdLzehMG0KmMG3Op2j1y
b9a2s7wdXJ383GS2uLZl6Z1LRH8mam3XDjFKCvH2H4PM8P0SdnTSXRueSa5ND3T154emjc2bFl95
GOLlPMvr6+D19o42cb81kYvXJe7HKY7rUThdIX1m/UZ9RFlmglHKgKs3VI54on1EErRKKMCaDq9r
yygfk+w8VH29jcP+ZlOdOioGepu1rt+bJUjnxirpsaLS3gDwQCVhJ6l0bcpCgG9s6fwG3bj+VPxc
dM08a4Gb45aDsmmUi+gu1Qx8KmoavpExhg9mvyQvQ9NH3wyAfv/yfBZr2PH2NJhUdkzL8zz+781p
6DHeQiEPpl/K4Zr8NMecAXdWxP8zJPeHb+Yy/BK5jQYB3dTupEWeqvXelfoVigP9BM5w8U4LL/sT
ytVfF0o1VzVM3z/1FJc2tV67O9sUyRn5HKCVfXId1yFp5mfgb8kNWm2PpE0TbbqCcjtg6I1X1o//
ctH9w681HM/QCT4lTROV7P3wxrXyyO3lzMU8isXYNiH0rl66I7hnL92Hl7kI8G6S+e9zGD3OxcHO
6aMlNXC/mStBgzB+ShAYihoMFBr3NGplfrc4zgDYry9PLW4ywVAW2zB3+gMtX4pr4/TRTTJ6yFjm
bWnUNNtlGORBijzxYyxUSRT1lNyegVZXh6MQhpwzat/ncR3A4su9W8JKiMkm1FCCOL55FQq5y7wa
61a4Zo8dKs7zDNG+SZ9CLDfd0Rse8FdyjgUtD79ccwZHjp3vFMsHwyy0TbyUFammOZycSMOEyCnj
tXbq7IqaQnWKWMK/XGnW36MdCm5iPej0qQB1rJHCD8e+ishBLWynaDKbR0UT1xd7PEaOs59LmW1l
a9CMclB8NabqW+d6w30s0PFzvD2KvvnHAn1rvy4N6paV+6USpVjDW9pqg37TFkDvCKvTk4MQJO26
3bjBvAs1fT4NANjiwML8WJ7EbCCbM/f4ufd6fxYwEOqhFEdbm8S2RoFO2BK8HNgukeUcGs3y68Yp
jsMUfft/vxTXTr8LpsHgoLytK+BXNFRVlTd7tEX4B2D63uT9l9SqkW0wcfbOdO8aBmFybwSZsUUG
0Dt40kveOe3QXxt8c0O9OCqPsa6qo6ObK+yt41xbST69LEW1HeGx15VTvrcXRFSxmQ/9CZnOsJi/
djRijioMoP2dnWH0zfEszq4oH2UG9Zk8OWk2pcTDRaQZIOHeIJNEmAmyUXuoW4yl2gzVjMCkU7ZG
l+MsPgdole1VvWtYi171lOYH5FNucTWJM7AVbYfeXrqRtYacsmnMh3KkUp4jN73r3dl7QlbCe1qS
XUu9jYTBvAyQeW+441T/EnbZf2800dSwDAPQ5vrcext2ySqZKaxpK1UFmQZ7yp/csPk1nxDhi/uK
p3UE88KCNXSDraSfRKBfmszqj61rWxvqO/GD3QzP8HiuAM+g28f5PgNzeNRHZzxi3kCrzat/sTs7
9XmfLXQ6PyWmJd4V3KRDYX3NSzu+paH+AGAx9mcPRRbeQR8b2s3nIXMTMENVn2OOAOW7sjCnW0LK
hx6N1rDm3Z9/taZ0gj1JvcNNjfbqzaG8LMXwLoLefJUUSdzEwhAoyFPY7AwmsoOUjASQYpPyzM+v
ZXW43rxEXJo4go488TcPqr/e2rRc+5ouPLd255BO0/La9QiW9X29AHInC4tr7bfJqz+Vo5GQfyQc
4cHt9tSGIc1yjs1RPsOZ4ZFc1iZloA9hltB2XgbAvEBbDL4P7b+pjpa1a4l3/aBpgl9y0qpNudSE
YahMCmOKeFtzpcfd5NzXaXvrBFouTWhwVlGpiZvk8vMfbq9vx7/8cJrv0hC2oEuGwdDbwIy7qaym
gevIWey9Ucz9ZRrxdqn77NbVcbzvIDlswQsNW/C+uDdX3J/Ao3Sa9HHq1xOynIgCinfp/LzAuTqg
45kfu1A8dOmob0aomRhFZriwmCPWgjJN95iL7CcXZ8YamsHdrE37hPYAwMnY3s99DYiF52lHr6OG
tIP/jJTzN/6D5sdpMf1mMrdAcKZvbeM+YmqkoRs8Ay1J42EXaWPxLrc35uqyVnh2frYgL4yJ3GPt
jnZrHe2CqSTlnBqBEVmC2asnB2pP5XMDA+sMyMI6dzXIxJ8fY+9v9SJyY8dVt6tj8+h5k0Gu7LUE
/ma2DyXVDquWtyrQ5c3pCa0CoPZbNSUyMaimJpq8wTS0biaaFOylo7UI0G39qIbAbjOUqopx97KG
JcCuInrcxnZSPBYm+hqBZvd7kQ3Fo1qDyw9jipxxR5wf3HoDNISvWZhMJyU0YacvlodUIghF3Kl/
s8IzSueU6urBepCZGHzIwRGSZ5jy6Z0uz8PYyLP61E/Lfeo5yeF13YQ8hk7wut/stL+bgzXez7xC
Nris5O9g49j7LtfkGWJrd4vsKNsV9jJ8KML+a9m16akZEyhPpBC8v2IYmZUx9ztNJO6HeRgwQADD
fWzywP2A/w3qEYPZ3oZoKq8oFHzwGl3QaiqSbaa507mAPA2MKStvnmWfK+kZFFWG8oYyXJoeOEvV
Plml/B2asHBT6R79y0PF+HvO59IjcwzX1mHNmsJ7E5qihV1pwsnj/TxbEYI60Ki6OvuITkWD/QR8
+Jn3+ienfi+gE3+RTr7Q6GiCUwXF8FmLg4dWiOaL1S6ownqmfjPz5a6aaOoFSYQrWdkixVW7xdbI
+/ETmePz3IQpSNOaM71SWr10wRrYsD+DsUa/QzfD57CDqO1qsroYdudTqKveRShsWnlcY0TPDDpB
eZBGh6j8WIItlTzve0QU0Zey4l0aFvq2WqVrDcrlR67qcJdgEGjEVfhM2Uu8X2ekS+nNaEE+11r8
PBjpV29CbetlNho9SWzAQVk3atMgL7rA2UtNR4+KWZ0PW1nM4kGKMAiIir7YfTTch7lgBh232YhG
xpC9NRQhqMK/qKLYwFh3MkpQrVZaKJIC0WZYNt7Sm6Dzcu8R062aIoQ9fNZi7dJxXf/ea4HvpJr3
VVAhQLmF6kLSttoOWPh87QLqclaAJpGLpvSbr9M6t9TXo6SXX60W+J6XB9kxbx0NJmAMdyotwocm
jkGeAnK5OrIITyZg0vO4yOnCM909YOPR39VAUnc2JhuP3OuZL9q+ep/ZOB7k/Vx+AsbyLQLD9g0e
3InLoYg2Pf94DY4JP5SuJrZ7vwVO/YSceHMFl/o1b6MsRwYpns6x0Uw07PiUfv80hSg5/fwJZzh/
y+89A/Qn4SCVMkPKt0SSwomWwbX0YAfRevTtyIaBHCPgrfRKX5RM2xhOj0OUxMVCIczPQB8BIH5S
u4zOHJ3q2ntua4rer0O9TqUU7RmU0OZ1XflX2dGfBlVqaiJAWr/so+ave49VAlfEaDv/zQa9ku4G
UdHZ71bxuuH78GqY82Yt00LzXPXPg1K3yzFb9Wl1f8kCMzk2mKjuh2QmSqi6B880gyfNzZo7x2p1
TPlYt6l2bkWOkpEYw+mumnnJhYWBH1LZzL+OgzhPRmHCyeKa+haJsDyoJFwNY+8gFK4+gjfFmrI1
W8wiydGnSa/OcUtstdbVu7TotlgPgQ4x3cY+pxitIKqEj8qisJGzRfIwk+G1+wKh8E0Qzh9KUxbX
YZVTD7pSw82+u1CX6+BZs9QZmEfPHQqtSWWYh2G2JBJE4jhj/P45iJE/TvXaeCADbI8t5YWTaGrj
fkjS0Nd0HjR10n9BJKI91rH+QR9ch8xQr4oNAmMg9hzez1mHR08UxoBUVhmkvHn2+tL6AqNc94Ox
C49DlEBuFyXVTMJTl1rkyO3VJTt6c5jriK69qEFfcY5l6E7IJ7tmezHWQW1xi25NNtf5kEXnESOZ
o9pgNAuaO3kB34qDvq0ioW3F5IjqLvJi1Hz8geaD3HeC167jeDVF9Dz7v5Sd124jW3aGX8WY+xpX
DoDtiwpMIkUqt3RTkFrqynlXfHp/xT62T/cYc2ygIZCi1CIr7L3Wv/5gSa5sKWPr1ivx7OdDJR5L
mLAoGYqUV8wMPP/68p9+5vowz5Iw9rWJYcCkR01w/aYxIfH653flP24/tqJBLAVx0yzTpLD9tahl
r0zULpKdAMb2Eij4ip2VZeh015wiXy5Vm6Ed6Ovv+WCQ2tVQ3eSN1u+IvYAFu37JpBnrFkmiYEhq
kNIlpDS+PiRmJM5deM6A1QStHa7fvD6aZLhgi2H5uZ5v6cqYba5fcJU8coSjBzldAylDQ32WEXX5
6OKmi4K39/Z6IP71F51bd9W9fa9qRBJRLH57+h+PVcG/f1t/579/5tff+I/tV3X7Xnx1//SHTsn3
tuqqH+L3n/rlf+av//Hu/Hfx/suToBTcEnf9Vzvff3V9Lv5Lr7f+5P/1xX/5uv4vj3P99e9/+171
pVj/tyipyr/98dKq71NXGPa/9YDr///Hi+vH/Pe/Pb4n+Xv5mbz/w+98vXcC/Z9s/N1EGGhpYE3w
RNbrZ/xaX3GsvzNiMVWqGn4I51leAfoRMX9T/rsOHgDaC8pLW7GCJF3Vry/xv60TAmelSBpA4UxS
/uuzX362JD9P2v+uXdS1XzoXywZw4N3psC1ljZv597mMXPe1s0yS2BE97HhlMkabZSBUNZRA9CN9
uBVOAyegTM+GyPuDxb3iDkWbYogQms9LJp2irAajreU3UsPIiFGdTWJgGIGHBaWu0cG97Icnkayu
xdCeaFFbvBzpjBdGBdtp6MdtIznNW/YwosR6VAX0ANdudfmAazt0mhHF6RpUmqrcL6SgI9NVu/OS
z0cdL9iHrBUGedV6tEvgVfzpRP5xsP4s7FRX4uz/tHXrwWFYZWEdorOk6eaVGfknqIpkh3go4RTv
iAFJjr0JzlnW7iRk6YTlcu9CbBgO+IbPl0TCakzFGKJHYnyfkQDLiHLsN04rim2Lup+WxJkf4Dum
G2MUNjnV6+eEvqj79mjTnXZtvu0GnVCZcqyB/qbUH3HsfICjkPrz9VFXhX8Bxl2JZn/+hBTV9DI6
DDSDObj9O3HcqobeGnpGAcbCF8sc6qOWxrsaI7/tIicvCF/r1yU3bip4DJ5Jl7Ez0rgmGL5ZfNC2
CDfiot1KA1a85WiqN+TZ/fh/ngXLMLBoYPlFZyuzEv+2AGe0rpjcQZaAigJuahWUJ6txYBXlAxQ9
wNgGX0xzSIoTRWDvhaoS38+FeG8xb9y0htq7MFkst1l/1Jnji202ztOAvWzX2kid5jwP0oyqy8mH
0MuMcr4IXM/3leNMF5NKeJLgvBPtjOmSmet/gUVrvxKLuL8ZfAAXMTFnaq5yOn7dX+pMsY0Z7tlW
Sit0knLaaVtRKBUK3SR/6HqGuCkRIKmrSO19yczqVi4X42RgXUDEVYxWtkuXvSozixLT8DmnSnHT
zlT2nVrUt6rgirWEgw0Dc6OpMjNaFhWv9wG+arbGNc9DaqKgm6psA92OtLc1gi8CKf2LjVRZz9Mv
15qpsg7SYSG/lRVLXoHhP91NUQMWXKHL2dpSfaijxe0bDSCxTZOHvlIQws/jiJaCkMup34XN/A01
TvLZL9a5V8GOMG8Lg9bGzUWRsDlOw0E6xAnZbH9xua0g1W9v01AN7niHOaMJRv3r21ScEgpX3YDc
RwrwgMJ8jdjOIchBsDbXNcCE/uoSzaxzrUmpeEPbS1AKt3wqsfWST/URxUly+HmLl3OJQW4dwGmc
3Jhh6u3VRq03BFzWcXlQVGeCyx0lm+s60E2K+hdMG/X3Nd5iKyE/ANovidnOP6BTBHgmIRFZCDg6
ga45kTHwnLBn6hez+L7cTFgXsZxH3VmuiUZemkFsr9wSe4kfSAyfb4SDJYjZycWdyKN4R+KHuZ2V
5UAAO0Sa1TrYqpNm/89PxG+0iHW8yQ5owliWUbdAi/jtegE9bFX4sP22RIl/K2lU2ZE0HEPDcvyi
weZLsvv2iXCbA7ZKy12lms/tqmAKjfIjlJTGT4kIP8LsIRZrxvC8kvGAgyegr75SlT7GN6jbN7EZ
kcxlwe80CgU3gdF8Vue2+M7gHOZ+tFOIqXtSmqUKQlgI//wjKv94rbGBA20w9nR0DcbMr9fanBRL
jYNeu9Wu20HjNavhhFMAhM7KPb8FZ3ONp0WCWe6HriAjBW/rdI7sO3bpZnsNYy5z5Wn6K1KK8ivc
th59Ln9Vo6iFskFP+tuyVFYWUxpNbrds9voe3kW2j0bRHWK1Z7hdZpCqzHqvSTp5cWswDbX+t6mF
lDFNeejldgJXC3fBqf4LFrvN0fn9DnUsSACA1Dp7FyX5b0ctHpuQvawatq2Q/H70Z2s+YGVWuIRz
OHCgVsN/KF11X2Fjb64BBvNzkcVIe5uCMRcEEL24mE477HR5VFw9hmNRIyANhFwGVSWPoJxrqv0w
P6uK+S3WBYtvxEo7Nvama43Rywq5JFsL2VKTqIOXxBY4Q5U8FKOQ8diOvnSSgMBt4UBIKhTZTK0L
X3MUoCtLJoxH2L4uoWqp+uI+yxTEHDLaaMOpCjwympc4ucyMY/wpls4Rlw9mKmmg5SiXRr38NKr6
LbX6He3muR+W0Z2a+GhBKQ3CVjYwFGokBGqKcbQmYwpyFfegcIYkkzKn2Ej4WbrkniN4snofAJmU
tCS6xAN/2ii6T0dI55AIv2gaVS/XP02GPb4zvUjzjN9hIe0Sa9TPxnJRqsFTwqzbxF1GnKeQatdM
TW1rxwr5r4foXiul80jTrDYoc/s5wdBELW56wZ82ptDTBkcOEqzaA1PFI+aA0e3iL5i3e3g9LV5c
JNu2XeM5LTYwrVVxCEXqihmmSzOWMKpfhA8Pks6oxMZ6SGRvoHgppfSJ0MqPcTFBUZzCHWzyN2LF
cVONwNgSx0Avbt/DFtVZkkMDTax6o4Frr8RxqhtGkNKTbDgfQiFZtvpqwqj3I1VpsFBpfFXpX1Iz
lr1qIHRbr53v+dS6Sg4Zo2UddyEEVB4kKmLUyifbColjqvrIV1uJ3F5D/jFp3TMMDnVHeqGHGZ6J
xRVgGubK0EyNVN5XxMHGc/lMlqCb1/rNII+Pcmzt2I4uGFo0rtWDdegrFDA6BzPTggW6Ru51ne6H
AEKeElV1oEZcwnYSnqzShocyMsKa14ueJEwp6t/UDkjPhIZg5dlCib7JTTIEpRg9SmzmHcIWN0nT
ctM5sisrEq5Y/RgodVJgeKS9htj8ekmnoXdthLfOx2ej9AxNJt1dr97maPGrYU7cuIsmKFODCmk4
i0lIYLqjTy/0zfrUfdf1OYa8gQdoKwgXaN8SXRzbBmaFSMqnRoneGAw9t/OypzcJHMUoNnVVDi6G
+E1Vf0RZb3jF1L9EOYPMVtg7czYTyE+97hq5EzDTQ001SqMvw6Rg5ClItLC41LV2wegDWU5HKSnK
6aYgDwgScQgNRhcHnARxJSTXxJQf86iPEdpGwpN63XIXBs525XiFLYbdLHj7ThxlXshtucOnXU7q
27Syym2nsj705vLNzjPxaBbPzGU0n3huTl6ORYTzrZSSF0M3Ms+mpXHN1f2iM79Tok0boptOTlVe
hBQ2QTqifbQU4nDqynjWk2k/KUuHaWMkgglB/3txkte0NmCXKugxpT4k1I5HzVoO6QR8KkEnPAvs
IfdKi116GUrypenU2etK2XjsRLGh9JO9PhLtrl03cTDQR2VdiFg3mLMlGJroamF9ynHu5WaafDTT
XdgmqW+OjNgypljfDPm+1NX5pUoQbNp6tXjOqJnfhmRqvDjNqmOoDPpzb4zubDnmRhFJvY0is9/V
+SIFUVIrrySRHqGAxI/NHFtHTVQNPgOW/Co3eP12rdrcpouU33ShvZtzRTvbVksKOKxvtHfDDf5a
WMuK/Ci3y7drlETU6/K9FTe6N41dv53CGyuJ1NtYHbszEo55gzHrE3Vz616P3qzM705up2e90aeL
U04G3WzyDLhcv+aR1rnseuOrJaWBMVj599ECtaq7lSecySwITOiNMYOMLiL1rrPhknPuXCLoZihT
rbTPQuWjZohWJrHxCHPodK25TchEkLgQMnbW4JtMNA+D1LfHeUR6JOWBlo40gqp+f521d92gBVhs
+3WGi0ilYiN2NfzWyHluszZonSbb9ItiBqNuS4+SvtXWhDbUKDgSVdMeorUJIC47L2JM7vXVHFDC
bnCsMdZC3Va5llrQ7NPquUznNQZncb21lanaqVAyD2rIpY80gMtaD83LMjUVQpUOJ6PFYpOLs+Ix
s5Vnu1biDyNRZhf73eli61Z2jCqn90tpLr0WKtnJCVU8yFgZXHksvLGerBf6yGNusZomhVXfEc1Q
HZxZzzY4yslbwe62YXbiweUv3+dOzQNYif3B6UX6WErS/fX79jrZSQuymTE06d1RDruzntfdeUyY
HldJrJNbtHDyMyM/MrTZ9rEmLqra1B7thLmJw1ZcxvV7DfXAQU60F9LcRg85B3BpE9m3+frl+ghv
z0zT//SNdpGKgPUBmefCdKiKa3UjqjA9N/Lyx5fFKcaAmwRcdn1BUTPJjap8Chp7YTwCOe+INX5D
dL1jgOqL6Ob6PcHt//PV/3lK8ILv5GN9khxyKjrlYhE0fmlnTbnUQktdakmxTzNGCC4DRmqB3iep
1PavZWWRIp8o6zImb0YxbjOjebCaUpxAwI+4z1gpkvgEXR5Rcx5BxJUnVVN1HuOEiHJkandOhQlc
UxTxGljvmi1hd7XEnnQt8ibC2q4NjNUU8akTwN9IrV+lTD5lCxItNeNClEOCUUcrJPEDGjV2yrni
N00fDJm1vFlYkLn9gvWqCqdfGeZ+J6Hk9grZLp/0tYQYSpTeTwCL3Z2ODv02jUkYlC2cCSbJr2w5
Pf18ljL/2hVUAqLoWSzwbOU6h4u/l7AXToDOGX1VRnSIB8YI8dzccNfk+QYdteMmddv6dljhBbF+
ub6srD9jt02HWdzElsfmhn9ugkETiZhxlmAZ3eJkQnN9SXvjZRyl8mZMU4uapv0q4tE+N1W5qzAj
fwjnAWubOY/9sebQXWd9qt2SnzpHTP/1zlPg764rUYXN5gUmzby5Rs9QJZcBHYrwr3xkWTI3pdTl
gelgUolqDWONqNG+owfza1qG+zK1Ww+t8053Gl9krRurGddZ1t33hpreI7yWMTgQFPVOq9LaIJC4
pjYrk/U0mlFJUmHf3uSlNp7a/mlZxiJ0OymnDdT6+EHDX9Elf9N0CwmzsetyE1bJF/Uv4FGPS1GV
Ng/Vmt5jL8a2ytceq1HDQ4gdjJcSAxfExQgAls2S8CEWGO46Wt/LnXjSW7FcKiF/6UrzA+lHdp4R
BZEwpYe39ujU5FY68bnPjCIYak0+VE6VP6COf4vStNrh/pusircH4gfib1LNiENvcS8FYvUnBte3
BmyGn3+b+Nz2MFZV5UWyWVItj/1LCZF2GqIDioWBotxO7zFPlt0aCQEQC0+HqHj6+etaWSpBtiZd
d9aCcily8FHoTRLs23QO8riuTkmXfAL/DNvrMxn6bJBM5WrFIo9+yQjfZedyDpo9SRvRZppf4KVz
j8roXlZ68ygacdMp9jK4CSKkPR6r5jyRx2p+ksa1bKsK81LKxuQS28PkaSIg6zK+DIbmkraTnIjY
UwL0Y8OjwntwkSVrLloPGM4TyOMVUiIW5b2uNPMTUo1rmTlFH6IsPLjZLW7vpsSc7jvshMx1f0g1
NOg/P7qMQdlxRM3gqaYwz8os4xJf7Tkx6gt8gckbjLTYGqLUb4Ww9VvmVt+vG+rgFFAruVCZ/NnJ
vjSiFNbUWD/r+XTpClnb6EOZHqNsz6Kupy4P9BK7dQRpuyyBX6Bb49OAIeep5aZkEMUNM0Y5Scpr
8ElXlht7iOH1UuVj3B+frl/w/bv87K9RjiCf69ZCnZvPiOVz0uJlp/d5sZ8bgxBug1827WyL4Zfl
Kb3S3sQymNkJZox86Dlm+65xPiVBWmf/rR215LULzXxnxOnoWU37mTezcV6mNAyMyI72ZTg/UNPn
TGjzzKWqOV7Pf6bKP9TxVFtCfW4dY77VZPxwwpkp6Iq3UsUR89wLN8uz5tVSknmnxLUepKKIwSzL
8WDok7FRp1jzl1YNNxGLvO/Amr2j7mCI1I3G/vr0enlev6cgHdqvdnhek4fTPsQGjzFu1lF3TMPL
uCwck8n5VhcoEEo8rLAi8DgxROVyT/982lYiv+ui/G4cR8vrwjF//N8egbU9GUVpEUzAHqz1trJz
4qa7mTjsahLfRUp1MqJa9iLidF3od/FDfdbWJS8bjehGb3PSmKlOb5aCZi8ipuJUNPNTqknaBS/L
ZlvRlLtkMNceYQj60yRBcaS505/GCgVdR/bqz0fXV08/1+acSNKtog1M5VKtOPy8+rM6mwK1XKpN
XJXZNirSOtvUukEJskLy89DYbkPGZpCPISEncKLlYNwmBUUGpGjO5Uqyw87lZUyHdqcJ1ToVdWed
BpEte1Q9JytGYU7ed4rVetl/19krwLBohU9q8gf/o2HgouqJxAZJYPGVE4KjnX3IIAAhCd1N68C7
YBrD7SQiRiWECTNekP0rErkotCDQphM3S+rFVYqmvBh2Rssw0IXUtM1eh2PIEWCyuycA4I2WeDzk
bQeoz8xeZEZ0m2M2ZZszoXDjH1+SEDO8K3BMPaFjTT9/XYFjvATT7WSuFN1SPEysVX7RZRCXkvRA
kP38VtZyCceRFS6jZ7wrBUxjkBobq7naPtCJX52rKpTOtxlMQLmA3w4hUT7NRtLuBiaa2GYyTphk
ixyuVFfcqokxOG06RgyT0UO719BCW3gTSMx8bplD995YmSJQW5iabgTWsEnlOPFz4SxYuGt3TXaH
8v0zK2bzxli3rmzQsRYsie+KWvljnGgPMXGSD41lx6fSDOFu1/jj1Cv5Ne9iihOsdY65TrruT4Ce
kChW62VxznlotFt87g23AYG8XZge2LpJksdY1bu0l6xv+vA1FGXyWNrxeVGwqiWeIttks7Mwre/Y
Jq+JqD9RPEkuXHEdAI020gUhCRjkq5+eoRKtaChrLx9N1e2Qyzd26pTnXBElFDKmxtdaIYIfDp89
vaAQsdkHx8hXxmHclI06v+Ul8VdFfshEZTyl7ZQEi4a9KBE3eOYM3an+kqUq+gA+8MZiEMdRt9jw
jXBILz28tTEUZJbnzHzsDm+NJinR/7DcSELKfTnXJ5wLTBYssxwo3SpuyGF9q9i1P/ycaamry7CJ
cNfO0suiV+iI12kMojp1S4s6ByNYJ4RuKeD0qE+czi8pMgyM6/MtZSimeC0T+IboBy/DYmcf2x3b
3fVokQk1HtsKYrOhzg/XqlNebMh5C/E5RVah1WmpaIWVpfcMVQevVfNlkw7EU18viLAs364HcFwq
/VgKR3FhpyKcxMs4+Ln9LkneBYiv7mtrxpqwgAR4HfejeMrxFxxMBvtx5We4PGZc/90eW1CHsFj7
uawwKRPq9CETiHOv5LN+7KX5PrYjyGjt0G6vPl2GIlWHYrF/XNXuCzCkm8Wd6jtAEAcn5Mz3Ybsf
2k66neT8EzGytFtiBVLS9TRdZ2A/L52wmqCE1K3+h3AeJiH2DHaIRhsL78UQjj85ggAEdZJfhSlt
5iiSDxj892fDSQ5QlrIXJQRfT7PyIay0+2GM263cwza9Wt7PZNDERHlXFWlbRbgc1DFPvakfx5ur
EX+ol2fCj/O7wZTnwLFa0+06cgX0sh7BO9L2JfuRzSXZFevoqcrSjyYm2yNG+xNEVWF704q8XnsL
IKh5N2DjOGK4KdxSwpCqVl8qk2ZxVKBqOV2b7vIieixZUTYSk6PDbDGCjVo+VldCkJmXZX99VNrW
sh/X710fSVWWu1a3hEEug3812dzeT0Waoytvhu0g982KtrJ5rfsPLVvB1GCck/wp0dY/zqAqmOua
eWiXAKVFS3cYhTkjOR8j7tlSHp8dJO17YZIjb6rvSSgv90aYtPt8wt+zZAlCB5TL++vnxGU58bQ8
M7ZxMz1dh46akVyuW9D1y5jxl0RRn5auDRjTacdoMYnU60Box7KnBQcrv22IfDyYJcZz197fMi5O
leZ0MbQrNqP1TWtZq17H1vb5Urth2RlnyyxbEJ3yjaOonaWBNIRZNXKamtR8lXSsjaTUiY9LKlXB
CM0/XRd5LK7JtjaAs5jL/+z5YDbmu37Kv3DJA7fIDxKgQWpvGscpEVbGID00Es+olsqM2WxZ4Lco
VVb6x6NIMbysDhm2WSq2Qam0BDWb0ZtD51kxqPpIib8xyCPeJbb2Q+oXeQMVrTvKNW0UWNRtkafi
DhBe8tKIfPW5op0Y0T0mYeEqqU5ZNRcvtR4LCmmbWJJ+RfctB0NQXSG7ozWDrJ0KF4lNWrQ+eKeF
doTmTm/V9KiPj9HY3ixa/8wi926lUuaxDQHdyPHOaJJ7O+QqD1ehQEkIFXi98IxdrLcAnKOMTG+Z
afkmc9ebSbRz2KJ9RaMRjaPolSns7Aon9oZCe5fKdgpiVMvZlao6ghZqUf59IepYwVvdVvM0yBhn
4faax65kL4Ga241bS/Fw00LEqOKdXMK/dDqTxopJs6sTworEb2s5HV4IPHPDMD9P0qx6FpAouzeO
YApSNl+uI5IujTbdKLEC4JbMQVOHXzXvNsDiJPYmGZ8AKd/BgLS9No8TbAKISXLimKnA9DBq9bnN
pfSAkYMUDsiQa1v1DRHMEsHm+D5CDKu2eGf1FLUO/ycm54Bx6+IE1baQAG9nZ/ZN0aGzTfN3g6BF
T5UifIM/FVzW9r0Bi77rrJucnJeQiQJFYOsldhMoYb/tQwVMKrMyuMDbtKmLwJQJfKz0bgTiB1lJ
rdAronag3ED4DYa/n4hbkxVsmGI4lmoZWO3LrGKGEHLFu3gobI10B8LynICsL3LjGasXvZIt9z1h
Ph60ryf6hMQflq7w4SNup6ogsoBIFdceuicL2oDsTMjlEoLj49D29LzQgnLBmyGzMDvCDV1NPmh6
38IuabeD9l7gds303zxiC9O5U44KrOD3aLsG5GS8Ns/py5CoHM5uYpBT7lunyJ8bBguu3DrfWkCa
rZjDDwNOq05YcEBgLKEXrTLtFj0iOsf4Ps3d4s+J2DqZbfhs/MouV2tIwED9ZdzearUstvWsblQ0
qHwQ5VCbkIFix4o2clQ/d129iSJxC81W3y97aMPPRWJgxl6gnpRTXdpKCnVTRA3nGPmOrvtzjsvd
PBELwLySsLPiRTOXm1mdXwHiKoVgDoeEKUVP8m00Z89h0X8oyYCblNW9E6P+pK3AeWIZ+L9gqYPA
ZHKtosg3CaaujUKOzhTOW21emNRx6AuMkbaFNCBHjD+YaT3M8dd6r/RsiEQAIGjTsm8smaGfVPjS
SEOyRfUIti9+RMSJeHHX7ONhfh+T+ksgCCdtRzCXswmr7RGTeGokSX5Y4jFhj9pmsRMmeFMaqBYL
mlnMW3R+fj8k+uMA+ced1D4w2voVXvteLOiM6Tpf0raFQZm193rh7G2y7x7msvYtw8FlEFfCSpbv
Cr1KPGX4YVYbq7YiME+G3ZNhZGsFmvpLlb9CYz7oNilDYRbUWA6eIqV8MFuCxRdqnSQvFz+kccHd
7MGQesYUERvVPGbYw1zn3XHx1LR6zkRDeZPwyI3GEiFqntyYaRzuNBVXEb18tyPSdzWNSV8V6WLt
JyzfjMO9iu5wq+bFPf07zk85mUGE/uIqAJKz4fAw8LSMKECP7bNBia0iiu/c3nDqUZnbg+ixoTVN
SOSg7mSe7SFFv+6FGr1PcCzog+F8SU2CsYe8L5gP2YskB0qzQisMqDwrfE+TcvSlDhbpYhTf0S+Q
EVbJ38RoJm6LrTuh3uxdDNKQeJCGUWY7fbKOKiiO3yXpq5qZ2SEuy/dO3scaWTJ9mhEtU372apsx
NqixSO4sBmVqDZc2zANHTIdWVambuqHbDTJ4eK9ttIgJGGiRToOa7Kj0nuQDZlXKVsWAti+zJuiY
GLlLKzke3mkRg6RypLBPz6TeBGWksTAlGWEi0jqdA5d0HQhfIWMlP4d/smBlsxQdOeHsojUyrkzO
CMZgTyZ+MVV1gNv5cW7M2V2myvaG70OC/0NY6uRxNs05aldLPXAkjEwyr5WlEvNxMgu7dEK7FmPA
M8BaDDSt5zIYZ/OMwZbS6j+Il3Hrvjc4Mn3CrSNVHJnmsei0fdXhPCHZfGrazVtbvWPq1+0yq/o0
7PStJOHpdSLzcW2aUadn6IeieQ5W2Y5njPQbaWw8IfPuwT1Lv+B0BM44ggqAHTd4JuLK9sRGgjW2
QuS4JOhgWmJ+q1q6G1sGMHYmywzaYDlnuf2KdZrkN9EUVBKTYYv8IqtJ38YYow8dbrA7yLWyFbH+
liulp4Yk77Eekl5hstsBxJoQWaplllxjHNJt5DCTZHQ54n8XqyWjzoH3QWV3W0tNgV0/FYVqERhM
XAglRfHdBIjsGgs4ZdFnLB/73dQnz22RB7GtEmLUWa9tquLXgY2kQxe5AIkzwlagPI8Z6Jv2ZSwi
sKcoIlfFzDYavlaNZAPF9vUlgv7o6c5tgvL+GOeqFAADQGhwjG1jhQIj5Wy/DPi8Jm13IxtYkgqB
Sl00u3qWsQiTipNZ59p5nsR2YQsENu4u4Gx73j3+2Qu85G6oMLKIK3zyp69e6YJhsI9aBvmapjH2
M4lc3FBPcV9W79Le8Sl1le0QDbCVnVo7dPMbZizDzRLZJ2c1X4UavyP6z5O0EWnCBGSH5czqW1Yf
haiWTWxMu9V7w8fX+lA34q1ggQwN+k3NQtcqHPR6OA0dSKWvfRvTVsrsOx3BSdBa5k3V9zFqNmz5
GCoGyOUiRI+6V00LfKV+Cn0pGz9T1R/RMAdq0hKVbPYI9VOPIfYbE1GxbVtzcTF/2XRp3biak5Nn
KzNniuR0gxHMZVId/Fz1+mCkrbmLnAFYQ/6oVunWWIPOLTlTVnWAmobMyB0657lbOBCICT/KDnxC
gXGXSSWhFZW6mZsO08QC7wSnuSu06ZIuMy6lIYY+sZSiro8Kzq+FxeGofI6qirxzkNFr5hTPXfJF
kMkFuRkWLRXz6jil8NNFSIujwFZp5BcMUFJUR1yqEjrIRdah81HytYxu7QmixUL005xIMOy4gLs4
wxIQd2gICzMbLDHheA8qu5EdcFsU7CqtqbzqZbxnVw+RF+CinFH617TCwTzVj9CHj9XiKPjLNKjS
IkqbvmM7JRjD1mZ3EFLkZUzq0PJ+RnX2Tt5JTlFLSWGnIEQzjdKQVrobLlm4Ic1u09H1u3EhP9ej
XHqJkxyjXtY8Z7DWYLeudGc5K7ekJ/ae4zwttTLdl48gdM/ztJyUjYgEdX9o3IlY25om3bSOmbBl
YJ4EXeMdC0mkFFl3k84Ae1Yvb+0W1L+YjoUiK15mq0+tU0dMV1NKTJWlF3Jm7hIRR08CYdfA2KD4
pkrFY5QgyhCZtDfi7/CHXqjp7yoJ1x3jqK9kMD3R8zulrFyImFb4og5luyV/1gekJi5WX01AiuR1
NgdC5nA3O1TSdBcZtB4mnmNO2MU+KFRls+UgB5IDQduFoHWo/GGq/DKb3mdF2SSORm5gQnRfil1O
oPc8JTvCE7Bl8f/qS7+n00jJtnPZIncUpZSvcnef5+ENiYaveX2WhXiVwOH8noBJ2gN8M3JDBWCh
GdXWsqZivd12yurPh6djJNCpRi264wJtbpi1NmOKCYB57KAtmRWoPNdBGnUJFhVps1O7D3tRhwDC
f35zaqoZIqRSk9RuwadjaLsOybSDqmNH2aTR1rTQF5HVzvppoXLRukcAFdOz087eS6bxqjKx9TKm
Qf6kzBMR7d9krRCBGKZzjfGsOyHP5ujltBdY7TnOYAdxwjaSaJHf1/Gjyia7bjcgpsZ9yaW0a0Yu
SGDRb7gG6xstREObGtV9G+uk/Q4ExpuVdBiM+0k1Bm/p42LHHrqJVMwI5fmcIjyWjLE6TeaA8V0o
n1F2BgbNiTcrKgjOgugzxAlwBb6YANcW5imrnkdShOqVQhc0HcNJK8Dph/ZFmUMuNFhMdXzjQCx2
sdLEI36WIPNOz2OJ4LBmYrQIKXa1mIz2TrwI3fSNzv5IVOcVAy8NVbezD2GGe3Hu4L1rjzujTWoP
pYrhKWXuloP2gaPZTbaIEOR0ptuUclLkv4GuaSetG7gGI0ZQuoMOJ8Zng9X0ZAiCy5yz1Ib/ydF5
LdeJbGH4iagih1tgw47K+YaSZZkcGmjS08/HXJxTMy6PZWlD91p/7M6jbv6zxEvJ1HrsNSrgttle
/CYBB5I2aXO6NZxmseWBqM85CX4OkbJBqusK+P0cKcXiEEU80GFNXops5F9zQpCTf9NKQOxqDftl
ddqb7uaRuezZDSPR5Ikgd0EpSLzCzGxszcCN6yqHyqvGsDlZK4XaSQGPJXj1mDA2hcCnGuGVt6Hy
yr6XlEgJqeMZEp38o+iwmhvivlwYCMBMdyMB0PpH3Irh449ZfblQ5Lf/Etreo6f+dgYV26mejqFm
L3uxa3XkfluulpH+gU/x7aTV6eH5GeyWF2D/8/Q1lXxmmsEwawRY94KNkNJAHQoOSa/elUTGQ+1K
FAkISuBeps8k7bPLPFrdYVwyGCKVRwABB+heEUyDsD+Xit841AgWxOdKds3BuvZjpUcJ0UWBsNKg
TZR/EwxK4Al8uZlKDO80lx/qAp/VM3YG24ibuDT/krWgRaoEbBZZdixHo/Yrr/5dCuYXt1s5WZM5
GNf6FT1DESBA+qNYzlc+a29WUpMHqnbW/p4fGrVQQpfCcX+cYy1T6crl63MVpUccvxW0Mue8uXi0
KEiG3rxiGsXeeHDSvI6NGbfYNuu8rg3pfmt/8BoFp5/NqS+G6zAKfne+/GgWk+acZmnoIfdl7vt0
KkcEBWhGMPLDVyuF2X+BnucEJCtYdoSlqYaqRDllbrxK7SnXPuQ09b6+5eRSGFTDS4owy035agc8
zp5YOPn2/+sTC6k5HtED+jE+Mhp1rRzrC+HtPHpdd5zmek/C1Cykh3AIHbC2ZU+/KKjpstU2g5XG
4WHCMNx3/dEa5/looGnZJyo/zW2ihBCSTkAbRNMa0B92aEMTCm8FeNqWd9B4cB39NKhc5u3ASDrT
vKYP9hwB6pVzyhyrEQfSzLgtJ230TS1zfWQl8A8A7LrxLNcOVu5Y5+4bCkLFsVUw5btxZ/RrZJMM
OON583r+iMLso0S79YYRNvvh3WD+42GjYCkX6hpmNMOBDGkHqyIrdtjlkr3C9dsalnZrqq9WzuJA
JWQaklAaDQ7v3ZwlV7XuvhsSjYjo7VR6oRHYGgi8VAU49jRn2j2BYF4sivzQsGIGHW+bOquxam3l
UamcJ5UemgvSw9jotH1k4wI1VcErnf0lpI7k5ky8yuaJ4P0mAoUjiLTuzoVVveWyvTOSMgvRWr5a
qhWSXug9oWtg4cEwuZpoOcuWIMw113S/b+k07m1mCvKO3EfbWOP50FcGWzE25aip23+FIO4F6tlB
4vnVmSKqEn5AolcMnk+KGGXNDIZrySE7X7JzZZh8mpdiPApY8aetSt4I6yJNmmaYQDqhVSagefZU
BJoh20PeOI6/b4ChqVU3bVNf4UKnWO9HVFupGS/VpIfFCNE8lUEOj8gAuNT8U8tQYSPtsrfDAsUV
1DKNietaQ6FIO7Y99xtCulz1Iy07aFEUj4QB/kHZVqJj0/KKvhNup+hCe5NMxrjkCZ1CNyLD1VKe
+26gXsrUH4jffO9Tm3N00ckGaouvOsleUd25p2Krjl2S/AzF3aTxAiyZy3eGh8BHXJZPPHZVJUmv
rzMfZ9lr47n/vNkLPNJp8HVOEFmtRuFldTQN/brW9XglYPropoUVAK14PobhL6qSgqxMn5VsHq86
sf2DzPXHdAIMNrX1prirGSk90qlkkiee0OGQpE51ZFV1DnNzqFLhxB3n4sHK9D805XzKeUApTVFk
UDbLNVOpZNAxlk19digcSQmixQXTicd+2J42ffdBD8OREBN2kpUOrSGznrqZvLMhYcCfDRNgsJ1g
JFpjYmpcjAO+Y+5O0GJPJMduKfGsIvHcqi5ue/mxgpjJdC4OguwdYekHxM+LTxBBd1wxUpSVo8XU
+bV0nQ3D86+zqf0zxMqr19ExnNbkvjuKdtSdERYxv5MIuy5Cs16HHt3kwPgd1u7VG8YCqDwX54HF
0ar35ORM0LS0N5DDG+1OFUrtKO09aLNMYlahELECxdWzA+qkajS8cxEPKWRxuxUO5KZ7KHNdj1py
/wJjMP5t0nIJw0cQ0zHoF6VY/LJLH2hpXiKFFmrf8UaXTQdrq0npOLnZZbw4j3NqZuDCSkn2LCq2
1lGiEpNGZGWfJTpzxWuedQ/tT5Ia1XGQ7iPdTaFpsch1Hu3YYzG/qxSWHuTY/NVEjs4o2XRE0dmR
6ZC9C6+NpOW64e8SZ7PCzIrI52S68BdT+ZTkpA0UY899P472de7s4+JywRejU8MvakiRyv5Eui3C
cqC6zUGK1CFiaytA+rVy72AjIpXAYxIiELs6elVeq7qOitIzUKcNc9AOWCFY7b+HlOEeccTYTO2p
ceXRFMmBObEhHMSSAZIU8MqiW2PhgYVLhTrwlXknm6X3gKG9xmnQc5RbR3MFIrMrtwFmWI0L+tBn
UmKo6CuNR8aGCwSyjKbeem9rEga1jeR2HVWtYm9sEkC8iyTMO5Xax1TXr5XN5dgP3Ek20cRFu6QH
deCv01rAQ2Y+/WZCpsFWz/eLtVqXClNBKDqa1QjgJeEC/i5SezxYxAHLU8cj75uj9b3R0nexuBOF
o9A10WkPyKiAS8t1O9bS/lUN/cnz+ITKGUaoCZYc43jV+R5D9H3lzD8UxCdIOY0LdQhoYfloeic3
4g3r1N7nOx9sw43XrXxITOtpdJolqNSlPfBdIUAT2cwQyZI8NAr6iQ42NutZWWGFkjT37SHbXque
hpUp9cCL6YDo1XrEmUmlAU4EaFDPRkq5PkhS/S/LltyTzxJpzmCDCjT6JWvtx03OAdqEOWZPyCNv
9QKhk39qTGt9MNC5ot14Z4KaHjwH2UDH4VpqCOFzr9teiN+s95PlbZ4MLzZpjkCtpoZtOlukymiE
QKGl95TxIS1+ShzbT/Z0LLrslJVT8YoI/dZZ4PiiaA94BPVY9ivZcZJ4HhYNsrJpDw4F/uDnbbSj
sqCNvpiaM1C1/sB04sJQTk8mYC5+x21+z239ulHdTH5w0l2m+tYuRnotzDomxtg54ZVHwq/+KZFu
hQXjOzej8cajlGH8Td/mAm6bPAkaObryNPfqRCBdfZt/0wqOLy0z7+jQfR6U3pxBO0jyxB7Lbrvj
RVXvhcvLaU1bfqm8x0EVzziD2ZZ6zpGhvHNhdcGB9goBxXte+0G/QxpzckBN81H9xwhxWzsoMzfX
zFBns/XNNdVwevQjAYt0T9eze/J0ODTP0QLpltpxySygHC2zX1w3oQkSp/I2Lh8lCHPEQw9DP6qE
JrTHtZ0fk1ETQcdNLHtFCSTe2jY9qfk8XLDfPTYWmIlTqtupyRDGDoXz2TJiGpPyuKzZmfwHI6pb
LYlTKqI1MmQQnmS8OVkXItkkqblt/jEWEMBveS+klEAB2d6bq9OLOhQyNBTxQZQPoOBoRKWBLmLd
xEkOThkuSGBBfhci3egtUkh9JnNHQarpKpGCJL5PCSslQnLtMhspQ+cwuNFhrFF3iM0nMEObOhtA
bKbEtbYY0XQcm7ZH8VMnnQXYD5Hw3lydtdMf154U5gTgUKMT7zzOX8P0CSNgfm/ywejNGuWMpV86
/ZsUsTXCxAT3RFU8YGIfMir8OLYhfNiavxM6B7QoLAhNqj67Wkd/qccC5ZA9pXJDTosXedL6IEnf
H/uaGomy/duVJoE4kjxuy41Gp3o06St6GOTNRM5FFKHySPZb4f+QALZeq8UO6Zqsl56ITNIicqPC
fJNnD/1iO9H/gQiOeZ4nz69zVGu2afFH5U8LxCk8DiT1UkzjPhnBI5AxTNrHtz20xoMys5dtpc5/
SnLnbEXSqZnwO40OyurPKgjczil5Ae41oyXLg7pnox8SgzzIfrrHdMhjx/C8wW+n6/COmOCBBH0i
nSxkJuRZbGczRW7VbC5S8Al3XD4rJwyV75Tuyq5NHmpTk4FNZGGiVwis8682sR8x7XAALXiH2LjX
wOiKInCa7QUqNaUOoI5XJSejw9LRjP7JbauMq0byGMMyROQtY05wqxdRfu/mqF1Fb3TxzjqRT/SD
9ftUjftEVMuD0WMOsvPBYkXgkZs7g1Iu5zpMo3EinYCEJwJzNzlkBCcidbdbHG9uowfm6gY8zFZc
jeMDuqXQ7dqIv6UWGe6cH5nZo1VbflPkHqGR5erF5wcEXlTYJhLO8lgko0SQ7uHPw5+MmfrimIZx
sLsOXMX87OxRBF7XliCzdcxokAaGqdD4TGKZzKmGMDuBFqNsp+dFlL5SpVE1gA2jt/zT5tAi3tit
R1xkAxRN9mQa9XbSchzTecpduHLBBZOR35OzEJo59Pek7AH6xcugfCtIj32yhW7e7GTECTtGqG8V
u1BLSZwqpY2wjC9Qryr3YyUpH6QJWEDnBo2q0oOmk6+eLOLMqYgTIcyLaSEnoX7u8+fNhXDRa+iL
bYRl9LxLk9ZK0M2OHmiq8gSUlUWGKl+Nkuket9TNHCrl3v4LaJpFzcTlXs5HCBO4nuakmNB3GdyE
GDzeBMNrP5TiyaBhLRB3vXsrctoCl5Phds8eIEVMuCs5DvAaxp7fkiNdYTj4xeYfJLuMwqlZ3Kqc
y5SormywP7aJxvOipu1oNSc2daZk7GBp6d4sBaZOLah/tordJNzMIGLON2Ga7TklClH2zrNXrm1o
duM36ZRnlGfbwVX68TAVL7pbWGiFDL4JzwkItExe+jW/bUV91294WKjG5uNFJtOMjXKuJSp4HvB/
rSFJnBHVa+3SE0RIxJeOQCNUtA3jd02K96TyExXfDr08QVuYyGpVdwLKgesmO+aD2a5kj5+GQ9Ep
15341g30J6B4950DQeFQ924NQN/GCqlnFm8QY6xAGyV/YOx3UrHfQGiqCAKduV17debfDkWpXdVn
N+tTwgwbI5ZqSk70kSpLfHoahRfQOz7OMMQNlYJAzFz9rKz4hhCK0WkEGTbyLRhRthIXY4PanmxP
YyPxtv5gOeMbtGIelR27/tqHdoodvyL5V4xjzCnybKSRa6fH0Vxe2alC8rhnjIMmJ5al/SNR6AqL
dmf066ulV2qstZAmWAR54ivMNyRvHRLewsBDl21iujCzrfX7kf2fIlL1OAAcTyIF7TA7jVVQfSbG
4due1ruqda4rFmEyUn29czl1cuvFKKyzI9NvDTnR2ak4DRUabOatuvfKLh4LJhd1AiNGIPRiFxUy
TgFuQjx3jA/RxItBt7F3MLWLJNc+Frq8GqbxnlfazSs5mtdrJ7qHTU7rqe/No0kKaLIRe88c9tBV
Mj1UenWXSaoEKzLOi8q5WiUGqgVwUioKutwV0aimZ18D+mZB1giSenZ8mKBbvk0PcjGbmNALdLrE
w290R5LiswwHJkC+9w1hb76AF3vtE0kPkKfNI0r9x7HQvoq3ghpF2I/t0cmd19Je1njpxJFAg/qs
bmSaeOiqQ0ctzp2uxFPnxSW+LiyyuHH11P3eRr2j6UsrAfMoC9XdZ93ZHlev+DcRlkCW23TLM/Xg
YTS3EbRmivugFw5lYC50bWKTcY+AEb+1WoVN/7b7lgXZMD6YA2+AMF9KszL8fDAJGSjXd6kt1xFf
jzSsFN25jtSCC3zKwdtaQtUI7zvhng85A3k9l+LUWqWEiRkPjsJiaRIzNWTFPwQiZsiYrQSIVadA
qG8CR3Jm9BelweKJGI7hqUjfbJGCKA8SUeL0M6yPhov6Hzp7L7wuCXXk6LAPRVYC3JDuUO7haySr
RnZNTL9+xQP7mulkzPVvhr7ce7p234y67g9auvqdwCrr7WKeCVUTsNPrj73wbaib4BtbyYkWglZb
Dno9+5u7OIcyrMHgczwLHZuoOnifmemm8aahgGsHHn/5OJsJmhRJts1K42Uajgi+aCmLh278KCrg
2VyWH1bd/1PTB8ed2QfGMg30LqKmKKTGgra20n4chomyS+3dyhHXzn3F+pZfBGIJMgc/XCf9bSxh
Rbx6ZzyeF7kndvXea5vk1TEDdTFUayfqEw+8DdWsfq/q80+T4x0GxqyF8t4uXIdqAvyN0DHEvoHq
XSMWJ91w0fKjMdyC9iFvDvLcuUxcyuh1tX3XLh10Lv37uv0QWBgW5j4wuB2F8hLFB9fwXveHP6I3
zt9kxbZsYslV9M7fnlSA0FSXy2zZedRnxU/jqr8AV1+FV51gi7NDM6Nu6JZbEuWt+a9NUZ5Dv0On
Jk/cvR2q3o4OggIJUN8Qlm/davymo0XY24SA3raHgP0cghjjl5JCkXg6e7JzKNbi0MC2mfvyvJW4
bEegfbNP42H+LPMGjeZGvTGC+yCl55JUzSXcPwJD6K+pPr3KYvg26/QHHRLRcf192mbeLkY+2h6Y
QWf8S8YUHDA1Tu6SPO9PaSHsh2n9R2IBMrGRsFBmYaKGfcKK80hM4/ui4FwnUFEBXuLW45CsFt4V
qwSYF9UBh++jnYKzkZJDHaUn3pwie8A7gIwG23GD1OfV7CUd1KDPpFkvwLK43htGLGQya+DhWoFE
yl+Ei7gStkJygLj+QNzdobVBD7ZKPzRTjUEYbNifqUkOKRRDF4ZacNGy11wjGp3R/WnKZ/uw1Pl6
0rNfwJS3zbb/Dg2/VwdOw6QbJMgz4VGIS1iv0il+EdZ+NTpQzrLgIpPl342bLVAz777NKbSyBb7U
fLIxTo1+OmVUkuTrvTvbsa4kVTBXrGOGxneQ5mFeHZTdwDkBmohm9S1z+BVFdt5k3iDOeMwddoDZ
S7+SxH41H01PTZ7U/o+DzzTechJsTNM7FdUyhHZe19c6w8wvqIP3TVvX9xXHZ/YDBtGSfxskckRY
5RjOZn0VDCnd+4RgMxwKpAkJmQJwuIgJB9OmHI2zclJu/Vpa/rZpkNn6HTkELXSD9S5HCHVP2a9E
dBsS+9Ueg34pYSGO1YNtYTxPuhmSq/mEWvPnTrMgCxi+jAUQPTc4jEnZTsOkZZqVU+ys7bEiUtyH
uOmy8jTNyaGhC5PVZiE5w5M+3YppOM/K26KWfwlo5LMRrcLxa0WO/oSQwLpombxzZtJJRSvg74Ye
CUqqQAOr94kHalTUK4P0VBE0l11GkskbhHa6Xn8QKQM0NvzR3J5MOibxiECJUEh5aS3WK0J9m3hx
kevADh5ztQjrkfu5XivLZ/A2w8qzfwnBfdaU6rvlsIYf055nbFK+Ybd0wLftt+jMD685dj25X7mc
67Cwli+iP0jBGdGGrAmaGxKTbmu9Y39lwpi71f3F2hzyJOCRcvXDcebjQApqlSKKYfM8amlXPJrF
9F002IuNJPtNtuK5LQwT1tWgu0IdwcMnZFxIsX21jvU5aR8U68fRqh93NG6ToYRqzZyklQh/NX2L
0YWSl//Evn2bu9I68kBmYa0kZZykddwmbAGaw00hFuCuDk7OmSQtpWp3xCuWH9C+v9IeogaDYZ+M
Se5Y9HkFlGlI/5dSmHce+t4St/fB0bWogzPb0uai4aDimE7OwruCaXotdbOlXt/3NOkgSBxcFuHh
mwcQP0UVkV72Y1n9ClbG8jrq5antwNrF3rYJDOvZ01/RchuVLGAwdBj/prOzajfAcfjXNYcE7Vvs
Q97mjyZu4HSrXiq9iJAXvdaER6LEmPBL07R5qEePiGNegF5x0pOh5+97b+bOrveZavm758bv8hT6
RqlUvxBsr+6AolVBHknaGvn72nIjTXnvc1u+8yy9antxikEb2YDIR7AS+pmRE5ipV05IcOFFULRt
EjzYSVwuq9Htn3SjhrZqX9aBOiVNXx1YPUy9lrT9zlgIwC6wZLoIc0ENunM506bcvqu2op6R2N6R
QkMemtU920PRnmaqLhuwKMxG61vmQJwiQJ0PMqeLPFETctL7lCivhcjMHl01GtWLl1reMbfaU9bm
e3RnloStzD9zFRWzkSoZLK71uI7QMtS0nStBR1K3g+r8uf5omUcCjlJIAwR8ealcrLJCaSXepPi2
G+te4uyL5NCZfEzD2SSmAX1YfjW3kWwlkowPq1PfgzApzCgqWjXgjrBDF36UBAiwhEEPbMMhm80l
2Eg2gTP9QSEQu27fxSzGqA1rnEwNvRIE4/Ii49HEf5H5HhV8nLzKK5Y4TrQ0mwMNd+TB8f7QuwhM
X2JcFngyrSQFwqZHo06roK6TO7bHIiKkeeGQpZVa3w0qbRITxHWBmx59zVs+9aLFlXXORinClecS
450IbEPLgjofvytt+lWbJos49Fgv1/Wl6MsDCo1vF1CLT4hr3hSPWmKet1699SPzp9eWMS53WicW
g78U1hx1A9TatbRLB6Ex2SRNaDiNDbwTHMXDPmfYRdilHa7VUqeJ0P4sARAApQjgp5XWxB6DwM+7
76jBQkEhHhWitWOjfHaWie0HKPWAPuJB7yYSRWzx1W/j00yaH/zdgvJwWw/TqvL9GjfbZcE3JD0X
2GMnNBs3Y3Fbjkbygnr1ONV5+yr7rTrk9FYQk129z66cosmec6w01cWaMWsQno6AL4vb0iWdRWdK
4XpB4mSaMXGxMnAV/nCKee6rFoFdUnH8IBJcOtwqrmWu51Uz0iDtXlelLpF60VnjoJJc3KhX6Ehd
3exT6VG0mvS1hVjiWsAZpm5eLbeu3zhWn52hN/yVj3Kx/LLYKNZlJYF9Y1zkPyuJudu8AmAzPywJ
ilBnMe6MIT2MTo5swTHGsNhqdIMMQEntosNPeEQAWXvhpJfC+yToi/3VGw1mF75Ctco31YVXI/ax
DM0Urmd4KB2CzKiI0kPAu2jok92JwdtDCN95ydMksDJydrZVUEaa4ilr3euyp0VOFtzlnNlPbjOS
eVjR2VEn7Ys1yw7heRqBRvOj8AyXQuz55Nk/+Iuws5POFDq59wYovvtFZxRpPe4RYWbHZXIBHKrh
Uc8xehDX/kfbJcpC9HRJm0MZbDn5XrD+JLKY2bVNtQfxxlFeMXWRnqsMj6C97f3iaEx34EgaF1QC
tsCJbKtxvvLiFfmrRjAUnVwumb6+PvZYUBklG9M+J/LPoHg0jWt0Zo32P0YfiHujITuqs09uxw9m
7TAKSb186zP9WrkKkO/ukFP785q9kOKW3qGf5r3Bx7tkmBIQt6N5Eo1GKAX/Og4bLq+JFzQVk36b
WpdktBxTEc4XNsfCV/tSPxHhFKUNXlJiHe44Yr1T5zo5SEqFT4aZiXBdgNwpbwn4hpNA2Ou8DDTj
+L3bwEyWN93e4AGU9NB4ekGiwUB4B0fYkMh/Q+cuh6SwX10FTUWFbJYvvvLsWaThEKakxPawPSeE
+XmmxiRZ3eUI3kKmgBohBwuw1ao/LhKncVG+JxVVpTv3IsTqyHCrfZMdJXy71W92gym6a3YzBfx4
Rm60vyTdCV5hoDGWOOidQ6rebKpQ2at5MboVHGgBzkAIx320XVNhF0FntQ64yWVqBmS27YaSPhV/
lJqUHHdefgjo/AsmjSjKMAN3pPaRih/ufvI/vE196LDB52r7oWmCI32LhOn8LRUEq0i3WmL7ZtBw
FAB6Ww8MVzQgSM7KROg+qphtyv9WS0J0/5T8cQ2PX8C1bcpx8gGgb5xN9T0EcDh2JsFNZXOHrmGv
t3co6cZZt/FDG3rmGwUxcZQkMug23cYnSgftvJCDpWrpM6nf+tHY/Ti9OyiRaIB0EnpvgpncTF8Q
uaSVahpg34f4TdjI24Z73LwDW90Om0BAnx+M2baPzjDekqS0DrnKTFyK8clWBCPFyhk8mw8EDwWF
yH5dt3jvvMhaZnIrfMchBqr826vtc5FRZIGF57eYh4VSGPXOtgr8+taZxzP2Wv1BtsP3CMSxNl+U
B4fLUh7GdrybpullWc0YP8GV2YHqwvmjRBsqpQoWaN+7k35a9X1iFc4tnVCyi/x5N+O0FcuyUuGQ
aycbgScdqY38sA0MO7VSfy6LBprhuD+6IkKUdIc1p44W9Y0iqigrRVirG3oWXHNar1wzfVyC2dWe
temPmHnF8iyGjf0oB+WxRCGog0Kb7euU1SdEkcyRzqlZW+MMFR3OOZXLeW9RekdT7KghAmKRVuqN
DUtv0ZQTr1nVZZgCxLIcL4SR1AqmQO/edNWzpXp/tUVFr7+9Kzv1sfbmdrJG5w44PE4oufU1wQzg
VIARSJ7iUZF8OY9ELFXU1RHrHmOBrMVxMrZfTUSLhJWAkmN3g/7Sl+ZUO6mI17Sr2KAxKWoFc5ul
qcG+LMzDNoSNVvVH1znQV9XsQJUWLqX5h9D4R2cdyCWFH+TFEt1TSv6VSd5JC3LHI86kZLToCxF1
gWiZIY9NRM+QPDKRkQg/BG4vdxXRySnb6pQk4DbbMkyhao5OUG/4cTb97Druwd4TiF2KgsJiutKx
eDOkvhAE+kxLm3dtTe+ZPhXigNzyWavtqz4x/pYaH/2kNaR19vrnQsc80btjRP3gAFifCuQmS8nN
uj5WKqiV45Xh5JKRYtZlXJPBH3qm5VsFSueu3e6cqjs7jfKamOI20r++YE2SwI5+I1sl5urgPBdA
LL3NR0WZ4GOZlaxLtDdoqbLvvb8yna6p2s8XqS4kQHmgaj8eUFVIMmd6mPrIMu2rnRLF2nUIbFW6
nANtzT4aS8dhsOn4mlYRUUX4K8nihfwam5D/IewYqpcaJp2rrpaRbuXMBpkWOUYueOKI3k/o1uw9
7Io7nL14MxZPc4HqmY6jJX6BFL574Pyb4+QHiMMfpET/SkG8ZN16sTX8Nq18G+y1PKxD/0RWD8bg
rosTkooacSNt6oGziVWHSpRJzkcp+ks+MjR3KSUTDhbcAYUPdVJFNl8qSoqyFZYGdwM8CCwpWZMJ
gn3tmk14AirL+h02G5VJXawo/mxoNcQ2NrFTzLfqC02+GTFw6Rb11HDHroLaHLIUgHb4YZykhWUn
oJ2eQImy+gTYJCyRX8jmDESWCSa19ug+OVyThC7R6SuhLh3B20RdWkWxKZUePM2tmkU1WTu6zV9v
1D5kxpCKJZhmDNpsGvWsT1gfUw55G1PMCcHIHZlrhD6m1WkUzALe3GR3Si6uyiaUyKWHDAnzHOqI
D/DBuEHXme92QtQQX9xQX3H/TbHdRAA1MHzkAkCd/8kn3Iymm+e+ZiGgntEGNeVwraTeRjO9k2Nj
R8iRDyQYqXBJvqH0apTWcB4VhW21xjnfbHK7zulwlpCDt7KDymUyDdScQFN1JGzFWvEG44Bp2/RG
E4bFbvM+LNMclkNBcjaOcyIAc+jHrTiJVad/CpyaRhsZpIq5hkNIdxLjpJJ+WYhy5hqeDwsHrQht
NA0IxbGLQBNuFd2YHU9Ik3xgTwID5GWJ51GPqz7DgVWXK2AFl15O+Ug2accakDsiXQwrIYp4hRwH
MQ9PXb+eXFshjaUc4mwlCwd/j6fNSNoW+6Zk3rvHvkYscIP4ezRfWlj5rUSKaSt4tvJ+xr+ANmeX
OToD6TfFBuSTrd07C3Zkj/nr5OHVBk+JKQrnXBX6SYe7xf/Ef17kHHOytjK4dERkqAOk12MQqxJO
Wd6CaVswtlnOFOf6c7Y0tFAV2mvl6iBBNnFQS2PfcqVryYKzjcjzqrC0UVOOk8FrzQuQS+INtQEF
dF+cBg2Ac1KhzcEqEY7yE0KWhY+uRACxTX1glsWemjV9J9Z6dMfxvRDY1wGHmdaS5NpKD++ZiXWu
0OOkr5k0HNAar0Q1sBD/g4apfikaAzRKGxmU9aM3VEM8YXonpvjDqObpNlg/9cy4jC+7QIDrVPrj
AqWJatZ5boQhjvwwDlVuRlTlNiQh60vUayk5YHz+bGJPqoamqN6aeE2W76JaHbaPTy3lobW2+Qvh
xW3NOqJVt+HBMfVXM4UlwBr0V+oJeAGmsLYHMRg9Qscal+SgqYMNLSgzWt3QRUwRwVe8Dub65aQA
G50+Pg2VBkOsZ5bvUn6Bn62KEzVbg2wC1WhmM/WTvHgv+Pv40iTAgviIpwkkE4EqP4TMuUtsoVKz
OOaXbXSuQr82qC4O2TabcGM7odtsCJwZ9YbsQc7tfe0pN0sXu9QfFLFFrVClzoFvdY/21K720veH
zjB/R7ZzNKOku2eOy2lDnnjoZUA2iZjv7YRKjGSsocutI2ISvMUbvdSLRrH72qFM7MjiDR0UlkO3
Hcv8u12oIZEmx5jLb1ZRVSBLSp9J0YLENSFAVcf5pRnEOTKs+VXBmWO7HkI3zz2zNvlaKuitVYeY
j5f08AXyDXnTLhSqfL3YiiOGWAdAun8qFviArGbXzUvEKY5rxaa53NlY59EwYWKqkyUSafXMebnF
xbDgrPiPqPNYklTJgugXYQZEoLapRVVmabXBSqJVAIH4+jn0W8xm7M1Mv+7qTAhx3f14z5jDjO3F
gHRyB0y6quBWEGZluoktSNeNqTkFYEZCwRH88XABUSYQD+K5p64sqpHv+3lr2mm2pK3hgXe43gh1
FCqQqwDGAq7MvCKHafO39bcAit6aLHweU9/DrxxjHRPlYbAm7HOKDjhttaesMq796HJnKvLmQIHL
ymJstKlhu6/qQ7JAb20X05llwXupGduUHteeTsfI/CXBN+WCFEno84DEWbuK4Y9Xn1Bp9lnkuntM
vmh3TnDbRuKQGO5jFzRUFyIEsPvjpg0Fqq8fZw+Baz8w8ibQk4IPEEnFwoMvErNplYZ3FAoR8JVN
ex/WLLl1ZesVxdLNzehPj8YS/upHbXOu7hlaG1Qx9nBjDZwzBLKOhotVTRXWznfbcGNF/Gouf/VC
BilXirv37Vz4m9ac930gUYFEcF+ndCiZJQEnqr+QkxnJhVfKsqonLtJ+wZW8yUZ4aniC5BRWJ6aC
TOyAkm/cqaCctfxwzcEB/UlpEFdT2u9cLg91Tql7Aqp67i+mdt4RtR4IeFN1GFBT2Np8Jnb+kfpV
d1QEYJIs+tET4Wc2zF1OBzFDfv+opyynNwWbdgVibx2mN200/2Ul01mHyf+qMY5o+GiZZfhlNsCi
+hSEi+k+CND/61rr2zjERxzDbtwlbOceHteqtbmvFdSjdxmmrOYpVFzNvDpmHzCRNFwHKkD6FNrd
EcX1agFsxlhaIQET9kILSa/l4MF2jidIFxPNtwrppnOskHNb+oVDNKJvZRM3kNrz1kWQI64PcWnf
pwlBcffDItC7rWU6LyPrA0fNYNW6ioL7zHiJoonGPFTbIzPQTb2kyk1sBqvBAwltDr9AQ+Otj9dl
SMRldJNbkZKABDi6klxNOJamPpEGO8AnKrZ15HDrHdNgrZzptmhBDLNS/gAYf5Hu7MPfJeNHI89N
WQNJjh2J08CTbwaWka0XZ3++h0UIuFuzbZoT04EWKqkFE0JEx8itFbodD5BgTBm5DFZlzdTMnG4H
mtQE5DiVke9G8Kf/wSlooaE7l2qDE6WEnHUW3UJTYcDy66XMwlkr2lzXnx1V4CbxJhLi2zorHiOb
fEk+YP/1kl+7aykXhHeaBKe2THFuKJousjJ7LyQCRCcurJLDFjvx09wN33Zi7VwfG7MUwApmJ7zU
lRaUJvHcxH73pkzwaTU9EQuRIGOxxijTQALxCSgjLJI9rB0DJhmODYOW2Mklcz0OYH4t5gy+agFf
9ldLMw5V1Optnaz7Eg0MJFk/duQ/VnNhYS/mGgeUAdOUcRfgwF0rBRM5zcuTBFJRsKJzZK+wKbPf
iuiP9R63u+rLO4Cnm14UT4Rn1oVtjCdPV7D34gVflVkrMNiE5viRdAOCVPsdI5IYnGLgQPAlq1lG
OMjr1HuofaIPZX8vB0YaQcYoxRpym4R9xmU7RQOyoPNpRFhlHArfeq2xgvdZA8WQHB44qiDm5ShU
geZHkjOY3AtVYq9944K/vfYuQfUgT8NXhlRgVcH3TVAqcsxcmSaWgoNtlSomEowNniXtGCLSYHh7
QqgGpWX43RglK/gg/EsurMktZcLf+HEvTjx/Dw2XUDyr9ibDFbzKMTdgfDuXgfeHN4vtSJb91pcv
LcGXTVw6X1UWYp12zF2oCJu0LGQ2Xb9FFj5mY/PleDVRtXaFgPisnAuIZHzjNa8P4emrzmCPdlYS
7Pr6JCvyqAhS65jSrV1SNBdvwj1h6vCqSwNPTZ6erRS8X+7fJXON68WP71P+ssxBp325mKG4Z0Kl
FAmbkHAXQ8ehif10oys6AadqwiL6ygi9CodTX81MD3y2x0rM66QmrAdJ4LmYhm4/BKDzlWY6Jpka
b5ww+xjJBa1lytxKE3b0vAWZGidknUFErCWeiYvsCPv05pr6eX0lo5QxSONwQHq0L5ufsaNCXbdI
G+7tWLEfD2Hy0Y0d8qY+Glw1+1a++/qvY2qI+BcUWxZrL5nqtVyiXrGA/aNr65pZxhdc7lUcEPMD
7/4xkJycF+hFN0PcdpxD1A9nNjSph2bT2hPcw7gmeTnhIuwq6ji49GGpTObzzPWym9u1x/RoNPTJ
FuqXXMGTg3ehn7Lv2rOXf5nVKfbDDNRFcJv19sRAWKx1E360goAuF5G/PqI/x/DFXeOQ06gsTEde
uzBSGqiqNViIuXj0Crc7OjDGVtFb6PAr/KDEne1XT2FCBK9Q+Q5x8+qgKgiwGW4NEcez0xfwEdwF
ry0Yt40M5SbGp8EcENaLqCACRQeP/2dFUM7BAMB0oZe/jAY1qguBjZ8pa+56DtZIFda1yGqCXAOV
zZAnC1GcB5NEbasazETNpSw46IFB2tW6A+qP76ZJApPhyETNffxlMFsriMjiBD5n9lMtKUuPMBrp
muADyuQqisL3YgrtFXbum6iOryE/aIihw1AjZm/aXFL2/5hY6QYf5br0B72h6Rn+VpXeuwsBgmpH
sGLqkksWlT7PWKRH6wqv4RXUOUJT1H2V7ALdXG90bN62g/qlpH2dugPpWasJ+FLc32BKf4KURBRx
efhJAWNkJ/yqRHuZAnOH9fKkwboGhX6b0zGBQsw+Z+1s1y9IFBBU7iZPrEQ74XAsFYSU8U6Z9W1V
l3z0SjHvLR7wBgCHaTiqxuE+4zncjulwR5znrolZIZWyDAoYHBL09CYQIfVMzMzMs1BzeC4ZeDt7
h0bSLu4kFwAkQHdvyCWEppM3TkPXMmdqybb2FPb+c1qP5rY2p3BLnoL2Iv+kKXqW8wuVqcc88GMu
KpxJqO812Ngni7lKnMMQcnEogti/4whz7yQjE12PS8k0HFsAe2OjgOp7Z9uyrwkBgGRa0PtCPRVT
d1sb5RfT43ubdsAgfw4bdQrzAB2eUQ8kN7zEr0NPxMAQh64Zd12DdNHZu1nR/MCPgUHzVhXun+tx
rEaD3ybJ8DnX+jbosbt0cpuL+amEfyEnzGOmBeHBcbalnTEHir8DY3wNgcyblsEf5nBRw/Ntlw8j
a9uU3RP8ODK9HIpqU1eLRqPpkoyTW6PvuGKEuGJQtYxpl7bzqc+dZz7xZ9o216NRL9jRcqllTF9c
TB1QWlg/vPp9NCRRk5BSVnuW8HK78bVj6gEhlPtrOmOqJA/Z+O24MYgsDsHRbdsNzt1NEYF/K3lN
zRH39kxMxQG6isS+/HCmIrTaB7dN6K2jmZG/jBhx+mTeUt9/c0fvIwwiTq3J8Fvm5ZfV++MmjZKr
2byPsA8oD1kXrX/I2kKsHRtLtHbePO0SMIUiJ6mNsUpJtykcq7B+DbTaKDtB+DgM7rybwuE5LKq7
JB0PmqCN2zkV/q/6jZQj7lfxBl7qtjKjbxKcy7rr7JEhOdGiDmBLUhuEUFGNH/XM+2i2tybKD88Z
v2KI0VS86HO5TiHZOfDDiEbOOAEmFivL+AgaILCDDeWhryryco1ib3O3CWW0Jm4q1sRj64O5wAAU
x8ZDkcJ2x1d+SouZA0pmvRrG8P7vA9cI1fixsLhm0Ddkik5gL8uFwsFjM4YiK4io/6xolioJxHnm
Ien/ZmgsUVo9yiaHubdKB1KbYwxrV3qM3QaWgJ4MNSvxxhjmGxV3zGbIEos4PaYa1W/5poci+cjG
+FlzwVrVHQGk/hJ33zbUJOI3w6ZLqxdL6oPpk0GQWERMRNJNP9gAzJr6ZBflQ1+lWzBYh0gPdEwK
9u7mUS6FxWHl27vCNL9CTFW4cIW7U2O3c1Axbxsx3uBYwiPcOAMD6OK+qmBxkybFxCCNLRASpHQy
PDUuraaZ7sK+IO6aR7dxN+ymAAhMHRjPRopg6kmJVIXPNb3PqKY/zqq+SsCTnOL6nStxTvybcAxd
8W7KcBvH4uKEWMmY692i9Xz1AS/AUL21qE1F33tQgIIUbr0F3CCfnpC0Ur99iRwNSt+LXvxFCFIC
DiZNdBgG77zE3RNIHFdaTNs47Mka/KPLSSyh47GJ3Ps0njJa8dbCCX6jlhemalSy9n35bSgYB8wI
njOuLvSGQMgE1ij629j2qdRQuL+FSC/UmipFVmb0wscanAwzZC5QcfhD1xgm8DO3YnpW7LVqxgPy
021TQLlL4vshV/nGKMfX8ql13eOCgmp7iBZ1a55ZsmEqVwXsP8okkGWyTyMv70vXbQ5e+uBV5f1g
Uqww752ULuXR/xp8cHajJOAvP0za2LZUA/BwCvyCPLDlWD7l1thvLAWshR5TqlKaTd1Zz41TIMPW
kCfoyjk5BspnXILxxTeMf8d6qhtrOLsuoj4kxWkjCg5tvN4YE6pEnEQheqas+l339dHH6QsRlnoZ
lJ7gaMMnmO0ZtAlY5JWlOVgVpvyzOz4eiJ3WDYbQVRlMZzXhjoGS5K5SRxzgFd3YYvjEfsV5M1a/
9fQUjCnTfIZZmCu6PzeLwGRXGgn6sWOqs47NuD1jEzEb+8cxxiMebTTBsW2wsNW/DQbJxQ17GQhK
4XSFXs/PgUHeQigplsI7ZvL+v1FzfIs9vzkks/Vkt2O006QybXVlWcZZH3NaVF8xavqmZTvbdky/
1yTzPtqZyBVpzkBGwUH7HE7JsIZ61Ou8p4WZbtdV77NccC+HHhHv8xz2Ms1PKcshvqw8/IsljwSW
w9U0MtOMBvSxMGNE7apTppQDhAl4zGQbj1OnLtppjD2b+X06JdvYc65Go/TWMoyPWednaL5vDgdt
0pWNx3Xdu4Uju7RQQdGr99IfbgfhkEYq2nM49DeBj2OyVS0ZCKKkqxw5fR7MHV0FnCly+2uKIzYO
jE9YN3IKvRFpyrIfj14pbquGvh+U1QPfQGZyVZRWeuqQ1XHN4LmzwC/6XWJv5uTguXrPipmvGk8R
ZATOlJjhn1cX3cpGTNtbBncnNVkHx/QAt7QGgW3JCEs2nnsx53PQY3mPp2QjBMQInir+DDxNnJDo
jV98Y5x/38vU+q2FnZ8LMdAzE6drwTR/VblEr9HKTpNpzHtOfZSvmDWRa2w90lOYn1PJ9A8kErZs
BAdrvhnZMyhc6kncrpWRFLfYIDEUoXgBQ2CkwT5DYcu69Tv3lmP6qfFpUQjcjifcGT5j037qOnJR
QuWLKX5hU14FWfSTZ3PgN50BScYfZjJ73Z05jCNjGa/dQMD/a6dxV0XcDUUljwhdV+3Zjzz4FjBh
i4Q0lfZwQb4qy9xDhmCwVHjjtmcjXbWpnxyIhqIPdBdoPBxGTRh3pLiuvnE1zRA+6GTd9HP0RbHw
pa2HFNsYzZUI2+spQ9oAXfotcUxI49C3FByRcWG0nN51PY/XrOJ2nTjBOTG59NfDUuflyj9hjs9u
gj7P9QTLtDoaBHRXbl6Z+9qPz3rKj8Qi1q1ttJcx1DvFFJiDaNEypMKDlmPWKTmdVm3DtLYMJVMB
gslyrF6hjOp9S+UUehbSYmRgMFC1vxGlupIWeGp9gzPJgJyayrjdVvEdcUq0AROfvyE033oNtJdH
Gj/Yig4vHEjSeetN5+LNV03Cjh6PJt308YPtLeAopt+cXfRWIhDSSWPBLYBv7fTNNcyLmQ1tPBIW
qXAKGsZ6ppyYUUGYDeu0A37Q5c6Exmt8Yyqnyc39iEHYbOViEXQlDvUC2SBxuvzoQ/2jfQJJdIIF
uTby+qGH7AUHhCa2tC359ezhRMw46GjXe00F2I9ybOVOh/GV2ckjNe1iPe3Nxn9OMMmtNZhK2jgb
bM3EFjgb4PAZGm9jBjn8G4D3YSOwOOCBUEELvpxAQj0OxLncPN4BAaRFY4G0GgZLI7DioLDSrWmR
Ac6rS94OuG8974OJuk0WNOPcI7uS4TMSkVP5YIkg6gzOjWj7+JDiW6NbudnEE5E4OrAyourNg2sD
qKPw0UoJWtWld1PXFumdgJlBgJIxZMW97ZNqqxz9WeGaXbJI52mYn/3Ovu9nir2rcNe1frunRO9v
0tF1mDQLdv+GjH5vDR3oNqdbh5Mo975Nwy10Ywj4vLtBlJ40/qeBMG0Yq4dqCF5x0sJk1LFc12s0
O4/BMFQa2BWYcir9Q5aAwRjqvRvQkYdJSvIcGGsOdRm/XRDs0GnpAiNuPLlwO8ksSB+up4eoHzzI
Bkt+zEqLUdxBZJ2NP9tvPoXHgToJFeZLcbDs9lmzR2207K46DhmiMfwf2oFAr7JIpkW/JMZxGiWf
nYDXwt4I7yfqnjjm/6Bo7Z0mPY3tcNfQ1gWlLPtGoePTkL9eXlyLzmtQguZPvIXRzuCWDtgsTZJN
AFH03glR7lR0yP3xx7GiYS/N+NVK+HRj48WsG/jcTrCeNfwxBfFsJRpD79yg5KJI4ne1ODgbJ/lu
ze6+NATtxETfO5dRD44rD6+oR7CkCojDu/aHNsKzanm6IjRPLHjirSeqF+XwNUWGa6ZBN1wljItw
1o6P+IIg6u4DbtrIf+3MV8OG1yKz11PAroMxH73l9Med78VYItSN8T5n4wNLDpVoIVLNJMhrjsxw
bP7wHFuMG4WcTPzm13WNT7ZOyKb2t5qdYddZkrfCjvfYTd9KBgiFhSWrNHpYGaxxjQOf1OmfZTfD
D0HmDKN3K2yftOTK5rEyEIzG2p3kv22Tg6zng1IZYDBu/M8KEkzoJx/PFXTzVeDhtMOa8K4St4fP
kGy7Yhn6jECgIrc41vKuqXm51OjvS0CpDIg6ZqMpywGZQOSYJzNpzk7QeZs+4NjQFNHOFUW09vzw
U9Y8MnRG/bkI93wtxYlzsQjgttoDNzoCL1xn2Nt5JO4gJyhm9RL/LJipvuQmYWTjuhDzMfJxsOpi
CHY5qK9puQU1zOE8p/5wvYHKOy9khQjDvZ6JHWN45MzL5gL9mbnGPGOxj+NLmXrFhhkLbEWLFsNR
Zm8UMvHNTMjBdT9eOxMd3vHZH+mQfrZC5KaJfWRF/vXPklS7OAkhcfIB63ivvOnRjcZ93GMumGYf
Zeo+5hK6o+cNA4VMP20TwWiuk/d5Yeox+eMhhUFQJNmN4/VM1nlVSpyMha+PCFWPaqBIT+rqLvUa
3J/VJRCYaBG/SEybPyFr2GCBupndDPOuT1kX1bw3WVvz3CaHHmjPqfgmQvIuemKwqbdIBGiCIBjn
cMcS6CYXykGOymaIyzCeYWql3xauO0L/iiXhyQNHzeGBAV3EESILkTl07S6uiWCHr+7KxW/fFO5d
ngM0CHnKhjkElS4J62m8ff8uvD693oi9jJwMpoR2/1WM8bGpOyiddXBQ7jBu4ScuIEUGOSgofNW6
XFOV9d3nNtQsJgSgw+z3TAuJ4+Mjyax557ekqJruvUrUd7DsQLGYBeDY+dzkHzkaFR1d7I0ek+Et
TqgrQdtR9Bucu0A+GtplbPkTCQtvhp9fwuhM5QwlVfOMIm+3+xR2vsXvgiziHC2mnDuA6r8iOaoc
f4adMQo3bQcuSTecrO5h4uFk5sYPm6483mmu617BpGnmZhK3d9jVz+4Mg7u3LRIPnC0TIhRMuO2v
iosXL03fMb8popu2pD04bx0SHkUBLM/APuwV430tYIvkUgJw6ThuRSR/Gw5FsH+Bti6CLPbJmLVk
DbAlJSTGl4b/VqR8d4Y3YPNKbsYgdnfD+G0KAu9Guow/BQfDwDXQ1R3Woknmz7UY3tU84pD2p7Uf
D9ioRnrJc7wmeAA5OhIMhH2X0JIxOliW2u6mzJJoO9nlK5HxjYu1Zt2/4nl/LSGAwP8b400fqfPk
ItZA/gJ/2PTguBGdedbR2huPrAC0TFIyOeYF0B772YNro5ebE9dCM4SE7QfM3PsU+m/myUOlpi3+
1Xw9jXaxYbXij1YYcytiRJ2sD4qhDUdTHiqYZYNKtsVQPzhQcKwsuovj6jNtMs5tqv6GkDXLwNk6
ZvpChHq+IWy2yW1uIHQKw1GhrmFKsbT0TifWpsG0XVZUfNbRm6Jv8zriL7dd46FV+oec+LxD6+s2
nbzQXl1shin6ZCby4gQ/s4a1OoSY4yJTaipPyB6MoXHnmYhzFgcpIbpn01QPgxNz31uyZHao35dF
QxZQAqfYe8zT9OpGxbcRmz8z4MWVyBC0kJM6D0097O2eWdyrpRmU5WCCw2R4tgnib8ZmOjR585OD
MtuWonrwVP7R+4nD0DSDWUjX1iZzyrd2FC7AsvbLYaiLgy5if+Sk5TA98MtXy4vbje+SYdJYvafp
mQKxkSNUdozHT4t1OCn1Pbm/N6yBp3CZySu7+gwLXgkl3RftjGxPhk9BJjeS1PFOUftqL47wqRo9
cJTMmRaZDemzWwMnSW8yLN3mXL6WAfRGjiRfhd2c0hJR1w4RrXy+I9P07TWvIt2zPKY09RZmeslo
bWHyybBFk1tyKlD23LKHOSmxioN0kSJ5EAFjuNbKP8d4uoxtka7onOPuOntLcCvbhh0pVZFhY2pc
1sQqancydX8oKir3MZE4SucPkw/ldWpJijDnJ/vxlAjoi7r6lgVcsMoikdHgA/N6c0MFBKSLUj86
sEbQIf2HcOjeWib3YHA8jIFrp048Lh08iRj+k3XTmcUWm3o4dsGKkelfTYlnVuqaOhLebA7W3Uqj
aMMpF3xayXfJqRCrfMXvrtSh9YCnIiaaaflpt+re1fR7JMZPm0PVYUKytVykuKrWRAgrKEIecct2
GL4dKHr//ssQO/hEFVC4sXSYm9ILEMn6TuJeAcaMDzSpbyrBlT+b2M3CWb9Sxrh1tUXGtWlw+fKj
ZYDW95zHEevzfV3i7TeE/4Wla5O2jJiEx3WEgdMIL4CIEkoh1w40KDF/0VlJZyS8/jZQLwpMst22
v3OHur/8oLImiRZl9YfDEWEzS9ZZowy3QSVuVYt6j0vf8E1G2qSYLQ/OY8ZsL8e3DyEOd/ryA5vS
P1Tg+Ik/WPzbWX2XIdHn9ikOu5dp+ZMjqym2tmN4G09voBCstD0/VkR6oNehi/JQnArQWhMR8W2T
WA8xdwgCyUdHwDcjMRuQ/xF74dDiE9W/LjfHlTvwM6QeCSynPucT2UJv2FgjuzKncFwlQb42a/ky
YI9nRDhcfYVuoi7dGH2Q8YQQJ8W3ph9lLsE3hYWDq2XsXwHBbGGKseEyxDPCVuxtaiZDtVAVkabN
iHul0dR4RyXx1dAOz0y2SKYOYCJLI0LOQDxm7xoY6WJ3bdfmEnEI/fJKAQ2zXvoc8ox2Sb0U7yQk
QXdY+1fezNWWc5HB5uPcNGJtm7JGwMfJHUYVQmXKlBYhUeyMyP4LxHRg3gRBoI/lDs2SXDb8nAAh
0QF6yzjBguRLHqGVyQtzoeSm0fuhtJ5mofE3deOjU7mbPszFPlBBwe4Lt20ErBeVJEXdGnKKk53M
cszXDgdayYq+SRhm7oP56hoOveFc2UGSAxolPrAaKVoHkcK3HCQchqUsX5lGTBdQQeNKzR+qGuod
0UnFzHaZIC/fVJG/BgPm/rBbFEqyOmTtRrkmJPUHe5ebcSq2akTbqap34VfH0KREmP1kE3X8dBGF
E8zM8A1EkFXgrjKOB22EE5LbJ1bOfWCdaLiDx0EBEWz4VKxnU21MiHarLiHharMMQKV5FzLUa83c
2en57C2ve6383ATizdFF2QwC7PmLEtrrlM7NxuwFhGjkTqOZWKTHP7xKX3HZMPYeY+ogGFB1DT9p
QPkYRUdUIa0lQblxjI5NIx+ylH5aZpmUcZHkwqXhkPqO6a5S5fwJjsbZWQPlKHL4rc2hPkS4iCpz
hjsjmyNDppJnnZBoiakIT5H6atGxVtYclDvWdG3gqxNRd4tnCCIRShuaczLRP5oP3Zl/uGVKhQsN
8jV7z6Wutyoj/R/LXgKzYNMGRIrNp4g4sJ0bn4GYrEgYhE1hIK8tZqPc4ttmep9g2F0FiyBBPdGT
KP+6vnRQq2kniqnywwsIGXzcErOcd54KUF3BU0FJctf9OJOp4E1aU3M1bBPBVSVgF2OH8vZN+Dww
GRU9iJDkWfR+ixArH23MXkLH277E0MNU9jVvykfuJbhh+RTolhonb2Fd7P7l1lKqTqYaxgGxBnyy
vXWTxPijnZG1vHY4D7tM3Tlr7cY54skMvLvCsra08jJuI3a/NmxGuKb1PBfmLnWL+lAIAc1KO6uu
pnMdnXZaRd2Zql28fslrn3CzmMPf0m45P3RrQd7vhuHLq7ug/C1yOau5q76ZkH5VenGQ2uCuqQgs
yALsMHD3OR7wZMm76RHBnus4Cad2NeUoXOgT/sD7GXEdwGpPCzeYAnI/6IPWErWaM4NRVZpc8xSm
sk1Cee1xe+C6NpQw2FvroRnsn0LyBvrFRAfOnDR3ws29gzkTCHNrEuRW63RnPxDNHRG5ByMlOetW
6FVlGqLQUuDQNxDPi4lFZ2LFcSdEZaLdz4zSh43OtL/vowAwXZh8Un/1orTfP0UzckXn21c7rPRT
12cZrxcOXhyMR26C+hVl79x3Rseky00eUyy6dj5pPssB7tvsoyQogJGNbe9JJ48fVNjW27xlREIJ
73u4VKcNXi+PDtAAHlposMQcz5mbtldnahk26iVgMQNSOJlu+mHNffqjUvMS0B31Wk7zTzCiKG0d
h9uYh7/hOXL1MvTqHgJ/BJeYJzBRa12rrTA6Z1OGgFyp7RInYgn1w4yc4HkovZYff4WZ5rAFtuGB
v9jn0mEb2GZ4RJdCkkopsUU6TW8q3L838TS9V3qm+aDp/ONUpoF7MsTZX8oS//2HJaO39l8pG3Fc
rK5uF90mNrSyYeJAHs8RmkkgHSB1nsEk0+xnZLY3a/BbkjBAD8KCsQ6OdAY2Fr2cYY22mSbVNnaK
Yu/r4VczTTgYs4huLQOsiJLEiPMGHPHyP2W2YexBXD42lBGf1Vhk59JhQI1FNOdNvA99dQitmRxH
L/fSojbKqapT2FBRNblwtwwJq9E2qTD0GkPeswA697ZnB+soSewdNawZgPhCbaU76UteBvqSAt8E
5BZyth+WIsFYLCeOf18NJ4x6z6Pk7Xrc+0dpUXnbtG4kmD3CBg7zKjzXcFsI4XHX/1ehXEYQ8Er+
vR1tjfUlnEA5z+RN1pnXLb8kx5ntoqMTDU029CMlX6WLVC7hpP73oc+2nM7/PDLC87JLQBGIM8XT
oe6Mw78mUFXSup3Zmpy1l3LNDOLbwXFBvy//JOUMPC3rSlJ1E/hpCyoSPRovWRx3m0aY0dka3GVD
ygHvejZ1AF5Crppm1IOVL4iFpbBYLD2efDXiJuYL2DsweZjZOx47dPbGxpQeR9eY7024kIdEGjiF
GG5Gls8FVWHInaAhou+k5dPkBNFT8dAsG1prU5dFVKp/nR1Cax619G7/akVjI7hD7qylMzXiv5LJ
4EmM7Dg7ty3myN6k1Rye2aZQqTyagFThaGAU7zh4nURXYFQx2qi5k9n00skyPHX/PbvFkk1ZfquM
RN+hDuRj5GbjrUxooHOXJxfbSnozOalxyUf1gjV6ukuLNrn1/Ax1QkzJ14DCskpqfDuYAKuDTlp1
LqHYkTTg9500yNiCWMnAMRVQtACrweiPg0ca7/5796GjgLS38CExGU5Z1kxk00jf/vcjQnUKt/9q
Iy07qlcpZoFdVGEEAun/U+T29DrBjjDrkfxtgB+mJS9y++9BVI7CHCSt4sDbrHF5jukRHYphkjuD
dZE90ciq/DHSjlXejOXT//+pjDJMK8unxgtBU1m0gE/sqjsMbfPjxcLdFtQzrS3+lgERghv22pI2
UtWsZwKQh1hF/smxvhExxttJ1MW5AI8lKqe9xrb9+O87AnKzpK6ZPNBaUd3Mpuk8ZS4Gtri23rVX
dZvc5BqZYAGU3ZknoiKc6YXH9DnVSm5pkOD7kimF55gIV7ZZOk9jR82fhDSLaT1kFNWBm4oLe+2S
ir5StsBQBPKqL5qTgnZ6LXpOH37Q3BNSeeCg7t5Vrtc9N1xB46LezJZCb3ZQ6OCoqhvHN/MbyqHA
F007rMmAP8epeXRpM22M+isJgumtMV0TqWWg7cLrt0kbMejPx+zsiIYBjGzTey9oLrYOgq1lhtU9
80+yAdTSbqJ2+TSCmVykGYHz5ra7xhw13JIjNcg80FNMRjl+UIN/rzRdXXU7PEAGdI9c2TFnZUP9
Wox/YTxvJaySkezFYxQGzqMrfS4sTvoB/MpcpwZX4KhrLr5F/F5KmE+yu4H0alxL1syldApNP7WB
3kirvAnrEEMtRI0LrFDzLiI4zcF/FiuwWTrcUT10YdzBjcRqvBpA+/dQivg4KsJKtUtWUUd0N7nk
ubmPwsEzvWj6IFHC0TZW+8qHBaeVt7UnVXwPOVRbkFfWrbBKGmXG5pWoX3XixMDVxsGenzKSfQTx
QQWAUaQ/aAf7aYxPqqvd5wZ37bqDtnU3ZP394k7dZnqooTwR1/eqikbNAn7Nv9disLPkJpxm82Yw
zBG5hppAYP08NFoGD8nGIHsEkt3PLsyqqJdUTnLjxDm9jT7EQTXRSJgLye1j8M6V5AxN/r44dQxb
TmLCTBM/mYzJQCK7aj03Q3P0HE/tyxrirVPKioUSdxlI6T1aoXOYM9/fOhHFTATIbnuLy00aWyzz
hAdTP4UUrSEqFvZIESwDgQHQX1zq64izEYQqVpkkLRnOy4BeVhZ1zIvGRRDscUS2hpt9m1HIfcip
AcFYVAHRMG8068W+6wYTnud8FWY18Bri20wQS7d4mHmZBkgAwziDUAm8daMo4m1pJN6ONvktl7RZ
aqg7LwMp72PBBUEMqeF/1J3Jcu1Geq1fRXHGhpwAEkjghlUD7r7jZt9NEDxs0Pc93uY+y32x+0Eq
24dHFSrX0I4aWCLFzc0NIDPXv9a3mnYb4GsHq3hTgZeAt9IveyAaRzxc7jZmHaVjjtISvOq0X4bk
PVhRQ2ii/dGBUgowPImXKSMsmVSU4RgpmgjEVSScgCbbQm0NGkjzoWJTmzochTrvvnXSleN58+rk
fdeqdJpRWohlbb2aSuumMl1/Y9iudeEWxkZltdo2iXjODPnAPiJl61o4i8nBIOgakHpNbg2SKQBk
u3ibcjFmka+fwoFGlxG3PsM0B0OnOPBsyzmXYS/KtPA1ZYWyanxRjs62vqvTjc1FuYraRt/kSY4/
JnxmDhZe8FAno0TgEvL0bZtqL+H8/Btr86rjIY6wWp7H2D4FIwN9EYhpaXbiwUStWuBOn71fKoa0
eMR5PDzw6zAVxK2T03wxwu6kXUleqWyEtmDvOdUwgZH80AHixxyOQSnCMEiqR67JHCz9QMa7hEdu
RvJGpdpnrsEt1K0SCEifNKscDMDQ4AQ1w4Teks7fD134XLBRxxwN0YAww/1Q5HDnJwoD4+lz0FNF
XSUvy+q0hmfhLTHtnoRBlGxGfFAfFuxC0ZMpnNa56jm2M3ZaCDkwwivVrMgspBdVB5fe58Eg2OiI
8qY0zRMb3py7pnqvkOtVYqGq4UQqbI0oNd9mWYFDs3WqdpPuYG8tn2TunRu9f/d6QqR1bb+4HNxi
xzrwiTYbT8ZbfTCxf6vxARAWlaFxf9ayrtyFDeWV3TytbFIdvRZHcIUQ3Fi0bUQd6QOw5QGn/fpe
b3JnBbc5p/6VbZetF0fHcYJNZwnqVBmPwI3BC2syoKjNGJWzSJcc6KmWmH9oUw4Pg6lxSE50yZ+g
yqmdo4Sczs1KmtspK0jM5NHGTJr3BkTWwvdvUntojkMoiyVjnKPMMxogegZGmn3oYmjd3XROUyz+
lT7uC8auGzeuH0bD2P/+i8QTnBnqGS6u2biIk5fp6VJalDzSBspj4iJMCPcjydIDXnfXKuavrDkV
JEo8AWnZXRPGT5bEs/fUFD3owCAuzA7cOSlSShRHcRuZ43PNRbxs5tyKijAyOghiWAzj57JlbzTX
qFixxO0fXI+56J/tCMNL9hZZqIBdDHFLTQSVbbGLte6BBrEHe2S9DE8OAGxA4AVcrpGeNp7E8+r7
xCQAXXj2bE8hoG+RHZoyeqsVlLFRX8ueuIbU3IeWjrJtwUMN8zyjkBLDRtAG19HUfpcVohZtfsmS
lPBzZilCYql+ZY/i3tawoXKQQvHJkxfMjvaKekCrancZu4OLMkcQyg20Kw+Em2NZGKAdRHV4jkDb
IsTbaJ4ObzWveqtJkvij9UrjPMSU+ve/n2PpOLPDcu2aJM9q3mtclAhSCvwXc5ffb7K8Kq+ZocDx
mFKaJfh93EDssgxfs5WOe7RY78ZHO2rs8KOQnCHczr8rYOVQXc4ZROYCsx9Fr99++fe//cfb8H/8
j/wqJxqTZ79kbXqVh1lT//bNNL/9Uvzxr3fvv32DBwgNTZFqcxT/57rK4OtvrzcQD/lu/d98MKZ6
20TNZuihHAg9qq9rtOELbSblEUnzivw4Tj2b3NzQxy2LLrNWqk/B9lznWk8WMw5pJJXu9Kp0hkoJ
8dUx80DJz9srDCHVEV4+1H4e+6u2S20qF4zLMZgr1Vwj29F10i4jlmyGI4l6l/JMSyp6JnvZwE7E
+ve3++9f3m/9+/t/y4uxgifY/PSPf7vLU/73H/N/81/f8/W/+NspfKsou/ps/vK7Nh/55Wv6Uf/8
TV9+Mq/+999u+dq8fvmHVdbQInXdflTjzUfdJs1/fm7zd/5Pv/jLx+8/BafFx2/f3vI2a+af5od5
9u3vX5o/Z8Nwfrgu5p//9y/Ob+C3b3evYxiHdfP//u+f/6uP17rhQrF+1S3igbru6LYUtmF9+6X/
mL9iq19N0zSUdDgCC8dy5bdfMq6C4LdvUv9VSEs4XFUIL67t8EvUeTt/ybR/RRfUdf6lC0CGn/jt
P9/936/aPz62f3wV69KZr9P/vo6xqRkWv5vtSn4RV4EY/Xode0YpFIEFfVNS27COpO098sqqPWCA
9fQ1Bd7ZyrOUNTIbsJtuDVZV2zDmS95qaDn4RIR53TpTv3EGVz24SB23mFFR2g2ehFcBS9JaGqF/
3eDROApcsicndlOSUrDg9CWtrhFN4UOTPaQaccILNabDtoXSzfgj6BDLpI2OngbVd1viBxmo616D
WHdeh8SgAGFqKstdmYxMFpVtEXVuB7x/+1gn2rOwGlvbduyDD23s+hPcttFJt1z9WNfZiubbPksZ
HddGm17LBjcpYVIONb3nnyLOGLjILBZx+IrNjcZQECWuaSdOk3oZMF8SySOsLo3RGAPQSE+IlvQ0
iu1k41sFol3BfC2f7H4/IDTpjD8sda/1Xf0kkx5sXUwXeU1fy0zTjj0sXgrvF3YSo51usnFOvI6G
C1BI9dQUUv3uXHgc8vZZ1vUbYAHoGnTIX41OnJPmZwrhJgP2n5gV2yl6bVWbjTgjAaDR6uDIHgqo
cZcw77rNQB5qJwht3Md+OxBcb6lwboZh36k4vA/48ns4hjk4BJMHSp9r7feRHdrz5Pn6IU317lTJ
cADE4fhHr5Q0qnYtMTir8++bnEyz2SFTXuS9iHchp6g9UVT/0TFEhSbT6NENVwjJeNpBMPMNPikT
iKF45Chiv/W7EdtCWIT1q6lbn4ZZeEtKDhCvtMzYFkkWrVPKKJfwg7Iz2F+xZEDXvPh5HZ7xRBv4
iAXyrpZyYBik2vVRHjBl4/JaJuSz32LAK9e1GsdPduEWXdZaoK4hDXhcZwZ7S24POmP1sTvGfQnh
HI6KelFxg4NLeTa+g5Ax4YVpNRPlsd5c59gEu7TX6OoyO4/iAub9NLX6O0fHt5oVWn7yfSjBjQyT
T5vyxnJJ8pl0Aw6Zt97SRpJO4zReFYEG05xMJq70fNKJLyEov2Bpd75rQepcO0zF17Zm52c7c/Jz
IFG+UH8LdH8QHf2hjPTq1KdGDsoBb/EiFb48Rj3/nwZn/pQwYn+hoYHkPTba8o3e6+HaRhlCDddq
a8+pHsZD7NhP0m37O5cjx6qBifU6jC7jDz+BFDLqafjEHig+MCGYjmCVvHd4w4yQ9FrjyNYMgAUy
hEKZp+V7yckE+rqZpnsgDvpeK638XOt9+mTii92kraqALzgYiHqo2gVFmaeBa+MAER5XKU2Ai8RS
mNQKJ4RVF1Wmc6TnVNwUZvBI3AC8vDnM5F/eXDPOpRlpmrUH7t7hvY1z8ybLm4H4jme8SStqT+hh
w5bLwl1pyhgezFEKEEPC3Gcyhh5XDklzrJOIfkNDxy3RxaV/K4F5gqiJ8vh9NNsjEYXhzU06Ozv1
gSu+m6wcL0qlITK/aoG3DR4qsW5/d6XQFlUEzMGoRb8i+oGcGLhJABYq8ssXV2rlufIk/ZT4koOl
F3BhepxzSN4PGrJZi273PETZzAqPyy1NRwbRPyMdyJnRNAUCncRWOuWfCuDmxOnUo/4wHnhSycHG
ZB3ZlK9xFoLB2dGSsulw6B+asU52NXGPgyC3tU1JPu2sMDIfeaigz6sg3VTjNJwx4UjynkJdpgp4
R6XbjKkDbHG04DXkPZlAe9otCg+YRAzYuKSLcte0drtmV1leD8K1nshKDjdVk8ISREhwDnTLFDTZ
hOEbFMryaBe5u6eNgwawSrOuaonpl5XOheHT1beFMMJPe2AnOMf/Dwhx3aqFVntyNcO7DUHnv/ZJ
yDZapsJjSO8W8QpmmgHTKeVc6UPtNm+mqXjQbSxKrF58BgQQqycQjuYm6r0GE0yWPTkZzTVQaMM7
T+bI2xXUkEWdWAABTc2M76xs4AxihSC3cf6l9Q5vdv1o5oZ/yqzOvi7LlixOHOk8RfKEB+roZTsR
qHRthKG/aeH9PnR6VXyv9BKcIPKu2HoulZQMNaWXqUfVu1C1B+Gd2xwLJ4RD3sDFUAtUoALKwOw3
bK6F1YWkKaaaAYUdyifIGXBAIjdDr8e8AW5BRnSZKn2oH5sCTjOSvc1jO2+YPZA0zlHOo7j67G3U
Pe7XHhijxSIVeo23Ss15Ws8jYTiLxlVPpGADwDJS243BjDjson7XN1O7LenkvFStPSuLU2tsORKD
9GF3Q85t4CTj+lLbW33lHEgeE42wA+GsM7dWa3ye5Xvn0uLJ0jvCt43YIuNt76+MrgQ7Ykwex/Qm
Lp6SgEOIXwvrJW695mRoLTAfi2ceqbGcnk5Lc+5GMbbrySOWRDtwtyN9Hh0DVwKbd0mS+otOmK0G
6Rdx68J3SwdDfT58mizAL6YXyldNtozYO7s09h1K+LvXotmHHpCtBdN8eYmjFqurkA+6oennIQ6b
FX6Y+tQVhlpqgCmY/5ea/pqbqlj4lpa9TRld1kYds7kvB//SIY2+Mlov2+d1GrrQ9zgwuYHsT7WF
hD5NHsMzE7wrNX3qga56/Z4HcHVHUDoKFwV+9n1ZTYxrOd46100fUY4aZL4Grij050BZNAa3yOSw
Yb3GtvaMIMJreMuzmR8DJp1I9b1fMUYbRMvAL4mjT7NM6Oepy/Yg+1YBy7MEpWhVW+7DAMO+InET
rZLc6G90nDm0L1mCbImVuuljOg7lW5mGKGUajYqwD4TvPeaKetVJkbJm4GzOJIYmOeBwp12TYe3B
adiqMHWK9wUtC5fTOKHDOQytPvEIzVR8DyLeRY0od42aZEBP8M2DndJi5AsbS4TdAn4hVRmvdUA3
2C9Y5a6jKjCv/Hb0lprEd6bX7PtgbLrqhNs2gYMYDTkimIIkk2TWAKHLy59zkUS0V0WwRjwHyQI7
7wCnRQfgHXlIVLbgmak6J7vNVOm8d1U4rguj53bSpZFEnP9zsHk97W+eUu2jRdQdKitP3pWeG2of
oDvt085dkSlzj4KVYwUYjHLDyDK2teeFlzrz5KuGYzS/2hCBxFPeE5ul+mCKQv9eDikpVOqy93aW
uAd89PSIwy29bHENvI6JHGl+yikQpEsADEgfiWAVYhZj2BZpLvmjuihuhVbHm6LEpxaUownldgyu
aEW3N9hcxHnEZLTyu9R4oGXQ+SCYNdOdEIF3NmHHNXoByQ09o36iNqq9qwr7DK5BrI3cn6jsJPhi
pEZ2VUJHYY/uRnPfWXtDuSOHcObsxasGzWQpOYWual3RJTnbi6EaeosEUtOCh5B1M5Zlc0k9C5+a
hYucQSluoVIBRSRTNXufaUS14NFnsidaEmpJ/s6D0LwKClO7JaTg3rWANkEfVv25RPfbJBYKu3In
2lEre9Tv8maaSImUVodZerTUFfXhVB3yVAZu48dPAUZf5KfWaVdMoLzDLHYlfuiAH+1rINT4XoKt
ot7COYsZJIWFzj8gFWL/maLIzRFpZpMMG1YgsMxFQqC2gWve2GHiPwE2ADI5grw6O8pFwPGQOIhT
luR7li27FLTKcRZcciHFXadIBAeR7AgdBNY5qUcSPk6f0xUKGlrB/3ZZTtkwg5jMfIfE0+wD4SAA
klUTjAYM29lT0B5c5yDhl/DSkbbpXKkwrRTGCTNGII+yi6JLPSi8NdXk1HaGTf1kpJr5poUCnAZX
+U7Xyub7EKfeG/EAIH9F72s+2cOiuvHptMepQWshj3EenMW6TMLhQbmMrJZWEleXOJnZpRi9TgEP
SKa3zqhsTFjSAc+Rea12riNqpUjKjmDQOwyOJG7ZmFYT2WJLZgkIHySXTVx4tnGZCUy45LZ8m2DZ
LJCj3ZcRHdG+qUUL2ZYiAzymh3sCa367YqRo3mYtM5Mqcof7IDKcOxWPLJGl2ZKQpkdz3aGP35ZV
RFaeKEC0rSjJo6cjZqWbu6OixmAfrBqeOwhtk3rCQGBjwoff+zCZGn0YLl6QbUdF6aGfGJwPbUI5
35j1m9wo4fdlYXYvta7dJKkO82Tidkck9xjfMshP3329rXdDpnvnvojkg8YKfrYo9NChp7TYsfPI
3QImwHepF4V5X2P2T9Yu+N27ItHtDYs4C2hnhNZyKoJ+xSCdzyvTyY8BXyUNVFjVbZkkHZx9Tzzm
IvOxJxfaKczs4S3Tu4QCZEyyIZK0g57nG3RwZf2VzmDcW41+Bl6DdGd58Kyge8bCE9zpThlf6YWV
XBpjo+2SkogYwzCLykWbiCqum7roDm4sNEJlVKvBuI+6ZSuMfJHGs9jXlu7eSul9nZQzHsYsSV77
jv2OKbr2CMJTXMZ2oQ4SA13Go9AayYhXGrTgWmySfGwvNfxr16LELgZARyMa7oVUoJU8rXM41aY1
VHd1URb3o14SCHOzKaVUxsOxrExCiziKvTU+k6RYkNeyNo6vAZfDPtfO9RUVrXy6nNado8eE20rv
0CFWH8KShmAj41LpXU3fs3k1iK/azEk5UJEh6mI5HLJ6CuajxmAttSAbWXdSPnYzJHpRlOrWzz0f
LrsWtndFbtqPVa7Zm5a38AAaO9vijFikAKMBakR+8Eqbj6adyFcp7L5+CMWjbdme91n0lFRjtgrc
sloGCeILf3wKaXD/OlCYMhu7ECu76s+wnBiKjYZlmEuPhTVeFS791ewnufx2RdojJUSFx6gChdAF
ZTpjgppKDYc6t6I32hcwzdhZEBxscnFcrwJsByYmyJB1wV4mKrLP1KiL9SAx1vRpwXUPn+EZ84Sp
lky4Yd+Uvj6rMlGsnTLDT84lY/D6ouaUtYCXB5uD9OKOgV+5qARRIdofi3PXc6DjSEiIK05GGgjG
wkk/bWagQMa67p6DGU9OuJf1itO+ibu6r2kN57Tc+/qwxwjBQZfPn24PW50xAICXiVxEmcZt7qYa
b/9F02vxg0PWnpnIxB7nIqFQ45pIL6cym4QTZc+0q456skzZQz0lbT08Wok+rrRWI/pJQ3d3pSgE
385049dUwD8Y8Z5dlxoeGyvwA+KmyqwvGsdMVsrV6ztSwhagWSf3tzo8iV2u6fU7lBb/u9WTECHd
OFmr1u6DfV421dsgAgpatCr4BFKMna1r8B+TWVDETCT0YY7mKLpbo4eSRzgBvTqvMvM6VUW6YhcM
MD8oBNHCgRsBw4NFAajAtLwIVN9D5Bm6mo6hoCEga3SOtuPBRuV0rfOwJdh3UzlQ//OKRujE8bOX
FGr/y5gaFH/Z43QSERJZyl5pZD8dZnK6B8hAXCbzzCcHQuCDZQhiLMhYBIi94UjkIHstbA7Nhuww
v6dd0Ja4TLPwGGHXuIL6KpAPtZwviaK/xc3HE8Wn532n1cVA4KCMT3gAjDnHn+bgodpgmL/XNW9D
t6LbUNoVfB5sqQ0kWY1Ugu7Uc81vumUE1q2dNHbX+BbzM9cTgwd2OMEcjjUrYA/DGG4xojRrbhwy
57JzqWHn+U8noczSJ348aO+RIGGT1tl+hAG24WMqLomZUlMW6PSBUoHxvXaC8Ko0NQ1fIHvIdyMH
dhvEfXDpEH2AuZ5MLuh0J7vvzaG/Y4SffPqaCbaEhfw6YOW4UcwntmY16AvV6eLKzqgcZBbV3FTw
/gCBe87AGUB6m4ja9l2amWoDsczFdtnbt0ENAcz1pva1kR0tViiM3D4Te3HbI+sEEnbwLtOcMVE3
TtYLyah5cm7L6dyasbgl7SEevailGlOWRrcNGmHspz5D1NJl+mKbFa1JkWdgHJZqvoM0DeMEzYQW
s3bKhMD2dfMhc4jH/QDABQ+b5e6DKca972Yj9FoJnY2JRlfeNm2TJAvcywMEfGoymI+jahD/MWS+
NScCy3T4TBvdcdIXxwPNl2cDJJJU4h0IR7VvkpGi3Q6aEqhc+sQ8qVuPVJ0ajwwRnXOJQQe34Xz7
Ve4I16srSEJoBMq/N0lDhwHDeLCifWi/Fo3rHxrd4pYAucnJlPgmiaWk6V9aNbFW9MDR2m0dCitZ
9a41+ljfcfU7bsXfqU/1jT7YHvtKH2CDXfsj6Ag2jWvbkDicbbeoHqgGbOgDU2IeNoZbvQWoJfxW
X3gJHLRlHDneB9B9EGYpnMaXOK6da5K7mEKoQ4XpnVrhPpJTYSw6kuGnIdBBS4pWhgegdxZcgCAg
eVR3EV4YXcCLRqUwTTKfjaU9jzxplr4x4o0CMKEvzEYTb9Aks5uMD/m5QDXybiqj0OjErHwGzzz3
s2ulDHVv49sDO1Sq5sVt9fSsqSSBpcee6AwzBDswTwfUpIm6vrDU4Vk0BsWsQpTH0WszntlxWzgo
uFHvL1ytGq8Sp4v2zqQk5i9SUSmwv53Gd8FEGfQbTRJ2ZDZL133sqacaAl2K/9hHEBQh2YY8DsOd
FB2FpU3pcAaIBCqVk42Xlt81r4WRcg7TsiB/SEjyrfsClunoG+aTPui6RWysxOXVKLkZXbL1ujUS
CTX9HOu0m4vGwblhQXboiNe/c5gZ4PgMiI+cFdQuaQPz04hN70Pzo3QTjqCDijbS1kPR9AQbM9j5
bEFcSmXTwblhtysxghemTt66qtJ1a9fxTdr1w7q2wYjrBA3fOBGibGv8KmUyjTd+XFIW2it5MyAg
3Atl5ahqMMtddHKiiZD7SGXTMJL42bZNc20tUhv0Ttql2xi73qOUZnAryzJdAgPsXhrTGPdi8NK9
RYMuXHoBYK8o3OQKAiPQI6RExAvSnqj5HPkENxQ5rthit2SlQ4WCmU3bmR8UruiWDrdZFttXnIRF
vPJN5b71oZXsgirO7rNRgxdRCu3T76x03Tt5f1K9P2184hYMfan3RcBnJU8RJyP66SJnxdik2xdt
6uyaqCUa0nSWdaRTvNlbAvUk10Nny+OCm4tjPwKmYFaNUxon1lxpFlVSPFVu4TH2iLJnsyhrcOUJ
2Ew3GU8O1Ogz4odzh2FL3ARO216PkaGfaGeI9jTadLctYgqkaSAXhCVZapgmNykNaQHH24tp9K1F
LQWJJj+szJvYLAklGZ58zXMa75McaAp4VJfVBW2ZVkAXO49oD/3YE3KN7dY4yMLwmM/qGjnEgtW5
DEL/+xToqAehGTr0E7oN2KKgta+TKRkJsNvmq/JT4jkJjVMr0yvUjd5SJnsBxNfaNb2jXwG2S68w
ExenfkzyE24KnhhTEk87CSAIsFFKeDhmV8WvYN/XdZ2+tJpF9aBQ+LUvSLA35JEy435g2VhZOJ4W
ZprEn/442sydJwAMo7Duw970t6QR6u+OzIt5XlMs/ZTpge831V6ynbnM26k6QUWelrkTxldoVNlV
hwfzw6iN6a7U4wyOnWdivTIxeRRhBV7bLtmK+EairSxJ+jeM8xrmUpCBw4I830wWWSHbKnaWVpBS
SAcpDlaGwn4RTa53kDzpN0MQO1dF3Ri7BhnykMiORGgHFqk1w2hVWMWwi3ys2jHJgOfAqsiBM+wi
SSXsfT8G0R7/anwfORUxVq+WRziD0C4C5WmPkjq7J/4z2L4S/N0ORBwuT5V7C60yodc6efjc5GFy
SUcqTunOxyQz4WDMxmI6pkVPu1iltXdjDfq+DD0DcwpxY/RMp71QxUCTyJzROnSJ8h6icAhOdWDB
jlBdZd8KO+nOU8D8gfJXgpX2xLlF00V/q5NRIyiIvmVSEGFKBvdmDLTEr3q8UEPYzODJYM76hDGX
HngGDCnCAkgqDHruBBxIbxExtysIaI3Wvu0ERsTOYwYAEpdmRUWoaXLABrPN9L4PmetyILd0+9Hm
OXBHH5VFBDkrakTkxN+NDsHwEZ/+dx/zyLGKxuTOwT312HYOqdY6dIA106PN6Adp+9YZtDK7CHBS
QuRPc+vdQj7k6TJF06XZAXREGdOGM7t2f6e8isMUZx7sNM0o5Vs9VTNUuUU3+GHa/g9cGMzBvw6v
lWIEDmwFXcxwkD++Dq/DEO8zFhp7Y1GtsmD+Oy26pt+OtnpXA8ZVvXVfCz9f/fWr6uJPL8ufUeqY
QFy40FIxuf/R+1FG8cSIhM48ejM+ew2taRdGBoHbpqPWR+ffrNJR01GC6Zd0nJYL0YJYGh7/dVPG
/8xxcS4+stum+vhoTq/F/wrbxQ+fyJ9cF8fX+peLV45hr/VXrwb/9DpbK5ji/apwAUjBmEVxWVhc
GH+4Lkg6/iqVJbliHImHx54NGX+3XRjqV1INClu4yTzaISz7X7YLQ/zq4tKw6HeUtu7qUv9XbBc/
mYccKSX5P9cWUtp4OHg4f72AcsOQQ9JWIS0EmWCC6NiPzLiaI/1OqI5VDCgZ7FpY9gsLzRPjMVSf
yi6rK6c0k+vGjtxT1tfRvlL2itHzPh7ro00fnS6i4KH32SVT55uvcxuQC4nOZxFP4jWWQXo/TBnu
TQsBcAlyKDi4UQ5vw0tCc+ORJVy6VYLsPGV/+Ie+2Id+tEvNN+J/u0x+f8OGKw2JLVxnvmHzR//x
jqFixAP6WcZrMZTuAe+od6EN2DYrSpzJlgb/9A79as/6/QWlboBGUwK+A1aary8YARjKWZVi+rkk
JvQCF5xgmUCTzf1jmk3ueshSkokalUKkFeap2Cu17QDgJ8JsuoMtAX6eLAnEZffGGG8hsz1TWAjC
ILkzBmATqW72q1I03YNw9buxre8csMCK3ffCoPlyCRiObm8T/wNYPuYlS4r89hZi+dxACQayyHDV
hYk8xBAZLhgnIxvVRfohPJBBBovPSjfYcZtNAGO76kncSvvec8sjXrBNEKVs8UdxTAjqX4ALBnmV
HPVcvXHmI40NQE8b+b447eJb4RbJnZbC+5Oe7t7Yudufh7S+pj+C6O8swEKeaADrCGKFrAGvAT1+
q1JjymQ6VDSIIJ/WYRPS+OFCbqRPkZrByhrOtkNSUOGf23dDdcqw7ewroxxvZEqT/TDJ8hVIdvRi
5HgsPTBPi8gXXJqK7ewp1fpwVY1YqOOm9jYMNhDBifas6BxyjtTk9WuizxS3Gdinka7iOwc7+LIZ
yxTjs6Y7HDi7y7yM8W388DD5B4sK586fr1YeHsrhbmdhNBTS6NeLZyoHB0i0CNdeGDv3ZkElqhMU
uyCr4Sx72sEnMLFGpaKLQ4Vy3yUmUNtOlx96O8xFjZjis5q9t6RzYpsNvQX21jxpPZGdsCd/Osb+
iRFWzQ1KrYxlgaKHIeIvnNE7Ghll9Reo/eZOOXlwJBX3mA3lM6Ss66hR7yPpCVwjyUMAKSpg6rL2
hqm96HvHoyyDEbzkCCWBJV1M7exz70V56Vrqtm6H72U8oA+VOde8JoEHt0xgeOhFvByFtt7YYr3H
KAOhlkGdnfpnPJDPZuBLpnaEaafRpVTKJgtwNTgtkhfNDlhWAZPHANXWsxp/O6jJ3HumdgkgeNkH
NC2XaWzcuqk53rJVMvE5U3x5kn4yLrLaEUcRg0iAHUzAI6FihaP0W94XzRJmCMh4Vz1jt7oVpb61
e0CadUnaxB7zO9eg3zkwCKSWzilMAgjkrXhp4SSsx6ABrlKZD7aRAqyRVIYEU3Hht81BMd/HSB8A
8LIx9NcDxwLoj5jTTUgrvcrYfkdEEWtB3WwhuYrzGdk9WZyFiy4j4146cgvHI950xNJIIuTawjV7
bZe61dlIvPDk6ckzSX+5Eb4JqYW0yE0SS38tMV/BUDLHZWTq8QZyNTy2pghBC8YEEAAItSDnluYE
PbEtlL8BN0kdWW1bF54+sk0Ms4fBzqiacob4OQiwU4XRZBzzxtcvY4+ZamZW46YO8l0cGgCgSRWs
c8ZJ1KR/HxlYQglKJe6mgluzc54pPaabC9tcHXWLuI2eCiqEl/OjaemQPliIwaH8pwJIXo3OrUPA
a2lEkaD0Xnk38OO0rUr7ioqa+js0LGxcLTcrnZZqo6XJQrrjrlH2XJXV6WciVfVzAi8VYUi88TDs
jpaXDJddNCOHXEFYpZL5i1am3kYCO901HUyFv76r/3RPs/oQWcSEKYUjjXnZ/3EFssCAjjTrJmtf
nLPQZ85dXhQtbzbJ7yGKIE6k8e5ffEmMmlI5pi1cy7Hsnxc9txoiT5PULZkUhVu28xlmxq6ePqdK
g3s7XESpe/rrV/xpZ8qyx26H16MTcF769J/dnCFgIdOckghhrbrGqMYJllAnI6QyZepiXtF5fcLh
t/K5Cv76pf+0wiuDhVYZgkWXvdPvW54f/ND1IFIOnFjH8T9d2MTmp+ZmNFcuuc+/fqH5g/qylVDs
H8x5920axM1+XtnpTNNsCWNgnZtyWdHxETIyD4N/smHR/3S94G/CHYsgYyp2aT+/n9IcVWlYBZHU
MF/DUErYPKH8LCc/3BTpumQubY1rLUvgk0JndJIDxOmzDhrPENOqZFQHQuOxH/L9X799Y158vr5/
XMMGexvT5PTB2efrhay5w9RrIdqsldNxip/8QuQhPGfyM0ZefhiM7tNqvG9KgBSAzJrWWSDAXxRY
+QyKJOnSa6E9U/9xBnN7M9rTjqFaA8NakZAarmWG/o5badPB0SxrQiLhP7lS9K+W4/kiNU1WDouL
RWE+Fj/dikmXOmFbWzj18+iKAkQUXJI7rck8z2HpS67LmpsTi3HPYpXtjHBcsMD+k9/iz9crvwT6
HNcqxmd+pa9/xqjtSu560ltsq4jPkhGiRl4+1OP7X39e/+jj+vF15NfX8WuM3E0/v9nyqQcYXiNz
FO5SL68SGkH/9dfib6tze7guQ5mfvNxs/D2Oy1watRVcTpWx1qipcsLgo9HjVYiT7a9fznS/HoT/
+CQV5yhh6ije6ufHzTAwa6eJvaDE5P+TdmbLcRtLt34iRGAebhto9EA2B1GUSN10SLKMeZ7x9OcD
vbfVROMn7H1ufCGFlV2oqqwcVq6FVCbEmQJTyIOZu3QouBeQvdSlua9L4lhVR6mC+bh0J3QxKj2J
eZqkkA0G+Rkuf7aaPLzxwqq5iRhU3jFI/SNpAO+CL2eUCUYDpwpo8NJeRLrbDI9yjfK6NjFSoCgZ
f4oE3XymkoOIVWC1cGH4TL8893oBEV0QIapYExHD4AmfodWGd6Y5wI6VA5kKRNU44qgZ0veYYxFh
H9/Hk6wloOCCjppCiz5WTVeiC2HHPHj5gAc12keBKvNmZF/FOHpEWpdQIyqskxVlsNOHlQx9k9fI
O1UCbpXncJeotJrz4YF6hdvV9UFVqm9GRtuqQm7NCOrHQm1vE/4PIHKPZARfO43Re1UU9xlS2YIs
vDTMmALrIE4Kt8kYMKOnPdOOfAAe8qVvynuO2aezQX8gzRG2zMAed4QdI9uug9qBV2frxdr3VIJP
TK/lfaRRGEWrQeu6uwBSQviO7wRkXXw97ewqpxIutOpN3vY/DIFyWjip1pX0ZBuVUrwq0UoeoHK0
qxQSwVEhQhFKGVInP2OStPU/1Sgv2XHYxTsFBQ04UMcXIwtzCEyLV0pPN2Mx6nY6zS4FyllEFsP6
RX3MldL2BwKkiODImdMW9ZHhBGQBpSNdMISqU+b+BqR2YRwTXlqIGh1VpzOjjernEQ1lVGh28C5u
67xyLFhct8yOGZucVh3wvCp1KtW8q9P0eK7gKil0CONbQ2FoD44MOwSFzdEqbo1OvMmR+dkQqb5A
pvlHGesMFo7FizRoTl5HR1L1HVJtMZILtW8bov/QGMFTCw8sw4sUFM3XIpZddDl3uKCjVSpPchNs
Myl1UaG4kfKRtE6BTZLxgQcIfz5B2OykgfxYEdKrifHs5UN3m4UwzMF1/gTrBZXR8S7yrGfZKvc+
gHhAUJ/HRLUpssMsX0IzLgkHoKZbGVG3GkIkEKDZVhwyRujguITQ+GdTiptEj3/AHbDTmcKOC2A0
bRbtlRCadJBEt21RPQCD/DPLlRe+9r0Jf8SkixA3zPHL491ErgEDqLizfClxQ1F+PXeSQxuQvhKK
nCMgDsbXmMUsSVsC9Q+LJI13/BA13aEs4aMMEA1Vi+YW8MM+bJQCocUAHrGA8Sch/eLF3d4KmiNy
AdtRCJ4sMkKlz7+1KlkmhO/waiXnozfI9T4wLZpQ/R78vrSDNqTdxLp3QMprL4+EvQpjHn5fvhhl
dDJagNC9an7SrWE7qOkx7QUGUkWo0AVHzhB4JBKkxAqxREo7xahrVxUgD6iy+FcRtDeqWGwTTT7m
EfC0EDIQN875rGUXwDKq06SLSrmyi1B/bCvQtsx0UhmXtINeV/chFOqHojKQIRZibRuNTCUGMnQH
Rht+Aaf4DJIA1GY9sT1EO/Ws/0z7PsBfcgMFOof4BJA2tS5yOmuIlALg519KbwzcppX+bGtwV+A0
hc0gmkyUFs2OGAw0F6OINwMzH+RbFHJNhTm9UoqONdQ/p6yBFigNoRI0wKmDXbqV+/Sm0qzXIewS
N9DpapRyfasn8h+w4KT20AkGnbX6GBfhrxpxF7uYeFVNM4cJirKvx6DbSSjI2fmdMJ8EsF0hfIko
ZjH8GdcFUh/iLZD0U1EYn5u2eY6plUNP3iDOi3dwetSI7LAH0l/5+yhnKkSIUakpYgAlaN1aIM74
lw5iazyXnXqTdeqTLDEWB9XDScMp3BcBFQBtAO/SZ913lda554NhiXucQywFcP7HvvCjTctvRRCX
TpTBqczffQFmj1Zpqg2fQGKfCrhE1D5qV57IpdcfTkVTZwiMuHX+IvvnUGSADdIGCSFi5oacMzwv
9G/v+0JFfy/affwiS9MLPw8OL+1NoddFFD5qhgWoGXsNeFyvfIgoTCTAFPtXUJMO6Ix7Us5TzFR1
mH/797Z5jiSJarxGZXwe1lmh3lmJlxRukJPWt/kNNSbm/qkQZEzRB5l1W3JySwjUCyn34GZ5/fgH
TJHU+7VjVlb4CWBtr9OtEcIYhgLQbwDCvKnVb0r76WMD8lVR0dAlkg9ZMXTm7xAufv91PYG+ZKtJ
tSvsUe7bQXfm0HPMQCw4oFH1B8TuN+kdlFkbQq8jkK7teSt/q6WV3OQ6A+JnWIRcFsmsCpTr/c/o
ciS6yrNSI+V4UM5obp3i/vHjpS6kP7qkTOVpSyaQxMp7GyZydYAWQqpTT70zLRS6JsVBocBBHNo2
N8OhugXtcWI44GbF9PWdeWdam4LOizOcCSG8qwmmx/vzSXvx8Znb+mtkT99WdPnjPxGMuqcwtHJX
r8/Pe7uz6FkeRipYk91W/tSWN1q0lrlKSxt38VG12e2EelMpEJZqXMbnYIH+njreVrCh+vvcHoVH
CLZ2+S5ccQny0rIsMkZRNOANBOb5/nOOwC98OgZM6BwAHx8kV7pNXculu7eH8RRKjGfLVp8ah8LU
TXzMn4Hz9c8w2Zy3K/s6HZn395POycUPmTLui32NEHpWtWxafQ5SpC4bWxjVfVipNFhH9VcxGDcW
0+8M2N8rgfQNNkUI00P9F2DBn60RQgQBknQ466B16sdgotTvzD9WfuPCDsmKQneG4okhXmX9ihSM
cuF7rYsWiSO5zZ1BZvzDdyObCFGyARruAmdYy0UXTvw7q9MWXnyZQdCCQmiFxhWY/UOcZxdUJxDA
qOogfH/+9fEaFwobFGrYCAnPwZs0O+aZZQiJVpCjGXVzREiOp/Slz0vwfT/iZOKmlVbu1YIvoVSh
WVSHJqQR2fZseXJg1LF1zt3kS8s45q3yGX1HVKOd6KZ8Ah33s3hhvn+4BS7qmiun7vr0Y5tSvqbw
BOO2Z6cfsp2K6VqvcMtc3Hraj8oXV5Z3fWTeW5gda/TVMg8SGSxME8LBXRV+15le/njTro1wd1QZ
uJtu4fXnm1ajUE2HKGvcyHvpysGBtm4jxi8fG7n+Vu+NzNzTpD1RRV7euHFr3cALDwo/XdkObdGG
No20U/Ckgjc7fWaoZVB7IcQT1NInKQInXHST/hQVOFQY458Me3wWZOl2yOWcIr5obVu5YcxVFu9y
Eb1fXZRqBk21n4rRgMj3EZJqBqUFojI1NMBsyQyPOBQjab7j8vTqS9GCwhBTRiSAXEDfkG8qqHmZ
MnCSGsYIlAjLtv7Vnc3vioX0SYXgjzCaJFDQJYpDCwckKjfAycfvgEuYNzJ4CiXXl417wUd1y2d8
2MalvHjMnUNT/QQz3q0iW9+ZvW62dV+t9TYXjwJBO7iH6RvOT3QIXY2eaAzC9ZVpB6nmQgBiC83r
x2dhoUjHYbgwMzvWba53pRaJvIaut28FBxk/Eptdu9VsGLpJ5AznY4tvW3/1PlxYnLkJpc1HuUJn
CJSdhoqRopxQn4H3WN21CtQ4oZyScPkBeMha2BY6PZeyuO89ZpG8tvo6wvS26WvxaRQzBm6T/kGt
xFMoo57X1d5TGstfPv690pLXRv8aHyryWCjSLBrsKgtwPi121xrEz6VMCi9ojmGp/sE0z27XqkyH
Ba5yLj5HWQwmSNh5BnBCESUjSMCYFC+Y+8kqZKCG4NPHv23xpymmIXHTqMuZ0xm6eFC0AcagMbUa
eoNicDSb6gss8ai4JG1pw+WX2TGTOSt+cMmmguCDwdFUAITPbDYmiGRGe/kc7U2hJFsxLbaxBT/X
SMU51FasLX79S3NTffdiiaIqwEuOvryrR/WzZZT7Lve/Um085QPoz0wPNmgcfQr9Elm4CsyX+Jwa
wp1WKUgOj0LkQFQOkSfzGkP0x8cf/7qyTIZwEUPMPkRXVKmS1MQQsYjIXP7QT0qxer1LorWXdcEV
gEeRRKhFdMQY5q2ARop65TwGLcKMQAABW5U/FSlf+dLX8QLL+W3EmIXjEPskMrAFmD+sXZ28hDLj
51QBzIFSfWBs5FBfeeukhUBR5omzNB28jUiT5/3WQnJ7blsdi7CLUgIznF5xQld/gHztIDBtB8zV
HpzaDpzoAUbv/b+PGcBzX9ifuT41q9N8Qpa68CsO9SvasyufdGnfLg3MPB2Dj3Eq9xiAb9ZOtWNW
nUxvzZ9KS+fwwoo+27hiNMBEZhHn8BB8Uu1o699Tc4Rz+sbawp7qwMlLRRBmp8PH539l+/TZE89Y
bto3CdsH3t89+/CM5c1XBHlexdy6y/rkVOnl57KNPn9sdiGyuNw1XX5/aowY+ZnMw6yGW41VyojJ
yrYtdFffHQx95vE1qypqgCqY2DBhu6929Q1014d6V+0/Xou0tpjp7y+8m97BBwVtWOuGB5QO+433
mD4Zd4Uz2p4N8vQbyg7VyrVb27aZ2xLFKClUH5Pqrj5I+3ofHaStuF9d2rQPs2f+3T7NHHffyOgf
hNjp7G5bPkh772SdptQqcryntau89CihFmAC4oCEiRTk/XdMEgzRdeMqwy9W+C+dDrlbo+1N7ZCq
5soXfIObXi/tt7XZrkWtkMsNYiGIlulfkzTbC2XxRe1biCTCRKAB0MJtFse/lIruTVSkdAFHf0sR
e2/m7R6CIDoM9XcG7L9kmo4+YOrTUOifGNy99YTis+qFL1ScBegPLfS2QwDkMFF8fPIWXZMFZFLV
JFrf88tLEc3Ug4YlDC2QICN8rGDSB6K/UuRZOt8atTSAAnh5bf5y5Y2M9FuaYyZ+apSbidDg43Us
xa9UrnQuLARXlghg890NGiQo/FGkaV045h2Q56lb798KV7emGz+unuqlV/LS3Mz7mBPFLuSK06nu
HSQSN8VOP0g/ku3IcKVNh+ztxWp1prds+e7jtS7d3Evbs0OupHKsIAbPIW8VWwdgVwA95qD75Ze+
zp1S6JD8qNyPjS7u4MX3nZ11+YwsZNGzYJGpU1NmNqL7/P9nYeaQQn/wcthuWjeKkB+mSaSP7R8f
m1gqjr07JTNnBMuIL4N6wOk9Wrf6Ln2A65Ypp1v9m7mjtbUPTv1XhQTjm2UnB0aWmfOQNrVF0LH2
XMvXvXSwyBcfdBb1ZENwTk2Z5ZLv3MLOGP+EsozUWLaLx2wX7DoXNkA6XeA4zJfuPkLyZLPmLhc3
laKyNBUZiCunk3bx7AwK0pY+UrfInCNXorwy+LtyL5f8i/bbwhui4MJCEZ51o9MnC8YvbRIuPIlm
sOKHF1/PSyOzu6+ovtF3/kAE0m9qB1UFySH6caPdT6V0+21to3jnfHyS3rK9ue+/tDlzAGNrlQW6
Lv951g6WW9njnqbept8Wr+VqWXcxutN0UjsaxCSV8yA5tXq5ZaoUe4+ty8jXVvFRtN7kr9Ej6MKf
7dYTXWSgvqprUdDiDgIts4DBA8KaA+mg8TSDYuLpGjXvlxZart+ctwyp/Vr5oIv34cLO7GpCQN5D
MT22rmTBWjL24nMewREry8CtWhGq2ayqb+QArYGhfwWdUu8+/gFLoYMGIQdIYOosV82eNiyRwBJl
yh+J+CtBKnLTiT1yR5Jwr/TRPpS0FYOLKS1AQZ5Ek4oCxdn3tw+5kFwvW9TQxGOA1oNjwXb8EMMe
YHPrQVq8CLvE1fpjhKPahSuXZnG5F8ZnSU8/xmpOzaV1fbVnBIl2amWBWJUlJKwzPxUc+Bml7cef
ePmRRnyd+olJN+uqZpDmMcOf1pTpoRNtN8ilbLQtA4hHNOV21oq3X+q/QEv429zsSMlQwYjDgLli
i4gV0Bt7gtUzT/XFaydlKWr7ceaqxmattbS60NnWwiCgxjVjkm/VtPOXqe2jEhNEr9Rj3LWWz7L/
u1jnbC/rQs3CRIZ8uqSHgR4KM2GQndBAk2yA5MUGInHBWYt+F3rPPGAXVmePB3mfFY4aVsVjezBu
OLwbZVfeIZ27XUsx177nvCihNw3KZxO9dnhIP0sOUo9P6gEFBrt5KJ/XXsVFj/d7YcbsOYlL6E71
is1DhnRbq8kNdANbxljv//9ugzF7QhCEQq95/M+i1G2/pzG3MV+8SdzY+d/u+993YY5/zI0ig1fR
4O2AE87Mn8sgdOrkcG6KDTygK0tbjFAvvuAUd1y8+l0iRn6XsrKz+QILBFMTztl8CCVYwOHOhozZ
7iP5f3Jovxc47eqFTStkUh1W/taFZsfOo1c5bwBh53ag3lMZXAlrrp9/U9cVENAar4VhWNosBpdR
Y4jMCmiddK8DDCiO477d0JaAZsIGNL+6fVe+jAeCdpYMshwMtHZVfRaGPIeoyEjd0hzvqwr2pwzW
A2EYwF95avkDun3FkapCB+Y+wlYmnq3XaGimGZ5AfUAwGO6QmOJos5YYXD1j09Ml0nGj4cycnDkP
IsOhF8Y6ZwDeb7IXSgH5JoIXtB6awBXqUd+isPilRhUJqNY+gc3TjhT/T9WA6q6omDxFFw9AbgtB
gw7D7zavQHN8fNHmuRoTPSKwX+bvNHJDJmnen4ykOhvwYtCxM7L7tBu/+I0LMydkj3fMM7lFaK3Y
m56Vy9BwskcwraomrLVggGbOn+HYsBhDgDGlNlA58hlByVE41mCRgCfXL1cO/pVznOypCiR1TDLq
KtMH79fXCz5T1tSq3Oao787H6CjAdLXpj6gabMtd2a3Zm77XfH0X9t7KZhc3rZJjVG+8Gq1yFzV7
A2iB8mm4Nx69B90NH8+29vnj/VMmhzs3+BYmafQbwMHPPqgpl4Hoo5/h9lLt2bXV/oxClNBganJR
S57UAnzrUS9QrhhFtAH7/hy7gNXgSc11FUkFpCmZcwqdvoe6WawlOwfQOQJg2hvA35G6CPWnstOq
xyq2il2XxboN7dEt0E83jtJgJ1pRsO8NyftsnGHLzM+UGqtG6VZyiqtzI5vE9QC5Vc7qNdworGnw
6JAAu0V0ZiI0gp/F0vfQPZYIFSDt9vFXnb9yQAHeWZv56MCKz2FdoucKxeHPiUcPbPHeyqWHj81c
n86ZnZlf9n0mEUpES1z/Nj0ot8FxeIA6ckPlYi8455VFzR+et0WZMledg8K07+zpRvIo8xK/M1xF
pV4bFQi++f0jUJ+X2GCCahCtJ7NRXFPOXz9e5jycnhueveUGSvT0ZnXDZapIIm3Q9Y6udHUA8WpH
2ho84Or5mZubrujFFRwtQKkqqFi39bbRd+gY7dCxGKf4Gh1kV91PajT7jxc4HYd3d3DaRgZx3qaY
r0Foal6bCYzghmt2z11AkNdkK25z+RP+bUGZ9S9KIU9IuKR4J5HsMVcmntVtw7CiB+UNhDgfL2fp
rulA6pDZxXdyr95/wBD2orDMSstVk6c2kHdg4lxf8Wx0f1aO5NKHY0CDCQ2yd8bMZ0dSh5P43ENH
5bballz25GnKyhTYmoXZ2YvqSKujMDi7ofl9hFd6QED+46+15Csu1zA7bpBEwgsG0RWn2/9s9NaD
xVS0FBRPH5tZur2XZqaFXpzqjEpDphmj4QpqctKb2JbVageKnEkC34aZ61WwaqIMb81FXQUInO1L
uzMXpeq1oiTwaO+qreSiF+WahxAeSv0BPnpj2ziqaxQbP3KiCtIPmDmctXxxbQdnpzHwYeGkl225
zLAjGRs293Dfr8TkyyfeYMBNX0J4RnqgCLHQg6cwlX0AOT+0Frip8EZU1iCdSzeZi/VfU3NEZ1pp
aQOLqOHmWrgXInnfZr+U2IBMBeFlSpofn5rlj/fb2uyCyYwHm2Vdn9Eq6x4FBSqrKPJXLvHyBfht
Y3bFpPPZ5Iy0hhsya2P48TaJkSo8yz8+XsriY0kldnJIU249Dx01JdT0utVNUA60HCWHebzQMR1l
p7oy7AGrZczFb3dhb1Y5SKtmqBr0ZNwW4krG4kLIxmttrQi8+FxRBKbMBSzQkOb4FGhZDbUAVufq
J+TvHMZKgu3ZUU6jfd6Iso1i2O7jD7l4oy8Mzi5UlZzPg2J4ppsY4ouPT2zTcO+1SAycz/Ef2YDi
EjCqlYO4uszpXlz4r1FXfNFKVeut1Yliw6bqTqYztk50ICU9Ijm3Btta9JgX65ztHyNCZ0OocRyI
itGfjugaqO569XnRd1yYmX7GxcLOKAwxv9OakNAnEIkH5ujkoQgHXpjeQEj26ePNu+q7T9HNxXGZ
Nw16Jaqg39Qt1yyYoKwN84voSQ+NqT23ponodImkVi3FzB37KDR6+tn5+Acs+q/fy7VmHsWsh66V
IY5xYW0+pJa8l73q1VMhD1B5BawgW/Euy7fw7+thzbyLn8XnBPp6zk313RjTDaM5K0dzZQPnffGy
9MMo8fFfYjQ8W5UeOoqGknjd/ywT8fDx17suVcy2b1ruxWkJvbJWOwH37+nDZ0Gtvp4zobArUevh
qwtexpDx5DqH0arTPoWxANlGqu344ocy078YpCQbpQr7lRDmqlw5P1SzR742oKnrzfKvR1630ff+
enatHWWLR20toFg8QFBtkcwxaXwlshTxAOVtEZtubkJtrECzuYmk+l7OFdgsgk+liJ5vKUiWfRaG
k6z5CBYBYOtr1Ga8+PzUtkIEa0zyAF9FedAKYQ27py36DY1hbA2JE5DEswudIEeIALYBueapdSbP
AXEsI9F3RgXFyjfArhu05AKb5EJ7iMDFu+O+Ch2GLHf6PngSP8mnZktH0lZvPEd5lQ7+M1x9v7If
6Mb+LJ891/osfjNSW8x3CL6N9wZB6SdFs+kyxIf4VO2zfXiwHmL+ZYhvv66cv+m6zFMVncaKJqkw
ujB5/v78gQ3R+igzEKLaKW4ENzCdQFW2Ifd3zD1qFsr+fzE4wWdhDqDzP2+RWbC/y2Mc/JXiRjd/
pbiSDaP6P0hxr6r9bwdZh7CfpELmdM2CcRpGcc0An0EPu3ck5niBegnbxjV/FvU23g577SD8S/jG
m0moJqhzTtCK+QQSSsiKVQZ80RB2xfL8GlnCigtcjnx+m5hnf4GSo7/XnHliTurRgnfhpkcnxs4O
sgP1DE2TFYNX4J2/1qRNQF4drpB5960OywKkN4+13wsNWCH67drwzfOV48TXkmYqgb50GEoBecLC
EQqwbGP/LWFToAxF7ahtkccZYuukD9E2y9UbGC7txgrRchQeZLWBzbzLTlo71m6QeXD9oaa7cu6m
d+jqoMOr8N8lzF5/C13uukmqv86dRmllvEsO3j8qrCx6NMZTETRXTKYSZt7Tt6ze87o+3cXw/UCc
e/Ar/6uI2OuGSuFjMSYrl3gx4DZlRl0VxO/A176/w4pnVPhPZRrEf4zSYseIY6LrK+/81aTK2xm4
sDJ7qc6eeSaiQG80+dP73oLjkbewwvvQCG+SnbdLQGPELnWjzG32+rdurbW+fOgv7M++qtobMAko
pknl1twFF46DkSB3tWG36BdpIUjShFe+KqN2VVLInsQVa46oQd2Oe+luahH+Qze1bG2iLEEK8brq
LvSdRAMW4u6p7vevneLSeaHiB7YMlNnUXH5/XtQabc+qI3EadvquHG7yn72LijAJVLRDP6yDi/0u
Pq6lGYsbeGF2XgoXYmJV5LjPbyBKKNnbvXLqbWFXHkE3Ot1aeXMprZlw3zosXSIbObsVUOJ6lh9N
9BTin2l3Z2QnGfx3Ez9X5kAuv/vYv8hLW8iErTnRiyBLOR8KhU5dGT2PgnSmCr+yNt0jrPXNCMec
sKB7KM4V/QVD+tOvgwyRmtqGDn8nKONwl9XKTVRM9P7D/VhH/gaC7IMnK596oQe1lh9gv0NFsljh
ylmKai5+77zuoOgpsIYmMt2xQycpGUV6m2r+UHn5bWQYL2Lp+XBs66ezb615kslTzF3xpelZymAU
fV6NytmgBS/aw1beWl+9o2UT20KMugm36U45fLw7i9nmpclp9y7DbFkdfK/GedSYRK18Y0Zfpiow
Quv6jez4R9F7/djkUhYBPkY2pnHJ68YWhGKdFU/vDbMXG09/0Dqo+0MGBX59bGfpsbm0M3vXpLZF
szKpLbeRAzcNC8dPqo3Vx3ZvQEBQr0Xr06253rvfy5r5jlASa3jQ8IvZttmqlas4xQ6a4m2WuN5b
M3et3Pd/bN3fFt+wgRdbV4xK4QVhYbnWXj1GN4WNJAVdkf/64n8NVpveuYsPOp/CM5QeniBVNmkX
KAgwh8KNbrUnSe/uqzq/QdXylkati+7dtjxLLfIYozso54emqleiruVr8nvhszNrSGJTqAxpwhkQ
bYbuoOZr4yur33bmI3X0lmAIpho+PBrdjXkcD7FjHijCTGjgInHrXbMW/y8+Pr/vxRvq9GI761Br
I9nzs92UcFS28sN7Du99R1Q24Dk2usvISn+7FsBe991nmzoLHpCNakKUNKdqU+8o+b0K6EeAP3w/
2ooNt19AmVr8pjz/g0hiccFTL3biftCZS3zveoYMRl1f5cbAAeVOcZOElBcVPYQM3P/U9PLd2ile
PDsXRifvdPGVO/RNzcTD6GDBHzTJEEY/P/Y7y885w0+00hm/NeaojliGz1MpPTjhDwHtw7+f8/PN
BMmRtJXbcDX59HYvL+xNS75YEoRNkoYiBnmVvp9w6yr4/y3gJj7kBG5Ce+Y23gi7AcmUbWz/sbLa
6SZc+T2F/AHMBmH23CtkYUb5N7LYxfBpmM7QbUAimbVPU392OETrQLXFgOLC4uz6y1KLVkUDhlTR
D83WAniNnqoj6wflaO7/gb3Fh+TC3swXdBlleynhyEzIiNFRnxl9JyyksOcKW0oCU7W0m+DBa+QH
i5EIiGrInnVQMfP6itFIY2IKLDQ8o41WGsfkXB3D1HyF/X1bSxAz9Oaf1iAUzsqeLqWExm/D89Jp
KQ1iLLTxf1+W/6aE7U5w1u7jYkUNwCwlV5MlXlFsSgX8yGcU3/7ziv0rW0tnldazJRlkg4aozeKr
sKfIHafi2YXCeNrK+Ke0F+zKQajKs8t/gJdb8jaXBmdH9dy0xSCpfMiykrchpM/h2u1fDK8tE6Yg
BQiwQQni/e2vkh5YBIpDrnFvHpHr3Q/H7K7ZtXvpMbLhlppCOYkBsHhbPws7ebPuUpf8uAVOD3Jy
c2I1mPlxhHIRD5JVvqr1LRsfFPWYto8fn0jAK0tu5uKYzPy2qilyiIocx0QI91VcvkijFDh1C2Wx
pXvKqR3hJ9Yit7LkWwSKtuoQ2ii6HjzrM5NjG3N4HdvBrUfBiZoG/hCkxoaGuX/DPkP8F/WMhFq/
kvqURKoDl0iR3IdWYKOMgm6nbreGTqkmOdXJqwoOA/E4Zzy/iOfbcNSR6mK0AyIBv1Y3Rjp5IlRl
u/bXOS/BiCC74YkgsXnGYeXtRAuJN4hdxTMkmQx359/b86SLHtwpDbNalYNo8yYu8i8Q9iIp1IPL
qx80KILVaNyIxR9e/rmHxkG2Jkrtmi7vbWNBbmihnqnTW85geFCyHbzOxxr4j6ylp9CIf54zODqQ
Z+8MaR+NKB6Lj/3ElJx9SaNPcfI06sTghbBr+2KbnmW47cg4WhU+eMnxxl8qyiAtwj0JYy4FdBiR
vx3HVwM+9lG+H1sm/wpo2QLNraNmc+4720pKhCV5cUwUcrTmhxV+08vnLkxtAX62rIUWOin3kRxN
QFIIrcGNNxVwzmxTWN4GoadNSt377MFyU6XQzTeIMNe23vwwovIQD9VOk8KjFX6R2n7be+peEIRt
oJbbWBxtNeqcs5BRNpZsH6E0FHn3Mbhtc0zhBQjsc/Vd7NAH74EYwrPUBvfI1RDxyM/MX298sGEo
e2/E8g6g5GNf3tco5Bhl8+iFtxMKr9DKbWo0N7pfwVT4S7Xy/fT1xPhJRwDLSCInoBmS6vA86tLG
Qw8xKJNNpgWbOLK+IpC0syCK07uh+aID6QDi6J2dRE1Pcpl97nXxmy62r75ORpRA77IfBS5WbYzf
FM+sIQST/hiE8a6RhYdIzZSteAYA2Yyfoth6TcTkhk+5Nwp/VxES+3AvRLK8GeMcIRXjNvE0FAor
eNvPCCW+tBqo9Si6yyAqT0LZxuu7sDDv5dA8eIa3hZjXiczBrr37gH9FpR0eEs23pj2K0NhZA8x4
dX6CD/Fzr/3QLM9EwyUPbem89kYsOZjLJ2J6oC8CnGZMYtS1o2CHAMGL5XPBq7ZxYsFaGYlbfYtm
KWOYd2FoDkRuU7Xp35VCFwvwl4ua+W2Qc3moALnfnU+t72ju9BLle+2kb0QX/YWv4N//p2edCU26
jjy3jADNvqOaS6jT5JYrt456FE/eNrEn7qCDuV9/Fa5mjd7C0gtr09t4sWuGFQwBBY3pY+aHLtsi
zoxMhdPtpvgwKQ6dO261YF/u1pD3ywH4heXZgxQXOJjeo6YRHuqDAM+ya9J18qHJdEvbQ8PB/vh1
WqxoXNibvU0l0qBSKSYofbXKUe+feartqNtFkM1+bGj5gF5Ymt2E0R8IRhufmgbF179gkFOtvt39
g9OyGGZrIEhpPiLLPm/XKLlcQ1Sd/G+l18Ur/tvYvHEDC3uFIixp6ACvexf9ErSbMejXPt/Kkt4g
whdHUtSCbmx1lmTt00N3V9i+o9/+9QH/QW9ozdos+DN8yUxiOKxclWaUbk1cCg5cno3r8TbbiKpu
OidzOJFOrdnyLrfDeBusBtjTNbvKzy6+7OzSa5IvVkXCrzCreJOnEnWZ/61acmFjdtU9evB18tdK
RfvvPN67nWoIYm2vO5erEdw350IUrwAmlfQrikxeBDFI/TygWNIVqChuqk/GV+EOj7Y1j6kbPumv
PyFZPJgv7afC38C42p5Qbcnu14aK3tqyV9+XvIXojYGKKwJLgyIRWiQt2WBso05IhcgpX2Fg2wzg
aacTdoaWlZEcgpJNvzN+VYWDioWx+yep6mLCCPeiBls6/Nrz/oXfom6SSgCXvfgYxy9WyLhYKW3O
3WcE3/jDxO5L0f3YJymL3m9iaoPwkZmSOVWgNXRypw5gettQbxwtl+/Mc/YI1yvsrHqCwoRaO4Og
hJsgSPcCbOlyOLh+otmmLmxCdbgn6HDUuN8nUrhLS0D3aJJWqpJv4rI4nYPesusa3dE4RTMuiSZ5
SqQfmRdBuG00n5qoajcJAa+t9WjAJZ2s2ZAdO4ybuJ7nwTBtituPl7yITaHhhqKTzNQE3fr3TxtA
HtXqOvLIaksYr7vNzjxUTno3SQPvGM5z0BaXf6z2iZbS8guz87RcDSOp6diE/yU8WWoSXdqapcpj
19NHz6mxdobd2fpx+Ba/1E55oKwNSjyya7g8HWGXIri7WuFZcllQekFOB5soswwzl9WdEQvKi+Ls
npVoGwWdY5hr0zXLW3hhY+ayJHFAYJEGsZuqxYMsxqdeyu8QSXg2qmbKc57KsIAk3f/hD/4n6uz3
QyoeJWGMIHsLJEdXqxV0xKJLo8DOdIqo6UzRz952I4LHrGAUiMdJ31naHzAPUnttjjXQmtQZoYtl
8O1xqu57WzLT8wQpFu7r3ZpHW7rPl79jFgTHEHkrXhWCuw2ek35wKO+RTfdOa/nOyj1aPNBUDkH5
GgbTFrNDBklUz3zrW+f6rZd8o99O/Qvp9A+qzUuvMYzKE9YFSM+VAoamCYqWUIFyW+vYOtCh5JvQ
texyPGWH8pjv1op3i4f4t735sGmAOnuReHxGUjHIYcfPohqs5CtrJmafrzGsJo31mkYu2V6FLsG5
elrZoemqzV+3iRHOlGBJvha8GEaxbBODQzneI070HYFGgMTyk7ZTbPPmHwSda/aurqWWmYMBxJBU
1dGJkexi11qOupFfdBfpJBcZg4+XuPgRL1Y4SxZ8puJaOaDn2ifBn3IFgg5tit3HNpai28uveJUg
SGpkJWmCstqTVt2k8qOfffrYxGJqcGlj5j4CShxZkdAFmFAgyu1fsa2x6+7/wRjp4l1CwuNN8lCH
9/b9+zcyyeFlpUgT5Si51V1xUj5VPwd3Yn4S/rD+Eqz8P1UAlzfob2NzdETZxYxd8h9XE9D/M9CL
Ygjv44+3vD+/Tcwu0ijUsdxxCFy/uK/T/8falfbGjSvbXyRAovavWntxt5fYcZIvQlZRuyhq//Xv
KJk7btO6rST3YYABZhK4TKpYLFadOuc9V/1E3RicWO0ooh9kADcIhAmA+a/3TGM5r60KSBbuZ2e0
aHzluT0mLvkKUL7TPE1bsKC1NQHytNCaQ6zmDYmVWWrlYCVaEUKXS3UMVtzx2v5G83yrAr3qeZeW
hDMrdbglphqvql+P0vn4CxGEKL75mFnfxYtVCbtodwtQ3ZrBlGm6SzoCjqaFXtx2iRSQYD5Rf6ua
sLWPwtmFNpmWGBbeT218zo1PVQHVmY3Rq7Ub93IDhaPbTXEfjyPqfPWs+WmcBHVhHqQOzxg9/4sr
49KUeLl3A2avR7SUZggYQT0tGrZwEGvH9dKCEBvMpIIQ6NikGIOSbg13OIGdo3Crr9xLQWwJQInt
ka3h5WWDxFvqX5sYIV+aBxfv+qaFqlfPcbZSu/VtwNHLI81+GDEmpaXMvx4rrrs7jAnBYpimFi1X
uPtFFQ0ZoRzku22Cp9Va1kUHSWQkMyQ0fpOlB/hXALjld3+zkS8NMk0oWYyJWetK+bK21JP+oEK4
9sa4XJuQ59uNqU/UAOJ5Wt4YS+O6MUNAud1/Akju84+/8sHtTGPtqXxpWwhard4rZhKTKMjKb6iG
Nk9sPPPG7zCIHp3M99d9ZjWGXGyrELWU2TDz2UQMqZMbu7jXobu7BbNbPXYXJoQwFffVBB2UOgoU
A/AN2YBOytYNtmVCCFPTHGmtDflBQEVk9yfXECikXWBichQ3Gsfa0YNSblz+6wH/Yl1CwGqUQi9V
SOPCKCrVVVj4VWi63XA0nMjp76cdMrfrH2vzyAkRzNJzvYtA6PBXR27DD0W0IZVrPrCstJHdAPMC
huyFiq+073MQyBEzd6U8JMPGClfP3UXDVvCV2uIaxE/TOGxyUFkc2ry4n5Q5VLpdxG7jzYftWk5/
2R8W/MbGg1LW20bCDeoN7klFDu/Ye/VdvTd3FE8w693Sn45929WRCwXRMfHebfY+1lJWG7MVC80I
9L3Fkk0Dbg91luBHBQjXoSKADDmU0MA7VPvfAqmsLvrFnliraSceGXNpSXCiC2jTv8OK2yXRlTsQ
l9GS7QG5bKJs8voOHBWlLqIUu5wlrZdJd3J/m6u9kwwAMm9CDxcPEe6JV8aEU5nIqVmVdl2FoC0P
VS+/Te6NvVQ4INQGGAZYGM/cS6h7Pl4/misRCGYxGyOjNAW+QeHCMCMeK9VEynA0vk1kcIp2C1q4
uosQgQdHPjbzDfWDLVEbOGQgkNXos2YxJ4oTf0C/JdZjR+9315ezuotYBbDmmrnoarz+ZIZsxCxl
MlC9qT24TKp6R+eVBV0z9V2pAaJw3dzq7l2YEz4anZqRdwquPFmLHqYkg5LutFHEWhu61OULG0Ls
xJzYwBNNjkPFaPdGrkEjrXEY+U60L+YQ1u0pk0ODRPvrK1sJokCyExN85kQx3zDCVSmGbxJWl6Hc
BC2Hcl38oOtNSNSvJtSh2cwdI0o28sCVO/2VTSGIkppSu+oZCOd4815Ki5OcyLva0jZu3dWPdrE0
wUfMOcMrPOmgodDxZ/ASPwBiPDvXt29rKYJjTFVdjKCrwftDuVHmo5Q8W3+RnrzaLcEvIK9pFSzC
iIPed0XQzylExjCRdX0dq+eJoB4BRClKqOK4D4AtTaWDsidoh+TJQkumyspdNgLOMGgbZ2mtfgwy
IQBJEYhUeJ6woKjPY6mkUxzO7B5rc0xZCaIs9mmDflfbe0zHSGQOdd10EVG9hba335SjS8yHTo83
kqTl+7yJxhDHXRTjoB4tMhvxQjGLVLOlQMufZUnyGvD2qskz0Xe4EHZ6M3jX93kNNIzFvxgUHAYl
mYnqA5DnEkrVvxCR+Z64mp8drKW7le1l77c6A2uoiVeWhW2fWMuh3gzGtK6o0d+fa/kwQkTDlvMH
PUohV1l/pIUSMBnl3VnNmmAq9JBaQ6DE+Q9Iim65wUpaoS+KTxALQvCxRFawkVclHeYWvCxBs28V
cUpUK3cbW7/yQntlcIkXF09dCeQ5w9CCcuYvICpbtoRnC6cz8IsxbP2nsLM0y5dBr+1m+dqrWl/G
kRZyNfRSxZJiCe3fDu94lOD+GHqzGiZeTIkFRUsB+q+jqFBI/QcChvcuS1wZRxi4iw33WA3eF5aE
UkHcxijK2oh6Wfyol9+Lrcth7alyuWs///zCG3LISBXDgIclmD7mAAxOISSvLQyq0Z35fZvoY+01
9sqe+tr78qa2kiE1pX/xJ4Ub7XK0bBav2H6krweaiw0UvF2DPnmatsAQcbTB0IaCRvqxRYf9p7Zg
5mqeFPmKO/bedj69nspc2Ba8HxRTkzp3sN2TH7R7l+ufmhZirvahhJavoToj4Y45Pl4/36tX8YVR
MauIIEPJe5QCS34vQQBzTClkUz9eN7LpNkJS0ceZLRuD8uuw/fFU5WoYuViTcFsMU6J1WoWNXDoT
BTmhrhnkR/VQ8NNvDFOu76AKnTCg5pFTC2vT5ViuhxJ3k3K7sAObQACgigVZaKd1Ok/xM/nGyh//
OoK9GBaWCdVvkpPlhfnn2Kz1uPJiSrgF5VEZjXHGjmLaHaktpg8Kb8NF1oPkvyYsoaQKRldJlZhZ
hOS+9zgJC+vYgys8hFDxgmWBinSW+H0cZJ78vNWB/i/++WJciJtV1w05B8Xzz618wWn9ZpBZ988X
a0LRsxjUREZ75m+mHdZ3FUUIiKTKC7jhdfzMZtMEQ8uAUfF6ekLDf/Crue0cnpufIysj4cZHXF/Z
izkhmgyz3VUKg5/8f12qL6aEY0fUNLNZH2HgHYxIHaAC9bRvoh+qvkVCs3q+QcJqLGkXJkiFK2jg
g8YJp2UoxYVjd+cEHdv+r8LwhRHh3oHQdJrLkV6ETQrk+yB5UPA5yersb3yg1fTxwo7gD8akJG1e
IsNK9133oIMEVXJ7V49Pqgumrr8QHABuDs8EUPAby5vlDadMYbdpPZXon8X592XiF4ruGGKS5e/L
tFYOMO4WaGk1VF0YFA5XK5dlkpe8Cg1gxqPOxoj3Vsdp+eJvnj8QhVmmhzQ8/gXX61MFNNsF6hoL
fVU6YnaycmNItJ2noHGUE6rS2pbJ5Ue+MQn4l4UiFDZUbOZaTdQOhp7ACRWoQ4ajB67QXf+cRxgm
Gn3ikOfirn7P980mOmfLsnCkY2WQ5zznKHWwzNHADaDIn4nS+Bb5POfT1i2wtrUgIYZQnGyYxhvC
jhTIDzKxgoZCFbP3G4finbepvLq2vEuDwvJs5JezKmlxSCfmavrkN5Q4PBmgK/DZGrcI+VYvmktz
guuQuc8gM6uCpCM9LKOE0zkNJNdofrMqvBb+FVDyaeDbMUDBLRz3ZDYwXFDYNCR65ZT63sxDuZKd
fgsYtGYHNVJUJ1RUuoHJfH3NaNIIRQhrgGOmJHXjuPcKpkIShreJCw6vrcLi2gQq2CBf7AmpT0L7
QgN7sh142klHcX16n9jPC51AFTs55KoNr4iWYVQ7jI7bY5KrX5EouoIaKhTcgfB6vVyptWc+t1oJ
L13KEYW/cCcVYMtbBha32DPWAtqlMeFqiCw7klLDKkAIMu8GaQxVo/28cS2sHbtLG4KfSBOHDl0E
yIsclnuoW6seDRYuAVPyf29Oce3YXRoUjh2xZ3WqY1SQump2Zd5OLpShfrRdvKvboXZaldUbV9+W
RcFFI1IZvToD41lDsNsudnr0JdG+RqzydOnr9e1cdksM1peLE7yz7jWccEy3AeFFQk3pH7I0xfwa
3ajUbrqhkJUPtG4TbOPLdEHl/qJSWnh4Ngf31/0QFT+dAKKGbshrp0/jbI6iDjmyfFiUw6D8snRj
gS7X8ByPnIUocrsbu5ZQEuXFqHCbD9Y8NW2Ejn0PO5gg+gcfYP9Es28hb7ZWKBzrKE7zjILEL7Qg
R9CzM7P/5h18uRzhLLd9kdMixR4u+fEfv4PXkr1La8KpjnodWIfakIJicjG945VyuhBEoaZWebx9
/o1yzZZF4Vg3pABC3sSTFJNIEF11Lz7YGG5f3qvlocsVCodaL3p9Zgz7CTWEDkwE0NO2/HFnPv1D
5/AbJreWKBxurZnqJmnwePubT7jqkYRgcBxM3sBpCye8NOSsnRa+7wqi37HUOpRuShBu2BCrk42F
0jrVs/gnjXTEgNxbiMSqcJnjjhwNHCthfdpqj69G45eF/azOXtQRdQrqGpqgaCLLh2yM/Yh06KUd
+uSTvNU3I6uX24UtIYZkXUT7bMxjjO5gXMLhnwrmQAqBvOefMFjwZNRQQMEl5JmGW0DpKPWn50h2
hufs+fq1sDagqGPG4D9fU3xJEpWDp7D5Wd6u9yMNJ2Wf24eFBvFXmz6zD7zdJwbkL7bIXlavpAvT
QuCZ9FbXZMKlQM3oLYQhDoOClFrWnetL3PqsQsRpolmbUcVE1SYtHyCFDjXThL+vLcbO0qi+szD8
HG+YXM7bm8v2YmVCyEmHaTTJAkNI7VMvJ45kaBiL2tWsc1PwPTH70/Ulbu2kEHJSOZqSWcLjT5LL
fd5Td1ClU2OS4LqZrVMphJmG1lNnIvcLwB3jWwwbqX+/bmFr44TYIk9xN5EZWUpkQ0Tjfkig41Ra
tw0LpO550PON77Serbx8KJE9qkYrUa6WqqwBzZxDdz/umupgIkVHA2H2SnczYVk/97oGDI5poUkp
fKlIZWlVdFoaDq4WKoHmVycDyYp+QE0W9rZC2voXsxZYKKRcAYh5nR+VRcvLqlma2mUQg4mAb6o/
rPasFtrb/5gQfF0GFFQpezNakKD1/uJyXWb7trKh1dbnpTVh/7QhmduSNCDHA90X8Qd/0acEt67b
+A3YF0DuQ5+uu+R/8ZGXBQpeX9K5sCOqxOHCZEStQ+oVro3LXHXR4S4RVfzrBre+mXAGGvBYgpwJ
YAdQ2DsZv4Np73+yIMLtijYdqSYXcZiQR7V/z4z99Z+/tWUixQw3TWXKCeKRSMapoT+2Rca5+PDb
YPvv99GFq1QzpXg07FGCRBZqF9GPuUH7HcOR/+OaxEScSDaoERDTp/vOV4P+dgaBipuAVrfy6tHd
uhw393Bxk4tsZKkmatDn/NWe+lOxn01rQqAY8iarJYKS6NK3+dNmw9YXE0KGoqVGlKco3wGBuQPz
dDiV5VnT67+6rl4cQ4gVWdpnxsx17GB/6LNFduQvhJ+QPL1YEELDqKnpmBoTCPIiX5M/8OK2GbYk
11ZBNpdGhHig6JTyqUOquEyDQeHBBTllf4xvlicutBBM4Aw7/fSXN9W/azOE3hc3m2KuFPCaz+/G
YBm+XIapWqdtnMnDBMPmMd5yQVFwKp05H+sCRXItpGis7RYRx+ZHRrDMCvbarR7K1s1lCIEjrTQy
6VJbhoPx780VgwU8/J0Zhg2fN4TwoeRWmvYyZvVb/UdUG2cDYIXM1p43otRqfgE1Rd1eSqyAQb2O
GlJRtiRRAD3EaBAHC4D1OQ+Wz/YTVLxMeG5lGOs3Mki3wA+/SF+LokyazCqTxXmFEuB+wcTPngS1
PIznGl4f3dng7/1/MCp8uqSvUsx9WsvzCSP9KSgGlnHsWLlZmCmtgFvQjay3Csqrn/BipcLeRklj
56U1S0FT3hccK7V9WdI27uYl9r25zS6MCGHfkM1xmjk+YFIZTjnVThl17ohOs5lvRa/lR10zJcR8
M5viAjw5UaCWJ9M8S/2WnND6kb5YjBDo57HsWG1E0YLM6Xw9+EeDZ3RHH+KC23229SN9YVAI+W07
UTAjRmWoc230UzLV0D/TIVrpxGA4u+mqFqxCIxkwU0voxyprkj3J+xl/TLamhlefMhe/inA3kDI3
1YIAXhIp4MSXQkYnqAmfWKk4kvLOKh43Tv6WPeGaAKGJPqQj0tQ2mH6OEZHpcSmYGE5hh4oLzjvX
9vrStZj/GwSG63Hn3yggIv010g9JEiFpTShGEicwkPxT9ILGjJtOv8F+suG9orJMb9YEsAGAhJjM
z8aoh7k8+Nf3dMuEEGUqSaqkNEKUaRLLySKoXqsbFn6+966cQRHMjxyv62oJUHuNJH416H7XlTek
GjBYR/UJk3st83GEQCbXGs9WtB+J+qy2DEo+WqjnzCdje1OCSKcqi4NBIZLdV7XbWfMhMpTU4f1w
w9r4rpA1vxzA/Ew6Tl09qm+mpt9xWfGI1TxFfQ0ePT2FbIrK5BBjzU8dhN2dTIeg+rzQCBKoZg2j
A14Bp6DsGKMbEinze32AGnbWm+AChmZDbP+w9NGTRrD9FY3u8iqFFlb9UdL7U53I+3bWP8lVtM9m
9NtBD+fm1nTTg4suHyPDSXgnO5EkHQpJeqyaSXKmQm533Kj3xoRXZTr4DWRQlD5+pBaKxdncONBd
+WFkeWAn9i3Js41XzHq4X9616CCiyS0cKDqpSdo0iMR2hM4C+WIYfmtuzVm9cTFQpwDLC4mVhY4X
ENrX93WZcQ5GnY4BrV23zqCSO92edtfd+M2VAowNUDayrAEwoptiYmWOFUv0NKoD9LSgV/0wtndJ
DlrD4sN1O282bLFjQ05FRasc2gFCMyZpY55hMqEOItruVEwxGrn1IDPz+3UzSwx/dWRgZhlxUIHh
WKHaycB72SoNlqNXj12+7yziN9INCtUgdtqa8Vnbuktbwudp6smiCvoVmBT+1hYoClnxTkPPn4N2
8/qqVhzhp7AlMn10cFWRQbjMmGrmA7Q5jPg+6U8p+YuPswhn/ufnC7Gsm1Jwkpf4+bn+nvESoE0A
h0ALd30Vb298fBzgJKABY0EuCOq7r/05NoZ8Tkx8nK4ynVqpvDTdF8OtPnyl465qajCV30ASPswn
YCfiHxvWf6bsom+YgIaDJtiwoZaxuOjFo9ngUVlIfY1yIbFuJmRn4Aedaj/JwUrZ1el4G+W15AyW
pN9YGjlRpQzBGsr26mB94xP0tjmqdi6jtV078ObWMSN5ChJ0I3aIa2AubZvWj1Fqg7iU9TCh/+iW
ev+Bm/1NO0ZHTuQ9kXvXSlQayPrwMauhApiP79W+vjen6AMh3c1YNOwASszJUfr0HBHaA+ZEPrN8
+pY06n2W8jsZ5brJ0J9UqfwyFMC4WGT+VOhaGahTngaNjSCez/tuVFJQOyUGhxYfColWpHqWMn5J
bN47c1zRA3QGHFXujmang0IkzaNTquX6nZ6w1M8GqUI4b/obqtl7SiCvNxVgSrBAMUW1eG9W6eSk
qs1u+zm2dk0x1gcT5Bp73ZY+EwwZYdq2v0EcRoQ2is7R6saTZH4DitrprrZLsht1SNCOCRhg60SC
8FXTKKfRlL05b+VTq1SaM41M+zw2he5YadE6c4/BEblit3phx2dLSd7RCWy+bRHqkJgGBAYUZloT
UfwdKIFTG2JCcwk/4/YDzYebYTZ3VTXeFdb8WM782FIpsIfxa9GaGCkdmvvYLp/A5vdBzmXUyKXC
s4xmn7T65NJCo55mgvtUHxorZI0pgUhGRZKaYtiW6ndxzINRig4gs+Eeo91do2K4RW+Y7OQypDnz
ijrSoKEUCVRErCYn02JfUAjzFZU+4zsFEzE+NE0XBxBUDNS21QESVEAMVwZmRsuPBjWYNxmjn01k
cmSj+5BJmuKmvQH6AAnsbSrVoUthQPdr49AsJ184M4ai6fhHBV3aG0JMqlD8UCIxwO+ys+r90tqo
QKi46K78MXAEElGXxpYweHFAU7VIKijasQAQAZeCjG/Itoj43spRwQYkecClDdlPm4jcBLg8kpxM
JhaEz+inxfxDziPb14w+vbNVHiazbp71TE1dyDVY98oEOQy7yYb93I2nKlbg+txUj9qY3TVMO6ux
MR4VqWbcaWMjvckMqX/UZiMO80QfTiwZQNBbTcqRRRrY71J9402/cgcZUEQzQD6EaaM3LQOzm0kD
Iu8mqPIDKSofQ8Tu4vUMdPPXXeHtHbTMNWgqhNcgMwQuv9cfp7DTueRGOwR53IfmVIWNvHELvW2O
K4sJqDeDJhtDuuJ0mjWVRVyWPWhPO8xqzB531C8LMWDOUMsqvN+g6XmD1lgsAvmyeIMMlIiwKLNX
86bD1fpTTqZ9XFjqspvhpj+V4VbNbHX/LkwtX/LCuZt0jno1LYaAxOyxsOpdpqgbG7jiDJiSXcge
F6ZFwKdfmxi72G76PGcBK6TvsZI+m1N74jaEMTJoQv6pO0CtCFImBjItDbgyod4xRXhemanGAiJH
6FuCVLre1Kp7825EGocxRTC+4bwiDxZs1FU7Z7o8s6Ax448t009SU95li7pskWh3VjR+ynoSZrrt
Dyb50gzTway0g2YOG3pHixcIQRC/hw1BL+jqguVL2Fd5QPcsnhUWaOn3on5k9IYnj9e3c+XTvTIh
ZGDK3Et2mcAEsbMfGjMRNfriPMbqiNguhdeNra7HgEw6RNlNxHahEGLHpt7RluBdQftQLyZQKTQY
wIo2YtOS/77Ztgszy59feHzGrNiMmMoCauxS+qDipZQbgDHkvTMoX9L22/VVvR2FWtzlwp6QXkYW
o6QHEA+HGZxbDwC/YzLIjy1wOLcgOq16lIoTb/gSRZut1NXPh0kaGWPqZJHMfb1UaJkQiMTgpZZz
fpsN0M2l82w6eoOLn7J2C7Ww+gFfzInMeSD80Jo84Szg5LGrEtcYnluj30jXV9aE+Xp7GREiGOEV
Z++1MlLTpI6bgCcydL2Sm6qFZAqbcqfCJO/1b7eyoFe2BFcBEXBiDwlsaWw+jfm8m3DqQQ+xEbS2
liR8piimUdekSDAU40EZkU5F30e5dOJa25g3XluPglQGN4qFgU3xtQuGs9joDERHqTkk5WFQgVLa
zGXWHB75EnIYHGRQlosYe6lV5baD5i+GjNn76tzvIZAZLizpykP+A1XuMP4wPZt3bHf9Y629417Z
Xbb54mAbPZEL2sLuoqWjeLmXnXR/keNbNJ+qLWsrt8Ara0K06gADqgmFNXKfnZMdMu4TT530Mxpc
YNPrjmSDAGzNSS53VfBFUPf1kr7samy/y4D+kUYJhZFdHj388Ta+Tj6EhVlANmFAD8nHdBj8fl96
dgp++y6QwvE0fFE/bph7u4+vzQnrKhPbqKMGCUjrKdD18JVd7yggnfd73wjqE8p344bJt6fgtUXh
uEmYZO5KiNkFs1HtSGLuDRS3uTHtr6/sLS/s6yxOBASqs1GXw7IyLazOqFTW+wKwj+pT+677rDwm
s1MGBSiR6PsCw7i4g7wSahSP+aE7br1glk/2+sp7tWIRJdjFlGdDht8ks3qnse9LOjpyynzojqPS
vqWfvp4wv+SUPw/qxUEsqNVARxYeVN6MyJbRhg2pZ4I4vdoPe3mnbZyMt91mYaOFhAwSnBLkNH56
7CJUkB1VwA6/Uw83EBq/eeGgdpQ/bXURV90I9RqM18ioeYtlI/SJutHoqgGznE8yO6b8LCXvrrvQ
W6TjsrIXG6IL1QlTY5aUQ8AnoIDrO/aJjctUrNsFzXtzQp/C2DUnw3S2ngVrHoMKMrLLny1ZMbes
TD7OKPnhBVLeq9onmX+PyTsONXOtmr3ri3wb2PC4Qh1RBrxsqfUt+3zhLS1Jo8Eu9AFPX9AwzA9F
B3Ucw/Sn3AyvW1r7YiamTfAYgVwfXqevLQHc00UVA6dEmUZuY+wJ2+EJ4v5vRoSUWYviSG4XI7Py
XRsgu2Nyp9u6fVb3bBFv1yEyhn6nEMIU6M5PTSwNgdF8iRo1tHQKIpMjmOU3UpOVSxVf58WSqO+Q
Kz2tGmYPP2ncJND6JqOzPH7tsPRrCKxuOMNq0Ly0J34jmvRankVL0Jw96moHDIr6xaneLV7fH7S7
RVOVOMZzjqEh4mQeP0Jf0b/+DZftE+Pl5S8hfMOaqmDf5/gl5EO8yw5JiI0OfqP1u3rKLjZXCFyo
aUu63sJOul/mnxbZgf7IwahmeV1gIFMyMKZdhxCWur6+n3Hj2gK11ycBvG4Rcmv4T7pXQYLfgwpi
dMH/FfKNNGnVUdEcMMC5b0JpQDjcgBbJxG5jCGVZ8b1edF5U29QhNLT4xi0A1bm3X83ATKBmQN8a
MjniNBmaebNS1kobZGMSAEZ1zmTraDUMVeNpxyEDWOryRzNjeHehTHrCI90jiryrUu1bZEfHPCPn
PLbKHUQmR2cys9LLohlSiAk6nLH0LsVEqdOVrYelom4qyV+MVvPpWII8kR31sT0rkQL9qTZqnL5L
7qM63UdVYrmozO1Rdr5PlclLNF57Uj/kLi4PL0sK1ckaaX6W9dRPLPMQR6XhNt20K6KkD4mZ/uDc
yr1kqI5SO1CHW8Zjr48M3CdViLEUV+XvbSVxdRP/rzfl89Rm6WE2Wy9vzb0ygwLerr7WENEd7Czk
efxg1D0UwwoP6o8QXtCONmG+zuNDadYlpIM7jMaVz7UiPYyMzY5VZE6icM9cCD5jaUfGxzxC2FQ1
oP25bUJhmX0e2g9ybx6nbAAHd/9clLaDSp0jwzir0QkYWbzPcxBtVcSpNKw4ATmoLZ2zmJ4mDvqT
VNpbvZ468TzEjtoZ9zErv4xFjS7uPTfLk1XnDlN+WF1FPFD9n5gGGS/1cSjQtk3mQd2rTeZK9YeJ
lR97+dFO8ci2wK/+XA4V1HW1KfI6g+9Ug5WPlZ7TfcSbT0pV7ZVa8meLSX5a9rcy7dSbmFunHqVw
NW2DVp93tEY7QkqGs2p2KqS22KkbM9lNuXJOZiB3uDoHPWf0QVbIeOCYwXD6cjhCXBMFWEYcKO62
J9XO/H4ez8NEzlmBDgTVbc2NLerro2F9bxt5vmvKRDvHcdnu01r7VFR64ff9NPsoDOc3StzKaORJ
P4jeqICi5BE5xOZYB5wN9wmH9gbRI+scD/2NQlJHirNAJdWEpg5INAx+M3J2mMFT4MQT9dSKKK6e
QiVW0h3JBmd213po5d7E2pQc6hq9FDmxkj1m+kKIg4P8V7NRMk4/RJb83iBtOM7yUpl+brLx09AN
hTcP0DhQLDQ6uPK1UkvXTqXS5bSGBhuS2w61emfUzIe4o486nTJXr5Htq0hGa1adJlqcK4nHLm9a
zUM37DyiQuG0VIEEGuvaMOtS4ufQpfLrQb3RMxYWXQ/FNwXUP1T2ZcpCVVX3cg79u5F/jnOoxPUs
PdYDjR02pdJuLLDV9RQWRgZ9xRmExgq1dmPUuiNJz5Da6UIuVV/Mgu7J0J3zaGbOYFoHsPgerVL/
1pbTIZtaE5ADK8wQ0JxZomGpJnulpHSH2qfp2Hi19FOJrjgQK0lh0XvotU1Hw5CKg6ao+KVLaQhb
fcw9GcVANx9kT0nld4Vd7I2xutGiVIf0G9QDTdV8ypXKdkjczaeaFuOB6mPjAi2C5k4yQgluyJQb
Wo9IdmNOz1TrY3ey0UlCiGpIZfmkkwsn5fG+sax3ell2rpkZH3iHh2OdZ+DslQE4MvGmdEsj/Thb
SepaY2mg/RkrDvL3B7Uanhs7PmHs8isQhx/USNI9eVCrw8hKVMBJdJDS3s9qemh0/dOcSAWwbFDv
473xTgK/o2NVvHDKhu2TaqiQ2PWT0xbLv5S8c9pkBJS2mXvgNzLAQesSQj92RhDPAJpkTH/sZLQJ
O/bctvbnKYqfcl2bnLxgpTOjvZVZo880tueyfVQma5lERZLPOxp5NoF+YKrkD7Pc7xk6lSPnyFYA
mkyctjL2E09R/YpVSOpAesayoemoQpIG+MTzrCh7mY+f81GTHKq3YUtVV2K4OSrFmZX+kM6qr+Rq
WDPzo2Exr5TGj+1c3PfWiE6garwHLuIG89YnpSlCSZU/AOcSdHb8A6KTmca/dIPxo4c7ewrh0Phj
0wc6JJ5sDQdaWVDckZq7Xjb9Pp926AOdhkSF271jGTQo7cKT5/SYWFpgaMjDJ5Bcxkb0ZWjiYzqM
ewx5HyC74sj0ltEKo/CZIxX9zmY1ghG9kbXGhcZh41NaTX5l9XtD6c5mzD9K6HpD9tiPss+WDlhi
ZfhUyqE/BLIYBt3HRXK1OXLcLxiUdayxPk4029saouGQOWUSQ7Gn8ZNIDdOOxE5EZogWZyCkTW3c
MHkxOFKPV270sZbNr2aJe8QwD8zMMiDM5ru8ZPu21zC73DV4A0v+UHHbMbo5yCPJG1i6iwa84Iwo
+25q5CaD0LWBjmqDMWCXTu0ZPGefGwh0YBDaAax+p1TzMcJDOlELL+FZUNV3E6iLwFDmNIXpmSz1
YontWsL3cjoeB1BQZRwU4Alkwo1ziYl7ilkkauoQ7Vab/SzN6l4x01ApsnteVQGNEZJlXHDZF5UM
rqLd1GN/q1RyaPWZ7jQN5i0iFQKLGPqLv1TJ3WSXmd/x+KGomhNTs3ORjTjw6RO+EKZxjdCIaw8e
HFBcgDNqA1UJ8pJTZOaOOs07hlJqJjkxw3+O+YM6NAebReD7jc6JPe4gLUkB6yTSt97MPACLvLYo
93IBOcex6tCMIE5OIYXa6z41Aa5VylOtdx9iiJPX0wmH0tVoMoG4tAHjbElPlfRNk7/p6T2QBEGT
aS4bWYhfdqwyl6GG0Zu2Yym3OkqTBWfv5kk9yW2luDnkPRCYXc04D8NhnLVDnVhP9RSD/6F0jfmp
Auur3UAiri1czr9ZoBVg5lnN5FNR4tTbyg6Ua44sdZ8U85jiBgUvjasq3VPORi+xP1EEfCN6GhJI
jdPZ0escgZbum7J4lmr8Dbl3wEju9XQ8x0bz2HZAkuVK6TdTr2H3WsunOuvuBpp+yAb2jGTvFA+2
6f0fbdfVHDfOLX8RqxjA9Mo4M8qyLYcXlteBOWf++tuQ7BWFoQlZe79923KVzgA8aByc0K2k83f0
XOJ5OyLmguCnESqnwpgOUxS6tVyEliEqH8yCBHaXlA8d+tZMswQjwmKMfhs0uJZzwRurTxWBA+dz
9RlRSmqVvfpuSMAI26U36Ej/kmK8Fp1xgYMeCujXtJ03apUDHcnMQew5HvMuglCPSm6qMNGOkV5A
IC0hLuUXdTNEO2iT9Fpl9KNa/YKcEmTl5xRqYbqyODB3M0jgFhVDSfKXMS+9LNWIZzS97CiYbL9O
JlO1FHRS2Goq3ZJBV50x6Ran65WHGD/flUQom05j3Ti10hCrlRoBLGn6xwJEqa6ixzhRJeeht/Ew
gGw0FM/QDwUaFoV5GMRGSOIw0JBWJOHntsx99FLEVpBEQCzhYf+5c650RnVwVsboj1mlGJKplJuo
NHtPfze7KPeAOWc5yJoNPb9DiJwc1MCd/Aoebpd+CiYY2cvc8YAORac4zQfjvrqDALtPLuhw3R03
/b+RlsCvA2CKUFPCU4nZCr2blwH3GF580qeqAlEXoO/n/g5sJZJe2GB2oFfKWM0n2GhdyYvs8hSB
LgWM/VhubFMSeOnD+LH+yLFK36/MM9MAbTfKDTrKDWeV0mWuMGSnFqDYdPRv2XtiK4cQ6QP3kWtn
sF/xoqYPV9aiSmWiTDQeGGctaaUZTFWdVAMetnTsZKgeyRVIjHlFA9myyY9OdcDhTubZZLIFaRlF
jVjDZlmn3ix6Fchr9zdyy0PWq2LyBJ2iVsU0lIOHYF0STacLkRkB/ca+lU0nWZthsgJR32uSFMBM
Bfr62kHbbXEkbngi3zN0SKtWDkafI825hA4v33jeBY8jurbNHAIFL+XGULGJNa6wS/OCpnuq7K2D
LYwx5jQY6ayUZY+FQjZI6QU7JAFuC444zEYdTNVQo4RkL54yUGdhknSZIkAfRml7bwTRx4JZJLW1
czQkWM3HzoKk5W0DjMchwDAPN8Gz5THIhUi0OwCm2UbgsNARASdLDzkukCk+pF8mxLwepfKRbIwx
dHiMWK8YFd5IaGGxSK+iIxT9tGcZVjy4hiJSexw/TE7Y8Un/CO31g3LdOlQqgHxE69l8yHxegYN+
MPbYr+0yR7AjQ1F3PezGTXBVT/39EKBqJTdINAhzwkuKbm7u83XCZl+7LOm6pDfwYcM2BpWd+Xlo
mgQnRHrPOZH0d5+t69kSm33NZxD8pBgFQS1OO40+9tJKj/WxsWeL3wok86yxudclieJGgzXx1B3T
k+ni8etjiuejoFuprV/J3vi+sgUHqtNXxSl2EBV/5yyYTujtLZj5kHO5GCTV8RNozaw8DYf0UvDJ
oeB6zFbR6EVMwGBqFqNFzqjxEdUbSks7EovOnGk3gUUnskPMC8YOLxu6dVOs4xAGYGetU1VUx3DT
Iz3Sg2gFseD+Bm5ZWMMoPaCrSKfsgnIpO8DorOChjDxFSBZ738QfoBp0AKouQRGNxbUiUZVsGurh
F1/qSjaMS5a0ddIgivvbFDuik4mLpC9VO4ABSrgkYJYrkbIR1eEHZ0nb2/Zsh/H8EenXSiVY0oCx
0QZppC8C4qLlNDvNffsuxrwOt8K2VSXFjfdsk3F1o8rBeh/D5hNFH15xsRs4Twwmr5o+4lpkXF6u
e3XOhmbA4VK8wkO7t6k6MaRrGvcp4jUlw0aqiuOTm0dtvVLG7VE8XVKotg6oIYn2dKmC496lMXjj
Tm7/vq6Qs7BewUFNN5DFkrVZ6lyrszBqkta2EszSmHf6jhTswfwKJn8PD6Seq3DHcyEmphCjRoql
EK6aBrc9SgCBcb/vpDwD7NFe1HjuU/hLGoOdpbo1pK/7BngH22RaMcq2mhOpwYZNaE4g7WU3BlaC
FBBmu5Dsv+9DPNCzEco0nyKhcP+jcSZamkU08IoRjA+ZHfi0JjV/p++E2nvFLC5dyZ9dA2XRl66h
VChrYs6TeuSEjgHJalM/8ih9ERoxGjT1QubImjzFGg9vjHR/n3vIS7y0XVfxhOIHTiHVoM7dyJNy
KDJPboEn5xRwXg7no86Poe6zNQZlRile0qmAW1KO1e7GM73YNd0SYcvpa3dlhFxc420tAzKYVE3Q
dojYujMzuxkgLqGgVQ9Md4WBpDnisazluQ79k3tfk8GXvuyrGS2d9JnZXdJnnzJcU30qiN26wXDN
V7PcP4oYQHj5CcGXXM+yDIOIg626hTp77XGOA29NDJyMlVpGYwsToP/MjsjyNLZ0MBxjgEYHGBQq
+xWShTybDMIIJnReMBrz+0bSh9WNJEIdhT+Iz7PIIA5mPTUUKLDK8Hq4VLzKmw6p3TsGkrWPz0ze
bBz3ODAokxahJMo0PkLFy11yqLlm2R30CKwFz5NZcRt7PJgF72NSfzhzUPAyEV1TUTFjW1y0RZpz
AXL33gSxEQ0kEflVgjLwU/+vE+AjR0hHvYZscvMOXFlm3CgETTXu3sfj3x2Rro+8FHR0kj0fqy9U
pZzjtfTP7S2U8aA0Rp5U1GGuBd1M1VuSejQrpzKuBPUoHXS3cyVXQTGXoOuUr/i6eSxXi2W8SRPb
Jq3pNs+hZGvSjynh6ZU+9j3tLZDxn0WAy6JU8XRxANTsDA+j6aHMHubsdk4tJEuc0REdZcKMlj2K
39IaOjdegLqIvb/XnMWyT8OoJWh6S/FLEgGF/QXPl5wnHMlxW4W5qfJlGuU2wU1lSqADnn/OHbir
itnfX8ij9+/sqcJcUcFSoJwZYyXEL27NbzJys9I1iX1BPqB4B+LcxI1+YKzuorJDR3NVlIeuxHv9
s3zB4zzfhodnD2JHfdBBMmV63g2eFnf3ixKhMJZYff3BEPAbgtEiEGip39cCeJERCC1t+bmvgq9j
UN/v7wlv55kbbdDrMTBleLKk/lNhAjVFkK4NvH79rQyVAam837jEJuFTfSlbkuMDzz7lhxrvlxtK
16OBaxpILL9f7NlJ5sMrgH/rnY8edAy9QXWOjr69vEEJ+m+1pB+AiKP4PkeM1+dXmSHf9IFyNQj6
hRobJ7VfUFPlYDE9oGfOtjLM7OzSC6UaKDBcGjmqVmj2kGJrKV1Z/zJHX7MxvmjQrLD/NTdRcWWT
CRfA6b+kDVoWvHkQj0WpnrrmHzFJfWJyAXjzQkVnI8b/TQ3Pcwaf9KJbEpRcnx6yhSNdpL54FK6i
g2jFTmajf2B/ads542eDbIdqonTo9M2xnzNyRujffDe8R3kBHB6dW9BoWrUrO/aGkYN+W32JBsZq
fi/08S2zetw1YS5ORoWF4nFXWhhOBvAmX2ens5srfmJzE2xNE+OmmE1CcyXjrnGkVuo0ABf0oEMz
mHGR1g3nyG86ycoE45hqYshFEcCEEDVXJDhM843ZRNYocpV55a0jsLLEuKM6ypHYqfhkqOfSPADa
Dd/HHyrXpIm22lKOHBfh2aMrX32qUS0wBRTgU8WzFfgVuJ1ye7ydTpMLvVE+3eImdq6Wx8Qgaolk
ThritDUI8egLS7moZDf2Q3SNvlf97jo6ydMld5Wb756VWSb4EDDDk80VzHZO/TB8qnOLUtro4B21
FQNxgYm4tqxuJJfmk3hts5tPdw0jNyqUQRTMjTJX9dAIBSqIE71Dh+MMS2DD/VXIrLUrXh5za4vX
1ugXX39RNFYUZgtrYR1kqPBfhnn2Lh9kl+M5W7fE2g5z7MYpaEHZOuOdhccr1KfAl6X40SH3eAvi
7h9z+vI2M0tw7uL0HSiXYHgyLp8EzF9BAL+F0etVMedPmgvDkCusKrqkQlfzcJN4iQRNNNEr3Dj5
/IqBYp5J5ghWVTPGSYcPRmcQwevrxuBSwXREcQ26TpTzZl4Bagsw12tkDmGqC7oyttjPpZIsMwjt
SuD6/NZVvrbBnDj05UlyJ2NRNGkboG1WPUYKOk5nT0R/xhxZC14c6F9wp/S7iKZxfT7q4Tv+5bCZ
V13/EObSlXJtLMQGP2TyAj/5lJ+GC9VN/YFy8np57XLD1C1EXRlk0+LiFJRZ3sGDtCuQF1nKYboQ
7BETWtqFwH/Ucb4ly1qFNlAcwxLLo2Sy0BKbiRXcirflt+Cyc4mXnKrxPe91wzuQJgMxS9xNQmZi
ib8lLKXrXweSm7k9V0FBjmy9nQzMTC3GbCoNF+JoQ9fr5+hqtlAehOvikB9lB2JOR+G2sePvMujf
eKMGm4HM2jiDPEOb1GWMHjIEMuFBgwASigABxu3qI+3jcbn2OFBgMuiTaaMqzwPsda0rgBfwiAvZ
qx2jt8ru8UrmZ+J5DsSgj7FoBCqhCADCfrJrENFIE2cUnmeBgRu9lUuiZfAWMyCyQ6owsERoL3PG
Z3kHnU2Qd0Wq5wJaBj3MMGDgOHjQoSTgxbjZmwU4kzrRiYty9OZmHyxr/2DAZawKaRJqICmkIMgp
vUC3Em2M0H2kcPgJua0o9NnaWWJcW7JeArUa9cYZPNWoSDXNMRhyO8UMjOhkLp7/QqJj/OFnjqCe
i2xbUdTaPhPHaFknaaKAHaayxOBBxIQBRjAA5NhjxV5S6wSuLjV1asMqpgM/s7uZAVj/AAZ3SimO
GpPgBzzxgoJyZ7wSh8+aQweJGx/zGVaOxr235EDWZhkIAvOiZg41zLYuORl3o9vbnWJnkdMcy1Np
m25xsZwmuFyG5F1nkZviQDAfhDa1f/6jx+kig0jgbgGz14zDROtmkATx6sSnPp4cklMRHjgx3jYe
UUYNjFJSFq6XsWRUNfVYT7CWHcMDBAcWtI1cIRFwWZ3G1k5S6xVE1dtw8a9Nlkx8HJqkXQKcKQXK
CvP8sYaSBWdZ2yHyswnWkeVCiFIBy3piQMYQxZ0YAtypIwGcAsywVVcSlx+Ys5sssXhUqk2gp1hZ
49BMDtxXdeggLJWqQXc9v2nkD/fX80IZz4U0gCKUhfh7oZGd3VBiixkTc+kN75zwdpVxzQJEVWAF
g7E595U8AWvfhxItk/vfbhuDnlfE3JAVETR5bCSEHpPqGoaOjkUyWHIRXKPz56TLw51Ym5wLjF5Q
5yj/bJO5Iut6WooR4xie0M6XBcRhw/mTlH+DFpzdpT/21/eHa+zZGHNbtphkUzoRxqhvEjjJ0viC
Cy1tvD+m1Affqr1vkXfemEh9nEQ9KwZ8NtP0RcwmlQqPBmozD4XBv98wojIwIpsTKN5oSExxOz7o
6mJnNLPh1M5ix7fZoUSbH26T2HtjqAomTAkNbzJYh14i2KQpYVUr2E5aYiWVNxwqjJw7xMu9bD5x
A7jtgODZHLOZQSjLeUVdhcgg/CsAJv0Apte7ufnUtegonOwG1YAqSxw55yoKbOPLs3Fmm4dYbLKS
ojXKkpRiXUDjpJ9i9gHPD+IJIGDzeGd+s30E4oC/95cVPJG0OWpyUBF5dfGgfZjp94X4KQKSWxI+
UPJsCNZy5U//cEierTIArrazIMaPKHCiSPqyGIohhLfmcJ4tMqEH+FyDrG3oKUEO4kk9IQel3atE
6OjfOsebZ1sMasujAp1mCbaIHx/C+FEgRHxHBUJKEBQ6zeDuI8Af4qpngwxykzxY4iR9NPjIft76
Oeqt15iashc3NPGyyvD/f63s9/iye7bKQHncJ/1cIqJFR6PqLfXLZRa+xNNB4foqg+N9OSUkmrBM
+lbuVcf4YPiS02fX02G57p3Fjczb+TAkDmd7OedSZjBoSRY1z3rYpc1kizM1N7TBKrykXzTPb15x
KnkWGRgS2zAt0Hv822KCYPRfi63uv6I9gQN8bNttGEKCVdGAA1DtIaenFnHIJlLtg1esb/sl9K/r
sPVV5B8qTStgrT+RExrWaGmMMhKgNAZK6zv6HHndxlKf3DmabNW1NiJ0h0YwDH4ympAQrFiHOEGJ
GFx7l6EtF1qs/JcfzyoDPglZStmgjjuiGV3QTwJm8qRa5PnpdiTwvKsM7kBHygQDGe6PqXF7UMKg
TXykFYHUzjGpnJ5QKn/F4nhW6b+v8tVGOmZETGR8y+VqwJtdiHikgNvx2/O6WKCJBCkscmyfFkVW
gWk2qZ2sNrkcoDNolur9/nHnrYdBmRHE2WXdUZRprkDAbo8JL2L7Q1j/vCAGUIReVgaDIie9jKi4
zl9ponLAhKUUF8DCJs8dfB6DLU9U/ITqT2L2EXMDMphv3prpeF4gE8mAizI1Yprxb5zAx/Sx+EU+
jdfxKbUxwkN1akQH5CLkwC01cK5ewvQeNkogjR19fNKr98WdNAyvunp5BplIpleTOWgFeAuNTyXN
hVa9OxKXKvEkbgLm2OO+d/4hd/vv1hIGS/KFDC0ERTdyt9wGca4tBlCWQKqXhb5l3pAn5lxAhIGR
VqwzpcVUudc+Ck7FJ5AVIUDTXpOH4pwIVgUPuSCMSWPk3CvdxStyT/cwsQgl6TL3QNwAP+G2DvBW
x4BKRR/yZHjbTvJWx6DLNE9Th8mlp69GT50lXV9eSvZ484qUHm9hTKSiCQmZjACf7cxFuO7IAWY2
maWFapsY9BoIMdRs6KFlktv9w8WxwKau9CFr1KjAzk1CgyG9j40kevsWtsiBUA759/iySnhiIYrd
UsME8WkGKbuJ/cc6yM1/fcqy2apYCrSipk7+91+GBxQsa2+rGFM70k/zBlu8j8QABYjVa6h//7LV
9a7sG6dfOkIgYABLBzS+uWlbDsyrTAgSgskN9XIYFS7IaVKc5WIBsayt+7IjRKc317Gf/YQBjCZI
JKmjmb83D7BwTrLKwEYJIpGgC9/0DTkBncqARmFIbbeUQMM0fTcGB43ciZPo5ct1U7Sc3B/XNZlQ
JEMskogz/XJ/33ywuYVUd16nYiQ6qzZRDeBWG2Mcuf+vJMPKFuMg09Ausxwg7MYkhZe7OdQc7iAc
4VWnys5sJeJA4/Y+ruwx7qFDwDY2BKwNpbLfM8S/HoivOG+8nWQ8JNXKMAvCN+0k3aizJ+FqYYyD
9BVJtThVkLBVJacW00Mo3Y6J4Ih173DAfxNFnk2xrQV1ropJiwZJEJ243eVwE57i6VSjNaV0lv4V
6sKb786VPbrLq6dZqZURVJ7oLgpfjNBrC68in//jmph4tJDwmNFHrIkWtIgbg+9hBI8g8cRD6PDY
ZbdfTqsVMRHpZKgBpV8evOCH5ovgs8Vj03CoOf0Hv7a+nadcmWPumk4LJbNT6QdD5ofNU75qaIPn
IsxFI0eRoVcRPpnoa74B0XXQSBQXqDDlHlVs4z2YOM5vMijSlj1kHSbs5zJD3yKxSfshiaCP2nCe
LZuX9mojGfQYzSbJTLqRunlS28Zqx0/7fshzdQYwSqONY1LDgKl8i8raqlPR1Wti7VvhoaDJgEUU
pI3UGDBzdpvwO2f2MdBg5+gKyK1qbUX+J4gL1t2XWBE3UZy0Ou7JN9xdmy+Uf70BKhwvbfWhOIpE
+HWsQN4grxKq5viKhCr9+n/GeJAKvTQY5kYcgykH5Bu6aYMDqU0HOzAvczD5ae+WoOEEHfvOaLBF
fiFIavAXw1yoe+iwtIvJNfvW5vjiZgPnahcZqIiKGaMjJqxQX4wvlgvjUjkFF68IRnmeyKBEKS6g
EozhiWfhPd/r9wHQEBmkiCNTB20lfIPeJ6iAKQcTlDbmTJvhIFSp8aaOtl9kq21kkAMjk2NtZFjc
LJ2GHKSjy7uqj6w6vMnRmiME8rUepeD1OOx/vs0YeGWWQZKymwxBx6ish84VJ63aGYXi7koqi09F
H1XotxxKjsPsYz0KUC8PQZWB8aLQsLNhAvIeEEKh1GmNlAMeFIL7i+McgEcYXQUeohJm1VLANafh
wqh/qN1DEn3cN8EJBYzHf1/ZiAj0WXoFNur5SLvBlUvk3uxBPiqn+civWfCWxEBImTfNVEHW1Oub
D1mDVZ0y42F/STwTTLTRF0QnRkE9cf48KVd19gH9i5wvwwlpjMci22rbcC+OklHAC+bBobOvrT3U
qOS3kIL1wTpo83NE+3e/8dhdsLIoyKWUzNQZMsxBlaBYF2qOZ3MXxYDGImUR5Tf9c+X8Pz9RwEH0
8jiNQ6lHeoaNfMOFyQHFxybb1RaqEfaw0AAWFBSNr5Rtof1Mm+Yy10z4GMzBe7YpYFZEIzJamHsL
X9R29foZCVk6/DgYNGwmPl4C4mZMyklWUVwlmGOZ7miF9VX1To5PPrL1rDZUM9IW5LyIdsbuMo9/
1lH2H8+ZzOAFaHaUoqYv2LcmcHhLYtCjbsRohBr74BXC3bBcNaBs3YcnngEm3hhNqERW1Cua+Ct4
PK0qbDkWeJj+qOS3+ixhlclRYOJM4ZI66IfwVINEhVahtUOKCbtZN5z9NXECeoOt7WddNhKTvv7P
0xr8O4RrjcGMIsyI0SewRjsYGkiG+EYB2jDBz6F89Mb25tXJYmKM0Fj0bKHJ+bPXCjc5z4NgtqQP
ft7FhI4granMtuRpiDA+guL6Mj8qqIN9fEVLD8cf2Vp+Q9CRVlN/FC40vyB24VDQiG1wrxcWREWv
+DY5QRs7TS2MYOTNelxlivhjMXPw8YZWCdrnHBzDaepyfJO3QAZConnJo4SCVOP1bpRjT4H1iT3Y
g6uC2i7CHKjPrS/SP7rzVFLoj1odwblL5kGK4KLFNxoeZN9SVG0HO5cd2AQ/2ZsoW7RnJ2XnpIsh
08WxxGf8+8cFb0OZd8wAmRStoD4atj/kGEq0838EMIUJRIQBXck6jXUeASw4Zmi/6KwwuaQNiwlm
Gpx9H6GAsfe1GECZI4hczDO+lipDpMS8y6rONo2LLECYRTxM1O+b40SoCgMoTTkKoHDH8qThYhhv
y+RyWvx9EzwgYUv4wlQt+UwzOW+9OHmoTJjUh6AlGARpYPHvYZLjgWz1PlqIpEZ0cWENjn20dGop
L8Lf/EZE1CF7DXX3M2ZMOc1yRZEQTmmxDAbx2a5E7ZhFKccVNlfybIbNZZe9lpVGpcIV4sglwyc5
EN50mFYmmO+iZLPRqQFMBEsrWlMlgGLF1L+0qnkMjFQ8jK06Okui3cfmLHlxbXzQB4zPpDN3T3mL
lV+CYo8jqaot9lTV/8mNh3zk6Ktsx8CrpTJQXwVCPNfUAMUNEtrqx+kCsKuCyhQ0eZYMoYQjr0K8
eZmtbNJFr5A+n0VBz3PYTMXS1SdhsvSy0myyRJBKgAIKKRYeowHHN9n5uCQu+xFyNoOXo7Vabxt0
pUGGIuLBMMXxM1RcrYzB+biZJKi4UzNyeJ/N+qHR58LJhqpyFzX6vg9YvG1kIF9SdK0BBwfOWz96
lTA4Bsmdmdz2VeuIoeDsW3t8VrJr00UNVQ4VOiagv3351eiAczqO+GozCgRgV3svCA6lHKwUpMoE
+1s7Y5YTubL5Fd3iW8dgbZs5BkmyDNVAbxvkTmXjKhkH3pHfij7WFthzsGBe6TEZp1QDBFZiV2/u
avmnPv/sWqBZlJym5me5HEXyYAy1HWPwYH9/tzx0/QOYQ9EGVaQLaNWBbs5pJj0oPn8UPM3mzWfO
2gj9EauTJymlKZMBRnRyXx17CPhBrGXG0Fl9xEAMfw52K0pY22POg5qbSzcXAFIcvUNTPhQBeLRr
SxZBCi/eyXLH2USenzBHol+SuM9S2FMr6Ie14HxXeEd8c654vSYm8olQGUm6ll4OYWcHY3PdJeDU
N6hAblBIlmqQ0NKNxqcqy3aZtYtv1iMkFLQJQz/pYo+F9A0SfZ1r6slHIQugaoXEmKXlmEDcdynu
52aipk5ahCwJ8bl/J+qfxq2hZOUL/OQNPYQ7AMFezEotRF1FiysUIMKL+ISpuNOIjupXRe+cA8vO
r0sNCaaWrm3U0VyKgUqQWTmUDFslnuw1p1c0l25lp1Zfnp1eh56TPkQDvrx4ig/tiOTlYEfIFLmV
n37UeVM5m6xka3MMJEWTZJiEmmscELrUNxHVkpFv8zR3mhkifZGP+lXxi3FVMPLLLnwvjoZdGBfk
MHIpIDfPliQjOYUOE8xEMWdLG6I5F0MTaUf9e5mC10ImPsdft01oiqYRQzRNto1FDFoNrJa4Puvq
V0Iun5CQE+z5hnbm6/HhjelUrOdfowxGlejRSeqZGv1/4qhfG2M2Me+JkEOjEPWJCpRDSmwRcHKZ
XJ7JTU9drYnBKFGP20mL8a3Onrb8/Msmxq9sMSBTlSL4cXod8eMwH5Ysw3rUQzLq97J+EwyJvajC
V1Ooj0ExQ2SvO4Df3gm7BbWM5ogmTkssUhtKNjYudU41lG7mGSA9/zIWkLReL0uUlrHZyZel0qxI
91uptvIGUky6u++7W5Hf6sOycFQnBI3EEmwZkp+lGH0wxJs+EpxFVDkKBJuBwmpVTCy0QHgwwGsE
31Zr7aiNr0MxsntJ5L0MOD5kMvCD3VOXkX7X8wTlfz+FJoWGVWSiLSOYHcS3Wtu8PFZ7yMRBdRDN
c1LjzKczplVEN0zs9AQ4b8DDKjpx9goeVp4zMjAT9FEDrWaYVM2bOqtOmXLs5Nxb5AdSftr3RZ6H
MCDT5HnfdCH1kM4bxMUxq9hNah5tBs8/GIzJ9UxqTLqH/xP/YFBmbsoBlMewdlb04gcyeyuTRPz3
0hfDvKnRc/g29OTZov++8vtqKhazS4wNpOava6tv4zdG0XUxyAF6L1U2E6zrdzj4q2+Db2nvfFFL
DHZMUhqhqxeW3ty+xttHBj/ENJobUAu9xT/2ohS6OAY8yiVui0rF8UqjYx6CLDaSnf0DvJkYXH8p
BiwGU+6aFtwh5/c3/1vxdo5BiyTNxToYKFpg/kW5/BvhB+66GMwI1SkstUdkYm1x17UHgvQrMYAh
ig1JlQaAIU2eKX7XpVNdcXB2M2O8+kxsY0s9j/kUif+6efv3Yg+bH0tWZMUgMsSQ2ZI1CdNOjnsB
oAsaRMkBGUJtVRcdxg8gUsXlQNgMalbWGMAQlZoIMnkEJ3KSogv5y+ThOgHZfG5Dlm8CkWwe3b6i
XLn5lFwZZvBDhijC01sjqVctNnn/yhab7dzWyh6DHgOY+6dIxUIf77LgQYLWIzp7RDw+INpd3n2j
/QCgZ3/FUjehcmWaQRO1D8QyGeBD5CrWLoxTfoBm5VEtsLtgoc+h3t0f9tGFHrKzsHhlkQGXoiQY
AxbBT15XwSXSXjdKDQ7kSbIhMnOjxt1h4NHzbp/7lUkGY0a0WnRpCJNnGMM999tJj5UtBmMUSRxr
VYKt9mefWd2x9gPoxPXgSIQCBL9HcRNnVuYYnBGCUjPyFieyofrh2pdFem9o/v4X4+0fW+MOplhL
U3ofvCnW4pw+tr5dJ4VSRj2svfH0cUCNLW73qT6oQQ17Z97Bf61uxkDPn4ulqB7ILE+igJM+JR+K
Cl1o7Wg1Semoi28YjTUK70Uzu8559UvuF2QQRsyKIkxLeOX/5AsyoKKLGRqLMlj7Hen9TeKPcwIe
dTpXISy0rass1mHMJIu3mKInC5XbxKrHOQQ8t2RApKkLURJznDQI9HqYmPGb7CpGS4LkigdSOiNP
zHT7el/5CoMkeaGVaI/FwnqQxSzOI1nME/0G6HleNb7OuQzYMrfSRmWD+SN4503rVjVIhr0ec921
U2YQvvOkK35Wk+7azm3AVr2rtiikooFJsQw/JlN+GkvxXTrNiVWT0C2J9KbY9nlX2aJ32oJ6tJNh
8E0ngeOcbN27meU8CSmWzfYAVqzWlkRLgDJIL0M4tILinulkl8rtvqvSw7y3p0z4EvdjDdkjgEwQ
t1YfesbCK3RsfzVN0wmBzq7IqrVVKirPDb11RjF228D0WqOSrTIbDmB1Ta2lTnjtEWdroplfGSKs
OibuqN2XD9VC0MYwiRMknZXAa3qI1hicdN3jvfJi2x5NGBBT0TVJldiHVdiAIk3Og9AfO8iKCOn3
QQMlZzKWt7UqX4QTRJXCoLXmqIO0tPpPkLdHRazUA7Qaj0HVOf2cTC5phLuslTRb79rPYVt9xUC6
DwVLcLCld0IW/ZCE/jOpwY2Mi+B6Co3cqpLmIkX/kU1LO/Y8d5yM3dnHYtbFBFyahjIFUePIVyIo
MONkNckPpU4to/tRLZxNPActxhiDkmoKCWuFFJE/wuGpCJYWHahs0uzJTqF480Hg4fIZaDEWGZjs
aijZhmBI8QuomBPoHAuFFSK1PTepAzntSZFOonJlQHBSumxzydK1moMpNMbacxwmBlPyMekn0wx9
I7qrTEiKD/JJGy+6zvQhkew05CIzfv7lEX+5aPbpVyXdkC8FTDZL7YHpxJaSH/sWtr+kAvp3qB6r
ypk8QWZmAulnUvvR5eKpXuap98M/4uf0SLzGTwM+V8TZBUvXtDLIHPGubHs1TbAm2iRqdu9oV+N4
SysvaQ9a2qbkeA71+7PPtrLHRClBPpWmlEmh32HidTBCewRfcWh+byOOofMuF2Zl9Je8CFFkqZlC
uChtY8+hDa7i5FvEGp35GJ16q/jGrb2eBbWMSeYcgmthDKQeX6/zJE9xEm/W3dajxOWVn/3XnWSO
YBtJUNtp08jP5eonFMa+T4GwWGqUolk6Cni7yVsac9yiWcwHrQBOU9756ShZwXG5ro/LVeGbh/1D
cHZ9P+4ieskk6H6LMpvFyTt9yeU6qH2zr9w6NH19UD5K4/t9K4+1y3NP/NcMe5qlqpekWhJCH8+4
YynfSFboSmB2m9xZcejAQ2AFBK9/0zFMe982/TR7pulmr1xzyOpKnDRsZhimjjSgfVJdLBPSer1w
owmarVb3+wY3wVJ5XitFgZVBdapEMlVK6TcD3FKV6SSWrS7loYkWd+wKH32Cdqk3b8HolVkmJjLM
Cfdtii02kuCqghmtT9x89GP9sqp/mPLsxy1Hwv0PCPq8VAbQyliXhy6ETdqnlPXIrIA7FPT2izvl
6OsPHZNXFNmG0GeLDKTp1bJUZgyL2pXhL8floLrRNRXJpgrLPHIfnuswqKaTOGiiHq6zdIcpKxwI
JKK8bDXFpzgjlqZyQgvOWWQbAMSIyE1G1NDPFNBpSaEljPcqT1WPfpK948AgmVjIWmYQo/bTTn/I
RfJBqnnbtmmCqDpK/oqomSwJ06gnQ1eiYOCLRgv22M5quPX3TTdYmWC+TD61aIUNEfFR7YiuApuq
AUFAyJzQqzsvuTQxvCUxl03ZTIlWo+jil3r6fiqGo6iN/j5sbJswoT2viURV2PG9Lq8XXYYmmr+I
qZXoKQgQijedV1VDe4mqyrLIchSl5SQq0SDUft9Y8ik8tGhQKy7Q3+Om7yU39SJOYE4/w5mzrewx
UFiN6jj3Hd40Myq/dYZ3E7S1O9DeQtrL2t++TdRdmWLgT8EX6lLFrAFFdF2UeJ925vNoFTa/EuiS
RV2V8Z1k5vh0fV7U/YQVKVD3XQJwdmsciNu0oMkmUQg6dM6oZrowmHLS6KEPKdOjkGP8hJvo4Zlg
To8BBe0wDQ16Gyue8RAfqIR2neMaXlwDeoGBnZj3+59H5tlkTlA0ykOjpAuSxV8G58nzyDHywivi
oi3oI/gfTSgvlT4oLS9FyMibx0b2ppKboOT9DuYDisIYDt08h/iAhhUbRwPDPvtL3XT61Qdkore5
bPMBHKC1LzbesNzTJ/YUvquFT/tmzvPwNHR7tsN230BXWgJXkBwi5g58o5ut3s/9J+5akvZoNuVR
SnO2jm3BSQTF0LsJnhlpINcb4gsh1Dl7t3mKV2uSX8ZOcoVv0+Kl4j9JVw0HxRd8+cBrkN+8aVdm
GLAQSaiA+hdm0vy6ze/T4i6IOCTK1I/OoG9lgm7mKgpMIyJJSYmvY5BPS9bcqukV6Q5L2jlGfR/N
0mHfG3jfhomLhjFpkliCW6sE/Jv1TQythH0LXH9jUCOpglEUMZv/+MbLkkcG89bpclC2J27oVQnH
IO8jMYjRgtSg7eUQiZZR8/MBxYM81S8kwmvz3946TdFNpABwMzLOoKddXi66iCB2So4NOoy7WeVc
vPpZVeTxrD7bYLyhaKGDMCVS7VeguQD2u1qVQjIdqs3JYuu1G8XywQQlgFzdLvP3TI1P6Ii3tOQ4
ywpQKv4/0q5rSW5cyX4RI2gAmlfacm2lllp6YUgjid57fv0e9NwdsVHcwlztw7xMRygLYCJ9nuMA
p9/WJgyV009REdqFOjixVft9Ru1F/aFHfRBlL7EaBxJ57sMf1djZ3UICq36i5cVUvss08pdWxjD6
KZ8rl5h+01VOXVh2iS1O6WS2FMjJ53bqjh2CK0fuK1+Xmi+KUWOCMIyPa6/atJ09GlpuhB+foAgV
x5/KyquGb5J6NwNuWe4uahuUzRG0Xm6dgo56HZ126R0p+llUsXNbIdn3v35hFoAOCMFIJ7/pjSwr
jPUF+kjyzEdakNhG3z6oxfyjCc2PhTUL5O3b9d/yOD0hYxzWWQzXr8RBrOR2rBAHb+J1RdtJoPpv
69C3zsbpS6YkZVgM0BdJsetL/Vi6jQNWm8/k2J9nIDE70qfOLY4SqNqXD7FnuUuQ3kW/Uic/ibrZ
u8/D0FhlGiSJyLzeGzJ1KUcwbKLe2WEdVp9ecwCa3f6Qb93Vq9P+FsF7srWJJAkGs0FJdXbVT6Vf
vGBktXYoRs4/tR8aJ3T1S3c3Ygsmt+kpcrBxmQEICsTGoUNttUWTgbROK6JL3bNAoKYwLLCbYxSc
L46AhTfVVJTHg7TRnCk5aKCknJcvt0+/WxvZSOFrI00alnJtVihDHtvjWNqpS6iDjlSQf06cydVR
UjZ+tO6yuppINFNZ/uIVTdHhpwxdV/hMrbM0pceEPAsEF08iDlMyVpbBIPEIuNzcKQSG8LpNC0NI
wDAom2CFJZrOaVOtRKle0TUO2HzNfOyc8Lg8NEfzPB2Uo+Bi98poG1lvRnnjgtN0TJIiqpL/yFLs
+fy3rDIQnmvvlWxlcVWmhVCpk4q4CmZLfY0jM7RrLceerrU8Sj1KXEVV2GUUndIxOo+peuyU4nOv
mG5CTTczSkHwsatT25/DxVGDSlMs7Y8JXtTkjT+i0NXsgXGT2bIOWL16AbKezD7ychbicrJ/m1eq
rWzOTuZdGM1Ljmtn7BFKAx6u2DVewDfilrlbBr2QJEP0nTljWRqdVo7WzDoy/1suBQtwsN5NB1G5
9P/QX1MG9BeQlq9aaCZWKEMthgcoZkVzrSFB66V4WVbrYujLWTbNVxO02FNqeCDavPTTKKgS7EZh
hP7+AVwUJrVWOdXmEiPPXbziUAWjra1AmjBtuIIDkQVOb1+vf4vjgrByjjM9z+ckWJavcjnYVvRf
b46+WYTfEriErOnAu5VkUBe1S4/GlD7EaeGWRu7dtgaig3CGx6pXhZRqnQS6Ltvp8FPNRMZ0Xw3/
OQhvx2lR5FTV3qkhq9qb539hbkSyeHMj94U2Lgj3WAa/HqNT1GOeTXHS83LWS/cPro41jHWiExYk
v48AwmGU63GeUPMoGI6kZVeg87stYv9dbWRwb3ipGlpFKvzC3wdaD28Hmtz2FJ+EB9rLzchGGJcs
AQGpTqZ6SIJOn9xGKe1cfxjll3XIvIZcTPXl9uH2AsetOO7J5tilTw0M5gbpjCVsbGNL6lM9/miI
QM6uim+Oxb/VUa/akUIBk3S2KTLNZPh5+yTXRD3ssUIJqEqQ7Jv8bIkVKXFDgZUSFMOQumVmDRhK
Sj8n5pjZvQbKMLaapMbnrJZe0TCOwbmpfdFm4lip5vWNdr/QWTALstuE2P4mzteZmmrM+QD1/Duk
YG5eu8PCLXt47p8FFZsb4B7DRLqo69v/vLzCi30yHLAG65uH6dwZ/u37Zop45UrRmDNx0yrgAjmj
pSVatRRDWgVSiWWnxE2Mn2rxelvGG+bXDSG83TKATCiZUZsERjmcVCn+3uWj8bnqTOJOSvWUNvMn
0GCcp2p0wyxo0U+ia3LUyLA6sVE5SU/cVprcXBlmb52NYCiyyi7J4t3+nf+HifjnMt7+vgnngFBt
SMMMC14PzXfZyL7PCqAOm87ypCl8HRaT2hXJv1El8cce29Zlloui172Uk/z+Hm/OefMTpoKqIzb/
EjRmYTnKv9QTcWQtQJfDiz/rtmkX0Xf1jRpcVN7e1XIAmQInUKGydZWGSfM61LGFiK5ZS7s9ZocG
Qi109L+ZdmjnFPU+EQTNnvZRipEgDbmZZhi8PYFeSKqio+mRR37Wd3+VRLvIsNGCD8ueDK+AVFcU
aiHXUK+ykCptByU3yhq2PzpElK0Zu23t/TVjIq8P1PqkCEzG9eYvzNhWImeRdaWVabykdZD8yu77
I7mXn8ip8FJMgIT+4kcnyaGGUx3HYPUw+HhIvguOvHu1myNzV5v10RjGFBvGrH+FwYzsxDarww+g
7bFTLz6tL0j6/sCNUx0QuYpOYVF4fInZkiqpqmKgI8VoYmJf/kO25N8EB2MW6fpb/hbCGeMYAJR1
KONbMmNMnNwdQUwLbkVs8YCWtrfVj9nRtMf7NpC1A3Z7QhL0gkBs/25//wTOQkt6qTRUx90SvXqp
jepVm5vGzo1UcNa9KGJ7n1zIIhfqVPWxXgaRUshOIxmprZKocPXY6l05sb6mXX2hFG3J23e85+ap
oYCLAHQjhsqzpUhNbDSrmtWoi+b2aJpupSoCv7Nra6mpAGqIEgv8oNwdkkFN5MWq6kAu9a91rZ1K
7FZ6+kqzpzZBFENV88EcQAyqRrPkrGFy7lRZ0Ajb/Y4mVWEYVE2+WsUBYYtJx1FC4WlsDnUy/mVM
zUGRFIG67F7nRgynsbTPloYsSRKUUXmvD+OnSRcNp4tEcLepK2Fo9FqaBJGp1DbAHFu70Yvn22qx
7yE2B7nSx3qM1yxjzilEGfh9MadGrUxU9Nh9AKapA7zW0q2rGVm1T9oIbf4k0Eh2abPSW9O7FVXl
of9gGPd18uv2Afdv8R9xV1VCc86MBhgYgVKn7hjKvoZJxNsi9lXutwgurVqluVoXOULZJCUOlT9X
U+OYROTLdw9ioQSGmUPZwBTD+3yqadaojdGuCcwhcaz8p3DQd/cYFlgtLEJQK1DZ3zdhSjYsJTCz
cIyV6CeptOxI1b11EMJ4Mb29MvYbOZwbrUg/W1NhlsGqLLY51A9xqNphgQmZ+oc6yHYmJac6+0l0
bBHImJLV6F0eVoKpGXZbt34Ed5tZ2mTGasSY3yy/UOnFsL7IrWLLaOv20Y8/UI/NedmD2NzrWin5
0Et4YamSHUepvpMmgCcSUS9v3/pu5HBhv2HESjNniPWUJQeQnJQt8CwhyGAsLfa0Iom8eWxyT5aL
CHsgSmEXdXO/VKUI6nZfUf/RI34rqu9pb9IGelTWkkdQwRxnxbt9pfsiTByWKEhyeBCEYqq0OOog
Qu0/WT3q3XL/B29al1XNUjRLVRH1vf9oQ0J7Y1rCOMjX81CsdiVfpEjUq2SazivhVgjnRKJ0KK3C
sCBkil+mLnpeNMVpyOQmQFUUHGhXPRhMmGoAU0W2eEbXrKWI5boOatgmL7pS3qdTmYP8QDlFbX0s
6vFL0Zd3emt+yqv180D6TvDR9p7c5gfweiFpESWqhIyxKuufVpI9mHL5krRFaZNQ+an0w4fbSrJ/
u/8cmN+XG7opTKPVKIMyz0+R+rXMe6fpqN1XwqniPZMGhyZTS0bkgVbFe22RxlgyyLwmwRgOsitp
6uy16tRcWqk7WxoWhrCL1bqqQjHNCT5t4GRKdTHYUp0Vdpx3gkRl73XoFKVmZH7Ijt5c/sbgGHHf
dwP4T4K4koPUSo/xqn/8g7vVUc9G15kll5z5tKpBlRYFTjxDS39S76XoF+0uZPhxW8xeXqAbhmWq
gInXdd7nxQTOuzVR5aUNplKx3JX3v0pK7LnCpEpIvX72clFEtBef6KYCw2Lga+IG339LzDYbLfYl
QLOTSofZ+CWXhZ3WP6vkazmASEuuRQ9zV083Ajl/2I7hWhQxCnAkCINYQl0gBUWvZaFr2Ryxu3EM
v4WSKx2FRaldPcHUJiWGTjSNt6KhHoECBYTv6ICMboVo3TWQTR4ZnnAo36P/jlZe69/+oru1QN00
VWDratAb3rBaoLK2ZlOOg3q5N7/qJyxzYw0mOhaYXNVtxZnvEzBfabrA+Oybv41cztZ28pyME2v3
/PctRKYhV2Z9I4oL3Ee5S+JlWlByUnpn1IOhA9bBLNKb/a/3+yLZ3zev3KrWqG5HVJWqQgH4l/Sp
yrTn2x/r7WPcOgn3FrpY640e8M9B3qzUDq3lWQutT2M2n5Qu8co4cRQtPeC/c6Yie6jk7/Ok+fOq
VUCDL31imHYMul89x+tdW78wjCP2PVxtwtrfqngJMuwO9baBWL5Zl+chL7zGSk9K0tihVpwWSz60
Q+xipcxbzMGD7kRemhqPQyYditi6kxLLj4b0XCXJAcm72+SSE8n5wTA0l2ThpShVd42o18XYyxmV
v0LASs9J4isSOVNgBBrSCtTK4WOoWl81Ol1AKd+7aSWdV41Mgncu0grumQ9ZWA99D/endScp/1im
ige4cMHzEgnh7HJu5EUVSqh2StUMbmy57/witVw1bUTq90bTcUs3uLB2AOuq0q84D/YpYbPg5CrQ
hoA8fTzHsc+K25WfhB8tt/Jua6XwKXOBLmnjtEqaN4O5eGyaH41pRiJNLtIx7t3b0t72pG+ck58H
qNqpUMuU/F2bUoApH80O0WzjzJqo87PVOXS5gCpNYgSg/S/gaGq9XWNLy9SwyrRiOFYitiUdVu2e
zrZ8UGM/7G1U5QHPOjm6iDNBoAEGF7iCw8fQxgSlNHMojuMwfiQgcjHH8ePta9kL5gxs/qCvo2mo
tHA2LgGN4DQrmAEp1K9x+nVQXg0y2tOIQoWwrLQXXSG2QnyFGXRN56nI4jKaw3bFhgPbF0njx9yt
HOW+c1evVB/+zb4Ie4r8J98K5HzFDOLTWOrR6dPC0aW55Gez6lASA5CV5qIPti8MVAgA51YUlETe
23FzNnu5kaBfEwDONLNt7ap+JfVsE2n6k4TDQMnlP7J4Xc4QDERWDJ9BrASwGEV86DJi2epofJeL
9Q9s0VYYp4l1rEfz2sJAhLqvhcQlXeyauSFYFngb2Lv+WL/PxH2sOiNrWNIedZFSv4tklKxQaeyk
3u8GhDNKVny3JvOI7PipXrXYUdfCaZI4CkIZTMHrEtuomj4s2uxFcgvsgvyoJeHzkETPY9kG4QBu
rNsvZ89vb6+FezlDtrRj1eFacmP2wL/lVvH4dFvEng3ASCpWwlFRNaHJ71VKbgjWrTupDoCM3Pfx
Z1UpG1vuU01kG3fPshHEdHsTg+gYn4wtcHsF/dAujp7qEkBsc3BD1FaXYSx06u24Vb+pmXHIgMhi
S+X0UCX6j8RcMocWDQZP1fpizcvzHM6R08jkgCWd2s4TyU0wczRaeeU2WucqK3JTKamI08eleohl
gg3qEisIU9jadT2EdlItE9aG5PZU9qHl5TkhiBvCD7dvdndEanu1nIPtl16zEmvCEIDHRqTCbwyQ
SEWsjh02DB8gNfGs/Phv6qaij8r5Wyun3Rrp0PNeX+wmvGgRLiMTVRl3rdHmi3LWCIuH2DeOEbuW
Qz+g9RJ9C1ftvDbz0zLlL4LLFAjje8iSEhdrg/oNNpupP5uY+coYgFXnxofSA21xkL8a01G8oSe4
yrcAY6O2uRqiTgEvGTRzf5ES3bLDLnyOqk5gAXcjlY228J3fijbTlKlFjOL6grlFtpKrX+jp38yY
7aXKW1GcWQGPhEoHAof8e5NJCtpAtMm0f3UW67eirQx3/P7FZwStFB2jV0FLgKExfJ3X2Rnrb7cV
Y1cIFqVQUqeyBszh90LKmaIBVxG0kFHDzKYPbXpHFFGFb1f5fgvhlc8yEqvJNYTKEQ2d0UhspIeP
sXVZwUN++zi7VnIjiXOES7N0mTZh+CMrPhfJS1sJ0rR9NdsI4Fyg3LTjGo2YZWFGaT42znxgM2Tt
STweu1cdQV/fAhqIZSImY59u83RCK03CwsBsCeBiHltMyw91ZStt61BtsqkUHqcw8m5f3+7w4lYm
+5IbmXnRYzUxxpdiU170gimv7HuDJXAyvu3vLvHH2wJ31W9zRs7GYzpfweIz8gtF+l7nYHOq7pLs
9baMN/W6Cls2QjhznmtkCU14tEAvP5Vjek/l0iHxqdJgJBqKWcPxrNYyejAi2s99bdlI5l5Xm2Tq
aE1vZZ//HXz9GydAPPgquEnKFlw2X45i6isqgYUTyEjGG7X7vNQHjMwLwpB9nbSARIDKq4FS4Xsp
dR9WTZTiQCawDozIttrnkrwU5de4fokt0TQP+9euPhyVsdSgAulR49HQ52IZ8pLiBehz4sud/hPI
7IdIpyD9Orf5eqp16key9pRZrVOOh9tqsx/tUo0aRCUK1kk5+4spugnBXI1swZGdufeq3F68xkvu
i+fOqTCk3blLYkcTEJMV3VZfFa/CJkAiMp77b3LzO5jN23zZQTLwQAii2Bk4GmHiaIcs6FzW8PEZ
r8BMndsH39Mkk6IEjE8MkHu+VtmPtdTPUoTt8HCya0u3p/yb1YpQH3aPZVnY0sXAmHbNpmJK8tQ1
M9ZWaDLaSvM5Rsq+mncayCPiHqMTT4uq2rP5auQBmvOCM+75ia1wzoy3g1GsY6ogwpPlc1NPHzGN
89+3BogMsCgZ7V2mvtxTMbAQtuZxAzIf5WmRgLBNZ4Gz23GrBEviJsr1qNpf8YbLvVRghTFrA23y
AVeR2Rpqb7QCyoqUCETtzS7gGZgaW+ViT4IpzUYJFzz6bC7xGBgyTm3cNU7hGC+DGzmxekiw5QPC
gttquPOJUCk3dNOCCoI2i3t+khyi0GkhWY8wsmNq4UkKc8EAy54OAstLw5auid7NFd1CQcx4qbuE
+Oad7BBHOcyHDL0AUJQcxdu5O+8KVLUUvpyg23E1pY0x/YIYU0v82Widuspsa/mitULIWnYvnNEE
fNjfIzkovvJfSu3ypY+jgfoNIhRGMoxwDjGk1100R7bR9KcCn/DGp3olEXGqZmJmAgNJ3JcK+xVq
CJh/X8mdtym9B/UlOzVIMX6i0xB/wk4iA5o7FL4s28AYCJ9ZyhEJ0UB24nK2tKSp6HVY1zoaRrXa
SJFp+fllvpS+eRz87LEXxuU7ivlODBcjJY2RpmaoW/7Q5QdC8oe8k0XVo72Nu3dCuMBIGbHxplLD
8tVAe1W99dIipSm+/g2khN27Q3SIndSXnPCg2+03UMw8dbFtnhu/Dpw5EPNv7mkvPi0W0XRs25n8
UFuprgirs4X6epscmh7zidpfi6QKnO6OSQO51j9S+ChmTPWIKLFCfVntzlXef6R9/ViXpYs1XFEo
v/dQtrI4A42xGyVWS8t6I7Mp7sdHtsbYozMW/Vi/xp5ounOvnvHubJzPySqNkLCGehqxXtlTOOMx
dIpbYHHX6TX5qUPBA+N6YQCS8PtRtS5gcrKHerKl9KmYYjsMu3NRWs+Y0vBum9qrb4twDvBS2B/F
fbBu4XvjHmXluJBQ131VSsHDlKtubi2e1mc/b8u59iJMkIWaqK5hmOQqoNMrAM40MfC4tIfseY3t
AWBPbg8TdQ+WqvG5hDeZ7UK2BWKvolZOLPdip1Ur9G5cdJ9+YDUk5VK66wHTxO70zLh1Rgfg1jLM
k/Ro/LgtWiSZe8ZzbqZZjfV4n46fLdRbMKDkog4prQBPnYGmTUTYFsIrZr9o46hTbIboJTC1fWqP
bnKYdEcCMS9K3Qx4bTkgdZz+3zK5NCdTZikr1dwEt/Li6YEMwJD1bN0zgJfs9Q9Y7fE5VQb6qaoY
GLoKzC20P5TIwucck9SpIxndUlFB/ToyYDLQIjAxP48CDB8EF5VC2hGDEqCeUvzpPvfZhrP+EENL
hsP65baWXHtQJk3TCAoLbGBZ5xS00HKLopZu+QChdbrSmy/k03Q/vXQvSE2PySX8oPq5V/9MvdKr
Rqdy259lIKID3rMCKsBUEaDIBPRTnD1UlmyUC4ofYfToCef36fJVbwR7r1e+kx10I4Ozga2mjFMn
wQbSfHBJLB0yOji3L3PvyW1FcMZMrcpZrXWY9USOXBWoK2lueilW46v2+9xlNjKbP7EvW5Hs1Js3
N0i5qY85MGhJ0Hyjib2iLsTIh5NjeGEQi4pHXnsn9pTJEc6a7X81LIBolmHCinNvb+0NLEqsMKm9
uw6O+SRjeCAYgvmc3OnAlbCRotarrR5E1cn9L/mPXL6/JWlLXmQguvJl6wM2RO0+Fw03Xi+BvCnL
bxGcQqZLokpzzxQSJSjfDNARBixhYYP0CayN2t18wkjiqQAaqBWoron79v9rHBruJ1zp61qpKVp8
flt+yWXL0ZaXLv14W2FFN8kp7KgMySiZ0J6xAFBEBn8fDqJKyq6WUMZdamFODenHew3tdWkxYWAw
g3th4E4lWijt9+SS3kfICRK/OfwLdvHdc1GC/pAJnCzMQr6XmQH1Ny4JZIYv5GT45UPsI3ANlJMV
VC4DpBElItckFuxrYeASmQgAR2S+2ZABZ2TVkiz0s0/Gw+yaJ+VCz6k7HyzILY61vX4zz7L7Lzgs
ds+6kczpydIM2IOoJKBQA15VdxKsHS6S3duDG9qpXTykL7PAZ1wjunKH5a43GY0pj1OInBzpITyV
ftXYPSyNnR2XS3pa8b8nuznc1tVd47o5J7uHjaWrq7VRlQ43bJKPo34g9L7O5YNVA7umRzlsFNRQ
dtV2I45TW31Y58w08DQAjyo7i6qfdBAj60WmObfPJRLEOWBwEWbGEknQ1TByZhmpK7lUg4BQ7rqi
yH0yLhqM8yYnZo7bW0D+0zwniZN+kcHQ8dE4lH7sj3broZJzzIij/TJj+Po2mA4iaPZ9s7q5VC5C
HOO+y3ug2PnqE8a4PDOo7rPDhOKbXdypj0rQe4qzfsu9EnOJmTscpP+66sJdA+ey+jrLFmym6Hgs
8WP5BVBKn3OsZg4fqw/ipbr92Or3cd+2azcq23aICJoSx+3dcfH1k/a6vsY/xqMZO4w+qEAjNDkq
p/wZI3aJ6qKjzuyTOIF+m2Z9VyZ5f2y+IDhU0zA0Skh9qQFbK94rhpryXzEw+cEm1NjRhT7R0/wt
PbSB5VK3R+AZOjVw9oQfQGCt3vR0cyUWKCpKRYbpwBocuwRXimzlO3h+fCnIT0lpD5+Ftpnp9q3T
c+aKNiTTByMNYa7qi5T7murqWJA1gYqQJg55pU+jB3rXypfPolDlbULqlmzOakl5V2ABAArXeOWl
uG8re4Zw5UCOuasCKcuTvIHxSGGE4r47WkDb1LDm+TbuhNom8oygQGWfKYXwU4iuhbdwxtgu6IpS
fArmONIf6StLnsxHy2HkUo0/faSVg7Ey77bBu26KvWkjw7BEioM6K2eL1tDMoiWEDpAgf7T88Fj+
QhvTScQYRvva9lsSZ29alVSgJ8MDzC/Wq4rRE4RvmRP2uGa2Tdv/zDFjJnAc1xzV3PE4G4MuVaHp
BOo2+uUx6mzZmz/0H/ClnR7l3eQHPdEgecw9tbfBTiHwJtcDm++lm1wzLklmqW8KSJ//Sp7Hx7QE
IFhtuTOqZpAuI/rBLqqU2rNkCzeX2cmulN1Q1LcqKGIg7qE1EVBliQonMzlvCLJO/hADf9fOfRMz
M+Wn5CNBLhmVdvNQOqIc8qp+xw6+Ec69tCavJtNMUt2f8pM0/hxV9MzoQ4j9stvqu+uvN3K4Z7NE
mhHRIdH9HsQifV88J+piJ/3o/v/EcGGBIjV9k9McrlICUWmI4WXVBmrTH+WPm9Nwb7Et5lzvC3wy
VrNZ3dhZTozfp3STk+UMoHAHyljlMl/c/FFiYCAKN9DmxEwil2PVRmFmNUH6+J9y0ewUd/UB/BQW
mjsmzDH2lO5H6Xj7Xq9XE9705LdYLl4GvegShj2yx/Q4eaqTndnLTHBWxcE3Rdgh7g7sm4TNUbmH
oRWaVQF8k0VfC7YhMdlVn8vEBYwjmygzwA+irE7Xe7Xp0s7HIhGWI0Tv42316/p1/j4490BaqQgz
iVmG9Fg+9hfzRD7Nsps/Tp+ic+YVweiofw0+287IQSVtq3bshZGdnsxDd+mOtLH/NFHbXAz3mCKQ
00EF31zBjLFy2r2VDBnjeHyoA+txFVOp75YpgZXxj95xLytLUqrlEhSANddVsBJR7MOgZLI6w4UR
RFjCIXr2eW/dPPfI0l7JFkSeIRxe/MPyGbUHE0d/9UiBI1f0pYUqzrk9M5tpqTI7bHyoj8DudDIv
fDScwZf9xUWciZclbDHspmebW+W8XtxEPV2iBPbKcMy70S0/1o/pa/uQwvZjTSABjpKtLR5zQJYr
pMERSOf3v5tS7wygfLNIOx9t81ft08+ZAeiMDGqNJqBuY3+0bhzFA2DwM5odAqPCjMaNL8zDH2e5
FqeqCmvduhgUhU7NB4z+2gYwOMtAE5mwfVf3jwZbnAkbpDnPm7+Nth70hWMlCCRjlxns5aKiwXNh
ISSWAwSubzec+v2N+cq0NShDXSh4raWM9Z5htQ0Ms9++yV3vChgb1utjW5ac6oYNS9FmXGSG1DBD
n7FYbARxou+1e5KNGE5blZz05SLhhZSXMED3Hb0gULliyPFtsqV0dEH+vRtr/5bHZ4IT+MdpVuJY
VonFu3Sw1eLYmYiJFuJWUR7cvsT9FsJGHO9aAUZLhhTHYyMTWvnUBLq7oCVizYdIQdFN9PrZdfHq
r6EpAtxDjJugN4y/b7I6uoRV1y1V6EvtQaPf4mx4GpfpREPjUceyvZRloGET5fJ7VnUjlI90Y4C0
RU1ZmLCqq2oTbz70thZUKhwYy5dyRxJFLHuvfCuRu9Y2N4wsZxJDdMPhvFk1mHoDJqifVUjUfvzB
Z8TEiwKYE4UAb5XdwOZaJ8lUmnFEc6vz3vjz7OhkuujBHNn5qMCqvOng1UfUNesNOZ6tcL+XVheV
lkZmgwJbBn4azfylN6qfSq1XlWitAUEBzxJ4pNIHfZkuoVF/7RAIp/ZSl5OdjRSYSHPee3PWuEqE
gQzaeVqrAlq0WFbBT90zEuAP+eeXcuqWLFNbZgusfVKjVdTZRdgfdRI//cn1/xajc6mUKhdyARgk
E9mjfiJeFQBSyweMtd1igkTotHeVayONUy6S9tLUapCmPLA6uQJAY0yRB6gZAxhVKG3PhWyuUOdc
SFksZFxLdIdnoPu2XxqnuRs/5+f1xGC12OmwOZQ+icoh11OpCL63YjmNhopFhdp1OgYfWM0Bh/Sw
IhJgfvHBECjJnonfimJ/3zyerDDzdsJOvE/L0S6kryT/eFs/RAK42LVIk3LNswJR1gQk3f4IIhiR
m9pzG9szcKEqkdZ5raQOdlWxZfTRUbArvOmlCrTn/jT52Ls9dI/DvyAB360YbiVzISs2pLp5JW+m
B6MgjLtTR0pwP3iyB3bsz9qZFRY8eqeAnauO7NqxjniL992P9CQq/O+/duSIloy6CdG4e861Jpnr
tAz9dWjcvO18uTB8ZaxEl73rT0Cu+b9yri4bY4ZjCuuOkc+icDW/BM52dDdpThjbsq/7/6J5wx71
lc3FnCaAHDBVhU2u90ramuuKfWuqw4eNx/QvRnHCoFrpp/5F9PaYUbwWRTQZCIHgl+BH5bpx7RQQ
spooS5lo2TD6jO5fjBrudsIAqIIuvkkxf84HiZOVtX2upQac1uwWz/PHDNh52MYL+kPvGSfFa/zm
Q+TK59C7/R53JYMhFaskGPTBBAX34tNSygekdiEkLx6oa56Gu+auCBhNMYbUHIxzOutd7UzfRVd7
TWADs7aVzH1GOZ37CnQDaIj16PwRr8xJ69fgqPxqDtS4L4zI8Ic4/WGp9cEwlfvI6L8tw5o461Ce
ZjM7Al/sS1FVskcKKweBZ+TVhfpEJXCWjsAYsLu+UZRjnUSyOyarc/vi9gwZ+1wYNzEwxs6DNUyq
LiW1IYf+kCElBjqYQUU1UZEIzt2oo6lVDSv7yyd0nfJHDVNQrMyMrgP66Kn9B9TK7JNsDsV5GjoV
VZPr6N9N0uShARLIVeYatRLIr2UuC8L73Yx7K41TPTVvtFW1mDTMQcSP49E4s1ozKyuZMSaVa0dc
0Lme6ns7IibnsKeFWWUe6yeqjbGIWDqWH/Vf6Gtgu4m1durPA6KU6VL9sBYbY6LfE1eUCO4/NfMf
0TzKT5OHaayTt7oN+dpeqsifXdkDpomvu6ySRp0+PzXHHo9OlGvsqRLFKDMcAQanr5BbwlWN40Fd
MQ2qasd2Wv4KLUUQ+e2JAJIrkDAxc0quxgemAtA6daqEfkMqLy9XRwfLyu03t3uDWxmcxqyYc41j
ZUVJELAswzcsM4NrfP1YnEJXPVIMlcSn+WufoQgnusBdvdmK5qwVFKlVjWVhxZLJ01Ae6i8aJhUy
dEVCmzr5PYW1ZPQZt498PVgMfd3K5RxsEmEfeFlhn/OjGVAfRIbG99RdHDPo7rtgPFtOCz759SX2
yMPitihhlHcqhmLBFX5K3DSIT8Kr2HOKhozFMkwVmwxz9b3/LZe46PAZkEkUcWR3gDTxChNb5RKJ
vhokNJwCG3D+lJlgHGswKxsrhrOWeebVlQwtj6fGw2797GRF23vt0NeeYo7haSriwq4GIsrrmdHi
ffj253I3GCnRmDYhzMyatX+FcWEAdQJcz6Na26THykzUlUGHPqaeHkx61BSps5PiozXVP29/SnYt
17/DABAWIbpq8lyB4Ps2SJqwN2iSJ5Jlh5nUTpP6/6UUhZoGG9XFE8R0GW/fpGLRLGKBrD5L7/Lp
smjeKNqhv6obvhfB2zHLqAeqN8nkq+U5y79bAApQlsc+nexZybDjLYRFvAr4OIFclqfGcgQczmjy
B8xhaJf1rNyzirtyl4jZ7ESyOKfbZNE8A+oRbB552Xo9BVCC1tBnecK6Ex10G+HuEWwSl14v7tM+
f6FKRdx8VsP7CDCydt2lsRfP6kNd/A9rV9okqa1sfxERIEDAV6Cgqrqr1+me5Qsxm9n3nV//jtpL
UypcGs99juvwDTtisiRSqVTmyXOA0IgAZzT6tLbz1viRlN0dMconBRyY0GfwM2l5lAM8CQwyeh14
rAJlPJhd/2zFA3HDuZIcE1IRNoY1SrurUZ2cVL9KLUe2wE4HzjivMMYvQ6GP3iLpr9fd6CKac1vO
ZwJFPFC5xDa0+U1iPC0JEb0cRBvNxXIjn4xyXmChhlzhrQXcF3quGcAc2V4WUjVfvqG59XAxK1Sm
RsEeD5cu5Arj40XA4WxxASdqG7NOFtiiqHgBXHbUn0rfcChoxc199Ch6s1/EFc4c9+rE1PHUTn0E
j+1eTPMmUCJ7Wf5zEOWMcHUua+q7wgzxtSIAEoljDADBQAPntOApK/9KxnJZjuUscvUqZcnCKraw
i3pkM4y6so8q14TMjuaR6FdueIFDalzlqlngj3OBffzvUUbkjrzsA04xIWDpRAiNp0czxmQJqd25
Re9HCgDxSvXPM1hZ5EZ2kbodu5ZaApJXwfnWuDBX5rK1GClieNxkjh58yhpBdi/wSo0LIJlKxoE0
+Hxm+U1NFafVwagZizDHl2nZuZdoXBRpJi1f8gwbOfvUX1zlQ/aJFedYZpiC2wm1R80LLXBLCU+5
yF24iLJ0mMcdRljualdjXH2IX8rgyt7/R/zSuJjSGwWx4hjW/rtzir4cF0/GwaIN9PJGLw9PltZA
c/CQUmGVTrR9XECpGnigQeEf0r44jHco0t/+daeLAzI7uWeZF+ckfChpZVDlmbBFQCOZo+ex+ECg
o/4mCsWioMXPwwVZqHV1g8/EcMWZ7LVQkO2OkJJyhgldcpETCk4xn1LScVTMrIc5Mt3Lbb+Llv8s
V3W+dToXJ9JWG6uSxX1zHGwDdCBhKuxDsz/jyufhi2wTKix9qOHzsE0DJyI0DvbzDyZWUUIMR+wO
AtfTuZixKGUZQIHj7eT+nXm0QND8WuYhyAZ0Lk5MVWZaaQJr0a3sLO7bzSntuiNm2CAK+gtv/X9x
QgMlWaJBxtPiDrBWjLMKTZURbYrAr1QgyWBPRihcds2x8QcR88K/3GbvBrmzDG2MOQx0GPzvwelf
Av67Le4sy2XVqeBX4AM+FAHfA76EKYnfDfh/W0ZJGG686o10g5xovZ6Mq4jVu5X9K68QwY6q/GxX
no9SB221jR0VH4ft4/e+Lu6Ij0kbBLIGW2+y11/TnXmwvlLb8js/KF1hwXn79L2b4xKDIiqDeGn/
WVp8nB/yQ+gM/i8UbUS2uJPep5mRkzzd2Ebhw/ESIfUWKd/XxZ1zJVQCuSxhS1F3E2PjiXcpOs9g
7OqfVCd3Y+GX247+7xa5nEAfMJ0MiNToVVmFZ2Z1LKzl8fozkIWKy9D8boILJQSzHGquwEQs3emV
r8s/ctNfgMFox+/XLbEfe80SF0PafArGxsS5Vsv+NCqpr0Vgxq3ko9oLp6tEHs/FkCTW2rkf4IJq
9YjWwwfoI3kxyBExtclG8YUuv30F/LOLPJ/WFA7NqEmIHOVugQj0zvCWPTl0uzwHbJFxwgg71YIV
vsWXVaxajHwMZhUrlH3TR+ULKA8GZGMgSTFSU+CHb/fRyhhmRGmTscDYBC+LinpJK6oAsQ9yxTl4
TIc5tpgr6rCc5IBhOC/1Uaz/hTacwAffRrhWCxn0IAaPIswY5pzbPXofWpBBNDzzY3n4dt3ft7Ps
d5/gwkXYSa2iBrAVTDuSN3Ymn2QioqUQ3SNvwPf1iqAvEerR2Z31P2bZ7yviYkU0D6MKZtg/gy3j
IgNLwBG3ozDuiULtW5tgtSrMW9YkZ5Ys2e1RjFdsMn1miORmByTG+NT5iX/9a4lcnIsYUisDsJPA
IikqF1JYNjbVvm5CtCoe7tY36J5ANRBp2z27P1TwKZdOB4o1CP2SX8Cfba5Jhw4UJOIsCF9wHhjE
AZWgJDN6YwzVPyiYVZJII3bb/1Y2uCsq6aESq5TZ/98FvLLF+V87UqmMOthSicM2MEzeiwDLDqBL
cU64eYghtPK2g2B85nKZmUzgSkSs9dK6tyPtk5Z43SSSJ9t2jJUV9iFX7j4q+YS5hgKljBMD3yvG
/VtG//aCyPN7McJCtCzOM2I9Lauc4tbXmtu6/FYnt5EhKA9tO9/7znGOERcBpE5nfCyN3qnla6iL
SC7MSwvQj4GgNGR2ZfzFczSMpdZMstbA9axQPYWS+k2l+mtmhioiunwTmoVpFxO0N6UFVJ3UNZbq
hvH1SpnqQRRrX7TTLmiCo6XEN7KEaj74zZ6WMENlbtjVSbIb9eULNcpnnTROumR+FINgT13C2Zas
HM/WAi26pqydsaq+91P6I80xQzd3ZuaBUkGzE5Mecys9AeACfrg2dqtylAAHbFg3RTOdtrTu8nr8
qNUpqPuKna7FE3jXUG0awJa/oyPGsOJSd+s+ulXAyQ1WYPSy5bb1FaX+QorRxW856n0Y3Y80/a7F
xvdlrmRXgZSsnROpdMjY3cyNSj2DRi6h3bFNWmXX5Nni4PVRggt6CHeqFn1PsggCHDC0ayw5d6a6
B7FlXYW7YCqk/dCXP0lV3eTQrALjmMBRLu9kfEamY8R00fSLubcgTfpSAlmsN+aqbSX7Lrtrldqu
rXQniL+bDqNDhJwxjIH/jYsfKsnHxSQzEnjFhuoPADhUtUP/QQOOqdilhX0jau5uWqRsvh9kPqrF
Fz6SvAisyILFJWI0PvHtnKX/+eLCKK2BFrKuMmpAHljE+DpHqzVBDyrj6+Q3fSdAqVzGChiwAI9S
FPyfCwb6OlWhoapZUBoln0PZH7rKHYvUuf5tREZYuruKgHOISGHqWMUA5vmGjf2MoFaJYoELbH2P
9Vq4cN4SgwJ5BDP68qxBm30mItQQ86HzRPZ8t9gvWC2krgujjVPs1oDEch6/hYNmVwamTDqMsXfp
/vq2idbDtnVlDUPbdNYaWMsKciiIfJdF4eG6iY3Lia1I06CGBTTXBUd/NQXDQhu824KfHcakVbcG
12bqNBEmSDpHjJrfdoV/7PE8JmkBXFiqopwW54tT5t9Rm3Q71bu+KpERVldYbVw0hGZYhliUoQyf
wc54CCaptONFhE1gj9pLd3hfDOfXcQiS79DAYhYTM6+kUl8x6A8RLPqU6pBC7gLZTtJYhMjfCqmr
T8YTfSCZWOSIYnVl5gKEu0sGR3qbqUsd6YtlYay8PkD/WJxXbFQmKS5jhUCSwCRMFOx8XzupsggI
YlELPdBj85ays5ku0KtlO7iKyDc3Fnpmjv331WdM834ZywXm5qP1XWMBfdgbd2/yUWxukdxI7jCB
ytguRVu8cfLOLPN3SZmpRbsgvWm8wZX6N4qfYZ80tvlcH4CNuRENhm4uFYAcQNp0yBHzLJJDKXUm
6FRQC6ofkwmTWxDIoDGIhLo/rh+NzZVhrsJi8BLQY3Ir0yLSjfiOo4fQ8piazUdjkP5HE1wpKITk
UBMGuPIN5aEvPtf9f7+yFBDrABNEwVdq8dBNsxgw4r60oxfSyh6im4j0u0kOBXfWJbwR+7M2wx3u
Mm6NetRhhrE26F7xYTiMfnoCuduu+ZrtpxdxcNz8OKuVcRcYlCXLwQo7dGuk52XG5LoUuNc//yWN
DVsV6ADxYGR4aB5fJNM81I12xPc/QQrVxrCZaz0NGMaVfDQzwHwgrGVdFnFhER8L0GiwIYG86fwU
LxZUbvIY71Sw1dUO2YXHjtxD9wJ6aBA1UgX55kboP7PGxQwoBMbJNMOaBnpuByR5bm8Ap9XMs2An
N08suO8sCk4HCwDz82UFqpFUucTejoruLGq/p6YU7grd8CA2WQuckf1h3EWDp5AGJCHaQZdUq2Nh
otev4EgBfOcu5hI5uREdCBlSZ676z0kqvxhq83WcCgGB3CVvBfxFgQwS+3IE54GLF23ZKqmuw19A
K+BXXnoK9vWB3ohngbZ8H8x/yKZBd05h9Xw/idnRIJxlvPfw5lPHfEdE0LrNE401mIz/muqX0wC9
HJbluLD7ZHIle3wx9tCycrud7BnH/pDgDss//sZ5W9tky17dYYacqFKow6b2KN2DDww1IcaAmR4w
d41qLiCeAlfZPOE43xbE0GVsI/9kGPW+X8IEmt3qffRAdiyf0x4AmjzVB2Inu/5GOJq79enwPAGh
MzVwdfGfDgI2TdxY5uhlmafgaQmGm8ANfcUvXknjvmFahZP928tkrPiASmoU1N/nGzsukJiVs2jy
yOPSHOqvrZ3uun2l2wjYptO9ml51Et3Sl+RGKBWBr1VViKVAopdwRjMZuM8sMCeMroT74RnEVXCf
Y3lSnjL7lnj5AQMz+KaR/6m41cF/pv3KpDu7BbhgcPYj+IspyIJuNvEjapC4uhY2nFHqOAOqF34W
g+4kOubfrrvxRrAD8bmMBAWfmBEhn2/2Igfz3JUwmUefmhjQfv1ozjdVLHrBXQ6VsA1eGeJyB2sM
wfG+wBCgRtGHedcCLkkxc5p+yUN84OSQPvV+8DZjMN52vupPr0v0iPERcc14K9s9+y1chJ9iKS2n
xJrQMKY+AYBtsKu9cmRA8V9o+Wy8JRAnsHYAs1Ex4a9JvabSOCjS5BV6/lPOpsAGa/63XC8xca5a
RzVTTRf09qVL5+55spS9kdFvy9AcWwLp9znVXjtFeVR7a7w1IdnuGK2cvV73go1zzqZyEUGRQBig
Jj33AprVclqE+IkkgnhN5xuDCK6ycc/BgsZOtIyrQOX8rNBymtQzLGh+d2CIgGYX7cWU4lvurKCe
ApkXw8J0GJeStDTO5TAKZ880IXVlJV4PjIdNU9kP0kiIcdvcNg3lZWhuAzjOc75Q1Rw7Muaz11k2
ZcSByOtAP6bkoA5UXoldYO4gEymHbD3sMSKDlxqYoGD3jZ5ldfFQOM00jMX8Bgso3PaEGuFniFDZ
Eti1ihdF1P/Y2FMQaoNSl2ImCHMqXO46B4DFFwHyoTof75QcDCOZ4g9N5WG4+robbi3tzBR3p8Y5
6pw9xevMGOUPxZSDd1aTCgDd4ie9zV0UzRxCzdtuWo5LQ0e7LYe91SXfeqUWqZJu5Udnv4VzpSUm
pRWhueSpau72TMd5fogVgozw82B+rGUvLwuXapMA/7mBo0Heudpu9jlWnxdTGCOZGtgdAJeMDVvF
VTCBygjcdukOOhuYaumYWpvkjsIMYyPHPrPNnVLSKg1GP2C7+J4dTprTfFb2jOwKXH7hG1JCaHEj
LpxZ5K6FSVINCHbDuYzmaIBNLnilL1AYPY4+G77SnkEx5qTzneVDrtcTNQ83umDne83FvXA00yBh
DRxQGiJvBJvrsdjLHroBexEhwb/4tgEBUkRBciFjEsi07GeKlUo3PSY6I/TAoBF+6l3ZZWxxIgTi
9qd8N8flErME+VxM/KM833yjoZe0d10jeK5v3aP4eO82uMgg0YrQRIONzqsO2m7Zsyf0nwBO8YCg
aEFcbGgVK9Yw2wFPmQtHzh/6zq9kQ5Rjb7xpz5bEnXpiLEbWK7DyG4i5Td/X8QjD6KGJu5fzPtqW
ZmKiueQhKXQKzU9mCUpu5a4kut1n/tydjPFu7sfQDuUPGOMyS9MOeumTnL2Es+It+XSI2tRtqtG9
Hoc37jXk38jANWTfFv55HoK0fsgrS8ajVJG+ZEoMWvhcYGH7NKxMcOe+pJ3aFRNrAh4ZU9tf4Mvw
9m1sAZz+QkTutrOuLHK7LWEyPZZmLOoNWzQ+gUUK2aaRAltkgp1LOFS66Unv9ni+jSaXIkWvYO/C
k4RnffuuWtniXi+d1eShMcKWmVWuke+BE7dl40FXEWmi0CmKyk7Kbxb5eN1PtuOnoSsM0Ip6CZ/a
gsI4j5IClbS2fyKA+ZdgEjf34QC+TQyHxE1ug2sd01mxjdGp3XXjm/FgZZu7JxuQ0QI/Aw+Ccj1U
CoH+QOc0yUUPl22/WdnhDkOm1JA3UdkaW/3TFN5Q8D7K90Pwuc76o7HMNkQsHcvs7TEx/aQVJc5b
tQ0mW4huM/4B5D33bUOpNyppDCeke5V6y6YogKBo7NZnF3M/fcSrEHKywvOyFQNQrzEUDS1XE8/i
8xgw5FSGqIoEKM9SO2k4eJoi4hnbeBhhSVBYYorcVOPh0HKAgjWRI4yFFHfFbLjtYh26/iZV67sq
eUSa/zvBfW2QCzo0jeJhqGHw4kj+DuoUpQvZMFCNNS160VHBoCJUjbQUixvc7MC4KAfMDwF1Ovc+
42/AVKFgeRtfjOmk4dWhgOofvavzLyZLcp1A+B3idrGJlPnZtERHjrk6V584s8DlFHlsTkbew0KV
Zke5bu16fCb67QhtMW0UvQU24ueZMS650MueTgXoFH/nY4lssa1d5dzjpLY1GbIJqEzq05ZBvDzz
Nj/0i0f2/f564NqKKGcr43KMMjOSZpjfVmZCi/6kurlf3DD4X0FO4nIHC4TXvhoXKJcoBi7OwOKG
KI/sfPFjmqHx3N1Oou7slgfqpo6SOR7fIHLgYkaMt1o8Wqxrat0r8o+5Ej0X2B/ALwXkMsRCe4Mp
s3EuPkwyGDabAtUq+TThYVh1nzo861uFOqb0YSKPJLPs619ry+fXJjmf10g/KDGIi7xFzi1bnQq/
n6WTFWeyPS+6Hce9f93g1qWKbiFo0gwZ1XLzArtWDwBHxXC9t7YKY+qqowfGo/NLbZWtcivMoSwF
PgMUPvlyqzqP5qyCrQv3S7iHgtSNlrjBvnenrw2k5jBX9E17ur7CLTdZW+S21ByBrCmLAC/cXnW6
5UcQ9YLcYMsCGC/Y/8CscQGuCYsSTFYZLIwF+M2m11BqBMF261CtLfARowlL8HZYuB7VyEZBziVJ
5Sj5g9b/cX2ztnI7Jhf5z1q4aIE59Nka+2XxULF8WYb2kPXFhzyDaguNAjvV8LcFegstvE9MIUyU
BVn+wK2Nc7EDjE5Tq6bYSO3U7qTvmgOAo0N/gGzpA5BXQpWYTWeELyLpQAUPLBZcsiUnZYthSthL
DsER98sX4K8G0MmXh2JXvICS7HdA8qhrrUxySUEOyt4gKJFf5VVrW8VhMYVcXBuJzpkJLi7OsiYH
uoEjBnjRbYzH3dfWyb90g2O+MjLx2u1eS83pDAcIR3ElYPMw/LNAROfzy82IcysKw2HxqqaywTzR
5ILOrLp1fb5vIci/zi2gUiZpZYst1E4ByHKJo31VJGdqXGBz+i9qbEvQTpI9bTccCtx1jMIqBvGj
5syDo+m7BBhPMANOk929yrdivVCBV+H+OP99SyPVRRVi/0k5OrOanqAg6M554wC/azdVewNgrROB
KdkkspMUoKmpehsAXrymBIFp6927cgVkvuc/JbdIEwcFTjM9zX8PHf49rp/MgGUJZ1zY4i6O8Orz
c5FKQi1KnkJ8HPlYBH8Ri1K7J3bodH7hiLLQrffK2Qq5eBVVWrr0FiJjjSbPm3Jq5sp4Y6t2C/1z
HSxhqc00vEQFr3/5ytArtQzA3dAHPt9aPerqKe2QiLJxuRwzxAMeSalf7UwNRM3Wa+ObpWsJeFvZ
H3q5u+9GuQDZmtQcGhm7O0cYcqfHtFOd2YxdwSUgMsPFRTVIyxmSTGjEYs6mM22SIkMtOlvDWDvo
JiNA1ECyThNHtKub9xxiMXID1KQVXt0iDpey0RKkP13ZPCRtua8GlIWm1tWpJEh82BoutnJligvE
ct9pAQFPo4cUz02bfheXst0EN3m42HRcBBf4ZlRcWeNi8igpctKGSCVN/QOpH4f6RfDJNoPiuwGe
0JeOgUbKaAKYL49tkJjbNfTy4gqMMbIfWybc80WD5OIyPcbJ43Xbm96yMs3F47EbsybIusXTw5fJ
eKqKyTaLT9dtbO8fUivA2mCKx7UVEzLjrK0mj9adWy8P4yAimhdZ4I7WEjaaFMew0CE/1Gi3GxdN
4ATbLve+CO5YUSNYllguJ8+S7scUqn/mJyk/GHjZmkmxu75hmx8F8Ep0QanOSirn4UmaUqPv0Lny
+qmwp9Z0kJA7NWns62Y2nkg63g6YsADTMoDl3JLAdZRNaVhPXjoZd4YFnysWxbpPVSVwrBCxIq3l
4zSi761a/nXTWy8XipsGuig6tOPQ6T1fYhxVRlAHygSFj4raMp3tyUhOjWw1tg4J4gTzCw3gj1i4
GwS9208i9bGtO+Bs9VwM6Ywa4mMaVi/7E0j8NEeHErnmWo+VTVwm0Cd6kW581TODXBgJ0yQFUyYM
jjr4z0vZgYakHRe6wFE3MkiY0VCKx8VGL/raqEFqIASFmUKrcHWW9AFglYfYClyQGvlxkj1b0ii4
2jbOH2waJhtBkzW0lc+/ZpsbUlVHLU54RAJQs1WDLVVzKPDXrWoI/IW1GRjnKEjXz81MZoKakolq
yPtEbLMzwG76K7Ihm2t6N8bTgCiWtIx6AGM11Z2WgF1dRMgkssAd8ySq055SWGi60ZYzHzLRAl/Y
CFrYMKANQO4LgCLPsmumixQFLC7WEUU+7+eT9a1fVKfPk4clEnVqNh0cSuUErDmog/BNqiDtwnya
ESLrLt6FS+BWi+QHlkgpYdsNwLZPFUgSM/TXuRskg9KFNIWHk5N2tFCgBV2xvssbd3Sz2RXXtzfX
tbLHRQqaVL08E6xriQqbUnpQWmjn1eZBEBM30m9dWdnh3DtEidgaireIxAa+gZGFOKEBSO4vaaWw
M8nlUGtrfATuGrT0SAlr6ey0O/NofsUIPUTCdHBzvbW5RPnhpUIXQO2r9fHtCaokeh4p2EfMLKBW
K91Bew0EyfpO9yPQjea73kW5+yiGVAs+IM/5PhbAwABTNHkGec3nQ7Ec8u7D//bxKBcCAcJRtYI5
P+NCUm8ZCS5FWZiRYkjiLp7AVSgLLasqtDWTsDcrrEhL7cX7DWI1kUG2xSuDYYASa83OHOPoCm/i
I3XTWwX0N7+EgxP5JpfPxbVk6hE7CX8y1cV47b4z1ZFfmEjaemwjOSUm2DahnXsBXwVPwJQtzEVw
GhiukzDxNsZjPIMrY7eApVJ0HDZjM7p0oCTHvMcFww9Yk5O8VxH906lyW83a68NoE1W5DWbim5Pg
ht5cILICDHwAhGEpJrelCMxLIalY4LqhtWPUN39Arltw77BIxceWtTEuQkPpMtflCcYqvUV/yXKV
2muzl5qMdq/u0vSkZKPA5NZlSqClphPELUPnoWcSqtVpVMNk0VH0OQmgonVbfBWc8k0rb1cqmHMx
ycBd2UBXLmBNhhXGIDzGECWg+kPqaJBSVR3V2jVO5luFJ7DK/tSL7VxZZYdzffiKajBTuUHeAyGE
v2jqQuUXaeq2/JKsjHGBTJWlOIFsD7ISJYrdsuyeK3TMW328r00d0kSiJsbWlmqYK5ABG0feyj92
6kmmoxr3yMGNrrEjC/JHmkg3hTk3v4FrG9wGkrFQylnq4PwYI5fr+tQk1DaHGFPawpGhrdgFLDrA
lhil1Qz+VdUUJMhIhxrqn1xhCeRdwd3F4Cqq09b7aCeCpm1uIJrvkGNGJxcWz71Diaoh01iwpFG1
2IFiRXZVNQIfFBlh/33lgpjoMaZKRiZJqp8hZDBmAZZR9Odz94uc5f2wqCxTbbvHiKp+LReCELht
AnMl0GZAqOeHdTDNGI8yhRN0ZmRjWMFWmi+Cg7qRaFDZVGXgiU1EWb4EZiRmOIfRgCce9CQb3MyL
C2p4V4O+fMIGanezO8dQmBb2ibcMsxefgsCHNzGfeudWFU2yqgD5cZSVD93tcM+GWgZy0GzIWOYe
hAYAMO7t6+vdeGquH/F8Ih6qcZXo7BGfVbJdDy95n9hG7Zn1cQC6uQ6+XzcnKhrwQk3dEhnxWKqo
wbzlWO+0Y7/VCTlbGp+LUyumkg5TED63FfUz1QW+svnFVgUQ7ibJWpoqpCGI6ZNyjNNptiEjuCuC
InIEu7YR/NC2Uiie5WiDXyCvlD7u0qLVcBlrWeYbxrjYmH+KnVKJpWejAz9Eb/XfB/wbCIvtpTC4
KaaydSFI81KHhA2XJXtdR0Mojto/BL9tI1ie/Tb221dhJV0oZJEK/LbfpiRmhSXuKjizyKUmo5G2
cUBgsfvEij5VZJsfylvqdT+Fh3IjZ6Y6BdgJ/Dzs/c2Z6uS+UCFki2iAAW1d3xkpdJilXYuLuwwO
ZP8bF8GZPe6duliD3mZscEIHMUFa3UakEBz4jbzuzAJ3KvJkCdusx4pw5vvmdexKewig66c+Gv0h
Gm/0MBVY3MhGYBFzJpQC2XbRqVnkWh71BGsatNlWstMYmwdDe06XwjVKUTzbDDBra5w7EhkKKRrF
+qy9dlwO8fFPkvrgRlwNfHtf8464tsV5x5JTLa00rIzUmZOkUn9oulx3gCE5MqT75NT6UEENJ3OW
oPbjXoWQT54+S7rW2GQudkPeokZamJjeRcClZuV3Ey32RoIDHXRDd4r08UuhmE857aBmO1c/qyTD
HESQuxbAWTatpJ0yYN5xmmHeHH2py9DORFszGMFfbbXWTYhRFgewO8QmmdyYmpa6kLC3Sa3/LJXF
pSp5htQMEJvNcFfr9KVtl0MX5csNOP8+hU36Y2p02Q6iwto3g+zGhfRoyM34YmRg2U+k7BY59u08
yvcdKCjc3wgt6/3lTkMMKp0KdUkGhmRc0ok3Vbt+tDNciKAWtaWHbDhcN7l5OvD6gHoKu4v53jb4
zNJaapIZ7dMYMnZsACMCD77omG976coOizuroDnK06LIC+zotuzE+9qBkvKOjR3K+3J/fUlbNRuU
dBWLUAweM6D3ua2iM01MzmBuCYhEP4Zccj0+mh8Wvy7t8AFAC193s9gmFLxDgntrK7lYW+bOohYN
7Rxo2QySEIhV16avIY0C+xOwoLcjEFzDh+tL3UgPgb2EE2P6UL8k8qlJFUihZuDsy89EazEJVgti
2dYbnE1OwqsBnkJJltvM2ZCN3LBYMPPCvRSAryNyo+r5T8BW7I7gRvp2fVGbvsJKihgDY+h8fhA4
UM0sDCX4SuMVB1PCQVj2xU1+qHPIHQo9k3keH9PW1tgerzyzDBI56foUJ+AfykpWwWTCkeIpD+YA
14xxu9mpcp/KZTx7Rnsagi8L+Z7qGPwKlt/7bO97yHmi3iSm1bBV/ZmkALf9Xo0CEENccBatjLsa
psms+ibGR5NQcK6CH0GSOVE42RTt7f/RP7go2YVFE4wt1sbKQuPd37Is4/3vpdQGhqhQApapASm+
c+dQEmXS8xmhZNImcM9+bq1SEDIutaVYlrsywfxz5X8AAbeqyr4UYyFnonI/ayBnGGvMG5za1Z3c
6zUHwmjRTjjFsen8K+Ms110Zr1LFWIYOxpm8+vw13w1gbF2c8LO2Fz+9ttqXZ0vljtqoTHHT1LCG
kizucQeNaKZtCLUEN41d62f+C42QzRBJKeQN0cdHxYZL/zpMyZJaQkiuUrQlpIclEdGQb1owNbAw
ytClwt/ne9iTCpSFKDV449w8T5LsJYGIs2Pr4QXv+9sE39drujhNQJsAExiNiIoX+lBZIhtbSEy4
OBTDMe6Ce5PnoQtVKW8HPZpBCoWpITl60mRS2WkdfjCG+qdijOjrW933pFdPYPwRHIPNTUTxAbw4
Ggp5fJEypmVAJpXlITIYcPXY7oLX62FjKytn2Km/LXDnzJg1SI9osGBUtZvmH+VUds3gpSn2av31
uqntS3NliztWaa9JEZ2wlaM12P3wktXtUy5/KoNTEYfg85r8Id8ro9+Xp5nuzTBxBT9go/pK14tl
27061wPmwnszwGLXlfNfU67avK7BfEAYt4RpmXwdp2mI1akjTvVFhUMIR9jc2JUti4NggKY21WoW
LNkE7+KaX5ny8uBggJeNmf4Cu8HW03ttkL8A8sKYOgMGWYssvlluzFv1+CtvK+HSOP+cF2Ra8wBL
f/U2px+r3mZzFN/YW0FlvTTOSauiCNDwho9M8QtAM4v5nIjYVsnWoUNIRPUCkpfmBf/GPKdxiD4V
KAR0KGpIZEZFxhx8GqUHKyO35qB/6lWkeCGqv05YJq2tNdm3TppCO2o0TMJnt1E13isK5Itp8UUt
TDyJlj3urI+5UVr2WBKvpwrE9PrBsgmZNTeQRsktyqQSnKmt3H69FC7rIExQA2PHszdXP+S+B3H2
hwI6VPPeiJ/z/uf1A7wVDjE2i0F58EnIF4CYaArLKdCqGcw0mLwD/AxjjtctbF7GaxNchtiHBDjH
tp698g+gwwDZZtVXxV/+KF6VXbILXbq7bnEjQzTYlB+GuCBWjSGu85g00tYsMijTeZViJU6T9Hu9
Gp/zJjykvfztuq0N3z6zxX2sSV3mAAVE7F+rPuX1Q9dDpLc2Pv5vVribP6Da0KkRrERDc6tZ0242
G1tbIvt3zDByWI3RCvOsH1rcxeCnwMZZ5iFJqp2G50JfCdayFX+wZe9WOH8YJ0sLy76fIWnPioyZ
W/+cbMa7YdrjoXwWVRrVbXd4t8e5Q1/r4TikbFV7RhhQADti7XJ/+Sg9pT5E079Frn6TvkSfamfY
t8DJoN75qIEmoXDIHQgr/eZkHYwfQABah8ApBc66dTwAXQF8RVXZZCrfoepwOOdUxXbMR/rypqTu
JaljPtRuecgfwu/iAcctjNCZSe7SbrW26gqwU3uNq3hsFqX61uwWR/MaHxLcgqmGLSA7rIHexYI2
L1gxuZtNbsoEcMIBodnNBnt+7f3pG/nAKCnMT4xvK0rtwCGn667MPir3/j0zyl1yeVoZfbzAaLp8
CYPbeqrsAMhXgnocKb3rtrbqQGfGuAsuIwZrWGA/h+9FbCcf9E/hXtsxtq3xe/ZKPvUDGuDikvb2
SVrtLPcdsxgxwYqwSLA+3U2H2snRR8McX3nQ8fBuxQUv0a6yaLjK9qya0dJNWCgbSMj3mQtxT6k8
lvOnwfmT7mNCzbTa1eq+gkLdXrDPm8F2tV4uchQ1KEeNHOvNwKf6oQlANLLs6aHYk3vI+UDI7S47
xveayIGZr1z6ksHYuVW8ofmXXZMMcdJQmFXuTV+5LU+D/b2DHvuvsdNtXP9wpn+svb2eVns8J1nV
jPIMZ/LSJwz6AGhjOeWL8aQdeo9RDidfrM/RY+aLrs1/CQvvlrmDOhpgsNPkBY+JI6MhCQ46QGdg
CrIZxE4EVNz6lshyGOYNhTcAFc9dSVLVVgFRKXy31m8hgPtzSDDQEpDucN1p3h50/NdbG+KcZkws
eY5l+Oyn1wkjVZGjfAzt7mP0sVMPiuW2+Vcjtacj02LLwA530zc3GhU2T1gIuPYruEtIHse0WFjI
jbMYgqJV+CPsZbDJBx/boD12ieSiZr1L2vpRGdHdKJufaBPcD5H24/p2bD2iDGDnVaTJGFgCjP58
3+scrdukn37nEbWRW8KUhmycwBCILc5NSbG6pGY9wp+65ZR32X2zpL8R5lcm+HpFMMyoOUHV1Av0
4rsBsYNIUe6yNL+L0vzTQkW4ePaLL77i+4p4OcKUdICMj1jRNI9PqGgt7tKPP8kiPy0teGW66mNb
Vd+rQbTMzRtmvU7uOrNIJvUy+uAonyme4sa7qmOB19hBZuEOrA+7cb9A7bsQhvyt5GltmLvaiKVJ
Kaa2scGNujOhrlBHNwraYLQXkSJshp+1Ke42Q3VyzpYMa5z6N3kCU7LpQ/QRFNNfh1NyUkRzMcJN
5ULQQiRrzhp8TfNE/XmX3hSQqr6rAE25610NDaPkpB76zhZRWG2GvpUXcRFJmjNNjno4rWF9mdKT
HBwModiOyAYXb+J4zrtaxmb+H2nXtRy3rmy/iFXM4ZVxOEGjLFkvLMuymXPm198F+e4jCuIZePu8
uUquaQJoNDquxWvoxYuGHacZDlCNGZ1JWw7B+syo8CdIgD+NUQDEdinvc+piGtnPSAcdbfpN12LG
+8+wJwplT2aeX3RuxpqELnPyqPHBfmIzzCPjhn9p/O74QE1UyGidySYXTdPvB1NxStKi5uivIoqj
vnGMAa/WHnpGqMw4NLoHvO4CZdQGKEakqpbQ5WaDVwoE6ZfXyJJC2ZIGsBMjr+DMgrA2JyXGyL1u
LdyPy1K2sryw/roIdGSkejFl8dn6i0sFRJweliPyZ0e2hJ1ypXiqG+1ZhbV33qivVvlDEqWETa0h
gJIhaXCT694ZLR38hDJq2V64byVTf4vuZHtwFEtS7ObUH/7qPqN5CFAaso5GabLhK48tGYEtJgaQ
r08zb44Ct+vi/B7MsizKn80LsBJEGQ6j58AhmPOzK4Ul4As0P5rjb4xjI+//l81cyaCOLaoyLUW1
BhcgaE5aA7zGrgKDWxxEr5HQH/U2sDCaIzt6lAcmurEVK+Oy2mV8xZbLra++gjpSvkA7W9/jKyS4
3GATPMSn5Em4yX3JmXcla9Z680aspFGGpRwDfQ6ItHEovYm/qoLG5xSWadm0lR9S6JRyM3DlZERE
Chqr7BnJxd9op4GfaaYs2GJpjpG9QE//aKSFsaUG5fjFUjYAqhfihx/Cj+GY73Nvuml+pfci4JCZ
rRGb/u5qsZSRSeQurzMFdyL9FX9X98qOjAuMz8Wv2S5t9swH4wTpSj6nh4beiRDHtc2+rP1FmncJ
y9Bs+kKrNZHrubrnpT5gzhkkUC5vXPHic2pM5pDvx0D8m2dgJYeyJ0uqcZFCfC4xFrymLMFbJ7my
VviMS7Z9RopA0LpFYNaQv6/W0+nSEsyChNoN2BkDszSsyo3c5gC2vFTfiUcwgO1E1pzi9kl9CKU2
ESjORppNEKr3ut0po1NKdji0JmNt29r+IYbaw1oE528eiMiqARLS11xCXo9rZpwWp3TZFedty/wh
jrLMoZZJccpBNcIMIAJ9OVxzHSsJvK1+HzIoy9waVQKqFywpCFormwC0OifWjMH75fFvNo8AFRBG
BbQVUpLg6qfZiMw28oOjQ8DqS6t5QlbH77zwjsWOvrl1K2GUqVfnEmjmBoQhReqMg/hUqcnT5QV9
0TmJEHqIQMIBIs7XPp9s7oqsUMrEq2RggMYgGQjuDKXwLkshu/Lp5SRS0BuFIhSPQRu67NDpszCG
LZ94vRDaTQIlSzWraTozqydzqljO4hd1gDgAGoGghvzjC4uBkAyJEGRh6mWldFOptZ10UwKPsfpZ
93rHuE/Sl/IkEYKsFMqvvAAwPuo+oTY550W6JN7gxrfpoUdAVjva2bDr3WxNdg6eiAA4iopnXFW7
8KTbaBBDdPojMEXM1jrA+f+LHifqm6hL11Xy0kugHfY4UQD+jWHKgIGb3uKOkWT4GplSgqj70BVo
TYvSMPbI8NvoZXeRXT0JHufJB4NjhodfLgQljboQeZjyIlfHqde14NYeNGtSWM128hfTT8mgPJ4l
zjo5MZbAlbLWFmfdzMrS5cFJBG9OvC+a5MDz0tmI0wf8N8EMpv6555td1E92o0SWnhY2N+SmHChm
COQsID2cgpi7ATasasbIw5jgrEQyukFzbYMwwMbb+VwpmKVLVbsrNL8fQEi9NF7DoX2205yynM1w
6vZyxUfwghLN7ZPJrDIODJ2dOY7hURorlA8y+/Kd/Ro7fN4Imm1taMOuH/Mx9ZYfk61aY2/nvQ2a
y+C+/Zb6hNY8dEUEYg/BU2y3r7AfzPoI2WvabpDxSuDUYTjvSwFIHqcRUPsJCMEVU5/N6jg6mWRG
z7EzHeZvOQZJG7N0o9BUHsrBYsM6benbWj75+8oNCLswassExIyhcZ0i0zLKDOPxtU6BTV5LoIyH
Wgl4irUu8fh99CZbLcZ/pVvF0/YSZgI5O2Ld1y8xDCWPMgzoMy5DlcOK+L3iNritqTVZhkdSOtHD
ZQXassLrpVGmIUEqVcqVKAYnKfDrlvul/KkbtwITBWdTjgjcAN3AEO6XGkSZkHxSoqae6JGSXXNu
vcDX/dgiY+GlWxFU+chkjeF+TZ6TnfwQSxcjDENpWiFL8cgAR67e4yELX4ad/hZIAJMjSJuhJT5p
15ytO1qCtvHuZ8I6zE31XH0CFbfkSIrIcp3FXuJ3vpBapZfwpvYg3DaARXEKZz7okVskzuVzJSr5
5VKupBL/cnUp4okLZsCKo0DcgKM6vtfrylQ7RmWJtTTKAR9DNKwAXT71kjpCTasBlpp7eRmbT9f6
AKnLrWrZ0PHdAuNyQ8gPBFN4RVXSVd3m5Q+YlcjTRO2aJqMLxwAL10bOJxaBLS8GcuyBemu/gHtx
caej9N45Je1ne7CMm9nOEf8x+0s3thKSgdgLfo2NHEzep9NSFkqMK8+dAbUuAkWfjB63+CeQvQr0
tLIux5ZIXACIQ3WbcIB9VhFgSZbzEEHkpHdWZyjWkDz++9PTQPdFMEwB9Pll/BdNVTq6NbvYI1Bs
oPuWDrq/7Ed7fPsjCMctbfkkj9J6RVFisLfi/EC2jH4AWE+Ymftp/44zKO5YBd3tHfxYHrWD6NcS
Kx09p540d07TzpiGr6zLWyhvqeR6C6kLMAWRHGIsCDJiDYDf06R5QZ87aMJu9hnGdtE3nuUml4WF
LQzzY6FnZ1mB+9oJZhbPM+Z5sj036z8KUbpKs+UlKI27UOi8vBe9qOaPXarnVjRiojOcUPeO/WjI
TqIsmfxQn6YiuUMVzo0EYOhxxkE0VEcQo9Mg8j9rNQc8liC7rTE7/TLtotgwI4B1Lx1yJGpwrSTl
PdcLbqeWvDuImGJRml+Xd2fDyqFXmbSbg0wD3FWUbUVSb8bkuYHNCfZxft0sLwKLP5clglKpvg9K
vhdVXMy+tzgVFFxkxHIWGD7Ghip9WgmlSpMilmUDaguPn06RVJqpxhrv+1o5xegw6K4AEoGatWzQ
qMxVx89jpGm470AfJQ3sAwjqG8Q3oDP7i0dvLes9HFs9P41mNF1Xc1iOlz8WfgOqJ87RHkJfu5Hd
3NWvmMX/DQfjk0RKFaDFRW4UkFjZxhm8aVMM6ksS+Q8mpuxGwW6PINyyOH8oGFf0ax3u88ZKlIoM
oqSl+qLHiGTN0REt7bBgf4s744o07PMdeh5A0+Oz7DfrQCVKZ1ptSgHJqANM6EpwK3faBbviKgSH
DJu78WsTFFkj7DgazoEs/wXQJF+EIs8wmu4Wz52t7glFm3QV7I69LbqZE7pvLFKAjWwEBCoE3woR
+5eAXTaWMFJzXAgNHZ1J4jTKQwO7MgqYbewYztKW7qBqJMN8wT0Fcvnnl1CYpySelwHx8SSZZdXe
VEFlTdXs8VFtX7ZY76xclIsBBrgPWeRb1jdjKLQiU0fIAvfJm8IZiafNNRgkOjBipvy0M3jJ5Hgk
04ek8jGu6i2h6se5p+Y1/8AVg59zohtq8X02iYmNMZI9KOcYjt1X8ikc9/orqbAAaaKoLYg70tnC
c/19OWaozmfoV0pczRp/kKE2dCe3fzDnvPWGk2ZrpO0AcKcZdFa3FFugb9R97IUY78EoHV5wG8DP
pRndonUdXWGXD2TT8CoYaUBvEOElpTIJw4Ri0cQvcPlaNAuNjR1NN5clbL4gHxLoEH2ORhGMd1hQ
1SmmIA421N3K9JalWeS6f9GslRzKAurpUItzCU+BuK3JtXaYDhjZ8AbH2HeIUrW3y8vaPqiVPMrs
NSqSHWJZxJ7RhphRLheE/Ua1M9D/ZS3RfM4U3jXE/q7t48fY8Lmkeh35tGMsm3F+dPsp30+1rHFk
1elT0LwU3cPlZbJ+n/x9dV+HIdHVXsljr484a9QftOr1soCN9AnBTf1HATXK+JRy2wfVVP9OzpFn
UkKgz86SfB2fI1daBZMTcrsIM2j4EkUbgrroowS+eONXlcn/THQzn8wesJhoXiadebPolJWth+Z8
iPYsAGqWQacM38y3GG3gW3Cd/Zhz5RxXoit313EkOsH48/KWbp2Z+E5GBEOLRB91ZmI1z0Ms4kGu
ispJ5odCYcZr26shfEe/RVCnFmtdq/Fg4fXixwz9AfEu3fOJDa6Ls3QbFMgjx2/VnvOLwkoLhsX6
2nH9/hZ/yKZ2csiRkJfDABrzkn9f7BydrOnesFq7jwBwneL5ZzU7bm0ogidwYQN/Bu8C9RwYwP+c
ch4SBxSX4xEQRBzD/918FzGFS2aZMXn2he0C1LONYUSiguqyvI90v89txU0d3RduuBPIaAW7/zZZ
YOC16+IPcvHkvGjjCTReeMUS4tUvcLlBZyxVm6eJl3evcDWmsbeE5PqyWm7lEUmwjecNGJrg2aX0
smqmVGzSLPHS2dRzp15QnGq9CM+bLpi8ZHGKO3iaf1nq5tmthFKaqg0D31VxnXjZEPcYCAp0q0xH
1ugFSwqlkyNXREBpy1FfmVPN5TDSb+Yp4P7/t7VQeihyowTvCc5TOI5XtdDdA8+eVSraXIkOKleA
0ILVno4pweyS58UIGQqAbgvtWzGzYvp3+/NF2YDfCwkE7pZuyEaJbyibEXmD1ukf9T2pWldPGNy/
EQ6KW5DSU76frzJXTADsrnjh9eiLh+Aq2XN7zBu5xjGTAfnUn7lrxKPl4fIeb5oXVBr/+To6Z5o2
VSFHJGkz7xG3WbVX3XG3+nHA5Svd/jV7YUWLW0UMfS2R8ly4SOzmoMLTQLpD1QVlfGQTXqNzddc9
VbvJUvYlQJuT1JZGE6XBwmKa883rv1oz5csAq7FQqg5fIPVmqoLEt3oD9Ao4TlDBwpR3YPZ+9gcp
uK23f71wKoLr8qps+6z55+0fkNkEQCsTVGTrsVqLoeyOzqdcqaoQE4mljfkDOzJSd6zvWvWW//dd
GXid1sIoe1NnhlxNI7aScKlicL21FlO+lm6K28xJ7zImM8GmH7oWSJkemJkgUHroq3zTHFPEC+FP
/sydRGBgaN8klg0nmnDh7tJtgWCJ7Sa5w16qN9BVYD7BfO9qO/cnbz6wOnaYN4NkB1fepxFXHOJf
SHvfTLSnmoAuslsz3cugiHEI3tTkNIs5LCbwoFpMoTOhTLdfrdXdoCKkqtH7AkzEePwBRqBaKfDf
TFDygma6dFE0ifasxIa4FcmsTvR9V1ar7jVhRFYTEgnSQ4Q9nvzuqJwlt3Drn5xV28KMgST1oCC9
AhZk0FNlJ1ZP3df+z896/F5aWn2EooW1vvD4CH7fYYpl2MnAe/gTrnLWBouU8QEKAibGBygw70Xo
1XVhcy3kyT2lMXlUG9jwVCwT/34Aq7V1aG6LB4mszYuvCAexYCZ2swNQHLr3gLfu1YxHhWHoRMoC
dWqXi5NGdAhccKFwM0og0DZOYXGbpqWVh8at0f37mRXqBClLJA1ljDYWBN6JD+i718hNrQ4gjanf
gzYbg4Ks1rD3g7pgG0TKEkWqynEcqQe83xQAUDQ2b5GRHWnXyyb/vT+hTEZwv5V9K5j1WxYCu5GN
Gcq8P5SbVE61oOU6sYhe4KWoJHV386MAUuv4IUaoJ1iEd4f7lcaAyyL/DG3UEZj5AbLaS7tB2a6s
1uBJEEuZPoILypF2y2F6RSHPn/aChbbbvfYtxsCC/b+5L3SaG62wXZ4oU+zppxMad/xlV+2Qufqu
vC/0r/LOK1tFZ7qnVg7rsnj3XcR9dS86CtYJdE5L82o/2dUu+AF3TKnEI7qwt+9MXKsLLOpKyjVE
tbtnPLJXGGS05TeJ2IvUNd4YO8p48uj8tpKJea8GyFCM+wns6K0V71FQhzX8I5IuhvGns9pVMYZF
ZWBDqx/KnfGD2KbSC9xstA2g5cfM942YnktbSZmmXJmLQSfWV1fuC/1e1WPr8v4x7oFEmaF+6dQe
CH54zTgw9/KvMvr6Z/SPBMxCBMOLfZ8kX2lF0MeG2hPXS7yRfP2U3Ke7wh52022zk24Mr71OXZaH
wnq86K7BaKiCMldnYmviXeYOTyJnBm/SaXCi3MSwid1wjICWKZI2LN2kpSB3IeECILOt1Ml/oqgF
XwAM1/t+J7KS4axtpRwgXlRRYlSxrc+P4IZo7iXSLPj2k0iUvg8Pf8CdxrhxMulmXB2kqAxq2hEH
qLF7h3AGt+hIjC1hDxjAQ8t4mxn6SQe8YNuQA7VFt7ksGXA9xgpPQgkMEn1Gt4yB4dLL14F1fDLl
7miVVESphO3MMdBKvLsa8a7VmRiWcMBXzsamYS2QjrIGfZ4LHQvkl12ICZcUo4YlUFSFQmWl5hiR
lkwZk0orgkjKsbbgZX6sXKUwEzc89S5hZ+u80k6vCfxOjBD+f9xUysgo41L04vz7yW9MCXPlwKt3
Sh80jyZx6FgAjpsVotW7J5NNX6loJGHEpTYgkACijcgfx+AUhKE+1hJG6UNUPMenySMGgBWsMwy2
THk3AU5SM0Rc/6p84bLnrGDNL2wWdNdrowyMobb9WIJV1ZU9STBnS6wtMEbYuaX61a/4mPrFVXOb
uqw8CPNmUIZGjGe55kjmRU9NQGI6HLoNQtNozckqfcGJ9kj3DMn/eB/pGeR6iSW5arGfv40N4vXD
sAu9hdT4duOOY6nqpnEDuA0P3FEQy9OFCDGo4hlIksRBK3zFFXaaw59hSi3Uke3IY1yMTeO9kkad
Zd4DKFkh7kQpeD1m6r433+oT53QOOndR7ZsyEzHdn9BQboY8K8HUYRpqiKYOFcvkPX62QFI9ueiB
OnRn6Zg65YOB0H3B+1w4i/NHHWWMbaZ5Bzmui7M0RGGTAFQP98pOB1488dna81/Mj5BQ62Ox9FT+
EPBcrihYbN3/kJofY894gzdN+Or3qTdDztRJyzL8/hKDzpPX50PZKZmlV4PbLgbDYWOojE69F1LQ
NqFYEgUVTsl07KSbRPof10O9E2I9qpmRQSun5qQoL3Np7LLesIImcy/rP0ML6dYGHcPNv1Mpskea
cIZd47QYg/mbKvr6/KnXoKl6AVNR8HGN6lRwgpfk/5qjgtIwyurzc8IvdQZ1LpfaQeu9k+nO5a3a
Nr8rJaNMxZJOosgV8LrIjSHkDu2Ju9LtzDS8wml+/p25X8mjLIQwhKG0tNCz7KjDMlSgddBujZfq
O4Gw7l+Xb5fXJ5Lv/xLpfMijBziDdl7UuEaNKznWj+jhueIOwlm+qR/BGy7dtU56RSpuOfhuEL7q
8YPWmCpyJoCbj5AWIkhn9e7yJ20nolafRGX+1WDWC23GPTB2IEtw8BhEduAue8m6Qzu2zfRaNsaA
1nbKoOwIehzRASJAXuJPR3IdMrPDhRB3rJnqTSdltTDKhmSGWmQYUok9dOxgqEk1u/GesXcMm2hQ
NkRoDUEaQ4hQzMJX9xJ63UorRs/wtyfOI2m88O9cr9WqKC+z1RajrMoUGhvG/gIaT7EcTMayWEdE
mZK4CZJeJEdUhJ6uRTu1L00xehVSoNyID4FwHcydWacjSy7rdlAGZuqFSIl0yA1O6gKGAHUv2OUe
c5fwTtABi+To8it9q93mxIqht6YUPmklZXgUTet1oYThIfNZTWTOD6UnWuNtAgjxxVPPpHExtY3E
TL+ph/hs+CyXmmX6DMoUtdwcS9ICXRqt9KrzlcOANGUOtlaAuCmggYvv9Jx198ld++/mCO1mnyOI
jmuVsAyRqFPMwSZB7txjyBXUJSilDH+AvnX5SqII/1keYk6lTZD4xi4jZ4aaybFyhwM6tgeHZESF
0hp3ks/Q5s1E3X9ujE5Tzgv1MPNVjaMd3NHhncxeXnkfFCG2+Mp6g4mCXtpP2uQkcwASY5j3LkXh
mn8VJDA+gClN7Z/q+cfldbH2krI9MchoEo7oSxXlVlVrZpcyHHeWBMrUBENmhBWpWeoDYNK7H21y
vryE92z8pf2iDE2WzU1a5FiDeupBkSk7oLNIT5wV7kcPpTWiiYD7QwGGJMglX7QJmFhpx7Z2Lbxd
/hbWYinbg1lGDbM0PbpPpsBS8sXu55jhcV52asG28ln7lbYq+IzUBOCnW+GsmYss+bXhXl4ISwpt
R1qjzssYUuIRuEPSg5TvtEq0LwtheA063aEAfCojCiRIkW+U3iIZwPQhtXqXu+E8tEqY/I7lGzLW
9d6Kvcp2DN0gCeV7ZrUTPKU7zA16cDOGRrKEUM4JCN5GoRXgRI/Avs61Y1JjjpNnwecwbD1Gjj5r
Qt6VUyE1uFkz0qdqZvYn/Vq9IwF4AsqP7sRqQNou0H/YwPfjXG0ewhyMtpP2jnmfXwEtYZ8dAAJg
/nYp/z1MyadAAZyRn5c3GUWSqKTPcARwQtmafQEAAJ/0EA8OP5jar2zX3MQu8wllPGfvSaXVKmV+
mqSCpDUJ8pJsoVUaE+WKAwRutD2w9PG/7ClgBxSwT6FnjlolqJPmYlIw7gA0AH0v7YYdzFVplmRc
DMO2e5anvmWhVB7dUKDGBHQ5HeC3ip6Uml4lXggeIWBQm+XCahDdUv+1CEr9+77o4wCU1m4tLN/z
JvEXBXIintlquOU4q6Dt0uEgg3yKbuEQsryUVJKAEgRz+SG4CL3c6RXjUQh1sl/CL/lYecY1q6GA
mD76uVlLpQywPg1NqSwCCT2CfeulnoQBfJHdMrKlh2s5lAnmMd/e1zECZRmTtiPKdHZhF+fay0+p
hW7Yq9QPS4Duifa8k76NeykxY5e11s1xkdVH0B0cShj+f1f9KBSm3hi7WZnssevAzThqz1mV7tNu
PGhhcDLysgb7euaH6uSHY3EMDCeuWaUxxpHTzRxZUc+yPmLzc6ONnG5pf8mygg7CNrKWaWAOjG+o
MuGGwHUBphZMEGViMdXS9sKE2/m7QtVaRekTAKEI5WhLNwuH8zM0r5QMNDuiQpSKfRJLLvHKBCmN
BF4ugMN7hhRZeLKstjtrCRB+blqNs5r08fI7vL1KtMtK6JgFcD3lUDcA1ei4HGPxcwwkofReBY2g
mt1cFrKF3KEDuhYAnDoB8KCRO4SaU6vBwHNFwFza2wnwNFfljeHWHjeYGWcDZ2JPGoODg3jMblAe
60zRru8xN+OQYM1A415lsd60jaV/+iiib6udzoNc56tFRc2ML0+GikxkK9lCsziXF78pBqAl4MYT
MJ1Ep8rxw7MB0jq0BQfGaPJNv+sT4aTU1/9eDGBsFYzgg7/qC5chsOilIBKB/FLzN5m2H3unY8GE
b1m/tQjK+i1RkIEca4Su7Kdjj8RL71ZXMrPTcdPwrOVQ1q/vc71pK3jSGFxyk9HUYrOHrQX5cKOa
GmkbSzG+zb8ACOPyHm46pRrCeIXQmWDqlLrzcwt8tKwokvdwFsRtqdmdQ0e1oyvVTfbLA3fNanX5
ShoBV0cD97yhaApov0WiPistXADIJgtN/LtPLj5kdudLOw0d9JMd/NIOgQ/2Rmcg5SOMIdq5+94t
h7aUDH4eswK55SGsP4a6EgCR5RbMBZBwvnwsgjOZ3CJl3TI5dt/7++7EBtDZbHRay6TiplbFALAS
w+AJP0RLstNbhPWBbAYZBhR1v05MyZucEuXPwsH7M2SYkzbjZ4xl3LCC7812Qcyea7wEFji4ZNRZ
VLOaa3GDO4Ti9nMe9M+JHtyhOeIZPIv7doj8pNJsvdRtgGD9RTC+Fk3tfC90i5CJeuJJtWK24U+u
YMGRbfahrkVQG133ijqPKRJ/YQZaQpAQ2KVXnPsr0jeIiBll5s7Bc3NW0IERu8wiHlkB9bDpa/GU
9RC5Rmp68BHjVk+9VdwDIsEWH4Sdiu74Pidx+ngkkPGsG7YZK4FdV9fhaQsqsEQ+3zA5qSUjm2cI
/lH4pJd5ejKQYR3hZiMn9wdztlveGzimwVEF7g9M21AbXekTV86xSKa0SLNtDMxiE4M9tgBiae6e
CXPIEkdtbBo0qaTPMFqRYGvmZPOn0MnRoAkW29nnd8z9ZMmjzLPapRzAkMi76Y3oj5gOgwWmyz02
E8wNzGz/ltqsNpNuownrZgahXJO8u2HNfJAdjNdaXXHQPPmYuoHDv3Q37CrDliVci6X8IrHW6qUd
gTWWJs+jeDSQuWa8NUQL6PuAJnsB49gi8O5pzytdRINPlTZ9Xxh3Bl7AYlfACMTAyGAmj/l9YBqP
0M+z4DMkk1fskmRywKsnJw8EPH4i1iZ7yExE+g4v3buZR5Y+V5wKrenMHrPN/SRoqgRgCqwu1J1Q
hlgbswlIcbnaOjJX41XHPWHs6aau6BiuJgBFAuaOPy+sSca0EdQq9eo4aMy67X0xnJ7CtnCmPHAv
7yL5rS+bCEcBLRBgTFHoFlU+jeJInuTEC5J9ND6P+VmXXi+L2HRH9A8ZdF8qF0eJGIw1GjWPZGSg
cEF1ISCt9ExSPWAB2wkccDkZm7j5TqylUqqPaXaw+shY2eB2fnyV5hilkTFC1L0GIEB1lj1BfwgL
s7uNr0VbfKqfLi978xRXq6bUMwSkTcc1mKnvQXCBjigzFL61oWjxdeP8e0kI7pR3CkCMLVL6ordA
2i7VKnC5kNvFUeFmBn/TSiDZSRj9eZvtSGtRZNGrO1fiHBU+U0iRtPAXlC1LS75G17w13ZBBfFSL
D2pisaznlpKupVK3Lo67pjW6AVasV21B192Kr2wQlzJUZluMbIA8SNJ5g0a+VWpFmQoZBiXJbzop
N2cpM3WFEURu6qWB8dV/pFCRcd/GnKH3MbyzY3oViabg5k5fmxw6YxePYFgYt8A1eL8XsYDCs8EE
698yYusvoPRlVA0jB8oqcWF4K3urbwOv93KPtD1yKTqQYrdnhSQskZTeREbWAxAFLik/L6Yw92ZZ
O5cvgbSRcdDXq6KUpA6jqWx1+EdNkPpTJFqA7AAdFZhYzD6AxyRFCLwiRTHrXnbC1rCaqHSGUD/z
s3o3ATSokXNbTQx/aAWvlsFb3Bb7ZRH9YlysMqgPHKDFrDkOjsieOYLUPw9RBt6RhLOAEHLsZeOJ
CwCFkTRgtlOa2Gz17nqB12006lUbiVeqHrCwbTbWjCzLR9qDsjET3yYYXhcxTXdMH+XGNJ6jb0hF
CGaEDkHZjEVTuhnt6bFB4nnPjDM2DvWTdCrMlOcl62VyLRuuuR0jkJBiTlkaxsOoqK/KzKFnox8s
VQzdXAM2UyO5UrEcVTU+A5SP1drOvFeU/1jEFUD4a9yrATMkz9wZKFT9ywKGDzIkYDiY1Vys9CiA
0H42F4Al8ux851a/wFoFKZdyqNoly1J099aNmfiVj2laABpMB+AlR5CtAIxi3x9FDMzqV8YxeEiY
HKIXTZiA+XjKPnc9P2YaNoG0woa7BcGBE+5lu3hsHGJTmhMH4rXLN28TzoH4DjKeHgNHR908wQA5
7KQCgEB5xxxqEYhNr8oufkFJ4FjsBgw6Ndb8VILihWWytx+klWzq1FEg6CS5b6GDdnPkndbq/GhE
p3PqNc7khBkagP+EL2zj4uGnP5ZMnbTUNhA8IInLL2BF0LRDuWCKLLlXixIsTN05SDOGfds82f9I
xNF+Plmu5Qp5RKnbqwBlW9SPTQp012FknSWxGLQ/+LEwUBd+FiOUCZeEQI3F2zCCaoLQmTaH2n7H
q3ZZ893vue5L0ij7JRmLpHXS+0tEJlilQ9uaCrz30Mxc7qofkS6abdyXlyA2m5i4Fzu4F6yC0mYD
+XrRlCEDilGphPX7ogEFDrAuZBKulNaqXgmXYg7KOafyEiAxWPnr5btDrsalDaCcgTSPQyMVsAFi
UYBENgLSc7Ds4mCAAwKXUQGguHlZ4ia6xXqxRNFWLpxY9nMBCtEE2GuSC8I5bxKc+EUdTdVXvOaq
vy7vMEf71qDDjvckhaVgG4/G6uYIPOUJJEorKXUJpGn5pCpm8tZcp04cWi1nikhdi2YfmdENwqo3
xrJZcikjVWUCP5cRzphgpLQWdzfZmlt6ZBxptPMKs4+sxDyxAZfOljJNghxgit9Anpm0Uv2uspHU
Catli7UwyhQZfBSBKx1i+Ez92XLpXVKpjD55hgi6yaEJGjTzNNBSYarNtEdWlTWqz9gruqnByHIh
rDtYtz5Lbb1K7TowTD2Gl98uZpGKlrgUjtG/MJSCWLOvR6SrKDaAN0+mc2qt2i1xLZGy0fs4IUkh
qv5v4AMWd+r2Hn6IovS+qsupCweIUsvuGgDoh7Aq7y8vZ9ucImUABGxSU6bnFfmlq6R80BJPfzEK
c3CBMH7fAnwUZjz3uEf12nB6ZN7bwUwBVY6RuD9IdG2+U6tvIPuwMi9z2yWlCEcQs+rhjjQuxk5g
T7kp3ndOtMOkykNwK327vPBNK7qSSZm0Pi2KZjJg0spkcrQhNmMFjJLqDwWwq5ziXRa2lc5ABwlY
CYBfBZrnL0Nq6RhkSL3/9rFIbzZKjkCTBQzB4GTQVgchBCtm29jVdTmV7rHIhYiTM6lMvTZN7aWJ
9jJGGstxchhr23j+P8mhtHRQp0Kfc2jQuF9KzP8LQP6tnPfp/8b6g+nCjXv/SR5llZUoWcRRA7Ri
+qvfE8ZezKPIZnNO3NIyrP45vCewA9HNdGLXrLae/U/CKQMdd1FW8QvilxzYtF7vJN9CpGTvI6S6
A7SdFyAx/pWVgJZgD6lsZfM/yaasdhNEyygD8M9rnnuHPA9V7QVAHfcIhZB+C64Y/vby2W4YoLVE
erYK2BnJUHbIbmSaZIb6D5XFf844S5rRMRBkeVA53PyhecbUqDlyP3Sg79fI9onghi8H0ezEp8uL
2mo++rQqotArc4N+AAxjqCi7kc5dHbS94FpdbhYLHDw9ukmYVYONFwPyPiJu2rzFajQpJV7bUCzs
CK3fjZrspKawslm0lPLWqB/HsHbalrOMNLYvr3bDzn0STtm5RImzcsiIncvnc5rhIebUwOoC6bhw
mRfPkshwFrfNzsdqKXNQcvIIxgE8WpL62AKoPgz8dkwZq2IJoWxAGnKTWha4hkU4gLVBs1CWRBCv
M8RslUU/7R513cNYzQCjgt3j9zV8/PbU7Gagt6dnVkfcVirikyTqcoudqJWDIQPC6VzcT3fjg9Hi
GQTG4fjwm0Cheayvm5fup9a5kZM9sMbEybFQbs1aPj1dU83i0PRGjFIaSSzmtSnJupniXSwD77JG
bnUufxJFxYtSB9qcSoUogo8jnIVr4nXEO/4XcTr0b6nFPbTH9LiAvASt7SiMWuGdRLr4XWYUt/12
/UdZ6YGaYMi1tEvxKf+kIZbX0DPeDWrmsRBdGEpL54oR+o/qSLbYAO6Qprzo81OiMIzbFojLp82l
jE07Al694lE0zI4GIPngtjk5oiZk9urS5EDEUfuzj+Eal9txb+m59wkFCCu9Q4RcUibK6BToM6m0
uA7cOUrtEhDSGs+oKrD2krIyk5BPxqihUtOiTUIugAsjVY5mPF5W1f/y5H7oB21n0q5bRAVHNlrx
lQivuMaQUvGkmrqZ7EQmlsEWJvan06PsjbiMtRYTeRkqJYjuPfmsm8hBAxVbZXTUsy48ZXBkmZMj
AaeE9PpO/T/SrmtJblxZfhEj6M0rbftxGqcXhiy99/j6m5iNo26huQ2t7rxORBcBVBUKZTJV6IU0
2aOQOgl/Nun2BWixeag8XvIsHpByTrfjgQ4ljaAvIU5xn+94L9v1E1PwMrPQWaQAKP73y12blKYr
VIBUTobzMY80IC9EmxfTbCO65MgnolhVxbNENkhqrHJpyxCDK1JnOnnVO432oom8aH4ta4ny7q+F
saGSVkZ5NOXQeNR/CJCZdBtXt+7QhofejnJgNIR2g24LylH0Nx0svwlnQqYoM1ux0TXqVZIvFCae
4tqAQhMtLN+KGIMlGNjzDe6aV8NDdCRRRL4P4P/fD3PqgfhLLJSARh90w7Ntoe0+tCnK8OzEJ7TE
RU5zVx/Dr3GHN9SyGd9v2/+qH7uQz5ijbuZduAxgTxgawHsI83OiChwzpD9x5SovRDD6GhHdMJoQ
Y2RD/9yOjR0BuyQputTuK/OZFOhotDSeV1u99c4yP2KRiwAY0OXCNKR4jfa0a2a0a78IMIDiji/z
iW8fnENkm5eNSRqySlsAFH8HBqFNu9cCyfsDy1/dSbQdaR+s9wrbwVj0YtqlMmLC1q2RBo3d8bus
+xPxaj/cRsjtA5S++CYBsEVx0yroA166Zv2Vf/EFzN2LiUDZSsHeFrTAMN6KuPXw0sdQa1CCrwLY
xvECK+F6vFX/cyGVuWyzWpD1cITUyQHWB+Da6qcCD2E6dwnqAS8BnDKPNJInkrl9JZFksdwgxo/y
bk9S6aUJMxdhHW/YZ1V1LpbGXL908rABlP85Hdp6fwIwuv6qv5DD2HktADy66NCgR3tPZTCkVT+U
V8W0Y9AF0Heh4qmFI9tlQAzvtodZ6/i1QPP5S2sZ+69CoZJAnoKbHjOzKtII8z55EAFNic6yjzzG
5yp0JV4NjGMrLM96KiQS6Wk5f8GkrFq+ACHTa4XOsYpTaiKJM4icHD49qSs3d16mzsT8gzoiyiYW
0ozFnkxvRTTbAAe1JeTBxDHiCFt/4V9IY66rThbVOmsBGk1bTqZTsiOPFDcQxeUNn/yYK40pBc2z
3o6agjKBsKm3sgd4OUcKjADpRPRq8x4RH5051ztpoPfKMHErsu4UPFvabOAFgYSt6BC3fzJeVYja
IDIN9K0I3iR0oMDy/8m91d+s96q0Fd1OAeTHe7Wu+4HztzD7LJRLDnIhuFxjCn82SngvRKPXDnnA
MZLVC0s9y2F2uLHGJm46XCFqYL2h/X6vAvdAAJ5e6vH7H9eqXRbStHDWBqrTYIX5PeqY57RBTVah
4WoL6NTsc/NoYHspN3P5s90rAZ23rmebDtPOM2etqyHHWfjVOzyyGrnVYJl1GaZ2PQHBiRjKf5+Y
uFwhS0au53K0LAngzvtaO2RVfTDy8AgkKk6vyap6XKyFUY9pkaVUbCOoR9/Y3fBZ1ybH5GK3rz5k
NMWCC1V0Bejjvx8XQm+S4xiRC5rNQzUMHhqQa1spmucqL3iMpevGfiGNuSrkpKrFHhlEJC+QgkVG
SMPIs0dDmjYIARnIq72u7+F5dYwytnk1TWWEiRBlQKkpejGar2PR2rcNbN2pnFfF3geC2IxVVqOR
uooGtOGQR1ClpnbZZoFeWnsgqtuKljlNWzvVhAeOYg/y5CngdPbbJfFVFQghqNIekyg/oQsd5SK8
RMqhfh4y8jrn/aO01BVGG7r9ovKARFZjBHA7gBcZrQfmx9Iuglljblq1MXEg9LWn7PtNdQDM4IaX
Klq3y7MYJuSZxLrONFoylUzdScXBTpeCd21RN3bl2nURqGKgGxSvOKXnAbhK5YRX1j8zuLmL5zjl
Tm2/gFnayYPoL8gCMHdDKRtlCcM4H3HRxd5lRm9lJMJd0k9vZT85sT76tzXro37IrulSBGMv+aQq
8Wih+3n0abtGis5F6252EYL79Z5m3UU/cQg4KvWDtEetys0+0ai1DEynfC6+ysG0obRnPMiCNadx
+VmMWYElrFSNBjdXNW9KePnyzch2icC7rde05kIM+9LSUjMWzQ5UuFNded3cuDk3suKshI0H5H4w
swpTO8EchnYhoXOZGHaji7akTRw3wVsN48+TXCiliXay92OU2kVp/ggHXkixvhwdXG0wJEtiEb/G
LIsVodERmU7Ke1ailVIaHou+DgDZ+HxbN1ffa8AmR3CP4RhDY1+MozR1C5j+aFut8kRLajQ3RdMp
SfuB51ceeWP22urywJthKSBR0VB//v2yGgQTPJMNihWzKHt9PO9NoQ7qoXPEGUF+IWlfawU02+0c
7+dK/Ca2xudoIMdRKndVnN8bANwTPiBFxs5HQmY7deWjUE57XHX+YKavvao7Y1htdRPoC8mwHKw5
3NXpcJf0UmGTESCJUh7bglm9zHIMXRmOShVv1DjZm6pBbG0kX5NYy7eNlu5qYwKGUf5FnJfCxbzw
S78oG7j2u0hWT7Whb+Nw2OfW8l1Wm50Zav7QZ6ltjWlsp6a4qRbx++0TW1VAjc5RoD8QsxRMQ5s6
TmJXZSEmD5bClqpv4sRrOl7XCV1U0cwta5TG7fcDMpcBzGAymIdBwrggvsaEtY1qCGBivPmn6PZB
8sQtEK4u60ImVZoLN7xYoIEZwxjjaT8nJ1xsyc28GSwFCnrZ5p8p6iDB1HOhxtciC8nArB/mZkVd
YWe1JhHjIkqMipO8qHYRvsgDOpoqwvEZqwnZSzHMBTBN45KOJtr/0SH4PRFUIHA3aJS3ElQfy+G7
Uin+YNDBgwxqo0rotIVmEcfo0m9CxpvjvS6zYQyHTsOpEh7dOF3G74NLSLXGgSx+Cp53wabECKlP
thTswvCEZx2IObTXNvLVV2vLg7C7zuFS6ZougrUYXT1XylVUmHfNK3Xxq9ambca5Gz0o++aZ5mvo
LERzn6ECDTbv22bDlcsomJpHQ54SyBXRsiB6JYYh7Li0KaGAhLzGGFR3tAj0n9OnzHKZyLzL9DGX
O2Xx5/4pNt+llAt1e2U5jARGuaouQZfZhIWlFgY7iat6MQY69UN0pGTXOpBEeIPC1wU2KlIH1Ram
KlWc5bUH79GOqC2+AaQzpIu6TZoA7pYyXpevvVd8Sp9Mt0gwLmRge4lD+0BNrlWtLvziK5irGJdk
Rqe4F2D8UgIMbQ/WJcvRgvz0T4+WHtnc3v2r8JRZOfMKV6MpWubYWHxKhy3P9qKDPSZxkuKj4Tb/
DDqEghehXjkpRibdhwvXmC1FIWeZvoAydE+p2hfrc6ktnMD76gnBCGF9vrhkoFWDEDmgYDQm2vms
Hb/r8toVMnIYM5wr5HSUGHIwB7gr0cRKJ6GoiwdjIqqw2VeO2VMl+C32pvIsdPWBto0qLKOqTW4C
SiCRYPYPOn0cbXq0Zsnf/uGA59V8V0/qQhijkUY0iiEZIGzO212J9EgZt2hc5GCEoErBWRSjhQZ+
WmoXGXO3+iCifSc+6oUsoGYSnubZStD5ubRBaYA1mQzDsqn69DlrQTJMJiDmJcrWyrUvjW4pYASP
M3DJRYFadC9xaYiOiZdA086nKexeJwCR2GKSbAhY0t1ZRo8JRvV3Wt1oyJoY39GS6atF+CUux72l
pJ4iGXYyl/t8GHbzSN5J1p4QwTwmgtJ7YxIf0jh+ntPqMW/qo9CAnKuNX9UsfEzyZXSTrnZyoxjs
YZQrh5RLeIpInLyDiPw5jZPRRWtGeCCDbr3MC12lHLWAxhuFu1BrT+D+AtyomgIgQdAOad8+6VVL
oQswkyU1w3sxTlukSe46LfeHcPC0jLi52DiGIrzpceV2Uo99Swd3JuWECaDpDlckZhRmGd3rQgmA
m0530NbjahG5y0xQVI1gGStNUCWoounFc35sIozzFJJjDeSVqP0jDn/TJkgb1MgEKCI4JRsCTxgP
btYZR8NSvbR578JiE3XP4qi/ReHoKECAKrMhKGvxdUiUIBlM4gooe3qzkL8aIXAB6zhX/aWVTohq
TvK4nGajP05leB91xoPSDGhojn90ZuS1eb0H7ItrdrgYVKCqYRpgaBon6mq7sAYULtJPdHu0HEFe
iRoNwq5RfWqlTzOCj6k0gzJHwj+ubNBUY/JUOkgYMqgiAxAxhziL3VQVHTW3ts2i676qE8DsDt0m
qSoH42peUt3FoeWOC7hKm8WV9Cl14qLY6KH+Q1xUL+ujr60i78QQ0R3ggwCqY/X+GGF2oFMPjTDf
tXHtNiaQCdXGm8reSydkfSyKp0b02SuI8pwsyQb/tevEeiVded/H7S4Mpb1M4MbG/qnUyGQTGaHG
KKcbIy9sENU9qTqCWQ3z1jVGFgzDrrWfxaQDfQvtNtHQfelEhKCjaY8tKstG50sR3Edd+6URmU6v
mXdFg9ilr30pHLeRdYzJ/Kgv6U4cw30rtft2KXbmXGBGtsE4k1xPbtlGr6muP2jW5KcyCIzm6JsY
E2gFKJjxOtGF+C5NC/yY5QLtORD6L7IO4nOp8OpBPWihFnuF3GxDbVeKmpsMUuc2iZB4iakCjqL7
ms7t+2JAPU2jwPiHUb6g5li7HREXG2zgfqKSXZsMrgosW1OQnaYHlkqFBNX4RWvLr1lpfR2IIdgq
Ue1cI7ukK+8Ws/ZkAiC7VBjvlNHaF4YS+eCz/tliJs/tMmI4SEYRHL26TfP6Z6N1b4OAebpZmJy8
yYNZk/yl6PZR30D1BlO419LG0TEo49TY16mdU79MlGkriiWa/0KMy+jomKlKOdDJ+NBpyMdMQn4g
VuflddXb3axITiKkc9Cl6q6JAX2l5p2vVcBc1qS3VE6Qn26UylWKgdgoHICMi4wbs9KdCvCojpqB
JmmZkrtRqJ20jb7VoQBCTSBtTeJ3sSm3RtL/rDR1Q1RBcVUT+JvDoh3aYiq9zko2XT/dY/T8YMg9
aKEyw+sx09hP9SZJrANGY58WHSR5SYnMgyi7hWF9DXP5fZL1BzHvvoDGU/CXIR9s0VrIVu/Tx1hN
3XowTuIoYI7FInd1DcUsVO270ZT3RlF5cp/4SH76pqA+qPSEZaWHDWt6hhLVHICu6ocZdhl8y2hu
K30OOcX5q9c6c4Ey0YcoZYBEjRBekrgJKgHpGxEv9S51l4XHQEojVfauRmcMwFc0FaznbN9KmCQj
UOoQKwsLLLl2lBmKsWu0ZE/67BnGZN8ODtYCyAt5bNeKQWJFIwKWBqoWd1REe1Q4V7XKWRLbsTKL
yZKLA0REXfw2Asqol58KIDamRfrQVtm+iHRgcxsuqcTHWpv2dQparcS0w1b+DDJdPLYlE55Zhmc2
lYDkX9tuscOE9riUr5Y6fMnG/F0djScdQ3VoKLQnuOp8Md0s+lxVwm4oHyLd8DQ590NwJ/RIi8Rp
eV+3qOxW+VsWgfTYOIWkA9NZ9Dwk8vdijv00lneyoAZ9rPm3t/y6zAx1utxzNkTKwXpllDhjio5C
M6AYAwY7lJra8AfASBE3WW8DIIYLBLMW4F4KZmImSZGzpo9ogDsnm7A34BFMjBw36oKcU537+lgd
sjD6OYZA3OMsmgaZ14pN4Wc0pBmQpcf/LyJ4KV5EM5GpFlgFMC2FdANE/20RWv5QhT+VHAw9i46p
eWSsFn9EfsxGSlPkfcX6Dpy/gnkomuD/mssM76XJ6d3+UH9avhDU9lJXAvj4tkZ7huxKmQfDy3xh
yyMNWTU2mTJDo0KlX6ErdTVQY9Dog9caVE8fN7q5cBbIk8A+LfRJV+GHF3/BHQi6juJQkubn7aPk
yWBOsix1TOQrWIUk67u5mHCHfbotYTU9g9QoMGEUCZnZqzaBtFaUTgvhcO+QfxPAOQSaEwxZaPvE
ywLxDoNJgxM+VZZtHfMTeUHSc3P7E64LfNRILz6BMVKBAFU5qfAJS/6zHzV7kbdN94rp9D5+L/rO
S8POK9GEPaCvXX/4K+Eox4iyhpfbxwvywliWsmhDaTIhHOC27f0/vJ3Vodu2QX7k5h3pUq5MUzlL
owd+IS3Hgzode0ijRvHR3Xoc8UIsQPy37Hmjjdcj33RjASkJmnRFNlEG/F1a2YZ9ozTY2PBIu5Ry
P/vRAmNhPBqP2okOQoV27rXPKD6Oc1Dw8EBWlVdFiVOGF9LVjzrVxVonI1LMCcwrfgEctWh+gBPi
mOC/LPAsgtlOZNq7oh2wwNY17qaNtTEDAx6mQH14cCMvejYADm9uai59yWpiAVTcvxbHbG2tKaWa
gojVVwEHDzB60D09hRguW0Bm9UHYxdtNrkTG35C2kZPaoqqj1q42p5u4be+JaeEVi8FkS9miVHAv
YqQO+V3g4ovl91gcBruthYBjMqtRxsXaGa9U12Ooa9Re463whCg1AOv1ezVuetFWQhcgDl570jcq
xncnOzzpHSdE/JdTN02kV0xaNmD8RZd3SiZWMfEbMJAgyJEAWBt56vvoaA8SesdSb9qUnrznN6qs
ZVwocOn/JDO3OuBtJhMkBEgkE8mNRXQfLGK/t8Iy5Gk2TxKj2U08p/piYo14o36wKCNfPoHFGQlk
cLASD/aKEezn2ye7brHn5TFKjVe+JgyGgKBF6B7mWbsvgLl7W8T6fXOxhYwa94LWyXKdECwr2hiY
6CN+fE/tJ/WTY/EsOJMfofRzyoCCUR55Lfj/YkXnJTK6q+lxXIYCTpBy1evO9GNEwgMxIVAonEJE
9xhm+m6veP16u1gxGwgZUzqZIna1fQuPtL1J8FBj/Uk5ghKfR/R6jXD54fPPC2TKLSCDa5o+g+IY
T6Or+bnff7Uc6eFH9yN8T5AeB7/fg7UTP2oewibdCt9nTqsT3cKrO06nGLSiasHxMzlQsc81A/Re
CC3l0hHJsG/zPXouAcCB5CvPGayq7IUwxhcYKJQmY4/lVmTy9GWf48nIOT/eehijn/oqnlsqgmrs
HB8oUHt0BOkR2FWko9LYAEytMSrV7WuO6FUncLE4uviLG5QMYt+h0QDKig41e+5o1nJwO7XmNU1c
T8FQrbmQxFi+KBtaOCuQhFfYdjlWaIKhGfnxyB+qXb09LkQxDiArB8UErjfx60TK7ITEnqlXj0am
buS0PkixUSPZNfMaKa77rZgVMoYv5JGUEbpCJRyey3D8UqbSKUeaDUOAn3IZ+cyMPGXicCqb7mev
LDstTF8TIZdss6k9SbfcJkUG3Mp2yoInsgpwqdF8jJvkfYyVh7BWfTQ9RCjnlu+39Y+3X4z7SGo9
76IUH16I234cXSWVMYLVuRFC8lqC10J8flvidYc0s1eMDzGyoZRGGSI1tEJC6atd8axtiqD5huKa
k27GGYhnvNh49b2oW6qqAiEPjQaM0NZqJaMkuBhKdXxH1XobYrbfQ5l+K8rVphwrqGILgI6m4+FL
UI27dli/JLPAGaQX6l5JU4IKtR6QAvHc9AJyLAxodO4CvzU48SYHSi0vpFv31ecls3gapjgVU1Tk
cF7RFChLSmy1FzdzqoL7R0cVBLCVpPKJ2PnDJIk2GTJcU3q7BfOBEw8ojRTqNoI2aqm0izHu5S36
cg/k3VOHJlPd7DeAH0rdqhf/+5Qu1RCUuYCxaxloZGCsCd0HYtKHOKwCvLHD7GnDfm51XxLBTBkh
z1vm9tIsXqhLb7d1c9XfXwhmrGEJwSZmxTR86HVfwcxXqHErvdShX+nDhQxGExurG1oZmAe+fqTo
YGQfuo1rPDQY3KSzOrwOifWY5CyPJd6cIxU2jfy2T5H+KFRFcwQQCJTPCnJPwODq31wrF/KYC7rQ
plaeDZj3RyYou1fgcsdpc/ugrnu6f1cRk7mZ505IABiDVS1orlR8emsmjZ3oTg0Eyh/tRn4CjRYS
cCH0WLDNE7f1gwq4cYwsK6c+YQQEUHPwYgAdqO8XIBWP9kiRzT/JG+5MEE8ac1dr4KhtRoMuF4El
sgj75DC5X2QgFuUOj7Jm1WFdHCBzW/e1XGEsDgpqhvJ2tiQUaw5iBwwQg3BiuVWnfCGJuawNOQOa
WU9d43bcNkcw8mAWX9xz22VWY6wLOYw/EeskkcQMZ9V5opM8lsjDpK76Xnv6XfmFPqgFEP2i5sl5
jfyLkuqKBBB+CV6L2UmzSa2RlCVdX7RJ3xJgegIn9aghO4mxJwDgesUTnD8aStQCw0i8uGu1tQUz
D7/kM/urFEUi6WNBkA8SHc0XvtV+9UNPbe203MG5acEHKN++3EVPITK59rApA14bwTXkwoelnj+C
2XxryUvw3uAjQCu6y3btPjsIAR2A5iVl159CF8tlvPcYjYkY0eW27kczlo9Bq0eK5ESzigXvcFfD
5wtpjB/Pq1lT5B6H23nFqXyfwa0OoMfGpS1YmlM9oaLEH8Rfz06cpbJlnjyP0rJU4QiQFM6d+H7q
7OIRKCQ+moWO6QtyYbIvu+Nz/5kfQ/GOki0AxXWRAl8TwqnPSzbZA9gVAsXL7njcS+sG+0tnNMa7
myRS5JC6u2H5rPZ3ifWmmJ9as3T78RPnIln3rGdRzPtLMgQxBXYUrse3Gbh/dL4z+oGivBPv5c3f
JaMvjo/143JhJnmImGzZST7FfwcNmGMFrf0no2Xrjvy8NMb9LCTLlmyBsMI4kd7YthWghTLNiaX4
2+1dXHfkZ0mso5lMtSQSLE/cJRuMBG80QG6I/GtwfUWWoYHgRxOlj1jn4sm6FLKBBkGsKAaOyUu/
7Z+UfTShkhAdUJRXfcWbMoC6Gu/czA5PMnNwCcGQtUwPTg1otEH2winJbAMQ4tOh8Ntdhr7B6EV/
vL2v628lxML/WzBzhLOcWUM9QizlgKbaiQsEjKw0ZBRh56Sx08wuj9y3A228ZqIbiodnoMBnoqVY
ZZZbkxQP9gZB3BLg0eJOj/Jnt9wKtkhsipgRBSimTm7kJG/a8x/wXKwYJcQbIBkSMTkAOFl83sU5
17PcK42MPJqa2ZOj76x97I9of//AxP4bRCdwalzIY99ohRBJVmRAXrf733wp+lccfQN2TZdzpCua
9JssJj6e5HhOiIqtNY/piFndILHAGFkddVcJVNTBgqnw9crug9zhBQTXzfDMOhm/2pCEGhZkjz66
ofpPHUU5xVOgS+z4kULy/MGNRddzrUq/zpK12SqWrdqie9v7emAKYBFBY+2+2FqC1wfcohRVzFvS
GMWdq0paJAJp8lEPahV1qdSnMNhokSlt0ZWOf6A9HG39MOILbRVmWc8MFTKNdjei7iZ3duRZXkuO
eNTtYo/7GqCBzK1FMu5WVAypbUMIBCZK74aB9Cl/o/gEKgh9aXItCjedKwRi/yfwBOuu4XyeTDwn
Kcha9TTHPcBWtAPZSCdlh33lW8rqviog2DBFpGyu6cZACSuUMBZfkMCO3AW0OXnemXcUufsPxK2q
zoU4JnwUkqhWyoq+RtD/vTjmx/M89qMA1JLiG/HAdw0nf9sbrDqDC5mMo5M7y1jQ6El8okX2VKm7
1HrS9ciXFW7ajbObbB6gMxugn5TYTYQeCl4DXdBvhrep+uAUBueid3tlK+GxKQMeU1KRqrfQWf+7
CzfCogTSCVbWNlPt1IL+1o7il1hROPW69VM7y2FsodFrrTRoua4Ph/txTndL8uX2StbeFb8thdH4
KAWiYUKfqWODS9DwyUZ+LyQE+irmUtGWzHkVr136kGdgKMoyZeOqaWAczJaQFJe+IdndiyBjegis
fqg5N6pTfGpfKBYAv/q4vpFnqYznHAthkaoKUmekfxvtlAPthLORK6mv3xbG6EQsAHqnn7GR8FsU
eTrCOOzOdNF+qAWimwConUvxtG5g51Ux6hHHukbMFquK5bzdow/kaEXjJwCM3bepknLm43lbyChK
syx9GSX0fWRtLIyMaEDzvL2Fq57/QjUYH1WSIc21rMJyJExoT+1jAth55UmoikMyNL7w87a4dSM+
7x7jnsioT0mP7nLfLJLNFPnAiQnKhbNr61HJeVHsUG3eNVEhmZBCXw9JvqdcMtJn0W+lbelFoEZG
m6DEBSHnrI2d3CxI2ZkGtbLJkfwaKSFQyEm4PAFaCnbC+Tk/Yt6WF1ivtQxipB0sCYBfR+uMxjw3
BRNcIfkAqdaGBtaY0su93tV3/+QPs2ZLL+6adq1xo4bVQOxCNGPgiBe6uJwgml7cgAvdSycKokJD
Iu4yVzf3QhZj6eiKTscs+kiOTPLOFz1pUzjfWrDcuKjxqLH9t4+GC5mMqUdVkzTaAjWCm6bkcdb+
I7htkOg2ATrNzSquWvuFPMbak0iK0rzFGicH9PUYLDWjbYzhd9HchvbH0KGbjtvbBkl/8yryu5DJ
2L8iVFVYapBZKIYXNpPfpm+N6HedBCbjxLstbP0QaWcXVNa4mm2WwwXOrKKpkTTbt+rGqtKtyCMf
W79dtbMUGrdcRM9JPIH9PYOU+GAGZ7X8B9uHl43kLYkxP6kYGyUS4T8t9CUPqLJidnqReRf4umac
l8RYWp6CenTQPvKuo1vGmCWkjxC0Ak/7Ab6l3aEuUQe3D2st2YxjOgtlTC4ezRjk1TVUI90ZNqpj
L/ozfTtPQerrrvpEHAyFlHdINu34xsBbMWN7oTZWuaphX1HbLpwpm77Ok8nrP1/V/fMCGXurdcwS
xTJNJMfBNAOuB9RYnD1cjZEv9pAxL1JIkgAOabw4gDOVAQ7R8JSA5jn+BPicp4vM5TqKTdMsE4Rh
GONbNiGB1Y6JF1Xz0+1VceSw1HuLUc2JWTTED6v2aUnK2u61yI3K7G/ORwcFHegKLR109r8bchMO
RNIW6ADRXkT1UW9fb6+D6tCV7zv/PouklIuhRYyE/n6DV6Dyusg68lFInXY8U1qNUy8kMSmaKCyQ
fwJPFVwS7b5MhQBUNF50oP0JnRHwo9RV87kQyPjAaTKMqs+xtAxDafl0yExOjMXbO8bvGZGVtOoI
5zDPGfrQ5OFYzsOpnRqgYAOg1r19Uus+HTMvKN2jjQJATr+rwoAOzp6AtsNPUcZ3wgTgpr0qHjJr
suwmwVijUvxM1dbF7ORWUJLtEOknU5o457gaLF98BWPNRjUkllS3UPxY24f5tItTJx/0bYONLmMg
RA8a53qmKn6logb6RtG9gOw0y4JFRPR7TyN+Xg7aLdopA6T0fP7g8apFX4hhFlagPTYXa4iZyDPA
TDPlPo84xrwuAuRWGjpIUENkTKAKrcHITTiNHvNfuT7Y8XBohv+MLU/zkcZZCqP3SRf3GabYEPk3
lTOrz+0wgCaN2yNJ1e36WM5iGO0HbAFmzEsq5qE/AEcFXKD7DPwOuJFdTKrkp3izbAtf4AI1rNr1
xfro/y9im9wyOmUqcVASpnPQ9AFCkr86J4BPSDoAKDBi8buEYdJbLVNgaX28T5dvS/ZYD++3rXmt
uQ2n9EsGe4H0IdEjM4Md0bJf9pjpbnPCsNYJKeSI2OKX3A23KlpYtHxXf9EMV3PaH+XDVKILdM9N
Ya9e0RcfwyimJJUJ/vAxNIGAzuyd8IjvcYUH2QUuQ+vcXvta6+Jva2c0dCZjXICKF/vronHrRCG8
laA8URaymOOj103uvM2MltZyOg3lApMjGogjzM+FXgd5+hcADL8tiFFJse3bPuqhMN34GKonsOQA
OeSRs2vrBndeCl3qhd6HaBtDBwn1HqjEi8CzUPZgnQ63loPubzc+YYwByjF85eKgrt88F+rBBKKA
hRpQlMd5KeD0tKkTFhB4A9KagiTwk8a8M2MuurAWizSX4VmU+m0G0HqoHqTM4CjhRyri2n+dt5Px
9/PcY/57xHbmgyPvilOyUb8om/kVFZR/2PFccx9vZo/8VJw/YapZd2Nn+YyTybMIjdhgEffL/DBB
I80h5iyRd24sN7o5o6VbMaCWIhqciFvsQN/o0Haq5dPf3p+/1sP2kANSnkJp4NTCqbDbAogB8eBr
42jfNgOOcqiM7zBLK5IE6qqWIgjnoxXem/r/z2eojM/IxL6N4xAnk4UnC+QeAKvQI47/554N4zLM
2lwWUmEdJoKZrbIf9xjNf4o+xY94ywbcPBX95hvazlYOGkUNU+Ag0BmDDqNdmADKjgDrCNJTs6Ww
9DyBHO1WWZeRVwMygZCHnmw7FQVbW95uK8J6hhOU8RIGwWVEpIybGCpi5XUE7Z7Q/jt+Gh5oZira
ApgCl6X0Y9rwcOmuOVloZHUhkXEZqjzqRWJBIr2zxZfxacAjtto2z5TVStkNWw2I+56yLbGhtEz4
8ycGDILmjt+Rv9aAik/RkOvU6SAoOydYZUK1jOZAFw+cAVRkQUhDsyEGWocAZ37Ha7JZNbsLecx5
qqqcmzMeo74Wz36Y3uegQ4wqjuH9y5GCxhL07qIiK4yUoWyawkqxwb2LTh7gfKP3lGJ7CsF4nGzT
G155uSvqZa/swjxLZJRI1xdNBqgA1mV2fl1qrjVNdiWWTiuBDxVIFREwnERlw9Fd6qVuiWU0yehC
tW8EiE235achqAK0sO+0HU1xxh634WXVGC1ZlTUNsz1XaFzyWEi1hq5JdNVJPmVho8hmT6j7YvIO
qNh3wj1/eIMnk/HTAln6RClnqqAzHbYEprHTvsZujvkm4ZVCyYmprR96TwFOdKtiHKeOHOsdkENz
ybsHV5X3Yv2MQ9crwNnlwkTtVnTKe8oHomxSN3PIaXZkH8zCmY1m0dtnvDYqYAJQ6teuMx4+KXqL
TB2kVh6N18DGqtryOygNXwcgMPjFD6rZs5fuARacucNeQ2d8YYMO3b/9IetWdfEhdHsuAsfF6OOe
mDh+Sj0so50BJNInyuLc2qAA9JqvPBhgrkTGjk0JM16ZiKVTuGGALd0Zm3ljfhqx2aYfigBZ/6uZ
vd+2m7FkI9Xb0hggs3VnV3+ZjkDTxVUwnro7y+W+mNbVG4wrkqbQzBwTvTUGeCKXCfebLqvA6mj8
bplspQzvJgHscXGKFHGVvJeSprpSQlxD7IkNENBgVPWTMEu8aGL1erd+fY5B+0sujlhaenMSMviT
+EDnEUj/QbXY72hyDYUvfmGIs36DeTG2TW+ZNV1/mo8HMtd7rZUeb+stTwTjQcoZL3ArpM+AUHDS
CrBZEq9TZP0avdg3xjPgl5O5pdEkTUrKjiR/7JtypHwWovwH+7b+7rcswOZrAO+9BhSdJjOSi/4f
Y6SYmoVTvG1bEDC9zZjbUj2K4TAYAe147h0t20du9tqCisz4dHt7qQ1eXUEXH8JcQWO4WIk64kOK
rgeuibFXSL7XrMZvFJPTTsITxRiLbuVTaZUIHop8AQ91Z4/J4zxqHhBz/87V/9pe9slTzLmZ5wSi
ckBFfczmxDkI84CUBY7FjwauP6oDU+dyYzPZxw8GnLq5b6FHWYv+Q0GxMluJ4tyui/ykhMqrmvLg
GDl7yr6DIvi6EC8sPB/rBxlAvxrQwNDA5oKEirOn67fneUsZGyGFgtTDDN8y/x9p17UkN45sv4gR
9OaVvlx7qxdGqyXRe8+vvwetu9NsFKeg1b5oJkKKSgJIJNKek75q0kuAIDJhFYlYMogtWNkvuQ2D
aVQgY6yr3O476R4YGbPVVQMjtfcvN/5zNdRjqM6w2u1HFl26m+E7xwdShqizu8nSzRkQIqxIiCmR
egzzIZlaPcHz+9vGtJCJNOlvGwO1YNtmlmpQL2EbjEBbF3CzJXWyZ6BZj5jt46bGVaTcvWxEWOdG
GRGpy3V0UmNtufwSKMmuV9H4Mab/oxTKfkhKqKPFHrdLxnzPKAHZ5q0QB4aab56ThLFpsMcBfljj
Kc2ok4RL85noIFELPyvgQcixTWZdwEmVOIYtpqyAh9wd2m6sZVK6UfNTl47k3QZCbW0ReFzO0jKP
kNNI1uTNPoDsLp/Ypm+2Fklph9YOUzGQIJY08yaDpUIdCZxCC0wtNPM2mJpltWdvveRrkZSWiDxX
FvkIkQP/rPPuOP+8vCbW71P60Wbwb3mQULqlwbs1V7iTyuo+YBwU3cwu5NzQVSqWIHRW6+j7MjQz
DAh1poKhM3f52w7o1a6djRqPsxYXxCaScYHwEO9Ve9qPwNz/k0bFzf7ItTTK2yqlkg9bEXuojINw
6DrBC4vglusNF+xiL2WX73k1BJAnmmLGXDVMLak4lxdlENFq7WkBpZGYhaxxMCL0wvX4uLKrZ6EF
XH7TTfgowOgbQfIiTYHX5aOt1b5hfIuy1I7QRmrWBe9I3Dvf+Zf1ams2S19vCvUslVzGNaKOIyCt
CwAZPOhHaR8c/qC3i6VflPFR5mHog5iosDPYM/r5JwPP0uLxGL8JR7ewWN1km/lvCZMgKEUqhsJr
5ItWexulUpZExHTPHqojtvBQvIt7kAsXoG8lsTEwXz3yJoI9UvPYCcKtOUrgl0m8jGbmj7LrV/nh
rAZLNs7E9Elu5danJULXPSCvMAekItkDqHnoVGyCU9KpQG4CKgj2TI6w5bitvoK+18WS1MICLp+P
1IhMOuoeUy8G5nSM6JHMHKoA73mOmBwX22b4c/n07RY5KTAiCYIHV/cmWzmCYh3NRGgo+gFGKwu8
5xZDmTcvE5KF6B5AAC7QAACysdQ1gAZJlySZxwFXl60eyUTO4LEVessxIPhw/xFGmXw+7yNhang4
PcE3OXoPDROQ1P/riii7L/V6oc35x4rkfXogUxO/GewG7w9mbjZfmc8l0b3+NRCTeYWcWPjGXceH
9ufw3HxPfhVPslvs08gE1Kzy42/ODBNjhgSsZh4odF8vSbKAfUUl5csMw84DZ+k76UTSoei9tEN7
SOzL8jZPbSWOckdQV+eFOSJhTJ28os5iNbXg8/PTZSnkV86s+koK5YFEZdSpNQ8poaju5GZ2QEfW
gddjfLksh7UaSgfjHLjaaYnNqxbJjhcvWCa0PL9eFrJZzEYY/88RUUq4SGHLZQo5IsNU95ofOsgr
Vkjsgf6OiVG6aa5kwronGJqu0Z3ODZeBroaH0QadkVXHQCofvZwfd31zLQUst23bI15Jo56/jtPA
nlP/D5HLtlVcSaT0fVyqQoiIJxdovSP0t/ECChvpLeYlW6vum8LVxudg9EuEGWMEIukKkxz3jAPd
VJvVN1CXgBfQ/lGi1YqkEAi2AWeSkQo8CYMZ5X/eSs46WupWTBEg62sFAT34gTR70vl3oGnfiYMx
mwh+3GAQd5cXur1OQpoHUjhN+HAQVg6AWC/o/Qvg3ERtDR46J5/gdSgMx5klhHIrh7me4o600sTJ
fac6Q/ksSO7ldWwRt4Bl5HMhlCfD5502gJFghIxwh0SCnzaFLySJO2SPAvhau3j2VWgQX+14A/Aw
414MrwPAIHOVaBdDxXiWtpdMSPDAvqTIdMvmXAdAipaLyeXkd64Gi7tU2D3LhhKrcmZD5X+E0H2b
stYlaJFCtjuf/T5Hy4dcYpC35p96ESNNans7D9J1LxmMTB5LLJX21YS84IAQJLllrGJ0+Arxv8lz
HZyznzIgqNP+LdBfLx8vYzsNSoOSOm7DOcVKxYaPTECjVoCulKdZNS/L2b5/nztKaZHcJ8BiUSAn
zEOzR6iTHKfioepdDgCdl0X9i2H9lEUZ1kWI1QycT/B9TyTt3GqrlJD4J2ln8tRdUheyyau7XovS
MAByCo52d4rKwFeax0S+4YVT33q8wXLMWEdGWVAU0ec6NhJE+uVBxjBkq4agsmIFh6SmcWlNlMEc
pKLLMXsAf1YbHB2d3twsgyEuNKfguZ7TEx88Lolsd2rP8JK2w0JFRqro49X/yPGvdjMw5KEIAzA1
8PtuN546/z/QFqzc4eZGrgRRG9kNPfDVhoJ3DeOkpYKtjY980TG0kSWE2keBm5eoGVCpLdX4mgtl
P9MG0+D+5rVRiUnkQXdyBlpt5AtK0PKCazxP1ji9LXFqS/Lt5Yu1uRRVVkh8I2tgEPyq5pmsV7UQ
hDzcI5BYAwWuDr+Bs/WvsnafYujezQgVwawgHsL/Z+1qT7fVwP2dtdP9P8jakYM+0/WVRMruDomk
z6KBM2p70MqmP0Co4wgJCsgJ6+5uNiZJqs4jMQBKJJVuq2mjpps5YpsItIDcgo70N7SA0rqdx85D
bEfgK3mUly6UurQowjISyJ83MLfIlhCZIOjWTXQpkB4FkK/JJAzvJjN0WV312xv7uVpKY4qlrTXj
43VZeLttbtqat6TuTkVzwmXV3LTA/yxTo1kZh3geg65H9JjUUY7eyfYhjed9r8/fqxHzCXnEia4i
LqxC9XaaZyWX0pxEmKepDcIJ22u8c2YGvqZf8xMgPEt4JafIrZwuMwOQF6Heac/AW7GGb4UnMW7/
dpQEfANELqiIn+Ga9wNoQiaZaBXAnI6rKcLM/7vJD8A1/COMMpvckhd8MCD5MCS51VSZxQ0sE0C2
7exCrkRQRhPENNGQyTjO/37uc9OorURRF6QYlCjDMSJRV/woi/uq1cyWNZ2zLQOIx0AVwPnQwO+8
xM9wVSXJ5aafudjasRzvgwmAQJcvAfFrznftUwzl9+SVNgVLTVIonOrDbbdj9emyhM37rH1KIAtd
Pc1qgSHBVMbRKzEIYrUevFGyadQ8uo1YKsBaDKVlQhFh9gfYC6gXkWY1lAPsJbDAe2MYh9qenAKY
5jKGPC4vcNNNBTunKBsCwWum7nNXjwUGcHCRQg3sQobS7YS6kK0mT36MammHS8lwD7bgv0G2/SlR
/LqlY1LNVS7Xk2u0KgYE+SyzDC56HsoGE+WCQeIA3kNccEjlyQ5U0eI7oKeo/UuEmcKu5A7IYn2L
Q34vGZ0TZOBtJUw6UsUxdmbzPMgAOJi6NaRGqCupdHXHo4CHOvXcmnOSuqqkHS9v/qZ2rURQV1FV
ohkUVniG+Ub4lbWBJ8W6VZdtYxkq71yWtb3vBsCadJ3/8AG/7ntY1FwQRBJJTc9OCSI1EG9FZgpC
ZBOsr99LT7XJ4OsEkmFLepTemurIQv7ZNAurT6DuK2buwzTLRChbGlnA0bdnwNh2XXd9eambb+NK
DHVp04zjw2yCmNrgvQZVnU5vvEEAkKJe3nGi5gHYnqHVm8qyEkldXgBmhGIBUCMED5GZh/talxjq
uJ2WABoBjyS4gQZl6qbKGVoORRXnN6KLtHA0dwyt5dCZwNmNzfgheoNjYwsygXX/q8V9SqZurM43
YtMnkBzVsgtrYdf5y+UT2/YSV4uTvipnrAup0UwQ8R8A3GDX+BNQ9zKw0peMUG/7sD7XQ6lhhWms
JOegHyKaGfgWmcHG8BkL2tJBgo2sIZMLXhk6dEA02aPLANZDRvteb1XHLjBVqz0FNyCs3cu1raIi
D/y9yMQMFhsoZuumrcTTIUXOpZw0xRCP/LupBZLDJ4mjdi1DKYk7Sz/A4LgCp7ohSYhfKRs59bJS
hT12UgJhpaQWZjUkhyJ9iRsMX+l7tYn2i5oz9nbLahq8BpI/WDIDcdlXXcnA31CVHHRlEidbkwGL
lkd+lRb3/MjqI9rUS0PHNACQ55AjpxcIWtNpjnQdquKRWbbWWr5rj4v1pvrjoWWo5WYeYC2M6NTK
2VAiuEoY1kWBIRrcKkPNNBP9sZVdTBZaWoep4y5xluRHVbwxtJVs2dk54ggx+SCqukpvaa4bAIZs
OVI9HB1QZLtgMv2NsgJ0+Wug7jKOcDNjZawEUlewr3JDH0cIJMMW/VsIGBC4OxjjXxzliUBsMxa4
kdyBnoLYVhRAc4VN/Lq1M5ekTcBlk9sJYG+UJdsYOkcTMqcNY0dIw+OghlaRGp6CfOdl2Rt3xOAF
PLkyj1db+diK1alWUZjIcoGrKHqBV7nBTvDQS8hG1duUAygqkWSugZ9PXYu+ROtpXQWjO71Ptmwh
jyRY+RX+52cEzFtO+6i987xNKn3Gj57Vn65uWDzcSkgXVBG9qPRVERVEFfgrCcmSFmRMXfAoyoXN
SeOp5HTJTZAG1Y8pSIMVP5unZ8R1r1WR7Jqxc+IaIXryParS2EqK9L5Ppp0YGuCjR9lca0y5UWKT
z2urCWK4ewpYMBVXArOmnGgWuK+grr1TFwtS8KOeOFk05ruOr+6kXqrMXkmPqhTtKyido435TyWr
JKuH+lljIkReNOXyO3J/mlkn5W0tGKMZpnIMhEBCGB92/mJEvlbp3pwoCAHEW30Mj5mQPFeVsJgi
OESFsrGVYnTiVPeHRLTrDjylGT4kj2Vn7KtTMJlNwt9e1qsNM/hlvylrEaBOJ43kVZ7R7asMN/AY
ALPAgc7vjiFoS7MwPQOeUU0ASxodI+hKKY+TNiA/mfDJTg+L7FDJxjcxy9AFq4+KKfYjv+8nCbNt
BgKWpAwaK6lCVEjBaNxwUo+WdiA1VIMBh7MeCjMKmu9z1ocOmKuUp3oEa20iPBox5haTJTrllXAI
SiBD8mgvs+RFPaJ1yZdy5dEIdYBo9X4bcw9FLmtvspyqOymKc4gGC0sazg9SrR2lXHpo4zE1I50H
Pe2g9lYeNPOtobSCg2xKZSnj6MCrgVFdEm6fc7W/NOUtNw2Yf9LH1kYGE/+IA5pbN9wYWmqrGdoo
ujIwFRDmeXEEBMB2BPHxks52UY65A0pl8Vce18WVGk++NFalK+Utfjp5v3wgIrGOX801WA01dNkA
+RUoVRp19BLIdyWeC3gQBN+18ZOy4HZohQU66Jx7FIs7HVythTCbrfCLKxc/CNwxPw4NOFu7wErz
6FTLwJ+uMcJZoA+xAAnx0EZWqk+veZs/XP7YczX9+q1EuVbmzwCLsAJyW97lMPaIQA2ZKj4q3Q64
eZcFbYDrwK4LvExgu3hMs1GSEq3VZjWKMZKkD44SaSYQTUHD/NCnhS32lbVklRll4bXR9Dd8dJsN
qlmNmhn0t62x47UcmqC5Eo/ICKQZ1uWP2zoxVEUlgruCr6NT/IsgBlNQZwAxA20bQNoADcHoRN6U
IKLvCpsgSpJBmX++BPbAxOeCiz/sLsMI0gQkItYek1+hNM8QNTyk6BeAv0dDToR9I6Fnrxc/Zn9I
q2eUnfgRjV2TU7oopIMnpmD4CueuLMKdlUjxqwKVdZeFcjqILp5RS1MquwLBE+DqGSe0KUaX8VBj
5pjHJAUlpkuqfM55EfMLi7VgfEubQ6cTatYOkjDtbAcNgpSqC4qGhPhXOVEuV3HVTlgOqCxN7nuw
I2NFMHMJIjdWwWejAQKb9ymNHuRRjCJLyhLS6l/yL30CSmVgg+HAhhkb8MR90CqwWgE/xiovLJEe
5gFncx5MC4SGleCXgWLxcKwQ3jmdWDt69lQHaAosvQWMSnxUuHMcWQ0PzOxaMDvDm6tdJIAGXlpA
Op2b6cKZRiXZOT+Zy3jVGYVk5RycxVTy1fFNE4p931az2cWqG+V1YU5KdlfV3esSB7aSg8KAWZE/
D8VRqAN/LxxYAaCpiA2+nqG4BEPC52LidW7wLXtodrLVelpiCbkJ9+uJd7s7DM3aCisHcN7kSAmm
lFQJukEXhBaCg32AXn9w0wQ7hJO73pt8zVJvlFP1Jpq5O4tmeSOaYPJmdnr+y+oRKiBjqMtndlaq
yyyZ5ywBqUv2UJRA8RNsxQcyY+UonuAUqTlcEdGsNMR5MPax+n8E000KUxiXMz93iZeixOARxsf0
VPiBb3iwPc+sYa4zg/ohDfEYeUzEM3ykohmnsS+j1NP7N3F6lTOZZQqImny5J5QE6hlfjIrL1BQS
GrvVgfYr+LrdAGIYEwLB8x90HJ6ZOEoeZXqmCMM8eqwnHjLML9ER7SupWVrqq34EQ2trl8DeCG3m
uOjZk/FVqkpCs5UDUIIcTawNjkj9PVou+MkH0l65A2P9NTOKZuwq/UQpSi30pSIGiGUFlxB+y69A
iLtFp7sz+yBQufywkz27cIYq+ZrV6viA19JCmhJPaeva4tQyNmFzY6s3mqOG8RVzNLRrlVNB3gem
nsuyiX5ckk1ZAw0+c7ckS+Jlo+FGmGxcCDSZosOhC4TgtlW7U9Cn75eFMpRIJddmteAQOYSkUaBE
SLvHYH6PLG7uI3OoYuuyoM37p2g8IJYVAX9QIbs2yssYadjZZjDsQHeMbHEuSzjPQhDVXIk4u4AJ
HydpTyzZ7HADGcGwiwN3wstlJXu4UH9lU1YCqRsIukM5V6Ig8fQkeCvj8EaXIpuxqM0DAh+EKOtI
9sMT/HpAtTGkhrDAPBNUifIunG0td5XD4Atee0TkokzmcMduJd22zp9y6VHJpRyUmu8LROyuvgdw
+aHUnNYlAwfcri1t/tvldW6qx0oclQ6fokkuIqDHefIMNH81t5eE0ZzGXBF1t5MIyQBtGWIv24Hj
GH0Lkf2e7xYHuLEek7yEqPPZZUaoBPQj8BCejYuJVdKDOGWJPe1+dOqrFu30QN12mu+hJ9+0dvBe
wHyJuYmsx+WNFDfNyEoyVbuYWzULBx6pFgIE1V71j9Nz+CjulNvQE3zOkcGz07olWMpJFTK0Oq85
hdcYuF9ukmP+3JcsBd58MNByY6iainEZOhkZZVqoxjw6uPt9d1x2gh9gfKS3pyegh1l/gH2yqUkr
eeTvVxatWZDAjmSsn8BZ1HsC28Q5jQPs2aNK0AXgljNM23n7AjE8K5HkDq9EiqORpgBTAjWTSfKt
gmmEpgwM5NLldhKjZfY8rUwJo8631SIlDwKsL4Ea92gvG93ZFk30STDeo233dLUsymQLva4kvNrE
3hiB9io+1N9wgEf9DWp0JVZwbBYHeLCl3T0VYHu+wnQgMPJ7jaHQWwZQRKANUhqkIUHU/XVzC6lI
OoMTY6/mryv+bhofBVYG5jyuwp6uZVCmAfDgImfwuK3SfXhH8HLq02DOSEhi0pK3E6f6yYKy3tzc
tUhybVY6gymcPmhDIYa3KI52r5pwgG85q3wZDqkFptD6mDwL++qO8G6Uh3I2i8k07Ma9bC1Ym0td
llDTJ3g6eJXHTAQzjpz5as9Zg1p4l+VsGaX1aqkbkgfSCEhcPvaACmHnw0kafxk5iDCz/QDvnwAY
X5Z3TtpGnSh1S/KqAPdFBKsz79W9fhJu5n37hvExF9lzRw9RnOhtgM4fxQMzSGetlbo24xCVSZHh
ZEnzz7RbDvNr4Ve+bBIq+8ZCczmZEbUyJvng+ZQmtWjKAUqqWpGGLAxc0JIfJTc+IKFjo8c1A+MZ
sfWRE9yxwrjzRgRKKOWgaCqG17sR9ihtzCb0wtYE+edTfJtbSmPJpmoSbvsZVFI50EYyhwdkBavr
Zcvkr7SLjiSTQhvKcYGJKDv0rr2qHasJdtN3WEugjJCQy3pchTAQwnXrhL7ka3fZYdkTnkODyarI
Wg5ljUopD6deiQO3DForVcDAW/y3nSpfz4zOLhoJJ6MaK8MVkkF13g7XSn6PKokjaz8v38PzBkNK
EmVgxnJMkcHExqmnAkNq6b7zxV24Ax3mz/ixd9MHciUip/HGA/BalRuDsVLpLEFHfQBleYY6FFAv
wAcQeKNhV161H6PZxbX6qjjzi7SPbwo/PIHe1QofStAIZE7vq4Bp0+6XV+OeezB28t3lTdnyDdfK
RNmmsVs0Kep0uAuYqjZDRdnFYWEDyA608PFTpUX3l+WRG0j7omt5lEFqJjTyKkmRfHgMBCJZ8SK/
8VjREOsVNSjzg766VIqnAeksbDXJJqvjbXMYXc5TLDgKhDgXHNeX13beIEydL2V+dBSmInQHxV78
CwRSe34vWjLmsQIUSVuXe+uc5A0z+D7Pcks2nb7PXUUh4esDrrazWkoJ7pB2TZgoFl/dEYA93a08
FkwtUxZlflQjleS4wPNp3Dc7wpepXZGhghEIyszn67J2Yr7967okWYxjTpKI/7zAN8Fu1hZx2SWk
d5zI1SzwuiH/K7lsSoNNRRVEXsSkrKifzbO26EYeawOiCStN7am7D3Jin+V7bdrXlRjq/gWTMvFR
g5PLl8yeq5ec/35ZKTe9qpUA6sJpep5NWgKdXELtBkOzFhBrbYCxX5ay/SitxFD3DX1PGugTAmLa
BrQIfDALOr/zp+we7W2HdSWNumhLkUppMJNX6Vf4NoVO/sRdN7vIQq74pMPL6G3BMW7jY4REP6Zt
bgkVOIveeVM3P7+BfuhTzhiLNMPG6nxlK+J9CkrlbpkBr/ZzSBiHuO1CroRRl05Ty7YIapiz0ap1
64PwvHZUwVUcArOB7oTGK7z6kJ2qb2yXZtuuraRT13CKjGXoDWy3PpmtM9lAf9mRofyBxF0AZl32
s939AXkk43LQroEYSVlQDJBb551fGKNd5M+X9XbbY1wtjfIJFJnPjBrtBQiXVW9+ggdyLz+B49QL
T9qpByfHVfF9AtZB5idOLVgxC9Vzs+Qhrj6A8gmUAa+vIGCNyS7wMPVAKh4HMpktw4Dzx2Kf7P/g
RMmJnT3DK6mU2QnLuG8SFdd1nB2YtxPnzNf6dbmb7dKN9sweKfJzl8RRRqgBFTnfzAhDMC8sz2BL
Gn6A+QF8tomtP9Shg5G4ajETUw+YFIvnMHbkUV4tlbJMaodknqTjnhJggszOa+xx8xABWbNAh+uh
8cHSNru8Xe05uz0A190LQHebWc2pZijbZlJ4/SmU2UI1iI/GGttA8qfFj/YWCHpWfCQISqmAshYz
GXTZRoGK8ev7GYTjwAVwhBD+EeSU8a56n/Bf2WkxBxYrFqkHFX/ENkZ29d9PHBPGlGStbBohy0mq
GATNdxg6cPOTCGjR3xm3QjVVOCcKqUwztW3Tzf7nxGXaa9AFLVcBRwSchqvp2HukDJ7vOI8AwDNL
QiQ1cmmdVOoka5s8H0XscLbLbsY71GkcwuidQl7hRI7x47K9YryzMk/ZK63JhSns4C+0juSCyyKz
B1+N0KkNkhrHkJkUFucNQV+uD8AGvh5kLchNrraEZuSJt6YjEKsO83WMrgwRTY1YrfEmm4CG9QF8
Y081WC7M7jEEZZjZL8yTvezLYDaL+pZMLwWZZG6GsDCHYTKzABL/exhBasmUtSr7sEZMGifeLCB+
x8LClzx9YRzkZf8Sg6Zf1zJhvn/WE+RHhPvm2F4lO3E/7BTUL+FQXPMvAPTxsjeS7xt9Fk0Nw31C
8+hX2UKkzl0F4h34tuoeMLvX5T6KzPaK+NQwSLsR7lN2KzXm/FB5gaN/qx5ZCV2WItNwRqmId09d
oMhhO953Sn+SAv2pTOKrpmwSs2y671ouIKe77MKqRaFAHH+ps/zf98x8PeuPaGeV+lTKcQxrYiEx
HpPfST4C0m/NL8IWUZ2Y4czlV1f+2JOVMHgxKE3oKAqSmKKvADJnhqfW/o3rbIeVzWLhZe4yZZ7a
piglFa2tXnLUrrtd5pIeHe7b5BA4ZabhZa2PMk5dKyhVMuFMSUO7BHSsCa3eyRPnNV52ylk97eTX
zk2vAooidCuqZwgzcp+GzaxjbbLX7SQ//CbeLFeLNzgkjTMf6sBiufz/sp2fIqkFplMtBT2x9tHx
NzBVaY03v6ni/6CpYttEfEqjTG/fC5kYRaQBAO4CsBeQxQhh7zq0qDndc3hbloiAeVdBzkqunEB4
GxKHYaW2T/TzEyiLiyZOKUlIFKzeBl6L6HvyhdvFwryTVVlM9Pftx/RTGmV4szAscvRzIDNfmuUV
kJCATZub4XFG64El+hg/yk2RUYplaRFlh5uokDC0Ci0q1dIEChN4BV8Zm7jt/X4uizK3UqoMo8HD
xQe+qRM+obnqgRga6Vvx1LuqSSjCUARg1ea2vaB/pNLNMWq/iFqWILMnoGmfQOlHYGTysqf2pkJu
2ry8xs1Kryiik1uXMeNwBiWjzFKj6oZGLmP1IDuTPz3IVmWjUwUo+oR0oj2C6sIDZYF4H1zLbuJw
KCXxvEloBDJrZpJ+bfoKnx9Eh+ecEWhCDNA8T0ZltzxMsVnftV4ArqjiLeX2Nah03NwuPFYNYjtU
XwmmPN9Iy/Va0D92AhgBnG4Sn/AdTGMWGueOhLwezd9AxqxOTPu7eX9WosltXr0vYYrczpgb8NVQ
xwIcAoCgnqW7zhRfMGtjAy2VVeDfjl5XEqn3JcG8FNdW5PY0pujpXvJquHBibIBgPhqZXaPMLR76
Z6YbvKncK7mUIc7moCnGGXKDE5qqLcEMneZgnNod7/9VkVsEPQIPOBDkA+kG6zqIm7EhKbqPd+YQ
e9wJQ2GkFOpfvkTbNbOVJMra8oXeyFOC/ppuKKxqiXtLx0gajL4cuXKYnNCY0pkcppqnmgOmmoBW
/Fg/cGH4YizpwxIEsTktCW9d/qxNC7n6Ksoqx7XeC3xcwZBU+XsnozVr6bXnyzI2n7qVDMoKS4KY
As4DLTeT9ojsWSx8E8KbQFDNILOA8gpOHlaufvNlQ2pXAcA0wAToALWJxrDge1zTcU/qk4RpgwQz
mlfayTeWx725vJUw6mIGoj4nsZbCGHnDkfSA9O54FH2Wg7l5Uisx1G1MO3kBChsempFfzElHWwR/
d/mctlV0JYK6eBVK56o04onubHEf+gXIQeKfxff+ZbGaK/mAGSoeow8mQyprYZQnBFo8viwSGDbF
jK8+ygAePCF01ZnxgFJ2gUnejNV+uW3IV0ulbmPTy9GI+X1S6NAfAQvna88gTseg5kd27kHLnXGX
3v8RgOfm47USTV05QUjLQaxJVc5cSI23IK0C1uKFDwBqI4kMV2V4eps+ykoidQGTVg4UBTwLXt+D
sXXca+B4WwhYf8RCaWCtjfKGOj2PMQICSXPbIc4DmkvOOZLOKEgwpNDhpRgUU10MeCBiHQfG/Rjm
b7zGsiEMtaSDR7UcirFKQjR57uMndV+5AKkp7fd0Rzp1cpBp5d8ZF4G1LMqQAJVE6oDCAKtlkQpy
CwQgU73RwKs429MjwfGYmeOfDNWgp0zlIFrCmceVx0C2VcYPHSbimkpyhZjptG0+659a+FHVXTkw
nJxkRdAhKTKOb4161KXbVj51ho9H7S4c7jBGKJhVdcUJjFiSta3k71dy87AJOrnCEqXgehqf0naX
jK+MoyNHcxauKh80rRg6AmbVVxlxjZLiAuRsT76dQYlJQil0QNr5TnfTa9aDs72gf4TRwzlC3Tci
B9ZnT81/Rclog5DGKTCxenlN2/r/KYVyddteyDF0RLYNVp8bj23F2LTt8sznpmmUvhv10EW9QXyv
U/hU7DA/DjoueRe+qfvCTZBrBAFmB1wX8grAqfa4H5dXuB3xrz6AelKTSW1SnpRPBxejkLJTeh9c
WCAmhBvPBlf4l/f1c0vJlq800Uj7NhAUlAiCRwNw8U+8oxzbx8AWfwCfB8vkwfU58iYzdGBop0bd
AL3PkxZg3GSdUm/xTnMfuTX8+HvDy10yIedd3liWglKP66RmSp7yJQKHuq/tHqMGtqFV3xaVaaRZ
K6Pe0phLuF4DlsPf5WxY66Le0aYr0bQwKB9xMIhMOdEhvEnck44QWEDTWSgAU4W5m2QNF2yLRtmW
pkyqQJ/JRZyvdF4CBG9p5/1LtbzmDWvedLu15vNK0OjiMTjqgqTCho6WcS254iNZYWyha1RFw9Ls
o1zJiEC2C2crkZShiY1gmKYpI1WPVvDmrjMDzAFEYPDOZWdo3gsViH/MFDXDvOm08UnhqgC5Da0T
72S8aHkgNW9RQhth94SJQAf38O8StuA9FMF+qIIzk9JWNZYWvmlguEmkUNjFfWBPd9HbG9Ik+278
q31dSaO0lY8XuW+Ji0vcCeRr0IsPyWb19EHdsYufL1/67XNcyaP0tB0zvuMDuC9kHiB6RYIAzDUj
ih0Suu6yR8O+LG/zMn6Ko+dGglHJFHXB8mYMqfDHQDiqGgtbbdO8qCqI9YAYCigX6oHgprQJmy4h
nRmEPVIwpwNKqygBouHeZjZfba/oUxr1PIRdEg9dDvOCQOhtdDizv00djLJOM+AnI5+A7Rv2woKg
2i4YrRZJPmv1KrXtUJUD6e6RkIkmHWb9IxxPBbxv30mb+Ijoj5SqisdMtbSdeKftor3yVwlNDG1J
Io94/RylCvi8wcijEpnsZqdFWq20ZHRlobfnwOrK2sxrSZpEwEZ4kEPQjf5AmkXmBRzmHxeD6y0u
dyU/92oMUghvk7cswMyPnD+YgN1Sp7VgyubkmjZxfTsnnlpZBNMFiZ8b8Hq46gtxb1iv8KYtlzQQ
q2DkHtgUMnUh64nT44wXSJtkc8TAbXxHWlIBZypcFU/zMXxnN9ZtDo2sZCpUUwJJyIwxuMZQJeqf
SKqY35U74cT9Vbl4LYh6NfQuRa+tivpJFczmMCZmKz8l5dtlG8PaQoU6sVmvhECRkGjmfA3PoUpC
MgN1qHyX+PKhORk2kx+F7BD93K8XRtmcfsgiqU8wJD5aOmpf8V680TAenV6z9GPT/15LouyNVmvJ
kMY4q9/0AhFp2HkVBOth/hbuiSccK07xVruFF7yNaOdh0Xwwd5eyPL0SAZZj0omCaugbaq129qTy
Y2qLsE6m99G8jx4vH+nWuy/BTQKQJFpyZIF6g4EanwpFQGY3lQpoAm86eFIvS9jy19YSqHcXUIVT
VhSQkBeRGfKdiSqfMwM7SDJqU6l+Xpb28cFn+rJaEHXL03lWq6xOUu9UO/IehVkfncLxQ42pE8Ko
XnjCaM6aiSJM+P2y6M32EWykLgDKQFY1mhZmFPs66ooRo7a2BELndF++xchNoj6c2QlY0DNTCc3G
UV9q44NJTvTbQ9xZJW8ym6G2j/XzU6iQo8iNGpkM6HLeHtP2bZJUJ+OPbfo858Cr6ADkXB+Rblg4
xcybzpqNwDSi9G9crvWGUMq1iIo0tgAN83i0+r2QTlkkjfz4OEUo5RIiFhZu9PYdXh0BpWxKrLVd
u0DZZC+9M95RlOrfFviWkSvu4HtdDY3Ju6Ud7eWDcIIush5T5gdQ6gc4JFhh2F8YkcnuW3DP6CD6
3anEi3hGc7wzutlbCKaYl8RvHrXEZGI6M46eLgYKgIdKwwkvweAONpDASPpFf9UIh9XreOy8v5zD
XJ2zQT0+YxWj8W7ErqtGu6+kmwmtownAn2bOLcELN1XvWXsTYSNivrYvX7pt7+XzxGkiCkEC3GCN
QgCWm1+RnElam+m38md3+D/OrmxJbt1YfhEjSILrK9dep2fVaPTC0Mp93/n1N9Hn+oiDoRuyHD4O
R8hWNUCgqlCVldmi+wkddaccPOhA8aoIhLfPTGDS+1ju2xCLDj9RxAJ4u1NHBOZvpFgx0UCHhfqc
+C15rEHpI+yic/VSPJSAG2EWzZMfo3PxIh6VHdgr/wAYSGPFRzf4rwMw6a9fZbHdPMhqL4DkIysu
EOiRJmQES8Rx7VvV0vV3ZwJWrLVtrlfYAr26zMs3JX1twXyvTm+cb8xbDOPN8k4bxELGN+4882k4
YYbcil9MGxFrsSm0MrAbj8duulkNWy+OcV5hrIAEH5xqcCXAMDggiLHSvenLgJ+H3FFm6pdufS7G
b42YSg1rPU79QsjeCJjyCAgWG025i+oG7HBjeSKF+ZmzrfSE3jLK+KpK0sI4ieEpilNzoiqnGN3B
rLxk01vDdxPybXsGi9BFqS+ZBii60JZ9ivrJffyoHMI7yZMhrw25jsyS70e8cfongPIeTH8CJvwP
cnLez2C8VVrnqTFXOE3iYRqsHEn5gDIH8O9g/oXG33zkuYrNUsDvo2SwIN120WK1yrHRqtWcABCG
SUo4LICB+I8qq9ydZnxTCuSKQmYY7BwoAgFEtcd7pz4qkDSMbK22kI0Auhtc9AcMGnQNlr+49EnL
W/ltB2GwCF6c6DoKQxF3KFncUK79rCx3VQI6W/1v6h/rPWZ8URkIyiJREpKifg6TX9V8SYB5v31j
uPvKOKKINKVYF0hopu+DY/jGwfTKQwOq6p+NYcUHwQbbq2nNp9KRW3s6o2y26wsrdLiTFPSM/ver
a4iMcyrbJa8miq6coXUjWajU+xTfnh34z3ROSgNSt/ehJCaDIDXi9TApmPIDy1iK2mCHig8geYOb
3w8g1U+dtrW1XUtZmLmrve3/wVb8/hf0uS5O0Kqg2y55glUfwIdma4C6q4f+mVIw8KdGOCbZnuok
mEuUVFXgRfHX1Mislrh6/8A5TvLtr8j2VCdNa6lEPQ0x3V7/1qeWDho3jA/QNDF5bPe6v7jdL3To
DpijHF9TJBK8Ge4r09CNo3SNg6tMIew6kqYgnPaD1oBQQH+eZ8ESSHEpm+pY6JBPXPRnwF1fxD7Z
D13ntY3pd6Z6EHPMXJbazowMVzXLLxAy9WNEK1mbj6CodwwNwy4J2jljcOpKzRfbyU6bRbUqbdgX
w+wGCWRGSHdu4vxbREwbCFB/FNp905d+iRw5GcTPwNn5XVt7ej76SaE5alUcIwPfvegvfavs5Tw9
Kn0AlD48GjGOmtI/iDXYrKcweigz3SEz2HMlsmu63FF6/QHEkr4Wy74+dr5Bqm+QDLkfQuLf/rSc
tNS4hoTVro7AMjVKjgvauqAmeR4RYPwc4rXy9+xudoxdddfZhc97gnLNMmmfFmqt2ZrXSIPk/7Hb
txYBZ5GCqZ/WqfeyNfzkN/JuZ8LgY3x/PTGjD4HIEmvtk7G2Kik6q0LOwx/czpCM68pXGxpqcttU
NHloHPPS12jHtF81WqJxQBZyMb6XJ9nL7hT0Rnjz1dS73LogjK8lY5eVUXxNBMNd6w8gfqFj3Lz6
EydWXiE6qwVmy6KorYwFBvHkGngrzLlLpM9curP/UiH5z9MA1Yr3nytthHaWqD9X/B4cp/v0IL+F
7vxCW0xgrHDrPbHNChV9XjbAOSfXQLNaYV1nZVXOoO2ax9wrR590o8O5dpzcjlXPrEydVJBroo8y
sLCjiZVgcFOxIioT8CcC7byM4NpNWK0pTWQ8TAps5miDWd74gofIt+rz8pk2DhJPf6z98ZFK0kMy
S3eSHARU9XPucdt3nHzg+jNXP4MkcZMXBs6oitlg1Ca9CXd+sfN7/nW4RqUb9+FaBlvZMpXUJOmE
PRYPKFJa7Ytgf589w0seeFeClzizcNQYimdZnWJZg0c1yNzw0FnSQ4dBYJRDnf6VWzfjRGSZSfCM
buhbqYdBSmLVPlJ9WQx+pRaYev3xlcdWRj3HrZ1kPEsvFGk5CrAWBr2bgAa8TmK7mQHX1lGPCxpO
+srdTiaT0/SknUzqqGkLFNg3BUj5yepREMWrSwcslJu6bV95XVYhAASFHpZNPyM6lZRGciFkomWU
Z1JzRhr+izf7bYH+gtVpDGUhUJEd0iPS7QfDWmL0y0LXcKQKyalqJ27zkF5qyRp3hEcku50k/rbN
BL42m6REK2hdIvvSaGcinrXsmePReDvInMgiHjsNeQx9yoWP2X3hQQJsL+7p+7jz+1cohvJSl+1I
+3tVzKkMc0EqcupDVWu26Q3PvwiP8n2wGw6iB64hoMFRcAEgaOahr7c7IMZv08wBrWI0EhQwyV8r
BLGtlxYd5riG+MxO8Vi/p0I2PAAZb4uZgJiYeZ4rNA3v66/FMtmz2Ni3vyLHAjufMs0qaRQdFz2N
R4gYGPKnUeEh6nk2mLJGLqGkUdE8PkJvo5HOUvbt9iI28Vrk99dhSVrncjbKhlaWFT/cdaf5MDiU
bZc8ak/k0O6Xc+VzD+N2VvTvidCYSkYSlUtIauQMwm4CLDnz5mHXv4lvQWW1KK/W3vxN1V2olvVc
gOamdzYxuQiVPw24eeZYZGUYtcZYUvqewI/sIcILX38sz5Su4DrG/r0AAEAYuaXlzS/52zBbwS9y
qsYXgAI0mjBl3CpgvCjIj9sfk2eDOS21JLZaHZiYYNGXnRDne3Xi+JHNtHm1ChpqV445XVJN7qPA
hBwvPSXdTvU1T+SSymzXaVd2mBNSF3E+ZQHwUvOh/qp7y258myDSotr10x+UIjYTzJU1uq+rVQ2a
lledhm8DkVk3d0M3eBb3KFoCl4+ZI2fhfKbtMwh+e0yFiNA7YHxxpMUhWdoOR0EFjWYGtBvYEat+
9spI2AkR55G16fnN39YY96tAanJJSky/qBmkG2ooLYCQ2HwCk1iC4S7jCC6k2aqagEvhvb2rvw0z
V00dq0ojNWZGlkuxlz9JtEBJSUEioAhppOEOrm26ld8rZR3yEsgSpv1bTF8GBwVg9mlXJlanW8qb
9iPwOnfB0HBjuMkLb5J3M2VYGWbvXadGw0RZYiPhm5YAYlT+UheeVtJ2HF1ZYe5em7d12nQ4NtKF
YpgKJz6kZ+Wi+3Q76QxixLnsvGUxlzDO63gWExhUTfDWt09q+UvROPCzrdMJEgiFYAQaMB6WyZp0
gojOPniEi1r0+xFT0KXXS8UResmHQiNQljG9205yM+KtTTIXAnwQ+jjSITVjANUTLZ43l/gwHE2b
PPTO8Gn5xH9fbR1NhWKxdBH5ss5K3o1RkUVJi7tQV/qdhiezVcdQYVG18QhxNc4wwJaTViDKTdVe
MPXH7mlnkKRWiob2QlKQBCr7fE/c6MAroWwdDwVMvTokxomoaEyijFYQwJcyYLQVeczSt276hrcP
73WzeT5WRujGrlzznEZTMaCjBcpDCmEFXVtqGTWwc/k5PlPwfLlfFhv0/B5SGG6Nml4p9i2nAEOj
gpIY+l3sjJ0KBntZEJG6qsb01GtdYk19I3qRGRhO1Zihk00a2h7paGuBhPNaeiEBY51W/OSc2c3z
s/ohzN2fa6XT9BKAKZqlYTaufiieQEdzn7ymJ8mW3MEP0Mk0rE5xblveSinWO8D4gC5sRtWcKySg
woV0sZWY3AcszwT989UnbjtUc+UcJijTIRX3RbOfJLb4YzlIdrIDEPM54qWgm2d3tZ/M2Q3zRRsE
AUEx7oEX6RMAv34R7S9GuNZ7x5xdYdRIkmo1woJ56CLdmUCjH0h/816F+ySqAbiXTFh+G60LY7Wb
wMlZCWCgUr+klWnJ+vPtY7CZkK2tMGtps0CojQ5WgjN9Pcq1RWd/VJ+4HZTlHB7mZ7MCsLbH5EiQ
Z89yo8A4hwLhX+s6OOOBJs+WL8bzZNd7ZZdeehRs/+bZCNlMCbQDCo1KzHkXC0nrAJyC78z0F0ks
Tl0UZjyntnniV0aYE68P0C+TwxA4DvToF7DRkZ35KF7ocH1ny6+ZzdWU3HRk8MjQxgWXmMg+ewaz
jfUa3Cb+DE1JOm5e/6QvHqikAXTJq4BtAmSV39bYt04QKEoe1hFkRpbFSXTo7uWP8hSCnlpEYSq2
ob/mK+rQATnI8yab8WJlmknFgK4I2rajs96J7tWTVFlTKd9n6aRa7agWFpGyS50TTo695U5UUN9Q
9TJN+0AWJlfErPTRRKo7N1ZavEJtzRrUh9t3cCsGqKBsh1Aa1MkwX8H4SZIUTROhhNOV6l7rv5hD
b8fR987kYVa3jufaEBNsslAXs6qDoVlDzBVQTCxb+/ZaNntaaxvMPYuHRR/bEjE7wUQyJEe/6d+S
S4peGtXZHp80RLOnkYvk2/xOqy1kLp40AE5QpSinSOZlie5CVbNUYcdZ2tbzToUHgVwFhirwH++/
E3TRhSbrgYCP9gPKe2lrUbJJ6TU+zxftCUWGzDJ22YPwtrzdtswxzLa35zkCswkFiOigpdNVmKlg
e/yJ1G0XK5xlbm7l71Wybe4qQWV4okV1iNMfqmF4Dqtql2Qz5w2y2ZhAcIPrgtoFlG6YQJAroWgu
CewkJ+3Q+8sutzExbGWPfzAvteU84PjBqGXiKovs0ERkmCJIK3A8IALlhblVg1Bs2FHprtYzLMpm
Pb9iLtrhx7tNam9VMXRIpmH8GZI+zKGp0ZGMaNdg+L5clIME4KGVHiXA4iIQXqm+6ETH7lP4Zl5f
e39QA9mKEKqqahBhlDRVYnHOpT5nSzzjDUsLY7mbXJbQIg+zJwNXK71NvFmYzbO6MsfkE8Y0TIZA
Q4Tsg15xJx2rk3HIdxRDRXxJdyiBWeyYKFF4ty/JpnNbGWbOUyfm0ACqFVRtoQeVGl/VieOmt15f
642kh2yVzuYkmnsAtQNPAZSI0iRRzu7swMtgN8sBqgYlIyqLDXQ6Ew6qinRhIeC20ydB/iAdKcOC
8TR8okC/wC138uPtneNaZOIC0dQazP1A7NS/qHhy4dSYJW7c0F9+jfvENfl8MjQKsO+v9RqZKBGY
cy0DjUrxAZInOega3Fff6KQm7dVDXZMn1LxZGwAdm4kAi67EB/2+POjzGc9dtEEfCmgFgk8vt01K
wRzswv2AChI4T37y0N2bR9JA7UPX4AIgqsecGLPS8gx6u34pfWmSh3bmSdFvO9GVBea2iXRY2aBx
TwZtLMjAdXAqGZb2GZUjLrJik3ZEXRljbthiFEk/ClgObUgCyLYDDsEtkL2bYHlQwHQOIb3Dn4gg
bvbt15aZqycoaaYSqMjiSmDWXXZrXyYQhreU0U5ReERuQSAlmj9hPgNUbG7zXY0wAAumRJt7OzdD
yWoTGH9eSUoNzmAatvZS5IgulALOMSRp6BB1YAXHdA/WNNvcN39H0rjaBZ0ZT8uk2ZxDigBuXSCA
7d4fjt81q3zuAHHmAc02t1wTUdGSVCS/hB33LVDGWkwFJyv+NXlp6eseRU6+ZAlGqyinduzhcV0B
g6t8rn4ttnnAvA4mPP+G/WX9M5gvP5CpC+oCA0Li+NjmeAdDUb2LfqZDYHGc4FbgWltiPqxspgVE
JZDqzwdarSi8THYDYmEMSv9GpbECzEABdhsKtghqUo4L3jpVK+PsPHAbk0QwUiwzmHprmCCMK96F
BFIfQ2+FGeRG5+e/Wa6s4MNCNllGcvTeN8XZoCi9iMJTianK6GvSaK7UVRi2cidp15cF9HAAajrl
4MUbWsVS60/9+KkYX/Qit7SeKx2z5SoR8/79OYwjq5dOqCZ0LlCG6DML5MgPgKzSZnIL/bVg8Kcv
EdSAbu8B/TvZILS2yfizIm+HSMhzPE6qtx7iSmpTelUKhfOi/ovUYW2JOcW6VlRzkhIk8JJ0Vxn1
Me6Vu6RQHQOfxx415ZeeNx4Q9xy7m6+xtWHmUAclSvNqA2/1zxg9YM473RVCCwCnQwDgPuXlaXVL
e7m9s5vYlZVddpJWngvSJAm8h/o0eVTQBj0ptQW2S3iglFjlLlh495fzNVUmbVIIgF3yggZwh9J/
8tZa0uLMYBf0Y0qSf2f+rEobNEGZ/1cwpPVimfRJjfu5EcuUlrQkj9ZgQJ7uE7+6q9C94QUgzkVh
61hqHCctRM/RYlcfq+rVDD5xPh39tR9vBQTVCdF0lMeZ1Cw2Uy1oUHvwg8zBsNSJjlyYtigg2S2d
istKuZVVaxjx/o85ut5VVt0K9Qw2LMjuUFR1cel20gGN5yOvp7FZ51zbYfwd9FRnVAUSqiRHP1Lv
J5cQk9Cal1/+4Ehs+vPVqhh3llN1s0jDYQx1tKKGwapyO8AczYE6NMMyD0ppYZoTXJ8RRrFpL/r2
V9w+Jb93lXFtpDciIxDKFMyIb6J0mhdOBfy/XPDfBhiPliIZkUiEzjot8yytk4VOGCMh7HblCbDe
7AfkCjgdRd5JYXyZOdZCMwmo4EpDcxikRzk4iP1xVian0VXbLAorGitOiNjcR9rNNwnIyD/IKqYk
NPVJwbOhib824luUcm4b7+9nXEcICqdO7JFSp+ZTEKLgLjzePgibJdsrHuH/V8Bc516aclGoQBUj
GsNTUDaONmOu524poU8UTk4cF2dVBehe55wQep8+uJHVztGVr+61nhACNXFEgDQ+p1Fv991hSWTn
r1anaKjtoC+KGvh7K30UmoPZY3X/eZMTH5zeyEu5/oPu08f1/GuJjWgzmLbitAMfBUQmITGMAlLi
NMfyMwQST6jtcwUSt/fvtz0mnBVpGht1iMg9taEdBqqTkm8VAKecDdw+gL/NMAdwybtS0aUo8Ukk
+6To3WCRT4uuGFYVZK+yoruoKT1rGfhjJPBFTMuzpOReHfXncsH0yO1fszm8pJHfv4Y5rHk2ik1M
P2c7Q+xeuhcfKvCnOSBUOVcdhvFB+QWmk8ktHtPAouN/PGg2b9eZU2tU2gRUDdopXTw7Wfu4gHp7
FngEnpupCsoQhiSjKgDV1venNp8qbaygfeUHVXBKIG5ciT8LRbmH1ilnR7c/729LjJvGQL9RZMYQ
4LGWOlqfeMh3OSY2Q91qMcwVxMNc1kIVLqyRS4cEil0Opt0DDCrWhqUI/f2c8dj9Nqs52m+b7GwC
uqJoeVGbVBtJme0ZDzYooUGmByA/t3OJrULM/Asv9+Isla3MjbOWKRg1Q5dBAz8EYB4YxrLkPre1
tNp19VGeHjkXYvNRulqo/P6kmETPlSaCF9WW8+hSlpHQle6U++CtfwG9inUJXXRud8bTG9YM0vCf
2YM2WJNPxTFu/5TNxu16z5m72UZyKPczHGByGkHvRBwVusqhSwc2YtmaftF6cm/1B4hk37a8GfdX
e8DeyclolsLEnaT1UAKCkM6NdqnH+7jbKc3KDvUNq4ilRVInNIlKe31i5EqkOC6DeTJnfcCLfDmU
JH6txvHYtcU9btFnZcrtCaxITjdnX26veDtZXf0UJn3MtFHTZFrpyWIrfBTRRgaq+jnFqM944atj
EN4OM/6oMCM5qHKca1PrfS3o7CZu0d419l2Wn81ed9IxvId2kZO04T6twBpRQhElU3alqWdoVWZ7
8Ao6StM7etqfoAPUW3qrG1ZaGodBhYKAEhzFtHyITYBMSDG9zC3GxydBd428OSaTYQl989hGyyWO
5CPqTg8oNUILV00xB20CKTJL9gwaktu7vO3r//WNV+GA1fcW9MoQwgybHASz09f7Uq7thieazTPC
eMeWyr1jpAJ58vKapsdchbqwymvZXYfAPiYn/y6FMJVBYexrvKNwN7WH6yjTU46xgxpNCjrKNMA1
ECpr3B4pNRgvZG4S6awcw1VbdrWPoZAKgkBmZJg+kRC2Cehz0rOcWNo+tlWPHMuf1EmAv9yTv7XH
3l5c8pJeeE8ezk4TxlUmi56TQIObSJKTID225NfAo26+OvgP+6yA+kCX6YOf7aXNAmm1/opo8kac
ZJASUW49JCjo6ZV2t2sw6zQ+t6fpMGGYhc5e8GpWm1d19QsYzzANS07aAQ+SPsGwKIGIg9jN5zSA
tnwpGI9TZZyMCh664qmRbPsk9C8Rzwke0mzhQTKmoJVaxFxaSqIKeVQ2e/HLfQmtCh5aZ7Oxoa2s
MU6/7uMlE0t082q32pseJfKs3PgeODwumwd3ZYzjV9AcirIB7q9AO8hX3OiJ8octILiwQB78F/Yg
UqwBVCIZV1gXixkNK2URyaQtaCR2ezm7q3Fy8hQjv3QelqAnxbsaH0MbtWgSTJGqpioRjXlMLGPT
ZJMgwOKZst/EMz5e4JDzgpaFSKmduBY/JJ6MReY2jiLmQFoNFls38OXWStFvp1yz/wxjhN+Jwt/X
Dx6AsclkKCOZIjzk6SqRKMhn2uuH8Gp6yf3sqIKFTq9P/JV+uJAwSikKFYkQoBlY8I4gKZkkV6Xo
GUtvmYhe46HM38YYWpJybOcK/oHe3O3IJV/Zpd85IgmkiMA6S7iPsqayR2jQ1bAEHSvYsRakv0Kd
3BVtF11Igyok6QyIiBvd7C7jdDdnUWUDGGfJ0yQ5mKefbHlJc6tLVJCbmaZjlKMn9hDNyxclt8gy
fFlMDEqE+GxEOJNW2U2CehKW6WuktY1VgCTAXWrpU9mBRUMpm9nSUjm8bwUJnrCZoaC5lJJbBc1O
CQDT7+XwtCTB97BSn3JF9psIhe5UewVG4FcgVZE1aro3tPHnMEbenmQHI8h3mKyGnGwAYVXIhpgG
SvNi94D9fylrAaRNegVcZytUfhWbdtHnqT0uZeuaQwFxTFXxpHICS5rcxU6UaJLVB4qxFyu18oia
aCcyaEhZlcwTk6YurTaQ7yQy7BYygvlcaJ/IaO7yaBSA9zLjC05VkltBiwhrdVqqAyIZTtG+MsUT
ZIXSO+C0k3slAZfUlMia1+eRfiqqXvDSQVUsJVGBC5oK3TKEeXK6Xu6PupGeRCGFCBjI76w2j3O3
LvribkwL+BxBBjPVFHbnWO72Yxp33mBQWgdlhg/MFs1FylXuhFQWdjO0fQW5kBylFmdLT2fVT4Iq
xvCt7kcKpKnkNK8Po9TluySMIEzYF6N6UtUe/y/FTqbeiaQCtN0S6e/HqnBrJRzPhR7n5ywA9fWy
pGcMkzwKk+jNJgbpx3kGHLqPnFDLL5U4ukEToC7QNE4Pzb5DU6S5nWa11wTCYFdTsBfm0FGH3JZC
SbRAcZW+JL3+IyJlZJUDscu8a56qpa3dNu3B2YRa1UmRMKOs1tI5TBPRmcsy2WvjPJ3HZCYIOMsi
+G0SFp/nQEtBO9625E7Q9UO0gEIub30UtGO7RQJvSz2AC0Nz1KfpRSwXf4iauwQ0Fmav9rtYNl4E
OXqasQ9NlDrDlO7aDq3FORYvQWlAQLhc7E7IUPpORvhII2jOQtAYfhT0h3Ead+mE9L9A7XHW6oOY
NX5VJYcsLJ0yGp5yGSr1UdkIngGRa39qIFVRZa0/1xI2RpNipy+GChwskugnUyA5TdvbmrbQ/LN7
E4Oxc1oRWIgc/xvAgG3cg7uGDE+KrsdWjInjzhyGcxEGTjLkuzASIe9M0IwWsntZUL04HS6qlh1L
KPTU5QRRnjmM/CRVTtKsO1kkP8qor4yl8Bon6qewTT6HEkGilsXaIZF0dB973ZhdeUJRNy7LkxCE
j8EQXBapcPUy3cEvHOoG6HysKd23qngwQ/OuJeFTFJSZHcj5pQxHrwvC+VUbC/FnGbbDg5zIxzkW
Srupgp0kS7tokRZLmITEaQOwJ4DCGFcYsk1WREjmSTXgzrfd5oeYhJQNs4HQSZIQez+0tIdOVgUQ
uIDMUAPevXrqOs677UNdhzHAVFvmaJbrYCCiVwfhg5b90KXwIA2vgdHsbq/kQ6RjDDGvirIf2r6a
FNETly9GAAowNBTi/12B8r0VtildJ5MkjYu+eP/g9yM72GdHE+qxfN10zqdho+hImj6aUlX0hA4I
A9Im0ELGpeQcgO1tAyORLhHgAFlG7CpSgibVsW3NcGhmlBjV3Rxyi1MfOHCxbSqKpjKK0jryZOY1
jWBeGGSBFQ21IsswVcfslgu+1+Koae31qbyP9PaubwrZnXQj5ixyK9nTReSXmEkyVU1n7fdy1ihQ
kBKRBsGWtYj3lAgl9Vv4YiB2rjBH3kCN/KFQRROSlVHm6Mth1ndmBaPJPrqHSGLyDH7HGYvdYa4A
HWCym04ghaA0vamvn83ukRgI0VYQuglk25Fo8zEsG6nZu9/E3JJWVFSxn/GbAM30Zn12lGyyBukt
ySRvxFhNWyeuPCicssLHnvv7rWCvTRQO2mDWMNvPVqw7zV5xqTZI9rqgckWQF1KJjtThr5drmUnz
467QBSm7WnZj8pzWP0SXahx2gM04KL2Eg68JEOCjL1OupPdHxBCzbiblV4osiZGS4nZ9rnOHNE6I
cHFpToEPicOpAXdN4XU75VI70uzWpyC45NNRcv8EMPbxScf8FuYpIA9UZpsex8EbP1GucnxtJ72n
BH58zrWPj1VqDT4F4/bQ+QEv8/vKIQgfBq2tFnzxA3S4TstRutMsTG+d+RLiH0LM1RQCvaJhcg3P
mfemJsNIkCfOohdLqpeTI5meUtIdZV5J6YOrfG+HhZxrxYwkW4EdyK+ApQMlT1l+Lgzpr5yV/u96
rlu7Kh41UaVEswA7RLYpUkQILOqrOvE/CvD8F9uHWIOl4VtJBko49N906SuTyYykViklEVokut2a
jzlUyv/H8MxYYIo0cVG1WtPi9Mka9EeQr/VLvdd5CPprVY99BK4XwgSadCkbvYxlZOfg3fja7HHB
9nj1JvYPtbCFnfodWMl/Wgapnf2qEypwGjptbL0NmdXcUX1TXpdg69isfxITBgIDWL0JfFWelv8I
pMIqa5CZBQlnf7eCzdoKcwlIHtc1+mqY1xQX38gmYsWRAjoZINnicae1MldtmLMuFnqZG7EQdphO
QgGlbyzz+5UdG1PvlNT2DpLzLgpTTzx66k0vtlqnzviVvI6auaEndfqs6Vf2DoozrXJnoVhwfgdk
K2Cu7TEevBynPBTpviq+eTEtYAUaXEkq8QfQhU/A8wqhXILaJoV/cktGPOuMz166BAy+wtU6jDrh
g/zWZE7xmhRWW9rghfcr4D+hztuVXiC60WngnSt5+zOjt4J/YUyEMD+h6oy2bfAnXt1YtWHXn+jU
KlWe16wZo8DP8vP8XfRCoF7xhNtFsaXuD9ldCLA199tTUx8v9++fQr3YykvJJobRYoF6qdRSfO1A
2StQlnzsP9PZvsLnThJuX6rfBhm3mKttWMERI1t60lQria1qTwNndQx+1I78Ofma3V0hvnvuh+ft
OuMuZUkwRrzYRA9k3PustxMINGPbqa7kjAmZ6JGi2bntPnqYb20w4z3LqmolhaYIjTP/Co8LaAJi
yH30+z9Jjj52rK8h4ffuMo5x0kQ1EgZYG7wwtikZT3WfHsCDDoqmzEruzEPmZv7/XrRnzDKeskpT
s8kkmO3QnrOG/YJGYg/WUsw85chAuc8Azqllc98uSqtmpJu6XLITBfLGFnwI/oumel3oJ/ca+O0D
qBDFod9iAGq2StlSy3tU9u8xIMF5Jn8cbHm/fDYxa6u0T+cJP0d/Mr/3X2nPwnAmO3/OvoIjjjbD
nL+I/IooqiBqJCj9MR6bIuKquEJIJoJwylvTK1S0yPHUuW3m4ygGXdjKDuOpOxVs5wtga54IaWuZ
0pUOuwwdKfQrXPGC5gWGHzDM9tZGlpTwK+1bWaiEYgqodTQ8cVnFyL4ZCKIszCf7CW+4BQmOpZX2
hOGTK2C7vlcGO87sAX0xbqDYchcanraIREjhPgwOFqU0RokU4OLW455UmmWIE9Rg95wtpp+K8Q+m
bKJWoKNroquswCPIc6a5HyYZXml0xa/QEwaSGD7qGURuvHO6cW3e2aJ/vnL2RjyMAJ1fbYm2irH4
KyOkZk2fZOdPiDC3agTvDDLRpZLlfEF3AJcAYGkC8cbFpjzntFkMxbrhkR/ePyp1YQARUQt9EvCK
qECuvF+jJud1KJNZhr+VPPFMvAaQgQnKExYJrPFlsnKbkmCm92g06HdZi1kaQ7T+4LX2oT7D/BDG
Fat4nBfSgB+i+Nm9fjT21Gx9zxe93noXvlsy433jcGmAW4GlEcP5GPnEJU330a44/MHbfyN8r22x
npdo8aw2AWy1GMoyvelICdjyQwf+W9pWFMBObXj8z7qVo76zy3i8Ab2WKRVhN9m3d6kOMlNQQ2MG
Dfo1YB/nzmxsufR39hjPBx36XmlD2KNFSXWw9CPFIA326GS7/nk4/8HWbjicdyaZ29nmg6gkLUwO
3gx2aEG25hSklQMFJB7Gp6ix6wtkpng+nnNOFeaOqo0cCmoNs+Fd4NcAdPRe8PmPGuAbmbdJgEZU
AUaBT2eLCkqXm+WSqPSc/qMUGAgWpPuWff6lQszEeN3iSi/RLn/Sdbc8opl429fSlbCudmWfLTZk
KPXmYgP7YIyxyqTxRIFwwOP0Ut8ywRzTRAwy3QhgQtUuhXw/aODq02Owj/bhrixUS0FP/PaiNm/G
elXMSS1mYVpE9G5BqUd5+NMvdMCd3sLkYHIzr01fs7bGHNJ0LCeTjLAGeRCQRNOKVwOcXHYYLe7J
pH/Xrc1kT2ZhJCXoY//xa3Re2BQtDBYBNEGgo6BglX8TjMFJIMpgpJI1iZ1WA/gwEaNCp95thEQ1
6AKO8p4ciAtVqrfb323zMK5MMa+RJpkhNN9o4CdPHxdd/WbOXETj1mvAXC+HiYWTOpI8HK7LofCh
DKJLh6pyBLTlwXxFxyu73hFGLkXzVsnonWEm9sWm9P/72DkiCIVxuSereIpqt36JBMrPpIA1TbKk
1jZdAAW8zG1ewqfAHsHEJdaukFjRiyEc+1deRruRUYLtW5FRPVXApcZm6trQDUYkQbt97qsDao2i
VaavRq6KTj3e3/7Am1dlbYu5mGFYapGQlsTrakc5iGdKX7gMENCESKnHfchv5ZFra8zFLNRSyyYF
K6PF4fHuP8Xh8cIvDm+mdUCiiCYkAjE6yHJqKHIiKHHcQPoY5AtUpydwwB1F8xtK5qk9Lryt3Los
a4PMeUp1KYiKEgaFHV3cMwT0LONEi99YH7fFsL0+AJhMA1QehsHyeEzzXJfKBHPJPt4lxoHCwsyX
BW4nmW0ki35fuZzDsuXr9JVJ5rDoRdEqSgOTegSs+eI0b9KOVuFyGTPn9JH1v48TIj9dW2QPzAKW
J8OARQqdwkhu6mbqlRGP5nGR8sR7s26FRkPWQClIj+mH9xSaVWVRzgNWKD1STgrf0KkuWHHJqscQ
w6FKOrze3tStU4PjCVsQkqao1fdPgQLQDlFPSmgttthII3fSnnMwt1K2tQXmq9WKXtehnk8eCEOs
Yf4xZZoV5JycYstngQwHzgqE6fiH+VAS+T/Srmw5bhwJfhEjeB+vPPvSLcuyXxiyx+YF3je/fhPy
rEWhOQ15JvZhI8YRqgZYKBSqsjITovWNqvgFiB1kE+9t4qqmb04z7/rbSgVNXaIPbiBPdZZYtrdS
yGQCLgEWwrIPwJr4aKVR4kG1z27l66G39uBzHI+ZKNmmNPqXv9bWy2JtnDnjNWANLaYQUG2fKq8S
1X1B7lUMQCwox8Ytdw5/89Ot1kqT1dVbGG+zUpr0FnVIm048UHZZYGvlAq/D0Q1tXI0/jMLpOLf+
5qWwWiXLMYtSUVc1laL8na11MgCL0h29AcnoKRz3PJ/Ko9AKOuwOtAHYQy3GdTp5yCKAQBef7Glz
PoTuBUUopgdemfPMRxlDTKomG7FQ6AYwL70xuovVP0W9cRjD5VjVGYfc/8xPGFP0w64+XFYrmGuq
KbxG+0su79vsE2kju7WAdiicyy55nlsztuiyV7bQBO3QN8SBiBXodUId3hEcoImIbUGHDq9Ozi1w
FrAYc0y+BngiqbRUhkiJAEqe8rNm8IZbz682xgRzyrKoH2JFxopo5KeMqNIjFNtpUg3hJiGo/X/R
rHs1iZY1HBEEXCwqWB5MjKZNiF/CEnpdvrhCrx4L+U+DPWOFCcVFp0dxYg2A9rRTaQ+qch0TiTeE
dl4QZawwByrLwhbiEqOIS3MCD+IYAPfwpXpA3witTyqYJ+9C6Agfe2RBl33xLF5RyyqKkRiwRUbC
QnEzdZbkBKVgH8STriSDdjQCMlUfQEx42dD5q+G9JXbKI4eKlthl6JNID+PP6rFw2wAjOrsB9RaA
PcNnYF53fy6syRhl7moMP0dpQiv62k36CML2I6X6hjmkXFCZ5+UimwftbTPZIY56Waa4p9gZ0sXu
3La7GWXly9u49b3W8CzmoJGkjuICSCZfbLPZJplwO+Cr2dmi/LhsaGst4M7R0NpBdmCx/K3jpEdG
1lKoRhJ6+ngvtjInL9gK7msLTBTMkjrEsKoh+ln3lJQF+JMPuXiljjw8w2Zw0sBNYuhAtum4sN6H
W6uBrIOgpsDTn+j8QCuikSI4yhUVavrQ/MDWXbI2yFxbaab1tVbD4JBlmV2l09WcJJ9wAAOxS32A
24LL3+osB4aXawbkSvCwkKG3ySQdWZylFegaJD9rE29MlyOwufez1HwRmqSytdA6VhIQ5peN/sO2
/rbKzpSjiAKZRBNWNeyp1+zNF4DboSCfgJ3PB/kifyzj7DH6fp0sSQoRtU7tARHDA0qsHRkSTY2M
dpHkTNfCfo5v/uMCmdjfllAhMQjgdtnsgO/Xh5R5GwASA6JYaCX2mGXk3dQbp1t9pWuQJVrLZBMr
fQknI1MAwRUw9hBBATMH38bAS982tvGdFcY9hxgKFoWKCZ7+YAbaCaTljnkq9wB88d+8dI/eFdtk
9EwoAcXfK6IrXqU6BtYZCnpPQRnk1nzBCLdjXI2n5k7efcDaxsF7Z40JKZAla8ppxm0GUL83+Tk5
UB799grloINluCcTgqloSfE7p+ezdcw66S9brbMZVbFoenw56SZ6iW/Ng+qAvkd9aR5/KbIpwRi7
MbSk6eR/5hp7BLw/rzMyP4K5HGRtyeoERL0ooMg/Va8MLKdpULQF8sHnkxLSqHLp0zJRB7RrQ0/Q
n/aFYweVB3Tlv0o+Bmhui5vYJ99CyL0AAmFL6Kf48rE/cksNNG7/4w8AMSp9d672XCmEvMNMwOLr
dzq+dn1NW1TSXfE0uyVKG7zb/fyRtd5e2GOTCYzSxBjEWfyauN3JOtLKW1t/sPK2HQpURTclFQR2
bHprKfGSmDF2N2mJE0Wyo9W3LeGi5LfP55sZJsY1paY36ozzqd1QsWiI+wItNGJuGxjfD3QvN+58
HNA3c8xVTGKzqQwkgj6mXG9mcSeZe83/O6ginQEf8c++84Dy5dPo8jaUiXphnEEYokYmb2Rfq+g0
pyeD8CLrRtL0bnlMtFNJGE5Fj48m3wk33S04Jq80T7cp6GoIcp/Pj8vbTybgLciqkwTwHH+Usyut
L25kUzzNmRgUROKQiW/HVpplSBLoeNmXQq2NZR1KgAkbZXGtCNOhqBcwmIMeTdQfcEtyssPtrfxt
jn0uCH02lWD/xWQiyvmmPNrFouw4F/y2S7zZYA60nvRp2GESEZeTiUFAELUc2slWWueXwrWcORie
KxUbvGHeZdO81THHrq6kIpoHWFbEh9nMgCN6uWxgOzi/LY05aJNiCKo6CABfZio8HroIE8i3zWOy
fOvFb/18rATCWdO2L76ZZA5YNWFAso/wxbJBPI2dfJLV/IjXyRUZRh6rxlbyiZP2Zow5aYUR5+MQ
YeSm9RRfd5ZdUjrqXgtCRK7mk6DYPMm7raLXO4vMUVPasTAXBc8VWvSiQscT4CYq2qE1RyfnfBCC
3jMgnwJCysKtxgrlZAsJ06WHc4yORZz8qTlJyevsCQptzvAzQf/QQ2GPT9G6ecRXhpn8oR+laiR0
9ia8amRIH4+zXTzSoZfYlfc5JGdvpp9zD3GNxDf/mOuHWTSTTSSxkIaZZMJ2k3lNsvgh0HeXz8Tm
ofu9POAG3+cLqpglCpFpdJZBEm2B1qFMOEFy4yW2+nQSmyII8thXeogzoGWCW+gxpjBHWy1eVAty
vARaX4THgcVbFBNJBK3R2kmBs5BYta1Is5fl7vK2bZUr3y2KiSVyGLZaucBEvAeWDJzJJV4M7XcL
lBjWnsc6fQ6ReecI6E+8/0pSJ5ptbWIAjZzwXr6iAvXLtXJFeUBSW/wWOtHny+vj7SATSgRdAIa3
sETfkr6F0+0c8bAUl4+VJDKRQ5wKTRIInKIYUm+KSnuMKjSOUCQFBlwiPBw4/b1nafHKzenPWaXF
9agA0SRgPXGrXQ9689PstC9xhdHUy/um8DaOCReLlKRNm1t4R7bjaVCFK/CBiQMVYwJ9af5CAI6t
5s4x0ntBeYkxaUDu5OpJjUtXT8EaRlLXiGavrNGukyDZKCOCZ/IT5sVds7qx5Js+DD9r6vx5icTr
DN2GDJI3fZljEK7ZTWNlK8OfiwMyzsdEIblLzaZDbwO+YENju0GZkkY/8sru3tE6LA89uXlRv30t
Fj1kjiHyqhIXWZMKV3Ns5XaT57M9VeHotYYYO2WxPE1Kvl/kaXYvf0HOB3x98Kw8JZ5B7TsW9KIB
w04KnHM4L85lE+fkPu939DW4rGwgimMkgWB96an3kp2009H+Ch15CuQvYGf+MQH7pmAiwNjXddBB
2XzihOTtVGG1w0z4EpZRlVI60Rpdjy/Z66ut8nA6IrzEkw88cjjH/TXArVacA/Y2RbjX/TwGUytw
zSFkqeJFdyXi8YjOeV+QiV3LVKNMa+LWTCLijPODAFaLyx9wM6tb7R4TvEKtMksSI3hVveJkxY0k
3ufzg9QUHF/cfl2vDDFha5RrsWwIwtYK1/L6uiYfoEs7H/dk3JKJXXMWidKsYFmjQ9tVsTMCUfc5
AYMARNjzvenjFXyL9BypTuiJ98ZtAlDRLa+EwQnVr4dn5SrR0PSjPuFwaNqpw5hbM3jtyC0LcZyE
5RtU+3waZZMec8cEZ48UAqFNmSj7xC7pJEXitt94K/uHJFYFQ5gIeq2zOUUi1mWul5qCt1W3X/6i
dDbttbKTSsxwdDFIrRWHTHs+imh7S9/ssv7adl0+0GnWRrmdp+umPqbyw+UjsW3ClFDXVIA5Zees
0rlQRTDK4JIYMOifoxKNqD2rwWUr21/tzQr995VvpLpQ415FS1U1MB0RWl5i/bvI+GaCiR5A1URq
YqDtODrqQXimGPrvqt09/dLB4NbPtgPjmznm09RG3+fFpCv+CJQeWKzplJT+mFM0suEo6Y4WKmMP
aWycutbu8m7+Q3h5M86EF2GQR1nK0QSXoTR3WBXvyE7ccZdK75SzHAwEYCbAXpCJOhsxsYhWA/ZJ
Z6rNAOyeIJ8AiykAIHSG+wMgb1qpuGCPnfBsF9LlHeSb/1VpUt28E95Wx052TnIbZ72pLn4pDIVt
QWoiNjovg7K30e3AMLoDE6U7I1wava+RZAdql4e8xwsIcsei12uZrchXWY8HZefXuuEteLY0AEBM
suZIzbU1jacMfyGuvhXh56Xp7Vz11fmLmBV+Jj1W+s+yJXaRKzaI3p1EjGyilDaJPglL7pEhpyxE
tlrvMk13SC1yLqrN079aPPPgUo3S/DVMm8NSmRhOmJ2K8QvHXXlbzCQtsRC12UhnOZvnonEVqAwt
e4LmSfoZDGtkxsSQI4PPPpMc+f6y6c1TulofE3eaeUw1As12P+rATtuaAalQTe86eySVN8c81uTt
g7myxwShMEr6KG/huqt7XxpcvP8+cDA3t1UD45hkiboJepH3QbVVZTFGFMAflxtbFmq76SF5oD6G
48/Lu3hOOEsTjJUlZhtTw0KjXsQZmQMKvJQeyTP9f9WTcAHKnUPpUDFj9oE5aOqAZ7FgZZnZUK1v
+xDUKUgq/oag/RLVpNgisKXvL6+Tt6H031e3lEpkNdQ69ERaUIXF4sNgTq41dzaxdI6lzdIKEJeW
ZcoAR7LoYKBjom4yUb+3InCZiZD+Fp4GZVekqK9nN2LL+YD0+5zt4socmyBSQFOnw1w4QtdYilFb
4SyIZ8F6v3VVlqadplALXeNaytccpJyXP852zfJtESZT8UrmJi4Uughdnpx+/GyqD2n93Ed+Jkio
LX4Wy9Kd83+zLgPk6pjypOgR5oylHenbqkJqPXeRtwzSPlF7//LCttutKxvM6eoKxaxJhizPiMCa
YDfoqd5PoW2Aqae+0u6le4zmXVeQbOnBEYk5zuFJdMUdr4q/eRWsfgVz0pI8FM1ew8tSiWIvR6hs
J+BLG825vNrNM7Yyw5yxylAgqUc3VANjW9kVboN7UjRBj6FyUVqbTrmyxaRJBHWjRqNUVoOP0PUk
AR2AJM3VH8q95lRf+fk6b3HMOTMqsTLlGBddv3yaUOkmnpQFOS+Z5n0p5qxpZDDqRsQWmpkC4ZJ6
9PRq0ewJNYfL34qzf+xbq0aldCAx+i5J+aQLsVspvLLbdkXl7RO9no1VyNWMPmoJbcRZD4JlQ/x8
+aLd/IKRgsM3B0+KHrlDTJmTPRH0l7b1eHmN2wXh1S9gUqB01sHeSQeoReRt+zYQPPMkfNJtAT1O
EnBBfDRgnIXilTkmoJBR1iYrwTGTg/CuuG2d0sGg9jMoAk/xLj0A5H95fRxneaWMXm8w9BdbcIHS
TvFgx2Hkz7rkpiOnrM6zwgQPg2RVatF6h2TsOsFwqvi5xzjxf1sKEzpQS50U2UTTqnyVFSUHCQqg
Fk9Zm7cUJmgA4Fa3A2UMQu35uqyHQBkNZ86fL69lC0GqSgawiOCP2pifybp0GZOwB+BkZzwMrvCs
7SDebVcQEDACEJoCUcR7yG2v7M0k4+mADBAlbvBCFuebVF+cqL2Jcl7jdLtWsloY4+CmJUQDXvm0
mdmd0ufMSyHr+5f1AgbW7xY0KbsfpWg3gp1zOo2bqzNB/2vpmNlBU/99BrKkeihlKQ7WEEZHGYpZ
zRTe9zIPFUE36ez8rswwIb7uTWmoMbjrz6+jpPVXSqFRnsZ9EyQ+LyHdDk4ra0yoF1qxTNMEJVE1
SHZL/TplVT6Dx9Ypa6CCUGLjuOX28nRITeqUmZGlVU9yVdBU4L9wZZoBwPyBcg+1gxN0XiBPBy7X
y+Y2LxgwR/zfGnOio4iA6pU244io+kD22032x9IC9OmyMsG4RY8bjAwUNE3qL1J7fKU5Ljm1J/rN
z33ibRmMTwhSPBediTwDXY88gvRoYV016EDU84+pLY/R/O3yttHffMke4xX5qKnFgGsLaUYXTCKK
vdkJxRtwM+W7usk4H2k7VL1tocUk3lKk99Ok0Ts6A4Vff5e602drdoUf3c/Jq+6XH3D81B55gwQc
57BomWh1cxXQiMuBHUBCOjef1EW5yQX5X8WM3x/OYiKiMcZaB9UlXI7Fl1wBriT9XEFU8/LX+odD
/GaFiYjwCKVpKEsKJUOvapd2gacc+gSUrSrElBrnENPPf8E9LLqxq41TIVC/jBpKukYyegY5iONV
al4bEE/RLC+Vf6jS/eUVbhqktAUYXMGFdpbEpU0aD7TpTMvjyhHtTwxQkQOXQ2izMGhhTl+BerSF
2cv3C+vDLBnmMH7tqrzDLH6kurLdanuzxrp9N0DWSKP+F/4g+8Ul36Ev/Gva9JV1jA8vpn5w9t1W
BhmHF6N4zjIQZvsR6mGHxHpGv9Zf7vN9UdH2XoNaK6+zsRlJViaZA5DleVUKMdZYhr0HZnd7mm4n
rfZI9s2MOTJ03A1lzkE8DLIQ0w5t9JPsRW/+Ssd3WxfTcJQGlY8n3HZLCww3mq4bKjuqOUhjWFsl
Qr94CIPCB5wWinT8pvf2Hr6ZYaM/lGv0ge5h01aak89oStU44o20E6XiaOIVffm0bb+ZrDeDzDHI
TdEgQoLjVkvdfFMYuenkQl872ggaY0J52jUl1b14Mu6BMHhSrJTYRl6iKx7VtQ0hO9WJxDLa18D/
OqnQxXYcR4dSqINyqrkvvG2v/v1r2WnOwpyEZZYzyTct0c2NCmdoVH4WQuh0i2zXkfU81CraJrK2
M83+LzIMOy3Gs0+uOVFqs4qJLhf4plHG0MxXysFVXOz7uhVbighLkT49ic7iZpqdNKBeiDzdnX2j
Bm7ghKAMX+QdtK3LbG2byXSEth/NKoHtrpdOshR/HToldy47Bs8Gk+oQo9TzesFLFrlBAFK0XcNT
kty2gC4hdHeQVrEjHQB6WtrUwPO05UGBREU3/bHKJ9I1GdXs/1tg7q4EoX/p6Y1Mps9h910pMvfy
Jm1mM2sL9B2x8oKSNJjTgtzu622cQmDrS3LXHTs7ecRw5z56rgs7ueFeXVunYG2V+f4hmc0qGtGI
6HwKOyPoWYcnSD87qp9DSCf/zFkl/XvsXbK2x/iCWg0SpHzxpZQb43naNzfVQ+p2x+WeclBptV18
jUF9xaMO4fkHEwoLIFlTrYUHTkZoL9lzmLxcXhfPABv62iQs1Iw6IArAjUgQTCTlr/9iA22p9w5S
tOOAeQVk85EGfjmi+ZNA/s1V+PZ5zsgJy2qWLB2AYDSrqcJ97uWUdI1yEsnupH6Eau2yQ8gic9NP
YHmQa6hc+BDFeQJPgpv0rlo4oMVPn5QYtLmEMpkaECbZCf5/21Dm3i8GpaokysRogp+ryhpbBRfi
ZRNbV/16P6nfrA61pJnkF9klZkCCLAbuBW2IKD6UtexPvYHOaWhj9f8q4P4/WMnsWGnRxED1mdjT
uf0a67JTkz64vK7Nu369MCZupFNOhiJEtJqRw+RectCd+Qnk7d+iyi+OSYIRMIhGTQ5RbRldkNuY
9wN4fsMEEjQZW8zp4uKi2KJat8mt5Q8PiZc7tYsY6kcQl0tsdccF+lyOmLLIxJIQyf4Y90j2EwBs
fNFrHRWSTmBnaLzFGxuPz0O7VUFa7zUTXAhK3NACwuc0JND7gjOvi/wctxznk3LMsCDJMK3rIaPP
aWE3oBneBrErgQj2S3eAEqPsl/64Q9elttzLdnlmmddFLipFgQF5rG56MLXbVPnCTQ82a3+rHXx9
Ca+O4ZjEzQAtKlo9mr22tUHGkhEXA8pe68q+AermBwtiPtBE5c4ZXL4ZZLZRp1rJYoUpHtmDrwfV
I+WXNe7VG0AjdwS4t8gtvcv7ufmckUH8j6eFiWSSHWoj7dj0RTihLLJTD9kRzGH2fEv5lhpb3/En
9mQaoc+udIgaKBYGpPH+ZU5iqYUkN+JS8vOiHCAqMblpOKkHo+1v5UlLHWtoQeRbBkYUvsQdoJqT
MB8hCAbcfkOOaQTts0jNf0Zz9LNuSgCPCfSbR6gDj1MTaDUQGFHecyLk9iapKlQKZbDlyCyZmJpX
pF8KfBbpRscYKZz9xkC5tHilvIckFcfJaVA426OVOeaW05SyBoAPTp6ikugicrtLq9piqUHWBJWW
qa8we9Wha3bZFzavn5VZ5oaLaiVpZx2xqs9/CHFgCKEH/r9TJQal/pPUxBEqrvttFUOQLP/eWebK
03o1lLMC87GYV232lJNcu65mG095iEDySkrUty7tKw0uq4PdQCe7DrtE8gVNKFyxzP0STwEPMyMH
E8xLoDuIOTXVzXtHNYG3RAamgtLjvUXNjGISQYTcB4z9FDWGG1qRD8CdahNBiP6dm/62xsZkwDGm
JqmRosh3s9OhC5hDvHq+QYrkp17kqhx+ns2SoPy2ulcc0Wo/l45Y0OVCjlmJkOEyE1CBixg7GEEn
ouAdXM2tU1li70bpEKAqNIPVWXOThH8ZbYbN1Q9hDowVDcCoVJEEKvQ9veEXNzFsyY5BHZuWt1bw
EeqDzU+LB6RlScYGy5mmFI060Q7bUN0NNQQaf5jdaKcpLyncvPFWdpgMIoYKRS8buGin+JNuFq6E
8Ta05C8f/U3Il6yplgJL0Odj+TBVUleTZuLsU969teIM/wrYfrtqAAwBritR6SzmUGSpOfUTskGQ
7t3PT6C/perCUZDsk8fiurvrArxeebxVmy6yMsoEmmiQ+0YAfM9XEgUv1twCKTZ4djghdDNyr6ww
EWaSuiEUaXFGX+KvAlQpUyHIPuWhkkK5XnxMVZ03brDtHm+byaTWkDmYxhqccj7BlJStxMeygaKD
OdxzHGQzdq5Wxt7bxmJYIu3hgdK3dxJItYd7SDlAKQXal6gAoCZ5NKAX/fkDUFrqEGdxe2WbOQKm
UNa9UMBhhB3NoZVdGUgQ74XVdk8OYejw6NR4i2XCdhmRMoSgJFQHIlDw5d30qRMxAdR3mDxGUW52
oeFJOK7D+ZAsTCUkrVgpOmpGuOIfQKB86EbzYIy8mfHNYT75bTPZNseSj/EyExyE0ek9C0OsycGA
6Oh+QVmZoD2ql97EpVfjLY4J0GOhhmDZxBfEvOJP4zk59p/KT2BYC6qXJHHp0A9AKjuOy9I/esFt
XgdOVtdToljWABESya9Fyigc2kKR2kmKSa6scHrIl2XxscYzqXXbYXKr7umy/c0LQsd8LDRCN0gp
yRIbWkUH16Dd3NtLpTthKrX2WFc7Hdq1l41tbvDKGLPBALYacwEWTKSMratAUii2rhdVdy9b2b4m
VmaY0J1BaFowJRAMnQmTcRtJ2ysCINgSwYdmskiIIicayUesqIFG6TLHtjEkbi5+u7yiTSumDC1Q
Cwy3gBG9v4tApjiRVMtw0gFS1D7lgt9lvEthe9dMDf+zJMq2yRiJujnV9T6lowfvL9cP8O1sJtRv
tthGRQfS/lnKsaA/t7X9llvZYh7jUabrHVHgDcV3UK/60qMZ+z2UCejwlp4FqUvFO2RIr4LAZIDI
lPeR/th2QFv9Csb1xSIe1FDHrxB2ZpDtlp3hQR4G3J60B0JvI05c2XaZ319TZ87A0JumYbZ0h42H
UvSG9HkM/cteuf3gtGQD3Wid9noYGyRKtcRcwHP1ix9tpa+uODHE1rmoqte3wVmwXFlk8qMcYrZG
K1FmrU4AVfYShN3izLOVubUeK3acJKDq7g0Q39Sam7aizVnx5q6u7NN/XwVrVJNKi1AhTSrD0EAx
OIgOlJiqfAQ5ldtgJk78rPB0ArZfMCurTPa0dGqnCynaevGp2GfH5LCufXBp7jfP5soak0NVkBHu
Iojg+nmPY6J7daK62nKShy+pdDd1va2lu0TJA/Oes7nUXS59XCaBSvNRQnYIl/3lTpKMulLoKlcL
oNii7HyAF45nkQl5tUAqddl04FeLfAemf5BdIoQmQJpsQTrzjByxCa1M1FS87Y0h6KwfDWbKIjKA
o7mzdRrdi13a8djotm74tU3Ge+pE6PqE0u3RN+ewF1QkpsF3EEMbO8opRsfKyODxsL6bViVdlTWI
Tqs6W4xahtD4+/nUzM91qRTOFE93yOtOMRejtXUqVeRlAHlCJOGMxnDJZxCwhLHkz4r4bFrxfZMi
l8n6uOOc/63n2coQy1xoylBpyCOUBcvQi7pPssCTat486msLzGUlY27KGDNYoAGmg8gEJJHCHT0B
agg6IZ5w5ealD7QGuLV1qgvM4jakZA7L2kJA+3Oa/s3RaQ3pC8RHqUwz6xL4r3FaTKkOLIWm2pVG
PqlGDOxEGy3XWq59BgnQcNAW7cXQyE2qGU/yGB3kJnsocu0gZNNuwlGzy7m+77vWH6FmcFsW9XdB
1C1brlK/zQbi9GEsc7765j0HDlAVlWCAbSGk/T7qiwNAeQCW4aPQencO2qAykPedZwjexxAMm9nC
yiJbIytDsUfjvNOhShhdty86qHS6o+El++HneCJe5Au8LulW1F9bZBzPVPPeTI0KGlV0zHWlDvGR
KXru+uT3O5pjir4fyk7CKALYzk8ogrk5JEUxxX6inIPoIPwL9OF6eUyqgtluoYA9pF/KjxIUIHHn
F8rnyxfY1nt8bYNJTpa4n1LUWMFrWqOwOc1OYUHDE4ScygKVX4mzos2juzbH5CJmNModQeD1FX3f
nOiUp+nmPeRh5j1/OHArxBq6DgkzGRB6DGi9/2D4bwix0wiexnh0s4yKI+fBIg3O5S3cCrBrM0wK
MI6dkWE+GCdNRe0buN4xiEHv8McHGjoaOkZHNUVWUNTXmCsx1a1k1PMxDWpvcM0DrS5E0JqIrxUv
8/vjn6dUjD1m96YZcs+o6KUBjerJsf6UBBoUkborEhDODp7fIK+2TMW00DCjtcv3X2pqFzWThjYN
jBvQ62Jlze67EVD20oo/YUPP6bt8hjHGnONQHcEsHM1poH6dndkzjnFhf8cIXWtTxS7e2s6ckLHG
HOJQGOayngdsY1yeujRySi319ET0/9AJGTPMOTZJmTS5hEX1eWxXU+xUKq+jxFsJc3YnzJVpKPOm
Qat8Sacnqb+fpsfLqziPscwyGCdHqqlLQBymwQDyWq++BwzlAKmlBBQa+a1wsJ7AUPJfnY9x9EQX
dFzW+EKtJ+GaTH3jfrkbvHQ374hDnjkrpN/7kvcx0QISLhaYsaw0EHbRdaNB+mehKFe/yd3+1F3z
UQvnmQCzp0wmMJiGUVUlKsjdc1s7+lN/lV+Jfy3o/xI7PjZB+638xlnk2cX83iTLZ2lY4DWDVFsa
pPthP/6I3Q6aGQDxAlbGa+zT/bqwnwoTOio5jeNhirGfSW4b5fc8uRrMh6W5wqiPrXYZp+14/ppn
lsZEj6iNrcoSEKoolp2Chkf/F1CfBwk8e3YxhpjAIWq10ZaGnAYk6m15PsTT18VMnFh4kMnj3Jz0
6Qfnq1Hg2qWtZGJIJw6gsZH0NNDKtrYXTfdAagPahxqUJSN5yfLRE+bWraT80FRCwLFOj9kl60x4
6atZncp2SXAMo50e6B5Vx6Pjlqo7+tMdvqmHgcsfPEgi73goTMipOzUUK8j2BCSxk/vWRlfiB403
kDVNXzH1vL7SOWaLfllNAiZEwtSNylZGFUEEM6OKgJNDddk1fKMPkgWNH+koeCDr+rI0IEyQPB3s
xIW9vPAVy+mSzrb67QewkwtqITV6aPRZEOuDF5Ou+pIR2bDJqH2FYicP3rd5b6ysMSd0MNUq0nrE
9FKL3Ng4SJYGUrQnjvtsxtWVFeZcjgIGP/JhQsgp7dnJEkjmJZ51He6M2akfwfvk/6vIs7LIHFAh
GRZ5VhLE1W5o7b5Nr3u1ueob6QlyEnvBqEDZ0ma8ZtZ2rrQyy5zSsOv1TrXiLFAIkAjSLrsSH9Cu
o9PBeGNZvDcW3bdLvsIcS02otGkI4azkVO0tv0TKScAwQKl9+JTZPFdhzmJkLt0wVIhAifwl1m9K
JbLDlFdb4hlh7vs5NACunZDHpHvpoXOBjcHYJBhfvhsopk9eCVfhTdbSb3K+iRrkMCHcaphsxaKp
QV4QZ4gxCQEdfvy5GXg37vZnerPApBV1GPdRF9dpoNz0XrarA8PLThJ4xz4yrPDaMb20HialaOq8
tPpexU1hD+6QO+mjflXsBbt1gFMuHSorPMo2GrkAYjvS9AENgu0Q9nu9bDNGF8WkVRdkGF0Zog6Z
zk/ZZJ0mM62cqo7uLgeXbY95M8ZEsKWQ5SRCcy6ozdTRUsm2qhjRcn/ZCm9JTAST9dEqNQsRrEKR
fjBTu7Iqf8ADTBty/7Kp7TwbtDl/OyTbaUkrI8qh254G2ZMIdqnWzYAPS5zZh0Z7kzi0QlQ4vEyb
t0AmcjWTkMbRVKWBBCriwkhcIVEdE3RYbcwjWNxMJlbrY6LWDJnEwlQQtapes6usP7XhN2ju2nr/
0PKmbTcz0JUtuuxVfyXHQMpYhEMSiHUP8bufen3SlQfwpLmC9oVEf84G/po+vH07Jn6pU1HMBn1R
NhCEr/7qX3UgMK0PxuDhBx8jwnN+JrLkBMx5WoO6g4j5xupFNIOmeuG4Iyd6sQxysiFpqWAgJFcI
WMiqY1e9hezMT4DXg/+8IpY/TsjgFJY6JkEBhM04DrawFCjt8uQmOH7BEsc1sQQu31xJghBDSjht
kMt+WcY7VbltMDJvFPZ/20SDiR9mP4yTFeNDpaR5sYyxs1uTXIfx/C1uzcpvKs0nwnCjy9qtIZFA
VfIfSy3M//VnMGnRlAsm5EvzNKCNP+X0q/FHGQko6JkXUv4hlzZB6QASeV1mZ/ZSvWygPYbQPL92
x1uH3HTHx7m2QzfaN8cR8O7qLnH70o25Es3ncLvXk/hmnDn5odYKtdkMIPrzi73kSrsEjfIvCcho
Qrwc4q9z6KiRrXucD72d6r6ZZQKAXplVZhAE73hPAZmSnRwoQX++F4LGSbhl6H+4LN7sMRHAmjUV
7GC4mBpUAiU3Oibe8NnwqicTSsUPRcBjWNnOlt7sMdmFIs2NIDR4+S6lZudF6pQyrym2+bjWfptg
CxSd0ItaYiCGpq+inh1e8ar/gdrLdvB8s8NkDqHRaq1W4EyinqWCyLC3q30fSMW+s4GllyESi5LI
gBjHA7pvP2tXK2SjgSCoYTcgldZuxqcWJLjTjgqW6+Xf7VPuq3azerAyyJz7mSyhIkd0S0nuFF1t
S8tTZY1ePYIAuzWBbnCzBpzmwN1fPg8cd3llbl/dv/JQ06nQPvSXdldD2reMC86J431F+u8rC30r
F3I/4nqSl6sGdqAZuXA6I7xFMKGkq8W5zlM4CujIbCF7rtQvl3fptYZ+nrO/uSITNeqO9tNH1Fem
yKMjptH14lb+9JgdkmDQbPWmiJ0ek/bI2w+Rb34T9ry3JG+NTBwZdFnshQb531DejOQpbblwMJ4P
MpHDVPK+jBSkzFYW52AcyQMKSJSq+WRUw2e5iX8oRup1Qu1NkA++vMEcJ1GZsVDavwgjacFDWU/t
1ASwB2SNbcejOfyHt9fv78h2pEd10XWdFiAxpV6cymOY2Zjh980njD7kweB0nvps3HXEbmefDv/9
24r521FXmdgyjF1YqQOwWSpIPjHC5YHC2KPDqQQ1c16Z5R8KHm8LPgssc7EAREUrrvU1dFIws7OL
v03O7MaNzX+rc64GlXrx6rAnQ9wJTVZmMEf1nlFnAVkJ/2qgB/rCcWTHApKui7Jx6dHyqvrrNq+u
JhOStwkaAlbNET8/RxO+z1NeKY5XS8pmrYuLHLY6d3BLCJGjzpHY4iE+gUYEtQLBCXdZCbkJW2js
4aW6m0/gmOTyzpx3f5nfwYSgAcMk7WDQI3KaPdBio4NeHGfwzmc+r3rOtcUEG10TuiREry2AysIJ
iwSzI7Wl+9kNbwCCd/KZqFPqYdJXqZQEffXXHN1IC3A8PEJYjg0WxRNZZDSAc00CQ+qeRUHcNda0
D0euDChNSC64Jas62oT/I+26luM2tu0XoQpAI74iTmSmSOoFZSXknPH1dzV1rgZuQtO2/OJTLp7y
nm7s1DuslYnmKMSpPx+qvX6kSYNmlU9oxNq8a+PllSrjRgRZlcW8hLfWzuf+E/j4zsYTAJ81Sz0Q
FzHW5TJp8W6RcSXFLNZDZcCVLO1en01bCh5LJXauB4KPBNd/V3OV8SCD0WmkFpAJYaHDEZBwZRYh
tu7B0ERbPadPgQwro6SDwlvq8DSfd0b695WxFz3Y1s0WiV9ZgmQQwKmCNjq6xMVt2X7e/nLL7DyC
lmMjbhHw8mp/AJCceOU7+NycWOZN5SKRyKzkSOzcqWzT0RbeK5OTS7AV1UWtFzBi4o0A8rNPlEY8
PaCA5atu52pe9flPiwaX4zL+ZGgnU280JGhl91A2hYU+XKvfX9ccTuhhp9lVvRuVNkRZFdifACSa
3gGJOp9neNTNXrFxtnY6lHqgYa4o9ukyNtp7gdV1izVG5NxKtYjN9pSTGnE+FrsJLSYYuZjBP+hj
X9VK5J3EhTOhruLakRhX0kuzKFQjCuzkNrqr7tqzLOwVi9Jo4eE/WYPuXv9SvBMxjkRSxrCtSQB5
1ZshRJYh/Nf3lMZ4kVHsmkGN4UXaJiXWKNb4VJHiiGr4OOl46dfNOSqGEiOjsjdkxL9+wO2sC5h0
hEiY7lXZOflUrVJwayHNjCQkDab1c7oulADq8E9mtTZVfyWOOW0mCWUsTO8pJeVNanazJyEG8Jzj
9itoJYfxjlIt5ag1wjsOr+KP23TXAlkqOmiCJd9Vbr1H0d1WOweY7oFoyafEotgAvKLVpode/Qbm
rdd3QyhrGcwh6g9k/FQbt1Ep8Bwk1cAPFrESwuRaQjSFURk2P1s0YKUwwAK/YEzSkjCXqwFJWNc4
rcLNjFYDiSNGcolEWM7UZCZNLUxC7M+Dej8Y1X1SLoduKvbmLP2Zdv6SxdZvGmy8GdOE1KE/aL7q
gWhrL/nU3HOgnvKwubbrfJeTsTMmcZqC+Rn8dXhWel3oFHvdi13Ujpsvuj2BSxU7aHbVWrnH89Tb
VnE5JuPWwl4kaoIV1/+9RcAf7NMyFc8qNr8cMKcVilZB4XH/njKMgSmoEYFCauLnGQx1EWYflhnk
7wavSL2p+itJTBRd8lJManAB+Fr1NZ7Otb5PG15/dzOFXclg0nGx6FIziGf62pG85HXZpX5nlSfw
rk0WD4B3Mwn6JUsXmUc/hr6FUBXwyohVxer7h7Cd7E7xpunNNAZrFh+ve+XNsLMSx5QTc0HrQs1E
1qMHhivVj2HZO9clXP9AOgsD1WGbDnQ+GKeqhZdM+9wGf2k8tt7t0LI6BRM8l4ZgHWrGpYmNZxwo
vg15CPdK41Dvyx8q4F0aE1raLCrlMED5upWH8yDL2FQtU86H2XYRqzMxcUWTiyUosIIESx1kS3Iy
J0ntDlX55GbMUVNLHYC4HXmVct7XYiKJNgyCXFQ4WqRMlmj+kINnYCTyQgnvAhn3kCMwD+OI7wXm
DmypUVrDO+mhg9OTwBE5Adf6jyLk6jYZNwFIKcFINDjcGiujQxnZev0gloJ9XdfJpntdiWE8BQa/
oiRQ4F4FMRhBrJLadavfETm5iQAoYqjTMUkARWZUY2vhpbpYURPus3K5FwP1tCzd5zrPG1smxg0h
fWqNZnPqg/ZFm0ebRMKNqIypJcnGfVuHuyWPQTBMdG/pB29U1bsm016zzDwTabotSH1L0vJsBpld
G+mNIA1ePkiHSW6ezCXkLY1zPii7qRHUWFlDkzDw6s68xwLLjIqz/nL9cjmq+V6fWT1Dx7BWoqBF
TMmBA2MIxq6KuoMxjZza1nYRQVcxxAqWSQC0MIbXBEtmVnUZANfpJzd2pB1ab/Ya9Dnml7KzSGVN
d39ytotMxuxaua+FslVjf1EfMv1cA+5a4TiU7eu7iGBsTldDrSAZLLuchdomVbLTzOTYJPHEse5t
XbgIYkwNb+heyiaElFnMbuZWOqh9+Pn6dW0HyYsIxszADzo3pEZALqrs0WiMT9E0HuepPrbadIyJ
+ByKJse0OdfHtvjnpDGxuayjnRJkPiBJDlK7WNLII8/4CBlLSz0X7WN7/JFRDPmiybHf5VJoxQDv
xvAOPIj5laTCY9ah0BONr4ER3UQFSluyjPZ0JdzrZnG76ORmxMZxmMmPo0RE//ql8wyDHQfQg0Tv
NFpdk++7U3GXOaUNEnAreKwBYZsAzJGXJvPunDBZpJHrqHpBkySAzuudPRWhJTU/rh+Lo646/fvK
rWC2IMcOCZ41cnyohych4S0ub/dXVp+UcSjxKI0VCZGiCkfwJ2Lfvjxne9kv9rRSjiEf06qdubTa
J0r/Ivq8xi3vgIxvMZNwKIFKGfsKWrW5vl94DODUc3x4GK7Ox3iWNpeNQRFRZArMx9I4JforkTog
9b5F+qfr3+o3id4vw9cZ35Kp+RTFFaxQ8eUfqO/62hPFv8Ps6D1/FIR3LsbLkKkyaj2BlxGmOyI8
B/nJDO+V5TVVuCO49BtcuUKWaUzsTaBwGbjCn4hY6K5HllbakadjDrdaLPIDJILYJBqbP3JrJoiD
TR37yYQxMdHEhmkalbFfdaZTjoNN5IM0PnE+27YKXqQwNlYsjRKZcvnzeO1iT4NFt1RSYLGH3/QZ
+6OJy0cao7/946VepDJ2V1UhEfUIEY8uVogTMLdjO94LKhSGps+ZbfAYwT8u975774tIxta6OI/H
oITKNE5+Y/jBmWLteqOffhZHS/iUl5b4mj2IFpof7c48CXA3Fnf/YPu5evkRjD0KRhqHgmTG/njQ
Dr1fAlpOQQ8EKEU+j379val47Y4Zg2zDahA0oYAsewYRtHEoD/lO8mQ38Tps2BdOdRr24G91Urtx
cz/PLQrH2DvFTenNu+oGrGiADjQxlTceKZlyZQdujh5zetfZaDTXu/+oiYxNa0OoSikQobATMjnj
jQow1NwP9waYZWtPO/IfHttjM/qvr8F28UXSjHG1QGLnwPsvcP+Jg40ijHS139p9B+b260fcDpoX
ecyLXh+UMEZSh9yolSwjF6xe/lTycA22XeNFCFtGwv5hWhkGqi7tg27qVpz3lik8RN2naXm9fp7t
gbzVBTIuKinzJpjGkToP9etAMJUnuktkSbsajdijgkcjdukLS/qrumks/mrL5n2CEAlbNQBVMETm
PltlaJtEh/jerL4rdfZo5oINIoO368ekhvLBkFZimButa9KmTRzEPpaivGG+matnIErsaow94Z1j
jWHvXhe4HUtXEpl7JeGkkEWHU55hdD5xwnv5TfieyxZxZ1A6d5wDbvfPV/KYIFB1sgAgYsw80RiX
fcvdAA0VbGF+4/ejeN+M/n2V0zUieGhSFZeZ43UT9MDXz3uni79xbnAzrK1OxHh7MS8UfRxqDHac
xUO4K7zAUeIbatrvgAij1Yx2/MIRyjsb490TMxgihc48deDLGk75u6cF83jlLgD2m3zoDedxuu3C
DECJKaYsYyiWcZplNnRApkdUgwWaVrzLME7dWcpj75R3qLD5vOWW7drXRSD72NKngExFj5fG/9Ih
u6mcBSNWO+AHu3GFboP8JUtd7eH63b7P9n40wl8HZR9fht7kS5fXNHynNwRcOBmIsZ/yB4p1a7oG
cPfUG6qzxFUPstP40WfRK9BU4oXwbcW6/A7GGSTSMC1TiWpVLM2erNyFM++Kt7XIxICcYWqSShgt
CkwFX7XQoEW5aIVpapnlXYVHyPUL3X7NQsL/i2HSg0gzl1hfoDkdLpROdsWH7kXDHp0A6oH4iSLv
SN+FvcqxzG1nehHLKCwIlfsi6vHiMmvRnbCPIi2n2fg6KL7SVxaW62zOOekH+ag4vwSyQb6P20Qu
0FmBwmKl1Sqc4QvdajOB0jjv/qhGe7lUdl5PSAdh1kMIS8H4Jim3Y4FJq8q9fiSOgrATeZmUptpk
tHRXqNgvFRC31OVWKlSOmN9EocvNMVFoGHUBtNSQQ0EhwtxqsXwyHQD9ancpWCl4es+VR01vFRp6
EBKB9gqmhWG1bwpcSmyr9xTCWjzyoRo2n3WrL0UveSUsXAwAkRco680G8QeQJsSDAQq95U7QZE6v
dNtlXO6RiUVKXsbtQl8eaYXpi+SlVJ//m0IwHmMEG3a41NQ3QhlEobMkMbBrsEZfF8P9QIzL0AFJ
HWQpnsJAHN41YIp6DM9mCg4GkHa56W3IoxzeDjbgklPBaA+OK5ZTY6KINXGTUQ0EZZS4U+zMifBe
qWY0WwSAYWOsKvPNwrt+0E0DW4llPlhRghxq6ZCn1+NzqsArdRiMU3mVBZ4U5quZhdTngoSZqnF+
luoXUX3QuJ9su8C1OgrzyYCUI2L4NKJhc3ByUOPRnffI0bFAEry2iSVUdrkPbdESX/qjfEzO6tN/
u0vG3xMFQxhY70j9UXlqsKk6PncqJwnaNOXLGdkORzWYZZDICJjqqDuFSSwwmWILQbV6gzuKRn3e
h2iyksU8OVB1aqsR6714pNK5eskqCqvZtY7pDzeiVZx5JFvbld2VQCbfAAu7lkSgbwI4nnkreYob
3dLajO4vyGTRaPT+rAO4ksi4/QzNCKmR4E3IbXAf79JD19pDghrBezHvM+qgLzpvwJBjC++3sPLG
4CrtppS6SFkoj5Im+aSpPPS+nevKuA3osTob/R0rOWaVpCLRMfGq3zZ79QueB1gCV078ie9tX7mS
xPiQDvsdpEtg3fMBIGKADsHimDuj602bw7w68vYDbiWN8SUiCA+B5QGPNXnabNHqK/g9z+2JPPN5
7TfD2UoW41IEwwyzAtVXYGjkVh20zpRp/80Bv9cdVp+pEZBiJzIK/72m/NV0vd8v0k0X88Rs1wQv
R3n3nis5YhoL89ji3av4wWy1B+2MEivosNKD/Enf6YFt4k2BatBdm9vqAUWwxJJ3BbcuxFOW90G2
1e9IOqlBtxTdlCi2sr2ByqDgLjfBow6KbP5oPucDvm8QrKX1VYb9FeRZaFm7lZE5YcFr1G5m+auL
ZXyIGcutGUU6puQbS/qKNbj78buZW2AiBGy4vbj0WKUz7yj+wh+90ICeZsqGQlACYGTXWqZ1vQxb
mNtTlqnWKPFWj7YDzkUCveDVBdZTD3aAOETAqXPi6BMoxiIpP4pB/aVOAPF43Wn9JoZfxDFOa0jL
QTHo+HPrBv5wa2hWVFlURWpHAm4WsenCbX8L8E17ulUeetHipubb/vnyExhv1qpzHhQSClKTJ//I
YrdwgPrplafhU7QbnemvDqgPMo8ciyeUcWp9L/VEa7BBUqTAhTU0Zxowik14q9u/sb7L4RiHVpZi
ms8a8ofpNXqiyDwgYPGmHxi++wdYFtvGdxHG5EOgBm9itYNlSAKQ/fS/su7rdXXhCGD7VTrW3WWD
vndBmHMjFyCUCMfn6yI4H8ZgkqB5WSR9iUyUmM07czmG0YOe86C3eDKYvAc4rJjq6+GkWje90R8D
f/SBw0G7bqNTGM5PWGBe7iPzLo/xHWTK+yWp6NrnKEcnPSwjX47K5NDHYvSqmZU6W1KtmE6s4vkT
GuonHXA5lrqk7hwUJurBRZc9ykuZnYFx8G3UE3RfgHLuYLz7tq7M1qpFXbKkQI2sTuwVW5qVzBnG
8uH6B6JK9DFL/aVkBuOgmhpkeXPUoT2qtpYBkkVN23fqfuxR9yx7a1wkW8L/Xhe6PW59cbwG/aQr
t5hlhVQAqOVnvSA+doMdLlYwOgr6iaqrWN2n4QfoItSfbOfaMXHTgct3QJ3CtaMznkrMxdQcFAwm
IwiA2Rg7OPgsbXrSzM+ZyEtbt7d/VkdmXJQaNzUW7jD41LrKIYudyAZtcGH1b3T5jAJXt7fzcT4B
kcrh+WSeqjJeK5aCvo0IgC1UgRbR3tTp/vr35AlgPFWWIR9PMyhRogl2VHyTeQOuPMfLQpNpRO/q
MEb6FZwXvGyW3WBV7wC7FUiXeer5m2LCL6MwGa9V9uWcifQ8rbuUFvAxnAbP+if9Ad3PJ9p1Fhwj
t1Ie+sBHHkTaeL7oiMl4srwbiDkmcMjAnHvN//pJKNbsjCc6VIm13kN3w6/Tb6+BrqQynkwKiqmN
G5x2PDRYs3smX+X7HoAOLXYjsa9cSTY4Xw2nA39mdQ/oubxCg87c8+aEOOZoMp5oAmENumZIHGo1
t/sEg6tkdkvyECvPRTf6/0ljTcYBVVKUF3qF2Jro+0RGO8RcnOsSfvOAvCgR417kaiqqpjHgWRUR
oEmitAva/DyOkh/q2e0YjMQxjAnePW99Jan/qNJhIoAD4Vj7gFmfdlEYZyOCYhQOll4/jdpNIRBA
C9acnHPb9i+CGJ2VyzBMAgpcmpF8sPJFjIHlkLjXL3M7Sl2EMCpadpim69OCDv5G/pgP+zDtnVHL
rHyqnbIxsD22T8zv14XK2xp5kcpoJGnL/0Edty4gJ+0aR7Tq+9qOn00MP2QPe9r/KGNL/1F/q73I
bXeA6gdcthP54S3v4c67gg8aO4/5kqHAOYSYv2iN8g2M1idDHZwU7SWgNboJmDUs3ShKzhf+jSZf
7oHR5CqLgmHMUKCIq+6+CYrYSuXG1VNMXAThOR70b1Ouuoka7YWFu5v7G/d0kc4EzgiF/iXIsZao
PkJyAW1+FV3hJT+UNr3/dF+/Svb0SfnauOW+vctvkXN9ua4JvwkIl9/ARFB5GADknb4H7/Sm87At
fwMYUAedYqsbHdGh60XcKReq1B/zk4tQJqrOdTyZYQlkDjrloqGejc9LsVro4FP2ud/xcOU5lszu
krdyUNejgH4tqsBuhn57oHAmfn8Txn8diV0jN9VFqpIOzkLxZ1RE6b6sE8OWhk+aNx95n+03z+GL
OMY3LVVlgHsNWQPgNgf4C0s5KLQJfJN4yFMAhn2c8EYQT2Nhha/mPnvl0WBvFzcuP4DxW6koZ6JA
V/oUqXLqXLfaZhfGpWWKR9BFWFPFS104XoLdMUdhCCxeKmK5Pkm23hh2K31q9MUK23vZ/E7wLip4
c4HU+q+oqco4prmfVF2hEDVJdtLzffsmLyeDN+HI003GBUlZ1prSSC8ywti7WlilzvtWvHMwfgar
R0RIdBSDVMDeCMNRDNHobl9D81/Tv79neRelYJxJ13emGYZwp6bwlxC+TdyG/ebzSgeLlabopqSK
LMkHcKjTaNCAVVKj9bAAxDFOraCyhtiLnxNAdBkn3VcxrVm/hND820W1jdJZOBnI5sjX6lewzRZl
HIZCVTCyDKjF03ICqnFy1/5IBptSgGh7IP2IuxYdpfiJ4vnxJui2gvdaOpPDk3owjVyDN4sS0Q20
c5nuwqzxWk33Ix7pMFVx1gTWshg/U2EpMiYGPLWKjQXkXRZ4gaxe5BnBpvtcy2HcSVYMRRNTgJ0i
s4s9XNkB75IycWqHMkmmmGjjwE/xLpHJgECFm4QVFjP9GTyE2IRq7CElgP4uZGeaAKRncsvBW0Fv
fUTGm2j1pCSY5aedfTpkr4vvEQKw2+CzwFxnaPGeHbxvx3iWEiiMifoOmynpt8VYH6ZYP4G/0uOk
EFvuZX0wxr0IGE3MjRRvO/U28BVXfYlu6QSWXFnLQZZRpUL1/kH5zM2fNnOXtWDG3QiN3pShiSad
gL70aCBXTmZbMCoHLERJ+EUBEokg3aVAeNANxWoFwar6J+D62bK0uNcvYSs6rX8Kk9HEaS0FKfgL
/R5t8kn9Yg6zPS2nxTySOrJkKbJJzcVFpcZ3xTjZzk00NLXSdwodRej29X3ophikDm6jnbjrj7yO
Asdg2PZMbeTpYkpUGJYEFdCw4L08TfvRfDF0XtF7s5W3uk62O6OBvXZOF6iU4ifftO80qVGw0Ywt
7eFZ+PafPt17f2xVsasEkmHWFJ0FEdBQrU+RETVP3vE22zdLIOszMR6nVeI80RRU8qNTnVkUxbJ9
zm3xrXvBXj0ttPvt0cQzx/lvx2PcThzNYCCW0KyvhnqvyWQXF6DrKYzIWtL+Npv1Q64UuSVqIofS
neN+ZMb9DAN6lgm2Wv2iG7ywnA9hVbjNQnbXz7eZCq/vlXE/XZGTSgpmbKS9YhHSqu3uZXkYR0t1
p95r3Om9zwbSbPkhegYfpXLmofxtvuPWv4DxQ0U39ctQAQAW2rqAllgwLQqkZoIXEbskNvjneoQx
4az/aKzuOUCVLXZ45slVL8YDTWWAmGXiRVBXi6vqwAgvYtkv++rVyKaHLACsW2i+5VW/1+vqyzya
7qg0uzwxnstOLiy9APT8CJSo619n84W9uhsWt2LITQN9UDhGxZ9OlD0EqAG4DHnXcgI6VxKTFlUk
SEE6j7pQss8fKg/EV369D47/AB2D43cJkxS1eRRLBSV7oUtyFJyvwCSWBDTqfwI9z4mu7AaUGgo5
CSkdQd6GL3VXHuUF47CLCjgEItvXv9Y7ENKViMIii+ZmH8rg8sPYC/h4rVGB6sY96P1m7NiDVnWP
mTBnqipXn+p92javSvUpybI9MM32bRCAEiK9kafYxYanU4UD/b9IVq1qoVVPxGkrcH8s5TFDKiJK
06FdstNogBkNEtISjA5ChTJbC/7JorgJAtnBmDHIYjNiV1r3rcjNCl6KWOFguum8KzAgkzeDBfQo
VwcHYyOaLlFJbqdSuMtiGTtbbV7a6QRMSoxeWYFMRmuppZ0SzIOlLYkHAEt0rbKHUZNteTS9OTZ5
OsnTFMb5NkRY8JiJoSly/ZpU4NHWZ8CAkL9AWLUPTBTDBSXa9WXuEows2lIxnPUy5Thi6n6ufVTG
EYcyHuSw7tQH6tFkVYvxKqXhhF6Yjp55KD9NVXSuSoV3dnFTrGaIIogrCWHJ6CYlrWKN1mmTfXsj
7ejI4gzMYeXIew/9Jg+8SGL8rylJQkhijdrj4NQ32g/dK33pYTr0Truv70D3e+QxMdJg/fFOLyIZ
b6tkmTIlAaoRUY5VuQ6xnJ8EbSvPLxlsE7vpZ3TWQhxrtClNFzCoj/Id7ZcoXnIgvDXgzS0KXbyI
Y/ynlMtxHWHkyG9CZ/LCXZTZ72REsj166I9Utoitm+v+ZjtFuIhkHKlizEXRlagXlOJukiEvOlXp
l+syfhMYL0KYp6Uq5hUIUBCBxIP2QzlTSnEQ7rkyLTlqlvF1dqb0T5dE1vfJ5HuyCmqnMEfCrEI7
Wk9yRri4c4Cq4Owl0k76QdttfNi+38TBy3kZn9OJAQKE+D7PFe7UnbGP39cHxV3CGXDatAEAKBFN
J6aE6TrYyCpxHhRz6rQQCa2RapZQf5HFr9c/3aZ6rAQwjssMjKCf+xq0Bcv4tYhVx+yG45yEj/9N
DJNACmqThLOE8tgEkuc4epIx4NAibFyX8tG+ADe1JtZllB0olWSIjVlDgqgdwAESAyxgZzgDhur6
ATj2gsNbM/kYzhmRjOoPfQgo9l6UABUCEBur/JzTBSGnfY1tw6n9+bm0qy/gK3gGnLEt+botuPE9
mg8PAjZed9HLZI1n8Qzy9AVTa7pPXOGufax8BSj/mHosHdPBntP3ejcBA5MOsYlWfBs8GA/lsXTJ
VxGzWObbv65qMGdizErQlgJYbOBejhsP7M7z5Jn/GjCAijBR0dJUFduhbORqyaCk2AWUvCqSH3Oh
fNBL8Kk2uQHcwaKPLFDZN//WlhiRTAiT+hmFzUhSvLTQrUVEQ5UHe7Ktf6tTMSFLxbHGUgN3sHae
QaKgD3CC/0/cjroJSlAuR+OpRv8tSOJQWN7SJVlBpRYD5393ECWqenXSg/tW9N8ZmYmDjetjvldb
j44u8UDdPriLd3GoQRgEJSfkeoy4VJ2zmiCh7MaXqvUJeRXbF86ReDIY7VuIMhdjqYLE/GD4ij2e
M8PKvqRnjGzsG3+6yTAaXo0817F9kZeTMRepylHVjuYkwXXIh3QXH0xbwfQ7Hc7jw4F/rG4z98i6
3bHtSj3sJS8g4neQQDtTIp2X1LCzRKmtUVu8PKjua2k66kr+NBbmqW6yo541922kOVVuyUWu2VGt
AgIq/ZFJQehxvgJNRT4q1uU+GI89dEFkxtiU9yJN+2KMy/e2SPYNoFEcEoQHVTRqC+jf34owfMoT
84nI+r/uADB3xNjrmBaGuQy4o9alQMAx/tnay44AdhueFd+mcMF8u7jabtzxPOCHuEtly5ooiwT0
LyI7MTTlpVJhehlePT+RfLaqzuAo3KaWryQwqWBQRMMo57CkqXjLWvE8SaInxJ+uf8UtIUgcFDqX
b0oy+7Ct26IHTBiCkz6FFsGYPvF0mWevW3elK3QIWgEGkcZuxwPmDLj9Sal5oL7zCAhrzNAqjuGe
JtHiTjgFD7zGwqZEwIGqElEVRWfXteRBUmQgTMFD5CD1C+0p4w5TfXjQQQH0lQjWQPsxJHUF5esP
i4dC4pP4WT4odjKi+FXaoR+pYGhFqUn/J06d2hZre2vhjO2NsqbHhV5rXoC1/M/SV+LFRwq1BNan
wTbPymv5FB1TZzwqnGfsxy0g5tiMzUV9WmZ1iW/ZAKlicfJd7BoYwTaBvR1Yw3115n3KTU+4PisT
Mom0tLI4pxr2jkYXe2nmS/2MZ7S7HCqA+R/6feX3x+WtdtGHLyxexXjTQFQNaEIEw8oiO8OvVVVA
KhmatCgYLU+NZ9MIbwiAWq7b4bbCXsTQv6/S+CXMcnh82OFUDHaAZonCfcryTkL/vhJREr0mpEHO
tgCCaYyU77nR+IveyJyjbOY4IIr/dWWMZbTYyplEmhwme7zyLJliAKsFZlkoBrBxFHdS8W/3Wt+V
8iKRMYehHMOwjvGRyky2te5J5+FS0J/8wd50omu6BAgk8/3Iq7uDh1l0o4QADF8XheGWjYuHupU3
PJ6VbftaSWIUIZxmPLZSVfO612ovvIBTE7g4lav606ds1wH0kvf850pk9CIcTXR95RBpNd4nAfrl
h9QOAxRTKd5NdcDmvzPEvNC9lUzpq2MyOjIobVrUeNB65q7YjzeUJ0M75ejWDzgiL1Zva+RKGqMf
AtoTagYr9lCspcN26AJmmK5KbVXxZK858KdeN41tJZFxk2atSHkrKJqnSYcMC8lYhQ7Dtz/wGSsZ
jGPMpSlf+ghKKWML0pBeJB630MeaHrUrA8mBKkmAg5aYeyNgwJECYaAJ1pgBjav268E1sAL9efYC
q3DFL+1L2tqTal8/2cdJBEYwc31ympjxmI0SoszPqpvwID2MwGbPPRSgebOPH6s1jDjmJhXMBICt
E7GcQonESO11GJzs8PlhNt385ULZZjHYWowuQ9biKWke+OnSnXMyRS7n9jalmKIJtwRSJsTOv3v6
QOgEOQVzrFdX9oQgHdmFfk6c3J7uKdWWDlx2bhVxMx1ayWT81hjk+WLk8FtjHlmmFtl5/WSMT6pw
EjPAK2Oy4voheWdkvZap1KXRy6pnZI8lSDQLTNJfl/Cu3R+c/upIjI8CSnWoBSqucSm6fRFFn5bW
2GdRsWuwai1Wau0OOcFUaNo81Epyg0WdnaDIYF+J1Pu+y/dFP++DNH+bdfDRXf9tvNOzhjlVeaEJ
eIsuJjgDMDzfcIeBqJJcOz1jgkpmlIvRwUMrPrJL3ZKO72EB1KXIao1ddCAKLyhsOU1DlgxdNIA1
+AFUN8pHLIQuOJXWo9o9aB4RTK9tGm9IMSxXlNUe498PUZ4OVkqUXTcux3KKgYRMzpmi+W25eNev
+eNWDRyDIRt4vIA/2/iA6xVFzZQKI9VqOxVcUT5Mp/we7VNnrh3ii452DBOrPlU34y1/ffRjU52R
ToPoKusoYzHFKxuReRYPKEjhjXE2bO1zta+8xNMcCdas24txY/rNIfV4me9m1FwfnnEjc9+oUT8s
2E9BHodUWwA4ooZmumQ3h2ayKP7X9eve/P6KCRBLMEgg3jBuuM/aDpy4KFWNYJQDsuUiH7KaC5yw
lXoYqqybtLyI8MnYTqemTbX0Oior3zUfwAm7SEC5gDJx6t8jl3emzVC2FsfYUVeiSgaUKtkzdEzm
hqZ8KuTkLFWh6hF9vCNJsc/6HMXAKEydoer8XBixAWMSXkzdMuj1D2FuNxbxXk2iSIZBd/sq8Uo7
t/VnmpPPHWA3zP3AXUrjiGSbZ0Wpd6TvY6RY2D9zu31XWXQoLbYz0Cy7wZGfd205xtUh2YXQoKwB
/i3MqqdEjylgbFEru66jH6eiqFFe1MdgjLKvhFYRK6hPf/hJNDze6T7NW/nYsluvjrUoxgCVDi+B
XMcXK1X1QZfGM/7VkzvJExKD43s/7pvSY2noEQO/TRLxj7/7mqlBqUmOcCzKaNzGNnigjmloR2/R
aFEkLmyMKqBarL3YUQFHWlp00To5Z8QLufTKm37g8lvYTQHg+mhYb4Lfk0WfKJNb9a1lZglvsXdT
O1dimAJbKU9i0HQ4cuvSslTi1RhO0Bya2sIgdnTcgjcgtO3SVzIZ7RH1ZAjwVqU+dTopqSMpNi57
kB09R0O0epyOxU75GmH7o7HHGPtplph4/+DRt+kEV7+DUa0h1U2wclNu7lPxBKDMxBHs7IdhBRYI
dD7zQsmmVeoERC/AQQAINP3gq0AmDnNCJjXVvTx6Hfpvtcrrm29Zion/OFFoPRZE338XYIr1aIhB
LnsiMJGlbnAF8S0JXhHV7evmv5XmrgUx3rwoJHXSAZbkKcZrLkROXhS7FHxKhXCs46eUB/m/LQ7N
L7y90MFhaQaGRClFMOTAZ4Mxqo0DL1afBgmlt0p2+m5yk+rh+vk2w5UpXiQySa8YzfMk13ihrKoB
UbzHaK8z3fyDpG/L1tfymC/X13pWainkpYEbNycyn8Xi9fqZNpVDogkllhVMja1xZ0EV9CQsZa9e
dmX8IxgMv2lza0gb77qgzXckBl1+SaJ2sNJzzVBGlCtT+T02gKtjJ92Qg3TmVzQ2b20liDEovZyC
Mo8haCEoZ0xJvzNmXvK7GRLQ3tEUGb1DTBAx/rFrS7MsjUL2MFxu50vxzQiLmzSkOA5oFjSZ4E1h
viurQnRk0hfYzG5vwE9xM09goyHJLh9RtRow8qDO57lUviVEc5KuPmQCktWQPGLp2h+boPM5X2HL
25iSIeqGaBoaYZFIgdWvRwLB75bPmv++D0IDGGbPexvvNqc5/AN/uqljsoLOrqholLvu719emELB
CEfI1D7TgkUOpOjDhF1mX7wDJ/IsWzKYeSzhlJQ2j7VmMyMxV7IZk506kNbMGWT/3GlALQ2PAxWD
AtGB58g33wRrWYy5BlWhC2YAxUMlbTWflAH/bk/sOPs/0q5jOXJc2X4RI0BPbmnLl1xL3b1htKX3
nl//DjQTIwriFPrN3WijiEoCSGQm0pzzB/1Jm1motUzG5o5z3iZTn+te8Cl5Su7io/5SwFN9CU7a
dXrOa4fQtwg3eN2qbwK8Gg9S05RNQ2HUv5Y6Re3VVvKSE0GpXoSP1C+yH+3+oC19086vZDFhQVvC
6MoTtrVxeleO3HHxqUeeHgBIryBCJxFo3gSnPQIIlRtubequotKMvWGCeJGJBYysi6O+qXQvIu0T
WcJL0if7WRV3s/qfTPFKFGMgpVIFWJKCPZ3Fay4UdlsBFSn5Mvc9xxTz1sTcxzGQW7NvBslLlQEA
J14OtpPkkxZyCg+bdni1Hubq9WQArZ3QSJ4oTacUtJhSGtxNwv62ReNJYS6daGZt2Q8g3NRQoFVL
e1R/SiZvtHPTaio0ywubKWrsywnM9GMrEOxYuFz1IbFCjTedS2AD2YySuZLAKLleCGamESxDIu39
UgXHFI4iAveUPgIzmsQ/ukp5NtPoKzaRl8zjrY7R8UmswyAhOKi6bd0CyexQ5xEwf5xAwBNqvT5G
uQs5TZpQpTqnqV4UCWcDiGZJAD4aMyE2WjVGJ+uWGH/0U6RLe81ods3Y11ZrShg4beEcG3vS9WOV
z4cSSfVITtxQjc96OO/7BZQYt9WKtyfMHRm6Uev7osOe9Oldv0yOZITubREfR0XpnqiSAmJMGVRZ
7LPSqLIhi2HcPHJPMY/VXXJtAaCEpqd9tYuBbXA/O+AyI1Z/TPY98tI8j7W5yLcPYN+SSTY1qVFC
6Tq8tjJMn3VF9v9usn5dJK13AsQUjoK5n1h5pReLrKL8CMbyoCB2qhg/y1y4dip4/4JUuzTR5BI1
I0d5WFLn9ia/jjq8v1iqjKhDVlSCCvWH55UWCZMeRzqFAg0fpqf2HCtW+rW6G06jT3kOkbg9Tahp
xHvFoTMSoV1eBfACBg+ISaJz6Qn75dP4nffY3QgW3n8XYx3jtg1iVcR3Nc7kLCAnjO/NB8p32/nF
OTvzynwfzeR7ccwx9IloIhiFOIV87bPMEnDzlCbi3BruqphwhKjCYDYGFQOQAXSEHyYrtRcf3bd+
dghc3mDTx9BAxbvWVEU00yEaf4WjX70p+m6czT6HVSnm36SZndrofCKB8q8VbQPcgUHOTXFRY8jo
0zuRzLmpSxNK40Kkv8thtXnCYuNXhB7S2Y2f2VLKab3cqEK/XyZzeJkpDikxYCjorgI64dEQsK2K
RREFjSNtzF14ZMUb+vJumcxBSvmyNGMtITMr7rL6JcrvwoBjGuhX39pJJquGRwgwtw3spIb+FXNR
f5jSVRIA0dv0e6kId7cNwaY0RTLpToKqiSXPzuugBuqQoXqzcGnmS199ArNLLkE/h1+3JW3Uxmik
JsPo4L2L6Jju7Uorq2iKtSZXlr+7n8aH6getNGK+CGiQHcG0guLhNQAkSJcj+WMU8V4yo5yBrIW6
nMgLGkwjyVaq+dlUkmttN1oq2+2sOoneXKoSmBvDrHE2eOMp8l44o6XCiF5AJesJbsbkDPv4EP/q
EwdjnPKhcPPH0NEelp8Nrzlow4uqqoqXuCQq2G2Jjc2ASm6qPbLSXuMF5/pbU2JS0ELrqwuSOC90
5Us0AI6QYnjNhVXf1QEQtHiOdKMP6/1HMOFbN9VBKKYC2JAiO/6GBt+fi2CXv/BS0axqt+CVklid
Lz6Dgq+2MlvmBMGvo6rMXXq3CUwIZwRmZ0QGrmtR5wDokDsnDsFnoo47oZGtLmiPgDe7DKHyHOXk
SWzqyYpJGSK6rF2zTQWrbDKHFJIfd8FeHGTwA+nOIhpOqi+hraqUU5VSp+ZaIlpBGL90lchLOW/c
UKzBIKg7GcBBZsOhJMwiIRYX/W8r15+f4D52gj0gMwEyA/CIJ4fxaPCa9jbujKrKqiTrUE8ZJEXv
byspZYBlpAbSRVLqEzUE1ptMLAOgu+MgH8o+vB/V7FCEZomFo97AubIb/mQtnu2V1UM5HdHBquMl
nX7DXCAeZReKNLSAxaus3ezMHTeiuvhBV94WzCLsmZWgdlMn6q+pfc0Wd/lZdSnVhrIrbN7s+kaV
GI9ntAaako4IV2LjPzRbkEVoWxmnGu8qglAHyQLkYEB9o7rAA9lJVgT6MtmaPhPd4mwuPTt2qWvh
jBfrAjEWFjDToy09AJVa/wtz7bL3XT+CeBNUOMlin4LP4xMQUO54oy1b2qwhMU0IOqHR2stkSMpQ
H4uJTJoXyqWVYjJWkD+Xo/kJGKxTw3k9blROsMlotJQ1jYAvntXh1hhjGcMTqDcZduUoh8oLDnhe
YWYG01xu5FGFygM8KJIHMMN5hNdwshWhrD+A1WKzVZtKQYIXOhX4ppeh47z0m2O1k33BRyYzcAyO
r9vc37cls1pcF0KKaI9oHgEGvZh40fizEGpLrSjMUsWJazf1aCWMMe+m3GRo08fyaHk4PQAuFggM
/PfYVviMFwrayiRk1kT9Q7apJWUHklgZk7+g6hAUl/RVe5bqzNUrNAFm8+e0GQzbLDsCIJjuPHSC
b/TVuaxrTs1za8XrL2He60LRmqlBBNmrWx1sKKhNt78rtBBPQDDIArsUnnLjy+3bSsMi9rKuRTJh
Uzj28iIkquwt0XC3xMuVyIBCaExeNE2DoFtymCCpayej7GJscvEj23/9GtnjLzQJWdo1fZJtzKv8
/zFgJfXdqTKBUbNo41xJWJgOkGcboeljrlXP/2HzjNc3EDo3ZDa8HUkyJCSLFW+orqFyMaZjuzzc
FrF5yZEFpe+sVxmMTsBJhoAqDRVP+1Q/G4cIsHjlJ3AsG4+6r3nFvXDHaxDZVImVREYl0LocxW0O
iWpVOkWC0ZUSgQsajDkr23LC65UxKjEkckwnRRWPcigpdgpWI+0LNZpIjfhoz+P27fMWxqiEElZ9
CCAyDJufkdP25J3ZeymgLTuXAhpGB2CDjdbAi5W3bOZ6mYw7bMOuaiYlU7ypuxeSrzBEO2m56Klu
p2hnuL2nm7dsdXTUwKweQXh7FEI8YYVZ/KDE3TUqYZjrb0AF3N8WdHsrMcf3XhDG3McC0bfi5Xr/
GOmTQ9T+qzGqHWdBH7nt6DX+Z0UKW/IDAIExDAOuWPosHSjvKXAMv6sPKGLtctXJf6mufCBgXu0w
7GXNx9Az3OozxlBBlcJZ8uZzY/0pjD9KQAsn5U2k4MUjeupdCoTFyWmtHnA9KXRI8MPz6FHd5RdE
PuYM3+8CvUqrc61ldcAMA3YhRLZWTQYnlnmUSxvJ4vcyGENjzlmWmh1kSFN1UMv8JR/aozZ3Tq+P
plNNqmsCnSNBB5ADn4EWjbgEVgxCrBEjy0oenpe2vZs7QOxgNvteq+OLWWt+qo6/ssV8KAC19b+p
IGumemM05Jbe5ui8YJg96axa4HVX8DaesVGRVlezqDaGZ8Z44YnPpOI94KnWfHCMpgRUDaBhYJ6D
CVlJp0hTKZSYO3vFf5NfKMarcZWBG0OOPAJcamtuCWNUOAaMC9gyKsUzZCSyAmKNUexJidsidVcp
oRM1PMwunkRGc5NqBLHzBIlmcEhRb5CDk9zdj9II5rDWjTOuV/lYJIUar/aTUeO6LrUin2BuVdzP
+Vt6UPajZx6q+9DhpXepNb21m4wGkkaI5KbG2hS/2eeHDnE3LO+BN8C80QHzfkmsEgpjG5hiotCh
B7f5QksVsR9dAku1c6Db+bfv1VYm7d0OMm5SboKkzMZXcRLQeGziZpinAyFagB4cuOfRUe2yAOub
zx9i/QhBTe09nchE6UCXRLY1Jp6yvplL6i09jCPspF+hq+YA7ZLc4lH5lIK9iXZr5qfJRbvfQXqp
H8Nr6ZbOKNjjLuJErZu3f/UxjC5pKhq8hhgHXEy1PXS/ex598rYGva2W0SBDyUDkocDmZoDqE3fA
0/RF978+cVYLYTSozccOGFFYCGa4ThSEbACLfbiPLovb/EmDxGbMs5LHqBDSYsrUjw3CA1zCbp9/
jYEg0Rz1s3Et95KDgbufAIG44yHabj7J19rDxFpiL+hGuNB1OgRsSpgzAYXIS+xOezzIneq4HEQX
MGuP82mMrP/UdPNee+l5r/z0IvSIaA2cp3ztwCzwW9+F95Ez6FDg3iv3sgvUR+Mo7POX23f2I1sX
fR1ImklJnYC5wraGZKMxdnmVAgIIKCKiIx5FjMhZs9sCeVZ/UJx0X30bT8rP0dMPg599anfh9/L7
7Y/YfKqgXQMlR3SooOjInLppCkmaljj1xqnAgll4wIA2vlBIAsFXEdZ/1/fcBretK7qWyZw4KYAj
B7xpXNET2N0oc0XkhbVl2pol2uqzAbw7m2f3NyPBtVDmmNFwbYTqjGPuMju4J8/jZT6rJ4q/kO4V
vMtGz0B7Vf3YLX+AILQVeq+Esy3s7RQCrWOEjkdy9G3QZ8VCAnBX6pXHOc6tS7wWxEQmgjIWqhBh
lQbQkchz4dSlrWK45244tLE1ZVb6g45/ZnaPQX1es9NGrx80+k2Z2K52YVBHWUFBB22fSoP8YesH
DvnZHOmQK8jDDQfdCS3mQWOAJeUv07nyVac4BRfeYW++QNYfwkQwhbBIcyDCIzVO4M+X6ie9U0II
DFm7B64qvBHxyClxi7PxMl5Nv8N4vQa0ixdzz+uI2XIX609h/NFMQkkdCD6FkszKx7/cRcLvqdvK
zq/lMG6pU5QsjaMCJ2+EtqnWhT2Y2YuaksdZkNyhn2ySLmiVqGZ/AGspR++oM2LDKhOFAYDEmDLK
A4x0AWm4Wk+h4ONBO5T3wwnVHUDStF5yEc6mL1loWKktXmpzM2e+Fsv4yEYviWHIEJuAdGGPoAdY
kWqLkRQa8xiIteI70a1sNCiE3LzqthV7WzJjOWtjaRM1hhWL1N9KeR7nZ86ebp/omwDGTOZGFKuZ
jttk5P3oGtEASKu03M39TBwRTF6jXJ2lPG6tdAaRY9NoT7c/YNtBrQ6VMZlhX/Rxor0GlbR3EUd6
H7v6UdIALhXs6BBoY0OTKXHr3aGx8yudSOK8GDcj29URs603RlZLMboTFE+A97/I3hBZOOFhh9l5
T/qMG44zxqiFX/hdwpO9bbb/OYEPTBBar4FKGx76r2wXCgVAL/5BseZgMnw8vQCLdXvPt63Fm0Tm
sQfalNZQBCg0zZ+3PhAq8Dzhl2E3g671rjIGMhTjxZRocDl4w4mC7wPk+85ILPFFP4ovFPemQilR
O4pn7O984i2TYy5YBog5HuOxNXCouZw5CmjctOlOqpyovd7ezs1n2HqdjF0Kg7RMNAPWdwSauE+j
aPRwO4pplQOmVJQd7923mZFZC2QsUtiiZxRZGcVbrvFlPoyzk+11T8R4hwN+g+wxR6aAfJ6+Fc+U
8rh5aGy8hXacVXNMk8qYpiSe1aFLcHEV9K7rXn3GPDG5y0+UlKVBqivzZ24FkSeTsVZSQiqzb6FR
9A1fPshAK6zczqVBVWPPGAzkztvTu8D4HHgbTGMYyMQgcmVWWUWxFMsj7CNlU8eo+CFAGS/6Fu1S
z3R4ENgfsScl9Z00Zn29rJiIHmELtLP+o7gDCvwx/wQIosBLI2cGNH7kGpdCsbQHzmHSH761TMYK
F40yCWA5VDw0IFyj/QjSM3mXeCSxAJhjU4SBzkeHzJFfjtlS5vWa2bAVROQqSLMGGrsg9R47FGCj
2g07zJq5IuC4u9miKy+v47E+Sof+AK4MTu/ThkF89wlMQBuQXAdBDu4T2n5tMQuuaK15QuXvpxHk
oTWb9d1Qifd6F2oOZ983FPqdZNYUz4baRRLUqzAt5X78vTgFsJHQTt+AO3xwkcztuO0xvNUyZrkt
9LKPaCJMlBZP7ZEuCV4C4SEE+TsJngLSWFPx7X9cJ92H1ftXQxMikK5gi6N9Dwr41B2AqWprVxhn
r7DVfXHmhcRbVvnd1jJWWVmKGDOk2FrlXCC1UXjoJ9lrV6pL/Af+hq95J4yxyOKYZMWSQNiAJmmd
RHYSAlEe85JVz/E2WwHTO1GMRcLwf5+MArZSqzGC0QRfhST6gndICv5VuQH+dr5YSRD/RCb3yziZ
viajyakcg4cIEI5BHzppXXsAuT2Y1XKXFa0/N2DEUaLgSY8By1eN56rN/NvnvxHjvPtmxq6hzpxM
ZY0EgDzUTqtNMNiiugtJxEN02oo5NEkCi7YM/kgkPZhTl4quM2KAuCG2iXdDaldeqxzFHZ0yqpAe
dMLHzg5Bs0NO8Q/pe5S6vFbirRu9/gBGE/o5bSRBxfGo2q9abND9tbu9l/R8WVO9FsCcfxRKwzhT
HzgZfmCcEvkKKnnQ7Y7cCgRvKcypBWhWqzt6auPBvBaBRTGlczS6zqAdtQkwZ8w7wbu9uC3btF4c
44fEeTbmVsM9ArzGuUsf5qj04vIcjvtZ+h1iNiGpeAg+nP1kGQcEsxLjcILrEwXdD2pUfsccRV89
+YI0hDOW0+PtJW6MXqI5501FZcbbkEwIk15+tYU0/I689LUHVTpyE/ZbwctaEuNdMDldC8rSUa8u
IflXOEFiZWB6w5i+J9xxg4gtIygBHFM2TdpixXY9CKWaxoLxKg7zRYEvoucJYcvdgBCidxY0e+GZ
HHo8crtNNV2JZXxLXoEZ0MiRlMgNtMJMl17nvdG2zNd6YYxRGaa5NowWJya0h3ps7bTb1SH3Ecpb
B2M56tpIhVnEddPuu70CDLrTX9ms6CH/mbloJDW583SbTnK9MsaYNIKIB1qIWGDwiidKgoGcxsEE
SATYhLm8tlxpjEEBpHUmNAWkjQfAeHrhYbqfbIBkAZ/BdHih+1YrMvhp3tSRsSVBh2k3ncBQAtwv
socTBVxFneiSu8Zo5TZYKYARIR1LT6zxZInc0OPFILcvhMQ2Qyh9YshyN6JyjgyZUsRfcnME44xA
HopY4LJk0t374Bj+Wa/EdkRM6YCBHwn6Q2nXnspLDJYeJGdDF+M0aAE8Ec/Arc+vA5IKvLf2ZlTy
ttkSYUxNiKlsNcMcqhedyhogWjQX+yi/gCEJSdFuh+ywCCaCwMrcwldrWzkpeEv0u//kP1Z7wMS2
k5wh7wgUfZx5cBB3zY6mNvBg4Pjgf9EtdJRi0AWYrWxxXgIomrGIONnO693ZpbssA3jqu/p9eTHu
yg4QknS14DAHGidmflP1PP+XNk8o+NtHMHuO0cNsHsSZ5uGBwmmLVvEIAhM7Q+oo2S1nPmnQtoV6
E8jubiYtidJg1bnc3mfzjL5LVWmd/+IfEb6JomESVOyZeyvVc9uJsojapzE8C5a5TJWly8v3QUH8
WmCyAE+ypTvGEgbWOKK3Df0/otlYYABnsJgaeIsCpvlzsycTmqNDP3kGjhTIetBh8wczzVttpjjG
N6FMPFBGgqJEEzE8/Tqj3S0HzlN4MBCwiu6MdCS3AXKrHPdOIKM3eNwWbSwvNKeR1jbtcu++F9/V
xtapm3alXT943D73zTBrtUpGd4C60GN8u6VJMmJTkC6ghe7lXVi9YgAsSLCSU3EowCj/8/ahbivt
2/bS/6+enpnQK+WiYbWRnvuKZtpy/3RbwrZfU2SCVmEQjWKe6b2ITiCjlAFI0xMe0bCIVoTUrp3o
QbIoIinP1G7q6EoY40QboJLVC43KJyUCQeFjMn6TpIf/cUXMHeymok7EAacVnGmxvAIFsjOAiQtU
us+Vz2PHub0kmfWTRdtm3RBgSYb52PWCNwcConDeoP1mdg3zvX8fk8w6SFxsgLkWuN0UntnIrOI6
XEPgbVS/KVBg6sAzKRaf/2t7daYpmgZlNmA7V5Z8ruuuITiwCtM6IwrRlWSnGE3inNmm/1fe5DCK
HndzScIEZzZ8Dn+nzypGZ+4Kbzk2R9HvK8R19V5+HgerRGWWVwzdtikr4XQTVrdMiMFGMQjUIaJn
96/uCkzXwRNRaF7l2B95w6bbZnMlkQmXlTomi0GVZj6Qw+zm7rLTH+RzuU9eIwt1z9leaqA+hFcr
ecwlr0MZILYGVtg41ExnTn6O/QF8fTQXTEvNt+XRG/ZBHDr/QCkCjMEP/a3jmCSJLEBrKKilvEvR
O/AnRZpt27WSwzgDQ6m6KJAgh9rlHkzc6P8BMehkT25DMEHLe5RuxsQreYwfEIKiAbw3ghZdzc8B
CQ4RXtiguo3AocOlmqWu89YmMldCjOUp03rYfsrVqb7QflwdbrXE+CMv1t/q/dAwNvDPgTE3oKmq
egpLhC20NkHnqiiUT2vr3+k9KPdAHrLIdx1/+UwmdBm3lslcBZCON22QQDVB7WD3NbrVI8IJjTbd
92p1jPbrTU+SFm1vXhf1jiH2dqecJRHlgUFz5Ilz13jrYVwcuG16yVQkXO3soE6tZUgzZznb9mq1
HsbBSelkBp0EzWicz8qB+uy7GGkY+hhtbJOrHdsPhjd5r0mhlX1swHk8msGr75kcxdYOeB9R2Jwd
+fSaVNsPKHeo9jAhyhyP6ZV37bazTqsPYKLMMYjQhZ9iwVWv/A5JfKolAROnITi/FvWhBZ1VmmZH
ESws3ZD9vm3LNnCfVA2hkUmJO+AHCaOgRYbpqq7FgSo+eSagkcLK0S7a/5R23HaNLTttaAbFIQDG
BJ7/uCyrnTbSLJCDAZilrUu520Z/2XUoJlEwWO2YetzhEZ48xsbUXUsMrdNpq2b1yiRaghjrtXRD
Cdv4TWZbl2O9PsbOLOaUD00IeW2W2WnV2pnMG8LdErEyZa8+Y7WFCiKJIfrL92i/Q1SXPcEFTkfj
xLndPCB/gBE/q+K+vnhi2ZPrI2OQGqhoODqG3+uO7PU+kr9+Kzrkh3oI4j8YFt+sP64Xy5yfPAPc
huSQKt1XYMVOAfOkAfXVLj8pGIulBoG+4uV96GX3y2QV95UvHXkNxdv2AZkEGdhWKkwbcz3VWZkN
M4Z9la/KQXLBBnyJvgd36f18jl1tDxpVV31uvtHEXOgtd1LByWhsuuWVfCYMqGqhB/yPDLesJUD0
vDZ6b4VGbI1iyjO9m055JYo5ZqnWzaTvocCjbfjiCVE4GBxgDO7+wBhsui0kpHVRk9AGy+I0K+qc
aJmp0Ac9RUFoMV9d37f+ctQALxNY45Ucw/4PYv4t+AWNph7/Fszae0mNiJxSgjblKwqeyM4gDwa0
eTstEROjRcKh2CTKA8fO0lP6EAispDJalKRmoIoFTnH6DIwkRMS0mZti/mYu/12zHTqupDE6A6Oe
qGYOaXRCpbXyrxMoMstTskM6944XX20r6NuGMlpjkLROZvgYr5WL3ZjkjjRGp0EHzXvGae5/hSq9
tYuMRWj1AIxkE7xVEqIsD+gQH6Ww+zxLXQ3T43ItAMlcuRSNZNXLfBaVGF2wg7GLpe+a+VyUoZX2
sBGz+pT3GGcVusd6Jqc6xhyjAfY36YfY55YY96jS6o4wac+hpFnDUNrlKB+0znDlYrS7egS/dtQe
A731G2ncKV1vjWZrSwmaxifJHQHnrg7owqzh1QrVKU3QhivSaeoe2np5mgEWnEwDiBdNp84SD1X/
X6Cg2skV6G2TeJ8IPySj24Ud+M+73IuX0QJ5oRQ8peY5nWLOnd98zKw0hfFZUiuZdU7oju5V2HRw
i/uwt/8BQQuVtZUYJszoyxnQZQIu3Vjru1Sc0E7CJRvgXTEmEI6TBQgVC9hYaBKBXmt0/LZo66aN
XsWZl8/ecokg4QDsLGgGKFTO+2BmAdx6kRQjggstddCj46SRyjmbzYeLAcBZCSRk8D8ys6KhXKox
iWCPKR3yawPKmRJ0FajeAdbIkf3hufaEL6oTXv9TjWYtm4n0jUTJU82A8xWWSrMIiWcrJdpTKpGv
ChkPyhzuSxF0sV0TthaZBCDBgzqh6vOdATTNMgNjdygIlwRkcFEs/xgi2claZTcH8q4hoc8xr1ve
ZP21zGnorakacgA1/uuJF9mlH/v9mb6X473ZoAtt3ikX5czrT9rMXK0EK8xUrYjKTo+SK1W6+hlF
Y+RMMy9wQn+yZ8y4xl60a3xuxmNT+d4Ug41JgERctW0EVUdjELhmQHOAhHjpU7QQQI0e5dSpfvHe
KZwtVhifEhqGRHIAb3pEzu2i3pnqt2l4wPSINRocO8/dVcal9Io+leoMczF4f82ZF5KrJ8gRwEMD
dtEGCp9ihZ2VX3mPFN7OMh5mAMv7jNllnCdg0xvyNeBHWVt2av3kYkyu2aWinlVwzsUpvfyVk9bP
xFMBOPIHocAHAy8ThDpv3M7MPW7BRj+27Zz4dRp4hUKO4J87a7N60NvyqoTCQ5AVSEEa017vyv2k
t54a4y02T+d4au1Q6/ZJ2b8EU+BWg4LypRo9cu7uh/1gvpC5u/1kJFUnRSno5Q3Dbu4SmDikuQ7K
51j+g2GcDyf8XhzbUa6QPMoiFazawIixUw3lo5mnvh+uCiOCCfZSUYukKgsTX+/s0Qa2NuzCtKuO
tCO23at4saHPwwEUL+epQDXnXXjEyGWuaKO0c58NY+InWXjOOvlTXOpOT0aetaXX75Yc5npWyVyE
rQY++86r9gO6E8DfuNdO0UXBsppfwtNtDeFtJ3Mng7IfBZVAhQuAFUjVnhQHoKNahjk4qVLat4Vx
7ovK3E4U78UoEaEedGAnxYSwiAHE5MCbe+QdFRMQJWWhyIteJr6Sj17aLZd0Sbyu48GK8sTQrV3l
CzqgA0wVPSm1LK1KPffppyH9cXvHPmbsGLVjTEyzYEY9WxIkwl+ZzzAg0t5T+PBy31MWjMjtO4un
Ex9dBCOUsRpqMRskUuTEHw9fR7f/uuxyAGgKX6fD4EpABknsnxUPF4Szm68s7avdnJM4R2kDh1aB
PSrJHsy8sYjJm7//+EJ9v7QPLQypqNSzJiY+zY3LNOtvwLEXF4DAa16K4TlAwQI04/YpfnjFMUJZ
21FqRlt02E8A9HvDXFnh+B0cNbvWSLzbkj7O9DCiGPNBlkY35g7ra9GgobigWv6VnsNPvSfayzcF
c3mjBbN1WH5y5NLfvWG2NMaOgDFEzAp4N+jp6M6XDK0htBzcuaZvePNu+cKRR3/vljyqTit1kUdD
MZpKgopGdhc59aX6UgBpMQVSnwIA6dYavqGiz/EBPKGMYSkjTZCJSnVUBIxle5pn7rOE47A1xqgE
cdSpYgyj0h80X8V0i2ATIDZQRB6B3xPBsf4aY11E2Zh6vI8Sn5IKaZlVxrYMcAOc3Ofem2dvdl5T
b4/daPHwY3j3nbEx8pCn4N+EP+1E0KCPXt4l5wKtp7f1hCNFZ54QBcgnSJYLsT8V+U7LSrvvyCEd
J+u2GM4F15mgpNPKblaTFKemKVad3WEi3ArQu6j2OceFbi9I1nQMtqOW/1ofXum91C5xpc9G4i/a
p0RJLSXEwHPKy1ZuK/qbFPr/lZQWbCBq0kMvCin7IunzSUdy5vaW8RZC/78SMcmloA1hl/hAa3Wl
8lsizRjhJpwb+7EG82oP31bCXNmobigwewZ85HuM/1vxQX6g1XnDiw48K/8vbvNNFnN363gOoy6A
DUz2iwx3rdjGL4oVQidmi2+mYWcAmvyDW0xv6Udb+CaXucW6WvaN1NKr5AjXLLaEY+eYEaCvUWtz
zW/j5+Zbs7jJH9VleMfIXONxbsZMKILEL4XEJhnm8BJEKign3NYWjkK+DkCstCUH3qQBxKfEnzBc
CQQ2ElvI63HIIrat4T/7+FqtWAkJ5VhSC5n6FKHZd116SkzZLzDinebjfhoH//aa6NbcOLbXEs1a
nKDleltECFMxkPqGdsJTS97WMRFBjrGnsemhHaa2ONqgO2XPq5xtO/+3jWPMRUakZWzA6+erGBXP
L70/HNVzDr4ZyYkd0+GlBz+i4ry/1BJjOzKAoGVZBHmDl1/02Kq8yJMKjH9qFmYXfgFa1a/cCL4M
Ve1xRy6YBAVndecUrtJZ0nde9uZfgvS39bNGptMWM8Q4t09B0Og0Nwwyxa3SftD+B2FfOSVndu9j
FYLZAsbWSEPTaVKOOI++C7p9hC7v5pj9RQD4yINA/JgsfZWGVAdKsCDJYvGtQzEMtXzA9StdRAqn
+ILJV3sR7ba2IsBWomnTfs0nJOcByBO8p/fHpidGPBM/l6bQ6YGJ+HkwrWafusIDJpvuW0+zFpcO
i4t3t2+mvH0139bL3JksqBVtWHCg8kgOXaheEtrDYKCjOZwv5tRcC0xuG+pwmXLlIC6LT5bAU80W
Y2f1ZY4lVCqjz8sYiruxlf04BYZCvMiUIdfLK3O2w0IBYgbgrTUpRLJCSk5jox20VBxdXS38sarc
ZCl21dz6soDS7Cicwxj2VW18pdY/LdnkB21WcIzsvziwt2Uz9zhtlq5PZ/ruQziILnpvekH4eYeO
4xg9soElWcVk9cTivh62bdSbYOZCi0VboBzdJr5wTJ8JMmHok8U87PcFqV7RzhaLcDsmth3Xm0jm
zuYpzK8xVBCZE1vvf0fN71rkNtxQzfxo49+kMNfUSEClsywKjG+rPqvqdJUaPDvFNLK1eAFEvJ4A
X3A6RWrg9kq+n3L5PMvC59vq/C/26e0rmAChNMeQkhTSvAueFJFF2z+B7j2jQUu1ATLhKGdecytX
l5jAoAu0ojHmMfCUe+1QOMsxPYaH4CdtSZHt4Nj5zVn/wusS5lkKFgO6jpLAnDoCPLhS2veZbpkk
d81cAGJrmL6Mg24jz3Cuk/jrqAM6p5bnyqlqubD/C33Pe6vFokMXg46kfonbVCaNteC0c42TDOXo
sMnYxSKZO60O4QQ0Ob20iWAFEiZN5owzfMu5neyEW9g0GWknM/GlIbNiIbaS6H+9KCZjemIzkpSq
hEvPTGvy4NPl75TGG6O98m+4cZ/ns3lrYixOWJSobhtYU79UgI/4aWjcVMzm6UhEVRRku+E1mRsw
ou5dgGIHj+tD8dTcARS8Ee0EOGx28APEva4qWMuj9MJb2XZo8CaXTcKPRVNCybGVBSDPnpEXeRQu
6Nh1F7T6gQWde+c2neVKHvP4FcMlq6McNm7w2t/1MwawWvS6mW7yTOnxDCv/8gpofUeRiniL3Xx4
r2QzNyAM03QBWDQyayUA5kqwO5UJ2vsWV8l7h2NFeetkgoIx1KJqVKfAaz4bqhVhJhggzbScIt6n
2k68F76Fe/Qr4WS10Bo6B/eR8wWbcfZqtewlids4JmaB/FPVIcHQxy86QO6scGgPpDFrazKBjm6k
qNzNUm9HnThZkmB8LWLzZzzLmX37czb3XiYgwFYpByObSk0yBTWDCqlpPc0cs0otsoAe9lpUn27L
2bxHKznMGasTgqvSwLO6k0DA0Q7WIFyEmPeGob/ywVOv9pYxCFKSi7mgNTESpyOezplTtIjgJ5u2
nxs5F32bp0xM+CFmettq/Zz4QQQ1igCf0O+byC9N9NqZmdMZOVqaeWmqzZ1crZGJRtp4EdE8A6Hx
RH6l6uLocuRrlcJxS9tJ6JUcJt4o0iLN1WwG9ASS7ICGmI7/R9p3LLmNbNt+ESLgzTTh6MuXqjRB
qKQWvPf4+reS/e4hlUQzz709qQkjaiPd9nsto9zVUISP0Al4ISjGJq6SECv2VYPwZgjOoyW3RwnS
I1EH5doN3Uc3N32VRHB3Wjd7TLblPtsuh/lU4G/v5778Mj+WT/ThqiBNRk3/nBiJfNSkwcmq7RSN
NCdgJjgxr518PY7C1Nv/fBmzMWNXGn1rIltCGc3VN+VLV9GXRILOnj3FbV8EJ3qrHOuTQghuxz1P
VWurT/ZKPmOShNIsEZXgJIIRlAryUnxamegno3kIhvKvLkyerCpycyF3GhMc3YUEmg71Z2hM4AfW
vbzJZsQwdDAq99C+A42bZ/tCNr8PUbFVO1TzCg2w8Y2L9orPNFA3Y9kfq0kZSAZE57xK3vo2Os6U
DClN3GlE5BaBpjsvt0h2HjrTbEgAHrOoMbeGOh+R67HRJrQrzdQ2GzrhG+yDpnc6AVXDstiZtbDp
reLDyKRdp2nuXJR2PYhwttqJ4wKtO5aXnWMTUEKT5tUQTTQ0AmfxZ+Zk0Tn01ckYkw7E22gl+z+o
vSuJjFk1umCYhB5mXJzfeiG1FU0izfhv18UoV2mazH6I2hi5QzqgWDhq6SXB+WUo7rzRfqm8nluq
ZO68zvNM9VXaq+4bsc9muEXDKJMelZoQbnqePy9h5llZwbHa9EXdk8aYzKyTRyHSaW5U+2u0vo05
SRe0Z5CqCj1B8O8fGfeWMEYkkjuhFzQZu+lVuBbAuaCgZDntfkUC1sXV5kjkLY8xIxXmMpMmRgQQ
itsw/TkWpzFze7kmffWwhDwG1fXq6dWdZAxI0phLoTXwmpt2OMiz4C9h4C+S/oWibWQ3Wei1NeKt
ofgmDL1vBU16rBTD1uIegPTSp9yq7/d3nKPQZEahyl3SthMth+QgD+/a1NaCx6YBHlBRcy7SP5yt
oUrw5kH1yDLqpZXWGUI3oNkHOTBkUpHkA87HYJfbEh1h2c7Y3l8avZm3N/cijznaaZwmcRTRuhPG
LbgyheVoTtq3+zK4i2IOVDGkVGuXs1ob3eGxeOiBzNKRzjV23bO8x8DDfYG8RTHnFcTiJHfw2v0c
IEiL/Nbh/d+XcE7+3uzbxV3UGDe9ScRFNHvYWBWTDZi8sdtnfQductR/jE280x3r2L1XwE4FNEu8
hQPgRG79reDiTa4u9eo76O9Xeg51AzPA3aTMnEXvJoP2UUGjc1a77mpdSWE0DlhNFHHMBZp6H5ye
dE77Ay1D4KyDwfhOk2dg+/sr9rhdkquu5JVc5naGVr8AYgda3DzOv83dApwRCrlRH+LtHKOLEMCE
Gy615Gr8cyWUua3dMgf9UuJJUIav0Zf2wEB+NM7Y1hgz3KctJ8JZT5xdCWSuq1yZSaKVXepnh7xw
oxav/swb5zVoF2mc7DkDIzIX0oS3TMZLC7VCsgCiAl9jV221A4UToqWN+Bcd1wa+NO8Occ6Sbb2R
Y00Eq3xIQx/RlkADXP6VvmH+CBnf0C6+A6nOsX79u1eqM68UvI+aEITwbsK08Rdk1MVAee7NfluX
gdvkk1Nkza7Quxc97kgmhi4qHt8sPd2O+mxjvMWeKsGrAtD5dnlEQFM2krmfPHHUviGKw1jGqH/J
6gQa8YWnM1dtzuVSsK0uTavPkjkucMyelG0DpjsF2c3A0VzxMd7SgbvCjbkDd7wzYt458EKEWiob
eO5l9BpOlidn6n5RQ04YzBPDPOs00EW1soTIH4K3SkV76l6OP+8f/fr2qbJpgi9QvCEllES1aBNA
cYCQr3YxzP5bzspjKSxvZS5xCrr/oB0vsmRGB4tq2KUTbIE44JyaX/MRQ/ovqenqj407HrKQJPu2
AsjJTHTOTq6bVuUim7nhhVgoZVCdYz0694rhKwUjE4vdboGz5iZvwY/7+7runF0JZAxO0klS3GH0
yx+S5qts8lcrCUYgEAVbDJpvMkXYTpViEUVEu34bfmjhFNDw6kHuQwA/GwpiKqju+x+1fp8um8Bc
29xUu0w0UBxTlekB0MSCX9dBbwtaWnDOmieJubl5V5eVIENSVHUfQaL4fduf0jngLGg9u3q1y4wN
GsoJuBZKBfhoMrqKDMSnafNzspsf8ysfYHPdh7hsH2N/JCXu5JgWupse9l0B7HrJuzU8EYyxSaYp
baJgSpG9nV3FKZ+yl3AHJGeUkge/FewQXsX9O3GLmkULI4oBKG5NtlBPZkQWZqaYRYJVmd/nGZY8
d0N3IEVDuk0UkWET+sYxfQXhExk3AUI1ez7IQJPiYVb+wwv9z3ewxaIkqNFFMCCamX4qHyJ6JS03
Pkg7EJPQ4Vd+tx2N2G8904s8JqLP+1ieZKsPAIkykla051rLTyDW3ApF/5qlmLJL8uSHImYACB+n
jighKsv39379tC+fwChEtMOpowU8K7+cZLuMVFLwuqL/4YFcRDB6L9XCWjYHDSFZ0tmmMDpt85Xn
hVMsurMVEIDPAyoBw4cJf1Xe3F/euhK4yGZUYKflchqPuFl1864tz+K0l5ef90XwdpDRaGNpqV3S
oDVgqYtTKBQghRh5LNSrMoAdh9kmdDHd8MSbqYUmYWGhzbSLp3jSK0A13MGOB+QrGwqv5mg8HEaq
SW7u5pVIZueMpFKieREQmDUno+zIom7l/rlEsb9WLFsF7939bVx3ra8EMvtYjmUqwAekOWKKi5Wg
Tw6PP3CKzbLTvWQXB1zFw9tWxkQUmipFrY7gsy1+VuibF+dnzqJueCWoZjM0DUiAqozpRcY4RGUh
LnWCcFr1p4MGnPbGtXbA9+IiD2n0P92c15UkxjJY+ggO2QCFr0RPD/WkvFaGslERVOt6eyh7aaPG
s28V3QHx4bELDTIhegFbyrsuNfvADPxQGgvSDv0pEoBcuPQa6g1LZrdC/ziBBNuYjGNX9MdYCD8D
o/P7pv2KgZHh1HLzWIbjc4esrW6EjpGCCcfs7b4Q3SbRvNAaD7nYvumCuo+C1NOLEcB8htgSa2pf
hQjHPA17kH9v4lC3RaPctvX8LHXyMav7TRANT0UyvagYGE6mcddLmJFK9cXmHNSqorjaPsYEtWFk
SlbcJb6k9Js0TBy4a3YfoFPTVLxkiP1Qbl41A9ix9ZySOLL8tNROg5puTMC2E3Quc3ENOZ/ETjuq
ujFbs4ECFIZjWkJnbEvf/FVG6ABvHcvPvWUCaR/PGK97jZedYMcdBQ2jtmqNqiYtSRRg6jZ/5T6w
MwHmQZnJjNd+r2w5u79qCK9kMlYoMgDnUeUwvMWh2VbesKncFOVhNKbw10f/152HojLmCAwYFVLc
MEe0UW5A8xiFYYkBiKS48QMvQ7Ea21wtjNGiU45cbCUjK1IOz5n8TQCKCMgiDpma8NQnb1mM+iz0
SR9zBXnt1k1PC2rRcENrx3wYnQ6XZ8NLRq5b9auVMboT3bcDxpxo8ft/cMDeuo3mUhwwzOAW//J9
qowilRNJSOYEwRPlPdRSu0dEj3mx0VtqO30VHfBLqaT/4hXIVi3E1SpvtGoEghG0aPlpjEa3MCQl
d8KDapZ795HRPEWTd0tUI05JAJtDy5GKX77y2VLW7etlKWwXCMaAlAQQkDiwnyq6FR4FQmdycPGf
LAPNIHR0jNdpzLn9LKePakStakV41rqebmY5d+c5iAigC45ZNrn3dci5GfvOPmqMDpmFQhmjQfk7
8bk4AAQySbmzvNSFffe0Hc2VNW70HNoimA/g0fB5WdbXa1qAX5CA8SQyb1AoMIkRTudPCJ6UB7RM
/piQB00cEzArRQtuQcoJw9vl9QS3cRHLPEVwkSbBZEHJqL5JO+u+gPZPaMdmDExTy6WIeTU+AKrn
pCI92QE8x3JkbgfVqsd49RnME1UKI5LnBBpI6jO3BYRBKPekQDU0FCanzJ8ENDneP/N/uNOXlTPP
sxj0CBt+1uWSt1iE8lsEju4gdKSNGu0Lv7tpXSNcRDLPNY6MVhNon1hlbQr5h4E84/1FcQSwkDmZ
rghBtqBZQcoqO5d+zxqPynpd4/xnCecRmatCRJjEdbX0yJqr/nIAKcSWEtv8F7y8nOdwNiFXcqYu
baxyxL0E3+Uhfi8O4zvt4xVcw25mdCthMJsC8nChyNYdp8v6GAsPxjxNny2YJu1lAb569gCHCUBd
Xwhi8AhA6PpNAvI5pwGfJ5Qe69ViwdcQDVMJTz+bvtXFzyn3zXrgXA2eDEa/iGG5dIuADa0HuGW6
SmIVC0x5fVwy7+BYhZLnoZnOiJrz39ZDsk1eKc4nBmORhjiFT9o+AvkTRpyTEyW5kvfxQw2lQnHM
wxeeAeZ9CqNUCiupi2JEOcu0KtLpjS20b80iECHjTQLzNpfRJT0ogLR0xKuYWsVRwslN8ueqWjhH
yFNZ546gq3vSdqWkDDQjkb5HWzTJuMo3UDi7GDcuAW4GWEyfN6yxbh9MVOllQIkbKgsFCMroRAoy
hLk0QwlmqxfKMPgKyB43e5jfzO38oD+g99vY5cDpswE2su3t+RuvM3NVr119BfNAynaugxAQO74x
AagdLtXYlM591bme3r+SwTyQBbMRlqbitrRu/64otvIz3CiIl8ze/bnYi6vv41+hPdSEO5GyGsFc
SWaezAJsp3LshxS9vWdUb19wf1K1mnCnCm+R+mhO4UoU8yT6PtNi8wwIgQ4dqyTqu/i7eaQUoOjT
oZiL8IZJ8kQnjdBfu6lCpGy5QMfUm7rxtq4+gnkttUVh8iT6WuCPW17/JrjtJ/U0ci+pifR5/2B5
d4cxukMT9bUp4gZHGDzupw9R33IE0E27sx6Wfk2WptqKyhzltASu4qQ8K+YgesHSvQKL55usR+4c
Gts6ML04boBnDkyxWqo+Q7nYxwNgpa1l2Nap9Rg2akMqQd1ImOtQs9LJysYfIsNO59gOVcvOcwDh
poWbhfNDqE6buAWQv55YszsZsknAKYwychIfg6o5qs2yaY3FyeMod6ZY1EnbjJ+THEquYEwh0YR4
V8oteHZHJ5A7B0xb3ljVKsfNWtWMl7M2mTR1EhqJ2ZvYfXOG1u8sAbggC3g5Y+H5/imsFwKuJNFb
d6Uc0TGYqlNwLpEF/vBz8YAK4spvE8rsyHieAOdbgMqCdk7Jh/6hOppfKAhwVnt2sO5dBcZ9aFp1
AEY/ErqjbZD2BICGjeJbO34MvX7n0CttSjr6h9hMS5wEzQAAV4xR6MMRDkRP1LbcFHrhtJHkaUO6
ub+96yM45kUgs715JkfLELQ0jawtjz1Mjo7JKkB4+90ukXfomMoBtbGBkXV44z9UH9xu6kU0s6lj
07Qg20PjRKSFn4ASGWxrbvZpX6MQaNmSAGi3uHq/v95V3+FquYzF6YeuMbBi7G8agsyvJAJa3tFB
RbTir/uSbtm4zzr5sjzG8KRVAbLnAIanA8wgUb9TyN3WBjpZ+F0N7dKmiD14o0jVJ9+nU/ZcIAxN
PV62ab2AdbVixgpFoZpOYgAHUXrp3WZbALC2BY3uspM9WmPmFcx4G8xYIiUfl86c0CeSR68FAKon
q3+w8l0sal+c/V03r5f9ZcyNoUmRIo3z30BBGTh0aGEAyHzWScdUoPH9b1c0fkAPefqVTCQ7/tu1
MibIqsVF6UogOgjJ9657iZvREcWDGUU8H2b9pQClVUWlB0UDRpASaGFkBMhEg79IpSTPtJHLIuk+
eyhrMn+G27YkzQ9wgoJcnrfK9SwK2Gb+v3Q2+gzNKC2FAbFT9ZG/AzvTVyRi+hRDVXB1MNyTCZUn
+ZeEVrIFo7b9F6/Zad3YXD6AMTZCJQnokaDOaiLuxE5/ESzNF9OQpwupwrlVSBc5rC7sDVRrxrOp
md3usfhFGaCLMwWGAdJtrse07sJc5DEKsOh1dLlEcJg0IyKqoJC6Eez7r4QngtF3gA6Ip0VAmxhm
1+zYKmwjfrkvgXc4jJrDlH1h9JkCCfG3MP/ZiJ81RmHuy1gvQFxdQUaJZbFg9OIE+xv+qLbzLj8l
ny2hOTSA3JogEEi99hvP6PMWxmiyrtW03OxhijvzLS0zYioxCVCWvr80nhRGiwU98DBqGSujcIDB
lAG1Nj9MZereF8O7B4wGmYygz8oaVxsArYdWWRyxSjnNNeth7OWQ2PGHSUFtKmph8IKUlD8oXGri
DF/xW/uzkHzLB7mKPxre/XWth3cW2OqAcyOBiJo5pbJMo7nX4L+U6seC9BEQwmsYVyikLQgP48MA
jmQgI2G6EOgO92WvHt2VaOboqqKacyXBzVf0n4u22Ln2V1PEHCGrDuGVEObggmAGHhgdDi+GwjXm
byXAjaPJdCQ0YvOeMm8z2YhHGOXGiEcI60BWo3hwc/f1UbDrY+o3LmX6slSS+cKG2ym86jVcVsmG
E3KVWA0wBv+eeRpP06EGRZ11Ej+V42KH9vRWIkex5dU1OQdoMvp+aI16mmpADWapSZTlZ1Z3pEXn
2f1rsv4urhan/BnBIEwN9LaB/SxdoF4HvuJEXvFl5KQCWSyIJv6qfN7Ix+pzvxLJqP0ZtWdtCpsU
4xUpkYLHbuKN79GPvrGVVxLo3l6FZZrSN1JKW1zAMPRO6TE7Er1TYj+a9bO2PBdgPQLD/KiCwQpN
tFRGHpRX1igVlIvqYyrOTnc0RY0IgTtSIa06W1eSWFsjxWIhi1CVjRVsCzlyzL54iCL9pJnxSwx8
j7lL3FmRTzqi3t4Q91O8OOaQbLpWILPcOolovGTy8CaPJcdDWX8ml01glJ3RyE0DDD18mpYcx6Hb
WZnlmIH81IeFf//Wrnt9V9vAaDcjjy0lpBaDDn3R2hk24rMoMKc5bOSt8TQ645Yiboi7ntQRmcnC
K/CuP8/LahnVB54njAimmOlFq5ONfM8egYVtKgUnS7/uXFxWylZB5zqXgqHFVVb9cDOHtqyT2jcd
SiyhvOsxaoSlSfjtOeua/T/LYyuhymACQDVAG7WmtESYLWecPFDy4WolT7o+c4b4eNIYXVflc7gM
9DjbGgmUQd0B2+BVDpqTEOYd6UflN+f+0H94qyAuy2O0XhkXSzHlCAQpS1drt8dOJMlXnpLKQvgp
b/MDzUqaQOgnc2JrIzFtUANULs+NW89wXB0vowsFEIFijBlVmGSL8SVP++jdblsjGYskW7wd3MWN
Pyqfq7BWw9MrsYzCUpTAtNQetyrZzu/KJvIGQplPm2c+TgV9CPe2mtFYuqajok6LvUNZnPI4lkge
FhuxEMF7Omo/o97a4GdHmoPX+4e8bmYuZ8zoI1HuJcHSoZSF8VvWNUSdeJXPf3BJLiIYNRQ2XVkM
C2Kk0Q6erA8ZU1oLOOub37lFohNSrw+JjeVtdff+0nh7yigfzN4HZpkicJqlJ8n6OYq+MjTEBDRa
G34XtV9xx5kFOJOb3zlFdsKmNKO+GWfc08ZBl8Bz9zG6IniaJgdQpVvKjGXspUP+lAO9VHtSP4Ca
+h2jAsA+QcEtxiMC+ie/H5ljcXQm9C4wnAEXwoCPWypPevYZqpJTSu9tzjtojn7SGf20VGJTxwrO
uUA6vxAKUiihZ0qPVTs6afj9/uGudypdHic7WRSLtdLrCrShWQEYTdkEjuWGW51oOyAs+LwyF29t
jAbSalULmwjpG6sD0nuwGeqHQM83qtR77fjz/tLWC7VXS2P0jryIgqEKCFu1B/n3AOotCYhcTn+k
SI8qmujNM2cVZUIGkn/9WZ2aXXUqXBCdcAOkdZCFq29hFFMfLAaokHVUCcSHRECSIy3fZPVJq0Dx
WZjFSMQuPjSjDJCABom7SDzEZkgMHRHGhGBRfAsFgEoHIN9Vc1vsJyImT+qUvZfaewb4PC3Vfw1d
QvIgdsQs3LT6d3P5jUI/UfOPtPzVziPHAeMoPJ1ReAUUAgAPMNihm5prpuKbZi5P9w+Q9+IYhReN
Qo5KCmqi4LwhyA9thkw85fU2yhX/viSOf6WzKk4M+w6zvcgMz97QL+9Fb7hoW/b+lRSDQddF/2xV
Vy3uYyprH3E/pSRCaSNvhIbcF/QPcdZ/TAULsCvnVSobJQ1JfPG3CObx0lbMs9ml/IFtgbjZ5hXS
OXtoMGqrNLMxtRQgxE2ZgFa2Eq8t/StaRl4agBeVsAX7FASJda6hWBL/oLYA5NS7zBkeW7/0LeC0
1QfVSz+zJwFDI5w7f7uvMqUovNAGMq+4bQNTiTDS4GVR2RK5m7dhYwkPXTZ6vdF9INQB2V7kL2Vw
6mbrh6AYe73WSgKwrpc652U0b3U38znMG4yEZBSnEtUhyqeLLhRPFwhlZW23+j70RG7u8caRY+Qx
D9ISay0QDJAAhSfFK3eg5vYx+I6OQX5C+LbYychinmQqzmWdx4Hq6cfksQa5zG7w5N8RCOzRlomJ
p/B1OWUY8Oi3ypGSl4ETnD+CdKPk/vwINgtU53kS9XSDpRdK/yIQ9E2C5fqg+KMT7UtQ/vFe0W2R
ihHJuBl9PaZqAsoyrymJhE7F+RjuUrS0A8I32fxXeMg34QmVaEimIokGJeBkJM7JPCsKpdrrPqzZ
CzcAUXdrJ2zPbLSCwyui3LiTjDhGT0SFOMxBjT0Vdxq6z2KfctiLGx4d0o2nwYhhgq5cN1q9brEq
pWjRGLE41TjtlqV068H0297gYKDeaD9GHOPYDJZpNE1o4rpO6j6sZE+VMzK3vBrmbbcSI4fxabok
7ICUB+LSKCbGg4JG1r8HAtVP9F3U341NDcJpHbzCrxRUIPSmhKgxQcepBISB/3Xal/kYRh2GyaRF
fYBFN2jRMkJPaVDLTReO2Vx9hFf3k9Fy2RTLxTTgwlj9uG8i9OunlcsxmKu3BbBsimlZJgqLzLa2
UTtbwghtIz8FGmnfo1/TQMJ9vDPByRA+mj0Gh8DeRlkFeKnX26QL3cUr2cwuWoUpgtcIN3W0+98L
4Jkfk0fZrp8WENK2DsVlXuCT8sgZbhulGLHstrZJjpgm0s4cdQI6HaqHAAg8C2Y+ogfdGVzVi07N
afKzp9CL/HEzfHI2ffVgrxbOmBMT5xnKZkxJeGfo1vKphgkfKD0kMGIAnctPNK2+0iuJjFEJVGnK
9R7HbAHVRNsYikhKtGBz1rWq4S5S2Cza0upRGCl0uCsjkyM5rR++waf3qOmiHkp7gJtPkWT7vfHI
i9Y5S2RzaTHIfpcJBICePudEr0HQqr4vk8lZIz2aPyL0Py8PO07Q6XHYyDK9PFLogIcCwZwBZL6o
qAFfFw3Plag+dUbNowLk3BgWrEZIlxwYfLgx3fIudB6FseCcHU8C/f0qmS+E4tQnMRbWOUBzO0rn
Bsn4jDc3vaUeBvgcjkRq7+5tJaN60gA9alkEicLm71aCZgOwBTCJ0EYjnsbmKZsz5N3V+kbLKgbL
gLTssHgoEPrA08Nc0oZ2RtL0iZAQ8yRw8sprt8VS0a4ha6KEARZG1VhKFqd1igfRSY8h0BMmjKlr
E4Bd1fcILRxqyGsTWXsE1wIZzSKXoqVoc6p5VRTswrj6nVcVQClzYXHvnx5PEKNQckPKU7SMaR5o
OTdtKaLsOixPwSByiky3LVR4cBZquoqIXTRuuuGmwBqLTscWthpZPOgUIOtoGLjKibaJ3fqJcvnA
SfTK12ZXPhg7sMQf85fwhfcCb6Mv5kPodb66QFMkSrle4ALhdWf2IGt2lQECpza2U6G72hAdFF1/
E7v2qFTK85AUxzrVT10qPA7jGDtKH58EDaU4s5pcs885bthqSIQ0C1DHFEvXb/qDVEltgLOUU5tS
gTUt/25uMcvk6V6V/jfjkqvnfxHHNgRVUhTHhQRxaeP1wSGIT7XY2gv6P8MCs2T5Wz/tyiK3ywpQ
/ElKEJSTFr5YPnGRNnifwrjxTd0uior+XKwcaE8paY/lm4R0HoVc0zfRTilB7sCrrp6nYVjtdbXf
7BQL8iZBJ2jQyLQdlFLG1EcVlQTdg0e/uf/WVqPva1mMS28moL5tUjy24DsN/DF08T12u7O2LB+7
o/DIvew3A+r0sl8dL2MNZl0P+mGB65ltuy3aFRF50rsk7nkDo2tm51oQPdyrV4X+ibAGMBk1bAlZ
tA8j5KVNeBIYLzNTZ01s+wpOieyP5UIqU+LYTp4ERssnGQgCxKHEVciF/TQUTtdV9v0rwLvjjF7P
1HLuZQXblCffZuqhBw9N8XVfxrk5596VZnX6VCYYOMWh0yHB+pmOneJRPWGmyAE0pfCkgChd7sgb
0kwIB3jzWWuRyNVNYFuHorlchKLNNGj3Yl8q1qFOgAEiW3YlmztVUJ37q73tJvjzip+L31c3T8rG
EqzpkEfBh2noDyCVHR1l55UBVwOO65UxlkOocqCPNzg8ynkXbuJN+wPA9eJv4IFtjIWEh95BqFoA
RrVAUkn2IoxO8doG/kFfASvEVFRVvmmeAN933qZjbXnBMfBps0blzh6l6qhsXoS1bir1iyzmyZlS
P5ZD1WnodgHMZxO5tBEscnK7xfCL6sTb+BVsJ486ILN5dRaFbubNJbZMC7O2IoLLMyDG9bHOWt6D
NO4cgwRH2ieCERgfGMQjsPQfKWpd5Cgniugs7IIHinvYHYHUkDo9ZmIrt3eQ4NpUO7B5bzkXbuUN
o0UNHNiqqOmqxVIXSEYkGVYMNdFF2iGP4H/OaqG4ehq4mSZs4eQ8CEa9kKIqXgDAk9iDVR6NuYtI
OVkW0Q2jsSOjWDgPgR4Gs2H4rHMbjyIqClt1q/Ji1iwD+jFbkNdTd0uhe0EUAjzvlbMBK96wIaKF
WMXxWMA+YQx11CzpLKWT5iVwwccWkXfoNl+Wm+3LbbKnIJRgUnfMZ+Wx4qzxFlAbF+FaNPMEdbQ9
TKE6wF0ByfIgL7vcEEQ7q62RRKgv7xstBdtmLT5jxmczot2ZLLr2kYbW55IHp7RPNlJi/chacZv2
vRMJ7dc0lDLnK1cvyNX+MGa+XwwDbFW95jWjtB30DwsMcQV32mPlgWArLMDqmYaiwMz/aXHVPKz0
PIcUiuIoupTMPj6qQA4pvZkL4bGi1K+FsZWf3IqzoqkhzExf8viUoWacmT2RktSV5BfO/aL35+Ym
X1bGFn+6QA7kSYEw8OqBXKtFQnD26PBk6kWcsETliGLuk1zGZqtPI0RF+0oCmGMUu/dXc9sLcL6y
/zknttozC2FSyEDT8EKgBXSH5ZAMBD27RwAGlQQdHb9kt/QFu3GbdxRhgCKNdB1gVRHGkvq1f+jQ
1NI/8LsB1pT7H0dKt+ZKwY61AbQIkD56M21kpGSqhpv7qU1H7EGb8y74mZvVYGIKXF4Qv/5ALltC
f78SrQEvKKln2JVZVrZSHL0VgrhNGq6/zbu1jP1qx6CTi+H8RGI0MVcIO1M3+NROaKCxQY4LT4gm
RHltSrzlMX5kpNZmnEW4VELzBB1lJ3lq68vCyUmsRRN/HCDjS5qqIWl1gIsVbQMf2c+XCmco2Nne
8Au3OOpfPB9/zdX6QyKjciQtzKSkgcSifOi0hoxTRRLx2zBvxWkzWoiJS8z0GR25/4RWLdtFH7BF
LBP5ZamsIFZufw3zTPrZIhLmvAST1/bOk8RYNnBLdMsoQlIPIDbRBSQTRruWLwCiEapXq2Pgznte
PWmtYna9rWzvcmPkzWRlkNq6+m7BFc394HUAk45i6/txo3K6k84g6Xf0q8nYpyzL427uIQ+QND/G
9+aztdPSbuA6L0+0dyYC11+G/C6lx9ac3pY+pAfTDtzqKcJMUOByo1SOKTMZVWROplUm4Uw3QPLq
EMg1wVaPCHpatrlnqdyUpbISFv+x44wCCrRCTERAdHvGiwSl0Pu1rX+Cfeqb8Ky5EeB9zc9lH78J
9gjXOoRnOW/Sj+hJeUwOyjb63opE4uV9Vp0qBVk2iT5c60xReKUThyUshbEzLAQXwgNKpw0osdC1
P+3Vx9iGTQiwGZj5dv6bWvWqFbzIZqHIknYZqio1LU8JHnq4qEHAC95XVSIIMzVMtksiwJT/1Phq
FgAXQYTLWFc43nQkSvZ7UUX3vqJYSw4b4pUYRkHJw1BGzSRa3tDkG7NVG7vVou5R1ATFCXTpVFSR
5qRd86b2ak30Id6JabcPZ3QaDQAHDpamIks0bP7dZ7FJtqkqjTovFujNg/EhOfVTbQefoC7f0ZLc
8mPwo5TInFe+bh4ue3EOJK8uVNFGIAbTIPRcpvaEwF5Uu/cDYIuj/4NCe0ypkyQ8q7TqvF2JZTwq
A2x8Y57St1zZ6q7e0ckujSbnwQ3LbTZYvbiqIeoacvOAc2T0dTJJodUFEtLkfW3L2q8W8c79s1u9
uFcSmOUEclkg84/lZDF8sl09vpi6f1/EbV8s9RCvZDD6eJFzGB6QPXiz37sU/nN+orSyaNNPvGAr
vlBYm2Te8KFD1pLNf0hmFK/VG0tZ5gokI1NE2WCWDWi3UL4EWJ6ncVTcmoYDBaKG1LYEjB62iKIt
XddnhSx52Yxg3TRILWD4oSFiCp0Wo+1n/Ly/sZpB3ztr6a5FMmony9N4AHo7WjVMETyUiR645mwU
B3WaopfYagovq7OEGICiJAgK3TAEhm3VKyNwHRLJicfguABzvlHz2lHn6jESTIUsgoZ3a0q7YBbA
8RdAo4VTjtRD2z0hZeB25YxZe81d8moTjaUzShhJwlhgApI445cEVSSrSP5OLUgqMQHiFEYuuZXU
BrbSDSbp0JBl1/ok+UDbKn6gKqXsegXdWupo/NUMIPkbeumHJIFgshnThywNPD3MHUmswqe5lhNn
NEoMPozhL8CuP1vocSSNleZkSaJHM253Vq94Y9Aubhm072GfoEunjXIilOJRLvOHuJXdzAIiZTaJ
r8lgzkQIuicpKE+NVgFazkSGawHfd1IhRa+KADtNxyfYNE8xa9C1ZZGfpMBUHrpXILUYtoxKB1A+
m8kz+87y2ziYCAZfnFpIvDptn1ok3+0Kd8MeI20HRtZd3MgF/vH8KQXGaDcl2qK7UN3ogrAFBV1P
Ik0Sid4CHFdXuswu4+wvOUrQ+5vnlp0G0q9owh6lQNTdLRWM2Rh34qmNZuskzHq1HedhAIVvkr5U
MbreQiErbAE4RKijY2JXyWS/nwt3StFIWbVavlW17i99LsZNkYr/j7PvWpIb14L8IkYQNCD5Slu2
vZH0wmipJXrv+fWb6Lm7qkZzC/dOzMPEjCJ0CiBwcEyeTIz6D03mVCD087TJzG4lYsy+vja/FXBO
el0u38dzfVDq/smqypfRMNBQqWS3WJb0lmgD9PJ0/U5KyG7o5iCKQxfoE4w1glJlKEfVVrNlOpZj
uh+XpHfHQXkxcIQDsw3Jt7lNDT8xV9XNlNmw6WBKT9Iqg4Bukck5bbR4nyT6cpwlIkV2P3Xd3pSH
0Bnwuh+Spho90o5v0dSmXl9m0JhIhwxyxJnsNWVL7gDFRQnRgg6DUgRxPhzDWv8xl9Kj3IEDlSzv
0zg+tybxjdI61i3+fOn/DFbxpMnhIZbnm1Zez7kc33RVFMiq/mvO9buBRrKjk+Y9zyDbHMZ4bVGK
TurebtL1DmPwd6kGsLI0K3YalTdNCoBYXtR2MqnfO0Nq7KiwZgfCzHYp14CtpTLEkwfLcCMrnT1K
NdOxoG/nmzprOmThUVfzFbJg5C6LDcwXhfVpShVnVrLHJsFEl6FblZOn801XFx5IV/xCHYOmroK1
KHZAJgXdPLhLRu7Tgn43lOJ2VlunouaZ1hCdGKbufZmtyQfN4V2h0jPcZ+GEgD43HdktZklxbNXX
MMrdupr3aVPvJmXy26RDs2LSo2DO6AOpwthfQPvdSr1XqVCunaE0FMykg2Ce/tzSsHfp2twtxILy
mN5mTpO2zb7uq8FTIsN8MKQhxl0C5UXV4EYnFg3a1MRAZ2dMtr4k6pk2ZQQ+W/M+bzoMWmmpo6ol
oDnZoK1I18oXlZTsEIetjTLem2aFg2dVcfJYDE2MudCioYGlWfUCOhpr9TKrrO5idVLtOu2NQKpC
X7GyfTFKb3W4KraeaBhNHB7NXH8u9fj7CIi/vg7EntT+0NH7yLqZmozYsjxDE1VXQSwzH2NJ98eF
mo9arajHOO4rN5Skb3LUj8+ZBBZJMnaNjV/V2OVS/VLb4gGiJY2D2GI/lrHsmGN/Axl6OHHpQY0K
KEanSebJcglNmnGK7U7Ve6xWU3DwJhlDxNraBN0YQ4UIkHWn1CsV0tr1t6grexv4pX7XlCpw9Y3p
r0t9JIXhyHN8HyXztyXXbtdU/d0ozY+JansolyR+YiW4yOmbQitnNMJgLpLuUR6Biw+n/LdsFbkN
EfU/xkQrHBzzkeDy47l4hbbuDRAa3xCN+nHe3zaWdCws8JCVlfpr1qODRsre0XLwu67Znk7aHg3n
wgPL5h2IwwmeqkXZVVEX2RmRLbvSrfeoh68yQgxSEuN+NTGMuoQqtI4zCxTC1ZPZA5Kl6lVq59p4
wInHKuMQnMaGfMpikIMyQh5qWCb+TwRm2W4Ih7tVhqZKL1XDa5jXy7eVKlByAE/QQ1TW7YmEcvma
lUrrGwj1HGNqQUCpT7K39tSwpWY8ldW6U8rmtYFM3tpIXjZb3qJ3qkMsI3XVpP5hJU3jTIr21pax
4slV8zNUzPPahoWjR0XqrYTcW0Vr2CuoPz1qtpOTqYpq4/hHrpRJjiSXcEbaTjUGUKAkIKuoi3e1
MbzVBGbQLMm5XvoHDXs9kQrE9wSi7GFr9W45VL7ZGcTOo7C0jabyEh0kjM1i3sXa9J027cMyyse+
sfbtChbtWhoKJ6GzOy2JhxOe+uvaoALRRjttpWB30un3otVvNGOZIVGDLw8fiZFWQoZD11gH3NVj
p3WveDWRZhato5YUERYZn2JNelhMI7DW4ijJDblNDP1kyrNrhIC0VPMRDdUTzWY3AiK9W/M71RoD
wBYSu6gNYFGshzpBTJ9bu1CXQRTf9J6ShDslU504R5UxQSdbwWxypEiOFYJdr7DGfSUbp8wg6zGS
6Ley7Ft/DfU/qZnto1EJLKm/T6MkD0BoZGL8dZlts4mRDCc6QvhibbxaxuidtP4wlvo0aNEJ897f
J7wE8NPJbSfHaG5Q5UYqEWDE7c6q50NuaahlKr1Ha0BLpGTG/MAkPUW1CZmjsbxTMAvsL3ITumpN
Hhuau0MSPqL7kBzCBLJLQ9t+V8LM1UwauylEIqdItq2hRW1CzoBG03S31pbBnSmIX8G55EQzeRsr
qEvmSXRvyXDswLz3PpRo7kwJ5am8m7+r1fwka8B9NWPkdJP8DoqIN1gSzGpuVZQuI1AuI+3VTNWk
ChFo3e2sPnY07WUY34kIxrMZyZuGqRsEWZCsUa6iUafjgJw3Vj6yvZWlXZiyQeagOlXjlgFJBan2
Vl50aY8rrbIYS0l6NMHWMr9taxNKzJbh4b0TIVu3UrxLQ1wxVaVqF4U0JGg0QT/b8Berda+nCVtV
YktlnBMyMXWLF/pbqyLvY1lW/NGENGtqYCVHmf7SldoeWxHucOs8WFA31UBzoVGN750ZwBIlzYqs
nA6TF6LaAMos1Ppj9fX6ora+z6UdLm/N49CIkxjJVtQUB3kwnKiM31W5Mezrdrb60XgbCNVlqmCG
mydF7o1KkyRgqnwyPbbGHzVGIlSrtoJ4TS4zyBFBGztu3ZhCUW0RHMKtGoeJSwpXQDDNRBTudoWY
EEKLOlX8dbAQfGkxwPLqQWpBOVZnnqlKi62Usp+k0nc4e8eQIUIydfmbNYxnMBEJ6jwbe25SXD4V
vXmwvvEC8H3fyFmN1qhfZUjerNV04oT4ptGJ+idbvZtLSzxAN0IqMWAai/q9X7wUb+EBVGA3+k36
Wv8sQZre7JUdKIim1zYQTSVsldg+meZKLiTPcZqmGQcr2bPOo+ZEKZBMTF45CnedK4HYCtxnIjzA
5t5qpqJYui5r4Dn9XEBsM7UZ0nqmfhaaDtEP+vCLJKIq5dbMjklZgQKnSVMV3ovGU96MRr4Sn1Ft
YGhXdbvn0oWIBsAHqBMGg89Y3uYb4iV380vvtFCRJHvBjdqok3z6EZxrDc1EAjIR+stIY2d3PRUv
y8cAXOii1Q0UKOsLFN/pETlrepZ8gXXmGLiSySfr3EY3ebUqWgHrDDzUP2Vg4R+dwe328PBn0Vfd
6ih9ssYVaHq9bAZLHXBlDL0+j7LS+51Wxo5idk3QytF46Gt91+qRMyz1q2JZgl7z5rGCtismJvBK
g3jo87GKSFb2nQw3OSmpUw53PVxy3C6CF2bri5pEJSCOt/A085PXU9WgbYU6lB+tszONmJ3VIHI1
G4d6XoJeTp16vBd8xo1n07w0yfn/ioI4vVyZW6Z7VtpbblBzdvP+JnFYOTE00UwXfc2tzUTzAvdH
VlUo4rDfdFFxDo2q08wWmxmuT/DYOz2KvCnvBRXZrVDHvDTDfsaFmZgASpNUMLMENGAjLtSdD5Or
/ld48y0w3Sdr3G3Mp2LSjIRSTNCpkde8sBE6FAwe9AfrJnxXHgc4hOp7g4GPzLVcNESvf0jRnvLX
EfDsguIh98fcWIM5JC+FgQSwpKJZTPYX8ff+cle5mwiax7EwOhR4chmj5clrWMsuGRRH1is3lUQ6
tlvH01JVjeDmgTuDH9kDkBroriZTfJTKOil2plQUN25tnKWphoKjKGsghf98Sua+SJVUg4V8wtiK
CniegbKqlgm+z+b5AFIfghAKehDWR3P34jQqgHGHULczfOnYQyolOi4/9OO6W4+SA/Ro/AYe/BV4
qAUSLeo7Cn2ZqDu+eR8soMZw8YihEh4AmVVZNtJiUHzG/814SRMPo0c7hgJYhCDIjQ9nKZDxo4y3
yaCUOyYhnWc2tIuIK2/cfMVsV/n2P5/4Txa4mM5U5q6MwA/nL7XxXc/AuKpqJ2OuBA8du7fceb80
wyOaZBAdJjWSAR8If6+2XsHL5ibhzbh+u76c7Q1jYH6LYNdU7hzGtEMlI8QovtLeJNZznQq6KlsB
OG6SaVKAwQjGXzkDw6owj9yovhb0e/mZkfejPXELUOZZe7i+lq/8O4puqfjuqgK6edB3cc+l3CoD
nUFmgOGi9AmAcrCfZffQBbpnhHKZWz9XGDASRbsbN9nSMNmoYO5CNSgf+mnF1KgJur5+3n8bq30o
gQsA7JeCpbEHkT8PmgqmZoJwQAGi5LO/SFBVmapZY0tjo+iYIXTrY4NwNseUmwhK/HVJ2Dvm9nBr
kQfyS2obpQtXy1T8znql81PWfVMjQRjJrsnn9TATqAiohg4ALX9RsyZZ9R7KbgB5gLo8qI+Lr3pi
droN8MpnO9x1lau+XGhFDV+7L96SXRMUTm9ne+UbwXxgIsRWfcBYr6yLv7drHSVh01mKjxGpn/Jg
ndu0rnfdTFBNVKFjP4DoNUPFJxzbdDcNBgrIKPi+FxQ1yl5CaL/MgAWMBUH3qq/9LGONrdaTqGbs
NBT0XVNq7+oVX74h6JSXkeHELbyqPp+pOT9JNaqNSr5G9rp27xORblhlN6YxQLCLRD1Z67RAWYzT
qI8T6N4REAz9utfa6a0b1LuSgFeighU0n9CYGMbfzVL8Ns3ueyrHv8YuvDFMem4M8Flpba3YlSzf
GJ3izu1QOu1MT7qGFLYbkcxOc1bZBZXIWZLywc6GVuCIN7JMJPQUB4ioTJTyA9l4+bQpa6XQzLL8
/lf/fTrEdx1YEyC7AI4GBlHyLcyBAh3kaDuxjttXtwnbloJ6DFFMipG7z9eR5hR9SihK+1KHhF61
znHyS3Djv0Y8n02wn3CxvBbKkJ0WW5jf/8+7ue5Ac+qruxn3fvEXN9/R43IUPtgbl58YmkzxD7wW
xB4+2007ySRaqgHDDERbf9uG6BAUVOTPtlZ3aYV7qGmckqmp0Npv3RAM6ZBV+BjepdD5Te4Ytsva
p/dMFUyEuhQtj3MIMTVA99TA8LjeGdbONIAwi3LBq7rx6n1yOzxGGHSCWm0oxEDQw9IbTAcctA+h
o/YsEuDa2ElZUcyPAAsYE56WNs/HWJ+wLF8ydtOCOndV+alaH41QBoxpErznG9v3yRr33SSSNlWa
TJBEnR7VSnbSNvIiTVgvZveHd6OXi+K+kl438B9ZCLd9Tl5qiDLGvuENqZ2c4Fl96U40FbQRJyNA
QdyA0id4hb/E46AHyBa87SjgHsz74kb2/lFmLO6NG+22O7GZpNjLgBGC1J8jQuRueRNWNDIsBOg6
UoLPV6414lTtajn0jaE6zKmxy+f9dW8issA5k2RC86Et4SsVufUJervqMDxdN7ER6ONUX6yCHZ0L
h9Vp1Gw69NuBRSpCVKoHxzR6fwwbtM/b5qEaMZmsNtYJT9BPPUWuAfHnR2uuRIQPW2u9eBf4qmuW
FChRFfDNRl4Nh7FQS3TA09C9vlyBlQ8M58VqDWPsorxVgO0CBqWLTHsZBFdty8JfF0lk+fN+ljTR
p0QBeiy2qLc0ozNl3//3NVxa4IJKJcv1Ll/h6pOlV7wCujFKpOsCVy9aBotsLzZKUpu+DaHp7jdd
BXE+kPhn6vp0fSFfsyV68WYBwfnZBjhhyr5qsZC6vo2HaSdJL7R4JwDzXLezQQ/DDKFUj9gV/+az
mZhA7bBZP2Cw7al8ql5mTIDIjY3hxe/to+TJe3KQTxF7wfz0GQBGO7/pg/K3KELfSHXYD8E/hqUj
BOFdBjHMRdKWkOFxR1cHWLLbZzsQ8fiACR+sP00BxUdbfhJPD2xe80vL7HtffE8D3fGMRLAs7Zhj
no/hbsC8AsZf3NwRgs+Zo+cegk/r5JxKq/WWisT1H+w1RWkreY40ey5AyV9Abkr2I2cM6mewRtpo
Jc//Iu/CPoMFmkC/DBvN51361JGF1YgwHoN99pPDaGP65E1HNQ8KB+7147XxlBNQRIE8wUBtCIfs
89Z2Q57lJAFiTkdjPanQVK+pvcSm19bNLpdNgbmt5OiTPe5qlkW4ygNcIw7R5KWJW4CoovaMGBVY
3Sn88rdogRvRAwIUggINlkk0Xl1E6eUO9TCAayJy7kagyMmeWgKntn1A/xrh4cwA4IG3RMVbJx8w
qH8DLJk7+Mmd6UN5VYjVF1rjvtlaghcgmiQMvEJXEpo3VaCAMa0Hw0h8FNewt+/9xeK4T1ZoRUkS
9T+fLHtIazv3MREQJHvTRkpr5wftJAYyb/rXC6ucf52QiMgmW+TcnaUK40LW2xSdtLz5N2/FhR3O
tyxyge2sI+pD2NTRwS5sFgI+1m0PfmGCcyimlsZq3eEItr/yU3bT2cSewTJevoLfqz2mLtS4T/0f
RurQ+DnjtLDee9+8r36KRqUFd+HjS1/40UnK2noqcEy7TvUATgIM15/U5+seZWMiFf7rYrlcNmfO
S9OoBZYb79M98amzHnHLf6rHeadBlZc49UOOuLZlaguisPb/czdMwAjwC3Dfub1OoVZPlAJ94PhE
A8PvzhaGCqCng17Ef0EmyOKhL08FqFv+rzV2iC82dJHXYqGs62ws606dxxxAshlS7qBxN6c4t3tI
fAEb/GSmOUZtM1F3lp3Na+a5na7aSFanGeYVGdT12VnX7gXfcvN5uFggl3uZq5XrtQYLE0T+9mz+
a4bEcugy+fjBr18m8DLHXh5YTwLDzKlcWxp7pC92NpripczR1EHxMbn5GFJ0zSdIewVAtR1FOPzt
e/H/PiMPHrAiqsa5glWucgNIBLoTFKhIIM8Fi9qMLP7ups477iFepm7BYzt/I8hS7B7wOqfAsCuQ
AnvjAZ1QcETNz8ujWnoAKuwE5tlff2VPeYYvfdJIJFVYZn4C6vs87/oD07SYz5GQHHnrnUf3mEXI
Mt5ejKN8/n7NAE1naa7pB3UNwAKH+Yj4cEdtKSj86Lb6KVjbxk38ZI+7iapWqNCXAiPuclB9hIgI
KmRfdfp/tYuwpCNEw7A/g7Z8XllcAouw1O0/cADWXMpv6516oJhGERG/bbyBn0xxbxNVws6UFA08
8GC+VY3Vl6h5sjo4NmsRXLhtU8CxILJVzC/F/rZUypSoDTJpiDi3ZhRU+r4FwnCdC8GD+5EMc8cQ
q/priosnhikvtWXJTRyNxYv3EGoI6v141+xmX/UB7PXrHRM1AhUMqBqTxLYeWk8PsjvVk4/SE1Pl
uH52REvnPqgxk0xZqiT00/S5ye+muT1aRuRQoGmvG9pACoG+ChG9htoxNQhPUFCsWj6ZKlbeACZk
BuYfdlAtT7PVPxW69Wyc/1+Ev5cm+ebACE6CkQw99QsF720Wu8Cpxv/u9v1dGF97jCxqrg2zogXm
genKMUEl0N0JSVC2gtFP6+EOz5KtqllHCwibAHXQnOlmQNXsR4wHKV4d6pvH2JtetUpM6bnxEn4y
zJ2SSgUUKh+xRLAILr6EbwW6ebqHxgY4PWdH80evuQMqJ/NF53MrpvlkmnMDSi8BipDCdLynUACL
kBCSoDux/qKYy3erjvzJGue5pWnWJFgLkcuAncghxwSpRbzrbv8L6kLRprKrefnKh8u6NBp8afhj
+AOKe8xilrvlg77w0P+RfUztB/13Y2+Ixto3XvxPi+Qip0zqyz4rChMHVvpGUX2d0RE0XWSi96Zd
Pekv4udXtFYulOqtqcpUC2tNMZpF89mu8wjjNs95/ceIX657mo1A49PyuOjJzJWh0KIVL/0eI7Y+
+tEBGH2Fb+HmkjCqaYFpGm88XzywilqL0hWeM6bz29Q0rU2s0pv65Gdi1EiCk+Lh+rq2r/+FRe76
18jklZDCg7KeNMYRPyQfEo9hLTW7O0UOBJOflci+bnaDHwCO+8Isd/kTJa+HburgRfPhWY+sHTCv
rlxpv/quf+sl40RXgE3G8tRka7ULV/O2NySM3OkVFKzaEOzRELYzyhDUfXJzi2T6FhCIB/RVJ4dE
GPSkY4RRDFN+b7TZRmvl0BXxDigWv4wxCnp9MdsX/GIxnDvJeqszFhN7yOAR6rHfsbgTfN0oVYhq
huyv+vLUX5jifEmNREyK2g5dhiZySnB/gT73+mo2L/KFBc6DKDMx5YxZGFoQjz6T+miFD9dNbMey
FzY4ZxHF49AR5iwY69YIjEfhzAjWGQ9C5pbnf/VkX5jjHAXyc7piEheHTTftFKySRhnZZfTn+qpE
n4ZzEYliYuaD3aSi7HeL8ls2Rfg5tvVfPj4gw4CoGBYYYrltG5IsXetJBmp3pU5njbYcPa4a5Iwg
bnJ9LRsoZdxPNjxggFBB/oIzr6j+nyM9OTJEYDF9DDiBnd8huryNjmTHGKib0xpUiV1Zz8TLfAAT
79pA+FRvHse/P4TPJHVDqvLBqkNgP7qXrIW0AVRCYXwx9iw8kXfqHS3s6vX6+je/5YVVLq/M0NSe
TXajZ1qaEIzRQB+UC2gM2Kn78jUvbCifn+qwZkO5mUZ9zI4Ovp4Vd3KKSYZcTn7HMx3seZ1OVSoS
WlM3D9GFWc7zyhUG0FHQYcnCDHp8y5bg+hXloMnnLt2Xo11XNj0MAXsBBh8jFYobxd7swT1b9vqn
e7Lup29LYhOv9xIHFOHQBkrADSj+9qKPwP78IpZRTWMZVETCmHUwnDnfV71ITVfdNKGrioEcDRg2
fi6nonVLpik2MPljHqKx+g1dKacrmhN6agdDi18BDPsjtecKTV/sFQVANwx3+TTothWq7lCs96Ol
vhu98Qys1btuUQyEldPeqFpfV4qbsZhAZIRRenk+jFXhZjU4V9o5BxxbgTiB1Ger16XGetd2WFzU
0sVdluZ/B/iCSA/DdNC6gRomBpA+b6RMswhxoYRGfBYH5fBbwkyxWguc+sa5+mSE/fnF1wKNYrEk
WoSZQWzOtGLkv8bAu/Gu1m/X7+bGRM7n5XBu0JqjnOpjZaDqEgbjPh3samA8jY/0m3xC9ex+AlWj
iPR8g5nzs1XuEQlV6LtJDdY3+t2b/jgdTagDYkzxSc7s6bk6s3jJwrgzpuEGPP/xrg2Gn5EIibvh
Dj/tMvfIWGEfRvqAT6mmz+DzQW19cNNKFMx/qf2ogAyBd5FNFZrozXE+wsCE0yD1EOoDmfDkFMXy
rZVWl8b0VWqpN1vaIzAYr3VdI7e3HMHnZX7vk1/kjHPXPjOaENcIOp6MLVlxIP31yAhl9ED1ilvR
rNHXz8pZ4+5GNcUx5nGw1EK3P8olO9AdgCJKPucoJWAEOAO2monltQ/xG9i4j+Kk7YsT4n4Cd3PU
IlP1VV7SYF0f9ex+hHj49S39cjU5A9yFGRRF0swVa1zJa2Y95vlZGgdHA5/sdTtf4zrOEHdH9BW8
X2ARyIL8pP5iQE0NiszlAjyY4gKd7s6qwOKX68AZ5K5DZ8ldRMGGGnRykJRFMIPYwhz968v6Ggx9
tvKBO7pwbdREfjHSMQuUe4W6ORgjIRam2ZrXvMkeBTNp7FIw1Ya/6ofxRSo8Fg5FrmhoS7BWHoM/
5gChhjXuRTgr7jSBRaLCYy1K5AWH8eO+XKxVBk8CBr3ZuD5Ueg3ztQAPy/Xt/JpyctvJeZe6qkiY
R9A3RG1rcpVgcUBzjBKX4RHgMB57iKqkniTZQl0g9hdf8Swf+gEXa2tpvK4tU3wrFlD82sXi6ZaN
4DafH+vQnoJ5B44BoHOhB9K6qNoCD2vVjqSDCQVDzqw2JII5sfN57Rdx3scqyNpnOn4RKyuwObjF
J156EE1NiT4q52FAiZTMnZpAJHCZbxXSHNeWPFz/qqLTyfkY3SohO88EOWcFRQv1x7IeifVy3cbH
Eb+2XZx/ISumi4sOnjJbbIrxSctO36OH5ibEfzrT7363HqL3QvfywjWCIvlH5FRYARa5OR6cNpoW
RvoMKCGCO+jElANBE13YiZPb/wAb1e+CdQu+H49Ti6dJUjvM+OLG9Ht9J4E+K4gCFaLaOryPBWLX
Yg+KI0ipp072AWcqg/k3hJqv/47Nm2uiLAXwlEwphgo+x3i91FBIcGpZIP9YUG5XT+1j+L1wyENx
AuCEFagZn2NXudftbjrgC7t8EqilYBMZTDglnbhlaGtO+8igQ5qbndNb0wVTzB001vcJjK+gj5yh
3yhmMtv6CJc/gssJG62gxIS0QlBnY2e3UuE3ppD3WtlwCJdG2J9fuCglkaUcVMxgSIO0zvw4/YOo
LkCWJqHnJ0a+bIUGl/Y4X7z0E/rRMRgC8lO5B/nHCbWY35Y3OtGdFKAW40S/IuGAxVfUP16AS6ts
qy9WCT6cYZUibOXshwFIUtzhgek+mXvzxNjWUXQ07cjX3cgXwhlEC+Y8bi6lZpmHKSgR9uQXRldd
dVdDIjrD5ZUrG42k/X/TNNry85cL5hxwPK1KTZePFgBQcGfLw/SK2wZC9twvDWluYzkvXLcgecrM
HDHCud9XELwBkQlelOG/aTWIjirnjDVtRbpbM2fMkAxovBEnO9NT+qL5hT/9lERZrLb1fF9uIud9
GrqaZhjj06FwktgajXygYg7DotwiF8cMjFYGUlt7vRYfhwKNVqn9M9ag3yPhbirJa5dW+yWqoVMX
7UaZAGbVJntipiBHo+40dPteAvgiU55CgmQ9NfdGnYBl3zj1oNJA5HDqmmHXdro3ZOO+pup7VieI
aK2jSfoAqeFxGZadAsFruZBf1QRKmIsQcLD1yppoRJiGhckrXeX2vF5UGuotvi/r9EIz4YDKHxCG
fnfCz3fKQN23wgF6kU1u21erqtc1l3GmktdyBHOa+j4ZohRFYISnh+3nJVSmvkWIXVu3mL7W7FZO
Gtvs1W/X35KvTJjsivzdQr7FgmHnaBglwtJLCOS8hH+6F0Z25MEHSEgyiSOf5h8S7AuHPDadACYM
FVSuQFJrchtJpCzKVIzSBgswjWBJ3begeBDjKTbfqb9mLA5yHhVxVOSQjwK3g9tb5qEuEkF94Cv+
7mMP/99KLO4p1FMMdsx5iWM4TCc9pUdJoo/zLKNBBeK4qLnLxvk+LopvUkpOmOW9GfXlsGrVwyTP
TxXFNHuGtUfteQ7lY6mGx7wsTvl8yhvlYZjKQzyi6VwkAtjgVyYI9rPRXDNVDDkQ8Ll+fnbyTq+L
aGDxvyoFVf9jWg1QF4FSPN7p5K2uetei6UExBXa/zqUwu2AK1HXwMpgqz19TWNG6EGNFlgp5EemW
AIixIojJ/0OFOrgooCJxZBEUm5bSQbrhXD/1X6XRuJ/APUAQ3CoiNRuBSgZVJxCumoTBQceI7Dhz
wObWo+VenWSXDcZQoM9KaHq8xs9Ja4cO2Mi9679m87Jf7Af3SsmglNQtcK0E4AOwo+xGsl6ryb9u
Y/ueXxjhXOWI5nBSjSQN0n1bONNhgL8kOwMMPZE95U4f2YPLKBUgx6pB30akA715C6mJeWkdwhmU
Hy5cB0x/SihHBEvIaOzsIRMyE21u499onPIX3ZIsPS6iHMdKdiIMFmIlk7P+VCt3dJRfkHNDqeBU
iNqdmyvDuCZmJ3VQTPHV5NjMwjlD0SoA7yoy5WH6OU+G4IR8hbyy83phhDuvuC1lmEhpEtTz46Ce
uwookLEEjh7Mg/rbCKLbha6gf6wOea/tiQVkKEhWqQlJt/jXjPkoTXlO4t6FgxF92a/oEe63ccd3
UHpNiUpErwaYYp+w8X4WNL+Wb2yOuxQDdDbDnout4A5yq+cpCUPsN5sSaTXg41JX/q7ZxAkTG9Oj
qKsJrs7mwbqwyD1UEyaXJxRLPhYI+jX2WAFYnYCiZ3xpFzt8hPf0098iJ7WdXv61y79c6Aiv+cxq
CGzgMv2e3OCBBpaTQMN8/mNA76p/llyhOh87SnxRAeRiYDDALDDBdf38KlihnikrhDCD+ISwkgar
2753GGatnCIYQSpOwXLLVMy+/ys3eGGYe47oZNBGAetmkNfm2Yyk42L2x2YI99c/p2h97GtfJFup
RYfakOosWMvKL4fdjFk+KZ9AZvzzuqHNWvrlTnKXlpIwXeoKdebOq97CM9Mr7oLxtnFiV37PX1bH
OtQv2jdWJVh21U65F4KcN/Ofiy3lr2ZZSdbS4QRhQB6dgwaiN5lT7FmfWAT9/4r6+HADf88Ndy9B
wzYrdIL7TffNjbEL9+SecSEqu+hWlLWyn/3liP6NWfnSbyTJ9Vz1EVxu3J2N6GTi3ayqn4Cy3qtU
s69/xu3s/MIaV4OQMtCjrTF8bzosP2pFPxm57KXr6oWk9lYtdOYGaAAa3Wtj6sTD6qfDuI963UkA
rQFLryoVuzL5U8nTo+CXifaBu6ragNDdsFAHYrNOw039mPvmHm1q8CMha8cA20fd507omDaP1cWO
cDe1GkyKuVtE7lkCR6CfY1A1h0O7b+joRfpzBxSEHv0ySOpQ8ixY82aafWGbu76TIo9mAU5HrHn1
QRtR2nSPsHU/B9KddhRmmJuv+4U57g7XNahYuwo3iMWq9DfuLrTuwHmBCqtfOyjuHYQtONFX5S6t
UaUSSVhhjZm00O23QfBY3ehgl92nxK6gzcU4/8Jje+6d8FYKpn0E7HKiOKaPPGGXCfzYdp5wsQfc
zZYlM0+SGll2687ucEN2bOy/fgDWROCaNx/aC0PcQ9tSKQMNeJcFdKmCJX5ZUNkVztVulqsvMl6+
egw+11JGp+yf/Y1Vu3zMzqyfKgW6A4FpcUNTaJHLD+UEvEfygnq1cj9AxZLsCqc+jofBZRmGWA6U
bdMV9/ih83jxwpF8DEHOG+cBk+fszv2u2E/7+n8HZzKH//dr8XMKqa4VkqG0eN7U6KFXqDdWs60N
8w78JQ5Zl7frN19wOD6wKxer0oZ46peZ1XoyKHDObdBK6DMOr9etbEezF6vi/MswaFlZjTgdINm2
uxt91+9ytLytQ38uHaEnFX0qzr00K4Zj1wWeFDhNf+js9Bc5wYm71pm0drRHTGu3TnKr7JAEZ7ei
PphwsZyrAS/7UMnlR/2sP82QP1l3Ee4C4y1SXoXWtp+Nv2US7iEdozUaQoJi/j+40BgoBgpqTdbh
E/ntbbf91xT3MiZD06kAICZBZClelw2eUTaC13czjryoK3GPYDGO9TKkQxJU8q2S/cKAntPFN5ks
4g3ZPvd/l8IdyEwJoZUiIe8oO0+hqAHKdyYVlGS2j+FfG9wxXMwxVxe9Z1+G9Z7BzxMQDIgJc4vt
z2LImGzSADHTufMGyoRqLoo8/z+cXWmPpLqS/UVIYGOWrwZyz8qsffmCajUYDMbs/Po5eWc03VO3
p0sz0pPuu+qrdgJ2OOLEiXNwk/xDoyT3Mi4gXjXG9sBVjFzxx5byn1/fryW/XV7S8xs62rhNPVfE
qkdPI3+l008m039+gb9Wufz5b8EJwuyDLyyGc2zZK0JFnOseSlZuNKU6nuAHgdw0NhCi/3u0+nOJ
AV3r/3qh3zGP0V/CViIL+6cYrj6W1Zz0x+Hcv8iVFbkntuu3c8XJxkbXQ6AJ2O9/atn/m372zzXw
6yd8u9wmklWlZeOolVuB0c3sZFub3uIXM70L5OJ2V/7zTwXAnzugvz33t1AiRunSdEIouXCTMvQ/
02f/TUx8bID/A+1ZyX115b3jkdEFcLYzQjkq9h8LkT+X6L/9jm9xRo/GyKn5JxvNMDSzgrPRxUfq
MrrjxhLTqxIWZzUcPX8Kpj9sOO9b9BndOmSW+qdvZ7YX8JyugQj8jLb8McpBtiFkAaEujuz/3NiN
ZUEPZhbA7YC2+PAPikXyvm3ffQbA5TI9k36GHz81+P8YJn5b9Fs4Sr1htKZqRH+7g3qnAqqmrv9+
cP68a39b4lsk6vJZ25j//8/S6QIiFSKCfChu+pTrnbxOr3666y9/47+yst9W/BaIHKraodBErm02
xnX7UGVZzIKr1P9q8/jvT/fHmPfbUt+iUW3XflnZLpYC59Se7AiO4hfjq9Xfl/n3uOHl6P9a53sm
Tbo6lKpj+E7Y9b3Hy7uLL7vew0iy2I5xlaAuxP9+2vt/xrJ/W/dbyCGGatV6+sL/UGC9ZxF0MTEz
vqzF8TLSOa4CsE7h3rgaN8H/i9T3+0N/Cz1zM3qYscFDT6vyIsi5mt4uGTaJq+uLB/dPoe6HA/g9
y7YqWBP5HbaN0yL/nFp8xy5qGZI0zPb8/Xv++dj5mByFuoKDptD/POuia6F+0aGDXeaohHpIXBH7
hyX+vDN/LfH95U20rgmbEE7I8wJPStkd5PwTIv/nk/ZrkW9B+WJROHQuFpGLvGr8BmZnznYZvHVt
6g0cxpK/v7aflvsWiiHHCfMBghDJarLxJFqlLibh/IcJfjeD8R//vtpPb/Dy579lGl2aLSDho1lE
1XN28cqS97Sr+d8X+WknfAvAuWz9zJc+uAwNATUeQy3N/1kW5Z/Y8esjXd7qb88BnmotKKZO11WZ
v1quvmamvv/7U/wv8enXGt9Crq3IMC4XSgY0HqDCWEYUFIHQicIbDFAk4ZcWKziwRT/STn76Rt/i
r8gBzFkjGqsmFq921F7l+3bdfloJ+JRJfc4p/7nN/edUhP73w34fxPZGUpi8wcOiLwI281f75dc8
Q1fV2y4MSm7RgH95uKT1y//ZmebyLV0XAsW+g9H+7/Ka6OGrpZCIx8SkcWt9MIqC2RHJD5/zEn/+
dYP+tsy3z1lUOkw11MqQaXbb/nipH6coRKVib6wfWvp/3jq/rfXtE7rMONkCWUhcMcMBFrXk9VKW
u3xIYMuwa7cXL+wfY/2fgaL/XvVf8njKabLMC7AqmrTbZndZ9D+TkvKmgqnU+qfW1h9D12/rfYv4
LkthBNVBRGNccjhfZ1UWQ5E+455l+7FySxjTu/rHG/SP0eUX7+C7SkHhoINHDXKvNoFpIcjjl45I
HqV3LoekxiVp+OlE/vFA/lrx+9kgsOOa3Us8g7tgkgrBYTjKR//rhw16ub3+tUF/W+bb64SQxtKF
KYgN/u1FWK1d68fxKeALzlwY/9hwuVxjf1vt211KWIohYQXarRHxtBKbrIwutHGXgOPmriod2T+2
QiFt/8ct89szfrtc4TcxplOusrVWLFzNg5nXTdd/OkOwZq6eD46ACc8oliRP02kNFfU6YRMkWy1v
jOBwSI4k10MiS9EkU0fUtZkn1ExwDxPG3sJgLrIyjDS38/vikygdrf3inH3xruhTST+afoQ4WLuA
3ebbc6ybdN/3+t5nXZTPN3BtcDkpFrOBFtZT24EUBg9YuNalGLWwFnfletnZz9K7WlmvGUl5CbMF
V5kVLNTOZQPz5PZNAoGzuqeFHv1U35CyjWtbcxfZ5DTJ2NFDxILsuhnCV7uEU2RXNVYEublbNsEl
1J65vfQnOGzyPs+4DQoLpI3WgRiPbalegql7VsPCYW2ZuGn9kRfWwOnkn0RQbRbvLc9qOOm5qxAc
vhUNxzkZfDtEa0VkHlJ4VsOYzz/BpO61GegjnRpOBv3YetODyiFMnXptEoriOJeYlnQHNIndbq+L
16XLDo0zbKol3OXKictRbwpHYbQyHd6rupkjNnnneRz2QkAgYamSZQz4EJj3KZRJ0LM7GwNlDXnr
GlluFuk8NhDbNnCbq1r9yBYrhVb28pi1mBIq4b9QuVeWQ3ZFO8dL+5bV7VYX0DiE4Kft+7Ej5vPk
f1ltEHVwGe1ho5TCQGkG86TrObGGpM5hahtURzKPiS3ee7RpRwJoFHJlXbNzBjQFPAEZtbHYQYM1
MXN6YLW6zU298mbYROKjWiJoYT068cELH3RHd+6kYQFc3kzyZLzD4MuXwpngllXui6LbIeQeqQln
jkzuZqj6XR/kMHJkO2z2zWzU2pb0OHlswxa0+CrqD3yagyaCyPJWQ5+xgiGpyOFCmLNwU+t7W5Nb
GPCt8glTYv6dDeuXHGNxPUyJe4RYu8jvXTZi+8FSNBtbOBjacT4/0vHBk89hMZ/q1uGof7d0HteL
hiOIE0ZUhRjUwKiik5KYmcqHtnq1lekiotyFMsGAoXFMz5L8So96iwwk8sm003m4G0kZd30QtUJs
K4vuq7k51rkXzyFdL/Wy9sSwxb5L9MK2af6BWLkqjZt4U3hS0KnJh7ZDFbncieGW9mNc5BXX3rOp
nLUmAZKLFq7NmEKG8+2U+9de0+y8Gd/r4jG9zE+1kVuwGVdl6KyqkSSTU/m8m/Fz4OziOdsuU/DK
69dETBHMM/mIPd7XL03H7rLUuYE89LrxYI4cjO2DpOE6Fd1HSKuTNS/3FCanna6jaTk5Acwx2iZp
slWVvk2gLtA+GRqoVCskCpYdu+jYZk69LZxsbcg2peNakYIbmlVcXowqlcWBqPDGNLdznh3BjeNd
M11loMKRq9oPItuqjjMBK7JXHFheYkrkVdnRBM99UKPjaQA/HfxFxLNTJ9o7kfpILLhYL7B+rfdq
vnZGFgcwnq+sO9llPHdgcrm4e+zuqBHg6RfPpseURv01zQ+peJ2DA4E5kjPOeBZY3iodpyUEsNEE
1NlVE7SRQ3Bs8Kkg+hUHTb6R1p1atqUHe0A4Co/JWGs4395NeuSTtLfMfm3pzOsZlrNhiz0BU2gJ
IaLiycDauqZOwqCnNdy68rXAPqrrB9CLE+Zca4xGG+xYB0agnfY5tKtO2u/2qSsPupF8hGZwS86S
2Xzp3ShYziBex4O0E4ZJ336EZy/08rNZJN3gRh1N4Td8TwK1mVi5Md5rkW50r2JWw0ojgEO0T2IF
v4lyZLAthhItULR+fqLgbvmwDU2BL+BQhvbNGL6m6sFLb2DMyx0Q1jUkAINXghs+n15FhvCO8Vd1
05oHkwKTzMMkh9ugIU1U47z4fRNnvs9zwEyydnk64Pt+wpE1psW7Agdusp8UnMdhhcKNhvbs+GgN
W7WcOhHEbMFcq7qm2T3r0aJNH3IP0N/8MosFF53gsvLhebuzWz9x+zeib2nRAcha+/I1oGdCZdR2
KlIG2eVaDpBeNcV167mbQMNoQNlrsVwWdHjRNnEY3qEe42S8CYLDZT+YDvO18k4EmlfgBdfa4joA
rXSTziBE4JJyba7KfYs/t7otgR8f5BEyH70kKIfYYUzg1DlbAU+X9lAHV9K5mgKLl9bdMu0vNjO2
/tTBkozLCzSIYadA17MNRZQiiLOF4aJ7cslLOwHjLQgu74yHpRVVXpCUTga30vdefcK2JsKVEMkA
s/DL+zKWcW6DopaF4Eso3uA2s8O70PaiZgBT3mwD601NN7lHeZpewVyTg1bHfVy+gzUlElr6ltx1
/tmvJP6fXo+zs2/L4KFi2JLTZzMw3tl6ldJXgq+b4Zm6x8F+lOwdtvLRaO/TwY8Z9vA4qU0uKzjp
FDGcDK96Bj9T85JTHbUDHJ/rdyVuMdnuDSe2PC86DoZXCp43Du9aprD4mfZh8IUUiLe4VCwV7pSf
cgmLMSJVHArwwsw7GPh8tnOO6YpIOC/BMPCwsG+m+ikb8Xbz9WCVMFetV0MtYQJb8cW1ogzhqK/R
ElMT8oKRxjnSjnF6yxhyCeJtDFmNzIsqHDYjCm6DrU23ln4I2bkItimWS9WxhDGz181cLWKbl1mk
pL5nbREVHhbrukiSjrfSxss6VMrbu7Pm2mBSK50ja35U2Um2Rw8WGgXp4254XfozS8+YL4+YtZv6
jHfypinOGTnDU7YVd6S6Y+Ozj22tVkF2lZd7K7wPlxsjVVQ0rxNOGJjFdn/dFyrqIeGcmisrJQiB
1ionL+H4LpaXHrK5hXVm3d51/UtIrcsrVZ1a1UceuXbofeUVkZk303Kww1elblzvTsz3gwfaIzZy
Xn0yiF5UwcYDWXd+tMMD7MIB+EAsE3M0y6tUftKO5Dh7e9uaowZ61uEhIwfiXU0pZB7AigJDskAW
F5rHEl7u2ZhHcqZxV/ixDxUl6m6ynK2by79CwhhZVAKdgxcPk6cFKXnoF/C4NDELJ/h4Tdx3pzj3
abI00NhnLfzYOy5TZ1djMA/eqhwew+uiB38i7WNBMz53+1ohuxt7N7Zy9z2TCMw93IVJFklMZsgR
k33hOVtArWSMU31yjcPT9raGi19Z8QBBUfQfVVZH+YhJNHj4mfxaaJwZsm8VkpDWi7P6FRH+yycA
a4sBG3ZOgEhHbb2RTh2rfD0iWEzskVglH/NNGNw21smDyFAWnA18EX3s0iD9cAiJW39IFooU3WpO
adquiPA2rBrupnBZaXeAM0q+FMmEiDSlfSTlLQxF8nkBPNqqlpOSvndeyZn7VJDtgBugaHcLM9Fk
swRZd1zO+1rktxbC1VA91+SVGew7Ma9tUPiXEqfZEXE5sKiythjjxhUBf3TxVmLCsdA3S/dpgo86
PFVtFg2Qfq+RC/Yji7JBbIds5ANi42Dyc57la6e7memthq64b8Gxz8e3Q6LkIrcbPRXP3nmErMU4
bQIn55UuYFCOGhI3BqZOuFtdUwQjPw3Paag2TZ4hN7TpfQ0by/nKovdj+TJ7h2x+kBiVr7pEBmVE
MlBaoHIx4AyUHYmUd0X6uypE81NiM7nvPvlcWhhy0w8yXel0DSsM3oQCcjOaj5KdPPPS1s9D4Ed9
WsKCZlgXXbYiBWKeROgvo955Lo2PiNmvgvAgXLPz5SMpR952Z+09UeuBhEdYFgQQG/KPZsC1Yu5L
lAtU4hJCwpAHMHbNPF53zwLyHM1YRG3xWrgfVYVrLc1eQfNCOkD8RGh350PwBDTDlXHSFXWuOqs7
I9PJp2Z1se0W2Cmp/UQXP84kcljrLvcfKu9VyBpu6/d6FlvlgA3eYPnLHmUO8lwa+2o/OtibJYw3
u/tphjn9fGsXAkbitwQXoRbP83xXQETVFRSvZzj0kDAa+vPsVriLMi4siNeNSI4CnErXjoguzlOw
a1q4AXxoDS4HnhupWOKPAih0bhJYVKC8O+dI5VPdRQ5mnEPE41E/E/mMh1xTkKkX/4kU1773brMH
1Z+19crUY419RvV14b0HRtwgh+FqBAZH66hUt54KUbCu7AKuPSkIa6FekaWM01pz5eEksnbFqnwD
r1VemQEhM9+w6YsgAAvkqNNjN72nUKCpQKnL80+HylXgfthpgRJnWuncgY+2TBrrw8Imh1Yw9yZk
haOOO5TEwHPgrOlx6b/UdRjpBYWTwV2PD0bQF1qcuEM2KHEk7TmIRYogZT0XokLPZoxok6BzjsPi
cu02kZufRxcpa4hkxHmr5lvSl2tQILil3xuybS7ew3OfZKqKZvZBqyfQnbgK9VPjADTT93COva1t
dTdAEUYGDs+RjbOwPLHpChUYdtNDax6H9An+WZuxePSWz8swRFC+5c6pGJso7MYoxCcyLTIVxUmP
lq7SxSof6nPlpfGsnRsq6AmNw/24FJtO3g6m5vnl4XCaXfGocrpd6ioRwkTGG7Y5gGek8oTbLRTK
2kcIfCSOfKI+Ssx6hwTXns9iwrEZRM1JcPQbcjVl8J1vUQ4xhFkPtLFpazMv6VG9KrLsTSfiGi5X
xvY5fNK532pI3Bwq5iaz+JxVFmXNbRhk60yDzId6wbkIOqNZvox7F2P2rWMdvDRDFlEoeGX5KbrZ
bf1KC3zPRnAr/KqmW1m8SYG96oYrL7Rij5ZxBU52gzGipbF5xtIEgOzez6/NRHjglodZjZGkuJLq
ZZMhUwxKc2PVFRrTVdRibGCCjtQg4Cynbij8uUIEkdwHKoJhkdAvV7ScbxfcbNpbgLggg26gdoRg
BQP6eALrpXOfMx820Da7gn1VNLbQbmZTzMb65DVsWxX9yenwIvLlHLQgdYM/Oc97m4ioNHunv6nD
PCp0FXveWyNoxGz88HkbKnko5MihI4TnWVZuZWK/wDuzUePrNl3b00coU+AnlEvcqcZ8hfgHWaqo
LhbUCUhx+gMJBQarqlW7VDFgIwlbSoxk6fY2mOSmQjFNljkiLuEkN5DpqTrGjQ+VGpKhTpnGIIsC
Z8T8PJLXcqcwpVXmN53r3/TtBy1vFiANwwRzAVCr/QUp1rtyHwWqurF6zdlHjusjm3irp9iQiVPq
PXmQdLBYHylMjfNQmGI1MyORCZoumRSDgbZdwYZx6cD4dFqENxp+dr6EGJJx7GMQqBVYOg1323mj
bXly2rS4S0Ut3iEEXqcJyzpUhJadbxBM3lsoOuC0z8diqRSwVdWDKQ2hxksOYfzA50vQQlerUw0K
lTYW2BJDUN+E6Pppr30q2PQ5MCupUsx3u8KdTsaSX3QWr6S2H2wAxo6nD+jV39pDv6OCrZRDYzv1
4tSGw1sn8iTNq/eQebuy8lEJlBPSKOk3H16txqSapzF2x7DZVXA4KadgjuVYk1WG0Q7ooaP6RRWJ
c35FunyIHX/Er5sRkfqiodtylGZjhVlCO0g0Kti2jZV9sh2z0ekA+ww13IbmzRkKMK+rc8ECMLEr
VidOVXzVMnQjbTcIfUVfcVbLh163BfLU5mbJgdGwGkwhp77uGnO9BM11mQ9QCfU76BZXzbUz4V3O
RJpV4Mi3QbnrabaDCGPUh6yGMmRtuWmchumRzi3gNz9h+ZXKkWnR0nrVEkFF5PugHNfCHu7ykODW
WTZhM0BbC5lTrfNP33IfhtqJ6wFy/XW26cJmndoZcuRAnRr4S+RI00qFSZ6sNUfd0I2dHSVqBkeW
XIL7UyMdG72NSmEL7j7AZBGFwa0VPDvY3hbiZO6u7FAdPYbt7Z5TMiUOiv5CrzvyMjiwssxcVIkB
DyQwS/e518CPlpIPDe4UlOlNDYsWdj+N1zK391P65eIAtIh3De7SoHYOc9hunNlGD14lOrcARGHD
Lda6ArwSQqiSCgRzQFpLeNsxaGgDejXF1ex+QCijIX6syaYaAceyrw6TTZ7Zzf4MBOGZoAqcBns1
OgAPBs4cGONlegPOZsnnYlrBauGYVa+SXCQvBPiUdSIRwMDQ4dpBIGM3zmBfu0t2tO2SB8N5tF4D
Vhygbod6fXmCg5rnvUAxLBKXSil9cjCQWsGSsL8LbMlbAN7Ya5Hb4DG76tUpO5Q9BI8t8OvuFWJd
fl+OaPiN2RYGg+huwzNqLuMyfzLtTRvqjdZr2I3tUuKfqoleqea5Gj7bga7KxeK5PgBPo2G2nqGA
J7W9CksVNRbOO8WHTcuVO1IcWsRWau4XvBrmfboOiTuFmjzUiIPDyoPBQ22pw2gkT8mp8WJt9Ugn
n5A0R3RAEZ+3mnf4r+cUSYCGUWK2nGSHqXj8xVXh89G+9K27gymXyLjpjcD95wNb8cV8GlU78YCY
Psoy/VawIkMaXG2BmlD22jj9HtOuPYqyJbFSkNfhjrWgjArQc6/yHHecxTsLEnvqVBYP+dRFM1rm
Xf/c5m6SzsNRsuqewcy+82ELCCvrDmo0tRhiy8q/Fuk9+tLGxFWzynxyq4Y6mttx1Rv0BEQXrJxu
uPHHYOsF5bU1j7BSBh8+a/kUetsAV10tClgoXMvRWSvUysaMa1I/tWHn4tur7ews6zEDcn4RMgmP
LXQlAScD+tXbVkEU0JkTUPNPuQsVU89PDCImA7JXUqBxvp1gPPuUWuWxNIiLw7TvxCsNbmbnbqou
KqtIq4vp44J1DmCjmokd4XKNqp5FKTBMxzaHNJxwCshW93NkAha3Y7BDP+ndtnFjq45ryaKue7Jy
DOhiNFe4qOOH6sqHRqKLUDDDNqVHHVNXZtWJHpkazjoGaXtAp5qGkQLaowk0ScplXYzZ2YWK4Zi+
gb1zPwnv0GXpldU8IcysXS0SRsuDN3k4Qs8Z1q+7r7Y7MgIrucXfOJm/F4PYLX17KDtYjKDWX3S/
Ca3i0Fti7V4m1QccOhGMTxWMrGlow9MRFi5Bj6uwEu8FBBOVPjG7fnNclhgJvZh2ILfCraKhzPf9
XOxYUOylge69DvdpAVDRzZO5zM82CXC7p1U0CWvr4LYsAVrMrvtpqhdavqgh3PrA9igDhHZBlsSz
CE0cwArELYBrBeB4TfSt8/Um1ENsM4rTlW6Voj4KCHeD8B05NTwTOnqtVXluL7lHC38+2WEOw2A/
b/Ol4TaIv4DDogH3QE/Ocwl5pHDV4yGxWdYTwMR2ePVxkVjkjlkPGeigTvm4WDQucecI295Bqjbu
yo/cAEIsktQ1CJXAM8zdxXcXU98RwFaUPX4Uuk40p0Bv8jnppg/SQrG+wWObcoUEO2qKeW1Bjm4J
zzRQUdDgu8s7D2+3BOgdDEkXPqdGb10UbVALglBEwydAA4I2kVyaRJT3xn6jRkQd7n5M7yhMl0ww
umvDmE6wk5fwNvEzAFE0nq2ej8G0A7eMV83en3qIgXpIlK6hCYEJc27Gp5x63KD7NdgiNggGbTty
3CC7Jeyj2pYbf4F8KjpyZUEjYZ2NIJFPDe6a/YjrK6jtJA13SwYECrvaD+/YADR2L8mAv2nhFeIo
6oURp44NuxGUz0smW9B9TaFUpV+D0UMy+dZmOqqzz1m+WVMYD/620pjqDnI+Os+dcBPSFTDcurbK
ZbcEtzK7DshDkDZRQYDV5+c6F9uifZdGrlq2y6HoQZfn2kHMhDm26YGbOgV27YsCvaySG+IgyoBk
C2JFAKIHKmzgtmEG8/PslBMSCVitK7qWwUmNpxbDlCodee7VXDTryVx56WFxP53pZoDIlsx0zAYI
yabcq3AQyaOF3NHqbg1irQ1fURuNI3q0xpMTAk4tGeLdyIn/QXGllfK5ROdt+gx9SDGyq8WbV5df
FMh4yu9zS0c9Uagjrm1zCr33LAiOxSB3fv+oJdKL5botnrIijXIHmkL62gPpYOiOTXqLGSiUsRV3
ihfiprvQvqfBS59PcbggcUVbI8SlQr1yQwMnUvV8NaKOZtWH5bZbSdEYCvxE61dlspVJKfLCPO4n
h9PU8Ewca0M3nhmhWxlwu3lqg+CjReVVNE+eqXhvsjMsa3nqTlGBalJ226YSsQPgSw3+BgkPxGhX
FjLrVkF6BVbZbvBZ2UgvoLIQyB4l2XIabHszi6vRDRJ0MOO8By40N1GL/gw0JHGlX2fs2IPrwNin
KJCi2DRx2QRzv2HPzLkQc1LSvfawn5EJKOuD6OdlCjhhbzPZW7OFopnd9531OWYHZ4EgExlwPPvY
tWrekOcKhJGqfSoDCiHbDLlmDr26gkNVDnhucF0Chk2d9Ma22iicZ47mDQ7hY492kOgM91G+N/UY
pz6q/GDYILNBn/NSY0HxGsiCjTcTfuW6TbzuvXGew5zEYV0DqIdwgXlyZjRNUo+7021b1rGj3hvv
QzhfGTCEkhacZn0Sjod+OjbsQ6Okk90S9YPL8wYz5vPeDOj6uVDXtPLEWjBrGV5b5sBCvc/QvGfk
qRj7VWbu9QjdPwiR0Wyjh1dTnsMLECrHSOf4kY6DEs8C0twDM9M7u/DBHHj8pyl0QUeyax8kLbpk
m9AcPRd+JHPDlVwS0qL21O3OTocoQ1dImmBj22IV4uEWbCSqspUTWLE7LIADdIyZGr4gSBaoSmDt
yXtkYinSFpqnSF/TJGDqoQjLSOR2lAIIKcRFdeHOR3RxYfIcdnBlJQBVCGBhgW3ShoD7PrvpieEV
YIQl0vKYFxowyzUlTpyhXHQUejaDgXSxtZP5F9r2EVPWLlV6Y3chQifig6sBpbUn3dsHe2BxF2A4
s1guDtpcahc9pnIr0cULjnYJoBTBIZwFulMW+gjnKd9MBIaIePqqaRKd1ZuuC3bCaVYN6xIvoHFY
LomUXgyKVBRWXwVQO0jQxr6E255Bawst/dL3kxTtL5Y5157w4iFH9Bow0gelSCvXSeWohPXzygC6
HvHU+bhmOo+q7ClFr6S2MXC+3Lsomm3/2c7QFkK9MjpvIx6e+GbruwTZ5/AAEwvuge0xzAKIfxdd
GpUlvk+JbETIYSNpF2fpywIcj2o7mgGU6Uyt5sbECjQ14b6YZuEZOu3z8FZL1GoK3RoPERMbIg2B
Qi9lBEsV1CPNxqvJB8lxU3Vsl1nvwlq4jfELR1eRKr+m4ka3+Trwb2fdRFM4XaAZALgviwdKl8A5
w7FUQJOFQfKFKq5D9ubJO78AOcC6HJglVtVGX0INkDnda15LkcxIw50OA2KTfpHsMaBfkuxnRVcV
tqTBuRzQKJGjFY35Y1PpKyftISGSRs2Isr7RVwOIHn2L/gowTqfoIpp/2EOj4zp4Dvo2HlFP+EjQ
nQp4cQOBkpauZLX17YNblBuVf6ZWj9+AMI3c2qcYLCk/9aUEaoMbXV+wuiBxZy/BBNRj16FXzTAC
4mu0Zbs4bQlaXIc0MEgmIebao1UqwifmNEkxYeTMtZNh+UQWxwtcod78XOTvLYPMMwOmap2dUF1g
OMQtb9+V9R7a7DFTbmTlOaAUYPsFPdNlXld6iUsyx/ZcAR96uTRZU/fLddApTJ/tCqTt9sUQa42b
l1h48KbhsHmI5kWtF7yoRdQr4oMbdJdlUzLA7dYHpukI7OdLQVM1KKaB9TgIpDh9mYZs5YCyIqS8
wMxNq05OJpOuCCOJflLqfLYWxDBmCnFLmThLjwuURUN3KwE3G3TlkJwxA+bCeEMGGCvOMxgdgIe9
/LrsqlWIpmE1tFEGOI547zW418J7/w/Szms3cmRJw09EgN7cFlksI+9a3X1DtFHTe8+n348a7OkS
VVuc3b2ZGWAARZHMjIyM+A0AT7uRqQiEN4XD2Th0PYNiD7jstI+oufu5XSx7thgWmzql2Wa+WMVA
Y0WwJW43fYVYOIebKN0xE07E+n0o42mvfb8rgYMYlPlS8FLU4kPay26Gq1WZHooaRb/uOdVfUusm
V17q6CEwHg1eq2ehxKzv9fhNTiUgBL/y7rGlb5Mw3ALubfceMElTt+mcbRHkt81irynDftS5PUwc
2fou875HRrMVPSTn8p8MNCgQBPNNLhhG+BSoNX+sUB89o+E+t2un3cAnyAvDHVQf70tkwatdxtAx
6tVNHj6r1s8ok+3W7G0ZOZIh5EShvrP0XV9+jaRupwXfY7qNJeOaQOdMAieXcNPROIMyW6kV/tNy
le6m8iOK8Bszye+Utt22VeeW+r4pkXlkX5gJeSsT9nAL90BAvsXDi2Q9CimpncY0KuUJXUUjBev0
FR0zZtU3Zvdb816r0haD0pX6dK/3L7p2yL3i1iIRKviKaBLyieJLNdKS8hIHt0GqzNhJ/Y4/0IM9
YJYei06ufPMMhIIGzUlQW5H91FXaCovm10ahhg4SB4uvDRA5Ox0ZjfrfUy++Fum7GWlNPei5hUES
HdtNkeEQzw6LmHhLIj1NSvWU88GvrgxDB7BIW1hl4NRG257uX2lRybfRET0026izK6Umi0ZFuRkL
f++Jt3Sq7XDgBCNXqqLSMY5jnthPO5WOopiWbmyI9OlEt8CraZy6L1LPVXsqnjM/f5kKsBY+1XPu
P5rZsE+hHSpGY8eRB1hB2/dQrBoAMFNoOB6Opy3u7IqI/8BvyaqvmLnskQYm+3U/VfXV0LungmEi
yv5bf0h/heVgt6G4BUh2pYbtoZQQXerV+0G7n5gjhi31Q3I3Vcq2SveVQu8+nG+tWPJNjGIEuin5
0VdHtxBlu2E+kNK+7xAnS4P8Me4Ex4++efQJtXZiqMV49s1QzI2gIowpYUCuIQiXDYfE+jOO4KvI
3Qwispiio0l3VXQcCszQs3ZnKXjAx0hM5tF1pqAMFVNXxR1dbSBvseJ4wVML1k6Xy03NHLakSPBU
7yFquq1aas+hYlFrhFurQm9nLhEp3Kdx7oT9ZmINHLHdVDTti0beRXro6PKN2t8HAAVCTBbbQd3V
AdCTKJbKTV8l3ImVg1gyM2Beo4Iw6NHY4a4fpt9TRJsKPChQ7+raAsgerRUazbZlDbuelNP65SHQ
n5E138aeYCd1cCPBjElpONST9KtQFVpsDBskYTvp2p2X3EjxcCXMiyEkzZOddCPiTVSMkXPusykT
SAn/h0SeOY1s6izOr6X8pYoSR8RfZszqu8wYX42wfCs59bkATJsJNbkQS8CUqWsEssurbVBZWyHV
r31xoBEHsWzwrusw2KsZeBgp2ksRCW2UgSHTXJgYedU0A3PT2mPrBk6gtnWdlkl+X9c1cCpwH6a6
yRKSvfAllxtQcLxrdldXt48TasUSnTBJp3JKKNQ8dZt2yaPCvG0oTXAyEhMT6hRd20N9YdresJgy
hoeGdMj7yU0D/bc6DddMZVgxP9JWwxBitoD4MVRwcXRGR+G4jwC7+IEJ5ie9koWYhpH0VFfGo4JT
Az51dqsaOzUJ9lNd3ikDqmMM0YMYlUg2JyLWGy+hEO8HKhRmdGaJhn2a/SyHcSd74qbu9UPXGVdC
V4BjwX8IM3BlEI99QqNhUo5tX1+FOmA3q9pHiQDKq3tAszpmrFk8ibyfIQ1tPRv/MChOZogbyyjY
1vW9r1C9CpUTFTmwzt8px0RXWXtt/KrnxfcE4VNuxcD4Qrum8+XgPfFeEGnAWhvrOvHKr3Fe2LIm
3ar9qBwno7wudWRPaC7kAF6StrHV5mZgtmsUMC8YTPGVHYvRVuhTF46J9Fya0y6ifih66FoBMLhm
OEpl40TEiI0/ZJYtDG5ON7zuld78ps1dp9DR6quJtmA5PDRcpHojfvKHZ3VC8hGPJJCT7AGVEk0S
RXcyOW19XmFF8awxd8soPy2xPwQFf3uS7jTdQ/FQuYkagzvpb0WAZl2j8MF0sOfaEoO4q5n/dEx5
g8i0ZZKtRiNB1ARnEnu3F9JnbYYQie21msfPmdrYPr0YgbEO0wa7VqrnSLXwwfB5vYrxZ/QkBl+S
Y6jxj2K+61Wl9zsCfeT7lDiV4BhiiQJecZ2OBxm3CJHzVC8PjC/oTTaTEyA5FfVPaT/sDHZwhZV2
HoOaqDLhrZm6o+976Y6qUwPnl+7BmA27qvJu5EDp7EY3f7Y8/LYL28jxKCf2Q6qLm0KjY9j3YwC0
ov2ih8FDOtRX+hDrBymVjxMnoDN0YcKcwH9Wy+mx1sb+yxDW+a4Uxt9hnnHJDdrfiiTeZh0lZ5kk
kis3Y3PsLYkRYSP6Gy2iosZoEmE2MXhsigrfHloDfssEp1WvAbo8mJF86NPqmRvLjTdPE8oOUdFG
Lbr9oEw3harT0K/ZiU3vNMbI//cqWI6KrtiZMdfcvsGcS2gPgtT9pkwsN21KWSbTsbMjX4tsMZGu
lcw4+oNc3ki1SDu2kPG+9BWtv6pDgJgrlIBz1hHmie7dghyWZTiQtJYEO9qb9mrccM5oj0ZDVWwx
NAAr2qj5m1QXDzn9x5XYZwkCJ7FnVsQJxUrK+jyYLMjh5bZzBoeuxwOdpmO14eYJLXqN3T/Tbz7x
EU7CLUhjWi6VRWfC6NIo+lPrS5rem9KTnn3rZjQDh8flxztLRDgJtyCQDY02NV2B+FESu17n/UaK
e6/IKinEfExC6+lytLOcFUMyZAbHlvbJxj4Q06QwGPjtVIa4nHVZ9utyAOnsSjmJsKBziDU4SkAT
/1D5pevwqB9GFzfIVQHbtUeZl83JsgijZgz0WAl3AQ3lsBFo2exWnuXsyjt5lsWqV+VGy+SQtyWA
jJjUzB3V+ph2sSvJ1euglIA6feN6sMrrSFGfwrH9llbhF4E+xcoPOUsZO/khiy3g9XEmNnDTQJhL
z1Vd3QSaeiOX3lvMwLekvE3K2G2YnPdm9yJg0r4Sf17zn/bESfzFnpjysKv0HCZ2g1NifgvYFYH6
eJftuWhhQTurdCU77XA56sxNuxR0sTMY9nMHU0XoeDtvV7jdXtrJrrpfpWGvrdgFHy9M40JLBhiH
2fVsiewdjJvyUJFbgpvLD3SWvoXUkKKpnCBMhD6uWB7FG/Q8YjmJb2r92zewUPHvLseQzuaTkyCL
T0U1PIDxnlnDqfJgML2Mk/aHoWY/B6W9mdrB2IhddNOBhA0kxiGciXfwnWiGGrQ/ejCiHUBIT7uO
PQYcK7/t7Bc9+W2LLyqlVm/WDI53UFO2tJcOReDMQi1wjzI7Pqgu8zTaTDbYKhRrw5+Xw6+9/sV3
rjxUexIsA0kYP8aSaaA4Mx0k+3KU8wRWy5KRnMTTG2Xij1/Zj4coHoQs3KnfR7x3aUzVj7N3ebfX
ndYNtW3+PAtOpK+X474z6JfbxQI/rUkybuKKtsiHRaJ3hWTw4bVNeMvcySxu+/axV3blw2yc3jo4
3v32JIc+282wC25Hh6tJ9QOBJmlbP2nH6Si6DSiqreyEOASIt5d/39mFefr7FsnUA5rdG5kS7Trs
q9U3xv7QEdB52eHv86A81NfBHvyx/jPYrtFD3wUcLr2axSfRJFpjVk36wtkDoYO5hHAAh/0Rrine
wKjjpp0jm2F8H++FrWUbu+kLvvabwKHRCeDl2IT2v8g7506X0xey2KkpQ6EB/kSw648McLeApoSN
9Dh7CEfH4GVc9e8+d2By55cYU+uqIVuL3SeiZK0ULYVNEQGoFB8RqVvZ4GcjqKKq6ghjy6CbPi59
NRiUoqkGNOVb3lj7SxYm9/Iqmt/Jpy95EkH+GMEo60juCxbROP3QQjTuxnLfALuHK7byLGep05Zq
KBJWaYolKYvX1fW13+ljD4qL+yqtVLwQuPLNnmUDlzrWBoYWII1Xycxn1cwwadNlHWlxVVYXbzFo
hVRVQHkgs0e37B+3Z7rDKSYos8zeml7tWVHm03iLd9oacRb0AsZNvVwwmxU9u9OBGaL22hYHMRfe
ohq/Zx+iWC19b1rrqleyQ0nTIqravdD0wEtLZtPqFkjZV8CZu8uf/ExFyQVX1pHtURhE4U/z8Ztb
Il2dbLbJqedxepkY+yrXgEJXBzlkJjfhfFhBqYJ0RCetGvrtSvyza+7keywSq54GtRwqZA+9Ij8V
aH6NdKJwgxWC7Cqp2m8W3Q1TaWmZtHTIghtwZ9edGNzi9PDDYI47NO2KyehZMVdLNyxFpXPKPxcZ
zTBVUy1m6dicuy4z3WcuDJRkZrEJ/oz3+Ag/dNvq1sRxK3yS7i+/kHnhf9qDJ7EXeSuwRqHoZrW9
zHhsyte2gt2TfaO5sA2V/eVQZw9T1BgUQ+TCgpzL4t0boWr0xuzrAvxs9rFX6A9sZqls0xlAXW0w
Z7ul+lz3kj9XFJ4GXiw6UYx13zIQTJ0lDFoObwlhTfVfCLudzZknT7j4kkqV+7Q8UFdmR9ETS2Ej
JCtJc/4Tnz7YSYjFB4u6Vg/b+QItJIxgrGdvGGhFrVV35+7Np29skS8lHwo8Ti5cLafom6T1xyRN
t54R21qf3mp0u3sTwubl9XF2KRoq9jGGrOqiuUhdmaRmY+Txlfq0BDTXvjBn3KtQDiKQP1GorEkL
Kedf5d+Ai/UYNWqitgpCaVJX7zTDc+Q4c6UuvfXC3hVy67vagEHwtWNUhPdlFd1ZSvuFgdVB8JVj
WkevZtkd8k79SivtuWToMPQJk+TarmvBlQQQ3mAgx3r6IuJiE2gw5EBMJRbkqj7wMpBwTAAbkzZy
BXbRj8e3IpWOl9/p+Uc0QYtziuMJtpAMqaE0csjyTicI0irMBe33GD9fjnE2pRr/ibF0/qLxaAby
rDcX5gzf4AWkDDPiby2EgMuBzt04cBzQDZMVgg78YlF6yphpgzzO2xgwudvsezfYy6ul1Xse+rTF
TuIs7hZeOw7wsqZZyE+0k3vJidzup7GdHTJB2YHhXVn454sEkwJB1CUsXZfVfhRlZuUbYMzrP6LN
kNop36hUZpct0LD7ei0Pn93cszGErOlUJkuTm75XEAaokQIKDhWUUOgLdvAbGDFNAGVvPWJZqzxk
tTtt9avsRls5cOSzyfhv9KWDgOiVeYkLCxIhcH2gWT3SNAcKthmumAg7t9LWu8qv/fvhR/EY/Z8c
fihARFm2VG2+1C3FA7vIs6q0JbNJAvylMVK+dF0GTFS9T3JY+2UH0ccCIuqt+WV8PhtkzlkM2ykF
JUv85DbSDbFqykqwazXvR4qzOB3u8e3yDjmzkj4+3eJ0CFIl1RKZAwioi6Pa2B7eVfsOQaLcbV+1
lf14ZqN8jLbYkIHlt3IuUbhUzuTC9nbh9+x/zXKFwKEfVtft52T2MdxiX6aDqIxyxrqdbaFqGlfS
3v/ODHGjHGUnOTZvPt6Kl1/o54/2MeQifzaVRF6f1ez9QHfNNHqE9/z0/wqxFCwc00QxzJwQQgIa
Rx+cMrHWEsznluOHx1AWtxA/hp2Bo+us4fSPWzNEaHo00b54We3ArXwlZXGMR3oQIp1DBy4vWlQy
hyzbqk3yokP4lzvLlsPsqiyH66LuHmB2fctHEGxNWD60khFvBa1vr6vIOlx+x9LaC1gc9Rg7FQTS
gp0hHNtadDKz2EmJdqMBgA/0r50vKmzH8AodwI0sr4pSzn/+44ny8f3Py+ykvT11oeijSYFby9O4
DWwQi4+zhtbojtfRJjiqa+2Ztcedv9FJPF0oyjoe2CmzCOaEhnYAJ8J5NyRwhOfL7/bz8T8/m2ag
fWlys7YWr3bEUx69HjoRIfBLcPADd6jJnZhHXI5z5uCYA1mSrpNDLUNfPlQkGd0UvfeczN14C7x2
6x+LPUMJJ977R9UBsT2bTHCBg4gJ7motGZxx6Pr4CxbZ1cJnL28Y/pOA6Modxq1qo/dz5yOafwA2
EwPKRDNswCMs2kdb360c4dAeB3Bda6baZxoaH3/KIvXWSlY0ccg9Vr4B/X2od7S6TYJ3W8n+RtNv
1VH3bCbk2JToRpqK/N6xPFlSllowbBW4KA7WSw4ENxeylQ98/vA6CbHYJTCTtAiPNs9tnPpL4QYu
Agtb+JLIIc6uuZeX0+ciiBd4Emy5mqQJzmTL84R1uO19/QYW0c6EYZkIFvZugJFGwbkc8n94wL/N
j0UaztQ0UBvl3eWh35pHZW8ewsOwnfX0CztaGVC8J/VPSeek1bJIxDGDdz+TZ3GAUnA6DaaEOT1o
Kro16KbkINGzDgCi8b3p+t8Qfg9MyL6j634cJN1uh9QF0L0veukmzzpQw9qPogyPGuy5yZCuTCiq
SZmTXqTqaoz8ey3WftdCgyKG5YxB8DOT9S9TV6xowp/NNSePtMg1otxXZj42Ib5m4Z2YKAcgZvcM
IZ48OBgrH+tszj6JtVggUzmIkS9h/OF/kWfPCvoU1rY7yr/+6dwJ7kq88xvM4iIFK9mylgqEdR6Z
5ZBHsw49nlp2vM2DY/zyC3TMrjhW/TZ6W+v9rERcKhCGnZb3Xo9guQiaWngr8MZZeaaz32tu9Jny
bOm4bLsqppUqQ43Q/WwGhMobYvfAaGzTqZ3kUYMmZCc3+at5uzb2n7/Np6V/EndRKTKyMyzD0uld
A9WQAMKa3ospTiuPtxZlURxGdWaKeTKrzKd3Hd3DBB3HJvhf3+DJU38fZem6mjWjkCOaQJPCQ9sG
gvbgGKDwLn+ole+07FJHqlcaYqDSVBIhYfXPScjFDI5OvXL5W4uzSEmJF3YleIh4Z2YVKkw1MOnM
Nvvm0KhPl5/o/N1E0XWuuRrq0UtDzzLu1S5r3tX4YQRhblMdy53pNNtpm5eOj0rD6hF5RsB9/lZ/
Y86Pf3JGmuFoeKZIzH+E6WXNCVzDhuzAnC53qUvaqzUp7jPN448xF4WAVGJyX2g0/OFityPoP4YM
3zk8HcsOD/59jDTcA5xlfBbKn5df8fnl//dpF5usQa2uSMSCRYOighIZO+i3t56prWyA86fmyVtd
bDPwcG0elCSRwUWtz0nusve5DVUWlQFDnHHtmD6b+f8GfJ9hnHzGXqzEusi4RIMq381ZK3C0x5IZ
keh0OxyM1qr1s/FURZO5A0mKutx9YpykZh2zK6S7dlscFHA22m37FUVSulsAC9cuQ/Mu+5QdT+It
dmENI1RUJtxb/jHzkvbzYhl/qa68r69WVYs/93tYoCfR5qc/eZu52niksNnPJzyk3XUHUT2x9gI8
HVM27USFGvgrkteQE2vPOJ99J1E7bUpUsWPRNK65m+exwu10i5HW3PZ35ZUvOK/ASy90USqY0E+1
NDPo2e2842xVMxu6y6vgljM6tx9f5SK/+GppqpWXzm6ygOcOhbeRHFQDYRnDwNsELhowN1ALn0HG
Oxyq31PXOsqb8Sq9ax78VWXoObNceupF5klbIYoawaT7oyAfBqtWN3+9HAfZvZxmzl91ThbQIs9o
Y26NHlNCdy4i0sd4r+s2ZIHkDq+/Q4sC6FX2HbizfTmsvLaCFmkn9X1l9FLCltvsUN+ikVLb6Uv5
Pb8R7BqHoM4uD8pL/KQBPrnT7GhrHf6/v2HZWk+81siZhM7+lfofBjD3iIjdQNf09uoBASdWWcSH
NUBA1OKmvPJ+JLu15rR8tpcACECXUdCUUFL/uJMyXRSDuGJxm9+/IuovJbZow8S9g56wxy0ho72o
AR6bxo3qxm5a2/2VufItzuwvS+EHzFAETfo8vUcFDLGcKtzpmmgr8DMsoOYKiAdYgxBa9aMn0kvO
VxbemfPNAnsjzZgBPJSXDdswiSABGEi7w7eBXvqVCa1jIRt6eZ2dO94+hFlkqqnPQ80rqVUh+OtH
RoZbnL5BrB/IVVf+k3L4v8STwf+JBn5Xn0ZCmWp56Aa8a/K3f6Dgb6dX9Tl81mz9NVzNEWdmvpKF
A/V/R1uuYMscjCG0KInUnYTiwUOATjAi5METfdur/mtU3kJ2ddYttqTVyIvLdhtLRVpNHiZbyR8P
9nQvWo94jUOCH1sXLU87KRTbittNK7ymnn9jNIyvGt+CHQWafSq++8X0pITaJhBqmrKVhMih/41+
8HVpDVd+BoUOuW5JFtCQTbG1hhwXY5/jd5MjWoIti6XdIZOSWtpOF4DHS/4xU/CRH8pjiQKdagZO
ARcsMjFclL8WCFhK+k8pxYxxUh4FxUDIS3vqRO8wsbirSd2qRugExY1noo43/gK5anvQCKa6Rr1J
sQGa7JABv+tDeScPgxvpPcgdeFH6gzJ2v0Pp99QUf3wz2NToQrDdoaw2jpoirovqTefhi91ep312
RAPMSSz8ydG1GrW9gBJghEY0MgBeiyKKbG3yCUVkAy5uPL721mOLNp+VX9UDkqhG/JgVb9nobRML
gn5sz+pVMVK2AzIVnm9sZbPbNdFwAGJxENAdVFEcSYIvlXRX99+zAlKbUP+YNZCbAX4ioiCbleX/
ue8ja6QSxZIt05CVJaJP8MRyohds0GT6Z0LSwd17mwV1hm16QO1itpGW7ptfsDWjl2Rlt3/OKUQH
sE0fE1IdDdOPydTThdYIM0iESdrZQoXyIMOv/OflZ/x8r5+D6JKim6asmUtHu2pszKzNJAuIE9rP
df5zrLvXyyHOXK/mGCCNZFPT50nixwcpktxMYrXMdtZTd13eIp63LV7RfjzEv5udf7c2+j2DG/oY
b1H6xGPZJF06WK5hioabRSxDqHAo5PVQl4K+RNcjl49mOEUO1C8f3X+o3JefeQ7xsd7hJ5gWZiKQ
UzkSlt9OkpJcLkTTVeCxq3AtUW5smFnK+8txzpwIsi7ik2DpXAjAFS0KqwlwKzxhzXT7h7m3m9EJ
TV6LLXCP7brdxpnFoou0Q0AHkENVc5Em06pGS00uZ5IpwkZouiRIvKZrEKcz7w6slylbNI4ViTX5
cbnUSdUJZq4bbhQ3vt1X7HpVlCunixG7aFSIGVH9gHzkY+vnSLV26ChhiMgUMYpqOK7IQOZt9mYY
AeIEMmymy2/83DuQwNpKmqoq+ievmDYqo0BRegtppqtcesJxamXpfC6VZf00wKKETYK2RTiYTlEB
3n8zVBbGf0l4DEbxIbGaN0Nea5SewQF+PHfljy88bxE80oIQ10zLrzcoce4qy4ODjeR2qbzOOgK1
OPOnVGdAXmmsJfiUDdSlYyOG24AxzqR/N6thNwXJ1TDWa1Xlmf388fcpH3+fWsaBHMqMjpPDfGXi
3xt0SdxqlVnyeeURSDHUGTTCB15iKyQvxPC+YfTW1Q9h/zpApgyQVIna58tr6Nx4ygJhg4aTjuHQ
J1SFQu3ceSnXIeOpZAT+p72F47eN7ekhvIGtCGIbAfmnbqdei9fr2/jzscZj/o2+RFVUcqShPsx9
14waZ0xkBxE1YOtp+6BANdWLZrvyuGeuBR8CLvJGHyowxcL3O6+/hz53gyDNMfuJ50dzpTvaTrFL
t9nNDyqjBrzxHleHnPMS+ZiPPz7yYolXrVQbXgJqBo2mBykdjr7XuXHmfdPj9KupaohuGF+rMnsy
QpNLk7r14WCaibLWn1r7HYulLPiIMPWQC9/hQuVjmWwj18LvJrsdZTt5SHZrRcS5A0KbUylnnQn+
e3n4ImgrT0YPEArBYpBj+5bGZn+P6LGwa+xguwYqPle0nIZbnL2KlyNIjNjADhH5Aoc/KaGiXbN3
WwuyOPQMKVJz3x80t8kAXZmI77TAOaJfl5ftmbwjf3h1i0xsZMghCbNJa+pxZUZ/7E42BgHrHuuQ
l+mVVlY57H9Y8l0weZt8UO3LP+DMUfMh/qKIgDwrl2OKdHPaRT8mM3PUwnu4HGLlTS4BJUWBzqSl
5QiJlyCs9fsx+OEbK8PFM63uD+9xiShRxUrtvKCg1WUL9BGbg7Kn102XtP2quqnbXxkr7mfzi/mw
2+fuqMZFnOIdwqO5WITJmEqmHiHtEWG0lkEgU3bWsdqtwVc+tzsWcRbrsOtUoxrS0nCVp8FBQWuL
cje3OjSunAArcmsrP/WOYk9vyY21K7/9iynCp2Jh8QsWS7SIKkRzktbgtZq79kd1r25L23Ngam8V
ezwYf+aB+L/wfT8bV2e6b1AGAVJbLM0+QnkP7CPGa1z8tuk2fijjqzz7KWxnZ0IdYAWWO/Fz1zLg
xWhurdn1OavNz/03/vIISyUke4cMicvokN5m7nBVOsZuBnSIm/Xm5efjehFtcX5J6GPn1iwnOR7x
kURO/Uq4Q/p+O6MOyq+9M31BXm72i/Wf6qd1+MFnBtUc31QhECrcQ9H8+lgA5aMkCkNo6u6EUNBX
pupX/pV4AzIIXJD5FN4jkX80vqR3a/34T9lhEXexuqTS9AWtmnTXQt3GQBUl6ZVtKK8RvT+3Txdx
FqupSFW/9sPQQAsVD2odzBMqMfWuPM4IfPyQrnYtHBgkD2HZPwSbgj7m2oo6u6D/84otcZ5MnMwA
xrCdNNT7dTcv8FLwQOMgFBLEN1Eibxo5XkuJc73xKUOdhFusKLxJ1UBkyEPm6EEGKVfBk7WdUbzN
I96r+8tJ/vMF/P39GjqAK12SYAp+fLikRkjay3m4QI5Qtx2TcZY2dYDQ6FgReMjIm/lRCZo/AQW9
MMRwauoQCZ+IpktrRYfLP+dTlb34NYvsPOYqHY+KZ0fM5U5vaRuV1yj5bZoscy5H+nSALiIt9o2f
5kKPVI3p+iZAocp3deXlcgRl3gKfP+TfV7vYIp0sCDHKVoT44b31R/Eo25Wbf/H3Cr4HtrdTrpEV
30It3jab5o+1A/FqgEDV79DVfmg5HIQb8c6w8f1zkQxz1gkt762GS79wsblyKdfjIfCQvLaFO8TF
Nvpx/GJ8bQ6TKzk41P2YZ5YA4o4IQuECXf0YODyCfbcdr4fb/G5tMZ7NKSDDDE1R6FossWG+rkVW
2/icmSIGXY+J8NT1K9er+Yk+PfFJiHlZnOzlxi8lRWsC0xWPzSE8cq/FY3V9W50//k/iLLYVvjse
NGA867JCyG0tATkwq9NEUg9LxNyGYr6tNRr1kXUz5E+R7kFCRSkcUaEkHVwA4Fut9B6mNLk123bn
SzH67imskmCtG7X2QhY7zkcjMy5C3rkIOCk+NnvpGOzF/dqw+DOKbN5vdPogmZqgoZawpJRLUwGY
nTbxVnKjb+zsR/U+fcBfK3JcRMzgQm/Ujfp1RkW1V8lR3+cHDs07/TZ3/bvIvgoO5evlDXp+uf3n
Jy1xSz4mD1JvGrpbyTLe2XApyXkSyryXw6w9urFI6IOAWn45J/Q4ERCaCzAcq4tDKdZHTA9+hbLG
c6u4fYb5raD6x7CtbbBy11NWvOIo6eah+Kx2+mPXI7Ymh46PESM+K1uvDK5jBJmMgWuxH113+NyN
tbzx68FVvOihlutH2Wy2VWb+b28GfEv6itAPwJihWrBY3FmLuGerB4Yb+jdJJLptFKLb/3b5tcmf
7sOLKIuVWcpIu0qGD1/xUF37+/62ePLg22LjecBnzY6fe5eqjl6I78h7n1G191iu9Bs/U7sWv2Fx
SmhoPGLTIFDLMq1EUhRO+I3mxo8CJQg4i2tlX96AInHUI46K+Yu17bGnNXD1YwLWbMN79nN9LW19
dJPukNI9rF0zzi3h0y+xOGKmBqKuOpFmEg5mv72psOSZ8KBc+RTnSpLTMItzompQD6pqwkhIKY3U
YYU77FuFQdYGZ6QH/4iY3/u1omJqK7/Gr+I+saffl3/F5zv3+8dgFKHJiNTAwv6Yu2UFiSerpxSM
DpqrXQXOr/hAlX9ce6lnbxASxMH/DrQ4JLRRTyVrSOabUw/MPoG4haLsEZ1K13fzlTV2rro8DbbY
TFOUhHFdUIg09WEINSfy1WM0mUiP4lzjydvLL/HsfeU03GJX1VWG6L5Ovq+3jAR4MnbW93khY1C3
kWzva3+InWjA2BnqrrtWSp87bU6jL/bTFLRl1ilEV3eUQftw12xp1q7evs9WtadxFvsiUdopCOvY
ADrfb6dnaTPtUbPj+tneo4O4ygyeX9qyqjgNt9gfhtWXqjHyWCm2gakh/gkV7QtuSVfSFKwhks5v
+f8sTnNxG0mNxhDV7D0loXV2KNGi2/hc92pndBhPQ9C4+hdj8HnJX3jC5XgnN1pdMeSI0uxOQC7E
HqAKIMj/TJJ7ng0nbtdrqLVtuCTyhmU/xGgnzSNW0cb3CK2FHfLLQEc27V0IXOXy1lhbNOYiv4Qt
7qOlwDOKRyBRYneNCcFO2cUeNkcb5YuAlZO7lmv+h1Pu7+dc5BopmXxTjjhLk8rR//CINxmbQz9W
mIG75gFhCVt1FXJPcVTQNdjUh+42ddcq77XPu0hCPWqWI+ec4fZztxRUv4oh4OXX+1lw5WP6Xnbe
mqybxIbZvVv+8XbqNvxuuZGLSnigACOw64cIkqHARdfc9N1mfG5eqofo0XoA9Lo3ej67BT56kzy0
+8u/a2XvmouUVIKZVtoCc+BAdNXqTuZyK+HJKOj/a1764vkXOUmVstDA685wCz28QV0qwyjWfCvG
7GeaCk7u5Sup/uz98yQrLRtxVikAqck4WaRf/qPkxBxmsB2BFurHxtW+Nk5xyL8IX7nt638w43St
rfeUd5v0kDbb+JAf/Of4GRHGL4qtvES3QACdZr3/MBe/y8QCOmrGMCBIKr1fpE4uZIOg5XEadLiv
HGdBL+8QXgs7jLnB8qwdPucypw72DMgErTJpyTBLjKr1pxzaVUQvKcTvcRZW7YbwcHlByfOHXD7S
aZzFlh6rshOLKvBcLKDyTfS7plickZb5Vgxs2Zauq+vBYQOAdMBxcDce0DqWbke3bEFZ/puW7Nkm
GnKCjHiYT5lAVvjFJy/ZNANxGieAb6jTI5kcH4Jvxt0/XBRcgH4Fj+O1fp19yQ+Kbe7hEu7/xZF8
5q1A7UMM4h+ts+WlwZrywbNGaEQzG36mFLcv1d1M1iah29UR1PAmdLEouP+/5HVGmiY0bVqk4idB
CCVBeFgOqF7nc2RywJg8AODfzPfL0MU7ZyXRnTu3VBUSPoQB9Gk+6QvEXpbImJ1zjjyEt7zlG9y4
cQzYIE/sCM4aR+VMSfUh2iKtjJ2udpKc/XdJNasZtAdxXc3gzO75EGexhoxAjHSjpu5Qd8VzJwOb
2cyDadURfzWY7N3ON7DibW1meK7oPw37Xs+eLF1hCs1R95jXiEfv2N40e20nOsPNvyhxzlxyPkRa
XNMD1G8B6/PZZnxw/TjPhtTNZJf36n59SnKu9fYh2vxrTp6rAD2pTnpD3gOUK9Fui5xnDGRqlOQ3
3SuSn0ihRba3N3YailK+U17h7oQl5qP/at5I97/R4cCQ73LmOnMV+fCbFgWQgNG4MHb0aLL82zzW
LIwbdjT4+mmbtr8vxzpTcXyItUiSaGi3mhayKbEaalEVV4dflwN8xnvLoFL/bsPldFvP4z4agveV
U98qr5iaG/v8HVTPlbzeVLvmbdz/F2lXtuO2siS/iAB3sl65Smqp97a7/UK4vXDfd379RMl37qFK
hMpz5sGGAQFO1paVlRkZwXM2vClknlej1JViKhO8lEsklJRI/AwgpgC5d9WJIeMQGBEnF7PhVi9G
yYQvi9KrYyuMgTcJnYOODGcUJMg8fdRN5qoElLyc1qutghMMInUpKeD3xWV6uXHJEE06UBEo/Ox0
f3HUt+x98tDC7J7RNzMAC4sLmTt+qHxuUWPuVbDIISFH006QQmM8UIlaW6/nWNAJj1aw/sOXQ3IM
LUrxXQGuvPZpeEQFzlN2tOuxRlts6RNQHEJTez8+FKmVufMLIKQ0vACVpA8F0jsZEBpeSL/1jlh/
JztDcVlmtRSh9AtBQlf/0iNTpFr1UfU6W94R7rtlcwf8My2E8VtiKoha32NahHYGJ33Wiz7RTfBo
dvGpBQV6TEoXNCEpx1lsX3Mru4wHm0szCtIGz6XloZ0tGrxFSJOUig3KSCw/72Sdz+uN5b8K30Ij
GpoWbxTVR98+eElkNz+AHtFwJzyV4Kz3oEb3oUAEKR70QY87iI199HbgTrwjQEd260sY35VB0Vbv
u/I/2QUnd6edcU/ZUWqvOvHyQ9sHbjXPzNsM6OdgjFJsJyBmkHirHtEzYecA9k8uhN/dGbVlUA7a
PID/xrvoYhcznqxv9SgQwSfuVWCItEcNIgFQ/AUGK/YmKC1wnPXGM+DCGuPGgCxW64TgcYjLzZPd
2p8f873kAkTt8LpAtqLhC1tMxFRAgTQXdBwY1a91C7yNBzRm4DkWPImudpc4aPLc5UcCAQJU3kJb
Ok1vEKQ09pwhbwZUq3Vl3BlpFmBFR6yr+lTsaUAsfTX3/buJ3dvY6Nn2+FHHNX8JvRP/axNe9NJ5
F9D5SYiEodNQuHmkLlvBkVHv/sLW7VMCjtFLW6Bh61XSwj8AnkvdM8gI0WKFgKZw5zsejfI1pwYd
Gei8UBkXFVPXmA1kJkUomDQFB/lQPHbBH/xDxhMrcIqX5Y48Q2MuthYazek7yBE4itUClh+98TbX
pvPX0F53ZhgRr/qFpXhsUbaAb9DfKDG9AH4cfESKgoVh2v0jP+LY9MNA6AOWCrorXMzMPIe6WIyR
hjVt0fTZPRqfwx3aMNHTZZRwC1w3TLcI6/zW5hi336baSIoay2o8BOhq7bP7BM3J0G9CI764S6Ec
C+eL8NwePGgNv3Dtb113a/tMkKrVYT1VGeyLhwlQqsyZdtoueYjey9Owzxza04ulDo8UBgxJ8Uf6
MfKzuKvukb0QLZ6b3DxSiEho1RpkYKhxXm5zdZrUAEqzdJtLXvMRH5pdeRQONN6wuXDnLTeJFzQa
TpBtBdKe2eVKJ4LhaURK5x3EXEeAm3bHwQa1yY6XFdtyToZENLQNoJkYT+fLUXV60OepXOteaEAA
Z0mORqh9V9WQg8a7xpfj2K7tMFfpVCt5BSCG7smgxRbdwgn2GVyw7FJaHtoRWFkGxHjcfjc+SR8c
D7zlodbGmZs1AZZeDRRgmFQ/fQaayIHQrTe5jVUc+O9L3owy96kEhkaxNpAVygFWas0vUnZQdQ6v
yab3WY+I2R+RqlZi0QJy0rrGD8VDbLYDdfWp3M+gv4kOvNc53dusL1ibY27SaEbdWhwrOoEUPUwv
E8FH9/eOs1B0t92yw5yxpg1z6E12AUJNyPz5vR9AVM0y7ltUWzM3+8XjopK3gp/VwHTmnsyFZJEh
QAyx4oP6JHnCO+TackqD5w2W8Cs9VlB7s8N9faQ6B+dc5aG9E++M/XjHy1ryjojO+PcFR77MpgLK
SpbpyzAMjWQ8clJokd5BkzF0DRdFikdxsOP3aHDCF/2ZM/2craszLn8CpSoghnXgiT4wnclja1Eg
6WCNP/L3c7eFT13sbaNb+YH1CjAOqCZBBgrcPvAaEERF4GcoCHFum+ANi/E9fRh1Rl9gWL0G9m7o
c/4uygTKXJBUvm1oM4RfD4ZxNEDDzrFOwWbQm/MyCY8l4Pp2YKKw1fcR5KNo+n4cfo1cpjHO+dQZ
n5NWZSuYMuwOXoeCHU2e0eZq3vnkrRXjdcyhzM3IhBlBSx9KtG4sBfE5U8izwbgaudAMra6B6u3t
GbSNglV/m+DbFJ8C0kT4Np4PuIamX15NLGKp1ue5IqBp8fRTj4pV7o7qPXFbZ3IJyBI8wVE+0MRw
e5h0pm44OhaSJC7I3atFA4G3UjYdoKhAnpql4O7IFhGClKJfDzn3gbkVUa12J4tPKsU4h04mlg8x
hVPeywjVy9Of6zA/ggxPskNbRO6xBDcAz7NzrmCDcS25WKh6I9P7/0kHAK2G7Mf8EDxAlt0J7v9d
+CQTrBoY9NHvwmzUQZYT0uUothbHwB/9xKOsn7pVPPMLW1uFXSqo8F9bzIYNezkAcwgygRRoYezE
X2HliaP9AxTljumlDxkSUCACcKQ9bo2vhfuv33sGWiXRpoymxKsOH1ELlXkuclSX0e1APs8ELSgP
6J+j9a/KHmtbjLNBbScVhAAFguJovKsQN9GABwdsGT1kPqQhObCZzbgbeEGDkkngVLDpoMYwlEYo
B8QeJwqTzg/NJ4B1x+zAf8puXhQrU8xFMffdbCCfGkCR9cWYf9QietHjxLt99DdDjpUR5o5opWLO
Ba3CNT/KflYbv0ohFuwcLYIQQM2/3za26WdWxti1KrpAH3V407FTv09V9CgqiSsKpReV5EHRtMi5
bW/zIlrZYw9eWnbGQKHQqt/sc5cy57d7PrPN5lsYQjcyBNd1BY3rTKyUmVVuInKjF14UWDT8TZGQ
1mjtDbgfbkV581JamWO8VwTJzUAu8YCQ08ARmp8pmOhuT9xm/Ws9IiYOgjhbBMJSakJvD6kOkltB
ysHFvEi7okCtKE3EZ7kgBzQ/n8Qy5zUjbN4NaMynTKkEh4xZuFoHR73coTxf5CAkWswfyzBBO5uk
2pNAqsHpVfGZgLR1DuQImu/xLtfaHxHpv+ega/KzSQO5ve7XKrmfhHwCtSlPWmk7VAf/OFrqIQoM
zsPLl2qoifEEGSukRw/oWMULEugGLLRiLe+K1yLMmnbxSQBi9EDljXIHirXZ2+SWf8Ftes0VQkOG
1bcwxyrMm05ohvlPCVHziDcdhQGUBgiW7XK/fAHVTPP0F61eWzmZtV1mlXLRXKa8aw0v2lf7HCS2
ldt9oVgCXlrgmiaOGSFzq8ll3tQxwG54r48uoDyHcJe78WEAew/UjJ+jZwBG/OCej87aPGqrqWWe
gNia/dij1u5NMhhyk9wujSfOUdve6//dSeejuCrJQtxDGIQYJVlatwGBq9er961uQ9flINiqQ06L
q70BjJQ8xqI18oqv2xfaPyM8/74yrw3QfRrrAJ1OhwLkbcuddE+hEdKJD8PkjZTxWzNKCrUo41TH
huYaxtPc/orCHNK1B2GSMbMTL82zed+sxsZ4sTmSEqLRDTp4c2YFB9TtUPAeIJ5tVbvMEkFJAaXS
5pQdeDuWs2/OUf5qViWMc1xKuIe8mneDYLim3HEut83K1Or4nSvRKxtNHC3yXI20MJnfg73eDXfq
W+zGp/RAgCP404w3gJ83fId0tfIIuWiCsv5fIJc5juDsoFZfEoV4NsRg+/Jicq8ApFFXupOZ39IU
aAG0cuVgbVd6EA511u2zs+mFTVFTiarr4AFh84VZKEPoSMYCq/507F3Nib9ARE1E++dsp8+Uqpy4
4T7Yh/vyqB0oriJ4kX4Dr4qEOE+la2vJ199Cf19NgiqOYqmNqekZ6NObgkcwW/KGu3WA1iaYSycQ
kQU3UhygP9SOsdt97awCNHqpO31WHQC5lCIUSRn4YPM59ZAfuTf2CfBVEF964KXhNp+q689h7h15
GaW0F/E54sHA63tPa1gQBD9IfrnvkJWPuWn4rZB4bZG5cVC3Chqlb1AFmFI7F+KDmTSnPgL11e2N
tZk6WRtiLpysDQyjF7GYVDcR4K1XCjdYHDAfIUGsyojuVPRYoQ7KLePzhsjcOMa0FNjrOEt0jZtH
TbRyPwaeAGsIpQjFjdz+k/sW33KUlI1BQQczJZZiAli0HZTod8UdJKAxyu9t/anc0XxHCjBD8RXY
1GgG3T9tBuSOlzp9NvcAkJwJ3Bpt3WYfx8CmCmmaz9AJ0+dHMj4FGXjM+gdgMcDhG+/kILQMc/5U
49JT02/VuOOs9LZ9YDvABCUpQERfHlsp7lUhFTB0tEoCIGjckXv5AR0JYDWfd7x64Wam/NzA9B9r
zJHRwSkNxLNiIKs6uuBesyGojVvegsq5Gzs9l7900ynRhqn/2GMODOQ58ybJdYwOMveC+jGS19vz
t1kBXY+IOSlSrye9VGBE9Baa74UYged0h9UjrnAKdtEz/n7o98UBauCgg0UADChK2Vj/Kl28/hDm
4EgzSU0JZH7nOCr4Ev2kcp4dOL2gzQYkmYPSGOErFtIFu96+/51glq6irSpjKmocV1mzoL/sScRX
0Kr9AOJdD7J0M6gXU2oevpiXKty8Df5ZW5bEIqrB2RT3GLCQHqdp2ZUSdA3qZ7UTLbzV7EkhnHhq
00usDNKjtLrhprqp0fUHg9X0QkJQ5IgBFZ4/ivIM8mYe0mcL0Pyn2e/P3lWY6I30ijDG4BcD5Ktz
JhSS7OKF3HWx1e3Lp+Gz9wR/9hR3dOajujPfIUq/X2yKdo29/Gvo8RCvvLOrMBd83elxOtL5pv1Z
7f302p6MZ8VHYzLKBMD0clNbm4dXhu6SqoFe+Qo5noRi3Rmt9mdHFx+0K7q5Q/877oLmKfX+grF1
c4VXFpkhGgvQ+z3Y8L2SQqtyN3EEu8otcj+eypOyQ+wcWpOGq8D08pfOz1+glfw5H7TXxil3ZM+b
gc27cPU5jG8W1d5oQzUBZ11qWsG4z5IdVP04d/12ELmywvjkru7VUmxNRK/RNFiGsVRuPvavglrf
Qz/wvVC7xRuKCjTski/NxlMhAnhlIqTOxtoa+tIKVSA7zO7QJlK1WzTDz8cOZCPEGE75qIDjtVDd
XEt2UWy+lH0AIrP8/bYX3vRCqyEwbl7QpziMYuwUeUSX0jQ7Q/PS9J2jLLy6IM8S4+4ncxkU1F0A
ICaiI/WxlYwPTZvZ2b+hSgDl3j+7n/HnixopczJiTCgsO8NiQCfy4/as3d7tMgtLiqvADJoM2ysw
lOM4eamu7arczyA3JLYcku3tiBI8euhbBnsmYo1L56nUoKFqBBytVHlN9ddU8sALb9XRwZjzHcG5
UhXIgKFnZhrhvsGJ0HWuEMoPgfxmQiR85PjybW+2+h7GmcdGNS1ije+ZpnynJ4BbxHe1qVmL8D2R
3D6YraZ7mOtX5B1y8qCXi3N78jeTpujJ/++EMO7dmEI9Mlt8gOiLyOcgz3dqPc2nVzVfWXhr2xJ0
KMqSKomAljAHpK9LMTNixEGCPCi7IexdKsUUdmBjjpEz5LiULce9tsYcklxKMykYaEyktpEjFn1v
xzP5N6WItRXmgIAQRRbCBm+UrkYnuHiiznoZ0Npj7v6CtIPuBzbQWVljOyK0YBJGQcFxTPaQDX0y
9xRdh1RjZGlfJ8AScuix1SKWLrORbLCrA3Y2b8tsHVhiIJbFH3RvsTycmYoeF6nGN9BeCf1LAthV
+kTfnMtZTiGFxAFt5xF+3t6qW7QaaCH6xy5zQ0SZmM+Z3sLp2e0ZCQFw3Z6U6MsP3eYzPlJqq/4h
e5Z32Vv9CJQ3F/+2eVzxMgOzKjjE6Jdcuo+gNCt50ZCIBEngPX3wR47hzg8LNAHkO/Cx8TYXPX1X
y72yx2xhgD8iUitIC54hz7ZkFR7dX1DXdhW3ObUce/S/u2WO2cvRhGx/Mxu4wKTKqYXWGVPFSvXY
GhZIF1HoUqO7t1d1K21+7paCWBGRNPjkyymdYVQtJZq+AGMY0F6PVCRJd4Rv6Ez0YmAZafUGjNUc
uxvO4cIss5m6GUx9RMBQQ1VzpWAEizUnpbxlgQL1wJKhUjIYxrMuQz8kGq3pxTM6eLLQLibOGOjU
MMuFwPsfC/QLVi8B0yB5koDGxxuUxRkJcMppunxL9Yozkq1LQkOZVdRM3BP6Fatbm/XI+2kC8dLI
2AE+PVpGGT2oQjRZ2tA6NRSqrdRojmIru/I8guhbDm2zD+3be2Xj+qCYREkkBOx9V3RVJJNitasJ
8XqA0tFS/FhhZtMcPCQa5+rYysfDFIR/sCNRSjxzg6ymtgJri9iOs4aiCriaADMNduinQc2eX2De
KqtA/0DVVYwNmuYmc8hTYxgiRRJiH9I7amOXru6juPKmJhai7GEXfQ0equfioHv0TcXDLG8B4i+s
M2deDJa4REaGePpTtJdzN9fBUpghPd965sPiAiAFboEgQtYrtqN7UN2B3aPjhIAbGxkuVcLrCrEm
VpaJyoJYLkUhDiE1ibY2IX3uZnBaToNze/tsbWMdrUMGVhS9S1jVy/NSlqZgNC32D5QwDpTFhL7i
tL/su90c08oYczizGVjdBGGol6H1C6hlaxjQwT4MnJ264WUuxkQ/Y7VR4XeiJBwkbFTQL+t15oTj
l9vTtmEBUvGU1pvuT5XFWqAo1pWxiThNxNYI0YYPsirOytA9xjiyCxPMXC1zsBCxBjyWQklbf9hR
XBy/DZk3EmauRl1dGjmTNU8dwZWY/dJwo92eq3M25NZImGtFFeehaQZIakL5/lg3IzrNlKl5zLO2
Aq2esPwmmvDcxOrixDVktvJZh8rh2EIWYahcUkIdJM2lb2JYPxYd+dnnya8yhaSCRu5aBf1dFRQT
FdOPpBr9oFEOtQhhfisk4Vs6D5PVNFBQKDVfq/v3OGl/a4X2YYRqzFmtrXNkQEEV3dQ6kYjEYsbG
cRz0Ru1pNzf50b1iz7mxTUBlSr5ELi/c3Ig2ofwhgzEfSfHr+CCpo7GErnniC2nlpq1picmzoGFG
f9emwblgNuKfC1vM6mVopQbyFLaKVPZmDRn4UHdG460oH8wYWrAVN5u14SWAvhNFXJ/QckCK6fL4
kjQVJlNsY0ylkNnozzcPkV3aFKslPUFbPIaGeePz6qLbVnXoD6BXk3bHX1oNhGLuNHhcP6s+8vRx
Gr8LPGbtrWjdwGMe+hGIgGRTZe8VOU4Vs1Bif/AUUHfmYOa3isWZQoA3B5DvgskzRmNMtFsIOr3Q
GRnfCx+8zbN14lcfoTFQ7qwiqVrQjzDAb9kATaWJoX/7yG8FsOuBauxkLigIBo0Y+8lRAAEX2lLi
A7rIXCrZNxwMdKznnrDnjWzrKXJhlr4UV45/jPO4Fk0MTT/NaIaNZ5RZA0c5UeV0EaVefk1so758
YZG5PkVACeu0CjDQfbyTUOaMoZ0F6pQD71RsHcP1qjHXQdbNqpTOdEbNvdCcVPEg6N9G5bnD6GIe
8zpdHtZjr40xJzCplCiB28EWAXUvKkF25FU7BdHWzOVB3HSca1uMfxmERIrjkMR+jcqLX/3EU+cB
mFfFagw8diq/GVzO5uQdAObBKqWL0hIFJz3BI+59OJ4H6JhOuIf4yV8Coba8C+3DE1UVVG1Q/Lrc
mYUAVYZOqahwuAjKEwh09paQW5DHaQsU2UzkJcBu1jttyVvL7Y3zj2Umkg6MpCzE+mw5T3emjtot
GPvd1CffUQPKIlv9Ue9pA7ix50cXW+xqcOCqTplO0At25VUlKa4hLp5ApircCZ+6DbB/JNjQTxJs
iDcca2/qnektyK3f031OXR7vYt4a//oLGJ8gKEtfaH1MtcUnSLanrj4+0bomLchQrtPiQIn9m3e9
hqQCZ6dtnaO1bcY7NNIgl2WigWDnqOMOU3YB+KsWe/rS+dyWis1x4r2E/JOkGRKbgaoMsyeZFiW+
9COnUih0rLTJlGK6VWSN3b51ZPCcIw/1N5Q6W69DiIFo0JKjrXgbZAR5p9UGxkpXmpIRoh2GQhHQ
OcbL9G8xWYAfCaBWyIGoRDzrOa78/JRkc18o8E+NB60pgKdiNz+Fpx/Bg+KivdH7F1INNNu/ssic
oqhdAPwEvbM/CJ01ZoaVTKoztBon2NpyE2szTIAwdnMcSRMOKx7bR2UM9oqg79s256T8OWbY0nCx
1BFpI6yVJP0upOfCrKDNxokBqEdj75DVUNgasNF1kJYcoZ9rFmBPi0e7nnaDsjcWkMGXvCzIlktX
TXT7QpQYgoLse0zUmkaWgLrxA6I9NGH9KQ9gh7l9mjffMWsj9CNWu04YarnJBoxolkyIrE7lZMXq
6IOgGRRSUgu8ky4ejW7ZC0Wza0PBrWrF6TrjdTBqCOOU3c5U8tesEV9yqsA0a3tAtj/HTv8mj+Hb
3OmKbeTFAwCnO0MHVM0Ywai++GWWQ4tRfTK75A5MGqcwzT9BPLS/PbrNkE0lMkU2i7oqKayfnIss
Qvs2FZ4YnOhjEKCAZxuhhf6+tyVDD768CwvQyYPdPmw52357alfGGUc5CsHYBAG4sCjSNPtov0tO
fJBCK3waT7JL0G3YPCp33Y48pY/jC5oacqsCwRKleUjs1MLFsce//eSgPd6elq2ToqnooQc3NU16
MbOiDRNUwrsoBl5CsjT1WQVGz+Rq522dFbp3DcVANgES6pc7S4zFYSmzEvcEsaBTDHemjlbtJPcp
UoYJShitA6ykvdRos+BSkG6uvKYZBsq+IlEkg/FtxAzKZRkhyxwdjZcJatf30JN/0xCdfOoOpYuJ
Gjtzq9PEq29vTu7KMOPt9K6p1CQY4VQLqBvNx1r9tZTPtxdwM75cjY6lBxWnJmz0uk190a/2BHx6
1a7HbP5pyufBArjWmIdPnmkkaVDb9qdC66AAmdtAVb0ZQfk2RqZTxdWu7RVHCs0dsIHPIogP8VCa
OZ5qyxuuh8xs2kFttFqocZqGIrCHJrWmXPl/mmAOrKCOQa+1S+Clw/cpe20EHmZ18y23HgTjbdUw
Ftsia/7EbTJajSHGTDU86BMSGJMXLtxvc9Z0MDkBnIS6C/sujudRGZdkpOJP7e/oEcyuQJWoj+LD
jAYxiGlwaZXp9mZvSE03UfJFeGzC816e+jGLkrQukBcDHOPNKL+JcmWVEEeRpQnx24KsVmmJiIw5
B2J7nP+YZZbOUBdSqSOUmrSHYg8sv1va6Une9x5ELiwTnNzy822LPIPMSpbmAOpmU0rwwvuMxp9a
znni8P5/6mZW97IoB30azVPgVdU+EIGQyLlNR3Qpbi0V80itW73LwHGEfO/T+REBGDvto6Isv6HH
7crc9IurjcFcB0IR6zJSmwHgXN1ROup2+s3cx+CFhDD198oGR+MbL6TevIEQ4SKfbZiaqDFzOKGh
PuwzM/Hzrn+N894fY8kmJH2UW3nf5bJze0tsAbShNYWKg6GBGQakrJdrJjTRokNZL/WDN91Hk5LX
nlDbGT3QrS5IfVEkpsSJcDa3CUFwA3k9A7PLzKraj3KeGxpclmi3KUrj1cxpDqO74GqXrCwwg4Ko
QRs2Yh77oax8H6rp9zB1z1oJMl9D41UgNl7WeGWpIn1VY9mueHWIvpAmLyAeh9eehg76J9rcdUbF
ufpDtQvd3I7QWYJzLfjZQXhUPjhLeH0m6AdAAhIAaQjvsrXcNJ21emor+BHwxnrmgZJQyHuCKuR3
RGZ8Frnr9aPPSqROECSheMwWxLQ5mEgQ9BnsDXjcUs4FPCzQPkGlrOYdD3m+AR++tEfHv3IrZm6q
UVIvEM4DbRGk0RxztNDQ4HmZI9yHhxHiBgMI1NvHNoJAtaV9gIGSl0HYHjMRkZIG/vsKW0GqqRHa
pQFcFwUTsevvx4XXinTtbDBMhN7na+9acDht0W4uoDvEF8CDnCMno5ROXX3lbBaeFcaBkmwc57LS
tDM+BghkRwVhAVL6lM47eQY9ntPvgHi6bZWet8vzeDk05sTrWQ6/HU+pH/eG3YWarU0/IuFJmjLL
CEeLRLzey83lWs0l4wCCotFTMmKUhag8p6Q7aDM3Lrr21CA7QsqDeuoNtWQtTI0xVCfQ9L6NLmby
RQfj33Nxp74ohwAvocrGy+2j/xp+3p5Mjl02Z2BIUTMFlY68oTn3Fmla5HeW7j1s1dqCmObrjGjG
um1yazpBNo7nF6WRutJrrhbFCBMBkUqbLXZnxq6uZRwTG2krTOfKBrNkuhrPnRET7YwmokV+lGTQ
2uiXXuzx9HU2XgfUGKo/kgLdnytczxJDe3NUZAwIzGRT7FBK3QwJwfADaA1+mXDr0KlIv6IlXicG
uBcuPdhATEFH3lnwQLxgTcL02EnxixYi+Xp7na7vPQBu/rHDbo0g0Eq11TAsQ15ACVA42iy7vRk+
gIuVE+ttpP4ubTEPrFHP1LnXMKblIQEMBTVr/ZDaA/KaIzo5Gp986Pf/91I8bJqo9euo7IIxnImY
xaoO2mKGArHq/y9rDNXI4r1ANpdrZYYeh9WF07T5sgRplPlJU3ojjlUG9Dbh4qR5ZujvKzNmPw0L
FHIyX5lBwos4yZGM/sVccIfd3hYbT7jLeWOcfhnnct9lcBmtqx7kQ/8dgpunIbQyVFn0wKr45PnX
5bhLi4zHR1ZzMQdAhlFgrSCHmPuST/zO/wuA0vXjzUAijgAGTpCyAQbzchbLpEyqUglzjA0pk+yn
+AuEmd35NCsgw8m+0xIneSw9mmznvRC2HCMeqYhkTVORwH13aTwjVVjoowDGlBIidAk030F4wFm8
LRsG+vlU6Muj1sfS+NV1MvZFAPZv2RftQYDKk7TLUUmIvgvlHcUfCg5vWBuoL0NGHgqPYREvA8Vg
JtUU5jIRdJFOKgQ/gPU6xffUJ0decJye1Yf4aD7QAsa841LfbfkwMKQAp4rOee0KdKCAnrhRzAmE
HCfTD0s3at0FbZX6ZEk7WkDp9HeU6Iy/oHHeDDTPhQxq91rlDyQnTYhuKeh6KQlAD1k1ebUZt3Yr
A4eArtrcEhsNUrF65cqjqliZpLh5G/cvpRzFTp036FxLui/ijEbEQo69JZ32sYBW61SwQ7kswLJj
zrZKoLE45EoEJGLMyZJu3qImmpx1KERtiNm1wN00jYbZk2k9hoCwEPo7VMshg3QeLyjeWqqVMZYT
ispUakEDXh0EJL/jCpytYXUM++LUNgkH/HvlK3Fb4zEMoJeMJlSFfXNMWh8UM9hf/GgcX6c4+5IG
PYomIkfDaNuMCfQQtO2usaTSMBVznWim1y+vbXxH9JdG5IzkOvagQ0FuHzlsmb7wmbOl5mWWKuWC
TLoR7hohfCm19hgB++GMhfpuDupvs1EPhVTmvpnpmiOK82zFeHtygvIrx8l8BxNwQfwvbxXK6qDX
NXa2WHjjEN2jO/1D0OSHrl5+NoCLWfEUf+d4NOoVL54D1DJCIRDighr2CirbgGtFDJKceNERXNm2
JJ/RISKQ6md0CJ+G5MqFng0S1EThzoBxYGIVHYDZINDbHKru1XNJem9oSk4l7+osUBOAIWuUiwZr
y4R4+dRDK0fJcn9UPrSUuGbb+mZ/11ScyaO742ru4JtgCPsTrvnyxgEXYKFkINrxG8l4KLrkd4AT
b2uVlFrgFntSpenb7dXa3CaE4HojKpaLhcBPxIilTpEFLzVn6ShKY3QIg2zZZeLwY2rQMpyppexN
ZdTdVQIJONN6xmOw4wWs2wBkA1fsFYewoPQymRQzQgNQ8TiAPnen29JO+ipAmhYgfPkMHxiRkYau
4e2Bb63o2rJ8OdNx2cRKLYMyR5Ak2wh6CHB2ljqOVljVHFNbi7o2RQ/MKhKsGuRvgL2OfDWpFitQ
Wo8ow2sTZk+xJv6M9fLl/zc0JsBttbQUSCmC9VF87XSUFltUuerKrlXeyLYcqiQB1CyZIniQWAhh
19VaHPfgtZuF8TiT4riEql82LWdAPDN0LVcTCJpjMyIKwfUg9cTJyuVrN3dgktNN7/bMXT97cM4l
ZPpUwzCR/2JZW5RQInVboc9H/CZKB1ojLP0y3BWfg939Vr3xp/TG91/XWdqzVZhDMCYBuMR4F5CU
JWkughC0A5Wz/l2EdMOwU3zlt3qUvQa01vUnZ5zUJV6dO9RB/2ORLcJIIO4rE+hpwEcXe+0YH5b7
HOgkfcc/aJu7f2WK8c55Z6Za0ZXgl8sHS1pCC32WUg1tquJjNj9uj4tniznUjVItUzuEYA1T6o9l
Kg+LVIOBppK+pmkNdWe5/T+/vS6X7op/RkXJsxnAwq1Z2T7cJSGKymhWpXLVBQTkhMTiXey8MTKn
O29VAr+MB4M4d6A51KP7amq/pXGeWOU0HeaJh2LhbU+2aFGigWiRGmwW+dsgHwEcGGzBoq8Fw27a
T+IvJ3634XWoy0wsc+Z1Y2gyqUK0/oeVKj7MEGYI7cHn52+2byFdQxcI8uy455nzp1YZmt6jCjEb
UtAJNBdjy+gtWXApMajpGN8qcKrlTqsCCUGzfrc37aZ304GqQWeqAZUE+vvKu01C29XNAifaLcmr
HsYfXWa+tKrk3jazFSVJKzPMhNZ1H6ZFruL5I35pxi8TOJluG9gMfdcW6M5dDaSSM12ahqKgb3UH
qu4gNkfu/kAzA0iwvHKsbbqw1XiYADfVSJiUGWhbwvkM5hggYfXROpFuKe68K0bOSb9uVqIbcmWP
2SRhF7RGbCiRv0RF5qeFkVhZome2pi2mr0MZwNEXLbXmWt+LDfgSAn2w2gExjZrOjzpQCEYd3Fel
Glt5PnzpR6l0pDLKXDK2sSVq7T4fI8/MeaeXs+zsKw6RQC6rWQksfEI8eYFOUq9zpoaO/Ooy+Wdm
2J6MBcRBxixmMfJ2DbJBqAPsoaq34+XtNkdCkNAF8SruLTZroYXqImvjEHgzpXKrX7OJcxCvE2lY
YlmUCVg8IWghseFMAX4kaLRAQ2ME17MMLiCc/g+oWlOBYrqpmoRzJukeZWdubZA5k1Kj0Fwkbo8+
LX5Mo0pFBwAWHtWXOFCfu2KJLOggcMqn28ME8gzNH0jFyGy4sYRFmKeFCSWtBpSVsp3SPIIr6yBP
qazkjk/xtLVBoJAi4uEHa4TFzBYNMdI66Ao/MqT7djSOhjIsXpAqlW8UAUTltdeMhNpDlsm8sW7O
8Mo0M8NDrpMCBD0mXHufWbK77JRotMrl3Sid6YmcJneEaKFsWLUEutvXLnieK5/jqa6ypXRbERRx
QdIJqM15PVZ+kQRRg3qqBFCU1n2fxhidxnr8vV/6r6McltYUQTClU8rK6nKQfckTD1x3jTzDByB/
aeqyAsAyKJkvHbM2ir0Ukhrn/2RYhiUutn7GK6M+N6NXX3SWU+TyIeE02mJ399os/X017m6WZ9Jl
Ie15jHdTfaDscOILBYR3g1MAQ+rcnuitixRVLDSyok0Xo2UuUrEXs1atCtiTfkXjvRA+DA0vA7c5
ppUNZj+BJ6YLomIu/HHRn3MTiyYpqj2YuQeCkv0gDYep0O/Sanxo8+Y1y+ZnGWqGt8e5GRutB8pc
tKOITEQB8t1zbDTfLztcMHBR3RPFc3BsbYWbYBsAegoEpYBsMY/XnjQZNhX2zojaLjQwpFf5W7YX
XQPQcxAvzPvWEXwQ4fG9xvYwTWj6QaUXklHnsG21f8iQ52Mqx9Cz3amH9O5/HymDL/CHubWuKIAC
VI/3Hw4JM6VRGMEXV4Bq6yeq1QqRhDfVEk6C3yHi49FobUZKwJQAI6MhGymzlHO9kgAmQGF99PlF
R/ZnAdGZ8xcPMLol2WO4NsZs2QXtf7pQApATa+mbKFUP8NOARVdfo3DiJFivAcbwNFDuMVDOgEqQ
yoJVBKHEjVOREi/19Ij2T5uoiNuF2inrwM1SCIuqgPnJgg8230Nugi4Z5bBB791o6g71EGEG2vcs
/lm1Mi6K0kkJGD3lyq3GHx2asltV3tXG4uR95YtGd8xjcCe0RxKp+1yqj3X6vfkf0r60N25cifYP
PQHULn3V3m23d8dJvgjOpl3UQq2//h167ozbtJ6V5AEXcwcIJtWkisVi1alzup0C2dYFoqsoyRm6
jTkIsT+DgkOmy0rSAJkMAJDxnCaDY+TjVVbLjtr9NJI9yvKtz4WeNUjzIeGLG5qnQWdeX0KYYLLM
JQuZNDDHNhWPFjIIgUCxIs3RzuneSqKBg+Z6wShuoojz1pg8xZIJ/kPcDEQ/juUAXHSZ+9JKg64G
/aM0zI5JytMwFGD9zq/NadypAG6v9r8fIHIfl4rVlB1k8QJdAu5gBAoe6rNa99QkPz5e6oueungM
UGNEFw9gOKDhhKX2XVJNmWZm4dxY8zcbkx9BXLEArcw2Arf4wexHv1ebxrEkpUKvtgXFjGRorlSW
havXTRJKTY6p4xJVSU0i7DB1+LkJptyepYQ2ntbNhrsiN/XmRhkgRZIo4L7NjFur0lVfU+zmi9Xi
D7QuXx27Ip/nvgdxXuJVc4mnyxhfK6sy+IzpvQNmJKfsuqga6GU/L3d1QXonzxKQKzaKU2a1q3fy
EK4s/Vppi0to+31W86dhSMN4yAImaeACzK5npbxeKdKdgjwYDRCvJr1bKvJAp8GtqXyXFFbp9JN8
sUpWmMfGyR4kyVn0BZxIUxfkfRnlrXknF5WPUunVNMwX0gQC6nYabiHd1bnmrJ2ALH8ayumLnTfH
MdYLDJ1Rj9LiYhzYQ9VPKMdr6ZfWKGInq7OHj7/qVi5rQk8DXxT9WRPUOG8dWNNaLS60wgZ1mzvg
2Vn5isVlMR95tyFfXGSYezfiRkR4Y5L/+dkBxZuuw8WE19QCPVC8Eh7XztdCNSh0R0UP8/tSXxuO
FjS8ibnHuLuR4ryxLTjxQiDXULSoVMgFwujqUC11luLLzqZuXIbnVkSgSaeXUzoSbOrfXE/vu9G4
LzgLGF4HOJmAfwj7CYX4Sbb6fxHoHF1ZPCLcUde+Qz96QSMAjAzuhI4A0vQ9RO5WlnFuXlTNnfK+
zumKLX1Hf76fZWyEW9jidAJo9ivv7v1aXzurV/+XuL2hWt+1tekppoznFppiRBdHtbJFSfoWjDWB
2jHX6iKlup3jnZi6kRsCSIBCOUG3Ci9J4ctJDcrwFTASYYmCkkZyt4TqwGjobmHdptN82HFLnmoK
ERxkDGg1AJCBxqrY52sTMi5ShiVJxOt9Xb3kAEdehVzjJyWIL37jrG+ehDOT/M/Pzrql5bmiDOAm
/quTsPFQfLNAMdc2anM0bGhqV2Xs2PK3akYIv8laCOqRq1TGmitAt611p3D3HuPMT+DZKrW3q2y6
Kq2UNElCQ2+czgYOA5NoVornzJGx2Zkgv2belAkyECOMM7CeGX7bfZPMJ2bNjoQsTtMvC7Nw2j78
i0+OsjzwsnCz9wwcLVj76t6cJeC0KncAfqrTpUPcjnBn2S97NaqXIUihM1Srqe5JchlKaN4oIzhi
d37Jliec/xIxi+6RHdorKByWsD7MhzUyvPk4eXw4TtqdvN06WOfGhFutN9lsVgpLwhVgZ5lcqigI
k2DMHtZpj8Rn6y1iQr3E4uTbJp+Ne/vx2zpXOmapSWh2R171yi6gG+CX+VE9chrBvSreRsKH1wFa
hQbK3e+pyZgyzyyX9SJsEc1LCWV2gnShmxxrqXa8h7utGC8A31I5psQCfF4IT5SVjA0zAxha109F
rrpKru4kA1tRFt1rdM4xuIgKi1BZqUhsN/mkFWHRVj6dlafaGMM8re4/9r7NE3puR4hDCkWUNaWF
DwHgFWQ43cMQ0jvkhBi0a73Js6jTBv3l+sxckIhH+s4yX9Lwd1t5tk7BSdJ+0KrYAMR7qaereAVx
lVn9WFOQGHVqd43kLBynuHBANv4Ekui9keAtH4X07n+5u/hKaBd4cFoyG5M6szdRwFEx4X/kKV5v
QMBsz0e5YwirfWNO+KoJS/W5rHJE/YV6vQlmnPKGLd906zqzLxr9c2W3e7ChjaQS3HYcPowZE4BT
BZM9EPajmsZcboCLcs/3y4ykMomYDI15jt+3LaiyaMHv0avwzycuGNhD4KUtLtMtVoTbWJpKTtaD
Sl18bKSHNNAYiAX4JBT1rOUHntm7AgsbAdWASB2M4eYB75oQ42rZXGpaWi/kpaajuP/Qlw6tR4Ly
N+LORjB4Y07I2pW6iBVZquJARr3Vjav4aoWGlPvn5/SNFSHksGldZJLWeZh9Sm+aoL5XIzXgYtFV
qH3B5PonJcD77VbNnToBT+nu22RzU3XoUWFeycCskLCpeZoPMfgT/unr/2lhabMxbJ9ZE/a0Ag3Q
HNsSF3AkbhZJq0fdFwbaEjl751hRepTrPdrijRwaZbPXJQpbnCy2EScFqsp/nq9v3FXnpjSer51l
fwqEkWxTy/AOqiEJjcKImfdOpsyOkbTBx56z9ZDl1UCMH6nAmL0DYk3zCoVz9E7+V+zkQ1fnRcFd
T9nexld7Qj5TUbXX+gr2ACVtAAFJ/P9BSbvj/rN165H1ZnWCX2qFZawMse/9R9uds9886GcbKTjl
OPWapMyIpJK9Bnl8Mw3qzin/f/j9694JLtjkWVlpBCZMFC+h/cY59CArBaJndDcAuOcv/90Pthmj
ASqFRgnO9bvSqtVoZiEvgFUaJw6r/AvSrU0XObPId/rM/ctVTvTMUmLuIv/SSycy0Ma/Qy+9lUmd
F3KEC5DRbqlrEzChYW1ctR1cDEK5tEn3vt3GNp7XNl7a/GeLsqx1GWSG2kZ5mDHc2EOEhUOoeYs3
Rvk9PdJ4527fWxn/RWcWVVpkk5qBz2QmqSsxCasDYw/79XEA2bMifKy1rxa56PE4rhGrLDr5Y/c4
GLf/f0b4jzhbypgVls0G1C8SeEUL0SdwLtSr/7GRjQP85gsJkSmplkWx+hLPfIP5AC6stbbjBNpW
nwLCaa95u7BbkpawLp4IeiLktJZgYk3qkyR9NcsvHMiRWIlbVVAhYnjarXg+EIfht+TNA8qwZu41
7NigE1F+Kex7+SFJ3YJrZA7QX1N1t1S6qOkjMFhbRu7WaWTPQa1DvMQGJKaIpOqaTpieL6EK06ez
L2vFdap9ArjEaYom6jTDmQBfGeZjPvoLcDQK6rarxNwePH/u1EOPOevJSbJiv4mnO6bFN8as9j7U
Op+MQfkqVUnY0WENWx2upg+L4ljjMDiVHF+B2iZ1qGKgy1+VSCvbHmFLSwkglVDtiitf7kvdW2fl
toEWwKCSKAYBBcrGGeGNmgOGoa9JXXDJB+VSwu7Zfa1djKXiDTFzgcO+Kmf1yaQ0ipfeJRUB0PVh
sX7a+nINLsQLJa6e1bk/AKt2xyTLoXl2UAtQMaIsTuzhMl7N0M7rr9pULpEx62E614OT1IPsNHp8
ksYksnLDyZPGGcqgTrE7Wh+smDMlNTjGoM4hLdJFWv2wWBXRheBQt50HpVTPTobKLdesdYy1uqVr
71WUXFBGH+gwn1jOHknM/KRN4dnTD6jUuqqpn4DLjGq1RhKeJpgLAaEZCIZA1OlVieRBQtqn8ewP
0AABQPaH0oH4ixWD25AlnOf01NI2zEvZM9DGaUfqmPr6XFn1s76A9Ttr/TjvEH7CkdS3jZVcrHQ+
sBp08lIdGSvIYWgSJI1+ijWIaubkktVIx4su6nQSmtJ6qBd66GLds+eH2TrU8adhoS6YTkCYXF2p
aeOZcevV5qWxQpFWsg81eH4k1HByMt61drP4clI8rHP9E1rG17Uqf5rl+GGVfhnylTyH1XCZVLLX
qwzCpVB7Rf2pNC6HFao7s+0s8/cSXCcAiAfrcCnXKQuIld+XeR1WBNMoi3QCNstbpfhbXleXQLon
jpWtn0w6n4wRFRsDxV3kUUkp+yxVHQDiT3U6HlMGjgL1O5o/qexhmvImSwuvJ7XXxGu0Djr+HY8y
HCSL3uToJqrxIZsPlfTEblhuhvNta12S67JxwW9TaJKbtq1LrNidviYFfpU/2t6SHDvpxkrxHxwk
QEG64j4B1ZR6X9entvUTmQGBARjXfEnl46IcZutx1G9q89CXJ6R9HgGllL646vo0FZieeMiZO4MC
IPUy9jMxvaYM2jZz7D7ssJXkcYCQR5p/LcCnWttOhlmPsbHcdoS4BhAwpjspxOlw8cyaY4+ehYAj
5Z/byR9aN47dFjP/X4rCL1a/y74yGrRQ5aE/des5JRdj7i3MbcHpo81ga52v9Ap8O0TiyNq6u1kk
r558JkUFsL3FFw3kWbk/qs8xsxw9xQoAeplb00m1r2kNUMY4ODW9slHYgoxgfttNpzg/TP032kLJ
ZgS7XB+7cZtEVDedLNX8mKCLnHTAlHn6c18GpeFO87f0szF84W28bIzAWbBopxpUKyOorMryCvrq
CuTl0qDPL4h5aNVPeP4ZljOYkYT30GR+G+zjqqBrjCfSfNlPjdPID7MMKSvQU7ImVDmVogzOSvl2
SG8M7aZb7wqk45anp76MZesQm4wduY7WPLL7m8E+yYarsePEDhg8c/MlJOqJyo9Lmxy0MXfWYYRW
pVemqN50oT5eZwApjzho5jXClzOg/bdH6bOVC6MWhTQOtTaA5kU4EEaq7DhvJV6mRFo1XnMKidl4
Sat+o4K9cZu+sSbcdMk0kljJMG2khdbirA+cDcDkWh13NtjHOTJzb7JiC270xqSQJSj9KFljAZot
Nma/yAL+Nl1ltTN2pD7FtV27ykjuEEqv0UHN3MZAVK5RoHSKxLooZGr6NO++TAlBr538BVbRwiwG
6EENFCDfYUqkugFms8oLEMlyum8Gum8t2J8x3noivLEjvEIUZslVOaGpNQZJhC562wTUcI0vjS+F
VQC97LF1lqfdR8JG5eqNWeFlAsJvRZ4SEwQ6x/hInyFTGfaPsWc+VofO7y+hdhtycR35UD7u1gi3
PI2/TbC5CvpNYjeIYoAv71HVBdRO/ZwkDnkESbhaOaDiPC4eGcFsB5Yl7e6Ps0UgNTUFlPowTUTQ
V9H3IDfLwapGxjEypeFA6/Tw5yaAY8PrG8gYwMOFx2vS2yDNSzAuC94ZcA+zNQI1w+P/nw3BX5JS
q81sGcFr3qxXDWmAvVB28uqtKiofY/5vHYJzVJWaTdqsGwGyDAs6DxyPl83h6IKGAamL00cfr2kL
coGiLcQ7uOwBxmqEN51RsXpJsqwIVRPMNTnu8mZYQUKiUL9YWIh0FJyCkx5VGdLSlD+OVicZgSBg
qVsl67HtnwyzcfBm8oe+d2xc7LS/GjQVQ1sNvy8Mj5rVETlqoMTjybTmZ6z+YLckZKBqT1bTkeL2
yaoMz2R9DIiGUWDcl+KpZ1STl81PI+mcHPF+KbWjNtKoXZhnT6VH69IFAsZhZesOuoLRcqJArgvM
gD1ABbEEkrRO1u9iOW4c3aYBq63SxZS40yjsWGbflTxxbD3zlEbxlI6cqF17MrPx12jeoucBSt14
4NbODI4PaPq6uUoPgx27MiSDGXo+RU69EfPFahZHbdO6ndEFGk1+knS4UHCTOeNUXpnlpDuNhtS7
kM2db7d1mLnUELiEMVn1Di0jdT21Ouh1hynF9W3dr83OueWvOKHkDOjbfwbEkn6RjCDIUluQFlg3
Cv2hNlGtITFRx5233tZwxxtDghNKFUg79ALEO8WvJnMKG0Tb0CdFVGp7XDQO81c/94kHSguvk5yP
T8DWIs8PAC/Xnr2XTclmsWwg9xz67yaeY8CRuT2AY3m8N4m39b3OLQlFBl0d0n4yEAaTfHgEQ/Bn
qs57/CPbAQRQYoCVIL8A9r63yxmhxlEpK6ZT54BdQhPZWSP9bnRNhA/A+Pa6MJtLUgFTB9kyZ7YW
0oiqGzCjD228UDFxeGbLM/ZIuzc/j8a1JFDLAyRDcA26kko1SgPTtvaA80rah07XnLL8mRfmjids
792ZLcEVFnAQjhgv5HvHCQ/4hB+QUZANK4+YZNxxen5biIdL1SAZihF0nuYIH4ri2ZaOlWkEbV54
Ksjeavx/VXzPi0uzxhOwYOFfOPqrQfE055DQVAYTjp6CcMSELqRxpHoF6akd6DO/aj9Y2EtufXag
DMyiDo0OToJGBy4oO0l9eqgyy5H0EW++XQ7HDUCGdbaPLx/1zFw+pQjURVqEzQjSY60c7jLVgvys
sh77WDvFWR5Re7nv0xEYpdr4/Bebir4y/odqgyLmHZM+KuYAoo6gw0TjTFU/rifX6uPHHGWZPf/c
PG1nxrhLnS3VVNg0WUZsBMZj7xfNFfBsfhoAc9Xczj5zu8RNdolIXhoo4ueEqiWwBzJoCtH8fGu0
STFqT9BaDlGlCYGejIwvGkZREihB8ldR6zWfiOpYaHEX4ezaoIKsQvVqCoobzE0dtNNytO7YF+my
89ITC6xwvZEuzS/j3pNty+swGKjYgDQDLKsJkaiMVVK2BY5Tyehll+SP9SJd5yiW4VGs6ni/z98+
/vIKD9fvN+bVolADrZuiy01z4P3+yYeOgbsoF2h5R5S6XHGYS2QWjSddUo9Eyb3pLdFwkd3voQ23
fAJADaS9L6pnunCplCSZYkiHQ/2Lzbc1SK2orn//eKVbkeo8DRDCor7Ms1XqyDMMFEri5tugnrIJ
QzCl4aDWfMR538mCt2L+uUFhTXNRralO5SJkIAlWlPpHmuidM8hc1NjYJWyx+e9/9yHPtpBv8dmx
wqQuW0d0vwKD1vcJn1wjlfJgSErIUH31WSw9W5MCbpD0alEVANqni2EuryYFJehRV7/GY/WrBBc4
RNqQ/Bbz5bSaR9Jq9kGXoTxg0sMcz8hhDf2+rK1nk6MwLG32VKUN1w7aac2qpJ5qdzzpKD7lhvVA
LNSOjAakCg05KQ1qSB1ouaK1t78vkvJJwgTakiKD1lczsjM7TBbNRQXXDhWGGvVyaBP7K6Y1IMjX
3XbVdwnlTGNaA8JINJHEJRJII/TuCanxlTlWk1vOkyuDdFBKqttGHg5NoUet2h8B5QtHu/iJlkxo
WkmAd8uPvCkO6aI9QdUmXFXpS9cRzyyTR2m9LZbCW6baNWZaO4bSYH5ocinGilTauZXNvtrm8GTQ
4jhKELPrWHnoae3GLL3KC/k0tfbsrORznEDyhxj+IiEFNMEgaNUuM+xjy9KjBPB3lyT+OpuOYVaR
moCw32B2ZFsjH1TzMNqA5J4CPUAdPUmgrjz3TlFVhzjuUSSjpZPGIFWt8XopBtDSrz8aNslOu9YP
qaqeYnzHCZxHlrHcFqQ2XNoNEW0tyy3KORyk/DKpbY/m5lWGdFWyf42s+tmyATNbMn7mTNTBtTu7
A97RXEEvlKD+TO77xi5deWS+LtUHAxSyacVcaqZhIo2+rmbfTVQ7xrFBt0G/hVDjPQouiYNo5yhx
gs1tfpFmctlURcxIo2H8joKfD64YP+uK68bSotaQvy0gP5L18pgBCokhMwMPkuGmX4b7Wql+6HEf
qvnkDj2xHb0rqqC0dDBO9pBdSaRidJaeumNLT+CQCOc1i+J0uAXljydZNEiZnHsfx5TNawVgQZDI
YTxCxTjn20OXqEkDbwaRXAc+heJZvlYPk9scDMTRFAI0XJQE2eRl61buCGJMPrBqH+eoPaXXdbQE
oBSD1mIMrZY6NK5Y0J0ksBTuzfG/56PiF9/ZrxRCnyqthTFXPXjojPl5UhsUwNaiusIsoXlQSv1h
Grtr0Mj/UgYUiGdSMKC9edmV+amNejrLmzutLp5zqQavTkPDsUof5Y49Svl8kerN1US1K+S3xJWH
du9VtXUjnv92IYpqalOX6lwXoZLot60xHPH+D4Ap8GskZV1b7mRCMk9YxTB6bk8Io3SgiznZYOGl
v/h4Fi5erwnWaAo54ARasZ79afKQS98mwV4uvYVPx3fSVCDTMSXzHiCJAZE6t9CIbMEmmUVNIH9r
AvjOyfS56rAVZdcK2gjOb2j+ckd9v+xX08Kys8yK15zwV/ilFeqXayS/0HT8FgnC1k11vkwhyakL
Wtllh08qRWsAEdCwiTiykANcM2/P+flf9tHChPxmTlaizCa+p9EsTqviFGKmpUYj7+NIsGdGyC/B
ulenzVDhsjfbK5ZLl1qjBGCW2Onwb+UU51sn5M6WVmrTsqDdobCscFt0f5W67xxVAqlx0e08gbY4
al5Ac5psACwIzODb6NbPttVDPtgIQEc9+WBoBrRMjywMYmYPFBQZpb9cSA8fb+Rm04Ij9f5nVKQR
kMZuzk06/Qvg+RM6jp2zLr77JbMfpqxvMKgVjJecujU7QOI62lVy2nb4/24JIvhg0VrKCKAnqpPp
/G0wDfTjVRsVPBv3+FpL37DgAcR+ymExs6ORJ6ce/QxHW2x3Z293gikRvNTuGmW2Wyx4DGIEGeuW
+HyQSPkBVk2XoTZVeVNUXO+VZzcfGWdBVSSHx9yUhWk7nHhOe1IAqIjRm9rRL9aI03bMvxBVj9D9
RYMo+zQ5mYdRtes92e9Nxzr/EYI3G6OVZTPAEGjIoEfnqhCSdjWnVcDi0YTN3jN3b81ioaKZNNrJ
DPBzfVJRn+jy3EFZ14Pw+gOG/9Aj7Sb80XRSNVzCuXYHGi1nVfPLpWqcef0xNEA/JMB+pHPzU5Hm
X/+nLEm72hX+xnrQw7yWHLkxHTnf9RIe69+ETD6j8cr9KLJsELVatIIS4wVsGYfJReWPUBFOn8Gv
gggd3+1NRr2LaoJBIT9JCiLn1WqBpxDFPXUBb4n0XQJcBlCGjw/A9sqgsorXNSgSRNBqx5ZqpBpY
MNKM3umrcZDp3mDy+wTiZTGvNoQQnS3l1NIc+ARaaIYfxzjJ5ZIeuwkPlGTEiJTRdKfOsE5GYT6B
kTVifRtIeYNBzjlmIZgpjlql2ZdpWd5oY/oDs/KQyQWvys5evIsF/Hdi3IUj/AjkxoVbGFiauC9w
GYZmclfmqdepwAeUfin/sut1x9bmvp/ZEgKgNhalps4oMnTl8zI+gTlxJ7Ip7173wmqEyNbOmr7I
K+o75KgH9Nif2uOKyGY/ZqOTHfQr6W4IgTX3zBB9jyyIwfaMMAPxGTxvjhjL3U/meGL67hSdrVnw
g3YmjU4Z41zJgP/dlQF9BHTDJYHq9zUIb/cO0fvb+mULdIzHaVsT8dSgsQU6WCMgIRhv0QkKMZZ6
B7wBzx1LvDDy8VAo0ccnavPoonLzr1H+5c+qDlI7NkkfI1Z0g+Xq1oNCVXc2IQm5V+B4l2AJqxPc
tSWd2TcpyMjU4nJqY69bTZ8ZTx+vZs+I4KdGqdQ5hhwriAJWaTRRwCjXDrTICcAkH1va/VqCwxKV
Kh0m0UAlWjjUxLVY3dFjGizgSMbNqDvseT1BGuy0R8n8LucR9lFwS1MizbiWsJserCMEik9q2EMn
9M/Fl3l04YO2oBrjE0tv/aKY1kYnDFRjlF6t06eCXsfm7c4WKpsn7NUG//Mz34vlROmnCmd+ni7k
4EUD1c1/AdjFy8ipH/s79rZ9/dWe8BRNMbnCukKpQjY4TYKhQD+5M4PMt300RhfbUX6MC1pUMtKJ
PbjFtmO+mhaOWT2DxMtIwFE3L91RqcaAplctHOXjFe4tUDhjxKrBggJe/GBUUKVocHNVlvx9ZTQa
F33nJbPphzrYkTGFIL9nuyhBfpugT4apgDAO/yF2bw9sl0B+85Z7NSNmYXpqVhVgvSgsoyVbTj8z
KFXawwqGkE+lIh0+3r89Y4LTG/mgaekso3pf6m4NSFduX9hq2MiNw6t/HxvbdImzlQner8+1QrMU
jzNrAnxTT70C2nCplYUfm3mfNvOAcWZH8Pq4z9JsrfEeA4isOfwzOyWPLyCyffnt9+OHL9Z0vP9A
g2KAbuHtmc6mCWQOI7In4ys5tlCNBDv3Q+mNT9ohPhQu19YofhjBelrQivP22hDbe/pqXQiOMql0
VgKZE9QN/ZxJvR+3tu5aq/RXCZH+akh4iywtcHJENvCy7jpgpIcpaGLk+x9/us2s69WIKJSY5xWY
m4BOQwwuHdZc0OrzxwZ2tkscJbRTgvEGC3dynyVRYRXuMuQ3nUF3BrG218EvEjCq8IHetz5BkqSV
FD4EI8/AS4KXV6GV9/FK3g9Fvfjdqw3h5h+mxZZBRGEGfBSyvV1+FuEEjsfJU5wB9/HkSDuL2t67
V4OCo1O1lWUjQxdUs0EEA2bJosnddfqrOxIVo3/3TvRoeypygo5ioN1Ofv6jxuhQ+WRAnrxoXtLg
j7dxO6i/WhPcOrcWnUoZelAlntjZ0fT1UPGKYK+e8B7i8PZriaTCfZOUsT6Aa49P5k1XHGlqXAJ4
yMdq/L27d8f9dCGqp2YGn0yRV6+j9GSMpHIne0z8j3du2wENAzLbimWC/VOwYq3t2GVmz+UqZo/4
jQG0LvgtdJ8rF0nTl33R7c11nVkULhDQaJoVgZZ82KR30Ft2DG2H0GoznTgzINwctjVPvQ3Na4hn
/aqTOagMGlTp4klpHX28e5sX75klvtSzTFCu8lyTCZIJZic/69zUXbVRvYQkuavj4emwNvmrCH5m
UghKVtIzLUNLOTDGDhMzB2BS/iZ8Y05bgbKBjJFp4TBpvBkASpA4AJnUoQeIUa537vbtbfvPgniM
4qFqjLbTrcDqfq3qycZQUF15XWxDEF0KPv5E73HK/MyCBxysd2hwICC9/UZWqizWuuJuldJLtXTB
fKz4NNTv9AZKJkfOKriAH3PvRt8ux5yZFQJgPipJbDYEwJrvbHDzh+pKSj3tk/WiMW95ycG+Te8g
Q1O6BTvsU8lup09n9oWvOKPFC2YRpE9/zn++ed5eTb3kVmenAFPn2GN7tAJ9tJ0SFU2bNJ4Clg26
c+/vGRJilTLa3WiXmGxkJmoLwxUmW0YMVs3xHmvtdlQ8W5IQo+a5AgE5wSlboGHO0SnMOL3MfRcH
1W2OBKM6Xz72082oeGZRCFp4T7LVahDt+7F0BgyXqYu+k7lvv/3PbAjhShv1bAVW0w7IbXPAFI0b
39i+csDE6+xOHqTCorF2mz1xbu5p7wpSZ1aFiJUTJtlTi8uZHJNIjv4ZSFCivct504xFiAqyTkUH
Odvbc55U5WI3IzQhbHn20Od0VRz1abVcubtakh/TWrtdthP/N5OpM5vihpKKSeWKkd68+Jpnq6Nq
pUtBz/axa2x745kZYQeHeQUExQTtT4vhscwxoJCafLW82nJJ5+VO9xvAtfegYh42z2zys3h2qFdQ
dXBiYZRp7ydfD8pgkH6O4EHCQ4jw1AqH4KJ0J1DlQVzE+3jBe9sqhGxbq2WIADCkWTqIUacvRkEw
/7jb9n6HfRSWKITo0s5xPSfgRata9qgkZmRkpqN3lW+D/CDR2u85MFp5MV8X9rxzFLdXCNCvLYO+
B9wgwu7CU0clRnxRust6vDAB2Snu/mITccfKwBXLkCEXzkPNCjMxe2gGEVvSQMYBJAsko/y52oOA
b9+wZ5aEU7AYsd5JeFUGya+Bd2sx4QD0AtLVmxVqir/F5/K+y8W/3ZlN4UgYViV1UgY4LqY3r4if
glIv9a7j2/pmCLlmWAvO3gqxGvXnqzKCcN9p71RufUKMDYDpCVpbECwTPqHeaQXmTi0QcxG08jD6
lMrElfI/h1VjpZgvgdYUgJn8H29dhY3SmMYlKkmFCr6aUA+yo567BsY8ofsRLIf9ot/m2QeHNmQJ
gRvX36Hgq1SXlopiqqXz+l/y51xz5RfRD3If34PEM2D+4llRd9rDw28mLWeGxR58Mq0cNbGiDh7U
D2YEPKizBPkdWtZuugMy2Molzk0Jn0+u6tzoVECP47j4Za7NKSnHoGjpMUv3ehWbz0aI+XI9Qoxx
2WL7jw16LWsrlrUc4xDvgyPEkT0OZCjQcd4DnuxaE8JaQemYQBCmCotPPHJnR/lqdi0HrRIIvu91
f7a3kVfNwOeMCQPhHOpUX/u8gsiUNoJtdsazUaZXlf7dUHeuWh5ExCzCVmUddIz81Ikkbva6ZBiB
1+QgMTVMWufumJQ7QXkrgzg3IcSxHgJFBSZMjICjFP4tDe8nKttefrYUYc/kzrBbZCsmiHCscHoh
N1ePGHgK9yF4/Ft/tGvCLZ4CVDeYuAeCmcmKG4/j4CozJMBqU8e8f8dAmmvc5WTeQyFsBsezJQpB
axqA55wZqkzJMH2Nc0ocSmiUxevTn19yUNnEwTIxQf9uvmWxpQzgBgwu1gy9LPsAUPlJMvdK3ptO
fmZFeA1kpYF6Ba+aTgsG16Q4UJnmEQ0ISr3b8cHtjXtdkHBrl03ejCjl4/Aqi8fofFlXq2sb1s5p
2g4SnAuNoxHMd/Mz9qqBKUPCYFAJuSOok7o0TB7lEINOAdg6dmLt9qL+MyY2Q1JiszyHtEzQTs0L
eHc2L0xtxxU2X9z265Jejt1Zxrp0w1rRHr6gtijQGyfzekFekB3HaL3oouQgg5ng2Hzi0ua/oSKw
t0bBR6q4qBejWVEKAiI3If4Ukk9q72EqFCya9dVg3c2nffXg7ZD1urOCu6hFNbElh7v8M+yNMbwA
TMLh3sXMj+v7MPJqRoiMa0LsabQHM5D7yZlkzQPht9uBeCUnJwbI/seHejNooT+HE2Uhoot192Yo
NDkbGozFTZUDERF3RZUQnCMgaajx/vnZxdXOqdtMYYEzxC2mQ6wASfPbJAvzz3VcrYCRa3GZOUPf
AJDWEk9ZyNGKl4iCyDyhBkpHTfrUN6AZqA16tShxmM3tATR1O8dz05nOfo7gTF1raknRDhKm25Kg
lAtX1udPrDL9jzd68049MyN4DwgMFnOdOvA0FOOzXakPbb6nWLK9s6YB5VJoW6OHItwEaqb2ZdYg
0GBEItDAE5hgzgqjTpaTuJBVA5XnsvPw2TaJmKhjukgBbzPf3bNAMDOqjzXHAHDSPgNaNEFqObbf
6M7gyW5/Q6E55CXU+3gzt0PqmVnhrlV6KYsx+lKFoMwBw6Wf3lseucboygIChn0Kz82qgH1mT9hZ
azLzPEGhI6gs43H6v7R9WZPcttLsL2IEd4CvXHuZfdFo5oUhjSSC+77++i8hX5/pQfM0bZ24Lw5H
ODzVAIGqQlVWpg54HxhSctLu5LZMb6o2PzZ6UttT2V6DlAQlahq6xZy8UlL5G0tfeUlDvkTDkwzf
2QTpxOcdT+qxHroMc/dZVKLkbnqgvgnQrfCYnD/GUeYayuw0eu5FFt3Y9rWX4Cfbwl0xw6kYhiYt
AhR3q/0YhCDadWu3O7av0oO5v8MjVL7iLjF0MFLkstq2XrcKFisXSYMkD2SXFa6jLib4mdWbKR1k
4mdT+TbqbG9M2r+/q59McKd5cqjTuSIx3voYJASHC2OlC5rqjc/4+2IIbv6TDR5tTmzkYxaZ0YJK
XZsqXmsm0Ojt7rIFqNWqB0ayuzdnQNdCaQl6rdozaQCtjOSaCruXzPGg5OEbm0oT+oKNF035s5Fy
Jut+T1iFKSO1uB9McH7F0InOcQWH0boKZcPrdNPtrP5gVOYvVdcCzMvtzRBS9P2U7HQQFnWUBr3R
uxDYclqgFNWyuY7TwYlL827us90UDn6rSq96AY1bAvv9YOxkVoJXVoHIISvVr1SpAgOCFIrZv2XS
hKygqW+aCvxOknaIIdzloAv+Lcvno5IQT+vo3SR3hi2ryUZoWyvBnm6xSLg5U6XMwsQykSaAGweF
Zbl06mdM5rigaHALqFBAhW2r0rUSvj8ZFa7nbBkAUlQAy7UyhXwgEKBgxAB/SRH+kIqXy75gJSP5
ZEu4jkbckhrqAPCC181e23XH3rcOXfDvse0YUwGcFuOzeHcqEPj5fFYrzI1khYo1dW72pLnTzgJI
I75T7RSTTVuvXBR08OfOr8aHOdHZ0n6Umx6j+pZVf7F03Y8WSz1m0OLak2W+ilkDuOXUkMDUh19G
Alh/00CqZ3mf9PxBN+sfZj1Ejj6hBi6Re4lkD63MQH/VTV/I0ne2Bt6rfC6+jzLdQSpvBzoHaoch
jT3VwvEeMQmYz9nidCVN9+okFw6tpNmtK7RbhjrvPYtlGDVhsl1N3R6DkFFQ6CTIcusdQ91BH4KI
ZIJkgwPpTdntc3QoGy26kq05c6ZuCXI6fRmzvPKGtAm/FSkL91OB4bmxOuoy+6EtLXRzODfIN1P6
EoE4qu7rQK1fUyLtE3Uv16Ot5s96CJ/RabY8K18Z0cCXDyo+Rx7I20J1N1Xpj9l4jEr9uEBhVVaQ
OXWY+tNnUMUBv1mw5ctQsT0QrDdlXme2Xl2X/aNWpbumiZ1iZKC+ulMX+AYtz11V/zklza0e3hqp
8R5WzyoLULSyZ/nOyr9ms7a3mvEAreYAmd2uGJrFbsArUmSPWXpsTEzHRfS+lfTA0p+bMbYwEpFm
zlx3TkbAi1Jpu7KiN1nxCIkXZyjBl4XANoffaaQEuoqhHjZDKPYphuzMAM1LMvEB/dQeOxODipod
zcuOsfkYk9GPSeVEmAIMwfxZDrmjzODjZGBDs2ZH6g0bc183MedjrEla2OABx8zlL7M07vDEtsOW
vmTEsHWmPxmxfhd38vdRUfy5INDX/MYa5hvpg2yyY5Gmt2o2ORE0U2gG7i8oORkJeZnHcK/n3fMA
L5mrw27Qlxurm8BSlUObT97rVulV6tdR/xo3+NGGaqvG7CUMUdRktjzKN0Oi7RMaH1mhBZ1K3Vkf
3bz7sYC8kGKuOEnafSKjMwGDFBwjOThwQA+F/3W2lR4DVnJ2nHLAqEwU8lXKx3xvhwUDlBKmv5FW
J5D1kWu8llBCbeZ4HxnjdUfbp6wt99DouZoNMOdF2X4wk6/SWL7RtnjUw+UriJpc0odB1WnHUiJv
Rn4LsCR+Ze8BuP7SltI3o5oP2YB2r2S+JEm4i2P1fupAXTk0QSsD+4SH29dCZ+9g53PjeLlpCzVg
VvY4p1UFdWOJT9qWx8TEaZ4Na9hrU7VFt7vuMz+cixDbw6yZzULj4wFUfpK6CfTreoASngP+6zei
tcGQsUCqtzpm0Olb9WoA4iNzAChMLKolGBiLlQriEuC5D6qs82trQWHXjCCcWfq6obwaPQZxo7YJ
8gJg7g5CeKx4XGorqJtmPoxEiuxUzVxpDA8SdLBtA5yNqbk8FqRObZA9ghUz+b705hP4jCo3nciD
Puc1JGWHBxIPwdwUFvRhKx9Z/LvcLDddNe20sn1WIqRtteLhXfbcSsZz1eEN2BamjhGm6h39vwmK
AGriDou8D+cO+I5yp8/SMxSwXALFMimXdmM+q86gNN6SWD8sIj1qLWSOk6m7ZVJzxzCeWzQDHEIx
IkctIxtk34MtazOuLuvcrurSPXgdX/Csv47mUbLTsIyOMnRFj1Wt2aEsO2kzuZDimJ2+mZ5n0wJT
YmzGX5OqlmxprL0lyvwhJYXdjeF1VRSPpMdwp9nHz808mZA4UnI/7atdpHSPrKg9leilveTLuykv
PkTTbSucZp/rlShhuSd99TyEsuaUeTbsyhwUGVpU35T6tKN1/jOfyvIKw5T3LMl2PUb0TDnC3HxX
7RuqX+ljUzyM0Qwx4TpyKJt/QKgHHMSyiWtKQ2q3cf6j1CLVszoCBlYGqkUi0dslwTB/bUKaMFze
aNF8KxryjUJ8x6lbIjkjwfQQy94GuMvLicRqxNWpZmF2Ch0sUVJ1JnPNVKVA6VJ+AWrNJv07q/89
UgikOB82xCSihWKa2fcASVS3VgT5DNlnugQqu8b+3xYjpA9ZEkHYj+Gt1hZtZKtDeFPk5XufaRvo
5tVNIyhi82cvoDuCnUEflJmkvKtBlh9Tmw12suQPWjttQXjWE1mqQpbM1Cg9kyKlZpMP05Ch8G9i
xjxqvFRDyY3Sp4TNj6TQU3cwwEI5gRCvjeVdZkRfirBy1IVcFVnjZiH7fnmL18rqGoiOoLIFqA+m
4oVqBpkqkHwVvGv8G5y3HBXoSSjOeLtd7ePn4iwbhJgFlo+Vg2zjc/JJGpBOKjG2ebGwcKbfG4tm
GyS7atiy9WLgCfOZLcim/+2juQ8/eZRFcWJJUoL3bXhdDLbhKzvQ3FZeD8kw5fkfNP+2YgI/Yif2
NKPPhnbhmDYX3dwr3VOO1kPqDL9AvYrpBulOe7384dZmqJDKf6xQuIVWAoOVhXmKnDnUGe8Hl3zl
6JQyaI7E6cE5j+jvv+NpeEuguD44ph3aJWeEgV4rpv8v/xx+Rc72G31WGTSTFuoZwrfVJWvCbBEe
wb1OEmfsk2fGUzSjoG4/qSDF2ZqtXr9KKoF+DzS/cGeFS0vmvtAigPF8JBbG++KON8Wt5eVIzB3M
JIK4DdQSNqoaGwtdK5hDgunDrpB2DCxOZIMrC1qqwwtWv9kStRvErvCKeBO2WXFKlx3m0CFPwxbA
fw1y/8m8UG2IDdaTMIQHYT0QJKOz+GBjDszE1r5DvRJHDoTXTmLgUQe5NTRKo5fLH3qtTnj6A0Sc
ejOmJpdzxRNSZihYPMUg7G5NyUUX2uuG73X8Snow9JMvif4twWHkk7RgHrn8K1Y9NoAg6O8jyp1J
Z8d1yeBE4EpAbHIsqvghHEhQ1TS4bGatWqjJJ3YEN0JiC1tNEE7Rn/iqeiCA7G5118Qh8zLkcNhf
M9lo+6zhCD7ZFFwJyaF+YzWAZPUHzgg3PkBHEjf2gAQM8BDT3A9Ou/9HysqrTuxktYJL0bIlrCwV
uzomP/XmqdnCt299NeHK6u20pGmOlSlRbhvDL0l7jYuvG59saxHC/SxZCj3cWfqruZN69bOOl/Xt
4AEKckvc7hWqtRtpyupDRIOYGBRzkXWJYPA6H/NYSzGHWFwZfhvQ/Yh20vZw1FqpHAfjww6PeScx
ZkmyHm/VAaw9Pm8KkONyBLUtOJunIIPG1v7yRq5/rA9rQmIwdaNUxgbwqTK7ThRid5ZnqltMeqtG
0OIAh5OKvpUIM47iVB+sGtnHbEXOuMhO1MCbt8+Xl7J6JE6sCEcCTLMZvhp85ghBSJbajD1eNnBO
bY03BoIxxNfBrYhpdSH8FVOpyoBnUwiRKb5BHrgQWbFD3C29PnO4+EvnVJxmfKuGzq+MEHd1WZUJ
184zQYophIMuChnSHAJUBPmpVB2YRL8x6y6pn7t865ivnT/ej6KgGwBtD8RDP58/o+vjKBzQrP2T
OY61OPPJmuCMzLFVFznBiEWFp/b1UqW3S61flZL+kE+SbaV5ZpcSvSlY+jpkxQ1qMHd6YrrpUByn
rPxy+QNzY2fbfLJ0wXPFvRIrRgvwSaK/q917CX2FNNLtch53lw2tHNVPqxaO6hKZaZvxdFwF53FL
u6Du2w0x9q21CEcmDUNGrQook6QF9zaBiFwLNe+kB0Yo3/Ah/Nde2DYRwpB3nTxCQhKtUjCmEX2X
xsVuQO0+M2s7NIlTq1sSLisOBXcQ9H8ydM6oKeahltU0rURYHMRa+U1BmbYx4Lf6/OnyZ1p7Nn2y
I/pilitVi/e3D65lMOYpxhWDcpZX0xqCt+qDFdL7siU/VdU8TJp0jTRii0Rh9eafrFTwz+OYFGDU
x/2Qy0CVFBRkfDVTDmokg3l62ghxa4nQp/Xyc3sSeyJQx+aTgnPJrji0n6CR5IWuds37L8CqbkvW
rX9IAxA5DKDgc4qntLBIMic69ZvkbWy+aV1uL/EWdm3dpUGG8v9ZOTugZd5PYS1bvwcJx8GtA7xX
Wm+ESh2mS9RNBclNg0Kg0DItJih9cTk3PguHAtEDfzCgnnbYfnCvh6WT5QmnNNcqRqXld0+/RP1Y
BeDrGlgCr9mB3hoKOaZv/VJMu7rfbv6spbE4MR9bK5zPSQVvLAZcWMAFRPZo0E28a5c/m3visW/k
sFwnh/q1u47dYQtHx8/Gmds5MS0cVqvWJEmTgZyqMm0EK29d2Ilk9ei+ZL4OCsuqzW7zKL0d5ya4
7BdW3feJZSFEkgQVvWKciN9T5DKEPRuh/HDZxDnvHM81TmwIgTG0plzTJmTpUtHeji24xGj1FnbL
+2DFkM3t2ZukpLodx4Nv9cNLbpmPYJLyGkP7lvfNYWLLDSvDe7NRPQ3ysf7Gz+Nn6tLmC6GSTBBj
oT2SfD6b+//jSgkhs136ujcIrlRh7jjSG5MkoZs6FmR63OV6m1liNX6e7L/gmQBk0oFY7opApZ0f
LnHpRuoUQjVgwGTHqEze5Q3dcITinBiX7mxQksfoom69J2GG9jtNnlGe3fhwG5dGBHNFUEZoLA2z
/AnIDJVdHIw+aiuboLj/EjkpIMnQEDAAo/wcSXIjk+apRuTkWaR29W8Y49a/1Icp4WTQOEf7ZkGm
A8V7e5BesYveUH1DgXIjPK4aMlGLgGQtp2gSrv2sgjldJgseGEvtpR0eAWz6SkegJLJyS6lm1cWc
2OK/5SQSJ/2g66OKVFQyy9Gu4uR7TSXn8plbD1OoBqMojBcnqGEEI9NAwNFUFBgU+Q24sKM36KTZ
JCi85trYX7a2miV+GBMHW7NkHAZCBgCEJz8ZGzsfQG18lZn3SYpBwnZr/HhrcYYQg/N8VKAGiv6F
Hmi+Bf7svEaDzFV9UHa6mYOHz8bxWL3CJwvkLvPkkzVTY5WUv3ILxfTaeb7uDblFP2NTV2L9chFQ
tFAkwQbE2z9bqse2ZcA1FMFMWs+M2y9mASEyaOf5gM+g1wjm3aWtvTrBvxRx9GRZ5P4PPiYFGS3S
XJDFiAOFRTiUlFkKqIRM9bpEPzIEdYbT0yyYyw5wjAbjcCQKlY0tXr0VJ2aFkA/qPrkbdY0Fmi45
iR7Mxh/dOyiGoFSBYgXkJz5v7aKjBZpq6CgU6bOiaBhe2hoJW/UiIJNFNQQoHch+f7YQt3VPWzlG
DyFJOAXhe0fUZQeKW4fqYehf/k6rZxIlA5NYKB9AmemzMQA2kM13yK9186a1flaTZ2RbU/frx/HE
iOCrmgoNZuiqFmBVg8jej2Un34ELcafu0setctXaAYBYAD9xCrWouHkVy0BH0oxAy7esR3cdQocD
k1Pv8q6t+g4+TmYY6DpoZ0Nei9H3CSrdfxV68l3iz1PQASEb2vCMgb7pq9bOhApIt4onkCGfTQrl
eAItqYXP1JNH/vBqXouvoxMG+S4Ck1VcVrYV6FfbONm11yUCtAwwMNqPZ4NDMpqgemQhhTZrAEQT
wP9TqBdPkGtUgV+vR/fyvq6dRryFIeiCOqBxNlixLIM8axW4lOm0XC01GvBZ6Zhad/ifzJw998Zq
jMBBH/omq3wLWAuj+dGN1tYh4a5ATIEx1aUR9MPwTzHFQXChtdQieo7O6HG4IrvtDvW+9CNf24id
6wfyxJaQ4zRqOE5g3C5+k7VijNSJPJAY+pyHpAjq3eX9Wz0VACzrYIvjEUZ4041zmbeLTix/gMxK
X/tWB1A40KikhsYtUHSXra0eihNrgk+ftWWulwZhk6aPaIrYtR7ZJHq8bGT1ggF+jVOuImyKxXvQ
+9Yj+LhwodPHVr3G4mwdZP1J22043DUHpYLqUcGfQPIrplTSyLK4kFLJD/P5EGOsptebjVu0WqU5
sSFmUjkUwMoixvcZCZq8zR5otthjruWokq+Chot5W/O86+dP5/6QcOknsYI/DSqBkO4EkzjrkJiu
fOZDZhMVb0TgFNSdlz/XakjBUOh/7AnnHcJr2ZAaOBQn4uMgOCv3dPcP2vo8Mzu7ySfWhJCs5Jil
l3MCqgLru2HdSRSj7hYBmhw6K3JlL/QRJ+oqySwnRkqwZHNwebnrp/M/qxUff0thWmnfoZ4wl+Zo
y0bFJY2jJ62VDjNrtxKQ1Qv3sVoxxZFiKS/o3IY+VQsANWOnj97a4dflJa1l+ycfUBRat7KZAiqF
joURsyNb4tQDNm1GdTgKbX0oEL+BjpmVn5etrp9TA4KQKlGQiot5aZXnkjEN1PKN6r7Zh18yl/kQ
GbUeVb86VMEmTGA1BpzYE5yXAQoDNpeoSkSL/k1pZcUuOxBClD3z+h6GQ/0IyreXuZDurSI/LEO+
bHmD1cNrQC4PomyKfDaeBY6qPEwYvAGfmJ32dQB4wuEv5n7ol289GflVOLsqJ9b4rzl55GgWyJrL
xeS5HljDvyd71ZG/mU4NIYYUHbD2CqIznNu2dJPDH0zaIYP9WKkQl+hU1OXAkGeWNUSjG2ARs3er
/DJOqP4oWx5odVsBlsKQEEou0EH8vNCYU0AlJoqq7a8wKNwWU1n7xoBeCNuF3wHcMir78tldjbof
Bi0+R3Sys0tdt7WGToBfdrFHQ8MxuxArzbySHurxTwjFdXBY/b0+S3jo6E1uqCDvDaHXClmxoLnj
hG2DHfA5V8DCNofh1xA1nwwKJ4fpczlqA7itDXtw0UG/pnfjXXe0njnL/XiFKUaH3uRHel2/LBvR
fz1icnJxTFdQFG743p/sLXQ1TXUOozgAaOAmlIHcpObghagfe0OfQH0q9Oe0Ybau0Scz7Y+VUkwg
lJH28aa05uZvEUIbYPbdEuPAgREk20PM5F0BJ/YAxXnXgNjGPxBkXj/JH4sXTjLpSKlghIcr81b7
4lV95hwgnEYRo6LAeW8kj6vRhRMeQGFZNcA29HmraanPZtTEcUD0ya4MvKCn5yiMN7we96tnbujE
Co+oJx+0teoecop4MFHagjsWCVC5AdBZjcknFoQjE6UgimgwE4v5AcwH9phNqKAYOhA3JNEfwBiR
a1MCRB0go2Bp+ryaRAXzLqEoynI+sr+KpZwOUnPMnbQp0L26dSfG+H8/2brQqtjcyzMEbdreVvSn
flOuh//cs49jqUi0IRWqn008AjFGl6gbQKWlFY1XmnPj6aX6MMhKZmsDeIOkorkdK/T6tFoKSG0+
ypFyVatkfGhn+kfvi5NfI/gdVUuaBaUxlAx66VAqoyvnxUsBCvbL7nt1W5EaIxmQoe0u6rKwbJGM
NtEsv5p/juGb3PwJHSr2E5JR/LGJ2pNwIuNeSpW2BlSnM8MSox2Ig5hCgRDYVZW2fiyr3tBmXySm
v5QlQpY0+yNTkWRtDWCve/KTHyJ4MCWDLmBezZZfSOQa/qy6zZjyipmUXU764xiZGGxRpkOTxk5Z
kFeTdZhyScLHsakcra9u21y77/Ipty0MqN7Ek/pmkmKrO7jmh4BgBDQU5BQW6jifjznEsljUzCjk
jcpXE5QoKaf4Z86//+inRgQ31OgdhlsroCQxqL+TG/puLtkWPH7NEZ3aED67bKaKWcZwdaM1+7gs
rlSVh8nSD6WFNOTyelZtKUD+6ACJ6xA7/7xpBdEbOjYjRMlo8as1MFYRc00YHcp4c/zzsq3VD/Rh
S6zSgPPC0qcetgrFGFxmabMDWlxMWNXuZUOrj0n0OFBcw5pQ6RJ2MB2IFpsJ+RvR9Df4XcFDeQuo
tb6oD1PC1Vhk2lhswB2V48KXIQMuxdkunqON73TmbCAedypjKfjwmrY0V7mqNWp6nkyB/62Hu8u7
tmVCuD9kkWRj4NKcRvE1DZ+jbuPv/34BfooSwhqEu0PrVh8kDQZ4+kluJ5ehtKC4xRXm85+4SjfI
QRx2E75HUaA5uU+gwrBxfc8eM8JPEA6G0mjgZiPYxsGvbwofogUHKdCPWykR/zOXViocCpDNhY2S
jnGgFNazHGv7qqXHZSzsMoIe5kQeL3+5c0wGloVaP7weil3nrGgmC8u84js7B2YAoe6n5n3yVUdz
0wN1s9kZwbkAZPE/YIo/ew4LloWVElC9kRQMC2gojl53x0k0qWscM2CnkOIqvzCz5ozH2M9dXqPq
X+qNEZ+1Q4v0Hs0BVN9kvNw++y+NDJitM/kHTWZmN0O0N6i+YWPta57aEA5NrSpWTQzIvZUdQgqV
IEtqeDPKNd2Uv81V5l/+mltLEre0MIAFljoMMIeVrY8vXfXwJwYwsAN0KSqjYvJpKFDU7jIQN41y
hbHfCRl7Fn29bGPtohEoKP5tQ/BX4ZJOgGDNKZSANJ+LuvW+FPyDwfctO4LTqlNNSRmLJBB2917Z
2q2Nt46H8IXJieJFRVsKA4Jg6CyeNfBvXFfu5WWel59+n/+PdQrnLx7A0ZZyv5w11yNHa2d4N0Ab
tWmgoLYcUIca+jt9NNw2Hb3YLDf82Vn0EcwLRxNazSOU6nTw2qX7epiv07pworjyLq9y/UR+LFI4
kYqiNBNmOnHJlJtIxZDwGG6Et3NEm7AQIQ+RmlkxjcxElQBAa8k2dsZL4pKb2l3AxRsepcQmroQm
/uWF8a8j+mlwSSJ/h/ckqji5NoV6mQH0nUI6ORpsZqWW3ZYVuAGs/LZL1Y0H5jn0mS/yxJz62Vl1
6JMZDOAZTJ2M3nxjfM9RQuMwwfSuc9LbLGDB5fWthlxUmTHTCTb7c+5KddJMaaq4ICaIQfsbLroe
ecOViWDLWUEHT3MgaM4V5ZL7Lkjd9mjtLv+E9S3+zy8QSSzzueuTlkCbtwSctICyMCsAacWUw9Bv
3cXVWPSxWFExjzRNBCAEBHZpw1CPTEy4g6xkmD3gutgyiMXjJGDMcrQMStGm1IC+YotKbmu5widO
51oqw4jCtxbU16TIb1uSeGre76po7rZWvBqZTlasfT5QdTH0clFATJFX2DgxN5fIRVnPByzKq27w
eT1QLbjaj8vfdNUfnJjl//2koCCVnd6EKfyBqg+QPR31x1aXtl5Bq0aQV0OAwwRPqPicy2cr7y1A
MwIaMUermdMOm+hn/jXO7j/KVjr4Euk5jWbbFkvb1g2Izu7NAPWCwLiBrhnKclyBc7N1sG4NORpY
WjBmIWLYTUw914VkpkGY2vrMCcC8aYfWu5S5k0dBirX1Nlnfwg+DwmFkhj6VNZOzIK6JV6o3kKbf
cKDn05rcpXHuGVjBuKb4flwoAfMjsARAFyo+BLevl+9QqTxWnuJwZdr8Fp5b2XhIrAfdD6PiQ5JV
KgU7CZILPdB/qV50wEAuGiAtOGSRZT5cPuyrNxriaWjsaNo5/57WQLoAXCc8RlS20T3O1iFSNHeQ
t+oXv3/22WlEOoY5anR1zrrwFetlfaKwJGWqD/i8ratfUzPzFFAOd5npqfWe5pYdRmQjTKxmESeG
hftsUTAdZFAbDUqLeHF9pYQvUrdsHZVVZ3ViRUjVusVawmhCJFADxafeBFpZbQfBLD7Y65r7DoJx
mbf9QF+Puid2+Qc+8VZZaxWmGcdcSJWjNjIXnGjxm4WRXn5GoQIZPiivl8/MOQ0bvxYnNvlenNgE
+UWhaDSW/PxX+aVSXQ7gKAPtpiwhdxvdV9+VI5e91d/LPXhdvOLaQNr6tAXr2PquQt4m5cMypSO+
61y8d+ObUj/M4/vlla47gJOVColbLC2tpKgqT/TjXWcGc4rJaf1Vu56c4mbcp66Ocn1yt4VPWHVt
H2bFBnqeN1aEajR4Wgh5S5LsfgFBzuWlbeye2DVfkn6ZuzjOgnr5ZiW6HWnoWmWae9nK1kIEHz3x
qvhEtRSDTa8aAFIquKX+NwtCkqDlOp0wOABvubROIUP1dEo3FrHqI0++Bl/kyXHXLWnJpRZ5SBbu
oxaNzLm2AWm3p/H+8lq2LrPYbCoXq5UwkImEFqLMNI9vZvBN5JXxluSRbyTSF0OBHEPevfRl86Rq
oNKZqmCK6R6EhBvp/Nb5EPxKP2jSlBU90s14sps4tIfBTemWGuQ5H8RnV6IKrqSnySAP/YJjiJeR
gtoKsZ7C1xrVlhc4MuV7/lannvWQgUvqNQaR6OIheXkh9fPY2WXrjLuq+pb8VLZEYbbOreBbmghk
a3mthCiE47Vr9HYU7je+9fqpwhtW08E+ARzX51M1jYspDwoO7l/ZrWITcNKzfQnkgfk4ukUJ1Lrk
DtrjFuZh/ct+GBZuzDzomWag3BqkoNud2+reGLM7U9+aANlan3BrzFkhg5I0WTAafjTGV4NUlzYc
qg2R+k1OX/6bz5OLjzXxNZ9c0VlqdGtIoiyQ77N9tGtBHRIFldd5UIZAbW4r9eRu/5I54XKYzBgA
X4RKOp8WaoM00ALd3+49r9cNLKSfINMFxlRE37WNkSZhDH8wgrSDq22kXsR5rlFL1lE7UMCqmzN7
C5eyevg/rIp4vGlo81SWwzQwR2hhToWN3HjDa5+jBvi9P7EhwDVyxei0CBx8kJxp9swpbsP9e+8u
X0q3crbH+vh1PfteJ9aEu1aPA40mKQP7R5iA2zC9WlrMCCnpLs/U3SzfTPn3y7d7awuFO5bqtFTy
BQeEDpULdjyXGS+XLaxXxU/WJNyvDsqOclRJaZBIPUoBcX7oI4yFdCDrwsS+tjR3adPXCIcLWF5S
t1qSK70DJyiRwVXWle4UynjG189zp22NM593qISvK1xHEHKwBVSuXJc8DBQGOGd+TTxQVO6ayNnC
0K8naSc7IdxGqCtk8thjs1tvKW16UGxDtsl3QIrRGpAwi25jwnAbeLDq4E7MCqFLKareHBUs0miX
AnSI027Our1EqR+r9QYEfHNHhYAUpUW5UNTOA6t2wYHog4tPB9l8fbV8+QecHVtLE9LepC9blnFr
vycgbou7wue7CQZFqNlDiaY4jLLdH7ci06pb/dhRU4CMkTDuaCEjW+TqYekhDjpP97f18tYvp4ZG
OlAq5Az8mysM4k9pYfq1JLsaxYSt9odn8sOG8L36UqqXIUN6zbSfoFF0MVp6WzfjXVkZqDO3r91U
2RoB8V9K4F4j2xpj5BiygxkvL8li77Kz+P1gOHeAHz9H+KAMSrBmPaqhb9xGNwvdy8uu2SNKopQ2
fm0yO/liPbdgAAUhoav+Fhnb+rb/xeP/5yeIbxpqoTm5zEkWRCo4ngg9QjX7Rte0q6mhOzwoj4W1
eJB0vJrBvgX57EOvQ0rEnNphK/bwi3lhM8SnjzHPSkYjnG6eeQ2D/RcblryPrrEbqLMUHobaXyV3
K2v4L5f4YwuEMDSohQItq99ucfbm1F5eimNmS/dDEEnO1hvyvwQIgJLBnKxiZFRwi0ZXLqVqoHmp
B/TQ3TWP2W1/zeHDE2DudMcOdKf8nHebq+SrELeX05uBsBT8LmeYZbqkct8mKJp1royZHw6mZa68
nzGYy+63cpVV539qTQiDgxxNMmtRkv6bZDudHEzjDDvdRUFpN2NjYz/GKH1w+UqtZdFUhla0BjwO
uitCApNKQ6VAezYNiPVtkp7y5Y4NG4yVq1fm1IZwXmgYVpkUWQaGjvvfunx0rz0sweLwZLN8MdzL
S1pNN/lbRDGAKjnXb2AV+PUJ+kQ4MZqv7ZJ344hqDqS5QODs568xWNafpSdzwzmtueNTq4KrtIap
bkteCmfRtxKEI52+yQG09jw4NSG4Py1uGKQvzBCylLyP0P7Mnc5mN5oDoKU7Hrfa9mtx7MScGMci
oygHqViQmmnyoVKMRwNdkr6NfIzhyXY4o0I+obXrsVr/evkTbuylyOhUNSozynBCORcyT0V60PJ0
w3tuWRDOpAQIZDn0VRao3Y9eqlp7yK2tyePVxt7pBgrp85JlVoVGPgeyFE9FaU+qXX8p7sa3OgBZ
4p68RYERhLeLp9pQF6hD6Is0wR850NNfwbfi5FGpK1oHhRi46+wKqklB+gC5QV+6aX2wtdtKUNyU
/vzyD0Td1jp9p3aF7JlmeUIjs8erT+4Cs0fPO8newKL8bFA+uTZkhjcVxnEs2C9DpY+NMVfO5WO0
GjtOf4IQOxhGQCxWwRO0XvQw3lR+ctt8r68He3BQUbaXNxByfu+2RQFXvSpHDVuKBVowkRgM8Nsi
SigDy9M+OoLz5V6/U26khxhtcjT77kHYg/GlHxuL3TCqCWlnTqM5GUIELB4o1RRCF3a3i53Bi+/i
JxAF2/N3VjrG02Wzazn2b4D0X0vVhAACOk42TQVwy00fZMmrlNa2pH6N1Wzjwq4WFU8NCTeWsEjT
ByYZvyVyMCfoNKCddzs734Pvz2EHa7/pb1cd4MdnFDE4+pLlGl1QYtKD8YseetrX+Gi89NDNdAlC
ieYoz82NlO4itCK3JwTWrRPLMhSTYCJEeJhlfaWzqoBGQmdKvZ3LsbPEywNjmGa10Etj5X0OJae8
VNw/+aIfdoVANszLAB1wvMiniqFwiEYTZPiq/qAuWxXptQwWdHa6hrlM+Vz1aGljVqYS2AnMdN5B
NqJLd60M1YZKC3L134/W4DV/ak1wBkRPsipTzQzOADNSO/RzZVvdN14FT0C/R4/l5nzm6o08WZ/w
BbvYkGgDKHKgWiCcbtnLoOVe0kRbrdZVT4v6K44JhivOBhUMwN5AJI0Hpx6UN5AT2vf+/7H2ZUt2
4ky3T0QEICHglnFPNY/2DVG2y2IS8/z0/6LcX3sXxSncjuOLjnC0YyeSUpmpHNaam0a6P2BvW61/
ohH5X1kLb2IUhjzoDV4dmCIEiwSvnTCcvKZh3tiEttlxTxrpforu6dhuxKrrgd2Z7IVHaQAyUGCA
/NeLR7JCu3xNHhCKyFejR9zwpomt8im4/Ks33/maF5ojuqYdQkoCsGwSL26t3Deyt6YgyU9dg1u5
YW3BsqwHzWdrXeiO0pOMSfq81ivFa+4xMYlcqfy9d9Cs6XNnqwq5+qg7X+Pi1qsSJjKyEC/98UAP
1J122ZEc5u6A7YyTOuvIh6fV2doWceyoREMKmjDkm8PskjXNZSq67zwE25JkAlE7PlVTyCzG6kOY
TQ+Bxh5VJcltecpBAKLEL6pAa3I4XQPC3G8UVDTHRN7ROBOWEciPGcJWPLhxNnq4+9w0bnw4XbhY
nQ+6BKQEcISC9SMagQDEtu7y7MY+7o0BUAEUUz7ykk1NWKJr5y1nJcHLublv2vVz58pOebU9OLrq
vUGKgWYGvOc/DK9UoP4d1Xw+dfFalM5Arjh91YettN+8Lx8WdSZmoVxJEPOmUpCqGg+z564vquPM
MLdNx7y1noVmKW3ZT4YGnxkTjmHxrzlTrFAg9Bn6rdhy9aAYJpjA2ofGZnVhFLKxY0owoFajlUpi
KUlyH8jmC6zTXgzNQznlNy2jz/geAd8dl55ag9evDMBG9rlOrgdGZx+ysBRFzmXWSiZKnBfzBCfS
QHfmpXJbe8oh3MWH8HUTOHg+ruVxgt8btJMYrEJ2ZCExAhhlQGtECFwdjzUfn8pgsLVSXEch27V9
U1tASHM3lrn2+D0XutAhDkAlqZaQ+9NDa57QNF7nCc3awYSm7MwMWltjCCvZRtxCFeEXwGaIgdEu
bMPZw0kH3Xapz4z3oeKAWaA9qV/TvewWXml3u5JjDgK4PYMTIbvscbs4bBfoVpqo8Alv34AEGLjN
F9F11iet3GnaL4ARGRDo3VMEJkrtkHvSXr39z1sMaYCbQRSBKSPAj71fcNq1pWG0gHdQ7rL98ANX
B+gVzBICLTiVvW19VpwcuEwYoCsoWGkw37TYYTWS9aHtKtNrPOYXGtrEpp261/xc+/n/SeIifJHj
JuQ5pjrRig4eHNhwxJ2Sy9FPGFjhuEvQ87SxqR+DM6xRR4pNRg8j5j4Wm4qmJr0Agqv5D+Te7zEn
ZGedz2V9dE/vRc0m60xhC1HXQpUARyPn36byLijYhtH7GNC+F7A4LwCsBGVUU0xT0smRI9TreO9I
dKudYiXQgxzAJsgzI8z8Nni/kLiq5QJFPdMbvGrfUjyhQ4edalz0gjmKPzqxVfnztOXfbOBvucue
xUnpNNBJYlqU6LGXcPKjNYFc+vkhre7hmYyFPqSZBNRKIE94Q33TV8jB9EDy2Zqu/egH0YtLTEWR
4dPBKrsQ0qOfLJtUXKyEHdXkFQ+5zLzWWb2xX2trmRtzZUVjcITLAf6JVUBdmXCbdP1Vxuhy8tJG
G4DZK+4N8ACKgXVoaMkFsvR7XSip3ChhUswowST/JyAifnGcW/JhdW1Ayv/VnT2XuXBwlQZUEDKE
OUorvYuOeCc6wO/4qlP49cbc0kdf+n55C7dGEy6XZpaAfLKdiB2RrLaUEKjWiBt2EoZFpGB00iLf
f66EK+H+e7GLGxZQGVPCShQAnoQekiOgkC8FOnM7/w/qRRtLXCamgk5EppJJIdo/ishKUkv7Xu2F
WyKrgEKs5tf76YDxcwVp0G2Ai/mo3scqWCjYNoEXJ5smMRcmKw/NYexiCk6uVAnskWHoYKgr4eUT
QM7UosJDLjY3rviaHUY0DfQhpDZAfbBQn7wUrOqEhtlg8dpMd5q5FZqsLupMwEJpIqmqTFnKhS8B
LYtGd8AqtPviXuaXmbm1mDVTcr6YhaaUwuhKmUJBDV5aAgzjep/azfClNb5s6OTn26bJi9eVSAqJ
BmEAPgo0+suTHdrIUwP4tGzRMScDTjjytjZy/R6guAcuJ7BHfOAEQ8uD3IIe0fwfohV3BdCkHNlL
d/J2TXH93DBeRAhwQj/wffXoTE1SFSuUAJY8OfQhfU4B1UPdf0ZAk73s/BG5zPo6KbAfML0EgvFl
FEIkgibWWpoh5It9cpx2v5jGlIvt5/1q0IppkH9lLcKQtJEjQBxglXl8GO3B0U7zuF8WHwhqtdto
iatR5Lm8xRVvQoOrZcjfzvBC8eSLGUkFsGSmj/Kwu1UxXSnVwqJQODyNqADwXEJKVFMZAPMPHFTA
eZv9A7UBRQ1yIltzc4A7OMTGENVfL/NfucshLcyqVE2Roy8neP39/nlDqMEcNubuNtNea5Hr2UKX
o1ohSRV1AB3v3/iIWSc+mOnfm6ovdIYIOVXbDIv7Bc1f2rn9P4+07RP+H7fh91YuNIbLIxvaGkf4
Cwb7LCbfBFh6a3b+sDLME5o6oOMRKs0x1FlQDh4VPg1qDIDlLr6ow71e6yjN7MtWB48K4IGV+DgF
8Y8qe027Cn8trCHOZ7QpKwHXbYRZUU29nPKvZu03wSntUHkNLrhQrGnMQBe+hUS+aoTPPncRbqF7
pZ36pAZrNHrcFPItp5m7YedX9epMxMI9GqiaTYQguv+L2GNL1sJTmmFIatJGv2RpADz/pVV/RPiw
qsNn61p4ymlKqFSAxAuv2cYZ3cwBMKPkTj7gQB3ee+1uYx/n3/tEs5avlQBoOZmZxfPafgEKNKUD
Bnh7nmOp0VuH2ZU42c0GKR7tP/Bmq5HB7/W+3bIzzWYdZX0GBjovGd38Z1m4FegXqQ1KujlpGZT7
ovJkb/C3Z+bWL/CZ6IW5YFJAuyhChIUlN6fyEKGtry5h8dM/AKJcfeWcCVtYi0au9TanjfATKQAq
42gNKTjbeW59fp6rYfKZmPlmnm0nODPDqcxzyQPM/StChcsiA50MiC3RztVoeylpDo3ONoKurTNc
WKceoNq9RnrhK8aDBDQPATgP4CaUT5+vbaVsBKd5triFWQFiyTj1RRajUbo7kV31RIFHqJ7ENsnL
+mlpJtJmyDKie+v9Nkp8agLQIsco882jGM0doHJ+wecPj6gTu/GD5Gw+GLeELs6OFn06tMgUe6Pf
ur2YR8msQrlFhlSyyCFzubgRHZo7NoORdfv2e7WL81N0aQwEMWe/+V/fcWvBK4CwGeiAZqqF5WM/
r0CH3nE8GY2oG+1aDm+jVHzrMXZhF5l0mSjBt8+VZs0VnQtc2O6havQx7IBLPfIKbF8XUbIV/q9d
uXMJC4stAT06Bw0eQjnc7FI1Twy82nnu4FXnDFlhZepWL9zaeZ1JXPZUgekr6Lv2r85rTScx2IuM
LqZy5lz9+4uQEkBUtSXcA8C4rKh6AQKLnSi3f3NGv4Us7nUyRQJAq7npBbJkNXXgCLqFfrWud79F
LMIFeSLTYBRI/JvV8yg/B9JdTkuHC80J1bvPV7PqV5CNNmY8KhUthAuFIIBKGWmWwm+DIYqc5pZP
dtJ9BU/PrfB6Tbsxj61iaJlqH7sUyTBMI+kNgWS3eqqlyBHT5gDDx7obeYMb+p+MxQ0SekdrrmfQ
b0zVDvvooLsasljqccsOrV2k88Us9q2akikIWgjiyr5VcgDN1SCevYqTn1lzLbGNY1pzWiZD1RIH
hJzgMqcTVEJXwyHhfpKrFonvKyBDD11mFbXsfK4Qa3foXNLCrkfDEGOECJj1cvYYGA5TnjYD7tXn
67mMxT2FGg7K0AiO6XyC6fzoEDooXs4TCtQTHou3C1trRuhc4uLSRjqCGEyaZL60a5wYk6BvsApE
t6g1ep3d6RaiVW+ymTdHjf3fFrbOP2FxqUkrScpEkaCeX2D95a+LJvaVxfBk30rrb27x4h7UWTKo
SlPzt17uOTw2kkfhl844HOe3M/fEFtrmquKgdQtRD9g6jWUUkpMmFPUIzzJ1IRKeRSRAxS0yqxmr
LV6FdaN1JmuhpGQEj+uYwwb/2sv/vWb/hEV+9Z6fiVroqlQmWkZUpATULN4PenDFgSIajuA3F/xC
5b0vDd1GgnylixZG7EzmQltBhEu0Mqdza3zvTvuZ8rv+UrUWexg8viuQegEYQ7SrndFpgM585A76
gMgWDvS6Dp19xkJjg2QCtm4Dd/qLhFFB8RBUZ/LVjLb/RySMqw7iTOBCaUk86f0kwaYOI3FoNdqs
9/7Cup1JWFhtXZQ1mTRd8pJo1wsAfw67NN5q3Fwx1ijkIefIQN+DBs7ZGJ09ayTCzaSTJAnue68U
8c7o/QgTMXrR7T5fzVreEZJMgxiAmvtISp/onSaZ0z95BQ3Oe7Dm1/5sU7arGuvL+i1scToBqSOa
Trh0epQc84yf0rw4jnw6mZz5ny9sxZa8W9fimMZRB3IgbTD1ZL7w7j6XLuRNqpv5VbTIJaBWiAZC
DLwoHzndSwSKUy8pMZhMKKbWyA6vXTRXhJfz5DF3lK02pxUX9E7ewmYNYUJr9S9zQFtrWxitUjE7
1ELh7sYbMMmjhvh2cxsrNux5Dn9bN1Zu7rvFLSyWUio5eNWQCDKS3JXbCuQpG++IVZU4O66FMTJH
Lc2plAGCswgfkwp9ieV3iW9hoa3q+JmUhY73nPAe7EgAo+8QBxe3oRbbPbtVaLmR+lgzru92bKHi
bYMugKhFODAb18mJxrcjIhf/GNc/IBfZUMC35p9zs4SxRprGoNtQO+Cv/8eawepxofWDAuweda1l
G09qkD7UFQFiZMBkyeyJhy9tuPFaXt9DkGvAxlKwBi6n7MdkHEZ9GCUvCu0WLc7CBePisNMfGCDL
kQH8g02cFeCD1QCA7wwpjuzG2/zF2SamYMdSSNxyvz0wn9r0IXuejw+Fu+ytCDPctMg+DuL6D8oh
q5cMfVkz7rZMYPEXfqWSmqJnA2r01aFzBme4K21h9+Sys2ehgQECnK1nznytPqyX6Kj7EPS6mMtp
uVZjAKYttcAret2hylWu6+CKu+kyyYrj58+t/loTDPgffwtT3y9wKpS6kwSmvbIO7GODU31hDzP7
mOnF3i/2sXxfHbYXuepHFRm8ZoBrBejaUpGyqozGHED+eJDwnYbGU99wamfSvHAnYwC93UKuXLkd
GoCYmIKWYGBBL7vAAC+d0Z6BrHgyEovlwgo7jJMWDxv7ufIY1uZMCJ1RKGRjWQKto6gd6jaNfIG5
eoMLJxsuVXroAsMPmrsCg6w6uhBapFs/F7yiNJCLpALmtFH1XdYLA4THaAsDK7rCAa3fPbXES+TG
bYPJApHo57LW3gLnwpZFwiqqRilCkO4XMvVCubS6VvqWteLG0HJfjq8Jk606EzYZ1ItRMbZIjFbl
A4wTzYqGBp5GNp/1mUUwSNbmujbNvR6KN+wVK9iPV6Y/XfS7LdDK2ScsLqN2LmrhZUcSGCiAqKFf
5z90fhmTSyJ9Ay2EXwMXdHB7dvP53q4Yu3fyFj6XF0ygXwt40W2N6c7piabf8qiwpdwvym+jtFUO
WLsVSDfhGmIuGH8WcbNaUC3IpynyY3C9TdWXMcM0zn9nncLc77mUhZGJ1Ck0+qSMfFIf5OI25YM1
RN8/37h1pcAVYPB/wMxftvNNCai5Zb0oMAdJvGk/7YrRoZhRD47jrhydDWnzJ3/Qi9/SlmWxnGqx
yKMm8qXiotpP+9Qx9rxxAMJgAjw1cuTLDYErnghz6f8u7235ZzovNyr6LSZWQOc7Zx5LiW7qi8Dp
7HwfHisbhBDfNiSuRLTvJC5OLRAZDfE9vySin95KDrndWSX6VlQnudsqb6yq4tkCF66WxWqQdRyq
OAyhnYZXatVZjfn6+aJWgs13a5p3+WwXtTQagRKeAi8qLGxhFjbjuTt1pm1G40ZKYevAFkZK8ElG
3twsfCV56GhlF2jm/nwxa8HYu9UsjFNDy4HqFU6ogeeeWSjTwmmOtTO4zaXwJIAbPn0uceuMFtYJ
JXWz71mS+92A+pZM7Ka4LuItOpW12AC5cdlEozh4G1F3en9KJgjwzMmUuD94KPpyIDkZ+/FHOqMT
+/3kbAVca/v4Tt5CK8xKR/CXUP4G4dLcdz/mzhDjx+gprlH8ASTWyja+k7dQjYyCHgUsqxwUDpey
cQE/oouXz09qzRy+k7HQDSlAp6JajvwvfOT6cnSEVfPsIwYJ3h9XOoUYzo9xXKHeH2S1f5Cpdicl
W+D7G2KWHZ6srIhUdDzE8BZYFMb9UNwmIt99vm9v0fXCsGPf/l3MctRY7vJwBB1T+aYLMzp2K/3U
u9cscCJ79GQH4ASTA1Kbfu4TjHV3AuYsar/f/jvSA3n3HQvry02axAjoQmBm6DaVHS38C1yx9yIW
10zNRqDqAdT2zaUoSFiLBFjgtYNszHdMdvvB6+d7u2J8kaemJpgpNB3zxgs9KfW5Usjl3Ac/uxeW
iBEN5hmpYbGtToC1qZpzUcsIVc8CqhYTwrSmNvYBrC9pEvAPYTA2RUI+BzwTK12DZt+qpivcpGhT
KxX0JhrRlqD2L1Rqv8lFeYc3qa+xqbJSOcR/uk1S87XG83cfugjA4A9lg5Em92covsTNwKB4RDvq
cUZzavzxm/kl3/BLa9fo7BSWTXCTypHuTSY8aevSAxWgN06XRraZbFl5CGFhBp2b6hX0vi5cRRCF
iVm1RYn3XbfPruYhes0HVsE2qs2Ko30naQ6pz3w6idUyyuuqBJ6hbI+oQCpgfjCu5yok9bqvwIG2
/0KP0XmqUSQyAd897/CZQDUBo1nUwhChNcHvI+LK4kqw1NarLdT+1aWdSVoY8UbiRqgWuDF8mFB8
/B7JG/Rz8yksrR2I7v9dyuKU6gCV9RbsiL4pwiu9Luw0SqiVhvJ1kOnX2zZnS97irCKdAWBa0SBv
1Ky6oFbG7kfgIlenrt6a6Vg1NybaIbW3ZuTl2wZWSBnaZJotueETBwpvOhlyC7eBN+frE0eWYbcx
WQ2GsM8VZPXYziQvbDfmELRIFVHo8wqMKkI4gbLh3rckLEx3NAJrqYomDiRf7raJV4bDxhpWHqIY
DMZogU51NJUu7y83ecqjnpZ+ktBrrQQeYf6c9re19FIahy4EStTne7YahFF0sBJEEKjk0MWt4jSP
1FFm83EFfikDnTt0lMsWBTfW2QnKA2LDEK6GSOcSF7erzoai0QukLN6nEYJjv6v/+3AywbNUAaX6
Wzv3MjmrVUkw5hQqMcz8IlnHdkk6PjCtOfZA/wAahXRb6KlvDsO9HpGHz/d2RVswDYCsMGYP0ECx
fBrr0jQMpKWF31aXZXAhbWExr7iU899fPoY1UbcZM/AO6WqgPTNujWVv1Vu55zUpSPogKapixOaD
2W1aUGWyJgV0LCsBfd+CNvVpqHrn871a0XvAHP6WslAKrZNUEwYRUNF9/VNJUxiI7CYrJKcqij2P
uodW07bqVCuW6p3MhRVOSdgrrQ6ZIrUiZiHN/CNKrMDRgRhlpy/ii5pbjQ0Uyad6KwhcUw2gOqqg
yKMzvcYi/gineMJsXYRHvh7bHYlsmj9/vqGrx4b5QNxqAxO4y0SvWQ9to9TIy6jyeC96ejCD5hYc
ku7nYt5gERauDGlk9L6jiWsuUMzfce6VpaTuCkQcPlGHix6IYVqQfq+p4namYkvj9AocxTskiF+a
InqoTXIXZBEAbgNuk4xc6nF51VTxVan3jimEK5PiJVDEPghjz+hVjGFIQAIq+U6Z0nuUdH42g7wP
YrKnBeamRfwScdUeSfNcVeS6j4PXsVciuxonJ6HMiZP6AaDx+64ju8+XvfZWfrfshb4yLesDOSox
M4hO1DT+561MATyaez1UaON6rBlNHfxBqN+i78Rgy+a1EVStfDAApf4XRnP2Yh+OFJUm882XsmXO
vsqA7x4XJnKfAIFx0H1hI7BzUgtYCwSz4tHm6lZ19UzgfFvOdCisEmLWjYGcjcgu6y591iLymFVb
Jc81XwenCi+nYRoFWezFrTMSGiUSB64yMJ9KW3Xn4kdV+ECQtlHJ8sODLvmf68naPT+XuAhJKgVJ
V/TwFr6mXxBJAVXPJunS/BPL09IxZK8hJgZlyXIcmPVmKjShFajujy40sfWbuV8GtX4vdrlHt9D1
PnLRojAna0CIQIeeqoOX7/1p1aoEjIFK/5XxjRDcfXdGPADMwAKzh+MDtWv0TJ8GoJ5I7c3oYWW5
76QvLl6uxBEG/bGjMYbrQDbXe8OOn2SvsbvCg03wPj/AzdUunIRUF0Ci7yFv7lDSIguV1wNRrRo0
XjF4w/aK22hO0oPuSXbknYYi3n+PCN8tePacZ5dDk6d0mNSx8GVkMkkAPyVyp4p3xQDQsInbjSg2
XidrxuadyEXGAEzsSaGb6mzc5tbS0uaH4QZQpYjQlP3n+7vi989FLYHcwa1QNnQcSn9KjF0X5Vd5
Mv6gWvVFjUc3SsrvkUK22r3wqRt3ZnEt9QkmFrzPuT/m4b2sgQ1N08ovAmAru0QBDYyU6G5F0kPX
oq2vp7GtGWBvzypblCo4RImBaWaRD7djqz03FFTr+dQgM1al3xtRMWuUVcMrshFDK1Ih25JCXuoo
b23Qrrm1bvqlKEJLq9QDahllakd4TVyYwkRFP6PKnssi3JlJkBwxBpOjFB24o1wdJQn5lHzodpok
LpWyOCUhYGCS+L5n6UNQpzdhVGR3IRh+K0eVwH6YgHfcSoDYVVktDTDba+at18gaOt8BWzlqcncq
+1G9bRNpssXUZl4d18SXg1IbrVwFniA18FOU7BtNgukPpQgMfebPsindMBhUW6+D3M4C3XAroZi+
pJYX0RB4idR/iVmxE0r/rQRoslzFB6EM1Gql8ccIRw46msBlYXIypo5YfT+6Wt/si1Q5SXp9WTH1
MdeBP5Eq6K7hjeTnRv6tZeOF3vFHwslNQcbe7crhoMrZlVFqz0jG25nGuAtr+6Aq9KEutIcYUwVK
Jd8kSio5ZZjcmYrksLHfsbLIPFUyFKtTGIDfi+KJS+lTwxu3i80Y2UXxnCTAmpLZ14ih1yCUGBBt
s/EqG8PvpBxh3rrunkojRvjaxo4K5UB5VFnZwMHyKpXugOZ1lfEDstuXw2ByS1XRtsjT6oEB/WKf
xuYT3pE7ZZSRnamqKwlx94E1psPSTnEiY/jGxmFHEF9YWWo8dH2WWBHvTgqbDlMheX3ZXg6R0jq0
02+TTnttjWhWrsyuzfG5YapxUdRQsSRLI7sdw1OkErtXAuZVOZMxFM/wmcp+aEV/bKXY8GN0fEbM
OHW5uKCleZnVGObXWlJZclM9G5L2JKaid/pWOrZd/yPvSAjAQvU5jPmpHUhgNZPmSgScakwiF0ow
ncIm2FEDMLlDGh4kfbqPp8x0MCbp58r03DbsEA3tXdDVfl6ErhwqD6M+tXjBtL0dVdWNGfdA+jaL
QxWVl4nQobW8Vy2uyYFVdkHlVG3u0VC9UBt+D/rn0hGxfN2zLLWrocOMLhjT3TgQBxiY0RJRgZ3W
My/OhVOlQ43rm93Uhc4sue1zS0PHviVJZNfzzCmEpjtdX19yZXwJleKx0ZqrNjSZo+fikI6ly7Iu
3A2K3J500f8UXNJ3VaZdxyr9EoM5xGoTNFOlA93LKd2zqDuYYeW3muoFeXwztFp95HExAQNaHOs4
ro4qG4BuR4zOyoUxOpNyHzajVxWGo8b8puLVRZ3yfQ9GBL2PLS3p7YlGl2RoraCN7qd6Pqe8H+yq
ISd1zH8KKTgiunb6IoXuAa9YVmtcw+lUsuRU0+omGsjXQu13fZjgXVDvyjoGz/l3E7sTyvkuNNIb
roSx1ciDmxjkRMLcCeL4fijIHhg0Fm0wm1zcUO2UVqB5Nb4EZme16l0T3qUNTAV/rMBQmufRMQI2
LAYZ7bZ/Uvno4J+icxqlP26FwXOfvhDccYNiMA3EdRPyxZi+a9QrSTzoMehmWpwamlaLOrLjGUGj
wMycXIK6srBGI7DGOrXyON2pcnQ5MOHyUoPi53ZjXFSE/9R4e2w5OnkZWl2mW4wVWKEyWpS1zyo3
0YoS8+ssCu/k0Wwso4nxiJ7CwwDMhQJpMgHNsrVQuyoLtK7kWu/jue3yKsf5wI6KwOUSbomqdbYq
smtFD1ygv3ick7tR1w5Njhl5CVD1+cnMtEPIQLLRXRnZdRL+EEl9TKb7Ti0u5Ei6CUVri6pwW7ZT
u86OeGTp9WhxmMwuRgd02u8JabBFsRs2IFRRr3p1sDlYzkHlCaz08LKdpusKrVpDeatz7KBxkXWR
RaKbOMtdGrS7QOg3rNMsIJmxFvQMemrD9VhlGrsGQbQ49fOmgr8Z7ogJBkzyxBmQ5+KSfJiIDAax
SHuue9MbhezRMbObWma2IueuQpVDXrSBxdLqhg3y46DD8KXqnclyNKnJzJmYntuMVTstji4LsGxV
ZvHU5ALwAThYi4zVMRib50A1fswVOqcOo4dAxF5vYExavtGnF3ivExPNl0HVnnOj38XyYOkVccZY
PuWNftFN5Smsfjbo/THDCYNQUJlwzrCDdHXkdoQfQm+xn+j9KaPxjRlVV0lzwWW8O3v9qJTHItNu
WxNIX0N4IypyIIgIGvNRxJUlZmx2sKNkMwQlBhj05pRGz2lI/KRnbtfdcoXuNCPfd3Xlzj+XpFdw
ZYewFUcdp2XEXxskXnMUMiQ0tosYYCgMGLMleuy7wFWBo1BqptU03ylDsrn+Kce3GtftduC22YO/
rtEdXeZ2nFQ2msZcqVKdvsLFiuLrQGeXwnxhiXiYlPyJKxiZCZWMWiZGMOwuNRzO0FAvvscxhW+R
XHVoDojoXWlQ970CoP0O6NREORrgneGq5KLTH5cOBANScyASs8KG2TONWNlCHaXQnQgQbLpnJZn8
Kj3FSeaoUXoja8DqQQ97OFQ2l4hLY+D2mqWX1I81OCQqAizxPkX9R0ezLAh+1QHPd2JP/QUTiDT0
AA3jt10J7YRO0QZdKmGL/G1qGcmdOpgXQa5e6wNxWlWzUtw/9NXZ0nQkXWOX7WNQP/Oeo7fLcKQI
2NOq4oTRj14DJIXIr8b4q5y0VtMTl2iVqzAM3ALGb6C5E8d3ZYB2DniDrh8Qr6mOOY1W1hpO0KK9
HEyPeX9HRAQkscAWBVRcbdwpia6qsLDSXnU4KlstzGsaxOCHLGwte2ZjYlckcqOogLW/MPEgIyqu
b2Xp/XdN5m7WpE6qtRbVSssoTXtsc0vVxWU2tLYmMnvoDUdWE6uRvjd15RhTCPsKouABzSd41CFX
e2rb2yRPvDxL3Ih6CChtqbqiWu5iNhYomSDiRtwG4+t0GRxJaPVFBRN1rdeq1bFbQwocbYba4to+
4MRi1TVFMDdMqaMkpqtowuNB5I3g8qbEsCN9sCNTPZIEdy57MfLRAjimHTW9FwWw6+kr7IVVcgnF
9Ol2Csm+k6jHYUto8WD2pdv1pTWlmV3g0poE/yzL3LgPnYEjt5big2mDVJCwUPBzRhkz5dqPujCt
hOguIEt3E0ATAM1pg7qAZdM+ML9QpXbT1K/k/EKDj6KFcVRL8ZhJ9SXTpduyAWsF1Xc6QndELdDl
2tP62DaH+DrNIzupq0Oeaw54luyiL67KBnAUBEP92ARwolg0b2yq4iAgWIpA5zYnVg3gyBmhN5bf
DQQ2YpK8qS13U5fbdVNbI5Sthi+qiuqrEsG9Zf2VyuFWmx4mNnRSqFebVlbIvtW9YhftI56UgH6O
nTR4rc0HmPMTjJIXtMpFkav3nz+xtp5z2iLtkWtZHVQxnnMzZ4LYTTtKgG/4py1aKymPdy+6xdtK
aeVqzDM8mKmv2pIloXEEkC1Bja6wGZR+ZvWgyQYT4BtQ2CIJYgCUmM0Ih5qOFNnikSzJjW50MYQm
4yOj3dfUpNMRQJZOYYyHJkuOQx9cdSN39KHHDJF5HMfgGKCEw8rkSNLSLVETSHNA2WBUbpBLDCWL
bBdw2QX9jTOq4a4sc0/JpqPa040DWkl/oThgqJqq6cCVWmZwQqZ2fW4il0j66knROQacyqdE3+pV
XSt6G2ACBfweMZH/WtaWYiXC+CZDPUI+aB5BudsLJGvQLUQeSBYJL2qOem9t5S/Wsm7vxC4SGAKv
eY1SufClNiqBgqYrdlbWvRODDdkC7dmPLhtvFbCJzs7brwrxLNTygZl6dWWq3UY+Z04PLRXlfA8W
qY00R8BaZqiZ6MmpjPGsim5U3lpqHDobt27tVBWc6DzcjMScvFi2GgNoqG6Rl4ODiED62ZYA70jc
0IkuSqfXaiuvnMnNnexic8fnC/1xkb9FLxZZJSjXlAEufCFPmjUo6WOcMz8Gll9fqY8EzVVm1oIk
y2j2RpVqTi/9BdIMzvzfL1iWpuSpj428xBeEibTD4/umLslGbW9jf9+s3llebBrDdChKnKQpX1Jj
tCsY2AbO9PNjXJOCvhlZ15BzRw1xYVhAu4UmiwQEGxNxOFIY6iOTnj8XsWYwz0XM//9sIeiCEWbV
lWASQeuljK6mVr79XMJqEhNwz8pMbM0UZPbfi2gypVHDFO3Nw3N6XT9W9/QFcz7oIA+c7GkmXO8F
Ahyr+ZoNVnqQnK2GitVd/C3/Q5Yva6QwlIa5bfd+qp6CorfSYPPGran92SqXfq5MWg1Ee6B0CPLg
hKy4XQ4wp5L1f6R9WXPbuLb1H/pYxZngK0dJtiVPcRK/sOLEAQmCBOfp19/FpM+xQvGKffNVnYeu
6j6GAAIbG3uvoUwZ/jH1YvGCWmmi5OhLbWzGyyAHAagZEm8hfgPFtmwtVJpO1QwlvH+0OmYk43g/
y1j+O4biZf9pHk8DchzkKQX9t8UXHdEwseuoz2FKOwWqP5tuIm8EGt/c5eFW0f3i8/0aTNPn9hO4
DksqkB3rRqug5gO3F3TjphLPxO+lrW4ctUvP7sUwi4gJ6L2cd2S0A3kw/Ggy3MIcO4fTCs36PnIL
fSgdSyu/1ni+gjuv35t5q6AEV+euPrS2W/V4uYz8RxSjtjdDQZzOlvZNQ15NVnrwepQdMUme0iIZ
uX7A1hcIWhzmrFoAXM+f50v07dCWVsJCmfaHGk+xTk0D2Zi2+LYXoWJeIRxh1KbR1L3QZC1rZObT
MOYhlavASiFJsyVZur6RYUmig2uGFtmS5CFROL4MkHsIdQhiW19mu/Ys5DewIJz8Loz9yL++dBfQ
pHlKZ+Mt+jmEGS0uCtsKEu1gJceKWV5uFW7foW40Jvvrg60fm7PRFt2csah0ARILCczUmf3K6jBi
nu33EKxXUQoOtvq2qxvDQv8dEBRYli1bqQ12S9Y2Bnje9sGYbkgdmuUG4GpriMX10TXmQHJVg1JX
srPUyiujgG3CM/6XbfExkcUOb2uO5x3wpbDJMIJcdbXaLW5Qn/INFz0oAHXD5O36t9qa12JjKGOc
VrXo8Kn61m2t+xTCGSgPbQWdC8Dkr/33MbHFjlB6IsnygEAqcAv6v+y9Id53w1gQeSnYhgqUrMrC
mbUmi0/4h3/BtLy4txY/YRH3Mjk1zTiDwFR8S0JUdg7jvRXC4gV6vZupoYpI9EdquBhrcW+UaSZr
TYNVHUP9kKl3mQ/x19v5ohL13b+wad2Y29JVo7VqsPkpDhwq9PpBvps1WP+R79zWY58X6srklqia
DJ0bWowJCQzRBVLE9mAk3stSGgy5/GYJtMjy/Mf1XboakT8OuD6v91nyVtHUErUOOrhmZZ5VJB6j
dGOLbg2xSEGBxijRZoKoeDbKAbHDYrD965O4eBT9uSn0RQiJR0PLegWbopJR3ebwHLXR902+DEr/
/zmXRRhpMjMZJ4DygtbsHDJ9Scv/c8K+mMsibMx+STDuwH3S5gAk2AcbJc2Uf7u+YFvhUF9EjSTp
cqhJIeia8OVQ3QldQAiG/Oa0x6iE/oUy7Twv2F4C0g31fHsJrQd6s9UzmHYHM04TdkU15KvwhB8h
BKlApaSCaZmThxDh25jpasAAfIxANGv2q1jMlGWmVY0lgtM8LnmHvM5eegeFF+5IYGT81X0JgjvM
R2zYRiwx3rWdW6LvYowmS2EPzhjq78oTFnvaQFX8eoFexIqzkRb7pEaiO1kt5tXPxOBU31F0DaoY
hXZIJXLcc6nu2tX3DjWCjRVdDYm2Ak60CeOPSxFDGWl7JE+YI0WFlGhOxsfbeiKHQYELQmbvVFu6
LYb2eRwHMNDzjXxhPQc6G39x2puSqWbZQUolvs33zT09dA5KmhCIn6VUti6ctVscLHO4JULQS794
PydRKwPrB6EbbkLNXJc+1X32glb0RmK3EvmBfUIchrUdmFBLLlQyMMpyNU3CuE/dTDqySDg5ZP2V
3KvKIG6fr3/Dy1kRVQPjGzwEEOagFv1n1EcnFnZ9fQNFlSoKJxlNkeJ7YY0bZ+8y8GOUmWkIJB7Q
cctUvDLQKs/GIgtbFrsxDBIy+fv1efz6oX+eAgwBjQesGGIKDt2fE6lGPkSwbc/CeB89lIOneNVv
mNNvzF93EKHpzRoT5ol8MROnvAeWA2Qsydty9r28g/74Jcv4NlDSJTnTzUBJTKg8Sfyex/Er6eIg
q/oNCLo6B63LaYOGRZCAg+i4CGpRFgPIGitmwEsLwNQxe7JrqdjbZqK6hjbemMZ0D5iIT4f2qCko
IFN4QerR4Nn99K0cyc98QOQ1RYQuuOSCLnZKpYR7xcSPoLHdalP0LRvqnZXTh1YZoVBKzLtJLnbX
v97qLgRHEt5BJi6HZbC0DWFPVRlbgZG3R6LYvkA1zNDH4Powl3Vjdf40H+MsQqWiJnGmgS8VxOja
YIsQpYAK8MzLA7Eo/VEcZ+nVrZtgdfOjkQBFFV25LLx1GvIEC+KQgVqmjhxBdkR635jX5dWGeZ0N
sQiEujVQFtFx9gsCPBoqGDcDEBaz+advxYdtmOtK1vDngIuwgVKrwbROyX7h6jT0ReJAvS+932bZ
xv0Wtm59CWGLgecnCtDLdLinUVFBWN4KkFg4JmBI0fi0sYSXd9k8I7QSVHQu7Aszn86KTbtHwegf
sfX56fLbauRvN8R/h1qWlKHyJAjTqjS01diFfsILHeqt6WhrceFjOsuaslmnvRZJhglNzSiMNXAz
595VYoMC/UvmO3f/z5wlnC1UcnRU8oiF/82/6Oz9IExYrJkCZ6vR2lDqs3tM8vH6R1rbBrNbsTX7
h6I2uYjxRRdP8gQMW8AMFXTL92HaKH5eej5iEhDcN2WAgXXQGhYP2BG9tJpVGVh5br4fv/FnPZwl
0rXP5L10JZeG6qmFB5fqsMPsSF0c9dvidYt8emkIvfgVi3laWTeCTicYSqK9T3c5tG3gc/s5hcuI
2KteBR9h4gPj7f3F8n5MnswFhrMvWBKDG8AHs1AjJSB3ivY4pK17fYzVyGFAZE9H1kGwyIvIIfRO
Kic2y5S/EIgxZf50YzySp9lVXDzxuy0fq8t0iqgoL6L8BwM3sFQW9yM4VR0tgI4MLM0Hms+b0udB
Fo4VPaVWApm1t7+Y3vl4iw00oT8xQEX8V5Wg94Uj3z1TR3KBVBJ78i9U3y/7xdgr5wMu9kqatDLP
VUTiWTx3rnGKO/R9ZQAoAV0X4W8DFQr+m7SHytsB+ymQbgEZCtRp05Fq7RrHawfsp/nrgjT55wZK
EKVNYVtmoE+ql+dS5oxi+lmP2fP1Vd4YZ0nkN1Lgt0zW48WTPg3Zbd9/pmSjD78Was6msmTxa1FL
SVOikBBZZeJqffHY9tnD9WlcamfN3+5jvbT5Wj8/cCCn9HQEmLUL0OORnPGVeSak2B+tOxkZSeUy
6hLZ4e7WqVhNhJAG4e0ETTKADRbBOpUryDuwzAqi+lEDweIbiPs+ELZkX9a+/TBrlPLXTSuItTv2
fNR50c/mW5Ei1ooOmVAN997Zzmu+Yyun+BcZytoWOR9qEWY0SWZ2CY5BkEx7Qzk2KYrwnbERzNYy
/fNBFukkr+uIDXBKCXgPMFh+4AKvG2DDgEXc2Clr29ECqdBAaw6+SEsqMlJxa5BYlSPfArKjPM4M
9dk5o75VgDr9AnBfYO2vj7n2sjgfcrE5U1wERQNccTDy4mFQ4c1hsKCTx/u6QPu4icSP6+Ot78mz
OS72pBnRJI8aGafald08DlWfBZnbOC2g3fBUjG7kHYhV1wddux7OJ7nYkYYsmXaLF8FcmncUgO90
ACU7BTYFMqB+9YEnu+sDbn3Ixb4Uo5r2ko3H4VjUDwkB7jLhG2/C9Q8H6y6YM2s6IBt/njIgz1R1
UmwToQuTIWoZqmmErWIYx47iwcPNaWOrrB42FC3+GXH54kVJF8bDs1FRCbMfqfkywJ9DZt/+ZuU+
BpmDy1nw4Ey2KzRHEbJUbWeV1ZM5ml+uD7E1j8WWhw5Fq9BChh+GaE92Dsib/T1v+g0lrtWocbZa
i33eJWalQhLECqzx3kgyZyg6IA4bR7e3KPHrm+1jyRa7u9cquSLQUQmsodmXpH6HJfL79SVbH8KC
riYIdJcsf2Dsudb3qRWUNuQKsZfzSN1Yr5UyHxq4oBj/Z4xFTtU3BKpyBGXGucz3+9r4wCNslfn+
lzD0Mdri+NBO48SSUDetK/MuYlDizfPuviOqC0zK5GhK73E1EY5ERygqm7ui1gJS2TeK1t53eV87
1xd4fbf89+cs2054UsElBiSvAEzSB9E0UL3A1ult6nF7C1KGxjgO0bKcBJYn5HJVQ4Ev6yI81Y3c
dLXWW3ASaA6itXyz0HcAubhJfzS1qHaIkbgyMiImgYvVTn4K/08TZkMdrHaljN+mbeL38QRSiwFc
7osk7Yvs1ih3dm2E48RA+TsNle2M466JR68QKL+VmmurAJSX/KcGTswQm18nVQ8VG4r0IgpMg3gK
zHuHNIi7Jw0rL9vPWbaTxzu5aRxbwGh6BOclDoWgfpPscqG/o2rqNZaCaiaQThxM3/414XtSFwr+
/lEtAUeuEqdPX2OAXtthPOT2nAwlgyNr5EnPXiXgw9v8qaFftfRbb3aBgPK4AIijZrITU/CEBMA3
UOYQDMwJ3vkN1b+oE4MEksBP/ZaQ7HPfnyZJ+PN/gYV1Gr3bq6riyFbn4Fmy44a+t6IRsOHWkfr3
rlfugCJ2iS6FXSa7WVScZNm4k6yZVWTtOiNzx5jeGkod9PghA2c3cSNuCYeEXys5LRbBkGOvK9R9
3f6Y+1GQZGnVx4YrIaWvemLc5G0dahnztdhw1fbBom+9DI6tzB/1mN9JRX5UKzmQo9uo6m5qjkUf
AGws7RvTTkORZ9QbI5DSVdRPddQSzJGCtlE+lu1DAjQw3l+ZYw61r4+QI2plZ7QTpzIrp66HG8He
hvImZQ8tsBFam97Y4gFm6Y42mH45gIWIJtcsT8lGTKGzDrwedn2jukKVXYu9jM33hL11U35fiybI
iAjg5QEVgPsOlJuxeDbgODeW7wxfp7JaJy/GdwiQ3Gn9UVI6h0k/jUzx+3F020hzUMUPiRIDrA93
VyF2BYEOsXnUrf4mU81DBoh/zoiTlzFIYuJRkiw/x96VeO00XXRnTMhYzWqvZd9zmOElBrb1+Gxn
na/agyew83MVPt3QQxjb10QMD3mF57oKCiPhDis/5aLccSxsZxkuqWpnomlYDbJr1hA1FzE4Dcyp
geypieR1CjuI+tjzAvtG/JRlyHlq76SqsOlUBFwFVDb50LQ/ONa6n1JXHTuv6Ucn1lqnE8oujWjQ
JrrXaZ2jJrXX6eA26/njYBW3pNVcWla3gE4elL4JJ5wJlZOdrHIfNKxDL32vyg6YJdNPQQ3NGVwN
UPDg0Z7nWB4jQy5huHLRPFkq4OuVGgoeqoLy06TwcQ9X+KAgcn0o6+YYaYp0M3H2ahlZdRuBXOaP
eEmGHdxLdoo9ghBKA8E75og42ZHGbjy5Fs+EK6VXArRxR0gdO4DXv6O9eyIVKIJpPBwNZgVT3pym
nhh+2UKNKquVG6ONweJKeKh02OlZxnHYmh0Mi3+SlnoSz1rHlhW2kxPaO5lpJi44UzcGaKBI/nDH
UDn1NYib2S6hrDwCxfUNboxinxV6vytSDa/sUfS7TM2gAqlxbADJzn5ONoN0ol54ZgITlqb5qYJC
AnXDIK7pcy7iR4H/42hJILsBpg3i6z6pwOZLouRkKSUa4gDyypAnGDI/7tq3jIpDY4sJuDAbJdZW
2B6JxasmTceKlE9U5qeUl8yD3Iv+LZY07tDU+DR26Q5FLGhOWKGwue5QubrHFzQ8GF8kjt2wd9JR
8NLYvoA8rM2lMEpRyYoAaM7JSe2qt7ZV30gLa8eONX45DkdI3PxQVf5JJdFzouoB0GMnNBIge2YF
IzWe812vqNAnZuBKRAR1Z4v/oIL7UVOD9aAFvTz5upXtGsU6UhlxXysMSFFj20IDL4FkgRgPcEoK
RoYYivK13Vgu2B+9M5XFIe61/fxHtBInoh28sbCgypEbOLHRS2sMd3AWQWADnbwy1RNppQfGk9cq
Tz9rLHJzlry3FXhNA850yXAkK6x/DuOfsoq9aWye6rp5i5KudZHGnDLwCV3cX3ulbVrASuUQjq0h
q3Mvq9gr1ANjPzdgh56AylzJBOYDtPIoiXZNPoB+3eIWK9RdaWLgCYGmbWEenRbjXdbGfhbDsMmw
73SKTiy4hye4+h7lpn4DpwkUrBrEO+NzbYDnEaE/LbE5K9T24PoCIZgYt/jj6Y6mza5r0wYBrvpZ
DqUFpXtrcCjUzV2t0+A8EonUazuQg8pKHHUtlVwpZ1JQZupb38EBZLIm/PwIfE0+U0fa8jmvNGC3
RSQFssjZrV0pHSRQLMuJB3i4Shx0aNWllrKPQEr1ykSO3dTWjxpN05sqio5Nk59AN3rW08RytawG
9JY/9jlaEYkwnb7O5edUjoNCFTBEpzLxa3DVnT5mO9jW4uQMBsHF1QhH6/B2lmxWBmMFGjDtqiek
Ip9HuAI7+gDLRrl/jKBjlkBulXaQ3RpfowKxaMKjQ7NcRcz37BCwBMUvlXmiNp94le2J/V2zS7cz
nuC6509S1bl1JZnuRKaH/wfj3L4WwkRKVUxOVECdsSHe0Cd3fVq4ony0o650NSmG/j7LvbqCy4Sq
fWtScYfXvoHv353iFt2kWA9KNSt9PpSu0VtgdJZeCyazU+n2xnNrNec+S9IWZQchmGZmpIU/c6I7
enxsqg09oTnFvZYFLoqmWMxRj2MTOWeDdpXC8n1byi8pn2lvKXhNLezf82LYi3SjIrb6HD+b2SLT
Z5lGs3ZCQcXMf3YElSFi3xvRbQUCI33NYLZ9Pbe+5BOhAHee7i5yfX1gBS8qTDTeV/vqJCDNPzs+
Vsdt/Njq2/Jjasumj1UluW4lGKrUCpgwV9ONbpTfW6nfqGisv5ZUNLAgAAsR+WUfxuojEyIbyu/X
kgYvWaiF7ZQDoI3AvG61DFbL+dbZaIsnZsoEk5RK4LXk00fdhf2hH32FFyI6j0kLiOEWimd973/M
bvFAmZJxgMkeWkCUwOUDkqZF97qxKda/1McQi+PF8oi3CckRESCUPdtwJalXFPBzSt3xew9NaegG
DSLQ8q3duP76go0UYAwomFwokMOIK+JKjj1SqOquhopDVtd+p4HZmhRfJxOeGTgTfQMUYGo7knjm
Xe9KQxz0LH4R9nvHKrwQekc2bnXyeRKQHZtCrahDNO6OFG4FxkiPvWqeQCd2oHzgxLhstFj1wOtv
bX6vRW8FYqeU4xIuoasAWxMkhC1cAMTwlZTPAuIm4KwBzVx6Ceivbfk1tY42h+SojQc5zQO7gFRC
tIu1EUg1WIw2WjAkPwDScWJi3idI5Uch+3L0U2u+x4UYkC2oe4XFEEL4EXWQm46hgWU+doXyM60R
OicJcib64GR97VvyBHor07WgtUHc56AmBx3MEUYTlcGR+xod7jJrdBkYocJsHSaUoKrzU5FB7gAZ
XklVWDEO33WCJ41V7PsMf04Ydy2kW+kIsoqtRIckBctYrR6IOT0ak3mKpthFyo8nr+J1k/LQjSS0
zQhXvulkufKjGIb7thuOJgQQWJ/7Grgg2vCJ1cMh6clLVuq3JYxOlDZ51Ysm1IEA6A0a5OMQGFb6
VFHLyfCt0pQHxErcjH1R4xsimENyYDbqxIugGkbLfi96fOq+D2xQ6CkIdRV0MCoQqKGGuI/yb9xG
MjtBjlJHBm9NblL2njxMx57SQy++CybvjWbyCuurYI8MNitKJ75mso23/RR2YNZG7BE8L4cLuiP1
S4qDBf+qgMTUG2oQ6bX8Np6VTKqSvdRW7NaS4osi+5zFEWRlxOTSGu0kGgd5QcOoyzf6sqtH8uNg
LINn3ekGmMUyxH5z+iknEBnogBPJ1N31o781zKLEqDBlKCSOF4VFyZeRJkFD2XcGpu/1YX71wS7u
17PpLOqMVVeYlDYq4FC44uBGTXc15Ht/OdJ4heKiHqDv070OCwJkby9GGDnwf4Kuxk2dOembHgiv
v9mK5FtzX1QlZTtSSFYCMBCxQ68ho6oSL0mfr898/bo4m/niukACqYxqhvYo8qjZFy8r3DqUfF11
Z+JCXvwLA/Ctic3//qxuPE416dBRMYO2fGnSEx9PkBvfKNL9L/MC99Oc3ZPA2/1zkEyFvAWNUUIC
39uE4WcIsvvsfwMaezz5wGNC2uPzX3VoIIyoq3BmuRQ8HQsjmXVxrECpopcIIZtm6b4ptABIILfU
6o2085J7N2dLgDDNyAt9FmX+c5JTItlaJQGlZZ3y5/x+PBo3dvo8vaXwqLRg2NrRPaivcuyou/TJ
2m+pJq9+yLPhF3tHMyGwnQJ8Emjmm0n3XN5moKwnhGdjLDaLMeVp3CoYg1P/P35bVIFjO9mlwRZh
aL3UfDbaItOA9IZolRYSVhXQaFYAnInsGI+dW+6bML+r7uhpC6SzCi05/4aL1F7XGxQw5wn2ljub
PkBNYWbyTsfcAfgalLLXubSOB982O2Q1dTub7SK5h36NBPq6BoDQQPZigmqEKNKv1wPM+h4BSAzW
GCAqLcmEQ65AUatGFDPK/GZsGDRyeIJnYZ1spNnzOl2EcBAI/xloyQPVhg56q2ivQ11CuFZrOCDW
O2ga6PHr2PzNtQTFTBUWrUjol5w8EF1kqZv5Q9DPCUfcDnQAbFHe6uKtb0fTQIfZhrEWUHB/nu9k
VMvcnnN5le244pUvoLL56R19n9/a09EODXfbx2tlV8zmPpD/1QgEhpd6B0ySQdFIVNw7U32r94qH
iLaxKZR5Zy0+lqbNEu+AyBLjwhCNoukMnDrwImyygzo3UMiPHiemvMDN5aburNxJK/o4xro/V0cH
Uh8tC+SXyDYOqRQdq5Y/5za/rSH2RvTBv75lV3bSHz9ukQyYVBO8z9ARzo0O0lQNqtMtKtOZI0/g
4dRk46paAwyB+zA7j0KzSJGXiO8o12VqjwBh9K321ZqzZclGJQheB0D6Nl8mDteSaHyGJA7I/vZD
jpp+Y6ifBtV2h1R679V4r3P9nlvg3hed5bWRnfnFoBxQx3whNuSYIqY75ajsk1KFyM+WQsbKEf/j
9y+CZp/bJS+QXAd6dE+1m5Sc4mbrCTiv+cWGgUMrxLZhNwpk/J8nwWRylWkj6hBDEIU5dDmN2eqa
feu93Icy5+bLb208yJ6qugV3ORQkFoln3dlp0aSAd+ih/BNPTifxi89QyPPHp20iw9ppAOoIgQQ2
c5CNXlwBPG5t9GDUJMy1H7RMd3YCDrt+w3XD8eos3XjVrn2u89EWUV8CZrTBwxTnTrago6a5df2s
1Ny7fojWRkH7Wcd2hqPbBWsiRVl7UKGFGVj5M16YFftS8Y2Iv1ZYmc8NRplDJDB3f24KLiI4u6QY
w979NgOH2g6Me+fCyjbCei0sng+22OWCF8UAh0MLKmztaYI2lScadCeur9r8R5bb/HyQxU7QuYaK
+NhZgVChQwdcyI2q9D/qxMgdHGRtYzRYpW6Mt9gLExz37LZH02Cohe4XsnLMIXVosehFGuCWRFnY
GeJk8ALX93ATcwN5UZ/cpJb0FmuS5UwqCo9JP8IXIel/AmC9M3soaU3U9k0WV26nxO+yhdpTJaEy
L0a0Owb+MkURRKiqEv2mMg/SwSic0tJVvHAsqHxCPKTM3Inp/kjV4qDUJmqbViHD6aEaHQUk9jBh
7CXNpV1axsBcmfJxkNN7tc4RqtXYb4tmX3HTa6oGQQLySq1q+nWZHVQyuQrp0Nehb9Bu/AwJw0M6
pifW24eWKrMEJJhS/awdxr9oUvYkiugQKwQ9C/s+N8vntFTuDaIFI8l/Sv34mMTdvYYqfxBlUO8y
dC9l0QOeBi+NXX1N86SYdTt9LjffkqnZsVi3nLRkO6ZHXkX4c4tHvBDyAdTST0Vj3Bl24/et/aTn
tYxWuAWtvlR6sKneoaiW7Ntc+6mm1fv1Lbf2iNAIhHtmHrms2cvyJK4OwTM+5MCr/rYcG24soIDF
XeqiLr/Xd9a+dVW4olJvE3u8FmaJBvUOC9JwoLAv9ruK1hmUEkHh/X2Ck8P0+BtIkv8LBOLaWwIz
/RhtsduhBpDnZl5DaRDEowOI2EDs/Zcw/DdvCYw2a7hYMzh+idzImzoVsOLAtY6q5Wy2V/Z3v8Sq
fmuCFwd5Z41frn/MtSB1PuYiSGnyZMc1YXAn1o2TZMObFHq8P66PsZaV/jGxxUcDeBUF+hEQPUMB
e8Y3D9bNsBs14NM9yEsObvaDv9pob29Eq625Lb5eAzVGIgoMKzMVYskPHZe9jZmtbUcEKeAPIYQB
s7vFe7q0at2QIDqMTyZDUWmmaER7ONuEuR/75uP10dZj/cdg83zPyiBKnQ0TEJ1JWLJDIh3jhEKE
EUyCUd5YuLVaCPbhx0iLezJDB9eM+XwX40WEqhZ5Tw6/sKqx/+9E95XV2/9sxMU+LHqZQgeymaUA
zLAab/iXIZg8MDUDyS+4B2F16e86On/Mc7ExZX0SLZTIEhSEd5BVqprImeLNmDVvgss7+mM1F/uQ
95wkUwUV7vgWr3W3KXcJoNr0dhb6j0dUJbZsNDe/3yL51doarlzz9yu8KTC1Z9VXdsUOVsDpp1+F
SG+zKLExxyXGTU1VVK+4AVy4n3EoukHODSYNkJiccb9KCsmKrUmungbEydkSnKCStfh2iYgAm+l1
MIeHzxDidqq6c/sMaBij2ch/V+PXHJL/M9TiA9q5MpGoGWx0rFLz0Yqq/FBTgo624G1I5Az1/KQy
oDQ8JD6lBSBGFRR9jcrinlpKiieX06lFXL8eDlbfxOc/a/GVc6ixqnIEGRTgbFz4D7hxsYM8vo8+
Q4OoKsGd3aNuBtp2yNy03Rh+Y/2XXxz9K2iu9ZYdRNS4b7n5RWjDU9K0gS3rW1JD6xv64wss2YMy
EN5aDdPrYHyAwe4eBEyv2elPUOX2EQA3e6Lqalw/G2/+92ehtlHrthqGBsUgwV/LEjVgYUe9m1ny
qdCAymHQXY1aIAWm53yaviq6/DrKtkMUpXWLCJ4ysIVxR9nkfpxNkV8ChwY8GMRdW2qgtVX4jRyN
W9v0Uj0GN/nZj57P6NmP7nKJKxlP87AbC982Tra4s6bbnhCfGbU7qpDHTxzJ3EAarD+qzoZdXEu0
mSDlOGJ7d61jOOahPMQBsI0jRD3Rl9xUMVrdd4YC3hmeiijeLe4mpsQC6NUoDqWmhgT5Jx24TIj6
sphsXO6rVxIUxgCJt0B8X6a5ksZ0EVlJFkYA0AqgW636LU4a//op3hplsXpGLSSznEEFullDbb9y
pumZK1v9qvX79Wwyi1UzNZIagwYlLTykRgjSHzTITQ0OwIaaP0CyA+LgDazTN6HYq3vSNFD2hGwW
ClaLKC1RPk48VpJwgjNJKz1WElzBItvLxm9pW8Az5JQrzFX1rYLrHJIv7tyzcRchO0pqxc5ylJjS
7pOuZb5OX3JlDyeNsoCTnLS1V1bfREDPI2tHojyzW/88e6iMRBpLuzw0LXe4R6P3lO7YKfpKbgu/
8+nedJo5HGt+Glj340ZiOP/xi8mC+zzr/ZngVy8WuYOip53YJQkofzLFN6FtHPHVI3f29xeLiV4U
nXJakWCij2kvOwXe3/rwQ9e2inaru+VsoMWNVgl7MEnNIwiewHo27d4SQKSAHES3f9h3kXEoiPps
Sd1TQYcNJZLVc/gx9C832bPgqSuSRgEbIAFC+K0li6ehttxJsI1h5k9x8amg3TmL80EF4Zf18Nkw
Zp73EtMJuqflczHBncCE5BXAHgBoUWurcLd+jZ2NtrjGcjb2eakhq2bwQ/HbSHklkjjaorxpLB0S
ojQ0Zp1Ps+jvbRnIS2bsAWspHUqEK1flZ9LnGjStc+HoRgP55BKS1AZTDE+O+EPKdYhS09R0/iIi
nv3oxTUGbICeEqVGKplx7qoD+BmQ4o2FZmwMtCY4AnccuMWBRQGC8bJmC0XmNKENWtk2HlW4bR4b
A7rnCfqGMnCCOts3JIM5cRIQpb0DKms/xYAwKmXYDCpAMxx1VzQWGf5juKgIyPwjuIIG4yZRDfBm
Cb19EX+xaPqeC2PjyK+XJs5+++LTWgaaV0qfRIGwpWfazGyDBNY/Df+uluJWleUdmuafWDV40NEP
0wRQmeufaTUnO1+9xXcyFF5PfRGh6Xk7a9Vpu+wT/YSWpK/Ctbh/09jWgGu1x/MBFzGWNagJKZMJ
FQ4gOcEionCqxtvw37Gy12Le+WCLCxMyuPFkw3c7UBhApOx7FMPuY/yGMv9W2jav0zIknI80/5Kz
kCCaruJUoLwOyiIotedqrf+qqLUWZM/HW9wWQ4YksSshuTSgW+grMt3J1rQrTPvERHQPXPGPetAe
YSXAnY78VZ/krHi4pDaivQu56VlK5XdfJg5ocl/5g09u4OrgGVvMM2Ptbjwbb0lspFoCi2+NzLTb
5tZ0y7AtPsHWJ2s9u3xCv8ZptJ3GXEs/kW5nevppzlqbu9h04xAWasxJPvc34FLsBHrquySY+TGP
YHfY8FL4CirMZxY2gYUXGAVXxylgN/Ko3sWvcLt7Un60NxkorzgJf1fa+ijBLrpNXB25ag0o22Hq
rqV8ixFwrh/vtYvqfN0W8UUz+4hkSDcCnd8bKFbXxU0lP1cMM5ey3fWxVp8Q51XIxb0vKFFGYGvn
6gG8+9CytnRI+sz1kcatwqbbGG99T/y30LrEog2j+IcyzOP+EzxDbxqtC69P6Ve+cHGqP4q5v+L3
2alWpSQtRDnlsAaMQrBBTvW3ImAnAPQ6TGyuwkAR/TC8CC+BMyE6FtfHX78fzsZffD9l6vSWUyQa
CJaz1uU/pet/Fyw3R1vcBbHUR1PD8Qb8Z7R/lDX/5Wjzb7+2touLwKBjLpcWDIAacHgcromdadip
Y2rlHghKv570g6kAmCfK+jvpUNSrUo7dK/jjxiKvXhJni7y4JOJeykBjQb5q6ugyV1+bEpA4vKzc
GjaMIcguFphts9jLZoViTXjivKb+69+f7S9ZimKqzLT3ufLcPaeGkzxUYCKBHbOb3xnAbd9VQ5g8
baEM1+99GDDPsogQ1V/WYqRYplknIWuC/5qP9ALwv+SXqI6GWpO0WVpcS8zJ2XDLjQwjejU1AJ2R
6Cepekaf2FGmjdO6vppngyz2r9KrktnMt/3sSqK+t58gfEI/acfKn70oAHQEkUm40n5rMeeX08VO
Pht3sZM5T5py6uIo4Fx+zFP1jad9kDHkAm15GuGrE3Xp1lxX843/Ie26liTHkeQPHc2oxStlqsos
rV5o3SUIagWAIL/+nD1n09ms3OLMno3tPOxYdyRAIBDCw/3M5uLQQvhiQJ/2VwttjjeAlnH/DTv8
2vdbhDejVse5lEtog49g/eIQ/YOKDcR8i67bfn8dL1uyMHIIoqCvEuepIuS0z4sygnKjKxdaBCor
N9aS8Hsz/+EC/G1n+XykNlW1qscG6r/4VtMR4iWSZ/6q58v0H8DuVha2fEtQoQIteU1xKqR8m3SH
ks4zASu7d/FR1H+vanHPMjEK3HmQB3f0vmChUqxyjV5022cWFpesJFWpSTlc1szeqgeQQ4REr3oq
jgLk0spaurC2nsXVkmgzOSnFk5SDf8e0r4z+YeUcXAykz9Yzf7YzF9xikqXAfJgUZlsjLHd5pLsD
tGuQea3EK//BPf3+Nos7RLme1CJG5sPAumMAWfSm/iLfmQeQPdwnD6ODKRpJa6M6lwOzsyXOUeLZ
Ek1bshrSonXVjhszSjdcDUhIXUvZjT47rRd357/vqz/8vdDZX57ZgwhhXCkl7GmgSPBGPf3Q++42
K9l7EpMDqZSVqYTLgcvZAheRpyqsNElSnPq/ki/gCf4PDySt0glfDBZ+m1pWmLgKkTHTysqo5nU0
jPTglADH5BgAUa3774/mytlfVpmQ84xG3GMba+namjBArJfu9xbWnOCv0tPZl2I4+FWutzNpmX1j
R+UmvZmAMYWqWwBmnI19q62s6XK1BtSRYB8DNxkAIH+eDTsWnRrHyFtBkg+mHwm9vgGIecfpDo5i
mJARasPMtv0+mfYo/boGlfdN05z6yTwm2vQ+CfHIGzuiTiHcZupfWw0AZlLxe1RvEat1lj9Z0OSS
ySm1oLv232zY2c9fHG0NEiCVPLdJvqb5M9fxWmRx+WSf2VucbDkf4oYVSADYzo6GYwuKbvNgRcNp
HY548X36bWrJOthBjlYGx4cdVtO72j03bcjox8r2XSz+nNlYZLy810U5pbAxb5+Bmci/Luo/qpCs
2Vo8hTSWuIz+wX+Xzaxt3uJVTCXTaoSKc2Gaz1V+0tFENVeKzmtXx168haAqajotRjcklRLoHGJM
TcrqA1CdVWA63dPExLGGzpzbZfoDZ0oo9fKmHfOtLacxIqmaXXHVukmnGI19muXeJPjoqUZteIPM
+VaWwVRClfRnZ5IAetop2IizFUqstW2a//uZv4mlNBmqUnJCzDe6PQHzgeZysvIcrBlZvLOqAZ4G
u4GLAbm3a2co6cRXJDHXXMGamYUnM6Bbq2hl8hfhIxCSKQbiQcThE9/yeNBLp87N/cpbbcatneuF
C5LTsRkgWDnX3pTQ2rSRVPlzzFKjFpE3wcqNvfgInd3YhQMi4DHo4IurqHiuDphCnfzKTwJA0JGY
P8uYgPsHWfHF+OG3TWcO2c5OiQY90cSBeHiIyaJIcuNH+ZUFqieX19jdUNwgH3AJdH7VzVqo9MUy
sIgWCGcN9DrB/m4urnFip31tEQd6htJTL4MU5kFpCzd3NFdZI3z/ikdZ2Fpc57RIKGV2XEdqhwG8
ClCbFCP+mHsHfQLKDa4CqfZV3a35c/0Rmi2MLi4gMLfjqOhQ0cM4L5b3wuqHIrvSqmfWvEj1j1ys
5Qtfzs/C4OIyFrLVOrSOm6ivIYYwPTASrpzQL/dhYWFxDzNpitM2hyrizDOfovIuNuLGiSY0wp2V
EH6+Wsvdsw1dhVQWCGu/AAUz3hkT0mAIBDYV/td6tlQASnqy4+em67yiWoXMXPpekHVQLNBd6bK1
hC9gJhrSU86Im20JFKwNHEa9NjB7DpH4znpMkgTa8Hr/PFj5R122D1oS3xUZKGNaybxPdLDvQAUZ
/SxZv505CtzJAvy0baPvv8GXoBifAAPOGkD/GsYuncUnmJ06I9KEj5wnoW77mcOgGj2G05oo3hef
OxsyNEw9mpBm/QKuzRpgqDMZx3eyHqaS7CfunOLu6fvVfA26ZiuYLjAsjJ2Am3XhBQpNa6XUAvO9
dgLKdWNfQ+E5lKCDtz5ecGFBmI4Di4vpwCJ4+/50dWmnlhCP1ppITXLMkOteV9VeBxax75d04eDO
rPSg63YAbIAy+Z9mCovY2lDDTAGilzZDX5hAQsA6OFA2VuwT1HO+t/c118UU2ZnBZXUl67U+0bNf
wrBQu9a9qtkQiF/1YMmKtB1quW4D9gaw80j//or+YXgRYY6TbFgihQc3kyeZbQj6fiCEnXVDWwcB
08hXwgDr10jxwin8obW7iDO1cqxtdaiaqIIafWQU1ruVZffyALqi3AIvDWrWXUDkeJuCGi2vdqX0
A38kRG4UFfnoxRicyEFoVkDl2WnuCwGi+GpvFWBvqnYQ157iDhXoYpOoYPhS7/XxvhQ5uBDsoHFO
IBb1ICo8Tq9W+jLku5nhQSaKa2bvCbuVgVbJ2hva5V7mPNT2vTzdtLIRDLHwarAVCftZovfEuOfi
TZ2uG/Op74+K0EDsgwlDWdtRqISw4QNa9qDiKkCcd4U/UjKQc5mmm2HAuAU7q2pAOT7eOFIBt3Q/
aq9mPIRT59y0oCOUxk0CyjohfUo19yjrvK41XUndsfSuNEZP0sGF1YLtqDRB8GhRC7P+DBPv3Bow
vd1HU964gn80Q+1VUF4RSe3a43Mn3XEBej8DvD89CyqwnZqidEvjrq9SN0tHl6aPTXclGCp6UH4s
wPmmot03kGddSzxqK1dqm7m0uqHCBJ/ujaw/6eAilNTezSx8j+pIpielNTBR+ixNb0X8Ch5ByL80
QTFYPhEgf5wg3Da9auYOqFmw8FZeot+XuenLjopNl/y+mbw+fWcceZR1gFBDVPJDL1O/S44ppgqd
6kTHRyk71AKTPj9U+4YZzWGiTyNhvtTvnT4LLONDrp+kUgbgHoyXv1j4bp0KDTUMBSX6EOnNZ5fm
B6V8KQbdLfPW1dIfnVbgXkVx95gMZjBOkBQBgd2Uv2gp8yHm7OcD9dlQuI7xmiul24NBse1rX0WL
M53uBrRasuJ9GPdDW7qZuiGAPUrakyLA5YEZXktuX+TyMTUG8AG+9ADYyO2xtg9pbeNzbhxe+0X5
yqjmF1pQgOkL6YpvkIPi5EFvPlkDQ72E7OMCaNrJr0vDN6gWcOOplIagGjYgO9vIzXNRN6gzdz97
fpQ6kK8NNuIihx9Ke4AmJjNuZQ1Dj2MB8pKh1qMYUzfDAAnquk3dJmW7hCQ3oh5SX64emHJq0/uW
Q4plilH3gugCKwLTZpEhGg/8nbetDFlQBoZ41obKiDgCDb+2d3MALgpSuFZCU09opdeBRMRQN5wr
AdVDjalhJQNWSlFYgyhLmtxaxqNhTEHCZW/m58iZhAfxoQPPWR+js5y1kdyDZws0ZW7j9K4ef7Cp
8tSpdsfqoWswViWxkMV3SpF4InkcebOJIVIKtI87mkiYBnyc6pOwj6z70JQb6DS6GYI2UoNRiyke
024bGyEkvxPjnSlelOllKgYPWlDuqL9BLIlBAGuqdlnMIUEPpXrcArAiZCkILuzCG7XkikkUfE8f
mN4GiY2zHSsoTJJiMxFMJkJ+VJOUKC/BL0Az1KRK4TxrJnmSimYPnr+tnGo/0vaeyBgCK7XAmcdR
VeFqk3Ndg1bHT9r7EZHnZKVbS5Hg38Qpq6qdqk0nR0PTBPODbic9UxtTraYOIH81Aq/bH5P6RVBj
Z4woGXQztwoHgWbL8DcT+tBNGWZcoXSVvE8TeZbN2IV6yQ3SZV+h0oejN4fEhChKiyJv3DsuZ7pH
wV/WAuwrJgaLA1h/e5Cx9KWCZnzrGiW4es0+UOQacghZfVL1Qwa5pCEDnwTtDz0RnibzYCrYQen7
sGklb+gUV2MHs75tbUzFoLFQHu0i95o+Dw0HQrr2s2w9IcS7SgfHJ6YcNTH45tg+zZU3qTR3TfMm
iBkh6w60VA4EqF2a4WDmD474rC0nyBwONsg0yiW26SmOOUBhHmeneoYx/6ByfTuIycsrGfMIYLaK
J6+t3moI7jHIDKUWqFX3FSnDbngXvRLp2cvAjtJI9iqEtGM8VY3OgppRnHMSthlQ71A01aQUw2y4
fQ1aaEqGNmWn+M3MZTTCaSedEZRmFVKQ1yWgXIV8m1wfmcTdZCBeqdwY1geeXLdyTqCMI9l70zXu
1LwmprQX44OVZzspFlDTI/ZL46S+CXazeHR+EvoEABfI5SRnN2Q3pTIAr1GknyIXXmrq12Zh3WSj
ipcVQ9LyANJMQwvrXmxzRY4gZ5uHbUy3IADlri5PnZ/Vw763jHeqKb6FoX2fIR42a6puNTNTPImn
4406Dj9FVeEWgcinQKiEB+s6abPtZAFja9U/x6I65H3DvCIWL9bUHZih77sEDhSTvHd0lA+2mK4m
ot6CxXDXN3KgkP7GicvXIjd3hdXuIRGF6wZnZ7f5FRX8PSeximMOVgQoF6agVqxnVl2OcUDa3k5D
fDRpckwkgCj66mcnqc99Xro2ha8alCz1aS5dGbUA4ykkUzHs7RssedQG+CbGywFeEJR0ebqTWXyT
ttxwY90+8QnTuV5eAhmELbXfpDi/tpFuu9kExl4+bbJ0CC1JuRJJvpVbss2oCIaEBBwATrtPtybV
A/wcj6v1u2SNNzo4RZViqG67kW6VpG6xPxXxJjO+ZhJ7GzWu+ypeP7W146juR3VjNs0Wd/g5bc3c
SzV80kwcrdG6bSeQigJtzx0h7ZGgg/mQgsl/GFThD4TtSsAXiWsDvAodZlDQ54gqKadWRKi+Gyvq
Z7F0LZvVEaon1XFUqeIVpvRCuqzwgNYEugaQzhFvN9OgPWwYJKrqagqTuAzaxPlQlPoW5FD5IRn6
R5KWxB8MvtUlxxtyEoITbItt2+QKant5d6Mk/CBS3oMzWQ57TiyPxCAjG7jpktT0Op4elTTbcZBX
6Wmx00nm57oUxA0mOp3E2dYtDqMOhV0dCsIga9c2hlUd01IDc6kaTrnmAu+4pX2HCKuaML+vuEX1
yqcR+oXg1q2enOyxURW3BX9u0X6OUnGVZFsB0JIGQjGU1UEu7Y2gcbWAp8BAQ6ulIHuUFbcrcGIz
eL/h4OBZULPeqx3OPTE5d3HX+5WBmZNpUAeX55AzxqfvoUOnI3S0P/ElPM0yQX4BzdVR8utuP4FD
0szv4+IznZmc+yMBZ6tt36I0ORh6yJM6VGgZTlQDi3LvtdCBGCp+LMhtqeaPcf1k8r3l0MeCPIIZ
/Yj9Ad/Dvqn1Td7LQTK+JY6znWIeMFTyLHJ0Bs3NtDGMNbZRwHqtVr4hv9TjVT0YOPefZMAPj9VQ
RrRd99DtKCxXb4FxldTj/8gGQiG8lci3Zo3hpG/AP8uI+z80V0tkZ0i0x+Y6LQHpNX4UWTrzV4ZE
+ffpso2hbNO2QTVgfpFnAWVkzMwKP8JKQbSEEL5Gw5mpb1WxVj+4UH2BJRuoWPCjzGLyf+Z9EhC+
tGtgyZT058HJbquhXEn15tx+mf6Ap8Y2McGl2F9UDlgCEjgnhb8kMQdHmRqWFmqEmCLpQamdlM/f
J5YXKg0Yv/nb2hIICKpZ06iE3ETMzh+JVu44rXzLiRG6i/vvTV1KzVVMDYNNHmxSUNH5c+9oykxn
QnoSTUp9KmetjU7r953DVvDya3YWJQBe1aD4qrQ8qsy3gRrg+vxpIGT4LxZjqBAE01EFgP7Sn4th
PQVMFIlxRFrM6SvXmT7AHf343sil04Z9+tvIYsdMVTCRgP016qdNOWZIg6aVOsaahcVekWRMnEE4
MYIYzU/y/i2Z1hTb1kzM//2s+CzitiipGucRzfh1LaMRNrut7zfq6yAPyiPnO7W4lxPm0JTKYgX6
rkpoeihrn/KHBFgzslE3RQTqgSuy4nTUefeXF1UFwY+ugXMGk1fzRT5bmNGXZVtpk4FBwyGAVA5K
6fGB/6zu8k0Oye4uAEPvs+F1sC0ZXr1PVkFnX1Xd5mWD/wfFQhVF1F8drrOfoJhJaiWFwN6GxRah
A1hJlTvnpHrzKCAIH1+6fftg+ukVdWng7MSRbddr/F+b3vOvAFAVFX7on32p4paGms65I36FD205
ZDSQdes21tUsgTTcrcMhvo54LgwujpQqt03cjWMeWXdxZL3Ny1U2oMpA06bag0HCy4D6KAEhXW0f
X/ItGsp9cGGa8VULkDotNalRz7y6UB98Q9WmgCYlxRCxFNHH/p0nXhH9a5FZLPfc6GK5/TAOGuic
84iBdb8Fg6Ek+Sv359JZBneFDmUMGTMtX9CLoi1zWcYlxagisH79DYIrdE7At/kCwtaVkuKFGjzU
uaDDgdI2YgBn6XQs6lSZahVRb3Salw9Ii6DWvcvUgSBEAsugyl/0Kj8mXdWt+Ltffnl5ac9tL/ZS
d1qryWKnwFk1owG4Id2rd9k9pkDRhZMC8yA+Na/Yqf4Ysm0erimFXTw/4AfBFsNroCz+p89Iedq2
OvBqUW5nO7TuNyamXvVEX3mdLsUQqBf/bWYuX5/5hQ4sW2jWo5WKyePWLezWrRmqhBmENITi502x
Ym9tWYtyuCLyNKOjDs34cp8UmOzGDCNZQ/dfrIGfrWo5W90SlAONkpSRetMdhh2Y7UFQc4fc2i9+
oFOkjGjz/ROd24vn9fduLi8HkmLqjAy7iarIRtmYWyRffhetXYvV9c2X9OyrJZ1gcjmP1s4PyuQX
Pqph5jWGlgMI3wY0kv3uSsoC/vLfXH7Em3jJEAt+UTtPjTiXMWcAx4Ux8m6L8gNoczK3PCgeni90
Nlde64unE/PDvyTRnC9QaSMXPS8oqK5pLjakByipMdrATAlajRxVPw3zy98vcb7VX279mcXFzjZy
2VfENIqoJFsUP9wOgi/fW1AvLwqT5qaGgO2LhGtfC0H6wYRTs/JNrIPjUlNAfKITKMoMpRQqMo6o
aeDEauqhl5z7akAZeCy1eyb1UYY6PXOoN0xdwLvSH2vm65nyLiQBxv2OBrnTunFM3xraI5eStUPd
GpuxMVcizktNdBvkRQpmPmUVFGoLB9VTsCELERdQG89/TAfMkXm2nxzADw7GijwsrtYUkL/OCM+v
25nFha8SJBVQvwEAEPWUG+POuNYjurU/ClAZgLrCdx7m11UEqK/m4eqVu3wwfi934bjUJInltMNy
5ag4cN/8RBQcpJH1quycnQE52lU6o/lx+3oU/7a4RIXpI6oBGoPslXklo4+n2O48sNf7uGuP/V36
7wcF/txee5GoiAnK48aIB0/KuSvJP1rjFtik7w//V0DswsjyfrWg3dIZtnHcoeh1RzfCA9mi9xdg
R7lesba2hYv4IdfjhqocfnJmlx0BUUDVRWysgH5CwNi3QcyzJtT2BdOM9UH/2cS1AMzyi7Zv3oJX
Re9xRvWIb5sTAbIEdBfXZKet7eSltZ1bmvP1szeAlTLpGon99QYYh/5BPNlAI8kh+BkfUBlaA+jM
f9/yOJ7bW9z3lMRZpTh4U51igmaUYt21VOwbs7nPRPrx/Ye7dNnObS1u+jgSmiJQKKNWH6MaUmN2
r6yo234dMFt8qcWF7vpSApMhzsaQZKeiRctBVYptodOg6Qh17UH7cKAbhAFnGvACEth54sty9TMV
6kaf+ym22aEP0ONfAvpZDO2TigM5ZMU5XfvW89X7Zu+XVLuoJZmVaHFrckx3425a6Iait5VM6Z4R
I5SkYo8eUgL/X3xMNnnsWrFylS7FbWdfxFg4h5wX6Kl1OG0Ff55Qq24hPuUMQ/D9d78Y2BgAsoDO
G5UzewlnmTolaccRH36Wcu6PDG1JuD3hmlsWTogxylP1AC6/Snhr8fbFwsC56eWZ602pgBoKIuFC
3QFSg25jPqHXphtHxcjvmCyH7cAldLNVaKRq9TPKb4E0Wk/KSEFlBEALhPAgE7iyI5ccyvnPWhxT
PRtB+gmdYrDjUwRcfJNuoc4CAN6q67p06X5bcuT5l5w5FDuz2WjFuBB4Vrmr+Ma+ht5HCTZ3Vw3r
kLRuc7WWJq/ZXByrwmRxziCEFvXJDZO5V1lrlOmX3Nb5qhYPDisTCaruWNWoy35Zylt05netAk4R
aU3V9GJIdG5r8dyMiS2Vuf7r9CLn98B5AMbcU+zzX0RSKHYXwlsLTC7uIFCTOsix5a+CKXae1IaU
waYC1SUHUCapOnx/BC/u4G8LS0CRVXPHaDgsyORZMiaQeea+YIVHhs33hi4tBTy5ykzlb+rKMtu3
K7TWYgvzZyMQJZbxQ2v0tdt06dE8NzH/hLMzLkOml8QlEooREyTezLWUBMmVht7/ltxqQXdVr8Cu
L23eucHZr54Z5PU4qLmCwcgmv9XLAiO1GK/rsgOUrMPvd+8Sds6GFDc2DnBC8P8uHmiGwQvgFSvc
pUAJgWyJUDvYYpwKEBLAvb43duk5OLe1cJaZLnqiE0iGjc2eDFMkitQvIb/3vZXZty2fvXMrC9/X
WpKdKxwrymq0kx0jyLKXxH5USe2ase7pMvR8lLWuyvzT/7NRVNP+/GIkzW0oXZZl1AzGoaL7FrQy
xHJQlE7DQbE2ulX73y/zYln09zq1JY+KTJusiGuOMFWW91ppBjGD6uCkAH1WP41F/9OWbOkes3+D
l4gEuDAkxAOU18CmPa6c14tJ1vlvWfjLPO70us2b+RRxgD080zN+in28tcBEOPpxiHjdn7lp+58V
Yp21nVjb/IUH5Z2ZdRzilAjYyx8cQJkfc7nc3kIVAtPLryIADHd4B8Kl9gZXv135DvPavvv0C+8g
sqwzKwufXo+SW+Ebm/wq3pRb1Iqi9adPm/+276wtXIPsKPWYcbDeZ51xzOr+VtcLCzq/5WNd4oy1
TYn2LbtvJxmF3GR8TS2NoV8snkeIUCEo/myM4smU06daqKk/Kb1fGpg2ofpwDQjTTa/yDZQAdpoT
R7IthXgbgLRo/SxtX82puLd5BsRNWTqeFoP6us/MI5WLlbcD8iiXVqmALRzSAwjplgyvdqylylhA
gLsq0NNWR1nxMkuGuNyI+r9iTW6NCofc9xtRdPcCQ+JpPT6liQbgYvujVZMPK5+CMgZeBFhKhNaB
4CLKM+rp6mkAtZBjNhD9BESY8I3o+E+HTa4KUFFfOVdqL19pdXWSM/KQO5Knkh5/zPFzdNjJlAST
WmOaoQzVusPBagGOVEEEMLxx4zkp6QmYg3Co6WHMxkgu06iQRh/SxBst/aAQYOpazcXkD1ri79C/
9Vn3zGXD42236Zt7NgLC1qpR2Z16ARggfR/LB0H50bFjkEE5UIIWXjOcyph7Fqj1RWZ5KrhROnLU
ATTI7WnTjVejo93bGAdimfzJ5XKX8L1Gxp3TnvRpAOBVv07ZsHN0hMNAHnLIovWjE2nJEDjIUGYx
aNMiOyFVkJNMXVpMrl4VvtS2/myks3Rgxc1dzqHxCDLcSXvX23af8tIT4yMg4K6J06Enb5Rou7a/
B+zdZ+0QjK15xUHSrYGj0BL3WkswiqndJaWWe0oy+UzB/6l2+1x7quSicy0z2+YcGLyRSAHUNH3Q
agEmZPhtAupBhz/NFDPAmkKlVykeBqP+zNPa42kT1QqF+qiIEjS4wdMPf4jxKgEMkew12CxOklPe
yRCA1AOV4u/FTFM7SN5YAq8wcdfG5kK9wjdFtbWbbFP35XUrAX7dgVrVgCcbaGgT8MpC36ueUaGp
teksKHgK4fd9G4H+Qq7YTp32E7vB+OQpbt4MSwaKhWyBgAtqCI12AJQK1XQtqOo6gMeV8uPUpx42
JLL0l8ZCe5FTYEM/cpzdInkUFb2amhoJZob0IVZdZjIQLIMvDcxTfXkyVPXELclzqOk2M0gi+YCq
2haw3yAVJ8UUHpgAn1OohGsxu+5I4aVlu8lMKNCZELBRr8tOC5RGDfFceKTPT/LYAnM4QfQDAOhB
bM1x2qc2uTd5hzRGiwzohRsNc1mnHsjwTJ16m5g/mJFsqLB8R+FgSwdg2eERAO6AQApoxQF7XFkx
IJ2fMTlCwmafdSg+A6TZxtlJUrSdoT8pBd01Wu8XNX/JgRfVBOq1rIRQ3mGWqG5UDG1VRchA/KMA
O92Ylt+hhMnan5BsRWMA7Enx0wgCe6oN7phSH3Ba93uHf8kD247imKqBHh0mPf586jUN1S6K6A28
tOZVA+rVFAJZ35v4KnSGMgMkLf72f4s3JWHooyVxPRctZW/Y2V52YC601zHA33qSR5FdJZF0BEIb
RUzoEIXVRnfz6wq8rGwz7vM1XqKLKfb5D1o8O3puVrwXeOD1aHhsDuQakpWTm6OlZQTpfYJK6j07
YZ5kJbi/GDFidgTSWSYq+csYByLOTHfKOIt0jpDRwfoJKuAsXSnAXWzbgcZRs5S5QfGlRSEJPW3w
tNq/eu154tqfAtpOwE6H0yaHUHXgXGGVXu5D7c9XJx8Vm8RfSzovLRazQ5gcsuAm7S8Nf4whKNmE
MKaVrWOT99vCqRJgXaHJ+P3xuphy2qauW/jnFyfJn0e4qmo2MaPNUDCRvWSDaA00xig6gsLG60/N
Q7leCb+4OMsG5MhENd5c5hl8MBuugmUAByje1a/pTXXKbDfeNvvWB3Wd16Hbrq9u6aWuCbolf1td
ZBwKEWmTcTvDm9C00FlMECnksep1ZrMVJZjWh04Pvt/cS7nbuclF+lHSkeqZiYWyCuqQzm0CovjY
+Qk97ZVs6lc/chkK/rZkLXMOA8IVSte34HjB9MUW2DXJHRXjjbfOgJdkqv28MlDyM0orQkPsqaU9
EAx6J0K1x4wKa+nWkpof+SBsj+tcCghtRr+3oewxSQjyeu1Dw0C+1MTHfpI36gCyo356yMashXet
MAZpA2/cdACS2VtwOYapPAFFOHzqaZW5gkhA5CbvxVC/GJIN3CsuMSvLld2++IFtA6ACA/1FvDx/
nuRusjFhBlXYUBVjJOgdL6Ywzn0Tv0hdS1/XbC2cctwJrRcpZPwwjxGBK3WbqkbktMoeY6F7YGhW
bulFc7/fmSVn35AOOKl6CjndSnm1aHzChXYByzzoNdlUZFypBFxKos6ftUVRLaFkngGzQJRhHGUj
jRKysTrTdaadPTqIvlfp59be0TkHOCty4H2bJi7JZcTDmclyfkuSV8lLvXzbb5tXth9vv7+Zaytc
nJVJzVS9gnR6aPUiIpX0s2DkWGH2UqkJ8P0soISsjZtdKkac7+rizIys4lDHgTfA9ISX5PthfJXV
0UuUazm/ofF1rq5ciItlgXOLsyM+29ZGAUFhoc7HBsVwfQ4OfCcAPbI3E4Q6vrOSq619xdkdnpmD
ksPYjTEuBeaaMKzFbgajXPluF2tU50uab8qZDbktBzwqg4WbfdegnE1CQLynaxG04bra4sVm47m1
xZthlqUNRDfOJQ3TH4DIb+Z+7SyoUIIdYC3AudhAOLe2eC4qteOGhqkugDJAGQg5gc6IZh0BPczv
220dDpsWI1orT8faIVl2iQvD6uxEQFJS6M59Ew9bruTvxDJ2Mk2eyswEF6Qif8Yiu9aS+roEkRMD
yHxQ4pvvr+R8GL88Yb993LJ7PCo1r2xjQsgD8XCPI/UCV79zNKt48/8ztHA2WlypAxtAnwddKs+c
7DcNVEBD8e9p3hC4n31Oe+FjkoFmZh1DGUy+mUKgefaSp93qru0qgb4HpfHah5x/93cbuPAvyTQp
RZYLK+TgJAAd4Uw443is29TbWXGvrVb2ce122Av3omqqMHQHt8O4s29m/WUoQnR/QSP/icLfxWjq
7IAs3AuvJSpnPUrvnaKH4BpCaALKY/nRGsYVx7l2FBdOpompngwYC8Ggb3FraNBIb6TnAgB59/uT
uPIK2Qv3AlWaCoxvUFotmf4zV+woQ5orTXUOctsRcRQ4D+M1+eiVV2gpUNqhNJsUc0zK2b4rxs61
7eGFW+39NG10WkAYuN6NnCcrW7ryNix5QeQO7zuBUktUSexGkSD2mpnOSup22QYoBhAEola4RDwq
0wDIkjmfx95wbd56evH8/Qe7eOQRX871bWBY0Sr58/nR+6rODAETIBqfp12iJgSEYR8zNz5NwT8A
PF+K/M4NLpxVN+g1KBXIDHgeArGdEzTc69A6vpXbbAMuEA/D+Kc16NClq3ZudeG6mnqaQF8GZvyx
+RHTg8IgEmZf15mycgHWVrdwWZhgLAD0xmveZVIwYXxL9OMWhm/6xt4SZNYrn+/ShTtf18Jj9QWB
71fw+bQEmNw6yLb6roRhF/LbeiB99OhQAI14qp+SVf986XQ65qzO6xjOPDv059GZUgWjTQlEenXq
3JC4OM71wJX1rdlYuMjKlgQpoAMZ9o03y3cRLxUgHkY59mbO56F1RYI1WM/FAtX5whbeshYSNQRq
dxF9wyD8joDmLHDu5vpU5gPQt1V23YZDJrC8SiIakFvpkQbGJ2g6vThQr6xt46/swiX3ff6DFm51
lDvNVIiDr3wyA4Gnt7mLwZp97EPyOAMRwAlMbtauzNrWL4I3FEAh4jvClyM5RgvOPpqxtTJttGJi
WW000t7qNQMmWEeuKs18zlO9WIsiLl7938fUWni4Me3TsWrVMkpApTn44BvDsIkJEgAPXaFb6DAB
TgMUTeFZ7yufbXZly/jl7LNZC1eXSYliVwyWQWgYKX76K1vRT1JUhkW0Rge0ckaW5C1CHSVStIh6
W6feC4lEEKGcMIxpr13Jiy7ubD/nj3qWsAyoRVvpgHIi2024kcr9ubCernpDqIdV8w9EwddWuPA3
RU9LaML9L2vXsSQ3rgS/iBH05krb3eM1RubCkFt6gt59/Uv0SGoOhtsYzb7DHjYUMdUAqxKFQlUm
Vjinh9pES2uWOnnNufLxvIUFnErMhLEHqM2S9U3OQAgiN90+LaJDrGn78w7CWxCDM5k65WWkZxCE
mLPJjvXxocwWzRO1ivOEvWkIFSRMXIlQFGIrzZ2+LKBfMuAb1W05f++NDz3h8NxtJxIrG4yzxyCC
afREK9D8bB7A7oeafXFpgluHcpXzNBg273iYHvuzIuY8hwJ6U4dNiqtBtuDVRIruy7j9BLYCp0+U
S01XrrARF30BhgYxCijPrTZquzwnnJ7Jzev7+oew0QAmZcz4Q1OoP5R75XK5kK6peqx0lfg8RcRN
tFytmfH/SgRZmkKww2iCb6QEGogTBys3nd8Eh5cBYjHIkzEOKWdRVVklzpkivh+UxIEos27dotzK
SVs2/XFlhznP1JIUcqsAGI2euCX6VjKtuEp5co6bo27Wygxzgi1TFBNDw62Htv+0d+ZB9nI3j216
i1Rt3Mmhv2FnN4lpQ3ODs5VbtxIwsxm4MtMZVFZTDhMNUNHOsUSCSvzUg1VFzd1aKvHcHIJq+15t
alBnzpyN3ay4WJaEEWsDGrgmm87PoOdJdcqkP/nNXqe6AcTBKGd4SPazDxq/q/gggOSHA5qbR8LK
KhP7pYU2EXNBR0PRG9dmBMalrL400Itrm0X5BdpLnM3l2WOiH49MAjglFjxT9zNm1iMbx4Ldix9z
9UMBgpx3oPRqcUyER20zyPmAY2eQ/5Gjf+IycRt58P+bESa2IXQxoi8hMnwtLAp7nOWftIZb9sm3
83Z4O8ccbwUSri5K0jJAhagdHuR4r4EWok3taqw4+7aN0ZYmgjwMnZgyy/NWF8ocxZAtDcRDeTs/
xi461tCMTy6FoHHAAcWjZ99ElZM9titzaUDMDz4R3dfK8fuSiA9hON9pevp4fgs3QBKdwBKY+PDQ
RynsXuY/VpG1CGyYMbtHEW2Z0AdwtOlmgCTgeUNbG4i7HZgZQNdtYUiYcfMJEmupJpe02o2KzS3R
QOcK/poZEyJALnfeLfXfJ+QvLDK+rueaSiSoYvlFcR+r4LDsJpezKJpuM0nxCxPM9s348wOpmzJo
ZLBFqZdSrLg6NICM9qCYld8saF7BZGvStbaW6DzrFInOWWf83yhKqUUvC+V8psd1cgDzcEBnrYeA
P/G86Smr78ccp2j6kdK+DHVfmchlMoq7jICpBOJYusEB4A1XwSgCmBvxUghaRYV1SkUkukbaHJR/
9uAiKbfBRGa6HcINbGa1Pdo8CN62qIFmUwIppYUiwMswKIu4UdD8CfZkN7Of+bM7O/SLfeS8hXz8
9V5igRquHWDy1xANzC2OyBV0vpIZ75NC7w55ti/BL2dKEQqLMien2yAneGmLOtHqhpNJ8ZgYfZvg
ut1jlrQPBhC56oc+CPdo2Rp2VFwMXC6f6IjWuJNw9Ow0jqPSQHvpp3S0BCgD2l8047BFzd5CP59l
KZBCbi+XFORz7U9OHG5ZkBQNmR5KfzgxmTgUQVEkCjrkW6vvszN74B14VD0SCE+mhfyVUinPBu9E
eB196HJRUSkyRPQWSexHNMZOm+MZMidtl7hlAxq47KOa/Sy6zo4MzJ9FTy3k4UzLHzQRDQ28tHMj
Waf2dbAeoqJKpWtffthBEkfwrOIyMAflPsTEukOC8qLY1wWeD3llpI0bEaxhpSqUjGUVdPUvrbUC
MiFdl0OItJfQFkwOa00c3vv99togQGaCmFenE/IvrcW9asyKkmHv0MoIda5fellWYL5FDn7zS66s
Ue9ahYgiLFZXEPRwyRNI6YR+CEySfxJaSFW2obST5fx2UowPDSgCXRGhtB9AjQdaRN6Dw+s0m+4x
NhnIIIrQU3/5O7oITyZlA1n6TBXtKck9SGm36kUkqAESbCOqvaX8axZpHMWmJv1WjbAYm5FoYmSi
RvZpTMJlVib7UOUKAr3aX8YG/ffV/s6NFDaQbraOrON66ytu6j/fLI0W8lHG/m/RgLHHeI9qNtEc
T6CpFzGEOkcO6OtSZBvT3eApjmR5ymPiL4bHsUr/6guUY6wyXmSSDn1aJVSIYswPy44kO4kHf7mh
anYi/sfndtO/yj4Yi0xMmnMsiWqoPbO5o51cd5bdLwRQuQTur89IxhqTbRS0y3E0YM3AoNMes7U/
pR2dV1bQ++mkHp+P/1V6zxhkMg6Ix6alnoGOXyr6e3NS9qqmf1CzVEbWaH6WkprzBV+FH2OPuchH
sSAMiwStm7FIg0LWPHU8dDmaXoUnPRoCdS6DRO5cjtvwgoOBcXRfhUSJcYzQmstvHRKaxOl4DeC6
zPk9RfXsZSha+ijFpg4WAvpghWPSkfKrgYAyB6X/yO5R7SxcGW1wQMG98s61onEHbyyAnKOLrYBg
iAoiLRkVDrlSDxZoB9EPq7qq5I7uBM3agLvc7c09GWRiUksImcHUFyJDplpuy26ww50RgGYZklpc
a9ube7LGxCMZjCUXzMTyUyj+0vlSzIcPNiR4J0cIMNXgYqq4gn7Fu/iIjs57ss1EZ15VYHEuoCZR
x070rdwbfuoL11kg/Eww7AkBLMoKzqsLvXqwY4wyETp1k1ZXEvpgiUh+5Iv6JA4COJgMK/ZMrbvq
Sn2v9LH6cD5keNvMxKllLYMRS5hVFruvU4cOdAMDMI3dNsLOWD6dt/UvqHfaVyY8Gw1NU4usCr/C
E/RrTriD+AlqwW8JUOqQrw+RP+ZYEawImpWxVsBhG4zDDPU/Wvf5/II2DegqimkgZASFAbMe3MLB
jwtWUr+VBdsE4VIFFtnzJqibv1qDDoIEQ5NkpP2MVwyRPgs1xdEQBN3aQ9t+qpLdeROv+6Kp561s
MD4Qo+pDx3EhqQSm66w2XRGiIoY4g5+9sYvkUQhF2xoDGZ1hA2iss2uxt9yG+zM28WX1M5jdlBsC
reYhxpkvoSnMsp91ZCPJFf15Dz0Il7Nsjj3WPaRQltOoPKo8PR8WxPktyMYv0b/Owl9uMnvDAdXd
KPcj4Pr5OSA5jLdGAHJPYCcv4391I2ZM0YWvTgZFl9NBFGqMOcsxho4md9TBfaOBT7V74uzhZp52
+mYykx2CcJyoRICGqHoVgip8b11Q7V8M2BiPov+W+wUnHo7cfau1aRkUpeK5RbsGWJOlcD/UnZ0X
388vi7eBzNmDqQxDR78ShPoWtAcmtth8SSzdSXkqENuAuNo+5qCxWi3CFDIOuS5yaRq4dKDcEzB3
h25g0Z27N7yVbgL+yiQDKFr22zms6X7RDTsLa6eUe/iGZJcKt+VyM602cKVXVIxevComxCAsEEo1
/O32q1cwbsqwicYrU8xmFkU+L5mUJQHk+hq7i6p91sycvqvtMF4ZYbZvAZ/40hoI4+ck6Lc03FtS
oE1XX5liYHnqkCDrGQSf0Q3hmIpf1d8SPeKcL69HnChYrKwwqJuaIMFtF3wgKoeO7n7xCwXD5HCU
+1SR7YR21O+bdxRBXhpm2+RyRBRoF395xl/n6hw/ZK/mTV3ocRYBqH7D73xLC5JD8IZ7wSYonrbU
YvA3LmqhEmOkj9N3yjiXectF5kyH7DhK9Yajhd4zXuUIK3sMCBe1GSvwFssXULoGb9OFeQmqfPTd
8lJUjkdaNALX4NuniQotF8E3G8mz1HxXNLKnKxWnzLoNi6sFMfiblZJSGx0SEhVsXn9u/9qVboMv
/C2ix5uguDLIQEepdGLWYvIVFO2SvSz1ZZ0Je4z8YMIc063D7TuOl5U1BkNkzANXmYViY5h/HIqb
SfHKLrIXkMact8P7XAyAVBqmdMoIZ+UUxk9VouzMWZ7Bq1I45+28rmcyocxgSL+IOokIHPA91+7z
q0Ix/KUTLkaapZGIVQ3hVzn5qZc3MtR3/tOKUEl8aaSC0JnaWID5d1VoKSD8ewCrIgMYWgVG6oRm
otQafXui9WATzk7fS3jZ4XlfR4H/5dKgWW7lAw2upgS8y9CfvY6mCzH6MmsNxzHOn8iqyOAF3v1x
KHeAeGk0HcPqvcl84nyo87iust0UEJksQSSF1bwD13m2GJSIkrmDJgMuKC9lYd/yqMXbOQYiLDGr
u3gOEyg8kotsKe4kiddYwIlaVWTgQUomtSca0NyoXdrdHe6VK+OKXM4uChzc8hEvbBmMaMHWWcmN
jlfBMfeydN6JcbWLjIXXbUbd90wssW/96WCVjZYcy2KTr/jDDbRCWscAsyD0Z1sHmkocJ3/dWfMC
/UD2/DKgliy3rEHt0O8fmTd5MftjhGtyNGN8PWybQEnnr2FU/MDz7FWnhFfWEi8OJA/vZ6n5MMf6
52IwOAcoZ6+PX351TjcZUTAggBJrY3a2UO0XK3KiNuCE3jZqgW/awsOZbLDvvNYoN2lhQJLe2pnB
tK8Dw5sOkqOAm13gVsf+JU89WWOwBE+GyYi3CMvP0VRh64fwab4r95Yvm17kNRGoAUzwJFzlB+5r
3XbYnyzT3V7tZghOtMYcxvfItm+H/ckUgzCZqE+9WmCRY9dgmPla0T5zPhpvMQywdEUYjlYo049G
i7h/c395zRp5DIzTahiAiTo5A+sHVjNDIJf2A1ff5YNgR439rUb3mQoROqoiO0JFtoGuExdy/iWP
PP0ABnN0ccxSXcbhoMmOCgJ2fbLbgPJIlFKweP0NKqseZ3+34eePSZ3JTnoT7JMCyvK/Hq4gO/f8
cHVMXeW3LHI7DE0wJ6hQqn/1dK6lMyYp06PFv39Mpp/sNbqejDGZSlQqSh+OeN2tsugqqUI0Q4MK
fazMG1OvP0Z1dC1l1tfze7qNZiebdMtX8ZenoMFZoHzkl5MvVDeQiGlT/7yJfzkLTzYYdNFjoYz6
EEf7ezLYf/HLkzUGUSSrTHSS45ONmFDGIZWO8MsQTTlptnubX/L2kAGWpZU60je4/i6d9LFsdY9E
GrGXQeX0k2/XktE68tsbGXwhZV/XhYCUb77TA3EBJVriQQfUNmantEW3v0l8XkL7LzWZk00GZ8bM
kKMy/5U+a0ifn8u4b0meuY7CQIo56l1et8wLIz17xpuEW9HiOYrCoAkIRkHFRR1luTHGC/Ow7CnB
W1vjEcy0j70pXGpXDpwoTDaTTOiRzEN4Cu2Do2WZVVWcv0CeNQZPJjOEMFjxqyzz10WgbXD+4yhs
J4xKFtBuZYUFlnDaVZDMq66CeH4DOG+f5yeDDKyEeEMEazKWZ7bfu/5aXP7h4BZvRQySWIVQW3EG
B5FuaKXEGI4rmm/AMUP7JGKPN/u1nYchujUDsgYIdCbA41qc44qAaEG/Ik/Pgz6lC9lPEVp7DpQf
XfPbvH9DkG+udGWXCfJ6FBe5UNEyaeZeB4ZyMDH9hEiF4UUYxPGhxqfzaY43vXNlkwl2IuVJvkhm
HEyfKEdt7UAPEYnm9CRDF/rvORFounSy9ip1AHL2QyObPokhxrhoj0YFJd/IAP/e0ClOWYJ4bKqU
O6PtQZKrmYNndmXpLJPeO0tvflGgEFyCNY/jYvRoeHXkr34WAwgzESfDGPGzcFh1LmXXj8Qg8yjf
Md4pKBBFTm0Emc9LvI8V4HOWGXAoi5roTdSicS1qHs2UQJkkib/JPYh7w8mAzGWsQENW0av70RpK
V02j9rISiAeBPJBf4m3vIOcgBExU/RNRal+0CIiMFfDWqLdpK5tOXcc7qGLcq+V4L7fGTVu2+XUq
Qm60lK6nRQnKafwiRsnjMGM+RKielLlxJpD6QbgbEs7NVaiohypqFWi2FqK7FJq0b5IG7zdS9dGM
hO96IULUpJzAJ2OVj1YWCk44iok7KugWLdK2spWp9wpwh9hA+ttYLL/n0rDPjWhfTOFtWLSfSdwc
ikX83Pf6N20M73S1lm1tBqWdKqtXZIGQqGFe4r3nQ9uPH+IpuwnF9LYQx6ux1qCVXD4URndbt+l+
jgSoZ8RQqB7acg+/Dh2yIO9u4mS3lBWm8eMEqpdDqdmljs7gGqoepDavoPBh2FHZc1PlrZwEqkig
H5PBZISmz5d5XdFGAhQ8BVzhgtETxRvlUtqF+w6NM+b3RTmABfNAaUDOu/PxnZV1KgsNtAa0vdB+
yfZe4im9VwotRmUFswd1YO4TGxcDJ/sS3xgf5M+0g7eo7C4wPySdbd2mdzy33kqh1z+AScWyeOyt
QUiSoJ9kZ5BSiCvHuyk7TGABQTu43cete37NFJLPLZmBbNmqSAaSH0w76cMhRxjYUlTc9ZFym43h
QxkmvCVuZknrNTJgbSSyvKSRaoIz9Tbfa/6I6hKkr+bxfvHCi8zn+dIWRq3tMUCd6YuiJxU+aiff
LgmYRGk7fV843V8PgVKMtkD3AWk4DHiwtNsW5gijGe+LwdiGvadIwzdjbvcCxJPdom0ezn+3TV8F
u4Oha9CekcH2/TJCukhN29DEh1tG4WqOUNtQq/RqglB51JnXUqcHVrccZnTSWoN+nVO548nca6UZ
WBk0SUhxM2jTXjYSCDLEjqDHXxWFBJnS7jk/dPOgXP1QJpRbuei0kSTlkU47uyDXEHx1uguqNKNd
l/dgm41sLcDA+IXwIO5A6Jl+WTiPKltost4r5pa4WLGgNBXyg1oInUy0LiPSPqRqzqkvbnna2gyT
0WlmpYKjFMwsfTw6Ta64SUjcEQgvhal3fle3s38LwrwQ9zyyUL78/LMxjbFeI9WaD/TYHeh8IjAi
CL9T/UPBlT+cN7hdsDkZZK8bFR07wAhMDEkuzAg6xZdi1z2gfOhmB7iYF+2NQLoaH6Yv2T1fv47u
HItS5so44+wmMQaovoPTDiQLtiLlTt7yGCC3feTPhiqsm45Ef2a01xtw5oIiNcI8kc599tj8cKeT
7TXroxwXUV2L4XG8tEYeASmKHLJ/JrEbCFfevaEIvZUer00yiBsNqI6CY54+Ib2vYVre2sy1RQZz
C3yvaclLDAw6+V7YZdfzV8lOXV2xkVNc4L/KkytE/XwZHyy3P1iX9TdhX3+TEf3BecfdPuD+ZBLs
k6C6gPATQ984bszlcizau77Kb/MM3J6CkDqzUvCqHNQXWV89rR1DBi8jU2qzjpQzaK7Vu2avgPoc
2udoSy0Pkcvz2e104bQ2xmfNZA7rRCiToM6AotF92xNwdo92rpkO+JjRWyza53dz84q3Xh0DpURW
1CXv8xJUcOpBcUlQfSx3IO1Df3r2UHoJOGPEO55GE3WXc1vKAKtYmRKBOr3hC5oEmXc9bJ1F765a
zQzAlpHa4ZJ6BgHIhmHF85/NCtJ6xdTXVyXGMpOqBJX35wfY/0MFaW2Lyf9MzKXU6tj96tuGBuGF
2rmGQ/bE7TXcnHnvUzwHYrI/kqN53LIwatAN4PzBlG3p9xnIzfUfUyva+vKd4z1bOL5eH4NEmECc
Cr1ELiYH+kG6pMMi9NJM9iCNwrWZHyHcr8cgEXjt9JDQUR80jlb757ZRaXDJ3gRrFK9tlLM89n1R
EIxUMVop9NOh2InCl7TK3PM7eB5Ywc380hknxcr1pUkhgj0I99CJl+28zH6GhRg55w39y8b9uQux
LDsp5BUFtcVQCO07+Du3317UyRSzqDwUVK2QMfKG0bdgUqAqKg+l4tRK9S7/A1OFqkkGveExloS5
kuulwkMzzvYxO3R7eYJyteBAp88ASpviLVUzJR/P7+WmW6ysMjA9mEIlxUKN4QhkuAgy0KSdN7AZ
xisDDChbYZ7r0P81/aTYhcOXwtpFCbTeTJAfFtbjpP+9eDGuOvSmg7sHxkkxmf3SDSHPmoaNCCKV
uYg/QFz0QhjMS/CSe4thHWpV2YFmYg+aZ7DzgnNYSdSdIHRfzy96c1dXv4HBSjkywVw0xaEfhdGd
2ZYXYv543sJ2DKxMMPBYJJi7GBY0Y72jgYQ6waszbmWLgcZaaZa80XDMYFRg8UVP2sUChECVQPXl
2OYPtW3mRSt7DDBmE3S84nBCLV9r77NSvNfj9qZphCAPQSm5TJzQ27obrTyGhcaka2LwrsNFG7Ow
pTHfCWVvQzGhK3rv/FfbRJPTwliIFDp9HkJtgDJyeG2Ei12msdPl384b2WzssGRdB1MPMmdoar+M
AIJh2iwyQdkno1hUXI9f6Rh05kT7/AmS6B9ku7lq35VZImoVXUMH4CtRv65QkVU3bQlmMMNe3NaW
dup+9nVQ/vIKzpvBtTLFeGOZLGqF/n0wiwzWF1Uev0dGwjnKNp8DwTpjocQHfYFXTIB4uI3QzWkZ
viKD6czwE4iS1/acei0kCpUao1QNpN1jlWN30xNXZhncqCQ1lc3IBD9G1UmeYma3Vi3eVmKX2eBG
enqPn6ysMRDS46ZnFI0Vo/oRBrXhRJZLBcUmPIcQ1SktrBGXHrC4xgHH8iagrCwzn3AmlQXRjAGN
PijMtx/Q3OCpuHLFu8YRuQLz2/eClTUGTpKsC2sQLGBsHfIvuGSRAxExmwaRzeyLutw1Y2+30aWU
fUrmK8W8L7QnYb6aICN7ftUy5+uyacuSCqnUigNOeLNTduIofUmUNMU537jQ277u9HYISlEEqXKL
yaU8lJKDkYrg+KsUlE3CkaqhNZcFhvuyJN/LZXYxW22g9Mse7P+ubKQfMKJ6uxTQvE2X5qpO8sus
GzguunnfOW0mSz6YlJappwRpSlun38Qpv7L6Zq+JsVfnw06I6wfoh3/ThJBzom6XZld2qUutrjrj
gPbmSgdIU6aDab9A4TfZj2j5e0vX1uYBtDLGIGgM7VJI66AqYUy+pnX2IH4V+sS3TFAoWxyGGp4t
CnerhQlJWJvyiChsrCWQqrF3xyb8p0lS06lE6XNEuE0jm6fQanX031cWs6rSOl0AUQad/6XaawbE
TvE0LzkiVNBw0cFlR/DPOz8vCA0G2pIZ9Q0ZPG3+jBLLp+watIrX89VwMVkQNO5daIJWH0Q79iRO
fZXrOAzKNdokDEIL4oH+YAbJirQCBDlcBlledDDAJs2aOC4pgG0+hIG2G3a9bxy6gNftwEMSBtHC
UYAoVCuDt9yMr8jYPZEegAIJCmfI06fzX47+5FfJ38lbWPJ5dVpwvpIERDixsdM1vKEqqmyP7RLo
pQjtMZTI20zenTfK2UeWaV7q4mrSRhyEkww6u7oPzCxUHE2Q0XQnQxZGiYdvRdR9EdpOds6b5kTH
UexuFR0tFFhaQlAfFCviVMngtBWoqtF6dN7M9raaJhJLiaqJM9e9BgwjadxEph+BbNHpFvIgVZVD
hjyQ1UG0tb64EFqVEwwUS15/y5NRBkTDXp8zhdaLpES10+LnovDCnP7scxYY5GzAUmN0JWg3Gr/c
l4VfeKlvXr6VkIa3HgY7R2G0xFFH03Re76k40uIKpg1xJD9xUnJrBcsV/81u++ZlnTaRgU88ri0h
pByfO42epx6eR7L4NbB/Aa+TLQY1R3GcIrCcY4H7ZCcn/9Cq1HhL21UIuQNtmvRfvx+DlkKSKamI
JPRI0/KSToQPY9ytZOCyI+C/aqZf4yp/V8jh2mIxs+mXJFxwDlDPxMoK9F+/mSqJ45jslXICu08Z
UZLWpv1USniS50760EA6E2jsVTLqR1HWSligh/gAfRrwzKi2dQfSKbsXnP4brx7L28Cjr66AsSoX
tZ4h3n08SH/3vBnBWxoIN1+QMab0Gx2PL1UrW4YwiF0nAUbQvEO75klkh1576NxmTyDnjPB+EgJa
oE1m3wrCC369lEbWuf1loAWXa3QwTZjKrZLHPMtdyzjkRWwTOXbPHwTbr26rtTJ4Mi0LmTFPiurK
urtPufrFGcSng98+XE+by4CKJEhqDypvHD06OqFEmfT2bFgo7Uj9V4gi32iLfqnG4k2uQPSes1jO
+cDyQmCYpJxDElEKTTW3LYgODyhuVtfjXt3xsqTtk/y0TgZdJpPIOalRXx8IOHJnjEROmHZJO+nx
/KJ4dhhkIcoMxlwNzeWFKTyCIBQymCSwooWTE/EOA5b4oU30tB1rBIW1kw/jNaUh6Q7PLEFv6OHd
vpf82b1jiK5CsBY0JQobhHvrLQ26TlW0aFLVwXpyCw9Ex44EdptDNr1B1OlIv3Am+I58hivboBFf
0H2Ky56AluHL4hoFGK8Ar6W+L2XPdFvfCBQPI6GggpN34sf0ogGxDZcQkmZD534Fk8uQbKqNfsCg
EKWglCH2VN5TwbP4Ot2VgfL5vBPxYIBliNBnKB6NEQA9vqQtsWjyzX2IkF2+mTqM47bHh/LVJodq
Uc36BLoNDII5WfOj7Qa7lf4rvB2rIiszRZeLYi4eu9wHV8Dk5p/m5cZG8/IbEjQOdMtMDmNVeZlD
JI4E6hU9MNog0lyIDes/Gk8GtRViZd+hTxBVEs7VYbvyeoJymUEcueqqMI3xDfXH1qs6CLpJNoGY
3GPm6JQo2F9A686f5OOA6lH+Y7XFghCHgtkCGGSIkp2YEt/2kMhzVLbbpkwiaFhZgHDzCxiX+rv0
njJy6zf9YKe71EPvIWdbOckU29o/lrk4F3OCxAPSajOJAqiu/sdziW2xEaAWaXUpvPS4hc90MHiL
Ff0cZJPcd3uOh7IN/XOTpmoTUfKKZaf45s/8E2VRwYAZZt3dwZHbT6KL2Ud+bHCO/qNe/cpTIjKR
miQiGAqCYS9dNLsZdLriBa+vkXdUKRR7VnZqI1OsqkMIpri35L75Wf6sXOPFzdH9+JAT/zx28hyE
SWhQEY2TOgHrYj880r5zykp83gLvgzGQkhCzaqImIhD7/USquyIV96CU2LVpyTFEEeLMmaMwCIKH
0qJrZ3STYXgscdok+yhNRNtB5Lu1S80c3aoBO/yU/rXYCn01PSGXwuQwhjlGclShRp6GgRwbdmse
8pBL2rJxoqLUIcumqFqyDLrxl27RgDoSzGPHWtziR6jFGV5x+VzEjbiEAVtOuLbG1tt70pZLDSky
X889kB3fTbuGHAzHCoiLEvkbcJizPLY2noIuQEkXGNyYQeL2xxzvkIyrgOBB1pCiSQq0oZWXmzkP
KMqRETEmHjAx46Q3KvocFU+45bWObB1rLywxd6FOQEdnJ+Gztd4gHKA3hMTkO2mhI4hChAT6OOee
iyAbZ9oLmwyChFJXDpg0eE+VZSMRgik6DQ7RKWiFMl4pDrKmVn2DRCic3TKCXlvW7SaFe2Xn2GGL
AnpcxtVIGUDQ4dGir9Kdr9tA/5w56ej2rpTj5k5uhD1PtWkjkV8vj60UqPG4aHWN5SmDdm0qQ6BJ
5MqwpiAVi0Of8oi+/8Uv/2wnWyeQtCQdrQKaxFaeRx5a+Cu3jEuv1+QfcgYCckMK2hJl1SwMQLLK
4xfdANAXq2WiomjbNg4NE32Hc/8DMwOT3UEyUe5N0dFM8t2AhLGNiuzd+fNhKyl6YZYJEXC3q2WS
H0OfzqeD7tNek2NzQ5Iu43XwnzaZCY9uGieh7kCVYOFm64xPdMordA1PqPCMQxuFeAG5cQK+WCBz
xsZqKBFNwDQzOtafkmx29Fo7jEJ5MLvqnrOZG+f5C1vMaTvoUPyKE/rW9zyMC3AD4uR23WNqCwNL
kCLiDuPybDIHr0oSdCJDzfaI3Xhh3dEJ0vFItlVAcPANTLGbp8UJdiQGdoaqlK3EwMNKPIhP5tDs
50Z3rUa+z7XmlnTJNyvrPdnK/KztGk/oyOe6ULmgtI2zfxyJLSpEfVcpco5Rz/9LL936s7IVhVJV
xr5NQQ4zNe1XHFy3kTjuMCTG6UXhIABbPMAh3JdgnY2DPh8ET1jQkWhgxsyCmIo7KIPu6lHWOzgJ
Su+833JChCWVVBKgQNbRPoNh8jMDt4cUQ8hKjoccrmYdJ/7ZakGtyfPcEnQU09pEsqsDHdJ/qhve
zy7mOnah5Zxf23YydfJWtloQFWKigHTHBK8xSEwml2oO1rgfCaVHfLBA8uxx4pEtG8xyrohokUKh
5QYqrtYnKqqaBcllNbqmrfriLneyj5w18mKBwZ1xwDhkQYABtKduRoHtGcLHm/8e/WypQA37KTUt
7OfvXBGanHgno9R+/HckXkgwUAMVIdImFiIvk6uDWX5sIhzFt0002gbJrwwicK7TnI/Hlghi1dLq
HjUJX9NvyvRjU3Lv6zwL9FOuLphdl5mppUYh6P1RmbPF3o3A16AmeAOhvCzmLj5I5V9r0sh4qT3F
AFskaCcVI68j+OKeSWjoCfH/POTZMgF6+KrRTOCP730Z4KUxbH0AWUVUFcVxtrXaYz74IrlqfdXG
/JTXBKEzfT4fcbyvyGQxQxU3adkUIfhR7pboMVMyHoxwQlph0pYGAtGYCqa8HgGV9Fl2v9UM3xDS
HExmxQY7K9L0ooKtJP9JJ86RBvqCF+c/dRQ+mgO/jnQE3TNZIFstMJo8z/sGp0CUH0vUijvtNBwG
w265VvC2Mt8sBwgmOcmnzO130k3oFMDq0CO7899x623wRWQwAAPCcnloKMsVpStqersOkkCv3cGT
PHFX18F5cxy3URl6kblrmmFcyhQz5NHHTgivdWLwNFF4Bx4rPFjUkoCSyPEwMINFvaQ6BeaxGj+r
l3wZcc7lUKXZ4grQorlaYjPTkasoP4W4sufy85Tx9Ip4RqgHr4xUxtL3TYmN08mTMfrgGXayiada
x905+vlWVhKFJKaqAf0pNa+Fp5txCuigWWh3ThN0A8/56Od+FQUoKlm6omho2GWO7ckSu7kgteBL
gtuQR7Wa7ax7qoaHBG2sWdhdLcng5vrMwRb6Z8+ZpYfuapmRUQgCptnwxh9rjhF/URJPKX4QsXb4
7ICbB/hqiUx8pQLKIc2C445y1uEt7vGZkgysrxKGazWvnn167L2bjgzcnn/2l+0AM0ulkTQJkfBL
9CX/nh2o3mhaQjTsvS9vLywyp3s9NoI0t9jaCaKfBoBMEhuHvt6YFwlSzaToON/y+O585mO+6voa
Ta0JE2D3r4aD8GlpvNbDODG41xyQtjpNhwKN/5ZWg230XG0wE5aW1XXVKEvgmJzrz6Vq7ENSg94h
Kjp7jDS/VmI3nsQHqCw4UT6CVsS8Pw+o2yG7+gVMyMpN04hDhMyG1utj80AF6Y1HSqKtim4ZYIbx
PxpkTv46GTCoQ+sl7yIu27xqr5bHZAGRXqEXwAJP8vRJ8lUvOizB7E+Y66PNw7yJp81r4MoYA0fm
ktZdgpaOIKzBXjKosR0OsBVqdmjwbHE/HANCE2YhraVDg9h79nHz+FitjEGhYQIxYVwOaHQIpYu5
kQ/1IBA7DWWOd2y1/6zjn+VYV8ZJs4YZ81NZboOCd3KjCE9jmH0XbelC8DrkU1PhisQmD4UruOKH
4ecbyvmbueNpuSz3uimKXTvpCAraWiiDEi46VBAOUrzE5wmn8yCA5V4HvJKuisizPNrf9t1xTi6W
DcSYTbOuB9TXLPVDOo92OneuFd5n6JJpwFZ0PtQ5RxdLvj4Qc+5SC1XvuBjsIvshxMQV+q8hhFJH
jDqUDefuyd1KBlrEXAONwUj1WC7N4GXKz60aUmQ+c2xYDLCowiKkXUOfmK5mdJ/+Ymb7i94tXsBb
DLpAMrRoBHq1pvW6/67BSG+8qxBg4EUSOgHqTu90y820fmWMgZemNLtaozzVWRraoUm1j/zzvkj/
wuvPhTRRxnCo+ErpGHPDVNYb07xR49floUhvNTO3Re1jW9xkWmQX3Ia3I/vZOZOMhxAdc3qCLsSB
MEzgTqrBqWUYfhX/EJHM2ppYpHaZzNdTmHxMMoh1ifWNmJBdjNRcs4o7UTDvE3PeWfp0E1rgpDDy
i0ZtfKOqFnuyjNSpw3TXtulDtVjf1GxS7KGqPkbz+NlMC/STT99VufgRD20PjTWAZRn+WMLEjkfj
RyEqNhQ0dl03u1bfueGcokDU7eZS97qlsRO1cbowH+wmX/b/o+3KeuPGme0vEqCNWl61tLrbWxJn
nRdhki+jfd8o/fp72HbcCqM0bScXmIcBAriaVPFUsVh1TkmqXRJ3Vyohx7BFMk2p6Q5L6lnFuOur
unQKpbml9egS8q+V4rVFqAvwm5N9/nyc76daGvZagyTt5STAvzlnZ1uc56OPp6Izo7D8UZ97EZ/k
9hXmbI1zfd2utUSOcapZGO/fIEG5ZZw1YpGP7RD+ZIhwV2dpKJol6kEDoMloIzBvFGB+aASXj9l2
GQncH4/njHD5e4LeBRqmq8IVekAkn5xaWuP5GR012znX2SB3e1byic59jGV11a0BpdZac1COcYb8
7vLKRNvHZep5l0VNwkiLZcztDaVT1pmjmq132crWsBRg97wcLh1PElrPdZ6fGahBHo5JtJ2yN6a3
WTDt4n0xPqPpWbQ8LnRqXWuY1QB6ZIjNuxpco3YqW8BEJTpZhEPErpYLdZaxhyMohK3v0Ag6SN/x
uHcodsMipmrdTnbOe8mBRh4bUdG0yP2NZMI8H4Rf5vAdOMb8jmr7wZA7pzHk69gI3+B5ytPlxovt
6iqhljOkyE+GYj+O/5uT8I3gG2+nDuffxQFMm4e12qNcyG6cjEw5L93T9K3pTrvFL2tMwopejUVb
waEMofWgappcBBFFybWUnVRq9lH3Je7QPYtM/s9WyBODUlMz5xBv8UhVXsfttJ1qPm0pzzun2eWQ
mQM8C7SfTol+y+FLmn8ZyYAgqTkEPKSXVyg4LgaHOkXY2jRVscCkfJMVtwr0mcd3l02ITovBIU49
Wkmso9/rxMmF+/muR23VHSC328NDymh/2d52DmZDMly1QBZ4QvZVUWswC3BxMpoYggQgHz+qkcjv
t29VZwsctjWWFS9t06SYPkW3Kt5u6Cfiy7vSL4NUoCfxm4ThbIvDM5obMckJHIKFVe16peImbMcS
bRyHalrZyGoJMoZdMkWSQw2yG7pI1Ib4m8B6XhAHZnU8gThGgzfIb2VX9mvjLvIN4hIfTW27KP0i
fojdTpnPFjmYSuymmNsMmQmQ8b/E9ru5dBXr87KALjEqnYwONzoVAZVoMzmgsjCiiNF4PdzV4NQb
CygUoxR22dFFW8k3PphWXhmQlv6heLDqS3+uVPd2kvK0lXz/A4adqjyaNJBwnkYVFaeNHUvuXJJ+
oXvTlXeqhy5nty2/RuLWdMGW/tIVkYPevqQIN8RhxQzQaoZ4wR8wgA2yS+VmdiLPGj4K9pgB4K+X
n/OKOfCatDkHuwb2+MfQvuHR43OH9oVflEOWcbEiuU9Bk/7aeCO0yOHLMsuk7Nn1mDUqFSAOw8xG
iAbuJT2AxAmaAX94MPiuiGKx+xx9H/ZOo6WbNMTJakEAEK6Jgxh0z9USSEEYNTub13icQ9Funk/N
LvISDmKKMjVMOUa2++Oq9ZJWCFFM4IclyizMzLl8vGr91ZjAt0Egr2zjTmMzhH0y7/sKlO9T372y
CPV0yvj5iLruF4tS+P3DtfjFvYcCHOPbIKTaUIxJncFidMSbeuLX32Ygih066AnydC8Gb7I3Gwfx
e7fo2/ENETSfQqUeTp7yUhWg7TZWEFI8ZkJ8K4RqgsW4TB/95KGMqB0VtB6Kxlt+k+KdLXEo0lsZ
WvCGpQjUtusdS59mVynlYKknN1+q+7Frj/akHzuwqzjmZF6jB+Vzm5TNQYDW2zeS8+/gUhgyoaU8
rEC7lWvvUN/xMNvuS36mvQNLsDs/53sKTj7fMZHZjAKRAs7UoD7oPoZBnRapDONbFL/LbGfr5+Vx
MNMg+PXRiGNi1pEr07eLAWuxaBMF6S0/SDHbzaL21Smt+AvchKgSPC2Ib4PIlDkuukRjbGLyrgEX
R6g6ciV0T8GK+EYISP5QMrBr3EMSzVQeH4ZOxdUpUfDhuyDGJqyLkCm1vq7D6pTkXUhQdC5BiTCZ
2KsUhSppz6S+Sm854N1XD6I9ntbzHZswt61bAw2HKXEq788hTeeSFmoqaU+7J/D+IQL0HGFm4e5y
QBPNtEwSJvL16+6WR4xFepcBRRAndA5P8jpth7REtV2bm+Ms1x5RO78sMr+EBNBlU6LIoHNZS2z2
uYmL11+iBP3p2HE4IllSA2lBfLEs/w4BY0fXFGfMJ/fyigT5us5dgaAvZGplVeLGX1YOMHhS3l02
sMVxt14HXwruMd9N8wLBVA+s2UGz3x6aIwdyu2CCIMXLeN04oiECtjUXjhtfF+6XBMQ+FhAr7W+m
+bNl3hb6275pvcr6p5A+CxYoiGeERZ9VLWPUhsoKNbg7ZPQ63zpa/z6caALayt2C4rpoeUTw0Xhp
SRASdq1uYaQ6r+OrFmOJjmT9L47bu9oGe6Vuzp7SxJVD6HiHD/xRm6bYUbrpJhuJP+ijq6jTri6N
Y27IGYj3wkBWU9ews9KhTdo5dWWWfmZmHxpdkj2UUCHgYixO1s1HbTE/2pWGhtRhuqm10CmM4Z8Y
gu/vCyndK10TO/aUX6PgdzUghTA71Dhz1Ogdu9OgcpYRD+Pn+fdoSP/TrL53Wm0evCQHfRyN07vc
zJsgishxiTvDGSPt1hzJVQs28eAPvxkHh40pSbSYcbgMSGhDe9G8+/FyoOHJ/80zAHj76eUpihIO
FLMF2hOjhKynQfKVDm8l8jnsPprkrZR8t8i3MI8cqNQIlinIRfgaeKZFj1ce1i+Z053iRL7pgxZd
jfx51zrhVXzsU5SqBZAsyjV5GSw0/xVxi/d4NPogTUdb3M72h84/3ckDMxXSTosWyoFl0patUXQA
mZakSF4tnyiy1ymlAP9FZji0VIakW+YeRX7Nat7mGeRoKsnyl5IIyPpEIZSvaZNOmqE0BP/kagyP
OpniG78AMvmadtWpFRkVTAlhImiXWJixR23bRCCl9Ud9fmcXgiZ3wU7yNW3FGjEenqNOhBb+Y9VG
QRe2AXiG/jBP5uvaUd3nYJNH5vVLaVaYhwg/GgcqRhcrUWwg7GjdcWoTp+5BIN9fpdG3Hqyu0rQb
yl1GPuqV5Rqlo8SmIJafbsQX4h4v3tRFUx1DvxZPXg05WIzaMa5qXwLLqzt3hu0YNfXKUt2D1nxA
7+qCsWjT/tSkqebGef2hkqpjHOmya6RQUZDl2fDrVvtgp0bvKEqfuSRKbaeQ9Q+parzLF8mn8Yxp
+6j9KJuN3xnllYlmKSItB6IuPcgwwKMnQDTBVc7gkj2qNXK1xKc81nq5qrLIGp/uTUU7tyassX5F
2pz6FeV7UPO6uYF+RczxXl6e6FRwMCYZFQTNCahgCgwjhdlt0R4kVZSviBbFgZgkzzbaPIGVrLWH
EcuNTrlXjmwk6BlXLcGS+On4Rl3yBQISBd5h0m5PvWYBjyPYSjJX+0e1MUVDqDfcx0dN8ADEDtuF
s8APyReYz7NIRvAI2S5OOGT7vpz+0ATb6FXiZ8xV2cusR6qSE99MJreav1/2BxGk8MP36rQg1+tR
ueDiwJ+w9ayzdZPDMM2gXayWKMsatk8m9JLqkztj9v7yukROwf59tXOLphnDSFmjbPt5WIJl+RIb
ny6bEG4dhxRTjFfarMa1kNFOZ1fLvgG7tgnSac0F54mMhwiSfr1sk/3JSz7HwUViVlEqn8RhqeEr
pYEbKcamq5u5Wf4sETE5oEB5PkbOw16u1BT9NbvaeJ+Yby+vRriDHFCoES1VSLc9TNvMDbLH1IsC
FCrYHlpIHadecKJ+05HylCXzMwCGJEmYVcZ1tG+8CbVBtQEhGMtaoY73rdG92m8OoeWI83NB/sMz
waKV2u7NDN4ij19nyY/ofqn+mzX0A+MOZwkejAXYxE8BIEnIdbND8hMrt2qIy1RuCFIB0bez2KV1
dcLyviXgccM5jv5jnD/5N2UPjQ9XM09U1uIijGhJHG7osiQregtfoZARyfB9iCLADOGSONBIFei9
oi0VLQqn5rUHXjqmLd069TPKStu1HvSWybpKDNTnWcFytYXhVExForyq1rN9X9IMA9irQX2TL8NI
Sz+lPUtTO1/bNRGeOMBy/l13pKDY5YMnZIbarFmc7fFFmWYasmpQQXvCcgDGVs1yALaXGrIASciR
swmMK3PcVi5dkSsaBFl20GlRnDrPBgfiqm+VrAmRF1sCcNz2FHDymAY+nq6fpnBWX45Mdtuhq5Ul
/ZP/ec2dez87ovLjtp+srHFYDO2XBpNfwCxwetWHFaeXhQ5EUe3n9Nt/iTEraxwo90mXKUuEtc0B
KyUr79V/6G7xdJ8VMMCzOe30Hbq6xEyl2z56tsx3MgwYy4iJuYSvemXfxJOVMc5jrK6o5MpAkqpA
REGeqSProiREZIJL37rJ0KCCgT4Jvcuh1fw/iQpgXuQZPFNDq4B4I23Q5cRO2ct4h9lnv+AWPFGD
BGZviapIFNMDxAMgrwEqj0A8PrpdzV19Fw6EIxI1Zcaq0o+cKZhW8f8KZ8rKJkOX1XGup0UeZ9Zw
McyP9Nu2xQYSd+Dlte+eNyy3maGubHKpXNuP8ZDHCNGzdT/a5KgptTOp7avCNNEsVYbKnAlBm5+X
Jtm93RHW2cFmWJlGQuxF35keHNNsrz8oXy6ndJurOpvjB56qCpoauWZD3bmjH3QThWPQAt9mvWoL
IHjzbK0Mccc3DPMhUhbMi5VT7CI/NZXBu7yUbbawlQnu+Jo9UbU4z5HfoxNhF+0xDs7q7okrW0Ho
3C434GoNfYFR0bq4tGo2el3tu6IIhtaGcA0yQ90c0Z4WF6oP3up37azg242h5NRShis8BhQQ6K7Q
IXi3NJBpTKv5IPhJbJ2/nPzVPrCfvDodc0elLmWzQey1bTmwd1P2kN46z3rbE1njzn8xhRgQHjGs
9qN4wKyxtMHYi9OGbQBdrY07+W1iRIthYBLjRJf5QulCoTXuzI+GKoWQtfl7cx+rlXFJQ90OcWL2
WBnbx78zX0WgMsUUBg3Mrv/sI0k+moPOmPVYFRRNJlfGNfOR4Q6PUyJI24xEK1vcyvpKSw1bx9Gf
gxG07ewS54bR6RJnowx5bP3owwh2xNxvMlc8Trl9Qs9L5RA1q1MiKXgd28127cjVTV3cXj5wAgN8
aT4u62EwW3CbIoEN6Zuku7/897ez1/MG8qX4blR7SxpAs/vamg87Rb8iyNOW8bX4uZia0mqApEWj
OcP8wZTfJkuQZqK3ZuZll+xw4JkvqTnVGDcPav1/bQ6hc7wuLtpeVaZvqkhndTvSndfEoeIUqwlZ
ZOCUnkE6sNAcu4iczBTM6Wx3b62+FQeHSw3dyaFImeC9+TGf24/a2N9Yg+RVeesnavsBb1GfoqW+
a5fu4x/6CQ+ONaVNiR7KnY43TBWPuifGa+1m9J/LeL0N/udN5WBkAk9sE5mwaLdMLSH8yNi5TLcY
beQrFNVj4T2V5QmXXIYDk7zJbb2xTmehBkyueXWE/Y0iWxxy5LViWGmFXGzdgPQnVXFDNiC2DvFt
IPLPgDxFWhaZJmypbf9tCZXWrdT+Lsnla/RwepGWXIfxGNQzKAnL5SukI78virGnWQktlvo4KFQA
aqd21F82evWDOGdSumpU8xaKUnnlzLWbHuJr+5p+jgP9H0wpgRm/vLdvu51yTPCM9L4IGo8Ek2e/
HSGwej17vSsWudrO8Fa/iXO3EjqWlT6HkJ86JvtF9VvY8KrIZ63kBKzV+XeZ3KTuKCIr3MTDlV3O
6TRiol+/TZJAyuSrRYJuRdckX6aZoGS8mO3+8jneRKqVNc7t7KW2Y6NEKUZVP6sgw9DAUiV4Tt42
oSsgRFahkcsP4pdT1ap9PkKPiWL+670eHiVD4EBsT371n7MJDm9jNacFyElBpWIfVZr4bb84jTo7
dN4bdFdKgk3bLhQbJjFAJ00UEOr+fICaGvn10EAdqRzv0TzitV+MD72n7Ip9ilaD1sBE4eE5XFjb
SeLKMH/tsKox6aQTIlkBI+97YPpi5H1CRNrE25UtLmDOdt+lTczwdl8emBTOw3DwQ43udXWslTXu
E6JDBSP6IO9+Bf5te8v563Hwl1lDpcis26CvrZtytFxlqILavFZz0Jl1d33y+fIZ266ardbGwVuM
ZoMwZZErvjYCCFx+yD+zqhl6kM9Vs6kHpghvjJvp8MoyB2ITiAjksYCjojsMs+8BguZnJheh++xz
Sm4/H/TTBepkXhhAt7HsvNPsS6xuh1OVjFJfQCriTx9UttPY1cI5XMuSScEIJSy/No3dTMzPBvmX
ZjqGHS10+G9ltDsZTAu2IrrbCA4k/6g8NXavhvppTexArqVxnvF0zo73r5j69O1MDmoGAmZZE7Qf
PwixrO/sEafz8Iijualfun8KOPxzswW5CDWdV4DzohEZ0fo4wFHGIc/NFkfjie8dSkMOCN8H78T3
/ozqucgkBzwjrSytHyHh8HepLldeySFPFA5LJpdY5GuPwXawP3sNBzih2ZrDoGAayNbrQInDQGnz
N0ko0q4WnTYOWORE0pWBiRCMyjcqd75E4t1l0BYgp8kBiJJGUQopB1CBF7UTp5X+0VKS1iFjObnx
YgeRqYTOUsTgwByz+8u2Bavj36ErinkRzaxR5xtbNMQ22b+FGr+KoeDsGvwDY1MMLaVMpuJVNSCB
6/OPzmanFonNpsj/nxyRf4KmpDOqakSx2bKS+7CzrxstvdHixL38qQQRzuJQxA6NIa2YyM2IOWjc
h/1C+ZzbabB0mnPZ0vYL2OqDcehR9VCHnpipHzfEDGJhz1ZGEwQbi0OOTqaRErOpJdZ8NkqgpV5u
qdsd8KzoRd4kAn8BblgcbiiFXWcVCsm7Sro2zcKJQFnUhaIeRVH+bHG4IYFuO00KXHde0ZC5eaNf
fS8OQTJtIeFUA3t/fK/njxQJwIp/WemGSM+LBYFlBJVkuWOKzM1BFYvMC5bEk8WZBN2PEYvQMp5/
HwncrGvtiFGXZ7z2CVyQp4tbsrpTSxahh+PLhXQEDsjfUrMkIXYaq4jN+pUs3Y/5f69kDDp7BM8S
F8mYkugtUNK9FgQ3/cLUdY3YOjJ9nketjSNKszkDl2FUfYjDrnRqTQuULLqttcGt0zFAlty49QIm
TgFabbrKyjR30kYAfh4x6veXvz5vPwuvbHEnDRPxlV6GaOhjzXb1rgqmN+TWvlHc0p/3xFPuFEGn
2GaAfjKoyPLP95oOBL1Vw5igK/WOVpVb5I0grmyXn1YmuBJDOTVVVaXAX9zcPEadwzhaA9zYHLMI
Fl+5eUaPxWaQXtlkB3J1XetK+G7Xn6oL7KEmchKfUXQ50fPe1zbP98oc+zkrcwYtc53GaF35ucDw
PHWAbehfWeMiNaJLAalXLG5sTvqBqQcB4cZ7vX6gLq+sccG6mAzTnDQoOzxwJoJ/yc0+KChaytBZ
qV3zcPm4sfD4y2VtZY6L1qYxoo8sLPG4AcHSxpI9pNzOkodOFd2WWiRwzs2kZ2WNC9aWTdSRxsAx
zBn4Jvk3riqnNybfqET007/5aqZlKraCBjV+qCDMQJtQz08TFA9zuc8si2+f6rMtbhOpPRdG3AOy
lHt1OUy+BFJkfQ4wrPQ/9spcqzfiILcZdsyzTW4rQ1uX5x5MuoHZNdSpxvJ7qxmVMyRLLkLkzdNt
WQrm4TRLIbwuXabbpUSt01Z6VvAyUojt72YTmSgmApomc/6P8KJ1nfT4wvyy5iOhrV++2zCB4RHd
putE65k+wpD9l4O2Whf3vQotKtOEYPjRREP3jRFnrdMgGS41yRloEvp2uXwaq6p28jIOyjwVkdtv
3gIUE9hiK2AtNfmvmBeSnoUa2pFYXH2oyj4IOL26BUJTFUs1ZGLjPw6iw9GyJ3Nk47M5ugsxoONB
5DXyqF95zyg5bQWEtTUOort6LOs0RRt0figSFz0t+8w18wD0yJ5+Pe87PbiMmiwH4T/m2h7npIo6
Y+64QptVUWVe1cye3txMPURs8+tMxmnsO9EZ3IKYtUXOVUkrUwuKoXhuuTECGUqheDXNWEyf3fJR
9EtYWd8692ubnMvSWDWi0sQ3/HsD8WtzXOKX9vqkzIyBYgyPSYHnxc9dd0PxjHX524l2ksv5hoKa
WSPjJpebd2pnO0lTeJctbEHzeSEGn+QRoql0saY0UJbbxV6cukudsPl02cjlZRgyl+Zl6Cgv+gU5
ENpqncXcpXD8yxY24XG9DnbqVmmWpdJMttgI/Csy8cu+Bq3Jn21FmPZrQ4Ll6DfmdGWhIyz3rEMH
gXOI2uGW2AeizEe4PLbDq+XNXRppaQ5HeHDvl3BLbOU9653k8IIUdTxaOfJvDOU52WTdGYrqp8Ps
Wyr5Kvhq7Kv8HpvwQvvzsjJNTsMifeze/SstWuuVcRhhRb1aUdYr/NjqFkGJHsrQz0yORWvjIMIi
/ZK1r+bCElnjkGKiPxykAMhC70mbEwfkBVdmoHqm8Un8cso268KnO7XtrDwyob2SkBmTuIqt7o00
d0wbAnZSGlByv2giHQHRATj9+8rcXChj1Eqna9SL+aK2bvUrPzllJytbi2rlhKAqE7R49e46Z7my
3lv3iqs6xlc0mArOgMgajybpXA9Ky0LJ4DxQJ0mdM4JD8NXdPuu1cUAit3OU1RT7+AqcFK2MQ5LR
MmhW1LD1ipRVZItDkkaRR0U1XmVLEDJPD+Er9xiXslCq2ZR2kfW5QAW3pH48fxZ4hSDGKBx61KW8
lE0ypKj2KHhF71wmmmHejq4ZlL7+VdRbsplxr/2Cw4+a6k1caPB5/e2I+fJdB9mvdHYGb/ELL7kX
5msC+OAnXdKohTpjAaUnVvZcvOndw4zNT90CmLERTyGKVspzdzaTQa2B0cH3u97Tdp0LwhDJXwIm
Jh5Nu2F/+UuyjbuAkzxbp6E046THlrSLD/2hC/orNj0kvmILl8XByDhWjUonfEByp+wYBZB8eOhR
L3aJmINU4J78LMw0hlkLcY4f+chf0U9cuSffzFeDtnYsWTBFoZARraBOqO0L9zSJsPinJmv/8ncT
biiHKG2q9QNpTzeKhzvoix7qBfFb5XKTPMMFJpuR4KXXMuZxVepCjwENgPqOUEfMRSJI8njNUntR
W6MCR9tu7OK93OiaMxO0ICbSXaEXwR/uJIctEgb425hR+uc4AsXysyQVhN7GP/x0PFsnqk2tZI9A
aBbkXpxWCj4dT9oJMapxVthzG7M2o4WMOsste7Ksj+K0S3CVOvGTrIKPVNipmaZYmkT+pZmNwZ/Y
+7PPxVNz6hDCQ2KH6zsL26z48uD4rWPsn1EOESAJT84Z1hhlUBTsHqPqkywnOWZunKBhi0mW1cfn
TMCLTHJ5CaGR1SmsJM9MZgQmH3vEmEks8qjogqcUEZjw4qVG1JWIAY9p14s9UrRADkySadFGLceB
02/YaAgYaxn9Z3Q9eaFzEu0QjsyKzgCXrqTECpPCwvpYUJ390huy4EdQVVRhUBVdB3huTg2zNkui
w0dffh/epPxZxR6enFMF0XdqKxjKVfMSI3Czn8TvByv2lEyLnaWbrzUjvZLiLnZUQq/o1BdOyKgS
obkzKeM7RZ+d2hichXRekQ/+3KRuVc9e2GVBqI53fQx2Dl26bSXaOa1Bvy6KehyVeHHSItvXpL8i
bbJPwUovunlspyZExQi3ptoYj/z59i3XWjMmoDIOxs/Vv+pR27GQGgXpR+ltt8uCHtlf8oZpkONm
Imza3E7Yn4zz98c2oktVmK+qaPzGW8622G9ZgWbWNnMWqchWHi4iLxEPENpiJ2Vly4Y41CRFOAkv
98xNcT1NPa+L4cDKVhdXj2NMk2vZvn6kB9Zru1Q+qmxeB4nJY7knEHy2aq8OiNuxWTRRrN0OSOff
wF0o8wYUbaluIJFnk8MMboCoHYsZXlq9sYPlOW+4IufhELyTpC5RCbjvXvFBBdDGk+aaUVL3kgHn
kR47xFk4NJzQAYO0mOBMZI1zHyVOQPc4w33YvC3C4YJ21KI5sNcBevuMyLT9+X68fRg8bW5d60Nt
ZcCAVo3dtr3K9P9elU48OgiUfbnDF6ahlMoyVvQX04mzNW7/5nnCeJF2qgODKGL39cfwACh8nkG6
sdmB/XQCmWzxzydQw+gKtQyg2I9m15fKYwktcufNjiF9R5In3FxTxD+H+ZedpF+vr+f95E7aEE+N
WrFA2ye5t8TXYbgz+s4T+MjF84xt5O5aqjH15qJDaJW1XOndznCXvXVdHFBM1/eihn3RkrjsqKa5
jUwMS0ITVLvcq8p3YRMU+xOXdo1Lh4bYGOcZESeQKtWHDpeXgxY2Ge/tKHYTIZOlaPe4ON60hORS
9qqQI3K/XyYAkt6MlfjJ/dYX/+e4n9Aehx75ACKMfmaiScmncYHEkJQ5mXrfFykjf3dIHqCW4zfh
O6qNQdJTn6iTL/DObYx8OgP8kACpZxlvfbhzTe6DzlHR/4N2KHe+o37v9iPmkpRedCS2A8HZKIcs
FLx6Nhngpa+6w27fGM7WOFSxlDHOppCdiZuVwNeD+imkyMVjp6eCxoUjYvLAUqpLnfdaGVj/QBp4
TBwb1Mi2Y91im4/xG7CSgXkHJIaGJ9VuVDlWhDYtPYdAkgU+Es1nes+i/lzBsTU5GIqkNOniBJRv
BYYhI92JTc2ZqjKImwL6Ah8FbiX6whwOYWTZmEkHt5oN7yS7ccUepCLFswMaiMekRF7MYVJUpDK6
FVGIzMw3ets4oyrkJRB5EQdEBcnyoi9x70zBh4ZuMPu63zfoo0bFM54xTmN7GRWQ3P7mZv3kufwY
wYymqqSO4Ee9Z9ooXCdHy4M6C3kL/hq/DuTCEXw2wSL5kYI4NBsqhxqk6YAGluSzVkx0wFBwrRO3
kCFiLXLLy3m+ZfNzBXmY1aPBmhtA9r2DluuXtpgbN0fWpnX02GvjjR0mLjz2Xahb/4WTsl/k+mC2
5W1eFm/sprmu1fpbF9axjyF6X1Nzr031zonR2iTaHoFX8yMJloLmq5Dgt1bpcfBxG7hq0NBptUft
yMi6RMFccGT50YRkaDOrUHE5j9TaMbvoOrKOanOQ6p2WWwIqAkHiYHGQlVujDNVFgOQwfuiNw2B+
bYjgtUDozhwEyUgaok7Ddeo1sM+O/AUM5ucR1K4JQ5s9mpW1epsk6v3cKMd2tm9i03D12j4OZfma
iZxVxswPJ0xMPNlWYfOVNHyC5Iinf5KNZKTQyQUfuv0VL/JHJTQciIUE4NB3pLF246zw4ixxGzvH
CRJ1iLPPdWGH+ZkF2erycsrQj1vPnxY932UD6DXDG7IItlUA7vzMwhRVi9EqiCW1DD4D/S4iwq4u
wcHmBxUSZcom9KC/LiERrYfLfnqpmkvZArdIH+WOndhuH+veZSAXfRr2E1bFkyyvB5swuRb0VqXK
x56YjpF37tzG7mVDAtiwOdio9TSJM5Yyg/4lBrt31fqWJmyAEn0eDjhI/+P9j4Wl8s0QFIFxz2Jg
i+ytubq8JBFM8TMXWpmpdmoh0rMq14sZsQRn2OZSl4HmWTizG9vLa2qX63eWbXM5jG50k55Hj27+
sp7ei46B+is3YBHrEvoITaMIkuY/Tc68SfmkmyLHuHiSYIS7QMWajsbsKoa0VPdRn+778KPAFS7m
QzDAHHN1jpppMewlAfQ8fJyXFiQufyDY46Ahk7Oki9jF6KH295JmedHecRAx5qlcS8wXkGQgm9Xd
RkQALbLAYUMe57OkobsvUKJ3MaYZ8L/e5e8jssDhAq17I5EzOBmtpbsqya56WZAWnRpefhvk8EW4
i0yyFHmqLKzmFvmsBKyoUANmPIu2my6HqELrL2It2Mh6VZj/XUYiGOewoWh0tWlnpnKx/0tqBU/Z
iy2fOFNWzq6P0GnLJmA5cz5yfS5/MHISYZPMRUyHNW5jwwjpO2W0t68qnYqscTtpG1mu5w2shbaP
vtb2ADGGneHFw792EF69kilgvZkc1FZSVBC5g0E2KSg5j+xa5ObZCiwiZ+G7jnpNG20zfeWGXrya
2KAF+hkYx0ZOZzXKoiDrUyfKMqdoIjeXPs7ddV69u3zKRajItxkh+hdZ2rwqRArCFk+526uSRjob
Z0Btv3WK7CbtP3Y7B5cXJDLCQa+czRTUJswZCV600r0EMtysEmCj0B84+A3xhNS1MQo+7LbFSKwz
N9yb4DZ91pzJxYwTDsFB8bgUpRkb+EYjJh112w+/U/COQKqwCoivpZ/kXeRmXl1fiy7JghjANxdF
eqSqCWW3g/xLERWOZX25/LVEK+Ogo6dzlSsSyIZAXap6mgRpBqPfLWP4v15Zvl62dbkkjG3kYCOa
x8iwztqH64SDfbY/RWG+m8iwyKiWkOU5PQAmVz9ej5/J/ipADb6biJA5S60ETsIaPws8J6X5Tay+
6VyUQq+ZJkkjf4Kin5u7SSIK5AI/4ZuLojhE/S7DiLHckX8xSP0tMZXRGUdDcmMLnpra5K7Wpnc0
THxDL725y0ynaoyjNqvLLs200hF864uZvy3zvUhZ0sSqWuGe8TiLr+GslFenh6E+ELVqiuCA70WS
w0GLFvaQ8pp4KzgzGoc9Rpg0sl4gMYuzf8iAeSxj9Ip+cmqdHAS7KIjsfPfR1FddP+un29q6o4tN
DyZCEWSRE3FJSzoRvCWY2EQ7ujULDOhGwpZ50dZxcBOZFGg2xknQtEXpG1bbuiFBJ3ZldLOb5XHq
GXWuemBWuJ6b5g0daeMYZne/JPM7VVEyv1vqwaNTKWHOPPrT3ebwybCrPtca4AULKtMtZnVOssvP
6wcUoSHfnVRopIwLJqTde5PfKQfDTXdJUJV3807x5b2V3InK/IIPzDdEjGQg6BFE4SSpM2eeDnot
YocUZTO/iAcbOdVVpp1xGmN/0HvAGLu8y/fyXgjwAsjleyAkeZopRAR4vQfNy/CWkM9/qPewyoB5
yWB0kEkkr2FZD2Yf3WSdax2qbzqoXvtgWoSh7NQmfeGmpnOYE2ZN2psN9MkLnJRPibWkhyEb/7Wp
9D9QaM1eqRDVscz+boqrDxNeXp0qbW4su3xfaFPn9PmAJl5tPERD+8asiOFZsz05WisZrj0b1508
vy16K3YJerscvYzf6YPyXQBmgpDAaxFTM8q7lO1ZuysPoeQbiIzllXZUid8HosxJFBJ4NeJQbbVO
YXnoa0LCKbj/8n3Qa6hptiVjeJ3DTq1vqawQ5g92tkskdGVHzZ6mdK9b1bGrEtYKCNyybyEY6HeJ
9V6qTS8uu7edRXdWZ14lffE+UfuDmaEdUZfBVqBoR6mXdjRPvbhoP9kUFKtWFBf+RA1I1vbhoVw0
CMbI8RubjImv6cUQXP5kDPAurYqD60lehoEYIRg9+oMV4yNVErog9kOfOANIFSLl21yJ5lq3cXG1
lRwKj8ZcAIYtdrQ0SEJC7ieEBLhWvqGQFmRNjXb8qibfJ5MmX8/ro7Cv4zqOAj3oD7F1DA/mB9Zy
W5vQQiuDJfUv7ys7rb/fV5Mv7aElNdetIoqCEM8atunI1Qe5bQVGNjlaINH06JMmX9/L8qQymgG0
xaVBj1rXfwfl8ttiUj6EUk5vqyHuHGgPfZSt4YO6jF8VMl0TJTl0SuENCvk02tKXy8vejg6rX8RV
AHOFDDVNUE0Pb0qQfC77+a44RG7rlq8SvV0vnsXCVb0nlqI6imR080JA2UmjmynctXYkynI3S6ir
BbEPvbIyK3aazHIr4bUDkmzj9XjH9NhsN+p8ddceY1/UfbsZ8VYGuZsomphJSyV803aRW8eSMuLP
duhXTTU5EPxQHUqVVz0ZrGxy2IaHuForWyxSHj1Gpv5SqQnRpnKoky3KYNI8idBTNq5b0qsDTj+e
PN3U/UO/5CAnjbtcpSac5TRf/JC1LCPaOZ6lUvV/rF3Zdp24tv0ixgAhELyKZjfuHcd28sJInIQe
hGgEfP2dODmVXXgfk6pz66Fq5KGijZrVzjXn2aD+936uAdQNBZm6FcFXmB0mfg2/zzKuBcvErxFY
9tMfYFPPet6TFVcFLeIwx7QkorIlsP1/aI2cLLV8/MmL0BoDMrc1lirjZ1oekqbhdNN+bhmSVx9y
sgoMWSPkwpYEBM7Cfb/oLGEg/M/wNxvW+pXf62QxKodYq2oYkAnM2WJSniKXQN9u2JKzqdHJxq1M
iSRsihmF4paezXDxgrdD4jv2g+q33vPG+1qXwsGm1oiSYfN+kj+x4Zc2Qg+Pp5M/gIxtuHS2Lodn
Q9kNVdFrYT1XfmPupL3P+8KLx12fZ1xpL7rz2TF3qVEEKbLBoji8/8C39nZlUcoZDc+O6NXOdZtD
TqTwGXqFAS31ep+1ZEvabPnr3nHvxsqcOFUyTKinaT+ToOiRgk1lmQRuVVB7A6d8cl6ptvLY3y7O
n03yft+jdaXcHl3SZQuUa6oes/4wdptMnxu7+aY8rnqjoDrs88IpX7gvVYhLe6gP03DEoS4C0GTh
EMt2WyMLW5+2si26kwhCZlxcq7lr3B9ltBWfbLyMdYHcxTB6TOjry1jAlOn062X8UhTeBlOez1JO
TmsVpkRyHu0uh7nsj/ZxMm6WvWx8Eg70btnEdv/+Q9gIH9bTuEaauQqZyKIo/2GyyqAbfqTFFEyy
8obo/v21zvIenoRg66o500cQMhBE1cozAAwv/HbaOQeQrYCeCW3Z4aPml1831jxHgHW65ipWmWUu
dGlmiB2gPMbsfUqnqzR6KaaJz7KE8NjOSZOwHL69v+6Gi1hP5bYtKDV6ihefMuHppuBEZcGoPb6/
ypbbWxfQwYQFMTXwY2JHVTBeVuG4H7zeny6L42b+vBEzrIvn1qDmxhKvBMz27mcx7Odo7HbhcWP3
1pXzotBNw9a1ZRLpE2Uf4zGs6YbKx5YLWlfIW9culRXJV0W8RWLAeMiDhS7MoOEcOGiSbhanNq7i
ugJeOklbtk4L2G51rRUsjJULieEnIMs8PTKuQJUcWCBqcMTD+7dkw0qua+E21UrDmTAMrqMFoKe9
V+nmhhnZMlvrEnhsi0EaERLYhfoTkrx54BxQlFikGeuwj/6dJq9pWqisuBal+pposSiSOh4WON4C
c9f4L8scv/ZV/ixmWZzJWyf+e8XFC55EfZAmkgONwDbRHxc6Qkhq+tMtdFPQYdyO0M+/gN+LrcxW
jxHSiXTAQjjObTYyIFQhf+FucvFsfdMqDoIGTaRS+ipaDkqLHDrK9uXoaQAJCIDy/xVr9umhreKg
mZoTsxXq6ZNxVNaHBqR1Rr5h8c/f9r92bj3W0gMcoxKJrlvVJ76pSy+T/wqo/vvurYUt5gzF03xA
RPVvKokbN+HNyEqbkaovYafKKIiahGvjD5mP/r8xEb83bYmDTu52T/tCGb3LwqQ3PAO4ybFsN3Ct
r1nsO++HLQd3sobNdFdFAlMLP3ctPi5cvX8yebl1A5YdPVko7w1XzS6OR4OMkyct8zDW47hVIth4
OusJkzZR4Okq9GxXHNprdZX4A1fhoiTaftC2WVq2VlvZg8ksJhZV2Dy0USbM07ivEyavGa4DLodN
Z7+1hyvDgBqvSnuBXlRT+Au3AkaQM7/0SHW58FkRP+4vtt3+f/Eiv6/hyj4kQxqnHcWqSziTX2Q+
lKzBfbOwR1Q7LXz/zm+t9mbepImdkUFQ7C+mg39GH/Rfwt+/vm49bkJmt8yLRarS3ese4wsfx33M
bQxH/ln79nxs/3u95U6dvINoFrOkFaytPVK/sw6KfKiyq276Wkcz/x/3cmVAIgvKHCS18W1INndC
Sz830LGAKM/Oru3HHCLYvuyjfUfTT0keHTsiL/pafn3/V5zPQ39/8MrCTN3sVLWFA41IzY36Y+5e
Fk7s0XwLXbHxGtfjIyYbu7ZbODLUkR6d8qnyx338KhI7to9/wBl5Pg39/WGr0MMZinrMFzzfdDeH
JdkZfhZGPl4i28/BwgWwGatufeHK3kQi1pzabTKk9CpYIKAa46DS5e6u2yWfzY1+y9bBrayN4dhz
qS0vsS2PblwFrO251TxraitMPZ/D/N7IlYHp0rZxYvL6BP8x9+DGFq4HRspkzgtHvq71z6EaW8Zs
PTYiFK1cKJy+FkCXEUT96tcI4sKJuT2stbne8vUnxiWLdMjIKIRZb/RW/ihy3LBla2LnZhzLJnex
mXX8UOix108l1xPh66XOtSLn7xuS/5Ic/nVP1soXmeOU5rAwhv1Ui/17dtF5f6BlsOFw16MlDiuH
qMuxn0UD8g0dLh6UEX8j39iuDG55JHdlV8aeTpptDhnKB8s4dIIJ6FvnYF4twjlT9zrmmQyH/3Fv
V6aFmnqr59EvmIvl/oK5aOMvmEtLN2EuZ/UvT/KO9dSJNiaSLMzF+M5lZ1veC8yc+wbmlPcsqA/N
t7LzrN7P8u1EdcsMrExOYXZJO46wbXYR2Mf+btzL+sgg6V37zuz/Qe/qfWfxRuyjNifdrbLXu/uT
Mmqx3qCM+lWz/IPCxvtWFVqUf7cFCerbMy4wYMTDafNFD/8oNF027L/nEca6i40RFcNWDjZ0AsME
JssfINZo8ddz9VoRlh5AN3KvoPr3R+PuG5bPWE+t0HYeNJXCFC29s39KAPa+ZzT0VUjTV2NXDbi6
oaXXPmYdi8oFSvtjwtSGydtaaJU0odMyO/0Su0F+00MJmltd70U6kEL0acMAvP8ijDVVNJNO5Gig
vwOpPD2Wkz9f0M5PvfpAfDc5/kFasXU/VxanLyx3nEAV8vN+/uxW/7GUyvv5urGeYqmbppGJrmMU
zKQ8i3qPaBGn9kZL6X13YawJvxJC8eQ0kK7iqXvgyblsVLUR5b42ht55aOu2dJpotdIzzOMrr34c
oaKGaDBM70UYBwNPL+tDdEgvm0sa5n7qb7V2zj8zSig1AAzXnbVREfWU5aWBZ9YfFzO28AkGkS8D
5avBK8NNXvazO3qy3nJrTwKaWJGmg3T4Qg3y05YUbJkh0P2FsAnICpAJOuzh/afwin58s8Uni67S
JtcmpZMNKAnHdj1yLZ8a32jbL6kyn2pZ7I2KfU/T/qpjaua1Iz4MtnFBpvqpN7vH2i5KP7LK66Z3
rmibfNAUDY10CCphfRCiCAQ1gNOSQdJH6DHWxSeDWWHfiatI1FdlPN6mrrFX0BPuyyrluUn2lZtd
pmZ5IaQKs8mhfjuYnlaxpxhJR6NUDmqP6uv7e3A2sjvZgpWFMx2qGlWj1m8Mk+c4k1dMgMw40a52
wTbRbyHYNu/VytDpdhPRusQ5t4E84FYt0235+Nz6i/xWtauNTSGbrZu1irLKKIGkwWABi390eeKB
NnV5QB1P8lcvNV9lx8HcUBg/a85PdnVl8uqZlRX4/xFOxrn0IP59oJbwpC39VppbvuN8G+pktVX+
JuIcWk71a2von8JJzsesJ2ut4qlWxZZmLimc8qLv0/JW24cK+bAVDBOMg5VC9WjTGJ2NqX4vujaF
VOadmBYhwbnZ27t0nygYQehZDj6abT5CZbmJVz3rR06WXAVVjRQNcaChHCZamJHbxCWeSkzv/cf3
yu78jgF6fS0nVg8MOUk21wDgKQlQTkatW3fMDc5idkv6vtv3lS0RVdm4uGU3cQho3Xeye5G9O6KN
5JYfqkkFTWoFoNQ4kqS/Fo7EbtjuR+k2d8Mcf0TGHUiaNjyPh42YZevevaZxJ7+eVgWphu7VRyx8
vYAP3i5M2X8ywXneG56cx8pOZZ1R6k6HFwVhdF+lzyIWfBqRQcyTF8M8E+upsTMOIHZgsWsiUWh7
tOrHiB0HceOWj5h25nBqXBS7989wcxdWFs1KbEqzQf85wb8EpAtn8VJS/IMJqq2HsLJlUjNFlBd4
CBHc1QU9/gym5l3qojTkhNuQ/g1DtkYK5elAC4KLtmuNo92mPG4qLqMPcbw1C7HlGNY8/W7Rdy50
Pn7iw63L/9ANLv29bSKg8xWGk+u0MmPJIIhdxq8m84SmS7/5laVt84Rv2JM1DKij0ZzJxUZrYzhA
sTYzrqby+X+7imskUCT6Ou4bLPKKm8TUMUQLoabzh9MeZ+N6FwB7w9JB2LheTSg7lvr/YzWPQpTQ
calpGHQNlIlYRge9tEEGbB8mTMbjnYGIucpAhrRQfG02YM59GzWo5TITjFjWGtkxDFZttSZEWf45
Uca5+AQfZlKDUAfcFStPE7NcRGAuqHa51eyJOYRDSh7fvxhnl6CWhZEsg0EIbrVEHVdOXRIdePou
BP2HX2g0eH+Fsw+Kuky3dUYoM9fkpE7E3H6e3QUkXB3K6sMyX8i8KZzHj4RLD9nLhu88a3ctXacg
uXQdi62PaJZxooNWKdklh2hXBuM+2lvHjIOZi2+ttQRQazdt6fgqB5qS5I2sJLK9gpopi3em/TEF
TH/WMj/OMQzxeSQ/3OTuX+ylZTrEJdTQGf75ey5EJNrA8QB45CJQ20qvgESzC+aeQNtpMcqC/b7f
lLo+51lwQXTTNnXoUNGVQWxrx6ziqAYp6Stv4T+H2p3zLJbluDrUrkyITK7cZlQ0ttOIjIWs1L2e
1A+pTZ516VyLiby8v6EQFD13gLbFHOSyBmVrU1WYaTJmRDqh5lwZnV3yMmEJN/W70TUu9Up87QrX
bxWGIKriiqiBxwNIuzPid+1dlBi8sOiuTfKKq7HLuep0HreMm91wT61v85SHhjC9hN002ezBToGS
3Nj15ZfauMnMBjxFL0x9J1231ysWTMIO01bbwf8Q3nW65FH7pakIz0b9aNiGnzSaR63nwbjHvOl9
5S4MjkodJuuDTMDNZ2q7trzWqeYXMbmwuwdSIjNUemGFrMoOBnXCuMzBkzDuG/zQobiRPYPc5HSs
1Ys0vyZaepRRwVMD7zN2wXBXHmnrcNnIIC7BxtxBUBRDGiYrfsAwekmpXxnqOpPxwS7oPimujLnx
E7uXHHMBXjJ3PGbdyKOuCPtGBdIsvNqe/KLLP0mRX9YjedIT3YugjofBt5InhhU0DGLLg4YoJssP
U9uio9AlmJ+ovdGs98rK7ioDJC4T/lrzrq7joO9KvxoYUlJ7r2ztiaZ1EMku8trpm5U5IW26oF5O
d7QVHxUGsWZ5bQDiZYuU6xpixmi+p4iBi7TfFWzaVZ3cCXxqCoKvTJQ7S/QvRbIM7ZnAg+V+L51d
bQ+fNH3wIEzNYyUCt0NPvJlDp3+EQ/QnmUPOc4QvvyyVurNMmfB4yv1IYxf5MF8NUvF6nK+BfQxc
sR8b82OdkA+mbd1alg5ChtirFm57zCuz5AdTFe+MiceUPJAi8SMR+Wb8TSsyFAFJYBktBtkc3jHw
toKgkRLmkVb4nXQ5KaYwMT/n5vNYF55dowWsWk+br6f802zSK+jGXmoIOkCny4fW9nr1lA0oj7mC
Z07FUVMN8Bz9MbY8K1MXlJU49YZHhc4L86sGTJ4Tfx406pX1x8J6UcoKC9L7JVUhM26Y4/qIgg9p
l144GbmMijz2aie7zKyXQd0WwnnRF8cjng23CS1l7ifNuK/i+gI0gy+pRj6h1tAFw2wf9Dh5GqFr
OJnDXoiEW6LCQQor7AgqE8ldxERYTVdW2QdJUu961GOsPOVpp7wWD3Ia+sCOssc4sb0puU0rdz/I
HnA4gUfG7tO6+VqJ/Lrr2qAzk4OV57teF5d2Z19JXV7DNV6zfr6zWseXufspV3XC3Vl12HSK16b2
1YQOadbvSKI8szR9y5rv9Dm9aA2Qg7lkZ7nRbarHN9Go/D4ycfEegTm8mav5UgP3/9Akh0w4ELq6
N5NvDWqHRv4MMhNuu50362Mgp/yJ2o+ZE/coWmYVKODLp6ifvHbU75lOvUr7PtdTQIaGw294g3J9
hzwLlM54VaqbhqQQnhR8zIojHR3f7XXuxvG3ARXlaPic0E/9XPfe1CteVVCaM9NjJz+1Ong6jP5Q
kuQ4RpgDUGZQsMJLWmxV7I0O8Zg28XQmj+hy+lH/WYCM1J4lsi7dgw4zh9hCZ8fcHHUuZrIr0uso
t7zUjbhJzbthEY1vtIw38Fsa5usa0gYQw/X01OK9cSenH66oeFTFyO7kx7rTP+Nlo7M/Bm3uYOpS
fnOmwq9t/YHN2sswFJe4uoccysdJBrOB2rnH2ro6ypLUX2nnFjwbDBWYmmr9ya4eQWM+cqlNfqby
gY8pEK2ZLcQxNubvVoYHpeSk+GA7eH2RaHlROwN+GP2eDBJsYrRfChsw/PlED6pTftOIfdGKAACW
L7aFbQceJ2tyEmjUvYxSFJxN82iRyD0aGswlbIPT6geVosJe9k8dBBR8y9B4IporQIhxo50HOoxX
mhM9I1UHa09bXOf9D4ktslLiyR60N9bMXVz1CJMoarJwyjdtowVs/GwUws/EXTTafMprzqrLEjcR
wmocajBcTmZIrJKn4q5xxss4feytMUwlMJsY+iuknyeFb3e1vwiw5XrLmVbz1i1xhe7GOflMTczB
EydwrPHaVNKnqfk89c6egppE9s31HGVexpxjORq8zWAvMMxRlzOHWldIBW4lyT3C6nAWRuDmbjCW
891kOjzRykcIeFAvZ/nIXQ195P6xLtJDxSJ88OhXZRWm+uhjrsg3RRyCK+q71aT+3NoH5sgAdE7B
ZDZhY6a4hvWzk3zW1Y+h0q4NC2BNSxzbZPDmaMTYr+S6NcNdVLD4PVci81mG2xolPpHgMOjHXWvS
wBBPZVTsmYyDiF1pzYMzZrxk8NYVuzWH8mb5VhfzRrWl+U7T8nLQIcJqfdBypCKi+tTg6Ioq8owJ
lqB7Sqaem2Z3GApMBTuER7WBUe7bxdbpinxhI6YDnchz9Xtw5QUCt7ZJHlBNvqum6HZUwz5y5EHm
YOKNnnv8Z3CBxYozry1lQA3Ns3Lmk6HbC3jgpB7utLbgBB5ZtIXH+ge3flFpuieE8Nz6kC89JbA+
Y15qh9yXjxHbD4nwurba64Wxa8fvNsk/IvHxmgy1i6r8BoQ2TyrBNRu7b2Te0C+0vLEfUajT1+o6
NpJg6L5jjN0zK8PLkh9DpvZZNx7Gid630sHXfwXdyQ76dJeUorwcK647VtCK2mvS2Y9iyWP3lkQD
BOgvZ/yaom78sp32EhOiQPjBCTdhmRxmd/Dw4i8xyxYm2AUtigEtQqREX5Js5AOoOkcz94BduU5p
7DdlHXSJ6wnaBHX9URQSPsTkiflc14MXV4OfZHudVIFVZSaXGVIv7aNIjR1Txm4SBNJa6UURv0Tt
k8x1GLqUs27mevnQj0D+qPQItvSpIdAKuS0wzW+U6lroAlO6yb6eNU675pCVIHPIVLKjbncR6z8q
wz401Ib50/dCTt4g7I9QP/S6YrzvXRGMxRyYsgkkfkLWaFxr+ofWiD+kglbciKOb3pz9BLo5KmMX
SVxXHu20gFSgSTaYb+HPHaKNMW19UWaE4yv80f6UKukh5byMY5jxYQ5FHfGqnwNDn3ApvhsiD6xZ
hQ2zZNAXiI76PnnUEpDMuXHYyI6Xxrxj2bOWXkvHPbDU3pkYvMtsCPTWNsjNOk4j68iaH8QovhhN
fSvNeLG010nUh1LDt/bGZWE+mKVEk6SD0xwCXeq4+BTcBpEHtdXnjrQ8nz+6hQMQgPiQovPjDNnR
ShDE2j9o1F6B4sWrktTrtPLadLRPpiNv+vZhqNugtOPASGNep4Sr/mnAeQljBhvJFw2ODgEAS5gn
hBkyrfSbKfbKQgXaGMGoWDUfMraXs7ZXtXps+sdKXlLVc3uA/YuH+iJLTV8S29OHJmgncAvWsMmI
DSIXU3Kk8JxhgAcfj7m8z4TFuwheLBNfywq5r4vfpgPEEcXcyXpOqOaRIYMH+hzNiKtBhF7Muocw
OhBZ6tlldCnhH4ro2c5nwD5tjOGxC/ROKy/RHjQ5ghobukhUPJg9/Qh68E99Mz0L0gdl98T6xotd
8KKZX+252GuLcWPRtZl86OXnEVPIZQ1PI6HjMRG/6qMblrVAMjs78H3zHimO/oNYxaVdOVd1O9y6
Ruw5vRaMdnqos/oecfVR5nTn1NYHpssr4fS7sREeyb91S8CfOb6ai3vVRHjqitNGQpdJ+LamHiGE
h7ATkZANC08K9inuZ6+1nucl6DHVVZ6AU4A8THOP2196oqjxvzr+CLbxQht3k/3YE/2akNsqpZeN
8RzhAdYFyr5wBVwZ8WVbTPskje9bOgWI4eDV2quKwQ0OwyPM31VUfGlT6gH47I2dA8f8Ne8GnskZ
N7T6oi1d9rzd18y9LlS9c7MfFv1RtgqZESpLovssNQcdvCaIM1Q00tx3uxcmoT3VSW+EW15+LJ3m
i9Idvo/AifMoI/fpCHFbS6v3RiafHTg9lisMUz4pLQ8GTWY8m8xj2+lBpNx9Um6g+c4BNJBXOyZS
XfxrTX0hWKlAxopUabLGm77AviiXAszUIa0AV4YPFB5CO0efkf925VYd6Gym7ZrEZq5LDHs9GCKq
wW5KSX9yfOX7GQAfE8OVJvjYNH9rRvdcXcs6WWxVDk9VnSMANJOdM1ufSyu7grbxxm6e64+eLrGq
xdREUIHWNFyEfTEhXzX0ZKe7c2jYTiA6d2v7zg0pQQfdYpZrmDazV2WYpHWTQaWmg6Gd6HuUpNex
Bt55k+wyu+JJrJ6LsdgrEodlQ7bQmed20wbGhTIHZCZgrP972alR3TzYtWYDU2iF03hoai/+3vjL
AGnTc93w7NmfNkmDzq5qAoZiIn8x2bqJpGtJZOuZwDxWkh/Lmua8SqatAt7Z8qR9ssryK05aVYUw
CGtaXEvFvKXzDPODznO4xEQhCTFv868IL05XXO3mAnmZe8wOhbpZP4KzAcOOSfyoQDezUdxal7ZM
Cj5TBgZVhmooClx//7LWiFRe0s4JpXGp4qdO7uOZYYpt17qXrV0d7PzT+wu+3cvViksp8WQvI3s2
ZBX3TlihAcCjPg8myu5V21/WGeiL3PzQ6j14YoCJRUqQwdGK75GqkEEP0wZI5o2tW36KYzqOA4of
hjri6qfA8o+RMaEtQFDOG+tj5cpDPxeXJSIGktAHEYEHTmj/uPP5ui4zUQtmhuWun4qVKCOdO9jY
gpSPJDbvk0VDJ3ZnTytHXteEeMhTHmvHetJmx2+15GHjEN6UpFe/YGX6ojwDMdEg0t3YWhgdg8pA
oXoPilZISTAdxdFnQMRF4n6XzPpNKtkzieJHqxMBxBevVVkkvM+nIO56oL6HXd1vMaO8RX2ufuHq
bEg2S5V1KOYMIbK4QyJ4avvAQt63nxZmjXE8dFfHeNMnvG0krtZddu7kehqmjmB9rhYdk1/Y+Rho
D4nieRkWV5t63+ev4O+rsLLYRSUmp3YoC5EA9z8mr7ymHqW89g7ovfmoG3pd47U1n/wSHnDTsL0x
n/haojOX6pZBbWNtPktB2eii+YJZ3V/AZVA0YTgydL16hmrgMkq7icd40x1bLbqypoy07YSSOEMu
NPMmjnkrfoxxGxZ1oFcX0aC8vqU8zUDPAWbAjZu/GM6/NWOWxVHFRpPCJsRZdyoAcBibhOnLvQI1
YeKB7/himRwu+NR7yi/2qKhebCnHWOfe28mq1uK4T27VXBlzl4w2C9XktEdBZONVvYbULCt9ms0I
3JNoeX4Xuds9NJAl4Fnb7jGghqpE9GKM9WEuXZSqaPpF77+UCAKTMeGVWdxlHTx8Jih6C/UhaTsb
yXylPM0cEy8Za1Q82ABSy2g6CCcNkng8KlXc1AyZ+TJXzF0GzjsrCbq4eSGydf2us3I+D0gXWjEl
XOrus5r6F0sf7+p0flyGnGMaXcMd+5PTOBzUTBdWG1meQUAHkqpiSfnpjUIf0ett9wkm7YXEWrNx
kG8iq7+fo7VqSirc5l6hQh9awpZ8bNVFIdoLJsljx7wuqjYgWWft0ekJrhylKfSBjCJ3QovTxIt2
Ikwx34aNFrvBK76k3xZ9Bz0Jx3qTyfMtemX1rSuX2SNDHWdoy4FbckE3GjxEzYZNl/VuGkBPNXtz
UPqIsIbenyn/kF2BZO79Z/Om3bb6Basna8ZDY0JBBQMjHcm5uZRDUmhKdY5H540B3bNLmQbif9OE
TVoLxdTQBDQGbWLhnHyxp2OGJkyDNaNs6wa9BaMtH4WeuWu5tvW2r62arHWJli1gQhD0gRykhtbh
d9AxgEMAE2+2Z8THrdmss4bgZM3VNcoAP7dbaWBs0UFltKy9KMOVuZIjA3vbxG2x/xcHd7Le6upo
9WC7eY3ItS73o3GESwdFK+qq3UZYd9aRnKyzuiBpEs+DyQbopVrf+77hTbGBmT4bN0IdmeqI19Cz
X3NmVgOhqnBt5xem4p/STZ/9oJPlVhGSEdfgUaYTWoO5upqE+ADO8A3qprM3/WSJVYjTEJQ4HKng
+5vyW9SKDgWL6U4YaegCwrfxrF4BDW8c38lqq8DGKYa4mHSSAFVsVldFbo0eysC6T2pnRvdpvJiq
yL6gbfYBKJBvrRgm9M/ElTlO4Lq29a+aRIF4oE5zEWcWr+emDPqJXZtgHuSkL69Gs7uuxNJJS30Q
/F+ZwjqSqnlhDHzZor7V2vLw/t1+hY+990mr4KlsAMBJwUUFpANS6pDdgAZhF/n0YQiMoMTMjO7L
XRQYG+uet8e/t3LtzUnj1KNhRywsAS8P9MD0xQ0wkonmDfu0Dl/QSvFrX0Dbr/aqBrUTnl1tnefZ
OObkN6z8X2awKm3yCBjhMvNyp0ZsEIXDFonyxit4RUacxC2WkyLhR7E/bFn6EpHqTk+22EeWQ3rn
EK2VheoKB024BJz1LdozvdEDq4oQFOLtcrivstt52ttD7L1/c84GDyebt7JW7ZjKrpxyAGdrtOXk
95jVl2YLXZ7ZY+PD+2ttGS5rlcqP/dhGo4Th6sKFABH983wHLYXdHxMgnv860wG2ztYtcx3UJ5gI
aJu8r3YDAWH80M7IKEBglCY1aogLk3Oh57v3P/ItFHnxpS4jzAIUDUin1XUEKGbIpwEAW4t4C9Mr
WunuwfywhCuLZy291LPuFoKFRY0mykOb0xB8rH+QXSwe9O19+v1LVh52UkkH6LzjIMDvDrqNJ1lc
LKwo8phjCgbJxftf/hZItvry1f2V5ihSvEPU3CBFY17+R5YA3BibgeDZtUwI+xiGA+ATwGt/TyNG
u5kSW+Jki0tnpwf5kd1TDjN3SfabIzXn9hEBGHB/DBVFgP/+vhbAeEVJ9cj5V5NyZ9Pu09VWp+ZI
gKDRp1q8+89569r7DxA63eTf3lxtdWa2UUE2oYJ2aGoDquSo8SUtjQSU/zFUASvfIqM/GGg/9ynU
2BGjdpCDpWEkt9iRz73U069e2aFatFbcL0kMta+RtXIX3FzxRWN9jSXdcFpno93TtVZmyBZd3poJ
zNAQTj9GvwdOwY+DDoKpxT3pvQ4l9ubp/bdxLtg9XXIVQ5lZyYpIaMiZVOVN2sWcOuhcJuiuHCY2
ogvz4f31zvnE0/WW7T7xVuiJ9JHUmANpdMefMFPlAEdjb2zka6C5NjCnq6wCqaEGjzckfKHk1VQX
HZCPD4C47Mpi/KhN5OvooFpTC+0hde2jI22/zfBUk9ZTcvDzySJw1DUCPPHdcJNvZZx/Rhb+USvV
RznpPl1Gw7ruYWrmYybJfdnJis9tf1NXRsN1kd2WzVB6mB28sxaQJeACQLsFXVdd2xXmw2otRWs7
84mV35lai2ZqHwMsRPedKWMfyIIbu85F8P62nzdLJ6ZiZZY6xzSVGn6Zin9GSHvWm57s/prIroGq
rrIJQOp1MPhd/pGFzQ4Dw2Gbf0R3FrOMmzWyxdC9PW/A0FAjZ0g+Vl9HWZ93TYdgISsfMverVt4U
1qXRPIviY9Qo9PaBMWquzeLL+7t61jaA7pswJKeEWKvLLC0xqs6qyp0TwYFp5Cs0qjHBBKsv3Rwt
TuPu/fXO7yxYEwBRdJASr6vh2qgZYwv/vrjwNnCOzpciTMDV/trjmK+SYLMQuOzcm509WXH1kjKM
5FQojbKwr7QxsBtdcLvBjOT8f6yd2bKjxraun4gIyA64pRHqNfvuhqiaswoSSPr+6fdPrbWXZZWi
tJfPuXA4wi47BWSOLsf4fuOJD5Fy0UZ/l3JrHwvz3ebts9kMd3MzK0ck6ic6CFABY9m2ksNzb2Xb
KSZ7lG9vbO5rETAVhOOFUBP3kheuIjeIXcuUyYCg19E38nyFCl7v/fndX30RZ4tc+IGolTKqcaMc
hFqMBn4K8h5uIWK7c2uqnGqCwPUgTornt5S3rqWg50934RSMEr1SKE2qoMYggxM3Oloui+e4KldW
fetm+ap1PnvIC28A41wrNAhZqwINPAkqh107uWU3OX9+l9ed+9k6FwcHzAFpSbSM/6PA5eopPVvs
YgujIpEJyHkAWCdmTCtMro3sBUTpsENa2Kc3NuPvIgAINs+/14UtAiae1kYLPV7U6xtfR/W6QNuT
t3CI02ozutVC/vgnAy3LuhbFjDEiT2JdhvcVNdCxHsOT/39AjmMphjEQAjikiRmai8+Xp7mq0yqC
TkPRBE3GPDZUaJWZbxy5a+ea4Xkos0Eo4pcTJ0OdM0tLOHRU0Dmn4taR4+rPG/Ha2WKYbjN1C6MY
9uWEiU3QyG22wGSXOpp4siM6lifyZRc3ZQuuRerLMJqOARMMUl22bMwt4SyquiiA7udC9P83pkS6
ZpD7Y+fdTA2ueUQ0iFuYO8IF6m9dGj2mBVQnME713++Gq5/pbKkLo5E1bVXqFlovCyg2coW5iGa+
9QKvGabzx7nYcRD8jHktgBwUbDcLHyxqkr/9eS9cDZHO17iwE0lGGjGEGPNs/NEzV7iJ8fLvNFhu
FfWbEcviky796vliF1Yi6uGypgUa3nr/JgOJg+Vh3jndULfc6mtyS3jw1vP9Bu6EUGRpgrC6okn3
mHX4RrGUD5U9ongItJWbltme9NnzNHR3VV5GrqZ37p/f8dXzRtGJAfPEoEd84an1YeRppBjq9+1q
1O8LdJNbGIioy1vw4Ws2H3OE/1nowlvXDJpnmRnjilhYWlDaOhj3TJWQxxzHdWom9SrsrXdbQO1s
NpBvyW6N+bPHos7vWGYVq4JX0WbQovRkdTJCGSS8UVi+emjOfuCFV2eTQfRZYRoLbWccGRc9GlMS
3/Cztxa5OJlFN5CibjlG9qJVQqF6k4sbH/T6CgxOwISkBSwNtvlZOmfSifMeMPMgj4lvRjXmI4ob
XNNrgReD9Pb/LnFRdpgGwsAGWIRHTUwn44ZV9JiLQcsdF2tTvrAwgFio9+d9ejVAYXSZezUFcorL
Lq22k3Onugn6Bah1nKud/l+Gvq++RGZwC6Er58ZlVD8TZIDJjB6XmdtuXkJYIxU3rhauP9DZGhfG
rcanH1LaQEKgeI+q0hunu6jJvXkOMLTsKtk7k7YR5QYMlORWzn/11HNOMXdIddQ7L2xd2kS5aHoQ
doWNsSHdb/Xv+YDi8XCjV+jqBTD09EwhhM6WfqG/78YYwjzK1oAeoeC4erpYNYCqarqLKQE3gkZC
7tpe2aESd1MO86o5P1v54vXSLIHAVItP+K8K46K0Pq38yBXr9eTcuqC8/j7/esyL96nlCVC1Zg+l
z3ZlDC8d+tBjzJt3/8xJ/fVUlwBXUN2qFu3eUVChwg8qByH/71SOJbRErEct1DN/bxY0cjKEQwNM
36R2fN5ZTTAbN7bJ8i1+c71nSyzH8cxm5Z1d91UHIA6NsiBlaCkjmuVVBY934OJj2C+TBKpdyY1l
rybvmEzlho42PtzJXHy2XHb/VqzjTu8t6iQYSrM8IIYXly+g1jh37382Y1ejpr9WvLwEKypNNiJB
ISaT+7neVsNjKdd/XmL50b+9zLMlLhxAyMMhtgaM0Wsxw1hRk2zoXO5qY9gPJF5ZceIbVbwXab75
87pXbebZuhdeobA01VQzyQMJUltrrlCJv+Harr88G1Pa6JfFTP2Fh0ahuSlzhTaAMZHbygjdBO6t
x0zInx/k6g0pM/9a58JJT7jEViRE7UrDGZu98bH8HFcAUK+M9S9JzXSje3n5f8kYrxqts5UvzCVu
hCeD0wzaJFvI44DuoiDpLZylow1qt7dL+lf3ikUs9HEQg8Mh/P3gVZSKosOUBvr2Ri9+B1Sowq0T
Rpseq2cNf0MhyzIcXAMFtvZzWv/3yIfFtlioBDBqc4rm9b+vn5voZ5kriI4tRjrdzesFkA6PtLqN
H7m6ec6Wutye/SRrHiF1jUPtQNL5WFnZasjJjd71627dRhwpcKUHkYaLT4gUr1JiCR3+CSvx2pnj
OhZiRCDpv8zHqcR4XF/i/UV9v+ty47kW2Q0jeWuJi/cG4u1U6RXemx1iHLV8CvMbPSrXPsz5M1zs
wWmgrYWGXYAeZIVxD1wQrCy99W6c6eVnXlpFjlwfEpDgq6H++PedJq0YMtU0/Jdg03K5ipjuId0w
8Hu0fXHDBF/dBGerXdbbJ9tIjXZGVjWu0O+LkeN1GjQehArZSnm2J/RbJuvG413Kx4SKVfq05BXo
S6xc6lWB5ZlgZwLkNx7jbTwGf36fV3cFXiNBuUkA8XDxOguOa06K9oYgrw5mbLk5hoj+vMI104RA
30L7oG4AiHhh7JWCGikEbGGEwU3IjFct87VhU6mT2e0KVG0wHPnnBa9+tPMVL8x+2Zl2X1ugyF65
Tf1nt9Lnq13YCRLZI4MyILoppOWVgzKdUZ98W2heEwLpGoGuUDvUwnUqyh/p241nXQ7V5XE4X32J
yM4irrBqyqZVYGdLEJDRX6F8zBuDDPyMQWg3QYX55mzG1WDrfMmLLZNUENJtFgZqvP9n+KdbH/Q3
hF1uisyOoQaweBe5+98mg3/hrW5unxuv9Fex5+yVWkYNlFaM7dP4FI2D0AMKESX46Gta/GcybW/d
BN04Ib8e/2xBMXfg1YC3sMqS4VNklpcweijDaU3ydGeZ8SkmaI+O2a3E9daDLv/+bF2IGIQ5+qaX
D7kUTv+DrbGgWhFDwv5m7/s1YyMIFbhMYmhj/IUUPVuwwHU/+NmoN0SmHmixtZJz9nzjQNxa4+Kh
+lLr09GAzHP4MfjqoXw0I0drHOb0Pw2/WJVuh5OonBurXn2VZ0+2/KqzJxsjGULpBhchM8OEZGZb
666GouBcr/Rs9GbFMmdsk3VT9wE32WMLjlTSLgON4y2PdeuXXJhbTcjJSBv8knEVrYE8mdeam8gN
cwwXoAqQYIf2RqS0GLjfTNDZs1+Y28megHbI0JajDegCrLsgCTWn7x+MZWoptL0br/rWchf2Ngyl
kGy5ArfXVoB2q+crQT2ugW4bvmu1AeAIqW4buDT5bXZixoUtxMJxNbPwCNScO9TgK8G/sen7jUe8
FgScrfRbcmlUY5vVCNUav0Fru98EKaqt4HUuBogV3s0BjWtfUOCSZgnf4KEvXiko71YboY1rZcxH
XtpOMzOfg5Xx58e6Fh+KBcsFoUQuMEP19zNC7TbE5CbyWS6fB/OuSvbTrRj3V57x2148W2N5s2fn
kPXoHyvGXzKNg2/sp8optnG5XgRHel8DXXJYUddaqZXtTZGDpvqMe7eGt67uk7PfcGGBEpnaiYrR
lwtqgR17Q9Kvx2ynWfGtk3B1m5wtdGF0soorAIpQbelX9WYRl1+lASNAnU1evSVrlv8T24IhU1yB
Cly24XLv7283JIrmuiqX4JSukjdjzdG3rzk0mDwQuFKn+y7DWw95bdecrXnp+yeWGsoqhzxgB/ux
e2EoO6I1baSbZfIjXpMdUc4U3s6or9nR83UvdutkDHWXaVUUkMPCTDR1L9p2DKx3E+oHXbW9ncRf
2zcmJj90MOQE+a3FP7KnuJwp8ic9fKTtgU1P1cKEKW5BnZdtcXFGDAoXjJk3y8JA38X+1K0UV0gG
1lFge1RtwAE8+/NJv3Yf9rclLnYmKVpqmg3wgvb6v9aqufU4Fw5vIrzS2w4Z0/kQ33/UR/7hfDKA
k+ev8MLlQWtZ1kVrFkFdr1V2zAl1cnGL6npl5xvLMri6QBczajt/P21NmfQzdokMmnoVTe8mU05o
yxvnS1zZdX9b5cJiYjy+mmOpFQGPoH5T3U+Ij2JUq/I7gEEySLnoICrvtMgxnw3lF5WbdQBuONZr
FQcTxuorh3ykcpUiwMHIXr0e5c58rJIn/cUGbQd0KI7ueRfUCQszrJFvqqBOXH1wwmETdmC7G19I
AOPOmcgj0CmDelDhulHKmdOfs/WOob32CCwGrKmiADmBMgTWefY9lAk6kbZjuuuoBwRIY7j06c+b
eMmcLo8JGhjQR05MnMlfxcUzV6IEiBUdX2QsVeqVoBmVO/3ErMITdB/H/Y2ruKuf4Wy1izyuzTtr
BuwtDmT6OE6NI9XDWMDATb3758e6dlzQLoFWdcIBTr2svRqxHAnFdGnQU48lEZLUW206Sw336rv7
a5GL8zFLkYOk0YSrmopdp4UPljVGDvQCtnad7iHRsSLtvNHS7EcSaX6qqo80AogrnQ8k6zZAynkR
GQJdB8gtNp+AwCqcqAvvwVI+FeW0VWa9pWl7IHZ8iozG7RkHQI8eC6EFk1ZUTp4CRMfSTcbDnc65
2zHh5TI6UNKtreQRwzob3TwOU78rVCUDu8AY+Nziz1lSYpwkydyMd0elBws1TDDDA/QQEJ1ixWLD
jUtE96m+SiMGyksODE+CyTXwdtr4NWTPgJC/QJb6vSzEY1XUfgnwOICDHFfxQ9CHxJ8mssuGd4tM
W14WiZNPJWTu0K4AZNQ4QPgzKfxKw0ye3q2gcerE5CgK6kv0pDutlSFmmTGXb4ebSo+2xBpB5eFg
Bdxzm2BUKTFfoq7/6Jr2WYyWI+Zkk0X6VqhmGWD3eJ98IoIenWoWu0jrgKjUgHTJpoexF50baRJ/
9WipHSHN8Y0D4uOWefE+TEiEoyq9EzZqus3kAx3u97Z5HxNkGqA+cStasyR5XIgGIA3dCQLKUR7f
kTxe26BujilCErPGVBWn3sjB/DHBvEOtC3d4ZHpTPQoXQ7nrgXQU04apGCA9cRjQm0d0satt3aH5
t9LuABFJCrCInu2WBWN4tKzioWrQOz4bG4wEAfrXK2fBFqFFYWHkVQ44xYFmGU/xyMHum7daHQZp
+R0dDD2WQigfJrrp5JHVIO7VPork3hz1Hk1RDI0iOhqjTuVwsnXh8Jl7vfU6loY3RJ2LEWvH6Hug
Oud1PhIXTVbbeQKcCghPdB48hUB7hcbR7r/omD0Yib2mOd/pdgNkabCADBn7ac6za2BrNYkCvkki
e9on8lnpL0nMMZkzPPURbh91MBSTwc/19kHoewNYL0QKLsGf75oNQ/7e2OCZjquaFKse58xESMTi
cgc0KvpRAGNK/ar70koMeYvU7/TckSaiRQwO2xkP9OwlNZ67jjrT8DSUjTNYo9+yZ44tnTVBjK6d
mEcOq5ETxA9N0jqaYbhFYpwgDbGXxQHkNq8FEwToNEeN76k1rwsD6EQKsmvzAWJOBLkzENem7zMU
WlX33lLIHmfNqsWBqiV30bcSADfmwMN5NC1dszAe2vhbLdimw9ccmxG8xtGh8m35nqhirkJhbVkF
2YS29kT21RpbVRV+zISPeQJPb/sjrRiAmG850QGGI4CAvfRW6o4jmHn5S424aoyPvZL7HMhGPcG9
TPY52XRvVYaT9vqzXRDX0AZIu48o4RluqjUY/vqZNdQ1cumFltyxRHgzcLTtxH3Lrr3S1F1g1lTF
/OVuLo/ItkFzOhVBAXGTjuVHm46bNGy8OjYATgOxdTbfFgBkj2S25ypgQH4tQMW6PUg9R+eM3Az4
aNW0K5oPZFRe1aCnhn1ZPNmk5mdDw9aVGdpmgaCsp9lV01cJ7JiWmF4cD44Kk7Vlpp4xsMBMAfJU
xyxu7yr4ctG9qRAzJiU4Rg33CCBtIwEHsu13IwOxt8D0FHoOm7rDuJbtFKzCjW4SyPDBrmegKcGl
AoiscursuQpjR6HAIuDM4V5djighggFFjg6vrTkttptV6UGZjK4dHzJt3id5C3dfA1bM/blKHIjj
bXUIioXjXRbbiDgqf65TYPi6FT5LGN+3Zu5W+H9HmKM0H2gRuVENlTfLOOXDG+kLX/BTXPUPCmw4
bCqc29axsQVZNPgdnivXMdw2DG6dQ3zH/NbVzx3XDhZ6NQZgNUooE5fhzx5xyBgNuzoD3tcCJR2d
aRQU0T5U3qwnp9z+gMF759I6JoQEVjbuaa+d4GUBUKOYJJ1/NtYxjGJfQbZE759MjEBGs3DTqvGz
6VXgq1sY5bYyjCxBZqHEdFZbQRtH7XKcUjOvATE2va5lmxLvTO/DndbRNclOrEs9ULzKRtvmdJeN
8gTx61VBjFVd9sGQAC6pOPTYUv3BCNstMhcItoUuGX80OdvZGTRowbkV9M6kEMoDBbuIKhA24Uhy
eZ9b72EC72I/SvM0lNQvGwgPmy+6zN6K2epdS4WbLCkKtxQQ6xQrBcSjkeIFD8k6VeN9SkrAHJXT
DBSkW0y91sfBhvcih1ZOqAOVvmS7sfpsoQAClpyjJtAJP8eEv4rqqcIJ4cObFX6wctdU4oQOhecs
wU+0MeMPx2qYJRCFmdeATVcDDj2S9cLlowPonqnlxlWM//fGzIGgm9tA00D6bMbct1Jjzer4Daw2
f4ZJJJEF1oa2nSRYzZ3yFAcuLgGekK9T+6FUpktbG57gJYXjRZeaMw9WkM8STVdgYBqAhqdPwB+4
JQh3fWg7QGfhj4wOBz2asx+k20iCZ2bgtBbU8NIOyGbjSHP7e9pknxGMU8PFSmjtimWnKcdzpJ0H
BFxY5DvNQLl1uJ/aT2VPr/gK6EL50JvGa2Af47BxdQFAR4w2Bqv/MEI0+E0QUhKOwJSUrnXPXXNH
M3lSyT6TMOLdK8cYAI4KeGx2cU9ME+59IWfHGMh9bVuGID5y8vKhgQam00/mts3w/xj93C4/Oqk2
4WS6Jkn3wwxooMC7stk3UX+x4acNPaeOfuhCbKJZdwyAirTxuz0BEQn2Z5cChhdBWaawQFUuBfo+
jE3Vn8oxhYmr/dQc11D28bGBNxruIKP2jjRALyXjLhPCFd26HmRAa+1E0xgS6O3HMKD0TRybM68v
bC9HO1XZImSVJU5R43A791L4i0TuzWT0KvlhiXzVaByVuW7dWkgimn2PPkSqfxvGAwb9tn3+pOhr
xTSnrlHen/OdWcCMZ8hKRv0jtU45Rm814Ahr4Fqjxt6GYh1muIYDDNwefnJkzFkcbeYOMO0hPi7h
4Wg/ESAN6wLgEK18DsPeL60XYLkxbYnZU6hJRATcHkSvNHaKljgdOro5yN22Pnk9b/0KVOXMPGUK
ND8oGMg8eaC2BpNUeX0d+2H5lo9vU1piYuCHhaGIBckqw0cGox0z5SrgKdUAoPYwuWb8wm3LT4sP
rlCVQaYl23c63lfG/Tw0fmGgC63f68lCS52cmas1jQE4yc0Ag1tuQWG3WkBWi9o1yrdwMLdGph20
msP4pT/F/MpiSJnBlqBcuCeqfhxJ6U2qwyl9peAei0mtNACcce4lIiQJkQsnx2lVOfqbJOoN0I6e
W19ZwPFWXxn4iRjbckBs28gM8/QtHiYHq9aCC4y1nWLAXBqznw61P40KwgsGkKs5oi90ZRnhHpgT
nGn6qDh+lTbXbjjlbiN57xnI2AB58sZybcJ+EAJydkiDBjTKsulc22JAPNWBbo2Bjrsy4MRBLg5K
kXgIKFwtq1eNjpBSi/y4eoiTZlfrs9ORZMeMj4kNnjmyUxQ9Dm3ohIBCDkn2suA0ubUbWuCgwEUJ
AZVM8WGgTwS3Tx97Db+IZxsoL+9Lu1q2Mlijp36iX1HyYET2ZuZvyXAKFQakR+IUeewM4sXSWtfA
mL1egxAp0P4dncbwISSJP7Sto4N/TVPHrGy/ik5EjC+hTk8mdi6Ylqe4lB6Z9K+5QQqBHvxS8WBO
YVGtn2hsAMUG1yNzFNhMOgZWrE2I09S6X4v2oMrZs0Tp2dpRabE7mLU3xnwvhiPvG7fppyBO5Wme
GMK4wZXFs2jGnd2tDaBNx2mt1bab5HvgeGAn3yHH4M3xaWyJLwvbT2e+a7UffDiyfHISivJhtxlw
tT7PX0qHRc3uQAvGFvFVH617CwKv5QB6PVtTrfSoRNTCEscue9h5c93hal7Tfw69cCv9fsoPM9wb
4x+9QhicfDGAJ+OkcCXAsjNEUgdYk0KF90ZvBaa0D5N843MKPG6LogL1Mp3t9Yk1Tp1iKHTYDiYK
FKHuxxogZUpul8SnKJMVqdDk3d5BfQSooL2O6yQdu1/ToF8AWjezbD8H4Xkm6xD2IdWDbhy9gvRv
RYkm1Ajs+Bw/JYk/hhlqAX205WEgMwvA4/KNRxjn69NnC8klUIOfPGY/MiK2RH6L8FXGSIej/Qzp
Ls8fWPZKEjQhVHIVFa95riMhQM0AzZ8kjO8wmuGD7wa4RbWWeQOSW4F5eP7YsuqzGshDY7bfS/Mu
qfFxgcnXzHxtTe3LPNlOpGUOLzZZWt9Pcggqcqfq70gNdhiXcuyYIUDE9YdIerdLDhyg1hlvnvcg
eMIsr7iWuVWOI1l1r6rCGY9srwb8X+rDPmr5LiehpynDn8IGmUvnjGw62jmdHLsGEq8tzU/JEINh
xt2LeOI1og/M5o7VSFolcjeFSZJozsFAZ96MsVqAJf08hirAPO2iDioC2vQVjx8NmM12ZQGF3YAd
bEHoa10K+tQ3tcNr4k7Vqhi4Dxqlw+P8WC1Dp6bTAlgq+Ac4qHcxMoGJDo6EwG6XQjrHWJu63EUm
CmJDhxOxfNsMSkQtame1LAvE6cWpH7sOsT0G/VNgTFkY3nF0w4BgjT4ViBROKkcN6xNfC5hGh9hD
vc4rnBvMQDcG6tjJfZPdobcQIz95C+jqHKgU6oJgbjcMyBd1zAUPkmi+N2W9KcreZ0Z7GEn6VvN9
3qL10b6XSfbE7fgbmcstNeKXGQAqWNofdNHO69N5w8z2h6Y0T7UPc/oGgYxVXiJbaAF1d5rUBCVf
nKIy8kBAFsiC5sTAWGLla9WmAfO7FfZ72IPLnRwWYHrb98gX+ZNUlmsZDwS+oB+fW7qpI80x4fhT
oh9UDM+IH9/C/qZ56jMRbiPRvOjU9PT6bUqArDLUoUWOXcawwbU61g1m0hHNktUC+s87/jpyzPjC
ONeGlwvpTmPsQfTg3pavShaBVRWQma2CqD9Ec/gRRdAwmN4iiISU+eDU1vNYip0BKbi67rwURsTs
nkd4JwPjT1oEjZBu3ejZMTbNYIAbmCj3Yn6IEHgUGuj5+qjvi7bfGnDfmvGSdPHaVPNdX6XBoBF0
Uwm/gcQF7QcEKx2oWGiLhjMdkb31YeZlKvJsU60E3lYff18wRDEGPZvEQSvuAJ1V23rTUUIgkXxs
qDhasRpcARAvyCYlKjXF15x0P0XUbkVXHrM+PbHBMu8lNyvsxftImD5qPpAoYcihVAuG4rTLrWQt
kQN1tgmvJgIztJH/IOax6UYrxN6OxKrTFh0HVHsq6cZJssJwKeKD6qOPrNKT+LdOmhmbstUQXETr
CLklR+NYpSOqQ92KNtDP65L+o42+N1YecPhehwE+nFRvEwXcGr+uxVhEhjFwFFo+m4pDvSFFBm9X
nxPSD2Ye+r5+JGIWXjiP4Fz2vhk/2yx3u3iEUFCKtv3UKbRhPwJFlIQ/VE5OS0xEyQdDECOn1xop
rNlLjMmhcGG3fj7o8JwlZJWr1msncSA0c2YdBb2y9cAVeDAqFKKXTNyMYq+2pp0BhDrGN2QQRkcA
AVHtHh0Mr332Al+uFk8EBRZU0hBe2q6ZoRbXNAelv7X65IqUYvec8uWoQwTGahLf6hCNhRyZX6q9
GxLXcrisMo4gxTuNUTgDpmEMHW0IVoh/jNauASIz9l00QjdFbcZBnWoNJe/00YTMd6IP6zS11lb3
hpOAolPtwUvBxf2sQZLXc+bkzeAvMRiQ6iNqK78KS3DxrdxwIQ422ZA428vpLi8I7BMrEhRqCAft
fAZ/2jo0MLOY5Tm2KHD1XyoDP7x7q3u5o+KwnI7ZwFhgox1nQvwK9olO2bop+vUUIvAvxVqo0fRN
LbyP5TqXDZDuI0pAFfgn+I8nvX2hZfyewOkLSGvwnCRIAAcnQ8Ic9TnKTUFpPpZ08mJIp9YwcAXG
YWsd2tioPmXBrO+5eK9605dIbcZVDufdQaJCflfG6BJrS+cWYjkWyIkT6BT7ocrgcGfg0Y2VDcnp
kD8b5jMTmGnjuHswHlCDdo121dAOU0GRy2MNtSXukDY82Mj+zAL4bZjgYkY79xveZdFCEQWB6sTA
Jy07GDSVurKzXKnSXa6km7TRppq1Xd71QdW1fmzMXhdnGxZBbARVhQmZjjFwFHoWdDrHNfA38B2h
Z2tDMQKFZdztVLHmCfwQHYYIsPsuqu/x6K2u7tT01sw27Nc6G0t3+e+o0T+K8CnsZmcwDY93654Q
r05alwiEUj3cLi4LQaqB0YlXtMVdd/y5aGTMYAuhmuLkSNNrHaIN5FgXp9z8SAsdKQkD9mPfDY+k
3hYy9qwqXs0z2WLOMUCtxWk76sKyuSbfcfMLUmUnwMjcqd735Zq1UB9COjnIJ8a2dErWELxZh9LY
/Cp6jUjamseBWr6mqsyTWrIbFN/jVKHCssLN7j4eIJISt4nEvskQ2j1r9TFtXjK4jHk8jODhoqIy
g/UIhYL0bU6/JciAWoIbmBP4ZNhH92i/w6eTHioFfp/CrSuwPVAF1IZ+paWfLEWBDTWgQX1EPVj5
/ehKPviJDntRfKYtR8uO2nQoqJbYSoTdz7naa/MD6VGaJtA4SrTRdhAuDISv6lD6nH7Xq/mgq9Bv
GrXvoyNTkUuzk5mP3ohGsR5vubUjX4s+QtG6vcRl1/xzxD+BwhP0R6CaUFNEvuyopaGjxDMXzX1L
g7nTnlGD92KknwqH03pFp4vDR3mYQsvVUvYoZsgo8wx7v4cMDJL8EioYC0R9XO5HUFCw8Zyolenj
N8HmwJhw+2BwT0T5BoQiXyseMlTlgEI5yQjmN4KVROuZk6DcJyWF7UpWrez8nNJdkXYuRYUv5y3q
o3clKn4z8NI2Qy6mt1+RXvgy/VnJzWzkfjq9/7tuiScKLDl6SZdt4qR0G7hsu0E4Mw5bk2iejYB8
wrUh1zUU2IIM5ZMERI90HHdsfB5JA22sZEdTXNvmjbtIJuhNBC2aedXjAqEJqyeBSAL5TIkcehgD
bdRh8+fHRkAHI5GoVnefPXbdaOPNR4CPOLlEIQjS8H37mEToC6pNyzesHJeLiIkNUXzYtFwXAgX/
6BUz0UiP6pWFwMVM++0ACS2CEr/UDmLxNxZGOSNrG8Fdsmw8drR5GsSmU4C3VsydBeoSmN9+H5RC
4RV9+DlbF2x4atkAW4r0o+SV383f2Yy6jhYdeV3ulMBo6tDi4vNHnD+DzLXqQH1uwKgZm22WvYgq
3UqeuGGJAKVdR4hP6vbYt/zIteo9VSB4FT04pi3iBD190kW/tUfzUfDQ77vBb+z0jtfQUilK/saH
8F1XKJT0kONptdjTuTyxKNrIHJ45HZJvE1WfkZr2dVKApNrrrxqkXYiZF04o76Y5cULUbTQwa7UY
OkkQhx/gy4icvrK5eLQJuiPTV5TOPdrIO6VYB/0RpDf4bKDc0pA5Tde8GHm6N4t53XHrRPUta191
bK6YTxCWQ0KFWxZ3grWJFa6mCnLHCrpOC21nm091wg4t0jS4XKVB3Lv9EQMFq+gbZbhBQ0eKlXqt
AkhboX9CcxqyVh2K2eZ+gh0tZrSOGE/QPoCK2TNBhIZmRERj35Y6ylI2tyEoEtbvOlRB8umZEgjO
zYPt0MRySU1XuSa9Oi8Da4GsS20vFcq4CteKs4HSRCp83KMDf3C00J8VDSB+gQRr9K+mJbfCGKF+
1K0glPKrjoQLrjwv1pC86/T7FOIoNuStMq32aYdsGj17GRtWjEderX1oAi46/CrxN4Iyx6QYtjku
PcA260Kk2EdOC2+YUneA+MwwPKNNdpUkJBhi28H4mVOQ1NNRjLBKeIeYbovxJFSyHc1hNUFvCck4
XjrUaKzvTYyrgXI9C+gBm9PBLO2tNaHsOxEkUSidjmbymk7aijOQmTu+i+0XQnRUB6HexwYKc6oV
32TxP6SdyZLbSJes3+XuYYZ5WNwNCRKcMsmcmMMGppSUmKfAGHj6/lD/NWtVlq7SqntRi7KSCgQQ
iDjH3Y/7t9IY/VBHIyOHnT6S0pFp/pxYvO+JjXPYubYgR633q+oye86xNEMiiNJvihjY129dFFMd
aICXvOWZcVCL9OxAb3aNdqmWIiIu/Drj3RMu1qe3SyCOSgSNYSbraXmR+qTflla2VWsVMi0CeoYR
mMNdxG6SGyDLGIwgmCqA4zptOHY5RmW4eNsGHv3lrWFNmx5asCYgq1bPrYsdeanujao5xkO8AZLc
qEp9EIDcenhb2OlTW98odfOSxRMlq/aa9ZeE9BEtvI44Gjda9EOL3VNoj28jYYFDNW67PKflY/PM
47MWVndkUTDA0BHrRYBJSKIjmP8twPlZeBcyMh69zDrpRPglin3TxcrObNWfoxfhYjd+JEZyspTs
FElym2KxaeLobiRTZOFC+6lDqdFS4sPbak9T/zaBFfbywxwXWELZ5Op0WOJZWo6nwbpmLv69c7KZ
KzJmZLJxiyoI23FvN6QF2fWxTsptVkksKaptMUvfrGesHePeXo8JJGZhDPOq1qPjoM8P4FOVrwlO
xUSL92qXbPq6G1eRAW8ejndWr7/rCtVi6a26iVChvHE2Zh2KjU10l6eMu8nKR7+LI4IaHc4r6M31
nIRX1WveklwzWJ/RXeKmzcGGT9BQRx9aWR3CttrQzj40JumKk4Ilc1zsha4uLM5J1MUBEOJ5yRAr
armVPRFYtDlnK8H0PaNIaAUYR5SovmfI86SD2kjEAvZwEqb6TIDpkwM40Fb1OVLgcJNuMX8u+7dY
L37q5nTbFlG/qm3anzjNnzmp92Wqn+tefzQWUjUKlReSBhOIevViOIQ/6ePN4A07c8hu2pbWF/Lg
DeMrfHGH7kNF+zKb8QQT2427cALqxMn2wWmBS7Ki25hZ+0z8zbmBEimKNjDnZY/OZ9oC9CxYpodr
ZnFuAGT3GJvuqwaKsBudFEque8GX9GpOuq/o2m1bOr6tFSBq+Zj4Qz0lBO01D64zvKVKfB6G/mwM
1tlpo61w2qObG3e2I+N3OQAz083AW1GpmQ5wl2oHxZj/9Ex7V2BbZPb2SeU39+F0UK2fQ5ptlbI+
VkkVr6us2EnVPQ4DrKiuXxeYV4njmKyMTFuV2Gmreksm0UAvBq71zNPe9syTg5BNRwHLMeTmdnbE
U9dm0I/SXdUJXg+W9UAq0ypD1ZCF+nfbLE5ZNgENgoknMdbdunB+wAyvpxIlAhyE3w7lmi76kBAQ
sYnE+F43/cYlomwANgjb6aDUEMIOhv+5nfOFpDq9ok6AssF0haN+5BnXKwb9kIMM4DRfrz1Yy1x5
d/DMlQsbZQjrqZ6jszoVG0iBfR5idhwRIecwtLcerOhBi0kQyhFS8V0162KuX8d0ieri9B50/Mxg
o6q6DOJc644oBHHmdxeVhoif2xzS1dEb6rLkuzFbqBWa/iYcu9vGTt6GUOKYXQ/1epgt88ZOc8bQ
yYhSO/ItiRELd1466nstMe90Wp9U04EW8cWt8OHrhbyaTYYUonsJ9RfHbYJpTndxK31lAUWLObA4
e/PB3NhzSDBdvElho+daJZsgOmWNe1Mm+m0GUlQQMtQB/pIrurcNQo1He+WETYAz7ibRfyzmrdpY
bBo1P2gcN4Y37xsn/pZq5rq30PK0SXTURvq6Wo7bai5Q60CHTiQasQ2Gvb3xaGvlpEHEm3gXtuuM
/q5SUL3PSP+RiWirZCBDUaQnxX0bsIQgtNrv5vKph5FMx1HFe0vZ9BUgqJaa+0zjn1xcod99pxl3
TlPsm+R9RrCmmvQTnXMujPk6d/NjX+tbFey4xefC6aJnR0/9ItS2Q6r+nEAvzAIQKA+HOxmrR42U
z2kogiaLAjlx4LO18M3shRuD8bsAy/KcGNh7daWyH5CA4ctydZDuUH1Qiqtb0wwJSuT+McWyZLyJ
nTGommEVx9NtUVn0k6596AYlmC1tXQ+4G1pi3QADWqCVtaw2ad74/Hfy+yiHkPZFJlGIHLtmHm2V
4d7Js3vDYOCdLLRoqI92b313FG2jT17gAFQVQ7shiIbzt0I8jYKC6A7XtVCHuGsvn3Z2ZAag5yed
5Dgc2w6luyRBEZgZ4gjc1Sg/jN3AftVTHncJMZPEXCnMFjfcX8GosTnkG+woNqbTQmorPt/nGekX
3wWYbVEQtsXap5XbYR247YbxVmM1WpxHUdutJzW6Ibz9NtR0pGFmjACmuxkKPUBFddFnx09LUCWl
9PWSl86DyD3tln82KLmQBRWgC299pG68Ud92NmxBxbWQCjTYC8PRKXhELn9rlEyP9MZrMtR+Finv
4ZSwwWWBU01bVYa35uBdU+kdva4EIBvbnd0tROdHnMggNPtd7SQYu5HDJS2HoaLxTclR80wDsVZJ
8Uate+lyfcKVCT1mbP/MivhbqY3vpV3t5rn3tYatym1uQzxkVik9hO94kMMRxwB0CLvUYCBtacTM
MS9Ovah3YxN9T1z+tMyf0kg9xQZp32R6AetPA97VUjrfe3tH7NTtaO9Kh8SNMfc1bQ+LnqO5OlnG
TKkFLjgpHF5jcs9ErIvhieZthLz08dsEDk+U5IKzWIITOA+05mhEzB+XP82m9w0KSrLGgxjLyDJZ
h+zidrOrvMexiB/YntYLjaLF02nyvF2+lDZ17OvNrkjzfShwsUFG4doZFH4OWsJov4K57giobJ6h
NKCNnnLtlVC5nWGAzEfX1NxanXXIuqAuvlfFOc3LrZMHdR6TkEbcbZFulby+kWnuSyew9J5wV4Nm
lJ2mv8TmduiuOdCp+1OkO9P6lpWvIkrPqRrMUl9Pxk2kTEAkO89a8oltv5j2QxczpzEcwdeOpUbA
5nUenhih95P4LLS9zA5EbfmIgFjgxaSzDUVrFc8AD9UBx4cefQib565V2zF/aoEdWExWtG3HEHBm
X8lLXHV441HA5xYBlhDUzrth7Q2GxYbAnnFcy9EO0cWkAFp0WXNb+XoKfiVvMr6zMb0xK3zB27fZ
sX1X5Hg8oadBfuINtUnPo/izITcusvoM4SXpz8b8zBADXuZBSjpkjwisZVXNP8oYLkycczADS3zT
23uR7NSKXFViU5dktmomJ/JRqd4UtrFYhzzJNcyIagKN+YNtgraETGBY8WJpX6LrsiuMCd+qIMkT
TDLybpKBAHCI4Ez5VquMv4wvJWU1N1ZxZC6a0PnZnTXAac5OgnAtwdaVXBM3X48khaaMy7TGdyIs
DQ89WLFLQ24MvGyIj7X7ILTbjKC8qnltsKew32cNRdn98gSdgl8iL0XlABbtBkBc4RwrkAnyyUkT
QX9BInU6kVKA9JkCQtfCRcFI5fxeOLcJkFPsCTYmvkrtuXJv7elFROSXv2nmk57sC6NFJ96uiCTk
w5kCTp+tjlwmvnXc7tYqj01JVRBK5Vzo5o3T5ygC39qEsGZsjFz9NJIkCU2qy5BGBIwU3nDQz8tN
ABtKRfig9qsGgfRQfDfjNwvpQFpQwMYEi+vbVCTr2uBfs3Wdciu0E3OKZLtUSQx3fujVfadzA8lH
MoQAY492A/zc+aIOdND11CG9tLopEqIg1Z9x+527KuSNGN8APeZVXjwviLGVvGTosmrj6MXdaaGl
FbPazDbg47Tna+7i+chn35Vwf5jCK+nwmNrjnaJ1sI7qOi/yS9a+dionCO7DnKNOmygA2kx2N2CM
k8GWbmWvfGa3Y34lYBA907ZByuG0vhmSPxtuq5A008nd1GCYidk8TJ6xkYryofCeKisE9rsydWxH
tz1Rs1H3MGgf5FYLg5ZwBomiGcmDGBMkTTwu70rIp64yHuLaWc0p0F/ToI9D2JKO66gTK3PeCwxG
pAlNRyDksv4jJJjMiVtMvzlBT4eT968NizgU1xZMjxeet7fE/+z76ruHKwNJqQgFQD6LQ82xgITX
9DaVpB7pti7QXjLW24lU9wT5Wo/YceJs7KhHLLZMZ9/m8SGXd7XO80XROjwSB7qK0v7Ie2uRnKHC
OGXKux1729F772MSf9Qryuy17SHPiMMLWWQnTEb8eGIzA/a2iDcEAMPwdROP5zRpL2pxNydvnCZN
euHwRZN28qZD3kSUTeRWCwrZDL1GINofYuyPHfuCasKrxXcK+quSsTW0oPnYgQchcyYYPHS6tRfS
SXfdbpSEveblqUt2KUb76KYgAJiL7MyQbhB6IL8m1M+efS9keOADqKxiP5OKPYVKECKkSm56c9uJ
S5E8Z8N9ng20FUjMsq3IUeb2uzJ7jC2WxBiIEiDrR1Y+T+1r2r3A5PkOShPRPyfc2RA/JEhsCW11
QdNw0lgbUbF2QifoBmAxdprUvMB3jorhjxXTnSkxxx9abh1kztlb7EZU6NFlrq5dTR6CdsZkgdhm
6U/GVqke2cIlT113ybcXOymxlS1PhEysyRRbu+rJ0UlpN7Z00Cun41VlfuaBPGarZLpYo+urVQad
vq0jbFFVn0p83eKkE1J29h6Gm4pca+zO6kig02Wa4p3Irh5FLlGLKYXcUEwUYQMQ1rhOp3Jd6+qu
ZSkP8aUb35FQboiQgGRwt6pLWhLSCqvbJu65AVxX0vJHIdrdPHR+GFIvVicTGEbVtj16rcS5c4aA
p1sLEAIPuv+7lnxEZCuH+rc8OhtjkDf3sp4gB8jUtb5xqlXqFsRV5kGlAXKihFBA5nHZCBzzWRTP
o3xBGLDqDOGnbFS6eJnihzk8GuIqkwvqWP7yrIesQ3ZexDkEMqCoVr67ESuaPk/jGVvefVY8pE0w
lHK9METsBHV2yuWV/4tRhmejCvIuv88c0pLlDQXHuike8K6mNaYaBLENm1UP8G7m5jGtTrx4igK6
wpYOL6G6+n+HrdkcR8YxSZ1Az1njpSRLVLcvnOKIEjW6FoHG1eQYgTIqdqWeH+JmzwFWCMS6xpuV
56+5bawaJcA2AWm8upldDbl8t1XsYECn3U7pWpEFnTAYLQan6UltL3Z8osoOvb0X5idj5iMJZOSs
Odgc56Wn1emUcY3NCNDGsHLNYTsW28w11skgN5b3PLT7Kj7YRO1xHtghIwToVsrp0tTBWN5ZEL7u
kFFH3PbtQuydDLpgV6EezeyLYbWUtdW6L84WvPYoQbxp7V2mFtIhIrPXPYZ1ttMHTlYCloVBlfQE
17mhX/e12goIPkSJ+22EoFRMUG95FdFrpajkvrwqubvyVO+Iaw47axBmYl+HNeUPqoNM2cfNiTpM
N/gAEYKZdn63WM00iHUxD1KWYI5Uv+AKczti82hZr6Vnwnww4VaBvI4XF6vJ4T2V2kmLASXJ9vPE
tXaanG1ir9TqfrKLTcKNxAwxyvKuRxipE+MThY+l95Pk9YW5S/u3Obpvu+nJnHBq7rYpK0hX5T6C
10V7wll3YrxvK7WNaRbvHKJkTzCK8AQswEsUgSfv8lwhOrpcz4q2bkN7g3EE+x0m+wSEjdBQGlHL
8e2ykSeOCZpUcW7KFQl1yC+AdnLggQg9pXlDC9XW9NG5AZp96cXyBmGSwFrWDTi0aBv6dOp2amHq
1FneSHXcUwzjF+EnNnWl3d/YHUenjqaoGhE9CIDekGUbH3lHCx7QRTJwYCgwOm2mcUUZpomeX99t
KExWJUqgGDx0VCHmNOEr1CyR/IHDO7nRFqef2Ih0AAlFo9suvMC0KLOps1rf60douDfGDM5uVPgx
+49D8COZrvup2nCcZNbVDs11G98itkI9ee/gPe101KXszbIONBKmtcWZLX7r7J1h2ltIm02k+d5w
4jxmpoCHoUBQmPetAXH9CGejNGdb1D7xHWhRychmbFUqwzp27gdqicZFPcgFJkhb6qfGe7SN2F9a
BEEdPHDYIRDRwnIXzxysFDe1hpnJ7Nm7iL1VZpeo8pDHWYeulavWkatefTYbOhIgetAIxigq4aFX
oT5mekAT0WHmveaeuRLDk5YsXNrM4bdLo2QlEOfp7MNxuC1Jn040C9KWtlyxjolqrGCAPNeiwHnk
lbs26etVoDEEUIcOQscqyPTSn3o+HY8tGUVW21SrOnpVtX1m8lIrc7P8CQ0x1aix/qNHfMMrZ1iP
5W2apExqQCWO2lbyk1PNV+Sdow5/ISZNbdwlRr5VHcAndjhqKc1D/eN8c+c20LPXTgl6s96kXrap
s+uoOqj19kaBYMRglULrlrteLohMvAJMHhvS06p07TjGBiO8XWFeWoQmLkwLMhIDYFdBYOVJWCCQ
sE5MH1rmnTMVlJi9sjT2VSdPi56qRdgy4zM0cKMCgHUpz0uQb37HZUxfWq0l2X3vTMojc5BnK72O
oXnP6z3Z2rxLmdrEYxNZqhpE3VNHz4L8tqL8Y9Im41zPim3jBpwHuwQGHnAfSu2NVxtLNLQTJJnu
PigdiKK8htXb0hIkAz87fTPwZ1eZ3BRDd9L54nIRwu/sDHsEQOh5m7weQgTDDPlhEv/s1frAoFem
sRDtYKFpESxYoqEpWCguc1v+1ZOW6TOpCmuW2iqdo+0EAtLWzCw5a61yVxpD3+aji6akl8flrGKX
Io+cLfx7gYeQZVA3RbvOm1ZLgUs9PPeMeBXs9HfTMqTGqmuoLVRxzip7jxjFHQs/kh5jMN8a3G1k
kxFx+KZmBDuV8Z7ch3ROzrZkJjLFMt2ggNkB+5JXzt7JmVVFFv6XYj2zju3OPM16gXDLZX8EHFEQ
mwzEa6MYyXp+YhLk84P00JLT//eAk1HCVzNvGirzBFMCZzp7PLxYQ+1l6cFS0NZzgc5nJztmUuhS
eH5t826WxiqbU9+yr1Gjcx0Y0uZhHEqi5ycENKVvGPFmjAX1DUOr0HQqf6NKF6k44yEdgwK2vZqk
um+7bM0pfCMxssAVZhub3yuRbXWhY3ComdEhYjdgCK9HweEUvm6guBOcIKmRndVMu5dJcU705iaE
FxFt9NI62rOkCihG87iM7ev6qKOxWUhica8xBxIaXpDYww2lB4sHFGpU5h1MC31D8aJ5YYB0JhA1
UzpK1nyDBu3Jb5naU1JeXTg+NGVa23yrBWxoZgEBzqtCpQvJEYYOWvzSptPWVC9d1646PdoPyT6O
wR3CYRfHyLRQSBYaDKoOrfqRK9TL0an0Jl8drmV7FRTfyc8pHfY2CGdmfTd0/VhZPMXilNTvFnWl
Vz1ik3pV9V0tb0b7rqYPdwB20nTXx3TvogIzpPk1H6U3QYDYd9TYU1PdKKXuVzYdOEIaxiQDQz1N
7sN/GuQZRSCW+UerLMmoZzzAC3CP9d3woLJOYvugzkf2t0j88JruqKMnNKr63YWrHjjUO3D+OnX2
BiSfjC6ISyLrulgWt7ETcohUW6Pv13XxzMMcmKnwTGPlTfWhUAVgCOGE1Kzd3TBmO4EC2fOeQz5r
qXgobpobPskqFGuMNGP5pEoKGW1JbYhPhqbRw1YPY0iZvHwdRrRpa04eqzjVDGV1ml/QK+k93Rmg
mjPf9OU3Uln3tBd+yEozLHOLpR4Wlgg1Jfi5jhDI3mUdsPDkvWnNzszqu96o78L+OEwPrtf+QE5h
tIxJa8ZrkyL3GjJGRZNK+n3t7jUX7mcGJHcz+1zmyi3B78PakfXStep7Oqx7DXHCsrEt9Snnp2o8
Jq11iKv9pHBU1SU1I0wSZotnT7i3qOMO1pgavDNQW2ROmf1io4x0+O0HQ60vJVr55RgjqhSJUr/T
+dgsO9AmJbA4sbrbqP3homAKRTDPO5XZh0bdVg26jHRdMDzBoklRtlXwl+WAXqf1dhCIJ6pPkHY/
rRA8dbTOLm0KZ26tBhzaZaMfNIPhdXP6D+IsNTYVZz8gnU+cRQDDObXMj+wEgnDQ+k3GVJpSAZEg
4XPDii0CIH58T6blV+U/5mY6JnaxzlGOpUyoGbF2cDzBrrDti1MPajLgsTUwFKQw6k609yGqKLbR
di1dla7RdyEwStM7l8m1BMkZ84P6yCCiNomfjVSKdR0JJAOaWNVNeh7C9MGKHZAIuogETgNIPw39
dKjqjVIn6K4T7ZTYxJPgqipU9ToUOeslvCgLjKCqCGoI7XTd/ltdCJetr76P5dIT6e6HnuREHhb0
7AODJ6t+cuu9rYSXKWs/0Jnd5jrTE/oCe49mxkpD+YqTWFSON7WW7XFU2tkoW+fqya1IgRe7tjww
/saRW1XPtVR2qpoCRDpiNxBvvs4T76iBIaX5IowuCwB14SJ3DMn21YxMgiZGZ3Tup36mQCzCw+BF
Lw2G4IAe1cHBFG5l2u5PVTjRRtf6bJ0lqBXahlpgjYAdxtbdiQkgy0LweQ+aMXOKIlKIDGRHHhTe
6Ei4AJO2AUihZQsVIHfwyudsYJqO/z/zGSQQq8UP1Cd7tQ3UYQSs39lZcWHrFugGdIbkJmGe5yK7
zIoTDO3BQ7aoVv1JVeeNa3Z04/2NK/vXcDZWRiSfERblvl3OgQrGVajMRIX1sUngXkV2oRv2IJG0
VN3z9x/B0Xkv60Soz3ik7w1ja890VyEZonPQDrFvjyh0GeXNGbDLvelHKu8G43vHXkTzHkGPzULl
vPpeLh9OrJ2ihjxnebfIWkQeEF24agYm6aBk+Zv0MUaiMPKS7ZopPVZ8Ckr0oHvmYUpKiMQYAan9
nPfqwSnDA+1X5XzkJuJUjRHH9uJ0Fd1yjzk4Y1GMk8rupCU/IA6yvLqvupciB2FXQJVTxtVc1hDM
O1tvbxvE3Z0WIBURwQbkzrBfDfOjQ+hfTZey/sGY9klpA9J+oCJ28Xgok3PqSiqunZV3h7x+suKb
KXupKmWjeCi07tEvjJTpmTKtZxR2yG+b+14f9tFILlC3q6oDfPt2Fgbj7ZwTDL12NyPYtrDoEYw3
z25etShHUHo7MBoWug9d790ikN1jt7GP0O6N0XgTTeAE1YoC/Idsf3jOGeb4qUGyYZYfaVZtZ4vF
UyjwCXat7fJhGeGze4SrM9Hhjjx6qRXY2iCZM0Dm2lQNqk092gmOFHRGGg0P8jqLkbxJHX3hIXky
R2vvSO8ubOezZ6Z+GjJ1xmxu77o/6aJ/DKJCyznmF8mw6FJA9WzLNMUQSfqTbU83dHRl3u7DRQNJ
MqgLXIqIfBTfZlPlNBjLdx38SSvq1i+VclNCXMwOdUYoR0S9NwmkYF6992F7RGx0cllFGRnkhjhb
fUc7kB4zk+Tc5qa2cTZKp2u2TGvKGSmCeLCU8DlJiiPJY+ZGZGGHXmwnHOOct+IkF3JfyE3M7EZe
v2bdLuvNc2n1myZrn7oIz4uKmHvs7uzkA76PUx3gItetI1kvJXoH5ZiYAoeB4srBN0fVhxWa9Soq
wps0ar91E5WDbb0Cn1rw7glHTHeSXn8ARwlz5qgcwQh2bz0206Ef+12hF9d4hvQoBkrTworoRs2l
V+76i9M/ts0gfNlSIwnJyGWnrBUw4bq+76x3ooQf1aoOlCzbqM68yrwBdVVOrUFiC29v3FRZ/lrP
do8fAeC8Wz7P9fIBYwEHSoORwiXzGOTLPlQjeiwN5SuDpsUShqHqqCr3P/7v/3FNxzAtfH2WtCYT
a5/PBk1x16O+smkM7XgvbbkuaCC8ct7Z1HTgSK1Ij3U27Y3W3Mbd+IWVzO884jE50BnMMZgy/IdH
PFGsReIuxTEZe5v6FUYq21Tr7ijrFXvR3mOk66+EMiYC/7WniWXrtuloJFXp/7D/xhyglQVjUAGB
uLy2N8t8+PMFtMUT6fODtVFOazxcFSONT148qdW1lSp1YLL1vA0DzQeJuZnvEOT5hS+P7RcRFn+5
Wv3jelxJx59JJ7Ppk6nR1LQxVmoiCWoaCzk/CeWnlHdd+lIaQa4GJoqoUtv++SZ/Y3hj2b9c85Np
i3SzXNpjXkGVKvt0shG1TgxLG7e9afnToGwcYX3x4rTfLVjiUk0Oc8O2yRjjuf9ishO3jWMqiM4D
W4qI+rCgm8u7Yzu6OwWTl7LAJ9JJoFfU4hgZBtK7+Puf7/r3r/aXn/DJeafA985tnSzm1WJn2m6Z
jw70PWO583ZJhSTW4KvvRP2NB4+Ff7HKmoWft/7KWPzlrvOG9jqdl17ORoAvbO+j7qNdDOVjW9HO
UvtDmI/H2qnzfWsML6kZIgGzz1URX9vWuwO8ehE5QHkJOC06frKRHGqzX0RBKCKy+lKQWWz25cXg
OJJZd8foe8yMOTIAOyaCZ5l6GBoIKhx/nwbEURHZSZZGOHZlwowgpZrnkoE6/SBGY10xqDqBcTV1
fVtmngHuFaan1javaWR8IzXrZKX6z1lGV8fIDp4Jbd9a3yfZ3xVZdm/n5tUAk1w5dUhzZzT3Ffq4
uO72IQN+EgflIs9+Oi1T0zFzGyiJSBulBSzd0vdGGv6xBB/Te91bd1H2qls8scl1LjWyABHpW4cK
K9X648TcuFd0Z5UkMjtrd2aYf4uKmBkfu7mCaHVLyQmn4DhvxcRZq0bFyZPhh1tiXcUWjkIEPjVG
15EvQ9ppjvSfKUcgFojpAcxyTeLLWSoxPEiNuvTPq/A3Xl/snHwFjmlr1j9smFVbOpgnO3HQTmLr
lRw6C1DZfWEB/htbpl+v8teu88u6E56soy7ysGVjTtiwytukHF4w4k9XU69Rq8bBn+/qN+vc1nCU
xBKe0wgA9+9fd+UYpTUm3NVUxhvGKGjD5b83Hbd1zjosJTWyxj5bV/bFyGIsJf7V9aOMPkb9moWv
//ou/va1ftoXszItGZybK4CLbB1Oj5bhfLEN/sYA+G9X+LwLOg1avRpP87nUtxJOyXSYhC4Vc2vq
AK4ifohDLEGG/iu/zK8u/GnvG4xWD1VHIO5DPqZSpetOfNSKfVUxc+L4WlJsxrF4/PPz1H6zLP52
u59sJDVzHtWUPSEorvoazec6PWtYdGKwrJEEsYoP1fMXV/zN5/XrFT8bqhqNnA0t4xXKQ7ePIRKs
J9vDzN3btD4mDNqupputtwyqp1982F/cq/W5cOimGJElB1yk7mSaPAy6df/nm/vqCp8M/Gabnt6F
mAtK72l2mb+lXfzzFbTlf/G5GvnlvPqcLhEqRZkPIy8s3ePmhxfJKvT7V2YUtiLAmtryv7jeF8vS
Wm75l31qGCelk17dcCRrW81vnzBhui230JU+6nRfBNke4cY6WRz4N3++9ldP81PhFUpjiuthqoLB
MY66qdxwOu3/fInfFne/Ps5PG0o0Gk2edg70pD36URyivV54XBVa3cKEgV7WG6OW4n187Yb83+/J
fAqW6RH7yNb8eU8W5tSMubnsNZNYqc3PGcObP9/f8vP/uVpcD+KNTuAfvpVN5EUWhl8RvlQq0onA
RaaQ0MHU3vXPF/ptw+Go/32lT0s/rXPRGYwgIQ1Z4UqifjD0sxIP0QbjMCA5zKjuvACOzlce/3xl
Xf3iHj+dbGGH5Leru/+sUFrefbGJz+GuuIs23toItLV3KN/MLT4du/Ap/uLM+8t68k9P+NP3MWpa
ZnkR/HYt9otzO1wO5mcYfS8ux7FYQ+nM68UEWB5RE/351rXftQm/PvRPX0jSNxqsmRcFVuPLe3w0
iHPMnjrQndfyY/io9ksQNbd9q5xwfvvi4r/diTTdcFSbegjL6r/vDJ2itHon+ibotvPWXCNifSe7
dG8dygNztPd/vtpv9gKboouoOpLjvH8Y5WaKp8W4CcUIKSeNOlrdgvLqX9zSVxf59C7nYpgSkNY4
sIYUvVzIcPbT/+42Pr0wqQ/RIC0cPx1Fv1R2AVMwfREK+dVNfNrRGtsMByAvnpRXbBmC2armF6Xr
7771vxV6n0qVIhR649VTHAAuboYfebalW1uTmeBjr60T/qsENlT8sfiiFV9qr0/fGm2a63k0qEAb
9qenV3cGI3VeVgUzNqD6dNNE9yoWT910E4FW//s39eu1Pj3Gfs4mhlq4FiKLEvVvWk1fVJpf3c3y
3385Wc3W8xpV4Qo8yqAlhLTAqcxiJtoyMqx5vqp+fnMU/O3hfXppeW4qcbU8PLX8KB3GG+B1vBet
Vv0/P7jf4Qg2IU2OR3aySWjTp/1Y6GOt9TnYhVL1hwhHSIuRh4EJTPHQhOaeCeC1WStbxhjW0fT9
zxf/3U1yRZtkRF231c97Uqok6SjdgVn+EtL9Z6hdO5Wgni8Mgn9XhNl0b5ZHQARQ1OeFKBg6iTLN
BjTwte0iGd0WQYLZj+8FuWTDVW//fFtfXvDTamzs2iznDiWdST5hyzBftYb28ZfQ3jQL8vX/oPTi
BhkPc2xeo6t+KpVxtFJgZasmqFU0NwghZnv64mP+/9zTf19jOV9+Wf/VUMXuJLlGvh/2DUrwVRJE
p2Gjbf6LtOtakhtXll/ECHqCr03XVmPl5oUhSw96+/U3Mdrd4WB4G5LOw4mNExOhahBAVaEqKxOy
4e/Baij4hhv1rVdr4s6lZleYTgrH6DmTnQ7KLjxAsOywXMa9vb9uizki3lGtPx8XSAYKSUkUPVDE
yfQLjdsnCbw4XQSQ2/9mh3OIUxSCwTKTI2hS1+duGg50gQ8By5HwGbAVVdYr4g7gnGZhRlRsFroD
LjiY3fBgupIHyIMD+S0/v9iP15e29TJ9tV2ce1RbDXgv3LNAuZl8sKBH+zYIwfmvxY78iZV6xaz/
m4FtvUrOR4LvJCUoojBRBaiZOBT97V3pSE41u4CYOZCr2CcuutymQP5HdF64VAqEuSYYWXBeMCgV
lo+Y5wlrwXUTmODrTbRBTaMfUOdMAfmbMU8UGkCcL4KYtuV/Vx/wOTas7jTGr/pCJTOUGozwrGCs
lyC+pFP5DRg7wYJE/uP57ytbg26AcSHGy7Saf0wkA7bVQE9c88MJsO35tkLQDrVHdczPFGDJSmlM
we0T/gLOozSl0liYcIhxKYCZOE37KseAqwsONI9BtP3RkgQmRbvIOZa+obQgBcQcSH5rKh/C1C+m
e8HFE/hJhXMqpJbKOelx1fU78GY4UL27Bem1B3bliyV6frMLdcVRPl/I1R5KadvXPXMrgHIGUMr0
iTve1hfQnR1AaOeqLor+hxCUG2AJEnxK4e5xDqbVh84GAzq77JovT86wL79NDobdAckK0gAoKcGH
3fSh0IMnGsqSypuOYJ2aIG9ipRs9oI/NbRt001mHAwUkwWkCDB0nQGMqghspMMrfe63VCk2hbR1I
IKeQ2dBMRQUmNi/9y7r4S5+2U5fY7VAGentPjb2JARJMR8Tl++vfb/Psr8yor/MFGcgMgJjgJKn5
BUV6cHCclbwXbJLoc3FX2o76Ku0YBGPB9CtU39GbiD9cX8f2wVsthLvEnVbJeani1a4HzWG+sADD
ogu9T3eJa/zVFVtZ466zGeckQf6IZ7pLgvZnd2AKVsqdfGj20vvZV90K+SMG9N7roqSVfas3l3tl
mcsZrBbEynaH8442l6s7IE38aL1rPCa8S+9Au/VR8F1Fe8dd6ErVG8zO9niy3QC6B1zhXfIUug20
fpNHwINrurNuhaqkosPPpQyyGceWYeDAMC8SSwGoe7GfgHyyNjtIaE/ykw7CyYPoLcxSgmsfl08Z
ADthG8ucieZjmHuvBawELPTQ7FZdsfNcfVt5aLPTSm2MYGd0ZGdxWwdk+RmKWzaklyIAOtzrmyjY
Q765j/2ri2VBFwTK5W5Ryj8XmoniNjsH15bEOZIBDaQom8YySLqvlpGD+BgonmzY0fJhaW3v+oIE
50PlHErXZ2WGYTyIq8b3NsbJoS3s6wQqCEK3Ivp07O+rnRrBhGZaU4rqFYTXK0wjO8DM7oAToqfZ
15zmKO97Pbi+uq2OPWQR/otpPDgiHFJaKTq8i/JtOFifWMPe8Oy71oW6xLfYE+kwib4m51JIC87o
1sIay3zfgClVz071cEqh6HJ9XYJYo3KuJLYN0kFYAt3Ztj/2VvgoNeAKKqz/8XBwziMx8l4xZvTC
UkbuZy3TrTRjMMdU79R5/HJ9SQKHoXIOI7Gsbh4sHEQLEi1qoQOAaoFp9A7QLBkCsmN3qWr/uknB
ieQVm5OkU5Gk4ysqRbOfNExqQdbmb0yYSNR0QK4sHr4RtTmowW0kcYBNgFoAw42l5l43sf3hXkxw
Zy6vUHG2OtS5IXJzZsFzOf6Wp93Mu/UXO9yZa8e5JXKEbhALl9MBg9b7+cY4IobslcP1JW1foxdT
3LkDYjtNOw1ovzDPQXhif46U0JMBSRwhKnbd1P/jIV5scefOSoshq0rs0HOK3+9B2+eRMxNGXIp9
5mLeR/CY3uqKwCf9Z5HvMIPBtA1JDVE9gKC9pgWVMqTJTcVHdh8i9wD7CQGh+3dWQeh3osrZ5mkB
zhNK9cAUvVEmlfSiliz5ObkbDsoJU8a+5sknkU7x9md9scMvMipqoEvnfz5rjal9N3aVdz1a6Ci9
Z27kihKOZ5/Hh03WQ8RNQ3nX5murhS2lAMJhZdCDvwtnHTNFGK4eUNmKTXCgS4bkRGoMZboCUgrD
RwpmrV1X6Zk/Y06zzwpwr9Zgbyg1AIEqQz9lo4oZN9v+vGj1YeojzHbXFrzSdK9W0yM4B7wZMNV8
nn9cP5Fb4X+1Dv7LxbRcoBODGNJFPRQrzyVmG9OnBXxRS3F/3dRWGFmbYld+FZJ7xcxbi8FVKCgG
5hrIe0WDjtksqEdv+dm1GS6hAR1SR2oVtZ1x/BLCylTkolu80WSF9uF/m8/DDoYYt9gwUY3DZN4M
3uisnY8j5rWaEppNBIJlNhDup1IVVTi3PNXaLpfUZDKYj4pIrgNq/ChSqFXHQaNhCql/+N92iu3k
aqeoorVxNKCNa2CoqMoe4vhOb0UPoi0Pv14MF0k0u7cqsqBexPpmzMOHh/nm+ZUg9PCiI8EFE5vm
Hekp9gs0or6pfZMSWxBDRNeIiyG0WWSFVHBAXQj6wcaGrkqCGsY0MhZVMK6WsyXotYtuExdJOtAd
4x9HBjPZGJ4G3MWCbkuy/58Ogskuwuog6L0sDXRC8JDMbxjif1xyCwMvseDjbdYAVkfB5DyDjeE9
ahg4zekh2WvLmRwwmd54OnjpUQtCUO4FH09jTuCt+zZVG+0cINOfA8pqYW1YjoNJ5jpQA8XXXAjl
fa08617fjS54/k/RETOqHcjKTgz6BUn0Owx//CBef4JqCyTDzlBr3zd+/VXUWtg+qTYipmWhr0u4
LwEJ4wRamwgrafYZgymHNIxF/Wpta+m6pqBpbKjqm65gNFtmZmGq6TkFwXw1yE2cVawUpyCba3ox
yIcYKKbIcWYhlUOWAIK9T7IsynE278LKAvfVStqBLJ4Vw1hWZSDie7th38lO677DhAcm5Lw0SIUQ
8c0ztLLKBZqwGYcJ2GH2ITUfL5bMIwf7C6t0FL6EwVzv+l3c/IygsbMIOq2qygNKWzo0Wc2GUjDE
+FC15kVSLUHo3PyOKxOcFzNBPqwSAhNgKXyM1BqmzAMtZtF934xjKzuc79LSbLS0xEAcOys+eLwu
5BD6SYAxqO/qjqVreCTd/E0xxQI8B4MEugrYBLsXqyvfQBVtwqdFh6TBfKZEIdYiifzltidbGWGb
uDKSpEVXzGh4BrPTe6Br8iAg6bVnCN0dwQkpykO2oo6tKBDMBe4WGr3cuR9me2kBdsMJVDCoCt2z
EePtqNhrmG3U1L0NfqTGchv9q1E10PCQ3TABWQdIYtnQD9jTOvLj+hndgp+Z61/E3YmEzFDfi7Cz
6aE/Wo+dO3tgvzmB79JCR0gHSpLVXroPwLF7ER4c181vnau1dW6LS5qmZKB4YmslcWSQnAwRqNco
4ye6v26JnVA+ftgKJJgtHTgs8gyEW+2zAaIzECJBaVpF1ZoC8ND6UtAFvSD+PtchrtnhbiSeVEsY
JlhR2ZITUEBQdKzhakrMi4E/pPCUBNzSNJ8+2Rggs+LiVtZnr4fkJEbAuod6AVtDqwKzD2pUKwE9
ujKD8dyUQOhOZEceR3B7aPuyBrV4EhkXyC+CsdVsnuRm7jxrGSH2VoSCM7Llx9afjrv8emL0SqpI
QDr0gV4XTq1agmPAPsqVj8ZXaTtDnaUIPAqBWjKyluFRjifIw9n602SZ9xiMhsIR5pWvn4gtpI+F
SWZiykA1228QgOmgd1NtYgjv34rFv/ksRt8F3d43C8TTQwVdsqYA+6cTPqJmKPYZi4n8PKpOY/tu
qGXoeTLQLKTPwCn/x+gvzhznZjLwuOb1osFFpw3mdE6K+XD92705EpwBzmu0mCfrR4InWwkCHy2+
C8njdQNv/TJngfMM/QI6FMoa/gwyVC9H1pYAKh0gBlCu0WBJ/zRYc/a4OKBkCg2XnH2yGhTbCSNO
FxzyN7Gas8D+vvJA0hylBhIFvDgiUM1MezWDtnL78fp3099EGM4K90ijGSqy0mDbvjZZmQeecKTF
M/3YmFnuViGjg1rGcxJqjh2BpRtUd/dljZ7IlKt3UQv9qG7Sn1DvbHdUrQ5aAioVqL6d7Ek5WwWY
1w31U6JAlwwwAbyagPs2JICG8+mOCY5WIXS2tejzAJVSp5fDxIEo96FFMT+cIMhULz+hiflDUerv
fZg/aZgar1rjS2RO70faQW+0Mr+rqAr5Rk0x3zwKoy87M6/cDPs2umqC1gfzrSofA+y6wnibBhaq
LH2YncnVzmhteZAah8D4rjkCtxVc3423+HzOIhcNwC9KkyTKwTB2JEFyWk7krB2hxivOLNiNu7Y2
zkmnVQn2KWWBwvaZHsAqfpxv2UsI138vtvYmmL5eFu+vGymeOnAjACfT13sLsspt1nwdjEUBLd90
ASPfsa+tyUcBXQQDVTc96cse8h22YpRKWhT1LxhcCoEqsO2hFIEJIAe6W3vymP2o34NWHO9CJC6g
PqSgUNrlXvMOBVOfOOlFlMOINlnlnGGea0lkG2WCFApkB8fw0PvVOx2zAkJLgk3mu3EFMSapWkBQ
+jeb/CY34zaZ84haOJUzNWsaRJC0wWPNe2avnt5rcS3wvZuecbWnnGc0QKsD1ixYKhbrXQcJWQBs
b0pT+SG4jaLPx/lG0AVrI+nAMEiK2xzzRyBFDV10g7MHiASdgGp3BQZFC2POeuXyFVDaSWoeFkGM
8VIJPr/vATI35Mbp81r+qtUUNCFJDRLqUTtXYQ8Nzz6UvuaGDgHBYb6kSx+DjWIK/es/jG3dFWfx
fMlWvws0g+BHSqUigBYaMGAgKvt63cD/cydMBY8YFe8dwm3pWJJCAdN+6I/HyQVT4TG5GAEYRYFM
um5p+xO/GOL2NJkWeyiMLgpqUG5MB9Ay6aZgJOFts+L5JrzY4LZxQeCrS82iQZu7nWse009gyMLB
qRp/8ZojhJW964vS39SrOYtc3IhSUo0axqeBeBnA8JSDMxFiPbvhs/qkBlruNOSgF3jK0LN5xF98
26vAXLSPMLygPmihZwS1S25ilMdqkLE96KqTaE7WuPqN/Kk9QAhFfNa33cXLR+ICkNKoZZJOWei3
mEjzinZ4F8Wdp+XjO3DoP7SGTDBbNR50tb+v29YncvVFl+EnQTKrD+CwbG2/VoSFi81wYah49dkm
IYj5r2+gWlOjhBQKeEYKA/xVkf25oNldXENjl46uEi1uV4MuV7dBngVuqKXSbKgBhXcQAfE0Yrzv
MtUCwUn1MYuq2I8MjLJe3+pnPOKbu2iYuiLbzAUS7rvNedGXfQqfDrHCYHGVx/QQ7bW9BNkVF+Nf
Xg+5c19Umnr79mEH7MWqzdWJTUjTZeYENTMmDz0AW5rq4CGak4NOjnrO9u9SYIaDoM9Vd871JWub
6cPKOLcp+mTSMq0aye/i9guUmr8rQ+zXY5t7lq1I3pgUipN3g+EauvmJVPNBwvHvE3BjhZkKPq5a
GfxWGSGgTkbVHTSID1hy/KkqwDIBsdx9Z1n7kTafQCp+WGb5U9q2+6FKwINlzO+rBJSvoBNwCSCS
/SwbuzwjPejujK/lSLxWh4q1pacf5UI1PKPHvSrHVuRR2AqvbLrNpQx9kwGnPWU28kJ6QBqKbK3A
tNsQxJ7wgG1GvdXX5l5SsVLrYH2BLYjbj56iugzlAto55YMdpCd5LzK46QhW9ri8QY/MMaOlHvrd
eALvPCGX0ro3G8GLevOBCGpEoqo6KIhsHjpRKz3e2wVKn+al/wAqqguUaw/km/HcPRbBEJ9zOH7D
1ta4MFODSaseWUlcPhq+Je+AudI+RkfzFgRd/nhmzC2QHnGjG/ucuGCKPiW+Kei/bX3X9U/golBq
12o/KHi9UP0HeDfAdUl25gitEFHs3jJEwIAMnQ0UrXWNOzAplCRCKDEjyzyQI8pxbh9AvsFtTvlp
9AuQ0bnzXr7XRDjcDa9gohpDCDhxVDAScl5hUO1yisbBgqYG6B2HeXDrqsA7NZeCkmmaxuXkZaby
SSPFXuCQNq7IK9PcdZQNraK2NhEfkwXgPozDD3i1eaWa7o0MfX1tfCik8iEp8geqFT8wlfxRyoxL
3xAZ4UNRoaAJQZECDJQNQnEHQoyxc6An8TNLrG+VQb4abYF+g3Ua8shV0nz2U0kBs2at3Xem/sVK
0fmYycME/OX1hb2dCFGJiba3rgFcZFsopL8Of71NIqjQyaAW9/VggGL9h2iv7LuT/hgdrLvJk47Q
YHsgf35SX1nlLkvYtx2xMiMLIMxXI23pzO95D4LUUjgUxc48dy1fWeLuRAWy1FiW2jwwHswguQel
wFOUgVJgcGTfAEwXym1H2c2PIlzpRtYJiiGDzQmqlq4+V2FWCXRqSxSisEke0O6I7MYumx2NE1Fq
sLk6DUQu4GxXVAwQv949VHKoGkN3BQVK0G1+aAPJgz4n/hc+gnEzMP0q0O9LyObuBMdme3kvhrn7
0OrFOICuCbSCwMC4izuiAgRW9HjXgPxu33gL1PGgHPyQ+KkgN9h4mZig/NLwYtDR9NG5o1OMYGEc
48Xwe1DN9+FXGyy+1xe3ubaVBe7IgC8ekmkKXutF41sL2JmVeGeGqmAdbwfr2c1bmeEyeAoRv6yE
bD1mLOef4exQ0Mgf+qD8AcZxvIo+hbkDMkf72Nxnvuj5sBUbXxnncsq+GXMQ+JkZJnu6M4Skg/LC
QM+K092LX2Bbbz0TM6sgGAMJhI3B0tfHdMYzt5kBB/AZ7ZVyBhHfvjjk+/zuL956rwxxgakmBPxs
UwsIowJahDoLVP0+JZZ//YBshD9TIybOHkKgbfHYhkxRO9Bhavh4OfgN8/wml0E5NEeHNlQ+Xje1
lYa/ssV9OsVeukmRYtNnWL/olD0VDpBWgNzRp1YQ5LbCK7pfCnqpSM5A2fF6l6Zp0KcFKoooqLNZ
xCz4Rboi2qPNkIPHDNRGwXBH3vCwRWqbhHURQkcq6A65Gz1RjF+lToLRJNnN/OjB+hw66XkZBfd6
65XOXlH/GeZuXFgNetS2UfEP1QtQVgG4LdmIJ8Q1gvyHcnt987bOCRgdMM2vqebbXm5KJ9voSYMb
bmLUZjjnPeiOQQFdhOrP65bYL+einAVaZfhDVSP2myhutVBZnfvO8u0ZElkdiGGXirzT8pSC+tRW
IOFXPapZJwkuwqZZ4G1MHQmZRSzuusm5GZc1+Lh8CM7f9tU0OQUEchsTJXNTveSgH3C6XMRIIjLK
vR4gSJC3dtcSv+1BYDNWxxJ6fiOI1WJq75MIxI+Q7rv+eTdiDtQ0XtbJ3QxoahPAeFCrysaxd6JS
vjFQ6hQdT3aV32ziygo7TquUoRhIgWEKpGKtN3tl6fW4gr3ffIkcGzryvugVtpE7vFoUF+YqhZZN
rMOcCqkIS3snq/NFZrr2Gsjoys67/gm3HNkrc9zlIxqwLUNtER8jIsEYLHu1+NJ4E6pj8z5Tvly3
tnHzLJWR2Kl4JaO2w61NS6U+1ElH/AoDgaS6TyzTp1BY1qv9dUNbHxHAHRWtWwNVTB42OlVhgYfn
iFwh+QRiYEem3zT7oQuhw5wLTG2kJYztVAPGi+iAIHOHsM6bNkTL0/LL6ptEP0nQbBY1bbdKTa9s
cEewhkxPpg0qUHvJDsP8swd27qPkmGfmVSCljSHZKogvxuP1ryhaGrddRJ+nacbYNcsmbUgwKAsy
WCUTXLDNvVp9QO4EDmUCXvKE2D6E4IsHK70Jpbt6+aCIht23MjtLBdRPMwwZwZtnxk1no8IYz0hQ
u1l85Mb36tOE/4I/xkd+rjosrtLK+Y1u4taHxKtDsXAYNRDzcu+BLDU7WcVsD7IFk43rgRIa8/0s
vu4gbpfsoJvoodkVtoJPuxXT8WVfDDPftvJdlmSVRkQSG74rDGrLV5/YqyA7pS7kw1oXumBgdT3P
+1H0HNj0K7jj6NfKpmICt//aspwY1FZmFK/ic4W25rJX3rG2pnIRNzU3N3Zly+Jqono5VO2iYJVQ
gHEHgBILr4ev1lxtz9KyMMa8KVTq/XQORPXYrRCkASHCyNQg6cAvc4HuYUKyAnLyXeIU8Tczvb9+
B7eeBOBS/s8Cv7iwkAY86uCg7T09jO9YA8M8/6o5/gYTBTsQfLBbW+NOqjpJI2441gMHbUItFS+f
2LWdajnYAF1BmPV/XR53QitMCBtdaJO/6oxupZqvPiaXGWVyO5M8kSHVrILE2fJrZ/pYjpiZNXfh
brgHougvqp2MChusQDZ4nG0+PCzhQhUwDzOn051J8ZH66Eac2USQbHzoxHOzbIPebKCF2CoTFB40
i7t3U2eREIkhs8eOy3L69979RoGaeea3thgRkWXb6NRwoS+ryzxr9NL2yWVyIVa91z8XR/Wn7DFW
TfVmBoE7+iCxZ7ta7wmuBdupa7b5kIiOkI1kGjsJXfbD4ubfwDuMjYQ4NQp/HgV1g8DiVvKC70lQ
1LE0AkeOX7TypaY1hwmqYwDoqA4EPzBZHskYu448vNAtx8QkfQTef7xYRD5m05eiqgJOJHhyZE1c
HE4iC2KLWv43TYetRa5NccFYj4u0BQwSPQdI0i20dNLON+mtKUIObK/JAH2fopugHOe/pgSN6zGt
YMje60cGe1ne/XJq0CYXPBM2XSijBkMjEXEfTYfXO0dbOaVwMcwWCTLUUS0vOTCYCaSsXGHk23Kh
a2vcDTSrFCLIUKwHv1R3KJYj9OAd672CG6/LruQ2g+AqbIWglT3CRz9zKPM8g+wPgaoh6LIP5SJ9
F5z9rduGmQFFxgweTj9/0+fZiOYkwU1XLwCzOpbsRkdonyQoZlKvNw7ieuKmq16b5C643ukFNQi0
j0fH2iX7nF66PQQQWZI2g5Tdzx01E8yqbObZAMsboB7Dq8HiDyVVW9myVIqEFzRMSNSgkNcGvoQc
AhjdENXT/gaz5YL9+3+O54tVtsErxwIh3LLuO1hl4CC4bJa0HCGeAgTYbzjtrQABl436GMYb2EJf
W8uopEQ2qX9ZM9DB/HXxfgdttr2ylS0uuIdVCbxpBYAA9EoDaCuyRJtAZxDoC7JX9zTaC87p1lti
vTjORy/LgCOTGEVQkFj3IKkJlsYya49Rn34Lq+qsadFdLMcfy6b4ASGk9rQUUvuwGFHp6Jr9Wc9T
qMgO2s8ibuH6kjgKBD9w87Kuvgi314ZRqEoM2FnA9lo7py70W4H3+wyw/m/twObFXdnjQnQimVYe
z8+7zbgyFeBJvNCVbxaWgOD/CMsXogVy1xZv7radVYomsqW4Vo5phEk0DiTaZC4cQioikxMNIKgo
0y5ZCfyp+l2jXyeg3RpwnlzfMdF6uNhRkSgtqC6ngYUpDjkuHkDW/PG6iW1Xt9okLmKM0SJHlYZN
Wm50emrwXMpdcoB+K4O31oX/G2miYFk8jERqDZz+5h8vcDMdfsFOoRfmlD5odIXJE1sCn66tLqbN
eR3DWBKtCdUioHXd/6jLrgtsLQHfaNoG+jy0jqkW/b6vh8FN4TN2VddAmL62II642KfFmFxjKE8D
iKrzwoZOMNSy5TaD1nGCMqpgOzYD+Mt28BgPJQMIH0CXXx7yTxG5b/kGURtafxnOZaVG0+tW1eDx
WrsjsM2kAOwO5XfPcjTjZAfk9BsoItESOTdUAqTTQ4eDZUR//qhkPuba3nM+KMrLyralUfKp+qEO
z31ya6rfBHsmiGo253YwV1M3RFIoVIxd/ShfUhdM2KYr+/NBXM8RHWbOAdWhnPbt0EJlWDI61yA9
1NKX2zpK3apID3YKyKQKFj5SBYJVbntzXUdVH0/KNyJHqUoj6GQpaQDpyWKXJIO974bGB+zfsUzp
VKTmBzXMSySaIOYGdauT6GW1S0kPseTCEGGhtj/Df7+Gn42xOj3J5QV4IZZWI2F6D5EselAdsB6y
SdcM7GLQsXyGc4PxBYOhgq/BXO/bc/Vin/MpSi+buVaie9IfGQBvetA0b/KjfQZkmB+73a6ab8yd
7leYpBa2arcd6ItxLrXRVMlMSI0EIZ6hS5sRzB2GY+IIlrh9T1+scM4hC8N+DikAd3OgHwv1Qv3U
N8/Pk9LtRd0LP+mmPUNB/x5lO4yOcVdVjUBfoiwZozAZ3GQvLWD3MKVvjTe6+jk+ZpYQsbB5pKF3
Y6MVh6c1j6KULfDBqNmAgpP5QUveJ9nPTKfuCCHKMcl3cganGLcOVEMNvYBMENj9s1gQfze38uUn
8LHQKqRoAXk0ZqL0AtLOi68k2u76Rm66QMzDAlvACKINLotIMRmpmQkE6/PkHJKTlHyshAOxW093
c2WDyyJ6W7aTkABy3kTur/qEnuyVXeQNO9QnWCoRObUViHGDm/VXk3WRMO+LaV9+3peoYBAKZTgC
PJs6F9Joj9U3M2humRdAl8IEuLk+AFkl9sTbL7aVaS6QtbFhm0kB8HL4NHoM9Ja7mIDtMEQCQdd9
B9IdcSVo80MDvijjlkC2zObcf0dDiBJWMQ3sRcGg1JdptA8ScjaoRV0/NZtFEnNliTs2mtL3jS4h
N/jzIsnWJcBkM1ExZo9SE1+nNIzKkOSsLYNeoS5TM5fTz4LVbF31tQkuRgMxIY+6BXiiAp5EcNJ0
z28R7cLeIvHs/Aa0fcudrS1yO0XHpaBgH/tFtWrtoTFcfGE8ueEpcSH5KGpvbuZywOyBjUhlw8p8
h4kqdFStCmkVIy1M9nKPNC5z9MRlU03Njuzjo0JF07BbYXhl9BnlsyofdGTJNJprGHJAz2NcIEe/
G/Od6i1724mgv6ihSKOi0EWd9Bh9ym5Ek9PsI/JheG2fC8O2PIIxO8Kiy7H6AmoWDOnIpybE+OKi
O5ZVCJgTNq/82h7b9NV6qwlIM4WiXEItiBjXsuH0unlUwSqXZ+BwBwKBdN2hLoqHWmvfgYfZi5Tp
cU7sx4LW78HStQR/cbDXv4iL0jGtGkjdRRhju0QAq+OcKRHQK8ox+87kA3NhRXjrsq4Ncl6P6mFo
jYBQBgX49Pr2poQerGBNWwn12gSXCUj2NE1h3bLpBv1onNf9O1F9dsufrk1xfgHKK+24zHhv9Ya0
I/QzRlV2ClTJS3sRnB3RVeH8AcHgBBRdsCiDXgoV+oUfJ33ZQau5AwgBcshh/13wGbc80HptnAfv
zTKVFuhf+NJz6Tk6Zk7vW0GEYyGJxwy30oy1NS4FIE2IhyutbKCGk/ii5x5kwo9IxzPUfBKHjphb
9iWQaAmrPpspwMoyP1hq6CQcQ1Yg1i+szqRNt6kbumgxL87isUITqEbCHxMIQsUDTFtxZW2bc0Ca
pYa1uWDVrMmte6mv1R9BuoH6PuJ/UIwfRNUMwfXj50bRJJ3ISLBYjMqOQDvl7Q/BsRHcPn5etBoW
HVrK/5Rn/rBIK7LFOZN5HpS2zdBd+vMkYwtxaq23ivMqmOLu237u0qCBXGObq8DBJeRDFtHsqKmq
22NUr1OLpxTTwjui57or+K6io8K5mpo1h6IIOwdmqYO5gL4oRHe7dxOI0uwa5zcmf0Vfl3M5EaW1
2XY4nL8Ghl76sb/RMhE4G346NNHKPG4WkKr+zZTxZnF/vZecs8kkZTGojG/5N9Y2rxzaFbKlYG4A
fByvg76mZUWdG5jHh2x1K8m7cRBR/G6vB2MzSIBBk/9G5UnLS6tXM6znV+ccyjAOa438ZhuGdeXe
ZE2mTDAYhwFCNLpeL6iUqmgaMjYoaujfpxJi7LHmmdL0QW7U49R2KPHk58TsU6AMFdEg33aiurLO
3cNKndqIKOxUzodfBNuVtlN2oKZ2iuXWDpaL2E9vBqeVTe7uZUx23rIwL2m293Hml5M/KQLGtc34
vjLBXTYTam2/els6dO/LjLh1iEnf+amDwgFqdY6pn8pRpIYnMsqF+GQmZU0mfEtrCDJ6mzRnVfOs
yO+z22KoHa2T/etejK3i2tHhLt6k2jFJchSFNHpZ6OLO2YxBCPRDh8ItlFr0vtj0mS8f9XnkeZVv
d0qHQVxJp0F6BgQ1T3ZsyjULjCdTYwBtvOqFV1FkkovouW6OwCHFoV8P2gHCdRXEieV72da+T0aJ
IaFJBm6tG71YMfZFkn7tiHQ75iY4UnSNCjJhwbHVmdNdLb+FzARVGrQUFa1CRzHdafa7xfqfl8w5
uD6UiRQP2NR/K5hIn76RCcy64a6EtFc63F0/Rdv+brWvnAcKUTDqetYI/psewGaPC8Wvf/0djyCg
XRrmvWqwV+oIorLEU0cn3LMkTfPSo+3SvxkrsIB00hRMqOtE5rXEiK5MpDBgkcldQB8HQLbxM2P4
AFMX3mTR17/6ni/2uINihVJKWoquwL/f81f80DAc/BuYls28YrU67rzkoHEpOhvWWhDUsEFk5Z1y
ZLFKDApkDuytv3lZGHdQ2jKjedwWNMhI6kT0iGbOrqtRXu+yHXrpM0ZaBZ9StDguPMkxkLq5/Hw0
/xQcJFocF5XA+KcVcYXmVDtk3pyd9AlvM/tHXLhVjycTmCkEa2P/4LWvycUoKa/HjgwF47IcAVFN
/UhHc2ZX46UEGHfi/iSeNu6Wz9fNbgeplz3kglQWF1pXpzUY/0FSgEHS/egrnroXYVk207TVqeRC
k9nPRYYpIojOpU+N8mWa9teXsemMQW4OJXkMtqh8gS0GBM8sR5CGdChJzOCs8kJT5Bc3g8+LDb6e
RokdopI+A3iEqjnaSWHksAFO1NAZ9ghl7N9oZW0e+JVN9vdVkFkK2SRmC5tvXglCNNzm+VuZ4txU
Ajptk1YyDUKwWUph5cTGu679bveig87+oTcHHfypGmHWkFS/XlNXyXOTtP+8D1gFadiFeysIf4vY
arNUbjPKGoBsQQ7Is8TTegYb2vBXLkNki298DmnSEVoj4/vzF/PWgV8ti9eOz2i0lIrclMFU3SXT
597+kfWxc/1SbV3atQ3uRAz6DN0RqtIAw5W7vowc3RQ1Mrfcz9oEdxb0vu/tckZfMaP6F9KjGJ7+
qPV6Z5cPlnRHE80zTFUwzL45/LA2ysetOu2kbtTToAJXPNDXlZ88DXv42u7IsLqMTKd/FHeGNxMr
AL3BcQISXKQZnIeXUVPUrXpCX9p6YGxVDPW2mI/mjuz+Fo1gM6YmSE9gTIBnyjHlZrCLKY8gK5Ts
yEh9O+8ucx7eZLnhLhJ4NnoKQpjc+Hj92Gzuqcr0kAFfkQE2f32/MzmtBpl0oHTsdE8e86ecDB+N
YgwqdfbiTLpXs+ldpZTedbOb9X90i8GqDXw7AdPFa7tyX5AUHGMo4pr/vF2nzvnV58wg6IBW4zM+
9K9642u7XKYgZ72uRSa+M/PRxhmjA7t/6wO/kd9tec+1Ne4QlZIydKFppMEcoqpZgPlFP4R7BbPN
u9nV96Ih422ftvqqXIIgzzhHRP4vAv0Rsc1WtFuvjcsSctkmywJlVx/qDWHA5imV+9ZNbkEBI2Ry
3Ap3K1u8FpAKTqQIDocG9dRXu4q0ELzr52w3TfE39EHvrx/OTWuayfqnIJnAGMbrs1lEU5WoUHD3
kzCvnc6uzpJknKien7KhfLhua/NJZb8Y45dGy8wO82GRfHkAu5kRe0zrjvHiTe15QY9TjBsTLI+f
Y5PVYh4mxsOnyR8K5WTrZzv9aIqGN7fP4mphXEBKMLnZmRMEF1T0Cw6/wFzK4AILtxevSWiNi00o
+fU0Yjlle/z12PhF6fQ7Lyl2afmUaL1jXERSQqUwZ/BgBmF4KzWZU3ef5ey+yX5aTR5cPx2bicPq
G3Jesk3AihvLeB/SwcaUYU7cuUiAhqIi4aHtcLeyxPlF2kBiZ5DYbYYa7TPIO09u9F3vKh6U38YP
ogEL0UfkPGMRtQQy7IB9aYt5LGTPHmoPvbuU3jaaf/0jCtfGeUUrTuup7RFrcjybOkAK9yZmt9pD
c6wcyVVEyObNTGz1KTn3MU1gybAzuI+mAK08pm86+kWwIsG54Kt5cUpII7U47cDqzM/Siqbmtxgq
tLwYRCCox8Q52B5ED8PnqHzl6OtctlDKlSVXRsKWtsxO0ZuhM6cUjOrlANbDVo52IY0rj6Z6Cx2c
8sGuwrORGq5tj3cjjR+LMn/s63oHPvMbUhkXK4XXm7vKhCbPmLnpoIFVLo1vwezgN7btLUq9u/7p
2F5fWwHnlcbZVoraaGggEcAOFMg2Kf/H2ncsx61z3T4RqxhBcsrQ7G5ltWTJnrAcmUkwh6e/C9L5
LAri3/DxuSMPVOXdAHfCDmtdTVnklGD3ZOB2vbAMsvmtAOMFnCJQX2FP6n00SeVKIaOCqbFh1xyg
hGzZDJCHGLV0FOBpo62KltWuFGU6m1q4EssZdLLUUk8YsGGhUdemR22eBC+OTRNm6bGlGwzdkXO5
RjgvUm/hYBTQV55up54xtYcUlBiuOhcB7FsgcPtIbwI5xwt42sZKUj0CHkB7V+hmAgjsOPXOK8iG
EAvTfRj/AU0BelSc9ZZNmb+yuDcgqFJT3YksUTF6IwCvRfAhH8EDU85j8cJDaScPXTG4VO8PbdL4
58/y0rDntP2dJM5e506taMco6aU9G65NnPl6nnwGompiqLAI0u6a+mypLZl2j2JsItFBOWNr5ZIU
tMNSW5ijP5trzqB0AJJb3I5Uf+Hk3x2V00YsmpGulHHUv2lkbrXAgeCJZVlLZjhk/PNlklLgpkvw
8emY+jlGptvsk9Fg2tb4pPVfjfKy1B6oCNZX3dLNtVTOpjHJmA2FhOeEFvmQWYAnxNNnp/9lnDC2
yHbl2ZriDL3VfXLSisAAXSHYYvFO/pMRyg1f+u4SuBg+SXIv5wkuQe1Sx2gmR9G+FcknC6wqWtns
qNB5b0XydxK5SE6qsCBpDJfzunj1tu/yJ2tXm7et6WhU2xZWsfmncZE3RpVXSGC7+JuRXTV/Q0lg
GSsBnHmoUi/HUQVeOsxSfNaLOVAYmXAR94Lmn+ggnGlYcdzMeoqRzS7/UurUVajIo4kksL+vKp/6
TJa4kQAh3uaL5rRWAthjeRa4/62n0rv74iIp+uiKssjAxcNsNKvpFvSlpvtvQD82gvc7kZzFmYOU
t+iuARt9Ul2zMR2Z3oS2AF5gI5C+E8LZka0mclinoKZgWMi1eoU63pdh7g+xpnoa2gjng8Km1a60
jrMhYL1r+ZAaGC8z4tLLbfWyLuPrVqqi3bSEoMlZlhuwa0air7dRL3h3Si6wzkYdT3UEB716D/a1
Vx2svXhMYdtBv52SB9wAAHbCIBTSoLVr4MiZ2aURhYhDlquU8w4xFJTaxsWgWItrLrl3/oq34t7K
sE0u7LZDnITdQstgTlRsM/ajo5DpfkyXXSUlfzPkub5Yk3Mj7RSl3QKU4deLtQELI7l4aMu7P3po
b5u6aRKQpYBvj8+PGpQvDZIy5kbvldK90XPHOmhXL0BvWNLxiPpVNFwqEMpnTCUlUpY0oKOx08uC
LpgXFqbpIhHcN8umErAJGix92GXXtjNfVYF53X43WjYD7NY76XMdC3KWbefy+yo17sPFCRlemVfN
7s5YPqfNZTc9n9dEkQjO9YfE6umi4blDafFzsUjiJLmUeEUoaj9s+7C3s7DrXUcABYu7dY5gmU0L
xgF/JdJOWh6IFKTz3fkjbScBADD4RwM1LgykCp0zAvpLYHsqu6RwCKYrUC8zgFJCNfReRYOi29b8
Jo+LAaCeHAllzEGzbj93i4WGotoSp6ztS6sRxeqtwjis+U0aHwxKGwsI7FXFoAus11e95P7zXAyd
DIR0TrSr60Bwq0wT+KfCWi4XFha9zLOiQ5Lwv1GEApMdrNvBcNHF4wgic+OiQQ3sf7VFlAE3x+DM
MtCYFUHAEXw2vkbSlp1OCUApA6vtHGO8DpsHyRquG2oJ5tVECslXReIxlgdJgktktTPrZ+taB+ln
7khB7veLsPW7adIYhQF8DShPART+3tLqQdKjLpMlTOBhesM4qECrUUVbocz1fNCGlRDOnCclVUeb
vab+Nwbzilf1h2Mwm8qwksZZdL/kdtYReKkcEPkgPt/bpkNl57t2B0ryS3lPpb0oam76q5VIzqjb
MlGboQFTb2osnqw/K6rmEFlxe+muUHyBbYnOx9l0TkgmmwTCtp4tvbM/L45Z6rlvx1myGWcYwZ3t
CPXpJ5p+Sm1n6C7y/ta2TootONoWMj/jdP+tjZwd4zHaRkkGvw+Ac08mTuuY34zL7A5o650jueoD
GFDqByyJoRi5qLv5BLrSXfZ0/sSC++VN3TZGyTIbaKvRzC6wn7whETFfbVkdAZ+8qujsrDybbNJL
jdLJqHwStfK7orzWjGEvj+rh/ElEYrhvF2mklWNTQnsyek7Vr610ZQ2x4AGwNTeMIb63s3DfLNQz
NTNy1J9yLHS+VI8lC3PD8c52KzY3/EdgBVvfaCWUp8YOIxQHmwnfqC4uXpZLwP6GIVDzIXHtoPKs
kK22/UUIWMvkcrpZkyUb1OzhTsMHS6frDlQlwFZzKmPanf9um5W2tSgulyMKVUFUgiThFZZSfyy/
M447CfJcVph/Wd99hReLgckqLM1vBqH1D+DCwkiKFpDjmAZiPmYGwuD/Gtv0D5BARB+T/X2V7dnt
Ik0K6VBcntDSnlBBHJ7PX+iWf14fhxnKSoJll6qatyYCUPFIJRLoibqTMe7Wax64IQUbZZuVhbU0
LhpgSrlELo4IDhw6VijNvyt7CXTYwKGLUJ6XhPhiW8nJWiAXEVJtCpO0Rems036a9p0Kgo1CvS2L
+/O3uPmdFGCHwmUpKrB0399in4KYJ5zKOADqPpAgr5NBcHOvrI18tMEIx28R3NXZeq911JCxhKAl
6WFolKd8HBY3be1jP+b3WTYsTpLiCTyQsKmdws7TgHTpAFTy5pNkDKM3a1bqqwMwLkbaj36bk8so
kTsnD6dnsGjiI8yPClYB0CI86kb2udPnh6ibnzpTx6QKvU1Uy8+y6CHu8s6N+rgFYQKju6wulrE4
WjVAQwHd6pnK+NBE4UVT93fSAl6nyrC/26P0uZSzGyJjka9NRjfHVJoTTv2jXMW9UzfKL1rSFCiv
9o+UdqPbNfJhbizqtLXWeM1kZU5PpJ9Sod/HubybiuJXIdfhTiZD4hi0v490+VZrqovUuCUFFnmd
otE/KdIguQlAgDNb+rwAPznW6wO6a7ULBoZHSixWCtpNKsYVWxNPHJCE+hIQ6ZyqzY9WUh2TIrqU
shygIeZpMfu7KFROPbFDRxqaG6lSsVDaWcGohSepyXcjIOGBHp5HLlA6f0jhsDPs5GeMTqs8LLeR
BoyGZV5mpzSUGz2xLDdplMa1tcEN6yV167peLjNSpscWJHqTVR2pPHwylOloYlbUU1GFVihWCsIy
P852ewIyPUhZMAsfjGV2Gg1LwxdJB88wK9xtgq0+q2FEyVjvNyJ7F8lS6ZDKfsjyUfGNDBjF0pD6
Q5ftpKi/D/XyWhrqyUtL/fsYdV+BrvjYyd11kyq3JEufumQYLqhBFm+Q7MiZF+L3qtU6eT5eAAou
dUar/pyo9WnIwytUeoN4UvbVYP+kZlE7owbosKkA8oee72Ot96SI3taJ4Yex9rOj6r4dkY8aDMq7
Cy+Infht30wumcygLrOfSzoc+zS9VLCPOikGQD0oOANR+8wSctC6EuWDLPthR/EnOyk/61F0qYQN
caIaPEXDsjcqOcgLIPhS+hAV8hd2T05H7dYnCRYmtKo6tVDvvCEAyKzgBnvyMGgDfvYw3kdGdsJ8
dePRJny2W/oDy0D9vuvaFjSz6c4wZWlvzD10IQcQ2jBPqV8kZeGH9SRKj7bmL6y1G+AcWlQrrVWB
e+Avpim385eVy+GSpKoKLbOvGjxVKVjjtZ3iZNMLVtB0N/hY0Df+IL6ynOijmwNEKjwdKAB4dIy6
IWlRZPCkTW/sTV26LntgPVsg9dLazpuMwY/k8efUzCI0w62XGMbkfgvmQq0KS1VkCsHKaXSbQ+HH
u/xb49uAbPyDsim7unPH5AJGa0VSLY/gaW99oGtfjlfFlW17EwDgvoCRz9efGI0r8dVjhb6hIPf9
P77r21G5UNLXbZq2aRMHjLVy8dovy7cudFuDBeKj6sVH4DSpevA3IfJNKKe4k2RF6NzjtRSpDwnI
DpKqEGShmzn96gty6hpJMwRoyMww7j5XV5r9B+Pu24H+7RRcSo/aJTqSk17hu82++lVxlIvoC7kF
YtO9dFThEz0iSC02M5jfpwJ/1/vUgtbVMGQA1guiZnaU+dbMbhYQ/qajkLqBZen/t07iEf5ekt3m
uRGBNyiIFaCCvda3X1DBgMQhxqNiefIHaSomAGwwd1k23/VLtDYiRIG017FwtkC65nIWVbY3633g
L/ktj3s4LGbSUZCPVEEOz0/yo15JyINA9T1nnizLTpsQD8M1Uv2rrzJ3AVBeMd2b8HfT7J+3BLA3
CM7OvSGaaspqBeBAWOuk972dNF5bdYYX6tUEYCyp9xYA+gVNUhkeUfIWc2jyZWhEt6VELpuFXhV5
HCyT9mSRUnEmNfwaZ6ofdfSkRhrYzMfPUjEd+yjvHCL1s9vX9EafCoR7WhOX4mOAWbX+2dL8GkxU
x6paCiet+h95kaPdPd/LefF17nTT6QZ6ORnRUc3sx1CTfvaD6Vmj8im0tCdDsY/xmB9TZbysk+5n
EYVHbTQxx5HhxuIlP7a0B2t1lR8AfL2fknqfxNZzYcZgp8YOvbOokb4bQK7uVYN5HUb4MlHnL5H6
TEl6XBDiKj27bGj2eaqWCbPaw962igzhvLzO2vxrl8h0T+08dlSq7NRxeJ7k+iqehwel056lSAKc
UmL+sEu7c4umPEnjcJM3SEB0cyagwOsf6WjeWakmO+Y4fZG66kc2JJcTAWqiOYSPUl2gstLlX82o
B1Y1aks7muWqX2r21TKYtdPjJepYsfXDzrSHWTfAqNfudQkDTqVVuTVazFM5USfL4sAkNS6rkRwD
KZEFCLwhtR5ya74aCvurPI21a1DtgIWdR3Ps9lrU3kVEfqiQtE1dlbomxeJq1dHSazLGYzyHmqfZ
2bCzU1kQHDbdDaZyCJu2AHs85+A0rK9W2CYDA6Q63RtJ6ZujeRPGdJeZWuydNwTeDFB/B1MMMKEM
NvuvyZzDbrp8mkhHaDCpzb09qJ8kWxKI4I/Di+COo1gjiSpDp0E06k+SlUau1lc4UzQ5cRMPzt8c
CCmEAmQxi/BUQrNGZ5vYkJaRU2jjK0+J4POwKLn2mq/neZPArnT1XI8pTlOOBmCDojYHLyb9ZSZE
d6xO/xLlS1CC8ldwpu0bfJPIZSoWiZV8jk2A/ctfgPDlNM1FCcjRfJAF4XtTkK1oxCRgGsQA3/uj
NW0ZK+Vi00DuNKcwn6r4UZ6fzEwY5zbVbiWIy0Rk0N1oCYnrYPmO4UB3kL3hyfKKS3A2gPrGKe+S
kyj68KnJy2dbieQ0XYmGWgYRKS6x/JFLd3jIuJkp6CWIjsWrujEqJJ1wf4laXcwh+oKziI1W8In4
Va5+sTPLziGiKcHMqHdOFaNvpVzb0iTQOsFh+E2uzpZDuwM9eAAghFO82KXTqvHonTdXwVcxuJTA
tOdsam2o9mIHoxQ7FeDERdykooNwoV7VW3VAUYMGqCh8sSrrAIDv5/92DPYTVj5BtdOhTGeI0KOr
kdwm7V7Lbv+bCM4JUETKOAOyQDAi/GTWrVIs7lgIzvEhRXu1EjQ5QAHC0NY5DS4sA6PxbV5j5GF8
Wc8YMx9wfiBCDCTwqRRIy8aD7Rl/pQa/xb6MuKzurynabClQagpyMDdZoeaMxn4qH8/f4LYevAnh
kmui41yxnNaBOd62rQI+k17gPzdDg/0mgdPmeeww5qbBx2TWySaRUy3Pgz24xLqXIiHvp+g4nFqP
egYoyRY6Z6AM4Eyg98hVVwVKIKAzwWUaG44M3AC1ELiFbYt9OyOn6oq5NHMe4YxlF3uR9LNGkqcO
v85/qg/v41c9BAuhbZgqRgS4AJF3Y56nqUqD7nvvL4kTp07rKrIjLQ6wXWMPkxfgTHkMv56Xu3U4
EDsauokNYBBEcyoSqdVMbBmHy9NpCWZZL30UlT5ps0z/4hrXkjhVUfWiTpKGxfTyZI7KDjnrbImw
4DePozDiSDa7jqf9e7eUU3XKMxsqUpJ8N0v5MelipOmT/xe39iaGj0l51mcNdmXrAKjS1zbWhPDU
vJCAZnNezJbCKysx3McZlCksh7Gqg1Trd6N2jZV3QWq36f5ApKErNiCMDbx931+YntYAGh9DGpDH
aYch49AxLAerJgyh1boZ/LLyC0/+JiJ53j7Zm1juO6GdletFX9RBmX3BGJqjk3R3/u62NeG3hJee
3srB9mM8SRrL7Gz0HuLGt+SfUy6IUB9aS8xoV7fHL/bKdpeV5kxrVGaUXSu7jPpLuZ4AqEcw9g+w
MlMw7SuUyFkRqco+x6JN/TKOIun/SMQkhQeJaL97hWB+dSv9Yt0lJJJgj9cM9vfVPYKKA0s1elYH
I6DugXc1YEIJY45hFwn8g0gQ5wAl2RxqyYSgHm9XpOLR0qCdMrjA7T2vGSJBnMqDfxiPQwOpeKRX
PiWm02epq0ymk6si4Kntz7W6PU7Pab/EyajhUIvtyC4QdQ+pp6WuZoDGYT40gD4uZME9bkaS1Rfj
m/FtrEh2xi6SQoaPBlN3Sj3LwEqSlTMc38jpT7GftIJUYNPg3o7K19a0ksx4CUIztekiL64SeqNU
Au3f9Boq4qMJikgZFKXvdRFliW6YEwm5M1qOCfmmZqJpL/Y/8E9d+Bsg2GlYEgLh8XsJfTgueqXh
EAyocjlER4pVbqxzpxfzhdT+jXt/E/YB1dzWEy0v4Xtt65Gmtgeqtr+RoKGNgOqAjIUWzqbkYiBm
ZCBOLeF0hfTldumt4C+saSWCs6ZIklLZZJ9drxqXYXslebeLs8SZrE//TRL3bSI1yusia+pgGvPe
s/XIV6c6A8UbKmWpMojI7DfdxNvBeDMaFlkNGyWpg6z7WnU7bfgxx/cjEbSANlV6JYVTaauJFMkq
ISWi9KLLlmNf/EcJXMQIgfuMTisk0OmJhKpTLCJ62O0kYnUILjGfW8zNVgWiuQ7y0rHdYV6gBnuq
7Q6GYwZSgTkLgNigf/A3ukfAuYdpRcRhjVPveVbVLFLxvtHV0jNmPD+GzzoWVdRGEji3TWVYSeK0
HIQB/aAxQwoBOxVZo2Mazyo2LPTs4bySs5/8wQGtBHFKLmEC32ozpC0EUwrktIx6UElf4uxXoY2C
29tUvTdR/GBd02ejPmtwP/NEd52N9fO0FoTaD4NLLwnSSgan3kVu661hI4NljPUmC0R4ydy/EPv1
oKRDUfr89W0GIczDAH3KBnsaXwwtZ4wz5FIHJLllviysDO/DobwtymwRKMR2ZMcTA4czZRQPuZOV
y9KRxYZZjS5SP4fuKkx/gFHFxKR62DmlK9zPZlb0QTWQpuvE0mzrAy3cFA5mO80lS/3IUXou9vXk
mmjnBOWufWQMeL2HTd2L6ARE89tqp1eHMXbEGLZbpsBIg/FkxEwAKCXeh0iNyDEgawbkacp+Vswd
qXrfUCuH6PTH+Y/5YSWSac9aFHfHSz8sMTFxYqY9jexhpGJnP2F4priqsQJT+jjrleoVNxFmuKIb
+zgfKNa8L/6mkorFF9VGJ9f6SCBul3M/UXTOg9K8X2jn6ta9himX86fdvNeVEPb3VaJt2YlaAJEL
qUebxg6qVfdWk81uTieMQFiJd17alvGroCtVGCCXheT+vTQNtAsViZc6sIzmlFh45uWdIhqc3LLG
tRD2I1ZHiqJcWow8aoJkwVCP9mg1i9elisDJbEpB/U7H6xW5IV/CGJJFLs1iroOa/gLjLDjQFyeP
ZsHn2UyrkUjhrkxDZWMi7w8TG2WZh1rSwODDuzCIXeVi2n+f3MnXd80fjGFuHQu9Y0MGkZQBpksu
uEmTRuHziyboy95N59KZtcKxZ1H7aNNFE5SddLzt7I9sk0AYxUiSDTmt312qbuwyH00uGSNFdhJF
7O1DmSDpNbB7iy4cd4lmt6RlWTVBnWLma+mcRruSMlPknLe0Gy8ESwEzAQC++Lub9Twb0pmybyW7
1jF2W8AJXSSoE47ecD89Rl69P29PL4US3juvRXIZQmeDNrLOygb0eQf1qPo5bnGInOxneWr2nZ98
jh6kQHXYE1207rB5qavTcpdqxlFoUkXBFwRahyF9zmrJs5pJ4DG2MpPVAfmCShY1BaVWDvJkKfs6
TNmJ1M+LWpyMzD4tiSin/OgNdbAhga4IxNu2icn894pC8rYGGgRAY9rGukgwFekUdfecLfnnLhVB
323JwvNIBQCiAWH8yzWO2pJBDDVBpBytBTwMXbdjq+F2X34XaAlLttdaAvcEPLS3gRDOI2IgqUff
yqyC2IB7/zIqX8y22i9JfjRnFHPM3G9Axhl3WFwlrReWIlhxpgrn5HNObDTqHl0QbAeoqNIvbe2S
SAUl3ic5WxxD2xktkGWyneDQvH7yh+YiG7ZvwmVQMIU1umChk290QKW9UCeaQcd2Su0D/U4D0Wbf
hwyNF8s5UJL2ylSYEEteCC+Sec9g/ox/yIwwRihybh9cKS+R8wEq9sgxWAqJW6tAovOJbpWz+kaO
bKrrVRwAVBPdAsMxMNLTDXfnP962wpiKDEJDsIDzTFp0NqbCkDH/mlPJAzKVYYx+XxyjrnXrxu+M
zGnDh/MiX7zzRyV9k8ldo1wPalX0bCczYGSF+iP9Pu0WT/Na4ND9AwgwMq4yUYq9faVvgrkrVRSp
x5YwG9zvggasTLQIavxz/nh8bHpVkv8JARDqe8+GpG4opTDGFOaMvQBKHSk1BbnKpggCx8lwbkzU
fd6LsJV0NJQR0CxyGWFWu3QppoDOn+JDOvRyDLxEMK3DYB75BLLHTHkP3Ans2B2yxFW8HC1T+6rp
b2238xUf3cZsZ7eC+tzmB1oJ5d1nYszSyPbTtQnbIidDOSamQMT23b2di7s7Q8vMRI0hwiA3KXbs
SlE7kY82/MVx3lACWH/Zjrg40Fk4aoIBsq+J0jjpJCoEb14WclVWGwFtHJ9rZR2rzbGtJSN5rOY7
s70sR8FlbXqHNxF8H2zIl7KMU+xgTcovhfzAzrtLwUBQZxdqVDh0+doIg/W24q1kcplB1+qh2U1Y
HsKAOHMLsZuwAfHCnbBQCmy0+U8QJzbj9koo+/vqJWOlct3KPQa1ZcDUeqqbMSAGnzTH6vAngLHb
LnAlj3uegXJHV+qcVEFWfSf2ZVk/gcXIUyPi2UqIfZra1UfLSdrSt1vtFPV7JX6slu9RFHv1/NPG
ps15c2cu94NLXv0ezvAyVZ3tMcKYs5LWO5Jn15S2bjc3u3pCgUqlfjf3gtEigfoanCHGNhqEYOYB
8kVzWQ4XWngZmwL84U1bx4AH2FQ1LJYY3C0XhLZUSxCvyyX3la5wpFLkire/5EoGd3NhshiZOmPk
+HV3cLx/DWb2DjOZ3r9Bt9k6HPr56JRoOlwAP1SZYGkDOywJDWi9x2vfLWNRe3oz31mJ4JE70h7m
X/UxJnSwDYkQ4IW3zb4Fr2exk24rwTP/owrasmKh7mFioh54xpzdW5gzKYcF+lDLN9I8OxVWjDLZ
cFL1TtIuwF4rUPmNrZf3AjmbT+Q4LbUWAhlYQ7GPjg0oTQAXol9Kh7jzzhvYx6gAPGpWsGRteOtD
a4uMIHEh+lxh7+inpAEoESlIl6MzJBpO3fhokGQZRAafrWZ86AmZYbpolpqyLRBlR9wUZE2RQ7x5
p7mN7Mr7UH48f7SPivheIJfO6eYQJUqKIfjCqpy0bZy5+LcFOsD4vjsTl7jp0aDKOWH7x9ZtPJ9m
5ZdciEjnN7/Q273x/aC+mCvg/rwMKVtPbVIRd6iizokGw++jQZAkioRxyt61cU6UnumecZEOizdi
fyAEKmdiihK5LUnEACSJYik6SoGcmx0bMtFJRjjVqephxNwtzcu6vWvTWnCkTcVbS2K/ZBVDpxEQ
f42isGfg4FUY38IzEMmiciwO4018xPLdeb3bNOC1QO4BqBa9Ki0DMm0ki7v6uOyjDs3cyUe1TmzA
7J7eR0iMSa3ukdPyIq3sRgPBQVClxpEqT1Rrj3IpiIlbprQWwuk5tdMqRdIVBYveOraSu3EiGsMQ
nIMv71cFoFtsBZfWpF+seA8YRHcIf5z/MoJj2Jx2U2DhU5tC56rxUdEKV+9EMAgiCZzvppSGRjXj
oprlFxkDy/q3NSPmcVZfgl8ZNMF+MvY1IG6quKi8OEmfUaxyrXY6RV0vstGPafZ7Yey0K8sp9S4f
zW4G0ud8SsrbOkyBq4v6zTS5qiHvh9Lex53lnP9IG/WT91J5z6AOQ1coqKuP7uhLTuxi6wXfygED
xaXmJzdCNgj22c+YkM05CLCiJoalvjgIZTcdFCcE8lh1WK7Gvb0XHI69ss/J4nxDPaDHapRRHISZ
7nadkmBbV/pWGbG30EhystS4SrLMzYn50KSLyL1vGhkezTbwdZF38olnKI/KPC24WhCVB/Z8leYm
QIpjT3BIkRhOb0BrOaaFgrDIwLTIV/mLepRbjJUW4HwHbl540vx5P4gGPbcd/ep0nOJk1LTtqkTw
YhOFFWrgvnXAuBhx6kOxGxdPVHfjK9MvtriSx+mN3tapDED6KlD071PzOVOpk4Sgd5ZNmEcjCGOi
O+UUJ1wSSZ5L+PllOGnWFwtEAuPz+e8mEsGFEjNsUHIx4YKzunN07cJMQhQKPp8XIvxKXCxZ0rgq
DQs6aDgDFnLRz3pCdQ3zGqXfPBqH/yaNz57aItEmzCixclGyT5Ije7Cbj4zkpcy9Es9K/z8K5GIM
+IarqOoRARidVlLv2GimfGBdLQv9SCGO3GbAedNBwgWcCZRXtFMhjph0P9ey29TaSXCkTf+4kqG9
DwN0JP04qMAPYqsKzD9OF/NNfbAuxr1wXZv93g/+cSWLcx1TPhValcAXNx52jtHNqjDboN2xlQjb
mwPByUS3x3kMvZb7Xm4TJE9NdScP+uXcEk+jdK9anTNk2sWQTrcJqhrhEF42Jc2cJrMsRyPZPdBO
d+d/jejHcO4kTTJtmVK0xhEjdBeWeN9I8bfzMgQui3BehGbYaZGqEDBeQDWUo/SnrSHP6jVkj9Id
mEn+fdERsXz1OTmXEqcF1kBCVCHq8sJeAJ9RpU5snui/x6R5L4dzKk3cZuEwoaJi1BP26YK4fzh/
cQLfyEO/9toQ1VrG9sW1T6MOuAs8jDJ7EXgPkRTOeaglNcJGgzVr1k2mgYIq+7IM8/35o3wYm3uN
WzoKNHh9fexxqlpq6PkCG+u8gS2zeFl0ij3sT2PpYz97jFN0VvezqHG0ndiRN7mcrxpns6nTAh9p
AM5yhLlnGLc5f0tcBrAxBfJ+qUUY0ttvsZVM3ndRrG7rYH9A1WHypkPrTnvmu5rjH/iubT9pyehW
YaZB5Yd4yymyBoXifGw06zWPnG8YY/If5JGbsgBbrttE1j8i5s7AsrIXgiL7/39ZfLktr/IWz1nk
Va/+v3XDwx/7f8G5eB6hyJKSYmK4qCx1nA5AHMP3soMQsUaUi2/6QrTFUSRlbLB8i7FIolLRO6MK
Ku2YN4prYkVfNj5pWeYPi6j7tmnZK2GcI+yrUsFyNnKrwQDyjm7vwlHdK52QQ3Tj/jAaCL5j0GfI
Niz9fazuKiO3p3FIUDykgB/aTXugCzqKW2CVUdi33LLotTReM9LQCrOJJfp6gLV+1cdYl1cnAZCf
QEIyBfGxFyGrbBn0O5HsAlZv0nQs52RhO/v/Phlhd8XlIu9Ecf6qGlWaTDruUjKvMGHjmiGAHPTB
kZenuriJo5tGNFK25ZrfieTc1Vgrc5NVUP/0QIuXC5XcqnSbyAEeNnY3mJe0GlcItbShnu/kcmlX
iKLfEFcw8Ui/06onTQcsjmAeXCSC/X314YoJfUe7bKEdiDItsdxskLwC70JBdBNYgMalUZ1EKAj5
cJRXD8Je869euAT6ynlZGxkbgJoVFY0BixHxcF8r7cNstmDXwWBLbjg+JaEof9p6Lb0TwX2Ycqhj
ms0QoQfR3txXeEOP9pFtehW7HCStovfS5u2tjsR9pQaAMTFq3oyD+DVeslqIcfyTXH9TIVaiuA/V
1yOWakKY19Q/90rkAEc2FA6Cs0/A27ClAevKxqz8Ryefo48el4sqgShpVI+McRPk6XPks5llLYNP
FLUENh0UGjg6OFVUTBvyWYAmA0hktkZ2g+y1lHt/nnFYzAPxp1vJ4oumQ6sBBVBHQbOuoqca9Cjg
QzguWrU3a3lXAXmwXbT7jGVcwO7PtXivdXrp6Et+gck3r9LkHwhBF30Hjhl9cOMJC3YYd53dMgyB
etEbszMbujuWGBbJgZNUoe0gSX6bRp46636Rh/fLmOyMor+dlgkbMZlfSaWL5+KxyntHboqHaFQc
KY58Hf5zwk4xVZu7BVgzdprdatMEUpcWRgOQ90NJ6odIap/TtDzm9XRTDuTa6JbnzmgcJa8/qXXu
tZjeVCx9v5j5UStVT6pyV2ssYM6qvj4rh1HPd0S5B+TOLlzo51glDklUH9hjDv67ByWJnSFe7qeS
XFIM3el1+wWwa496b2Ku27J9GVsJ513ElpKvvxAXrgAlUHc9y+hDsmvL0kNfLQII03khLHn4qAbA
7X5ZPv6AyKl1oUInCQ90Og8/+jI03HoAVF9SLk6fY6cbo/I3dMoEXWxmn+ekcvabaWW9dGNbBYYe
ngDKdFtWwDFp761aND34gkpwThT3bI1jOQvnFOscs2s6w6G+akAXrQGrrhU0ezemPNCxlt+uksvT
qNLqQ0Yg6WVxUnczf/pWPk1H5cgIjzKv/EkE17iVZawlchmbUg3z2LaQKMM9tUGHoV19p+5FxcoN
UG2cTFFMNGAN5SPYoMnKh/GA+FsvpdMcph/hV8a2kaeokw77xqcLljRTrF8Tp1K9ynqc/HoX+6JZ
t82Itv4dXESLU/SPFhVE8Hob39exfWhAIieFEZZyRt/UJhescE7dZsABBSBqVjqmGgvitvA3cFFO
ksEbuPTwm+mhOyz1sUZhWj6xC6jrP6kKbnqB1d1zpmJoUjIkEcouJZbCzeEYJZYjzP23heA9S7AW
9BFkbuiUqgNfEhtd/jGGgKxMe2co78+7mq2UB5TSv4VwOfEShR0lCTJ+Q40do74Ie4HD3I6fKwlc
UtUPfdhrIe7qb8YfNl8w6/Nw2oh+ej/Jy0u+M/vYa/9/pF3Xcty4Ev0iVjGHV6ZJSpaT7BeW0yUJ
kmCOX38PRmsPBdEDe1evU6UmgO5Go8M5LCdh3gAb8tyU4Ion6UUbyKme2TSERqwANINyRi3ek1Tg
wkRqwOlaM+ZaZdnYv0yZv5W9+nHo8105aQIxv7Eh22Tzl+gf4V+ak2YhjjBws1W2gVCxzQ7j5Bzy
eDgpyfTd0luG+Ns3njyroaHXd6pR49LtVEG8v73cX5/BP0E1s2yV2WAJY5xepD4NTeem4trSRrIA
3vMihrvHm76W8gX4aueobvieP+WsQzhgiN7ZecQdjzMye9JBlBFXRQvkLI4Y9qhKM+6H5AAA4EfU
S/bJvYFh+k8GyITUd3Fg+60v3U4BDcY98TBBjlDrXsVUqhBNbCuaRiAtI2diYTCNT5lk1IyckuHt
s9Ks7lG/yIIMJT1pt3zO/HzXiroCNrd9JZC7jp2psOcSGNo7Zba+NPqU+Y06PcSqdqJlLbnNIiJH
3lbrlUTuOq6spapTNu3I8gust0xHVRYDPNax28EbiBDnBPJetWXrNLHKRIU8Vg6TgxYQbe4Aeihn
p+9RTBQ9TzajjV/Ls/huNtVOx47MMBcreQ+IUICs1rjzusNopV7W3k3RTSzKN296PDa5phusf47n
qm1qSZGJ3Jd4hICSofzcdd+v30m/2UMbU2ToOgbsLXdlgOS9HXMTrmisGvQS0dt4+jFV4+g3lrJv
MwnlnMaz4+oNgo8iiJX6sIDa8vpHbGvq5Ru4iyRWlKLTUzTSNUN9ou07zNABl75zrS4O5lnUZ7Lp
FJBh/rli9vsqmSLHS5pm6AzbdUv7uZ6ppxVFYKuyAPhiM8QHHZCFlzNG9HhtiRelQv8bmtIrZz9N
d3JH3RIUx5ZhCHZvcz0rQZyTk6CUwzJBLdUGsGTjrjCh+urb60e0+UxaCeHUxJwWU1fYW2zJcM13
866PumCms98nmPcgsuvERXBdpLJpbyuZnFpQutjV3GCEty2G23TMyxDNe74FENhyzgIQpgDCLr6x
ldGXRz1wTPJWXpbHsS4fljYKnHIBKlzWvnfy0dOr6jGW8WS+/omb5rn6Qk6VGsWuAUSOCKhI98r0
tR4jgYDtGGslgYtInCKrhogNxzMqKz3IjpEfvWsCaVeE1gO9FdWZRErLLHVlG3NFo2LRccw2AEPL
N7o9e6Om+XP/tyhMyO8wQOdf1sFdTnDcGiki1JY6n83lklABrQ4bQwE5hN9UN7lXUNHLZfMGXsnk
rqe0NiOZNGeZSogRhEBr3po+QJSDtnKbXe7VkSDQE+gHjxi4zKRrdJZDquPEi/K7sRHh0QiM//wi
WB2YXSp2VESowuuYWa0Wv8oab1TeX1fz7UvisnPn31dS+gYEEQOFL2P9x06YBuhGWtxvi5fs5b1i
eNfFbV4HK2mcrxmiKi6sEucUx+/MvPcytOyqKQBX2w/m0h6uCxMdEedk0qFU0slEcCpVg6cnoCT6
dl3A9gkZqDMiwwSUIk7rKLVbFW208JzSECReR45aI0K22PaUv2TwFXa70AeMnrDWhJl8SMejIu96
kAKQTyOwHoAQAgaX64s61xJfZZUwevvPqiwupq8VqzGrEWmz2ojuFrm5B9r95AKX87Ft2k9aN42u
HGsD4OdJMLa1vyRK5iZgSHFVozzGU7srjHx2MxUgpKbtS1nxOMT5A1pEArMeQFtsftOM7EYzklOi
Zx/biDzSvruv0OXqqqD7WObuBFgp//qyBGfFM7fqTm2PtIWeL+0bKUIrWgYkrl4XcPRs6/dl73j9
zmgR2R0yKKAmIa5Fb0z9UzKCf6aQQA0Xi+Kd31jvRR6n4m2qLQkIClGgKrt9BfqfyPhY9kbQgTym
IaML9o5A6po9UQl1I3W+qQsRVbRoY9nvKweiSaNdZefy/rRvl9hrpTdzKyxfsUjnmlJylyUZU2ko
dERCbdAcWhVQYDoJLLRIqL6RvJUOsiD9uJ1bXVkBd12qhS5JtJoAdkKV41hkoZ7Hfi49SMVXkw5B
mn1q2zuaDoKbTKRA3OVZxIsOKN+h3Kn5W2tuXbnGyKi0J0ocVPH//ptJcO7LzlF9yCUoz5Tf4y1p
LqfUENjDpnLoqgmEd4A/oEL2UjnmmQ5JTkBVUGm1Z5EuqBKA88Qi3NvN2GYlhtMOOS/HuUoVJE9l
DAPGwxEPOrfHBJkli5gbtkWZiioDgFEH9N3LFZVZ1EcQhU5zuXQnZwjQPe/Ho3GjpoJpzs3rCygq
PyVxtj0aOtrsMqbyFQj1UtTXU0EIKpLAnQ44TyOis5AwNhj8AHFTNReIUET7xR1NOyM1avWIcuWd
ueu97qYISEjv4yD1er9FMR8owXEoYiPcLlisNo8zX7mVpcrqEJ51xkA8OY7vU8u5AbrrYekR36AO
R1wnyt4shnWyZnpACSCQ5iqYRyBPpvUgOMttR736Hs6u8zyui1LBNc4abjXA5AUOsiezD3CcCrCT
pcCNbD8uVvI42+71UUnaEdfdgKbvF8CkMhDukcAVAZP+RiK659kgm4on40vD0DQkr2UZGVyWoCbJ
A0NcsZEyXgKq3jcAXxUNKGz7lotAdmWsLh65rkc8HBGnjBS9cprmOsPNMDrBdSfJDubVxcMQSP9Z
Fmfv0ZTZRg84/Z0kdwdAsiGfOVSmWxSoGNMWr/4B9AReauPNfF3wtuFcBHPmvwxgZ0vYA9SpkDMZ
Gv1t3jd7Kpv3SWNl3nVhm1HmapWcJ6jiXNMiNhar4VrNrCfwsnqGdlv1na/1B9plPlHC6yJ/YxKX
BXKeIac1A8qEZ9Duq4P+hb08WEYRI+oMl8cQPEu3fd1FGucQumqxZzkBPgelxO8r3dVFWaHNq3u1
h5yJ11rpkC7qMPdgH0CbBia48gO6zscagFSS8kGwe8ycruklZ+D6oNGq0c8GroXL4TxNx/CUmmNy
NKkvkLYZfl3WxiMLtKkFnNcaoQIDYnVaQH/YftkftJ3m2XtyTKr31wUK9JHnfqDg7HSMFDMkqi67
4MZxbXsIu/GHM46YwZe9WR9vJUPw8mFKfmVLeS6IvjRT4N/B4qgcneTMCkjRHadGmEvfPDpDBSkw
Wo3hE7mjK+3SXKIRrTCgtHwajPSxHPRbA93GFenAPaSd0mw+KmbxuTbiIEuj5V9Z3uUD+NxFKzUO
uERh7ew0p+9Irp/m7xheC7sd5oFEufVNyzNMnU31owOTh9KXF6vBTHyTAvhCO8WdcWen7dN1ddk0
vZUIzvQojWml9TCGDJRoemDMh4Ge+viB1IKJz+0y7EoSd3a5OiIXMJ8Lo+uhjz9pnN60gYsom0Om
UbRaTqcUi5KQXZjG0i/03k1M6ZQnT2i0NO1vVfLt+j5uv3pWMrlLXMkGO+8myGR9df0OdFu3yZ64
khigjd2br4xtJYm7vbNxTPoEhIA7LQtnr4pPJorMDDazme9lv2uAJyTq9dhsIwXR1E9NtLm7vCuq
GFUOwkYoWYd/C2w9K0KPg/rW2IEObD99SnT3b6lFzunQlVDuHk96uUsJI6SfQBeALmBbBX+ZJmqk
3jYyBw3bgJZ5jTEEWHgnzRiZeba816zQlkWsoyIB3G2dJGluxjM0o7HujTF1B+EgxLYRX5bA3dBS
ArI72uL+pJp8qySzbw/V5MkNeRfNTQWi4NgUPU42PbEJki4gLgL+kMeqbDRZTtUGGUJZawO1MP26
lMOxRFNgW4R0aZ+kCeBaUfGokcyvJHAuXre3zU1dyeeMgE5NJpUNTq0DSsxIwy4XtU6LJHAqX+Vl
CfpAvIPm/LSoKGY6sSBO3baq1SLYJ6zi8HwaLSgeYoN/nhq5D7Bp82byAM6B2v8fPTZEB8fFq3ls
TQpiAFZx/+uZkk1PtVofp/m5RaLU1pDTa3xGcoN53SyQEKhifPYbq+5HP64rxWYYspLH2YHVSpjW
stGwNOnfyvQYF7FnI5V3XcgrMN+zW1pJ4a5M0BvKRlLg1IBn+i43Db+YaGCWURgPuk9Jd5CW6hF9
z/dZnj0MC7glVfVWLZUnAuJHXZ7eVV0aAgL+bjAiD//jtJD0aMnlyR7m0GrRSrskokc02+lXdwaK
8xar1G9AaNWSKqkRfBA79bE66cG0T73CBtLZhCY1OfXZpVHui39Vh70I5sPfHhHoGNng41TjN11E
3anXXCsRNT1s2ip8ERBSUVN+pn9fGRJJQF5iUXSOtu2PriYgH/1+/dDZmb7ev4sA7szVqajVokLP
TFQCUa8eD9JE5YeqWhLXsuI6GIzpgLKTCPls20OsFsYFTdY4YkrABo8IqwgO34eH8/ivcsd4Us7p
CEnIzCLYSx4eVZM7Y56RcN/FSPSo3ZOkv72+lyIBXKQUEUkfgA1fos/ra6/WrmoJhxw2HQ9YMVnu
FDxUPBbMoAPtMYqxbSxMb8FOEnZ7dFWxRlgp9UjQ7zUhqdemY13J5Jyd5IzOQBnYI2uCbR6YyDHs
D+aJeqKC9PYOXpbH+TnZXpxmsNA1Vemqm9DvTR1eP6Lf6N1FAqfvkZloSR6BCAFTDuemJZWcHPRl
zX506m6ld+UpOUrvrgvd9lEXmZyuI1aXm46hHzhq/gH8xjdOl944JALlS7f/T6L4MYfeLEk0EtAd
LcU7W219C0gnkXW0hZmNzRvpohQ8QIzZJ2pDUyiF4rQoKdmYtTG9KBker69H3dw7G4ObDN70NQBc
gyFfg5hYkLNXdwMm3bO98bW5B3tFfIR5Nadqr+3Mp85r7opwPvV7M4jv6Q60YqEu+JZN5Vx9Cvt9
5YudQmorK1/QxU+jk9nIwAal2ffr691Oma6EcFFMhpzK4BhoV4pyCmJhx0epFGnI0ImnpyivNXee
u4dcTu8yqu6dAZykI9pxsrYTFQJEG89+X61Wjuqqd9icuD3dDu2NWt10qAY4KJEKVrwZ469WzNm8
pCUNCLdxwqyN0PTAgvIVVV+qeNUJ3Mle44F3uy79Cs5GyNW16drQkotmOLAlgE7o5SJBNDwVRcde
MNCsM14DZmj/DM9mW3suorjLoZ2kBEic6O0rqx9Gm3hyL5r9EElQXy4GxdC2alnrfCFFj5jl+mQN
lei0RDK4t8OYqwbtagS+OZpMk7ApRAHPbwzgsk/sC1Z61wPgt1BivI1ZVaR8xg1lAwfADVX3DBWE
5J5AA9nGvIqBVlrA2VxRRCXVWYbjZ+7rDIaDUQu0XdHeF811bLrOlTjOsopB69oRbXu7sutqb7Ym
1c11e6cti6jje9uGL3vJmVa5lKM5OjIwSp3u49yTm7TR7ztbAyWnISiOb1qxI1s2LNnB5B53r+aW
TKhZYQ+zBkBGwD6jdRj17xtp9jNDMB+7nXFbCeMu1FyiWaQxbI6lMxa3HVLLnWIHY3SG7CeR5Osx
hqvt/HGQQQyVWsdJ04VtFpuWcPkGHi7Hiod+yRrAi8lHB8hbao9xCMmLGX7dz/FjMxMtfDP8Wwnl
nIgijSVdnmdOQc/JcQuyoqHIQwqOlQfNaQGnONMR1rho9aGVJ8dt4vqNM8oHIpVHlPJFtfTtbdVV
JPGB9q+fe/xX5q9VzSh3M6b/bWk+pQtYT5tIoKoiEZz9GZNMHWPCmio9sFuAIFNREmnTwtEJ8HMR
nN2RlMqZVs7wxOBoNahfNm/qXFSfEy2DszhpXtIR5CMI9exd3cueWokkbPvi1To4O8MojCYpWc24
9pJ3io8JP8y8Va6yW4IytGOXfG4F8et2b8BFJD+kklpaX1sRRHb+AuwTECeVXqxjrsB01bAM6a1F
3GGXBInAtLYV/deR8Wga4OFR5SyegO7aPrboGKE9PabF6NfIMM6A779+5WyfHeD6HZBggTyDu0bT
vmxpoyPm0Zej0/7P1kQYaNvLuQhgH7AyI8MCTP4y4p0Yx7cpYkNteVCa+KS2i98Ylf/fVsPdn1rj
xEnN8vaWhMElabyjkTwJdmx7uAfUHz+3jLPa3Mii2pLPYSJ0HSm3KQ0zT9nNGFQvbmFnJqA0YoSL
8VvYNGOVYVTT5UdUf/7VBb76FM68x6SJcslCKLc4DPZNdnMr1Kig8ihSEc68R5JoQ4SGBvDZgSNM
MV2at8H1c9uyb6SzdQMcYeAsQ/XvpZaQxhglPLxY+ItsAiPHLb3nFMyZHFd8nWzd3JBogfkNI2IY
veS2LrMmQkewHe6sLHc8tZ5lX2nk2E006c5S58wdlKzwgDIZGnR+LDLntgPIhmDZG8bx4iO4rVXb
ujYGNkLB4j3a7y9tKbPmSx9y19nVIQlAKS/i9Npyby9EczuetsDR6XSkWFlHTGt+atH1Y9+M4RLY
9iNqeSOIGBvgtxFRl/VWa8VKMnh7Xp51kXSDZTEoK+ClZO+tEL7n0AV19l72wXgUitrvNlDVEQb+
OmkM9r+UNwED17RYcYglZhmyZX6QXIapjoIeZqnPuDdI9M2nVtBfuL1SRdFZNx5qOPwUlVoNagdf
gcFbzIkBxVgDK90Zxdja9Q/JUS0FZrSpTit5nGcikdwYDWv57kbHtZf0EBXvF/3BHu7HeRC42o3I
QpNXsjj7SQnouRqD1fQSYJB1BzmpPFC/CAxk41n8QgpnIEM00WzGK+zXszg6mDfG8Y/guTYeXy9k
cRYhadOiA8sPtVCMvNg5Y23whgZDfTRo83cgaRS89thpcI+9tTy+eV5VlQqwC8AOLHvzrhtIEFFp
dvMhj105EuGEbqUbX0jjrKAbwOiOpo/n4rmauU4FoK44YHPTS4AHLbhLkiD2Y5GL23govJDLdn11
/1cYozcNOFa4OLn63h3ykMHWWcWJzb8MciCupG/cVy8kciHNrLWkGkwZibr+bW9l7iycX2aacO3k
2Bes1sQensYQIzVmdelHm2a+TkHoqddu79BAqctvs/pAUuHsA3OM18Ry0Q0dFXWxHLxIcjVH2yjN
btM2CxUt+9EUCwoJqoQpB8vY94CZB6i116Dh30Wx6nOrDo1r2brmRmULpqLlSa+63I2iAjVDawjG
ZPLziAKPZcKolzWBP5BOX6tSyty4QIITPIetq6XpqW1G4puk+BcYxy+OjHNcmjPOSqYgSJyM3O3t
yZXYoP0kqmhvX/oXp8V3+9gmdVplQsf3K5T3eV/PAg/JfNPr40LxCF0DADPiJ1xtea4siaGjl210
M6nWZ0mxfEWl+5mqd7VS3+PR9u26v9xW/YtITjHl1kLnHeO7MUegbpdwJwMgMAUB8Lbnt6FJSNbj
j/MkY5zlslrB8/cY45Amz9S/4w4QXGUiIZzboHXmEKvCLJZkl3UAVtVDFGsuwWD5vzqly2o4bwHS
5HgxW/jFLqeuKSGU78Ju/joMqtuDcKtbREPHv1HCi0TukGhuor+oRj6bjVauuEIYb7y4OXLbaVyk
cU5DV1Lgdc2YPrAmyc8VE8BKyxGjA5/7pURnMHyC1cg3hWSedO3rdW0UrpQz65gNIdoJNOUZVovB
ui13DIQYIM6H67K2Q5/LMrlwxGkkSTEoLFtub7Iqd0syu1ORupX5yahkgc5sB8/KRRoXllAA1ulg
KmSFyBGYCrmf93d1si/QIVambuQaH8jRKMPJuhF1sovsggtS2tEEBaqJgMhyUCQH7I8W9KYIgXX7
fvu1PL4Fk9HnGkMH4+vbyFdLEKJqpeR48Uz2pV4fTak6TjZdPNqZ/7t+jFuIR7gJLqI556JpAAcZ
O1Yar/M3ujwrvkQGy8UgY41R7754W1fRV7mrAtVWH7qKIL2r1vtcV+6VMjpISn6bOsi9yqT4VCrT
k6P1J0sr/xfhOr53FuN9J1Ftd/2bmb2+9vOXT+ZclZ0OrUJiaLlECi+GzxCHwaID4ZxUoaZJ1Chw
GQ6DdMucneRk6GWpvHz+KDloeylqdDzjuQqqwxEwCUmchJoB6OZB9UAH4Xi6dDNIQD8eJwxOxuF/
2wDOoUl9sugmwQY4GfqPlMVPDUFn6/ZVetlizokBdG4p5xkSZL0BU2B3q8dlEOtTYEYUGe8UHS+1
VX24vqzfhMwXqZz70uzSmfWU4b+GzSGnAHGxfVIcntPqaHLIfMAq+GkhcGXbz0Z02IBhRwE9PT+5
G6eJonUM/76Np8BRVNfRaDCYe0wMe1F90AvqypWxk+u9TZK9mgqOc9ttX+TzDxM65Y2RvOTW+FNM
ZLaFr2xnJYozdzUlVR6zwdcyxzIt4NH2nw3zU9ON/3VRnJU2TdnG6LhgE0DRcah8jCyi2QczmvpN
cjR6UV51e2FgJGasHejh5O6jETVrSUXqDDzLp95W3BJgmWOEEViR9/nNaV0kcXeRJGG+24oQ801h
tBt3y97svAXdjSVA0TLh6BrbptcHdpHG3T91kQ2DPsESB+TE6yPDNm2nuy7QvBLdbYsIgFbdvNfV
X/J0LllEc0lfgOKECb035s4IS5BBgHHctwiuWvMtDZOQjepNX8aDiZps7GuuukvvPqiP1a2oQ3vz
6l19CqeryWxUppSz5LKDZDag0Kegj0TR4aanWwnh1DSakt6cWav0qOwX9BuYXZhMYBe4J+UCmACy
F/g4wXnq3M1iLdoyj9E/zB5IZrvLPsL7HAxvDKlRIO3MyvNCezTdklUYhYkpPJBHc1aRJLGkkqhG
Tc1EL2aLkfC6JjetdirrygM2mR+Z81d1RLN7Y/j5ON1mPTn0en8wcqN0dbo8xPadmet7DMSdxnzy
ERHg5Z05e6Sj3CIpPS1+APag50TAUZ0mUMmMXp0l+1H5XqY/BiuU1MqflMbPcliH7biFnPiktn28
aPadWaLakrhSnL4p9OzBzMiuboDam321lPvW+VImtmdn1eym1ZC7imV4do82z9EBFQP69Wn1kDq3
UUpcndzQuXNzQzrNEglLNL13Zu/mZArRs+DqKcXwVRMudnxnT02o2R8Gmu+lRXZnFZAkpbWnmL3s
AUWU971baE1AO4rZPsMFNuvRSBY3b8JJ/1IYEbrpC7cnwEqal8Ij2eSnmFdAFWRnK/WjVKZf8wL7
lw66e111XoU93FlyfgcHDWZVK69QWixu+hidCvXflwU4GZy36UctbaOsqs5PJYwBZ8G5ybAJQDaG
+xceR5iefmXlL0Xy1fReN2JUTSHSnvqPMcZyl0id3HieBFWV1377LAh8uyrQPe1XALAI3qdx6SDo
GTNx2esaKCNHdP/9QS5CKI3dV6uUVQV2G5OYFDZ9Rjh+5oP5M4zo18UcbmWclU+yHtN5wMraYDXe
ywaKQRpZYdhW1BvweqCak8jpYl8Z2tSOkMjIRVlJbkRb+H58mLz2cJ7WiX0yCbL724pyOT9ONwu0
WBsA1oSioPPavq2mgMgCGB/22a/d5S8RfAka7daGk084tHrRPpUL8WV5+iEn9Ggt/Tsgcb/rB9Fg
7+vg8+VW8uXnyNT7ybDLakeiW6QnCjc7Aj3aN/K3MxCSUvEwPLs2ry2Su/GG0rHGacY+XrDfx4c/
ZCoSyeJvu4TKVu9gcc9W8MyK8WdWwI7/2rK4R1Gro+6tWFgW6x6jIDyfjsm+2QnJsraXZGu6bYDF
xOAL+F2fUoon+s8l/ZVhi2Rxa1LamehyWzMzWw+2MKIPUe1s27ouy2K/r/yVOQIhQWWeP+seneJN
Ht8m9sP1C0wkgnOJcpEvspJj56YOsH/pzZRjkh0wVtelbF+Tl4VwzjCR9FJdSFPt1OWQyKo7zcJS
LtPa16p2EcF5v6Xp9HquIELP3D5QPcthheRwfEDDiC9Vp2YnCoV/43AvIjnnp9XUAnYj9o5Bqkrg
IPKJn3nVjJ4zBcMuoLw46X/fc3Z2TT+FmnzheCGZJmf5PyaFLCZ7fFjvWY8bmgQwgbDrq+D64V1X
EZNPdQO4JS61ATs7Z+1BS4x9LI/vUsXaXxez7SsuC+NcoJLIxI7YAbJEQ4vBVm3H4MRF3SKCUzNl
zv3lkWU3aM2tzvVo1QM0XHxIQnQ/dMfZV4H1kXvCa/I3kcdlcZzTUA2U+mkDoRd2imcmIroTJUev
25rJA/qkZpUlSgRRDZplASDkd7YgahNJ4HyGhsWkhsIuEFT8ovgDAyy9rgsiCa/8BbpyAS2LO5/c
9r3mKxEVKLXwRDh/IRMVvJTsynhJx8PGxEUnsmlAuOds3TB08F6xG2Xlxp1yJuaAx90Ocyfg8h58
pyw9ZxI52c2QU5E1AJ7KaK01eQIPPcm6fjY6pmTRzhrOkODzAxvhgmtAV4kw5HyV34EvWgnk+/Ut
CSUVFAGqXZwkXm9+nOXTqOHdiZzs3+vDWhC3g4OzSHUdwzeQ+Gua3pj06fr/F22dwzmfUV+KsZyw
dawcBTJK1oP0q/WKbZ1IJzZDzPWSODdk1KbU2vr4/PJZDtMpG49s7qk5pn6OfLUgUBfKYya3UkLU
Ea1ZsrHCQnqbjhLqQkUYlR9a9WSnn/PoJmnscE4Kj6pPVERy+Lr7iFMUZiEr4c2sSEXe/ROfDd8X
JazAkmaFQ7UnIRLazR6wKOjd86WDcKO34rX1RvPeSmmdIrEVbDTJBowrxG9LQ9LcGFB1XiY3A0Cm
upMeS5ObLCWK7lPqN0kuULAtF7D+CM6hYUKYIsnLwizpqI6fbON/fR8KdFhkjZxHw8r6WR3gZlTy
oy9iv19UryzDJPLz5aCWn5XmMyBNPDMJZ/1oxp9m433f39jIrwk+hC2GD8XWi+Xiorqe6hzQvM8R
Mk2DaAqWcPGXd+duM9fUHxcPABIWQOdFoIDbopFpNhzLBpgdt89WpdnDoMAjpUntZl0aYKh+jFEm
yGu/EHGubN1SioJZYMUBZ9Kr5niEzdPQoQC16zviNu3dOIo617f90koEp7zT1DiJhbj232cRNs1l
JZHbQSW1TLSyTz/vxZ+cif/2XlzvH6ew2gKWeWXE/tnmnWacNCcQohtu6sNqNZwqLgtmZYnMVoNZ
CQBZEXNygdXqDcPeGL5e1/tN+7vI4hMVUQzSWBLb1a60T9Yy+MQa3ATZWNILmuNFWsGnJ0bJaku9
wcaxi/7X3AmrP/xz0Yuc6Kb7Wi2Nux4xPpHkDcgpdlX5LrEfSdy4vajNUWBNfKdQXWVqp49miVGT
3EfbjSu3u+sHJNw37g6cY7lWQdTM9u3XvM5zgITWV5aTE+2baE3cvVcp6dLF54NCp5m+GKhJ//iP
a+I8RI/u94IU8BCM2ULxz9gXNnKo0m78nvn9XshsIVoT5yDqWpEWqmATB+ux1x/j9q1gRQKb1Ti3
gABWkSa2aWwKtPu+blVOfzKW4Lz+IFRgMderi2ul5py3oA6Z8qHB0kawdaVmyFqVVbRlJ2bYIdEe
eaJRDZFGvqrsxZUsN4qJKwTgHn7fLIVrWPOudKKnxYw+FKX8hY4A4i7yO03vO7ey88LDYJ8DLyZi
fHsN+c+iNAx56aBWNo1XYzBNPVFHJzPKtQ7x0rz8YczyrZEmYZkUjy08WUStoFayOxI7fj9ZwQgs
RykG9zGyRv8rjNKT6+iN3WPCsTSq73Ki+NdVY9sNXT6Qs9+CSkSbHMTMmC70h+h9X4AUTFgk39aC
ixTOaAdJbQwgLDAtQKZ+AfA/ctusOX8JjT/Tgu079yKRs2ESK7Y9V7DhS/b3T+eeRVvIWW8lzXJW
D0zF5899jGJxCmfbiYAjNl/Xa1XibLiyhlZ3UpxUZWrHeEbBqokCk8pHTV1uh8ZxY5T1JAkTQ5YR
qk4aXFcU9u9fG/JlQzlDnmJryJvZrnZRuyR+ZTokbOWaemNl7Uei7C0LgIWA0hVEvtfF2nxuTmmA
0FmpWHXS215cfJGX3TiFQ/vDUGw31ezw+ioVkTzuWdwWPbEJxVTmT8bOYS99kRpAIOU+K2DHCQiO
UG4iAdnZjmCxZ4CWV5usApAXLFoIfvlxpcxK7UlRVaQ1kEqbgRVgnBzZ7TO3fs+Ej6HtkpOJivUT
MqEfY392BO7gdQcic1iq5WB4SVWYz3r5rIxtKyWlAUtldmN+oU9LqICi5K7YzQ9dcIa1lYGMJ6q0
bQZ6bBrWAgKG9aqn2TSTKSI5HhndQgK5+qLhKTOWtqvEIrAXkSTO4Wn9lFcdtfBot2y3Mg699aVK
nxoRlud2cmC1Im4jUznPKFHPzwwlrGMXdJ+HZ7zJPBgjId7kphNaieP8nYnHVJSUEJdIxSleBsxO
Y/6pygQ5D7Y7rxR0JYbzdVneSIkF2PFda2P4sH5ywAIksMBNz70Swfm5tqellrPo6+8997ZPXcni
nBramwDqRc6HBNq6w3OR6w9rhJt34EUWH5cUeDKpQwLbPjPfOBhFTPzkaw92QZID+0OcShSohM65
MtVOlDJJIZC2atDFqttob2b58b8dl869Y7SyVOOUPW6f0/CXLRSn4Td982oH2Q6vUl7arI5OLMsw
3fIuJceePkDJPWrsHAdo9EQ0PCLQdZ3zFJ3ajPrQQjnSuAuIeZpNEVevwBfpnI9Qe6fIgTgAlSjU
oDH/B6ROz5Q+553wWmOncMVudc49LBhzV9HX+pwarY/TXtL/SY0y1BlxalRgxDrnJxxSpo5TIEN4
qeiyDv3olAuLM9uZ0JVacA7DtKYum2KoBXuCEuolh2jX76bT5A5eMYcMWAUg/37c7EQgv9u35Uo0
5z/KWS3pYCA6IQcjbEg47UviTgZa99MgQeEybQ56WKCVKhOS94mWzcPzyfpP2azaMpzfdD9ZKB00
Zp8xOs4slP/qBX5ZNA9TbebpmNUJQiTkSw5ybuzyXBI0qAgMgwelpnrSF9EC00PUdwOS4MQlSefV
sXICb4Twxtl8Ha8WxPmVuQPpIch9nl0YUunf1aMEQGWWWsVOgoQYleA/eh1ve2gdTKJAX0DdmfPQ
taPNWdUl9a7XnNRNcvphqZXed/S/BsplUR1aOX4K4px0pyppK2lYYW3GqSthdEuShRHPts1fhHDb
aJDENuPsbIfsMv2Z5mRTOf9OBS+iONc8LEY5JTauNqIrIKj/WHbvBNfa9m19kcC55kXpVSnp4TD/
ua3ZGPuo+7rPyHfmGiVNUZ5dpAyci+6yprQH5sbqxjiBXwUPLXLbZLFgZSIxvGfGS9yIbVjvgqGK
Xj2MUecq6dP17dsWYgPt3dI1/dWkgSSni16NCOelSQOVqOTby3cqJMDZzq5ov8TwAwVTOhog4o2e
DZeB1HYH/QfxAY3kGzvFQ/lr33lK0Hj5e5HrF6yQ5wuL6lSJFsfANloHPTlS46kZ31zfxG23dFkd
Z7SVlSLIZic1gSC6TEE5hslx9TOal/a2KEDYdrgXWZztxoSMtVZAljH8GOvWTfVHs8dsryMi8WWW
+ToQuQjiLLchZVHlA4vhJKifMQRKVHvX9207TLyIYEe3ChN7WxvVeUbsoaASOQBxw2lTt0TSAJ2U
XgJWt+vithOOKy3kDLeIk76qc6c8p4tZniDT3RRoPiNaX/SPOXAdBQK3He1lgZwJl1afT4t99k3R
rj4ue/RH/WTBkESEjKID46OrSp9xZzCvXjiAv7RB/xRcX49Iz7kgKlUWuZ5m5ixsxQP8Hh7+mUeK
HZluHfSJXhe2neC5nBZPMNAXoPKbFxguS/AM38vZB1q3B+fhJgQQAoocsAs/7Q9/UrzYfnDqCgDr
LAA6vxrfiaTEnO3kHGowJoW/aRTdPLiVKO7gZjUxIgSoyCVhbrGc/k/aly03jivb/sqOfuc+nEmc
OHs/cBAlWfLsml4YtqsKnGeCw9ffRddgGZKF6r4R3Q8VtpUCkMhM5LDWJZjZRXt50kkeiOBOjnW0
6+05/QFsWWIHwXua78fb5VE7RM70FP4TVXkVyL+hyaDY0tzgwZTKhttoX3QdLfTx5zTZjYoiWN1J
M3IgiwvOKIuaPjSg+InSrnq60frHEUxhSYZAdPqoNKIGLZFu8C/pDKCWxhxC4C+oznDzYzyuCERd
sKezUweL4+x9ObEpqkwoR4c0X5Y4bZAGrdflHp4rQHevRdfupH85kMeZfWpPHQN91hLQU+Ba2U5W
af6EBF+vCUY6RZI46y9XJGubHPm9JH6oUWAZAQSkgWajEwJ8H03AL0G1bmCe0iRI2fJdgYWk2e1g
4JGiN9HNqJm7uYKiyJMXJYMnTVIw5qETdRhWwKi6QDlP2swD2ZzPAbafrGICBOEp3rnZXu+eo4KC
4O02FhHyLft15LANVUYUp4Ebj88i1XEzUkaxn6P5oUHPL7lW079NO73s5IEM9a3HnpvesAcZVtGK
8FgGtGYLXJDzdn8xReeWwSm8NCZhSUFiGJRq72DAwonz62z4ymz08tEPEeCdJ2t1XuTpC32wLE7p
jVYte0ys/XA1v7KLfzYVcFLrD0RxWq9UgOAZZ8RvFLxs6RhM9FolX6UwEqxJpA2c3tVhmE1WhCWN
9mM5bqbsUW8/CrbtpFc5WAsX3ihtDg4sG3ZwoeP5MQo6R/dL8cF+gcetlLv/T4mcq2SZiYJ/ipsM
dDavmX8XqRNzhYY2FKlFgFpC1eA8Zy8Tvc3Sn3FAvgbW33q8+cPE88lw8XU/+URRHs9YXY/VvSbU
l0GYeZ8J0TJE6+JzQz1IkO0oeomu3ibU/2EO4GBZnNGIsoGaw4gwn80fCXB4y1uBVoj2jTMZeq2F
vcawlh/tzIexmiif8c6+GWgTAPWpqfLsaDKmkeWqhM6/5ksX3/8nEzAiWTwKB9BvmgyYjr/W9Stj
/yftaEJZXBBl54ra1MabmGbJA/8JztppE/h7C19CnsNn3ywVrawsW1gljpLc9c1DSnOH0krgSk4H
T+g7/3lYLw/CA0npwKgGaL7FQHUbq7tbRsfHW4ZesbjexCtb2IZ6WhNfBXKORO5TE3zC8PYpQXsa
8EiIJe3nwXCSWb0wNWKiFNfYXqHIa8sGDpQxi+KN03YfeFyGAbYtgwe46mwbY4IN7BXBRxMQAzQN
2mrC7+ev3OkjfJXC2WF1KrVaTSCla8ZVoV4vwLxh9XnMO9ERnt7RV0mc/a2VuLPp0tf/a1RhQRD6
4ZqFd/vkQ8L4LYt/cZpVF5ZZhiKBqsYXKdE/MSt60NT+ImH2Jqba+GnKNMvp7MGXSgZMHCXv0E8c
X09SdaPp4UoZyU6Tk02j9Dtqtv8kYD74etwVtYyoqLtlSKjvUSTRqKNKJsJyn+I7nT/eky/SA0nq
2zCP2LHM5BzHm/fdKm0/aVQKzksQKBDPdZcletkZIS5KbwyeXHgyxv9H9khF9Yl37NrrmXI3UunS
tOss6M/rW+1P7dppWWgesy1D0xWNNzdmMQA/coT+/BqxftVVEdrVyWt+IIpbVkNC1mgUmSU1vKT1
pz+ZPT5Gv1mCfYBNq5qxgKfy9HMm6/JBSiADjL438ZwBV6B05zRz67DdaqbljYaxjtEWh07wDSnS
rUKi1KlU4pp4ijljGN7/A6U5+EKcWqZkbJm+xCy9vFU08lnPw++p1LtAlbj9B5JgP2VQoC4PHu6q
lUDGnciSuNPspyT5qGZIvYNyxO5Fr52T98AmgAjEJhObH1sCmp2sDsCxD0o6OkZ7U5nFtkpGBz2m
m/NLOp39fBXFDyyB/7Qysgkvj6Vxum3cJZOAqlnnS4FEX/iaess9L1M9aVGBsKwoAPswTR5CP7eo
TNRmccA222fGuKhKELLOzUbm1aPlsTzezAoJ8trYVn3o2rG0TTUVuMDSRUE7jFTpK61kF1o6Ozao
ZmdtcPu437UlmNnLwrfQL53Ryi3RlSkxoHlEpqCR5uSt1qEHRAObhA56t7fGsM2pRamEd/Wvvgm6
/dMXwCltOBTFu9VaDac2hShj6O4qFc2lzJjQ5N6uLOCKnD8b4bo4z1pSQHaZIx7ar5HsD8v4B1ks
wcJ4vjPwNgxTYcGh6MHotQ4YKihICsP2haEidOw1CjNsLWJJOmUkD7aTv8VKxKQuXaKxUfkagYIj
7bxWqB6nHsGHQnijZBpzZcbYRgb0pZ8I3grwkGY/loI/mp47FRIdSuSeO1GTmdO0pOH//jztott8
MuZQFOdmtDn/6abnHGg5xeACCd4ptL1VpU7ai+J10XktPz8I1+W+IQmpsLBOnT3WracRAXvXO+cV
/7QUkDQS3bRUjeetaxK5L1UCrWAs8tlwbbEy6G0h6PjpU3oVs1yJg8WAQcecu/ml5BkG84ZuX2o/
4BwFyKew9iNaE2ejFHlM22RAtifLJpeVH3Rjl3SiQdR3LMbrkjjzlIaYFFQW//srllpyIST4kzfi
yaebrr3K4qxTU+tMD1OsaCnrEx3AP6HHnAz5WjAhUbL6J2XiA3m8d8ymIZm65VIBsS3FAGGURI4Z
fjqveifbkA6lcHEFUZjGYvqygz+Q6CcMroTxy7Sy4aMHavQH4P4LB0EF+sGP+BZjqOiFhnJMM96p
I1giqtBpYgGZjejMeCSSXJaSuM5wZotHUf0MNESpq928nNhqErwgTpum3wpCONM0N6BtMA1spYbS
EkZGhnxnKB8qE3NnooWJdm/5+cFVNpq6r1FhQn/hlDt2TL00eqosUZFOJIUzGJJmZOM0ZnWQRZcl
GR2g/hStCLNLdId51ous7qu4WhpyfkUz48UPMIZhLXqjHJP44gFxqO2cvRgGDOr1EvRByip3Lss7
zCMiG1Jdsrb3VCDcZ2G7IpjHJoq+6zPjUp3TG42RrTkbQSmjxhVZPg1j35jqdT6GK1Oi30rNeEJq
ewd0BwTM8z+aOj380pzhmWNbLZMKh73gG77QYkSedrnQYrTt58YVd9QvinrsY38pMvAL3mpXP7Ns
zHsEfckQjODALiLRpNV5zUII+1ZCMZFaoQNuP+h1d/Y8Oqb1vSOz4IFx/kKCM+utFH0mFh0LODw6
fdHnx0jZAVykUWQviUSvppfM59GegXhWVnRlQcfiVlSO+Vh1FNbann2dXoXxOrWZo5JvCpidtcKT
yl0/C96Ei7Yey8TT3tJsDH3wT7XOLHSgC2N9UveppKVrNZkztph/hsWZia+OnXfeW5w8Nv23QN4l
JSpV+imGQdCRPXeaoQWZ9CBhykSvRaCTJ+PzA1HcfqZob1TaEmvrmsRvcvOCYZh2pmCQ0xX//KpO
qvuBKE5NiN4MoTpB3SX5spUjt6UiOmzBQfFuiPWgDo9TKEfU2m7cxr7cfI1l7SqsCkdqH8pZxCqw
mIQzmsG7otGShk5dyofJ8KllD2G0jqIrPf8oD5U/M83RO5FpFW3iojoHHknXijTXJCxRR1aisnK3
nATafozDvRjvg3Pi3NEcs7kpc4jI8+hTp9X7qc9iR4nqp6GMwUsUyoDujC/BLfdQ0tnvrT7oE80b
yn5bNABnnauNYbNPVVZ8Bsj83Zz1m1kLr6VU/jIRVYDkdTK5cfhtuQC4nVKZDTUUeKGP+j0V/hP+
5Y8ahE6++w72h3NuaMo0aVHj0Bcmib5BgMrWGNFtvXbzE5lSOHUmMgica7Ils5TYtOhZ9WkOPwEz
wGhEAcJ5GQbvjSTJmFmt4npOse011goEQmquCPJC79jvX6bN4D2SNSrgZ5OxErv8MKJ9MUTjOOnu
NIC4y6VjJqshVVxC786bntPBDxKaaKRCwzC6ut5eG3NElrLQEPwkeLuCK8ONo0+atrejoDCuMvmL
FK/DonRKYaV8sZ9HFuJA8HKfD+6rpLBRjwjWu+TeuEZANLadX+YLWgAvzQT4lWmhacEEA+pbaSkm
E+tWhzQmmc9JJa/DSH9QaN/4DO1Ezli3D6TNZ1fS9Idcnp8wf7vW+/aqGWo/TQ1g0HY0ceZJylzb
Sq5mW0mdrhpiV7YNCoAYIJWOGkZYlSh28kl+UMBhUUigaJNTNIWgSI7fz/R5VcX2ekzGTUoxs31+
jSccli0vOVMZMLMy4LXfLjEZR72mDUWmrN1Xc3Khm8/2NLgTof55QScsLQSZRDN1XSMy31WTJkU8
TGWEado8/QDUlWBguair5tSEyBshnE9Efh2wvWXeIOZU0NOQrCa6LTC96ZtfFzi9hRYt1tfrQvcG
Ub3wKMu/UN/Jso1qNsgfkejndrIyQ3voUzAL5LabXqp+7KfAUsgdaz9PkK06qUc8ma1qweTIkcnm
BXN3QrNlVivgawyIMbihNQ5OPPVmoGg0DvKWqRsSRbpThZYVYHcSt7HH56Knn+e+vrPDTlhp5FXq
5fsg8aPaCxavelTuyFEA71sQiMy9Y/WOsuk8SXOtVXEFyjGUbIO48fpdF0ieKXg4H/naF9E6scF8
iCfrUWhpsRkj4XIBXifWX08G3VuDnd5JZegNfa05g9Jchh9A9yQ90Ma0PanXP/ZW0X0lXrZD4aw0
6HdloreTNHosaWt30Eeky9VunbNMFuTDeQfBfVc+Ks2miQ6tim1KyvAmq/EKa9LsISeDKCblb94i
SFENtLPJNiEGn6cr9HAaSqBzB6lE0Ghm65dxHwreLKdkWLqFUEcDOp3Ch4qS1NJ5bJUoGPLhela0
taUKL/dygQ6t8bKOQxmcnttNOzRdVsUITRZSeYyQtkiLjG56vQAuEo+K+h35hxgvkDP/ABydpr5V
o8DSiNvq1xmRPvXprW7kALcY7s7bxyNXzkvj4sRMq5u0AvLdktrf9YENdgyE2dt8ZQnOig/rbR3M
jQpI6sDojXoSHzMMelTJSYV9jPTvLfIYa6WZttQ2nkz6RVY34wDavPNrO9aOtxI5s9yaEc2LuEiC
kZV3hVStqSVKEx/fJvgU1JYs2H8DHGHcw0tV5rScoyYJInujxZpLC+oVrBTY2mONgBQ0K2HMRwHC
Cc9FESqlPPc6pJT2ZW+2XpXEaJauvH6SMC8Xuee37YRLgTik1jXL1sB9xvvMIrZoFYdZimFLaT25
+SXazT12Ua3DNZhxffsC/aPeeZn8E2xRjkOR3FHZg1IZrdElQTtdWeV0kzKklRI5INO0RdV4XVvm
la7lwXmpL3mGt3cb+A8LyzzwPkwcIBeR9yNRMOuc52Bej9dmoEs+uyIVHHju1p68asBhty72YeSD
Swz4hvoauUOBkp7wo2++Az9bNVW9IsHE5IG+N4PuWlmnbrFewoboQl0AIAQ7fRREY6ttS7FNC0G0
qh1FRHmhp72Ezu2DuuEvOFdh9/uJO/9GFnesSt2PbFKxv3qwoAx/qp9qwOlhq6sdHV3iL2U2Q3cG
sCsXjsjgCFfKhUZhsbTBZHP+u96x9Pn/6P0UjgotKznSJBXleZWgfRvd6m8DWkDBACiVKDn6nEDg
gDTzsAk94pabbB33F5jLE13SI+OGV5cim6ZlAjfcBrXyW4FWHdM5mfIUMScwlz50mwXmvfLNOw1Q
wJ0brwyR4izb9WaJnETuMElbpY2hwCxMWGRxr3nl3rxH1dcpNwzFRSE39vHN4ARy51dXZp2rOgSi
bnkPoksgOSRe9nFYReviJvaE1DhHRoiTt2z5wSuvZjqotgpsqXaVbdLLzmtiR7cxsrQUr5C8ix0D
M0upvQbCA8JIUWHz6Blhc/I5HSKd0RZoiMCACObrh+/WSrkgPnkwfAq3rAUYLvKyL9E3WdCXdpTn
5+VyIQCZZr1WTMhdWI5nL4LFN+7obeMxz1i1QXcBtMs9yls7ZPad7NJwx28FwAwEtvjIlXKr51JA
rFGlXIqKNFhgBSTHuqiu++/mln3FhP/qGYwhj8Y2LR11la1B3+NG/rA2PncPkcAnHD0juK/B5YVK
2UTfgULzgLAQhPdRDbRP1Do8QubU7TSg5pxf91HVjd99zgeZdkk1OyrTQL+Jb63VvJY/L4Nx1O2v
Iv/vW/+3y3sJBw90XNNUpo4ldhnYqV5irwBs6/e08WoD3Q/Jhyl+jOjWbu4LVRDDHEcVnGTOYJl9
3gN7G7frBaBudugtmHfW6BIAycfgsZvuizisOEqlcJv7svkHy02ZNWqq8iJUdst1eLOUNuO15i0g
U5gxd/Lt/BQH1g3o9/ampyqOfYU55r3tks+VF+7LdQTy9hHEwOvzx36s7YiBgcJE0F2FPC1vvgej
qqWxKnPkeLLa0UKmeINaGFutF5b9+fEpG737cPqWjVexoYC26a1Zi2bDTENGs6AdMPEzt+oKtfLR
LWMauciObAuLfqyy6aIGlFmkd4/nF3rsp9BkjxyPrpiYtVBfSuoHJxDLqMYncpEHSpPRzgmb1lwl
CPXuzos5tt0a2tO05T/NOE6D4GkJjiZtXCINutagVouXkNdC3oSjUNyAHPAIYCdtTUHU/3YzbTrO
o1xYS0yRXsofgJHRXipg3NId06nv083s16uRwv2KvNOxXYJglK5MIls4UT69IbVWONABgo2oX6ed
saK1saprDTAoqehVc8ImvRXGuXq17SYwNoZLNDOjE0BxmOwwR3dqeHqKSE0QWhyRxNnLrh4sjvP0
s9bG1K6xuPlZW6V+Jd/m7jPbLKwrPXoqSrRU2L7i5l5+1+3pSl8XQQbCCNjHa6EXPlZYDOBhg4kJ
ljPcTc4La0wvwtaOCgRWaeGns6u62IG1uak9Wl2FTu5Jnsj5HVuDtzI5D4zwbiAkTdG5l8/7ShkR
eTRf2NwKfOyJCANyiIweXKAyIl/I7bNlAy5CC7G21o+uteeMOfG6DiLveSBO0TidP3mJU3wxEkek
vid39UDy8vMDM8B0lQ3MkvIg7kfXmMddrZLP503AETvGokWHq+NOTo6kOCQx2sGa3jW3uV+PzrgG
vB1mbYFM/7VcAVfcOS/zlDkAaYGC+2gu/3NOjbJ2sNB6VIBIXnnOzfK26/pt1TZ3I9jQwT1djaIj
XI7obRSumQZMD5LmaH47chxx1WtJOI8FDJCyaj7HX5qL2gN/HZidzKd+LVrgUQvwsqmH8jhTkBtV
JsXpXMAUDH4Knj9MpTjqQ+J1H9sbSwbdIHIQX0fwVWLeeJ9si710P1ykd4aLjuEvcrwSIZcfNWHx
34hTYqUeSC/b06LEYRB9At2B7Vh++tCvBkTIFQXCW/QgXYuMlHH0mH3ZCSCt4O2swJFykWGW5RTP
sboMcDZP3WCszaSKHNpX141Sjp91JAnRVFlEzhzRq6rtWsdOsGGjeWUwsunlyG9UyyOggAQH850s
2Wu9ija2KV3N44yO6tHpaLqeR2WtDelFF5sXuQU2I7VmHjgH3TH9PiWpq8PiK3n11crK3imj5BKE
yLeYJCicIY1yZ+5L1yhlBVAzI5IIUbdtKrJBRAsMZ2B8uvLUrqhCt8tf2wDlTYvCX2DX7AJWDQ3Y
lVUAEndoboe4JY6p6oajoKdTYPBPPO0WrXrdS96NomBhqKlVBGbayA7pjUs69YWTSuZVO3e+YbDk
tiAF2WvjcFMRNFWVU1BN9Mk20qfzV/hU5ADWLTSiYN4KFSnOagytVdMMEcoLz1e6jQNgJqOfWYSo
cMp/H4rhTLyOTQfjtoo2XIspjsYmsm3nwdGZlV4otSyCcz3lUcAPhLYkwzRthF5v7e1MdH2226kE
3HB8NVvWWtW6O1vWBa+lU2Ydx4iwTlPAgchzFvSxyWRjghirTW7nDPxKJTTt/AG9gJDxJo/IgEhF
zy8yHvwUgto13WxYM9p8m1h+aMs89hWz9mraebU5rEiS7WaG/GRrGc5Qs+dcta9ThvHzhpHJ7bvW
9GGj4xWjrHalXFmPWvLQd+QhRAsAyDnbFSCMfWqYj7lUX7etdGGmg+awOUudkiEJEDJjGxno9bS1
2InT2FOKmC43rHUnbX5SWyo5WUxAz03Mj1ZjB2Mpo88na1csTy8ieS4c5E5A0lG3YwqrUF4whOoO
Q153bcuYoKqlcnJsGSfmgG709vz+nfJRBFljBVUY2dB5VSA5cERjtSuDCsAkan1pjGBqTnIvyTZV
FAkO65RCHAjj35fEmi20B0EYMdABAGPY5R/OL+ekm18qnYZBVOTe+RHJgi2J8qZdYICqTdNtKqAB
vvBAx45V+IkT+YgWBW735LJMGHa43CXdxvn5NEuSNopBHSxFzVquoAqtiGjm1I1FzKkTYivEUnXu
xtoJa4D2h53LZLIKjXxVtfqaNSLTe3olv8XwQ+qhHKktwJfLwCxCZ2pA6qmJUhrqqRjlYCn8cLo1
hQCDT4oSj7GhXVXX0XNfA5cXadF5M6VeuVUBYaM5ud8+IB2wir9Ga+tDo+RuE4go00TLVd/awaxp
lLSJ4bSpsg8tIK9gaEWgjycOzsK7E12MJlpTjmLADH7VJDUsO1sBLjV3uuiyuwungPqpu/SdxoAE
svZ/kMs54VIgmBD0UQDVEPH827UxuVWUaYl3NUfeVpv8Q4O7oJoA0Mtd3TOvkluFuOBGFzRrndjS
N2L5OChU5FC1oUGDPDs6eWwy0Q1fDoUz+G8kcFdBI0PbyyNi3B+8EIUHIJTl+YkwdxXfidZzyqBY
6O+zUbsHYNQRJraOJEhbVvYSUKIV7HK6NJ4WtSxMR96BldDVBkcUVp96YcOAoZMJaJGoh/JGrG9C
atRWCnT+G3MLYhftApl8d/S1h/ExX4myTac0BQPlREX2B2NwL+HYwetrLO0+G7qoDIwk/CwD99DL
TcmVJlzLsKOiscFTF+JQ2qJAB9IiCwFBkSEoKMhTA64omYAKuxL12588tkMxy9c4EEO1YpyBxVIG
UuHQ2p0yZ9pnHvuYPNmKQxpHeazc9EpEgX4qdMXJve7lstcHYiU7jFutgNjW17eyjxyFCgbG1hv9
9tr8mHwbP5+3L6eum7FQWhiqrigm7xcKrSo1VUpgsNnDhCOUwnJ1XsJxoczAGBUSS0hGynjZ8CEw
VZSuskeUBH8N6f8aKvj7YCJ4vL0Rxe0ey7paYwkavyak2Ou2X0sihqEjbH9eBGcW57ke7QFDpYG5
Hz0ZLRsI+O6mD32AMu8dLZ3wTl9lvpq49V3yJQtEV/uE9hPkW3WUky1L1mROPK7ZOJMF977HY4Ls
zOHC+kli+T/P4/9iAOL6hyls//t/+PdzWU0NMrEd98//XlXfiruu+fat2z9W/7f86e9fffuH/93H
z03Zlt87/rfe/BE+/6d877F7fPMPcNPH3XTTf2um229tn3UvAvBNl9/80x/+69vLp9xP1bf//PVc
9kW3fBqNy+Kvnz/afP3PX+rS2/A/h5//84eXjzn+7v4xHh6P/+DbY9v95y/wNfxbRliIHjhk1hVM
8f/1r+Hby08U49+gWCDA84UA1LwhpCibLoJA898aprfRwUEW0/+SV23L/uVH8r/RtYQrgXkBJHsN
9IX/+mJvjuj1yP5V9Pl1GRddi2+zhIivTk1SFfRj28jd8hpPAaUnj7Kyq3bK1bizr/M1ADdUx7zo
HiTBTV5065QMzhTqtJHHKKXKzrzpL6MP4K+QBFaI6xN6/fqcMbdIGkvSjI/WdtZtuGMfy125kp/o
d13QRae83IxT355L6AyDYXWz2so7u5PSG7tiih8WYFUoKSs8dBdW1It7QradPtpIruAVY9nUWtdl
2K6zjhZe01uNO4+ZGmSYhLg0o3kXwQr5tVbjGaYwBJ8o6nm0twufAQbTUyQWrVDPNp2qTQuXWhHx
QIaXrZgRkW02RrXbpXEPwgDJCnTT6DEaUFrrJtXw9ARc9ipOFe3GjsPwY8pCdRMlY/IlicLZHbI0
fBinunYGJFLM+WaWQOACKMXQl2IUBvIaJAS0w8syRNVmI8uhvpZKIJp3w4Kv35iTkwNXxyVlbyBZ
o9KgSoYGeKBdDgThka5svEj3OWY9HFVtp4dsRK4ImezqjoB31onHpvwUVXMX4GsCkaDs2289Ujl+
mOioWSSa5Bh2BJaMiBbaWrILlHe7UfVlDMjvTLMcfL2yjZWMTnU3nJvcr1Bm8KOyMrc2ineBJZez
NzWTDu6keLgAIN/CE01sB1jHqZOUleLOYW/682TNbqOn+mOisfASj45sDc4VtkE7Q+Z3YzWuk6of
73UqTy6pk9hVAGTsdJ0UbgFbAfKqJLEEnY9v83evGsw9AXodOK79BA3W9+g88eTB0QLVS0Vte2/t
/uvHc0/DDhixKXCAlB267l3afJuGwiXJJHhXLyHvqbvBTZcpYc/CZqxhPdRdPbWuUV81OuKa6nOm
IY1kXRSYXzowqT8t16GlWgzSCVEWF3WTsDCiUsq0Xa4Ng0sjprpoJG/2WJ+0Lpkumo965zws7v2A
l0xtEInMO7lo1Iu4e0oG2wiqWmWeGRnzBR0qzQU/pajn/J0D4kPtoZGITdJ23mUmHqO97hX0JheR
pL5nHy3OvE9mM0etSuddi1GeXpU9S1/bje3o5nda37N6A3uQjPfnj+i9pXB2HjnlUkJf/7STksrV
yJeWDj4ZNuc//KW/75QCcKYewSfgN7N02mlO56UXV+C22U1ouTEu0z0D7wLQqt1802MsePBln+JB
Jq9G93IpP5CbenWXO8Vm8u8a177cIsBy0Pck8G/vrZvzELbcF33S4pvNSMAV7JKw0Q01EQn1e4rP
GYgRrxUA3SdQyPZ5VjqvzDWnHz+V0Xh3fme5V99vG8GDmLe9lHdtX807G9XpyAW4jpO6BFYIBGMr
0SZxAfCrFM5WMGpkkU0gxQxAzPGh2DS71i1d9G3ekYdizbb2CiQkfrSHL9qICnzvXQC+h5ICQBJt
S928G2N03Uufp2kzt9dqc1kZmDiRWpTDbc9SRdHCO+GUyVkP00JEGbJy3nVjpq9aPWwDKZmIkyW5
hIoGwexj1JuAIq8wmRBn4ccqlmlgZdVwe/4w39FFk4vvacFAIICM9K5Tk5UUqldaau3y8e9l1n8f
osnZk3DI46YF7PhuGFKfhDtNkQT2nev3ev1oznqkuN9Vi0zVjpaN/lUbm9ivFK3xOoZUYNIQtor1
tgtYhzCrSUZ1a0Wasg0xVoEC0lC6tWw2jl7HiQvoUHTKzGm8ilCrWsWY9/CTckZDvKl0YMI1Mz9q
7OJWH0aZ7UI70TTBIt6+il/XwNmoOZdMu0MTxs6sVM8eDacLRW3jXIHx9bM5KzPaWV/oTTPvpu1w
SVYopAHkRnKbdecr/nfpK1a7LdzzWsS1IL8K44wOMNqyrp/hN+wgvjCAhrTPLtD7e9FjghxNwOiM
fbSf5d34YH7s9sOduhMlMt5xv3zJusXjGOAYEFxGJEgm6jT1XW5GTozqn6xeFbrg5fCOVTU5axQ3
pVVaNXZztgrqFzbmq80wMTdVUo1bJS1EY3Pv3EeDC1tgEOSwaLJpZzPTG9X8O1K8l01cCaLH9z6e
szeAtNGNboLrGfrdEE1OJl3qoShnoC2nfcLl8vUzMrAyo4U97dCt8EX27c/P7WbwNopjfljlW+si
WWVO5YwA5C2ca9lBNdh7VtwO/ff9U/qUuNbX8+r4nhU3OLNjsqojcmhNu1b9PCT3zPySoAtE6i5U
xXDk/Car7tjw94ZVf+u+wRmiQrIQNYGtdTfJslf07MlO6GU7CQEhFxU7tauckaiprCWgl0S4sJJj
V3rsV8zPPfWjCb93fr/es6UGZyvQBT7POTOnXbRr/W433Lb7OhjQPHOReMWa7M1P9XWyLvzK7R01
yD8YnubQlXJ9Xvx7SskZDyQ0ZCRYYQXRNnU/5Xj82TLKK/run30896QxzDnKR9uYdlmF5kQpR9DF
SvWzFNmNwIy/q/icdSisggDWHSKa1ejZ4AtZeo8NdJZZzux16DxuHRMTAwsZZ+7STeaYGOIL0k3s
zm61RRjjAIQuOL/cd3wKn2FlSmtMmVLMOwz6y96QW5rXJLPmn//0d85K5wwILbIMThbKaHe3+XA1
ldTNEtH04zvGfElsHSaj+3JgdZiZwy7v0b1qgDp7aB3CQFgaDR6dIycvhMPf79gqntquGYiZpiVV
d+Feuis2T4l3PT0zNP4UPvXO79Vis09cXL73zswZyZtZUnaKjS5h6yovv485dbr+Wm2fzOaTmU2C
U+Hakn/bIJ50MNeYYoc2RNkBsg0eXVurGEG5tm0c8yr1im3kiyYouLroqyzOWOg9AdVtD1nxJYiT
toaX3QPIZZsjuJDc/L5w4kB3rC29Tjf0vnKlCyIc+3lvRzlLwaQqmwsG0ebW2M0X8JB+sp73IlrZ
97Kb/KxYXIcRYzU+nyhOdz/eWWv2UfpmEkfZpxIeguf14r07xFmLEnkxfVQhpYofTLD0lsMFQ/Hx
/Ie/c4c0PoBAQzyLcug1Ve/j5Kllj2A7zhiGPswKHQW356W8cxB891gajkWSLkvQauZifs8OMZ7d
gn/Mcll7odhg4ylEzCrvyeKsAnDP0XuiQNasfYv7q9HcSUB17cMrKwnYtC6BuXp+Ue8dv8aFDTQ1
rXTUQxw/eZTbb+BV8wcDccx8HRr7nDwBYdljrewaSDwKRC6LOGEjtEVHDupv8dynKPrhuAYXsOAe
2OTB7wpieSdDegIJHgdh+oNA1nuqwQUSMQj8usrERtbjOtc2VbYPlRuruUuUVcoqFw9LPI4cmeVu
ll1igtvGq0HbKN1GNtZ1MoiW/E488zLlcLBkJEWzQV3sB0BwHjD2+aisp89AUC0uRa0b72mM+nZT
1UHuTZVAgn2jePejo6PROfNFXTTvZSY0LqCwGmmkzWKFko0O1KVdCXpS8IRtNK/dx7qTrbr/x9mX
LTcOK0t+ESK4L6/gJlGrJVu2+4XhdrtJgvu+fP0kPXfOtXlMMaZf+sERDYhAoVCoysqkgW7AA26H
M2/FvZH8vr+Dn1bxk7XMPIdXqp2gR5gZ5WH/GN5Eu7jkZuWmzrDJzXI72slbfOZ3Cq1v5KCcMyd8
6o32pruQlDlClMLsbPTzO8U2u64th7iwn/OODEXzvVKZTBj1VgQ+zBEc7gFtgxbignLToddMtRQ8
AgrkiSREQJHx8fqE1lO7pNVOSWixub86s1L6fy6mT/DvV8NK9UEfY6yODrYCqma0OSpobkfxXHlB
u9kWN9JpDYuw9MT4bAL4MpnAcRmXTVdFFVMIvSuGfslvYmLyFjuEKwHEDLb8v180c0jozCRK0mOS
1oysxNXRvQBElZ3bkAV3RlMxFRpchm29k8xiXxvBoXa4nXwenF+xla+5jaX9nbkoASwPbdnhR6CZ
YcNZH6rTWrpDtmsBxQzP/79fOfNLncD9j4Ov7YJO31U5iqk9hgZocUx0DiOOJvafwLpvJgse9zOs
+bJxvN73vjRtXJdc8/6mkOvgebTydsGwvT/DUurlk2HjyxQBATltPgV+/i176y7jtvvb79WNcuXe
s0fiVPZ4a67xx/3ZhIXUxJx+zveqQSvBBrcXDM1R3MfLaAD0TC8S/kFx0D5FhnLy0YQnmIlZWTcf
DR9rwLSlxZw5JKYL2qiXmDuC8u10bQF7vRIlfd66Pzi7TxnPL6tYDxXTlMnuarvMqOSMtoaEAYi+
rHKbWMklNqGualeARMgb0QYnncVwLs4KLd8EM7M9yp3kQ79DVr+nmcmtnMnPQOqnnzXdrl9+liSG
Y83+75mc8DKgmbhBL9Ll6bjPt+EmocySnCamkVXd0GpE+7/Z3js1drLvrdrZCDTZCqbqCDayL+j6
DLb+KjnFjMLlPyfp84R9+W2A+JaRNIVKJegi231jNQ5kHq3I4VDiQAf3oTyGZ+kFyqaHwFEcENLZ
943wMz/+06rMPJUw8EU2lrgERlu3xU3kFrTe46FNAxBRE/qo7TW0PAMc5lZGYOtO4FNipGZuK24A
P6aB2AeH0ETOcDNO/wsxEHoAcPpDY6LweBORe6jRJoX66qlDJB47JY32HkW+NADMUt8C+rJpdoGF
YNdaC1UWTtbna+vLcuZxGGhs+ig14TZ8Hv4K5diq0GoKWtCX+ws3E6X93y2bOT8xQaGylbFljSHb
8alw0CxtRVbz5FvPSJE5vSPZnM271W7NYSxlK+b4ORLwlRpxmFJGiSvD+t14mEtjtaZgBLgwAzux
RvrBow4Gdg5LoxAXtmrzqbcgjmpU24BeVz5+ISKdN7TmyL5ng4hfwp9QIrDAWWHkp8LgTUC7t5Xp
G90Wzazn/MBW+OaXJpyFbp6QgeVx8pXIVVO9uDR1ZqS57WW/EzEwymat0L0Ui3yGDV9MB6p0XttP
25rRzkqOkZsZW/nBEszYuq5SQyzczHMsfNCEo8LnmCTSj5l65FPbY6WRtNtoUGglXUP1EtVrSa6Z
FOp/LJWbOT4VTbch32tYu3fyMj7KGa1BHfCH2flbi/LpKU/MYKTDVrx2W+l38fxvNjJHoPE6l9fl
ZCOlmVyGv6OZw6MFk5/nQWvS4E5jyEqCCW7FRKaw5gdPxs08mdzXFUCkKr8n8kUrf4XcuYAo6f2P
WRp7+vsXqxhHELj1INzYj0wC4kUzOvLU8Wvps6XRZ64EChSemtcywg4AsvgecVPyUaKL5P5vX3od
c7O8T01YpJYtFkbmaaJQ4eBfcjs6SFfupcSZvd2fZuHtNifuhWJNmSmxgoMzxKoplxUKBrXwMqZK
aehoWUBkZSQM6Ya8ZytTLkVQ8/Z1T5XThGOYs7iBay08NiA4Kw7sBKC2ZjaP5abaj264LWn4t9oI
m9wVbN9pzImugVsjFli4a+ZUl2LIxpE0MI3ur4xWfTwsxRd2Zikdnb6k+V/RzS/lMXhQLvfX+ef5
gCb8bop6L8dKiOaNvaBc4+pYA+Lg/QnRNH9/+IUsoaLPvEWQqjHYq2Etp/aKRtJpLaun+NSZyXb8
q7v+FR0GMKJdhqZkquAFW5zyp2xzf/afT4Iy7yUohayQO7Qy7OvkNY2hy1wEdrwW8y68/9Gs8H3p
0LFZ1H0Gc1Ecwa23oZUZoIRDhn9Edj94e3vjNiOogKbobo08+1Oq+L+9Etidvs8Zp4o/gLYTx+JS
7wO2l8ZNgO5t5AD8nXBOfhUSRbrV6E7cs/esurWGa+0WbuVL123alIqAGrY0D/Ejw0P/V7zFFc1d
7Xcum92zUmMfgoe1gtXS4s/cUMZGvx9U/FRUgq3oMVy5CJaGnbkfuc1QBasxrKr+5ovIiNT3lKxd
bp/Jip/WV/i+vj6YcghauuHc3sOLcOS3oo2eNrZl6JezQA8EhOujfNBOEvWfFDNGqJojy3MsEN9b
9SGzIVvkspUi7cKDGDil7z9m1EkgFRUMbLCA8YNZBQZnxLbseFQxP0SjApdKaK/lTRaK90DOf5+O
DGEFdSlMp9IQjJscSK0CG0L0tmKecyoaQENQ3QR5jYmlOKxVR8TJHn5Y8jmFeTxUElEHbCh6zD9j
CYHbhCFoPwM08u/0S7trHH4nvAqP5BCeiSk9lO/VLviVP+AFFdJAsWVgO19qNzmUp97ydtIadmLB
N2oz36WQusmasMZFirpZ4Je0wJUHdDVV6jWG/2monz5+elB/iQRQnwvEAerj+xrd+E7Yxei0GuAj
MxUNnJ6SVqdOTuQXDh0UKz7xM7z/acqZ28qVgOObrkKw/S6ByjQ3yW8IXZbX2hXQTfDOecbYWdnK
aV2IFkDr9f0DIy7XgtEbkbrqC7MbUMMLc0rGivL8g1Dss+gS6M9ZwgxxfPonp6/N/E6fimOWE8wo
drmVF7qLLqhtrqzlORdeaspcJbAH/2dcDVi/0m7NwYo2DNFPvWl/E0vavrPL9DCKHWFHHuu1B+hC
XQ89yd9XUUq6oEz9BmhfZ7CqY7/jd+zq48nMu4pdO8w3hl3q3F+/xclmbieGNu6Yq0DndsLw6PvC
DewMH4WKol5bXIsgPcpd5fBacJRAzezH4yWpmOWX9QEiyBemSqf7v2Pp9M3cESj9CqkZRHxzfmzQ
51y95pxIq7Y374+/4HfmyGAhqVnUeFhTlfxu2xtTxZX60XR2fzhgcyhw3wpEKEiOlwOy7gWas9lV
02+64LZsTW9mwW3M0b8T+ayv9vjtzZDQIOBoJxIrQmtkkZotgPB6stavvuQu5lDgsSYKxM9hDcim
n7K3wu2e/AfVit+0l/HW/opWHMVCzgpEjt9NXOOUqgAvx2TiQDrt420AVlrNHA0dF48C5ARi4BZ8
RNwuf4o3kck9r91ASwavzjxGS3ol4QNMXZ5FyWgBW0NCz/+lXtJN7wrv4psGiidpHVy6tHuzEIYv
w55BJAgHzCCnCInM0ew3iEyR7hhsCPqYr+rEO2Kt1Q+W5pt5D70Jh84bMJ+IRI9OH2ta7NcaBRYK
ICAR+b5vkkYaOeYwOFiVzOHoo2LJNj2A0vo/ntOZH1BGAYzxweSOyFFDnq9t1xBbSxHPHOUbQu+1
8ye3iiZnt9+Up8QtXAamVHJsd+2uBkdTd9I2zApcKaHdjq3xMC8Uy9Cm+33VZFDs1MCP8ntsyAs6
dDgKtOToORGYSeTNmG8IUp6oIW4IelvyS4p8Y079V78DNYs17ESrAlVEjXLfEJucaqhmeBLP9/3i
QtkC7C/ff5vasSL3Oiw4WLwhCGZoW7wII0ou+jHd6Q+C2R5aJzHLtdaJpTh3jg4uyrzUCsjq7LPb
uI9+iWYdonoKrnfHu+ZQ9dhC40M51k74mtgr3zgZzw8+Wpl5mwFRZwQmUnyj5T1Em2m3Q8Bk+kP3
j/5MmTmVIhL6CN1QPDwZqgDdQ71NXPG53zRmtC+tepNvBrM0ZDd+S/FA5Bz18R/zgRBbmG1gqHaQ
HUEEJIuWnj2CJgD9BTLNdz1zg12w8jxZuD+VmVdJE19PuBJPJaUujXbqq4lXUm8/536UOZg3yIVR
8kK8CIhGDAVqzyCRgCjio0dGWtYy7VPoXbeP/2gKM/8i+Z4P5Uo4sMJCboL6DrOFLTCPjna5P8Nk
Uz/Y2hzLC+KktBO1FDAEobNSHiVv8E31oCq6P/zS8fmkePryhogLtOdpWYfjY42V1b6oJ8GNLvVE
NLcdH4Kbd62PVUjzt7UW64X7ZI7vHeQWiWWOTe/SwuWheGbJwD98rKWklt4Mc9iuRNqRH7J2avyM
LuIzSkc0P3AmXA/9c3/NFmx3jtWNIfjTS+Aj2w+d9hwFmRXG7cP9oReiP3ma8stucG0kcVA2Q0IN
vD1/42vrejFYw+4PvuSb5whdHp2FAUg2uf146k/eW7tFB0N8Vp66i+92HeUdUPEIGWWjofy+P+XC
YZRnxxxsQj2nRZixbdC/SWtEYW62rUMjOzcrSc+lAzILIZjGxwHJsWSQ//sd74K1+31p3PnJDuKo
ySqMG4oZjfWG6tGz2K/s89JWzAG2Oafnet5rYNOA4MwxfdQe0Czq7fWH1vD2vEuc1EpO5NFbqYMv
nYo55HbohTonBPMVwykUoD8ovfQxujL5hDYRNLq3LfmjgbFaGlYA0wuWLM3iAF4Y21AusXwAfDxJ
5/JQrL8xp639wSfOYbcEZKDQTsTH+Mfhxs7ZTUQ9RxyM8S065c59y11yjHPgbVzqPJPTmN8HW8kq
ntSd+gLdH1fIKYi2QB0HVqVdcYq7jYaock03eME5ziG4qs/GhuOwaiAvL2j2xDvxpvmtrg2/tCmz
u33wWtZzHcIKVUfOhpMNT6fS70ZduUwWHKM0O+0qESs9jwdELXFG0TxOI3nlOb9QClXmoNpMHosi
6nBrqOTA/5YPHXopGfW3wYOXULCV2foeuKx/cymf+fMvXnioUxVMQrhCpqcVoDab+ya14FHmqFrd
KzpNJx7OIFrV6+EGNSoaJmtpnk/k4A+nYg6nzZK21LtIxd3h5ii+y+iWCd36MT2rOwACXPkBSIlT
BXxNBpEWsCMZih2aAUA3QD/ftF1lQSQInLL3v3WhHKbMBTqQv9c6NAohyQBsTWpzruBESHF5j/kO
kkNIRg/gMK/d4Khsug04T8wQokwS0CTy6/1fsLTas0yl10ltl0xZDqIjgiYVjZVfPBCq90dfOKif
4MovJpJ3rApBUYfEBhX35BhuNUrO3uX+4Es/fRYFKE0cy32BwQv/AZyQVK5DU+TXDGXBCcyhswNR
SKmTHhFl+Q7sBC3KR03adONWj//R0Gd+oPOQmWZTnUkE91em7Ov4maTJipNZWvnZfR8N7ZhBuHTy
BJo1qNkbAWagA9FFqmmmEpa7UedXAqaFlibozn0Px2qiemIGab8926O51Ub/fQY+eh0oqHLX2T3N
HxEeIMeknPu//mv/Fp4qqHrdqvN9O1jKFs9Rsb3fq8xvOn7f29ytuTVH3xWPqB+ZspXtmUtM8V0B
nia9cOba82kpMpkDYJVq4mef0hoTnkfeZa5qI0DYhagb1QZ55Xb1Q+2sUYEuVXj/CwGrFjrYTeBq
efsGqbi9cqgfC4ddwoP8u99722wfbLJtYiODUkLigB35VQj2wm316bm+HOGMqZVGGC74UPfssOTs
QI9XrquloaeD/WVoT+azPE50bi+kVw+k0tma8S+c3U9D/TJwDtFutapgEJBfQN1l0I26uUDZED2r
901uyW/Pka1J7oN4BqIme96Unsat8MRFNHG8s/g8xaVI3AC0OwBSJ20Y7N9l06Y4v1K8GNaepAsH
fA58JbJStKzOpH0wpkab+cccWtsMblBI/YMsi9B7XvGzC0WCOeg18WR0ssr4VojyYDGzZltXkQ1d
SLtIwnBlRZdsYeZDGq6o5TpBUBTVT7WU0ap/v79VSzH9p9f4YgxKTjqRD0N+z92Cx4ngv5kY11oa
H3Cn/9s994nj+jJHVimNWjU1EutKlJuJx8yoLQ5j1V3FvLqUXm0oLRp1Vr5I+Dmw/4zFv8zWpJoc
1FPaS0n1BzlUjLwpN6ref3BldIwDH9KNPrQq/ag88cPgFCS0k15f8bYLCV15XnoR0poLM6GEt30H
gicGmzgyhwGo7n1HOsU2MdgN8PgHiK0coscIrXGAplprhbMF8IA8r8rooa8PEXqUEL75v0Bt5462
ZHiAql59iCkMrxAZOjQHFDFM4AXSC3kYS8qw12yn2NkGxEwFDT5W9uHnB5Y8L9v4gS4FYEeeagyp
mdrtbnyobNGA2Ku71oaygASU5yWbkpciLZCRKE6O+ksKouDQaIHvRcbJLIx4V+w9W7YkG6LMMqAx
/xTZy/NijZCOFcf6ET4kFP6SGhlibQC7QJ6unMmFfMfnpfrFgONq1OU8xyZyRnlV3I/WTd3WWZPc
WHAlnyWoL6N3Qk6UmsBA5f6ZkJc0uN7f74V48/PR9WXcTOyDofOnbHN+qMc/OpiXFfZ4f+ylEs9n
afDL4KPCBDkFDdy+Y1vZM5On1hVd3kISqkfIvDKJuOA4JofyZZKmjxlRW2RJW7u1VRrRfMtvki2z
PRvJS/38/8cl/v/gq8qnK/4yD0t5LuGkCPsbAeScvKplQLluJWWyVMWc4331zK84mBBGB1XniW8o
ShkSgs1kU24BqNkh5281eLlv0htgsm59K53ocRUwtHDvzoHAggZ2QCkLkAmmcWIg1pVu6U7bh2gx
n6opuhE6oxVYEXStX9WVR9pStDnHA2cRC+D0YdLxtgXIv3LaPXsMd4mlmbKj2WBO196HvfqPdjLH
AQ8Dh5xUivPZuf1Jc6ODh5TXmVxiCk3iZ/28pjm/cKLm+N+wKySBQMMErFS/xDagBHXvZi2Xt3BL
crPoEkqhQhYH8M5RrjGDG4Ujq/0nURadupfszkOZ2xNNmaCJuwIyfSz3Hk7Gv500bvJNX04AxIoK
eWR4m07EqNWlOSSHjxqrB+qZTXsIVl5eC5HZHCacxLEegv8QlyEX72o2GFWP+kSjX9VE2a58ydIy
znxGJ3HChBuY2t0lF6cZYoES3RPohmS2vDLJJyH/D0mZOSpYyAQwm08osHQrWJUzTQIS7IPwKplA
xTkco+VO2KqOf40d9qSeyTbQ6YAXlr7yC5b8LzeLPwHGAQJj+swGLREVBAOnhhr0MRprzvfnWwnk
298tQi1UsCkKSM3Vog+YNZi9Lys7tDTy5Km+2Fo5ypGm9lg8sqmo97lLidG6aIsC5cVgRqe14Gv6
qf+9S/Ic6juSMdZFAY63Bt81IEN0REYnPJcPyfP9T/n53QYG1e9fInte4kcqJkDrErqzx4ceOmr3
h/7Z1chzUG9RClIYZhi6Ff7Kyt9GRf9sv2I8S2PPDrucZS2JBoydxW6MTGVbfATF0/3fvbQk01X+
ZXPbUZKDocbYXAgGUe3YcwkVRAAldKtBK8j9SRYASJBH+D5LoCd1MfCYpch3dXLKeIBTyTuTnjzg
6xT/KGRuLjwmw0blRlpFLyvTTsP/ZFCzJNXghX6Sd5h2vLYm2WWTCv2DwzuyTIG/t+7PsrQ7s5Nd
BgoJuQ4vS79VnCSRLU1r9kG3lq7+2QeD3vv70pFUVX3IL3P7ZPCtWo7+FKpkp2qz7fE6WNmfBSOY
g2T1kPGjX2KOPq/MIH7rAo2KCqC7wbFr117gC+ukTZN/sbQ01JJWne7LXN1IBPhKKCF5a1+wNPjs
ZDdjFHt8ji9I+9Sq9D8E1cJAXrvqf45r/1sxvmhJrU/OGx2qTr5HV+NOPLYG2lGnbkVkXu5b0oL/
m6Neia4IdaJhmtZu3iRgxSdYOrdfq6UtBLbQzvq+Ax5TW4mfnkXCQIOzfx2M+BS5iqm+JG/ts/Ci
luiRCQz/wBuxbvDoyjT9mK7WpZasbOYEQj6PQamF6SMGscvCDdvDiDaGQrvkbOVh+XPwDPmC718Y
g0a4C8LpC/FyL464ZQ0N9W7j/v4sFCNlbXbUq9H/n5efFtFAoN0ttbUriHstDUIM5ujWhvoIFhN0
B67l8Bff57Pj34zBmGUeInOhM8F/HG54sKTQGEpn0FdE7UjYlMxUwJXnRGcyubVh5UJb8DvqzFgG
QS2CTMFx1U8BWqSq/Ro2bSGdL6szO4g6UDgyCbFruhfekD7FVz3XkFdMOJrv23NxCJ+Q5rFCB4T0
e6HcxKERu/KrsB9WrGQhoJnDHVklVSVTgBbisj+KLxiQsF9xpAsPKfm/NNOrsQhKGYn01kTrA2uN
vDK8P9xZhb6pOw7Ufwd5XfXcuZ2rrCUHF6qy0Ev4bvW9SjhvmHI49UtyK4AoB7/3u2KKpretLW4X
2audbZOh/3ChziGPbS7yEDFAYby5EDAPUNXp4QXTQwF7XHlzLHjyOXKx0YaWH8Na3CtFkWwSdPhS
LpJUyrdJseJnF4Jx6JB9XzCtQI8b42GB/hu4XogFfRMZusZP/FqFfymJOccmFk0yBE1TcHsVetUs
p+yx+yvdeqj5ykfktIup6Yc/DxAl7MwY+iBmelijrV9awFm0GEmsTLwJ8tHox5i91uW7zs73HeCC
T5iDEiu+Z/EoNdw+5iEmyKEBJAfDvEBJutb3uuDA54BElamlPwjYGVacesng+kcwFNOApEbpHRX2
cP87Fm6iOTiRFFIeNhp8W6soNBkeG1UySHwN0fmlqub9ORaczJxlNB1jrk8nQDqn6bTuRlrka10P
Cz9/DkaUEpBycV4hIprOyS9FGzqINDLf9tOyvlYxtEzzRF8jX18ISubIxMzj1V7TwSrcjsQIPM1u
27cO2W59G8pT59wfOZCt+0u2AOKX56DErgKF+Bi2496DzCOomNB4kTdvBGU18Cjo+8TbQiSr1FMa
S66wD7nUDiR/5XJfsO05YNGr1URvhhbUn4glDVnqVOoPcm77WeRZRSKsmN7SDTGHLYacGBZ9hG8k
O88V/qaPqHy6qjHY8bHc8A/ZYxrRK3taWdGl3Zs5g1AHd1vagnm7MfwNBwK/zsoBKp2EuBTQKAVv
SBmBvLU0Orpi9wv1MFQCvzvXjPc03uNFMMey0e2b+AT9QjOGT6Kgp7bkNtkh3wO4nVDexqF+V4j8
T2BmaFh9n1hTo3pUxW7cq6LYHmXsqN17nbcSDy29YeVZbElCtYC6NegyOTwBeJNc+E0KapP2VmwD
gGfISmpvyQ5nMeaQagTVUAAAaxEarsrjUDNoDpzJuHY3LXiPOeaRtYSovQyC06R5G7NtxhSjlU8N
YpUYXUf37W7hI+Y4x4hBQcxHVySUO3Zt/5GlJz485N7H/dGX7u85qlH2lJrze8btBz4HZLZ6iEb8
ermwGik0vJpZetg8eKT/SIbuen/OpS+a/v7l9aqVkFLgVVzomSjanqYbGvpW+6Cmcc2v2O/C3TeH
Oo55nfcRhynAQ3SJbX+rbKrzWslt6ffPHAEbUujJTPjcpn5nvkKldBPpTkve7y/PAkZGlmanfoD+
dRZX0+mAbBx71RwkUg/8ljcjt93Fp+SAMi0BC03yR9qtxfGfKLYfwtFPuqkvm9LmETAdKQcm71Ow
P5mJ6000efS3eaugRE85B3oGHH0mBnCQf/C6dTt6bUBQFDqh4Tt/feMdlLcHZLzW8HafzuCnXzQF
ZV9+UaARoSKqL+6zMSdod0uUnRRWEajM9eiSjQRXSe+ZTVSIBvJhiHHBo5/oZtYU+zGTTV+XfxGO
iWYcDKD4rCG7qjBUwVslUk2WFU+8OOU3aojg8KXshgmAYzqXoUVEqQAXZ8LVS9sHWW1r8ISGoAmL
gl3URi96wjahIpqiPzh941u51/xNYjWkpT4UtKjayJTDLqR+UqITtE42RBlkaAH7zBhzaB2DUoIU
Izvko/I38KD5XKSCuuIreGlp1eaI1UqTfK2uBbgLaCgYIzogt7rMWo6qY6H/TuVSgZCeVIOaL2oR
TKMbQysNkQlQ9g3kEkTdfXNRxyE555PiT4EEgASVIya3bltDiM8ZwtRD24naKInVBGDYtTItwAM+
1fvWCFmj11QUIzQn8kKFr/RSvc0ttHaBDacShutY1ImdVD4yJireJEMQgPCXpP25KZjQm5EAySKq
kl4QQAQjse7ixQPZ6BjqFcyqPJW4QH9po5FzslEWHMh9MZ9C0qb8kGO/gE6KwL0j/QbcSA4DgMAN
YC9miulTm4xdzlllzPeXIPJAqRSCN1xkcNj9EOmqEwZV8wxsiyRYrM2CTY3fQoxcTJsPXmAksvLR
D2U6IB/9LPJZfe2KKLj0JBNNva58I0/G4CCznjcbiX8LRqVBlYyNSkyDwVM2CohhRcqCvr/gyuB/
SylLVCOBfHgNie9ovKq6lqm7PPObywDBg4bKndccJRIja4Qu7uzcAoYI0Jgu4W6BLiIAHSk40I2G
8b5FhqIzFLFvTKagkNsWIWdniqeU2I1EQH8N4ltbgvSO0SaEILz1NVevesFUtBhd73rR0zAFma/Y
DJ7VZ5A36kJJsSpJzh8glCyAdyVJ88T2OYYCY0BCXqCqTnygN0oufmtaghgvLXXqkXQwgirFqyzN
IMUl6dWwK6DeYWfawAVGIySYEI+T6I/GpfxOxN3m8EmkWwVaK2jfVFDwKzr26jWRdK61Jr/GUTIa
BHQ0Hw0wJQ8pFLYNaUo0sCSRjmLeis9iE4uckdRBc1JDrIQfFpw51CK3zTp0SKUKZJqlmM9t5pUx
BJxa75I00MXVu0za4scwI4xxevVeHWyFb1rwV6hZYYmeH9o5AS6sGpF2aLxRtlIOan40YF5hckEx
bsVaBbkaVwBDGQ/CkRvr9gQhs+5BCKvmXAQemEb5sDLAVIJARI6Uk941BTCWBRdfeq1Kb7EnS9sB
TO+wkYxYo+h3sAuwL5Z+37yr0JY7DSQC7wPPo3UuSVT92efkyIi9otiVsOozn2rZMQ4hi5ZFqnxI
w4oYka9GdhaNQUb9PAK+E87QyGSEKKpUecdeD4qd1LUljQup3hXYEAPIrtYpGhnIBpGAzLeA9Vq+
KmVo3akLyRC8AYlUL/zVadxzmGTjLWYRFxk1qXK4TAkavGaDZskDQ6eBozUipNLGDhLdXRXFFDLm
wsYTNWKHYlef66hPc0MPxqq29RK9OzwycWXmP0aNqMJLo6tagHZFMJjFCKbLTHnz27g1ChXpVDZc
G7nelBUHlsrI8ArgZiPPEHt+sFPIylHZ0wuqqmy88sxrzKrRB4vjNN9O+BQke8GmaGqDyX1pDHn6
a4RVW3DMoGeu/Y1UygG4jOu/KHKKBlcjxVQlh0ARM7vheN9IC67H2svthxZ3PV5VAo5qyXSK/TCS
MGtymqU1/EtNHKVLSlpG/d9UzkpoRY25VQ7ySVXjB07RGJzkYLJAMcHwblYVsEhpZaThYIhVfQpH
Dfp3CnTFgfluXakExEQZDSlipzjI9n7d78Ogvak8dD1UqXsJG4jJ9KTYRB0QVaEvoZ+gK0AUUOYv
JRk8ZEpCKOX1IE/OS5rFwhGoyOrWtupEceHXm8rzxOdIIwchH8BLKypWA/LjcUC2jQFO0GStHWSq
FSU97fre0OBDo4Ad8Mm7MhahdiR2NIz9o8dxr1nP4aXi5ZvWbx4jAmYeBhxipPC7rEh3xK/ctsAp
1tLbdB3Him97utRbQcdBjpTzkNsLeVzuqmeVOIkGhA/tAomlrGydUqxh55qknFnfjRZuuB3WRXRi
VtohyS0h1l3SxhtI9lhAf1haE55ZGbgZLCasUmtQZFf2QfU4+scy7Y5DCBpMnzO5PhQtP2g2rEST
KMgsaRnynSlywiEXux50z4FCs5r0tFUrjnoVi0BT4hXHvPfQDIwHt4En0jbWgCzR+ZMAcTVK/NGB
L0a7tGIAYLNJKlBA5iUwYNXWyzUKulynKspPaT5ba/XjoEe1yVTPTjR4gQ5o7Q2u0D1I+SNHhDCl
pIznAmINI83EKKdDL9/QQyIbRVP9HsYiPUZth+6dRsnBehBCykFvJfKIpBIOaZNtNEnbcw0rDFwi
AUrb6PQJ47ikTcMPOzmqAU4RCMJZbbimVVbSoKt1IFRlyZzqZi96j0dBDilNKmaMOVzvbUkYWK02
FE7fSYnJ8cIuJdEGTIqDqUY49V4lAiWF7DfUmuLCDHSyUwcV8dxYiY5aKA98LVxU3TPzJAXTgDy6
hZoFdjO1knht86IWwyvHIZ4K27Ix0i48JGCczNoYktt++CRyieqCuQLEz2UFpeq8gx43aR9CP7qO
JI1sFXuiUpGXNqOCZkCkkiqbi3Bk1VoHMVQ+oEgDPYKDJ8dg2Syr+k2IFd0OUrAuhrkVCz44qwVP
MAgf/R/OvmxJbhzL8lfK6p3VJAFwaeuqB5K+hrvHvkgvsFAs3MEFIAnwb+Zb5sfmuKxmWuktDx+T
WZplKkPBBcQFLu49C3a7opaPnt/ox26eVxXXy9Syq28WtYYVQ/UozjrbiWFvAJmLkQKXMCIJIE3f
3ZQOGnSpy95gzP7RE2/lj+NGTuKZU3+fW+m6NzNeYoSABQuLbJ35cGzEtFvUrVx2nFvbXIgN0lFn
VQaOPnDl3GdTdiDCAxqnKbpNSzlfSACA48DqETE+DASR9Lq9WlTSdbaFNfjvzAXda3CJXGMz24wi
iDzc26nrm1kXY1S3NRofdb/0DJy2uMqwVpsFzbynhpPrwNN1HAK3Ugbtk/G8WLf0jdTsLZ0AZm4z
I+LB4VPcTyhipgEvIs/PbotsfqCiWhq3WMBQRW6YkmDspOFYRaDORkGOFRhzsBSptcqYhJYFsaeF
dqVe9N6UJrBlrxfNVJNEmLxYFI4P9ssz4H1v4zzv7XE69OOQiLJeVmGH1kc5vNlZsa0MP1i8vZqr
Zu/gZUPpLGSh77iDkgkywHtmhXmcGWwKM/ISu8dazz5NQ7p96tGEZ9wkJiUKRWVgjnS+gcyftbF5
WG2Qz9INAU5XFKZbyqG2k7QJuz3SkDRRTv/ONKDEg5sUBVs2ReouLJvdmdZaNFKZyO9Fe98Ekt2Q
oklar9xbdXjl6XmTUWSrAdirAQRxhXwc8gGoQjHFI87pEVVud1UqCavTCQ3rdGyv0By/IbP1QOds
xe0pNkO7mHtvwc24CIxchkWXR6437SHLTWHqCaKDhM1nzx6opYpN1nsPtHJ3GK8Ki9GwKkWYZLpI
ar9e5CRczh20tM20UA1WEKTuyDZ05BAYkKgcjefQT2EoBbNWO4QFc1msZoWHxRe9g78YFhN7lNE4
/ehb4a9zGJFGvuRk60sHrPUMzK0a0lEHZHvXtGnjPpdXpC5ve2vahYIo2IX6B+gdx2mjMZ8dJLQ2
2nUwADASSQGPQuV8Hy258nM3guPrdoaJ6jh0SSlQ4THF9GZgih6zonuZm0qtMmPdONp/HGzA4tKp
WYZqTGDbkdQDiUWaxgCCJUzClCS04lk5CzLCAzHN3me4Wcaek6M2LOdDm7U/PAvXwvnhurA9oKid
YklJsA1KVUYpoUPCXXA7WnRky5Z++BJjoqmxtpYpVrr23yXtnuqy2/YV+zb61SHI4aWRkjYKnHEx
lhIJq8wiOnTXBWpJZoZ8zYiTYiUBzhzCLCaBXPsTWZS58wwn+H3VW+iXknReWkFvVgZwtmWjyzTO
y+y6NyJPGl+STZB5P4h2NRquMKT1XByBm/CO9o2LnIjSRGfZTWnPBz9ge8dz9pOCDmwqPLycUAvu
wBkrZM62hS8vsfo2ait645YpjP+KxFHYVRv3e8umvaXLfU3a22kUMOG0Y2F+9JgstSK32fhRE8Cd
gFgg5LvK3wBdvBXOK+MfFh/nqGXhPrStjduBlSQ+hjG4FhZ/avr6vahauJaWMKsq8uvUcypgKQ1I
Q1mDtcdGbVu6d2PXmcQbneMe6KYsoan3A7YY/WHqLCCvWekGYAePxR097u9d/b20jr7B3aITzmK2
7VVm4fxa2bcwH95awHALdfwFD17zqX3wq/eSqKe8tfeB0Ykm+bs7y9u8xhkbaA+lUc7szXsrgMxp
1KLOvRtW+vDK0+WqxOGDh7DCMo7aTsTegjIJxFrtrcVoJ5pXia+6JR411ipdmJwm4GovqV1e046s
texWVPjQEzXhCge8TdUgtYMpWntFqpKttFETAD+Yru60ncciKos5mgOp4rHvV4148ic4KKd305yK
fREgUG2USPDlr3O72WdluUhtviSgicIMBepZAZqEDYT1HA0r9U6sRItEyHpEJrtWDiuTltxBdRCA
NadclIN5d7hGruUtRpZ/N0jmp9Q/uBosVjKvWPXu41/CIjGryDdsbjiQpfV3wof3emDf+nl48kLy
BFBfTCz3QQAvnBT9sPU4Sg9NdwshpyltY8qz67QwN43ikeUNduwopFxZhpAQWD+6Jw/7c0M+e1o8
ullwb9dZVCiRFO3TiMZhPX7S/kUOj7J1gZZ5nsIbVuQLi72Y8b1kKtI9bDPdh76HHUQAZmmJHjoM
06H3lT8WaRZ1WEva1sQmC5dmBoRXDR/ZTN7SPNhP4hUaa1tTkG0wvoMwfHDaPmEm2/tu9dqElkHF
3t+VRhw0oKagVwc/YJ/cLNMJBsv4XpOBKBY9lKlbJ76TRh3O/7K/yj1/7VAXnmb0R0o+Z29djeqh
KR9z4b708HLIGQobON+PcEpUAU7jMkwYft+270h4a+G/2HDdO2WMRXrjKSgqNfkKJwKM4NYnbAG3
O1hhD+gjNFHY2LeBhnjm4ImNnk2SjopgOQIyAyodY5YumvnQmDvp7idQZ3pwXTH4aQbEhNrC6S3u
oBEpPy3+0Li3vBUJ9AaSFBI+RXMlJ7ppRjwbKPqpfPBzGlek3dSdv5HSj4rpW5XNr06TRbxHlsZu
ji83htgY64Wx79F5ScYqWPf9pz/2EC1VCPncXUx6vA5w8suOOg84XNFq3rGZ7csJdTUYHFdj+Ahw
ZBIUyGA5qszkR2ZNbyW2Zi04/sr7CBBg7tWJAZ0zl+AzQXeoB5fYtqaoC8Uzms9XZbWnODdqRyEy
gEOodeKhbRagp+Z3VTKM+a0g9daS8OJqKkQjjHiccjv3IunsYpmxb00Yxm2vrZjNzzb9ZLXYyWC6
kr28H4yM+kxDw1Jba+6qjev7ryNqPlhalnryDyPDtK7myMLJrdVwmFPQN6PfnApPOsEs2n/J87eG
8oVN2EMDGnmn2oWBtxY8w7ay58/1mD+kBaSStLXjlvPiKBw0+yddvzZ+vnch3p4ZL1HkkbeYSDzF
7MmQdOfNveuFV2SyI1mpXdq5TyY33+GfG7bdEmzhhaJbq2teCu4OS4JDeqo4KogMc44RHteDs6pT
MGz47ago0guIQ0Qoij2hsAgLH8pik6p3fOBDU1R+LCxmxa7jLcSoMA0yb9zNMGnfotybRUqPUW/6
ZLANJDeGrco+3AFfjKXZk8CE4ZBXRfVGQTaajBsPwVMMc5IFMp6RJ1TwbPdQrxlrDLU/RF2Fdjiv
4DDgHKb66GSUL+hUofgJxRsD/xUxR9V4OE6iwOoSF1ZK7twkWuOxgAgOvBvPhcA+ct4xMwtWByBa
BgQ1C7H0Ah5PzXRrWS1QebuMHArRLAxH/WyokbQMUcOQkxN7VZb+WqSvcCVe+bpcNOzGr1vUFezY
dj40KfZemK860a7DMXhUMC6ecr2w+jqhEExiUDtN3b3F8f17FdPxrfDCG1UBrsxecYZFlUDsmdUj
r80EWrDI2/MJeMQOxoVWF7PaQymsBuvWxyKHhU7mMKdP7W6FINk37jYr349lHMCjJtQd1n7ggD22
aX2ZBG4VO/WNzK45IlsGG8AdoYQIuBtM40sbO9OECZIXb1qYxyCFWLUfftp9e69twMPHIUJxaquD
/rWEAVeIUc1TBdEOHHZVbz/iYFQnaAzCVYzUVz4sdHCOyIeEVORlRoFeN9cdPvswQV4JoTyi4I4/
TiJDbd9d503/pGqFj5+9WyJHYMPBtuierOF6EJBk7zmDrmZxgPPuXsMwPAYScZmHFRgG7w7D6dTp
nlrbWajK8qI0tRbKMtuUapg2EKTtZdNfWbyU67F9zwuzhUHLoiTiAORdnPP8tqYlrEXQoOOC3EPl
6FtWyV1ghyi2lCzxYEwuAxg6MW/cu6W3a8WUbkQPHj9MN4M1dexvjM7domzEc1CnVtSMd14WbCgr
F91gI/eFCplej0fPzgYnnaiRWVzYt44/vNqD/cab5luH3D0KmHjQ00TvXDsEpO1m7LYjarmQ0V75
5UZb1YIfNdzRB+jWbqtj33uAVecmABDW4mKVKgicpMKOzOQtMacfHYhWa5TvIAUe+aVjL8tQui9p
zUIUFAZquctynhnbjC4OpHEIP0lIE+R58Fm3g6d2yIrH6076043JRxSk/YxVz0HZZa85tVBIyYUi
kStx2OCl1S6DWbnfQg19+dSynn2SkUdhG1tFgZ/zBqQ6GwuNFO4loMSxq9ZUJm3E5v2ff7dch/rg
bDF60ovGm86oqE7o4UZ2/GN+1vDVOHbyb6cIS+aFTv6xZ/W7m5x2ohtYjIWwbtzp/qEb93Z/mweX
UBDHB/3NtU9FODqa2aYirnOFMgkUg23i9nvjZuiL5KzJbpypQYFwAO5kQpkS3gtYw2j3EczQyow7
B1bL8dd9yzPveKrW0WGdQjPXQZE739XZrYt1Rrr8QmfrDPjiVHyjV8SbPd9nqCNOHBVsv9tMkAJ+
sRV3kJqg04DWm8PucOiBDIeqivc/e6mTXu8g06IC2BeASRS8oO/fkWgu5jCuG1tcmBvnXu2k3Sts
FMb8yoI2gD3yZUewQY1DQHayt9McDkyjPuR+5cWcYSUZx/wSReRMG/unD8ov/VXdB5Vbzq3ZDXPt
DZEuC7PAFG3veZZb1wPpLyE5j2P1uwl6EmG2mkubeZLsUpZuhZofALp6+vrznBu7k7gSQkzGH3z7
SqWtd+/3pbzG0alwkjTzyttRhulj3oVYhUNjQKJU6hKd64zaPTsVsrCtGWYmwpArhViLVNvctx7Q
VI0k72E/boajyhlmaiPFtunhZjnUMBwq0/e8rpZ1KnC6C2sA8SZ08uanqbPfSGbX6yKUFwQbzuhQ
sFPViymDX3uadeRYIrJQSp9De1zIPvVRmgsN+pFor/qoF2Z2gP/hIcurcLgFDtHu1c4j1H4ELW66
nfwKwMQGoxhhASWbwSrVK9p1PIg0tu489nxLfaO5MeWxwutjCEavWIghkJdi/8xEPVXUGNB9LWxh
ib03eMPa82q9KvIJyWJu6KINbH0BNHJmATuVz+ATOHp+GTb7ciZjNEn3Cl2gd8senr+erGfQQj8Z
db8EXKhQUO5d4+94qFZDVx7msv2odLWaw3k9M3FhQzh3m5Mlq5t6IaFZ7YO/QRcujp1ROCN7IbZc
lKm6J311yVDypyHRbyL7VFrDmk1pe9M87zpHx3SiMTWPdYnJHvpoiX6zURwd+MrBulXVkLfSF6L+
3Ic6QacR2zBaVUDi+ahRzPYrMfB4m9++/krnLn6yWrWGELdCwQIsAXkYOxioURflk+DCRvZzO/zd
mJ0sWb5fB9iQB/iW9421mcueAWKea/2j6wKKQkJqvqMi4i60h2az7efFN6By0oUHgAoKNqi0Ucft
lp3KnKgN0D5EigO15GpmiR7nIFFur7+BrDstkQKw6xrIgoSXgM63tLETTw3dZmZTuq2CzL4ijdBL
1ADnfdqJ4Bt1Ow+4esgPPefES5N8Dv1dZeX0E+bWqBnMhtl3flc0n18P9ZmZ+hMA9UtAIOHsZ+pm
ADr1PsALW4icJiVUAxv+aJXuhbTkHIjyVPAj75kHdVHchdUKLQkd5GaFE6taTdqXe6/NygM3WboD
EcygdI2uJkgiIi5gQftnC8upCAjBNjEq7emd8SXagOaqlPW6rccLlz+zPv6Ex/4yjJYHEIytU7Oz
uj3ahK5eBuEKtfSvP9I5hOCpRgPpm2x2Z1vvPINC01Cgrk88WCfa7AqdsN1IyIHnHYAxHE5pFEfO
r+97bnKcLGPofFKhmda7cfKPuJ/wO2DFKxDTrtncLknZPH99nzPx/hOj+svoyZHTRpNRQzwMRNbS
ikywT4GE+rOrnyxVojY6DbmL5I7ccnmdDtu+uLBQncE4/pzvvzx44Pes7TtcOnW2pVg0MBuzoJZ9
hZa3N194/ONg/2ax+jknfrmHHv1gBuMbH6H8jjygxFH4j8blVJqhlxAax5lM7zL5oCQs2d7m9OPr
S5955lMBBrvWGusanlk34KuV98o8fH3hMwN+KrXg0UGnhYVnDlVc2xDGX6AsIu4CGiN5+voWZ0L5
VGVhAN2pRokOsQYdc7I0TuLxSOgLVz8z1U9lFrKap/MImNCOuiCkot00TkMUmAur+bmrH7/HL3NF
lX3dalY3e1sa/kNgf9n7tUqv2VTTP1sTbPLXW2So+5qZimaveAaaoHLoiqqpXqVW+M0uUMhs/f7S
cfbcundqueYNQ1P1EzCMaOuXB/txBvYObf1b/UiiS8YV58bsNNlAlaQFNKjYz12aNuiQ8TzpHHDG
C93mlxDkZ9/kJOXgLnWqIlXFnlVjRORtlT/5+spCi7iUL2kwJx0pY9JcQN3/Pv7oqXpCV1sVpX2N
AmYelI+jysYd92m2+TpCfj9i9NRArRIAolWix1fhh2q4UQS1rUvc5ON4/M/Vjp6KJpjAUaOp8ORF
E/V9gtarxEmfRsqLBmvLB6D6L0Ti78+t9FQ9YfKZssDCA3jqiQFSWETMJChkpEDsAp8n/vAuxzH8
JSLLXJXg5x2/BHzPeFRgG0V1UKIcjaT2orbWuXc5iXsGCG2ezrjLWMUC8Kx3LWMIbg8cB8R4/Piz
z34S+W1nZ23tVniVbIpdsqp9naCz9fXFf7/q0lNJhcHJ5tHrqno/9BAPnbc9SsnAiEj3EhXv3A1O
wtx3TNbXZV1jQUSBTu/dfoo03YbjhZ3pXMidBDhVQKxCKwovoJ4yYBAmfSGWzyTP9FQyQXgTZ4Az
13tzC3JiDU/Cj7pdulMEvEhexQA/9M2Fxf332ys9VU4QxSSJO+FWFPkXCpYLyCGXN3aHxnLyR9/5
VDYBEgntICzcoSkyZ1NX+WIoc8jBATCME1dzIerOrFDBcRL8EnVzNULGcLKKfYp2kxXeTuS9Ge6/
foMzsXZqHwZnv6mYs67cF0BuA26HQ18alW5EdNIB0naJ13TuFU5DOgP+ffJn+Hi5T2m38/PNSC8c
J86EQnASyJkjaO/lAy6tM2yoTg9atwVGRHVgwn36epTO1CVo4P71E0BDEhYqRQ5VItUboE0ATbtz
LAFmQ5rlsWrqOp5RBFvLsCkWA3b5xcDVvCpVYK2ddJwuvOuZsAxOwn4uOgu46rbaq6mL5vrTNxdO
fGfD8iTgZWaqoKvqat8OQCuBwwl8FMBY0fDGX2QT6TkeL/Jwfr8pnvqCMTkCsiW6aj+7Kh78V8u7
UsGF5eVMyJ/qUw4V7a1WhOUe2c6q0a8DueHWpwxeZ+0lGcqnX8+HM9P5VIhygHjznHm4TTBD+xyN
zK54zaZL8X5mRp9KS5oUdlIOy6t9L5qIWQ+SVjiAA6A7X9o+zqgS0FNlybFt8gyiQtV+YPBWkK8t
BN4kich3EqffgnXMF1AT/nqszszZUz1Ju8pLlIGLal+Fb+V8cPnDn133JO45mqMd01m17xz61iIm
IF2x/PrSv68U0FMRDIAOROr/HJ1PupjXxZO3zG6/vvS5b3sSwaQYLKupABYvphRZf4juGTjoYZTp
WkWzvuS/dO4NTsI5g9ZK2IMrvZ/fxgfnR/vJX8Lpwgc9s2WcKlpAXfPfo2NjdKyDt2Of7T5MLp1g
zoTwqYxFOEgmghRTMwQu4AFKKsDHgx7YoKjZXwjfM1PyVMYCvfcRYmaYkgrQ/Qh+v8/VRW+lc49/
/PC/bNaimy043GLkAaCUzRVk/W9CcdW+qgsSHOee/bgk/XJ91jiNyAoBtgFzI1XcTvb91zPz3Gc9
3vCXC1vNpKfc4MIl8CpP/YN1Z18D6guxvwtJ8bkbnAQsIBoTtmrcAKvaHGyGgwfL2d7ezK+X/AzO
bdOnChW1g8YqmmhYCz7LOQbZJr/CBCJ3Ll1AqKbfZh/D+uvROsM4p6cyFTyUsE+XTbXHZ2gOBDLI
LKmbeGij/tM8UJ4UsBd/Ti+M3dnbnQR02VlOQI6fPX3Vb+Kt/KSf8ta6y1msnFXwpvbOtz97sVMB
C2ySLhzhkaplVskjl9Xp2uvC7puUIlww0zlLUaOR4ClQPitaqcUo+uEqBw1vC0x0A7+q+ZL0/ZlY
OpW3oJ5sFGmdct8B2A+I/Uv6yADrBxT70kZ4JppORS0g6aUckx7vIGWUBTQCpP/COB6/zG/O/uxk
IZD25FHpYX8Sb1YVA24Gf/Tq2X3zb/kLzuRf3+VMInIqWOFQi438uFPZGXhO6djArYqn9tarLPmH
tzhZF8Ku8W07wy388LrkO1kCPNhf8gM/9/wna0KdSXIs5eD5U0hdhN9rfwH7lwtPfmavPdWcaGy/
BrRiLPdzvuPlmIxNHwuYSU2XxPHPzZ6TzdwF9ZOqGkmzOZ6YxMHq/rBwxE7CvQ/RLy9Ihf07SwBz
hthwBe6vXvj9El3wKYuAJ/56Bp2p5dFTyYnqSOxrS7wE4J/NvAB4FD722Q/irPI2CmkEjvGFOx2H
5TcRcSo8obucWQF64nt8A/0w3tSwbUkj71p9l9fjd/nj69ucSX1O9SdqG6Ls6G1iD7jl7ipfuX2i
X+v7ry9+ZkU6tdXSOQ95zvEKulqiYAyQdzqsJh7lb+2l9OrMpDpVmqBi0oYLPL+lAPp8Vpes7c6E
2qlvFigMpTWXg9455XcbCVWn1un09PWwnLv2aRgL3lCwOdGPHHYWTuClBcDdy89r/8eb/s/0A2px
P5Fz8l//hT+/gfDc52mmTv74r4emxj//dfyd//d3/vob/9rnb30jm091+rf+8ku48L9vnLyq17/8
YSFUrgDD/+jN3YccKvXzBnjE49/8//3h3z5+XuXBtB///PtbMwiUBe4+Uigk/P3fPzpiBN1jD/8/
fr3+v394eK3xew9DX9YfgK+q//2//ufvfbxK9c+/e94/vCAkduB4HrNJeGzwTB/HnzD3Hwjm0PcD
gNcYdDGRh4kGAuX//Dt1/+HDosYDHj8gYQAm0d//Jpvh+CPC/uG4IY4cBBxML8DB8P8+3l++0H9/
sb8JkEQbQColbvmz+PLfoe7bxHOY61MvDCnzmHOK5ygsgLx77shl5iJs4gkkd5TFlAeLr4iScHYg
76zRp+ilVgpOEvh/11zapR81DTX5Ary2GgDpgbdgj8OmWO37wIGdJOlCTa5LWJCB3EXA4+VBmULJ
jUoaPk2ynZoFt4kZ9+Ec0jHiGApwOW10ZG99ZwTjPtK6QyWwHe0JYlJ5wN3mI+xmJZcVYbC07weL
r3VpWnU3Nrkrt9BPgUZYaCCNdF/S2UJFsVe04Ak4XmheF4OSNHLmsIWRDSlKa3qtG48pQN8bQcIy
7lvLFze5AsJ6LaWjbAC26gJlWw4FPXNvZ1NvrTu4mM7XAIxM48rtHPBl89oNqycZVOgMznlgZwkg
7N28NE1mF11UzmAXbkvMA3VdQugWovhhxx6zTBqFZqKd36Wwc253YH8hNWgbbqsPv9B5uPEA4WZb
ANsdOE2CXnmE8ppOrCGXME0w5SmkgI5GN2XgrlQ1FBOzEdh54rWgARkqYmI4NG8Z+Mdwn5hNpzeV
dn0BimhavJfppAcR6wH3KFaUWa1+ZFC6Ou4szG5sKBugBJTGzJk1mmzwiS5qMB7aEq4KY2bxaosB
0gXo3DydnEjatK70czlaztQtlDcO+aqGuEUKXuU482WLpgTf+aOVl9uy0l2aTG0e0lfO5oE9SAuk
BxVZA8zfFmnt0BCqMg34NwJYzzoeMHXBP1Jh7y4GUHrZDwix2PVWOWmJc7lyj3IjQ25hlzdCHJp8
Lumyt7WjN2FXouZQDYCt3bemU5DF85xmgiaiNY2RkYiy57mEyREaup7nucEizfspWEPTg7N10NlI
l7O2kGPssNHO38fUjBaSaj/ctbZv3UOvoNnwsSb5Z42+f57IsVftPm9KmxzsAupG8QAGcB7rHNdF
jtlX00pmBSzcBtik1LE/1OFtp2273lCv4ewwZHwGLs8dGigLuCV/BlCh2VQZhB0TBp9eHxbctARr
tigJCPCuLYUDsHmH05S0+nQ6VKxpi6RS+XRXlY7Xv+RFLsc7jsOCuSV2lpbDoq08nUGFJjzKMeR2
iDI/qFtDYvFaTmun8TT6kT0wRM19lRbsvjfEiKe2KIhsAb93OWR2TJAd3FDXQOHOUCnZWGAYBtsG
c05cpS0usR4pC/SqSQWkLwavSf3lFEwwUxvNzI+KDqAXRZq38+uYW8GGUbdyoPkRgvCYesCyRxw1
3Cyea+Olse37pllm6TCLpRlwxonKjM7PtbLBI4Gih9TAn9v1synz4Ip1PPA3FcQjxIaG84xDcko7
ofYcPVb4g86l6nvwTgffX3rg5NcrSsGEWJBKGqhxzjRX64IXLYy/lVuNm9wZHchQ1NRvFqEvLJUE
fZiBuZGPvjpAKWXkUQaesQSrIXRDAO8CpYm1zEYrVHhT+Ld3S5br8cp1C5YtZyJRzBvKYl3bM2Rn
sRrNkMSVnlh7mFVHq+qe7qth4LcBIPA7IbwCwYAhjPOMp0vdh/Pt6AauHxeeIB1aDla2S4dgfAxc
m+6HMdTVQuXcIC5KaB5M+TAajl5mWOWHoaMUDArPt3WVTGEFCBncaY74+mt0fvAsVy0LWmWuAnwS
GVyTDAzLH9ApJJBrU0C77itWcsg+UWiD0wiHD3SwIRtWYhm3AleQhV/b6DdiHvc3DReVm6TUrjay
AMVhWVaeDWoBhmzEauwRSCe5Pox0Lazmbm/LazBa7LWnjFpXAWNvLQ2ZgX4F7aA0Y/HchG9OOADX
2rde14MxBV4Il7n74NZjfefCXgGSt56NlFxXg/o+puBJJJAHQBeuy6oMyulglfMknVrQdxhIN+6N
DT3BG+Hm8qaYESrY5OzsMUNn+IGPQBJj8czSVeZQ+QL91nndlv2o8c2CTkDsR8gXOtkyu+981ob3
jser96nDOyz40Mx7l0z+Sw9Ws4W5AbZ1FMBUcngzXdmYa6sNofGiai+dP7yOyhvuV3X2DQs+f25l
Dg666XyoiXj+3EuwSIfsMLv0OPJQYP3ektauFyTvgf2HDF2Ifa4snDWDtCWS3hz6F1HdTaLehNq4
3qYdevduztthjsAjm7DoC+Ye+Y6FtZs4nadEzxakYuQAuRKcXtpxRbOSDMu8ljSZWBE+toVw34kO
oKEykhAIZ4KFa213vf8yWEy9BEEJmvXPCB555t6FhaPu+4n3u1CDxsI9aD/0Pqg+UZZp0MRb9JFf
umISS2xv8553eXsN+FHfYELzYNs7yLFr7Lsg0PjGXxqvUx+APQJu0pr6LawrGKcye/jOOu1vIf4m
HxxJrA3grtAZKKDimThEmlv8AHApmHGsuink925eyvtgAsYp1prrNenEuO/aLHwfSp/u60ZgLeWz
OYo2zK19Cyo21FObEf2lOGUjdvBOW9YPl7dtuzFY9VI7EkEd4MgXeqCMsXLC/Mo8HjxjLCbskaxS
xQ6iUtCxaeq+jd0ApKjBAnU3gywWOmHKyRKDAocVDUaM931NzGsgK4pXNuxHTqinVlgF6081catf
z9CJsRKr6l1kBl4IkR+oEFSYYakLhJJDAkhpWROys6QZoeMCMQsPizIxochXyDKwv+QzLXZ8UPqq
4w1ilXUKjitZA07/woGvfZ+QNm8fwMUOpwWzC5dFsBHGqg0rRxui5mMwvwBr7IFXRmz45HqlJbqY
QFwCXmopcR4DtEegEueZ6llh+byv27CBAmnl/AioApiKZFlnojosGbslISiWJuoLRoe124WTtZ26
SdsPbWl5PlIoyPO038AD7iCvAWs/V3/yzDfPDuXiWQymtSHqAQ5RInp4yYH+pVNgZjFri//D3pc0
SYozUf6XudMGAknoGgGx5b5VVtUFq5UdxCIE/Pp5ZPXXnUkVgXXexmxu3VGWCCS5y+X+/D00KAVS
F/sSVxnrKTIn4FDMNZqVyGgPNkQHix6o2XSkAdr9Qm5fgGaWhf4Yk9Y5ahp0SLDVIm5bL7THrrvo
swi/bcC7M7Acib2um5potdV333RoyXY/RkHU+CFt2qlEh07wXZ6B8hkiwnkZPBgxqRV0+ew0RUdA
P7Anq41xKasbhg5mN0qjh3xoFSgGLAZmFKdzsmduWGYIjsmC23vM/dD/EHHQNX4Mss7h1ohdy/Dq
fnRaSNA3Dr8fksANPLeJxbAts6opvMgKzOTTkMc83BLlQhrGkI+yRuR+iS6+tDsMuRjqm5BYebPN
UtalF2MxOvmht0hZfRODcNqDhUQQ3bBhqIZxW6PNl34nJIvpZalBOeuHqrR+tGXhAMpbmKrcln0i
kgOKsaDtTvCP0X0lwR/lgTYL8ehopSnZDcItjI0DnoNsn4F6CaoG0AQqPjVtb8QPPOwr190K0iQ4
7tuJDzrZtqnTEAgEmjpMvHLkRAI1nYH0ZjRJjBNZIy7xTW2L2m/Q1ZY+pKQv+J41Tt5cM+Fw9KmD
3Mzvo07Uz7RPA7V3OqsSjyUkG+CIss6CS4hYfguauQzRMF79OTWVA5vKKezoW8WyMD+mSZvTAwe1
hnuFmMCyrsMhbcH2jhgZjEAJMDj+q6vl33e313c1i7zJynA0qqGlw8ZL2jY1hStmKSf0ieYMHh0U
bb5VbgjqXlDLuLG2ll9v490aH/rb7AZGo4RZoFTizAXVIJ1jGsKhrRoUT4VvOV1+qaq29nUCrpOV
j3qbavo1DG7BBFdZ24S0yfTRr4oauCpBm4V1wueR7C9BxUFue+X0hyoRmH2aB+yz0zf2iXSG+RWw
Qn3KIYXw7LQhX1V2eJscwbvg4kgcjpgKV2405M4SwgEv3CGjtu3XHjpRb67iQ+8pf/TAkXJIdoh+
Ntb98C1+tMH4CzXPvb6Egpm/Rnk9Eyt4WWdLCBfXcW6jP3GOd0sNyo2q0NRvIPX3NQud8JnwoKuf
RRg3AlYJDiIXbBxPri0lGgTQOK6svDxQKx2fYsoqlJ3AWPdQJ8oRN80QIvdZtyaoSSS16k99GZCV
Vfxt4rBXHFySwBKCLIc97wOE90hs0G2CDy83M3uDBlcAw8bScFxEMIhF1/KTv1nCy3i2sLBzMOp8
oSQbm7zuKcZjvbW3w6QDX9c4oktVhHvIo2XbquWRh4C927djrhBPDIGHsBQVH0X4Grj2bSLz1x5G
7kQwQVw2JX7f7uHUyVIyRkL4aMPljzWN2yNPneK5HYvwQkZjfJtC2WANSPiHUTklFsHnw0j5fNJj
s8sCRhlIALQZ7uIAmlvcJRQoPNAiNWHUXAW4eaQrc/+bW2AmLMNC2yyhFv/NCQ0RDY0idFy/NdH8
PRRQUMsA/TvvFd4mbzGhL4O46O6EIThs3v4VCpkwJ8BtHOpm6FIERxkCepBTGeV9RaKnIpP5phiL
tRn947fZgpkIc2wh5m21dMCEJS6GBeGTDzaHIWQrPvy3NZs+7N8RnJkLZ5JUYJPDCInoRPucj312
byW646cArDrJNrXH3t4mE2frl/NT+puJMtOxLAib4fjgzJorbGHFAtqiHdqXpoOYxM/dbKf4fyp5
v6wbWpEgMY68pUCWclrXV84chIfIIRfU9YUdMHDrJhWCsrCM19pKZy2Yvway8SWWbeOMMudA7cIF
IY89QGULNJV+d6mvxTdnW99U+/AHf2Kb4kt8S7f5jXouH/intZPxbbXq1+AOgQlYlilMMS96dooZ
FrqjkKoaPyftA5qutn11YTtixdRmBZ+/B4IYmmAu7Bwr93Y6Y4NkI0jqhO9AjwcKtgcAULbGvt6v
1cj/+EWMTelk5Kr5XCI+ascm0C0IWUvUf8DwGOAWUcbGKSsate+TelxBx720eb3OOsPAcVgQyBMj
/4wZnG2Umo8VNQnsgD/gfrEbD8bW+NCnd8WDe0uvHUiEQhocp2z8YAU/QYBy3hbe4ht+zevr0ad/
f7VNGfI/EakxenaMDxDM2Q87EG1eNIfzw/xx/V6NMw/YHDSx1o2axoF8a7lRezS6IZfhOL7tDwcQ
dq2M9ycbBxTJMUFsgDzAHMzeloOD9IvpIn5x9tbOggZxuW0vmMduwOyzTT3DWwXO/3YUIyNlT6uI
gJE5oAh7O5cmo7ZyZIKj+Cq/dvxyLw/hMbqn28jP9vXKF/7hA1EOsbnLXOY49lwcAbA7I69McOq5
2UOAmBF3p02wJkX+++FjgVXAtjkMDztzHlyAhXFMknA0wBwIcj2wLYOBJAtAG4harww2dhWuQTp/
/ywL1R4TEBWO8hBO1bdzOEB5LWx0He5A+ucZG/CGgmcRV49dDIlId9N8V2IXev9Nmn6yArgwYK6h
54BErDOPWnQ2uIHgbbhj+SkKTmjl2VCpLvtCoDvZ9DMReSv78y3Q4teIAmsnHAJKCjHXEeVuJ4JA
JdEugd3ZF/m+3UyWl9ytScC9NCi+9S/ExrbE9cWEexHzRjkVRWGgWRbtWs/cZsn9dFniviG3ND1Q
NDNC8Vxt9BaptJVPnOqos4EZynIoq2GDkt/6SbjmGqVT5GgbP7ol22gb+8HRveR74pUPYLxdCZRm
aKNpSsmb8WZbJ4pArIyILNyRu/Qazmyfb7/lMY4Jy5/MXa4s4e/xy9vhZp4zzmINQmoM50ZkIwtQ
2DC6I8m1VPxR0f/Wgjj/ODpXfcVOyhOCDradAYYtpPO9ILk/v16/R3yvv4fOd2RCVNSjkyzcdbJ5
pMZwI/XwfH6I340bQ1BcCqb6Ksd+fGvcpWODIB/FrJ2W5BQPyZYBMVKoxj8/zAwo/PdkvRpnctSv
DjUF0mbDQp4LWz4s9uaW74yvsY8kN0Q2cg9lCLIZDuL7y6h/V97fFJT/KefPS/6L9fw3GIAb+aN4
aOsfP9qrL/L/hcr/BEtZrvw/jV9/pH+o+09/9avuz+2/LIc5cKwTdvvvij/9a7rYU4Tiv6AAWKT/
VfzpXxTOnwsLQRgiywnS/L+KP//LQgBooUpPkIiB7/xPJf83HgqFAVB2IGo1GY5P7lAxQ4JYhEKA
QWfRgaCvG3lJWjxIqHw/kYAOK+Cot3HWNBQQDw7Hi1MXehXzsBIgXsETh8PXD3FWewbuB5anG1DN
QTtClBzcwyR5LBQZYtB7uMQ3Xbddc8lvj/NfL0EQn4AyGA6ZzzUFUeVCOrswkwPYu/dxaW8CYspN
OBKQ1tpQdyvCW8iBr8m04s7z2zwDyYrMOjdxUaAIj97aY9mXjQb5G2qLqSkGrwwgnwFy2Bp8I8cI
ZzOIPeMuGx5C1ZigWgsD5xBk4Fl9IKgWwVIBwNDFhpctoJVumtFvBaVD/nEsoPJxY4EizXru8RGF
3/PMSTxeBSY71Nw0xH03AGt4GvPR/dJ15Whf5qHToIEefHSWVxJa6ouR2d0Hk6I2D37smkUXbogi
O5gFO5tsImMArT8K6rjYd6LQxn4M0pT5tcpGcio7qzzlnRMgPGdtBbKPrgSrsrTqiSq6zTg/cNaA
nRHCvpA5cRvw8ECbwwKTfwiCTuN6jJpUQYvMBJUM2kFAUlk4JppB8nCAwjA42UErI5hqdrmwQEJb
8rLxkQRCUgXJ3UNbBugcqooQWseR6iwgAxQRYK7TIGX0UOSQoBHrOEimXZ1WWxMw8vGA4hp65EuU
nxXaZgZ4xchVCT+ZAHi0NwTFqNRr0xQCGyqsjOGutLrhCzcGjsA9Ce3kgYAZrb/HTc3sD1nahV+V
QJLrqhoSc9iPtgbytsXec7cW2tncrdZuBaL0HkTQWxpDYOUixCnwGIhS3WPLThx3Thg6WwssYZBS
jzuK3mbwdH5yq1LaN3mQqs+9CS6tPTaAKI4QJcydndMLlHyzsRjMXZgbQkKeFWibrdQdBTdqpzKN
h5kjq68YzfobR7tD4mxsJ4ZEi5tHIAxxnHTovoaQlWgesmxQELVRyAYUhmteIgXRgv+9BDx141YJ
GJYb1ZTSIywpPts8I/YGJswQZWh0eu8VC1rjiO1suh5wVcGUlc70cXCwrU8SxY1um2cTF40i4F3f
gFQQ2WPlRjXKu82gLzoGPMiOSIBw/TZKy/a5lp0FLGBjuIHfsTYAv1BPzc55KLtmvBMo1pQeadEa
APZH21Tgxw2jLDlmtQxKUNEZo2FsNTbjU89SO3voRyEyL06I+2jmRD8GpIk+Cmr21XWHYijok1Mm
A7+MYkpwImekec5AjBwBA5I5wZ0d5nl95L0DDKEd2im7DRMAr0EAmTTsQQiV15d43yHH5lSkuDNi
IYyd05Vg0y9I2N/pMMDsh7zQIHgdjCbYWsZYD37nQnfJVw1It0A+oqFWk9UQeNnWNZRfthlDMRed
FKIJ/KEN20vi1jZoIJkLQl4Hicxol4IZrQHVmwBF6NgN4CRMaCOucaMJ7yAwGfCjoaqsP3W2DM3H
pu2g8kJ0EKkrGUZO5A8A+T84fauRJ4WkOyQOGqTGL1MK0/ZRCyNIdQtD/RBmTmuvqiPrJqgo7fZU
or4KsvBu+AzlD1XttDMG3/raicjHUYQtxJXsCqDRrOwV98tSuB+ZSbW1D1AUtnCnYVKimo2s7aFN
RNF7RZFZ4zVK0Hpv6gbOGZAU87ZWtPMNkOaGR4qCV71vUDyrb7O4Z4jYQ3TnDBeRy1KwOSaVflCu
HuyPAf6UPqe1VO2GJsVwm9JM3ggk9CIvRWVs3IVZxr+0wgI+l3UtTdBuBpEh6IwQu9wDZmYi7R/Y
Q7s1+gGoghpo5PAWb8/yA6r1aHJJ0aYfbOsWJf9yPLZSM4IqLLMwalt8jFkiIITZt4pc674kT7wq
IHhgcqug/sibESLDlJTOpg+zW2jXXObgwYEokxYiPgI/BawQAQYt2kGk3lB+m9LuvhKOgXp9FLnm
HmILEdhlGbBWe0MPaAeNS/C0I7UveHULnkXCL1Kk5kAoVw0Gcgw5FBWOug8KMMAP2ffWZTb5YEU8
Ci5Tq6k+d1o67l7h4HcubIIiJWVtt9VuSsDqmRnudWUN/X0DVYgQBH9mC+JMU1aVD04YWZ9Kpy33
Dtw6eHOGdHAvy6wcURosaje4gBpG1hyJ0xeFT0ej/IjQuEUVqdai80arolcA8SF916EXAUzy0gDR
+tCMjeFZ2BDmNfh4JxUlnsSTdpbbcrIvDSz51wACSKOvdGc+Y9N2o0cU4o9NOdTVeI00WvKho1PL
Vln1crxNqtHKboRZhZavaAadDQNIagg4WqyDRyqFSu6qoe3Bly+S+LMDNnNxJUF1lh9zqd3mg91X
4ovA1tTYmTwHgafRlTc16JQGv1IEheGNAhFsf+x628I5De8aei60hwhcex8hZwezAW8OwgSoQxh0
gk42Yt8XKB/ueNHkI9iyIPkBA5EhlrK0in6bAOMD885Z97mCR288ErnVgwpjeFEmIhs0nUCcDZsh
R2PUBkVbnUyHh6q90onqDm0YKIs2V4Iw90MW2izySAXhpQ1Ni4wfXWpnoFNFzg/+WdagbAyHEU0b
BYeoNCq7IYqtpOT1TyuS4I5FNb4E4XeX9FBlC0daAcbRpfZOgd838Hpw9YMZBTLbwYEDtau3InJB
maHCHDFJ3zpd72wKBa7edNMkpUKJIpOW8OpOux+HsTSfWcDl587MANvJjcQCmiywy9xLEfZ84dQt
6l1fVOB3lXD7dCOwftFhTCun2pgN/N0VPsPUB91h0R4i2vUAqPWA9vS3HRFx1R5DkG0AQwAixQJ1
oEFOiMOt7MfIGfYRK2roClhhzQzfrKFRmG+GsQG55rYNBIVL1gCf5clmBO6oyXwgWBNVAeYRqI5t
IFdCnRAUwW3EfJgpky7o3rkS5QnAF9Cv7gRt3NajtIIWOHrnSUyx06CCUmr3SgMMhMwgQrBa3Qlp
9SPIZiMinS2vx9Cqd7XSOpH3EGokOahzFYoCxQEhFfI5T4Vu4nK8cwLIdEQ3JXYguuQUz3Nm8EOO
GYEYAvmFQQtAXwNtKysqRO71ZIKqyaIl5rWtAEkALXAVtB4rQhp5Tk5A6Nug6t0dOyGN+lFD1JVC
nwy8ZbuK9yLfQ1LK5TsX6M3yoMqwDoATrKnSd72KDAgYdKzR7lEYLQ6hfsLigU7FeHKbqgS/8gtY
L9Iq/qKpBuIjfoHzuUNoljt80sRCDzwGuIUROUNW7AVI1KKGBRmqKKhPbe+MX6TKYAa5ciIHDc8T
nLB9gRaWRgdOXm7HQb83ygl+GNPMLfa1KalzI18gispMClDgWhN0ETzY8R2MKRRopiN97tyPgVb4
7wYd4Q8mHjBBINkAkv287Vrl0UgGqKO+YCZxEgGZOKSN3eTouAJG65EZqeru0xfEZeDk5k1dYmq9
+gWTCcQtIrA27MYWStkvyE3omuTG3nlBdNbAEkE6KbMCCSDmhPwE8AKo2pQAYnfdQAcxPKa0ym6k
tMESZNERYnu2UxZgoQaQ2MUpDvAAWKzIEHnQRgD2NM+U0+35AM0faNZU+rJr9WB+72nXXYfgYfaA
rA1/xFlaVnvsQUBb3VACwVwVPLkTWhvBXjSpoAcGOmxnp6saQSC8mQsc3Lb/Gzc7YWjbTqKxwpZD
MVz16DvTT7QrGzCgg1ZdHVVbWGzHeF+AYn5C6LaDraXfvCB3AdAYba9zLXcsobI0wXuRjXUTaE81
gfMAsT6QowBqk4E9n9eAf3zAEgM0zFs6fLbVAIBwo5vBPhgqb9SRVpGRAJBl5YCA5WANOgL4UpLM
G8FanLcfJIOk6s7+BVg2X9DLBfC7Md8HI+5AFyFwQeIRACuRT8cQzyAzhtptDbgUx0UOvPoj4HmO
3OtUKJFsm75LvvdauQWk6SZ4NVRVoWcWKmCEPBVHiJzygbYnXB8KYHdfkNrWC2q7fUFwGxqQo0Nl
xHFyoC8ob5Ajp/QEqFtFDiVQzfx74kDYwwMwGghx1yjje6cPewchGTe+Jy9ocp7ZEy+nVUEOC77H
hQQBgWLEjaaOi8ZfUbnRUVqa6WNWWfBv2hxH54DqdFb5I/pJ1zp2yVtABy4vrgCFuA3ICHoK2G9F
iCaFBkUnwvAQKpUA0d6D8g9RkW2Brt+OjNpPRhmCdB6BGTDrmqEuno/gRMQxUZKbTOoGWOy6ZPUe
V7e+/sKC2oSip7CJuupDRFOnIOqry2CgzU+HFwDNk9CWxiFsKjv5le78/+mt/4Pi/bn01of4R1t8
yd+0wkx/8Su1hbLnX4CYWhQlGCSsAEb7X4LLMgmyXkh7YfFNgXIG0mF/J7iI/ZeN66ljIisOiAig
A/8kuNy/UDVGB4QDnQNBwXpO/kuC621O9xerN0e2dV5bt+2hhPBTf6qBs4QW8MaAa3g1CX+AYL3N
5f7z6HkHXh8zqwbHuT5ZrLpCm68HAN83owo/v+/xsyS+THojwK2xh6oZHzdxZd1XbnoTg1VipVyw
9P5Ylde5YdipAOlsok/mYPuZBe2jvsxvsjSwVwp0WPhX5Y9/J2j6/VXyGcFCCkRtpE+Uq0vE/hCI
hN5YF1YPoDldGWPpI2YJNZc1GZp+8BGKhtYOwliGb9c21Mw6aLaeX4iFLTTvwOtBS29WpOlOJRqs
N0nKBORwwQ95/ulLHzDLvAJBDHZcCg7QuHSk7wI5iA4jbu7Q/SJ+OS5k1P/c17X0AbMiADp+YhZA
hvY0mKjeu0hNGGJ//u2nvfJvhevfJZ7VMTSSVH2A5NEpI6VJDh264pq9slAdvuU5zpFNAkrxfptH
pEjf9zVzunIX/UBJLiJ1stGIs0cVpdoDA79G4rKwHPbsg8jQIgdUB+2pouQKUkU3HbHRA66Glbef
1ej+mbF5+ptlAdSqAqc9qWoQHo8Kx+tUejIs6kPYBLpR7a1dyy9NBpFDbjyN2jy6pTwYkM08v2RL
u2HmEXt3TCDJ0asTwjLfHpzbSpCf5x/9Nrv+77fNCoGE5JB8yG11skQUfjfQpbl1k1rsC5Y30Ylo
F1TCSVPfGtDvHVeogyZn8ocdOC/qImEaRkiN16dcfi9IsRuB4x7HJ4ReKyu2NMBsvtqkIWit6uuT
AnG2EYRIi2KjA/0aQofx/LwtLMmcBLWUstR2jG/gYgRNZnxBq/F97mVOgor7SToEFFJjZUhPUle3
ORNIcNsraIWFN5/DDQVMhSetVKDzN64aE9zeCf94flKWLHF2PFnKUgWyOAo6oHxgm1ab1R2JWuon
bAjf59rnYveDRPvV0FQg40Xj3l1iDcEBMtjvIXFF7GHPzqYQLAORaZQKOofsIZDVZQU3Xwo55Ub4
SpSwZHLTwrw6YyW0yNkY4gt46KSlh2ZXC4QDbfABIhwx6hZRhkLAgIY+hNpfzi/M0prPTqyIa8Gk
CRdpdSCrR8MgiOY9hJbJCh5s4ZPmigoyVS6NCcSdIMdypXGIHFhi7wzqohNL/6wpMt5KrlEBLg02
/f5q/mLkCYogNaFbZjbSl+B69xzTvkRe6DLQNd1U6giwxZrUxtsa6D8Ocg5h7c3R5g3aQE5kgMRW
DRbo3rS+QUjuQrjyizas49CQB0eieeZdazWXMojddmShtttTyl2Z7wHQzG/7mI9rNBQLe2EuZaCB
FkLpFtMXM+SzSw1ZH3QlRitvv+ACyGxzZwbqSMrMWzgsUV1QEER4qRyMT0q37sppuDTEbDO3oksg
l47NPEp+V8r2O3JSkxwOfXjfAsxiL5JVg4QIYnMK0XjZ7YvC0dEuQIHy+7ueP+eiHnmbGiqL65OV
0i2AHiiErLUeLEzNHPIWCzMYLSRDIeeZ3uRl/mHo0n1HnRXPtbB15qVwCGT2RhmiZtBHDvc1upX3
KlKpf35eFk7tl4TEK7vWTKJRxcHBxGXxjCz6c5GKbe+m6PJHjuP8GAtf8IJHfjVG3adobZcI5WSu
H9EbeUoGKCydf/bC5M8lEbTSSS2l24IbNrqMoGFXEWM75OFK3L70+JnbA9S9wPPhf5wBU4Lw/JNW
yXXNyu6d7z87vSMuppsNHI8AYOZKW5axq8zCvghJ+98AYf8407ncARSms75NoCAv6j3AdahPpCth
wdLsTL+/WlhKEvSNQkDjVDWXWXqfNtoL4jWzWtiZL5CtVw8vLG6TCASuJ1o1+2wYUBCT3lhHj6GR
r8STS+8/c2o9cjRGIkeU43KeQCnZ+dSiC1EG9vP5zbn0CTOnZgInPeR1C9NVxk2cQHsX3fIJIx9U
nT2dH2LBtszp91ezJAlhUdXDr9mAMpToKlHQ9Tv/6IW3n5PHd+jlqPMirU9jZN9EibWrEwt42lyg
N4GPP88PsvT+symijGeQKsMWQrPC52go75Lyv+Ge/9n3v2EHdVCiyh3itoDaCGpwoFG4j42V4Gth
68zRldJ2UZ6a5t0Yr2MogIZApyP34b9nVtBN83ZV3YaHRSixcfDq36siBhBooN/e9+yZSxt0j9Y2
u6xPSYsoxO3Z10ZG3vln/3lW7DmG3nXAK1plSYM0PNm33PKHvrgYUSs9//jJKf5+h0Un0NtpYY2c
QIMZpoXb90FILzU3DqXsH6K63zNLrjTkLH3F9Ptrm3IhKCE57oI9qknmJtUmuDUk1HihWp649QrO
7887H/04b0cxiIxBrUtr8ORbPztzeNbZp/PT9GfDBeT/7ZNFCF6fvsEqNJJBgVxC6USx5D4uupu4
TlcMYOn1Z4YbNqXZ9q0FAyiiCzQNPgxd866IB42Kb99fg9MoQRmpPrHI+ln3dQano+TKHpq2+Z/2
0CxNUSb9mPeBUZ1i4zYHGqvV0C146rMPVf85BffD+SVYmJ05DXwO2fdwjBET9uFYbESXgmZErtF1
Lz18ZsEIGVTDFBzbkJU+Ad9OvZZ1W3ryLBppxGikosaTmZYeaqabjN6dn5AZ0vp/3tied0TLqhgU
yBKqk1uAyofGPu5Et+GYxpsycjfSyLcB34EhP7cfpLJ3lR6BDIOoM1pzz7/BglXPqeDNzjZD1mtQ
XXGn90ndheozkPei/BAoyp/OD7Jgeu40sa9ch6jROovWd5yZkP9StgXDszYmtGkr0AqcH2LpO2bW
nTem20shqlMNmCmt1bZD2NWptZvw0uNndp02cHktcauTWYGS4ET1U7cmNLQ0OTO7BiipMcsRb+40
+SV4mA62iyJ+Onhu9r4Uvu3OrNtRCbgegL85QfUE2MkBwIGqrv3zM79gHXNmd1xJddmAKf9kgrnp
GKqYbLsq7vbnn74w8fM+JqR6RQD5Fky8CRad4EdifQax0cqmWXr1mWEbpOt1VGLqwSIA0fdyh0ba
FbtaevTsUE4T3oJfCobdFhREP+U1Tddo+5emZPr9lTUBIcJ0L1l1QpIT5J2faAOG0/z2/Hwvvff0
+6uHWzpUPKow32BN8Dq73hdkTUJvYaPzmYkSDsSrGWNK4u6pqi6kU4PRQ2xMrlYOsaWJmRmpqeCx
pE2rUxCEW1FZW11dDXyNKWBpZmZ2WgHekLYDNgvwD9s6TC/BbrZy41p69Mw+40RXRcLA6RdUhX3P
c4h0F1L1K09fmJY5dbuVDpoT14FrdCzgYl1/sIHgFXolib8Qfs6p23nfRKCfQprNnnTetso0yNeh
t2w0pfZcfDfHuki3KeCdax3bC99jz/ZR0cUZmCrG6sQAQIzY56T4CQ2L94Uo8/pgI8MsSTn2UFPk
H+HYfLA9fniXac0J6OsxiFJV5HAJzPJcp/laEbAQnH/2dAX6Q/zG5u4mqIaqHDTC5tD+ULQg+ELm
8CmrukdbB5+tuPlsj0BsR/H7slc2mzmhSkHyu3bjCqSZ8hR28Ql485VvWfATbOaChmQqADt4tBWa
+8jIDuZoXji1uRMxWyn7LWwhNttCeR0LS6UWXBG5AoPBgYEXJsiN3fnFWHr6zA8hTajAaYU7DNDw
ogc4vc3RD9IGGyshxpqI3dIgM3ekS5Cg9W1TncB0CPIt0d0BmfdAAb5bWYYFp8TmTql2TGqIFMsw
Jg4oHdMGbCc29d41R3PC+dpCc5GdSxixBd7XAf0eOIshKp+rlUVY2EVzRgVHjX3PI1gbFOVPpCqP
vLSukwTcrFAJWvmIhSmaE8kjzZSSbkToU/W5STwdhFW8L0YJdrn3zdL0ca9OY5UPkNfOsci4WG5b
DWXRzNnEzcP5py+9/syGQUrL2ZjA0EaReiy2btqqWzlzlmZ/GvLViwdKJuEAro5T0Nv7IDzx8hrM
pxtirakELGz/eds+isWgwWuxOxvD9JB08iH75dVJ6Z+fmqXHz0y4B581QWdZfdK0gR4dd9JoQ2Qd
+9XQxD/Oj7E0/TMLTmIoKwfZIE/DkIWPUIHvLprRpe98+sx8XRKIPEqq6iRT9s2g0I2AVPvKtlx4
8zl2bRhbRpSVwX0y8VXG7iU4aId3Pnt2jY+jDKIkFJtS9+xH2gZbSSCv8a4Zn7PEm6BZKR2GVZUV
aM98QFWD2Ce2hU6w8wMsbPs5/keoIkPHtMapaPdHMLbaGw6+5bauHsZBvW9rztnoq9bVBRHwnGCh
OyhXPkPEa182xvP5T1ha28kiXllubNjZYJWwXNQtrkdKTyVbo2pZmJ05FA6k1Rk4E0MkO/L8gg6g
LyDKq0P3pLq1G91CMOrMDvYILXVGAB7CE5gi0uqF2rQ6aKsAycZIithEy3/ogjy2T4x+JeU3Tcwf
Qq85iKUbARcHCASXyNTZJriZbTgr92h6fZ+XtmeX1KCRQZVCr/Q0NNGtUdVfeP3uaHd2voBNOooK
WWJFXHYAW9Qjj+yVEGthH83hKwzAx6pFFebkcrB3l86RNPb9u7bonGWkNUA5m4Kq60TDKtzgf6+F
XrtcL7y2Q95ufxVKO0MvJVybrn5qUTZeUtt6e/7FF7aKM/P4Brh72q6ZKoOcbuGD0m2GibHB++ud
H2DJwuZOXxhakBp7Ja+GD4AJXUgwHLtMfy279n0J+jmhWYKuvhzSlDjZwdCXAGcPZrqIudXt+S9Y
mP85wDFz8h6QMA4PSsLbuNA3RZGuFDD+KHcIxoI5NChzmqbs0GJ6Qp+sZ5DhqJoIWzPzqjh6MuL+
QVvy1EnrASytyEvYaygrMp1df3ARL7+/8qkIJJxinFIHMUNbn3T8ootcoCcD7UPVK/EYku/o783V
lvXuNUDyO5EEzYaNYms3/cVIEz+Pxec6azy7Ha+NGKWkovHQtf3dKptL0x4/uQM/kExvSxFtC9ns
h2G8AE3W7vyqLH3AzAc5/UC5LpAVSmKFZieOD7m09CfCGzDSGiDxXDk/l8aZ+aO4IlZtTRGp4NmW
BrbXFMY+K1zIkxntJk1YuIkNtmIsS4PNTjrHCpiDdmbsZEVdQOTdXSwNb+xw7LXtsXHMZ7TkrMTD
C9t6jkWqjLBVdm1WJ6OKLuqoukEz9Kfza7PgVOZqG2psLUjz4dGDaXpFDl4Ey7xtm/B9znZOpgoe
XIgau4E8uan6IDLrjnRrfnzBW81RNmg4tnUbINci0AJRx/VjnjhPhnI9Q6xlvpeGmDnEvgGxgq2m
gCwwI0goiWOiIcIhyG2brSUTFtZ2DrZpCDr0RA2XhaZftMexYwYagfNru/Toaeu+chxl3Li8b5Hq
Bb+cb6bldUerlbBiYdtYM5Pux6ZNEivF7aOj0cYW8Y1G83yUhCumvPTqM1NuXVSzxIhXd3D/ti3l
u+FawXvp1WeGa7RtJF0XhltX9W3dgKRc6uuyT1cSmktvPv3+atJdOdig8sYxYSvzKXLMy5GlK4fn
wnZ8gfW/enQpOvjqLpenLHA/d1l5iCJ67fbJI4RvPpzfMkuTMwtg2h48/Ol0BYHg7h5M/tVmam/u
x//L2XcsR64zzT4RI+hAsyXZhi2NkcbpzIYx5gxB0IIgQPP0N/tE3D80+IRmRC+00QJEF6pgqrIy
wx2/Mf0E7Q5DSM9bVo9IC+E4OpJ+mb4XYgYXSNfaT1Ft77HemFZBi1wHDAKhP+LIoaLLZwXhSH+4
78auA+ZbD5I/6CMaLj33HqMS3eou+eIV/o5so2HmOmhekQVKBhsOsYAMZTa6pEjqMiTH2+t7jc83
7hI6ZNMHmfykqIsdbZCfVc8PaqIHVfHTYkHWF6pCOyeWwY90/CbuSY5XMTJcAtl9WqPyQz1AG6a1
d9AMpuG1GKZyBkeKQAohXOvfbSseS5DUCjBcJbfNZHBTHQEG9hQWlTPcNKyuRDnL86zmr3hBHYJ2
Otz+hGmdvb/3idBqFNqlsc7WQg8CDBdt5OwscmxYZC2IGXrrVgsUUhf0essEFASPjLhfLWo9jcBh
O71zLocqm8r7IHngYv77p8zFBKpWyHxeauSQoez51LfWWYA9i3OIl9w2l+G6pWPDQPtKRFFiW2WE
QE7FOjNVfQ8LCd2U7SUG1wFu3FV2+1tvexdobv/+PUHlDpstsfpWJ05DUD3HdvOZB3TnWH47Bv+H
k1jVdafiChcXNJ1ndl2+TLgwbnx6V3rWE5Tf74oRV8eNlaBFDohEoYvN8Zw4JaikaoiUzCFoNW/b
6W0XdnXoWNVY0J7oxXApRghMluQ7qGn2yNJMY2sRPtsFazYKLCCYHhRJLDsAV0oMEqO9XI/hAzqq
xFul5fEADlX22DasGKQFApXOu97qEEn424WauIOIKOplF06Xw2IXB8h3PauQfLnL8pEW4cKbPc8N
LFy/5vWLU5QnQCa+3je0Fsyj67odEJLjBZkd8D14QHlGd215rg4kYRHKNhsk2C818qfvw8njCX7H
Htbj7T3b1bF/8eL6BR384SJ8CyyCEAKcvOfIZ2e2jTtH/9ubkKuDAOeWTgFOG2TF5+oktjV32vBh
ohIMO3McJb5bP3Lq3JUCc2NtjWlDwq3AbeMCAYN3vlwuYeDteKfJVPoa88mzmiaCqSiIoD26Xdym
PsTj8A6ORXdW+xqp/3vVALnu3yFQLJAynsJluIRjcwgJCGBLcVzLvaSCYXgdDdj5jPuTDzQgusGO
oWx/4/EaoUa6fbovDrTH0xaqyYp62Eh25MFq2/cVa8+3hzZNXXs8oa5ikY7HyMFXzgv4Xv64VD2u
4MK6b1/WYYHQOJLo38B5HMQEcnXQEEnGge7pR5s2zuuvevUKAQ8WKNBsNl6gS3NBle6ja1s/bhvG
MLQOBoshPwZc8Aybu9YJXRD/Tlb47fbQBpvrSLBlbAPcSuCNbII4ZFelbmMdam9n4oaACrUVbSa+
dc1UYkWd9avomo9RZT+gBPgB1aGdfdn0A66ffmV2x+7rZXJxXqG6+Lv26Hme6GPtBsfb9jGZXl9V
1NCL1ULmOvZaVHPL5zIiOy9iTS7o/8NUwbjx99RdzrgLQOX1MVbXP6N+YodYzR6kT0cgTWxXpKqG
/lg8jO8LppysWRn6EvlyJNKXp9u/z5C+BVzs70k4eGbG6Ozkl06Bg2m2fgTSeUaxEOqV7DQi/9n0
9nfu9++u0Kmt919uf9fkGdouDvoG128VXiql+0SLz9CcTKP2Sdl72Yyrh72xy4baVh76MoZuJfaS
slM/ts6bjnFRP4PBEpqO7FfIw71NxeR/2nYeg6TqSmV4TbfJk6og7reAE97Zy1UZhtdhZmGJvh6I
1aEqUxwDVFchgvk8O3wn+g2roKPMaCdGoDWB2LGtMg16+yPz6lMh+UPg3peOBH3e3/4VRbTgDnYw
JLdtmbnS806oRlwFwMomWVe/3QlUk6GuP/HVPlASd+jjDpUxZGoehZgPsq7ywZI7ZQ7DPqAjs6qY
NhKMmSg2VFO6hC0E//ydY880tLYNFLZiIUQ9UUBZXHArsjREg/jtKDMZRQtu3OM7d1vgPU0IWv2u
zTqfpDXZeUmZJq7FcOuSshus69LGVZ/YrTVDaNW/jwcAEmd/L2jsYEMcQH51QcNrOgYuZGCHnZ3X
5PZazCKH2qDZD/XsjceB/70N1fbdBduR+uo3eIustu/tsW0ZbKTjChbINTeg+UPiEMJTD53Lraxu
K7FzozGsr473KrwFEoIVViAe2MdpDvN4G0E6W+x4pqbS8H8nlA73onEAiGsRI13leocqYjkJw8fW
Lx7X3j0ouj65YPyqi/kdh/rzRDcQO1YPPnRsC4HjikVPt93YYEQdEVb4zeRu4Ny7hJCTrYl8BD/A
ztAGVyDatoHjD5yXAr+wDQTEkLYH6riXxXG+hvWY3Tf76+K92pnAtikbMmKRoGZX4mW3fppQGr3T
A64mezV4SSk4AKnfXwabpk0XjM/KY8G3Yp13LgiGg1SHhKHtCrLpSzhcLK/zEhcsnHFUPhZ2dyKo
sqMQdLhtpQgTfuPAJtpmgqRMta5g7QLDhNuB/M6ZnqBOv5YJWLAGkUDYZgSTn0/bl3H099Q5TKuv
7TFVMQLcpq5gMYihh5Sdcc8Gzj18F8rprry1q5OdTbIbSnBzDhfwaAJW4WHlA16RneU3RIaOGeur
sSqEQJWsmwPvDwVVKSDD4O28c/jrYr3yLmhnLWOIusSFqaj9IqCP+6kHfnUnMDQmwv/bXnTkGLr+
gxGky8MFCoHpYIPtdrSqp8kCkzIFV/DqFQfQy2azxLU7tjOfg019ri6VU1353A+qCI5osnqU/fIE
wcMTOGNPEHTIpQ3m2NteafB+X4tdx6OzOxK8vBakbq2B5jWUuANIzU4r2sXqu6oCrg7hQhqVzdBF
wA0gnPgXMUBrm0O6BjzPcb3XJej8V1t+I8J0FFdHIL/YVSC9HTe1nRo5NF834AKyruYsLYvKP4TN
Ah9d0M/5CITpcLCoT35aVlggYx2DcQvit2lYxOIw0H5LQTnYprWLVZu6BQ+WNnYPoNP2ssX2eOYr
9W8LXepTo7oyHwE7SKpgk1+R+SgPbbMUdmLRaclQr16SBWK8WRh11XmMreZhk+6WBaARy8A4W6ZL
W0GvYK363BKA+FiOXBL3qs/LxoZDPVzFV2mENZlIXUJPMrZyENBN59Xv2wS0KnEy4oGVCgUy/6gq
f5XRBi2GKpxO4WjRNLRGN4tUaye9pFW2bbID0fLwMnayPRO/Hd+74K4/ULlMKbquaboMPehzK7km
OBndA0TKmycIGq8PUFETmbB4D6XbWELjkn5lAurzo+t7WFC3SAUbPoHd2Dvawh+Pto9PgXy1yfxC
LAl28v43lJK8lNCxzPp+7VIBTuTTytRPG0LOz4VbqAyFTvCuQBfr4HH/dxlFqPJD+fg9hBvEM7SU
q5ehi4fTUvbuO05scYaue5FCXcO68KqqH9CaG59Y5H92V/Wn4CwEE9wgH2K/rJKFW8Oxt9DdM1gQ
BnV6EHQDDV98tghfDn7gbQmz/CKpmD2BjLeS2SpB7b3ZaK28HXCGDU1HoYFuFprg5RDnU/VDiC7p
IXFwe2TDXUlvcCnYPMRB0cd5Jw6z+zBOWESIGt8e3DRt9++N0qWQk1zEdXCXZyie42bp71xWTfPW
zqjZ6wiXYOjPHfSEe2LLYghsrrs8Z4YdToeG0aHy0eGl4nxc3BewxD+t4KmAFkJ4EqX9lVhs3jGR
4UM6TowA4l26Lo/zii4AXDX/1g37UQT9B4vIF8nD59srYTCXDjXsuBj81tm6y4xWu84KUSKxH7uq
33kH/gcqeGsX1ZZDzFsXosJaX/raEp/g+PYFEr9u7quuQdCN8UMLtesHR4buPyOUOB5YGa7/OFyq
HysNh2xE1O5Y1OB0ukapy1uk1Sp0CnGkjl78YFu7BIzrbOf2/3a51NUxidUyKx8q23G+qj4VtL1s
vZO54DKjC0tBip1wL05RNN85ak3pMB3y28R9N8Y1viebxPom30dN0n1ywfCd8H+si+cn9g5exOAi
OvYXhJiTqkZ8aLBwkpMPwqMpyqf3rYrOX6cKpwqQf4hzm9HoqSWd+4w8H/nntnsbbqw6ALjr0Wdc
Qokin+WPUb3YLXQyhmSoft8e3uBSOqaSFRKyRSGC1LfGBOiKIO52zGIwunvdFl5fJW2/Akod25gl
Tw0ch0Tg+mf3rahOqUY24EEap4vzPhgSp8pA6JPE847JTTa5/qJXM2dsmSMl+iCHehbEsidkaBzw
0+3YxTT69f+vRvenwmrCloU5brciiyCImGx0ae67WeowxkqqAqp5Y5BbFZGHEnoVzyFoB8906Oud
epzBI3Uo40JCK2jCIcihCkFzYk3tubPAmsp4taUBGPbv/Cnaxhtzy/WRWyU5K4okItZBFlbK1Z15
XJ04LO44gwC4IvnYBQe3/x4Up2jY44MwLLIOZqzAxT4LZwryTUDRLPgZzH9ux6shqv5TqH/tPYW0
PXBuBfmEbSCrg/qjP5AmC4nYiSzD6uqAxhDKWLyzfAIHKk6tKlLGhgeQ+X+Se2LNJttcv/zqJ6ze
xsB3T0guXYEXj482jLkHk8V9BtKCt4QIm0+2meTFPB+HYnggaMAZBXm+PbzJPFr0QhAhInaN4eUw
H5l68K8gcYkun/sq6zq0cVZsiICHIjldQUpcr3j5RH74ewCjQjwXx1jxIikautfwbHIn9++1GN0Q
wi4yxmpDLiG7Cs0cr5I66TJZey2GJotpYSxW5gnVIs5s92nyvzRlnTv8eevG+7aJ/6SeX7nTPAP/
TDpJ8s77DTkXSNHHaeV/ub3cBl/VMY6lz5mzVSvJVweU3RGT9iF2/L0numl0LdsyhBZqVBKj11s4
H6bNjVIbr6GdSDCNrh3AFsoMwp3hqgslj71k3/rN37G5aWgthCdIvFDRYpPo+47/sNZSQZ1KMEsc
7zO7FsT1NHNoeDgkr4D0PZKm6o5zB+HA26ObrvQ6qnGDXFVlUwsnS/29pxuiykkqPHUrbEVe/Y3x
MWnr7lcUu1B7c3MZ1CmvrZ3j02Q7rUQTNQqoExcfd50KimMq6NMgquOd32YaXQvomEOjznEiks8l
5NWS1lc+uIgBevtz23am8bVoRjt4iH7w0c+7COVxoKLKXX43w0ahIxuhJYPe5r6x8x5aibi0JEsL
kv8tzMamusuvHB3QuKK/Y0bXmw2/gtXxqlnc+HCPYZxYj2WnXpoOL+icF+zLxu1PvN3zmLc3aUcH
MLYdbeqBqi2v5IC9c0YP9RZnbdzt7UOmD1xX5NUWCsHRYQq3aM2pgkBmDD6QtZXfRRXt3ClM41//
/2r8uh3VxiFymU9XtEPVVSW+wKOrRhJh/9xn/6vDvvoGZNsW12MhJEtl8C7o2oOI7Z2h33ZMR0e7
rXQgKJpvS46sXTr5fsohD4k+LkhxDqf7Zq+F7VZYtT8WC2Z/leOa1/hzsNyHsnJ0xrsOOd+oRAo1
X8hAD5RDuI36qK3UsxVl901fq6+ilzqmFiQNkIkHMRaEATta7ISswfg6vC2IZ0fg8IVIkuoO7uz/
YHF52uzwfbF2L3fNPtJCF7qpZWlXMT7hjI9Rs5x6eR+HiRNpZ3DhDiiSCguauuOYhYJC42/LoK22
4zaGwNIBbsjoS1EpqnJn+dY1H6B7Dx3Yj7etYhpbC9oeJKRL6BQy30BqbQM/78j5uN2ZQHV02DHk
s1BTAKwJLjPPzxztwicxRtNObuntYwq6P3/vBk3vtYtHbZnPYxhmblTXB2/e4202Da4FayNxfldM
yVyQ+mjxFvpkzs7FymR07XgNmL9UUV+qHBiaE5prchoG2JWnnWAyDa/FqfI4tKR5r3Leiibx218o
UV5ah3+97TIGw+iwRT4vHMLFgczxkDhNk5+Fc/l8e2jDNqDDFqNYRUNRwRsXH1q0Fg1WpAO+1uNn
IFGiHeObpq8FK1mYM422I/OWkAFk6E2ZMiiIZrd/gWn06y97dUC1nEFexF5kXnXW88bmY1UHP+8b
WgvVEOQtC7GZzNUGpY4hvERbs7OkBo/RIYurj77MikxYUhp+BPlVVi3sWRV7Wgym4bU4JUOnJB4q
Mp/wdlhIeRQSzZ/NHiOcaXgtUgWj6zJbmL0/cpQGLX4GWcyPBSXG24Y3ja+Fq9MwqK87g8xjUoFW
MUo9lY1debg9usnntWjtpmYiEQqLuRWcgVLqYudU1ag2sb3uLsP0dayh2zU+FKlmbPGVq0ZolAwL
XL7yUIdE9VIFn27/DoPn66BDqFnbNgR9Zc42EDaP3rHp9sr1pqG1kGXSj+nWFlMe10OKmurRHvfy
g6ahtXgtNihnQhN6yscw6L5CMiR48BdcX++zyXVJXu0GQcBDHFHWlK9QM8rsyAfRzdKvO/cC09yv
/381ekgVkwzq9rlkTtpE3rEuq6f7Jq5FrGf70ezNMMs8BScvBhhD7EGvTe6oRWvvt1eJJ0vkdr2l
HGpfvjcdBkl2gtVkFC1YtxqVGm+mUx58j9TB6+8cVovSEM/IeGhA3+EoKyUhyxdZfLlt6+sF9H9L
j46O9otDFkK6HAapw5etBdJYTB8gnI3qz5YVIkggY7LzIwym13F/nr8omzawTTmRISuWashtZTnn
Qd27F+uYvnYJoIHUhCIfGfni8/HdROfvoEDZe8TGBmNp8QoRSA6m8HXK0Q975grKynVEstgBlMKq
P9ko16frXJ+47d1X4XKIFsOumL0YNIsiX1o3r2X9PvTGY9jvacQZkPrQi/g7iimFyLoq2ynnEUk7
PqJN43PQu6mNtIsTfxpsO2kWqMo2dWLb3fG2z/2XN33L6bQAhx4slHIom3JfFpCcBuIKOrBLO57F
Nh0o8XJZbUkR8ceu4DvfNHmfFvjBFI0RayaRl5FKBq9KbbCurOt9W+1VLPX1ZkjAI+EWE5apAIZp
rIMDqLgOt41lmrgW+/O6gs0uYAIQB9c/2xZ01/nYTllYd3sCK9eT7I3l0AF/sdUBWQDKHRAvMu8y
o8nhRyeihuKZrbh78FgBwXOPo1qwYy7DpuNrr2F77Wc0qQww1xZ9A5t9nbTxlPKAPXHKT5E1Pi6+
fRdW0tHxgC2ItK1INSLvrG04Si6D1GbsPkYRqDf8vfC1NS1tMMKtIIVgJySI5kNUyT3NQ5OdtOin
oM6grhjHPFqshADDevB8kTZr83kjfpW1TpRF9R6f03XKb3mBthUAUwBBEJePeVxcoPSNglkJ5oLP
4Dd6vu3Jpg9oUV8ufPLRBDzmXq2g+L1+6/2PhUsz2w93gDSmL2hBPtFqGTuk1vN2hUy2E3ZJDVqw
YRh+V/NeqBvOAJ0ZDCC3dWJhNEJRW0BrPsxBBH+kwdglzJt/sxhHwOaE6TwUcidaDJcKHZIzN05f
beDgzqNgfLAG9riqvVyAYWgdjuNFXgTCjh5DrxEk6AWYM/dIaQ37lo68QYoXBy+Qjrk3vzibnxaQ
zNroHiOUaeLapdxeIuhH2BHPlRNnRbBkgvLstpuaJq6FdICHCrXAEpiPdZdIsAIX4rO//Lo9uGne
WkSvbX9VY9l43vZl+eLaDQW9UWP/vD26aerXr766k8dQoiig2chz4v0p2zrp+YBK7h7YzjR3LX4D
EYiiYhhdhWOfTQU6i6bI3quxmkbXYreXvQVudYzOHQZ8b3Mul72WE9PQ2unMRlqWcdlA8qB1p8zv
y+XggLAuu2100x1KRzsO11ZabwMguQeGd/HQfB2iYcJPgBwv4ksDKWb+c3Gqo7+K+7JIOuyxmltS
FfbCgB5yUFcsumb+2oqt3VPCNlQvHR2yhQ2nKAQgeXnIX9hk5W7pPjTDcBYuUHpt+2nm0RmyAy9g
HHtHpEwkymhetOxseAY31mFdPo08SM9Y5Ow3n5CgfJhWsLMW7uH2ehm8Qcd10ardRuVX4Vn1Erpa
fSHPXmG1z/eNrgc4OKMktAKDM/GCZKnihFV/7hv5+nteBbc9VT4H2FqdxdrERxDeORk6e7sdqxiO
NR3UBfjiGJakVOfFn5DHBguIUyR+8FgETeIE4lI1H6a9vkfT+uqhHgkHGp+we9OBjopwdkS3yZNL
2OfbljKNr8V7M8/CBSBTnatx/dy63nGYw+fBiss7/VO7kscWNGwGAVuRQsbQTqjfywHtlSAWOt/1
A3RolwfJRn9eYjjmJlXWW+LZbaAEM/Lm6fYHDBclHeLVFlRZzRLK8zSR95X7AW2WD77D02LeQSAY
lkCHeI3t0Im189TZaobUYTS71jLRF5zeN3/tjHYoXy100chzjEYPu8nR2JnI5nEId6Zv2CP+6118
FWtydFrlB6s62ygeN4LlvT3voK9MQ2thTBqwsdJ+RqBF/MHpnAPIQbLbVjG9q3Vk14AiqUspV2ev
7T5yIr7wWhxEe43msudp77s/Fqel2XDF9/Lmzsryf+DrV9aKfXT8CNmrM92WY+QMH7iz7WynJj/S
Qlm1NXJTwLnDUZ13blk2KfWB7Cfjy22TGbY9HdmFt4JCplipcxCsx0UNqVy/K4KEh2Vd5mA6AFwM
x6I7bReGtdehXmFnVz2ntTrPYktLXLsnXtyHf9Cp7MRog4anxtJ3pTzQ3gMXGd8OfAzuawuGsMff
x4+lWDFwu1Fnv5qtw8ray1pvwQHyMb9vL4VhqXUaO0g8KXBQtOq8UStbrBfV/fKouxMaJstfP/rK
Re1o6lGJwODSYpBnqAFtcQ63523InuhIr2J0Vh7WGNoefoP9O9nQdnVtZeLxr1js3Y4NG7at3b1H
ySGtAnauM0PaLGmt7l0BCMRokx+jY++cOiYbaccyR08pGZcOLsTsVA48c+m6s18bEhk6ax0jdqkc
/J1jj6LtdvzU+ypV1qMbuefS7w6b2kstmbxIO5srP0YFaEKIeZt/7G3oHDek/DZMe4X5txfC1uFd
XbsKkGlTeGnpvhfBnAj+JEMP96O9Xg/TF642fOWqvOtjV/TXZVjDjOE5URORhLGdlHwPuvC2kWwd
7WVLj/VsxnK0yCavi3d2JvEglz04rml47XTufaTHHUAAzotVo+FjS5T4FTh7xRDT6Nf/v7LP6MTK
qluGI2F736FR0LfHZEGT5O1oNo1+DY5Xozeu6l1lWfJsBUG6eV4SkCVRc7sTCG9vFraO87L5uEIe
G7vowMmSciv8hEbM4+psT7Qd8s6Jft3+GabvaLEclyyonRI/I47Hn2FkPcfz9s6N+SMEj1Iih517
kslXteM5bCAh1jf4DMQInOgpdFXCw3dL9O/tX2EaXgvmxqFbYINu7+x7faLIh4a8VOrSsZ2rmGGt
ddzXVNKATAs8KWqLRFTjlYMlLcVelL29n9o65sseAjqKLpLn4qp8EzWrSNva33vGmiavncc0qgOQ
peKNUAZBjy6N/nO4xR+EH1c7rmqavhbF19RCOI+YPprzT8tmnWZcIW+vq2nu1/+/CjIndN0lDAI8
P1z+z+jTbJJ0AZB4j/XTNL4WxJ70JjCYePI8WCHa+6PBfQfZS47ubWdPIcVAY2Lr8K942iIAodEK
zYW8rkKx8eEDHWJZpMRRTfGpYQ6LzkM9zvQURC5Ht3hvgW2AhnZJjwUoUJasDYZ6utRWHVKgMeOl
SKaa+ntXNsMK6uXQgoP+IgQr2jkqqwrLSCHRI/m9o2v+QUevR/Omh15waUG4ZcvaYbzrJmLrlJuF
IoHqukWcg44fyrpeYdJd5Q2DVSJtz4qUHY0sFuLsxFD/momV16A4yW57tmlwbceq2pJA5W0W59qW
hzlCxWwrx2gnbN5+rNg69i0oPUnbYoTLdfS0dQX2xKB7HNHgkbKyeIw20oPLy3/f2PZ9tLO2jokD
bYndArP233UKghJV308/OKvv65qFzOrfGwFjLa0duxPnEuudV4zTx3JFRPSFmndypYa9INTcVMYz
2HhBz496/ZeKlklcDqda3nmEhNpORhpcNdXcCFw3m19ycZ6pQJoJ+sM/b/uTafZXP3u1U6raIkUL
KfHzNrT/bL73SDqQKWz3FZch1qgN33s+Dd1anBlvkKkefoL48N0cVYf7Zq/dQrat5XWENp4zC6IJ
mg7lr9pnB3+29+6ChnDTGfl6u6yWDZqZ50VBptz3twEVrHLvsmYaXQtmqXgvJg7jz4G7oGunI4l0
yH29U7aOjJOoqkPxE3MvCH2xpzn3Rut02+6GietoOOVWG1V+MZ6lW2Y+7vcQadkJJ9PQWsTGeIM6
zgSPUdZTxWSTxgQlz9vTfvuVaOvSqPY8NKTCXnwmjvujkZ86InIkVo9lrY5R5QGysdeeZQgrnXlP
YUFBctLIM4v97iGGcOO/kOWJ5qRzxJ6WkMlS1/+/Cl0HuR17sglO3w5kuXMnfhVq2GuqvJr7f4v1
ti6L6lWBLJvBxeHL2pQEX9kMYtsmA8UM7X/cXg2TjfTgjbjVbRyfKOLwK3WD31DJ+xr6fO8nmMbX
zuFyGpyh2zC+sywX0ssT+IQvrrwP6WfroqjBUvc9AUHIuXSw6w/SgoRXWf/soOpxn7vq0Lk28N3R
nnEBqua6TXzCfrnoP/JdfqqZSMMu7tFSHty3Gjp6bvLmbawGX0A6CmCT67VIWZkD2PHtxTY4q44z
C3qLodUeV8W4ak5F0IE4NdhJehrWWYeY2f1SBeu0ibM/f6/R6TiphFb3lWJsnUmOLMApgZlFnBtw
iLTdI1iNwmVn4iabaAHAbFoPQYixuR2Q9x26pXA7d/c2UkME65AxFsvI9lwpzmNg1UPSNL0CD8Qg
HkO2stypaPEOjZD0PhCJrVPGueCDjwYxibPw2Ckq3Xeet9evbljg/4GPkYGvFcdtfWvaPvWn/n0R
rR9b8NQkdzmnDhfjYwhl1Ak39tqfTpNSWdm5952UOjrMchp0JTYYGhoIl6bysnZpd8BIBvfRoWEF
aFU25SlY3Irpu8IOqqPXWMHOxA1vAZ1E7toUABJpu8NDw3pflvwFesPfSok8qoqci9sH30RXv7TR
FN0XDTqf3Nb68ehw3p3BtWa7iYxkTZKWBPWeh5rcSLuLEmvtGGmG7uy67NIJ9yUc5yNl6+fbTmSI
N53DqZ3ckRc1F+e1PfjcSoAGfHDWNsVXk0jtpT7/K9G+cTDr8DDKRCy40/JzaYHVr/m90PG5HCCr
PExpv8bvSueh8W1g3r6U0efa6Q4gXs6KRmbh8HNt68fI8jMGXPq6K35jsqt2i12RLZ1GqJufxeCc
0FZ6HErnKWDTfW6uQ8g2zyJjPWzLuSqiKHMdZzguvb33njZkAHUUGaDpAti6dTm7aFKrHPVeLixD
O8/XjuypwhriVGduKmqIATkuX89UeN3R5igVcCva07cxja49P0HTN6IOXiznNlynNnGszm3SiPrB
79tubRr/uuqvbpm06yvVIHN0tmovlTM7BHwPBWS4juu0eX3tyArvquWM9+1QJ5Y3MStj9UYgJeKP
7Zb2gjrT53EtgEGaIGXy7+2fZHBYnVRvW+xhRb1jAQLsB1mLxBq/Lsveq8s0uHaob11b+kAfL+e+
wKFb/TNyBo7H+0CPoMn5ezWs1YdiQwSTTcp+cOb+DKWvJx/ioLctY1psLZTDdbPaqXKWMzQ4Klz7
gzqZx3jH7IbBdVBZ6Re9C7DxcrbFwL5ESEQCKN9BCGHnFI8M4qq2jipjLUf/eR0P5w5cAP7n0Qnp
JVoaMj0iP1AMn+bQcdlnUdZV5SW2O64NSzpgeRonISSAyyW4tIhxSgrIPXS5Txsbe7cX9eFzS4s5
vgrdyeoi1uWKfRSNYt/BqyGjUxM5XnQAZyVBm57TTtFjL3g3HWsbmhoHZ+Y2/4MCOmh0bX9iPeRa
sSdkG4dySKoaMDyikV3E6kSXofE+lGKwxCl2l63Lp2Grg3fzEPnpRtZlOaAafFGt638d+k3+DGnk
v6PPOHQme00WG8j349p39q+KWv2CQoz0grMHWS1QdY2tLOHrEl2E/TJ6ZbYNqA1Be7b3+08Oc9Wf
bQGdXVLNbEOjoS3kepl9wfvfUAkrJwxDrwlA6VVD9YC+uyZ6aKHbsn6Sai77T5D6WOUZLCBR9yhX
3qg0UA1ewJRDk+njUA9F+bHYmKgPdY8G1bQu4y5IWy8u7CO6yFZy2Qpa02wRdbQleIAO2wmyuMNH
P0RHzL+gKwy9NMZOV6Z+XfNvonWK4gUK6OqfCoJMdu5OES+yiiKFcKoG1gTJ1AdK/uEK3YAfGZq+
+o8z5IqjvC0UKKHrqeuaNJR9ZKfLTLYoCaag644dCwIoSYzFtGVNwX0CLgMLudABza/8uK2V36WV
u1jAxy8Tw9JtHqQB7HlyHDzv5zA6R01gj6e27Upyok4sgiyGaYuEIle+HlhTsCIjMtj61Aak832v
VNQdJLCP2DJU2bDyItBoFB3lOhXAHQ1e1GXoABlVyvk6PRIyEzfhUzWESTk61U8bfPnAibFwe2Q9
4B9Z4YJl8ZMrG6s5F3PVy8SPu2ZAv4UFpHQlSeh8C5c+tGHWQVWpxboYP1aEzD+u3UijBLdJEDKT
ZduKtO969EKTOhTugZAqcNOujTxEQDAvRarUuK3pstGSJlNI0Ls4djF8THh1HWSRXcfq87qFNEyq
BQBDdGiS+P8x923LketWsr/i8Dv3gCQAkhNjP5Csm+73VuuFIbVaAEgQvAC8gF9/strbZ7wdx+GZ
txNhR7S2pKoSCQJrZebKHOHVySTd9Xxy27EnfoiKto1kfWcmTKLliPMY5kNiFpw3WTNO5ingg3Y6
h06U6OMWEt3dhj6TKwx0MVTS/UxUNmalg8bX7xRuIKaLVkzmw2NeyhAqfTE9hqlpeJEO3ZqUree8
3sM5aiO5G4Vnt0wuSOEsGiT3bDtYtS9Tl+vRLPpkRJwm+wDWVemFaQN4Z1QZ4XDaMQr/9hoTlSfr
eUP2pDH9Nx0Hj3wId1sVZ4AFCB0uEz238tmlWjyFC5UfG3F98+r6tNX9rnar7prdYmeq7xWvtPkC
LRnyHWyVonTKMTMe84vVxbDpzM0smDRFg+CbHsbmjiwZ3GvqKbzqOaHzoVk4Y1dp6xqNcOYGQ0Kw
KJ+2Z6uDdr4VcA4XB9U2bfUViQk5BbgccSs+LSLOhnIDLLYWjbQzxLhtCA2ChpZ8vqgcQ3w0PGdm
tm+x2OX3rRmb4QondVoXlGGpPnZjg1MJzLzwr0HGhXrgjanMzkvMm163SZ01h3Yao2bP3NwsTeFc
rDEB5JmlYHZYAytj+BUucalQyAwHzKC0LaJdQliWtL1MljxORqOvgCMLOOiliYh3ETK1eDlsLOPX
dRAs79ykZjh1zVbGyCJX+QKLNl+o9SGCEbTHA25AUdFcVj7f4vF2EzCFVva+CcZs29WIfv6u4LrC
Cm44d3dr3LHPhRMLOxC/yQbmZcbVRxF5BAmUjNZFjKGml4bOZCx4yKPcDEgWTjKFFIEKlXaXpA3i
q1UbHzA9nOkTmxKFcGZdf0yrus4WruxJbjQ7RXRgeLjXNrZ5lrbmO7zFtd4r2oR4SOpAvyLLvdly
PxN1y2r7ic/QfIQ+lj+invTmvmtSDsvRjSP0DtZuJNkFGyzWL5xKp61A8xz60vX12tzruCH9jRcK
duMu5OGYV5UeEG3SpVxctyuL94jqPQ8mkGvkeqAKS1a+zVcUObsj9lVvjcwbF7hlj1Q/MVybbgxx
9RYclsVWIxAxH7pwiPMM9lNTLhtbZYXZekUQEI9B09zwzlbFIDwkZOM0ifaip370l3Hj5j4nWzIh
6hyTv9l+ibvGHLJWB76ImILdugxSzPMkABvWC9LF4bWPmxUKDRgL8WJBd8qQhBlGbjfAyQtgqyJ8
urSrgMt8RJcOryIRtLSN2SRzEW++zeukiqNTKxrsjlkFfqgcrBVpwaHiT69VGwxYK5vHBaG83mjO
RcfH7/02Deo18bJjOTY7Vu/7cGxpmU1L1JV202FTmDjT44MWGxmuNsGhAAgQJRxhgh8z0lc12apz
jnOV1rsh6Po6j3UiVDltzRSfFEb8EPqOcYXbgMgqLBiNIn8IIpVWhexNUB8GZHSEeYcRGPKNpnz+
zrCT9/De7oe16BYT0tIzbCB3s2y7bqc204UXHWsrdtgi3UPiuNClAP4UhqWM0iTMUxd5XayyD9oj
RKS+HnI4H0/tNfHLNBftNEOEP4/Ie4dp+uJeVY+J7KvACcWuwz7NJkRR4AZD4ABD0Pc5sSyQJSRx
c3wvOGCQHNFJWXxY140d7YQi6bvTsa1yGCy3BAE+LVcw2zDmsI4VXW+QXAhTwtT0U1yaNBxRKcGF
b7nzFYKecuEyXFFWwdnxPjCrqW/jDYbWWGqtnnwhw2XRxdyPqzt0MD+VF2MCi7eS48zH2Vv3fi2x
nyn/qiHbDgoSQmFaYDW1iCIRM2aTzcB1dUSOBLZgMOc6LiHKEuzUju245ENK8bwlyi3VNZtRL5zn
mDGzNeJZQvuF4EX33vRrut218IDjJZ5SOcIAoXUeZvRT31+iZw+i3RiNkDDhKdcvmJSFoRdDIdic
aOaq6UrT2Ld3G07l4Is4C6UWa1l9DrzSmMQYhpaaPHQUbNoWBHN4QW1oM8itLObC8Wm2r8nE4IZD
VUUK9zhJtz3vrVa7cEOY323Swrh833RYMcCww14UKkDiB1wbg6UuFYY+WD5XbH6D1LomZR0Sley1
mrl/gMdLTEtYNzdzEc4r/EUMDKRVoTJEJu6nZFQ6l9tig51OmoldrhiciwpW0YyVTZcNWe5l1IXF
Mk3RWi5DhjuKQqvlZzVXN+6ngNH7qfXxej10woqDprWZDn3vNqx54yu3C3GMt/kWKcLyXoBJOzTt
qmlZNc6LV0ASEbIYOofIrGRryTcGGa7bq4Qt3Q4JQxJyhaQZDAJ0F9ddJgIhAbSt2SUYFBsfMqio
xMnXpqXPkRdrOcfb7epwQboImfFTRd3NoiCCwvG6tZ8xcjaRCmpUj+DIeY06e+kQKEP3FbaIm5jr
bsi3UEfkGFAkW+7BATXThZrht1bWmjhW4iRrHjcbztllxKOlzbPIZWHpfL3VuzWah7BASSCRboB6
qt3FCo3CDSJ5dHJIHQMjXPe0UwflK+3fNBKDYa+8uYDdIrvZz8gByFaBBGG3RKdhScyIhNe2c/s0
jmt6G0R8ScvALv7nYOYYxoFq40c0KhY77homOPPqLOjGPDKxuoqZIPgAJKT7dt7gnIfo+LTCqEjf
8l0D75OqwEnjqp3rcQrnCHBKo/1iZYoNdqPJz0gmoUTOs6vITvbYJXILMVlbkEQ6smO+hmteazP6
Xbdj8FENqB1zXyddUKwZnHMvq4ZVWbmwabxCKUoOiPvAGt+mxiF3I4FNe1I10CqlTiF4jAwkzLNQ
JmtOR4kMgX5a1+jCVFPyJC0y8q7TVbZNEaZ6yG4ESi4dHiSOk+Ch6tHnIZF4mO84TeRZ3R7G39TU
aCglm9bcMh1Q92PaklXkaUM5L1vs0uQIVo7C9A8jGygSdKh2fTXXNbLxNmwNI/AfnMp4ZGQOcXg0
FAEoX/SFrdHYCmew8adtqmNdNBkqpTxFefRQp7qLkDfRNO8MhfRrKpslOxrWjrrQul/oofLRcm2n
ebzrlqYLDtjdLcLMk/M6m/W8JAeRcILmKq2lOKRd1y/Yk8TAbhpBZnuTMZol+3CZvL/PxrGh70ZI
+7niGfkCwIdQiwWrECkwfhVLMfg47UtbwVvr0I9Qel4NU8KbQ4yPn90y4tkNXfsYm6Ka4gfSVcu7
29RqDrNN6JozCRQTg8W9DEsD3N3sm34yYq/5il6EbRs8JYkKkrDwabYtp2EbU1MkSvXhsxnVFl7H
04pMAfRNUPvKrGd9IeoFKxznpjk7CXD4kJSdhslsThDEYva0aaktx7HN9D6JjVU3neiqpoQpHu93
PKzD6kgQUtleWxeejy3YQ8aX7RjF/inGZI8/QfPlw6dIDIP9lN764VnpxiY7hEnx5YA+IuK3KGNM
9jUqhk+JsZ0w9nnt143f8mgC4rBoufWPNWn6jxChudHbOnAXXwZySLLvnXfdgjoRDW3BdE2yXSY6
SS+SheBk1R1yQIsuIAsMyM0Wwj8xMCKkd0EWkHc0lGjtzTA02a62hgyXcKWfyKGGILPZrzVc9s/u
ytNwJFOoRuQXI24Jjb8JxyLANH4NX7SN0+twwFDecYvWzt70Kzp89JSs7fd+a5YJ8AZPHHJx+dSU
iCVtglPrxAbHdSflt20bhrXs4wwDJ5ODuLuIuA37mxS7ZFRWMU3Yw2pI0Bc4O9yCfPfWTHfJVA87
/APObHPM22ZfpSrMvtCpsWVnEs2GY0BSSPeGZQ71w4oOdUHLsFbyNOswYQ0AGx+4fQwH2uw1xoaq
mhzoEgq1NBnbKJfaxz975JmPp6ELou3UYiOCe0pgMuXzhLZ2vtq46c8D483gl5/1EsJWMF7r/sEh
KeXdhFsMMESucssto/JzlnXaHikX5LmpaRYVwUwqeA2FHn1xN2EfAU2YbNB04K102a1kTnYWsS7p
Sz/CqPikewYnZ+JimR6SJohQs1XC0JcUAe9R3qP7r8vaE5moc1gJzSy2FbPSt8DJhn2k2wDwwM/D
hM7YbSCdpyZa1Q5ATNjlq26Z/ze+Bv8Cnf3nIUl8vqZWVYeZTIStHpOkHcoBAHlhk4jBICrq70y3
8UOaxf8uyfhfAYT/DGWHfdiRduyPK7quEu7a8OhY3e9ywv/4sf6n+Nnd/Y0jsX/9L3z9o+v9qIR0
//TlX5+6Fv/7r/Pv/N+f+eNv/PXws7t5b3/af/6hP/wOXvf39y3f3fsfvtgZp5y/n36O/uGnnbT7
9fr4hOef/J9+808/f73Kk+9//uXPP7rJuPOrCdWZP//+rdPnX/4csug8LfMf//gOv3/7/Cf85c8w
h3j/08nhMer/H7/38906vAhNf4MZcAKLFobUwPAcKrf8/Nt3+G8py3CAMQaMjZ45EjR1Tv7lz5T9
xhji8+AXHtMwyc4aI9tNv75Ff8NWQOFxG0Ohk3HMIv398/3hHv33PfsTsonuOmWcxacJf623/ya8
8DoM3QPejBAonXGQnonKfyAiet+asQs0fx5Z+Dlt3TWr2RNwNvhVJGi9KoV/LUPsCprK64jXX3AJ
rU4k8HtxNvTUF+Ha6X0l2yuH1hFglLgQzQUlbtt3c3ZveRSUPgS+GXTb9bjdJBXoLLFGperQlyKu
956jEgfmkqanQGY1MCQ0sKyDsSSb5AHQ+aGlKeq/sR32ndmgyj5jGj7EIU6ATh6GaJVHK5MbE5+T
jqy/wt971TfNE93aK4uI+RxZVghjqqfbhFIgP9WdyDJ/qQNzuSA6SZP4Pukx6+gXek96YNJhs4+6
5gM5VZe1N4f4HDKgsjsfKgRQBcAOs7R/bL042Tr9HqIRCyf60Exo+bA79zsZTsexbUROvbybALWy
Fr3aGZ7o9NuGoZO52+58quoCZi2n2JJi7BKbhyCZclFXP5g9j/8DQjNKXi9Nfayc2JEtKoFY5Jyb
Q+23XTSI52CCeUX92gm4HSR9eora4B1habDn0V+1fYVBKpwQDY5GeqM2sY+CeDxB5Drk4SmO7DeP
xGuMPMUYLKT8ooq6665TrIT470OF6RN212MryQ2c8h4JXC2L1fKbigYXgH/QUTj2PTZAy8LmKrJg
KAP2Pgj7FtAoLWWsvrJVfhEj31rlb5PuViGH5yAjIFHBNu4miT+vDlE/rit5UR7zJuH2ptvqaeJA
mEOYGFOefFUi/S5V/DoY/QXDVFKqVD8Br0Xn+dbVAy/8bKHO5+5HG15Lbuu87ckCvCAE1VV/CiSQ
5mPzjHEHk2MgoQe4uRdrduua9qNKUJ2PzNxZMFc5gH6dj/V6I8/Jcq5Lb+oZckcKuFLEcFNCcPWh
E/GQNzzt0BakNq+5H8+I8gOGASc1VycPo9syNYHNgVg2WCS+LjdwPQjEzMppgEqcLOqHWTJWTJG+
J9IsoEGi+2yl992qlzLd1Jud05shTgg08PJ8FMHXRSD2JtCmlEOunGt2ITLL4cWH+4jiBkXVEn/r
2gOztT/MdBfYkeUO1EKBhLRmB1HhBVrro0rEBjMPR/Le9UUcy0fUf7bkRH0Gmt5nSXAh/ANFpYFj
GRlrQSe/TCC/xkH9nI6qX6KiZ0058Rl8+JqWcYurbUX0oFdzEkDs8Fyd7xx8onO3DoWW5m5Ujd9B
Q/SxsHDK8eQoYGMhLo8arlKlv5Isumd7OCKZ3BKJ0UqS3QJcPHk4AeYT1N758NKFmb5YqxpEpgQb
G7I9tixAZfN87TSKDWkQhgCU4Zawy7omO+CILzOI2sPcBSmeCv8qn2ILd+PRBOQogKymhjR7LgyC
0ORDBqOZFaGZQEYjmwup39o5ecIAmkSS2fKCQBZfuJJsQpbBYO7V0dKK5fVqnuzcHTqmPjXad0H4
zczS+CRtetwg7ZPIkr9L0ncusBpMYIa8h3o9Fz29X3hqi76PTiQJ75uu/pwpEjuq+3oQBAOm/IEk
W4L6DBqHFIXOkLxEuPg7v5Grmlp4p2ZBzhN4GsIGFvYVT5zPADz8cGnq1e4SRGPCBK67k/6ymuy1
Yj7bY/HcoUPZ8rEPDWISsdSHUd0kzu96H75kdEa8kqiekAD30SyAi2Z7wHQAEtdq3IikS0fk4ZmL
XwsGiOuuHukLjrr7IDQYHEpdjZ5LXi5Nf0eW+RonThE3CQCSEHYjK/teOX4NbmbNw8WcKkCuOQB9
mVuHPYCt7JCZ+gFdADij6YJWqs8xNSDLzk0/YV1SoODsd1mbngiIJtbhUwWduZvXbtkNLEVstEEL
110NdH7dan4TYeHmIwSVx9gtCI+agY0CcT52rntcUS/mszMpeJXubbDbS8KzfbOSG0+ilwrUae4X
oKuJy3I+jwiLcAa0EN4h5aA7tg4YLQ4qVdQ0R2+Dh0SAg6I1z3vb8LxNixGDwqWk7XPQLqLsTVzM
CyPligGAQnyzDNyfM7ZIAz4VPFgblJZgmFK208G4s+Q62uDKMZLpWqT6auth7pbA8NuiKgxDdHi8
fW7F9InJwJthw9UjsM3LmQvQp5EJsKJviqiLwjxeTV9OwD8iNxfNjJznsbsL+ul60FjvcQSp9YDG
s6hJFYCoCRR62u5GetjadjOMZ1AZdWWs3ZiPoIHKzgJCitrR5suUlpjGuQXQjSBmgicsBALQvQTc
RwU6ydJLLktQV8/Khg98QOJhU4OcEOvNALlDQQm2LlQUydJ/H9v0KlxuqJU7u7q3FkBf3s3J47AU
VTgjn7o14IT2QDCXkqD5w0gf+vAwGAsSEIxWxuMXRlAQNYQcyHBMnoYFCW+9kmhUJ7+AULD7aiDZ
aa0fISJaT30vL+Kkx46C30YqZLUn1bbH1AImMhCHkG06T4bxFd3ba7i4Hxy5k8mEz6riCQ+tAQ/s
zWMywmlJblrlgs634IlVkc0rHh/97TxjmmNyB7QL3zOyRrtAtWlpZ9jXErdPZvqYzhkadP5UzSiV
gMnj2Dbj6+CmssHSlX31Trn8qoDW5B1NR2BA93LuPpJ+hr9ewrJcS6B+nJ/QX694AXaagbhUzSZ2
nplbazWss7bmY43tdVjj2GrRIBZR9m4FJmqjLDnwDS8rFyxkt8QHI/0LvIG+tlG+zZ1/Zslrv1br
Thv/ApOS63WAK04dzGdcC85ikNzkYtl3Ul9hqV0NLV4UFeYNitnLJshRJ607sAC6CKrohSVIGB9f
J0zFHjKXApltj65pXkiwvfSWq6KfcdmJtqB9txuMkzx5NlTwMdlXobC3fEqvcAInJyRUIPgXrf6h
IliLcLyqS4RBqDytXb2zm92jTl6xQjpA4YSnR9aoI0jl8GSFLabM9qeBAaJZU32k/XzQ1VZdguPM
w0r4HY1xE0JKbjK5j3xnC+hF5S6SbKeIJ/mC47NYcSTHPYrEmh0bEVwQ0T9mrXlLY6CpKXpEWIZB
mEBz2siiGTKBdeNsAWXGTxotZYhpAcAvDTJ7NL8hVcjKIEEk6ZrmiBpJC5wz8WGAHyWcK3aRq/si
CoIdiVBbmYg9AjEVWaRyiVDfRjdfC5IewDge+lDHgMNcBCn/SPNA+WJB6sZFX+m3/gsjCqIUEV13
qg+OnfJjyYe6ZM3WlpjjAxmXPUNgPRZuo/cN+7S0kwcVVfERLiZId30Ag1RgugcXJMBbLLEr14o/
NfFuHqdbinN91T2WVIiqECNyKB6PjnanbTaPG+3uVta89SHMlBDj6kWflrCc/RAeL4eQ5YJwV9aD
fwkcR5k1X9fr4MsawyDrincCGoIyb85jGjUlST5G/lppfdFuGhtyjePNpcFPTOQuBRuaXIvkZDL9
xpbxda7vl85+JDR5ytrsRxXITzQ9nyIGHdfoxZbe6h9L5C47teDe1jIrwZqZPFN4qKvV3OnGv/ho
PUxpvXcabCohKHDnaQPUECd5bIY5ZzbWecaDn6yrTzC8va1uoZn9DAgAk6FFLjYY1jc8vAW0D8UQ
z3XRPWGE5jMQ2HBxd5+qIHljcLgH0x0F+bLa13UBUdW0r66t3kLc+w1MSkHA7hRB4l/WRt8JvAVS
YKeLDg4neRrVr8wiILYmKyJMH4JGcGgkxGUw4AijbPwxY5UcOJvvIuUYMNLM5jhxGWs+9Sq+gDbu
nROf29jiz2vheBXeRxp7wuDqL0hy6hym/kcncVUGTlhx+kbX6u78XGH4Ma84rDgXCEJwOPRBbsFx
58cuqT7mbQXfgAw4mE5i8Wp/0S/mg4iFlvPPKlOy1EH99etiB3o+2VSMKAlQlvaqMFPyjGTTHHT7
9witQVY0SsNtHdtX1gZPEzuX58S+KFJfQsmG28BRdkwYRMvDXjWFaEFeLTgkjEezSPg4oNhanxZv
npGP0pXjAB+7mbMqn2JS78lZ1GdedEShk5hGdYggiajJcTabuADviaYzrN+GqwUQHYx8UHLVA6ZB
LLKNJcrt1bsG5YDMFSTOB4XT/QjDEwSiYfTiUEm15H2WPVZLkdnL2V2BgRalC/QdCgJaEhIWYzzO
eVaj2I6D9aVRE5iMSF1OSXjTGwwtjVnyJLS5TOWbU/ARwLN2HaGKwUX51I7+oANiyePdNiTxASVT
i5O8zUVq01LAzjRntLl34SR3PQEluwr6ww5QcJxP/2Ky6wtTWN8ezVCXVmPZNf3VOPMUycn2tTXD
ayJRGKf1i4BnhWIjSsYBeHVYdilauqnqChQFuNLhYRLvfYQzDuUyhxoke1pg05moDkJZta/rBZdN
za9Dcl7IROwira/4sL1AztX5hpVg5t6gMXqCmssWwDsOTRNPJcZsS+REf6rGvpoV9V7KMZIRBzIH
B/swRHA5HgSacKMiHJOMgcb1Y7OL7L0SnOc4M5ALpfoXX608nziqN0gt0Q1B7pMju9zgcYDMBL0B
xbldU53sEpAshyB77NcM6oahdxhaJ/ekTvYVT15XtiwHlTRvS+dfGdQy3FQems3+bl4qpNXADBCS
lsclS99hf7spgO2txami5PmMjtXHluhXEZgrDf6lWB0LIJVYi01h105d0BUCRl25TuRjm45frUoO
IQ2++xEbgTsrnjfoEs4VG4/FZ9c3b5MFQe/in2MWRiXhzbxrR5FCtJzcJwLrBUKyosNQNqrUGLf0
WgKULaoVVZSs0qctAfSX9dmL4KYDkxBDiKPHgs2H7QNF46gsWKwIBQjjALCXrHc7jqMmt6krtwSz
8LRvhzxYHNa4baDkgj35r5PciE4UvpPPooouWsm+ONQE9Qxoc5yiIUde46F2/oWaOEUFj4IS1IdF
9HhT0hRUcboFtGhn/KAYvyN22hXo5FgB1vFbJkGiCINi0/dQ5ARkl0w44qW+x5DuI/qhi8wnT6EO
b93WHDErrvMGbruK01IBdMe+GRYywUaQiPUytrcrK9pw2g0Z6iFF7tMsvZgD+rub0/8KEL1WP8bO
dl/un+HOPyCk/wPY9F++0P+PuGlCz3Nt/wY3vZzMu5Vq/ANy+rff/Dtyyn9jGUkzzgmnlJ1FuX9H
TtlvcZZhzIYBWQV0CqT778gp/Y2FSRwnCb6fRNF5FvHvyGn8G8eLhNCMxoyCQoj+N8gp+5Xa9Y/A
aZTFZ/g1piRNkgjQ7h+B0wHCnigI6/GZzWhfxxM6m1cXmfQgBVQfYa1/cFZ/BBmgxywFZYLM29LD
MAD1HojifqHdgch7nUagyOvs0coKru2BP6DdMGhJ3AUY5u4YwW5koemGkpxig178oxvMthf1/M50
9oa3ISUy74MN0s9fOEODgDGwxuRSyAHAXHuiFPXKedelMVqSalxBToXDCUKkYhodDFM02L4l9D/a
VviDt+45HKF1xKR9h0E1SBOgfSlS6KRKKIti4cWV4dN9gA1pC8Ava9Nk+MxvTTXqUlh6j/q8L5aw
eT//v+fAWBHABZzSQpY8YNjLIgq25Vm2k+KmRaYlvgClu05gGzG6Bb+NbwbuBIc2AUpDbHuF1FoP
uTSKzWULkDkfM1zc4UHV3ZPJPmVoVIGT+HKzw1CS/luYcQgGs3ez/ciEQZOPHmVKYcAreXcx41V6
DA4dk1SfdV736fZd2PqwznKfyQo1pvpQCTCP1LRXUNC+UIlSI7DtPu2272i5P5RXMAwcHqdMX4FD
w1E7KgI4E4l3KxryOejeki2C+dior+cOTPNS0c+xw8xNNKVQYPYYObQpvf8bfDbQLeeYGKnS5itK
q4sJfFhB3Fi2NZ1RWXWfQTt0pWLNB5QhYDArl1vZPYpkvl57AICQygwoB9VtS4NLAPnn473+qFBu
hGp5x5t9KBQy0LqGR92LYzImD8kMCG9qkqOx92GHgj6iPT0QBxJ9YVBNJUtVhIuaT9AyYzMO9xKK
imO7bWFhGMQyia6/tCQvfb1Dx34Htz1o41Dyz3R+gbPEh4hqCr2V/xaFpoVfF1bfcO70AF7QPfrl
w4wacgIrePB8veuHN+LwH9C5vq1RiklDeQ3+M2ek/RGMLRr71xr0za/v25ntUitOix8fjReXFebu
dpHBb0sXfYr5wb9MwRQhaSX48Qt8Yuv4AEITC8pdg5AAbn+G53r5OYXBZQMWmcF/VVCdp5I/TQZI
KEeZaUf9Bv7Q5cZiOJ0tdbAHNnizBDh4LBGld2wsard8Mq63PQJxXxSttjLzMS/gg9tNq0OTBHGd
MOlNYuNjo9EgYtqdIzKy+SRYdnTA+deiUBhEBtizv5swIVDMorvigX+J1ocekeQwpK+/znh747Ei
WcAeA36bZdByY8fMt9G/tqS7azIQlG30XUdm2nMtUX9peVwi+rH6iqG/ganFLA7diDsTAsKLw6tK
R/WxfwlX1MUbi+ecrMntEkT36oz5nbGDLEORsiXClkM/2yLqMw8XSNxJEaPxzqiwgJvxIaBcQfXk
yQnCIo2/s3AiGS5GlqzIBe7favg9HbhZ/JEM8eUagnGndpSAFW0JoeQrNMuHSAFS2rL4KJiCxtTv
+xCVqBTZHpwIhBUoBkXT0xLE+ZutcOO7nkFF/xzX5tHiAtUDqkTS3inqbzYmdsbMu5Sj2IH+8mrq
ZF3UUfsRb+0DEkTyvq2+ZdH8SamWpaJxkOMUOWmbkhw8EhgXfDgzABWyANdkio1Tq4/EiMtWBhdy
BOvDl++BjMts3fLQu2eh5ntnmk8U508hAN2qQ1tF7rtzQhSDa/S+Sf8PdeeR5Ti3bOepaAJ4C940
RYAEfZLpMztY5X54c+CBOWkUmpg+IEu3SvdJDTXUUDa4EpYgSJwTsWPvHeKW1sm2qsgftFTdTE3e
7aZ6OOi5+kRhtvFKGpa7HbY3EHUzjxRi2mXzpouT4lzAOdpY0N/cvLaIVtW4PMq7ICVqJJPfS8Dq
am3s21EKPS0snuqJAVVa2tGqB6uJd8ak3Cc9/YCVudX67kHpOZ9ey7jdF/8Ylcm3zJTEp+x9XSWz
LOmt6hpS8h0m0lnXioNm8ZwEOQhhA83Vc/LhIo35g90Mm9mkICOFRbm3zPZBzP1jLDITxqviq6M+
uljqvHc5VxqUKTvOiR9VCQNi7YUxa512KD1bFAkIrwNjdNKfzNloaTOfTdvUzG+jSM6zw6A6Gsvv
n0YQGymBLBPm9IjM0NnGequck9zrrIIEMKsZfriRoh9y/4MRYUmwi7uTcvPgBoTb3KJiESfZuS4n
aAkk5gPdUGkNBBqRnyHtfYcxgBN8qGxUvL5g2jcPEg9VEYn3BRxIGfSGcHidDfOg6Xf879xKDho/
aJJPEgdy5cw+iJaMdQUJDbm8QtMJ5F+TAQCU8QN1Ayn+J7B13wmMgxVVZ8Wis3I1v0GMOGwrLUwe
ZmmArMf9T+v+EGLlqwvsW+riMWMw8lPqt5voETpE4+GEQI2UGUiVZ5iWoGoZjI4MvNjTIRnLeUhV
dbR8vjZ5U9p8BUUwvurkupGhzhu5gXQRDxdsUG5RpbqpQrW3NZkge74BN0uAJHQAsqBh9NUF+Zaa
54oLjS2Sto0Dnj0kLUS/zDC8oPqAcPTKzBBtNLV+T+3wu5yWn+mzLfd0IA/kO3cq9NQUxE7J431d
ccNTqF0RehlF4zA9JT5IdVqY0JeBr7eVvTq3Pkr4P65Nl+VNkDqvZWyTUdqklxVY4VGvgrcWlqrX
j5DasTRXNrggnzQgj63oXuj4ItzUdjLPKLj8lMHcVBUEKlo5enrNaJXVwMyZZXiUXrWDHD9XpQll
JoZmne1bYZ01kxLZBK93GYvhBqk8byF0T1ph9SFf53w0hDJ44WT9kBV+XalhFFtHGs6SDXhowjNn
KjX/MfTfFsz/D5KL/58yB1VG7vd/zhv+a/3te/ztvzx9637+9//2d96wHveVNRjGf5j8gTrbqqbq
6iLw/coaNJgTDsmBbDiaajIWs+V31qCp/wHZQ0eLSuqgOfaSUPzOGhTzPzTLMVRmPI1GQI72f5M0
kB4sWcFfWYOqGLai6iQitoZyX/13nTG/lDBryO/5GdWpO6U9dGe52TnpgjPLbeniWsuAP6rUwFky
QTWUMXzSRLugaodRrt/Q1cEmKAsXMY/YOcKighbqJ8ly3joLIKlQgkMsAgFne/qFTR5VwtEbswdD
FItYKAsB9WqqdfTuibrwErb0j1Dy/G4Z8kseO76ajZu2P/Zp3LqjocSeZ4YZxMlvELi3iqLlXpXD
sK0a46qa8Y+yH8TWEDEnqR+MSaX3rUwT3ADJhNm+BDyfm0Lvt1kwAitO5lnQRVE3EMFYeIg0Wz14
M8fHyeksT4uD2uUb/aEwTvjKDFFX58Glwotr6vCPVFT9UVj6+9Lsca931Uk2p4+W2uwZDqpP+Q4E
zMo9jdruJlPFDlKHvROffRzCsJDAJkqCI1XHDmLxJRyM8tSVP+ZJgn7Rj24kVDQJuXnFpdi38/dK
1n8tdUTDKB0aU4GnaFIs+clQXx3cALNGVFt57H4UzGlJ2R6QShhz/Qsp3K+668/MP+e4oQSDgxBo
u4wYsa46v+2TcZOiqvEkBXFbk9IvSfYHixynyn8tegSaBYrIbVSheFM8H/NEPREspmZyCLXccjEo
g3lrVZ6SRsnGEdXeSywKiR0e0aQbUn8dZf05jk3ZRVmjFq4uKXf0Jc9F5+yIgc8dTAdPDoxkE4n2
CjXmc7Mbc0R5ih5/ekbUBRt1mBuvDx1QmUZ6SX5GaXi1nPJ9Kn4YVXsZsvlJaHXlyRMUPaW5KVUd
upveyv3KHDpEQIbtYmcAGwidBITwTby3Y4uYXtdulpG9IPrcGJe5gsY+3Dq5CnkaKJrvZrV4r8Il
UtT9pJlhyAcWhJfknrVK4mYNv6J2BM5DcrEjwP9eRYNPFW1AYgJNF7dA3XDoSYS5MYjXnAMQAwh4
mdDus+Gcgoi5r4+JJzR98oyFV120gT9LVNpzNau3c4VnKIlQ4rdd/q3Nk3dbA3kqCojycUjbaNV6
iUbJOZfKQNSsl70nQvNA63DL1ZQ7dNDpVKamn6WIOsWHUwZvul4wMymyO4VpvZlqM7p2Myl378MT
97EccHWl005Wv2DkbQA4EBA4aiEUbuJuVIzPuRydatPKdzlu3X43Zs9aGQEXisJd6rN93TYHxHUK
SKNaURGvP1NBoQHiw3Au8y7aScVHhArHmJGlDNCqquIBBmLjJ0YHoC3r30vH+d7o+hvNatKtnleQ
imeY+T9wWzuMqf6PFoQIYrf5pOyd/iQ0v1dgi6L4cI3iJRDxVu2m55T4Z+yg37RoJ2B6lsVpUmd8
7Ur1w0zjn2U7ahscFmQ3NMrnTGmRJ9g7kOInB/BT2MndxpTwXW1asZ2Cn0XuUEdNym8jiedBzuyQ
Il0D1DGPE73aSMIV+a1pd7SE+tGZwc9ayXaGEb10IjvVYWqeqxxdiGMqntWqewnJnKvGhQGTSrqm
CdVY25B+qVb6ItXJfNNlIuY6jR6nYrxZVfMrKMzhKQv1TyAH1OZG8h4Ww64n55PUyfGNROXSoTHF
Camg0zNQT2KovGwU4aazshTPzWNedTTTJVVQqvYX+jrroKLa89JAnbwu+uhFw6NeEq6bBBJJ3Lld
Upr7SXkJjNZGEBJ4SW1ZW6TObyJwTYBuHJeyg2o6T0ReN1PRrp7sfKiUutFmiw/V5pahRbBcS6T7
IIB7W/dKftHjXZ7Kpd8bqbzv5Mw5K63zPvEcJ+YtcZzPFn3dxrLk1k3Gyt4YaScfle4B1R94blcb
h4GoF6Dc2Og0SkSRkzobO9eg6VgI0chFd5lWP5cx1f2knvyUrtabvM3KUxK9Sqq8Lctg2gHy0tp2
FPV1MOjBZ4ZwxzcExurGmHQ85qw8phx/KhfQvbYUaVt2y4QyPjdN50dtgTkfglIfcbNNPiydZN8o
ZRrRCafwaOyZeZkjghOOMGhaIpfM9VFq5uQDpjyENspQG3jXvUfhvtkVSI198xj9pImFGoy0eqmF
2I6JpEItMmMoIOWrjYDCleXxcwqlaDfBEjqbOM2eeL58Cj2Jmxt6wCwBmJbWwU/BE3UeDFFvvNTO
n/BQDk4D3Z+28JWmpXRxlNpK9dvq0o99ctTjgCkLmpacCTzT27B1YT52GzlE4UJ3pJ3Rg0MEYTlQ
gCrtXTKHvyj1DeeZeaYMapsbMVP8QCQR3uw2e5HnajiuS2MkthZmyJdIoOOpGglgEnbUHRxzPEMI
uk7Lkm7IuKmrZiPtGP6uCRzOQ2Yzogujk15l7v1WR7LiQ6aWXkVKlTBGpnw2lkWqr4cqU6vH0InU
Z9J5F7rQTyvsKxg36kDRvhrP6Cb4PH+WOz2J3XQaTITkIZtliHfeunldDpeVFLzNfZ0159L6EP3U
n9Yzrdv/bc913fqiNN1TXtO2sdOCyl0P+LPvukfhJFjdrP+Wc7uxILMfc3XYhdSt9paGgbZKIHIC
BmhOfxbX/9Z169Z1cX0pneyqFWPs5zQiTVQJs4ViwNV6E8lB4A5l5RBnqPo5TigEbdQ5O9lhWiD+
avRzJkn6ef2P8sipkeL0sO47LAd8/edU9rYOZZrpDUiWpjr/EQXUbm2rih77tiepr3uqdqVZvAWW
OLezmf8wHalG0FKkjzRzMDeoR0eyDg1oqpzyN/DnM0LQ/IeY8mbDEJ88GlqgfJ3IpNnXW2CGXyey
J4Zie5jCR1zqFg6bnbla82nbsx48D8pg0BGJBJ/2t9bRGrPinYdk0W+Gr2JiYiMbhzq1rIeyCWEN
l8f9uqgJ6a4VoX4369G8i3C8r6vDeoj3M/jkltY+xbvUEr7kuedQ832s0LdejIafZp3ET52ArphL
QJSj1qv7dV2x7GGxx7pxfRlThJbmpKn7dVEOwAjMQv7aYz1oPYe+7KGKm2HWZ03PEfsFJWHptxDd
6S+lpg0A4v/sqbGaypdleJ1Wq5UPIcoMt4uz/nMyJqb0sPqVFtOLshP0S3uVAoYQyS6082hU2Rk5
u0J9Sc5fw9H8NJede2bnHpL2tymIFNeRmvAGn+waWBZTtGGafpPTzEjvHCqYutCOEuS6nake13dK
BGbpVj4bT0aPFpEJHq9V5LpXwpLSK8ZM/kDRcLSSsfzFiH1vUsd8kwM58Gqlry+1I08nYuMILLds
X5w6/mfd1bEH1xRl9X12iDbw7VBuwSjbeyWVMKhK6/meC2LRrHIa4NHmIlE9gPuaz6egLoqXpIsH
tIlmf4gSmVDAkhAetQ2i02WrNFJnT+I43NnLIqpD3de1YPLWrVahyweRdox8y7Gj0uinseYX4MiQ
3AYEdNcgnj7WjS3p3C1U8uN65FzJ/RPTy2ZdWl9q+2WaxuBp3RsG3b63nOS+nknX1NfcJCpet4ke
csscxOl5PS4ZsCYwZyn4+gCxBToAizbaf12E6PRtNGK1v+6cURn1wxKzpHXRqu3s0GUO3+VyxWYS
lyc50OjqtXxaLY3HS5XUP3lSddewtG4LOsLjFbVhcYYDmX+9IB3Iz2h5xQbvEPPvfYw0slJv3f3r
SKm801+oOa2H/DnDuofTtfkZzG95ftdzS6W0G9C1/fWmX/+uB/51VpEjUEX5q3nrFn10eNf/dLrl
nP1obvEZ0Q/r1j+fY1386+AYR4V9UfD9LUf92frnQtcN68ufz1JkC3MAKSuwIZ9l3fnrYv7s/WcL
/gXXDpLuvmmja5yo4hBiJ3GxKqFdBmFaE25qEnlem8S+VFlUdhLNrZS2vmDzNdZ+SxjpI8cNN40F
MQJjuv95tAz/1G2avNj+tWXd3KkIWEWtHL9OAfMCGp5SnamJ95NHBKZd1v3khseAuFp1E9iS0+bP
udd9pDn8QApY7ZMpHWp/8XI5q3iZfS1KwcrqwLWglwVNg5m0c6Op7xVUurtaiIeB3+gZmVxLqmB3
OL8IeAXEEvd1tyTU7kWXRue+i7oILbP5aJcYynwtAm8+C8nBhWI5YD1lQv2y0Dvg+vWUgay+osls
TuvZ1pewiN7bUc5/n0Mb+g+qkNHXHl+XlZqfUBgooq9v6iT197CrNPx8lqus8cEIynr6vShGWL1N
1/7eGXMEaj2pIFz+18d0KgqSrUWc9PuiMAQCbFYD6EDcivVlaFHRyYpqYBGyvMsYkfMD/MiH9ZLW
fWobtq9kxgMkyeVuKNIEKciiteXXMaU6Ur7r7Pyv80oGScwSzX2tW28UtVPahZSJs/9z7izrp002
2/r+69y91hNDF728r9W5idxOoeSLgcPS9W25PiO3dZxDBlolr8sJnZShKmEJsJ7z6xtsEXAPdh//
Pic2MLCrYtoRiiweH2xA8Lhqm1s13yKdc4ZJZPn18sOQe4TMsZqaSG4gVlpOv/jKcFPLIQ8x++Ou
2bi9QbHRFH8S2k6aovS6rq9skNwgjPwGWe52XZU2Y3JytPCjtdCHOnrT+w7Fi30u0OMbZACj0ikP
g21XLipVKrXL+QNidl9X4Fc5KPTcti5L/+vXEeSMREWJPIcSdTDH6df6pjP1rejlzquSEvyLxLEp
svDrbAA8+nXSJq9UsL/oGsvare/y9cONXxrQB8LJTNv9vt0lbiJSLTxzqcQBkH29x7q70deB28TK
52CMEdkv92td36R57CGyKHfQIH9WqPOX3yQCfRphdS0cfbh84DX6tlDESYva6JAOdnRNoQqpSR9c
Axk+PQIlhqE7+HF5D8fM2jhTW/u6/jHSFOmhynXE8mzv06R8aMhakd4su9p62p+ddrriOAXzaIYX
mesYLqjlDTFL+VAVMLq0cL63sMBJYpNEPXfopA/FoFb39SVSM2ThU71DtG5B7Y3EHbx5Ojtad226
cNcMo35thtm8y8bQn0B+Lj0iYSe26nsaODQyrYdz1ZbVNrBq1RPWtDcKZPWJNhj3cJrsGwNQ29Ki
1ZQsfZuHfXstIBBkzag8WMOwgWfE/ZyUUtnrDk+o6YCsSGNzb9RGc+dpYWFJXf+g0UFOohdlOCBH
qNpcgm9WMrw2Sf3Qhtcueu+XoyqzfMj7oKUZ3GCdEwPaTqjQa4hNCkUJKawJ9UBILiNeO9qkvTvK
lJ2cnJBPT/TZh6R0awdKZmbovElVtY9nkfu4XywMthHt3BsWBJQnzMA8FrpwY8WiYjklP5NRdSi7
pJuqt0xfN6Vjo7Qfahu+2HJoHFvrsWiwLryqThrfIqPnhsSTusV45rG04KUVVnAUSCoSt4nea9uY
b+stTNCz4knRLnm9eGyoNNqjVt3qNjRcIuN5hzmTdFfmXUSEfsc7c9jW0mx46pQrDw1C52yukntc
BvG9C+TkbiyN+DSz9yZsMLxMV7v7PFCsi9sw8yNGtiEZLbebDGVrGUxI+GyoX/+1QY1AJPJpPU0P
GbzIdvVi9hN3XbejDS9OPmWh7fiQDb0X7wV5zEYpRLzPlNl4WO59YKIc76yWvkPFMCJRw8FjyBY8
S8WPK2rkbZ4bPVoW9R89fR0FLL8ebVaAWcxnV5fqbspq21dEZN47ufzm9BiqlukHlmPxAVUKLje5
bX0kdX7J6jHd92WReABi5TEY7I1oAm4/nQMhMXTGRUXMQM30CKhC9OuUjzWsrotZh9JGBe/ZQS+p
/VGda5c0SjprsZI9TXb5GCk2o3Azq5esi1D6TmlyrICv3yINX5y2Cj9VTJ4AQlPVXxclgxK3q4Ke
vuf6mB/kJsUlzh6Cj2jQzw56iefBttJzQhXZLVUnfEiwoNkYPZXDcpzrW2SVCARGhU6Z+Pp8dCGI
fNyO4aWw0/QJpOlRizpjh8naTP0W1QLVOOPVVjLQWWiptz7M8Wxp0+SAq90WYu8e6rYKJYK55lcR
hNo5p6p+ZrY3DqPQ/cKC8hv6hgi/UZhWz60WXMo+1PfrUjNC55FnBb3OKG3tfvpl4SOyq4SsndOM
/n9TD4hc6sNDLwb81b+ydDL5YUnntcZotnbkKJssRRQO3j2P5z/7JOtKyOni3BHJ/OvYuBYZOy/L
f45YF4XQsTEYZXK/P/tMy1ut7/f1LnrhoHXM1M8/B//73n/OrUrAyU2fHdez/Fkv1vz/z6lzq1Bc
O1QS7+tN1vdbd/+zz/qf1FnNIWXe+7P+94f/Xz/PulnU1lM1S7b/1wX+ueqv47CkBl/VGa2/rm45
zdfu6yn+uoZ5sk/DcPxrzYqpLC//ftHVqNdUAXR8Uv43l7Wu+3qPosJszJ7Gn//p4/zru1z3LuLa
PMwQpHSPy+0mv1BSD4Xk+E2OQwgUsz4+KUGl7cLMAjqDG38xcGn3sMDZlgnGjmVodCe8lL633dT/
wzlKs9F/RTEKPhmk4yXGRWlrToidCiSMyBWS0R9tvb3budK6lE2Gz7kJT42Ih3/MKPGTPNC/aUy9
LmLq9lFHQ7NLczqBOPCWzrOW6Vs8/ObnYiT7CWkh9LOdk02/vHkURa921EfvjjaVqGen7gFzHnsP
C9vazz3P57ph3YXU9OX3FS/Pgd78NIqo3WhGMD3P8aRvpzjUz+sbD2ns7Ixx6B7Xy1ovsDUjqga8
Jy7gJ9Ga/SeDOaLptm3v60eUVVkc149tzmmx7dNeo9pmJhvLtoxfSkAxJe7/We6bjfz7dSpkPNvG
YbhKaTIfxiHI9jiltDelpiLeOGn5UY7h7esu6QnijjT+IUWSChfI6p9qrRW7WBTOqQlN52Qpodj1
GP89dTXWPbWY4x8KXrnrFdd9fKPYRQUtHNDNNhkMHt2uvl6mCnn3Jmi1Awh3cpCneivj5ngt0EIf
ZiczPNy3KrdNh/HVxoHU63DOtiNFecjrNAccbZ1tkc6lL9GTZqdbdYs4yIDDQSbbQj870v6SwP1p
VJz6W1YmKC1q4zmaVY7VnfACE01stH5Q/KLXp307DQ1KKsSq5jjxIgPH1K3mxxKhWa9I8TkppL0Q
mE3wZRQfsyWwsQR+aWsN0Zmc+YZM3p5mGuI9RW0uhp0Oj7FeHWUTpt+chGKbQAy/GGrZbMbasXdB
I2uXZAi0i5hL/RKPYjvYWeyFDnqBvEuV17zRj6OivUQ950Hmlj6l05R5+Sx8QauERyZT/AgzTbsc
yzR4XgxIN42GSKAtAA06iCuyUTvcnAJm9mRSKyPutvs2ZmJKX/owCV/qxaSxndXzPFBeXIQHjvOs
DRaz+BstbGh317TlZkbUYPUOWoTmbMvDQ9oPL4oxX3tNOhkLfSsJxKeT0XJopKtV0fiKNb4YTH6u
Mw7M8y0dHRvkZkZI7z+8C1Dcfe8lapSwqDOMeia0+tpRto3Oy0cTtV7VHmozfO7yD8UJUwq/ToTG
uPc0wscySx6bdnhT8CCmHeI1l7oR3jVFOewKi01gOR7gCAZwk3Uqpe6ozmhG8jIId3XSmAT9sgvs
RSEZRNGda+Op0wrGgFJ2mOmz42AFrzw0evFCGecTh5DZqwaKg+XwHIbjY2KBjyd56quy9WThy+Pq
akKfDczarPDa56DZo23v2vTZqqxfyLUQlYHFbWnGzldsFLsGv1tjwPHEwIbU09UQ1zJ9L40ED7Zu
P5ToI7YqBemhIrYZyC3dfHTeAS/3+AfDUbQpEwcaxqnDQF6VaQcFDqgz4Tdg6/K406b0aHSJCcDq
RrAqO2PqPJxj8KGJlStF9+kqX9rBAHOsxuQimNFpLlCpm8yeSemsOH2TVeInFAi9p1b0B6wlpKrS
cCnNarzk8zNNrKaNboXVW6pq2B2mjfClUJofKyqoVVnCQ1YoLeWy5PVBhUA2KZ23Oo3v1SDJ96gI
lEfMi05GUE7IVRJqgWK+wPnqPfim+C61gzRtzLjQL9Qh9y3meUcVS7sfWohKcIyV5C1S51Nfptb3
RoFTFQgylmRG8iQowu9N0qFNaBDsMhJKyOMDanW9HN0y6dl0+jl0MSJO70OHHl0N9q1lBt9FYrki
Fdn3yEgR0eLyc7PHUd9XxtTuw0gt7n2c7FXsZAQealegf9OblTRHy6enflgU6ByWW1RVlNtnNSx3
cI/HSysRpNV9kJ2wdOp2ZcUMg+XpDmuz+RExoivo3P4hAgnhNeHoE+at+VYUA5WPrkdwl+b3MHeq
j7nXoVSkcY3kVC/OWi2GTU0YmwicZ7T6HNbGdoRjsktMnCsiKTGwypivdVkBtgc1NT3ZwMShtEw0
veZOy6vsjdhz9oZJPwKwwN2dorcU+OUzSHCgy/uwgqL093qg+vesLTHowN0Wxlff38Kphk8ul/VF
py+SJ7cSCTlNdDaNqlvo6zIa2SVGcQwsoI80hNHbmWcp1CjIyOF0NsiyT930ojJEPTgCxL8qHOtI
u9P4IY1DrPZwdAiHrWLk+YcYLcefy6rYacsiLst3LCSxRC6mcg+ru9mnXY/RrB0GiMerTTnLb9I4
1c/rSzY9mzPhsz3l1qmKE+0lALZBMwreK3LuybgbcaRD/Wn1qA3jycuiqrzM0Fs6omg8nSptcTLF
WpCqGeB+sInRQb7x0wn9KdTotmMzqRZ5fpYkGIhmZXXgU5W+y7pQv2ld014Us9jGEMROaq0Op2qk
wXoTwZ8szfeKuiagBc344HM/qrKdPCYg6Pycb3QlJmhaBMbCXMgaimQ+4vywWGbBHe1naNc4+zyp
wTw/oJBvnEn6SLVXrSieNBv6r4548LFMDHc2k2oHq0nZ5YE9+zQlg4tayTJDeCBfKep81/CPcumY
ZT04TS3hGCSsA7V49IBVc2duo4H0m1juHeQXGBrkb/s2V9WvRQhsODyhFNPn+lxUTn1W0FRjTFye
oSBGN0xMH9qJ6K3dtlMUPZeKUd1zbfaMUAkemR2f2hkTiCG25EcpeJatpH2IMnW8GuRfgyYeuFb9
IHW0+lTqFvopJuFoxo1+Jxw4IVJGQwVJueINYX2AZd3MqhbnipYbXowKtAn756Q2+ucxiZ/7ThxL
Xa4/JuNtSgz9EwqIssUnuT0aeMg9tqnGIITXL4L6VtuCRuDWF3fjLkkDaSsALU7ry5gU6amLX+No
oRYO2NNSl7mTfKu3AJWxyHK/sUu8MKuifxRh+IyZ5PChKW2/xZ86PKyLBFg6vjReGdjSDQr1rjPa
4h1CkbrTQiM9CJ/POB/mLLC3FElwLzVLDJ7pd3KxHFu5mNhHM8RTLNRzhf4VLdCWnRkR3bJmilVY
WVl2EG6TMQexFJVxHDO8JQ2nibdGGMBmKHQgUQXAuwjqmm8Vg952nMqj4bSggpl8aOdy2jWqidOa
VlHiI91zLU1VH+yYwVrpBjeMp+pzsf0kKJM2HUWHZ25m7JZRnh/w20n9oqU+GaS6hlm1RL6daMrB
QFO+q8ZWP2hh/G00nODZMisfV0PpRKknutoQA6A7oG2onUK6QxsNcGCfmMBoM74ZmZJ3ilWX11K7
tpOhIwvC1y7sulPtNHx2exnerKh4oYhyDTFuOQVVFrmDmlIYL1Joojjiylo6oclV80/cQdPZKaA4
Y2w3R0NyoiuAddDadjd8F6MeIcXT66tMvfTbyENNTBPumyGaz3Eh71HlmQc5RRGoNoZ8rbKT1Dbt
vrDaW27lwbWpELvWlmi2Ic51bqGrlOCMUhzTqEz3idFCKrDC51LQ0CLIlPI5BrUHsbTGB7pKlW6O
k9yReZQopEzTfWxHLezRsT9JKtDThArkLCHLFfR6TAOxQ5JgkS45zhHjEufYJIbjD4KpkmmwYsCy
2+NgS4HXlaMOI7Yxf9gzY+dO1J+OEc+vaVfNO7B09ZueW9+zOH0I02B6SoxvNEooHq2ASMGml+1W
0cOSiAjWiungY2HYrb3voS+bg5Qd6Z7hD3Y6nYxBwRQzWEzaKUrsSif+ZqPsu+RJ6mCW5mwU7Ea8
QeqlYyXhizObAeGbGerGUdEnIraujb2htRrgq6r2mi6yvGgRQ6gj4tra1nq/D0d0jHaAQ0fvyD/t
xVkXV+hboGLLpqu1eZbrKoTlJeG25BzggI1PaaEle2UOws1QTRo2uHXn1RqYXdTH38pG0w99i/gV
DHKAu2/BPKtrzS/h4ZdTZJyDaSDOqGHgwsqo3ZzGg6c6CLBfMPE3GiKtvUGnxyEjCqFiNhPB1TI6
ZYmkua3QAhMrv8bxpojq6ayY9VOQZ1dpKOCTB1l5sFKsnBWZFAjPgwccopqnIDO2g5zbz+ao7TSV
HjHqUFQbugzohwwv/i0N05yPySnuhQppxsI740K3RZSPNY6ViWKHN3iAD1WvqA/6LNtuwqSaWdL8
i2L2fbSsCY5FwNeBIfK23YVlPV5GNMCeVgazn1e3viyPtCvZ97g2IUmLF0aeqe5qSU9PfNGqN3Hh
kzx+T5yyvWHbNVxwlr/yzZNx9FH8SSnybmMo8C3Sux2GXZdUDpMLjeXwO1BpRD3HtFmgOY16kuoP
jaH3A48+B0uTMnCEK9DJbitLTT8x6ebia3G1wznYqs4rzR6q70Yc98QdHSoHcxoI41IVTIt5Ou2B
+qbWRiaf9ZRKO4UGcChUj6oEN8vIhuFiqdZn3znilWhEdyNcEG8Y+JFJwZbdGmOYb0Rh5ydxHJNO
e3FipQZ5otSm5F7ZyfapkQPLHZANObJojqMJXDU+WsWPAv4a7ovlfhCyCoVJbY+xPVA8VOdzvixl
c/k/uDqvJdWVLYt+UUbIm1dAeFe+ar8otpX3SqWkr+8hzu0+t/cLAQgooESateYc86r1sbeFkFkc
TL9hL+UmZkBGTH/s+lIeLctBz1HTKlpu5YrGVhpDA9NpAx4NV30nHJeycSIRSvA6dNsLitA5RmAj
dcHyQR2Gu0+tvBXemgli+UHBLnXQyrA6tJaLaTimxS+hW/JQ1N45p6ayJg0gWjwrw5GO42CQBypi
FJy4d5Eb4YpW8XSkbZnt9Q4xnTBXUehjyxrOQFpYyhBA+xKhJ6Nc6m9azR9PlhDEd6SODjQx01dp
hO6s6aAYj+QU+mx5R+gaTA+1XWHYqbcoT2Bnop7UkHuSkzFiFqK4As/UiUhrQSFfXD3NioNIh4de
OjBX4nq+deXwqUoUWO13q0luyTgdMZZskMG8O8remsQrdb1/D5PyRonrR8qnHAsKy8I8UYQZ9sY0
3mL/aOm1sQFfhxExNbAkV801d8kacqxoN2cQgzP+RusD9oRzYjBQqSPsydMEIHCf4tzeojccpiQL
ZhhNnjR/mDHTg6mKjajAuyG27YxthqCPzcg1lGBcWoR4/aD9hHhD69IuXnsUJBLwSty39q5Lwav2
34wBt5eWedkuH3RklvImk19ahRSzcX6VXr8fsyY59j0MAONbDMQgmTEk9dLdNzpIbsRgX13HMDmU
7sHz9YH9ZLa2hgGEmFd7QIHipzKa3V0eR7TqDG9PZvT7KHO181llr3PRZ5v6NLoccVEsDXOlOM/w
Umk1avNF46v7gOE8GFyIfVe6ESartlJoForkufEIVJrccIc1btx2kfUbvN8MGTXvAzcUyJ1Lewok
hZ+1r4fFhkp7eEooqMb+1xhBK7YbFYT9Bc1Xe5hhkIFx+hgHAuwgoWhrQwqDgIQYgsCShRFG3Rb0
gTWKS2fr9Y4aRj2bA6SLpeRf6QFrbBz/trqlDcyAoTduOpjgLGV/01Xhm+0N3jmkVnxw3HE3+3Z3
Tjr1vxe0ocCYEOdgTlp1bm2NNAu381ZV06Ny90h7bpeL3jPHlZNSwG5c0gPMWGxZhCew0vzD3CIa
qYwPltq3eExOhchexr624Lr1qzzELNN5nIhShbt49n/S5jl1befsk1b/mfNDaWa9CbQIYjJsZyvF
kltn7h8jLK5KTdo+66r4bETdu6EZ+a52U/Y+y8U0FahMVXT13CXNJut2VaG9N6pZQywFsUtPEWVO
4a7aIn+3Woonfhl2a9DiUOco51AW7iI0M4RCasL8Ddqk3hosiZtVT9H/lPnaKfRkvQ/xC/znvgQf
3ulx1On8ZMs39sfIouqQMAk5YZsioWaVoyXw4O20rbYOr2ukJTuptBg3ne99orRhJEjnvT0058jx
Gmw0/DEflOQ/L/y4+bh4/LG//7gFHXYflQ0SW363tPqsdQohQEyaPM7lMRVJeiKOiEy20kF547j1
KRzN6QgwKCkR7mOmUEj7S9sIpGWoA9R69Kec8lVf/hbLu4ASuSVfoD6Uy5ecazAOEVxqKUiUsfqw
MutI+sYCRjDUWq+woEmKvPA32mlj1XV7ClE6Iv2eKOUzVW1ormIWKgEzzm2OR8oZllO6yBYeklLa
eCRMxshysnt6khMm4YyBknAlCCladzXnoCafhqE7gOkOejvfUBEzNnHjgawnoGtNmrpzIvIjXklr
0Qy77ooB5eYnWbXrRnHnrDJ3Tq/tqry+5Sw3DWWZq3BCLMJGeNvN7uc8scq0Y8cLAA2vehyBqypu
vrHQE6e2TcKD3kV7JKj5ZqywIg9D3tFPHD40v/ztJVEKfUx/t7yiuYVhyQ7T6XayIakDAQwjd4z+
xmRYhv68apPSD9jft8TDVC8hAFuZeyNSdoPIprKsgphz5URlRburjDJ0AkfgR9z7pyzq/Xdpudmu
M2KKbJ6fvUIJ/vZ4AFs0II5izl+qSesOfaPm7dg34oOO3P7xCJ2S2NpisUf0iCvY9kFYmgs3++FW
Gyf0jB9GUncgsXVaXWkVXmucAOvHM6O4CPJ5jr8oA6dbD/7zMQSO9VwuH+fxiKboX2dgoG9WYTGH
kuW+s5l73/REYjnl/eOQ6AlGbcen3g/HozUVJkOK437N7Ll6vOQ/DDnOaxGzDGI+ai6xYHP0eGqa
vU6Ywr9HdpkFfTPIk0yp8HcCIP7jAXrmHwltzD8oLVDBoPOxn5X0XojI+fF4gKk1v+Fr9i9MrQRr
4YoiTyY2PtwsOzz+NmQQpgzXFTfDN+xTqRp/k1Fe+R5SFljeHHkh5GaJNjzbWWtePSIS/vlqPKk2
I66IryZm7TZ3enl0GT2e0Pux1VueKv34RRBi8OaZcbSPK83d9XY/v5Ez8fR4bfoVDEJJbXMyVh3T
e+UG5IpMX2FI2khaydesjD4ZSDT4USwrfPbUKOiAI4wdK9GCzkDtzZLhVeyVek3IFNkoaxK7yoz3
spzURxjKb9HszOspsQMEhy3LM6O+ysj/DqHnOjuD/931VIHLojWu+dDGqAqbAbNo7H8XrnEkD2t4
Lz2Z78Ex1zs1ZulnSu7K4wFNraBrck5BxOcbjCt00PMwed8zu3xn45G+2pJCng90fhurWf+GDfZx
XOFaDiKtT0+oHNLnIqTo/c8TkzBbAUzwnkwSAE+aKtgsL69o1G+5IeU3l2yaLTOaOuRj27yOefz2
OO5jQiA/oHduZTKLc6+TVJEsH4L0kK0ehe5H5fDDhM0d75NS6O+hLw6PB3gOUK1yrLyLWYTuFfRm
RpWJ74V/3w0WmnyrUCPv3dg02Vh2xVfBpuzxTD+CSydhx5/tZvTOnide6sK7lnVbvBSMeABES7hj
OHQPj5u+xzKgN+pfj1v/XDjULVKswad/npXFyTHy62ml0cev1mkZPgHfWwqyvGYCuRTAEWtR2Zr/
+ROeQO0qanZDyyNo1Dlb14BF9nj1x31W+CyrNnl+PMdiVRnIzEJ4v7xBdxD2kwS5+n9v2S73eZ6F
SLOa8cSg0n+QsLSHoZ+/KLRfOBR6mnRF/1H3U3JindMjKOZmkdZ6oDcOOpPlJsDAZpVXfKktuqQP
WT57WV+8Czd2bp0jvh6vPEg8EoQKzpvHc9AhAvfvS3V4PCfr9TdicOS9swv5Rr1pGeP6D8K06kvZ
QoZ9PEl3HMiujYVdYvm7uU6CQV1pbGGXv9vY9i5Kq+qlYWvwLGlDPZ7kYIk7RYUlGRR5ktuHczAD
MOH04ElA3Wqq90N4eRxtrVuKCuhdIS+6NeH87fGgUdJGc5YS8uNmXNM/hTU7/fPeWVO89Z6l7nbb
t2/6NLFIZhWQdkNzcuA49wwZh1l8Frn9nFhKp2v92dGkhTxQrDLSPNboi8AJjZF2mWVHBxmOFoxP
PlyiDLoMy4HHtX8vWLGrtVSmS0eFhzwuchAGE8F63JZTVazyNIt3/3XnP1cbQRUbx8Lh3yeazUwI
hUyumUvNISuIMv/n3QB1ZYEnpyAfakmPYHkjGeZEOLNFV+zpZX097jNjU/3nKXQP7KBeFmIMjxuj
U5QbZQeZFvu/QhI6qYtBGM62snVKL8t9WU0nQTYAQmG2YSGj01gs1Z3SgHapV90XXRUiyOel7VRo
Z8ef4gvVT2eTxVZ4bZnRODnKNYUj7ZvU3IgntXSnRjl9WBASW1M0a+mgw47nct+o/mBWdQW/v2f5
L4m7au2ovz0uQtX2N2WV8Y4wOPvvA1lm6FtB3tDfByoP42nKm1s/XiVCuH17vJTVVdDrmoqy+vI3
Hvc9rulkvwZhaUE++/8H4tltgkYgwvnrgJ+meM5S7P1/HSBOwNzEXig3/7784yFli5iwUy5S5uVj
Pe57XMxxiAcccV/w14F0wK5BE7P9+wBSQnC0WHiDf1/lcY3KN8MT4MTtXwe0ERchLvnm7wM6bAaM
TA31l///tc+esODu6Hz3y4F/v0TwHMTv1U7/z4HH0ccbnzQo4XGbOn8fQE5MybFDTfrvgx/XiCxK
VuZszn8fUK365TpJfPjrCRmSrUHCZ3vc386ECQ7RcHGM1NwYvvNZVmkSRFQWkUMMIPBCI0gnIgUX
3Ek9p+DnGur8Zec9qeKTiArzOuL3W+f8ZwSMsqmj5hBlKgo6KgzsKbQr2+4QXSGren51BCqji68P
SYr3zPAw/PUGYYCayo646ZAz+s5hYA7dePGXJqv9MFhH08qN89hSnffv1tQZ7zWdidb2aFQRZAjq
EaBZbrT2egAoi6EN42Sc07DC4xeAeGX2rvYVCM1Nn+lscqttk/gJey2ELeIrb97CEOqQ7wLBtCUd
Va8G8sn6jl0UJtJh2E3SP0GS/mNQINnVQ5MHtnqKEvnUmSN6Y9qBBBtmLRB8FD0TBYt5TSO7XpWe
sgPOs2OzxBuBJzooPN0xXAKEUVm1kp74ZCn7mx37B7v/HwaVq4Y6Rm4rOuCZFR1aPyFzFFrJH/Jo
XOhJnYl6snrVevzeYRlR8vfjt/J3JDX5JrDBAnmmDD1s01EX61hjHujTEYYqUUN0ygjeyLqNXeTZ
1tOKP0M57AEev/WVBi/FnbEInjV5J/Bm3tkJND6S3MSqzsZD47QIsDHOwdPMZKPfUNpEmzg7pSDh
biUqDgNzGWN+COEB/MOCf1s5SJOPbJ6GwySvaa4T8SdonwpMIbRsV3wTEbC5PNYrPgH5bAWL7K7/
Ki9dpxvZilRNmnqRNvoXzqDRhj7iW6LZTDbOYRBUq9LYRrVwVn6RVO9l9ewV/eLta9sVEVyrXCvS
P31Dnp+clvHToTRLWW0tmaWvutkQsIRUFT30oPZ9ErtnYbFOHjuiURKGXvpfwIL1bOmp+sh5Oc9c
vazejQa7UTi73zUafyjpW8T5HtPj9LhJ+sgxF96IsZCjuvTTPb0Ga/N4aibCbsvWsNg+jo6e728E
hfrdIDT9GOctnKCwhzstUfPysZ03vh+2j10Rnx836VpDp1fa/M9NzfcWP7yfX3zZuG9lk/+xAQZf
Ho+l+PQd7gUBRcux1O3fyZaKbzrVNiQRsg5wTLrr3LN+WEl3a+phq1cIt/vcLbd1DT0Eoa/D9Bh3
xqXB3w4ixrKMVSWdZJvrtOP/+wFm2ZJOZg4ntJXGRSjzI04nZ6sm/CRDlOyrNv/Z+3hJlVx8+gSN
UotpW4TfvuFRDKJH4jI/eMK7TkN2w0MMD9ibw43LrL6JCwrn+XczPc5Gv5vD8Fq4hIA5Z7tPj9Fs
03Mgx1lRwm9bYz2PASroN/J73ijAnjzR/fFFutGfZIoCZ5wSBNo76mkE3lnMMLLuvAsLppmzXxV2
oEniZr1OfdQGTNgsTe8Z5auV71Ox8KRXXvN2VbbibSgpFIvyJewmIg+ty1qxMlKlQOmKWzvF0O7y
5mpPX00ZqMLWRVkPc2YdGyBlQ5LMtGSfxPVnKuKrY0crItFudYW3GBVoXAv77Ld0gTEn3/qO3dUI
jatOwtVsdf2O5Cm2qNGHY4vwXhXJn3aELeUk4yl1SuOIuybG7k5AluVDHIokrJSqe01k+4skPrmq
a3/X9cMzOYFbE5B/MBLxFCBtl+umsp21VYREJhfntJ4D1kQHP882ju190wof3TlRIG3KOTS3L1nI
koZw2WtChioPtcElWDHgqtHZVYiOjlrT3mXJUNAPVrIiqFHFO2OGbtVW576Jl/Sv3t1XsYE8KTOO
M+ZRuxyR9ocaYXFu/mvik1ppdOmcJjo2QxxMoCMLL/+ZzFvP+u2OXYslu4WMlBr9Bt71SqJdJr44
gwQ2QFrLWhKSNHquWlL8NuSa5SSgGVmewmQglqCad+10g3FgBV5WjWvvxZcCcvE80qzqR7wX9W+/
c8tNxRKKJYT+M4TG1orqPR2dTSeGZ7dJD430iwOBKiuzcaqNDPUfVT37uwa6WiIiO5gd1hqZ533r
EnUbUWi9Op7RgzpiFxrGPikHE63KCW5p4mU7KuzNs56OTzO2Y3YxVNnCaAwI4l2VmGDuZZzvbcr1
EH9ykt7HF9p7GO2E8RsTt3n1zerSac069FpxTOlM0lR9063eWZkdFUaY1OCePGJgkSMitollrp2I
x3OqTK3hqQICLLI9LfF15IVhEEqtQdRZ1wHZWcFYsdOhdIYtEDywve3sZiPSj0pmaRDF5q9aixZT
M4qrxatruvLH3DfPYey853r4s6cLF8yGvputdoM2EQVqLDe2xYukWgKSWcwVbVUSLLM44xScW7WZ
475mPpjR6Vb++XErgdx2eVyL/u/a4z57cD5bRZIpssx7kaX1xZrVF84Uf1ctt8blteLSJroOx9S2
c2p03MuBx2Mf1/69eNzXowczRZUcgZ66FJqQi7vIvi5ur7qLI+L14Dz1urKOj7ejlx1sL3MQ63/f
Z6Rgcng6axmx0/KouGSqzoOqFbDD+sqFGkIvoKW9pdz5aUy1Hx1dAP67LwA5Vo34jXt5pZEDJsXB
4uc6uVX1pC0XSPed8+gU57LMftu2SLaNTcpECfAjdvPu0MHC5V8IRSqjhLGJ2yjwHu01rY+eTU7y
fW4yW2sijp7d5b5aJNDoNROWNOw1Ku4j0I0k3OfQ2S+jb/4ioU7ckeoYe6JW7ZVN8uKLYTcH4VvW
rkCBiUg5GQQYJwU+xsTZOKS4PkNy1JLyJ7Ru76jN8XgF6mseKjU/td2vUsv1M0rUel7hDnHYJdLF
WKiCLD3AXvaUNr4RlbghyToNZrNSe5kwzApdu5HWPT1FfbfBJz/e+7wnesZ2nqNEX7K2ga6TK7SZ
tAatTi6LQ5I0fVBkjb71odeiANUwsQqZEv3TVIFj5CihkzpnXSTGFzVgmbfq8iIk7el+mtSzbj4l
efFFNHZ8E75fv8t+xOlVJs+PW0m8E3/iqbXunT7x0/Wm/K43v1O3EZc2j1/VZItDjiX4VvYwz4lw
17+iYTwWI1r7yYnagyFyfWORr7NxI7yDGh8voK6I69wb74+LnqLpdcYSHI929eVW9juSPMje8zcj
7exbxwYTR5PrHYWmEQJnxTTpwtr61J15S9LUezOODjDwjpzJyA/h1KVjUh2yRjmBMqZjjCbnhFUY
RPcQDl5QS1QuStThqtKt9DgmvbVnEAOjA5ebOmA7r6ywfrLIbdNQD3/FbdVvyLSuID4ugjDEh5C8
6CbUZEvjmnDzn3gfL6aepG+ufPVpphI85PbHsUT7VhXZVbXWzsuYEGvfTp81Ub9VJjA3eofN+BK7
Q/IJ6MayTNq6xFEf+yr6AwK43caL1klXc7tNldWcNW9bRmn9WRipdkiHG+Kb6JLHfC6Cx5L3jNLL
yZvx0UOgBVLiadA62FHv7JGkNkzn3VNRm+G+lWH9WvEBtlJOLjlB3lXvdPtKLLx27jpTbcAOjB8R
6hkd9AHIxOi3VeS/dX/WPypTOPT4Nran5eeCThsctGo8DE1orxuE5YGkmBrQF9euBcVJ2jzP7SLp
KuiFFyQoPzV9HxAiNzwv9+SSn55myy8MQNlFUA1njSrF1s7sb6rWtXNe1xbWffYYiDXrovYvecTe
3a1tXiUWHuMlDEndUOHNRKqlJVP1w4uUA1xGxyXjde++yKpr1xf20nGDot3i0wcfga1fUHAbh+hZ
d93iSIhmh4Mqis+oRLxDWPawOxx/1S1aslaxJWOrkB6Fmr1TiNx5jeLYJW4I2HwbG8U+SpoxMHNq
pBNZh9+hY7zP3jicHSiiqyYv1dWIfZai1ZMh5n2mcvfLTcS1S1K6LiQ/78FNH4EBFq+c/xW9ZrNl
DxTle5i66lwC9dtHyzVM6TlKKkLowdgeRYTaYC3SXJ2FqsnZzPpDWElG3dB092NL5S/vIPVoSaru
ldm2+ElluWbRkt7QOgCLRWB4HzP+ojUvyQ2Zmo/omH1QiFVKQLr/FWL/3PVI5jdjQ1Z7rLKJeEIc
ADFlI0t29cnU2FsmVheeR1r2G9fLPbaKWOqaoej26ejB2SrPfZHxG1lmhX6RUZX9l4qbA20q+73u
v5UZzorJ9oebWjbTOU1nd5rvUdPrm6Kok43fziZprn53iLS6h+ybfEECUs9DfYZ8l35hHdD3wCjj
rY3K8BsF9a0X+Q5VI9ejcm8Yz47Fth15Yb/TI/MDykT93MTuJ2BzD7mAxiqLJmUwZe60RiFqvxIV
uqn0TvvQNaAtyiI93ijSrWUq8e60nKRDhrIBd8aHmGr73U2ML9vFLkI4J8pMYW5sVLI78kjJwRhw
G4Z+enFdjPcIk65SWNdRFcaZNIYgmchZ0frJuEyQd53Y+IbDMdsWMpSHUClWLE1f7KkkgIWsy3jv
ssZGBjGY5za3uSjS5wk3+aXNtPml6Oidd8Or3lYAdxxzrVFAI7XNuj0u/IL8qt7wiWIBpA8NyARf
njR3qOjs5uAeHFyXSpRX/RHkO8kBPn8ZGj9SaYRPJF6gO7NEb788LpK++DBd42wUmfuczmiq+xb0
VaMjLNBkEoyJ4R5ar+0DM06iHTp7880svKeSaweTBPUjjMX02dIxn8VQ574StAmRHns/WpVdR88M
n8gt+xMRSrT1PNvaOHRNn9kS/IKC3667RRuaq/IXIJdpV6j2lTaQhnY5vmidlR3YzC3xWzQwmJj1
QxLSevH97o3YX3tr1/w2WI1hyNRsApQc8yJnS/wQ7tiTmCYTdLn4QUhiyHQEpXpy90CNiNREd03Q
bON1xr3VSE56kE46dJVd2vifdTragZ44B69FvzMKw1hbmHd/JOOvVur9YYk3Pbi5vzdjP/uwjFrb
ZU4xB1hFtv2iaxyg6QQob911K42jkbX55Wg7XRcYCI6QNTOVaiDNWsDUZ4YNpPm6h2kH2Njjp6Qi
662bFIiGxSxLyyE0KTPDWxY3gFre0clSCfMxbF4yO93nbWg8eWRvbWK7SF8jeFIJdIvjhOrhki9q
W6wv2WXQxjUt6RXW4qtoIu+zMk2i1MBnPw8JwUn4OANay+VeqikGgqLWY+a95LNdXX3DD3I1zgc8
HcWrXiqE4ll4j9khSLIrAkk6SkIzK5swbdv6NtFV/Zm1jXuMTCLH54qWSjhowwlNtk2z2jafG/Lm
dlEzdkevjwiHyytwxzQoVkaSFO86KLKjrtUQUtMaI2qpfmJPjVrl/5H6QBcib3bEWseBLVV0SHtP
BjPZEx91ezXpTF9iA2EUe1okSw3kJRjHW+UaL77tRCeMrunOi6jvZYlOSwI2zX3064zwVSxLXiJp
7gy1s0fOoweUevONKYRPb5DTpERsjuzZ3eCgKu9d4RH5LGmJdUO8F4aAddel+UEtVYlY0149jAOB
4QHMGuTRxq1meWb01DuyfjcNkno8PNsMRpMQzhdBSc+gZcss/uai1acOYabUA+rFBGREb5WntmlN
EXGG8bKdOsXmIymyi19+b+OyeUvNod1VGjjvx0VMZvwvW+yzxXPTe7bJilWU23n58TLREU9uISh9
/JYfN4eqJbgvzk/4m/Kvzmk3dKztF3K8j7OfNade1MmqEklOtwADCk6a4mOgtTOo1v7duckm1/C/
iKGrWUBr99IDSCqYrf7rCspZhLvjzkyn7qovF7lahF50AJfMlHmZle3D4xpCirUdTeKakklhLg4S
zeoFiX81etRGf3WUOuV27t8yK3nmNEM+E/rtU9kDqDegOZP15p7ZIlgHKQoi79262/uyag6Ii35h
nUqeXYuevmUYNv+WPnlOIKlfu8JHrVts0Cu5bI37fNvrQsP3T865W/C/NntE5jWwdTKska50zT4W
xfn7kAb4gPs7lPYRUWKmb6IY3kvdakf0R/LndGonSx1COVP+GUz9lDnzuIva8MVavCAq7CgSU2Qe
DFmdp3BelZVjvySTGG+WPR3qiXJz1CEvxExrXBJ2zutsFO6BDmyf+OH3NDKiwGTWPdVNq99tJC0r
N5IKmnB6y8GB7mrO4HVe+FRr2NxnQKHrqO62UqOGO5NZA+dRe42HiX0zuxVvM/r00DTbCU94iMVG
Ra72RYs9yCO/ejdB3O1UJi69MWfsu0fnK80r7PTz9DNqlLGao6l5MgihIdHITnd+hWtzjN3sPZRy
PLpEq64LJl7DyMPPnkG2UK79aSiVB5Lx/Ey/3riM44BmtoMOjdjyfeinbEseOu7qhBADvTDlIXMQ
kkuX72Fhhufx0L/JTn1nUa1uuoexpHInDzUcJqleZM+eVvlUhGKNUkBZ/EQnb14fF8QCynNfV8i+
mQyiJqwBIbEy7Jtc7GetR2hN0No1RvOJtIREncd9tqm+SVbRd38Iz3mZu+9isMQ2lX0GDO9I3jYO
leUiFC5lxEGzA2z28kU6AEkm2V9pfSyLLP3iqvSjt1r6/5OOuq0GBs/uAYJ1ZYFlTAxY46bXnHzy
ow/C9djNjDZpKOlgI+fxmz75TKuWVVoz9uvONKZtavj90eySFw8VwOVxoUT52ZEoEBhJ267dvp4+
IrEMFRZFCH/MbnYWmluIA+7F65nMWPzMZws2A5HfOXY5WhQbVYbQDfvxs+oNak1Faa9V29TvXdWU
G59JF6ma8TV3YXILrTkhPi0a94DyvyeL86hEiXquzdonI6kPNxEAdk4/RLFFJ9R+Kmdc8WN1nSIr
3YtU1qtoCMkki3Vn0yh+vVP3ZNovcsIQa/iN/cRMj1xIJhRAcmvjm6G6WUN5p188YRFMN6HnINLO
HPcO4XCTy148l7oeCFL3LilDONX+A6tLhOdMOoHl0f+xBRhAHKvrh/FHq3NqGglfqmezZkwdY3wC
wPVzsiP/0LaYK2I9jIHlUSo2zYLZ3p2zs2xL4pr5Qc3YIbbZQm+lOLa12aWxfZrwj6nvpla7L20x
FKvChFUK8E59Vdk6RpX8hcL5Z5RNzkW38IeWaAov5ZBWG2Hze6t0tEV2PbZB5ZtvfKHjimyGdl0N
352iC1dCJO5tsWcfU9m9NaM580YjfmwusjRfM/SrP2Ggx3rnX2ei4Jm/MQqgRQ6Z6aGEIiqZ7mia
DpWwi7U0CjxVi8fIgmVK5Lm9qQlj+MG+ihmskl/YSX9FdDDuDdmOy86hPhVp+9xoGkG0dXEdS6Wu
bVeZOzRzbDJYNpwKUAOJ3iFEisaL1mbhM0Q+6Iaj+KVOMp7uNkPYO2kNpN6nWWAOUfMqYhXezWp+
oZGZBgPNjWs67cYKdDAVIPVUaIX9JeaJPFKQgc8Z4SbbcmjlWUMqthlTVDX+a1ymPgGt1P/AAOdP
zD5EPOoAyqH2TJJRRxlDs8Gq6R47VleMPfn0bA4IMjRRIK0j+3fdubP92tQsSijoM8iLyUQgaI8b
MB3mjhZXdXdD4+eYq+kTTv7By8iQ87R0+kyi5iprg5QTSGDb4eF1mC18Vp4broYRBcRAyG0S99ln
JtJwC5xC22oMtuvKbrsDVUMgABSM8E2X9jOTRnTHabyzSjYcsHC+4nDA0D18oRhlh1SJH7Au4diF
YbW1jRTLsP1NB9l70D3NXknd0l5aijUAnsk+pUIBvM9sym+iwi9d44ra5Ub8q7Xa5MNU9FWkpITq
d1eElow7XSw/PH30dmVVgetHi7puatvZ98IbNjUeyJ3kbz6X8RPDABoVv9tpeoXcurFeOxYqFf9m
0ucq8JQuYPaqOQmbOhLAu+6gRjqNYcEeKIaRNZvdTxK0qpNIKmeT6yI6jTPRbJaI0m2HVOimst4B
Xdssw6r306zLjUv34HfnucRO/cybMX6hPQa5b2Bo9tsJW2SknQz54rpERdE3DkkrZZhlY01BqZFf
qtb6e0R29Gw4OIzfY5f6YOHG/VNu00qVsx8UfS+20F4lUKSMqiU98aAOqTDPXuE9F1NBhBUA+w1V
53ILMGybe3QF53Iebraf6ntnyka23v6bIxuaYZLMMZI6j/U8f0DtADNU8zkjsyGbkI1p4SG7qrxJ
3FJCW46dR/O2xkeM6J7ajoBFUnUW8W0FSq+0Auar3j2/tn4QmXgZWu8e1c1jPZocR0vfS3eMTo8L
0wXTW/r1ubRb62oaye9RNe0Gteei2xtxBdfWiUy1+v640KnWmgAuCE9HBelG3lYZZXhphdaQNofl
z6ktcQ8RD+4SDTAajBqjj+VXDzHRp8XRi3cX9PaLn8zZa5kczWz+3lOSZ+42mwsI33vRxFWASbO7
Z676hKKQbP+HvDNbjhvLsuyvhMVzIwoXwMVQVpkPPg90unMSJb7ASIrCPM/4+l6gIipFZzRZ2U9t
1mlpaVKKEhwO4OKec/Zeu1aahvBW7h32WvuiLAHy4iMe0RueBl/vT5371MumwRTKa0joSBWphGfO
CBDI7Ip89dpvCdKyXHZGbp2UkKUTHyroXg8WVYlm+IAQvZoNlEz7wDSP5DrgD+zIeQ/jZvu6O+b2
OES1XiPbrdVVjvuYIiqjlV0FzyZBqJsM0xEtlmtXb/KnhA7yoqwLwaqkAIiCWliOmDhwFrKFk+sC
YDtSpU5epDrtSNNK0pUVmt2F0a1yyS6jVDXgh0O4jMuYFJyht64dP0Jk5eeMJi36V+owbkWch7u0
sBNKolTdK2G66UycylI/5A2yZE9aIQzrjHqut+ntc8ZRb65GLG4rimvy0mmEA3LK9tj/3KXHGV81
aRLNg9Wok3LhGrW87UrzHjJRv8xj3iTJmF8xqytYpZtvnskniSkCtmY9rkZ21AxtO3fTyvISQk16
Ew9ZOdNanJggQJ/YnONzdIoDHhduWEneQWdUN8jODTKkeBIVxEtQ/YIXvIwuxlNiqQw5CQwb17m1
oZkVEdsQjDGkCdXlcTDH/IePaUcrXe8KR1O4SCKCeGAPP6a0k+eUYuGpQq7QF4V90oqb0emxXFaW
cV1Y+RPg7XWhSHcD3OvRTnBcK6h0r72bJrWYGrl+c1Go6JIbMzJWkIFQ0SoZm8cGIomKdha25pcu
xfU8tM0k61UJ8Ixy87IiXCf29adAD/QLn9nayqp4b5OeUmzIbyaa3amilSMYdrD7B/mos9IZ6V07
qQ0tuxJbtlzkQxJfR2RN8Zx5xXdQr/G31CqIls1xVMauC/+3rIKDO0bPuofBsDV8iwC+xANx2oCp
amkGq6bD3L9zAOaCXIUYfqpgqat+qcElKfuV3QptXgodbXQI97hKXXkic7JcB3R1ZlQAtSFx59l2
i0UKqHAb1UFJQ6UQNP0Vrhd1gN141a6ka4SSDPbkzN1XIJh3WVV7+9f/kY2lrW2cp4e8Jbx4rAdn
PwS5sxfTr6pmVBdWCWOU5VxDcXs/Aijatch+eWnq3m2cjdGlmpguQiq/v3YavmaNqOc5LUh7Y5PU
s48a11hoAtE45CMiNchSvKjt/tmr8KK6jgFnwxLLseYGiUcVsYjr1ICFBaqblOsVgE46oqbzsT9G
SwyR+8bpccIl4lT1Trg1B/xfKFdhrkklprtj7bUCXBWQZoJj9N5aNTWrFooBfa6ULJqa1uj4MFA3
Kjz1aZWMC88y9A2TzQetSfZhpXs3MkTtyvRYIZjet5edSwpmEEs5ZXdkG3awGUxrr6KjI4JlmDbz
yQ6wYJWpryNqqa3funeZSUpxkqcWznz1+9hNJDH8SVJty6uRGBIiSwEy8fcYWzr9i15aF3lX86r1
xEtVE6MWxmm/Uas5Eyjum0AT4BTxL6vWt4icwz0s0y35IsamL3isGRy1yzbxpmdxKkd9Ll6TEDWm
bGpBWHbfZXAGSBsvFEZ2PeN7k/mq7L8qapQugEwU8zCooRoiHsptanzM/fNfcjggdQxelv6WNskp
CwC4/uN3nZyON7EWFpl6uikcC6WMgUDF5s+fH6+D1OOnxf8aiXGMjA6dgebIB0ahEvBDaO6pqVgu
R8PcWETGLEnEtS4xGPoHtuQUGZVWX0IzG7f0Pb97HScU1hpRSVLbs91aWyh+TtQkwanMqtU4Osaj
qmEq9uFkr5k4IXwhPcvpyHwoUlxbTRipB14d6sE226dIcpGiXvTUtUZG/oR/tAvZnT4+c+080GM6
c2kapmMIwoApGd+eeVaOMSVYTu+pIwwXPf84b0clPxH0ka8ws3orJ43FNoU5mwC0n5ojcF4FKAo/
6MuV5j2mlRpzXTPykciznFdYdwBu9fYUDjacAlNSkg7l/uPPPV2QX3NI+NhkJApNlcIwTUR0bz82
e6diBN+QsWsfDgDPxC4Nkm1PbttCj8BD0+gf52NsB7OPj2u9O65hCYJPbJDGzEU09e1x61DJ3NgI
oI8MurHq6K2IiN6agJALZGdTh3L58QEJfDw7UcPSJcWGoROyAWXp7QEj4ZMp7/ucKJzJbYtCt7jy
RYPQxXDTT75U8f7sJEMZQV2mTW109ewxkL0dyipktxa4vb9TkyE7pNVw5QrcLkaUmSfS6ghYijL1
zjCYFKG51evWvHA77SveD/UYEVtQKbqC8TWCnMDQ5pP79f11t1jyJBdBs6SpaWefULela9ZuR4OF
SmqLGwx7UZLtsBYC59EZmPDWuwRzEB4/vgxnCwR+bAuYr00qj2UYjm2eXQZyGuwi63QAp1OBQdfn
ylYn4Z5jh5uPjzTl+JxdceyksEtMWwodjfrZKbY5Ki32pCCUdN5Y/b3Tpektqy5TQSMAttMYJ2F/
83LFuHEg4LigzkjHaIhCN7L4uhiIbE9kEa1ef9tA4r/WLXFLlvwnn/P9zWJbqqmzGSDiVNfNs0eQ
itDxmypJ5tVIQhcO7OyCZ/DFKS3s0Q4mCYHd9qrplgoegCDW0ytE1OOyrES0p5p3VsCSxHX9khOo
UdFlXn38+bR336MBF0hoGmdny+nxOXtyDNFrUozEwOvNXmOiSzJQ7mwzy9eWlZFOlLQgWyNKjJec
wEsWtN6tqyZ3qTKEK7MT1SXS/+oyM2g/DEXJwJkmPmhJ9q1Jp9czNY/iNZ5ZfScVf9l2yarASvBs
FQU5g0zDVkak4iyYdr0VIV8fn50gkfbtXcIt4hAfy00i6SuIs7PLTDV3IACAU6zkrUTVoXjV98gl
zAuQnRepWy8S1UujzbTSjx4CmXxJIQDd0rq4+Pc+CSm2UqjcCYJJInesc/ZJmBM1KuUhA4mxIB86
EylhgOqIBAcHnU3e0BrNC47VQW7GcTioOEWSbnxpg6yYBU379PHH0f/mi5GmavDcGA6Dx/MFU6MF
kQQCeGkEc5iM5N1YqxAqOpWMF48QJDBcZG8oJFXK+iJ00gejio+v7IaRpEwcovnapQtGtIi1HgjU
+trVHdDSuL00Ria/5thttUH3Fz7xmru8C9sTWuUCmzGxhQZxSYleoP3CJ+lE4TCHaIJnQETeFuTp
J/fA66m8eQkaGsxAIfjSWZ80++wJhEHI6HbqtlETQergft8aTrEhEGHcM4pXbpSqe6mdwthkOakL
wSTYtzBjv0pK7L5256ruM53VkqNhbwdNuJck5W2HPjSupXA++7ym9v6eNdlj6DSS2GnJ85WN4Wsy
8rakNdmPV5lDFSqi9prguXEWwYm+bNsIP0lihZuhr28Zqrn7ls3lWkPASlDSVxJBzW9ZA95Ks8x+
Dhz1sdQDH56jBA/okseD1JlOuJ6v49FUoLUVpKfEtKkrco0gq1ANoD86vvqTm7i26Hr0+TapIx9N
C6y2uOUK9hY4jjqyx33YpWBDU0+uSojjK79IgbMZQNo8VF0X5uDQ+tQroI++H27DYBjnaQsuWiQ+
WFnN/NJmbXzRVO1zQqUyc32chLVjIyRUghvf7lTIgs4WdENOs51IR7W78VIbwosefHKniLPXF+9K
VYdrRwo0TyjvzbPXV4UuUKqBn8xp4xtU4y4T5IeA3VrGvPmpjVXw4rJL9l7L08t2kN3goB9V0jzQ
u7/EiSKvM0XXtx8/q9PK8Mv9qyPHsISwDBZnVXv/BiFd1aGB65AMlzWXqtK+1sY8ONbeQl73yXdw
tnN4fYMbJgxdxnJ8FcbZa1UZo7I1OBr6BCbcrl7PW1QnibfSo5vODLFbDJh9Pz7B893160GlhnPQ
YbfKG3FarH6pKxoCQxWTRjWpqdL4ljGLWHDW4YWTDd0yUVHKhIiR53aT+M8aIIoq9Ly5bztfi7rM
L+hkV/sgvSXV50SZ4YEYnZFKGgA08s1DQsDobBzxdH/8ocVZSfD6oS1Vqgb/4ZYxzm6WvtEr22SU
NWv8HKiE0V31TlJvdB2jq4OyeWH2ubXKQ8as9ZAQR3YTiTL85LXy7nJJya6ejS+Bedy152+V3Alr
n4lmME9yYQN0shA5o74OkcFh2JxmKU1r5rtPTn06tTd3pKlZFjsGrhn57OyD314vaeMczR20rybc
vCt3bPslxbQP+8VDtqK0j1lH9rDP/GVbQEZzph/45CO8+/anjzB9ANZ23hPnO1wTUjnxS3kwDx7x
aeHey9XbzsL8ImqnvejzdClMH44EICdLazc/564ff4az1ULXTJ3ZgaEKQ0J9gf329luopFV24QBW
U1e67y4T97mTNd9jjTX34wOdbdGmA0mw1gY3mWRbf36n+UMgcq0McfpYIWGS0ZdGhRkwwG4pa/T6
qsOWt3rWodV/fNy/OUHTFKYqWYIcx3CmF9Uvj2Wn0vfgxaLMejdn2jedYaxEIZNAfvXJof7mHG0K
Bii4mkbghTg7VuyaksYNg9uc8Pl5ViT9SXYy3AbevZq0Xw0UdYeiCo2NF7/aJl37MqP3OVNsd3ho
NNz5ug8xUsuTbUfL7QrltO1cmHmAeafqMXi7HtSVrGuWUdY6GH2SNQE5zjwXgX4VxTVQAgSuoOhW
np0N+47yYPASuGkT9LKwJ1mMvgtQ9FyCG10y699YNWsDjxvFDh6whevr0UPZqxh3PX0bEQSGs6Fv
JowN6d2kv/Xk4FwVOu9FTcMfl2XKuHS9Iv5amRD7bR9NpmZHwL8i9VLG5nip5PH4yRU9K0a4kzDo
mIbkmaU9SWjb2yua1q2dh1Xgz8FyaLiK+iurRAPb2l8SG3W1w7Rw9smF5V98u1QgxuXpQABOLfru
HpqAN33qs6MURYvkt7trk+ZO5dcfH+b97WMY07uDd6UwxbvCMwxCpNoI3Oc4aKm2hXHrmcWA+w7G
be0uDa+dK1V2aSCB+uQE363AfKU22bEWsniLb/bsxg0a1bJbopDnuUKol6MQlheM7iWv1n4eOJq6
6xoToav92QJ4toGfLqWpSR3RNhU3r8yz446DCZtfA1uKGBJGlkW8phnntCjp8+/NukdHZTktfVxW
YrKtGR6XTruq+xz7YoCgr/er08fXQPzNV0Ftw0vIxjPLaZ+9FtoUd1uoA5EqqzTB8BgtCiSNO1UZ
HDBy9vUQBuo2Vov44DMqng2WbBejVzDRzDJmpK4iVxDE9kFnXYF79ndRMowzMLTt5uMPqk07/rOb
kv6EZtPBJNqTftHbxyABVYcIQPfY25j4uBMoOp7d9S+ECZWDrgLmJagzryM2GZFazTIJtoLlr5iP
ofu89Alrm5eOqxG13TAZBbI7WFMO7Eg0aqCY2maECkZ11fCjJjJstfE+2RK+f475mtEGCRV9Oqdy
VtIkSZw3Dr6CWVEOd2Jst0GlYXky6zv+GqEixifrxvs3AVnGFjW0QSnnmPLsZhMhKpfWJ1Q+GvvX
p5gBwv/VU2yarE+vHStb1c6vCwKhnkZo480zG+fp4DX3A0YoiIAlhlBviRApXXiqHZHjxxzt45vi
b06RhhKZ6dy/nOj5zdvVte3pguYub5ndtFAlarD7fKF6f+W45wwAdoJ+rEU5+vbWYwQRVHWBkMca
PX0HUllB+OFn7ompa0qWZv393z0ti64OtS93Oft5++xWlz6WnrB2GIhCLpopuQoim6SYxedn9q5M
MVmAbdsUtFyQGJ8fqbaSIchC253Rw0pvUqYZr9tBxRqOvt8Zq4/P62+OZk89bdNRWXQpVd5+j0mX
FQOavomBN3SnJllmFY1evyduNrar9pObQ3u/2tIfRNihs99lZTOmu+eXrRD1ehAYfu3OCOicxXC3
5omrEfichyi3prCh0szEyk0hDXZqH1/2QfwUm+qlWbnlRaVldJSs9GiFgpetlT+3nX6hIlTPHM8/
TJKKPh6SlZZW5nVWm9Xs4+/q/cuRTzzVKLTiHSG1sw/vDoweLVJYYcvHxZIKMmN1GtvFq9qYFO9k
oXoTFVrXr4FHfbpV/7vvzrQdKhV65vLd4jFROAQSYWXWho27tgb1+XXTlprAA0OnW6PFcFdqqd2o
iPK3BgilWWdET3lT6ydiqexPruX5FGsq3CgZdCo2TVf1d1sSl2oqCwtmwCNj9m3zAxV7ZnjmesQT
MRsTCZKWyw16uHtpfebiCX2MXWi1/t6p6kNVtw3dDsyJ2gjYy0iKeuOrfnrKhbb3qDhPXFTMzElD
GYbtNWqd4UEoebMie4sUxzQ/mpPlx8fguivp1Bh+qqIXj9Ibf6Rnww5Z7EZMBMuPbwLx7qVHfc3E
AiG0w/gCBN7bW3jArQtms5uK7BrvsSkqJg/tAtivcTQ9se3zRKxIMSW6UdCXo7TwURbrlzgaoytt
CE557Rw+/kza6y7lzZuYDzVt2BymNzxc55V/5XX4pX1uzQbn2DYFeoio8MFuiHoqscXP6Gld0pT2
Vl1g2jM6k+ICsJufNietkVeG7hwl3IMNRGhAyIGfXXOnfw3SKoIPiQgsdO9bs0wWfZ91N7pKHrUM
9fRIQwnEvuk8keCgXVHH4j5GjCxDso+qEUSB2m3yAeUsYD64YrbebZKytdkSTFKnBl+FQnx2ly4q
lyhDwFjzDr3QJvcIfC8lCRMJb6rLou/A17fMHVgWkf63Tn4cNOt7ird9HytgOdvB2SmjayxJRJQz
O0HGF7QUHlWe3lnKIbbqZFs6pb/omG/RSa++4VGIL9UoIB7Vcg+5Xx8S31JOuEbJQGDqxMidBqvG
8EUD90fxal/oeRvuYCAeTSUvvy+6otuPjjnuMJc7+yT318jpcY1J9UvbKV8beIhXbVEEV8zsf1gw
39AG7eLIaYhjQW9iAnI9ZlXnkaJh96s6Rm8t9XBSMuf3XdIY2BknwaPReju7DeN5iTt+gUULd55o
7vyYDrPC+rpRMsSO1RANd36FI2FotCsQ3y9FTwZETtz1Tsvxuhi6BRRPM7ydLxW5C53ImgEPw2JP
nXjSJvDJmGbfE6/OtllRlXOV0h/CM6Rz8g01qzTQw0vCC2QWXdBNyjGeaQdsT8ptkn41yzFZmqGl
H+w8OdmTMCVqiaYm0cG9cBAvjEJXDhR7q8jT7HklCnVdQ2w+hHYEwzwbNk1kv8D8M7dGG7JZpHzs
mfDNXvHXIZBMbdTlsZuIIp7VFA/esIjQWe9btTxhBKgY2Xf6Oo+R9lU+u1C1bf2tpvftIqPnQIsU
fW7i689KEfi3qp9xp+LX3OcFKVPDmLdHPei3LhgS9MbOCIJeB8vS2OKoW+E33Rl6uL4AHdFZLgBM
eHu7iYovaXnng0CfhxgnD3Y5+CvhNeWmiBEr2wICszPG0TGKqweZpNnRicwfpvSzq7qCHJzWx2oa
suWp+sNKAudgR+O9gUAQ2TZONVEdfNETxREiUGgymN2jumlVa7gBhFNhVnPnbJDdgzvYiM398kHx
nZgQ9UKbecVBD/bYONuTgEZzSkpIiwUqydloO/5GlyI6qQ5Ol6pTPuuwvNtNODbNdmYzjEzZm513
WCq2DKCELawJpO95gp1S4SPDCVQNYGr8+fDy3SuR4007Mov9rspwfvo8v2wn3G7MVVNjOzElxvWo
bugvtLRadbPcOBFiR0QBxTyli3nZ17hti4j7UQZfWpmSRK2kjx+vw+eFGysffRehsRxMNfT5DJCM
wLi0XAhQAK5gbLtQwEONzAsamsYapzSy2n45Bv3dx4c9/9Y5rE0Ra9L1ZWv1Tk4S2kqATZ/DjsAZ
usRm9Z22JTbNw2tExh8fTEw73V9fNRwN/bXDDJZXPxPBsx2jGwdaU5HfPWvTJtuDtHUvAkGGlNok
wyK1YRyAhRPrzEZLoul0aBQsvZ+8hM/fwdNnYN/B3t+YarfzXSuggSbIsgYuWMeUKUtopXuZY/zc
7/3Hc/+f3kt2+nlS1T//i98/M5Iqee3VZ7/9522W8N//mv7Of//M27/xz0PwjKIm+1F/+FPrl+zy
MXmpzn/ozb/M0f/8dIvH+vHNb5Ywluvhqnkph+uXinHR66fgPKaf/J/+4W8vr//K7ZC//OP356xJ
6+lf84gs/P3PP9p+/8fv7GwsGDG/3BfTMf78gekk/vH7tooff7vxsaehUvzbv/vyWNWImQzzD5oz
wp6aVgZibe7dDtXWzz8BKyWNaZw8zWS4j9KMdsQ/fjf0P2yby8taIiQzVZO/VCFN/flHFqoU6iPD
RJjBMvP7X9/Dm+v5r+v7Roj1Wm/8cjM7aDtoYKiONhU/07Tw7QLCEoqkE0jk3ZAXR0d7MQZth0WN
7GjxHCrqPSiJ51DqezDzK3ih++kZnNEqvcebwQ8PN1roQ88Xy0aXBzCTENwrDez2IRj9axr6K6/O
513arWWMWz4bzTmSOXshiNcw3XAj2xDEDoL1eYVYrnGGm6GMrpBgfFGhKDtRvHBmVjE82Bk0Utu9
HYIwnSHLH3i3TFg3YIrYBpwse2GWidMcs+xM1mRdhYIE+GIZmMqm9WxaL5itIMd8U2wNH7J9pCbA
Og0tW1i3maXcqrZzdBO8baBECvie4LQ2ZQ/eMgmf0owIiTx+Tquym/mwr2mGZS9DRwijjFdDfVk4
ZQJzAjNs766MtAxJZbIKSAbarmvjel6U17UlbrIU6I7fR98SAg5wrV71ENUQ6OmzOulmbWKSWt7f
8GKBCiPIdJYVANN2ykrtlLtkxgQTRV5jHw3+f9jX/izSaiImkMEJWFCJ9SULxqeI1nZl5FeNh34P
Re1a8bWVYbgbJ+ffrcpKZ0/V3bDFWWth80UZtZ0zuD+0LruOBV9hTjB60sFwiyF6jLTrYSZCttKa
Ym5n6ioywgdDxd1e4vGNInzuthvEc+x6MWVZcqXRzcbelMz7ofjSxnC4hG1tBtPiKJm+AgGxq7V6
K2v+BN8X+bHtRtMqon6DHmgTOMRZp4zr0BfHglBQp43nPmEoOZGazfhkxjqaWB+Ph25VuIOzi97j
vU5eKMLZqvgSeuN9p7vLQVWOJiyaOHTRZypo6UknUzr1WWZ5SLIq5DChCXJXqvJaNOYtFqpLRd7G
dX7IxmrR+rMqt0+BF3wjzlDMqwoq2qQzId8tfMVX2cnLmCCiZKvzWBrtzLSQTPbZvnJIPkP3Es9l
V6+72hhWfTjcO6GOGd/YRYqGwtI78eXOmiqcYhqcmdSVH41frZHQ3niGBL3Ivh1gmRIsC/sx1SBJ
K6k7wxtgL6RLWE3cLQg9XRVC2YhWvW/hHkRCbqWVfcFTzxitOQxaei0yO5h3WfJlyhkW/ZXmxN5C
UcYbv03WtR2fPHJsRpyT83gIXQhmN1mLYN7023bhM8MAhr1obbYwmuuCEFGW0jcuHM0fZ26V5otC
KRc6ySaR4A4qyXbwo6vWcfFYGETJ+BuXO6spyhcMNKA+2AOt/EG7EAEXz3Ltq0AsiN3lYkAAtyp3
iSFFMm6s161VrO/gnhLqTnekaaBMhA7a1yD8pgAS4PPOejn80ES1bjVlo4bxRs21eVCF39xcfejA
kfHiv2i6+ApFPtirjry7DAVsClG06IznnA1JFXir2pFIuJPXD4qgdT6QDGNI+wfYzJ0Vo9OALkjc
/deJSGo4/tOgyluBIZRkwac2GO6wUiwNHLuxGm0cyAYkvt6ohbKRYbIZbG4xxfCflM7eFSC5VK1/
yDobTJ4CboFUPE3bY1Zo6vE2zMxtJIcH7DgApJJdn2Nvs+HNwHqkcPuka3Fevv9c8emh2OxdKJRf
RYm/bBmZCgbSwx5+19gxAd2mfnQL0GG4FFAroM3PveeuTy9CCwuCm6I19ElQgqpEiZ9h//rlpfnn
C+nXF9C5BPL100gaCY5k54g44ayNmTgQ6ouyVO9wXmXzPuH+k+pc91z2kJHcFK2y9LT4oiJ2u3KP
YZ48JMLbI2veZaV+lbjNqVMFeIvk5wbr39r6/M/2Nf/Hn/p/cGODxJRZM7uJ//hr0/BuY3N4jB+H
x9/2kADiKnoMHn9bl8HjdwqBn1unaX/03//Mv/Y4bFbou9AanOZXzNj/2uPIP8gfpSJixq5TY8tf
9zhcyWkcTRNJpZ3Hlf/XHgfx7VRD2Oi/meYa/84e56xpiVSLTjL4Q9TDJgMu9axxPQDTjLVULe9M
l5yAQt0nhrnIK3ORQRnlL9OOyNdhNnyiYGV4/7ZOeD0wIhQkBUwDULKe1Ql0UDXAO3p95yu7zu/m
JR0ImwT2vvBXgRMtlbiiaBDJUukqFouUihvCVsEcaxa0rCs0R0pcp3JuOERmpdGiMqqdgTNI85OH
cByWfpBvUq29Dkt1GcOYgLsxb1SdV7i/BLu56LInkcj1AMfU9OQVpM7bLH9i07Qyi+TCyAhPTUwa
yu2hFcWFYom1qg+AW7ItIUtoSokZxIKph+a3riphjV9Lw7lVa9WCTQegznVQP6bhxSThU6v40qHh
NRjBI6g8daZl4rlo9CO2tlsviSlL82+BV+/LymCCQCnOEQzWxTS5NynRVf+eCEnwhhk0GKAjZX/d
mg1czxbkbljal8B7bnOJVWLo19MBqxquTociB0fyNirtY4e3e2ZBDloQbbplOLRQsJsk4YUFHF6J
MDCbEg8yGDvNWNQMRUGlOHNHV+dEmD8neWeBO0U2ADcj7dIN+ZTfVZK+5sJST25cAcSP9YUFKQOj
5nIco4eYLQ57Hbugs6vH/Re1xyU/tksyvO9Ug+oLJHAuSFjVS6z/hnkpE3uflxeBUu/SEiE7YnYW
aCy+hbko75S03+a5uUgNQsxsBYYeGTXuZeSsrRSAJQbpX57qv1t5X5UQv279ubexyKoMWtlomczj
3m79i6pIGsiu5V3XyTkcBqzqe19WK6cYlkVAU7SLftC/1c3uqIUk7EHjoMeyNMp0HsXWZcA2gUY3
kKt0ndcW8cEKsofhfgyqrx7fRwzcpsbO6ytyo7n1Ih0nde6LL9qFxAluJdoVmk+wDjmIVYe8YB2P
dRZDnNs2VXcx5pJfPk1WaZ94MzU0L+Kq2w0SogCoTQKgwDP2+yIl3a0L2erWhPLwMMFQoufV4mCl
DQyFF8fttdoAA/J04tTsKW0Bgib0HSAE8zjG0OlzJ/rxAwBB6G7yosBRAfqsXvkx+U5tAv5Asou1
wHsO+bdYlruxjS4tjVgfmGbxGG4cMznBQroI4/5IEOYxL4obwHALmoN7F4oNZlI/wCzkaJjHvJVg
xzW4ycniEe59st20cmUZ/aH1ng2Lez9JMILC5fbTeeww+hbuMhf1So+TrU1UFE/DBcD0z6RYf3s7
oGxljdY11Nvy7HZooVsmaWdWdyU6oNx0bsk7wpK4rId8OTTl11HE3zPC3DrRE78Ew7wOSZzNZ8Rb
XrvtOiMgzpX9MRyKdVmEF4HtLNXMQ7eWzTQYEYCBCFrJTyaqaAP6chDjchqLbaPz9avpwjaCG0X0
+7IothKns2G1SO7S7UAhVFvdMi6aNYvG0mX1rlyWJp0Me57w0BrImXmI7CPQv7VLmohLnpNehk+U
Pb26b6ps0/fNVxVbGYLSL6UdLvJG5/OBwQzo2lbNIiIPkPJkrXssrr2Hz0pbtU07BwE1J2WKy5Gf
Wlg74dAdgqid97kJHiziUadZXE/miOrg6e0R0sUCqj1d+ykQdCTEmex4/xSK7pA42jrNgYjWAvA3
zj634T7F2+8XXwyzhX2eb7LoO5O32SjTmdIjwLOfS8zDOHl3XJtdU+UbQeoRVUeISQUuqbnNkd6G
rnL6eGmYNgT5+cog0PagOZ6Uw+dzPrZ+iSlBytyZHjHi5leGSgvh4WsdSKExUjCW1UrXU7xUtN9D
rkVF9WK5p9xylkpIJpMCv7vne53uoD5bamRe5iXrIbQ4EH3KeGmU2nJ6vvKRXaZerkrDQEdN4eAY
G1Hetx4p6DkFVXMPCYNGtn5XuMHz9IBpLAYU9KvSbOcuoX+NlW8t/b5kMv3xt3A2YJ9e34z12LZM
9hDdPFd7gwkvLDMa67tUM+6m9VDnyJ1G7DKkLJRsnwlm322FXw/IdBWrlUSf96q0/2VjjqFTV3Kc
DndGRmhpkq1g3S3wWs0tb18X8s61uv3Qygt4FvOed0If4VUpV2YjL0VL+Jflpp90Gaft2Zsbge7Q
dOY2JiU0aLp9NurTZeRZetd2dx08oBGMlsK8C1XSbjSNTZGaYHvMeZ6zp4qNdWkZm1BjFpPedLWc
51KuEh7FkY9aK/elBXLcDpa24uxTd1nH4JO876wCS7+xLgjI+NoDaQpReRas4FqbbjOnOWhtdrIh
odaZvQxkeU+8yr7Flgz3884IS97McxOGF0ii5j5pwstEOgx4CBqIYbQV5oow9O9JUqxbTy7soTmo
UwK9nIfSfqzYmSCxPKIB3hdsB+OI7Ce4tBH+yVlBDDIBWQl5fyn2VXf4IvhZIrzyb16iXxn80EyJ
edtoym2lmhe97u/zOOk+eUmftXmpjvDa2QyX6SDSCTxv7+fCNSDP8P2bir4pO2MN7fDnNf7/vdBB
UMzX9ssT/67QuQ0YM/52LAPqmsf4TXnz11/+s7zRrD8QklKcIkZBlzLVqH+WN5rxB5MAm/WHS/Sz
T/tnC1ex/8B3gUBgkqEi7n51ev5Z3yjOH8iDMHLxQFEUaSZLwV/12J87t59d+L9v4jJeefOYMoi3
TAuxDLW6hmROnEv4ep58o6Y/tPdoJO4cgFzrED9GCu3yesqkETEBXZaNsq+GSDB3STWdZXTUBNl8
o1GcxvBRInXJ0dUdO19xFl2Xv4xe1c3Twkz3zKWrRdnsdHZHPQhiKwqTPalbqNpcYpGnF7nVefu0
9m94djEGBhWI6mk8qXbXY5ubQLHDp87/WiAdnIs8X6kyTnaNRSRE1bbdrCH6Yalk6c4kSaKjKZrD
HYFYakTz1qEP7FLiizLV79qRjkAYrHXN2w70t+b4ThZ4GrJdhUcfUH5pL2xyCkBajIdKEeRPN/NA
jeNrpTEZluCNhhFdQFam2Cj8Tll1DdrbugnQTw32SXUr8ugKtPiEEX5pgvGHyG17Tado3xsOLySv
TwlwJ9wt4puZySLGgdTek3z5CICbaNmh3NbxKSoTf9UYIRmBpL4t7Vo8AgUplum6jp5zuCxCBe0o
B+PouWp2ULU0WPF1zfv2f7N3XsmVG1vWnkpPAAp48wqPY+hZ7gVBsYrw3mP0/YGSrkp1pavQS0f/
RhWSWDwGiUTmzm3WXmueXGlO8UHp8TVLUm3yLKN2lRUkiyjtEnq7697QtWOR/k1TCD2aQhKj1jRo
r0erb1qK7qqW87PQN52/SkhlidpHVOgrbyR9bmigcvL583f75k9CCePPFiD7jQAbDDv10x/Lng2x
zA4iuD2D2+x8RGO6sJ3hk8n2Hi29ct5P2954AiyiTkysRHrrYEyZsWeZ9byn2xLKPeo6HdqzYg+F
8qCOmiuBfnww8IqlcXmqp0VxtqQX3WaF/3beseemeD9P9VvWAnRCvhzhSBIRNpVHZ0wymOObPv0o
3A6r7u4wvT7RXb5FIBqCciS7ltSeBWHc41aO4YZrzXIX70VBh91SlAPEx1o3zdsWsqxKDnLyA7YC
sBmFOuVTWhsy2PXdNfQ090y5QVtg7w698M4Ksl1f7GbM07Be4ypgbe7hliZwA9ft4hrCF42FOsgk
XLvcyh1rQlHclKfifgeuZAkjilM41gKd61Gtc896rHycBEM7dzESByOi8UcEY0MG7VakVtyxhPzQ
2ASHbLgYWrlJH6gk3CkiuQBhkpH5wPHVEdvdoPunLE/0vkD2gpQHgkKCKpa+DlIVuEP2utawDIL2
rlGXSWAlhkE5KWSgIPGqkoOmjxSEzYc+Ex92SHDud2sKJMxIWOV1ey40ffI3Ta5s5UC17SR9noDY
U+iXkKEw0mqLigXR86Z5g3ZMDvtJXW6FudQdSR98Q+q2OwXFtWhSNVJ967e1h8y+HDpy+OV+Tmol
swsJ7c+cJO8lPf7TNdK3BlY7n4ANJpVhuBjzJj4gKvGY98XME6JJ0qqNFU6eVAETsZDitODLtZN9
y0jval9iJbtK/bSeTX1/FHtWT9EierD3QmhCFODoatVEq8AgSTGr4VzmCKNPvcvl458LZB5W0syw
4aFsuguoWaeScA8bkuCSFoHjo3HhZmTF1o3sTHlFYO/3yM+CFfqAgoXizR3c2mV+Mfn0KdFZe/p6
NEkqKzRhfGYXdB9ih/xJafXCFXUKZ0n3GOcTWqAFOuoSjJPUEVZo3HuEv8nMAMDqTW+W5NZvG2vz
FHha7GTVU0/NC9jm1s5ZDIRE1MGM/VoyL4IwK7fL3qHCKcteWcfPGwLNFzhN0QztKtVOZGn2zR1T
pJGMduFQ3CO0GhwdfdNoh9jokqhWYicZVRDB6mrom8iiINWWId+FEHlRivQ0jKp8koyq+pAtB7k8
fRDjMLXRIsNTOFCtOUkoGhgKnHo1dQ8HxszO01eB86HoVFqekBOjzzmQC4USRFtBrTJplyRJREis
2PjmRvdEGus++bYs1KCRCLbeMi+Lpp76ToWtA7WPi8ROdUTdgP0J/LU/9bTZ6xP4PTSy1AfWlOIj
wNrShoFSRJLg5JsxNHax+QVRBRjbslX2qlrvbXWNtUjVqzBvO+lcHv+x0t2nWUlHWWwp7SMh1Rlq
BQ+R8lwb9XzRYrigtLL30NNooC+q87OI3oGeO7U29PdaYfqKUfcR0/3aFZDF5a1ohHPRblQ5MTCl
ALCsnga0OSfqDgWFrShTBngopwwR1yIJTRUzOmvayM2SsGiHvAhS+shMqbioNSRsY7q+TTJc9Mi9
Es6pPkg5ye3bUXLqfVxuNXRnreo40QojjaBth0YW0J07yQkaQFJ7gLdWRxh5NBn1aY8ZZhtb00tr
zddiR+BjXZgFUxQg3taQyTaB3agfIUQpr9RKKl+dkp+HDC2kdKgvUo2ApbgoL5tejTfKgznVxSUW
Ot9QEjbyAHfJPCceYWoR1flTm3/sOgVZZmvU7o1dOIT2yO4MO8o6hVE8Ym62s5kZPsz/pWMM1Ze2
VoYoE7v70VqU81HamDic+334WKrqHV2vu7tLQ+nNwoIrkG4oKppYHvgtxDlNCVnwQyazf0I8VTzV
FTI+iAfAa6wquzP0+TU2lC+xSoYzX1fbMJdPovwBxeFAl3YR/c4KwiO5jlZZnr08sWoEjgTQQPmO
bUw5IqDuZGVQmpLmmr6OTRsCJYUwMRGS6yzyqNmA9H4InhTv/TmdEfQQ+zmYR7l0Z20n1ylDkSkn
ll1B+OmnUCZjseNTLn4eK3IYkBB2LjLvqJsXnAVZQ8zeKbqXjorp6RY16sXaRqeYdNJhjYJI7S59
nYh5nUFEEw2ZvclvC5BniBdW9tJvs9Mr5uDIw6e2GS8InKDEZLTO3AicEBPuo9HbSBhCKb8YD0u2
kHpJjcre8hT5lDy+nUq/yFnYrWY4EDyPSMVNwaJCoDPyjNHPph2rKyvVS7KxDpJ60p0GagO0ymDB
axDj4dl9xoGBlw93lnEsrjrLHzkQdxo8CMllA1dSqBCMUqApwMR9NstJP4268pTKmuD1UM6TjibP
q/afdOTabQScfdKSkDWj3YCyCEnKpUTvUqFdayHXs7arC+NeHRmt8Ey/HEREut445tjcxnlTXtsa
+q28RvVMyCSPtpXCUWJwrkuo1PR96WmBhHJzQZAUAuoYpiE5k8FLzonqSgoKRsAVpjNhteD2En5e
EY/IJZeDHgoxRHxDshYgiMfsPKklghhTtXJYJDE0zRrE0OlEdnFap0BcTaCTKCGgrbDFwdqpmU1t
uCFt1gikVLv5QqpHDNdJPhfLpEJRQDZZgiIWkOe6PCj0QkNydl575WbBGthoeajXwcB70Q6TpEM3
7OqZ9dDAA0yx/s6ClN7TRpTOFUN9bLWeqsUcoLXDUZfi90ixr6fpbVdt13aTn0GYgI1CVlr5VlvF
fTlRC5b0R3HrrtpQic6wGWTgtMLZVMjnUkEPa5NnrovLFLTwVSMQSwl+Gs+dlWwnNYOkqJZzu53L
2ecAuuj5iDZPpZ/3eLquMwAJzUqZAelOrIWvwq5e9Rybpej6CQ3yibiQrMECig1dWkuNijmJ2hRP
b0/kR6i1dnvQwWxxiISoWWd2VsZf61pbgmoaoZaU6st7h0yHXFZ6L2Qvitos3pwaX6VFDiGvgr1t
v7QaGIlmGD6NSxOJVQGSE50FVKpXN0mm2Us7ROPhPkuSjHS4LtOuXsE6UtTrKTGR8pAB9EIbjAQb
LIZUQjPromrRkjRy1HctbE77cCE9gQh11T6k+3aqBq+CYZdeQRDI/MYiakLl7kL7vANg2K6VeSAB
CewAaijXjNP6otTC7g75swGd+sHTB24D+iGishtVolJG77PR+uV2dMDWJSK4MLWey4ykeXKJ8ro7
raP1SND5LMlb7rSeAOtZv6YFErjScaRup0aQJtpLsSEGVIOxiNONsouj52qPiBTk5usiw4vZWif4
i3LmRAlkvIMkY9Ib2ITFA9bcAFnEWUU6XU+/VksJA5kI3KWrhNdKSy6st6yTDiUSPYLv+wPUn4Wt
iu7cx5lXtNWLkCke5AqeDJwVcHBXQytlfCmAraJqpTpAayh3pxEknm8bmjwuVBrfxBwN8slVEzr4
EZ4n3STRIapSUSt4AegjFhj1t/8cRclHqfv3rCtRPFgjEgUKRC5EUP9WqNxFrS8P0Pc5yfPH3AwN
2BSylVoaumUk/aYvxaxAf9hhyobkMcUrTA6Y8AEwqg8nYBjtTTILF1ZL00YlAaovRMEI9AmPkpbj
5H28/yhx9P8iONDijJGP/oK/rqE/fquLF+LtIW3G5vvM0r8++1tmSf3p2Nwkj/4FAfwts6T89J4D
1uEcIXd0pOB/zSzJGoBCSzRoMOMVVMgZyq+JJV4yjvZ9+lGOFmjI1f5JXokq9R9WpCBL1JvIT70j
YL/LRGv7ohrZnCtX2qbP3Wm4EW6FkLqye+B1rvLp+Kt6Y96wsVt79hGyCreT9NizDW/j++xm9mOv
vm4ftzD2Vr/y8tslyE5wGLrDKb8UL2VUNzbkTgiXtpEaTGdovt3VJxT0Y6dwZVf39NMcFd4cqs7E
zxCUBgg3PcQn2euC9Yy0h9OFEP14qiN48xkoYCSEm7O7UpiFfbR5o4/Y26kLiiB3N0/wm1A/tY/J
SXElt7gZAjJg01Vy24hAySdRfZPc0M0k+Yo7hqorXJfGRtXRvBRXur1v5BORVdDdbFfYGCLVpZHh
JovmsPWrkNKHjwMQTifz1NzHd8JN+VicrJvmWoXdaQx7D0JP7pMKpCdctcBw4shcbGCUEJreAk2P
EW8GS/cc3xES2+vP1WmMVK/wYL/xFH+wv0Xe4Mb+U2aTPAt0N/NkL35Dnol3tKH+PgzVk0K+we0C
IF0hiOBo8D0K15f1hDhpANjAGbizKcAP9RefyM1Tgv6MGxD0of65Pw9u5ZNscJVTcTG8xTcCxDwC
JAHCmU8tD9V96u+BhTy2PUT4yffkMpwiIItHiBeAVXTqgN4AJ3PITZzgaDwR0LxJp+Ku+Cq/Wl/G
sGEcpBHt6clJnMUdbcOZPe00XBZfv6Vi7wOo9ooAtSqfMDOcLsZ9fLtdNrdzoVd2FQf30NVv0XK6
VF/3DwD9KYIlOIIyojdOf4P2tKfdKDfWFX23x/a59rpofRP90dEiuGj5kuwuPRNDhnmgRbk3euT6
/fyqXjW3DGIlQj+uVe3s0bgD+8XVLIdEo1PgY9zVp8zV3DzIXPGjGrYn+bx8FKLK3VyZwRLMvmb8
vLliqD5UZ4hyScRgjB3zRn3ADQkAv4N/K72OfSLyu6/TmXPzLvuZ/cM783sj2oJssPWTGgh+dls8
5tf8Ip/Ki35tzuYDKjbsgP6SR+mpPqnn4W84SCDz+/Ot/mMz19JMcqM3nXTdnMOLYReObuuSoQon
27BbxtC7b2/A7nw06zyIB6PdVT3R25zRFZ6USLFxPF7Su8UpHdEW3NFfPNkRncL+kLmZj0qnQyDk
ofeThQSbETvMR8oC0gM7f808w2MVOanbOZKr+IZPKM/zVljl45leHWjOnZU/UL07plsFa9jca2cp
BB7hIucaZEH2DUHP0jhpgzN823+unudwPBdB8Yym6xpmwXbbhhQlnaJx5vOD4BiO8EF1aY7wxjD+
nPp6hLpOVDix2zzD8naVI+kmyS4ma+mq37IgoySSn/YH4llv8OeTca2MMInmU3Ipz/tN7A++eqsF
CmUq3h3bdMPY0nUNNEdiedO578T+7JCU4/dvk106L59L+7XGKtDhZaP67Q6eeBpdxf76lvP5xWVP
8t7YMR04OuzK5Zu8IdJOyyUP5yDHsJo3XTj6q6v5c0RgILmLN/HmzK9Vewst1qNwTj6y4tzWedFt
Mcqc3dHtY3BfseEXNeChXIVzfdn92Z28xUE64GzdAVrlb8jC+aNveuaDathlYLEc5EAONBcpdbdw
S6/0agfobCTcbqfjuuV1+zkh8XSws0Mr6uQeYD2PLRB1YeORQwxFb3ULu3Vkt78hFHUp2nm9SwOx
g7yGB9zPzvzCR0HL7v0tmDhqBo/IxZ7sN9R2HXAmHtx/bh1proVch21FOe/qQvGhC3PHeDI+Jy4d
W3b2qefbNVeJYBbzBJZxzq2ZjuHGD6BKbAj+AiEkp+ump/Y5cf/OhcNN+2Mp5l9H5o8NGYuRFVSJ
TPFK3uq6c5Q1zhAI9uh2YUU5n2fSu7vfu6bDHTCVNFpdUp4EAAcmZ+G3gvsI3Z0/eRo/ZszGB4Tu
/M2r7K+1A8ebDZLZiYOZmTRcGLdONI2dJ7bh6M/+sWXJ6bqr+8UM9GD2OZptwc590mucioPX+4A9
j2VzHJK84CYeI+Rwnfm0HpCYjMxTjKHqfXBomKuSLYxe/Ik6BF84hDprTHQQCvBR1nCgZHU7b+DP
5PWkT4PJQ9jMOX7FCno51vMQai6ZfB5vHxUPKMpFndeEFktC5jJ5hHvKzR5f3nlShPBpOLq/3EiO
o0BUhDFIXdMt3Z1VmUd86mo6i2PY3YeJu0PlydG5GZbWDZPGIa74WC/unL3hNy/5E9/PvBLmObGn
e3Tc+TvzibiZl/FHd/AqTnwf082aEu7KZ8DLXseQtjcei9O6bMCfRdFOHullS59hNWftqAGypcwc
NSQHNRSeM+qu2M7Vr3mc0DG7lp+yZ10Vw0fpiGe7HQvdFb3Z3dg4myPwZI7XjjmbbDZYkPgoqIag
5DgYNRbyYgODZzey6SLQVv6xlBsPCDubveEiNfdAg5V2kezSjd04Om7ncJVGfzpvIZaAp0ehL2CC
eAeNUSw90ExMXh3tn8wrQCqmA6Fe3+TZ408EcdBe0mg4dcdCdfVAuD2etOFuYY0NMFjAiNgHpdc7
jxWjh7uWBVc7bwWDshhuilUo2LPHXADkZtAE2e+TPDL4gn9FzgERjwZCm50Fy3BC+TwGeqiHI6dy
5saeFaKZ4U5n4W4JkRFhHR/XUvHyjj0C8MVL3xemxFGxMFDizqDXHdQwMZccPB75v/clUV+wTWF5
rGSsi8gSSzEesdcHI1OM3+G0HFiDt3/aP6URmp2kWQPMFQrH2CCDo95gfSPCl9klK0/kVO5+tiIt
goKXPSsHabCEArv4WKnZjRnIp9mnY8QPY2c5W9EQpsGxHUbegk6zrWCBZ2/DDUlxdTHRjhCm0fiq
Yoaty2GrygDtTpbMsSwXpjZza2aUZg0uYbCqZOZy85jRgC11bz4v9+oNNo1nXbnStXKP+W4ZjOoU
Ie6vy7fZhbvwRBQOE3wkHwphuw7KYz6cjPegKciGxNQHC89luZH49GH4FT7TRhM7IcYWKYxq5qBg
X+BGi4F51V51ti8M7QGYDOzu5rYvQtBg1ho+A4jiAysArx/sHYaH1nyejcgmPK5MN48v86TKCP/V
wW0LY7d2Wx/uIyfh2lJkeqgxuDhzTskkjz4T64onWmTY6OL7Cl99CYt1nDzHbt0c6TBDwDgDdqqj
4H/SBMwtQJegsUgErCYahM5sx65ky57kjzBL87H3U4+hzJcU32K2UbWwi4f0a3NzTHV30hgoyoEe
1pPXW8/CJTeD/CnGxW5vq6DDUUldBfvUBft516/1bXW/fVvDw1EY8Wwy3JU+xHKw1eNA4m3WjUXq
5kxU4pXs4+KanEqalnwp5K+n2q9OxSk5NUG5XaD0TW+BN16H6/AtxVvefCugPOXgBIl29Vz6hFQh
Y/EFGyFJW/RZYHbqLkHnrHZ2JSqySxvdObzu1s9CRD55F96IixqHndlAZPCKDrcLLUT+T0Owk/qw
rH4VnISYAUIr7/BbWo8H5G/X6Wa96E7uQzbv7Z4VUNV217A17YGvlz2FqCSOlNixbtpQCXavw2Uv
HCrTZ0ROnwD6jvwgPhrPnf5Mukm/4Ih5KQAhm/InoQR5c8UhCrAzpsV0LU9/mjEm0XiOo+aZ+WWh
wB5/OxGF1Gf5bhFsE+DosxrJeHDKF/Wr+aTeZQHTw3vzx4Th6J+zb9ZNf9bvqgA5LB/y+4ysnUfu
J7kXPDLCYRVwROJmHn6oRILOSwIabLhP6GedhF9Ta+ZnepucyY3t1zEs8KS0gF/YnTPYd/imL/XL
QBIb5PQluyTopjmTrwRIRHi4eSF9hGoX1r2dRdYXeONTPvZJfoxFV2Od8EPzxJvx+Y7HSzu6r+KG
9fiLkLkyh2jqEodZ78/N4gspgL6o65ky8hWxJVcYLnE4uKadPCmJLUdZH+1B6iNm6uafJdbDKzrk
dvy6uIu/ei8AtDEKKMjYJjuRMRoOekq2buusrsFtWbsjf9vcww0Fd2mr714jiEguAXixMgubmIvw
UnStQPZR5OO3G6Rp4xttU95INzkduJQcn+TXKqLI6qU3u+avb5vfezGXO7zbOLNXwq+OK6DwbdOx
zRjfR2FbYPtC4V72db/zj2GM+Mk5+auv5UOJ4FSg+g2H2+HW4QRh1mLWdBsSiF4Nj9WOWU/83Ktc
YIVcS/Ql3tNiGzhzeHCsXedldBQOWgbvHJsGXnn+PR4AtR3/cLaPxb2fduf5LQ8Of/aYriMEGW1C
aC6ycUS3jviRrD1fOZ9KZqznyD4GNTn8HwMkM9E5BgnvnEAAdWT+vzBlFFw4XSyXlDue9OHVCWf6
/fGpJQ/Isewisccxah73waQThga1NzLYyd0ZSOtA9uAe7qCFE51xHpp+99Rg/K2oDNagZ/i7JwTH
Ozl+nfUWHShHDUmjRsVTFzFfHEqLN3zYfZQgMMomZy86TYEZtkQbHKTBkX9B//oww94xy4QAGGXc
gguquc3bgMco+C0Xyr2FswXHxeYDDBhHyk8j8ZTd5NHhY1NpyXzZJgJR3ZWbkfER2m+E2pwwR7go
4FV8l2X7EyAKuMy/CGN/aGM1hTWDPb2VrjipeJoV1LAkljjXva/4KR4V6Y0zpFYcAgAegIFntRBX
EHSyv00sFWI8jsVRR60JRwUliLC8O/ytNZKOcyFIMXDkp8gl4ZnaiNw8wz1w7S/WLWrb3hwtgUSG
w8JjHRxyTDjVy0kjZzR8KJ82LwnRCMbfWxwdi023xpGoCasTip/+fO7Dmn91FyPkZdfxjJIpFnHy
zUe6oTi2Un/+uH5c7TuDQ6gKhmdEB2+Ha/44fDuOAenpON8qkjdUZULJbjgChnvjvNqvM5ubVsx3
U0WjIX/Ew85z2gF6wjpAEU0rBi/TcoIJLnlz7qagTPAzj3PFdPuzgDWUXGRM3yQcX/JHsJdgtHO/
ZvJILJGkO46UncBywUXl+g6ZE2fz4REjzhgOp9U/DqWV/ba4mAnec7jt8f3qH94NmnmH12zLH3b3
8A2O9J3stf6AITsmgrM0EALdb9z9/XZSnE/Z6TBTPBGUmD0o1rwm2k+1cj/obHe7IZVFIwZ7dsGT
xpKvABICJOawuPojt44ZoLnVmz8I99RgsAe0OZwyQn2NU3sOOZiDDXupeGwO4qzMz/GVzGDF/+n9
w4+03BoP8fCxiRa4B4XIXhtvrbv2Kn7M0fwOMxFXL78ubO/DiMhovTgOgj5sFAqdGUuwd481ufAz
ZInieTsn/nOOpwgGzqYVARtR3iNTkp76w4CER2hLcM2epWuPEBAD4y23h4s44f8cLp7idaKv0iN8
Kj2RAR2O4crETRFHK7YE9AtDxyLglpHJwalrlcsRlAAJwqQelgs7dolfy5vkbnFXbNKRcqgwM7Qi
4M/+591Kqf4vduuBP/8uv4z8j1aUqWlc42/SrXqyEEvGT8bfewZa9KhTyr1S2nMPR9bENB6upeTX
d3ROkmUeP2tR9qjdNWeyavf7a3nh9290ZPhKyBnvmScTlyS9jckfH95DfJec6kfkNs9SoJz2t4b8
ZoLPs3sIhfKYs0jHMRwvBNC4MYTGEXiXgCDO78PttsTX0O/6s/EMhg23FNkz3/CKU8MSyS7Vhc5l
6/qZwxHT74o3FHxZVx61+ki+kz+Pp+rCKYRDK3OWATkhydmRmgDKF1n3ZuIur0gFd1Hnq2dUI2/L
CPuOFSd9TuZNuZVvhrMREXp7R4CPOmf4/gj+x2o4/wtbHMHCHgxl3y3Ff0P+PjSvL8N/ff32X5fs
pX5tpn78Y43m1y/4tUajSD+ZFOWg26CTz4JN5V/o3+MVmhtlEYg2BReVXNCvNRrF+IkeGkMDNk+H
Ixhfev9+rdEcLymMEeSMeNBuivo/qdH82LUDBSDU2kB/TREeZdjrfuhuhNlhRwCyPKSJ33L1eRV7
uy8Gl3ZMZy1rr+nhQEw5m0tsClmOOu7/pk3iR2WEfxvBQbD83WZO47FQoIBq7rsWyr59tYeaSJAu
m+W6RRqNbmZ3n01fKh3idl0C4vj1f3YN/4HY5GMG/fu3r9nL/wEsJXTNAlazWHV/XYk8vwBdzorv
1/fvH/tlgRvmT4YJA7YI//fBT3KUGn8pQvIKmHJRBb8OLlRTdXbVbwtcZoHrCjyN4NsPRmd2xW8L
/NgvOn27dBVCqUj77j9b4H9emYBy54/rKjZyY2kGAC1JuVwHfSc2FUAZpXP5czGjRi6T5gRD0M0g
vDMjyiQUnfTqJKEEm5qp6KExnJ4S+lBDo5TJppgFSqGaVAd7OdjyUsnntQRjyQ+eMkDhpUyPfWpe
DKkPik54WuW+ukpmnjpGcbsINe22C5G8ujmK+SBr6ddVj2swkRO/G56LvH7tKiifLCl31zRvLkzc
DdR4lzHvc7sy+6ODPie5lHZ+ohjnfIKUDO5k0YXdK3dF9o1kbaaTlqUH6Tt9rcnwTejbB6tcghgC
O7MtQJS02XlZEPJO8EA3PezSrwa0n0ItkloTjccdPeox/xSnbyjF0C5nflpSTXaMNfuYQaihaK2n
TvOLFo8EP81zr8pfESZeIV6T7yXEYraRslcz5E9FZcrXXgP5BtfCLbjrA3NQ4tnVlMjMbfwiZTN1
hRHiFwRwPlQ0a+50Cp10XWs/GdtG0abK52Cs+v4LgH3Uslcw8yOqkJ4BtqO14W6lXzBBNwqUpezl
cZ8GstGpeNv7YN7ti9TdTHrHG6XhqSoWOp9zlR7TBdm3HbqXLc7a50qQs2cA1nkoNeKlpEfYHZep
Cf65gfnLJv8/WI8/h0P8Lzwkf7UBbLW/Nh2PL3XyJ3aDz/xqN+hiAYJACQQ5Irr/D0P0L7sBlwPi
mAARsBLi8cpvdkP6SYVUm38O2irocXH9frcbdPxDvcQhixATQIZ/ZDe0o73+dzjNb5UYcMN/tBsL
AuCcNRl2oy9kyH/GLhhBkAVFAujKyjstEJaUMHcxZ6fuVyL6JOsR0VYnp03K8pKD8qZxQfgwmlru
FXr6pVbqL61sNE87pOAfm1mGbcTSdCcTDvURDa33FSNqQ0KjhysgVycXSgsYbUpLaVcalF4Sub2Z
kCxyk3iIT5K2Km+KSIM3yn2oS3SF3Nnwpy8/b8sonuD8I0FLd4NnFTuUINOMlcIKnzpjedrMHOHR
Uu1cGFysB7NSzdKGhrR2YVsAZrD0cAMZaEOtRqN/6KAqc0aa1cLVWK0QlTXLby0aJHSU4CMLymBb
VPbKFnJrfETgk15ruds+ZNaKAmSWbt9oUJ98qzdIRpg17UAiUHhjWhUshlWFS58IoTCzS4GrcLQj
BerO8Hi8AdzEOJeH3m7hTJqEuvYmGF6zTXMYp3TV4gnUQEE72NEkA9ZBuU8eSlVLvVSpr8uOgDHc
RVIVTslShoLcryhh7CSBRghAwEAaD2Ydb4HeLPu1xsdyV0urkcMaFr8A9OgjhTmcNisLa13+ZK5F
6klDSnCvToPTjiJF91iFuUlVm1OJFiStGwLshdNqfJKW9Snt8sBc6fCrGnrbc9Q5q5GMgtbDPg+J
ux7CznDlcdKwvxFu0Ql8jSXU+5LmOqnxDs65kkCLg8Qeegjpph3na1Ik3dG0cnussqW/TGNd3Ov9
qMEmP5DNGUvry6CMxGn0Jp+SFVdK3Rs6DmKx/TAbS/s4zxCwpMlkgOc1deJNBdY/ae9g71nAc+dr
1n+YJiC1xr4Ai0EELLQqufz4/23hL24UZuKvbeHlpR3TPzYJ/mpC+dgv5tAUf5LxhXSNvkNwfO/9
fr+aQ+sn2vzoG/y1ffBQoPvNHIoQvYGxsuCb0FDn0LGuv5lD8SfNMNDIJIKAT1IRtX9mDv/Y0/27
OeQK37vnA31bBTSsQoBKVOcoA/DI1SxOyCDBkkt6BLIQ6D3IQyJ3oG7SZ0m3JtsUHqZquXSoNY0c
1ihuv8ZF1TmT0nyW4N8ZqvVzL0AvZcpfMvVRoQkhyKd7uYdibJaqt7janwR5+5TuyxM2E+i8Bdpe
RHGHPkXdSYYMuIaSohyYHO01dtPnqW+N1s1E7wW40yIoWwgqUwPWk3Yb/BVOU5rgdVgheruWphat
yTeLEScNbSbz9qUcpbBVaVLZpSd50C1HoSUNSVwx1NljYz4/wCP+ACHnp3TQX9dR/YwiybfJSs8b
zGZ2Jssfc5oLJ7p1ptH8uezwzpSDFStejUCcjNvcLN0BnFHTpo9rxyjQ7KF5EUa1yig81egfmhLV
v2QhRaj13wZleWg3oHNGWZyWJIOAeK1piO/2xN8sKhvIx08AJsi8yKnub918I0qANc2KKkSW0RiN
tJbbtZliw9hFR8dOCRjma7kcoUzZq5NWLqk96+O9uTeUX/UbSyiQ4SyUQBCN9Lk4lE4z63Mfa4sX
y5SJjf6mzkQSuaDUXfRBUn/bNlBZ+hgmh8g5QPMngzYQH5qKmXQu5GBBZ+wg5aZsvaTaCC/eUAQi
shvuZk3zLeKj2tfV7BI7V14PvvSQQIHUZ0LhZFWEEJ4UqkIzmd5WvLMGSFBaecwqu0zIOm/gcPNj
bppY7kK1oNcRDTAdnejG4wSxfpEd+Ed5jv/LXLj/nOJADbbtv33vvh3v/8VSKepPSJtidCRQp5bx
zi75i6VSiOroShYt2JI0uCm/d9wOaKloKghyEC1K7z7db5bqHcQKXRPKKe+aC//MUh35gt/9NnhT
IByAa0CEqkqTueKRNPwun7BJNSGcMStkXOOgokaY5RSKKM8AbJjEv8lBEtv++8XoWkVnAMA/Quh/
vFhj6LhcKw5WAj8SdSmtCbZM+psUyd9d5Id057YIUpLSGulk6urs8Qo1EDQ62frPtDV+mTjOEOJ4
2NSYwj/ei9o2wyT3XEYCVLrCYUhjmdON8t/cjfRnD4hwnBVCbgv6IBbW9w9IXzhP8F4VRw2KG5U6
6x40kQbEg4Dubx6P9GdThzCXSnpCBD0l/5BcEvMlrlfaXahlAR+hdiFNtN0epYsD07a567UqBBLt
f1tJ+pN18f11SW98f49Jp+RrEw/gXEoQv3TuDNOH7xyIP6lV/Zi5e39c31/ih8e1xQpu7UAP2wJv
DuhImDopWAgAhEjVH4Cfv7necdD/uK++vx5B2fe3VJKtNM31fSpXmsj9o2i02iJnM5jO0KJaSvyv
uJX0kAFP+ZuLH/P1ny7+wz6D4za1ioWL/zd757UjO5Zm51cR5rrZoOcmIOmCEcFwGendOTdEWnrv
+TZ6Fr2YPp6pmcqMzMnQQNCFADXQjeruqrODbpv/X+tb80eNV4s1SEKPYNHd7KVF//B/+vyOPjk5
6DNDzONJ2j1Ll9Mh7j5xSfNr/tMlHW+sTHIa5JRXpKdnJV/55+o6PS9cPgdaZggxH2sXUfWtehbs
zBNfuqJ/9w1SRYY9oRCTQiDG54cpVyFshyJCLpSUCsGbbXUzNjnMTiUiMbr1TWQkk0Ib2BBvvq2t
+kkel3hjZceULMSJif1i1xqmNwMAv+/Bdh5tfR9Q9lkYpj+81haunVyNol9jlwjMvpLlsn2ToSQY
I4Q1bFtSABBFNWP7FvrMtC5S3WYWZWMnJIx2smQ9em2P04skk1aMvpvIHb25tuQFD+txYcYiukxw
qDghf/9at5NgMcxohixuLXcgYHNhDmjsFT3ZElkfz7yj6heuvZBo9xRVl5YmxCgV5TocZ/jKxJbD
1ytx71nms0b1a/BD3xm9nGapxgl1wkeKB/u8hvl1lVRDQUxJyzbOK/PdmPjTGntp47Rl2FAw1yG7
5io6g6wLzyzy2O1MQR5V0DEOEXhGNLk5yK/ZRL9YAo87hzN4TQQXUsLDcVsmyjmYxCcsetuksl3F
kziJ1q7cAgODmBOSfFvZyrrsJVTTXnpTp4niGinb2k7bcOsfRh/MaT0XDHS5f5rGytt7De3Lrt52
AqNVIrz7Cfc/vuZ9MHbnhu1pq3/okteqRWsri7KsX6OxecfCvahh2M5b1e0/eloJfWD5ODHoDYzZ
sJH87rqVe/bLsn4WalG4rOt8UQnUjpMuFpBCzwp6I44FJXCZa+mrpBsX/6jgfeRYzpVFUmcIRiL8
m1ion0pzDJ0sx8/adO1JcOl3awGVJirSbEEUjkaf3/m/f/ykWhcZv0XMP4piCpB5fufQVoQhqeq7
qRSUEbgUGjdnzXxxHlc5TuOm5KpPzAKfj1V/dit0cuZEVQ2XDrWuzz8q5rTT9TYWMe+3MovgaSBv
QL/COaLbnCQ770WjDzu3e38e+Ejp8GXgY49OWWcR6AcLct/CO6ijg3JvjczU8a/SXXQBFeWxPpNp
Ok470PAszu2mOpzMjpvXjKM58OPV/9kqfNirlQag1qLk6tsddOTwel5TZrFatxtfwLgtVFScP1/3
Ny/BpxGPFmbVTzS4D4UBYOIdoLQTJfGyGZMTd/fUKEdrs154QW97scH7/aioq4EDm2ycyKw58eYo
R+txpHi2nFc8wIyZpLCuo+AiAo6Qldc/37HjNL15o/Hplh29om1fKTjehbEY2Wacq8g4tE28CXd8
9GvxEmyGd2NH1B57jpPvxzfL1Meh1aMeTurFVpd6DF2vjEd9hbJxP6C8aC9ObzG0b8dSFUE12jDm
AODPX2IS63bY5owVYrPHfmDcVGfJZXVWbuJ7zW1RAMaL5j1cF+8vGLEW8bZcFvsK5YeK0kHG/hQu
tRMgvW+2CPOe9d9/0lEp2o+HppgoFS+aelino7KpBxOdIxjYDmQPdIS23eRUOX9+4N9+lB9GPXre
GoXkNPYY1bLumuYg0wL+zw5AWC7GxLmPTXN79kJ+3EmyIQnm0+Bclb5S+tde/P75zz9uKfOHUxAj
j4CMwfms+Wf382Fayc2pEIkx6JgbzBTxVL32OAKinNTQYDCbouA6MeLXl4cROcBC6aVzof1RqnwY
UY+MaVAGPnhpM6EtL9fsi3UnOleR5WPcPjHa1ydEvihQMEyaqApIX/x8A1XL85pG7pDKgzBc/Lk+
zdFvsIWjwmMKQOV+agf+7ZDELoLvISaLNtznIY20tQcfF/OiTl6i8S6tTjjIvv3zQaBR5DQ1DvBH
l1SNpZ8YQQvBsb6yrduEOtWJmzbPFZ/XGoA9cxsaNjRtB3F0BXOoVtkLbz52jhgCauyLOAfdZHdq
ifnmZMZIlEEgtNFeZ6vx+V4lOnEqRmCgxNoVZ5Y77+f9sxFNGakNp1VQ84r15bo+jHY0SeSJJzde
wWj6VY85ZTzMpje1xWap7/1l+nziNn49Bn6+uC+zQw9XS1KAaa31K1Lb0PQlF/HBfJ2uldnA2S+1
FTslmK+nTqDfvCKaRdoDxSOisshX+HxbDRhCHds77IDBoffulejt50v7s5oc30ni3+gfkvtl2sef
FQeKBKDFBAzD6Vd6iSwPX8ZqPttG7xnyc21trb2N+sh2yIVCExarEz/gu3sLiI9zGVEoGm/P5ytU
2yrSJI2JcTYrpDT7cRHJC8Pl9OLR0Xe0h4Efk26bc7GJ3XnNpeRU4EalCXiVYZM48XvmifjLDfnw
e45erdTLC/IbuOM4q5bldY8zS0fB2TWOkiLObJfJQ43wuXLUzbxFrDBAjc/5iTfu6yJIShJLBSj0
+ekef039OB8PoXFgpjDQdMZr2L6ujAn354tVjvdT7HJApwIrJViWM8Lxza86rdVHQJqLls0wikyW
fJBYTnavYsNDfIqHskSpHCK/+3nk4ws8HvjoLkdhXQVtA5u8w0RHKAX+B91N3ZPT0vHTPB7n6Mtt
jTooVMEF0ofdprxH7KdmQX0zoBqfq2/Riffn+IOdB9QNvljWYqb242V4qlUApDGnyS6zXhqtQMLr
1+aJef27u/dxkHl6/LDyKran6D4QYl4PH0U0Bgus4JwbTqxPXyb1PxcjQPrycRLNezz7mFYuSjUY
FITgcx0xRqrt2qiUTdeiSoHA9+eX4sseZh4PaR4FbN58kgGPlisThhxUoR7ZPzrz4ja/xnWzig81
ngQTePP61Ps/K64+fezHAx6VvGBlz/AaetnibuAsWLgZSUk7+TAfRbONfkPYAYVFexs41VPpFgdS
DU+Upb77Asny4B7rqBG/xLD9XX2QbUhbc9XBpPzQ6eV7QTni5/t7PNXOV0tcFU+Scze17qOP7u8K
hKGMeJnCCg/GXH1IS/WpjMZ4Gc+ViZ/H/O4d4lOACa3SrWdvMH+hH97VNuuSQpPAMNarWXseudTC
dLwj8y5Rum3TU+PN78jH+ZuL/DTe/IF+GK8b/SxoowmOwG/MbyuizlHnU/lWcCAwn5VuvPRd3T81
rPz15iJcpRoMiVpFD3h8nXJnBUXrhbQQI+UBTOXl1IjrtrEeihDgjMB3blGJH4fMqfLhpk7qu06S
ZUhoVnNlGJK8H2C0VtNEpU4FCaGRxuTnwMbyLP3lT/nvVi4IBStjNzQpUozdPqyaB0UCju6Dnh/G
ccZ/aUvVhxnvTYTPW5T91qY6ItUvsUKmyvDLs2qsk0F5rcTNSpLyV+iC28aUR0fX6/OGLbbrt8EA
9SvfE4wc7FQv7zZJqqgXfhjT4ExLDNGxNT2M1WSuMvLxlqVf3yl58QYkLnQCEs0Wchufd3XurTrD
QkAfQiTMDZMQiEYm7ko9szv7rjNpicpDZR/yvsopXaYbWa3PhWr2C9EWNDbN7iXL4HxOWTcu7RSu
u5WgexGbxC40x0rYHOTWACvN9JI1+H3Ox7Ffur1sDQ9ZLtvnJdVGtLXBJrAsl3zq28niIJuUpQNa
7jUhfRD80rCdwPrDHqxGJ8wAqtdhcEVUKc3fRCsOqurfetq4hoKKuaPVaT8XsIF//kS+vrE2lTl4
NvSgTHZiR3u8KK6VjP/Aa1U/q7NTv35u+/efx/hmpf88yDwTfvgsgsTwgjZnEMSYPf7MrMXBksOR
IHsrQA2Fi8vQZ6/Uqjz5Sc6f+OdP8vPYR1OASkZrljeMTc0JH/AKrNJcSZHx9K/VpQ409mQv6ruv
8eM9PZoFrNE2hQdecSFJwTYM0kcVZl7ovXdN8+KX6vbnu3tqtKN1CxBdz76RC+wwHhTXGq+9Lu4F
1rVRrH8e6pv59PPNPFqyKlJj8jZirMH1Ny3MS2a3BuedthjuMMmcKkd93Wp8Hm6+9A/vzSTrdWLN
w8mYe2NMrg0H7tM70VPDHC1N8jC1Ip+/AV8JL6SkW9c0YmqSLqJxkQRXYwVZQ3o8cSvnD+vre0lB
ZpZrz8yoz9dWVYbiWTkvSbVk3vYhrGQP3g0Wnnt5c7JaMn9gPw12dIVCGUkeHBmMGGyb1mXiYs51
BL2M/73W5anx5jv+4cHpaSBlvmA8eFQbAYjHNZemw5Zxo0u4ok5fn/b9PPbvt9M8KlxKpoK4c4ym
RR9VvxGR/4oaoUPzbcGNppkCycJEVprJk1NoNfCIUEeRKD03HWJvtWTOV8caXM4YL2JFX1syZI0K
IZAXX8UDlk5w/46om2SV8gVskfDHF1nWDwRf9mJl1ACPi8milq8Ji2yaCp81duHIfIikbC8BeLyY
EhvfUF4P13Yc7/uJSAij0zFy1uUa4iN/SNBuFAOnXjFFvwtzuq4N0zV1f6EHADLINqGHz/QsQLCj
gIqREtm7LtCvIh23GGGGC1uPr1MDS9XkH5AnuRAa94Fq/yY1K9porexajbGpo/Cs6GGoRnjwfOy8
NbCTBuzvUvMGOAeCaIag8svLYmK9KZswIMN5tLYwbONzJaKB6PNjt5mmrybyL89UIcpV3KvZxujz
YN17krIM6l7ewO1DDjtI42VoiepAC+t51OPzpo0J9CmN0ZWkdsIbIF+3kQy1Sg271TT2/c4zGmmV
6aG8auCML5q8JnIoM7fSZLsJyVNG7sGc1EWx0WskcXFki3VmAKNuYqiqShyPG1GHK6iJ8FQA5y9y
en7R3Pyz6AKqdAOrDKscNbclzO5tPDcM07l1WMxNRE9Nm8WomvCL2mxCVDrlu2huO8ZzA1IeDUow
9CTp5G7TuUkZ8ugd5GKEossYFnv7mXhfcZ/Pzc3Wz6RdqHn1Wp1bn1ILR1wWeegOAHTv9FBx+7lN
2s4NU4POadNRU6pQgyFR7pKlLxVgmedWa556q36czkyJgnjsn8d+b+5TCydDPndn47lPG0UxzAMf
ZMTcv7Vp5IrGe1QzIJvFbVRqL7Zs4BhsPFyJ/oTzIrrs6m5vpNq01uaecDSoiAvMAC9tRuu512wP
FZtv0QvOgkVSau8o0t5bWbr0+dZ+FUh+VkWo26ScDmd9GeZn/tyMrue2tGTn7/bcqBZzyzqjd01g
2muVitt27mjnObsqr2hc5om3bO56Z+b03kpasjI8o3iFNI4fXsX6kBW7mc6MQnYnjOZMSusnIU/n
JYk0u9QDhz7qrt23v4c+XdgkwpNmsK95DdrQXite8jiQW5+S35PlgSuZr8AanboOl4OR849Bf0J+
PCXDzjLGRdZjHrXlvV/UKxUuUTFsdMVbUNTmv06LBM+HJWiW2fE2DknJ0YDb8OoNZIpUZJtnKVi5
EfhPi61Yht5t2zcZH2yryKR1yrdJlzfrarCXje8fND3Y6rrxmgXSPhz4TUm1KQ3spZm2SsX1pBJO
bfkPVWM7enkhN9ZvxO7rtixzxx6olwwQOMaYzm2PV1ZIxLDp4zYcMhcq8r7hfyzM9L4wBIKAyvV0
scxpi8Glvc+k8dzzQd20LZlI02XdsQDwDo4+TnDivuR4ugpDc6vlpiv7t1nB/6x72wButB69lB5q
hN7a0xApHWSJqwjxe4DWRq4HJkaxn/oU0EuEoDq0N0qUbOUSZkB7IwJ7MzWqaxvsUjpQKUnLW/Zb
Jowspv+j83XYagMJNb2K0w6WQghjbUi1nUq46uBHq6r+FRrPZaPs6rpeDP27LD3EfbQwwmt2r+sK
Cf/kEVab3lghZnETUl0r6M37jgaMVB9r9nvpUgpg7yIYSzt7FZG9YPZPdoWv3gJqIeq7oIkIRu4X
nJ82fjw9Vj2lfjla6uJxKjl/VJQhkt9N4W86HV6JB95FZmMnOFlU4BHbmWzbADCL5rgDg1nVWgsg
+CZkwoF0KI7WbtNp2E2FghK8CGu2vHZOWATHfMEuIAo3kRUuTHyo+qUwi7XZZ888qWUwgVYdY4qA
xS81N7DvC38TB/0ZBgKZymBA9N9NUKYHac7nQ+Rrijf+9H4VadOvKGSrLVm+w0zE0XcYfilxcGE1
GvZWQawbAcyta/aQ9I2slqGu5mLfFDoAEqPxN3QmCIhOfTBUDWR9rbXts0kbrYuYVuHCUD3VFZSi
tolqhneEoHHyNRUCcdUYBb1XNks2HaBuAuVdG8B8h3W9b2E0iza+jIqMXzrBkx/jKl7FQFSBIgfS
tRZN0a1JmCJBq3V10aldeZ7mIYhgIwjSCyjDqHm1OCtQvlip64G6djhXmo6fgjuvemPdqjEkJMOC
OS6FDVD05iZRzOe6He90pcJVHdcbz5vOkeD7l31ZXnQN/zimDHMJy/8C0f5WMjJQCZbnhmO3DkR0
mBpMAK25KSSrXBSSd5FY1tPoe49Emt60pHI7yaBFC9VIt3ln7HGanieS2Hhp8u758N9rGR3cZSc8
cwXt/T42fVdusHPoxrBQtWSjtggwbItFJOMv9DLgien5eUHmbdVqvRM01itBlBjCJytwzAHKY1u+
e0bWbFVd7p1RGl014Z+Se3lbK/4tjxSche9fjvW4Clk+iizeW0W/L6IWW4QRIBIJA5V3tjqPKlbZ
IJu6NQGIykafjK2omveqx8YfajuqVNBtVGj7ilQuykEQS1NQpO3hWIlsY3YqCWPqJhgHsAKRt4rj
eJ0PxDym0aYHa38WQHbvPAzgPoxOK4xeQ3XMOLDbfKPiRm6VX2ET3fu97VR6cS9Pc6BUWt0P4Rz6
6b/FpXgcQ/O8V+Q7ddB2eTKdTV30arQmNISwZUaJp7feM18MY0ycauoKx+LtjUr+/zbOViKHZKGi
VO+y8DLSy5roSIA4ng9rAtG3r0kKOuvcWOoVmTuxkpLjYsr3kqWdeXhgnC5H8Ue6y0Lv8tsSCvOf
fUQ+XCmar2AqEQDXrWHfmdnKKJu7xveevRJ8kLA3capfKV2RO/lk4ZBvsm0t1CuvsV6Ic3Qz3rAh
D65p8BwU4MukEB74u59ryb4OyFbs+9oluOdAf+1BtaOdWsMFGaJzgNqLULVvY6MQC08ot6Eintux
A8nXNo8lYZh8Eo3lRDiPNrbldYta6e4LiV2TnxGO6Cvw2QRy08moz7WEd7MwRthASrj1gpEkl+6Q
6CyUU3yXxPGvflTX48ACm5LHk3Xoxtr0zZfENZkf8GoK5YXF+9ZMebp5LAEHKkRAyaI4KCq1IhLi
Ha0Ys4e6Lf3taI+/h3q8LXptPRLx2ZijO0q4HGoJbMFAelAWkbijjgbSc5HfR2G15EUA8A5zYn4R
h156y8R0k7ZWvwzT6lybxpdWHQ4J6emOrgG0QVS3S+X0VZaHnW0Cj5tIJqpiiHqd5u+agFw2Tdvx
QewG0YulZxExJhVMlCz5TudFBbO3/kyU0lvHtITIv11oucbCVE57BH5net+il0+FOwlgECMfjyKB
c9fhd9szbz4YNqYJ8ylSKPQH7V6R6oOVg2eXkkNsvacDK1NjFLdJPW3CDvK7UWqdYxcqx3fhWlX7
rJTWvZD9lwC4Nsu5zKSlSfdGgF9UJOOuG7Qzu88PgQ/7qLd+G6y+cam9hZ0CvaM23jx5fKrb6Hfv
cdohz1BxsFndaX0QOoQXHfJ5l2BL2U3ZQvM0xaWUEtIchPEyaoxkUzZYkuZQxKo1ocSQ6eH4lbr1
LF9eEUMMt6tIpoXSt/cRi4rUZm7V2+TLDFdVF1zqVfQ7a5M7XVQYJGJ7Q+rJXk3iVSpD3wrNOfWK
9V2tawpd4peV6xOrI/4/Q1/omfLAYpK5ncKgIjXuab43jtGgCpmi3qmH8UAWx61VD5MTFOZ60FM3
x0ols893koxsrHz+zqf0mqn+LMsk14DYzpJP6TXJ9iPGGtGJC4z5W5yAFGiNqiJUKyoW+dj5i06u
3EBBacP2duq8DXH3jxwFnkcDdOmouHFWcxLLN35uOoFoHhrLfqAvvVTK1lHbfF+GyUVTqr/13ugw
HicR61fwGEQdeU45V0Ssw7rEY5e3GgKe0XMxrkCINNk3DNm+BE+vtMG2l7ULzWxfqsjIFnxnEOli
rVmmgA2ckIyWyUjeg9EHWCb5jyKD1aQ3bsRcoWct07pHXZ2QY5bXjp87FH24ybnlizmT5FwdpV+o
RRdKU5+X2WQ6RL6WkvQr1INfEZEedq+8YboHlCQaImUFVh2uOyINgmziHTa8nZz1MDH10nMJycIL
V/QlokhCcTOlzs/xTSFXzIWrN8CBO+2+y43fo9LflnNYOO/YuSiNB4SaEjmwKUjIRqf966W3qa2l
e9lT3lQeo0Pjyg3D5EypkQsWOIwyppaoZuPpVdlNXRm0a0WZZ5e2VFPHCLtzs/E0p2vHYCNJ4kqJ
B7EMC062elGnC68On2OvzNxCZoNUZ3ytROFMS3xM1Rl5SL9Gv1W3aVfCVGqnYaEEUXbec6+XaDOK
CyOk48rJgUwmvjOke374nhjlA7PmQ1rYhykP8IOX1kEWwHdaRA9RFF6rof/bJyckQbqwtMrK7dKo
xEDUHmJDYolKxR0Q0noR4D/nbWqDtdmGArNPfd1a+TosxZnMFVpKGKyHqLj0vWBtBwNgkZANZqbb
F2w+12biQacqpSu5bvbodbVVJPvhk5HyKg5FUpBzH+GQleV5HzVMv2Vhs8jo5bVREPFE/G1gT/qm
F/BuAqPHj56wSZUbGu5dT+IiQY9aQ+TrsGmMMSSMMcOD2vKM2wjSUIZVkprmSu19dxg4cyNtW6t9
R8gQeTfj9Ijz/dLXLVAtkiAWKbnXWULiQd6EvSCAt7yWIvO6sXkv0+wyGOKNFFaPBCBAP1KlcZkN
+tOos1kNLYM4tyy/InNz5WPaLM322urEvtDrjSy8l6YTLJUaoLCYfh2m4K3SKldRQO5DJovl2JSw
+1AvB3KxVghccaYiOGvz+CYxmnURWAVrVCzIprF+C6W89MAPOJUVXlQyUQeK0s+6eyxccgiRqzXA
4BF/xzR5lhF1b40tSRT6Y0/urzNaKhsFzUsdMdiyY8fdk54r570dPOl+vvWMds2MugggEPrzoU8m
9y3zAU5W8VUH8YqnMfJwgwuhAcROhm3XVGs9Gc66GWxd2CtFr9xGBtpWk4YRJIXteBq6BDaPt4Zd
PyhxfpVI3QGLFoS5tt8FSvacJc3Z2MALNZrrpCAcFK9Rxm5/pDst8VUlk3rm1RyjLBCoUX1V2qCL
tXzV+DASfEL7isa4JEf1PBQwWcEuJHF5JkAKmKygzjjwgkVT+tu26mtO50s0FQnpUh7MxIJYZF2H
OtXZbmtqL8I3HsKhxQQSYemFPbLOE4LOhrmWoHNQWSAoZr7ruSO5XGwNQfWjsxUy+IooXPWV9Z4I
sTEl/bKqrKeaPtWi9ir6eUoWk4s0amQMsnWo08i7nlrsvoTawLkc6U9hsba3/oxYGSr9jWYNKRL2
WSGr3UM1Xw87rIQQLFImYLQEK6mNfccr9ec2rdtDMnX1wh/rXd7m5aMSoVps5x6Txee+mmg74eJB
GzoAXTNAQRR+fVdNLazNLuTgN3gqeARaf4mWEnoT0NCK59aWMje5bJ0SSzTPoHqbDSuSXDw398rz
eu6OaTIEWLV6lWmbDXF97WWqtBeF7j2XKudec+60oXxltZm7b8Hch0uKaiSNxr41WKUDWnXCa/YB
rbuOFh5u6uJEE+k/6AtgTsOlpmONPaq+jqADCLah3gsD90WH+K+cm0D4og3hs+CJfy6d/+n8f6lm
Y4ZD/GcqeDaOelZaXpvJVNh47itneJEuxE5ymEQxqBCa+Ycj1m3KZQUhzuUEtLB+ndIKfFNsVlVZ
VlRyP2YAwlFPqaKaJVTP5sXLXqNiW9qvanaqP/DNGIT5YjpgOlYIcDwqoZthxonQTmbsKSqzs3iV
v83uuhxuXH/JrLMaYAxufr6zX5xipsC5ZeFqRsqpIHQ8urOjrhSZxf6SQeUFrmHEPwmd635bnZQ/
fKO3+DzWUVPQD7J+HCzSTfU1mRKLPHUmOPC9qxM+dEuVcpk+/Hx137R5qLpZBPMKuEtfBB6RpTWK
pzHg4HZnsFvX+Dm2yc7a/jzMdzcRmAJ2TJSI6FaO/ZCdr2qTKNrZOjUsi1/1WmzZTyy0p+i08vGb
LpKh89mRhUQkiTh2MyjEORaTh8QoO0OTzjXV7qwNB6B52tr3TVMH96BKr3g2XpJ/8rmpU5Hb51U5
sql+of3RhsvbCSjbrIoD9HziI//mYX0a7KirKfkWyrxeh3qz0+DESSt/iyP+tMpo/lSP5hLGQYGI
Aoa56w+U5EOnyp7YlbYp7qgOGvm09bZ2um3lfV9fzErz3O03U5ItT7whc2/veFCF2ZLSmCDy85iU
lFDRSgOBtEk/DI+kVy7LGXj3bG7lC/kluNYW4DyvortT6vbvpmkLlQI6J+R9s/b38xPEZIbcskXi
NJv6AGtczLOJdrDX3Vp+sM9OXOV37wuziSVQFoBOO1ajdZBOgmCirTpPJkCZnfJuNkzm23xZ3J1q
Ac4v36dbas84rPntZFaWkXJ+vrQoU0fPjuwJzCQycLMg8rF2TlzQl8fGGIRJ41TQ4eSYxy1bu+zM
tkmxwvWLya3PjTMDkOZsG+rPTKd9FKAgERe41BJODHyspDZRYhoE+yA/VzHy6kfrTW9GVmVoTMvw
zbfxbp6UydJDk3lSsvj1Ej+PdPSNl31VFanJSPJOWR400nwSWvw2SM8ZH2ssFgQdrk9961+f3edB
j751k5K6NFUMmjUPcnrRD96pJ/flKz+6gUe6BbPstEmTGQG6P5Jt0NdwNPbsp7gkfQ/ftjgx4rf3
kVnFBEHIF/dn8fswrVCVjTS5ZMCYkooIDsF0rRHfW5F2pD39/HZ83Q5xcXxlMmYIXRW8+59f/XSq
ZSNMG0qZC//JRECouTgY9zFFjH26hic9pJCws11Gp/JMW8UX+vXPv+DLVoUfgG1GtnEp8O9jZ5uf
SHbjzSt5EP2udOqv+WWYn9oPzVfx+QOfBxFIZ2Y3ARTFz1cZ6vpA7PQ0LjgqlyQCLC1aK9DHV9J1
uLCu1Mfm3HwxVUff/LUr+r/Aorgo3rKbpnp7aw5Pxf8TQEL1w5P+gt10q6csepq5m+unibfyLWtC
Erdf/9u/MJ1/gFPQZgEygYzU1MFk8nX/BafQ/4mpCVyOxj5ZhhzGP/NvGB3lnzACKH8DzGELzzL4
N0ZH+Sd763kSR31uKqxU/ymMzvwnfXpvDBSnim6wH8MdwkhHC0NWU8jwCh9ildXqrk+He8VeAB+F
hOXa5tC4bPLUXHWekdBcV6mLjRW5yqWp3UodgR4RJwsDA3xRRdFKJVGVthdCgsRstiSZPivqm9+2
Lm7oJZGwC8hVHETFJjPyC9NOQ1LL2coGNZ7SRuO4jYNIH/fRGD4ENcDNWitdZXhIBzajbXHj6z1J
DgWJN4GdLSS1j1dFbaZOPFrUbwa6RchVDpmqv1eDgjsBKNV2soxfsHf0pZ1wRvajoKanSpeGDUB5
WU7FUxZUZADgEnYIJSXeTZgJBeH0zVajxyEBbjiGq3HEAVRCce5KsNIWlbkaaHwrkxqtwPaZGs74
NRGpruiM+N7oRE8upSR3kRP0d7X02vS0hApFugrVpaHhAwu6IjgQqrwYEGZGQ7GUqLdKcrpLTdVV
A+kQWcqFWmqbssroEUavWlBvfVVdDwCJzKncUaMl5cUih7XvU/MKliL5AUkgU2I5lGYubW098h+G
PlEOVShQuqOx2mTWbam/yn68MltjQU1AmPVW8qYgdTyFik2t3rRBX+ztxJ4OBGBb65pzQN3Ee9Wk
OtcGdYAEWimuxnRSAFUmRe5++IAu/3W++i806C4Jv21qPhTe+S+vI8c6DsrwUmTt+Og49GoaEbrd
4QEeAHezurr61ljPUH15/9dy/v9nrn9RZo3pf4z/2lb/839knyas+e//V5qOqf1T07R5I6coc27n
33xgXf+nbHDWZosH4AsbBWvMv01YNsxVqL34KNldYkphh/EXTYcMx9megJEFMwvtGSS0//2/Qpn0
3/K/Xoj66L9/fEFUps3PrwgnfjrmqPKhj81/8eXkjxInkQkdX2UVKRTNmBsbvy8m2smWPi4njuer
GrLdzjNDH86JJ1fryYL5EIf+sNbLDDtTpxrdXd5p+S2S7BIvvT30ekdNzNd445SaLp9vj/uxS9tr
P7aKVZs3QFNpcW29wh5dQ5mm85EtJ7r51qguk9oibXWQg1c9JsQXgQXV3jnBNzAlsUvwrq51FBeb
TI85XHgZLZlq6BcpuZSLtM7Yf+DI/5VOgXYQZYBGLWuSFzpk/eXUcmcRfEzhshy18qZvTG9tBFaP
zkrqrjvVq91STuRbKWvs5aQgTtvTyx/efSVQkHk1BvvxIJFL4+AXkmadW2ZBEDYl6WDuaWojqbjM
RU9RYHqEEnnqdJ1kE41PERu0I2jJqMPCCvSafZqRJmg2xtQGqFY2BFM7caYm0oOfxoFHSTOVo5Ud
ke7tjmIKpUd5ojILCyY1Of8GLIP3Hg7S1PW7THmqTbUjeCET6lyVlSr6ZPT7UYG3iueVC3XqvWqF
xSV599Gn90TgKhUKZcAb8m0JYJIEhLjgXwRtRJ1lb3S5aeLrDrlN/6bXRUAHcQqM0VwGqCL0ZWLU
UVouY0T68b1lZfhz9EDoJb6qoE+F7ZhawbYpKlJfcto0qjry57uiWcoAlcCfVEFlnVeqDL0xAFxI
p9ogn1Z32kyW3ka7NioCEsKc0wFyrLjoq2HVjkMj1pMd6N2u7DPfcDPFiKdL4NIxhCFdiPEQFWGs
pddoBn3K90jbwQY5VjmgQCvQRxqBUxtGrhW8Kl4qU30fuhgBnF1GEgmfTS2BmswjOGSLgaJqu4wy
LxwYTZRIzXor85Dg4S6wll1RVtPT/+LovJbbRoIo+kVThRxeSYBZonLwC0qSLcRBGAzi1+/hvmyV
1yWLROjpvn2D8JZQsL3upx6aqwNv5R0evxf8ZbdvW4D3Sy4Df9v5YWn8SdiOBZHduSDILlKUEXWE
JSF6QSTp5fS5Jr0i78zNRIsFcV2VB0liNhRIDye19tLrZike5qTM3P2SjaF6ZwdNUjQ+X6HxEtgu
9rpbuy768d8ajBUh8NprHX3neGU1E06CT64IMdLLuqKM+2Q0/J95TTt1WmtzwhDKU9OQXKU7pO7F
SuZ6fnaFUqKNBmna8+NiWk33g9hLk/AJo68YfupRlSPvoC71cRQat/1p6bZeW9epxDI5rbu/tauc
iUV1bRTkhCnXgqsoGqe6ViHeRl+JF8AltCaDS1H0zdMwjUGbbwdRT97rjUU0vQqJf+jTUsnWPo9L
kPZxDpIH37RvUlg423Es8WfdOCVcqO9Ka1xmWNqaIvgcRWo2Z1Yflgd/x+kGmBOTSvRrwIPEY2EF
Y3fD0+FKp1tRgMM/5tUaQiNMssxXX5ATWiuBtNeYzj2LcCPPzoXXhzq7r4PBHOA9+oLrLSL2NO5i
sMNIE1HjEloXE9k9JVadkIRYyFmM625RTewgMvYnTuTqdgqMrQ7btGR+sdnkkoUnl1DHfIPU/shb
1mMbhjlsqqfme8qJdoaIV4Y1IR5i8OBKsmoY/opUdsa/ZQ4H48Vwy6nxtzj5FObBtvqFLJ6AVzvb
Z16HBf3NLsaerG3TWRPOiAqX5gXe4yRdMfL69Drn7/yqro95h3Xj1fOdzDzpVHikzvZj3QYYshqG
xffunaFk6y1mo13EtRwCTb9r5HbPIgnHmbjTI0vwITPGdD+3dmvDGq389j3tHIxiNkpq7B3TxjyW
7DAIwkAhGaQk2vXFzP31GotN0jynCvWiN1Q4CCYuWfcxlOSZvaxldZn3txnlJO4WTM2KdFvZparP
iWk0K8RcT1Ct8spPNdhuYycU5TItyyDb9laox6vRN37+vmJoPeyWvidwSATz0Rd2SN89LW56VG1b
zMdy9Urv7NSS5bw91qt4tTBoIIirC3PEa5a2B+syFauo95LjH1Je3yPkvsu6pVg4L5Xvf1aTRSbL
6AsXA0gy3nfp7Jdkq7nYSL5J3FvXT090cn7qHKeEMQttYjlOYW+lTzpIxvK4Cm/2okE5A92r4RTI
9HChLN5Gw23nf23hFQ2CiHL2grvUTBeurm3xWprwoMfYGFaxEgQyJLejsJxDImMplM2WGi8xBnZD
zPl/bWdczVgRRW8fUtUU8zUvBjRPnl87RAM2o3LfeZpTdTaywiBfdqrGYjdbZk7+UIs265olpjCP
jszT8gM+Y4reyStyi2wXvHoIXkkM3zisY27mFxf/KO/YN3klTkZRtxZkCUcsI9W6bZ0tmx3hRF5t
tyO80kB2GLnPPfaaWfpPu6V4yGxBsZ26xq+JW8fzVq9z8i/pqpGnPcddfagtd98nGaSLsabiThku
nwm039ccPgtE2FTiQjlbzZ1ZUDYuuq1u/C9v0XFP0j3b5iocSJSaoBng1kRY7+iKR4YKnv9aZOSS
ekX1aqeL5oldnfS4plnyNDNZQERa8Y9XU8d+zakkpHuWi+ocdpILZXQttp79XH95eHpYe1+vDRkM
1qToWeAB1Y3FLk5NQG6FVfLk4qHX4u6pCbD1rAzzosH3b/6Y8IqIt2ktJ65mqV8Kvw+ObI4JydGi
OvEkNimwZOc+1woy8skZvWDYGLBvwgO86cXYwxeoLrLr5pdgoWU9Vl6mb5zr9saQ8cug5mpYXVSp
BmZiogrjjn5iGiFKKftdpM4qYn8eE9KxKQbOW86ewHitHWllTHfN8hsspn1sa97QaJ5H86nJDQnB
rxD5vVOvybE3NITsMfc+wkBoWLeWcY8h2/zjWsPyoBxh7Co5F3euPSZbjfwQ0sY6HscRFWHMhtqJ
Bpcvk9Op3M/YM1PS+sLbhJ1wT4Xf1AercJZHOjjr3rRH8iM7ClBVztXBEPiZxoP07BgMKz1QdbJ3
n5uy9/xp3reuiezenYqocvS4L9eFlKGqtHYaxvm904bwbghcCgXUUU8UZ0NIfGT4QAezTq1nO2cp
jy1sbT21uipOKu+ChyANkzdcsouz3cP/mftUaRRTfrdPls59rNt1Ek+u4r9403sJZ4VLT63fOTB8
8TGkCP3wa6tS4j0Xe6IxaXByfVz93hTbKlDpb9kEvOKVoYMGuR/GRM2h8OAvDcsE8bBCrPW9eM59
7o0Qb2GwP/ecvS+Ltxrf01x0RrQWLt7WxohEo7m9e6O0uNWO89hw6O2nsSLwMegRyHNenVswCfGi
bTsli8B1ykOA5iQS87TGTdYRvCjdQG1E2evIKlxj1wwVZ+24uPhw6G66q4Y23M+eNf+xpSD+qrnx
8kWZyRgD4f4VitJMwFZHZsXGHIKvTsp+k5SBf8F1o4/g8/9gFdhRlAT62nWB/WXCTKB3IZVKCW/d
KGOqHzvZNJG52M7WrsL7W/QuooiFq5HJfyKr/3ZNSrrdbMyR7pLiI3VMQMzcbK4wBnsYLjr59W3h
3iG/4XvVcIrhl4DwSzzEImVVxYM52tNO5oOIA+G1MJob4AxZfGezO11Lqw1N2ojQ33uwQ7dT7oxH
0VmEzdOfQUVraLDH2oCd5q6bREwvzixf6bLlQ9ka1ZsSwj8if4GJqBuOMrGkkdtBAO/XmxXylxdq
fxvK5rksUVl0Ojl1C0DGdHsC4EL/c0X4B5KrL97apSDtbdYIgp15RrNHgEO1jMRKueqPl+iji1JX
QV6FYpdnsZd4w07ay6s2ybJr1WEsprdOhe1uMvHUG+fE+/AnzGHMqnZgf6n+WVCI/lSiJuW1SV5J
pCCxUqL7QRxov1g5n2jNWv8BBkx2KMNmfRrctTw0QyZek8BONq67pigSjJGK2YgLg3R4UYFT7Cu2
1TEg8KfZry+sp597s0Qdm5phhC/7Lqhv/Ugx34s6OU5rufc60UB3yP/SUpwSYf3Y6fg2GUxSnn7O
8uZJN/5HT58T60pTgz5S/oGwByMbFd9/shHlSKN/Qj+yRVP0pwnM7zoLHxWawE1g5kgqs6hJnYfC
4FOv/wDOHgozvM/WOXL6OqIURgodGuoS97cohm3pfOVlR9RNg8X9fAoc41U630W2bOC5PjHdw6R9
X0P/w6+n76I3XiH4/eHl23VZtU0UxRNf5iZ9XHC8T6aPIuNcbvKnWbUfNIwYmBjkxsLd8RdjEyT3
VXJRMM+E+9VT7lILhb0RWeG97j/NQJ1bgSF2vZmrh9RfoDL+2pLsZBrtnZDeQYFrdSiYQv8kkp8y
33c1hDEXc0QtsK1Yun3b2c90Vve0atA0U/yIArIaDUzJhPxcjdnekHXyp6zETt8iDLw6jXljz0sv
XkuZPyyd+VX7fZTOzptpm3zAXj4AjN0VtrUTjETpUH7ljd1FtdNUe9fJq60VkqeeiQflqScsIk9U
deo4SgvLyZn4UdFV0joa2rwGZvrWNcunKuAjGrq7FFiAzzp8C5Rz361edg4MSOtDSMTnROKmlxhf
2WxtehV+TGUZD9QsN6R4QEjOR287BNY2gRrcVjxsyIfH6iVvm+PY7/u2R9GGx+Pw6WXPtWkTUqCZ
TB6MmXAxy9+s635BpoE+Z6ptlCkfpU0EctiQ4thYQATYN1X0tUtwSpQTacP/a9v9TgqHafAcCETk
pT5kfcLVek7gVCY1/B06njT8kgYzn7MVHnmc3hcUS2RTwabJm6jJUGvD69Wrfuh7CKbNQ7XggOtg
u7soue3K35oeBJzmMqqUIVSc2tHcGU0VKft56riT9kNP/1F233O369uX0X9vxRH53zPI7qXrx2i1
/mkrezYNhcCYhziT8LNpf8quiRMBnbb7zaHD5QXcIFPP9V0TjFFSDgTp6Td74vtNZX0oW5HHbemQ
R8cMEQnnp4MKxY1AZbDgSRy2+iiK5mmyDtNCYOgcwvUbuJzrYUIvMDOprrN7t9pvIiQxKnGOQTJA
2I7B9oniIYtHZYIA3Ir7zpm1YuKzeN+rSSZtZj63Czu54mWdCZ/FW02Gv5ODw00J1D7NzbadikND
x5SFAE/1ejAK/7CMoAUluhmSa568PplePc5tfksXp+ZdQdDQmBA1WNDsBr1FPp9Z8hKCMV9yWhiE
9e9lsnPt9smcUNQMIRQ362SVJP7pEZXo37T+NbXe0ZtHXQaf3xjJEi3uy/lowoL35uXgDA+YrN5K
G5ZEPsE/HG3Y1ZZL9bSkaWwGBBL2o7kZ5/zsWCS3D/2xbG5TN44B65TFVomnB/TCdTA3M9UEMBli
Wwl1sbFgUPfbkumAEI+90fQQCBfnt70psFxkQJz9ht08jYhVk9Zst507MMdzPmQcv7w4eersmDip
ECJaKCCO1R8lyNEmHfQvCBMEsfTswu4V2Yecxu+lY72btVedhfHQn6uV2HpuozeZu8y23+yaFYb9
C40foodP4mWbPnkGOYUow3LDQwHYvUimle1qNcam7Oxbv/HTiccB7KJy0MOwatg4HRl6DVrMbAkQ
Q9nQKqz2RJXd85E3KrEfC/QAc3VUeR1uxU2WiAQGzaslV9jY1i7JEyYXBIF6YM8wPBitv83XYSu0
PtpBSrflYR5U9YgEqq9ZLptcGbubVAykJNsOkxuRKMXTNd0Vc7BrGu+K2tPflJg5+83NmnK8BNxF
uF4nlXgnGv9d6K1HmpgDvrb3QcFhyJFkG/tx5jBacBgDZQ1DNtW+wt2uJZWThhPCYrNDGFdtWIju
LLfaecQvSPMadmRXznwn4ZyDXN8poSO7zSOxdhdky0BpPKhLjz6harnjiU8Ssznusi54C6vnjEwY
IhjjaUpioyLO0K7p40O9NXRs69vZzfamtF/aShJ5QFqDCB+Kmt7NQ69cpLtkDH8cDTdIX4PxphA9
TahcqrAGd632k/S3tjhNGb1w9lYaXA6brtb+9gIS4u6ZcjP4poU3xoP9b3H3rkFyjnweU/uycmHt
1tyvguc5eL7JNpmW5HDf12bc+A+quFe4y0F4TCF690Gx8Wg/NF5pxHJBjHzqm59xejUXxB9VcyrH
jz68TwMVA+DEwrug1dxwXzYub6edkvmq03hlmeRx+VwDD3gGtkAYbIfktgn0P6kcDDfqC0j+xfT0
2Rjm06TyU89D0FrEthPRwNrqEbnvc74M7yKjCenzU6tI6JUQftI21j4pnfyILfdoPyJ3De6MetkX
Ct+m1t9nIRKarEatRy2AYJ125UXV1rk1a3Iws++Rgi8XJ/LHFap6WHAjkfOMlf+Qq+UNiofkWlCU
+ux95QTJJRCHeXMaDlCGD+sun9ND2L3VQ/A+kqiGKMF/JO/mpcjnc+byk1M2ElOqUzoHu1w35owz
vX4L4DP75nywrGTi8jzjAr+ffOuE/O7OkAni2lAx+858fVL9jE9sj88yVP/Qc5mcfYqYa2ao0Ooe
R0/cHqY75XCELtZVoDydWn2BYf+omMZkEu6dpYwctzyUyXCUU4irDomZFgfGPM5I3ss/bZECVhgx
MMI7kuHnwk0Qpq1k9WqOCB3Ym46AMnNCnBZ+FwmBaChgC++DrmVH/MgmqQQIqaOjwBzOuazOI6LB
tsHs2BpwmAFP3xCYkW35pQeXp8eaSH0OME4yCEWad8XovJBW8py63y1K8Q2KVj2MqPjtOzAo+pgp
f/Bz83V1jOfFNd9s7Gpin+S4Mki/Au6o1TnHUtkXmbnbcKQNSab7dkB5GVR0FF31ZPlzualMVyII
JjZI+gUT/Qo/rRKx1eWnIjVfmbb6DYJQ7e3IZTmHTO2MZ3XaHkWgkFvga7MMUTecZhtI1s3Qslb+
XSE/1pqRa0GJ7VS8Sj2HrjM+jK58r2d0XYwN71Vif4cpi+Qc83eY6f7QP7d6PQhC97qpjUPkdK9O
IZs7BCAICVLvC3z0QzbOS1nipzcn12lAbKOoOCQrvaJx+NHzcC+xLYCfjt8AUPuq7pYGs7kQU+Zs
uufK703iioxw5lTJNza7BY9hpTVC3G984tX79VNwnwxp7/ELJfF92A0E682j2mdDuivbj5mDtbXs
A/qSx9As241S2THJ2WVZpAIijb6OoRf1JWlSVtfMR2vRuKSNtfdgaweyr5GpV6c1v/KxuyK4uvaZ
eVlNVDV1j0BhjirxF81yNKwd/kBx6x2qlC3UnD1O9owss/icDPferb4w8kfbP5EptmDc0EdJZtEs
ELec1wgXONZJJ/deOBcjm32z3wGfQ6cxehKqs/JST1eZdQ864Jlu132JEL0U49adb4uhbgszdMfp
zhTXPqbBT0PAl9saUdo4902h73KUxyDyVDwPbH6KZ5+8Pic9Tz7qidXmNR/8Q+MJbMh8eYZgFNUo
ZwPcjrJkuCr4/Hnv0rbP2JIJXNVBaZZvo1uvYdA/LyJ5YYrerkZ3ZcAGHwuj2VhAQEG3c4JeMop9
gNCjXV8HV98LZBJGNcSyNl7WNT/KdP6V/skXSdxoPIpQsHraPyEW3S5DYGyK7lXi2riR4DTb2ar/
VbDS3bF5DweHk2Q8FdDfKzJhVo1fy2T/qm7Z2xwtFpm5Ytj2OVs1j3Ix4L1eT/SFY72D1oNzxtFR
OIP4BvLuYlvbir6DttpP9sHUohHrL9i2wZggsB2jcOfP7CLsxfnJkhEExNPgaZQh6JBUGy2qwgwz
Q8wNJuUTtjNVV9OqYGu3hB1VhwEtbEHI21BsjYDI6cXbFUrfZUVxuLko9IUmlSiJ/HX5q23neAM+
zfrDLz4yPDzYOu4bm7AT4162KCFqujh7YzHBJ+F7mO2TUW6rhgT4GhtJYPOFR37MM3rK8VSuNODB
30Ct+LN3jzNHhIlTdeZkWyavXekSdAZ68XkTqCcDXxyjNAZM0yUGPKnvEzO52n4WqzCeM3Mz8LmN
Ve0bpGljV53BWa7e6N6N/JaQPDJljBsBBS0pu1PnGPukmOJ0EPtpCePGrvEfocFqcF7W5iZbgHBX
5m9dYuaX5uNOO4MV+8bvkBvbhsms7t2tjXoJ/B/hcnMIkWvnCklOyFJUova21pjH5kgGWrA+Fv62
HP9m5R9ARxrkB9OX28G5Zv6BcYdx8diCxS7OQQ2Xhk7QAxIPEOmHbVRNTZS1CJrQe5NxgDol6lDo
mW360CCcSek08mJbLEciOtnJIqKbfnMSqcoBt0Pfis2Wdp2nfCzrrVGCAAdiU1cEH+j3rvsq1b8O
ADTtqHFGshXOSxMWkQhhyLB6qvtg1znn1bKjegGBIf5q5qix0u80/GOUP6H7K9x9Qen3wXucXtzl
VXEI5NGtY1PbVHuk0W3bPPTS2engHxl6m9k08Uc4gJlc2BWe11DGrYF9y5w/OMlP4lW7oM2iMg0u
SThfiBfbdigZtw4LABAvjKiXD//m5JC3R3zsWKptVs7Scv2xWEipW+wf21MWsVGHtKbLX/seRN6I
c9nHE02CSpNY5+nOtcA3ZbhZvfk8hO9qZJkOkcCf3lvNqgNJlS9hMJUUFJfrOJwt/xFQWLZfiVUd
q3k6sCzYlA1Mdq+7ZvxrqvQifL0weUlOrZlt2to4l22+J11vh6nYqcncTSGdU1mYm2ngUWRK6Ex2
pS7uGZYTZZquauY0H8OTayfHouu3VW7FQzLGYvXvbaeP20WeFpAvqYvdYpd77d8IENHw/9c+p14S
3d5ps34vPOsi3T8ZM4HqLSrCdUDVyHq5a4ezv4C7GiWvNdToh6L03/LUSjYS4Kqe+/rMovZTCvwM
mi79nJ3mpVoUFIKx/7K9hGO+QYSZd6vaGKN/CDAsGzvr5OTuhVwmJ2LcJfFc9RWvbEMIGSlee9e0
nmXe1LTS/dNcVeri1TfjlxxAcimgLaqQQcdVxpfpTpEZyHNqrYgUp4Xg8BU6wVqWd9bqf1FBtnJs
T9o2OGyCxeG1ateogYXxYHeokfNsCGKbQAO6QwjltckgT7OUjxs7KaxTKHGp9tI75FR/wpoXblCo
m2zE1divmRw41oBeuTHz5MA02L8kU5/5e9evsu5+thxErqMtsSAwG8RQ2044LaW8Xe1niXztdTUa
79+Mg2WHWHCV43KnkmYLdvs1sqtRvldvBI9USvvetVTXtVyPgCtvIRyWw1SGv6EE3Uw7SpcTEQBj
YCZhPhpzd+vIPxUzopyTR0xNogIGw2J4j5PVcFjPJ2dVoPD0ClOKxEeQQl+3FzOs8CNAs9Xnepe0
FCdl4G2Q+nEfrC9mvjwThXQUQ/WTtc5P2PY/3hDu4HRf8y672OoGJ49/Vfk7Lw5d+niHx0qxWUUf
N4MonwxGgjJodqvpEAGa7Fg1MzmmERyYHfZGWCrdbuCxcCZ4deV723/CQbkmOr1MQ3culcUWeT5P
S/mTru0jO7wbainegEl2SYidQoaGbs7cFzMdDRIwgNZsQ+6zpo36dLgz0mw3ecs7Xl7A+fgMSlej
Eu8PCqGh78oIzhAkifHgwHDEO3W3yPE6URtwnokTZR9QI7wDj6ZRLbt3SAEFO52bXYk3gt0Jd9yZ
o+JtS9BLGrA9NqImLM/0JvwPfbC4TGBOgFsef9M1+Ed4pACRf7f0XYvYUh9Et5xYQ2+nABf4DK8b
HKuT4MNKinjIsyfPkTEGNtuiyvfhiNRC82mrXy3o6gTdFv/L0u2epSrfMqBchVdhy906YyOfVJHt
Dndm5zzANNjmEyGATX5QFvi45Wz4wluKYZyx703ow10CXLKqfDR781BkBEyLMhozf+OP36vEq2Vp
Wbut09bKQZjSlDM6M9ELeDcPq/TPuLoHVKHoQLKLZdSfgKf3QZ5t6w6wULFNGgogV/da32TwGAec
9C1Yi9Pc9mqqEaJla94nQxqPImSFXWz9Qhzz9IWLFWemcV1weXVleTaRDe+zyvsFhgYFEvqvF7Di
y+EuVuMjPgfzMetYQnKqP01lv+NQ+gMMcgqtdtzkYfDS8jICC7ivRtaxl2Rkbk/5UMx/cyfdQbIA
b3NBFyyxGxaTyBe/iBLmgv0YZJBLWudY8DhulcuiIL/9cZWf3CzglZAgaSgdkV2MaGRN97H3QSdK
IzdBr5PvtaEmJuzCdmybbjubbaBJdanXy5LOA+ZbQf0c+qM4dOyhmgWn7MEkQcrE4tMNz9lcOe/p
7QcUAIwvoXUOXktbwMQSGSYrHahCr6OdQWA126gd2tha/5U8VN3AejQRIA6F98cBzopEAuYX1kkZ
Z5n7pn3zeVyK7z5hM5evMRHb9ya7XFId956basAme51xPQgGrIDsyY5GAxsz8mrzNDKrar7HF8RB
RUv+DGTSj4mVeDSuBEwuobpA96jerGb0iENErcqwKzECHXDZ2RXWKqet1ljqbBJjTI6WscwPfpOn
pzmcm6Pfq+RSKI9rYwPAVTNlLBFPkqV9lGtb7Zdueu3qoiLl1wbDTeqETYTHOGomFF17ksPN5Odn
ct35kFbyXVpJgjf2NEbTqOg/U+zl7GTcW+vQ7zExKKmK1XOqkwa0oPcjuWTy2CeJudUS56Ws6+Cb
pWb75duLeXKDZPkKXcw9hnmCVZXKf4MlKePca9tTai8n135U+Ic+dBXaIWEPv2YJ42UNIcm6dUt0
btj75HIKKHH2ZLw2SxNA0/d+F02nq3kRotG15Tt3dnnkI2ODNubp1XTKYQ8vxobso/6wMIMWkg50
EiDaDVZBg3FqegXmaM0s6qHXNDF2a9ZdV9jddV0LJgk391sQIFXEEMIAyQorjDIaw11eNr9ukrRx
ZaZV5CXDX3zrIFtXfvfaMjy6mKA9GD5UpajW8KObhDlLp+Q8b4TEn9gq7PTow2i681v7wfCYILpl
ZYAzAv8pGOmY4UCf2aapnYCi/WUGRJ265cVwPDxQ6tRpn+haB0xeoS/lcniGZuBGg4VkvjTIiK6K
27QlFgW6Y8rX1M28+9XNw4c5qLglk4NjoofxTNLdujs/+2zDzL8I7Unk6iukcbjSp2n1B2MnugHL
q7m3IWOy/tkwt9nR2oXNdW1sFMHa0/Kz9dNnKNiIM1gAdHtXeeELqP476yGxq3SFpqJz6hjKuXNf
tGtFQLZaY3dwg82Q0+l3Oky26YQvgyp9cmGCBEwzmOkUOKK4fa6J456bFWif23x9pGXBtg3LxbE8
u3pekGUU1dLszLy2Xz1JrMBFs7fqsRQMB3VcAF5hWeR9c9OAW2sSFNsy6UuCVJG5W30EZCw9uvWs
MeK0rD39PbbgS020ijFbM5jjUEneRNXNeBoasxG+9fB5itdl7TvnZFglhNnNOGa8koGdQRdgIT7R
gctcW+Uj8WAYlAVjmC2xB40iMElITXhzYXQRN67w3nKuPqpvyqVtl8MOaskQ3BNc0KIkko6GxFI5
1NHSn6Y5Rg5TXKj6eiBjzVtIDoDgpVivIFN/V0L1QQSIts4nWCet2tVGXS+xYfbupTEkygLLNsQ2
k5P6xvyYR3EALPCUDeuhCQrrCVa5gjrPnAWRTuzLBjcRx3bTuz70SEkPshVhjEtD1xcrQx1Br9s6
VcazAVdsU+HeUG8MZeR/0luiNU1QffIdXB81Xo/stlx3X/XU9SJnzbg4bbCbK1fEWL6BySx4bTF0
lJ2zq2VT3MDKbifsFC17tdKYlQz7ZhBa2EKugPIkq9PWqZqN/e24oI+2SFOTrOWkxYZe2+Wvn832
YTACO0KbSIJaTVwt++5g+TfM5kguVa31k6bnfQz6iva2TZfTEoBjYjPUgh6IxnwvjTo7mnZGV82j
W8aGrnPsKYO0uDPLEdMgPTpg4Hlax7hLZRKQTldJRHPnGxu7Ym4sGABfhyJhUQ7rlb6EQDRZMkD6
+YozQZKRsAb3bws+/HdpcLwgQth5SVqveliL+sdSuRu7mL1gZ0NTAA0ZUr/BUePVU1BvplyxtFTV
0+ibt8Ti6YQrv7WDVLziFVoRwFxN36EHYuR6eFWNFL1t2tIrZYlt3kunzKJUWM5V1oo8Pqrmwcg8
zJKDddyhGHyDm+F9pna4xoHUoL/Uooi9lg00mcqH2cYYL6CQn6fMWoM4U1C4VO29lS2p8HCJ8g9M
rVXkDvXLwFSycRMGjNzjw41j93cgBPpFtKDP+Em+NJkqsQryNaihKnirS3Mq8OPPJeZf4KitSS51
6+dRTY8+GsXJMbuCBVOzsttLq0eIvDg+LUZo/iarNvc4rn20NnRRNSd4d4cuyZZVAuu9TOBfQ1RI
3rUU+TMP495dbmedLtA6Z4QPF034NTkLRnEcG2aTL6cUYu2uk2T+iQRbAJlYmAKCJHS2U2+9Af9O
MAW+qMsdT3UWxJy7sNwypzj2c75+JJVVDrwwnfm2uDrd9iTK7Et245FdAtutRDcv5RuhBKTKmMvr
EEzpo2hynKWQBRRxiT3Xjb2Ew9TFu9m3jU2HFbOVfCT1gKFFZ37iIfXqOBU2FcoGAIaHoAvsLtmt
bCc3m+Jmdh5nKadjX2fON8IpdegTGfz4MI5z4FEMS8Tsv+gxG3FA9B29gVVKZGxTo9YPZXstA1bG
0hogR6xqXh+KBGxKTYm7XxPvP9LOrMdto1vXv4gA5+FWosbutt1ut+34hvAQc55Jcfj156nO3idS
SRCT7A8IvgAOvFTFGlat9Q6/naTRMCBUbbr5fbeujdT8HGZdfjBCOEGucYJYoPaq8wyCMP4FJut7
zhuOCoMbdb/RYxuephiBlsCJ+22rKvrKyswXRWl44gFfrpItWq3dDIY7R6proFWIGOBJ+6xHVuWX
mNjQeQJ64iu2RRc/81QG3GudtcGm2s32iopITMVN+zkKw1N4GMKBZZnYYfWVmlix19x0EN3SD+5k
/xoR76EuczI/BNNESajUv+da4PIcAUu6xk4TPTEabG6EEkqcMRvwIh6Sbk4Qg9FxBk9oXeyg72si
k0MG1hXCOyu3QOgrKwy6EvWHaj4xf2H3sdRV68s8jw5PNK3lVTkr/Y+u0yA0mWX12JlD/WxqXbY1
smLcGS24g0nPqqONltFKa5Jx1QD69QOlQv4oswAvuMovZeygRddZtoad9l6bp3HjRuZThxPDGmkl
DyvCTkVAJ8EWotcq4I8dtfhUK36eqCeswBS+n/tAIzkew6Ph1JCSA6R8beoU5OIA7zmmnqy+/6kE
9ru6cmd/SnJytiiy90ZTf4pi9+hOWfspRQVtk5QopyFKPPFWUCBsQQr4Mk8BZbW2GH8HRUEHvbTw
2MR8OaH4i1eZ1Yoy86T+6DuWb5UrmNOow2+TR8W+cY3v3BLWB57x+taOzPFR61DPA4VU7IMaoCwK
cWkRbtma2RE0FA++2nUBwagUOFBo9A2NvNXhpeGbJ5Ezo0y2KU8xwjK9hcxrrmuHoAXuvsoa2isx
7NDXpBDFmsGO200fTqd111N7Kij/cuAZEAfAg43Atb9Ojst/B42GJM4A6kVth/rhPlUa+0nBopPq
P3CYX3Q0voxjlwKMSajFTy1A5ykq6fOWOegl9lZp/5xiZ9oIP7SU13v0ks32Q1kZ6goh19AEW+ah
9VYa8cd+UundG729HqCCHGujTWlQcKM4StVxaujJeta0332WWjAZLJwUynn2u44qFUWiIEIfq/ox
nnp+jVmCPxzdUqVLNqn5O/QZX4Sd7JMbo5PWYmHyYZxcljhakcAoqlppXsa+rz9TKe/XGlksKvze
sK4DrAusUeGRFWmD8dRW3k+3B4BXJnGJEFYIxvmk639aCEEgnATqH5GtIH+y2VQvNeYFK8gOGGvU
3Xc0vXiuqc371sV4Xh9fEcN7jRHO+QOtzOBnhBSBuck1BYJ8gOeslo3VfjIb3iq4ZWBWM1LJ1XmB
iKaP1W7Tk6fgIBtPnxSjbN5nzindOgF6YOss0D/1zqnblB7uq2PwR2VbL8qc/KbUxog683mu3J91
y0UTDh8omWNYkej6wDshBLqlZTOIiDJS4188ogWKvWyB+zm8Dn/QXjO+tWWkvTphmb5H0g2IvDGi
4VS54aabAuiBA8pFVd0Gh6ZWeLKfguhz1altz2WoBAa2s0mqcsiYp33ZwuRHZbxz6pR3DlDoQfHM
j3orcP56mB74QTz0J2R8zNUZ0e0fMAxBIUNyRWecnBk6tqlKROmiU9PKhi+yaTfNAR29va2662Yz
b7KNd8g6yvH6gmyMxN+/iiio22dk9xRckF5rRBy7YwPZK9OXJH9k2qQIgdiPaRm2qSHAIHtFVV2g
Gha62ZsBP7yV8PvrYnglePMI+ZHiSeHz/ut5RFbFsi0TvrmGWKwkuhAY3skxNSfbxJhTzYW5ygaQ
ZNSRaqj2dfcunVFADRvqa+itOgfdW6KKSrR6xnz5AyQthrYmYatGfoAwAxM2YPPwW9nU+H8h0wXU
ElBL78MO7pdGfjOwDf/QQNpIx2Xx8ntOk1eWk03gdmMfw++zb6/RRZnwmlOxOpweqAuG/mJUSaMB
4Q7VcoCQ2rhJokGkSetWVTuMrpG75BNjBrfWVo11yHfot6MXYpcHZdE1QL9at2hpGLS2XTjoCNV7
EjXcdnJjHEsz8Csfufx3o6/55XH+MoacEfthJyxKmoe2Xnk4S05+iM007KFHcujhoV5yu5Jo6vyO
89/iqZKC1hgrhXOCo+jXfO7Z97b5c3hU3pkHkMb2e0/Yrj+gaotrwbtFoZar7y1im6xl02QXYcV3
+b0zOO1pVEyB7xsv3gvkLNh/m8CnVEYX7xENvo26tw4L20tSLvprwGdBpUNj1KypC2qCZgfvq1Au
UnuUpoJVh5+muugCsxRNUr6ZE89Oiolo5g4s1Gbca9+MN52k+GXJtORtoZ4pVfw1Motbn+NDg6wm
PvXZcagnVCbqnmVFBw7TqZgSJbVQkipE91eOs0Y4dV1uuXyB79yf1FsL2lYhLiOFo/FFpSMLFwg1
TjIl8AdlE+XonCSWfz+C+Cry2LgvWCkG6iaaK0VQQih1cc7Y+lR5F3Qk7CGCwGNO823hUpH1wd6m
8TyUtEDq4GS3heJiCbidt9Y2EzcZFsAIhOHVh8/ml/sjE5v93sikFQL2pJ9AmosVMj4K4bNhq2/N
/b9VB7salrQ68qKkSNcSR1ij1N9o/a6FOhhKnC9LPofXtyYb+3wKpQOuUm237ApiUUn9SGMAYzlz
hU1PSZt/pSxqdr05Q96ZQ1nXKoXFl+R4H/nT0X3OvN0JFwafBjc3BzBG3pk77ThvELc6Lm062Ur0
bVo9jf+pKse5ZUsLs0WKMlQaFqawEj2h/4muPwKAv0OPizPxPfDhtAVX+adgekFue03f+rDkl3rr
HIWeJTIGXH24Oi83Pm9M5KMdK/B1KllYrQNfRQMx+Xl/od6c5fMw0lA9r85CsDzswbW9A6a7Lt7T
vUtfwx0qz8NWCDVF0bFHTSL8cT/0rd1/HllKDDyPsmIdGqwn/s2fvVLf4erm7NU8NlYljN7N/XhC
pOFqU3qcosAeuJk0+UCL88HpK2qxLODC3Uf5Fs33LQbTG6gVGyG0vwLp1+2WnTSXAksjncuuLMmy
2aUahg0BUh0YhgW4NPHSuT9GSSnqr4V7NkTp8lVzPY099Ft9qsTHAs5jg9mCfiLFjFDaatV/qcp2
FU86Vqc2pwijcRO2G8hhWCK6H6Y/UJRea9zygbowOu3WlXT+BaVjtUFGNzpl7MtyWgENS/fDU7Wd
9zwufbwO/nKxX9ITWwwqnbEotSplYTCniJiXDzlQhIOweXVfwHDU6P+gfrvGbW/pxroxVo35NdAZ
clQPIdTL/Y+vgKY0PBXJ4ZBPowr0uV3Xa2VNym4/oADkLztf3ThykBywHHQEVWyi31Lcs1wjpgiu
avBtfWPOn/N4WDu5F640Z2Ej3hzZWRhpkZYKGsmaWXEXD0mIZLo+vetGxVjICa82nS4M1h3EzMgv
0E2TPltY2CGiGzH5eOb88gAnrBKULcE7HydjXki4r7YdsdACFbbTwpHUkq7GBGEKeNzIenhd8WnU
orWqvwwjzeawOVATWUjMrj7TWzQHnSsPYjUiaZcrI4YqQUZIH9RJNd8bo50Cm5X14t8/S2QXNF7+
YlR/x5F2G0LxTVJ2jGo24VLV3qMHyGFFY4g3o4ehTAh5cbKh43ROT82l19Ij9kF7ZNd2/YA3GrYc
f3oGVzTFTV2JfLv5Aw2EYN1WRr8dkaFWPWCbveonIIlPWG10Y+pTtHtXogag6/pPSNW7rApxsMSj
aj855viKxg3S00PoLFxG19mNLnYbGmF0LzwdwbDLSe2wAXXhP3rs8vKzusFeYNcOq2aj7PBy7lZL
CpPXz0URjza3g38tUAVHikcdyR6cNsDCyVfX2/Jj8Wn6Dp5pX+8SfRPvxvXkT+Q6wqCbt+J7Kj/T
Clzj7v43vr7+0S3CStdl23s8LuRhT1Nhobcjeuo/k0/WttrSKPKNdxidZsnafjO3nZD7X+U/1AW7
4FszzkWM5jF+hZZtO9IyruYZFW2TGWg3BtdwtLWS59ofNzxOaVRQ3t8ujFWcmBcJpdBoOgsoreeS
EqZlw10gYLAjj6NM/IKj1MbA8b45UUL9TwEBGZNBQkB0HOkIL4oWMfTubYTDxkAo0qg28RrQoo/F
GiCIhQ17fS4wvrNwUio3mr0zjFnPfh10DHgwr/1c2XH/zSvjhd1yIxI6EggnIuzsuaYtfbooTwY9
SrgoqvI98kq+N8RrNU8XrvurR5SukfcSh4cvljSyulmmNlGo5UPgN2nxNAUI1zSlvT61kFFAqQAf
nebPJeZsP6c0Mo/3F8vVHSXFFn9+dhXCuqKw6vH4TS1zODqQ8bo4GJYWyM0oHLCGidMz4oXSHZVO
6jhWdHaoGClc6UhPks1469bPbFjEazqq6+WHlfg40jbg2Pk7qHRZuaoSt/o0B8hDJVtjtN6Bt/lI
ReMQOerC8XJjnbC1Vce1DY9GsaytHmKgZA8B40M96VtUfY7VL0FpvL//qa5fazqY9bMo0jYbwSsO
dk8UfMXWwc7whydr9vvXdgSgvCt3Dj7vOqAccHwb0AWIE/tLyYY4OqQ5vfgJ0tY7qfTzUCZh69Hu
x5wpwsO2zD/QkEqA8431Y6Zq9cL2eFNCvQ5qchManDCIAF6u0aRAgKxIeZBnSrtyvO4pSLvdYGMT
WbVP/WBu3X76WoTcyFm/kJ3e+rA8ozhukF1H/lxUyM62R2mfqsaKWENJV3y1vQyU7Cn7YdTuwkEj
NoA8RBt1ZMPwSEb0t09/FgdAj1cAxkI8w6IROkDDxTeGbORkQv1rOt3y67jDjbnql9zer3eJgT6z
7Vii+GUgiX45QjfOEfTC3cYf4AOuTvn8K568/khjD4Cs0S89Tq8nlMxFo0XMQkZXHp3Siwllt+IL
mQe8TdEoQzgUU54fNpj3+1vl+rwxdFNDKlKn6mYhtnAZRUEWopzakLrG+KfivjQgFO8HkOXqyRmp
8WssRhXtQ4T/pbRmiqe0cylccKJ5P/VNeIQEj5AoUtbgX/yFYDe+0UUwaRW2od7FlcZwuu24FQV3
r3/Jtsqm2ejbMXgMf6F9/hRu//2LUBqkdOBoIyi9WGGQnQ8e7Dj6gLUAx1PaH7awaDAJWXQBv5Et
XU6stEC0rsUFLRBjJV/EgYlOPszude+LEphTPi6W+66PNALqqsG54mmiL3u5VmygEJBnOVVFaZHG
IixNNX3gKF87u9LP66NhY4lR8gzNFvXXb31YR9V5SHFz0DST1qlV9L1aAvX0c+BRp2QUvqwgMhUV
mjKw/353fyHd2ny8sWkTuZrGs0qa2xHhP31KncDHrts4reu5xWGposPh+RbY7mpp3Yq/7/JUE0EM
k26Y7dGGlNYPmq2A0FJXbBKt35k5LTEh/Y50UfMsXvbLd752nUtdhpSGaKVOmwODp5i/1rYmbQSQ
aVj8gjb63ycGDeYDQMnt8CN4t7hjlkYsLSakX/SkwwSY1HvaYDFbR8/9Lt+JdD+bXvFDXW7IXZf8
daRVNWwzUD+10FuRZhkpo0wzQ2a5Pbo7j+cnk2z74xqO4T9LrG7M8UVAaY510C1o9BDQCVyQ4L9m
+90p9b6ByMf0VMclfIaKbmzur90bW+UiqDSzeTeak5KxUhs1ivqNXbloWPUG3lh+glUpLtwd1Jz/
cMwbqHTT5dSEVPzbcju7l/FItOOqejt5XaryYIABKVL2s7fVrjotDFEXX0raL+fR5CwgTF3kVrNI
LF6g/n6LEOZBQXvaAUPJE93bie9ZPM3Vqh4TLAUsP1VXUJfm02ZpJRtiPq9+i44TBV5BnBby0wdO
GfjXkGNxWJtH4Gw4i+MCkM1bJ/Ib1FtWSHevgQkBwnsXH8Gb75SCEzp4gZ+xz44FzHPhctJtJoCY
a/WfNE5uTtfZT5ROT10p0I0C98xPhP/6KJqGlPTeObR9s2+LdcqlaNIbhpyvDJC3wKYYM7JVuG93
kNY/db/NLbzZ5U7vjZOEbf33/MuvlyB2xs54C1cdNF8475gH40l4x+T4q+Q/7m+vW/fueTy5TtOj
w0KFlnjiM88HREFwOdFflF226X8sZjQLk+lIGc0JsaYGhTzundXJrz4YD6c9FnB0YcZXRKPWC2OT
r3jqovSXdMsUfT2DMtTlFV9GZjx2ESRlmG577Ue6O63M9x21g3GvrKHZ+DSdVlCCf3TNvy7ly7Gl
/Bo9WmQUY2J3vrMKkKmF2wQQx9uALlXate4nG8hwCxf9VQvoLSo6tKbLZYeXhrR6Gn0yT0iwub7z
HnAZgs3QClZ0FX2sLarf9POAVvnTw+J3la8GKa4rpcUGrkCWiroRXbZ5O/v5BkXl5n3/0diXu3CH
fg73PpotgEbVVYR/+MIJKj7k+aFFeGAwVGp4rrmAU6SbqW4Vt54Lw/FHDVbqrqg78MsR4qLaTtVB
1i2sK3kVE06Y21DUwPWLk1u6k4rgpCC5LHCSj/3G2Wp79UO/FT2h6B9806vbAfQAfVpRAMAniyxH
/Jqzu8hTqmLUUcx+2zPx3tgzt+2zTRnlW/4N+u8Jw9cNUoVIXD24SGytR7zF98uYI/lmePsdNE0c
D7ldlHKlbxwl9eS2qEX57kkBl1d/6ktvoc9wY/0y1rMY0vkAhAtaREEMUTOF3DSTy4kD1yy2tW+v
zC1FdRc+6eIKukogxeh0kY+TsKJbLwOq0OWOgaJYCBmDzUZxtJi0xq0hKpi5t89so597FL6GSBlX
uBIAYrROPQJ+0MqVAgbS/uR6sa2vi7h34pcZ35n4owJ9HC8nYy78FGHdAu2auawH3OyLzsUOrzk1
8b/eCIZFLZGuPqAom/r75VrpQDRbZe86fhY9zlP3TkddOCyjw/0NcL3dLqOIPz9bkT17s3UmooxN
8AIfBU9kazOnxcI+u7HgLgYjHaFoagdu6REGQu6KdhOo7qf7A5GTSz76RQQpk2hgKentHDg+2Byk
4J8t9ytCLg9Z+fF+nBsThuuQwSFFF4JSqJRDAMLtJpDAtj+HOIzAwRe6POa3+0Gueh2MhszB4+Bn
EyFzIEUBgd5nRTCb/rhtPyNj/dTHP7uH2vySp90q3kXvtI37JQV9PUe/IOk77uf7P+DGKC/ii0vi
bFmULRY1VqCaeJ4nPhoa++EU7pHy/ffX+sU45Z6O4g1qmZjESQ4h9wkmLChMbTBdbVb2KvmI8saf
EeqK8GIoyiwlyFfPLjHLFu5KtosbhUbN7nKUlPIzcOCO5ycNlQp9U2wDP9ja78G30/ZA3sz/97NK
kc6hQMgVgBWdFC8f8rjoFReqpr6d+mZdIuKihEuPkNvjOosjrR5vnLshMmI6ZVtY69V2fBDVF96v
H/8vE3kWUFouVWrETVMQUDzZeU/kG5BHH+eKziDWcN063OKYc38ub5woxtlcys6rqdW1HUr4nl8h
itqlX6v29X6AKzDF2+rAF5SOp/heb/ZjZ3sgyLHCQFZXJLjlb3UtGn/xRh1W6WP6Yf7zHxQ+5PeC
HFBajqPpDbZZE3BYR58ofWAnG/nzDg2BrViNSzn1zRk8G5+UaZla1CUWnE0fmeu1i6W28mNhBsUP
vszl2F9nEcQvOJvBuaVel09EyH8PGzTv14geRr5+mL6WH7pXbeGOuXlo2jo2CZZJbqXKJeMEnnOE
qLWoVVG5eW/kawSfxIOSB67fYCh8FDZweN2DaV+sQd6aTVH+I7ROLfltT56N1YLLmqctZ8m4DfcO
pK6V1q7Jdqg00GB5PaW7Za/Qm0v0PKg0wSZONPVJT/56PuO7CmfWVzaoOIEnnr9BlaQB4N//qEvj
lBIGa9RS+jiMU88RmSlfy+BwP4A4K+RFA+VBuLtqpGRvraSziZyiOkb4agQ7ue2gcQg8KsLRyza8
txYnqT8dEzo2DiZpl4vTjnNqXzqc5NPWPYoyY+RXD+4LLl0k3OmX+4O6epuzt/HO9HhpIN/gQOW4
jJagmRQhR8pm2xnb1HkR2AX3sduYW6t9bXaLpY4bnwlMuw0mC4A9MB/pCqjj1hmmEP6tsHfNHmGX
r4G2I429ETFLpAv8pfNE/JXSh4N0wxsKYAo4DZlVYDQzOgJp6fkp3FM3qx/RsF5HQpbHrv0+yHCC
U/b3p/XWKBHl53C2KXIhTnE5q9kJKQYFk1u/z+d1D4GvTL7fj3DVJRIfjro+ln0usAhI3FKItE/C
4cQWM3fqBkWnaFt8qX38kzfT7C9hXG6kXefBrtIhuPtpBcHHD7MvdvNqAe/RptXCiG5N2tmIsO26
PJUzDC9mMSJRuBH2tJ27Er2S6auooVRrD9rYwp6+EdKifmNRgwWnZXjiz8/2dHoilZ0xL/GNUEWq
DnLupj4p6QIQ4sbssRZwijU9SiZgkS+jaIFVOIHOEyAz7Q8wDxs/rpt3pnFa2MxLcaQ0zstnt2sT
RpOqwTZIYl/tnPeFEf+XSTsbjrSFw0gtQ80gDLg2GzroCQvTSBkWttDNd9NZFGl994qSCUKW4yfo
7iPH00cPSgQ93AzHY9CiUnR/9S2EuzrdUV7vNIdvNLspDizIPCnt45TiTN4unYG3PxMNFbrxVJRk
SNOYY+1UwLjy58nxIVzz2s9Qr24NRKjvD+rGycfC+zuSlEkVdk78k+0gdZmUR1fVqm/tkBhfmNns
qaBvjyCfenoA3Tl+vB9ZLDXpzL2ILG2sunAAHiFC5seG/RjP5ksbc7Z3QWIh/mz/Mlrt9X7Am5N6
VpWQFuUU6k49Fjzk6xlxrDY9FqWzypPmv6zKszDSqmwip+/ygDCxQ5MCO9EpwE4evv2caAuYnJsj
4glIURlELBDHy1MjUeuy5ThEm0S1m/XkaP2nWkfXQRC3Fybv1jFoYLIKdtMG22/pl6EA/BVD70V4
r+na+PPUNM4h0rpiAa14a0DnUaTVSErFNaxzbmgdImbKxDmreFWO7gi7/P5quLWbz0NJy0/v2p5X
H6GAoHxDPf/nhNYSOj81FOLTfzgOKYa45Ia0s3i0X06eiZxVpYlTd1J+x+FHB6b7/cHc/DpQLQCZ
wqRhV14GKJLKQ7CEAFmsmkd3LpqfqD1VC6WdW1/HpKIDah2NIFVGneR9UFfAlV3fC/p1cfqcjx+A
Ff6HoYgyAw17CoimDCjPoqgrT0XpAocGRGa/jDTy7k/WrS8PnBsiFS1VCCFSEtHn2B0FE/6DIdpC
66YZfiJB5K6xpQSJq+BbdD/crXPuPJy0c7IAL9txJtwED+8Jw9/mHX5F8Sa0m/CY4a3oT6GdL8zi
rWOdlMUSXWPKRDI1FTuhsQjHmbOurIJd1oTTOsuU0vdc6xllmG3VadarnaXhwmBvLRFSWijsIErx
FZfyi6I2jdFtiRuM9rQbixqarmkNe+D53cJZcesznoeSjnPvFI+OUzOvFB9KutIRmGZ7RJwU07T+
ITQzdSFHuzWnvEp0UxQ2aY1Kp+2k65NNdZ0OiNPZezQ4Uco3ov61cIrsS4iMkD96OSaPE4bK95fQ
zaEK0jMMCza5TKlyUz0oQiikPjrtu6GvKdsOrKJy+Orh2bawdG49GyzAZf8/mnSYuNrY9TjcknyU
sf09QnH0yWKZPuDuljxV5Ww8FFgvQkJIgQlMCn14p6sOjqcYC30YEUjOEM5/iFhsZ6m315VNfDqR
BdlGoKM3aqMtibbOwnhv7c/zKNLh3M71FKLN6PggdvEC8sZxVffxaYc1DoIcQ5KsPBKThS+6NDR5
n2RqYhspQa1uOLhD9KsOsoXn382tePYZpf3Req0xDgrLNcmSfFslBZaj+knZdSn+ZPfX583RUDrC
Lp4nuytzDNSBGmT+JsPdmOEne+qiY2Rh7XY/ys1dcBZFmrMmmO1Wt0hBBi1WH7TBMT/T58DptPPC
TTvM8af78W6PimIAgFgL+wnjcvmNQ4HmbculannpezdRD33mLCRwSyHEn5+tcNTSm2YUicE4BJ8R
btfWUFGnhQV+c95IdQDSOBzJcpbY4AU1jDPzZsW6t4qnevyoJ716cL3WblaxY5vpwqPi5tIDC4bw
B2UwyDeXwyqz3I1GdCN803aaYz4DJbSymDetWudL3MjboyPfpmELVUIGMQa9ijEhBsEAY1wMt/yC
3HFV7k72UZC0B9A/3UgLxnWfl9DZN+8D+mn/G1kaZY/APkKsFpWBTrE3dR+O6J9mwybGFOagZ7kw
b9H0DSo8ysLKvDlmk048H1OjJCctG6whFGUWKUVVaNMxbhJn2wwYmJjj1H732iRdeKrdXKZkEjQT
qDaqcu/f0TNspVO+p8pDPgc2rY/1f1kypgNCRoXzYspQdyMeGs878RlzQP5/Vqch/Yn3sPVjppO3
sGRuj+bvUFJCVhq2igcwoTzTfrYLBUcKVFfvnx03d8Bbj0fAIiFlXO4A1KtyJDpYG4hDN/sxqxTc
h7rhPQS9ZuFYvDkcy6HiDL2NM1i6JeHo1I7acl33nerskUAe1jNO7gvZ1q3GHPQxlw6BK0gmclW2
yA1sWeqKMEd7l+6hAyur4Bd2b+YKL3h4yI2z8J1uziHrjV61gJx40sCaEuUKVTk5fqOPxkcdzrVf
u5WxmusgfL3/ucSbXM40GBr5FZvJ0mWgZVPihKmrPKRJL9Ds8dL0mESuuzen8fQeB9cQI/D6tEOV
VX3MHG8pBbnR/jEFMNqwATvTMZdfVmZ7QstIi2kelyvlJwC/5tOwCzfKxnoafAwIt6a5gcC5iY5L
IjbXq8eEhWyr/IMEAjqklwtVm3MHBT1d86fKRIQUCevQQNhwmlP//hRff02oCrS3eNZBgURm5TLQ
rCepbUMG8Xt1Ck50VtPKXWFIFZxWoVK4w0K4G1NKPEH3QuzR4WaQTudmzikK1pruN376zlz3O3Ri
BbMb1ue86+nteljQ+KGvbO+P80a7RHAyeF5CL3Ed8vXLgfbTiHDt6Ogwyqf1RO8wee8+TltjE2/D
7aIC081pPYsmvu9ZBoFWntvPHdHMJ6VfRR/sNb4sm5/Wc7rDPfQr79vl9pN4IF/uFviIgMHQgNN4
ocvM6BYBNvAUmUmD5vQI8AC17BaAsKBI9PuAf/8PM3oeT0r80jSvZ6ws4bj42puSBEZ3p7VglBZP
YDzyf32gXg5PWjmmO9HtiQinuM5T5ylHpV44bm4AzAD8ICdHX8GEtCpvBhP5exp4oe6r7HVkK7Yo
z27jrMBpF2QiavOOMq8BYRxPJ2a2Sh9zs/w9OVhwqfqvlr5K7hVL61asS+mrvjUTKb14gEtkNZbI
xlId0WXDdzFuc3fBroLjE68xSkDYXQMqugwqudEE5lwXR/z/xJRWrxnXhWHFxLSf+o0FhDFfa++M
HW3n3N8P+yXUjPjrrobI6QMMl7yN/7/cLAMVywjFGRCTzukw4Zxh/Qfoq4XsiU2u7dEzgntyGaIc
7PQ06dh6689P7g74E83SZp/v/sIXn17/ASLyxtUsYno0Z0FdOZSCL2PiXaaNIVLxfvboHqcnAWZO
D3/BiqNNtjOW9uONabyIJ41RbUxcw0MFisBm9NuPAqw9rtQXDDw5VuHSHsofCyfAzYigXOlkOg5X
iPTh1CbV7MhghFB5MHXfoFXwhnfCtQOUf7VWFzHiN85VdJgMBBkdiNc0vi/n1BrbqcuhTJN8ONpp
4zljM2JpqWnBg5V0cbuQ67w9wqSlyTtT45kJAoSqpHTohEDmYjWJOBGOAtzvHuJDtG92tIeXvt6N
fU6PkWNb1XlC0Dy4HBm9iTBzIubSwet2/hA8x/viffBoPRvYYKcHAW5d6g3fXKHnMaV9PoymVkQi
5gmESRW+iiVjHrSjvS3ft+OHf3CyiPm6nE/xNgJzDw4bsRC5bZtjaaG5Q6fR+7Ya/6n9LLrF80P2
ZdiKjKrZOcfwVwPsfmms1wuHwDwhhKIbFVBVGioVir5PhorN0SVRvcoNr1E3VjN0X8oksvr1/Z1x
FY2Eije9qYOEtj1Xl65GVenqOqbX6pPepetEKY19AVlzrVWjurRwbsSyEe8QjwzWJ+ny5cKJRmwE
InjmYLxQgf4YP9h/tk8C44KJ+b5/qX9Vu6UmzfVFKYS5zmJKi9XDpw0DFmImj4J7qm6wJ3lyNsO2
2o8AhXQ/fR/69f7+pF6ncFJU6RtqKUq+3kTU/vjXtaSsrU16EIdbvMxzXZpX8ednKRwnjT24rRjj
oUpfwRhvsJhaYUG8ExbcP/5hVPG1LjaINEbpEM+yNvRQcFffmK5CPLL8U8xrfTD3ysH5tDCjVymj
iAaonWIaa5Ue1eUYTTWJDS+1VTgw1jbdKB/1X2IjksHtUAG+H+zmfHrsBlYqWZYMZ2sb16GBrql+
FNOh3GUTJh2g5lUls/cCBKRu7se7Xi7IH4kXlCsafOBxpY3hzrmFt5/BCfM/8lzqH4KIAUd5H6zH
hZLh1eikYNKOaKueBlZGsKQwt22UodEf7dNoqbh1fSHxZOKWR/ZAAF8cWxpUPwQYxScqcQ54ZjsP
4/6ECiaFEnjQ/7Y9KkI5rktjw8ByQS4tRFU2OT2fCT+/AQPIr465qEV8dR0g+2tQRuBAhv9vyiE6
heM67rz5jaw3Iw/na58gsbxRkvqts6vexdg4bvuXZazq9QcjNBk1GRrp4JXKYW0HSjEBW/Lzk0uM
EOvExmhWU780jWIPXexoMcazQNKp5dWdqpcTgVA5j/a9IOBq2nfDGLWDVo+v9xf97VGhPQAuCiis
nJEZboGlTxGr/lgNP7FVOJiB/SGdlnq113uLg4MPRh8DiAGlNGkZCow97DlHXDqj33xQ/4x8Z9Mj
12S8dq9LsJsb0cBukhiIOrKAzElTmGYBstjAr/yyyz4VygMGRHvTq9bhyfXjGTO8cmOPh0oBZtYk
0aq1P9+f1euqBT0UxgvIQpSDroSirFNWT8aJs0tIYsZ7q31RX4s/8KwTKgT4BB+Ch7x4QtEYh/CF
Y/PW4MkkXJ6lyEjzdpFSXhhCfTbU9KO1nyff2sYU0J119E7fCnnfxZv9+kZgpGfRpA9bGbUytDHR
gicNQaxyF+zLg0UuHy9rnIq/62JniFk9iyWdmeUpnKeTPePn+33YYDe6N96J1kB/4D73F0d2tTWk
aNIiSmYjNvH2VUnl431V+TAaHsYSjbMNtwKK7vZgb3MFp+BqjzfTEgnxOtcW4S2ObYq04jSQrlo3
t+fT4BKeFu3udBAPUNMvH4XA2T+Z3DfC3dXkWtQn0U5Gy8KRhpuTFro2fAZuP2PrkZN93xYf9MEf
faHZHCPWcYKaNZOrDYDZC4puizN+8/taQsERbgq9een7anVjZ7nKT9B33SNOVzvTt3Z/DRhj6dXC
Hr1euTDyocDA8+R+dN+462f5msfT127MZn4DoYYPQndY1MCHw/Jj4uraEmJxIG4gcXAa6fJjItTs
vHYdvH3cwHzW+qH1SyhFZT4Y69qyf8z6H0ry4f7wboT0UJUBGSPeT7oMhZ5wcB+SueAytsJ9Ds42
MHd5kxyKIl3rtf0SDcPS2/d6QimBoU9HiV2HMijTha1I0xtEcia/82C2F9to26HY7xefRQZ1Gpa+
n1iQlwv2IpzMEsY2xnPKlHDmTqD01adkm66Hry76Ofo+OpL9+ven9MYrRkSkloA+nU5HVMz52Yrh
qBtLGlkTW0RUoXE8+jPsfY/+JM4/fhauT6/BRt39W7ks0pyLsBIS8XSyJqoNhM07DyPcCBcG6vqa
HxUYgcJkPsa5sbQ7rpIQYnJ1olhHXwFhUOk0GENNpXLSTH6vOxjdBFSj87BZBVW0V3R9aeWIuo/8
KWmM8EQEAgl7RrqypnoYWsxZJl8ZzXmd5dawjiFbPmRYQftFneLDfjIxxo4xT/NW2ZwEf7hOoT4v
fN/rE18A7MVRAEIcgTnpFR5g+VPj/McCTopDrQVHPYvXRlN89WI4PO1vNSk2xvwujR67rlw5qOd7
RzfXVhgcLc2ICHU1IwCU4Iaze69ASmbXsH+dcfLVZ93czs3G+lUcTofMR5sCFjAat+ouP+h+dETD
Y6lyftVGo6j6Rn0nixIKP+KcPlvnQ+jNmZPaBD9a2xaVAVEbWD4VrzMV3kBCXYB6J0kSLIfLOBRB
tdHMOKMQw0CIbtyniPl5u3/IELxaZETjcnO422wY97a0yEYr13Sjb2dGNT8a+7+IUcqxW2a+XK0j
KZI0f+EQRq3ZEcl9Hdgzz0i+rFF8OQxfsfCznnF5R9t+6aNdF+GlqNLtaeYKVnUAiYUCPCoz7c4x
9tVD82DsxMez7aODYtH9HXOdNEgxpS8YREOLlSUxRZ4r2F8RNM96VR67D9VLtHXIzoy18yfpQvKs
funVRS7Y1TnFYwk0My3Jt1eufM21ujmZRRnMfk1L5U86o+EffWRGmzSs3Z0SG+0Se+DGoiUipyJq
flCMeDldLloFh6/WsLCIUvbKe5GEOhuP7i6Xzj9Qp3kTt7o4B8T4zqJJE5w0Kq9AnWiC1hqtM1+0
IQSjL6IJ2n3JEfS2dvmzs0/85sfpiBzIpjpWw94ZPnEFfhKaNhA3/WCz5EZxvcYvf5j487MzQktp
mvYDP6wYrVXRdwc1ByJk/Z+nW0qDo0qzTk5I/QI1o3IlekuocD1au2CVPPyD54z4elfzTfaCkBo4
fC75y2FN3WAM3ImiBmTv9DeBovK123vP/4+961qS28iyv7Khd2jhEmZjZx7gyrXvJrvJFwTZbCZ8
wiRM4uv3ZFEz6kJVNKR5XoWCEqPNrfTXnHuOFeWBcrfasymvgo/sLda3h+whBXICgo9oNWR7KMND
9iVGtzlqBru1R/0cEip307vRLRbNcBEY6okFpzCy9gTlrDpE+dXnm8JftbU2k4uFUyoXiLgGtuQe
LB96uNdNYGyaXYb9OB5WU0MXZxJ01OC+REEWWOnTlUu7bGKialTwiUVYulBWlvJ427zYGwMcyeaa
4MvlyURyEtSQKBQSdXHLTwnrclHDoAaJ771URqi/g8T8RQ3KaC0ndB4NypV7Z2yxL9Xcpoky1zI6
M/dS2EMlyCOg4xBdgDn6KOc12vRzH+DU4GJjWpCOhXcIg7Jb1NjmmzbsEBn9/VTNYmCLLZkLNyvT
ArMIZe5QxnzTg+XFRw5Md/W9upANPR3VYlOC2od3A4W1ZGftoUK54yB5aHb6di3vKqdnea5R0wGp
DxBdaLZYDKtstbrSzQQJoNgpoYveoYSVFTXUxT9+gS8sE/LwEDmVSgRoM13EBpbF07RzcH9wqErn
NcRBwXx5RXiZ+FPVP9UjuWcWQj3RjyvwCjmCxQghDGhi76sQh0Na5vS8DalNbQGy+iCuoNXlGC+1
yrc8c/42ohAR5Xs7ixFySI/GqGSBYlJ9zIbE481dkxLv42m8dL5gxYZ3iI4HOBQL1z8pE3uIK0Mm
7KTgW+KPdYQUJTgrDJ82gbITDysWz6JlOCwyUIajDUYxfQm2Vio06ik5sPe18aq4u7ZgURmr29Sd
/bL9arPPQgOrSjdBeJlEH9tebk60kyDEkQVqAKslYfDp0lWxlpuTzA101fc5cf1GlJu/bwE3IpLl
kggBWnqnFsA6GtsJhY5xjq73MhAt1CV8ZWR2uzKUM8UvORbgfNDMgVSHiUD51FJv6opqFan0QPU9
B7rlkO4T7sm8oP2t3Glh7dfXa8Xhs+1ytGpYcBOAEJE5yVOrGTEGSjLkjsTYzH7rxtb9NLlk2+vF
XVvw6wLqnp5dC+h2txoOn8W+j0nyaFs8YtRaiVvPlxMRovSAiUTDoDpx+mG0infqfMx2T03Y0Huh
ralMnr11RD01sZjlmRqVygYk1K189qsd8DCICh1j9OUMq4c1+M1ZXAF7gIlILgsLA4OzfTqkcQLr
lAIFkiCBtDgdoLAKXUtLj2K79AeL+RCB/ZTpw463jm9O6NgRD1ITGy2bqSeUBrmY2rNFDOlw9d4u
yuQQM75y8y7vv+NHRL3Qhdgc1BOXrVlDn1KlVnD/2ZXXxMAGJEpECv708UGSR/H9Lbu0spgIw6Ba
MaSYiFi7t/DIO/aONXu1WKGuOkttLe0s9pBtMLPkpbQDuJON0m7pgyx0C2rK0K8hDKh+h4DKSpLj
wgxiVyFJaUgOOPhQp4ucWunABnjhgT3Sg1lrB9NStg0aU1dWaplLwdjwTkmabRsZlTNkNYcQ+VBw
Vw1cCiqKVv8B8pA66Gen81DCuWf1Gnb0wqLBIMal25KEYpnX6EeDu2atIHWvP9W88tm0T0TqT2Lw
/vbuODG08DKaRC3VLANshKWznzZq7RX1sFNNdmeVRvCxrbPA99c0/jmqxauR5ZNVWRKjYt5LOGwa
lp/SDYFzPXz6C7wyy+dRWpPaSmh1QS8S5nGxOWo0EFRFAq9ph8DoXgZGBjhhq/u/QMK1Zmvx+HN0
cBGqwJYs/NcIMZ1d8llK2UDq8PvKLF7aG0fmLWQYIWmz3BuFJiprVDLtiElB+TroN4C+bmzQsNsb
d6+DDZ1Gq0iYNauLjUILdIxZBqyqe75TnskzuOzdh2E/BmaUbc0Dv3YVr3leyw+d1UHlKr4f7WIV
gcdTpxLEmUEOCTIg/n7Sg7GduEevCUQYvhKsqLOdr9mje7eqmHPhWTyxvVhVbRh6PhPYHiBiKRFH
UEO8s3aSicndN5E4TF8+XttL99n7wS6cAuQ6ucZqJOZH/V5vvw7lM3Wij02sjWnhDLtxAc4sE2My
Kn6t2JoXT6spiYs25KtrI/cMn2JxLVfEyeyxwTCKnfg8dFtJScq36ZX+Ulne/G3aFPvVKFB+7sUz
h17VP20u/IuCzAa6xWFTig11Xv3IHtCbctVvZpjuwBtXZp7x2Tlk+/GwukkvHo53xuWEvEtl1bNh
M1SScNVcsc/tDvq/0HN6hMZqpO3TL8VnA10xpu0ZKxW6y4eDoI6E1jPQFi3b6ygkyRu1gFasBOJ1
D1Pi9ffNvfMmfSsOGL55NXJIsIHg/m9jBOS5RHYdPTKy2+jsFlLyCVAju5DzLaC1xDaj4jlPpvdL
3ilZ1XY631NIuaOqAiSn5Kxcuqht11qpLegM9yLeQP09p56re+MGeu7hFNbOQfu0zmZ3bhQQEERZ
qO4iMMBIT9e1r6aMlDmqSo1V1egJ0t3C8XrSDSt+jDzXp5sXKHEknNA9LdEJyy4Ay2Y6zSYdZaOx
ge6p0111vIxUB7t2gKqOXhFwsbkPH98E5ydGGgUOz0bDJF7KRbpr1sdeEmEJKL6XSewNpJgAOeSF
YUQZH5m46d1uLA8WooMZqoFjNl4BmzV1a3ngs7IDAbuDA6wLatsaACfO4mmpkp51pKKQKAflXYfU
f7rn3x0oB8icePW1+mSttbBdWNcTi4tHBW3Cw8AYLLboI8m3eYiig9S5RSDmNbcq94rNWifsBf/4
dJSLx0TJIdxF5SjRNkc8yE+pSDAqYcmDLiIbFYAQ86p8HJ/X8jvnb8qp3cWbkjhzbhugfQBg4Mc4
b9SGeG69mqtdm9HFSVErtHZAlkgWtqX+O0EMPRxA+ITUGATID+7d6oUvL/TFmXm/hkuaMctJ6DTw
o0UR6hLSLdPDfdBfOQALKNmqdt/libRxYJCrIuivPL0MxMgzraINDqnTfieN8bMc7MFz3WytTfuS
IRcdgBLmoaHWuDBUxSYyY7orAidv8JCgcZS9lEDWOV7Kmy5eiQAurBxYY2XwJMVfzsBeSEurwNPg
7slEdsNM57UaK7pi4+L99s7GwiHIkzSOuWEIiYB66Myx9Aw7BfNS99Vk5Rbhx67VM3vF6PmjjPvt
ndGFR9BlmWWaMYxqXb0RqCuZ7q5A83sO/MrHN+mFBQMiEe+SrA0jmSSn+N3zn7QVz5o6w4IpcePH
I+co6DeQd+7BifGxqfNIVEKA0J4JQsQjruvUVDbERk4INmE3qPcZnGPPSFiyV7PyE3BDXZSrWMmP
TV4YHbphQQYKkChaGZe1fJDEmGhuBEomzp7VZNvMOVyK+49tXHwDCPoIQRMgRT7sxe3Y420UmcOR
DhPQ+TBD0PnRkFPPepWKkQR6VsnkryHkLkym+d7o8mrs6hSCvzDKwH9dV4eOWug6v42db7rNtysj
vHRfoX3IdsCMgaTUEnhcibhy7TIDeEBcFzpAcTIAdkMxPM++47X7PFrLMV44ACaIF2QvkXQu9MXw
eOv2DK0mczClynai1abs1c+DXQV9Pv8HewS+N9JY2CryujjdlsDjKcgUY1uqTXNVZ3kfpXMlvDbW
1zD9F64rSCocCbeRNjtrALPUGTr1M679pu08vX6aijUluku7AkRqONEQrQCOcfGU1Tno3RXGcFml
6TetF48jaDlSpQfsjvwQsfMfTN2x+uIAE4Z/5IDfXR7IHRkF3EuQdRPJRptXAwQFlIY8tDmkBFc2
oVyHs0fTxC2vgnQDmKyF45NTqxqK8o9nOnvRoDsiM930zoraT+bDirVLWx6gnH9bWxzqCp5HYUtr
8y20e75B9QM5mC6orWNxbl0R4kIqH77OO4OLHd+3WWm20ifgr2OoBfyxUAI0z8PmHEL6epo9FaVj
bSUMu3TO3ltdbJicOaNopYdlNak3ampoglK/YU9NvCancKFqcDLAJT3AUAi1JNLNGn1nI9lwaejs
2q0U4DO3NHJ/fLyCKyMji9yxht1i9gPMKfNd5UZd/FNBl2e9lghfHdbi+ohnao9JDjuyj1QOyxw9
OOEee5JcrsVm+PLxuI7ccR+cgyVIY2xFA7ULGDQ3dDs8KjgE2BmNZ4fGRtmInWTq1yBt5XPoVURr
cfvFO+zPbbr0F9J4rmtFUaagLEXE013czmsH/aKJdzHV4lZRWBPPthxgskOf7HyV7t0bO7SlNOsR
Z/QluV4TKb5Q4nFMuEEIKZEkR9J1YVM0JGViBOivbme00oCL8MZmfeznlVbdKGhs3XC9h/KDOiBF
osRIAk0osCRJtZbjksd8ubrvP8jCga5BQV/ShqAJGfqbXh03VagUpe31iUXvXb2Mf6aaXu1Lquu7
jzfWJV8JfcJwKmxkZUCLcHqZQxchyVGxQLBldmYAOfmQltCHo8PagyvvlJMhGsh2oQsGTVIoXsKh
ODU0mtVoE67roaF8LYvUGQ4luNruXa02boQFGZFtoQDw8URbrqYPrVu52do7eTZW9M1L9QJk3aSO
o7O43bMO/QWVrFsZWgGW+Kqiz01tAcmiK+3aeT17SVDdQSlY121UujG/cjrePZKOleh6TNQ5JJ7w
dRTXHZ5Duplu7A06P0UR/QUg19lbeWrTWuRH+obMCYUUWUg/DwHdyrfSuvrV+/kX+lsvWCPI5iO1
BZIxKZpyOkIzdZwcDQVIgBwDaHRGUtxGky+Fz7LGW01ZnlUs0A+JVLMjO8CPbOen9pgqKi0haXOU
03M+N1BZs67Yrr8TW3clu3V+2y5sLcammokAxztsdWEH/Vaie52fBfkmiX0JH9PCag92Ft/ddfs1
H/gM/oikKJJKiFvAWg+c5zJ66bMO7Uxl0oTFlYqUSxWAFCHzy6L0Uqb8HFi1n+4lRENiHKfRQ+4n
9suDUfjzoxhdP7u2rkeyT7TIuZ6L+jaBHB1IN8bXNNG8j++O8/sTxUWEWUDjwIsG/mxxoFyFih5Y
xToU++rJCGa0zHTAnhE/CVd5FM6228LWwlMq7bRiXTrWof2I9PCL7DJut46G9K1siQex18rYzi6L
oz3gHEDoBXCduxhbl3Yu72zYi23f+MEjB6hm91mL9BD8UYE+Vr4KzfB68/fz1AvDi4HODXPKTIVh
7XaObIadB8JVkNAFsi0XKN/V5vizl3dhcLHZ58F0HV5OdVj1JABdlYT4gmckKK+z77HItmOghf+O
9f77dfof+sbufl393T//F39/ZbVoU5rwxV//eZ2+tqxjP/n/yh/797ed/tA/b+u36pG3b2/8+lu9
/M6TH8Tv/8N+8I1/O/lLWHGExvf9Wyse3rq+4Ecj+KTyO//qF//r7fhbnkT99o/fXllfoRvk4Y2m
rPrtjy/tfvzjNzxu7/aa/P1/fPHmW4mf23Xtt7fi7AfevnX8H78Z5HdJXuoiMQNgG84/bsHx7fgV
83fZoYY+HA0MVACI4YBUrOUJfsj4HeB+A9hsIAtkuyB+qGO9/JLu/o5mFmTK8PTKRlQ0eP9r4CdL
9OeS/VfVl3csBYDmH7/h6cIl++4Vl7k1sDXIf/GYgyJq6ahQI28aNMn41GiZCb8pzn9OypQ/ZJai
voxDNc87hbsTnFEHF1lQ5m79YMZ29g1asJ220ZreAZ5NcXtghpjw1dbRblLFHL67iRh2ek0GdI5C
lFbk5YQbpbTSSAFbsO1VGtW2jFjdHmRjLkHVn7MDBZ9THRaGGX+ZEytnARTnzTooyqaZvMHgnR7G
TGlYNOS83mai6b70qJ4gjeHyIagMI3Y9tYpF4DZavkHwR7aoGiR3jDplMOR9CS2Duv6CnGcZVehC
2jWq4N/SKoaLlGpJkgR4BYuD7lB1P4yMXZm8J9DDHKE26NflRF7bSWEJvlcBeHUGMK70ulKFdlJP
7Lq7hkCDrnn1zPp+owim3ea60BUvteJxeKu7PmZ+bxh1GdZKO9+pPdj+dnHnVijXY0NQn1kFbr4K
SCl2NxiViVeq7k0EBrVppBuw09MCDdRVXnmTMSehyLjYd6CA8Wmspr4+1P19mw9gneRSlXg2OjjA
mSuAfsnc6kWfnfjLWLQdpMCKdpy8XrVY6ArVxuRWubgDwnNyfd5VduLFTpf/cOsYRLRpW6AeZBkd
wOuY6NozaKkERjI3lZeUZM69EqC20itETomvFbP1UPYsve0lzYGTJclN1qLFyFJG+7nQDR7ZdFCj
DtzNTxnHYD0yibeB5lAU4K4trkpmgA5NKdjok6wGmCGuS5+gh+ALpFHcK1uh7UOZ0YqHtimyJ7dr
oY0+Yy4DUOSaX6Z0cD2Xmm8xZeoDi1m5cRRhRZ2uzLeD2/H7BK905+WZMm3GuctqLxM6v1IgVPWo
uukXrqhia1aaGyq92r/VLP6hcYNdq1ND7mMjSZ4aU4PWocFjjwho4w1xm2ziKsPz5RoTwJflqIc8
JprHQLfut2WWerVm/MAhrLzcosCDTZDyqod+9EyTf3a1kaE5Labe2Mad3xppH7SjXXh6mzxng/2j
z5ERF1Z+6HqwjFldcpMWMVRDjdgIs7J/FER5Goos93KOxn6cg9qbhobtB6cggZoRd5cjW+VnVQKo
cG8Tr3ZSJUDxDZolugHGpGZ+NjtIfdTzrPiMON8TWuO4CgWctmIoPWXuvufZ/Fr1aY4jNRse76h9
DzEz6jXEfWKddgDz+xOOoeHhyvmSkQ5hWD8DPYh1DWst7wB+GyoPROF7rcrxe5WxByFq2noKb0ef
a1rrEQpAU0vpd71T3trennAeUygsCwqpEzWenubJLr0sTT9xwBPDrs34dujydNP3CfifXLuKuJlS
KKrm9hV3Deox3ugbF9npbVWOtidKYFPbwTD92q1SQPJi7husaR4MNa4PpBjzCKcBKsOsQWJK7coo
MXgZ6Kl1q0NI8sZCogU9QO54CzKADvWR9CVJs9Ev6iLzBrtU8lBU6lcj79qIz2Pv2Sn8LR+ltzl0
KkKChI71a9b2fec1mYU2yHjCxugbBVekUbVh3g+9R6n9RRhs9Jw8Nm+gWwISczMdt/pM59fCbHFN
wXcMBM+KaKCsu8o5/wl9jiTQTDO7nip1CMqeQqwAJBBRXFl8rxkMVfKuf50cdRp9IPHrjSVqcdNZ
eb8tuVVc9wYqWp7cI/u4seMfTq3EGqCIPRoIk5Y86xPriVfSUfhDknVhX6jTLlGTT24Hj7Qocns7
Ja3dQ8iiqj2lI41f22ofmvjFntqSn7PG4lBBz8EVCODr+7JyHkv0DxOvG0Rb+pA4s4wbINsNv87H
4qox9ToJNTR7PJfDlB/00aUHdC11fgle8DA3pjzQ7Tr9lNK08fW8KP0ZfFJepwhQx2hQ1hBOi8ej
K12cqxG/QCnTr9Ayra56PmliY8ZZcj/r8ZRsExYDXud1iMjqSFdyc341BhU8Rkwj7KGnNEXeUB/c
9i3FcoTWYN9NBk/RZC7o3gLHsK9ovPErQxi+plPoowi99Sdryp/Trlavh5yBh01PCYZu5uJpdA1I
xuuJkXhoeuPEmzQzCyZ7KN19gajaI5VjvbowXHu1XiSZn2njbNwao041mOH4s6TztB8IuLoemroS
141QdBSZUKsX0EpnZZ7sc12tMsRuVE/ZRlNyI/Pb0aFTgPPhEj8jqfsAgtiq3DI9IcnnYchN3E76
0Kva6GngXbR8lQtHD6y60dCxZc5G6w3lgFjNcoYszCqSrRWzlqWYY8EP6hRQEZHiW6azSPrVPM9j
PTcgIwL1d/Vbezsc6LXyBurBHYj1wdMTr4GDF8EBLEr+YiyuTLmjbXbhBpUM0gzKYEw+cztkAMck
9TpXIFmLE7DSc7Ds34AttFSgMIj6KsJt/N9p3NtynRN7nAff3NgvsmO0OCDqvf37CBlpCfgYQEbB
vUDQ8y1zGu9yFrykU2YoZPB/8VpMW7rrA9mXIslGVwvw53NIbAgFQ5VTUh+APO7UWjyZoykgBYpx
GVEdOBt6kI2F837YD2DGs7Z/oWFqkZU5jvC9zUU1QR3dCuS4sOl8RTczXgAvv4fGmNe0AVrNg7/A
7yCDp1OH+XSUizCy1woCCeFy8kH/F6VgXJBp/gYcctV3KQlXBuM23Wk+9+sN0rfv4oo/3PcTd33F
9iKSZIoxQ5gRo1VL4zrvyK4tP39s4dLmPFnERewYJ4MJmbHjIso8uGT/G6Nu9xfgcpeWDoS4SB7K
UOeMBmnIUHDPh3ryJXxLA9lwHclevvQOpWyAtWt/HSR7ae3em1wMjhJ75vkMkyAqRzYNzcyRFdWr
/WD6IgA/7sp3dpZ5Ox3PSss47EhQnIKAP0bnK9I6gR6Oky+pf0sARcAb5IMMrEmA9WFBgefQY6r3
Hx1LhIpAyoGvUgrmnB7L2YAYmVBbOc9aZCH3MH6TcpDuVxtgI5CbRjViku3H2+jSVfDO5nGXvbt4
cuCee/1oM4YQJNazMhSkrKzoYzPLqg0mGgxFcGFQSgRkDRD807FpjYGEFcjBMDaIo6OHwZ++5/7r
7KupZwBSBXd45QguQVRnJpdpbygIFBQXHUyCQVFv4athgZFcQRlTuSdfBfOg1Zt5YrsKgD6f1dPR
Li7YBAmsCc+lNJ0+6GgzRKKue0G+7KrdpNDaNDfFtbb7eIrXbC4uWIeUrp4DeuGn9osLrew+TPuV
VZS/4vRGxbBAmAHoCthG8eyfLqLZZeNEbRfaLSA5vFHAMjw3N3m+0h1yfialFWRgHHRQgFhqMXlF
T/ioq7BSKs+T/djwlWf90kTpGAaI4yRJ3XGrvtvynaGC+p5CMKPgo9cq9xYdITn/t8+VlBj808hi
8yHubQhotoWfxLGnMMuPieUrzYq21rJL4rjHUegAcRMWBPShixWpM+Z0WYkuKbHhL+2u38jXTb8d
g3GX7dcgMJeWHw12skMCyS5nWUfSZqWnCjVmnzPqO7Y4KKPyPM8JHnTj6ePNvMxvHwf23tZiE6gx
b5Oa6zNcFLolgOsZG0naK0vyq6f1/H1DcPVuXIuTM9MhNbUGtmTvuMu8KppAhjz702cgHfx1pPDF
VXtvcOGZaHbTatyUg0Nvix7SPQl/MU+pf4HUYW3VFq6IQ0U3djWMVXMXcc38xO3iK3UhdomSxcer
Jnfb8n6wNFRRUOvDbb+Ep4hSCL3QUxXXXnnTbwZgDfqrdebHJZT9uDngkktiFQNIoqVEbTmICS5s
q/ptMASywtdsoO+T7LII2XpwUhgzbtn+OQnXKkQX3xS8YUjAuuCqQdb39AbMp1lYps1VbEu39zsQ
rSCHEzAAgmkXIqqMX1FijOLQyfy16sSla/G96cU66i2tJjR2g91AuWuUV1BufLx4F2I5dJi+G9vi
LuGCzShAw4Ak/xjgUfrF47DV7h08k5rpmVdJuMpxJeuiZzvmT5tL/yvW6txtiuN8SvqLDiy9OAkA
Aa/dXRfPnKOh2A5CT5T4lis3mY3NbQbV5OoKzDFef62EUuoHiM8w2ycrT9hFd+e9tcViZXmT0r6s
5PU1XCW+/d0cQivoIKMcH1iFvkpvrb3xwvYA1yWQBAYkCkFVv7gwq7GtJ8UZVb+e0NHSfyMNWTnd
axYW12QJDXQ+zrBAkUXL3YdxfFnZgRcu4pMxLE7XgPxlbrWTiohN1l8ltMd3wy6QcujVJ/LlD4/7
/wthv1nYcP/9r3LTeR2sLb5VP769L4TJH/hVB1Os31FpQqcxHnj4emh0x5d+FcLQX/y7CfJWySKA
ihaSMNgDf1TCCPkdVAZw8OGGoESGVph/V8KI9ju+FW2VYNGVkDuA1P/10f4IpX9VJy9Xwo4+zZ93
hnQ+QR2LB1vakH1UC6yFC5lcHaUBhJ2OUj1S4dxNyVxs5gnZUaTCyQGZIej9QCUC+b0GTcxWnd6g
4+CNlgWJZo3sRzRrb6gCIC+1hs7vDGZ41C3HTdpu3s3rHx/+fR7g2Dp++mHB2SQZYvBMAanhyEP1
ztl0wDBZ5Xre+NmU35YlqNWGpNirINE4DGrpbqY+B0Avm+7GBPlQJxZO4EBvBv0RdxOEU78M/D62
U4iYcPPrcVy90us++sNZoKDxfqbWHa27ZMPwX9JDrS3LTQ+pMOOQTQlQRWVpebah95u42aogTzog
9xQ2CtrA6MjcTS+rPl21q3Xt1oWMiG9MaR3FSvoTKVTqpegx9IxshNC8PmqgHQVlhMMItH6y8g3Y
nXzXWmO/Rc4ZIiPWNdLO2U5zCnpA6jXxTa19pk01IKJW2TUKpO4DaRV3O6v56Hdc/+rmQmyMxLiX
7aI7il9SNja7aeKwyam7AUa4RnZ2tK7IpFIQ8TVOIADIL2JbRKJ3DM8gNTm0MyEHqymv9VZHMSxF
77OCIuJuTEyf1fs5nrbIEtufO1F9hWLKfuAuCbN+tvdN3jaYrCT4eNH103tM7lCA3EFcTiRCHT3g
i3usnRJbgRpU42tDhxrjAIH5vmFxgEehOxz/0EHWcOBMRfreqg8oJNyOlRH7zYhUr5NY2TaO1cmr
8vZFTSg5cAylnJtkN6rzbToJ/WouLC+xbSgwZNNa4IyT+u5R/uPjo8gMmgeo46nL9GDjJEkO5aXG
R0Gk2zFQ5t3YJEtvLL1CdZL4FTbkRmSI2MVw33WZu0mcvI5sxbphZW14md57Ra5bno6yYtiwggPi
Vq28Rgug0K9PiXlGOhild/A8oyj//mQNetcKnVEkEpr5TmnAb5w3hhdbo+4bQk93k/ptTg19n/fo
VZ/6XaW15BDXVnHDm/wmAd8keBv4k2mPN0j0A8YTm6s4/lOHGJ8RXTK4KeXBRyUNrBann9GGOFhT
oDrqO0Kigjo8y30ZR62h5lfc1qGcAQyeN+FIKixPolyBLivKYUXGwawvp1IAc0IdYJ/SrOAb2tyj
JutZldGGH2/ZI4j15J5CnA1BCLi1UvUKGsqLT1qkFNEywAPgr/3ZjLXxKU6uidbfaMUYMPCOVmJ4
Gcys+Mw1dDeKLv/JxAS3V/oDVIAsU+t0vx6YjmvZetPm9idYS2ZctwUoNDyD97emjqqLXIRRl/fQ
AAcaiRL0XvEYpXm7McOesvQmrUBRnzj0SQUIVI2NbkMs5ngIYVAmLyD/ZcRFd1sm5V2R9yKqzPHT
PDnmvZuP5K5sDymBnIXWx3vN+Umo3T90SVV4xMzIIdGTyiv8ScnTtTNzGmUdV5oAYQk8KyR88GYu
jjxjSFcazVD5JljBNgVwZgcnNdGgKN8idcTVNvflp941ARAomm2J4KXOLWfPTFpCX6B3vVkbXaSl
u1YRay2MF7YhuNDxYqItwEQlaPliuorZVUWK3IBkTTIqHclLvNQeLtsrBz0EgTNNr1YCObWkfUzq
ci8Q2czW0HpTnJi7gY4bs2OFlyoN6hFGA4CGlSu3QwYWoY/3oX4aEBznEZMHdniJDQZidHFiJlQE
M2OK8XR39MfYYc4AKy9blMqqAudjeuEdtPZMvXA3GR9UcF2hbj0JExl9+QixZlKiFrAPkCwEbtb6
SVkZ+6pViZfP0Fvu3WLlhV8EFr9W3kZggVtfN0104Z2eHENplZiYJXg3qiHZ4A0udmZCuddpt0Ol
8WhQyXAFaqbIEaCTmZEf3etWzq9F3g1rD89pakt+FhTiQE5kQxsLvVHLDLJlTyaNqVr6bq+ADLls
09tZz8VOEe7n4994r+oHZcq2Vi3EDdc1VEOJ+pnkvPGOpw8dAz9HkcVBFhfGtjCLNJzVBlAdAeSG
GyvQyAZtP01bJ+iRxYvGRgH+ol6j5MGVc36i0AuCFxSc5LiZXEM+su88J0LdzrGyAgyfNaMR0kHV
FSASe2GqOxRjwS5PFBedQ5aDC0TfgCiZHHRSF4HVl94kbxiDzy8FpTxMWN96xkhyv1H7OhpiBgQp
svuNyfaFaA9V3zf7jAKyoWr13ViXu5qknlO7+gGUMdaudps6OvpdBfQHo7TORaTklO866XkYgDgQ
J+d4Ec1XWmZX2VjYwO4M0pmqwsb61rVxiptMuH4yAS8hjNTXqL0z3eHBnWfn1uSzFhUMQC0zeR1m
vdjqTgUPJ+mvwPWLPmtmGLs05+kNWAfRWQ71Wr8YwYtO3EyPlEamfLl9Deq36OiJWbZSf2Fu9SUb
WBI2DvpC8y59bCYbIX1Jeq8lgFaqCXp7R3KQqIEbx/aHPNWvldzxzCK+pjibEVV4HYxpOYUaeCqD
luWPRwd1hPT1TRZ3t6CIQ+MiS58T0ZlbN9WeVQp6GzKhf4a6ivprgtK53LTOwK5zV9vqSlX6aGy6
UrtkioaicoABL9nNWOXfUjFAPa5Wbk3AWNASMG6JksANLO17wxEksN3mFWNIdvM8ASgy0dqP8+RT
yauXUsJyUK5HtUYusWMxBZ6u48NPc7yEVd+PSzWO1jXqyocSSzyKOgYuwhURErXfTVOZ7pgSqxs+
9rZHqw52LbsLspk8dbHeH+JJDS0yhlaMNS/T+Op436APn4P3sXkC9EQdvBqgmogzTd8orl0EbM7b
wKnAT57p7damI1hICMt8R8OvT5JZ8/g4dNHxIc0a8ahybQgKXn5O9XQOGwhRBuZEwjHt3Y2IbeOx
n6criAXvuikWEQbb923hlWA2Dt0BCCfBBzecWtfaolwXUdJGtpOmNzGALFHelaBYSoRyTQkUo1lm
p37TdeArm5odZIuUqC4zEJ62zha4t9TrnQmL0fWbaWIISOqOvow/G7tGDhYnYzPK4GVQMw/0t2XQ
K0yN7DE+mI3JvdaaEz92SAJXQNSSB97cmcWYBklsYG6bV3swjd4flb1qpYgEiPZ69CKzoQTLl20E
gN9ByKgauQdpoZJVkVCALVNm57vWWaDGkDd9/H8sXdl2nbgW/CLWYhAgXpnO5OMhTmInL1ruJAYh
gcQgBHz9LfB96dXdSZxzQNpD7arabFCvEL+Wde+Ft02jmt/f/Cqiq2bhaaT2vlWhSpEUvTOXFS40
mspbGONCRdtUl1QFYBrtLaRTO2e/asOTpeub38/uRWzeE6a3sE1myd95BmcmUqbH42uiQtTo0UAA
mksTvU+k/aH0kJyCkX7zmjV+Eqnh3HtotqE7HU9fkzbfNEaGWzjA0TIY2Cvt1YfY5ke188t0HA95
Aq4uruPgF3SIQZaz4bna4uDa6CpITYAL3w1O7nft90B7Pz3Qqr7ynd6674l1ScHWQKadanHDu3E8
BRUrG7jubCPvr5YqODN4+mmp4Gxi3noRf6J3eGg82ZXVkhSdQ4sR238ziilFHuoKVegIbtHX01mi
udRJtWZqReATxP/pL3X9hJ1MNVbEQ6/9eFzTMoDYLAsHYXMGyUtaiwQmujbcbsmfnrsp+GPNhfsb
KSpmV9Ae86P4xVaV8IZ13BKKG4XR8qpeA0qLHquDv60jfayceXkGMWhJmaFN6rPdKnHoMRbdpzey
/e94/Eck21hUzqr3vsWawfs5ZM+mjUy5MGwDkCzCyHZiEqsmosbeZw6maHYUZo00xXGIooQ9JHrU
5ddl9tTWPkL2m/MIBzis3LKrT1a14fk4acPez4J6c0TnHvceFoi0aMbm9wgC31OD1DrtvdFYAQt3
V5IuCU9ODDsELj305W4yZ8EYO/mecTHgQdfkr5cQ/W0eR0jeaCLNRcUTNOgBtGaeTCPGhwuXdXcF
D9hkgsysBKOzy9DdPEGy42eSBrLcnG5nfOKKcPBJzwNYy1nP/bMzo98/LlIYgEUVkLYwpD7FwwK+
bOxc1zkb5QozBuvxPPIGXgxwMymOP4bmAw5Os4pPozeDHleZUo3lWjWIK0aSC+Xyc228ggiLtRbt
7ci/R8aM9OJnc1ildE3anGxLd+UUiEcMgwIH2nd4bjX5iG/HloaVloYK65r5azJs2/9fg1m+JY2e
bwuTa17hmGfoqAo+VvN3Og3ta7v+aToY+ai1+cnD7bsYUVaHghhQzxM/q0aP3CodnebIeTBtE58d
7PlCcKXorMTc3pitx8KlsU01eR42OV82qh5WYZKnhv/0K5vc58UQrM5g/kv8TvxJ7tyjIPVm66Ze
1UaZHrkqHRfLEQewMD2m2BXtACzRO2dJk7jH+5PT8jxy8lHV0kXRFDVp0mzLnS8dNhoqgDSQ8P/h
rgbPAdfG50MZgVBdBMEa50esrUCWzLapm1N8PHYO1+o8gFhaTqsL7q2cUSMfrwrUqLytPVWKvmOn
RvY59RATq7kj5zZBYF+sB0Kjtm1BxlZf5H6F4tYHIXChZR8nHJRpfNNoIdjS5LBs3DaUM0KjDAJT
eqqatzDGS7Y9z6Q7VPfGrTmW3rK0VSeZ+B9O44av0SA/gxZEQdCzBDiORbd3s0eHfpyIEBd4GKR8
wBNCMZOMlwb71a+0ApVEBWhUornJ9lWaKTLFejFYnZp1fPjD4dtUmjneis3w+dLo9V22aDw3uj2t
XESn46cfIIDCfN8bCFi8iqE01Is6udY7CQrP2M1US+E6a1xw4F1FvLm/VBzPZ8LEOdgWP23NMn1j
YnRxboEq6CQCs1WqgiA6n0IwbXjTZF6NeH3kSS0DfpsZe5VLeOm70X8g4VjUtLFYztfUrxs48XIU
GC22JLiIofrtWgOvHiHejETWkjsvWkRYalf7wCLraXsJmYeNJjJMslnKHET6fGm0ytst3IqEwF8S
zHfsUjfDBV4jQSk6DrchvxNPoZfZ6jVew+CCp98j3EU/j5TteB9+gpkfwN1yA7qAhNp3ue1Zm5lq
4yW84uL0qDWO6ytoBZsZvp79ZlnyqPa+fbX4wWhzqOtgghAm9WOofbeIQQL3moqfghbGw063V88R
bvkMp5fSwVbiEt1Kf1GOHZ6gKL9FW5UFQLLUhsRWt1TlSmGp7pEua2bDErzHOWVB4ty/4na/1Z8g
/oGqitlp2k3xnCXrKkA0xsNzE8JOiTWPw4hoiYYiuOwx9WgPwzr5DOrZuSuQfoOmmYsviDVploJJ
D9zIRM9pGPGXyWRxh67yKMYij74lDuDhLjG3MJRoGoLuYVFdMc5g2TdsBhTB7PNRAwbjOKSyDbDp
Zk9O4ToXPjXeaRvjS6BVUk5+EZFhuCn+zKTb3o+POEvxgPYqTZAbnnbAVSh181ksM/Aat1xPY39Z
sO1wr7PGhiVl0njYmOuBCtWJ6btdX3zgoY80sukidHoEkgOaOY67GiAoMltVoGcFkmTrBxuTNK5R
RrXwLHjsNn5ne8qYTPXU6jG+uz+OwiZUXFyZr/66yeYCgOTPMfDGS2hAfpqXaMWhX5Oyan2VSQWq
txmH+6y3nw6V/WVreVoH87ViTi4aIssO5yGbSLjewWIXEJJ0qM13jLtv1rQHCTv3XBHkrTcD6I3q
qvAafT6OoB16ZKtVnbDi0mD3TA+gGuDzNBNg0VjrW6fAoXEJQkmzGS/lYsd6u/ZBcI8B/7BRqrvX
13/0BsfPTFW8K2dARmm8yO6dbOETUNjv6zzcSNWzHwvjd28l38nCfjtVXJcK0BRYu6rGmvl5JtDE
zvPZH41CEQnqPSA65gb6HrfD0xSuuEkVXpkFUJ8SmzQFoVNcTBaizOg3th9BTKy76imk3/u+A01b
s5MfrcBS+/4zFDV2zmAek63RdnaDeUpDhdasHmuTMT/OPHf4o0asVNoifUH3M6Z2q2nZYeyxtltc
BmYeyoFDuD3SNYUYIYSgoXEXlQXeLzNFAPqVMHmVGO/mdMMu08BS+R7aFWzi03k1tKlA55gdf2Tf
f7mIaHuVE882b+MXlzlBCh762zJVYw63jXe1eSSzAWmKbbdVq1A6zhBFuvM/WGyim8SGmKB57UYy
px5XECyEMEBCWdmzNUrnLck4tAWFiHo3xTzaQB7Tv9Wsq6+QxFQppoxFpePghGpPZiEdrnR0MD1p
Hnz+TwX7jh6wqnz8YYdHfRaeY9nQkqJNBLOcofEXYdonGnjFDAL8aOvCVdVvMAo+yTKPN24WgK4q
LHEnknzlvkwHb8/P8Pw+4xic/c4D/82opoQnxg1G/DJbxzCNhlbDYgbOMqR6aH0neFhlBGwUbbr2
GLjnIdjkth9IsW2gWnhNZifxDcDFZ6MUGG7rOEPN0YJTH/Fco5nKkopmTRQxjGi8D0pXA0IBKisy
O9dNJ79q6FwyyfmaDQOUUcGAUzfwUosgSIVFwRpYc4s6CjGqSCODRr2jHayEmvGXcLFGbemcjC7J
mAZQyUSz+xNSyoWjtWIoWoD5X6auhR6aANlRNTa3MJEgUaLnn+IkHzZKsmGr3/p2Pbm+XM9bL8tK
2v84fybQZKDI7L00JjijkGot52CEbh2/3HUNdiAo9xbVsZe3Y90/BwPHwir1iW5X3Bgq9KHpniI5
hQXE5v/q3kmVlUlmhN59FXiTLW3Sp70EvMGGQvohXoe3/nbmRKLQXVLoM2wWRE2V0xC/94QPnM8T
vUGhfJcz8F2qT0uFjUqAY9HMV28W32VtMABQBFxDw7s0nNBokG9bmIXErPeB6yu3n2wdT9EwvMwN
h2phIOnkQ2YXMHGr7xVrHjwIyR6ALb9GSfdtTS41pGOZabfPeNmDtoHIp43C1zhh17AT8mIoXkwv
zKXpoYCI679T70bnECCR7w1bisuSpEQBNBjc5D8bkh/96PZZPNM37Tknt2qKUP4KQ+ipIMj/MJL9
rAID1IqyC2u3NoOI44Ja6Uc0IQxP2/IdSqnnBEmJtc0LCsw7Njz/tybEnqiFA6nBJkhXwwrHs305
QpKTYw1UudF6zAzrSKoMxYfqwp+L14gSBf4co21ahHxitf5E6n4SbcWQ58IIWXjsUj/m/4jBu2oF
4Gwoy0StXmpou8CNTZxS7rKpZGbw8HbDt8Eff06JKocQ31FJwmBnwVtcEhnkVQVQnltIUEIU953f
f/hQkBUYGUQ50sZr28FERAwWK5RQoyKYoyqrCf05W3ZmOs6Fw5dLhJPTMHqiff2wKyNJAonV1niv
2LhZIgZfpj6a72qlfw2MzTIGld2Jzt1nJfwkXQMY46twHDKYTpgUp5mlNfOBMbrOK6Zt10Zuw60i
4AxOeozAJR0ebeBfoGGJztKimtGxBoer8+zJGW9ya+N8IlAMOeI96H2s01Ia5XpikcRRJrRqfVsX
st6IkZBxkeisuy7rFg9cIgJk8XPYQxm1HdIA3MeTyahHvG1AsmheUaJ4TZeyUJYNNrMtR6uoRcEZ
1dfWXhsgESmbqJsHLQwwR/YDE/kF3CQOwEh6BXaU6rSe11vHmgBFqcYL3PR7ZIg5o3z/9P1X3+8b
BMjIL9zmBBP938r614RHOttEf3FH+JZ16JWzblWwJCHLqRMWVtcVlp4MbQUhJXbE+YizJqbvfK5d
DFt5oUGGSQbvMgbBM+oNLGYdOti6uds1iWuZx2twB85cBH7noihZbYHJOOx/JGbcqn+mBhF/aumQ
xSsEaf6ChD9McUZGoABx0H2SeXqCN8ikgdWwseky4+VDgZeY89Y4Z7mIFDHavsrYFWlCV5VroIZj
MF/Qg6uHWS0qNeii8Gg0wts0VGigYNEDIuRpDg3CYLJdqoRhG9o8/weRuE2rGHIJi8lNO30Djv0I
kSEEtELgxKPlFvCPJxVoVJwP7z7uqqh8dY0n3p1BbDtDVAWm9Xb2uu4znmGpveqPtdHfh4l/Nkkb
5k3tT1ffCaHoShBJet/FakrXQyqSoS4G8g/IJn9RcRhnzYxCA1gZPxPdXI24AuvDLC5weggno4+W
IqJZ5X9zOdYi0OkT7ILfk03gbe8N8FqPMLIjGyh7SYToy5zpZk2/XpfuR8JZc2P1k5swDc0X8tMy
1sXoyN8bFCt5OAVbHrHFZNEynTrPLDmuQIwKwjdZCCEt0rGPTLzeRC/SFSwAaKcsmu3QviBXwsab
hD9H7D5O52hGIdWG154mBYphRBeCeflaTQ+auvB9ifGpQwoU3aJBrmDfSNd/dnt33J5eYBn6urLr
Bh5AEdoQYkCN0n1qeZ/7tbwZgANQrqG/khAC61u8RvNDqxNUkBVYYARlTYTlKWnjEExWw58Yech0
rnoE0Gl7IJRde6eboIqGd+NWEVEw0kmUbFsRR1LjgfmZ5wxeaq1GFF0nkQ7JVoL+/TKTpwgcyG7+
T9TTv8oH27Ob/QwuA29mQwthyfyholsXIb4pbiLMCdvg7K+F4hVM34bKLammEGMmESaHrgvtbiqe
lAr0Y+JYL3NXWRfRyLo0Qs2c+d+Ux8A4wxQjdxxPgGVGedF48C8In2pkf8yPa4Qq5ib3erDpGtZ1
2fBkLERHUYf1kXvV9fDXzHwrARQ/t71ebhCAv8Q1b092kD+Edb4JjX0ouiefBiL9lInqJjoJ+6V4
+0DZ9MQaXxYL7d+IVV3WNlOUr7P6N2C3CEp21y2sBYkDNPXYYB+p78jw1MwQFieNjWC5GGPh6+B+
NIZtJyfu73TLIJXLB4lg1yjAI63oPzS9MOw1LdgE4WBQYWduJYop+Kh0a9KJYivD5s4cyDBbd5nt
eMbw8uwF9s/W+6+knlDO7NYSFUCAsQoRrBCv42qE/TRgvvq1WforQQGWUg5xFNyfUvwkldY1WJCB
5ohaah7zoQ/cFE26l8EGIBeYJqwCJStrxXw1Ufu0yAZbOnER2rX5Vdf8ovsq6+u6eomSZ8xkfnj1
oq+KoyjWMspifxtSaqBHCPoR2CgktHnTR8PJozbI+3mIv286DK+q5iQd9//EoNR5rGn/cvwiRsvJ
69Q8BGM/ziAIdZdY1tvz8TsHFaLbkNCot/62ZD0Km+dx/wcU6GuaKDKcmzkJnoNkI8+2wbit96Ct
W+xy8aWMv3e2tvmoSss5SsUGxCrsvkIe2lvt2ZUIcUl8x2rqsk96LOdpzBXB2WZq3mgZiZ0nwhg7
j8ALsw0O4naT7QnOdbypyMVf9XsdwzAMocqgCaz6osE6SORfd00bHWVHV29WehKttk8M6v107ALg
94HGkVg67AQR78ME+2NUJc/JbFvo2lfskNxpAl2A9ewHqwAT+pPv3mKGkLQu23BpGwjoG6H6k3Bc
iDLGPiwQc+iCtCQ20I/WHpYBCkbTxbw3o2JLpsLF//piO7UfPODNCSUuXFeDbT7ZPrClt6EiDjCO
EXiIMgIjGA+xxtR3ikvM+yA8iQQ5b+2/aZiGH0hMB/dsb//huYBShsm+TDQYTFjI3J2st/2aG3xr
QHPo0j7QRoUpRj4wJJEWU3u13MS8hGWwVsuJVraY4adyTca/1cBhkELj6XFbKlTw9XrZJmKyrkeR
17GZP5x9TsNLZGsAzzP7t8HcMNNmGItqQiGuDMIjEV73UDsdlNEOa69jhI9PWrcuuLv2z/4A0yG3
jqAaxzYUGUJEiD2eJzlNP1C88bl3CihgfdBumqdOrvwnXd7QEGACRviGQVZz75T6O0g0/Ykc3h1q
7AtkupiH7LCSRm8vquqn4NFwJ6sf5C73r9Xm/9BiSh51X/enKGn+TatYckcy9FOxia/b8kYZYO4D
NaFjSLKlrlxA5ZjQ1CypCvhH3w8cfo1gJOupOr4ceMSB+nQcbJSYNcuJkB5bmFqvzRvHfVRjgPYy
5JeqJhgA7oi21444wj7znkbRolFfx4z0XnvWXrXgU1g4CexgVFWjd7BEnD0sYSg7Dbse37w3Jhm+
TyJ+RB8Z3zckcRSjHPV0mYizWrFLQybVeHJ6DNu2QCMlsM8E0Pqtw+iwwpybVUUNv7b73FOcAmeG
tDyaprIGi+9B+uj/Ifx+QEleXzUExHI/zBjMLc/Cn9658L6zCNp9s61wDSL0E9A3Vr5CtX0M6nSA
sYIEZ6D3u6ZEhYQ8uUOgdMb1DOAQAMgg+AtWUwBNI+Ccg/rVTAqDA4GMzpL4IjlQagmdf67GBae4
fqUCXgBTUJvcMyPSkQsY4/jWqJvTnmIqaNdVFkpHTTElG01DDX0o8K1ch9Tg6W3p8feETbPhNwi0
glyuQB2AZsAqoVfZyOeHL6KiAvR6iusk7Qmj5+MkaFv9ZFg+cB0wKZ24+YYiMjlPO5MywfO4OrBs
0NbDMGtpSBaEo18Ci4VGdUMpsI6rV1AE3Mx0g8o5jD8ySG5Qzxuglw7U38gRcCiSEpWN5tg3uGLO
G7jDnr0xXwe5AMwJjZa9GZqSifgf1pg917E7P8iwBXgadQSY337EDdLQTschCYeduUjKga0PodiW
krrT29gpjWlCjd6idl8IZs0XaXxY4Or+eQIL8eYO5JHAB5duNrlMiQPeuQowL5h5ByW4gNUHYFG/
xlruWgDshu4vPvEx+BwmSk/RYtYzn/BFataUetD1A+iqv2J4FTx6u47Je+eb7z+t0EymowntF/8G
OFQP54ahQ7cPDJtVPDwlSodpvBJ+6pR3juZVXJUTtinapTNblS57B0m0Qd//HPJoftRNjkkyom8i
mrIhcABAuMVEF3r6DQl9k2CiYZN53PlLOu7XKv5dY1R7Uz7cjBWNH4YeTDMBStVkI4Jw3l3DnV8Z
jwGcqjCGl3BmnFbb3OCf6FDa3tDa43gk9IlxOMg3dftkYGYD/35TzEEbFusYvfoWYCnth79jFME5
I3KeaDD8PQ6NWfYldFX/A9j9WzW3PxM7x/nXTRgSemLa6Qu4fMIdodZXYuLHmg+g0PWPXf06yiTY
ORZvZAj11ewxBH6HVRqAcHteAAJkfUDeAlrBwgX2CBBLTrqcApOvFLtPAav+HxNPRhSkXC91UbdI
thEhKEwIppcwsaL5FP7nY659S6Lq7LIWumAMJ6UgCVo39NxovsNTOMsQXibxPVxHng6a/acErtwB
ancC5AffjNVToLeXOvI/PNS+j7HHzbVjtfl6SQBNvVNgZy/zMArp9mkl2Zrv3jR396gb/gYjP3Mq
f1mF0Tf2br1G3PSXYA23sl08PxskjfOR+NUzn9Rf6l0PqsK6wad3ANHngdZYTTpvWDC7TCRdK+df
4/XsvFH/BTyTlQbAJ7kFZ6R10soCHKiggijlhDS5chPfj69SEarKChVM5Qr0ZDSBm0Pfw+ljbaJz
DzD4HA7Tu8Rde/FCWqw9vD06A+pxzZ0LDTDMn1dyX8To3GKHfqguejlOAfhb4a0R7buvwu8W9XxP
BMgWov2vmq0oxHRVobHAPfs/7UCibG72HXgJhtgL2JNu4H6f8IbwNGG1UsfwTrKmLgwDAcMysJx5
7Xa5A868mlPhrHBBp+LHNLOHLgAJqKcT/DZcOGUk1yMGYTMjAzVyW/MwVtiEV6Mx9fnyb7PiU0d1
kPVgj6Hoxti5BjWjwJBqS48K7khorZ6GAtOhCwycno6iRI3OcAl1A8MkmNamfgVydeuDy0nbDitq
J0zFKOKGuxOvBs7uUGx+VpZVv1xcpYPneRRKR5g/0oU2/adH6fxsV4xKEoINu5S9tMQzgCZxa5xm
zkdjIPYb4ECTdMBm23EqYNqFD7oxjuWWDcp7WYUFNT48jLR6X8a1RVGNJQIxSQod1r9MBMclPN9m
soi/85If76rFIo1zbaoL0RSWKmP7coSrbaey1EGXd5PjpRh9GIAfmOp3YXupMDrBootepdZv3o48
8kWgBzPK+e1x7lwdsf3aQFBAQecggu6FQRxSDYzdkqcu8X/txhRYdmDOtnW6dB7grc2G5AHYfnVt
nJWn2Mvonthc/+XGTQdu/AcEmUemqXg0UfKPRs5lbsh3x7dgLxAfvEihIzBFeuMUbmUSTAEJRAJ7
wIwnhjHUgIhricGMGZUZYfP6kwtE3IO5e7D2Qtf5VifemC1AZU4WSzqeTLMzbwHXmxEHa+5QgqJ3
hsW/zhn7LR3275hPmn1or+3wd+FhZrFhoJ2c4aHShpc8jp5nD8/gizWEgkJ5Q3eLxg7Quu8t2TRj
MUrQOfai3OoxwcbyUjrOnKG7B6F3Jysgx8ChUydPyr756xiAO+ZDDzDA0j3ArJIkmP53k1Q30LQx
Atx5xJOZMPGYXfQ2Aj4qx0swAfAmm5AftgIBsrFDYbXfZVU0no5f31Og+jPqCgCYIX52vNcIpUk5
xLBgBvvD5jDZrh99exPNDXYsu2xCnefWwSmsEW2PUb40KHMaWA2RJb5OFVjPwTaoMtiap+MnViBD
nTofB8swoDMcQx7VV6bYoDw5R+Nal62DThz8iUWJFn1T7eS1pwnqTWQCgGAYi+JEAm+Sj86ywvuq
d65gcTyCZ/4jqGRyrpTzTEzr51UoUN6BFUesrE/Hi46WZnqIF4xmgj3QLbU++/2qMmykjwFkDReh
/Llo7OygyAQHEgfhKFeP0hvvRiCYqo+QKuyumhYJZBfOTFuIAhIecvgLOfZKjsm7Uu2rgebisYtB
Q+vHRd5EPCk4RQHUd3FNG4SDXIb9mIESOJQarkwTC0je4zEe0o2tR+lZu4A4ZB/fHMTiR9ngJKIt
06WFwQ6vRJUNAP7gR4fjpYIJv9iyLQW6jz2MOzuZbK8r0I3nDh/U0AEOyaODFeQLluPEoYB16F5G
VhlmQV42r6vzKOb6ymfv4nKYex61RueEPYgyYC1qLCxQavt7kO8tmJ6FIvwBi+Z3gQOFYMglhpXH
U/WkVKmzzE8x2KXCoZkL+3LUXgSyVNGCYuGR9RoSDWES886gUryMyJ5XX2v4hJGST/3vmi93j8zi
K+Xietc5+rqwABEM+0tJ26dkPcZVv/shqk9HNkvQKzo9lpodzJlGAsQNVwxyUXjBr8y+JoI4Xy1O
uxMjGifwwOy1T0cXXJnu1IcChmh98gAcJ3mizUsoQpXFkwZgm4xJPgIbPW7kqibcpDhTQcjuR8Zs
L5vTRKcjmldwxkJ/nozXdqD8xJb2RvoaSGDSvR7d6YIEBoSRgSdkKcsCqT6sg4v+RaTFbrhATLcj
ch15ZNURNtsoTKlR0+Iv3uJL5PZoreotKWT3Adw4uJjewvfbAGMPeHX2/YqDJGRseYSDg5yL8HVy
e9iqezAd6+fwD61gG+uYS9/wOFsmNp0NWTFYUJakwMMJWBqjTbvavsOuyiDRdBRN82lZF3UJIGWD
JgeD8LoF96mpUIR0iq4Fr+Dd5vIK3M+qegthSXRyKDrjIQIZF2c9ONkZVnpB/3KcZFers6/wqQBj
feOb7r9arcrBjrp4APl1uH0Nth1g8MY390MPdbwEgmErcOsiUbF/A4eKpa7o0bPjioFF6BT+AMus
gcro5ARA2mKmL/Ncf4v7+bGtXXgwjphFUr789rw6KA8WLKjY/rcKnlbxFGKgENRgx8nkBhrso55i
9hVbpes4xaT9lyO8NLGYspXGTrbCcjCtG4k734FKOqjf7mi6szO6wb2VTa53gkso1d94Z/USPuN4
Gp8WXVWrqxtgLtQF9p6sl2AGVL0jM3KvmOO9az9uaiRgvGIIkL44HrHTA6vIUdaCm9jv3abayWxD
z8/gR/jpwpefSQXqvTQoNJtpEWCOoBxZO/tXwhYu90PgfIMHMK6K1pMUS/sJXD68Hf/Wrckz5pAI
kgnKXzZ2/0IpUhtgtodh2Jq6/n9q/zYj1T9q2Dc+RiDbpQodD0rHODfT+HFcsWgvuve8soGszm3w
oRGB7oPCWPiQ8FHc1Jv7jJoYxOFe6TPcB20+Yx9zPsQbDM+oWG8r8zI4RM1XAMfvA3Y7jGH1D/xc
zH4X/FTSqocW1OUcC0XzWqE5c7wgc+ZquPMEOyCU96dyXDC7DaY7R8bfgCekC4XQj68ARGHVgGbV
6e4Li4dbsMDpxfVmmQc6fAHd9ruwAUa42GmftaDBgK4Lgs80yOdNNH8whJGPqh9YqVrYpTWA/rpE
/xhwY0s7qASjeKxcjIIrmRxdCOo1ZxctaloF3p8magAYgQeNii8WsAelEj0wlImR04SPliUgXxFI
OUX02YGNNFZWFmMkkc0VA+a80793RuZX0Ajd+dyOy5BFzHsnEiMbwHlwBI4x8hoNNmrCBxRCmx0b
qxfMpVrXS7JqmzBjxPEHzYfttLgltQBb8xnbegvoDoDs7LysXYe1EzTpMpTjjDFELYQ9z3Uu+gie
PzuHuZpakPGZxPYv8qddWPLk+BPAGJB+JgM7ZAMinF5aegJuG2WdQX/21S6q4f+Fhk7437B3yLNq
foMCAi/PWuhz2P3tsR8PdVsts1FVgFJakycb7C/XafvlBA6SdQJEyo/9LAxM/TqRnChFYZiHntvx
xzKQGGPynUGQRB2mSV77TdaQ1ZtgImVP5O/EQrGxueyV+GE2Db26G6MKI1p8LdPUqQULFEi6Pk1t
BNcGzz4Ey0qvW7++j0rVd5QkAu4YuFX1K7n+j7ozS5Lb2rLsVMrqH7KLHvfXAYe30TOCZPzA2KLv
e8wpR1ETqwWnXj3SxVSk8qtSJqNklBhwB3C7c/ZeGz+Nc8jVVIVr2aBjGxO/RUJ+ymfLLZex83SN
aqvO2lRPnK+apdrVc/owE68cZzaR0WaAPH8YdgTLPWpMyLdtzpdQ48Pl4SlJOHGiRDhD9bHdlUnH
qRlpqhbUnKTpq87pAgyS3eIxOVZ9m3gSOyCTEBMrs+u5gnho9Yc+MsN7vJ6WeVNUS32oUaJtnESR
G3WFHJl2dKdCuD3+kPteNP/IqRAeDpOQB5NIjmNJUwJE7raI9a9UHrVtwxLKiZUWCz0r5ICzXCcZ
dmpT2qNhsjskRdp8FNzGXVKqzjFAXXO0YuAveCCPtQ3SUJMljhx2OJ0+PUE6EXfczorOnFb7GjKO
DU17fB2D8xpLPTtEE0ssrx9RPLFz05cs2s4UHoMluulaCfATaO82topDAA5mSwN+xHOw+qPWTVRT
NO3R5CzuWp2CI2o9LUfmp4mixk1NMdpvVWs7yxFVdpEn3uXPSKoWhyZEIHx5a6Z+LxYklHVuv/4o
kLUQJ4NqFyNUOl22w50zHJFnKp7ToKtYxjxA21MjZYpo1gZVSAbyPULB/HCREBZOOJ6yYYnP9RQ8
pGKedpWwoOupwYdMwyGQIBCSWvBZFRUuulndz7b5PXFi/XQ5bU6LdtdUpX2fK7XfiB6PRYKAOpTh
XfdiFHp9f3mL9FairBQl+/YO/aYN9fWY2USErMXK4gVz7StSCfsJkCIz5ZAfKKG0+7ilqjBV35Ty
NBZDjAY+zQ8lZUbDQRZvGwbyTHRpfhN3JsUOaZKVvWmKuT9OyJlLBXRyZJTbH+9rk9MR1pObsQ2o
oIba1341OjcDGW2DXnsIPjSv75PdEpfJqUw1EJdY6mjcupe5KO4CT9ih4euyqt2B3Mldxu6LbWuA
nhDeJxWqy061xwm8z5LwuTXq29zU0tvLjY76PsArMnyUKdzjHIL/eexD+JRMdnUUy1PFFsVVgvip
rK07iyqpY9BOMRUkQmsdMp4gKtMxerpYe2OcQ7LjMItuf3cpXQsVRm1aHJyyo55rKaD21pNoEaP8
RRFLYfBST5JIFWgm7WJA5dSRs+UUmvRr1bT64fjs6iXhPDDTuY+s/qhnNAlESy8hq5hVBZJwhRDa
fazOh7VToleoI0xc3IfARHl2mWIvXzftxHGiP7iddUXsYRhBwAI8isEAnqIc8hvKfi+1Il0e0niD
+hO6RFOW/pLryW3RVs9LRl8+6PcGH/eIUuh9NK1bes5QIILD6E7Tv1r5oB3jMvsyZgt4XXxoaaB+
Rs1GYME6ReV2kvjNqNMUSoziXIhxk9Ds8xSqcdu+/6TlyOUv27u0h9Ip1ajz0VACZTVkeGOG5XGG
lHi28Oq6SxudsRc69D4qxCoLaWPto1ly77S1JogQ7zVWMcNRxh7KTt8PTlO4l7MJXkW3dEzlBAHV
R8ZPQ2otRQfoIt0MYdt+iHlVdfjBY/LxMrl064en9Nvz+yFC6PVIXqYfojkqb/knNo53+biUTOoM
lhZgqX+x42uxbR5S6N+hHejHKvnhxmjRCYKRLaRHs7LwRGbOW6mj7rAUnRZ+cL7cAAQF8e3l35pB
oNlNOe8MqO6tOHPu0ck/yd5Oj/0cne1gNE5WOFunyz6AE0F5qtAeubbNmW0sh/yIYveUpinC8Mv7
UA+6d9mBInn0VK2fOej3ixfGVnlejPJWw+u1U/DE0HdmjEh7eYJhXN6qxRGoF6XjpE79S8/kssQG
Qgy3E558mimJ6TZT95UhOTD48vGQRsO5dJASRdxVznCo6Du2NLJC81PZsXcpD8iMWaQF8EnJbSXg
0t0zrSZlpmacFZGZ/dgGIn04y7gNdtMiznqX0lFcm6wtyh9zeS0n6dl4AD+WY427Q4Awi0JSAiQk
ahq+SadCUQB2vEkpA7gTBMyDY07fnDBEHcl7VMB3dINpsR+qVdquskYmYx2dipJlJBgXQqoNfVdl
UMqXZZm8QBrNGcm7d9nex0EV7XWbXl1sL/tLrWBoTMDpQX1P11/Cll/fxECjdTqQLiwkK6mSxP4Q
IaSph1n1J6MvT6gS4tuFYxuSERRlU6Ebh2DUv132WEotil0/BY1biabFDE92SxwV95cyYiTH2AU7
P98xuFf0svbjRFN3/QtNxHZPq+EVQUlF58akjoiffmvSn0OwPaF3LZlOCBUSfhSZp7Br0F2VCIo0
pJkD38eCnibxdZA6/4U6p/acDhmV4pae4IKeRh9iTlpiIZEPZQv0rvZYB1AaV/tZrCT3lwLF0Cvd
/RQOd9XUaSRYKvFWnRTVdRSjP9kLG/GL92+WPQhEpOxtLc0TisbYW6Lu42UtzamLwe2OBy+Y6TvE
xbiF+BsjbaJulWbGrcMuylw67VnmOzXf1r3NgrWyQpjC9O3lv9j5d9mwmous9YsSA1rcJsrR6XFv
RwQIjMKhHPygJ12IZnutq0w1v0E/RJPhvg1SmkPqhA+EAkIRh/YpXsnFRjg6frv2X9q8eZEK83Lf
jp9DVcFH1zHbhwjJEVTnA/IZJfOM0RI0vejxN61KQZKtlq9M2buoLb7SkjQ3Hex22xSHbuTBlNNY
sNVC8Z6U7zGIp+5SKPJcRJ+rsNk1NqOGdVc8lU0unkLOfjkFLVG1ctPLkE1XK6bbwJLv4AePx7Rj
c1YKhAp0VYCiSMrFo45Nji16c56K5NPFOVC1PIGVL1KDVPYuvxVizUa2XotTI7TwNqKUTjOVKXg9
VAx1+Nhh90bMhoV4rpzbSNoc7FZN+oBZ7piYNWewdn5tx+VdHGQ3nSVfLTarG8Ragwu5+sPkDBFa
qsFkA9m/jmHZHcIhGn0zau8osB4XbsTGyi2i6BZOftoEGV1XFAgJwsp2oEotXhr8ZeNSRa6waCBq
YeOcy/Vzm7lOLoHjTYWzo2uScHaaCdLLzPEUd6qNaDh5iIpE3uWfdUeUmxTubWzQ29CN1u97KzjF
7/Jm7g+VEjMwUmQRRqbRDh7zD5FRlT5ume+BbKZtmQmEUjwiwzlpySA8S4bFd5wvJllSgXPGNOSN
YfXUFOO4q20DoLxtP+kirw803m8u62rdVvYpE849XanwhjIClAa76Rj9kqaZpe3bRRxbNTYfLy9d
Mc7FlqfwPqdne27sSDuaRFiBu25VDxRLzCGOuEpanhiEgk26it6jjPpClgW7zJ5vEfbyjXNx1Gcr
8VR2clsjJLKpoTvzYN4Yi8VeYUrfI9z8ggCkvRvQ6FehMx/tHPLq0isx50FOn5GyRZmGKUetQG2J
niLuuEJ51nmtzfjZWTKjsV+33yrE/Y1eLJ+W1St3OZ6aFi2+qaTjB1ajZgeCX8BIqqOD6tcshP5s
ZOprNldPCe6JHd6eeEvZSm6CZCx3oZ6piIU1jKRt9qJO2lk1a5pOtfZFREay77Ru4qdUfqtY/T19
ae2hGTR6lGqxNUb7NVSc44WfkVTGqWgohSzMsCis0TMaZdJgatOH07JYx7JFehXORcGkitVdETmG
J/InXA2FAiMBFf46crCQ0bVJ6EiBrVgiPbxLFvWL2o0oGVPEDc3MixyazEcWZauILvdlJ1I0SI7t
fl8KDjjAPr+kJLClDP8nZ3Z1A7X2ZQPaRO17p7abY28MCP+QefDnmocU4P7ZoIdL9o0fz3nG9kkL
gKT0rG9qZ7cnDkgPA+DDnVXkOWW3etrnekQBEKPE3l4QlauYvbeY9NOTOXadq05Wt22LvDknc/AY
H4x139XYeX3kqeIqj9ISz8KIPFlzHuz+EwqkcodvhVAHRT1BZDs7aQfJY+2GXUBMRVY9VwH204TF
1asireWQytQUJDbVnnQT2HxvmoyIx/J3mXSmw9LDWTCQEtjOGBMYYuK6Glqe29DxSZ2x2SthioIx
NsItKl+MDhWV+qwyhjtlqAJvNO1Pl1agriffbMSex9Qcni8NAWVkGPZqW52ZNT2Ax/ZJ4O32dKVA
JGBpB6I3A95d8hhkq/RbtebZBzh58eiVjMPws2G35R6i/IBXjKJdEasUIc3hOxkle4Vuwkahc+HP
ha7iA/Y1iFhHuSDSqcwFDoLO1F/X+V1haPZOr4rHi4texSZ+OXBadXBnUT17TOjlr8tZo1e7ce0O
6jGN03zOYAbH5ZniLJ6i1bLNTInegS6rykKyr9K8ZLc6FscO5TYNa9SrXfJBJlm2Sywc2UX35fLH
cm1+H6ijOJZsb/O0DW4LHULTEGoAl+thuEF/KD4DjSDepKP/XBe8Kfjsp8jiOG80/cuI88GNs+Ip
mOnWomFm4sgc38hEhimw//PUPWnsz63AqF1SUjxR6Yhle2zZ6dw+Zbpp3Fp9CmG6WywXJeipRMN/
E0SUn8dJnTi9eruAnv4N9lYeSF2Zp7Z1zinNkJvGGA036unP5UFr7iIx4ddcV2dMbv2DSn5K0R/b
mAdslqN+om14Ip4ieqoV5Rzo1HBIOIm2Rt9397PJV28CG5yH+Ri0cEsardG9LhnozlgTcN8MmWaj
zwxJxAaff6xzKKwx/dfjQG8AeQXEtx/rEXTRYTetP5K1u6ef38MYoO01Iv3ZTsEi75YZjvaqeDIY
tXoakiHCpLJXIL54EJGW7QUE4YiHC3kDWIp1QLBK1WruDAgUCWkqE4rNIgszxIgbu8aIlhGL49LR
Sg8ixd4VSTwZckjqPZaL3CrfV0iDCjsQjzy2H4qPYUqOhBlUR1Xp3jWDg52DRQtPsn7MHNpV84fG
6eY7RzSPl51yQN2eTa3EDKiE1S4NRtvvyafaRqRWjGn0HYDbgExcL7cljgnfmDfGpLwaGsDwDFsT
LU66V//737S+31DlfsOcQc1J9htxfDpv5IWd8hMbBaDFODUs8K7WYuloc4P9eN3oN3kxlvhc2L1I
0vzuqdvCRe0sxB2ziHf2uKincn/5LP+IofiuzPn7Oh/sl1yx/1re2O5buSZ1tdc/6v/HqDEN0M/f
IRY/pT/zFdX1f/8BWDScPyxNN1eGLKHKQuqwtv4MGnP+sC9hEyuriXwLQIn/wivqNnhFQVKHRW1R
t+yVitj+v6Ax6oOmRTyjwcHetvV/gldcgYT/BoGBUhNkS1srrcwywA5YVxxRUQ5d5/QLEV3DLsR1
HYvurbd3ZWH93SVW8s9Pb29WB0kawr/w1jwBavPbCbgEh69n6wATYTe4o6dvCWVQcEG8RY1b+VF/
d+0rThdHulACtFuvTYOea7eSMzVJt8V23gfGzoYH+dNz/91g/RXK9Nc7eoVWE3HZVFV0uaTuW27i
y4W59Nt60cvXLPKNmXBM3L31ZS889r9+WV4MzSS6U4grNNUU6bE5tlw531TNvqarNPiJywm3+gJv
oztPB30fH9Ob7JSfmxekixrgj525zV7as7GobrNdgxaj7Zsw3l/ZTv+6Jf/+YFeUL21Qslhg0by8
AWvSQXBoZlK2WgdK7gUAvK9YXJKEiurbaa2/fyD/vvo1WaoOrRADyeCtjiw8TPQk1jD6+P6NB7/e
3r+7/etQ++k9BzFPbXt98EvoVQdyHf2UpgXhlYTlvY1S/v2b/e9vdTVwAyhp1qDxrVZ8s+VmXpTc
oVmFb9zsqG86b73W6136u293NYqxXGBuXEdxGdHyRnqEL9uPQHHL7WS1vNwrCfvNN+e395Q0Ho0J
b00juXqlq6Gc1agCk2RuBi/6iK37gmqPP+a+ffjvPL+frnX1loIJjISFsfkS/D3fhNth4zxF+4bw
hreG6jV8+8e0a7OWgzxjdhdXTy+fMq3pJp6esesOxrfpc7Pvfdngk+v2M9knVCMjZG5v3U/tt28N
mwGVZEscGurVWGj7KbPN9nJd1KfRpr6RtyQXQ3bTRszB9cP0WXHVWzO1ea6zD5p7j1fz3qgWrwgB
ULxFBNd/uzj89IGuBs0YT6qjJJfXeCSvJ/My67W7S57gFt5wpI8s5bFFIkdBBIepJ26SJ+2+2o5J
W3ndU+Y7H+d7xZ0c+VTQ+rf//Mi0rzhFx7ypqqmC1xihV2Sa99aH/+1TVIWjaoa2/nJNgZwUUBTl
ssYKEqzUnJF7Mh6Q8iDF24CW8JLJfQtJ/7v1+udLXq0uXTgTrLJeUqlbL1hwDr2Vl3F5B65H+s+X
WPGSP81jA/yLIlsvgSeIpKHMCxG0u0Q3HYik+ZZxkH9rh/C7ueWnK2pXwMqpHhyDk9B6Rd0f7tPt
8Hna2M+9t2xzVJ3/vckTXq+FPFPYun6NvK0WBVRszls3wN9hSjlwVtvpDxRm9rPXkQHxD2n+jHdJ
9Ag7PMhCbAOvqZFKVQRj0C2EfHVOnm+0BF9oYyntW2vQX1darkNErcmuTtXM6y+W5HU0W7Hae8q+
8/Bn+u3r9N7esu7B0tlwWPCUg4K/7MepgC39fwLp/uu8QkACOS4GYG2SRi/D/Kd3RtFThMdS9l5N
RPk6jOPnmP2Essv9/qT4b8zUfx0Ev17tahDQf3T6xOBqnTduDTfdFmhC9zW5zSCj3GQbPcivb1zy
r5sILmnr3FQ46Gtuwq+DohljEaqVsn7BfgvBDfxe5Se+5S1HUijDr9Ep9+dT+8Z9XU8NV6vuelk6
0ZB6eXmu35twSSTq+3AdGYRQvHRnbRtvh1O5S18jr4P/QWjcB3WbPeos+5y+880b3/s3L9QvH+Bq
UYxQQlFD5wMAnGpfkB3t8SwdUWDcwipxwMNwy+k3PL05J/z2hkOD49hrmSrHnF9vOFp2OzVHbvia
0hJ9JfiT2y0fpWsR1YJNudsUb2Zu/P52/3TRqxcr6xT6YOTecNE1H6zwaFH6bOiY2BPfvrXeGV5+
MPzyK6wAL3Or8Y3bvf78X6degMzmSmXWON45HO1+mXoL+jYV9XAmPiJ30HnS+RnMBlKgsVssalP5
ZD0Q4fn9jYf8u3vN0Q86JopggP5XM/6Ih1dgmFrH0xrEULv9vFO2zfYymkJX4wlnO/vd31+VI+71
t1Vpa5MvtyY7CkfqV9O+TYJzFqDn9upIiRdaa4ba7fReo/7ZRDCgMJvm0vmuxAbdKRTGWfRglpre
nFGiq8YXzI+4GMN2tR/hMOuq27yjCenbxUwHVIztFPqyjgEbRgj87aO14G6DTd1wIHiichrLD5LU
XD8VRpOgmFMFGIgZBSNyAGKBKkVxsMBiAYwlSn8SVuWmGAX2Vqh19pMcq+Vpaurm02RV9c1olqAI
WofOXV5VRGvj4p8ONdaEaFNWMclj/SToSnWSCFKEFMuTWuRBcgz6IHppjTnzM73NI69H5b9ZqrJ/
DZ2kvqM5Gz8oCrLBdMr4f+YhOGLgFA1a3FGtMWOGfNQB3JyNCqwL3uscdbaY/4gOXvqKPg66fv28
3rUOekmS289tiyEUNKISHbNUF/dxRtFQVE101vrCOui9afjzKnBIGfofdQ26ALAXCySAisDEV8ZZ
8yvCmSvYDFEJ3aDKsdkiCxvKcnxQw17QS1Jls5uXWNyXXWno54TaqOM3Mzg1j8jgFHgdsl/DDXAS
eABkUjZKBmGsfcS3XjZtqK4dgQxjHf4He7eow/Q4TUktvMVaxGcNbl21naLAxE1RmRirONdJJX2o
y2GcXpahGkZnFa8pebRzjN5oVgJeGOG065OTrWnTS+EY9WPdZckRgrf2aJA0TrpqEWpPVjYZewEY
ZG8hWjwNDFTPgY5y29u15qtWp/mp3g3EFdQGBTkEjrY94seNWyi1YRq97+YuxEBg6VuVJLBua05V
tl+FcYhvBwslf6fd6okxPxAyXeyDWsHl7UQpnBWG5+fBLOQeMi7ewDQJlu2s2sNhGmLDRbTM9aM4
OrSGInwLmcN9PBbTF2BG4nbl06A2H4GUkgu7xhD3+WOoNPlhngb1sS6QTXht0emHUTWm740ZA5xL
HPYtz3x+QwDCUeFv4XldlC38v/rZqAkM3yhNIm7yhubVgSYxIqaoihEDWlEXAWWTAMoKIuDfDYGe
nZu4nMVOlQpfwRwsKAOLqS75EZ20+VTY4Ptd6QT5AYRLhkBOdQ4Rcs13Mdu/bUTqNHIC247BduFa
xOFFpA5IC8l42iSJBk4vBfx94Msm53IobLAkGuzAWQ0KbZdgPf3UpE6FsgH0NYE1SUtqNB/cbcea
uiy7swKPd1PYbleE8TPQ4gmcA8jpZztFNTJZBkpBPPeNq8dV58eMmUM0wqkBDEImNFSNBrKThVi9
r6A3E73BMz6bfVjdKFoTc4V4ouWINLl9niKH5IygWJ15KETuersnqAp3rvASKec1xKC0Cy/WFRra
pZYv95Y9j98ibWrvADjXu7ZoKaYPhWGZDPIsq2EiaJz4oYmtkcNjPa3No0GRYFIGownfKVZHXzTg
0FOehKhCLBuO0FcFw2CXfskuo9ji/q6RVy5hMR9jNVwQw3RYnWs08MIPCwU6VVVOLXJOkQ3FIYVV
43hl4PAOMRgNHBrTscEhZm9zI1ffJ0rTBEAhuxw1QdZnVPnbYWK9TBVmnyDNYFJIG8E2bKlyVjb6
EkbLe81SlNStnA7fck/n1mYzjImBNrra3wWLkRjbFliOs7HVwkpdm1I2p1BD1YrvhV5mAwZFc2TX
Uy6Kimy/ByHJHUNKqWiDtuz1ODDEjWIvYQMaV++rXYb6eTxyeKWZwLw61vsQmg1zdYvjxVsUsy2A
w/SCzj+MMXwd9GoezcCEc9xaBUo3E2C3sZ0NPYwxFgVPsxZX4TeJ9tF+rs3wJnIspJTsxYW9bypJ
rjtSgSSEwenkykPPkvVdJIodur1DL8uNA/LgXVmHY+hRGZXKhvB5mFHgdGGRmVqJblJt1EDdqgak
XWBLrYZTCfBZARvSWKrNYLOKbxIVR5iLDKYrb3Nrdp7USsJPQPdYCfiF+ZDSX+fnu+pS4yPotaHt
6HrXxYs5leW07ZUoavmoI4NaM1KiKAY1ij6oeJDGe1VHNYkuL++G6Qa9aP4aYZdLUGBJE4OBCf0A
8+8iHFQlkmx3+nMFG/6lIF+c+PYKX7EeKpMHeqGfbkKjtON901RqQsNKV3u4AYY10duczK9agaev
NOyM1OvFhA9izIY6uGm3ek8wOTnDdhrtufmaNY5Mt6tzyfpax2rhnPET9fauaJYEae9UoNJviN+Z
aWwJIE3gWvp4Y6OAeK6NGlNUNYdErcsVPcuaOetj62oVYmYcaaaCthHFrrOEhyaSYiQemV+011Iw
4EKQD9nSPi6FqSqgTPJ6Dl/CqE6Aog6iqRiEWtfhXChV5v73Ch1F++sClBmpuaLwYaS7VF18Ua52
yzA9WCrNsvpEk7fLvgA0hyHLsKFOCvJRC+kTvw49H/+o0BsPvhtpEa3grSRVuwc91cLlqVSxiX+s
aC8o843SQp5H4tOTnGHehoOl4iMeJ4OK+kmxykpULvzfekrPJUSsablfklGKED0tKhUl2VixptjC
pyYl6Kf29AkiccpxR6r9+bLn+0fdo7vqW/HUNd++dTefqv8RnR/ORP9554fe8ddPRfzp1+4Pf+RH
90eXf3Bo1AWMe8dZq0Tsvf/s/hh/SEtoVATo48gfCVp/hmvp+h9YjRj2gr6RiUPl5+aPyvmE8CR+
oC4Ngl3+SbbW1ekO3h9hUAbqUomxyDCvy4GOuoar0+Ynt646GK66MVsKkDUwL+kSpLCvdoG9oKRz
I+ox3k+36f7HqebnrCxdXJV9/nL19VjyU9FgmGKJrafvWEPAtGAP6rJ+n4huxUXoltOw7LetPrjo
sudnEEcBCNk4LwLXHu3KPizlqHB2EIHZMnhAjO6qtAjMY6CwzUGaA7S3QilrJ4QZBE5r4HbVW1gL
G/yojrKpJj1NdoYaQu87Mt91IxCFpGwDd8zSQL9TsqnBY1hV+CxfgfL0QfK5AUNLwoLJlAl0ppiV
T4sm1VBzA4vt301Vpg2yNBtgY2WTquQm9ajKV6OtCw3u4WDJJxiiBeKfVGuQA+daVuviHOULXUOW
n3np9ugvzcJrChG/F2qESg+OHxuclzmbI+egwOh6ZLw7oBGWwYJcBbPrKULj/z5HNA1GrpXhoTIN
MA3ghvtPlA+WJ8i/oX7K4WbjQ2px2xtyth5DPQneLaM6PQurBr2s9CK1NxMRGSi9CNeCZZ2myKdk
OXxMUpNNsdmON8WsWehJBZ5tmLZSedRCpEP48oTDWzM71qGfASTNXQn+Li+pnhuW1B4z0nEgUGfQ
IRXsjqqfO3nzJc8q+5szBKknbaV9kChbH502Xw8fZqjgVmtabIdkjg144/MkQNYf1rTujSXjiBoZ
XfzcsapWm7HP+2UThG3k13qQvJ+gUmNwGu3uSVXC4kNrjgYOdKtxyLus53l0DSV3OrdFEXNK7MR8
6p3hNpxl91hi5XpRkYBt01L/pAsl8GVpARbVFBXHOyaqogwo1ldsQHkDZzc0gZePVpq/VEJ25zmJ
9U0BdtsnmOAzZcZyjwM4XyA+AFPQNCQ+WIcm1KIy2nVN0qFnWcjcMILg4IDqROAXR2dLtxfPQL26
kxp3hmWN/IZJQtAenO5opRHqsRB3bsQ08lC2nFrzPobMuJoMe0ldOA4r3cOUSUm1hWFbKIZ9LrQo
38bAOYjL0xHCJ6aEW8mGJXOi8pjrOmayTJ8PKGlCP2fNQVRdhLsxndptrcc9iQSzgpq5VPZJlGGc
WqnY9YogwVz9bkYRf8znqnI7W5nwm7KYpGlC6BHv5Ckj4+2AzFy9xWtWwCEPyjtThO1GNngMgnmC
7qvVEWAuyI8JY2+bOJXpY+pJDjV6jG3gLIVvKAR8TA4OpmKFRbBVGdiN2BXZ9ADVSEcW7KOEeRhq
hNB9JsRn/FFI5MK2f+DQZONIUywJqLJ9zAzI6SYcnTRZ7HfVkIe7Htz/MSuD52bp5ucZ4awPu6o7
zEr4mpum9JJRxUfDlofTkmWegzyIcc4snd8FhcSvFOEYUyaiJtzARh94X1t6b32BbjRTRcEC2N4g
Z8WbsdQ1X8FoiVbDHa0QYKRi6P3CKV5Z1+pItTcBAS2U2kOlOAeJsRwTx8mI8mnsD0EuQvKa9E65
r8TcfYL93BxqYwweSrZMH8JAy5HhZNG9QNC9d2o13aWOgW5Ec3RP0xFcQd+XS8yuelK8ujXN79ps
Ifdcogash2GwA9zwRpmI/DJmRC+Cn/ZRaVBiY2gf2IASKJbuONvafoG88Uj9UuwbWUh7M1iQxYn0
gmFGTgWQxDz7VFnVcJjTeviMkUm9rTNch5M99/f4fR0gExH35DgTJEw1pJNkkjHtEA2ip9x1JZrF
B21R7Sd7UQ1OebMkbmsiURBrdlceiK7uv5h5A+NNpnhW5ZJH36qEdEfznlqCsH5sYP7TQvda5v2p
QMeSxV+67piOxoJuW1eVMkchRw/ZdeNK84tGZa4c3qrFXVXSr69gXxXFEJzGhT1zhbWvu3ZfAmVj
ecyalNIDoKfu36/CV9oiEj8FkpS1tqzZJv+0r74RZo0M9STXa6il/yh0Km58lrtsi3n8Rz37H+3/
/mvSoP9xu0T7b3eJ95/+z3+039r/tfnEIP9lq7j+uR9bRfsPTWPDzqbQtFXqv4L/8udW8Q882iZP
ShOEzFNwYqf0rxxW/Q/QwYS8SbpYNK/X59v+EAqZ4g8eKd0gVXfYNJrS+Cd7xUuK5U+vPq8JciO6
V84aPM8Iv3pRVGdppzltEOAP+uSrgignNROPCgzDbS2zG4Cgcl/MzM9LusCoxMa5LYkGIsQSD02Y
fxvgbLvhgLSxBRCG1aHWXUsgO1rTl8Ksh8MerlhFqDuYvv0E4M5dBjxdTQZSD1anWWtgwmuxKau1
dlDV4CYdMJgU0USamQlhMCmp4wJuhi2jfKO7Br1aqBw/MdkFJct1SlroEfFyd26wJ0H5Fie4/uXO
DuOU9Vhr3lnm6LJAUF41M/s4JRN4qtiM9mVIR7cSg8uSiVByGbZvDMPrPjh31+QZ0ZQnQ1LXrlug
gopHrTuNA/Wous9yVdkWAGy9ac23qXp3wrm8idkXdY4C8xO1q2b2MKJa+lAiK5t9m+ifpJrdaOX4
MtnF9Mbnu+jArp7+2lOkS4ABaT18/LpXn426zBucEZtRvjfrJjpitr0LGtU49ZhTuxXq7Eh4N2ZC
06Kr8Zun6aVrEbKzqs7SGVvc3lSv7aQtTyamouahMkLtnDnZtKFofCYZ/MMcI/Yk7oHnvYprqyp9
tap22AapdXd5A/Jh4dTPRqDvptVOXH0UkYCTD29t7ur8uPT3IZSIsMqW/TRGC3EU9Qx2Qt13ekrN
B6LRrZYAVS/zweeknD2ZRF241DQ3Ff2Wh8WA/gDWbQUMK7el2RDRkeg3rObaXT5SdsesSFQdOemB
Bh1+AZEz2+niIyoPjpcXpMiX4Y052r5aE9ahxx7ZoTljGvraMvn15hch9Dg7xQYZJ6lXmcFTBXp0
dVbcI86fToMqcR20ltyrYvHtIFJ8dsnvMLu+6GZusFWFZt8muDQHK4l3poFvUM2Ju9KT4j1eOAt9
baz683LA/zLdjo5MaJM44eAXqA/ZP46btFGabTOkw1ZAIvCspfsa2uqyK3t0Y/CiVKAAADcWO93l
HQBfgYeLJjWc7rk5yLiABMOZ4xAEMP9nZETUNMt2B+cg9WZ29wxqLOpNqCEnavpvEdlRN6VmxDcY
Mz4afQ3uouy+hLJod1WwhDfF+osV4tWirBHvLpCJJqSEU1G/kb2m7Sknhn6b5/RGM/s5sha5t2jj
7ABp55teJbAx4Ij1xoPigfy6P+BJIdmUKtoCR2MWN5nCfz7SkpMwZGpH5lhbYvKhmO4ipE98s0vu
+0iHbgZ21RiG9zIsbwWlfXIKF+rdiXNDyDXylTxaqCA3rS8gJPpG91ljv1OVVnUbTEi0q/9L3nls
yY1k2faHGr2gxdQBh8NlaEFOsMhIElob5Nf3RmR3PUaQnV49fhMWuVhJBNwBM7v3nrOPOrTbammx
l6d1vI0kTVDWcaDk7J2zLnVkGbI6ua0DzGvQkLlnCsTTzpGl11xujmM6aUckqZgODNAhdpJi080I
PQkz6dHmPMpvuoMJ+9dtmhZ8KTY7jLgCpDcgWW0pM3+Sadxm2YQLu3pMZDVAFkOjPNy+Q5YWYyT7
J2sDdWZlhjTFeancFVV2qazsNXOm3rPlvg0WQwQCGKVU9wQxgWvYKwm0/7AwE78qlbdZxo+hW8P3
ysBs1YYL5z27soCZgg4AIFjX+ptmAGSUWyoAI+3Ais7RHVGP9imVZ3y54WZcqfe9YwM87ox2G1VT
jiejp69qQBGPx9kB7CIJMP75FLx7jmqpk9xO7RwqtLRw3/15S3bmIZ98o40C2Jv43YV2D3fiexRL
j1nM30Sm9ILy1/K5QsxErsgD4tRST5f1ZuukZcocswEvN2VfwC/GR6M2faeDLM0YBH5upaCIjLhm
SbV7IHXqS7aaWxpgbk0LoMeScl7cEKxByvFs9eM5jYQ9oPiyEECzm4X9Q65XC19r7fo6bA5qs1A4
oHzdDMqrYkWo/imsXIaLcLGbjTBG+TzHrXVg1Ocy7N7m0/hgdhLQ6CToB5uQdROa7c4py/5LmyRo
GUsJZkwqb7QiP47kdrBgOCT9paYri7rE9SAIu4RFeWxk6bEShraDpMC4cjDR+yaDfJlZv7CYyPvR
Ug5YKOet3mTNJs1haDCWRpqShH8xQzgNkESg+ldBJrQTlFNiAuLs1ZGViz5Q4OPJHOSKafyw59Cj
PvQ48NwOSqZr2OU3fFi3dp6jVCCvRswS3i2mZKDvA1XvrJt6eFR6DNhdHL4Sd/umhyo+S0Ag5WCS
e2gg2xz2uYCQAHJsaCzsYBozrH6EGGcvxFk4VRzMobjtnZLmgq7QQ5/lfV035TH5WVQKMB7HeaZ/
ikHEzoKpzN963XnJ5nAbOXq6Mcimnb9BJqrc0LEfpa69UG7HV0QEqzb81yJFVtimNZN2HjoVSq/P
YpzSBklsVfgOQ0In8fA3eGQgfSoKL3IsIuEaLUtun6pTgBF4jPUhoEux+MRoAPZITqRnfBeqQZ42
zmmivuDRGJJHaNj5yqHns7pl/UFpYdqI4x1TMT8fKiaNyndh2OfKd2Fr0fRRS+mRSQ9BBUypALCm
+L5AE9Ol6dC2jHguhisf1vve+evBhp9Bs0xNt9HYKOyzn+qt2oySiZNW5MZNnhyNlnwhR1sO9O/I
yUItvidW7rFfGiiiGVC+Ftor8R7OWSqtbN8TNLeoTXQGHqIcdKaoeYkplhS0wsEmDonHZavacZgc
jhnkh40S1qo/DZl9zLXoq+F00yXloOpx4FbOGuN5V41IsSMo0jiIfDAOUMT3SVuo99hqHGHlfqXL
1GlLL/7GVIupCRy2OIC5p6kXP3pj7P1//prW6uLT88Sp1EK1Jiss5gRoftzUUCtEqtSP0iZumz3U
peFYI52vHJirhWLEF6u6C7OM5GYyMI9/nx4aFpg1WTIjpSGaebsluCxrlKpEO5pU+RI/bKv/N1Z0
NkuSEfASljTwsBWPoQtjAAFlydyqjldo5vrL++/4EkkID7OzXBh0DdZfBoHDq57w55DlmXjyoDUl
Go4buPbSQWVa2uBmu9E4UW5Um0HbHHnvFlSztm5ynrGD0SVbybEB8tOR3o3Yuc0G7ZwGeWcRNWIY
LNP//JEq9rvC98Nzp3Da57hvMq92HDIgPn6oLZa2MpGY6OIK+76O2TZLW/jLiB3Yqsp7rcQnMFCN
CCBaoh/QTZhF69HMeWl6dKUhRGEYWWdrPCwLDMym4PggMeIBs2FDNYrvCFAMpnR4hpQpu1Ydf2sm
EkYW+zE00GckzpMeG0xZi1mh52uTXmndL7YDcXIeh0035uPW8OI8GzGz02xvMxJhFl0hfMj4ZrYq
h64hsjciUd9qC6QnDWQm2UC+4FkwJs+j1mdrdjGtkXprOhCBk3yLqW6iUxmtoRkdnkNnNOk1dFkg
ZJ1YBjImun5IfSmNn/XIvJmK5DAU2qsGq64mZkCVKuBG5CZnpX60+tK3Q+AHoTnBkJHat3jotd06
yESzAKWfaoqsYZTqqUMYK9/A1rTYPipGIRxpCQZQtd1MHECEkZDmPNukraPQIQ9kOBQSFnRZOtpO
97MzeyCEPd1Ps+tOpBUZwLpiUpMIznHDfOTrMYwESFA3u2pDJngvx6/T6FBClJuyBuIL01reqLKU
evIaE2yiV6TJzCalDdvF6Rbq0qHftoTC0OzcFMQVXyqQOjHYqyAzFvhM2atY7L9ypXvTDWNVD1j6
oRIjIZnPZkroZK0PkCHDW+LgGSrM5q7NnQEH6EJKY/WFH9JysSBJN85bZ5QBsRfyrcVxK86gNi4O
X1+I1XtrAlrrLSAc5rnoCNjBKWdsMQ1ths66k0yCJeJEu8uJFgO5nwJSiqU98iDzNnmWZu1rH+V6
IOnTOdamryPWQPZScWFhvOdr+M5Cm7u017ZLqKe3VrtAs8hLvIKl6YKRhpI7NAqkL13dMDao73Q7
/17JZejXE5/jUoA5UkLnW2iVOxbHXUQXl9NRty8XvhCYBzWUOXHOJTnaqEUtsVDLcLWUBSVOdLP0
xt7qIHYLu8pP02I+EJH4SDBR+9K3y0uGuAmCBKzb2Y4em7TbV3nZb5NiaFxZAnaZqUvqAjM7S70z
swx2mGbIVqHPfqj6+yLNUez3uXCdiXhQ7dTEUwge7wIUf3SMH4NjRRxXEgdvr/1V0H9AZ9IIRC1w
LYt5T/IwVVEuOpTWz8ALeK3y9EWICbyDwZtZ8nq4Sysh8XL0I6kNyGrm7hxJMZkXnHbCnhRmWtPa
sRyH1lPN25rJ/L0emrWrWhhPS8m+j2z1slDKeWryl9aE+bGE1rqN1Chi7NcyhtioM7Uv8mG8YFG+
0yK7Q/fUTL6cjCcDlrGpSOOGGPpbNTXJEwHLTgdoaGQfUixo18S6GcdKgWyTPpa1BmSxjAVOyTjI
eAtdpIA4mBXM4wpOkRSqQhHm27Gof8oS3QKS0VUeRVHfmbkFudqo903XxL6jDo81R6S8sF6neXyc
Ktk5djZ4iEKlLm1UmGVgoQwpIm7WTg7L2D3EKSfhvD5KQBNgKZFTVqP06HWWyXb5TkoFkgvOr5s+
y+9ilA0AqXrw3cgXACqkgGTVKQcZWepwMiu2kqj71uR5tKuptYtofEUD0JwYT2aHuCens1GANGrg
OEcKPJ0tiHxWARB8hFSbdXiB+wqqcNGQrqIWifAUQLHQQ42J7KdRh69fXWYVJGE+SaY7UiDGav+s
AXMsZHCpM/HsvTDO0EFI6kFBsaHTF7kZTB6WvqTzSh2evmWtMOC0DPTL5LNxNS5EmEwlYEsi3SmY
UeCwcvPKdwO5UJ1DwBasEkfYN5IFPYFDNx816d0ejEF4aTz39CnvWJIyr5uWbzrYEjYK/rMqpoxg
OglUb8hdWckg1RSEB8tRzEsTLYfBMbHdU1aB8+g8ucpIdGmpHExdUBY5R1uuz4bTf53skbvtnAdz
mXDyRs6zMsfCBXF4eqQqgy5gP1pdfDOwB4FxUaE7gULaJDj9F7FyYSYKGsuIAmeSzia6LT9TCWyj
KxTx+W2VqqWtQVZgPgDqmDrjsUjStyifWOaNGbdGJG1tC4pJKgCA2VO1FR0RfU4eEbpayyBjl+yn
OVoL2LQCQO5QgSc8jMh27m1FnwOtkagMCMCkpAaWWwztphCFsus7ZKBDW+3todgBKz1GnfzKZu8Z
HVkDkjI9KI35MCjkJgHOpn6Sop1h9IQPtGPDjCumIogFVXz9gB4ETBty+01qRkWQmdWzDBYMEtui
Ki/GQhBQ3lBpt8M3MRzymEkajZ+SA0/SVArHQ+WyBuWEqVT4KgViMtIH7aU6IkhnQI5Vy29SqTp+
0ZuPCtN7hGi2fZF6XwtLqAG5QbpkRtNsLKHSLknzRYEVuXNG9Q5+9xPJGCWbFevhPo7nk1Xz3lRt
Pm7GqBk2YwuHLZnU1COcIbWOYUnISasvTO2H/GDF0o0pWR2nW7A6Q2vaQYPyAOLoDKu/25iMwUgh
mv5SEi7TjCFQvGGCEa4j/Y7nbU/4J3LI+muBq9U1te52lPIUGrX6paWVEmU5TG3M7OZMfy6L5nxD
HGHiaa19HmwTtzhBIJtZDl+dt2mwf7AA9Ait5x+W/VNdVDtYqempcIBY2qQyLIm5ZveiO4BExZCv
eEOr1JDW6E9xSn7RPLa7aWhJL9QK4k9b83uItMHlAUD9Z9r6Jly0Mkjbaq2As29F0r8NYSPOtikT
kNneOmaVb4HXsI0X5Z6WrnbCt9K7rbGjOfCjQiK9Rd5XBFIsBtAnQCnTJOIhmPUtK+7RKYhXqMkN
Ogxhn22Utr2JQd5ZAnAixyWKbEW6s9v51Exk20hEUlFeLC5j8mdbfp76XDsTJUGAaJuDXydGIl0a
jON0pI9migIink5kLYMWFJiyOlAmmwoZhY8+6mGivceWQYBUTdqt0rBAl4KWqR11fmXJhM/QRSfF
DBCFXkJ070pUZjZj5tmSxyd0GkPAML5bQyPCjTU/AB1F7S6IluVw7iOBQndJ64CYZMjJXXFOaQLc
xSSI9hJYm7Jz7b67XZbiuxJ3AYimbpt0ErZXpTjSc7zttcYGfF5XvIkAV0ApOGZOlEMjP8ezz8nU
iWTV7RrLcknfc9Ff616sKui8DdNPlHby1IjZAsE6HFhz6A22OntAURnMiehZQ3UNOM9EIztXP1M1
bQ/gtFjXSZG2lpelQmNiLiovmn3TWAziswpOWjER6xEv9Lly+8YZteXYN7w5CkTwqusSN22jW2Sn
9WFIzCAF0+apDXI4yXaejTYOlGQJTyw32ZHsCN5K/iRbdniaJHgIaMQ5X03VcOz0KWHmX6uuLxMx
sK0mYM7mzBzGmMZ7tpLvikmIWRUtQNvyOgmqWptp4bVf0drBJuyHZT923XxA9LjGedQnpDh8JlIk
H0gx4cFSQg92vvLoaJ0U9CRC0gYmxioibJG0TjpRlk7cOToYS9rZhvMaE259zhp/Mgpnn6J3F9L0
dVDj4dGMortsuoss7UHppD0Np8RPJULwYmbTt7qV+RrHjYwkKPhixbRThW3AzNS/mEj9LF2r/QRI
qKso+qOclX/JS7yw+OXfNDTKAbCkVSTvJilbCsHApBRq031fTnDKssq4gwrsGgknspEUhh3DBgqb
qZFc2TDEftzyH6gPCoVXElPuT+WlqcFjvEPanKyetrGFTbSEfIZqvuHhG9J9KItqk6pjd1NNdDnZ
R3/o6aVldHyOZE5QIp+6cxHN/iKMF/wK8AWRUdaRWd7aVh+6Krq/9x/BmI1nUcbmHriEv/pkvLze
6soY32Qlj8ykJdVRzHogoHWg2qvQb/XPUT8zCamS4zjr/qQopP9VT05pgPtHPrsxRRoRMdNlRO+q
+ffCirMTAv92g2zW9I0ajqHSdgAsCU9KjdWTLSbzRoppIs/JOtnp7vXaVC/lGN6b+lAEKobn4O9/
0CF8iiwGq2ckRI+gtPB+9Y1DyrraHs1BVncNhGxhq+2+MttHvMRE3EWA4EGRQkPmU4dvwtxg7s81
FKdLWqPAjeNhH4FH+ptCPgMLI1MbKg5j/0SOvxk51OT5axl2feAQp5S1IahUwHcnQb5fGLG3z0p0
0/GgnWY5A1eLLNotEYEc33/JUGCxEyQNLJt4OhtCespxHJBAnT9ipZPO79zrgup6o6Ry5jd2OV9i
YKYApOmlThOZTUaklPcx0TDhXJRHZWK2yW1Lu1yav0NlKQ+dkSq3Mhgp9iPNC2tgSuAg+ttQdLRj
w1DZkcjaXnp50EEgY4wvU9Yai6PWjn4l0zHkFkGXZ/gXJrHnGNc8qgJukqLcEDKWHlBrs+qX2tO0
AkJXvoquA3NPYko3aG3KEe3uJo+Q/SCUrr+o5n2ZxY+ZgdYIdifcI4N+/8wArCeQc0SpnS8S4bh5
9VNe5pNQsRP2gKbgla1ZkXTFVHZ5qM2utCTjjpz7k8jM/nF1iS1mlxylpu6PHW29qGoTT0niJEDC
0h5bqNwbTUCtKyMp2zVkgTxXJPuhZammQ5auwK6k6y9q3j472pjf5oTbPU9LsCBnfllvolSlieQJ
2RPDGpAHU3Y/19N9s84HyMkkPNNAfzJZxkzTwVZPbSxOcH6El1LnbBa6eKho437bRSxakVz8kLXn
MbamU+TyFcxEqEOtfO+xq51gPFCNDtH2UMfGmD8uOP2mRVxSHUVkhrHIdwR8PU2ywt2Ci2SLKq3b
2qvUSwkxTA2L5S1KiL5LH2kukOPZS9bWsmtQqz2wvE712rG/5z0DAVfFawD9XDskyVD8j6Vy7mia
/p1nwBbdovk7VAsPTI2qpa3GA8VeSdA9QiudZdVRs20tygkZVvyjxeN10vPOclG58QJpWbapS2fc
42E5W4bk3JY6MQyOjXQy5YQinBlrtZ3L7Ih27wur6c+xo1JP9wPHXCE4JY7SS0PM7j4Nc4ZzNJZn
kRY3mq4TGcziRbMq9KmD9ENR0RgadOA4XTV3PjLHGBFnBP0zSpefYwz12kS1R4B6/DNWY+ikoUq2
NoHP8CFJPcUX5holSdFyS57LUOj1adQQy/Nm7Jek1p7Qap60uWn8ZuHfr3JHfgWJwXql9NRfSXXv
WASRWzCs7xmBFRCQrYC4pHCH8DB6mKGR8LDA4tf1+Rvaa2pAhPR8IcUFOD41m4jLZ/qqmCtT+5WY
UY7jcdOjNTJRxaSYkBpdb4Ekk5tFEPMLEvxoQxRVAhOtho1Y5xm5hAA3x2HyIf6BB6ztc5LN06NG
3Pdk9PoW/Ze9r0O1O3WqSl5LdtBbVXqU0ZbRgJO/yNgNtkmbHeSSCdxQw5XVovEOzcQzEyxlS5Yo
z4ywvkvJeIBYTiIDakNg7hw+akJld84gvkRROLq1xhteywX/itWwFzojalkWebeNK2bZc/lk6anY
I2Cm8RgxjZPVVmyZR53CaqiOi/y0qugjgyQGuVJeiki+z7gBJwY+2mZRv0kMa5+kFS78yVkRrXnl
ITb2paqs98XUokYowFRnTA5bWuoJnTFyF5mqsx+3DmHCwLZcETcHWUCyWp944YQ5g5sZTLxqrEOB
4UUPy+GUNcRsoPOgZSrZxUaxmLC2AHj9dqLPlcz9JpxLyrthJGycFoAwhmQ3ogfxRxk2n6gIbMUT
NlxE3tyMjT0esQW82cqmizNnry7sgrLVtsH7SzjNJog80k520sKPNS1E0oDMnzPrdVzvw5RLeb8c
5KW970z+zNI23CpW9R3161NUM/TEbZOv/8IpVnKJBuza/GzGQNbWGCAGVVSMANrtE0lVMrJPGkga
gbl99TZYVFF9mcRHBUxsNia7au3bAL329EI6oRblpG8oMqGRUPuNXtyp1cjyPfOxvQPhhgJCeMX4
zBwW5uWOfbLzLNsaWtRfIhEmf48bJ5sxbdSqMK7q6qhNiBDjcpr9EJcPYUyMMOquDvSOriwt6nxX
FOsnFo5HlYCebTi0/F9DuwHCz7dtS1Gg0Cii8diL3QzdvyKrhXhg7FiYuU66xbdDBHPdy8pN58R3
Q6XH2Ay7vVS1JC1Pkg0Zm15JAxQDdPUZ2KJ1Rp7+hU5cyNaOoMNtapm4FjyC53HMug2DyMY18a2k
69O3WK+lqbU32DCarVY+leoqw63CiznzBomq25Y0nY5joCnFDDyPSolsu3E3jl+l9UFvpfKCuLz1
Fw1nCgbD20hTJ2/SGLiSnDLdc7bMSB4hoq+IzuzI1LeopIlAVqd9IS/ndJng9vf5EMgNgS8V4M6V
NIk1/sS0vw1sjdydflL6rWHPy06XGVr2dD5a5z6V+QESbXHBmykHQCsKw4AhcodVE2n3yVmMukrI
ofYXLQZrHwpxmFvq4CUpacmQJsvYF9yvTnNBI4qCx513FV5rEktfm3WmPenlc7LSnpWm5fA0hZmP
ic3wRGaE3tKVpV+tM1EhO4d+bB0er5jePZRNklDmv/oKIVbRRpsMDK5HAd9vpJDFI8wFeqDaedNF
vxy1+izsWt3Xg/QmShMVgXiaq8i8N+XwCYlSc3FSWdpMMlTcOdUpjlqEM2pj+DFFljvnKU0XIy3v
RIO0LCWRo2tZcCWQ1mA4VbQo8ROku5IWFtKIfiYSIlt2jt1k+zDT7CPWNYiTTvPEcQN4NE1hWjGY
L79oRNyQnQkLAYZin8nVroJCWtScscYRMKAxg6HVpCw7v/8SyXLh0VtUmKFD2KxS84hC4LVjVnlu
97TcjmmY3SjO0vutim5onMNXZcxIxbYJb9ZT422hfbGp8OKLXuUQwVRzMyNGCBxppdINnA/ROnCY
sVWKTPWr3o+Hue+WsxRrD0kICZUwu3FDKnZnAU2mXl2IgdC6rYPklj4w9b/Fs8KLgfQGPKcvT9aZ
HfIBvTqifLW398qozRdDbr7ppAZ6S6/Y9CqUYxFOo4tAMQhlylGjVsVGzHFxDAcLjTS2VCsiyWJZ
EnSnsUi35SIXLquAa4Tt8hpm6h38wHMNNvMoC1PcYvv9obdd/KWVEVhoWusEKIPejEibqXPT76pc
7VP0EsDzhHPJkEnkmk2bqvmSSfkzNSnR9ZmjU5NhzyzKQ207xIqaLdphHVK0iVCkSZ3OHwu4gHS6
u1dNY23XNemlgFA+E3C4UYxpPikDDZGSq6GiUx4fxjoiy2zq9lpLBnE6YRMpl/VAnAyHlu7puRDU
k30eFNVgu+1gdjtsVmGbFk+LupAlkxBYotCmsPGDuZHtL92IyF3VA2VNUGYpEUhoUGtq23mMyUIo
G7LhewI+SmzunuL8NTs2Qg9OQh4I3xQDnFoH+LUfm0VwQtThhLbG+KJUheUX+rQHMx57Q1J0niRh
MESKeEarC0F4ao0H3ZBGP0aV6DUNy1VmPixx8ioiLfIjkh82CZ+7d+QjKz3qkd5XOemG9j6b4yyw
M/bAduoCiIvTYYq7p5YAwl1c2ctx0R5ak/MCTpt+18x1BD4SfCLKNr9UGdqu47Jtk2jqhvCF5rYR
9kytOb30hnqTD/Nz1OFasDn6xuK5V5OLWAzag9a0tcbsPkkI32j1vCREPcs3dpBaOhHlTjy7w/it
rDkqNJgstuaILFOU9zWdLG8Y4S6KhKh6fUJMTs/tq0hAQ0OrhH6h0Y6xyJOubBIWZdMltu8mrDnN
WBZ5Osb3kofDXX+YlMOdk+vsvlrBT1kTOac5D4UWPrTEk2e0rLQprUjf1qZz05cvRW7dTAsBMshL
CSOKHfLT+qVw1QSbKO70J7JN2weU85cezaGxnnI7gjn62s1MnI5jYmVBKGXRVmd1RFqFcCrtm595
Q1JvEU8Sua79vp/iEzVceIlaAY6WFv44RtlBEctbXYw8OYIGI6bfy5DQ7oll5baNuq+Q38W5No84
c76JxHgt430zZvYunhATiGaYz40pX7K2Z3ChWsu+m98ik2lDWlRP+kpAbsrhzhmjaI+P8lIKpkOc
OVDo4zdyYpKq4UkKdS1PhueWzwS36nEZEeW0k/VQtOGriWuAH8thrj4mb5KIHiyaQ8RA2KUvkoVj
9nJbyTrD2V7LN1qlccaibTR1ae4aMvsyHeTY7wiV8Tj32lhyWBersLTu6N8SHq7dSg17AadJixMG
79Zi124dVbbLjJYzCEXvrNKJ4QZDm+6NZD929qaxejepomOM6u0/+A25BtRXG+rvL4gEb/UuLjeR
yQizUnajMe3J0gic7tIVybm739kaEdvafFuW0yGO4nCTH6ZTLkUA8Sipl2H+pmbKS1LpMK9jr7b7
kyjUvbz81GM4QVL6qC3ZYxPJo/sfMtkReVMQQGpHRARO9Izr2nxwtOow5uljyqBQzY0L8fbl31rD
/5OU/vH/RxDnSj/93+2Yx378logPCvv1P/gXihOQDEZsw1xbdEgA/kdhr5vI6FXTQrKpG7qCpOVf
CntN/k8FDZXqkLci6yjgkcf8t8Jetf/TgMkKqIXDv+2Yuv1/Udivio9fFSE4tRxLQYPET6LbqKI+
KkKUgcF60ZOmlDTICeIKjtit6CoXKPQV0ZPyWXi1XgrrPQc4dE8K7JVPlwK1F9ozmguiHXUGfrHG
HNMoSahe44gVJgCJC1yWZk3lJgre1399Ibd/39Gvxs93V+nHG7V0KNO2ajGeWX0LH6+e5W3fdPSf
PfkQ9SfLb3aSO0Aq9ig0x8dh929wBLXfPlu+ItXCDwHRQkGm+/GSdhjLNWZ6NOhwQIsi6NwRL8KW
tq8PMDE81btr9lblk1UI5NeHSyqfhGUz7v8xZS4BHK5mFdgmB9OriCTwVJ9Z7ZabvDcer3yy1675
SanVdl20oMjqvHxfKWf1GyEK3urk7fdde2ZC6YEcuKJ5vnbJVbv+i4kXzQzbBSEkXg1OTdFWN2P6
fOW2/vjtrTxcpMT88v5A/XINPdZrq1ezji1kk9yvpqjhOy3PHXnmXziHBde+u3e3xecn1OEdNB3k
WcCYPj2hnK3MEPdt51XlJTJI+9uk7d6Dde4hvtns9ceQgBAwN9XFIYNoq3rXqaWfRZw8PrwlLDw6
wkQcIZ+e2KSxk1bWhSCVxSQnHOHSeCYQg3HuzFBYpTx4TSVx5cv87AZbH1oMKLajW7qioff7RN0i
gklK0xC1ZXrCSeAvQeauyCvZkzcMZa5d7fcV7+PVPuG2YG0B58MI4IVnBuCb7GAdOQZv8s2mOaHB
iTfR1Wv+4XFFy0g7kIqJBPLPWkZVJDh6KYG8aqFZGKEIifZXntY/XAK0isamoBgWnObPL2HtWOFk
oeZZwoN0o7u8hPATE04S2+Xg3MmeGlyjQirrA/npgf1wzU9vIWpBM6mIxoOTmnxbqY1D7dGjdvWN
/hYHnPE7t7zuHfzDe/nhquvf//JeAppwzLDnTuP99Ip+OOh2MVQ6a36HwgESvvLAfHZX8HR+uN76
yf9yPWV0WuRv3CWOt3GzKMNOTNEepL7P4Dya2psr3+S1+/u0DIyhkc0QPTpP+P9zfyH3RxKK5kKA
u/pw/un1+3CD6wvzyw3WAwivWeOCI1vEPgq0QHLfr7dC9q5TKa9e79PrLpSl79KIDxTxDoXwvvRD
D8my5THm/jeu96enVIN5gUEG9K2pf3ozEFPhn53BurZ1f9E59ovQvoub6cob+C5w//w2YFZU2OkV
DIufr6M28LQaM+49XDEcYnLlLJax9axOZK9yAaZjk8bMbBeOgntLJWAyIbfKi6Ne8bQOWrdDGhtt
9pucsdIyR6eehKyylHZWlp8LcgqqZkZbkw7jAxSIw4o/qJB4bxQ11Q+TSfs81RDszCMdBFR2kO1q
BFOlmhEeGZK5IeXlRGK6zdmq0HLsJeqVB/dPnzMW5fV1wTzxGwicJFMJEYAjvF6m6Nb77CsjE7hk
ZXXtIPmHNxI9os4qh4ReASr88YFlAjyRwiavhxyasfK2oH+4r1/UG6jXPkpJ1c8PMXBK5rd/W4n/
Vyf2n57dD5f+9K4o+ahZTauweXwdPLrPgflXux22yhb3e3ANnPyHNR1+P+cPxaFG4H8+3uckZBM5
uc6+iC+oHFUvR2byz6vNHzbDD5f4tIQzLreVaj2TZ3bhGiahj8NdZG4j9CX/fCFl3VY/vR4ozk2d
VwNVO9zijzejGVUyTqbBsoblO9YIsHBbJMPIz9bFe6fiRtjWd/FXh1q+ZpkLt1d+gPVW/ukH+HSr
mZ7rY8Ts0aMzBNrb7ygAwFswkvNawJrXjnNr8faP1/u0TzUKUXyhzvXQ/nrYYkx25Mwt9sgJb2WP
OdMuvYu8a7vVWmf+flnqSXy9GtXmZ8i3jUSPFEKL1dyFFpBvmnsUv4O9QTdLI9z0hu16Pidh1Prq
7ExfDzhF7lsfc7UPbwPObLxFDy59GX7UCCuek1vNbXdXjw5//DIMcMEOVeHvoNUZMcmcyGg150PV
+YavsOd0VIP+v7fnvJ+wfvvyf7nep0NfM6a4A+aw87QHFKZ4BfzmG9nVxVYJ2kA6o9250/3hZ/eG
15THQfIM758fvz+crKl8/98NfzpZK0Q1qfXCD6DvptNKlO/9+kL82LUFan2NfrtRegIwECk7QS3x
979s5oVSFGHWpwLI9BoEgbW19+GFsULJwTTt/vmm/lRuYqKyNdXSVevvLsWvV9MWp9ETm4j6DgKz
udC8RIq4hZDutVuIlZOfQynZ9Vdu8vd10ZZlrANr64Sd/fO6KNQ8zUqTz7JdblUr3aInu3Lm+32x
wnVOBUZNwrEBq8zHTzGJlWEpB65g56hZZOKPDBwV1WpnC0r8KHKhX1ueft/Ufr0k3YKPl5RzPaSg
5ZLCx2V90F2C3YKBp5PXY7e+qYUfH/rgGtb6j3cKrIF2DN8jNIePl1Wwji22WQucJdqha4jyq8oG
ZYFhPCVq7WnI9YEtXntu/nSzBuQXCJCEG2DF+3jVSq+nJqxZpGpv8vUDIkAKluFIUDuZDvZG91fU
McacKw/O7y+hLeN/4nyCYBXqyKclOQWWOSwNu50x5vgPBFlRoDDnkmSUWEZXExYbB1NxbeoP//yi
/OlTNiEDr8QzzA/yp72nzzCjwBjiyAsMLJDs/DlMQ2JDzXsV3C3fgbadbOnKkqOav6+yNtuASidx
fZLBIX78mAmjG3s5TyFLC6PfO3rUPPULOFpyhwdUoZXWpy9K29jfx342DtBbw6+VOuN5gaK7wcQK
7yIxyj19d42xQ0ZGXh4aT8Q5PEb2cI+056HN6qBN5DvOxfmxKfODWZW+gzzyBFXKecD9WR6HIqui
fWMYMaqezJJu4DPa28U0cWLQ+/MIco2+JA49SJKS/4u680iyW9u2a1cUquMFvCmoAnNwfHpbQWSS
SXjv0Se1Qh3TAO+TRJ5kMPW/SqqSlxcHbmPtteYc82EyrAarv95is9BRTpl5uTdqifCe0EJJogjf
1ExJtkB8+XxPCc19bQarlGaO3Mb7jth5MGAyQ/EYUT0QpH0wqrmtJ5pqi8PwrYy6sxBLR0xcxUZo
rU1ajtd04R8zsACOEJfXtECAJeeitOHaZhvVGO9kCTSrIB65jyQ1E7LS4N1u0jsdYptpFFfpKN/2
knibtKvMKNP2TU4vk4T1c1Isr1GbXAd185IF4n0RKV7ecf26WLdloz4ISY6KqS/JpTZRn6oEBZtN
9r1v5etSK274olyHdf5dNhC1CYHgRunsMVr0UY9YTkJTxSE5700foistxfpRMHUbovw844jKyvyk
xBnSK+OotoQugwUO5vq9Fjq2EP1zYebfpJL+mVjeapgowgTAUTz1N+Kg3cqTtUFgJzhYokQvCc0P
BAT7WsGCn6Rw3rI69LKuPEzV4neL8A1WZk7EePs8dubJ6CbCOMnnRZQrO12JkLFqmIiFUfIejaLq
phLqmYHYcadV1XuhqBi4KP1DNxBluISe2ekz90JHflULg40Q1Ksy8S4e1NouI203L/2a/om3OQqu
0059EjSTIkcJck+c8udaqJ41RT1maQXpikxGOxMZ1GD2RG0EVpQny1AI0Iygy07N4MrJ+JRO+Mel
OjWcDD8jALj1GRivaNUdrSk+jkyNsdzeak1xZ/LBs1HnxE40WidcD8zc5ZGIujG8ZcYkEaU6Ck4v
Frcx1uZBrx4SNbUQZpQfQSgOhMp1R8FQkn1OJKzTq9FT28lvqt7B0Nb771NqnaNaVE+BUt+HSfzU
Ka3kcXPQ6zddc5aMHqSDpj3LWZAgBGC+NbR0JoYQRRjR3yVQ7yl0EMuJ6Fb6fdJV75KEFgkI5wrz
kFsubZ1AwOEiTBnasy60tlxy4NnsbBlaDw9DXR6iZJ15JcPgCWFf2WkEqkPuJCatAQNWqytI6Oyl
2K/DhhutlCAci5FxJK4ofMGEk4ZBHOyM1ZCUzxY870JJC9eQcOm0WjVvhjUjO0TIsOkNVNyZ2lfX
f191CethgfutGmLiwieGfYfI54YYhd8XQIRTPZFFfMfA+WT5VovTSaXY7yWLb3nfmwo6tDa/S7P4
Dgrfy7QUr9HIwpIFKT7AVPPAQO+AY78nCmoRthD7dCyvlVIffaOTj7U2gCWZCmgMyg6AkXHWBmbF
Um/cUKDHW8kkfl6khIEoHsDLzb+XS3c/K0F/krrhYbKka4YE1yRKn8wxB38hF1up170pQ5+VGMW3
yIySp8RQ2k3QQmuVu9ZwZYK+jp0qweYjmRgLV2vEBngGcdouaT08VlEfXc0zmgrA06XfNlNOGlgn
uHElyZtk0vy013ubJzE+tsjVnrK8Hp4aADWDQ85p9QMGx9Yqs+9s5muAJcuPYcoOUG88FT8ej5qn
5dIrujivQHgoGTgOK8ySijG+tYbxSnIDzKBgE/TmTdxouMRKgurNQn0vi+4uqorOW4YQFOKob8Fv
u1XcX4NlSCCJ4LBxhCA3/FTMnxNNPrXBdFV29SEi27VJ4l0pypsQTW/AyqCWIRc6OVgLaWJGeycH
4F6SdbXr7Gksn0szPxs5AKPZmu5lYkLtoUtSsI7qFjeAP9bbJNa/1TKrW6NYrtiuMWC9m02LP1r4
EqNw1+Edp+WtuqhR7BCBfTwoviY+8SGjgmhxYNwkquZIAiDv+E2u+LyhmZ4haWKuOkbhe2SCvbSw
vegkDaSdfovs4i5m9V40C2f/tI00LH3JORDMybWS6BiTJttCtm+WbQwnF+pPv+0Ki9+vHTQ6gEPV
3oYRHrz2RwgvygCCTALALmGqjeXBzmZIONnIXBgr4Ixqmqh5fSbGMptQsPPBL0aEC9+aqfQFFpEJ
sBWxyMzBRTdsKfTAXhWaMy3tVVKQWp3DSIjiCaNhgqUyPkACtgl08PKp8iqAASQxg4lBwBzcZeMr
2857TQ3Q7whY02CoM8AIMDgPEs6sAhtyrR8HeVuF90aTH2XrCMapCAMDtRTe7xG1lDSc9MByFQND
E09IWz7neNEJ5EQLgKWsikFwyiSc+wJ8Gq2PQE2LjiA0hwn5Og9uIlSbZamwdIFgqo1TKfZeIEy0
TaDitydtAn1JYdPmzSnIiGnK030gIqUP3oVp2ec9wRfCVZN/UPS4KQPKWGzstEBNY/WPcaXbkYaK
UcfyVZneuh70AKCqrvIEMoPrkrk/kedLUfnq/KAo6UePoGcsOnw3vV0H3wnaOq2qdmt679PVD9R5
SHrtcpWcVo9lhTZKYK0tAYFMpsMSYYn0DTDYGOMHVskryww3ZX+vmCXiMbIEOSnw11srzfGqYrhK
82fGf3ZU3cbIyKzhdeiwmFvTXYmTrs+7bYy0P6b/GU/1eagb2nPNTsMkNgW4sPP2XkyAdNdAVQfP
klFD1+JHO8vvSGMWiowcVXn1VKSt3U0SpNTuIGrKlS5nYFRCg1jwERY0zFaUFJrJO66BEMB1cKXk
7+0wfaBFshsZEj0PFuBosPB7Fcj2mmxREHJbLMcyh6/QfLRl7s7CeUxCVyA+IgnexpEHvnobkI3X
5o3YXKNZ8lIMfcg0FuVDEmcvMt8VFsEkfZURrGYyEjrE51Z51VdvWdwfYmK1y+Y6aPEsz323UZIw
RriL66+qeStFk+7DTFEDcfYwytYj6iS7L59lubklHfXQxAFK2GZvZfw23Xju19KEKIPVr7irpquC
2hA7yZbhM4SiWXuQh3ozVI0vq7codrxYFDxByvcJQQkp1npjwCNbA3CJQvF9JZmT7Y0XWzr0WrKN
YP50YneemprvNtPGZQ+m1ckS7YfRGdeziDBP/hh13rAwtUXRxCysJ3h255tURb0VJ366iPeY5R0i
EaBPIAzSX5bYvB11xUPiCSJWbyAR/1C6wiva1JlGTCWV+EiBGtp1Yx5kpsjooCe304q9UpebRiSA
BPlX/QhT/zQ20y0JDpX02vWgkfTBG/R515aUjw0leyFd1Yjxw9FyMp7qusudKLjLk5jItOdwCI9l
TJhH3PmFgq1e785yPX4bAeHdjkJTuMSSHPOsGd3MQLVMW3xbZf1pnupTH/TPVtW44TTqNr5jQpcl
9VHWNVex4tepnm9xypiOWaO/K7Iax7qFLG0w436jybOHreAwooSzZtWVrWHX1cCVwmInmIYnJ1m6
lSAEAzs7JVPhC7KCc4pUW71aoC9XkrGfypmwB7yNpIKvwn/6Y4I2L/Y4RdjGtDCnKhtuGrl764t6
FxvZtUYhgIll2CZCfB9DU7BZ7b/pSqx8awBj3Ggri67opcAZ6kDpHRZjPha1AP/GmRAsoBSQFxS7
QdJSpjZDnjATjXOBrGNyy2bSFxy9kiNQVQkEKqxNriRXpEMpmDTpa7BTMJKdVBfXfTF2J3IsSh7T
4J7fC61eGzaa3t0InRbaiWig95jDmKj7PGt3fW1abtp3kT1ZkB7Uehh9dcLxYURkd5Vl5vKFWa9N
L7o5WdOboRVcORUJVw0I0TASGR2HaUb9azsa6UnSxvJ7gP8eXUfS4gqSTlKIw7qIlqvJGm+rXqj9
OhDHu8ES8b2gLd1GYdEh7MOxgmpqqWwphdCCe+5Dz+aj1bFuhwAOIngmm27gu79Icg6DpCPM3lF/
pu2EXOLxO9/ETMfyj6OPvGgwSvmSA0Metfw0aJUysABHkDLinnzwMhjDp9lqzJsA6NOJfXUK6DEe
X7HyJ15MEsm+ICziKjJ08GdNsjCsD/qkOIKGlU5GX4fHAo73tRXJ4xknfxDZcaSkJ0EXeIEgJWIq
Scv5ho9G3dmkl0RXKvC1o25F6QYjmwUrT7K2vVKG52oMFQVOncQipeC4w8c7sFVtJNU687ASTrQQ
HOPnYigHW7Ofjc7W2r65Yf8OmkQe4JEJBXJZaeiCM8AHvsZN2+TnrBE+ZHkq5g9lSJcS+10RRL7V
6g2mlmjgZid08fcEATQL0rQC2+NY43hwrLzQp/ek1k6aMr8heIkF4iBWvgETqoBQ3YZ8NLueu3Fx
wDyNSGnD9hxpFdk6lTgHEniiKrwpRmH1PEhxIANWC7WnoQ3r7ZS2UHASpKeHv+8B/qA6MgHXa3R7
dFE3Pkka6lqxEglUtLsAonYGen3HxsoFd5rLYtehIfcEwAmbpAtvLE1QDmaS9/u6LAz77z/kZ7DU
b3sRWmy4NcjiYyuCgOui+dQ0Wj4MCgafSEonbBL6owHc2NV7fGP1RAKMjo7GMdPeG8dpzy2+iqHF
nTOpbvdY8AC3pa6Sy92G5ARgMsQzeXDWbsqSHLpeXx6JmocntcCeWeJktvto3KVp2m5jmekRFWwJ
cKF8N8JK3eMEfvn72cmfe7IW1iW0amisuN76RR8Ra5VclKUMr8ZaLcswzLwpFazXXOD5FaZIgyxT
COd8UN+mOCHAA9SPKQk/ugjRr6UP+ls6Je01agJQAKpyVKv5mszx8VbBVu6Ug5riQ0SI2kfma6Xg
giqMRviiB/uHKQEhhoYG7VbXJdO8FFEUlTBqVUVgohxLMZ0fbdy2uMqhMUU4S2gAsJXA8/otkSjr
SuSy+IFq+WYsW8OvBQV8QNNma9ZNs88T4a4LoSfSiZS2opKl70rYzK7cRA+LVDz8/fJ/nktKmmag
LTF1mMoWMNffN7pLGbciJBDmKQ6BpV7mCmfVhUkEUDncCF/wqD9r6dajaej1AISB5r2URomTGZut
hnB8FbYNu3K/1p1uSu92ZtvqJPuvGrefnq6LA65//8tUwxoCQZGDrMUiQS9P/Y4z7ovX8/M6cXGI
i14pEWA4bAvOSfXrN8IkN6kv9vbkqBt5C/3gi/u13o/fFoOLo13MkWup70uj42jDptXQsChb85q4
01XjUbohQcNfTdw+tb4vDnj5fsJfnYBDcHpa64UT2QcwvyIRXEgNpz++s8C0KHP6xRv1x6PqGpII
VgTyPi4uqj4AVepL7pvqrzod4k59ddP4Xz0ef34gfznOxeUE4kKifMJxxn2z618TVyDjHaOA1znp
RnC/fFg+NdbXq/nL8S6u5kiAnrYWSowv9X21mbagYRjSYFpwwi/z5NeL9OlZ+eVg63Dhl4cfx0yl
SGBWXR3iY/M2SC86FJYvHshPE5mfZ4Qudh3NK8rlK60uQ2ywLq2v9OxJ95HiKofhfdnCsyEQV3mI
FRvL36F9+rce7z8kKf//jruu8KD/b/Wx+9a9/ZcP0l0wj77lH//tvx7/x39/fyvK3/Xg/It/h/Po
//oZrvNvyrq2Cr1p4yN+NDWSd3h0/1cgj/ovAMySJkqSZkHVXGe5/9aAK8q/GGSJjM6gt2vKSm3/
jyTySPLFegSQn1ExUEBd1Vcq/6VUmUpNGmQrk5w4ZnKhywa+mAj/M65RIfkBM1v16V+tZYcGumLg
01srHQ720TiX0rDFeElxHmciLWGySgAnVr5V9iSeJPH0TVZIwJISk6DPMjhVIms4fARQK2X1btB4
d7Slxx05L9+kfqx9nRQWmvnshAY5icCvsPz2hg45jhQRKIoNw4JE0d/mxYSlVx3UVHiM8/qosbWc
e31b1fxXswEvWN7yIw/UHIyl8F1BgbKJ99h3hK1cI7Xt96O0pHbJtOFFC4TuBf/rfJIbajSwn5Xd
Zkw/mxb3mJilID4C68rIqnSyG4K5aFFpDwOa8tReZgz8uj6xNQxjId93Be7qOQ/TF1mppdCWKmm4
g2osuItpSMSbrFtTQcFVA/zOlpZ2sQmiL3dNghG5jRTNRvv0gOO3wyEW3OTJYh2ZipHvWOGDx14C
WkSG7+Bg/YZ5X4O0CBXhRSnrHbb840j8pk1gHwnhjZoACE7lYytBjkLj8xLJLZ/nGowL8Ud3gmq1
/iAOPyJhnHZ9CC2NeHHLyYN6/rak6j5NpRv+qt70arJyHwvFIbQzJb6EX1nhJr3JrZ4WIvwHktC7
GD2aGQUfbR+Gz3Lds+Frh9oWIw14Xp68I1jDb9qJ7aETgup6iITcj/ox9eI6I3KJ+ca2RUbGlMYI
zloMjpmG1b2ZaOB+K7CBw5h3fhvNGLGLChrcmnDTQAj3tCAe7iDiSa5pjEjel0LZkS83OPNSNzvi
9gZMh1XulXVebyNdy2lCWQ+1MBZ+2hZQ9RhROos006OZa7CIcUceeBYqJ2JO2KcU3DF5mtsje/Xh
JdTlJytmBze3sfoQ1GNzHkizv2lzk6VyVqMK/3EWf5Qx9AVTMsiZ1KWzVGHYkSfzRQBp7WgYitHJ
DU7OYbbrtRGH9J18IPFApBeSQIXnbAADQNMfgGSQ9d8LrezoVxGfkreauYfdZ/Ca5CTaKY2y07qW
joXUKA7krNEtk+V9FTHYc5TQ9qwURjGE+T2SN9s7Sk1TLqGGBW2DhysIGL+K+Uqgag9LC5QuHUK6
iLFyFcVm7oeSNbukiRuvjGtCB9aNRUnPFcIHz62zkhHrl/yQaDUeu+yjKgfmlGGL3bjJxO3QMnsr
cOK5My3iN7WqALJ2qbyRpTCiT1gQqSnBIJp6kg5rpIOJKjIMRQgEHTru6CCHQ3MuhBrmlPHBWOEY
qDSBiA++VctVCKltCuyyljW5taAepVbCJKxYsPpijS4bbQNybkzaBWO1nXTjaPSRZM+U0k7QYT0U
Bwk9dj9ojgkRQsWwbOMV+TFL8D8Xs86v5NDQ2ctWjT0kKZG6ciBiGeZ1xd2ZuPI63wpBMjtxEUob
jOgNjesQqXc18GdkaTvxAKVBTFaVjFSRFxHiK40iFJqofCGYM4fDi6oyZejpxEiZsq2YOK1gFIgR
Qf/URBW8+gBQx4jh3mjqlonPdC3Xucy8oRNtmic/MhMOJ4M+ocatAJzwWMn1qasxX2ctHA28bRip
xfiGBWuAgSiFztSMe6FQv6lVPtlhy/c9n7jWedSSYxrFP2IIPy7csskXQ+VOB9hv54vkDI0mAzSv
XoQswEqq7WIxfgGvQQ+J9bQVhmORzXcLeyBoAi3lVyAc80A7dVVwG/A/h+AY1HY4mSdV7Q6mSg9V
jB5bjXxfIZ5v87pnTJco98QFYMk3oLnKTcN2UfggXewlndt3AoIXZ8rTXViKe6Cr+MKH5THo4l2d
Ba+tNpKG1JoPIYmjtqqPV6O6PCRZrjlpWN5yQ6CChDUNH7IinblXjA2wUHUjydFzISdHYUIeMkwC
1VYQMV4lTDOjY7yizREjxPFhSbJ78A7hpumGu4UW03pLtrR6ruLauB7NcjsmwnVGxKglV/tcnr6Z
vfbSafFtWxbN+oHYKi0jUhRM5yAMzwA+jxl5R1rCNUSscRsI5ase573DaquCB1NOecIIW2ox90dy
0R6NtrkOyRlyQZBfQy1knobKAVCQXaXjKxkBPyZTgTQbvVXLyCBY0YnKaIOHsuHDu7TGMawN8dBD
Cro22lG7VYlachMhBMnD7sMaPJmch4FkE41XBage0AcjssaNHtYshYSKMp9PbnkjDlKVbuRyOihB
dk7NZd9MwXes+XoIgk1m547wIqzaEGrvgKkXfY2thxqxrZgelyWS3LESz7kChrZWhMbuqoRunFbe
Z3HCN6Ou33u1PpDn/K4Cw2kWc1Om+V2ty+4CdsRGeOZkxOWaCurmbCo3bT49c/0rpB9cT2jRtEPk
7L6qUic1OhKfZ79b27XasKut/EETea2y9jaS2LMPUswuz7zDSc0IxzimC8mss+EQwOd2cDmtZvJy
Xd6GBlCwTLwyIRY5Wtue2rRah2V0OyQNwAPJBNXUYMtWNjEllV1FDfgGyc+s9EErGtaQsr4LoswX
pexhmXqy5cbEr9rEWNPRWPFN01eq+HuQYV3PoJ0NzTX0UQ/u5Ck3M8TlkTZ5ZcSGu+eb4Guoy50o
asddpJa71NRerCSEHI5kDR/YS9VNAkO4yBXN+iaDykp/2W+F8dhFwm2Fb2rM9O9AUCs7gz9VtAoq
Bn1gIkjhI6+S+XZxa4A/IjHZljKvgJcnsN07xiepXQvEyFr98rHgJ1rzix96qy3RWuhMpovEohdo
7tq+D+yyJOtc4xMmd4CLzfJE4IC39NF1N6iAf5qZVhgBAFqztai96lJ4SnrBL2i62MQX1lv6wTc4
h2YUPM2evqMfxY2vZXRTZMGVNGFrpCoLeXyOKoUx9SzcsHKTlvVM74VaQnNU9K5ZKu+1DOaU/MS8
1cEE5a5z8DHU77Sh1xxdLK8E8ynM0YWaKrjWklHJDFDNmJzMIvORkVNe0uiwmKfDczC4Rqn6WMmL
F876ZjYew3S8jVXJVZljB1Hr8MD4o3o3LoKrdtUdP3jbhrdzFe8ysink/imwrAOorOu0EeEs9gDm
guFabQK3bCZXH0VnbgdXEF/C4SNCEJUFJBYLNFqKPLSVSnuVQ7wvqPWW4RGIjB+mJDjgV67GyiWv
xq5GQM23I4TjKLd8DaPzXA2bEWJAg/Qu1yTM0m+pksGB4sWLopccOp+pdY46vESRvJca8O8WVXFg
qyMTxjDzKsZ7RQhHPXyvRXMTVbswanZT+dGRu6ysYsl58SZ80yrFeJ+n94REuGhSXY1mSgaqTWDV
F6PgYIzKPZesSG+l7Mmc5bOljS+lqsOduJ0LlMd8H0dN8loZtvFACzwFLRhKrmYK20ApbldouhpN
a6yyI7CwkB7hdDKClkl31WVy00HfyAuAm0xmQ9FsSe10xrgkpztyDCHZZ9lHxCoc8skV0mfsqnYu
tDXzq+U79Mydqn2U3EEFxUCKjYK0Td9SiIZsk5uaxXhW5QBVS+fCaGKOSekkZPfGnHxnHOpquiy7
ulBdd7PJqAYLod2VkOoJUIEWgDZg9rWw9GURW98Y25FgeckQPTEfeSVJ3s5F9V4Kx3MVXmWweNZI
xgrWmgUaKDEfkHgQbkEWBX88NPH9oOY7StmdUneOKUmMw8enOuKiRKHk1ZPxtiTWpq1jf6g7P5q1
58WASjknGzPNdllvbCl0nFESnChe+BQbB+JrgIVHz1FVO4FECkHLEEgpWpYmdV1nB5kQ9fBhjJsN
6obrUIKp3XW5YbeoCde/epKQBszDstXakIjFZdNWjIYrct/5pGS1+ENO4rcR8Aa+nHOI7qw3ebja
YIndzKqe0mJ67rMaISj9VypsyKrivJEFwzEN5TB1BsaW+hmoqy9pubnvBtIkpxVb3J3AAt7mRIwI
gwGSLmWg1k3JyxLIbp+EV+AXQRwwnJjCEnWUmW4io4DOrwu4jqR23zTWruuT72SMpa4cBT7TodOo
QuhM+fy0megEzSG3HkSCNBiq3rWteAiFIOJcs29BlbHnLLwqNR7luTkCvhsw3xBjyfOWSuEW6MZh
BikdKqEdjMfeyvE5QIZj+mKLc3iYV4/HXEakLYYukzq7n+7YwDpll8EHXpdXyrKmPhgzV3oyNhOA
5WgMTqJCkVI/jHT2jBapfnOIesUzAXD0DLEduXitNF7ulEq7MLZM+dzGOitKzgi8furj5sggQbEb
KaI8EV9qgx17UoNKXRQsYAXJI4X8fSFkqZTluwT/9DZVgHKbhQP3OKA4NKn1M35uiYZErj8WcV6X
vGLIboKB0LLhRkRJxwsIkHfcA570FE0kM6jyoJI9DcpuaquHRWwOaqlRewaPRRuc1JDNatljFKd2
V/S7Itd1T++YKetSZ7mDWHsiqJZ2sDbRqPoNYimh54FpT2Go7yOwDE6mt+eytNx8IF1oKCj5kKl0
yCSYM/EEleapYivJN1feC5mwIXN7FntfgMu4JB8pu9zRPBomXJDhmrPDR8k+hnAJYRmI06hSz9Qo
dNS9lganKG03kvZM/GRB8nwcI1YhPXGYxbshDTezxHS8SiobFuVDNJKZIeqQQtis+aX6bS7elbb0
iGzA/jKSURD7qWL606z4QtzvRiy3USDaSXtuluEAdQj46vyAevnUKaPsSEZ6H1cwyECHw/EvG0qq
EjUe6pbY6zLER6UMYD4G0eiCm3tuU3YnjTE/1U3fXOnhkKJco/UyZeirpmZD5sZxLpcfUCa2DKG2
Wm28QaR5DQgn58pVbmrUkzdWHXTwMq7ue5EKgISkYi9hoAZeXgBwkpoJgFjyUEBAtSUpzb1qnMGP
QUHJCynzdZZmfPfEMQFh1FTgK1S7kRN3db3NcuV+lEp1AwAmAEdVmU+BmTU7Y9IfUmLQD3g/b4ps
jKBswwSaxB+qyGJvKfHeKljGG8UfG/DLYICR/gDLRDZBOPwURPL3tJ3AhsetsTVXXHYoRg9db9EE
70aFZkhpeEHfzGx9ax7uHE5V06ux2zXKd2IoQl7CEbaLFornX1qD1//0cX8DE1w4Nmi9rTGYDAex
J6oKqIjf27s5zbV6DAXRWYcphVv6PVXVaXRld97KovOfONrqUqTDa60miouOPGP/MIimkpJgR6Xp
hvtiS+PJTjFeftUlvxC9/zwxTklVtfX0CB75/cSGhCadUfeQn+XcGydise2nSb1vqoc2DL/Qul8M
iD4d62IAwI6hhJ7KsUAV2Zp4UsXkiw75H1qkWBt/OZ2L+5QRtMu6xSFYqZjRemABb6INbUYv9JD7
biKGDtINtD433jWPyUHctgdiqr64fxeTh08nejEMIOvZMBPMm87sFztjE+8HW/NqUKKraelLr/zF
VODn0UwD+LQsIVjFp3VxC0vEBerM0cQ9yGqn5IQpQ93Vr1vuZLfyGyd7/drjfTE2+uewGIuAhSi6
9skv3xpEcFQ8VgCRUfKQWpIBmg/II8nPuvihihTh5vTFlf3qmOuF/2XKQtx5BbrIkJ1st3oDu63m
A+n4elR1Mc35eW5YIOGPs/TKCPR/P44hVRm9bGpv6ar3ZIdKHsuNQwU0OdMPfWMeKIMc4/7vj80f
D4r9jHspYkK5REsspqn2UWDCWJkk8u5uIwjrg7D9+0Eup3Ccj0oAocoRFOKvGfn9fmqpXHaVEHaQ
NbF4rsCM8gH8sDtuCLbxNcrXL27Zpf3s5wFRdKwWIkzXn56TfBISWQSG7sCyc9gxYSIqT8a5s5W9
4pEC5X95RIVT+GUW988RFXgguoF7CZvd76cIx5IyeD0iqhjuXuvgaljd8utrz61Diud/cVE/vYI6
A6CfSAc8fbJ5aegbu1xrVnUYnwdQIFfVjvafM7yHPsNHt3N6Xv0Uq9RXZyp/Wr3X4+Lm1nRgEp/t
7FKHRSpsZJgD+E4yiBXNzZw+lRPpVnQ8lyvhDnMpn22ve19Y9ZT0aaZ4VCs4CQbYPOba5GipPY6U
nPLkbv2tkfelyfbTcnjxKy/e2hQJpNIl9K3MB6Alfu+DQSNckSTpchN57Rdiok9rBEeDzKLxTTMY
aF/e/Tmin9a0pD+Ie2VTbHK/8ox95xu7/8Q9/+U41oUXMDATOSdNXHVWNUf/pjvpjXELPXBHzPHj
4K9DZhoXjvbVcT99RdfzY8W14CShS9HXp/+XNRBwYViyBVChAdvWt5+53NS0TvYjehvd0Ek8K7G/
vIWf1qb1oDxg6hoYrUF//v2gONgCsyIPkOzxddVIISOBD5ocoMxOvaNidy2XhKm/X+I/namBfoUV
kUpIvZx3LkYqd+Ooa84cFCfTxDxVfmE+kf50XoakUpHqCL60y4m6tZiEInTrIXzdF73e7/rzclCv
wS2uqeqwSp+s/6jNmPWJIkUydAUzIC/upYJJLImtZ/qMYiqnRIh6bBh02Fuy1VQBxMZ1LMKRpPn2
96v5h5V/rY0kESIDRSVx8r/fQ7YUtREXnOu4z3WbmA4QPvkR7LjPunX1f8G5+uPF/T8H1C7fkEhS
C3oHmjNsjGcg3vghtnAP/diREPaPLI25Kx6+fFb/tBj/cp6XvtUh4TTHkvPsXOU5B16yOsl7f9iy
B7Mqh73RbvLWWizefAWDkP58bMPC0q+uK/LFe0Jub2Z1QP8c1Vc2RI8+9WdSU9zcWW7x9Hee4lHC
b6Oj8v3vN/eSS/XPM0W+MCGMiirDZ/r95gKTlEuhYICi/eQmZEQ9OQikXIPVz8F/VD7kTnYgF9wF
9nWlJddffgM/f3V5vH75BRerfKvXqMdjrCkj6yHcRofmBM5Evros/IfIq5/+fsp/vta/HPBiIVyy
OpXHGeHh6qIHWMmO2l4xQ2Hif5sc2I2Mg39qfcZy/8Wh//hkI2tWVYm7DIHy96vdTXqvt0bKsuGQ
/iXf0qnYVZsQ+qtdeTDofz5dX9IqLvWb/9zkXw57sa+wRuKxdJ3DDpv8LLn5Hs6v4RTEpzulo143
HgXrY7kpHNNh8F1667qcfSQ3X75in7bD6wr2yw+5WEpy5JkBkjHNwc+xftBXXl4xuhNSrsr/ipbx
k4f3ez23Ho1CjhqLIuuSlhFFJnaNlPVSbuJtuHyL6CGtIVII/0GF2vVyJKEdacq3v9/lP91kEwGP
Ia1ICG727ze51+hlQJNSnUm7Nfurpca199WD9KcC7tdjXKwXoQEsrNIpItbXdn1patWOD9QtbrRZ
MSANacJOual8hZ7fF5/XSz3qz8eJhxeInASHhN3A7yfYkMpUIhhYP+qTu7jM8D3Bk/wV0IO3YvP3
q3mp3fznaCTqojPU2FHpFyvUMrX0gidT/dnUoPXrr00N2W5+1kn/j8e6WIuybmUHrO/nWo/rDsYb
hi7ugk70f1J3ZruNI1ubfZV+ARaCZHACGn2hWbLk2TndEE6nk/M88+n/RWXWSVv2sU6dRl80UDCK
KYohkjHs2MP6BN7uxZnW3pv5nBd3djIR0YEE6RTcGblT88kgq577i2nqc9btuiRad2YP955d9LK9
k45pK0khqor2JGXSOTz+TNx+fEvT+D0ZcdThStsyNV3FMXTSM1QnrInXxPq8X5XbXymh0z777Jpx
Uvo79Qnaof9pmjBUMQFUX9qy1IGZStxlRKLW0S1JTgBX0HXeTJbzxzf0zlie8BmmJlRMrjc+kjKN
nDS0ybvppmCmWjY6/HpvnJmxo/0XHR3PHTdkAggBFHYyS5tGk7RVXOtznh/KIkefEzkp2sTLOG9x
vHtnsGkdNtESftpJ56uFr+NQp55mGsQJpAGWgughAu1JmvfMX1IWev7FvdMDucU/jZ70QLcEDodw
h45e3H2S7tvyv3pfLxo46RhdVDt6cbwrEl8Up1mnNfShSjnTLU4F0Y8dcMrIN1jH6Rinc7xFqViV
5+oUk9mgvEKeSNJv1NWULVwg4KBUCMgukQsip43Kq6WNEg18P1L5zu7lT1FUv34KnDQHrwzonFPT
MSYFxE6zyc29tp7EcnIy2/caQbfVtMkiwAdoYd1tzq4C741BdpH/avfEISTIMihSpSXFDKzgcDn5
SbtV/ym7Ortjfmee1LGLBROLblhvPEGwc0zPZ2fLPInuBz01Ur/4q2IhVulSpF/Ou0ZPa0WmZ/qq
xZN1oCOeQxmJNa0DyCFCNUgW6rZYyrW9zrfaksLsdXQI8BAoByGozKu29uY/YAxPj/BkOn31M07G
aNZqg2VWqHHE23obLNvv6iIkbWM++Yd+b0VI19qeNdOm2/uo3ZNh2kexZQO2Zzdy0y+mNr1vwdqc
qfN4E9+cW5Xe20u/usuTMZuJmNLdioc9LYPhV2+TLJEWnZefoBVsk0W6tvb6uf37u3cIDZddLUTD
N4VjcWhVmephGkJbWEy7PCixFvxffyMv4vV4rrl3X+Sf5o7lYy98L3GlSeLYU3PFDXq74VabA1RF
l3wJ0Ga8VG/zn+4XdgUb41zL746dFy2fWE8DCBSbMmgyYNhqqIDA5xPYMJlT8oty6jJZqd25ufHc
zZ4Mnmog0km2M8qQwyzdM2JWCCptCC6ssq1z6JdTQCo4Pw++YxLrLGV/v9LTKqna6kdizTQbQ7z7
+6XKBXnb2dpdkCy8YiVdQ0H8D3Ya5275ZMBYGVppqAtM84XcUV6ugZ6L5lCHq2burMUiWsVzJNGX
HxsnR8/+m3H64pZPRo6RMGmyDTDm4d5lHR9Xzt1E6gUNgGDf9YgfOTqwpVXnlIKvox/ZljzJRXog
zP3xDznlP/6aL1/8kOn5vOjfJaIKaT79EIxKUoIWSX5bb5PlRClWXWBx2crzcS4WS9/Zp/NzwPD3
lsBXr/7E7HQiBE2Hgccv18EGwETv8wCidRcRzGrnCNPOWySZbs+D/96zA161fGKz2egOa9nkG8sp
zqv3Bh1vwJQft4yzb+338LOCP/ereohWhEj0/Nxzf2c//ar5k/30UOaO21FMQr9Lt+5a3zi3ckb1
AvDBszb3NGw/6GxysgdevOMi8IwJsTn5acSc6MgsvZvQzPYV0ZjVOSfNmQF1ChSNrEF164HGlOKm
R/E2q1A2Fhvh2KuPu+47FunLJyhPJqu0HFWqZ2jIEUh/iYpEWH/xcRPvL3BEW9TJgfq2ODi04OGJ
aXRMhXIKiTP41yi+uvf2Ji9LI9/uP0GUvntnL1o9mZPMrtHCEgcI78sd5uShzMxdx0xInlO5KPZQ
bc/WIb63V2e39OdOTyYkNLqplygp+hE7dzeBMOWsWVAUyLRzzmyYLnXaHXGuTHslTeKEP+n6apNo
fmxO3ZGstE4Va9uvrny/+HLm5b23gL5o53TpLkBtlaI4dvspgkHip5xNFPRiW3Bf3mr8eqbB98a0
Cj8PzjSpHG+qfX08O03d0eDk2nF36sal+Na/JCNsd5Z4/F4fednWSR/J297IwUSxLEx08BGSbXo1
bpwlxc/GWtnBPb44Z3pp02T85sW9uL+TPlIFJfAUnGTMWe6a3Klp40lBQZlh88k78s+v3FnNlK3N
tIv02Vk0LOjQLK6122ojLn5Pa/+oQvEQPJVZlf2s//f0tacsH8rA8+tj0d2fo//f6hi1aXT++zrG
bRU//q+7x5TyxmX8nD6+LGg8fvVXQaMi/7Lxnk5bXaRqdDY9zJC/qhsVVf5lWKBhoY1QrkidIh/9
Lm9UrL9MScEhkjDoIkBbNZnhf9c3KlL8ZVDLPjErVdIkjH9S3njc3v7pTsfoGyEpMtAAMIAMfxPs
65M+SDJ/p2nQjzKR3CWAS4aFq7nawZ7+9I2W4OCgIOB4ePzAikJrQH6Nj0stuK86lNFVC77kmoRK
DzlG99eHRaFzXsoU9OtaZtTkK8TFJvqMeMqIF81tr0O2juw9KjXS5JYy6xwNHDO4NzL4VtEYB59G
CC5gushha0VezBTdyL+VxfjdL7rhe+Ep111puj9Sbdi4hQHnL4smwapKIX0YsfBYI38kzX7GBmke
U83KUtM85VmI8DBkdv/UNs1nqIPpI/SzEDlSmKM5pVmzZqptpBDlsY8C68bQkKMfchTqSsOoQww1
9day+nwfydq6CaY/Y70A01fdHM+vDCs8yKE7HI+OJwFZNjdkFGgzozSsX6clFeqTtZUq1JdMlxVq
6M+7qZnjV2JjmL/opNe/XuzLjDrcYa/mD2Z0+iErsmPj7cD/55ys2Jpe6CQXBzug+9ml6WafZBZ5
nzzX7lZ4+/NdHUfhNSLbcMaTKvrh3sCQtJ9CY6jnI9K/V3kZDpQ+IvZrKXr1ySrC++OJRSTu0iFp
kW8O81Xs6ONOL2PtSsnqBt1px3gafqqNFf0wEBgBmGLH14FCQag+oFsai9x56BPj0/GM2A1uekVV
PhHZ8le227m7qvPzK1yaZChHXfpkj5vescMfZlqGc6lqw7VuIxmrRBUS0LbXPGSJ/vX4s+reuMzN
rp30CY2l7rb5hYdA7mXfsbSXBMC/l8XfNzC40HlgnQBkGbb0pWDd95F7H0fW92Nrbqvv27xXPsuw
hHvUBOKi9rT2MkekZT4mYCxCJ5odb2G0TCRqfLe+icok3zoUja4Le2zvZa08H89oYQqntd5+kUFW
Lk0RKhfQuMLLri3iBWSN7kHo8NJq0ybCr417D9ffvvRqoi7Tnz+Hx/87npI4z6YeNch6/33Cn2+G
fVSjrzJdSdf66zhXgfz9+jdDnz45/j1+s0LHYyZQ30J0mDb/XOO960Z96y9SNZfzPye/vO7xX+3O
ATWQFfnvZn6dcHIfw6AYmyZFJvud2/3T9PH/LCqn9o27+fPPvi+/+moQUp6SmTs96vZGVLiX1vTH
HhTn8nio+smVa4T1jkwzKqePH5SK0MHYQSY8OZlEgvTCSMPfJ//6yuhGt56VetQJ/H3R49dyz/OW
A5qDi2NDx0+PH0i4oNABwWm9/sLxMK/6h3aoxu1J06kvMvhvrpwfP/hzSQhO4d6qo9XJF45XS9Xg
62gE6bZDPPGMoc/U8HriQKBNTtkRLEfkyGmsWXz+YgNDUsUQ2Q6h1hh99hl7xrhYaE041V8Sy6qC
NmkB7enGnoADNRnH/83qmmO3XLpSqXYZIya7DIkpIn4K/ymyPBO57VGj8HP64vFsl7JWgPyKvfrV
xPEfk9ClzlTwLhKvu6phPl31nYgfcOiSPd0p9j4w0xgqd00wT4+73fHTONSiRc9SsBmnkxUlGJf8
gm51PNSiEVeGR9L88bC0Y+SxTWqwj4cDIcgLsih64p1c2WUev8zQAT8eMZSsayXIt8cjtj3OHVWV
MRQlqjnQyW1HJ7k7fqZF2V4dk+T6eGR33Y8iStrD8ajtc7jLQN8ujofgjSl2zStzczxEizJbBmln
r8yw8y/HSMn2pVRnGjGVe2vU7fsWqUi7yvzb4z85rvwGLk87HD8TXhPNAxl7u+Oh7sfhMiT1cnU8
N2wLbZ2FaFgfD/vIdHaA77SZmC6u+AKBxMa6PX61TGV+1yKu0SI+287xHy0LzRE3xw/NRDyBDS8P
x+uwFcxYGRVt++s3WC14P1InVsfDdoShyWAjIGh1zr3TlOmFkyvDTFb9WWL8MYLwwq6B1OHwK0i6
kcSeyKA66a1kiMUOKEEElvHwUAVbZIsCCtx9C+jlUCvx9+OR7enRfQNjavqIsnD+6Prnoc7l4dfZ
FoKZrdcSM50+9Cmops7v72tVXpIc+qT8boxJe88OOLr3tZmeWm5NZenv67hhCiO7+u7KpN1CM0/X
clQ6hCTzn2PXpj/GXt1KSni+iMJG4Le3KKTXxu5gpXq7COuy/eZ5GEfTqQQqCkBhbXSXFnGwEYXW
o1vQl7emTbjmeMpUMS6hJjyyhpKLrHXxZZt75kVlji3sLKPaFZEX7oqpDnUYMudJtYYL2Hc+8rVU
lCnQ4S6SIQiu0qEVFDS33RPVp6g82U9Z69fzODPB0rXS2olYU1DDMMrPsawuSQhxnoCHPmH3qPe2
1MkIGSIAex6QBiMbyZmbrhFS8TbYWvMNfIa2gKAGHtpUrgOPuxbUjc+sqs4fqPspLzEqvxyPfKhp
19ACLjTEXR/sbjRuzRFSwnSE6HP2cNMMtpgd7aT/B/ua/xvJz1f7per/HPdPMAIXQFNeHZDAAkDl
pnkuh1v4EPGvvdXvM//TD39jWO6HHAzLU9agLcvVvCBLX+1dpvy0f7/t+fScPo/Nc/x6vzN95/d+
x3D+wq5kk02Ah00KWVH/2u9Y+l/E/AzLJuVBaupRt/P3fkfV/iIX0CJ/CvMUzsuf3Y5gIwR8BX0Q
PrexXJ1/st15vWE3JuvaNCZaDCmV8oiGebWGhZoL49FFcd3va/cLqzWUUAqwy/WLZ/KOlf3axiZZ
Bl1LwiLW1MIxB/v1UtnmatfEY02mgAJVaNHFdve1kH3aLCHyjt8+buy1435qzGZlFoRiCMZMQhWv
G2MrXnlKYpFMmOvFjZdj7yZi3eti3hcSrypG8awf+zN+lre3aJNOIgiYktHOaz6ZX9tJGiMNSHwL
LL3cWpUL6CJujPoOekPy/eM75O2/cHn8ukM6k20LXSLHak0un5eWR9FWFZpZZARpOKngwFazYLD8
awUoCXDhod183N679wbBDe8R/RHs00l7YGmbfqrbNh0vL+e+YfU61WKKby+jYIh/fNzae3dnsVJh
VhGElacuVK9B07iCTTE3Ittl9zo65aPj2tFt7oTapH5tnemdDM43j5MEJ7Jvp1QTRFxe317aIkOF
c1POU5ZBsLZs7JVwmY2Gz9plDrMwqCitVbVsJnPjTNvvPVr0fkmYIBVJAmh63XY9Vn0W+jWxulRF
XLYN9e4u7wNvp49Nc2avO13rjwkwdRtYi7w+hxE/oZtOvHN1mZptEZJkoDbQNS6M2AWrmoF6ov6/
aGw23jYyNiuziwOmu3/Nif/J+AdZRQ7KlHBFpg2/4/Vdqr3uAVqiUjLNKXqeMyslwdwqDfVZrX3r
XNLGm/u0BYpW09vE40kp2cl9ju5QhVrIbFPUYXUzhFSCA0n3975jVFsjjayFSL3q1wL5b9Xe3rxI
DCtyiCjXNqbGgWy9GpPdYNcQ6hn/uCoNgDMWgPAgrFCHGLQz7/FtU8C3KGGZYF4qVYAnkROzV7pA
URn+pIV6+gUMUirE+7qg5rA2XMgg//TlTc3hO1YZjvzuk+aa3C6MwqbbkFHMliJwMnvt1qrWPQS5
AWr249ZOXx5kUJRJWS+pAjWYvk8GY1urxhBYGeUMYck2tK3yT8wGyW3lSnDuSRredUokHj5u9HTK
OW1Ue/3yqCgQedOgIx8WgNPjJsaJLJkQnBEGjx1AT/24vdM3SHsGcoSS/1j96aiv2zMsGBJhSw9t
EQNZhWnjrqtcFPvWrrv1f9EUlVYUTJBZBGL3dVPZWFTo9mlUWPnOVM0q3GVi2821TQXw6r9pCtki
Jm+hQZ563VQr+2kwBnKuALRiHTSzYBe53YhvqteS7ceNvfPKcBajYqvz40l+nvrRizUwCRw/VzKh
zxOoyT7pUUa/Bq/hI7Yg5aOCh+VMx5zeycvZc3pnk7izhME1GTEnodkyi72C+lt9KryXxXVdKFa3
wFHrqv+8cyABjsAXOo4OtuHJYxRlAc4bfx0Si01czjq81ddZbQyPcii9M0VK73RERi6YHzC5GmXF
JzflllbiAZYhgS4P7IOf+o+JajWIdpjq4eP39c64tieNetYAChnfuFlHIDAUnusMMR7jUlNrErzC
zPuWNrH3LU9URG8AJZwthJge1slbY9+LbUK2pUEQ7GSkpaZ0rV5rSWxOhnFPNp/yrQhMcZMzwa50
G7rDYJbOvADptEibPDwETKcb3Oyo2wcg+mcfP4V3ei0/x1IZkIx7Vv3XvbbwbDHCu8PUCPXhqlOy
autGirvAl6R91+3BPEPffef9MoUSZJmCLmTDn8zdjEHWkEzIednD8lgIOH72vCsCV8VLFYbnkvje
NDcJj5q4Ri16FW7Jk6fdJLLVmrol9crNks8BFKd9V+bdD8vygzM26dQzX7xYJhgyBSegpYNM9lQS
9vpJNm4VZmYRW3NTTaNdaDdlhsyC0kbN51r1PXcfxU1/BO7nI7TCIA6LMxPCyc2++QUnRo3R2pVa
ZhQ9jtDXIjhrcdHArPLTTVXrYvlxx3nbGLnqTD5TGRp3fhqlMAJjiGXGpgY9BIHqB1wFdWnlXfdU
Ws3w/HFjr6c6Fl/SfBzSraftJ3bbqaJhXidd0Wkauepa71eXVgdmbF60YRmdmcRfv8SpIbxdR68U
xXxv61UVBFAMv3ZdqFTdg2KmX3xPfqssQktVahAVr33qOWzr+uPbez0V/d0q7JBJtp5FcXrWL5YO
z0iKoYwVd54ie5ytIrVEw6caLJQgnMHsbzJmp2AR2ArsjY9bnrrEn077q2UdhSnMREajfmrcgOss
vFj3qa7rE3GoNK3a6p4ZrJXOo3pGRdAnixXzSpqJswhGIzvTid67cTR3mH7wHTF56Sc33sWZjMdY
gao5QEc1IEt9NUpT91igHThB8FUzgE5iOCdp+LZhNsRTbI3ZhjjJaclfnETg6TvLW6gOm3P2WVCf
lpliBeFD3w+dubRsQGOgVmrHvP/4kb+ecadHPjVt8qxxP1D6Pf20Fy97GOPMtgPHWxR63N8Yg9DR
LhBVH83wMAWXXqmLM3Pu29FD3RsairTHVudNOUvU6kAbnd5f5D36uotxUM0I9mYHZeyf3hpLPynT
9GCaAxZwcmt9l2dCKdHXkC0+3S5XDCSyILWRBlTl0WcFeuJ4plLo7Zs0dEgc5JIAeWBKOjEYbDeR
UV+qMZ1n0G8bv/rE0IWtJnB3lF5RLQOc9WfafDtLIMA37QpYwqbZ6GSqt6VbCTA78SLgh80CTw9X
yOMGKyP2yGmRBhRF4fsXTmy055So328ae4WJEL/OlJHwsve4zJNWo9K0CvzuBmse3GwFATEuhnyl
O+4InMcZZ9I3jc3HL3dSkOXir2YLg0jtBHxxSEMw34yaWlPGpKu0FrmhfAgOVehiUOc5ZFR0ylT9
U8SfYeWmZuOsnNRNByg5nf8FnEnRX0bYEkgPQfotNfi2Q9QKfamNevxY1hVsUBH3YqCfdDLblZVs
ra3hJIg/1aJEqkk1iO0c4L/4zbZGUa27bga87Yse4QAFtnhSkRWryzRYx3qUgTIGcCXvmiYqjJUr
2rQHxuU1lH2aYujieac7hr8L+ILcwXgP6l1X+rG+GwY7tteNhWDPUoeJTD5ClSMwpBZx/ZRUkFGb
BrFGmctKrhSKjaA3ZOpEV2VyU5Ez82S96pRJIg4t60GdayYpSLPezHq4fBRa9+B8ZKKtIS379kWS
eom3tge7R7CmJYghWjd8bvMxCVDM6JxwoUP6Ue5btjJih7ZTOO54Dgr5v7CSH6LA67pFVBeyPIzc
BWwskRoOsg+BKC5yzUcUTEkpwloWiQ9hlkqZCiYTjv7w1umqOFjbBgRUIHJV38HT7TMjuercOg4W
fYYWyDOyzw6RAeHiSoSu7RWkYmAZJ862qNoIH2ZptwQfhtCtP8WpCLrbKG4DtJLGAUDKStqdGlG4
7ch2VfK/DgJaWdySmKL0ChhmBfnWdWqGUf4oWks+ZFHK+c4o1A4UnKo/hAADAQT2fdVfoF1D7L5L
TOHPUids3bW0lOn/Oyts5l2UttT4kFEJtDhLBUJOOd1kIxsNm6vsQNztsxLxlj0qqa12oXeW8La2
Znr6YgytrP8mAZyBwBijNtKuRIpy8wWmUxldeZlpNjvZtUjsBCPCfRUFgukFmoNw5u1BGggd1RCY
UXLu+u9VqdiXXk8ixrzzS/1rN8T618TxPY9F1ojEjyqW8kG6E7gsK+3uWXf76b4QmEVX3bTUchPm
U7TIzUME1lpF2VaDSlZxh+N+JkZZfqk8XxlvuqqzD8h35uIWSSfH4jS37JaZPkATVcw2qi/RJQz1
pSzVBnUG5IPvhZNW5hqlG0vsnBGZIPTS0DhY20ENajzzyiIH0K13zzJEP3GuxzHvQ1R6lv0UUwpB
AoVb4zV2edQk6yz383gnB2bBGflQiUfq4Fh4KWK3bZ3YC/SIEk+Df+lHCQz0SDSrIsmy8ZapJ72W
kQhvwOOIb64WhldeqAerKvJipPNygaqMxk94SJ0yflaHSoRLkXmA5vxxgJnmaYm+ryEFR6gICu8p
ckZUPf2uhpE+xM54MLG+rVkRZ9p1U8XjEp25qYYpG+UhS3lXs1gROQykLsyRuOuMFF98bZc/IX9b
2t5XGkieEta7AdZbzW8E6GUo4gwTd9YUhapvFai3JKVrCmlOdQvhZ5sTV2uR/QKJjDUVFkBVPLvz
V0LtYSSzFDTDvAvcES1VBTbArIBLHS7U3iYzwy87WawH9ovitqpcG+aixzBdNCmjaRYhuSNXDUzD
BDpAkT+g6JY4S6jxpr9UhNF+TcxM3wyKRvS9LYtLMquUr2OiwYZTkOV58uyhSWeTLJAzkwX1ybMI
jWRzo0S5vZFp2cAMQ+cY3piFhtdMi9GBmqWKjJ9N0RT5vclnNS5LR9N2WVwOP9NI5sUqcQOlu8S3
0n/zo8B21olRKcrOsysQ3j1tGtFSzXzoAnY6htdGEhbAV9giGe13PdUdZLFaTzyNuRTXOLNtUtoH
cyhukfsz5F0xanGy9FRft3bUd7jOztRrGa8nfwAimcNgpXAXRV8tCdNrw8yI5PC5duoOjEo/kLBl
571JErcsJNDgthoehzz2y6UIcsJLal9592lZJE9UeWmkLBe2Aw5Kr7VrT2gQaTNDcduF5YGqn3Uo
YO30sPWyVaPbPEpSg9TrUbFz8J4Ik7bb3u/abGPlMj60qUP9ZMQasCVxwhfFzDbdFuEXBOEeIv4J
ScbSrORCRGMvt0SnQ2XTBPDj3HBQIQOPQUt1ejBpKfmq3lsXSV34w3oMA1YmXza7oalAnlZxKMIL
PdAUWKdjqWizwiOfizCI1Qaf1bxwtCu/q9q7Ss+zZ+qZ9QzRrbq6HlozR7E2sJLLXsvre6uoxuan
oXkjpXxOq3/qXXsEisCPScRMq6WLJLRtZCopLRMt38iC0rvUqyYzr+wQ4YNtgpc/3jVAzJXZoFhK
qfNmdK/aoQDqoZbnqvUEOFbN7jJJBis/+CCdq2Xes2bMkyQL0nnRWfQWkwCZehl0XphUkOCrrNp7
rE/BHOatnejU9IZtuiANsHyMykG5whzEiK0DNZlDow8eqqiIgdi2xk2eK6VGFZBPXzBWbdKE4xxR
A13NZ2SrqzkZHbmlXI5aRXJB5Ym03CkoqJYbWcHImesu/q1Z3DXSu04UVN7yGTrg0bAKvMhBzMlp
wnAbRx0CA6V0HW+bY2K7twHKtS2obj/9Yok2B9+tQORd5KPogtuhQ+Q1zHVx6wdW8+zpmaBQBdy9
7D7xUR8vEM2zh28yT7X2p+1FsfdFhCRhbKKMKWPTYeFCSKxGOatDJKV4m2CycaN6qDhEFtDIWWcF
WgA1MEvRubX0qtiB6wc2KhAyAFtYNNK4TAdVKJNQAnDQsQmhesq0Fp+TTtep7oROi1ganoTss2Nk
+rhXhJto2a4LGlep5vUoNEiw6LaxfguzsqHGhSUCy7rWes2yclGazvqqNS5LvU38K4GglnOf6EkX
xEul7dce2Sfpus+dvngYmjIGcu/BZUbc1bzMmJPQSB+eNV+LYPRH0aJx6myuS/+6UsJ0QbRjhbBH
j/xjFc7NMAaCnwezXM0YmFogZpVhoj3mP/Sm3Ga6tsVHQSlhJpAo0Lay68Qq0Oy9b4CdNgpmFKcq
5cxvSH9KJHhg2MhSKIxMw9dX+Ik2mg06lrxWNC616mCa7YMyhqTHV/JzIsxkHub9daHKfMYUtjGr
9DJTvGdIJ93SnajnZTrcAlyJ5q3Vfutdsi7bMFOBt8u10WpMX55yUVVYj5XLwi3syx4wLpz2lnVf
gJ815AGZ0ZW0yl1lupjM6kGMxU1npZ/Gob3QjJwk86y8dVqv3mR2sY+i9JPTC5K//OhA9OfBqt3r
NNHKdaO7j0Xr3VfEDhd6b3w2xIDWWqNsoVI/G0ZMLlFwlXvJYxMG6yQxC0RY5Y8u7b8OaVPC4wSC
Ta3wriV0rZnAyYbxB97itSwDNAzVchE0QC9TE/rxQIIpwrfB1uiqx1ER3+ki9QKZ6hCMa4Ccgt+S
ppS1zUXVJXdehbydFWbPpFnuyGAb146LxgETKFLMDnIIga98qzP1USIk3joSKR8v++mV9icrdw7E
fTjN05ql51Tk1avtrooRGRg7qrMM7LM2fGBvzQAxQIt2ttiobvIYt/2m9fpVq5WrMu2/FQSOmVkP
igWzCW0ITIlqmFGCTymu3WAxhcp95w3dZxLptJkcVOSHiRguSLYRc1Jci7shUuSlF2pPsVVfdYln
bSJf1+aupq/q2D3EWjQvXMZ5X2/I4FmxH1igVy5nYewxtfQOkV09RHwdS+RhiFPPn5eu5rlz6aN+
joWNUYY8ujkAbKujRd4Eu942M2duJkr+mBvwq2WBaaFW4PxtqQDlRoBZD9Cr9i0+7FgDcAgiuen7
/ZZgHdxobau61d7N6nUesq/RvSUd7zJXksMQI72WGWvskXWu9NUsbNr7zpTXepAggTh2s0r2XMlm
22vu+8LaJbmyxgE4cy3tqkrhzTSFsGHdepcJVNXeUH6U9vhNjccLRbW/C+H9JDw4lyhfZvl4Xynp
DX7SK5s5sBiaeWkXC6miWptEN10kfvajvR96iO6hTnhPrdngen5IWDryZ5VWX8SZvylZpTxNropC
IzO93MPSX9qF8p2U4IOeBsFsdIOdWqhoNTM8bCZRp+vFLCd6uIgSoAAiWooxXo3Cb2fsGhaNx8pQ
h5PGjYEWbuJ+KUUHrbpc11pESnj20FbuFQoRQK/JYZ/pYfq5UIvbuIUZ7JbJTLH6C9eF6qRaS1zi
B9uqN7mmHhLDvBO1vCzRfu4yrJVI/xqHzoFt/KYlQ79MI/i16oWeVBvoeRRQifAKtcydYSkbexzW
nmwXmW4t26q/dML4YijyLep/KekdyRaQrz8TebCwAoqiPCuY1wnIlM7eak53VVjVynKDC1J6JmmF
WZ9pi6xBRsjtC29hsvXWyu4u1dJPmqFeWZn72dega4cTZVd+VYbqAqMzgPLtPurQKTzgVX6W7aSI
950IFh5U9abWNqPrXUQa4ButTW8gryuzopI7h72NN4xrouFbu8kuGhMwZllilxCHSZmnvZ2whue4
NK+1tiELf+xqDDXjO5brNaaqDxfMvA4VCoxBSV2WqrO1jaqcabp3a/s42+vi0hFWe1OBuktmskXB
o/f8eBkQCFpWhpLM2iTeh12HpSvlXmTDN1LrdyrautQkKOjreqsaJWP2AilJAY6TLpMquG1rXHR4
L/e9Z849UoVmRofyRumRRa+mIUrbGurlVrUtLPR4JTNY2tpA4BG2YT2pDiLN0MBx1WKRSvFQJ7qY
OUFTweVX5CozRKDNC1aifZKbaOQgalN/zpV4zaS2Y8ubog/UNkx7Tld8H+iD9OT+bpDFvTda40Mk
ovwQNgj+pMHX2Atu+xi1a80EBp2yqQO9bKablr35fTo20a7J0uxz7ljDXm2MddPyjmKq/4HBN9Cz
7I0+eUy+FumIOnqM7hKax5ESeFdWksnkNpfB0O0CejG8T0TX208ksLhUkKhITADaC3oUQ4zM1DGF
wiQMn9JGKaHzNmqhX3RJ4DpfbTur92Vh2v1SsR1X31St53311NbSZsh71tnaq6shRd2PXAn2JY1h
PoZuHmnXfpao+b5VNDe6TGRY+Ndqr43U7sMVQV4mMFsV+dcU7nWquMVXU6TJIaPL5ptad8dxNmhp
Wi6ymgd16bDbT5Z9PmIPJn5uGEg1dTl6QyreLFReRmjxiNtaGO+gvpM1ntzsQVVjctDVYtrewAMs
hmXYgJT8btl1BZlFL11lKdyyoEilC4b0unSHaYOWxONDOiZMNpFDqDGlEjNVtnqmyN2oZjDeyVtK
ss9G7ylirUjN/GbLWm54fG3MCt3aX3OA9MwyCCWvxpoJIQz08qZ2FCI9UMfdRQIZnSFs8yZnUlej
y5KXFq30JOkvNDBdqLbaI9oHql8YWzXwSnjQ4kskWvVLqlcxu/LCvrerOt42nWo9tk6vXXGBCu1q
T3sM69q7tNxwvMO8ZEcQkCSxCFFhJUgpsk//Q915JNmNrO15KwrN8Qe8GWgCd2x5w6qaIGia8N5j
N1qLNqYH7Bv6WagST18pNNCso9nNPJlI85nXTEOd76c+UfaJCpEiqprmHJd5+7WXMiSFKoRlGhtY
ejxjoa6kX+VyKCW3WIjuXYWELHLVQojQHUY01+HHE5r1r7LRoBaZyLD22LUWTgUYsFIYUOsIw+Qc
eQxJL87Y7SDim0ei09eKvoM2kj3WRPRvrVqV6zJlWXxYJqPLbFES4JUoWGeBgk8dYxyi1xQzZWS6
IwM7ISNTfF1S45/kz7BhYh3BUDAod8FsGCQXg1UfygLLYVcvJfyHCgyGDn3TltcRrgjPrVq/iIuY
49jURuk3IMylI9UYYQX6IJ8JneOnOAQPc5UN5hx4UoOp1NwIv5bMsJy0xYuKvVupXtao3VWSNQHF
60qKfDUPIsygBDNKYCoFWbPH8EU6pDwaV+NYRg9BkAn3galMP1F3xgyK9pnoyRzmndxpplulsfTU
6d332TAJdcp9S8mmSY3Spqt/nY3YLBC6VuawN+BpgU96TvMIr6CBAo0a3WekTUrXcnEhmp/O0lEK
Cg9cz5dWB5k8aPJhCXWvJwqaougcpxLGIOFhwUzBbmDzkHV8V7vlie7Eg5Joi4MCLZ6MpnJu45m3
IPwiRtRYRnbuQyrgv4c7SigOntRVXgFu0VHj6tRTJ6LQua9BbYGOH0uA7sa3BiKZo83CvW7kz0Gl
cwrM/LasMZ/qi8SrK9xA5Ewx7BDPZhu6NboIslJdC0HIHasXEoZc82FOxFu1gg+a5Xscw38KrXqt
CuVeb9Ivem+QuiXNCTaYm4059lGJNT0grIFm7oSef112fDAFnXYKwz8lE6e0If+RhNMpTZovUZDc
RutjvBS97KDHhkXRXPpD3TzrgYCoTpN5C54nilE/Kzr1rWU6y8vs53QgT3VS/VjyFBHiPL7JDAML
JygjWHU1xMNDhasdUyyKIxKhP8Ow86dk8WcM9Ww5wgp1TNOnRAW6PepS/UbNMrvSliXAz6dbHAEY
l437mhumoCWVrL3T58gxgVGdOA/yrpErfrup24EmXjF1bIAm2XiQxu8ThfNkSI96nlBeVSw7zU2M
DMTR2i8GFse6kTWu0Vd4HWblVTy1ICi0pnZQjC4pgqi+otT3daieQsu6KpPsbOSz01KkFfv5aU6n
u0EsH1DmfwK0szfE8sdaEmqDlJZVMPiY3BdYkaCUKUbHDJPvMK+fNSt4NKUQdm1YXYmleVMY7TVt
tHNckQ6nTUChXUcJDy9Gd+k73ZEIGXHlCby0V5l+loQ7Ugo22qTQXe7SfWJiGBVIvZ0Hxr3MoQGY
/zVLG2cqm10+qVfQ6yBoFb6kJddxSxpuVs0VMGLLjtHMogSN0084VG9KmyBgqs930ZTCiczUnTRO
M84QS7lGlCes197Cml0aCtK9rE5/lUHpSoV824j5I+/al4ZMoswp4eM39Jwb1q6wlAdUOArbbLWr
QS+ve1167KLhe2DiNDBqIFEDx6pb/dgUVWgjtX6qy+aQJojgmkqCddX8TIkht+t4ELykkLtjViRP
NLi+mE0eOGK0LIcGFwiby32B2hkPu4KsS3GbSCNLLY0QWTXUuLluLQ63Tnylj8lT0Va7oZX2tVie
mmC6C0qm2M3AU4M0nd0hI0muSXOSkDIKtl/4qbXCk6DRSKKmLdi4qQOXIifO+KFZesii+lWeR0z1
jPxezXii40V4iht8G7JYsdWAmJzKgTuGP9TprcUrqJWxxQAJFWEoZ6jjY5aZL1iMu6mo7xctsUUR
oVFSMCGSr1T6D0v7nZKuHURfZZKjQC0OS4WZcNfe0XY+hUPEGw28EJNF+sKQLEzP5PQNFsH0UjuJ
RoGdYDUcAbHp1EsN2P9NeS6S2Ic8dJW3wQB3QznHSryHxugsYuWbylMHo0qzWugftWuW9dOkLLPH
nseCLx2wT4p03JFG7YbqZXVt6cZfnUmiZqmYe42ll+rqDuT2Xa3lXmD1J6Lp55nYuai+FmLrAkUm
SUmpEAq+Xn2vqW6bingnCqKv15SyRC7yNKucKMNvZBqA9z0s43iT5XdI7jr9ZNi9hmgNZ6yax72h
TT+z9CGMZ18MbpREv7KmwMFn8TkQU6fN5rM81lfc41oj4ACTkMYle0G8morbigKsGupuHD0WMmVu
YbLlOjk3RbgTiu52bF+M8dbE52eaz7jbO0V61+Tt4wiPCjbmySioSEVYS/LYPwoxBgHxPdcp+CSe
biU6auN4SsXgGGK8ZqbBvl5tmzC1MQeCNWUJ90sx+eIUO+Jg7rDVeFDNlPJShP0HtmtCyqeT6kPT
P2QJ/koRlcoYb5xYdAvKTbKR3AOJ8KjvHeWpdEW5vNHK7Dori6MgCi+VvhyltqPMs7PqcadUO0Gr
DyMemLnW3Sjid3we5X70wwnPtOlsxdTB25mOluaW+gMeJI4kRM9ROjlLhIaNVRx0c/aWCa87WLKC
vsshFErRvB8kiiNRf9839c1Eo23GbQhknk/keAqD8KrOqmMT1Ps4xasxDXcRoWISFlgxkSQLGhQ+
iStRc/BScepe8ypkqQfJ5F0fjwCzdklLuF2zXaKxxNepFs76SCcZz09ugeK4yOd8bh4zw+M1YvNI
wuJrU3eDqB+91vSub4XdmNc46sqV4ai9gNcYVa27oUm1Y6sGR3GxXrShOOsiJbUg75VdLoSWSLU8
VSjdyvTteiMWd3lIJoGRbOoadSUf8gw7sUB9UWKCd5JvRQYazQNb87nbRfMj6muvuWbmxz6Vn0S8
DX0yi/yYYVbjwvbO/TLJS0S2xhmBUFhc8U4q4wn0Dqj+Y1plDXZUSTXeGuIkIgk+lVZ7ErsxOPXR
VOtuM8XJm7TIourS6qlxNoikubTnTqmOsTgPdzqbyc8A6Qx2TYWqs5tKsw5tmExQlyWzmCltloHp
ZWZr4lSq0yQxMd6JlVOp9cm3QRPKhxaU6N4URmVtoETIYo7VciACUNw0bYTDivzdqdD83Czpagqj
9Q322U/4D5o3XV9Gd12Di9jUTPl9uPRcnXwIgoUY81/NStL90imWR1+quQoNcnpwm9RLK5Ptpofl
FxD2e8IYSbmuUrUOjp1lyMKNLMUi5Z+ZeumzuKAa8FzRl0IaLZpp1e0ho+XzA5fwpDviGIwqhmh5
fm0sApY3NLFniRMwSSQ99/iMVYoXmWJxhCba0soPsszHQZGgIDLAMKr0/W7SKcFUhzINlaKl1lA1
Mof0drGqDgecoLuPuhKZZp1CC81n8vgfnH7pqmwUw8mnRYFD2wYVHQprPjXaHJyGPp9eGSN/rSNx
udL0mbS8LclbdSKYxi5iQsKhq5e9kUxYcxpBKBwGKg9eJQY6LsTphAZbHWU3CzvgkdZo5spCuZy0
Suh+4JJYf4/nBW/poDCVh8RYU95I6vqHBrz5ngovV0vQh1pM69MggqQffJtOGkeqSqb4LRsDtqdY
FXvBQGrKHqjT/gh7k7L6Ylh+nSQIGywjVTedXslamarzI12RaifWXb4faYLe5LW8PNZRmPq6UKwQ
9OFnrIWv3STdmrgL4wRGiivEauJGGmZrtRSE3tSagQ9KIzpSPzTP5jhgc5ckpQ3EtfZ0WUCwvpO+
K+FIjystNZKb6VuQc/TwRY7cxExlT+9FLrAi4cBi42g3bf8dvGqz74mkIF7WE7zUPvNj1BJ3kTjh
rx0Zh6wdDO5Z7aU3U0SXzRGgVQGqAFOjljMPeK9VQ9mT86hUa04SxteaXWZ9fIfR+NjvTb1N46sw
IVO05QC3FEPJbpRJerWi+SGCA+M0JG9sHfFUWPnihCqd4DHu1niVc2+EP6U8vbHKIdl1eXOs0DZ1
ZqG9LjrrcYroG1QT8VAsAW+T8NrJ9OAhGqzSHxfOeUMSu1A9NUh1NOzeQKYopEg5GSX9SRigcW3Y
Qji96lgaupWY174iYxad46XlBUV4lbS04fRO+tGQvbtwS1LHHE0whQuNkoAio41tqHFgaBxxZXxi
0oE8uWrhiirGqyoG85Uedocqb5+EqJK8rE76L8SNDR0sWvCEW+eKZNlGv5+2Z0BapVvT24SJtgll
wsMz7y9MyM5ZSspiLuGC5bkISsPiba9Bcthxbn0tkirAdbhWPZJN4YQjYER6qOsI+BWnMoqv+iGo
yRXwYMZlUPaTrvppxfl5MQiNtSHRbMDw35AWoH5o9K+BidulypVOgjA+KlWE63gamLZSlweqIIqd
LELsiw0KdQbF/bAOr4ROOura8CaChLWzIflOMGOILrHpZO5MEyIuFVJUpfDzzCb1NMuCjpUY2AM1
f6CqdCUN8mBLWULiHE+7ZUhveqmZcQFUO6oLFGGSfk7tjoqD0ozfkqp+yCoUYVvWYF4SuwfBhJlu
IcuHVMfyMp3nGiJZiC8wKJLnuKY9UcwlOalav/VUKG6KNrVesmkcdosiVk4y9wZyQjmmnCL9eS+q
dcNJ8jomyDPLiWJ0Y70AqtZ3Fr69rkiXmv6qMFGfEusiONCMw392qOHoxnPSOv08dA/KEIgeaIL+
GMaj6bRjp+3B8vCQD7L5QFuveTbVXL+T1UjxYu5ah+6h9VUzZ2kHzD2Y7VxXk6deHjEumeHCTRjE
D4HFDYi7qKPqA2lbLkslX8SwuI5L0eqfKjU1jyYeYV8wLEfRhHhA37MbAJ2qoKs7Ni0xK+FBSDBQ
1zB9xVjJzwn1+bdIXsjssmgWTOxyFQqSVgWmpqTAO2GV3EniWy1A73Jp+MjHzlQAPXSVaA1s2rA4
ZdpSU9tPIhysSyH5qliCdDDUKvQod6XPAgVkwloeVVJJExqFih8s8izR4g1apu0FeTL2WL3nPyjH
WXu9gFDvQGMPrhvK+25vhLwg1WDEfqPReLRZ3hJQSRxHh+yXTHqpGe6kdsU1N/lymy4dyKGwmiSu
+iYX/R7m37HNxeZsFEm6q2jNUAkvgms5zg0s7+ROuAqsCC35yghOeTkGtCfy6CzSY78R+lb+Ghsj
Bb5c3c0EKrsK9AFIkZXcnbCj1/2ZKTuoYWTJQy5whEpkFRQ1Po9VjU6xGAznvB6tq4ot/XVeRuOl
0BYytGBk9mLWKjdJodU/Wq4boldd/BEueEeSEDWBF8slCZc5YE0OwkyGbVoUbm+GEu30EbGHVM5/
mpWi/JikIjhN5Ko8IASfJJ8LKbMmIzCzkIBUs3TfprK8zyc6aiVt0quc9tDr+lilTiWZNOslITHw
bQUF1FBWVXt8C83pYCgTpNEHWU/MSfITpTTpU4nteK4JXHVcBXUUHcy+65xwCrvZnasggNRoCPPB
zM0K0502ah5qpaF4OmN7QmkD/N213CpsR21Jc7+Lh+wsp4l5M8HxebOCgrJQN1nCfU0X7q0tBpFW
2oQYw6xU7Y/QZItQh+2LX9xJ66+8ayj7pi1H0q84jCSdQ9I/iPDjX4PCEGLUQpLoagAaLGB3aVFA
SasqPBFlJWD06ky76Qh41Z2Rt8gDReaYc8dXtfqtkM32thmksbWFkh49whZN1XOIIOr4pZy01IPR
cdHWl5H+w4rOLnbFUnKdq6FJV1MdsgQ7WEWjmJgWcXDS9ZH/VemmOfumCEmT39eo8mh/abh+W68J
kI8npWyxLEQ5pax8IZPD5n4xI6X7y5o1BQfLtOxzXxyGuD4lGQcX09W4JHcs2zi6UdVxbn9W4kD7
2qySmEwJYaxpj5hIGTgVSHSsgyZIBadOVUAB2RbCq8SVZs6N4Is94K09ug2mflZTutouDeUpfchS
sWk8QsUGsJOsLcmPMsHziHoQ8DH8VmLoi4ehM1Ncb6nFfp+FsiIWsPJcdcN6GaK9XInSYRijmJPJ
tRa/gAJuTWeoDYMeuCFm4b0y0ZY/NlGoLHtch5vMB0Aq9Efwe6roRm2W1XtUpOvUmfqZ+shSN4SO
Q2uhviDXUaS0vCTgIvZUyPCVlgk8iNLiWCodocJ7koa4FQpe06d5X3ltDHiCJI/iUXMd6KMV7AAS
qplTjrL+VxpOY3BITAKqndaUAhuGSuNDJqqxeJXFAVVNRU9rVEx6EXAjXbjCgZ7DT0DLittyqLIc
63UkS/QbflgkXaA4fADxrmwYkKaGpKB5xj+/RxAvTTOrkalmrsjR8TvKJB7XREnq2SoX4P2fDgXW
XVZWuDJUnPdDFcCfQbGgQmPFylDychv03AESYJG5gGbp3D8jlD8bDtoGoazK+QTe/344QgG5pqOA
lDX9ENpf+Vw+ku0hJy0J7QVq4cZyZIXxwwQHsyVCX4CArm3INlXe49u5JLlr1XWKj7vJo7SbewlZ
Lgo5Y4EyiDS8inWSkmdyDZIxFpUVWfuIUznZXSXl4w2QqxyvIbkxSx9wRTQcct7QN3nIluXHMhJz
ApFL5BG79DEKznKvl70fAmUsXKXsFep7RV42LqmEcoGlsFG6/DW/lfXKKiLXryhbnhr4wDyOsxgj
omTSz41eSyda5Dix6p141KJJfDATKIH9ImOi1lb69wmwoqfXSXeBovKBvYB/rCEhfwfefRVG2wD8
Y9nA9VTqe9dMJXM/puH4NWqC8AK6/ZO9o5oykmuKCDfjA5kyGeYubtQqdyfLWoCNSH0mEdnm5lsI
JOrfPYIaZFQdbJoCFQT6woYnIVEDVSrwUa41FRgSdFN6tvq02AXUq57+zTPBUCgUGiu/D4KEsuH3
iSugpl4ahiqNFeJtZNKuKknu7XQMstc/D/bxU8HaZDomugxYBmxZNSgV1FaaSLlLKzG/N/Q8+irW
TXzh6H0g0EC+QNcCCiXmN6tq4/tjnkudwlUzV64sx3O3D5UJ/qamjalxkqOmlQ5im+fZ3Z+ntjFQ
RUNDBF2GIh/dAEgdlIvej9rRG1TKhkovBfcdwN4biIArSBnhCS0vYIGo0UOTQlHLQG5Rt9pNYXMg
gXloEymkcUMyJM5gko2iPA2TCIpIKp+jSX0BKX7S5rKxw1CB5V3Vl0SUt1ubR1pWDYjJaC1hwqhv
D5AOWlBcmt6dglygHybX5iuiwFm7S5pqvmRns90DjKZiDsoFvN7BirJZp17osHRuu5G8lyYDDirz
Ww3E8/ufP8cnc1qnxBumc2K5h99/DQMLogj46+gWkSR7hjImvqqWGGgWXX/hsG632zoheN3QpzQu
Qxbx/VDRgDpY0oEFRvEjcedG60856I5Q1ILDZJSXGKsfLt51PAxBZa6IlW695cRFMO8KCXIaxRjd
cE2R3l8xx7uI2L6rEGIzi4S2S3wL5u8clfpjC7TZ/fPq/mLh/k70+fs3KDq/RIWLvSVyaaHaDlFW
QSdXqXxHVQJ+rtLE1tFDmds/t2pXT9vyhYiZ+E/QGzeN4uHSr1jvps2vWLUpJE1SeWLh1b5fefAv
YL6oDELSyyYUcoc2v51lZX6JRiU/1bKq/RTrWPvZjsF8KxdaAsCeXlsOna+V/rqwJOu+3fwYZEpg
i/M8QPTVNqdIAOZiNEk9uhXUV2rTUUhZ0RpA5YkZqomGRGqlR8E3RYsRlFPUY2lU38gfSMML1H//
/Gs2pLeVesYzhYmHysMMc3ITfCxGl9LUVSc3s9TmnPZzcqqmrnIowhcU0U3SNxbF+/OgW/rXv0aF
LCqyNzncm4u3LHWajIq28ohyPxIHv1bH66JM7nU1/ZrU87OxpD87S3JbwWTnaJTa1dYxVRKPaEYK
JLB+FGPuVggkxlpyq+ThN5PAxoYNcYP1S2zLU/FVGKej2MkXru91QX77er9+ukK8Bt1SktnTmxcX
QTfk1ToWTBGo4KlWYHhFhO96aDzpVF8cUwdItMqqkQoWl6yFNzcIohoMy7toGesFDOF0s4+tquhr
OTFdOeqk13KZQkpowRIdLfJi1wzU8IK0wYfZoqiDMBJ7BFlidKc2s0WPVS2qTDRcND0kZwE3RUmq
0jyrnGNEBuO3QlN2CB6/ylp/4WLeXl9MlrFltFlQg0cW7Nef/0Zv7eMKZD0oPLAc4NDhbtX0EQTa
mqCOBXIu7MDcxOgNOmBt8H2CFfTYLNgJoaGy3Px5w35Yd1TEEGE2WASLNsY2HBGDtElAKC3oz6fy
14ayz47WbuxWFEH9QrWgAf15wM3bp+LgYxD4rIuO1ICyVRsQpaIwxBHUCCc2uwogw7iWasS3fx5l
8/Z9GGXz9gmG2oLXC02XPb1cdVUffB3pt90n8jL9vYL/D0T2/n8TD+eR/W3VVz2/f6nvXX/NUd+7
yf/Hf3+nuvfrv/9bQW8V0IN6a5gK74HCY8Df9LdguMaj8S+9PFn/DwwSAUjLHETSxFX07V/y4JL+
HzrxEWoUq+y+SlD+7wjmba1JkLYhEFZ1ThwvgoUkzPvbpTaCKo6nrgGk8XVIIx5LYHSgDGdav6WR
gUsk1jcGNzLyY6p+L8WHhui/0b4YAkX+vyCw2RZSj7+t1u3fN+t/KXoAVUDI2//2X7eWEPwqvCCw
lVsfS5FV2Nx5iRrBoc0yAqYOiP00Y3PbfFuMebBHGRRZWGHbmGTPclIMVz34Cn0OfghZd1NEwl5d
jAhgtqZcOJ7vD86q4GaCs9bQd1hTLz7hZqUiULECRTVXXSmhWF7pqWm3qXJp7uvf85+Pza9x0OaB
KS0RNfJxNnPvulFthDiBz3NAsMHYU8t2Ooww6sN8Lo7/wB7mfaD0YcCtqAqtcaGnBgq7+UE/9rtl
L3jhoT4sV7F/MTz9ZBEtSULHEAC4ioLN+ue/3e+KBJVvBgnmtt5qnZVhLqXtzYOyaw/ZEdTiP/FJ
50B9WNDfx9yE4IvFR5oNxhSPE3A0HGWjm+Qn+B278LqraRd5/6616rpX3k1zc6rKESxVA1PcLc6r
exaVe2/y4JdctEvfJJZ/fzz2CvE+Wn8f4/3cQi3R0OeM8MPGvUrqnU62x8Uphl2+j4+CA94GM7SA
grAMsMxBuj8dgFd5KE1hM3Vx5p9tJoW7hATu129a//y3Dwy1y2paS0nd0ZH81bQzOOg40oOi94UL
whSbYGGdO2gvkH/oVMqYx/yKOH8bq4Z8HreE03zYeE/7zbU8bRfYALb20e7CjfRxExF/icSReDyo
6/l/Py/w+wVGezSiosPoAUD2wYrpBwAkDk3Hh8LRbi+lwp9cggwpg9hGeQOziG0qJ+hwurvKpB7i
zd50CJ4DOmKe6Y5+dt/dd4hwXP2DrbtmIu+vn/ejrgvx26IuuD9PrWrgbYIlvaJ5XWBLga2cyzvz
YHiibxzVzmvup2u6tc3uosDVp+v826Q3F0Rf1chk1/o6PIxRP/VK3TGu8S91Q6eHvuSCvfzy528r
v4/0/t5HOu0twjwEMLh730/ZHDuYxQoLvRoQBamL9oe0l3fBTh/x74W/hE+WeCNETvyKu7n76zJ+
bH9YNfAae75sHcm7//4TGCLvDMWwtXSpGNuXBqM2Kzb1eHJhkYmrId36CxRbeBvPwxORofPn+X+M
Adbx2GHE/Kum5XZvh+D35TwLcI6nT2v44Cw743aKejgSaRVlmUtrpxKeFL2pqjP896rzqVpLb5D8
pe6ql3gxT71Wa4aXBnGPtYYOOt9uqWkDvegAHO2KOc0RmajRX7rwKr9PVvh2m9++2a7RPOSFXgpQ
Kvh2yn7Ypwfdl/eX9uWHbckw1FPk9fAzpr55lOceTOKw5iJ1hfurGTuK8C9J6v+t4ubWN3qdCiof
6F8ihkyDYPsZ4pkGKYu2foaXNPqJJQ/YUGDSq/96B+JeucWVIm1uKHbYUW1duk0/xB2b4TcrWYdj
WLcxWx5z59lvr6W96TZecYqus/vyx2Wz2/UNfHfRMB4lIolYAKMba7ukQwzLom7ANtQZqHT1CKAX
mlMEnQRCRqR7f97kn3xALLJNVaV4QhlT3JzxqRzyMCnj2RXI6W5DDXuYxBqBUf55mI+XNrAZak4a
LQf0PjFzf3+XoM7aqjCQKPSwI8GP7/td/xcdWCyx+Hfo6xDhRBcS9ouDbsKNdAQyZGkM2rnmrryX
PZpWnnpYvf36A6SBq8sesB8f318TNclACVN1pGLfTxRGYVTJwTK6yaG4lZ9QX3AU/EEBWHn/ruEq
J2Nd1P811rbjgQSTWnWJyMnAW697HFMuRAs7XegnvR37/9fjbTaLXJRq15uMh+XP6BJb7ATnuzU7
ga2eeXIvbM1fjczNSTBF5HYVnZ7ERzkxPdLEKqrBco7OjHUgmFsnvAP9F5s1E4XWeJCOwlGiTSB3
NgiTC1v2k6Px+/Db6pZsSANIn3hhtqs5JSRamMyYuLXu6pBcPhRP0NkujPnJZfNuzM0KL/Df8d5g
zDXKWMfEDnJfnTpP9XNfIbu79MZ9ctu8G1B+v10nRJykAP0XBhQd0QNEBsrVtjysYgy7deNbzcn9
bCf8WAr/wlzXv/oPn5eE/V1EpWkLOEWFoRt3tR9NvfQKVWp7tVu13Ev9+c9eESZKz05GIpde2uYu
gGkwBFoF1UzY6zvZy3ztvvHoHrmA4HcXl/WTvcP1bdFbtSgU0iV6P7cuzIphkEXmxfPbL7v+KbkJ
Dppn7AovFN0ldJq/Lh3PS2Ouf/5bhKrU2lSaDWNOpnrAT8IOQARc+Gaf7E+qDhQgdKAO+of3vlFH
HGZic3K10ANLjGXpY/FgeSvR/dyfZTv1LxqIfohCefh/G3Irg50HMgJbk85S6sZCUwpsFPAYvZQP
ShO9Wao/T5XTC28gZM/x9EzT6hopgNaUruvqZRAOf16BX/f3Zte++zmbE6p0sRpOOSvQuaM3qU4Q
PqJGIGYnIb2H0VmynSR7OYVXa3pZW/u+vQqVe2P0DMy/wXBjF/0TC5DCzgt7+gcP0CeB37vftznQ
Uj2OC8iFieQvOKbHbj/6qq+eLrqrrwnHn9Zhs8MtMROhMzJO/TMHc1Y7lo85qZseSIq+5rKrYN75
D+yaP7mv3k1vs8nLydC7sWHYFvU1V8xs3BGQF/vyHSbV4lR26XZ/ddjfsRMvdWqkzza/QvXdwggK
HdPtoZaaxESyU5kxzILxI4fYX/b3zYjgiz4d0ILwAqO7l+K9oqgoKZxFtbhX1di5sAE/uTYpk/7n
r9isgBppuE7IMrA+B8GC6+U8k4lVdjjDNnQyupl0qex2J3iqnR9kbKKq06CelsLN/Utmqr/gKttN
8Ptv2WSlgC0DwQKNy9dQ/GLczW+Jb7qTM7olVKNbRAL+wd166TNsQsmljaox0VgA/ao4DDeLjQm7
jV31Tz6IW1x8Ij+7Vn+f4+bhGNsOYJ7BcCPSNFZxp0iX9Fo3qKdfydq7T7rpgqKcADeil2Y3JcPI
ogW17PQlyDSPuwZYOGy04EuGYqBQ3S7qF7V8rULTr+bnovEzc3abIfUHdL+qiuOQ4sAqwe2bsn0v
Ll4lXnzbLq3/JsIt4Z/hFMiCLDf6HZJma5hCjcnpqce4nfMP4s61s/aHbaZuOm+d3My9tW75kS2v
+YWf73oKLpfLhhe+9bbiYSDNQVOTgSLER8cZUna1//Px3Vp/r9ns7996i3hB0CIBy8ORmXzJjwl0
KJVMV4bsicgb3SI7QvTOzfkgF3dBftcK7uX1/AXZ264njRLgS79aHMZmS1dZXHfxMq/rGdzJ2YP2
YgVfJeEISN7XXxFqsavntnptz4pBXrgLjP1aFQ3dixWWz+4yDg8lb5yJwE1ufkgnRANIQLLPX9Hn
cx3asRe4rYt8RkMVrb+0+J9t3d/H2xw0lHKteQLfhAqhozc28/21c9FcKc+TRw56/D8Jyn4fcXNY
tDDpynwdEfE1hI1eqG9dSpM+ng7ydioFrKGhUqfbXMJdhoYmDnxAWyKc8aZKajELRZNIk0tPsJBT
Mg1/btSXqNefGz2/BChZ1+z9ZpJwRPnVlEP0GT3992GnZNQdRLhhdPsSR+a488ZieFNqqfCgOstQ
HYKDge7Dn4/Rx+gDLUBKTzqlC7BX5mbQHO+EoOrGzhWMbx1IEbNX/a6/+L593C/AXvF6ohJD0ULe
Jg2yhZVghKoF79uaomh7GLGvqZPZ1q70Z1jR7p+n9WnFAjsbwIUyFsmgGN8v5jzHdT9nVA/WAYvX
2kGA4S2itNq7cENvGvC3l5OVT74gqML/HHQTURgtKhN5waDZAYB2fD17yLO5QWLnDpqzTvqjep7P
nVNxHi9Zicufjf1bXWgrlb6g1yKK2jS6ii0ecQvqv/bXxr48ljsD93JkqRBntROfhNTTjnhlxM6w
63Zomn5ZvspucryYblz6QZv4WcG+zyoDakZxZq/fvHvA3eQY3JoualZu6Va7+Vy6+Q3SNPaFj79u
2s1J+r1Gpm8+vjQsUwelZC0dQYrmkVs/e/Ai25VzcWd/zKre1ePWvv3vyaKBsWBerPW4ztWP2ev0
IHxJ3LWwyV38ON4Ep2YnuJe2t/zJVfVuhpurSs0spDB1RkWW4CW9D46KKwlrXcUDROulj4rTOJAb
EIm254fUv1RR+uTWeDf8JnIsILS0sInBNzaDv8z7eNVgueTadnGSm0ct60G8qusordc+y7vZ4WP+
SO8hV0wHjZoZOpEI9YFqf9F9/YSk2KVL5OOr+v7brlv8t0JAXhtaXi38gOQQ7NZ9JN6gEWOjUe3B
OLkw2qWNtHngEC0IEEvk8ggXfa8iUm3CgTcXRDom+cIB+ZjavpvXthIAg0OJCovz8auncer22k71
k+Ols/FJePR+nM3jgp4K+hnrLq09CPovolfdRK7uov3hr/FCZys7FBSMo+4Xd7FbnqKnSxZun1Sr
3v+EzS0UN02TYNDATj1nj7DPT98RxCjt0BFp9V2M6C/ceduOqh6rSxau4NiOSlzzqGbMNKh8rHsc
NBUcAzr5V0unTV/tsquLLeT1PPzh2jM2V5EyL5rYW4zeet05t5XD5M9evpf2gRuelZ1wJ/v4wl+8
DD5p771f481lFCmIxzX/k7Tz2pHdSNb1Cx0C9Oa2yLLtu5e/IZYTvfd8+v1l6+xRF6t2U9JgMMDM
krCiMpkmMuI3KKK8VnLKr+UHaVM/KCgLHZxtf0LY1huibf8UbgNv7YwQQ7oc8l+F+8XnRc+TlK5i
09RRDpHq54wy8PuXyfWj7q8Ii7sEYowRRyMR/Ly6hVO1iWJnO4bl7v0wawNZfDsMoYdJTegI9JPj
Bem9063ZZP0fW+GvkSw+k5WgFG8EhND3+Yfyq3gg9BQYcnpG+79xCa9N3OKOUKyhgKzAxOE54SE8
5CoHBOPDHakJNa3+W/ptOqyd2FdjAu8UECq8PpYpdNarc15AeUNQLt6UFVxP4+SX6uFffKs3URaL
zi67bjAA/Hh1ySlioxHTf30/wvVxAOjGygJ4xpIElyRN3wZQc73Z/Gn19yMKccX4+/0YV88qfCT+
N8biciubBm3GgbmCBxedIuSta039Ts3/AflM4LBh9azJ+DS9H/XqOtex4311Z7KWb6wmaWl9QeFk
s4K3mJ5atFX+uwjLdYdrQRTFNOwNafg89em3OgJ6/n6MK/U6jrw3w1ikJnqQyHpq2sNrISX+Ojt7
azff4Jh+G0ZuUG6M7/rNaka9NneLL+aY0D/liaDILinpbgh2CNBv5cd2K9h7yRG620v7cS3s9ajg
rUAlyRoIgvMkKEVRSyujAFg9Upl1XG86BE7fn86ryx3y3P+GED/hTZ4VTTas4Y5P1vkvUYbcQlvj
J5n+l1HEr3gTpUTn3gpsBhI5uOplW1O+LeN/ZlgnKpBiYfw1lMXqM4omV7AdBFM+SF6Gj0I536mS
D348XVmDa5O2WIKSg06tgU6PZ1rxCS6ki3WkK5ndv9pOfw1osegKOySn0cDuRLnxK9P0u374ZxSm
yzlbZL4+QtZ8fUJU1Pz99m5ykjscbO6qqD2+v9DE7F+kC399HXtR//RDJDvnljlTUvXYh9nTqOX9
TWt2+inV40/vB1PWoi3S3yAvkqwpWQvTCWuEZ+dHnLn0W578I9WA0FWaHeYZXlZ6a4n39av+zTgX
N5SZmu3cSYxz3AERofkNTX7n8FZStirv8N1a/XFlLQo0+dutNUatHwQFIzUahMhiVvtnvXlZmc5r
B5GJjxYtZ6huQJfPgwxRjA+M2L+ipV83TwoIVHIYJBFcK99X8OJ7SitrKcUleI8dLWjbMhkF+PVl
YQUVImmGAws25FTf6m78pb/V99oOQ5P79MH5PN7YnoDeIGWQokrBuwJVkmfUbb9H67gRMY/L9fv2
tyy+q97Ek57SOeZBGv+SXzExSPlssg/xQT1Ix7X3zLUZfxtu8VmDvq4rRyMc5hKHsGxuGn3NH+1K
L5DpBVqrYwYGsXkJ84l9q0bx+/XRgtrgr2af7HklueW9tuXwvFu7za7HA/bKrQXeHsfG81UU+7mi
SzqoG0RGniAZy8cBfRfsM7IKFcLwp2MgBDhJN93g389N+VSjylVIFQqhdvv4/op+ZTdffM43v2Xx
Of3ErCRw14PnvESIoHS3ynQzg//UKKeLhd1SzZG2CQkzTl2beKv+KF6qBydwpZOGjDT/QrMD22Z8
ah7kw+ohcvXrv/l1i6/ftorWzClwQcSAASigTBSA+orc4tjfJ950GG7W1ttVzJf9JqT4SW+uaLhD
k9yLkKKNQVHrkOz1DaDc0zo68NrhzBqA48J/BSryPJQZJkGNWxRbabTvkvZX7ZSupdyVpbJ7/ytf
ORuhISj0I7CSJ9bidpvmsaxQBef8kArH6wf9h23F92pr/zMlgtdrlEDw22C0YF+7HBHydLk0yawm
1RmPcuH/iNR89QstR6NA+4UwBE6VFoUNrPd82owMvcoYWqsX35bHBKMqFqryrfKyo7O3D/HJ8urd
GrTyYs8ug4pv+WZZjIqcxXpQR6+QI2MngKPljSioyB7q7cdVjoH49m/35TLeYm1YdiJVjoJJgViG
0yf9JDqzhVvfBPt6K16vqjf+Xl/+yyW5DLtIteCRKLOkMbd5fNvAJEmkfdu1G7Q8VjLhi/xgGWmx
Jke8jlL8dCIqRbIbHSjG7Yz7ykseCyBq88oxh2jExXzydmCXWUi60LNdXqHJMOpDNCNHq3ddjuz4
iNeIf5tHjZ/fxoipDk+Gv+N1kbZbOIkSWGQ5R+BOi6Lia4xWGnJTgYIOUp31poUKXoKSldvJaKFj
/zbUHbKNeOAlpwSnAz/ZIKiDuA5CtKaF6JeRQKqIRw3NVbMo2vGlymLb+IDtVuyfmiS2hs+hhubV
Yx+WhXUwE6XUPiKz2MT5EVkFfhmybMlD6URFtGnT1ghv58DwP88+mrGfYiD2oGRyK9BfFL0f4oOv
6w3FTF8N0e0OZ6fb6QMMUqFHPH+2fRUtI6+2GsvuNujTTX63mXzDGjHlwL4y/yMtkEB2EdwpES0P
RsNAc3jQtWM8JDY+QLGlYnPU9NhvY/hlYBgwmH2LhUAXU6JO/Wbf1FGzpwbSVFueO6bymZqylCKS
KhfPI4Iqpyhoos+14jvGprKrhovEBnOzKaRmHm7404gETsEla3xSI2SAjT4pUneqRm04OPgohHfm
oMMbd4K4OahyN/xAliwho4UN7zz4OcpIW90fcwTgoiEfdnhJ5KfWHw0yXk2Kvpa4KNItCHGo2ViJ
Ydzqo13fl74WfZuKYL4pkkL/FKF2eQyNNjim1lzKu2CW5tMUKdheSmr+eTYsJ9qYWa4jVaM7/Uuu
dPGAHwBi4ij1B455BHJaZo8cGvq472cnNx612VK7b1HO3+KaUmWld3YVZLhh1PM4bAY0VvpPOF72
SuumZhbVP2HOh/avwejSXygl5vG4CcwuHe4QE8d3xWVWFePBMKK4kzd1IhvZY83CVNxGM+r0MA0Y
ygmvhlTbzJDsrYc+xFLrYKuqgK/1UyycaFN/7kJY3ZNtHVgZIcJhspTheIdnWlrcmKMSOm4xOaX9
RZskWXm2Uqf+nXSx/kEfDfu70bVdd1soMULRljo+9EhQWeCp0Jb0/Cow4j3F2TQ/4FQ4dhb6ZH3c
/hHPeaU9KTrGJa5S84j8CFw2yYKdZKoZ8GcJPf1wUxRIHLzoqNnjmoUJX414p1okifRpQNsn2Edl
gP/xxkGCNnVrZXZSb0Z1vLybmhyxz360AqT5SgQJHtQQdyUXGZi+3ebybPa3tVPxGoGDqezR/Ju/
tt2cGZRspnbetXWOJGArSdiitIotxW6dI0i8w3kDO0iEYg2055ygNpJN2gQ+SnJJh65+LyHf+clu
9R5IZWXV4Qut7dw8RJ1j4U5AnfhojprdfLEyFPXCjWkzop2t4zaJhC7Wfh+dBOXRlwTabPARQ4Z2
2DhNLJU7pR/64RD0juEHLtq8/o/ermwNQVOns+SHAPNM61gnQdd+MTK1hHCYAVYQThF4HsTbuoLX
XbnjxKErXD3QLWsQ4Haw08IfsvRhYeLF65QaYMuwHYbboOtNNahOlaZWatbhs5imAQilqGoQ/s3K
ErF23y+RCP5/+mw4EWmkCWghqtBOD21Kn0gVQm6Xqni+UySp/vh+RrPQ37CgzqP7AeyFZAYNFRzJ
z+9jXgUwHbKRh84+ejYO2V7ZFx/+VhFZZMDLmxhNE7InSroq/PXzSH0chDikDPAI74J7Y8fB5uU3
0h1y2PD91p56V8dlwHJkaKYG426R8ZZ8Zh/zsMjrd+gabsdDQFajH9YpsVdv+jeBFnlu10o6YsEi
kIY21SFM4/CHpbJ3ER1u4uI2xGwp3r7/1S7AcXw1Cu58N1GjEv/nfC7R0sfGQ+f2Sdu5RNBV/1qW
9c8uiA+RNe1YXIibouGrgQywh5+aiR1UFtzExbyVY5KfxqaEb/Z7baBrEBfonfQn4GtbXdJuur46
Vnl07Et1jXqy7HT/+asR7QEpDQ1ziWzCJWRIJkEcF49ueDynYD/stG2ya27en5+Lmq5Y1TDUUU9C
z8uAFX4+P8Kxw+i4HoBDItb3iBcZlJP+JB5fsqcf/kV/WUQ00QmCHQ8VT1kWw4MgKmrgTCINm7b2
p2aPTd6tAxxPJtpq6r4sHohoYmTITuCqg/bF+fgqE3PXJiXpU/f6Sd12e9qS2+FREAXA4Pyo1ubz
ypcjngFm33I42pfrbVKt0cCkVZwS1X2+6w/KHqjh3Tqw9PWXL04JnESYSRngFk+5xSlRZPyhEWBP
AKfyqVc38h+I5fqnYa8cso/BXXarTZtJ3eT3yqf0YN7IN767VgF7RTS+9xsWyXs4mmpRKfyGSCaz
q+LqIQ59L6m0D1Ws7fqkP0w1u8xBpT4iHSuSEj+aFgQDtiRbXxmMQ1Imxqap7eeyLENPEt5TTXSL
cfbXDpMx3a8/JLl+R9a+N3z7huc5Kk9h9xhq2k5pMJWIjG9dGOnbUdV+zVOko9banpA2fMzT5lEN
9YMUVYd0yo8IAj72+Nqs7B+xPxYzINTH/rNTFzOAj1oLjTEOeTXZkDWsH+B9bqKt6PNjmkHfwMP3
fgPTAO3j32uN4GtPmrPoi92LNGtEQsY5Me7aW9FuRB7aRUl/j03CjbHypLl2VryNZoq1/+ZFikaQ
GccO0Tq81b3g0Ljw0/bjqd3YD7IH8X31crp8Q8GC0wyLEgJds4vWZmLMWauNPrsXdKCsVps+MAEp
VytPwys3k2OCBETVSqh6XhQRShVrDoT/PU2G7K/86KUeIXuIos39ynIRx835cuFCF5weRRaIy+Xx
0Dl2MqQtScSfy4UD4ubn7GaP7X61knV58qF4alK1gLJkEHK5NrD+TRXyM86HYQtliZrFgC73Bjuq
HeDYG/V5ZWyXaQsByZMMRFjEi3dxIE2YQ/djNmPE5PGI/CDIYNqzsR+O/d067PDK8SdIkuArUVeh
7y2LX/NmMbaR1Q6akQYs/eK+RhBC87p9cRf+DLa4WXkU8L5DKYK2UH5USWZWL5bLNSNuTdVQBbkb
NtPiYglqvQuUKQ887aEH6Ge6zV24y9zeBQl8H25ScB//ooJBTCHgwt0CbXpJIanaoHbw6Ay4XMbb
6hR6tFZO6g5w1mE4rB3uVw6X82iLfK3Rx9I0OqL9bylUoer/c9qZO/lgHP/F4kEBxkEoAMAsLYfz
z0nvQ8oMMiv3z4zH+uw/4mbkxc/tPv69epKJpbjYhlQNsaEnJHf1MgdJNAwnQqocrvGg7HCE/SQ0
Naq9fgS7nm7KjblDtqDdBOtSLcv6MnxbA1qvbSLDyIG2/IT6OCttPOq+O7jzrvfsU7JNX+yjYIV2
vxJvFY527Sui/eVwtNn852JXBnoq4WIRcfl/s0/ixPYfBUS/R21iHf96eRtCsteQNbWghSOzs/iK
fYK10dhgoKbv26N2w6VN8209zAXQWcwi7Ei0HFAxJpVcnm0h2m4tkGQ3vmXzP/SP8U5y9c20q7cN
1Owy2eDt4a0s0Ss7Hj0HBTQAmHHrInFFfUEfstpw3OnEojlhO+h2d7HHebcx9u336Si4oKu78MqN
QVSdKxD9DpTTFs8zpWgd4mIiFh+jQw2UEMesO6x179L96vkikpXltngba7Hjc22oklzEqv6wDfDL
0c2xt0EvCYKU+UUJ3XJzmx7yJ0C3n1cm9zJvds6GuVg5SdSkvAUJnR4FVzt9ifaicZs8rFIPr1xT
QvdaXPa8eXlen580Jc9gdEkcx+2/CIT2n9eUoDlyTa1fE1c/31/RljJQoxOkck2PlUVTH0039ZI7
507aI8m0Dj6/cuO/Hdlro+nNlZg2NkLJYmSDi3mal1Ei2pSH8Q9Bv8G2/cb6p+IWYhuyLpFT4yBT
oeGcT6VeI8YfYBzIjW8/+fvQNW78o4Cd058TFYTVS/fKbArWBu84hz7MhV6QqqVU6eSUdzHhyp3/
2HzJUZyCr+lJH95fkVeOMt6N7DmGJ7LexTLptTZLKbkFlEXao2jQiiWy3pG7TKodwV9SZWSnNf7n
MiNUlU6uRn3Go4ecOvwqnoztBhEGnt8tjMTAW4OxXzaWXiOC16ERyE20LC5ETlt1COs7rkgMIV7u
eL7tUbUgkxDc+WLtSXyRxC/iLZ5IFl4VdZbJHNbHblt+UDznJt0hQ+zWW4gbOOChLLV6WF/shUXQ
xeeLJw7NMWaQ8bH3ZKQ7BLXUvh1dLBtP3Y12fH+1XF6z5/GWbyOevjnMbgYpSIbVPWuTXKLdlvev
/IuVKb06ow5yYFzpCBYuC4Qq+lVwPFkzQ1jjeQVPWMXycy2fvzaFsPy4cwCeCNW8892d6bneozlM
FAc3cO1ZDz7MCZ5yMYpnlasV5o0SUStK9UNZDtsytaAQr+r2XeRLzOvbH7FYPGMVjkizDo4r6LqK
Vz0Jh3rP/zXfY6B8qF4SfRUActGQhwwHKg95SI41kSEu1k4xJhKywZ1DFkM9hQbIluObtFf7Xa5L
c13cuQSzbFkRMlk4Uizl1uyhUWxcvMQZOmwjSgctB+gd9CntXiSFhqveBL9EEjxlm/TLyqq9OE8d
9FFAdL5qpCKvs3jRK3lh6WYx45EkkouXcCdSGWXbf/wbZ/fySyIJzkmKWDvODELyaXHDo9CC7KyR
Wjx9ESfpN1yGO5E9VVCjmqMyChUyd2V8V2IyqzapKP17MuBFTN3qZC0yE8RfD9H36ZPQgJFgpfkP
0rd5i+rYP8/vGeVZRJFEvrmD83zEFr0NMSn+CUW0x031s8ifNJw/N9BbEjyYMbhapf4tHzSvYR1D
aPehtMZXPQ9Lo1kzA1yzPb+3MBaabrAW2Ldm6SLA9oAjkPfPJxa9YEAryOpeKVBneaxYkGlMr90J
pRmK5D+sgo8pHt54f4JfyTb6yoF08eRnkGdBF2eBOWsKxoQEDY/Rd2XXfzDkjeO7M42hPT1vt0RG
Di/0Bp/qj/H38PCvmjPcmdQcRPEaPPclYbWtUytHSxsTIJ44KSlI4gYFcDQb3cvpINdrS1gcNm9z
8mW8RZ1jLGI1d+jtgsQTF1nqMeJA30T0MBHawZdw7zxB4mfw0geFasiagctFgiJ+AGcwbG+6EebF
Wxk8jVZRhzFf963jfzR5Q/Y3zc44hQXAyi3OC+tl++UNtwy62EZpIWn4UxI0vx1vm70NTmEnBKmL
beVB6NlS7pC3tYSY0+79lX3Bv3uNbHL8A5NzODPErfhmA5PQ6qUfv37f8qj/UUebaVs8Y8nnoU35
U0hTBm52K9Wb7Kv5OXpZS1xW44sj7U18IwE/MCJUKFAq/fdSDwF7fO/7TW8fFA93K/JQ+0sy3ZTa
V4neNnYeKKD+HYHX5d0gJgK0k0JBxhQJ9+L6R0rPtCorQDR8p+0qKLU19HAXn7KbCU+3lQPl4vxa
BFts7cSAXNAYBDOcp0raZ9MdFqnerO1MtVxL1ZZ5jRgYaY2m04biIbg8K7Uij4MCuzdmWDwA2cPk
vxaAWqGS5XirddFl3UDEo0VjUtZy2CcX6YTsSGqlMLb2Z72z9/J20jew7MXmBWJwD4I2cNUDsIm1
6+/a0fEmsLO43dMS4UhdJnAxPaSTus3Ge1sPsLqWXLtGaoOzso2cw8oGWr6v/xwurpaU7qmwLZ8X
uAfQ4zciy8O6dqsU+E3iYdf5sms0s+d3iK/5zcaPblUYZX25c/yf3XA/YVqXdslWaUM3kB5i4J6t
ZmxyHafPCTpv//v9X3mRry9/5WLB5U6JF6IcW4CKc6h7w50QhBbMMOV7u64cIf625SHOmvvPnCwy
ysjJ/S7rmBPBPW32zrP86bV5gu2d2558BSg1WsLKx2hXIp/Wr90h11b8m/DLx4nf+X4Fsg/f5if1
1N9qB8k1f4WfaKVAgHVWNXYv0OOLyV3WxiVKnHhBE++VBcebDz/dvXYTPBlbpES/JXfTV/VF7Ld6
n++LQ36HAV60q36stwnWvrO5uD6xVaoKTeM7p0eZp8O22Oue/6K4NQ+zeh1ofXXLCcw87R1AIhci
s2mT9lrCyDVf/1SYAMYwQKqinWOGt7lmuoFjH/B52yF8/IS55B4fvU2XgIgJ7tUROFo/vfjg6ZXc
2BX9Guz82qWKSch/ftzialEabYjyhiTRUX+VM5DBfG9OazUh8ZdcLPU3QRYpd8HoOMgJghVx9YnV
/jRhYOuFOCsewwNpvvX9b2hZXkbVhDYO5Vmea2j8L27tHnXsscUtE92yVHdDf6+7zX4kS0EyL3wS
0k7r7ZjL6SQmAAYFsznKiMtVjnGnrSYiR2l0jOKHzsV7cBcHH94/qa5FAbKJrQFldTG683ygg0uT
+LUYmWltez1xwxQ6vpZu/6swy7vCKgOlzjnRPRoUG2XIbgos2/vIXLkdLopPgM75of8ZjrN4qKSV
1lfTSJx21yJTnyNRqd2LLFagmtknK7N3JXulXo9Fo2CUgnBaXvZ0fQ25FemceF6r2/mYhgiTCLFp
xTUP9ud8v5bBvVY9z3eACCmMbVBqEH3e8y/mFImUjZIlQs5fuPuCBiPwDZrbLn+0hQ6PrJpcU/kS
Endrd/7/MeC/oi8OPDvQ/T4rGLB4ZutuxolHfnPb3NYUSWEMbVfJJZeJ4vl4F3vP97uwNcQUZ+Dg
j6KAOXztduM2+aWu8zOWfQKxft5OrjgI3qTHUyfhPpsQLD5W9wgU3mAt7g5H+fDvhgUsykI1HALU
8iiXhjLu+46N12zDx2E/HhI3eUXGrSubXGa/DOpNqMWgssmuEzxDTM8QrBylmqONbSWnrDSfLGDV
ZhN9e3+3X6gXvE7jm4iLU9qvfCelOypesfHjn0B/3rFPkPPoYYuPF95wYO80fs3X90O/4iQvtgfA
eGzMBPdp2QG1yjgP1YHBJime9xsn36gn5VaosSd342H4hoCCa935t0jDUf2KeV+W++/dUd45T9I+
3sKHWLuyri5g+sDoWIOCI0s/X1Ml2GtnbkCT6vvkuduLtrrOqqrv/4WGmJh4m6QYMyIHqMSy8zxl
QSvDszCFbC2NBQXJsuhuPIlXpVDB/8f4vtd4ePgKGAgQuGVHtvBhFoUdh9GfshjoHwicO+WDEU2X
1m1/04peLYZfvniE3+RfQRev90pHGFgRJ8L4xfhC98SNtuMPikM7c2Oc5Ft4ziGEwdXu0JWrEn1w
HegJCF3dVBcv1roB6R+GuiiVIK5Ke1aq9xDugxN/gi6erx8ov4WnNeyC2J2LBQ3AEBcblG35ovri
vMcBWxrBIpuelWlPkh3cggRf269XlqiiqhAvSK1xKXolm7w59lAVxOXYrMWyUXb2J8ERE/0ogxfD
6jRe+XpnsRZfT5m1kuY7seS9/RQAhziyJ3Z4yE6Pya21l/blqXSD3apU/rXP93aMi89XzUkbmD5x
BQSkSrfyb/Dq2R6O4E71ynEzYqpNyXb1xrx8HTGpb+Z28RSMjarADLMRcZWduDG7O9Fl15AHCn4G
6/GufEsDYX6HSgDwXnPZgO4Kp7bKMTRBDgm3HmQo7pLX/kJ7twoCu3yMC7sLE3wUbQZKHotz3ggq
xF5LYtl3oxeSE9tH3J5YOfrN3yjxX1k5GB8KIDnIVGEEen6QDoUeDaUSmJSMpm0UoCNrP1rYOv1/
Zc94P+7Fyok+v3+lXFk4Z2EX16dl5lMZpQxynHHIKfr7vLcf9HZw3w9zLXc9i7OYTD1n0ICyRWpl
7mcv2U54wUuvFcli12Xa35CPvZbOncVcbEbaX3MyZa8xe4pVzaawt0OsbUQqqQPEilJl4+jrYJer
C+fNp1xuRmzCzSgmbvJJBo8hvmSCN4C+K5/+Rrn3ypYwZfw7X1vSok5yvnBKy6gqf2LhGBuydHCs
wSk/yDsNAeA1zcBrXxFhBzA8CkgzE+jeeayobOUW4omBAvLk8lZ0U+tOVAWEuHo6HtNvq5vwygFj
GvRmYNRjw0uv7zxihYuEbAFW5IBxfnbPwlNJ/yAQ9t0jykqrJeSrIxTaFTjValQel3BWa7DsUE04
SO1vMhxm/XfoWc+VN+O0M/5efwdfW6NYjvwVb3GANo0eVl1BvGab3fufBij6mRv+0DfpfbUrJNd/
Xr2jrjwDzkIuUrYE5a3W1iq2X1jtzc7ZVH7uZtK08Z0P3TxuUmrVPX2gYc1P5spZA6ZWtIcB74GV
WgTOQrmByJnz2KH1UOK+M/cnI4g27x81Vw5SrgZK04ZoyvJcPl8xkLdCqyuIInyqYcC5TTnu6vAD
B91KpItmNwniWajFAVNkdS3ZUybObASykPuzXHNT3he7v7FQrhwqZ7EWWy/R7ToyKmJFk/NTc5pD
F8830tSc6lZ5Vp3eM3352Q6VBxXjdTsdXyIrG9YGfG03vp3bxWrtMOo0kvp1wMFBnjcKCuDWVtJ3
yJA9h6duo6n/4uIwaUDDHMdaTbCCzz/n7PRBrTpcFtEf4270/uT4NzEXcf4sNEHXTpwrGelZPPEd
3mSLeevrjtokiA6GH4roWw+I7/31eW0XvB2QmOM3AcqmRecUJQcvHYZNGuVbiJ2uhE7c+2GubYO3
YRYXuxG3VFMzwpRq/8mZuXYT5TPG21tdC3bvh7q6D97GWmw5vcJ2x+74RkPxE+5t1X0dkcYfrP1s
vGDo7AU6mn7xS5n8XAksPsbi+XD2sRYbUKVkLPUSgc27GW82gUKOjrP7p2b2WnFKHE8XwUw6d7Yw
QTWXiL2i6tuiaSN2O7LheR4cjHTYDlN1N1TdNswjDUcKRd049fxlZZhXth0K03AneWQjRLI8OJO8
DfOpSQySp96Lw32Nncmu2DtABox8383Yi60Kdl+Z2rcxlx48jS7Bu4ZujYSCBi3gJI4301N8jFSM
v6Gac6XZwBv7rzEai30+xJ1e+AbxRP6recU+p5zj74pjtStdx3PCNWG5K/uQRqUKEBK/L+TYF7dR
WkRaOwGm9/LhHk48nEVsfvqVrSEOxMWaIQjAEsMCv3NxGSUjeCm5J4hZPSZ4+m2cSP3mdxhi2vmL
7DxhpPJrZbFcOcAs2hSAu3G6hxSwOF+i0telXFINqhbGF3ULuvs5Cg7CeUvZ1nsj3qAQYfxTK1pu
QiGPA9qMRgLUh0VQZRiUIc8jA6v0+qhklTfK4+DWki+57w/vyuhEYgYxFWwdz8DFMkH9xnJaPTA8
tfk5Bupm0taGcm0lnoUQO+PNAQ1LByZ+HhJinwFGpAZ8sDfzFhNPkPH/VJTtdeLejGcxcc1U8wkd
xpN1mBU6f0w1egS9v3IZrM2a+OdvhpRaUiblGkOSCnQpYKkr/yY1OJu1xR0gd3E3GBoDeW3Tutpn
B0sKKoFM3FYCdeiOj//dSlic/ZrWqb6aMaZeua81TAtC23s/wpWVQO0P4jpdF94gF3B3K6xqQw1l
nTGhi4t0ogEz1eu3qDGcWn0d7SAW7/lpcRZvCSlEFSDOWoQiSV099aRvBWTFrDlxVdSTVkVyLhfF
KzlQkOVRG7oQNFJ9TkYla8To6qPmxbsCGycXMfBfwoc33Jv7sj+uzOjl24OYBnbLHIdXairUkuQ2
qYnpN/FRV7NjjX+PcjRm4yPn8cbsoEdGmrqRxtVE8trk0v3QeBSQtl/g3406iSO1yMXk3mJkvUuF
tH19227FsbjaAbk2uW+jLXYcseaSZpKYXDs5mAqAN6FCNOBXtfOxl4ZWsC4nLd4A5+uHuhhnMCtW
FgTGxR4s86ocpkTWPJvqX29YGwx7IWV9G+QfcbCWlFzen3xDB7ai0AZgkyxOYruEz6qHo0ZSIiSB
phGyS+JuROshPaBKsi6CcGU/WqxTgHSi+4EA3GLLx5rdI/ilanQHey/9moHqhbvUePIulYEBreVA
V/Bk5/EWb67KqaoZoWoNAESY7eLHiO6KsR0xrBY6VlQiiOyo+zj3Ekiv6UHAKNe/6oUqOgTes2Ev
Xl1RYldVrPAzBCQkuEkcT7NPerWJ1C84nkWn+kbb95h5F15+6pO9Nn1wkEaa7v6GcvflsuYRpquv
CD8AA8vkAg2g0XRyTfOyFGxf7lk//5Sx7d3I2AqowLqPi/io54v6PORiJ8lJHASV+Aho1Lj2nG36
2T+Uhry36lUA4+UZIWJBwaPhIxrtyzWd2VZH100jdxo9zcPbWvusefMB4wAdak7ymG8lTxs22rbc
13DlMDe1u5WU8Up/8fxHLPIPNW7UoIAqSI1btN2F1WflDT0aoD1TnO0MVz6Yz2ILYFW7cj5fniDn
sRfpiJIjWjVVutjUw3YWLpjTsJWyjXGfCZdBL94On61fFkIF0jpF9/ri+mv2F1/amTuiWa8Dt/f6
J7HDIjdC12svVlaK98jak+7CE0psrbcffHFi0k7FhRc9bWDRJbSvchc/cOW68YPAOVh7ylSo7tf3
mKxvV9X3ry/sv4a7OM2kEr3pAGbT67Yu7lG7Osz0+8JdsBfKBxK4B6ri/9iO83XIeBXh7sIiv2hr
xLMflFlN2H5XgjgQz0iEiYRzXA40eB2EffkEYorfxFsM0wkLK07Fcm5pv+FYvk2KW6X7zZbCyn07
btVNths+F5/VOxucY7gmcnilOMH7TuQ3qBDyQlnWrPux4y+NA/21Pi5t8AxElS87aiDO17qZ1y6o
s1iLk1opB3nObElsnw6Flmaj3Ag5zuwoUBZrlaortWobPAcMDUOIFBjLwzhFp4u029S9wUfK8dB3
klFtCsWMg8OQ1MPnSjPjbZ5JN60a4lgP8bZDMMI108g0wSlZ9oGSQ76SliuvmshnB7YKWQRTIw2C
lQwvb3GIRq0VxUIxz5NkuzgAjzd3bW+bBwWxql9Qn4fnPNDGn+asONWuC+oiRu6s7pAjQ1ks2qTW
EN5EUxjt0Qc07i1d+Gv5kXUjh6VzMrSWs4hT4mOqF9Md6qwGCyhOraNkBM0HJW0leFWZamEJaWeP
eebrX626CT6nQ2U+l345RhujyvutNJohgdvRfu6B+m6rYY4fimnOPlmho7mxVtpPkzNZL20xFbzb
p6T+PSBSBwRJK5P71M+qozZWqLCYivKz6TTtNNgB1I2QBjBK9Wh2HZQMhyV3MovhMfJD5zlLbb9A
ptDK9k0/NYidqfb0GJtT/0GKWmVntuF8q9W2cYfweLLvoqIJAK+r6JbZlHY/IvnlfPCDCrSjORuk
lWTw295p49upnq2PhdZnX/FtTrdg03vUD2Ut3RfKYN+YUVPcF90kE12Xx0dJsapt22n2V7uU099B
HHfPfiI5Oz/Vhz2dz3EbIwu4bbRaOuq9YdzjFxy89Mo038+9Dha6tOPnIUyc5yiJOxdOefbRRjvv
wxjEEghte/4QUSo4GizGn/bQCyk/O2QBTs1932UhJi6V3OWbsPVh04919eDLcnwTKwMYM8cP4i/d
GFgfpNJHaSjVkvsEhNrRbizzVnPU8bGlCZx6WoUa71SY6bMy25ZbBM30WNZF+EuLLBQ/B7U5DCRx
Xher1Z1ThM3BQqzxXk6UehtbE4qZQ6vn2SZuE/3W1CLpEUii9FLVtpK7SaNGd3paVifSX9wCVTs8
Zo0c7qspSo5N0PgHVSniuyCu2xdnagHjGBFSa5tAT5rjlKWKJ0Q47m0z8LeNnimeEs39lyHTWqxp
A/8YIuZ09NMqO5WVMz6NFvM9ho8MdIunbRe+8Jnreh9kY/YShEj9xEVQ9q6kmvK0NdveqhLgKFXe
bZEPNGk6SGX+c5DDHBe6qpIxB88HPTzJxRiED3YcDPNu8qnebGKnWIMBXVzd7HnYTIZlIODEAl5k
ympkIBWWURutUgRMLKBQ9Y/6ptuhCIEBH2nx3+iIXLwlFzEXh20gOdnUVMQUabF/Ug7msd2GB3Xd
R+GiFrqItCgVjvk4tXhe/Bkp/VV8s4+ja2+SX1CH7tZI9hcpGFpbMhk2znfAjS9MBeFP6aUajnAA
ImXXJsrW6oKNndpAZCPXKtP9Ssp38Y4T8eAVQtoR4ltLSEWA4lQS5T34+tKda2/2lI3xQyh9/YxT
pC5iPG4DDF/Wbq8rKwa9EmqFuubweHy93N6UpNhYnWL4DLOZVFeJv2T+mo38RX4lBvYmwiKdhDIu
dYlOhDj5aENNMNFQ9HW8EdfcsS5TjNdIlL+EMpsNs/h/mPuS5chxZNtfaas963Iert3uBYdgTFJo
VmZuaEopkzNAAhxAfv07UFXfkhjxktWLZ/ZylyYpPEA6HA734+d8Lq/1QOaC43GSQHnMPaEFT4MG
dzJ7Q0//+WPD1CmAUijt4vQ7A0wVs5OKjg1uqM7pF62ByHQx3a54xLm7A9GDcpcOuBRQdstbEGR2
yWy3rpy44C/WVmz7zbTBsDmmPtdvt+fujuRMkgGBMQBaIUtqSDLpk9mCpQj8ZVn+2GvZd2Zz43qw
hTjOsz1Gg51kK+XQ8zwNmCUk3phrRZ0ce21xzUGRelb1sXFDqwokPbTM9s1TH/Kd7v+NW4Z8/58z
Ikya6xba3g46OGf+gaHoliYqXhofv9U+8YCFradIgXpmz8BB+9bpxrF2h2jtPnu+x2AXqAmAJ1D2
Alz7s18qepVpZuHCWWwjsIs7aCWsPcnz6CFNyKYUMKDe2dAGK3UtHXrLDZNvZPCxIvVRbNF7f6II
xhAWu9Gu1Oe16toln0EVCMBByR2H+brP63LaPK1tKtyw1+y4NdsYNHa+27UBotvGpU306w1xcY3Y
24Yt6XnO6Cx4LbQaNFpu2FoUClGVgYnvegCpGhPJ5temznN6eCY0K+RgsI6RpyUgsh0qUcgBYYDO
DADqjG2yAy1sXF1LjCsJVvG750FS2kN9STKDnJe4mVFV3FZGudcBt0dRBdQ1il/ubXgjqMCmENCs
cpPeryEH5Ss62xJ/2V2WujXIPdesksEZpdh/U4To21XCjkux7MP6lpeRaXQnPtlYX7ZzY28jthb4
2CViWA48r0JrLllzgDkBnwt2BXo7nx1TG1QyD5n9x5y+GYwxmDN2TkR37pb8WGWdl5+2fIYgIIVb
OmBSO6toe+YEiSJLwREavePbwNPxLli7kfyc4BlaYc64FE2wwVEbQxMaRfzF4qhKmaUMDkag1Gti
vAx8lUPpPKPDQYq7CUoyyAuAJv/8+FJi0AbUMa4cLLzp42QnhT3qm2qV7ufSjv5gyJBf5EPyYaOF
aJRDifhPuoM+Gg+6Sie/pMPDr7fzRTsyLUDBFGDSJREOavGJPlipG6bNT0HA2gDMjBjW3O6iFTwy
RHGM5GL04PNqCodoTGMeRgaNzO/G66oBlqte4dW9FHPxUv5tZLlh1XRCq5UkTugQ+1mpQVLNvddp
0jecY+Ih2/76wV3ytY/WFhmVWdoGL0ZYoy3qf4OJu4wW/trEhQWBTtLAuQwuSbT4FnUpPeeqTTLm
hiVVCViQcKjETtPPPudTcjumfIw9e0iDX1u9sDBgDZDPgJUP+3YJKq5BB6+WFSJEqfU4LtFUtk6/
tnApuQHfAM58zKgAZbfUVuKN1qmDgyOEvIpX5KMYvy+DpgJIE1CK1Tz+4mP8YE0u+MNWqrPGbXLc
/1Gj4eGoldeFzaM5V6+zgYa8WHPDM1Jq5Gs4sRBhTUym2WecLzO46dPOzD3c+uaNGVc3dtRHwOIc
5s0ckrCAXKz7NY85phfrtypqb7rb9dLbhR2HbwFmQB3bDZXUxY4DJYxjj4xh4D3rN1lWRJ5SbjTr
+ddv8qxyiqVi9AQ9URkVzwJuP6L2B4Qf5D3d1p+gig3meUzEbSG36Kvus6rTFee8uCxJ3gN8JmC1
y4G/HqVaMPUrbpgV07FUksdEx103FStJzqU9AHIgDRkHsDdnUPd5Mq2GJq0XVsZ0q/fem5hzcyUx
vWQDk0JIuqXAzRlOxOgHw06E5oZVovst5A5de2Wu5JLjf7Qgc4EPjp+xYtI68OaEdarPfq2IO8Ls
jcbsWGtRWZpQ319Z0zvCbHHg6xhJkJTVuJ+d+X7GRUNRiMCxdT9v8oO2nTClCFaA5vtrF6nhcFW+
/i36oUtLBYGwHNbFxRBsS5+Xymvbnfp5hkg5Gl6S7pM86I/GBjowaL/CtI6pZHAT7Fezt2V2ilaj
DiIR6CdIoqezRB/quRQlAvAeDRtUuTYa5gZAoLKV9GczyGJB8ATec22lgr3cBQujy+RgZINpFAqM
9oCZomgaZk4RTurK5l4mwH9YkTgmQJXRtl88U9cQc9HQVCbASdzHw5ZFaLCtj2IucyrYkcO76H6g
/YHB+kV81hLuqO2ogr9gLyEICUA5cvpBP/xZmfivV/Hf6Q9684cf8n/9D/7/SkE7l6dZt/jvv67y
V0Y5/dn9j/yz//21z3/0r1Pzg9x37MeP7uqlWf7mpz/E5/9pP3zpXj79JyJd3k23/Q823f3gfdW9
G8E3lb/5d3/4jx/vn/IwNT/++dsr7UknPw0s+uS3P3+0e/vnb6hLfAjc8vP//OH1S42/2/Hq5R9b
OlYv5O3sz3688O6fv6Gebv+O8wqD7vBk9X3njj/++okkQoayLmIugOu//YNQ1mX//E39/Z19C0VA
SdQKnmSZo3Da//EzR+ZH+CfZI3WEUe+3fz+BT+/qr3f3D9LXNzQnHf/nb4aMVn+FFnyQLcMkOFYc
eenEdf7zFgfuxs5Va3TvqsoIVPHNLcHLvNcDj8+3zjjcVuZ3m3lbMLppM/+idV2A+7cPNkSIAiTu
+Gixg+DXtgYF+koFJcMX1Tx2zhRlnhoNan7sPXISDrtySwxTMhaxRuwoSubvD/7/gQ/+Xz31/0f/
k8Hhv/79ds/8L4BDsk+OJ3//D8ez9N/BkInKGsqsGLTE1e23f/zheJb6O6ptsjH7b8f7X7/T7d/R
uvNkro/JTPgeYtefbqebv6Np4YBqU6bO8BX3P/G6s/Y7ikYYGZak3EgGcGdeXClzbhpqb06AMY8T
RKo832KYl4SEFe3SmFVdWPMkYB4L2u6LW94MzpehKHze/YRUuD+goZY+Fhh3QNryH6YomDXCTQpE
qQYeEKrxi/tHVyWmlkw5VE/QXlSdya+7ldv02SkjLWDtOE1NV5apP284iF3MbsZgoQdd8Ji8dFJs
KP1jP3wKyR+39Vk56X0df1lZorjnWhN2xxIamoXsHpTiqej03egUNNRbUgVq4c2+i6Fmo21BVd6j
pdTq4B0aNQp2nXb4+cEx/ww7H7+PjCJ/RRlAg+GBQFwggUEJQc4af140uAZ1ZbRcHs7E9O2C+G7y
9dcWLjzWjxaWgr0iB8FJr2dAaRYN4tgV0uZwortfG1km5otlLOv9qKVVXDHmFsI4eEzCa2a/bVHo
sdW3snMQ960jxL+mlZcpH87y4WHDSDoFG8ya79nhh4Sz0nKEVj0DsfvO2PSxEvEN9P7itf7TWTdD
ru6jnUVfjSWtW/A+aUJaePeUKSD6Ur8JNdCGDUuiCoSmiudEqJq4fmNnd79+tGf05EvrCxdJUZdR
aijSoaglwupmvG6DOkAiJnU5pi2JmmBdR/HSNgGmEBC6902JdOmzX4Kir04g7sXD1NoM1E+3IPbd
DAH7aUIdJQIie3VS/NJOwPVcBj7o0KAF9tkiawcDBvMuTLU4myGVqr2tPMiz3Fm+xg8W5Df44C5D
xzKM1ltQzuuDge06KP+pcJw6yjZ5wNgm1/25eVNBf7guVHRpFyJhR+IEudRzgQfuzKWVlmUX9qiK
+bny1mSN6afuf9qpks4CHSRUC8Gxh26f/B4f1si0LNcKQ8F7exkxEoMJjjvJJsl3YGhbBYtdemXo
AKBVhdlQXMsXZ0KB6+TsJR4NW/42pp0v2jUmv7PSjVwPuikOwIeA8J5dCtS5cAWr4BXVEbrfPmZ5
b/NY8i/Q0/rIuXnJQ6CBBJ8HSSEqlIutpuiiqOkkfVC3rrJ5RsanTVHTJ3XkcCULpwlzTe28MUj9
s6FtaFYuiHAAIIBEuZ+0mFpTBTiM0ULLnoCwCtxijnjybHV1MNd9AKgBuJ04bqZaHY9DG49mtXOd
ufDFbPuUDNdKdZoE7ue1C7Hi6lVP6p2bzN2+67rM11gaelX3kBp9OJTfVTqcPCX7juG5vcgZaJzy
8Nc7Rm7yZXz98DicRVHYG1E1y8u0Cevkeex+JsDzDnWQuJjdVocVW5d8CXcysJnIQWMUhz87Lmln
u6iExzB8hOFiowtVb61rdWk5uBXIBoGJQ89avN1aOENWeT24UkZxlVjTgXdfTU7iZq73c/r862d3
acN/MLZkyWuqZs6yaWCo+KU7APwwJhpijvI/rE/J7QEEDsrcYIVEaWCx3XNz7FQILrbAtxe+a9GN
Ru5tYxUxeOHlgCYEGHN8Q3Tbl2CWJtVdQbykBQAXo3WBEfJYuZ5uZpAkBFNIw3GrKfGvn9+ayeWZ
6zVdOlmMhZ21M7rcV9J+5dmdFU7x8LAqpA2IKygiLSvPTpVQz0wVbON4qnyoZgpvJyCF4W4t6Ms+
INaAqlsErR7afVzWm9bdJtCMZYEggB3/HQTPhYQG9WmcEGDy8EBcsNgEFMjuvsQQeshta4NpFF+x
WMz0L968m00WOBkumd7akXEh6MEokBO44wLysszd8mYobczfwiiUjJ0cjJp+fTcnPoHGkwfhdK+5
0UP3eTqsYo3l+bCIL58s65/3PJt5phIBy9WuMAM5WGaC6C8cQysoN+AT/bVHXbhbyaqCrDdATwan
lYwPH85GYqkNB6YPFOFusmsINBJkCQ2craiRd4c2tE+4e+1yCozP35tGuZRVffoGC6fuyqQQIKVh
74N00xVFItf54Bx7KvwGvey1Ntil0/OTvUXEo5M2VHZRYhOBr256wkgTuBS0byoocBjKkytb9v0B
nr3Pvx7w+/TIhwesAnSqdIBJoioq67CQGkWrHmxNz81WVtjqDSgsi6C8X6uKXvTgD3YXeYhF66JO
DI2BCUB/wNjxXV+zG4UOX9EKvl9xIumTyzXK8qQJRs4L0/disEerz7BG1fIZpDyScL6DeK8kwCIg
GKnX3uGFc8T8aG+xRzzSKUVT6W0I0iYIh4L5XRTbQltldT2riiIYfrSzCD0Qd5NNv4LJYBgBsLpl
W+iG/B25pbUnKCP/By9pFcFROMMmqHb9k9x9NJDKblrE79N1BsM1a4sTEnLRxHYTrKtFV2w4Ishg
03kvEO6I8vv/mA5GHik66tcqaiUQylvOmwmlEl1Xv284+jJN/rArTlIgS+UIKSwoT2t77tIxCQiO
xIkBwHU2c9ayDiyeDDFN63iY6KlvN2t6hhfj5kcbSxfkidHMOVxQziuY2NBZOBiS+jJ7TW7YAfTx
u/7Y78ht2eCw8AeygqVdlGLfiySYUsT5hN4taK6Wg3UWROt1UBNhz3k8Ij3maZviCNbB7cjoLjPb
K2t0NpbKYqiDb1MXNX1Kd02v7AZRHdmcQwDD2epTc68D0E0LcPMo9k5tus1UNjGY2/dlUUYN6rtZ
58YZyIMJPsPK1J2TzNdiJEBzTyvggUs1hU9rWjxUZ6qyMgdcF0eB7EiLbbenwNpJatm1EHLx2Pn4
/BZ722GScj8bGSA/APtL2uLBT7YgQsPklJy6XMPhXEpjUJ3HVRdFLZlwf97hmgOJ+27oOWJJutX+
ZJcDe952JRZfyh8+2pHnwodIMvaKPao1k5WRJG738xYNd+i2hcVB2eEKvGLt0inz0doifeiFUxqZ
i8gvD1P25hzSfcEPcqK7utO3lbJtYsmDtoYLu3iIf7S7SBqUrJsIbzlHy0+OC7W3Er0w37Y7qEKu
a39cXCUGNBDI5Fzpku7JqNtsTgowyqqsjETZBJODQw7DhilZ2QIXvQTZtyRJQEvTXDxP3qIGLFxb
ngPptt67u3nPd+BjWGleXqifgZsECELI7AHgikj52UuGeUibHGMmodVBVRfgj02RhDpoURzQBFNJ
FBz221X+wfPA/Nnq4pTL6q6qZxtWlS30NcOaxrLOVIILlPIt39kH5WY1n5Yr+ZyboNILHAhaG+if
nhXtiCUyig3RIFcALQqMRibeIS4tfldB2Kx8xdmwavQ8QflsdOGeQIQYYsyqBpvdgHv2j1JWJI3Y
wfkGtT/IphAarBIxn+98aVTClCA4hGvpInqSSlVy4WClcipT9v3Td3FITNuuMhKfb4jPphbuoySu
AJpCPtTiUYXnqIUa9l4TGh2PViLMea7y2dTCZ1TF0RqtIE2oaU9uLAkIMB9PH5xY5g75au5w4VzA
/RfIRcxLYXtgz3/eGVU1ziKhbo98XertGQf4yubGi5MDid/oSrR+Rwl89s7P1hbROhVTXVgVrPXD
sE25G5K8CiatDRwn6swuqEBULBmgOhttVp6EGlciSvLXcXJjNEyvHH08YuYEemH3/aDcgrXj6Mqp
+kHFAPSIKQbQCjo0yMY+FNNjYeu+mQMfDD6Fldd0nip/XsgicJkZprzcFgsZA6habudDAmiVJKRY
HYg9dwhpSfLPIvvB9XxxfxtU0Q80f7ekBu2dTJXJVl41pl22X6O/OHd0G91LSNiCOBE3geUIQCM8
klU9yuMZuNOmuYh79K7bZt655toTPF8XTEHRHuzt0Aw8q7OabQJJPcPANZH5ya1EzSQ4uBVwKEL4
e1256zwWS3MeTgHAuNBbWL6wGtJ9dEYzQ82JHrSp+6Wt6MOvveL8NEMbSsXnA8cIMNIy5zFzjAOq
bt2hF9Xtyr1k1O1xmq3l+xdOs892FrtIT1lj5wqyEPdxwGgShnd9D9PoETRVfSOQx5m3rmF3frBI
o2Axwv0GAK5l83dsmrwsc1ROzVjp9vLOVj+WkmtL37+rIZzWMkjtkjN+tLgI8Bmb3aRKdQAo9165
yVCzba7q9CoHldkG00RxGoN5IZKNgGb1GV+0jQ2AuTIHM2fLamddpVSf3YmFHml8axA+gLe7bHSh
F2+Gv/aaC9cAPFnonqHbIHVBl8U3C9x6HJpYDBPL03Mh8j5AUn2V5eRYKMpmLrKX2qXKjvP659g5
mZ+myUp+ZJyfpZ+/wuJRA08zZC1ol8Ku6ffD0D5hSPIuSW3wYg0oaNg1aN3qOEnHbQvk4nYGKgcK
PPzYOCAEmPWnlIGIoJ0DdwBVDfWcfKfguq2Uczhk5JD301VKuBrPLabm6lKyF3haE1ZFdhyY+mwI
5cp1OwzU0XQFj3ghc8bKMD8NHjX00YH2+ny+lQKkgrWG6vgYaNCECWSLWKrymCi7xVWwita/sE1Q
HZcHqhSRP0PrY1i5G2rXQu4cD+9yFO0UuwhsXlxFbIyqYDX5WrG4ROY1VJnGcXDY+8Sn8qVGtjed
oOgBMvb6fr2geJ7rAfzy1wLfXenDhUtpbaWbE1wOnMSbwDQGqpOhx3hyD+28lY1x0RT0HeHuYG1D
vfbzu8PgQwUtCI2HLvhXcehD6Ki5kXIQZh5Or/nNcKf65MpYieIXTgpMtv5lVf78wwJHre4g8iN4
2NKDBS1ZUou1hV3Ybp9MLJKuOquFyor3S6sIBegtkt10anczJLhXmS3WlrPcABRd56zHRRzxE9AB
yHdAsVK9GQI196WCx7i1H1feGzir8Iw+53nQklWB5ZFtFQjNLJKWmpKE89wlYdUIcwwcrar33Mrn
OQBsTuv8eqi0FzfLM9/qSzsaTWU/o2XqVUPQDfO2Nu2jwz2omrWGF6T6tFFobYWtkWiBgtn9Xc7r
Zldaw7XBp4NBrIPH2anpMEuPbuqou6e802PLHJ0gsdOv2uCZgUuL2uczfzFAA+thitiZIR5MGYAN
hQiqoTso+QBhlaK+1rlZ+tDyKnxzrqnP9JNrtqOfs+lgOVUeQj9nRN+eNSHThiunJhvG0OmFUMAp
w4cqHNJTEHoGmKB6syWTg2W1Xw232pdGfSRd9Vi4RqzP/CrHmBIR2jF3p0iI8a1I2swnNttDUe3b
XFHqj6K9IwUwqh6JOalu1EENkwT9iSQzv+eKiePY7h6pS58Kq1dDt7Kes6J/slrn3kvGh3b0jpOT
b9R+xB1JUBZwC/IXjnHDrX70lbL8XiQ1kpTUjXqvbjZ9Om+0GiqqGv9i6fnO6vkJ02IkYLZ9m1qK
CDrX3s8a3fJp8kDVoNZxp+hbzG/cisw7jUp30OiwL7okFhnZ4n7mHRVtOCY8/1lWemxWxUOt9XuB
VnqmGQelBBNHp+8T4j6hivlg0rbYTSLrIwe0N4GhFQevt5+TyX7EgNJVMk9f9LlMg6Sy77IqC6Al
CTqcxG58N4WoY9rsQKdgxk2iKL7opzc29k2EA+KUa+MRpYHYm4nrizFVYtqm05UtzB8TH45KDmmS
wdNvOmbuFaukkdWIB5umpq83EGxU7WtHOKepJfBMvqGV8qR37j1LjJ+DYbjHVAwvgtVQMyzseIIr
+QZtH12WvDgWxKPq8dbuccKZzXQPAeLA6qZ4LpLZt2ZxV3jGHHBH0cOuUMQGYjRb5pKrvisNn6VJ
74Rt1teeT6lCY3cq6bbJnF1Gh7fGzI+uUZ4Gj0RZqeyRQQxBWU3XVkZsv87JmzcUd7wovytae9t6
xAuUdgpalZ20VH+tiKf5nWNeJU13rXDyrOQQEVSyF2FNJ49DH6XzDupsbXMDVRM9h081X50eLZx5
KOpYeFkojL4NiwrhWbQIzxVY1h16EiB9CDyWaVtlAFgRk7h721XuB5YerYyDDc0e22Dq+RDUbvPI
UvZctYlve+UBcTmEGnQ8THbqYxUP0Ip+MlLyZhpki7nMk95YuHPpGgag1HtVb+lNV1XmNZhHijvH
I8qXPNHSTeOOW8WoB194Q3bHGrAUZuymyshw6OwxxjTSPQJOmPXDM9RTvk7EClpbbX0xeRtLPFEr
9QLgrW47Z1vR9qYZUoamaGH53WRHvM+vWFPcicZ6LIYZ90+dzX7OjSc1HX70zUihhAb+DW6LHZg3
Npzpm7604rmZjBst6f3eUUM+ULCmlFBv6mfyYHtPwkmCMUlup47f4RehqDgGSq74iiNOUCS4z/pk
Y/WtEmg5ae8Z561vkZmcah0kQSQLeQ56F6jg9PMUK9bTPH8hKsoGXjdsoB0TNGoGMpDhpJhGPIFk
RAN5ogFiJUECkNcHRj35tKXBpHpQUk6qL66o0og0P4157HYmzwK9AT6StQ3kXYQOVihXRcsr69OQ
9/Q6beSFMW/SYM6gTsfdLBCz+WKpVA8qNp7mXvVBwBq3yo2i9IHnQMoYYGdPKAG2UOfrThUQ1etj
PUuge0YzZBRERygSzyyHbMhk3fK2zQI8mFeD/MRHfsk8ULrZ43Np9g+2C1YQ0r72sx0nDESu3PMw
q5NjozkQiky81gryydwKu/3em/kLSyzL1720DIVJAlQg98BkvZg256CnyX5CbwZQmibIECpMwiAo
5FUB7rAxjoGjoSZXrvFTSTMT6stu5NDhdvbS+7QAPEehwUBuVf7Vso5cvW1qdVNYOFVqw5+sNGz7
+cqo6w1LPZwOlhqM4J5Oks5vxHRfmFcgSIE4uh3wErWERtS7opgHHFD8ugeMhPao2VfpvlTSHegO
za0Jt8vm9mAqBbwCjBhqipD/zW5KsMxCG5M8jVO2oxP6sMkcoa604UO5J6kD/bD8tRWi3BHI9plm
Y911Nm4WTFM2aZ2+eoU6+vh+YGwyyPeEFE99wR5Lyw0s0JaSSb41dcMG3DSVR6N0orZOfGf0DkBj
RpbC9mS4Q8011Ln1qE/ZiaVFAIzXzUimwEny1qfmdS6eVK3f9rX1pNbQ9BigiI4jt0e88o5e973s
1QB83X5bNJ4vavWQVt/rmodNp4W2mu41/s1M+t2slQ9mCZBG1kGDiB878dOyd8lsbM10/KYC9uqr
pti1udP7ajECxtCcqDuDK+hrM3Qnm48PRaXfeEUZgt16RwTxlTHxMQAeFCBa6BtIUc9lPKVpIBLV
B3HTzcBAaq/wowXSDBOLKUArQ1IQCmMFlRtzC9LjmPsHF/0GJAbgUL5Lsx7sBjPGRAe/zV516xEy
7d9TnJZ+r7NDTdMds1H+Qi2ElkbUl9PJTGzXp8ivArOE88HfMa/VAK9clcUVadwd72q/qSvQValo
gGl1yPGgkwGlk4IcKHiFRqreFmV/nxGN+2XpgElUNW8xXfHDckgTcUfvYosqamhpctGJ43fEK+Cj
tXfjjO1j63kna0ifSpb4aW7EZd8Lf3bITec511CzvzOE+Q3N8C9Wrm6GdMRZNiKWvDI3uWLEjKyx
39Rme2sm6FKkymNXKq9o7lG/07m0B6HpvN5kVhGhoL1xteyqQ2o2KHZEpMJjbfpOU/90B/uRKCZo
9R3rKZ8Z2Vq1/ZRxd1uBs7e1E18Y6la3hy1KpxuNemGreFuv754EOIW4Ye/L1ovA+anG1TRekZl/
6+cidPLkGYjeqAELE5TZ7lGnT33mzOHc1YgVSrlTRv3QDeUVJrx38ywgF0S7Z13jr047m+E04grk
ogkZTB7HVXYU7ma0zBvLw0nhFlPuG0UTGYn66iRK7zfMfjDVcfDnSexB230NOqfHwUCGJxzldXLN
fZ2Pz8pkPmmVOI4jdJksEetGdQcJgE3aF9e50u9B6AQA8kyvURk5TjMkynMBWXQQTUz4klBDCDNQ
KkU4XcFsLcDOqcwlwnJRQaBV1chm5Pkxc7MJWXcf5052pbMx1mYT/Ol2cWe3aYTU9q4HdefgWBth
5wHXirgYISwA9kO7y3e8TjZ5CgojkWXBWM73WqmezJFd20b6RSfNQRHdgZZACteE+JNpgBLIsDfV
WMQ2He490Bv4pIXOVOXFqP/GvQWQ0+Bwf55LNCZEtpnUWY0Er+9p2j7olSkOE2vLjVnYPzBKeJxq
dipmepujMiyq4hEQP81Hev6d1eoPMPpvC724Umge5jMHMwtvdkbZRGnbRCNPsxhSWKXvtfm9QvVo
wC4waf+VYbcGuA6kcaMb3ybFnk+uh346wJ/IBPSjm2V1xO0JJcNuo1jJHR/ql9HUnmbBir1lo2jN
8Xp8ZuA0dCH7Bom0wNDL6wGDj35RgzXTElvgjtAJahu0qT2j3qdp+sWw5yKwbLC8TZrBfCNT8pgJ
owhSB+QMlt7XvmzybJ2s/CYIzgQx6cAlc2PGVwDP5Sjy4mFGbo+6zGgdVDXVfHNoT7VhXnld+eoQ
JcVZY+6ECUV34sQZ0hbfUlzDd3l31dosA7twfaNX+ibh9MYgU2yrPfcrz33QJ+gYmxn1c9E7ezdL
I73NNgrG/syaqtx3nHE61Orch51igdbBUvyBFd53No+09UfOv2QayGQy5Jys6x54WoJEI09wEIDn
Ag9MQy9lgssi4dc2AsdVKuyHCpHsCacPYjXEwv3GMh8nb7wyWHcoLPdbkgxt0Fdgs7N5jUvJYClB
OjonoWXRZBt7RXgHxeBb2rebuhU7XeAyOZmbqu6PA+Fo1nrFVg7s+wXJUSFpssd0ZDyizfhSmAr1
eQb+3Dq3bjQVMtoZdIcBswWoQIcmZNdVkU2VY5vRKzopoObTdXoNxoQHMVNzl3Jj8FVsL1+lxmuZ
2KiMcMaOrjJ9Q/h4UUoQpsFlf3ap+wgQmAsm/9qennELArB3MpPihjTeEwaQ7lgxP4Dm5XkE0wuS
5UF0EREVsD/uVERplh/mHtJzDm3CrDPfWvFdIzi9USBELFcL867MVX3fV70K1ENjBgQEZ4EYui5s
O7OOPE2pQUlmRXVP9qK3g0EhGIQ3igOt5xYDG63wi9FEwFN1HmDSDkSfNugpE4AiCI8tO7vX8jbG
+3ylU7mtHbhuOhtjUIJIett7aWr4gAz339yRiWfVYkVoNU6YGjgA08Lc8YwceUpvZweqfUCmbQrq
WKGnjXkkPMSbZlaScEzFFi5/r5rkFmcsyo3EqP0E+V7TT9eCOleFDZZO0PgoCCcTqhA+6qtIqDpc
30btgZbIPkA2EFSJelIV86eVaAdSEpDXgo0Xw1f3I8XUHfAZKa7yLpTTi/JUDYJhIxj8iRrkFsH/
mM/qT2FXz7jxGyeMuHxxSR6haVX5mMOsfJuoGzsVb16GepQn7ifivoAYJwk0puSHBjzRUcqSPGip
IvxytN+0xjB3FTNedZyZrOlxsUXyzXTDDZrZORQzYI+DB+wVRk3AhOA8TpnzBcxnD6qmVnEx0G9F
Nl+zltXAfZtApdLuBmSDNYrC85XaqT9ZC1LRukLWOAoUUFJWHHJbHJ2qq7aJyIct1dO3Qe+0aNaB
akFvSfVHQu90xXxkBDWYGkgjXzeSU9vmkJKe+txvjf5tysHrnHhP1FNuxx4E10xvJ5RGMBGcCeiv
55iRDyu7EgHaL9tcRcmAWy6SQlFNflWYtyVN7pMJ4zHGnBgSTYMGPJoK+BvX9rnDX9TCxvWK9/Gs
JhsPc2C+29d5xNrqe2U0zXHQk62W0vssKb8OSodRA4PvvbHAKIVrQJs5p/WmKZvvuG+XfuHUtq+A
iyietDE2hbIDKPGpSJ0jn6fdKPqtayWRoqvqAbSYr+CkVLZe1zCflBocf3CR+eXVd1IyECoOznPD
ytu26ezAMMdvJshbQ7Asln7PFVSt+zSLdBv1FNG0Dk6XAjSqvfGgKUMZERAX+0afGH5WGtDKNeFv
I01CA0Wt3NX/D2nntV03kmXbX+lR76iGNz26+gHAsfRWlF4wSCUF7z2+/k4o87ZI8FxClfetVFIy
GIGwe6891xkXt5rbv7Gr1G6XcplEa7HXwuRsGL3LYAqIfOZlyb5ST0QUJBKOgprx//kYq0hp4ZSa
HtotRtWbRPAfDGs4F2R+aq0/5HL9Io7NjYXBW9zIT2gVDl3QvZD8O3J/vqhMsbCtnlsE8vHvTSXf
Gt30FHWMnpJaOu8vwLdRfTVFamW3vgHr2RxRyEp8mSbonvXCu6tCLG0EKvq2aibcGdAQbX+YbkjC
FQcriUpbTdXrpm1ezLS+CZVqa1U6NhiKets1bLRVEg220gvfPXyhtQGzer0+zFdYvejmy213bukA
rLpA+j5GOLo0cha5fV2dDwmPskqn/2pbXHtZhu5Sj2O7lnphU43QLZW2uRB9yrIC1QttWDDc7POL
kFv1rs3TfZmGziQWz2z8bj/F+0nrjjI4Uwdo1lM8mbe5pe3TybsSW+Em1bmbDA3vOyVvHsMkv2Nz
v8ijCtB5OD1LXfjEV7nym+wlDLEzyQZYlEljbj1dnTZJIenObC7mCqb0yv8duFLqHSq5I/thBBlh
HctFwl85rP57NDKa4/Vya/tpc1ENxgPxdvnGU82GaaRDZMsFjFKSOtwUpZnNMPujJnAyxXqy1Qmc
BFrreiEeHRGhZV1QSKo0t0pLnC4KQkZb18dDEknXchvs9XB0J6PgVqecmayWbdDLX7JG3Sutctf7
TEil3iR6ufETHTxwlv0YLSJtqdba5mS+yJ0YXIVD80UjrmOF8V1ulOoRdfkFxrjRVkwJ4eRScrAa
7Ygg+2tfCl+SsAhsYsLbuijrJ7mUzts6uS8j4XvZ8Xas5SbbpFNqHZADpGexTKhPaUR85XMddwkk
vZbJk3AKn3PdQMdcG1+qya+dvqqArURSTZS0fxhEC5lAS0wnyvjXUhVdJIGYb2IxGjejzA2tBQC3
kcMsdCJ+/y5Xk7Ox5x6XVkJ3THrrueuiB0USoToEPZebRn5JiCFwfFMrUkL2ySNAkHJXPoSpGd6Z
rcUC96RHvWizBwtGgutJoEWzkPuurIy4vuT6dNFUiXSlRjiRljkqXjaPTVm152ZayXaVZpXjN7W/
1XnEXHZJ9FhC4C3q+CaL/aPVeamj1CzCCl+6jtCQjEedpUkY1DVsxInAz/PLbW01l71CjNWUnqak
uU0l9VKTy31tEI/2Qgp49I2clIemrQ55YdqecjFf19QgfVSSzjWkcdtn/e2YlNshVC9BXGx9qiv1
sruJ8mavKi8cizzceSyBtDHxsNJkNK48ZFQ9dfRA4rU9kg2KnCol3BNJXwMvehUx7TS64rqLDEfU
0mvf7x7MkvesqNyVYnM0cuFMKutzZazPJ4YDWLG/QVvo6nG7D6X2srNKXCmL2wLbDtebeK9xVGUY
PitpZUs5aJG8i8PHsDCsPVNsdDGs0S77oIlH9pFwftkAA7bszBgJycTlfLFph4GlNiTlDbxbFndf
ZdUat/5j9gUkJUAXcDgUzoB2eZ9M8gx1onoHCViRfM14t8Gi/jzZcrIB6FaAO6ka+YAa9HJe14Xg
N24R6i9VnGyVzlvDxpzIxM9gzV+NLFJiDc8weMcU+QXnwl1xrz4nwTkWSk7nyFuxOYgduvfoCFxt
RS90IjX+vuFFosxsSRfllLwQtAFJmW2FzXTbb5k/v2O2dSJp9a6Xi0yZWAh6Gco0Nu5aymyRlJ01
X6yfRrrey29w8WZV3CJJZkKYpdaQEm/DWCbJ4iZXYm0wZumq+GOmuCDiSHmd3jZUnuMVXO2GDu2c
78z4zVV1xSx4ed86EUKdgkptroRnir6fmWQO4qipaiSRdokycDfFtxkSnNDhXlQevLOC7Lj4bfTP
1im3JwQsc9sYt9FxEaDA4rPGZRtKTZCDwkK0S5mvMwPGHLBY0CShHrhz6Y0ZfF0TC88/dtllapxQ
/1BOSrXqnJZ9k9kVAsVQyoEa7nJ67iLo4g5eP//2elRgI/xqQ160oZBSEAKGVTVrJ5a41mtrrlIf
l/z7JhZ7SmeNmScUNJFZ3xLjqanWNBMfxW0QjXCvIdEPlID87aIPbSPgqSnnriXfZogQtUsv+6MP
94X/3YB1Kw8HhQTC5/vYx2/zXoGy6FQdBmoh5AIKFJGHFteCHMt3O0jKzeftnBaEyL/UNou9LAul
vI4M5BLJIb6U3BIssXo9OJITnYnroKGPa5xuKVTQM9tJKsmLbs3mpFldID+ZbdabSsQz/j7Dx49j
cJvVdpAe6WUl45b41cAzh3z8qlrshNjg3a+w6HBqqn0+KfwK1NM64Vl8DHdzJVaG7fKa+uWkAO5N
bxfrmuplWRUGxC8qzk7ZFkenHfDgVUeJjwvg/aAuNuqwTCG3eiREVINnIU81y+j+znR805PF7qjU
1Lp3vBpcz7L+KKfma1CaD5JJVvDz6Xhy2r9pZ54/b7akVCIxJkSUZQiS/Ecu5Twf03wTluHl5+18
3O0ZshlEb4J4Rge5+DJ6aBQ6zwekNLp46PXe9kzTlu6nwty2ubj7/2ts8X0oVvYaOSY+3gWyavOh
LtoU/QR2trIzKH5BjryNVwbyhJD5fQ8XXywC6ZUFc4HLfKbIryTGOMtq+I7ZJt4K16vLat7I3x8m
79tbfDlPMkPNChnRxiJGB4nhh9yUT7GV35aid5MbUEctwdhasbCJiCVr9fTSNtHKZ51H8sMvgfcq
X43CKAiL76eP2uSpIMx1dFr21dOqra9DxC8bNyDE8je+Kdo+uIvokD+4qNU5i6GPTJKQwrkcPPl1
Q6aKOiUBwgHhj88b+8lN/dCvN60tZpCAZ0xsaqxwCwrImMZbo+4dtbhXmm0n97baPAvD19BTVto9
uUreNLsYziitoxabC7x5q5H4klY9IOW7hP1wGwqI3SbN8N3Pe3py/YMkJahGadsHWvEoxYIUz1tZ
WW8j9arwVUew1JVurTWyOAGaPuwjSWJp+Fnxhdoe2Arxa29kx8/7cvKsM2HxUElAMf3yRlmXShOZ
sV+7eQXtbMLmuJnEQ4hYTy+ro4E0odKDtY365JHzptHFMrTS1JwqD+UqhvG7OphGXBJx/SEWVGXR
Oa/0XZeiEOINu3JLOjmob4Sli5MdGqURGB2D6okXMnIFDQmCmaw9706vhDfNLL6dEeTKJLb6fKTC
c90TRXbCQ7Cnku7fRm+xn71paO7vm5PIL41AFNOhctPA3FJy7NSNZftrK+zEU5Jb5Rt15WKJ5Z4v
joOFRv5n1U48bCAzAxnIzjDDdn1r386mhb9VCX/ig9EyAX2q2lAmLmXWSYGFnWj0TM8CCUWJcCqX
D8OgrpIy5i+/2LzeNbR4AshjGohaTrHeTwuW0ZZgg8KN+dpv1S3RwWCz9pb7eYtctoiDAmAOQgBY
UywGFeSqGecRQQDJsuVb+Vb6LhEHsIvt9CVws8o2HO0sck2345pLPI06AQvv3nVK1gdvSPJR1J79
+kUWq1GKCZh7tVZw1/zGd0xwGnqdhKsoOZ/LW1Ffu3JxVU8IB4mVn+n75mK90uPEJj4T/IB6woek
GGOxMEMpmJMvHpWuUWdHOOblT2IDM9u/1POVHe9EfIL+vmlrsTrVPOjUwAMWNN+tpfO/aj7OfYdo
yEoF9GpbiwWa6FpUpz2xuKp1Zim052qbKHCajb7Fi6BeOe9PNjcbc5DUwuhX/lDGPhqSKCTmn8gx
YiH2nxpl8wzQy+Hzg2MepeX05QwEZYtrKtifxRfT48zvMspqXTk03Sb07cx//byFE6eE/LaFxXcy
rV7GtJgWqui2rSdHNQ7UWgAAQ98djK1Tr8X9pLU+Lb7WlLSZWQXWn8NHtYT42u1na/reFV19L7KL
u6uVACdeeu96ubg1jVklSr30V5u/ZOW/88lOPaNl46dTDJnHOSnx/rho0A4UlTxw/XX1newIWL/m
jnw9V+OkV2uesyeuue8aW3TMRHmiKB6VQC35sCjAZVMpbBVvenKlK8fgye/2pl+LrTTL+kZpkoY8
V+VvoyHelPru87l46kh/15vFJmmolhdNKkM3nw/UDoLZ0Hazeepq7eBaZ+Zl8eZMlyPclj2eJbyJ
knsZ52zoLDtr02/Hc5x7+328hYz7N6plqfj/NYRL2qRYD92gyxQRlqZWORMaJDRAg62XyW2hmivf
6/Q+9aa1RVAP6w1rFHyE8EGk5XasIIyoK94LlXxE4+XyiN95pRSjTcleyqTeQ8r692MF7/q7OO+j
QR3KnCSUGyrFF8Uzt+xw39RAXinSOr0IiBjPhUUKtUXvP+aYWGWnDTRTVJSiKdJhrOXLypR5kQ03
K1P0xFWeLv1qa9klNSWnHYkgSb9H16gRAmK0wZ133m7xiNx1GCujU3Dbs+pizU/l/7Gx/Gp6cRiY
oSkiceBIje1+Y/7IcKeJfszlTMlR+Lq6Zc4/7cPRY2hkTyyFl+2yzq9GMF2JVda4oYlegfUoO9Mh
v0DN0xzF7cy4XGvy5Gd80+Ji9QulUppDS3BEUV5lstDFELsaudpybNzPv+KJamsWogkUZvZihFK/
GMqMU0+TMpoSSxkNs49iqlbzeAMi5buSSvtOMb4FqnojDs2hisrHPENV0YQGYcisw+Yu8o+VEBxz
z7wXR/HMS9XbtpH3fqy+DBU+CEFyE4faVeU1F53f3PZUufhtt7XU7nvbS3epaa0sgROJg7lHM4EY
YATcsMWGVqtdO6VBM/M3RIcUan+Z3XVnxV4ZHWEnQ6Cz1RdiW87nA3kCavWuWW0OmL/ZR3vASL4n
/VWv1d6iR84n7mCEUqMdkgGOpQ11QpMz38SGbuV2dPIqwYsJKDIgRtBCiyOpqYEJaXNUda415+aH
5gMTaIMiRjilN+aLcPg7FzJsakUIifOLcHn3w3PaNEeF2Fbvo+9QE4maqnzt1XLqnv62kcWhLjRF
36dVwH6WVce61DbJSIGM5lmIeafzMKz+zgX6bYOLcQypPEm7jnNXPJpHBJh4EM9WSs3lOpbm1MH7
tqnFIkdPCU6oNhnA7Ad9tNNRWFncp260b1tYrIS8TSw9U+gM/OHD7JQwh9p/o9b8Yy4IG7tfU8FY
TP24Tc1MLWEUoek+9A/UXjJk5fW6J8NKh4zF8cYjSkMkzfN8tmSYvc+qjXWsdmtXyZMBiLcdWhxt
3BqrlgJldvzELg46TzV4eF5Gr2Z6m7xNsRdPnOpiNWC8NpKL3Zj6ozq2dBqeO8hteRfCK1E2yXHV
cHtl9hnz37/ZroagaJrS5/SeY0b1N+PLdJY6/i48WLt8a11TsCT8sbJDnjrVTNDKhFd0TtFlLjuP
kxQdJp2bCTBFiGde5/K6wkOyIyC3gW+4aZzmdbWr89dant9v2l0WP0udMpGVGShBOyTXMy2lr/OD
8TNnHxxVVGjJ2lkwP2w+a3ExT7tw0lEQGbgAwtfJ1HP/jMz1z/0YQadwGdmoeFYRdqf3yv8d3p90
tDdfFKdzXiUi+4laPCqStY3RjaehsU1rwQkpYf38a56eP79aW8zUtmq1uMhorY7Lcz3Lt924JilZ
G8XFFE2asSlmb3Iop+2h0028aHWqW4Snz3tyalPhtgzsF5ywhPHR+5XQtvg7k0mYN5VwL51VAM+k
jbjuhTyPyHJSvG1ncZbVTTn5FYIo0rwDRUCjDR8DMUVJLc756M7c7VWg2zzPPmtycZrFZSrHg/Vz
xWlbbQ+Pz07PA550/V5ZmQ+ncmswWn4N4+I4m0q9RVk//RnMoD4wPJr32aNnywQzMcn8srZJn9pN
3ra3ONwmmWqVUUFsOkAzrLx4V7bWfSXIB6v9+vkEOTXV37S03D8KMVR92Mo8dFJja4QUtsS7z1s4
gU7UFVQ2+Nggz4KEtVhNfhEEbTFwZzUTpL8ehFf5iJn5tpr3DX8ntA/efXcsz8fzxgk2617Cp+IN
s9yG1C/Gl7AUFqMpDUVQGgprDSb9Ma/HY90pxyEot8Gon4f9cI4LvWupwcFo6rU714n9+W3by5tz
jP9zLs3h/vlt5Z/9hDfY0lHYzYB9dSUbeuJjQhPCN8AA5yxBbVmsdtkvVFyayZVYyo5y2X2tevvP
v+aJfetdE8uV0HVykJscrVQN2zqolqS+9QElf97KqQUHdo+dnCyaBbFo8ck8pr9a1QT0a4RoMcRc
l/jJvbhVNiTTXv6WcAMeOshpHBAxVVrKFKmqHeOqhZf488bA5etP/dmaAOvEMfaumcWuHyW6l3Yh
iFCz4fubhhNGRzmHKSBfeXKyWRnEtdYWm7/ap21dmj/DodIWE8Rt9tKRiJn5e91GdoMjGlXXuF57
PJ16r73r5eIwqGR17JEysd6upG1xLT5QCWdeS7fazeRUl8U3YPr5l8/7erqrM8+etz6Z5MV8yQG7
BUI+kwapPTUL2a51Kgkwth6aFzGQ10b2xCrQyLni3a1JyAeXmV7KEsSuLNGDNm7nBoUdPUGMcOqt
tssP1rHbRcfsYS1uciowZCKTRD1CmgsO1WIf9RBbiFWBAuHPME2N/sAWHFTxR5mc5TrJ+sSZ/q69
xWSlNjfMLNOouFrOMbDMrZk3e/kPXPZInVHAvdrDE8cefEoJzBv+BwYs//f7lyCpaQayds71jqXz
Z9owmb3pJGbO8Dy9crT/ke3W2j2xbQJRlMGWoSDGfGHxxAPvRomXwcAiaXHMeqc3g/v59DzVsbct
LO7MYtrUQj3RQptceoFR2HrfbJSIF3gerKXkTiwFEnLMTmhaKK+XrjW4dcZh7VMnmxxmt5DSoehh
ru2tKc9xTFt2CwqZr2PQZamdXAwr94lTs/Rd84sDIvFFBYoVzZsXA2Q2FPYz35074Ra0y7qI+MRK
fNfcYuFbYTtnfgv8C6oYiAIuJOIhTtcUp6fOI1iiuJGRUf2pC30/M5FYSDiw0CsKGYB3bcudlcSO
cqEdE4DnbXwhUw+4mkM7+SlBB0PEtGDELtVNUSu2Wd7gKFVvqoN0L77W+B5RhoqsML7/+aDcdbxl
sUFama+nAn6Q5361vPiKRuxb0kgxJJOoORTAOh6864LPeJ08Emd05TME2cT5L03fXtNQnuq0JBLu
wy1XwwVicWqVSShIWifxdKAGGrA35dbDQzdBshCGl8YKHz9fmqfyJ/OhQf0NEtWPWmxtsqK+BcfC
IAfXBdF2bz9DqNPtOoT6xEbzrqnFwTjhoeXLAo91yfAObIORLcVt76x06NSSeNuheYDfvJWrKZ3G
XOXxYFypO5GyASA0zjUFm4eBnft32JKnTnxu9qbKJV+bL/uLVTiR7zKEkCZnLLR0Dvu23whcMyA2
KORJQleEor/WzxPn02yBaYG1pEjiQz5I1Zqsz5IOaaHd/0ADuw2uMOXZqk8YO/xOdnme84sH57v2
lqfTKIXSoEL78S6Mp3ZwpfPASe6Gvf9QbFJCS0g6LiWAKpe/8dg9tSgQo8/eg/jFfUjTdIh6pCmg
r+WP5CAevV229TemGz5kZ92xOatdYTcXf27+fVcJ4GUU7lCloKIb+rlPvJlLGP4pVirh8oRDH++3
72NVOLqWbaiFXrnyn1obMm1QI4knLd15P2sLdZqaHPiVmyJHKIGWYE240sTJXfxtG4svaMKGDov5
sFBkh6WxmaEsexQXoqOAwS4KHFfWBvDUYnzb5DyJ3wyg1US97Jt0KyEo0nucT6pI6dqqdcXJxfBm
+ObhfdMOZft9qsyYR/85ue/uE95LpgvUGFYoC/BvEdmZGYh/uAdjtqZYi7GM87SAYAICLjqo+Zm8
4UTchAfPPHAZdVEOrK32+ectVx8ZPAtLIFWBkrKYH3qfxENg9MXPRwXgoc30BVSXLTntvXwWrGDZ
T95i3ra26N0g5qEcerQ2fR83tS3Z/ib5MvtzZDe/wcw8NfcVUKt0jwiFaC0uoAVcuBDgUOESU2X/
dMONsLEutU3rIibZWq645gB6qkEkKwwjUEnw84sjgjrUqYkxF3PD+nmi0ljWwrXvdWpCImmyAIGy
ZXEuvJ+QeSS1QpeihFN3+WV4OxsuzPIfMecGGm3W08onFzcUbxRvpo7338+/f7MCOqsx60Qx/sSh
D/dz9QXa+yvKyDgMhMNa9u5UKtZ6295ixVE4VLdcYgoSUGzHc0nLNn81NuITWzEnnrnJXjV35Wg/
tQjetrkYVBADxcRFZm4z5WKPCG6uQWxMFvl8rq8tulObFwEzA2EA645V/v4bpqx8yC/cevWckuuh
FO20HS71Kvk7dzCu1TxsLRnZ4tKFzAwrJmtvlm527u0KAKeNjXrmMDtCRStL+2OfDFEHMoy9Lv8D
rej7PkmFmLUGdqWu7IHZUZ47iewX5cSff6mPC+x9K4v9Iyo6pWZMKRi1vgn5jy68/vznn7i1vm9g
8Wny0I8iYFjEH7bkm/AlrVWX6PvjbIcarpkGnlhb81hhG6qwrmbH+PeD5geToGgVlaGz+42c7/Az
ecXilueklG2A34aZvaaD+XjjoUneALhJK+C2l9GOvjF7q0Pq4JoyW+IITTO88sRhG0ad04IQXBnP
j8nJ980tVnNt+v7oBzRXbyIYsfMrAOvls/U3wIl9431LizVcj5QvmjEt6RfxJYy6R9U/hN/C3eBM
G9TR2oNaEgRfk3CcUCbTLF9QBQQtUy6z+IR6WwlGK2EOE5wTAGfHIFPIuZbv9EODeASAyQHWnLSp
dsVOO+ikNOKXz8f45JrAwnQ2w8GLZHnoxFYHzG2kqlIDAVLVL0N++3kDJ07tuY+/Wli8WsM6SwPZ
I+AZtuqT1lePI2v9gqnkOSP4WydspfgSwc8EwQE87tSRy++Lx8yY1pbnqb7OLrsWt2dyb+riRM9z
bQzj2Wa3ATqM9Fu4gjtM0WO36aNbjTRHtlvbrE+82bmla+JsVyziCyIuDvXUK8fIyknMApR1g86B
awTR8KiykSZn1k163zkDSehiJ60JraSPT6O5aXaG+d2Jv+9iN4I8XnpKT9P1RtrquGM15U6iiuIW
YuG5tcMpMtn0XwaEdAXnyFqO5dTapbJv9hXWCIwuhYFJ3cIBDmk9OoR7Ze+53+ebGnqtzcr8OvlV
3zS02NXLuPf6yaehnzYv3zUeusEWiGW1mcsK0jvB36+2OZ9H7++989D+6txiaBvAg1Ef0OafYtns
ao6HzuG06GZVofExTPm+rcUmOAHFNOR5IOdDJXDSm0Fy5mzBLJvILkZb/B3DnnnQPuvgYj9MR1ks
Qc4hFeLuK8xl8IE928XleDuNL6uRrbU+LmIwUu81pZD+1Uc24HNp3+zHwmYTvhfduQI6ewh2425l
6qz1crE4rVzodWOeOrAOnMlF/nJR7Wd8BJ3c6yt5wJMb4dtJs9gIfcXMTMBZf04awQ4caEHz9jNb
tIAo+hvm8O8nzuJwySWt0oS5vfl+MF6GvF5Ud87W/Y7D5sqKWIbr/eHXhOnceE/gdePvZiP4+O6v
2fKf34f/8l/z6z+nYf0//82fv+fFWIV+0Cz++D9XxWt211Svr83Fc/Hf83/6v//0f97/kf/yr5/s
PjfP7/6wyRp4aDftazXevtZt0vxsk99h/pe/+5f/8frzp9yPxeu//vE9b7Nm/ml+mGf/+OuvDn/8
6x+yzNz7z7c//6+/vHxO+e/uwip8/vDvX5/r5l//UOV/KgYKJi554nzdn4sa+tf5bxTtn9BmKGzE
hcdEL6Awo7K8agL+yvinwh2N0KnCyxVlGTtUnbc//4qfh4Evf8WLDN0mj/b/+3u9G/tf3+I/MmiL
aO6b+l//gEXyfqsg64XVM2EwtBjEh6Wl9YInZYUXFhh7qTB0ByfwPawQY0kdHX0Qe3Vnpnm1C8Ou
3zajBQx+NLE4REZBCtm3hoJ8h14ntcOWo99QjNNfhLGm7idL7r6acSweFRH3c7tRijpxoqxMDDsG
DK/ZQhmOD3nVe/e+6em3RiQkEJsLKtwqH6jGWZG0010qj+1zYWoTCDk/yXsYqoH2xYjK+C72AzDX
cPVMHNKtkGpaI4jMQ5vqpQfcSMmH3FX6IPoS97UmbkJfiJR0X+upKlUXNRqe5HtfAsMzf/DxuxhU
Q5mo5Z0ZmVYJLwXTmnjTGmmZGvYoKoX8I5c9eVfiJ/5Q15J1l+H8Fh2qONDONMGKWzsxZb28yFNZ
mSAcURVwBs21EG1NLGR0z2NmZFddhZO90PeDcGwEI9bu+hELSluR2s70Hb3NhPSqjInWXfpgmW78
elAOYoClgSN2eRU8JyGYTNB38ZTFj7GUCOof6QCa1s60BruqFG5zcRj90J+I9eFxL+t2jMhmi0VK
fq76SfbcWg1hRm+oS+w28667Mo0gearhuvIgSGVXHUPkMXKey2diPKAF7nXlWo6gF1rTFHwvwDtt
Vd8q95OeaCCmRbFlonjdJoatvqsrIb9py6gvLsRkEp7Noqjuc2vAA0HNveGBuVBSxwcy/awau665
icJKgCNb9zgOWrKQFneRKORKYnMz8p8iqzQPXW3VDtr9+KhGVrQF0RV/1/QucaSgh2Ru4vqg+raX
F4rvEhXMrtW0wPIiqtLzPIuSfSqN4l70++BYD+Z0y9f1CkeJkiw+6Ik43iV9pVsbpY+i5ljm8VWs
8WLQjUCALxd6j/iWILExOqOTbqw+9YkiWaVYXbAl1IQ6vSR7GPrCiDbB2GjxXmzwcAVzlwfxYYqM
RNryrw1w2EFgyUdKjoroqOJ3Mz5MmhdCkDTEYTz3iy4qryQlgOFu+qUcX4ljLW2jqjQv0JvEByua
oqesbtvgD63Oga5XntDj4yOHY2z7si/H87JSL3x+xds+6mFPlonS71qr8i/YGorHOO4IewlNvWO6
D2dq7Am3SYq1g4YhumHXgl790Ppcts6sMNFgr0PF2ghgGO8pwVZuEojwshP2glnfetSi5E4uiuox
D4GfZ2mdhbdao0FqtrQMAk9u1b4Lvdn7kapVckOhe3UOYlTy7FZNgh/C1Cs28Eu1YBtQxSct89U7
XwnD8zFTvZt4kjyEMGLZumanQRjuK5SJfoARGoA5bJNSddhkRvOjEGpz202iDzeg9X3rUOeRJ9ki
qMPEjkYZwl4ppsEdpgi2kHr7KmryL17v1Wd5KYcbXSnHp170mjMexdpek6dxO4iKgIOJquqXAuBO
m+LUbisHQ1Q4aa6PN7rUiQ9Az8vOgU82PKqFlB6robEe4RtQcBxNkju0iluFRUtgLhm+KT3E/tgM
jb2KZ8IWvW6EqW6vfy0i6lZzXc+uPdGSd21hBhvFV0W+nAVVsfTmjD0U3koty3NtSISdbkUQINJc
Km44bKjz4G0yXGty8E2SRuTNiSQ7RqLqxxGrB6pNtHpv+hnwO2Ahzw0YOlcau+DVh/b4KOmT5Xox
BhVNonztxma6KMl+b7suNtyorfENn9jdvZhSErnzcrDTzVNimOllovaFBva8TV1xtKBxRuK1jhCZ
ih6D7I0qsJQJKDpV2X41kmKyKWe9qz3jMRth9HZZq5/lUfgyhZRWQYd8lpr4RpO9C7XvY0fqlYeu
7ttNVU+6U5njJZf1mD7rkA979UdU4B+VjhEVwCY3WiEE7Tkpd3oS9o4uFl/DvAdEnxbPSZZNuEYF
lW0l0jeh5UGeCfIfUqjjWNCol3Da7kWveOmrEuuYUFNsf5QuM9+rbvMmB92cVKadZfq0MVM46NRy
aE7flY9eJMARB7botGHn2dY4Bi6/1GtiQvw0Zl+WPuqOiB+KlzA1UjiiavNIikTdJ9XgwWXU7o0+
Gi/KJNIedIbSkWc6d0kd7teySVrJ1iQZp2H4A6CKBRMMawGb+gA/KT9Le8DNWp1FO9mgYteU8L/S
rbE/Kk0pHWUhU3sbsDUV0EIwsqHLUDqt0boDqp45IilMuPH9cN9V4zWN5pYt5mZ3V2HO8jB66o+u
iPxD3BiJW+h+cpkIAl4XkKfcXPHOGtD3DyndSZ2e4hHMHYrvxmioD+DvwH36kX/u+Rkwdwlns0Sp
8GbI1WzbRCq3SdqfvUCQBPagm7FTjTdhX8BuFW4HLZXP+1Dvn8t8znaKVX4NB7vcBBYRlLauwD2n
sLWKjtdaSzHRCG32Ko8bcacYkFRFsKUYyk7hNu7b3o5kSTjWvvigJ5XqjOw8bgjL9axKhh/4UMBU
GMDIxgTxj6kIOdDTc7wcBM048OAF9hkPWFzlSn3RKRaIZe1MkTtz3/ADm3Hk+ylcU5IBulnh+VeK
772UElK9SDCvYr/TnSI37saSAsg2159lP/ha9sqdNSho5eumc8gH5seuCox9lEKdziJFZYvJunOu
LfmmDzNjP5pxKuzjxrOiTdl7vtPKlvA9rfrv+EeJwPiTyMlS/0uEVxJI5US2jXg4Tnnq21HZR1Bu
6xdNMbV7s7Oqgx+1DUSoCcp+ooUvwO+2ltSoV6k2CIR0fNNVCuG6aYqHrAiKq8IQsz1g4dBpYN/a
k6KeRbHcX4Zyy5NHVEK7iasrDfy1I8VlZacTBxT4hSuijsoZ1bQ/Mt0PX4FVg9G00mNq9AQ42VMv
oZKojtwVAVT/ST1gwdVdy119ZQwh8M9hcvUg7t2Ga4XtB1nk6L7eOlMOTtizIGt3AI8bQz/vR/FL
Ovo40FY6mO98ksDbjTeFEkcbvVAGdxTNfZGOg5uV2DHh4FRjLKFTpWPnSX81CNI99+HqGKVl2e79
UeWGmjTXbR+giBKtq2LKvM2UlmJ50RfmEfEKFRyN9B0kyF3cmz8YzqfYjzEOi+Kd6neboNFu4cnK
bgY01pez+tyLuctpVkvdkR9eQrdWHZxrWqftq29mltw2HoZ1o2J9LaTgfBKFa3kG/tbkwakWDG9F
z/haV75uB7LVYLtuXWdecOUrg+EavulvlSK7T8LwjCtQascjn7fPg1vNCyJ7UuPG9QYMKf1Cuwrj
/q41DXXLeWRsoff4jiBwIQ38aTbqKm/DBFeCQZ0eFL2ngSjjOm0+TKJe771ueqw0tbXHuX5K8JLJ
saz+q5nKgsulxN+qGqRNHFDuM6wdmMzibRgn1bbUym+mLxWOGXOEM4UjN5eyJ3H2YcjqxhmpacV+
iF8skl78zPuBK/rXQlMOqR4Wl52Pa+vkK3czLnwXNEQdR3GsdkmfEB0q8EzrhSR1/g91X7JlqY5l
+Sv5A8RCdIIp3W2t733CcnczQwgQIDqJWX5b/lhtzCOyzK95vvsyalTTiOemixBHp9mN2xXqooc5
VJM3ecjmOkj7Du3rKmsudGccRxUYEBAKskQNC9lYqvDDStsAMLIWTr6deqoyCYnllcBotAVUagls
bYIOreICGmp6yJIKlIzIGCiNIY6PekD7EB/NwVmKygLoPQy8JYxccpIaA9xFyYyUkWrNYx1U7Y5j
DLIfeWlHAdQQQ5JTWGgqUkNRHtYOHCT3hGbWZTdO2P7B8DbKCfxo4hWE9qUL7x7PzraZgD0MZsRd
5DLw5TrLO7qdBYcbR9xCtBTAusq7W4biSGV7gJQ8BLo7dm1lwKeJ1Q0I7j17QlYRaQE91UA7d9qv
cxF1tGthjQtw+a5TSK3DWY/wxYKP7zfDDHTcmQwf/libOMSVtRCw2bhfPSpvzHa0mesHahr9BdOt
xyLIK3TIlfk8Yyr4IXcqx9GEVczAdpo3+J6rThVuWI6BYW6HSSkIyjeTehTQEyuQJXNczxB1Z5e+
3ZVVrCuHv0y2CS+WrJjuJg+EWRwAHktp9BtoB8+Qwwlodlm0nvm9QG/2pQ2W9npFcD67FRnvrN6X
75WLcx66HawZMpIBTgXlJwatcH/5wbuF3lmtLUH55z1wJsasdmsme1tC9/aBqNWnyR/9/dSa9bHn
Load5ggDIlPidQzTWFcwQ8CX7jcFtoYxpDccVNfvY9W31y4K92xjA3FZpMUMGTaYjSyeE3XYdBbl
k1uPMfKKgEbOVKAo6Abp3UJq1b1nGpEINlrQnas1TkLY0saHb0NRmu/wF4CDz6AwAUh7T0AdKDAz
CWOx0XTf8A3pi5IpCTYUzJ7uBwcpAXiVMCpDrYWbLBtTqB5WMfgPBAmzgQNhGlmKmfl3xaYmEbLJ
HvO+HW8Hf7qc+OzewbqCHWyj9odo6jR0hgX3oMOrpRwaYNRz8TzLabgjbgsNitbO+FOQ9wyy994q
uQmaZxuSwSsebAhW6E1p+MGwNdG8LyDDCevPGKRXOYbczQ0kjz0CcRJM8AWOKGTC4wo1+VsNYuzP
rIX1WfqpL/PP/sfnfscpccKCw4GPiRtYqBhrQJ38pKvm95i/jpnnRd6Ft4F556O+wL01hzWYc20y
JDAwNGP6Zm2hF357doRx0tM/Xf2U+AidnbwZNfUimBVcus9A415kcZ8SKBpsxthJgfMA2xca7Rfy
LNzypEn7Ze2TIe3IKRGaY23/QmJ15M2H1eD3sjhOiR2JREYSQtCH5oyWwtpq/tSKXpf9Na9ZQeRf
xcimwQLIrYD9lGG/DcoKVX7RaS8881r/uApUwjAowXKAk+JXfAIq+KVfLowieq+OrN73dYYQwJIV
xgGpBKMIaJ23c7yDUwrMryf7tOZJZx8NtQomXx9rQgNz2z3QRKM9W16dwzud0kt/rQS/CAzi0PSj
p4yzQDPVtC6S1TEa4uA4pSRFJsYi6CekSFtkus6gIAGVnNnVdde+vLtP65709WHbPejSwLruXX7r
wGQHlMRiA0cqnBhIi9gv9ZnDctqMXA8LdGjhFA7E41cgQWkaCvbEDeKjbiOUbU7zkOU2Up4s7YGs
+evHWz/106f7vNg6Xvh0ZlxzmghgzjSqAJCghwwI4Ob+PAf5ZMD18fIciEGgxjYB5PRPphR08ay+
BlkKcv23mfHK86e/foxTIAEWcOHxvA7qwEeEHvjJ2Zf1wguTZF5k7sW9v19FseAAljIPglgrS7A+
s+DXQPL7eifnnjstblmN9WijNrNL7zx/vABM/ACq2+7Ms53MJdZnAywNCBbPslf+1cnm9byCPZLF
/WjI4yWlKY9LB6SlEWkZtDvODutOJkpfljuZ8cAlIq8DjeXI3TpRYiDTFW8DaNzitk7PTni+3gbo
+0PEc+VAop95ym8uhBgypio/ovCd+KkhxOBE40VeRCsUb1XN1k5iO+kce2m7kca5mPn168ZQYpU0
802wGr7QqwlKR7T+AFvwHsiz3NX7LG6TZZUJF5dNPMOE+8wH9/VLALYRDGAHSskEvLCTu1ctOWTB
Mpjv2ssxC1Ronh+a/2EJQP5gro4LHqg18+SSax3JJpbPPu4BSMVFCJHBkaXrkM6MLRi7bfi3f+PQ
eFgTigZwusOk5zSloLSUXSY/1kRaDnI8AGRl1PUrMByA97ODyK9xC+vhFjAB2yTBF2v3WaMdCRrW
+oyt/Qa++E835NfudvVg5u/dcYJv4IUhUzeSkThvDf71k1wXBwoPEyoHMvMn4aYTEICHW5Yf8eN6
YPuo2cjDCg6o9ucou38Ibb+vdRJqHBv6plab4fMHBt6tI6g67sglvv543i0PANWcwZh8IKJ/vxOw
IAIOQbwiX3X+PMOyOxg2BNhbDSPyZNqJ2P3RvTF+RXHJ7wzQ0KrISMkAN2iIS67x9dxn8ofr/vcf
cfLUbWByO6/xIwp7CqsdeL0xvwoSN3Hy2PjuBXt0ltGI2fy3KM3/ajZ7UfyUTd+8D78PYn8f6P5/
OMHFLv7PE9ykLuT3oen/47/+U37/8db/x4MoXpv+95ku/sKvma7r/cNepf490IE/QiiuyF8zXZf8
A8B+KCOBLwntJ3tFEfxzpmt5/4CtIgQB8W+A6QlWwsc/Z7qW9Y+1FsH3FADHBfR38L+Z6X7BMeLD
/IjouFMQaDGq+D2xKcxKTt4yw09yv+IY6820D8CNNsPgrDj76ReKJwTBD5kNgJ/gF6Bq/H0tnrvO
4gM/GzsXY/IR+5JyJcWJcM0QgRG7/fRa/lTAnVzRXxY8ebgS6QKf4T0HaIsZTTv0Zv4F3lFv59G6
Z5/vJAERbsmMHqJRwJiUGEVcrJhreDEmvXElocrxN1Y8yQq+POBJDlJ5vMkVNn2VfYihKbTNCwAJ
nZv5YkV7r1dZ+ar8A8P/6hzlWeLmFyzlxxtFwgq8N65QxPnf32gByYnZwUWODUZ9jNAXrUh9H2Vq
t8vZDwn88Hmu+Be02+mqJ09ta7cagVPAmd20R/RDdv4GUGzkXyDkkFhfzemSWNvuh5fEf32gViTH
5zLg135/et6TrMRTedYqhZWbRLuY00YeRkb5ZkVybo0E6Pqr6T17bvcKpsOp8bBePn8HF/4/7ABG
H4AW4Ms9lWMJRhh9woRgPWkqhhdHyF6mq26DDHSDNnAY7LMDGr4L2Y3Z5t+wT1lfAOAf6NN7uPmC
4GQbgrGmy9IzF8vrZIGW0LBVN0C2bk288ACvRUBk4t/Y+v9eEy3HE0RnPQNS0RGsWe3qQ/vMPixy
6oSnxQHT7hYSzkWEPriK6aO6gLcFRPfPZm8n1czH6//8G04yRmj91IGD8W9cHYfU2xihfexw7GAT
8gT/RjSDbOQZ54gOCPVfzpwHXCXcj4DGhvT979/YSAytAB1wY1PRyIcvW+N0u7/e3C94tY8X+mmN
k8iMmYRhwcPOxXcsdiZyiGbFHd5ZaZNWG5meWe2kAfNrGz+tdhKW89Kmk7s+kd5P8XRs0y7KrqtD
FZb3wX5twFTR9HJmzZMC5suaJ5HK8vLOhf7gryO7ImTriD+t6msAqm67w1kNhnPrncQodxjhjDl8
7KiJYg0+Lzer3puCaN74N8TLzh2Sky+yA6gCyopYrnCaDWThQ7Tjw7/ewjNLnCrVNHyCPxmCDswD
4VyTY8xA6jPckD/eJ3TtukLRF+WCf3IO83VQL2AbCjvo/G7urDo0SAYBc4b+uXT0dTNlLLSEBIMw
K1+XOYgsXikYnRsY1LdwKAwcbkft2D/89bN/TZOQryBFs3DTgSUTfKD7P/V/iGuVFHyj9QOZ4u6S
HDyQmyg8svj+bM32JcqcrHUSZQC48OulmFyQcWZE1w7aetmxeR5R2pe4Too4S8iVfSYEfHm7J4uu
N9+nB5RKj05dzogystgaI/1WGMv9mU388k2sa+C+WHNNgu7WySF1F2goD4H+tYlWZEN4ESYp64VF
InhCfjvXNPnjM0EaegVvg5/srL/n0zNVo6dK3RE3lnAMrcbLgJwVKT+FviOx9y0XRwPCmNCrPTUS
M1tM+JSwsG37bN9vhu3qjWDCLu3s3fMl9ThZ6SRolqWYu0ZiJUB8n+HsvDWvZeLuXfAJqrN3zuno
AycdBQYaBqhP1lb86Q1PKysTDRxQPjLn9VXpd/ix7/pHO162+SZYewbjER7XdwAQnDmKX/PodXF8
alAgArn8i7T3hN6Jmsrci8nVkkI2DYwCqKwAYmxHPPkbVNqTLsWvh/203snW+lZgA9RpuOAvQIvK
iniKDDZeEnSf/g1By4+t/bTayU3EWZNVSuDpVry9vF7h78t+3NV35zoi6+f0qT/x5bFOrqCOBm4m
Kiz0L02l1f/hbzzQ+nf+ap2Tzxpmur5n9B/bt+pK5jdwhE6aCEZ+KCZVZBUYqsByKTG2yzma3xfO
zcdmguEDZjyOC2gav3/ig+XLuvLxjCv1BCKBzR4/IBkOFNTkOYZmc1Ku3cnBOSvP88fdhRwJ0mA0
KAG9/n1lzCih9FgzD/noWsoO2xmckL+xu3+KMM7/XedjsvQpiHld6eWc4gktWJoRCHH97ZX+FGEQ
JNFihhCHj37F709kLG2fTRpPtBpYYQbRRXDMgESoFc/m39Ch/vO7+7TeyWeX6dL0AGPHDlYRGqBx
Nt+WCVxX4SjRvLL6AEf5tYAaUDifa5t9yUDXCAMnMpRyDpgT1snSbjlVqm1LLw6A73YuqX0f1Ldn
brs/rwE0BjyrAMwPTo5mHQSgy8/Vr6PpbssbCgLchblbve/8A/9Gr+3r4sdfL/qnQwnNFhf0s7VK
PV2TdZNFalqsa7qpvV2V9v/WJ/+no/J5nfX//3QoM8jG2E3JvQ9ZS7PEJ1f8Sm2vej/Mkb//vz3W
yUVuw11cBj4ey1kL/Q8DATjZnDdL/FPC4IKkiTYYZi2gQv/+WLYH021uY51q11wGYZ3sWLp6xnT3
qzHi3yhqQdzAn/wcPHH+104Y6mk0B60vtFCTjjOgizmUIoSR5Zc0L7BU5ctyQ6AICVCi6NW7XCob
YCeflahXulF8U8ArP2WZ71znrgTyVuL8DQfuQxnWDyn1xUUBi9P7oeqXJh6YliZH2rx4JNSCKBH7
PuQ7oc/W+SPyalVvBGaGbtwA2PKN+3ywQs0tZ8MnX9zSHsY1xMy3YiJZBDioO2zgosIvMlXWKgL0
wzNCiNh7SEwM+5YW/NGb/IPXTfPOW4i8Mm0lIcI7Bm/mZNKEF96wtYH6TlCRVYmV8+nJyXRzX9cI
syFXejhSjecCEAmQdjUuO5gOUBYuxuRHCmHq3Si4/5NYeb+D1Hu1bcrssnN8jLYXUQPkT+24m1UW
Ken3QdKOlrsrBRlvBTXYbb14h84F/dSWgHzbuUTnInc1/JGJSoDBwj/L/Gw725huQSule2cwr4T7
ut8FHH/bmRGhLO8NCMTgO6zMGI1JNgHhXRiGK8KWlUaWZLl0y3Ax3VbFVZ3VW4Fsal/qim9qAFU2
qtZVtBB3fHKnzN5k0MWMaF3dSrmM1la4diHSnvgGj1jLXZr0UkC5RAY2pKYsl2W7vKKQVCaO3qjc
nXhU5Xm+n7TpbEZD6NTSqiKbaeZ0A99d/xlmcouVKOZ7odADSYRpyEsGrFrkZd2RWqwMxyHb1TPF
wLTLQbsWAQfudR0p1Jx8G925BrCHL/c4czgbY+VvAVMOHoa5bkPt2k9m5VaHog9kEAH9vCyhLifI
PA8K/u+q0PQo8pw/Nd2K1rRnCD1GrejaKvLl0u653zfLjntk3EIMNYhhaD7FjaqcsCgZv3T6VnXh
lBt5DP5JljAFBJz0OQ0X7bEtzbo8bXN04mrIXexNNqF1UXQcSCpmb0uigO/HvBj+QZhFRaOTo7s9
VFDZznyoWmLbI50tmMgVmtxUJlQEDVw89ZLH8FNNC9hbhz5b7i2pt46oDoCHAWSnoq4xU14NB71A
sg7QqEHVUc2rWybVsTe694Xna0mKQZBvdZeyAO1p6Nl1gH2I2JSndF4SHQxR1cNGKRc7ZUyxR4H2
b507sZhWMi7FS+Z4QNp49sVUBcAYVy+zGlPDa8Xeym0AOkFJmMi8E1ASR2UcDQ11E6KgF1EuoPoK
0F5ad7eYIES17Y9pUXd+WeDc5Xm40PZg2g2sZxfehhllFjbYTQfL2tSFfawDI2aeiKupivuepjNQ
7fhS8rAxM4WDBblDnPm3PqsTYdnP0JtMLIb2lxhfLVW20aiqCzHA/QqWyrxZgAw3J5x9auujGE2Y
zVbvngEXJA/Joc+tg6Xt19wtX4SjgIqev9u6PopuiKgnvgNaG02LlAkYSHsqYTAGqGlL5i3jDQDa
YFYupX8FPCJKr0VdMOLt+irY6NUBfqq/TwrMAuGEliWAFBE389T/1IKlGcgfpfSjLlMHhr+a59au
UmSravXumeIHNcwdyYdsk9Ue8J+NvsG8+ruo5BAWRpUqQYCotsTeLearXtErt8r3M4UZ1sy2wDou
IF4ZqJJ6SO4a4LZ6ZuRp79Efqp070XtgSY6DS+JFTEmVN0sIOsWhyoounGcfRo+22YUVM6LazawU
np7HGgjeKhyGbIzdhXvRwD00WoGf3vWBKBPQr9ilOxMzzJUExjZbTBMbBZhjCCEdcjETZl8BZgqe
m5jAMLL0Q2flwXGkjYD4gLA2oNWY4EiMF6RwgNQbiiLtwETYLJ2ZsMl2oslfUsPsM0C75yvqj4kX
yH1jWredHpuw7nW7J8Hw7PrLlljmleo0SYrKqOLabMYQUxhMJhAqo7YDH6tqMkCZS7Sqg/JFW8Fu
LMt3mVVT3FJaJRhJLdc2ma1QGsEDL/ruEudLRIFw4dddqMNU2Le2yZqoW6y3plcqlqrgEQiKbx6B
Mu5Y5mC6T2MMkaTNyGrw/s0lblwEgMw+jPDvNBvreZIc3idQSt3PmoIcVKVGTsCdl7sKg5TY7tFW
Bocnbuv+mfKiQLdpiRrYP1lrUKlUnRqG0UVmpzDGss0HlbENgv4cImLpiIGGGLKBtVs8DXheUwCK
kVEDrq+mkJrVlvrqu4I6ctgUJgRhwZEBtcAH6s05gmoJnpIx06PnVSAZzWCmHZbeu6NTKUCKc8E0
7K1ml+G3Fg3AGFONQUuAxpz5HZDpF6jZwj1dAHO5EO+2q7ObbKB+ImWXGtLYA06y05q+lpn7UgMd
INwusZv+sZ79neBduginjI2K3Mxll7bVcJGJPvXz4mj45jWh8IfvrSDhY4AvUEh1nTViJxa2bUfU
WkZ25JnJwrZ3nhur240t2VPLeFODiCQZFGSeefdUByyIJ5df0jazw04oEvZisCI9yX3dKOzJEs69
lQx4VFToLLQHAgRoHs+2l4DRAf6ncW0ubcJyO/JFHskevIQhu/XKCYdMVGuDckloY+OGzis79Dx4
pcz1HDs40QMB2E/niPrmElqTfe2Ozp6X/j3IA1PMq1fPqVKai0cMYO4zK9uPlY0atlZvgPn+NBd5
GOrsHoQ0ceGDWRkO1pSHiuV3igfXMHoM67z7XlD6qvBeEPMfe5XLcJmGTdPgPXcKJUcTQANUuKFY
cJiGSlhRyfEldEPfrv9l7Pm9SLqsT4eBJZra2HNciVnTHOG0HJod6cFAceTB7BoHdE53PxUgUJSy
NwFXxyTGa9xDN/lHWWEY5gOsP41P9cSffWp/W4A9g2GVRLqmHyebbXLYzsbcxoQBTjohK9R3KWni
iR7qTbYF5DcZL7NmgPULAd2iPZIcjIgOOD9q5VviQP2mo0VU2/Uba18xTUghhoYRIFQdV4nKrGd7
mznxesuRhe5lgXu7gxUYIZdGjuR0qEUa2FBFkbhu4VsXAgU6xOPsb2B+exB5dRD0Z1DjznCRklrj
8pw79WGsxRTmg/wBk/MELqveM4LEdpAjGCWOe+nk9ryG4Tydi8pPkAWry8WnDex7O4hGMCsaCYda
D08tSu8m5je43+Ypws/fMjkh2uhY+TLp6jytpzpuHScWgn0be7ljo7ctTGBUe1aASGejO9Ys8WCB
WbRYTTQb7mVpsceWqEfWyG9Ud8Cka39v+5BX6Bb30GByuy2F+9BqY89EGeWudbSL6kiX5nVZimeA
wm+g4fXNELwPXZt3IThkFDwckrpBFquARdbSbptab5UwE27KLXBHqUvKW9cej2ZON7No7inXV55b
y7Cqlk1t0/sODmHwYnJV0skxLs1uV1APN7Q9QrJWO21slfJC9+zW4vpgyOwA2ibqhmxIFe82oq9j
B24lNRwEJy5w5Q4HmT0vlnwi2ZI2pnEwxiod/CHppuYReAeklL2ej5MANacrYfpW2O4O3Af8HfxH
utVRRzwUIwYOVhFMkdP1kOQhXuQ4E4rXsUCAXcjBbJsuBMchLaF/NPpQYc0zwEvhDKaD+bqYIOzb
TN9bHJG0d5xiiz1y9rRZmAbpsAAlk/jtEXE2mkvnUbasDye3vcWUJuq95tKfQabi2ZsRLDuzRzbk
S8wR+gUez93jvJib3l9irY0qQk+Zgd8i3sCnWGKoxgUxLYOkt/sHors3z9Yp50ThlnRZOATLkdrK
jEZ7uGia6l4OJBY+OMucQz0vZ/ejMe+KWr52qKpKkI/nleXl0aKOTIxavCy7dA1yUZA6WTjb08q/
GJcGFHEBDR9AfmIa1C99D23hgsEBqiTWz652yrAa+BBKhvgR+BhOV2Tb99aNUdGjOXvmcTLtO87N
GKKFsE5c5M1S2D+6EWwxRKa4KO0ZjjRgSs6iD6uev+jW2aN7viV5AyGLsr3Ju2Vj1OraoeCCcz+G
Jew7z0AeZ0KBhDW1WxHoLCUdR90ivIs6QAEXKNxutTvlkfBxPYFYc1N1Od9KM48mA2RGA4LaU96+
9YizTJZblvdNKDwSudqNdIF+t794ce0Y76abv3ND3NqB2qil3lbeBFI/dIY8mvnAffJjy+dEcy+B
TGJiqBEcggZW3lKOV3qpdcw0go3WO+YHVw4pltRu543IGnfrodSL2Txf2rIDH5CZVzZ3IV1g9FtA
zF5Y0CEdDGZ8EjMyCtNksWHozQA6ZDzQ7gg6oHX0OYGMlOuFcuLXwjVfXVAVExvG0CXNU+EXh4rZ
7GFuyyUeOUCcIHA8NK2XZKWx5X32s7X7aQtyZxMGy4zeSjXinQpI1Jsl+HaULVtq+QsqCeepqYzd
IsFYmj1QIppcbJ1Rf5v0JCLcn9Bn7MYbkJ9vnBL2axO/R7ZyCzrIm1NYb7asQSeo7Qtu9XtWswcb
3JXYNkf4z7k22K282qFHn2KcmX9wOkCuzWlC9LgDLGzrab2dgvbW8ruNwbpjOzfbwasGXGR470tD
E3Cq8lTbYHZ51a0onXFj1aX9hhB0NWsHrY4Jrq5O5cEdEboNLrgqEOoEqLTwf/rcRS1S71QBUNLA
5U61ctP3miUFRwBinR/pqo2Kxi1CVduXrBnuraJ/siS56xfrGcMFEU5TDrnoHBzYujygiZv4bXEr
TVNf4LcDweqwW4DIIeiAXDlqbFgLegpwL94jU5E6Bp7Q2KiyfJRqhhheZb7ppnKPNUPX0soqEFsH
4023SwvXOv4KWhLKDgua0NUT8eakMIeYSxcMaySDZI5G7W5hdHDE1U1vLGlGdGj2mQ9pJslAsmlS
qu+7Tlx49MFp7XAydSL874uGdDC0KEL0ca4LPmypkJFjdpF2BbhGaxlq7c0WzdO+B04WRrzSqKOC
eUvc6pvcsa+q+ocpXYieB1XoNne9d+ONB6cXG4G/5AEqPdaR0l6MI5PYho6NEalIde+1L2PzEtg7
a1Z74cgIlJSILiC3W/CpAtk4dseHoV8ex2ZjoQnRyGvVodme9SrS7HUiLQGK9mFqwAyHwV+v7vik
4nF69htMTj2kVSDzZPPDovnOwDXUZXNazWSbZ7CIQkRTGmIAyGzaF4oMWATPQDuFDXLqvrpF7RqP
znW5uHFe/qiVk5DRCQ0HYQJmB3ljJczPUol7rVhdxHtxTfz52fLVwXdQjWjp3EhqhOUSPFgCtNCW
IHH1dbpQM5mcfN/6l1p4NqiP0AzzdeRrCdWTAJVn025X6jB46Gj5Hu2h7C99kUEV4A06ECG2J+Re
ERVIZ6d+jKjGyBbqhgWIsPP9zK4bvDiuXnIIOtXsvtUi1F29qwpIwNWXPWiVIJPF9khDFwfI770H
2f1shjJaptRUbvbYD+NGdkasIWBfYUDcCXSeLizjxZqPUPFLfWvndxApb69y/5swdhOY/052Vfjf
UKsWOTy5NbtWdEQpIhm6DnVoqnG+GThw5XPV+4/CdsGA9Kr+yaXNvVxMtAhNg125UNYwp/x2segQ
8b7JrzmbroRGKcxBJOc5ciSzu/KnRLTqmo0zIB2284rZzXVLnF3gjWE+d1FvoX3SIz8CYXi0Nx5d
bk3zwPSbxm+b+34zKchH47X7TG3EPOIi/u7X30GVxPvxEwv4FwM0ZiRdIfwZ47Hh1+ALXkMWs1bB
BQrop7ISKcsB7yjJfVbSY7+qxvv7bEDYcdDQQkLSUfpYTDgHlMqHwGdPhdeEAIhHnfet82AEb9WX
S8Zuc18eeVBCxcN85Ka+mRfvfbKyq4kbSbGAOrtYbI47m1xSc0wrm0DoYhrRomVPotckHAGqCTPS
vUIi5dKGVZfQYZ/jGoIaSR2CqsuRPqIp2801gi6JZK03DQP/btzyYDz0rtj3uvqxcESyvmI/FNo3
w4IuUvczN5/Bg4ALxHTvogfnsn0n3I0/LE7IICyArUFfuIzK7JsauvfBlnGvmhDeB0eE3MgmxXgM
hJdg4hO3KKCUN0dBn+0HWx1AjYd4nTZClJpJu5QIAXk6de3Pcik3qnnOuHOX0fmyNNG4qet3C80m
CfUC5eNnOujrheit3IHYG/Ic3D3DKK5pUd5rMt8BWRvqHGBpQR5kIMAeHJ78CrhMFeDLyiDtX/v6
qdfFlc7FHHbYzLIqw4H331wDaY1n5T+MsXkdEA7Hfr4ElX8JvYq/4K29uRNSCNwM0u6v8zL/KWC9
FU5qQtvWUCElc4n0Pt8NcCwIxxEUeMP/YfFXxzLgL2Y8lKLuwqZG54YNHkpO5OkEfwbXrnwU8zMZ
3+26IKj62bXtZs8BZDfRYHxAVRzanFwLUMznHGxY4wLd5Xd0WK8mcjWr18kxjqzsH2y0GCj51ljz
I5SBwBinr0y+avU4KlWEUhc3ShJIryBaWuydlWjKBpPVoXFVRnV1r4JbT+gXyKnk4Mi6VyOhL6T+
aev23pu8IpwH9L4NReD/1lYQ5XnyZYA4PHq3w1JedUHwGvjXpW+9wUg0j5QbgOqK3jetHlsB9TXg
lUJhWTqEM86dMLtLuwD/1hs37oA/GRjOKx/aa3xAB4hgRE71TkowTz3RPvARle3YQAIC/0L3/H7p
xV1gZLfGqG8pelPwfwkdv0WrgKIlSIP8zsJBKZEZaYXkdMiM/RzIqCkJOjYgsnTtvuf8YJXTm+Wj
AgMju810JNFLRT+VXrbo3BUj3H/btaMXhMXSPC+NL/AFM9QxNRBdo3/VVTBq0SoCpC4P7Sq7MV0F
Kxok5dOSXQnjKs/NiEzLhhGgTzyoPvXLpcqNq2Jh90Gg3mrWQ17AAtMY1lmGF9wD+XfbMvmzyioc
8blIrC7DR4TNWx6F5W+NAgOFlkzbzqlvuK/wr4fivR3dPRKKBjYRqPfRS8Q34livPHNvQcG/J+51
X79jmBwP9dZsEQrnHNVHy9yQaJ7mDVrMjv8ITBBFkiLAuEfa0ADdqWUIPjnOdTcfSv86QDN9ITPk
G6A8qVhZRzIfIGDBH7PMjNgqHUHkiy4U/OGCN3+UaW9bV5Zbb+rRTJCQbDRCmYCgbctIWrbkiVlk
Y+NnQPsjpR46lJPYVej8SA5/Sh5soOmSWCV7awzHmsJMowmOdi9JF9Kib2mhppjsKcrZqnCd/fB6
6xuahRswtOB6WqsUeLL9UM05Clncj3OVX1RQMapYoVPqSmSr7HrgcNjNhLY2xf8h7TyW5EaStftC
P8ygxTYBpC7JUuQGRgmtNZ7+P2Db3M4C8xb6Tq9mUdP0DCDg4eH++XHN2mZhtzMsQLuibG3I6tNh
7m/NXt8ysefYjOldPmkbhnXcmFG0rXJGn0yjY1rT/VBoD2VlQWoIxK0UUQgQ9L2sqs+wlkZO6xja
ihXcmEJ33+rZQQkirjHVU9BEnwViu02p9YIj+IEzJXAMCl06JXl0nJT+oRuHY5HSME3k9VlQ6frX
eC1io3/yM8CGmnLC7m1eTkSopvCc+BAFxpGwlXLfMLz4eRx/kkI5PlZWeivVPqee0OzkLNoqqXkr
ROWRA2ZvNuYxqWOHavlDPv+3ZUPkVwbad+g+5EKq5iHuAhASaq+cdS3eNY28LVplKwrathfpFM4Q
ZysMapz8rd5Gd0Eef+/T5m2UQEE1PlWARqG9NwhERrAR53iltdcm/+ClgH1E867pxye98srdAJQJ
bde5MVU2eUAiYNqBrOs3UOj2Y0ytwTDYtso2m/V4SjN/X6wYKHdF5ZDcgz7mgp3pxbZQNDKvYvgr
V8YHs0hqZ1AocSZgjQrRKGxypVtqYTuxB0sSlE95kf/osu4YjH3pqgakhCgbBlvxcUKSLtyMRfdN
6JlXBgUP3YLSfdErhi2qwktRcBwWQX83ieDxc/8nU3G3OXWsTZXUKbyLDEtSysWlbWTHzLtqo5Ea
3RiKMbhFHPru0BOhcAu79zSGMJBBgw6ivE55LEDToOAVSeFRR7zQt9JByoZPZVnmm6it92rYnbsp
HDdeZ9GDo2nfac7tHYode1GbvvtKALY5Dk9pWxzShHthX9w1deSUXv7Y1+NdVNeKm1vz6dwUG6vg
AE+oApEnqLnUQEMSBpV2J8b7ORnYXWfIpk9iNrQkUlsaOCLzqWHGEaWqTNhEAUwWZljYnaQyqcIz
mZxNrFsUxb3ca9ZBa0zxMFPzChJNoglSq85GZgPG086XpJsmsihtBORKLQW9ZZtvhTktLYfKvvXM
0uaC6aZ121PAG2w8CvTZelemfQt2JZVsAGGnSZIdLSnvg1yrD3lYMhVpbACSZdOvtI0+K5QYczP5
kc4kDx2Wgq8ot5kwTru88pD0pECjQp2shqzK5V0WlNygvBv0TZJbj+pTzX/qw+RCucZull773nsw
xU6nnpxVW1h3p9oY4XDAwdF0iZRkMiM5VeI+MvGw0XBwRhf+pDPXBVyVbAa9extaeIENIXrtcTa1
MZUSKGSjV7k8O9dUdMaNxGx4lbyFkhl3aPWdOjBe9Gg4+tTfcfRpvUkVKGds9c+jWPU2t9V7xWTm
Yh9RuIgNbWOmhOgZg7A3UxYWd3rYBY9CU3Hp91OuBEo1568VDYaDP2W3ZqLlp37SdpY/DrsojB2C
0w0EQ2VDVfxUh9wzqRFEDroBmFbkiew+mKwHeAu7ROjOQknmTKqFDTg0QMSyE9cWZ0jYzbLah1Dt
jZem5otmLE+2FaL8OfWqbAffDZJR3+U7L6puei55VUA+oy9c5A27vDF/jmJO2Sf41vjCz5hcddyM
rtaXpHAMB6QREt5gG+vhd0nlI8n1nuYJDkm5PUhj42aKskMQDMpj6NymmEkTYqC6ZqYc9Fh7Yi7U
aZCRUUdcMpXRbSwtBLDMQLRELGy1s2RbRmfTl1SI/Fh9hp/4WEZUsjSoNoaUUI+RCtkuekqdSdwN
P9suGL93KuWjGhj4pgNn41KRcjyrVDc1QBgGvT1lAl+iwnYSRxIBOuPkU2NvqtXBgjs5MkiQu3AH
Ksd45e3cC5H3Q4PlsYnCKT4EmhERkIvPkSFa2yScbrJwKm7HkGsMpPN6Y6UDVBEEGEAU5bcJHKUz
Bqn32ROUbRIZyiGWMjuIZYO0ufyoDzDw5NQjJKWJyro1PcF8rUORsM+Tiw4ZYVErT1XeO12KvHbA
1dkAY26VdJLsKW69rT4Fv/iGRdcaAYsZUabveqGOqNr68sOkxdmxooCQSbkjjUPhlEn8pHih4CRF
bssiQyMCOkkGwTirVn8Kud3ZVO8+B3UYQ8abwFwr0MSCgi3p6QnJw5HC9aAUNxpkp4Oc+Q7b2J0A
48tFsVd8xes2tUiqHSXWaxKXbyHzheciCmG9NtwXZnw7eMq3ABHVNtQyLqRFe9bJAWWGQnmd96iM
ww2xPUmAivJD9jgO+YORt6HTyxSOkmaqbnxdiI+QiO5HorZd2XPn7bP+kAoDMZ3X7ludSygUrcfI
g7OcBbrpDp1xAyP9ZmqFH0BVjgpvYuZa0YEBjaLwaGCt6sdKh9YSJMVdWGSQy6gQcudof3k+IXs/
hWTqOjqC2iw5iw34pkyD/SmEeOrMcH3kxLwbps1PGkgT0W/RLQzia97wSHAtotNIbEkhI32nJmRI
Ipid1Mk6qmFN0dhcASU+9+abBorK9lEKfAvE9rsYMNSuNfrvXdURaMf6yTSir6nl34iVf2JzHsrQ
fyuE4CZK+3MetLDn0sE1p4BDN2hyN9Fakh7awdTrH6bXBgdadxFPRh4MREO2a5H6Uc9kKd72bUMS
0G6aBE6XOp6AdrSbAcXFpqB08To1/eBKiXka+urYltlbaCA8ciRZ9yju5RmcrLp9lcpySx00/xEJ
RGqmotzBpbE0jhhgJshI9lHlzZhUomxy9mQEQo+2RCE/iGJF1k2ZpPsuDhJXr1FswDQbdpUny4dO
S5y2qX4MHSOF5MGnYle3rpXVnZ2OcbFj5iF5viZLhjfDCDLc7gRoprBUWzSDm8FsgH4lwKj8MMs3
+KFzLlWFPVCXRI4AaCkrB1duKqCOhFuSQA2/A7ROVNAJ1U1mqgcJh+t2o/padfFZiQAQJGTmWIeb
i+y/uBBvgzYQIZ5WD+SFT7nKXUKMM1SqBB6Z0CVPieQ96I12FhrvUzT0bzhKe7D6aO8FsGEZumXH
QbCHjqbAcCNBnDSojAqZmoIfWM+JyFQz1Serauhu4VFXMWNHytr7dvJvg6kqjyVRnT9yuwZ99RiR
OOFfOeaS/CoN0tFsZErp8HKdLko526Wa1JbofYYl8VKVdW5DTX2GgocAJfJPoRGeKpPMKLyefdzJ
r5M3uZla7ssoP1akdiVBcLPJw3/mNY3nsS/ZltlVr30jHM0osTZ0rZ+7Voq5e4LJU6r+ILWk4tJG
PCJmuOtLFEm+grzKVDEelWLrpINRsV1ZwGiqnxtB4SmGbb8zinA4C1LwSmnK5cLK52CNnNqNBzAv
Fh4CjRPDGEgBZWi4MgZdhnZcys2tjwpll2o61ARfJKhs/bi0FaNpHaEwOVEm4w1Cb7YTQ709xoNM
l0nCrcOLyCvF41epHc5p2h391P8iUEFJosGuUfRIyEv79tx14k3gPyrBeBKlJ9CFm94svgid9TqF
JpeURnuu8unBsrqbpmxOBZdQoXgIwxE1hvYG8fU7J/0e7t9WDd4kwdwyKHfb85qPGVmjzBLPvW5s
CyKpThtdESha0p8VEkU1ohZz7PceUhHEW8JLKwcwiQcnmpJzQpqY4aJ3UyrfWSWXFqWVRyem8teI
3ws1jjZt+CmHH0ZQSaBED/FekCvHLAx8wi+LF0+dX3VVE0YZSomghUlU9I4gM6owp7wYeDuzeCkr
36mFwsm4yo9c4yU1dOrK3Ic1LXPo0EwSlBEZ/b1Fi8XGN03g7DNuK++sn4MZfZLSGDGpFJ2MKnVD
GUq8JCVuivoIOHRJqbrbTiWlPUsMo1uOCVKWb61UyRtZp8SYJm9KEOAEBd/OPaRW8Y82ejOoomW3
6oSULjLHF/JgyMo3FgEQN2lbhrG2kQwakDoa9wcLgRHpT+stVF9I0t1OSnpMABSXpmB7RveS1WHv
lnVNlsZ84TTYqVEcQ+UqDmUdb6p6TEk9vEIv/qF70sFX5H5jxqeRur7o8y8ZENHEWtzKEvUTi9nY
uXKbJwABNemx6pB4WOneSoyfufZdwCFFhYR3I+CsPTvzdkhKnckYkm05jF8TwXgsvYYxrf1zm3jU
IFHBSf6dmQMwTigNZ9GjGfnTqVWq5EzcSjmZKVQ3QmHpN6NY7jQ5/I6A4OegSZUzhVQn+iJVN7Em
nM3e+AHgWbIbnvp+Qg5i+LReVWJfnuA5mtsEcuS2M8is1pX4RZrquzxk0okuTchlCoESIsSugNSg
LQroLabY6w5CpfCdkPrX6vALIM4zAku3jo0taTwmQXrUoId+eCjTkeJh+sRMWOil9aMcyHjsqTwz
CLCyfUlxWlMNNmLCqB9dwhEn/W1tDHekHolxY+vMkVrREm2+glN0E7P7XGT6fpSRFvlxL27yoQnv
xTzRn+TG778iku0+6UH/kgckVEJNR3iITO/Qi01LQYtYvEgZ92cUVJXbiSlJZsouz/jSq4aKQffo
SfktMs7+WKXtfdgQCs0pgUnLPlH+JX8t9QhqBO6Vm8zv1B91/tDmxqHWIIWOaYDEsHnL1GarRcye
z9WdVqn9q6o3+ffUJxmSlbDpMvrjrKkRTJJQg3msNAhyYtjdBuh+qWjoR2XAy3v5vUzqCRcmsyH5
BMSqIAVvaRTm8Z1dHifkdgIr+pykfbUPrLQ+K3Iu2yjJzo1fvETBGJ5Ci/A7SyNSugY3sraG5Zuk
ezXXZRLKsrWTGQfjkFqinKtVAoU7QNOegrCihwbvURoKjE9k+YZtFpeMEo20L7pIHdIPtdA1fBmh
Bdxdrq+pStqB4kGAjCPeiMao2F2S1bcSAe4+UwhrNr2q47SMgbyoWSKMyoR4O8qddkN+iQtLqBMV
onGlxjvetyJUVW04JULzCaXebdwQkZl191X06vCmbYb7yUMlAsPxkywU410gI1mbgOM7oWIg4poH
p7VS646y/9qD/PbSZotb/EFua9omXvfiWxT+/Oh7LiWVmyWEbD0i002nj1+S3gTTI2cU+IUgg8tH
/T9tzQfEgBaZVMILdRhOsFHO0dRv5TBMt6puoJCGQ45qM0VCKOguImynssIfSeIPjihGli2EJFgr
FTqrWBRc66KWNrOwepLF5KGzuq++GroF7Z+GDE1SThivxbAUGmxTvK2ptU9dF7C8zme8c8qM51yl
+UjyDpo1Vts81fytz4dzNoPwayiQktcE39hKoTbfpz0EpnXLQJsheRaz8VvdG7fAj77lhcX87VGl
abflw+5SGWTomFkbeuLmUn9j7KramBnx0Xwl5LRAxfUqppzOuVh9CYbguY0wbwVU7LKe0d262NGt
08cPrVZwTULdvEFN3qHsU76aGXktkgwbcM+3Zt08yJlQ3tAdY9lNRQ5SLPWv/J+/ohL+ErXicz2o
6j7SzFNXVJ8S0rl2LhNCa+Z4Qi98QE1/Uvr8kLbpWcnCs5rU3ZwZKd1Jyplv2FGJqWrtRrK8GeoZ
vuUBAyuBnFEIq7IakSspEUn7PDTF06CKv5D1NvTfAs4omh9w3vPilHZ1JkWORQOP9cA/OvWaTRVf
ixmeoOQIhW6bHMyi/ygK1JbIrhBiGeLPZPDkOrD/X+JJidhGuorMQ8nuNXV8pK7/RSyQC6mK/jQo
RnEXC+UDrbQvRG2im8rosFMYQ9QVE5OaOI0ErVAG5zwVTkqttBt5IvOfKtbNMEqOLxRzQYaeOtOy
nLBo7muftE5B2RPn2X4TExUqtV/jQYvo22B5kGRRSWWhdAzyIbRRCvyoAwEOYt0oLkRWyJVG1X82
vKwoqJcXfg4pkHEcm48bQv7oT2QAxkweILtA6y2A4kVvW9SgJO2HUHaarbrrzrCwduUu3Rlu4dI+
JG+RtjBLxjo4a934f6AXfltGXAFDjQKbvGyDbs1yKoLRAscIeqFkriLXVKfao+DboFVw59m30VG4
p+610j67bE5ZGl70E3F7b41qNtxqMFgRpWbmduWpLluW/jIxg7cYAC1q5vwTLtp66g51QifyVE/z
Q9XtcucdXONmcBXwUIGb7NqVxp4/wANLi4uOG46YIWkqn5GUh/SxPM4sBRikTwRr7vrot6tPEH4a
Uw7p7/mjr5RG4Qj5DDpHmuooRtPM8LzyAOfezffdPGzLCwuLvjIU3WJaoQv4zWNRv7Y7817/IX4i
H6wdmcA8z5Vzg13xNikrH8Sa4UVTqVTQKJGnGC6EZC8oMqpapPtRHgS2oVKsiKOVMffLps/fL+5i
pYsPMCs0BotMPEsreUj9z4hN7XooXCRgWfo5JV368ZNde3WLbsvSqKKkzVmf0ZRb9LpOkbsfW5BX
HqG5AIyQmlaGqZtN3M28huBQhBtueK55BBcxbIqTsqvPqf1Xu/p0lA/SsbqdoW0TTTmrvWgrCzYX
X/voiy3iEJ5vzoVkKu/n3OXHC77+7f39Ck35/dcuxDITC1pMZPU+B+7uSczfSpkmgSZcaGk9ulWR
pskk9IfwVxKsfftXnc2F+UVTX+I3Rt30mG8j8mbAQ3dTzzQAKclXnMyaoYVXi+kbyaeSFxuaebCJ
GRMRefrezwPnXz7Q+YdcuE8psPpAD+aP8G20/X278xww6J/UbbOznHz/sTV53gEf+Bpz4WtGLZeH
qeD5RQcuAUwuZlAyomYXuuwO/ZcdvVQnhOXzDGOFzOdBPq0xCWYLy18gS/Qmz9hNWVcXe7QePE9p
M46LMJiOhb6rg5f5Nt5O8tpWvfY1XFpabNVRrYU4jyKZ0e8ivGtmr3sOfcqOsUNy43Q362ita/7t
0uJid/YgKWXI+Yxrk56CoXYkYE8h8JHEp4er2Qdps/v4fV59mJy8hPpwDwxlsUu5bOvMAKqYqqSf
Ig9wV/fQ+VAxhMeP7VwNncAP0AENDlJVzYXnlmSTCltbEKhASaVrjZlSGRHMOdxnIFPpf3OE6aC/
Gb8C4vZN6KxROWZ23Z/b5uIHLHw5qRfLz5KcC6SrvU1n1S3t3LZc/VN7ztzuGYsrH+Y1B0CQSBO2
LlsSA0Hff5dZg9wtsHiXxfhpnN6U4n5QXz9+qlffHroeQ6ThW6Gj/L0JuggTczIxIQRfyW7dajTZ
Jpbh0NO7wsj5c5Asoa98YWqxGppV23GaVyPVfUZSQulKR68ZDzCl3oi+NZW5O9bWva8mw3czNNNd
MiXi6xhExXasNfNLNzVMgiHTwXUcghyygRivoQQl4MP0OGnRUaJenqx8w78D4z+8hQGiV1doD8Zd
vH9EA0WnWA8USEhx3W5N+nLw+kCAHhK/658HJZMYqx1N0Fez3tgKaJAe/V5Mt32nMmwLnbzdtKV6
IiWDjNtqS7eefHqGGtKNfirKz1rObJVRqOjV1TO2lDUydjz3JafLEVEMUhXtJYsGONlAO1THifpT
iHyysbpRaitr/QMXNEdHMF4lC3wtcMflQPkU2rEe+Orsm4W3DKoi5R5mhNNLsV0Do109xgloGTwL
00BhRN/751qDlDWsqJUARMS3xnbYzyF0ffbtf9Kx/geb5ffKIL4p0BNAwywH66ZaSTqaARWsbIjP
JhfD/bSHu3dQvE//bAj6/7LAv00ujhl4UExJmTA5ffd23R2NzgwnF8aNbyNPWQXNXXMWiogLnjep
yAXv/ePMu7BmFoHEZC7ju6AfxfBRGR7+787i0sTiSyh9H1mQRLm7J81mjsTp9CcqzAZL+vrlY1NL
Piy8TRNK+t/LWewOkTlks0Zi3h3JAdHzod4FDk3anw0ItYOr2fo+OAYrPurqKwPKbrIIrpGavrBq
lEjcglGeo+jgfsZgokq+k+yZ7eZv1wLJ/2WNf1ubnfNF3IXgt1I8Pg/EP4gy6VPZyT2V4NIPP7eK
9K1I+yMdyvsgUL9IVnWvU2Glnl04FOd3Cc1x6Pdp//f+z0Ng50cvixrKBZGOV3XxENSsShox8ySI
TfNg3QxykgnIyNiZ2+ImWAkf/kCn/X7RF9YWD0GVJzTI/7GmgleNXTO6Nx2i918aviDJHxN7DYt/
1R1crnG+VF08+nH6j9UWwirjZDaJM4Ad0XbRvtitoz+vHbNA2CyyUbAvVXGxyFjC5U8+MS/1WTIs
WcW4MYD5YB+pHqp+/fbx17PEqfz1TA1V1iziJIaJv18dtWkEj3hCnN082DoGhoOabvWu97+8u//Y
gbf13o7fharACLE5pzS6CJPjfaM4CRQqdTO3hyNSsK2Xf8CznKOS5ZGsgIr5a33mkoAuj3kd03GM
r2NKROK/ZNtuX7mDa4HpFv8JQHPN4Pz3i+3SGGLUjYwwB+Ti71UUMFu6CG3JHm67L+sx/NVj+HJ9
C1/OfDJpyuYkRXRoDta3GcA4w8crbLX/zZF/aWvh1Fu9pew2Z2DmZ9mrx7+e5UQ3yfEf7JirH4Ii
ziGGLBvSEm1nJFGBkIm8WXs0cerlY3GeSFpAQ90Vv8bWFnboK+7qlZEbV8/GC6uLNcJsQT8XBFwd
fM/2csZwRns5W7nY/sGF+v3VzVcgepDnu+XirUVtD3hOFSD52vLR35u70QXowpRpy2Xknxs9NnbD
G1y7JSxntPx1VF7YXayuK5FNUOuRgBohfz8xsg08qAw2ee3efNWtXBhaHAx1gOJGbFlgwrZkFOeO
Pph/4laub5K/H+TCWw4Jg/As2vcccceE5qN55AoLYEuwqY85nMaO+foPHuPVb/xidYsjgSFQE9po
Vle7HHupDdnl961S3E6W/Q8+hav2NEbdGIau0Wi9CA8TPhGN2EBypLAEhSKchaxxPUE6hFH4NVMj
x5vMjWJWr3GG807CvW71K+fEvKQ//OjFT1i4tbJUwwmlIMeSXr9EtfnkT8oxbqOdkuq3arE2VOXP
/QMynpiCXg+RbPYysMgZFqbGiTU5afAQMAS0YxSmJX2T8nvdfAxpRmN72R+fhFfKHrNNvkdNJonN
rnnvuTW5V0Otogl6BqDybm09ctJnCfWSebYeKobHjKd6L2xN80kxzquXnD89D+aZ10TRhSnk3HLe
mzfMLhi0Wpicbuvvuztm96F+SjYz53ncgyr6Fe2ym1Wrf26td1a1xblcM+xPK9A0sWhpq9rgQdIN
EANb3abbutms2luy/lRuioxXV6i/wJBiANb7VUoMrUwr7jo4huGcbU0Ys5ONYnG7No/q6g7idfLx
Mx5E1ZYeiHHsKgjmyTFaYy+hzNhUMbobWWk0NPsSwCCL5rGgQFRY59lK6eBK0MgyL6wv/JJIzbNu
Bl/kdkBr8TbZBg7CyPNgT26zM+6F7cd7d22xC4fUVKqYIX1BprCDBQNNV9kJu38woudPLzAvCyfE
96ES8C+WZXSlNIKegBPw4N3QSaXazT15iBsEefJ98pJ89d5oPj+Zj8L54wVe/TguDC8WSMNEqRYi
hgfAyLpJnmEgqy51zsdmrtzq3i9wkTk0EGg2JCLAXDjd72ku5TxGpnbKg36i4cBb8zlXP7+LdS0/
ekbQqUGs0mX/a3QNeIbhz9LRmLO9nYcppN9WljcfFO+9+LvlLUmbDRyWtFFYHnAVBjrVm/xZc8Wt
gocpVwKpK1fW97YWh1as02gi5thibveLxuANILf31b7e9ls0O8duFxyTnbJa8pkdyEdLXBxUAw08
HuME4FYc0oHkpMDnV8NTbLcolPYVkVX2vBZXXd2dikqZXoTSyny/906NMeppXZvS5FgdvD3rqWPk
I2PINitv79rSiL9lS4UDS+S42Cxc9KOiZHw3YYe0DeyUWnLgANhxfr/Bb2sx3FUndmFvWS40tDBG
w5fNKY4pZwz7ZqbAzkMIIm07OvTHHNYe5NUz+NLkYtMMOYwPQ2GJva18D34UZy6LbngUbpuTt+3f
gkfraO6TB/9TuRKSX/Nsl4YX2yZjhtPYZ6nkaNo3tburss++vG/pXkKTtvbRz1H2cote2lpslzrX
4yg0WSQTvJ1y+Foe/aPhAjebbOA4dLcyUWTt4F2zuYj8x66QNTgMhJB1UaAA6x4SAQTVxzt09o5/
LIzSADGbyKXNWnhpLWsEen54iLWvz2gOsKkG10S0yB24i00ejTQPG/7K2XDVaRMn/o/ZhdMuo0CR
0wmz3Rbp/Wm+A8dnzj+Ivtlu9RZ87WO/tLb4Ci2jlRFpYy15kx+Kg+IQJUIX29C7OwOZZ1/Kpz98
/vjRXreqSqD5Kb6gynnvYuhFol3aJ9WPPnW4R1Gnb4cwHu7qvloTIlzJ1VgE3apK1oSUHv3G720J
IqJ+s8EWjRveTrctMFZmRu8rl5zsl7HLXOBpjhi0+3C7diJeXeeF7cW7ZNCLpU5tQPpEgdOEHNMp
Za+FU7R2B1euWyI8FCV6IkRj/vtFoibM5KoPpVhyhK7JnD73uu0Y0G+B+63ctsmyvaKE5R6gq3Bs
qqA/QevMwB1axc2oasVJ8sK5lZkG1Cyuw13iF6XdCEELxKGlk6xlxj1ti/Tq13BeDRSYyOJGfecb
8z9amMxX0eruXDFd+DyZTX0O1bg/CB1cminKmq3XGmCe6CsDrDEPl0Tocv/xlrqSO+I9awx4Y74b
ofjvv188gVTqe0uOQsmJyznUt6Z9TeHJ6hREysIun8Xi6RT3dtI0zlSFZxPI2YovvOoxLn7CYltb
EdPTu5rXjfxd3QI0ak4yYsHntNO9QwDM6aigb9034lDsV1Z/9TS9ML30wj2NLVH51y4fXd32Ff1l
Tta135H8IvPXX/5B5uCqUUaeUTKgVIuy7/2mKws1CzRPEX+7fgIwCORwcUiCzl9VcbN2ql31+pal
zkPY6FJeFsKNpFS5VYJ3VKUAeFTjplLgfvwcfwc3S6dPmhpMPeks/mfxHDsaycMxYUnztXkegOh/
of19Q4/ADkbQg4J+Yb7BQie8UZ7YUVv/bu1wu+qxKGahSyMNMrvH94+VnigjbaeRzgy3fCmD7qfK
rMvoDjTOPB8syH8xvN3NVrNc13bvpdnF0uHLV0VpTKDjE628bSL6lVD3Dlsf9IGr0CwBZ6ie7k1S
YfbKU59X9MdTn08DbiOkZeTFKdTldelXHhrJecSCamdO+Vybrqk6Sn3Kqk8mFzLUWx7yBnFffxPD
u1zb1eohG4+rMdts6oOf8odctNIswlV+SnToDmrrzAMa/4KKW9Ju/gXh1nL0h2pbnoqbNbHqNS9O
ygQgvKww+Pe35O3Ch2ll3PqCVHEaKzqtlqVtxYcW6vPHj/uqFROSvsUmI/BefrYiLdKe35NmrA0w
TSlt1WAR/eePrVzdThdWFrfrGgJY4NEb4pRa9E3zmVo8DEeraPepYD3CxXPLYvjxsclrDkK9MLk4
6uUGxJdsYjLUn2rvizKsOfirm4PCkknKAGb/8owps0KcJovLulY8VOlzEjWuoZZ2KFPFLOkwiU+Q
LleunvNz+mNDXthceAMgRf0YxaPkwAqCA/wm01IvSZ9VZdx8/PTWDC2+f8hoURdqGKqFV3NMiVLu
o5IGZlX5r/bf309xEb3XehwLDB9HdKvooKqAX3X9Jg7+ixhzLgL+510tdjlN23TS+BN3BBIrVVra
pfgzbvTtv3toi12eMTHCmgrWok2/FLhaqvTSNM9TPjof27n+Nf29msXWpkddTvNsfjkglsImP1UT
raI0wo1KvZn0bUpP/ccWr3uJvy3Ov+jCF9F3LiCdZ68PSuroiQFFn95VZW0zrO26hesPfVOlxYyF
ZVoA6jPkovXZFOuNEa5JrlcsLUeCKZ4VT+287RQIc331tQBtpjYPmroSia7ZWdz6q76tBXCbOHFa
AEcwEVr9rZL2Ij00H7+h+Z1/4BmWtyjJG3S/7zFU5ifzVwlyCex1lnBda//dt7SMiiQoaYCieHQJ
rf1gRxHkQwqyQvfjBV333/+z5ZaTE+kutSDhYsbnztHq1iYBXvixiZVdvZwYIvj+1ND8SkpGr4+C
Vp5KRqgNhfjpYzNrr2bhFspIyQs1YSWj39iQGwG1f4njxzC5E9tfH5ta224Lz1D46DMnk+90hKba
IesH/7wBE7CRusO/s7TwCCp94VGtY0mwvreduVHzL3P3rEiD38eGrubqLnz3H/GgmIdcUnl8YjhC
ifT8z1qQfm9HmotNc2sMk6uCvBtbE8RT9zWYmI1iMd6gTKQVTdDKdllGgxkMMjSb/JCGLjbN051J
vPMqYWVTXn2FpJgomBGNcYt772qb0vNysSFu6U0G2ws/s8TbhMZd0T18/FyvrubCzuIF6mkrGIGO
nZE+55J5HK2fQk34r76xCzMLl27VeukJCQJHYWIOnedvilBltEO/ciSuPLVlsa/xE1XPclYDOIlZ
My1+FkwA9VtmT3783K5+zX8vaFmxjsViMjpjtiRsARLvUkYApLprKeEhkbcf21p5R5r8fi/Qk5t1
6YStSTiqQUh/I3D5IHU/tnLV016sSHlvpe6TQu9lrKR8U9qU0PsZMY3z3xmZf8RFBEG3f99AcSFy
pSm0gfShFms52rWnNf/9wgSNlUqsBFxlEuVFg8zYALWJvn+8jOs20ESS51CQsi2elcmNMBdmt9dX
OWCPh0YvbIMZTh9buaJmsdCi/21m8bRSKwtjo8CMLuUnFYygJ1ZbIxZuoiJkW3ufY6/eZYXxzOgQ
b8X42hIXj7EqTFNmMji5s5GeVoYBkBe0vaJyP17j9S/27yXOf794W5BxlFCMMZPOwOMaJg9D1jyg
oGu9GWvrWTjUqNGsWJV5ll7/FeiirfARNfFa2uK6W/h7OQt3ykCdTq3ALDhheKMwRKRrG7cpv/Xx
c52UK85ubUULn6rVGRAjaKFOmv8S6HpXJLAXdHt9/IKuu4X/WdFSBo/k3rOUFLfg66mttD8i/+lj
AyvLWM67G6C4NvCcMBD2tqi/Shl6ieHXx0ZWtpm1cKFjk/vBMGIkYFzQIG7F5qZJPyX5p39nZuEX
hqItm7DCzNjJ9jS8QEByOvUU0V397wwtPINg6FIBeY20sgyDj+kVLbg4jyEcA5DMj02tbOllaogh
SWavzOeCRu23FZBfTi+BOjph88r1b/uxsbXNsHAHNU0XeTUfdWH+01L3KXSNtWramomFI0hEgmJq
Iey3zmAqResYYwGFrlx5Q2uPbeEJkigAKOSzFULhVQNnVssCQ63hmjw26r99agtP0EZlPRkyTrQc
mCMIN2CSsk1Tf/kX7wY9/EJJlXmjkgolVgBMg8gDaYiVMFRX9tuHDmeW3b8/EYJSZxrC/A0pEMHq
SbjRU3Glt+H/k3Ydy40jy/aLEAFTcFtYkiLlW202CLWD9x5f/05RMyOohMvqp76LWVxFdDILWZlZ
ac656A0ggvEGKRgV5YbGgq66GVRsAwOzPdBuypIzJcWTw7gDTIQ3ZijA1Dp1ckj7RDk5Zv2HqN78
3ZdhvIGRGAvAEyEnAnw2+LN8UhlgYyg4Jn3x5uDY6N9XsTpvFh24VxCTAwYUCDcWqJpAnMJbSOCd
GuMDFtVIxnqk2gDQvBeAdKF+70DkBqSfy8fGE8R4AoxmTgM5Z7x9Y7fxDwCAWEH30OW8RI4niPEF
ghgkQ2vAW9eIoZKZ+xIwRYGR6Rgp5znHk8R4gkgrQ6LVsGwBqJnZJ7OSwIV4CsEEdvnoOKbAzlkt
lSIvSgBfME2RG4wDcLZO2BvmuAKeFMYVAEWoUAyae3QRYJUpjhPIxVR54KQ4PDGMOwAalZk1CQ5N
go/uwabTNio2KiOOGM63OVc4VtdH6cFctoB0BmhXAEFLnkMgf4+9YRtj9HeGfd7eXUuq875Pz19n
RMEMWJx5Z8sAwIm1hmMHPJ3o0a4kBaGuLAH1PCKYkevmiCEcG53CCLf2ssFtCVKx16wA9QP4zwpj
2JO2yEIudkh48q/K8sOcUe8BEKswhx/4SitB7HIkYAjTYjYgaFDvJwHYbkYEwDbQ1okZZ6xnY/vf
xG7sfzq9270Hf5fczS3wIYz4RuxyexQrv+7QlyhMoD6ivX5PsJqxJMt9WvffNWPyAOP0XAFEFLPi
gAQLAZM91j7oeo9ji12HsXqo8gKVWOPTR04frK+yYWoYmmFuCFESpWsrGvpbOk0MzK5Zd5S6B7sD
bwhw+0O/imJi5hyULa4jfKUEFNxWB8Sd3NllAgij9PHvlGKiZjjlgtFT9x9W15N0r6B2TeobBYxH
fyeHuSNKQlKMSlDvP8duoEbOvFxXDcVq51VX6L/EVv9V6fXs6NmubmNVZ7oKTH7knARsnvCXCyiA
jeH3ZX22Mtu1FCZsgk8AwGQt9Jm0H2Q69XFvT+WTpKCibfDK/zxrYCLnKIadUinQqAJlhgjExQxM
p5gcjnSOf+EdHeNflLIBXhdN1YrguRgMVwQroQQW8b86OjZsGnX/T9VwTkErZaLv/XtRv8Th7fiR
FvHqI7FtaRFj0IY24yPpFeDOtWtN/G2Qo9w8XFaI833Ok4srixt6mSTlBDFZXlhm9FWeriP1cSwl
jlfmfB42dnbon0kF9cogo7XKGZWoJLcD8J1cVocnhnEJdTuDT1SlYgCVPxffRzPzxErjKMM7NPor
VodWVYLcKjr9NuDTRZ5tCU0IFGRfbj6ScqytgP6SlaR8NsTQpFEzA3CxXIBnocGbN38EhyTn5DhO
4bwQuJKUtkrWB/RtEIvgk4e7TpUftQa4f/EhnX9c/kq882OcglTOpd5TB2Sq93N2XcuJExr3WEfh
3Fb671xwp2cUlpVOZQscjiagp0c0KwME4pTd6YofttjOMHcVgHku68WxPrYbLVfg0gZAP5L3FCz0
+ERF8ZCWHxn1WdnEOStZaSWNpgjQV0jJy58TEKl6WXZHvdpf1oVzdmwjOk2zIdJVfKPEDNCJuVPV
X4H8kIDyS+k6S2w/XxbHMQm2G93UbWRE2HpCDeyEUQEgh/yeQLBBsK54WRCNAxdsgu1HT3WeNlkB
QYrWuW0CFirQdsb4rw/GJuRx4HrkbXzwzIJxF+IYxz0AT5CnYDp1Bq9DbAD+H8QHlzXjiWF8hZjp
5lRTF6sCi1cX6SqiCB6wy0J434nJHcKwUfKggC55RWx9Aq0XwK7L8TaKny4L4mnD+AhFqya5UCAo
xcNkURunAU1IlXCk8NRhsoZ0DCMto1G2AlvsbB47TfKT8nPdGO5ldWjguWB2bNM5bIbYGEAbjDGI
2JYoaPHyd6oozFtbnQDONQqQIIIKLs2fQNENtoSrOP56WRPOkSny25BkYP88byvImdovgroflsYf
02cR77nLcjgGwAJGgZ5ZUTVs1qJ3hsyEQqAm95SB87IUTthjEb9i2UR/np4a2OCWqASoEUCEgSsb
1c+z9oHazspxn+f9V45bS6IqIXSUMQhug+Z2EDvURH7FvOjKU4l+wJWYMAUbK5A5EMlD1CfyXQ1q
DPDFWX30XW15O8mbXwlI7oZoYK8M881vhSWzqTcqhbYplFsh/ZXrfglCj8vfaPPuvMpgw+qUjk0K
KGE4tlh9FMZgV8/j42URHDXYmAooILXOFowQ9fXtYDT2DLYxMHZxPPTm1VkpwlwdQJK3cj9BCkD/
m/JUSKCTL+8m4yOeYCVGeftNgNpVGYsJMYE+OyR9qqXf4iiB7ZrXWuSdGv1wK0vrlyVNNQGTNHXw
0KtgDc8I3hC8VhlPCv37SkpSa5je1yFFmj9PFTaiDYBrgbnq7yyAuTU96EliJYWRZSAwkoevRioC
DN78SylM+MQiu54nCnQhiWyV/Td5ipwsfPg7VZjQCerqVu8SqDIBLzFMwPiCkaDU5LXKed+FufqA
HRCCIocYrfy+tJE1tj44Uv/uyryLm0qZzvoMIa1xHea7BdDhuQQCX96gNEcZNnqSvKskoYWcvPyV
KGAdQCZIdI6XOb9y32QBBLk5IAUUDOkTLHYxRxalc13E4IR0wGuGTRQw8YIp1vkxAX0Hjfk73nLN
+w3nt/JYz7lMSxiqNeRR9Kv2urUUAHBZOdYAewcp6HPsJH7scfct3kEoMGKZVCQFW3ZfdBBLIX+q
m8mikD/RLjv8/2EsGUmMRwX9h96LESTJ3zpH+EGPNHLkr1S/GXyuVsfdqHk/08OIZLwrcnhVC87f
0IvvKwr1dyixe/8HaEb0x1+wFvapMkthMWHVrMPOUKxZMraMUzs+qn51DzJFn/vV6Fe5JI7xsyVG
qefBFEAZAm6iM3Cucaxja3Y6wI5zpb3LUugxSpKuoSRtYEmIuQrxqIpZDTAj5wqFcrrpb5fR79yv
ndFBB2Kyu1P1Swh3getcdo40Jr3T8j+5CtsEV2t1UpoCcruk9poZtDZS/OuyiPc74m90A2n024hV
Nuh+dxNkUIStqbONX+WdgQZYCmwo050BjC8Bkw8TZyoWgLknSw3wkobMnchAR57NCqTTxSsQToJ8
zg5dkFa7gJYurOgucDn6blrO6kyZKyHKcMtjCon0voMSJcHC4OgRzwz/xHLeuWrmdJmsY8IIfh/X
kKZaowuYFkcfbrX0itrOAOj/Wd2LZAfeQN4TjieX/n2Vh5jyFEt9D7m64OXNs1LeJtkPzkm+yxAZ
3ZgsJBw6cy7B8g7LUbyhcUHL1n6qfcNJniQ7tJvxpn8go1f53G9I79slq2EyE2X512qozWImaQSm
aHGnTVZ8CH3UHe0ASOz1/Yx5xUNzh0kiPurn+zV5RnsmcSFYxdKVCNpTy6Ws3+BqtilYIxgyO6CN
qBxfsB2PV4bLOCE9iYxRiCFQPg2ObIMkyRk+V273RGFN+ciJ7xuGbxVk2weD0Eo1NiWp6X6RvOIn
eMYFsPPG5EoCYGPvYP7em8CtfZzDb1X20/geenc/OSbGcQ9sY2GOsV0i5udDBvoI3ENTOYJLQY5E
p7iTRYuHc7R9b1RZBN6wTDSNOWTwBEmNRgll81a8M9trQrrrCIU3jl6b0RJEJP+I0ZnppnyUhTT4
1+0px+IGidXoad7yiY9VcT6k97flVRjj4WWAcKldA53EAwWpSb/9a6fNp353WbHtgPUqinHnZV9g
fTQCk9ekx27efAbLL+/otk3iVQTjv5tcnnVQ0P7rUVs7A5GVVzumXzrpcP3R1Gb1sRgfnmTYDU5A
JXaGEisUV9ppew3YFNN1AGt0eCa47dxeFWRc9wz6UOHMaUx8cCQeYmCIgqD+ihchtnOaVzGM906y
kqSgBGtxob0W5creJMD0fg6zIxCNOR+NZxaMvxZBHqnGNH+apQMCExC1ecuC26+H1Udi3HGEpeWX
i9sfelcFOtJUfYYZug0QhOMCyGvzoQZX7e3sX7b4c6/p0u1iPEZddFILKNaXfEIxSlsavUTbZze5
rQH5zbDa29DMbHG87iYLHIK8YMg5WxZWSNbbZhAHyA8i46mo9ft2MA3O93uPCHCOBf8ZC0sugrHs
dB4CCCF+g6TpMIhAtgDwzcG0R6/f678qNCSW9hPGs1zO+XLuO0s6kswgWc1oJjN5MzLE6iaf8CiM
bYrS1EwIfDzMlP/hL4E6D+gpTRHZ9k4rgaO9lfGUwYS4He+qhwggzPk+uqr8hDMb+j+C+qssxrek
bSaZaJt2CLIALwXMQv/rhTEGlJjH6KBx1sn+R9byKo9xLr0QS3KyQF6yp9I6jKJCOQ0pU3cfc+Ff
uUfJOJlZbSewBp/F/XuQFBG5sVOPCyG++ZAHR8W/n41xMlWa5WRW/pWF65faszcfAdjAWYj/H7fh
VRLja2alqcIFAzUgxABy2Fd1RwEJu524Hz3JjnYUi03mtby3vxxoHCRJAj8AMFrfZvRZOYRGRo9y
juzAV3Y5GDBA/9c6FAOxOEm3l+/dpltZiWMMUwgjYEFScaB3uAYP4JXEtcXNm70SwdhiooySPpcQ
IfrpUwgykcCpdvFRs6CRLex595r+c+8c9UocY4uNpvVESvHVihpvsFx05kx61ELeGCnv4BgzFPQx
yJcClYmiFMHhLNlz9/nyp9l2GitNGPszJj2TGwkH1/42d7MNknMPfCjgEHbAQOw3PqrBlyXydGJi
HBgF4aQIBIJfEvwhBNyZvGkynlLv4lgYgOTdhAzij0/qrhK91BVcCi5udLv+5iNg3zSovR4jG9QC
MW7VgJp4g4Ijeab428QCdd1z7nHB/+hXv2B8bBQjHVgOpwSyOjAzgqXSoR8t8rLPY+Kmp9SmHji0
zQpA/1zZMkc24zkEQ0yJ0kI2BcgLDuMJXN0WLXm0N6ip2pdNZdvlr06VcRxhDcrpiNZTxwNlclh2
032+Vyi3yIl3ozlmaTAOZK70LDZjiBqy0gLqrD7x0kqeBMZnmHOVETOHz+iaUyUGO7OZ9h86L8ME
7A5Fzj8ntqtKjVjnaguuKPp15MNyzA/dFX3fAlrT570sNsvBsqaJMiCE8IlYKDpZTUC7l/Yt+kag
FHaDSp/8MlgADKFrBGN0eYqho1aoy10i9JVDsjL+JPRqrfOMZOuNQ0AXCeR2A7wpLM4Q6FxBvmPM
9Emq/QYNDVgOZb96bC3JijwJs093KOaGt9JpRlHV4EnfuhBr6Yz/FKtGCBUVHF0UcFwDSvPQ2so9
vRGNrwU2LzM5dy7Yy7+Wx7hP3ayVxVShbYSS4wy8O0v+FPxe0LSxge3kRN+DB0A5zs74OH0STY9C
ZP+lymxrKsNm7yz2+Am0YqbZXWSFbm6Dyh2v5g5MjLsPWDXRKLgTGAcoAPfbbCUOukDQ8DI6N3PG
a3QDTrQ2prjg3uAVHTZTo7Uw1uXERImbFsJGu4nRe0AN8ucZit+hrQ6e1+GKY9xOj4zIbBaIo+aT
faVkZMWVirpf9W20Ms6X28pa1roxHgglPwCfFBBGZHC4K4pVjKmlN73L+WBb2fNaDpO2lNjuLYce
cijFQPFP9iy5YG7nOTyeRszty+NKKrDY92Ia1c/8npKe0s+V/hydGTS81SeezHP36d0NBKAZKKgU
VQS/0Ftz7CMlnAEAgWLHU1da8b12J+1bF2RUCrIM6Tv2ZvGeLI+dNdloxZl3uj1hN8dufJ6tbjk+
yvamSSCqAEkMYzvD1HRl3Oj0HnZ7adftaHEn9XgKv6fMQ24DTl7N1MEkBHBP6gJXUaUI4gn6orpD
fPgZabkOs935YqDX0WLa3DxQIDnuY52eI3vOa7HMtZ/mOhNmA+pR/PuyfarAZNZ6IpxbYKW3FDRw
eR6uU49XzNq8k2vBjAuoo6wjuXHWN96JqhPMB5A729S9lcnXP0geqSaXNGU+ZD+JGiA+IZAy8IDv
1e0JHtK9k/9swDEW2BVvuIBei0sCGRM2OrmaQSUIIjPh09DAUovODsXQxxS5m0TlpzyQeE58K/tZ
HyrjExa91MhAzjqO7oCEtUH5v3o2nMZd3Mxd+huSnbgtwa1UeS2V8Q/4lKOYBP+cbIi2+NFEpqy7
8ejK6bXgDvSreuGoWX9QK99KDdbCmVDdZZVCJh0G/FIfMTEujzoCJT+Jv1S+wnlkbzZfV+JYCBml
7wcSp9C1cRRPG9EsQ48+toFJMFiC8UWOrUy0VXCy/oxbrChbf4ChuuX41z+B6Q6EkmLUZY+fMNq6
FRx6sMs07njMDtx3CE8S45Ngv2oI3EUaYuJde2p2s7e4iRUdeKMkm+5+rRPjhiSxUkcsLlGdXoD5
1SHzJsNKrym1nFHYQ+Xk/tnnY1T3s6z5U+oGsqvOft/aBOmvzwmvm3YFeCUgrADCBbQdb/1xKMmq
Upkm7Oqo31Dgd2Pf6JbiA+nEFxRu1rDt/1/lsYuFtdqvupOYE3Pi9Aoopi+mnFj1QwTqR+fvlGRX
DOc5iUshRemDJkYQ6skFOqKLDQItv/288C7PZrBZ6cjY0ygIpB5oX6Z1A59yZso1sbqcxnCHhpos
vyeB3R+CU5bw0qWtKQJg9P77PVk6raKuelJ1tNH1Q3QLUNhJALSiPSiv+sRj69gObithTHBTBxAh
BLT63rr9k3qkCOnUR5i/cXncvzVVNkWJQQGVFsD6weWZHO2J0k31Xxba0PfNr39tM0xYSwIF1GAj
pIl+tZdRLlCuX2ohKVpr3NSdZzJMRJOURpMI1U3Y4eXpjna1z0FwFX4aO6f3ZA+VVGJlfJR7nrkw
MS2kOFERHRagXBP9XXyn3VJryVyQ5nCTsM2wvTIXxtcIcq4E3QxhdJBOym1DOhF32uk2qAFB75jt
xhv+jNRWVr+6EGwkwz5MvswzTjZrTEsC8kAU/pyaTxwPw1GNBUIzyqnuQboG1bz0iVKTBo6a7wlm
aShRQJ/Yya8PPZ3XmjFuBmyI4tzWZwvNwbzSgiu9T8CYS7zELT5xTZQTKVQmdvXDkNbqgq83eIqX
u5HXG081GpkFPJqo3MTfOUe6mci+WovKOBe9EcUE3gVjJb4Ccm36mhXw+tHxNkLRjl8g5BkK/fvq
ZQKWBblK6IRFVoZ2oFa7EFcunj40J7D+bIxjaXUFlcgKegWn4ajvgj1tc9X7xZUtOi7DHenYfNmt
zpFxLUPfBxGqHvTFpXiqYRWVNT2oLYaCfhDUdpbUGh+7JwwHeQYACYFpw0sxeHeD8TFyo6DrIOFg
a7dEO6X149oKjtKdhjkdeWc6wT2559gOz1YZT6MbRdglGnSmbi2cnRZcWZM9OkljB9/5prNZW159
U41mmCvbmfumylU6cZbtq0d1N+xodrE8ybs/mO/i3AuNyYvTrNH6hIaK1qXjz5kjgcHyK3l8oewo
/JFwesGb348YxMT0AwEcDHOY3TSEZjWorSMl01Vpikii5kRwPvLJQF0gihrKPaAyeHuExKh6tegh
BTxSIAMqweWkAi8Kk6zUwUQJR97mrXgVx4aFcNSVsEAbGOLomC5lrhR8ecetN25a4koO87WaIhNA
dAI5yd44VOjk/FgO9b6xYwdNMfvvzpCFyOxH5EggoqcZEpC9b2kNN/SDB8lOQA8gfeVI23KYQMHQ
CJaWMIGhMY5FaMe0rsmCe20WUmNruqI5gyB33qzEYe7m+ZK5Jdjlb0qzbq1CkTDD26WinaRL7iAf
V4912k33mjk9i6Ch4S08bTbuyKq2xvy+qSbFmHcjvSjKF5popPZ0UH3DAom0BwQFj3MeW8/ItTzG
z4lNXwp5A3ldOLtLPEyHMJr3Col9PUiPmD57XkrxOM6C4rcBb2BjK4EkmqGrEpbIAA7D2Nk8D6Us
aHPrmCHAlWQbUKl+LjwKIJfmqEmPja33gKpTNIiEWh5RmGNVW7nGejbUDCCmFud9pKhO15GbRsI6
TibHN3KgH1TdPIFlwYuG5kER5N85SX/O8nI3BcLtgkacVYkZ50rT8730w5jzD8I6mMCr0IJIOwzd
uSwGT11S/WrqTDQYMxHwg2BZCB4mEuePHzoUeg1A62m849hp5kUPxXRCLeSm2Af+gOwdE3Lol4Dm
d8EEkls6hG437HglhW0rl18lUwe0Cj2NnotaOkNy55EDrSJQHmo6BHseMHN4Wef2Ib+KY7LAMFYj
gKvAzqRlSpy5BWkTkfq9LCVXEwZASBZeCQqQKTjnu+VGyUpL8lZLqZ1DPdWgZePMLrA8Wr+7mlAa
b2+Nz/xq27Zne1WSSQXLpiXSHENJQJV87xOwOw2jieURBC/ebdq8t6BJNSklLRCuGVFyjyaumsJl
N87iTQ7SeNp6w+j/YAsnGijyG7CquJzj3MohUHz/TyqTg3YZCNM7lVDXOLtSeA3kZgz+T64cXmMr
5g+GtjfrPmuJjNfo2nEQ0hB6ltl54SCys5vex94PHn8EDT9I5cbezc+40pJxCINUjnKenMNhdzzX
YpwFsZ5OUyD3RPfh0x/U3zctVQHZFgZPcMBsK3uKklKKF0TFFEMN3SMd3viRPWH6BcPwvBB8BuV/
5/LQptaIKBlgbGVOVUyzsGtDGSH49wRCnh6nagNcEZtA4mFypGOz731Q0tpN/xw/FvciNp7UffwU
cWuoZySLS7+EOWspMEihNfglHUbPxvvoscaowFH3Sn+yRBH2jM+OnaTizkBF2RX28kmoLJ4zpF7g
/Y8ANZQKuiRTPPvKtS+U4njsqRfW1dQKYvDOqAUnyGzaFDKef0Uwjgj79KUy4VXoYFUHNI7mqTNr
qyumDzm81SAC4xcKUCsuLVqseG1nj8QND2isHNAKxDON/6bYdEIrYYw7AFWdrnYdlCqi/gpdstt2
FLA0UxIrH3QOfurmQPQ6U2ECVt61pRFl0Kz5ovmi297FLhi4Yz+4QWjGI7j4BiIpYNp5HJ+3eTFB
TWTouJw6iNnehpBMLqNqos8Y9WY6YtYINil8o2EyceMbdc+RtulhX6WxgNF1X+b9XJ19T4mCUOHE
d8PVcBiwPtakWPvhlmc2s08dUHomCDLBHMskgIDgULCwptCHRrMn7rCr3PgWZUObO0i1rdqrJOYD
9qbSqMsASeSufSLP9JVBy/cydkb/iNN0e0xlpRr9Qatr3da9Io4EvoWceveFnHa8pf6k9psrIDl5
4x4TyW52HN2KO5u06VNWwpkLPzfStOQGhPfR7yL/VS8L56pvXr6VAOamy5XcacoIAUah23XX2Aaw
c3qARiVqxrHKLVGqqIFHQwVFl8y+2Iw0NRNxxNUDKOrUYqdRqzwyT26Xty7H/rdeCSoCIAFTIP7H
umI8CduyM0zMc9fSo2JUEoby6/RZ6tUGUUh/IPnggd3ObYbT0td3yZyXghWb5KpE79EWE4KduUz5
BZbOgywvXEKdzZMwVFUH1Zup6IT+fWVSmTSB1UBNeqcalDujkBYrUgzPSJIvbZ811uXD2BKmnfkK
dTRmNHbGUmhiPM1qAROkYmybynytjdMjMELdVOs44WnLWteimKtSCILa6XLQOYGc3fdTcCj0mVMO
2nTgaxnMjcCIbQkIDsgYvMAHf8nNhIpwZ6WfKtf0Oz8sLAP5h/jRLrim6JIEEm5AoKpMlqEUcZSY
OnoiwH+p9rQnvdwbN+ZpclX7D5a5t4x4LY4JGVIH2kFhhLi66cKvZalVVzWYatyWqP2OCFn5SEgg
+kJdxyX+T33GLnSW2X3YDtinKYXKK2MDy8L6MHjLkmDSJR2En0vVohl42cS2fqkJ9k9TwvQ7nAlj
z80cdI06lp1TAYmLZLETTZlNVEdJ9iPhlpS3QulaGpN2IsQqpBMhDSPydvBbOgJAHJk8pqQGmz8d
umHTcFaqiIc1tkyB/fP2rqqJNqgzHYc26661hlm+KiIScy7O1rrUGymMTsvUm6qkQ8rkBY0FgOVj
j1r4g2DfuxMGO1qAFZ8GPBh4gXsjoXwjlzFpKdSSfqFjyUYtd99NMDPsJzFTXQzm1veXjWTjIEHg
+t/tYavUVa4lDdh+sToBx9ck7bcs/n9DgaEktBbBZCFdqpC2FKgIubEa+Vmpn9L0TlU4my4bh4a6
I4irZYLCtKIyMVPslSjvY4iZgpMKvvjuflx+XT6szWUajc7kGRCD0jdz+ad00sQ5kTpHeZg8Mcfz
Kna7nXI3x0fsC7408hOn+3pZ7OY3epXKzsNK8hIIxiIChwOEcoG+b+UffyeA+UKhIhaiGUBArrUu
waqoFnESms23/urkWHCzKKnAoqrh5NKnwQG+51VjIrRa4BL3Cjd+KMGO7XDLkjSysW8/TTMwvSib
CA8aE/lazcxDbRwozsfsKg6maYwn2lmm/dcSWIuVS3iwXduK6gChIQCKwuw6c5aaqOtxG7edEz6R
AzguMwebQm5ybTzIHkqhh/Hzh8YSNJq1YP0P6NYs4kcPpJZCHzpsW9nVEbkwuqL6Nd3mHPcydzpI
3spcdJ2ooMTFyZo6DQTrNMksRninrHfQ99XdNGpvJkMhoTO0Q+CrbVMeQuCdfEkyZGgWMWfFrwxB
8+tiPrUz6T0hzQ4GnLdlRL1bNe13OSYjGAa1T/oSxL7Z6YJjyLmo2t1oKId8QeVYVyNgzQZ6WdmF
MHJc4NbIyht3y9xqaUF5RuzhbuleY7zL7yLHtOuj5qWeuec9lbaqImtp55fN6vwCIQFtLJUm+5Kn
4L0iChZYNqrA0bASVe8xu3Iqncg1ndKlsbRdnOgX92pshGv8CgOT/uB8RS+KuRpTtUTdJGKTgw7O
ANffziJMDwKocz/5Andy5ryGytzEN+Koi1sr3eXhTILzEYu2ljvDY+rSNbDMEjNffI7s9C5HlVq9
W1wx8UIFrQAQ9wCZgnf8W/fzzS9hwsTcxJhSL6A49Qngs1Cv6FOVvhzLnxhxeeA/jqn5XNKdzVVI
q8uZBIkvY9TpeUe+4eInbdzLN4oxyQpq4YCKbKliSubIw3WdHwZDcotW5iT7W3klXZUA7zZu/zsC
xrGbYDti1Tt9MtpG9DvK9wsgW/Caa1WenW6cHaKtSHu/ItwNiz0hZ0NQgRoPsvT8sGBowRU64E/n
sA6zxOqNNPtg8/QiI+axHWx5hTeiGUdOGrJ0eQ/Rg6c1lu7VvmATqwSrukNHTT7SRKHrRSZwm0Du
zk4LTVnaEuBYYnoXVeg0nNxRS9yu/94ZT2Hs9w3nI25O867lMW68Sua5nHPIoy82cMifEvU0mk/B
TzSnbHRDnQrDZfg1YGr7KmK3gof9v7nfhecaOsCKbEJlxl5bKcoSifQ98jXUoaXmmOKh6kyJYi/R
sFeW8rpoBIvkTQXQyMW7nPFs2bCpaCjH4xGBDQcmw86SNJJzIGVjwbFG230YF8voZ7KLjD718ybv
PYCRccd8tqwZpLzIUCXJRLhmVC4bpRLIWGPxdVd8GV3RrTAsrt53lmDaOZaKv9N+S4hOtFJ6ReI0
Ki8L20qIsI6NUieU1zXW6/dJ1AVDU1NXVO0XB1Au3mABP8uaj+UN3/Nt3qH1o5AxskWTI1mR8Sik
wwdLbuufg/1gTy45Ss9/gCC3qd7qxcsEtSQp8q7UIA7dfU+z00Nwmx6RMlvANvRCT+YBFGwl5mv1
mKgWJpWhLGCfxK4cOcBWn9tT4Ej+YgeWtlOe+NWHDR8vrgUywSsypLFpgxxvnMbATGZdAm8915Vv
alcYV0TQMw591uYLWMPio0qwGgeDZWIXSdI+zWP0z+k6bv9MDoqnXy372BUw1RuXlnSYHdlAN8fi
bslQ/8qGTU2jdQsN9QtNZ/yvohAwLLY1XbtEfmIVHqDW/NnTvObEW3TaslP43FdZjJ2a2VjlwwhZ
VM3ucbhJkBPQ4kWYWH8wAMRTjbFTmfRKWS8QF4HMxlBlD2Rbdg5GoirW7Ui4gwexKg07tvOpqHnd
qq3pgDfKMlbbT9lsxnVDJ4JEuwQ15suuVeeS+fMMxhKszHCTk62u5BuhjOX2qpIN2QyVqdDM3BMj
t4feD6VTqByE7FtSf11kC4C3dMbLT9D1Fved8hV4/I7W7tTySqtPsYbZfN4o4kYkePPDGAuflrQc
alKhz1WEN5juHh1lAQNvOqf7sMg1cP7OFSf4cM2NiQNFlQ5m1OMwaAN6KSzlM0Vt+QeNrbC5D0R6
uJeuEhPtIoLXVCPji3+R/cAfrxO0Z+j6YPzzBY6N//LmnSrzpBpDoJWFFTRM9iFdcVM84w67B17q
d4foSfcxfgnuogfBQVfvcmSnulzQlYVmaPWlEhNqaEH8pReqL6Qo9klwU+S9nRTf2nm0L8vjnC0L
zLAUqTkuNeTJQuG04O9WsF3Rg3T2spgNz48UScJyJFJDWtGA2qsHVK7MZhESfMK+kO0mXL6GIfEE
XbxS0h9/J4n5dG2dhcmoQlI6SH5AfsvBZIUoPCkSj11uIx1a68Tu/WSa3GQR1YnOW9LVDcAy7vg3
fGsS940cJpKQLJe1JGvh3RvsJBMgXQu5PviV3N6nbXcLpAP9Jg1BqCWYgxUVxLSaUudQmm3feXSZ
UYcygZ/wvjwZz2Wuwc+kv2dg4vTYBmh27Rd0R/6kS7FpLoaEihsSbAU1obfmMgVLnRsLunoJ0jxw
zRzgZSIvxqx8gPfL4Mufmw+2gSXtVSxbqTTqaMkJHZJ6maypT/WINxM6+BhR0B+jT7xH06YFreQx
XzbsAlCvvqgZ76Srl6d1wp9k2QzYKzlMfmBkajHN0lmv5FF2M6e8plAM+a8Zgx7fdbyYRGf82Z2a
Q3rTf+b/gC2nphsEBWfdwIwlW8gM8iDV4i7EfISoOLp0HLoffYbJfA0r9urBrA1OhNo6VzzxCR5n
hgI4DWZ2fTRLgAgLJSb6NAU96OEqJDWw22MH3DU3tTHfxkvzlOU82PstqzUkE8OqaOXpAC9+a7Vi
oy9yIecYCCuf5pLYrXwdK8luarlzwFsfdC2JycDmQo3kUC5apwq6q0XtFScJprug7D6bcrnPet0d
VNORwyS0ijzfpUb69bKX3Xg6SOsfwCRhsxFiWFKAqkRN/AUjSfLMI4bcMpq1CCblisUE1IcEIqoW
4yzNrTSSo7lgkRO0H2L6mIi8huOmTjLmrGj1G26OuY1livoPCFWxZ6ifpk62zIRwouCWF5VFA20/
RVUMBSNXby2kqIYxSGuhwcCO+JsiJxpOCDh+1LolF/MeM0fe1pjJG3nMZ5K7IAFwLuRl++wWA+zo
+tj1NWDs6SJl5JkA7/12xg+245ts9wcgBRsjPBjLMEQJpRJRBQrDW4VVIch7uQc7aSUl18po+iKm
NB2xBTNqnGOgeNRSW9bDY65rBz0sTf//baayRGOWSttqOPW34hVhCrJoiPEIA6G5aV6TQeK4mq1C
1BsR1CmsMptQimI5nSL0zw5G7gLuIZ/QsT7QpwDWkabGqgq/j9zhaYjt+pbf0Ni4Jm/kM8m4rOFd
0qFj4wwlhiODbrSQa/1YgDlk5VH7xQgmcKCnnHPdeg+9kcrkc5EhV2Ceg1TMLZzBgkMX7TCQlKu5
BZ7NYveyWBq5oVNeoQtxoKsh+s3sDyjYj5yceePivvkxjJEVQy4McY4fI8c/ADNmRSg9fsSODEXW
JV0WTTZLHopZw4AfPnIvL1gzi80vLRifOWpsJXrQ41UKEz9kLJQNZYXb+m9TY9kVOxDnOPMu4nzA
TU+0lsV4omCaSRQKCMnKQ4Y3Dt20LD53M/bXsHrstBy+9K1H+xvVGEc0tUM/JzPE0e01jPRizCW1
4Wbtc5fKEe8vf6/toyQYKADIPmAcWQRHEN0OuJNBg+rLy/w5haik+C98romNFxQ8zKsoRrV5jDDp
0UNUHJS30RAc4HNOmRLeXVZpI6eRJbS6sKECOAXzrPHKz2RNVMnybDbn14a0S/0XDC3uhPnmZVrJ
YYwwErEj/n+kXWdv3bi2/UUCJFH1q9oprnEcZ5wvQqqo3ht//Vv0vXeiQwuH8zIYIJMZA15i29zc
Za01B84QpMVZcdBhOR44Dzgpw6G+6W9NNKfLomW7c7gBFXajXoGvb2kBqvUg77fUkOV3nabKbDX/
NcLjGodI1WwDVD0agsiXtrpvisQgHemCBSzrRphxKlGv8JIfvLFEnsDfXbINnLAzcqVpXI3D6WDy
5UX6Y2Sf5cVEu7f8dljCLVebHW1JBZw+bKuD6eVef8M7Y8cDu8Xa+eDmqR9t1LOyEHHkj7LF28tJ
XkyrcAUuKQK5K8fPQDZSPXCxlSR0wbOY3dNjc6jkfeL7C2mrYI03kPx9u542h6Ei1jpkjP3XUr6U
qA1GbutWOahed0giWUHTvjkBv9P/8IQRNi1tU2sGnnGIzzzBPoDU0YqKD/Kkw97508F14YAUH68I
Vdg0DOQTyDXrXeCkq32cp6Q60nLOT9etya5B1iE2hNImB1eaKuwZo0uZikItPoMg5ESDTrKewY85
eFwqQz3adrhMx3+JKcyiQbN5nldgvpElgLOkr31o0DkBbu5oONDkJIuO7tkVHYUecP04C5gtuCmO
li4N/jeugaHwMdtRNdyOvS4ZmAxF9D+6FRJ4FF0gPVgl+8+5++TUrS+ZvD1PGok3lOYQ1eEFb5e2
S0uUWJsG6F2WMcqNu1F5sCiJ2jG7r9YqcmoaKGZx03WokUUllAR877xtwYXdYs5JUucxVm6KhtN8
V9/VU9j94r0b65GZvvWkyfYnd1tFU43LDt2ftoYKD7FDW8ndtTSglgNEBF/BkaBCNNdLzlnUKP46
3bmIBfFN0813Zpp5UlI3fs29xweLnYaiXJQlCY9BJdcsanF8CIyeqK/dOLM/nDk5le7pnydZ7/au
P4b30d94wrVrtE5FFo6H+vETHb0sUO55dRkJLQ0kZ7I6kr0tu4UTbsJc0axOLQDnai9I1g8Osial
Lts2fE++n0Sk6W3LgjUTvTDLzowZNQGo7OrRK541pTfr9+qiH9LkpkK7/4JqeTuhocWDl6Q6odvW
n1Uo39WapLpy70sQDTLAAojeMpSsX56eYnCKrkPPNuTml581sT+aqawLiFsvcbCousfrHmrOMKnC
lCLEPalahXAw2Pujeukfp7b7WEBEZSz66Pp55GZLhEJPNIaDNLztiHFKVruDmrkD4lur6aXGR4Xo
nlO8pHP2RGYSjMsUXgfcm74toHAa+q5sGqaMiP4yND1AoX1ZJDZ0rzYVxdB4qKN5AaskqsGsLnSx
kxljWs/VLZK19zw4svheHHUvxC9BaSzNK+2t2AZSrM7JBz1T7R6Q/FGCEorW9bmX1oVTgeq+cI6U
QwlmJHJishfr3vFzwZ/PvVCMVdwrQ+/M2VAitlXEqxf3rl83GRKFMh7Dvfw3ilOwF23+1nPFgomk
TTu163h2UCkan9qQHy8TFK2l5KEp1V9zMYGe0oiPadU9KJoTWKCPBGdmECPRMHXsNlVQu9ODZIBA
teT6ltqb/O2n8S23ceFQ2l/YaoxPa83m1rZRU0vZJ9vJI/T6yAod9oz5Fku4vrIS8eBmApb+YQ7t
CMpV6XfOSMc7LBb7NqmD62Pb28zEcnF1vAWCDdGJ67O6Y2uF4qtEe26YftCNV6NYHnrd8Ulve4ur
+k1hH90kDWIW+yDwjVYWe6uh+WZOZG/9nalGCQTh+w0xRzx9LqcadRY1qRYN1Zla4k/rL+o0B7dR
vDY1fdqDgqt7ykl64w6fjdlE2Tn17VU5j0YVFlnm8T0imZ4ddwLcfIhM8g5fFynByw8qzax2k9ZA
S8/dWrwJGBpB9lU78HbaPOpvZHmWPW/3ApDP0GazKQWhbBwByBM77Qfn59xCX3PwuPSdgWfgWdaa
uTPlF4DcvdkA9q6TJO4AwBz8VVZ1WpVHa0S9yVL71+dy7/F3gSS4uDFRyorxoUFx6lb9lTJehQCx
S+NHfmTH4nN9i1q8NNS/oYnHqz5JjejO2brAF5xfvVGbDMWPvEYqPlCfHJPkxA23HtWR2pxlj823
u024+7Z4otHu7WWcDZOA2z99UhxQCoDutjGN0KoSL3PDyfmEpm3ftpaArb9K2LG4ybwelewMbMNF
NnodJK+ZO3qqq/v6eEPQxDY2X+cqeVqS2c8tcpPmU1SaP+tePRKihHaWyOzDzgGwQRiM8kETLgny
DZfbY21JnzqQg0RQlEUokPZ5SYNxKlBEUaG4/09ad9GnhzcQRDXRKyxW9a86IvO9lcN/T0I8UkjE
e/jH+YCanX7y0E/gNbUve3ztnboLVL51Nocgybqi1UHuFKhfzI8NOngXYHqDCepeI1KPs2f+uH4Y
9uzuBaLgg63zYsGWYpyxcVOuvgVVL2ij+csY5VAid5BngdQlyJhl7vTOawVPMnBPgC3FRdeEYF/G
NhtS/IMY4Nrq0eh2eZhOTXrsyDSdWApVz87KVsnRf+dEgIoB98v/JNbFnhSEA8laDpDztpofi/qt
aV+U5Of1CX03LgFCmM8BlASpmkPFvdSQHDKJX+sQeFR7BJRA8JY/X0eTDci43C+W3tatgkR14NIn
I3+kbe51mUz8hP+SC/shDEm4exaFDDlCi1w1/CU2Ozh9cXB9GO9sv4AgbAZaxDoox4DA2GOTN55b
fZ9N6iHpJdkAMiDBitRza3TZDKCJPbbdV6bgrWHDlhjS+/OdkReGJFwys6tmDaiitYCQ4RdejTMy
LXZZPqKP/Eyd5GUe1XOuT8FqoB5Fjb/GGf2XkypcM2WWKYpdYic21ssw/7KUOrCXI40dSeBBsgfF
0oFcKc2pLXCoCrBBK90U1i1EwqQSPDIYwSXTZuJYcYMJjccytK2XOKujVpakl+wPkZh+UGqupwgQ
a2TePIHJtrmLyy/VKCnGl1gJkaB3quZ1HibMmWb+QN/BGQ0Wnrs89T0UhfLxXy6QYCSgBgYnVwGY
Y9QeNdEGp1b+PMuqD2QLJJgJM14bh7mAYXPrZ/RGi3XUrmkST1iGIpiKqjH1deDboG/zQK2rwGYg
CHRl9TAyGMFQlONQddoIGNP5NNOPlgP2fGmEUgYi2AgXVG2KzhcmG7LApK7H8GY0WuXfGT2RVFFN
UOk8qYAZlyRgw3My8jbIj6Xz/K+suMimmM+jaRANOCZ77NkHPf3W0htn+nkdRTJpYtuMDs81HQas
jGKZ9wMCt2tTfTDRc34dRmIJRBbFrFOGUV0wmK5HjwbJPXSWRkZxOxJJxb3EFIiMuqY+Dqld6jCf
KTmnLtoYxidqn/U8fy5TUORdH5Zs9gRbMA66Viv8Lq/ib61BfGxyPFdl2R8ZCv/5xo1lvVn0ig63
BJ2fcVr4eTN5hczTkq2QYAnGtQSnX4GhTO4n0/rqoGbMrHQvbxfJnMmABFswmE1X2Q22gt5/T9nk
renBqjN/qRQJ0O60EVVF7SqClIjlX07baqdguBm47zg/JXnBGVJs++UPNsAGQ7/ESLMRCjcjMCY7
9TIVDZmx5pFUgrK7qTcoghdsVm4+FSlQ9CpFwaLmt/MpViFL7MaenrQST0c2b8KmzpK01RNEDoOy
7j1cQ94yf63xXv2TmSMgHbEtBCANYb8xo6DJUGFTGw31prJF1v1Xkr7+OxBhr61M7eM4AUhRvy7s
x4pgJ8slwb39xfk9EOHaGarcXBK0JAft8sVC0VMyOt64fC6dJzLJYpb7S/MbS3BCxwZdjnG9aEHq
OF7LisOAiid9on/i4qBB6L9r8+7qqXub0hRHdIY3YFrQ30VZWdxokktBMhrx7jGqUctaqGYGDmU3
ukvDxp2Oc8merm8CyQKJd09OVnAwN1iguvg1NQ8OwmDZ8iXuT7T8dh3pfcCBP1M2EyccVAusrNDq
5JsaFfndCVpoaPRqg1L3QITspUEpe0zuGtMNoHBW+yXR5skCINK2Ybk8q9Y3kDYEcyJ76/Nf9O7V
ugHia7m5g5aMalnBL3DNmp5slt04A/nr+uzJ1kmwCFMx6rG+AmI0/kq7zEuW0l/jPDCqLxol/878
mIJlGDTSrBAlhHel1ucyxe1gkVsWy7a4bH0E4+DQBcTFNcZUm7WnGh/7ST1O7e1kKZIjKwMSLENL
M0hBoA4AHIrxUZ2OOstCoqx+lUnMneTQioQ32jgpS8HdUiVbPxKV3Kvr+EsxINR9fTdIBiRSsiuG
tkLsDDhTqvpaUns6/eTiQtJj2U0k2Xdi1Xw6l3lKZkxdY/ReUt7HyU/m1t6M3oTGlWXEZNMnWAjb
bKzJ4DYvbVKvRjokG1Athejw9dmTwQh2wa6XPF1sjKnqM191qUd05oEeTQIjsQpiHoWa1FKIy09R
ad4qOjt3Rn68PhLZPuA/3xieInYVcHbiyivJM0NygTn3uUU9pvy/GeUubbclWITVVmsdwX04Weip
0+c7MhRePJz6WlKKKhuQYBLadVIQr8DGzsyfFu3PMEIeS3/ooHu/PnOyPSCYhG5otYJxkxCDQ3yB
MmDvLqhD/3QdhX/ulYtBTIc0aKxxdQoUI7kjK/WWhfPZeE37MZ0dX2n/5X4Q25oXkNHGJj+tSfuS
dWe7/5UZH3QoblwflmSVRJYehvK+ear5sLKPTvuzyq1Q0SsPJaSSVZIBCQZhMgjXgAEQb2Zp17sS
AW42oo05lwnxSuycLdgEK7EzV2dAsulTMd93FYtm54ku4KZen67PnmTr2fznm0PrWOhESnNApRma
H4cvSWF43fJ8HUQ2c/znG5C0083SUABSq4vfqB/bAQxiMbqjHVlxlMTMiZTQpZYkjlECqXSbryNj
gUE7SX2QbMYEq1C5KvrXuZOqmL1nNgUoWVovU35enzIZimASWlDblKyF7UmgnTsOqldq90VqS86O
BEVsIa4nMDpbfKPhZvCp9bWnjpf2r9eHIll98XXfW2xp0hYg8Zj6EzKuhvOVGM/gH5UcUNlo9Mtt
hkIr2+xjzFm7Irhjp75pTV6Fkr/r45GcTrFSJu1payTcUwR3rb+4tje6hZd1q0eKx1X7dB2Mr/N7
o205EOTmAoVvPUWbozNac5kaoA0K7FkPkSY+Fyo6hGpy6Bwr8fKhdBFbmMJpkelJ7E/mb2BhA6po
3U8mHm4cuzQy9Ix6ed4/rKus/0KCI5KEGVZd6k4FHM7d2Vv3qbZ4bSbZgu+rst9chr9HIwqEjEo+
lRXPStXVr8VOvBkXbUe/kPyXPvxVra+Zbngzu+myPzphJmqnUVEDYhHRIC1tRR2qgLCVmKgtSCHC
MRkBhYjx9W2yO4sbGMEorZBmpSYBDB3V16KPT6Uy3FFDFhzeNa8bGGFTgHCgJ6Sa4ax2OkpFtKdx
7CRh4V1r8RtCNEnM6LXFdjGSFowr9C97WWFkUY6hyJ4tkikTzRKbQIdRMgDNBgg5iGd2Xw1bcvHJ
MASLlFl9aml8vpYckrV4GvFnUmPKnPtdi7SZM8EzcVq22OWKobipgbZ+zUNrqmcOPzMHekPd8u/2
msM3ycYk0dHpsmkEml7lQWl+rnR0pTKZlZXtAz61G5SkcKmyoAkzSLUPafmZVGAKRMy+il2JOX9f
CcJtw2b2BO/EGdwSBWZYpOLUg5Rv+UqrLxUoNG3fPuAj/NUELz8ndJZlC94XZAnIwkOG0Aqn1sEY
1fMAZWHyQsDEVZmWt3LC1YxziIQL/jrh3YGnDh2/aWhBAmOZnEFftlMFA2K0sdEWPT7FWp0gBhlQ
Wvc+S2RpmF1DbLmoZEJbs8nL5S+XdUEFGBeHBYkA2HHQbwfCBv1Unkio3sj0MN4XymN6LVSy2q6p
ujbs7yXWupguK4saLBARiziBLV47+gnsP6go6j+Xn6+b4D3biNpZDU0kqqmhYPESbXJWZdTiAZx5
Ze4Z5rcu/pPChi2CYE1qyxpGm88dohB+prLQalDTjUENShX+u8EIFiUult4YNQxmST4VkE0cXJn5
3Tvf28EIVgTtK3QC+bMaFI75Grd/QcXp0I26z5Cc+5OxOC746BAmf6dOhd2Y1itcjEAfHXD/a6ER
S54E75lOsdNQ9I5SHXAaol9fWPssnyamu4kaKDfVbXlfHhkKopew+Zh8aI70XjlbN3Tx8MdN+5zd
jNTrH/TBo5Liir0p3X6FuD+Ikdf5iq9gOQ5uO1ZRwejB0WsEFLrD9UndITXEWA0VJYk4yTZgL7e7
zUinlFO7gBEuPtTnGoqaY9Tc/wOuu/ftTJdIgslwhgr0uAqQtNp1XrvRcSKNMeL1ml2VnpaU1RHS
DmD5i9HMvawKu9frpf11fbzvTjdcOJSWO+Ak0tBFKDb5JOq8OLGu4SOW+q/SnG+Qyvz/7tM3CPj5
qPc0wToqLJ9WDbFtK2wJUCP4WqrsoRlkidb35lfAEM61regz0mwYRm51aITMhuIIQoDl+zix6Rbx
Ve11tmh+Vqq6PCDKD53AVKlLLx3dTGIupZ8iGIChV5dSX/ApK2dMDDR0bOknXtSKvtTT9cV7dzCE
UQu+hGV0ytIzFTG11vjYtIMfEzS8qrqvDP9f71VA4l+y9VrYjCBojTWczQZUv6z9a+qV02q3OCX6
JBnW/p78vWEE90Gfcq0z4PsFbW19cRP3Q5/JuGFlMyecctbGtCcKZq5w8+GQ9vVXsyKvTpLDEytr
iU3h33vx1hUmTzjo5apg70FxBgwxipdXg1ctt2CAz3QtVHNbAvbe7eNoYKmCYBDaXSCvcLlU0FhJ
FeoCDdS+poekD509d3U9rr7KqdNTzQw4adw/EMzlJ/ndQDfQwkDdUbeUpQQ0urC/8lrn74YXf8/+
kX7QTsv1xTjFDrAGd/nIGn0J4i/OYXjs71HyD34sEMLCswSkvGOQf/6V4Ykl5G6LqvuywfAMNLMT
8A+QA9c6lhaNS6ZRrGpeqV2mSLHzFVR9LjaXH8bIBE8nNHZ88/G6DdlpkLqcR8F0GomzNjlHQ2Pr
LYXK5FNtoxlaQSP0HCwvatCcQbwW38hp3d755nynujpYoUE4RECJeblTUSmbLTa6EYMM/ZB6gcYU
6Miuy4tkgNxJEZeNQ8BRJvBgRQIeHGp0DaOVHKVybQwJssEonqvZtQMDCcRA6xIl7JSmAqeJ0oRK
WhafVthRxGxWRfb42z2cYHRyuaYrGDjEnGJZLmtZoA4eJwRXLt6AxzLkhLpQNNAPeB+h+wdRqSfJ
DPAlfDcD3H8H/5iJC1gwCWm75GXHyhUb14zcmyTMfS52gVbekJ8TGavunr3DVKOsBurACLQKl0Wm
aOPoasoSOHVuv7RWMvlmz77aUEg/GS1Jzq1iqH9wZziGoeqqyaNhYtEyCqBAr+hikdGjfcztIqoH
CcLuxb6FEJzhusTu6uMcx/AMiYEvvHmK+ZrP7pqDlJtm7wrcYglHgwxTVoIyDsPpvDHk7LkFiqF8
TtXRTngq/yMN8l1QqJSghwO8g9DyvTyPtp67Y1XRNeCiBXaE515hgeRwgAYESHHKKM58pY5k5o5v
vneb8zeqGBiz+lxR8wkrl+oPmvuaIqjUfdZcyGj1nlsP0fWzoEsGKT5p6Jg6zGoxSAgoaQ/26M1G
FN+l984cxB8c86Z4E9pD77mf3pZj6+Wp16A+HRx2UKPKI1kz154NBD3+/+ZcVBGbcr0tVb5vIXjT
owikTm5aKntg74/ZIFCLcOEUmPznG++tZ2adVxQOlbKO9m3c5lWo1LMsgfS+9gj2HDzTf8MI7uhM
oA2uOiv8tpBFXK4FjUcH1+8j7v12d7Jn4fs4iIAn2Bmt1eeVNAvc37Pxy/DzELR48asV1GhCem0S
P+klL5n9rfp7gNzwbedRK9KpXTHA0URH3VRB+x3td7GpHoc6QXZ2OihmJXn8yjAF220nvIW6wiCR
PQWfojNPZwu1zDQ0yAyGMbXTCWp/FSXKmnSQvP93mN0uV1SwCLXerUteY8BvlAyHJSqfNM7L4M+P
6kfeOWpx+Wsf9G7e9WOq8d/83ir8PdVikc/SVFO1QMUwUA/Fabht72d0EHtG2MMSRnFADvF31NZn
rj8/dHfFnSbzivjeeYdvaZyGhjiItgkjNybHSNx6gm9yGk7mgHSRPgfa0YVsGDKKHcI5Xm8aPtoK
/M7PFnnn4PUPsEW6hpTYCkQy8AFccyQNmerl3a25/uL02mukBhChd9TUoyFUv2RGade3Rlbnv6O3
xXZpi1iZabbzAuqPOXR+jYcxOaMF/o1uZOz9tALHkKyNVjZg4cpjaBTsEo7J9NYn88+muC9N6g+T
5EDJcAR/ty+YWawlcAYKRrT80KooEMhvUkvyZN43T5tJFK1uttqZQt5WcH6BaOBh8HBgf3FR7EQq
PrJvfDdogvFVoR3TuDbQoNJmPtFXRLm9/AC2j/YFnFfgcJCVjUjHxyd6Yw1n4iZgVwJiF7zJq7Cj
Be1dXKNeCU4c2faQDlAwvmNVt7pZYN2sOxZ1z2hJCiZv8EjnoesBOkOyLMa+r76ZUcHyggMxUzMK
y8ufYVP8icteW2jrBpt9U4IFB8wB4Th40nnd9dY3uILpcfvS7CpuergGxsJllgyYXHBx6PDB7CX2
iwN5vm5udx0E8LbYOlgSIGEjuLYzy1WTFXiJ9RorA8ecEqiLFw3Unq7j7Ho70DmDhCwqecHjd7ll
OpBFqCqKZcDH2X3Us8euKp4M58N1kN0D/htErB23UTwA3hiAaG693tHK9TT2Ab151XFijWTiJAMS
C8gTpdMHlgDLyfKgVXTPzj+no+Qy2l2dzYAEyzhlQwfxSIDY9atjD15ZtLLrdveNDC4KDY9D5HhE
WsDaHmdtssYlwH0HDbhjfPpseBWi3n/AKgWXYoPEB7uxGnE3joqeAUk9Fz/qMw1K8IszP32tzn8Y
kdqiCVbRrDvo0DVA4+XwiuNl0Afnajn0ph7RBC+1GfvzaKIJHrJanNzgcnQZIuyQ+Huz+cUj5+T7
np/0yDgm0n773Z0HZZH/IQnWKdasxEAlPMJf49cOdVTKDJEcJg2s7xqjDYxwYhc3tauBG/nZ16I0
8ai/HHVkURGxsH/xmPYqIxLYN/S/IUXXz1GrjLUZDD2PkXBePvAyxEGqQO4CPGCALGV5Lj6Id86e
42BfIlxqW2IVzUArxdSS/j++Vn8YjnNEj6o0sCeDEc4xoSOx8+K/MFU0gGaJxw+lWji7a+YiY2sg
xISMi7A1wOmkNR13Hf8zgWlIP7pPXDmAP+KtTMqk9iZd8W7+XBNNVBqo5sGxcbnr0YbajrGGm7Iy
zfSo2l15mq1Rvdfs3jpNjaMG66A9q6M1+spsped5Qokh1BTy44CmfSWeh/u51T/lLHnC0rseWWsL
2mElqNCaHiHksskDU8lU5P4swzcrWzs4Y/wCtz33cpZZfu2Yim8NSuu5Wvo9XRXIOeVE87O6/Tlk
RhnSvraCddHVM2003YMoknY0TbTsX796dg/lZiKEFZ6tasj7Fq8WUKSt4cwaLdRj49Amk0xNZPdO
2CAJXqyz0hht4HjSu1r5QTPqxyGXdfbsRoYdFwlmS4NOM3yDy2Wt5tpZyxEYtIh4KqsHtQ39CC4A
b/o1B1bU3nLPkoYyD4jvT3E7ueCQg7EE46LqCka76MvSHnNuRG37NZ+jos2+rA6eHcZYBCqUyM1c
9tDdW7gtpODLNq5T9KDpWyAW5PHofhWVhzILv69wugawQSu3cimwvSXcYgp3hdsXZdMxDBNZJ18p
fuZJFl3fjrsuOvRkkc9WwbEG3+pyBXMV5IPWamMFuxP89OeGS3D5YBgzwbnmDQeZ6dlduQ2eYAhm
e8rZPDjQfiqn3I8dhd4qqlK/FEXbMW/VkyX15kWLQ1ScT7I13DN728EKh29ZCNOcCYMtbkGwbYV5
SCOe8GrpIQO58exJbyr+G99tVOg9ci1ASCAS4YDQqYpJaps8dQI+oUC7iSE76zy0J+PoBovEC9xz
a90NmOA4VautjM0AMCWzb8Dy42fJc9d1Pjj0JNuGb7x3w4KDjlYCXIrvXgPrNFLS6Ijfl6idV2gd
5bmR+CTOXvVS80E+4F/fpjI8YeEQ5ZlROOBCNECbnzuGfl/alw5aPgniAE0S2YUsnb0by8d6/T1E
YeX6vNUVw+ApCkKPrdWfywOpiqgYv9Ux9eOEeNoczlR/TIf5eH20u+u4gRbWkbJMqwsLZ6RQviT9
YxpTb21fQZh+HWb/7EMjkpMs6rCUghV1h1hL0D+/BOTBfYC2zpE72i16AAMwSUoVynYN6AaNj3rj
1s9KkjQWRRZRdQfn3oDRgQpE3R3dsZGR+e1CIdODmicoj4K/+RKqM8Yqz2I8Vo3yczo9u/hT1j3y
voIRoWXU8lmghgZ5ApKGlxilteotyfHk4jzNBjnHd/hXyCs5lE/gJQDFEPGdqHzm6TrokEM07I/i
HdtPEGZUIfOotBSfQE/VyQJhWRNpNzzDPUE915fb7t19uRmycB05JvhQdAd4nfupoW2kKAb4BEw/
oSS4vjX3F9B+08FEiYIjTG7voMu2G7FX3Ak5rT7THrK69umqy4hSdj0YSHX9jSTMYTxl0CzkZR5D
4BxYgBsBgo3ooQEF6BEtfO6X9oTDcKDLuYqPRCZktxs+38ILUwpazynPeH1OH1qH6jlPUITRQiVt
fv1ugykqilGmQD/M5PhBlkDc9S02AxeeAPOQdHZJeXFEkx201nxYXezR68u4b2E2IOLb0EA8p0ZZ
e7Ag22PesqOp+sntGoFMD861bz5L8PZ36N+r6QoHPyboqFB4kRensHTupiA5QsGr9sEvOdRIUyJ/
ftsdzOFBetHvTicYuKF9QjTwOAvIg93EVZfDZnOqeAWdwHAuoFdNAWpDUWNUgn8QS9gd7gZUcKao
xaqp0HEt0viuOTXRicutq6Pn5acKQTpkgbNQXuSyexlvUIXLuGUJsYvYwmXcomkXCpCgYGiQfGpu
FdZF02h9kqwqn7t33sYGULiKpzadERTC3NouGw6x7RRHvNPND0sHsj28+spbd0lt6pXTwgId9bve
UHax5OG247iiD4nYNgy+jnpIwSS5paXgvTnMQWfnSsDcIUzLI1Hi79SaKISl5+9dO325PvKdmbYt
OI94pTsqKk6F4+OkpHbttZqDNM8X2FpnGUIyGaPnKN3y2Zia+KYlWXq4jrpX4Ar9aGLpLufQR3rr
8mrrWA45eyOdg6q9Gw0237nmzVLrqj/38+jpznHqTnqeRbEhE4fbMxg2ytLQ1sVp7SHKeAmtt2xe
4h7QxoE+gsjh2HyGLhViLfQ8yxMGO975BZpgAxO0WYBc+Q2tvK8gtzOdua5zh9o3JZCZiJ077QJM
WEwEGkjljgAr1TEo1ltmBnEv4yDfC41tUUQLWJiqAt7XtyHNL3xIBoQjxgAl4EgquSfZQ3zH7F3A
CRYISVCX4fDhVOiPS5HilZrb/29+CkNFlbWl4gHF2wDFRrIhtay8TpMZxd36hy5rweL+rJTWsZ4M
yTNjbzRbJGE/lK7eMMqRshUkDstfSVKE18/W3iZwINWJYmrUzeNZeLm/XaeN3XRQpiCOHb9f+0/5
6J5rdZAYq730LA6PASgbL09U61zizHmWUtYjIV0XHpJ9Bdday0Ouh1ShnSYHoxV8/DSQuqQ7N9IF
rnA3xLSYc1UF7htb/Jf6SYGpCHnej3WeOh4KFnI5jOq7rEZIOmLBaDFKymKgxvyWi7PJraJ1nh21
yMchQtNlwX9SgLJDvWuwthPNt9TmVeNWqIzPc4JgV+OreBcemoh74HOHaqD6n9z5e/fQFlC8h2D5
HYhfwUKaHms8XnZRn/VQ86bjUIJ21hsjB5Eb9jN/zaWVWDvx6YvlFbzlLJtH8HkBnBe4sWN35Frt
8uK23XO42b3CLaAOfTkxGzD5nD+qKGeraCM7IftDcVBbauFWf3cSa5UmDotVvlM7dp9S6o/xx8nG
tQ6XkafFUwhhTNDls26M+mFp1v8cGWmWZu8Fgjn9/SHCkZmb2CpNe4Um+YC8xaODOjId/c0mPGbL
Z7DfaXtnGE+JOfvYyRDZlR0dfdcobb5AODpLB/Yp2rEZ/IpHYvReGzZvbmz7VH9VvB75nORWf+Va
AOtz9mSvfu0+9Nmt5vMNLrtRdm+w7XwIJ4rVapOUDhYG4129DBn8Uw99rtQvkEriVku6BHtv+Ysl
EM5UQWpakQqQiCcpeDdjM5SzA0FzHuRtg44rXTyVduYZqDicQbvTh9TxUQWJ/L7MhO5aUGRZHcho
2aYrBmWcZECpcabNwUD6/EbJlvVD3jP7XOHoHSaVykRf9nxMPLBRyYM4nkFElnWUElhjq8FusrZm
P9LUcu/7RTXCfHCNg1rG5VfW1Exy0b7VEwsuPVSOf6MKN23VJZ1FOov7eWvovGjDEdXyqGPlmstL
BB4YyLAeU7885Y+mP4RQhEPvJznkjwrzhw7ierJDsHsGNh8keGeTjfWnOabBjPPaG5v8Hj1zJ2Os
Zf3q+/v7N5JYfOAYgz3NrskND96olpfoDxO95zaHJ/vmpkHprmx0e3GG7XyL/kBVGqA2XTHfNTV8
22TH5pYrNvFSMbtBGT8yXsiq0fKnUz5YD9A6+gfK4btWHfFpuCOOq4GR4vKqRMuCQpIRUxx39afe
6R8aA8K21/2r3dsR5avg6sfzBUUklxiFljaxWQBjHKcDrceju6rfm3GNsrS5b5YqWGLy8zrk3rCQ
pAH1JXpfLehwCZAQEkJDV46Yw1rcxJ15bhuz8q5j7O3OLYZw76ZrV60Lx6CFdpd2KPsh7rHKSHgd
Zs/2uCqISHXDdHRXfOP2a6yxLE5Qnkuc9aTblR7Qfs1/kHrSHtlY0z96rkACRjVQmI88tLgvSzKh
7zCv0fh0SO/tiKFlZvKZv4QJVzOSxqDfKJFEu4MtiIYS9EYjxSrYHWcaC5UUmEhiNbk3LLp7lyWF
fmiswfkrX6bVs+xFuZ/HNjnlSjGdFG3Rb+ye/ugyloRJAfLC1lm0s+MmVjiY5XCsK+ejhtB2lJWu
dmhSmnjT6NCHRp+NgztPPxDzJo9QbvqCZURwfaatZ6DPK9LZsvpNr6Qo4R/LwDQa3CfNYGtR04Bz
33BX6zBW+LFDDTgEcYtAi4v/7CqX+sk4Wb7FiHqYV6P3i46AtHr81Fro8tVL+yPNqiWa57w8DV38
pSgyZEvaqvVnivrYwUQObFU6cIIP7LUvZ92P42n08qYHE7/S4Ymgs4H+zNrlW9PT4Vz1hKTeRCAD
YCo28hFJbkNDuR1Qj26y2Ux9nYJAp3Pzr0pb6dH1bblzwrBUumm6JvrnVZFOi9fejpWL8vtqNe8L
/qJIXq4j7DmD220hWH+ls+q4RC4L19GAvi1e3jGe/o+069qx3Fa2XyRAgUqvCls7dY7jF2FmekY5
Z339Xew5x61m82wavg+GbWygSySLVcUKa7WBiDeWsxATNSXQbKumjt425lXWaoMyphKssAL6WDAK
aacJLdmCyJZrK3Ski+DO0URn04/YvEjKsMIbTMIlXnLVUfVrCwQLdS4wSDw7C2yBv4UwRq9a9dUo
6hjpzkHx0SuRBGsZ7jC1A0WddEC9AFA0mkXpcu7+baQyZjCOQlVbTSxNW69z8y5f7i6rgejvM+8O
xF26DPonNJDmxn4GUessGlwVHQ5jf1YjasKIrqCNn7T8sa9/Jtm/6CqmuA9/nw2jzEDYjMEzCBnp
AfYLw/Z4jxroaLP2TeyI08GXNw19BJ/1LTSapmt1iDON3lFG1c17WeDVuW+kjyURttu8C200bE6Q
YV2R43RP+/vXwHjT/d43dusTMlteu9MPhsAfcsOmrVzmbZbI6VoZFuTKx2V1Y7d7qm+aJwK2Ks96
6ABPdraP/V32EN3AjIoAlLiR4lY6E8xkCMOnooH0kkyupKvO0j5pKtBYlgj/W7pKnx/yegjmPHSm
2jrIhupm0rfLd+KyxkKpPh8vmj7XyIhx03uEANUxQ+uE6FKINIgxJskq2aSkClsWslM1iytuXxWt
grEcBKVu0xogwpxf1u4hQlvYnAqcCPcdvT0vxnzg1VbqUgchnZ9dr+fMcHQA3LjJXkeuhNzqaPak
tVlMZjQuHHzz2KDvM77rTtFONB0j2lLWzihmOhdUcUm7QyrfHYgInPiyB0Bx4rNeDCGpSo3uaDI/
Vooe5HW1b6tnOSPnWD1NoRFc1kPRXXyvWmz8WixVUpdRRdQe1tfuOb0dD/2Nso+98E1bvOqwnHvD
6d0eYzfo+T8IpNO79iVw/Nuoful4aUZDKyINy0W5H6GU37kRAOmcKKAVYuuEERtRIkCgsu+Zx+16
zdjIYiqR9Kob095d4Kiboue/SApjY3J7yYZpgZROvlHTn2gcShQRTulXkBhk8DcX4z13u1kKIisi
DVQbM1A7OulV69Wjg1E1t3KN1FkrjGkQR96FJ5Tz7qQg9+sr9PR4giPkL1XD5C+ATMDwSH/ffIWx
ZqYhJfN75hSUC250D8pihyZ45hUtqT+SIaAjG+I2Pm6SGBg8f0tmrI80zlGV29ME9xXpu/aAblP4
5DI94KENeaKkNC+lsxXH2CFNGUmkqFioncy/SFkULvA0X4upWaBDs3HWo8YX7C11hF+vx8cKGXuj
zos86wRJzPBK2dHczeh0Hq2loQTui7IZnIO0ZAWNfChR4snNdn8q8piVi41HfmHpGD5Th8qLQmU5
2CUQQy8vjGPlPj09mABgkJu6azV78haQiN+OIaZXXYAtgfETrQbqAXTJ69M6SFbkkSYTtWjwTB6k
o7ENjdPI+bNEMekMGM+U2ligdPycAIB26m/yh/Zl+aZd1c/jc31feeRF8pQ3EUsAd4s3khmvnxqF
vUShhHzRerPU50q+7evz5a0Vro65j13cNgDXwerSg/Q6P07BAM708ZS/5Cf9LnvsHudr4yUPjCci
jCf5x/qxscyFVJRcamoaWXV+fyatk781x/Imjp1+36SOdBXdLufhERghMwgRclE3I/3rzGX5dKzM
/VRLvNzMMJw8M0SOW3tJo4dBWpxq3Al2mPrgS4KYWzm0S9V05fsym2fzlTybL9ExekI3zPSKhPZt
fAK4w1/TXr6r9qLZa5EGMfGBNrWSAQoBZOLAJ4zWEOu66l4ur+996uLC+tg5EOAF9mMUvd+P0RvP
42G4G666K+m6fAl3+pVynH30+9wPDy36mBXgLMkC88AL0ZFKMgCkg8QE8M8YHU5SxYorFdn6zreC
MCj8yNcjR/dtODH1hy0MCjhxHeTZFBEXA2o222akyinQaWeUG0E46QNJK4iEpDe8ztdPMpgsRTlO
K8gTUH2zYMtp8VatHfnBDFSvDsRXkeM5PkljLKwahmD/XSCNjg/RWZ7Yi54UwOYUu/yqEnSAc2/e
ZvuYaAfF2gwRFYRVcX21ZPV+aturdvbjMHy8rJuig2IMqI1uW6WKcFC5kThW8iufKveyBO4F26yF
Ub2hnDNFRVXQM7LFcJNVrf0YZNvOgDSmgE+DE1B8OiPGXBrRNNhmjsUUto1pnfxAKjBhx3bhGPN0
SLROEG1zl4b6l6Ig0Ma8ELM0rSnyrIioBsqZ32d/2dUQlOu/CH3RVfUhhVlVUkzSLEm4u2b4vZZO
yJPp5OHyGfEi308yGFMvSdaAMXmsBDOge5OUnmpdGXH9O4t71wqHG7V8M6absnkAULIDrC53SY5S
3jmzjv8EXc6SyBgcLfdWB7OytOs3BUh/yjB5l7+Tl2D59J2MpwirUZbAkos+nsGVFye5H66NyG3c
yCeHxkuv9d/dW31voa9ROIzGvZM6iOBptz0GURhzUy1pMcfvxzDrQFdOXKVMncFYHZOIVsnVq40o
xtbUraIZBe2KoU2acY2qrkvtG217Txu3/K566y9x4xfXFBioNyhojkbpgdnbXJk6Pc5rzICEwAOa
f8y2Lzg9ara++MGNBMbXtp1eW1IBCXUOOmd9t5ZO4idBZTvLTsEkDTAgRK8p7lZ+iGT7zIZyIeGs
o3CTFJkvy6gpQKiEKdP/39LYlLmEYcyxpnJQnph3+k55THeSb5XOtCO75DURPhO5tm6zMEZHiBqN
pQxwNfTXKDeSWd6Qybzpk3kX5U0QL43AQvDFmRhVwDiwiZlWHO3mUdr0M5DHLEx8IpbxTZsUIIVV
/1rG+jXJ08ipF1R9Lm8p974BaNNAHQJzH+9ZrI1EZBTzaTFKpMIAUQekhPwYKcM5amvReAmnbRd4
AR+CGPs6Kl3dGmCC88ze7H/X1RDv6gkD8HNpkBNZ23bfdsboWYgA7psVoXY7tKL+fp6aAqYV0RLa
snVMC37e3nyqC6VY0OWOtt7egZPc1Vr2ZALSVKCoPEHbxTKGvrLDsI4rLNbQHvX6ZcjOkfzj8sGJ
RDB2pCBtN5IGBzfU1hFU9XtpTo+g4RA4X665ovi2iC5RB2YxvuZ51ZqowUrivDnpmQQuCVGPD38l
JsJleHfVZmfgu2FoLGPBLGU1fW9lwBWEwTK9Xd4t/jI+ZDC7NRL09aYRZifz+huB1hFkBy9LoH/h
i9VFHPffVTBWdxprczWmHqbJsFqg7cS3OSKlvVWPd0YL5uCul/ZSlIoSr/w3x4dc9tUTrWDMQHn2
PRXpV/foadiHj71THeRzD6AlU7CRgsNiR7eXJdL7qMJhqXmo7Rq5PMdlfTta8+Bd3k/hwpjL2pUt
TKENSVPyojUHI0j22bHfj+leLb5RRKM2EOEYcRcHr4w+d/ScI/z4bB9SU42KOqUTtq1xMEgJBvpl
vZ+q9eny2qgufNGVjRxGG2WwbCSVgqWZIf4ZDSezFr8fQMdRgP8OGDEJRo7GUEQKxH/LbeQyOqrn
Zpd32UxzLItPXASXbuYqR8DKnkTFbd7YAMCw/95LFm61zI24ymWsEWwC6KbPAoraMR16YRmdl0/9
JIkJGQtFbapshCQSGEfJSX9SvMrRRYNAhJFlESCJQEdYsFV46MSyY+iICSK0+vtCACouorgWHRQ7
KIzGojasVyxJd0ZPOXeYAUPnthuf1L1I57kBAIWOBAi9ZmOI8bPO52VbF0AbxoVOJ8UJ1TBzkrgn
pRPpUuRgtsn4fln5+Rd7I5Hu8CbkAC602tkFLJZ8HJ7pVMf4Yrt6kN5TvMThRYixwg2qNvKYyCNP
s6iaesjTnVccm+qA1MItrmbH9pW7lQ5mosHQm/ZilHFuJL6RzNgTFX0RZdS+S0Zk85s28IZvCeg0
mkcVfe9iBAa+QNMiGi4ewi36+2ZrSxqIFwbiR/qkARLwuzMgcAb9NXJ7wfrt8lHy7diHOEZ3zEE3
80Wl6yNTHRRdTHZLomXfunowTAy9yvHqW0AwyRxgzRo/zEb7Vw2UuP0f38Bok0JyNYtTfAMFIU3f
6B5Hv+geh6+9u+yF/LV0TV9t94c8RptMaZQ7Ncf9H1BAQboRj1MRJcT/sGgfMhi9sWvSEInaGHqM
wzW9/tOuObROsYuEGETcwGWzgYwzAgAoqesOwrTpoddBKzscU0IOVfRdkuR93ooggnj91Z9OjPFC
oVrJVlhCoHzUVQ/P1LPt/EUHXaOjdA3m5h0gbG8UF2CFXQ3MpX/1Vv1YL4sf246T1dgT7ghyEB5o
ym+maj4B5kzg4wXbyuLGKkMBuBh6hmn7CBpLRyIYx1z2Q7+3o9ZNun8Vf26WxYRLJllaZXlHgdMk
v+wyV0sMB8g6Tqd+q+vZtat/0YYK/46ZItqEZxCDuXmFGWpRMxd45FiWMzdvw7DvssfLFobvCTdC
mOsWKwCnN0YIoVcBuMYotJen6kDHhoQ8Odwjw/w1gj9Cn9/MtavlMVbIgrcO7cWmzEfdOroUQllx
W6f3Q4dOOIwSGKVuzPa4COejeaaFogdgBsXG+5QlJjUKdVyXNqfylR3wOnZm6sb6Owg/nVeKHurx
SlQd5ub6tkKZ6ImE8YR5bwjtPQxIr07zvPill+/6GMCtv0xcRxMDtnsxXiJVD9aQbgUzChuOo2qs
BZpvI6U+h6P5bVnMm6lURYVFnk/cymF8opGQxATx/B8Noqi/6ynGHHZxloJiN5wkgTyuedvKY5xi
PWv1UNSQt2pPmd75UTnfxEbvSmPsa9XwOvXPVR65cnijoLci7ZJTU7XPQxgHoLlEr+RdFOZBLHWu
VBzb9fXyfeKp+PbjmDurK9kKgH18XK6hSc5QQR4Tu2asOPVUu13RgLtaUC3gOrOtSOYGp+2almH0
foOT62hP2zy0+4lmIq/E7YfC3WfuMFH0scyX/5w2haDqFbdpnAU0OfbzfCqO8Q5AQ5gOP9AILDES
bxAaEtE9poewicJGyxzV2sA3GMYODeaOgW7By8fIC7y2e8q40DnRyZxX2FPADssHtYmU8wC8HdeM
zOVsGcaLhtkgr0SU7RBi2T8uS6cn9uXmbtJozI1C0j4rC1VHA4/UHaMIZxn2L+gROAKsTaQ91Px8
kaVrigo6BmTU2IGkMeqNNNbxPMGTFRPM4aH1ByDGhsCRFplC7rHRYUoDfdIycl6fj63vwXZUlMio
jePSHbveRotsHYvo1LlSPow8G35Ia1T3kQrlsPvZwVCBiwHK4PL5cF9YG/VgY49ZAhD02kMGdWTp
z3yXBOaV7huOFKh7NXRF/YVCgawtTzFpXoFgBV4awG/j+7xW95N2/PQu+QHIb0ewQvoHv6jFZhcZ
FdT1WdPCAQJJoO2AuNC46NV4XV0AzKFQrEwCeaJDo79vbrSiNKVZUicZjfct5hCJngtuNDfQ2Z4Z
Y5mnVB/HKsOVbmK3Rk9YeFhKZDHkXeXlfwmzM3R/Lu0fY5TbCsjZFjVR6bl4jvYlqijJ5PZH2kFd
B9q37MflA+M2Z2yXx9jl2hqsGkM2eH/HTvWsLk73vOIGR8/26xQUGPPBgPbqE6/O9todbYQTB/5C
LWXsstS1RYZmH5qSSvZI7kEsgrvwJkHnXeVJh1T01OFBQr/jQf0norMYO53JRpybNQ41PURgbimC
GeRKrT/7qoNUB7Cg79cpUGqnFTUV8Qbgt5LZilw9NkbRo5aKR5a2W54JZB9+ps92gIrLk9h2irw8
W5kry7apRht7S2nwqLT8VCJuRkMjCGN077I2iU7SpuZhcx+zxjQbtYM02iYCWhw/Mtx63/v2sUBb
yrAPV4EBoOr59b4A1RJgDaDStJn7osVTgg4HWgapq9dS0q6aoT514XCS7QmE17We7/7VEi2M3tlE
BsYMYw9mY8rqIYTjow8fmtePjtr9n7w+haASpXL+h8J8yGNWWLRpClYnyMM082O0H4LqSYL9SR7J
DggogXQQ5uX4D4APiYxJiEs9zmIVEkkwNC6hSFduNjmGM4FvLPPyJzyTPVG36P9QnQ+pjBGwk7GN
l/I/KbLqnj4odYDd2kF7/U/2lW7bV8X5EMdYAEzomUTLsUiUI2UnTvJ9JaE3PYvu9N4UJo74fupv
aWxwoWp5lST0EGnemPx+x9pIHRsz09Gb5tcBuLdFUZNIcb4EG2paRyk9xsltninPWXRnecSpn6ni
JLvlJKoXcheJpm1M/ylo2NEYZ9yYSSaFJUxbL3W7RusGRya5qILLvfAbIcz1w3xNP+Q9mihmvfZt
wFgCF8FJlJ8A2HOaRhEYNNGSmMu3ymmaKLReHAHLyY+nNL8ymsUSPE35uq/ooGcFUKcus4NTWZQh
Ea419I4D6e0ILIdTfSKOHaR7mh4W8XoJ5TFmesnrERgJkEdtWH1L09Hy7c/q8N5pGohIxvk+aLM8
Jihcy96q5RBnBvbZw3SdHAtXppzKbn0Uw0QIF8eo4WrkfSPF0PsWOczxQA0J3cwKHM7/aDO55lJV
UYYHjCVw5RiN7HSwnSjv1AFX3XFxEUntGneUHeKpP2nAVN1EwicRt4qnbIQyijmshTSGOiCddWfy
x0NyNDFkR4dhRdSk/Ph3I4nxBkk2FJ2SyNQbjOcBIeEaNAcaJkXC1wN/J3VAtyFEkjEz8Dl6CKWU
VJ2K1GyRvqj6QxVe5YWgtZR7odUPEcxqNAudAEqCSmsxokBYdHXipNEiECJaB+PKMHhuzFmNdeRx
6bVK6GhoTgcFiS8IReg1/eLDVPokBoKqRVjOsQozfyVMIa7xcd0l++Rou2ugHSmeoJiYhpva2Ahj
LvGixXW9mu81ahqFjHst6A5iDAzeeB6F3vp7Ucz1jexa1lO6KP0mu69va81pDxTvM3On1LPemp/0
tVzsYqTojqG7BPJpfJqv1BNYeT3B/vLP8eNT6O+baHbtpzYDr/N/cTFlgEWGXhSUvymBi+TpXvsk
CoOoanw5Ug1IYADeMCm6zGeR7dR189qqMJWxuUPC0plzHV3kVezG5eSuxjo4vVYJFIm7zo1Q5lJY
amwAWQdXvMjaoCi0K7tdfxi2ACZRJIW5FUo+DhIYqlDPGoFlsqa5H6kxQq/MFDzZRXvIhHaj2pqN
TiGMczL6w2Q66fBL6jD1rI5OAp/aPAn0hPto/9g/FitGnmdFDicIHG0H0/zFNSBbwGErH9rFjUao
K0i2ROkqfkJ1I5SpD1RrIulri0PLz0Ck3Xd/5T8xU3FveAPGrsH+CgbSuQFItOzINd7QwlFLbiC2
ycox8vUoRLxHUy8YEzwvvuyXO2BN3mZu7sTXKiCw6Isv9EXTVlwDvhHLhi6gzIsQTkOLYj25qXLN
8iqrS3b/5kgBsqKqSHECBodZHdHK2mok5BzBgIzguQvWFxo8q680U1c+iWqf/KBlI49ZVqJ0cgc8
7D8PBPMVT+dj/5IASqwCNDUSP0ICW67ObgSy5jwspihDCeT9RWK+Gq6y/yNwfKbDjmKB3ITxRiBj
1zOzCZtiRhCo3ViBfBUd5RsziFyyF4eA/LuxkUVN0cZwD9qsWKWJl8icu8pDjzgQ3SVDEHu2r69O
8Wo9tv7qh6c/3RdYq0hL+fHZ5gsYO16simmPcGO4nWEwBfO+P9pBfQQqgMDY8QgWLQDPgo5Iwb9t
wmiOlsjaWI6AXRl384iCihIMxx6IyjR1uNwOPwGLJqmPNXK+A7KwlHla5LN4V3L7BYwq2WO8thYI
LT0JcwgAF1VrEV7UO0MJ6xa3IhjlAd9OLq8TRDRkl31X3eQEEuQMbXKdl1+Dc9kdjxi28sYrO6iA
JI2X0xiI41Puk1rFPhNDNk20ZjGeJSNavEx03lI+ZonbrsYLJUcnHo5Wrb4t73TsYrE8x7mRyo7U
oy8CvKAlpKpmDORIQ02MPerk4zdjTQaRL+OZ9a0wxvClddMRI4/p0xBjZUrtFcrBJs8anog2mndW
+S/w9BWhT5k4xGVCbtUbze4qVBmwcwBw/nxzTVINpG8Smh5VtHNq7cNR8/VdF1jwaXV1WgZkULTH
XrmKkMGMPGG6nxc8oOPeVOjsJyabGNOBVCnppbn5U3anw+/jeLsQB3QrwXxM73tX3lPAKzCK19OV
qIfxfyjYh3TGbKzqoI0LgdloflffNWRQc6QXTcpVWkC5QA4mth/0T365WpsFM8HfCKUeUhUiYxVm
sPdojQMcuEhptr5lA6O0/WcnzZs72G40Ew5qcj1LWomNJgFko+c1CvSA5sKEtph7fyhrjm6hh0Nm
od+WQm3jSoE3MG86cwRE10OypwqFhE543eOtrlcOWhy9SDgHys184LX5t2jmPDV1ms1CoikxLx9Q
EdP2IEBD6TtYkYv4B1DzPK+u2shcmhSbW5cZUwySvDQGnh7AE7qxBWBgXFkP2WB0FsKlecFAoJzv
oyKWAf6h2YFWNaET15nho5K7Brq8FN/jbNBHgY/iOQgA71kmcCsxhmAwKqaDrjK2NXxVCtOcGldy
VTmX4zXe41QDBDr8HwH3JJuDiRQdsAZSh4nRrqodZW7uY61+zO3kdYmtgyKlv61WfgN4qggKnXd7
NOoMAGaoaQa74Y2Wm1Zd95i5bFPT0UsCVK2uPbR699iZprBuxd1JmCakCtEfYL7bj01gI8Vhpkgo
enihEQ5eT+b6fjIjTJD1g9L1J4Ok5HYa+tZb0CEW+zSwDV3V1LTUy8tmuCqB2Zs6qpGhxqWrYSIY
JuIZT8B/AzpSxT9fcB1rPZ51HADmrKtbEj0irRlIxYHYN8sCEI9CiGfBu9lgKUfaDW0IYHhhvMWQ
9F2HmgEmUBHYOWvsrx6GIY+affop2053mG4oRHwiog/niiVQKQVDS7rBAj7k0aJOSg19rpNzFz9I
eZAXgv4KrkJvRDABj77E5qLNwCJpSXo9Tbrl4PGc+hY9wxqM98Ro7pEEPPYFItvLd+m9iZ31CBq6
T+B9cZ8A4fHZByPNIy/2QGWj82x8jN3qzj7lnha6de2lL8lV5c5OsUdXKMIvisXSBpJHe2Cb0smv
+slNn+STOaAYJuqJ5wUnmg4uOSTKNVgo5ryjBIO6o4b510k+NPFvBSMTyP1fq8tPOwOE2uV94GY+
KbEUMAPQ8weKh8/7YJQaUvIL5qmB0HZGKBCY17TZv7lV90IfxTPcG1lsi+GQKoskqZDV+KOnI4b2
0X7vSN/1oO4oOstR1FTJ1eGPxbGBVjvb+lglEAiGMD+3wjtlqn9VluJf3kSuwdqIYV4nVqy1K6if
cENN2bHU9psUhYK8Ev+cDIxmImkMB8O+1eehQUrXhlYs4BiPdWunkXBfR03hp5byaE/Rfirtc9/X
aDtrois1zVvv8iq5m7n5AmaVk9yPZVNgYhkMmn6uDN8M2bovSC/sROWqCWbhMR2NKVQ0RH1WSXUm
Q0JGuJt67UAQ0HTp7JRSk+zjMTFubausdoNSjKcqh+9w5MaKjkqIFKq0tI2vD+Duy80hSgWHzMte
2DLI5HUU4eEKTcbBN8CfztMmWRHLGUBgP4I+CDxlSUAeBi9Bq65wtoijVp8EMsFjqdXa1Ovp6mkl
IIz0xotSYfaXE6B+ksFc/7hecsMcsCipVhKnXePcqaLQD8P5GqRlOzJWu1ZSbwc78brMEDVxc10p
wEoQNQEomWiM9EnrlrnSYYTnOpc8DBIaXrdarVMWwG6Uk1DHYHBx6MJpd1mVFV5EQwBeoqsGMt9I
YXxWMdkuwzZuEGIo0eh27ZtFbsGGCo9u71NyLjMTKemdjad+NkTuMq3BSoDNT+5kjMmNSSK4WdwI
evM57ONXUqqkGCV8DlDvbWf1ijsaQS9W8M9AuTiKZRHM0xoWQiwEFIwmy1YRDV0WIYLJiEtG47ld
lPvLO8zd4I0IRnc1EPpWmQoRJsg7B+NbbFqBXf2YJdHkAfc1Cax4DN8jkgAJK3OUEVoO+mqki/GX
37R7fKruQ48CRbRgzymKu9wVvZ95lhCRKV48mo6Zchb0C0xLcqnqDQxU3r1U8y6vlTtTxPLKuxtb
IXSHN1Ewql5o405aOBVFC8rmZpDeRoBrrtm6A+yxO9bV4fKRiVbFaIVa2bm12ohrW/WN5M+hco5F
pGhcrdDxUMTAP8HWMVphdH0zEw0iZmBMyWXt9VXrrnnkm52ohYJ/xTeyGL3IiRoP1YxDQlXSBWqh
m9de/mPcZ278rPt/hjh6FPjeLu+iSC4b5Fjp2i4A9ALMiqfspA7I9ok/zcHS+niK72WAeLXmOUZa
ZycKHLkxAvlYMhvuqKEx9v0I0fKRLrh7ouzHaEHw1ZMIUut90pSNn7eymGhAKQe70hbIAmwDsJI6
lO4cM3fhSNAOG/losv8ryhzkdnYFxnwp5m+6IsYDZchT8gAYEKAD/cm6RF4rapjl2wQ8XVDZsC0N
CNef706fV2OKQ0CwNKRBRpagrBKvWYlvht2VGnbBQLK9BcwipzDAqVGFmksQaixacWqNoXUuqwTX
3KKTDvk+hG8mS52mZX0SqQPdqmKsAjVabY8sZvJ0WQrfiRgAIoRpB7c5m4CQ4kbuSx3vRG0hmTtI
c+IPFXnGYAsa6FLtl0VSX85GtLYO4Sty2ZlXDAX1MqJ0Ac9yIStDIdI13HV2vWaRpaNV66CKU495
SXwrr5wo/1HOq6Mli6O0xe7y0ulxsrr4IRCt+p+PG5GxVRoTsMxt1K3V74Z0TZr1rLXjcSwjga8W
yWJeZ5O2Vj0ycMiFxOtV2re/QDb4OKiGPyVl6AxpLJDHs8rbtTH3rDMkE2ES5IU5YO4reX6panVn
ZsC5v7yJfEGmrIENDMrKvvcXe5x7uTWRVUsONihj0bDsrZPAx6i8u4BU2N9S6O8br5aGaqnGGqQA
bbD8Rati0XfjOATponl/CKvQhR23aOCNDtVBOmYxuCP/IV8WX08/voXuyOZbBhUcC1OBekt6Nu7i
22Tf3hR/Gbf1Xr6R7vRjuSInLHn2Xr8VgXlzJYPN0MCYHwD0WOqHcgKtIdIukxevyDZgYsf0AVVf
+WWSApymLc5tkqZu0uhdcPmQeS4CFMvo3yIA+UGqmFHfMbTnVsmGBYW0HmRdFWyzFsR7AO8IG504
R40hVhpdY6KQoGPy8/Z2cZKohY0S1jzEHlHhhkURC/0LzL3fSmDbzM2xM2ajhwT5iNEuzClrwOoT
d+twTuuTGGbPBhxDm+nl4oVFd5UBsJbYlptWWBgocxapvDZi+dvlc+Jexo2CMHsXjV06JRMUxCD1
UbGsZ3ltTmHWfr8shuszdAUDRxgx1mjW+vMZhXZapz21nHRWh0Q7uXPyHS0aoIi6nihU5WWB/HV9
yGMcc6WTIe8An+8lCVp0lQFz7MPRXNvDZTHc0QfMbSGBRuGs8Mr5vC68pQprmRVcsPO6m64VJ/aQ
aHo2HEAto3Es9Esh0jEvtt2KZCybZNl5Atw1WBOz3HXIRRdjeb9EzY1qtoJbzPVBm9UxhitfkjxK
S4iKMKOrtouzApJ7CVe3Dl9TJRI4Bm650kASmJInEwt+/fNmdlpWth2ZoYwaebPleFeZg1sgG+TZ
Mpiapqiq3WWVXsthBeIQSDFDXUFJswxmUwd9BTrI8vo0GMOtOZsPgoPmbQUaKfHyk5GpRrDx+dsW
4DtUXTiiTt4CgHQOr9dQBcFovlxHfXHs5D51yrVw59q+17LiNErZqV40nyhtkGnZcwuGN8cmup8o
jaDfmafq8KTgE0LWzzbY3MY6SlJvkWgFVei4M1ogsdq3lWQKVIGndRsp7Nhg0lproZfI33T5nkx5
YK2vPfpOwlqQqhes5gsyotpHFqBakPyqryOYPzVHuD+PgkiZl2NDnAwkOAz1g2ydHbhcuiGqQa2+
0Mc8KAcTv1w99NGBNMAbDvLe0g6iCQLuwjYSqfHfBAFFYUxyRyVKyLvvIvXBmMthN+R3lxVVJIbR
U8nI+gjzPYunmOMahAngOwqjIrsmIoJgmPv4sTXbBigCeGo1NrujmIO5GKu+oLIBGJZbGZA6vuXN
ruXU98tD6v+D2TaOq7e2IplNjJW+VUE7taARaJAP8zk7GofqrGFUcYf0jwb+rH/QE0QjX8b7YxQK
mVgVRC+yyiJAIBNUSos2rOihJWAdTY7WmT4zjR2m3YUdBNwVboQxjlLPEqvXVAizo7IDuIx2rtpe
0FHNC84+rYgau40uTlarqesKISSI9iBA8CzvHVryZ+yLxliovl3aPObEdMz/qmYGUVb4IKdQRrnd
GdX9WOz1ufIri9J/CQwiN9igZXtQJxPTlNkysqJJndxG1YrMSHtePTqQod2/D5nuyl//qtlwK43x
x6ijlEXSQpp87HdhYLjdFRrUMOCl5Q5Be4twKpiGgV+2FBE1GG/xekLQ8fn0mgo0W0oNgxUpV+1S
gH7N3slj4o8xCopzdlymE4Bu9nJs73LJFtx6rh/YCGdWK3fz3FpjsYJUsHPiNjvUi+nagM+Z0lQg
imvKNqLo7xstVdsSJDlTjmPs1sOyALqWSAgJRHPk3Bu3EcPcuHQexhYj8djO/mcOGOJk/H3ZJHMz
dfZGAnPdRkMOs3yGhN4bcieDtTrWu14FIcbP2U27neJ2by1sCRFVuHhBy1Ywc/mMxu6UyoTgMivc
pXvratUDZJ0TagfAaPuXlyk6LsbzEBlZ+MamxzVb536ZBkeVpx/pmon4KbgmBV2DwHI1bFwv9pkE
VhyEOe3qLUXmmPZ3Tca8WgX3nfix2TiVuTjmJOwM5S/vQyqTH9HCsuyTsaE2U86dpFYCLfYMYLdL
yLeu2V5JWlD19m5+J+pj40sGRzv4ktGWw2ZbAQwxqHWI9ZIBiezluObnvBRWqqjV+GpVPqQw6yN9
rsep3q1ImEw+ZUBe1hAsyPLBDkp/CBNkKEQhEbev17Y+ZDKWbEX1NZnB9AvTmezrmxBjKcVB8cVb
yH2n2SD3lIkKmmEUpT7bElNNrKlJYaRB5PyMYerHxC9Arzx48nl8pj15kXB1XEu5EckszmqQVqmo
F2okP+qAtl3qXqiXvgyY88s3j7eP2+IqOxCL3jV0Dce0YlyFUZBKbbNHCFHezqZV3oLPOH2q89o+
kbyTTnM85CVYNC1bELnz4sFPX8HcS7VYLRSTUEaWg/wwewq6h9KH7Ik2uir+ihyc0PVyTPcnicyp
lvHcDCXBuikqXlWBh74IKJJV3u3+XMXuh1BnRTKZY53QM16uNlbZ+IMP0ub5sJ6Mw1r5IMx2gDG6
10xfROEgkkl/33hCYw5B504L9LUS9RhE6dAxRDp9L1Aj+umMCcB24hGpGwRzGmzfn6VLxtBRd/Hn
UaTsybd6P6ApCeWLm9xNfgjkcQzbJ3mM57VKCcUTKk8+5regHz+m3vhD96NHDc252U14T0deLsvk
XMpPIhlX3JMQfjpH7ISnhFsbb5MEkMwZHX/j42VBvCAUOUlgjZo6AHxRvP18ZmYerpKSwh3+F7xB
rcB/NXiYFw8mxc1eLsvj7qWNFmu8U5CmkJmFlZ3RpeNio2u+63NA8I1A3gEJllmo3mVBPF1U0JiC
sVILzbgso5idA0u1qFokKaU2u5GsEkPIq1QIzokr5f9Iu44luXEl+EWMoAXJK1278UYzowtD0kr0
3vPrX2I2YoeNwTb0tAedFDHVAAuFQlVWJubXwFOEHi5K18zuLVUU2zNKn6OZHcbctpwYkd35g6Vs
jNAfsTlWYOTuraiFEQOFpbKAik0osMCrM0BaGpBKVAihl80Osy0WJgBSCSbko+0QDLKtwMAvmH1C
9xuogfqnLe0uL4rn4VuLTBSGROoyxkazeODTh6bEEJW+WmrEU40FdIJKOosuH85z5GyJTBCux85a
sgVLXGpQ+tRBHBg3RIG0HWUvFOKI6F9jY9R2eYxjkLAZbeAwEN4R8iUHUSPz8yHQHcXV/GW/9HeX
t5PviB8fkPGRPLSXqktqFDlqRCNoPehtKxKvFX0yerY3fpjq0JUkDdak7yiuJA36089uvFfAo+kt
XhFM+2pxs+xV2Men+f/nzQTfGIEQCiphTIwCeg1abiWaNFKMwXfdl92sAYSBuMap2pUvowFZMM2d
btcME+qi25tGpAvG38fONquerHWpBrnHqosWE9DKbHprO61OagB9oumF5cUtxGMuf06eABu89Z8l
vzM4baxGEYrMVYslr7mbomav+shSbovncU/1s6Tr6VDdts8V5vFFmQPfkz4sM+fEjCZT7mpYtshj
2v6wojfB0nhXwHZpzNEAD3GUVna34MahdNqgKPMGOhuITDc6SLusBChC9BG5NuE8QByYlCGVucIb
ojcWJBCxnTqShOzOMjNHNkWYVO6ht4BQtqAghVEx5oB0oRW22QxX6XwC4mO04CR/val/gTy3fhCT
n3PvbmVjj1mVDI/UzRg7GV5bu+4m9zAD7IxHEEzfiyt+3C38aF9+YnmqEZNrCHZ4cTI+l5La+uFQ
WG41YqrgsodwPXBjiXEQ0OaSeTZoG9O6s43XEBjD/2aACZb2ShI5t2AgUiq/G6BdMwicnEakT0ED
KTYmFNDOBvDmPFQaadVaRYFQaU35dRMlliOt63GdzZu6k51B1zzNVL5X2SqaEOfVTNGc/ccye5MX
ICaJZXrxTPN+sN5W0/JJ/hint0NMHGAQwSTwNk3NyepFIwTc68E2KQk97YyxdXZI2wNdpqdoA2tV
7pj9clPm0Vuhaj/z5o86I1jnhzWmZjQkEcoQUUYvowGEalTVdHahNPzOViVu3vOafhBdwWwEhTna
Kgvi0ZVeU5owx+oCJRhBpOiSI02UYq8GjXzvmCg/LNHVb1QfeInLh2WMVJ37UtpERkgieCuNl8s3
bW8daF42PfU70VAv9228tcVkZb0WAu+NbqGXfENJOnGoygeV4Fp+pDer3//GS4d3vW4tMteNtC5z
VzewqE/EdGPFwD03FFdmljzmrV1CeTO8v3z6eXXOzaeEPuT5hrZFbmlr+r6hk9/caB6JDhokFnzi
9Wj010iyI9esUOkU3a3cPHu7WibyyP1aRzaB6QXVKx0Sx62Nie3RnX1MtuK1HDuaIBIJTTKXktpp
Q6XVMDkG0hKApmhn++sxL/Be1tD6X15E6RovDmzXyNxKk70U9kS3t7a+VvJTUZzWUffKVMT4wbsm
tnaYpyS4v9K2gdowmHWTZ8uKCkcHyaJ72Vl4t54KAnJNh1AVjTbnvlIYS2+TFM+UpkmvqrL8EbfW
r0TNRFVp/jH4sMP6pJWHRq7CTq/2fltBL9KCEn1TS09J2SjBEsX+f1sY44lLoQPzWdL3lxW9VkN5
6HrzLh3th8tm/iWifCyMcb90TqW5TPEONx8RvXz7NOlO/n12J0xXOPN15qU/G1HfkG4We/tuPxrj
gbOVzHVSwKahOAN46pOTti+uIWaQu/GN4kOlUYiw5ZsEeA0IB4ug+3ruJ0tZmmk60FTsKx6Xb+Az
zVxMAgGuR4/ZuIuPuWgAh+//HyYZ/8fAnG2A2WrxKrm6U1L1pPamYLSTf5Q/TDCXrGFLJVIJrEqS
QWixTJ0zdNX1kGZfi3Dq/+SoAQ+s6OhegE6QWY9stfaimCtekpheeOxyqfQzkJC9qc0kOtXcrduY
YtZlxUWfLQtM2dazAbrXPhWhR7m1bky6Y1wLyEUAOJjVLPY8tqEGExklcZhtdCbMPs8hVq4d6mEE
NXLbhntQAz5oA/zTFhEvcT8dAN8AURjQI2aLpPWQgnc6QQ1HKoo92AtbJ9b0xlHGGrrhZBREE+6G
YnhIs7BmHYK05+5fLEQazRK+uNTWm9WWp7DKPUEk4VUBMLWM5aAEgIE/Zkez1GiLcInxhvvxNxam
PxWNU9+ujuQbgHYDXAHKpQMJ3eRR9H7k36Ib44zHgImkmhopoulmtE+MdwhJ/Yui52RnpKmCqH3O
3dGNQeYFUYKPJDdqZNN1BY6Epb4ve0CzLm8p93LDpWZjhJJOPjGZZZ+Bec9oYaPtj7XxnMl3Rvt8
2QTXDS0Zo9oYKVbwLD53jDDUU7IsEliywvhbBVZtp22b4yThyyEOCCpU3PVsjDGX9WjF6OKq+EiL
Htj9o5E/asvx8nq4n2VjgnH0ytCaMtOxnsgq3JC0jqn+0VcBrJAoEB6RgZ843zL8eTB1hvDzpFsc
SaocjHo6Gnbu8kr4EerDDlvY0uYxMgozQbwlq3Tsmyg/dcDBO7k1KnuzKSJ/TLPVXSqtdwejLHUn
7BZF9Njnniw8aqBTgJcVriz6UTeVLksyUbSx7Xca1MTJdZcSW9roQKjdPoLQijgL5xELYWdNYDhB
iAA2cNYpk2LVcotQFpJwp3nNddY4wLm/FLsOvTnwoLgtyKshWDfuQAx+aqCe5Zm/wRdF/ZHNUzTM
tKOVSodyWPVhQO30NYXappfNuu41RUNVP6LFIf0ACjfUWJxs7OSDGddj6WgGfmUuVaXp2GFRXlWF
JJpG4HwLRQbJBITnbIA00Ts5/xakbCdNJZXsda0JqhtyVybxz8lO3qQcsmxr3FzPpv2iYSTUqtIb
rQq/JYMSOUqofLnsnJxPBLQ3Pjy64JRIhS1jJAMq2pOpI25Ug2ehdCEttpcZg2+Ush/2lTP3EKmq
0qdJB0Nj8WJnlWNhbCAF/cYMyZZQB5N8HHS5gckqkFjrrTuNV2P4V6bZgrzlc0g4/6mMN0VrXZox
/amD2fj9PLiL8e3ybnyOa4qK6UADkF4DUtwsksQcQ90IrXb0iiRu76ImJYc0tm0/i+ZGsJjP8frc
FBNCkYIlmAFpRm8i8gENyOcsLf14qINkmAUXOn9VdBRCV0F7yc5nyQVQXwoYUz1FiUF0MTvj+jVf
dpe3jvNxwOikaSZanDaYWhiPboHgjsIW65Hk1JmSKyTqgh3jLmNjgQnXiIltu65YRlMSp+wndy4z
J5JELDCfsx98GJwGagk0MOyEdtlVi2Qq0+jJZj84mgnAbKPnd4MB0ETTvxVt4ofWLLqLaE51HqHO
rL7fIZvgbC5RGiu4ezw0IzCUWnkYWHXy/MWWvkia6K1Id+qSMeYgmY08SGuClnB6MAKwnOwNADLE
Mxd8l/hnJ9+r6ps1yXViZZB2xWnKtUCaO8cqdMG7iWuCSjTbQHYisDOJVZWZUHUa1tHTeul+naaj
Fiv7P3DsjQlms/pS7hSpkeEPxbGM0bStRfrcokUwoWAiayRFCSwkKrgbUSGY2/L75UVw3QsTmhi2
gZyPojOnc8m7GIKxcGqzr6xbUlfW5BrdklzFkbw4YT+nMsZkc9F8JPfIbswyR5aEkx3OOry6xrTN
TGJcYMtRqX9dXhynzojD82GGvcNyLTKB3sfq1B1VkKtv7fx6XkInek6u4NquFeT3YwR6YVdEeM2N
4uCPQPaI5+enCRXDbJBWxv3oddD9PcV5Wx0G3a4KB9D+5YBLPRPc1xzgGtaKh6Zsg2oNzANMXhzr
HVlrzMCg9aUFcuklhaPtqcxwpjrWa3yKcjD35TuMnwg2mfr5p6CxMUy9eHOaw6omQxp2cCEbVB3d
d3t9xci5Oy1PUZdjlBpZgrUrklObipbMt4ymIu5lzAG9pzAby5VVJnIlUS+KHorBPLbyvtJeSDM4
XfRQTTd6pniTNDkUViFYND16nxf9YZpZdNIVZrQm8KzOn3wNnfhsfDPd0Zc9sEWRYyEi9Hl/c1wy
SE/UZq39FJdVlyJm1q+ya78WhY+mWTC0IJC1sPMQDA6dqfP6X6s/PVKqRMGCuYGCIEDQ/BQTuUy0
s8I0jowUsQgIA1rR07x132ZudN94VMd6utIpm18CeGQtMk338tPSN6aZMJgPRTbOOmI5RXLkb1pA
6fBnwzF2slceAR25E7Esc8PTxiJzlqK1GK0uV0YvKxKnKvYgYwmnRnRw6F/5vC6odmDyAPUUdlIs
UlYb70y4r/I4+GCOBQyy33dQ7UI54M9YChEhyD/2CHMnzmvRlGs8I7M03TmI9nEOci3bt0Y4z+ov
lH9Y6DaCNRLGbRK9SrKqwxqBZQVfzSF9zT1KKk+yQAIxbyamnOA6KgXSAXUGFjWd+XbWAtJaKayQ
MM2ajTGHSbuJ9VJ56SIl3yttovhDk7wiN/heJ3XoSmA8OcWKPPimmT6t1ZI4cRUtwdzN1TUBa8Y+
qhv9cPk08fwLvAgYswZJJfhumN+oppk8jEM8eiRB0o15qLz9YQy6wMF4CevWChOjoqjTtKpKUPTP
fxop9OY1CE+r3/LM3i0QKJxE0zS8b43WM6W90VBIYJVv+jStLKQRSFe+GK8mTml8W+6hhujiKf1U
70QDQyovBhOA5WRw1uIfW9lKiUGaUcPLArwmr+HzAuZczdPvJ5/yt8ZBecIc6pi6YbC6ajA+IJEh
rggmyr12tz+CCU7GBHUsmf4I87H5Ivudm92nt5Jb+0MCOhESFF5ya9xddh9elQCV3o+VM/5TpHpt
9wRXbo+BOh2jBcm9NTmW13lUo8HWxYyqvBgMHUiQjWHe1gJY/fz6wSs+mhRS4hV3Kr6AXgK4mkxy
qtSnjXDVk/dKimKVwIE5rSuULTXUQcDNY5pgyz232nZTbM4VNncMtMAIneyY/cQqIVEP4pb+Okdb
/KS8Xd5c3htoa5PJiGUzj0FZgtekSsBxFj3aIAQadcxMh46u5o7cfu8gSXjZ5r980I+FMvmwrYTr
VNGFpof6oGAQLfXmE73UFT98EdffuF9TR3VJ1kwbAYjZVwtspEZuwpyc70Z7cgpJBPbkRjgD/OhE
wyC0ydYUJ5IkEHGCh9ZN6mvlYqB+WvkT1G8FPsI3hPqFiroYhLGZoxAteabKJMdSkAs1UXWvqrk/
mvH/39GEKxJFUVEmBHCarZWoa5nahYFgivICaN5jd92Tw9+gE/mPxFfPzTFeOJT50HR5iltM/T5O
qWOEtifwOW743KyI8Tk1KwgSd5ig6lc0iBTP0a7zmgM43AMR6pzv4R/WWBKqCBBOjA3BGmWC6twJ
oKgJVB8zQnO/GxS3AOuIf3mF3JO8McnkHnU5zUnew2SaPqTFtU0FqPtrA7oDxtJBGOiljDOBSZ43
gh4SM2cmSJENdgIrqeU5XuoBHMFzBzHNeZAhSTXWLoS4OoHjc7CHiopIjGoxtPII4I7nwVGRsm6K
5nZ4f4LQ75cNEFroPCoPBO1jEb8Wd2kbc4xHYjxPbSUN5mQt9Ep9hF50ZUf+0mWHy5+NA/SiMyVI
VVF3Bv0rS5WhWRjmlHN9gHbmBBKQPvHsoAyS7D1xXIIV1AjO8EhCR96LhGB5yePWNJMyTVOdx1ql
YU9BUV5JLlLmymns5yV7qupRhNfjhWEMqevIAEEX8an+OoBKMycjOEcSy/hqo9/qoCsuaJdxDx7Q
iNBuwa6CH5BxE7sFF+xYGtRNaNMWLCBu+p0S6hIo26JT+3L56/GSzq05xk3mRrGbhJoLdRwA+4eW
SoFsEU+RQHOy7M1O0HHkewvwChjvlDH0yDa+04lU6kxgkILzQPvmzFfKnqqaU+05AjZqQD986JGI
vJQXXVDPBic4WjW4Qul52TzI627VJYxsjCA1UIKs8pX+cQZH5g4gU3cIHRWKH1SoYXG17NQ3gOZ3
gi/L8R6Ul6DBijgD0miWbSArjXmkFVtICKdPZVk8ra3oFheZoFWuzRpjqRuaZl4Hj8TGEb2y2JmN
9P6yw3DiCjJZ0DIpBm5WnYV11ms8lcAUwEbZHasmjZyms1LI0/f7y4Z4AROW0GanZMUquo7nq1lK
yWjUiB5uVMhozUYDmADpK1U/KL6Ls1dODXBrj73yCiUzVMNSB+grg5cXFqvdDOLH5TWRQDIAjSEv
C/roGA7i2R7upqKBTfnx0btl7yF90VQgSeEbY1dNd9VUGFdSOstXadEKB21o2YApY1BecJPydeMa
YjMwqYaaRNpKAwhv2kdlnYNExTvILvy+LO+VpDqA9/L7qIZXJelEE948B0Xvj75KbFAc6MwVj5uR
yIuJLU7zCOOOQLQ1heCe5W3l1gRNozZnoIszOR1KeI0xNfpDhsGo4zIv0PuSiIjHX7QaJpc1Bm2d
9AGrMWpjl3XjDZGrx8uHgKPzpyBUfuwY/Q2b5SRkxO/OYYNOG5adZ1ZOVqKv6zRfu4fqgSoMmtdy
kN3FkRNFXjQ4iF0BwM66a36LfVGBiHdGtj+HiaJWkaprAS5Kr5q+xei+D3TAaL2ZlnUnWDh1BdZN
t5aYWLbKAzjRK1gyH/vOL34pkG4sjoAc31Wp171FV71PgYKUYG98QEnoqD9c/gV8R0IrCtzSiEHs
RSWXlg2yboIEqh6VAwGq1DP0GOh1Yy4ElxPfkT5MsR9ZKQtt1eglXODxOvaOirLW5dVwMiX40YcJ
9sOFprRSwgHPzr5iyjlQjXG3ti/jON+Ng+lfNsaZqYDX4vGFRhXaeXhPnnst7WxAZRjiBp1kof1Z
kCPkZSIHT8x9ndXP8NV6uVGM8sma5q9RoYq4ezmX/Zl9xnkwILmsVoNvR8Fn2inbTUG8V4XpJ/eK
2q6TSdYMrVTnvIMdShGM8WpnfaGMudUB2faL6OxxvWSzqUyqVqxt0i8DNrVSr4e6cCg5i+C70eD4
6dBtTDBXbipp8zyv9Lv53Zc6mPfrbkZ5O4VqhRiw9y9egrcXeG3pUWd2T8L7RKoQQbF7kz/caKdk
l+N+X/AgEtEG8h3iwxSzd200TH1KYErVTrXyy06flvKuVmMvXhYHzOC+CUqyP9lMgDtBpIuyCsaz
zg9B0pBEwvPk7xIEfUSnXnZNVdAq1BhFQhX8zYTqh2URostEZ2LIYkhSPbUhtYaK7r4DpMK33TZH
TRPUBX8A38YJRxoNpmDUpD5hS2PKYTtaMNdD/cTGiKAfHmDLsRek0sXtn3rLxiLzCTVpniRbhUXK
KTJdh94P6Tre17tpL6KE4TrLxhJzCrrVzIsskfA8QfTodj00fAmQsiI1E4EZFk4oTbUxytHGDKXq
aoUiENx7DN0q2nY10WtmspS06JpsbFc8fMDvWMWdY49fdfA7C7yde19vzDD+F0ZDFS4lzAx57EBz
1ZPb/jbBXQ3Fc0eBW0h64ajK7Czx6ER68von9i1No4zdJu45JrUsiErJNLCb6QFl3zqodlAQ881f
9GEniib8w7YxRuPoJisbARYobBXG2rmEdm3vgNbgGIEQuy5eJ2N80MzxGuOLo2WkzrJkojDN22sw
DmJeAVA8PJEYB1WzfrGzeEC1Nm2IA1SOYycPfXo1g7qzNx9AXeGgYeWQaAQDYilijOSuHkMb0D/U
QIIByASzemM2MbiI5kJmZEGLMkvU3Mlp4w7FfiwVzzQf7Vi5y8L70Wo8wWfmXYJg0QPzAiSldOzA
uW2964sGEk80zCmvaYh5u2ZnHUYX5ttvMl5okacL+G94qRMBvNPCo0nDHCOTzAyhtHaFYg3ebNb5
VRKPUewuZjtl7tgVvWv3fe4MJfSBLi+Vs1LwkVKwOT4wrDMrVfp+UjszGrxCIwfMNIMBfRLsJg2Z
zHW/NcHSH8edNlULNbFoePPaMhhG7/tqdsIBZSccV7IIO6kc18UTF3UDlabUUA0+/355lqlGnnZI
dYmKUSZ10e9ApxrfaeVKrhcznp6bcC7AioBB7dvaruZjFK6t4SojGfZSDgSHZJn585hqsqOmcoHx
bSMuRretxnyfrG10HYE6zwC2IlnRKM/baafnlrxLBwOcAFG+Ao2hKavq2Eqe70y5KIDUkzvXstfq
mNlm9ZeWF4hWQOhO1xgtq16irPzR1/n4tpAUlGfSks2Ss4Yd/jyYY6UDOEaWG/RSq5tuBWtqTCiL
D9Fw/PU1yg9jRNrkqODhnzjN3IWKI6vhgPtxNMqHfjS7/x9J967uBMJYFLU/0bgQM840fbF6L8ao
TJD3NsTRpbQSnAnO3aWbYNTBOKEGYm62mE3isOrBH9x7BvmrzR/q8Yus39f2z1zzpfJHpIiG797p
G1hX3Rpkbn85yZu8mWBQ3+V3yY0ZlI/lIWwAjFj8YRcCzGPvzNXX9+YOVMb9b8jacu5RHVkgkPcy
SpefWmTZYHWjNQ+gnpTCe3RcS8fqeigzz2pw+eDz4ismgkCGYoB+EiV85uRriVVPpTLStUo/aBbe
O9rOPFqnRDxfy1vVxhZL/4tKkELkErY6H1Paf7W3UCzCvRn9VUKgfE9f1+qN9vTfFsiWgdYZMmBK
D6PpoQWVURAdeyc6JE/rV3HFgvdG2+4myxAXTsYk9S2M5YfsQccAenqbQUNVD8avkvcnSf+ZNSbb
mqpUKdrp3Rpt9TdgIO4BqiBBefwNHWBeNN1+PXqHbPKQdu5TtBHereV3ikOvQooN6m5/gy1X5Cn0
/ze2CghX1HkIWxTEAKDerrgvkGNhQho5luxEXiV8tQm/HfOOL3TQ/tnQpMH0t+y2T527nv4GOYcv
Yszce+WTjTHb3WQebJJkhVKVwxp9zUcEFWCyW4rH6KTsCR10b9zQdtpvrbM8oviEJDNxoW8MeWXR
KBuvCQTkHsVtWBS5zvYKTEPSVBD4018y/VorCHp1bv6oHsit4i4FlCSFPAbULz+tfWOR2ekRU1kG
0gFqsU3AGaS6pbeicGK6yVP3l/hY8jcbYwwW6GUouQ3jTpGVqGtlE2oQOfubEhR+tbMfypPt90ff
vFceClRR8vvphfjqcb5rekeUR3M9evMTmDVLJojC9cjEJZYijbAGJ+4fSCG4j/lG8CrR0PIhULI4
PzZq39lmWMFIZY2B0gA8rz0rgyCiclJUHeSXdP5NxyiSwXju2BsV8nykqKbSF1doQZPd3I/JdT1K
Lcak1tqDsuEseobw0setVeZOxrQdiCdplQ8yTu4aEtAzQlsXaoNJ43Q1eS50zJlaudssr2HbvsXR
61hbXoU3oL1K+7ZGZpJe5VMcC37Y5+QEJUdgZdBeNDCuwso/dlWcminIhlApoO93Wv2TdmJVDw6W
7NwOE32jtO7VbFENL/oS3SjoelP6orx1ousOGDZaMkh/yqL+BnXK84N6bpQ5N8oANddy0QwPbLlD
7cyTAqRrpIUYqS1JuFtVdRbNmfMWiiMK/CNAmlDUfA9Xm9AfIitKs7rSvWTxo2/Nl8XvburHEM9P
d3nF6wdY4g5yr6Kg9NmrMXEO2WJo8yHTBL3j+dEZjb4wujrXvR4jc0ueuCrEmpMY7LU5yKjCJBCk
JfTtwWztmT3mFKnojPV2Su15OmpMVeTSYi6VWw/739CU16h/fLYHFBm8FY04NjQAESgtSCF1r+2S
nTpli1vq/X2dGrFjWdXsmnO/b4bsRemkqzA2r7VSj91ySH6gW/ADJZ3WJWb3FiqQxTL78Gqo4tWh
RL9qGh5JlebuMuSWs0o57qiqD6wS006kzVtXj/Lcncn01sjyLy2uJ6c26sPYgIPfURbg8Y1Jq3eC
3eVFC1oyVIERoT0V5uUHNuBczdNh8KTSAVrPzb6kd3XQuMCGP/S4U1Fllq71APp2gYjf4vNGA1e8
Mc0kZQRPeFMvYBroWmRJlRzMeHaLKmCf3efcChMOikbv45yCiTq/+kYJlrQbKhej+bkvCRGen8MA
jFGJZ0w9K3gnMDWYeExXpcDYq9faBy1+6wFMJimEyz3BV+NtHUYoMfSLtx6lpT8/gwmRC4q+BGT3
0XDo7G/qYQAHTwSH1rHnCtnP/881odCpzX9MMvtYR0NpZwQmm1xFA+mr0jYiX+RlO1sTTBCt4iyZ
o0yhyQc4owHkn09GAQKSv1lcjckxDv9xH5lYNhFrziYJi6LvLEhJBjqoCAGi8JYgdAqPhJ71UOui
r8d7H4D9gVIJAA0M1NL519M0IIn0HlbX5Dnc0QwrcY3sUQ1AniQcHuC5iokWC4ZGQTEMmOq5MdCl
WSkK2miHI+DI41tvCPtTnBvh7GZndzGpYgjA4mbv/Obb8mtyUdNJ3jsrNvBDKqQin/RguBWvjZ9S
IIWj2ojmJ5rx1bZGKzUX45+WAHDyvroXQSA5FAP0dv+wwxw3OTYNtVtXaid70PbjfgjMIzn90dMR
lqBbDzkNHXoT7MN/bfNCq+fJAFb7HWcW9LWfYCIKinm3qdARPwd/ag1sFjKG9ylc8Nw35ngko2YD
zKLv+kPupY+F33WUN3eXIDtL7oq39Vp25JfyWfgi/3zWz00z4aQookYmfWd484/FhfEg9tChfS2u
SJD6tvf/TxJCjBrNIx1zDkRB8/t8pVpqakAh5sRbx8i1zXUPNfCfhtHtM1nUQPp84M5NMXdAOMR1
K7UJQRlV0xxwRr2OpPtyOXB9fr6c22Bu7SVRyq6OMuIBUP+g6+YpIeSxLsb9H5gB0TMegwBcAId+
vmsKCIxUycaulctyNY3mS5PE34F9+eu/mWFWM9Yo8EYVzDS57aZtHvTLVw26ZJetvFc/mcQOjTYV
FNfvMDmWgNCwh7QNAXKkz3cMlrgY/sNBTlK/WALj2O/y3QDRYjdcHVI4ouIB94ttjDNbGVnNihq0
BeVze3IL9TQRiBqNgpEWkRFmIy097NAkwAojsgR63R4V7cckkq7gRfvtNjJBQ6mytB3A8uBFU+Kv
5EtS3lp9h1K+gkGP74Jv9vmqhKOjf4lBKCjvoBx/7oHLMlu5Vtp/R/jp+n3oDcT/MTQMReeWU96B
LcCl0anE3Bvuq3NbYCzRYzONUFR6nwdSHFrWytyc5lTBdBLOH3HXZssqxjsU6BmyTbMKndk4TmYc
4nf6lvS2rf3eGX0KKe6sQLCTnwGGKmWrB7k7YO7oxTIVD7wwrFGVB92L1cxZF+sJ4tWZKj3iFxz6
FXI805c2gpqdJoKmcsqFiCCY9gDYwqZj1YxlqHyhAV5a2jsoYX6iT//WJ6+UkD3xNMER4H3FrTV2
PtMkMeaZwYzpNQCn6X63oz4zuxIKABjd/qOq4NnyCHOyE3VSwVBma95y30PrdthVLjlo1zPIMPHE
OIjwRpxx/HN7zJFocCTUKoK99KrJHelQ+Zjsupp28aPlrYbT/pp94JxOQruce+1sY5lzDxKlJUpm
U/OkvbVTfROsqg8l0LhUBbxVj6pX73ohoIWmjkzMhlEbWp8YX0O5jtnciszFnEkSFouRLtnXTlrQ
QQA9wUS+sqAVkvoQAi8d0UCiyCyzx3E75tbShPimie7lxc+q3pvj46S27uVTyd1TzCCixIvOvSkz
drQJJLW2Vuhgt/tqmvdGIaSl4qR4irmxwHy1qOsaROaSVk9kt7vpH5eflWu94Z79taKfCl6S0F0e
cCeFDyLADr9AtbFNV78pUIHGJSFTggIV2DBsx3QMWorDG7WrgMWrnZvfkQ8UrZcJ4nlE5pyACcUr
pRacSSYu+BFUmSBh1OfxWPd66iWlJEgtOPfu2SZTd9osFAIvqaRAGsdLAb4d9Z1Sg1YZnfrLziLc
T3ozb8wMcj1grgZmjNsscdFCbg/dDvU+CMfoAHmhE6J8A5myoFTOe/1gdRQFj5EUBenzuVkCEHxT
TZ2O593kG1frXkU7S/PlF9Gp48fujSXmOMSWGYeL2kIqHMUaqlzsgyssudZ23eBSgYviUVgB4F2L
KH1hvBhtHayP2VOo7K56VeFapE8ghaLzfDovCup+Qa2Be9Q/qrUyddzNx0sGrdIlFcUE1A6duvxF
UtEMD9cLNxaYe7ZLFIwpyLCw/vh7nrmY3/WRp2D8Uj/UuGxDX7R/glW9+85mVS0wJbXd4IjXFe6e
FPwEViwsrnMyzrNCN+OAU92m+kLjSBfNji6davOhNVcnzDq30Z4vHzLRghgXjPoslzRCPxOmVLWh
cErR8AA/H8KYB7SfDMR9nXG5rjKjcopwsciYsses1a56tt5HaNoHMc6Qf6Y21hi/g4CzpvUDrFFI
6DR72hUdXms8+15PHLV0xE1EfsDYmGQcMepMM1HLmMZ9IFEPZTACqzldiVsRHD4X5EIfllhqorKa
k8qYsThqqbzDMMAaQ+nc9kGV58Wn+du8gtqU4iWa0yCEfnP9cmOd8Ut7LOLEBvuol0rydSNJUGk2
blpS7BZpuU/lQTQ9Tf/ep2RoY4/xTcmO7Unp31dL7/LyFvQBUPBTPfIiGuHkHoONKSZtqFJNKtoQ
poYlwZBOmzmKIS2iC42bZtHZTcqHi9Ygu4GDKTdThguNvsjp8C0GSWpHHfYpyCGfVwySFMGw7+2H
yhSY5n+6D8vMVhaqDW2yBpaLOt7F0XW5ri5FiC2d4iRhHVwOKhwKBuqnH+aY7VzVBLTCNM8bbQwI
7NuDsQ8PYPIrXoFdqw72ce2c34AP8L/ih1n6/5voXCkQp4bCHN58iYN0gUAHNfL1A5qhKV619/Sh
aR6m+8uL5WZgm7UyGdigLpgsoUbHcnSb9GcyA/EH5stYqv3JOJSNkOCCfqzP5+JjmUz61SadMfc2
LNIqvublQbYjT3Q4F32rPWpwl9f3LxH1wxwTv205kitLhjnaptABJYqDBBV8cHuCNiQKVAGoT7Sf
bAAvyjzsG5gz1C9qvC/Lb5hZ9SIT79q59CXR5+NmEZvPxwTv3jLyqihhzp5TzBxDpSr+ttStaBMF
rskWutu5k/MY7P2gubHuw2O3M28aVEsXJ4P2Se5PKOKnhuC1JfpyLMKtnyRdSnQYXY7v/DZBiFn/
8ZhBBLXd2Z4s+HIcyODZsWerV/Jkm/OiwF55NV/ZJzAROyAQcpUvvyGiJIilLGNTKOcReChgKz5g
GMNH0+W6eyZvCDa+HvS7+GsYObaw4SmKbOyAS2Y3cVr2MJsf+oP2XdUdCozExPhIKfPUgH5KUxbF
U9FimRiTS5GhDdR77EfSX1Gql+ir5QFvnO2rAzRfX1RP/Q1sADd1o6OHyruEG8gAzgOqKpVGlUfA
Imi3Jcg9KWuc9vXv9wKQdoL7nndEtsaYOyqM5CStExjLkzS9wzCyqrrpqKWDaDd5byDQE9PSJ+g2
oPt1viq5GQFip0UW+WgGuVe5LfC6wEZei2pIvFC2NcSsSAMMSrVLlFX0tQ3s3H6QSfikq5Gn9PYj
oFSTkw3k2+Vwzd3FzeKYq9dolXBaVCzO0qvrZpzegKh7uGyCFzKBhVEgk4WWLmhLzvev1atlLRui
eXO0+Jo5eYp1L1Rl42UsWyPMrRMVs6GHGhS3egy3pFUHnR3JaQZfSm6L7I9KDRj/A/UmWsb6J+ja
RAalNxYsCSPNmP7LneKBTspFO+m6+xHfoNgHULCoAs/dx41R5qZbpXAwzRZG81Q65KBFQftpZ4PU
4PLn4lZQt4tjrrgp0vKqHGEnstw2vA6hKQEJI8iL3wFt2DautLhS7a6+CtCL6Ahw3fFjjf9j7bp2
HEeS7RcRoDevdLKl8q5fiOnqLnomvfv6e1K9MyWluMqe3gvMAgPMokKRzIgMew5bnp4SpdfHAbIb
EYzt43tYiJxXjv56Nho60Y4t1+SVSDCQCAllkjuDFbk1iW2p/kbGG63fqYCJVYv19RPlKcXY9aCA
ebsSIFKRDnP3l1VwbHjJ3ZsypXQFHTvAoxkbruRJElHWQzk2a2w5UGwyPweAtxjxpl3XZGGjAa0m
BVP+GPHV0CtmbDnTwNdiYLgG6bK5in7IgCVNEeBZ2Nokb8V0S8MT2ipUgf4o2dLGuPujG3LyCxhD
T8dstiIAuiF+fiO1ZKsGj6RpMS45VZIxNFUwWt2khqY1KAYkaOu+FDGKKQlMIv60dLwzmuaXgeYU
f9DrPTtfxvZ6qQK/awzRhrmSAsBVCe9p+Xr9Iy5ex68TZCFDikiXiVlrcPkWdkSNyY5zHirkYo3j
5AjZSS+00oJ6ol/JmGsv0iOnEY07DN66QxJ5IcgNRlF3SGfCmcSb6+otuskT9RhrM0EJVYBvQXGL
oQXBQ91pPnDUo50Zmbz2waIooILQTwZiC5bLyJjULlEyWXFrbS+ViSuqgxOJIsfoeFKY6xhbYZxM
BaQ0Tdtsy1TFZsEQCitdHdrV9bNbvBonCjHXbw5yc85mBWfXVrZVRNu24QanNFy6cMB4NtGtNk1Q
aDHequ3Q1u1jvNRGbLyFwKZAU9RrlOxNaAfJi+VyFWsSCiqjuUvC7qfRpbyKPe8X0FM4yfubqs6U
poeWbRw68VA6SvVeNIKjxrodV99qUFOLiBkMC/j0jfJ5/YiXn9cT/ennPpFexwVJ1B7ml2yGbGve
R6A02mK4zh3LLd1MkTxL3JCYtp6866Kpa7w4+a9Yz2Scd4+dInBiIdarxchpldzOjBhkEyOmfD40
DLdfl7Z4bU+kMY46AponeB8gTc0bu+iiLYBnXFHmvH3LOceJGMY6MPQ7KmoHMe1xwyf2yhi4XJTh
EQVV3RGermu1aCEn4hgLARz4lPfAgHAVIX6TFekGVC45J0ThnBy74RpEylyFE2RUEdbQTb3a91Ph
Yi+bcxWXX/MvZSzGEMRBaBCYIOHo39rYxsyP8mHZsheDo1lHumgqTvRXi3rtB7YlUGvMVgmxEx7B
3WLZ4TTtYQwC3FG1PqWYKKdfUHVSjzznwC+oPVowAsggL4JYmnSiLET/JHSMHeRx3JkkxvnSjl2E
uVnZ1vaUDwgVOIASGVgi3DW34ismnv7EleuAz8eeFGX4YC7rkKhkBMIZSnFmuTXq0CvCCjMlj9fv
6H850S8xzCWdkq4FXxxOlBaO+00BnNcYS1EqSnD6DqPXnKGS5fv6jzi2WGUGOdYsGohr6Lw+MF6s
fcTViSeEOvUTtxkVEabTFHpL/BlAvboj7YKNdhh80Vcc2U7usxXheDB6TJf+8gj5pWEAie1JGkRU
YjnBKEmsKa+BKjR2H+Q3uhDsLLAl2UEB8JdxugkS7f36B1x2Ml+Cme9XpP1shBNCGJQaH2vB+qtK
eZsNy8f5jwi2M6lJ6pCqEXSr02qV6ne1RjxjbjiejKMIC7qg6hV2cJBuub0m/5Qm0O8KM68OtFhj
A9AeRWajn+n4QpzcjMrKM7VvcFoUfNLwhxuoobU2WNKdGbDg42iLvc9b81k8P8zcGHSXXETedX4d
514sooTWTYx4XxQ3ZfWhNpwC1/LTdiKDiWRbwZqbNMaVVzWsN84h0K9lbQMUJQ87FJMDWJ0JcxTt
nd7O6WYMJuFtCC0cQpZHnO+47FFOfopyrm6ZamWlKFBXewwPwTbdBq686XzxbUacMqx1j2MAi8dL
51Dp4jqeUUaeOAPsJRwwTVWX82yTIbpJe3JfKJXhCiC2tIOSvJdhkNrToB86i2xmrb03jBmBq3Zo
U+O96eSnCkmxjTKhh5r2Tmp07AkZqo2VGj9KFNNNyvEDg3kEU631+6yloGyZ2kNXdLfZaL7Eo5m4
UVuBbmNIPxMjAr5uBe7h+nky88NkzHcZob8sk2xF0DHUFqqJPedm7bZRSfyeqBg/QcrB+xKL1ciT
k2HebEEtBIJCEKppgYX9xXRf5NoBF/SuJ9G3DGTeIwFJR9GBxy3jyaanfuEQceUxjAlUAfzR81sA
RutuNgqEroOjvOGsXYIn5WUEUrrijM/xbfqdcw0W5FlYvgJuLTBysMJwLi9poqq3okRzCcZAFXCa
xhUH33Tpnp1KYDwt6U0SZFKsuYmZbmR5dvvhWRs478hiwHEihSWKAq1iJMstpNCAIw3tYVV9k3bm
Ox5ojFarfoWhfvm7MHBDHRrJsB/sVDDjpcQ4AKWNEWmupczA6Otf5EC0M5SQbDR3edQMnLM0GXdV
NpkeDQm+VnAz7sk2uq3bA3pJSGjKVfWa/ASSvvXEa/8tFmtOVWQ8RaWlxCQ1/YKb7K59pEgQDdiY
p6ffaBjT+3btOBnbq/Qy6WINsugOT/ApAVglc25kr1oZXvlZvgS32aH6IdoAAN9ctwTeh6Rnf/LG
RZU8JoUCyST7GScDkINCbw7vy5B3VZdMHFx9OiZvRCBSsX0ygIELRk9SzZXvm8/sToVudJ+065xq
o9C5L/e6Youv96lA5kzLMsilucKtyfY1RnY/y03uAXPOqT6U6bb3KH4tT+biRT3RkTlMKw+QWDXQ
MRpfCXmIATmsjjxr4B0kk2QoWmsMrYUvpuKRXlE+ociNnQK3BBXSP2PeoW7568sxzhlYle3UjDhI
Ospa/BgfE1eAKcxOioXrGz62xgIYwrlAxjuHczukYweBJjZjV7NPDvEBiE/iCpEkLITuKGqxTXdK
KzcVAAdzL/qU/4c3SLtoGyeKMz5cDuhdRoQC8tb8e5xqO2xKYvzZ2ohm8nb9tnJuDjtQVcZJ2AsG
ROlivzXLaZ1n2lPdKqvrYhb9jAZQRLx5AEtj3wulDvRStgTMPWNk0A4rMGfK6QArxIyIUuQOygN+
N5T/HloCH/RELPNaKFrZZeKE10IlCfpaByN97FXOg0vN+cKFnshgHom4Bs2plUK1OBoiT4rLbkOI
oXIOUF68E7qGFjRWHym05Lm/VCs9Q1QXYEvdnbwCpe5PWm8L0HOvvM4D0qSDhTqsN5Uv2jQjegGC
LZIFjHCFiY3i45+sPqN7jEwBZJGY1gdn1PkPMms1aUHNjomqobkjWXIoptYP59Tv04yTNyxcUohS
jyx92JxhezRtr2bEAJyZC2aIXaUqTi/02wK5wvVLuvAlKdI/Hc3HfqfEZv2lGWVyWyuqK1c7Jb3p
Gu4QDL0LzF05k8CcWdoWQVcCGAwBRVC90HkC3W1cuX1DMcoNfd7S5cKdORPHXM0pARs3aFAxUCAP
P4D8uzIK0+sU8aXUA44VHBcqL1TDIjzm+iikuci8ehj7D/MBS1bwk6CUFdear20Au7aZdzluIqX4
C1f9ZwXy8bffgQVbmpWXxRP5zBMopKIRB41J5Wsfhh9vE8lpzXs6TB6txZ3a3QVOKnDj0f8i14Rs
LJGBM5X5pLVaY44eI+6QexzudYQEBC20MJUAt6tYtSgy8opuS3k0BH4JZT6sbPVCNloaHYBD+L2T
7MTtbfGx2oDGKrF5SAD0nb38tF/SmIC0Jk2FRAnSOvVRmI3vdZd/V/T0r0mJP83hx3UjXCrhnunG
XKQ2wN5GRA8021hvlgkwRD8RHAw4uUJo157oS6D49iqgE/fhNho80bRjIGdw9+iX4vCzH8LcqKJI
tawDbRumZHCZcY1pEV72Ewxucgsji5Z68kEZ716qyTyioQ4Ksttg1T8ZoqtY/vyqI53SfV1yAChP
OluKnZRb9+HqyYRZeWTNhToe9QQv8xHJ3gQJW+2Ia95OxFLV5exMmQhL0Edd0DrIqt3RFWJwrQpe
56dP1P8JCIx5RS2upTChVNxgBqqZcXeBR+sAtuWRrp3nGwCgr4oVz1B46rFhThARkTQmpFHosvKO
DsInL7SWUIPVpNvx5C1w+eEN/ro27L52lVfoBgc4TvMmfpgauwNFB13RK9fC6FWZL30qjghstOxI
qRIDDSm0hTvj6brJ8g6ZzZODtCzNCtiaOGTNb29Rp7RHR9nC79qFw6vNc6Ux7khtDCklcLpHBGrj
9deKcHCr+/SQebx2S3HX2REz7kgMAUGqlThimoRgeQOoPcTp16U/AJpRJk6wqb3BLbzwnT5rysZK
X3oCqGPQqeH/p2Gd6ZYLT7GQiZ39JsYz1UaUz9hBoztM6idNR+YjxI2M3Q4CM+KlI9xrzXgnIx0Q
m9NrBkBXrw9syiRbevPnhKFL9TXmwjdSo7zy4LBEeyMqqENUH/X7GzmMQnLznANPDOOMqlKyxjzA
RaKjrAjFsOUmeb/h9BajvhMrZXyQkPfSGCKExms9uvGODlwKjv5ooRmIfeh3jjHSC3lxeBrWZ4HP
TLe/GfMwgihI60iET8jyb1kZfW8z2bMSCy9KdtMQ8TGsxm0aJA+RWD2AUv5W6a2HLB0elUh3Ob9l
UXONomoZEoimL2ovfUYy/CesBqDBVYB/rLJp7WXyFY8IuKk8h7jsG04EMtba1OqAyioEUr7B7tB8
o9Uz+lnHFMbBi6+XJh9k8UQcY4hlOIpaYkFce2z0gkxutOP0kCqP6ibd0HULRXPy+SFud7zLu/iZ
ddRHkFMDWeV4Eif1M1VrpzqOJlzekXxD8ze3Sc3bXKM//+IqnchgrlLaZGlpAX3aJXoZuLpcdG4Z
CIjkSZF7nKuy0AUA4+SXPsyX07WsGg1hhJGE7TpTo20o6Hu5rkOnElq/NWPU/83wVQX1jR112bfr
4hfTF9SaNJCCYTsJ8BM4ipPj1CytqKVJpFgQAIZ6G4mNC+vH39Jj6U5ZIUiJMIFBEQya71H6B6yL
gKGgPF4Kss9LZB4lRWc2TGQMKfgYq19TsFrVT7a8W7NUnDyTwxxzpGjDGHaQQ5+z7Ef5GPkA3XQM
JEmZlz/+BmHE0mN1qhljI5IUKkWFqSl3fBtdGXsKqOEp2Po4BkXPQBHk9O6XJvXOVGReq06JB0S0
EFjsQzBUtOuP2WkP/OdjKWY/VYyJm1PTyqNWkXRXUwArqnR2m5R2JyKRjzOedSxZ4qks5qkKTQVU
tyV0olmmrNtJ+CwCkAVDqtS5xa2Ths/dD34StCAXtSbg3ypYW7VUdh6wTZuwVpUY43NSMdhdI68A
tXkHL8t7tRZuiQ7zU2gpCej+bBotDaMIfu+cNuIGb3ZpRktZWkR0kmJf5+3p8KQx+TPqa0o/9gTz
xWAapNLAHURRlA2suYOzjF9aXrK7M/0YVzqStFIKE/pFwLVId2jEup0PXuTjqEfpNLv1dYe2FLMB
JA3lT3w1QBezBIGkUZrZVCGwpSiatdOt2p0BZD2KhBhhAN7jRqUL9gAqCFo8owg3FxLNop0zJdGB
RbIN7luf7Aan3Khe/1rumjf5o9r8FoDaQogBpAILaLsodUkX7Z0w08CfXnWya04m+AOKIX+RokK9
NaIKFfso6ffl1Jt+1IrxvgHPuk2EUnZIKKYvdTWJ99ePfaFUcvZrGPdKEnNU+36Q3TgZbbBubUJj
U2pPVov93bJyrgtbPPAT1RnPWiO4A7FnL7tRVDq1HttmTnbtWDuySjiiFv0AEGBB5wWQaJSgz5/H
yAzUWgDwjdtEmMkY5X01NU9ZV/IgDRZVAiMFPiWq3MiUz+XkUappQqPKcAP1fv5Q0KQ7UFpv4xBu
QA3fAvvblvf8LY2lIgg83Jdg5izNAIR6UgLByWZ6yb18Fe61rWzLu98AEFq8sgaG5WCYANaSGWee
KFEyqpFElaT7pJlrYiNF8GoUl1C/w7/zlruXwmJo9yWRzUAUvWmlGBLpwqzuNDc0A+m31qrwihtu
gr4QykGaIR0xfBSNTd+q0sICK9Wv92lBydwoK2sVOvKay7a1KMlUUXsVgfMH8uPz6zKbY2AAdFlG
Ytq7I8BR0hXZAxFyxz3BxRfjRBK9uCfxYWS04LwKIAlObT95kUMHhihoIhLTe34iQz8IE3mDnNNA
0oiI0DTYajrixKgMSlNGhh+uaU1OAVMCn49NoleNlYOxdYB1aWh5AOb+XC3dEDvD7Jtfs8bqSw3s
hnGt2p1b9TbdrywOmUf7EtmGvF53XvQvX5PMfDplqMIaKQzGjntUbQBV3jWb/00C88nmIa/TtIFu
SW1tNbNZY/z987qIpeo/4OQVwHdiW0K+YAfC3H1fpTm0AOvTkQ0+BA0KzTmBzuPQFkCy5ZnXUoH8
VCY7TF0PsyqPBWSqKxGAEAoQqhXd0Qvw+JTNk4bWh4UueWbsuqn+PqTPuiE4QX0vdQ81WEljbpdp
6W0ADwvWNTGxiA1C5pxNMN30aJ3LrhU1D5pWHsp09MxK5jyti07sVA4TbzeDkJNQb2Dsj5RaL8My
t7gRbmYvAbAzN5qhCR97Pw0d1JkihcmWVMZJqzXR58SoqQWa2+b+71Xu6i7bcqviS7ZwKotxzx2p
x6BOIGvamisA94OI20KZhFKrwm0iVuOx0i+5lxOBbNdf0qshIEUFYodNsI239Vo7UuvxAL+XP9nX
IWpMVm10Qm+JJRSjUT2oJVHtV4HmOO3VNZ9EZ8mXnSrFxCh53MZRl0NYPRVeZKqHJE43fSat4mB0
pVFbhz2SNI4DWHrLDXhpWm1TKBXduQO1Ei1I5xknqd0iMfPmdfYqPo4Opcee1j0PimLpu6E9jeFB
LBqpKuuuB7nWgmaIZbcV83EFcD5i57GUrKaiWRed3vmAjchdE2w+kzjxdF2wc4BX6jqgpYHPeQmX
aZW9FZQCcSXthfTvg7oXgZvKOc+FdxbEXxj0BWEEqjEs0LlYZVkTahY51icoW2cmPUS+gQay5sSB
Lwcu1/p4Ipk3MFCNsgVnA0G4gsmKd+A5PmsPlYvVHldS7ewnr5y+8BHPVGRePnGaUBIFxQ265Kli
y4KxJ5L1VzBLGHQt34mp7MLU8LIgn3mHu+BnIBn5GXJsrP2zRS61NMw5nqApnSsXvembhTIX0K2b
t8AWtoEJxlBewWmpRXUmkxrQSeAEvpNa1DHQiMC63QBwp3hsXyd0RpCHrq0DjdjS+3TVuNUGPA8I
pManCnO43JEqnur0Epz8jEnpAmXsDOJaemsXErHHefKu392F3M9CaRkptwR6T43lkTAqQwHIr0Zc
uTPdtPvoI18rQ1vVMdwYra/LWrJFwFqDfREgdpKlMG9hDjSY0SpgJlHzpGa5rbUPhlk414Uslbeh
0ZcU5g2c006NtA4addv8MMy2tLMcYbT7V8Mbt9VedHN3WneiTUrOUS49HGeSGbfa1XMSjCEkgxBx
nXphahsYSXWCW4rw0wXuxDNKzoGysz+VHEc6SJAJdvt+9sKTrDZ2LD1cP89FGTLGRBTRBAQuCyZi
xXM8mDM+mlTeFuG73q8K3lIRjbWYqAXb2l8iGGvD/kAflBPUKHvlp6gXoIVXrXXfGut2EBv33+oD
tAgFsHaUJA+le8amRmJkoRGHpWtpD92w7uLncHy5LmIh2KUyMFIEy8LqAkvBRZSmicUCMvB0myva
f0139V2Gat3w3ibOcDc6zR70fynipNoJgCKZJRw1j1nk+aHSwhLmMXU0e0AExkQxoop8XUjhsNVV
fgjXqPAKeHe97NF6aPwK/d8Jr33jTphOpdGNaWeeCtBT8O+6Gue3SJdO5vy3MB+4kdJOiOhjJW77
jb6NJ6d7blED3gVAFEQR8669l0xPBNPUKzeau3woTeBmAlUfBWHKOMk4nVBPY1mLQW5Cu13kQX8Z
boRD6tAcWBh/g8liwQucC2T8TwkQtQZIKxCHSqK5RR68k1b0XdZ3/JR7oUR7Lo3xOVlchWqbQVrj
1ZtAMMG7mtmUS6oHsnOc2L0xAn7y7o+GVEwAZSP/BhwP6qc6c7BY3xz6VMqonkf+eicTaH0GXJrH
m8RrEV8GyhCHSrtCUVCVCx4pYGtOjagPKAwHpXrfyIPogf8S+FuFgV7CPJhPXQoS4SyMFc6zdfkK
QzIwZo6kpZd8pWQopTyPQIQSSaXua3Oe2kFDdPu607h0gpCiKQqaeeBYA0LP+Vsf1S0hCqaLXV1F
l9kE2itAPdt9WAdPqdwMPJO8zBQhzgQyGthWKEsgI24gnRQZdYKGGubE5OeE5m6A4ArffmMSg/6t
c1d0JotFulDDYhSqIG6PBa8s99NuDzKuYXaiVb2XPXl0wi0ls9HVFzF9Bs0bv+21aJUn+rKtGso7
Uwst9KXlyzmwp5tfAKOjl4go8vEiyIXS7LnOjMvDFa7riqS4rqiFJW9As8ZUXLQe0KzkRQFH9N/L
8wU8Je11gcWPXuCTMFEiQVA02IvFtxRf8nX3rAr2MGDyr3PB6kXesb7tVV7uxm7mKBi3Sh8obZHx
jkDM+41K8ZLHBem0gdkplFMv2Bn7DtzT8xzSo8ZwaeXQWZ8AiGfEnV8Ac/on43L0rL8EMrUcWUjV
SrEgUHk078OdAkIEaaV/0AUPPm7sQm5wLo3xe60pVVgZx20efclvHykWGQD6HCu09bvWzuwR40yT
PXzHNDHECyCJ4SZ/9PJcfvAvhZknpsqtYTSsCCeM0gvwCYBuX3o5cpEa1AG863VpvbhWYN7Brjy6
/cjyzm+XqRHETLFKb3K/bzBEFW+EVcZv8l9em3M5jMX0nZ7I5gw5g2PCZrQ1xT+gbX7J6e5+wyPw
5NH/fmI1taUOSjujCy5usUGGnP22x7WZ0atR9zXmLP/sHJH7gNUC1QjWwWuBnDTYWQHAsW9uNSSw
yqo8yOt/D0+GY8TkBxZWpIX4Vqja0GiauXVLtdiIUvAcmc1W65rn68/V5XNsaRJlIcH8C/qY7FJ+
MgGyfzJ7BG+ALF+NdYNd1EjOEMiOoTf2hZDalWCKN0A4ItK/fiqhHqV1VCXE79jNOf9y2P1rU90E
WVhuCYIzZXVjKxhov5lrIXS1IJhfr+t6mQIh+0FRFRNhYLGEyufy4kycBzWUOteMJzm381wg/kya
FFM/4ARyrgtbyF/xGssS6K6Os3BscQ7Aa1peJyNmjf3uhRaTQs8A+oY3O+QpdLJtgcWu7IY7hLZg
5qdi2VwymoPajCKI/TucU47UwasArFeCp6zMDF1/Ou+c74IDTzpPOONjdNUqBksZatcsCz+f3+Zc
DGx99tLydphbMOmogx2WGScIWpifOjtqtkEsCKgFhvSo6Ywj3sSVZIEL3pt8FAl8nbjhjxxPpJ5g
FBlltswm4nee5gu50flvYNyQqGQqoFfwG5KNbmKsQ1mbdzFAUDC9JdsUo1TGiHDsVgA25N20BRs+
++RM3JBPeYbqUl+7QF0e3chJKA24EwEdAtLVznEmt3Ym2wF+HW/3cwET/VxtanMn3lfKrQrEmpA9
ONbtDOHFhuref6fpqLFqMYtt2uK+XQ0iX/hlB/ZcOONApj7u83HCdTve9X26rXd0Iim/7Tipw0Kr
7VwSEyx0VmPMZX405uxJxSz/0ZjD1ZiB6Cexo3vdS565H5bemfP4gEpFzivDQ8OPUHM7OdwAUsUm
wuFOWGuKsn3pZ7eCQxn6JvGArVc3/85xWhyJbIgv5FWK6KGrjyG+kO4bXKTxlVbAregmRByUc3zy
wqjQmY5sWBILeZBEDSTSKPOoY3WD5vbfOv4/SGSegS4Lgq6KILHGFGKi7iMHBLQ/e0TZRXUAgplv
PXFOlf7FK9+RnYqOYn0MhLqlOmLxJMV3hHFWbu9lFWhpYtf48T8KZDxCXVGSHqwTolgCToRpV/r9
d+y7ump9Qzt6hHdt6N+7UBBAdxSO9jhvfX5R+6KdAJHU/FKwCCEvXwETGldV9DXphsbv8f8qk/mM
SZYTQ6iPMv9jHGh9e7+uTi/eUj3nd865LkUQGHr+R0/GyUfqNA5FdDzX49UZVuE91bL3IJGuoWcO
HgCef1+8Pjpq4WjxHYegzk/XwKJA3EVHNzcA4mo3rPpXOsduRDf0XZMfOFouOoETeUxakqU9cBma
o08/XldqIOkz1TJV9/Rb8gxk8fqcCGT8nC4lbYX9fvi5fJ12ZHYAz2jwTpGjFUvK2ffpVCnyUSvR
mYwd1Wp8jWH2/7mh/+s5sh0vRY0aPW2gFh13Fo2dConCg4HNaNghdd+8sZaFgjWc6ddBHnPekwcj
rBIUkuX/SKyULXLKo45ADUlwTY1ViIVfUKdFz+WqQ16b8n3dQgiISTZAlgOSjaJ80c9w8hOapjES
LNZTpYP7Ym/VrrCnbk9yMxf1jHlH+fFic43ZgsLmg1EsvSdn8hnXJ8RG3qhJRV+wbKP48xMYE1zp
njKz9ECR5m5hLMQgZ/KYAKgrlaDpsqM8Ohgi7eo1KmBHrguOWV6W+rBPIymA5NJREMWs8vnJVgGm
SjM8XUjg200IAl3gBItv0VrS/myZBdIsC0Dj2Eo3MFF3Ls0yQP9exAk9R9GJ17niU+JoCj8Djs/f
GHlZMM8zeYzTmYigRBLIPvFGAv9CXKsgqsZCgldkuKfJb9S3Fnw51KLDe+A+BtQZk6uEWiC13ShW
2CpJbU38QPUNoGCf1z/agmczNAPIL5JuGDJo2s9PsR3FJg37AEYA7ONUrG3T5CyPLKkBXnYA5mKC
HSTOjL0Z+YARmFmp3SJ5Frv4g+QKUnYuWzr93MwLj1rHlxjGrFAt00ezhRjzeZgcUuwKTFfDnTn6
vg487CEIPzsXM2fIcW3Bv36INIy/kK1TLG6LAsSxi61ZWShdM8B1lWKK2dHUejfz+a6a5W1sTLJz
XdiSD8U8DbibadtBA939+ScLyVCHAz6Va4C2aj3RMfLZaWxaHYydCEX20o43GJaF0VW7CV1ofm1y
oRtEZ3q+fgOT2OhlYYZZJSFAtbKdJL5I2uec3FVx4I5N7KX6jQa6wTk5ZCVKJsntbD1Wls4BVVi8
WCe/gXEAZOjAXSDMNfgFUMkLNX+W1v3Am1tYMpBTTRmzr40iqmoZp20l8zd5Eu5VsbGvf9GlHPXs
NJnwop+7rE1HyDgClALS1i82bYAmariliXnU2MGuxtDk6GHEFpSGq+vyr6uoiPQFOXkRs7zWQ7HC
QZIYwVso57E3kITHPHH9c4Hk81wKZnrKMiugpG4ehFlwreCVCLl7XZWlSosBAB1TF02LVtKYoNuU
hRADVAiimhpDz2KxUk1HLCfbTGeveRG9wq9u6Bg0GsX3oEylJebcN0MuKsTSmdJVAHxXDBOZbGd+
mCNRCETkcGHoZxlWghseWumxUMZ6nVMRjA1GLYnwAiLWF2U59QawrO8JAPv2VS5EPoVLcNLZyt25
ycCvI8v7JCtCOwy6u1gdX4NxVp026qLbLmnuTIqPKGdF56lde+gDU9kI+TR57UzBcaKwt7GfkThV
NXfrStEDX0VlY7JHYD7bUds2nmJhTnkaxh0R2gbUmxJ2vgAhY49JH2zmFiVUgP7EP4Ww1r2mEq0f
nSS65mgJnN2li2PXUKhFQAAOaUsDbiFzyZREA9SvVpZuaQyrZrxLJi5dxkWyQ0UoIu1UoNePJaLz
e2zFcR2ZaV0iytEnmzZFLKf7MFbTnk7aqhyFLvuJEIeNKwuTJJg1MlgQby0icxuhIewmTbwpS6LY
zZTedUTytLk8pOn4XqIfHmumZ2jVWrHayam6guNqL4NW5lcwvnaeCda0K7kE2/Hsaz4FibPmX+xN
x51w8eG6HV8+MEeBiNDR80eJWqcf+sQnAcVfK/oOArXbciPtO3RRzWJvRsgqRTfxTMmbBwd8lNfF
XvgoRirztPYg+xL7BlJJ2X8ioLgb1WkNpr+e84YvXVMs8PyjHWO6UhaAr8lQSjeqSpugozfxpql4
EtgPVmFeZ4ghoVBTO6sf+7B2r58VTwLzMM56E+thBglSNX+WBDCMVvhxXcR/ufxf58Q8jFKBJet4
hAzaTAep5IgFeQ0gN7LbpU7o8woZx92iay6VObXYMssos46VN7pnCa8abtV3KbcFww/kx6SOnK5f
131ka9JzKPt0BZM2X6VkJwL8spxXuWirym2lbEY0xpIDd/D+4oai837q9JlTzzNR7jX6rtCdHtq0
qetVrfxlHSesZDsbbbPYlClfMA3TmaMBVz0KvZqFfpElMkdTaV3Q9DL8kPWIFXAsTAabj9Fp/5IB
oAIGJo6BLCTpeMIlGkybIkb2GEOcTamsezKV6GHWWPimPcwGmEa8HualX1MtyNEwrYVtOrhZRqta
l+NmkucSxQBKgZd66Ta/ydEZsFYYaMOY2ppzo5eO8VQg8/2SYS4jsYNACvEjO5iT88kNZQHHrquX
pTYvtrs0IWiIJSnKKQqTx8LGuSNt6jYbZPWo4S+EFiCaYxjOWrUrYEzwUDDp+8reklNpzPtbS6OM
zW98t9YCHXfhm5sCGD+TS1BE5tFbcFVjXuIBC2kxNr/pWVIgcCxnvZpIgUS/8LBfyj3JC4eHvTKA
H9BpCGyDXSxhGzLM36xjJLJtJtgkjPUA0PdTjq0ejF+SvAwdUkZjYg/B0H2vAeZ0P2Fy7R0tEnGf
DnP22Adj+lcbBjz8+MsEgr5b2DAy8aaoAEZn/ORcjUU/a3i3qLmEiVMKznBD8Udbz9rGH9XjfEPR
aKilCj538vHiYM6ls/syBRg5ZuOXlxYdQIBSABzVRqNr+0uodcdzD5d2C5H4x5JEbPiCloqa2Ul4
YBXgf2sLC4Oc2+SOyDf9E01/DXz7rrkXn34j470oozES6SGcSBQHUodkBEUTbeX18EkWyCO6TY0y
JcdFXNgQI4nxfYizmp50kER9krLPt/oGnHNusi7ueQM+S18O1DQKmiIAexePA1+nSmF81KoNiJKL
j1D7qQxP13VZ/Pto5NA6hagBDe780AqZVKWg66UrzuHGbNR7jIzwlqKplZ+5HHpcKuZDsV6P4SG2
DiiWJjgoJgOR4q8X0SYYmwSMmbIdV/mtyYvHLxw4I45x4GQKi6BUIK73O4QIxhrjfc+Bb+C9iH1y
y/tCF+89I46x7D7QW4VoOMGwJV4vpF5spLapPl//ThcFrHMpbAGrDCZdj2UoBQhJ6zkgZFhrQ7PB
JLX82jR9xXsmLrSCK8U6LVa8AcEEbALGfIMkrvQhKJEdv0yO4ueogA8Ek6F0CKFdaYKd2NiAW11X
cqk2gIElCb1qOEnwwTCPUzCVUjy1Ba3gzr6MKktdFk5xF4HDy4189b30RuxRqZVXpHbavEbG3bTm
luMvritV/eRHMI9W2o75OEjHH9G75AFTKKveSTcUsVHY8Pzk5XcVsUiBdBWAaCJgX5jLWoRKKfSj
hoHN1MjWdV5IKyU0A8dKlAbsLaV4d/2IL+1dlEQEh/iwqIXq7GJ2WathqNQ6UKjHIXVmQwkPiVUG
PBu8uD7IhbFph0gUq1r0f+duRUbVvzYyA62i+w6bWmRbm3SU5DBvTRszWomduoM98EjSl5Q7lco4
s7jFxSpSSFUMUGmBerFteaN7PBFU8RN/3KnpJAUjREwyprKbAxgx7Otf6HLqizk7JvUMs6YOewMi
NNvI0PYCM9hj7MmYjqHzBYcQU4l+SjFeJpcj+dJznn81Jtam825TIEKyuhpl23zJC7cB7xOYIz1d
8xBM8QF6FuKEc5mMAQDfmiiRgAsprGm6NAPI7vg2rKrNfMNHfV4oW5zLY9z1kEVYqe+gY4rHqN+U
EXhUWxtMATZlTzW9mJuzXpo4+g2wNwCtUZxpltMr1OcJOwk90vBO+gD5iWNFGvoreulpocz5hPS0
mKf2TBZzPY0yt6y2GUrMIxqmTYw8uhG7Unb1NvqIsTZtN2TuX4HgUXnX7w5PSebSAmQN6GdSB8F9
a1eTsk7JW6z9jCVeTnHpWc5Pk7mjVRb3Rfl/7H3XkuS4tt2vdMyTFCHOJUGvuOdGCKBJbyrLvzCy
y9CDFnR/o2/Rj2mxps9MV1bdrjN6kiI0M1E9XWlAEsDGNmuvpeMOy3pEF+a00Ftj2w/RF/m0+Ws+
PEgdvWgKmP8Qml0cAraVJ2ET4X4gUe7BeffGmg90KrVlJI8PkQID8+sH+CGe1nFf6PcANQJiXfzP
e8MSc73skhHR+wDa/tztQIXOgQn+ylv5yC52Mc6FjZQqsxWNwDh8o0ACAbpuqF9Uy/ZLL/mjGsHb
SEj1g34Lhb/LcgLpiywLyVA6waO9173MC6+a3SzKrO+6DbITM6E2LEvL6m0y0eQquBsXX4ELP5rr
+an+dQ0X0zgEXA5jC9FuHAND3t3XsWC/nrfPbxOymaqJmdNQDn4/cTwowKKYo2PNyBzhzuW+ybHX
5Qk5w9wttsaBQ5xcyqi1zlYV6pvo88Oz/sqP+HS9/nQVFxu/NMfJskpMazCa8g1a0KulnjfBplS1
wA8NyzqrNflyMX2668GtNldQ0POuXoyqcz5NUajPnn1xa6yIO3MdzfZ0YPV5vlUwiH+Zefp0Ti1T
gfQ7AOXI8b9/4NnAR1JVGDTGvOo4qqrpizn97GGieR8KzuA3sj40bZZBaFZRkmBK+RoEmU6ZnnNt
p+TQkk0159fr5zN7BiMzkxIoc7n44jxCAwmXlbqAPdPym8kgEesMsMnYIs++sDAfyXKwIWcZXkCX
sVSRK3z/4Pqmn6ycDzM3Qb2xQbvFcPoFy1lnIWTWAkBUlc10Of9Sd+InMTMyHzBtyM2ggU6/WCqV
GupjaMjFrEWEkWf5cu2NsPZfIIn8aqyLw2iKhMRTCWOpoWOscjdYSreljsKE4ta+8qXD9kni4d2t
XRxJcmBMNU+UmYAh35VesDS3NtZ+yb4MbWdzdXkqzR289lusgNrl+xlMR6h1jHMnb+OGV70/LOT9
3KUyj9V/aVI+cZWwSDRTR7155qZ6QzT/5OtaINwSZMJoQUuYubGOBA1cc2FJXk5jiMS6DBzYV+f7
J3sPhLMoyNqQM8fwF4s0RzapTQXqg4bZ0day/dqciYEgSSDlflQVX0Uqn6yVn8e7TI1NeVwPpYHx
5gJGDkG6RbytXYvaIDdc/H2UK8J4BZRpOONn6rRLYfgaSPe0CTAaUDDoBk9daAKUALGBjhqcQ17F
qYD7tPi1iflsIlFq10yo0ZvgqL2cSJsA8hfLKZwzt9sky8EBEgPZMe1kHw0InYXeVwfDJ0bNBhuX
CaMGEjAA0N+vUwCmbL0V6PKOp2wH92pXS9EWzPI3X9zYJ/sBeGEAXTSklfBEL/aDPnYV8koEklS3
2srETUkMibgCgPq5UeLLzMB8srzffojSVfCZoQnINj6szXYkytQbIOH4o0kkRpFzjdJTBq6smddh
CFdfRoMfn+S7IS+XpyCFTNAQgwYUbahcmCGjp4GRjqusQjvMFyfEx+Mcg81MYPP5oOBAej9tpaHX
liSD6yQaTxG4cTphLgpym9bm1d+eOIwES4a8IApWYMV6P1LLQwOVPCwQZOBBQ+/GqxnTidA2oDNQ
7yudxE9vDNTIAJXiNEd+6f1wA+BBCMLm4RKN5VrtjZZNRW0tbOXvJwjmO/trqIslmfRpPnQJjGau
hMDNB8dKj7/I4XyynzEG2s9UEKfMPt+FBxSNg8pHBQfObLOg/blGq45jXIP9FSwS0rI4fZWYe0Nl
fFj5P4144eQKYedh2WKjTU8yWlfQ+/lis2ITLbqXr2zHJxHK+7u7WBuNEsiVPWAsxHegm+deu5C2
Yikv/g+O0/cjXSwLM4lFB+bM2XzMPknDqpeZuFpx1Zev+Rk+uq0YzASIE67y7Hxd3FbV4RDLNVCb
kPI5NCHkDTmLL3bVx+gfQ1gKKC5QSwR04WL/hqGlTEUJ1pkBdPU60jXwskADMbw1BYN3YtNthxBV
eek6jij49r6auk+N1U/jX5j9UgJ3NVT8cIvNJs6eSuh78ftf3+NHAMBcp1BmKlcZXK5gf3i/lY2+
qSEEEAIA4hpbvmk3cE0W1XHCGWrs1a26i2/aloZYnsIJaMtypEG8fimvk22xiF+/4qL47JZ/vpyL
W07iuiSVhO0+pndDm3ktdIETXf1qZj96RbhrcJch4kGqWLMuFg/Il7uOzHfduIE/nDIvigC0iOG5
B5vemz3A5NE88O2X3VyfWc6fB77YIuNQm0M8Dzz3VhFXWcw0WMrCvkqZ/RgfcND6HJXE5a9n+bOF
jKSxNRMNEfBpXxi4CRrC8/oG01AsV6C7AgtV1lJbXpFUpoKgCG/q0ReH30eanHll2TOaAQNbH5Bp
UiZADqPh9APf1XW+HpF6ndst4pSqMR0ld7qeg5aO6tvW5cONskXBnFXevwKu+NTCG0AFakRFUU6/
XOWSJaphrOdlVVOykl0ga2DiwQjduulh8Ats3+2X7s1na/nnQS/WctW0tjwF8DXmRSbbc4063kIh
kyoMJgVgCNAJA7Zff7G4P8Kl8eABDIfmB3grIJd5sbi72BhrIbDGWoc/dc4cHy6RMTpUa50avump
MgXdWuyHw9oidKTR18iB+dYuz7efL+FimYNepTP0Bpcwc+6XaP9X/d3kamuQKHxFQ/jZjgI1IJAA
UFFGUvjCgEU8VgtrwlCh/KA0xyiyKQl3Kv+igvfZFprlKAj+MVDIuxgGUpY1BnoL3sA1OgQJKP7V
ZSAPT7yG9BnJzvYgQvfX+/YTmMM8lX+NerGERi2PynGmd7Ll3HCCyLhteBEyQIFBkJtZu85Idrou
nqsw16mdpwYEvZuedlL9MGoEoU9sggZKhVxoaLagzVb63OkTSWHlNHwVt38+EX9d64WRSTND7q0Y
T0hWuRNGIx1TRJwxqlPS4teP5ZMcIR4LiLKRUpJnbNbFZKRaauVlhTlv3HJpE6pQQPB96QasY4FT
uvGBr1sXghKrbv6J0CVAvJ3oX/mNn61y3K+Gdhy4IbJ8EVsDEpyINDRHp3InbwbPhW647VZzRfdr
XOxnR9ZPg725eT9lDwachOZUGQCYQC/8ta0ieWMlDaSKLB3WhbS5X7UqGrh+/ag/mVSwaszM5CDy
xbOet8VPo/Z9MxBhNJWT6cNWlQdnMoarhkse2Ab/OKT+7Wn47+FLcfjDPDT/8e/4+1NRQo0mxFp8
/9f/2JcvIHysX17a7bn89/mjf7714p3b+AlCg8Vre/mudx/C9/8Y3zm353d/cXkbt+NRvNTj1Qv6
wdq3AXCl8zv/1Re/vbx9y/VYvvzjt6dCAHyObwvjgv/246Xl8z9+gyn+6anP3//jxd05x+dY3CRF
/Xzm8fnDp17OTfuP31T9d2T5kD0Fkh+ALKSXf/vWv7y9ov2OExalMGKBsnsmm/ztGy/qNsKHyO86
ZEuh/EQMkMSpc36yKcTbS8rvKt4LcipUE9ANhfPwn3f/bp7+mrdvXOQHdEO0zT9+A3jwvbknOtRY
kUhCvh4M4fAzLk4cI+3UMoqtjrVFIH0vuKHey0MEvssim9aTiIICOmjqdJDljq/keojvSJ+b+3FI
QKcqWcQ37SZIgCgbVPQpiHwFuQo+bkhpCgij9sZ1MBbKnrQKv8santqgJ0E3NdW7NoXOER87ldld
Hd11pDLXNaJxqvKip/bUnyoVb4mEeaUB2gFycUmwWK3vjbzLKQd2HMU188GIzA1OrGVf9X7StSs5
sY9DH++EUB61Xn/R9ORc13xVEEjrZtY6GpNt2AIhW4grPciOU9lf1334CugBTSbdr0RC5TLeCEIW
mQLlgi67MQm/LmRUfLtgT7iJFE7qNqVKDR67U2pvjUK553q86mx1m0bWDm2APTUK6RHFIE7jeLxX
9OnGHuuamnry2A7Vld7md4Y1baLUXI9d8JAW010Pk4A2Or9M+nUvBR7SEiu5VA5W0PhJNhqUh6FJ
OeclmiXC61ASL5A+8UM7NWleBDeJZj7LtnlAd8WqmjRkEPh4o4zWTdBaXqhIa1DBxJTAx6CtnFWO
aXJPUgbHJgnN2mL0tKlZkSRiUmT6ZZgcRai7Uty8dGF/5iZqOU3jSbxzkyh1h0FadWUBKeaMZSR0
8kZBD1V/bjJdo7ElOd0onSyje8isZqmVZUWTOPTlvlmQhHjhUJ30vsugUS95tTR5GZe+x+jdQJpM
OmQB8eU8WZpFueBRcWiIvYhKceTxsDZ5u4Vk4H0QZ4+NLpakKLZjN62CsX2AWPq60WNv0qJTQ8Dy
JfP0LAnlDGaqDc+b+ziTlGUn2bqjWnnMlGzi1BqUFc6j204BFqu0BtS+w+Qcy9p90Ng+cB0LK1dO
DRfPRqAfQmEvJ465IDx+CQvlqPb2SksnQotRO4Hh8qVtihU3UswyvwaBp48wcG/WZUbNUActrzFF
1JQaTtHHdKtb3GvMcpPq5ZNqQm6WF6VPTO1UWdFyTHSN2VX43LbRPmn0K970S61vPTvjuN18WQ/8
vpGHI7TOoQtZZTeShlaYtD/HVqzRqOP3OkdevLWuDbWyWdhkPrR5boOqgxS6fId+kadMGTvap1PK
zIKc0d+w44icacxJ44EDxqJl1YRLO6o1Jmc9JBK78cGMo03SRxtjLOGv1cZNm4AM2Ey4znpbWit1
cBRlUdIyDNbRZGVUB5c3xf46BYm6ywtrkacBJOQAup06ryDAyOvFspPD27IpTvEwKG5XjuBUrtro
uugR9dgFVmsf1JFPghx988ROXUURL70xLacs3CSGdeBtAOLQJNIXylDpRxHYMcXpGPm2FL6EnSxe
gjw66m2iOLVhLsD1n3hpFz4MZvnUjtWwFpnRbLGaQRNPovqUGZrkx7JFGtrbTXtsiTTt6wT8RgoS
uaEd5T7vKzRddIhAsqy2aVrm0ypM5JymHb9u86b0k7G4SZrQS5XcH5RKrIPErjwhmoJKlerWEYlo
GtrQObaF4VhKE/paUD2oA9lOTVGzIi0eg4YIpvY5kp2l2tLOHrd1rTxOhnlnR3BbuZiCExTZN8Go
IUKKA41ZwlomUfDUDNWuI8Vz33VPk1Cvo7pb86SH8kqYLiwu7xNhvfbK+Iisf3AuipazvgO2LWj0
E6+tZyj+TQx5dDTb4ZBy6xqcN4OVtWwE6A7gJUQkQj9VQQuampwHm6pBeBrb5KioKXGruqxAXq6Y
XkrU1hvbCSUFPdtFaezXCX8wMp2NYxmwjsQK1UhQ0bSyEqqrSH4aQy1ww+E+IoOGDlxTZnYZ7cZy
uuVquhO6WHQ824ZyuFC19jkPODSN9YKZPdpIeWDjkemdvOojkH/GZd95aZwPNCqNfCPBiYaUuliQ
Kk4XAJ2NTLKzk5qFA4WWBZgZsmY3JpAWShvxUIPA2O0DLXX0LKgXfYnHBoBqvQGB4zZWu9rNuGGt
OgsfRH90uKlFvG8abmKbo+WO2Y3FXzUJJ84I+8Z00Yws6zONJb3cb7tuutfAh4wuQI2RLizBq9Qo
Ox7o6UYBQfVadEilT1I4eokyRhSlZ4Tkk6jcotUKGlXhTZWnEuaCxF4XTV6cJdyRcWbptjQ50pSv
8rK5tcqJLOSoIjSYeEkbTXs1uglMO1YAfVe17GgGm8HGKXkFf1lKe6lAzSeVjikPQlfSrRWJM4gS
RUHN0kqBAEBiPfNMXEOEEtG43cR7AHYtpibixkBX2zqLurbCxMrmVWk1w7aIpvxlKLrxrq0rg/VN
BcQFyqN+2MpXdpYjnZJN4Oor8+ex4QA7qnaEVnJj9CcLIM9J1TBnEZT1BioPPWS9pKZ7HOpMOkSV
ejcYau9mEmzsf8sLZL6lTgUrgmqepK5djuDXp5bU6qBeE0u0GjppqIGQsBy3Q4kOeQHnQ8MqJDH3
31zBv+UV/6e+7jv/+Je+8/+FXjHSE7/yiq/jl7o+f3t++cbPz/HLt/8SwlWvz//1Zxf57Sv+dJEB
jZ91AiBGgMhwhgH+6SLbaEgANhM5EdS2dLzyTxdZ+R2EgciwEgUdq0Amwa/+y0W2ALSZW9ZMpFBQ
t/07LjLYOT+4yOAnnHt0kXM0QQ4LZ/znQCrreiERPR3YqIhlEm+qWt2FZfG9KMlEQe/n8SA+xKpx
IwJrVapQFZnEtoRPpUHPXS2hHyPLD2apmAzgPhqpw0s4qd6YhxuNoUg5OYUFZy9GOEEepUAZmRYX
IRVjBjG5itfe1DQbrusJDS0TgmDVmWg+vNPkZCf7JvVrZCQ1OqLabrlGwYoVOg3qxsemrazDvjVa
nINbArqpaDNE6HeoNDdXWR+6QcuIQntBoco5JpQ2pjsmMGdLWcL2cKE7W4qDnR5j4cTFVZCs49Kr
CqYHTgpYN5zOChKCu9r2bG2ZnbJTAsRLtg/C1+pGla+qrS7THBZPpmoK+pBpkwH4pN9JgTNCO/bR
Gv3yVHMK4uBrZDXkglUhg/8UKVf8BIzsdZXtCumWpC3VrYmGyNZTSS3YRDNSbqvEl2sorCSskQY/
CGNWQjoeYsrOMhs2tV0tDHEsJD+CkIYw171CM54xBHNU8Rs0xRA2oC/sfnySHqXH8Ul++1N++3P+
GZ3b1z9+Rmfy1L6Sp3/+270mZ93Xfe2pe9WeILZiw1oSuPvjrmu8YPRsv0o3BMQNmp1S8ERTVajA
92clJHx3SePJPbym4gG2eDKdvKPkPjtrKutERtPr3omuBnmZtm5EfIpk4zKa3AGJn9C3a/Tq7NOc
KbrXI/maIcLY12CkmfaGylRyxHeZio+fUFfLi71VL8yZrXAEqC0n+MF1L5LcoXcewCLXwfsCyAUI
rVWFT+PP9DSwoabCpvZjx7Q9rV28zzoXmstHaj76eb1Iyidi7fUSCryjq8p+KOAeMAM1lswZD7jP
CGlgzmaCX3huVLseD9H3QPbs5pDHcN1XA1nwdaA65SIS8FOajhrZVSg9hc0+h0bsMhNe6OPjRXQ7
DFeD+qjz1cGQvUS6x1INNQQtmskUsNqSvmNygiscC28Aw2UYIQgyIXraLdPUgSxFrK1rvabqcIjE
Qu18eWKW6VSSy3HDhe6ZtK22QyQzCQceK0NfD7ZqsC03GY5ET1uBZto6PupTTW3F0SIQ8tXtKgI3
cIFNzUZy3UiHphPQBJZoC54q+ZDAlX6NruPd1vEg2byyXgGXdApp15+3EkWvEXxEm3GNTTino2PZ
ODj0m53sRsC3T66tbmocxNfSvotcfCMZgYp1m9Ed4CW2wSojmzR/DeI7KwKabHS1mQpIa8+DFLiN
ij5AWfWJXlJN0qlOcqdUIiQROatj2TEnaWFH6ww8+0r8PbQEqC9WdbJJ2w0PBS1TUAuVFILA87XZ
rVse5HMIXy6k5BaOdHWVV6+ppdFwZKBHdE2EO1eTAfaqUqBdBmETDMyeaKukkRf8OS7WAG+hZR+q
YzG6z1qbKVhSrLWe916Y4dIwowkdlqAxUmkuM8V8TIORReaL3Ut3beJl+iIrl6O6zm3XzEpqhdeR
codiEO7U57KX8lsu38qZW3brcWedSQKyWlBPQB+LTKs+W6uojMiWK4AR4J7IDvJ4nQCzA+q2EP3Z
5l0Pe6jQ4pgfbRnVFDpqVHr7H74X22b79mv87o9XZJhXjcJWTbNBE9CEf/tPb1jzUmxj6Bb0SxhG
5EvuRoRiIQU/BoUIoWOBD5lah0rb6QFTxu9Y9mrsSMP3BkIfgMzrY4aVdCfJbqg5scCeqow5Noeh
M2kmf1f4BFfnyqwlFobwjiSq4SpMvmwS1IB0E4TWOXbAKiBeVC5r/QYAr97toVkymshmiBjG2kCM
CLsaUaO8wlPlCuMCC6Oneohn891C/xEMvJ3TySaIHIqO1ugnBUUL6C9pYJf3WW+AzZkjWjJLim5i
+2xsku+iZ1XaoAFlGxU7hLIFzkSEBzZfWEhWm3SKvGkHLotcY/rEBnLPa2hrTzkLO2iYDaDht7B3
ZBwkZHLHlBxa08LfwXdTnWvFdvlKx6aN2ztNH9xSs127BVuMCYmwIvCyvnwN9YyVCUysltNEFNRu
eyclN4GSfsdp/pBkmk0HSJxocGxjPXVqIR/ytnYDYTBZG+k0HYG3d6ywY6GtUkuAUVlTlg03XCkr
10iJO/poOaoEhYqiBk/Tax9urOYulXofpGEpjeXIS+yDpAq0BClaDL4jGIoxPsY611zJst0hnmxW
25JGlaZbE3ufDycFUQZQJwhiNVfmlQOXg1NShjntu8mTUl9Iw6OudLs0UTaDnu3NbLjNM+OZcG0T
avuIIxP5b3+mS9/lBP9MyP6t3O3/hf4neufmlChuE270j7zvu7zs/0C+qoEDmn3zi+x//c93Kd0f
H/7T94TWHYQFoHc3l0F/+J3674ClAR0KbJONHOzPfqf6O+QIDLipAN2CwWkW7vqn30l+By5EgSOL
Cof+d3xOcFJ/8DlhzJCFAeYWes1AMrz3OeOykubWWSBMdCOkSDgRaBHJwFG24z7vWzRNiAH2OYN2
YCGP+yEuE0Qy5o0VGkeiCkHtQDzWau60Wv0sTc1VihCaFoH+XdT5xu603BmSGOLdlbjWJUnzFa50
kDsh8bCYphqRZhF3T2XXNQklE1FuBm4LX9crvtOlQl91IJG6GaI8oHJmiNu0sXM06Kg50Je6kHsW
1olKS03vLYr8Rudx3Yz2Ux0D5D41uszyqi9vtCSrr/Ru7hI0o6JlhSHJr20idK/IVCjU1xXAxwxI
DnuvZOmz2k0WhaxH5YoSZwJJMuGQXBu2FTIxD7UslAdN7sEBIytilaqBfCpSJWJZB0Cc3q2zFD7z
aLptBeInYSyqsV2MirXNQEuSV/mCF/bCjIWyyPrQcsw00HZGjoqcJBkPXZactLo6xgr8I42Mh6Ax
Qkctdb6vtciAITIauFOdCUIZJQjLp0addCfR4b0pWtksFTRj3ZYmkNrNBIe7nrLaG7j8OKBaeYNe
v1MTjvKi73JpozcaU1RxKlR9pwkVMr2Jp8UTHPH4XiJTSttQPyn6GLgTHj184lC/7w3ROGIYQL2a
afuCw9+2g85v5Cb3UGiS0N02KJBAK1OPyEG5TtDPeGUSBAB2HERbVRs1hownkj1VY1KrDffahNRo
gLwo5W1F/n9gjHrUXC4CrTCgOHNR8z+3Tdci//5tex6L+tv4bfuCePbnuPivb/jDQOn67ypggcjb
Q/UXTRU6Cjh/GCm8gtAXo4E6H+GzqcIS/QiOifE7ASZOs8DQbr3ZtR8man4BwEiCiBk6T6CZ0/6O
mYKW+nszBYjkrOkE82TMfZQAuL43U60G6jQwJiGffirrZTEy5dCGMy4iQ7oyWU2AFmZUyeDf9g6g
QB3UxwBWUr1YgzwDWMIg93TsXTjHmwzNElnAZjXjWT1ZeMYD8s0NGtMywG0M1nozyQl3Ms9yWhzJ
AxVcMDugkCmIF8mDqNiEqInF7sxQ06CjbY6rWbhofBz28UJD96WUeaY3k/hq2ChuDFWMPHOlU5t7
NYQ5DTffgaSkhkeP6NaBIKN2mx9V8IckDrltQmavUamHzDyupjwFjuGUe9nNnILZV/OVwS6h12st
XttNDHL0pewm93Ntec5Agkk3qee79EDNf4htx6bBDXjTDHB8pYvcgDTJot1abn8cCkqOdU8RVRQK
ywxWSExYVK/o4CPjZ3UrhOiQYYhW3VXv1BCN9EdC+2XJomP8fW4WhqJVEHGW7zQmjs2wHC03sr0m
2ZkBguYXUbgDn5HW1W6ASiKeYLODAOuSAOlSIknJlDV5wHNJDPyCOwVQJzP6R1+nL0gdjjfgCVyD
xQ/ARzhvzdV0hyeD4RQYehcGdctT1p2qbbgtVo1GG9tNvHZtGZCvADztrmC8AYFI69ZrGzIWvRcu
QPu7Qt5Yb2m9kVFPAxt4u5CX4WOurqNwY3oVm8k5R0iSFYjikTvQnSAd/VyfK04MrShi8HIdBGFM
LQ6j4pSoGqLvZln5Eqzxol5IV9krP7fr7DXB6ok3pg/tAL4IV9YmhJzGgG6lBySelavGGdxwEz/q
uwh8y/AzwWKns+47WYqnBhFG6s20jPa593oHmQ2kFMH/us5uS8Csi5O0Hc7lLdhKz8IxvFF/toJt
mG7Sg+TL93whHVv1aGAFjMxYhssxcqt7JVmG8ZnYtCWrMmIF4shXrtPg2TiJh/hmZluN7pqMxQjg
N5Ibs2ozoyKwEMCqUwgGyAZZVqFvKU4YrKRbM6QWUGJ7KF2h5+qtn8XMHWWn+xY6WkwfurRPOFb2
gGrnG4Qufu1CTwCgSPm+B52sH1qLFuKAudM8J1dIjpxx3MkP4inHW5D/cqJdc21vEbJDHQhnv5Zn
aNa5xhZnym0lrdSr0ab5db02j+hSQC+dhoYvbZlHC+2ggRYCUQ/SUZHp9SBo68abKts06B3uNlC2
K1EmgdaxgdDWixGEGHjrEux+hDiBjUtL9tqhziFFUtKZxSj/jrqAOPErvQe40QL2LNEd7T7sMBXd
MXVAa9nQFGW2qnSymDWevmqZcdcs0FHvDntjEXtSSaXN3GOoqkx5kJFbgzwiBZN55IyGoz6VT5ZJ
NeS2APfj95mL/i0/AzS7XPLUrTme5YRuYGMbxavSQG8X2arRKrHdVKGzWrS9yr3mrjJp/VStMc8L
8ignLAX31Hqm067utIUEFlOEc3TqaeVWiD83kJrjvmBA3OX4xpnqlzBjZG3oWs0ad+WgKwmc2L3h
iHWClcuiQ7GemRjb63qjOkRH3c+t7/OApaC8k2iVrBA0KM8YWSkpdF2khyLA+llxsAksk4fppFi3
0Ta+hY5m84p64uiI8i62D+V4IMlCuONtG0Np4oogTYFEyWDeaOPWIkuJVLRfZ27kjpXfPjQgRA+p
KtG4pdMJ0edPJ+SPGOVnnMJlDvbHQWMhX4ZWCotoFweNNSVqO0wxpvho+RJVnFmbW8JmVZGLK2J/
YJMLnRW/ir6i7Ji/+R0eDi7YzP4AVRdVB1njBTbKKqSZULvTIEVBgPdO0fYzt/VJWwtQ09o3v+SL
AdPsF0Ne3GyTCZSObKGhi0r16gPfK09FfD14Zc6MwCVb4ypaoqQqXPLqKJJH1K2SUJVqfnRAgrPd
RD7mGYvoiN8MvoqzMIG217mMabGb550z9TBjNQ3XdgTTVtOy8GUswaugd1rLt0FcV79hr6Iblfar
3sWJCGEylWNxQbQxGJElZB2I90E45s77aaajVr0OR3Re+Lgs5Hoyp89gqb3Ax9ZwdBBmH3HyiHP/
AklVZDmS5Ti+wdq12ygBzlR/mhUhh4VAam8/PsQGvgGZCdCkVxkKazhuZsocI2PAROwnNGRgGvZY
dJ61QR7ExsY6lt+nuwqpa/l7hINNYzg+IEGVvSJbWHQLMKCR+VJwAD8n2jI55Ivh7WRDYelU3cxi
US0HWrq/qvy+p2rAZj766fqti/OgLCLHdA0wX0WvMtIgwyZBXwPEbxzrVK9hAFfTlYZXSc7KRbaL
N9OueLOZ5S3/PpVszM8a+LvRIeOErs3Mran5CbqdcIQghYpedIZcW73Mga1AUqZd5b68HKAaaD6O
D4CNDIrfVbhCDbLU1vWsBcLdapmso1W1yFbIem6QjXbQttjNcvUgnZOd+jbJaDm5LdB8s2LJQvIa
nZKr2X0wT/ndOII43LE7Vny3si1x5AXSLSfpqDIZapdY760/g6krnA34eL0F7yiRgbC2nIFJSH8r
EGuvXSTu4T2B5XW87zfQkF1H6wjiHX804mV+A2U3Cw15LcjRi5aissjEQvb5tn2wlwJoChjCxO9k
Vyw1gQMCx+ZigKbPGwPXCEOfws6VNwEU2nD4Wwmrb2pogx5Kt3dKyEtowLeDzxpiNAE0Q7sKqig4
FK/jPXGSIx4LpCwzJlbGSixaL9wb7ixCqy5rhtdgcu1l0DAjedCn6wFK38vgNEERTlpq9zJuPxY0
PxjLfCk7GtC+o98HrH0wlyDx9cguWfIn/QcQ82+VDP9fKwZCgxptPlDVQsjxv8k7s93IkSzb/kr/
ABOczEg+NunzIMk1Sy9EKCRxNs5jo//9Ls+qypuZqKqLvE8NNJAIIEMKd4lOmtnZZ+19sCrhmvq3
0sx/3a8f1vfP69V//8cLHNxXo/7jAaLwD/zcP33J3wSbX0NTqXnwDGJ5ptb6TbQh6oyqhnFs+q+K
zm/1kGX9gupDthz5W9Q/+NN/L9o4VDHXeC6ixX/Vc/6hKv1BO/vnPB0mkz+u3f/sWvy+Wdh0vdUQ
UmwEUREKvxHMqjdkvM4SoV9G13qpvJDYC7N4Erl2Se3hGT1y1UcIj8JOD/qV9216tc0bcdMP6CIW
T4DX3mR1m7+77gQtodmpX0AW+6YZmdthki+RCUCRlRXGXkUkyyZNlm+MUej2ydA8LK0+wFmFqL3T
DMZT3I8VSm6RxYA63Qz6M5T2PjOam2nqbiyZ7+a8fJ5HtRo9L+a58piX4Q9lU983ZkzC82QMftIn
03a+Uim5Y0yBodJNOTmcilDPC9feELH7kqVxdWcnNJeEyyFC64d128Aux01yU9fUipXc6rGDjUBv
AgvkKeBf3JSWc7OUyXPnJRdIjRPgOCcsc9uImYcTJOMkBgrMQVjjyk2rJRBmilTkeNswlOSHt/RO
rar41sM0DJooNQJ7Mk8FWcPzAgRr2bxzMbisNrr+1cb5j9bVyHZyNY2vaVngTo3YFEWY+BjVQXsq
0a8NZ45OZG1Ma2OgTdFmNBRrL0gaJldW8qM3I8I0u3L6atr6e+4N320gJQBpDZqa6jiN871bOT8x
PXEGQ8seQ+dWJfl3Pzd0kEMOow0MpVQFSIcxhsepTnZyKTcRmTC2n6a5s7JiHa2/jbp2DysOmS31
iZ6S3m+B2IugnOL0rp/cBenecB5G40PKKHxcwpzql8wx3tehq6jnE9hHm0RcwZ6zRGUR00L7ahzv
2lIQjuIVxjYyVHkucEy5Tv6zMyNnE2XFsskcJ35jCLw6Wsu4HAybTsQi4s0gRIx/t2s31DdlqvuV
me88hzgz0dy3brRRzrieJ/oBOpI6G/tU4JTRYrbL2Lsv0uyot5ylzG9ttPwUAN1tom23LDe5Kffp
0J4rL9lIKz03cXvsJ3NtW0ySNOubyi1uwZG2qs+PUiEoUCfnkhpVpxtUW5TMWTY/MCk+QdecNyFZ
6HYZHf+6fP4vIY//gdI5QvO/lqb+M//4M8rM9/9t4TWNX2DIbQRppjv8qnH/Y+E1vF/AlLFOk36h
4wXmhPx3HcpGEUc8B87wJEr5H9Zd7xf+CkuP5Rn8eY2m/ivr7p+OzIT2EatyzVbUSZDgwP4nRmPO
+2mUIowCK4+PJunduupO+eyeF6bgmJlzsqziTkOYFgI+rwupHbPkK6zbE56bj85u6YcTii0jIvMz
FXhT6IJEypOXPI+WfFVwgYHklgqoQv4fMyfInICe+X2NAfqtg4KT6Xq1w0NhX7sBv0P1l2yavCbM
mfcWF292ZJ0qD1jO6Xw7nXejss7RaIRAAMO1WC5iv0mQObQ8Wmnhlzbn2aEeMhp8Qq2mRbut++ji
qHSt9PErrLwdOShBmi2VrxMHCOdNj5iPywBvy57dOrQPnRP6womIn8FoUuvuSpXqyUuv24+rWHoG
UAhN1tu2RhSbDedm1uWZ6LgP22DSo2Vn+CuZNksHq04Q6Lt3HNMJUN1c+Y0Gcrw8QGr5Y20Zq0Vz
EZ3z7F5Obbn2MgFiGjK8MRrcoKvlFMRwBC7bUx1P7qpN08/aMNH6Rp77SqBWFC7aXZimgW6U+1Rn
sZ+rMTlJr3rXy1MxN/GmixRbqsMxvcry2LcHeTNHXJs685ZVmJbnYSnYkauoW4cOJIj2YWaKHaVX
RG/l1OQDv2Y89C6RBOGDnZc3+dxU9yWr4mI399MMv6DH6EUDcKgzp6vo6sVzqoIaMa6LYBa1tcrI
sR7tJN5pwjhFhQUdbob5OnMBg+hUbEsVnvPWgAdS6IMlR+i2g3SVbeE3jOy+BtJGauAvUGDSqd5I
8w2TeB5oY6pgXsor2dH4GjOHxHLf1RESSa1KiA7nGLJG+0lGp/j6tcpsdrZWb0m6U7iLll3WtMcw
ss4EAn1lor3Qb1lxc+66tv3QM7xK2WBv21ZuusTUg0paIVKr+6zb/WeHpcT3Ivj9iG0iQ3OdPe3R
LWnmD+NLmK+WRNvTVsBhFebWzvTQIZLedNchAdxHSUuhcz6U1cHyDAR/iZIkbukWr1o2bScQlqqm
9x0t80HaoP/jD013Po0GWCkJfyoLsNnz7sco8ZXjvRRnUVzvrUb7sCPvNm/bl6ifn9Lh0GV0nYwl
eZmtbDOF8bOjDdAeEwcvrdOPJees+grtphSyohxOsoVjZ2AWFUFaHLFBbN0Iy0Jh3FvTtc/LT+lr
BruroHFSP5tA4rwtMbraMt9M3XDqkuo9tNohoJX3Xc31OTHRUecG4nZ5kR7duLZCkrZiB6qS44BW
/BBNfJptzmVCHgcjL6lk8p1ZjadQeicGyK+8+Xlow+8YcqmtKjzt15dRzWV2RvrdYj1W2nvdj+9a
FQIFl02GL5NjWXTtdsv2eXKL41CllwqYtNOQtmb9QeRx48vmboxutVGx4BXiVDTlTy2a2vXsiJmi
+uxmFM6TbpK9A8owMdUHspKAOGvEtFGGR+Cfozeq+zKMXvIypKQvZBCbw8UqcnSFpHudS8SgSsrB
LyYEP0OeoOoycKgIZGkQV9W3DRyzP2vL+ORm3Aeyo88u528ZI7L2lrePXfNH11QjDzB3yFg9c1LY
1grARiHUcwxzZ+M41u1FH01ugVKtoyLZpANOUJPOA0A8fD5SJGYO2pdZawXVRN+uDM+2Mg/DjHQZ
gcyQZo9K1s+3gxO+aHN37EFxc5FF2CGQGECUvtW8GcvoabZL1L8xvcQFIxQqVpVunu+aHptaUny0
WnEIh/hR5LUIEkbG4vk4q0Z7qZX5tmQWPx4HvylLl1XqcMarYvtQdAnYwMg5rAgZnyZlvZpjFiGZ
pjthDC/Ettb7Wdu3i4ukORP0KcyYs5784WbRa8ax2k9i86muPOWn10xQkw9WK3qOdSr1G0jBfkHy
sfSbEBVG4KQYZ+XLjEyjzvvJ1eGOt47NYM5+3RYk0BYdPLCBzBLHh8XU850+wS9qTtiuNcuq1oMl
P10CpRdaPtvcmxZ/yKP5ENOTXOVpts/burpPtPvUQl0BighMPemCSWPPcnrnHd/I41C01noSmCas
wSfc9B4aP/Xx96L1RrQASu0wNfbPTrsLRbdOimxeCbwuSX4Y7PJSLpOv+pDx7TO6AZcau+IQMkM+
k7hawsVejaa5wVh7F8vmW8n6h0phuTosTSv2SHgY/SWPvEevH5qDUaj1mGnLse7mT2d0OTiUBaSb
bsOH5+LAc/nDYQzIvkqiGVRHBg1FyMa1UcBUm7PalikFQGWABGkWOW4Jxc3iflojy0mqb7TQearS
ot6JqWvpViUI9X0auDX2j476bNW62J36kdnzFvUc4yoebDE80EYmkCMu6brSPusalsc4dnYQbYxo
wXfte2PmbKoy4jSihvdouE3tDVayhiD/qyEpKWu/HEq6LCgjraPNfmm6H16kYNhTgCfTa1fxgoMn
zd/smScAJrwNqgxqbFGfYV2dirp+nMMEZAXxuxpMEPDk1jLXE128XTePX5on1b7Orp4E/pnScWLT
3C+ChZR2Ge1q60dqgTgS7fOkhXva+N8xtnl/7ru3qnR+9uZ4I/Ty3Wmjz8odGAZl7O0h/QDxbjZR
w5O7lM3byC0JSQBuKg4ynvxBd25tfT6PTnPTW8MmKTO1bqIcUV5weDGddWdD3JfGlZKVZYvp1vq2
ZkT08uJlo3UYl/RHbMEm5iRBBiS/v9qpS+dwApaMWnHOwpImQJNvGJ4qgtIt0eZyGIEu1YOyThp/
sZ37Bt0YaMdu1/bovhldc2frHUMqLfwo1QLu5RRizQBhumaefulxeJQdbO1SJ6wqnrYt53TruDNg
GpyuyLRdVdsbGZlPsVE+WNZEzqHdb4bQGy5z2l56S5z7xTsVnbiPw+xzsJrPsY4u4TWyIq5pVdjF
vTZbr4ntPBl9CtY63pOWhiKmJ7pfR5jqFPRtETnEm/H9giaOrtfrqHdgUIGXK3sYV+XUd8GwLLUv
x/6RyTffrmFtaiu0AokNb5UV+WPz6mSQpQx30dEse+RbwTQdOWTnbtTPs95eWUxaP2VFoNoAaDhc
azlZ1Sv5g7ucxFtPf5Ka8V2oq32EMOVKIFyPHUaqvvwsIqv2O0EioaiZpej0KjDb+bOq65vGoJhT
80NdcXadndZlX6WZWiSEwI6NE3Rj8tTW4eKLcYbLI+kW93oVmE9Om9e+wMPl5y5Kbjw95WXzgwMO
czczknhjpAM1SjqURNFPY7RTcvpu+lbzlTvsx2gBlGOYCsTdmEBGAtqmTe0vUwNSEdHzZDS47Vt1
tu2wlvhC4T5QrfnTs9L1UvZQtx7obW5XD5h/XieOQ0EzSXwuaR5kBOn1BD4cE2NKg8XU3FWMBkGU
nwWqBrfqOSoQk6ttRL2OO0usRd2GZIX35M96fI64H2/1Zl5picWUKNfdxI6W7doUJNsotE1G4lsw
deJh8sKzJ2umKHRvqS6wXA/ZC6vwq1boL2KGjuuyau0umfSTVKMhcCfICj5ysfZx/lq06XdiW59T
z4TmMsxW+XLtSmvujmw76MBKK4KsFzeNu9xkyrQDrB4BIgktTe9cGWCt6S5JvQdQovd04Nirmx8K
iimI3PoTqwzc51zSDLD1XV6Mpt+7XA17PSRhssrC8Rv33O0cOo8NO3KQ6WpccexdSc6da6m1NHeF
tdI8IMQu3AxVxPtoD7JK693oehd94kzFKXZlLiS8ytD7yuzykZVuXSuKDsy6BVw6EnnotoBRkPoZ
9U7qdSQswJenEIp9bL1IRV+66G0/s/ujlVJuDEX9kfdoCb9WkVk2MDfvVDhyOldF8h6Nk3GC9nuJ
iD0IcnxfRZJN67jMvzRV381C+x4n5yVsb2VOfz8pjENOyhvLOxqblxPVUonHaMFUY9Zo6xGJbxAW
P8wRLrcysh+TzsQ1z/4gIWBvZwmzV7vCCN7SF9xJtDD67sCoAVpw3fBgDsZPY+p/6PbIx9Q9UE7c
pF370NmqDvL5Z5fJz6HiVDm5SbdepH0nzcygAVST5a97K62t9mnWP3ki3dZWw7rKWtma2ncevtlZ
1/tzYb6EINZmHW+merrgOO309lh14lhYucGaIk/KeHRDuKKh/8pUBbF2fRGjx4/qOJ9VuO4AeK2G
USbMsxfSfgktqwPvcj9Su7J2LfNrfSM27xb5XiqHJl9VM85GuRzt4hTOd8FyqXaGhorWEpegWpv1
xwMZESTilMUPz0zosNT5K5bW45gm55p5m6PS+jXvX1PLqrdxKX1ztH+m1jJjwUrojXf7JBFHPbb3
g0IRvH70GTepnZYpVItRHxy7Oi/18mTn1k2cxx/RvJzjptpdf5h8ql9c6d1UdHqT6VHHmeU3lnod
8ypazQl87awVfuvWTypzOdzKAldwLwhCQpzoqQ6Rv2/dtPn04oi+i+E8Jzx6WpKf+9L5gaENna0m
l8kRgT5FaufZjnvIy+8SCXOHD6zc9wO9PPvZnqs8cKU6WNbyamDZbQquZhFPm7HtzpyBX7R8LNZT
+aVClLk0vElZLfdhHULDFgsbkWNt9Ragjo7scer6zyFkZU3xOTIK6q7z3AUH7Qsmqp/TOEhoN7US
3AebxiNwyV7gPjRu6jZuznJMV14kfvS9ex8blhaArLPS0JmyRsc3raz37XDmFyN1zXfq59i6oHO4
kBw6V4hNxefJD1QdWSuLgSUrp/kY+C5x9Wyb8n7qPNwvmnjrjWUhKbFJUd8nblAjBBQorlnPvclJ
DibIjtNbo8OdId0cQ0GtP2XJchF2y4NNBjKsI4NLo/lh7sMtf4k9xRo4cXqRDOyieJMl+6oLmJFk
7572ULcp/dg8fxCVXu04eLdnoWqx6fp0utWBDgOcvuEzG8RLQ/V1TOS1lKyG5DTVM9P2eHicIh3e
sjCNViPyyXEmiAsOkrPykr4R+Tg3+YMbV6+lXR/Ntv3RZO6bllDpOQOmPL1gC8rHFCYwuW/C17or
3jzmIlJiAU62bX6IZ/T2iOCeWJY/8qTcpksZcpzyTpHgMcHiu2BPSr8w1V8oye+iaVnVCwVjVKSv
Kgb0z7l8VW7ty5CeBQZSpBi6dt7YB50xKD4Y/WHAAskBKb8Zuhh3IdPCAo0BqhRCUOrwCLEevSQN
F7MNbQj++CnywI60pOTJxSDPQ71NdfVUh7j2aoxAakwEsr5+WxGi5feygrEXfF+0qTAit7G6FHa/
w378rGvOrk/EOcWb4BUvLnaELkyOgK+noU4/l0WP/CWfvty4GfdE0e36Ub7jLz0Qi9oczNFLN3N8
m5f0ZgvD3iVunZ6SUSV3GVWMPwkHU7xJsIAbi32FQsOPpg3nGK3LsMvCn4q5ClAk3zt7fI7DyPOT
wvyyWAVRgvZ5A/LuOTWTd5rPhlCsYn5OsvmVAJedK5Z3hzXeX8xssyT2DsABxKuC00hse98wuSs3
62XTDpQwZTgJ31C4Q/WJQgsbTOB0XhssA6OY5qMt+mZNbg+W3Jhs3lD7snMaAZZOPxm7GIcXOsjd
1EN9iYqtVWs5B2pPtRj47ItZ95lC+GJ4tY321956ZfFKl0elKlkB+Do4M5EBvZ9uJ9HhjITMtAUq
1q0szjHRw9SZ9fUS3KSpuDT9wgRVuKQl7UhM4vgHC2uvmoYYWMPxrWbkA+gohQW/bJPzs/XhuJ8x
PhSOihBc6Q5oOuVPtKRAdltVuRyv9e42HNtbkWSXdghrn0Xaj3PrIwqdAMEp2uvyYsSy5YxQJqum
Km0/1OOXDj3OG7lPmYgOF0e1AgYr77MZfbe2aWuPIeiMoYWBzrhPnpLXYnY5cRsm7o5c2xedKshr
GF6Xks+Jw0gDaGQ1EBZ2nSSrukouSiaXFjm15qrYg3bbZN0dVLLpOxkLilNATBDW85xHVPfNwBEn
CstT74h9tPQMnh2fh7jdGAxgG9LuNuun13aJfnQmS0nuPUriGSxzfK6T6TUjHifhHSGo0i9ywjaV
bT6NZnSM3eTLG9I2wMqgUAQ5KeLb6SfcXHVztihhGPa7m1quabJA7Yzd7VSK+8aLkLzslz69nVsj
Xpl6v+5c3fANffwp227rOcnFs5jWCTnSo3GtiSE8eZhUStvdVW3RbxktiZJh9MAcprH/9b01Z6I5
XzdFkDsIL1bBxl4ad1rFNqNJC7ODZ22H0nnK7Pm9ZzZjPO7sXn9EiiVIwtPAL3p14yj2JMEk6cGq
4cibQ6zvOgt80uNX4RzmXPW/5SEDbif4/pEe2I2HR8I2emrHqntMxze9eZm15XFe4i8vNQQCKslL
SbRS7pScXM/YZIzC2ilwJZI3Wz4J3OMmwoxlwjbSzlTx8kib2/Vn0QFzKZPngYHhaw20cHQIvs6d
ntiOay8riepVSjvE19vpNc+6Lb2FepVNXCvxTSbCAUO/udY9DUFXu7tS/UHW6E+cUeC8CrGP9SJZ
zQMRo22erxKbR5kZvmB1Wf+zgcPXTTMMpEgfEzWhBoR8Pa1gNj0U9lFen8ZJIOfBc5Z9c9L6j9GV
D9XC5026KaCYaHAiZhjWcqzqqHhozF2kryIvNIO5RmBux3yj2zxe5TiuvQVBP0umF11OzCWZkNpm
k8nIdYX3xVk2TW+TOBC6d40m6dml8mbSefoP18fM1J/N0N63NqEpRcftj1gSxBr1lxYRrABIaHdb
N3HOg9eezHx6dWVinaLbhNK3lRfySPn8PSahusDsph2bG+YwFXaq37ix/dRHMbPM+/ILQfwQ6nx6
V8Ul3A4GdAsrRFH2d/Q0hI4K2bTEe7Fi6F4NqpMxSDvlrZ14OBMgyoEySS9F47p+XVkSY6rzYHY3
oeTpciPvoiEi8PxGcTCq5b415j2b89GqCxVM9nUxU2pVWJEdEJ2COcAiSJUzqZZ/TEqhJM2db4ws
xU5aHStvOIf509CzvEvslvrc3o7EktSFe276+ELrBo6TxkXNPZ21OiwWb5eKm0XFF7lYaRAvnFJN
i08H30eFOmpqkDmhmF4HLymZaqGdy7zcDObwOjsyCMfytkPfGON2QTYmayKzODy7CcHmhXTAqYis
+ert9hTr7YZ2MZ7Evsv9ZuRWmab4uPDU4KDHrzC/NsxXTioHKSk65tH12C63RE3ph8rLd/GyvOVN
SAbfmKHxK/EOzXR94T7h1vOl3r/qakLCHne1xnfM6Y3Kxo7gumITxdpjasQX1VQbw0iOozc+y0ox
YUgfyDQ0KPGSkMYDBguZbj0lzxVQqqhZLHjDSNUPxfCoFvtjnMadlatVNeMFNQVOU/Fh5Pr7kFTX
2Tq3kcIrk746w5vUBEkd7c7WnXd6WhGGDbYq7yoBSSe+xPmqoS1vYCfzXE5AYd9uHMmbXu+kiOVt
7Eg7aljAFSW8ctVzzxPBnsKCZMTXjzwnPyzzNqM5voZO9KU7467lwB+oLL60Vbs1puiSa+OzRR4o
TZS9YTQbbfSLUENF1Fj+QiZ2d63+959uLvc6XtPJXUccxjaV0xJSMdPRYmAKpp3NkJENU7Z8SVPJ
GyrqN5PLSkAK7l1ZuHI9uBO1t0hw+e2MSMbbJOVzTpQ8lIIWi2LrJS6I+6k2cGkb1pPN1G7U8m1c
6e9ypM6fRPFzznhaSeBhG1zep4x2Wf5UhuvGrC+ze91rU04Bcs6p30W8pff/k9iVnZ7y6kaUHoa0
1Bjcs7zKRK7H3soDxVbAIqc6+rB3yqAfMSF+evFXwTwovE7mRpN4at3rTTk4uvCnOXpwTfOcY4Hg
Ub66J7uzVwpyNeYvL1zei56LNyw2ErIxH0gUZI/jfWqBP3VZdd1EE7XVJMbFr44UDeJUaeRYeyus
nztuxzYIl+yDfetsyebm+skMo8OL17cqne7ZHoVF4M2wr5fmZJTxCStgkHn9uup5hrRxR092PXD/
lnDNg5p/ZvOC8Tb5Mqrl0VPtM9b+c9XLjzDkVotaed9NI2ZCJT+azn4dEDy4aR/SJD63YXOrLW8d
o9NAmO6btHuRDXQ8i6Umxp0T8ml1uLP6fn4ejeRnN9hn0aPnOzI6J9LK9lqK3EGhdKfC+KiH/XhS
WTTxZOCA1euDrLiozoTJQmd7DQbM/I6Fk9hyH3MrP+nG9ZqbQ0Mql1pft0/bTJl41LqXWLQfmZwN
9NX4KzWm50YX95HdrQvuaDvUz0yCQosf98gUzBHi0sioPbk1N069DM86n5FvVwUG6eg+j+ktWaJ8
bIYqMDT9USXhVY7QH52yX/fKeJcOUSaaue2jfl3O/FCTw7W7rkJplryhwg/+EjI2ISZaKJ7lORc8
qMkMwoeZi9LhK+mtvdeIe5qJQVykF8laSX+bH9Wz6MA0T8S13S8OMUdxDlSYj88eXa6IEnEwoVXw
TxBhiObHIjDn5t4Tj6UQjICXyAMm1tsKHlsv6kADmHGL7rZR4+t1oUiJzfRTa35UMnoM653Rxpea
jbDq+u+EV27DpSA5xb6//mb5or8vk8AJDNrUZRusZrf8JpQrPHOeGHaTxQp1fXlBM301R8t7I0wc
obTYiwXOW4l6g8cOYzcHg3tB4yAWPzRkfzElF9GmF4rhR0doh9lF/4nGZ8Qukhc+2m5q6RHY94yh
+OiagtEQBgWdvpzDYXg2iaWgCBMeM+761fVoWtfctFW3RX5/t6bp+XqF+5YrSnuBjSrIKMCziSee
8zZd+Tg6hmFJRIRLSFlZYk4ozkPkLitCnrpNkwgMIfaqTTh0DoX3SoJNfZNPh7HrGZCSuNFKT/st
8fL9pqVf7y8tqUxGyq4hIgYNjarVNpyoboHm/zrH81gW/Pdr7OBvVtlfoZT/+3//EvX5Q57L9qu8
5gO2f36p/4E8ELEp/4YHUp8lwS2/96fx/X/jgYxfCFznSfF0pg4IDs2/gZgGsCW0JQNonSsUhBHt
D0AQcxBgXBwPAxrutN9ATFgh22LOBS9k/N219heAIMP+0yiSa8oonBLMEbP9DEqiP0H0pqe0zm6y
lNifE4teeVbhQtfMtmwygx0U4HaYAWkUvn0d3qJt8nIv2gOsQHIJF207OHm3S1tzTSvwABZV3lzb
Y2njGn5ToYl4ubaebSIRoujoanV11Md+40UpZRX9DvC5awFEC51VIlnT1sRmLpZzkk6YY5faJTTF
o6U8DT8LvXknR+rDW27SWjwP2nwJq3zYOnTU17lHi8JNdkQU+qVuZ6Tn3YQjOH2uMs5/YtIvml59
NkbyrtnmVkl7MxMZH4yYTsrxNOL4ctKLLmNrU8b2Zeix51GhHQ230KiCSx48JvBKo79ZxvQr9HK/
Lml9l+QRiIqz8pBr8pxdI2NMshUabSSHy+zor5hlt+Wyg2x3dAG03lmHLkRooj4yzYUP1wb4ene+
z9WnXg4p/BX1Ssne542sP4bUjnNLcEv+lFe6fhNxRt0UBik0oeiXQP+cwkgFix2tminqgzgtwC57
VpWxOzaGfTR0a9c45NPRClZrhIR1F7YHrklGQ6iJGDxqPSfuY9MSVlNxuWhaFVtQnaBO9PLeW8o7
48lImu8w017U2DPLJe3pzc1TT1SC+O7DZjsR3rbHvE/eVj9hvDKxe2Uc67wSvJFsBYO0FeFXRbUc
lsFV/x9Y4f/G5cjgMf0361HfkpX7h/Xo+g/+viA5vxg880xmJBFdF1Lylb+R4d4vwmL+pidxybIu
SR068B+EovcLCXSkCWCyvc63+x0ZbstfLJY4YlNoZ5FUxnStv7AgWUSx/ZHygzxnSJdjWJbJUFUW
pj85idIo6WJ3uR754GnphqliU6FgL1rBhhwW03Ga0rUrXkxq6i6c5300a3Q7pmM4EJ8ipdxR69Vb
pxaEhCDOzFH7bhWxvbWrBO7RVQeX8FLGZWJ7cDC+GwmOH3zoezsKbyOdbbzH8QHm+9yL/FGnXuig
RsiFkvp6ZNQruyvxO1EGbZfAqFvJhZiAy3QdcBSR24Uu0J9mokBDtyM5ijOsPw3Zu6tV1JpXQ98R
AUncFYUhqf0bgUmoRCFlXhEomthOGTxA1wBE454o+5e8WBq/GbxvIhW6FeRlt+/KW7iFoJDKuIEo
jZHLvL1IsP95FqC0RzAqQSwe1IHTxbsJtY+Z5ofY6C2/iZ7obhpucj9CVSnvFlCn2VSelJRMcY1k
t46drj631XKfAxJIGd9Q4TDXsw63RpTRIEFVtLpXpsrUaw3KW8iU9UYQe5cbIHco1ZukkXSo9YeJ
lXzlMAZxm6H+FGH4YXDGhFseT6IixkSz3HrV6T1mUfrlZUTXsmuIHskt8pHEKL0VFVZIkiuzPm1z
OVVDXO7NDgdQnmMl6hO1S0ZGPXlkrhZVzghvl+yRrqAlMYM36VbKvNqOiL7BnS+DTtBMYi2nJNaM
VdGRy4coLTrt21pAV+gAsrllmVg1s0dMlVWaJwcVeq261F0tkfqZJGitc1akhJQbSHQ9E+tCFlLU
J7YZjWQiazrUaQg9OJjLnvFJT1ZBOkNGgosflgbnXIRSojSIj+mArgYJDT+0rbZjs981Jq9EMKO5
aMPGntPCN+M94YU2VmY4MSclKlYp2AJ0nenGiNPHKYQK75x7J+4ccA0/ky6/z5AxB3LBxYXQP/wf
js5kO1Jji6JfFGsR9EwzIXv1UkmqCUslWQR9DwFf/zZv4IntslOCjLjNOfuw+yKqe+QZeDi9E+/J
N6vgYK3xpbas5NTj1gcFVDGUG4IA8Q+22rLCXmv5KvLd/L/YDJazTNqWZUQKq0XW/bFKm/0wBMl+
yCv7wMgcme0wOQd0KY9wB1kbmhQTdl6Q1OgHf0uKdeZRg3wL1oz4ZRr0MU5lFNxQ0nhR4PcdvYBu
SQtAkhpLuzgvPX5OD97MGAzWpaWRoXhmcRYXvJ6bHgM9b80VVwR0OaLf0yqEdl6L58AuWZW5K2vN
Lq8PfHFopNssnKyG9XnW8YGm5FAaKDA0umGBOo52xp/D1sGE1+pdoalaVLaZS73+dWHnMprDE9s4
/yjzLBw2hz6M/G/TxHy8uDD/3Sw/rS0WdogeUO7dnXA1lGkUZnsWcHpXFx2bmXSNagOEZD9gWgia
AYiSWfSRwWywESuwC0bsRzO39KEd0r2PcnkBPKHhi7y7Rv4GjaMP6W5g2Bnpk9tNTGAR7wJ/Zm3T
1vwJN79Pcps4KZSTzeh0R4FGYJPM1lE8Wcd8HU0WkjlCG45B1yFElhAsSj4ffUKbIpyo4vyjL+SX
gk8SZVb5UzB9QCijUFJkaEjGQICWDrDtij4y41juM5eJs+8mBz0ZDwuml6n18cSpGVSrFwOee++s
BnhBlp0bU/1YrrpOLR0oo2cPrAn9l0Nn6yXZqylGJMgcDYA0rAG3nUtwom0cRkhFPnOAsILpcXLT
7I9dYzek4il3PqUk9P3sK2ZeczHZSEtM5+3c3Kems/eyWFyhaB74Iem2e/mQ6UNgTbxlguGgRDjC
eHdqjlwL7/BOsH4y+o2DuAsrS3/BJwz2sYnf0K+T91Zh4oC9uu8NoHNjzVxJwkmmtY6d5pIzv6wM
HJNTKsJ17FJWUeCK6pbNnWowB5U0zBcdd1cDuObO4JD2fba3Q5M9Mqqj2qrQNhaptbGlFSIu5ZwQ
pQtOIHkXe4jVett7l0wwjwH1ON+1luq8Kc+rw+YIWWkn41PRosXsBnlXMmgCqTald7J86NzWD4UP
aGBhJNn51sUXtn00YsRBKQs00yn6P6n77rD2shHu7yyjrc4Ax48pWovDgJcH9ksamkyFGcWQa2E5
z/XU/hqt6sJ02MxUBQlBdoWDNQAyoAGjOwELW+SskLeOsqEW7JyeFykYH7Px/29WgXnLYSULBKPq
lgdRcW2aTvbgtt2uXUg3EOt94sXOywxYLs/Gy5AtvK6miXjIA4szZA7vEAqQoGLnwMHAyglDp1d0
C2KsDe0m8rCnmj9AC5ADW0y9ROvigWfuE6RvVvnA18E/6tj6HWzYkaOQn7B259Cya+DPzVMKyVa2
+RSiUYr3yTIfKXyOeYs/dkgsPyxXbm6nRw8xTR8piA6U4JAorNQh51AQswO/GZ2QKs/NaqiQg4NS
ZNi3ceYjzDSuqvmcR30egLfJWgTHEt9ZP/pB6I3WGI4rQogha3ZzUb8ZsqsOacVboNL0WdVVdkG+
3B4cqcZ9nB6HMiGXHXDvZo6VHVnUpeyfTLjwQhNGUiePSZsxRCQWpxzfwLeKA865I7Pcf5bTG7Q4
9HV5Mrbo+NvywNyeTiHXl8V2bnSmb1RZucjelzjQu5knoKgjGkMKQF4elZnzZTkF5LZ4/PJ6JOmV
f9O+15+0LU5ziwM09c8FQpU4bb8mZd5IVagfvV7dhlq+Lx0MAKhG/LHcPzfTAOxLC4BK1b3FKChK
B3mtUs6AOWZVsY188sXHKWGzztS4DfbTphRd9APxDSDSBmmGUwa0lrXTUhfJadgG/rP7mLebZyLF
lI/oH+M7dgCehHnQNsMhjSUOyWY0JgX+29FMz2jgD1xKsIITNzvFHop+dCpFeprmmfQ3F4933kbx
mho3J8GSnc7Jny6W4yErixjH2vJJDYN3LEEN3mTp+0oNBLWIGVxcZSexadhTAP94BX7NaXpJEpQ2
prW8GX3PwNNIEA5Oj0yh1/1oos3KjfljnUs/snIL5VPbIEmZFxRzJdB5m6H6beUFW8wBpnbqiWhG
Asdume/lzMrwVurMPVmyTO4qM7t2BYpsdwU+2anmkCcwQcy18PaLwusO3Wo6Fm56z+7BPBE7psJy
m5ROHA80EeKu7ZdxP68sis0YtASd+95MrOA5RlFlj0zU7Cr5M1TG2wBysEySi/bOwYDjMZuxtRR2
v8PS0Jy1zMBjy5zWHHA/LO9+t9TNa91TwTcdkqWCXfOB+QdKN87gkBa/ajzjKNzgT5DMP0IDhGUg
cFAubm8dlGflgrlq1sq6ZqLT5KQjtDPtRgJs7R+EAYG87A/lMebhPPRIyhIWSnsNEPrYh2lCmgBi
1v+Sxr8Rqjuyk7ERuLlf5WDEjHXjF1PNSBOWnL2Le1oM7KpZ57wbiAq5a6tHh+nK3mnI1rPWlWID
80ZcnFaneMe7QigcRtad0ZHiZhvTMUj0wQvqCXBUC8dvyO9As+AGIOx55ai1+nZbmLHtzrXcIKNY
SOOyRAdhp8vBsK4Vl/suESjhZ06OWHD5y6Q3L/gfj36e7gdqMksaVZjbmtMx6xSwd47HOWCJOyh2
Gr7XfSOLx7y+rjPT+xmtmTdBBeEQnxNs8uxjjpm6Lgay5z5ncRe7FmeJW1/Iicj2WXMZmbKc52A8
CbNBeuXZnHsDvzSsSFFPgQwE0GelOqmP2jizZiGPr68BW1bdb+aATEwH5Bmsl4IIy+mvg8YcmU69
7NBxMxHn6Ms3hBva0JF92r6sNtl9blfR5C0fxrQR3n3Sbsb6QZC3zsZmfU0qrJHBDJEhXdCDb7+F
ANyITPEMoGc8JlV1wFeFZN55LU1/CeOSz+uJ4N3Ohn95y204y5PVbouyMv7d6uyuHX5JW1CcNTAL
HaYZ0FZNJ/SC02jFescYqTo4fva8Dk18Mmf8nALVkrL9P2bL+riK3Qt22Int6UTHJl8WBDNRafeb
Gch6zMUvUSt/dZucM/oD1+M0R5p+75XXdtHL0S9vRT3lJ62GG7/O+upXFWhZbAiDZX8JOuQIk/nZ
yxL70M82Npzk2fKoZ6eu2Mt+/vKD9dePCfJLAQUUXe3uyD6Ru7GmAic+AYIF/2JrUQ8CaFQ73Zfo
4gUjoHaxuCTWv8UkTtIWRYRR94KYfJ/PWXuecj8+Zg3fsi5+E72dR8OM5kDcTfmmrO4MElI8Kwom
CcLVap97Sp8wGZoHpSz/NJvqVLt4XnPM2xBzrBJoS2U1a4g/ZCPeOP9hAub/W26rCDl7aJ8JHwpm
VMZuw7KhXNRwnsoGakdjPI8ymK8ObW3Sj7DzvGYfl9V61kn20xnotr3ZnCLtYaGVi/jwHSRMoPwj
q7O5inL+a1NLWzQ8ddYwnmLfvuW1S2aBNz4UFioWaYh9w4GxByVRqyBE58WFs+KM9PNORHkim4iR
b0gYwFusAcqja3T3ldvRvHWAedaFrjibjPzaYQeNzFH/4F2pj+5k3svBya9lMxzMKZkeeyr8h3Z6
lYmzS2UmXlmQGpGdZlhxLf09ev69sOVjj5Sarfc46IslkIsWJGvAUEb8tcTzsyWMN3+ov61uQzy3
nCkjx1k8nYSxphGQX+yFfHn80v+uvY6qgCSMdeC86cc/lDGwEk0qB0f5uKi2maEVIH+3tbdd8P4Z
P90GytcPYy3COjXiI0bWL0Gbgfjm5KjmlNlSoCiCc1HwUMsVK7u3PIyO8EK5IL7rneJiGSRemBVQ
4zqBlG0mx3W16axKlOmLTe8qmC1rs2rA8VTNUY/4NSWaJ6Sh5nikbntBojzs4x4KUG2JqJP5J9TI
5jw2CihI+ipm2zolg/ViojtLZAkNxdJlNGD+RKbYnwRAX0VazJ3SN0+X4j65y7yGj1NNVWQ0wS3V
Cjhj58lDelnjweKLPjy16SrvhgVmFTlsO3TbPQddfofhAQ0xz5zpUXs2fhIVp+SBXBdTEVCLztRV
ImNv5BURiEecpttDcVPfQY2IAW2oqOF90l8pv/FvpSiv1NzcGU13tQb3Ias3aXPuvedLW5BfyAZ6
qdVySAIESLaXyWjWKqqouA4Kn9LaWDciYG9WBot4oZJaGNl0I7X4BEeGmgSHRDKee57AwRXJyeev
1YFnFCOeoJVgqMxClYyLJJJ4Zi8j8BrVYnt32EYhftwycejwJoSHOelwYdEK0k7m7mNFNbRrdJqd
/GlfGEl81v5BOGCbkNUnbv/bs4u2DXSkBOTQvjERt70Ss+h056TtuZj0PfIDTn17xa80wIiasvgj
QeK4S+OYSNd5OVueAYZpEfBmg6+xGMn9WAhf1foyFnzkLfWAcefOlN17iQRTeJxl/n95zeQ5RQ9o
0+jta4OhS2kHx6IhaDfAmtM4wYS0DY8WkuWLL3MU2FWa7NvePNHev43rPf3iqWcJENpryj0+eU9u
qi89xxVuLlEe1q59mCmASfCgEobxYEKj1rCxRHdog0wzVuNHi7nMBbEiaLLl8+Czoiac5l+emwQX
pjlE81y+VE+ZxetUe9nfgPQaJYynuvIdhMvAhNESfU4JLruROy5eujmiSQTQroP92nXFdVb5IWb/
BJ3Y/XKc82yNf/1RnapqfHNpQ6jU0ktWy7NXIixY8TEF5RyOPd/YmSs+ly5bZqumO7R+ShopepN0
HT6YF6HKNnDzZPrCxzvgJMbQZvt0xfqfv8wBt4cbOQiSUSXImkYLGSXZMNXEyYu9ee8K706wmN/Z
Tv7A+0qwlX+s3REzpBjNYy+yj6VXvwvrkd0oih+AEu9s4ceL4zu/wvYugvGbzuRHHpDfUeAm2fUC
2KpGGhvqBvNVGcTOwR4HIIWomuGn+82gd8lEpotqEcDbFTAet1fHklRqMBzl1Rjh4C95/uwl2t6R
t3KxcuaFQdNMD8RZ7lddHRJRdCDkEePZmvoEjARaUslO2kseKp9OrkEXupsktgpshdA//Jh6HBRV
UrAo8o2vjNVMyCvDYCLe95hQbMN89USbkTbOAdDZLN2HinrLN6/E15foVnygbo46O2t6dabgqaiJ
XLKD+Tt/NIuq+rAoqlz1bDGOQtFnxGGrypdxCCLq+/w8LvEfe+ZkMH18hVW+YB9Ze8jcBK4QU7lG
VZ8rrrP3RLLqD8YpnH2/xhRHJphi3sxFhxUWzhFTvppbawtPcgLkh/w76/httP0fc4qB58HFZrbX
yu3r6aof0rFesEv/s0eEhm7O76RUl1H9afGzwpY9Lq1ADuqgMqfCvzOCX12gckmE+dGwWKwR+/DK
szhLBt49VvCWCfh61CKyealuHqNWkXHMeV5BBhX2fKYq1XoawFDHYu53ZXfmW4zoUfjAsFR35OGH
pqyPdUyhbiVw0aFVW3g4gEoJhYfFEFgoxQjMuwoctlPzfIXMOe6gJdyknZWh0fI2g4n5XmsOpNQc
MKtuBBe5/OQJjKqgtZ7RCtloNcZfNGpLiKESy4bnHOdquRh6JahmMsQuXwm6TXyH/2KGWNMR+Jxh
FHj5dWgKSYkX/CyJhQZpAsg2T5SKMWqknEPAg2LyhC7avPAth0FY2x8+44X7YCHFLbU1kn13jIJg
n0tGg70ztZdybMN+cHEQ1ui+8/lTd+1flxm9+NMCABUzikG8SyfSNXdr+jiJIeWk2swM2VtSMkYt
YhVafAhm4B8JsB2Wv/+8dvlMiLCDghO/5e6faXAo3w0khYWTYrhD1jtabTSZBtPIoLqrsEoZjHNB
2HMaU+TxbZ3Nf13zX6zIpEgGdgWlgXJkmoghUm8AyXElznip4+5zVCQ4YakNk7JnOA0vAfv7nDC6
kE/NYPy0zOtLm3wDifC8zo6DgFUzGc+qi7Gv1++97RThNObA+dHEaSlPSd0l5209C/mYy6EiZQLk
kOLina82v41XuwCFUzrFZre9MGNG4VPvi3HxDn3WwtJS/d9SO/QPHiEVdUBngxFptoL1uszxheuU
k2Hb0+YYHUivCo2le5+MSl467MaGNNMnUblPTp4Ta709X8eEGe/qewYUxCysYCFN19tpZE25JZ7N
Ev5MzHGydxge6byOYA48+S+6RnnCdO3LJwBkJofKyZZryaHj5Oro2JxcFTDXIHiZ0XG2q/VYyPnU
QCErqUSt0T7mjG7qjSFRu+19r8I0SNC+o5psf3FXRd28RatCFtozdzk7srua3FnSCh7q3PznInGa
ja4MJzkcMLofnH7LW0hdczfdzzXHQ14ecQDWL0PV443PkgnLxn2hTnNRMnlJGHgY5W/hg1BinnBL
BzPe0WkWt9TnR52Hk49/5cFb/c94ClDyzSif8KL3p4z7w2Sa8lIBt1yZrB2tBYE0v3lhLSqMhzw4
L8GDa4/kgWTueLBrsivHmvlUQnGDZZeSY4fErLr2HavniVpdZ6vPIHN5zFj/zcHQnnOjfFtjEpj8
CjmZkyRRYQ6PLUPyS5HimBrLvjoqb70PSvL+hO99moYe77pawlpSd1WFer30WYhMffY5D5HbOkcO
FhQ6RU0wg89jIlWh8yYLFxiDEIR7cdjzy+hH4+TO6iVujXKPEOvBaxI8kaZ9G+3xUfcj3EGzjwYE
PlFcBtkx+WTij1MIvIBiZQeaRf/DY/FbSxM9aK9Bjc7vfteHmA7+86vpEPgVn7+VSDBHdZ9sIPBm
zc7smuRt1cOn1zd3+VxaEZlef1c/vq3eTKEimgczK0/MNLC5JWztOrvDxWIuJ1/lNWQUTXIXg5rS
mY+NJOiwzJx4G5m+Qj9Xj43miNHc6CeG2oZhLDubge5zKzSrmhqSP7iMNb8mNG0sYN0gGnNQtfif
nEilcchu1PYZgBdFgjMwgJy4gG0lh4r1qnWaDQctd/dmF+JrYeUhx/I/TORn/L1Yyvb4Zmp1NAzI
hKVFTdVgaTtbbZtEmEKdcCXyjTCZglEz7+vEtuvfi+na3lXk1HK1NV+qAo1Ehfu8aYjkmIWNwsvX
4SwoKWeut5DL6HHKUiQnSW19ZuPNI1xui+57asq52lmaP5uw+MVTgFHNV3fe4j4Xo+iieoCX3gyN
FaGKpeYbmEtK8VuN9VdgLOaJqLE9SruA8V3e3uxymmip7LfYGEimmTP/ZJeptW8VdhTLNb+tVkxE
dS7mEV2s2hue7h+kQfb1mpIvVEo/CuRIxdb3c8QIOZo6TMfGThd8ysZlQ7vO7XS2nPwroH6XwKak
DDQSHHq2Kf2aHDdlBtNuW4bs3WS0vpsteME+eBDOFexoifG91CRgZpgb+s6C41g7t5ZEdN58ByEa
BJmS3+IZBsNpcIhz7gJ+Eu4qAY9nGyeUnIG5cVI1liI0h+E4AjFu4/Q+9v1z6sevpFe9O0l7k13D
CNjMHtif7cYxKZ8Hx7gvSda7dXq+cOZ3oT9JeMee/1W5s3Nz7Yr4S4XcncizVHYZq+QE35dNcR/j
ewmAFzrJPU4Whumiv9Fepuc0YQQyGs7nDNkLvBxUxzgnYTovvvjueJAJuFJmaT2hL/ixa6DGErA9
Trmh5v1PTbO7kDLIN9y9BQokt4tVuPHwum42EIsVQZxm31XamZEPcQ79O265SqYv6DT6vRMoXrOx
6fl+4zVlU3p2CvtcOUYZ2oEm2fSZdcV7MMCRUJqRm7cmJks0xt6thG8PYIJmp2JYq8oaKDPbJDpk
yiRuaZD7HUmDbKLhcq4oLqV1M3vdP5UK58dTpx6CBKl4Sn9h5NlfvgvTfvLSF5Gm8SYtDI7aeRIO
djq8UHtLFj5+C+C1rP7eJ99Pw14zDE3YHtgqDegeasjjA2YFyhA5V/LgO/nHovB00rzrcLHWA0W1
9+AG5ge7xCAapHGzivR5dDLEraPBeMlcs0u1GGdGjMttspKCprXBQqVi6zEgt8rX4rMLOCc6tlZ7
DPyInBCSwvonZGym2MNPvuxTvkr7VP2mM7LxGCUJbMG/rlmON9cTFHdJ9TWNqxPhV2drBE8PS7Dd
n2cuSc2vFwXa9xqgKyuC6ZYKwIFsKNHDNtZHwJvR28Uf1dGIpsHchpgA+ihJ7YLzNxS2z0reG41w
BkHYCYN9dJXiw1TJp4X31GdU0WcX139ASMXIuFFJqJblUIr2pzIoxRCHt0DwsiYCVMFIT2nQbG4F
b0G0XHQqvpncXeuUR17KZMBgNV3Ujbr6VDGB3cdR3tE7xwtw9HXVVF1LEnmaxKmMxtNr3YNffOa5
Z5yL1sqOY07IWCxYb1fQOw1gSnlD76mYmcE9ieGom8urlUm55/MRs4Kur/7ukvG1UlSyVDrkt0Mh
ZMZrOCAujJfepcruJwDbKT63EhMb2xAIVXnJPM+ALnYB7gDeQLMDLwbxtnaMHdvZjfQC21plqo7Q
pzDkgDA7/PSYjuZxqpmPUFg1rSYMHSRP2A6M3d3YYG7kdxBxM5KB88Y9mpqtuoM+FifsmA3g5630
ZWnH9ehm/ZFm0DxxFTpTGRmdm4c2oumFMNShnE9dl3PlVP0GQVptYmmq9bgq3ChmMBqHIknWgwzQ
0HVCHrWEnB6XzQlO0LfWaOBcsZAgazfUvWOCRQkbk7FU4pIbAWRXH5mNVWzKCJvJo8I6iLil+caj
5IQK/hazIQRF09IzT7YxvDFYxVizGZnZPeYqtAktLZmd8H76lBsu/VyyYdBt+Y69BJoQeoRDqhNI
wM5ShSL/b3DlfJHrFnPb/otX3kldr081K57dPDjyTufLE756CvKr0sWVEhgBQeo+p4H13xTnPnss
eTGHS7VmWJoLMYTrpkMYypZ2vUiAF1beD4IeTbjfewrEbC9GcfExdQOjGOxDO56HrvcvmPX0jmCS
iQUduXuxgmXTy+RhMWN1bkv42R1VkVaUNyNfyUww/y9zds8e84ZNV9hsC/Kk8XZwfvZ96XHmtMu/
ADaAksVyJ7aipJj1ba3E91rVZuRZVF4K3RhMG5T0prjnEbRX49wAdGE7wO9+JQ95ybFjT5IzuZJ2
BCHjK133GSbRu5lFGdxflrN5uWCi1O+Th8EPWNdJNQ2a+2zC/bE5Ak2tIZUX1ngMBgk+rqew6esn
Ek9wFeT1ZXVsyNvFphmZEOo0mQc2quaYQq7Ne3SYFhdUijGB+7L6d8VtEPpxxpbTsnBg3dX7RcDH
cFYGwBgVmHMwX9a8BTk4l4EtpkVeM2N49yMp2XIWDWE3gMBPmUNTg1/IRZaGLQnEQcDmJuwKYE5s
vMpzQBCT7gs3XAIQRA3muKg1mWk/B3Hfv9TtG+iKm1rVzR6zNWrQkyXNw+KXznEU4y8zqzZa44Zp
sEWhnRNXnS3xT9nZ8L6D+S3H4zzZKD5a1iJTs1K6+GzPs3zh4WCJjZT6MF0HCH7BjQ9AzDEY0gyO
yRtYrcO1FWW0TH9kQfwK7fAQQXUddplMnTP6iAto59WgHEMSC6gTH5M1+M+92z1bWKWy3CPVgbs1
slHXMAn0OKcOrcL5n3UBxhgGlMQJYWZtnuahYUElmfTQKTBhqbPHIBZYYFj37VOPraDFFlLUOPpa
QaQfe9UiNGAFRc0SgdYxQ6bF0PCjFFHFc5aRgGvY8s50xcFjXw7eIQNlnfKYEfodU898mtK5Y4Ix
MkBRy1VyAMm6vebjepd0BNQtY+FdHOXAnl2KZwS1RB6361cKjOqoAHvBZrkpPTv3aAztqpr3c2G8
zGMw39ijntFVgvvGbLcfLKYxXbbeQU4haxyuxR4r9WkR1NXxMEf9YFxye7gmNeUDioptTZlNkS8B
G/T0V14peCu2r5AtmagJJ0eSqdJ/Qen9wTZIKgBMkD0xR1cjKV6aJgHp6uX7upzMKJM44uIRFQkP
1o/N+S8qrW8hui+75ZdsVBZXZQ73FaEd5I3irG1lRWbSoAx0/ustsg11DXJJED3fxxUBDLxEOfc9
k3z7ztO/9ebKouSVjOUEm9S6XQ5dlmNGd1sGHCogibC9TI6uH2L8/DvX5+Fn9alYyudlmo55QMzm
nP3Tdk+Odpq+Nj26UOrVPefGhKNuurSOwofex9c8uzcmm7LXzaawkPHBzFz73mStstuQwtfZmKja
+smJEDn8dUodssEFMldvAnOLwXJMgMvg5nsU+Ey7mhTAmN1x87rNm9nSv1el8zJ248lLIC4gzmQd
a81bQMIGOgGelpQHwI3V/QT1jjHl0ByV8KLetIK9zHkGPuyPa05WXQGG8JIZT13K02QFzYyoSbwj
pu9ra2Ix1XzIMPbnFYcLe7kGKgyKCLa6TO0TeMj2mWXueMzchYAWbr/JRkwXDyNgOGWSWwpwd6cN
/t6KFtaghAwdm/zTeviaZnkfOMz4VWWdTHdKoslltGfPFfx3O3mratJp3IsTk9w+zfDR0pEE8MVt
SIBb5S2rLF5aTSaDz58CK0LrZ5n3YwZD0sfAJAfr022Li4MGGOnX92IYIjJKfQQzFV8aijfPPdjJ
sXUBuIiiejclc2RUloB1+3Ofjy+IHQ+mH5eIm9x33oB+r/L1J0j1o5eMP60HW6MwDHXW3rXh3L2j
ORMYmI3ZO6GSMagP5rtsA0ILRZdosqiTNilTZVm+z6l74adgUw4XFvUlW+ghv/kkRVITTCFbkwdh
sl8j/O4Gz6zFt8dwvKhOcZL9y9aJnPDePlb1QnUONgX6HAEU0JbWxgvO6czgUwPJwWAYoBylz4CQ
VMuwt1sdFVuzgB+RUpVdkttBKKyBSx9IBGZGXhdPJhKzVS3t2Vua08L34ST9hePD0JfBup8aWm90
G9tSy/vKu5oabEWvwJKXXro0/rkUSqJSoSHWeg9g+IsB6XxV3XPB3NnpFfTLVfmwAT343bYViZFr
3I4TdH5uFhyN4OovCp9w6T96jXlHgDzvtrTb2yqyaHGw/a6PbdGo4+pKyE8dfTVyBnyDibr0ygJS
vy5vgKnwZFOjceFCKTxMm1Qi9b6afOApqAlbtSGPWBXh4LM4DfuGPe3g1jdzi3qHf5hH0JR0oj+n
dH0pajEdHYncWwCblILUtYE7PaMbOwI+LyPEtZiCy/huW7N6NeR75CIgnVokQ1xntajG12bbRjoB
obaSbGzKvyeH+zs0GEGzekivcaDEfYVqj0hVBH1O8W+ALBs6rob1F8Q4linj9qbtkdOCLy+0iWfS
rI/DjjonqIyT6KanMvB+t39QZJk+5aCBtKnzXVL75kWZuPFW1CErdv2hyq3jWnBhAHKNUC+im8y5
NHwIbrX1H1La9VhpjWDG+8okJQLzakKVKgcRnV0MobupgnwV3DMf3xc4lXdxbKGtZ/Xodnuzg5Hh
ptOHzJp+O2/CmjcVGIS89TVmR/xsyy5vB96Csi+YbFl3UPw6y2eRURUhMGFIX0tPCgZqaUAWxp9U
awhcxIzvEl2draWhU3WANUy4tumikrvC74vDLO3XON3AJEli7XtC3pmu1yhCTYvZggObAJZlO/b3
hEKyaYm9mBv/kuvsSt7XS9JB/Frd+2VgORBnLVFD3nhWiEtPaD/44UqzOdS2IYm69Y8Uzh4qyuIn
lcfC7PLzoO2D7djIa1etj361sbJGYmlH6ByWIQ6GJ0+6moyjlQ2vbkx2DjP+U4NWEX4CgIWpYjdB
Xc4B0YYBLvLrIkfz5LXOJXM25gMFKID3wAyhzvBGkI7dTcOLo2EBL+j/D5YDGs3HGVC3XXbsp+kd
DdYpoYFbe7KdXJjpLL9DdptSfOdQHM+tmfwpUtCnMT+dM8HoZYq8B7nLKs8PvszYMMNGTFwCsuwv
fWxFC95d1jVgwwfzvs49Ip1c7OZObtLHu27oLMGhnivz1IxskNktYFtmFkkvTlyn67Z3lLNIISB9
DLOV4+DK2M4ENBuDC858I00OSK1bNjLfmfdsT+XfYcDG6SQVm3zxNPIEQ2Sf657mhTydvTBd/5QW
dLZA6faBP9VREpQ212aMcqQ8pxYass47l/HU3I/l1GAHEeqYYJlSfPpD4NYD7VjxzCVG5K07RQsh
RO7aXBTww0FnH50pZ0Q7RK9mLUBii9EuzmoD+lkxEOBDU4IyYuEuIe6IrUk9IiJrHPMJig0WBGyf
LL2BgYAtCMY7a2GFuhXSjN7d93GTB6zdGfDczZ6IB7QtwsfZV8Ao7o05ig12L7PFDee2n/QZP0bR
NOeWTJPMII61YgmdlpoYrHoNYdiyiVaoDLhEqAjsZkAVvrr7PqgBXSfIB7WBrJgG8jY3bKLY3ZEq
VeUeA9DgpRKgRZr2TF8n+UjzD4JnBGHw+RefoSkjoaqvD+Zi4m7J5+tsOY+NwB7mMdwlsNlCP4Pt
T8t7D1LlzsOwQ1XVVYgeB8RL/2PvPJZrR7Is+y81RxiUQwyqB1crkpeafBMYxSM0HMoBB/6ovqN/
rBci07Izsq3KrMbVkzDLDEG+K+DH99l77cXiMwb5tcV5vLYLvkseikcJnzbusV3G2firz1uepQ4O
Lny+AIzUJnIM95rVjX3UtkAFiBweVFX3aFYK5NNXntDtjAht0Gj5kUMZRbdo9nXeXUAZt6fU1MhY
8XQDHuDTMvNLJOF0cVP4LAPwhKOhjl6n8z0bIgg0YQHOMkermXOOTdmaZDBsXOG5xaOg9Ox3NeCW
jbDEe9KB+Zr9kgkFtDlJA9x7GG77eUpwaVPALjcyg0lDvwatQr19budn5RAoMaKkRYq+Hfug3JH0
uLVMC8N6FfzORpXsA5tr9Dxjg0nssNj0RnsG7QWOURLhceS3MREdd01IGgLBEDV3tjeiaFPuqu60
SXV0NzkOdBsf70X3wrRkH3gGAtwKMNdzPDstEOXIqg1OuYK7Ov1nMZbMJclsqyVv5GhWZaNdr5d2
UkQssS0SUjPgF7iNtR/sv03c/B/FXHj3Y1UeAYwChQEoyLiZf84GxGf2Le9C30N3A4eDhaedOGw5
UsAohfUd4umLB/Ddtu07aFDvadnkj7kX9lQi2VTHg6Qdrdd4JIIVpVyTomBng/Ndp2nY7kCstoCb
2XpE3QgPMP5JuLamqXfjR2awDkvgwZBgh43g4I5EeWxQGTYyzg45JnE9dnyqc/A3Ap2SruQwOXA/
q0iKLuoYBlSsYv2tUTKQWeaEFy1oKHmLnBQ8n1bcb3w6CmPWcdbQUdDtGwXwLl7dakRBnrG+kxrR
+26ROMKZ0sN4csSG+wmfqsLG2OeSW60UPmDtd/ToGEoiJX16hUsjcgXjckxYkjUh+StLmP2xMqqb
NEc5z12Xu2IjuIwCjcG2gBDWzN9R61hcKjt2tKG5hy5w5xY5jKvUbG/m8RQn08xJStaHKtMyoaYx
Wr4fQWutvLGqDzMr8dIAceRockuVpeRunCTWpE87Uc6+UylqgOiytcigHrs1crJjVZRQS9YTOT4p
5V+kdiTURpa4Q0QUNm72Q8nlPgmX3uiwDY/jOO3Ya/Jt0kOxFXX2Exj4EQcl8ouYm+js8lEdU/+u
b/3XxvahR3pNulPxcrPr+OBkWfYSxWSjPJ0+cqbw/+De7xVAqUI70PUAtR5zD05pLWCaqubs3FkI
TKAEvM1Y1uWhXTQlVz4GTQARaS6/BR9SEQADqqyQa9/dNFnFNTbIBUQ2hjKLNso0vfrmKLjPhL86
o7ilpwV0nS3YlqgXC8S3LszuFAMF3cRm/eWmhEqyyH8EYwqJJs+25mg663AOi62GDobfjlPdDbDn
Tqb4Njm9xxGlYGo4XlxQB9vEAD5UWWT5/W9X1LsWGNi6YAWzZxyXsxvdcIzNMlSnyMVkWNAJR9YC
I69pXsKGVSyXuIVpKXfIki0EmeSUW1zVsYliNg5zZHUF17wR+t0JCrJEDbpqApl200+aRl5hbHRV
hafK+DYNbKvxwC7az4fqYQRPFqiGcT6HdtKHw1U58GmqCforjqOSpeuTOR/bwr8vncSgOZISMAMY
XMRbbIdym2pccmRh2PZjdTz02WhwdMECjbScLvHAPrAKtUlU0WSZD6qsMRXJ77hpzpaR7Viscl51
PY2MRMwOYVTtkrw8IInQP8F29mBP0VeceWv8UixVHf0dN1CHKuLW3KFxi3t6cbe3uOpNP6YNVHa3
0p8FS7FhuIEaGG+Kgq2NNRDlChrzxrY0aEv/OW7Ta13jujVRqehOgI5AxzLysZLXJi1v3D7AFQCT
EBcDxY/ysczMaTMRvPawihHiYoZa+tF1GyYX7mhMqHEjEOxd0OGmPHBINev/z1ioesKET1P9+9//
7UvibGYR/ztO5V8ax23QCP95qHn1v/+jiNOvv6Sal3/jb6lm7w8CyPBCvT8rV+x/VJTbfwjXpXZ3
qcEyLUFS5x+ZZmH9IUzhYmMVAe1IXIn/L2Qh/IOFow97wbRt1zPD/1b/71Kq8s/ViGbIFlu49KAH
wiMj/S+IBZO0QtGUHkJ94VI4m/i3eUczQVs8RY48hZn7KAosR50Wx396gf5eu/XPdZAOf4L/9yd7
FkWQS0CbC8tfC1NSMrUsjpGI0xG6LXrFU2ZkT4JTxJp/agcJquwvEDeZTFw0PefVHKYP5c53OmbM
oJnzlOJpxdY4nEJnvPrOeHfuroGKb4LuVtmsbZvxGNMx6TA6OBAnCVVWV3Z77//1H4Qn9r++iJYd
uljXHMsTaEpU4fz1j6KmOPLMKLIBaIZ0YlnZrkIDXytvfs2G1sIBGH4OgG3XnT/ATinnY+dVxr5j
Sc+t6XO0g5XLd3hNX5S9XvuwBg8OocdsWFCcCIpDr9q1iGqL/y4+0NBIKV4g5Ed29JAsod068j/i
KGFNWFoYSotz6ni/45DisU4v9D+SyKKFGw/rOt0FumBo7kOBL3T8NYQJCS7694L4g7MPD3Cb+yuj
tC+GPzD7/zhvorofzerLhbiRJm3I0SgwQmEjZ2zgF+57RR1pC6CUzftghD9MT0x/iXGGDHmlEP48
Kzd7Ycuc37mZulPdp+7x0UyFRaISZN6aeYjCL/8xYErF30ybax3+pIrhqpjjfRUbEC+b8DUc2veG
NSyCVnodHzDOrssOUntUs4iZg+YEfm2kb7q4Ia227pmKVkBdzya4AXxbDFB5ORZ3WQdcORgcWgWw
FpqEVfnYRwfuD7x/WR6eUqq0bh1dIbBQd7GIB23NWiPEb7oroOHGbu7u1UyZYhEN+M4JWvFiHEUO
847J4qLIVx1Au6nb2KbWy0ijae+WNLMLB6Gh5hxqWDRsc2SaClbtrpgofE5Q7xuP0hCZFW+TGpNN
TWEfYWGaoZtmfqrTT9H0eAmd+DFsIgoZUPPJ6NvXPBnXZsdKvo0pSwPgsxJ9A9IkubVbZw/bFQ0Q
cUSGZNZbz3xMFfROvx2C41wjfux2BKOzC8xxzKUBEf04CcE5+4CLBtjGGXsWUtE12LVSrQIv8rdT
KHZwALmPsgVck4Zpxbob56dKky1jy3MfFvLCMhIPcfA+xcavSCDJDG69FVlHoEtMh1r81FhNN2K5
fw2edZStvHfb7iT8em9odTCN3KHTF4WFHSe/QF9cldZHfHnZznWoMK7jE4U8RxFFpBI1oRmveazL
JSJNdJTcz/QDtomlsmXRJcY2xb+DH/OmkfJW9GnjrMN6N63COGLSHHwmd8VN29LnyWA/WtX9gD46
58BjMCDEjQdrmZnZn2SMH0ClYE3sUzTNl8GAS5ZWqbVrTZv4y0RJaWTu+koPV010psxWgbBOQave
8yBjr9Bptn5Z8ppaKYWsuvgQnesSUcPPU5YX1woLCPnmW9y3G4JveOzH7ujKgevd4um3K3s7OvJN
Wv6d9sGlahE0AGb4TJVFgm9Hi68qB73vNeSoTb96L0xn43rnufcXpAJOOdI+IetpoOPmuMmC5gKx
FYO0NqwDJxTe0gXe27V065VkuZuCXvFgHnEGto849LZDLhusf0y1QhLnkioAuI4TrSIcsVq+HbkG
pBlZDshbOe58os4e4BhvXlnLxG62bEAUwNtO+rRA4PTxpuoxKaOTX0U/c8wcrV3ruyA2uy4LLNID
hOi1gjy8aYZ278ROsdNeb2DZHnj5uCLPEdQDrld4ndEYS5unYojmxUU7wqKfPsaSFIlDujaCVbhu
jPEaUWTom9MjlS/UiA7T1qm6LZ8MOksjeo4s7G9m4PbHGh/EKDV4wdpheoj6TSdr/C7BZw76b+Vl
lve6pGz0twRYWBtc3dqyJ4FU9gjUnbrD2vzpONF71OLLMZecZUyZwUZ7FAu6J7eYX52+QlnOTH+T
GPciHT6R6u0Hzws+mDSh1kTPqcsbXPoBOy6jt4Ene/Dv6mfYnazeB1rCQSsS8+y5bXMhdol0lG+2
786bIExGVkBy5yxm8LrGPBdJv4cGkZC0mvO3cVakLknGglG7zyf5KnyJVA8caR9Wx0me254Ccjr+
zs2zVfPhwno9WuFL6dBmIyf5odMl+1u35JTYHJf8HMyBNR68MiCg5NOPYQXPtSo17NO42HiJh8Jr
vaiCTHaU4YKxdGPtIpHt65lCx9ypT20guJ6a+oFUJTMzGROdM320/XSgqOgwFPV769EpVkvj0p4r
QN87C9Qq1BPz2c+an84p7pqJa0xMLMRnIbiCu/DQyPKIO/8dD79zgM8uCJ5htKywj+cBMP80fMt4
aqxGFPhqmKNjWUtnz6J5xjPBBN3ZqHndYgziexjMkTw1UU2GG7LuqlHvAGPeFQn6dZAwwBule1R9
i7k0x4niNqzXHPgZIeDpUg6/ZCn1MdTJvY2JZQ8y6TKR5t+aM0CHYDy15Q2Ye3PdQh9fp036qk30
iIRwzqYeI1orSFPnkGcGlEQTdiZfqJLVEcnSxHA+U9Aj9BucWx+yd8BZHDxxVK4xP63TYqDyHJtG
R4TbKrNgHdQuQsxECqQa/X3cutyZAgchjNKFJvDu3Y7Yg6dceAAd9BM288kODzrdyx39F2U3nUAe
0MG3hKulPxVbR16FHjQhMQvqsdcMq6yJHgLf+OyTMN14k2a3G/hvnfYfKxpyNmWJ75Wes3B4YV7j
z1JTFgRw1kMF3dhjEVK7QvFOMIDLiuNjI/W97Es2QKV8TpZVag+s0fbnY9Fy3nO23apmmACNg9Bp
x5wsR3KELP5m5f6HlV3kYPY3DcCd2LSurea5kvsJPaVdBA9r1osH6CtO6/zEa74eG1JKnaOiW7vM
LkYHqgGdcJe4VrFzqv4HHRyj/ooAtWHkMalSDotgpAdgQJhdd1nSg8zb2yAQp/G2CVT7mGqkVBOz
DqhOBhc7bw4j2XVCe67eVwWOM1Ez4ybTDYwLmIY5WWk0HBSVJ5apj0ZbB8g39QsNPMTSWeCZSf/i
qwBPUyQ+Rx+jaN3tMJLflYO/HnX/Zfk62sY28nWc4EVBPF87efVLaBATKg3BgIxhgY6ET8kc6oeG
wKzH7nzb5rBbMyzdCpcaboV8NR/NmCgQnjJ4Z4vxOBjzByHGba0npBY7vV1+GVaY+6TDpinMl0HY
d9BgXts+mA4NKYorcBJGmTkIthkHFqOLY+/GEe/kVMdnYENq33mcY6bzmMpgPgPdH/ZT0j13DvtA
DIGHMB8o4ZmS/GCS+XNoDdS12kUjMJA9+Z9wkwQ8Weo2jLEz5G96zL3HFhGDcPZGCGPc1boVj65F
ojjVmX3Dk+QxYwWLHZ84jKrHI8Qdb8ew/doVptq1c8+5YDVPyIz1QdU6u/FKSQFENNNPGX7LAF8o
Yjv4p5FFX4rXm4CFcrYtv81qKWlqmTC4iFDAgAcSXBwBvbVvOexeHWjVTm9/26Q3nqfopxs88DWS
xW6hFNIHJFJjjtlJCnWaWZwavVdtXKpw14QEF5RtvXli4rWeOK6P9pDyUWM/c5kLXAYVVdjKdYxX
3/OgqLndm+tSxADSAG3IU+2BlyxaZbnXbtDxz0kWcZUSayMPqX/RJZ43A+tgWL1XNf4VU7/2SRbe
ErlythY/LQrjz1ARppqi5ouFUXionLnFGh/hHizr3zAN+muRhw3GZe/GyO17zrv5raF3Qs7oqqJe
9IwwdNZB7Hlrj/1OKU2914ATzlYIiRd8PEBv2R2qSI8AACxSUVbA3CeXpFLzYY7OxA1PAXDA3oMV
aXy0tH9T25IAosC4ESt6LeA7k/eSHvcxlhWGs6Z+ovcpAgDonrIGyyIWyHHqPM6qm8GwjqfMsn+x
wNylM5akhuKWFbnghkxJ6B4adPHFn0wuHNaPMUN7AJ7yNS3iaJ0RBZd58ObggsYB2Cvm+Qx/b3Lm
kregsylmexOREOcKWIO9WJISc/HOGgx1f/7Fm1zoRAKnQTSSPxtN7zqAwqeYSLAkJkPWoZt6+t3t
u2nrxxO35vQQmvK5mPpFIuqDM57onEsI3KbJejO5OOzyiPU8y+GnluXGrnWXveQU7sGaAAfIFk8q
bDDSOvEpjnWztvg5lBByzGWcBaPJmBRkJlEhaqNvhRk9k6X0HibZPhMlPsnBwFaY2EffuMRVMZ/H
2fsyCo6d2CBHbw4FpgXIWDzlW8oswAqk5fRtLLGmtiHKpeY0PA1jG57i2X9z8CztaohaeKFb+kjS
O6I4zGHMmBqkDlmT8kzKjuUkQ141o9hn2OgzcqBbI5f7ugFAO7bI4KNNTDEKr7JN7JWVYqlXdn12
FQwd2NvmvjPndxUlP3JiSpZwULnHwfuZGRVk24VbEp+X2sREbPshgN1uFOsGU9uaShiDmtT6FrN1
vZn6aIABpOmGNmaaZQJ/2BumXR+RtWEg+OAeRFyf87Qy3kydAHwzBms3OE57pH9rXg9pzsoQRwH+
CC5srkdEMFNZQgVZ68EphPMOnouB+s9tolXvY57GHm+p8vAYNGbIVntw/O3AzYS+NUapCegJ8dVb
wTa2I8Nv851EcCQPEKfZjhwFtA5v2JWEU9iFtbdGGDw5jSGhHH1aMWtp3D0FKv7ghq/WlH65s5kf
ML/vwNO8YFNlHfjV1A0HNgzrI8cgX+GlMSTqrwbwn0NQlrhygorsKlwBACvwqZpV2VveFic/7hWe
m9j99gTiRWSnOzrEvnLeeFslTHzDE+tT/44Rj+iOOqsJQbunwyEsiEPkk3P1guqjD/1kPQh2n25g
2Y85DV8mDggjxengo7eL+bY3kzfRswnsbGsRrQ9jn5j7UhUXt/G/HbJ3AD2ZPETDFqO1xIQHzzzh
QTjqAXuYkQzmbT5QNihTs9jJdHIw5IZ4/fP4LNIaSxOGvHWFFNzLkAh4reIN+1xsj5mJVYWJIU1r
8lSVei9xNnEQgZV8pLjn4DXJNdfj45CMW1dxZietfyJhYt7ImPgByVfHoaPL9mMWLtYbsTsUkYZ9
NRc89zAIfGN8GFb4CbI9RfBvlV8ZrGAUlo8sva2znpLTBP6DZXWn2Te8MwVcPQ9SfGXF75hWysQF
y2C1jYNLmqtqUGUpHmSXV6huD8pnlGSAbg9BX3ErrO7yRnM80ArM6HAT0VxWSPuxsUAISjv7EZHx
ZGls+39+58g4GnxVO2zoR3ySJkU1GLtSHdanpslu2waOe9mLgznnIBksdp7KGuJnXKnjqWzsEJyc
DLB5sZjFRmk/DLV1SKgNPDf4FOFmuQ8ZnrcjXbEW14yM0b9QT2wP46da93v+mbYZ1TVoDXHkxcpx
52IAnPu5O//5D0nu9ARzAfJEYJLXyVCXt13VUTuA8VbOJPmssdvEQ6l2tQGQzg/CK/yZjp7hPNjW
vf/kt2F4Vr2/MbuKr1ZphVQk5Hs3bl8URtnr3/4SuS99TdqFqIFpEygKHHo20hwwCpCMu9mmj1Db
xbArBqqDQ7y7eAaSYzQ0vwkZ4ov3SbqEottHQfOQpVQhmqCz1kmgn1ieISdNW1tY/rYJ0xvGF2cb
GPKtdvjy4+qDjSS7ll6Q/jKR+5lDzcWbjpm5s9+9sb8RCdHD0GNhNVsc43narpZ5R54RROxVVoOi
Z48Kbbu9hW4JLQLTVd5c+9b7kSp5FrobWfuoFOxaxzjoXBXdWfs2Nh+66pzVSq4j3/3O61LATyMs
m97EJpqeXNgKpqHLTdRNhyqeqUJzGWJIZJnyA66IS5QKvcU3D2LChDh1S1VOD7RugsjAhXXeYd0y
gR7VKfEFXqFytHaWYTl7wsf9OvZwXZeshGZ0woL909ot0uicSs6uQYIHhzvTrceB9UzVQxhxK81z
wjyEqs7W5ZCfyoLrK5b4pddootwS9ERStoRcbYxW5vTJ36lJ2HbF1m+Src0ii7YkviJpqT6NiTFB
VfBU5vLJTjHF6CXF6S/FmmPnWFtYRB2tw0JsQ4J7k/5A5+eLx2xSt2TiQ7t9EEPz5Vpi0VRd1liV
d2yn5qtj9G1tatVaTa+eYdgrT4K0TJu1wHB6gBECnc5IynNazrscUy0xW/u7qj8qfuyt7xHUKauA
jauPHSSfuXyheVwLcP4InOYuwoDOwxlLRLhuRjq8z5bu5SZFSQLJvNWKr7HLh6cFMoLxEu3BscyP
FuZCUeQeD//oYS4qVC4zhS4pWHDW6i50onkF6oefpdJrMk83IqPJsR4nsbczH0tgv/JE6bwEGl5o
OHzSNGx475nTMJap6NeoLVJctWVTH87TEH9tVg4Cy6YG8by8yG1JaA3v2zqtB3UvEeD6XrqnuiRM
1GRBcMM28lBr6jjDGkWy8ikaKJDfMbVyVyiy+tA7FekE2iOBqoYrz8Om4WXwe8wMM0+Kh4sAvIws
EpWcRTMXijosHZJSGQ6vprmQkGCmJ0Kg5fOUJOXJn3mh0eE3DSm82GP9agnjIeipH3Mqf+3pwEBR
7heLFJ0ys6suCR6bLJPweJrmmKWDZm0fXVJWJGt/XI1zSqQyeykldz/dAT/10nFfEhwQAYJMfHDS
OL3Hm/pAuzm903l8Cr1gOHv1vtf6c8TBs/ay6WaQHXdHkgEHx7UO5uj+8tDGikTwAIvzB6wIzFHE
vHgAkXUuRvhhBb9v3Vkzl5L4ieQweaLPRPNUABNx58djvA5gT+QF+G03nUn28kbOpDw9+O5unjxj
cZKYv/3bBkbTmkEyo5haVj17+m6f2Um1JxD3WpfhZqbKgcIC+B9FcXF2aSrNHSEzEw5QfjPmcMYI
yh2lTN+KwvKPnjb4YhPfJ0B19hSuF4uHTgY9vi8em7RzT92c38MWKe5lqW+NlmrKXnxZjaLNqrp2
fX4yYHl2SbhL45IRltaxKJ9v6mQybmT1TYIeoJEgDbGEuloTc0xhgJXJrYX3VoNK8cHZiVnyBMFQ
tOqQoNdTHOZrJka/xxJX8lKNXRfv0kh9KdoiA8PmKRCGu5DLDyc6u+7EG67jTI+p7+CDyg0W6eh1
m1Dz2ZIZ8hDWwEV2xebpNWwCBlAQvFdspI0SfvDUpmcqbdasRDZ2H9xWjvOV9kGCBX3skGJA0Aiv
ptMJ7p/vM3NLz8N8ThIFPZ6oZGYzDIIdtFZ0pkuvgqQTAtVwInq/kXqpq1WUpLo3XsMVEMwZ4y4u
YVBMCfuGiOjeIOcD9lD3EjIIZkV6U1d4dqQsP9MxbXYcdK+hpCgkGltqzCC+rIcBI1gMM7gBaLKy
ct6e0PwUuK3a0SO7dls2wSGfzepiprysRqIeWgf3fcjJ1LqvZspFlq04T4HK/Wm9eW+kebrns4/Y
FHM0BBmbJ2AfR2vmglqOFKdYGak/l7xng5ruu6qiC2h69P0Jo07D465LH6aZ7BQLvsXWPjtb05UH
HzmgCqXmdcnxnPps7AEXvlbwMxkiefuWgJuwLJqWDq2BJzYfsaCBpkAisaxyZ1YwNVp1N9XtbV1r
albd+Z0U34/ThS8QaDc19qqt5XM5sOFuzjGtE7EYXsPRelFJvWXnA5shbe86rmZV379OOYvEaW4p
uJnZ1sT6CQnp4Cn/aLHkWNPPRN+4G/FlHGwcCfajJ+QzHa4GrNrvILG6zTQl4z4X5pXOJJ5onRp3
jvli0RN30sa8pZliU2V8qAXG1z7hmhzju0PgNE6x0f6yfKA/KcmkNay9LRMPM6Y7qF3vT9ZNsI53
3JxgOPtpAjtf3s5l/zbXdB4p0zxGMzUnVWW+R6lTXxT/h+3zNkzcueE7NquG9DrkEEzoo5VvXTv7
bHsyuZbvhBuyid5k3+TCn04OaNQ5A64f+J3gs4S+6aVTupaN8WsCd5LwHzql0XYy6W7uVXIHo4c8
a+57e0pCPj1/HM4aFEXvOgo9JFaMF8mzkVvJNqq2pHB+2toK79zKPRBmYITX8a2RD6xbpI1Ou2S3
fTrNMp6KLkJ4STyBs5C6pUDfxT17kYgSL+zjJHhSyRfMGXmhU3S7larzDWcq+tDC/TZSQmEWGYEG
XzRFucG5R+fheCkQY7dJnb0Mer6l6gt6Ux6/UUEQ3uHAItwgWC/GWXajFsoZkjWTj2lv6dF+yqb6
IWvteZ368qFKk4d0YNa3TYOUIx47jfkqzeEmM+x9RtRpGegi/BLyWWZ4SB1e9CVISbm6f50irnAx
9utVz81+jLmAJJHXE0AJcD156X7M4bJgBLuv8apFIdcNTUvOcaaQTHXyAl7NWI/s31aiqPPdBDMi
hFC2TT38Rm4Aj2JiushivjDJAsttW+fTbprn0Vq0hYqazNnTfKBK7zSXNDiH0WmeMufAYuGaLM3E
ccXdLtOIwHGx+FkH+yBCCQc2PZtxdzAl7nBojummbi5E3Nut4yPHjc42nadg37b12ep7GCcaHbPt
SUukxSOCVu7PW1rGNmWemBtpEP2sAH75fQSdjhIkz9fXcKyew7yiFSxyNIiDCXZIsOuLPGHAPpR6
emCVp6A2q/tBsojr02cReJ+mZNbwtIVjzssQQrFY1bT6bigCI19/E5WOcWiAXLPNwdkwKGI61Is+
8Dn+pDjlR6nbUPInyJIZ9x8RAwl2ZTNxoVtVjTzXWKpusMbKPU5XYAGi/fYLPL49pgbVO7yxgXyY
GVyD/mqrIdnO1fhqzrretAPkYScfV/qmpdECkxXFhQ3NCtgn7+Fw1UiB7be07aeCZtugWCpzJ+8N
3F/CMrXYzmIq91MNDTAsmBnKnA0/2OmXYh6SYxVS7KRbSeQ3tncRq3aCns0JaR6lhLMdcFVf7OMM
mxeOQc5G4Rx9jX0f3AxA08y6Bat5F77t8qUwuYhUtNUpm1M/53vPjWpaNyHu/b7rXoJS/TYzfiGo
RFBee/2rNabHEgEKcqGKXskEId1QTINz/oEkckq5nXvC2EdRumbvjTqY71qHqFJaV2/3c2wycQ0W
u7RJv5hydGijbPdCk3iOauL3rfE8dJi5XQK55HH9lmBi/dDr/o4E30eznNp/ukmW1pj4t/y7L6b7
ayPNv/zP//U/sTTCxlPzX/ir0t80u7eq+2txxPIv/c1i5dh/+L6JKYruCDe0rYBSmvF31//7v9nO
H9aySwhdz/d9x3X4O38vjhAef4uzxSTzKEwnNL1/mKzwX5FdxH5FzMWxXKwW/53iCDT8f3U7uXyo
A2HTqAPAwOLO+leLUBOyI0j5ORuJOFDqrSwek7r0byI13QVIjSuOELh3S34tNqp7v7C/ZlABKFuE
mzJ4jKSUCXUPuJgVieBzQb94lCa/Iqd1gJ3ofkdRxBBo9kSBfxajcQgC47FHnismT7ANfrDZ26KA
TBF3Q7bhgLwIvlCi3LngsYXxiXK5NPN92so6acLQlTToEKW8feOx/1ubbO26ube3DZjqzVin6Kw2
zuSwxgW5HLNGZtJyaZdgNHApGNjw8WZ1r3aYJTsegXgCfKrUfBtjQQ/HpGHH0U4Tc4zp3jnxr4pl
f9RTxVb4w3dzT8szrrOO8ik7tQ+SJTEArmjfbxZWIWCpHf2lDU+X/rsR2fPUdtex+hw9xR3f4YAX
XOsEgJpklEgNdFkn3MfR7E7OyKnTLaVtanQOSP/ElJZjy9Ynx5132VC+9J6HSapzLrIhxAy8NgbK
uNI53XfAPjEZsfR3s+kE4BKFeP7KaeHIwuA3JWjGZmiweSUme8ANhxzekCg+jjXLdd6Rooh+3Aqp
kkOfvmc3PUEpQGHzx19ucCaSYW6N4aXC/vZmUny04wIQrCsA3BOdY3L8sWi7WGvV3sm6u7aBx8PR
vgJIG3deU0Zb+kkv0txyjDUEJ0kbVLiWuqbW55dyYJVV4SnHXEKDmG88AZVQa7p7a7uH7S0Yb0em
fd8bXyMPvP+C8YFUz7qFCGDQ6Sfm5UOWej3wHGbtynCedMt45lChV4LgU+IjiXJ1cNvmlE5o/Iqa
6TAYBzZK9SItGldsRnIbembK0pBpJl6PwPFOsZMNK1hMN1HUXeM5uXXQc/f6Ts74sI2Wkl5NxIB5
MQ72HYiSOkLFNFk5R+mMWyK+KycssWoUwMe4jtSCC5xIrtUoidk1PvdyBMRNJQjA6Zbpz3f9C5XI
mLetfs9X7tT4hJxUKaHqh6QFC9hTnQOGZjQgDMTqJYgqE/YP3zsu0O9OFLxZfNr2aWMy2mHPD6z6
A6gxTJaM299xmrJv3cbslgmWtgHJTYIwT1bSw9ZPaU0f5oDcCMEbrFSoDiNdasng6nUPk32FoLSz
BGaKLJzVfZf0B4OL4NoORgKO04slkLzaVLv4BpY067hPXL71hR3N204i6mKWmTejmX41ok92QgFf
ZYtEIePkfU1DHpzDcLbP3i+Gd/cyqFHDhCE6Y8F8bToHHuBskKqazI05Ns6dKU8yq4mR2daERc6B
0+E3926y671UErGZ5NYdaIWX2JQcdiGX2aruh8VMgwmfPXEBTrwfOb0x2d+7IzaNmcdAYshsB8eX
8hro9eQ3xTZmEQtsq/Mc6D5EjfD6nT0D3JQASlz/0MMc3VWTddEZZbWELCnPc19F6JvboVNnw5ji
s0RqmeZpfPKq4HnqG3ZrUnym8yxO8F22jmvg/rPHt5qlxRmOoiAqAsqAftsMfMlonHtHQVAPRgxB
WX9pxlCfpowqlb6cNrnjkkdWBfalsCMNA64SJtN9HdbwEwbaDMK22SV2nO3tEjEhi6lqwFjyfzg6
k+1GlSyKfhFr0TdTSQj1tuQ2PWHZzpf0EHQBxNfXpgY1qKrM99wg4sY95+yzCbyZuJv657SGOgoD
0IlLXJVRc2SrDaSLHmynafOwHEivaym1XqmgiVuMxUe7Prp11r47i/adgEjEbQ4pDCSm60/jJZYs
dAzaYutOjQdir/R1lEA9HfiwBe0GUIVQrfc9kg8OwOrSjHcnngkVbgcLf1eVx/9NgWdsZYmPnZAn
ClhA1s1P8dPwJ3aDJ25MUd6hSfxzvzhi587UEwcGFg5Yrp9+QBUu8f04Ap/jJuckr151y2j3Rnfy
At7cpUP7s4NP31cpLBYYYKAHP6Ax8wKkrtAnf74F1N3MMFxsn/6WtFNHSg6IahgdLaHT2EOpQs81
u68sbyVIXgsXpT9+qGb+WFq7D0cH6yGb2e3YgU4zqZ4wDURlvQfHM8C60yfBz4D+3BZ5lj0iecKG
N6wwrHcMfcRgBwKllMJfOfxuOOzEYyl/2JpW29QrpxuVRo8p0xAo9qnOS1hxncHP122sH+FZSdSz
lIumvOVr0ICrJK05HuF+H9icPrVj7D4HhvuXyLC0QM37/Kph+lTXKg6+e8XF3Uak3JG72xSI6xsf
h8FTlTEGZG3x3vagIJPATs+QrQ59M8FIXKpx5/xIcyy2MZ+NWsnlHOT8tyqiU8m6G7L+LL3Z2+PN
O/cBdQsOjdqEbseNTcIVuhnQ5rgqrsRrvchxmufRE8Ohia1dn/sLuyqg2BRWhTOs+x9y2XkJfDzo
XCJfJZS+unqhvqGJcs+O2piam8V1Wcz6oA9U37M3NBM6kDpxbL40HoDzRN0VZr3qCWUWCdXUD0Qx
TLpa5J0INpIJe0EvgM+TOBUR4yX9nSSQEQMehus7XMTK8WQJYUayHg8mxBEW4ilOOkFmXcx3zjc4
TCwrw3oceDDJc0D0KegC8VkA9iT2cGSzkWtRwwxOYbz3lx7lQgeLjKzVQvqf/hM5rjbi4cOrAps5
rd8QMncVJUlHf1JD+XTmGNfac9oN7XufOf7ehpt6yZGyaQP2p0aZ/lMxVSxT+SVRHGXGmewBPAyF
g3metdm1ckHHwGQ92QYKrZkac8gGmpuaxf2vNeNfX4NpW46ePCMbIlxODf2lqQ463/zL++5PF+uw
X9bO2i7GN2CSByX6uIvj9tDW5TvGWZt+z1accQWcDDGNNyJsQwQvl0aXwVqz+HQQjUn/abBivzRZ
QV5RVrTM1g/wBXI3W6qlwjyJDBZxz5jDMRkreqq4tVswZkwTlPHEH+8FudUaeT1tKvZ0o5WyguL5
g2O5Fdltkth7sLzRN6DpT7Fp6JuhYZ2rueo4wvhYirnlOR+rEPyr4Y7PhSqSQ90HO2IxMQBc/u/R
Nv/NRTkeCeAdxrzfawg2R9tj6Wfjb2FZ1bbENVt/TQD2J0MLVq6Ly9ygWP21OHjBMJQW3u7YWV5Z
G+EHWRsDEeWWbFw4781/uK8ARGE43Nv6HUYxqppfJRzHutoVsvgeLRa/NJaTrcNeAEZWyNCbTdjk
Sbfx8DkfZDUVoUKu531kHWfxVI5Z9cRwRiQIJMdWzw+qNorLjFcVPb+/BIketpBz+YDkV7SxtZIx
S58nlzt5S9wus1OkSrgvPgsJNiB6GVE26YHiY3PTppj5dLC2e59NptMuHJBy+O0TVkIlVKtMZ7eZ
I3ttjRb2sPBIxILg9/ijYls2ZP4stUi83q8L5zyyyMFkNYuHjWFw7ub9ogB4u+sJU872v9UfOxX1
BS32KYBSTmfXrY9ZcI82VMFu547f07o94SN+1Ky1+9lzcARVHr+uTz+/ktNEw9cnfsUELgYyHruA
tWvZW7syzRDesSBiSimGLj5qDnbtcf5W8QzQMdMOyoTOXwd8A3Y8hWUL59/IWOS92hBBdiJHgfOB
jrrCCIWPqcJXWNOGbLlPHmAON0e1zPIT6+FHsgzLvk8d5KERVGWVTT/0Z2ANNkt2oQPAVBKDYe7i
MqbiHDwOfu/Go4QtHvCuYmD67Hpynxj98KjllEk3BNNU7COrBN5h7sWBPomjltEIai4jneGpG1yL
qJYJ7PFezOy82ue6hqNk9D0ep2oZ6CoBhEsEBfnI7Fm4GQuIH+bQzGfwwnZ0RZ8Itb7M9wNdFZYv
uqiBw4iEq4GzDZKjBgwFsRO2G/o3J7LJJkVl5W5Ma0j2ytrrMgs91XlbgyVxJJKCjZvZJ2teFYGA
ymOZCaJmS7DTrbX6XGZA2CoskP4MWh7EquUQx+kwwF0TvNo47/eLxYIE0yZPh9d+dXFeERTqaIv3
g5spNXAfJq7Biket9jzs8P6SRMDtfh1PneYKs30+rUVQkVWCCobiWe36eqH/Wxg7uRQ1WQrtJXOa
D+oUx1Cn1HOjCPnmwFsWhwdIdynkAssWWgPXsFy2EeSyt8rRgWD7k7XxZ4vYBPeCncJiuOM6Vqxs
H+CUZH9ru0gidGemP984e5UMW9VOD0We2nSABhH4oCqsm1F8guGj833isW76PXaU2RC3PNArqAGH
zCigKFI7HPzhdTWqHYP62e36hhWxCxmUgp7ShD1WvTpcOkCxO8yebnDDG3UXbgB1oO9WK668rZgl
YHxhxZ2e/oX2NS/53NfVyZmTD7OjLqXwXS900QjLJJ1Z+JbVrtDLJyg2LePTzjfVGA0+w60VONxi
/eqAJBCBZKHHrcreApHyG+8bTFDeX81pa8ZLuZPGArazLP54cthBP3lJ5fI5xCtXU1yXWuw1k6Cs
r/PiVK92EL/7+dJtseU8fD3gdgcRuZPWiUWe4OgF5hvXtwBbWuICq6TB+qNPLHaunhYhdJDpNVjF
LWvD/C7JWQo70B4A2LzQLOAB6J/03TICi7GqPAF4yP0rw9llpfaO11K81cogxEx1zkvrVPq49qWO
ip8kmtqVFi55f/kkXkx8tifiGZSgWRM/XGaYSBDSnMV+r4Lh3fXYU2qTpU4MjMdmbGrwXnQyaFgd
RIMaXuXN95ATnCzr2d0F1tGe13BLrhFKrThSjPlNqMWi7wliSyerD9cvHrx2Pid5gfKnb4xJfnjc
MPjusuCgS+/U+NUvHyEuXKLnwoARex3oD///000OGpS6Biw6OnVQmUlWlnyQuFKfGOxKuum3Pa5P
XIV2weWczoa8EOFRjkG1Oo/b7awThwWPwcUQ4dqY145HUHpbc0LGCZQfgHR7tXUu5KmPjjzHPfFS
ugsNWd3iTAM8UdqfOimKY9X0fw1MMpsqZwnUT+Iw1XQb9gMkDbuQL7xYIkfaTpShbBbIOfdeULrW
d+ylAqBnjc2/ibNA3v4zK3mjk3x5xjpQlLl2dfwirKdkvhgEC4jySYCaYdYYcKitHhKc5Nv0NDyN
uf2ku1wH0xL+uKAVhr9v3/WgjsrOIjU/Vn89G6eOkWWnpiMwrVl0EUBZw/BfE59u700LESsNBvhb
azVGVdzxwTwHPlhqE4/nZuJkyVMQa9NogEYTvMS0kI6Z8pC0y66ehp50gIUZQ7f+CFAfB43Jba8D
paLXKfhPuAOLYIOUDHWuCfw/aZwC+TdDF7kpjaBMgeU7t6+95ARUVvYVA+bg7ySXcqyvBdiEmXw3
j0/+WnHD20wJl6clvZIMvMWO+YYire3SInjDnkOSTEG+LUYGIeboke4rVjZEAXmnsOkmuWzm1xwV
oKzMBJOU0eztaYn4jAy5wctxIT8HIYOaIeOfpH4tpsaDxsmIQfLccadXo/zDp6MKld2eJv6PYkXM
lJ0Ddlux+O6/vSVmG1W0WG1o9iiKs6A4BTHMxcjsvftmd+hagNxrpGdenrga7hzdCNNlRn5Eem4o
e6kDWW9LU3KfsMPGkXcrjoHU5PgL6U+zU1I5ncX7yC59NmM+XoP62OhibeoLnQbTbGcALfQLMutY
9/oHwGxuqgMPp+p2Mq0vi3ZEvoyPNvu6uQPiPVGBoLWInabfHBqiqiojJVqJk8/i8eAV/UcPOQkg
g9seknp1+yQj3Y40VLjIB7u8xKm0ILBFpo6nnWv0SplaDxsDYa5v/DsX2PRGvRKujmnAiUFfnY9Z
4aab3rkcq/Jp0rp7KYZwcQ33qmK8LiYT9Nl1MMubQp0NenJNqj6T6WplwMbbERcg4UVjYZDkH9dt
M9TSbcXXdB7ngEe5ktEwBtCgYo8GnNWEjBjxMxY9llyfQ6n0TDxT1QyKJyVioBQFb629MwC+0Yxo
haKz53DqY5oIc7yIo7DkqVqWpzxHTDGzytviIWyuLGzBnxpEAgIgSNBapm+vjZ8l5MI9kVRCH32F
/xyzfVUwm3i9+522tbyUwxnvDvSvdyFW44A7P00jgk3gAElIF1nRAEwXMUjs+FR676y35dV00s/K
5BF1TO1uc7naGnb1bHAs8nX6W0xfWEVMfvgkRHkRsy8pRq63i3IPxdyv5kqeCFmQ6dWv46yac73Q
tAajYzPIlY1BOJEfbnrMTOPauHrPM9fRep5SeeiJ7FAZiIhlfwNM6qEJxid+TO6TwVepRqQqr0ta
iF1kEDm7v3kjB6dgUYdM6uPG7Ms6VJwSu9LmuDJ71L/Uns70WfIaTswApJ8V72qqWS0oCocuBqNB
chds6qy8fZdhg8XvJDmee+ZmHqeb0JJzii2NFzTzGX2u342sLglfzo5H7IW/DNTTTrhhTAtBABsz
2aLNTpiR43SrQX1pfXUj8PPSuoV21QinVgklatT96nuV2w+ZSrbAVOtu2irqCifY66p12Se1I1Jk
dfY80d8cu3pthzdd91AivLWKVMsOGeDUnWaZh7qKzwvR+J2REQ+IgwDWbgMeF4xVqIrvRQ4YyjJh
YhYjJgdABocWLAlfkdhQRrLnG+qvOjRTLqp6FuWMLeHiwcCfu24rrQAJ1B5AGpuURBnLczwbEJfZ
Q7rxfILfjAFWmZxi3NqIovibIIv9jSbTdx8dN0yITk1lPz7H4LMJMBI7rZvngElimxEvJUrg7EqY
vWaTjdFoYpL38bxtHItlGRhORmknvpuzfm/vnT1ONJH4b3k9O5CA6I9SE0b6RE9OQjP+Bv306nMn
Lifrn8awQwfUdHVs88v01uwo1dH0AZDJ5NIqW377uFWv1IDI09LNP9qMgdNGdcGZyFAKgSkiXfVY
hoShszMymlLyYN+bnxixxt0yg2upXXpEKpLhu4406SbuCqps61fQ0cFRt54TmKr0IpvHGjsAYU02
bFRBry4ddS0NEiYZzspK1sj2+avpm/rx2VkYg7lmPaVd9qCR8SxLYomVJW8Gl96tEN5nJeS/nu0t
6n3Z7limc4ixHbCXrCdeg2O+pi6HF1GeQzAHVCyyNDsQBUwwcSlujwD/Tx02gd1EYCvkFk2GBH5Y
U/ZvM21DW7zzXldZ124aH0Qxzb1ZOISScSvY3uRuO3sByh1POt6HkkJx86Obi3sn6QWzhHvyy+bL
tybGMcGykXNP7bvAPyGnZwfr/+hWnMBu4rBBmlrez2rYqrqLGOUkr77BPmDRYaPKdLH49aNDpHEm
XLPG2lsAc+PAW+6/Em6StInumCl0sBgYXMrkZlo2DTQFBSu+43+yhOIC+H9amo+rmVwEctcG9Cw5
yZZvt9+1w0LPUNFZ29H6LfxKO/LvsWuLMtPg1OFBBMDCe4GLYn2A29Yd2in/SoxSnqUnTi4DDWdi
8Es4ujww81xlBUWzcgF+T65g+it50stsutFVXLAU9mMcji5u1Jzlpoa1Cp5Wke5FzUGIqHWt0+Fc
EGQ7JhMRBnfQ97DejPdg+It9KuDCC10Tl4KWkTbyHYpBc5l8Zxp3eeBt2Uw+l42aZ5ebwYRqw3eo
M8twRyFy8m9Wf3Pjt29+PP+rX/4wLxXVzU0+2gGrTO6zhasJkPUNvKgJ+1tUlB9ekX13MfUCFv4u
5lYusbOZOxddVx91gmKQWaSnsTL0NVRzpwqA9jpAGvmkvTUBn2+w6cB24b2WaC1863ykG4v3VW9Z
+w5OARzkIiIwSFveOfGASNbut9fLX+HUX7MzjFtvND9dHBj7/4aJVNqydNc8sFAv6jrZzlrqshWT
Arq2+EMqe7oHxScZpWZLGQ87IVHOBzOrI5Ls3omwdJgLI2bfbv4oC3wkbz0rgiEeMdZ/GbPe7bPJ
4+Ix//UHhubKtaZLmceExw06tqQQ1h51ZC20TKsrEdpwXMwPnjhOrM4bNkGX/8m/WfNAZnPuiWn8
srrj52B/LWP+keDTw5FJ2pMzD+AY3YSxcXJV4h0VPxFa6ssLrxPC/sp/GduU3sGMhhISjH3aUpvW
pS14Ke3GAh3tJUnezLKgTdNWCCjpvzZ168jpcZ1gPuULlAaxZKVHXjv8RzjmYRX2rcZslkvC/2W/
0NXWBmFFOdHJaqtHWRPNWFG77MdfGY2tfUOB8tm3ebMpGRz6ca1os8SV7/GuMSATzbEgz3tsqZMV
x6YV+x4GFx4phC82vtTl1r8JciPEtMs8x+3Jwd2hfI9uivZJCmclQrqhpQHPYeQ6TLJZo+DAKAAr
4pHTXkZ9ehsoJroCUqmxzw+MenrTXWVms47QqMWSquX+6fyUOFkQc8RyBnBFnX3Fay3Q5seAyaeZ
aFF1y5rPXV+ZiGLpwjaQvh2/fK3Zsb7OvfsYTIJw60rDTCdI46xSzvxQdt2aOdTYXJw9g3a3ellw
2uk7e7aDELIqFZ4ZRdR2+z0GhXePzYR4CDTVTeeW5c0r9WvpvdaenVx7KsJOgyKZofn6sUmbK10t
dpg7nJKhQWUWQYKVjbnxCVyr+otly8VoqsiGZdXwTx3t4jJl7y4/wZGrhVsP+zIVUZxWP+lEIGxO
junMmhDRaL56GIhhVYVejgv3nQQuq+oH2aYLmgFI7YfNUhi/M2wvUj5UkDFxbQaHsh9CVwthx3zx
ECrfi+Snp7RIY+BdT0KBEmug0lcTVUdPcf1ncr8aoEkwA294OCIjKV5mfqnScg8KFDhZR1hXqXnS
DO2tssBcTAWBK2DeI9wa9uGsRw3a6LEQcMflD+G4u3lr0Cpvn3UWXXzSFMeZs+OM/lP77r+gxrtX
eNH6vxlo6xNrRWjofZ1ReT3sKHeje7G/eXTvQKRxItogUDH+G3ROQFyqPtG/Sf4NiALKFEc6WgPS
78Zy9U3u6/d+xi7Wg+4bnNeGzBLuV0FkTbeT3wUeheXyk/jX118lC62cFnORUAUmwbxcdHzNazQ4
SyhLDzi+4X1uTO2rbuJPUIK7ngJExGpWZe+rLxk7RThTGtkcJ7kiOsyNRnNL6uMiwQjlsb4pAKkU
U0o0WOdFCgEGOr/mgFzz0Cb8MC1+zRHrPL5o/8jz+jwvyfviZxF9EuHS5PA1uB6CxhrYSCbQlPmV
csnpPmzkyqH+rEmkDIgvrVEfQcpvPUEgrUaxaf+N7bwbh4Npyvcl5RmnAJqOrt7A4peXe2cx35Hj
1hIY5BN0HqJJezlSol4Ue3x3+ybRMb3Nr6lZfBgO4Vybex/7FrrDDD67gtV9/Lzod6vGeW0d0sQa
SP9B2liF6J73SzDdB5Y9dv+nQ8lIU/I4FsjClgtgfLbsJWIA4Y1WsgMEzJPcMNtybu0c480lu4ii
g29NRN19qe/s7Z8tcSs0fAvolaI9BwTVgB8bAz/VhtzrHwcv3VR/+u298vJwhLVeauRfyMaMGCrX
WBTTiMfXpyWY5sUUquxquf5zgaTBJWITsHTU7HinG3XYjCx0W7Vp6uZoFL/gSNlk0qfhfDsTfcsS
QdjTX8aEb4Et4XCSlJNoRD3rNVPM4h+D5GTeCgIr0igvLsBTm0KKLH9D+ggz4pIGtgm30olG/Vul
ApcNdwK1Q+/lGwMwSiS/Dmi2nXNwg+LcLBWXzBY/3nVqMJmmvyMXEv7S64RDMdOKc1HXZzwnqfnH
MPjrKBl+2BgPLnETycYCh1IqcN6kw11YXB6hFkPbtl96zsRX6qdfyTfhma4J+6u+4MuazavgGRmt
NV81QM8rerqBqjbojuUolzsLMMnPfbCORVFecnfKbnYRZMc2l5GSP/Spms5XnHwrQNzrkkCRxLep
4apr1ioYEgTlSzBTDbokOiaJdoqbLRtvvty5TaNU6RcmJhQFx3DC3rC/YAGjb+nFJwW7kIrW9JKT
6Gv5BgZ04nR3LUhYsyu8Rm4zhyJuWHDg8dZ4YFx9/Oep/Gligb5PWq7jKoXF2Pr5iUZn2i15xCE1
9G/lLP+SqzjO3bdFMNcI8HVa7e8oCS/FPCubTks4mMy3ujPI+5BsG3PT35XQIFxetxwyHBAWLSp4
sPf5XHyvPQDKglQ4qSVMc1zQU/tJdjCirJvUd32sXO04mSNwvrXaA2pmBbkky5+tdGQPU+zi+q38
8JXz6BbwrUT1LkE9IPgNBTcU2LEQQU8aYsWGGD6HOvZx3iRe1NMnkGTK2iGYQK2y7qh5dH1a25m9
kGvpUSq1YzZ7H7OX4DfINDRj86pV0CpKeKXpgSsseSvopqRbvcLgUZrPMhb7MV1OY+DsXDH99CyK
5xxisV899938nzwhxL7DWH93qx7f8trFgg2B5ogtk0GV/kiAScAOHML1GVdNG79z581hOr7Nvh85
hGrwYbBFdsLBmKuNLY0LynvNhLnqQ8EVoWD1PzHhzYhfZlR6/j5JzR2/VurK8cKIjxFvqrfMR6Gt
nRvlnbn8ZnB5cMSPPWDaWLzvVvB5m1dc8DgxwaUEHbDsDlWOaQzOsG/c+iS/U6+6r9rF2TYjiCEX
CktqDW+2SveK/KfNB92mcIUOw7969d1kzbepcByv99HJY5k0hKW/Wscbp9+nsf4JFtTeeyBiqwTD
uq9dHM5g4DhnD7LQDobUZcykccU+ge49kLASpf1Ra/5L2xrXNiWSXFJK6jTlc1aQTSBC0mdez5tS
41cJtLzNjI+q6/pzmaaElp1wKdh/Tly4pZXsCQ5AIDKKTyehcdk1nyryPO+1YPuTvuKOd0+yZF40
R0QkUlUuFCO6ZH0uYprM/Q1scy4DgFCVxDVVsjnYU0MXpnQyjlP96MdjZR7ZQW4dPUpI1CG27pbg
PrMB1Ar1muuUrntu/7A1692KzfTUTtlwodHmSt0OBCN81au124G+4+Q7O7CbTVrwcNA3m/FWLekj
xnhnF08uGTeDlt/J8FD+bVLm/U6vsITx726nD4cIgE8WlPqsu7X8WCbZSVvbz6VHrizbTl7J5F9N
e7o4NvPsHtvus//MsgcA1XISeD23LpSvRgGLQ1oDol8dFnGyXXtvDh+eOvQygFTd4nnLIx+bUTJC
tqbardsnDGClp+9NB5k5J/Zv/PEpKYiJ2wRfC6NhZ7tE5M35Yem4zBVUXWxtfQka0p+jidUvl0jY
oJRDVcK9jFWOKpEsh6U0AwR6PZzcGI0lrn7B9rIwni0uJ255asUYEGtjJOz7b8303kug3rEqNt2y
2uWHRJxmZPDQXpJbTYrZredTAhM4qJPXUhVXbQ0KWV7pn5ql+DUwZIZWC/+bK/Ktbvs/Il4AINTO
zeXzduo8GjRMoKJhNdPPOxqXqcxvvmc9L53zwBb+msQEUQmOeDiA6kYhfJMOMOOWrDn0ZL85sf38
YzJpt0Hk2n1kg/GlBsaBYtTr9GS5wNUoIU77MkpLbPPeAQPWdb18xrei+Wn6y+zAqh/2mAbYpXH2
fJYps76MT0sGlcIf9sBWHg06GYe5MrwXe3jLQdvB/t5pjHr9FBA8eKW3KXTqf/oYP1HVGhqutitc
k7AJl1dj2TXs7mB+hEpiXLQVZvuausYXXeuuAfreYNhvglN1yaprwbZsKyZGr+Z3JjLIhhO2yHMj
z5r0n8Csc0dkNz/+kEfaMmXAyCI2R009MX5sr58Dj1yZPFztuZZzpINcIiCB9MWag0KdnNuXkAh5
bwE9Flnb0eFCiVnmogl2USYXDs53painGqJu4qaC/bMZI1O88KbadGBiGrxreuLsmEPJlES2lkSe
tS7KgfKp9LAwVHTEaxnx+WcAP8frJTMu9TKG7cAShaTIoLSdq1hDdIeC5OvEQ4L4SRThMHL38vZz
0WG1DLsRlGsocVBNGQoHI3rnvVHK1yIs/T+TvobqrEOtF8fco/YpmLZp3j0LWT4l7pVNP/pDf/F1
EvAWjVjKjRLkSlEepe29SK+lP7kKXeTamNVblVLcJrVoACm9oAtiD23d/yrYb4smt0ONYqZ0kLVV
oU4oZ2EJ3AOlyEWlZjitHOw5pf1fqa00myfmY7ZU9cVOaEMpqJ7OM65uikLKPuZqyb9SiAecnP04
iVtDnzpvRaoSeTMq46WAGoFnQ7Y7ODxY24AYZ2n3RH8b8+VvxtkpqAzqW7wOwTVXkIcbIBPOdXCX
sK8LPt1lWJF2a+t1GWFFXjOF61q6aM6pH+wLEh5dPRx6guNt9wGw72lYy7fSdl10pnR2FaQ0u0OQ
O0R2nWzZmckIvwIjuYjBOFmdcdEa/LscnH/LgpFB5LfS8UGKahduGkBziDkFYQ9DWZnJiUl1lsg5
eOPK2HsLENI2IHnpIDD4Mr8rE9OR5TfPRcCw6uMkoUqWsOouwGOZdwAAk2Qnapr35IEPl28Yl6Jj
uiDklNHcxT7S38Rerl+aHtRj0TEH1HQuUsAW9n1Os5Df/Web6a8o1EMLeNKUgVQtPBSPg5P7/1LR
X6CxBftUS99jm0pVjWL5VnuihOyTYNURu8J2zlkYaLlzmua+O9h9e4clcREpEjuPfiLdNZDVP3q8
N2SN31zJpS3xNF7Ii98Syj9po3D2po7VNrOJ00izYq8HHkoqJE+Qgn5QUByBNzKoAGF+BeUn8J6N
gdekCFj+TRfe1nsqL9zW51yn+yhBxCm6zyL3whZ50kzf1+IkDMCQ6sPVSuZpzyO6w8FMTRGWOj7T
ZYT1EA/Xik1z3HdngpCvpc9eQe/owxvaX2scq1M/MTaCEckJvXIlC455rn6kbfPGy+yRlWJ+L5T/
FyCUo2AhzK72UCsHk1IU/dI2uCbJGWfLX0z9PPH2enfTdp1HMbVlvps9S2hffBmFFhZ2S/cmSe0u
R4n7nT3rrayKyFElisOU75vgvylLKf1uBgZMgu9rRRFRnrhAqkv4oWOXRei7slwnIVsGBwP+xGLM
kTF5L4WR/CyS/qRYP+ARO7VpCyKJW2U5l5EJpWHJntCBEITxOvpTclExRTJZsDxrerHQvjkmZzgE
CcrpSSXE7BKdV9g8HXxpR14fv3UBHT0F/2S75nqmp9qV7lR2L24VNbwikDXNV963n8kcM/fEdKkA
7H4WA7cyYFXPtKdtGYnYlKTnqRnOda3AZ03dPU2oM8iFuHLFOJpV82htUGo8g5u+rw6Vr//RLJtr
s/FbDhz48ZhiX+8+9XV/Us6UdxhnKOFPgClUON+yGkhuYr7M43JI9SWyWrHPGhwBysTjlJ2xPcO4
g3OFxwa/1J96aT+mliacYdR3Gn2JzixeR1UfLYtnzDJ+u2GIvMF64z9MPmO9p448RGwkxeZSmwNU
yTAxtzRug/fSa3/MSZZnLLGPIdBDXzDe0Lrn69kX3ZaU0uXOKzPzxVV/CTLHO1/rnsj0PFFcD9PT
sZ75tdKbqO8yJS8UTg77AgVDX6DqLzn8OmWhKU1zoz+hnJ8NpwY1H1y6VPyRKQgrUr5nViavSVqy
HAURXxkEUdwnIeS5xmPc2Ov6lfgXmFGKPQuG5eMECn/F597VRPRmsh9ZAek02eXezNoyKf5ulDlE
tY33syGMPKd7puwbtmCcWr11Tnzero4jAa+hvrnSulcVbUBOEOUZAA2qeJEKOv19wSYtB3Prmfz6
uTDq6c6E4j/a4qXRu4cS021GYra5OA9B/HBbkPUuIx73o4SwLlA0O5sPYBa3LeHlEhKfxTA2C3XS
uh9MUlK+BnRYKxewhwl/eEWtFs63X6U4LDANLtQEK36AzofFBqhiIWxpCdo+SAd5tcZLLsqtRZd5
kFLDYZFP19JTb/OB5K+c8FCAjLHjN5notyCh3p3jozAvvoeIR/493rRU5fWIusKaYevHz9ZiXQYa
ufjWh31G+pCTsMi7cKxE5IPREF72BE53qzVdNMg+7CbrVVg+lgL7keIkpzXqmFHajiNuy9tg8E4Z
k4jQcSQQeAJj3A7Oja7M7bKOka79qNlXhYZqjtlCNY19TAbDi5baOdjGD1xJ57RM7OIcv6fJhLdV
uk8S293XlnPWzPRVlrQWNCkSZS3TV0j92Afi7E7b8bLL77pf/MmZC2TavJjT8Akx9mIAd96LUZV3
tRCDmOPHgtwCJeXgx8FrUoC1p4oJmyxziK2HyUs8Y1DKkV7spXtfkHzDHGE/1s7d+KsP2j6WnxiO
aJZgsZNqUUONhQsubaRoAjjorsr6aOxINeH+VWr49tbOCJyNJz7VLHkyceAufXZzCeEJumTrJ+d6
JeaCwl9sJz7H80IznRg+g8GF0sAOsgLkMSlIFvwR2TF3DNZ+An/3WY7+aRxWqGlRYyefmdsMPzgK
nYx8B1xOm9/UujLtfwMCLgE3IdfPL3GJ9U8U56pyHi1lArIvH+l7KrNzEH+ImUQ+bWZRQthqNur1
6kv6GAXvdwiwLxDNOnbKpfZxoqObQLmA0VkzXZOuUg7w2phHKjjbFIFTxi5CMS9XxswWYzVmNHQ/
b1+PmrZLPP+NZ6SIn22D6UDg2QpjZ/gfR+e1GysSRdEvQoIiv3aObre72772C3KkyFBkvn4WI41m
NOleuw1VJ+y99rrVfBgCgtFUA42TBKh9YxhbUohnA0XEXG4iN9GtbsAhmIUl6CG7n34E5EtoGHFs
/oH4AR7g1jy0k/s1euF3VpLpo2UoNLnxGkG4nIH8BP0slSPKv6ljkTKs/VSSAMlCyYO9Qdn+Unnu
ic+E/UZwG2YGBAijlYWCB2f2P0OgUJwc4nUdFpeLdNoaQ5nQLSfESaUOIQSzpsxZIrcl+UHtsiya
hyE8hqQ/myEKJUHyjmuEw9otq5XAmrI2Tbo9lr9glZuD3TjDi1dWDzcaHomHPCKa1lQIkj4VNXxQ
kzCpQ29dB9Z0DxBWulAtxIAE0DHtL86PRxdjvio/iNJddwHNV1ZvolhuI9mDzXMXBfZAIkTTL2Tw
Onq0jelpa7d1aYRJFw6x/O5NT/4olIBs297zorjYQCQ8EgHDWPKajBTj/iVn1Sx6mNATdUppiZPp
+C+BFu7cbDuEN3nIsuTgp/65tjA4UU4GormONtMzk7iELH6Ujngak3vt9regYdiP8dgoKPW7YNn1
5QZY8tFgDTxW0aPsH8qF6jDsQ89+7ol89/P41dNGkk91b2fNid2pcWkH4wJEZFub0mX1W208ziNg
a7Z1loRp2M1vDJo1StV2EL9JdhhRcDvkJQ5kN6j+oSETUKydehJ5HfAwtOkVnb2T6stIixgKMZ7K
p2gd+Ym1jHWFNte8x6Z6JCJ7DzL/JNjNQDM4g2iHSlCxppDkY3lx+1SNBiak4DVMX5ze3cOTXXFh
7mUd/BQxUgfXWJkt+zEzudH9I8iJ771WQ4GICLHXOlwS7Fy2WaXQOulno3a2CUah7io171DFw+/C
u2AYRQc2Om8a4yGA7j4Ly1lebwOVVz3TsuJS6+YuoA8r7OKuWyWkgGg3VPbNMZKtH6PUlECbV6DP
EXQ7u6ZxmVtU0DdR0mSrFAOdZZjH2BvIxjG+PNNE9ZwiJpJNsWmMaGXDEJps62R48THMDKxT2WvY
M6DQRfLEfv+NmenJqe3PrG5mDfy6afSXQM/WvWSESsfNgbMj8IZdqlMjViHDA1Yu8JthjTR8Q6t7
DgPF1YmizHS/pUF7OeTJjRiAbSqGPe6inU2tU2ufbsTTxMHEA3/p3frQQjDOelYVvBpG/sqUkQc/
vUcVuY1dINcm7URIZwahdmNAgE3791SOX4naiokI37yS3wxu9rCOz5T/fyqgB4gkWYnpPJRtgntt
FNeuaiA/1H8dGaumbb6MiAcRZWxLod0HSos21rZzyFPgFkcSqZeZ8U52Gp4aL9rHRn4IZ3SIF3Y7
kNgGIs3qC0UwqYascBTLPRs7gBbR7Gqd+cLkRKjyEEbpR532ZCIn1Q1uMztuVoNJn/+G4FiDMv0l
d/zPG9S7FWBbrGsXCwZHeR0+xT1rkPoFNCJ7JRZcEbbDLGR6j91D4EmaR+eZsWsjBrOyeMts7RCl
PfpZfk6Me7Mc3lMhQGXG2o5khGEV58ZWcyIEDiQ5M1E2npqw/xsD58tklVR3s5C60G8a+gvVMHhJ
gpPlEvhuAV2U0fgeJcVpZAEImOUAlAXHbswHj449JuTONBcR1w0m72XPDRMzeJM2QXlvsJ0PePzw
6NL8El2AIUY/BsJG7Wa4OMeEvLqzgBftpeIzNk3UJzPiLHR5rxhKs04osDCO95SKT4Ja7bh7wh/h
sh0ugGODMos+J0agtUaJjiYvXADEAWHhgTYQyvxxHcbqtk4mgnPzjZKAd1PBfeCIpYhVdbJC939i
LvDKWHCpoMFh28I6BknHYzyoEc+k15+Vie7N32WhttDSdKczNClK7er2BCR78bZKyc+p45fEzR7o
N24Q4zf5iM2sJ6YNimfBrk1ZDa20C/KiqF4g118NbXxL9iTGNcu2rs7xEO8j9xt35aGEJlZaMl2L
eaVUcFuH2g0FzG4qsJBJCcVitCtk8mrrBuK9kjxTTBgAuphrJIQkl2aAAt2dXZTfuFbgc8IWAUfy
SV91I82oWDeEnReOXS+VH3wrFe7iMrhO7U+NvGDV575BYc3kikje1sHZ5ef+o4668yjT5dAV8Mac
Bn1sFPygJV4a7fQOFvGzZqxml6x+UI1f8SYrvN4BPh/LRMJlmmdMTado9H5dxhb4NBHOOoF/dPPX
nGq48odtZfvhMvOq1xpQCPrppfAepf7eSnPehPFy8iiHbrGrffFPODZadVa3WpKvG3u4yt6+YJA/
gERlNwxDuWXRZjGxCBu5JkT1EbRroo5ZI2N6maziMdjI6moBsyqMbCS4FfYdoifCavDugsoHn7r7
r2JxkWa8ik70/2n604zfuZ8h06+e/arcc1l9itjdyCSlCC2evChfI5QgIx0RZBnuKN2UoSFWax84
zF5Kl3mNmY4Hr/YeofkItPjiT262yNA5N2wJ7eLLg/1cI//MxERvYWxcZjlU0v1mqE5+2t8sUB6d
V2zzjNsRBEymqmXLai8XwR301AJr8c2LmzOWdiwqNa+BiRaL3PKw0QI0XMh9Df00meGTStE6kgGf
mpitzWskKM2skolwsIixxIYW8nz8tbtMSw65E5vYSpIPXfuIGF1XNtG85ie7vePQE2DK3APx0SGF
K0yMGB+4ujoK2ZPpXuYyzCLhA6W4705vDJYJjl2jfNq3kk9xzA4BNW8JvSXh9lynnGyRmz+RPzeQ
gVV/RRoMHsiuY1LfI36yNSxyp3RursevEI2nTLxW0w0/xFJnjaiIR1aadg8F37Rt/bC/XPAz9zZY
abEeZuCzOpjJfoogW2ykspY6ceTYTDDGNUjLwVyjyGK1zalUAcj0XOOmmVAlxb3gZEMUs6rwv6Rk
0GF0ivdymsejCPRgZY6p9974fNJ5+4I7fFNIKI+xFq7yMF5FKZaf5gnUPxOZmMUke5/JJ/HWH8ur
3pbrHj+3ZPIcgOE1yzpZEpdWLaM7udd7Q9DbF+Mda+dXkzsbsMCHeIguk9Fci/DAncukPnvWmfY4
VodCYViHtof8x2eKji7OgE/hy32FITFAamBPNc+Si3a+XeibJMtebcwjrP4Y9QRnDX9CHQFkj/Fo
W/WhL/yXzrjW07Nli13fmkeBjko7t/5PCvRGDeSL9mrjzogCuKIW4gpTIfBNMSyPHotRtXWMCkOx
+6mEyYVxjUr1sE39XzsxIXaCFiTau0wDAhVRsllly/yzP0EQOFCfJCAL3R2ZTHeTMXbrdC9tcDAA
62fixQbA7REVoWaJuMRSL9BQCn7OhM61Wfs0KFQP9pNmOnsAJN+smTdZw4idktxCOAKn9hBV3XNV
0g5NEC5KOA7qt4EAtgbyuMnK8RSTUGPNO9Q0vMPGKswePzdNuTmIdmEwXiMyyCVCUn4SQA8JE+2z
q5+oEG4RpkiA+OWnRwFtsOiso39TZizbknlvO4T+LCT+RABp0Kkt+6Z7QpYryZ9zmJjisxi1VSXz
TUxtZegsIcZunafEc+Msq2uYS7qjby1b0uhZESOz8GVq3XM6ZHforu+EVy811R+DwLhrtKB+CK48
2yc5brzxu1XWv9q2TwMKuTgE3E3M3GslOPZTBUaDnQjuvi3Xzq71EMY7wRG8dVg+Sq6KNoAf2eWr
wmXJLcxj15G0UWuYGK2dGhFQjr3/MJuI07YiRhfMe2GusXvsoNJGOnKQYIw3IUIVkZ1UUv1Vlvbm
m2xhEgqVsD841gRZvlrBmwWKRrkzKnXmsCa+gZF9QuYIRPRHE8gPKxufS+YXGi+NFNkl5UIsam2f
+CX7s24vg44hNPVT2aesHALnKhhmBiGz1bhgUFVNHRRZQkTW1pzOp2HJtwbd24ZC7AYcK/S6uNiN
YdcjbEgj59p319zA7JHUPgPS9ES83cGsscinOIyQw1o9j2E+AupKP3FT/iOYFHDA/K0xKxpzGN2M
WT6cNsPOvM0I2xlgu1Jsx2xkx9JgHh7m51rTTh5Rxob5rsJ/fkUtE2efxDHQVLdHogFWkS62FSNq
zqjpK3eMy1j7myFbI+1eFsYpICI7Y9yZinQROd6P0vHE4miTi9wzrlE9IaSvGauQYB846Ua4qVwC
QsRZUPlPPCIdB0HNjt78MDXyFIMSFUEsd4FOemCe2CyK7WidsFYPb3QNG5VS5xbBs95pO0nrmoQG
BaPh3VKZbbUYuE5HAiZOfvRoI1OqmlnSWzbE14bEVge1EeaGEne6qL+ZeU4L0GcLm83vfABnVnb2
tG3LAJjUlTO8qgP2kwP60p2HfECmLY9w9Rx4v+jWGIBDxIJibTK8GymuvGYRtRjYSLzXMEfQq+p/
RNmstCA6qcbiZfDp+8Odbrx51oDRBv1UvGWUi7IIcVS6DOBcimQWZIbPA2P2CunAQvnma1w5ALOP
tnqV/NJTcYrT7ywgb2XHeuM3omTKk+KmU/dG0bQPs3wbD9lFn57jsT4knfzRgO8jOF32bfMvtNQB
h6cYUcTkuQ2WRKcmmQWGuf4KEuQ5KfynJIkJNS0fHrEwFZegpiEtD8VHOKo17/ypNeEmRu9hfRjw
eQZccdBe2aieZQx/eLy7lEpADLWZtbxlTUIJ2EG79zZdoS1fIvzu6Nwg0DdrHwawMzjLKLOOTchK
oa4PI6ppr8v3kcHLxLorCH5BC2/9NkMuRXYl/IzwxVV/A6NTO40WMWZ6Mp4Sb7rCtX3W1Vo4BTFQ
f0Qlc826zKa5e+uN2X328afrJ2vFa8XMJSQbpuNNErHBr3ezundt1JahqncVJ4wqPsxUB/zzQsTN
w0nmetO+aAlGvv9zqUBOIH80SIJILNunufP3JmqShST7F9I9UuZsneucXVbq9s/xgFfaBFrbAWRk
m3WqPWvt5t1KV1jYoic+REAOaI78DxYYTxk0tOQcciVrsyWYN8NJbkA6mXf3dCZMsGDNxjDRQBQQ
T3+fT0FYh0upjUtTi69u+sMFj4limHZj/5cV+VZj1dtlf5UY0AcA+yuSu1k+uzGO1r+IfacwB9Qq
xyJ/aWi9Y/3Lc3agDpbSujV2vp0DkrkbKWDINL/GCMy5nZZGXBAs9Ogt5kLjhZpbsIlVVbhR3ELI
YgVwaQMto6myZJP2OtWRxPdCGN8X4sL3sHX4L5W3FZFz475ZNtfaZn8exfjm03J8i/PuTzgCtr7V
tOSDeenSY2qxM9NvOq8wWXZ4KphGoGtlz9Y0H6KL7Uc/eE9QC7YdlraT22Me7Fv9SRbFtWoLZ+GH
1T/VSWcV2pkHhm/8MaoQFDCCYphe/sox8LKBttl79iVp7eCGI2Nm0PLZCt16n9LpNwY0I7WGX5AQ
mqDGpcTkUW5VLpB1uHmxJnWdKWtkMNqxgU0Kw9kPDMgYqHTfOiZzUtr1eucWL/CEyucsvbNtHzes
KBHMVkrfibLOYCs8bA7XMfjqOQChVhTuN7PpYvpQ3U6rfkUCyg6kMqnd/kMgUhzhNRInsrFwVhuM
LwKSZnL9LxX/2jHfMC1TOg0T8WT+Xjlgw5IN1BG7/Jw4+DvWKuAGafDZOqBqcEHpTBsEVKyEG6SZ
hYWwkY89dI6h/Q93ohfvRAyJo7o48CUChpDFtedp1kxtP9rexhDbkgUBh1BakiQwLCW5eGWxwcxL
oXRVPdPBS01jT+wxmmIrZnWPLdzpHihFfXSuICYEcYsTGgnrkWPwc4K9ygErhZAg+nUN9jFVvzHy
kGgCGpjyM/L/lNZuKrAHCZq5rGSVVfPc/g55uJoZZs7Okrzl+ka51Ljo4BTK7LmjDTmOkfkMPind
ZyEfQE25FA6l/GnUs1Z5K8v7Gvp13JF7QBMTdwdGRrGPCJD03swL+NrugTpWQQrDwCJp5aUkaiGs
dAYwx7Dfe5y/mTrgXln19TnGZNOO1aJ5aqdn2f1WxtH/7UYaXuPAm7LU4n1R/stKhQQrOuVs8oo6
PjbqqWP2E7RvOTI0MSMx5xwPkEbVJu94txhF0qsTmdgtAv0NIN7CnQO72qU2rrL05FN2W+CCG+b2
tuxWDFuWs5bAYFPt0OoWzktZMd9AOg6umJm/CJ/S4Kkt/ZVvvIM8AAoDFLVAK/GDx5DI4KVF0yJi
NEHlsvn8/8lhmBH0OAsJTzEyqgZvNpTvHNKoQuY2RbN2o2KFobNn1NkQVNIaL479Edbeqre2Puyx
KeE94ELypwuNBJi80jw5xtZyrsnNwo1YKQQ6FCDgogEc4U2YuPOXcRvvNW5ploc+5mPMV+zIoeWw
Y0TXZaPzO+gTZm8+mgxrzYh7u57QHvgQnWOxcvlokuKfMxt4g7s/MPxlkBZSj8bFWyEG5OcfKYBP
nzJRyat0T7len1yI0nnFWamRavDe8ClbXFKCQ6rkrz1evda9hjZO1wLSl0vwXr33EBPl5RsyP2Yu
XvPUoSDP7E+UAoHODQECPekhiUW4fDF4JDAg+mormOhH/SZytgFVZGXt6pKFExoYmkTQa1jsHB6G
a9M/AsAECo5aVv7kRbtPsRn09oeKDuhedr0d78IJZnqF2AThKHoYCCghhBICQdh+zg+MtfIcRsXF
rmXFhK12GdmfLp9aCbe2HD91xTc1veTKWoAzUHW7a61Hx508xDwz3R8yTZQmSHBZMrEHyjmuQN7z
UqO1ZlMpWKOabQKOBQTiCKKoObgdyEX2+NOAsIrAOFSznk17zUkS8Q5X2BlI96B6A6bXfQuG0lLi
jkDd5hf3QuZ3ZczPNbZS4nvWhkHQQkecF6RcOktd50tItHsuQQr1YcKC3ZMMr0T71WgOQJBxeu4F
A8NiNTG/LFnulC3Ub0HsrtqwjthQ3kVqTaTh/zDYHEISYsusNS2QTlh18kStCh/qeW8xcA0kEgNL
Du0mbmbWxpiZW8JGsUTxjbIlWGnpvs8jbVuF4bMFeVn1ur8aGPnIMM/X6LH7N5dVNfKa7yItqdtB
Eq+KxI6eolZ/DW5BaRLgOsT6a5jUqP7i9N7SZh1tt7uZqJF7kIMzTCV2mFw6bHhRzSIOsFVPwfqW
2BJFsMG9FzM4YuiMnrubyEhiPRpf8s5ClO9uTX6wLTs4ej5GReVy9IY11Ko51A9bDEtbvTvK9Fp2
/1qMjIF4MosfnHGL8NwGryjRD7pM4KDU+4Apjok2jKtuTdAwEZTYBnU7eyOzO9xmrkxO///JZNGb
DJ1xtGjgDLbkvon/WC+sv6To61XuoBAOdSUhGxpfsPC7jV2xQiJwd5nYvf+iO4B0x0j9+LR8JELM
iWKiu87lGeuBbRx2+tJsIGdoFbQS0miXMimijUkkDExeqvL4PXHQWZQWRkfMdziYSRHjMW7Pmc8E
yVWa9RFDr1IRFY+7SgbsIGExlTeVByx5uDlcfE8N8Rjh81iyMNIVLyAxFb074hbQwUq5szWhgmEe
19m47AsbsGGH3XHK3+QU/Oub8VRk4gcst/6q4d2EIhduRyeNSJUrn+Oktt7cqs/WpFWdoCNRDWx7
nqcYgQ+ef7CEM9JynFKkzoe2xRak49yqVzVSLd5h3xyPCSzqxuRELuS5maobKdXPFXW5bfGza0+G
DqQNJakuydHySgObjrGctKxdkpt1+2O19aRPLypPznkWkq5Y1V9jcHSq4aMZu02VBldptmcy7kJC
S1k2umwLPf8X5U6zCBHbFYl5qkzpzJiTC6EVrxhGrxWNncXR0BcwKo1zR8VA8GpsMz+vUQIMKLDx
kuiQ36Tevw9d/SXsGKlssxyFvrSwemCMRq7AJoaHNcz6o+jsW06icpx/1ogqq4p/3HHxMymstV9l
gYumxx7wijc43nNuDO5ppsa/WfypFYCgX6LmKVAkDesOF1m4N8p77n61KAwrryBIqduM+R6fgxne
KkwNOP5WhOKCFxTLOjsbCbsJdNRliBCrYEmEbLNclWa88PmGKju5AtafnVMQLx4ps0V/ZKCns5+S
SBIbBEZbaryCQ34WvXv5v75m+t+0r6b2O1hvU8gXBQDJ0f81yDFh89Pc/PCWHwpJwBYEj9eM3mZM
jK3CTWKr6JGNajPGPRkDP3lClGlDrTIm8Wau+yWw6HoTS3tfcdvl6fhkgkxYgGHeWKn9GUcvpkEP
yv0IPHotShQMCePxNpl2A9dqP2KqHQERQSipxuZAytRa8clOg7ttU7Zpk26/Ry5pokO5MywUVhCv
v4lvOSRtd49de1GpMwvNVYd2qfTi10Ic50hjjz7BivTVwM6xQsxXvY/Buyry904fyF3JbiqAVOOx
5MPcw5RolV8z3PKpGS79hGxgBqGl5bx0tOPsTGHQXqcaWlzSVIcAA6oyXqNY/Yts+FzOuGg4vF2w
GNWXn4WrQuSXqnAOcGyIlKPjpGDVGHuZES5ir2Wi0FE0gKUXIV5hRAi9y9C924TRXmrdJU7g4I0r
PaC5ENaTYphlsZa3cHh64ZNTc3QZ/TpPcNW2KxVqr2QZLkRV7goaYgmAynfclYueooXWD9S3J7er
RSlNeg2uLnmOrKtNdNJksHNqVyl/aPLS+xFs3U2bazwq4G5rPH11Q0FlvHc45oq6x9uxtRuGTSA1
a+52YXcfnTUu4y18Cq5tUkh8F4IvfYkIcAoj380d6zXhB5DTxtrEUk/s1y3NX2rTiLS32yZ6fDZp
wmmTtNBZkTK37lT9SokPeZ+P5JiJmseqOcz797hjCSkYP3cdlUIa4E6owcrgg5l+xvGXbeYh0QOU
H2fd6HbR35+MTf5nboL6AYNgTSbQhyrMU4aUtLSOUhPQdHnYkJGkXbmW4Y/d9uuRXIQBKtUYPzj/
SVMNzyjF35v41qeUIOgY8X48B/QsjhieW6YDVuJc4b2uNYntziEViR6IKF6WrigyFLdjG2hoQ9iW
iuR9lj21urF3XPjoWnkKyDeZ7ZNJAJ6fgG/Osl4ZeyS0K28C9aR/5snI74tIV9eme9RxHEz9ATTf
P4NSKNbQTBAdNOnuphLZNvc1LOX1ywBhjjulGvwF4ybGJDULLlMys9OPs0pal18DFAEH8DsQtqsH
JqMbgfWY1wJjAB6F/RYAIdkm7bfM1W0urQwEJyQLtPsK/41PxhbtTrhAdb8SwjkMmP9zUABafBTI
dZvQ23O48NwATNQC/u+M9787wtA517zDOSxCVx4LG3EQZJTCs/ZZZW9t9Mz0mKpVfxqCwbipj4kw
bjW9wBicw/ziQXId9PSznPKN9TPIi1U3e29on/Ic1iH2JIykPW8cXA12NujCxLjXbe3F6oY5evBU
Y65I6wqimFiYAblBEPn3eb/j0rq4hnVpdBpacmj14WZO4BGSzvuVNLFR++aQYRwD3YMN9cBHsYsQ
SjQ1yYZ4AmkiHf9Hs0p4T2wutRdmerlvbnJRPuJ+3PXfheluXQxA2HD3jvD5qJNxVxMul7vqvfWZ
xUxsa14HYq3oSTKrOkqDYC+DcB11jQfvLSY7sjIJ6pl/PnCRLe9ge68BZeVgTBd3dsrMOx1eD4/5
FluTXGsumtevUu+fLLbW9JuO2aZjW+FIIAxx9hu3+d3k4ddwN/DiUarvdR1KCtpoCeImGevtqBNz
5bYHo0Gg1WjfMFWfASo1mryRtLFzrP5gtGhowGAaHQlEFqLaLn1qUmdnsIwmi2KNAeRcMKd0ClS5
bL1jPh/CZqR2lz0AIrvbdpbADoYlyEqR5culkT9nLTPDmpDecMOeCz7CweASMH/DfsZLLExac0cL
1kn8wEPome6OHOa9hUeFuOi73/vbuqueuvLbU0yyJK8+7UEFb6dL9oL5V0hFazYvTVldgDfTjbZr
p4aJYhiL1BwvmRH/66aLYlBfiF/VPhLpwKtJZh0CZ+pWyPLQWOR1yRKNwoBAlvsaPa+elLucviQp
w5+QLPOA4sfPpjeCctxM/7XVBvD1No0m1GGvdmcBLEex/IVAA4BQ8DylLbjn4CeGflKo95xcHrZv
2JMlesQuyi8SPumRCf2uCbNlXKG739BI5Xigo/K1N67ApQCssq5BfSTCd3ecG65w7XxpSbNtgf7o
6MrCtN3aEb+38UHJ91FRo2N8xOADPRzvY86oM2MeyhybnR9XEeF6DH21cYFyL7MahtsfiQVbL/sQ
Bb7S2H3TXUia4z8V/Na5sWponINm59dfSTlstZaiWtdfqFINFk1wuPeu84ZQa6MK1vxECBeUvUVy
KtR1ctMXzbn1nvapOc/p0K5Z3C/CFmGM+5fk9glSzWKOPa3CzxyZrGjjtV5qwIQBa2uk2XBIBdOf
4Jof0j1pdzsbaA/l9ray/kap4TrV9g42ukw8zOIOsBKKn4YSNgDPyLIWtCNMIuSFZJPQh8JdQ30e
b+b1fIcTxK+eZpubYxhrk8NMol1Os3zjkYWBMfBTCmj0Wf+SkYxnuwiLWEBoJcnGrBRG7HXOrc65
3bxnM7Wvs28pr5CksnMfQEKQu7ixo2oHBuYw/AYloMoW8EY0EGmIJaG11UpHRrdgGQl3xtog5don
IZlbXf8dAcqg18OLrHyyoZn+wncJdnF31q29erBo0ShA01135SsNJv04PA24gt34OUqvCMGRn2qV
zTjmNZCXuAOE96MzcQs3zGx7/y67yzRt++RESA29gvvhFzOM671AmNcq9p6iWmuKk+4AvXBvctI4
f2LwNxb7dQuCf82N5Y2nzmjJYQcDVfNsXWQ0L+v9m5MzkBqSE9vLUcXHyvK34PeOXs08yf5BDsDD
g/7epzzQzEVHTLpVO1feKerjjvdKbkkXYEBTX6zuL9d0VBtnizsNJha9h/mQhiTHVF2IVGjC+uhy
oVcDVtl+KbRLI8vN0GhP3jFuHg4Qj0Q8QuaaY+bu0eq72QHg4irODFZHR8XKMWMl6j01/O6DGr51
M9O2thT1pRg+shDOmUYAETKJfKWBKnNaRSBgHx+7UYlDJFvizAHxci0EGfQuqnYXQcKY2msdBUs3
js1ryFeCt5bxPGSosV11jIbgBKHjSOJM7Iw+v7s+2mG9ilZTovLLFNb6FVXdKphIqRZYbtZ2XPrr
MDEgJVqexUqW+UhtQLtKcImvPCQF6FeWmp+v/RoFd5ba+P1hY42Atx56ucXz2gAA50SoPVccBiN8
ah3wY6ThrDiyNaIBZVh9Nijv2Lxn/4QRTJva3sPWiTaBNP/YCX22bR6fc6jUHPjhQQePfgogKbK8
8+kaAa6jbjhEAL6ODfg0JOJleZaanZFDUaesdWhzzaAL32yrgwUIl2j7/9/WLsixyC9Rhs7/Fm/A
zohH84XshuyOrt2hsq8Rz3zHBVoAo4vHC+gn55g0FppoLef9sZmD2XNkh9vk14Q+ZY8vRvcO0iid
i5dA42qaKd6Qvo1Y2SmMFQmkRNCPPhOM3LOPjIB/ImuEHmd6HwYpDZRXvbfWTV071qUEgkh8zrIi
jQK+mBHDQqmIdVepfmxYLR3JBfrLAWVu6pbk6NaIEY9OPS5PaE24v/xhp0q6iFFM9a4f2eUNfmfv
fDd79oex4je1YZR6YbDpbJD8bYUiRaBu9GcoQNeVFapblRydOi5xOpQukxfywAgj1/gGu6syh2KT
1d0qkgAe5Tyb0z3QqmkzikOY5s5OgaMjFcg5ungXxhZycuHaxwyZLI9h/VzlssDsi3+SehT0TNRf
gA57h0Yx/Q70IaL2ENY2k2F0IrXH7ifjWLSvkeeUJxCMoo1QzZhmi7+VOZmRA8V2jYi5QzAhfWur
ap+HO2hyuIEwG22svP7wow68KheuE4ONtMJILT2HB1tnF/k8tVc+OPuoq+UQRWo/8QBD6ISoLzwG
z6ie0jS3z7b+B9+EQ6wo35GZTyhgtOca+CYlYMhmrxXebnK5hjAHnSdMO5O2SYzge9BLOJgNvaQs
+4O0Eo7ysviIkFqdlRbsjEll+9Apfnuin1botSEGBdGxHrSD42Lyc4KK4CxhrXPYq2taVcZqWpps
m6w7cLXdGog4WgAzQ+qszmSXyCOLPZg3YHCI7HslKBE3Z9LS15az0aYdfVRR24lspV2jUbEX1rGa
bNj2uN7YxNuosDIS7aoBIQS4vmFKZlkhVAOp0r3EI4Ptqz/jk8bwRM9Q7VXKHMzK53F7hNmwJwAS
v5KORYRN/FgM0wKsk66PAdaXS8iucucK8DuZ+97MFG9vtjBaU3W3tWpG6XTmdqjqh2diZouz8gLd
j7VBMehwjnPrZOePGjr2vnMQbjJg3BYp47UC/GJVgNELrXPa6uOutJkgmR2kWDjw5CZwi5JwwVmV
WexfNQCp00RV5LRAIgYAp9BMN+zewKGOcmBqZyADjdCSV6gyAytQbw4FzU6X9qqfjbBRS7OXZNEc
6sHqNhyKJ5HOIhiOZF22cuP2or10su4uyIq/LRUn+wk0R5iLc6bguGTdGGGlQuUVcWV56fPEw7BA
p+UvswkZbx3BFfQL79sWnOiJNObOMaRUygjTyVxo1cCHWMk68+mQ3lWbvYJtY7OJbb4iYm3jiR7/
vSsJ79D6N0JsHZjtRL767b2M9OrJlNGvlVjRVsdbiqqV0N+6tQGyJQwqyL+CwR65uxHjyiPBfOi7
/bQSWoHbNHJefI0lmjmPLBr/NaqVsxZW+1OlHfvoTidMZ4f4NVuaiUHkGtKxPMO/D6os2gykfvzH
25ksx8psWfpV0u44uQYOOPjgThR9p5B01E8wtfTg9M3T58fJtLLMGpRVTWrwN6eRIhSAu++91/oW
ZyfF45t3xsbMjG8SG2gXCLyEwCpilPUIUprJBAgbQGSbbJ9o8Ba7EJDxQyDxxtLqu0mOBlCuM430
dd0xwFEFkEOnFU9ORAofAXUk0ZnjtxXbEOPiQqLmLp5mirCMRi1UI65VEdY7Y75YOeXaoJHqQWnC
hU3uj90pbPgaOulfpn3RVScdjR9+42WYxilPahv5ar6YQ+dy+B66sLwway4vifU7hqN/DKxR7vTs
3RGNnR49CcqW1OmzQcRwSQLBZgIefhPPsHx7BnCcjHFxk+14gAZ5mmh6nSvECAHqkKAx/0S0vg+K
FM5aY3DXgHpunE/MSz756bAXguE7Nawvo7SOdghe2G+kPszMqFO0QmHq/kH64abwySMPM5A0pgdE
Zc69qt6nUOzp4zmYP2G+hSM1WxdZ8iYR9QYn1gD1sQ421WJeD0e2pi7fWXYrgd2ZR66ZuVFmka19
+uxtVd6SkoZqnc1l4zE+Fza1S5R3xFzBY44HZMFQzxwKgbo/RhL2RY5ozUtmtQ0zBRveMXCUA46x
07QkJ2FsVjEhdZEsj8tNfju7YLsMGluo0hrcfw+VYYd7A0Wbp4H7lymLb2acUYO++Z6mtUyi8Rzq
7EIrsl/Z6horNztVVsBAcqoqDAuke9QmrATjRY7OMS9KH7uVx14QtjswzZQCRrdR00C2ZJ9rqtra
xyBCMKLrCcrwEm2T8sz2kCm0gu17qz3n4pTk1DQo1gJP31a+WNJ1OZixP5VrBlA5/fiQAGhDG8c8
iN9cq8fpu6R3xsZiFysFfDxGOfXYvkdt+5u5HifowgEIXJBxOHGyMHAgbUCupwIcWaOaYx6i0rbC
Jt4o6n2niKKtacsfHXovSS02/HG0Ys33dwFJqussJ3qvYjyLi/Qtq/3hNLf+AwI8F/savFHpKxDr
Ls9S10t8iCgAVcXvt4wvJ1+zeeJkdAJX3lTpCK4CGgc+Fdzyvt9Q/0XVNw2l+zRbAEpj6O67HOta
amgH5oKn6SnicI0gkH5NsLcWT02dI5GM0uGu73S7i1Lx2OjUvRREKoC4QQgLL9ukJcSM8Q5d/gW0
tf0UhExeBxcActc4nzCprEPZ4C4f51Bd5kWGPVA8uL3YZzqwTy4qnYTXOGuUJyuHv09cy9TuJ/ZN
ZMn5M1DCfFvB/MWRFl7NCvLjnM5cGg1PVzSfpjJew6TnWAMBUJbEMSe0xua6GreVjX8jaRFF0rcA
Mt35QPJjqMLUzE3vtmRptsS1wrRHZnuMEgD8ZDeXO8p90LOUjusqlwN85dHY1r67wNvss4kmhElr
ewM1hkrasw58hIjPWsbkXhwDicxltJZjgOM15e4B9osB0Lla9E9u4ixOF/xsvrWya11p56n2YbIR
trqOhZFsJo4/r6n5Hrnj+Ebr3iBVYG2WyM/qrK+ObYFawhHiGVPAn4pz5XVO46NL7XALGP+WyU+/
5aj2hFqeJDeBDqtseEd68razRA0AmBtonvQaHi3JDKC59HZJbjV2ign86sozpUUtmtmoog36scFs
v8NU/Rinl74d5aVNvHbN2V1X5JiPuXmZEDFYLuNL1wwv0COakwuRy5IVcutSAv2gMIjH+OL5DB/d
TJ0s03gLRlR7FJn0Eq3FkKCepo6E9NIfoCtOS/I1dMvKrM6eDOAiwosDtq6OOjQPvUHdgg652whC
0G+G1D6NY5tembSuKiN405DV0eNsZglLb4BOddMrA51zjFoODpvqFd0KUvHuvLlH4R6Hb8MQ5Gc1
3ZNMGKIjWYJRPDpNhHauk1SJtVO3OGeNqD/EfrZ2QGKh8zpjFoDjY/VvGOAPU5zZW4LpvwvTcHde
fOpJuSocBjmtb990rmSsXnS/xKvgaYnpMvXofAuJZCfuUP5y+YBDiOqcw1zFOxkMq9Su3wffocAo
A0Bn4bvwpyf2zl1DMb4nfxfOXAcSzW4JfxOkywKzg18qegyuQ6ONS83UsBjTEca1PGT1xIqFqNf0
5z/SKtU1H8UaXKLHBj4B4m1p5gMsIfKJU0tY1IiY4Foh8M0Oeecv2oj4LepC++ohcNJGBLCttqY9
3jUIJfbwrFtMmbEDXKZYdI6+NR78BPBu4efDnpnEd2vS0EcgAqY6seQ6xdxjRc0DE0CgSYAi9wMX
Gg9+3njt2Qu6rR3zdgkfuDid6HZz5yaofRUSmkRPeyMPLGydNgMTlzMftzLha6a9K7pkq8Uf1O4o
SNDA3qRV+olQnAm9oYiYy9W1dtM/UY1M1WaRWUeSYNq+NkEGjhAAhVd3O1+538KtaWOSj73zKnUu
2tgjv47A4JHM7lES90A38xTarX6L0eSlqqopArISEYC6E4aBF/4wGpgc2hYczEwm01ijKKQTu455
nm/yYiFXpdEvKUewSxJESrMHs3fEjTsMzc5Dd1fZzq0em2czJDC419G9dNAmpqHDwBnNbuuNw4sP
aZ/s8W4ImadQBJFrYTUjdqto2KKVxt5b1OemQ78iZEMCt/ytIbitwxlXO42ddaj6nixLSpVxJDJY
VWJDPYOMMzkNUwt7JypvgUIGQBZ26eRicsGzidP9i+wuBcuwPHGf2Nt/N8ksIOOnDzeR9WAZ3llj
T8Q6t64xGK29uUUXEx+dmoDrgVVyXyIva6C0r8MJISW8mXaNDnlcZbPa/3uZJQKojjOv4RzE60Zx
qNAeEGsXTLlEf4sjtfVQS6fxW2E86ABhShk3BBCKRxXIYf//N+h1SZT9KjXR72HUkiC7/JqE2fVH
+/E/frHhLmqn++6nnh5+mi5r/2bP/tff/L/9w3/7+ftdHif9869/fJVd0S7fLQQETgDr3z86fP/r
H7b7f8xwZeT6Uf/PANflK/4zwFX4/5SmbxLc6rmWEKb3v/JbxT9tz7Jc31UAH6BTENL6X/mtjvNP
YXnS8VxaA8oEkvuPf2tKxpD/+odj/VM4wpRKOA6HLU/K/5f8Vt4VR8UpLIvlx/L4Tso0bQ8ZLdMP
x3OWcNevjwfW9uZf/7D+ncDkrhB9h8lQ2u++qR7S2Mb5xZLy3z6Qu//8jv9WdPkdURMtX2rzE/3v
L2XzE2FXNR1X2LaUJNz+95eC/jbpbkBmNjUQxAzK1+E7jBmZkVqPCk9/xfn4200B0kOz+EHLA24I
FV6SuMjBVXVn1MklWmLIEiypKyu3aHXCaxtpN1RATtGlTzXaM0NjikdLL+nalAkKDdoQjL3kg2zI
YZUsaMPCNXR5PszBem1iBmOQvlt27uIYAHCqesjzqQcyL6jtl7G8hzSKq5HSdQavNo8obXLzkWn9
PZz2kzbIeG6m9iCRdvCOu282KGgEvrPVGZN8rNCPxD9+2f3I3MNGFlaUoN20IfehhdpMZITcasQH
IpBPxCCAXeio4zNpPQ4inLD6DK9F1e9in5nhQLpjWnHSb7Px0Gq5L7v0TZvubxq410bh6EjghCAF
eC186GwuI6YVhBgYcpZxKBKnXMnSPHfJ9FA2+sMO8+NAGeTTJcdXjVJIxle4dk+xd4IM/g2eqZ+H
T5J/7ZVt0rvDT1iRPL2eMmSNf79irCdgb9YzY8qcHAxKg9iK36NyW84kpeYLizgixVuY9XWeauYM
9gcAKJDDsBoN2iSmnb3rDCCBvKQox3ZxlrAEl/kPNQjMX8O8a/t8mdaippLj65CX4Q4S41sdcegq
s/Krprpt/ImABfB0fU1X2JUVbRBl7y6SRClwixwmmXevjQEQhZHKdNVECP2SxZCuLZR31llJ0FuR
QkGPte6l5lRg56694nmkKM4RbS7vAf3NsJ6mJ0O1r3U+41rsMUbmuULIhnlaJ0fqtgJ6DrIDZx5+
rZZgD4CgVJ4MuxPA+jVp6ZyVFwVC+1nTCC9zElRsxN6cD/HQMm4UFjY3AI1MUVjn8QlZSEaYqdSZ
t1PN/ASVnS3SoFhv51saF6Dfll4ybScsEh5908Ym5EvpY2LNFIaWgvATH4VMQZjX6Xdjwna8c/BB
UCum36KBQO26T1rTO1eE+q5arzhzFRFJZV5HfOZ1mhpsiUVBapUxEt04xgcvYyqIGTBtJJHMxWuv
wqeGiyPa7GCY5DcnZKpCGnIjcsCalAwdvzN/vdq/tarm1/WaPwzfUbBMpKUl2K+ZKYHqQ5CrohEw
QhQdHX5TIAlBkFD+cQhCLkce7LTwj2bD/4jcXTrMGL7JZw6KFlkNdrV+cNnSGxcHcYoYvbrSctGr
wGy/RdvcFpiYxiqLLzn64D6hcZi4NpYPrAQ3IwmqDSpl1eqM/m3DnUysUgQhIyHTbBiwp/Vbm2l7
oTwXukxPL7oePuqp0cht9XQwJpw0g6ef7ARnCk3WTKU5KjtiPHDcoAnHZyFw2tzYA+KAkC7RFP9h
JH4JgUoNIyhScNAI8YOCyaiFuKT59HvrqaQRjr6o3nVecc+ad1/2+mA75slWX7lICBRDMI2oPNhr
8mUHVzKn+BOYw7vqYH/ZzXw/DBl16I6hy72tnMukmfppBZvFoCs9xcG4nHJM1rZkNWviBkJn14wx
nSzkSI2kiMBDjCN/wf+XmGDcsPoDYKrdCli2sqKKzRLKIAk7ROeLmNSqxw0TdqTHReesh1GfWkPh
U1FYlApM1hIP8JrEO7QoIISkcVONNeEyShT7OUDjiGw3VKskeHftDhu8ewf+VkbjfTdWLw6Mbu30
T0UEjYnSerCmDZldG7PvTniaQCNsGqqQeh4hCIdrRhxrN+gw3QQfMV54uhrbSTgowoI3F7LeSMhg
YUr6uONn1eIWSXJ3b3FGNRNFWq56qaJ43Tp7zEis4QZGQTyWIofh0br4etwQq6IHDdACnSiVbHfK
4804SPYL1n6W3ujURflpoEDDqeptbblwZejoR152NBL7szAIDENIHSljb3fgG0jOuEzMr5oSREQb
HJscc49N1Rle8OLsqOvOAQ8lcKvHsm53JdJNYaIfKNtxaYGYX6Nv4Juy0KM0ACPt78aYgHpXxrc/
sxDix7pyvoYXfmuQ4zghSzMbKKEs1LelScVr6Ppb9Ex9UvWetx/mlJ0ijXd72NvpeO0KuheimMmg
Lj5aEBAwk3qQQ/pWBsV3By3RNBT1on6TtXiujPGhGupX0TPo1/rAPuTY3lvfKnv/dyPRu4bgJC1e
xC3BhFRIHjPsLn4RpPXduA09yFkwYEbR4Imn2iYZm7fuzQdmh5c4BbvWltdCW5+W1d1n0dNY28dY
dddauWcaX/eRqo8tLvJWIETPs7vIqS6NYByTLfIgYR4LJ/uO4MvOFalWMnio51tRZbeNo4D9Sxwa
7jO5vXdVty4hTTYA7GKKVPkbD/royqSFyqjerK7904vbxKu2aelAwy7bVzG7p36sAXa6OFVIxQFW
NKNCrF29c4AlaS/8qDz3Q7gml51McxuQSlvtpyjZNtLf1o16pLC9ECGKRcEZntGo0dUVH00XnhO/
ffcjFpJxtp6L+bUsxLsxFj/2aJ3NfFx2n1XW1g9uDRQliafXvHaI0CSrzifmz0nSp6iRj+2wV7X1
YHfNHQ3Ix8HR9753W9rhIybrTzgqLTocNLlpdu8VJkZV5xAU84mgaS5yYd2zXe6yxtmGjncWgf5y
C8YMslSfFpXft3Jy9KqGhLtl75NkGxvzeyvMixSUbBwB2TeTjUt5HfjTdxREZ5RIPwT9YY3BGxf4
zr3gENRPob9GVE7DYXJ2JYL+yfee6HubN3FT4h/Asa3zfVb0e3Q2mNseS23euCmDcXMEoRJqIJgW
vsvQ+XAMfU+XdjcNfUE0ArFHRvGEuvXt73BuVMUpg5k9psURTespDhtaL9G1oUzuTPmCJyEP33uy
HGouXz8Ff5QXnuLG1ysMYq6pX2kV7Zgdvg1pd45rBnKc914xVdHW4Dhii9sy9vdyRAGIQ2AnWWNS
tZz6amygACR8G67n8IScayMtuvs2WT9pFb9zm6PqL8wXix4DMxJI9VYzrC2GnbTYM+1fHOG9WTMO
XDHsEwuRt9kfBmdeknP5ytrehAOeSVgVRdc9gMG7wCHY9ETPuYpZYR8enQleiz3sEh2fFfwVpnDJ
Yrn3FwLMOplDdhWaf+zdD2JhNOQfThcchDNeXbsBnmBvGbYfl8ezkO2qQGkTjcBgUGt6YmA7QLfF
sK/O5FOOoLcOg9u+GN880ocGbXwFER23unTunEHvOjT+yz9M8MngXo4j02WqqM6luzOx3TeGex81
00XD2a1YaevxddI7wYcJhORYpOrVGotVL+y7Aac3SLwtM2ggheld5wwbZ+xXnhKPlgeg10B04cP8
a8ozwWCH0PQAcg/3xmmmVzFbX/PUbZW1GT3a2GK6Jel1E8AGQSeS2W/4JfeQZe6JDcKOAPMLLLj/
7hDDl6nptrYFHrLyudP8+AFOJptxP4FHcSN3pu1e65GvzpJzJtqVF9a3YshR4+Ubpvduax4B5G1m
PH01QLeBvrUJGS3EwlqmRJFFm05Nx5oFMBDq0JmXJh12sYlUol4QL/6NPWKr5b9CTtdhLMhyQo7p
im2KUZnwEaar5iWnQTpN9iHxy7Nf4zPnzUG94eMH7GcVK1jJ4Gry4/L7E+N90OIj7npQsHd+6Z5q
u39ersKitTPSaKdoyOkKOR0oeLAfe8/5FnlEy9veLjDAoAwYhI27GlJbRLNnsKd94Hi3QSTpmsf3
o5HhtgrQZXGK0A81DUhDonhmBBcee3RVsvKeM2MBb/jbipNJiMnY0no3uPVRES7mIx6s0Iz5Y0ws
aLTHhtSRGbJgwyK6qHyXJmveye345Zai+70DzA14muQ95HFRzHzYZxwOLJ/kawZxSn96GC8qB5Fd
LQkoAaJdfaTbUAyQlA7mHDwsseBaLygSUlfC/jqg18AusDKkWtd86IK7qyFzq3HIN2jjW5GiE4R8
ykW2e2bwnDeX15wxqN4s11gN4aZvJEskBVgT0uUZuV1idd/APIsQpRaCKzjMu0bjhua2sUds5729
rjiF/uU44pQk7tyY5YJuXGUFpujaYkMKDm3w7Y3lwbWjU4GXeaaY4DO0geT5dy1fH9jlNkVSQwYe
SaPDlqkkxheew6UKLv3bYMqeI288qc7cRxFypWX6FWdb2qUwP2bq9PHcct6iNrx4obVOo5jmG4GU
BuOl0bl2Ql6EmtaW42yLLD5Yst44Aykt9ngy8EuMM+pojGBR6+5qU2xcA9VoPZ3NAIxftaVjDvRK
cdpsLqViZ0Nolk3EefHgR2inLe6c3OAQjyvSjZ+deV5Z42tLcrbVvhUez8UN2/VaBB6W6fjUucWe
+MgV0XB3rsNRGypiR3u9xTK83M8eAd4m71B1DTFP4d4uYwZGajPXSLYxx9bhdgpBYmC7EQg1RD9d
FFHJuSDmowGbAC+kL/dpMFxoOcKg8B78SV4kC+ainxW1tzPdYRt13rVDfe0q+CPpgS7rfQG7HcJV
wOQPhZtbb6o4v/fj7NBD4C3KCYAaAcwNqO7MPtAwwlrg7YLOPkjoHH8bfh1MbC25j8jbgbY0m6BC
uLeW9YxgTib8CJcCa2sl9TaoPxEWETmCgd3zNssHQbeGoR3BJqhvcuVvCwW+cTCzF11al2l+l31+
ZAy3j/wUShM0eW8i8h6HP93V5UO0U3Onya+JZAisFraz/ZxF5m5ZCytnAee0xwnOkCATJXbiC52U
e1vPr770KIWbU5C2TwGt9vWQe6SrZRuCb29FYzy0BoMbOCNQjpnJJOfW56AoHBsiRKaoLuC9TBM8
iqIG5++86wIwnpbPBY2cG2Jnfmo1YdSIrbPbyW9nIPlXV8iJSY9HE0qGxrScaAM0cU2yRGn073//
zLMmAbcP7kYJBiIdH3m6BK5Tu1v17AjVgKRL5gaj7NB/YWQHG32wn0PjVy9ohsx3aA9ZJgWsXRCB
lCOcj2vjoRjm58xcGuYjNV+jHmjQ/DJmhNFyjktoiaUPE9aaPVgHlFKEumMPmXmnuG/V/Az9fWFC
tDurWvzDlCeJu4y4I+OEssfApEzXrmo7sUknvs/Y99fa8DcwvBgfMGLcM6Demcp+R/xSM2Qk1KQ2
/1hN+esYy4vPTFHKaQHWZOLHojNOdYiWjZwL+Po8muiOWdrM8CGMWJka61dP+c9Mnw5njJHjeGd4
O3kYC4z2A0D1REsothbURZEJNlIMe+h5Q5yfy3CvgJAuAcd6BCOVUvSsJXoGyYoHodqE9NxvgnLK
rm7enpZr6omIvczOfiLB9XcH7wHI90+JyP9GzPSMMpn/2j3TxoifZCbulGz46FD3429VIVlJuSCl
Idsb5lzdsl7EvLh66nrjyhkQTA0fbxiGkBSq+JWQmoChGG91aO1nB5H0iCwyGex3NfVX0+PdOOlP
p8YrqnMX8RHyOW8q1mGU7Eqz/WgVH6RBf4XGUPAYOviOStZ4ws1Wps2s1rXi2zy9RRmnTyNDqq1R
fhRB86BdZgdpEn61cga9Z+YPRXKVHJhQ+hJxUPFpN0a7N830Syk2AZnERzq6BX4lj09+4L0QThrv
xq7dSSBeq8Rgy0n89UiFoEdqPY8fji7hzdAD4TKRn9Ew44Nywq01U5G5HfNYY4i2yBoDBmq4+Lnq
lizKG6GncHUfTDQyap01myoJf4fQsYnAkCDYquK+N56m1FiSbdLn2nCLo1FdSp6gXWlPdBb6wsbJ
QaZuaMlXI4TLUeaqOs0dE4noY7JjDaOLn0Dn2FsRGpyMrtqNbf3px/OX3XD1VV3thjBELraz6mja
YmaA+M7bDkOykzhhPJbyzglldTIDwP6ZbZ1quWRNYxScAgI27Cn+nWaNvt27N3LOOI1yDo7HmIt4
efyOHbIhfyhwDybfVUzZ3IfuUx4Q/VuPtN+qMNnQGv6cXOPdb7Y+olO8UAFGtOUjNZmpxNEs6NJx
tG/5yFrOScCvtlEMP8dj4kDrxDPXQRBX636pf2t4axJd1Zpc2sp7aF1+nZmt2MwdXz6gquLsPu2L
iCJwlhZ6fSRGtOWrVym0d7SuxWiRPzQO03rOmE9PGkgYXjj21GXm3hccpCr6ajkq57+XtkFyDT7P
O8iIuqaq9I+hix8t+qsugxYbCx9Dm4TYCTrrYNdGftObaXBqkAbIebHajLQqw2Q4ijr5InPAyznn
jCFr6bIq5UI3Wx6mH9tBosHk/jV1Le8WnxIYAed9FKCssK+twDNcshafF/LIPqvna0DszlF04wPE
9I+8sKrdPLGXhn6bQ6hjWj2auP8MAa5Z3keR8+66NF1rPz3ZPMch8CckDMjlllfBiuGyiMn3pNZ7
kqZvjYH36HDAWtk4J+a4uEilAdfbHBuqutkEv0Gi8Qc6Vr9uyuSPqyjbdYsNJVY9FCJZ7KuvFhs/
mlJMV+BIRMw3S1yWvoFxQ7FsJar2+vXkoAplH3qHUASDw2IhEiE3l2Mtt0cJFBygBRoMJCm0WLH6
98QR5j69zKzt9j3sh7BmhbJSfB94cnoi640ZCrXoYNNH+U9n6p/AwU1tdB2Q6XmTFTzFk1NvReTj
PCnNVRc7xb5s8WJnS1dQBn9oc7CRtVRFY5fuBuVfzTR3b70mQ3oAJ66cE7n2ffI9lrHJRDtmmKrV
nCpnTRakvPHUcqc2pIx0CogKZwe7GH8QCzhrwzT33aLbTm1cjvBdb1xm6Wz+ck8q0cJf5KVhdJwn
ABRWxcdUWbASqhYVTN//6TOfFY/Hx5nN2zFLLxAsr16JbieV7BkwTFZS8i+wwfdcj3Q7x57ktBs+
U9tz7ii49tCnYBGMob7FPz2pKdp1LS6PoOpfYnr7h7qhSzcgTIDfZuZuiwHK+1Gg4vpmIo+thk5s
pOPnMvaaNe1SSOtqX7v4iEAUFIibJJon7OIGxtqbkH3+xsfuaTKVQo7gvKl+eCR04HWwySxtwonD
Kzks4OUfVWhqCPh9fMw9kwOOazR0M5qPFJjpOqkfrcWc7g1I6GbJ4Lmav1q8ajeBLH4aDfulmuzd
5HCjyMXOWU3ey5wz/xl7Muu0x5GlpP3lLSgz4hJfIMhuE8s9dAOL9HKbOPAYXSFhpefcyMLm8sN/
DVehjnBqpCA4PXRNJhnaSpDZyxB204/NLkzFFWaWuc+T/GE2Pl1MxRvLgSjuOs54dF0iAAgiKTdZ
51QMzvpw3RLt4sxZAknuEeliffbhlzpt6uzq2Xo1bKgiEcPllTlj/qj67jXzCXeRi8UFENAnRkBj
ZzEy3XeGd9+iVDnzEZnnOPZenND+Mwx0V4m9infzorlSdp5vgJWjBwhp6iURzKO0P0w0RzZuTu5k
hGcWjAKuczwj470acmI4GMyt46Ution4thNxd4+BRRMITBug4KgpIowrvcow3oWLZzbvVmShcWtM
6XcWdRbdkfRSdtmrydT+rsgfvXlM6TgZNWm1ao3en81Mes6xNr9clB5nW+HkGhw4onEElDsk1nb0
W/QDBoIsFBvUCDhL/Yas8f5vdjR9oLZI7p04wvPROGC7US0Lt4Ns1w2PhEkNsHqrjzydLk7MkMAl
d3xVVfAPqcyex5LNM2ph1lhm+xBNlMlGj8c1Al9GihUVfBlEW+4d4C/hcJ8UuJOi2ceD4blfvk3d
MSN1cHpE7j3dpqD0LDYkgD0jxII0D3kpqCepMcJSlw7kgCG8E65zlZXzOqaGdZMo/GBWbT8ORYnJ
kMNSPZs9/auA3C5vryek3z1gpUm25ZFlgGz3s87gXQkbjURnQUDU86EnNKLVlGJD9tT29MYm3R7y
jGB4EtPand1+JDPZJ3bHKNExEDDH/e08LhjtQPkrk/gh9LvMQ9DSPdekmdCB9FA396l29mPDhiFc
42Q8R7R7VuFTOaIAfQhxw6w7zhzQ27D3CmoFpO4IjcJyeRI2oRjJQHydhurdyOIFPsBBjoTojTUa
N33ZPrlqsA5R/4SUHDOMYb7YTU0WFIfrVZDOr2q05NbuHFyVpKbCCGk3A91Uw80+LMFkKApwujje
R+DOYtUpTY8gal/tehAY8+h+BAijZxJUAGPjsEaat3Ya+ENm1RE3rmg8peTDeAMwnYFwD1ooabnJ
SVei6llm2RxKZ/qoQ83WCX4W3rmosPazFtECB/RnWtBIOCmYCCEjGIjruF30ycHKKwQqlAJVVABS
ZGsa4ytGBGTnC+UKKM3FYJZeohVifl29mZG0iT9k8Il5mo1BY8PwKcxw4pDP05z7tpzPNE4RpCOR
h0/irq3uO5U2aBadRGufW5Cbqd43Mvpw+WSlk6Z7QoEB/bn5R59gra7q8cLWE+11fuhsxYkVhy6F
lGEf7LzfjCbgkiFpHND/4qDNuTwZoGC2Xsn8b0I+PkmL3ARvfNWLbCwMeXbmhMS0kki0SXMa0LRR
zaTaZLVNnJz6ma2MLRbDIiyGz7DP5q1fLnOu0DjYAl5UJzktyf4kNGe0xmxPmWjumbyUhzH/tZL2
jek0iYLsbitRiD+6Iz6eGSJFelt+TorUcCY2o0I3XVXJnYVi+hwe0sYHwxFMZ8AGUHVD2KXIEjat
NsNtYLgvra+tdSKOQ92ZW9uBXxZ2SXqWtb8CsK9T3BfUduTawncHIFxy7llHGG8IW48Pyoke6gos
AyXbHphQez/q5BM/yQTMryI+S9q7MkwRH882PmpABuEo65vapt/uDfyFEJw90+kCk7hCcuxm80s8
wUwx5Loq4Z0UlYdHu493zEMfjKqA9y8yPKopAdN0NRwPV8s0jfY6qUxmlAHMabSDnpvC0XUycjEC
3HcxlY0AriAz7Z0ghG48dr4NSz2noAYOpoaltRAsAhtXBISWh9Czr8qbFid3W2/sQR3cynuMIprO
QzoC/lPGOdZkBcQOzwJ87g2iA70OMhNuiMiO5pghWhUu4UvhV5LOEHVIq19hRGUbxQPg70az8mlI
VBXS7peptdQhNgbvuTKxIABf39ho826qIiUJcwAtkbfTvJUif+sRCu+nmUXdT6s1qJN+leKTTfoS
m3WHD5v+2EVV/akLOXyMfo1aC+i/NKGqFcI9UDPf+j5zusZYuLRZTWaDSVmZCZLzUECcAxIxbnLf
wyXrh9W6lf5jVSCidXsiL9OovQYSISG4roiaN2YUUY+nJsFhbeH2qD1miAwUzhaWFJU3Z2dsaLVr
ev01UWzrJsGdkMPYht+r6GFsANisYaM8iQaOUNxSYpg1/1dF9ZMBY2bn0SyoxmFcM2Lh8/MjA9gP
3y2t2LKcOiV72HC2inDf2s/xxc/gndKaiQb9pGabJXhqMrj2m9bEHOkDm66NmogSJjnIhmnPTo07
r7ViRx/9aeOTFhgbjoDYmESbWpJRRGQvBgP2Cp7zpc8VrCMPDTPVM1bWAkdQLXY9MHWiEBcfwHjH
WG3ahN5wIEd8HxjtIRmrELFyjlW8hV9dtxz5oPmhaR/vMjd8pBuJoKjJ0OkRurjxJIbwAaVQPWMz
4Ah3GdwlV7eGC++ZyVkIvQ8aGP+xAr88AtZaTsdlYkKNaXE8gE/otkPpM09tIaqmk34nPAYnRpR8
4ghcE4qEWtwQ3/Bb2MsLtL+0abiAI7gTODlg2ETp0qYg73mkvRo7w8VV5ZNq7PNghUBokSUCD7T/
uDqhsiBVYql7y4C5hQkYYTXpSyzm8QGx76NYwAspCCDLgc3f3fwHc2eyHLmRZut3uXvUBeCAu2Nx
exEjIxicIjlvYBySmOcZT38/UNXVWdkyadfWi5JZSSkxiAAc/3DOd7yg0Phckgs3zk9SNvcUzWLn
vqpacgTN15qEIfKxkicwyusxtcuTYxXE40jER/kscWZ1P6PAIAo0Ht96pEa9A8s+cOnsMjTSXoIE
SHAoeuy/NqYXRdt8Otd49baicT9CYd3io9hTmbtkgalmxAFuI5KxgFbRy7yMBDVi7Ic5odRiI8Ft
wrNxFkiocGMDMJJEg3qotpCfhqzw8eqMFOv7dAQFwgvvh+1R7Fikdqx7B0e6leXHNCohJw/8O3mR
35QBPA4vSNBQUbVnBf6khkZ7Pc2MFxyKIFVfJsF4yEzXuwk6yqyk93ZNj+nG0/EH+DewRZN9E2XJ
fYcTajsZ5kiELk4OyWRtRagKk2Ssk7lTAlnzLs0cZ5cwEr3ukA3AMdDXY0wSfGxQbQfuoUrVZxFX
1UWds9UJeyITZhF9VDbm4ZKqhqSTHccnE6YCs4stookr4dX70mNoYvAzQkWwAiAlBFlNzQLK99+b
1HsOZjRbturv4CRXRzNtf4IRTrde6EARaacD0xNAes050NyTsHgbcq9wrU9PZpdua0tgHW5ILZFy
wIEyYRdDTT/j/nIM5W8Ehw+cEiTIMgTIVqqdZSLVQthxkDBu6wzAF+iSpQp/mIdwz9zBh+O12Lfw
DzYeAnJIOvJoYbXtAMKIvtr2wHpXUyDw9aMxdxlHUwKKC79YGEwNxdOMIhY5X7yVdf412N6x0NUH
LMTnvmVlsChbOL1y3yx2OpWIAaagvkADeBECLd7V+WMZ1Wwvu+GAoPYwe+zGhmK6whykXdb0DlIp
auYhYx+Q+vu+Miwc3JneTo4+TLPJdgJn2aoeT4OcOOpZbdD7E/guOKvBaKO+rdptUpCYIrTepSNg
D5QWNkNin1FiKF7HjABSpwwe0z68TFvbPQ1Z8lOh2IT47LubqAgeRBvZ60THJMdq+cOufqK8zI8c
ngQbVhdlPJyx3XJqhn5OTnK8Dh0n3hLjjVPNo/3gfF5ZiMy2KYuuMglg7yTeg+vIWwG3bmXWvJAT
ryYXEt7ZFGT9vm7Nh1a/j8R0HwMLGJHLNlSqry6Gu08aPPvoOTyYLXa3OCVvTVjzpct2TACS7WqJ
DktT8akidxi9wLjiT98R4zPgoUr1eqjCmBEqfhcXRCJMRAfzzYZNG1Ti4CUzwheTMjANS+ckHfCY
XGu5I9ppF9tvzAcJy1SmWLUpaJwp9p7LAQ63R7vOT61fiCVcCx+BnC2HeguZHu6q95LQn+5l1BET
4sHO0Ij0c954K8tf3MfC/WJheitdllVo/QAYAuETeDSJ7aoAQbvYM4wEPwvekpLJUkTkYBM6PDEM
eZhcLDOMkdqP93ikcXIVqE5chXSBafk6MfEjdtoFqZLfCpZTlbQ/SRIjk7xz2feUd8x/IwBrptiJ
isYD90cKg93BBrHKvfFeogGkXb2xGMWJQJM6H924jf9T8kK0i5fRQBkEhuYHKSF4J2eWoVanLwvC
hr2aIpTKgwlAUOzw1545kfpDahfQL/qD4D/iw8AO3HlbmxNvA3qvWV0rz6VCpOLEDcp5DdHP7xpx
0ZO6w8rOuLQt8toxbyzFJGZ0JyWIySJOdODvtFgUJuyZpuePO/RTkAc0u/UQpC8/berVR1ZjektZ
SHQRdWTQfrga0IRoxWqmLGh9+8ppAzY6Xkb+uMVr0OaViE+ro9dCzBewvMyIlAplruiJK5KafH4k
d+rWXKh05KU856QCGNV07hfbR40Kn23DvILIHqAmwfblm8g7WDHs83hhAxWRsfYpDVeibp/oieCq
M8yPM0RxQATQltD1lwHj2RGqgGe9aeEydov7S9zhvMGDqgE3XZ/T1kQ6UfHbJuD6Bh/9WOTDQECg
RJZShCjB8jazAdVOG/47W3f46vS5u7KB5a8pLazoIzNch6AYdWZGATSfdXeK/4fkmSeOqwu0YF8U
mhVlobzGR8nKqt2OPV+7idtkB/awMfKN9sGD6vkkSBxbeYNDj1f6ZOql+3Ecw02n4SK4UYD7CWPp
eiA8cbZQHXJrXbYVHZOIKjKsfU4yYOn7njQnmgSmjnFAaksOn9TkUEC7tJo8pk0MOaBlpA8Umj8S
T72GDQIqFVfPrUQYKnFksULbzG0IWxYLOCLV8RZQ8EyvfEg0m4q0LxZaCwqioMH0ZGHXkbN/sLLx
wYS2E7N0WSVuwzXu0osggQudu/yWFa1gO+V3TIcWpgvJGwrNc/BZS+YvZesYsKyil8Zl6jPNPLo0
i/uxHMDfBPq2SS21VUU1kS9sPLroLTMXgHrjNy4bgummkOJxMbSu8rtpoRhkePgA3BakRzMR6Frx
1c7ecxd7oDlgjPqaOWGbE4QoLKi93+FMs7DpRNVFP2iOzLI72WXNm9FPkBbH+aczIUhEq3MPIoSM
581ACBICqKxENOGhQk8YnkhmvUwfDKxPfCuhcwdozNqoZHqTffKAwGht98m2rKurXCviL9r52U5Q
2o2AAl2p30KD2sifrYPfSTKwxDaT6goL4KdrXRkpjnDv1QiR2xHjhq7uc0rZeTIkekLHFKJIRz8X
cwut2+xJ9Ywb6ZtIiGtnchi992GudlMmNM4bTwLMGdhBfZVITLdm6b9MmKGXhDrZxWcb3NhCFXK2
g64uK2SqwYy5lS3ytUYAklmQAwXIFN+wTrZJCFUm9YmWsIXmZj0lQ/Fc9ubzYBIua7Xvbuneacgw
paTGmJa/WdLZzjXgEBcRD/v1S79CdWaXPB26hH8+MxjmMeZta4IUNEX9qaV1IALzzkeWGpYQEIrl
M5hxeDlBB+hHH1lX3OwA5yFTYFwPrXPWBA+0FbqNmiyfsWOljvgjWFtmx0uPnhAu+BPbpnscOZdu
DAeJccUFbSoVZQgzxqAMx5CAgEXe6n6OkdMn18qwrzonP/hO8CGAe03Bp+xwJsDNv8+aGIg0u68s
Eu9qqpBDmsHjAEt41TjTdTSOT3nAHdC4zHgmzz44dh9uGkvAKLqVi8Am6fmlcITT21f2D2kWmwbH
Wiixl0sRPdVG9azmXK4OvBDfM7uDeAxLBvq0uwny/sUegGt4gkWHMWuQSB7BInX0SD7dZTX02Msj
hVOiOcFs6ZGHH63cww41Txepax4w2N6GESEbmaApoRG2yhZ88vRRFuRq8PaEaMFLcz40U3dLrvXB
roa3vKN+bEjU8fOIhvOS4DH4MA4u6rn3X9uAbWHVXBYmG2qmSLaOkKAbHwkBuRwaqKikLN+tF5ei
GJLhuQDVHQRUfIlJNz9U7qFX031ryivtkvVXt/hAbFBDqLxOoRcQCVScszm5HOhKPPPeQWXI7utq
UDVdtU8SSvlhOM3ZQcwxMiAHhchk9qnoWfbJcdzT+FhTdeO4+lRr+0Hmw03Yxu8MiCpLIclRPyqr
vc6tfk+aCfdjc57juOHX7bFrdUzHrJAKtP+Sfn8IFPDw1M85+Gv7x4Qc27CyGxQlFJG5fGZteo0G
805FsO894zrCND80egk5cxEwIRWVlXzruw5lbcCe1eOtZJGc5/pXtnvFMwNEaPmHMd4Etlu0DheU
R4+IWOG65pz08YAJAAMbmeLBxZxGP2eorXUkT3301eXWdW9BXo5ibunJnV+MJN5DLWPJywuT9fR1
5bbIxonFqqkam4E9ZjO+lSJZQNP8ygMR4jPdftdEh6zFzo3v/SGLbIL3vgxnujKDluQGc99infUp
5uYuQv5fYF2IyvQHJlh7Vm8RbQnfNOEXLMLWy4YgLSCtDpqbkRCjeC2OWBGXQILsPazLnU3aFi0k
osex9S4EIUXUhwyqAroZSgb+s+IVQS2yZc4NbXPHLi3Z1PISRJfAPMTnejn2F6ss5gBmfCx4G5Hx
zk2EVOTVZ3gIMzZ8027AfFW3n2YbXvqRda3HR5UCIfRL9ulT7xzyzj17Cv13QQLUYjli6TYW5z6F
TbDLQv3qAonBZcnELJx/ChIEkGXMR4J9nqZQfjaOxa5hZketGCrPYcDtmPKmLPFXZixutWD6VUz1
qjTGdzYjetWgqhwYFdCN0HeQ0n5PJsphGJc1VXnjedb9ZJfvUZ3wtDLkMNvgy3fim0w7Ly17IKJw
Nk3eYRHBuMMh5F5hc72F2dqAEgDvWpP6uQDYOlB01ZDfCKLEp5iMraSBMmgZ/bbsEraDdnXOMPC2
gcUdSZGFUj1GLEkgpKFoGCh2S8gY6Zfv5isbjAiE0ys7ivB3zCDc+P2ANUM2aRoX4FoXf0E3QeTw
OFTJZ4koN3PiH1AvPljL7QZzcVfKkS62/Sx5m+RlRrSlScc8Iz1HvbUtBAYm0LHWs2KMCwJiX2b1
Qbfy4Hj90ZpDJJsL7iBhiA0haW/UxZOX1VcBoUkylaS4L3QlFvRIimwq17i9iXWHFBhP3UqNPEnC
VIgRk30va9Dqy74+12zeoyc/VA/0SneC/2zqKIQ4Krwn9m/2282yI3Klc1ThfN+H4rEFXWDNDwOa
aOT3V1pnZxzQsHgy+2fbj4/4WfBPGZioIMjdDcZNqOcrtwoI14qhU/BfCdx1mYFMdcfXTpEOBhaJ
3ZBr35j1Qpwh69ExF9AsXRyK2SJflQ1KvdRl0OBQl+VReomG1mJ+Ynj602NjexgBVOErsBBFt+tS
DsQsTywvutTB3g6xvQiaZDc4zrVnceyAr9pZRXsfObD3wVw+eLb7FuI/lx7fOPs87m8JGpGO9trp
lcIO5lNakpE5F4iHBJ/ZLcyNyxBonavms2sSFq9hdxE246OulzMHueaqDdOHAWidA5uWJxWXi4Tv
bITjdomfytpwJ0Cs0H+WvOKgEAFciT9hW9xHVbxp2Q7XleetaTq4lE1I3Tg/Ns2LF2OqLrp7plBP
pSjRiBXFq5PFlHxTvDUS9xZP2XMe3Agz+snYJrZJw1HjW56rE0XUqREOU2XU2VmVnETvX2O3NkB/
+w/u6CjILynlOu93j2A9uOgTgWYzuMH5qBg8rIo+/UE5TGS0j+Ke7nzV5zOY7JacYjKSGpehSmnc
DkX4olyfrNPKuO86rsjoZ8CgXL/Ydt5OSPBv2NYA8RI4XQ/7kZcTGou7KuDd1RKOjJcdnEzcjA9O
65xSBCg7ZTePoUQk4LJP4ioXDHZoR62psZleRwc595/LxxvLADLB+NMq4Q5OZXcdLYVb11F6oCuq
RYhpOmnKXV29okIqLh2bl1DdYm8xTZ5fBvOo22fjoLNDoVgeIx5YgiDg2FfYG4LFpWSk/XVmoh1z
0p7oAYZzxHriSZcivwxSRVjGqJmnyPEhwCbP5cQOwMhW78wutoCpPuQjgP6xIwyik1hDwuS6F0QJ
E+UTmprnu+7Qg4w3tgF2togI/tXnAEffhln6uemL914xPpUN04KevorF56ZaujTPcQFeSiQDLwm+
5Q1DWOAcYf1m1Mltzbg/lt0dalrXj8cdAglvaxLJFoeHsenp7sOBBJiEKyyquaOCGyaA+I27DRxs
3lBsiEeM3ysHPiP4hfexx7DG9MjYhHYJGaA1561ih6grNgUMoIniLPjsJdWjWQ6XMRfX64k7DUL/
5CUYTGf4cIgOzVPpA66EcUG8ZQe2IV5eFWV8RsF0k9io2RqMUDDPB7mZB7dfW466EzEtsZAj7MkT
IkATOKl/2dvUh+Y0TjvWoAwJGJNgHkAIo9IvN++Y4wpJLIr7LAt+IZpwva6U2IWWY++zPDtJ/tGI
WodCp/0Kl7xB/jeTPLCaPVYNQWHme7gKTMXMdb5oRmr7lCoih9pKn3mvXNGT0KEScICEGuXDKF9T
i+LQ0SXQwIzwtdbZyXaw4CQthY2N3UKQf+vN+5jEtMyedqi1UBPbnPFVKQ91PF2z/TkOjfns0KVB
ZT2hmDW75HMixHvVldCw2yxAQUTnTa+0Sdilj5k1rgabb8EdBaBXXgbJUJIqhWHFDt61T5RhZh9p
qT4kI/O0jO+zHixaFCKQIf2lHMlyXBir1nzqEnWKw35n++nd8mPRab8XLa1b1t5gMkMd1UDsyPh+
YA/s3UqvG2s/zF3GfpO8vWJyPoKcSVWZvhfRER1eunZqSjU7BXIegMxZolXtL2MOH1RUfXgBGzUS
yH30ostnrA37JzHmBquyu5IB9kUbPyiHPSsTpovI7VnfQUWAwY9GUCQ45CLYukzX8SWAKPF98nYC
piHmQ8wENiin+zBuPmyiZuPcBoKomcBYuAahe0VIg0issu3TPIrbCsUdQb/vPMLrMAV9OJhXrE9v
ApLqjKb8YWdLlVWjl+/G+WpkolQQFF32d35GGxZyO5A2SFdN0omwCSiudXVdBsXXUAynjuSKAcl9
ztJhZal0N1vglNpiesVg8c4mctt21iPV0Y548R8eA4G6ZXxQ8mrNLNxT3RL991Db9TVP90VTMDck
yePQd/DN/Zn7b17I7aJ5HkpvZaJ4Wc2W8SNg24rkWxFr5zSrACvg2nQibiOdbdhanXOVjajxazCG
uxS45PI71DWIPvrdon5uFLqgKe1uWtU/OpqjyAWsQojOB5UnZtsUVnAPzM7xsmFF2QG+PnXPdCjv
VSbPdsHLj9KO2AodbAKjX7UBFLVMH2Pqj4LXPQEB7gUxnMjnTE7S2hMbIgQuzOU6e90oVynJtrQU
2ckP7bMg/irS9j2KnQeBZdWw6uuuqm/ScaSR8OO75TfqJeF1A+i+cP7o7Hnvuw9xXp5Y/7w3sfyB
6v9QZMZV39853XTotfHSTOQ61jetQaShZtvuVs5tEeqLBTrVMOgHoaaRMXlosDv/xfGI43AdPOa+
hA7UJWfJkcnsoydOwttPHYByiR4Pdf5qYlYzWYheGqgZlaQnAp+bw4uWV5FZ7johIWm+KYWroJhO
LjtBvdzToZE/jXV24RE8Oyt5a1m4wePm4M7esfe6q4F2wqeMkmZzw77lULYpyj32Pmq8Zq9u4YNL
GiaZoVXfD+yUWob3bVjcwq7l7Rnxhl1a9UiEzRYgGDpZfJUhdVNWGSdrRJdS9MzMESncZPyvqYjq
qoikzDUb1oQ+c+NH9m3ZWsd0jp968N3ScPFJRuZtNCBCYrNF355duZoCwEMPz2ubHKg+L5850Q5j
cp6bgT13/DKg3gHjSAkHYyVeYJp3GnkkYqF7298Wo3tT9ki2lR4hrxgDiodxQCYiic8r3koK9jTi
HhnslPNfeCRXeaT+se7caRSOOMC/cF29mzl756qus830HiEqWQcRcV2ojFIM6F7KCMsv9rbfgmj1
QhOyU/WUMbbsXMF0U6Flj5nP7owOazx7duZdgPi6R7iGgJUBX/tQXIiDhqWLrPo+z0j1K6ejk+d4
q7At5DZ1dZSGxkqbuNeF+BnToBNZQOqeXcAKRfPVJQEek2TjkAu37kYNKqlsKAsitDoCe8GAKyIX
+d3cJ8txsjAWZ0YkFm+GojbWcXDM4EFtRZeye5L1PrnRRhYco4KTBqgGQkc2n0q8+0nIoF4YF2ab
gNpamoBQsP0lvmJH0/VQeNb/MJDlVx7Lf+x/FtdvyM2/sSwfxT8xLX+AWf71f/93UFskNJP/+ysU
5p9El+Xz/7//s4nyt+yt/nj7FfSy/Ct/YFss+x9AW0zPU0rZtiX1f2Jb9D9MxdzRtBxNa6K0Zf8L
2+KqfyjXxultU2dIx3HFv7AtrvMP19W25XmmJ6XywJ/85yf7Jz6Fa/YH6OZPcCp6gaX8F7dFLsAY
C5emKy0+B3Z0ftCvMBXhJL6DMNMkNGKejlXRPg5xKi44KP21l/cWOYvzGy98tHK+dYwHOgPbuof6
oi7qFj1kKn32hcVN07ZL0ithFEPWnYhPBR2kkssuJ6QjZfW1G7vqyoVKvJWsAmz6hmwXiGK66Co9
MJDd5/176GEjrxLNqYjuHDFytvWDJyEJ2GqwkjEHQWPKfbTvp+hD5I8YD+QEWc3WrEJtD9hC7xWX
CUXgqmkk+DARRJu0Jxo5qdFqRbWeCAVRM/ReXJRj5R9dKE0He1TUcpRwSPSnXaW6/mfnC1JnSnrY
uH1ONFsvRqNeJCxCmAzaTxSvWQq6Y567dtvHzgeWl+E2mW9z79FOiGgWvkkggUAdGoEYmGYQ0UYM
vGEQh0jg+YGgVi8Q9WzbsWqHdHxrmghWJE1c09q3v9yOf/IlO9xIv3zJyoSUA3taClN79DO2ghz0
65dsNPVUTzNxPF2pL4M6Cg8d+t/WUfsgBf2h0ZlftwW6v05eZqEDXyUhgcZLgsWWjFSiIGNSjNUl
g8h4O7BTJ3+cXXk0idc4958rkQXbuaUL7lN72uaNf+5KYuRwmd+BNWAOlSFabJP4JM38C8Org0nY
eG3DrqC8c2/lzPE4yUZexVqvS5jqPiqtolDXkUqfPIm26q8viDJ/uyCWCQyJbaMj6RZc04GK9OsF
oUyzjNRkEalI4kbKk7Yb16BhSQfjXeuZL0v0PzXBuWsvzFwG6IxspgjY9wytrdItZtaE9xsUMnYx
M3bCLE5xVRQeq0p2ov1ob1uSX1hOsQjKmdxlaBs6DfZXWN0y+XKTTeelJ9fJqq3mrc4m4/svMDzR
RzsJD0jSs0FHtA1EbetCUuUVYQcb25my06IlYWGGQiwChjNIQDXOrKp14pjRRqs96vd22/WYxEXI
lxoTLK5CtY2CeCY1iMXnnA47p3JOhWcmrHUEYL6i+uxA30Fow7E/RNPaGBAf4MPCq2fW+8Ef75pA
1YeAbJgXuaCNZIWb5q+/GHs5bv7rOFKck45neSiYPK0xPrmQrH79Yhwj4POFjO1m5Mu7QUVgMqr7
sBlmRJvgGNussY7OmIaQrqmg2C3Eig2eckNvH6B7U7nnwVYbOujHwdVgMq21DP/WKQCo2jha2Fpx
ayP7Y4wB/GL71x/f+vfT9I+Pz1hOuwqtNhKA5b77hYLF5Ne3ZjjIS7wd8+TAxoPToJYcc0oQ3hGY
noDJAy3kVpLGPF4P1i4uqHWg5XO++dktQk6GBiRpTPFioncQowYtUCizP/z1Z3WXh/7fL7VrIuA3
cVa6mkHQcmj88lnjRlCbdD2SinTg6TeJNuiYj4iCXtdM1eMAhHUdNA3idlp2AShQ2dWLX6oRpSkB
D2FFJ2jOOy8qM6wkhtgYESc12TAbbU/ZRrhhg6JRE9jgUvW7YRJiio/RUmVEUmyLqUq341y+pH4J
lYrim/WcQzFfipVhFP2enGeKTW4Ck+N5oLlK2sTb9/07Q8HXoJJyF3rl2VoOUjQoP/qRrX+cIO8R
6XBlumF7MrR6pIBi4G1LjM1F/mkEIWlWZre3dMKmt2yy1V9fVWvhnP12VbUNg433sqWUNH8/WRBN
Nz6LT6Y95QJQ8Rh3QmcdPK/iVYfor8QrhUDaKC+E132BdSD85W8+w3+/C6WjlWXzQWwFDuW3d7qH
hrHwigLyezKN10jIiIcS1bU/s++eZraMw5JRMwRvxGB2ZLIQaClHoE9qyt51RvBgObrPbtpwjy7P
VZSpvQH+wygitfmbj0rx8/vlElwm1xamqR0EP/9+E+rZnbvAB1I/jXyP2DbgtM32dnIT9jOyq48N
4dKLyhGrLRJekTC/RazwmsLY+v5qteBM02q+nJdsptz9uw/4J0+J0CYGHd4UYEit365l5IA9I5EA
cd/y2SqfsJ8BJwtIMZxxllqhHmUqVDKL9uW0DkPCalxQHUfP83gj+JlYNbV3r3ROQHb0Uqbib8+c
5Uj87Y5TwiamAVSepW1nweX98hz3Q9OVaZQOCEMR/E20STiL6exYP/vdXSJSAceIVYHMYbnQ8+Nr
Yau0LlM/2BNZ55vontSIpNIepr95GuzfCw/L5CRkPa4EjEHPc377enFu+U2GYGWN3OaKT4nNLdfN
1kR/h1ACSCtXsVoaqUKYzxEzJYQO8bQVfgvc1LCQoA3ftKT42rQ5D6ZUCXKBpLeT8UMQdpe9gHtq
M1L/69vS/pNvXQPqh6loaglj8LdrWqVzUfbd4sIo7kfXy/aoFecd+vt7zBaoLjr72HbXOGTqU1WI
fand3cCTv45HUbO3ARJCokkK7Dh8Vmk73io1wGHiRii8zDpWqrm0nI5AnIHkGl7VrYAVFjrMjZO/
OQu8/34eUdlrh5uDM8lmSffvd8dsqQH9CHeHjjGZ5B4ZoDlzDadT10NXfFAYH6TP3wDyTDGWt/vv
E4IFa7v9/vt94uPWCMil7kJmfQTy5XCd9kXnfhqc3lhVaQDsEqS+5VPkaVyZJF6Oq9SpwY8s3Hir
R4dpsGcay4+WVocpZy5BmamPuoio7AvOb9zuJ3Nh28qWfKhxoIihloKlgQKWXTLy7J0aY2/dmxkz
mWq+96cmuAt93BHfZqe6KH92WD3yiNC6KElwReXm/ffjJ31jBWgOp6kOFzt/xefDrEETj47GGBOQ
pnY5M2OaHxGAYplmpyicYN5NSwWSlgHgZuJfeqO4g8M275TbkjaYYe0ybIN60H0FomGdI2v2Xxr2
+YVTxVcBaSP71OVbjX2AxF3nVnujZZLEl12PZBWWM7+sJ2rmoWjiFrfr3zx6zp988TaPn7AFR4O2
xG8HF5c+jm0UcawZmbabmVGcwCpdGnSCp+wnJvpzpSrnOsv1uzs44dEeIZATxzgK0YNBatqty2TJ
7+V8yM35XiTevEvUtO4JKF1Ftn/nWt4ztG98AyZfI4KCFdXbsKkm89PqkwgxEhgyp+ZUdxlKVYh/
Vz1r0tUoJ2IEkRbMy9u9L1W10guBGojtuvdZLZSTM/zN1XD/pNqRHEXoBz2cgDThvz3R2B0cxx8T
pqwtiR+ouFn2Lt+Gp4lgla7zFjrBzbzEjmChuIyHcjt4QNLyEv34FHc3aZC//fF6cgiTSY3ss0kv
vrs4ITpq8PmKUVK9z5PFtW0UTH/U9IFXAe3/DDiSHVWwaxy1Zd+vNqAxC0RVu8Iw5aocgx/f9/VM
FjqJsfNn4NKCFQjwV2T5iTp3boyoxYos3RIFG2FqLWY0QkkBK78hSiv3E3qwVWwCPMyNfUDDsI/j
gC1QNu381MDOhQMsQ7CeE9qaIn+CVUpRZiDr0cOdSbInGBx+WJ4PB6sLq+3314ry08JFMBlXQeK8
K3Jp2HXYN8MAI2wqCI+b1iPmuBPVOnERS0yPkx5aS1sn9F8X9ZQN12UO6tNTIGbydyDNoPgSkkQ1
cvlCjlB9ckwMDkfiuuh995g2xY9kCcuaZTrsmwBqUqWnXcJ7tyAzaWPZyXsYU85h1eTGSR32bpnx
msEjvUSFCz4bx9+2SdxpCxeL/N38y2pcvJ/lOG0YpZ9DTIOEmpMimyYfNtWtWcPyB+Y47RCOxaRe
oXpEaf1EEf4wJGhVRkwjRzeq6y0kiofenohzK5DjOTrvNkK1FwF62WNoDLsqsnCttXVwKVGq0h+b
9yaQGKzlJNn5iwVjqQVym1hO0NY1Q//jd385zsBPFLMWFM/CYPMekVjak3aWhGXBKxMJW8aRZeDa
ZdXhPPesk/e2xyn7Xf4UrOC27QJKHBdFfk4cO1QmA3CA3NXY5SmaCYAJJtK4u5okzuWW/35ejRz5
HxEQt/NyIirfuatajr+5QQjfhXaxzqK42nWxf2kNlDxQqyBnEdvcG0w8vOWUn5b+iX3+urVqZ/9d
KdY2Gn1LU0iiyWF56pIm9F6EfALsrM2GznLbyugzmGmsrYShkzbLC+Q0rJwdeTZTWAfZWG3zpQdI
6uKdzT+pUqDREZBwQHjjrddQYOUuViZpIn+kvuYHsmddB6bZbJIaKXeVn7w+Ng9Vn3ANOqgP34+S
nsUDxRAabkQBN+C9PzqpXq0SJUFkQO+a6n7LkpVJMVUx/kOJZq+Dquq24sEe7ROpV8amzvjQEV/n
GfdEcVMt2eGDvklkkJ1dY6hu4/EDaPKJHpCm02EJnbgzE3CvGNZImtyd7O+CaSF9mZgjHJEgL8m9
vZ6r66TvrIsRwfq6dgf4u8TBAnMk5SIibva7YickDHGr5a5bu+0vjRBC5JKfbBBHNQmJLG+i95lu
vgdbCi/qHoYIXNNgsE5+Tdot+YrvU8SkAS8wd4FGWUQgGrOy5XtFRxiejBj08PdtqUB7Y9TCvW8n
5Fcg0ZCQnAyBwz68V8QlgHord9ZIJTy2AfvYqOHnTeXyig6mTTe6NIAMUpifoLj5vl+ycHlUyujg
+ognUt81NgGZWrnpfgSmgc986Uq6MvaIYHqKGk9vuyi4Snz7Fh8bbN2uBJXT8fhDI2Z1k893ap4/
u8mGhLz8ASZSxlaM+CICb+/7xGbbDfgcQTbXGq0vAXFi7vZkgEMJwa+LvatZnsLB6rirhXnhyhDx
bFrsTbqrteqbdyor7syCP+kYl0BPdqVV+0dD18cOI+vRK0F9fY9h+gWZGNtDc5MtdHQnQ0MHh9YF
jUFLqgA6Ednkts1MVAnzHaPnhBY9G+ASSEyjswtoDKy8CkKB+gLlY+c529GLvL2SiKhlatYscsQP
0VlH/iBahvrH9+RHLR/QMGj0MvzpZe/V10IzojQR+C2znoxT0DAxFZSFzdW2p1cs8Hrf5pq/RP4Z
fdgl22h1gRIdB25IXk0NXVqawbjxWKfuEA781Lk6RwMfA6Qw9GgWlbFsrZ3fZU+RjF6blIC15UIW
zQISTPn9l6Igmq1DYFu7yZFAl5YH+vsI+GPy4dzkc4goXAXlug+hIn0/0fDDGTo1w64Jeb5zq2Pl
ZWYf35OgvC6IjCfrCDjNJt57Fi8GA5XlOx6kdj/OzG55XX4fdt+HY9nL+2TJKRoSCEZLGwzsN9qn
qXhOw/yqqKxz0WneDQlfhUV0WJH616PrEDSwDGi+TwwEW9w0+VAfIgsTwVK+Bxi8UxqWXWPFAfIh
/QEf2X8xk5DlO61Iy58xW26475MEOR2ZPz7+yiLzwWZW8Gsq1CIDtjMwMGrP495tMnY+ruTmTgW/
Y8dmdpQ9mtrlqfzjC14e1+8zswcRZpZAy78vaGvimsKEAdssRaPKk/F9OLP/5/1jnf3aQ5Cr2IdX
dCWHhKAGM2MzScwQZnt2oeMM1MZoLkdNwCwmvNfvi/xdIZtLLT/GwcKKIj0eq8/y4vgu88eJHaI5
JPtsSDN+NBlhtm1e6P9P2Hks142k3faJEAFvpjze0JMSqQlCoiR4JGzCPP1dmfzjRrWqozWoiq6q
lnR4ACQ+s/fauLlROuc8dWnLNLfhqcobXqGGT9nd9JxyDjtNUxklcsA+HM43iZOP+6AEyTHT6uMD
uIl7CHBlhAK8DKtrCVuQszl4sAfr6KBtyTz3WE58Z/qrZGSwcKgt1c6fguNkV4h7jGyPxBHBHQUX
npU++xwuy6GFpAYS52/jATXO+c/mm7KSttsi+cdl9asa4H803wUaEyBactgYcWm/NL71pvbKhcv9
PvopkIBWeRtg/O6SCmdxmefvRp7mG9w8+O1x/u8CEsb/d/dq/Xu67TPvZzdk0UOrj/efHyrtnRio
Cltmyeh3YzF8OTl0IASgo5ntmUnjI7a+TGGBWz7IdoQZzfv//RH+S+Pv+yiPbPp/RrqOXjv943tx
msTz8sodNrGk883L+DIHy2+XeK1pIRJxnQDEqN2JPg84J+bjKr8MDfcpkmz004PxeyRNZo3Barrj
lwE6xE29EiAGwQp0pZ8/Bev49r8/tNq3/XkxGdgx5Yl8Pjdi/f/83sZCDEubcJwmAm9kRfqQjfmL
oVPawFeb0B4oyacpftIqEVbl0VyNrDkKxAibv3yUf8/F/NBiCG6RpGAyQvmje0OigDRzmUboquhp
ecnBycEZumNpjwCxAt3RNybA6LB+iI24OvLkd9fObK7VmN1mwVjchtkQ7ojcIpI4qPZ4AeF6mvPT
//6cekj8x/0fuq5le5HDVQ7sP9oqkQ0u3reUAU8ASH3tKEE60eJAK/vPbteO+ws3yrOR5IxHlFlg
ImCeCW/c782uGQ/gzknsYbTOMoIjfE6ZPAQz1eLYOhs7XMd9X9Jy+6v/eer1LSHlsTc9DVCAbtzG
/YC1CzGf8h1V7k6fvi0WS/KJrM9xBOl6O8cu090c8/KtURe740Len+AYKgRBPnX4gr4DL5EMMUH0
8XhwMu8clOCL6E3X5G01EEsBLnPO0+pcXFok5eJl9E2IcZ8bO7/ovug3OyonKJgpjXMYii3Wc8qL
Oj1KzyMTgRO0sUipaAjXsuDaS9VJ6X+NFqGmgT7874tj/ZfDKfRcNsxMBz3LidTk8B8PYTxOWZ1G
XBy904OuIDf6CCd/h/qZ2nRN+vspOM3Vj8EbL9bIMTW19DhF0X+z8+zhL59H3Qx/3CwcSRatNnEh
pvtnD86urSqYErJFm1dvG4kZgrJL/CONyj6XyBc6u2bXPA7HEfKH73W/ejwKt0Mw7lLBDN21yFtI
w+Yvh/h/WToxrHcYlfDYsyH987lvA7+dEbtNrEd7d2cgvEoSQbLaaM57xkew24Sz1b2oiXr2kETF
dxi2OcuRsiIL1CVGL3FeRRcO6neQe3CO6rUbdQyysgU1fY8s5JLI9VI1FBJ/+VbNf3+tzCpNFmbk
mzCqdNVZ8o/L3PaiQWSCZLoi5h2J+rhdVDsfWoewbXGNCedNz/yYeRAO57jfs1kw6Crzp0k1k73v
jicc8d8mpxjI24OR2JTLbbwgqatklhxKpzpkHlUM+D/xtXBoL/kD3svEIXm0hzFCiC9JlrnC6Qk4
12Ao7xj/YaqiEArzqt+uXvd7ZPC0+ZxNJN1TVS5fYf472KkYHcqs8vmmunwb1StA+P6pMuwzJggs
MD1tfoURzVA1K7S1rWhflSPk4C3UKLpKso06O7juV8tzXltWu4QdAtd1TfGSdsGv1YL3N+TTiAOJ
AtszBh4DNUFwsxbwfLUScQ9SmMEzGocChIVFjq8I++5EAl+HMXF9LX/pnnmOc+MAbgAvW/bQCjvY
uf4UouWcj4LQOl3Ws+V39pjb3jNIdrqgwvwKFnGgfy8MA61c2Lx1BK3hXanuib4l8dlzvkOBHPcs
uH62MQV6mwboIVTUVDG/O3VV/+X14vyrQvB9J7QZbPOGMQMyNf/zlvFTfwCCB3nXybuz5WTzvipg
Hlg1SbkNpjAu2/rVseCfzkXybCtVuxpfUHDGxzJnHSwcNLCq5HTndFfJ7mcqeQl6ymwaRnRZZnKa
DKxbvOJ1b6O7N/SyOYmnaAw9l9/MxYpQUWz/5XkIrH9P7wPHsU3HRSVjswZT5+I/Hgi/yanTQzBF
tTC/WAy18Lyu22SCztWAfr3Sv88bGUYsGKMBERm5XB5x13dfTHLU74LsmxkXhApKT7AyH464kvP7
ARCD7lKIJZo3rDAjn0ZuNoed3nrmZv4NtBcS3iWBoUZAndcOp6xgZ6XVLzxL3tA0O/2iQ5Fpof4E
zHbRczx4PJm/llsyOulM8yNpptRBavxcGysRZA0bEzWlISMDKV5lnHq3Cg/TUJzzmk2j05us9JL6
NHXWbxHjzKmEy9LHk790i+rISm6TEUguPNKHOmFQpcv5BnvYPk8myB3rvR7c1659WUNMnuk4X1nF
04+phjvjft/affJEiqxeyWKTv8tIqmFIxCfSXwvqaOLb0fZccUedpnycdmNCwN60YEto7Ds7E8eB
IURElM8+H6z3SNjvVUAWLpwZyGD67ZjTZvdWyS3TQ7hhshWS5gCSA9Ka/gJ0MbmyJZ/pLKBeM9ju
iDEEatJ97TvrOGWQvvPB2KcBiYj0ktcJqdwMGjlPvR3skJuhoYM313XXNFUMuZdvFdMNu0bVvTjp
Pd0ICQiIOaqmjfcsGPpNU9BeQcLvt1OUnbPVvtKZAvtuDGaTaL3xOdxUzjIdUeH0X/XndD2orOja
N4Kgjj0WH2cbkdK7izJEz8k8ZSpBEeFRa3S7cWpclOlQHQOvabZeM3zzWi/ZWh5JwpY7t1t/7tZ9
0q0jkCsIiY4VfJMuwygB6morkmwHO2TZ8zVO2Mvt/dS0xRbrXn0p8GJvVwQ0TX+XPSZe3p1mkb6a
QRdfSgpXQVI2BlbGBwiDT3UBmNOZk0ebRnqT4Ew+kEGBSUMi5dYKntCYGXfBhGqt2dyTK4gsATtx
nVp3QHJsQhpl/bymza4hSmByzSfbSfrniQjudmD2hVn6qIc8ViqbmxtMVeW+c5hHZ67kDWPgUiF4
9eK5S3RNovW42rnCzhVXBo3dLh3Q4oMtxMYEaZx+EksgL1lPkg691HjgGhM1dIFaYKO7Q2Os5u0I
wbIiJxtIVm+BuabtyFaWPnA1Bt7TgjxT/USOw4zeCwOEAg0hdqBCCw0CggkqkiuYNHVMMWdB/dKk
p6qBAmlOU3HU94BuddVwoI6aYkMPE0D7apGC9gjL9dDLIAdgWIpml+HWwQzlQDhnsrvTX0YyUxgn
Ba+6T4FRCOSN+73ssnd9e+IkeSuCvNw6ajgZ4COXK25aplLHws0ZLaiq2a67fSnNiDr3gTjsaDvY
YNCzzjkUjoA+1rh7E18+Z7SCxMwdZQKLtEHp3Vh3HC1Ybwd34JNPrnHCgTiBath6fdM/SnHma+tB
yQYR4d7tul/z+JFxoIW8yzqg8wKaZaVHb835UA2uS0ONK2y/is8t6M20zajnw5iZoKRszg0vYlMR
MdrJB6o/HDpsAfb6R48fqIFhKqpfLwTo+8Rrbzoz3VLa1ljisoueiYkmXC5Z96NfgoHQ83Djqm7B
qzmWo44dLHNAlxeQgyODLWRdP+h1gR5B5uRkbdJ5qI4rK0o7n+ethACnxRkIdlh++QQS0VMguScr
dqx+I1oH0xaYTL/rJT7mLG8KXMp4AqDz9VlawUfj+x8LhbWsSEH0jP5qZM26M8CRseEIv/oN7nCj
t+q9TAntpQhlireSI6ZeHvogbtUedFqZ99R1/yocaTPTFmDes7q4IQKhO6XLnbe49TmZg5e8TT68
VUHVBjUGt8nFKqBTOOzQeCkGCLxwBlRsX5t5pi8MXwozUBdExcZRDmJK7wWBroX5o6xAfxd9GpzX
kakFWb/VVpeETTw+FWXk7ye2BFvcFsy60JGbDrQZNoLA7nzKlsY/+3bWsM3CThPVhbWxh3urAomQ
Y2HY1Wl3pNHqTu40lM8CwaF+xzSWTXqBE987qn5zEb/uwIvcxeEuK3iei9B+71kmfL7x0plEvsim
2XXZNhWG4C1OWLMHxAuUg3ho8L8GDzA2h6zD37/488MYABmKp9cCT8emstkn5vjSNno7XczxWVYW
CdTNe+Kb8qjvOxkzNxfyZ12CBkxt6Vz8qAeXrOYTDSe5PeG/HNRMMs+wvPId4lQqMzCg2M1w24ET
0VWsLpF6a/oyObb4XDroo3tge7eJJKF5EdMMtYNq/BWLAfRjuAtA2TxcwX0Djqi1qW8h4XyPEbmT
TBZv9OUwDH/Tm45zCjIMYMtbXkIZtyGvbBIfGkfunAPotjdoYX/qxf1kLC9J27zmFXeYfjt7aT5t
eh+ccN2KdutFfQLIsHj1NbQdz9+NiWDh1g3TW2xo9aaW5tmdqhYgbtmcGCgHO6exYS77vDSdpb9E
3f896EBqfi++DahRTZatkZqpSpG+2LGzIC/ZNpPDWK6Mu8cx+i1rk3sioUIhpf2tje27fuFkzSMF
B7HR+E8xdXkXlsDTXLVWZWX56EKXKpKF9DnxqndF+h2uf6xmDpgReHjSPOBpu0ow767wum1zo0y2
uoKS89yc6oEOu/V7Y2/1iIaNIXmI0WscnCDxj/ESQmiBps2Z5JoQsAju8I2AVatdfuMay8saYKEW
0y6c5bTPGCuATwsvOeF3EPrEnSytr0bkxOeSSnGfU0Hc6MuWZlN1HBKGIdAyMjWVjT14iuEQ3ASd
31BtI2YphkOnxsSwochxoLzW50kQceX0aUdTBqlWwVGx7kwx9YouHXSbo8+0qSQzDpBhc5ODizh0
R/2URfcdcseDyLFj5Fb5HgSvBgDTD9B6JMqqBHiCJnzWE3qKokcDelHU1Lhc5cSh2fm4jxPzl2cD
ZMF3bCMKxRXxuV1afixByyJKMMheXC7CjM3vYPJhgWEw9fMs+j+nik95zXtojWqsqWw49ALdbFhj
eQ4az1HAK/OsfqHYi1/SGt1kLQR8RSnf5AiBJAiYX7oVmzb9Q/s1KIK8xii8xO8odNKdq3tAvX0g
8md2bPQJHXxWfeOL5ugFNrCSz7l8GBIiSfl6hJqrhI08hwhqv4vU+MhqbOV9xUgfQywhi6TU7OSU
gsUZCTJZyKmb7/H7kC+julXyQ9c9rRB2WOA8rTlOn1ICsRTEer65vvghKvBBxB9yT6jCFgjafQt6
eptIy9zSuxxsqCJpdFVyoTwzx026JQuIRWBFSFQNlqkUFbN3WT4wLpnJ7UGDo343vS3MRPTg2OA3
9NNQ9cYhQIECPcrFlhnXvwY2MoMIrWPNVmiH4fJlWqyzXRYeTbJ48Q1xzhjNg3XlOyOLA8hPAc+d
oyTNxLQPK4C3LWDNEbXdXt8aUSd+BhnR6/93Fdl7mdNrvlbZplCbNaTaqhVvXgrxG9MeoedKKTNb
y+8RlPBp9niRB+b0s1aJdxFvlkPD6nlTD82zNed3xZBx8BrAxMyVHzJMWB35wtz3xbFuB+4rVaYX
2NaAEc/HWS3s9Jjvs4sJDAxcU3uXt+muVxXNZHm4G23MaIjylGpPV06Fkjmqk7QpwmGvf320jpch
JMPYV/r0JJA/Wt/6/rl46VEABR5+t1zicXVnSC1V0eEOSKujPnsIKP/pVf07dHT08kFhbTt7/KUf
ScdofuA5rjbNBD2oG31HsQEYtJD4E6/JbVzNZ0ZOyF04NQ5DOO2kVeyroem/OpFioI/260LlT78W
fujVCbLZ4gZuzt5l5254VGF6TqBPCGcMry0TyjNnMgT5NT/pz1ekACBCQ9JxC/zabQyRRRcay1Ag
0V+HQxrEL7rEzFTtoItR6P2AUKiXK+j3zJFCuKtClRk9kOqkIaNrufEsYohw3AIhgt7XCMEgpfgy
jWQmym76qVtCP2juY8hnN14fxmf4e+6266EYJ0m99dg2xczKdiKLVubbSrLBLRMqiRyhVE/w+NhJ
+ExPVlZvY9y+5Sb8DEAbVCEqNNxHrKDF21kFJoBwmMYawq1eJmbNrpyRWPYT4xu3T/cZkI9NgZT9
U1jcqelKuQIJoda4JFOIcqce5k0+iFMX2PsxJPsCzNWwTXuy0VYbwkczjttc2v09IJcP0tqYDk/G
ds6y/jQO4y4haAoYOYyNuJ2egzjpafvRDM3+7VIhuMHEzCUz42fbauRp7qLXbGTM7LnNgUduuoga
OAm/wJjmA9bl4QJOKrfxYjRM+lteVyC+wsOYIhci9EPskRIiFYSfq39jq6IjSrI53FooJLcOAOy9
rgHGDN+33VHdkvf3Gi5I/OJwZKKQKwObMzHslGCNcyd/08/IWmSwBwzrVRdKjTF+ZDkBOaE82gtL
BGNQPUmd58e2qJ4/OxWvX2m/BwjpnCMA2mnGluqunuT9NNIf2mnGeyC0ntwBVtkafi/Jyj4YYWVd
k0Mk0M3emBRbMJIwsbaGWyG29Evk8AZgnNi4igQVv+MZ7k0eDMGt2fCILb6Iux00TwXa4AVkMSTb
Sn82oDVC+25HyofFaGgkw+axl16I/qJrtpBF84s3cKG74iWLGVn2LZo/IxVgrGY0FAMzXzskKzMc
Ibe3C/K1vAPOps/bHM/PNfHksRi7+VRw+Ak0sw/6a5b2QDXb+R+L8NU9xi6771YqVH683erIF103
iqZ6RpKSsPPqUU6B3N1LWZzLyX1xSfz9KsIIs2RZ7VqQJPtFzvJMkj2O5lZ4e92+NPbC5eTY3nYF
aIGgLmPVk1v8QahjsP6gjWaPdIBBZmx9UZ3CsUXQLWa0DWGRkYaFVavueGXQrRBnMezWGFaiVaVg
ZMOamJMod3ajq0gF6QpZh5nPF6/D7F1O6VPuddeyMcdbf3ERtXMykVncHnLRhvdL7333JOxhBlPu
rRfw36s8fQhWCzBWxtu0mOwe6AkdZBiehFh/9qQ3gCxxN6SRAg8sWmvLvWvvjCD3L2kznzuElbEs
5Xmt7KtgonaEhmzR8ma//Ja47Ryi7LZdBZmna33NTfry4bQsbru1fSbBRtE+tI7g3wChn2KbFOYQ
zgAYBih7crkPa4/MQQejdVmAG0M3DmrbPUXsqZdleSmsFjcQguRzhRPUn24dqwM7Ek7esY4jOoGK
+9ntSXpNajHdG9BoMEBBKwTjduECy+2AJw17n7dzVqO8KHjO7BA75hHUwqxcPNPxT1tp8b6yUm5i
I2xy2svhcXKJPIq6buJqRBh/i3qE0uXzyuunU7BE3RdyHZDeAiiz4zU8evRdS1B6X1moVTB0o2J4
W1tAZ/rFaMfmntSHeh+BLncHw0TPM86HwUGOaBnsqRh5Hg2jLfZBU3/THjrUN7txIW3WGg1w+DNj
KBdfxcHMxXUQ6VuM2uGxUoPPsOpeA+vRK91kZ68TCpd4WJ9NyMZI968FZf1tGg/V69AiIgyA5peF
mRyrcXVfVugaYAXgnnbZqRxK75m3b7rNSjjbvgy+z8aQPkqIPXtUK+EGPV72MFlbt0c9XpIBcXRT
DuOi4GDPGfKwb5TxpY6cj9peSdiTdX6R0GHjVAqm9/NdEo3WpYAq3ieIEPKc6SBs7gOjauOltAY0
ag5//DqUD4uoCaWsxTWRfXco6xgOEmD4Q8Pk9mZOPJ47e2mPOQKFG1Br8JwKiOVuOiB5TJ8E0HFk
DdNtPqq4DhC4TxPyuSA/QbvMrpUV5VvTRyzCqX+lkSIqTxhHux7S+zJe4f3io9la0jX2Uw+CyC3y
mejnocJhrfj+U4/NZcJvXbkwSdErscXxr43TKOCyvTwvHt5pQiUD1I3DkWlFvx8AcZ89MbwHfRkC
fguIV2u95RhWdrpJIAxcpO9fS4PQ54Wh0f3axNdBUi5X/mjd0pbIL5NMr0lWhg94xdOMwdzSiOgq
J0jBVZzB4WMQdBAFdZwaksNXAmA+phEYo64Izvpvvmj3AM/ksSzs4Ny6Nmzxgp1vNufZxTBJxZF5
X275DuLLmoNkQpNdHtjgcJj0yZU7yDnqi7XCADqWCVS2ou2rk2MEEwAmUCortg8yU7N9LcrqmcRx
VCdzII/Vqgh9i72efAMlCKso9QKAS0rD+hivbnzR945022+dTWxhm3jWHkLtT+BnCMRNNCPs2/19
FViWAqVOd+GQz3flmMqt1l/5ySj3M/cA+WbGQ9gbYrOa0XqX5+Bp7Dh+rvLQfGvYX0YFKqw8rqy7
tUsfptZPThIvJrtspSXio6cuQLxwHLwjYVWQaQVT/izvHxgevQwL1yRJcvuJhPdlsb+vKGeIAEUv
NYJZP7ZdMyHbC+IvBd6jTV4953gknnvXpDOZrPyw+gNnI+BIguCr6oo8GiIwHQpTOmvTmmDl5lxA
iGnnYyIj4rDnjii2uNkLQrY2BZrge6bOG+UWPDMX300ZRfloq4SGCvYSYfe3c2CeCC0rt53XGQ/S
zJDydR/MiB0sExY8lyC79YXxXAr/FyRhcbvI2n9UYFiExSBX4vW2qmXGpKeddt6IomYNeR5a17wE
dWGfGQd4e0G/95BAKpx64Ho124Or/l+ipvHsypR0Q18pgLT4ZzKRQIdtb916IrNu7eplZGN1yT2/
ukroJVujhs4UQslxb9I0WYFNkd+k+oErLfUetQMiAr8xDxEjjIvRdjQDqJ2OsqMWz0GjJuU0P8Au
6gc3ORE0Eu98MGFsku/GAg48265XMXbu1UIjs09xORPf9p1Yify+lIGNBL6Sm1TFW1kRWQRu1wab
YIyhXZueyyMYzFf2slPYP1EGDE9rU2wDEt8Baj3PM/ouI1lOCI1YnEIShiBSBWC8SDrBQ1uAl24I
q80molKNRGkbyevsvFgeaDCKe+5qXGmuGiiQZVkxB75DJBLfORI0QVqI+dSuA1EAbflgzcOKNdUv
iG1GSSAF0ZNOkCIDZxfcFNmPSrF5JmwMbO+J54hiTMPKsT3NuF0zkgM6YJjg00P2BHNxN8DRkAVN
fidFtUEoTGeYYBLQ1dSUNEBFxgtmpIiWIG+qYSss5p+VxSQ08+ttOfszchgqYkxYqAxZh29ZG3v1
tVaWBV9SDuvqVC+fWQS+gJfybt1luFsjpmaI8Qy8COYPQl+crxMeZqPYZa1pP6U+bPY6C8edwUh+
x8zvKkjPuYPn+RDQyfSjlf/kzcxMgkBQhFut0gLriV3TLN/dUIbXsl3Dz9XOyAG/6aJ7l4iKc1Ez
eVC6Qja84ODjrnl3XbIE8ipjQ0eDKhayPe2q/s6aMvWZPnc9VBUs9ZtqiBDGkIeAlTinZO/rY2SY
J14HLf0b0wPd2y6m8sYwO8Fd2L6xpsInmVcnmSFJNFaE0VblwcNOj+Os+NTJnJwY/W710m01/Bc4
R+wQIrM/Fs3yIHDGb+rwwXmMB8sgfPWXFz474jUX4XifDzNFFVioBTDPC5iSnS2n0+g51Tkt2ebR
1KGVaBhtDYtL+M3iI6GVxlfkxWBWY4IIXS97YqGS3ichyyW1dW8MfrbSE2DSFm5b3M0WrQFAkjgl
qGfwySmPOYJPMPCR1hxCzKnObNeka887+o75YJvT7RzWB5hv5mNrKqRuWUIckWZ4E4kkuRrA4fFK
3jsRibNOX9y33dIfTFP+KlZrpcZwcWiwh2Hrtylj07rMqBRJQiRDJG1kvmFE+FaFBfEiI9GbY5rN
B8uoLzV5f1f9N8/gPWjN9A2yYM2G+nU/GmirO+gtd0WMDbgrzUviO+YFqxx1aOP9Yq01nEfGL0Ta
tecZi9kuGFDlwwpuzooeFFolKUl1g1p6xpUxzqQLVvWy7jJjcW8SYzIeDErn8rUYqmJnR219/Msu
3f/3Kp1jznRRxVnRf9Hx5TajNhO9Lzg4JjoW4axg3Eewleh8F8VjjcVdx//roS+c20AQ3cRt8WQQ
z8rgeQ1OSQySyi0ndFIyRbshJYJEak3e7fWL1eFIBR/fPTkwXU9rCTBL95FxJ939OjfP+iQhUe17
Gcr3GiTWJnPN8GhZPTr1tDVuBEtqAtDJcwmL8ncXW+xX3XE411YPyS2JmQeCuNmUFvK3TBLQAYHo
3hjfKFfQxUJcuoGFvDJxdIxDIWpwEan13sE2OjM0uJbsWqB0M7BtOjZblWWVJz1007YPinhb+vYr
mnvZW98sN022Wu6CXZR6sfYeRA+4XRlNiqBxHt/L9BYLT3xunPDiNB4Y1NbtDyVxNDigsi9pWLLD
xz+0dIQfrlHKT7tSNCJFGyFPFBOHexogOZM2Q0TLGQ+ZLd87FXNFaTftfAxwOK1XzBQJL/+ZpBW/
dO+DumcJ2pVn9N9wohWLAxQv8mkAzMsO/UZ00UqOPoTSVS5v+h+ibn1zhPtLD7IJwn0ZlfdFSTLR
b6IpMuZ4qwuQWOl70JujHes+lyxJwejFH92bMlcjAV+8e230UCxdeiSs/WjNwSvvYwtfFCyrgiQD
BHMdy3n6Ap9Jft2MhDbzWq2UHDoraoJTFmb2ar4Qci3PhSBxyrHmHYPA51QNMlvAPQpf9lXm1tO0
2KQPxfZHkuNZ1lIKGTRvLFP2jFnO+swzAKPhg0QiRH9QePXL5AyfW2O7do0jbLKfHtC+vzxNzr/0
pT6LQidkvhv5PFJ/ijrblCVF5iTTJgvkbdOkC03FnD1mRf4zJu77aDrf9JxbrwD06ES/yjJGKhtY
FCrRbsIr4mMfsT4cxNx50P2eCeCYAyiGjWAqCs3ftgRMXjUkbZrvZS3PYrU6ZsGo/8qOd3IXwUhl
C9f8RW5o/8txyI/nBKiKkEI7fqh1av+Q3YBbSq20H1g0NcuXovXF1u4monvmNTm4jSTsqS/mDRHd
eviix6xawxVUHQ9n0hFdpQZMRVI8w3ubcLQetPdpCBTs2sYRvKYffzng/iWR5DO7AR40HAMYfoM/
JJJ9VUWc90j/UsMjcns9AQd9wbfhboyo7I7NGuPdYD23OIwYjYxMeDL5xKU0Rk5oyPP4sv7mVdSW
8v+QSfowSYBgKCgD0vI/NeWtXc55x4JnY5qVfzNAM2/YwYXg7bOkj8jaYLHaxTbeUpJoj42pWjMn
fjESNH/52l3+8hWBU0Av9ecH8m0bpoUVce/q+/ofF9YKhr7PGc0rdaONv2bwdiVPzNmw/TPCLkB/
3pBd0GbAO/QsWyUmmT80AUPLm1JkQdhiybVJPDbuU4oyv6vlF30b0Ivelhbb4D54E1YNUgez2tZD
fgBuJ93lE/AJqyX4s6cTOnWz8VgoFZQT/0hMSsQxay5FBzF9qFfUD+Fq3oNcOxEw9ivvEmZB6tjg
r/isx2hBxZ5McVG0IDIXCm6I83wZ2vvGaeP7mTTM3kEUWRvUsjEl342VVu7NIqdwy34IaAoe2l4U
3wsvNS8TaKCbwq6NlyUKXllpYBpbY3lsAV1/rdPpXVTTcNbz1dGuzJ3FbBBeDNO33GsOufcEXmh8
ndvkp9cNNXPwXFx8DnZawuCsvzs3AJY/SmD5id+45/5XlJTOxnEm+WaP/Rdmf5zn5XMbdjCUUv+W
luT3TPHRucFwEZFTU4bQoplR0V46to9kIa7XuZL1tY3WE5Y0Yx8sOdkFa5AQfIwrpkUELEY2L6ry
BOZBHt/s7OoOpKsUiXdYBAIAqoEPt//owqi87RIllzKT/BLi0IN+MFSwLw006YPLaNukj59sYkEU
JMSPqNvJ+CMOuL+vOvbulkzv4Lc/pCjYb/gHpCtJEm7TzCUmqLWzs17+rDXRR4rA3A6U5LiM7SFc
PndrZudgDglPSF43aTceZhtAn5tQQtp5Pu2U1Jz5oNLnCJv+f2KXdvbxQVTKRMifTA+2gvH0vey2
QN5yowXQs7LJjbmUn84kHBsnpFCoICvjRTrVO4hg4PFKoael1WQsSAYN4nYa3B8EWDGvYbMwUz8y
YTGuri05Bgf2Z5F9dfod4P8b9qwulRBLoJp10Y10P1f3SvKitS+jKWE48GLDnehs5eT3X1teGCPK
t41nRMPF/lJUrfUp/8li/Cb6VtftgNbKMiyJDl1t3BZd/dFZ2Op8/uoipBP9AIDZy+xHuaZy1xit
IktzJy8J2gX0FZugbO/0S8hYCfEV2XTmPNrnU2pfQ1seisiL93pxjN2Zn8YZb7puXR8S8xzZ2LHY
Bb17wvexdo7tDbl3wyzNDwKcWI7bD3id8juvaR+ScTTPVoqlKjO8vcnyY0MKEkPLdb1dCyqjeva9
3dI5Ly25MgWjxgenE9euR8HQDIW9x3bp7seuPU4eUaM+JuYT/cFRjrBsCPmujwRzFTs27Vq0mNku
eNAECSIhJ0SGuu+5GwGnYfN/aA2BXmAcv6QNva3jxh+VczcSJnLoACLuvYKxVBOVBvMWOuSgW069
GqbY2A5ZGRl0U0SL5emTEwgmoPF8YMeQXXIjeVWMss6dTq5AtNVN40ecVdVlXOtbAPMnMRnZKS9v
KX8PbuvOD1XhjrtqTZ5Z8k0ndfWX3r36TuucLFwQJH3qiSmu/6/Omqb3gnl80qhiHAwMC4d0fW4J
OC0cjFZhX7t7O3dxTAaoUkM3/tqh9qKFu/od8IxMxCzxgByfAzQDN9IyDiUW3StBOARRJsmjdJyW
8GFj78IuqFILU7S1TFdhpV/MFeumFe8YFwLRalh8u5XFPHH8oZW+2oMmlZjDwcf9hECYyatyyunD
e2imH3J0aB1ZHH4qoJr217o23xyiu2/Guk5OeZMRGIf4tI29D9PofUT4Xng41isSOuau33Uh1zJZ
YfribZfCFecJx0tWKWLxel4s0pN1jRFnSpVQkZ6o+VdzyLOSWeELWDw664YxOtxbsxoN3NHkXloq
22s+mOSkjsQCndxkOKVKmVSFJYDzVmI0ldgJZ/baMnkdB/wqozP6uLwI2k7zdVc0K4e7ekv9fymJ
fgWEU/CYT2xqpMvuYeRpIBRso6vo/1vAW8fOQJLVq1OJRakzqaQXFFT659CNxzgwvTdjtqBhhMo+
R7qqJwi6UGS2RsZxne/Suud6tr+Mau6PUrk9K1WL57YPhYwT8FQ74lvcmvPW8tu7McqtM8X41gt5
snIfHKneSI7NfFUi4jYvhmOT/4TNSvI8sZZWktxWS9ifSfW5HYZaHlO29RPV0cGww27Tt+UlVpyU
JELaCjvtZoi6bT4gYtRjHi0mzchZ3kDKZNcHTi2X47sWV7TRcuvjudlqs30yj8+FTfmXJrQrvbKX
a1RCbqfVvYyoi00Hq1a5AqfIM9K8TfV16dmsgWgWLSUD6/D/MXcey3Gk6RV9FYX2OUpvFtKifBUM
YYkmNxm06b3Pp9f5v5oYNdFSc6uImYnpJgEUqjLz/8y9565neTaaQIUurl15d2AaNyXhUh8MRECl
MhOUNOOcs6qGAHl29dybPdUIzSd1a/mpsJHI5hoyTWB3bNcU6Sqt7G1SMXtd/eT7OpD03a+14q37
NvF66ddFz4JtbCIgSub1iZi1k8ZdziMfYgfbjUAlnfZdsTML6wbTeXDUy/FB16zkJk/bgC0t+iud
+KslzI0tTjTSAOYQ6IJH4JIyS9s5OdiEsZ77ycDM37PGGOyxOSlRkYVNhpHyT6WswUWAs7oD2G9H
BAINAcs8xMtyzThLjZBkjX70LgMj7yULy/pIz/y9UHFuVsOgvsHpgXwDvKxTD6+gMvSZCONhJcIr
QRGhap2iwCAVzEtzU1rf2mYuHuzH4HnVSd5plPWT1cwLwHnIBUpAIwdn3pCAZaUaUWtJeqw7vUWC
sN7USgJXoefdFX7xZjUEd45TfSn8D6CKByC08weKkuliGLYJPMstjsbSRofSJAPY6RE3oevaGHWa
X2rTuC/xmezquDupgmMnfu/Qz9+62ij3M5IsBCf9qSmTYVPjBal0q3nUp+obuQdn9V81SqKxtHyI
rN3XjP82ejY/6GF5n3OstWtkogfj2QCG4JMW1uVBlCQpLT4YklMxgdiYpzMq1OA4LyzYUxZEmzYs
Q6JxWcY7qf5hKv2VN3OfeDwjWVH/KOvlVuwmfcXsLO4t2lm7Ss9TlL5MczScEbyRo0kpNYHFZxL0
fSgM80h3T36S4avh2h6B33y/1Ig8IDDduKbOnAN/zRkg04I4p63EkS6WFwQBLtNO7yDSlW7SStJg
KcoiJ7mMy/oiXzdw5V1Qg1hnQG93Seibp7gMT1JWxlETb3qC5Ldrzpwzj2ERMH6DakQ4kSpPgz3L
5PjQqlRYz8N0WtnpY+inVA5Nu7chRB7SOk7uAprKI0m7X6KF/KFm6KHuODnp7E7K6e6hQBNhi4um
m4EfcoFQc08+oOLUfiiK9XRVdos6UNpouyBVy0W8QFoJSXma8xgvcXVPbMO+mJf0gD2csxxw/hEy
81FkLrPDsGbgmiV/iocQo2q1KiebAxbJ2am0f1IgM6J8xtnQrlrloAYiuobNkexhZtcc58Y4kCGl
IH8m/KrPc1+d5CxDxH8klgrFCwIGEHajCpQAIKpsWIvPHsLqAAtn2DRJLWgoVPsmsnbOiD5TPp0S
CVoSz9311u0HniJpmtzJ3cwjje1UxdB/5RhitaWkLlWbYbCg3Jzgi+zHnOW/17nnFUT31nY01F0c
hm1MSIg+GMUW1D2WwGjLxdsfMZncyZ8Tibxu1hpt5WrjUmGpoGxf0RG9c7kbF+4dYGeXgadZXzvW
URSCiV0+xoCeHlC+9U7QwxwgySxz7M9dbLYXbL1UAvSBeWpvvYRyU2op5BjNhMMhG+NnRkibnpd+
R9TSfh5YCdiLBcQ/8mZzO+HGHSryhsrOI4yDQd/GtQF5G2FR0SdUB5S+8cc0YFg8kkVQxkRshnZ4
J/eVzOhGvV3R8/E1pWdHdxANo5OpimxVlslxIS6CGYk6bVt3AmGnUCUEXVjaOZ+H4KSH5tX6Mi8Y
CsYimG+9Vt86TW3fu1OElLphS1DYzReYGclFi9kasTN7zMBxzkPEczUxvttr4TyYDpKSyuvejIyn
uhewkwZL/r3PWOqG9o2c/pE9LbtyaJ6S0R1u21VjVaW0s3JLNBwXR4PcerBZtGrMzVw/eGhs71YA
TEaRRxs7CO/GJnoSaZS/OG9t7pAopNRrKMjgsMJos6yLUK9mxnsXcCbPExryc1LP9xpLb7bX8Zc0
6U+pvhzbbtbvMw/DoSJdEvfVk8GS5qc0YEWprnyZSdkMTLouu4/ZHPJZp8+w0fKbzJgP2DFJwRms
R5Zdbx1ByNSn6OOiYCF3w8hpEZPySawVYvNInAWMkA5yvQn5zKyVTDIrA6Sig2bY1nWptNB+c2Ei
UYJULTkVDyNWoEPLtKY3m/mebfbL7CbRzeDQ0M/VeDa0ejgQtTKfhdaQ2SFgqyx+FdH2bBv1Mew9
AjrsNkC2MQVbtstkfk+VdWA4S3hu6zAIEX3nEFenNbAeV6eraAbiiVfg5FutZgjbhcu+txYkAykB
4sx72I+QULkpOHoI7S1RfOBUkTMxNiNEchND51Jj6Y+T4+sIC/PUjvpxpIW/bWhhMqS1MCiwD1nw
kA1SvnfxoJC88fh9jKBzKKSFPFd00s1L3b6JslyjG+UG7+zB2jEbuFlCYB8AHN400PjbclnuhG0i
NWbp03UngPLl3Bq99SFXoKYhYUkE9/dlscec2j+8EdBH1mJFmKuPjWKjDMvwnAzjvPfHpNoVWs04
L7G+0/K9Fi3vUW/wKCclDeKUaWd39HcGQIfmqQ47GtXJvD4G3DnAMUnpeV+E+DSylGM28wv3aNTc
6I+q7jvGEUFCRZ9XN0PC+Nzl5maLymMgRTwwe9OHHLndttMNF0ZbZJ/cUPkblZLfQFFyWJOHbOQ8
SjIadZPZflLjgAC/zN6hm1+C1LSOJX3QMDjtVfXbD2DjY3WXlwMt+HSRW0fmz2XaoBRJvlUhzeNS
pTc4rKp72qvfWBv/twGyBfLFZRtj6vAV3uEU87wdgrnXOQ3Lbo/Jn7Ik/maoVUYGdfRSbWeFtZHD
X1h1rLvUwY/GXVFbrST4VCiKVAFQuEw/ap6GC4DzGD2SviGhJcYVYn5KCs5GPRrdfQwflbF4To+1
ZiSumSErA6d9yEllurX13zqZhUn3ftAIpxAwkm+YNh7xX42bdp+7xuSYM9wt7w+cVwjy8/WsT/5L
anBQQec0D4bOONZfJUQ2I+RTt+9kRazi53fQBi5a6bYsqDL7ovnUPV6r4XFPs/Nsd4cZ8dYjQTTE
VwwgaNuYJADW1b13cUfUZEvvnJcYeGCTRGepIXx3fiw4oNTPgKJT+Ld6e5M45GpazIh2qtmJaAzM
pnhi9mic+6K84dCs9kS18XCg49HZGO+GzNWAa7v3qz0gCsBX7qhNrD4WlHMPuRcybVjScq9perpF
0LbJi244NiOJOn00NDdZaZ1gPWGIqHi4V+C4QEWOxQ28lNtyZr3MAI8zyB2yx7nTCBH3VDIlABBA
fZemc1/I0z2ZSM5PQUSce2cNhA0oR4KP4M8J0WYGw2dLgQLJFJgJd1nYwI5deDvDqE0+4KMk5+mJ
PKhXhHvtrg6QWUdZdWvGU7a3VLVjUfbUplkQkIFdcGwRNOEfHrEsJsSf+stdPCUuErjKucchh5YE
nclp8J2v+FJRPKt6NU9rnLqgpQzkGURy9eluMQYQq+nMqWcfTauuEH+V4YG07OmY8qz06oIgnZGC
O7JDtgZ5t68m6zoYTBSDsV8gMGT2rqnmP5AtZL8xUpv/y0rHwwDBzsO2uPz891dswWMoYW56Bf4w
ei4Ysa3xftYGCn07JC2I4BhPYXQzBaKPleRYflsD0UinRqcV+sWN7nUAzgbjNp3HY66Txpq0erjp
0+B7TquwA9bT7P9+sG8Zarnx6+3ms2WgXVDQA6An73zSnP8l3T7wNEGrxd7g7sNlpKYOlvsOA03e
+c1zYVPdDBp9IAfIvKWbPqwVijf4bFz7cJ+40LSbtu2jbT5H37U1hwbmYKz08YBj28KRlSNUAh/v
4bdonsI09U6xd5b9gN+B5B78xEWxDWLKsmeSsDtupfWS1Oy9mwQeml5jNrpqtd38s7bS3dI9IKV0
9Q+94oUhdFJlFz7WPJ05a7XTQizKrW1/NrX6wY+KP8yJIBWziV5T0//sd0itBHM69DwJcoqhHdf6
MasDY1t3IPR6UEM/XQpVnFLGM4bBO8V2awLMgyTFHUguk3K8Ll0bAFH0EFHh40wDaWQvbs6I/GPl
suBcugmlu/uDJSQT3OULBsOSeRlw6uwtbSbanrMYfWQoEsGmJM3d3Kgp9KGvgxhB7KMbzCdZhKaK
52XVbzl38t5pSw/n78UMqIIUWY9pKV46xataS1wvyPquLcLcZBemfPhL1Oot7VHLTijCFVoqSgwE
y2lbbKbeohpRTFQZQdZK9aLojl3A46dMJ2YHNQlPa699tybLIwA89sj/+lFF3qc0Cs9jjiaCAnG+
X2kbDIyi1+F6ZkJtXdAb2k77FmdQqKWudpQkxmsYVWUZM1TlIJ/QJ27sOnmSLXNK6l7DRGlrTKT2
4cxHPDAxn2UFSmsi6MHyleFUcsl9nxV8kuzZXsQoIazlpl9Z+jKcOlix+ziAvz9JA9tZB9OscOCp
Ly/rsDygjm3jcX6IOQB1OKihzu5C2YkyUvj2a672ROZnP53aI/oHjtsqvshXN17DxKkdX+L6UvZ8
B8C1m6XX3TNJkGSuTtsVVfWRFRSDlTgsCDMgB7lPEoP+AOI/6V8QW6BKkg+EGpKTVxlB6xZ7Cuvb
R4ulCuiQ/ClaGW9JegUmfGvrWgUW7hovQXdreFlw4Aa6k8SKlFkP5ccKzrMFuMHj/hoAkKoFumeg
V7/ehizvI3JXnbX2qa7Ym2cpOmp9mHdNAJZEHFFtb8WwAMNP0QrvAZ0lKibdw+ETtjihWiO+J1SO
wIfgBTrCP0H2oYKxzb2jbe0IE51U/65N5jFH1EErR5SnDAOQIlwbVbkIZMRJSt28q3MVfKtwpjoD
7spOlKBNfcOQqY0TkWygJma2TjjlFPb3Yc+jNHTLfpNpwcMcEaVsetN46qziqVlRg65l+KpHtIZd
jsy+c8O7qEdPwy4H3/FYkbrYfdXmBaGZ72G0ShcG+j522+3IVOhhjZn3WY2uvXhj9z1u5+ymQzsv
tUCg4yIcoNHcx1H3KQmW5Fq116Se6rNhPpVO+Qrrk8w17F87V2nbWguHodNz9cZ5i7RpZNYZ6Rip
iKb6sBZudYzTqt95DVDhYuzvojI+V3PrPIMxOdSpGj7WBBf6bA9/x40RDMavj//AIkfJdhzLdnRH
f4e7Wmtzgv3O9doDj8Ddx/g2W2zj3tCLhsDQfqavCLpDobYcdbp+jpG5v7gM2uC8TZepoamKEgZX
Dqd+hP3mxYDWqXXAHdeiIFBrTfWbzLK/edq8p3+vLh1KUu5SZJGlfYIchac+o3kI7CTcOZgJdv6E
clojS+OkuQOKrdJ51bTPEWGtO4YJHrCWOD2UjFmOtRep8NX7kQyGD71JuZKt3qWv6Fq8xTdOCaHk
cuNnsW1DYPDabR0N9j4t2MKoyYj8oa30jtGYtZd6KJ6mCZFirK57y3qtJy2/OmZwyV1yjelnF2up
4lnmxymt3uyVNk1mBF6Bd0PLebmWtjUS97PAIpAVlDsVQNc5T2yb173Yg+vcCfct5l6vipajPE8m
BReQIf5gqoCp4ENHK7xNExVnM7Ml6Dzy/CjvG7CUiP878nazdidjlmnxQhrPfFcgcgrX5N50mGXK
890qu4KIyGDdmNXwGhBrd+OF3wbjtck4PEjds44a03Qc8Oh8IO1+KFVRZytVpWhFKkCFNUnUKGLT
fdutb3M0NlujJY7O16IDeSZSQApbEXT5cLPY8aOsH2WDqtXjtDe17Axt7WuNN29bNmSNQqRk0xXm
d87CVH9gWw6YlkfRMmTd1iR4FKtEj06S/WTkYF4GFkMU8nCM7JZ7b2ArKyO6aMKf6A/T2eRRfx+6
9bqp4jA/tnp1WGPngf0vo8eEwS+DfcQlyUSiiHIRohJjFGtZt41uEROqPJfdPH6f2wQtR2RcLXer
Obtba22VHjTmxSSMI8Ks+U61wyYiREgzWQPRa8VhnWbrFJpeBKKoBHpcu9mtVGn/8UtC0zWx6c+h
V/zxv/7xv16qgv+8z8n65a/8X2Fav/ylu+Qbs5/qZ//+W6lX868f9/8jcsujkv6/I7f2rKjL5Muf
A7fUF1wDt0z/H6bCYfm2Q3GLeBp43vSj6//z302DKC4HXY1C4ZMuo4PKUpud+D//3Qn+4boBom6Q
e5YPFoBKv2MJp/7I+4djuAxmHE++G3/0LmHr7xK3TIXj+vNjl9Avy7P5OQ6BL8RNvWMvrfGa8tiL
4Jyr4lhWo/U4/JHqFCAyBZptpsHdTOhF4//oiJ+1W/9NnktX+vHofFg0y0VFFlT7vFAmXtXKybkK
zdgs8LdKJcdA7cyoaTyXa34b2p2xMwfWi7KX/dO7/3B99f9WDsVDlZR9xxv5/pdCbujxlpqmYxq2
xULh1849LL1E16bR2okVWLQB3M3A7t0aVkB0Qt2K+VWReQNneFp6YNVXHp0JE9Xs7SdzgJmhHKlC
KK7X8QaRAVATtTpRI2uvoAR1IKrIwLMPpg+1Xb6GRKgXHgJI3srfBmu856pZhk2Mi+GaeBt8gglU
7/cn2VMfaOXgOoUHZx1zf5YDrSE+90F4T86UEESi/FqxwSqtK53jNDOd7g37IUPgzQCPrau2mK8d
z53fAOss9W7++RLilbk6aCuy43zbtN+HOnh5VY5xRpJuFFav9rpg42XVHvhhTARbfQhWkoX6Huzx
yK5E8AJpWnxdMxWmxApVwEllhZrWsFBVR2yP8p+F7b4M6k9FbijHY+11j1OML1CGwsKFlivNcPRj
hBaTcFVo739/JRFd8u6X0z1lcLANzyC5gNvuXVkyeX0zoRvR4XboH816xPcI12Vjx6xmZI8OYoUS
Ogwu9uDvEmv1P+jGp9Xx0qv7sSl/upVxlL/aKMB+ZSTPOXuow0gPsh0nprayhpSWSunPFg9UCM0f
gIcY1HjdYGerGDxiASUTYzSig4fYaoNotN/6uXORbqvEL46gkm/rCNe3x6Ar41N30usT1v2NvNdi
wXTK2tvn9POzM5A5ObjtNi/CrayyTWtUH8ukn3SzfglpEw4I9DMUbvlXWPA5uxaMzxnZUUdHeNxN
+5xbMdAEaBFofaEzB3Vgo0t2fiRGnuxjc6mvP1vX7V05Y7Tn7ea1LhxcwRAdWxtJDLYq4sOUwAIl
/Y9szD7FDi7klpy8BXXjPi/rZCP6pDS9JSk02jd18Uau5klz6NjSeuB2jEijj6ESyT3ZduCrljq/
r9ago9Yrfo7p3lu0l7X9OH4pJzfcgIi+qVoTEq3Rf/TBwogkbCNv29LdIofQIKHxLGP5iIGqhQoo
fRE+XYDxWk5icLrgo2k4u4twfNZX7XO8FACpSu+HfAypwhGIZT4OaSt8qh4/Cx5bnvibAPH0Ue+T
+voD0zCL9iFGa2GQ5Lb2VJJBGI5k2xaJasHVzZAqWerKZFGeAW7c1jc5wCQHQ+Ki5wSOBOM3WQFg
Ujo5nflGzCpb5a7Qb9Ak0Y1Z6Tla128s9vaiqMJWpW7StSeXFtFIOgX1RdYPvY61H4n7a4Kn5Npw
pHrh7Jg6fZPPj/zar1TfXxe1owyGi8+26Go2EWmj2dr1tmE3h3SHLLTGrM/4j1/l6ShkQlSLWx6T
SKAZHLN0/Za40Uuims0pNG5HpWO5aiQVe0QfDnkGFVFWi3oXfzRn8AzDBNguxmG58ay+wz1XblQU
GHuWi1zLTU68QnkfjLiBBPUYz6RrSMCU3L6JUmvLjdm7Jx47A157mlyh1KUtAkCr8blkS356EDnb
xApvvdT/LpcERIvzpFTN8vWpufpHMBtqaKHyEYTnUBuKEJ/ku6sGSYniquFLZwce5xArKblWu45x
gT88/M/fkatXmmWk6x3kdG54+fDZnVd7zWR15Z7haCGoViaI2kofkVFaW9z/9i4J84ekpGfouwAX
4lCihVNTMVeh2ZN4XZjIhCgx2bzKC5f/l9cWWdEtiRpuEtzJwyis6dOldZYfLb+Z/LV2Qv2ekQA/
WQnEEaX70E0D1XhT0uowSqka52lV5TNzi52rI5RMLRB+ksAof12+NRODdJMz5uXnBi8raBhmxLPL
jn1OVUJOVHzXovZlsBr+dZL9iS9v1W7H3/Sxk6vfSefRTHKNyWhrZg/j2Ud51bGmIxlgWRpF0f56
0OcI+bPO/xoa6ZuERUzVa9QT/iL3tGtoewSHJWgDiwmjRuGwj/KvZa5BPWQSuZTYHRK1XDKbgKJ+
dbjLk+Pi6sO5QsI02RH0zgR4euFaMXylyD5Q4mxYn+z1pK6IPuTJJMPVKdd8hJIE8pTuXRZdF6qz
Bzlgdodjph4ZSLFvh9R/ELWKFYxfYHE+5XAagvDNDflkZQpBPPSrxXErR6TwOgq1iIuiJdxF2XKs
EqdkNwhCsKjR2OBBXuoPmN2iXdrdlKpOEfCob3TGrbw8o+3O6F1/Jmj6Y8tETdjToNrx9NFNXtMG
b29J7BH5Ef11ntcsJfh4WhP0jU2zn/OVPYDL8F/J94BaEtYK49DXD+PQ+dtZ4YKkLAxHXHzp2rxJ
WeJVONi93N3jhUVrDbELDjzqFPnltfpY46zdyIdU51N6wiG1kVtUSjPUYsHWiCueQ7y/Sl4kYlmX
0TdAy4sS2sokSQZ70h93tkM91MwPtc64NbFtxlZMhGVB3JnrAwSbkGbOvYej0G3qAWCOWy6MU6bk
zrbXB9GJM0gBKmVqJ7kz5OCaxhUvoLOXjkz9XHGUCNnOb2J9Q1cZwEP01KjL5K4loc24E6qXC1pi
F+VYkTwfnRyDjJpJMzLRDpQgs1FxpX1xdILUJYsgzKiezAWehdpTGAGDXJSlBX68zD23zXB0h+K5
8PzklLbJtIMnzERQ42Pv8wyMj4strNY78yF27rh/m2vfPxbueAbheB5qr+SW0a4AwNot0rNWFt5G
FCBpYEGJozaTyqtaRh0eKXeHWrF7XUDsD6snqkTjMmXRTm88kCzNepGrK2+WDxUaaL15W6xwOi2D
luw1n4myY+ybeTlZmGExYgYhs/2f8njSiOfclBOdOt2xwSNpJA2Y1O+WbUY3wUJXPo450J2tSCm0
rH9sRyhssBOJ8uIz0F6mrGz2unXubNgcLSh1WGkcp6OF2iboPku9bKTOdJ4TYvUk1JH0eYCsdMGD
OgQ7m7lz43cpQnuIEXFA6q4334iKYc5qXFF+8aTb6VM2u2/yRlQurlQmZq9y9mle7IBAZWU8PpQ1
k80l5w0OwXY/y2hC3skyZPaMDPbA4DfbBL7eb/tIdw5RPP9Rm+PBGJpTpjszM9XghUu9Y/kM92Jq
V+CCyPEaleQHtjghC6jFEKfsNapPaZVGUX0Nj3ggG0oirv4pUrlFA0N1J44sqcLIG3wRQSpDVlyf
sVcjVuLSL+Ce7VrDYRrM143kec+Rf02mkZtQioU4ZiFPenS8l19mmhgeM80DHrbyqIVE0g9cH35q
5eCS23KjMbBAI+eTPJnqDx4ZEDcLzjv/RU5BGYMknvUadc8JHgLpuVRpWFWIwcFy3cdZQ6BXS8Ub
+ssrYjjCmzKwEvJj5PwUNJlMsarqoufrp9EBCwbKx9z1VcOQheGSXGFOBvOlDEfyh83nblru8S58
bXwwtiHXFyE6CKOwGWb2k26NiLo6lxHYQjROzJy6BORjG425L5LkZ9Jl23km2k69wWbqF9CMkzsZ
m8tVMaj3YBpc8hADAqDUHSOPEqcc3hqrhRugIFXIRrnIZ9Qy35d4BtSqDLlNbH3prYTxMRMneVox
/1HAVEoKSRytKPDgIt6U9TcSaxVNnWJP3Eo6J/FADu+1j5KHfqvnN4Sz8ARWomB5dgnDKazAcfp9
wZSUz2/y1k8+qliOQpt9QEUD1DQRa377sqz+i+zaUCqmv5kD/2WFSbdlssOE0qZy0bz3aaEjU/PU
bVv/WkPJhdzM/nPkh8Nu1uy3eMnrLQEEIdrisNgTFo0QiFU0Fvgz5tpip9vxJ81mQJnqzs+1Md/c
mSVLgX6MhUZ5ivT2Q+thUPn7RtF6b92ydNfkWLZQClgopN6vXskytPtsMqJ9N9g3NaHfe7TjWYxJ
XH3wBy1YL1mmAx+0bqSer2PSMNHTbbt+IJEk7tajTAMng0LD0dNjp2l3QpglXaA40Qmxtx7glDo+
xJyx2clyyurzY2auNvmaxjO37kiY+PeR8+a4xMMnKYtJ9PrNqtZ8v6nld4UrTYqf75ima9pqVPGn
UURAr+Ig0wuvGGTB2wmeWZKytJpgnjnW6GHV66VHoG1hW+i4bUj+mPYg8+BM7xlG1ykqSpCiqNmp
apXxXqOObMe5ujoEkVOdqR5J+SMEK8LPJILW33xyfxmsqN/GAXuA0xlTqhq1/fm3cUuq3nVl6E8G
b584PwcbophhMslW4sNoih6Mlq20TnAtj6AxuebC1rp/ZvrN4nPJPyT69FpoTDekFJN7O9eC6eSS
HdPn5qcFyJhP/h3lXtSwC/S2adc7G2eqoN3iUqrUKKpfrGrHckssRoOOp7qxj+PvPIZ/UbXw4cEZ
RJvCLIkoj/d8fshBWTo6TbKf7DjcGN6404oPFl7cri2GG4labAGXVWl4j/RmpjymvsA1jJpbHYfX
fRmPOPkoCn8CAQaqwAGHI5kTkonVLPyjKgzWJjQ29omPuD0jKYdjFQQs8tQDhpEkZMuxe4bFvZt8
8+fff6x/8S1yJxKw6NiMTwNP99/HO0y9jvzNJOFPjih/AaMUjxyQC6cy2SPI9ky8NocYZIpxIV3+
GTQFEt+lrPZG/rsQHOsvrkX1ckxP16Fr4O9kcfHrVTYluhdESvvBjO/7EETx8SoQrlUNHbJyPk4r
gw5jRsGa4Z3b2vWyHJoycvdO6D4we8svVgiwJQqZa/Tgi5Cx9Jx78zm02V3FNl84dnfSegKM/9yl
lMCsgG9pU6me1AFK5+m383wtj8ZG97cN5FrIWWrbXgMyBnUOOUodHlLtaSGTHI/YXhsDNuclBRjy
+qPuRObO1Kst9A9oyuo7y+3vM13xixu9DRE0qcVVlDqNWpgi1XX8LxnelU0SjAcyjONto1pgVa+n
aaaM8z+7cn7izrm59rq9hSLe+yrneKWOGUONZtvQR3iU0c67yiW/0h1HV8a5jBUFJyZhXNOCDrNb
CclpE2Qu6sXo8Pswwt3KGyRDBnb1T2FFPTKXxSbDVrBPcV4h812aLYLATc1eOdf0/WxRd4ggm2xw
5pUhr0RwyaokiqZ0utPa5rAu/WWyaWyaDiekasRkkFSO9v0KPxAeM4s1yXyppuRHlLm3ve18srD7
7DIltu/S6JzHgXkABY+Q2hkJv63cdRuZyOP7+DVyj5PNJykl8FwZezxjX0WnXCDQuW2L5KGNZgcW
9MFk2fs08c02sg9bF0Z9FXpuFlyIw9z0p602n9m4m1oHToYdE0ZPPSGb/6heLqk1MVpURCo1hh2N
9SUyqQDVp0XBDXmOT3oncBOJExaS1aKdtWSJ4eQNyASIoBy7WdvY9APbUO8owR9EzmC4eGNmq9pO
abJVmshWnQF5D92OZEaWbgVgG91yP8pZAicm4hrFkK7KoMxbmClpzT+RKioU7AckAVBaFuTxAYPu
pvPIqw/15jHSEoIBmZFbWK0w96Nw9bzlKYLCdjEcoHpojTZWyEJb+fSEUdKjD+UOgqBjmARTKVXK
VNGxrczc5Jftu5FV5axkJMF8cRRixf4uBVqiYb0mXUzqVym3lzbbdTxbLWaMaRk/XTcgajQLNAwj
DRZLGP9s/hGIayn/tliPRt+QdokuQg4QN+4/1JTlW0fVL6KQkHWoRmAZsg7o5UHlm8ey94hbYAyT
zcm5b8LxPFTNcxBn9gEML2TZNgX91zOk623tPu3Y2sojXPMBt2Ce3oCFJHYwbi+p4/GpGdmPAn7n
4RrUuALw97PlhpXpNaVEKzialUTdbaGrLN5yNWrApOMOg9QiHbdOhYfUIz3GaugVVUt9GILdQIzD
fQ1ky9SjfTQ1hNJjCSTagJ5IzrwybHZa1dAK/M8UN0KsAZv9DQpejHmL1vWquxdsr3QoKQUTJS5k
TCN4pXc9Ey+NKDENHusKd6lXhtmhq4NPcgwMynNQJIxgVbwoBiLScHrYNL2LObtou5OLe3szBRrf
DiV8BZzUoFaUiSVEvWbXehAZ8RBdBPCj0ZtswTdw8zPbwH7NLCq28qsFwVcY12RmXjZH7q2+eh+C
tH+wnfKnjBkl1G7giI/8VqeGJbkEwqX86pNKhkpgpJ5wRhwNParOFd4qubomqzVuuuGh+zqGMMTa
r4miC2Mte5vxxclVK5Wh3DHwblgU0CBtXJNkvkkzTj7BN7fSCKJw+sOy0/VoNs7XYR3z3xAYDLW/
fLcYYnNpsYZzfd8NGHX9eubBUkFAWSLPklSD0oaIg8hZNm3iJpLXaKsjx8zDWxDQERZD+Zyuqd4e
Si47j/XbcM+jrGLMXtlwA9XqRRCiFQ9piKp3btJ9BH2JU7i7FxS1enK3uAb3S1zfyujIzzDdrz7P
x8CgsusS7oLqVW60Mn4mojvYqgaU2VmPusjcy+5p8EbSwEsg/qnf7uVT8bSOQJMZXHZDFq+83Z76
nDU/PxrzHKIK4FwrLdaEQbSvsqbeG+CMzQksgm2+4dcybq9Wjtnh6FzxPBrV3WxMz6BTX4PEf5WG
zFJRNQ3P2uuUWHowkt95DkwIj3xfxxOJCGvAp+SZ8Qnh6XlA+MqERzuadBSo6jdiV1BHlHo37En7
I0qgfskS5V9/dGMwcz3IRDvIG1TXnoH8knsEGRTmnES7mhEUGQZ1MZ6Z9KirYpj2dtpVjtU//aZq
+0sxbpg+WBI6QLXsDN4n9eGAtHLEnh7YMWCh0uGaefLsoUFWRaNcO9B3Po/68k0bYFOFQ3oz8fvQ
GTFYS0KGLTBofiN1N94zJyzD0hEnkVhArKJn2O+2gGXqz9PsgRpoWCehutFwi9kvtjPjy1eLGfnU
KUcB3LnwEpp42s2mORx+8+78BYCkXgfkKxauqAV8Nma/3lFB7KMDWRkAi4W+yO4wuANdmuI/qqS9
8mGl6ogKCpVQRX6UAzLqYOCcQ2oyRlm8nRyD0Pv0qi2Sv73Oxtky/Y+a78L3jb8LhhNy5udCxyae
c30Yr2HmoXvcNub0Sdjg2sKqpI1Cdmb1kwsimsaVkRL+KIYKvVcl+0WbSVnV73uf0wkZ9o1kHUTj
KUn75T5ilJokbXnTs9pMFh2fPEP8WZuczeqQd2eEy+tgEFnclkR2p57GVzDZkDtWJr9pQxM8Uao2
BuExAo0OJkDwvXswnOXjXFivfvSpdLToeg+NFfnfVZk+zVoZnabWZzLNC2O0+REzBS1BZX2ambxc
+1SvPOYdB5NEABjavC1nmy2FujVmA38CwvR8Q1T3UzMxlaMFehGjizzRhmWO1eGLn9b3WBdzfC+o
2XcI+fAL6D+oOG6h7BxKdh4TtdGRf0GNhyP1IKu1NKReola77peReztH79acmePLs6FOohcn7j7l
pf0o8xF5Yib1+HWpjC9qOMOo+gdmCjlLpAKUtW+AYjSaecqiadproYfEyLuOzeWuimJyd+Hbck/J
bacaXPGpSoEvLZuunnlgZeuQYEVga2eRQMlPS93b1G7JF25PGFCrfkru5YaUDai87I4AyxToH0UV
y5uuse/l9Q1e9JUwEaYbPKnUmrbz4fP//X3z16ESyoEAfI2JyMZxuX9+vW38OIjWsajMXaS2Go6b
/rFmnw2tfUslp0R9QvLRylEhT8g6YCcgF5u8ymiNf5izc1v1nf/Rt7a/1itYgMgk8tO337xstB28
sF+kFTTqtLDMTtV4gvSRX194lEfLADGWqdKSu3dh2rKYqaYzICAWyADtzYly3GORQMiOGdspOcqo
tDu7JoTlEpFV/jzNr65Xvfp9ENxUw9w/tSYK47EaoORhxpL/iaYRNeOEFwkzJw7Uz0UFA8eAkFe3
Cy6vg06UJxHezkW/YADx7j0XX27jBt+0fDwMceg+5ZASO2M+Bm4GxetuYZNwQKeRYubivTEK9wQt
qDoQ2/Y08ozkNYdENc2B89/Unclu5EqapZ+ICdI4b5302TWHprshYhLneebT12embHShgEJ1LXtx
E5kZVwo5RRrN/nPOd4Jp0rrA0uLt3HOw24wJiDnNLvA9GMczzf5R23eoqGheFKeclsgNi9UwfgBy
8Q2q7HqS9aeBhJVvybmmPvg3B500SqLoBjgGi6SWMZpotT+GPT1ZThUfoza9djo2oNrN3JBUSCdW
G4hwm51Bm96l5BJDo6gJnmj2GnCO0sN2PKCuhBQyazmV0gRMOSwdc127dFpx6oRLS8Vb6a3HgZlX
6j+nVkerQRFgiDwY2vaQ9/ndwPjDCCNKzLEQBmlc/THj5eBZ49fGI2MtdC/7DAiThAi/AMuV6V+e
pv3IYu8hGffujC/GBETHMgBLTAtNF7mpTs6kpY5xGhS4RTAZD08VQaqgMZZdQoMJ9ZlYBLVbJWuS
0+KUEu11wq0TnLipLINvtRbrpdR+A/ZtIZ4GfV/847WOvmtYKVLP/kAyPSRu9Y7cjb1/fTXzZucw
5qCSqHzpSxFkhsGZ5n0ZSLamHhDpGAR+Y1Pt7N51V/EFjPFeXxxOVM1jshCi8AxcQCd+1B0oznwO
qUUOKudPm013Jm2y4xYAGUeCyq3d3Zrd+c3HTO1bQN7vPgIbbcZjSKxMXscifpsGkq0OCAl2aZtH
esCYvty5QSWkCNEKxEZisi13nKtPVg5fL0nT8wbPq7YMrub0i7+xq31u3+o1747lVat9OirikK2W
190P6LDeat6vgyyho6JLHyiM0E5c4mTv4oaJCIRUfEvDWe+3ARXEAJvuLynwd9e/i1votul4RW5A
/XSuPcDcnG9et9Yvuy1CDTwy+N59VP+ZCIbL9lF4RjAb/ccNGv4SC4Qxe35ZLCLPORQw15jODcRi
6SN3aX0bkuXBEcOp8O23iOm8nhZXfqzPNR+fbT5tERWkOB6LbMXvar+tdvKh9RYjBO9Uz54DGImk
fj1dq6Vj9yDjjGXfwPnBmUxBVN5bp8Xh2CWG+5aJ9OJtl6ScDwZZQBRScdRpiZlBtupl9FFA8UNI
mS8oeXtBdHRn5+wI2ik51ZERjF0a+uRt1vqAdeNmF5jhC/8pFvq59B41bQXhGhF3+cDbE1h2/ZzT
LE9336duabesia8Vo48It5KMcyzJvdD6R8AmD/ShftpE/GPssdOCzmGV1WXByB5VFTUtqGZ1fzdo
E0aApzSK7isgNg1NYW17qFP9lngmRQr501Yn74sTPfrVuE91ikR9wjEMACzvykIS4jBkOxPhvcWS
i0aa+Mx6tc7ax8PjKk5a/uR36T95Y/zyUzrqLH14nhufgrCbBilTBxom6pfaOBRmtjemdzP5aySv
1wq4Yjr2e2EglRdWqL+knvNUxeGDmH7yoy/AaxuTEeXraL1GFTUC7ldtzWHFkKiIT9vQBM1I6s90
d4J5WXNjJBsC5N15d0PaB7540U2g+/fR+iy633rzqHcLBpL7WOORH9Yzc/ZDk+BwselaWIsnet2C
DJ62E8XBzITOZ6iCTzIa672/ZUCuupeRqUk1AixdiPTpUF5nIBHVNfKvxOh7Mt8RhSELnqaVJtGC
jjeviQNjaB6W/tLxQDe0o7gGdUpY3PLpFwkTmrOHa2/FhzBZfBoDrx6/IQ960DwQzGowZ1lPm/mb
BNtpmbpnG/58TzZ25YebreaqWZAkpSSCo0ozppun1ccq/oLbwvzwBn4+NCbM/90Q+tBBPPfTokOD
ShcOxGCwbYHvJwcked/TKTnZ/c7gcLMJF9w6qjYZoQ6KnB49JtEdk4NTa7T5TuS3bD3qEtTqNY+j
BfsbTBS5DCZVv6ZG3BYADCZjKpKz2B25Bl1+WZZjK+uWEsAxs1t4EIVfSiaSvMWtYxbR8coG/NzV
xbFFXdSMLcy8HrQrcCREhh0uJ2tna2e30p+F/Z4xMqeiYjdPZz0lihR91e3VlytJxCsUeqTr/VkA
wIuLQS65taRhHNeMme4G2uY62/k9ms659+orR56d3r0ZZA0Yl++gMRsw4mYccs5GAvV9gNMAk9iM
wGKl+tldvmxGFonY9vbGudjw3lMf652MEdT9j5Ef0YjreDeUVF/pHIfr/tlCKtXQ4xcGI3gE96tR
vcb6+kKikF2Thgxkdxd7IgBOMgPnF88Yg56CkE130lqSdZ5JhQbBijofD2beHo0uDfQSXqbXH0vt
NBrT57CRlhcuQdSqma+RXjzopvjtMGTVzebUrRYv5yKkSYKMP+54/xrVPEemm11G67FJ8t9LT2td
Cd8+oHX2DZJAAkDGoCohpKToj6UnENWoT7EEn2d032e/fnXz8WIsTqCJ/GVLGSIOmCjhzj+KtzIr
Q0d73git0Dx2D+HSCpu0e7GM+LHT55wJk/WnNihAS6IVvyI38wbqatLdk1lnz+N8Nxrw48zXyfnT
TNVVgLUqMMgK6iYmMCaDxb7Gwe7WXPrqfawgakxM2yryyCW0Pnauef3TnIxDtDqfneeEFPaY3K4A
/vP8KZ4e6Au4eshQEPJPiIyPxFLQ5YpDjfhfmv4jzWGRR02Xvc9Zz3xZCXXFB3UHvOrocOnzCGAa
JYMag2uqL15zb7jVgh0IftZf7eD9aqPx4mx1enX66TLFK2PxxLuKgp0Ou6aN0ZpkqcXGM7IpoNZC
/9xw0GPkY9tG5/b4lFlwdavD7Oc0jxjpGnRgY5g/GL+GAlwKjqMgs+iZjNLExOoVlp2j/8TPha1m
jC4LHM1LDL/8AsLfBW9Xdbd58AhmuXN1bRzOQklSQiyvjBSrRtyehBZpL523bCCqxwWufBf/cByy
HiblLaH6U6fQ5gePDO9UrnFPCY1gjFhUvIv40sj2KaOrlu2g/mdS1/q1MdcSFIf8l7P1r5PWUwge
dzi05Zb/oKSJF7C3FBe/jQW6sGHCsXTqWx95soH2Snt99bZWfnHh4WUQNJflmz6PA/UDDdzKiCo8
SJdasEy2A86GgLf6Vzqjp6B86Kuj+gaUzRD8iTb3NC9b+eZmLGi9Rumj+lNTCnX1zKFI/amf4bcF
K+PKhsb80JnRO8W4ewqRUPGsqJYAm4DJ0nzKiES30ecarb96nZ++gia06G/0bwK0fimc8jlLN8Hj
oIXViuFqdNcT036oZNSaTGz4J2ARc/E7uxlG+5SA7Q0yhw6iqSh4ZU2HubcvtTHQeNCF1mS+eO5m
7g6LhYCHFvFBUZCNHpG+z/0fnDYXfaleEi8C0j6ykkJDxP/4tWazGyJTw8bQtqOlbX+hlgbyH6Nr
g7xhojx70wGIEuGGxrV36z41VlhZzYCzhraOuDgls5gPgGqJU5XwlAGAe6vxQF4whG15SGsdESWJ
X32zP4yi31edd0rd6LntBeDkbLtM9UM0LjNFQzkmfLLoWRwfh228rKL8J9EP0bg5B+kpSvo+KPSx
Cbya6JTOVk8wIG/w1iUEuOfaoOV0DroMzvgO82RymUgTI+vFn27ikp/tcGpbfRpW8zBhV9ru1zz7
ZM25+HP1ZJb02zGpJaXc+ZhuWKMqRsEg4AfcK6nFalvXyaONy1mnTjSdemaXjXOH9oTRCoFynD1m
W9qYXfTk3SETSj7RoogvX36POlKbmdMe5z0IOqRdrX2s/YHbot6Og26GVo9vrRN9CA6CHpNtObQI
gyFbeEgouwG+JFgU72/F9sBvKQGi+y4pnrPSu9MhCUBEecvxyLczhkz64Gbh3ECHhutM35Kd7Fx9
eLHax8T90/BN48b6iya4A0NMzMqFMD+8VlUJdxBGZJlrxyUmDTEX7d7V0pMQZjAMTCPytVz4SbY3
O2G0prd/RQc4uHNpsK/Y283dtEtW3remxQMdUykRZAlCAy80a8zv5xTN2I5K2lfN5kPG7fY4KB81
Smb9bA/ha89QEC44FZn0lfr5bgHisfXP2xrfTMk0Xdrk1QWJvzb9hVacOAA8bBybN7PQrAudRRUt
MPcpebxdSr15Lvw7DbrMrsX9dYfG/zi2T6ZD05pNvPk72sshQ6kxjnA25gBF2DbCuYKYSYkDkzcc
DMpCDcpEtKZMzq7AdSGqYj0xExecJEM4+M/1oNXr2R/cgaUI0rMAC5/X651yHW4N3mfN2d4VQLKg
2W0Xxaa17ypvviMPd1lBMNDL1EWhmwv9HiOjA9q0jz5Jmmc0KGjxVYcda7OjSo+FnM2Vpt3ezWNJ
lawnKzcxycNUIep/MXHMwGAFDNqv0cuGBfkYG017asvuuq5tdG0n92ow9+bMhmhJ1sU8Dq0Oxm70
eG+PbUbcWnIBjXXaMXOvT5Nn2fRIuO80EWSPtKHysOvDo2f6f/PEuI5E/3Hisj8nzm3etJLXYppb
T7PBPmiczOmk7KaUQpnHroqv6pqO4pAR4GxKkxptcCLHdtlWTK00repAcHbNsIk969hT7e2Xxq+D
b6uxSswDAThRr7cFHBtqnObaz6r3nuj4/QNPrEFPwq8m6y+3uKLUjZtUXcoGS+1+ZdJSM7t1QCqa
a02zlTe/qhCBGl8p2Rl+sZ4CEkwpFTlZ7r9BxF7u3FNMoNFawAHRZJbw/RU1D0PrgNl1LJttPiSr
kHrBz3my2KZs/XmS8PVptPs9XFLpQ8+pkN5kfbfSQ+gJRnZMVhzOkjGRFiWPYT5dJ988FSZuQEUN
0Vt/X/f8TR6eauXEVw1ySLnDDW+agjJaCSHGtH0D+nmOfa3f01A+k0z2XpUVRY0VqbRmpRUexYJS
SFSxVnY7R7/CMWUn4qSy3erquEP0V8CIvS6G9W1JVaqqoy1/3WzmXAieJk/5duovV9K6qp9TjgSV
UlKfnGqTwEuQqZUiob6zgC2IfjTt1c+VCRDMerzc2YPNjceIuvB8huUcr9QFxl8kW1iJSzDkP6ai
e+L9hJLxLZOrfyUxsORvHt5E1Z+qeu+JA7QscLSASYN5im0BM1OoMAuwSqqwcYr3ISLz35b90yTD
qUqfhSh9mhOCo+l8tsc4PS7L76GFP2gwKf729Ou7VS5huWGflTQplbDGwLIjwCPmVm5JLsKTZs3s
n6Xbg6LST1H2RyWbu+SLkLV0hnVp0PkVD+GSX1yMniFqK5F2V3+MSk8ZGLVuLULUqYVlSgOCk8tN
LUxpkAsfKn3c0zOx9ds184mzqv8nl/yolHAMVdX9uwonbNuz42TbnRTW1EdUEgzliD7/jn5U65Oa
38ZL+8IkwlHOBZgxf6aM1V9dsdj0u+Octntlu1TKqlIVYhzr5rQW375KpfuqGTt1Z+Ha9RxiAFKr
cIwS/gEociBuGQ+6WBgCzeCY1vga0XH7TdOQX5T/U11u5QSP3O0Ul7IBynIAG+oOzjf/oB4bDawF
L1SdiJXks0RgqXb9pHH2G8vbMoqFhl5EQTWiVsrFd5pC276cKK0YeMGC9nvvKD3sVZdpHBeJKUEm
kAa1rLFECFmZ57a1zioR3ujwHOMYPZauNHxPDHp6/NdLUlAILC0Hc80txP6L2bhXzYfSnOnkno2b
in1GI2pbBR6AUpM0aLySHQQvvnCwzVc77VgBpSzGJBqAIUKBsoZxJoYVXq8PZAk75SdWOuTCYam1
OcIm4CS6sbEAb9fjNxsjafYuNyCG5MlghKMdv/UYRzRBEoMFeO/TvgmVAqREC0evWQhglWnkC4Df
eHF+SrtScMNw33acMY7q97CM+CC69IdaHBxfbutG5tSdxl2nV6c16f70A2diK2WmJ+h3k6mMbkKP
lbJIs5RU69XDoWjjK+BYUk7kMAJh+if16ymY0bES4cb8fgmbot/xMvO/H3+7Yc++AG4xY8anPn6D
OI81wpwxxdF989Q1rEVCgoq3jrK+gmX62x+hlIh8IQmXnJQr2l/6PyPIvkBqJ1Bzfuij/cNLIdv0
JVth6SrK3WndaflCRGPFMith7yDjeuw3fE/Zbs2BBO8TjolqxfWsl0AyLKI5Umz9XjRl/krjTewN
dbfPipG9sZH2u4Re7mzAV6UWeavraGHs3f6obviu5b1Pp4767lFK8M+e8gkqi4MsODFBFtn0J66t
zzl2tKDI/TtlHM+y9Rk6NQW6ff3LMLf7pmw+IRbtE7/7qBM8valA3rWN7Brl5gudxwmwFMAHfdyE
mt405xa70bftuy0TDrzUmUlb9b/fS6M4C7ac6h7SAdTt5HZmKrLx0LH3G2Nx51YmaoOw/hljelTT
sUQcaOYG74pMBQ1EPKjXdGk3k+KnjI0o+7W6zTPBnisi7AhN7F75hRJU8nB0Gz0YCnejLoQmuLSl
bxdjB2ATNnG8sl1nebCcaa+ibVPhQArBkLozXds7eG1D06xk1OZVCbrPdQgjcQvjmtxoskoQNoHQ
Ixjk4Tq1N2XIl+rxkQjzZyM38pInV6QosstkfM3uazt1jBg6+zcMbZc7Yfyn8yiqcxxxsHiidxbe
PKbKsOhpYu52xkpXveXTH28nzt5wzPgANZ+xYw0hZ84X+0gpENKJ/CDq8VcPoa7RFp6LB2WK0dYj
EuTJj2tYkDKWUNKtsmtiW0e9kC1nWNKylFu8s7gtF+Lx1If/pJrx2A15+m1PN400D+PyoCDb+uQz
dudx43r+Un5bJd2pl4Va8tTvReDN35tde1G/f+jBfzRD2N+bX+WYgdUL3eKzcmbtrHaNg2T5CzI8
+Gnce/VBlC4qX4bgNs8NBgF0c0o/HftWWZLSvUWvo2xxbBl9w9Cs7/q+3Sm7VhbJupyKEV4qo5us
oeqFpOfOqYn9i3pIEmGjbpN+4WrLxiAD+ESFZlNL6VEpq7lDqkp7QlF5Tuv0faS392BhxFNbhDy3
eXsl2lFLzW+jxPciZSL2z6sO4FHCYt264YYv2dTEuFq/QVHq5lTek6LqY7qtCoqfupPaUiqv5VzF
H6k9fqnXjFp1ssF/0tHbv98+2GoGFKwcuBGvqW/zEx0wWRYz5rJ2dF84h4yaFZXHSM30QwIb1VtN
/QaVAE118q8KkMg3cINyTxZ5555d+vP/fRkPkReufTods45pq9tR3yYjF6Y0ADn5PyTLqJ4lHr2N
PqN4mbCVRjg7tW4rRyZO+ZjS+mrLDlZt3ck10pU92i0INM3K+FrlXEWN3lVxRhUPhE2n+JxknRv8
qV1rrNVJXStoJatkuJ7Vgz4xQ2PdxJpJ1qqCMGyRya9yDM9SoleetG7h3A4cOfp3vLSmvXlex1dl
D1DOsaJm+uZ09oOR2KT5ZRhaIW/0jNRXvKYHo5ndE7Hy0DO160zZ4koeWy1ttnQRqkyYersUNAkH
4iGXOVtlWPIA8O9wcP5xKX7c626JP4qARAIEZ06KYOGqH9TbeetGJsXwG1OyuIPLWmOVwifax3sf
M3LP/l87qycMB16zF78pZCXLG6VvppadDcm5ywqv3lWmVQXqzvgG0Bj4hBPTZ52SF9gpuCq6Oz9m
fbJX2VTpltgmdju0mj33IE6tOly2nBGN9P2ZS0auuoyOGtb7IF0juuoJIkkjk9oueMSaNuzEC+Uz
6VS88kmji205Z9tefvRbNrAd4Md0ov595dQtRhkOwblaCg3XYXy0RCuOE9UtJFt+m4M5PLlzJHNF
rJKx7IapvPieuPveN/C1zwLCrDPRFc9Tqrzt6oLQEHljWMOcKf/Y5nE+CVl13UhPMx7MW2rRKGtI
06VKWqkbTYXzlW/AFyS2SjfedvFSSLYVGQJQzIA20La68a9y542JTD1G+JFNKnWOrak/Oi7T08xO
kAo657bm7p2qXa91ceyb+pavOk3lmRP20tciP7I5NOQrKK9UN+Uw8CaMW/eHDejg6EZ0TMnrbfnj
29SD2ZPvNPmQKLOZ2iVV8Q9rq1nDjA7KsPWPujPU1kBdBLXRHmShuHrS1tp+9miaUE4O9UpgqidZ
z99+EuA9X05Tf6g/iVam8GuRI2y0MFfTPtqrRa2Tk87Nk28CnWNLt4S671xad3jRjYTOBs9WvpOu
0oFbdOOXVrMNXW1p3IvG4zzDSSujrD8gBCiEnGrM/l7B5A7OG61DPRbbVdPFrR3X6qA8dlOHLC7k
xQJ69b1/oP/cY3IwgGLN1kd1DvBzyw7mtqI5Sj6Bag3P3DLdt/QRSF5an453Wh/1mM7Ju8A1uXHA
uzlZeQ/ylY8148SyRPYW2UhSjiNT0aOeBiqbPRvOE8aXjzofbswBvp1GyI0fFE4cI0DDhafTqCVX
h2HsfqnfnCjn52KhbsZoXZ5T9mLKyCdDM/4GRakezL9qX6WWHbWPyAYHFFg13NdwgHcrArn0vihH
5bb2QBDg8akYoIoE2GQ4AZ1UREh5kJV3dphkbFJvr+pcq2549QKr6hi0YbOPbP0t9SXf6E190byh
oi4xkGzY1d8LwoxJMqJf6LVdNLHr5P2TNxx3mcAec7M8RpOJSSiD5ZH2+vsceV/qrUGQSNuVBjqG
p4GUlzFaZS+mL+uRIux/QA1imh0G/xEZJMb8pey3ekkfVLPdpc7wzC3f7Artq5OwCdlxoX6Paw5F
ICZJNq1XdipaoA75EeUDal+hrl06H8Z6fHKliXSkwijUK0ZYUPvVjaE8lpI3LHJMBcn6oUqjYpKB
J5B/T4qALYpe3wG4u6qPOmveD7PI3pykTwBKop6pv6vOCv0yUswddDLp9125JJ/RadC/Oo0yIghB
30u/ugFaP2bnmrk7pz7ZchnUNC2Dl2d9aNlVm/X2olZMeymIrKbHbNPFIQJLys4Lu4RKn1osnHKp
UL8s+V8yeRZYfDo7mzJIZzSvjv6+ctlktTQ/ii7wvKN1fIct1cIyrkXNHCL/YiB5h5unOusObZnS
sq+2kusIdyCiAGUqhBVItUp92lijR7jCmo4hm7U3WkxauFsUu9KC5ykycgOQyKOYVzbN38TWt11U
LzQFTi8TxyemuHSLDPZEIczU/Iinpr1GniHBt5Dc1daDEyXnlrHf1akSYthqqnVc3fTq58vshtan
jgOKl0P79JL+I2r2pb8yDK8s6NWD9Tfe8s+2iIzndD7C3p++T1GwY5+WLQP66GAIluCVGZcSxzzi
anln9bxYoY7abBwcjFPI8pFJiYBI9+5WDocEhH0yfFLzjavB2RpU7iHUZYMbxd505jbPKj3OUWG+
2gXDVfXLcjTsMpRNclJnnVZewTHjTDr53kNuuXfqfUvejGO/stIT4p2tIug28weo7tekF1+JbtNw
wc2lzswuLRD7McVaoJaP2hXl3k02Cj/Y0Ocen4IgZYyaqD12NnMeLW+ebItfCAhu9ICG96QDrU02
Ai4tGjtvXiuIMMru6ox3jLkfKgKKbvOWVIa9L430mEx853hk5EPr11Xtx1xvung+o30bD8fCvvyk
mSW2+ql/zgb3hTEVl4YzUBGN0cMgLV9t3px8cyKbikAF6qw/01BHJ23+0VdRGZoF9iSRE2KrzM2B
dkzJrTl3zJqT8WhQ/nNwp9gLHdg5Nr4CFraxOHTUH88zkqnpTXS7YAtFbXXKvXD7x4KW6QPC8U9a
GN1DL5j0V+6J2mKyBHP2K4qiOSRC++na3cmuRHmZ8MCMLUCXXMvpPOto6NNpLB5Y7rwsClFKH+Ia
yywU/mOSZ8izZaB3GW3HIDGPmcnjpTkw7QxrHMN2DbZsnDEEuN0uIoixtjCYW6xiTpVfRMcMuBgn
NGuiK6OWx7TMYZQ1vfjqrRl8BkALz17suGfa+P7O8xphAIA6MffpNYm9Xb72cGdGCs1cb081DCKW
Sd234E4Moor80QCQQUCjCBhIUeHb3KZakofy5rEv/SYYRePts3g/zvpwF5n1rrYjG98H7FBflBz8
mS4t1SBYCzaGjivLZLLce8mSnIxz27VluG7axam5q6fEfOF5iPuvIa1+Jx1PyWQs1tWcrcdhaT+2
SNf300x9gPqPhglM3TeswkKrDxTcPTJhYmA9ml/biseQ5qPQ1Jb2HLn6oewNfHZgspzRHRGj+dX2
JQFIrkxF8nOGtRCL8bzQpAMvlQJgz350LO+ltxuXxOca7zb08WGa39u+vFU2wyFBP27YC+0D/COM
JRtCcEeaLHG98R/Pb3/6cd8cOrfC3lSw19vwtQpZsNtmY3HqfUHFGbIUqhsjBxPfiQRa+ytgIg9n
CCNm8UgD5Qb+MYEuRnfs0EIrcTUn8BYIg5k8zyE//Yzd+AlJXBZRk2KAs/hC4OgPWcGw8Imsd3l3
7bwk3fsg0YKhnmEh98Vbu4wT54Vs2UXDNSkn5oWjj9xsA04ejhQpLeBNMs7ZsLSt/JR08uva1JQa
yTHLpuHAF5dkpTRc9z6JqmUuPjls2Mdt7N405qzbDFqjqz8sJJ0DPr0DtjsGXf6LGf9xMVNA8TSx
D3rL1Z17/20UP/0WOP/im4ckTn+l+iLuUmJRYouS+7e02rZrRKStJ/ABRInRFvVmIQXpNtvoBJMB
B5ccuR230TmBqAq9TlD14yYvIyoAGBTc4u7E1TeEHuIu80OU+bfR6FxosDo6n1mfLcCijz251Lkz
pt3aGtOdQaB/JkmSZ3DeswT7tG9VN7exPhZmONdqknOhHokEYB+Q4ij77Re0qFnlQJGZOT+M2+we
UnZRGEI4csz1z7IRcSBaxnh6jrCc1F+5uxQY0cczs7HsurQTHyNdc9ybxOI0ubZx2oS64FUO0JFd
JE8FdVnhZoxpO59y/VbT84qd094zxRD73h7foqWl2tQBiEMUeA+DJ7p5zIisxG3Ps9u8Moo7mhbW
W8cmWlRGwiEWmsTH0Zv7u4wZvdab68VxywFPGMq9zrTj0nmyYI+7kMUNjwU02hSm/cq9fCj9CReP
zYVofFote60k0SdPRm5rfdu5/1cQyv8nwuSP/5lU+f8VhJKwzH8PoQySv+34XyCUfME3hNLw/uU5
uo4H3heWp1uO/38glIb4F0co3PFkbUwDj81/glAa/9Lp/vJcov40tFiSXPlvCKXl/cu2hG/4hs2X
2bbl/m8glMTtJWbyPxvdoQd6yqJPWtsEoPBfQvhbvfCjZR6VrclU71xcawYdPde5RysfGszHfdZQ
Z4Xdgk6Cp7p/LxkcBHo6bfvGHNOAYAxzk1oWonnWOWYLuYPt9CaMMj9zJtg3SfkyaKQPtiT1yU8/
Zzqxa1uvPvJn7Fe/7bE2cHMxbCvzqw7zxh1iaN8tSl3uiWs8VMjN7KWm2rN3DrY0juXiR9etoWHk
1CAVO3Ok86v29J9jTF+UadHPC9MoTeDsjQYUDsBYE0POytuNZvowdYn9LDdRsWAQkmA+D7Wo6IJ1
AdlEFRAlu9ODu9UzQKz0UmHVRxvKIWth9YYbeC1yxtAuML6j049k8KMB1nfT37sNNXFFei0tsbGi
D0jZhQODgBf96uNQ0iOCQdDcsfphZN4Ni/kR514Y23ROePaXgKd9GZviPTLqP47PKH7rk6++Lz84
HYvjvG5OILITUB0/jEX54BJ92LW2f4eMQZrbm/bR0AHJJdKrU/5T2D6uSKoV/RUoRGtsv7JCezeR
0xGWekJBy6Wn08wXJMugb31QAnSKrENe/U2yGV+kwax5pXMq6fHjmj6ZM86Y2JerMK2NczRnlxSo
dFBW42ufxydqFf6x6MzwnZ88CTb7ifxAe3lxLRefzVLWh/4K9nrwE5JK1Qpsx/v0LN4Jdc5gdojN
p4hW0Lkr/8lNCvjqpyI3XtI0x8iQU+MdFdUvxKx051TGczbL4RLDkYVRMS3WvEjhmvYHP1rCymHJ
dXKCTRau9gDG90OZIS0NU1qGbsqHXvwne0vT3VSQpN7M7BT59wwaXrseNzFOo8A3chyydXYZDCxp
XOHpWnJGhtIUh3MJknVuoWnYgIwpB2n2Rc1daWl/a4eCe3HBvfIeC7QEGPz4Ird/nHS76FDNg8in
63uIfyHd3TbNq87jvJ6xOK8BTmUd4S/+BIEOCdDaMAM1XO18Wu6ttOWwvEg/0D2T/OHo2jNWhYZX
ojmh3fRfmxnfR7Z1milI06Hw82YHSZme1gU3KM/uR7NxUoDKH/HKroLStIJVpyHRAnWMB1bXd+Xm
BbpWxJeahi3DZNpUGQwdIikaapbc9aenln/IrTfYn8czAqN/G1tn147AHBwdc89K8aCViTe0rtsU
27cRREC5eO6hWDM8GbJLGKQ4cG5Y7BWwbnjrsisnd981d8ReOTgPW9Nd47m5az1KjluYPm6OSQGi
qkY9F1InvX/gnFoGQyZZTLzbLqhtUNwIJtppwfi+14g4MyQ9bH8KO2FaLZsOU26nLs/v4jhDKaHL
DSeLc2jSzbiLrOFpjbAuYOnqKBBlY8z0pPFv8B8revhk+ffNWUoCcMst1hvjLsvGSw8ClAwFDZLm
QpOBXkahQdE6L+2XaLbMU5r+GFjzIF85qGJG/jlv0d6KR6T+xR6CdfReJt8fj7orzaNyV6qZVC3O
ogJO342XdO6nk02rNL0DPt7vCld1lF2RoK1gc9nddXDI9ZVjmehwM0fu+kDpXUo74xr4enmYLAas
MBvwWM2naAH3YZk/qxRsz1jH+2zZHniKSWdH3tlcSLK4msnWjvAloQ6ICKCscO1hTCPEOL5tPtOs
wv5RuR0D69L7PemMXqkdfol0Sqf86TQQAI3lL8X1aKfzLIyF5vq6RPMzgw8JUayNG77MjQ8+LBfr
viMfG1nGY2P796a5/DbTrN9NYtb39MpK84a9a6Yf3er2D8YUT5wAh4M+2PnVnsT9knT1Ecb4H6o6
mUfi6MKFhDd1XNiflQTjpWfOQdllnZqm+dWxvTDDsISUDQ6xNYmpsAxmgeWWfsiYiZEhzzsOElad
UPPc8SGrnftoc27TaIwneiGeRIIrqiL9Ljrrlmejt6fE5UFftQ9sBxT14WPcT1i2d8yW/4yg6M7b
1qLuG9PBz8jYk1HGiSt46yHcCKsZzm1NHAn2A9Td2V3herJNbYoYztfsaCd/8/5mIz5IdvpbKEqH
M+gn90W1q9gSPkxkjuPE9E5a3zzQ+tBhGuaQORl+0GPdzxzGnVlOZsB9WGysXHRO5DgXolfK23Zj
7kXHbM7a88CKtozGZdHsYp+k0cmd53/SXhxsDZVr7ploAtoHXpc2/8HdmexGrmxZ9lcKOWeCNBpp
ZCGzBk56L1cbIUVoQiikEBtj35NfX4v3DRKVgwJqWpMH3HtfKCS5u9HOPnuvjec8w5c6Mwf3FVmZ
Mt3wSm2Ft4M200BFM4Hr9dvspg/MMjmz+9acGz+3k3wwvEIeHN8709bg7etGfRTc1eGH8CpCk7pS
cX6nq1GfBv/qp/F6NMZrljv3jcqzIzWf8CWTcyHH98z4Zjp5zCWohxltbN9V1ovr9ucSkuUuw7I6
pD0If+m9Vkald1Vu7UbicSfLTZ5VPSEFFLzXSeGXLP9CWYk8nKSkcEhn+i5d8d8R/HpRtfODMigX
Z2+7EYEi+ltnzvGOMJMulvYklzawe4vqGw+HUBv1lKqJCj/fhPmG8fSq1356iBw+ChkIhMzTzkeq
1N7NCBwtrsHWNqO5uRw+RG9c8lUHjdC0WoH53jMCIaW4eEtlXZZoAc1y8GjXgOhSmvsCh2kxF+I0
2XwPM3hVqCFTFvoNtZJ2GwwpybSSawkP6SlnZ7qVSpfd3UC43KqyPhgkwddpJbFTVtF9ZPL0GWks
wYHJAY/rtJsn67wm5QdQwOps5ERT2AvfxrQr8T4N5cFO55Nap/FusQiFlxmk/HrCYJ3U7W0AHnqo
I2yszuh91DaBN0tTZ7Rqmoan3Hb4+IN5WrzmuvIRMGPfP6dyuay+SYU29t2tFFU2DhmPysUMwdoy
qJM25RaHISXl8RA6mtY8o+s3lwSKrpfYzmFOzGfWz99yjvP72rffPRzkRzRKfZhbjBg8VMEk9ncA
huTBRxUJYN50hzZZjBuL8GO3Ntlbu3Fsk0qy8F03M/RK9XrP/XCM3OUBBi1LgMK6xcrHPSP3etU5
/FmkI2qgR9bS6mQlGXGeHmFU+6w6MpoO/vVXFHBhVbWZR2d3Osneks8V9U2rbJKTG03Y8BUNF6Ui
JinxOxTLzyzd5CzzkhclvFO0lmcJXoYARDJsfno/mJEGTz6NycjxKbDTCdWmmPyDu64v7hIRo2ly
faoNPq1GEV3ramUO9Jr4Qm2BWzV+gIkgvjjlclc5lXMss+lcWet4MW1qnOnOvgd0c4cVoLx14Cof
jZiPfjmou9VGuG94/mdRBjp2oOVp0s18smpwKDiLP5gu1ps/WbcmKS96leWpwsjdA47ZS9s8m2P9
bEbau3oGvghMZFd49VUYdlFDVWpqJQeet8heedc8GGl8Q1BAYmI9dXVdElf4bTea3tweTEmo0DSF
c9BjzO+kxdZS40to8w++UTIpLduFoisvSO5/cyvz9n6JJCHrpbtmMqH7z3aJODqpcYys4bObUlBO
lqGRyL1TCSEWPE9jsTKS7V1fmxdRERWqzLLdt43xkLV9dg9knSykEw6TgixX/TXZIK7FlkxBxy77
u6Jj+TaDLqOFmijdwj2ryozXugNS363bGDF74MUaL5xxwOwqu7067nKeAZ+VIPMQQ833KkWyhBY2
HuxlCuZidkK3wMjRx/NRtr4dxAbH8OhyWxoTmt/TO3Kz6b4n8OLnabzDnLscrOXkAJA6RFa8U4in
XB24PrTuIV1Z5xUVMvtiVBdiHVRK0Wi6KPIWXVogZnYP2cocU+EVZLdv/R3wKcO++8t9ND/k/HzJ
mGLil/rSuJQHYYc9jUbP1QCyQJBF063tI2aE/BUXBOYWv/yTWqRYm3ZgSBI0XlbGEMFiswk9ImnQ
NGfa5Nyy5QPLnLns8N8Ac45KKxw4nXZGHcaWwN1X01W+xHzwshIoCeIh19PI+5NLinsmZ3mi4PCh
pi08GIzpNWop8lj65aff1XIfURESGnOBpupRZVKBbJWLQfCQZkmDvT5ZCmX5UHnoHG97DoK6fUFC
XJjLbMN3g64esn09sVtJ1/WB1WdzJFzLOT3pO0UqkdLH8WXNy8Bu4CYkrZuFbj9/qgavXi9q5qFS
ssPCAe1ZV3NhL56xFGeIvA7ENCv4GzAnv6UhEDS5JbcWHUqOwX4fEnDcjRYKLpdqtgfvtQAn5skt
/UVQQ9PACfv8BReNvjfyvmJO/JY/JXfEcKorCK6TQSi4dg+mHd8inS3hbHZ7iy546FuyzH4OCZt/
qOhw71runh00ge07mFn2g2uqiDhDo6BtBrpgziKq4wXYb4kvCsoY0mf3Ywt6x6NnYOxAW50m+Tf6
nY2v08yeeWuSDgaNPczB7F1myK1VtDRnuZKebtRvf8TAaxWkPqfotTb1n9zh3rRuo3/yN6UXGIL4
tK/s8WntebKrGPR6MpUPsax8UnHdxeTJajukh+LUDoRbPC0uR3Fa88GqokPbNx+OId/bXB+cJjqm
c7W3++aAE5JoVeItwTIun91ifxsDfIWEP7dQa74zTKKjLi5axlRQRYqPUKFJt8YG39QfZJYcfmTj
BckgXj0iJrQAcQWL16cx006g4+lhrDKbKjDG0NQcIxJGdVirxggrBXo98uuzN6uj7VaPjYZ7TCS6
JKRnf9aUlqMFsj5w4VRlSk8HtjYSNyLVT5rLVADQQnk5YOsKwK4fZQ+zKY+U0xATacrTmCBIEBH/
ERPSrbXDo8VH3zV+t4rqt3nRX6ODkl006S3xtilCdHeRpnHA8E62Y953fT2eBkVj0bYwAtVwJEh9
dLr4Q8kGlqDUv+bVJw8o599NFDPJeePVWOsP9gExK1yLoV6wBW157hV59bNPrK/Y5zpvxxY++ATK
VGzU/HhORXOajnaKrfyuMVBH0ikPoHxWu3ypGz5/Yx/OLbEio8Aea2hzL0VJ41COhpJW5NoH6oiC
tRRvcysfnCwx9/j2HheWYKNoP8pkYWVbVAPfxgjpxG25wSLaWgDx3FycPJvE8WodTWdwSeEO+d6W
Dq2okFVU/zh7/sC1lWB2xgHbZ9k+YaxmKzduy1moA27xWuFnO44OeyVXNd/EGNsOAYreOCrl6pey
FDYfTNxKLIgJ6yuYj9ysjwqhyYj9BtMvhUMWyZOOO2vg6ORd6zg7NqI8R52nTu6Qw9c6yGidoIbY
S1CV3ALWGug0+QuQQeVvYeUPyumInsZyb6DbsbzjP7sLmY5S7v10shCnXftS0X9RRpFzpUr7XEoy
qIs5gomP8wobeEq/vNw2YVGZ76vh4hlPNVgT0teERTHTDlQUJnwzaz6/zNr905qDtaepCxSgMAIz
77DSxKG08+tYxl82lV47GpPu1lVBLWY4HqxvwUr5gPew26nJL/d+x8Oy9trr2FWvMDEh+KrlipT0
PHmIN2W2UJbJCyY7Vh2Fzz61YCdwrElktXHq7P/5f4iuIjeNeVfEIDNMkyncdYPBIWtDmnGfTC1G
YYtsmpj5ANWR+9MbUFhGnvnctrv6wqX/RohyOYNBecb9PvzMhy1sXvVUw5MIGyrV/7Ct/SqyNbC7
ZiJVNlxTnxq+2GTaHIB5bxGIB7fP2oB1/XsrHaoP2lel9adexX2XkK0nU57joxxyrGq5TeOcX95z
o+AEcalILtHQ+hI0ENwfZhX5nmhH76cyu/ckuxsnYj+3VoQ7DfEnWvn852oKO/5NkFu/u+ZdN9V5
pEA0bLs5dCl/CR0O6LDMHUrmi/gxGhZ178zFscTIo+iv5bbR/IhzNCK3iR9JtFLp2VKuuIpxB8/v
MObY7fOuhEAq+iOTde8W+hVUOsg6wI2VhRjjJcl8l8gVbzaLDeit8d5dR7D8Ho62GYzHyL/f190S
9jqOTq5133k8x7xsAyKL2j7gA3zjoKV70IlvWOgf6XBKrtMA9GIuWcMs6/w9p8Z1wYx2LvR8yAEH
7cXI2dZFUCARb3bNimlmxTUf8754nBeaCVH8duucRpRF1y/uwDo3Zchh2wmiczU/dQORjeai5KAa
/JIRGWzCP1TKu+gzkpvW0nOWC4rXwpVmyiavC6I1Z5zdBj4LUnxWgnrdbmbGHKypUZP47p0ltKn4
xOSezkegdSE9dC2B+/xtsPCLk6fNTLgwYn6zvSoJVTyZQTbYzG6STnJN1LHhVuc6NpgCh/50gPJY
iLPHKps5WPnC/M08IEi8HhRylxz65W50PJrniB8O6bQeNYSX3eAia/IcdZMkI0pXTTSWd2+Zbotb
KYg2Oll9VG1558+uvjLtPtUSulK/lu9lAz4S2N3rNPZ/2SP3VsVTJk9ukerLe4PC+Alzm5PrOzR4
wBis53c87T8qoluhNXARy4oDi9Jinzfd26DH707OCOy9vs9QfQ693747VZ8iaXPFLejAwUvfBcRy
Uf6AaXA514HbT3646qgC4MHPHdVlAAeK1SeCAqWXdtD2vFrZMn9PuOofhTbPnFsXHhJ4V+VEHBkz
r4+vKTFoXJgs5C1VgCCvWCmDWzngv2jDMZ15OK/1I/r2izXMPMZqDDnaMUSgoIdAsJxRzvLqopZi
/Mk0coptjwiaiKG/qQxjbhrQ8PA8sMWHNpF98xbBKd61K1lqElIuek3CwMIKJKX5FjOiYZsgTLQb
9DzeTtBwEX+QyMK6zFNmzKYKhzlJg9S3HssoXdCy+Kc5ke+mUUHJqJ/0oMjOpoMRdNr4Wt3ysVA8
LGML5cOjHyueisMs6ps3MqmoysEIUf4gfEzUV2T5fnGuFfWd9/kGGajyPCxf6LNCYAdJtz0c7TF9
Fe7B14h/ZtEbhDWx7GgV95SywG2ir/kkV4ENHIlhZ1a0PpIlusXjh2o8HZbpfEgEu9OFrQOVTgZJ
WYwxxZPGUBcYzfwhBq5tJK0xPg7mabaTgwmAdzfPlCqlfC6L2M0vOkMyT2vn5NK7u9veHkwsRf3Q
+5A5+7K4mQTmb9lAwaM1VC1e2CWIDB/PLPpg1Y7cUmCbIcKx/IwHXR+NCjTyqq2Dlfa32rbHI+70
h9SKfjicUUFp8NaV8aed4P1AAaQ0G/jgURn5D7I+G6yPK4M5Z899lHOsTGUdYNBo8DgaPqWUxFIL
jzrmppeXJDWx8nQxH30Epb4kQ0drLT6SBLROn4mgoTyxc9dzOcJCzbpVnG0Ge9da3utunA4izcjL
6AmxfbrjPjCQ3UaDHaqFuhAreuY33JIBEiowMnXjCWDtK6t6nhp8AUxh77FIywP9tNjC57CPDOui
HDgIE3FR94EHHnfE1r3CV/SwXPjWkZMb07yXv2G33YvJLva9SD9zORH/0aBgzNV+oCcE6rTX8w4d
EdUttNecXA1aTJcT0Fxh1aNLwFLNdRX09rw+idymjqo/0beg+g2W20BG1P70Ltz4jXwEUZL2zfLJ
orASY5ne8adF/bTE7huQYbZWNWaXRcEDSbmHujj+O+7yhJ3VLpVsD/F0+UHdk3Dv/CyoBBeBhr7i
QCRDCjfIf3aEOuU5axPL4A+vRKdpfuK09fgM6HkrSvcYszIvI6TjMaWV4KtCwK/PyR9Txqgya0pB
uYy35hGfIm48BSZP3Ma6ZlOp9iOGot0EvMYrC4J+WUK9sk/ZxFr+lJgHkM/GQy3yNwuI1ZUqZKfd
ac2TqRjK0F1bdfDurNok24S6tHYsKam3eu4NAxt+Ge1deFfhOkEwHEGOEUFYeMylR3IMvFTCfi36
BzK6gAVr0M7L21jlEdqaiWNEqGdy5zTA8bsN2AOEUZH5jz1qvln88HtWWOaUD1crlhQQN4sdUFv3
bmJUi3B3XVKL1RNtXPzldYt/y2x/enP/w1qEGzRNhS5WQ2I3IxLVhiOOHCSAJyb7fh1RBZnE6Xhd
BpOOTEmMacOPFAwb6FQAMtq32sEaURZnjyvapeaGPpORNXF7Hibei5NbfGSp/GzcpkR25+OWKPfd
q62OuD6oz54jc2x4q7Q1+6neLe1wIprDjKSrcDT8YZ+xSOLiXr+oZKYDJ54e0efvFGEiy+Iu6ZD5
r6IIHTRxKNoFCkqV2TsYmJuu/qz0/TRjeSha9ZYU/b2Jd+YopH5fE/ubn5xij1m8xCWzX2SPzwtL
zdMY+995O19FhGRVql82+8soarEADXe+jcKnh+m5XLI7w1p40g6Bk2NA0y6O1ShRGCAnBmEfr1Lc
2W8mVi3ptHVQbY+rTbctsZPvStXAFJIzgPbGJISdiPvEWki0DBardgrbjlZnqp1FHCo1sNilOmbe
apO9MaU4/v1DVpXi6rYWkXYr9AqsRqVn0VBjA1Fzjfkma3YVdedjsDejNxqpmaBM+y0lmiBrk5vH
mj3kmAt3xpLE93yBXT3X/RWq5SOJIZAP4FRtoEfoaPKNsAvRPbqiAt1Qekj+4bNfu8u05FHYzcN3
3hstAgCXEl/pn6ZqxLmMXsrUoBDK+Vs4fnWRIn3Da1PAtrYwn08WUbyFvdbEg49rWssjyGiiB7vX
OmxwXtH4IX+NQMT2rtWh3XJojP4X7rDzVPJ+zRfns8UWvFVu/QIvI8Os3LjriacYDDK4H7b5FJvN
AJSa0hwdYSrPWrKaq9t8ZFWEeJD/2B5wiOLU2aSAAY8cCmGzG1T/u5Rkp9WA5JkJsF3J9GK36XLU
hDtqpe6Q5HA41OmFA+azKymPSVrs7a6H/l+QD3XB3IsSxrlBL21oTa9tbrgITu5DnZRPOA7fpMvV
uxbNdJRVlgVDJy55HHETksbNY4/SEswwe+AILZlxF0+dl0QIdBHqV7s6L/NMaX3c4hyuaM51LYLH
oiteywFtQfviTef5N8zra70Or2lRgXdLKEsB/stPu9w6Lllwc/dtgrVAmNwxZqKJSAZfZqlNFPxz
tgyfpUL7br4cGnACp2XSdFtxbzXFNTPq6pSuxWet+rvexxO5qNg8LA68y3Fhikrxb/Eu76r90JsH
jr3hPBrRQ+l5rwnXKmcwfrX0FO9zXCqB0/WfZZH+sh3SNQAqECSqE8XbiKpnt5EzgckB6xdjddDP
dWir9EFRu7BDUr20BAIrr4IGrY2L1S2Hvi5gTnlKQevxd/6Uh/M4JWFUgWSB32sWdBl1DUJN2CSG
xRckwmYhLw3pOe5XK5iloGqmVN+47JLQXi1ewiJ/rGcZTkVNcCFXvPVYY7BlBsGUhVSw8QmE28LX
zc9z4n2qwb3MDtu5yQfVp5n097bJLn4AknC1sPFqZii8ZbTrLY5JRXN8XmIscFRTAG+aFKFHbhfU
Klx7l5HANdiaW0b2NSnDIVBOhrjJ+18z752DkPyepV/UeGFqkH3m+qFreo3KpMxZITPuua6hcOF2
rBPb7cbpAdFvwa4RKeJ0PYwNRs9OM7hTKLmehPNZO44KOFn1vkCR2rtOLI/GoN8624RDmyYlzC+I
XOXIc4fDZy+YpQ+yBPKdllmY5hFoEYqzdvSIHT2DgkK7tgQjDVfY/E+71YxRboSeyTYY9ViwdHBq
qgbx99CkF0hOJn5+ew21q1/K2cM2N2FbRmjgsV4CeRFe9Bs0m6rflh4ZyO+5hM389q2lhwoW28+r
acGWIzK4K03ogfF2PMc8wPeUJIV15r3oppThjJ+AJSF3MpCUYeQ2DrLoQ9+pIYg6EyQZvWWkYbHu
6cSnUpMzKVsxt1jAfVjN8KYEkLmDnuPhdiLUiw+VbnAVvbisLOtKlSFy4FthlEhBMwpD+zxJTP86
Sba4XP+tauq33V6hbK0DkuJ6ytoCf6zKYoJcx1LEa4CrYgkKqzxb7KkvrkFP+yxe03YCDlBEh8UY
P3llj9I3THbW2+8tDttx+IhylAk4CWTkRy0lpDc4f1323ljWfbmMIqAoh8p7e8ZWyOOymC601+96
rD57f5C/WO0Q4/DI7QzWyxT9QGnTweJ/WeKM/T0xCJrbxgsv9Ekb9SsssK91VHsxbHQepknRsHZv
qNLdYf/C6p69JQ5vPQkgFi1DcDmCLzHP9l1HZoiQMvJjtXpQXohZNjbkOHPQj6Vj36gK4P5ZKd5+
7pfZsdis/PIva8Ho1mhc79s4NTTMKPInKDo86AqHEx9C5vT9NKWId2ZShgLHFAwvShorW2JHs74M
zkbsGOVbteb7UrJhWGdcO4XHPtZhCE7WrzHuQ6coMMhZfOvtat5lTc8K3f7ZR5TLdAZQTa/723AK
Y4lXjJxpUwXxYDyByvrOVveYa+Vdyogiq7H/wSTldLBnHNwBblYHPesao6vulYm0KSZl/5jATfQu
WMZI3BVNUaD7dR/Y6Ckm8eLAHWVxrXGBzoWbHfJR0cdUHxLoxQY/GeFhE8ibtEQoAaIH0kFS9Wdu
tpW9/Ks6cpf4XRyus6K3LrsmY14fFLsr8ub+u7bir8xWrxOmKsuv3hysPLH7hQm9CEeBb04Yl6zO
yf5V9U8srp8YReYrcDN/79vy07DlC3ZBoihg+9K1BPPpqLNMJZefrT2XNx3HCWeMI14dCamvr8HN
JYnogpXNmrTs4kX78xd6KjFbad9yB78tT9KvpZLGfkWKxqkz4uMe50sWF1jv4+HPbKCKIzXf2u0F
4vBLtixDfvSGWdAHmedHUWEKI5PP5YlDqPUab28Srz/B2zlM9fg80C2LXxwhm0BFWJVFG3ij619m
WOdiRcXH/Mj1Cash661jt9kyTLEd9+Rkko7Pd5Wvzs6Ku7NXGcauntYfNl0ocTudgVPhBFQuifFs
3E5CJEVL9l/Tb6fDvbFQW783rEgdB95VOwIH9A9zz7hfZphUMfkYYER1sbOciiMqr4lEceZPPG4t
0+LKmC3EvSE9s4Dvf/pTMnOj0dPO092MO9MJoqI0wjzNEtrENW554vwk+J5FJs1d4sYWpp5B0NOl
QBzzjmOh9UBg6ZrX7NJ8wV9VTDHlpgxhEYml3XrLm/HXLFiXlLjBdpg4gNEOlLCNDVCvtuBUrEGH
0M716UiMhLpcH4p8lQzsU7/BWk1aIn+bIwYQc+2OOMrTQ02CxxzKLOi5cCDa+mEBQfHONfmFCL5u
yGRNdgQIgENM4EC5Teomp9qtP13lM5n0MBgzF+dUrzhe/U7es7o8JBVQcLPCOVJEkA2SAgeTmpub
ztafqq3OTeby2+lexjG7z7gJuPOU3uFCCQt/cM9pzPXFdhiYZJt8Ycx5K5QAPAUDoIogFZgiBwWP
JaMwsUx6fkQvCGnS0rfOZF1o94UWGFIqEfF5vMzpm5WAnmhK1AAVD0CpQNtWYxFWztQxI6lrOrY/
o4l8d5uctEKMK4AmJTyvDjOVChSngJ8y2PvzzibRVPkQdhv/T75Mt3RGJWxwqSPd/3TGZIN5Rim8
q+oXzRisJWPnTN3VXpQIxlKlMOWmmZZApzqzxXGtDbbAC/TUg75o7B/18hZBt8cAgXcAndWacbo5
fUNbBzigMknupvR35Kn6XC+oEVjKMsN/pvAyJrNMPIL3XcZl7xxXSKcQ/pFXF/z4vbHux4EO9zRK
99gHi30iVEl2/5bGyeOGRsH9L+CebReHWQ7XLGJ70tTM02rWe1y0MVDGtLx4VkNBDn1r9kBcCR/G
vpab12QgPQqaGJcuN6wI9y7JRpyGbHV1jCOYJfD2pOwvjTF4KGQxidVSMUaC/oBY9xdy5TMjA3f6
rjtDP9iRIXvOV8x3GJC2KFQJL6s891P1VPg/EfI2hpnJAobHhxE54gGlkMvcXDUBjr2/rUg+2wnn
LLaInTuhMOt+ILJhI6x32VdssHFWDush/A67iX+N3jkNrIbE+2JNjAzyTZr6O89nWEwblG0Y2iAR
WBi0b8UX/LAvq02BLmv1zCGuQE4KrzMxdkRcBrLKhGJXyOIEL5Q5oSBwOsEvr4qJnyszYGAYrDBb
9+imNm83kALmBCFmcR3239N6qXtXBVaK7aNdc6y/KSDOujwL7Y935pJT0PRjMsGU2GpYn7n8rs8+
KKekha/JziTD/rb8k/Lydgm6Rwz24iCc6TYPdhS4Wc4XMLaeUUCCAWottNKO8XIYxnPq1X+KNuJT
gpVvAuCCzxpkSz9j527xTMZGBcBnqI6zAew7/eUP3Z2yao9pPXmbarypXZH/ttz2yo7xNZd4S0q9
/FHgynpQr/Ha31oebzau2AVCLE3K5ygauCwN77li0xhFZJW08uFSzcwmqev/7LP4aSwJhxQd6suQ
u18DV37YMwl7bO+9mUach0XNSg8Bc0v/1eTKLgSmw0EazzrNDtDG76RWQBEsCCkAfuMCXlbRTzeO
ypkB6oyFGz82OxoO1C454WYM/Swt9pnBNJhmDgLBWv0xnCJYOgzNjfR+KCd+XmVKyfAMYZCn/K+Z
4tO70vAPFIj3Z1AM24NoW3m0WG6dr34yln1EBChM9GQeE0O8+Q0/FsUEZPAihuW0exSDIEWYLBP0
a6bmXGCdGrpPMUw3F78RpjyMB1qoi0g7ajdMgLua6ypzQRnaFpJ4nN+mPEeSGBRsOo9xqJniNwPI
Nqkm3uqJ/D13fGgNZfKAct1Qg5u59Gv1HWV2dIqoX9tltWHvV3adge1a+TVz6GwalyGse44sfGJH
ZKMLn/gn0bA0bgrOnYbtWlIbqIyeA0o9U5zSAm6HtAlzP5dMtzJXfz0ZEa32XPhuHf/TzBQkum3y
1k/gySLzYTBtatlE/1fm6XuUzgrqhLxEYgSGhk8kcSWWWaYc5HtUK9ld/PNUpOs1xrYbwqhzo/nR
T3g36hLFbvHJAJgK+CzpToJ1OChRWjVVhC4WXSpQn2JylcQNioK4X+odF8VWzVmDsYaz4RZ4BkA+
gpGMzJsTYQwbkDNYteQxS/g2Ofp6Tt7yfxqaNmJd988yFRi1kzLSEv7WUI3VSzHxhK5r/bzQk0c5
AO1VVZwcCCSgQY2X1Bkwc+HW9yRpRFlvWup+maGPmvK579rzYuP09WxBdCEygSsaRXNajOQd9SQs
WuMurvxLlhGStDKLuwWBAHaw8dkZpyogf5aMt7nrP+I0fTZIZJ8LXNHrtjupknYmt6vI7SbcWNGr
0TIWfeZu9lJXRX+K2xdS0cdNK90ncjNAs6FfNLNqPNP0IVwmlhnAT1Wn964RJZQEJJ/UI7H6OkK9
K0Lkpn1OnJg4W7ZvvASRMf8wqdsI0pFRCsItVSVuaJXEDWzRiXsxu4cIqscFHxklDGygK9Lxxaqe
u0EfZ+GDXARbpPpsDb1Rf6c+d/nS4pTyN4uPED+adaVTLj62cdAbr5GF8yESEYTAipx5lLJ1yXko
LQ0vCdvq9ljlVFklKXs1UzwU1j9EUmpORD1ww6CXGO88DXaq4V3a4EUcIbSu8X4FzxjWtUI91+Km
fQS5dH0VNqTvAunCwy5oucO+49oNPFXdKRDp93klf3E744ziEnjhtjQ9JRqTfB3NJ9aO4w5yY35k
Zt5jkv7q6twi1qqv8colPEl/4pgk9qkcBl+IayYWUgYlqqw5GS8JHIFRAKCvKWQIeb98mzEHg9fY
zxluFKbjr2Ti0WOXWGSAlDL8V/UnTFweaXA/wjVy75LVGmiEQLFeeDJEQzqEq7H516wR0ydNsr39
ZZT2uaVScdJETURfHitwz6mAIKJG43efcVce1rNvsKLrNpmErNKpE+UKwz4HyJ1R+OUmVkhTXXfX
z8ZeCDxIsD7moDKPrgV1r7JSukG5pse982vKU/o0/e+56pybwONqtng5NFiXY02XYPI6FMml4bkb
zxt2ylj/uAoorpt81Zu8Xgw5antgjRE9WE33Sr4DlbQ6kOV/rz2vuPyTPft/yuj9fxa/I+z2f8vf
PVZ5Vf6f+bt//sS/AnhC/rslHcVpDr7BdDznvwJ4/BchSN+5jnQkYxItaSXe1uQ//82R/+7ZLq+A
Z1Ogpkjn/VcAz/930xTMVHSJeo7t8Kf+1398zv8z/lvxjSxxVXb/7Z//RzkUj1yN+u4//01Zzn9v
mpGe5DRSjulIz5X2fy/eUhZqMCFATqOofzDm/qqROzLPvLbWy1jjm5PI5YKNcUlQIBId4APqTHSy
V9w8LPbSQ/vVZ0No22AdgTdwO+AKwfscYL8LdmXMf2cAheenPOVaRbCg47KFIcBEHNLFifgtOfB3
ZX3QUhi5iNYwchZSxpJs7sCOmjTCruk/qE2G8ewjqYmP4pdFtnzpjB0lJbhAWeJ0eACiPYBWgIav
yRYJ1N2dHs8dfwOEfwPD8Dg05O03uzrrCLzt9XPdvJWswd6LmHED7ux8E/5LWh7t/mpzI+H6FaQI
vDVA1u6eg8MlnCC6o0EdloUAD5gk9FskoSenOiFyhKiaymEnZLyX+c0XfHx1HSbosaVadpX6hc9g
J4aH0QV+rnd2mNYfFX41mUGDPvURREanuzQwghGGIt8MIL/QBHBr0aC8i93ihszPnflbq2umk9Bq
n+vVJ+aPqYwzV8gLqDfVnfoNRVnPfzfegW3Yz4N2LjK5JbAZlwFoE6Z8NrAsb7TDnnTF6u9Bp5YD
S22w9xJaAi+aYyH0YwZhhx9mDbdE+23j37Xit8Bzr+xzFB+WKYI2cKBy4irUbcS+o+VbWnySzNt1
4wWPIgFxrInVeiqM6aGBKUU2xaG1go39zvQhL8/+eY1U0OE5EMx9sZ9AHI0QccEVs9bGVn0T4qlA
b6+BE+M3aVmuohmcUya6eMvnJQ1aexYC5rVfKKqBOsWaAnQFXribXFymoBWMcMMS8ea5L4uKAho3
Q5zNN39AidYQr8T/5ug8thxFoiD6RZyDN1tJIO9K5Tecco2HxCXm6+cyq9n0zHSpUPIyXsQNTOwh
9DG8Wxz+bc2dNgP0tukUFq17jbhM6j573mY0XrDo3WTcU0xx9fAOxwhdasxH1V/H5uSm8jZH3HiQ
5JH6GB2vwohWlpmdihntoKHu1p33oqH1hXHYCSb35JivaXhfgk8QXZq90m0N9xMOI32JB4k1uFna
P/iK0JpKbsV7wmbgj2oZ4PqiOJYMbP6CxnKo2d+ndOyoc7TuKZ2hwx5hUjmqhLxKrowJKn6cNriF
vXVTRzS27hoR3wxkaC2e/d6Gt4S/U8UIk+G0NLbkJtrtFMpzRweS+5pC9jJFQSwPegOFF3P1OtuO
X59KwTL9w43CCxU/a/QYHl6+rxg7Ro+waqJtc/2rmf8Z+kuNLDxNt4EgZthmQV1jAZbW0W2KrWWy
LVLAgsWAoSCqz2Da3dkvvV1iuMcW4nM3DM+QzYyWxpdy3AGAd0nOmiOQEVAaldO8LbUYBS9pqR5i
ofnKeE3KL5zfJ7V+7tstDoVVQsBjXvpi2uEzzQ6d+Innb4c+Y53KHFg8ZYKUYdznKX+SGI0ncyA2
GaO3lYFdvYRsOBtSbjVgiiGBC6fiv48eljuvevoIBMvBmF4R0HqEMExJT8B10s5uih5Vls0Bf/w2
Kf5JTiJH5VlqYNdnkBF1PEDWPhPfrUPzg8wDlzsM12jf0jwY4C+DKQFnQELR7ylwP8+4FoCfxxlb
YD/7Jmk8Fh3U4DADMSOFrRMs9Rpm1uyTVIVdgROWu0yW4LUdk3YXNmRxix5h+n2OKR1oWm7kYxd/
SbDPaVH7qWQniUlC9zvHw6eg2XxdOho49NnELWtr9HYYeAIHYnSrtomJ5y60KNEeZs3B9DEUF9Oy
n4dRsCwOyftY1XRrmmxfCnbIpnQBYs2/5pyTT53scetZSnOuDgoxS8ZE/V2tkx+Z5KjTihtE3sgd
z8IitDAd0kj58WL7yJ0zR/jWj9QhvRQW/U0EBPE5LCnipdNGlQWFXg9A+HjHW0/6rhERTQYGLjE8
5MJFEgJy4NsJB/mY1oHq9n9ai3RaFeRbhUW3dua5iW97yYOr8b1OILoWmO1Au9rvcHUXp88iPcYf
Tk2rlaEib1hV8i9KVW/H0V64eM6XS79V31hhKbGEp+KxBs3Dsd/XIOrzdIPPArkSW+IoLIDjMz1T
irCxn+JmURoMKxsPBxkLpmzj0ExvNYW2ievkH1Ii3EMB18Nik5hX6r620z9CTB2fIHiJXTX1DLGT
nqzpY2eJ0m1bC0L0xwgRYuV20GKG/GaGOEoqurF23tj8Tr7TUG01x+ltnkYm48mjHJe1dpyqWFfq
+gce3n2YzO/YjMw7BTpckzKl3/ZNkmBNG5f0uPo3arz10I1jmgIJeSVBx/YKslBEaiSwWJBd+tr5
x+HGVUJrXJyNEKLyGJxZUjtP5Pcu1OLgLfAgxeZdf0WQllujPedqPgHMZheaFyQeqwkeZjL3fjN6
L9lY1ofcmT5TOXzrAP19HBv8YtFDBLw1tyue26HJaVuBwqNj4OAb3RWvbai/zGqmbazafYqb925M
+QZ4KCqJQd0cwM9N58QTl8zxag0mXw4zfquJbxQ6Lko5z91WssZ5USTJ/iji++EhszuaQcGIim6Y
kAkfXCLJjhOfU+T3HQl8DsDupy6i/qCjrbZ8OJDNSspoho1KYTOxqubVqqr8HNfa2wCjYYP9kZlB
K/Z529S7wa8ndno4i2ZkONwHw+IQoEvkwsvwgmIeX0NoIJdUuzSdqyFKMCB5Y/Fl1UCfXbf6tepe
9YcFEoD+2I+LYc5avClxdcKlFrGWnUq/ywCYgON6TFGGJw4S3CoxeL0kLA1Y1Sd7L7cfJrt/AJ2q
u1XpdIT81ugqV54wFeqma1Uw+24MaGlatswdHb2mGGi2aqN9P/I+5o9NG7VJ5ClMo1c6UbhbndzG
QbxnBRnMEgiim3aXhj/MG5W6jrQzap+fjhmwJjVElDFInV9v1h/moNpr7skdS6nuZCk0rbTecPLQ
Z86yqveq3gXcs5+z1Ptq6HzSTblVGvKcIPCMLq0ClsGpvkNIIUS8GRb3LPbwgZeRTgc77ygrZxN6
4trn6tF2TNknIhrQirFmtAQoVZPj7SN2YAiDML617msW/qAd7f7a1ji3S25hnJjW4Gyiqr6a+SGP
P2Pth9IMQ/szSPax8WRoyPkJ4vbhFg8FljM3imtDJjZ1rkW0j3DOknRXsn92esk6cSmWJADzEkaH
UOib3r5J7dBh2hMi3uMgFVEZSJdQeLUC5rZTo0WTNb/oL2DZPR6kYe30pZauDHcTUEWqkfIu+Sy7
4ksxSP4UPLxZwDmD1tkFmnSZKfq10N6a5AN+Y1Dw22MB1szHVqlJLNBPVEXHrH5ihHaG5q1idmUN
jiX1c3Hfhfal1ogarPTm1ors2e7mdc3TrxYHo7b9Xn60snmKCZNQPItN185xlfLXchcOUqyQnPBW
kpFKsjru41vfq4Ftjpt2iE/OQL1We9AormBtMzi6by7QLfVoa9WzqZG5sDzvxs0J+YYIi3axJs9v
6w+PXaJK2xIopo0HvUjxDjhvVmBuLqlCmaN2aimZwkigM/tUWyCRk2q9SySRkXGioLxEY5zwNEIH
B/QA6u125KtvJHzWAGQZXuZNE57jjuzAfA11sZPW7LPg0uPveCTKwU+Gh1/hXjGObIx5qGS6d9W7
mgkseHi7CEg09g8oC6MfkboHClw7bjA4cfDLjb9Za7HB5MI1m6Di/3pQu4TFsBMha/MWs7HpL7Ko
56cN9ssvyQonvKnCWiWMnTn46wKxrTo77jaz39otS0tGm/scP/VA1Pv+RWFHB72NU+41tJU1mN3A
g8cKlpzM5/KF0SBMk0PVQxZh1xqsaCXlpW2yy2SS48dl7bi7dslbj9A5VSe6Ury0kiS6Q9MBMZ1C
3sYOw3t5k5oRzk6sgCHZZ6hiDmsxSHwJntA04m+BIUeDQ92NOMz7TaLtpb20g10i66ZVNxYvK0W5
qdGTa97kYHPVUmnqO9QDzPrkQx9JltABpxpbr6DB1U4PA84ZqWabFgJKM/zayYmt4rpo7ovhrJX8
X8PPLM42Op+ncIYgqVum3mztzeSQkY+pBCSBIZ5kNj1scYF5cDBgVugxcLhWAF2ChIjNRiERAX9/
3bnnvurfloo6YzwaytGJ06COSWl277y94HfNiLFAv7ihdZfYZVMdrWCmH3LVOKj6mS9jSo4nk82G
Bql1UaS7pHifyoumzXvuO5VzT/qRiup05UWfdsRAMFiU9X71KX099pO0r0YT8vdTo0BzXuqIvb6s
AzZ2+5ryWOCZtwRTcpu/W418MU3eDY5BO9ZV14bNNEFg0eNrKXp2sxGsApYKZtCrtFxyIRyYc+dt
j84Z0oAk5bPuPI9MPkY8ULOHomnvAOTsFIBTM/RHbuv7vgNPWT63RbrJ8SvlNLLM5QhAIPHHRjw6
xXwOQ22bzN+grC46N/iRSoglk6EFJdAw/qqG9hpySpgxrv6O/FHpkBUD/IYkMQplM47HQu03Ec5J
uJlS+SHGgAbLXANwdhNzgx08ahabflMiQYTJjtQbbDN0dpu8Ogmva2RACXeL24h2HCLoxdW1LD4o
YN/akdgvpU50d10XCGCVcLRrkeNPkXOqy+I47lFXQdxcI/1BH9POAT7otKSR2F8SABbqixinvdLg
sLKsk75v7GaLz+ngOMpxtkOWOJDxucMXsucKWT04FgKlbh9QZlYqcLeiLSBv569qHO0x7N0FL2bD
rbFokJTPXicUhbE6Tlq1qSOxtp4s5xk321oQiCPmvmRzs3ePVu48bq59FjhwdNhCbEEB+l7MW7fS
74560jyxJSW6VjXgE4ljfhYLr828NrFydjgbcfTCpCeJr06g9KkljEZaAuDT1FQfOeo6sayX0Up4
WDumSTShKAJXWhjUEwLr6PkVt696zosmqmnaVH4nV/FHjLtV6d4TunLcJThXVDQQfKRYJr3Gt6rf
0Qb0/N6kxgG0AfPvix3+y/EAYCjitMcbiYVTpISW66RcV311l4mJkvuvllagR4gW3BIia/wRqem7
U7UXXaPxOmkCG98D56aO+ximZ++ToDnHOa8crWFNRZmAxaqaZJg6BjAHrnmCq6cBUuzId3cqrrO1
xfOwHbF9zfgHJA2kFqWs0tnbnr0xzKek2KnEbuzlcZ8vsBo3HTOHNHI/NA8wNTevmjndM70MtPIj
9ZR1zKhsJYLZ92/03qZcPUZ0ekrzX4dyVIprZQxQjNJ1O+7t8RANXNlMzJrZxEeFbdU4IadsavUc
Yg8lYES63E+KbxWvd97EJ8W0PrTYA0/MQhiKYLy8yQBAJsYTllqAxuZlJsiBq9Ci2s9aDHE5F1MC
iEhTe6s8Q6VlxE6o0hwYM6Ii36GZ1bRN50QEcyJKKl3sza6K+RSoE1DojDCI9FIEe3BCTBrOeCKH
ypvIXHvtRXHvgIfABE3iLy8NKu13kLzpnPK2kFxPaoWNltuYCCnSZdMh4ns43TBqccByuBpXYRVH
fMePauCueDPm6iGUY5fiIGuxcJR85Z4SHF0jwW7ZfHtx/2zqwIUG0mFEwSiM65cKdDor4+lbVhZP
BPz2AucQ8csEpo2i64+kfuE92qRvoffdO99xd3G850If/HliiVNqByh+XkHKrT3Z9Gcr73MdvyWo
Ns2MX1wFSFmPhHmqALTfRhZtgKG81g4Q93dsWNfew7WDiGWFFth8/jGB6PBk3uz2Ws3LRRP7JJwl
EgmVLmnwe+QZckc7lBTO2NuJn1Fz4C4kAz/DQLPABaQA3zKoD3ApsawTs0lhKlq+XekHgy4B7lca
gDNs7hweVGOQPH6ViFVJeCt6fUUvLo1tVAQK8dzl7jkVNBaACxmih6pTINkHUfruJaY/EidZOGTC
aPcOGGy+DStjInHLyGayoODLOS9ISM5B3VVpstlXWHOKloMlCiHnLpNXMLd3EpIIysyENv0F2T0L
x0BnVClV7yfrjY0FLrkSrKysLJjVNw3zRj5MP3X8L89YoBgHrpV+1xzThsttK4O8OsKmPY6YzXXg
8MmfqvZrvm4rttTc1kmTeXhjF0MVhpVIv40tJw8WCZUtTdICXrI/HCIRsYcGwLE6oTB2ueA6fc2i
hg4w3HuEXQWaxDSl96c5j+Fw47+dKmQy7kAT/ecWAF7ZH4ocnTO7pkYFOgZzVh8TxuXmHVf3qWue
bKJzJlfSoggvkUzXPx2VplRROEelBCoGHFdhHqJ0yuE4ylz2jH8VRx+vpXayoDwFaEPMrO1e8sd7
DYr1YptNAvqMME4l6z5HLKVnFR9aMmS+Jbc2i9Q2Yogrr1aFI905GviMi5iYHhzm/jpAam2zi+nx
hz1CSoHEJjvWyComNT3IP6aGqEPVO3HSOpO7lB+4HY7ekG28qoEvUFJDcRFL0CxGhXR/3cVU0KPM
lQMKdL01C7xiyxQl/uXjWxtjM43BTkodsmi7oWkGh1GyI94ksI+EfEt7Rfebrmdc/Jh5lpvpJ2s8
3xbtTupfkUYTN4homL0gJ3e6DfPkWrK0LGjwVNZd/QZ+wAD0m7IkoOmLAeE84GlzVCwy1ApK+HVk
tMb0mkxfDlHkmhzJIvp6GscFfuglUSWhC+e0W/GkleYcuPBlrPPQsAOeDkMHUC1fu867NWYYwIZN
Fe28/NrZYGw0lGDiXgREhpIg82sKOyWRPP1wOhgxajL/9lnPJz46XsEuZKeak/PgMkmLLtwJ87Vs
Afp0Ox2sVlc+C+tTwGHJ+bupySVXkJiihv2IXGnUPcxXVVo+nO+Iq1Of/5jJ6wxoBxzpbsLGFGP9
kW3/YXj3aDHbRqnPVYZhZptjXU8lzlfnlCb7TL3UlfBZ6MzqtBtxY/dIilVf+pOn7IvzBMTfcObN
ZD+kdRDIs9FI06B6rJVPjSyAyekvDh2NAFX60xTZJkuJZXd/uffcco3qiycxTNtc+4rrx9x8D+DI
hoxBiCJUE1nNlcZOHd9tb153Hey35FjHB1a5ARVt+4waXw0HQ6oopykEeUp0RdfdtSU2LWdPh93D
dh/dQCtRE+PxhowhS1IJs0UT+zq2zoaWr8BsHfP5TyMLQbPjetK+HHhtJiewAqZqWA0UtNS6hNYQ
vnSUkpaO8KXWfVbMoovcq5jBApoEemNxbvU0DJfOT8kxbnQutcDIAOq0nbPybFOwyS8f22T2SBzr
kGr1XrI2s9kxMHdFsFjDjpjZgBHiC1P5GeYPTckEngNdg5uOC8MdNgk7IHf0+whzDFa4Ar5Wkf5a
6USooDx2wITq55FJxsCcMgJ40ZJPxYrX5K4MVwQIQxMjqpxurTFsQ7UhP+ctkgrvjPpNWsvNvd3A
Wz62UpwngZfQY3tTXCd3enFgVcDIWRkzO/Ao3SEw9h7mXnGw8Ix47lJf9UGkjzntEWdnV4uo2kle
O54lh/70vLwLgqXi2Ry/Jb6/Fh+JkUybWiHjyHamod+dmkSl+yeEP2HRWSHynJZoTKHDZCz4Jaa+
TUBEofRDm95n+TY5Gwvo0XvY/zg0FJNgt61yK6OXqjIf+fvcXAnMoB3oq9mULxl36kxVbwKSrVbT
ODxSN22+YXL3m4zdfu8+RfPXEhHqKvdYNe2JFgCALMTZtQ6LF6tIlU8c2pYonmdaybQ5wdk4NR+j
Or/mMeqYzTudtN5QtrsaMQi2FML2x1z1UIE45HjVCl3ZuYPlV+M3/KOLmb5OAzSnzaTZmwlqOFAV
P8w7UqpvBm7Q3s4/BoQ5J/bWqkG1ObmdThI9tDTqr8Aj1HjkhK0Gejds9PziOukhUp0ATNy+s05K
d/Tc6FUy81uci2b41nAl6MeGyBnWV3yNNRCklqDf6JTo3MqzxdU7VQ4Yg/0S1yu3SqrU0heTTRzx
ZS6D8BRGENL6sC3LW5o9u6LyWw+pbmiDJQqbEf2meZVhx32OS7iOEEFitThqyN6al+06+93EBetG
8W5w3DP8qpNl3+eOG3CFfMnlT23CII5AiNG55IV+6n7k9Vuf2i9TQ9NsAd/uUmrm2sBb39pHg25i
BFYge1gEKeF0kKlJKekvDuz3DAPyEQbitY9FoNc3naKbyT7KegAqx3o7fFRLEjeWwBBewhmOEW5V
vpUMdIjBEihze22zckv97pYs8VvI/91q7ftAVNxhD6b23X7SjI2M542of9s2xWDWHhvuPnOTko+B
CJmcnBJPu8k6eTn+rynvk9oa12j8a286ERegtQYbGq5z3UTLJseG0I24uef3ME+BpEpUd+XBRM2P
tA9ehDv5w0lgt09Rf4L4lMjr6D0n5iMONF64mvzlTazE1yx5dRpz07jBXL+l+d1NbxMo2+5WVPoR
W+LwJLA0QQTygvZFM/eZPMN9oh8X4kVLhLPGF+Sif9hfdT7/ZIUWjAqTXWwGLZ25WtdCSyTIHtvJ
ZurRwqncU6BZraa/gm5NO6l3xOiCqU/f0hoLC7MTmzskXec+uDfKuP3CfsxFT0lFgW0xGDjfuzk9
08O07sX0lGAgqNv0y5v0lVVXQcdOxiz0DZ4xXxKSF9pl1m1/WXxUM5Q1ci0pm/hain3GsMHe8KCy
cKh5w+oWY9SY87t5lDwYEdV6ZnQAU8d2kqVoM26hBWzsEZrmmO+N8GMpVCzxp88jb0aaAPT4vSBZ
O7fOBt/yl0NdBbNVhkkoaTCUockNRJSKsUfUg9eifEXOQ/HKJ1O/mxgtB3dDhGAFx+xS07Lm2m9u
i3KQY0yeA9vQn5xeAUk3bS3nW9d2PWp9B2+qDf/U6Z1pfok6vRn4eCPtU63IXgHtG+SZs8BkmSwA
xWfZpUuvJRcBnTPK4cGbyRw5JdkGwEGJwzVWDJ8i+7ITcxPnVCCQmZFet4kAvTvfnR5zCcYQGX1I
00HtWPwYOr+Ve+K+QNkAf74CLklW3iLMrk58d/Vj8umE1TWpGFigSOT0yRTflfVRUvbTFfGfUvOy
LMKbF5FmG74t5eD1dNbqr7Gjnrsq3NLTzu/xb/AuOK3emL6xl7TrVkl+HQg4gMp3KUtaJUXSHNl+
x7zVKcjQYsYJZavyQmefSgez/Vo6L1Hxjzq2dRNeC+SwzJiuKfEn4CNsP6U/5Dbe45a7+VNFa3eo
kmhq980IRAPUDNFHX80Jn5o/LvRkOhopjoqfK2s6uKa39wxnp/aA01+mNEI6QEththu8N7v4Z5V8
Bgc3cWn9DbAZBEtZgsXbFSZvZ+YsNMlHGrg7mLVxq/hmrDzjxOAE+L+c2uE6NxDqsftzRXZcODDG
cns35CCcyV0LO93BusGJOe4dczhEOTgkJX601drNh5vslB8drHXt9CDmZtTMbtuJ/DCTFtVU1D4W
rV3R+BEmys4JlDJ/lk36R7cHwgW2ggmiy/yXy21cf6TOyL1aXtWW+Jeg+rolQovJckk/myMcvIZR
6tVy2XJnGGrDlcB0Qefp2fDCt0m/K44ZJFp15F88iixnJcNP8dbP1JESbHKaj87ms6MD0NG9nudL
InqBxaLjtPrHGLUrdPFSAP1PaZN76nukvNAUe4tQ10ymsU+2TdfiRAKabOwG0b5kJWoV5oO0f8sz
dZtVyh/0WAJD3qMClturKR3v5jXBQVsNu2qJGYR4chEJ8EzX226UvjoVJ4T3o2YpT6kO+5EARkR8
luzaqkMTqIS2bYDjtsOlcvr9EF+NXzL2waDC92PlwcdiVxeVgG+ua/QZ9EccARRKNf+gKhGVJdZu
bwUg8rilFcwieuPGx8pG7UkIJohzLI86x1mkYFIkNjOO7CWtwd4bPVDn7AikeKU1dPVU7sEjxqU6
nDQgoDdJT+i6ZRtbzAocJgTHpnu4Y/9jhN2GjHezH0BZifRpbnjB5ACO4vpO6QG2WST54Ts0KXVj
VTEgELJbePIy0OkTOUC3ofQYo1XRP+EX8Ru92KqMEoYBXcYC+Y1IregasNnhQEnQXlNmHN/Ywwkd
wCj7YiGwKUIHTpa2J47KBZky+/BOH9eqJ5HZac3JcfBlqdq+ly03ig9aBhDxgVm7DWZsRR/9fKp2
ArAG2qePP9e3c0rVM/su+z5w9PGm4NwIbxC6VhMDMxYl+SD++NG4EXMvEPLhRSM1NZf4s/rBT6Lf
uGc64eGvNNVPuDrW5rFgr1gq5knTu8+xoPi6fSHLTMWXsY9WNUdAv1MstsygENjOzdPfOP/2irJn
YtqQJg/omGLfagJVkOUfxCEmn+5Q6u2+ZSRT4iNjydC0rwS2CJgx1LX9fnb+udiXymrcNhNNbziP
qKDGQQvWEHNQ7jjrWeqvmPw2pGo2Y4lbHdLUTZNyU07MoNuBq0lYdZ9dRgQn1TZ2x6o13Yp22KWQ
aYbyw+14NzWI0TTk7mRJRXkVYFb2CyYBFiUDD0cJdUypt1N777r4nE3QzPncTZO974LnRW3BahHa
DgakwhdkDULaq5RlCRfhHEZEr7Ib4Rz2zkOQNRfLnI8WrjOcF0c+kIsW8nBPmyxTgM/3V1hLLejh
cHCOOkwmS492moe/q8WdikSPHrKKADeanQhMcgqFTuahsg9CL68hEZnm2+WB7HEGLqsilHZsQdV7
Wb0qg37Nu+XljqyQDODBcn/Av+U57tPS/BNmKM3cDEvitNW9biL2oZIU27xX4HeXmXjAblm3VYmA
8GGaH8nMIOpwFVE3zsAjNSd0gh5ZMrw6DL+NdNDmzou9l4KdZ9GVh8YKf3STb3E1il1iyiclMz4W
UBNuYnvbosEUVNQ0U3cAFbCte+UCeHM1QTikH3CnJoRhmZVWEIv8NiUTCRlS6tzC0S9qPXDEjKxR
D5fEJTg4GnslQsxx4yDjFpkGZecyiRMeGMLfJOyDgktZnkUvCnG42plxv4jNrfbKrYgpSetmKG2/
2ZInbiniqoz3MN1L9luT+QYpXiCkjDgY6ZxzAUVE8OuH+ncytmAVVhpxY96f4bT0lmKi058VeuYm
YaDnJ3cRmTsHxCyZ94SwSRXu64iqLNbeOj66rjhr0ljbcbo3s2LTLCHQ6GFYFLTt6W8gucs/KVtq
2m/hPfRU2RHrBpkVs9m/zOpTJJ708WsoEYVMP/W4d5gpiA+mZA3Dl9Hee9jUToGQwpuBUbYb+ZKU
XxXhZUNaj7gYjrFirRgfz1Wi+IMhtpNLioGlumGlp0m234k6fGjUYWoDwQKlYgFjE06oNhqToONt
FeU8UrxgSYwiHGZi7u5jz+xCU6/tmBZKj0bqDH7aQLKucr2/wYk/oKD7FYV5OCT6c8Ph10+Se8L4
OYccC+13VUSMUmV2ZkEN5/vCgWpZD1UpgNlo+noeOzwqMnxfiNwxX83igjmUpyGShDSnWz/Xj7qK
z9ZIXHoi/NGqx8XO6IrV0HUoyz8SvbYRh3nOv1qKyXDSmyClxKJ3N7xpApJ/60orTjKj5EuZLfMN
cfdmW31yzIg8bGdSCIM9qq+DZ/5GdMp0cfwh26h6cwFtVrPzWhLQWQvIwDug3Ki3HWyn1J6oO5zQ
Rst2tRipoidL8QjV6gy+fImZEQCDKOKhDmxGRUxGa1iX2EGl0Vmf/WCqawvq8Fnjl13MbbPJbeL6
GbtiVIX8o3ShjVXpzZN9AroUtCYbn9UswI3QB6SSLMiSLUYNyHbDPcwgNYaGwxWr+3VB6DE0ut5T
mGBN8jxMrKBagrowv6tMjQ9pDwva7bV2A1ftH69he2fh8EcB5eZjakeHGEg7lSMkt7mJtlku3mAs
rbIWHdCaVF/HiuClxspmnJxjMoHafOjCV+Wkxch/lOTpl86DkBy/R/l9rMYjk4+/2C/0TOztcPJz
Ii81u9NimdDx8PAfxAlprtX06vK+9KKd7oAFiVRAHYBidR3vWbpvw7duHAM7FrTswe+y90uLSIzy
xyafbbxx1KLpEcohPBbRkD+bLqYUwPavRcJlsXidTF42JOMu9diJjZmyr+qcH9lxhNmjObzldlv6
LLYISFEVCTUVW0t8G3TB3RBSxricCBXIHiqsMq8ztuRVSxaaMMyUeKH04kRcVQNLrioDdJa2MAso
kiNqWNhrAoGo3y3yIx5Ug/GSnbqdN7Q1PmosybXWY29EGx9xPuq4krRbrKbNQavHb/oom91QNehp
oyQhYWbKs0aZQUW+cE4E0WMNOIhulYZv2ddWw7sAzeR5xPkyRZeE1a0BhqmTPzOaG2hM9v24nYGu
abz/PPS1kKYrcAus9s7LYIVYuDa1gzfRNExTUyPZCg5gjRiEHM4FAwZuZapQ+HmTkUhGjGU7vtHk
P4hn3HNx9JkE0rsdRPaqAWI6P7VoXV70XeNzcPltpdYX8A5EHtKcFf4ICqBNEAwuU8GvY7DqtZkN
o4VYzr9Ncmsxs1dQ+gpl3LUJEI/PooQ5VoEHtX4ojuA4wZfjvWgpDnt7NVoO6zsS0REvfoHOvtM5
4VMb8H6A9AkccZtTdaYZXL5J7eUDOhl7PgXB3DXfS+srNdk9dRdesI14LsSbi2gkVZr22BbN1aEK
TdZ39yoeV57CrsfNMRozxOJ2SSQXyRBS5s7Q+XHU9pQ4J85twdKugDeYqZ+DOqE0vlWItkZG8hs4
nhI+22rDxuYdeCfpLR1YGaoBlRIjRXSlCZyHT61le56UR1384wqhMBzAvSFKi+lAWzX21eF1YTjZ
vonZ6M8QI8GNEmjGhkM32NoahnX+QHGauAN3JzU5ImFY4dVGq1ezKYi7cDua24GbvmN9Su1JONS7
pNYqpsSR1XY1+zGJvDqkYSIl2BP6DPFrzxXboqWvkLejifQc/yKLrovuhN+BA5/ofnnMkt84rRDp
4D8SBcg+C4ELoLqG9WVZICksOLAf1/VXVRA8YHtBDBemgk+oGLyKZO+FHSGpYVLSHNafQpRT+PSK
8w5ihAn7XfDRjBZ/ht9Khfm5qoNeJhsXk+3ixHQmpoi3GVHa0i6iTY+VQR+3TLBtoyCK97Td1wUV
0PQ5E/RAhBLaMZJ/engTt5C9reRlN+jnUWWOZIU0jcS+9611HEgKdNzRxfykdHi343yjNEBjnnXM
Ig7nfUkb4Zg/F6mE6g5ZQTymwTebn7nGRq/f6vi3Tg4tJid8Rtlwnry/UKKtRrT4Ao/BrEGb5soY
LGAIamDhsqUhAfNkidH4z2thxSweN77EDTdzxeoC2/tn55wuMyIniEXL/lNjLoaD3wGWkVzh6/KQ
muDpzRd13AIiW/dxeyCPF4fHJH0p6U6yuIZmepCIfzhBaSni2rSrTIw1OYJRoJHTDHPALxzd2qFC
covDLYBqdrbKfuQo6dW7UlPSh5tGu4IxXbUEKTGmNe9aZB+H/Cdimu0Bo4XV6zgcVTtwp62atP7y
6Mxs2VOuQCp18Lb4AgRZNYExLnLcwUPZpM9jhb+P2uJCf2+yf7xoVzpw9qVe10gqric8DWm7KmpG
Ow1k997Inmf7jyqXKP+0MHzWvxUI2ArQQ/djF+ZGCV8MgZHEqht150hAxs5MMRJyQZuM4uZWT86k
tjsNAgaDqfyZBgF7RtfsvTZZ+d5xE21TsautnZLLFjchQLF5TDQmVTbN4p5TuupOZ8UWkeXPUM2P
/7g6s+U6kS6NPhERyQy3OvOgWZYs3RCSB+YhgSSBp++Vqu6u7v9GYbvKVZKODiR7f99awWoRYV5y
xVrCT55j/17zkBTaufdqIebqNLN2BxDpRktqen4dvQ4TT1KQTX72ijVl3rYsBJRgVMPWvI2YIIf1
YZ6jO1bb/g81fjhNEe6aCvWknhlNARGWQZM+edWvOJkqFmhcqiwPwZ0bOKC3mulvDWQgqLh7Eg/j
FXyk6MW3M3gekj46ZCrYB+nwbrNY/apBKoKgANLKOosHS0gYVJQJNmTC3mWOTvcAJZQmNXMPC/ge
47vgbe/xiUCGYhPyaOe8GYhPAEBRrCsY3DpspCMqUeJrLsWxaWgHX1W8EPdkwRT9jYpDKB6WtnxZ
KBEFzQpW6i8sAj6L9rDqv2N47PWLtK5R9duzisecby+ZaBBT8rXURF0Dik9qpzCt5ERpdDBtQzXi
inoaCJKk1JSyirJsedvMr/Hk3cXxB6hQcLTfi0Vzc3QrzRwZ5USmrz2mdi+rz+VM/IQct35oxQTH
hgfZMRfvFQyutWZ/PuILL9ck3vi+hJlPSdYtB/JvQ7AJAggdVmT/Ztx68HxVXuF0Fkm2Psh8OGUW
R546LLg/BnW2BxniX6oZZCx3/reRBnIl9b0PtRbmKC9OOgTHorRAc5ln30Rc86a8yyeud+SIuPnZ
tDyRfzxXI0evUPrb1qLn7XTdfIolb5Cx5nnFkT75BSQmuhDhA2KeK43hm27h4sx7wb5xmDXuJeBr
zMgAgJf0Neqm9tZR8O4mwy9Va3WNXMXogtX4U+LdscB6yqsxpBc36K1rEltrTaa01QCgLSRTfc2s
vJZ0kvM8IFd4thv8YlpnzsbEjgf0lbfVSvycePQxk+VX7BBQ4EBsHzjTnYDLrLxSW9VaL2Bssqi8
79Mahg9PZZT0MUzN9QecfnQqxRccr5nxawnVABTzUErW2WX1hxGOyeMQy+Rty0KFT4jvBiUfG6C4
r/kZeuCLo9gbA5SyxxwGHvf3vic8EygCfDnKhpq1J6wP6tO1u/icGO0DiEFWMw0DiTw7djFIu1xm
0Sbuw2azDla8AU3GkGMKGDkxTjbNL2vszNMJJ8VUzMOeJ+oBU1JGAiOrniliHMlLcI4g+LkCJd+0
tSlf2+07xJcTzcBz6nHnS7PpYZkD9xoGOHV0t7PSIj6qpiZHD9cnZ7LRhGSk15TNNPc+OyfuMEN1
7aYkv3z/3pPCYxxRPi9zyXbQfCgri4ry9y+///D7Q+WHy7lw9Mha0vzy+w9HCelgcKf7WMbxmYcP
DbTL/HIhbtOAyaXCGLRFv+GBnZNMy05zwC9zVubDHCbrPx++/+zf337/0//4s+9/Oo76//61rlmz
c9SfW5cfwQ1+9/C8TAlhFnsoEIJbzDVCd3yA1UFbIefAB07RbS+WFKaqb34poPnyMol+pPKebNSa
dtAWcRH88w9sLq+CtkJULWer03TjfKGW8z8fJkiAhaa8nDrUdHrEB+fvX3X/+6t/fpv73cklkWcV
U33Jyv/54Lp2uXGi1OLZ0sOwReSKwax/YaO2HohGJ1ACgK1Y1AvNBwDS9DLNh//4s0Ra1cmqJ2bp
Rcitdgwv37/iOZ4xVAl0NGCe4fFcg42jcZ09R4T20BfqXScu1fgmA4yhKnBfXZs0+9bpiiMD0IdM
+d4lmsscGJKb++xetXeBX/j/fp/N6XrJ3v79F77/1ve/qhreJYkNLGUVs3VlhvvfHxS008sfuMrw
dERx+f6gY5cnoX9/7/I9YD+qGBx49BcOcyI+R6d3Lr7fUKuJQuTPY+U/r1P01o0jeQaeSxzvEYmg
fZdkzD/wx95NKBhXuxgePXfMz6xtPxx6QaTESKgTbIkOeuQBxO9niMqa0qpy4jNidhLKdHR2AGGQ
v9tFdg0K55OAjr8fPAHpyB0ZtDLBvHx/oOAJrmUC5WIpXOxzDpt4Y1lcQFUTjzsLZFPv0uAfvsAO
jqSjCcuQlRiS1tp1afojTTzJEq6cLiELLgZWnOObSN8mPda0jAkjqi86fqKbLr0iGCMt8bROgTjW
4XqqG02sYJjbUxByRosJmnbBQhMZigp772HfNu7BD7DFVUL2O0xNIatjTGuJ155y/RJkkfWakveG
+g4ec4XV6jg8sZE1T05hnBP0hQE2sV/euWu8t61527okrL0m59nM5dlqtJz7tKTdJ4TQ2N2t7Ozw
1Asgl+VCtIz7UQqzy8ifmpix2bCO1bUFubElnvjQ3q4h0GsFD3KX+0zpc5tMY0Rlv5f9cJ8BXzT/
a3+Abo4F2780HV0Ena8vaIUwXiZspvxxegks6ixEU77/RSDf+c7mYfPUYGi4cdsxOPgVs9YpZqKz
UEqKeJ7ZTTKXLPmQac9eQtgFl+WmY9b0qAlucZqv33tRqJ2tarnPao6ghWsFxzpoxENjcTgN8a8c
6P+sD3E4prRsoTcs4/ou4lU/BjQhQzJtpTMsR4dsWrYWf9sqJVaNOPWh7cTttHbuG6+Fs8OkGW6y
ldWkZ3fpgSOt2jrBSGSsKl/Kdh6IcpqsaZL+bcTiXxyiwkl9YjjE/L9EEwYICQpROr8inSv3QzUt
Hzn9mLBr+od0BDoS1dGTzYSoy62QXYIKn0YHKLfD4Kjjm53NTvDoxTJ4DEne8mzo1vt//0wWZirt
+CSpoPvdq0EQhBTjA7w5aLRu2R4KRiMP3x9wi0siCOWT4wpkp36Y3Qerc00c0xpteWIFzMrjrJ2K
Q93F/XXO3XJvjz1jbW9ML7VtpRdG5PWhdYeZZTwTm5Ab4Zhdqy5Ir5ywhXs7lYHHYjqPzVMqIzVn
SQ8+lopbkjPdrUw5RbRdFwO46pmqcNDeD+PsYNet2zs5Rg0NKL+HusdIbehle5skkjRvqAjEQEnm
Vq0YMCk1Xznw5ye3qG5H89NYrmSf14nwhw2lA04aJptNoNIvt2RulsbKvlCbpIg6O+xnG+t2Gu3h
alEMh6Qlrmr0+OBAYQeaw2gmug24pVwqOw8fMputaULY7zgQUY8pFD5iABBAjGx6uea/JWsn2vqe
9zBKRMHgMvtHxxpDqIy0kyyx1coTJxxS809gZS6b1JC3yw9/iAilGmWDxwHQePAeQuhST2WYvIHM
CtlMse7h/yEiaOO+lVmXXBZUhVTkMEldU6DvuU2smDWvLO5mlQmcIU9DXzEnquPoLqX5ehHY1y7l
vKyw7NpktwgxATqR091sp49BSp+bl9rDsJYld24J9c/hRLiNbKxKgODDI+6JDRXF4DF149duXGLu
fTzWOVPg/Bg02EwvOomJazNZdH1iR/LkKoqmsQhu23h0jrPWULNkUZEvWl4movjXymf4geZhl631
+tlF3Yt2KIEnhZAXK6+Ll7inYMPIhJe9/MFZqd4lnCJODprVre2SRJFWfduxQH1AvTWE6UsU56gI
CdBSSa39g5Kk574vUonP0LzuCqIMGSxJOXjHMdI8AhP7U3QJ6RqG/aIvEvTdRc2hvhjm4glR8C6x
SQ75PUVCb2kzjGIDP1xRVq6Mg9mBQbDzwL895naR//PzFdLisUCUnZk8ksDUc3Y7WtfBT1v+Sk4O
EBVYh/O0EBDLiW0207NI2AGLkaV/IMN7aeR73z9Qcck4TGC52Pp5mh85np+0UXpy+4Iw14XBz5ws
vQlOdceBC9d9b9sWOOuW5LBGfAM2Nb0PntPWtu5TLlZ7eMfNxu7wtH3/WcTZ4ug4VB+QJAGsDrh9
Tq4b3o3mQ+YjDs3yVfzzjl4m7zYCK38aFSH6ub37fsOtmjVmUfOfjaaRIog1XDtQXBRbYmB8LIZz
nsqc4d7WtX0EHsYmr8zpA4npNSlK554HGOceQAGngaZmZCEhrVVefjcmY06+NC/++dUw+kxyFWFI
xv67FNJPxEQpjLaxVb7hFrFJijnuNvID51SCCkiz3tnMo6AFOFFSn2dQjCptb3VOmC1iila6IEFo
z+Rmw1LezeMkkThGB7cArZdwjXkYl+gv/K3iEERVcgFlMQkUjku3/IkzO93ag7tPEhFi3sCcnK8V
g58QMA7m4L0ki3xkBfbgsuYkRShotyc1Keo0YQGqqdjPLWUpeNUX6TNccQP1E4f4FDbZX+FACKy6
3P0x1RE3FCa6Cz04H5zmkb52ccY7SdSm9ClrceuH4didEuK5h9Cb9kut72fH28bNcCK8y0Fn8R+o
RD1JBeAH0462HXvvCJ76ujF+WvP0pYLpMGPPLhmcJyiq6/jZtwOiSD2mphY1Qk5OU7k9mcY6S84B
DLhsoYPWeLngqrLer32/n0q3ZFjWAfCa/Me67Y5r1PDkR3ZLe8fGbyRH2KXd16yw8CvzgDFbb/U8
3vL8qW6FCZPIiKKOxZk/0BCv+U6HrgmLINOcI2ebF/DLiii69zqeyUWUj2c9LRTo7hcX2bor4WUB
Q95xM2UYDNhkpIcOXCAg57fpwuoewDfHjPIX+JkUujfKtlI1rMrqV6AXDOEqxHXpUxA1gmzwgKOq
Tz+Rg7ibRpIjCJrkEgNuOlpgmzq1fqETOgnBRFJYq7wqV7/ZKemzzl5vbak/opCnrXEYuRh55Ncj
Re5WdN1NMXryJAWrQY/IbTlTfit8ZOvQ81gxaWtTh+Gt4F2zs/PAOYNyDc1GiWFDeY3j6NmC2x3P
6x8nZ/TOrIGwV6bSTWHBBsWmswSQSggr9CCxBsSri3sRlA8GrpGPbqvvBm8Yrqln34F57l91NRHd
qPnSl+4xjtbwhuudf5+OjPPWpmUKT3LsXBE05W4NX5RdGEot4ABB7uwHqADMGbMTwDG1Z81h0rQB
Sgw/fs8gGN4sZX+N/UzeAdLj6E0OurEVA5fEImTZP/Zoht+NwcGJxucqc+67HjhjVQ9ni9IfTWxn
3YrY59PVxT3Htf5Iu9yCRK7PjS0gn2DHPGt/fZkr3TyHdBmvnNpelZs9fh//vg99iT2WZytyviK3
I36icd77bXNgATGTEnIPyhQNRJhUh8VectICZNL9XJFIbbntRQULrLq9nYkNsqYaNwU+eCeY1J51
KxheJHejfA0ywAMJuKuGB9TdPD0mxTA9RLG7yx1w76qaF16fmFINT6GTQL9FdOJTZAl8FTF/ERGg
9x/EIyw7XMU6k2ZYTTutAzCk+bzJ1SpO8FRsIs93j8Pyy15QTau+fuIbrpjrs63yYh3tBl7Y3kOR
K6kRHrwh/Apbz7+I+TcySyJYy3l0HbwvefiOysjZlm3n3wrlU0dfLqrQ7yPOl62QBQGzxTmgR+f7
7XgUY3X/x4LFAJfXQmw1EHrMHlff0P9JotIXkdO2YmgFhmd6Ri2LpVgxWi7UA0Vh0Gt2/TNbnL+2
F7oA/jp3WzsMt2pB8L4gEo5SbStXdnOKdHHEFXcbY5ZntYwYGgqIy4p5dIu3gYeI3VhIiUdjvPkd
Lw/NUP3CU4yLjz5XY/OiWjXcW/S8/a4HrUpbvbc2RMj3wunFdo06tFgMEzN4RMEsG2SM5YcTLtXe
K95jlqoHreDde0rexjU0fgbEZBAUD/+D9dKV8PDHovqpfPWatdCMF6a1nu88DytGjmDYMS0VLYh5
0Tt/7FpX15Gyd+xwG8TmywtFw+3G76qDL111WQAnKBs0iIeGraz63Sj9vT8V+c4lnTKGzeOqmvfM
Z4mOP8/UmlhcR8zk6VFyAYS+gc0mPy9j8eRwLO3bv2logdYtJMw5G8xAnP5xy/pnvgCiiDLKUUzx
j5ny0l0XQ+VZovSvp515M5XU4D3L/tMGGWNmPX/aofWj0Q1h8IZ9zcJJJnCyq9sDcYq1dwdlgWNB
2/72hp9eoGei5fJLxhzek4U7uGX3H0vCUccegl2AH+4Gr9+mczkRT5MgncEQDIntJgBpPrIibhfY
+ES86SKvyX62pzv0MadV3rQvFux2thbsX5rhJw88VHUW7p+h+wRiI9k++k3x2VeSpm9aMeHnAp8E
+meamdKhCv+k7eweUnh2dkH7TPAUCQ/EfrLzX2UavIxhcPCm9XUpWSohpnaZLLAkxA58Iz3ov5Dr
x2Cy8C5lP6wS7uA8Fpxg2k9fAeXsW2Jvc+Tfm2qRnaAF92aBP7B/LByfUV0hD3k+cHGJmLKi9uCO
1yxsUGwjPqRIr5X5vHLvFHbUbaKK9MGcuZDvGIwF/gzG/1df1uE5NmvftWMvy+N+BMygEv3OG+Rr
wWl0Bw3j0DbpJZnnbV8mW6DL4yZ3SRICnMndjqc7FsB+52Kk9XL2zAHj3HChhufQ0bdL6o2DllvC
o8/FHF5SgoNThHSKwxeztym+MnWm2LuIfWktPzpMXuRdK+43mv9hFKzwHhZE6jHPLVXS//JMmtP5
HG1wzbXEbOgS6gkZDcwyZE7LMKPjU6uT/OcM3X3h1gn4JThGmZC7VIWHlssWDt+FDANZJFbbXlM/
lEF4C58aN8OjFsWDiiD+RC2vddHw1FZ36e+q502iwCwPkbhKWgDgOaoztDkC7UkI2PcJLo0wJrFD
NZCi8hgYdM2zxlFYGPOqHQoM1b/TbP5VM3W68XKi7Tx9bhojWeQyR4bVlp/xQOTM7qrHtV7OjRCH
omnyl5zMqOYhjO+k3OTokREr1txduCuB6pleRzB5p4zpEm9jlrOiJsMBWyzbLQu4E/ApF2ZfyF6w
Kcxl9cNr+iNB1Q8hnvTYPaM5B5Pg9t4mUu6GXLn5xpBM7JcF0SLXnwQBu5DZtFdJ27Il6B+9InuP
yljc+NykboahuVS9rpHCfC5NGexcFziLv8yPKMa4OCVQu40lh/NofwiL6sipijkw9+9+EHI/znyT
ZOgdxDzuhICzZMW0+0IcEzmyDYJLB6GmkifXuDrVMSp7K3jqOtIjUTH8yRPUGaZNSGWMjGLHrLCg
buq7dkBM7lEb1GTT080o5a+qWIJ97ynoEMkzWxa6YfNtyVx8qxSbFKnlLSOnx4LKw7E3378phHFj
zzyIZnFxFjF1Vjt4ySL/WhqnDo8af+HiIh61J5gpza/StP5cDwzqTIH4RiDncYylpzG+nrlzfqux
eiA6NzJYhG1n3D6lsfy06H7cDu9PhgAICuobn+TKhrD4WS24YejSwPnz1lvAfszLIpupIW+Aw4pc
KOwpsBrbUBizB4XNpY2vPYUwD/wgANJLZMmc8ID4SBIssKdyYzJSYCOWALIXAlmUpiE5nNaYj0Ii
CZ1xIXlGtlbSPYUi8jYZXxKrA36QexmeuKmfqg5htlWyu4J7sDbVtePHKXKNf8mImLhIOQTiPARN
NqImLs0XhbhpCVjIgUQk5QY9anG8ZyZtgA7RPdke2qcV/1OKCKrqw7cybEG3NOCFv1DV3vJe/ZDf
iB5mk0hUTT+v5sesE5codW5xeF+XVGPvc+Qu47zHZtPnuEiZh6+c7nHIEsUnQUVbRoH8kdDABuRW
a6hBA3XcXQEofFCDYzwy2c295Qa/9NB9TgvCNjake7chQN1691hA9LmuT60fUYLp3xbWq7yAwWcR
8pI7Kw6uWeHpsThfbyBpN5wJKvdOQ5NZtX0oGU3wEIjPi6+cgUgw03Typpd16H6Q8am3jfGAZQZZ
Ghs32MBdnYPZB9kzoB0p/rCVsdElMk4xvgEvpNRj4xqr3WzbalpsOupgGjrhE4FhgiQkLdCBL28x
VWfjLqvGe43KLEj5+m2OxonFYm5VAAdL3uE8pyykmC3iVkQwWKc9LQOWtMyyQLN04nd49VcsalaF
T61ArKaMYW27Vp68cEh662eW8fBgdm3Y/Wh4VsQn0R3LSsYof/p9WOUMcl1KZ+VwWdG6rRTGRiN7
E3lJoybj8L8aC1xqTr1PtXHDWSHQfMuRhLGbAHOcccgFxiYHiCUjdQeZ15jmFg92GNiw46rjJ9vY
6AIrxPk7+Gh+vl11SOvKVJIUHQjG9UytS2ancIv5y8MUH6WbAGyxeKQzHrx8jN5q+1GHBsQNguRG
xDjz0v4tMhQfZ0peh0F9KEnEIBiZvlbtvkS7Z6PfG4yHD8ksfSebv70YSZ+x9cFdxkV2U1SBc9fn
5SVJZlLG45Jt2cNgS7eTzawFYZK++mVrfIA1YkCNIJB7Bj/IxhloWTM/jGgEGVGC0EYs6Eh16w6v
funakPUmMOWaXHxU71OUhFS9OPYjKUwYOOwStIXKpH3bHJMhtNPn0bgN48ol6pkwFV8GcR0AKCaE
YA5x6pBNq+0PAMNPjRs6p9p4E1Vnn3gTclnBqJigVuyMY9GHtcIphIv1iIAxzUFWdkysqojycmIs
jVWCr1H6Ew0HH9la53Kvjtbqib0dNaCYahTOkBdl3I8LghAeR6Fduemv+tsPaUyR7D9ecMHdty7j
akFR2TNWyZU5OlO+7hA5zIhFMS40mrBQcoXdx8ZLaZFAFIoSv+Wxn05mXd4OaCwH47MMjNmymDlb
of6obyLjvSyYUCFGrM5ZrygXAI2yjSVzQZfplo04Jgg0WVCxR/UUojLcmtWjpB234exCydqlwZg6
xaVGx8mzX7nV6WcjEkKvoKlbh/Fru4KxazVohxinWmX8nhDxEYrUrD9mvFPbZN33dfpakVYozXY9
QRNac5PGl9RhIWrhjbFgv9RJjO5wIoNqZ9gyI57aCKQSU6LWDagxREmaGTdpEsJhFEHzMKItFXVn
0RsJZ1Qm3eOK2nTU9odijAagHRVkgf70+3eQAlvcxfBIU3YK29D4UodcV8eUS2biCgQJIcGtwfhV
U0SrSRDwjUa96gSQeTpDFHfRso6DBkEL124gUS/R74CeJOrm4HKdXbp8wzr9UE535nDXHANjfi18
6m2OscFmuaf22DyehWgelDHGpoK82oJEdqWOuXGMV3ayo1Nqble54JVTqIFsY6Ft0dHCmz6TiTxN
xlObI6xFVEmbDrta6OCyLY3VNklIZ3eIbhdjvPWN+9Y1FlybjqNvvLjmxwN2C67cxXB2jD3XrcaP
3Ph0LegAvTHsjqh2seu8TYlX79BAjDwh8DbV61ZRh+sczvXaA1Tpoe6dCsI8qHxZFbF+iHKT0aYB
wWUR6a9A/ltDfLoO6ICrrlw4N42PkTEFByiDkY4QtYM4mJd9fcuW7E0K/MK+MQ1X+MZdRqmcX0jo
9O568AK+G0VtvXHUXK4NktjVX3kKjTJE0wVvOQxEl0oHxQOHyrliOrzMic1pDO1GN9VHjtEXa4T4
YK0Cx0uAipT/mEu4j3aofxyRKiNNfBuMZVmgW5bGu1zk/Id9FGGFG9K7bRSuX2KWXY3eyTXm5mys
0x0zFn5E6vMkQkYzmb8NFJwOf+FrMQboXgEdTGhj1aFGQMU3hG6Ua2ji4lfH+zIzLmk+HwtORf+c
jJI7nDFO2wT8MuOgFsioe2OlTgk6cZfHmNtRHag17mq8Q/vV2KwXtNYreuvFeK5nhfE6MO5rgQS7
+rZhzxOQnOJNx7m7L3M3B/xAf1ym0ILod8hh2Wpj117QbPOtZg9ozNuKusdgXNy5sXLHGX7uzpi6
+WdPmSZ5BIujhHXLp66JTWL3Xl1CH31nLhikdTA78fcLyoZIwXkkzI9eIF8C4wuvEYd7M5dmhUm8
QileG7e4x7oPjAePqhLMljIG8oLKVy8/uuJDyNGH4zlvY2Ms77jjLq3/5RmX+dBAdNGZISbiOXc9
+2P2y6fBGNBrVOh9QKN8NXb0DogF+SGu3ExESmNQj+PPKEKWglg9QLBO/v7VSoL91BYfC88WmxkV
u06wjKYzzdClaXjLCdILxty+GIe7jQDNbdRLpbpNYSzvJWH1/WLM77M3gHNulxOdmVsi+wT6VTvu
8Bahbm6I9zJ5vimNTT4BN7h3EMzX/Nzjnw82PqF5HTJjz1Nq9cZK75qHq4nSwq4C1O8UajpUrAaR
yBc1j8CY7f/5NyI6lkjvgdtzayUJGpqRbdRfWFfNNxQHuaqXxCadEdrTaP/t+pyca5V81Hl2XSUd
AwCcv6grECyF3yrUOzsI/ON0nKRQNoT84Gup5mcCPXQj5V4ORFqd5blij78NrcfYOg8uI9IqYdjb
VA2Z67ZrMXOjDesrWHnDNGEvTfxLyjkdPzW6Yy4oJLNGWgNEsfHqQFPpm82Swn3wB9iQbGbivHmv
BUPTaRktLkHTedURh33L1zvnkGvEXAmaqCPaixOO7OIQi+KDeXEHCQKO7ehPv8MOrEZAqU/ooT5A
AU9uJggauM7grzWE7SWVIuLkfElM8sm/y7z9G1ZJDMM7WQ/YNl4lIWRd99yoG8BJ5HF2+ZQRrQYq
pKOYQe/4ULZUBlefzWDQMmSxGF0HHc1GhxceM81R2xEMNyJxvGCO4CVBQEiNteQBg/ThZ05dhGfQ
hyoLmTn13r1onLepJ8wppcO3IozRrSENZIK87vrBDuhLNS0RV6MtJVnJuctuOUGWm5y59E2Q+Bz1
OoqEk898KKEtnGWkxpyUkIwVmVp8Zv+uqvaHhCXWOFZxUQ5oAZo+vAr1QEJkvgSkGW88b36vmpIe
jFf+DDzZn7wh/RQ5zUqLJ2E17FoBC6cfu+no+OIuWcJj2/cvtsNImtUhAIX0VvG4S8mo+d316QwQ
K3p3sfu2pQ/atrsXUfGiMlLQpSUbEEpGKIsr1QW9paF1sFZiK48mgivEhreGoEVEuZKFp95PQU97
KCppxXQFAQamQYI4DLZOirsAe6MQJCIo5JM30l+etMWpj0fsmC0xRbWJ613vwk2Y79cAsxnrtUfs
fTErj4p8sffajzLiRQ1xQ1ZfVvKnKgPSRqFNgYApJZBA2r+9CEE4TjRWMjJZ6dRexsX9mwfTr3Ei
cJgZ7VnYdns2iqSi48MAcTOwvA82gJ+pmBJ+7CCdAzOuQ2KxKfWYJuEoOsgvK1dny0UeSp7nPkj7
7rKMHNsad3q0Jmp8o8WYNv1DCORSzFDm4jT/osL0ujq5RQ/JIs4evpMm40lzkaeaKwezVTQnki1L
TytkM80VZKzpNX6ftPcnCBzuS1PE6YqBSDUHnwlH+M1EvqdcQfHSrsCsHiUHNGvZpmtYDWli09S+
5r038Mbt+okZVejdjNn8fd36UdeGwH6qeBMkE0Xz1U1vyfTseSH8A+EDKndi4QJG4+Ev1Ay4hWpm
x1i7z0XCIqlmtB9GDNZtH/Ft1X/MFX157Qt7a0NmCfgSBrul+1gAc4s9MGf+3yZeXNzl9sYf1AVL
DqWoJXlRUWRfRnWc4R2eB6fbg4LKTv44/0r7oGCpFocMXppNHGbTM6l6UmK6vFZcmZe46A9S2/el
iqngdaQze7K5eDv12QJdNo7Pqh9xdtJ59Dw/Zk2ygQJ+UxAgIsnywCzphBQCkJ6E/K3EYPqhMOvy
Sv+Ie7qDo6VfK6Y/8Njiey8QyIrh7vRJ9MVVmVkw1r8buXDzGixFYCmdrW3SbceBH5s1gTLQMUbi
6EiB7h5A6vLpwtXfFkpyJRjg2jeWwqvqrOORYwdzAcdDOxs3X03HfyCrXiX7UhaaRLTyvN8oC2O9
TuQRemIJurw85xMlz5JZmJtLghOT/DMyJNba/qMtuGoNV1G+BPbWA/eTYSFx4/T8jM8rtAkqJsHK
Q5mP9UT2jOR7qpKaLboZ7tkSGN/MxKqdl31UgckcJo4UsNV3bOmuXcQVVgW3Fl+j0btSmUvng1+3
7U7Xs791OGnlE8H5Jh/B72nxUQczsH4QGB6hsYbJjmaeAgBORttijg79Ck6n5QFjh67sVS9ctNYA
Dgb1G8gPzNwiohbtCOILFeLbuh6Ksv0z6vDsoJF0Kt89LKCs+B8xfkUWBGyEVRYKupyN8wlH1sXO
KX9VhLPjVAQnkS6PzQxvxCa0g3AO3Jto3jh7iN0c0UAi0VETtR+nNWM3H7FS9Nm+Dz/GXD73xImA
VwByGhcmZMp95vnqoFwbCLysDT+iufC4wVDF9XcWTz+MNWhCzYSuYKxck3V94Uoz3JQL7oCCK/qQ
B4Ilj3kwLmkiOEG1XyyuAn7vnyYO4RsvieDXwsG58Zz2sdKXcAGrHeT3oqDMMa0/2+x9tpyTN5GS
cwRPyU2DTnfAp4kvFtf3AsK/oc7io16wXFYwc872nT39PmbXw/umjHbmh6OjK8MmCwNpPM+3Gd5G
7pAbj40T933502G60wX0BNtiec0rNW5mxZVFey2cfkzcoPSL+TefxbXKw3tTAtbzcAXC/UOOKWyn
flfm8XRcG4smKDPtygPYvKb6Pezj5YbI24IGbm8xrO2SsAVrKx76+H7KYqBB+YA8Gq5o/Nxk+quE
rr/vfq4Fp5VuBMgbdsGdU2U/OXSimnJQEyv04TNYsCTUD+toPSAXCgm7MHaWd7wJL+HsH4mwK4KA
ASWbmM28borfnU3bmZxFasYIlpz3GYqg/YpLFVYZcyTHgZ4aAvKzhfvJymxrZTkb0bw5uobNWn6h
b0wPQ9NyztI04KaMiWkTmxGTPuZKusC1Djw0QclyguggfR+c7wiieEVctA3MphGTlF11Me0ZJkHp
gAHc6n5gBgRNDrXX4cjEIQrKiMtShi3OQfQwnouVK4kIPWaA9nix2S8uE90pV6fVZpHzNU6rp7T2
/9brpaOTEvNDnjOZ3PRZHAEDgqweaCa0GeMdTth0+2QwHKs6vg72qC5US82DOsBFpviXKPLexMpb
vGzktCuCX5YHyi/25Z22bRoaqXrJXOYF3dS8EoCn2pQYsxLT1pseuSTe24V7+9CxANDsoEK2NBo2
NXy0T69kv0T+4CtKOTb50fxSMTraZnoqYBcwkfdtpvocs8qtCuHa8mL38oGlBEGCyPtdB/Y1muNo
z4yHjkVP43kAupCt3naV/meQ0k2kgutQYOVhiSUUNjWK4FSh8gY40ixLkP9RxbV35c8tLtk3+mhZ
y5/M7d+KDLdclz3NmEM6J6Eb6z3wzp7IVjEhzSLgbZnPGJz6YJSoLQsdHHUu7zzbOaY+byRUg0kD
1DzNa1R7TWId0JVEsE/d7VxPD27pyAdL0XP0sh7zXgqebFCHKp3wro/5TrY8CGudnCK/+zWzIrAW
VlZFFhIKVpQeq+m+pZjFw/sMPgANLOcXvlK7tE/CY94DmebE6XHrxEycw8H5RZou4JvE9QCFwW5Y
2aYDU7Tw4Rb/xduZNceNZFn6r5TV86AMcDjgcLPueSBjjyAZXEXqBaYV+77j18+HyOoeiSqTavph
0qxUmVKmhEAA7n7vPec7X8LRuM+L9DGW/YfZRzZAT/hLoUWxbjmYla2zQ3fxJa51skfKvk7x2gm7
bleYiZqddt21GIF4leEnUoEUvJn85IBRxUNHOm5T41y3sDlCzZ+ushb3SlMBmtZI+Rlk3QTmbBw6
aTwjyvkcQqtcB0P/OkUjM4Dw2QR8e91luDOsx3miUeAg8pgTUiXLlpbAQLttHhUtvjQF9od8NimT
D37CEb1GXEv6kvUm6omOUP6R/V2pr/lYP9s1R3XDJ7Ikbs6l0R3ahAKkGPOPsQdvMbPevJGcOb9i
wJ/Uob2unOihtz8UZrqbqyg5Icq/7vy1hQX6OsHQ1Tag843hU29bb3nd3slEvjQWB8k+sg9IrSGF
FqsRCyp1+ycs049EGS93j8xlJuVru0AzazFLUG5HIWmZt4wJ+pWg57KOuLFmJwuEFfldzZZrjPnL
1DrlQQ38Db2hg+UOd1GF/rsL4OLPjn+OHezjAUAlrHwQMq0xeexMj1kqrc2xffY1rVNXoT3WafJa
FWRXxGXFQWyj8f2F+L/LTVfDxsHegrNsWpgSkIH7NDq5EQp2PEAskPUIFQIOyca58/KeSftiyhCV
ADYpi1ctaXxM04fAAcUpivAIECbnz5PVWnRnV5Fw1DFEcLBZr5ZweBithLr1U4Att1t2UJpfQ4iz
vRFrIr9fSE2BmxvRNMpekTxWm97kT6Irgnod5Sjvj3T5ZbcZvxPneaszXV2JbLrtkYCtojqmiWt9
RtCYHYXG6FLTdufxhNVhO5swwfbu5+6dGaUv6pGeoN6BNYWAHCNeJDrKK4a7cmzPc+qWG48juc1+
x/FyxvpvOHs7Y6xbxXdDvRxupuCpt5Nt2/f2rQOnyRWYsL2OPd4M0ck5Ub23qvi7VSS7pnlJk/Kj
CtsQylZ3LnwuKRtWUqu30ma5qZBqrtKwXRrHJV+wrXe+sL77AyMgUdUra4jpbWVQkAK04gjrNm7n
PAKgfymJ/aXViMXUpbjKK2PdR91HNyF3cxzGU9um+SbvWrGaWwTJam3FIDA8z/FW2rJfS8tYdRzV
VogMnwl3h1lD/NPKKBG7dv0EAW5AvYX8E9uNynFXZ19jpvSryFNiI1EwJYsUz8qmr0ShcPBox6cu
mrl3NBGukHAeU+HMC9AVx/KCBlMgxSaztK6gzbvWc+Shg6O1Te6movssJgaWYBOW7CDiVOGgI0NY
Y6z7HBAlFfnqzZHQFHuPXkLvvZi06rely+ixgJ5FnO4qL4hxRtFQw0VpXkoCllG0gowIumilFrpD
isIZVyzq5ElDaDWqZ6eCWoKVs5MwULrYP2Qh+7YZG+xKrqPIP1S0SFGt+hGT37bpdrEtPgfDRGfL
hjtYYboFxKHAntM3GO+jaNgNcUsDbKF4TZGscIiXH6tS8YXkBKqLxPkWDO7H2SMrp3AjxnuUz6GV
sUU4yemmYCB/nbZsAoXtfJn0Wwz2QmCmWYHVWgxk4glcb3w9ohBa2Wj4V6Nhoo5Ri2FLQI7LSDxq
mQiO4NFWBDpg+guxY3lh+KGTyl2xXe7Z9aaVHRj7udYPhk2PFwOGriVR3iAAgjg5lUuuGbMNrPSp
90xPH41jO/NoWgZd8KEioISzQtMRNDoCNGVgx3GyUt9GkPDk9ZDVY2GtYyTOnOp5TAk+nWO4/w3Q
TjqBrXNPFKRTdN8dvohNn7neykq+lB4NfVKLrlOUFJGP1pHCkAjzHmYXgVuyd1MWpRz7WWFu2EN8
zrVoKj1rpFiSrofLjYFCkxP9FKCWQIdtb1p0YNdGkBubyWZ4aQtzaxaNBWVCnee+ElsrgK5QzPZ1
243X0s7OTvCqhuYGNMrRBagXV8+G/53G4tkW2SMFbARzgt4yYebr2ImfO4cZX11G3/CUvApik+Al
dsQtWJYDUgUAgu7nzRQyD4qiUuxMw34mmqxws6Mq8LGUYcn6KkoyG3ick3bhnVYf845Ve0Kf1buo
55QF3ApF+hx8qgIklM3k5gzcwue8a3bdsqB42dGou6+BmOBfc9OLGB4N2p0r56tXGp+s0labPoq/
O7Eot70wEY7JBDzGTM3N1nGT1Z17S5NzTwiwc0A4ignZNzn/S5rPlYuhlRbJDYMzFmmNZJwo7ZUX
vknHeB2pIDZuX7wg93xstEm28PigrabezKL7Lka8oFVCKofMkaKUPGzpAuZAD4L8x917SrV7Bigz
3xN/+PgwovzJLPIE4DUyuArscU8P5ivSpnUefGb5AiO+YHAW9+Snecn6G9SyMT8sbpcwnj7MVoqQ
562VA0NRSFlmuY8gJ8nM3YYBoq5SHxFGIF4MygPnfC6nOHSYLfG1gCEFSiyvyRCYu+SsWUg6dIzE
3fJussBj+5z9Xd0lu15nb4SpXkdjcJzm5M2aWZKMcVN4b7WgLB98KBh2+Dkx2Ie+VLl7LKP76s0p
g7NlfQjsj7xxh4FdMIUBBJ+RyaA+IKm55WC0isv6swtMoiHZcfiAYZYAv65/1v14w5h+VXqLoIJL
hJvcDflrVXEXOsoBp6mPoBwS4qszVAdsMpxOze3Yoh621nauN/qO2cjacUBKpNY9B4+PdS/Xnn/2
aWXqQN47kEpymwPDokpwR0YQnX/0U3DGUfaIg3tU3ffAZgzaa3u6GkjwGbS1d+N414nwg1OCceCg
2nFnqEjfClTXHOOv7E5sQzU+BU1yyBN0nNW5E/1XYT1bxB2xmlzlUbKOE15PqKPSfZjMgBplugoN
77bLb6eJEuj/b9IqoaFfCnItCbZv//f2W3H7KfvW/McS9Pp/f/rnfyRZ9J85sKtP7aef/mGN4Kud
7rtv9fTwjTWz/a8Q0uXf/Hd/8W/fLr/LE5j///z7F3jS7fK7BVGR//2fv7T/Soap+l0a6ybK00/5
15/zWJf/5Nunpv3Pv9vWPxz2Ze2h5lSuIGP1738bvi2/Yul/OKaHK0uY2nZM/q3/jmNV5j9M7ZqS
LC2lHBtbzd//1hTdJalV/8OzHGWT0oq3ykO8//8Sx2rxp3MQWVJbL5/MNIWr7CUS1lL09zyX3Nfy
y6eHKA8Ib7X+F/USeXSS4VpWx3JfOd6ZIG5s2IlBLeLghLdKEmskgHqTPALDXrRUtImrALF5hLyW
OAmaEZ3h2vsfbuL5r0v4MShWcMfeXZlyCe600Y9JgWjP/PnKOrq+YT0iJMWxemBgPN6T8HKXGWdU
7/VyDHSOI/Qa325fUKkXHy12ydhvFQA272zSKznYBnO3arxBqkZEXep/x3zl3xRgW/DYLF24utII
3uh1Zg0RtJRtJxPkNMV/P57/8GnEL5+GC+L0Y0rUGdIz5c+fJrSzsYipOtZ82fpgepTA7BjTJmol
wuVsxmdZtB7t1+g1qENcyiECHz+x55Oh023S1OFdbQBLI3z1PK8rnqvnQqC0jYyS+EU8vYkRxccG
T/L/4MKVqVyPL8MWWi9f0w8PiGlhwMosBK1BqUgTGyFcJYE+ty4k2IAh3Mo2hq9Czzg5aX3QPK7I
GXFp59GvNOR2DvvsuRHeQ1pney+Z74wsdLed0YnroC4e05tR5MHd76/Zep8wbLq8IVpoV3qKF0vz
9vx4zTQpUxUx0l3sREDa9RdKa5pVg6YZ2y19h85HieyDmdegvB/jmCq0n5qjZ7i3/86jTHrzz4+y
a9ue8GxtYReUQrx/yfjmatQazmouIeYMZO9OXXyKcwdnhIfhNfehHGN8E0AaCDPNQRWL2bD3HPtH
TIz0O9MYlXEjjIcGutuNgZYFC024z2eBALDJ1l49h2+/v4viX161bXlCOfzwy13EU9mZzMu46tmk
sMXHtS602yADagnfKUEdxsRKWHWCEwUx0uA25SlJ5cPgZTTdJpg2XTtczzqwnyv30IQ9vRC86QTk
3lSL2zpq0vYPT6u93MmflzOlLNt1OChiEFPeu0XDHY2ur4EXrznBHaxGdqfe99aZYzybTjl/sFWB
+6cJz3NjJROcGT+8zvrUeMzIogZEma3Koue0tPyQa/vLnBkeuOlW3VkyKO5dXT9ARKlftGQ+x7yy
OJNinJl2v6Hb8wW7k/s8oACRqG48YyQ9sYe+EOtS7F2vwPLRMTKrOOCvkTPnW6tEHUDJkf61T/+U
uf3j0mn9utiwNwgbhYjjWWSAL+/HD+9sBDYR7gWxSDVE+11YTzijOr3Nrdo5EolFArGZ6e1oV85x
UOChA9e4B7AT3U74oje/f4ysXx4jwcVQi2rUuK7tiHcrnxcVUZcUcbIuUXyeL+u2Ezj5clJcw4Tz
jzLPRmavlJ2hpMoig6ddloc/XMb7NUG4lnTYSoVls+Wa3rIR/nBP6DZVEV+iSTDgAPEt6Fsi7gnj
nDzcYUZJjzHMvw5lJI70Z589Q7xerqKSvXMdeZSSv7+eyzv/45PK9bimw3rAtqvxrS237YfrKUxz
EqXZAoztCKYd+DfIS8Iepu9EEA0b/I8mQGckmF7KkqDoIFy5dhc+YuVEqG1B1urHzxGKp10dT2Iv
GMCjbo1CdNvWYUSefVWVJoFTEbWjnYM57SSlrzPCplb+1jVJkPSMePzDbVbL0vr+Y4llkTOlYypL
vnsBMz8A9dHm03qYmsPYLaJ1c2sVVfpCG5SpvyCbYyopc8fGWCFi7vdBosZzosUmaLu13xn6E1Yj
hAc0fI7dFFnmtSWq+Zi69hnYOXaSKkgOWZE8WwW6acEbcD3LvHgOHHtYlw4jRgraIdkZNYV4QRH7
0Hvq2tSIVMIsgs9qdvquMLrNxWzdqM4j5w3JQj079q3Jbb/iXW2hc2la2kZXn4zK+h63vfkZfHtw
yo1+iXGBXgd5+RBPILisQt9VUnt3ivhR4SfZQfRMSonuRA8Y5PSOxjE9Oqok88kZjs0s36yceWUZ
xfazStyV5Y5f6RAWfLj8LUorAO++n5KHpxhqKp/Lylyw9+3YXvltjU3bykmlzmh0/v6htH89c3Ey
wRZsS+oYycrx80Pp43G2RyrstVQlbb+YrlM3U0o16Gk2Zk/CqWFOe7siImMkyMrK+p0xkBGjpnMK
CPwBWW/8YFiRg+/4a57OEDOlxm1rUEyqdISAT1oC081rl8M9xRZHR7dvP4au8YlxgYsEp2OUoZW6
QonKQCeuv3io2o7JHD8oDBoQLMz5Wfri7MTm4+8/vFgezR8fXZM8KA7cfG4PdAFH858/PK4AKVi0
+fALJ67V/nBQklzFPssea64ONIqTvBBDtjGzEayaChw4kfbjOJr9ocPdTvPBR0U6dPrWcyV9QYHP
UmXNSQQexudK19s/XPL7t82koOCqpJIeZQTSsZ8vOfCxs3ajFItWJzm5C20hjMZPIvG6XavHdVaB
EuWR/myMCFccD1ZaWcMpTp20xZZh3gVGM6ESHdgWUyJiizi48SinD7KS4/kNf8B0MpE8rAqpkyed
+B+FVZUPiOP/sEsI/e7mM+OzAHJpQRCBdqRelu8flsM6Z9lucNmsw4n+vOkFcuXlEgVB5g5fCImc
dlUZHy6PJd7OUxNXtzIM2+es5EHtoIXtcU7dl5M53Dk1pLiKGLeMJlvqDd5W2/W4M+z7i1WfVEZq
dUn0R7kskMzH4KjCk6pL/Bb/xs7jvd95TA6iJlNQ5B/LqfT9S5UVVcyE3Q7XVIDmJph0vjb6Mty4
5uKXK/pvbkL7VhnJC8oMIJOI4lV6dNWcnDidoZNVaNVTDWBgGL0PYpq9OyZ3x3TKkhMslALdhGE9
NVlKJ40cSJpN4mBaicDmxMlRGX2yAw9owPvwmUJUXj7dZnM6k4MDgtniXbMHMlF8EcxnUnoXF31M
AynAj7SD98y+zHQ0yWCxszDFW8P+ljYkFPdd5zA7jtg9F0hHSo1IL9WcNlmjaKpDAt8qVFxa9uUW
+Yu7giYyrOMG94HlNPcXt/4saZsIbsbRmuNtChJ0UyyHhD4w6LEntL2yQH43+kuLphCu82oj0rsa
In9LM606RWjYEu7TNh2kc3IRFg/Mxo/KHaJtvrhbrwqtOXMgBT9JAwz8H16/9ysGGEFhURNJzvUU
8mo5h/3w0OZs0hJ2sV7xr9F2TNEUwu5narXkdljYLmCfED0V6GJvewSWTY5NDkqiT6iAji2uFJg9
tCBp2uXeljAUe0ulGp14gHGNORP+nvjm95ds/3oa06wZnmnZnnb4/3ensQqVZCB9M1hrIJVXNjqH
TdJaO3+qPY6iiIudAa06akxSO9vD5U4qP1qZ09zeFSCF8AjN4ACltXb7OnpoRdY814U8xc34Eccl
PCRR0Yv2PAGxNb8SoHHXZs9kwKwXlXA5V9/B5qdCQ7e3SgZUzsc/fMJlj/p5GadoM1lMTMtycQa9
O4Eg1Ea9HLQhGk+XZc2aFVJ1QhnPov+MjANgcu/c6koxQtZ1v8bBjFG9WaVF0e6UBZsxN7wW/EDL
u1OS/XTZ+pezNg1KMs7ojz8q1hC0FEsrkhEomFmS1y+lgheJeyczVxlV75Pus+RuTgdiWRJj3jkT
ET9DU41XVmCYW8x2T7//5HL57t5/cs7amoYO/3PtZbf44XEsEo/jK31FRGgqJHuZ3RWxD1LmpqlW
rY5g3oB68ke/W5uHHLjykgd4lwssPEbfnOw4zE6zmflMwIGicb360COsXAp1gGSmRCbOUMGWyNwQ
5pWb2EabbHmzR6YUMz8ktfquCaYnLxOPrdd+nuCPIS1JLbAGstlhsUpAl6wdiR6a/HWXLBE33JeY
HqmRiEOHjhttUzbNbcEMKzOw8/3+DlnvdxkaA9J1KWUdSS8G1/7Pd0j0g5CNnTirhCPXWcx0cFU+
7EkCkTS88xd3KUXmCXgj+n6qwWCGHaQr8zX0S5soBj19jFH9d0SnWyIbMaL7aKzbzPtD8+vXOpYL
9bTgmySqxLPe17FWnk4mUkQoKWmf8aQy4sBvJeuTsElu4dExPQP7d5u85khBN4Uege765TYI83HX
yrvc7aat16bhWxXqnTKs5qmOfesm6lvnyl1+XooQG02fxBgkyQYNkwohXeOcIhSV2LD0mh+ek67K
ToNifh6NrbOp0VlwTl4OP6OXPAaGOOSVwIFnRu4dYWDun04Fv2ydNE7Y3cislZ673Iifvy8ywYoq
qk1n1S8NRk8NdCDKfs9PvoYFc4e+oIBvGqvlsNB7jNzRtpla3VYeEic/MslNHl8YDzPv7qx41zro
y4IKRAIRFEaJxMvr9AYr932IkO/6Dw/bL70I1ya5h1pImrAQeCN/vviA9CXU3bNalfnk7Y1Ql3us
RfvEoYWWSTm90jPKmWBH9YFv6w3MrXvmk6GPLxWBZhEavyIu4s2kw2yTdV39Og7qmjgoVrXfX6r8
5T4vm5hS1MZoP8XSU/5p5TBGVcVRZZLW2RwE+J/wun9tvYZMpHgiJCkohlOaL3PXrp8fS6u+Cpt9
MLUIZhoFU2lMn0gZeY3Jb3toQwaaQpi7C/eommc2Zv2t94bgDkZTcCf9XTEy5hsRsHkFEXcl+NzU
BpKdl+WuRuJ3W+UNIvoIWWTO97vVIIImz+lWWdDU26GYTmHGkUbULghOtz0Q4kz/q4pPv78p4peN
hOYzr5PletShiiyjn29KVWons2fsHpAkx2swvPYaQXm14qS3cwYP6n37cqlSwx7JBgX2KxxJxpEz
Us40vBnS4W6gvbLyanw5chgJ+hQmLkamsm1srC+NxqrraYRazR0s229UoM7x9x/iX7VCtUs9I/go
gmPKuzdo6EfHHrli0rNGeNBRiOxWhL53HbfkN1rasXZS+jnDLzrg5sgzOuNuWoOubIkpr+aroLPN
P5QtznIu+mmjcikwaYnarnQUm/S7NwNiVIk7Hgp95Wvv5Bdz9eCa3uPldI+UfSnS9vGEhqYs3eq5
UBOeyTKlISrj9FPY6H57+Q+9TnibmoCtqyilIiGmHdfAPDkkJzYLjlCRezT2L3ZQe6el6juhtfFO
NiLQq0YMySZCk7ue/Ka/gk6Ocin2XwdV6U1lDfg/gvjs+/EDroVml8GFPQVwgFd9x9TdLY3nFo03
6iUg9ICqgtn/AvYU540SDbM/65tnx80OKTqxcB3aVLRB2YloSfmHjeJfNGkFcyWOn7arleVcHuIf
9nxsRZNls62t2gRPYoFzCKMl8hbMtrBVfQ3BonAIVePOvRBCfko0QjFXgIc3/ankPrT5nhHjtA0N
G4UY7vkbAMpwlqvyeOnSqm4nDcK8/vBc/qtHQFr0BSE2SbqC7zoNAbbWyukq/NN0oR5Goba9idIo
mKGmmZmsD5wg3fU0OwhCTKVBXJiv7hxUTIhxhP8PLsaRNqpQy6SYVu8OxaaKu9ioyca86PD6ukiu
J1g2PFuELsx2r24vkEy7xzk0TB6z8yzRaL7ChNE4IuHfX84vC89SVtCKuEwMeCzddwtPIAyUowVE
mR6L/UZHabotqvFccFhe9Y5+HqseurEgvx78g7dzvHYNxrXfXY6luLhXDvyAh4xg+I0xQfAvccaQ
QCs+JPnoHkU+rqZkPsdgpKAwieImFg0yzFoVf/ggl23jx/f88kEYLHIWBaPLUebnFbS1hxlVaqoR
73GyA5CG6TGOPmH2eLkgSk2ZrwaSJ+9EmgtUPNnXAB3YM9U4aDGEsnFlkONn0EzXVB6/v8u/nJa5
OK6KW+0o/nLfTz5dY2iNsEfUdTlbBPBI2yJGcxAkyW6yi/umWnCog0SHQjKcZ5GpN0sWfUmYCbnr
et81HaFH4RNq7Ojo+RMLwwgp58K8LMlfTnVDxPWs5GkMh200y/K6D+pgQ1aLumm9pYSOyUBY1rUG
6BL6G4Pc7am49hlpke3Wr2RWwYZ3BKb7No+AtCu2kCq6H1wks0EQyptGDvpA4ClRS2P0h72Diun9
Frjco8WXzyRWmsvs6ucvkBSQJqnNZcmbyCrGrkVLFk/CvrIJr1k1XcG0tcqKU6W8/K8fkJM9mnXh
bSKdk+PXArirlbO9/FOw/NTl74Yg/mzPWDrmpLqNx6F/JPCjPEp/7g8cAMwFIByBr5FDpY9O17Xn
rik/qDaaDpefuowSjN792NsGqd2tMumjjv1Vxz5+7pexbijTEcdmZeRX+Bgp3LCND1ejVJmPDPr6
8uXWBkK7RE44QZbv2nJ9lOO9725bk54tyW8Precm6060/bElkpDMigEwjE3xnAEOVxiuwB2Zp0GS
G0JLK76NdFThh+WkJJkr7LzSHo/F8DFvhhIXZ9LdenngPs3U/Rb4c1yAy54MjA8aaF9OR8OapqNH
t+SfF+r53hEOxUdDy2Y7jIJdfJ4R0EeO2OcQdoQFtuiv7wLWJlbUcBoOpaQCqHv7Br+Rc6gSYAZR
Im8NZE6rpsnEVZigLHMy+L097v21tFT7ZBfzRqeogSidSb4Y2ui5avxhV451+xBa0Gz8GRt7YBQ3
Tjq9Bhz9nlpHj5shDRfXIJ7golDB1nTU11DaE5kmCLr/ujRQrbCNDDalEJP6PpGMvqRifGwG1bZJ
LPPBVvKzwVAIEAPeZVAbbcKO1jA1XVlOa2PHSaIPGAQeK4hgj7pyXmh7rWUxRS+iI99ElBnBdW0Y
EADA1txDmR2a8GEaJZlqjW8+jB6pcSVJ5AyBHyNpho/GPI8PGfErsj3C4MwO7YKlreIgIvNk4W60
0v6gmNZlbvOgZizZdjI4G0C58UbrgCFDRdi01MGNT9WNGRFkMdMMnNsDK5dpgfVWajQJmTfC+6mw
gftOTByNOSd1omMVqF0QxeOYaJpcbk9LgaAg18ruzD7I7wKyW9IUP/S1asi/IyTpA5JgJNMgkcXQ
kPSeDtvLkrOcXddoqq3j5YdqMLaXl4NMMGR6phUSbDZua6D9N6F6bhcgrurRHRBVnuC8Ybuv5HDv
mLa5xz5JHuJiuxtt9xhNVQS0cXjxcvCmOj2aemrvU+RWF9lEkk5E5ZntQVRWfQwrgiysKAnwxnek
I5KbNPixdWo6Fm8ZIm6XFspaE60G6/E6ThvvpfTb4HqIpbG5HKIvv6t3eSECDai1tXu4M0LUa+Xm
ZLxI6rvexQ0StyP8Ymvjk0+EMB2BNkIIi8Q7N7hWaigPUEHUOayNeGVngSYrt5A7zhAcx3yMnkFI
krlVzTt3nF/7ZQ6qrbWHEvseki7OG6OK2UhlsrFnQjsyTC9HBE3qOsiacIMfAcSQhPw8DfMmsEJx
a8CwJZSUvxtcGvGDwiACABFcjizUjQRQvu2XFz6cwuI2aCKCXBPjNORAZVAjAja23C9jHo432Xxz
6btYhune9MvJrYR4fOk+4eUxkG1qBW4o+o63I1p16Mz2kTCDbh/k+Xyb8ZzfFgF6/ozT61rTCF1D
GgNK4qAdJdRZQgchtJoUzsty4Gf+q8vCi+MB06SBdO6gfdS3o2r6p3RIIqJ2KMqmCCBoKu/syUZX
15QHOBKPfY5jz4xyfxVkunybiNMp4vQ2BON+U/UnkVTFLXJoTuXeLWJqIBxTfT8OQQ45i1lE3bQ4
bciBXUN7r68uw8EuGIJDkzn+/Wg6Jt9tzvYyYhavWuIN0mRbogj96gOsxbI1ygcSwLZTVGLWcLKG
s3opaWfT2hghN+zKLPWILeufOMVCaiUW7/JDiqeVIEhYatKLegCNybTOgCTQW5+yrTWP7KlUpegd
AEI+FQKiIHNkRN/JxzTMzW+01r5JBfWLYrrfsYDXp6bVW88O/avL6gHaoSDwsib/6dK1MVnutnO3
HezZPiP2QT+5vH+lwobrldQYbS9pNF0o65WHVGVuXASDUXMqsghTGItLk7n2lVLMxGu3wuI2kq6Z
prQyQFPZxC0YwQ4g1aDoyZr8tYHTHhIii0YDJ36Wp+l+tLPmQ5fsQ9BacVNHnz0/i1Y1Jm50D/7Z
sWkvATScjo1w27ULQ3qdG4Y6VANevkhDr+R6DN0bm2JGC6wIkh2twv+GFevSXC8ikhbHKqKLdhnW
9jLf1mEf3NRtTfzBiCk/VfG6c7NqDeqE2ZPFn805L8cyYHi7OSKJxEWInQ4tooDltvi9tbmMPS30
ehth2E+XW5Ta8jvRCNZ1sPDB51ltJts1jpfnJ3J9wn69ob4rXbGOvCeU6xue6urBDibnsSV9FILX
5T2zh6Xxrbtgz7RoFxehfxoQ264uvw+GpU1kG+SOic+YJxi/ilRc99hNmyDHr6Ks4UqJ0NxJTfae
a5U8oRHqV1GHNCn8+ZTCQsRZWBzqgOg01TOhdnk+XDgUcipRmYNy8oOJFTndRBA2NEeTNq2uqH2Z
Nh9ydz+QKmqALITCUN2U9RMDaoyLeuWMFLbuXYgslTSrGUe+1z8BuQs/A/sv+B15GaANVasV80eE
DFc1+RK29829t3P81cjbTNTNZPbiN+ry0eR8UEPiNWfiCsePvUdGEwLWr2yO4Z1JqlasU/fJFX2B
DCEqN4TynoJ0YiOKMSfZTvC5qeK3xJs/JYwrhjzYlJW3tXyOGoGYqDKsQ+gTCLoGXmFtqsT21nMZ
zkSnNLf1aA7r3m9jBgm0Up3ch+eqfbXNSvZwlyT7tadNg5yRq6FTtzMjHfb5/djCzcp1/Cqb9LaK
YHjXE7ZLv4cD3gTMjKO4vhq9KbyRPcfoOqGD1vtzuwUQHUDwuONMfU5BlAADmj5gN7e3o95OuJ0o
4Dkf+NjMm+lltMKTQw64Bm00cj2xS98+y08TeoKkNNHmJeTGFKYxbAnuMl9GkT0bjfXSpgt+ADa0
gza3hCQgtLF14OHQCmMb5FsPGBoP5e1YglrHOHuMUQ9NUXjmfIZvhuxpdNjrMSGJzZqwm7Z0N+gJ
hpm5LpveWnpskOXVd8ftTwMSbX7uu4mWX4F8sOJ6X4r6Hs3mM0LmeTVF0TlwxnvgyRiaHNqgRLfR
KJ6+VnPA7qSHfkO6x5UFs+1g6OzWZl48l9PJnnO4EZX5lLT46tFRggvALHJnD+CrghSXpN86OcgM
tH6arc+guKTI2dD8eowL/6mI1fPlQUGa2CO2AnIRtSbkvqr0DnoBTpeQqwOvSncYRC0iNw2v2MF3
3dSFf5yd79oZnvSo7uvgs4OSOrUqcJwk2EUCCBfxCdm0nokq9SRybZwXlRRYhOlnIIhBGZPFOEgb
UAntVi58zixxFH7rAEd+zm2xxVdNbAB2T1D4Wa0/J9H8eR6IYpy6h8EUz5g/0HfVzpNpVevO7/ZJ
n1iAxs3iSFjSLk5Ruzc2QMkr6spXpyXtc4TutXYqz7032s7YVlissc9Z8KKw1OAcsLB013X0wSAh
xHVKfd2BE44JxUIOCVlMEk5OZpeXf3YT5xB1IErC8ONYpdQYQt5o8ppUV4KI8XaR6Hey+jahETen
e8l4gIhpPMPneOgZ439vp+Og6ZGnWzvPj7Ng9JKnyYNrs9F77QAZTdL4Z8vrujJGS0LUoSjxEERg
h+bqpvPJyJ2E94GxlrOuGT+EOp32qdOirl0qqXQ8MiGbCe0pvmqGSh4yF7t/CZ4bny7vLSklxuKr
tLH+wDxusZ5aPdJirEQ+kXgl53JeT/DGr22S6Rf8JrDDsvE5ox8KcEVbtH6y4U34Ezr5YDI5UsDe
qPr2bIfNU1wm7VvSQx4B5KQYIjbZIa/pWiEdOSU1+2dXOfWhnCdoVo68HxvUepkGiZ+pFwdwadZh
UyjltkNRsgj9e4eXFeoKKRBX9Wtlki5KQW4DSKphNPWjux40KyQ05GFTYXB4nDo+rhNjlofN+QE5
Q7OyWqHX6I/iDbDCu44JWuOxMQkSQTl4tntfodb3saOhLLkOwVmgs2hgVkfGPqYnv/cb4jSmALt3
03gHs4Dg6TcY11UAvbaFBDHftzWJh+L/sHVePbErXbT9RZacw2u33TnRZF4s2IDLOZTzr7/DfFc6
9+FK5yBoYAPddlWtteYcc+py2NdQ12zvJQ7LiydcAlWs7HsarKuatTTEa55yAL4WkNQyhvJd7Ghm
bGBer0ycCQiUEDxyIGq/6QVtLJwlA2xBpx9QQ3fLwW/jGk9a9a4O+YdInjXPzu5xTT8ODVQPTIOK
9+rG5ndvQ/qpu91XgrXWiovPMGw3UZgnuHgbk+iECbKCrT57kGz8UbMDzftMc9TZEHEKjKdTrwCR
IdeJg8DKiqbm0EOWVIxo3pIS9VN3lNzzriqtpyKtw3MnwgWpjSpEYiUU2DOT5pELxvZdLmQHKReo
0RFVyb5oy57reEwOkVsUgRkXp8xmJJ2Qo/7QhqRidzMXW0SxKGxQuK37rC24k4rlBrCxsNE56FW3
b/vYPVklV4fFmRYNwUzEfWcMWzw9aycDmDdPenpV3PwhS/IvqAE68ajk7WZGqUBmb04MocWxgwJw
cup+KQIZHouz7PR70rucC4qnpCNkyDnT35uJqyRpfGUDrjPofou03HAJQAehm80aV0XqOpoheYNz
oixYpxqJB67vuKOPnX6TJBCHtHKA7KKRrxeVLNqkUDdBSSooGYQEEceEu+Qz23qukG2Jm2mT4Hvs
uWoDhGvJ2OA5k/e+jJ89J3tAj1pA/G6mTaYZWJgJIQdkqKdHpMprWcXmh4YmIuCZXTTU2AKXx4vl
L3dEdI49OB7UNjKKp5di7Ju9EkY/0tbHlTqSK4gXs9sM3XyOLJZrNqA72XY6qQ/qbz/8au5DzNoe
jV9ZEq2hEa87KFkW+IAshBKI1VGeVcaPRBQuND4MSPlLjh1bkWtElCG3pyWyAxU0LtSabnjKGZA4
SWgKx5bYOT3y9FUh+xqEpErkSgtP1Amb5DimXWCGWfrilBYwLfoj4TlTVV5RrD7RSLDxPDkkheMB
gpGAvY0xKHR39TyH58Szj0aHTKeUuFxpCRnFroeudCoSA2+QYGoO8r9HEU2Yx/JruaPxKibaXq9G
NSAjrKvRj2mtPXAU2BY0QI/qxKl/YLy+yQ2J4JpSpjDwn/Xj+G036Zfq9hQW7bgbdY6QroSWgaxG
d2puR2iO8pIwF6anazaA55FdeJG1ooblvFqvhIe24WGaoMQIlr3+uXUe6+QlKb6T/M0Q5gL4xgSf
j0N3SxTxUs+AzchB7Q5zNfSv/ZCci6rYdm04XmpSuh7TCkEc97zacvpiz09xN+hnaPsd5Wa1xJKq
+itUmZupnKSeHRcQpe1GH42kr9l64pkIyYjyHtTU4PhlnB/tFIW8KAixcUAbcHESdiHZIJbBlBrn
+ynz9ZycErQ3OCr9DMlg5BsI3AD6jyC+OaFgkB58EBLR6NtjzinQNo4x2xC/B9J5EFM1Uqjoodbx
y3K4F9LBYiXI0iCRIXMQPhQTjm+9wMTlqs2zHSclJVvnfCv2P7Lj9F+3NJ6oCqmM9dceLJmZH00c
xmD3rGBAvTodbObUCbLVnN4Fv0H/48RgPoOwYJhwGI0bllJP2TvaY2tgY9Ue1ew3Ujj6M5Xj6EI3
gozk4YgHk9V1cNJgqLbaeEmatyG8gdvxTXYufd5F+lYJD8gzp+7ZKJ8iwkvqFwjRGebNMYgH3yHc
hH0jUneZgJ5CBVb05HHKfwZs6H5x6TY/Dv570Jqhdp3ct4mmIk46HVRotxmtLfZ2A7+hA1b4LTri
6+u8QBLWbG/ZBuVLiFbN9bkDneaVxoTpEv95rEp0rI8DS262snm6PSJrZvIkHLUNPI/FXzUUDk4m
iptu0+VR+gSZbN507JBBNGEfdAv3rbLGcxFXZqA5uR0Q5SWDzITnn29Tp+X1Kqm4ChKCIo3FUT4k
jaZtJxuOROqZuDlz4sfb+btQU6pni2kiVkx863ITekr5k7XL85flMTVSum9F5u0566CRxkh9HalU
tnW99jIFkgGS4goR7Oh6N0kryrZPIzdUv/IKEj7oTs76Vw26btNWLTr2xtyIwYpPOX6aw9hb1tYY
hXmdRzCGJemhQ9c9NqGJqjz2nLOHGnlLkh0FOgsO3sQQiCzJgRvThDA2Vu4RB1e9BkB2Njr4FTrH
5Cw62vQNWtCdBaiFCb9iUfZwRXR2p7fRJg0G1QbmZ46ZGvkWc2z5TQmUtSKjqnmqEPKE2Ssq7RW/
cUBfeA3W08P+7BiwZ88hwGyF5N+uXNLiMZvDIOLe3qVmtStJcqlFduSwkrG8yAR8ujKS89Oouxb9
0MHBWDvuwDpCzjkl5b6+qxaXKWuC3DrAC7jE2fcanFo1tfe81blfWjzjs/nMuu4miNtRm2hkOTla
fWpUenxYsgLLiOVG7TIK9oryfcxc7VCYWEzSqqMaKAA0WAtON+C1h7CfnhtPQleaUSiiOqppPYxu
UBtFSZOA/SvCetlvDHw2hij9ShaHobfOMcSSQX8sw5AsXnM7hYqfLmVsQg4Ku/byPDOPCMpU9y3o
4CrtKY8tvlteE1idCKHWiCjoBUfHYgwDMC9rSH70A3V84bJ4zgF26ndNb9b4LOAcZwFQjKBgmW/J
ljMpM3WwezBfUVdjp+q4PhPCIuHqowldjzM3MSEL5E4hMQamgmsZfedYPNCzDfS4OpHuCCOnImJu
auptXZkHdiqQIeSmoWrP6zP/xflHPD2WOn4j0a01UDtDp9KReMxRi+WSYyUyRUZNHbL7HkqoE6Gw
hFc/EIIOdpktlimFhgoj3+giPnFooHmIv3ZJ/duF8sOGBCApjtCecpfKrVuQ9ji8cHZnJzK3FTb5
vLuOeOAPaVw0D/nyRhbOa4tnlunEJg2Lo2ho1HZFV7OftHh3I7qkn7Q6vKJn5YmVF2Y5uyhM5rPi
JRCOQiD3iO3WMGEOqpUeJUE/CoGzCdzFysmDgs9hZlpneCeyxFvZII1GQ6XxEHEROnuP5O0C7olt
Kb4+q0HufctiMzMJmvvILwQt3MEjQnIhCLj+zEFMkMxjOAacfsUX0bsRP4H8Dxphkm/LIaEgF7HI
/ZISzmR7azskzbgO00kNPBtmSmgGXXsV4l0Wd8uLofwRT+CMfm4/Ler4hIh2Fut1pZMXZlsrmX+x
KMX2jevA2RPvJjbDOAVWrLi+qlgnMGLoNcWcBlPenAW/5HnZ6nOOz5tO0/8pA48o3DhrIr5NUldY
1mpH8VaTDQG+LjuECxWpOctHWTdrTBl6V15Ka7C29cKAmNCD8+Og39i2x1jAWan9e2owPE3IXvCl
1en7iOQpJLDNOU9jxx9I0KIKY/sYHeNsT1H0w3TqNjnkA2jZBJObUO5VPRKuUJZ1C/GK17brnce4
TC/c9duqJpURh1DTrUPyA3tDPRUN0bP0zjoZn0palCOSNyY+dJz79ClsKGbK0ZNkVehUUk6LkV93
qisIumd7YAqjY/Uea3O6dFP3hmlDe+q9JwyZMBjVx+bV6oqrkrbHZjYvwKKPofI9eGJjGHBgHQ2a
qTwqHeg38c+IqfbQtc6lGxi49AuSrQykKMWgYWKBCQA2hG4/681jk9hBAXq04VxGj4oJznWqv8kM
QD94V6J0X5Mwrw4kudPWBCBijuGBKiYYuQLC/oFeDLXBPlcCyCcRFzO9cOSHnyoEnoEMrlUvfa8b
t9086zCZd3C64qsMw5caEvfKoJgJvFF6UJ7oodEWONRm9eY6iQSRBvTNyVG06JJsDE4IBM+XX3mn
qAgbovL6h+bPnbq8JiYgYRdOkf/3GDxEjAWNO0OBLfZYHkAV/i/dTfgLKfI4tl2jcqSTN2+aKw73
ZnOTJdPZBgMIW1v2ijofp3zrVXdZd90OtSZHgW+3dt19WBH+5gm+T5FLUETSfAgGBtee4cKLXt4y
GB7P/ND8KCsCHlzuNruX8dVzZnVNIMmxLkPzzDWMcGO+FO5c+eS1grUGVB1kBFdEpp49u5PHUSh9
jmg1HEnmITF8GKOgz0mflrrTkbyqbSxXVd/G0n2OxC4W9j4S+ntPy/4cmrKkrYOcEthMvS31owsZ
yNd1qdyznCgFLUJfSBxcexCeEfqMce1j4Wa/g5tORyjV4/HvPSRE2rZTlZt902JU0Q17v1kTW9P1
9eiDaKNAwhrQOVClUovOqWXSvrx2RCkDZXdA/nvjsXCqmacAVq88W3TL6q0dbwHDUNURVPpZJAVH
8Nii0FveKLPYhlrXr0xShX0zzYqTUElOowVLQW4bm6kcmkBbkNMpMOx11Mr2QXWUW2tk2usSZr/v
FHhman7vlAbGY2rHgTnPIBZFjs6382JcCsknoJGWwWZvbO2CHnmURyptoUbCyj6JCku50uJSYM5C
3Qv+ZO3AT0edzMGroFM180pULri/JRZxaHfqWN2SjUVPVQjUWrU+vzndJVNa/uLmaaBOPY8prKGo
m69VXZSnOYVfXGrj2RW0Nob4tdLyB4B9oOgF1hhpUI7W8A3XplTtNfczCRkdIv1K4/TY2ZiRwDWY
MUhjnqf0wFZT4ldkIGTGbvo6Z/WtB+LdvwNk/oGDnV5EEnl+XUXTOSOwk2QQJT25S2tntM0Xm+3Y
p01zjjTnaA/TZ0x7iFNj2W6Q4qbkMdXfeAHCA3x1EEAxaTyk+jD6SjZNpxt0P4yQOD+7xMQuNjLO
CD5rp98hCe2gn7JjqYBxIVavxFus0SWKw/zw995/b2CPEQheJt3G5iQDFqi+0krsrcanqbKxtKS4
oBeDyFVUjvfAfZCsqQlCv3PGLwI684uSkodh9lAuSValfJjNbKvYjfIa6VTuSruzGm/euQ0DIzp0
V6FR90gNSe4I7xc/yW4Qiv2SuTsKRPmkheoLvSI9aPrR4HX2tEsP7yIDN07osJncnFlvL9jKViZT
gtvUfEUCOFrXOf0umsJ7maGlJ2aEgUoGuPrvPVtLEP3OHiEJi2Ckto3Eh5iZ+YpJjE+B8y8bYETJ
SXOfB+Lf13ssuRuUHFsLQTuuahMQtNBBFrvmups+ymw/JIAEXirF4vAE/isLUDP5kpaRzWafjLpf
gpieuTMIAE66h3IEi8vtLfZsjdFbxSzABNf5wXo4bQgSBIXuZGJP6nD14KRvDDBIFzKeHA3KiNHU
9pne5Azz4Zjz15/sHtAotP8y6E0vo37roMRkRn1CZQQURnpz0OhutbW94ogUBYKRa/w4QzTAJxTN
pqsVVhOeT7dUPAb0hJa4afqiNdI8gpe8OFWcPxBtADSYdYuauwxf6SCjkKxePFoKx5T9poYw7A42
Aot7nnn5E8ibckVvFYKoRoAYmWBfJjGOhJPkVBvlTLbrZu6t+Ei+grFx9SWkYb4Okb60+J6BIn5E
O02HS0snap3XvKS0H+19P1XzS11GmyH31mGsPeSq6C5QRPTzUDJnE0u+YaxVd/y7EFjGDPaWnHfZ
MCGIMpDhjBVFSCYH+t4xbMZBdaZHb9D0y3LujKP8wGt4S8I4e2dp3XZhTxfSA8EgSkFVMe1cThKb
nljmml6cmlWXsnbKS0bXI+hJql/PNGhpBC4P8tMtcqCNaystYLXZv6kXl4xhn94Arv/75r83UkUh
QfQyRyET2Uh76v8VTf5SEFnAlDVb1zDyRPRmlvKjchQZEJCbs/SHhECSxhCRYcBBqwfrvSHUJgDi
7gRVBy8aWyxih75+nSIXSBQeRGsAecsu3q6E45W+jqyJQKNVRpCcIQSDu4AGpQrlUml8PJgXkZO9
nGQgmbPQlxH7eBU+6pwGyZXZNh25G70NVb6f+FbK+lYXhzGJfpS62Rm4BHScMuCuSqIU/kT21bZj
9g/nx7Lwe80KzT/yNTU6diAYE+JSmF7SvBOaConWNCC4gfnyoQRfasthxOedSeAcNtKr3JWa/kMV
ds0bTX02OHBUEk1rWDYPMefxhgAcrVG3lYKBw65Ev3JI+IjG8Z9pL/UUFCW0/UEItnKfYq0zCafC
JaCAgMrBP5dr4lbXVgv5jxsBlF75gLCbrAvOSiuFPm9GLOWqcpLTSBLYKhk2uPPDSnkBfcWEK+8l
R0VopqnHIN4EkwTcy4t9zaTDUebai5HkMPZncZjgRg0kpcZZfskhZlVFrD+x5TCUBU3aMMI+2Rbi
lj4pWWxk8cacDNRQxLgPddeGWIUZZj0VAIqqXer24bXq4dxThRuZ8ZsXufngqTPZlEbnN2NIPkhQ
T7myaZTIfGlA8ulkcKMMQHfC7J0Sp9TVgGioVaS9haSfjvY/k/mAbbx1HmjTQg+kYQJAr3zbvDkA
oahlRXZWjVeV5gaocBiZZN1JAtNtBuIK1iLdEgeL4UUTxj9tyetCguEL3qP82KoJSVsPYU37kYQK
lAjtR5d/xeOM0Jz70w7FMbnasSQDD/rjjYXg6mVu9hwV/SEZXAFgGlBsyuTnYCZOufVq5TTNnr2J
TXOm4zhLmk46VQQMj32OmR2OWB29Yk/yWKpma183FM+lhR6rqapiPyiJAv8HMhU6hP6nkPM7LZ41
HUe+UQAYrojOQrbkUnYZ3BfqLa/vBQTbvPqa8slXcmMTJbz2Op+ASdm/2GHrq/E/hydDwIZP1Ptk
eb50/irBuTCRXHzIiCZ+jEMlxPA0MqvIRPfQM5hKkcFBahfkr6L3u4sqozejcDCulHgZN7JSQd8h
8CWpFYKvZKCnN4zGfsd12EEopofgcCPZ2atGUdkuxOoLVEKKqE8JabZ3CSSdcamj0MnMvZGRrBf3
qnNr4C6f861jsunAvE0/G64puIH3eBT5GdEXAhCSvUkqNMRnFLr73na9Z4x63Z74H45BrePnpVA+
NLdbtQQw+MIieBDvUSzMlUI1IrBf5r26TunoRCmDzluYvrrbob8r9daNDqFnQVXlQrevTA766aXJ
nCczCQ2/yXF61Zb6Sw7ZJTEyc1UPfmPBwlqkptFvgfStcbt1ndAw1r64YJXpe2ZSXcarIWdCR68X
8HCgsmmSEbcpw8r0dW/Ji2nalviRBHVi1DrbNh9BgNm1vCvhU1bI4kGn6XtW2oqpKmk38RFACcAy
wJ15pz62avzcGwU4umlheM69/DIB6C5c5owDZFzdIlQIZIa7UDNtrTq0sJNoGcXjO5DSH4H4+FaR
mXLVU0ZYf4/HAhP7wOx6U2ePylCf+2UQCpMDBpA6vLdoZrZJ3SEkWD7k5j+gGu2etN42To1B/vnf
45ONiqQjj1holXea0mi65WGPA89lJBF6EIWU1HhIxfiwePv62MN7irn2wRoMseqUpP9gxLHAcif6
wM0Fdi1DjoqR/gt18graNnYS5CqJ3zJ5IXaTjQWBODjuVCt81D42QU6GWCfgCVTcyjgh1270NNmc
0KI3b3pxp2cnIWfCZQHm/0ajCuTyGZdqHe8/OgrTVIHE079UT5Zz1hgUw0heawMzmuQV8cFadfOg
9mDKM9wnVDOwSk6GJYJC5FneqWEiR1zFWqME6UnmsJyeMg+qi0ek2rgxBPK92i/pwVnfC1vH7Jib
tXQaqyURjgYMQ7KIphAsO3pxtzL6NYwRC8XH0oHv3CGIEKICXVUHVHo0knARr51hXsc/E7BEDdZd
ubRlOoYTWbapY9JorasAYV7P3B1KR/fn3DpfCLX8eooORUj4CF9EPBkYvpg99Y1VMtEuzPZXUnmx
6Hu5HLdkEbKz6oQG8Uw2j0s+l0nLQbY6bevfkrskqd/a8rMDBB7R/cWWpS3AR6oWaV8RKG0mMwfD
F67DjmeSsUNFtkOou6vY/t8WSGI3Ab8eQdbVapwRoLZbA20raleuuMTvWOSXeSPbhG8xmKMi9aUB
RmN4QsFCshG/B9G3HYJ0MijwfLbtO51dRtagLqs9N8I6xcFmECm7NGLNOvZH626OBHqaryQOrey9
4nCdArz0InQl0aNjP0WwIAeVjkj9yDNJeCtEV6JUIiJrZpB8kctVz6qphhAzzA/05ryE5ErC05nm
oHT9ZXA6pYeea1vrDlpprG0ECAM4Rke9m8S6Yxnv+SPTxGMyKtclRzk7/Q1bG58nOQJcZQi0fcf7
FvzpMITB+nI/MagbPm3zg3A08nwhWMbjc9cyZlUubrY3UHjKv2PCr0Ntzb8jbQA/BpLU5oZinliV
z7o4WG62Aci64jC6UtTZ1zlQN+5Xoi65lTyb1XcjMx9Jxgruvk9sb2UQi7KkL4jnXvHWhHmudF4A
kSs8m9jpYafCF1tJMSI7wWfvfYX2m+tWayysNOSNTSPJOZIbe8kHiQeUZD+N9puOjDCs3O8zgrwq
PVDp+3DI2SahCfAfFQaE2IQhJ5k6Dj+BXzIm6waSnw8RbhUbBQcNAgDc+2QPdDMZ4JUodOshoQnP
QCVHfbVJi0TsChevolV4l0Jt5bOuoSfpHIgZThy672H1wpQWWnt1t8IcZXbdUwzpP/pMQjBjlydc
BsPTHHf+WA97dPDjsz7rRpDTZdhqGFlfw1H7CLkMbwSmN08uuQKdlXxhVIxuSh32h2ZkuAh+8tyY
5q6HnrpnMb60sJLvapqajGvlUa3H9J7UufoAORtRc71tbVy8TPoRbgpqM/oFjrMdMCDeERPGdwSL
ez2K0PVlRR3U5izITdLVi6KKrRaX4v73pucEZrfMMKJUqmdbxtVRt5WS0ejoPWnNzFbFpvzDAZgz
ph1+ZUNPuGwrOIWSkbDTaPzsrFF3b8LViQON2+FLgqw3etDT8HGbstQOVmH8zi0gPqdrYoZlFm6B
wazOKqwBAKscheLYeq7j8ZqkU/jd2sl16LhQmdJn22hQ7fN/byo1RGYMf9hW6/89/PfIf19gRqzX
mGwBaS5f+vcJ9nbULjTG6Qgb5nlY3swjWXVDNR/+HkokMOP/fXYk8wI1Ufr292UddiR6+v/CoSkZ
ZEbq2XCsYWIlct/GiUSdeNDn898n6rlWSWsrvmoR1utGG3Kkb90eeWX4VqajurVNp9lollDeqi5+
kpXxD6ZoetQsel1Ev9B00shjzBs7eVfswfJJuHXWFvMb3N599T6vkpzbTCcR6CpaWR8m0f/yK7xb
teK8Ftd+/CHL8yfqYcmygZq77KpM83zTCvlrOrJ9Jw5ji9gBVEChx+86u//QNHezM7/KqQqB+w71
ZnQVnt6JPrteP+RGeB9MpLX00+QhUWhS9LGsrqlN25NY7G1h075MQ838lLYEu6ApBCbQcZ4Tr9yp
eLy3SAKHN90bfKsoD7JEXZH0FYOXSl5RlTvbWpmZ46AwIT+z/kxUMxCq4IQ4SuOcKjiU9FS7FREZ
vgauT1qp7U6U8meUXX8HDkJwCeSVXSST+YQiYj6JiI76So59tKt2rj7clTyn7e+iAyiAdke1XR6G
VKdzZnhxdehxi2zBFe40xVg3XZUyHyagmYyyv69MZifAwiN240B03oLIO8yWYlxsJ2hyuAyQvC3j
bHa9stOq0Ny2lXTPf2+wTNHR0Gu5HpDs/rWD/t4oYUx3xp1P9EqxUoUW8axoI6xd2MJc05e2EZ6u
1iW8qshJU1Mt9P90lv6+2crogmDpP81exlr9929lBCuve0erGPzwdaWYkX0SwrJtCmKhEPmSi6qk
LqsG6XspTWM/PTskjd9QFXOxlZ3OsVc5mmWjPTiaiZSN8tZp+1uJT8In0UULmO2UgMLRLGju99jw
3OmEJqxNkcDr7X8Lm8F40zpnxYof0sTJNjBz2iAm2+3JVZbNfi5+o+Wjv4ei9u61W3qGxl3HLP5k
J9VPySj5JIccyWNejzuMMbGPd6zYZbEwnpqsxE7dJjhXlg/tFI1t4zDi/fsw5rq8Ejp1rCoL41AF
/EnQUX10m41oCFCSQ/PSYrM/6hbNfzee8/dJI2/WKj1x0Nz2aEnZXKGAt2u1Gi5KgUpxot5snRzl
YYxHOp+c1yifFYwpq6yneT11Ep3Z6GzQZyrUq6pzNnq9ZbRo5je7SOJg0gfzLrTeJZNOsAF7JWIJ
d+jfZGLSGOq6+dMuERmTrM2GFP0krk3S2ETDqcyMs2NKj9DqxQ3V2G2/d3v9IpeP/j6LJQ9hRN9x
5XlQjP0Yg67//3zf37t/38yFfTProdj/PfTfm79/S3EM5YCQefP//dZe83LCS4jp/O8H/31ho0/X
KsrEtmyjreuYH2WKMhfzM3n0gyLpzDCMwjEOXZUnj8H9UF8Xidd1libBLTEv0fJRSYwe+hZd2TGD
0I6JVT1EwrNvZnGKndl6KEMt21kVbQGiO4y73bmM5usJ+HBr3Qus+x9giTW/ZiVbNYbgJFvO+UOv
DWfVKn7mzPMuovZaZFzc/oBcvqkk5UHL6ChZcyuhzKXGpvI+pKlMh64726MQZNkYNiN9FBos9Ghw
6+xfY3Kot1R96+jzpVsgaVpL4404aGXjpV0DJIyuha6bvrY0NWhyDsBDTYRPhCFqfWoQcxr+s5N0
UQW09UnWIKNhUvdBg1Xv0Cl0X6wlIdKi1bNxO3hddmS8oaVUNkI4JzS6/4DqhFssIi7uufZZDzHW
Gr0VrT1OhgZJJYiw9L2rte0xFk2105v6HKZNc40XwpE6EzJYNvBQpoYW/zha19EsqzMhO7sQWdg2
qlCFxZFErK6j2qnKt5YleuN4kKicajszOX13DXSMRpqIPRjSsGr6E04D82RK0pWRVaEqMUc2m1he
oga6fZQmt6Tkbu565PlVGS3Y+ajhsGPl5xD6bkmYLKLFRZEwtIkvZMsJzkHbygamIP0RI+vNkrLo
UtdJAsDKxv1njOhDLOIaPMbaB4RUXsa4Q5OA7qvYO2YzotFiVFB1lF+TrRAACeM1CAdZ7orM2fc9
RUaR1YhSo8caZQSYeu9XL4wnhL4kJ4yc55GJrQr8HyIH1+HMxjZRpohc4lo7yIZ/kKT6k+jU7GLh
SqhbXqy2IYJaN2KiD2e5l7A7+qzV/M5IalyWiBMwBk4nWbAzAsUHyrB8aI8hbYDlvdZpOfD/9zFW
XdUfHvU8mX2hzlagmv3z4CFH4qQlN3JGq6P0yWfd6vOaVbpZmcD5/IR4Mz9HKjhmlXKuJuySzTCY
V70zAw8ovtXizhtByT+MlNgXTTI4qh5I9R2vBu0pmCPKUcWmvuLQphPQRnC2yzr/VICUQxaE1SoR
6XDW0vlrbNV+W/aMC0ebYHCE0+BoJ/rxqRw3mWKlN1VpPiuG+XuTWItpqk9p5bVnHQdh54rpUIdp
d8ppXOxRpmGVLZ500+KJGRl5yQzbwdClFLVld509Y2vKXD0lgwr6nP3SMcQFk/mqL5oPonyy1aig
Oxh6EqwKamLow3Qo4mtmike197LdEEfMZotkN9qw9iEhXKGKKQ5/T8NggF+Xwtq08KzYwyN5I7od
lfcq1GXAUUBB5tntSNxMr83ICM5gsdqkaniLTFBZQpGUzKQgr2spyfGtnemU2Oz4K0Yiu7iXysWb
YwKMDcTGYfsScxoliQLVgc0WR5LLIv0sl52gObojNUSTWbvc6ukoDTXR3vlaoVwd2kYe3+ss1dY1
WecUq0UapCH8y0ajOWuPmJ5G7CgNXXSndX7tMFfPyONLpu9a2v0wQ8+ZFBHOpoDUX7JpZqXFyEDS
0pBkB6YnJKXAPwZYdiw7hFxuRhjSlEmCD6KyXrdUQ2Qh4YILLfajfBGR0EuNu1Mx2fewNtxVygFx
qVNLNGVibfX4csaijNaQ+4jfRnnc1Zq+HXuwNSitvKAgOIjwPHIaaM6oGoAlbwHe1bVF3TyTTdbm
ULKLaI/A55w5kHsywjrQKEOGiyWpz7XXvfbDEGhE7NXCeczBiI4hyzrOx337OfaTepaTcefEW7xm
aGhWZS7ry9+HhfbmlG5/kUmuUToZQVbKc06024OIJ+uc2oi0ZuOpLwfrZWhsOi9xqWy9Qj8wZaMb
hzPTj4E66jgl19KL3hEQ4a12pzcj8ei9aprj6z2vuCpIunae3Wq2VqLJzrXbcUPrI+TCxsRYQi+j
RSRXDVzMauK1VMzqKY8AkLbwBJcZLi36WNprV6TsI3l+y61Srr3RfSkGCmwGrWYw0CrIBYGxtNNA
w7p7i1rQ19uRNqLRbTH04LwU9lMaOaTszsPXFBXPVlcBryg++6RhnE5zlpxCb53FjUS2DT9NTSOu
HRF+G3lW7sxlGp25jzD4pO/M+87qJl8g60b/HtJRKamRi8sYu91x7L0HcvE2nfJZswSeisrS1zNk
uFUBankqbA0j7Hi1pWHfyIsP3ASDVWLSBekHGi9jS5YtC8OoyVXRqhcNF1JJt9RJUrzmLjmdubgO
MYkPQyMeNXv+iol2W0ce8Dd0S0miTzvu5x1Jc+MeHdtda75BR2WgZGlT1A3tsNykRh8WtOsodMgR
+B/LWiNXsXPBezK6AHQ30+MbtYD89+qqNe4rJnn3wI4yHqQyPytehAwX03GHpX62vB4v60S6V44H
Uy3QTjcwt4Y53evKh5mTlUkqaKGW73bhOUegRE8k/nr7yaRfFNfQhMqq+zUJjrsZ4IwziDBa2gyH
NG+JRmiYEcDaC3d9R9Ks5szcO55x1qfYeVASFlQlPJZ5Pe/pAzi3NKndW1WPv25ch/t4+ejv8Rkz
cI5counrk+MlGdJsFuaspRnZJv/3TbW8Z+Nu+z+EndlynEzUZZ+IiGSG25rnKg2WLN8QlmUzjwkk
8PS9QP3H19F90TcVslyWylWQmeecvdcmwzmgU5yUhA7i1EIOND8kUfi/H5bvLX904NceDT1jED3k
J5mQyzkqfVznvnzVYr3bDkb2268y78mkPPEdJ7u3GooKU45H3TG6jddX/TnVgZpT+NFWV/qB8DbE
ns4QH7izReLc0khkZyNHPMpghS/zAA65zfATqfzsCokBSwQ2knA7oxURKSa6dlTn17IjkqozeJML
lt+TE4bPxQCJI++78ty4dMqkSgZOHRrRL60ur8tXXj3vrS2Xome2PzEeJO+s+wfwK3itE/o5yAbK
DXE4yZvOXWNxP5GOEf7Nef0cAoLPHt9NO5wnzx3PeQKpcvRPRmEFpyHrJXLb+fsYjqfvZwhfNSeR
UFHMOwwq+/TukA2iI8SiI5vd//t26dePzPbk6f/6PvgTm7YehIvlX4+EpoFYt5HHdMa7NYs2k+Yd
1+M85qQ7tnzbwbC8D0AL7bJAd9a6BnCQik+clgdfi3BpBIKQoYrPlEbB8rh8O5UFloA6pac4BdHt
v4d8Il1mMtmTyHQrxKqHBUJmX9mnx2ZSL8sTAzvno5MFQQWNfpm6hlV3fuO9rAvPea1tlm8tD4ld
w5NMUYhhbrFWnuPJQ8VGG9E5TwYUwINPXaBV+7KA9WQjBUF5av3Ik0q7dA77cQG66aej0mA9mlN4
HulT/Ww/cekOV9NnWBmOr0GgyTdOn3Kna8GnkfbqjBCmXBehPr57ljswBvIdqJb8kaBQDC5u6d4C
gCNvCrvQWIzIkJV5JRxYYnSZn4VZDm0VM56qe5ASnzK5rSfE9MCd9QojlqnIUYxq4PfgJtHXlC0h
Mg6jpTHI9skU6j9woHIw51BtUSGEnKvuacL5zkfT/SHRkawHJ8dv1Lv2j8gJd8v3J/o8e9+Hspzi
H/vQ5yB0BjavbvkucFtdvLj5Px/aFlJCHNnoORJAxsvf6qP4n6eAksw2uWkwjKdYolTmHy8/pimL
u9VicWhRR3at5dLySL2HGRDPBn9HbVLOl5e8GPY4kpGKB0W0H918fFLzQ0D/DyV9uusde0LFTiKU
r/CNuI58cmzm+UL3j0oUz743u4umvluV7VBus5o0OabS2AXTUfJpWv2fUL7HdRf8TvLh3qvs3tVw
ZSYtQCaZSZLe36XTlOexDMQ5HHVkpGQCPdEIoV9so9hIBowG4Ljd2/JAEdPsPQ3HkteNfMDzw39/
W6JqFlOisJH/zz/4/qqL+k0UsIj99xewmfubn21cANnPLAPR89Rmz7bmqks3/4luR/NoCaZc/m55
ViLYtVtkUbRc+ncrRbaU9d2LHQwlHRvMFY4Opdvv/BSXQpVuEhyMG5SJ9THyu90iIFoeaH1JfKHD
MCdSiyNz7bVydwQutHfTtn94dZlc7ZjTk5v0RP91MBImn/DJoM23g260eyfj/Oo1s8yfLoTW99CM
eyM7OBYS7rohriFBOwR7v970LpOfyScSHCaFzVC9UDvVTPmqVSibsjhhhO33b5MwZg0j4HOX6M+0
vRgZty5iUvfaJ49B+0thKfaoNLK1n6rPrDV/NfQbdhrpEcSYGLCffHKUfCQndsI10BJP55Ii4hep
d1ISK2SNeIncQwzB0BGuoQwPWZh5J+JHsdiK4inhYIYKkwM7A9UT2vWnVgMpUToDd0gzzMMwEnYD
i40uNerw3MyIVavlcsgV3QyP+nkFWSA+4er9MCOwLRT0ew9cMGY2+qpV+5cpf3qw4nua9tg2KNG3
teeWm4gPd+0JCayTptwl9N+JgBOHiPOEM5ck9E9+g6WdMzvNcBPlkcFFY28NM9Cf+4hxBeHSX7EM
+1ePkVHiRA1mfgxzYmyNi4U37FxgiTIibzyU42ftJseAOLdT0r/UplmeHQMLWKu7HJ+zdN0lcueJ
HLGU9Pa9lNWurDxaa34iTnqSv7jUxFs+cHWgflO6/TZDgKmM+1yRkFj+GyLJKH/SGaLU7bug1I09
f1ZiCxsI5wDbsALIn5jkfoP5Iv/Y9M6gMWlukJC2UoOVnYntBYoMtpwNaJ4+IGI5uez7aqhPrrS9
/dixaoYqavdFQ5esz59ZHOp9WLK7a3pn/ygteSQH8xMITbnKKrhcAadf5kkahzUj/dOaRH0WGTZ4
RyFsS5OXlIDGk6FiFGCskAjrMKGNI44GMlJ3QcJCQX5PtupdfwdxgmcNiFFzFvSS2cReWQCfy4yp
oRcfxgwZVmsG59Fx+gMBMA3HqOEn2o2UWbgpdpWu8B+m44G+FwGB0yyMrsdyw3GQ2ntD9jDC5X0F
qeRaCgtwBRaQhI7GiN5xZ490nQIh3TvcZ+gorp5she7hWeUAt0YfZN9khD+mg5KzxTnXPCyT0JcC
O/vOBoyFS5aXidPFuo2KaRTavFULyn8XqOI0cTIXsMNJsGBHS1y6cUVBXkjbdVsUicTzmlBHTJVd
KPFITu2FtiNOZjfEUL0kZxO6RKkJEyuS7Ei2URToUoMnaPI2yIb6x9SNOKmMyeJtRTE7trQ+3Wvu
FOIhx/SzyVS57iT6kAK5KvfaPh0y8MYZnjMqoUMERPbqEOi8pTlmb2hyGDc3pTazXUYbGm40rbLJ
EUp9tScjz96Yc75jAjeERhb6wTbz1lrTjjfJRDxxJ40FwfcPlF+HSQUIZSOJ2pEu+ANyYrFujLbc
E/5G/T7qL5XDZJnyIqD9mMwhAIjwU4iIg2WCBRLa1XZSQpd7SoFY4T5GefnQoHmi8CU6tdNZeZD6
wA5i4ox242ko5R+r9j/KdiLN4UeuI463cYCsHBgRlv8aVbj/0tT3rknRvpcFdBg3ivNr6Ia/VWz8
tGRa7g2ME9eJxVWnRnp21exVkijWiqagyMsy/0y3hERHkV1qW4L5EuGenXElOQN/ALP9hdvoByVs
fLXmh5KzNvxEb63b9NJMA6TLRNOiqUYbUxSGJng5OyOP2iMk0HxrpyfYMAz2ixB7huInAkI/WBkW
3VKE+d2CPCBaUqD80L2FqTI31uh+2bX4S7hqyGwvXtt++q7ZdfnwFGyPKBpuxvQ+eCiOWgMOEh38
Zz88YMGsTpwkqew9ELcu4uuDrGmDyVIrUbdOD6axf3QYQTSFxCUewT2MAu9JNYWPaATc2zmSV95J
+hGB1I5R/jm4lzbS61voSPzFMIV89dHrNRJTDS0XoRR+UyTwmZFjNyXxvOm7a4wtsupwVpQhpipD
idMxQC7rm8YumnL9kLfeL3sanVM1Hgq9HKgW53E+LV3Lhk2ZzCShsn5NvRSZPIpQiSxMifPUI5rp
Zn2JnqKXhOPC54lXQWj0HCTXq4ApcxBpuakdZn4hc69VY0mSqlR1JcJnoHRpiaj0sQUXUaOwLNN6
npkXccaRPWgYVOZ5ccLRT46gyUFYaPuBZuotYPhtccffKjxUenEZ6sA4jjaCkCKMko2mLOPs9H+i
3KyutZD6GulpurHYzDbYlwxyQ91rFKLsboPIOAC4j5DH11tg0hbZisV74DRIn8fxo1OSjkyE77UH
xINDqkK3D+bN7VKUCFn8hZ6p31kcvdkg0opJ/JhvBdUpTapkmPEEhOaO7b6SDjlpXvSvNYjXDpOm
xHGCKzjS4OmlHhGoY/wvDxNvV4XDLyoDeZx73krPzI3jdIynMu2pxBq171ocT33v9+sQqNNG6vFT
a4tfFgY/xGPVa4Y9/KJUsUen8icWw294GXutROgLJtHYNPjZUVgfCY1V+6jvK4puuhVAguFrlEeZ
0RMl8b7eFpFu7+VUmvT8C1KiCnR91cD/iQTIiLGj9lvTIvOgxY79Xgn3pbITvCylBjij19ujJZxp
38+z7RZlE0nrXnDXTRd7s3Q5DI76eJDt9AbW9aEjDe5Dq90OKmWdb9uZQUmqQYWqgw40436aupu2
Koxdn2xiMqUHDExPdStfHKXU8UCFDbBBkX+R6aDCXD5vdoQ90Kh0i7RBiP5PnSH/D+liUzy9rnsZ
Wmc3kzD79C3cO/dma96Xl0/WqmqBKda10tap8N6CGg1AXGkufZZsQ/5l9twXBH2V0Uc6qv424Iam
PTetcZWQC9ziFESPtnE0i1aV0bwKzECwVUZci+NDz5Nm56oc7zY2SW94JxW63uSpzvgJdIjL+GfV
GNNvFYYE8cr3KUEW56QplIuS9623f404lHYgjJu1pQy8/qkB0EeZ2ynqnifGdAzYnG49ynkgq0yi
SP36H8m+1Up3qr9VyTIgWuTFzW/TZHKO3F3uDLjatPW4DBOrvWhl0q9I2kYkF0fu0Wx2UjcBhzvR
jeniJ5LEadtyEjTTLroEiXc0Bo2DXu5h5dI4CC4PVuhmDz8UfyuDAJ6moWFbVW+lNvyFtaGtrTIZ
dp409gasY9YPOuKdoaEqLeNDYLMsm3nMMCPpsTPYb7GS/Gc4gKEuLndT+Dd22u46mBqHUMErtMnX
TJC07jO0ukbea+eMiQrUI/ITJhbv7MtSwb6sdI5RUfHb6o3fnELibYJBndFYoc59yWymiz9sNfX3
hgoDCm24szRLnv0uvgD31RHHcaLqQ0XeRnlT4xDt0sbuX2lxMikOx51rj8G2gIjxJjIb3bEkIzbp
SGO3rkVT91dNQ21PvQAwW8PTN8VXTOvTBhVVgkUBSD9SkY2e5R5qFPtPwvZAfwyGj8d7Z9a0ffTB
OUxGBY0mKWCItcfQB8WIFHTciBAYt1Yj/9RKfIdFwzsSUpLjst0EEhOPX+vPjR8ZWwbyB1WHwXb2
5TZmol0Dl+0dCBpzLAZXTvzp5/rEQJ5DomvTAAaqiU1KUiawxK9cr35hL4CjSDAXA/PyRQ8sUikS
EgnSkrk+t3xJLYVGlVJUMFH1gMwVYG1kqWP2lIHO7LA/UDAyPMjpx5JMhgyBQ61UI3Eojv9eGX27
K7Upg/BlHqMOYwXCH4C40WcQq2njtPWcGqgwq7Vj+6wMn0zGsd/7OTRilKndtfZzNONAw9yiZb4/
PzDW/OUYmb1XCVfqTJ9g+RYvaYk0PJpYrFIwcaXm1TxTstbKJsV1QH8/HXJj3diw9zB74Jud+d/E
ApDQ7Vbe3jbx6nXuM1Gb4mUBo8l+5sWlNpNbKyx2EeeovaN09HcjXW8rSr8c8ib2rq+OZcjEN5tV
zaWy9BNc6+cxM8fNglk0oNVv+lqZOwtVeWo6697HURdaTnzNC6w/Y69DjkDp3fkq2TjJoN3djB0y
rczsLaz/DPpgv4QA7nHrCPsMXBEuk8nZHduAsypy09nEwveewoxGSD/zWHXq3H3rIuszlLwb5GRl
fbS3ZsqxUzCkGewovzcZMFegI3d2sJy2YhE9IPT/gtZ3JzzYPilq81l0thAu3VaUGxPzyp3gl79t
4/dsvvKlDklvR1ArX5Zn2dE07NAXkeeH6bfxNcrJNAV8PFScu7TkvmDfRk+7LZRCxzROOvMIZJta
c13e9CXBwzckAj44XSSHlBqEJWJliohmddFV714HIt2P4bgEVfDEGquY9YTbIjNRMLnauUnTGHIB
A5+6YqbrVPWtJdT7SvMZxAMchCU/YUm+oVWztjQYEbUdlOvaqGrylUPUJx2C8PkE6uBOtfnfrVk5
KY9Jn7k2hNMpWVtnrYrvobKnk6Ty7KoM65OZJFeq1fIYYJVIrC7RIb272bYmAP2gKpdgQj3AaxJL
+ztQyLTsi9VojKPgTq/KOHjTy2q6TKiV9oTcvjdJO55ikmV2YWrBYa/a4ZtRqfzY32MvpBPHrntZ
vgoi3B+NU+VPQ+tuQ8PtX3n6chEFRLThmuMUtzx0LBRFmazqOUbNkN5zWhBj59N9WE09xSws/oQL
OJJMJd1qE5BO27UaUUKcWZ50zEYMahzxghkEu5kekeOYU3zmdOLPU6ufXIHqdMJ1Ooe3A33CNuWx
mmLZea59U7xZ03gccEW2M3Yz1nhpIROCESvCaklig1Q47kSLCiQ30D23CHcRYEcjxN8i8e9a0kF0
TGfAljvqu8HCWl/7c/B3xK4SD+TAhAIpdZj8+eZ5GuZbM0dgLg9x6utIYcf2KNAQkUOAjcSykk0Y
euSftxy7vT7+wJF910wN2Rr34HX+09AlJD7DEiMyagQwipyxHhr7RY7eqw93+iY5J+LitM8V5iGG
zNWm62iVYI4dKBBH1E8a5g4rhxIjCNN7oOLfcCUg35hjL5OJf26bSfxZxWRAVPZOD1DK5Frifn/i
URz5FEKEwQj2CT9Ji1tYBeJzCDOWEIR660lF4CQs/99/qZoa0X/xqDMhzSQiz1qH9zhGYb+biG+k
I1PmG0Bq3sHDLPLGiYc26WByPikqs0Dfmox7TRTTPq7UayfFiUwdXreJcnNQItwlzG6vFAPNIRb1
sZXde8XE9S8otXXgr5ZkhiAK7TWfsHdFRDVuDTFwDibG7+kbkd+39F7niKzlQZjjsMpdGteDD9so
E/GNMyuH6zF8ZieB3hpMJhumnx2/X78WZm/Ceq4ZjXC2RKDlEz1sw3/dRC0mWTQCfIqS8NA8SrLD
QMylFaPLQ2+d7WArNNtCjSwjjYairmkPTjEFTwpYU44H2Z58/TfrBkOByRz3k2f/7VpT+0FTHwjQ
/H5BZc5oGnMNG8aLH5fuUwrtP8rCo2HCZcBMViPvxs/uR9bWjDOERszsb8z1H/MOfmxD0Fjkxt1N
zcB8Hmg2x9fqb+1buMu5jB/L2+2WvTwstzteYYaOcyvHZievmA9tA4OxM9IIl35/jpcO9WjleT8m
/yUYu2ijK0+SYQsU6TuSjI6Xv2ml5u6/97YAAUu5xpX9oLqODih4JxyqlrtNC8PapTZOmorBFrW1
Ux80/vqA7BhwCSyrdVehak4ne+9n+CJXupZ8YXkmOsWnHUEpPiGnbbyMXkInp32Oqvg1B3J8HOdc
HRC54LqE2PSYm9Dk5w8xh1YukanLDvAdkrcs0tiwzBOp8jvSLo3bktrhN/jYBtew14SqEuhYBwez
abWNFst+M2GLvvtS/8tvh7bK+yBo8gBcCIbQ2Uxjqb8CdqCb3Jj9U1qWp1Dp7wSJqyetQxRS6ur3
oKLolNNZaN33b0iyNZ+tprjwr6od7TOGXB8PMPIEg87ODrix+2haROyJlqOp1BhM+o5GdCKGeOVY
BzaZzxRx9fs00sfGuhE0s5AKDOu8ejcGAk6yy36UTEraGY4+4WZlpM7RGfcz+S+mXXKSq+PykibT
+MfTtFU3Ggny5M8QDNq96ND4dUPoXgI5oK7uZk5YIC+pS/ygZYYoMuFBwbmFdoXGsfb4RckPo4QX
wj8bxS7GPXIoI4bNZEVszE4OT8vaiS+IKUOSgBY0NYw8E+PYOY6rmLdkI07aTRHb2yWqaYgBQkWF
vfu+1owO13VuWb+cmcxcdSa0m7zFh9IyA53sEYOY5qvDUBi/ulglW5gXhC7k3QlPHYeMECeXmEzr
FJnoP6rRxI+n0VlK4viLN9p8F5ZOeUamrg5Rp6Lnc9QMuzsIUWCmTy2w9hmTK8yJhREYT0UR4hkw
mvKpPxQiazj759OWVCyUBp21MqeWHoNpFxgRhXYIeirlUmlIW+bYv8oGaiUl98VgiX6jTPAgbt+s
ETEMN8erz7LfZ4PR3sk4SNZ1HHugqzkp5fhllndrWQppiBJqahnJxp9XhkDPsSA4dndKh5l0nOTb
auZS0Ffp0bdOxp/QBNaqNgu7mI+dq87wI9S8Q3RrPQPyWI9/dnnbUlxlW9c8kOZX3T1B9d2F5rZI
pH5wl5Wq0dtdzcR6Vxt4c7yZKdtXrn2u7ZD8AM8/CFJzOKB/ji0JtoRxfCy/VTdsf2/pGU34OdEE
0W93NWqDrDfu2krXm2PepdOuGb0/YWu9mp3XPTs9t0EcRMx4ETtzGh/kHW/qDM1obkY/Ho2qcPbW
YKefo0TkGBcp/lRV6duwy6rHWCA4ikVn37o++NBgan4OcInRMgi117kYVqoZ8h3Ae+Ay880zUDJh
DMBLmtThOipV9pxWc6QIKq3Cls2T7JkA6rnz7OkjUM25M0zk+6byivDSoe+9QSP/1ITfHSsAZTS5
yZ7tKsgm5MESxk2YYUryMx00jt5mz6atOCxuDHe25pB/+FjeGkaUKLCm8NrMk3jihrsDyavpOUw5
CiWhpR1yIymxM3Dg8ikFzppdXqMaeuog5b0Afw0EjBdLnMhsa7hiZth0cB3XdmLWx1wHedokcOyz
OZ92wt2L7wJaZkaS1CrNUbhYpIYfQwNSRl9kuGPnBMpad38DinRfWptFwSiieV4Jgt2ROgsLtJhT
XUYOBonaQoVX+YyzYfeOfmEBWUE6tgRJKulMK8+r40ub49Yz9PzNHuXwe1kBGF5V5wHH77aruTNG
q+o3okcA3Ros/zIZyGbCiIPHz8luVR71HKlZuzLVIB83ST4FpMSabKDYM7OPoUdb4SBSwKCe4T4u
ivwSt/EEY2NEyRqqRzWb+ArcaRvdq/gRvga1SdUkUqX4kaKyGa7Jv5bF1Ek/3Gbsbn5cuOsitfMD
uH0M0myrKx/r8LNl11cfQQABvPrNQv+1LvD17HiJ+oG+9Wqs1TZyKWuXd7yJrBJrP973KlTpBS2G
s5sKwal0Us6V3iaGPYHm0KM/s62apjqWzfhF1yZcl3rf7KfhCzowWsaetAEbxE/jaf42cNFdMZ2v
MUoVWPlDyW4RaCuBuvNn2yixH4a4x9NJ2ryA0YXQgAtKPU/kMT0LTGe7sjeGx/e7VfRDhKiVO8Ks
O6wyQAIQCn2XsIBjyZ1rkdHqB1r/A2cCaCeVVRxgKITn1LM4Cs1x5YKFdiM5um+X/Rj/FD8EZ6U4
dMhZufWoLW1k2e3vSNCkjebjuLBbTK5SQzhaOVgsh241jFyabWa/xLWN7mq0ee06Oup5zQP43Yhb
3Ab9tanRlPuwAJZIgsmitJ6qCrAVUJEVmB8mLxQLllHe6ZD5m8bHVKrxjK2pqwi89EzpEsElrNzo
XrbqYLXaE5jXhOlXD58kRvyCa4i2KoDbSsutF7Lhe0xHDcE4Ud6tl4Kzj5K7F3XyEsoamR6CrONS
pJbSRLwaxi9qvC/XeuHh2lWqgvuTDHe6pO55KVGBUiMFc4yLPycycqfpG5rEDQkWgPmVq7Ehzk4x
bY6zYRpqbbUWc4KPl+ZeqmjTDu6ryW30bPWxfcUM8NwIvTv2pn6hV1utOwR3pwkCHPpFTZ47O3yr
w2Jb2SMW76KzLp5hf5TuwBUxH6FMwoo8NelnaA3NWRbrQuI4Cy26kSBGqHxEBO+0H06F9B42MJW1
RfjhGjsfn1avXUAvxlfYfjQSEP+jl7Mxuxh4SONGt26I4XtUoql2JLzFGjv7EmV1vfnuEDAEc8Gg
3ZJWf4vHHChin8lbwXz32gRzctwH/ZSSLc3X7tFkYaYwpzejR7uOggPErtMhNqvDFhvpI2ww7Hu4
EsLM2PQejAUUXsFZoVBFTZ7Nn2yiUSzzPybX4dGWyttim7EQYqntCLbDbjLtkRkWH4vn+Ot4sOX7
srRPbfs2EGo1Jal+HxD6rXMdV2k1lcfWts3niiyorRNw7Jlo4ZxEqP3xSvE+xSL6tD1GvkUHqAd1
zSvagLpFfuPAwr6Luv5BYTVcrLyv9wHhDlD9aBONCRAXXfTqaEhrNUpc2GMOsfP7gKuV8YfGPfpe
1N60ilPpXOmBgg4dq49aZOo2NR0hhDJCPm/+cHtA/+2YRw+Miu7WyOiNdZMbPupzflm2D+VByvle
/FNnCvbmPJrzWpldl69kh8u0x5F5CKLeemhN+d4JI/4p0ZC6g7qnFvJNcvjgFwLM50Vr/F7yRsvB
pvMHv15R7e94xs7mwDhrbeMz/sIDvaHy0MHZOQ+RFp2pfgh4QOXS68dhauJnaoHkjfA2P6nFm5s7
hxjsm+k5hL4adFdDkqDWY6oPF2WPyBuGcEC/1r5KT4fUouoXDCnMEfCaQrMI1RstGCzOjTomAcCZ
5ToxQmzs7bBx6rQgTCEDBN4TdJqm4Z+llLLi5jMuPpbfhHZJfykslkTVvUTJZPgscUNyRWe9p7mk
b2KdwXuqMXAoQshg1hxTStts+G4gMNkFwsHFtsrJ173off2v1hnFhUab3Ma4WsoeCg9Ph8DnDrAe
Wf9eeqRL2yzV+p0+TP3z98IckVpu4ixeLi4NPmmGYl/VOPjR95rhUW85PSBqyl+xTlsccBXV6OhP
xpojSXgtuh/M1lahCqhtM/1X1II+t4fqy5lvwxQR055kApOdtoteYGCshqoJLpywgHD1bNlRfRxs
XHl5bb9nYaC9jR4Hi4hPE+1B6t9djqLw44zwz5S8GcTwfE0tS4ho0+LZG1PK0ilKD8viKEhofB9N
Ml3LIXuqiJh/Ajj2JEslfyY1Y3YsYOFOx2rxM/YGhGSaiMFJKepGRGTzHo4u+ZoAwhqXAm1+KAGc
jGg2jksZKAzyi7LCVFctGkE5+fWbhxdk2WamBN61ZXWNtkpLYgi+4z48S7zXAOPyJGi3fhajHxuz
cmdLhkIUkNsl9CJrG/tUDvLFCBf/g9DxeGG466v6/N9DlZNYIBh0nVGC3lGlGPQpovRCcpm+T52C
xXkEOAtEdOMFDC6XjbEZiaTmNN4cctM31jmzvL/EdwEsGxtw43IC8B/BTvQYq19EacUMlqNmn/h8
ZPhg1MkQc30lUdWWfsxEnx4X5ZNVrt0pQRVBZ9o9wwbz92bbnvoo1iBRkvFGGjgUFlEwtqowJ8Si
SveFRQ+iLDn8B3NbNVF2SXuqe2SeY+x7n5/moKJbGU7VPmhvlXfRdLy8IYx/FRNkMq1Hh0iTmfXG
bJ+Tprk2apruwLoB82b4xmNUUiemmdYr+06w8U0kx51v01eZ48Hm0seZ2kNoTeBYxCgPDjQTGiJY
RcrQGQ5SYfmosr49d5MXbWY7J6baAfJ0QV4CurjPptS6de/QJuVaS3902clf4ouwcgLtSVwoQpWF
2QbybNhr07EqVfW9w2sFUtjWkThFDf3vcjFJBwJc0nP/2aJvnoo++ZNRom5MmnAsCOZ7GkRwjXhr
2Vk3iSminyOwqcgcf7KeHSK7SdZhKuwXM5xeMzAEJ9p3zQsa0uC0XHy5A9aqrrK31LAN6Opo9XTN
t/dNgswKpXBniC8nzQ4wITA0Dte5Vfg9kcAzC+exDKOjbCx9E/SchON0am9EXD55Zpke9bB32eO9
8Gp54G8A3fo22LSeBNC1g8kC8IYpV3ki86sVIOmBfHONVRkel4+h0RB824N+YYLGXNozOR00JN1S
Kq9j3Qr2QuXBeoloq2IOaLQQXuFDuXscENHaIZeYKQmWFssVB4EvJIoIXZcTc6q4FE+hUzhfwmlu
nQkqpaUBt+HcuaZSMx6ph76rLDnkJtS54ZBqrxVD+lUxIK6AnXpNK+9Rmz0txpgW2NJLhXEYFQ9L
DtF2LPovIFYzRrMlhinCEYWMSiG3Jpotz/onVVK1A/9LkZkJ40eQBcmO/yRpJPPP8MRamYRtB735
gxrkK83pIiOBn8BtcHWKWKOz63fhZannvjsL9a+SRLfnxiIraLaxa7lxXpquJgfgufnpKnv2+hT/
aGx2qNBN/zoq8gOWi2w5FS2ro2aRRKwMtFvL91K3puOSOU9T7b4PcyffIif56KXYJUEA7ygG3hhG
e7yJpnujDQceo4ESvvzRiD2iZ3IhZibiRwqP8L2jKMVNOZ6Q7p0x4BYPh+iYh85mv/y+yQPJGydW
vQkKoR6OsGOkSQQaADYXq7IjhcdJxvg5LqqHY0SYCnOfT0vOqlwhN8KJ22049uUe9YVaERrxE6k8
bqaRfX65o+3avtYm2WHadNP1zvkKgvwJ83XHpk88b+WcK7c338upeMYCDOtWuT0zEnBgSdqiY0+K
+miPyWfalvlRhydzawM0TuweR3ynoG0F3Q/iBTeh3f4TdOSePdyGK5maOgk1dKKWj3D5XXZPZEFA
dXGJXNFflq8sB1fdd8fTQc+NXUbeM2dEn2XQ/q0L/RW2SnAtOdqxLjFyWJ5hI8FLM7gZXkjlH5P/
hugKp2jcTnutR48OtDy+hdy4exIAUEzNC5qTpb8ndFhLnNRE/EItU7L7kAj/dNEtzZke1JBGIQ/L
S84ZAB2UcxJWPO2+b89w5uA38FervE/Xy/KOoqkiSDesz9kSR40E07rE5d/GjbwPgYd4VyGUN4iU
AS2U7lRiJKc+H15yObxZHCmXMqbIxunWayjLm13Y1dSgYjAvUV9OlDF8nRvMS9P3DCzzFVHQpzLR
nH4fUyq/grfpx+pRCO4Xpy1+pgZSdiembtQS2ITL8RVTr8+RwO13bfZiaoRT1DPGa7njCsphfPG0
6cfmqWcgcB6t8U+MafuBjcl95NkUH6Wlwz1Oh9+VyK6gVpgr6MRpcKnqdDh5sHGS38puoO71V0bv
GD8mTzy+d3vLMy4mLJmeYvcmC6t5crhS1oZHlMbSNLcytOOKjTLOvXPHIYfODWwPwlud+/8n7PT/
CfimEDBtVDEunSHTMP6vGGhflqMcAwbcxmC6kIRKyAFUFJcw7p5HczykzJI3S/VZIMLZoAM3rj4a
YtWkYKvaa8Xk/kh2j7umP+8efNvR9hTcGYk0dvLK9P4rFEFIV0HjFAcz9KTIAV/Bi/T20nbil064
+9CGHkSNbG6SxqX60CzGFhppTeRi1FsWo49iNL/o87OMgnNuZlgDmJJotA5GWWM9d/7V1v9i7syW
G8eyLPsrZfHciMI8tFXkA0GCJDhpoES5XmByDZjnGV/fC4zIKpci273zrS3MZFJILoEgcHHuOXuv
jWjf6H+RU6vMMaY/5tSKuiyJpmGKoqYZzC6/hBGPKVhvEP+EKEcMTXWTvgW61HJ/XQnFGkFWbYho
IJs2v9HSRUQ/oehI84tzBM6cuLwfQJN6QuzmteQWXqbthKhUeHUKmAO9Rw4LCT0khNdHOIFWtXHl
AsHwdXQwGXG2EkoRoHhXB8yxGmkdgI0DkAzqDNf7SjWMu59fD9Lfs+mZh2oSrRxRseAwfnnFOkhG
Mx1m9VfPzqWbR1UEVX78dXfp2Raz2PjsQwBRu2ikrx7abN+Lb3ojOrQ3xe008VCeFyJgH4kp7oeu
6cnam4dTPz9URfzbm6OohiKLmqzT7xalLyHCCP0mvwXKulSl8qMeSsVlF5gAMKSobSV930ezWkRg
+qf0WgdzOyxXTEWf0jK91zVPPcpcM5Koijt4+0viTlimdeDaQxQ/ChMQaiQc0g7WHoYWKPaa0IkQ
ptlM1TFUoFCI9qGn5tvrzaFF8q8S2mVR/9sLlLkh5/vTotnK9cf3X194tvn1H79J/0ugY02gvS6S
ELJo2KneaRE5Z3EDcwx1gGpHYjw9R4nyFE/ddIes8M8Wvs5tg9sxCI8DsxtjVgII2pxnUU4xNbo1
ntjtZdyFV7GCxOxBtzAiapmoPEScUNKlK1cvdCLh2om01SErmJamsw2OGzMep+SxD1trDQrsOuRG
R/gdW/i47ZiH2uBDSUZhu7ko8NUs1Lgvtz5YrfNQ8Ps8ep8+W7Eje1EUANexVy2hIL02K3XPxDtl
JQQDRCREIz5JAV/x/CudrLCqfR3Uz0RyGTh8xNQZPdJA1WEKz9fmSpwpFPcWXLcilb2tOccTmijZ
LL1/kxth+Ea/Dg2ArJprFG/0QtSUeISszNdEdrL7YnhFAHO/b0z9ZoL9nrEOwoMK13IZHxSQW0eB
0Y0ztEQy4BvAMWywHPWNMxYoC6sGmxXzc+Ifu2JdBEUPmikQZ1bCoYlR8xVli19iVisIhmc4Lf//
2uTJEnJVUzBlg9qKey8WiA9Sj2XHCmf6ZJLUobxT5eIiV9Kf0gCl1OcEP5bBas7L/PPT0uxwTM9b
Fh9+zCKIcKemkoH4hNgi3ei+MXOE1VvF1saCabXNqun7n2WGpqkloN2kBg2EILIvMNtpRJvtZdWy
NloIpjpkf36GdKotEzYdYvycjfQfrNiXocwwoJIHcIiTTg5VW4/hWil7B4Fwhj9IITCoQ8x+HZSC
l6kXrRaG39tqepQM8XStPfU+wBNvTfWpRdMHl5kpDZFxS0UNi8sQehi4eMRzOVwkCchQDckI2dkg
0eFs03OrTeIpbKeHvA7oJ4WytAsazNEm01oyJxrCgarh0QQiwDioq1xNwTI4ttz8E7hWhHQz0DN9
1/t8uGuiJt6FEEOWiXen9iSygiReVUjrr2V5gsmSyCFPsfsY2ImOZcCWBvmhb0jSCZW232eqfLmW
RrXH1M8HvsOu09pfP2u65qNXDdbGny+DmvEvVgn2S3g65yxu9esTnIFfYsJDlJYK2ivue3qPSkH6
69hpTMx1qDo+N7AsBMLu+s05ZUuMe/ObpVWbUWSYIWl3f+aS1mjNN1qqWe5IGXVd/H19fAWEi/Na
6+tNUbCOiHHZnK/Xrv+gqg0Tgk5Xd0Osm4A0CUppRUyd2WjEDtoxbxswSdibioFeQkOos1RwhjhY
H1HY1B7kp2hQv0/pSHSDT7YeYP6N6Q33rT6YttWM4reM4Cg8qPKjT4Glwwzb+VVHDFwD912Ryb9s
VA8Huyfvk7YaV4VBs+Lnp1iai6DPZYCimshMJJ1j08CofV6ItXFkqCuSqnedKsh9Gx6ztAC6J8i0
NcJ8KWmysgXqR5q7kd2JIkJNQ49uf34Y13fyb4ehs+fRdFWRFP3LYZQtTVVzwtII+YqSQX0UtUFl
H51E98JwH1TQNGhbSpQfIAMjtEyrIaNwKHL6I2KruJIF+iK0CEJEuW3BfCB3siMJmfWTBkyq96/Q
18L1L456fgx/OWqmLlRQ9GfQVUrz9fvDU2yA5BKFcYQ+o8Kx5PVIeSG2FkvkqJBUUiIhOkK9F1LE
TcyjgGy/SXiSmFAchtB4J5ORfOYoNvaBgEdD1mgL1jpLbKPD87MMgV1Y4Lth72+gIY6XXxz83995
mXx7y5IMS9ZVXsTng0eDoxi0HNRlrI5LrYQ/yaDs+1Tr2a5I2KDROsjuUoIEtp7WQJhjAr2q8LkH
s/wvgXmBAopZ1RDN4jV/Y6ZJuJniSnA0fLJsesQz6PyXnx+09C/qBlVSZXxOqFBVbq3PB52pQ2Dg
jFCXHjPaES3j3STkG8RSjyEdECKUIE0UE1RSU9WRTusfaiEOM7HBLtKKiGU0c3E4zC83PP7i0OY/
/ePFABtTNKhqTBQvXA3XxeyHiwGQtK6Mo1+t5N7n+Qa6KgswKM+JybPG1WIabuAKfFMr8hBJWKch
3OUEaIFFzHHqu7WqfaOpQ1SV0ggrmIiPvzjAr/XvfICUvWj7VIt9kWx9PncCtCOvqQI2i6M12mLZ
s4DBkWPoIuDmaJFmDIp2BjZRuiQVxacQdY4Pjl04lw04Sm8snlmMn8e6dVL03IdYxpf3bx4juxLu
f5Vr0rJEhXr98zE2nSfmrYRy+lrpKclTVqv9zkSJAbNU65/uRjMwyUHVlds09mSepJbi9hEtQiQi
5IWnKfRBM5aOoUe0ZAEl5WhG6v7nR6nOZ+rHt1rURV1S2JfKKvpPSZ3P9A9vdSjKCbPilvy7spTZ
BNHxTmhx69UYQ47oodcJZD8w7FFATOLhv37oRfXlurkqxnzcVnNcNJDQzC7UWOWEImBKDLKnqWIv
ntfFu2mU5G2ZDLYySOqppxBeXVdmn7bzElQl5B8VT2ZnVhAqVLxZmS5UmyCqd3GEd0qovfVsjl7G
Yi6TxO6S+lSDlqc7d+2tqZZ4yIxMOITovvSeQ53ykYzXpDtXfWDdmARR46UJw9XPT951m/X55MkK
bzFXI4+cv588DEeRKtD1WPoVQxE5zY/cmW1rYSnTJXOPex8fMH1Ayi7hKa/ZYVsss2t2pBB+Bcs1
FUFwlJGgqV8c2L9aWyyZro0x70oU48szSM1FI2g8mYSDVGEMWc4R03il6P6E0y4LY2aU82pIWoBx
X2beTgvlw2SVS3CY5ne/GWCMBULqtLNDuMMT/YsTd732P584RaeQVFlfDPB5103jD1fdmOdZS7+f
R/W8Rbn2xXG1+jxtEmmPyvoeda2Nz2E4Uzy712m+hUD2iHdoca1pPD259zJL3FedGCxRhPUO75F8
7vp0ZcJ1fzJE3xUDvUMkrrX769DAjMzoGEiVf1RVIqZr8jjjwHII5axugxoUhGfJSDXJzNoRj0P6
IepmSUq8X7x44+9PK148nlLWBEmlq/1l8cqSDKlJrf1VpyAd6lYStJKA/fcAxR9yBwuVHzh5YOWM
tBEs+QogqkryxbWoFQ/stNpmAQwIwN/caUbYYTqYZXEWSSIyQ4xnK03yvgUyWvt8jLq9WQqk4F53
9xo+2euO1InTOUp7ar6jMpA3qTTcX4dhKsJY8CEd1OWsxHDQj9+gtO9yb85nysecHVfxLZpdAFKE
GwI4euTMqQ1HPGinq2Ip53G/qBLviehn/DKFD9RfJAgy7QmOYxguLkGMqEdxHL6nnXoSZ+Ww1wDK
d8agZIVUY5MePiK9wSpDWzd1cS9njfkYFJhNJWWvQRR1J7/CU6OaE/ceHGq579zrPfSfr8P/9t9h
Qiejn2f1P/6Lr1/zAhYueRRfvvzHIXwl4jn/aP5r/mf//WOf/9E/1u/58SV9r3/6Q2ewjnn69Uc+
/Vr++l9Ht3xpXj59scqasBlv2/dqvHuv26S5HgKvY/7J/9dv/sf79becx+L9j99e85YBO7/ND/Ps
t7++tX374zeLBs5//vjr//re/BL/+G0dfq9ekual+vpP3l/q5o/fBO13JgiaaRmqaGiKZCg8T/r3
f36LDhCxw5qucFnSufrtP7K8aoI/flP03yUqdvYUpqKIomFyy9R5+89viSbvMdYmdBU8T3/758F9
eg//5z39j6xNb8DLNnP7hYvn0wNP0w2F9Vqcj5BcKpk14fMDD0ldAGQx/5C4e7ZM9c7pnQSUm5YE
u9EFIQqrt9hN3cCe9tKmLRf5GjDqxthZu/Fd23dvNC5uEKGck61wSt6iN8Q5m+Q8xyu/9o8NmWgv
9Uq0SdaygVZsZBus9gYD/G7adm8B9H95QcqvmyzL29LVX4Ib9QOd7EHbyy8WzINkI3UL+bE6N/va
FZx6ZZ0IYnKYitnJNn6Ub4s97rfbaIth7E62UU7ewKi9RcedwxI6p6twowJEdLJTfts/9PDRcGPe
TntzPezbx2Zb3gkn5RWMl00G3Rrg/jo+ag76kmWziVeiaziM5D7Ap7oc5VHZkUX9mN4RLmK9mh+4
NtBho7kjf5FsnGRBjwMclumWrscfbRbVyXK0jfjgD6fSLayb7+0hdHG8uv4xuBld6zQ+cgr3vIYP
eZU53haJiqvb4grrwAlG5qJwWNbP8jZfc4B2bZ+hx6/Qse5Fl9HCsrNFJziaZ8/NnHiFkGLJOrju
3zOPpKVV8KRtcldyLEdYNZv2gJcHELuw857J4Vir9xO5M7ew8hpt4TnhgmwUUKewEYh1z/j54FAS
0wP0fadkdr/Ttq1NGIMz7EgdnBFQvZ3a5rfmfswo1eyeJsPTtE834W2xK9cxbeVtuSHYxI54Xc2C
ub0bbYOt4aQbVvGd7Gbn+lk4pgfzhr9wsbBjLMRVsCWd1OS0x+twrS+NO2WGPkVvPuzwS7zrTv3a
/BgRgS66i3VHcuZF2TX31cnUF1KwnmZy2cbiQGm2bBDBOdJKXCImsSWnfWGW6zaZvQQfgl71JNxz
fXY2EQanMN0YjrTID/z7JbjAhe/ou4QMFsfgHVkny+Ib3pwFpoobgu/mjs2Rk0b9oC/hFWCdF5fS
efCcIHOoEsTQLvad09uQTNPv2nJYlmtkaAy0DzepvWB4eRc50yJxjE3y5jRnHxrAo5wt/ejQ0z5z
n/OVRt7aCp+jDWVjRVAyKt51+ZweKFac5pRjvYEBzK94i7iMRHvYDkwnpJNOLnqc7XGP+IuqpQJ4
arGoWc0HO35kLR8JlU260HELK5tBOTSLm9faMewBXOCmXLLzqpfMkpWH7na810AnLUyU4XMIik30
F/k/5PzUr+0S+8gDFhrJBuO9mgCIyrbOpZjsIcFkuDYHUj4xHYDBt1yiEOCiiq+DyvSbS1dceWu0
cuNL6U4XxPF41f1VuZTsKHK91/zc3iBeIYxQZzY3uOU2Q0Xykrjhie3LB5Esm9G4944GyxItTDfb
w1Z2FPFdeyhXMpDZU3tPQp5hS4pTn7oDOFwwGAftUXUkO7QZhmAhYjVycuaaBrVTtUhUfOikYIDf
hTiuBFt0tQRDavFBn85qwT5/rZwrlzt4oT+Isi0xl0XkTgJC0y1INDCNRXTIbwBfywt9NZB7b8tu
GTrBAE3pkLyE98JWX1uyk9H/Ww8faEjYoK0ueW5bCzpJ8a2w4p7eYhMnHqVRXji/4lPNPFC96Eu6
SOl7UV2EVcxufl2MUJTQNG9wL8jmgQDp7HuPq0rf0MxNCO8gEhIl/TfSfRdkRt+VtrkkTlgPdoq0
IWGL0ScXBOZXXAuxdBnRt8X5cxAjBYbzQkn0SqiUozjKPZH1yOAGCYWrK6/iR4b+0jds4PIheyjT
bXppL+GERh3H64ausVgt+rV4qEzdfjb0tYGl5TEOHF1/bGioiZfZ90FmGtImW2S6noBBWU4E9iy1
2QRrx9vReuFcj/cKdJVNf9/fG49cU0DybID3d2Jn10wuaSG7zW28vDe2Esq8BXGSiM3H/i0wAerc
+sKyv9QX8VYEPOuI8qoVHLpG61awN4QLZQ/CjXlXb94wluGcEJfJoi4OgvpiHMR5cvpUntoYUbaD
bOogwYZzlFMLsBJp3rPRPrQpRMcSKYTOJqYT7OE1skeSihckYm/DJWE2y/AObSTaxtE2DkRlcCGf
+T1PYHZuA0PD8OBwc0hLIXDx6hcH2Tro39MFv3YZEcyFu3bLsrGYc0T0i8IeXVmXOsVwCW0ApvXC
PPRgc1neAIXSehceE32RfrNUBsaYuQ/hk5g9SaeqeZb8rdFAftzXHwr9nbJ41aoHpLPxrnVTa6+K
6yUgvAU3FWOTwX7oVqv+Na1X+mxDsaPFUC7Uiz+9dQcpaZiIyEs8m2gdDh0R9evY5rIfDNZVOL3+
bQuAABBHNwtUQvFm3ocs9FfktJOZPaohKeJxeiFMqEdOt4zvvQge1cJix7smZSJy2y3J5nb53bwz
j0bEqWgOZUx0yEL+zofmkLjj3jtpNka677Drtvwp3lTSXVbwaeIFiVoEOG51Hi7qMxC17wVQll37
XblBrrzT1AXe5wGL5A0ws3JZPvXajbTRl+1SdnitPbEojjGs+YTYH3FTkV8fcKHlDiYXrtUCLREw
zX5DpJ4RYw/dRqHrgcXKN4126WXbf2uJjVqi/jcgqaYufQv4JbmxdgOXi4yruTuQW6LRMd6Eyxdz
Q9CFlDv4TREleA2uLDfpYaIu34hlE9X1v1+z/+tC+1P5/n8r2P9/rMapn39SjVfvryF9xz8L+2v1
zs//WYrL1u+6auA212WDkbim0uT7sxKXrN/nAlwRAb1LhmnMjfS/CnFV+p1unyrSy6DjRVuS6vmf
hbj6u2ExX2fmzOZVk5hz/huF+NcuOQNTDsrQaVHQxJMM/WvLVumkVPV1gnDK+V7XJ8jYSsU8x1x6
IAWY6g7xikwqwNZjGq3NTgUaM2ZnkuAZFrL1h+CdoCJSAqjq+rCsUCLYSTYUm4DbVywuxgTE7oeT
+9du4tPu4UuT/HrQnExdtdg8zCfi894hS8S6ksZZ4a0oxapJ+5OSTUQRYd9V/fe6Am/CbhfVn9nf
+CbBNPlA6id24s0vDuRLC+F6IKZpWuD0OH80aT8fiCKWvpVpODuieAqXBEjh09TEypnIvLI1wlOM
Uv+wcBYCi0T/ztyXQCBr+vj5YXzpMl2PAhqVrqHpUHV6OZ+Pwgtgivte6KPGG2H3kKuHUBQ/+4QJ
PvXVXzW1rl2rH7pGNKRFZJ6KJWkGV46ofTn9HbxOb6bUzeb59lg04Pk89UXoqlMl4NGRZBDOpKfp
ZxocGMz9kezTyNtPdZPuRokLQBfdtO8Z/i3bII92s0oGugJKlaSn5SlJJhL4UdzEfTEuyqh+y8Fn
FbUkbSVG8xs9nUikmkaCkMO7TiyTbRXDmh8K61FsB8HNytLfxEx07CaKwnuRQl6RU30XFhI5dSDh
E49gwbIl+SWmUq9NY5+RdJ936S6v6Orfp+k0nnus9iah8qsayNheS6zHpu3J15DSGy1khYXXTRpq
T1hISDhEoOv13BmCROZ1H+3M55Xru4hr76bsm3UPn/ngRZG0htKzHgd8zWKIK6Y2gvsmEjKOawLL
FHixizrdLqb+EKmydqhG5HSJ3Gx7bdgIAlQ0CJbA8cgvtXtigHnkT8dUZVIUlzFpoiIbhH7oSaIN
D73Ihkolp2wIdjVw5CEDsEy2i0+gqGgsB90/x11+TtR1b6rBmsH281TJkDsN7eLJw9JK6uS56AhA
1nvdX1o+k96RYK+F5eOvz3wU72gAS9gwZbwV5ZJenjHuGsXKXMP3p6VRRxmumeJGMBmTNVDzXLwx
m8Ecx10p4EpUjOZh0KEGW5V39HIwGdLYiC4mgB4LpJYekYK3M+BHduuLVIztY0HISAuO0VEKa7xH
Qz9bwzoaCFaFS6SpznCyxeNANBNhvvIOo1i09vEUreOaglZqvZCaXfA3qJeAZkR+astQCpwuAxMi
+P5TKncjf1/78Ky0c+ldCAvDzLtNTzx255kAo+ce5ZVuoPbCkyq1j8TgwiPBHQa7lqQB0eiI3B5B
Lfz8Fr9OUr7ec6YlSzRu8P2oX+U7eWYw/CuInlcRjKsJWTly0zHqgSrbdWvUMOpOMX3CGo3nsABM
I6a5d+wS+baXiGKb0v5Mi3cboQi/8c4gqM0VkSKGz4e8gu5QkbK5Ks9iXQM5Q2+1EKxJ3PhTccDE
H+5a0/n565HmNeLz6wFOQBMIoB4CPsmc5Uo/dJ5FcVSDHgml3TETXKpE0x6EO2OEFNGWaguHlMRX
GWX/zJDJyKbvjSlfE/jjrfIi/rPF+KnD+OPzRP37wcjzpE3SGLvy39dRcVKjdpKGkrOmsds0DDVn
L2mm27H1i9OYKqKtxpK6l+cPwRx2gsxIWjV0tJEZ5kD4QY5hFpfSwjWzKjgUkUzom8J93Zv7IGql
10JB1OK3oXXjMygTBhlgKbZjcgtI2Y5ExQkrddcL7XjoSr24xxsjYMuM6N+GkfJQx8g8BEn8MGbR
Tqv03kX2UwxnWaCvk8LzLllRf0unvLpRTU7hr96rL8MpFnyUVQZjXcZTsqV8fbO4ngfUlgGPOYmw
u0iUt8xK673QCATUS+DCGg8TiFHk4kNlaqRImfG7FYE3NfOe50IDLaXRjJNXluMWXyyzyi5cF2WW
nFQ99ZZSZMrnkFAbASPvEe3NcIeJN3UUb7r3CXSCbKXBXM7ITcKgeVcCPluYjIRJT5bGewiKLZj6
8b1QNP0k9L1xWyVZf1SYKVy/ir3mRbPSuXsD0XoMdNaf+azqoYeDy4ecFdCb11p22LLSiCvR7zBE
kTZP6R/o90k/pMs6gnHRs23OzMp8gct1m6nK9O6TgosgZjGBnrodetA7VCwbcQDsVsgkMIR5H8JH
JEy6rEx1U+ptwa02qotJbEughhrI60EoDqko8cGEeDU3bDFoqR+EjBMTJRA0yHuCuTKuZduCGLdA
vkOunAXK3IOSRySeVXyXBAr8trkpkhyeJOG79mSNW7RL1UEvwuqAM3FH8oy0tSq1PMgsjstaIn9T
1SdjU0J+axh25IVBgLfstU4xnx5pIB1hCklRrlNZfmha9VbIVP3emuChKeTplGxe47LVuMhL6Xwv
RDmNiVTQ7vK4AhfZsEVl0tkttIaIVcjdd0ITVveoZ03yVVGq/UkKwqdA3keCXR8klygXKI9U07zF
4LfLFV96CEK4SDJpMEpT7+T5M2Bjxvbnl7j5taKUGbvqVOG6ZKEs/Nv4Fe1BPZYCcqNI085BGQCA
xKMc4AjbgIAiHjlQaRDRN5IKciFQSfJOWRibJnL3mMIWK9r8yKMjbR9VU7HTAwwUYxpSAesa0heQ
+ZVbqf79BBPxAozpLm9H8Vaj8L5Nw/pmtoI9KaKebcS+5nnrTW4YNnTqYjIV1I4MmkoL9dWYDuPd
9UMaxw5T2hqeFBGIdUFqlNmZaHoyUIGpiXyxtlnQpjfIKzQlwiQD5osQNksb2HTjN0SPtKAa2FED
NYjT+/n4XBOEaMRh8ThGyFH7IrXVSDa3MI76nVTJ/c6KzEcj4uFCKmK9zUyJ8EF0gY7ap1yMJk2d
fCSHNxl7jVj3Ptn6PpTMcmzb5w6DJRh35dFTMmXLXKD68/9r6FXCWtIf/FQv3KCBCP3zd/arvIOV
C03HvL2xmMJKqvWlRI+7NjVk3nYMiTNiJm8veouze4hZhqYU3GPQo0nx8ePVhi/fVKMY23nvqVsa
VmpVaWs1yxKblAPILIx6739+eOz/2Bl+fhIqqihbuIo1lAp/X1yVobICz2Bx7XGCoBw29xl0BDeD
soilh9ayNNEm6JXUW0dyvAjx210a3EYsv9NDadQbP8sV9/oB6rbiZjwpl6U4nmKC/nZXZlcEw9X0
8juACCUqJy94MGRW4NDK0/0EUPigY5Q1qaRnHkDrWEUZP8ixPkB3MaiwTmObFjsk6gIUEbl8HA0s
aH6er6NRqXBiWDQIrVBz1GyKSM3OlAfCdHyEITtPzuFFNz0PNzmtllFQq9vrV9cPMEhIucRMSjis
qti5b0qbqEjEsxdQoqNhgGdqxYZTTmFph+WQ7iNNT/ctPLxlK6fpXYaHy5cH0krVGQ+Ysaq1enYR
4vK5GdGS+31RuK1k4BnB4OIMxNnAZceZh1LBumSD+Roa4fAW6gxbEkG5BIo27IpYIvQZgf8FYxsA
gqamxpLr20oThZXVl6Pd92LykBnfhU7bGBnNU7w6dyUhoKvYsryt3nr6ThfwaoRl/qZJuPQwumHq
Dj20kgFUvcLjH7R1KsG3oIzW06JcYZBWlyIy32g0h6UXNdppLNR1qCvirgsCaXf9TASkH0ALKAod
SIBZqmuUTRAl5NbcMMgrUPrU0AEqLPQdZFnYgzhEPZI8czZPPhY1FoBom/p1h0MMpo6YKKifgzA8
lD1i7thoJJ4k6Qd5SrZUDBXVvifj0yPdCfZYjM9dmZw+meSNQcLHoQa1uoC7ahySVAp26Dt2aikO
Jx6eQGeH6AXtAKok2eouMSY+geieXCgeAyvNV21aVVtsPDrcKFPaNVUi766fFWoCEycVmwuZRd7g
n3gL+pVAlvAoN/UliAZtP1KwLNKklO9Q9TtDPjDTysNTTUjfLoLIPeZxsauJmB6YPwzNQUnzfi1k
1Tv06+bQ1y3iqKxIVj6T62zR+68wbbAZKW+hXz77O6XxO0DgA91la1CPeRnIa0Qt3RLoZkIbPxTh
g1DlsLuzVYgsPh2be+r/7EQVsVSy8Rb3Xv7d8NDJiPVU3RSRGGBcIpnp+g1Zv1GN3BkCREcSqHmS
g9FyBWGBGDz1m021xTsKrDvPqpOQ+yRDMZineUnukieFoZuQx7qsq2l0Si0xNv4c5FwKuJ8lLwBD
VE7KSgJpAg9oEtd9moOyFwBs4hCkdTlWmbROfC1ywEzjTNCAP6uguE6E3TM06ab3GfEElsU7e52I
p1hOyNNrhWqlkw/DLWD2p0Y50k4ieXn+IulkdaFkYWEHmmQcuzDWtn0Q7a+OtZ4i+RgPVb6QK8uw
a1VFykaIykbsinEnCsboto2+qMVc36SFjxrbGzrcpQFYJny5eKP13O5FM98UQU1cNVi044Bneel5
XJlqZDBVk5vbzFfiTYDihyUbWFBRGnZFo4F9OiTMAtDyotel5AOeLS7h1YBaB+H7+BQMMS1zTEdg
z9ZaSDZVEVflN4eXG++BZT10eC53w39/SOaY4yZpMc+JySmk+XOnQNA+qTik4culLwAsk4WQEDdt
1B1iESgvu5pg89TC+cpVkt/jhQKhDcSldcpCY2rsyRb9BRJw4tx4JpBQpnAeR6fBNLcNDe00ERdu
l36XHRI9ZUqoxNNBl5HRwX0A+YuEZVcEPOWhZgmi0bqDUYJbUMKNGRsf1/eg0OhOWLzHqEpTOuce
1BS2LWSiPYmFQHp5VfqroZc/zDwmwN6H21PLjx19SxdhuOk2SQj2LSH2CvyetQmzUVuXQ8BQF7Hn
MYnTtzHRjaNpxtGW+1SaSSnaVi3anl22MeApr+1MyYbHHsv80pDSctuTSvpk8UgORxPbMRX9EBXK
xczy+6Smt92oykWB402l2QjbOADjB8qlk3vxMSsN4EwYMyCzh1Tcw01TC9oZcQ7gvNFbdrUEssGa
XMsMcsJCRWDKRpUfpfmDFg/ZoiouotfJF/BFB7Y9K0GQpl3KRA52tT45BCi8qnmTvSAchAelmqcr
DE6NFGJHYU5IjdXtwyQqV0KbMxAkj4L0vGABLi2+5VkAwQkwdi17AwzRlBFE3Z1zvRdXcQHNygh1
ekk185Vcqu5VXzpEQuzd6goSATw6OskSRbHjsQGAJ6k1Z7KadB30AeRszboZ9eBATBEAo3Ji7D0J
ID7Yxq+rInlHvrxP1Hxa+QHNTy8pMV33MWJ2wFsLfUiivT+O4bYZmic9nF6VsFOewjSGDNHinq9E
mCKlFtx6OGEpiwpvibBIBlQceZu2Mgu6aL5PJlwuHZqx1R2lJao7pH9npiUDGSskLipj9hgSikHV
1W+NzGCBKjzIPGb4giodv5apZ3dZ1GBDj4yjLEIr6AaovPhqAEFoJFlbxWMRasVzKJS3Q9U0YAhG
gQBYvLJdPqyUWmh31gCNf2qIxMmlULlNdAALNUrDogpKe45PyZqyvB/nx7SuCbtouAS+Yb7ECmmV
YVmwP6zpanG/JJpRk55K/I8isVLH+ejUIVpjOHTinj5jP4OwxaPqmXS3qmrRjcN4M6mQdDUiMmcF
mVOWSeY2KXPBBqEYsrGghVpiWK6gzOgrHhxtpVaPSvESmpFyX3dt5Ai5pd+KocVo1yD7oBHoHmH9
2YfVZB4DDQnMwH35veoYN+ESY1MAxb9SMpo2pIM/6J500xidbytJHznJGEacEcKsEp3013EoQcd4
zTkMR5YU9iCMXLUcAnINqGNIQxfpDw0JVYARr9UMqeoehV4f7fR6dFrSxPd+Gfk3XaUKp1q95RqU
n2jWFDCpqCc8S7ixlFE4qcWdoWRugfhvDRCewWALvKZNibiY0dtZkD6zOYR0EXZLefR0vKmIqK3B
f0uUiblwPaSbqmXHJU5jdMojS1uorAOHQPKHe3wLRNTp7BnyGQQSaNFOrIjjrMI8ceiQ4FU1G/Oo
EiLHntEkT3H22qfZWz9CW21SbMH4gyJ4nAS/N1JDkERlhG435QO5XxDzI7UmcZd4R3YC7FOh5iZH
2gzDRf9WTkZxMWm5HPG+r4iicHsJ9PxKqJVujQYd9LWlv+uFlB+T3OJyqO58q5V2//PB+D8knddy
48gSRL8IEfDmld6T8uYFIY0kmIZtoOG+fg+4EfdyxTEaigS6q6syTzZJuMMddU39ObnaoJNW6eol
it3iVNpSW5Z5H+xCo/gBjUI8So5xX/joLDq41kmsdRer7T4w3ZGAYOPRa8sMdY1nMVucH3zNPwCk
8DmPCfNaD593HsWdTJGq+N9gGhMAcxFSOxq7Nnbsg8V1BUBSXTSytxc5t/GDQP21T0L1reWy2TmN
9hcSVnMLc/Fj2IW2yrVEHspSyh1xKBCVJLl5wVjlz7qUdbgIsGDXlYtwcVDuFvd+TrZTZJ81g0Fj
PAQTQhVtXJBtaJ/xUqmlmY7LwGk2RVm6J48Q8wdy1HCw/voGmn9eU5iz2UUE0DuwzvQOYyzbr3VM
O6aTfld8xgbHcI3W19zfqIkD9cNdNPoRIDwBeKAXN1DDvB5TqLMHC+ixM6LF/c3s+9g9OJ52M1o/
urKfpQurTwF0Ovm/uFaQB4nTwZTFzetLeUNs6xxj6Z5Hi1LKso13fzDA3rdGdxBda21SM3L6hWap
HJkOrY2E8cNtKFOTBjgW+PRnmsYE+3pTL3XFEFa0eXnQK1hf6iijdCIIOCyW01B29KF4G7w/c6yD
qx3g4RMlWDrH84eTVRYLwx3LnWu17mNJb4sokR/ACw5xqfkmjUS+TE3EXpx+2Uu82P1KO4pdEK0M
iT6SkrRsq+rx3GYGqrTIlbf7wzx8AdfVnuymDI6uY52aQTXXyrbLa7fX/BI5UWM/qbqaXp1pP2az
qbimlAEpCNRZs4ienb9qKmLDdEmSyzTmW5Vm9Q06TPX/AwC8Y9rG7RUTGeEdFaEDEkDcZuryFnrU
rRpcgSAOt501uF9J44n3oH+dogLDowvrNyJufq3w6ANmtMJDJKTADcg/qFxa64kbFj+WfbWSOnoB
3D6uzKJWD3jRzEXZ1B1iIMIJPYNOQ4o/EZyvQe4Px/hNU+OEHBrjScw9mEm3P+ISI2hr+8nmbv0M
ClIuTHaH2eB6qusU4qI9da8U4p+azWFwJSdEEvmITL4ddLG9P+0dgMLEBTuXtqt9TLDRc+RJdoTI
IHIGNCMvWfanMiODsCTB2s3ly12UHnHEW4xVK4GpZ9wGpiiaQ5JHj3dhbwBc7zrClhP+EcqsB+E3
//VShRlcq/9hjvlr4pBzihDxsQs8MgUo/Fe1STTbUOKWprOAcoXoJ9LU7QN3tUkho1vXwCZBJiUf
fs35DTU/IeaPPb2Q1UR08rNhal867rTR9e/0XfiqXk4WrWALuJdQ0LJ/TNAOOw8UCSAxu9g4Ux48
1bSu+qmSrzWskhsf7NUzTPmaM3c61wMHwvtvMtwJvBSp/uDob6AfnrLaTd7yFPqaSNHqhbp/aARh
3wD8SVByyTEjToaudxP/6xqhX/osmlVbOR2LwDxJnCaEpRcxiVNtu0pVMr5bBoegKemdQ1thRwD8
Mm5zkR34J+WpItDtWRYuy7+c83xnL2cWT80udbGWhrSmj8SDROsk18V724yLwI7xOtLupvkd7wJv
8H5qJ0lh6TvjJlHps92PKFSmItk0ha8t05l90FkdFLaySLEG8+e12UaIUbi+EnW96Hw4L10chXuP
6+qsEf+QhsfYTc2NF7TOQ9glBMDoKQe0WODTnh8ayBc7z4/3femHDxNJMsX8dxjqH/iE32Omibtp
oAHgdHpKVjvKEMIngN6MXc0onvSmzsnKa0+78D7Eos1SLQg2wLmqQlZ7jb5Fps2BuvTtRNUkuMXi
7imKVfck82GZCbUvmDu9mlJZSykjixgf011lCrdrDU8Yf2TzVqWhOtXgGYBkrbteOr8p4R5CJb90
kzuyLDL3Ca/1uCkiwYkeJVugk85ekm4zCvDmVfjrhb527Wwnf5z9dkk+bAzwMYtgzsJz7faBJb8C
lsr1+tAWYPYK0u9QAenWYgzpUUIvRLpu9RxqusDduxEhCqYZNu9FZFAU+J8MFeLrkGbYP+qpwiBb
NFgrPHnoNRD3fm0mD3pmPOJanN7yNqf+lvV0AhdGUePq2ZZoY6qyULrXJoY5z9Ew3qXa+GJM0t52
jAUjIgsTdhDl2MfAIbMm1UgK0Se44mEB4iWba+y4a580otGssahOsNGq0yCqglIws1+M2hvffZ1z
JPCM4jYUHCjK2hw/ibP7cbD3WHyLRWCReixj8PpZUpwMfQoP9ejzoJd/uiHLrRWwK8pyY6u2PrfO
tKbB1y2rJja2HgntJO/E6bpKxh8y06ptWOr9Q0g4llFm1d5MpbogDVEX19PUhcbEtHJ6OzsPwZz/
hDPleQzKRwh3zxLu8w3BuHpuBMlluYY7vOd8WEryk1srObGrp6e01TmDFIorergAc9aPecyOTD32
2RMheSKZEM20r3/wDhhPARh2IhMIjuNGtmcmZFyBglRQ0GpIJXN4xE4xSX+1e3mUNJj/xNyQj30/
XmjmyzD8zOhXTxvc7f8YMmf2BDFBLS/07HmvAo5bNMb6gmKMcRZsLq8Wm9QgGVp3NOKHWAEO9UyF
wp+/6NogfI7HSxcBlU1l1p0j66vp6/xfONrTotWn5KYbD2IGY6IDQr2su/vaN7ZW2EWg+phcS3Qx
C1Mxbenzwrs2UeBdW7NLDz7H4/mCltz+762TT5smbDgmOdlFuj3zxFp86Tg8HurIxSQXwsQyxGer
SudlIPItrknt1Tx6R7yxa2duYqIQeSbh07ul6H2Wmst74tEFPiJ7QBmb+sB/hh5XaZEhZUuxdVdA
Pcsg8ulI1mxvJaaN+RnA3X9N0TSrWdO0Hp3Jf4v5owtXG+aAHBtBsihJXmg0A8aJN7zxrQTiQV+f
5CKsw2YTJ3SfbEnbQJgqWdFXMLa8u84TbOjiKEmSWCilZmWRreMLg+0F5DE9YYbn0jEGFGs4YEaZ
/3M7TVsahe2gacveY5OpDA54xemztvPlKGmo1IUHwjjvujMmk/KQqBGcpcJJQHLIkuQxue6Z6C5y
URKybTnRfn737qmO97ewHf0vTRvEs9aThxZ69kMLu/Do3m+U+QFbCFtBhHqOGmYphrL8NX3Q4bAR
8hfTH7JNbMf/5mijXWFO5W7o/X+5gZmoj5X/TuilC8YEsonXgPDy3eTiZIVxKQyUwKmNajkUgtV/
sFHF1LCbAraHMw5/dOZgGNhx1zL6DFU/Xhr0OAsEMfZR5x/0076/OIw4IMavmCMoYg5cP0JtmcCH
tHsMgJinmoSzcfcGkKE9Mkxqj/ev0qFIj4pkJFZzLiDLXAyQiW5ToWkPfRWKcz3GF83yqHAHiafI
JjGbA36N07jAgWqGm7wwrNc2l8++nuiPAOXdM0NowBURgUsurdZtblLBmjqfvmHE7rPF2IXR6nTT
ndF59jJCwYueExsStCc+wFejs/XXLqQ2hPJCAq7zQ1COTYUdA0fOMNqLIESE4pev1sBApo0yNW+w
pLfXgvTpjii20P+hpNOeHVRIm8hvikOZFqxeHmRf5kT5xuSsyBXhIfQY1FWYvvZsoKjVuAf1nmI/
J99HuhaXWA9aVJ/e24ADctuB2hza8KHWo/aWYJAsPKE9BFH0TWRdfHDjMYRlZL8SmEG1n9IPW1Qj
UoEmDc56YUSUCbG2JGMw3LZjHD8THIZYjR8nDmCIjpPil/ruTTPVa5ek+immPfNM+Ng6GiCSV6zA
79IrgksYJjpkPsy+gaqH4/2pkeTuSsoc84JXPMQkTZ8dTZkbGcUjGtN4mcx92ftDZoc7N7GQcZNL
toggdduLhgzedcbVsPMne6RglZ+kbUliZbLoJQrp/CgLSrKo661TOg0nlbnnHDRQkv2Oo3hUdrc+
J02ZARwFMjaiHeb+chPCH29SZ3zszXiHaoagzikXH1PXMYMjqzHsbHEQSUfEWZqhkq9t/xbhKt+D
Gi43qQ0Jk9exbTiUgtArCeL0CPUQIL2hQ9KEYrCzjrqqPrbUKGEZrYh1LU+NTfnRCxovDGDHW0NP
dGEa47OIhPlEdbN2KEWnnrACyGrV1hNM9e+2b4JhcPuw8Fv9BAUkxSSSKDjkjvlO2Et7Ev1Is6j/
vD8J6v5tGkhJ6izQbPODZuMWr2q9PjCaOpd+kn3AZnwNRXFTGCAqrVQPxkATdAC7kBLmEOZxsxj7
2OJyk6h/XSx/uzQg0IgtgwmuhjM1GxvytqhhSJfOXyPA00uzUtGip0Y497hZixCgR2klP1E8Xceh
+XSs2FqVqfNX0pQ4cVKylwGe61fL//NHjctGG1SyH1y0U0aWyK1j2O4jcieD0ZE5HNwBKVMLRmwP
JAoX1ZyEwlnIXTXd2G+C8iXwy+xRn3T5NEkHrpSaiDhtyJzSha0jhSk9xm7Fpuj77mTNxXVi9iQR
zQ8Jv04aSwJFFylCg2tk24MPWjizRMEneOvkeo93RNsYdSXza/485uIA6oUfQgyF0AyO3TkMo5yO
MZEXNFICfB688RQySBY8SaZmWpJMPtGINpF1c6Qo36ZJBOvE4kJRSWKc2tbGr4pvbldUNfqIdtFS
T1AGy0M4B8M3OfQaq/7s0ik/ucr7rG0XzOpcMEiXHLZAmeLg9CIgTJAeYu1HLkmVPMDLzlZtjS77
/jc6Aq8bcrX7YRZns/WLvEQaH+XBio3nvSZOedsOGUe8DJ6miuZqW7zRU8wuXobgh6Ois0jGuLyo
0jPPGiBxjw52Fhg7zc2sc4ip/8HUdYTnderuc2ZtmDudccn5v1pSZlQPABn2jIWmb63Ayp7ixbsW
lpOcoglUUc2gfsEhfaA1Z+uPyOlK2iqBtfEUYcLDeEj7qoOZV41bpyj2xKqsUG2lZ0Pz0mOsjTer
Maa1Urq703JffSj9TPxcQoVDOk4iyRYGVToB65r0G1P/6VTn+tmKk2ibh0iGyRlTt9jPd/cJdDck
6cFAEu/V3pOVd/pWEtFwmjgXn7TIYBkzEYjaZckK2Bqw/gio/5QYaAJhPucaQPwAdywOfa7rSq2o
zuqPXCGiKrgrJRfGoTXbPNtR1ILlBax/cD2iKvS+AFDr99Gc+0Cdqw0nlwYkHLokP1Rd1TBbwBYw
GBV2jmIiAo1e+rUVnPM0QWujUcYNFWiy0fQ23AHvefHug+Sgpp081v6B9+gXws7u7riP9GqnHOfd
TpseGBsSVu4Elk19rJZhWHRs4mV5ccPuTNitWuR4ju5bh8/Ze0ngzsrgLHWwCtOkh4T7iYSrYJcO
IE1zWrCX0TbwfcDQvD8LpfkGPtc6Rb1NJ46A4Pf/vxrdZ4N4zFvgo1Uc21ZsoRWFj35fb7s4wDFg
VfGPwvdj+O1wYCpTrJjYwJ5UI6DWkbm31RRbNc+o4uLUG16OVI3PSiVht/d8dVLMzV8Nw4pPgbD0
heYxeqxz0Egl2Qoru2XSF0CJI0AMiKAljHVPB59WVPUt1dgfgI2VN3jJ9/YmLtfyFLc2E2+SpsLA
ehWG5ewaEw1Qzfs6FSevD9xLN5T6taA+vlaATY+Zkxy8lDtRtVCRMxjBSyl0opBg9iygHYQfxDGj
lExGquGp2aKOAMrPj7kJXPC3QKRJd+iMx6K3zVtWy/AlrciBAM4EpwshBnlOF0p6gFP9QHbJ/LSM
EDa1um9vjXEynlie/oYCkV5gxHOeua2tfZV2HyGf1hhm03c9kahH5VVcLFLHgEo1+XIyDW2vANLs
UpBX5BlxwE1qM740UXuVqusufVozQXPbm+eNw9Zsk2olSpMQicEMV30UWqf7A+nIkCT1SM4wyy8x
qHA3VBYHV05MW1KE0zcnahAHJzQC70/rQcC6mnNuuqc2Efk/XzfeyEDulyLyxqU/l+NJPbWffVVQ
aEmxv+O5vXD4YPgekp9bznHMxtGdmvGhBQDzYNOIrVwK9yBoLkOGFCPLvHybIVlasUgSmuhN4hTM
D0meY9CTGmEm0xSe2+rspox5e8BMbuDx7P5QQXcoZcoN23r1LaA9k+kiIeaz6y8hKUy24WHTHC3S
6EenXre1YRJ2NlnL0OOsWBZBh3NLNz71qHypp0BdDTP8d+d/p+g9VgbQPTNT1bMNPyfU2/p6f6aI
NF12ECaWve2Ph8l0F15rYtACO4QQD53bhtwz93B/yKL2XRIeDlwvQfBmjoBUPWLMWqdp0ODkqoP7
Pwx4z8zk0YYd8Bi207G3Kpjl+UtbkGnMeSq+dgBBSK7FUAt3MD70OkcEwkd6yWmH/JVqfCqCyX+a
GI4ubM7ce2QM/hOTPWuXtLChZVTt0ti3TsZkdk/WhLrALtzfqSUFo0ugXbBVsXIJo2Qk3GavWoaT
DnELBqbC35ctgG6yVJkmUoOJsYj/557en5ZzGgonlZcOT8SmcHC8YbDj+0Vst/qjr0VzTm9Ubts0
jn6VEE+WosTwDTthuZund2nVHQuEI2ni5tzlPLv/ehZ6pAgBC1sm6JseY86YO03W3qKD/haZKSN8
rdAfB1hZK0051TNwk34ZEscHmA7We+B5/WPIu5LkpnGK4r5/7Lj93Emci7rQ9kzC2GEAMHhd9et5
+UpPtWFFUeef6M8h0tMj+0FA199NsIK2E8EGpuovcUQgXWfV5AZUeXQtE6R9TTN1aN79U89HeDZd
N6FBN0XMb0ftVKC73AAEVAQ9V9jCcoYWG4ZiP2E9Eh4Q+vEuM7L6SEufmUoLdqxzCFtVXtsv0Jeo
kz0/NJEJSn9APhlKYC5dmezd0gd0qtHbMmTeEulnlZKVwR4WdObANzdhfcmM8BkdQnW1elY6W9JF
6ePhXcJ1ONyvLObz+zzmBY8xt1nhWmDV719yXCNrR/eCYpM25JsgHH13uVh3YHDCc+5pJqZDPuP7
d6FZrrbOU32Ebk4HxKCZtLRK7L3351PARLy3mbT3usa6Z1fjq2jtZx9LySHqRkZaYyvOjkl7tekQ
Q9dUBznpQXHlOwsDB++Mw1l6AAUL/9A7wa5m+C9UtCa3l8gPp3sM2BERAy+1dssQghaC2IsifiQK
lOzGdutHTGZb7tsgXOQo1erR2OqTWIsJ7jJuhnL01p18awYaCSfG8rdB175z1BVprnO065yT0QCK
LJcj0ULx0O6RcHRwgdzOJxccjn5C4EVF8B0swne0OQfZrrssvhodYqzx06bBW1TOnnCupd8dfX/d
u+8J4NsFIm6f+GMhDpUKLu2kdqRH87m3v/yIq8S2L35ICtk+bt9L49NqzRsjQBaceG3QvxyLCOrT
h10IDE70TAI6LXG98voDabwHlQo6E9/heZI7wmE3hsFqkzUc09Fn0RSW4auDmpZJ5Mg7ERvrOnoq
tx412sTxox7LBdIqTt49OHZ/3U3eU1N/NxYaYxnSFvAXRaC2TYepczxgPTXyrW+w/OYEBk5o+AZ9
ocNO0Mzg5v/0jr8UE12ylyl50Y0P3Au7JgOqtg/1cKnn2haZ3DLpHzize2o6+Pa/4isfYdlXZ0WA
luhBb40Hv/0UVkvmWrts+PjZptcybf7p8qSjBXAfR1OtPBsHrGrh7j5NJqk02pzoA7iJcXXrVOdI
y5eFNm3bXqNizZdz1TC46uAZ7iIQKZ50tAT6uIxbJtsZLWCF6k2vSOKuvd1k1Bs2jmXC8t8KMQN6
lsJYeJXcZHGxbMO30DCZBKHebDjEH+OUdY8f3QKqCFN0nwXTFtXjUuY5gzramqEAgOvQmq2eE6Og
81FgnU/DPZNc32jOE33mxeRigU/LdJnGdD5dtHZDtkfBpAXuJ5Pqk4VjwuoI7aYv9qV3/rqeYNL7
wPk12nNEbricU4hZdU5FYv1GYQ6vAHPSsCm4SzVrB4txZE7gv5hDuR8rccs1c012GD4/7rCeLV/8
Cm4WpFCApbWNmZgcy7SFdEyMq3s1fgNQJMY0usIKOgOX+er1dCuS6GXUmbREBG602wyHCrjI0BG7
PCMvlRBWWvLNXigU50m0iXhHgeJ8uOxpw/SLSuxZ9+NjpqxHqYYV+p6vomNjKYfnLCAfkE9jPZnf
oDsYo/ADAfDoenVBq7NKBvvmt3ATkkasnWHjcs8qoV3YH8pNw8ZeaOW+kuTNjohUkQX0Fi7pQmyQ
shBU4WQPQG8OUOC2Zkg7LphbupiExvhQlQZWeHKofQ5obbMcw/JpcKs91P1Fjl4nDeHo06AT0bmO
IY6jbXNjgZg0PTRDuuw6HImk7RxQF+YDKxYi8QPuiC2IO8zZ2kQIMN75fDjmBfRXKvC/pIwcXoL1
WVQan8dwTpLoRHzjoYmDnafTmnamBxs1uedC1VUskQWBDEwyd6Rw7Us2GLvHGA/dIBg3hiwQYI3k
sjqYA1tn51ZEEGgH/qe5X1X23AWw0mvzZqyoDgh3A+cbkREQYW524j9IWciunNuQe0joQKUU5LFa
zhmNoVwgdHyiXxFpIPxm7Clsz41sm03keIcMgG01IfmIkY1ya6EXXmQaLtE6BWjLd6Uee0siF2Iu
YvKGYsPUFqCQmWzYjGBocDb4JycdT3dmvHdRtE0YZen4t/WpO1qj95Pp2sofPgbnq5SgCKZsD1l7
4ZkTa0vn/kXhuOnyfqU0ksaD6cqIk4D4X5pFqNKMbQBVPUzexkmzFwGQYCXLf8L6FCSpmJ3NOKiC
VOdrFFrBEQXqxjajT7oby8hyWZkc6B2CCN0urctVq0KGXfTrgNPHXLYJKSABre8uWHmmXFeF/A5o
0u46YLM9UglPFcusBHxaM3xp0OCQkLzwzWYdx8XZKlHnaFi+Q7krnGLdN+DozPy7ZwVC+71tIFUS
6LRkW9nEdHFYi4VRv48hJzdOCnaVnjRP7gLG1Fo13aKSFJu0eJFFd8uR2nH7nxLDuVmxvgK7uNFg
AkzFQE/Lu+Se/pvZ3lakT1FH7RzGtGvMxRSKpRMGR9GNO2WZr0LIreshiB6uqBD92v/rifPyBsan
DWwb19kaIMeX+FwXqmSqJAb49Y5xs7mJaqPaT2XxJ3nFyP1hdURPUd7/VYO9ZhXCu6vSb9zK5MK2
s8KnMA9WFDxOBsLVOMHMLlehNTMJvMVkh3tJC9AEyVhaFiK/lmm09qG8jFWR8YByKIRTIBGyO4y/
UZ7TgfmuH9Iwe3WThHKK9ctItobVHsIqpxKlAZCLYJHHSKRd1mkN7ZYHbbxK/tkxEb8QtOL4kkfu
0o97lNfZc2B5JNKLfSHqbaoTwmmGjKUlTVURbkrJ+mQJvPboLb0gwyiDZN4Uazpbv5wFD2T3birN
f+10+YVWUJTMLcKNHmp/wmhOVSXX8M82zug+tESHO9Owy6xho9vOeoyrS+NrdDF8/RCAUSzGH8ds
V3b4Rz7Wwu+ybZIHZ5G024RQj96rr24cPFVpuSnRS7YOff6QcFn/0ajMXYi6dwEmHuWCxDQIFan2
XvQREzcQPZemxwyQJ1MgA+BtziT1EF3u6D0OWoS0b1irgJsmUHnHQGB8Ip/so7dJmy97+1onVszv
Q+nHr5vmxT4rSdjyK3PYmcx4tkZzjFTlrruEgjZn0rYyoktMh7LRJl5uvnSDcRVW/bYUjDeApNjk
fw8t0tvqG4jwnk7a2sFrgMXKdKZN5bTmIpT1xun1veOEZw51IIeZzUdELZvZt8vpXYkQCnNwqMyX
xOrhu8U0yYt1nXtvMfVnwR0k2VEq9QraEkeCvpdasonqeBM4OowViY8hYyzdXd0iehxQ0Civ3AnN
e0AwjEg6QckLyKPul5KWsKlHxB4Un60TIH/W0j9ph2y0AZHheKUEuGu5KAUdrbg8tN1j5iePjaeI
AkT7E7Hh4a1HYhXjh+za5Kyr6Mm20bWwn6umBb+R+b9ZShli0CVb5IGgi4lmw071v8GrXqLJIVpE
VuO+Qa6ymmT/1Xd8yhPzL+ZrZBCUCpfFY+IXh1GZNLOKZRRTIYUtobotARkjMe86wwUEhBZFaMxI
Gu8FKY9efPa8EoR3fcnD+kdgA1i6Q3kVGhimoXRwcluvEWoEVUAjqU3kVqCuwwLWkmhaeNM65+We
L1D2/JR2+ZSj2l70TPSiQdv78UAUYF1xHGkWtKR4IWPGWYLQwYXtNbOj+8+VYDuU/of2qsQ+agAv
GDJWr3EZ6ubRaBExlDqgl+gllMW7PvhPGYETRodwi+tl0FigWuz4q2FEplU61zTz4LqU6YAnGwAz
ssVlWdWETzn06cGSRVL8oCWPlq8N7a9Z8/VjuAKGUXIIqISIFsOpMzZMHvOR/q8kVV534KXUioNn
TPQIdy1A5xaOHvguv8G6kxG9g9GIKb9BO3OE42GxTxpGj1cpl2sXvalZWj2erZLvI/lVKb+9HI27
RszpHEW90nMOlFnkroHy7iO3/QP8R8kkKYDsIYJshBDE7DcVkeNokjsK3V6+u9mL1wEixNjLgsd+
1McAuLxet5YaFCVn9N+CSGgIBuW4MORphJW5SiyrWbZUX0g4BEtPyByOMDUrHYc1Hs50sa51cxsU
OeX8GBDjwKhjBUhxZWXidR4lW5NurJgIfwx0wbeI498z/rFqfg1mNN2cnpOy06e/SRzNVoxObZMT
A3WNjOr0s6D9Qo4FuCkq3XFyvkgb2Vu6vN4HcQkiu2pyDMTIzPCTz8aaw7JqhxNEb7yOcjzn0kUM
SNwNGUMpKVT9SgKiXpiFYy0nrf0u0eaH9o87HP02eRFhRMQvf4OJMcQZ7WhH+aF08y+Ato/1OJ7K
lKyukVZdEvmsXdosdTDQ7CTSf9dCuWlo1C/oJlxr3fmrlPhgmdupbCAGjhc1hM4RxwuJAnW3lVb/
PpjRSM/WePYw+/Dbo8/Ayn5Rg4eEzMwsaIs2pZvm7spyWIYUSUubpt1SF8a/woye537dwjUMe5Mw
rFWt/Kl7pyKSpm73GYqpxLGOvjE+mMWzPhDNp8/RDqX/j+TbfJEFN1PT3zIPgJPEdrEkcoPlJj94
CusObvkcXI3x7qIx6HWQlEnlXccOq3unHoH3QyQInGyJx48Z6zlVWCET6P7Lin5JTZ+3TfO9XYaU
BuObVhBHRZ7ywKQ1JiSunCuRbBUaIa0SlH+5Xvx2Y9hwCB/+Sve7MomN6R1gQdJqfzyIPvTeKsYf
jUhfMuLOiBytPgViZ5QCiHp1S0NEFrMLeNb3mAHIstoLsZdsUFoO6+/quQw1VZZyp6XVWgDCLhGA
kFMXgOOa8FggztI7cSmt4oHhE3HHlv0ZpVwDVeMuu4HBoqPZMIHEqhMUyiELQE4ff6n11HpWr77S
8lfPKshKOY2HElfwosZ7x/gEd/14KHOnPo4MLHxL65ea0QxLLSpXowEEEZaAx/xg1XOLdawDorIy
GL5Ug53Dtl5YANTN+q0KKN6skMhXzEXbMBu/codcDqrWOOn+UYcMy+lbMgvm1FNLyNrBt67/6qCB
Z52KtSGMHr5cDesqi0deGNab2uaoXpdffgE1C+8y7I5uZ41UFsg+04U9gaOyUWvlz55s1tlD4mC/
q22WGCPOWRifyzT+6BL1GtgPXcOO6ebv5DOiD+k6LMBOSjlV5BA+GgRJLSU2tCbSU+mJNPU2n9K3
ujUOWkKfnb4ynnHG89LTT20NPA5bz7Wa/99ZYmkOOUwsnPGKoI+FXnw5Luf31IrBMxJdkYwCuYdL
YwaqyE2FEPDK4mrQ0BUpJxqgyA+4luO4v/Q+CSZtdpwGBK6IADRn+BzwVvaBOrexfwh1Yqt8VAWe
fXPaaG1EJPRoxVug1zNUv98bA44PgARp/2W2eGE6ENEonWM1m0tcQlVbq11Nhh/MnYVFnWO2dWr1
meTJmdTybS27T1bJfk1myWMRwjhzbWPhBBxhycaOA8+kQYaJt/Ucrl0T7FTs79zavgnSHSB62O+S
ta8d//W+9uGocd93D1WunYcKd0fqPsW59i3QlGnOS2fSgLAM+GrpsXe7DcztR3zsD/kw0PGsJZNZ
ib+BGsIaXhJDf0796WSGBKRY4hRjTFwMOteIn/JRV1O7awJrVekoirWUg2pR2bveG3jG7d6wqQ8c
u3s4Iz0eIjVWOrsxXXXypB5xtXyLzHkUPgpb7Pg9oUjZviA3fZWgWCRd/Z+bMJmPJgWYa2gJnGyu
elAiKHLLd6Oc3rr4DHb/MadKxHehWVwrXj5wH4yPdWHh0U+iH9sosO/GBjay3t0CBMKyZGhPJJ2H
3MR8HFbzzrEHVZllORQc0Yr0pX1bJgoFFcFkvBl6brwkjXqf/0uF+6rVkPFQb0nHfXKDEq608Ypd
ax068fdgdZ9FkSKrs8TG09CQ9L22MtMCVl9/CvLsT2Pfl3nJkheq1VBwxLj/DFGOVbNsH6L/CDuv
3ciRLYt+EYEIMuhe01tlprz0QkiqEr33/PpZVAMzfesOuh9akKoLlSkmGXHinL3XRkyZ1AtdDee+
Y8ch8xaaQJ49+JW2V013cXpxJs1mP/oDJ4/0s6JggHR9BSp9qppmXQVUKrHsfdqchJWhmYcgzt5J
kywP+0ctzb8MPlm89abnTfSwMJSzaT2osLkYRgzIZr6nHbNLOHC1h0ZkzAcIODB1DjiG2DnlLWw0
b2mk4jcDiINbZTsN6Y3jR/dWWH5Rb9BGmr7nh7ym8ErEq1FRII2kleNy43SVfPZwyXtHfnUkG5Bz
WaKfajknIhQo6+3AkYvCqV9DoaFhnTaXgvstLLNP2VJyeckNTsymbWhmyemUey6djPyYV6/hJCHS
TRo6myh4LBU3Ya2+5vcoMv2XG3ofmRftIQp92TpU8IHDyKBX2mIEsYz1O6Qv365k4Czb1B8WXREg
fqV2ZSGOfzn2OjRhQvBxKW94rZV14AO9w3W7Nzo/A87mUVr1w6YzxIpHfIui+zBNAD38uS2narko
MmMz0edSIuaDD+BRtr56r1WzBOI+LTq9NWliuWdzvqVtN6ZS11GIx+fBcRgzd6A2m2ybaZgQjB4I
MxnGnN3MyxBX3xI3Ga5a/VUfmJ3BENtWNuBJrWB0ooxhCTHiFfUCjcCsfTXs5HswMT1I/MHLpupW
mLzHDXKqYUmtd+wQzzKjO+nWcNIJ3l3ggr4ZAb3jTvQWegY+n0T3wkVnNZeEHnuHu6Zo0b5pGYST
0uPKF0RXidgCmzLMsJTCOXnEtUF0pb1W9NgcAAXmORIfKNwLt+RTyGDiFtWcbqEXnF2GET5lx5Fj
6L3PSg3En0WfobSydU5AAyzElFgcl8mHIpOThik6N8UZeyn9qsaKbvv7eM8BxyV+2+03Rn4kNRlE
h3726/hqBtWH7ncepMpmXPnvuMjJk1bmotJMBAQ9uofewK+ZCnArlCiOnXz6qXbLW5aijC4zkra0
IP1RpBc7LLpVU6tsWU1L+nIWsLPwLnWia99CborMklaXeowJ89q2IUDwWkwzWoPj1Th0T62t9EWf
g1a0GTEfjdkFQaYE6Zmpd2hT4Wz9tCPTozC3QclmYkvYAyWRLQX9vqWb7rE2cEBKBE1/xoHID5tw
ayIkFqLNj3X5TnovzoSO+sAteCUt1fZDHR79oYV/GBHIMKn3KRefnas6dhL+jhx34FL0ddlQ1KnA
vjnSE0sx6aA5I3ks1AC0YcT1NHSoy2l2DroVLlPL/016ir5wchzXPn094Q53pssw22DK4fJ3Y6v+
8AYObiVCW0qs1LN/S+eVET9v7hk+jLYUoguXBLhvUyOr8VamcEJV+m7VHmktGhZef9qGHNC3Y9LP
rQQHlVtRod4LLoaL/qBtOFkVDpoJpnfFPZ0r4Jv1+LvJAIaRVcwLRDzfIll2hdMvAKGfzJLcJkRG
32jdQCVmuzAmYi7Bs0HaAftuPazHoUdBDyhkoRfh94xM98vsyRjNA9U2Z3FV5mtvuos8Xds22nio
c4FwKx6ffagri4HE1pbCJws4dGl1cY+uFFkbLrOSGxHEUP9U4YRih+goW2bAAnU13kYQ0Hq893UO
Xprpcrk5imZ4cgJoLgGjVMThlFRZJtZtjuuoy7ydq+DCmslLj2Af74h8sZgfK/gGrk9mMNEhapHD
DmA8iMqFZIjlpAi30T0ORWSymXgB7MGao7tOdIXOEp12Qer48mrNqVhNGn+Q1klYcXC0jGCTCub5
Rn3L8bR5hnMqZ+sPLy67uYtA381sZ7mr1cAQNmkqiYowZ3ZEI2apLIdDQjuhuwRdXS/MGHI4CjTG
JIehtyu0YNh6gliuImm9Yqv/dMLmm/LwzQ2jT/wESxOTYhgytiCukxULvGUmftn8bkvPTw5ti9gv
mwrM9bTahI7HKEW1aLdQbUxMnz3yD8gA1xLV6bKZlrPgbPXzf0Mpv2iqlQuMl37DBKwivY7WPr9E
7Vvgajt66/3B8kPcWAgyp3lzymyfZUk+oR39JAkjWvmhsbeq6IMcP9jF3VtCzJcss5Ongb7VqkcE
ZVtFndgNNXGqxFDE00sUty+qIuqB0yNeVs7mHLfRMQ8PFWnRK/IjAcJFh5QmIo9B/277wdbDNaAr
mkptj+02Bx3qMKVfdiks6BCf0YJjgwsUvLIe0iyEjG2v8ISKRV3iTs55VGRdPegTcUjtBJzIMYmN
GfprXW8BTZKoaCf7vIsf4ix9UjriRG2+gL2Bop39F0ZBxtIbfiSTZAqMphOnZXSbsuTWNPqzp6ad
Y5bXSRbaotUJ3RDcwHqNMSrHB8H03ur5J6VonkfrS+9ad1E19mNdBAhyEuYtytWgVBhHj2fOAy7o
0VNt6/bUZeGlyCFLW/54boaVqJMHyH0Bv1pyT7z0oWy8I80ilAvPbhxQHuC1MUP72ezfiym8GFaO
NrN8LLLspPtYuIt2oxFwTlgt9Cbb7j6U0b7D9uHsRxoim4K7Hh26RZoTTkwbm2stBgblFLVwPex5
mqaVzpUqgme8CfDxJrDYy8uk9GbpR+K5QkfrmtCP46CBNEJ1DCDZsYbzRO270N5VQqGX4y2hRb5I
ggFpP0+2VZjUYYP3FjkAC+XN6CHv4mMjfgFQwcJ5yxS9+CiEguV3PG3hSB+cm3sesZXhwkQfy2yP
7lzt3Uc5y3Q2nEpYGYfStW9Ydb5lWZwbZ/wCR4PP236MasZzjHNQx7bGjtBztVAjOTBeZn9A2HqK
uo7lcP40TUmGdVXGzwDbmKmwACwcVjia3D0uHrt4xJ393rY+SP4QJY4HpQ+w3LSOvDVkVGeNwdNb
wAja1UV0NinBSclwtvkYHHWDjtLUcEZKUamWp4THPwJRtQCCN6zAUdAD2Ti+dzdo2qG3Y3rPtnyt
cjzQOqPJ4D2u6wtlcLxAUMbNHDoHvWeEx87N1mhtdTN9siJ0gX10BSqzQhhxfckyTXJ2LfDGFS7a
CZtzmI9D0W2611iQfKs38HOjqkyJspzeUTw/pllaM8jXv1KHESJIVD51yYXpc4oKx9p2BbCmXgXr
3KueAcGga8O1d8ywhKDe1fY8d9spK3kG/AiEPFsXJjD6w9OwsAzrC5vqWtH2km62c7Ec5YZAGgCr
3KFJa2XRopsttI1RXI1wgu9soUkI9KdIESjPRXmlWfXBA7vVBlWShopGldfMDbvcK9m9tFYU7Yag
whlglbC27aPfOxXzQET6TceQRYLn72PaiVjWF2Ns4OPO9LfJc15KdbICJtKyTeh6lNqDQzx71EWU
D8WhHserUyTBwiUfBYf0DcPe3EH2Hqdq407y2yx6HBcmn1o6FdtKq45267zo2cWvuYX6nO5TJXg2
ULoc8s45J7azSLvMAGmIziQtWSI0s2ONI9M9M5IzgSobQnrWE6Qkzq71zR6xXZtsQxC8EbwvhGFv
e+cp8WMYmg6yiqYQHzqCpjAuqCz8/rts7ZUzY5R80T85envu+3ppd7yK6frJQtqCkHHrxKpK26sy
CPt08LhUsnzFeULdr3e3LrWWwBXzNYmXL0Ob3Lt6eESMdZwiqq6gBViuZ/hdoXItbe4ZJKM0Gf3z
WOgcIiNaKKmefHWdgQ0aDwCjbctHiwkMQG/GB3uy7KVb3lVFcOudFFdg/Vzi9VpimuK+zsHKI4bA
59u8w65518Z1ifx5gZfK6iuuQMXC2Njw7UcbvfdzJBNyB9wTVfjJj+Ld1AT5skrwsxBkitOTTjn+
Iu8AMpcd26Ou+PlnZPIyxvIRVwI1u5WfJ1//bplZLIMxfae3AYipvxsrg7zIAo9N2JfPnkNKRXm1
Mly6+iC5Cqm8t315IdF4W/YxUb5IWqGqzX6f5hTQEFyEyoefGB5sczziIw8JAsJUkEgNeV4E1cd/
CXKA3l166JMev1P5wkDwMlbaJ5o3TiWoktyXDmc6mUT3yKw++tr+KtATTa765b+FOodpbaTvVgrc
p4YOMW/YQvh/lWhPwTFyH9g6GOGh/gzZ4BGMh0cr6Z01OnFvCa+JPB4tj6ikkK34qyh6iUvuzFB3
H32roKRqtmbN/lrojJ6kan8R1PxcWgYFT6gLaklrk3ToQWPsGW1df7qM6bVWrWpV3tpu+M1A5CwA
xADy2WmyYMRhFAynya/Qh/soJtWN6E76bKN9FCUFZAtueDH/PwZqGqcwXGJodkoELokZJ0srf8uo
/onrYW8dcYNr2yzAqeJYNdchKtlkCPdOyGwoAvpIqnHOdUII+5xxCLgwWeeyDQ8Vw+yeE9VO+MWD
VRJujNo8RRIEn6oP2a2dMVrpnV4vSkF7EIHhivd+n2U5SsGquDeS/M7zPcbIgHaizs4XXqKtaMPW
Kxln1dL7dG2UWVEBEBkwaUARnJ+L2AVO4ZuzsMW6y2NWFe7igiIsw2M6VsFmyk+mW7wPRY+lUFCt
TzLf0x9lXutAw3WZDKd1pa/HmEU1bvxfVos+24PNt3DTa1tanDf9mSPP5BEdr4MprqaMT+J7oTkA
N0pjtspri+Gee4zFQucEw3MXLuukee86ttg8ZmPSFeVs3hg54yH7s7TVObTMu6rk1/Q1q9zqnfjC
OD2vMkRAVD4EEmC72QBfvqOjCNiMAlGqgwjDZxPsI1NlnV+TDIWlhh574RnWkjPsLhX9b1Z+iBr+
TUoX1FDKzILjoj8l8cHXmGn7dLxw0UQTh69+4uEHQIQGuJVnpjI7FgniVDGo+Uyv0dkUlMJeeSHj
UttYvp0SGjyQGVJb9bmBHbxokVJtiJXc5qHjr4amjVfpAMHML+/61H1tQhms0ITXIamy0swbmIGE
PlXA4xIsg/vaWKZVhAxEBo+hq+J1lIlVZnLVPU2gwolLlNaOJE6lJw270qd6ndNEczPYCxRbGgQP
m34iXS9UP9Vjwon/yOayCczkQYOAvJVitu1MrXarTQ92nSTpV2LVUsWjQUPrGJaETEyZnqzjkhhP
P7L6XWtzL4R2XnHqU59x13drx1AFh8GYOPCA0bTwohODv9zpbxTw7trwzV9VNmXrrPPxhwTyXg/U
uGvqOeM7At9lt+RvSVWgsEsmzjeOD1GuumSyYDrc013wKO4YzR0KJ9Xu2NyLJdGIMNPms503XlTG
eDliqHOgHijWZgNeWEeEZqfhY6doYCCDN1eAbOTKb3x7kcqO0aoEVaZre0orAhXpMNl1k70gVSSw
L4QS1QUK4V8ToH0Zp3UfvA1IzQ+xBPhLvb2M7MJfe+40HdFf08WIE04crvERGLlcmmp8C5M8XdB3
GtaBGLG2jPnR0laNrIItgcvcwr45h3wZEVysIHnCIceEw4j9LYr49jQ4ICqQJnrRuilgKAH04BzR
YOxhQFtdrdScFoXUCZXA4rzXaoivJcPCJ6ecNp2t32lTkn6zMm3g6qiPaKgg5WZlf/ay+CusiFjT
A/62ruc0tHUyXhi3Gn/9iNwnxRcEYRA41TmVWnyflFflV+OrXzqvrvFWD98lENLTX0TTuHzFr6/h
831UUqAVZzc+dWWQ7uG+0lKOc2dd2E14VLRbkRyE0LC9vHzW7fTmBx0R3PxbS1mU2uXnCzr6ZB/E
0Mew3y6Qh1tPjI6KNXys6sz4myZdaXIr5NMhg9d76iZlXnV8yMCm4lcRTe9aPVknO0qQEyZyWOL4
NU4/X6bIjpDKEgjhqYexTpY29BV0ZuX0Uk+cE3uCFh812g0W6Zof7hWhdvVVzwWj6TXYfp2JxMA5
OoKG2u/elhcP38St7d09aN3xrvLAXmX1KwUZAv3O0p+0yvZ2Pz/Ghl5uQfeyHraT2gvJJqMbANqp
1Bt7E5l1ufsJCDRj8yzGuNznVjGcO5J1l1nTFqdsJK7UU+4e1RC6Vewtb0RFuzAd7flYwKw6WphK
OKfcAf9psx3QMqQK76WR7SKYOguzNLoj2mOT1S17q0vQNQBJ2js5qZurTO3sZ5jg8mGIz7LuZxij
L5k5OOLs5h54BMN7DTwoKHGckMMUdcUqDTkj14HjPxbkJZdTnX2MAqF852BK0qt8uhPQqA90TTvm
X4FzxC2B4DUingeYOchfzb6qKC1vSTE9SsuCWtCyW+NhkGxc1RCtTcicm1xHdjNoAVK7AXZIrtOG
aI2Eei+yN4iq8kvkRt3W1SLIZw4tcpJ73Us78wsZmWBfzVE2uY3tbkGI3eeqqdHLkcEYF0O5iisD
nRny9TXOgZyB+BBD+PfVV6vl6Z2he8ld/7/f+Wnt7ik6/vpzw0imfWbNOTz5kJAxhaXbEEn9Qubj
JZZN9MtlOtw1S2QFzjEGCbNmWZ/hMlW7myzkJWBwk/sc8cO6LwnyYUQUAt8I1Na12u1oVTQLwdKM
EflDHH14GmkMsPMjYpt5oz0wnScZsK0NjMnTQH9xPASlIdNrTp/hsqrT5opppdjz1AvEMI+l1+RX
VRc0nPqxuvnR4+DbNq8UAjfO+WUKN7+JCtioMge0pnnB36nRRYCkXWucos5pQ5fWHei1KsNjnt17
h2S2SQ3hXRTX/P88ABbfhsnSG4ZxY9ecKXsQMr4WHSI2mqPpfpTBAKC7McNHjy6hQoLCtKrPVl47
ITAeXkyZs6ZbZHC50JboF8nsAgF8HVSi3Qwisc94gEPSXiZ8bnEK2xUGREkDiG9jy/od+MkRB+K4
s420f3YGqFTFqEaQx1P/bJraG2hYGHdjF+6hlFUrh/PA00gsD7dH8+L2UluXiJq3TuylLwgorVgh
ZxQEXRtmZS7KCDZLrFwcJrq7K1zjZmbpcNaTPNv6HaeP2u3GZcUwAkvCCCOj99cRf3TsahCH0Zhl
16jTxpPtMcWR3rhiJuQf9JLxep80+8Yoo83PxxMPX6kxBFc9TK917tV3ekKuGy008WCwaKy0Ks6v
QX/2bSRpINBKfB/wnEaK0h2Te386jarItr2mIxUfnl2MTw9ZyxjFx5u8GxSdFFuLhxUNfEyDvXep
h7jbeJnmor9zQDf0Sb1ufRPdVaulN73qjwOKZ44jGTNBzz4rtqMhfPLhx92PaJXAKusf1EXakwx5
f7as9pEQ2nZQicPHw3HGG9/LYgUmkwC2/zWACovbzHScYx3M3sxCfxA2cpapJu19CvCOtpa1HWjS
7w0X5SHaMTl6Pb5f9EYuEOnd6E9PLp7zrbAG0tCLpttUMfV3gS0jcQx3aZI7Mak6PFsqeyW013gw
xxiLmYbTlWDU9FQ6RXYahs1UBGuzA8DbXPQnjoV1cposY9j6WuceMke5uNCzBhJDP1xNr8BTYVmw
+jgiI4pcVV7N2jIfYysEWbce8wbyjzFjQpWtdL9EQIoUKBjY10xXX5uCVoPHlBpJzZjfxaX+gL6e
NL/Z+VQQvrZVLj2r2e/bNXZ9CUBx5bpOMw0zU2CM1bYjGAOjrZxdpYwym8lGia+4BfKEUAfXL7Ym
fmamqtZ1JntuLNlxcRt6AK5LD0ozgoitpzjo1mSe4KrYHK5LZtGzG8lq40uWR/ZuGOmITy3lp0qq
PRS+CghpRQMDJbLY2dbcTUtRC3VlZzLTjvN1PzMWdA5jS8uW7uHnR1RM+wre5M00CRy007I7ZyIP
TjQgl4g8PV80L2Nnjme/KOer5okT9pxkU+o56genD1d6gwRGyxjeqDHocRTzCeP07bZJ0HZHXBJr
oD7Bc55DkEl9mDltaPjP+qB9cyPyRmeZhO8n/Qksl9iM9PZuHpJH8EajfCYoaF+OYusNKLirxI4f
hvDSixzkd2Ijz6SLWZ5Sq8u2kEA5NdRg4EDsQ/AEi3gvvcQ/M7t+qH1uKz0exhM9lX6fUOggVjTo
Y8y8KQ48G8c0WIl6MK+TMvyN2ybxskHJC665TZ9FS4hb0BODV5m0lWQ1HLCGaxsm1hdvNnXRqiPR
rfO/fxhLbVnvKhpRwgziF4dUB22YxrOdr1qp+fhChmDD4nYKixk7XQ68P05Jees9gZm37+EVm4Xv
PvSCLSzVC/2+s8ZLAYyOLYpudptDJXPcjSB1ZNUJbJdlzT0R5YDzquZDr+z8ohnNbgq4XN306QuQ
gpaDL78bDWsftv62mh/yYHRCGmy1vVMQg6+pswf4ehyZU92VcHM5imrqAE7sPimoh7Seo6XZ0Q5P
4qZ/zFwDdFL4MdWifkFQic6zBcCW2jh9cgulWDgcyfAdEbwkzbZraCmoYcPvZZx/2DT4iD22XZT4
2U8YugyD8893oeLDo81hRUX41KgwOwqaISskJek79f8LDaXTyKSvGRUcPrNE8NbRqWWp9WOlMZLQ
pvgwQPF4aLPa5k5PaMqit24y6K00bu7KpKrYHkYX1g3kZ39QzV1bOPrdoEB6e+5sVCOn4CFgUZ/a
igmECY6qoUm7sIgUubfqEcdK1oIQqtMWprjECBF56QcZFqfU++jpdOduA73E9jNSfGZ1TBigxO2P
kWbyApxynfkL0t8ESkRnYQDhR7AixKlMk9qifoECmuQff62n86La+Pmwz1iRF2UI783EHblubcd6
wL0BJcIIn1NTMxlOGDvFEG9ljco/jG4UAT907lojzk953iA2QYhCl7YErDNLWdz8txe75taYOlIx
uxqIKlnhfpiWjxndekj/hjzhA+qRB/fx6eeLVB7m7dFhkGxlBKt6I60yhp5vU8HMqmqlcScL5FG4
at7G1hRvIzK6pY2GN6kKuL7Rz4YYmdseYd81CUhVJHm7fgUv+ByOUfShnGBrVfF2VjzdO/AMSM5B
Fg719eHnp2l2Rw5h/vjzEwxqoPH1U1FV/aKq6pKjNCFxNS0LGsdZ+dhGGYuxjV8soCdzsxuLIeGM
mNLcuWbyE3lOVRBuqKBIprNTB21WcexUpz9VdJcVndOTG1jTuY9iQV6r5SxRUzQr2koxw/wkfjQD
cW1DR/0m4GfFQRbz5821tPEjammv0tbZILrBj1sOHnPZquIizF8yJBHHAeE+lqoKebheHX++A3dJ
kRAOwGv5c+JAcuONtHH1jXJPU/o35p0vBqDelW3LO3iB450z2bwA0BMzKco7D33QMNjNzTVYtOgC
zMDeT339OM4/OQgBFq6qu62YUUsinn7RBsyfTX2cnRKBtYvsMH5JClBGgE7KO9UET0AuOXxqENsH
Tdmvzhg/UVZj50KWEiqh3UYpGBpEaBZTl3jYlnmAB2Et1Wrv6ARJex/03ac5i5pDVZloGWNx/PkS
z99papYIIZ1eG24Dc3liVGHrtbkzM2E8VYkWrsZJmLsf3r4WFdEqReC+SyJimcah3HsQN5kcujxA
aWru8InI088BQjbMl+KizOH/T5XFNm2TxTuK6GR05nA/gg8RDY7GOgVLJcLmFidNvCOzPdoKTyI5
HPKPzEQkOkLsuDmh+dIzDFzIwVRvw5is4iaEeuLl8lDqRrci08h8G2SGIK1vb3KU5l3HfcBIw+nm
hlu7wczhX9x69M/RT5yr8C+CgeAldTj/W5FLy7PTfse2SyxYJtsb1Lpy1Tjywh14olAd70QZ090j
QeZTMOgWCX26OIb++FOaZo0N/IHIFW2CZaUJ/YCOJJ3p/3T60/HNbqt/SRMxifT7j0gHxGO2JSSJ
DqbJV3vOG/pbuJHVZ13SxuSh255sdmORdld3vg3aobnvRNLca63XbrXQIfRVf4fPvrPrpNuHWRYf
GaffkvmgR1C6ZCDGx/Z/P+Yi7zjAF7+y4mCXrvoo+pIsU2u0jqqKXS4Zs0+4xeZ+yJjuN24RYwTx
4/PPd6J1Kb5Dk0fUKLuDNkUcL7Lo5HL2u6fA/KrYVLdhTjwqhAsghrJ99NDXA7/KnKtnwxQLoCwu
U+0pRk+ZsnprWd17S0cdmyY0njo0aGudaZ5khThnUWGskiFyVv+cmfFn3J2ak8Ntqag2FdQPMYfy
/e3q9tXkBZEJzADaoLMzVXtwXflNQ0DD9oGj8Z9fTf8zHIqXsw1B1CD1seU4Yg4y/9vLtViHOUAQ
g5bhJ/mCX78wnbj5ykssTCHk+/uxd4NtoJr3okGAbBowL8duXZWF/8JUwneuE2PdQ1FKYx+q5KuI
EzQKfuLuI5OEHd0tzVsxDfFcafxLsJX1Zz6hMmzbMW0LCoxu2ML6I2Wrj9LeZjTQEQouTz0X58DJ
OSCK7UpRDHgncQ1O93xehrbh2oGZLIqXMc/b88gMb4rY5NJBVcsUcgGOgkrbKMuUa07lHiKX65gI
882zynJVEGi0LpMAF5zq4r0CyecHQ7i1g/Jb1MxCTETC5Btr+jL1NDqoNXtPbqmJRgKJZFFZH7Wp
cIm3q10UWcZJ6bb3bBnVOsmtTZjS+zVo0KypIjdu7/U0XPFZtuVcJxdQnAssr5wRhLlJa+ExNonO
SpobPQjEOdTHYtNHcF6rHL+mcBPCEsoOY77EOv/PdwvK7P969mkhMxF3TGUIIf8M1IwlqCNpYPQw
LHln8IXWk+/SKmnDzYBLD2cqJWoLC++iA4nbiWakPsGalGZOjRIwW9F5Ku9t0rS2XlEya0wYDXYl
Z9K6ZOErhrG7NqDNUYMguPST6aWyo2mRESOwajMGLGBzrQOlbXOm0+Y8+jKiw4ya1AI4jHk6v7RN
k+3Nqgq3KAvdp7ouHsBVtV8J+kmd5lh8V0+RfEUFHWK4LJNPHRGdDlqlM+cugldr53GkzeAE+rHu
UmbVc0Cei9NsLeEOX7EAXvTGNxa0XThW1564j6QpLwOai6JaBU4NazAXR8DLkFx1Xzs4U6EdOmP0
oeLQTux7h9GX5rgHS2vFPu3DHjdBOg/IyOtah7UxrSA+VPd476rVhEHC8IQEZZ42d0mjo4IJJaoG
TK1JftVFfQqcsHiSrSfvm8pa0u5z9p2BXgjTxYWZXfhklFq51/UgoYN3oJ8zbMnMof4JjH4HKUSt
e5/xhKuJgn0fE6DPmvEQGgNSChEosgf4DnlSe2EndhYcInaa42RHcGrN8Z/vMPVnVJWyDENJabHw
CddUP0mBf1uPCsOQLYJzCNKpeIRNLH8OfOsarhcHDBy7bV/tDEC4GAMJPIxB2i4ajmjrqC2Jdjd8
+y7XzHMIsy4c01d/QgjuTB+gNMax9I6hne4G7OunsdFWMHOYQxAMkzXCuwwkk6RCtSctfDGk515x
2Btt6XLBxGyVh6QVqFB/ryOAFfYBKs6rZkLz7hyX5gukeMbHfrD+5+thzmtYnox+ns1Bu7bO9ZhD
cok4FIDXHfFH+qkgrwf6MGpFtwQC6it3PGg9Ke6TsrVl7/evrkSm4gVtj2UVvJ2BlvAOqezRgt18
srnUu1K2PX3z7iVI/BGNnVB3SHijlSDACgyh/rvBPwCJEjDGsDIDPmazHovHzjoIw3rG0KFhmWfn
CYV8ila0MuUGDJgG6vXqTWCVoqS4RYKHXZO41crATj4wKUKViolXKGP73g/fMMpZe891Qyy5MrqL
VXAYhMq+I9k6K42R17+E6P6s/X9eN8PQWauEa3PZ/ihSOKhG0vPiHAsKM3nWpxoHs5+/l/WcgDUf
Acw+9faJFEeddf7MQeuQf/QA3mPUM5GztKCW0Id0sice2N959BZRxOqB+YycQl/23SZrMygKjXQW
9EzxxNqeuyxsR185pAUdrB4nTS3GiQtmeohHsDW77ZtZ1eiwc3Kbxo4sM8kbpJB+D605igLjWBJy
lKgaljmQR+tRdtj4O8BUHp0DpnNGunVDV9960pmHUNZnHhntSerJylBMBIWwsmeOHFctlsXVMyRs
teyEcai+b7vwruDovvzn+1P+me9FncIyr0tXoKwCcDIXi397XmOEjkL1frFUIuxOQ2eH+yrGL93E
7jErQ+xzKkiZXYMWBcR7zP2xP7WN/ZHkESz30K5uMqnCpZfHzBuxS0Du7q0d6uF/zXn8/94pAWlz
wQokluLqP98pMwLGHVhFcQkEA/CbgLZUsEzdSD56dvHRMxs5tWVkr+ltGGvcuPuKGJqLO4kHK7Pa
dd53Ce2c6B3jKdOcNmVSXHrGv5R//1Vccz0dXWf9cwxTKGsOq/zb9fRSrGpeU+fLcAKpJExCgWJb
Z5mqydIMcEIsixQf1798inOV959PC502U3eoN/lP6n+sMkXWqGqEl8FrlVtvygPOpTQ/IKG0ivAc
MLxqo3dJAYsFEFw2jfpeDeYbNCtwr7Wm07vAtPkvb+q/lz4F08p1Td6RErb6o7zroryq9BGwRmQ1
+9Yu23MMNH/v0xxaj8SK7ALZDvsiiRrkr2rfj+3Tv7yD/yqOLZZf15KmqRuOQ6Trf34YTSNgZNKf
XCYRlkcX8jW2Ng+iBy+lkFRtc0UGPb36PQ0Uts1geOG8uess4l5IFzP+5WEz54/hj4/J5b4QjmXb
rnTsPx42p0URoycheSpBew6srtxmcRvh00rst6QCjI8UZi+yMD3TBn2EXShfwMBCL4+UeY61yT4A
cn2x0i7Zc4aR/8PZme24bUVZ9IsIcL7kqyRqHmtylV8Ix044j5fz1/eiHHTHVYYLaOSAqHKMRBIp
8t5z9l6bVkQSrm1SZWyG5QfYDCHzPBcCsCW11mu0yL8O3YtmhX3CXtswdiz4YN0xCLX8h8bKlX+c
6tRIM3whvu110gfwFXOCDRswBaZynB6Hvn0t5xbn/eAKsC+ZbZFyDc/woXak68VTeE3pHJwNYrQW
uTpEr5OB5FGRbX+4t9zvByVq/jadzN/2hgyOn5znj186W2NJw3OW7RC7oHeXv5UYEc4mhApB3udz
1qRnDIZ8cRAF7QC6Tysc2N1Cr0r3WJB27o9D9qjPY2UnzGmSvLKHCE2/AuTmaCenTf768+szPn49
bc12dAfmluEIHmu/XodKXkKymtgSVLgLTo4obpMqWy8cKvixQ8tAosmDVR05P+hatWtnDvbuZY1E
ZA4eGkqr8+yWtYmTdf6lCGbTPcv3+wEaNYrfUS2291+b4iUCmWjoyPeJ7g4eAuetzgyeRwP0Odhr
7i4q6dRl5hSdhSoOLE6cM93DTy517cM22LYNXXNsx9DY5jnv14E22yWVPkTEMCvbc4OIL7Zfuace
knN8HfFlbf2gINlc+mdoWDtilOTBmP/aoE3fMPC+YmlhTzukt0/OxccFKisyVdg2akkTJ//8mPnv
DbquoBbgPl+2TBNOiiJdoOnokA3Sbfh26p4SmsORr+S0cwFarSpank3+pmawgggvKY/hNE7HtleN
M2qaHChmZC5r2zFPoIys0zy2pxMm/HXOSj/LO6BG0/A1brvJs7GA0kaJrIdBCqyrQIlX4EBgxwjI
qQ0Ttz+/19883G3LMlhBGZZBZtz7dNGqNk3JlCVaCt1eEoFHo7rR0aXpQrkg814Pbe0+hBW0T3SO
hyFUQoAyr0lmrNqolEdi1oxzPzR4IzKELghYSGfVIufy55epfzwlQqcHwGJM8GpZ7f16SrIQwRJX
5Rwfj5GEtQPr8XpsXiafOVVGnkYwFvqNAYt2S+OMjX+RrAQ3pUWd+I8sjugRFQUUfyex6GnBuDHH
addCogVtzMFiQ0YT10S94RK/8ucXf482//Wezhea3Y7BfZ3Vvvnu3qNECkHgckT8Ttca1CyS8LYd
nhpXmEcMTj8wHIF3QdCY1kTnsePXTnlUEdId4+r882sxPn7p2BAw3+VpZ6o8099/kImZuJrZAG+q
TxlS6UWRuuNLH6B/cC2rB/KNxVEp0r10tPTSBY44wG19UX2XHmsc6cekcqyb22pARETwA2COsrPz
es6bDidP11JgclV7vOfNqRPfoUK332DYHrOODV0ouug1bVUy7gwoIkllDccss9+AyIpTW9YwZ9EJ
rlVyENdBKhkR/T/ePk9WrnlntjCo79Ze+M6StKqzdFnrzt/TZIkTUcX+lg2zBt3FVOAhuuW6BgBx
cwvdJFl06L5oNlMVv7WiTVGGTPTrck4CR0/Zhc6jYo0M5K034pzSU0JrZCmVCKTU/GsfFWIfJUb7
YGvIGyc1E8fMseptnaKGDKReCg/2usfWPjS1b4LMi35UjyZa8gKxrvlJJ1B8XB+zNJ53m/flPMue
X79FIy8nhAmfL/0WcORUXpJKBK/YqNKjkYHQd3i6bXwLUhanbljqZfEKhqk5qVOBxkSmJFyF5Ck0
Qxy9up1ED2Slp3Bul6Wji4cAVLelYFNMCILEChJtebPDwWz8CSZi1D73BWIxWRJxpi+5yXqkkADw
9w0ddWxAtFamubccJ8LKEqU4SyUo94RnBGCjWvXRzHDlAm8d1kFvcdNtnPwcmA09DlABKukbigyM
F/xNb0SNP3WGT2IMPrVFVUiJNlKrb5Eoy62D2q5v5ex+k0+GmohdAtlsrbeJtR8hJogiNN5Kw7c3
dtKS3TJmGXuxkGEkk0EvDhO5s7IZg+sRWT95fIAhmA+3w8XS2y9u5HTQH7TpUVNKc4WX3978+RL+
3a3QFjy86RwbNN3NeSXxn6dTOyYEMOoqrF0iKq3St295V/9Qcwx9OYKbTWJds0kvNzIeEmyhRBiY
g36DpGY8Owzo2rzeY1n1HwbY+RCa3WtKUNGhcJDr9Tiw7r/RcJwWf37dv1nhCLyhroND1tDFh5Ut
mE3M+C1URAPwcY0PwRiqZTvKwEvUEiwjp2KbA67caYW1C0MoD1IyzZHAaJeqYruH+Vcxn8ek8//2
nR4pRzOS6FXrZJxj9lvGY4ugSSePoVMbsfENfGKMMljzcbU3mFkPWuAkV2bA/RwxO2AP0L8aUTox
pZDWvjZxrvz5TVsfmqnzMl41VZ6uOlu+e3/7PyeL0dGYmRGYT1clHLuH3XCISARedGPQepKowB3j
s/jk+LROnD68DZ2JRbcWD0x21NU9YqacE08h9USw4+GpE5caL52e1OaIPdshd9EoFA225iW458iz
1SI5TRYWzgafovD0pI53/aD9ZYa6pH8USCKUllAAyHsPt3LIGIGAw9tzLVe7qusqlKZCbsbRJ2+h
VnVWJBB03JAVpa2GRHU53c21liWpiK9Gt0Umo35R6CXRbcO/haiz/eR6vz8d3z09HR2WpWNaOutj
492OyOokxBonz5d2HBk8QUhWULUMbm4ow2uU0zTsaQUAbe/h7yhJ+4joJyYHvssfpnbSF2NQjltX
6aJbr2Nb0lAHszdJsM7VsaAJRP7CeiR3eW0WfXHQ9QSpQNfFz05dx2vVcadD1wElcSut0OCXaeG6
CBg+37cxGDldr/dzHVaw66w0H4P3vb1cV2axRS357f5bH+suAad+tczEnLlRq9qWgAf8W3PjKIDK
9dmX7TfrJVfQXzVd2wBKq7+7ScQuOkdm4hAMCN5Bk/vcFg3ODB1xwv3XvCi3VhS018rtuasrjuUp
4HN3dpnZnk0rfpt34NpSOPtfsSmbtYo3uwD+ke5S0dvnwEr6SzAd6BhDJmACTy+3uPbRGOAlqb0i
BpSGwH/YBRO5LbEqkPgYn7xJ7ePencW57jAdsoTpmO/3dJ1v23mZGOg7SnPahEna7+zIfh2t4o2L
4+f3Q5jjQ1R0w8oEFnQIbH/Y+wICDX7u6ZO19MdBmw0D2sXMwEoVW+D7huSgFFXE/Yk9gJJuWE0V
j1ocRhdzwh4vQ4RWsVFvzWFUD2FWvZWWceq4K7wq7XD0p/a1bcdjbQ8mT2XXXFldRWSrbiJ4oHHI
2HIkP5fAc9n/DVHI+frJjWq+IH79ljmazcKAD9Ky2fa8W6PaBNnhmRzx2Lcwu1FmOWvA8A9j1QPG
DdPwPJKcfM5JbP55sIK6B3taVssBLBTOBKJNQ5AK4qIbRv2Fd9rtK0RhMI34NTIszIaTCyjy0AQm
8H1iutd2nIunCTxsCRzvUU1JuRl8pTrbivZW+4310BAos6jcOr24Nwsp8hdW8sXa1nUNB8vUrGTD
1x1RM2mtQYaXxX0ig6A/R0U+blLlS5V2xS6IHXAdhrRZW5XtssydBqSoYt8SUnWDqCGcnnH7Jzct
++MymyGamD9NrgeBG/TXh/Rg2XU5IBtDFwxyGATHjDZV9vQ/lKsJxsJTQ2Eu49wEyl7jkOK2Jg/3
rBIJKXTjj3hyW2HiBFWrcDvGoN7nZoQyNdHVmK6pAk5a0bqIe5H9by5mlNrZMbO6A5lY8mdUJrJh
lloKSYMFa+nD/x1GI++JAb21jAIWRpb1b03MpK4SeFKaPnKem5i9KBaeNxFBaSJj7hujFvoPRpc+
VD2YafI3MLYjGopB8h1gilfLFBnSRjFcgFhd4NIHdk4Duv04EY2n1q3hJbqD5boM8zXbSP0E6Zu7
Aqs3GTFVHKvHCfwskbfAHD65Uxi/uVMwSNZtxFMGnb73IxZHyX20HNwOndlUORoxDrVW785GNHRe
J0b9hvYIEoHX2rjmQMGUbV8dlJKQB4XTBapJm7b+iNtkSoAjNz3RaULzdHMAxUm+LJ5jVz3y/81W
YV3KdTHq4U1ACbHqKb5InVshyubgkaAHKJKoomUhYEZMUFHBpH7W6/rYQ5x7SBb/OBY3yPcrxKQh
DDHD14Di2E1vtiP/ijNHvFWzfiRMXLHPymh2eyY7LjPIlki997XTyr0wFoNs0VgbbUg6Tiu8P99l
7I+PJZ7iLi+OpxLUVOvdBoS+PRwjcqeWVR9vwg6nl2yU4cEiQvmgdDD2IP893P8oECVU0cgm3yiV
rCyi4KSUtka2d2pc1EC/DOAQiFmJrppj/lMirYJ9nNrrhAHeQmO2vah5eO2rUkCijf1TlTTawpgU
99KpWnEaMOovwymbvtFU3ZNYl77ovaJuGwL9Fr6TfSOsd7gZ80Ek9ldonyERG/1Loobf0aTmF4s0
ACIPGQ2l/ooEL1KRSomWMneea1Ic9uQf1F5oa8U277saTakTnIqo8RepVDdpWcz757b9yiQ0OkMZ
25WxjYQtuCha8MmWnzbDh3u7q9nCMvkkEPXY769+voQ9z2jAPXKsuy0OKPZjdTgqpxqeVBDpJydx
82OGEcAhhMQzJ2XciaEAq25GvbVQ2czq5rXteoDOVWVsh2mFSQwqXd7Za40ovx9GpX3jhj2wiscc
MpUBGk2n1mEkteVjn6zcCczQoLbGc27jeApbV/1h9GR3A/lfuq1Kw8BG5KQxAVjas5EgA6m2cRoz
81Idd0DZVdpGVhnW82EoHyQfH/1A3E0BHBHyN7ba5DMuTiYiGnMTQlQDXf7I2H3OjelvEpkr/geB
c0P15cpo3e+Vy2ouLmvz1vvMhCvjqAZg/BZtN38jIohCSQgUZYrUkd0osie/K/xTQdYQwtm/7Cyx
QV5b1oOLRZHJ8QTre9wWVqvSeSWCmDEuvJoWfckpnf0cgAPFgmxvWrtt7G4K5rSIPq3ZNKMvIyc2
sdGq8LxgS+EyrCNPwnm8Mgbq1xkxU/sEhm6GWg5iKQc7VEH/qsyjNdkwo8Li/uK0+evY+NoJw27E
8FK2m4y7+NKmj3gh7xWNZqHzH6v1vQVLn5tXEwMrj9PZpoS8BVAPHMcpWUWplu/bKYGWKdVq3ZWj
tRmwQGzMTIvOel5tudjcozEfojmifTC5FIw0H/dRbXVPubK1VXwFA4jMJyYkf4mWnpfZbtuWFU//
vwepaq9/vr38ZgHm6vxjzU9dFVX/u1WvmtR6LDubbWVmnEgfhxXSpIIYloHkVEkYlhW3wwtiuyey
ZIEmj2h4lKr6p2CddTMJmllNEsqWZeXPUWDsEWWUfwFwIYoXC63lvzQ6/PZ512WW5icrhvv87dcF
GPMQhoE050z2x+Lda4/9YbYJlHKZMYNdOwoXTVnPIhlWCqs25tatsZSYg4q7h7gbRhbtMsTWlrvo
oWycJDyAWvIPVzmBLMz8RYrhEdl9NP+kBL3CnUdLt3qpp6cqH2CZdwKZ0zAyws4e/nwitN8szV1B
S5mlOdvfj2M1VLeWRjeWMxFG48kxRm3nhwyB8RaEy8F18l2dm/WNZosKDQQOIebYXYdi5ZyN2r51
E3Ezuio+D8wNl8SETMyaktBhrULw6swKqt1vbdI8hGE3ndGET092yvbKsYmD5r98UePQOJC9YhwS
GFCLBpEfFh5+tf3yb7Am+cHOKtsLlajdTGHxj8CCfa3Vc61CXKzKHHPUEBz9Uc+u8VRzh0cUhRQW
U4Cj6X+xYV5PimK/WcNL3+bD1qqkszYUO4YM0W1yNZbbSE9I8uul15iAcJhqZhfiIA1MbwKaKG48
OFQ9LVboTdUWyE3r6Y5ECY5wcSdDHQ8i2oMCOSgJUVF3zSfHgG0fKKwctWxlVK72KFZq242P2vxz
1eUNCpDiWGZTylMSGQgBncme6JP8caiAAxB3hZ5MyeYAC9MjnqT7ks+GJgYQhwQduefWUIAKxWQv
W/wIGUSfCdkajyme/WUW5TOg3K29iVi+Fa1F/UDj7zrhQd8gIxowQmikIhnT8A1a/KLrLcQBY6iQ
gdEz0VDCFkygiJ9NCdTzz1fbR7WqQJvAHlCoOltex3n/1YmqIq106FCmXne7PodPMRhfKpjoqzTJ
g2qDPbHfjG6VbjWRjIxvuvRVm1FXjY55shjoACcgEhaFBSC6z/vsW4L2UUW99D2orUOK8PAfxYHc
E5egr3BLcVM8yDIYCQEekMVyn10BFmi3soieLQzsb4i7hgWjOetMnrd+s5LyKrIzfJFprzI6Rgky
/xhWzbQ3U9+G66LSorJikrskTXmX/usGFFS5yTOb4G27GrjzpupFVnIipMd3vxrW7MycLBD3ZIFM
XPR7p/eNfYGNK1+opDV9snhzP/Sy+JhpKjC1Q2QyD1J/3dOE4M/iVvDALtrimX5xtlZEJz2LrhdN
lrw/ag0JiEXRvbZq3TGpHqbj/RAWIZas8Nbp10G/yno+tvW1C66qdqFcgqq0S3+uzL0MLkI7u9o5
wHR5lTbMCG5iIUQCC45aNeMD9u7GDr8poQK/CQiOZzV1/Q8Gw4Ofudh4wsSmva6YV/72t65qkU7n
Zb+KK6ZYc9nagxE+ms1c+r2E9ZhkT1Q3PkXZU6D8W1P97PtP0nwe6ufKfM7TF6own7PxhYrTl1rB
2wCJ7EuuvFAQNRZKnXU9EUkwDF1IDzc3LDZEWblfswx1I8a2V9tMwzXWnOap/bTto6sf9p2CTQaC
WdSyuo6u4l2zTLN0mhAJ2nbNRiC5JxUcLx1EyT47DO7e4EMyDxwb0NTR0cdcRs6UPErlSDqXdSBu
sC5PcpprcE92fqbHTpnO2c/PXY7U8OI4GIku1IRR1L2U7qUqrjXL6uk63Guaro4/V1ndfJ/TAI/v
1vCzdguYS3gpn8mTDccFqlv2JJvM3OlJcFTwVkFetqtdUIrwEhQJGnhL2xT6TqEht1dn2N1e6faC
1HkfViLX/Fwh4STu3k8PlJMeEpTchESYB7siXPwY+MdSncsgnCI/afkJFNYIyQpDZXqmgOnq6bm1
z3LTGwc3uVT2eewuIrmU9qXvLjmBk/YlSa9UlF7j/lqIucL+molrIq5NdqPs4VZnN3OYi3y7Rvf0
4Za6N3W42cVD7N4ardMPLnEdSWvQY50lqNxtCMdzwO4nStwRi2RxQxJqsIHoktx0BUVG0Nb9BocF
eaUPVv5g3EvLHyhfQC57cMSNqwylH2ZSU9zM5Jb2c6nJv5Vb15+VWlc3ImXmKu7HsLkY0VWRF9Mg
EeyC4zGLLklzTqJL1JypoGF3fG7NU9OeOJbtSSZzYchBQGX3R/NeKUwy90B7kErqQ1QfwujAkDjv
932+T/u9SzRQ/Iks/KNKBj0UqgGN5h9bSfe9PyELYIfVoYmsUw+Lx7BIHK9r1N4bMHE8jmNbn33p
8nZS65EJOjFks+av7tuW4AmTYHh6KhqKi8P9j+4HAoCMk2kcotFySYEXyMWhXpBg10230HXkWWnb
daUh0g5H2Igp5BgAIsX4NZT10tYS50tcM8Dgmxmt70ak+c9FBop+bBx7y6Y3+vn3VRbWoS33AcrL
dQK4eGGKsrvcDzk2vUvUmcGm0aW9GIvXiZXmuTaq9IoBDA9M8t02q/RLO8h6J7NPhA8f18/zkB2N
mG2gZjaY07y7w0syfxF7F0trsp7iJHYRDE1rc8ahRT1bV3UECzPVFf6n/BzmnWQPT87JSArXkA2P
um09O5aV3LC7RRYbXCNpPbNsLVjHcL0GAMUXdHmkFhefPJu0+b72y+qZV44YXENFwsDjwxbXoRNc
tNkA5acN200z1Twla/05xb7imSY2jiQr7SsZLcCT3eDFQo0OhoPepuiyhkZPR+DvHKstdHxcTVLv
qzlJ4M/rFP3jA5QREG0ZAA+4DJz3w6BYTCM7CmBHzQhCuLAxuFiBE2xbFW4OXBpxHlu6cKyRvV7N
Y9AlxbhMZrY0bBKFpMJXq8rqTa+1JrSZjryFPjvGLup0ffTfANdcmmL6bP7yUabDR0vjDN0gkwR0
0O8UA8yWgknWRraM1drHiwY+0LHIRZBGSvwevM0lg9d+ZzWHXEJzs6txY1UmOtBMjMfcUbY1In4s
Ny0xyz3PxT9/qB8FLLw8FiYmEmoU1B+GABN2aAIm4baFrV8+A/8mWquvY1oGfu+Z0kCOzNbv5NtE
GmISO+sdk8VY6owXnfGrGrXAHn16eoVpM94FlbF1LYdu56B/ssP72ITklbqz6oLH9l2E+e7blZF6
NdTwPcNxvsVWKJBdiTJPJFaNM82s04Ujpmxda42OHI0AKTxVePg7WKSTPt+/kSnMwydt1ZQdvreQ
SNbaHcVJM/V5DOOAEGk7FAphpqlehiznHGQEbieqNULfURZsspwXWjiMqDVfe7TN2Fh1I2MuXYlc
ojCsfC1CtiifnKLfXPcGkn/khgysTXaFv75xNSvpnKKjW9LH7g5tETtEXTY0XtVFFhnfY8TCa2zJ
+Hs6z/J5t04KPuvPL8L+zR3C4KbGCggV0UehU4qMy0m1bAZqhGtVJ7QGQv22seo5NaUM9rA9aUmz
xaRvSLYfltA1Spr4mSyI7yFxwz8gTewl8SNHqcKd7Nnh0hGGeqo35l8FmSs3RH3VZW6cLPgiqYch
QK401ln/CFYbhXez4v5ZeqVJ2yuU4xE3c3l2g5YgxQxv+zi3S5qyJVMCSnKS4nwIK3wb8Jp3jtOo
VyM13CelKuOFgfAdl3TsPwnB4EUabrG7/1tTbWKv9RdxkyPaEj7piRjDt9wb421AnsjKHwxxmULl
GKhl9SKwy2hZqM4JM/ToIu0BbcypVyEtjmpWbRGSuA92ZY/Ic0ms+/MJwfDx8Z5tMauBCUHnQ5jv
29TQaNuWhlMJ+gwxyhS4J8dE/3f/qTTbm22wbJ0r7ZAH7sgYpIZmrjbdTc2uc7eDu+XaadY6keLN
XL2xcf3NaMzF2glmKnkNbFuw05Sk7WmoOOAuaLeRhjNZb29DefhZanAwjL11r4SQu26PKpGK/J2h
zWVpO0J5xgab23ZW12pbym+2Qbt1fJrDhMJvBmMzGYQwbWy5MeWG0MZCbEhQnJDCsJGPtvhdrWEb
fc87gI+kKO2oJtz51m4adnW0dywQpHu72pvVvpv2bA8zZ66Eag9heohIV2oPfXBMjQOFUPZnVdPR
KOcqpmM2HQV0FnJBoZJkJwo8SQwN75NTeF8PvHvqOig0efJyY5vnh79+sXMZl+UIhRbFphwuLvCX
c6XtQ1RnWMNwVMWMUm50yjGvFc4/sjPWSQvuPPSj5IjvtNjHdkpOV9BEj7H/wwyr7EQ/NTvdf1LS
dDwEuuBB7id7u4jeFLw7jzY5YKtQNOrDNFrGqiKTZVuxoriVR9yL+QL54he8ctW1KER1HaVbbcOI
jrBI++oaBOZNHUF5m+6cGOq0NsFt8nscl9OliRT1igAiXAi3NN8wsqWrMk9RC2Xsp6ZoGpwVvQ9z
0fBmQW1BKEzMrcibZx1s7QkftjjFohEgYkx7ndUuHAcEiPD2rG+xjclUx2KwMkgjX9yVGxq23gVb
9uZGJPk/BGq71zirUSzOzeoCyx3W09xCZA4sWnZ6vjVvqUreNdbLXNkQlSuXdpMImISuBNFgBicZ
6cYaEyTcsg7vbmJ0xVXLlJdmsrPvkVN+R+0LPUz3+Ug+WzqqH4YMeEwZe/OosRxsDXcR5H+ULgC0
FDPLNKJ3yOBTN0FMfN1W4yZSbRFcyGjXkCAEBCjaOeNc/rgrxQ4TuxPvsVoPcj/Jfe7vpbYHyF7l
h64/yJxdK17IVRofp/6A05cqSTiLj51+dORcVXCa9CNVVqc2mKtGsH6vruJmNtd4L2OGzJ+Ef9Lv
R9cnMumUlWegW4q70MCflOdYOVGyPEcaesRzX55L5UTV92qUE9WxdbMJFvIkf+devXaiRuL8whPi
TTM82eHJqOdjah79+5EZB+VqcGXq0r4JcrrfRhGry8qVxS0j+Ivw6TF+JOJTXwDi06+TVX4pDThe
h5xeZnlsg6NbHgU/TEcLkbF75EuvOEf3Xnp2Uu819PM3vuvnanr2a3NJ+zQkZ75fcziQfcrsU5Oc
4x5sJWnCpzw5R/YpsMGqzHVDuuhYJ/teSnye8y77pdaddOs0dafhXqN1MgSP7FOb/luDOFJVeiKH
oRFHJNI6KulirrA4jv6B6v1Dqs3l1wenPoiIQFpoCHuDTSN7xXtlxX4C+q/sEvzGxs5qdwQeRV/Q
qVD3Jeh24p6Ly6/dlhBCeVobG9PYIFv67BE1b3h+vcEZqsZjTuB6YM3+XqI+qFNnxXrLTs4Wygrb
9o7GpnqMiaW6VwjXgKA2jFqzB28uEmaCbK7B30w+sQCbwtiE/VyYrBV81tEmgaSmzmU36zpfj9Xa
IPl2ZRtr01hD4vpZMgU5ROYzfLINKezC3lTR1kK2U26JIs6BO1rot7ZRiChzrrD8t5DQUejIG2tn
h3t8eLkZu+t+UoDI6hVsilzbUaW2g3idNLuo2QXuNiSil7eDKhfsS7Mtte3IEzXd9v6GGv1NypPN
2AS8kWIuP9yAhKOkuraaNRknUPAigqHXlMUb4W0Za2xzP6uVG2riWcg7mjRmEk7vPsGgDp1P9yws
6H5z4lhrWia7LYFK8p3+otLszlQIoCMGhg70coRVQpY2WNBgBeGBMqpVgKZTW0U9w8wVsQMBt9IA
fqbXZl4PWFp6Y+bR36Q00xukZ5hzWfcSLMxML1G87F4F0byAzO5F6lXLvUHxBERtBT6TRzIeVVte
Y7EM9zprroFfG/IHaFx4PeMNxNOAodmt5l6IjA/sHEm3JBobK4p1OjXIf6uLVhQUN9dc6u6yUpnh
AIFearCj7hVAdA/mYh6klCsnWTXqXPW9SoVUwJWfeDkZtAkWt7mmyutpoLBNJ4Gi98izoYlFjY4H
lLbkD6EKO568l8b8I0JA4s36B8ej6MBQ0b0Cx8NjTxn3Ii0c9WADccqDX0oyIqXHXocIJvbG2HNJ
mnVXBZKncZWZKygsxoi0Z5UWq4jcvngV+ywZyOFdZpB25lSXJaD6dMQevMRm7W8dQiQIMuS8Bqsp
XZnVCkw4it0Y1ru2AmAEZFaHCydWZuCRzEJN92I6M0ovf0nQnUv6BB4xtszdjNFjw5RyBkc+Ii+w
yNKZC4/7bHPnlHG6rbmqe+WTJy2w5V5rebKZq5nIDPWgsGr3Gpm24eyNvMZZRZEHlicw5tJIFxxW
vWRktWryVZdjqlghCoEy65goE5e1Oh9n/dc4H3OBDoJE45XLcj0hWnQVd3NJdVURqmbNVSj8Ky7L
lUg8auSE9vOxp3Sv7r32fhw4jzqvBMIjr2qu+l60ryJOOk0sxwOyRMX8TVBahK1Ha1vzTM1zhad1
ngDz1nmqxgoKF6vXl3O195piz3FXICWRQOfmKjVX5rgi2bxpVjUB0KzfOK+cXR+X2VLb0f3ATNyq
S7f7pDtwlwC+u4GbLtIf28JbTUdL/3WFWo5lmoHPRaXm67h4TTV8xBsePvq14XV9n23JOAgRnDmq
h/GE5YnUjFdF3AJkGL7P6is1phvDwWLjqOmuRzq3SbqAZSokMaTp4eX/Dil+iKUQr654TdrXrOU/
8zoFr1X7qgWvxr3IAAN/eiegflHSL7b50k5fjPrFMefyzRfBz/4zFY7P7j4Nb/H4LNPndHwGYivM
J0pKBgdPYfAUB0/O9IgJ0Mofxb0c8RD2c8X9g2HeZPJgmbfCIB0H0HFZZGQuR7bzmIwKURmF/3ds
R/kzuYfbGv3eFYkK0qi2iZcpPuaHPz9Kf9OxRXjFGN3F/GrS+3rXRVI7CVjTnzteubiYJVau+2FM
yZspUqQ+RY/AeRj1F7W0SdRsLO1QVfFb7XKDJuTFWPWskFQNtKQktYlkmSR+HQG/rBwSynZphE4F
mnmtG9ra8mGcx8WcHlhk6q1NJ5ZibnLIrEG93f9I8utCwJwk1TV0GSY45JooKLqEEzmP4zBYi4Zd
cOrHLySsWwdCw/57iLRVPoe5T5W26PSedSgJtxglgn3dKM6T05KbmnY19xCoaSuwsltLltlzjbr7
kwtcfGxrMDPBzcsIHtUAY7lfL/DB1v1ErScu8MrhOTeLNAshxx2Bn9Tg7jJtN7msT+Zi3fKzAqi/
Ll6nuVi6UKxb/HQ+sm6hTGfVnlm8KN2/KxdUgJFYs3KhTHJx7isXFi9xMq9fWLeEw7/rls5fs25p
7vVz3cLSpWADHG3bYWuU86KFSq1tTJW74L508YN/Fy2z/w0Ca5SPa1iD0JpEeLwfCgUBrO9VLfI6
Z1QuLSCw05+vUvGxJWHQS5xFghikXGwyv36aCdHaDWjIkkwsECQpLdWjRLp7HJ1rhyIQ1F05vkb1
hHBXdJuAMBbIzc50uB/aOmUMEif9soLPtq2dqMcnhM5Mprr5rdG1ZQn0c2VORbsRjHgYemJm5Pvw
I0xnLNb//tH9z+u69pcF4GTv/i8IKvxn0EfCROJoLd0c5n5LvodDYPUh57ThTR5R6r+6AJmXWTy8
uEH8vZBW7E3x6D+2vU6CRjQxbbB6Zx9AeWEEbV87HQlMEqv5s54r5qHt5jzeOs+fVaSgJ+e7LemP
FZWbfCWz+Jvfjtn3ofGPHX345xplwZ24UeZouhR3Els30pH5NvqzJvXq5sq8/sdSK3WRmCgEEgtW
OQI76ZVNVj79+dRBT/q45ENyguZW5QyyBX137lSajAph9uWy1/SSdrRJo0zoxQVTRFt4EyMAd1XZ
rP08lvI1yfb3ygayVP+HsfNajhvbsu2vdNQ7TsObjj7nIR2Qjl6kqBeERKmw4b3Z+Po7AKmMpI7S
jViFSCYpVpJEAnuvNeeYe0zKVMNY/hrXuAcP83iYkF4ZSw3jwfMOboohyHe8A4leZopC1zca35VL
ZbafrDWKoF9LsVghBxSDJuK1xzGwysBYqx0DRIEYKucyKMdgKoOB/O1xOcZj0JVBNAZmFFQIB0tM
l0FW8lbxAcuMawnL1ydfqyQMS2hOcNLRubfZrcXLa3wDoGnje9LXGz+3fUv6qe3Haw0i6NZqROCW
S1UiGMYAF0g30g/Ak6eXAYbiagxkuRSNlQx/cblUwpfwQ0SBMgRGFHhDoEUB2K8J8VsUDNHyILJ8
KjSXmpEC1j4UGgto/K7ExZ74WeKDu6dSl0DnpSRBRsVh7A+jOPSCvcQvxkI/I0JoK9rc+1XbczTd
+5G0lWVOVgy1Dqi5Q4at5ikhAknePWrMrwqotAHpAO6j7SQKwps5fmTGQJLEGOeBhbT0lNTIb1Kd
6JqG/u0HCIHn1gZkIjpSz6Qza7cievXIFAILKW8qOXQX2jvRVczcjqrSE+/VceQPJAilrDut24Ya
mLtBhfgA9dK+dZFen+q2oy/mDem7yM3elv8GOmlbpkjOLWJj4p4Kdsy96oGKHcyTblVE59JYqnK1
Pav2R20BXmedS0xGxIVgFpLYGBkZr5GlfMZs0H1iUno35sqbSKz5oUz5t2ZfpXeAV5Vf+XR/bvXD
UfC4HTGfRZKzzkD+1gVyiEfJ3F7l15naQ9BbUpw6dFagAONHC/qsKuShbrz5pYziii4PYAeilAek
4XFKfhHSotqwjQCVkHwuRQuD14KQNVghK3kxXK1UIV2uM8JftK9+tuiCzjVMnFrs96Hcr3q2v71u
wR+zwiGCQM10QOvJyNxOOdNOxajrE5hA2C5Tckxie3hAyuX5WvmOfqB5Twqk8guuzc8GP2TbHuJt
HTMRt/UfAVxaOs1mOqYKjEP8GJmoyqtdxW/oAdyDlRkFIdlQamOvq4MkI8kUAHjuxxI/RgaAeplJ
J8aS5d2nBK448wZiqw4TrbWPiW3FbL1m77XLzHu38apfWGBYzv10FYYwx1VYNYHj6j+1hLuoyNpi
MqLtOIdqvY3gayIcVeTOVWsNn2YPfLNcpBCjqdPy4dAb7DuFTdzy+onSQrkX5+AkiBY8aINjn+bB
qMFpld4uKfICcmtEg2GxsxnLAUFZe9vH82dyTKxD3Trd2Rhplq+Pem18X45t59sdmU+lnbwgkZXH
viRwvKoQpsJuPNflEJ47cwAAEibjwSZ3mlZ/5oF2pV+3WR8Wat6eVOeAZDp3H8vSm0o/qhR1zwzD
IgOpsi4EFheMRlN6IS2I5/U5KZNqh11I7OYFQzyVNi4LZmF7VzTaTeKGgFmlTdqRMMRdDXJ7GzUD
SRyoq+/W53q99G6x5yrtH08k9AyQIDgEYrgdObLsdUOXK63Gz7nraddDhuVgV+mGJS2pLvO0TxKn
uldzEplVlQDFpGy5s/XtTYOj+ywMrb6DW0703USQeeYph67T+sAMy+5JM0gDHEoXd431JS7opWQz
yPcmTqdg9FRng4PT2BVyoIVlaQP8Txj6hrEgeDs/MrqS7Af48U5GwikXsdOEWMeKZvMxDw324wlj
rsxGxJ8qRP0t1EjS7kjK63UdtqbH2sRuk/f2ODq7SaeJ3DPVBxvKbTJ11KfWbaK7wlD0Z9P7aFp2
/i6HRx3FoRGkZitOI8ir0/qITvy3R1Vee1x9h/qrJ8bJgTrUXeUeq2oe90WLRbDTu+EMf6E/94Bf
zjlQcrJhZs8nSmQD9y/5kOElOQxeJ49zyuoKAtwLbrtrLhI8teFgMElsQzBDpkxPpISo0JahHxPG
3HxSPQafrXRvZJwg0smL7sZlQbJ+VMt83rk1WCk7UzqGdJqJ98TqNBSN5rARDUJuBS5JF8knR0VJ
gb/srvNwstr2TCCQ3ZZMtdk+lWw/B6McT2D6xhM73m+P9H4aT4XHSczelRsuP+390FXzvdtrb4rZ
miek1fL+6/NZizm+9C7rR+vzkn6TG3fEmJgzOiz2u52XybsYO8xJ07mPSxsjBHe2e89xQJ5rDN0j
ow5PaTQQ1TirMwkGGYTeTbw8G6/PCoJ6Mg3F1urodkhF8CW6V6YwkFa+HtphPhRKBMKstFqEWQzh
sKuhqjWUEFQRDWOVSxtz0Yko6GpwJh9K3m095O3VU9kGlaMaeN3Iz6O/zKHJL87WuwUT7pzq+rh+
0Ku/A6+wjqrsTS2IzGX5P2pEj2fytZYif6cU0YEbufu+wRZXV/F4zBVm1uwok6j2zpiikmGzPjUD
Drishz7+UI8uhObaHMRupYiPC1y+ZQZYLEleI0E1Xl99O7jLh65Hwk2dmqPfT3N97uryc78QVzkz
i31LKOXeXtw5Y+MSR5PXt40J9Zu5ju4PcW0iLSFrO1KgVtvIrzedXWlocYCqu8KIjh0Cgw1zqOpO
JTI6zprhhpX0Fwd44ENtEC8O5LK9pGSCnSAcPDKkaAF7OZhhC5BdSasA5DXYGOfCLnyP/2Ew6+Su
maS5Xb0iiWnMact5rhpygzQrYnCl0aU0IiyPdT+fU4LGTjPpf8BIJPrDhEnG8mg9ILFmVSuNmU6Z
8+IqcREQJGpdXaWxrmahG6eiHN65WjefFcvBaMsmbovPaD47awClO5dkiNv6c5XnL7WN+Fx0ekr7
NGQLVpnISSdxNsq2OandUG5NADc7GHKEkHYhPa/OJTmFdAjWLqUKCipWCxwoRo00q673fZeRot5j
6aqsCFMHsLkOID56bxhGdCucXTnJk5ET1hYSw3MzVEN5o5hpdOMwcNa2hJz3s1LtBV2nQ+i1SE3H
oTomDvNQ3DNOIIBJbgZT8whdbb4denK+Nsg1ANxb83Zyo2a5U4guKPP8zVzeCwlB9JuurIqAROD2
NrJycqVZWTBBEeg7ouSTM5lf8HGYr4Np96Q0SPFcx8ew4q8hXUcyVMvmrwclDxtla+Xu1uE9cIyi
KiFWtlrSn1N4eHPZnCFVhrOV3aAL762daRScFFtrk6TTRy8WgojKVtxFNNC9WLFOlTWGDwgyLloL
VldTBusAaWm6mRYQvZTztHN7MpfdWT2GTg1n3Z3GrZKaxQHMVL2TTinp4YbGNU3yo5b3kubm8MVT
2IyZVQI+d1FYIB550IyIuWNihqcywowEdGc/Jfh70p4gNM2M4keY7wyTFrdDIdrwEdnNJzVNnE9W
VAANjoguHjxy/ZZUE9Md3IsO+XNXT8StTUL9UHVe+bltTNLbHfE+C4d+H9o4JTPL2OooPPgDE3yR
5wqmoD8PFRl056SyVBr1ib23IuNtts3q0ZxM46gZpHCVhIr4OFrdcx8rDie1/jBpyGHL2EFhi7Mn
YL0ZbdI2kcEvdss/T2sJIFUdMAw6++WftBekUNlu15PKJJBq3YhGD/iVqjsV9qQblwxG+rMBuW/L
vyU51cM+AJSnIM4VkIEmr3WSfCAUtd/Wg/dYtvoHFT/4L9bBq3rg+96tx0IYTp5tGPRkfpTLzYBT
Qgf52ZZVMg1+JbuxrYKTLUSYzd7t3WQm4jzC4gpszvrhrOvEQCKi8aypvQWCt5e0C7bGwF5+xoC7
F/Ryd2lGcl5MehAgR5HvKu0hmnwiU1RY9Cz687wk/iieTN4pyWcYaLAVjHEDTDLeq5352fVCMK3D
0sevE8YYuo7Qe4T7kdkXkWoYcjy827UjaNRXcovyew5mHBA0GeLSh2uT+K6Nx0u2uo/RQO61ytdj
BmCOKN4LL2N2bHEGAt2Gm7W32/qdFk5vWSXVAKmAcTJDmOajLKDYjkAOMKo9/vOZof+8gOcV2lxw
DRtRHWv471tgpTZ3LneNnH0ZFLjQyT5AtY1xBka7ghGBZTSo+I36pR+KigvD3N7wnvN8YRRMibIs
ep9PnrY57Bs7QR8Nt/YobOH4KjDIu9yT7zQTk6wVaWTV4y8TN31Wi5sqq51fiFPsn2a3Lo0gzNe4
2W1apOYPI0CtyOC7p06xrSbNfCJ9czZ+jz0rf0wMYqucIk6vVazc9eUby870sh50jW00ceJaYI/u
cFd3v6dTgQupta7TpJGfhCc0pFXfSCs7eqO+c5a8JDA/WN/wKzhlrO4yoyMqaQbZDNJ1dRBFuvZK
jJr6RJ+Z7QRW40+yvxMulxEtIxNphi7/mOQkutD5QxmRdb/jBBkP7VBp+0oK/SZvid8x1K9sCaN2
WVCP3N1zJ46fIJ36ZSkf2zy9dMpQnoQeT88Ef+9xvTjv8jF9VSzlLm6j4Wn15A3h72Rdtr/otWia
9ePWz1UxHTiOCdQSnfNPsxY3MiOFKMSt1uzhXjvGUt5aMSxu5sLNUnlzkOZhUA6qeZiUg8z9WTkY
BJF2ZCIu5bBxSIMcUj+Khv3s+mkawEzK0wAvL6Uj0WwCuo0EdosWS09gOIE7o70O7OToOEHEas8J
wuSoOAEl3CBOj4kbcEOfdpnLqiIo3KAizlmlSxv0asD6kHcY5bQQVgOvDfAKKW3geH6fBZ7nK2vp
ui9CfxiWwvfUrzUIn/Lmg24fUEtTbXcAYiWjQ8cgF/DbfqgleaGT6kFC7d6JKM0vc1vtysGv1ypK
n4KXXfO97EO7Hm1oqfOhSvtpI2KLaFnXbD/LwCEy7hdveeunuwHKTIgVNrcEOt+a+QMVqzQiqUTS
AzpZX031aoA5VJdy6iviGK++huoiiwEZFmlXlDHpWtWwadtDDqysIff8WjXXGhFMdkLUJq5dcx2a
q0QPI65TswhjFJjo4irMS99fEsSeeH77i+RxtlQGSJLFCBFQ8gxzTFbfSq2A9pyRAlLJsEgBKZmf
vqoBWabYzDdWQeDIfC47IgTUSElfBIFtvlSfBwgClXBRA3YjBC+/cgi99QuHC2+gxkFWB+4U2FMw
W0uN4jhVjCSP+nRU1/Lqk2MdHY71yapPlYs7FiXoKUWNt1bSnykGFxn6govSnYfo0kUXu1qqiS4Q
Aav5Uqzluhd4Q/ayzFhqyq+6exnQ5eTXLr82+bVGlJNfy/Fa5Nd03MckwYzXeLxmOekSV4GWj2DJ
4eoOVyW7eqyOgQXzZojNS8ty5FJm45NrXDSBY+PS9JfIXI4dKfQ8zpbSHF72xXDOozxb/KblGXcW
otHhDyUkMkgKPSRiSGSQhBejh4zCI0rIr2LIke0X2Wl/iCHnP5SQfxdD/qmEbEffyL6JIVFC5vCo
ViVkSme1/lMJ+VUMiRJSIwqv+iaGtP8vMWQzn/Aso4SkFBJJjEUPiRISdVSy6iGRRtXRd2LIGdWU
e7HWimcQb1fNvVA9v3bpq59afuv8yiEs5at5XBe4Of/5PbZSir5bzPAWc+gsevQZEbz+CJ4Dc553
MOGqbZ2LlCghR38sck9sxFQ5ZyJckhvU1/W+TUXFtWciYVHHtNwvIe/Ar8xbpOAGAZEVQUYGvTzy
0yZYT1N2W3gICSCdRAc6pBZnXJkdWsv2bqUgD6srowa7C1fkyCPfGtezeXaUCUEFGZdXj457lYYI
4eZoOKgKUCB1KMudnSvieXY8iIR4QX+xrmOi9tONglSBhV9GKDgGHnf5/N+arQgUmzrpWoJOht3X
ksxl7F0R7We2KO8j9g/NPpz2SrNvsdJLNM1LOenBW4sm8gjLXLIPOITmgVGhoxxoW1EhTACiAQt6
NX5c+EXvwxajpOY3TAA0X18r8fyp9zOshJpfeL7LzWatxvOt3o/YTHs+KKtU93PdZ6+76Of3boHf
xQdwQEWlL4TPmi4RPvbrTPi1fZi59kNEmA9xtxRafm2tOjqwA4jUfYblmHmAui/x9q4VMh92oSEu
lRNP2C7FnoEic9tS6IKxc1qOgLYpYl2p0tvDpoY9NSSHjqJpSfpsdaiSwxPIANLnDDZJ+kHzDjIF
2uWPqd+n/tT4w1pdQ4fEbxp/lEv10m/XI94NzfKTxp8tP5f+ZPmpXB7Ef1QkMXcQ3OYb9VJa7cvE
n2sfnAcFqHhwD1TnErZ2kNphZBrfH8ryYPQHQywFP6t29lSi7QVV7cN+r5RLJS8kxHYeQrilGrKI
ux2B2hAb2nqnDTvG7tRsLwVxnAqbfQL4j9hfuScyjRrC/bRW10CQPIDemJqDZx5IA1HMg7CWwksT
RUxvfVH4ceQnnCxr1b1fFD7ghH6tpvDxH46szTVf9r6n+VPhK5o/cxrovtn75Ia6a0mdoenGKXzK
W0sho5v/BWfIWoWN/O5Q2SThHZCd3yTRYWSFkB+S7kBfqYJ2ae9je59ylvRLxWthBHLcHUeFcTwS
MLbDkujhpaZhZ6pLZcSL27sG4uRa5HvFzT429sq4J2ki8/Z9cqDahOH1UvV4UHQyLw+eftC9g6Mf
VO8wcZJ4h4HzhFOi8XvODc4WMta4PPhA8kkf4kpZNr5p+Y38VpX0KVBLo+VnnD6cOHIpsZbCtqr2
vcnXyRSvfZVpYOLL2h84RxIs5n7vEsBx4ErrYqxzD3aP0exQlJAYST1ZShUH+JiU0u+RW0TV3mPf
zWmSLEXMCvJvSmmXolXwiyv2TxJCBO0Y4UyHi5TBFuIHZUUi80lpJC4+kLAnB8jIpRIROevqRFiC
vbO7Or2sT8eMx78+Qko6tRv8Lg+zXvZbt2VFb43Rc93W4XXQyY/MSJV9by4m9M6OGSVYirkVioO4
xC2a48SfWhoOhNFMPiSNeZ6nSNysqVaW6CO6G7sCFtOpjQTN5bZzN5atvLqp3t/1XlI8GtlCc59/
NVr/GSDjas4Cz2awx2SHVeL3F2yvCaMsURxyvHURA5DXuMUa4ejblv0uXj5an9JhXUKZolLzJMR5
GE6leXLzpYivjfXjsEQDH53uaGdLOV5Q9EGkBwxiUhh91lIOycPi6DDBr46VfTwYrMRi0uaXcueT
PZ9m90T7eczOVJ+dh/6sGkt50aWuL050Keuleu+S15fWWyorrvF0TYprC0m5OkTTNRyvir1Umt3E
a0W0tYabML1x00YQbu4osMcmHSQszZ0drDulOofRORJLZeapH07jcHLyk5ez5Tr2eJLhk8Y7Izu6
3ZH9oe0Rl7FUCfukXoo+jmstZfPjiaMyLVXaRy0+5fYxZ0Kx1pSdCd0e+AHd09ifNRY3Pa23pSq8
wzWt3Ys5X9T6lADrueQFIJ8LJaYrFRdXZcmp/cUu4f8QWLhwzCAnccdmYvUTFluTxRhWGenz9LhQ
IQ5KyiIlN29FOCq7oayMx6lVSsyt0BVYAj3b6KZnN57vQpCcDyURIkZEsHmmV61P57ADQQmXc4S0
v59wlt72kX4qLKd9on/ZPbUKly6j7W7sueCKFSMoxkoalM5cvrh1dkh680vXxM+l7UVPsBkbskeW
XlHY0TaJv5T5MHwq0CtKG3LHhEVqgTPQ241q7VOatUfL5KLWjXp9VwHh285Do+DjqfNNrEzFLrXM
5om3qc26e3wune4dARKM13R6xLQ+8TmK2gbOZnQ3s1VU27iYrY9uWN4I4xl0hrckevanOovudXd0
fEdnT9gXhnUnc2XcNVr8khaNc8VDifS6weFbKegtnPIsoTdgbhjV50boJ9DfNvmAOVAmWWLsq4T9
QVdwC0XSuJXqoJ17oU536yGpCSqs6HTtXTMk0CIFPdg3xVlIqT62tfbC72c8ySFn4BlbaOlb7YJ6
4nGypQo1ogUba7vmRuPShZyuWaS0fX4yRkAWUR83j83vgwT+64IBulsPiozCk7FNxnre9qE5n2mQ
mS+VfWYFbL4vu7A6SWtyEXZG8QdGOi9qlWc3nZhuQXJWXFJHda/TEiEFHoqEOjT3Li3H+yikgxam
NUASEfZiy11SJ/NJH8viJg/tEgcHVsbKLO339K++aIpRvE2lPBHaE4Fptq6ei6vin28G/8cOmdbL
wnBVwcfp2Ae/vwJ2zqDYudUSmxBJ/T7u0MmEM8ZyF4Dn+0LV3uYZrlelJBZGI0V9TFg8ZmCQ94Rb
KPgjPD92RQSw7J7SclSZhKAPNFLOfx265UNM0kztcb77Rhg/ZqXmfNBSTMGlQop1N/bePeOQL2Pl
XiPrnZc9h/LZyZ6T6EWsVXcvhg2weql2JDrbz8v3afleTV5l8mpo74fptVurmV65m2VcJMe2vHGG
snlsLe/un39vQM5/WuuzzEfyiecZICLU7e9/cWNNXK4lsV0OqnLb2GI4SHW2/cHSxlcXdiuZ2PCV
00GDMTplABoceqDacOqTu6Zy4fE0RIhrZrmHpAyVrNPgBUkg7iIWnwy3je6qJNK3ESKz27Z3SHEs
YDw3KgxFy3Iutm5Mr9Zo2FB39E1V8/sQDlpxwiO7h8hRPnigY1hxsHNN9LwjXNX6EuKS3c42bFOF
8KRUa29Mu+M2ZVSsK8vGCKww1x6aPHycu8R46XUZ5EqhvmnuJ1d1wBS7syTjmkNX1vKSZ7ZDtrqe
HxONvC6Zxu/QE4t3XnTfxXnGDoscbz1NtvbUFLdejxi6IGB1O9g9mArLHq9qPOUXpuxbU8+/EO05
PbV5XPtWyq2ReVEZmK4S3Wm8DzdQFtGFmVi0wcuejb6a30qz/DB0ECdp63es8gSdtr5t/WbxFu/E
UG17Bb3qNskK4t3gwfeV/GDHY4l5gUbahKobIe26BlkPtqYnm3REI/mrU+XHMwWMA+YxvDbMJUif
XNqLf9sV8s37avSafmvaUx3IUHk2h/F3MQPBJNS+v6KIKInY81PPHrdVjzDjn1/Az/QDRiKs9XgJ
nKzc637YlkbkTLYamIetEYd4EyLr1Dk1xsGuDQFxYDkoLJr5ScWytObK5TrjLu7ZI0NEqnejHu0G
wrTRmLh7t3/NO3yOGWoTk2X2GL3BxczhYsrqoZ/z4J9f+U/tO140lySH5RmKK+dHlZtAkTloOP+3
LFKRqtlAhOI83PSuarHFNj6jVpBXpcdYvf5///tt+p/oS3n3tX3R/ud/+fitrGQTR6L74cP/PJWY
EfP/Xf7Nn1/z/b/4zzV+a8q2/L37x6/yv5Q3H/Mv7Y9f9N135v/+7dXtPnYfv/tgX3RxJ+/7LxAi
v7R91q2vgp9j+cr/30/+15f1uzzJ6su/f3sDgd0t3y0CGPvbt08tkW2axgL4v//+/b99cvkB/v3b
sc0+Fp/jjz/9ky8f2+7fvyma8S/+WNxKFkuCzXyCEcz4Zf2Ubv4L/Rw3GIvWCF2i5RwtyqYT//7N
tv+Fb5ZPObxPCE5ZTs+27NdP8Q2xqamLjxrNGIjH3/54cd/9Ef/6o/4X+eZ3Jcyu9t+/rav5v1pV
lkn0CUGbXLW51zEKMn54IyYAirzYasFXVpV7L0z36kkzvbh03gaRFHvP6h+qKv2c2alzDmVX3DSz
jp+NxcOIxPjCXMtdRFPOxVK5Ek1p/Vi7pBYmOdmJs5r9CrKuLTbj716wpmErIM1igefpBOp9f+Xw
7NS2Gdml+5RZ3cmqBm8r7fgsTPVZqxtsvvo2HTB/OV7Ys5u2cPZ79k0ayRK9l4WHV1N+MQz54VrC
7xDkNqJTNKcm7T4uaN+/JMDIXjoOrdgrAwA7MbPW1NxjTeavBTcJtuPwqsDfMwTZyXk0vMOrpt1o
0n3uW5eNMpGr0gcT2L96dn+u2Ifuh7GaaTNl5za3Tcw0CkaoxuAk/PNE/XYufPe3X6Z73/8qHV6w
Y+pExdq6t/rq/nYR9nIA6nPV4h6adH+2uSP1Mmk2RDbVryauuNHOnkwFy5q95DxF5pjdayYjM60s
ULMgL4edmmyGrH9CbJk/9frvg+1dbCBpxajM57Fp38uYxvM/v2zCd7+f9vELR2tIfpjDu8MFefvj
3SPpa4/VpW7vOk5fGA60wv86RIVJy3qwj389JZeOOSJ3kzVCCPdz/Rh8XbgTdhZv//pCZWrNi2tb
eFKMmjhgr5vOeWJM5wotxddH63Prh11Fgwa+lbNZv2T9RJ/tRsIPbmsC3e8qAs9utfakhHFy5y2H
9WkjA14EB/HTNKivXajO9+0QqfdIlgp8hjmp8lDFM2Po2CKbYms0TXu2cts75Jzs915atFtvLuMP
Bf5rb+lJQal8L2f6Z7SRtRszzuMT0Zqt73rDey3GLZ26HRNo0sG2ZC4QQBT/+bG6JIibk/Z73eUa
QzWlv2ljTGnFjE+yjarC2k2dRxoA6ilw1tWlTThDTKzo+8hl370+F3mk2MW1fZLIdi+hraJhWR5x
sQMRN9EO0AdenFrghi9c0zshSNA3YD0n2Et6S2xZPrLF7PRNDkLilC4HvSQMa99EcK6/PjtgVDgw
u3+p26FAD52Uew23V7lJpiQ+rwcLjda+CZVoMwNVPJupqf3tMFgKG3r5VUKawozdKkr+YsQM6BU1
aT6o+lMsNOV9V8xjYCAaOqxPa2VCfPdQv0igrUFifCEKUd31c1c8z0RK0XfEIDgtQY1KHWZ4PGmK
zcuHno6nQ2uH5thYtnaHCe2SRVhCGjKU/RSg52PE9f1atcnDkDfd4/pUnqNJZz/EhGn5CnALBDqA
stVavBoJKpqHUC+mhzFxYcC4tXv8+hyZ6bfRaNIx5CvEckjYWtCGDOVu/QdNFsOQSeboWLAmbcyM
GdEiNJvq2bzm0/j1o45x9smQ4UvjqhAT0mguz1mIYq1C/7FrRA8ak/+x1ffdnUpM/FVREVnMpnUT
mgrYn74X+/XDSO245i6fUBS+uWjqneLVtDaTiGn8JOsznKGq2qwPo1EB54zpIcmUNt9osc64TR87
pEhTjM81KifED9A4veUQhgTSkVbO/pzojA2JOmTxLmqgxqrFKYs/dGVin9UhLppNo0W3eh+B55Cg
IxB2WBj96sbA/IDsFgbKBah8juypS8/z6G0KxTV3cdRbD7nlXSI7au81t9lq7EZPiaegTYpphkgi
nU8VglkivQu0AtrzqMUOeXcmUQnNoB7dvHxDV7H0PplyjFESvbMKAXZXqB1Tgc49s/9PgPPlFqqa
2FaQgJJydZYkR5Sb9aEmDZRkk8gPkdvqVxL+HkyF0N6pKm/ysq93CABSv9YEuWLOMO9gSSkbc3Tk
cQByPlraO8VqaZu08lWCjhzsLNpmrtJeQqu24P6pw0bVeQsQqJDcNNzxt8IzQjJl1HjTLTlQ2A9u
GZA5F2Iz6N6TwY0NQgngmJVbNu3WI80K/bamVZuh4ULWNUxoZvC7TjgLr4hIkNxgMskj46EaXe2B
fE6/bKE7QJ6Kj1MJYEBUJupD7yHhvfacOmnBNWC4iZQIDCtX1F07ndL5rtXxA4waiSdjSsxX4iFK
czwCQTziazQb3H+U7vS2JbGq6vYi0QMRV/FuKjEaSH24uAo7sXgkBYrI38mHCvRmxCYBsJkKiACK
ikIoN7a+28apl6GC4NcWAnfMJY3WMgx3NDqMYzjkYq+SVLRX4zI9evP05uW1dke+xqtX2m0AuBpF
ud0NR0H2TPBVTzdMzni2+gIdWhJLZL8oFEvFLu6dmK0xmsQndTnwfthyqmbYu7kQal4fvoTC3LWI
v58arkh11mKcFOot2jL5DOv9Ba13vAdiCrtHLKdHOtvMbbXD1NrttVqksG7acj4nDnM1U/9US4+s
DjwA+P7QEHrJ8MlUIOTQE7/jrRE/rYeC7mzY5VsvlBfl4IRVfF0JwmyKwAjPI9qoVjdfajnNT4lr
n9wpxfjdjo8Zhq8s6pO9mKRFtFhfn1EOTnd5HOuBQmSWMje+Vpjy3h59xc21S7gQjE2lDwT393FT
qR1/bzGATe+zdJP2TCtr7SbULYFXfHKvOfCYPTPKCdzmYAXlglTUEHIojvjEOHPaA3Uvr2XB1Dpp
xrewcdCuIvTRivC1sQ0T/Qn5mEPsV20+35WjbO4x3uADGsITPUxn44xzaW1nKWOGiWq+MbPxOiYT
JrJmQyyqddYjZnWZVY7bflEytctBVmQ4GlXMnMeUt7J0bK6U0w0cceVYO2QKJ4bJtMJToVs6mQzg
kvWbzBTiScbpJowYU029cw8GR0j84WQwh51IOGXjDYAwJh38TIP0IJzPUMbVqpGXrOzeMkt/JaWD
bpldmIjUlXkf4hYK0DFXW90AHmUnu8qsrGOZkvGqNK14cK3+06RXMysZQ56Z5KBqvrBubc6l+6hW
mX1NWufj2MYlBKUabbCOAmlENciYvDd3ap6BtXD6u65Hv24aacIMj/+LYUyur8VkFtfzczgxtpg6
JBfzuAAHhlF7CFlM9F36ORVafB1caxebEs9Syor57Gg0OW3EkL3WQQ7qwHWluH1JP0F8Obu/x3j8
7sIJkDf+lli+FxCwEMaC7cqSnonfQWYszTcO2VI7RUPbkI7ok+dJlAcIu9EJVC/L2kJu8joGuiAG
Z5fXuJLVunvzYpC2onkxxf8j6rx2JEeyZftFDlCLV4YWGRmpu+qFKOkkndKp+fVnMerccx8mMQMM
uqsiGc7tts2WLbcmG8Mt2Ry2uYbJUv0XGnG2SeTkbBOnkxf05mtSWnyzau1DMJDlziDkRc1svC0o
pd90QeVcO74QZRFzBPGYITXVdIiCdu4c93MOcnERTfnROK0flfEc9Q2NaxKIdWlKwJNp3uxi14sW
GjJf8lkQSG45KoI6B/vTst1taXIC1cUihN2/P+Xvyp6xpiTW2jctieAFNvb3Kf6LPb04/IszJOZX
6ZHjdef+Na2ZK2rHvHE5QSWecieSgYxZkHoyyv2B6pCqIcDf47zfiNIFgOGTpLNDmjwas2l3cfNz
VOZGDPX3Wbbuxc4qdO/ZgYBPl0AUWxCggswv38M4PM8U6UUJsdCN5S9/pRjURWOPvtSVP0cp7tst
Mya0bgYk1/Y9UsGUkZptjS19/c4mwd6cqv7UDWACujost+b6JRgkrkMeb2Dj9YWeRV7hc/Pr0Ysu
vTReF8U5A0PUGBQYl+sQCYCuHJlcC7oYN/WQQKFZzloVIfNjzfNX4azp8KivBewhh+JWTXFw1YKa
uMlTx8dY0a2zRersgzwHBhM3PcrZGKer8e6FKTy4TVyrURtFQEXSzo9L9WNKkp8BzpfQfa5HNswk
WZuIeFd5rpMe9EQjaasz3OE6mHN7tNP+fdbNzAs2vtItp4+P6pbWs2nOEEX/r27E9PAHNRVn5SMF
7AfxFFU6N3cBgh6u+f/3w8zotCinTFBqbJxcSb7IMIm6JR1cZItIIvgWz468gS+QCu3liD+t2NQ0
RDAOjz/aecTbmrjv5P7So2201Wny5/skSvGiW2AQ/vhaztXWKOFIHsZxiRp6tt/jasgwrCTfg2qa
sO9SXzoVFhYIJ8bK7tv2ffSd72kcHOllCA71ev6OPcFHGxtsioFufpLOoq/YNN2a25wREKxKQbpu
ILrx7rafBTOjM/vyXSt322BU/nRE+otuCPcQyLLc+jMhgcFp/6tD0eyy2YiZ5nowATV/FS6nuIaj
Shgj8G2zfavIqU6ZmbxUTn8JLB78tEMm7YX+VusuZc8NIgqwrJmIgraO7OvxOir6wX6aGuKg3dSs
vin3GTpg+DQ247BZ2sw76JaXSlpk26lYPuRUevfe+aKIqfv43+8YTeYvcetk8Gjw+zUDLe55Gxa7
dimfZr20u7wsz0vnW+ei+GZRfYjX1vlhS3bGKXRrmSnn5pP25toBVfTR8CZ8+Z2odnowQtVcEt4U
/OrtbjsmYymieeKR6ex+JJSs9JbqSbk3jKJ6bcz6v9mSwcWIqU6rJ6ZPh2WUarJdnBOCTdqxeiat
4Y9/PJia390sPGeWvC7o1d9i4P37rqUYvumEc/NK0h9c26lo6/hdLHXRfrVe96sSYfUL8sJ0kZnT
X9tY9dfKXfEgE6NLqKBERLwzqic6npqGurtw2sR6yE+PGcHvmi9s8s6BTWJwjePkXHnTcFJG/EZ3
EWnnwB1QK+q2jEIBXiddL4Ji8pILSIq/AYD9M7D3IRpp0bv4AeQ6abvN0V9aSo8t/1DixbGx8HhJ
ID7pBqhB7nPgNnV8DfhA7u5QBlFSDYIGD09ugnko+ZV4h873gpNTdW/ceVP0m/w9oCOp8XXBgawC
SPD2sLOqJb9SC3phGNN0C6fBU+p3LAEXUD+lMXbbqm2SjWyQ+heXM5ltKUpECSI00whIc9C7n8Jl
Abv43l3qEmSXS3PvEPfcOYN83g95aVKYMiAN2dK6zEn9g6R/+S5dfaNTvd1MVTrBrwRl7+TisCjH
vhOyc7dWgzOE2qj9MHj6VHZ5demtItxUDTgir6D5afDd/JiyIdGN+cqiiJk6pyKssbG882p/GYUf
74pyrE4VCL1r0hfbtMVKYoTjsq2IoO7oMm7wVmt1tb//e/SlVXj3ogOqVNqJ2qpWJ8/aTs1zI037
NPW4AUz10RaQhPoq/9trh56c9btI3WHIe9ilgEy35zBLXx8nYKW6FK4M1SqehZHMMZdmrztd7GQS
fLLMMKNF+O2lA7lrC5B9SxobBJXX85BAyy6fg++VNZwfkZO4NewnWyTngeDXLSzHLrLb/lxbJJ1a
CmyfBY9FI122swkYha426Br6DUM4gJ5GiYDX/9VUQb1asskjTVP8poEDjxEZT5Utqv5MgibS5I4i
QXrmNMPP29sjKpDRNmrXrPOg6IEYDyq4PH6YmID3Kq7q6FGSlMVBtjWblEC9Ix3cZl6ASqc6rJCe
AZVDKWApCDmaDzd2yrOl8ve8hOQbCW8ZN6zk9PaxcTMynKW2AfTOCN7SXLZHT5rqbYxXJaHAZqfX
dGyljGrrKI7nYiGgNdkjz+NKPFQD/3JppZfSL8WTJGKFqWUGbO6JGS+bS/NW1Mzl59C8CRMSWCe5
CSwO25K0or67DaFmzqME66jzE70bT7kl5Qu7aXE3dbvsi8b6sZjdL0u4xk+yCYfSpW2wUPZLNfkx
FAKR7Sj/qd+aZjzVnfQovaqKY2CXyXtHYlBB1L08BoIYrCNvAU6VnA7fscyf3HXjOGtMZ5IU2IFL
SEhSsXt+vKwcZLFzE853a6B4LbZ/Q68JuOhP9TebuGM62/pq5IjL2dBddDfn16r2MLC1P8Yq9/ln
+yC23CE+JpUz4DkOx10sHGdfx/3rmBcFBBmD5Vqg5gv4lnfdQr4XIAQ4mfH1UCYRnO+Pbws9XWRK
46k6GWo4trUlIyNJfWonaVN7HJU0ivxpK5cURcGFRTnvFXzpd3dNnYXNaRZMkv++mbW+NFJg535X
pht5ZbFCOciyGGw4D7kzUYOWkG0XnMSM0ylW58p+mWp707Pi7yr6Jzo3OVvSQjVT1YaXsMc/Ga5B
KGoOGJ/5wSk5RIrBo/S8YxCfyx89Uhfvf/owZS2ct1zU41lz1BAfuhvpVTRW9uQJOyOXOOCdS3Ck
9R1FvLZCgg6HyrjMH11D4dGwJcAzb2gLni9ZmocbsjI95yiFw10luJmQrJQh5LQgVintAhYfJujp
eBPEqfmfInaSTWyzIBzdBkPn1JPInrZTTIV05DxVdYNhdPZhrnbJheqNPela/UTks7gYFkmhMZg2
maysO5Cmx7u/Uy0UNHOMLBx0ZRPGe3on/jAoc5Gk92BES1laxmZhUKa7eKTcDdFqRnWGJZbNxo27
KfdZRYAKzxT1X4TfCMZsJsjjLJC2nQfAufP16gxiryf9VlzGMEu2wVhMkOmxvRrozZjKfEJaqYi9
l7EGAVdKEBXETSBXqF9K9+Hdm6njq2gzbsxs2fsZ3yKjFlFFkhv6NEnSpRAXtPXvMSavc2FQSeCI
eDpapvGrsOtvVYr2FWrdnbPMjoKqdhgBY3yLmHfefQhflkukJksy45A17TmoR/ei8AJF3lKQxxoM
DoV0uI5QA94r3m4pGAPsJRbG5bUFiDar4ImIMH7AgitAlexR8AZ2/4G3iVN32eZDOTHbcuc+Kbe/
ErCxohJ784Eb6/z8+OGyHHy2wy8+LyMK+yreumYyX631gvy4JfdLjPbaB0PGBzTwpRt40Cj/ho6k
5E5Iz7jYorBOHszVph3pIg4k/KNEUTBpoTs0lLY4ibIgVS1hELW2V+wbMddbUpaQ6RJrxpgQUN6Z
Ue1m5Yt1jntRnWMjvmfrW74vgFKBkWJIWWAADIN9K/RA0Qlb7uPM3qquDTDOlQ5O0mQ+SH3ZHP4N
d4H34VuACZ2eSojAwvRg+O0+HeF6CpTPJDeb11AN20qX6Ssk/s+WAvHocW7NCVwSTDbHhqedp9qH
cpzkn2bmpAdUOXntmfPbtQTe3ZIHI41of/3/oclIiQbUlvurY4xgiJ3HL1hTb/Zwy8ue9kgnxToa
+/5GmmZ/knZPNs71SgJ7MUKdE5bnptIomdg2V3HHliPWFjncVdb7mJB+la55517t3H2fVFDCzmkz
dRZfDJ5LDU0mKbLfQd59iTqmRGRqCYc0BOgKn+h35xhYV7i82O2YIQHxQXg+ptppJuxMEZB3LRy3
hYowExv30Uuclhi+p/8uM8qYWJoSEeEo6Jvss4+egRTlSyKQNhYqepK+2UULSijE2tbClTgjq+5Y
NVTnzvDjjVECyBrrNr8Axb85sYYmX3XsKdIhPnj2DFzCxm8txwKzrpjHzcwK5pxMTX7wScLzpt+g
t4unxSGPsli6A+awNc0xeDE6bRwNR3YnqE6H3ujebL/m9iH/lnH7KrjF7PmnmNOmS4oElYSQq+0t
h9nJCELsiZ9lfha8LQAUdkaOCJISMHvy83PX19Bkk/gnf87g6Hn6GhjBsF8CZd5SA+MCG9bnbNLG
p15c9+KOaIxh2W2nEaO542UZfmY1RrktfxR57BIPMb4vcRmATVtOSfm+wIe6hiR6KAwl4iMwG4SZ
Q0Ur5i7u0MZLsbjVbREFg+UUHy1fB2yUZt7EZsJDlKp4n5f3x6wB4wFUvBcvdx82XTqSnlR5ZYDR
CLJXKlnGxIGILJzyz6uUAcV+lQgigTMqVN0MgjL9Mff49EtPfPqL7Z1qoCcc4zTEqBL4rsC2TQJ5
OXh58FOnxb0W6UopME5lz7Wrj+mTHSizYrj2KiiKZYv+vwAvDLz2MtrVsNVcEbeGIkNq1griDrvt
dFQrJZ18QerUML66XhyGjdDLcJ4BUBo10lpu9Ts7p+LJXiY6nQTgY6+iBifASQm0okhuVCk+24Tj
JJTgFxN2Cu19WVQZAKrawN+OtntImoDHzFp4XTZlerDHBjhTGMObm91iQ+c7jnAf+v9aYBDRm+0c
+6AaI4bykzdrBb+2+8RktLw2/rSVcx5c2/lHb/XvE729Uann/jQpAws2FsBjQqn6pCmhSO12y/on
/Y/OEAXW28sPbGuqC37nfjcq1C9TzEFUx4rbH3iQUbmHxffpi1xNzwxX7uGPrihrbOGVbQeO3X0y
IGmONk3awzoSpjX8zLrou43E0LkZuaFfpKNfHWcOTibFX3zM6ofnBe2uGuBaoh1WkcDg+eQhw2x1
QeR2zsJX5aGyOXAryOlbKapg12xGkBPXifKHbbKq+kD0SNUHM3xy0UFAXabsOVSo4aVLYmBayviQ
scHNhix4CTLzAm9pIrzz4S5JCpUiwVO3LsBSsxx3OsgLHQ1de+saMDSSXgV6yseMJ3ZBdANSEamF
CMnQGNwlKe66T9W/iXKqbuZCE8Jcm/pCwvpkGNayUdo0XzBcnUQzb5H2c8qXU/da9JrFb3ptufUu
1GpzouFno0T+S6TS2NZywBDro54SdHRzbH2DFR4pGvuGdzmJVBm/dIzFbw6dejQOBe/W9FmJusYg
Tdq/nYbflIvpo47batuHfbtFC5rOYf3Ri0HuNA/E3vPG9KDwdzxnrfOGz/GPYefueYn7U1JJm2+a
9PdTDeXEkSaTzkiOQ5XhtPcr5qC87hHRGUKjJinHU+q1JhF493ctR3WV3RDZfpGds6T5Y0z2n6FK
Xqw6zQGBB68dl0QqtLrlWklra/bueMMxS9KLAMtQkRMMBcvCvnbuxXIwzOEW1vlng4TFTSUdz8ZE
qzQf6HieDGWcxM3p2t/wuMzzMHRzlIhRvpYePEy3UXvtkTR3y7Q7pkF88NFyH6qD2bODczzBKe2O
dB1r46Th0reDQ35oLKfIl1N+wMuB2UVruReaSivheXDeG2iJ2vaR/o2jxRIMAlYAFTcu8u96Aphi
uxYM2A5SE3z6eteQtX7RvW1FEp9BhBzWvfYZV8+sWxF25kTZJpOQKCLpu8YP0Wi000q/1KjBUYt0
v7O6vDgW7NHPZm5Q72pAYR+oj4gKzGd3sfhx5LnLcKxLQtlhk5gbrQtrQ20ZsGYHr2Dll/EFc/cL
eBdk8jmJV7DZuCmdCTBHnaunzuL3tRI8sw4x1musYdWptraEv4n9WB9ZZyJbGCh8AwVabBLPYpz9
SPBWF04o2f71XLkswlXsQRsuKbQ9pljdnd5/xk+UR0kinYvbwVD2XB+nQU01rlPzR83Lb0OZEddL
8WgYBa97TqGrMc7ps2WVz75dW6+jCv/WLkDOZk7ZDatccqazaoM9AiMgDKlVqaoKFSS2Iyn94any
uv+mFpy6o8VXOK34YJ9jMDM5AUUMlL6qp1um063MiviE8fhP56TswotulYBb5/SYRUi6c5Q/bh7Z
5CHEt8Y5+wCo8IzoZn7z9Cg2vRVPfDKY9ctsvPLp+zvM9uMBk2yzav9fbk6auVzqKloGoqZLQQGI
62oGEW0WwITLczET856LwTiIcXzjX9Jsux66tN+u0A9WqpEnVjN0q/a2z7W/SJjspc6jxw1Qy8ze
BKpOKMYAEcahqUiMwt1tJGw+pU+VkcYIJxhs40mQzsskXaIBkEEtR80r4I2O4fpb4hEFWtC0tkEG
3jzvPC63qm9f0/iJV5dPzLR+S1MiI5FVZ682XrBzGjTiuIwtjNk8S14Uq1ynNZeXMjb2jzuTzuaK
LgjyVhNdT9E4Du4tnY3PsqjKj6XAIDwj2LJjH7DvDS/aL+yjdpdso7hh3h9TSz65e9L13kVZMzRh
SxnH1KD7YXFanBa2ekK0a19wVoTRaPmnwrVjqv8IByogPs5Xr/V4Ux1tRQ9UT0J1d90B+LYGK7kl
FUcllKH16Qw9oix+faVOBcasI14di6hJP1CwK1NqGlr8ofgsws1kUoQoubQd7F4SUpHJdaym8Dkx
c3obmYcPbE8dOkC/DZL2t0z3P61MZtvF6tpzYXnVN5VuRdnTkI09HlS75+KcV3m6bBMBgSTM8pgr
kv+fu3q3N25NW+UgmWIABK6rmqq7h7BroG12678Hmo59bmENRkO8CLxaWf/kOGKO8JODAlnK/NmO
K4t3Duv0uSduE05Zdsx9jZQRc8wgkWs/fSst4Ij1BGHMYr4EW2PFkdFXxXOezmUEa8dnIxqAf65q
96jJHjxLIO9RXFNattqOESavovry7KE4xZm8O/OwHA21j4N5PIks+f6g2LUdrwvb/G2R29jLtTHe
5Ox8wgt7HuKBu8VaYT2i7Udh0lcoFoH7GTaDuWFtsF/Y0kLfT9THILhsNrKfDnwwlGqtlpyeX9PO
GUoDvIeBwKBatVk6/DCd103P9IjtWCUknIolvhFveZrciucpJsPHW96LpjpO6N3IssuiUc257RaG
sra1riGY1/NVN1Z/M1ZmWRs7NCkmSMVLdlwckb2KLmhha5iUv9VGdk1alzxXOv4dDDW+9jbMlyQv
T6q3Gs748FeAw+pN0lS+lUT7HGpU7VKF72Jh5SBdHwyX0yvQEPP46/AQ5JpYplsk+JWJjpFKeFW/
a4aUnux1vdTCrb3I0UB1NAUlAPDJyRTPJ2dAxVGNAKynWwIXaICRvxgx7zFyuk4Pt0LIpjqxowV8
VcIxJqxS8udRdRSue/1uIL3xDmojgJLX/57j2XwrQ597kRpeWfSFz8LxWGtmEDjHwhMXZcvp6hfD
zZvwDppoUVFc0eIZ5BbulCn03V2++G1ksqW6TRTjrTV4LxW/7Vhr8ezz/mOithM6jTz9rTR58tPc
ONX9JADpzfcmZk9ZjnC6s3Xo43BR0djDV1NsiG5z3nb/bGLjS08p19n2QMU3fmVGlLGhL5lc6iko
sg4gqMjJ26KO8pAHRJhrzNNwqHRHeNrrPsfzrXPv9ljptF0p9n3KErdzunMB7/oZZwq2qR7+bGoF
vxMfP0vLZbvwC16spVcc/mnhGPb+TqvYC5UMnKfFrjEbq6fHw7X8cy5N61LDsq+NrmBsJKyinfUt
3FTp+sYS9bdmoS7Ds4rqZo/DxzQRh3aW2Tu36IhlpFgVTHb3NBAEYJWNaHjqNE1js8Pu8cEUk4Mq
biFhYERTrJyT5QbnwAdj40Pm2wyi11ffcfJLBZfzUVcVFJBVG9dFrMCVxcJQPFVxQ5x6TGsWr+Pw
ptoWMwxTSpmFrI5M5FmLSOtDtnSpD3W1XRxzU+vtQ/4QI0BQnhG6C6zcvc0hFjdv7YgOeUPecnfc
zh2Ow4aV4jWtHYQnAYIxrgLuAlxkW2EEG9KQ6dbKR++JW8ipy1Lj0jrmTzunV2DKuSnGVXkqoECd
k7EFtN8751CobJ/ES36cKFMZG9FG0mmnk1MSO6sXPIqTYSZoKIn3pX35trh9sTeQVA55ajCrgmWu
QvdjLIW9oeSw2Yed9VsibEAOKnvQSSw/tS1zvNCGsR/h/W182yhgQtrzrfCAkfWp7Ei1NvegnZwT
QkZ77DhMN3k/hue2WAnj2fLUuNV7jZCSy8a5IMis6/SCm02/yYSKX+rFHK4I4pecw+QyDiDPoW76
m5jgwlMLMinqC/US28GlxCu5LzLAu5n9Yk7B17iiMRMzkWdghwHrfo9DJEjCSGeW3jvZVKCH2ZJf
O5bLoitfrdIoN/xqBJNFn99ZXXSHMJ+cg8PTf8GqsJbLOyfHb5lbWoLhY9VUO1eFxsYJm47PSv7X
e1yUfFqPd1NBQtyrD8CBziVq5pM7YS5h2V+dTH92osbDxlJ/kczLmAmS6pY1b8YwqdfRh9uBULrH
mObsoBVB/uA4IpguiaB3FyemrauD7noMGxa8bmcR2lifxbCnSzh0aVTo1wHbi8d6a6vUOndAQkZh
Jv8kczZkxY6GHk5T/uVAzjGclUITafauprc4t8E2QQh56hovTN9FU9K6sBaIOvxNkol3QuM9wXjz
IhmTVZ4W+jJNP784q6vOsob+IGgL3c8Jv0Ph2OHNU/oTlzect/X6afe9wcKaL5DG+fHvjxQi8h8b
i+4BbAFBlVwrKsczCSOfe2jqsTCn0uKISJNuEIfTbR3I6mJkOBweI6DrohsVfYI+A/myAkr60GBt
Mx62rHU87CuLd1rWpy3LMUJk9UunQYh6/z2ugK3D39Ub1Hg1Y09FoWaV6Mv6a4qne2UnCY1bqwGc
hSUTnPvWlcweEvnTynI8eSOi8iSMV+XHNhVLu3BVileMl5vPbO1SYC6NTy2gLXrzpecKmbHho4GC
ygjK7GfesCUl76uWqBkTDnbK62fu0HUV1RK10fzVPE4bUfeszmtp7fNKHXm056tjuxhOMnWvkbKf
hwRMaMUsuI/738wUEgoiP9hrALgSfECbBnznYaa9knwwgVtSSSUhMtwH7huD195t5/A+VitKogFe
nGEjetgkPDdO6SeQ4l5JY964uPMOhihxMa8r1Yzn+SIhL27nGg/UvI4DK3ua7NXAd6Ne7X54Fklu
vkzhsvFihDgzzzGw8Z79jqyMjW/eFH4d35vK+u22zOpdYItNg9QaBVSC3QpSYDCMhx9uPiBMgPs5
YyWML2GrVZSzezqI9LqosrzDNvsSiW09Mfn60RQ0v2K8untpVcl2Nnp0EY7/jWvU+JVAECJKg4xf
XBtvuVq1Y64NLh//mX4N82AviGSL1Bf+7xAU/PIXrE8qp9cfjZV/b7uKPKSpDrl2KSsfjfDkmkUa
sYZIojzJ6BVdc6xWhbc5gH0cTS/xApkXoWnalMIicS9858hW0KBQnW/jQ3OyFKqzMMtwnzX230nU
vyVK4y7AcgFmw/SuMJudaIobmraCuju7afXWUiYKu9uefvelmRzw7aCdzR17hyLwnSg1nHHL/UNe
lvVHunq96Fx8NbliYsBfDBStVH4V6ATBUN7w541brkxcMYJ+3nfIrqcgH6kMgbsflhmvESf4mp0Z
QFRStfv/8tZ3n+r4t1lK78nRHA7W+qO3nWrB/p7Q6jEEx07GxqEhFBjZa8fI44dQPkZsw3iWaz12
UgFzFBJE+8O4mCKNRo4zhiecI3pvDwbyx3qOptpEVGpYpORDgN/ZNYDbPz7BwBk3VqoxYJcz/kCn
erEDFLI6eUtcRvOUCiPLdW6uB9G+6+krTBEbTCGnTw/1YhN2dnJxdN9FC/H4gz1ryqKQRgAsjVgn
JvLxiw+LxWDZPmkXbSeoPtieTZBY3KMNKh1aXGN9p2w3SgHjHCevLo6+4B0jh8b/6ucvjHY/BVFl
HDmW8xLarF8N3fs7eOEzJb04l+ep5s9FEnzHa/6jtXFolKxkqOiZiZg61sHC2IWlz3VeihEBwimJ
hRaiOAyW4++KqZzPS4P2bdawVtiVsppvRnQ1Tse7chk+15D2ZhpLYBjo56Dul/UgCssriQDkEroK
+Up449Ngui+9zN9gI5unjqjdhqMYNgyGOYwtyRxV3Wg+G/QNtzHbnMV3nz23AF9hdjAAqjaNtNYY
wgaYLYtjy3P6nR6V6pSh40V5886UaR7w8kBxSWkkcDu8DP1CeR6RvYXvrLlEvmXEt74ZseloKrjd
2fnm8Hh+IOkmQGDgCMeGe0niSV0XV+W7iSjorp+y8RccVf86cLpTBMHHW/vDnzHtv4+NG25Zc03c
/dQECKzZZlmHyNHTdbTeu5tQxE/NPIPTbd0ftRqgGcWO920plwTtssFl5cZ3CyCKdvMffslIaXq0
eIyp9cy2c36l8pCOa2oO2p73cOyk41sn3b+L8O03ByMSTgLnb6E+4nDprpUaY8qKvLeOLVE2rOpS
FljP4VOeewmMIJax+Xo854kXk+n5E7RwHg1jxwMUPscZl9wlYLKpFKQvf/HkwdCGfZrRuXeclRHt
j957sAgKang48JJ3+ZkkDa3qaeLvLRC0WNHnnywPFgwV9LhPE44NM5yCo5VhcVy9yTRzHwcmB0s1
sF+T4NB6AuldTyX0ucDcqGlKDz3Ybgwh7DN4h097Np4GVkHaEFu53CfLmZ497EsbLMH+gbvPtKsb
Zb4KjGwN79WE64aFefdb36zuzdB3nrtQiJe06t/twrUi5npxSGTpHyqwgFy0N9It54/EbYAxuAv0
jKRGYA3iF3JdH2pR5ta2qoL+udx7HQsUFu5McAIn75JYdlS0c7zm8I2bF1Cl9rDg5PiobpSvOB9s
Ct1LmTKJZt184z/ceYLxIx6n1VQnhtPDuD53Gp4Fk3cxA8QLubF3/y6jg9eOV+99cKrimnBpvw4d
y0M5ZcuW2IB5taHAwgIeqtPj4DcJ3AIrCK99giVnCqpbGkAUs6sAhtIwYzkIIOGEfIaRejyo7UJ2
hO3sWXqOFfUSyd0YjXhfSLIOFfvuy7+7V8CRodIFjLvdx9tMCX6nk+k8hyM2BP4dGZddxzum5fAc
6zG4FqZqD2KmCz5Q+bhzQExvpavm++MmnCpI9oLGJm6Tl6KzjtoZXQaAzKDvgrfwAFpkt6hVnFV9
+OzZ4ljMULp1SUoizxDc80RMkVbclf4PgY1lz4fx5KETx5U5RXY3pRdMZ9hsIHo3XI4Wh9q+IWme
8RckVM6E3xsnFa+lku/lvIxnMbTtUQScBSPVy1ZiWB/4yLuN5TU/DHSSXWYF4p11vHEKi56/Qke1
WO4Exa7opt1cutWptNuf7jSrV6ft7U3Yl8bWX+AY1DxzZ73+KGXQbIdkqU9F3UATlPLt3+u3eH4Y
kPOAZ+GfSGqyuBKyH95oNUIGzaGAmz2DtRRgnNsWQ/DoGmLz2NgYi7zZ2ojPZdCYF9zkVBZ2C2A0
qXe4nwhq54N7nnvV05iyS2R4cFZPWodD7HGtHCt1SFMs6dKmNvLx38pGlRA3jIDKMgujzNSgp5R9
/RUzzdNg2NFeuM61y3ACl66voZd+zoYIDmJCfcT11W1qFy1FN31H3Sg/bB6yyyq71bL7M0vcGfbc
Yyr4vx/Ss42Lkna699MaE8+qM2i11M2///r431glRuDY6cssaprsMC3cU1PqZ0WYpQ7K+eZ19ZZb
nHsE2/DdM34Oykx/jB6sIKuuKAYBGxzZXsPNPx6/aknpW9zXbNLZJ1eLuvy7samBftWi5q9VT5ym
nD7YajSuaGutW/DKzj8Pnc1uNhja7aB7IqyAUxWHNSYN4XLX59Tyt/5YT8cgT4YnGS5xNDadYkOi
WPjZOFtSKstyilbueWYWUc9K4n8zL4wJ8dccvuNHoVw6PtKNDVBrsC/Z+oMkTkskcHR3ZaEzMOno
s1R3VKd5NaOmTmDvMeP9NgXiRBjLnRVbXIKT9htE6CpKWG1GNiEKo6yvacY883BVrPKY4fX25X/Y
O7PlxpFsy/5K/QDS3AE4hldwFEVSIjWEQi+wGJSY5xmf1q/9Y73AiLqVkXWrsquf2traLA2mSIUU
JAg4jp+z99q9K7fuFHYvFBfrjHLkDfcTkTDAXib6UaEI88cpyoiWMBGzDWuk4sm5zHzxODSlfOxj
SUohAubG0W3q7DE+G4ETn29faQnZwdZgOHdOdyKnqLqEfjKdTMvfJVPArUunxuazRicLHLszbEYR
TsETV3OZz+CxPDaaJvF6clDBwPNHgFrQWGZKUyWH0ZbqjpuUh6ysPI0N05ktucYNrGg+LYQRimIA
5mF9yofmJWDDN8XE6iK1xxSDIEQL2uRrawcnpnvbPiiaxw4HM4kN3bfO5b6K9JLhvC8f+tlGstwD
j+P6C38QevXRPhJicO07LbpL6Vk8DWkQ3Q/aUHhjbAHL1tG8N4sntkkR9pXCCjbGsooaLSVdTVxh
56AIDJfq1Zyt7JBpzrn05+CUZPR3f2jXRI6TiiyfAKiyW361GV44WUkaEo65VbT08Qw3/Fob5IpF
GWr9pM+vWUyubi+bK6af8E5GYUVojIGWgAiipFCXiCkZIcOMAcpUc/fobkfwsI77mJowHSYEN+up
Lu4q6fPpAWE8IvPeLWL2p8iJL5rtOBeZYLm+9VhbPybDIs0mL80Ttg9aDZYwNPrVzdw0O+HwiLqY
W8JTQV0z49Saa5uHS4y5AOxREV4GBx0y/bI9kT1BILqJ3uDGuU9LLTiGBhcF1cbJDgKeLyMlAlXX
/ibmUTRMPOjRAbpXCymO1c+nIQs+JuwxbLmd7JH5s7b58VBTLgOeJvUx9NFbfQrKBxMdkOfqBowQ
Qbyki8QskrZ6xBhM7ieOr7TqjKem9rpuwjthWb1BpDY63h6/bWu8JDhRdv9ApPesbX2t3TMDkbCo
WOHxfO1tm115Hx/lpA84MWHuaYx38ZtMJ+VYyUPCNHTPhulrmepMwN1hwmq+WLoiiQnTdChRSSh7
buKGqf89G4aS7TydlZu9q3ScvR9oLHM07IgFHYrdiLmRH2P/C+RSMR5aNDX9E7YqlNQwv+Yagl2V
AGBkKnsfI0q4780yYO13IbaL2neBuentfce+DzulPASYERnKV81rkGbBfdNIbCYoCcyqJduDlcDY
oB0dPLcq25ND6N/JXw51iboZCDqz8yEm4DNsieIsyGvYTKa/NlVhH24HffkqkTOmt5Epk6cKeDCw
Xg5lZ7r4aQkxVUG7D8Ppo6CRCYMhYqrqRryIhb2Ah3GCiBS+RZmyH20ToCRFHskkMqQFWgTPZqMX
B7a9bFEQvG2s26W69JqdLN3ms954IU2ldQusnIltYHipQwyC30ixRQhNvnVsqY0x67tKRUuup/2i
iLbAFCueaEqPJOmi5OHK8TVnopzQ7pqsHpkYZgAwl6XWDWx5GRuWG3ca5n0bOZJ4CEmIKUzCoiob
5uGNhoiTHd+iG3H9/KWNkw4+/iwu9BPJzSFCebnV8YbOXsKQnSwhhiRcAfz1rtDeU6HjoNNnrACs
anFK4ERhP6YF6QJ9+djO4X5uyI4Pl6LUgmFPYbzKCjO+01T+IlRDdHNnVnvc6tP9WKE0xb95VWF9
1QZmfDetaV631h3ih+FaG8NeM+Z7iUkFHaLmjagEyUhd1qIQuo5qH7EnfGvmMrynKUfCjgk71A+x
nKdR89kvtYvOfPQ1EfYXHjz2mR3nQ4O4eJWX4q6PbHGlPwB2bMbx0uHdGxA1sUi05B9SwJ2iGV8z
z4/5LkvipbihqUhH/dtY69tQa+7CqtF2KIDMDc6jZF+Y/tVmXZPYrfSpxtkKORxgteiIXola7HmL
nOzWd4NeVOwcBajQnNVb3sYZcoSO9QKT+4bGCAZTNKz7YCh4oivsiLfq//apJUlfk6fXmIAcp+k6
jQGXp4uJw9JSGhf9czoWWDy75BEpMta4Anq80nNj77Pkrbjr5s+WYrGzpPbKqSi2t2tnbu/F7Pi0
fBNz7TAEgIj0O5rdctsaNvrSimbebPXHOQLVVvTzPZ29b5FBQl6pJkrspPHPU2/mq25AbiJS8oIo
JnecdNtDkdhugyZzLh0a75Eac6AFzWa7nj3yccKnLrRwS6OdSdyCUVJf19diKL7HPhrvdkRqlelr
S+b9szUlA4o2mnBKWuB2avaMZkf8TFvH7eO0rMA/VEEIzb+luYFIs9CZogubHndo/y47YK6tMdar
fiALJMTIi8ml/MxgIb+TflZsTD0Jt/kInXTC8LsyOnM6iCH5qmngexk/t4jY3OGxw77qmGyDTNTs
5FCa2hE4P8EmeceqO7hEdviwMJquQDZWZ5IcFrRRVkL/K0sxoVYOD/eqBxREkkBlc2PXVuPpZt7C
mUvboz1xZ2sjhqOEQdYu6Adt3yziwLqMNYqIPDyIkqEUvkeHFs5zogL9zFTkLUGHm6J421HnIh5c
mAs3+sIc8IBAg3gOZtk9snf2bg/wuiCHVSyQOxGV+D8tXLHYJE6GTEbiltpuPYLOIDNgX6eHfNDz
K8ZntYlsEp6qZcXtnOE+JjwEywjGIXeM4tP06JAuc59qUXzvWnG0H6Ph3iGT5YSdCT4qdIfV1LB7
TJFSrMBCsVLYyBX8MKmXthhVaZt1BFTn/eo2g7sddAFHwrCHZT76UQ2leXXJmCCaJ3kxtS31vMUo
v+2vejg8CMkDIcph1/8wNakm4V7SzGelhENmNx0wr/Dbca1olZu1rj1nftQ8T8ylZ+isQ2ZGjM7t
eGtQth0TieS7FFOwiyZ4JE0qXgV40d1g91jP6IqfNRvW6lRoT04ZNYdb91ToWk6C3VisIvlBStyG
odjwpiH2XRt+7ZX1MjJhkdgE+BtpzrRC3yVSnMUyr5JkHiAxn08uslhkR/2lTzWMQyg+xM73xZe8
vwwYjh5yy8oehkxZMGIZbPK42MQdytsuG0x46UWc8z6ZFZcJYVakhGan2wFu48+vpOJmxdJ/TNtW
4K/nM2xSiaqEP0nV9tsxQ3wTm117T0+K3nAs+ietSaJzVxefsYjwWPuutzmiUJOfiCmZjFBvHjRr
0o8Igbdage/AcSjbu1ShYmlscURr21xLrRGerL9PVROccp5Op7hEns4GxdMbv70qxl3r0YRCwi2M
h3JZYAzcjFNAwbIYFsUs9AebEd9U0yVok7haF71VfFqiheYCdxBGRMp9C6LZOkPOf7wdaAL//Iou
GUYibqRbjPStNo6Yoa/0xEYzzYb8Dn3IiyqL8eBP6ffbpEbp7ffMyAhPWOaz/XKIdAvZUMz8jMbg
JQTGc2cMNbbXZSsxpw0hBH5CWEHl1+t6Yovq2OnX0qreEo08JnNhd0RTspIFd+F+se8/6BqLghki
xhnc0+1935Rgt4NT25KnFK9tbuUZ/PhrkOnZJl2aVarFkKtKGhTCh+A7DvYnN673vkm32Cha835Q
GCDa2kNQzpo42v25mAaDRN8KzdhNTGnzckCGBMRkDYwYA2A17cQ5d1v7Ee7Xt5ABzSaVCiGRRYaC
WwINoRF8Tn09XjdYKaj7lslrZl5vmkz0iH9fkXuCJ2/ScBiP5R7TFoOozDp2AaERpSi/zG66bqrR
vwig/C77bfjMIr7LbOBHbiNA7iEJw0fGA5P2gmvijmJ4y8imi66280yOh/yMxZ0RNnyCpKu6XW0G
33yirzcW+p910OjVU01dtwkY7AJ4IDFLaFpDIc0s6sfbb8xuh+gIRUXbfssYDZRUsoY/D09QlRAh
SNe+4OZPDoFT1tuf4oFlmC/6O4xXLzfromNSqAQO+apWm5tY06ktJ8utIE0XlL79dHfz2wKj2E+D
62MiZfFtpvDeSrXLtIyHtKjsUDmi3rVS5j1dALkRtEfCgCCHDIYEigXEhzBfxMlSwvfsGHMEOLq4
v427b1PaZbquEjZnNlPq5dBPa7SXJWkp+JTYa14wW/ZHg9wblHt4sdBvepU5JNu5xK5qDBn5PV1E
+HxqPc8FlG4uG3wri18G45Lck5lyXrbMIwVWHS8K6iE8ldXX299wmHzdoyv1EI8Ud3W9ZHg6LOe8
pDuDwdKByCeUQU1PL9y0HyZHO99u6gJakzclytjHs2S8PKbzLm/flWYkh6TVA0I7RhOQSq+BiHDI
eDbGnwculnwztBNSQeAPtiBoa0zdiczlSW3gtLjHm5s8IbuwR0TEn3kAroqIbL+hLP1PRT197rOq
ehU64jI6EjuFshInlGmduwUoMyyHznny9Rq+27ICtUgUlr1miPbf3kg8UD+C1Q3xCjBslZJYxWB1
eNFK9coLIvPEXtqx/IL721e2je5FLxLXc5ex6u1gL1+xC94YwskPTpsu2q0F0TGwblVxpO9o11mH
20GEBgITY7oCrqPhvXjF4dR9GbqGrodG4exJaQ7bPMZAt1gmJZlTGaG06xpRHdIFJuD95D+36BqP
k1vFBxtT+o8/0dXcxqVJGwOkx4vqScySBepWu8n1bY7hbeU3wjiJQdl3piUPuka7YLDc75Y742xI
unwfm8Y7A2Xjk6/p1SppAGIhbvy4jUQrkhcrh6j0VmbBxs7THIE2o9LEumBiw8BEC8jqmAqkGsgk
ZTgPioDajTVPyH4GMtCRdKdrEGrBxsrjz2EJLA9HGuNnP3C30kzPI5/eES60WWNPi9zKWWsVswrF
mrGL0Nyv6IdjU499yYAhpakUWcFay8gC6pCX6mH61V5U174omLeywjWmv024Vj1mMc+RYGBzWw2K
quXyFm3ndYm2cM7MamnEDNfbd/l98nwbl3aTAwHNLBrgEv2MVQ7xLkvK2maet+lLh/4ew9/TEBJa
oCTGlEDNw4UYyWeF4KeMzfKUGFW4cZoIUUJj6w9Fchycr3i7sXja6g0f2oMYUUgmvTu9d3vuSOwe
BsoGMKx3fcIN44RGtRbjQ4oO+GQlgMNKIVKoO7V1uCmoEH5Qby+teiASNh0cygcrDXFoKUtfq+VR
5YidqbCcjHbH9wmQj9wJi9zk70Ff0h8wR+ZtohdwUlJxciSTzQZLQZ5MNODtYEM83FtKY4aoTFzV
2BcXibsVw3CQ6YNCHXIIGufaWrQ0fNcir9YQ3f4mUW3G6d3uGvfgDGOzbRNDJyRI7swmm+6SIZP4
u2q1jRXN4U457xXT4KFVzeuUsXnwmUHvS79EAT6HK9qkwZ2tlwj8F+sSErSIrB8+g2zwManaWbZY
PbvjvFC3WmcM17csUgnugVEumgE3KAbuH+RTzNzgrxnym1BmfU9TqdumGgNQrSg/6Mm6a1tw08WR
n+yAPr3TPwJf3fDURHAybGZ0lcAhVkNMvqRbYIhqZop7Et3dapzXo22+Nu4nOnYtYuZmXy+pdsIa
CY5ZDrc/Ggl132jSJXbwcd25EDTgDMXyAiZBXura7DY2crpYI9TCbwL3yaXFQhWnjt2gHuwwci+J
3rqXgp2eS+Tb1nVT3wtnzbhkToke2UByEc0kugUFG+yGXT56K72Gm8NVpAI8MtOU2LsU6T9GoCzd
i2lJvpjhNe3snPiZrqfoF7MBD2IxvU05n1AOin8/Sn/insobL1qCBlHmfRonBloVmgNPTOO93bn9
StWEWSxrQ53NDl4TtJc6u19PEGK7aUotPfrHOJ9GJIVEUW6NRVt9k8u1kkjKOQGjvSj1SttEwIjw
JzKtiJnxxEnrxPEmHx8DisyQ6FYjJlr2tpVEVByv6CHR82rNK47ddJ1EALeYasVHMdZHjDBrqyyn
N8LVnoVQxj3umpUoESAjcURaAVHPd5lryDHe5ovZUGugabslY+/OKHdTbMtN67v1xfczliVMdVF7
Zfq6wmXqXiEFkS2PeSl8vNnry0ZMW/SPnwM0+FgEONC1XRblpWzMBmizdfQQdKa4ajo+A8Os4W0J
sjS5ruk0+IwNJZ3WEqUXz/BBv89pQK1uyu2A+L+VPUn9/KOioVf2FnZiccXAfp4JjAhs503Xks2Y
sG6D3zml/gcjBqZA/oxtUYTPuTA9u56WOM7MoA3jwGUaoW3ZFe4hVoD7LjGGB3QsCY3VwmciZKfH
3oVHrhXxXa0Yed6kopzfazCHwa5MhnMrHd2rMpzXt+LbVfBR7CXomT13egq1iRyXWh7MPrDZGub6
xWQeXg5GBeNk0BnXaziCGKFsSVYw937Eisg6p226U5+q+K4MCEWXMrSex+TBmgt8fXrWvAhNtHcj
g1A0qHPz4qASPijUip7lqvpFlvm7LXjqGaWqb/L3leFIsGKQ9I2kCY9JVngGQn1k4MTLBS5iBxOj
+Xp0aVwqNVQbXL9y1fUNuaEKc4uPuIjOC+NCFzJeIMSxdfKVQUzxXbb4vMxSIMlMUpsHePTo1gSb
kOPLuGtsFYrT+Iq0GuJVGZICPZLkwTaNGWOT7Xu3VPek16GIG3UL7UdYnvWqwkWbJvHjZOR3daAb
iwZZ21Ej0GXF/gn6aBXLNIM2aYpV2nI7ilaDI6AXuHzSxuu4EB5HbobLaIEhhR/ZbW4dBgyMaAn1
CjtAEe3jhnlLYy/rYeKHK5t268QkAomx9YUpE2aTDH1ztS9seY9lI79zZUJfwonMlYVCez0ua8Xt
wOsLjhSsNMLLUKPemo8T81HDT5uHnFEMG71Ns6zKmRM3uPCcko7jPHCZt6a/yTsNux7D2iDDhtCW
lmdhBL4PVeQeBvdTwaD4fDuEjfgMQQGTKDfyvTFE2q4GEZpMyiI+JF5UdOx/q4hdqw7djCYC3UeR
8WBL82KRFcipJpyxPhdZXZ2bpfd7yxl3XLUscExX5wHBH01/gi7eZ+UUF1Oo7o6HvQcg5l33Hbl1
dNQNhpWMx5j921G6Mfi7sADoZMTywSgvY2ZSSkOsfaVBtC7S5g0yGG11PMCBp3c5WpRq4R/50Qvi
kI7RSNd5Y2B8BFPZUQJlBdYXDoAQk5hC61bt3Q6GJsZ9PfZsmJEqLXiC6jYUt2Lu2KrJ6Fvm2WUc
0odZ1cVR8tXl9r8i2/+m64v8QA9eyzxpCa2B/FIBL7sPNErdPgvu/jG64JI4lC4KrHSKP4GKAD5H
6/4cNfHuJqkWC0hjdBFwGuB6oIZvFJKiNapHm89ejlfXWLXsi772drr3w1J+Tgzju9+Wv+dJfu5K
GRA0ghAPESt5F+BAcBZSsxDLgeQvXaedTRVI0gMnY2TcEmTFSsGpesuahLFsK0gZtGEDZln8IEdB
jHptXFNhGFdMUO5aoyCllTO6YPnoBTb0uURuLRgiZjj50ilV1Vzf6ZVIdu2cjWvi57v9EGFh4AJx
n7BwDxdSl1fljz9l7hNx02jNMlzZol7+mJQG0mDu2tsPzLnrnIepPN2+GUomP5movsRp5YMERD3r
ZiGq8bZwFmTYuJCNCA0Oi1R/mJP2y1jKvkfsQLbuzy99B8qZS0fy9j9jnwxIPSo/+4nvHMjtdQ6k
oboHmBCtV7mJ2EkcRLsqoxScUAsNxJ6uHIEdbWCq5lnGHAEwCI09vX5zGJKzhkb13DY2UfGhoJrQ
7BraUCwEDd6/f9sX8k11kSRE0qkYJ4Rpes4j9lKFQEB3+w23/xdE1iS8ZMHnZY7erXmoVStNAs3A
uTWihK0KkFLoMkkA4s+3Q5yWzAbMbp+I8ut0A9JFek2bt96jTjOvHeUcrSjYfrerflh2xt1yqB3n
DWIFwVGiTfco60+3HYkqXbYl/vzz8GOXksr2R0bdT2D6LyTwb/8K5/6vKOy/4N0BvvPfn0Htv/yV
f8l8/78R564Dk/4vSvaCi/8nnPvfDh918zH9QnRffuon0V3/TUiIZQTnIj/gaWqDTP870f03VJKg
3B3bAt5uGA7JIT+J7qb7m25JR8J60yUtZgEHviluRHe+JS1cbo6EQUlcinL/E6K7XGjjf6R62yZC
IVJ7bPJwyXs2/wRIt6260iTOH26f1kvn12CvlQ8xRYKPL6S3PhbRCHsVjL2Nj0q8OMCR2lriaohg
Z2PT/sPp+28g4+pGEf/l9SiqUZ3ZhNKlLWze3S9RDzrsqkmL6XoE1vxUCxzAVPC5uygXtyVxPX7+
TTW0Znxu+IYnULYucJb7YnisYSxntn9K5q+RpjPSh7slcwbCE1mVMeaBJLpUyjojIPdq13pIa+sr
WpzjTKAgmun7anQvIXgsVPZJP+1l/9x0vwPD86q5wn2rr4ocqbcNVYIuqfgw8IXZbDSK/qthSKb2
oHDhKklGe2gOm9euBM3cPkwGk2FDETXeMpXWPK3v1yQcIxHmdDt3OpkSYQClZtg1ccTIFxjUPONG
mj28pdQIgAR4DyE/ifJ6jVIuZinDf+qlRb3pxmzlA7WNkAOjY2Q39N1CMlCqGeFsus6mDtRvt45l
uw5pXKNP8hw6njpvCvySV47f8YvXRb7SEevS6GTQTcajp8KHDi98PEMO0LyIaBuXlOcOgRmVYVPR
AZOvyCjY0sJnDFEyq3YFv8VDyIFihsJjVQv80+ycEvc7Q0pURFSU0lPVK9Nabzl/QfHQtu+Rw8qX
MGznnzKw2LQIQ7ohXXeAH+PIWDuT3CjOuJO8RjN0GbHVY1oGznvpIATqOePFK+/ZTx4JOEGLsGqZ
VejBh8m8Z3pNA2LbeevaEHk02FcuRmiF3aLsG6+cWi8KQD5w9madtwJNECleurSgmPvrWrkJdnL4
rhO5UwGxxI/upOvCQYcwCeIaO7wTDcZjPqqINDf8wiV0Q8F0Neu7dd71a4mmNUoLj4DBkv6u0QSE
L2l7HeHI8nZnrpcZjVICLyKKkSlFrYd42Ru074TAFs37EB3d/ppUF9SAtd2s/IRpJEV0FAH/rB7w
MXgWYtA8/97PrYemYm2TfTSTxO4OD4Z21ot3xae3UNQnP1nPzas2YxSIvB50RyyrjQw+JB+71a7a
+KkZuEz4XJoww/DFx0kvVYsUk3p3lVbtKjbM2/eGOlstf2/5HKJWeX1F6Gh3bfIHjTvS8q9cEj5s
vs71MYmZyL0kAB163FmFdEBul8vEltwobIhtRagnTZecVEIQgffFuJsr3DglE7ZEMWFGOYSLDEmp
J9zr8g5l/BHyKTcmpznE3QpLXTRsxkS6R42/09WqTZG3Fc6q5J5lcOY1QbpW8KAaTP9TC3g+5laI
P2ou4gyh5oDTlXcZ9R+y2Knq+8gHK+gj8LRf+1w2nEqoBMxEg9Uy38+hQywC32ZGb2yX5zZJNoLB
SWymx0o5r6xoG6ucX0pt/CbrjsAconvr8cUozHWWmKc2MBmB86tJi1YR0Cmxki70EuTjKoDHTwYZ
3xWy3JTc+LX9eSiVF3J5lgqTnf6RgGdL0negaqu6BA5gUHhWrxL5XAmgMy2+FyXNWs5oe3Ck3Jjc
IeN4sc0nycdV4KYOA17U8KG3LSnh5Lhn/SrCAhvxKYU08sAmxXEBrKje0XD0mFlg5KCGC5Zwq3Vn
JZcwcO5EBbSLJaSnwsq4vHqCZ3POELNl7hWuRTtCtgzhqfqAvO7ZJhT69zj5gjR3VRYVGxLna14z
AOyt89yxDLHg+SXMlwbJ/3YM36AWo7tjBeSXLzcq94Ew3JUQTLd5ScvTSRasdnrGdboo5VnAMEXW
XMNajBQTjajkrlYejeF1Wn23mUT742s1vqKp9CLWUtKSJm5A276LebEmyvhG6AjkaJGEGQGarGB4
pqrxLkQAlWrBpoDuxMAOlzcr4LKNYWDZAf7TpxkZHlOd6qHqgq2LYWsYF6ZVyMyRMJWtkxvbJgq2
dTp+Q90yIMbHe2SlIA1wncIIeHMtbd0FwcpG6j/afChwTKMp2+u5ooHB+kuyU1/vBp8rmA/F4MRk
9rVg09vpV3QFy0WK2sFjK4ilDHVcsFnWIGxPcM+Q2QTWnT6k+xzRPO7z9agkTKYMwSW6IT65hDXM
OnQFa6Liggc3UbjBro2InDTHvdCMzYhehSHm51JBemkh+MA48cxkubSD3b9//v8aV6TMpRoRjkMy
ColFVEuUPX8MesJl1Cp3iFHG5x90XCMY2yQINDwVIZF7y/X8n/97Eu8chdQSbmL9qfoBWihjhnrg
h+Mjk+JBPMz966R/HzPC14b/g0ykf1n8/lIi/z9XRVP0/lUV/SX/2+nL9PFrmpLOD/4spO3fuCKk
dJECUksrZ4my+llIu78Jm2qZUpqSWKfGosj9WUjbkmpZUGI7yhQsEuIfhbQtfnMosperzIAOQJ7R
f1JIG0sh/0slza83HYc6XuJ3sBzjT9duPlYtwWkOtBMeJGSLMOaPBvqldQzGtRig59AjagSUD7je
KAsFaO82XKXT8Amd0jbXzVOdjwMGEP/ZabJ3v6x3aVdt4Rw8VMns7EFNYWBz1qpnC60TQroJWVoD
NNENpDayFKf7Gc8wu9V6Dn9P3PTRD/J3q9qlfnwBsX6uLPtZD0j70NoDXY3faz0GNLfAeKcnaeFp
issOfkL4u+9CF0ocE+y3RjglsReUljNkgAHlJqKUt6L6ZqIocJ8DY7wSFHGYdWYzdVQcza5Ak2iy
d4bWrQOE0k6KMETsE1dDCggZpuKZ06VXLdYxALQnUGzGDr4sFew4A6GCNkNGMT3FQoKSykY80o5G
zkdqqxPCgQHGUxnC6aPn4MAJPaE8Tnk4h+66CDB4kjWjVoE+fcpsdyNGC96FM77ZJUM5RZU2mCMI
X7s5tQ3qprzkVQ9m8jUMPvRUomsNfu/r4VOi6qUWz6+Dg6BW4YzElONp9OlWdBOyHf2n11ziT3WZ
f+sh8qJ5MOtjhktuFxnjixrJRNBdMR2t+oqfU+6duthZVU05O3MK7bDSNxNGD8Y3GL4nJ+bk5fn9
4Mt8URe9zGlS7tx4fisgIaGcw6xg6I+0lSB9pVOIqhUGQKuxurto+ilYq978rnMm1tWYves1kR9p
B1V1folqKrcCkK6niFL0RuBIPCBDNz4rvTgCkNqPqn+eE209zwK5k3CjTTx+StupWofQel38uqvK
0dBowxrBH/GtnIpjS7iLLE99YH0ye0RuqRN8q0uad/NUIlnzDFr9FP+vDtKkLPiOyWIPd+CTnuhi
FYQqhjY8erNtVqteYeA1xk2vS1weE7aMrM719VwT29OTdkvjDWd/FFxbBlrrzETTBI4hh2Tmg7Vi
mKJjeXYs2A2jtmbbsQ6H6ZuB9AVmunjEuowRxTzYy2jU1Bd8W6IK7FrybLl9z7aO5b7g2kPvT75y
Z55yMxPbAdqRh7GrxOLDaDZBBzUwvt34UjTesY3Z2g0V8agNHkMt460gKoHeWWTk/ApwITK29wWD
FSsQV56/9h0A1TtVhfV+Eu6rib226BcIOMWrh4uamX5yhHH/HOtc2lXsTgwiq0tj8XfK/Fsn+ge8
8u+6y5hTC+tFahxHu9hv8EnKN83I3uOZOjxry4h9ZnAobQe12hdf8vOJC30EXMRmFkwrWgT11PXd
NQgB4ympmOYqEHsGaAr8JEbE9iGFgrrVWVrMHoleaczHkvSsw1BcenOWh9sYxYydPW02YxGPNjuh
QEcmUUu8R/betcHvcO0Z67UPykwfzS745qKAZV/FbawG5wk5Gv3pDFh1XoPZVqALyH4zH/OKwonN
PbeeRaaEcJhc0zcP83lcES5FpDvmcs/vwy9Vo4xtdIwC3Lyx737p9ZTCyACo40JwH/olDIhgB0+z
xWNb14jaQ/FSabjHmbvT6Ycuzn18LSuYwKoEzDqY+zCYXqQP0m1awZNEgzItLvnY/+IGY7TJGs5X
PtZPkWl/gRADfTmgMeHn1bq0MwY9hHaYMGW8okRHLWJi2JOU/c94kAAK15bvOzjPGKXwhADWXu5N
smIG/cWcQNbDIHI3tZF/jPkXhi8C0/HMSrncayJ9dwtuWD2n7xbmb1o2YSgojZeOpmhUOc7/r1H+
N4Mbefz/mxrl8Uv5P//HF+3cffRf/sZoLv/4NcNx+ekfhYpU6jdXUbxSkPDokksJ86NOkSYVh0lv
y7XJjl++919liiZ/Y6dighhDGGzRCVb/qFM0KX+zTNMkvo6bkepH/keFytJA+0eDzaGjaJu6cARJ
OYwF+KW/ltiNFU3l5OTOMRx0lwBZm0wQVGhXgyHV6gcEN9ZT96FKySseI+cv8vjkryU+/z4lvouV
RGeWybtSS1rfH2IE7ToEJgV+CvJo+uEMtguoVnMOIjbIMKzS5FkjQ8wjOuvVlCSVpvpofDLt4Wsg
yH7W7enFQLd5lMth6tS8G2rtDettfPeHj/e/6URKPoxfzxOtWfI3Ye4JmqOUdL++ztGStdNBADg1
OcYhmo3w+hbb2XEYbWvn8JBrotw8y6D9hPGX7mGtnrLaif5iR6T/0+tQVLS6oSzDwDhn/fl8tWVp
9Ow2xclwxIw5FAFev0jKee4R4xnqOyyVwuuWSGDwBV9zOxueROYYqCKDk4jtLRNZuAoFEmDwXxHs
PnmMS+fR1c1D4vrZsYSi8heps6b+55OnTKIWkBXoWGVt+t9/OnntgN5Nd5yTnJ0MKjWPO+qwFi92
537q7MWxXjPLytO5WtmRmHZlJ4pzP6TD2q6KZE3BGBB7LwkOqOKwOVpVSn5FF3eXiLR0a8A/yBwz
OrWoEVa+YUDMU4a5tpQg0L3u2k8wNjL6nVXxtXTDUy+m7ltOMsxEjAC8uOLATaLsdTFp1c5HSD2Y
D7mLyssZMuMU0ky4lDXtH6Cf9eYvrqvlrf9y/3FqHM6OZZiAfNSfE3mpRlG81vSpyYyK1uAYMPOF
uLPHFsI/zfiOq8wQJKW2bze1pRhCf4epFrwz1eipMWn+/PuX9M+XmMMYgdcjTMtU0r7dsn+4JWVC
ok7e+sGZtAnS++As7qbpIarhjDWQRJ5jmGjPhlyXtDOZ/oKRjcNH00qpp7nZkS6g51dzq7/kmMou
cxQCAsk9u3wXi1q8asa/Oof/tIYtL9gRy3lk967Un9awOTATvS/j8Owk7BFuMJSmBg9hKmbKroyx
E8VEWvgjTtQbN9h1/Y+CqmHTCE0/2BXaG5uIblxPzUus5dILp46NjmU7RAXJl39/fv80Y2HJcwxT
6pYreK2mSdfn17uh1cdRNcMYnvPFn7coB9BCkX8xD5nHnYxDBg83IrP4gkgUaFo7NCeDDKLwf1F2
XstxI8G2/SJEwFUBeG3vm16kXhCSRgMPFLz5+rPQOnGvSE2IcV56qIkxTZiqysy91zb6aucqThUM
iDcGykUzn5zz37+dOV+sdw8k345jvcW2Y0rb+/hAtmVIBoJvhZeh60zKiw5zAmKqapXFWktDX+IO
iUUD7UDO/beg3vc4FxWMEtpS676Np53Zt+5O91FQdgZT9XokfyIGZFzqacn4pEk2/ay3Y5cDdxOV
7RqM16uhT+YCBIQL8kO4q7//VvZ8TT/+VrbFRIvZGtHy5rxC/fZMk/NS2U0jI+LrkcnWhV6coQ5s
YeKIgzPiKQVp7LgQ/mWU2GDr7m4SUbhND/lgrmt0nQdWDWB/Zr1yqgGtSeTZ68myoPtqX/ukDPDx
Vja5QPMgZeYowVRlmj+ST4R6fB0kPlnotWccVDH6izoX27jShy+h5Vh7UcMg9sm0GhO5zE0/2EvL
POjAoUoDe8PfL4X8cINdU2fsyNtisfxZLDgfFuM6cxIvi4qRJZ8OYx4O51Gab33l97Scq5+JjXBY
Dus2gquAndrb1HYeLG4Rec5si5Gz4BrZUbrv4WvTQ8a7XZJ81vQjGvLmJ7yTAo/X1F8JSwL8AH5Y
IwXxSxYhfxXpYy7QPjL8ofzMoFCTR+PfpU0t15Sp4aqao74CnMjH208Y/oqtFjvDna28oxwweXYl
3txRa6ylKtHNy8b5HlYA9uIMoNCN+PRA0SCOpePr3zOtJ64DhdMCkb75ra3MvYOrdRzsE2vt0tDa
8CmMhm9xbmYHoxHnm1BnmoHuUBRXnq4ReDvP011gOoe/3wlrbie+fygdups2x0Nboqv/uC2icit1
CwHfhY7mtJmHlzkbJQToNlk3ISEPWWeOO8zW8L/66S1omN24ot3FIymY2FhoVuiDgVQ+iLZhUE+r
tiHMsCGVbW01xQR/ORt3bWrrFw8XxDLrG2xm+G4MjXS+Lg8QMCFNbAxpIvqC6jwa5U8kJtq6QBR6
hHO1JJdqunzyW394/lj+6GmzsLDBOJajmx9GuomF0MgOMMujE2Fq5JY+0y9p78YsuJ/a4TU1lXMJ
sj5foyqrr6nq1ZbMOWMv4txGTcRMY/KdaJUwSCfNpnoI1GAdjIlmS+rWoNSjDFO5SSp5OiFQ5Etk
e8p1Qv50bGEwRWOGeGbhQUY0p+7BNmpoh8I/TMA5HrMevi6tGLonabO+nS071f+fNyyPBdbmhEaf
Ujjexw2rTwrN4DWKLnWZ5UtHqfxJxyKfQNtUSK6eaRYgexPiZEvrLsdVsSza6glf4hn1DoEPbpWd
eyASq6axKB2r5EVjJrWIGyKD/n63bono755RviqrDbUIFYzu/rFZZahJwlSLiS6AIabnHkNAEpgf
CHXDLzhOKyPSaNjFT1rH0l1DTPV5tB7sMIITPIU/BlwQAG4dJsMTAZc+JwFapi8Fa8NdDqpwczPC
lk59cqdULUlT0U5//xX+LDE8Q0d1wbpv0/jV3Q+d2Bhh+NSMCH0sFzyGlVW8V8FrxU04GJ0Fy9t4
jry2v1SVycADbwTMcpJxTeaZwIKiZZDDqIqdAJaFryeLIsuzdUWY0CdfU3xcDeavie6CLYqWsaN/
fC9UiDgo4Wsa7ralvQpzm3QiAqHWEeiUZSNKsrM8cVJKW6ZmHtxD6QLBUZV3wsN0OtZGddLwD3yy
dd72g/dPgMEKMJewps1D+/F7DXZeGi6AUkJoQDkZDeB0v44LJt7Ws12kMx6gzHeeCNUa5/gjAl4U
hLOJVCmmukNaaZ9cqVk+837d9AxpSV1H6QvNE7X4+82cwD+feI42u9hxKjckNxxSONeYs0OBvo3m
qWkHki23dZaFnV6LYNTmlEwyKeiJiw6OkypTpFMRk2Yvr7h2sm7XjUlGCdEDTKTHHC2zsU4UUXq3
Jvwnt/qPJZDJhC6ptjlBchAUH06AYCirIEC2etFdvkwCiCH2ElSHp0rOSe1YfTZlJnKAKhLbjsH6
RT28tiT5Txis09rHs7IiccRYm7JsPzn/y/l9eH/DbUpDmhKCgs3lMr+/vFk2pTYgtOSSToim60b0
4FOsa53Kn6olCWT0K8z01sCgOKe9OUwYax1CeXAfOXdRNLWX0XCKrd0KTkkm6N/GewUb0hxarA7b
MUqbfc0AWrdmXUdlVvrq5sC1Ynecu5iwnXr9oGeCnLSkuOJF6Q4RFj0ttgKSjgqYXmaMJ5kldIXt
tQHVYBIklOnE/5Zn3wtefJSRG93UpyPzFdiKwLTAN3IqaeNS7dWck1zUDELGQIMbL/16GdGb2EXg
6Sgt/WvaVeWZgcEdqCHjpS+/9CJQz+h+/VViYJGUIqmXud2WX3tfP5ljjK+2rObuefR/f9QpC+nR
uAYHBcF+/P5eNGWsazQm0ovEw7UMo/hLMkWoeAa1aT3ibtvntmZYnGAkmNEx3kLTQI0a6kunkEJZ
tFnbmhrXZTelXCYKHQPXiSMZ52CJUSSiR40nmjdGU5+VtuZ/PUcUkXiUedjZ5z8cNF0zzCqHqOyL
IHVxU07DvpWgDxA/7wcHaXNUOiUkNChbqnbOmoK1KwCXY5qY1kjg/XXrgIpeBfu0nKy91n9lkt4/
R84PyS64LzCcKbxFG2h6sHR1yKeGBZrp//6q0mWhDDBotXFS+/AylGbZtp7epex/TCQY5p98K+0O
iv7chtTtt1qvqovPZV1pkDrwS4oDPdmrSUjuisq+ZzyXPeZxsC9Cy9inFQnZn3xD/c+Nw3ZcThPz
HNThGZ1bbL/VNrxGbizdOMOBAANQXzo5BTF/JS3mNhuwlpCPmNNkD7Kqjm0KoRtZh7br8DEz4QGP
lSVQG0vLncOmhjVVcL0n1vjOgENp2oZ1daTaO7RudmUsw63D+XQZ4//bBSmkYDQ86ffazX/mHXQb
soQVbGSeK2pIiIpCc1+qrFrXZb4AeVU8dn6lHsMorahyS/MQOZV/cFO4T6w4ztHVvK8JjAMwPKm+
hnAfLAVEi38QK+QLcGiA5MNNUUbfbYtsPjnG/c53C3Q/MSY/VjTgR1p/irz4IXZB42bCfXIyzcfe
3wc7EQX+zhbqny4j9CFXmfelVq21ArGZ7gO0FUTITY/05eeslXHWg2fdw2iMez1rT2ZjB/T9ok3k
9+ZXNbavLZp2F+70g5itFhOXFSIsOEOtvweRiJcrfjKVKyEjDsMWoRfzQzgEokv09SCoYbyeyEVt
dLIDYXMwHoa8X6VVQBhU0kEv8nLg3i5nEKNadSQFfnay+9CUY2G3XBZ4juNsopJZ+PvHpgATbGXR
YJ09B6iXNtQEZabYymQQ5htR3Jeqy45mzhWL7a0jU2tLjw4jKwe/VOf0UROlG2j+tovGB+ySYid7
j/VG9BURWPlhsExshc7zJ0+796EBevvaHjsnvSnkqebH8qGxRGdgL4brOchhAS0I4Usv6gvMGR1L
CZI8T5DMlcQy+o7w5akx4kvCEHE3MS9b1FabPUUumX34QXpCrbr6nnb316IwxxMDZwe+WF9fp74j
pJVGUIIh4loxzMWtMBDQnI1bwHLqYgNVDWc6NDZpLLm5Svbgf7uToSBuDTTCIqG41ToGvWhi2DhE
DWC5bNQw67Kd0yK9a3wTZIIC5TPnVqv5A5NluB4cpFe/Ajh1HYEezU4iz92QrkFZ1ddfHwDQ1m2a
hpCHG3czkiI9j/DDBf12eWlELlY9J4htRzyQsqt7Q8jjVJjhNnRDZ0lLMl3i9tX2jgxJtwq1apNN
XbPzrSLaxLAzsNDZzwbx4guVF6+3jtrtA5/T924Yig2PaHYER/DDz6JkC/EY/KWTjytXUodElZq2
QjJxcz3t2LVTvMotO9jnj7yYhLV1uo1d2TR4YZEAdn15Z7VGcUKK9OpmxFxB7vkB3O0ujtGj2l7s
3zmafIPeGpxmasBCFS4IcSGffznnNLHQ7Do8T0iFmBnIiBmzPR0lUkCqjPzOH82M/xZI4bE/h6SS
78keUDibcTKUwHwAjlvdvqmnl4kQp/2NKg4RyTpMxGN0dftcO220v9nU3XZy10pr/QZgJaZGfZ7z
B35bL406hDmT+855oJe8yLK+O2iSm4ZpzUKBwUcfoz5WLxigshejqdz9zXhFrky5tTWnSNC6Gv6p
aalHe1rFmK5mxmbdF6vBdK2DGdXVF3lnglF45jL4O/BF3kmfXXO+5otVDFOXgMlFMYTd93iazJWL
tBa2upncQYwNnnDf9SsrHGMCqcipAydOCHvDuhnAZFmV+LgubYBgr+1lsuYLwUWauUe3nwz81sy2
FsJqw0c8O+Gj3r2IBIbX39/vW8/jt8MnrzddUUvMe+6s3fm4mbm0t01yhViVTGrJqA3vJCDD9WhG
IYUajXHdAoxfReO4FQEHoAlPUVuxC4CH7g24fiPU1chzoceEQECFRtWWNkTcKXg3uT9+T0iqwSuS
/ZMXw1eTLpL/OsWl9gLVMLorZ7Fyic9TPHdOOS4QX2TI87rqs2PFn6sYa5etMwPECMDqO1cIv+3Z
vLVZ1XuDDXa5zo4iiPZWVHJLHfdyy4JIxSbvwvoYke5zxXhF8KNDKsDfL7bx4eQwX2zaMYZnsEMh
Ufq4BfCMipQQIPtcMLW55kF+D7TfXrE+NJtKQ/EPLTNZVhbqzqGjqxQn+rTKi1iu9J4krELxD2fg
rHdpa33yIMg/vxsTUW4oIzda5Xgn318hXslamoUpzlOOUHfAhYcr3wcIP39kNTiyEVFyhe173Rlm
umVq/qWe4nRNc+kxTLtgYcxxvDLItpUrM6LlDB3FZMwePiYeGBEy4it1IU0B9INjthgmsx2Peb2q
hhS9TBCUm6w2nj0LYHwV80qruPrXy8z70C0JpTIm7VJBeNwAKXWWo2l9C1uJSdJT0xN+vIvtTs61
GbV/E8HUjW2nhaqbTESblifb9fudzBD6R1Xw08sFbFwr2QX4H5B1Ada0oOUW9tqwXBrmbk8C7eBQ
5XYI+1vVi63wB8ZRjrP27bE6zKDx1dgb0yedk9v9f/8yuh4nX87wDKLpTHyoPkxeAYKWbe08DtK6
lpi0F24DrsFtJMCSNv9ZCPkztNCsh0X10wUfuKu/sgYi91Ic6OA5LMyyf6XGHWO/2Yny5uYKf9pR
Ox67OdC4MJ3hiGP3izVVMXI2PMLUhY8iMi5F14U7vAnOOs7iZEE3ITmPaDP72oK9l5MCCnl0beWt
2Jj+GGxyB5qr6qa3eoyc56msi40Q5tWQkAWbVM4QLgKLwohYJJVrxrKoG/fKGM3W06OK5Cvt/2E5
VSpiDIRS3ixq61xirAZGLMtFBWN2mSZIlCYE7ZumUC8e1oC9R3pIavaXeLJhrhPuArBkm6AT3kzC
j4EgDvvGQw2Cq2v8UfVzl4KXqQk99G/Wo85/41yJPoV72d5JYkbRoMbog+LhmoSNvRz0nQTwvHL1
KmZzd8V6UtU+6Bv7CSD1J+vBbdV5f7+RvjJgngUJdFg+DrntuCkDzm7RZaSBs4iJ5yixgW7JQACa
OPsrbx8gXEIU5lm3mlAdOwHCo9pFyhy0aIoTYl322JY3Wel3m3CCSxrGyQ/+vzHzW+fkKsKm9XQi
ZlFD8RyYmrUL6q5eTpqNjH2a4n0ummBl1JwPcrt80KVa91GngQ/C4h6760T3mm3HcQ+sHCaLT5bE
eVn5cAlmcxZuKgR57EIfitZ8SgnAbNPiIuoJ3YFWYDGtmlU2ODwDhqWvxETonzRIwiEmzKCcGjZA
ccG1l3Xy8tmX+VBCo2pli5ASkYjDWs1I7v0iKGLdGIxMKy5mSNY7hl+sMilMg5SxwVkf95LKcFsU
4SuRI/bG5DCzsre5rWPigM620uXscWnjf8000clfKGP4a6iqpE6hZGMBipiaPvSa/jUEwAqSiVOH
W0JIVEium9g79Qn9UaMYEGhVVb2q7a7ZGFRzZpucJbP3g+AIQq49VboAmBNnEVVCbGBRqQV5QZYK
MIehLC/jwjy0Md7i0ejB4kyk2VtE8UGE9L64ATLHwhcPeoR5fchxlNLwRLEnXGZPBppRgN8wToBG
TJq572ZIo9dCdLM8gh2RtT14HSmNs50q8r2fN5K4G2v6RovgjkiD/GNi9YTdb8tSVs950wwsFqm1
0ecNwpw/0IPKo50iUI0yjmMtrs6FoUrtevuICkO7tlFCepYzlLuheUi6uN/LqdU3CjMaSkq87e6Y
UoZqhJpT/BYJOWMmGQoHr0FUiQojpFtWv+o+Y0MsXBg3YIni1Gqf/DJ6iNscY9F8rArArqxzGZS4
hkyDdo5mf+nNhqFjSVUB//fYBao+AFjDaUAXYl/a6RIjyZ0mtPFbUg6KFJhwhKECuyAaEv/KRn6o
ZHjtiOTEVNE4nzSIP7ZjeUjxCrqomGhB3KrJ9w+pEQldeOZQkVI6bKWsxkelwmIl+gj7S2jt8ebf
lZGPW8DUx11ljtl910xHUeDDSPzuAUkIzDdiz/ZA5CCyRYHcBSGAwcIqv6WBm9xT5LUbrzejreZE
+7+/ZB9Hw/PX110OvPRh553u1l757ShmFo0m6KUSGuVxTPYqVx3wWqzzxM8fFWlVBHBFcoOgnJS3
Zvrqk1ICyLe3qBTbt3IMsr2HQxGCsrK+JCOtxhBfxZampPVlIPdkAYifHNJ60xJlm7dTuUdVoYiT
rqvT+P9+youQvxe0MPsB5OErcbtjHI5Peeon18mqd4CatWXlDcmmtAuOtL27Dwrb28XR6H9yQz9q
nX5dEQsJPQdxxAAfJ8RtIjo/6A1I8RXKjtYbj8SnLPz2bJVud1/F5UMUNgQPaNq2zrUfdtc6n9yU
Wwv/3TLMM0VzX0ehj8btJuH//XxcOeFYQ8ChtUaQz3nIjJzwTWB3FdUlYehHr6EANpIoYpWYRjTA
HkeBDPYkR5aV6pP41YtV88mZ9OZ+ff+thEQYQ1McuRzP/Hxm/e1RgQiBG7POSXMZg7d6HpDndWse
0ibDcPZQs1p+H/oRrlPfOpfGb4cVDTICsYumMJY+6dMnj5hHPJuJ+yI9syc2WVirPhzdl67RonWN
42U3zn9EnXpngiY8D3P0T9lM/b4owCPnJC5xRG8vQaKLx0ER1jcUBRUCJSD992hT0OZdNQVW2dIJ
XuxelW/RCGAglzxfLCaXvNWHze0noC7DpjcCa/33N+o/bh71m27hSmawzTxrLn5+u0xNAHWbFUxd
ejL42mEk277zH/rpHI7ZefIJwkY4J/+XYtfSBiOaJ0VOkAB1gYfx2DXooz/5Tn/s68zUGK+huNFN
Guq3cuO37xSQ3GA6oq0vvwIfglHnfzO660B2cqXovUF39D0Gb8JbG8o+Ba5DHM3kxAjnQK7+/dv8
x4PkSmdeFjkxcM76uOZMRgqvxNWaS2dH5SZXPTmDRp+vTNS9qxoILpQPihSjC0lmGhvzVBWWeRor
yixfG7Ek9TGuZbAdq9Zo6qtf/pNGPnKcwucxsYeLUOVPAEgACTsdlQB6/EU6M1d91x62NEX9lSOz
8KqTCZYCtz0hjRsPxBtsDAjl6wwJ0GVAhFCEXncYBjdZAvIwgWOVuzqok/1U4KPtOoKwVTcio7OM
OUyWGJW/X6Y/HyRT5wmiR+lJMSuSPrQoR5TrXscR7FJrJ7t3prOujz9E7IP7ZqZz6JxlwqHzAIer
sPP0pMfGl84RBHxm6hoVjv1JPfRRGeeyQZExYdJ0tFyLB+rDMCAAtpE4gdld2OBGetVMBKK2hfYs
tWVdqueExRtM0g84mQXTeKLFg84O10lDiLWNfQ74RUYkYSV4j9t2l+HMWABIHncjSD8iMIgrtWg6
/v0qWn9U0ibvIheRetAjPOajomtyHANlADVK32b6DiS9XA7BcXCRmmRMSpelqep1pw6NaXK4yXDx
Z7NcLnarek/4HYZuc3AQ/HsPdDJ18m+nQzeLUoIkKh7qtvoem7o8CPKTQJjSAe5nGPcQfLNS8cBh
rlnnvTDhxqf2ws/yeN2ONJ6I4FgHZUH5ZR7jsQ4+UZkYf5ycuUvzi0UEgCFwfH1Yg4Yy8Dw0NIAQ
cfb8Is8z/bvaEibbqFUc1yC0FiC7jrc5cfsjiBP74lXqW9Nh1+hDjmgqY5rjZuVnTa6PI3WeI8n4
2kCPhvrHRpnwfoFkHGa7zPqnyy8x8f/iPGs7ZqLhXDttap4J0CDIflJfsCzTJJ31zbePoCUOIIL6
88lT8h/vmvQkLTxLUvGjyv4wVCewunELZ7AuKRpeIMgYg+XX2ipqTmWGOCj67ImLMA+/FRDCVicI
KUj/teopWBHug4M91etPDiLij0UboaSkTSCBUqFA+dgDsvyACHlvphLmhrbDiNrsrFg5CyfyX4za
l/egLisQ6fqpiH1Uu0y6coy1ro9vjqCE9kSV+qBm+GVtwQlq/HDaEz3C7wY6ZofVN57S9IHHOGfW
n5RgywfnnDcpIFLg4yqIHSKZ61OQNA7BKJ13KkpfbkMGy1S5gBrnfEljFrXmZfTaOEgYdyYHhIVB
thF+uBqiOGI71toeMT2sYIN/EMEgPrWfWnCIp2BrMQD42RA1oGJhv40NQXrwqZNPDi7Gf1zIGQ9i
sGh5tNKcDyPCPPZRmPH2XkQ23bWQLYSnmydfh41m9mKJG/BgRIa5U8b0o2FVWpEQ3x4yl0COvy9G
9h/vpTWril3dM0wOeNzW94++SfZ76TVCXKSvd4deQxaaWoKcw74cVqqV7oVOkF4s8lKRrROG8NU1
ckNK3cDQrsG49uxk62lgtVD1lNjVG/MIwsYgYTQVRy3z2uV8hirLTTW1/eYWG2IzqmLGzm0SNQQ7
urELc+qea3Oo7/OcYU5m12d94Cxl0lIbyyY96mERXnvm5gt9IqzEayd6g965Vk7+6kwES9WNvR3q
iDxNLSpWXhqJvd3Y2SeXy/qPG0dtggUanQjXy/lwucKexoqLOu0CEllbJGC6Ii+sl3b8b1Xr2Tpw
DDIhG2uerxbaopEDSy8dpkNXkAPBoz4Lyad23ZG4NInmxQoYliR5+1XP+zeFPavq3HgZI+NZuS7u
ekmnil7uzkvjO4cI24gooAWQgrh7Qe6Dls6uPnnHP4ogXTSoRGLNyidc3jZr9fsHQjOodVzT9S/o
urNNiaUrCcDhmaH4ERgwqc3RPmj4D8EOENNZdiE+rvgsig6mHDsYpjYqXva0tau0K6EC/p4+X77E
zbKko+8uKDXDxSREsgSQ+wTcAzUhbcjObfK1lqhHO9Z+ZiLcagQ0LiirehJS+2aT52Sfs/4kn9zR
/3gBpGBYb3MuduX8Lrz/fRPlEs4ykW+SAs9uc3M8x67DwDF2H8Kpepky3z2rSIG1SLODcofZf2Ah
8DCiU8aMaRWYYXfISNADJ2s9D1V1dnOneLbCiGhuf8XqvUerimIcEeGCMfW4rNp2OKG9BsExNqRX
GBLqANHPiIvhkXRacgoR3K6GlJQ7EOOPeuOqXZiO6V1toFrOar18rfyXlP3hpZovi9u464nj8rHw
Jusp76hCqrguPxE2/HluQR1KS0GSyQL+B8Hk+ysVdKPbpk3rsyMxn+rEYC5Sv0hPlQWtQdl3vSzX
UZ8B2QKCsxs67I4ZMZXHUDYEHbiP8FSGZ7K3D75jfWtCwzrm8RBczWq6s+zSWmdu4F2bKusXdTc4
G59Qul1hQE3wi+mZSORNa1Tf+8qhMRtXL2mdf/fr6S0BhEs3rIalE3ifKUNpQPNLvSsxcZJzLsDH
YLmuAwDh/S8dKhmldgHisbP0BqRS+sN3evESxmaNTKAacYnGCSlSHRQ2XYwbe8hwKuhJ8CVN437Z
K8qZPucFsImUJcTRy/eTa1xCQueuBYRUsgisZxAbDFYzttOooVWuucWht2MyDbQE2w0i74v2JcxA
EpEEHW+1NLIvbT6me0Gpuug0X/6jjWXyaJQjY5NmYkus3WjvWC/xDSJN5NmRE6l8USbP9ZJMwHBp
p6q+EqlXX2FCeqtgLAAFR9oPDvLxdYRreZFiqJdg8sU9vfRhUQT/BgjU2Kv5AdvpxtECAbraHe44
NxpgLqxwZ6X2mjVv+Fr+JNNM/Ws+e7MrRm0m0hUOhF8fwa/354H02EvTEQEgYMSUmUseshj0+4YA
P5o9K1NN/kGQuY7QlXmOHW46v+2eMz0yzYXdFQ/hnPbVTA7pwHZ7tdFc7emQrDWl1TuzjuI1qzTi
7CxR5yy+67xOvnShcK9xk74E8DLYf+UXHeDSym0GkiWEJ/e3uLtAS8NVRibhHawL4EGkofUChhJ+
qJpwsKK+kqj5mDGw3Xg286L/f4ea3Mn3bhc8aY42rcMhjneRRhZALJltVG3fnXsNpI/SiQBuvY3d
l9Y+4ayy4Iyh79rBrB/YSe05ybUeW+3efctrFX4rgmjh9jjcnBjNDNhycswAeI67rISb7aKHS23m
LNUg8doxgvjCor5zJzZJ1GaKtGqL+n3RhJH1iHRVPBb42+eEtTBNoM+Sk7SRI6ep2x/7uKC/4foP
UZAwfkSes5jAhy4rG/anM+qkUTghzy4BjOesHSaSgfTw+8y6TLSs+aKldke3Welbx1uVZRHe3z6g
Rcele2cgWYET4k37uhDJ2QXrd/CJwiMu2wr2pelbq1vLzs1guQgGfIdACRPkkCTPz90MZSTfwNOI
rUas2JZssfC+kdmDyKpvRaOy+wxA+5XQpGTBeaNvQc2mtVs+2oBZwAT7GsQnvXqUQ1ccm8o+oTh6
dBDZ/RPH433hZvGXScVy3XddfUx7AjAzMTAOKaKfo1N3T4ALrUc0Wlbpp//bKJE1c0be7PZiqZFc
Y67Ps2Gp0y3OK46naK/iiEAIHgurks7SrvP63JfB3WA02qrJ5bgOpT6cAugHyAAA2aK6hl8fjdFA
1qY9XkJD80gCl81Vc1WO2E1djUSL0QsKe4W4jOBgE60qEPRz7UTONSGjO540dTTHt2J6rUSrveCw
r/hlbYvCNvruDUIx/xodzD6Fc26L8VyUGdChsYCvO1Tx5refmC8uzYqEl9sVoHo60sNeYSvSXpNm
1vKaVbqcbMs/OxNTOiZT64CxB6e2/lHp8hU99D6RcX1tBnhlSXDHKWb8VgWPkoSO9S94MAOMhZg3
v9rZNx1o1ZuEhPDvcUHM9VJavbYZfPjXdkgwcpri/BiKx7Yij8jqn2+lhEVfFgaAqJel3h9U1hSr
pCjSV+iqA6xGtRVtrkGZaryTnQx45uhNgmlkAWHsdFcVJNmXHV1AnSf67vYxieVghg24207fy3Z8
csm7QgEGk2wWfAfOPWOWcEdErFhUrFl3QodcPSFiWFIFj6tIAcztUFE+FdGbFubDIqHX/xXAqN6p
8Zg7nb9tde0fTct+DBD8HqZIAYSwITmMINd6pjD3TmftUMYO9HEMZ6sDwKd3H9Wn0Ay4UZ27pHaU
2xj5x1OUFbSTAl3+KHiwWyOkVQ3VAICsJK/BK6JVq5vRK3HbEqJrbu2ZHYGs88K71EVYbWuV+wTX
2l6wvNZfWfs3QqJtnYc0hW8n69Ifxv2oFe5zMOEhs66Z02l38RwCMSn8LmwLd5hUh33SumCGk9Hd
4upsjn5nUrNM0twlgWzOo0IFLCY5cqjxvimaTJweo+mQ2lN8SQtAW1HRJq9JLe85A0w/sTZsc3TB
KxGUztmZJ03NTQiYn9VQNYCegVg1IbLZ0mRAmcwNftJbnkav+pcjo3ZwemdAQlQizxX6W+Nqd55n
hZsgmrBsVGA18BaAadXNC77TQybN9HwTgtkxU5rCP+KAbre5ju9UeSJ+cPTEBK5Mdo4fDdukrpD5
Or51cUplXxRznl+dTFdESzW7UzknJvc3x2pphvnyRtYPOtbU9L6zQvEYtEV89dRJM8WZfXUkV3Ra
kX2cc5Qc7KPfC8ZWIW0ZoNvGulJGvSf7CP6TOw5nETcP8dTNkeoB0/IYCRJ/RxsB9DcJXDbLvRO1
AQBOy+J/RjgcqpQ0UqNGYm40HjpK40ekgebRCwDnaXGk9mmPwt30CfAam7HdGay1LyacHHCw9XCy
vf7smJF/AjtXQCr367dRhc+4NswjKQQomZ0odrfANs2lH5neSjjU9TxyFdQztUV7ar0VPDMrdJ3Z
2QohKP4qw0sIy9jcFW3RJimPt4+UfWUOCWQjKCvtnNSNtkPS/XT702SP/uHXvxvBrV2X4LyBKmvT
tYy15CGJh0c/E8Fb0YaMZKRg5j87/8KI3nEWmA6guxiovlU8OBj97jWX8RaQlHgn8rZ80Ai/Kcua
sFSfcV9bDN61nz/E+JQmWYbJFscS542dXfvhC8ARbW90Tr4WXSg/sX4682z73dnTlgCLPGQ3s+kH
ddj7s2cdMsDoStVeCq8769zBFycz/UVh28FRHwl1R3iHf84ge+J24pQ0hdeWA6YwDf03vbOMY1VS
lRKhyfI2/zGqi5cChftzMJSPQWLnP4oieywC8ndcOIVHgTwdbBH5mMLN9Gc4mM2gb0oJ3M93wu6x
SQf7PrHKRWJy24IgUewy1sK7PbWDpjZq8JOnX/0z5aonhMTTN4VdER2beCN3wNzUotp1WesfwZqi
xuQEGtJiGdq1p1XhiQpvbTtF/tRFwP/cWupvPuS+IicPT/BbaBbf1PeMn1U8PWqsGl/71KdpG3TD
CwcMzC+dOeySiRCEuLTkgwahkOuoPaERCp7HHtFmETsPehvG93/vpPxyiby7XfAfmFmaNuWzA2vq
QyXp+lATEUZilmtwDldRxLh8Voh6OTmZC2DP7oLmLN6FtRGSFCWUVYwb4384O5MeuZFsS/+VRu8J
cB4WvfF5do9RCm0IhTKS82QkzUj++veRKnRVZTVe4vWGiFBGSh7upNm1e8/5jmb1YOnH7+WQCfxn
sJzwqdUwp+hFU5bKW6OjLYxso98SHFlv+07gwk9rCQzd9AETaT64xamuEOf5M67Pwf5gie7eu5E6
M1/+09R7oskC5ZymzJ4eIGe8lRWNxa+AU2ZJ5m0V+q/C0fLblCdqpRlWeNNJiluJwEv3iMubLYwo
6w2BrLntM+9mhNheEq/zrpZmeVdHz2n3lH2865hgXniWHmqOKbfmqKVwwviNWOfoVE57t+ZLIS8k
fTxRGKS9NZ7RhooLUfcvCRig3VhP2cqZCvlqx53/jCBiVQ7VD6SS/p6RRrQp0Xus48ZwznZHLI2m
1Li1n5w5XqSaoeoLWV0LrXaNDdPYiVGgRs3VZzx+833ShVatUdzrTj+rujAOMaHY9HBqge5QD8xt
Jw3cUlWtvfsMd9emHRYv0heMAtkD7srtw13XymneEfpTQxpMxd9yG+ehoOeIL+ZdkhdntXvlOs5r
EESfs5X215h2jzR0IadLu+C5jQp67xO+R4by1UtKF/4Q9EaPapJyv9Xg89sTqu+hQOJuEqK2b/ko
Vvwa470m9wb47tMii+08Idk2U/tgGq19U3Etyd1TyLyikI+cvCffTdNjrFTzYVc3O4M02pjfamQA
u39S2tsxgujolPlpMhhmG5XKj4IRejfkJFnDEH9MSP13QyWLiweo/mR1zmsSxTlBI9nB0KLhPWu0
5sYu8ufyXdrE3ol9uFrXHoHEGjPc3fKRLRd6BT4GSm0kQZEAybA0KOqZcH/QUdg71mS/BjZY36yx
Th1am03DiPcnSNBjGDj5u9REeuw7L98RHTbiCHaMYz3pH0EbtyRB9c47OpiVqib1wPbwwwDyuXFA
KHzoNFRWPG7ZLTAz76WoWOQICWhIwhkddSmU6T2cUngPgJHBKnEKey/blhStPi6uZumTlWWHwylx
JosXUW9sctE/hCn2JNagJUxM4xFlqt8O81cQ1okKI8fjURVEpFaRpYAINyDjZm+2iQ5hDTx42oUy
yZ5VaVVXYpeu1jwLCnuqrLgbvnsBHyIx9AVrN2WjZozjWcwxzWad5Ws3LurNghZfIONmMUXreMjb
zcLBB2mHXCptoddLiOyrwvpITIRHRtB8yCbWv3Nm4u4Ls6M9FtadGdp00nuz2g013fuiZobvZRON
lqT8pZkzKI48DCBftBXCyhIba+D2n1sX9PGttVON3ZH7d4ViUp3YX5pwndvepg5q60h2JSk3ejxH
WpHfxXtdoYYq/PfUYZwFDjNPUOvXLpB7TrjTHpQaeBt3duVPbbJXGVrQUdPb89j5/gnFOylIwtLe
w6jzVr87GpI8naIlfHJZFufL8pWuD2fuqfqQzMtFE5TumZNDuPqN0Wl8UM1ZE3DUsyyixW1uhM56
JyVKbbQOY0tqZojV4bAgpQrJEeQDHYwvL6GpEOR9/ubfsrnQt3VU5YlKCbXy3Nc4FETySf2HHVVb
ViV5bAcxrYlB+/C70T5DhXuF4WD+ymsSzN22vkmypY9xTqyjrdcvfdzkb31Dt90e5bCRNfYdmHku
yUz4jFuAFBat17wut4u1vlPp3QvK6PevuPyedOmzdTRnWqFOeTVh5e3i2KjPmD9oJtd5ek3ZMg9V
wr1mhhVlcDx8a7E2rJboPlMkGB/qBl8Fda07X/AAk3VQoe52DETc3ixiGHvkjhWLFvw/u/4ICj9G
PJREZ6OYGAOr7NGT/XNAJms9bFL9HjHzhG4S7ZF23sNPI3EqE3Vbpnx6pT4JvQ53zqxDVbMOdbnI
4bm15ieN6Rjz8hlT4E3hr6VRg1WOVpbbEEW/lL/cwIxSEYmQBC6fyc8glKY24s/C5ZlLNYF8SwW7
pfBGUPjm1dMtiz3jbUgQ86Zk64wZ/avcnLQ9n6C+QaW/iumvEevtAyKJoz9rJ1p3LZLUoO5u8dz3
ytOy36N5MVeiphsXJ+NrPzfrXAsmeBVAd01GPcStVH4V9NHO2Amds+Nm7qnvhpWKfe1cYxCGJ2ZU
YHf6Fg+vnFUn2dqJ8+ZENLN2jgzWoLF2QecV8N7BxL0h6LCuIMu+ytlyTuvuqc6c6W4Vxg8pGoJa
aclsCqtjyWmr7Byz8u1+3/PM78ZLR07xo59cXJZlRrO2nbNRdGfXS1e+pUb2keoc0vHgQla26+wl
icSv1NLHq40kdNUxSD25MXruaXRABeZp4mxGmL+ZXVPZWV75RBcDHFDh6tB9aDd2XU5fC2cSI8B4
l3XGgGA5SL6bTv7hFkmxJ2Ad6nnbuCtdde1Pr5s+BwqeZ88XzdnRCqTjsfbcEnD6bESx8VwDA26K
tiYHfiSTuFXRuZmZ6wYf5r3WsuiNLWlTDnp0FA4jB9eb6KmTR3Hx9fbPvgqSY+xIlP2Vc6T9wSDV
rPxP01NrMwKmrSs3fgrH5Bt9w+m5itWHCor35Z13s65Z6XVCcORc2XnjQIBUl12HKLJ/yk9n9Jun
1mYkogMTxifp/iz86oA2kFzEiGKtmzVK03iIVeOcx+lmaL5zz0xysz1qCzq2JI7EJdmRdnjSRObc
gmCiu+EZZrejw9tvy7ENCfLzYM/3RLpO4zShMFHuKW6taYNhPFyX6GhWS98P7vzPabBhmvqDn1P4
EWDFSm+QKx9nV9LlQOFh8rsaifVa0/Y/007oKbrD5A8XPmplx/3RJFSK1d7SDwm1zaYwv1kQS+Dq
e625jlKbwy5HuSQdvoIYCec4G3DaaaTl4aA0cDrnZTHI9G3R3FkZXrTA34xUz9QQJvXjfCnLfPu7
LrKRvZ7KImXaQXey7GmMMhPxNrF7rNyaU28CFNJqjXE3iPKH00TxxQua8ZHPbAxDYKJReq/fs8r4
Lm2No2EMe1vU3m6U0ji2vvWCYm6iZrMIEHDD+7LCs8z6B72ruiNe3XU5+WQPSJExp9bqVenG5YZI
rXK9uBcSCO3bbPC2VD/GJccpdsknUhrz6LsavfojK3V/jdCoPPsX3NXYyCKVXbDnSxwHpCWZ4aw1
Mfz4ExPZs5JkP8IMYNOMjrbGe2X1LqKUovvuaWoTQd74qU/g0jugcwevSz6ckK4J27GHITD/Lv2Q
36/Ia97oqldPguhmjBAIazXXnPaesDB1hn36INSUAyOk/6Udh9WrOA6Z3jOxqNwHJ+M/bLPSYRbO
S2othmy/PBVgWvWfg/lKk35+tJoPTFLqMJWIMXmd+5YfPOW1YNvMpwzUhPlLt7TgKfb0m/LN6GLx
steJ05LJhOX8pvGvnR1IO1tf4ykpJ4c8MXrjYxs3Kz9x9f0/45q5d6CWeogILKcDa+A7f2aVLze+
RoIB0gjg454fvXql8LeFjcKPcpW4xckOz66fQ4cZw5eJQHNkQ4R+uU77rLe8Dl9BnIrYtM7LRYtT
sbJE1G5iyyE7otSuy8XpY/4FLXJ/gAWQLOLICnrfztDKsYrr3YeYO6i1U7/7ycgZIujLC6OBrYDj
9FQavVyjFqk/3GR6KQXh1ZHhHZcQOneOgzGmfC3MXD+7c0ySWGT8lvEagjUJTbq6tOZuw0RogNWW
8Zdl7Gm/0VmFVLFdMsmXCznayU7orP/ZGLcvZaNgWyYAU3Ia30sZME2hcybSaTpkpn+0yda0aASV
6ZM7H65SOUGtrHhi4u45r03jOc/dem9KvVxL6PrSQmogOP1eMaAV7ZS/G77atXPzw7SZakjxQsKo
tW/qimEYDaMVTV39EouyeovHH8u/QdpR+yKrR1pn9TNp0vxqk1ZyXqBD2mfDNSmy+MHdFD3QWSSH
sSrlClW3PJqT801TXX+JBy6ThXdFCLfcuWHaX1RJNi4fQLH3Mt7XvA8uGh5KsmGr10To5jOesQMv
yH3EbnRdMvKYMJJ1gRrguASv4qzdkm2S3Say4cz5/gKI0t7ixHzpU794LBA/Nx/LR0a8mJRpvJm3
mFz17sUW8lcRwIdpNIvUeeFjp5iLy3F+tytizjhjk01Y6EwztHKOg6OzrOqq/TSH8JDGpzJGIcyh
qh4J8IrIerJxzXqdCp4M8netcqLbjoClqMMIt6tJVFInOF5knbuTHP++C1/6TIs8NM9KzQTUjtlQ
HRfF0YEi5GBPeCDRjV+q/I2Stng2Qa0cuipEmT+5/OVhwVbUxiZ6Mz09eDG97sSA5EpZUYZivAYt
Sg0RFzveCUB/Rto+iRLHqq7UZVzqKyczqJuJz4CN1z3HKfcQL+WtjXqmewEtvP7/ftUxq1mZ3eS0
u5ytd2vTiEQdEf0gPYyKK42HoxGa0SuqyG8m8rXPwmiGFU1a8zFmGqZ2cqXWmZ7PnQWvfGtCHLUk
QfdfUStWrlGqlSIt7DCMqgsvtlEyW9fUsLb4GE/YLHzM54PCKjO63qlNv6ObC4/LNyRL/42OwJ0H
wf/W/ZkRKBbSttkD7Rt/pfSBfI5aACnqPlFR7ZA8Z7NWxWErlik7VOOufadVO8Hk9xjH0gTYFuun
ugvF2rNbLNvAJHayPWgEQXyW9sHK8vibEdNJLXJtr4e0byfE0A/OfbB4mSWuOF1dfV+wW1qJfB0T
O9gbejof+rJtWBs9iWKRWtll+eG2jb01Y5uk7tCQD2mHJKQ5LRgPdy489VfUIGptEZv9RN5AAdei
1T9dI1vz2R19fYjqtZGFM55CrabByQ7JfDSyRaluiJb3oatestGKPgbdqcn3ze19LUbz4AzGuF7a
46K/xg0GmIlx+N4rHPvqO5j6Ap+sWqnICJ8sx3wamp/JkFV/pxL9f3wyHhB5pAs66kNzUZH+i9S4
6vMs6EPmxEacMkskdwaY9jSeedlsnH3rb7qM3JTGVCR/lB+F6cwITvUz10hEwZxU7Drep83YUPNy
41hvvdm3K8YBN9sWBnrg6qDbyt7ovdVvSUfCT9aQz1tejbLwXxHGX3qRE9f6j8ACogair+rx+976
X2VPHHRSdu3/+d+G8R9KUtcCBoVQR0e46Bp/FSf0eUuDHebY/feT6QuV7ZsooXHqYsyTQ1NuyhhR
SZNFR2l309VvjPPYxOk6q2vz2oZ/UGymG5Hp2rHvOfdyMphWTaPcfVGqAzFyRMQIY2Oh+T3VMnwX
PIbnyQDeSWRJBOtNhjdhPookD25pHQSIsqjDGzfM13XS+YdlXXHEq+HE6lXUclfVU/fCtLaeLKgL
VjWL+WA/2r33YwoV46HceDJSVb5qPs+1nsUbVQfEHunTW85PHtNcyL2e0fNbKk05pPVBZ0dY+cBJ
Vnbn99+Xr3S0kyTZ6OjBSsNbITz1sHs20Rq/1Z77IXkaJ+srl31y1/KV8gnaaE4dLY+riqS7dcNk
V4RNeLHG1tsQdjwcUxgS3DyoJlyyX5FdSmujgR7Z+ZEkwEZPrxVjmD8cPd1n04u0JdqHcUKgnY83
Jrfx1jSS7EbCiXmsjJ6Vu1ADlhVitjEWOWfQRqzCWXNJTfyKXWKdSezB9JZqr54Rgpi0EnCxlbx7
lRXsYTZCbK+Do7LzcgcPxd1bhQ993qRFMCoL2bmP2+G/73Cbs/Tr35c4EHHc/ch/iMpBNMV//5cH
aVIe2It2wgo5TuVeFcF+lLSMkgTvibutZ0ZszvyXdM/6XMFBd4TznflquI4ikWyUjpMrTM1mG03F
Z53YNjQL9TUC2rl4feHv/uevFtsgNGVAPch6F6zSv7za1oxTLY3T8W6lysQW3SYvxPgFoPJLny6E
zKwnBOTESOfumsjxgOWhsZjQUoSTOqtyhBZtNrYnm7MJftp1SlAAnsoyPuE/Tf4/Xq2LzRMri8eg
x/urKDwpnLqXtm7cJzsr1xSC+YhX17qmWWO8IsWvN2i/HGQX2YPfB004KiQeFzG2xFA/9YUWwM8y
brBJySidjxJllf9IneDHEv+eFu7wN3Iwxsn/eTu4yNeJkkfCCiPtL/MONY1FaoSufp8zMvqwlC9B
W4an3kmw1/pERJCVHEOvEe0FiH8HJZDq2c1GuUtO2ASs72acEORKApuw84Y4BFvuRwv0A71+six8
VN8CJkY05Wja5ra5Do79IMMyefTNsMYIfiqMvnptmzS9WNlrZsIyjtuif1cW9CG96LJPbB/ntqad
k/lHQiiaC2HZwaMy6n2rZZKM6Go7Jl1A1n3O+lxISaxX802ETUpDWeaothDdpFIUv02LjN9OA9sX
VgHEUfaUa3d0bh8wnuU3OJuzWxzOQ5KF+KQaVC0GIRQ1w5BdaaX7waAIGEH8n81IjN8xIkR5SGKF
jcPdC+5LG6sbskeZeMaubkIcrVqT3FwfvKmFVfkzJsV3cmBlsfnKxNOfRRCBDXK8bzQlN40n8fyW
IjjYbtBdGV9yBK2Di+lDWB04kD2UjQhzOWc2VM4lAM1g6ZXOMeZhNUqCwWlGSUdjBmBAQKBB9R64
2kGEzvDcF+x1MmMitJBI7R/9mOd3v4QyiInyZ7oMUmIaciSCNcmpSdh8Jl3rT6VpVqxoOadbdE37
oA29ddChIKztJl6PHPkfMWOjQuTj38msZ0Xivy9Ysz8MBZ+3CNb/atfF4dVPQnjT3fXyZ6+p5mD5
ZtPNGUsh4JUtpz0WIUuHC+ChilJvKPXCI/bHrzEgPatkgvX2N6sSuu3/eFEuQ100xA6GIw9c07+v
ogwBCDkhb/kubP0V2PbdoFX8PM0XESfVDvxLv5FkJJ/jXn7YpF7c9DHD/GRE6XWWnQhDkBM+rGPP
1D9DEn0DoE1PLKOfqEfylSfIq+u0OPukxcEQT/bsmLn8qaXqzWmDCtVFRz+wLd50r2iODGg2Vs8W
K0mTEFW38YFRXcys5lMiOgR32rqru5IFk1qRfK+NU9DxBx+T7DQp33MxGGc/lAO8dUZyvklmjWPV
Zx9FARgrcexTGKDIFmrfKG74cicxRc+994h9xNzMldTLkLR/pm3PcCarEKzMFB8HDsYmyFp9Qxr0
M7br/mJYYI1zx0VKrMNmWL4FskUC9RSjufaN/dJo4mazTwHWwxVNLnzJCCgQN47MxVLMgvsQcSzQ
OPBWOn7nz9Cwv3jYn322iZj5zKkXHZt0nXhE1elbNPwZ3FppYQYKiczIN9QDzya59btmbgG082Wp
SFDOniHSxne36D8YYFdHy1B8p6v+0OnDH7Npi7F8FpEIRKSvl75FXX6rkZYh3STsxQ7ik28Wap3K
wHroMvhlN3Z6Wr6ThsBuOptR7MLcJuZHUxjRzmtBrggeoYPiKd7Egwr3nQLBEYYGPbQq+eHjjk/N
ojtlkOx+tz1g1CPFDBgm1c2dOMfqzbFr6+SlxFwUdSAuhj4nx8FxfAeV/ZhoR/Du+ekm7NZyUi64
AFa0XNWRu5pcK9pFBIDRLHDlhZmUANjFmtlM3RxO46fHoCNqKNMGIspH5rCxLagncVs/gcMlzsVF
4h/xe3HCpqGVSHubeL1YmfO4IEqQRg393SF8Z7u8oDGP1Gnkza+pZ33taKPsqd3S3EpE10e7H+Jv
EGO3ttWTCx6OeGEjQVwTYslXJ4WsVvQR3WqWORR2NHSKFognHgL7wg57hpN08fJueCRKEvs9gFjv
vbllGp9p/nIknumFjoOsQFiZuBtOl20zlwN4Sa6iYzXFudKq6KRD7wEDFZy/EIqlzwNH5Gcg01e3
4mA0VnmwQSzi0CWFyjRFYXoNKfqpQNryjwxs7HYYvWMfSX8jymZVcPA6lHE3vzrqFKNpIaJBGz13
kDVO5chheCzBJVURpgMiEeU8pj1lxH5ulpvbMYCjqi3wnfAnfnfJQERkj4FJGUmVOC9jZ+r2jU1f
B5JNVAQx63s0VDchmRFaw0vCWHXrh715D9LMvIfzV4U5/WwlQmhqqO0ykVxmkz03I4ZkonSUVZin
waNn0vR2cYgIZt8G0gHsGRPGFNYa/8jgTcwCvFU6oNdJekajWp+nZxz6jEkK9HVdualnEMkyBTJn
gUNetf5ao0humJsbf8Q1Gj7NisTZYvYVpd146zRJnHMS24dmfutbOf7M9SbdVnr+GckyPS8XwNTJ
WeC9XLdKT7ADd+8t3O27UDYsKl2vCZYhOaYsKfP6VKjt6DXOOva95qTK5mXRHS8XGevf+hiiXupO
N5GOzDTdqt+bbciKUQ3FZlFZT3097nqz/nNwnOg6FcK9Bl39gVCcAXrni61IAdxkJFhc5xF0OdQX
5XlkTRY0eGDdek+lSktciHBul28zWnza7L7X+e3fErxCfdhY3wgpMQicJ+0w0CMakhPaivmyqLzb
H/P56qes9C3IqvbPUk9vFpwLdNFFiQkh9RwG1Fl3b4xDQnV6C4uWQon+CZMT7VVL5T96QPFABIMT
81L6Rr6Edd2+AG0wgXNrrW3tmqfA1MObmzXhLQMI5ycdMabzsp3E2KsqZdCOZtT9JCQ2AMd+EVq0
LkZopYxfWDEqMVyX5iaskbUUY3DsbDvbWTWg477jBDUVbn6OPECD3tT1u9byw62Rdw+/cJurIWFZ
wkl5g2oz3Qps55Yjpr2UHOf8yVLboIiKjeWZ7dmYL51I9GNZ2Acn8vpXY6ib1ZQwhI1bescjEZaE
OB0L7Imbdu5/OaH5ERp9dK4S6s6gi37G83Kv+lBe0QCv7Hm57yz4Va0hs+1vQ4clnyNEK9ipHWSo
jGkg9ZUcjTNXnsgCC0Z1WhqoPBE/pKaKO7D7J5VzqFwGIELFzB8jFNuQMMrHBFNzV+k8LlmZuKjL
2cUKtGw+Wawd9BF3PPM5G7vMA02xDCgQhtLlT9DCtC5rj5O3UC/cqH2CiImwS72CW1/LWskXjIj5
EeFPserp2qxjK++uPulmd+SBKJIgsy13/cJvwwWt3zLr24hwdhFGEof2XBUjTSLhvxV0Ew6dWQ13
oP4gGAtf2/th1ZzBEp/snCBQezKnQyy6MzZTFa8tQC27bLY8kW23z/KwO0WRy4ZdN7FaSSzPu8QO
MfYhCt1kTd1twqYI7mXdFdeklJzap5PQtO5nGpfeSlLz7AzGayxHarwtl7awErrF67gaCf0Nx+qa
x3V1ZTX31yIhVblI9Wr7W7UGgxyrdYQQfr6YduNtCzwMq2UaPgN4tyoOxg3YkHTXj3gOAF9mu0FL
mMMpqFemMv+EaUS5Q95wn3vRyjdIrQ7j9qPRxXbBBySJDkOg3RogH1fQNF+UI4ODpK/wDUIJQ8jZ
6mTAR7P4GHYCx+yB3G0yjWfnJH2XcDPYRJUlkqNg8Gdv8unjpfpJJisMQPIWsDmbcXzoEhid+E16
L0L2JCFl+VmegAoco02Tm8w0bAdHZJl/FukoSc0bSX/TqnGrqyS9QHxY9+gTdhZYpX1vmNmJXm+z
5pPKDl031psl+qWx4L/X7fBDdAjsOOEvVZgnSnnHsX5yUTYvLoHApdEU+WzWqfUCvQTdvyKDUOtE
dYhNQ5yLQac/7gJP5M5c6YCiT4EZPFq8Od5q0oMXo0zxnHCypckI+gYaH0MgIPtx0QTfRd7wbtE1
nVW8wg29B3l33qM2U2Nls4JbRukRB2hb59y9RwEBSglOmsb0JXxRLQIUOx8wfY+Bad81FIu/kB7W
l0wdS8ICv08tCn964QyO5gO2irNvLXXBa2XMW/pILyvDzqDNslPLTLp9BC0V4JRlrirXk7dglJu6
stw/fJMguHGSMK1Zjgi1cI49xek6yqKUzeU5ytqPAQ7B9PComNbLQ2xPOvG8Wb+O0D+9tP5wr8dq
PBomkShI7G3cotOND717LXD0nYj2LkAubKLeQ/2gfWu9/CwcqEh54zGuo8ZrHMJyPU7RDurxFwF4
ErkUKyN62UYO4a2eOPWvXUTjd/DPDW1nYtSWoYiHkHbu4DzFYXE1GhSDcWv+tCd/OHsl04UupxxB
zJnu3VGQR+/ZEdxmLspR9hb36LCq2couVTnEBzsm+Q1WsHbWyRzZU4U9MQeojlMwu/W1ni2bJkG+
bTvZrIzOa8+os9yDcN3dInHK6hClcpY9AquMXzVl/OqM1sCVzXGz9FRHxombbp3BE3tm6OElasfP
ZeUYZj1vosZTllAaB+55MTF5RKusoMqz+zu5M50Gu+qeOrmn05Bu0q53vvUODxpN8nHVaXZ67NiY
NgGkigsT8y9PD+fsy9E6kMThbKAYpYcyp09TGzqrtt1Mr0SR5NQ8af8VWi8hdtkNOSvmPYqi05CG
xleqwiOaXLZX3ekuPTLNp9BqcvKP6/y0fJs3WXl2YT0VofuBI7J5H8xw2vZuUV6iITeZvLPlTp3E
9wF3uzBd4jnHfngOA40us269t7knIIpiDKBc7R8cwVITN4DuqYDXR73tJ3hbyyx4jaM6emVSOs5O
wkJm7TaF6okRuJX0ZABMLKXUUlTpzSF1MuuOWm94WLJsj15m/ohnXedymWoCuFxRXZYFzKaq6h2b
wPF6aq+jjsIV7OvaUIH5VBDdh4uXXSRr+xv5kXPUGBxZQqDoO/BLp50dfo0pN07fdr+U4xPCnLKo
VXo7bSt/YGo+jOPz8hXoeO0fWi8Hytklb13rOvrBF5zz4AV6Pgp0qY5B1I9bw4vGH6rytp1rOO/j
nJveVF53EswZRdKbl+VY6pvaA4tAtzdGOzpwPI3OkNPTs1sZ4d7MTOtGjwerliIUPjKq4UiqUPlG
/uItw8X9U02duW6dEXyZM+IzyyF3CVtqP/Tq4kKXfOH5umptXv2+TKQkrfUyE1sWHSqMqpDHaayM
V0f0H6M5GdfECfW7UkAkese6qiK74qWxjst3cv4js+9t5joV6BKfMEJoxsnZinXzjeUcjWNrxWc9
V/nNj/ynxRHU9vZ9CFp0H76yDgMLxKqX7AQVs83jguZq529Jy7iAkLohbFHrxVfWO66xtt2Sz7az
gd2IrN9YneZhGnfIdbSm4glxRHNyMjvZSYc5bclMpe1b6WwYK+bEqTbINjs0YWbDdKVS3m0skhEp
8WiDyRoBgHkEZk5tN8fgCB35s/U6+WW9tZDtgce0kjulPG2D+fPs/ER7svT8VGjEiflZQC5pnLhr
m7wkDIcceKaUbmRaBKSSmBMKckhGsrHMu6haXOi9/FWXkAGZ3SGx8C2Dci3DcMWQo9i5mcwuEU17
GwPPMhOHSLxGxkJvrmFrDkg+PRUW1tVpMIyPSSQ/kpDcySgajWefYoJHQH6Ce8VaBdP72nv23Rg5
5QdFG3FcoMYvQcSsXTCPa8+M1Cwty2GcQwA1dT99xsBZr0LSxzfLbsvsaeKwjDKBNSXWcrm2ktr+
lcerxnTqFyZjycb9iMu+/paMQ3w3nfJLIaOMC0aMnDLRnCKlvSP8No+Ua5KTVes+V15DCyxTwV7F
Ffr/RmqHWBbaevk3HcchlksP4nTPdGRbjAU6l85DqxTp8HKnnMW5r+t14RXhbbnUHXtLmDg7W+I6
093h0dEcQ8ykcXrl1P2sZRxY2Q6wK0xfXUvceePhFrKXTBaXt8cfNbnDVjz+SCBfRkaC7rjMQTkg
hwch4TovjVMSYNTiZR1RqS3O2bbGX1V7+W0QFgLVqNK/T/NXceVO39MsusMPf0dpJ38/GC6SDn5q
HTmB9lKBZkBKaXdbkynPyhsyrA+gCueOV3+AvpbcGLjsM6/AhBo5xa3AMYo/Iw5oYng1IQeUoBED
zlsv+mrzu8joYrOdM0xI2dURCoVpo79HofiA/V3TDh/kpWuMryK05gTdDLF42GpXTRez6IWCWE9y
vT4BfuOViNJ6q8nJk332RplWbpXb+fS6Le26/F/LBSYhobIoTuan7Y+u1dCloyQH5MDusJxEp6LI
ue8PcZK94PoRf5Cc+FRZNFSqFtynCGNx9gvdu5QQ1nmcp1VfKPHqVbkPfBXrY5728xE9ebSR7txy
Zvgxnvc3309OXcujXk/CfYYTflwa5RPAtQ12AGftmuWXY/ldvfZL+3vds84qBELPo3/J8aEzu8Y+
BMaxKQ33U8JLXjciwILbVnSn62/9VLaP2MB2EuVUH4Qztega+bPl4h5zt6v+5Q/GrLbWoB2y3fKT
w/zjcUpEQ0HORDyKveHQA5+UNUJ7Gr2TGajjP1fjljHIJqpY7ySeJ5yXKtw05RgREpbFZysIE8z7
1PtnKN1ki8/KLJzQ3gOYbLstCZnbLBXpUpuaXdoejdrJV8uPLJd65FSVeuZa9/m8qqDGEgDMTl/J
KYxhVTfJVSavVFjWpfR6RsyB/oTlUH9qR0YUZWUlx2r2UEd+ZTzRMHq3QsS0yx/lZcFyWVc/vYLS
FZqZjiDlEYrmZSGf9S6eWKOmc7f8R2T1Ocp4zLCmVMGKmzvZ+3PQ2PJecEDP2DLLrezto9TxFf4X
YWe22ziSbdEvCoBkcIpXiRot2fKczhcip+I8z/z6u0h3d1VnXXQhAUKUZKcsiTGcs/falMyZLlL0
8etp5oesdQdYinkm9mQSF8+Qm9R9BCahWwIH1kMTOjbXqGR9LY/TrE9vvZE5m8mW7WX9kjBGY4bT
9ZfOooxrAr1OdsCyfI9E1PJA5zt6T+eWuOMA2SXzOlgfmqQlcy7r2BSnjzCxqg6s3xaptm3Z9d5q
G7lbH017yMBGRz+vC7QTPTX9ze3Hfo8GqtqHLFHfErqHHs8Ijz1vdhdhJdJsszlPulZtyoSv8+eh
6IjUKULIEMt9BNY9RZpwjihuWWEGNEbzNAw9jav9gHaR0BSUAwKrzz1mk1MdDnGDUoC5N2bwKGwm
a+JlrLMemPvZFN2b22B7DNFX7VICk+6cFtOh6Zf+ifXEO6EjxkMkAHUhN52wCtjDk6icFyT1JVYh
Opusce5Fk7wHUUmmJhvac9BPWXu3nudCMA2mamCPbfjHNLAqv9yGtHbPrZkU58IZDATR2ZaqTpjD
u5Y5ohp+R2/ZqPHXm0XTUUphdux2VOS+G3qWn4EBZWi7EVht1vNs0LPPO21mtWSBBf3r/M+n//mc
9b7Pn05R1e5Gu6E3L6r8HC2HnFTX83qKLZpftp4Dd1f/uknDkHv/fOr6+Oed6814+fPWW1ptZZ7W
olRNqb4nfIp9ftaWP+Dz1vLn/uV0eQCc3b8f/c/p+hRYQfwGupjwiQAQf/6u9deEtpqIG6CbJI8N
7O7BsrJzqLu8OX+5uf756/l6KJc/cuhrnoQqPjuvd9JQhWHmGLr32x+ynq5/8W9v0/oAWZrdHlX5
I4Xe8tw3yMrHcixS6Kb/PvdHQYqCNh7TZa2Eu3L5rlBs2dLe3I6qHI51NjXzVo6q281F+XOc7V/A
D6MNrNXMh+oUUVQ3ZPWhfPdA8+Q+V1DowtQ623Fw32XSy3OZs24wPxybDhIJ8sTKFqzliE1ysoJ2
cTq8OYY/erQRXaZfNmEsyD+cyUHZqW6iND6iXP/Wu/NTZUTPFe3MHeDED7Oc39LhBSzoL1rML9II
TrkbjttUr9k3NTSqEEZ6dVtFlJlyiqakM4XYCI32xXCM58IftnMAu6tQ6fdclm952Dd7t9A8zdDf
ShRlm07UzjbLlz6Z/KZa+81NW3sTJ3e4So+y/iZLHWpM9jP1n5HrjuBgnEcnDHYqjp6JFnmSPky1
tP2BQL9lPZO2W3Q2lxxBWmpp+1RZ+6AjLICi33fSFSSeKzLnquImG+0++8Bmft8k2sEVNYpqGfPC
wn7f2lJHu9tom6Z2bjE0kKoSzkXqzbFKnc4bYS9gnvGPfa0jo7WyC6aMQ4ckxEPj9zUBM1nkaXe0
yvCpzig4NQXqufKDDJZ5/spKH5O8Mz61ogo22eAAd5b7ZaV/Au9x36OjdUiGYl6n1QSXkIq+KfPd
BD96KwLn4OrDxtXQGFmg4I0uuAWzfWZj8CTKX8E48GDU+Rs3N56bxQXS2U9B3F/ICjvqHVo3tAzh
Kx0A3hMzo68X/gFEYQA+UKTxSF1IX7yCtwhbPemMvKdZKZ6XFU7YGi/2wuQPnQssz3PcFr+kNN46
SQ/TOLhWe8I2c7WsuvLcd3GYQlTsQa0VnjHe+en8qJnxi0InzosHelRQgFRUeHflGHxFR9ThNNwQ
7UTPTfVIlNxHghnP1MarY5Q+st0pN1mbf03M/nsGkLbVnHBfNt+bcLyjGHfRVBHuVZs6noFoXa8M
LwwNCtOhoIqVEoic6c+mO4ZbZyxBNfC1rgZwaIW1Z1vvOXP0kViJtRlQFG2ilBJdnR/mKKD3BnN9
cHLicCy5m53GU07C2za9+E0bb0kNardjwqTDr8O160b5XtrE7yzutNi9gLI09y5Sq6Zpfs11cKlj
wA4poGRaINEDQ4RnRi8oBbwW3VTVYokcsTkS5oLsJO4foKtXKKjTBybvE5NNG/BdTgKTMpHt/3Kd
qUYZZNA1TICnvK/jU1pGM5EQyxBnxG4wIxCkXFQGxIK6ESPeOhaOcrRBzC9P+ry53vuXJ6zjIpK4
aJcqkiZmo6zO6wFlRXVukuJkanl7WIfFdUpbB/4/T9db633ro//faTFN/r+mkj9/zgjZ07S4srd/
3vfnD2sd8KOmkMfKht9YdmZ5rpfDemomGUb19c71fD10UVid0YRsss6OT2JEnrSJltl6qhGobNY5
+/M8HotFG8wMtN755yOtRdArMuyH3+7//GXrnZNJKNdfftnnQ10nbeoLAVmQy//4eefIyp7B2S62
3VCX55k+/l8O633Nfx6QJBCgCm33Td7OW1y74Y/wa9kHeL7Dn75JYSlSavpiIwAHOklrDhpg/U5o
wODvoa2ER+AQ47WC9L+rZE20m9N9Gxz9wTVT2lwEM3m2ORknFr/+xmja8bCajskpga1egXIWkUuF
aF5Ex5UwSBGdtPq+QN28kWpyAe6Uj/XYq/0sR/MkktG62aXYT1AMAEUkaFrRPUB6N+8+RS8Lm2eN
IoY1UFwRpmskDfM89MjNQ+6rP+iE20c9U6+jH5M4M7Gnr7W6OKC4m+4rekJAE9K3MqwQkrchtSEO
xBnqYW3dmrI6piPS0yaNru2XrK2/oRkeaDhXbyqk/9X7or1LoJADCJHjLsoWE7ltsJr2yxRlvei2
FWy7c2m0kK9jMV0q2z6WbbozTdFc2YDEN0s00a1k+1e0GanF5dxdCtqjU/xFNNYWBh2uO6pKqDsz
lzKxFR96MxpOUfzepBhVMFGFVyN17B14O2LIltKt1TrxDmcJLs9lO0PBRb8Oim7fUl9PEoDCnd2+
jgFlJy7Ap0hV+M8JAd5qZgXVdNGsk0+kitp9z9SHK5fNjG/lR5R70QbEPhum1rp3KCrsGujue02G
87OsjAQ2YnyTClmMT92YQtzMN7/Xj1ph1cDu1UCawdTfwnqUHlxMsqfaqD/jWqOBQ5bxWrBO0+Bn
EFbZvSrIK4kVMUS6RTtTaO5T4j/7lJr+6I3464wo+J38ANhLxNx4ThVWW4Vn88XW9D+obfiXMNTK
R1RYuyiGEEF6GN0MNjcPefSKnhYci1Cjp2OGO0yJQzN45uX28JlOg7DEZq6med8tOYoptOidPQ1I
CSnhbRJVN+cFynqWXDJgREkwcId70Y/iYMXK3ZZwHva9VkOTy3ZUsAllZsGO5G2P+2k6UMIbvHZu
fxHeO+6dZx2axS2c9e8Gxq3dys+UCYazwM9ZhzQEyMUls36StBO7bzbNBPXZyZUMxSoLwXLgH67F
4hjI7V3q6s7P3HZfdGAFga7epxxofOnn6FpmuOlZyeSXEz5tTORBo8L92WlI7vRxyja0312q14U8
TPGE4jukhRVGw7lmaoHgow+Hekl/dYfH2E3omS7GEr9wHwfpiIdwQAWRCe1gB6DFx6bQz6OdDQdz
OEPU1a9FkBvX9ZZhjVyelKs8ONtbnXDca9V0/nW91SD7vsSKtWYMIEf2Df2y5eBYeFu0Tg92LunF
x3nCpOuyMP0sbMmMZUZhCbFRVKZ2Ii3NE0Fq1c53JgqB449umLu3wumetWKOrxp8jh31+uIWmlFx
K/2nQtg5AHDuSUwwJp0LtEDoEHuLxYbgVBWAEUeVGzOk+t40pTwaJiaGvBntjTWH2SP+oNznY2Sv
ebLQVl6iYEhvJdiZRZgfHP48JY6MIpPbMujxJfVMIuK8trTuXRW5R1sWxiWLXeMyuzX1sTrP9qt0
r9YYYgC2H8uuviQx0tZ2CFgf9oFGh7B7F0bj+lvJ2vQzCq2zaw2CkQLKqvIfFhrtPfhXCh+W2Z1S
IEuVbygM2IXaNG157Qn6JneEPuqAHXKT2rI+GiL92rOsPU/ZWG+ajIozny9joUazFrHD3pfWvNMW
hoHTMzRB+zybWaVd9Dig+1KzmJ41A5FNjjBbd2fisTTb3lY23KUJP5tHqfFeZlV+o1Ph4sZ2FLGP
+CX7oNIO/BQW6J4XO7CIQwPHU0pQOZvG7dTBJqBrT+tboA2naGxT5NtauR4dItSMB6SaNOtypV0I
WPzXwecTsqzSPxtJVRCNTTbL2GrDrtdH6zkFhyWx9CgU71mn9y9Ngl/JQuak5/W3eJjS/Rq/XjWp
sWGPF1zLzAw8o7a7o1GxF8IOp87xOPTPwTzlJ6UtgJTldLJrZx+MMeX0lkjEGYXp+3qrwHvxjlaL
922wGGshbO6yYeA71pHWttPVTFelyiAmtL6OB8uVjJ+5eTVLN8NBD29NhrWLw9EI74uQV5S6c+Ol
dI6+U6w3JtgrnUXwd99vxqw0fw6YvQz75wiPFwGCtB9V+WoZARFBIbKVinKBFxkDoA9ER97YNs2B
ZQQJdxHkn5kx6Rn8eTYrdPJNZRAnQum4zeQB7Gu/B/oeHKy0X+S+pUGft+5bFgeoJpzSvgQk4R6Y
VfsDDbnkkijwqWNQNEeSSPM7NTb0dKoipSM2j7tRNzNPN2vluWVo3tms6ic71S+iaGo4jRXAEMRb
UwKn0Crbl5GG2l1pTuNNsLnYTFV2E3Hn/8gbJLmvTYkkf+U9YcPYyMocb42dZO9p25vbaVTtQ1aF
Jj3i5W+Lk/y5Vf4LKEBYN8w8dY0ps+6M6sEu2Akjtio/jOC5cSDldWaY3WKZbkRngzxuYqh95Zic
gJK422BCD6LZTD/6G/329tjGptrZqa3dVRo8LR2j4V7E44OIGYzyTtl7cthRNSwGBqreLGB8emvL
lVHV4cGM7fIK6WO6TXWcIRQXw15kYUGQSlC+Bz1eVkLdOxQqMBcpFzPiDH126AOzQ/cQNp5gss3C
SCxwPRhYibpYg/gDm5P1UnfSeAyoDC7GBd4Vep9F6oTPYRU4F6KGxk1WT/i8gSbswGIuyLeCJiDm
cCevsrNuVayBluWCkAy+kWHYqBGdZ7XajyQewHjCpl/yH38ty33daQi2FgUszaPxTlO9e6vbj3XJ
kidIWFRsolMwHP/kW+k3Ls3vq/mvEuhZ0yA6Wz011k2E+3UDyT7aVwVcckHDe5/2IHQ+syLDHvVL
jqmGktcHCOZPHTaFemfb9DalWYjNERv0kyaJscxdm+q7A5J98OU1XA7rrQa9w9Yn0dLTFm+fNMxh
7+pUVFrBDGUuDdgILdPW9mnG7/oGf6W2yKaIQfih5V9qfCWv84hufvaNdxGNaJar8MwoQvpaqcaH
sU5p98MhJ+K18zCz4+ViPLksm6KopNRvcCkQgcsharkukGxtNDuriOAM5CvZW9clgDKeh+mrHLnI
60jKhyho9CM7x2wjCPvbSLx771lsUSSdtb1Gn85bBevO4p2xU/9xfXd7X9WPxCOfgaZU16YZtugE
2yfeiXQ7EbZyNXz7QS4OtrY0b7U09Duu8uEQLGXIwrbBD9Hi5t0R+i+r18/r/+qaaIUMrQI/sbyI
IrPgEqsEb/ByqvzW2pSQb5DMUBCWKT0wws/laydxfeaxI7/XvXuYVy2ODMDr9IvaKP/RygpGXp3q
T2jcY+oZaGDrpo/vMtg9BzEQHNrplQZLB6/1g2zDeSdsi1xkukuN38vXRrOaOye5CfR9c5nCwapR
yCFzEOF+LFk/hG3zzrR4Hfw03Ztd23v60r1rXYkeWKE+41Ws7zphSt9H+CLTGJtP4VInrk1QbHb+
FJA/cCHS72FN+hqsDp8NKInNCu/p/K48uItNgbc7ujZVOYCEppFdVNqPLlTuI2qC7pzCAyJrcLji
yv4qWrzGaYPAIHKiV2vpZCZdMZ+b9YJFOJJvbMAgOYK710pULqpYER1o9LXQwAfloUIcL6JtNaYL
CEE+4kOcvZfPH0fdhEHXDy7RMl+FSdae7GKm12ro5c4YVLcfF5hmPC4lAVmdg3ZmbGyr4uSb1IVS
yHIZOmBAm6HHNoRtnJC/VsYNrM0l02Vh0E2EDzJ8+k2JzB3ff+OAFe6z9iVXEZomrMV0aAz8MjSu
T8FSzEcYRGJra+nnptYAo/q4c90897exoxBzJOGvKAQiJrCHeiumL6EUDGEIEJXfFgTvWg3p7gA6
x4S9UxqaLdneuPyGoPw2TzQy5mJ4TOYSTV4ylO+9KX8y+oZx/JiGNtOsW2TbeSqHxy7S5SYbkTPa
o/7WGr6PQxvsRKJUeiwclvLROCeIM8nKQmS+DP3RHQTWd92q1UO28JEXPS2qp20i2Ci08zfpDx9x
XtbPwg2fTYVVpG6m7L1IzH0tqU8afdt5fuTfhsCF+uGHBCeqFGpcX9TPCQPh3eR+6BD3N4LQLiSO
8byNIQFekBe/ajNZUJ4vgua1dfTvy2X10utDd8iqrDguslmgAndmwzxRUoF40zLqY01Hsrs+JuND
1w/OrdcjfEquh2eK7nuLXynOmdeU034PnkDAkhBpa658xiqTPYfC2Iedn3jKZ4g2m7J5HOvmWEr8
KrZtXIOEoBPkrekhi81pW6moPmqpHZ8VRux18+3U6bxlUxVf9WJx1hQZzdbMqreFsuY9BuGq1V6N
pXEqxdwf5bJqXSeNei72OjP/qXBGczewT3nu0xFYM5+RJhBPFD4jrFOhwdbst2QUzn1ppuPZL7u3
NTpxPZgNYXh+4z+taUSdlUZI7US7nbSU2TybJ7kRoUbMNErP+zqDBgHMYKLu2cqNFbLbLkv2y51O
HZ0OO6Jp1pZzH6AusBmtIqp8e8LKnKNCbrolg/XbnJXiqRa/4NyGRJRShC9dcQvi+liZ4bBzp2Tf
sq67xOwsGA7H1MURab+kS1uerMpiO2AvRmqcxHtbajCagZdvugHIrWRZxrACYYDqxG4K3OE0EMPg
pbFrvRl2i+miU31yRItkQpcwzIeeOXRjmEa5Hesw4G1AybIeKrMkf9DKtkAV3XMUUUEVJehfPe9h
Veuz/SkvU6A67fLFiJP2pkIgajhNmcHMwN5UzH/f6CNuCUjZwyBj0ltGkq7k0prSZc5mCaEqli5m
G7tUkhOWA65J5YL9Le0HlCCfPnTEGPGZRiKoweUQN0TuiNa4B4qbbguoB822Y36HUG9/wD9zpWcb
lnX0qzLaldMQnsykQlLppzHpd+5u8PtvWNierEpr7i2CWBOKpTuLHpRrzupYCfsE3yy/5ZP81buZ
Z9ttCAA4vkqQFoOBY3uZgtVIQaXwiyW3FB9f1cP4apJm0zWVdaFU84jGdEQ7oVsXN59HEC31dzlY
6jljG+4qgrNLP3JxHgTZg6D47wFmrD1/2bA08ffesML7EfBlFDfzl7R+H3wHRxji44iBkEQG/9iI
c8FW4gJfNa8nb+jt0sNAT23crarnosZ2wpuVpY5/LlDIemOjbduQT3t2DYAlkekpUzU7qnlbc8id
XeJn4Q6rPAYRlklOb+l7JhnUErLYhjrqUm001L5zSr7/kCF2lWXZHkkVG4vqIUURREEgavBkp0TY
T2MPCTbS6x2dqpCoD/QQuAPVJpb1I++VOlcaUlJV45ijtTCjJ1KQH7D8Hk0yDQ0hSACLISkpaghT
5dfXYaBHMZUMxsNyCrDtH+ycf0+UsW3H1Uzmc1Zz7t9SBdIknG2q3xZZcSh4jPndp5QtSWodZnRX
SM9SRYzMTDlkG9dGteXrV+8NBasDi+//tpwRQvt3x5kLrt9C/qmv//7bcWaQY2HEBMs+hFV+j2xK
HOyYznGitU9wVvR98aTjW9iWvkaQKPxZ3AWO+EUx/tU04vyF9Jb45gDJWc8CDQpbZSb2ZnUe5On8
4E/pAVsrotUcqL9vT1AemKe+mYhhZGqPRxfmE9LG/Kq02fiZR6x3/cxDgKERrDb6l9ynkQNLSXvz
pf4uBcBQuiNfwra3Lllm9+SyBoiaNP3UZoN5o/VrbeS6LU39fRcHApepZePmceuLFFa5TfGXXrrZ
wibDKMY0cjNlH74A7Gruwrz5w8hZ5s7RoO5Ca7JvYrLgJg5j9J3C5btP989qnhskSGdzoEw0hVb+
tae8FZzWnRsU3+IUi/boukF2pS5/CDrW4vwRqH2WLYlK7ynkF58HP7GOXe3USKEopxYOAStTHb11
JV9UIyifWZ6JDevZnxhIRzK0IrXHCuDuyYQDAV/5r2Ya7hYf6hUNqLmxkkjtRjcAzrEUm6dKqB96
9DPOq12Zak+G1taPzkhZXQsxZhCGF2k1DhOqVCI00HkMbvMUDAM2wM6mdAhm9BQowZu3aLIHOYpn
6gX9JtPj+lrObX1db8kQjlXr2MgVRlHt6sBV16kaji0e/mpjxmZ+MvIRE06+1fQp+uHj+KBYYB8N
Jty7EW/Y0z99q/9Gx3VZjSr80sRfKzAMvyVKlVk39XMOKxAYI5Hs9A8updndlFDmwUxM/W49pMHO
D7roXgukechGrGhQLqb7pEF7A2Fk1X3mxVECavnc1U+t/kvN1nizgQBQRQ41pIliZ0IBplwzdVen
d4odgnRz2wCK287uYF2gIAJ1m5Knqc2XgMrevyYBZbZeY8cbD7+qYXSvuj2b92Ydl1c9rjaTb7kX
u1VURMCg1DpNWTkiQO0E+ip7ss2b0Zndnc0bzFL2NZvAAokcP+c0T9dGBt2p0+S3OImne6Xhm1hw
3KWv4ksbAiZcCvkrIdSk4aeM+GT4zglkQYlQ+02zbB/K6UQcg+ui7WT/uDU67JBpWW0L8aRFdv/a
5pNx9Sfiz1QLtDqeCOqau28iDOtbMGpPoE5Lb0h6ZGOBDQionw9jDz0Pql94EmbxJAp9pmal8CDQ
rNjgazchN+Czd91kV1ZdiCwMxEtds0hIneu6NXZjzJH6xBff8nBull+AOMuDnsU9km5DfxlN1i0b
JsJ7w7BsbDiRtdVaM/rSs+Lz7AIWCUuqSRbhc+7Qwa0mQlu0yj8EbQgKnV4UIlOZjNmXAMVmm1Ei
iJs63c/aXH90tQBjm5HmK0qLD/Hf4vVqaPR/MM9bC7r5v5zJmC8thwBqdD463+Dfv7wy8WXZFNnN
mWwL3ZiuTk2ayEWV2j9bCid3ljUGsUh17I3CxO6BxtNKwrfcTb8hGvV/6ayfRBDnd4kF6UF2GnwW
s8lOGkgGoOb9l9Iouaq10NxVpnIfxFxcFcH2V+pDgyfTMWaJl1CLltiFV+3vPDTBZZAKkNSEBCCf
2yMlGhLlLeLhCuSLpSM+YpSXnTPsjRAVcVO77UPjx88IpKBkaNFVrwFSrgeT/vopDdQXXUI/w+qD
/GEpgK9cHvkfQs96Xx8X+u5/jw9/C24xNNYLRPsYJoGOJqFG/z3plZXpBw6r/5twYQ1F0WBu+35u
DlrDiN70Y3HU9d201JsIVj7LoeufbTdrHkKbxiIVbyrmxPDcmQVXgZmH2xA39vPMWH3GJIltJ4Va
NulOchLOVrC8u62HjgIMSODyXjk+qR9Tvhtr3Ti3Zfnws9Kc6tFR5MMvcwQj77mwyL/yXHt8qF3y
F/y8PK5llKIMjqoaIaSkDnKSvO2YM9z0R0O2Q1vJQ1OxDmrzeLh0mtVfRFD8U7Tq39Ay9FBN4DLQ
7w0QGpb8zaWOdz0zAkQiNwD0+iopXuZbScFUDhXqv8Ui3DjVtplczFy4eraJWz6uq1npk4OZ6bV2
VPIfKEu69vuoz+viRUnH1TH+6AAL/vtj9dtOJO7QDDfp+O6D06j+zPN+iDT4MS0U5vUQVh1SSubm
FdxPZoa/s+OCvQEL1NyD3P5kO1QIDLwd+jJ6YLZR56hjrZbn9UuVt/bDUobymDDdq9RpAwite2Vf
aHhrp6rI5ktEgeJlVev1g3mQK5MDWivy3/Xq6TMfgXVjWLtqCSswO8IXkIZlh9UQuR4g02yjDMdM
XrGBHhZJbTYuXvZaJMf1lJJqeTRasE3RFcjr+MoOCFlryaKYFZH8y+lqzTJt+saxydiex9qAIiZ1
YLK6Yk8Ih7YTQavv8+z7oKr8McooNnAiChKcN9wIlq2lIY38UMLVeuz1PZ2K5s5cK/GDpSOPQfa8
NijZlJheadhUz9oexhYKzU2toxvRUUIcg75qngCc7BBXXeMcM4411k/2kvHRqw6C0oyA1Edcz25W
dSeJ8cGbIIZCYRVvQ0JOBlIdufFNuspOByv4f48L+t9oUMTtUVaHlqQrxobfx4U5iBpRQIa5oSAI
tvAj0Ev5vaD7kBX0OoZ00w9th6maMke+XJ+GDeDV0Q9KK+kAV0Cky2xGvym+0MdKIDXYyWFlwDWB
ZRz/96t1//ZqgcIwRYDd0YC9K/XbKEZFzG9nUyPbBZzJBglyvKEv0IHp4gBul2IQzvebjdx8+TQO
XTZJXL6F9D7tjAWZUFun87+oCEBkWIKJtWfU165155ZfjTRNrq2ubmlao0xyZhcnUG49j1MHx469
U4i3AkIJcZKfjpW+D17l2KRHkyynfYc916sp12zaWhf7TPoPFez+E/Uc+7nOuZt206RVzUVptI50
d4+R1ERziwNGS8mppKj34ipDnosqREFHuIuume8qGttdOI6Us5fcaBZNEXDF2JLkoyaozxpA/xe/
LqgMbFeWZj7ox2CyvvuYq0iKogRNkSp+MDOCl5LvaLfMm714VKmohB7C6omplOrvRjfql5pm5bkn
750X6wenRAHWCAo88aSOVDtSZ3qP/y/cdzOUZ6o/brlB/ogvn5XIJo9cltVC/BOyjH3i7+sDEKiU
mFAuQ6d07d+HuRnZC45c0IgNjlO9m7hQ3FDbY/ime2SGCEPLMjo6wimPCOghyk3xNUrlRG0wWzQ0
ntuRJiIQTu7Wni/XYek5fU22sh11j6J5qDW9O+lpmG7Dzr0Kq9XfufDlDth9c+dW2deGHigXtuX4
t0J2keem9kljM+3R8OifDdS3jzSnt3FaklxUM96s3dC+8fK6LulZA0gVUXWNzNq4b6I22/nWtneJ
kjHQBlwFmHfXnyh0IvVDgagCzw5LeaAFO9MNIyBv6XqovhvPn99kkuRYroel9uo7WnZIpznbzcvp
qJzssHAYzcgHQELhI6RjimPM+SLhM1ua5r8FucW6En7xnsLocGpTYi5XBOh6kMtuoVNQ/W3YjOsr
b3Fi7lQaFoc1zqksqz9I48ifarroVDcoE47d0uCyArnNiDR5m+c03mP/UHs7myZPt+v4YEQpfnXb
/fFp2iHjcksUfXFCvkrPy4h/zhUM/bEm0imvF3BGEMWbqm/aR76pN4SC7R0stBB3ZvMaUGzG/XZX
FGWzHUorexrS4XEa9eYpidiM10vrZJlpIhm4dyg9BAa98GQnHS7GzDBegyg4CdxhG/QbwlO4pmma
bVlViDvYfUge0vmiJYA+w+mHRhgx1Um72MfWN79X9l1pjX+kbZgyUjQEgmFc/B5FR8tN31gxj2cw
5NqFr+w7yv+SKSjI3oJo+rkuVP35S+xM4Y1c62R8xP6Y7Nq5dK+tsH7QLcXq7s8fRUEFGnz+v24V
UQQWbzbeOxeKMAqQ8tiuXoMpe8KXOT0K5Xs9Vc4t2QK07ZaD9GO1TSOHcEZVYnuvoNdWxogZVBvh
g7TGGV2Jc101MXXRmyc9tmrKr652qorCv59HtPz9hO2oxNgHVjr5FY/KPxZhe0/veWTNk/xk0v9Y
6x5FDk4ctS2NMVQiydI7q8iFDBpnB6dOISq30mNcy/Y5aLL6YqT191nMA16dnF5nkZp0q2Hyh1X1
RNpc+SQM8lwYrMvr6M9PzAmQcEL/W2Ckv/wl7289NNN4X+tDdN93lfOoJmIH6PEeUYsQX6GINbJV
Vh/NSmHrBYm40Sju7lf69Zi5OutfHTrxeNRzX3uJED4/VVW906zug5S5xZNvYpVQgc1+k2VxHf8A
CZtes7650m4Sp88Lowv/QBJuYaam0VaJGVUayp6vKjKueYiP0x/IqwoXPDpdweZUaVwmYfxLW+Bf
VpCDT4+D87z04as2f7SBURyjSdYXviMEzvpyO1Qp3hnNehvjVsP1SGIILULauI72PWUv8iThawcL
8lLYU38xOv0Fhz6fHfTsWzX78X0/c311lvGYB3b2pHxxckxPp+n3iyi/hpplmXgtYTFXY3xr+j5/
pbgO6gtagfADqi8BAQw5fa470o8oCvtEbq/9cR3gQyXTHumvBX7TdpwDIYatNzQT3RxJ3hGDtLEL
0FR6kjy4S4vocS97vYWGuIxmI7paaVJ6qez8y4hrfBhpkEfw5Nf2nhRph+A++cI60tmuOyybZj4J
cOPVCGzEOWGLeUD/wA1rn8IFlATQkbxcjFxW7b/qdP0fVjyU20PfghmwRVyBPSsQW0vrSV2OMu0h
DxRIZKAJrpO1D6U2v4tZBteVcz9MmdisTx2bWm0sc4z4dk38F7M0YaEYw9E2gHoG6MO2Yw6q4fOz
C0lepzH9ZmVgEdzAkJc6Af1FAY/6vn0bNfwwVeLnbFGt6L3PyQlxtOaXFH905oDzMtKje+TzAEdM
ojaplozotQyX3jQOgbAp6kdIXuXe6sUiope61zdG9d4GQNKb/IvwfQkrhhJbEfDGFjL4IypxIQpn
IWFNWYgJzKH5NY4h2M3o1pJYc1cbdKHiCjsEJeE76/8YO48lR7L0Sr9KW+296VqYsXvhAhohEAiV
G7dQ6Vre6/Lp+aHYM2Q3x2hTi7TMCgnAcf0X53znRmbOhoxZBSv5P7lO0hLF1tHrmtXhw/9e1mn/
A0zmkG9s0TlYumvbqvUv3VXcuYLc18q4Tyuaz8RsnpV4dhGlaMwuJQKkXEc/Y1Rs0rw1tx69wcF3
CNOi6F4m4ALvU9pf//yd/u2fcKLi7//Ov78IYO55t8p/+effrw3Igurfb1/zfz/nn7/i79uf5u6j
+hH/6yedsy9sss1v+a+f9U/fmZ/+j98u/JAf//QPDHEZp/jw0y+XHzGU8s/fAizq7TP/fz/4l58/
v8t1aX/+9sdXM9Ty9t0Sdpl//OND+2+oqrfZy7/99+//jw/eHubf/jhlcvios4//8SU/H0L+7Q/d
/qtrWJbjEuNtWo5q8M2mnz8/ov7VM5ENuhjGmfDjMPvjL3XTy/Rvf1j2X8mIwh5qaqbK+uiPv4hm
+PMDxl9dj8qPCAXVc21Dd//4P78YF+aSNPV/vmL/bz6swX//VEaiXMZBa1NGmhZ5VESN/0v74Gqa
RC0sxlAvbDMoXvJUfNgVCUtxaj7pjnqKmWombBbVpvhYcO/M5EsG+kzkioGfsRFWfwCRM5bJ1TQb
VCrtRldWFFTeZs7qJHJsRP6k8BkMk9o2ytqZWhHDknReXBNKClUfuSrQ+p2vlaSppnHuvMGv0umO
CNUNd7GzOeM3yB0i8bQAi2WoAYooO/NikYteU5TNl1XvT9iHrunkMh0RRShQ1I/tAidqPHRwN3zp
kKNrvC/1tNVtrYXlaLx1s3zW80dFMbdNFn8ww7vre7El+uSw0JnnIESahSLQwRZhuPejBtINs2+B
v1l63869PkBKyWF68/CRhefpBb3QRbYkGi4qsZZV4NQE6HTJHVsuX9aQZcfmZd20QMwZZwb2KkAa
QmUUsAr6HMwHAZ6Ee6AyChXT3cVijiDKRpQZQDCqh47FX53gL5SPtSzuMX0eRG1v8mz6NEb1mgo0
H16x77Aqdx2b16kI4grlJiiopjVOHPjsetvHxTNZrrTVA0iqDeboHGsVaSXsy9FRDhVJcWZRhphI
KYQRGOnxhsv3XU/lpsEcvVK9V2W2b0fN4JZFoku5hjV6NxmbV6d8L7hqWoS2TUaBE3vBKi3GXXns
5669bJgQ8NRbGBT1jeWVj8XIFVD2InCm7mwR5b1pGN4ak/PdWE6kVNmzwaMgPzlMLDVYFETzr7G5
nmzIcd3oPok+C7KO0Nl+uErbjdDV0MqKzyYljjh1agJcIAh4ihp5qxfGbnmcc9yJaffQp+Xe6PMI
oI3rrK9gEiDpaj4k5ELz7p0eMYpLk5iYEQKPSLTWQc1BUU6QgLgN5MYH3kCMowgzho9WFL9ysFW+
PlYH2tydYhh4NAjDxRBPzla/zRoLNM4FG0bQKhlaZogmRnLnaOqpURl4mBa1KobO0YoqBLL+SkAw
9xl5ltJ6yrH5NHp8HQnyqnu40fkcNlUGkbbbcvcNrW55WrpTChzZHRKqDlaptQ4VHqme1yagJz4H
RB81IJx4pSVVlJyu/dkTLnuj5YDSmGnQWF1SfXgWGviK7NglGPrwaDeVvfeyOhJDc5cV5XHo3A18
5Y/U6hBBiAcnbTaCZqC0vy2AiDNkcJyV8V0n4jeWcrVv4kK/5o6ygWkJooBqWoJ09RdLrwPYbISh
41QYYiKgELS5y3Mjs8hwxpMhJOFOvLKqRb4YiF3oLvfCmh/jAvmUk0Q62Wt426y3BpGaSziG4iQ7
XbNVAlR+6e2LcPOgB+5SVfKls9OUOLZ5m7czYzrymwDkeYSqMJZdHzKkEWmFVYLEnEaHA5tr0Y3c
P+U7t0wvnqYzVamMDTS1T3VY32+CInIDfsgsz/1pRF0w0yH32Qgtyn6WNuJ7l2Ae0tn8sfawMpKh
COjgO2tjTGDJDqbDV22TRQt8MGpMsFImfHt4FR9ZKbHhd/ad2bRfXb5vHfuoKnh8mHJCD5K7hVAn
H2rH+zqIbSaJITbUNBoNEuVy8jiB23LvBlXVlEePyEvk+cmTjOtD130b5HjphTirpiS+5mD12qso
ikfvNokDVxWSOHsxxx5HXkONwfbqhrppIBQVLfij9nkZystSr5GRl1s832HTYxEwZt641Q4jga9K
b9cbkVmNH6ZCU+ho8B1vi+3s0Ric0BiXQFWXFydOTwYcLztufdeAb2D0aLVGgl2pjvsa8QO5RFpv
fNdY/kmb6tRwYQvlqx1BKBRxfjJ/1BTL0msOQ/dZJ9/eCJKq2aeCN8JyraervEEEx5mhix2gKLhN
LI+dhjXXQs3KqaTr6ePUefR1HVDfXD2SaaXflNcWQnQsqNZyKPs31SXuI/81crJZBEWlOvN84ybf
Q4gDimiYWbMlgz+tZLyv1ta22hO+zHedJRgec+vNcRS6F4igoj/MUn/qx3XY5hlvj9X7JKrpN+E3
d1AogDyqiJ3GSd86MWMnk0vZSVn4xKkd4NdgFUNMoRjOehWTDNEA46h9bEU7iBuhpy+AX6iYibdf
tG3aEHEzwYJzTDogmuUqu0tAfBQrY7W4BQg99++G2/xW2vIncao3KOqAhmp/KuAMyKJ7UjHxoj4q
f2kYu/qS59G4xFmJRJ+QX7PHa9sU5UamktDx7tPT4R04ybgzCU6lQK8PLeFv64QXp6rfDdK/9aYG
OZKGMleAgfMLe+kz7q3trCc80cald9Vz3BK41MnAVatHEV8LIkqAsVeWj9d8jtR2/q0qTK4WaoMu
/RoE0oGy31bp8llN7620QzbzGzMhLYG5HBInpuku8ssuvxY2iyqtfpnw6XfsdpDecgwdyNRdMWrY
GYZZVSgfpsP+UhAotO7XON5OdfGUsLXxV/FVWzaNpNVtGlc5jU3Cz5kitLnY39KELU5/sBz8iUm/
c2Z0iuaYflRqyepyudCnR6WQm8zWPxx0M7o5vq56gW+H9N5CaV6UEmWrm988Eicmy6HQslA2OJBL
29qQiYanWPs0bI00V5KglLjyGflUIVLIJBQSWD2t645m6JAYCQ4wm+CtxSu3U2c9ZVm6c+vmUFsN
flXAHaqxG/XqPnb6KSwq55RUazj26NpWDGVm7L66kgBQ9zGk6fvBH3+ox8cCMaPugOnSz2XXH20i
JnPIeD7RVnMwKuCGCrW83g5yZ3piEV35saWHbW4B/k9/3ERA08YnhVHHnC5NHL9ksx6q8XindZhf
iSz1c7NBusb2TFN0/O8eYPvqXRlQlcbG1SiGXylqhgApTBbdjslUyZ5tEkzYq/lc9dSz1BFj0Okm
kRVgVr3nyXSCrBDBXGZsP/Ze9WO77TZzkRXKHxy12ODO9fLhFCWEtZ4715/bj2Vbqeu9KLV74slO
ehpDgMefFNf5y2wxfHKth7Jd9woxhN5ztxTP1oyZi3yUXmPAPcZc5TCruZiqjqEBT8ZaXDtbx9We
P7NdQCemHxVdPuLK89Hab+LSO6M5OWSHJXlS5HboshuP+9KZ+knBXcXw+4bCJHWleaBDe4ffT/0S
JxubUsrpq3v8b++C2E/TTb/p4MQeum9EpgHkbleJ5LTxFKAg2dp8tjrpamSB+XY9Bja3YasSmykW
29JwIoCzv3hrOH3xzKb+sxJzGRguyYarFzDWuGrtiqXJxojsVQTP8WtxFwV5rA7Kwc3mZ6/tnm1p
zxdigQ9pYYR4vOEEsfcjgKsNAbKQaAHQOwIE7XcDuo8xY7uEUsDB6KiqXbA6RMy1iBZL+67iBd/r
c1sggdw6K1PPWv0zdilTdsKIX814DUzs30ujWYEg2amsuMO7zkmNm8tQalwEWMniElEDK65yHaOh
zgJSv2eFEhczShvZ5uD3usgi4j7Cbs6/4jr+LBLrUJCb6bP0OQB4W48zNKncHb/zInDTYfZjB7Mm
g/ZIGEwMKogdApRqben7GdsbiDcMGkrKgYYoX9OXJALwQCB4ET8Q/OS4z83ARLySzgbn1E/nqMFI
Dv28IBOnOglNRJreEUX042IBRh+5JRm/O243jPP8ZvIisdq3bG5nb3Hm+Pakf1nLBLTNZXbTEJXg
dDP2UTFDRXuDoHuUb85QozLJD4zCLhk1r96nV8fNT5ZNctSab1bnC0CN78TPytCg/VbiYCaLrtB1
bgWrMMLYzHgTJfHBZEj3xnZpsyJXbBfjAC8OZTPhHwseSJfEoc4Y31Bk3QJE0M8ZfAoVXZSN2VGx
Rhl2LUUp4Ueq7HbyRgXHq3NQ4HISfCM/EAVRlC+gQMQ2wZheWTX3qAmZmYt6gJhFRNlyJs4MiYCE
FON9zWt6KuZo7WzuR658IVrRV4jw8ZmRmWq0QkJTHG5maaGEokqeU3UljuwmpbmoN692N6wl6zqE
vHRvpyoe34a0IQhB32hu8V4Q99AsIeO8R5xMKFq0/Gp6q3tjjYGQcvOr0zvHNDHtTaZzLWOll4Sc
9ojR1Di2Dpb2udbWLpXMN+fZ2ufLi76iA8vlEOmefelQj4+84KhQ0Dl2v00VpZe7SzmPLEn+EGzd
NQvYapaJvpfeTUn6JAE4+pR412EkPmwW20mWAZPEe3dmFl21RFf2UQnSkctVqHKD9LnG+GWdCjt5
LKt1LzT9bM8sZgB/8x50HMLVTsw2EVLO29XR0Bu9sFzWvJ+FcDyg6M3vacwPRlccYy64FXuxkVRB
b546OLaENOichHrc+Y5AwGm99iBEiUkPhqriEE9Dy3A+blXHKNCEEIhiLfDYx2vnBI79WToqy3i0
e0PyRDJIoBAmZg7LrtUoDoDaogMNQWMsECPalIgqpqEwgVHrI5sz5CV2+6eYRzBMGV1qEbo6YiWD
9SP7SvlCE+2XbR8V2bdhedvYgUA3W48pulTbGgFYl9oYxomFhdoD1kaUB/dcjuMx7Gk/a2XY8tHi
O3NmuQP7FcLHn4onA8m0Dy/xMVHBX+vrvrVUKHoxYpp6JJK+/sYtyq1hOladfT8bxq+qJRF+hmAj
62tltcd+1RffakjHE87JShlwJ4SGzY16vxgrV8PNxr0ukDRynJJIH3kR1/EE0h7iPnpQy3jQi9gk
a9S4V1HTqEMTw3v4bsvlhOT7ypwIfZAKQU7ke5HdRIC40nXyGGazPFYjKno8LGB2y9mXKV5+cEIH
HkuoJsTYDISmwan0+eNZ0ahspfmVo98d0naPle7a22toWqtKxV/BcOtex1Ylty4PO8nEHFwl5O+j
qxi7TGQ0sB3AknWLjm3HAuPJRtQpH5bKw7kZy1uY9xEr1qaYcViNONyZdmAZ59SBRZcbMDF7410Y
gJdW0gI66NtV2106PCJAzCHy3rg9s3yEWaQD0JHH2MuOFrgQIUl1j5cHCeuT3bzy4FAQkA9CKI6V
FG9Tql8TUsPDUUFdYeY0VKnCwgJxr5tmB+YDJiCpmFUiqVTzhA2ZjCwqL3JJD+tsc+i6RnLsq2bx
O1d9GEkM2WWtnZyGMoQbOvjtUNwb46aay63AaUGX0IV1Xh5UVFuUaEfR5J/65Dwt8QIDsohE6e0Q
rjPULquzOVgKxKMESXj1oG4NmO/cu407Zx12I1hsCpsfsHcbFg3tpqiKLXjJ56T5tsvyzvA8lN7t
Lk1jvrz9pYkFz5X1YuRiawN5Eqk7UD4SVLx8J6oKdcsli/rUyw9IXcFkKxevlwTn2i/56nIdMw1j
wxOwtZdBbWifecFOR7DO497vq6Md9imzu9n6ErPsw5n+zNer4eqJnlZU3w8GJwSS53OhKh8aPRPF
iCSZAIUEwAXoI6k0z4JFsZa+EP8V5jmHkfkmAfDhsBAQ6kkutXwUL9tmwpedbij/IxtWnlu+tfGv
VsW1MloAP+unudA3PVDaBuDIoFfsqE1MT5p6yxOjeGLJf3DxrIZNkjOVrEgWNIfnfqyLyBrFJbFo
ADtriKQFFxwsqiW6x5GNxi7X7QMqlSwsaCdUrdlPcfFmCO++j18VKhyaceW5SFntZa04lXH8e96T
/3BSBkJLHDaQUVOwndPTL1cdfty2ovZh24m6qMBkw7nVivq2dmDy46ClbwmxXtP1N3BJBn3GaWgf
OJd3cnnAyxMqnRK6rsKUlXaa6eqK2aCYpN873cOQ2ZzFWB6kHmk8vJkrEi2P85wvRMo3AoOfb1Tw
a8FE1jDScc3LAbP5mJ4Ly72izrqrCiQhufqdZzS/LlXNqQR2xTob6pmKrd5i102kEOPJTu5aGpse
03XW0StJzKhYOu/7/pWX+KwwfShHcuZdb7MUzZGaziVXoMvZ1qf6Btt+oNtU/YQJD/YSWdY5Saqc
2xF5BGe3GCkjMHak1JbZV8H5n6f9PYlnHGsTNDD0QmE5IAtRtSemNbCeOTdM0Bvj1N5V3gxo4jLj
V5AxUKWVW2GRGX7JUKPJbPicbY3HfWSGcw989qCX5g865IOHZD20C/biVVGcY2bK+jIfDMGwt004
17tqDCp33TSz8dNhmyb6bHbf3CLernmMExd/FD+ySKtoQuNG5/Ek5X4SMvRcJKamiJAz7oq7DOZs
EaX2uaMPk0X74ORkGRAdjmRm3whjp1IrdkrQulaotKdxeB4nwx+zKhrgDsLgGYnBELhv+r2HB37A
ULqjBguaKaXkh5lC0h4a+nmNQwna1oOLTwqbD57bHwaBdo1Y8o4TJ80RjpLVsqa7mSV0rYsIoeJm
ToYtS2EtgaVkLaRZcZ9gcGW0T0DBIH9EwLGgHW0J/Yz66aVjIsEdbWvASZ3LGt9FF8SqEqnpc9ls
uSB3VoyLQkVVOi++UMWmvxkqVNZ7jwM/torfClCOLDkDyvZQgW/FtwwsD2GOHuSkdyeTe38LZ3dv
MgI4LIIS41NmFaTGmAzArDp3RCvPQn8GROGLujtTna9knbfjslUBfebewt9j7LHkOxfFFrgQ1x5v
I29GJRPfa8ZvURNMkV0FLqAEJwrZiCEe1CDBzaY5Tx6Gd6XhtOgvkyHYjdsbJvKHKvV2ZfHWDfvZ
QTTfkLbMHDs75c2nCUJPPndAlxl17bLyIRPltlvxv9jrVarSl9yjJts3SP61TE7mYqeP4MbU8r12
m4M+/6r6xd5qSXGk/iFzqDSCsTcJDWCms9bXubeQyxkPk1LcxYVxiuFKxr0yRwaEsYDISf2Az/5O
04H1NJ141+zszuxUPZwHjqN2Kb5Mh1t+0qL4YLNzjuvk2jC67hh19RRjxpLcTYWIo2RI2oMgMcRn
qeoDNwucNH4hS+JjTKcQ1Yrnxz3W3QqgCsNNmr24+ppsRHK6TfFdkh0VJwt+9vzP6ALM+NgHzDIG
4iLJ55y3/S2eiq3RumiQrSFIWesFOOREBrEZzV9VlfrePEZr/qvJ120VY+bm+EikRGosNvP4rsiz
O/Wb1i221kKlx6rEcHYGdKzU3qxAT6ud4jHpIX0wY1LgBtw/q6nlID/b8uL+yqw3yoh9Sic0Chhn
GXAg0pCYKbDgAvK+onzTmSzl5SNJMVtP60Lbe9X6hThEEnZJFrDYko2as1GnZZ/ZOVPNin35CE+/
xHkVTeynLBudigsHO4/zcNVvk0QnhbluZNgiFPROmZCnfFTSg6UYL64tLuME8tfptStmAh/Lv3JA
yZ0cKdlBRiTsr7SipI7kEtc0wTCvx7dseQ6to61Y2zJu3SOIrRdntjVGCYrqxxVLgH4klIH6Kg2U
TtXA82oDsVpTi7JBZxyQoH5fcm3duVCBaqzT69x8NsMQuhkgbpFbjP4URl1xbfteXyzX5nmwHIS9
c7Y8VoV+nfT6c5wplBcxOzt3SO3tuPDSZ930sGS30rngwCJT4+AqCTuyeSofU2M36415UnhbE1Tu
XOP8Bho1nlw0GFblWD+tkZ1zr+zfwa2/pKb15ZKtNwqN9Egj4RnLFX9YmqsxrDkEf15tnEnuxrO6
jzktBEnq8uTlQ3UXQ0sK0BJtuS5Ri+IhthBvPHoNWReaXskoS9VflUCcMWJaJPh5bA4pcUN215+9
0urDTK5LRKQVVvmGgni9AERQdwNgazafIEXVcU8lDU480Vnv2Ul/GhJ2ywY5Hob3HsuaFj5dN06K
Rgn0OLU+5JyRfT1hWWzmSsSB4KIzo6fJdUdIzHLwgk5MVxOSbwBCVTj1JstZvqT6zhnKnYdm99Bp
mt9Xg7uvxvl10bKDhkrHTzMPh3VyKM5FB4iuKxQRreMX4mhAUMJE0SK/Y7c+QlPRiTGrcTtUbCHh
5m8w8WboD0IQC2Ywq1T0ms29Wp+M+6FXU0S+Fu/i/in12v5s2EysLVWLMCFnhzxOtqPjfavww5mG
kgZcFMQ4qvZ4qUz8GULWim+v7a8UdddW77jZzmK8rkpO3vpyu2Pb0+ybjkdpRGARCrWbgz+/KpLa
y+iMCBKVP9pI7/Bonnl+Fo6TRAuALlPWShwBeqbk4aStPZ14Fh9yXm5Z7cWakShiMivsgIWC/2Ca
NMTiW8M+FXYTObnwYjYzWbyA2DdMHfFyGPFPPPILahCQTgYxirSzAlhsACyoR4vHs8Tek1PsceVa
C11CfOLpBqdc6mXDVspD5ohbaC75upbB5aZOVdgBi8pYnmVHnPyMeSXPzaDpwDbflzWdf6doxLNm
qy9NdazsmTwToqBhcWWR1LDiIveeNnaZXPR0GfctumtVoCZjWkbVTRezeD1jLPiUbv2d3Yqlnlg4
wXUcrZTN8KAr2F/5sbakG5lSACswKVU4eukEP5JKnYIJ5TjnPBAIFU7HjC1vZ/NEBpnjxNQHX8Tb
YlNfPYJ0AnVxAB8SUcPDG6jMb15MUraYolDcIiYhp3r69FCFwi8+JZ48VsIgY6jTLz3saWse51OT
Kq6f59kcNLYkNIWhlcGSmDpeD5qlQkbjlSWotOqlN8hTLVR13nr4H1NretRcQ0ONtbF+WRl59QAb
Vma967rx6jCrByZRNtzdwY2vK7qEk50o29XkrMBiGUd9JZ4cACHcOrkh4LR2NwNoFKNGZgn45WnO
M43Z1iljwhiYFRf8OKd32S1obdGUNGIs2UUTf0Vs5twiHKcimpgrhXGcVseuXYJyAqGgCyz1PdqB
KXfmqDDoRZpJoSm3GGQlWDqxg9FHFdw9hxV9gLHeaARQivTZnLiLPTk8DkMfld8IRtgKv85tnL6M
Hrp5MGR7tSJ0AytDEdwOAa8kQk6NUeDxOq/DsMFHNe+JjPLtobsbZxW5ldbu5WzXoYIak11cFYyq
R0TKiH+lYkLoG30G676HhpMZVegZ2IFG5bVW9y1P7b3mDTmrkeeiNb4LF+uT3qOXzCcWMKCsN4b5
A12HVgE9Oba6dxvEL/M29WRel8G1Dm6rsuSptb0bm/vUhAaTrCu+eaDC2JZtZQcv9M7i8A7ysbUI
zlWcx2RZnUcZj79JV+xD6SH80judhkNrj8Rc6ee23hWGg/QAF33k5MLciknOdATLch+TqsWLW1ww
OOToC6pIFm8qZuTzMHT6HWCiIWJ2iqF4GfotCaBAVo1rl3htWLTWTq6YzdgEJZGbT/PGnrBYefRn
O2uMgckM8wn8+Hyy7WI+jcb4u7XFczwbpK4jYNxVuLg2y2yFKtfFpUiXO0yEOcSRCnCXipjYuvFs
ewnroteCWdHWoGwBO1S4qsl8KgQZJyxk7NosNwWhgT5h4SSDoHnwMo0GmO1jJFTitdqxgz1i49gE
oB4gqHzGBNgzQSBRok0dnhDKjMHlTPMGpskp0RS+pxOVoLG/jC1gn6aFumGcf9zZuU/d9gQ3kkVW
X+eR0lt45yA3nACNol9xSSkja6M5EjwFxFHfFzmov2Rm+YMnzGIxpP00erYgjvg1IiMh4q76mLM9
2Ak7ZATGPnN8jJPx0Kp1tV/VpN1iBSx9d/JGf6hPf2YM0cFta7nsl1KqlNkZ9fTibhJSWaJhIXlm
VG3c+63ysQJGusu1D7vpjVNREJK3kthDQk8EA/LOLiUbpBISLA9l32QVmhSbtsiUw23WGRfbeL4b
GAzdL1Zyb5c6IywHnYaVDMRSpYMKnZUop45pUKRl1L/Qg/HDpVfgBtTbNZvqFBcZrINbDVQT112s
So/8RGhbIzUueBLYZNXxvkPOmmMkDKXR3A7BNUAzyeTbBbZQTOzHKqs0TnPOiMvNOVwyUybHIkcS
o0r4z2J+VVuPYyI/TWjGIpSedDQgEx0GZWq+cs6TrtGCNy6tLA8ymcg9xkLc6nruAOzyNpNMqt2i
P403NWNRUJ1wPvYHWR9JR6C1gOfb3SYcM06FZXSHp9KwT4XbcaW38kWbf6V9Zj2q06uXqlBZRT8F
dj/cVaW112CWbcsMkhyy8Z63dxoqiYJsl2Uvxo4TKVVyy+PmpEW2iR4Fego7xjwsLV4AqfXVMfWg
K+PyhgY6zmiiFJtLAURlCs/dV8TEQrdTqwA4sR2W4pQi8PKRpZhbx6UtZwn7vLjmOV95F5Uj0qE6
1q9KzQCkmsoVLrp870lGCJKR2qVC18GcvN2bY8MssYTMUdpOSGhGhHLGe9Ri8HNUYIAP4NGH2pyZ
vzp0Xyg/3ecJixgHfcHdbe1ZxRAc1KMvAVLHjD6fXpxhedfi5gPyyCtqdPMeLsL9wMShcPPsGfzR
m1Wl8WYeWEMbLc81OFOGZmPssjR3aN3bwvNnb31toY7WPfMNB/xyZ6Xc3gVJVpixL6VqcchKIsQn
MBNay9bIJgYvvWiZk4bFTbTHxe2C58LsWgbJUCB6SPijZKQrc1K2FwK5RJXJoKNpChtwvHhZtDcy
JsXeijW+Jv6aa2AOJb4Z0H5lqv2elACymxNANWrhbVSXFaYP0xSGSjCm6Be45bNRL4PM3uvQrI6Y
gwKgRu6ZaUFSOG8MuREKjRUqQqOBbqRRzFgudQL4IxISUIVDCBzoZxi3aZchL5ABYFEIWlRiAWEJ
XCWKt4YLW2k0SLV9pNhPj4X6hAGkvbNNsZzT7ogqNw+REstImRv9MV34g2OBnq/48PDFwz9z9Wfb
yO88ovp29Qwjth71+H7SGOX2WOg/CpuZMm6HMozHxtx4KJB3/I7ODQiYBIZl3GwkpEjVTqUHpFvG
IdwAAqChlp0SSuD//Nt//T8apPk4I0DhCTs5rLR5IcXOWDpAjS4WCLISuuU4a9wrVNItGMZx4Sf6
tBlRg0d2Nmt7DSWOItBXqaN6toWJXT7rtR0be7zpZjSYWn/yrOWj7tc4ajIr36OQIYyrOks1zy8q
i2hRo3hex4JCeF4opK15L+wsKJIG/ZmltSFiBYNSFrm5wUtBfV2JkzkO015PjdBadZMAA/JHY2Dw
odZoz2u+wDksHCioiBDNDAmkncTGNhEJvxjQYeAL58q9UQ4Holu6OJF+Y6yHtps1MEn12UzlDCu/
O3mp+9iDib8bproLLJ3GwfQACGu4Jzw9Hx5bgmKBOrP3VNlqT2nmbqU+cyHF60xyl3p/w68oID5J
Z1fOo1Rx2FBasBHb9rcUxn7s9mPFdnxtaiVsNdfeJverzkzDXRHEmSZ+kvYWk9RLuC2AAIllQDOH
csVPRDawmzNJfXMrlh2GtQBlGsZDbvYH7Ah66Fo82MSJR99YmaorWexGir7UPu2A3CiFQmtoOeYu
W+td55a/CoWKmtwQIAfLzu2nE/mR5nFG0c2exTm1Ut3NTZxvS2VvWB21uFA/9OFb90qFuS2GKQX/
z0ZNY9hRgL4p7VMfkBlhdGAcWYu3L4qqJgglkeQ2bqxtC4oIfxy77jFmNkG5+RLPzkSMRP8yIzff
ibFl4SRmvNvW8AvwGmve9K5WxQ4PnvNSET55BpvHGGa4gV6S7FLPj12dWBsXhsZJVzzUnQ1qzsW6
mJ7FoTB8VIvJlczYq2KixjCbsENSjKgw85WwKaylFcrJobQfLY0UJeLFFGKhb7Hmcfu2TtmPTRJs
o9EX6x7L09ygr+yNL8PhrAVJ/qoZpLwYyqci7JeJmV/Xx8V5KZQvTzEeVq8tdukt8BcXyJNJvaO6
U2RJ/O4qXqKAqUzgdROYuE753Ul5YIvlopEXhObITVmAIY2lztKoQ9yqLzmgOtuIFI7cQCGVsBwO
bDq7wDGrTSpT7q64rps523gr0tc0ST4Ss9uYHnYDsyfEALsidk/VvnplC9Bd3CIMUe8ODQemUKiE
W4mgGCFKthJUtby1VR8QccAsythTdeeJ0YfmDP7XZHh/c9fBVm+VANH3hzUSsDSQNVqRHsNOiKFv
Hk9d1PS39Q7dSg0DOrR4GXrTWSOexqMCgnIzKuoeQhwUa8N5zNP5gkobBhyi7hZpw9Lfz2hyjdsL
A+rXEaY/6Q5rLu693Q1/pnMFlep9z5xb5MPDYqbMdNcGs7tevdEjfwlj5jY0T6+JmHi/rc13mmMu
HEdaj7S+17JBvbefCLcOcxtVQW4gz7ZrN972IHkxCNNeLZvU7BGLaUbI6HLaUMj9B3XntRy5cnXp
V9EDDBTw5rYAFMqw6Mkm+wbBpoH3Hk8/H/qckMjqEmv0z82MFLrQMZ0FIJHI3Hutb42eHParUJfE
jVCVu98WZZ9Yk1Uvg98nzchch7r+aPpR56hd5pgw2l1gHypwIVZFKksX9V9BivUVPmnzzmqnXdKI
hUeAxUseS1dGip9wykQRZJXq9Rx/9DxRL4JgvFYDi76WFO8MPdkSrvbMYyqRICJ1KkPdnSLN5PUZ
NlWa35F1A1A0gmyEDBxtTT12dl0PAoVLFBX4YO0BghUrxVIlo1hl1kZuh1VoQhvLW4RumzpvDccK
jWoVt7IngxVbwWXA5KGxDIdCAQ4BgS72yQmYQ4gKDAdr2oVEb3L4dpToOo806E6m9NgwA+UOd1qj
RnytinyipkkSU5K+10lF+nKjzZ5J2jn1dzyT8S9x6lGrhMnPnt9PcyLGwAbr1xKiqwCNZSFgvXVM
WHKo1tKtaaaSZ8qyzAxOfkEjKjelX1D3M8tDwYuJRp1oopwYo3BHkBrPscKbXYHr4x3Tr/KB64Ec
Oq3knEMQ4h7c82lreOUQ3Frq5YQ0FWRIJ604I11wcQPJfHXoGkuwUDIFj8lAxZbNMByaOFlTdmEi
TH51iTQKQV180ceicT3MtHVw/pBXDDAWJa7EXrkct7kAzHc2KrIH2t6V50S/46VYkaRprcLeYArm
aPMEcFgUVqJEsDyBVduYa9NTOwWxJxdz1QgIsKcfyRiXnkBq0z7SM3y/LeXfdlBJDRerraLK0zWu
Q7VOk4uajnDCx+qN6LtVYza6PXfJhoZimxtXUU00clg9tMVtHZN3oD+XQA0F2mtEk9tK/6zXd1LM
9oi1VCCOmlpwZZTUoxM3mF5q/0XiV8/yemhMvLzdWrA+/BRh1egaVn8dmzPb212S6U4LnHPgeSjG
h1/fmkppD8X7GFBuyTrP8t8LunohNwNM2Ha0KpTiza4J4jUQzr3eGNgWkl0mdS7hCnYVNtubruD7
nxrrhgvv4ZHigfWhfo4rHWV2Ot23hWqLOrmeimuh8B9k+UpF9xE9y2Q6apwuURnB3JF/GnJoV4vK
O+GQpJYPDcwizkSXpiZe66P8GMAfQpgQoSfVXqWJaiL0cEGpd4HZP+moCGaq8XEfvuVxtzP9674t
roKOTtQobmfEvFlS3OkW9VUSKfp6k9WPSfpKlGJEJ8RSH0GH9wRXVJbyWBp6tSIe0Uvz4FpKlLUV
0gcvbT9HfULCJlGwdBtXiUKTzPxRdGQ7dv4aDcS2Jq1UnBKwl+CMKtPmRwoKaBoBjCjJysETBIpV
AwWfeja0bGFtme8kbVwHacehCyupKG2UqFnoajs8N1DJaHkKXjYUh8VEodLLiEYyLAO+E7KFtQHV
kS6QehRcNmxHx/gmb55y49cskkHXoUmuKfjPkeyvQkqGku7fJTUF4FZEzmYGW6qROMbLnQpJObxL
Rzb9lbY0rTUqhvCP4bZuuqkFrKdR84v1n63Zwu5bybshEy7zEH+IDyyZPRiIVaXfjAS+hs0MudCU
bnyZ/gV+TqQTuvmmpDI3DvDb0K/ZPIg0oltambNP2gJRoLL0S69YMiZLIYObRovS70s44mWcvfgI
v4X2SWMLRXaHKYcH+DOHsZSwriw9k2ydorvIeKdrfa11/F9d/TnmCJ3lhixYqhwT7WSng40bCOnL
AM5YGUR7WLYlHJXlJv0ldFD+phS+n7XJJF6sHs1rpN/07FCJCNnITTjaVoQAKVI3g2AAiK1ZcRYG
MPKhjs36TKia0GH7QBLg+BqfiMC6aauSDO8ZFXZLDHetDdvG5yttBrsR0X47FVdUadcpKjAtm64b
P/wpWtODuWTy0IhaDZoMGrE+hGrFRGO7J1MHi5CR1HSn5THYlkNll6rwQ7CaDylDMKpskE5S/UQs
uahb6moD5BD+M/8qNn2yR11dE9Ct0uNI1E3TsMZ0fWtbCFiLWtjmfe60hJoXWBOE4iHTd9Rv9+3C
qAZmlmsRm2Fath0Ox4gdcNYbj0rOPtcCwVlr2kVbq0/J9BrnZN2l6VaDhZMrwDmle78e9qKKMBdY
EzwlioLGQWCt5wz6pGg4dCM/lDxigC6QO9pZWjiERLmjIOxzlNa6ma6lyactnduEyexUhV1k3/aX
0ICXMMBNTFpdO9I1aEvSqidIDmYTPX0y8v3tl/tH3mEUR03QLE6/P9xxgI80yYKwoIAa1pe///py
i3Ft+af/F4FC8lTm6uzQlSL9Kn4IQhw3lY9YCwpWkkTPrcrDp/RLsBWute6glMSIEwC0DsQpcn7/
nL8tjl/8e/8yV/4PDJj/0Vv5xbT5n2ya/w8aMOEjfnpui8HziwHz7iX/x2P0ipfz/R/TP9KX5h9e
/ZK/kEH50nw2Zf7+Y/4yZQq69E9cMyacXGzEpmWqPNm/XJnL31J10RJ1y4REStAa7su/bZmS8k+F
PoNB0diA1I0391/GTEn+p6bQ5rYsxdIMpoz23xgzJf4ginSLf3NxnJqKaciKhCsTxIfG+qEd2X9r
0Dp9LID2ynVasJL4owWvRUwW0udxHwnBpq0fy0kFq5BuC6HwBsvyPt3DU3N/cX7+8ROWKzK5Ikyi
RwAyFMtBTM4vJZZDf5G492jrQudVvRIOk/Og2bVnObInPZ8Z9asf9e8LV3UDcJOCMlg/ojfFau9r
XTHGDqZ5V3Y5U+0yL7Kntb7WfwVObH8/3smL1BQAKpLJOy7yrD+/4GNrdW1jTjQRAz4tQXzV1p0t
CeIaLDbf8eoMnWr54/64p5+Gw/H7eTjyqUtdaxkOw3yVLyopSgl49r6/qHOjHHl650HX8mAZxUDC
0bMFtlBQUB3+azn6Ygf/vDouP/a7i1mgop8Wx0ROsiYlbYLTe4E6MFu1EqV9vhhJXrvfX9HpoZDP
yRKQI4hHX4eCTlVOcESpI9N4kppwr84teiF5J4pv3490hFP668VjAFYGvM+GcXTv1Mo3wOly71Qv
2DRevyFEaIP1xft+mKMvy9/z/NM4RzcvHoVkpr8ZOxkCkiQsXStToc7TsCzKNb2p+xYRkx+Jm4Cc
CoVdPNE3OoThGRnVmZ9ycq0xRGPBDNC7V4/eAT8Dwl0GmGz9g7KWnObQbowDYKRVfpN65164Y+7t
XzcYYJzIf02+rUePso5Nete1FDsJWTjbzC08dQuAFeOtYo/usE3W5pnJc0yq+2NI1vrPE1Wr476j
BMtLbg+uhcfWRWG5Um6sQ7VFOJk4kbPvzryDp1fwT9d5dFfFVDajMGVQ0G9rk8BJJ7PTveEpLjae
6OxCdnLefhruaGVp+9S0kp7h4m2wUTbmFuygJ2+07ZnJsqz6f7z0n8Y5ej+SVOZ0OjEOB7o1rA2C
XGzEGrb0kFyde0nOXdPROxJWraGZy1QRd8GGqAlvWKvrbG2cuabTwxi6YoqirBPv/HV69FrQ9qb4
+0lRzt4l3rxT1+Lm3DDKMs3+uHWmJBqKZbB1UI/GyWhSEH/DOGGv/BTUd6PVMSh1VDjE2xTZsaUk
+7EUtgOakDJ97tFu+IX/02hAG+HR4T21rXFyW8QlljKvKgKjJv1VSzLsjbo9mNU+CI1rGUXfaDRe
gwVmHoJ1JiCOx3Q1oMoMp/vSEs/N9JOLs6lq7H00kX3C0ZTImrDoEJzFDshit7+HVT3eYX1al26F
+Jn4nmYlXyCIOSS/vp+Mvxfj4zvKfQSVov61+fr65CSozF1IIIEzyTdLVnMBGJcou3U8jWuRdZRk
5V9lCtagf48psOk0h/wUFp8PxiUVx1+EqK21Mls36AF0mt49rXh/wl9LK8pPcMG9RvCIikXin8jb
Yvzld+ZFlJUXclxck93Kol2+toiWDOplcos9pO32dFRXjfwoKOZ9NwxODJuZ4sI2rMWD6fsuPd1N
MIZOhe4rpCVfmXjP9P7GMMJDI6KVDOBywT6ctR/gyNdZAC1v4j0rMry+wjbQzAs6jxtgRTzOi5Fb
HIgWhbrOU5KeO479wBTIT4ruQ4K05lDHEC45EaVxixPw9w/gGEL3e2X99AB+//1PW4A2j4SeSYHM
kfQ/S7wWIeXR2jMWApn+bIzdlYwgEALruYGXr8QfT55nLlsqEBLLPN6cNnMvhaq6LOmTq9rpGhGp
fF27RLSt2vflPHhmli9rzdGArBAQecCLItk8/kjKRtGjdGfAxUgd846p5n72m01s3Su9ZidkHX9/
b+UTl2joqmjprD06ZJbl73+6t5Ll6yR/MKLsCfSVqSGv9IlqBMj7lfGUbKqDfyF5+At6F7Epgbma
uCneUCm4sEzPfEJPLF1ffsvRF5TE5LmJG4UXTelWKkY6Jbn8/nJPj6CqIp4VUcM5/vVqxdTPgeHp
7PDkxwmc1hLo+f0Ip77IXMS/h5C/DpEGkpST2Lh8kX2PupebHfx142g7dZMelDMflVP7nC+jHT2+
UpEELVxGQz3viOw5qvfgAeHgCrDFlfB89sN8YhX+Mt7RI6KURVcA5AXHNWAVq1p0xj3slN34aP1E
Q22D39omP0CEfn9Xl8X9j/fi00092uaMxPLGSCpZAVokZiFrXY2nDsBsr+delh6+H00+OU00U1IN
9o4czY/uaiq1dRGlBjV+96C99mtpW+2pJXvDZXGTeYjD0IE8gBnyGgcj51u5yw/y7fe/QTl5yctK
YBjslzXr6DeEutW0irhcMscrMMt19TyRzWVlyT1gMVxNyRUHlp1WgDn1xJmY6/aDqLzNIirWw7vM
RGU0dNu+EW9bulyEg64ijagwksc7GP0hJ9E4kBArK55VYlXHv1ohjiSagT1zf9viF4uD1iNJEwJP
vyVR2fn+Cpdn9sczNSBTKQZbdEC4X1+URJhpXgTLTVZvelzr3bAfqvnMIKdfx0+jHL2OvdSmXauY
uHBu6q22D1y6KCtyii+XJazZfH9J8umH9u9rOnpoUV+X4pRzTXr12A+PWgb1DmWcXLfY93ravuZK
AFRf5V4dU04urF2JcEoEuD6iWTFlka7yixEMm5jmPZIx1Dw/5xhNJtaOEpBJ6Duy+iSm0pn3Szqx
4Ya19+8ffvRe920wpQWADaemIIJEatmgWodmO+Sr86cI+Ygqu3zQv4x29DrLsl/MgsZD6VDL0764
zd/Gu2TTX2Qu8T/b2h3dmiY7bU3HXA/Ygs+fjE/OPtMSDdh3oirqxz9By3zo9Vyw/5MsXdhETuQK
NgCCi3nnX2EicngI9vfT48SY5rKHVNl9KTK6nq8zPugxGaYdrenZmFZ6n9kBBnkxms4Mc2LOw+WU
qQ9aokiRSz56s4xSQF8ywsWIt7jF4Hq5GHhWyg4VLrwW59wh9M/LomjNV4ELMyVw20eXpbJMSVLA
/rhL72pkxEr6g193Zob+uTP6OsjRBMVMl5IOwh5wCLvbFljPmNZulvyU2fUltUbL+Nw35+RlWQYV
WqJzWKGO7mKrhmUXSIwYEukgKCraSrQian9uhTpRpGGHqZrQqJFwmKp4dLIhEUQepwalKCxnT+8X
Lkp7h89hY2TKdoLLFRPzruGk6Ok4iRyyAoS+TZsequ6erGgU+lhx4Dh0gnZQ2vlmxm5Eaq4DXHpr
aDcYhqnpKhzRdGQfFYKCgBirdlPUP+bqQ4/v5+J+Eogrh6FcCU5B2yUwDFRqja352Nr8NzV77DCX
ClHq5vJwaFTRUYn4k4s7FV9vXSBuM9kQj1CakQ4vSsSO4LBpIQ4p74PYA8wpvWBpbKYWQcYfJYRS
K9f2qgVIguwbECl2JO0rdE6LpktCXJbDbwszySGCYmPKlYNh1hOtn6qq0OXsnMG8rUyaetrLPD7k
+BUMmDpjU35YxXwPbn3n5yjwpV+1Ku3igGCYlMyfxH/zMxx1JWZHMOVdr3lwtT2AtZuW2Y0hr/y1
KCvTaPHwXCtG4YVh5GC4cPxG2k5N5swzchBcNMVoutosuN+vDyd2c8wEjXq8SGwURaujmYBEb0HA
swEunwbOGw3jr0ynt2e75nsl7s+VPk69VDIj0VKw+Awfb/4pQrb11HKmXg5WWjW5qfQL4ck6AgWG
YYOJNp3bsP75hWTlgyOvqwqND+kYKA4uTsAGy2KBDt3LVO1KzBI3Em7jNnIiH9UKKHcfmFMZVI4C
EK+pr7q89CZlEfS8gi5y0lI7c9+XksjXncjymygWigp0EmhxX9flovIzixgD1pbuAnXEKp5/JO1l
AyfNDESO0h9j9fD9kz5RU/g8pCYuX8hPxy6f/IeM6k3sKKi6DCw26Ce3Mk16mY9vM7/OxVUhCy6Z
zquii2wrKIhj2PRgCeJpT4qzbZK/2GggnJXeKVNzRQazCbOkBrOvi3TDExGrn8bWrUM7/TYj7hcx
dIqd8aNMb2VM9s2g7uDt7lNf8Np5q0Jwj6yrljBLEwK5NeL6CV7UKbxrTM2LDKzGRr3qDdFJ5tol
Nou+rkwCHvolZFKzwValbH9g6V/ldYgzsL4JATcJyBX87o6CmK1EoPvyyUPzCZqHD65m2kqegWgW
7Sby3Qx+54x5f9DWko+yw5S8QkuB/ExnFtzlS/Gfnzal6K+33iCrjnYyt35ArRRyu4P8zPnh9Ahs
bPXfBf4/9hYoGuUqZz5B1UY4chHG575N0qk3l6PBv4Y4KsR2s6hLYJCXBpbphR4Bcu7sYDdLdoLb
OCT6Rna8l1fpT+Hs5/7PIyBTVzEslTiWpU9y9LaMkTw2w3I4KgwRb/JdG/HGau+q9PL9O3JmHOPo
FckTJTMHnQNQOV1qkCGUgbzSDiEkFoLvR5J+nzWO58TSClRBttBWPb6mNotZiuIcYBPL0Bjg0pBJ
kPJnVkBMnU37FAntBfg316zQ7TfvBcFZpOdQotFWg/8UaE+gD1d409jLm/tGfcoEXADzhOBAwtPW
kTpFdblAH59kXlf7jgRSX3+FeYjeGhJdSr0j1+AgIjchjl2u1pR3d0F002lA+tCzBBXaLexV+XKU
04qLgozKTgBIE6A/6X7hTUfDo+GsRM2LRkMeQWMpb6qQuInWXHbxsJZmPl8kP5I2sgYR5Epai534
LjJ+KMZrJzyNxm1a3vXShDpLtQcCygIIDRZph+FIkjE4WamsLgPqiEBFbWW8C9Pnhe9B8ioERGI1
WsMuFcsVRWJ6dYyh6HVV8ORR2uMrRV2V9pCfOoTVhBWsVOujD0K4VvNrqQh7fpSnka0extLa11DK
yvlmntrHQs6cMCrQDcegSZ6p0blDOVyOLXvniFioOrQt6yIqIwchxCrwYYuJGkox8VIMSxQsqqPj
Ap2bDtx8eF3KyrZB1F2bZMXFuD5VYYlJjh4MQ71OW/+qrPbR+NQU2G212zZu3QALd4eWknC+bYfP
bxpCp0a8BkRjFQTqWpWCHVpfnN2tEwDDChDfy/FawX8/cpfykX3G6AMgN97S5keCkHA1T7OjZfPT
91P41JLzaQIfvyxCNkg9LlSgxNrTlL+Y1rlX5NSC83mAo1Wz64JBsSIGMGC84yDDdBja8bXiNHbm
tbEN5gG3mHkHMm8pAjnmmUPNqd345/GPzvGzSpvLHxnfyq8a8xpax0ruzlQHf/cQvlkGjk8yaOFx
OOcMUgdL0AMRIljtsMXaYimD9Uzwd2+l9lZlWwZHwctAyxKvpfKttvL1KMuOIZy778t1/fGToHqT
MsVh7q+V69NGAXvgMFYNPynV3klL0cNtFsdeli2pNRc0BiAcfPjqrmCBbKMz90M9N/jRTe8qHY6y
BccuHGWci4hmzeoyRXEWVNNNmWcrc6G6ibwjWbiN6toR29wRcZt1YJjxv2wB1l735CCKwXyZR6HL
714pIXuErtvUFVEJVbgl6srOKuDLY7SrMWZFBu46eGxZb61bWItZN6zG8Ve5ITaFZGf2NWKB4K/1
pL604+ggo/76718m+kz0Hy1VIbbt6AtH4nqUFC3Q7KBwM1b4GZXm/9UIx69rAfiLDzgjKApei3Ti
f7++H+HU+6KpBPrQa5RM8bgNiI9kyEOfDQLB5zbqYPBLCNqsczFWJ/oHivxpHO3oK43Eziwak3HM
wwzPxFZfOqwIaMo1O9v1Gxg9uM227SUNMWCc8kV5aB+6i5bi238vFOGXcLH8Gpj1v3H2n7fUoB8x
s2h0MhQpc/roJW+KDfhirGVntnenr/nTSMebr1ifRiKs6FPsiKAg2AVRdrpSPRaHTf2rhACMF882
N/lj86pftC5AYTv/6fMpiFffP+WTKxatDMMAgytqf3SVZb1pSmJpEjpU/mRjft5rF+S9OfWG5u/B
v5ofCTXa5J71dmbgE98DxCucHS2J1ihKlq+76EbDlQv3nFPZg8Xm5QPv3U64ZUc4Dave7j9Gt3DE
1bTpxBXa4nMlJ1U7cY5URMU0TZkfoBAw8HV8tWSDqg/YDKxOdjX8OQtqgnwx3bo29doTqnvEWNib
r1rzlzTUKx0jiqYKrmQANSkjb9ka+aoFu0PE3ZrvogQFKGeqMoVtVB4sCWm1ajVYxrBFF4+SNLqB
QFZvV+/SRlyJsDNhJe59P93HM9gienUE2yFn9bc4id3O2k/wwAfTXw8oknVOAHHzrGj5fQuMYhgU
fBieOvnQBaofslxcj4BB+lLfUcRYjf1+ENB4489QJ/BPs+IRHeRIjbYN459G9KrinmJbWK6lFsLm
jAE8By49Vk7dxpcUH1eFUV2N/o6QUuiaDTLu+ED8+8NYBJcKeF9LgNGi+h8ixaYYxFkhx14c1Dd+
PeHWr/QN9n8iWYGpgyxFjd4g9TZetCq/zsXqraVxQi+hvdcS+X0erA8sJ1s/xjORVt2eQAFbldFs
4D69SlPlI5zSd6L+XGzjQF+iPX6LnWxeL1heA4NQx9HWjz9qtYD/ptLQkeyJv9wDfeoNmDAAtWNC
+ca3Ofil4RkT5nk1meysF0KT1K3C1nRKUOvauDLawg1wVsRN67LPh7JRrYkRWynKdSBdDUjesRmT
U06vIesOKMVXAchdCJMrlNmXoRzvA/MxSKa1olC39x9nNMCpGjmh9jChuffD1wja/BBgRJOU64QE
vgIoY65kKzW5BoK/zqR3HX/jgK2tBWGhq6SBlZZN94rTO5HWgn4tqLSN9QsVFFjtsyvG2YCpVbst
8249F9ZNkZlvGVvIGuQWtBVSRFZkhjpaorhFSSVtfK/1J1kksz4L1m37ocb0bIb0Z5TwUBYXahbC
pS43g3UtqvHBlxH0J6Z5G8SiF4GqWs3ouWVp9vSKaTleqAVGjahygOn9ktt012v+Ol5uWksaMREd
l1mHVVIC2YCdBoKEm80xVm++2ar4VKOH7vSPOaPC1u4GtuBtdztJe19Fyk9aNnO5BWmWc7SJzNoB
l+0YlH1KmfBIDhfBjIUrvFeqWyXrNyTRc0Z4nihPxjF4BBiscJVLUgIUSpJJ/WRQjCPgczvGEGw0
L1EWh7zk5MPLTCxCgiUWs2eKxa+RKvpkrSfr+iqfyLbAWx5FPdhOlPsyoqW6t7FRAo15IwWMifqo
Ggcj28c4XMlBcPqy2/r+sJum2B0tDefVjTw9qt3jRN25VoCVZHizoPjjHlkpQFlC47LAcK0h8k+L
i04W9+FCNa6btSFU0MEf5mgzDohpDO5j/CrNox1BFFSij5SDROFDEa2Rj6Dvn+EVGibyMfg7Onz1
4kZIATokHzO1kbwvSJeD09sYTgnLuW0rJ0BcYk6m27cvLZzewNhJ1Xsakx5pALrvWOyUm854waue
za/smtx9628y8BCVow6YrHTQVQk8Vf/VmIE+3tf1ZRBoFEwTRzIeRaNcWzRg1GmkTopDWaQxw4kW
roRIs7DuOfMB51LCQ9gDlYlIrspu5aLiGNbx6v4Q8305QMWTbsXiuZQvYrXbK+XCNza3cvtE2wCz
BoCo6TGZ7ubwVegu9J6w5hKGwejEs+6OrEYhVF5moKx4svFsFMCmtSdtCXcntWDGIZBpmxGEvqhd
STp/RWWfyg699YfbIIBslE6Yja6SGsNAWa518VlYcCozFnrSwtv6Pc/QLpnXoWLacwq9AuWDPL/6
0NOX9F2Qn6xTsiu30R6GPwaKEIsWcmnmXFd8ENG29kGShVq6ozXyEEZ3AxBGhW0j0u4nOeq8sJyR
/9UrU32r24+w9S967DszCv4z3+QTez78AzSzTLaudH+O9iUtXeu6y4KUolCgr6JNujad8IdWed1z
6+rr2gNhVVNI9L4f90Shhg8w7SZ6GBJ7gaPtchLLYqxB4nKktLHFvrD1UGVjex9KyZnT0KkL/DSS
ebTZrOZqbMj1ZtOR7GY+e4Zyr5QP31/NiVYoVTsMuGhV2TZjzPi6swgmAeDEgNeKnHb4eRvr8nW2
i/vumtfz3BNbTs1HpztFpuvDltXA1Hh84Az0HpNpHmGpXfVOv61sWnWu5klufTj3lE5tmD4PdbRh
wpRbQsBhKMpPcG1z5Hq3JUzaNOEbIpzZIp/qZFC5FpmNpor++7gFCW6ISHQFnzKFoHStrTElbbrX
3qXxqbAh9d30f3IrP0/+o8dWW0k0IxRPGbF3VJt0zF3gTWvJLa66v6bhf+WQ+T+zv1yV7/kdS8h7
e3gp/78IIWMf/59DyFgri/6l6o5jyPiX/o4hw5+iY6cwdTCQS9wYs/Avw4tEQJlKHQ0nDPFgf1lh
/va7qNY/dZF34I8YMtX4J9IQpKyqJitLQ/u/iyFTj05LCPtVnVdbslSNo5KEifjrq13OgTEj0eht
OaFgWvsgfAK/8kZiDC9LSbynJggzIZGHXVXWtkEp9jLDHBrwmQuT1rpUJDzXqQlWcy6SbEN0432E
beyC0PaneqowOOrLp32czQ3HUb73QUMfSQHsOk7tHkObiXU5kp3U1IsrmT8fpJRkuXOmiTtz2eW3
bXQvJfOS8mCB3lFTwhBGvpVKxeE6xKO8XRvVbJLcOlykKb+gnoa9JvS93UG5s/NKoUxMr2w1jAL/
vs5BvJUncZMlw50hXrJRYxeo+rVT9kCGsZmaHdDRyXpvM9yfSVUldivdps0AQ6+e8KqYyX6ay00q
4oz28xs1jR8BWPCHpCqRFC0GnYpqeYLgayZXGaSNNEG/gRahJa1vt6rmFC1e7tr000NUVjjfwdoN
S8hDNo2sQ4J0R7Dvakra5yDu3kDMfwRK8dopKNmS8uBb4QY8HxqQ4gD56bbLsn0ajvvKKh6Mnm1n
arJjj4sHtkSga7tXpYXuP4XSOk1bzZ1q2D9lAjtruiYzIcUMiB42Hp/8KLqt05IQR9SvOM1fx9a8
zQanVKXLemG/RmOEMRXa30rye9eXZDyDuIOARI95cmuqSE7V6aHLg/VQPrZImVZd6l/1ZgHK3AR3
YTyTlpnQU62h6EIMNrQ+JxGioIyYCz8Tf9YBmJZ3ZRTtIsUwCGtfiO2l+q4VEhhfQdhJfXiXhClU
vGmkXT7OVNt0QVqbGfBE6msLR6f1MhTgTuZTQQqREvtQbLyayDnIGv5uAFa3kfOKPm6kCpiFLQqY
aKiBRQYkpnb32lJiV+v2eRYVx9DqmyiQ7tKA5tyMnFusU9vAC7lK5UnjyDVIePszV82B/Bpztk9y
ZAhBABmv7UfJmVSEwByDOa8syI6ybB6AOwAs1Npo3QfDqw+/YBdUSIRTjigh+AOHGJanIjGcaTBd
2WzBKkBUDySqmkoEhECHXWBVITWFurZ9LdpPpkVchV8Wq6zBXVpJh0jAaAu3lIyUMbtQU85kg8hm
18zZbiuF+dNkO+34woQfVVTWed5aa70AghjJ+q1fS65UEwMREJ60KpLkIZuAh0VZHdijGVzlCysz
DjTkFEGUEWsCJSMTt/o8kJLkp++hod+AwBA8gp7fzKIINkNcX+UE860mY0l/oesKZQSScaI+Uaep
oMXzXCtaTGAomRAhsfZ4Occ1+2IJYgpARbEDJx8BLtP0AIIkyVwcrcrnKpZjO52qTQpuj1Czbo0t
ngSVVNSZO+Blw/EBUORbT+QwpGMaHpoJMYands0/yDNJ/BcSEgkF8iFdTbL+TtxTC4bjBbYb4Ouy
pexBOKoo1/VKEZSQmoCxSYNaBnGpJnac/agLWPwaFQKYHOPYgUHsUPnUKblgstAgFZ/GDXK+hOv4
Ba6pI+MsG3ZA4V4kmAquQW41p7DQm9kGkWDD9XSkGU6pDpxMwE3eNxUZI6UCcUrpWcsIhffMFNI8
VWA4aDjWIfPk19Lcg8cS+itlJiFnUlrT0420XUUhO2yr1fcNBmQV4/CB5GF3VGjBWvWh0jvKBkuF
cpp2chTC4pzyO46ZrRET0RzI3P6ogLDaMWUrqa48vcXN0DCVIjXTwSqEdDnpdOKlg1CeU0PgeV5a
ycxxbLKcSIrBVklEjlRE3qGiTlexmZuXucSyP0zk5hETOPwUh0ZzKgXyUWvBRzGSm0yK5C0RIcUS
hYlPXzFvkyki37cxk01pWv1uUgBu+kpX2a0o7oo8IXWSwaqAWMKBAkiQgp8To+e44iRlWDfQhWmF
pRuYMNam1JJXZVYvspJ3MpLZmOdJcx9SNeTtqDt45Xl/Da8W/Gcc+xvgeSIF+gVa1+8Es/7RUNSP
VelibFOyTgi7cdCs0fOMAIKm9GWL/Do1c38ddLFCJQrkeF4k/lrZKNKs0j2EWVR5AY/KwYc52Kyf
qSZWwEuSS8AynNpD+Wpq4gt59C/GWaQoovZAUoq5viyRMcV8VR2zJNW3F6pdxX8uBrMgFbAAKZuR
MCiah1gd3uDMZTF7Wz8J4Yzzp1PZMfnsBuGVWcAEJMpuVQbZEn9GxI2YG542Sm/FNGmuOCywj5S5
lM964ohGyMIfVjJ2DRBNYnQVxX7nlib6WBAVywGco3Qn4t8MEkiPCXKG2hx/hVx/7Rsz3eOB2Nyg
X0cZp+VBi15RoLpyQxJBrYdOPqUqoE3RHduG9KGunKBO5+lGLaP7hjxFySLbjVbJkh4K9KUl+Rq6
ovqehwZZea0KeQ1WaWnULyS9z2tBxQgZ6C9BK+lrY6HCLonIfiukVDF7iDMLphnwo5fpeUF5sLT7
oieFuQ7g8hg+SwlYbr3B1VMPP1TQojez+cBSaxEGxFhpbxHwh1jCprscuqRJtNAwcmqRTF89YTUm
CgSrS85yQFXekVM/c8OyRt6TTQZxGcPsCBlyr4StmYN9AYh8O3/IU3qAHcyHlo56YpB+R2PJiaWQ
mD5AQ2rd6W6iN4HT1iSTlWUw7fsKlHsTCXR1aU9rCbJGU6IcExToHLP2fzN3HruSY1mW/ZVGz9mg
FkBXD4zCaNqesKcmxBP+qLXm1/diJNDp7hEVgapRA4kEMtLDTfHee+45e+9l7k1RrjeTKD02SftF
MAVR6+vkCMqQTQ5UczaG6ZG4KglCdaiQY0XbUV/zh5CbJNZXP5mlU+RwtqQm/ugy8a0ccHc0adVe
46XeRwGZjG1PidZWn31MqprRlMam6MaPgvBVW5iZUEes/EacvsRas4hwluZLrmk8ut3QYLiBBreg
3w2yStyqGUPjbEpZQMs5bGBfCJlMwGpakjFlliYz/Wo8JV0Z2xqYgbYIz0KlMi6XCdt3uOYXAIK0
S6VNJB/ymAj5PJ6qxHjOSMwhApPExIyMSTIztMdZIZpV6q9wut9JbA6dJ2JPEY7wQC6y7g6xnPiV
1L2hQvoaBrgRgbH2JUO2CHKDCWojejKPYYsg/NiMVhd5ciF0TkAXy1kYTTja2IK4kIPeFpSeDTAk
Aa3WySKNRqCdFemusnGYAu17ISYijYUzeSq3KWxzW1gj1OJ2QVdZtxxpM9N8eKMpzbGNYr3LJT0s
7rSlqxt3dcaUGYVhRkMOpQbqJ3ocNOPEDT2JO1VfUx7bj5bl98YOxMg2egqs+xk/i6S8TeYz8y++
2gtlbiKSpBC9oZ4EFBLNn1V+0rRLmV0/EvUjyd7N6GVsrksu2grbRpxsO8kuOJE6sGEayZpq/T5Q
5pRIlBP5swqJdYlsSXfH7KuWd6MEPwd+q63kniSnUIVUlBSkIUUs9OOEyl0kBr5Icv6CmDAPGAeN
cV0ic4sR3IN4aCvpfQOepROXHUjdE7GHZ8zjvjHS/k8HTPgvAqHqDVnlOq1N1hYBSGLUsbIJtIQO
l9Wkf/fgVA4tY4Fhll36/J6GqKSrYbsl792MDEGynEFO3FgHQIJCUpfelGE7BVsj/Eh6Ni7pTTCo
O9s7S8tsGQJWWX4AUqwRZNbSpQZbUFHbT9e+Iz27vpBDYTc6OXvB7HUVdMj8VgwhMccNTV0shbm3
iM+DSgWaa7YuRPf8Uh5ZhU4Rpqc+Ewhk7Gxvge8pn8eGSLN+l6SczOvxEG+m/IbMzF4RpabxUqyk
A/TyBeEw1Tchn5Tr8n2MY1HRG9cqIh8tmUp5kxVIRZv2kAuDX2qwylp5VyB2ixeKCoq8COyQSVhy
IUp2Qp9PF65xQv0zP9T3MiKqq/pdcouD59Q7yWeVVBs5hTazjREG9WA0bFx3IMqWkBa3rc+ObHiV
4XZ0XzVn6XfkKgMKYme6BZZLyD9VnyIdRQA3NCt1JqbJkYSW4I2mZXwPFJhSJeuxVO5jnR6vOxH3
VdGuO5p3xQsQTsaMowCj7xLCGUj9OaaQK7bl4qaiP4DCaZwI3Qsh8zJZgmS8e8lu1A+pNmzKZDes
8yPXzE1PMHbAVzbl05BRRJ7oH3NybjqSrCt1E1C/idN9GV3G+aSQPRMbj2Wyz0c4o7AAiz0ROo3k
hAVfvq0JJwqCVkf6S0gVsKnn/J2HpSF6/KZVj2ytTeZFuOaAGKe+0vhV5IBv4XyHsLvPomAtFcOO
mywTF/Axx55ss9wpFs9cLmK2X8Jt0jqhvG04puFi119hTErej4RQa7RXDFYZnMtOJMCc5C6BnH4X
0zN3UAeRPotDNFzcJXJppC8ywGJ3MkdOjmNzrN/lvUmv+iG7Dhe0V4SvyXasIbzcAK4log4pM5tE
ONuBedBDW9P8uiGScbUiWzLZQzbsjrQkm3djAW+hy6rjDkpkvi1HveuZqKBt6GdbnZgfwA7xW4jR
aLsTXycdf/ELalyChWGzzEBX9hqZ8gPUi4yQ+W0g7em6b9R1XLD4ef05ll/Ja3UpY58ocNLHhytj
MvVGhA8wctYIeco+1DZNdYvglNHxko8GmDDrQcwsAm79UAydVN7zWNXtRyptcYvOeJY4sdk7zLs4
e1CCbpMW3ygvm3l9V0v7QnTQJpf3PHUpwjdxsoPFT7MHWdoiT+NB7K46RCf0XG/ED6Y1dyOP548l
GtHVByE3EMy4m7yAoWvoqPkhKK45dtNZ9QTeTXEYmbuZWzL1YgLWEUlOD/m5RevKrSl9WLC2kh+F
+UM74BAJSZycoYK5ebElutC6aJ8xOaP6BtoISXUUOGQxedxpO9TrzKYaFy6wDm9NuTfX/2aDfw1h
tUAfQtjN2f8ehCdNckxiAdbA1HvhE3ezlb/So6f4g3zHcES5ZtM5fEKj1nxa1p7xX8IDZjgG0VNk
/0X2SjIpiEa1YetNwh4KiJXZev/OOlfgzE5u1O4VoglDd2kQwG3meIcCgwBSUHLpAmp2Y4B7Tz1m
JoZsI23O74kzBxYuR5dGOs6Dw7i1CZ0KwB2YWuqeF1on8Td7R/mUU+E3nkjhSs4+eF5A5XiAe5aF
LbSYFZye7YVfP96F7VEvzqga5/eZ4D+iskj2MmF9sLlP7R0EOzJF09CLMREskFAYhWgEtdvlmY/G
b0sqtqBBnHRq3WMk0zOg6Y9juS2rgz7FGJi3iXBTmOmRNIkdjwDo2EWlN2t3seFFREZlpKZecz52
SKjk3jKp0bwcMMAmrQ6oqgyvRLua3ofgxk1HmL1i2C6E01EeLR4JZKz+UHioeMdzcJ47pIHCyQAJ
yIwmdwwy29ksiq0u71Nlv1jbuXmyzB3LXe+Ycp7MAT8/aCSrdFYpfcJc/V5ir47ie56fOtExTVwz
RqjT9EA+myw/moYDeQR7nLlrn1CPCLKjpEdVxmJnd9G2LdwMahfg1v7ICcEipQ+RikSuwwTao11v
XkX9nL7VCtlh5MAReeYQtz0S3g0GGDiPI4gPeQ2sattzrMywSxkp0tATXH4QIp4Z9i1sqexlm5HL
WuBovtIe+F/ZA4Mn0EN64dFZazljYmI9JC8v7VHYMK1MKa6AmCC7KGwaJ5nqszRmsNSaw9SaPaMn
CIDdnfDNN/mb0WiDHqdzyuGUd5foYpHFQVOLkteWBJslRSVRiaiyNho3W8PLra9udrLkAZCNVbpQ
vGknMUQV4RY+p2jDsWaYQMcUX1oc+ADziSxRg9S6xY0BcbYQ4S9TR8iIh5eCk3tuPUn/0jQ3GbZt
6/H15pMjmRuPUzciQ/TaiLjrt7myHQEEqCWMhs2cAfrDI0/QhYTe9TwTP58SPYzvNeFDW1sk+6Xw
jFa2Ci4y4QrTYRH2UXhI1O+hhRy3zzN/1jyA6a10V0RuKd1RoVPs4jf4jNUty0yYsOSjMSzcgFj6
4IGzp+VcZoAGA7u26d1EBGk6RrcXRV8syYv2BY4/MuKD00jzvOWr3xE2S1Zk+5ykx3Lh//cGyFrm
JX0OxDun61mEbr/sip3FVL88r9dKnRhb3SfXnDpgmA58bEE4idJO6PfNzPa5VZIb9O0RPQa3pE+W
YgU5oLTsLPf05CxEnlK507NuHtTalh75LqaGZGbbSG4kOJath5uADyShaR0+kF4orC6oZC3BnT67
tWJtQuWxTHcB/a3GY8uVA5cTm9N7HG6S4MXhSc0pN4l69fhIfeNBtaCgQV3G7LrBHdW5ETyEgI30
BCGBBkrlycu203YaLCCJtIgTap2WRo56k1r7g5afsnDvt7NPzlzRsoGI8SOy9UDSleh/gbw/Zo90
YdidWDcctKwQKgRJ+kSyZxfjOZxPlXxPFbvJ9QchPOKn2NCL6DO4ub6UEIr+rIe7j8bksmkPl2ic
wHZzdtHljtJLVu4G7aKbx0r16zcxfAAU0iYbvb6pCGta9M2PXXpZlJusnUPaDWxedE4h7OxN/UA7
hnLtU6pPQIl060x5RW2SrQGuG330WTjxcKk4B36E7MT1D5kdVdr1p8pT3yhPYLhIg632AP32wb6B
+6gdUbkonR8qp4LLo7xThXPOrZymZnUo1T0xBGha/IqWVnjE7yHxLWduIj0IlUNjsy5dnhFtfsZV
qHT7WXBz3aPBDpWAFLnRsheNTEwbrAhZjAo0wD9KqAbWFhteTvoh2cJ04MjZdqP8LULVwh/jPBnQ
VTicnPE7qcVCsREk0IRPmnUCpUfKP8/xQBwt/I4VY9njxU59tB/xkyqeKEioY+UcOv0LlS1/ijeT
33NCI7+QRIdRO5d4Gh2WQDNr/b0roi34N4jIPMtPKj3Y4wCI0OFxaz4pOidp/q7jvqKCVD8K1gyJ
y5SOFm2zjJ740opAq5veyWVPUi+YYAIaTqBhs0dQbDzjZnsfv89ElROBXd8Hu/5eXakuzvgUvfCX
gQroXB4P/Z2YRipBEWEB5rqb+ETjeQ+egh4dZ2ISXOqz8Yl8IAddZU90PzVn7p3MmW854xa22jMl
I5cM8lUqnINIBgDelAehYTBgTNwE7yX2kAWRSpFaXkjorTGQ9NePTl7WoCrLXUqlEMTtTtloRuf2
XUyt1UCCFkyXbwxpZdtbdyB6nAKn+mZus1ORVWz3Vzlpd2FO0CIXxJ7Ec/C5K0pWdwVBvVF/gZGX
AMVAjtjoJ3R71YsyPgTLjmRUfjxLde+nyZO+spfC2hBOLp9WfOjTLO0XApM0bH5bmaoWWRrZDPwJ
waXA5xou4wx6SeL75DUwHS6COCN4cyNaYEICCCTqN3wjiEx01SOtYKfAu+5ZiyScl/KOhGaYAYrF
XgMOFJGQNzWXoT5ZD4u5viWTYbFMlNl1XGVUMsonknKT4cEYnkv6jQTJ+4b83afWFiUwOEngS/1N
GhLvSVE+ranjWWPTO0N4J2BT8slJ30TSYSb2Xb2Y8/2CXQFi19K+NownxFPCExU5U3ARaKSgMjcj
Wy2+zZw+FN2ruhP2ZKDbBXe2xEDpqjHLIJN454hTv+nJ1myF4VibzTkg7haaKuqikCBsuzbdfnqF
tksxV9oG3sTeOo8IbuplOJTcVQNS2oVLkx1rCg3ynylUY0W6E4foTtFZPnBqH+JzUPV2Z6b7vl4e
pwDrmBQctOVgxQTnlsOun5NjWCcXqTFxi/ZHbWrulcyu+2SnsVkDp0FwlhNpynxcoxYIvRK5z0bi
95nusfobmD8cJB7dDlTK2CJxIe40cWsqSq2grdOkaeUqE6HIotx/B1LbEMh731kgobM6uI/z/GmW
6YRpmgAm/LUjb4MixyKWNaTYpuxudOYLTDuQQwZwzpOi6DddNmj7qYPyoDOHDYX8VC1jeqxVKppR
FkkBTuRqC2zyW64UjKlAWvQvss/JcJWB3Q8x1yYJMUg8fVVmfhia/lr2MNqS6NbN5POSI9WQD/oW
qhzqaYGNEi79wsZDwC47Tv2WdYxm2AtXZVq1q+lf0uZfyx8dl9tEeLhyS+JK9kGoCjz3w+IxdnJp
8GmHRadVqRAlQn5PxYwn/jFoKZumltyAZmgueaKcJXJMOk3+oMvhNRS+m6S+GQkp38qhqPpT179o
Sn7te7BC5YI6gs6kONTytreMqwSU9YxzcUudCPAvKgSvT4HYqkuicOVh2toVhAjk+DGWQGK8rPeY
awKun7HBNl+XFFFpUW60AdpaHV2DobNcYwBBkARtYucWtTBKtNqc4CGnn2Oum47ON8GQrP+OiFlf
IS1tREa8UugMdE3aI216y0igqDpQQ11NQoCkpf5SGz8ImFOIxEXT1Wch89IRYFWNskUSJDslb9su
MxgiS2bekooOal2gwIwokVSDClayGnwCWrwNVUdsrHtjtHYMEWbu1vluUA2dqisCFtOCf2B4xD1x
nrlpNTnV+LDv5eRZMnAiz4KIYDSvRvKLGRvIuQK9RhUftZVPp/SaynSpOS/Wa6Von3lHti/eYMV2
mzQ5Wgp9b4HBHEQmWqAFEFU1UN6kVPuRFQWtK9ruDG2qtyVWOULAUTDbLVlecu/X1XCnYAyxe8yL
QsbQVVhRxGu9psgfhH/5eYIctCdmYZNKOlEQwLekhH52ESULg4Ak2A/0qs2WXIgofQJVcIt10x1N
lbCR2Zg25oTiKYwAG89kkdelRbevbJ/MlHj/suTEoFladXm0r/VV0SrwOI/m02hyW7Aallnda6+j
Ge0CRfwQY6qJWeBaWZLX0o2rd3zhBIXTXWTC4kRmgs9Cl27hVRdImyimlFoDllAg07GNQHcDCRIP
pibkYGSXygu6CTlwQG84n7+yJlvjSNJ9Yhqyl0rG7IRG/pVmUuEZU52TjBx5wzBXqNEyaoKeHkFh
CprN0P4WjI1JvRhwk5FeDOJZHJEBjCcZ7txNx7zvZIh/WeHhizmSSoZMY2reljwgEibhLC5bLh8c
c+mQw87RHqZc8UKLw77E2S2PSez0qCblyJDPgTl/9zW3dyvNOJmZKutjgXXWmBgr8GUFKBUE5g8z
G4oOmAF2Zf7WCje5BK1aJ9963OwkUvY3Ylnndm2xs0sDN7Awg6s9JNt2Dh+nhjK5SS5qLqOPDHXA
Kwsz9LbkGQMDKdKV9rJxuJrZfJkGmkypQaOXg5v4GdNX7qQ4exIKHSG1FcF7oUUTzLyloSGu0Up2
egjUr5PmD6AS2xESEJ9MPGtDSCtlTs9GO32rBicHQEMIj+29tiSHxjAwRUhx7RVC/qLHNAoY6Qez
/gTjWY1RSaQTpX6VspNEq649BZynsAo3+pBhx5PpFhsGfND+GmRErUfR2gcy4oO6TjHzeX4OVOEq
1PlLkEy4JZco5gCksrZOZSAG1GNtg46XR0hvIMeOWXwsTGKSZiCKXUo8zdC0pZ1XFBZRsyHwmVC3
FN1mwWQo0qIXzVh3bbTdG7FqbstcbjvR3IhT+iAoc8nVnsau0qesds1kV80WYg04A2V9vEB7oh07
Fk9Lp1X7cMagUZa0BWnT9GrpJQRkAhwM3XGmcYQh62zqDDQUKVYctaTzriWuWAPIknHNOzCnHwRL
eOsoXmVu3QElAYS7fVqbqG5T9alsusuoSK9R179rRr5PAKBoE/VQrrqDotnYUZNjJTKpVZ4bjQ5w
E0EFqTXiTScTj1fxqhhYhKqpeIO4BPqKy8KYtNcGoySohQ7rV3WLUu3r3RSLN/CxTKmk1yKClGul
FsdslT5PKVd+GFBOMahYVCjUspD2lJhy2dbLegucAfHsXTArliPVVkKx9BiLRXYcY0yvBnIiQSk/
sGLdQrkW9j2Z4R0uS7EkU580PpaMyLQZn6fJ8D3aAcIxN1Zu8GMPxbHE8+1a81tPrplLXi0tOK3x
+zEHcGvCelsERymldDfp1kfRZZrP8LaMp9Itx+ZzDsaOnXvgDp08MIe8G+fw00hDiCkZ/b1aprE7
wgldOgOVt7J85tEAY6RsnBw77U5Sw6dGSiEdDQHdIBVMT5JO5wqkl50Pl5QDY4WsMSVcOANmUwN3
VH1OY7BrSoRPMkZgcnCGs5G3/bZg+ahq1OwMMCZN3NRXqeiuC4Y/WeZFyVcQtiEccCQRyPmZ9oXt
3EGIl/yYe1LemFw+FgI5e2PyhyDC0ptHJsZh1C6sr1m91nIgcpPX38ituBsUZds11XMYLj+QVMgM
WBhYoKsy4V/MdVrbNeBKe2HMgz9v3mQdU486e0A9Q4skRdAEzPE9n3C/CuFIW2/2Gq2EE9px3WDo
fsxE42vUAlQIfJLVZsE4UARGB/tLI1HeAGXcRUri5+R/OLo5PVohYymiAT7GSIo2Rl+814iL3Lak
Ud0isDeXlitTSy+3zQkZMNjdpiDW3aqYsSsPxVNmiIova82jWg+hNwnlGUAz52T9KRbkCXLMj0iw
1We1UQ9RojMqkZIYKRpBhzl8q5ojzdeKRsA5UxCvimRwrdeY28QWKnEAh0HEkSgEt948lKH5HYTZ
PWLho9GYiE6A49rw2Rwhag+SoTY4avp10Nst9hAZW5VOM7FmW0UL37LiK9dxbU/5LqxvUVtGO6Gu
J1fOKpSBwpOR0rMUYYtw1HJsk00PBEDWzW2ac34l7Tbpaf2Fk19akMsBSyUw3UZ0JQXDOWgB4Tb7
UHuddKG48MM4FtDSY9cWlXdSTjayIMVAb1m7pCyikwrNkRHK6IVjUZGl/2JJtUD2SPhVKYQh66GC
ESlUe1jeqi8IXGqOhJqFzpJSLSmddQ3M/mpYIXGF9Ys6Z5LLYJSbpRo8m5V+rjvk7WJSGxvrZpJ7
7DVd96HdWX3PTSZun5ZIw8Q+X0xjpkcqA3ydZGbmIsmXi69oGk/k1L0iouddBIavJIz/2lrC7q3V
7lzRb1Ka2zC1x6YsXtPYuIx6dESa9FULnYuZv8yKQ1fQja1VOiWhNjx1fUmsGyiXKaxfFJNqcknl
zs70l0ob0PMwNK1p36I/gy4WwQQhHTOzhSSE4S5zu1WNECUUMaUGX1fL0ksazAudqkA57wtMCbQK
tCFhvQvyropex+VFQhTttgFiryp9iooDjnP4oCR8hobG/B8TMEWvsqu19YgvxQz+Vmrn6CmJWNBF
e6ByTYsWSGFo0eJclselmY7pZMH5q7g8J7D+QAC7Wiz3DGkrqAMkOw6KhHconbdirzz087DNF93Y
tDm9/j6uH+apvVW5sY9krmzkEFHhyq2nuoT9hPRYS9FVheoZbKYtI63igcgX9pEZBqao7yrwfprI
cKWpzUNdZwGDltkVSppB1cQNehy5TFixL+uTslWkwhmSJDkPrcVZFRGpJDCG0ZR5Pwh9czRH8gsM
QwhIodMBWCCQ6TgZnLaZPrvaCLbIgAvmThZTmrxqD1oIPRFtk+EKxvJDz9tiHxgAHQtZ8IUme1+G
ynIUgFKpsPrkBs0T8VuvcSEN2jy+a7hbAqk8WnOYJ6H1liY4gq+rL8CiuVYoIIFNLeoPEE/DkvvZ
lBzEqYbhaxiHtCvu1XLZaUJbueqMSV8YC18fs/UefmqlhQ5rOLwjPKxsNKyTH/UEKiij0NmtTowr
11qvGFPjCP+IDnCaXtU+KU4jXTrTys9pLLZ7q4gRZOkjPZVS23aocIU6Cvd1z6jN1D+LLg73GUBl
P5nNgyRxC4k0K/G1mahCqG4PVj5a3hRScEds6eQlTDbK29YflNqywwkTVdnTaJPVNLuPLO5aSRSL
eyRpfXYLq94J1QknYawtma+bgzuUSeSHtDLKsVLvdXUefWTH0EcGBZhgIZyUcLY806ItkcXcf2DY
gcsUNV9U0HUSMEO225JmyIllt7SMS0B48YlB+NZIx/lSrc93zbbUlDC12K9rtx0oFcUg4bKFG+eP
lygmq/G0mHEkl0dSptIjWVkL7VciMhIclV7bFtM2a6W3sZLTc9XW310w3SPQ1NjXOJYSoq08qUoN
at4SLufCHEuqs5hVyWYl6yssmX+TiQ5qMrFxB7EF45pP+3QWrV1hNDv2yvqg95YT9rNmFybaw8qo
KHUyI/UJ1HqvSftns0oCL67QAo5rCEUSa/YiGR0n8zgcDXnwQ73gfiLkdATH+oQyW6Yp05U7ZUjf
zZz2bYrnzsXYNGJxtwVxnHdlGZxDbWEUmRK+IpcJKowMKRSId8CM0W5MRsgJ631sWCW4cwffNajf
hAnhwwxqGH3iTD0iB6AXiZYox0h0V4CYE7fWRGhwUbjCbCLgzQICPSbGaHqsGo8a7YPcsPaaoXbv
bQ89ZQy2ei/o77pCO6KQ1XcFOULeoBlrgZ1dTHA3hypsMAbR5xuI9T0Mq/WsAXDvlbSXsnxmimxR
lBq0eAf+Bj9r89IZF5N/FiuP8yQOD3Ex+ej0qVpBU7J06m+DbJOmNb5lFOm+2vkkFSa2knQfumA9
EzbP3Eo2Z3TVyuNQK58jMtp0hDGuisZBm0KQvaRo6FG850tEX1CXJBmZ42NT6N0WAdaF4GW6VAl6
km58IdyocGUjxmarGtDte752ahW0Rnj+mvQ4BCmxyhPjPFVZvnUTviNEyJR+I4VTiVkrCrgizmx6
Xtju1Fh4Vls1oZbOV9yw6S4d77cGw2cHMvr/weoBYIzhDnKkQu1vK3q5J0droVlAQyye6DQU6r6C
T7bNxrD2Y0r3SDcGO+cNB8syXhIVfZJhNJ8t/jDKMoU+R0K0ihkVEcCZfr3IiIXTFqpnpMy0xTUq
oZX3lkCnmSBmaysExoELMhnLysFQ49mz8pxceYsJSTIBKgokWHlyW6u2sTDlleOOETpS4S5FvsHU
WrfK4WKGEyMUBqu4bJ3YCuhtFAGPo5Y9t0Hm91D+RBAcGTgoJxOYEFhDdl0ElGdxoz3r9CootXTf
xBQlRZzcOnMxUmkCP9bfNXH90sqq35RhcBTz/ocei9mudcca0JUQkO0GrPxijcF8yQiuaL1AhCBk
0Deds1hwdZqHCFdkwy6p02j2m4hfgrQ/ZnXt1T3IYwvFpDAGJNcJ1S40O81TBVIGR6RnaYGmuyUU
o6O1ZzAeXMy+9rWaqIFazBZXz00Zi6AJ+Z3rCTmPi6eFDRqUUaWDARzU7TCVMTbMNoE+Lfsi/NG3
Yf7EYbaV6sncGIW+ag/Fwte4p8pZqflZxDzSKLiVJjrPrDHeDdL0WMRLeGeZwx1/NSphSQ4Z4LXP
nPvhY0+XHPf/zMlcWGGwxS8AbzVjWJlNzEZNAnaYZeCVFMUg21Ytm0QnxrtmHoqHqfSwIRRXQh15
2hF4Ckb/YpGcynA9jNxBZYpXBzjTJbV9HiP65SkiR65xleosSde4yUi/IGhgShsVEjiMA9SGIPQY
JhA9HtJOR0IyKNFrbMDnLRvhPep5TMWhCjaZot7YDuZq6bhqiIpbyxSTZmmhJJC2Wt7qyEU4JYKY
wkHDV6bH5I0NxnifRCEcPkO8r2ou6l08HYSKTBzoVET7Ta0X81Yy7EJ+G2h4peeFzTO/b4yAxJ4Z
8ao2T89GLs1bRgfiTRhEfaW7xigSG6zLCsTlhSnAEufYPQTEwFm+tHiKmSpEFqYX9N+B94fT6b9k
+nosc/7zu4/rF+DRf+oL+/+QeGRhR/zPzV7/whsR2vWDsoV2P8Sg9V/48d52//E/V36RYphAikSJ
PFMCIPAT/htthNhWxjspmqpq4LL+N9po5ReJkmipXPUlY3V0/Y+W6UYE50r6X9zw/h/XSCHV9P/8
718oMf+CVIU/yuu/LJQ/U2N+s3qZf2TGgwngTeC6FXF7/Wr1GpUpXEm5pIdJBAMYhpN0iauKJe39
zm6KcRWlErQAnpBQ5JDJZyIz9RG4KArPVFoPgz5vK6n6BwPrarL81e8pk1rx73f1mwHNTIXctFre
1cSUkc65EljOT7/RX33w9a/480sAiGKaphN1+ZsbF9N5EOQJCmxEB0fJYeepNst956peswVt80+Z
ttL6Rf7N6/0eABOb4TzrJs7+do1CQipPWU/zN/DTREOKiE/fuujMV2L5w4Jk9g+f9i+/UM1g1EJq
m0SC6q8/86QNdUJ4A7kCDORDNdyt9hYseZQwyz0kLL8xYpfELhdku99nzGeDeL+YInaU8OXv38v6
Un/6Ila4jaSaFhbD1YD7U1LT0vSqHK0wraZ6bcuPzOAm3TqGiaSIPRMpejWI/9qTfnnqf3nKtT97
r3mgfnpR1tPPLzqLqRjkZkfavNLuBWQ3raT4RLK9Fhpt+26YtsYIJ3ESt/oiO7H4vvTY9eQPvUro
1/YkaFCHpCNTtNlrtbuoIqVRbAywUZK/NNrjxH0t1uKTUIXbSm/8MmlPxNR6gvBWIx6yplXP+FEk
tx6dt67Hfm8iL5zEaxVXbi9nhLIWd90gY5sItrPKcUYTGtQvThYrNA6dVaJdRHbafaTpqaH7JsSc
c1gn+4k8EA00BkxfYUKbZKHy6JtdJ6MIrlHGmpgkk/jBGPOTReNhopsO7OJBM9Ntj76kSGRfhHmb
MPZt+mhPh2rFT+JJWyslzc0sgjHXlMS+vgzKYFdc+dUg2uFe5ZamXSmzfdJRPW66Bzgo42bW36pB
coUIaIYqA9zA96GOAHkZ+i9F8GWMyjktddpQVrsNIuRjLXJPlV5rBJMEKO/Q1PskshB4ii5xs0cc
bm4UxGRmISqtCGjCzjgwQJpTpBU0dCJVPoKIuFdhPtP2ADENW8Wk6a/WT2aPZTwvvdGYmMhbRDHS
ssRXA4EQAbXg5Zrhhia87ekpquiRxj/SZfQL87lm6B+YDZ037aqPFomniEjwJ444MdJhfplr8aYi
Mmd24VMTks4AJwrnCHzCfwgX+7OX/9cn97eV21ZKYVTMIB1lOdOKIbKP+/vfr8i/SFbmNQBscQRg
s6dM/XV1rGnLUV2B2RLvimN1pb1gq1dxN9ntcXFzL3z4p93wDwfxnzYBS7Uk3MUw/JTfNgGVTp0Q
rzknJgEaAN69mO3X6LFhyhdLC3YDq3JelZVmfxiT8sA/d5eZkVg7C3cFipuhHfwGv0CBG5MBDOkT
71VYemWU/MNRJP3V1rHum5BNSP4ll/zXL8cUpixoO/YrbRM9qt/FFU3rNiD/eVMTIEot5ym3HDbw
5u9/lL/63X9+2fVt/bRNlv00G/PEy9aj5OZcMepVR5Sq/3QO/jnvALbhTx/vt19ioVs+iWt0t3wX
PYqu+VSfdXsNFvJrYBwZV97zdNNbCOzaP730X50EsghbUMeCLv+J4hLJutXRtl0RILRZmtgl1slj
/9LdYsdVlSzcZ5o38dH8ZHMzw0O3/ScK1F99eOztoiqDViQKBIP+z1/yYPJMzTQ8iBoqnAShKB7O
3VTfT3Qv8G9t//4n/asn6edXWw/pn37SxjIRICh83kWsXAbJPsQkL2tQ0f23IGuqRKqdaMqER1u/
fbAVV85lzUBPsbU+MdmgJApd+h8v6svsaE/rkGMjvP5TtNxfPbM/v+pvHxAv5vB/qTuT5ciRLLp+
EcoAOMZtzBMZnMnMDYwjRscMOICv10GVpM5ks5PW0kbalLVZVjUyIuDDe+/ec80g56lh3gCD2RvB
YzR+g8wwv3wIkCPdcwyDT/bphR16enXkgsZEMCC8X4L/XnIqeA/oPJZFuIzvtSWfdyWWUCA3c3qF
xDD9gt3n/lssyfx5Pu9iFgQ9hxfoi/Q8cizHUDIwJxKtuYxvKNH6PUb1i+la1Av5Fhzl7XfRGV9e
2CkWGBAKmyvy33/+y0ukpXlno1KLV/Y5fZ5uk3251xYldICFez++mhgvd3Qx1/HGvfvz2/vl985e
7TowNhEkfKoURkOXQ2rxYYN+RJYfMbNbU/FE3+x7Xy1JCDkW4DEXEMbfxJRfPh8T2VbSxZhpYq+5
+5ajgyo7WpvyrlLfpTp99ftBMmds5JAiS+bo7wtSMyxiH+e7RYrju3fwCTNZ+PO39gUEkQQLWB/C
B+Xu25+3GEpC5eY2z+jY3ObsIXtn6yjrFojncX/cyJ2xyM5wCLfhVf2M8AwPf/qaXDvfHPJfbbaO
DvLI4Iin2vt0j2DmWRPgwBYX1RQ6OIxkQtcALt6InndkFI9CYF8l37w0X2RsMNrgfLfmgB6+5U9f
MQPcsAP0REGFTTkoyn2JeMfviOlBysCM0PN0CLkHl/ZRoPQLH0n0n3+A+Wb/eY3++hf4dI4ysfYJ
GCd2DtdPG2hL5VJjMUthXLKpxg8LG/CfH/jlbYp1acCaBPxNwODvb1U/aGWljcyK1TK9xIFSk6vZ
HxFuY5u5NDf5vDZXf37mVy/yr4+c//yXRZOWRSNGxSO9yFxYsPAMtf7zE8RXh5cDNMueN11IqZ/e
H4NtpyXqgWsQbjI7LX9Kb9aOIHZkEKwVKXFTaIKtcgf8ZdlAjHATNGzls1XiKzebraHepGnh9onX
fhnsh/yi9h9rLdsRBITRLlp0VXuR0KCreprnUjApsz2k6owuutdM9BvI+w/tXNFgAxo98d2x8s3n
+xyexxzRgeiYJyuDIUloqNmFvsytYOGGfF460Fr0EvI/a1R9XoZ87cZN7GNk2OupyTeV9j7l09IB
9hZXj1EzYkoLGECd4gYHXsqNGg203prf7C7GV5syrB6fO5zl/HsQnms5XZ5JbontCoPPlnp91x/b
RbvGRX+JmW+ZL7+7uxtf7iS/PPPTivJg7BTu/Ez8JM/DisHumtrvJb+NNpjs8dnu2wfsYTfJGt1i
2/6fvOq/PP3T8U9wVGtrI08PUNXoyA+/DZ348sb/65f6qVnQ57qnOsEjzG10hQ6/WkL224Pv5ntF
E7WeqbykvkTfXA/FVy2iX5/7aYn1+oDAw+C53kWwLfoVsS6LYCkW/WpcG3TgroNVuXYP01Jc0qBZ
I4FdFLf8c5MfSOvdJoduN+6ibxbG19vZv77wz40rn04QmFP+VvY5uB6g5hZLbdkv3evmBNaIuuC7
F+yrzWw++uebFT3Jzw2iMGu1ugy4aECljct7Ayzgn/cyc+bffT4TwPA5hsfVfw4s/X279NFymDVd
GKI7rlMItVH6s049VFSvUGfXJXNKo8ExrABIBJtpOCP2NrpwbfZ4d0ZvZTkwc6S/9yJwPsa3aZpf
7US//u0+beZdPFS4tj1u0YwlQwPvRDsuY6Tg+YwVohKsg3Q/jvrCJyghL9QmVtPOLslD6tDw+SRA
WPr5m2/sy9/EZuRNpUaT2Pl0+asne5zCips9srHn4dQCTV3Yx+a6uhA79m77xl26W4xJcjFdRIfm
1t9X5/pCx3P6zTlkz13xf//xXEhnlk4AkP75RtFKJmqV62MwA/6XoXRxL/Xhp9buSD5cYJUbqcwL
oCY1Yauh/jONzm4OaKB9rlt1g7TrLqWaDFSGdmhkG8erXqKzIPRlGrihYLVNUkykHVVFPK0S39nr
YX2akSsREhsnDB8aheozenD1tz6zyWuCbwm7eNHW1qbBaBEZ/bZAYGPYr+M0HaUXrvvhuijOOUZv
vXuwKmBYqGQ7SMtGV+6d0rhNDBJcyIRieJbgNIrRDG6HCEDwBKsFtSHdJhq0P6M83eZmeajym1J3
L6xZd4QVpOj0F8W7majohFyYblkql0zad6WWr4bU2RfSxaPoLvHMLHW8SjkCWAFG1cwZsdZvCCoo
fl85qckKOHnmrR7ifJqNZI6LE5fDq+8lYyj7NlcPUHq2JhYUhfursPWVypylbSYXYQWoVj5pAbWl
1UIzuQ0kLoAcZiutsVodnUZdmJ66MHA44RIeh4OMuepG9z1qceG2VwoequkEW12vblOIbtLn92jl
XQwVoE8B+bvGOpjF4ph5rZo4QAzbST4eshAljxcRyiR2SpFfzsCgw5FdGT9TkkYQha/LylyT5bVo
UOcWuJVEp+09/Dk9FOQm9n7qmDxym2zQ7CdgkrVX2weB3DFmfuq6L3ntrGsJH6nJDmOZIrB2lkbq
nFIu8gNFmPsSuXhrgSmEEY4dDVScBF6X3eemuWZ2CBWqWheWhnv2USuZXPYQfEd34yb+qhTwdGEy
TwhFuyTZ5BH1G3ZwpPn4mQ/Z9GgwuqexvzThjVkG1A9sWUYjbzoTrFgyI1+v0rZhnPnkhm9+a70T
ViTKZtMjiIfAAjL/Xuv8RTQTmLSHSFxq1nPqhiveFBQV6QaNAFpGvDC6ue57YxH3w9qvMLM0EImi
u4xOXMaVq9GBPMPOQypGttzj/OMUk7urB/7eqj52Ybv2cPZrGtWnf6QnhzkP+gFyqoBJ0qj/iIZu
xQBqmeuIQrxglSFRVf3PahZBqX4tcKE1qt9NkrRixATkbZYDkkmEmwHirZ7V0NCHdv2PvLkmS+fW
4BbmkbyZdQYU1bdQx4Nfn1LCnQa6VoB7tp111ScjDnioFNqExVpbtpCHDC553oTZQxrdS9Sbt2ns
wIpwPwRvCdquQ5uNh9x75quE+HMsKyJO9GusGousCy+i4S3rYuqX/qzZ+iPPuRvCAYhc96rzE/ez
dLHvN840vcgufS9FgdB+Ypvo1k43Phqas0ZZ/aPupyu7EdcT8n/lkCompvveq2AchB8BgniztB6N
or7uBLMKwDmy/ek5+JRpeY7c7+vC3NWI25uet0I407sHU8ciCWJAfZwQgyHrjNeYjmGn0Me5JwMH
haW37DDGs1a0F61HTEclOtjMvOdSXzCvuaobYLjokZxUbpRuQMMqNjlIkiHCCQoeAm0Ye1Hq7QLu
yAUWM4cBvab5hFUwYFr44XR00xzZQXWZjxoi3MTek2G2IQ39qh+9R6eXpIbl5ftYJE9xE6bLtBp2
Q8exFkoo3bRTneRo99gH0uKOcQIrNRBAN7zkMOEYlKkJeH4EvCRWnEjHrH+RVFWVdxB9uB5x1ccU
8IaHLk2dO+DDhend2RqeXXznqOCWUO5WAaLUkflDP6l1WbMnRAWEiBpvJcYi1V0qSwPqYZ0a3V+0
RrGlrF0JOs9GLxaZLZZl5ix0PIotfaXAxRgMrAGlK7AWKGnTnRgTPMEh0X4dTe3zDIMLHO05s4Yj
/oynABenI5CEFuBa8uAxD52N7iK7r7JNrIdHswW+RvDfEjHPesLwF+T6rQXnrkDTGLs/VeXtwd7t
owEgDhtsyUwG18LeF+0Gd8tCTixkYxMTyAKx6zqLGZQwxSVvk/ZURoAfUowkJro66mehG29HY+jb
sHmqWfZp6G/sutmxEA4Gg6phzDfA69Gtn9terBu4nOCJZF6/Zf5wdkd/WtiasxuKR795BOd94BGb
EWSEm9/oqFGc5rlJ7lyWhQ3WxxytXZs+CO+FD4vGzj3gMl658VMrf6CrIsv7OYqAltlPRhft7Lre
h8A3bY4LQt05pb0FgSNwLLR115CTKBy2MPiAbI8dP20sH2pzwHuB3IFf1KPN6mmnwgLOSFyBTQIT
ufOaUaDQpIgDMxA4CNCSAe/6eOHyZRuxx2woXehIpjLR7LCULHKfjG8cP57vIhXiDIbyiGoEYO8G
quTS7tpTEyGVspJNaX8z+PmydQLt2CDU2LcZzXyqdDptiolBRXuo7ZB9rI0duasbLhxcuuPNd5fu
v+vbf7sTMwc3hE/vArfU73diz65AiCue5p6Hk9jJLYtzr/YZRcWf75JfFhQkiBGnSBfaFc6n23fR
BpbbdWzCnIII8dd03je6tsiP1oLp3k2B32Bhv/35oV91FT3bdXwXE6DuiU/P9H2Yg4nPp7OsYkHg
IhsocbnqPW9ehtjY//lhX023LMPXwfuSu2HSo/j9u6xqhDcSACifkGAIdxWexWJcjuv+Tm0jkKK7
ebYmDqjKT9OFuRtfEGdv/vx3+KIx8OtfQXxCgFsw5otwol2T2G85eSqj/R71139+xlfdh98e8qkq
SBVlskRcu7Jv9Y+59zAdFV7yR7hhmwLcwtJ7/D4V+YtS5LeHfnpRlVnFlZz4cpG5IXo6Ajn7pj78
IjWQdfCv3+/z29ImLreebP5cJSQcJ1nMigGSDiCQcF8k54HUD3TWoX5gFM7rNC2a6oGuKw7oG9vF
48Kg3SAN5M9f9xedzN/+Vp/qwqTtEiRjfHBVGzu7uQvlgGwRG5pjoNq5SQAr/PmBXzR6LJOpMJMx
XuJ/24ByX5XpoFP5dx2IFU5ovQUootkHG/GCTeLfANova9x/Srz/SkH2H+Vhv4nI/v/DhrNM/7OS
7BS/v0Yte077Hue/6smMeej8j6AMBrgwDc4bW3do5XsOO90/ejL/L3omHtBuhi6Wr1Mf/285GYBw
fj6bgtl3PJTgLmvmf8rJ+COkONhDHWCaCGQs97+Rk81Ct1+Kc4YoDq8Lcjafjc+xiLr+fefrdOU7
el0hTTUlnCtnbI6dKzYWXA+/yK97rHz4udqOdGHRoDMDdmRLVC82jNXWwkDUDAVvM+GqE9IjBpej
T62ocE7qpYvRuQSVI/AUJkYFaG/UyYJprG064Whtw5c4y3d+1689GeI0seJTKBDdEiB79h0AGSnF
ftKif56Ix2ECtQv9SYAxcg65lI+DjXg+6VNYvROieZTxi8lWF1qFE17qyt2F9irPQPDEBj2WMDXT
64Q2gzO77LTW8iAy9eTHyOLDC6yNYUxQ7PrmysoRug8yg0U0aSALAkvtiTB5qTLM1m4LYMl09+Xc
yHBcJHapjYXJw50rUrX1vMyaVTzE46TzllIMV/5B00iRJIIvwR+tINIILK2FhiHN7zDSBLMrSgMa
QLG3s7XihBZ9uBiltsxC5EF/v57/1Ur9v9F6/raYt+/F5bN8bz7LRv8fFIQaNgvoP69jiDJvzySn
/baE5//knyUs9L8Mh4mYbtBQA9tvs7j/WcKm8xc9SddDi2l6zI4c/pv/Bf/3/mJRk6JlM1SyHAak
/1rC9l/0/hFLCItEKdac8d8sYfZ38fvGz5Bu9p+aOn48HqSLz2rBSQ1h6VTMmAWV+DFNBK2itteX
8EzlSrdLkJIiqQBU1fD0fHA184AVfAscs7ZSvLutbwL/pT3q1jTl8qEXGN7tfmHGU3twRmPTBAnK
GX9mf6KC9lHPwgDAZgfD+cKJwmDpes2qYkmCxWjhapnuVS20XevGmMHg6ial317UT8yQHfzJs/uy
ABlrSRe72YJZfQ4TD8tZ0w97LWiqA11myE5BuK1DkGiF6z1q5OhMQLtSF+OGpcPRx5FCSYXQykQK
lkV0oPid9n6rUaKmZPMh8XH6qcMP375bNoQJEroPgZG/FRnaWQ96Te5nF6mL+QuXx48SLGEIkcWZ
2jun9a8do32I+wwuUDShDwyMjR5cltP4xPdJDafV9Jqq+D5Bpw+a6VZr+3ExZH5IB8nD3Vpu+rkM
R1kOs7bm2pEa3C11LRULqyaWtQvPpteIlQCPzgaA2REndpHkT9S3P7ykrMDQ9CQw4WQzCQBZd3r/
1FP/4uWauyXZdGCCvYkCOGT2QDo2Fv110ZmH3H23vHU4RRFFOjrgbtgZXv0gYRYs8LjTJ4ytJXH3
9Qr1+V1XVhlhhrO1qgJrJtmHBspFIwhuBy3/EAKYGvv2S+W1z2Mzvo14kNcdcsKAorUOBi7Muhdj
lekJ08RiAgMJlLcaYQqEJFEUsNr9eDPTb/EcDbAmWwd2vFbnK7BAukdHTwwZhNd5nj2noOryGFW2
2Og1hrvUoHOSyXDaAvybcHIsi9y5yITpAfiaeWR6T9ljDkTYToJMtxaoqGGRbYXxZVeEIX+voAFz
Nt84lUsyho62YAd3vFmYyRReuiUuZd/btS3tP1XQivA898qp6DW3U/qjF9N0AFcAjLqot7YJiwkR
EHa9KQeU4j2OIwpRu8HUYOQebZJBgOxkIVlmOXLi2eWaEMl0XdsdVFbbGpaJWxNRpVOXnkKQPqXM
IRQ5BEx1SfuopuE10ZV2lpLjTlpDsBomotv0KatvkLT+tJLLahpgHeOUK3Ar8n74QCHykePYzF1a
CGQk+F39JFv5NFOYKiTuSzgeuA4GMPcyeJzq2l/pY1UTeBUd5HUV9lyJcdcDhaqnm3IsdqGnkX6t
mPHKXk8uRW9eF7pau4G8MZR6MOlqJD1KksnkmMxat9ikgc55h8wH4704GWV/qqviw1TdrQ0rYzXF
gAeEQ42YOurkRgBPlUMDCGTDJo7tg2Z7+R6/KPJTd68pK770CACMBvsuSmq5zoItaYzdsptSwg5V
04KkZYvy3Kw/lIhd//lH28Ibd+f4vMCqvUUHD8zMi/s2jx66Alw3oCJjFB+dZDwVxu8ZDfdt0tvV
HAK4KhPfo8dnh/iU7GAha/DfRE/8bIvwoJhKLMwG2SnQ+Y4MGPxMcHAqtUWQjgZuAMluDe0qc8R5
Kp1b31PxcuzgyCa5XDuTDeQk15xVhAe+mQcGnkGobvis2c2q0YfTZBDXHGX6c1f1S9IpynX1ljQk
i6gC/D3tYmjTprqk97ZsSvsh6OoXpBcPHTEPPCY9uF4bHsiZ2VtgbAN2D9EaLwAcRYGJqzWj4VBG
2bkco01J3sOywLmwMjSS0jialp5HHxEyrrEMALmSacglJKNqAqNPImSZnlyv3/PKMbPNOwLXwbX5
fndWjc1piigeQ62B8aWMIzxvfbNobXkXmfFPgcG5LdoPJSa4FW66B7ZvKC5LeWx1q0hMR3IZLsww
BNLqAV1DD9rNvhkAGmDAIUjhNFiI5HVKEDPLnFzdMAeOblg6fjyMmlbbn7CSWgttNWQ6xI5YO4Zj
G2xl5//w8Lsu3bS1aMm7zXpUsG2tPrwyJ8ZHjUirNXgl9EkhNLEw7vFGWYWCpZs8NfRrg2lO8pW0
nOD9t4sByj1k8DutuKclUeyDsOY/9ZJzplA+JBNM1R5EXiwmJr8aWBuzlR9DbN4FAnreEN54FuRb
EbxYOjiwujdPMmTPbGUGzpCRmAWNfte4wBtld62ZYXKnddlJKgnm3mpw07vBdMAa9lj0kQbjySRx
qnQfyp6me9NCJMNZeE3bOecyStvU0iBuFsVV9x6qkqt6pujVd8JY2r1LGzNmIDaa7Q+t53rfVymM
LvsVQ2m1KooGOzf4bDdBFBLjhC6r4a4sAXdL+nkyc8ttJMTTaNjXXWOCwVflddvV9w7DrmK+LQTt
uRqISo0HughWBTubXWJRRvq+Ffy5pViCnl2v2sh/zGiNtcyP+MCszf5kjfprxfjL4cPvcKDRQbOL
TefXL2EXHdPoCBcJNJR4dkJM3KnUH/EF/ihbXeJlvHFk26+l77frtyTwtH3c2y8ezCWREOLsRfMI
xArKNYevVUdXdmvGZ+nfsvXLM8wemuxQyxUX+L+TBKoSSmEpYKnlGc4L5WlQbCOc63Q2o8i9jszp
bIvg0c8bdzeUd2ONmxbcUbDsfPoOI/z+rd9i0xPDAD7AxdCfeyJY9gTPVLUlT6LA5imkusNLaR+g
cWzi6goee7R3YpIEQtGvowm4kjZdaX15mVi4U6dLu46NhVLQ051+HBhZwv0FPrIRylrGUWqS1quS
dUl2kVM0xb4Zu50X1ddtO5+wYfRYVMD/fUolAxNkiDknbmttb3H0yMjfqVCoXZ/hAHDM6Tp0pn6d
GsJYJyaDLgZeNG37ualcXxojgy1A5EvVNGAdPONOq407q+mR/GNKyL1yM7T6ixFrb/VUEXTZX5lO
8Sbq+BDCU1hVQLT8uD5rU3lT2B5u7nbqlpO+TavcXqWZ0+7DtLzK+TmSoN0Z7bQzs4gxY9+ZOzo1
x6TH6s9X2+zyYFj2ubeuLJCxUYimXxgE1No1w0wFaghXK7A/T65MYjgm9x5kiAtqJPrw62LaTHDA
NoYT/iiDfiX15J3oH+6EHtOwSnU34YjZtogLogQwbq6VZVgrXNzVlRdruDo8FeysJIZqLzZI8dZC
h2KofHvjBBVvq81NUFPJ3dluwPQNhnUieicgYPXMoVdzpMX4fgmF3ZKzRDvITEBIRd0ihjV/oLBW
iHBg+dWaAquNx4bcSeRJ6kceo7WGbHWP/j+FYjXfrQDIaX1RrsZEeytyhIGNe9+N3iapC96y6sVv
H0KT+YpI0mAhGhe0rrXqqpyhglXcw3PQaMi7H06u30wE+24GlzFH60IjyGE9RikZtpTJvAQgk/Nz
d9/F5V1jFz8aEDwZFx57KG9VHp+DyvxRsEiWSaZQVh0ip6XV1DGDTPz4zXaHaFdkPhrmhAVSJeS1
hsn4VMIs2yfF6zBY2bE2/Gyl8/4u4UScMgmdq+QSA7vroIrxaJKnsU6F0S79MNpYPbPcRs+RebnX
gVmTF69nnFMGQ+MyYLYBQa+MgWRgob/LNKJs9Vz1W7Cy3nwmOcW47KkPppRhpD8o8njzbpuEzqET
amH2wPnE2D3rCeOz8k63ek4Gr4O6MECEDGx/Yc8Zx8oDUAFR6+jB3R9SclVo9wAR0mPM1y6EGvKX
oJmoeF11wStkAXkchSt4KjQfNURPVpzcjvTqkopNYcSeuqnNhB8Rv81yBBWiTU26cUDdBo1zssMG
/Iyuv8LVUXVeLIcGb1DYqMeEKo391iJcRFV76dQgdjxCorX0jJZmbydVv4ic4UFr7w2bOK0w6S9q
4oSY01E+gcnYaE7v7cEG3rQD1xbm6Fwv47hfhYRbzYHMK2mOr7E1R785+kZVTGiY88W0hvjNKmkR
a+S7e73JidBR410kMlqssTop4acAJ511Jfr8ykaF0WrdcJhsY2+Vubdx3Wrg5uwcTA1IagSsZXYN
47DtuSohrNk4ffrR+VeWP76MvO/FlOE6RqjYuGTOhFnxoJsgtV0t0VZw4No1F+Fl3SS4a7PyLqGp
tQJ5B0zTq4HeoBHhmgXg2ToLMebLNh8IbhO3ecPhkE4hDdKk3A/w41TYXWhh164nBXi0ZqQGoiPf
wGaN42wg4YLbTj/5z73+lKRjipZETItRxmDPywTdoCT4hGjjhQn8pQdPqBglLzBu8DpI7uxKwarE
+G4n7Tw/n+XF3H+L09//hsGYQwdWXqqtbVU3kzc+BKFcoil8Guf/m0mUuKzhQ9tCTCtXdCEgXsDG
XTXUG9ClpH+jtUgQpfh6Cmd7fO98fk6/hERLa2DBkDgEoERARxOlR9Bi3VaSvBCaBWEVksQ0h7eN
zll69rW8XHkO3KdydGwYjOyCgkQRRQisKCjcYTS+9p5xwwAlWil+0IUCnI5ZkAYZYbt62hoL2oDw
hyf85QXMoqyF1toW/f1o0+mzvPqiJZWFkSc8/MjJFioaQWa2B8sDOzphU0tHa2VyY1v40USaAEqM
JCD4VsjwWR/h6PiYqmVRGChbmdSWKZegwNIXUKLuuy55Gv3cotsBLLsNM45KPooRVicn+SDl6J0h
2u3YolYYJBj1NLprHfd6sNWOufLeBXfiZ8HbYN65Y3OZ1vlzDmQq9U3oBT0dzpQ+LWlYh9EtGG96
JI25KTt0oiVnOSz0CihZYKePmaUta4Qdmwo2Hfe0MdxXbfJOQ4LNpXgIaO4sRUW1w+A9aXR7Zdc/
KEbhTSmGazA6UkurYcxuzalm2TEH3jSZ3AYyvB88432cJ8sRniuyG1sQ9cVr6pqrDkZ8IAmxmA0A
Xl8/OU2YQ1eXd5quyVXm4tebYCHqqXZXttM9LARSdcofhkS6EOvBrkx1tfd6Z1sg+Jbg61Zpnbl/
S+A9DaJv115VSa4At3VvUmJuHLkmR7wBgCQW5C7xwln8GKpI/aURMAO19TnSWqeoYY+qmpAgmJS9
bogkPdmWmGMVZIchuKvYyPHbphFIhGDjpcGr5YlqiZwNnMLcC3bDTXIH0UFuOBy1NbvSyknqpzbk
IomAkPPUuAbV8gNNF3Ew5bbVw4jGCoZ6xO06Ehugn8kcGUfLHrVU8CDaVizAyDJKHaoriaF/qfoy
WWfRUZPwG4QLjFMz05VtrhNXj+hSC5h8lExmSVCKOFKwl4tqTD6CKbpNCixQqRLAr5i2lClovARY
lpHfAL2jbp32HetTC7oz4X0XVMeLCZGK9hgobQUC5pADoZbwblm4F7TCTr6CqxE09Lptvb2LemLy
pvgiqiPMK351tmaSYQICK+4I9/C8MxJt5BR6TqencdsFGCK59oz4ALpyIppz51bBtWjCcdtrxCaH
kDeG5hhFpUM/nCXNnf+9gzmVG9wzCiPcZOkcIuMJ7v93LUSklULczL8m7lN1sNIRvpOSclU3t3Rq
CJ3K+B5VMAxcEYGixrSkluBLXkM446N12dkGO1+dXaXSekp8hZ1B1dY64cskqfMNtbk4gMCFGZTc
OlOqr/UIHpcR6szrqaXHkVwUG8o+OsNhXego4BxIWc2UP7SJIH/KGumdUMQDrcT258puVZWo0Uj1
JHOvh3oczoRK177iok8YQe+SdYQ7Me0dE9aGc0F63sfQj9UaFOKFqIcPIJCgeUCupaNjEGmEnMl4
Janx2Rf6c+lMr+guSE9s0zsEdrtwqtu1q4PxLID1pB3qan8MTyUAFnivYu0WmGQqKDdaPN6P8HCc
FJuJqV/hoVklXBDDspcLJX2b7xDQcopwogmc1zjgdjpSQXcTVoiiUOaqZm9nBUFrDm86ZTGbkE+J
pydbg70hDo5hEhzbyn2IiLBeVxX4msKztkHgkBTmUftipb2eGXVQZnkt2/ramulu4P3GegzW7QgS
uDbJQ6dI+5Am2pyJGiVNmJKShTatwzS81m3H3zuFttVq/9CmxpuIhzsjo2caZuoJWezZLgRy6NR4
cDjpF04X0GhM+4+U8KlUOvdK725B4kSbkc7mhi7eE42nHM/o1O9d0sv1uavgz9K10HTPeSHuOhWt
6ZswYxoqwlsGXkXqdz5Slj/FFskNNKTTRVEFG7fjCqzXgmGOb/IKtdq5N7hmdey/cgAfVY9MblKC
GyFbG5se9rxbYIso6oqbby2JqjHa0zQKc9sIOoLSLJ6twYFjZ1GyNL4SHDm0DVNn4GyFQGR7kEVE
XuycQL/pSjCELYsVyUS3j/la/dg3NvZ8Ix5qtuTM6G4qBvAS1FfaJhce879DapvXJF6R3JqkOWTJ
gojQpjg6g4RUL8IrkI/DXjfpntFIB1bJQQ4yrtonk33uEXOhBYO8Iyk3PSoxItNI7MsUJO00ODud
9kOWdInGooi3mTHdqDkWaOj065oPvx6lTriYGz5Vge6tE7qQ672Q8qqgL743ioC8HUHaD/M+aiKo
K1NHOGXniPxoDGymQe4728kV2Z7mW7owNP4VOsNbNJjcmzT1w3FkenYi5zQnl56sepyWZUUSUWaN
3KkHhI/tYG21hjNBVhHEVotKoNPpHpMjXiE2YpOxNexrbljW2xD8Jem96YwsvQA13x216Ayf051/
GW+pWuNUa2OyB5Z9ZfqtOsQsICzT2kVQtfsEscfeY7ZJWzE3V0DnmpbiQFbVZeHnl4UHD1b5HCyG
r507I7orx6xfNdDbIpndaOB+4F0gMKtp4oXE/qWRDoqS7yMrZ8uzTEmv9DNQdU2M02RU+9hq13EZ
VVtjIL5JdfPxYMjrWNjGdvQV19/iqXY2lZ7c+Tkc374zBqY3GpUPRD66VBDTeHJacUCMCihYXsB3
7JpX9t5l4Ec+IEc6zaoub2KjuOlt86j30xPbEZzyXH84eVVqcpja8Q59Hw3jSDLm0b18Y86tB1Kf
tWUxcTrq1mtv6fm+q60PUM3jzumq42Qk2XrQauYzHfib1B3G0wjCsg/y2z5KqPE8kksKyZh1COY8
IOEfDBmRSGM3a68KllyiKov5UKGRhGcJNv2I2XCIgLUMyUmAZ7I0a97zHA5Xg9cfcAlXTU3rn7sI
IYce/qhGWjilzg5uESXUOBZ2f+FuO/KmndIPjxK0sCo12vkiRP9qCbkMHeeqLoITWE9i01OCHZn8
Hgfz2s8hgw8CoCRHJr1C2uFp3MaHVNuXJtEqDgDMrtXNTTX57yJOyBDotIQYLBfGE31brYvMTd1K
MqDjndSIKgTPNl9CrG6pYp9Swl80xNReKtFxaRu9fV7S+GlgGkyDdVV2bNLCHw8iZq5O1bgG7kxR
YiCc9FruoboULlRMnMYwmEFSaeAQa8LcBo4+BKBBV10l0zZ1R3fVCHZ6G5abpzlyqye2tootssUm
i/qwtTDnoVVECtkNYqeHHoiqSlA2kS4B2BbrvjGaH3bIr0QiIUXB4JJtkecXvP8Mb/LuXTfQrGbA
HjfcDSAWR+6iY5wVb+AlsWANMPimWQoCOOVFKudQR99ZI2pIl+YcAh5mJOTRce5Cr4Z9ye+tJJit
sWseRocmWRfrV3pBfBjM0Q2TVG6K8+3RpwYv4ydhVxlAmfK9ncTrwPsdpBUjkuAZX9o9wdg3Y0KC
NRDSQnKo03gmbu5/kHReu61jVxh+IgLs5ZaURPVqSZZvCMs+Zu+dT5+PEyBAMknmjC2Re6/110nf
TpL2WTYyigUgNINlkj5NJIvKo87IfCPeFHloHpCoPhW3gCBoMvEnWpmwSQQ/eXUrp4XWnEzxPZn7
iEDd+KSiSSwLcBjzZck3v6Xd0Dv78ocebxXfjbt9T4oiSKmxa+nMoX65PJIb3yETvmWUjrOxUmWk
3RTpagR7A2pA9y+97PL38hZ0sEqSdjXN24j10GqfQX6X+JgLmIo5Q3xS8TWEDkwJmyxB6APcVwlS
+rbKa64fpnap5JfMGG3YBQCR12wolImFix9irx88r3ZAlRBr3ydvQ8qto3YgDd4xC681IGh/G7Nj
Un51jOPp+JOp9NlMn0r/kak3c9y36t2b/jz1oRmfYUWNTrC2pi+9h8zTrwLRlNOu7Zx4oN9wrzc7
jxCOKmzcwNwTgVd6OzoovHRnVZ+Vir7Ut/WSPvXCWsXpcqTKMqo3YsMu9gz6cmUp/4r4HlGIRblS
A95TnEV9J5Okmz8M6d/cTEx3Aclnx7H+a5t7Ll4m9eoXf5H6yDSdAySg/JGwja/Afzd4HkUGCOpL
KSXLKGTh3tP5dx5p/6Wlb9H7kOW3BwTkqXdZuipevpIBK6NywS/dUQsZw2pJMS1ZmhNySIUpRXEm
j5lG20kGDC/xwcISWALZZ4NNaiIQHZnFxZdUo0MO7yl6XCPmLWMcH/TfTLjnyUbLN7KJ4pmNv93F
6ZqOKLW5ls1+JNSWqpv4YMr3kMdN3VPBbgpOto17gjW3nfJs+oPOqR3PGU/BxoyoDVoP4VrxN5l6
5O+Mta1hnCbz1IEQAQR0yPNpF6rWYVmu/a5YFD3ib4CVvv8ijRVem3gcClOmOSSuhMwWvjROdxHw
H0Op43NBY+GkKwag19d3jUkIPjYACQBpSrgKwJwMdg85Wick2zIB243+jVqCiZRHunwNiH1D/O0S
o1RgJMtGIL4UsN0SCKiCcYb8tmXLo6PBmWtuzLFxy7lx0nSj6RygOwL8n8mz1SR9NvInhlP9JFJv
FJ+T6ssXA3cw9mW+aShcCZcNE9qoLKP2FEW7LjyW1HxIH4l/TXGGILSLhB+rkxYevWb5Phgu2vDB
96yVkNo3pMtUK8ifYpUvclCJAIOULF99i+CdmpA//oetF5+yi0/WYU/c+JS+eUWkaJeWN6mgiv02
iH9p8ifJvzF0nhF9VSMoG2BDovyJMJM0I43KZey/hxINKYpWiQs9BIRNuYul8M7FKdHFN75NzNYB
bE48UQ6DvELXv8b+bAKoY9vFA87BJ49/A7O0mAT42g6pfOV+I7nzJ4PDJmfT5jRbWBn6aiVwUa6w
/zSEgoIGSndjkZofofxNi+OSjxGeeMFHgekrN7YxWOIUPSi6Ze4I7Gbkke//oSdZUj9idljFBm9L
mbPjkYFBtuX8lBd8SfN7WXPmNPx1adGGI8GXkpc4MJrRcaV2v15yMKq7Uf5p5qcpPvP6kJSPghhW
6SPKjv7wVL3vis8iAKEerGfRy3NY8aKlvLFehD6jVC7aenbhcQesc1rpLbxqUgYyDcsxivbibsA5
GdEMgYoowo21zL6eUXYz0Q5RpeSastfOOvOh4yn+7ptvOPgl2JbNSKBeRwOjDWh3EahwPfiBsh8z
hSqoXFEgR4UUkI9S2dVIKYLpaWa88zz1VeLEMJEMW9Qdzozhd9j8JXAiCUHicvnuqnUDCqzhuZjP
HpOcVtGgQmmw3ABtajniUVnGbC9e3TsKP2vG4T5GPdwmY26kkkdpLjTMZWzcZOr+K9GDQC/nyrIj
05jXTQGFLEQKACE3uJr9JkViSusab5PKlCTQm5EQvxhlHiH+NQ9+iUQH5X1LYAFbYzCmDHwUqcxu
IT4+7LE5s5CerccAkcLYLAaPxqSQoaD7T7+/iKN0E9Kn1BjdYi6d752SAj2L9mxRvI/yOPcP8OhP
NllRS5XcvU6Y6xqLVaM8Y4yPgcp7DtoAWURMVOXo3KpeXmF+A4o3QXTJmwKfINrhha7krnbZ0uxI
fvKXmlAuI/7Aip1HELkgBKO4pA2djyl9L1bZOyZNJ7kWu2HQo3R6+VTfBca4bIhNzQEhkviB3K6d
rkL9FZtYHn2uItIjfQ3py61n7tI9gSThkcBRnt5hPyId7OEA0/bXCneGsRejU699KbzHefc7wiCw
qZEyGS0nJqZRbVbj9BrVHWHzq1LZCBOeMIlwmu7Xj0krK9qlNWG/sl6kFREnyi/MRStygBZ1zlwE
3lS/8ZPpI08JQGuKG9/ykTlJFaVQzF4cj0mULKyk5v+jLzDNOA21HwWx0b1JfisITQcKWBHKqhvH
mk9ksCgkGx0z+VQQcfCmzB9vM/pLsmvXTWug9wGaZTDOaduz6EkT5IM/nNXqFjO9RoxS1m/Vvkya
zExyY3Oocbkz4ENnBx2PFoZFi0dKgw7slN+iIPTU+PDEt6h+1+k+KHh+dJ9HwvtLkTcpHM0eMHLL
7QA8xxhKMRYPeMgWk8w5pZnswEXDx9N8XIGDUx4ZS+oq99qLiBnfD6eLwFUBRQKok5CeXi5psJnH
2T2CqlvvD8c4mdm+T7mno4sbh2UEkPihhVuxFg4adyot9E5C8nJfIiRJACMp5FF9a+tHBWXD/aHV
tXNrRfwmKUU+ecwdNL9z8qoxiMQuAMBk1G+aTpoiL7DUbnMEEKJP7x45ZnGhO4R0r/MuPAgGFRFt
cKwKcSum3trrYFelz1p+Tz4iCVA3WS1cawh3RKZ9xGG+zXueonFw0RLwu/ZLWqscISi3hSw6WnH1
+wBSiUJCaaWHhTuk+SbQJrdTY3cEofXnHFlZPZipdTExtGZV/9u3404oRCgqj2IYfTWhpxOb2QR1
Y1M/mnN2Mhqv3MQFDD/pD5NrdPE17oqDHGDD8cMzdbAq6dE9GqGNWntX3ZJcQ6uPjVwfl3IhHXpw
uhQnTVOPq7ZDdQ79p02GE3qIrMSMNhjKLLNxL0XmahhmSA0PANeMnqIzCPN74fXXRkyY2rPGmVLp
HojtZ4n3LUzTQ1bXNH75O6M06C5pXDMA7zWVZymJLzG2jlWt3tBFHtVMc/PkK0zSNwFNllEfy2JT
W3QQBcJOmpPIiA2RGEwTMe0Xfjo9iJY8J5n4N8SwIiwBB1WQzgK0aCLV62TbVOVXJUR/pWYes97/
SPSFXlTXUjf+1RStpn4PCoZ91hs32OwbCLHyO7FAkTk+SCf+QKWmI1mcz/befJVpxvb2LQH5psgr
JYXveVPG+Tov3+Kcldyp9EIeBwxoefevinZevfMmatZXKRorC8ASm3iCauIyWps6oKH7FrawI26C
gUD+yBkl6n0V37DCh8bci1XgOt932mfF65JSIxL4QAf0eVHnBOxjFl+qnUIXUBp2rMMHJWiY1EhI
xmnTA6gJ9I8GoCoDwwJ/Ucn0SB6krS25kvwCn1mkCia64Npl/wobQRuEe4oPlKg++860MpzFbpuJ
p0i5wK06euCm6SlcwTdgwAWWCP6K4VIQLlgil16K1I/VX7zVHMQHxbYWhriSDxGXttQAcitHKzxj
vlyO2N2OvEruxNSk9hDlCErRfFK9i6IJb1DHqGCiWyJ71Vb8ey2vVeMj4QBOJaprlLtcbSUA0pi8
frdvCUAmh535aK9rEbj/VyGJG3HFOpL/KfGzop9DIIZxjexgijZB+eCutOeSHv1klofKJvu+cgqH
vrBy29u4p7UDp4tJ4TAZVgrdTyjrpJ8E6AQxbOeWNN81GyVbRkvSHPtN5M8Oo5AyizeXF90dxwYA
j+jqpDiQPI6O81ZYWx3GWkbzEVJ9ERhkggDXGMuuWQi/Mpi3tchqSpfHt9Jd6DqzU+Mr5rgILzNk
0PJUiOZ6GO79tNO9jSWd6JThxjgz8Zv6R4WTO3gN8k3tHuXEHviRCq9Qf7AfVYRliOvRuheM85l0
qCjJxOTV0NHtMD/lV37yVaCd0/ggI0mNiEhqHSrSzfzYqNeCyCBDnVb1eBKdZkGONYvIOJzKwu3E
Xd89+NtiZTNqp8w8m+JCwx43nlpzgyt9IfIiMKdTJ7QkwF5eJS4PTrYJg/0AS1lg/89+0umfoN3K
fpU49xER1r/Ae9TSNQj/GNZ7y1WCS9xQhHttmaXuvvrbUxFr3ZnDKTV96dJR111h+OAwFs2LsRB4
7n+LBRXaxjHaNCvqcY3y4POzOIBuyY0/02ksGnD+UYlhS/lLBxgfVs0CohjzYQ6fk3Nlt8VPT0xb
868SXIN+DPWoDVsh2k00UTmUJCr3Nj207U70LplzT2mSV9p+2dRfhcZ0tSnCbdP+dAxqRnMNPUyM
aOHM7hapB7lcx9Y3n//SkFBCXwZpM38VbrzqES5HH8HoJvHMDu3MZeIKmD9t5lJ4eY8yDzV/ditt
YWbniYHVsDmPyFAvjQWNBrQeeHal/6OUGrmNz7DYWk+ppTOnu9RsufKAHBNJEg7G3tVFmj3KvWZB
KK/hcew52MdbpsyJVEPNIAUFg5QmhnYJcUSRG5b0p1e7KagEymXbuMQVOLh4kpK1Rj01dJyeYszk
Pw5yhu+Bl716ePVhCJ5Z/T0/adnsJA+DBWgCkzsE15yLw1BSlF9ytQuVDdiYrdm/qMpZTD4z9TzN
3xilFqcip3VuvFj9qfbPgdzahrBcyt63Xx1Yidibcv7nRV1uivoYNMcWhWW/z8XdaF2bYpibuuwK
UeOQ01ywGYU/Ay1GJYC2h7+98I/AHDcxXiMTZqucm/xn/gVfZ1F+VCU6WySWQ30tsnNZbgzYdlfS
XNOCtNxV1UddnivGpk/U2B2toOWmxt6/4MBdyN2BfZHf+Nhx6sbtpV6Qci69cu8gV59IbtD72ZQP
2kwuHEXHgGz7lha8u2cDbykPvz5EoAd8Xg5FnGz617HagLOtEtbi0tsEwpFPIRi//+On4fRkt/S+
TXmvwMZHyc1X8LCvumtbuShCk88crBXMqtmF1kokbsybI7CIHkvCs6dtw5mUYadmSrbp93PykcLY
D6m7BJwvOvdei4CNgZthL9e3YbmctAX1KyiOduDTCrsgitJc3zTtW6Z8piUx99JOu9H+Fssl0gaW
k61Z77AtQ0p8drHrLTlakZuvagiqRZ4uYzbLuP6rl8WiCvDJo9gQNGjXGtJTPk7Idse9oB11baOn
rDzbki2yV3/ZlcTgSvw7n+XVJPhXRAcLebgzkp3k7XPtocQAXOshowH6qAXPQNqKaD66ZY9vaRfl
Lpp/qTslPKGB9oyrmb7eZsPB4oPPhZ1Y7wT25ij68aefTAAVUp+zcpwFxfEXMrv4k9M5vijemlKP
WY7KLzAQ+ch452j7hHfCalcactTJVJdZzQ1OPC52Amf+NJU7A7pPsVxxUmB3u+E+kvxvud86mDhT
m2ttCpd2jJHzXHd/73x3hb/pkD8XVyt3NJrY+zsBbraPqTV3O3JjK8rgtr7vHs/81vQSO1Gzogoo
Q4VZwH1vizmPalYxuGHlmkthkaNYFtadv66pn5oepbaxqmMKpGzZzDl2cAHgK1l7bS3/gqCBLcYA
RoDDR59veXEbqCBt28aHIXTJ6u9+EFLZWCBWk2kP9ttcqJCuJ8boOsFSjLG5pUEGGH0jWI/YWiXJ
OeLK8UlbWdV73N+2uELV4UEHLQDr2K2ieZhoz5KxtziIUWDxSeT0DieAtafBAAXJS7IPnk1ybruj
wsBjPHWFCcladM1KLV9NwzgL1u4iOPk/GlIzJZrdo9UAYdmopnw2vs2QVcae5obxSTGXHIsJtvlj
vabSGzdHzfa8LjRHhSxFRLUi1ZLLl9Mg3unNLcmXLOwsMci5j8lwMYp7g7Trv+CE9E0HLzLldS5/
S4F3NEHhWm0rhh9U+nLA9+NC5CVXNpX5QME4cGJk+yY882airk+Vnp39IV+1YOeJePK423g9iEKZ
R43WeAnTjhY6At6MvRYdC360MeJ03tHJsqDhjUcyTg4hry+O7Fnw6cR0Y4faaRo+jGArJJsgeTYP
5hiyx5c80jQn7zOqxGCGxZXa3CCmQQEVJx2ZZ0AvRAR1+haBeVlss2AdczphUkiPAi+MxgsCEa8w
+griLpBvKfOOnNEauMZHwtBLGwMPI9EW6E26fGcOx94iTIsae5FGcBBybPXUZFLO2Jnlwh9+jWFr
UXOUlUhcF3ToreBUMPDxlwRA+ajME3IJUoTIEwdVSYwKt2j+RIJu6XvCU2IoUWWt8Id4a71wxeEn
S8SFDL8jkgzarUzkEgsjap2yodH8RCChraPCqFmxyqXnVOY/xfsZ5GdDl7QZmlu0gNBR13Q4NbRz
zAkftoiySk53yEcqfofklc6xufm2hORaBkvB/+Uq1zW37ldZuVKpCgoXRNw5Qfdt9k+RcVWZgTKY
E1W98so4ve+a1DmHsCvx2hAPw9/AaR5818NNmEhJeI4LsnbS2zzETV9+fSF2p6eqZgGetxzLrZwe
ZIlsif6kZ58cl5q6nV943XuJLfCH/jW/UG2D/8DRkNlGhJbMN6+u87J4gF3d0wr2ibARx6uqfXXx
PEOW4nEUz5m81fyDbp4wTynjmko0Sukc0TuwJth1AZnfIGF4+g7uT+As3wXxJBHFzqYTIf+wOQfE
hozpyZKO7MplGlwkwNwcI8omUp45K6MGidOGp3m3MoDfWRIiv2HyffbjwSxuA1/20B3MYU9bnBLt
WnU9Bw2hPyG6hDeLsqqxocNDQtnG72axQHt/I0UnPGGht5bLjXaphHMsHgtCD/kAVW+F0cIvY6ak
l9VdtA1vo5xtjY7XvE02dftvhk6F9hVPP60KGzy8IJgcvT2y9qjyvRCuyBXwKPFULogQ4XeT1/Pl
oCjXgZ4rbUcokCp/yMxpXfZqqs+y/4qEzdRyYDZ2H53q/siBy4yrsKLIiwBmnkys8ez51GrdCL0g
eSyzOzaic8cWL+1ZBmtvO6BONIKnCGG6AMEFaM9O09Y03a7Z5/UGDNrJFdwU6YJLYz6AxvDUJ/9N
yHJLZfLWT1D78wm0f3M+/BouVYbL1pgqHpK/aZKdqC8n4UgOF3FKH/4qWHK86MykrfDJwsuuPDqw
rOgphK1pHRN8feWlUH5VOAA6MO1RAuJD+CxbNzU/yvloR/3OK96Feo4JAOIaRUdP5Eey1DJgvU1o
viuRR/cxRNvyR7dpTqo2osGCt6s1RiVcCaLyDyixFwfGvdaOkChY+b9U+5f7R2tKSVpkWcMJxFVu
+f+M4FdX1wO+s26bFAD5l7C6lPH+PrOkB79ZV8pFw1ETJ6c5frUd92F3tIJflADiW+WGmKSVRcnW
TEFySag1m8SiNV8TsZhDvodKrBNkFie9dgdG0il5qkTHCO+65uriyMyvjA+lVYCjIHDI93J1U8RP
rqhMZxwd1mrtJvozghwWhOt8y6AZqNMNrdIm5MF9joYp0ISLQNnCcBTEfV++Z+9dBDJIOR5I/VUd
lI2a/Cutc9z/VOlVNxkTDp5FZY0LuMxR/q2QpSYuJ6dn8Vl0DkwvRiTK7ag1Uvgh461XLxI7dPAz
cWjI5I0FBwxeyxzlWnAb/A2tGIJ+ptkK/gRGhwdJBEXF2wUjcS8MLAuETKB524FWNe0hLZ7UOOH0
4RAUEQU44GgqJePya1ogJlFiaNNLuETbaX14yTsu7y2pSs2q1VcRmVnKX5/9oVXqIBeZYzXld17Y
0mRLqhPpsXSzHfqUxIdjNd7i+q2Vn3X76KU7X4jib6fYDaq9pGxDom4MP3BY7uEOVPEcok0oH1mL
aWm8h82FFcjPgU16soDTR1pspmLfG1tP/qZHClMPqtE9zerocX/aJc9xdKdthduCM0O5yDQflJJg
Qxo7PSFoff1P7vZ4PSH8/3pa3cVdqzOdUkFlVQi1+t+wMpdKS5t2/8t25UxErcf2r6A/hhUqd/kx
gIL4a921rI0cXlRUJ7l/w2jq+KwnTkDvQgePshjAftRTxxvLfQItFn8PILHzj8HXIQXLhCgozXhP
+csXzr100aR9OXJmMeZjx7U7MGNpclMcMt4suknOgbIipTZW3roZzL83wqx3rPM+PKcBhCrOl0F+
pWLZnZc1hXq9Jmgd4pTc1P6T+m3MueLxih3b7mHydOQ6/Yj9w/RQe2R3SpvUZM9SgAyOa/ky6ifW
fIbkuRR8OT9JJWxgGX6k6sFaR8XBAFxkDEZwoSMyhZSJgLXKAxNM7u3i4Zf3Mhs+BAA69mvNOI/K
Qvgzp1X8SkN3LNa1tqEIDl/+Qmv3pXxszMX0l5prmIhKOfAmSPK2Ejemd+IM4FQYMWiQITdvX3Qk
2kr5I/c7w7y1wdUsDr2+rgo34Uo01M8KqFVDw8MqJ6TsstonkWD4S0/esOMPoyjW19cju1zJCOr/
teDSYWdSGIaszDgA2JSrydiNLP3FsQWSlDaFf0HwjExWAjx9FfVZV3AC2YbjlwfrIhgkCrrCCLYP
5bWsqv1/fziGr+Hhpx/ReAjSn7I/zkOy5odoqnt0mbEz5Hetd2Mo4CC7WlwwGt2085QPS94yrBtu
P64bZpuKQ8YG9aD+mIwwJ/A4Z/mYhK2auqF5DCWm3HVTfckhcpanSnRf59bW/Xty0vLEiRKQwGqa
F7bIReGv+/hzgpTLOCuN5N2vSXuAxcz1JbpkJd7EH3qymj9zCIvQvGJmcQKR2ATMmuM6829696/h
Z+XeIEKCLcH+DXQu0QLv+5MEB9vHe6b3dzHetNAyo61/tQQpNkhmPmXxzcjeqXberrlDi3gDM4dn
ezM/zYK8q7bdQ/jiNJ+Dt6STUjNkKi7qaY5kt8nRAe5nWNOQES+uzHozJbdAejErSONaDndjvs/a
M7olqNs7gauOVL1b7cdUAErgSmYCA/XiICwb5TL/g0X4g2h68c0I+c2w9vDFIxSochnEExpzPhEg
l/mUbVYolpFdfRkIeprmi2twMHYEmvrTikZ75zvBikVopDOPqouOuK0FMXohF0sqXlX1FBV3AOXc
QFk6nDEbhsJpHMHj3DHdFy5yKtoxzMsMIZXxJ2CdrhwKSs2ll5S9vEMOclBdksBYSSgj6+krgo+V
qg8zfgrWyWgoajlU3U7EycGE3KPxCQcn1fz5VUmCQ1T8jmrIJ/hQgEqS+l1i5bRAa61qT52Ro3Nj
fXFLoVR88rXr/m7e8ZJjvw5XY/mcN+c5uYbZIABrREs2p5NQw2dyrG7nfJ90+KKRJgVKEJLvKPv2
KMAqMOa07MHGtrXJbvPX3XDhuuYPm2/OaqUvO+POsoP/VyVZnM2H2GBfPM3Ho9asg/xSEGgS+yvD
usfTCb1PIy1iea1js+4o5V0VSCTjf2Oc2l27n1EXLdi2MxngHdLwVbc2pJnIrCN8V/zXcfky0y/E
ydCRu7w8pcF7Tp4eokMGQGP4HzUKd9X4EcRNLtAJC4oGj8KkItYHUb6Gi+8ByhJ/nVOXz9rbtQ6x
eP6pi1fznaBPmxRsaGrJPuJAV/552mfoPfX2ThhqKa+b5N34TEfboXhP7ZcgIP7lIg/+w7IHhjXx
S/NuAYbzGR2Ipee8yivqzS+3lX8DaqZ0aMd+SF4kMtVvJGA09tEXAV9eiFw83LZpT7zrcAOXz9Nd
CwZRup6f21oJPc9zE3L0H2k43uBDpUQydZIqJ3+cr59J1wP3oFOUkeFv5hTagXHQuovjk2Aa24z2
FWIbjrny3QdUxBb3jdWem2IrB6htkg+B1xXRroP9sRXcpkKd+S82Z0ZXtrWM94ZUCc8jZ9fn8eSP
F/xDr4ErreRkRR93iNH50aHBL1eYo1g55udtVL/k4pbWxzz7tbzcoecQ2fJNFF8afj5Pu/CgDYh+
ZJ8fOCOj9hzfouliDFzh4JzrYcxx7yxoXaY4nHKqs+iD5vOPL2TYEGASZOuce8MPamZoVeBNhItF
5KrSvZ2BIhHNdPdE2cVYcDKCayjiJNzggVgm2SVYvBMPgwh1UgAeHUd8sqzEo4HiaRiSpar4uHkt
R1Nlm0QIUpJxMAzBGWCILVe3dgn7dqUzjvcYCgnmGA+SwlnD7zXs/Pw1v4l0FokWEB67Zg1kGo9P
ajqd2j+q3mZeueclgWuCB5E7HyCn5joJ15iNaO18WeVmElaRZznzL0ByIPsPm/YsCh/vkbXuxhtS
ZVspTtPIoYHEd8NekKZuFi0lkl/NfTqPBGgTivZECpCdy28l/gG2N+RdmR1SbR1gdBTlbjHfDR1h
XkOwGaXrAN5gLjOX7TCTVom+F7/qZevI9RXp7tJiqC1w5KS86Exohr7Wx02h37sK/oiPP04vSvNQ
dEySq6Q4mvLf/EkYyofS3zP/s/oO9dpOeq5o4cBKyEklSBt4H/kZCzvAycffEGLzuoxebhOP6kgG
i4f/6yvrCs9rnHxO2Z7PLYI5oj6MSZdwsmxv9J+lugrGFZOFbjFYu1J/NKsjvkdUfIaN7w12H61i
fKww+TZUzG/H7SigZqDI1cSMHmMUUsMLX6+Ehq9mfYCLnxBfZuKnb1286gbJsNBRLnfrjtSCg3mw
6mXd7hvjNw0/h4+yPGPEN8e1ZmNQ5O+WQDQu6m64Zw5AmAgAixCndpmULJmJTMSW9ZU2t2H88Bjh
ogHNAcNrxu7sluueg33+3hEXzthebhCB2r4NA2tmczG0h2ju1PAvd94ZwXPmCLww4FI+lOJGm/16
h4BFvjIzR2KRTlh3DP/k6a6560bCesdHNX0LyqvV/1Dle91W9t5KgSvEBv3TnvJ01bvHzOd43ifw
sKLDvCFJWeY32q1JjmzK3wKPERJ3btBKRSRgHhoqvkOOKnUm8+6tWS24mz1SqsNVywDv7bzoguJu
5nwIkdS87bjUXfRuIpEq6seQ3svwT4EaRvtv8YRI8DcTLEhc8ZqzfFdUvzaZdkVi5lTSvsW2LV3G
hKF0maxU7ryPnNAKg+5dHdhMnCpGq6+seM2Hq958S1ww/UVueLMyxAaYh9taZm708ateTQ0kWrSb
CN1sy7CEBDoWOBaIeDe832bFHRH/GVhYp8aijoktmarb4RTIv6VBcDS0z8HqIA6+p4BpiqNrpBi5
I2La914S+Qka1axWQD8bgKUy4vS++96FkWEy4TFwTGHHbTYSzDT5VkLxVwUfVn/g54biA1gGT7wN
q2oxxOF2drx0mERTXo6WpBZ/Gze7GDVdbB44EynexgakQRj8yMh7cp2jqzjWRg3w5tJzLEBJKosG
gSeWa5jPDMc9X4fybGEiwlmvAuqO6IJ/QYoZEaAdsKmoIDahIdLferBZnbaohk1C2kdGYNBWki4q
a6fqfQnlu5q4JvfEJK+idi+y+3J/hysuFO2/XQb8i8ZqNoxj3J1ngbbX0H5XbEr90UkTuG3gqMMz
8Z5jxw7/ZwmfQvJJBa8WIrtYD+IqnlxG5jXG1xrx0rjR3HYlID9HjIF9g1fg+c2hS+AjOIweJLaK
2audbVQj7q+OqwJJklo9iQNeoN7Txs95L8SZaFWnee8sq3f9F3OCaEBaE1qhKj8pFTskD8tOyK9S
uUuqf5p3BIvKSQXKTup8dc93rdlzudWL0rhCv0nl1UTEu8TECvwAUGWYCZjkDwGOjuTTZT4QqY0e
v5/tfIiWGgXJX/fjid+mtQsUCZPbO9OPfDLsMCFnLQ7gxSz/AfWLpqVs3QcUaQG3wZxoIG8JOVng
YJGfabhSlVPRHjyfPxFpqpc/Qzz0WZcTA8A4LnKLBUyAEhBkjnV23Kv6VpF3ZgWk7iKKU9HL4nQH
SVTSmx7elZ7VTv+BoSI24t8dParxaXXfofbbl8j+tN+WGYs0GGf0uL9g7jVHYEd2R7qgF5Pgqgl0
6xKEkuGK2KAOCbsm2odH05aLAozNgNPxOqqhST7v/hpjP3YraHoJqx76s3Y66sGV79ScoOQYjSKL
LuzmkIy0wr0yTqwhoqWC1Oly/EdeO9/maJftuWLrb5HeSSZEbPJdpScvPQNmdgx5AWkUDVKofkC/
lnVONZ1nLiz6aIQ/pfye/E3EhSjZOMcEEJqYcWOkAhGUNZK4pePAyXj4/JJXVRscXwIk3dXiMf9g
DooRlYi3uoNYKda98JICGGT2h4wEj/miinIOxheBdm2BcSCTwNzHZcRJnZRMIEmL+mlJck3gr8HV
yeIK6NgscRigUFMuXVBztvusH+xOsxbWRFMJ4Rw1e/4gN/Rc0v775CvhILE9vGkKMV7OqK3rj4GV
Vl0BcFvarmH4Ds8Gfr1JO1gMfCVecb3fCpPNcOYY5Q5wRednwRXjoD9lsFPnLBM2DG88Svl5ft4T
cjrS8qPky897cm54CQqPZ8nly/dv8708603gruRxM3/5rfesSUELczbZoAehIAQBZMfaySIre8DX
aADqMO1wVevWS5z2SnEthY+cuJl262UvDgVFceXwMcFt1ExeUb4QLSDMgu4z7LRNwYjr5dhpX2Qj
sOwhAAXMnF0vOGiV4owdb6Elu3nqClrNafmZDW5oxBnORKbYLMLuq9maxC+eE3TTQ9Kju8Ttp2Xx
WvX1pRhawOPCulAnN4trV6WUYtJmUg9BKxxQRpaPgrE+XsiN/D+WzmO3dWRbw09EgDlMJVJUjrYc
JoS3A3POfPr7VZ87OMBBo3tvWyKr1vrjquEqEFuW2Tvr4ogxCWCsksxDAIbqMDMRNS+7HPDA37Ag
cGbQkJKCMvqubixfDQ+V8SKTir/+qhs/YNjpQEDxY60KwHo77dZdRDqceGxAFCVr92njBlLLH1O5
1cuJyCbdYKYYMleIUjOV7wgVdG33axpXy+OQ+EjDdIJrakjjHX8Fjugmvzb6fgHTdUgl5q1ndUCt
ZPHiDvajS/9CrgWoA+MaZtdOB3NFo4qXKbI+ayz6GoYUZ/4nZFFEvnM6sz9vSmlPo8KaZ7IKL0u+
jefH5DxmZInRAJXGPnBNOQKwqyLM+1sosLOMw6w8G8rAmua7/NDqV6NCGgKSZk4M+cgDjSXbJeKt
AhaTbTIhUt7yhMKHaxPBDgWHAcxsACEuaHXOpB6s7JoFnwawo4i0tkBNrX1mIErdF3zLGIuL3yCj
VSTdKsFDHKbiB3W/5LaB0JHXsrLA0jlAhiijUFflcNycpbzZekmq0ZcKIi+Vl3+YoBfQQ3VdkN7k
tmSuX+f0qSuXGZZZ2Eki+68jG0GKrlw4SzRtQ+1TkXC2Np9tsNFE1NWjReERE4Ajj49Y+Amg+200
EiBbawNJvADAmrhZdZTfUKjAkO7NximC2W/UN17ibe2ce/O9QZwxUyCQhKjHeUVmCu6bZOaNiz20
BigS/iSTGf5fVHxBQLT6lulBCqCUOFwyeddOh5YfQqFOUI+/agHZWQeNVhpen5FVYmReAH7SzVs9
fvMmy5mLrVola/M/au21t25GUPgy0SwVxrqGNoqGRg9lpl0K69ogYeyCq7NyeIdTaxHngloFjS5B
AS6d9YOHRqtxATo7f3TemoQloTVWDrddu7UMPsn0kyEyXrYLPUXGKcwho3g6NCYaZ+ldq2q/QwTZ
Nt9gmlREFP4EXriJi13wZQgt5aEDW+bjTJD5IXuRLQm85ENCX2yF/IaBu8WesO6lfFeh/Lfxo2gl
zLbGDQNDMHqsQXm5AqREmvjOGbiSlidRLCqA+ZVsukV0a5OIxEsOpb+4hcDcDunMfs+KrMjJOmE6
nBgNpf5k98+OX3WRyUBdZYrCCu14xix5CgBgW1PqyFucVMdiQWvyrUYeenKpOSc4QiRuzmy6G5gd
qrJZff827RVilj/rI8MBMpTP2TmlONPSR4Twyka9YfZ7cVqrdBMw7OvKWsJUgkPd+dOIGiLqkmE9
JP3eCX5K+VWgQ0ozM1k1G6dUvV7nJuCno8lC4VJIsCiVR2sABLyNhQytuZlVkGjCIX8L6yMfvHYT
+lpxFUdBFJ3Ic2wojtWdzTDvVUIsopsau3J0FhAbHguhj0EZuVWo+nFtL859cMeIfzS7w3yorfcW
CJh0bSfM9g4abbt4OgWKBL58JE3BPUKJLFwfBX0rN5NE/eyuNsW6V+6pZUFcoz9BND9q1YFAz7Vo
LbnofoPmfKt2R34lNhWvV085R2DLPKlmf1r2FRCr8VNzpYnvgSF8jZltrt4VhQ8zJ3jFVRjRy4s4
N7ry4dRH8cFWqW998LyJKyDrb7l869Rz1YyuZS+7qCp31iJ76eIQHUJbjUpRM3fX6m9JLS8oCAGo
dYYmFIFCdKr/zN60SdCA4iBdfhtUZJaxa8P3UHtpEDynHTXM+YesfSI6+++jA1dC8erIZJbOO/Y2
rfyqMaeQYCGBTMfUeidgS5P1Nne3GJNRmb9Y5rrwefWqV9EWgEBo1hiXqFaonqPXe4T+r/CSkJ0F
XXqpKnk1mXcdXKNyLiNARv2WhH9Fz7mPjoQzOp+eBS97Rhbm1GASXZC6K9um8Gr7tWz3SnKLhj8N
V3xJkUmJTSNROpcmI1aNgdKxWot9EFqaE0zSFyeWKsT53bEe0a4seDoK2LLSL/rjcCt578X9KNmk
6LnQNUDirUf4h7Lq/+p2Y8pbEs2oX5H6dZS81sWPGb2E2fuMU2EBPxrGl2Qi1me+MT44v4r8Kc/n
Bp1C9Uo+EGrBrU24658e+vF7b99+sPRoj9C6kdSD2ePczvcyvRFMqfeT28OGxujLh1be1CaYwurH
YLqjYncunlwAirQH7uOw2EDGYcs92G5N0BgvMetmuuwJ1CjlT8e+BMkjay8axDu2ZcwubGcyQqxH
EOCMV30j2anNToPyRyWPUDXVdxa/eo8N1pneDRVHAhSYeLxogdzrZJuZoowJk8d/G2/HTFoIKaSB
ZiJaG7OMmJo8qwsY3Bi8NLDQ1YcunQRm5ZjooMS2cMXFtqqWS9B6SDGFXEhSN2FEJgypoTdxglnB
p2y6qNpXqbB7INJgzbAYrkw86Q1HYJb8NNNNDMQTCe5SMwA9pLiAP+Bind9q/bqYZON4FRPTgpLh
7CB9MA8h/Fqt/9TL1SqeBebHmrTnlpd+4AQsmHqweAOQMpOvbUJUSdE6qbiZbHQXfC0S6ypOx8BX
c6CkA8rJRt1buKNgFvofu/2A9Hcwvq+Y8oD/22pYf9mcOSeCqqjfOM501x8sneG3eWuwJugUGiBX
MyP4wTp3Z8g0sUSa7V/Eb7y0cECSsw6XHRlUWODQxnC59tMVW2h213ocHag70QaSdsvASR6DBSFs
fDTQt+IQHGrMZYixzT33TJjsHPW5UHCo1tcA05GINJvr77r6VvNtpD1sfpIK+BZ/Y9CcBu2ENZDb
jXcFKSjCH7XasQgm+bZrvxdslAPkLVmA2reDG9lsPsfyHsZbo9zabui1OlvQqkC0u0l3xYSwaAbo
+e80m0BFprKlruiFABSouHRCbdkzDCkvtX2J9SsdcRPQyEZuvhQCXrL2PyLVKPemK1GTtG883a1I
ImrAqfljPXLIwA9S1Fsk5mHWWRFqhvSGIQd3MrjqxEyyM5BV5eVexhKcntr2mir7cTwSBkxe0ivJ
OKcgvk0cqzU9USwsNgO6g4uQUb5UkLv2GMIg0RXw7uPSbqbxFRv/KoPNjzq8uNAQmxhxvr628k22
yfl7fx0v2kThh1iE2IKSgnJaw9OlTZAcW2mjEZJrs00TV7KJAPCAjCBE5R7mkWMLtqy0vTL6eKrA
z+wnbHtd/Kyrtzx7BzcsiCVn2VU8Lj4Tvy+ojNLwq9RwTSazC0l7A4So0C+PDBdZ8/1q4vssPLDT
kT3saxi/cu3PIdJt9tTLHBLUtZX63xYSLzE++U08wqXcI7T4ww7vgC9uZL2r9rZawytmnvwGimFI
2yb6I+tmParUID0ivo869uWIHOW/ZPiREdODAeXaozavPYM3n4ibabvpnusehxqg0WaSt2W3lZsb
sXGka77MgB9iVnTUE/m867R9IBrhbqTGXOTmyq+GdgX8o15pRpNLLi/hyXKEgij6+irYwT3d/GZ7
BZmKJi8DLovP4V8HRbtIE18KRjI0Ddn8nvebwXlGyTOK/jrzIY33IjjSBii1l9mXNrVxqNRjn2O/
ZPwiA6kBejfZOHs4HQl+R/cq5RhjTeVeG6kg96v0auoXVb6PLalB1yr605wj4FZZ70XQ8b+69ont
wli3ZYx14WjVZGfnnNzVzrLv3dLiKjfWQXaehzvpIrb9VllHjZQ/CE9oJSyWy7MyX5xpi7rNMF4M
QC6jOhjj1wxwX6tXK9+LX5x5bCxuQspHgm+lnxsNUOFOdz2A/I8KlTqgFnO8oCInAV5ijTPcRuXa
P+3iReq+Bq/xciDTVPSacaRobNo6z2lMYGu6EAunnxbayMjO3cwdz3a46kffSU9w1C5eRHRIE+na
rpgYUxYz4JaxAqS4TNkWjRRPuRFfBRq/EA7A8KfR5dvP2K4aL8Ymrx9U9eLEOAL2GhExIJzdnfhY
QN5HAjqxqC98Dq4EH82E/7t0lyz+UYl5GqQ/Z9gilBaa6ALAxh5/ghyE2ficgPvRAuoTaTNcFIHx
6QwfysnQVw6qGYd4wZNMWiuSFukzLcRbsl54q5k2XWA5pAxuVHqCuu/xdCGhSqS/jOkAbHZtOT+l
15bNutdJZz5VsiRmFxSlKgeGiMXbzNFXCc2Kst0NCUkb01fNfgciiZW3+GOeN6O0CcvXhDT05Hsk
/sfRtrgTPUxyJJD+otJoN9W2RCpmvINdoQtrHWbT6FTAjTHukGvWNieEqLwwE+EbOpIobnBTPvP/
yNQYayayXeJ8UAqVLD/J8sv75zrtIQT6VPstUO9a4U7eVNjAGAHwkYrQ9mwrME9eoexTNk4D1nK2
Yvi6lJBev9aydcR0HQoxqUIfA6hFbu7U7KVuODIpz9KzS9xTQHWsCWBxgvOi3fjxlJOFRB7NQezc
ZBh1ZXSOgvmtIGhAIsz6oMJMcKFFAgeqnzpMlZF8Ofa/cWBsxjxTemTi5jaZBKtlOCHFHIyPouOq
lp+kRa0SZavR08Xdpaj+SKsldy4ga+Ejn9d39Tbxodm7k6U111Z55XGB2U+0vRDxG875qlTXSr7I
2SckEuJziSPbSg8j8H0j/c0y04+ENZKLRUFnXNsvlrQj2xNHNGbjw6jZKKMHBMbfurEf09tUrpvU
1TWEzxitpvIrO2XMzcG6I9Yhu4sjYE7ehuDUmu9OszMczJCurngE2ICJ87sVzbV+sfUfAI6Uo6fn
KULdgqKU7rk9q4JwoPlQ3M4H/7ofkxI4oOMts1OtamTg7FL8BjSyEZngkNMtZWCVC2m9Ru5bOxb9
coPoOP/Ty6v6F3DUOgekknN8A8FbaQp7knNL4982O2ixF5Y+DEtYPnME/qLeM6+ZjkF8kabSLxCC
aFvfAXRD0WBrxtlL0RlJPpGf+Ase+g7pG+J0RCYuFEOiQnKrwyZsAC3le8HQp00ozcYNgZAKGByf
aMhuf5eGJ8IKbsIXtJFUE346PfeCyjW5ao1/Y8wXnIMWSxsxYczpEcLJ7X9kpIECxpi/Lb6mPsCu
DXvJOJvykYPtU7PLrs8M5NNL2AEDCMyT6wMHegshTpgoLCYK9Ejd2sFrM3w5xU8KLm+Aj3rZvHAO
oHXudhWbZ1jt5vGv18lHRwVAxkt6I54rYqJgsKC7kJjKN+FZ0gnFlzuwyLDxR3UXE29pU5j7T7Gv
Zo6vmDh9uwEBDigkiUGvlXMovznNX2+veqqIx+lIuE4q++NyGtwB9uIui6+WmW4g0EAutjIGZCre
0A8vLsB+pPiGr2p/8Q+kmqBu9OCyMCxmjxlbRgisYG/swcu6N+FzCXMU/iH4wGnipwYZWiSEcOfR
hTJqd4N1yOpDndCL9D6McASmpxExxmcdhMduRJwSeeDf2Fw8Bn+mj4QYRk6q8dCY/9lCAg4mCDDg
+0cB24xsimuAzxztyMnZjVuEelniSXx6wTXlWZdPyfjGEmiXnmQSwAEqCOZSznBr2c4yN6ipEFWD
WmgKseRchVL/BFlfm/W282osjQd4vgFjcso6RNRwh9ghbDjBKMSJbgjj++6QwY4aHyk3QiQfpvkq
JI4Jd1zUSW6a/0HDR92e3HsSL8BVy2KnInDuSXBh140dLDZEYhZI0VHTNNZBtrbttJmSQuiTCVXr
ll1r+2b4NSOpiKUTV0qWv6nxHQAeWTzbJW7FnHlnFdcPu0NASMZyq/HdU+K+y6b3PL5U0r2PPobs
nPButMsRhKPdjltR0sO9U2YuSq+hPlHhzi3vF9ovRVrUD3x1I3xkc8jII2KKb7fmoHpme7J6frl6
E0gHzm4ocp7NzHfkzTuhxysJUJ5nEpx9FYW7iNB9xRvH5wjcNQ7INcKLyLLQzLNjEgu3T8nLI0hz
DnLXUj8yOESDE3Aie6Dkoq5Wb938qbbv+sbxEUoJ0QrZ/ACdaKyAyBPlMBv7oUG/aOaewV+PnRZe
GWz01rBlL3WI+XIbjnvgD0s64zUG5OKRI6kiaYkSR07VHZsnHiyCDpsONfEm1c5tTyQWB5e/PLmL
xPBjgk6XiBTlJoIU+GXwwqVcviU7/qvGjX6qwlgbAYwrAjIsNQ7Sn87NDWFy/BEmJiL/89M8XOP+
LRu+yQzEPBACIfKeoats5YA2s8+ke50WjU/8FHR75vjmRl72yGU3wqYwNlSQ/+nqL9JQ43Es+qof
gt5O7GBh/hZy3jC4IXEnpeI1ceEekEYO18LEtypt43ZVgoCxEyUPhkZyThP8i/azY08fX8QGPA5X
zbpiCBQlL5GvG79dts/AVhQ2CrFX51igINOIGglmCFxkLUXwjBROiGVPEWyEt6j7rLHhav6EQZ67
l18jAp7Mt/PgTSq/HAtXSUT9Naq8ZfJCwXKveAM9UXcq2A/9Qb2H0HgM2XddM5RHZx7zUWGaHabV
1E5rp/sM0cfIBMj+yMaW3Wlu2NRGt3e2jAlT+4pzkuOZFwARGfl1biytowqenK8RG2XV135mH/kT
0Q4pBFICZNlfdndydCFjCtxZu7LhyDCIeK6YNQQoGEZHh4dAjIakOrpNwyVB/EgMjDuUd3IESSA5
5/1j+uwyn19fT+4MDWq7432uyw+J5XJo/tXJUfBTNsICEvRXDAZ5dOD5Eru12p9T0wIs4uMKfuN/
dJsICZY0c31Ut0lPaDmJKFDdt/3VHv+wKEiINJLZj1L/NbR84adc2k+VHCGCSHvmexu9N0NTa/4N
WrHKLCIP2IWEC4Bhl4blprirNgcQEcJt/CEEXF9mnNOt/pY7lyjd2/nHxNTdVgnaBryA2ZtAHQrI
Yj4JI8GMGrpaTSTe2MMhfss8Dlxc9QPwGCd/Fr9Rr7ManZR7DKsCd02M20r5aLi92oI1JLzpBmFO
JFWFmMvFyCkoMCSQerVPsAWrA7DKPalfVfVVqo+KfVjQXGoqndmXPPssmLgXnv7cuFeQQGXxAd9s
mlvZYXCW3YzbiUEUkUH1CcNv7Pqt0m9L5wAsViCRAksdfrQa6MCgSAhubFFAUsSYHVXnuGIFUHTM
wA3WWNby/mm6fUt9N89MnfYeJSCrxfzI7a9q+iwgzlZwES348UzJqoUmBJZY4zvh9MxPpokXaTyJ
U54jT5iFS66heT7CbzHDEJNEr4+6SSbOlD1nTqv/YtoUnplJ1d3mFk+/PTJJXlcij+LqwRm91loL
L5vDXHXHpoHxL1/+xFuCijS1fw175PrnsuLhtkn9QS/dMLGPuMzX6XiImgNzwtwhUxoA78CzRNjr
LHL1vMCVmN0AxjPlJrb0VOe8I9wqBo0PERFUc+qFIhYZNQf+jzX/WCAk4ksdnvyITIzBP25leJq5
23+1eA/9CdEJsErQA6BsE/Mg80DMXGlIKjRcTpoD+dfceJPjq4EIXNkxL48YB1FHES9vHssYzucu
5pwEROdFCD31t4nsvLbY2vpeZ39FxY+ok4C9xEXOYviARzUiT4aVKfT78kqYfKdslvg7dnD2cdDU
Z3QoMtYjhNpF6S/2AVpzHPYRJjchLpJo+dmKpYzZCwQBMyKr8aFISIi9AP3DchU+VEEvu0rvfrTv
JYEkGnJydR0571KDcYJYBhmVozEhhpwingvqAmQe/2tivfQkzMU/kfIvsElP3ySblqB62H5XIBpq
fO6ndykEpWUGQdY8wot/cJQKWTJPKtZIccRJlvc06Rjo+EcitC5+JlREmKBukfEwzYv+JuMOULRD
TohUQhpQVd0jns3khJO7lrCx7Lrm4NQmYVK9l8++rbt1cjXjA3gi2cmrcWOtgZf4uWBfH1PxSPit
1Uhe08g1WrmrJyK4dBeHZxPAbP3F8Ggg37A2vfWSEKIDTGCCQJLvwPhBKk63Uc27lP8tBpt37pHy
QijFSuPonkofylPEF8T/eZMXvKvHcd45i4boiZiRWw/jxnIBiu0N/T4R9Qv0PddXW7rK5nsA8e9c
IAUoTHFo/eY4m+U1FH2Xn00ZTn45cL6FBmI3WZgZEzbv/7gIy7WsL4derXAE5yaGpvKD9qxzs7K0
iVRDV6nOUgJMoeRerhNUBJSHhRllCI/Ga+NI22ykKGg5Joi4Yy44ot2iFXtyGN27Fms0TQaqetTL
C6sWsXZcpCoa3ouMOqjYEUwgHjEdbh+qsho4YI1+3VheAk4TRBspwUcICbDXfdMDcDW+ZyPYVKRz
JGAhCfFqGcREfpcF0Mv5OzYPGYiPHsTlTsxXKDHDpD887nJ1CZ1LGry20b9yaClm25z1Aa8AAJVx
LUBZ0ooyBH6WfuF/03eL2U09GKhRWzoAWnbWGgU42z32vlo7GnxpuGkrHy/R7CPb7qd/4mDtqHWI
6ksh4fqgs6JgRCyRrtHucsRza5IqUNU/qfakVrt4muNbbaHbJnRDWz4CKDOj+NEsuGl1cc9qp6ys
+VMsqpVlbBr15sh78A3LT3fwHd1a31S0UDKXGtNumj5EbFuWsiMiKbc37ACInnjhnmPxDPBY5iar
m8Jfq2WbiKQEiVlX3UajVxDmbYbrmtmt6D5VyyJYjF8x4PDdjLKLK3BiCmK3n8wcWQnB3t2+YDGh
8oM/lLv7lccNfknEeWnjh6G8E87DWxewZKJFQYrW30GuVyx5HBAGKV78Ki0TRge+avEq2ITUTJ//
IaL5I5Eo46I+/SWaT6a11+YPVKaUi+P0N6xHmOerOQT2Ezth/hXG35pAdsNnhASybx08+dDf+SXv
b321aukTKEmwEH80PhcsB3r7ks6ox5gF546wlhj1yrujPywWJ9N6ETpfJ7/o8sdI/pHl1zXJpcQM
KxttOFFDJyk+vFFsfmecaXOswy+/EqSLliXfaQOjd/1m/mCo10nrb2Magtitx1DmoWldCszWAksC
QZEY1xT5nfdQzGQAGOg+uJ8IBqN2rMKEqlrQMGi7luSzUv9IFwmaY9u2XGnbpfjKIZwM+tWFnKoH
OkTSTlnNHYyMYbEXPtLdQG9gSffOp4rUIDa+zeQzqG/zjIqX8apnTpb9wQFOoZMN/81bzL5YjyQN
ryA+e5foUNibhSNBj861yVdfvc3lV0XrW4IOUe2qizI8R8GPbMXpqMDvRCNyWOsPGIVWRtQg8ar9
l+LrD4iLDbLOm1WKCXAjDZysh2FEz8+sdX6zgszVEHrwb3GjIIa9KdWhkdcVWIwVbqWfoGaCoZcs
cIFjJr9sdoVkrOrwu0gcZmJEUgj6+23rOgCjJ0GDOeQkdNW11H+ViUY1OsX0wY/Y0YMF1rF+SW1f
verDrdMvZSGtvkvCqPqd8DGpZHs7b4B2q7a88JZb6s1sBiLzwFAeZrWfKLYH82j3ef9VE9eW5yXf
E+Hh6CYplSuFmdyThST2YPSvGD6Eh3n/BrcuPPw6nuZphQQQKjnUP2EmiNt1hPlqD+mq8/1X03eN
IjiQvpViKwBgwP8ofcwbzQ+ZsF6o8RL0dRL9xuM1cw6DPyb4O80agw2b0GqwPPChNt1OnLIJbbe9
Hys31aHt9czKoyFvQcBMxAKqD53HN7YDLm2QLqSOCOahgsiotskI5NANFhEHxsQdX1SCvWjPTNF5
4ItCRpN+DiviR/4B6QW1W88b/DxkAl01k8W1+S2097ID35Xp05ViL8bhh6CNiAiGMwYOvvce51kj
osOrh8TWIcsHTVVw7C9YY59yR7r/QfoHCk+ITNzew/Kbdkr+Kj7CtYUrjcxPULXuDEvEn/ms8h8E
cEgMaF2SyJK6hCgZeJiYfdsHK7ggoIPuKvjTEOBkio9O9l0tL/+P90XYrqOEfjyfsEIp/Wdqu5D+
qIpLQflgVE52s2/NZxBTB/Jn8SPTb7NroTtrzTiSLdcvYFyMVn7Edqq03cYZRtfMyLJQr9jbAL1z
ADGhDRLM0ZDzmV/R2pdSwNyI/ire2wL65Wbux5Zv70Wyj1J2Ju0C1lOYnfFe64daeaiITxegwqbq
vARBEHXEAE0J6UE8u6xgPe/AfwzhuBH1UbZbEVwlIUatcGd2tViQ1izRzEDQBomQnkvfhOUiiGcD
gg3OkelZNtN+es5uBPBnZISkEJ3jQ+j4wHPUlNQSVg7OY2HAauGwmIBRU2hcgMktX90YITTab+Jv
UmK4wofUQs6JOp0kKD5fMVeCtVC75kq1y7jqleVB4NK0VAIvZcE/teaF/52WN9JxYYVI0sj4Qer8
XalfFfa6lgKBRVjCuLgzorZgXAvcg0eVP9g+dyRWa+VniTmzOsLoTuWv0WLk9GFN2mDZBPlnKuNl
ZOmDpbN4o7VFZGdSFmZiLSYMapgIPERNqhCG1ZXcvCYLK/IVlYvnPwEmaGb0xhLOWc4pQSLXZMlr
VWcWo2knhdMJna+q/I4ZIttDZ55ynwCvYkc93mawCOLzBRcHFKMAvopdL2cpmAnvKXhCkQoqG+HM
MSQ/13ZLd8L1jk8Yfq06EZ+FB8QsvUJEPROJcJRMpDabvibEYJ/h95CNe4QDiLRTBKXOepgcFt17
TWoGhClQWmvtyKHClO+186F/4Bu1WcMy60ps+yroD6BLBiYkm7NmmyDbkn7bsd1GVbqmZwxcB0U5
Hg2sDuWdg6VXX2LzvcjsncoXmECU83ACF/p9ddRlYALD13kCLNRPqv2Msao4EM93zu40zleaxXmy
fV3W03CPIqKY/9mkaRet6lLp5dUqpx11B7LJAfM+t1twp9i+aFxuKVkGTfkt2xd59CUFmbeb2u8N
w3Df84xpR9LnNjXYHePhpqCs1eO93Dj9M6keVFKQhNetKxI9lwQehqybbVWcRkdCPwrKSThXzdFI
nPPOkV+X/1Rc4kbRnQtU0RwgI+JQFcw4wlJLJKeqhxBH7DIDA5e3mIhUu8GNi3UaJ4h8apKtJls8
YD8pK6BE6kxzMaf3tiBZ7h1eW0oQZOt/hUa1DQAk8FQcvo/VWf2Kqi1xG8S3cw2wi5RE421aKQII
O2LkWQXD4QOZwL94uUIZzhDnLUejE8PWtbe5utjp62j/JMP3KC9bygEY1qoMmZd1N0LOAYVYprPc
+2zZecBgTn2IjiMAycr/LpiB7y/gdpRcHggSBpJWE6mabpcoXmBHOItu/YZpL7iiBM80IGtmeogH
dfjNiRmNin9l/CERAtd8AZGSHGdQX1yBJtys1c9sn0lUi5Q/gw5X55HIixtPnwbZ591Jcv6M/qSa
exVPQPB0tIcm/fGgLsU9SRH97GxctxdV9TASavjDVdcaw52WMQSgQqRM1yVwJC4umvURKrzhqIjk
eS95yaZOfBZJcaGKrY6fHD2YJwWPBeFGO+DJQq9vCLq9e5eljTBJqNIebl8FqVFSwnsv0g2zb6VM
UOjvuXqULYQ+RGocqmnk+IUWQqBE0wQs7w45XbwuP1QoyT6iGnRlw5g0BDJ8yvFRH32NaMg8/lE0
jOjK3Wx6CDNcUPPLBEu0+NO29hFnVFseRHM3wuvHyasAzmaG0Rja02K9lhdktDopZd2mQhpMlG+X
AXbEDJdmB/L+SsbzOlbOowwIBcjoTCQcPCxugpJHJcM7xy2JmIaxnHELrMfZzVvOaLEDacUGZ7QI
1mxBSpheqz13whBvAenT5a1tCZM8Fdotyx89WQLxEfeNVG8MHnfoHM/x2crFakSYPZNEWz1yNmbK
fTDOfelFilZvW7FuKzyUcEAuIRTI1SfyN1nq2uSVcJep/JtARSz2DOFU6VTQvty16c9ReP8MtH7a
rj3k87ahj43Yn87m7IY3Cbp/efs9mPdoHW6n5SeK6FDBfZB6jvGVo6JtXv7LuTugD+zFBcTYaftB
xuxxQMRA8QNA5G/ErmbTddmfW5YqW9+m1Xs03ZWl5M3b1zx8yXBUwvclOtnvurOTl+hoqo3nzFRi
vbVk3AqCGiaZg1bEJcotakrzLDkIa0WSGx/yKIKfhIATTosGKcZIkjnDr5z2siZnvulNpnO+HSr0
EgiKaANba1CnCZadMloQtUeqAO5/vDDDfB1Q8ZcwYlWzBTEy1I0Ov5P3DZ3ZJcWKIJ/t9pVc0N7j
K6vqq4FBi7R069ijP1f5RHOWeHl4kYlFiFH4zd0Jvet6YB0NrmJ7IR1ZyJvtwRdsS0MpZGPwHHL/
N0oFTDSuUkT4LUpdB042lXgxiXsCDlw2fFRkEejtTqeisPxpdGIzJIRXXF8Lj4Rm8V5GOi3p0vYb
hBuY2SMC8n8xObr1T+joOgo40JOAQ6fdI2VYCg1txZZPxOq61TAIh5iIyAXpJwQYrCGUJXTDh4Zi
aLppBIaHFHuM07Mhvr/CEbzTniXBY8nDUMHh5qta3RR28IpRIf1ciAxE48vciYa7eS707DDngFNr
nOlOstUbb+quuiAixIBof1z5yzQSFQ8DJK764fCS4ZhTtoI4SLnAiH+0jSeFkPDNB/g89qpTbVM3
79bkhQrkItDZalnqtPkl0w+QDzLNFi9h9fHf4SPPqD2PIU+SIxIeWJ/5pogXzPSNmgCCErA47oJ7
gyN/U8gHVLe9fCv63Wxtgo5syW0d8Me55AGAMmnZPrBS36jOFbvIpMmonzfArwt5WcVx4POM8AJi
D2HpVlz5OyNVkAwvEr5PQrKhiID6yEDLF7w42dmaTnt53BC8K+JeEGei0IgqeiLfQiaY4NbM1Kxu
c6Qo9XZ5BZ+hP2lyQd85j1jkkujS8+q16T9r/I4Td8C41QI7vDTRSTbvbfVR1OilfBFyOG6Y1nq4
p7odieIjkqz2S3tDXlVdITrfBMEJMGRMPzXhtY5hmjHfajKH3J8x3ZeRuA0JUu+fBvmhYAzdpdZO
cNobIlCzyW3VhpEB8Do6ze2LjVmDLHUaTwMeE4IZMlIk9iEPon5quQY9cjqjL8ChDCKACg4sQ8j0
OfR06FwRcVPtMcnE3UurnGf9aZFWgbcPdWga+CEv7ACUtyur/TLti/ipz9nW1D9L9ZWnU1WwV6Hk
FBvsglSo5m63cKWQUjMtW2JviSu5wD1xm4qVa8ELM65pDVnN6r9Gwde16aubQ2tzrD4m5UtFa9Ly
bse9u5jx2rE/ZgbBlNKkbRDsu+ik6R9KeCP+VQ72lX7KzH2Sncz46VgvCNh6Mio+FmWHGDmKHik4
vmJdQ94Abc9jXTmPCFglBBQ1vuGK5uYkdUeD0Zk8CTnYYWauFzq0ZmVThEiP9BlIFNWl9G5TnTrh
TtwAdOlkHjWU3bo6C1GGXEbXnpN0XZadpL+riGEykCtZAqXNPqbyWbFtlQdC09JezBdDFHrQz+vm
dUIuLI8/fKBST4vEoUCOJBNe39AFYcckgZUvkfxHXzcRjq25H6JtUHulviapek8sZIa6r0TBacrX
gJDbbieEX4F5icfzgtDE8Ivya1a82X4pdSZxl0sWhsvu/o+981qOHLvW9Kt01PWgD/wGJo50wfQ+
mSSTLN4gyCwS3ns8/Xyb3dKpbmla8wATIVWIoknYvdf612+2jrZXHzDC1OvvRvio508TVlwMWJRV
aC4SvIfhyy74AIrd1sek/Ds41JQQ4Nd6q5x7nYIkj9Dz3e7dC3gTFlNCQMd3B1sCe66my95GlMBx
lh3aPqwcQLii/hJU5wHtFEzNDiYNbSRmw/a4HwitrrAcAVhVWoT0CK6iM/YGfjugpV244kVLKLkO
QYxiC41EjoeGg3TRfzP1z4hj7RHgqeIdqIWInKV85wuBh985gaEE2LhwjE2qPhEUOTZnjJ9r6wCM
NdlnMhRBYNFS4XX/RdwOPpOel3nCDPYtH38kNHx2SlSGeoE+C5emPWReM5vXygtGSahEsvyi4nOS
XlvxY+IpUKjgU0lh7J/gJ4QhlY62JSg51q+SUudgrfrER5LDiccyQzlmAgzpMWEpugUW63OvP8mx
RWqks0j/kDkhkXYdg0e41IYPPRcXgEOnnaoEWORgNlulodKWWF3+I0XcQqFvizWLgxxptSGGnU8u
nqhcam16SZs7t+4JCmJAw/odBGwGLtCus/eaHTk03C2zXcmmXn88BikeAbj98xdjY8+bgyWKh1fj
SfpcYYnVyElDUt7VAGRJbc0atpXIOoLwDJgeaf33NLLuEmmM4X+y/eHzM0Rkk6RXrD/9KSSj4Wgn
94n6Yk6YfA2P0Vbh5PptToItQ+yKkPY95VVQnkewrIYmN7d/uBRXvX/8enCA/pqd5gPk88oTd/mY
QEUfvI+M0+qxsJcD7ka5Mrgv4Uw7JdQWOnJw1k6/G7QOoAHziod0WQ2HMiNNakkXx3LVUlp9wXzt
vAX3SDHDwwgXs51dzHSDWb1XbBh6kI06Feeqh8/PTgj3Ok5e0X6lCWTsFZk7nilvVunvTTwgQrTf
cr3zGSVx9XT7pGlrnY4NnTSikwpPAxaOg65+SCAYY7gqejGcI2tbjYkoHr/uq46Uss5fAgX4HZP2
4ZaYCA0xfgvWFXC1uzO7F4cj017kaFLItdM6BWJm0Vfbu5RqDflzve111jupuDzymEzxhukSCxsm
IlQ0pOUC5oxYaZJnA0kRj+ErgjbMPjUcnRyWHBe0Ottq6o4Lng9X8tOgAgVc9ZcILjzV/cHs36Zh
p1XENS4oAB0VII64B0Z9Vc/f7j/LHjfTFSCPV8JeZEC2jSkYhp2FqfZ+GuApUD4DbQKUuJAM12IT
8Mp1D3nyYWkPQ7fA98T9AHkV+UeZn+LwMti7sV01zR6mfQ9nsIYDphwG89EFBiUgrn40eS3Q5Eaf
mgoAmAM71dcpe/BuVj93Qibteyc4g5h02TqhpmkBTUKSgvIbMbaMqRP6KOZApgklEV9pBhsdPlYw
G7EdSDcRoYNJsNRTOJnbiPQS7b4ZgYuWU7ZCdNAqUHBwDoQyZTxlkMPrhy4+h9H3EepIHQM4TN1d
ZR0bBVLQYwbtAUO/nAHlg8x6AeZRmks57qRZO0XPQEDRlqmfEHOnYip+Cv2Lp16b8r02LqH+Qwnx
SodoX+xiuq8lHxlEZwW9XtUtpm7tm+tS8NrGuMUfvAzblqekhDGJTBPMutvwQuIZxgQcy2Lsa8f6
ZaCgrzBlaVeoM5DH+7NGHojdBdsKGwtHvXTY5LAYjaAzR6/AEXljk9XN/RnuGjQTS5ns23jDOiPY
EYiIESQgDOJdfe+R8qAewhDuKDElYi30x0h5dln+sZqVdMONBqpXD7w0/WokTKP+NKNiWTEvscc1
c44U1WGPOdBa9x6HfNGqZO6s4l7BrOcgwo8JPlxXLIeRx2BWFDPqP7RERbJh9bXdd4/JZPTkJEuC
WuxyS2z9smEvDnERwIcRui1kMKI3wvCtxO0G4X5fHsJ2Zdp0i3vEqHZ6GeoUlZak6i2zYFnQnQvq
5PGpSW+9zkYsLLomaQ3FrJ9qKyKCHPQ1P4juwUbBXlfvirFwBsnThOxS4Xlhd2dbh0kTHUuTR8tB
74kwaq9hDhDjuIz2EWk11lO8dB5c+A5KvbnBR5P2wSTXoYMgiRQEWxc5dUxPihKRwbgfmJC0aIXD
7qnh8CcLHecc36ruKYoJQgUKrLHom8Sqw0G7XHXDFjMuP1rG4tK6VD7UFxrKElSAHR5iAWRMRC3W
AfveVKwMnB+6bq8Yj0X7nloYhj719VYZE7rzFwaGEeoY9qfkCBG2MQ4W/BpxIYaAAUnP2onzeBry
qFGT7AhyMcdbVewdEOaKi7Xqh50xHYrhNCo3RaZ6vyfOEvyeDPpJXZvRG1wdoWJsgowbD9eTO65y
1scMkYGBgNu9lvXDuAuzlx7QAoxaBX3ngbKbTzwhbYw1qwUbKPwNEKMEJ/nxmQ8F+cAIN1RpHftP
J39BTtqCgAXvnsuDvk0wyDBhei0Lm7+EjwaFZXQkP1Mw7Yj6kxjuh/Ip768Zb0xd4Gw0visCF0b0
90l4S4sFjrWCexZsvWat6EAz4ubYFwtYER45LQP0GeJlCxrZuR5cpvbNwrhF0x5JPGjELp92rrE1
s3oGT1at5zPIQ0TJqJDvJeSLwbzlnDCu4WnIoFwQ9NJAkjgWGPX6wHUFDZ5tXnv1YcpuxO3JKqc3
1gqbk7QVjJDlML+uGItySozfM/9xjJ9s8S5fWbDY6FnqqIl/nJX0KwyLwNqt6lJZO02/J/hrkmsE
GhmRL8PwewvVKmWHb+n+kwBcNPwuq1BUBzS/eJz5LYyLT482G5cL7dj5z+n4kdjRvA8BWQaH0L2T
xUucLwYMtZIUE/BzYWFR7FQP43gh2TUlwCN+5w7gp02QQ8+cZqCxQhUHKwTPUJib9irBaJvf4sWG
rs+4Fp+GwiFMd9MTa0xBGvvvLlQ8qlHo7jyuNETclErHH0Z4wJ4PXHRC3aiemXKknFNrMXe2ZKTE
W+3d48yb1qx2m9h9KnHawkVG/1Fl14IxhYBOqz7SNxaYQDJZzzc84IX5zNEn4Y4UdN7TcjjhI90g
PPS/p0SAebgoM8V+dH2U76gE7g3U5pjfyilKdKv7Dy5j25+FswvTJ9VdAYpSbTrhJdXPXCpHOQCQ
Bj7GHofMxdX6gBxTWeblfQnW6/W7VjmB6o2gT061yDpvqdQXLH5beqv8yFJMMDY4MGThqpbjFsTO
8sHxkQWyBhg/WAbpsH1iUsN5bWGaWt61erHr0rcJSBJJkr+eeuwV9qF11YBTWgYMPeY8aOIEOxiu
accgxlLgRbG3qZ8DhtDAYOprMGlgMLTgjPBoVZqnvttNqyna8tHJ8CSrL04QDwrpdcJIr8Rof6Ob
54qw5O5DG/eeci3EaXT3dbG3u3uGCJiixuM51D+suOENvK/qS1RfdPVaZOekn8fgVBmUxjnviD+Q
EfGpeVc7fezZ7oKVMq0xma+K5zzuaLsYa/mY9yIiaZgBGk9OfhmdcwHiH6X3OhgkPF7zPcD7aUJD
DSyPz/5rN23iCdLSmu4H3U6uPkTlUWbyWiTNTeBqVFWwmXFZ1mAvd/iNrlvxZMHj5SqznCbpVh3O
unYk4MePnkxvWrlFsdTjiDDdUw913QBBi6gU+Ax+JsBRrC9BH3W2onCbW29JKmZe7xz1eqAz3GqY
Yxsbq3w1sLB3TWUjWpB5cV8y+y4Qy7H70XnBdSGql5WEKW//2SkXjLvM4DRCM0Hmuyirh6JP5krj
MPhuN8CsdvcD8z7IV3G3bMHGG8y/VjGGS0rVQGH6MRQ/CgNfiGVj7BIUdOOIFOvThAiQ+R+w8hUP
6f1rV3xvG3BgTh1I9kThbjHVgikXr9zgRcWfTwcdpphcTNmyivYNjlsOrzY2o8Kmsb736UrHGQOK
AZ9kc6NqNBcxaKx3j6emER+RAdTVPhHvpkVUCjzGZD8Vm94+lkDRqv4SYx+C9x6OncYisd6zmikW
6CJkKBePW8r5+PuQXDWBizpaN5MqfyT7jrGJFgHJQqPXLkH/vdfX7kAv9BS/5Q4krYZVJ8Asqr5Z
LUWL8jYhOjbhlAhpCNTvyCWGzORUkHeWIYdsVezzFcSfW43vaoR4aM8CVBSw/uBcssjU09Ev73NM
khSLlkh5TeNXmGY0KgWIBZQ9UBiX5AFmcwjsYCWU0UJlfqSWCUvXtifVq183xnJst0X/VkrspoGL
114wOTTcDpB5z97nAVwn1G+t8eYBg03gNrOmZwBPGxXE1xFNhrdz0nXVrklXYVNkU2X/CjIIGgYM
D53HUHu2RgrF+NLiOMO+xWjZV49SpJhBFWFWy0umA7ETib6UBt3sm3J99eHsS559am0CkikoIIwt
PfKlt69SFaGu8QrD54Z5KGfmD/f2sC3K55zCROkg+QzvkloT1UvCFEH/2Ro8eO09IL4NQbwLpND3
WZE2Gcot8j4FcFYO/+iQdy8TIikFNLVlOfKGB1O/CvGQq6AZXDsNRIYFkOTREqIcIyXzSFaxtAnw
+FjhNpBzICFLlyRCAZKXWiEXbhOlz+n0zLD6OKVr3ypoRb835j01Fazpmr13mpYmq32AewXwT+AS
FPo2VafQ3vIwSbK55qPittl2ST1zFDLHoZ9W5Ivz0BqNNNIogdw+e/+1CoFuIein4Mru0iUAgEyn
Jzhr0fgyDFsaN8c8Kf19P/6oyjc3/PDoQUqb7AKxzQrkHQ853yc/pHMxeFa5cxBX5S5mE1CxasKd
3xxV7Q0YTGJiRE/faZtcft8z5q7pE3MWQ3J7VioN2g+9ZoBJhwJYxEyEiVX08u2X//r7f//Xbfjf
/kd+zpPRz7P67//N17e8GDn4oPnTl39/xEggT79+558/88ff+PshvFV5nX82f/lTq4/8+JZ+1H/+
IXk0//zLfPrvRzd/a97+8MUia8JmvG8/qvHyUbdJ83UUnIf8yf/Xb/7y8fVXHsfi42/fbnmbNfKv
+WGeffv9W5sff/um2cbXhfrtOsm///s35Qn87dvhLWne/uXnP97qhl81f7WE7RiuaQpVR6Rmfvul
//j9O5pjmJarO5qra4Yjvv2S5VUT/O2bYf+qOrqhukLXXVU1XO3bL3Xefn3L+tVRbd1yNcvShcF0
59s/zvsP9+9/7ucvWUswPWYANX/YsL79Uvx2n+WJ8fdVl/gK2wRQEJbKAJHv394uYebz49r/Uns/
pWGlYAhyCsmyI6saQghQt90vrKk8mpCFB+cWOfqmiCH2BM9JcNOlATzS58JdqGjx1BbSRog1DIKc
nuKzVMtZpV6TPN5NTrDJ8Tk1t4PHrBG3YWgJ95OOB3L7VvQ7aANZ+ybST7XZeudMOVsjNO1t8ujD
W/cII+DImLtjMpESY6JeovQ0eacxB/yTAMIyMnRktdDHdwhC7JEgX1p8x2aE+DSgw4HTJCl6qAfd
YWnD/Bk7herBIB0S9QF+CnaIGhiWkQ6UCPxkRLC0ib+Ge56zFxrngmZ+gPXhlJBuo3jeD6g2uTyB
Qg0DmXmkhR07lFFxvc1SQjcVTkEqefx1ZRmYY6bLUIEZl7448fusVCHzcp1tGFU5ulP8e+gzFTmo
mlUjOusCP4uvTpbJRjT3dI3wqmjuEGYXojtX+wcnieYWxz14Pe7C+PnkwSZNIIGz03dhvNIwF0vx
1fXLYGHQedUe9DbEXyZtjjdtMswpO0QPBUTvNoAEim1a7ENz7IiGDm9tufdZFNtmxfjYhvqn4aLS
IxM0cEdXaCqw4huhfUIyNFwOwieOiMmDPE7FumLLC7n3vo+erXhWlJhS0Gdi4OM8teNVh9F+9MPX
XIXG9ibgtZgYu4VY5RhCZ9B8rYphrit3fYNNnn61cBfLtSvHlBkoS3KDyfFVHmVoEeWklFiQSav3
m2ISWUVH5OXDstRwIuD3JjgMWE3C+NZW6QA3OHrlqapAn7ALmofQkynNkC/hm+OeK4Bgc8AMosHw
gRtV0g93jIFZRDGntmwVwwUffcStK2sgXNpyKLGl8p7CEmRYiJfFTIkot0OTu0dXMuGHCYLCYSXc
lrpFYBSjELRxzCHLcnChv7hAqRFAtOjnRbo2cygJ1WteX+vmpmEIJq3LKgqeiser9w3EnCT38DGq
OszRAtxlKu5UOZyW4II/lpKrc6X7PjTMtyNlWdTOna5+h3yoyS1h4uHhyYXJisoJtLvmqfVBU2Ej
Nuyovn0tIn2mukRGcSdapEkZ0apqccPmsWTKLX3DYgft4DXGSkoQM1jxDCSpcicIJcM6jqZg1RnD
vKT8dQpjxgRh3nScJFv+CPVMpyyIQ5gwFvIrbZjn5TCX16znWZFfh0z6MuNWcLD2NOL2q+5L2uGB
VLIEQ3ud0e+IiKoc+H7P8Ec+K+Js0xG3Cn0A2lqSePyQKuQQRLefFvHfF8ufF0fB0vyva6Ol6rpu
CNVUhVw7f1obDeHobtCgDcVEqM6r+XRyC9rqxEAdwiPnkTJnXVMZKITVBmHDuybRedUUPAvpr9EI
TcNy5I53qrbpx1VEnDeLSbHssMhtaTWLhhwwoHOrZqAKP87B/YxKayRFtZKPP5mLUKncjFTi8SZf
smH4egfq/F5l/gT45TImHymDTebGaXBLeIEc9WqC1ek4B3LnS9Rzenv1xhp/QqTZ6s2MvqdLj09D
7F/icdpXt6q8rwdK1+jmoQTJudbhiBUfVT76iDq4pNBVrGH111dX+7c7z09X1/7j1W3FmMaguzIA
5ClmBhgjADFg4fKOigi3U6rFpvw0TIQFx1Fh6zGhS1R7iwy1vz4Stsx/vc+moduOJUzdZMP945Fk
naI4fR1znxEyYTKh7Q2e9hEnU9Q5Uqa+LEtA1S3cQZK0PEby9bnGjAxILbIgJ8IRXNmwTNtVre6U
bJ4w6izu4xyax11V3gprVyobsGIlZJy2igHNVXtdqIDN7emvT0Xu1n/azV1VV3le5dk4ujzTn5/Y
yHBU1UF8kZrLyn1vm2TeqjAoBPE31eyvP8v9t59l2MLQuWqa+6f7V2mJGwTSqak38Y6jIp0ntKLt
ygKBe6/9u//waYb8e384N41CSLWplVTbtDRdvq0/nVvvqIOie7Ay5XozRfpGeLxW6PrigtEz1jW5
hnX0cNOV8gWiusue0SsuzNZr30Pw9v1FDm2TpvGodSgmYynlCna61h7kKg+pEEg2vhKAPBuU4t1H
F5Su3TB4ioxolfGS92Hzw8Ln2gseSWLcTNDctVrHg5SY4pRBLUeRJNG5dnqoguXazG5isObGuKwc
FgsyjyCwqm/l5C/KFkItxHX6ZTZXWUYoAmgoAn0neKve8R+21wMji0U/QreAacw8fqAiMOlhBFmu
st+oWn8J7md0Fw9Tm1r5npoa4WMKWevUOeUtmoi0StYsoQi8eFK9YZ4KrDgpZGAey5035LDl9qAL
9rKOU/GkZapyJ8/W7x/1GGXqVQW/zNFqxCbtEPsJS56sGlR+R5EvRwUp3AL2ZqGvvGqLv3U0j+Ef
RYGN4dtzB/XIBl1pesaAwUpn8zNByRsmzabyg+Te57o8NyhzGR1EETYColsUbBI+dQ8WdhXCjREa
d4uNVhdL+8APMz4rBRAKELreUMLANNbiV3leckNJ8+cJib4oSda5Kx0qSAy5WqyUBu27YxM8wTGX
7HkjczJZsHUlBhCndsTDKxALE+py42xjnwI4549FsPQtZSbuFELV5TbZQu4vCRAwwvTZKitc7vpD
DoUR8Fc1wk1QO1A5FFQiKObwp818BpyvRgchLZdEN42iJFjkPsUihCZiQUnWNJHxDmTz1mQm532C
SUSH2B/is0Dq3q4mPKaFD1UbRJtN09T568wiHTtc5ag7UsJV56F9+NqXF450o4vf6gDUgwLWs68a
pNgi/2g5C49q00YdWOdruV0bPbxiyqMijpEgVXjdKnO5I1npDUxJnZLrxEhRwx9wxBvYAxIp7kvC
KlsKIR2qphn5j3FmUCruOieaRz7ZVwUR0ZpOIDwPhHIdwbaz+tJpw76Ig3lndYfGpzZAJtvVt955
16muNYZctbUXzn508LWjrHXejb4lcJfxHIY4fALqNYsHP+fghm7rpsu8xupMMA6mmmVskPsk4/hs
ZYJfrrdyHeh6RN9YESmmvmqjZm0ToGMgbKEUobpx4fDItzKsceXE6bdgywNN5Am4K/K1YrA1IydG
H8Z2WKBzagOdhkDfBO4Z58qZXC9ESXw8gnhyDuRu1Voa1rTQnt111ZfrNK1mRuN/1bcVj8soq+rh
MW3eZRMhSuOrx6jKfiH0WwzNQx5FFoFsdFhIK4s48hdGet/WN1lE9eaGUabDx5hU4YEbzHGovQtE
sAgU+PXTa4xMWhbFto2TAoYQTcoQ6dEe8AcnKScobln9XMTFWu/RzkL+g+8SuejsGm1jYwRTR1QD
nE8Hax7Rde0uOg2xJBrtQIvnNa7nVe2tS+vBgfIUtte0PC4jYEH5XdlZ1AFM/QQZL6QJWEuJjXcR
92sAP/tqLHgaZOvgsou6PGimTQHrUMzVClM0TEapLG3lLg9/4MWx0F5cxmcNpoYDtpUs0uJdXnOj
KGmyblXGuk+diRU4enyK7Lhay46q1ZKTEPRzyExUnH7M0mJKjywtXrWg16XPdLelY9FapkH1Ka58
ojDlQ/Dqta95iK+ShKp466tXzBlmXZWjn0nX3FYcM65tRBzGZ5gxpQdusuyEVKBxXnAMKuT1xJtb
IHQNj29QTajA1wUlPVmf2iyCSy7/OzCFUvAVGowDw70kD7bJ1M6MIZyVAOMFMzF0HgtP7yl7rJkO
c0NrULki0PHVda3dl8SNBWBwj267S4J3c8JQbOV5r4i2QhQ6/mNDRSzvdZ+FK/shYWTXmp//ONgc
QaHbXDTy+wCRSwTNoVCWTi7ZBuwl+qpMyNTucWYYxpVZwppFMQGSXxn4jcBsKy2cueSmq0JF+lTj
va9hyIngqywPXQKzD5e6auEzzdLFM4nllRaBtoKI1fYhC947Lm345LSPrKw+fJ1Wj5cAEyuMrcOP
wMKcPN6p/mNvYspS7xTWTa9g0As32XgcojeF5ZkdwOP1oVlt9rGGGQSp3pU14dW+z5LHEouEhngM
AkzWHsJkbYvLbJOfQMw4C1kEyVs2tVdGlDmQoUjmJvLTLiQo04FBPhtVLgXZQv2bayUYdOH6qC8t
XAxiTANjHxYCMHKkaFt0M66oNhp28jqwsOKXpIHifzbpWINQ9WkqUq122ZT2LIRC5DLGqdpgIfGO
UkHTYHEGJXZWZLjFQOea20EV44kKFSQKvEgsfxqmkS4WJlryWlD4N2ir6mDbB+sc1DrCzryFSMOG
IHDy0aSbIXekmMfas+8BopPXWMkHSGGwiTuqQIfIIpmlu0GpWWAYa0L681E34OTpTc+W/pjp8H45
f94Ds/su9KcRmVqC+A9lvQ25JURfb3a4eEazuCOiAgMPGzWKqxOMTXI3JnkAx+RPWtjfjjrlAa6v
cb2YXPPeyCCfDuAyLJIpw4P0ucKIZYAjptv+wlPYHUhMLqH39Pi5CWyOAupGEy2wABO3KScF7qRQ
0eQHV7SiZWDNgrTepKRFGlCv8TJsh88WDEQF+4UdElC8MKkJfdbDOv6UJKx8bRiPCkyUtkWLrTz2
FVxm/dOA1JsB3hrSLWHE8U5H3WR9ygdFZ23SvM+hf2SKPUuhPYzoDkW9Uknzze3PySBTjktSsM5V
A6MP/rcNf2NNagWsqU9bxai8pvIOXzOUfaZr4krSz7QRMZL2mo3Yzfk8ExWWYBRHKSTmCKjB1Pgx
kixxO5qrDAerELibOdUwhUSkd3cWPkWZh5gUM86KeZeuFwscLL9+PgGuUbhGEYxT+Py2wCyVAbA/
pvOGsVhc8NgFTP2TlheAeJcIKWlMAmjHgcYYE2PAH7LaKawOQW/Rdr2OzJSgmpEAx1+GV5EQiCfN
jnAVquTyTjSzSUs4MHxP6d3lj7mw0kIHkj3TOjXrlqgmCY3gNVMpwkwG1ZV/MWuChuzsdZxY6GE7
VoTBlp+j1UOYBRoDPIhSHK5NnSVAzhz1PS7bSQJJiG7fcIYlNcqAGY1Sx4sEXG0ylHVW94se9qlC
zm8aY1QHk1hD8RlE184fl2G0nGKUTJVPNKz6GvbkTVv9Ihoj6GdAnhZ8J+qxmrwURKsO21nngziB
74XmtU4jHLuoRIENaygNKnVek9/7zBw9U1v1BXJJESxl4RnXbMXDQC4zu1scLlN2cwMaQqJMuBVT
Z0Cu7bW3yuKVbynH1YLoHkNu2Xe9g6lv/4ihJI8D42Crxy9OYpBDs4WGwiADBIQqLcT1IiMslWzz
EgflOMLdVJv35c7gmR77WyT30w0ZBBjL/6hRSghcYt0eF1lwn9pWmdFepwmFSRpAZEWMG093PyZx
q32Ep6CEssgiFWDdEAfp1glzi+rYG0S7NaVULV4NbGHbAIlFFl6+urv/P1j4T4MFQQfPBOb/Mlg4
5lX74f9xtCB/47fRgqH9qjJZsB1X04RpaPY/Rwvmr0K3JJDhGqg9dVXT/zlaENqvGr8A6g+uZdqq
yy/9PlqwxK+ucB0hTEGTbUj04B9H9jta9tss6N+PFrQvsOF/GnbbtVSbD1ItW8gjEX8GCERrGGTc
FPo8dbtXe0oqCAwrHcTKKOruVGVmdT9UVXSa2GBFTM1KAZcunSCs90GJi+ZgTye1yowne2Rhdcqy
3WmdDf9dfjklQ82occREqh+r+5r3YxmPeERNpnXGsGY4uzaae31CzQz6Og8hE5Jbn7/ocU1AAiOA
Ngy1faB1BEVUzXR2amDEPivbzddvO2qITJb66GrADERCxTLqQR8ww5AGvVFxEe0KcxWm1aPtIJ4a
9VpdN50JapWmAU6tWlTfO562jUICOf3QGJahqQYPaitmuouPb1sawUPopEBrMbJ1zfQMTEem9FYp
LZ7KBQZYxlsxVenBoZ7a5yrcdzt6D8cgP9IpUIDIdtbS0/zYutOF8STYcGru+8JSH8xU2TvaBEdu
8g9f/yitvzWinsMbl2Zmt0+96ywazYEOmRA/vbTNXJD/NIrDZFkEXjHWcAccpAGky8bJjpUPhd5H
cDhkEUMieR9MMYiNo5G/0rjDqcpZLVyPAlXNp89swpxdEznyRHmfo5YKviOfwiuq4MEvs4OT4Ntb
dG12yLR8WiXtRefRXONw3C+qWqGMjvCcA5pVzmWOoWXUlxjDDkLftL6cKSl0Vz+9Wr8/wD/DvZrG
UO8nhEk+sILnVbVtDTRQGH/GAdVJdYduDKx5oWTWoS2DHKVYUO+i1JbJ6O42MNGvOmbx/bcbHdiJ
uvT0acBFktB1Mza13dc/Ux3oOy1GgVip47h2x+raViLaJ2kYkbCSmU9URWPzMYSyJOvqDIa47tfL
SAuDg+d4Ngt4Qs0xOa7YuZ3i3HVDAsGziMngIlXLWdVlVZ+6W5HU2r5T0KKLoLrXgsk913pf0mug
89eqrtx8fZknzbDxA7pd38/beZ5W3maaeqkx9yN3+/WAeOpIfJOdlt9FihdhkZT5unWhvRZeZbSz
Dvw7nvz6lOcd4lljohJmx5+3oncWmnxL8a0KHOgQTlxIjm2M/e7Xvc9d4mqstsKvVM8D+srCiJaC
IzqPNfzvxlT3tfxHkSZ0RZeoq0EzjnE8+NehUvAxiQuxysMquOY2Ho0d9vH4p8Q8XDFJnc62y5Hz
KhPAQtGiszfH2p37eM4rLvz4gKPyjdZYu4EfU+u6Jz+uw0VhjsO5/npbiybzYVCP3qOH7VOZRhfe
N/yUCSULPK08tlUODTFMF904WBvPVB/++rFjovvnx05jGddx4mGu66qmIUHdn4DNLHcyRVAtzdvY
pMHldbGdJiJsKciWfqFa+LoBytljG50jLT6RhmA8jbI1NpqUujZvMroxuZgZonTWfAomMlzPr/8r
DpG5py5yWytTjafJPWWOpj5+raPYJkB1EO4yE6V13zFtvzQOlNRcjDrNqcHUzw1FdW8kobWIXOtZ
Q4hyMFxUTGWU7rKkDNehWUMhL/PmYjchFMbBCfa5nKamI2Q44ZOzlipc6iyEkuvQnLcB9KpRmS61
h/pcHd37rtaNpyStLCZX8t0ShQ6tOIb9obq+8dRQuUJ5PoxiIJlFMYlN9z3t4k32MbJIuA2c5BYo
/QMOqUi+vg49t6oeDRG6GsucNLzvWciGGkKEP3z6UeBep4FkiN9uv+L3/szv2mo79sSWKgrE4hoA
IHLSc22j8RCuXxDPABPyt9UzwQu+ylGFF/IfETViWVuFvjYLXV1EYYTWIFTv/TY761SjzxX5iYKF
0twArfhw03iFxiTpdkY04dUVDhcIvWtBktrh6x8kE+vfXk35t77+hBIqGR46VbmOq+zYOcUPsH8s
yIxJHJXOUO1VNAzaSjWnYuV3Qj2oMuS9sbXHOBYJsQmAEo6l4EmuCsQVZHcpYywQc0rvPbmQU9PZ
80xLt42MG8isZMAS2PV3pd4zwKo6JvueHpyUsct3Gm7oQ2U9sP4Yi54pF7yjcYITlrnq3hsndZ84
GGtqQt9+rWZJG+s0ijDrmqrMD7ZZglVNI6KffCAMzI9SvEs8+4c29e9qz2i16dqXgG6ToLNRPxcR
hjpxiEsSdrwsK7HlP5Kv2uNio0wdi69T3hmBXp9EuPdiZzpWIVFOeW+OyC2yjPF/5y4St7xaEBUT
E1Q9q6IB+jdBgl/vUW8CA0Z9tff7SMayCLE0porMp7BHul0Y0/a3tf7rIfKHKFy1KbbgmGr1P5LM
cPAuAcGoBBoOwwdHm6QYgS0RbzyAc2GzfyqK3a9NrayWejb1ayPKsgVjxYYAU9BjTbVGEiKENTNE
smpGKwvm9Vg9dwUkI02+AQZZSkzLYBRasCAtvoohAXKslgebVGvIpqP/2X39o5qOhtnAmK/+epUy
5SL0h2JOU4VjqI5tuo5rOC4V5c+LlKm3Y1BBH5zbKSkfrZHnCEIJt/paSZQs/P3Lr4sqdJbNJF7n
fhvizwEsmwzlm+cIAMGv/2/g6oAPNka4D6YYSUiajtu2Vu8KuJbwOvy23DUVqacE+BXzRn5pI86c
JU0phevvZZaEB83r2JUEUgYf/6sBX+W4Mk5jGWyLoWouTpc8dQV4kSGwkahqwsD0KlFhBI+IsBSR
osgsvBJ3myBZqaLKj97Uav9htPg1Iv75srkmF013NEvl8tn2ny+bn9eO2/0fws5rSU6kDdNXRAQJ
CSSn0+VdW9kTQtJosIn3V78P1Oz+Mz0b0glR3RqjqoLML187EyiJyI4UibLZ983cfwD0NghZMB/6
mBoU2xqJ718GxqSeh2PvEYFIOw9sGCVUagieDeQD3kychyEYl1vhXwOMvL1I25Ou2/a0vlovsg7E
vu/Aj1TeiGMYzPq6XkrX//tVjONhY6azeAuTfYLPmcK28uK0GBbZXAG9Rl09CY3U16V4E5CA1Xz2
Y3WYKvxFDVKn+yDQmhFGTjBHq6xpV7F8MmAkFqZlIvWWi7EUN84vYU8wgA9FALkzhkgkWOC8OdgL
P/6WltQD71VdI5Bcd+N+FPBEM7pmytlHmCmUwbAg4BVN4pMOReB2pxrUM2oyHotuwrjNXBYvqrpf
3/DW+2HQp2LFchkI2ZOVFO478t+0QnsyOgeBTgWq5C6nkrqpczZpAuQLXzGcDqG3m4ilPMIj9K+B
rj2kTx0x0BO3lKaJ2hQ9u/eYN9tY2ecxnYJTPJlQ65qG3a4Bv+yD/tEXBKfowrZuv34LQryfLHwb
ulT5po+QzPeE846irWTpm2mXEAcxTsN5HmR9EXyk5waBrE7Kjz2awT9baZ88g0CY+wqbDKZH2uOI
ZW35Et0SkYddQX1pe3imq7BMibTDUiMZCp34qz0tckTFAnZZirjcLngpGVYP90XabRKSAi3U4QL3
VJ7J8YHo8XSn8r45jAW+d9XEEOGTwEYxu4F5sCY+bTNzkEv0vv20XgaOQZRIQLy0CdGay3nPrmlo
IS9C7TN7hunw9KMdmdaHZhjfYm9ppLdJePTMYdhXdrrQ8MzL6+ZrMj1sc85VOy+VCdnWHRRHN5qX
1B+KvW/HfEcyeLvvwUbavzFFI8aHqjoMrdc8yh6mQzsTaZH5QMZkuvw1x5a7u+snex8vP8oxdC73
WaR22z/zZf6aKba7rttttvyYCtIAjNw9RpnbfKgtc9My4XxuRNgel4SR+9GsUP3GzU2DPOheTacy
zZ5UiCoBsR/h564DuWY7BZBYVX4RXkctVd6BnhaCVH2RFbuop1huzj8Wy2fWIaPaoeNiGFr3beH2
9rGXxckPJKfgJsjNvcBcTJvUp24mljSk4eMJdemvb0v5b7mF6/uOsIWnlGVK33X+s5VELf2JmUSx
3hZLeneBIzSfXZruxjwarz4tcXsnDH9EDjDlNNNF3CqDyHsrI3K7pwmiLspNnylxsk3ZnfCV117K
juQh41dRdWWwhGvKBuPDyKH2nKbK+9KyjRSJFV8BKCcma7kbwmL66kV9ux2nxD42LcE0reYrMkpB
eSwOQgJOZU7JzYhAP4fUt/KclAyhnAPKreypy+o/R5jCHtLGSKrgzYy79mJNKMzXH+MssX6zCbvv
N2GeZXQWEjzHsn0LHeG/N2E7J/jDHmdiMO1QR5uoBKYPmhkNUC37l/VijKR612GHO235XZc081Nu
fRzm4wo/CBnGWAnSlNCC9tqlkBc5krG2ocBtvQx+LfcM6WDlNnHCxUgImNKej6JRutf7xQGd7+eZ
tkYOks/3Z6HskReuB0nPIQe3TglFFE3rbxtLDmc3pck3jUFQi4VCzsypJmOruhbxeM4L2dzqMS85
X9w8E8uyOz/pKR+eunx5f2Yg93M1IJMWXXHOSx+DHQPe2XJLghFrC3NjPDKsc75FQ1aXh4oR5jGG
s4pwVV2mtGkubZGOT07XHERbHH9zO/9bx8TtjIrXcrij2Sxsa0Xh/jkZsY3kqdvTGDbXWCK9vPVO
68X5f6/WH+F3OG21hQ52wSifgj4YcLCAU7HRLM0k7CrAD5xCzeyNRTdb9jgfxwoVeFFiZNhl4vI4
m/ljI0ocDAsmcwdm5ms8WC3S1QXciXiIX3qdkZaqAHjuvywsuzz0FSfnsZHerp66jSOxQ4+BR96c
kHS6nzSRhoTWWh+ijNP3XHmf7CDTm998Vv/dkLh5PRAWh2HItN9vSAopgJ/lsGPD0P7QxFK+Stn4
x8Dx8ADGlfEatnb7qr3NOJioFZg9RlgaEr05POPBmwKFapcmIeTnzbNXC47KEXD/aHnHutD6pS6I
EHOdwt048az+CFC3HILlDCtLUnnWZTLLTIIianz4wmk+icaltKiIXlUFAUKlFtTfOGJfM3J1oug6
PxQF4Uwqk/NJJSE5SxwrS6gWzr0NLgi2Bt/AJxw6CSKPii3kD50E0LMtrgVExk+//gD/rYHiXrMl
06Q0HcApy2Wo/PcCYJH7aGiXnr9ZkI04L+JbCDmIMQ2rpP0fv/6//QfBXf93jA+WBBsDSl6+zn8g
E8zcVl5Y2NrvZ40uI7IOxXPxkGLnCWw5Pw7TYz4Z7pvnx88zOTabIKmzPUAN9YNITwOOhw2mlaQn
ai8t9E/ly4RQfZZTr1Fv89CQzbQurmF3ZPUm7zuyx6dZx9MTKEKzzSoozF+/q//uP0xE3H9CIV0z
vRUc/+e7iueITWWgd8BOZ+MaRtn4XIUhFbXl9Fk5dL4RT5NE874sifRiDzt0pd0/u3n2ch9/LI37
n2ijtptfS8OKz9rGAVxZ9ZcVP12RVL8vFbZR1qbAr5+zWL7xLrtDmOb73ujqS5O0MV1LLMNmzUFp
hS0Go0Ab0GbOq8Xse62MFHMIOBWwVF+0yacWAYPXljMlJcG1yqLXFUwdg2L+oy9th1G91GJnSNLM
f/2J3bV1/zzGOIIBmA8LhFQyC7vvdIVGVHiMbDDZuqknck3H9iUbfVYm13rquvJnJXMNooOcWds0
3UZVT+Od1PW5EWZ6VF5fw/DH3l6V7jW2iWKInKYnopvcXXJTuJyRaXn3l1KTLnvf4JwEVXlEvZbl
BOO2Wg7ZUT4erLL4YupwuLVjSKlegP2nqKzpq7ae52meIMY4a1U4/d+swZbkqJXlpkssY287DaDq
ggu4HW1ZyTzpB79DNJvPY7VbYawiSMlU9HB5VW7xo6hteZRoBh9Hvjk/KHEbLCBCYBB4HI85/XZJ
SYeV0/2VuqhgxrRS7mmy2bIGIoVr12kpZUvH52EgscnhQWizl3k56TXWrG9pUZw8VREZzw15SwZo
gYw969hPXbDzZ9r8/EJkH9bflVN0jSoMAlJiu113WmoqUQSSFH+HP5sQT9S6xhFmMfSo4ROnDXbr
drhelFDEVJvJS+iibxgyj4hwk2iTMcEDmCX0SBVdyVl64t0XIVwysVPxa9gc8uXTjXp37wyWOGif
82maOPkpzHxmzLl6rEs6K/t8O8Z++aWw4vyjkbdkJaQkLG0bozkHjZdhuwU4asq0+M1ZbT2L/fP2
XGguFyUq9hUXi4t8tyziA6ucFCD6wcCUyN128sWfeR1lBnE4mE8qs0EZtEzLY50iZ9DMdWOMUHI9
ckoUC0Efh+TSjj9ln5CTZjnlSSp0ULaZ0MgVdK9a5PnFdPLisR0IXF9SDzCcOvuwNOSrTtvHocuC
Y7TMslZfUuKHvWM7dLO9r7sy/PssUE7mHe9eQW+rJdBtmNBRMgd/GcToLMRIcRFSfuoTDR5UL6LH
eoSXWS5NXaj9lI9/wv7U28gijaWrSAMVlHFtA4+CUICn+ZbN43yL0Rm7rU2hQly91KpVD2JWTIxZ
Z3XXFPPYzQllsHMXVP7Xa4W9fNb//i5sIRYaxUKAjO3p3XcR9vbseh2GSiS6xSZyOgflKs+ZG+p9
ZhXBU18wPbYEc7mp0cB0eRBSwSJ6gXoPcOc+cxjqNknbm98JPwpPhnaKK0bK/CKCorkG2pK3tNE3
MPkTQ7Z9caeeD6v3ic7Ld7E1NI/Kby9q7NSxGoP5N4shPOq7d+jAnjocqE1U1tKV7rtdUUXumDMC
e5skbsatbdjeldHF3HojYp3IdaprWO86NUDtuES9uXnqHHTaBDe3VpsmjvtLaVkBQC7pI3qwk01V
K7DCoGix1TaD2hhj6xz7Egko8BCqIj/4eT9vJ0ZuvuIxI18VDehrWLCklhPsxmwWj6ZV+E9a6kvq
5tbTEI1oCvCPV7X3dWTOPBYxgdxTFFZIK8mqo1+O8Nqx40Tbes4ptEvnDuaJMDqbxhw8rVje8hMj
mv9kzccxIkvFMcrmzID68r/zuSi9P5O8L3aJJwnVQ+jyZYVL7YgZ3lfqOhasHd1CU43A3pv17a+f
yHqJVE8mBfSi6iqamYGmvnZkxjp9eRYueSnrJyyWj9kAMTgNtaL4rfpcweQ+u2VW7wudOXjFm/Z1
Tr+mRfTEh22+rBftzCOpn9rZ90UFawC0b3Z1/Jj507Pyfes8KqSxi8TYJ2ZDOfsy4xZtcvm9K8tk
1yctQbaFjbdXExGa5g4skUNDtMrKV1v2+R+1n4Xn9XeiyWKy0phh1j/tOKFRGoKyziiSj3lX1beZ
MHL3ZJboNDqVceSOK+E/GML4EoYMpOsh3Uzb9u/jnYhEt+s0iRYtsQFWWiM2W/euuTxxc93W0wP6
5e7RLvyb6bPfeTn+ez9vjkMXYMaZK+NpHSHuTJGZwKhXno43g00fZEfhzcGfi8ehXDSutHcx/jaP
0ZD2j7nvj0+xxgRYTgVqIs8g4Smyab2Po78vKeR2Vc3xEuVGpmGSjod01M1zVUAe2/jy1vsnCog8
cRxVHFakGD/gt9owrkOi/RcgT6SfbXGpcUN+aDpC8kIfKVPZ2d3ZGEMK/1wz3DUFXIwhPq4Iacsg
8lAMcDKsmu7Z5aM/9//v1fq71us5+9H1eP/Dxj6NNQHApoVBNlyWhylpuyOVQXw/s5AvmfNjIGnh
zQzq7FT0yY8s8onQ9xHdaJ7a0v2uApzSPXbZx8gtGnszNEl/ckIwpLkZMOT5tt5BO7Z8lx3FpFoU
m3BAalwGabGvpRu9TvankozYofpYzL13Xb+6RIWvSYLmeCVAzAdzyZgSgfOnV7bkldru92EBRACo
1c7pl7QrB/L2Tsf6WfStLEMUgVaac1Am3gawizwr0mwsWPou7vK3JjO3Kirt5zgrnpIunj57QdXv
tPLmTd31/a3O0+EWhNPJdwd5YofkV8vvpcycHUhSQjb14KAHymHRRrxvTmM9teOoj15o1BsSkhFo
px75DVU5Hc2aqNvCGPLj/djZUGsMm9TUz1OPV6GnB3RLdJnzVvoZIiZowa6tfRSDYfMcWX5HyUj/
3C/zsu31iCMDnzaf1ExOqUCHbdqEZqyvckWeoJXzKDdVBFfYum3/YKoEZf88G9a+rhEazCbFWayI
pFaSnBR+UKHxTOK2vXD0od/9fbFKaz51hEWvM9n6d4WhF9Y0LGtA/RwQVkKGb7NL3fRxlETILy8K
Bu9DpAfI1wQ/LxKHoNuOBR2KY0vPnekUz/DjwXMuwfVFPmBEKRQ5l35uPLcl+lb+nTo2yXehFuCs
sqrahUZPYFE60hu2nH06v7Yu6TLNzJ55CVGAUgHIyUklzouxkGyz19NlotDFSlMTx+wP7nH5qwWa
s2va1NHj/y6RwwnCNcp6t/6uT0mt0MXFHm0csi6DNaz89DkLXf0HX0XyWIvKfbXc8dhXXnmbXIoj
OrcDpPsy2Esxehanpyl0CAarK7G3UhE8Oep7En+BSkXIXM3dx/srdzGSpfpNOugZpyoheKNum2Ob
U6K6YrHrpfM4apFebmUNzbmLYIUZj+jtVZ9QZgbahkUs4MyZDROO48Vx+JSWM7sfzfV+tjFq5X1e
HttZgSL4fCuZ66VPnku4pxVpeZNFdpJzHO4GK7MeUxZcBBLEXZtu+ZwMvXxBX2dOgnOtZcBh1/Tc
B3PAJucH5/VVMQW4glcyeRgQSWqQ25uOURWwPp0bhRWl8ZzpBlQApk8rgFf0HN4Sw9t5jhdtZCzY
x3FfClZSpOVziUramXzvQ2V34aWDDcRw4zIqd6W/K+q6PNYNSdoRrt9dPlZMAsvdDwL/2jLopVfT
CO1Tm4t9O9fyebT5z6mwjo9xUvcnWQxv67xv5fDM98/R7wzi16MJAWHZy63ulAAhLqgjHFREc1D5
HMq5vjiVc/WC8E0ut+960dyzU9j0F2v5Vd8jhrLssMddhpcgGYaXO1DtdCP/GSvxrtayUQ94ZJg9
QVM8dyT1VoKh+C0ThhbiRlHwd847CE1ds3SJnFiw9DQj2f0uEKk9z0X+rcjJ0dIkDHbRNohQleT2
AXuXd34ahN0wwgVCU2dnbq0PZVf9FX2DZzUOciUlupCeXKOQ7TYuxeuQgnSvM7Fj9iwxBNvFKs7J
o8mLK1GxzkOR+vUBxXG/0QvI2OggOYsRLDnUZDUN342ZDMj14pn22/1QFiUoKBaeRAqwGNQhzqVL
v9JWGX6J24GQ5UTDAiMAOSR+mj/bcf3ZEC1qCb3EBM7YEoohNn8Ds2GMez+iWj6cj2cvTK0JQPnu
vN5ORZWVowkXjbDuXCwP1XpuTaec0NwmnrdISpAjIyrBX29Tz+EnVv6QxxPZQiuRHGLO3MeBFVzc
IAhps2jydFfHTEhpLL2L26FliOZwX+dOQhFZjui4o00DoCPT2jyvJI3hO/OeOxI8vZ5iOj5Dd5Mt
h480JnF/PamqYqkUM+eSnbz5lCrIiMS5rJMDquzXKgxuk+jtnc2tTBtZJ59Gz7afusHvLnPgnD1n
RhvMYIlG1kFTxz4jFzmATY3cPiRPH83aohJJS1JJlrUEkqWHw+PZDaJM7yyPqqKSd/2wfosNfOUq
8DI9al00YXBCZc+DWz2vZMt6qUcO7FnwqXLtdL8e22oZFSejuSiN1K+bI/eDKCJYNs9C0hei4Z4t
tBiej4J7wsR4MVrPuLh4hTbCBVImgN4q951bvRgB7XZdm6VvMVQ/bopJfXOzlCxVsmbS9mB6s3yD
MKmgGJLxZejQ9a6vcmXtfn2OU+9hbeAe27Vc20cPBLpqohP9J0pGwwfzjaHxmTcGcqAmrkhbW4Rw
gXguJ5l8jFPbOTJwJNuIiINnSBrmaB8NtVTRgNOlFncd0qzNgr8luMz6OzeFU10/eycb0iuMTf8g
JLUvTokcrKyr9Fwktv/dMmsFty+IbnZr7Jy27g7awJ05DVpfDDLuwZAELEUXvQ6tbqhMMPc5i+iF
GNybE3fTeVAIv/93MWbQ2bYrvaNRGZCziTuJTR99Zqrihlnhc+7fH67WP1e6sF04Q4MzGzL79HFi
HSFR2/qQkKVz1w5RwGXvddoNr+gYqbttz7z9+CyyNt1PCemzcWws0sfg2Zs4gAEytXynTXdFU3Re
R3kEEiV3jBaHum6PLawO+7ZdPzXzhGod52IvZ3yVBRGdRja3z2aeq33bEhT/62/7vxo0e9HpmoiC
HVtBy737tv2QdIhWuuxPE7mikLGpLB1CF3P52k9ZTU11sOTdLYCX6PxH9Gl/aSOwL0ntEKPpW/0m
KCNyqDnI/MFOf8vnqDibfRcT4W6V7bU18w23FKk2MVJPUty0iIzPkZhoDTdow1uULZPjy23RWV9/
897eg+ZwMxKd9MKFg2xa703RHttwlFaes11Vf4M3g0gsg/WEtBNNLTPxzzl+AbaVf0GLfBwZmKOk
3Dsrwp/Yw8XBmG/bR+FMxot0bOd1IkTIrdLhMcHacmrd+fuUKfOCBxPxKkMR2W10if76baj35B9H
ep9nUinlOxCB6h2wgmMpr0VpkX0qu2Lf+GYRPLDyUGlSkZyACXGjlJme40lDpXoasyWffdXTVVa6
9s4nO+hUN63aWN1MoHyGBcm3jYehSssXMVb+WxJ4n93SDK7rn+UR+aLptM/ILvDjuf3aJBNQWEUD
wuiRdl+2FslDy5mi84xDiBhtW8w1u7lo8qdhJPfvf8hOYtCTFzTK3N7x0aKS7mtHhKuaCDZNJRnd
vegWQtMNols6lSx9TWcQSscIPpmQW2mYPKvc7M73B+/OX1Mcg8hs7pb+scS6evD5R18Y+sHBcR+I
uD/mSTLsh8BkAnVPw1z+KQbpn21VXFZq24lvFBfA/MYHqzDPjKnmzmHM/oKG2UED12g6VfXrOkIg
DOyfJofDeWIT/rQgmbRNkTkrCcdOzfCvX3/b3kLl/hNGYyuBmjA9MiY8B8bn3QOZOmPZFoNBKOiq
e/Oy1HwkRjEn4dQ1d00fFgQu/t8LpUBkmwTfSjEEF6eX3ptoAs5BRJ+Q15h4nyXD1x+iw8kOFzmR
D29+GHu7P5kG2OwgwTfWr6dPXEFCpr84GPPpRsZAAtlNIrFbkmKMPTw+TXXNZBz5VwRE42FWxm19
Ttb9vhLNBoRKHK1IVuqhtEZvE2ge7zAmR98iATIy0oM0w4Iyhn5Af0VcypBn5Y/WquedMbogT3Fn
nRZr1PJD0hHgKuJSLkzzNcxS/7IOwkNANBr5G+7GIwIWY5l3uWO5hRKEEZhkHWAw/GFNI+HkDb7M
2goketlGp7/T2Px/HktGLfZIVk80De5itfjnPqnsvtX5RKrH/aZMEKvtIvOHXZqoSSrYQtG5z35m
42BbbudwrKydJxhCGGgbdtJSyaNde+autEWH4xXR+Lo6qQq3QTpXkJVoxHarmrdSFY/fKt6ojAGB
stcpbtt6yVULmGIT/9lZp5/lQi4f4TA5Kgu/vJmNNV1LUo8RhP1Rd2Tgx9xLZBBWu1V8vSLSoySH
bn1VUmLeeJ7PhbNqNrvYvSxJXPSKVNJ5Rq43Bv87cGuqor7l1jdFOfnOGMpxO3lN/5Z2My3ihRxB
Tvx5hwDO2tzBUq/1rsUcS6p64g3NbXd0KjTYYnLlEZnmU9s9OSicfT1TtrPI+XCa5Th7MUFgwWfQ
uAPsMbjSqqK0KJhLw/TKfDteuxlj/iIlLlxo/ztg4sx0zKznTZQItYzRdRnNSIi0qfaeaSKOtXKS
l7rBpNKhgDtZTx3rhxE7+io43uq6854Dgzs+TuWnSui9K9LgSmFuIFf2t9xK7C4EfjbGngSbxTo8
sIyUjfh5Hy/cL6RVulc1aO6RAZfb0LnAKnWS1nBTtGqjeoxJDeA91KrPTxNmrPXtwZHS3omjMZvq
CkPHXyrqkUhOlnlIFz7KU9Ea0VR+iaamYdKdxQFfNYWtuX2fwgyjtLazcAjnCCeMyj43FsIJTlbr
ZVWMr/PZ4JF/dGcLPBDSU8khy1Txru0cytaa+lYAfU4LDil8XLjV4FvY3YnsCRPvtiIoKI/MBzen
XjQ+VgcOzHwGxCPGOzCOb4gvW6I0RiQiyaCPdzyuMr5F1Qia5qPU5tg+buwMja2vC2M7ct57CJE6
bIlsIJIzLi6OwNUv5gYT5PSbo9M66Pxr3fUw6aJNcqQNfQGt9O5x1jXaamDZ7Z1SrTrozmqMXnv5
Ac8JgpMqd09NEtBywCj5YcDLTTlP4H3C6kkccvGQlZU4J8uF3AEBsvSirdnYV3Fif4BOcqleuwt/
k3TyzoywUH2eO1G0RG404JSpeuDUPqLHnQOove/MrH1Z9V5hTRfxfaPsQqvZrzCWUXoc2bJQpQ+j
KTJQQB/cMaO0dZ2pmtF9tPMUJ3yJPrNRk3ub4pk8+ISexKIlGVn7CQ/a+ieB7vH4+MwVMp5pvAce
UPSHE2kw0/UkjOan9sgcXHXd6yu7aIFYMsIKK9V9//UOeFcnvv8qbJsH0JTE5gnzvdopHlRhWjLY
pgP5JX7RR7egd6KbWi6eHT7muUve0vL7yE7iW4azizZQEFgO8ilVa1lxnGaRnm0noBtiMU6JUP8V
FTo6hOE4bCIzr4iaWp62yWfLcMmsTfKMnqBsDs3tlIrnYMR17epJfV1Pj438mhvZxDMNGw6RKJA2
F1F9qsuECjRNcmtLFJ1iJb/ZoSSZDnetmeJvivpafaTxqVl0Th29gZvQGXzOpcZ5xYLnJbfambyb
GznbJtBE5Ro2/NU8GZQss5R5bMsogj73xL5gfiEVN4rL4iQZk6I+O/ht14tD7rqb2VYPZv9n7xAd
4yMSsrusv637yB2p0e2XfC79jV7P/qXj/lz/EE3YsFvBrvWSjLk+rif0Tk/ppSfub+u7rXsR1NRj
zsXFlacaGtgYgT4ssIwoi1AnYGOoXO3uqFIptnTZmA+5FO4OkRoqS443WPYCnDreALrAMcbfijZo
TqGQdE42ugIMtdhV7DRhyvUh4nUJZVaSITqnHDsIdk2vDTmk+Kb8x2jCMV71NQUcSTFsRYGBvjGH
hxUNEklQ7+6rrq/6g1+KZB9VU/Ca90A2CD73fY2KD5lSeGLVKb9krE6XFX40fGJJ8gGVlLFUeSPV
Fp/v40UzW4pm0IlKY4X1f/K84ZRUZJStGnRr7IhJWIR5zeS9GGLIjtIYJRIlcl/suDF+ZMX4UNek
4XDIKvjrCOccpfWwc0L7zzsjhJFy/o0GnfCn97OkcpX0WNAsU3ksX+/WtK7PAtxS7bSLgn4zLkSz
tiU9WcUcHfPI/gxk5x6DbMaclUHOG3QS56XxNwEYcBQVjtJHZ5E9tYB6197mQavhQb9ZfwWaDBBL
yr/mQlxrs4i/ztyi5JmkZ6fwkyOWE3htAfoY9Z68UGMT3BJNqQx8vUOePT8aWHPwzaP0VouJRLbU
ktzvVTVG42Fa98iyoE+AbAN/xxktwQ+WZWSHAwJ3ENvHOxjfRGokLo82saLDYq0bAuODMBQvTtkS
viTovRI2Jal2lGzbqo3OyJzZflXqwp7Zm0X8CZty7Jq4eRJ2w+1s9nskzEhDFoRcDsN3kaXtk+nX
n1KIs91Kvpijkx7Qar25s+7fwHeSB+HP9rFN3e6t6mxa5c28u0VFDCuRwgnD0YFjdPvVNYdtP9qm
FWPr+rT1KUTk/0YPM3fuNJ+RuqwyCyBh9mV4kotwsKwRFGpEqge98G7WPKknj8eu1ITr5stKDYIQ
XddXbWWUuzbyJjaiQf0tFmzR1a+K5DqrKTa1THidEWzFE+krVB6JfrP8yw8FPYNE0z6ArhXbma2O
Sd64WXVtEToPqmzhuo383L0G8bdmjsq3nCN+R0Agd9Pws8n66WtQJkQN5ERsrUfQPuQctRjreHxn
h48RUm7VAMQlJNr9u3d70JJ4oH+gH31qDxeJgOkjSrk/1I6LoqwjeFkYHE3wQkMzJPkTBOiFaBoC
A3KSfO6zR5PaClFozkdHwHKdtPalm5OZGD5k+uunIwbi97EcU69jSvDarGC3XzVZElE7uVhtfhxm
d3hWdiup9umSPxOAU06VdCeRLNHWQbplk0joVqb0I+knOslXc142anUBmkh+hrL8bpVka7jXUPto
5nVYWpcVRR6JUgmUFpfVREWIbL3pq6m/e6oK0fbHbCA9zgv2cdhdVxCKLd2gJeHYuI1zbu8as0le
UOdfUU7s72cEJ66PTmvu5RTx1CZ2/yQyq0VYj46WpfTvC/Aapo+ZpPqavTTYcRc3ZEnCuVYN+tmk
plh1dY81dvRsgv2fvSmmXGRMzk40kGXpji/3ZU+O1uNcyOy0Kkx0RIz2r2eC/0gvMJEjsEZ4wWEL
9d57mEpw2isCkXBYcgbvuPK7d43EOBPv3hAjub2TvsnkbBIZYOBdl7XJuPhiqs7GLIOzhYjyzIxl
avj/9TdNMZvnMD0SrOe+klURkphClp30+UhwRK+yvtTo+GewqySsLpD5UUuk+n1YUwSDHEH4Ds2o
qN2xhyG9FSXRH0ECsGt2hAT6Mqr+GDB/fhpqu76gEumud0FERF+eFiF0p+y+B0Qf5QIGYaQ1ZIsv
ePiNhPy/lhBUyvjxWZER86HqfMcM+DppHSfGQLvO2o43EBjdmcWtLz2s4VkefGwHgqwCDpmPs7mE
fJoIY8OxmS412RRo5InkrltKAVCqVgdlVIDATSWuws/7rbIPv/7GrfcwtM/fV3k4smF6XAVC+e95
vE7Q+RGxQw5LzuNCXCiFOf51GC3jtv4wDtp9rKcWxixHXtpW09ZsFPhPnCLE9wvv1ml7X/gBdbtO
FJzWizJpOIzIlllXPyfWBAb3k7s14tzdZVOcnBMzEL/DWN9DOstbIbxQkdYA1irfe8H8wC49I3Qb
slfsZy/qAvJs2Fbs3vrmpOGjistTEPT9d68MSB4S5vAhFDyKCR7JH2iZkOvp73NYQV90zLhJ6otj
0qJ6Wmd3wxWokOjx+/Xnb78Lx8QUD2Qq+JujPEYwi13j319AgzB9VG2ktpFu9qslyBHYYh2TnM5w
0bsZkrw6SfB4Pyl835IeiEXRC65PZm2uTVw7Ybztm6ClE4DumdT7PHe0XhWdzFmoKIOEgp2ujc+W
grO5R+T4VMY56FPicsYhgk+kVXFDVPizqpL0iLMA8rTr/zbhrxuKOYVkOlU8PZi32cW4/XdlOpEy
UTsvsbQFobRLNIOdjEuwE+iIFczoR0Ww7yYfTFRWeh84gTwxTTJRlgdUikR9jkBTjSuB2pZ/m6y0
raxadAZ2RL1T6swXO9MHohuIhGp7BD1QCsh4QkrMWqmf5XPs/a3lGfRQfC5LXf4xLQKSO6fCacR9
QP4fvHBb/NUMlf5hIpkwyHfxaupS4sL+UCYi2xEDHm00tAK8T988U41tUSZvbRsYtctI6ryZq+Bi
UFKdULr66uUj8TgkDy9HngmeeRsNsGP/c4Xnpn72qnjeiAmTP1WU62JQ5iiHtVSkEE718ypE6n0N
MiImyockZ0PCvibMueT6GH56DRusYWFbRtfQN8lygCsqKt/cFi5UboEPdydE42w93Q7XDJQBdGXy
D1ia8tNIZPpDNY/mxgRjffo/lJ1pb9vIFm1/EQHOw1fNlmTJs518IeIMLM7FsUj++rdI9Xt9Ow2k
8XABXTtxJxFFVp06Z++1lxcrAsJF9/vy9y8JE4iO35MB3rbCuv2Ynwz9zq4SfZ0gWCEsvP+JnHW4
9yvb2ImB5PVU76eLrWP/8oXY2bOsu2uLU11a4YvjTM1Bc2Z8UTVutHiKnw2GnqCHsg5m73bRrQln
xEllMMpqgX+8tG2JxPd+USEsaiqTBtVfM2b6F+lG06OLqlxCSuaNmK4CQbvgvLdDBj4hGABsmc1E
woSr29uqJqCVfaFDK6T2ppYCl06scuNbCl3gGMLaUynTwth7GGTmHirCKQ+VwvwdlvFPLx+Ge31E
ZDcN4Rblp3UM55o57pN+13g5YoTB+1VEjn+xaBdtl7NcWLrNobeTc5y58Wmyv4rZ1xWOZv4wtuM3
Pxz9jRJkgCy29uXFGlGlm3wyhqMedYVjumuBfkG69vZFnCGKg45dMw9syj2PU/SpJcMrSoz4Ez3B
KtD18YvvqXut0NA2lxPL6/y3LX/v8mLqvNmpjPa3Wk/1hXaHiuvOAhl5kbHML5gJ7EuYSY4jvaq+
uJkg8JbFbxX1WnT0zIjgceZyq/S1at3mHgNOwtTDnIqThdB78dJ5ZDQ7/Nfr5SiJ2eRYLmd3p8A7
mHbFuJVNdYzMQdIGDCPgYbPgmkROJzaz1/kd9SHRYWEQfdOjNP6sk/5eE1IdubKfSvjuTkaKnlhA
4EbvBMF+mX3ok8kxMONRcpSxo/2Z3Oe5NcGpE0DiBlMcb73L1iJFdak+sbBSNNzmj07b7BaBj5dK
79h2Bh+cLd6RdPo0C3JQbTJ/GdwcmPngiN3ocOo2dDT5DTXooYxLkK3Qwe7o6nj2wVBy6xVgaAmU
ljpsL2taj0hRGLjqNHmsSFYrzhPjSTqfMQ8MqA250yOzgkhGDESd++psTeGukIV6S4J+2Oq0swpg
qX9LPZavvD64S2w7IaxQ/zCA8WztxPLPiek+0bkfn/uicwHsU0pCvSlO/7FHLbah/+0UOSb/s1wU
ubQaTHy7/9yjylaU5YC+bHsruksv+tovLn0c4auyNivO5bJfWbYy4DEmgc5oUp0rXIarjq7xxlZa
d+xoWV7NtFvr2C+R5GRYTl2i9nxdvg8DeCLqkO44ad1uaRktLwsRQzOcep+1wMPiABoB1LXvVElH
V/rue6LiZFuqZI+Yc9r2cy+PS2s93rajiEiUd2earJ0blPEBK0AJyf0p18PoizUFYBEXAXBraNyn
7V/WBb0Hz1/5wTmt0lc3Y9DjzEKlYazCE1sdeTRVdmfhH2/96GQp5slwg45dXzjMbXAx5wmjWVxm
ZGNyBF9hoqy2XcpMEF4T1dL8MlkolZQsOR6mGrm6INCs/UALdio6qB76t+W+bUSPrMSLXrWO3PsM
dmOpOvGSJs1DqE1fb5/FRDX0Gg05ShR5yFptLVIn/Gn51quRJfrFlx6Lg04ppk1t/+padrz3Uoig
uOUUEfDDyMfQtd9vGyY2JADdcwNjTOR07gcL8ZWffx2wZq39Kgh2RtgaZxvJyNrODX2Dg4vh8gxR
GJKXsQ7VxVH2D4tB7mGqGcQEGgiDQQ/J62sG7bMc3E0ea/nFGeHVI3r7ZmH+eLTTabq6nkdWtGRA
1mGcnYG+9sQtrYAHhBqBad6rUpb7FyWEc9b4POvWEy8ilU504OlMWKJN0Zl3LaIRaJmdz7xzuC6k
kaWfzhJCH9UIsZSaxWHpYi1SeG2QID6z+GrYbbllDpPtoRc8xCi27jUHELlUipi8RZ5WBU2IKXIi
01QGP0wmhi9ZBKE84gZblXk7AXRzP7LKyE6uo7LT8heEMVGcXg6I0h2G9CQzmFMVLrtWNgNZ49G5
daX4lqYEe8Z+Y538OHmr8si6MER+X67u8h0fwoeEN3MKJnNaeRp5px0r6Br5ooRSnKO5nftphR3M
UsH4K80DCil/jlgljWo0B7GrnE57A8Jlr8eogr43TlvpZT7J4419KtAhLSOqpT8SF/wyUBR/j4so
vKuwfIH4dPQvluN+MPPzHtOCDFfHbM9Gp5p7+yGvaS6Uk2PsgFxT1tBD+XE75Xfd9IUTH6W3WnVu
HH82PtVOa1fI51wkOTcxGqMbopNn+REwdWogiUJv+da3y2Tdj3Gxr/EkIBd3f6SDePdoFLxZnnS3
o94OYCJnWIo/eOcRDeBFT31rpTVFs7uVaSnxkkW2Fuj+T2UTcVbt/u9Xy695iYTIuYzJrXyO54il
2JqopnYVOvGn2+84hZcfloognwRzmUVaZ7cGUKO0L9xVaW4ISBFx4N2Th4anZD7eNjT1/lo5k5jw
VBiOSy1qYu5tydCoQ8c/anMeylL7FuAe6OOJ9Lx8hUkFkH2q++sGcckWdUGzt7xIvodc31ViWQzr
eF3f+uZekZIVO18IjqFPcnCwSrLxrwxC2G/DMOtrFGbhqaOrfhuJjZ0iCGF+htNYYxrqlPp+caoC
Qwowigp975ta+2B2GX8snstqNetADmE+3CoaW9LiWDl+8d3nlnTyPt8uYi9mSuB0LIxdt813GgWL
prKik+qKJ/xiePDyDj+5aR8DGB8XLx1JU0jHdV6lBNIoQ78zxwKv/sLlckZuSPIWiC2II7BU81pv
qfbrUlu7Po3syHaImZnlzqUaPpZS8s874WKu+W0jtGw4LSwVDud7+3fVwDB2ZdyPBYWfWxJdElSP
9JYV6OXAomXZ3Q2oOLZDJbAAzJL3eOTTMVVyAojQnO17JaN31Ts8AFP44Tl0PikwWvR94YdvqGIt
IsZSk55xOqnajNouc0kTYV0AZFjOMdccCmUnZ6Jplx9tMwaZSaiX6DzxOY3ZkyXYkDW7+9B6MtFV
OTEjqd3wHAVRjROufPzz9XB+P3JTFviejZLCQ9RkAT78Z2EAqKcxiyrqt5R2aHw7N7jtz5E0tp0X
V180Q+hbW9e1o+1m6JMT/GG44dhNBgGL16uyK1FJ2RW0VnZlBWQ3yomLXH5j+TUCd+aQW5SFaMrs
zbIx+kgvEYXXGEN/pSzGQC5Eek/83bhJhtjYYGkkWNmoUHbNJ+WwdTjKLSdMFffAOycz2/RBkOzq
csh2t4c4b4CwKwt5cE6PchtrEdmbynG2uRYdutoo12KEgx3PdoBKlvntJPPny7ncPv+8vdA30BFA
DYg2kEP0Py9nljmpz+hT8cyiu5tHAD1tbq5s1wXBXeG7n7DjnBOMBeOu7eCH1cqdu4qIp9H/AadA
+6w7toKIF8eYeMafjoQe58U++EAHsLDvkb2TJmJY4f7oMLS6z2qkFiGhtH1xyfROMYoHvOvMU/Qh
4xy0P+JPI4tsjlFF1K3CNuzPwuN8UVXgRGwjdo6ym9BHJ4O/d/XJBkk2SPOaj/m+4ME/ZybZon++
UIYzX4nfrhSFE6IQZtHoz34X4LqOUbqarS+KbhBkicZfm3ffosyPSex07evyonuZc4X08GEo+g6x
/kX0KEc3Ruq5Bz2MSXsqoa828yPr5+1jEnRkHujD2ipE8SXx7ZFhiCdoAnvbspHdozDaZy+t4s8U
IeMKyMbhZjQJbXcXF4jSVoTbPRU2AY9OPx2aeZ6AGARBj1Y+Nhkot9DymCRkgb8XaWBvIn0y7qvE
EBdTm9DBNmDDKh9a5byD2emAMWDUnxioAoYt6uPinrRN6Wz6HEPJ8tII0lo1YX4NnWq8yxs5EOWk
t7CAWmtvgdRYBA4MTJBLjKrYAHb5rvRaXUxVywcGq9Uqcn/cVuh4gAFl9d1TzeGmrEBMRJyxSczM
INI1ybrL7ga/Ds6NExmbSWpTg1aDyfjf6pYo1U+QrIhzGYv6bmxjboLZ6qRECP8JcLMxC+2XlzTn
Qi+nshLBynnoovL+dm/GjXpv21RuiCvpdhhO01cfMqQfckgItTgAFYJH3NWL9OQHkPwDz8k54DtY
FBbgJjrB9HYJI7Iu41abx6rSOuiT0FeEnODLy63quep1Bku1Wx2k8NNDYRXmBhzUiJxYc/ZIs8G9
d+z3+TJSDdi3EdOUMba/vYgt+T87fEH0aCoN88J7hYvfmQw/5laFnq/gQSZPrDVzLqaNEShkQKBF
aFoKxLkae82HwJaFGNhlPg1OZdmIl28rW/7482OzOCd/f2ocZ+FwBjbPzm+DyrEax37scRZ4egdC
zwOo4noFuBokb/bs3AFsX2x7kUOgnr8VntRRFWfRppT+fMCTrntuRkVTbKZZkptBZRF12qWoLUTg
npVc/TTq1sxU9rYjywfWUrmG2oUMfyz0wzAPFBVObnpQNIc7IiBkHt9ZebFGwT5t2z7M9lM8vQYp
Mp7F+dTUnPRvvI7BIbhphvhYbTUc4PkXOn/wcnv3WPs3mm+O28izm4dATvdLfU+K6qlyxu7UByS5
63X+Rt/avihSKaNet15hixLqqBn+OR00/904xj3HKRPYUBsSU1/WmbuG/yK/VFpPaIImBQl300Nr
Egf658/mX6OXedl3XNdwOWCwof7evdZGGB0W8qX1zcUIVLC69zqMcuHUMMX+5rQFsuv5JUbyDDMV
fQm7er+CYXqc4jo+CpoSpGdpw5VagirJcKytZSBeUFPAoaWp4x02SCzSjs1grM2zi+Y3BJWN6FjD
4Z4EsuZKLy6/B59/N6u3sBC4+mtQY+VJGA3te5yCkLY0HJ+QdLFXTG/eZHWXsBwvCPnFZ4FhbI0A
8ksrpmljNWS2ctRGwB4J4+xE7w0tqYfOT5L/7zoECHNAjKPuzJgYfyHP/g9Iw9YyL6saJwUQGR8H
La0pe2lqH+kPL0K1Bm8YM4f0c9L94TSC8r13GvFRIO66mDiNvaS6LtqE5UVZam33DBZ9GUSkhnUE
gBlKXJcXIT1ygysYq0CLIUNMSAZZ8fKTnKRb0oLlyzI0UajPXrlumYC7tCzXPPmgyeE2LmIGKVSw
EV7YgW4ziH0rsYtrHct1V5+Aeerbv88PKHnZclEh6YCVLkEdx5hVRw//j1//R6vnX+wOcp+weEGP
ZKFiGuT9tkK0dlQ56Eez7djSNefAdF8heLoP5q/ipvuZGRF00vmXlt90gtoCHUzu/WJq+fulCSoM
c2QWRAo20KYIQxxXiKM79oG/twAnx/qqo2XuQMQd3SLX7i0OGPvGIELR4HhPGvCuQYiKebioyZ8u
AkzCaqZVdXiPRho3b1jYnW3F5sqQxKVGEvpjxkRl4wI4fkxlYW8gOOZPRQfzWHlt/6SE2xO8CPD+
z0+wN3fB/nd1hQaHpWMWU8Hf0pmB/LN6I7Cqn5rcCtc5VPDj0vfTmO7QZKIDiE9U32BXd24yVZ8Y
BETopKD3EH0HUW8QpoZzU7nfM+InYnr+log6dcgzF4HwzHfTXPJDJhvk7vItd0K7qmSl1VuEuAnU
UYyL2jznHmzzV9xVzYnUmBoEG9jeSrF5stIFt4m8OUmo2RZd4duJt9wvQyClWad6qBELVe6rQ9mH
DFV5j0JjwbQjQQd4pjwsL2n07Xa4D+hROGXGCk9a1E3qqar43UD0foAlaUx6qu8XoqRWfgeJr+9r
R6t2C0nzZojyC8NdGynVQTOjKLv5he5cdVq+Xb4am4c/f1r/mrtBjpxxP6y1iBdcZCn//LS63B6w
9tvEUiaWDXoiwFghfumx3e2k9FjnyAg6lVgCScZIQ1ICIQlaw0gFMqYaHNi6xWQ+jB/0/PItg1D/
sHxrAoAS9OS2TqvCk+WZ98KOd8vFXVyNSEFQiOoU8VI5p6gU5QsxUPHOsUjuLgJ/DU2zZ70fd2Zd
tQ8icaEpuw08mIgkQ5Kuqv+4bX9LqIV5NKsxKZEYWLu6Yf++dmZaNRpo9khTwWU5G9QjQZ7NaIJ4
Xc7YxP38MHu0/3nrHB0iMkht06Y9fvaOedTQrzw7LC6xk3zeqi9qpDlmuQNNTuMYL3eIQawNWDJu
Z7Ahn9YqR5CTNRDrFx4P3Y5vae+/gQIeyXIiWUzNbaDlJR79+iEkWeu/pKj/Jmnwxj2Xe8ClNYjE
fH6e/2fTQLxDL7Yn9TNx65/LW3US8zkv/elcZR0Ru47e7hkWq5NTvzC7ao2UdA0LHW3psiX0qT6d
gIJmu1riVDfFkD3mEZFTiYp2iRUqlL/iUIiW6HmD6GtPdclOEsP41sek1YX5YyCjvakKTiQWmRj/
oUT411IeWHiOPN1BQAoLjLrin28v8auhc31A/LeCogkIkpu1zItHcflqeSlGfiTRupFAKnVeJs5/
99+tsLFJHmxYYTAonZWblht4XFemUNH9NHDcdDQR7FumbEthhdzR+guDb03t06K0rlS5yeGi3XMV
rkaILL0drWhVBHF4ECh3l/lY2rvpG33iv54Lw08fDcTzFBIg1Jws4Gw+wckqKZ4eO9dsYX1g5J2/
G10j/4+Ux3+1Nbh0TOUDlJOzmIDRxz8vXVppxO3YDbUvva2bXYAego566S7yhLzSbCp2TWHJq3LI
fkmS+lWhaMAOkiuB4zQAHJ/SfB0CufEX8XthOjrMApT1cdQf1Xw4kE5NqollJzvgrcyRSI046KCM
P2JPPzBDm7YJxN19kznw173YxpPOiyEB/8PTZgsjsguZ0XiTmE1DliFtsZ/pS9P7CqEkVX0wxwr/
P5p+a2DPJPVnHekW9aCtb4tMPRup4Md0LLuLcu3Pq6w/32T/2BNnspWn2ybBF0AV7d+fscK1W9uQ
7fo2raAHBBkV8taZCpLQo1mQUNk44oTTEsHD6vZgN2O4KiK1baesOOboO2OXjl467Tk8BPZNNMti
pg5lbYAg9zMm+RSZ67jymS9Rj947SLlWE7gAwXnmDUUlSbypHb1BA8/XiclRSxRNult053bhbAed
LoCKwwflkwscST3YmxBcgFrGe6fHOt9nRnCA04GroAvjXZPIbTTiDk9bU7+6+WPPR/bUiO5AiKx7
UTljc80EhhE+YeKU9w2lcRMFMHgH04F9RutbBfkLQVAO1TLpF/PtAOdwXBN5hOBrBp9DdTtPGbAa
vyQEbEaahaH2WeDUR6DB4Wk5VWsq704kjONQ56CbJgV2hplvVdPiX8FnK6+NtvEMcsyqyL8gQfY3
//H5/t4AhDXqY86xfJy0cHt+71i5Mg9aAXZ57ett/CxzFmqzEcUVAaB2Sjzjk4mwtkMMknKW9sn6
KaeTHY/xYei9j9pqJWI3rzyZsgWrag3moWqK4OJxXAaKwUEOVQhgVuKFZieFE7X1tvWvbuXnV1lZ
kGmI06HaFhT9mO0O7aDl96lJvKJQMcjxKn0QIzld8UDoYovPTZWh9rW0xHe7jqIDZSyzAH+e9HvZ
rwht5zHzyMiwjPiSDsp8MbOQREufIWVLOKMbps/oDbut3bcCtZMLs3Rw7oqyt78pVXxF0txevVxy
KM5zGnNR7PL5Eitw6mXprn3uH1RohbWa1aWnUg8+Rx5/UPiptsVt7kMvCaOLHEqB2oGvTCYeW9YN
wlVlj0CnCh9Gu6+PUx/0GzSQ22jWdVp59fznD9WZNV+/PbTkJKAvo9PtktfxmybMagKPdAGS3GJz
Arm8eJJGO4s3VPpbRU9gY7qV/T5OrQMokdzVSjT9ydFa5zktR7IFjPhBWcJ55nadNh41LjPfIlgn
GUfQeh5BiZ6JRWuN9LDnARUwpy++Pw7X5Teb6NgJLXlL7InwbzGxTWg4YVJh0ZvU0pIqeZ0J/SPL
fy4jho7QOfpznb41TOJMg8CdjZsx+pyiA7Rvi3HvJ5o8qdLqVokHgsIOBu/DyY0TXGV+1PKu+NVj
OOKX0gIMBr/G+lr01Z5+WPez9KYXOSHE+PNVnjeSf7G8PFiduGEcE3z0v7uYZj66KqXcXd9MiD3+
UnjuEbd7SJJc02Ur05zid+Emh5xIHW6BOVErgh3dZwHBuWvf4anL0wpzhB/TY6+Yjgjlaodla0+C
bFjfhid1X30x/OiAIru85G3wKZ0iebRt8OLN1MiXoUPVGpZpetc4yU99CNtDyqhjp7rye8EOeQ2L
9LtV0qgk+QRVokgenbq/kPgl6EnbguFSemS4/+JBgNssFNx20+CF3pEqIB7NstPWgzDlO67rCC4C
gl+nnnNYEFzxWGq5IJsw8k6lk50aNw8e7IpTDz1q/FD9t5Qy5xVylHroPf2l86JHoy/lq7TnhGhR
tMcs9LCxeJL8yNy5LkZAx0edyjJbbDl8vy47DcfCdO3XJH4ge1kgixBY7CsobWIzYLi5ZSrPPMT+
k51F7ymxrM+gGh+iqmNKEJfUePN+VRIntp1jfTNY8FvWsOIldwztVEkWuRBi07orwxztOwBkzcaW
H3jICd2wbnZGJfxjYZrYH4LOJ3kd7Omm42SnD2gBbArsTTrzKQdPE1u9ByBWzKqviAv3QE/Q2EpN
VHs/BT9r9Z656YLIeaEX5aziOCi/hq7/PJlu88sqr8iwjLH2Pg3eGWGEBFDA4KsOgAwakKug44NF
tzKa/gNiaVyPWfGwTLEKm/Y/0nf0GCbGx1IKycQcdNeB0vUQ47naVlpukfXk6dcBbxGzRbGqPNiR
Ms6HszMxDBzs7xWtFn8lbJAhs25Q51M4l5Qfh6ntmFY3TDyplVzpXQyGqrSd9eZozP7/5Vsu8inT
Mob/8yVffkm14cZrtfgYeFX1XMTNy4Iy85j2bGRTkBXSkAqcGN64sofROBgmVcDibawTX61E5v8M
ZnnyokheXkDbf4NtdFImtPQlvyXNeIBKDx1SYaT3Xtzyrr3Z/lk2AHTmf4orbfDmlKWQNvBW/P2S
auIF8XKzCX34XLeeMVEd5F/quGhuBLoahvNtOlskPmRHW41bO2tc5MtwjQrsF1vZquTJG4NTkir5
HmuuuYU77F9hql41gSYgmXlQvpGtxrBX4S5qYue2HGvEtsaFZ13tkmboUqE7bd3vbVsmKAgd7ZOj
IPvqMghLzPptwv37uLTHAn/g/B4W4TnNiEPkGQJDV7rXJTpmyK2HoA1PeJGR5FeBeBYacwKrK00Y
CvFz2KK6NgYFFsb964jn6nV0XaYfWNZh73vleDCqRKPJL6pdbDj5g100yQE5MIMGBb+zIU7yCoIZ
5tRkP2uI297cqrsugV1VbmEtHScL40A7PDAOdS+OBxm4nSqQL0lEWHUny7d8zunM0upLUnVE+FZa
A5wNZJbAyfVX6E6WjmLPYD85J8PEkAtWChzjH1qaWM9k41qo7wXz1/Fu8p3uu2NpP6hfvA8CYggx
Rl18MgeZA+JPtH02AHQhdS19SmUVncagfVkKt+XOWiTwGZxj4HYdJNO+4zzzhdiRenUrhOmoIH5H
J7d0ctqJ4KDlqxRji+NRI/RxPe48k9si75Mh3DlpBf4iUv3FLAl9xEux1Tg5fa2txKDzhRSgi4g9
puugvYX8pmq84FhMwZyJWRn4ICz9XIXV800wkzS+dceU5DTOrNQxA/sR926LGUeLT62ffymTtDtW
XWqtlNV2r8psv1t1AC84DolXXXSvgAhBa90D51FES3fsuyI6abMRJZLNrogK9aLZ3JMkAGkkNepq
Y9dp9IMRcHVoc39igprB7Jtr3C6JjHVjO0DkpkbsFvA0t0C3TXVUc8tpKeXRQV4mt1adf1W2Fq51
bCL3tcvxemg5MkgvP3pT473oMv41jD6A16EjFXiGChVuQuwkx4g1bX3rHTZ4sZr7T+cQKX7KKRpM
d7JrI+3VuIkcgPd875lsn9KiYnGVDiF7g+kDI4kuCRkCRHmS0gLzot7GNUFafmL9tFPy092ChSsq
dfS6M1oYgHV0WGbGHPskW7f26vo+YSOU8PeZlSVHjZwl03KSxxwbvcTYfbopoBnVfMdDicd6/nMU
H9EJrQ/e8qCNLno0xZsg9O/cxnR/+EP/PhC5vnTXJ/x3jzG2dSo0oFAdXoyjlqnoGKn8/Ta9Bn+F
sQJv0mLZzDA5colMmwz5OM2/T8RF6GEAScUOno0lH0crzzkStKKZ1D1FUnupzeCpp2G1/PWxnr9o
lYkFb3HkoIC/LItPao0RWhR7vSwxShi/CmyKwCQwbJBAwceOjdZYI7l9C/XOfkmCX442wQWeZ/Za
jNe2BV+99gHznqN4KDmwIeeZl9aCkILQvioF162DtFuBRxK+la6z8qVwW//k+9E6n+RZL81hByzj
O2EcALPN6WKgSz2EyAc8cCp3BinFRlKTS48ZdyP92Y5bE85BjAaGJxSgza8uxXs9afUXlVWrNEhs
nHQ6Smu/HUkxmH4yHFpVk40yySGnoNVNvIcpwOMGQ55OolaWCpLrhuJcBRxUG8MztmM++w8UtfBo
IfI14cDTEiShXlWG2AzIBjdRX5KrhkA6du4hle1lpxKOKzR+RSMQM6so2leGS+htVJ4STONtjN/W
sbW70PXWlh2+TX2lVlDSgpX2o04xhqVkz+yGuF+hlfiW5eW1UPlPrUN/U3+L3OihiPF8d8MhgLKp
SfuKErXSqm8uPXldqp/SK3BKpA+GF50Cbw+76K4jajKgO9a54sX2R4eU2PZzSgl6yCcKLfLNX/Ji
WoeFkQEVYnxYVLgZjJxuEMNo1rdjFvA71ZOLeitw92AEz1rEFCmEoKE7iBQw+xcdUVXl4LEdqMtg
EMHl1SBW68xeDe4PMo71dRuEKLVmLp8/zRrlMsMJ36BFyMbd6GGnKZDq2I1z5HQabbwB3L1vWxws
bcbBeaE/i3ydd3a0NRFy7VF4/hgaYl4DpqDV5PRPWTY9GkzjpCvOBL180YoKxl60T0hdQOvQA+Fl
ape2E6tv9yCIl9QG/W3oy+sABhA05l3QBzQ6JQagskKE3p3jdHyx2vQu0o2jm3pfRquiF8T7D0MG
BONsGqJw42gY/CRha81aRQxQx96UWAQP1gV/VJt9tXVSc0Wq4RduUswUXLGQpOwJ5YjAJ1VV9qFX
xfvA2xy14Ozp1Y8JLGgA5mmFTlPfyl68VUZZ7Ww7PUyo+NbW2EQYCT0+FpCcetapdetJwLDjo+ub
74nVXqok8l8ckX+rsXJvxha5ZMA8c4W/GMpAP0fHbEkS4LRnHhriIPSy2KiZTOYCKqutKWKIwFnC
pxEu5wj53E7P8sGy5bMXAvrr2E4mEbzYZV+v7ji4jwigLskUV/d5i+fIyrIacRWAScwI+9a0BZkB
craUG998Eg5bW1UbYYbdipFktGZmyHKrgl9954LII6MaXdljX5g/iNF8zxi/OU8mHCkQSZTREjQo
iTN40rHsMnPSMLyjvmtmDrG8V31urnqCb5CEw801dZlujbiWhyZqz0LTxn2p6V/7he8SgKtDWMlq
hi9AXgjJ4VGSb6S0PnZF8t00HBO1YSNXyXhKNRC5LAq0DkU5rCpqlqHrX2UTZWvHdD+TRAdLqp/w
7lVYYKwjgh+VIyefmBglHRc0lzn2B3n17I7Pf4TULVvzAUvQUxSYX4hmJB85ce5DIwq5FchFbSAa
hd2lyYBPQvGKd3rqrQuX/pgKh1PomYhNgkHfBSIet4aayAzq1Sshcjpij/hnLDTste7KkOEdVv+7
lhkTYrW0xcsv39xkZJTgQO+NUpdRlgGWClWWHM9q0EnXdioTE1lyFjQw53uhJk3LE5d83BYg32SN
dtqs0k+vSt57me8M7FFrA2nANiuThzQbxaFz5YuVxsAKh2eDt7sdu1l9GWsQMMnD0/Q5EJqAasvR
DnWV/HJE8IFImtQO+lNYwjcB2J5NZiM1dPG3lNCkkM3+aqGYrCPUvRAAqmAfJPKZ/5/26VSK2Wz7
MgG7zRzCxDCrrieBpQRt2zl3sgp96q6iF7nJqFioIiAdhPl0N5FMHyLMQ8FYHv3SQEBlhbij/WDY
RdmzTiSSMGtxbPlZ3clGFnTPB2Exnns633Qi0AxZY3VxHH8rmRJshEUbvBLytZzKbZkXCgQJIsPA
+W7aqbl1YnJMwYVoR+N7VWM/aB0vuQsNx1t3HONXVoiI0q4wGlq1Q2x7QDnOAepQhtmm0I66Szwo
GAxUO2DjylDl3MCxdT9Z8bs7AnuiAi0OvRt3+64ilBuZuzjWL6mTvcCwL15dbXxJBCsLcP94PVAQ
Wa3T79n44Zql35tAjffZqH4GLg9pCwB3HRv8YE/H1Eb7wK1SuFvluJsRYMQRaCxm4baf1ignOsRC
qHI4qqyTBA6gLzgseC7AAK56ufLNGMiSEQM4KkL2HKtam0E68vdL2Cm8mZyW3wYwIAbhAFYQTqqt
ljDTt6tfDCVyuLAZlPMOyhcf1dzO9FZl2NtHLCD4UJPyMMSaB6bSWAewAedTO/12vQX60WckpHSS
gTyzsYh+2BruTkkyrL4HTZCdkKxuAiNtDrmLmy1ELuo3qbzHpATtUv8UjJGgypZrWkW/HCf6PgXa
erS7F1XpZ0fLycAc7p1WvI6ZR+rc8JQ35gvdOBY/Ut/RiiNqNvMnt4syHLuwapRt3XE6G9eJysxv
JmZc30y0V+WyCOMQPJp+WBwbMjDWrkundCqcr/HY5ltB021nptFjM9jRO1Q3eiF0dgMXL7dbVl9z
/jE7hnmfDEW3Nf98UA22XOUMql1zxEgpzigTP0VL8mI6PHchkoZeDnJTkOoe5MMHx8byXBWCKw8c
DczJharC24w55FvG/avcNrQ1JvaO5BDJSbj4UFPhP/V9nxxrw05oiYhhbfNuLub8kmIW2kw6TwWr
Y3AfSF8c+0pAmeC7Cb9pn8TqrhOJd9C5bSOO39gPqEbcwjAPoerRZ3NNA48FiPPOFjBCcafFcXYi
UnHMMdL4XnNfhC5JnCz1cOb1DfglkhWl8dnHfrXpvGxvKAIq2w4Efyfcr62Tfbb/h63zWJJV2Zbt
F2GGFt0UpFalV3WwqiXQMgL59W/A3veu847dDpaQlEwIIuZ0H+71J0+t4NBEjg+jVa/Ln1OShuim
+3RlejOFXZmFyyBHhlTdj2G/7wl936C+35teATHYYi2k5Vbs16oQlyYSL0t8CqjAeFcUiu4bs+1u
mqotNPJ1FFTWK0s/7WLKiHWZkdivrRxrKEdQBpZ3G0uEFyuETGXTDn1NiXpmtWcYx9C1B4ShjfVl
68ExDLr6TSEAYY/TPt6FRAV/NI2yxhdsfWEDZljDY3r2JjV6DMx7Vs38RmGFf4osH5/MFLlgbBbp
djk+tXfqgQNsO1CgNooJHLnDbxdA66kPFEmNzDbXVkZHK6OndzJIdOaBGHhzS7Z0cXEyyWvs6hVX
jLjbtXjDFNG9y7gqDqkHwyWaqu7ddBviR3i6HMr53VzUz02vOHdZS/NFCHJ75sMTuOKz7vDMWr4I
uHBLpiJz+xF7PsTqPnp0U95cE1XZQGSMHshwo8dyfEq+FH2iBPq/R9DA31zZpmdPD1IqA67GMFDl
8Mlp/a8iI5wey8aW2R8oCAPSFvHvIV2vbw4JOed/TpiPx3QO3SlzoOzwhcupCmFKsSxPCnxZZsHt
D6jPxpp063KvT5k82KrT8OuPhP6iN2J1r9HpU4tv3YaOgmcpvnSuW9zGZPYBM3h9F054zsy8fVMl
FsOskyYsz2B606iLLycoQ5uuZV5tdSNVLnmtqjSzqIp3nSruUadMa0UPnc/Ss3ZkuLa7scxVVgF4
ddt+si4TKrl3WlnYCPN3OHUgcYSJzd3L1HcHVcGOIo+HS4Zuu1VptH+sAOnPJCufVYxk/Uivzypy
F39xKl88YRv3UM12baD2F65wApiN8RR5nvrJaGhQ72vsI8I37UX3UFjMx/WSCsOUDNmp6LX8xZPK
jW8tWKTTDsoDka+HKp5+TEnzIsowpgjt+QlKtxBI/chNHqZf4diZK7NyJVlzZboFmocFx+070iW6
kIkigVkz7NZQqNskjJGUMXJ5AeKq+IpDRIBrZXT+26SH2wGMBBV/c0gpuJ7NouK6zqf6l0js1aQb
yh9dOtda1cezVImWCnoqLTILGmo3qLAzTXrPVmO3G60GalSZprZzPAJu40ahLKm21aEGhXDoS8s5
Z9Ew+KXmxg9LGfRVazf6bYi89hoabb2iU1p8DBmClrIbrV0pq/Kj1epnSxefTdvuK6fVXiaVULus
HtOjKeb/qSxI22ic3F/ejXPXN8lCoTwBsSnyunbjdpH3zCN+WIduXL0hlDBXEwT0vRgnbx3gMt7Z
LVXztq78kabbO6u72pHfjaideQg1TjFzyTscIjAy8xvIPUg+16xX1mvWpginu45wY9dpnfvapc2d
97XvVOm7lVLHzaOhSH2koDNsi8aSn4WGGXk+g2KYs07JR7z0im0C0J4mP30LQpk/xtEW8KGBZ5gU
uvDUsvQjDyjVw/BRki9yR2s2XvIJJKfQlLtIZUAsaflmDrZxk/6Y5E3EmjKp9pPZvOh97o3X1goz
v8K2CN7DVXa5xVAFcvaMgUhhquBq/CXsBmoEnr6f43gV4Ae7Ip0+ljcKCL/jaBCuQXb1WZk3prSU
07KRXHRiVbjuPLfMu40ySuQkjN39zDgunOLfjTLTjmEKzaGBWpoeDbBiyynj/3/ecqyV+QnlXv7W
QE6EUj6h3Au+BMBB9GMgqPTRpNodk0NblPSGPLU+oPTVf0mjeOoKtf52p/KX4lrNdUQzuUmDcdOY
lcJMgjIHV2137ncs+PCEza/j0u54js0vqyQL6b6FI3EsBWak5aBhGNSVSTPtEoeWeq/auDgqDB3L
y4aO3zkyP60aq27U0vAvnfruZH19d+XM+9WbP/V8aPIsqD5VajyNrh6dljOWc3F5pzuQh9Eax5BS
bUvJshRjzrVLpLviQtI3JXwbv9VM/VjxRL0OpSg2ldZEnx2ftM5k5bdRYjN1wv6Nsgq9D/q750zF
b2J2Os11QhQ+FG+6Laci878WVSY/ppbr3I6t5kJwq7MxDGTGnUW1MAd2+VHwrVMeSD8H4pdXQvM8
gheQNKdScXZiSMKXKqRLtpwCvfycObHxXqAX3NIXJD4179TbWDViPX8jOETBG+E8J1U45muHsOGQ
4jf0ZeIUX9WZwDX5lVlR7AdIKA+ip5rbRcXFno8PRWGsjckl/V0xmrslVBIXcNvTNuG/QiDHuHZM
OWxTmNzbUZT8g+dNSyE4JWX1ZlSq8RTXzrAPvwI17ggo56IphFK+UJsuX6QB8d+znpedQUDEJOT6
0620+jCiaoTRnMQgZ0u6u8vLZYMMOT7B91tZg01vJtQyYjHZSDf499WyawpvZxZeeswqW++JEhl5
rhn0MRJU06veLLpXFhHeugxrdAdFWqwJ0zKYYyg4JplC/+C2KVfh6Bo3ZV7rYCF50FUYVpTtCMum
eHJUtZIlbC+zu1NvWahyg0jaqSgAM3EIhdDuy6ZPAigM2pBsEi/VwTlkcXQuaupmHVgE0/K+ptxS
j8uGzikVn3ljWAOo0OWgdNzBh+Lx/PeU5dVy3vIVcCX/5+Rl/7/eXnaXTUsdcVvpYP+7eirvLJ9J
S5KxX4qgvAf9kHisY2Gl1iFsedJXyvvyTu0hOdGs9rzsLceXr4ekN65sHR3bspsQ2nO3W4pWWdy8
Lof+fkGWYFSqJQSR5ZhiDM95hVKBpyD/cLW5TyWF5zwytir2+gPMUsx6YfeaxxT/u6H71aZO/WG2
Jk3+yu8Mz3utJMCFipkP3LDxGtaqscEVOhJRbvxqOgHo3h1BYqWzm9eqUQCZ3/3UZIzsgX7K0ix4
HnphwNtI8dUAKHjOzI5HuoBkz1LGk3HzXNd6/czqo6Vchv182Y2n4MkDhOlXzYwsDYru2UbgEAU0
QSEva5vUhBrYtMqZhPNffaif9KBMfno0QVeFBZ+M2JtyL/BQAcGPm70pquSpmgjk61k/v0L8/REj
v3WGJvgwYSrsZBC0u7ic8h9DXIDlTLMvCVhqC3MhRHyksm7L9eg1KPurSlf6y9EBxOH0Z7EHgOWu
FFPNrzl9kd+lPadCf5LNyHxV9vFGpp9aUtufcaCVpKzgca1K5MXKqHQv1hDlvmqA9FnC/KbaCo4N
INuZ0qpumoyH5/8qQOGgVadlL1XJd7Iou4MHIR95tmGGhK4TI1Tf6o6KAdWy8tGPdvEgzUfz3b4x
1hHIxnXh5Qc1pgwdG9iEZBnNzcD5JXU2XFlmDWzXc3+1YxH+bJ3qo6HH/ZKxZtqPmuPsYMRmrxBr
X5cT3NnUHvdl+TxynxwgAIe7sSLGyM29yzDo4c+kscWKspH7CHWYFl0zFn4Ylcx/DCpI8w+x05rL
2/IxXSP3zCz7Pgqd5AID+YPSB+UDZ3C2FlmSvjo1pkCocqdlE+kG1D6Z/SiGgTC/YV7MNNT4QLJk
CgZg9KZbp55B0Dq2fBGPrzzX0mcvE1jUEDNqxUgsif6C7rKf78+C239sD0Y0D/spjyUx1MrrGPVc
DUkY/2pRz4z6hODJRVoQafouhwfz2pdwVjxKZCneCOpRrBsN7yfJhzymBNkIwrRPMSQTpgw5fsxJ
/ohsgjczorz92DPEj1RTjhPQoRfpVtmltCeu3fk4K9JnDzUCeM/qlhcAd5bNgKRpFWej5wPYI+pE
Ki0+aTnelg0aMxhhWJxRwNYHgf76KQHC+VSXd8E8gASK7LOrLe+BrhcXRO78SXWJRn/e0CDvfThg
yebvMdJLjiRZvKA8pQNU2rT57aE9BO50JeWIBZ6OUsFJC8f36PQr+gABRXpcUZXyQmFi16gmHADD
rNesSse91bQfzZzDHGUEN+HeYx5g5Omlk6z6u+gnjwxBOXUU1+WVNr+KexCYljtom3BQnkJHDldP
JsM1oGVxXXbjrm0oV5TvGZD0Femx/c2iJ3ATOalrNmSKzdh1GZ8Hu8uxoVH+EEJNth4lLasgpnyJ
MXAGYV1QiB2FVZP5bDT2gc6queYyBBikuO2lJIgHGnHjzcEX1SGcyMgaQV8ePXgp0Ov65Ky2LT0s
HPiUqiMITRXrVEVPDGZ6U/KoitLa9Kb86aVhfm3G4XeWJPErxTHWQIVEmzbV3xp4nDWI8KpptWsV
WM/MtF2+ezkF1Potc23UIWFpESidDdzAYk18tLnJhpZcxkzZk2BRXNqq/89NU0+fHTbgWtPIrlXM
2sHFDnFWjCEZ8plh1Zd/Xo5T4J5J2qpalTfA1DxDwbFO/PInkSt8Wp01PKlpj+FGdf+gJSxyDKsk
ELZdM+2KyCwp4xGRJSnwybqkKUQRiGQiNgrWtSNwiH5l0mzfLG8sxyQLUf7L89vLiTJUYQgu+4GR
ERBJ6eGBCGfYV2GhX3RiaOhDGgPX/aBflmM22vJ/X83H+kx4oO1NYwtc1mR8mQ/+PadkLac2mnr8
+w3++S7zaeAKhqOW04z5+6XLu8smHVtt63V4z/7ra/9+Axq3/SoY4hbiCb/V/3We3nvrJgC2989X
zaep0PCINiVoATXj+M/fgiarX2F3HNZWLTzfFLV5gRLF6BFHNytU+mNOu2TKr0pvnJwAsVXI0nev
GYG9LYa2B8xlykOjU8ynjYXbb7LT4xAK7DmiJPqGAO5pmo3gJWNNoDikdqTNG4sqJyqpb06SxKH6
gZXmu/WU986MkTIkGRbAoUoCv2m77oqvGTjuEB+nQAs08H+YYHQrj3fcDCOLaGvc5sHvblT1mwr0
67FsTKAEsm7rs11bNHeizaiHZLsbdYHHyntrXLV98hzZXwxPgiXvf1pD8qng2dojbtfuaYNTzASZ
reWGfXJas98NWGhA4Z4Z6+KPtq3co56bycYd03prelOML7vdQN5CSjFYRyHKZstoZ6w1XWS32bjc
VECJS9k5/Lzu0TR1vcbvrzMLb+1rXrQvASGLbauZb9nU8Tk1Unt3ktcEChUYPcRJqTxWhC0fWNij
XB7xTWmUSE113MgpLElZxFYyIJ9CzS5WDmp+3QSilCNuzY2xe7JHyEN1Rp0k1V3lxUGrvMtaU2y8
ugpfQ0gsR3Q1Nmtl3q2akviRuviI570mBWKReeF2ea+NXeR58FqpIwy4QIQx/dYNA277sqsv25SR
97hs/mMfMB6D/fxOh3Hp+HfXdhKHNLP5ncAc8o2BFX7dITp+gjQSPVUmf1AZizu++Ogpm7LhzPL2
n/eWs3BWTS65ewF6t382YaC3m6AlhurvseXVNOFWL5r+P457LchoZ9kogaR9qze0IP7nO8VDmDMz
s4iR0+kUBlVYP8IO5UncFxrkHLU8Fe8GBKHtcuV1dR0/iDe74Xy+oVEKviLxPhlmxzyE8vlkONbG
GmhuQzgpt9RAaGGSs4RNq3qKqYoexiH5bTjY0AnzegTACR7JEMLqtDM/YJK1CsU4PmjtjdQt22gH
9CZd5f24E25VkOjDPUlG0hxO2bn3fIzdS1XBb2ub/FSXxW0CKX124oaE3GQAomgQL+uUpcw2y0F1
VP99284SjGdKFFkHIYPt8u7fzfJtiDFK8Mi/qChzIQlBK+OJtxv1Nt65VTT9QHDAetShlmETZtWE
kYvOg+NJQtNXCUgbAlSEApHMmHOC43UKtdcceNsOHAHPMKTJUs/SVVjT/dX7sVupVQbmuaMx4RX1
dHRo8gFAvLd6oW9HjUp2GWrj+0AxDmNAb9CEKkZSgHdzCO2b7pQOOXxORCozZ+GgtnfYMaBQz7sx
xHbcaV1PamvwraW68L1AEW/KQPFRgs+VxXAR34OhDh9gRcOT1ROelDua/SFtA9MN2pMzyTPmK0kS
G5jqck/FpNohzvX2gZcMq1K6RkQvyxX7vnRQmKTdjDAeDWZYGg2IeZPX4RbQLlmojfLvIbfXwBAV
Z8/KKxV6Ftku9dQ/S1QfhxYANtIvzyvo/UNlXGesrRFocM7fTVanzTad8fSVVWtHJ1AxrHvLVh1y
IL/L4WXBuWwsjSkmsaQ00g0ieC1SCHdG2urvEM0qJKg4ik09ad7pcC2HcWYyZ4B2tCA+YluxfWAI
6Klm4gcSzfS2cD4suqW0IcT9v44XuQlN/z9PT1GcUC5tjkWSTSd0udNpeeWNERmTbYbWacxPATyK
f473iTGcCD6pYuWbcuRq4vP4jWv3Owq5uOo8fbM7MANR5RrbJEkCHhzJXnfb5F1k/UciyKpwq0le
GAclOEb+8csr1S4H6soDJYUF9TtIfCJhSGPOUI5Sj2HMtkC/QNLml7Bn4DeZH1HjAzlcxy6d2NDj
WFRG6Jb55JJIzU5armI0WV5OiX0ltipnuNiPTD0obZbExuCDxIbNSN5V3Um1GcQY6g9CqSDb23Z2
05uem4jVDimMX0GstdvMEy9Dj61EdU26+5TFj7md+0zotEMchcO5U6vhvLxaNsO8+8+xsie5PQC4
gkmJolApE+/M2v7fjQGN7ZzBz6eVmvl1V5+znPzo2UhuBw6mxRpSNrTUA/7AP8m8txwvcsLgNBwb
QcKjdQQhlXvGRXUmb9u2eCzLugz2zHxhyOV0BtS06Y+AnqA7DitDL6Z7UbV/Fqr7YPJPNprJI5Fx
fKnH3D1hwvrBVBB/o8Fa/wtXe3pILP2DLIzsbFkSjr8+cjl53SFHXV+rinposniXlkiOKaEfS812
j5UZvMPkwNjlGto2Fi69594uMcm3NOA9CUQjUlYaUvbVjDYvTJqVTVOg84jBSiiglQ4RYc1a+Bw1
6nDIFSp9iT7uHX1VEme9SSItXlut/t13yXOfuIToxQlibeVgCEjYZqWeuS72Talfc5dnW34lkn2W
9HApdmqDJAf3uz/Z+FM1EJaTMd1qTZkBKMNVyRP434Gnr0db15DsfZfMA/HEPGRBUCWBQ2VCKhDg
t2DN82Gjp0wQCvcwpo3YDOVLX0FkmmxRMtMJf6dNKQ/E54qVJVqxkiFAQ0jkq5bAwVXiFl9eU29G
VPgj91MSOvkqiuwXNRycbRv2uxZo/Sab6Z157x2inqe2AqJxHTIhHlNqzz1NFHdw3zKrFGs1z+8Q
r6AZxcJeG3ESbwSzI3I3oEjCDTlPCWwxz014JAbeCZAFJT6NSHZqFLe6VCfMq8VFJIa10ss3qJa9
r0MYywuKr0lOCqVdkTGQVrTeG+KnYjtcg2h7KtEpb9jwN1qkGA8dxt4xtLdJ51lvBdQRda6Bo+K+
ABNvH0PY4oQ3t6lBQqELaBWD9ocrZPFe0XVkppantPbZxeD4JNHGX6JfXuzqB7RJEA/NA8aG58Ej
57fvt3Htte+JALxM23Od54gic0cd6BerF8srwkOFgc0AM2BPFAyGQmeq3IRyH0aOvUoEU1fyntqE
Zro3CVDYRDzTWEDhmlGaGQtYRZ6D4ylvSWfSEMdlvQlAqkDq6mjuUxa3ZzWh+t81+UbWLOtdpX+0
UrwaYVmv63QgTzKlF0DHCy0rrYgTAO31CL8yj0V2rCPzlxMCc2RKXlBrJEgGrfIO/ruetr8pgR8G
IobCQb0UZfBHpUmzKmn/kyU8bIVGVYckRpApNIpjgBrI+VJtjVgaJx7Cd9A6Nc6AnppFj+q7KpHh
q+b4IgejOVG+WplAnm0msyv+NSSMEqrGJLh/ayJP2QxBsh8jQ7kmBpU3azVz32pnPDdC4LVweSDH
ikCF2ikJ8uLw0bie4hvIB8Hj8ERqjQ63l6Qd5rpii6yhfOL3iL3ncvTsdVV346aLWQ85LpqwROz1
cGpuo01iJBzZgTbDQeu8bI8l5pkyGb1f0y8jpDAdbJdRoQsJQyRbJab8nKFJxpBc7cm2TgqQoh7R
3rko5oz0Hl1KhSIwsMgAI/SadDcl2DARfGH5ew2sER5637bnVq3HYxB7a1EWrMDx/J6xrgAqSbwD
3IovUBhkcAwzxwiRYxKz0gfoC0M5aAs/U51uZ5nad0Fz5eL1/EETXEs/NbvshZltrCLj8nxBo2cV
1UI5OZN2nRiMbzFtwCBbeS3VVKlk5SNLmuJGF3CNIW5b0Ii4ZSXeHK2ZlAvZBKuikh4llNbauJIZ
XiP1CTJE8kW7UF6sehC+qRhIsaPxVdpUdYycGPvh2eCymAWb4znOy+k8JBHRF3/3l1fdlCobguOV
f97oFfTL0khqYEVS2xADDWl4EgfNiHeiaaYN2g8IVYIkcIS314Ch4uyCFbUpdR2V1sYi5Zk7jRLO
IUcsgO4WFG9KBoFCO1QPtZcRnXLVujHgm+c8g6TYdib60cw5BKlKe55n/XbkYbTSvBprFI1VADp+
GXtzg8ZGrIRxQTi+2/Xe0STWbHEUFI37sxZQ423SyFdBla5t5I2brAoUxoAgWMtyRITRz/WxtKZr
1ZAhEkCrbIqkINSrae6enhmbIGjMjUKQEXzo7F4ickJOIcR10qZbEzfWKhxI7ikUxTzrLgwvJaTM
20C4ihkDVRtwJMP7zpiTinkI+lCSPjqV+4M+FcL0lk4ZOu6dGck9uP/qknU452ATYtRCliVy7uS6
hnkVOFpzCxJxGTlrn87ajjyLDVwV3aZi3J+ogyNNF8B+8GZpIvMYIkMGX5SRmQluG5ezb7fWh0A7
iLamLfFII/Np6SD8U6sZpq7bNjVrBFhX9dnCVHDW1eAnpil0EkbIWi0yXyKijHe0klCA8jSlr2cz
mDCGpMi3FeZBEyIgmR+VQbumKeNnhx49V4qfIFJU35hsInZCdKDUyRH6tpc0NMZj6X1WtBp9KhT8
yzIdnS3LpWOrVL+CIHdYk3iS7pbnXSer+N1q/WWksP+gWo+IE3HTqgWkt8mDIfuU0npy6zHZwyrl
ozEa44lBrVkXgZbtI3I0HwbrttCz77FVPcyoIfMq0BWyR5DxVFpGvV0FvzYKmM7znt309U0OsYNk
hLugCckm7hSBLjxyUC/V2Ckdh4QlGbIcyqJdrY+3tsyMy7Jpms64KE1VrVvNy7dYh/59w6bVRk9g
PnE0Kz9wmOUuJ//92uWVUVNITQzwSP/Xl0Y4kxGuF+WmbS3jgp8JdezfH+x0+rW2ieJYvvg/fiR3
v06StL0Rdfg7Lop+y4RhG4IU/cLqnK50BBof0iPrRJA0RbWic9eD3ptPGBxhwUVmftc7XfrtpFJf
CQEOqLg/ecyKVyTxw0lVV0S/4ucZnfc+dlzGu5yazqiugoJeHz6JK3ogJh9a1NwibgNpqtGxNnPY
RlmW/8gLspUsNIgnvU4oYHUODQMSfaLpeVQzqjOyt451pZ5wwXm3qlf1F5q0KkLZRjkuuxWMjg0O
yGi37Na2AnOswdWGdmDYq7PgM8Q8erab/Df9+f6FKrz+ZOW7MnoaUzd7wdedvVR2+scVSndeDglD
lVsyDjLfscJHTSBgboucEl/3h3SeQwtXb53VYbaq5C8CWmmpVbOvIC7gEste3SitvIu6d44kR6wN
nPYPBUN3RnrsFqhDtrJrkd+TC+mgxcb14mEHad19RCH0k7pQZtQqFqkIHjUm/u+wx4aQJlW3Kzsm
Z12zA+G/DWv9s9eaknU6t00vzWtWST9ziCwltlyswrzakRKiwbV1hf3lYhdc2U745gTMKQH7ImcM
aE+jlawrwgVyx/pBDMU6aty9oUftLQtl/2qFCJYdmpjo+6Nd5kz7qU1BIpa9vqkrzANNz9Q/YNL7
Dlr/bioWWYQ6MvTyUpj5E52iW942u2GqWTd3+6StNwkOpTKdjlKL3m0RfGoaMyCtVA5l6a170V+x
c5MJioZ5TMkexBtCHJOPq/eekCBPJ/hBPOtr7ZX3JnyaKJ4KApLXUwZez4kBapTi5obZQ9ePLbcz
UVd/yGE68PF9t0yQ88ZoVqXHWCJsVoZiX1ABynoDc8Md266vVsoxa8DrT09aMcEhqA5OsMEz7Kv5
gPtspDmeBiilou6BcoT5AKV6yYc46WflCcUrij28J2kOVF702dkYWRqolzgnw6Z0q32i2181uUjg
057LviIIyMF04XY2hMDChxNwBWF0r6lIetn0GUooBj/zvmK1YP2wjCd7KPZ2rCNyL21uOY2FlbY2
B3REjvSV3m5Weef9VKcLcvVDnemvSI3f2xgCGeYWv8wRz7XZj9Ay71o3HGlvv5kMmPPiBJHPOY7n
vl3tQ2Hc1thqXUXcYZTYgvQl76mXq7AtzpXiPGzHuzu6cqCWMmenU5+0SC/yDl01ltSRB7pwtrzh
83CH6lGQEu71w3MMWY45Ed68gKl8TZCJcu8Z+k11R10ab6Qz4VzIjn1cvfbMuYIm2J6KzPxN8OqR
m/zYwazrvfamJnSpIlCdOJ9oVMf5R8nEGXHVc5fVTLk6VvquxqOmVw9uSilAKNZnbdJaMCHgoRUj
ZKzm8UK7cpY+Exxyc2r1zSloGcu5GDj/v6gCiVXGbbUqVfMXhudabb+KHM59XSB6sxl9aCxvlYIF
wiBR5DPN7aXoCacWX6PqHXIt3lrMAAFjbMjBBM072Ki1mNkkjImpLY4VVtucdXuYaTuG0m3i6fce
Bp/ljAfCbIuVTHGfhMHR/ewH+0ATQLGnp8nLv4U5vA2hdUAFt05JNR1G84JhcVvRAg9bWl9Ef/Bh
bjyr3SHf9eMRtBfkaxpDG9Iz9vmIg7lXSWQdHqpDdb2PKJkY2LjbFx4icJEDUkA/6dBOYJNZtcY6
kafptHe75BsL4DY1y6sjeNepLAQrFF6xPDGcT5sysrdNm924zX/mLQNXRjstjmjVJZdMjR8OlwtU
oc3QAlUNvY9uIGE8ZvlalPd9q64sozkMRndua/Ogacq+1JOz415YPR0sWGhrJ52Rg/KrsHPjpOm/
KuXTQim4rzTGxqbTNrquQDL4KXXtu3ZT1k54K6fMRyH6ZFmiXjkjpsuuO3l29oNuBSJLI0S4H10G
W31hnu3bGnGYIklYIaP4j5Xhx9Ti7dLRGlE0/kB4FHLDFt/I0Q+VzU1bN2gvHXrjBoJoSOGz0BAT
6Mqx3hwdpUYYFVwF00vrlt8owzQ8KqTA8dHLH6M1HhssYaVXnqyf2Ij8sOqvGg8mnF95FuGk4L4c
FIny6FwWAy0FZWPKkljLtP8Y6wlNaAmm1Lvio7lbFeFPrPSQnCQ7fYhBgaEfyKdjGPp5P13twIyx
kqV8ENGxkNZZrXEjOCEPCbAHcbuikfFC+AgrT7qVvfszmqJ3I0yuk0fldfhTMFMiYG0tm3dkFe2p
CMPfehD46ZCSG6eFBAoPV4tkqqbgdBttBNebpLTR1S0Ggfpisnx1FQ0jf76drlWHKtxGJYE8mPwJ
bhWLAoWVSizUoXvSuv6LJQtCE01CswnKjYySu1kqx95oD4Nb7uenjZoGH5oiN26ONcZR30YTx5FD
5c7OSPHj2bKz6daGeooNTmk+OkEun/OCXOuhDprn18Yt7axvg8gQqwOWILliqyjF99H8KLPgkdhM
IdBobA1BYJaH6H/S0TGZufiE5HitUMTh68+2Oh5phacd9KAVhYMD3LxiMr7MwPpl9w12SuE8lRRc
tAHlHayXDz0bRtBoWQHChsKVad0Hs/+BGIBqIaWzSBdPo6l9WMWZRbC7wtId4j7J98bE1dRRFIlp
djtlejVt644wYlsW/QnhGvZ1CY6cSq9eUhgUafed7GAr7Bpmtsyrqk/FTT8eQK+Ahioayy7kh2C8
zI0weXC5bvaV4u+kVnbFnvrWFMWfKYjvLoGGKxYZzAQM+9VssDkXQLxqYTYrB55DEV9jla5hxzqx
Kb1tMwzaHsDmZiTpY2dl7o5lSrDxpH7Vi5lCZKXUGtPfRSReVYdQNyOiUsOECifNVY2NGCfFtLNt
9UutQkBL+ha14TrGLmMxGQ/pVgTpylZ0EMDYRn9YEG8sFIpGTyElRRoNYWHs6q1GOlHXd2sMCQaR
qUFaEV+ibsUQ7UQs/Dah2YoxKnVC0Jepj3TYzPyUb5vwjSYYUkZD7LvItq2e+mmTzEzGTW5SEh/X
IkLNr9EMBwgraLunlkPHA+KUyFGBS6QsxY5qdToVm9bkASuqDeo/so60DRbenWGCxs/kvnWMrYD5
LlLC4vUdWldfK4Nd5HwXrJ1gVB5sZNFD2R/0Qj1LY/Kj+JWffU4FvzS5OqoyAjAMH4yMx7Hk7wYm
GPb2LtCMHflbjJi6L/rRH1zEtrHjV0nph6x9KyCzOo8z4W6Mctym5XAgK3ef4dztKGPkifZo+ema
YfoR+gCcbJtsdq83yl5YyHfES0Etd+TxEaBNpyh8CNOONj/FHUlaPU/w0nC2fcqCd4j39BK2amki
GI23YXXt6IIEfXKQqucPk3YI5kID3oEQ9wbLPD8jWR25AXoLFQ04HyDtxpDv4Fo7DeRtYfd+rMeH
iii13q6QiHU7zZEbMxl9JbbXBSyR/8fVeS03rmRZ9IsQAW9e6b2Tq9ILoqRSI+G9/fpZSPZExcwL
mqT6qigSSJw8Z++1RUbmMCf4SCOqomvglFfAttuhJOzbUdfYmzYj2guLvTJgx1VdOzSFHWh09nqo
hh34jE2lI6jI3W0Or1/x3XWULgtr2nsaFk1QvhEtFie6hGm9ngCl5LqNytjZKS341EjnfzEmk7iV
IZGiPY2heVqbKhuwhKDoIKRWn3PHevQe6osLAm/+ee4oq4cS5iuS0bHm7BMFw3MyrgolOce+s2cD
t81tB2/19Bq0q9nKrRlHtTF2swl3Vk11q/n9OCLaMVQkBmpcidbcxkW+N4GaxA3C/MnaBdCz2aAf
Oichgj4ES7vMDH3XgNTPu5wdQ30MzPQUd+YxL8JdgHMlyIzvnL2Vxskr1HHbWtbWToYVNePMHh7J
ia7ddayoqzAQl5peLXQHMjXUnUt6aansU0ixqvUdx+MqLkD3K9Yh9jK6fu6e63fVq7taqQ5zmnzM
p+MOlHXuIjb+DrOmJWk3GVVn3turGKMuyMyPOq9PuJuD8nMggTfjezNUbZ1OyhoJOo4pZQXrge/U
q7azYYMe+WTBLYNaqeCqRfwgD7god0qeMOjq0M3OpPyoScVeZie5qQi2zLg+mXuY8CYKdQ0pxjnb
JuEUDTPUc4Mkz0XqtEhzHzFx5Jwra3z0dfeboREOmzmBTiKWnznpmrWREI5GmcQpwSlSp3Hxq+93
VUuXP0HtL9NkGyY1x8lC59EWiUPgMinRAkcV/oCM1qpWKux1x+puYlFbhH6lHSojmy5DdtTTP+j2
MJXlpOV2ox8frGT6wlw4ftKsV66u8PKVpgJBgKKN34QewD4VChudpv/KgWJEwQBjz7sIh01vNB9k
ghJeE6yvJBH/Jn+7ZL331JMKYOBE7tpH2RfGm0VbG6Gyu9L0gNAas1VPkmsu01DkUxMp41woklkH
PZYJ0/Ar0cZXgmEqxlaJmm3s5swotCbgYs6dl/kddF8nAsi9vzLSIxjsmHMI1GZC258dT5eezFCo
BxKaPW4XLR2ZVGwpNoeNwiq1klgaQI9ixwK1lrj5LMuCA0gHCvA8zJasPuSLa9ALZIarA6eE1r49
olkDNbQMzZs//7ESDEuDf1k7CTjvmepTCzVGq+rHW7bg10Jhf4Mbod1iRjRZKhji+7Tsn78r0Ylw
Tb1yyRYf40Ez+NQOHHAco8PuGMazVCeAbCCqFnSrz/8OWd+OWIqTIf5IejbxeZNKc3b8EqQwZMZ2
1wQQX02jS+abXc2wmpjHleK37jJRBMXKnE3bN059zVTu+s83NHaU4qI5+Nr4I9LCukQYLzsXa9Pc
sxH7Btq6pDnDeA54N9N/D03ZYMGx6wEehKPReOim4kjixl73qvb6/GCGyv2xnDe3hXo6mkpEJcPB
vLOr7856EuygkfhHeZCxUJkT/hlCknYbbaYfhfNP9YtKM+9i2YhP5KExWSaYvRzks3IWMBWZfTHx
nO4kL0aSYwp0nVu/Dv40iV4aq/uTfCFG7XfpOTn361CctUlVGIbFJnsn/qVK/qP/3tLzuduqc5zh
EGzkT+R7GnznTqBnSD+DMc+tG6k6gqJ2YRI24wVD7U/nOtVu7I15UqqilofhjULSU5W1jRzxIvFh
ZZk8qkF0e/nMDsxvUZY9jr5mwDBolKtqZmJ1pvlWkZm1I5jQO3V2+TclzGUrn8mDpTVltZIPsZSX
KzWvlq07Yg2ICuMD0t1p8gd961pBdzf1e18N+sWzGLUCI4KHTXbqKdeLEqdlQAo1bXz5Ou99r/pY
BQfa1toYjVfRVUhQ0bfLz1d+0pyb7GJ1hIi4G7Dx2nq1GX3PNvG7myiI5kNvBswomshC6YUMBtew
36xEqRuLaMC1IA9lj1VBR126SqMEYhspO9nGL+mFp1MTrWwALzCvKotypg4feRy8xpl4VRqxIcRQ
33X0wrfIb/FfFjPTZ158qhjxldPRhyM0hQtVGcg75nej0On2vtcx+PGGHS2G8K0ig4jFo7498fjE
ZVZYd2gPtXw4N6ai0caE/LWo5j8+9NHSu9FXOH/TE5mMF5819oJhe1vkGnzsCdFA0QUK7oa8Xhk+
afduC5l77uXqQ2Semd4YZ1Md/s4OfPpm/atoMKLalOq7tocjUOkOjeVCnpUEp/nEf7UdLXx4dmNt
9NuCHLNmb3CnmH1UxEqId1+YLsL36AG579Bq03gI4Rlys81S9PMRSY5dfA3ZsO+t2fBrzIe+DNhm
RyUZWBbc4lWi0R8258rGUzNYBTmu72HiHzFiMhclOLKhZ3vqU7LPgP+H5CwfZaqWmy2R5Yhhq3kE
fwA2XCKpc45PQpatJ+GaeRN7jiqjr6b2/mvd2g0m3nFATBzCfpvTndqxs3fkXHx4CJTVmYdn6Ixh
yYNM3knfIn19UdlTeMYmXZ4zTvJzje3qGDdIU+pczc/0XAgspaG6SL3iVApwecRnqdtZR3cq2k0c
NjqtFSSnjuBSNY2qoUekD2KN38DDXpGkfOXI/w52qbjzHr/8rletgf7BkQwgN0bw71bmf8oRfMpY
19E1agLQU9XkXJN24E9P+di2amZmx6IuvLfWLU62ZnivDlukwCClXXcMddcggFz1HrAo0pHiVdUl
BlpT292qmtYsswGvatR06hfejRsfV0TvDWWwEt9CCIdTUF89s74HqtUekGx1SIlM9HLz04xb9Fmn
ReZQAanFbewHZz+/Y0CrYqwEYjT4B3pp0pc0ohduN6jt6kbJmTnVztZd5Xru7NsYSVs43/ENxaDh
TW2GItrF6540wSGGytODujiSY7wy2B7NnS3OksT94zr5z1h79VZ+H22S5LsOXhatzUjsQSy2u6jm
K9CRt9Q+ymT5LQqtYggzN6fG6EvrG+r4+dcFETBEoxDdmbORACIzLw66itsDwUNyen5Z0HyzA4TP
Yj/5/Wbo40MQu/7eqrXW39gFqTYjUAjC4ubZ9fS/+QLyUe01jAUZOOp61y/UWlHURRWn5SFvjIMs
V+ShmMd0QRp+mO18ZnshRNuuecmRmOHcz2iAlq59D1PfWFhp2+wyhF8+cxkYf9m4d1SmiLJcMRMP
NyYjjYRicCnTnLVOMxmpjlsncSK0ZSR6aKUdY5gEUlk49k+ESxFLGzgt4P3pXCP0tu8ezD4AEzY+
/EL7GIcquqqFuiFamaT2wCA1pQlGhy1St5PAKzd3tE+VPugFVHP5mSmO2MCIPQ1VGR/algRN08n7
NZZeFIyuDvtH+OGjMakrmVGg38ZdN8U7KOOIX9ObPMgQwFmyMJ+jnh5+J5qGloC8my3Wz/FSJm66
l4vwc0FVYw/AUoJeRK6nA7A+Re+R1fXV+Dyfe8tLtwBr8XzrfX191l9l+aM0OKaUWjXO3nxAgJid
nE7pbr2GyEwuDU8OW2EjLENtYtzGNOTPyeGGlHpu3uRraTrq+xhcceHCRZ7XPhI1yCGRD5XC6s4a
OUZ1FV+0yoLzHWJZSpPEfnimA6SAhOBDFQ32w/cRB7DG3aD602hyy2SnJal+CbBO4af1jI9gbAXT
7V8lF8dLB0giJYFlkyRI/S3mPes2As4R02VdTcj4ttoYExqTt3sJ+I6ZS++GZTZ6X2jCghc168O7
HeXID33coC6AmjYF9roIiCk6Awq0jyORc8RHecAqaFEiHgCAHyneWb7mARk8D1Fi7HJhvcryTVTQ
OIhOOvaACnYRy0jpomeSX1sVJmjRbdqCbOvz6pDGtX+xQbtfsOvNuFPh6r+IgDV2soQJQPSofpTu
ydWtrypl5caMKsTZZteLtQV1GAs4A4ouo1X+3xcrOjz6NuxiACBy5bLmVyrF4haEseMuEy2aiCGl
JZBmMRJEupLkwepZec+5DIPvakfHfpVLkDy0oe0th5IBWDgS67qEmLBvbN05VISmXeO6ohnn0Ehx
0grpCJ7N18r6xtHTrLtpVmdkkXeF6KeeuzheWiE1NsTYeGFMQHqt2Ri1l/+M/AlQ2xQ546HVsWUt
Suh43GhL/6CFjN6GIoZBrqgvKpjhox5G5s1ptB8RMkLY9eYcJsgW44aGGIc+mX0zn43SBhyj69db
q9EfBG76W3NEUC8DkeE0tQQa1ySb9ilB0gb7iT19obssPkILK1VHPtZalNYhwBf3GecKkGOnz+4p
DY/NRMreUZ18i9rOYCoxL19N31ebAG0Qnr+yRbYEn2caEfK4XjCu7DgpVykFEK2nMnlvB5zDpLQ5
N91Ca6YPHrlXbmsDO4HHQr4WTFoBs4VU3hll2DBa2GMTvSIEDi9yeTAL8S2/PFHR+m2EGWwoRL2b
Ev+q4pzBp00x3CTNkan8OzAbdhBBebN0xbzpZG9MgFRmlulIS95KOm7Q8g1neqIdS4AhIALpw9l9
Rpere5eUPSfSjqPeJ3i4QiJgVP/VmD9t4L7LgsrbDgPtZk/FF6mk1clWPVLL57A/Tg6IOfN9TR5I
XKgWTR2F5MbZLTHXxp04kXY7I6dvMH02eq7dnAgn7fP7GSoE0qldkZQC7cnSBKzXGTYuQoB4eoN2
NHPM4NxxF6EqT95Jswrf+nKaFrHSvRMtGL1qas//ndQ0vcdGkJEQgJtEuQfiW8xvtWTQcRBRccQB
oV7MKVFWZPX6Z1SWYCEhmcsEiMHJcVZpwTnv6ohxh+W+B3F/R8EyPURkrdLAC/+waLS5+iI3wcKI
XLo8qbq0CjSKqI3GT1vVEhpzYXYEBk1ulRmvHLNP3gNzRKf/TnWr/TYwUGFSYVKmkB1uxxa9fLc6
DXb1phpefpkAL+5whH0YZfphhN6qnYmRCgJMgo3J3vMDZur1XE/KG61batw9jfoezmubXOBwY0Ap
p5uw1NCQnoPM03dDP9D0VsgdTCmFQXqmm4p9b61xFTgxKRloyA/c8qweo0j3OaFD2OmaFl3Bu6L0
83OMRzzL2kocDKy3CQyCixs1tMos5zZ4jcMtjlRfJffVr1SYuD/69FRT9740r10yBMBkyuzmFNEy
biDV6C8ybq2mrXjuOpZg+R/WqQPXdV4WU1sAdND5KkoxqRe/dBAQuh0aPcgPq0BXfitqB7Uk+CVU
jS9cw5eTguMh0IGsWLvwtb1w7Yy/lrwfedAypnLZmAQFaAEy9QCnvKSZZT1Qz9iPOicMjgBBd5vN
9y8UrQfftZkRuOV3Xobhm+vF7q2IzB2i6PAtIiuTqo4SjZsgsz1hvYPnnIfl1m/5LHMLAxqoW4Mw
54eWZofLsqDX5pkZ7hdER0GJg+nfSqtihMeoDFx/Kt2VV01fLWivxPhJRPvIW1RHQ/Ftzvxr6g4Y
OgxTTt0EvYatK9YwzNy7YgRsTJ+OPj5VsxixkanzGjAxDvIaiB1hryMtbKOV1TUk61lCeXhcrbLe
aYLq0xs941EDxlh7zNjW8mmiZzXcU6Z8AJ28beilH4nq3sq0HM9cF9brMHlf0RhX5zYmr3aEPL21
K5cvDyfFcUQtvDObKFv6XWAcrG58RVKSMrVmZ4T3dcYIhQzAg+RUh0O9toMMu8zU5duqe6uGpDiB
LzjCk6m28dwOGq1vlgTuPQmOpzRQkkuIvqIblO5SkZBggVTfcfdm6GfRfLdC8epHVnqPE+OX1ZNa
6k9OsFcVZ/xwBXMnl6mzr4/VUmZd+WajnxABg1tVup0ZGfpi8kfUcNbIfxTtKr1ZM5NBpy+2fd+R
MTPVP7xh946BMt2WIs7XIXHEzz1I4OjqFxNaBy61DR2arjBSYBV0d6Kn5Z4vhibjmManCZsQAbUN
auWaPLpI0/ONTv9tl+pKTn+6rlGLoJoFCBweWAxLQBGkj1MKDbQMrpEVpezOsKW2KHbsKjQ+0Bvj
Rp0Lxc4N7WtVowOeQ7nzotslddPdpjgFaNwyT2Fb5SwrJSn3eh8x2UmMSyvE0ZioseV5odlgiX13
znRqxnU1WdZRo52N0Fk8AvET2ZG+zVU/2+p8ePj3wNNAqA6XqW79p87HnFSyrNpNc7CKno3vZmMk
9wxMzEaDzgN+xzwOAXj+jAawGejcHnxwkq2fom4xzLtRODF6KOh2oWH+obCoTjLIVj5S7Khj0KDq
S4fg0VWUYGz0Zls5olv80OqV/3bS2PUJH/StKKbpYjYnU/mAsrd2p0I/y0LYdjosePSd9XnTZszb
UXeII0jA9INUJ5veap3y7Ll0mBYfagB9jtlJ8OHSRSAqRGeWlqo/smFp1+Wuxd9LP7lk3tiQFtFT
4TQ9QhcZ2VtbyrYf4EJU/USWbggIaIiUvKMfW7sHLDxt4pUfQFuNA3yum9EAN5fg736GhKeaXqFq
H1xCdXB5ukiILj0g9XWnpv4ys2rQNHnbr7VGtMuefU296fVe3chdhZE7+YYI7QglJZHApL1FbLeZ
LNIZRSnMsjvExONyjfy0o/ctSfBGDWQsVSkkJ+diev577hK2FqhOtK2woYWgvteqRzqtPw7iiNDk
vweSC0KmKsFXlhFEo0N7u2X4VfAidDHsSOqDMKWHnTEwWlklKltZG7OJod9QgMKHRb+Le1yMnlbD
RIs67nBN8giFDToYxL683w5p9RepfkculoZGujb9bRtAeLeqFm11BbsganVoeD4F3apXyDnyGEYt
9cyorgloEAYZlyR2vRMCVO5zehFF9drNUS6ErlFTwbBgV3Xe7YJ2ODWKdWKEQNltdI+gdF4rROPw
8dxTJyPM2B5byDntnVl+x6YDJNPL8YSyamrI4QfUKyl7WdW24BB0+gDS4y76gTld1d2p/T5kz8DG
d7sz++7FRQzU8+3ejMLtH7GubCfHU98p4udcmJ49q9eCIJ0PGGVdyIMkldqusTWTSHsl2Fk/mHP5
VmX5zja9fF1OmDc0PXwhxqPcl3M0Njal5nkNcPawtquGvZS/0YjJ3nRH/efZLtCH/FcSdtTRQzYA
9p0ygIrIbPTG7t+zUtwKBrsHPY9hQVLmrf1IZZJRhHgLp/xIMuKfzpkBl2U6TzJbfx9aNdAsvXpE
TRPeggrz07wFLRKafg0dhoXSV7BpXezApaIwRbXZiPtKEB7oN2h3rVF5rajOno2NGdbcUhZ6Xe42
exvKfzVU1gveXhSbobEY2mzOMqu/vIz8gAr7Rd2p/TICXMEAtejPtUEgekzK9A5aJ+OGtFozG/E/
gVh+CSofTWNE4gX5B5vNn4Rb7WKcJuMwhoNxCSLjZjZhfYi1yF2XJjsDGG+Ic+dydyrbE61i4630
FfsSJXcUx+0ibRLllhBdcqwUhLhagZUnK0gi0dtBudhxsHJt662RQbJekr1oqR6vhNOFv2KHTTbA
QPfgNjh9RxCgBKTmy2czSaRowS2XZpVeKaR25h7E5iQK9p7HPFt07eziwJUx9do3w9X0VVOU/NwG
lrsNyqzfWxkikXhK4M+I7AYUB6kIacRTo+GaNrmv+qj2XC3/1LM0fDz/TYR4azX34KDC9z0KWBNX
6u/4bUYl6nl2lpUyCWXgIocsXnXJKhwQLygqVk65u8mzqlkrhkre6dzLdEIFNR7bspV8WrfmNW7j
v3YKqNN1FPvcTHVzR0r5H29frpRujnZkHPiuS/I3hCLsDeYHYGlQCPMDUNAETkynJjaUs5Yb3oQ8
gtlQI2zIc+wYgy9nHivIyyFIywT+wtyYM/IMm0XsOW9Zqn5ih7X/on+BEmW5r85YWxtkkyM5qLSy
5aECgw1T0ukXzzDvFgzux5SpYjmBrHikybBvA6ozy+9/ybNTE2QrJ5k7bOWaHTd1RWk7Fs+ncEfp
UxbgsXPClM0Cww6fzqsR+WuzxaQeu/0HvzM6RPRLNj7r5UGE0R+yKZolYRfaRsx7czVuvSuFf7Mg
kTffwtuc6otphuypSUfwMnGu2JNeSyOkg2YPf6NCt45IQ8VL7BX9gVs5zRnlEbai+oYdRhpnX32P
POijsFrWIYATGTkN3Zexp024uk0caTZMC8NqjDcGt+jlCORm39EMgJv6ldayL0OSJdsVVsPOb8J3
v3T7STtqJv0J+YiPkNSWMPsqWQXogKAI+Tcz7uOswIIFAUgtrWE1WimW/4pcDBFItJ+4jZaSM2oB
KV/FKLGyGIfs3IKT3bdoQJWzqM1pwPaSdpjJiUtxs9reKWBej2OjZmDuLZrPI53zXDFfWjC66wo7
KiJXpaTh1T+C+QIpLOLdW0Tlu2gssFiSUeUvYsc4mv6Q7kbsApDUmc3abN/lpVkUVTZrVYgSVa3u
BDMKHhm34P5UQAbXbPtYGzrWNVU7/ju75KBkqiniCjcEFZn7LE5mwmkOa3yJDyxchUXRNoswGn56
m5VH7p6pFd0Fe6ty28ZatiG31V4J7wWglvEdviJYsv66mKVCUgwsPbK3bmyZLzZ8jyNBWHCj5wwY
KMT5BhW5h8cNMzd2DaSqcgYHjmmvRcUP1s/qVVW1JbMk9y6fcbuZgDYAx5NPp5q2HgArdY0IrgO+
TfMHGFF9xzpi7SybtnRgRR3ZO6ZGgrnXGgCpbMJC/vfeJh8xY8cOIBfEQYX8NXem5M6JirI5tX3x
fEm+HiOiWjZtRx6DrTjHfwc7LlDI1+UHZbXgD+aZ/GGr/rGm37JwUbMAPLqnRDiFTP8gd6j4o8Nj
hRJUblVB4uGRpU5f6VCYT5lPCHLcxdlLkXc04zkRzD3hXd1Sjrz+HcK4XiUC8L+lUq9B4V20qh7+
Ioyx29QqpnSC3MzrUOsW/oXwG6+ftqPWBhVlGFu/cTuyeTEYsjOZv2ugzQK2h9DXwlavMTjHD7V3
6z0AxRVy7RHdNJGVUzNUt0gMzbULb/9ekS9PPVapfODG2I5wCIyQOVqlseVgIoKo2bDMnd23ZHIX
HmmbaLNWsdWAiHAQBBj4eFZwfqA85hFEubYn/1C7M0uteS+U29X8qHLK9Gq/xJnpnDMkgT1QjVWG
8RjFC8pjmmTmWSjAbSLbnj5zm/o4sGr/YCi+Bj0ZvYBUSJA3E3NLSNKS/o3TlDuNnTf5n051xyGd
bYY0iFacaohYoqDZTolLX6QNqBuED1ZpPq2rXJgrW9jGhi6h9VKbnDOlGXx5b/JSMYki0Tas5AE6
9U5clCzN765VLHMLIrq8YzYuE97cAS9HzAi+zD46K73X3DUlL9+TGeBBH2yo6QSYlmG9FBbdPCA9
QL5s1WIQnw8F48POPelx6gJjJJPn39OwgB5LXIC2hL1EqI68xBuyavaym1/yVx9gSF1AmVWnOhqK
EyL/qY+2OUGCKDITDOpKz5cuRKLRTyU/VW7cHG/o/ji5SinfeJfBaHGGz4tNOy8+rY0atqsLxme+
DXK1tPGqWrnDCNOKHni4IIgS6Cef2aUPzjM4yqWqlr9iPiS0APGywZmUPyABEQgC08efwWB5orfQ
rJo8i/i1wGzJX452rNpc6Z3rY3i3MuxjbvPu6m3K7ATbVpUbD5jANIKiCT145cfroQYSa0/tKbZo
+iQO07mJrhWlBQNLrWObX9dtdMmZXeLuxBsMG4iyC9CEuOp+ypZP1FCw0X3+a4Mn4fQ7b36XJp9g
NTeS1bH4RKU0HJPIas5+69OGi5GS0RwgW6tS51jj5j0QtJKC7hINefqq6ipCiBBSObs9uP+Wdg1D
NXqUKEW8dLy30ZjsCH9i/B3qqNrYdp1zp44OWmCXay+o9aupdx+ij3C8pF1xbtP4xXaMCQ3gI5oH
OfQRy2t2RRzt8SfTA0DhfXxqpuYyKYd7TRrn70ZHzGU1ZD4JuYpaRvnHwfFeCd2mO6vqb0OEPN7Q
a5zmRf42txNzJxheGQ92y7HWvlCIoBeRC9WARGhAtE6wKteuOJftC/UVrMbJ3Eed/xOPfvjcYfqE
6QCxQ5UfcHORiq+ACOGZsGOep6YD/BYzTlBGFxMZ09DMRr7gNlG4Nacy4K2YL/8tuJibpfWM6Jj/
b9xum01WMT0HwTmcnwt+pjnxfYimYq/nNGT8JE/25swwkD3rApP1Ms3icClf0+c/eZwYe/aa5W5k
B19JMZQJZaSGLjUa+iyxVWOr26hqn2F0cuNJrZ9imyoIQlQRx/Xo/R9aQFMCHAvEDge0e6mnX0mu
QMhvaXb56ERlbOY0Ef1ZpmGzNudd01QL/SgfJUk7Ma0i775kunLqqvoUGs2u0WyuAs0KtV2HNDpL
iqs/z2dkj4X/p8sUPiKUChqoz6xcjy9pXrzI804HzL4Igr5dJHP0FxvLHVdCzw6LZ75oifYogKBK
EUjgu/k2Dqd31anyi2rUuHvyokBMHifgyGIGGhpjiwgM7MKXehYHO6Z8VBj4hX3D25IcYuMuLcyd
m6lUjZ11yUtneqBJWBf6eIZsHC7hpBQfFf7+jW+miOX9FHCCk40E8iHXkIfQ1jTodpOx+veawIns
mONKTiniveqwxKoTPHnNV6MjHON0VU8KHQ6/ighiCyPs3/xAPvV8miTURFLB50EuZh3Aw9FZBxyd
sIfmg8so6flIPrWN9DcIBW/773Vf2PEympRkOzaY2HEs+1uquwO1uH8wAUod4T6zCyCd4Kx1SbEc
rfhTrd3mIq+s+ZlFYN7RMdrn1GlEbHS0C48VXwFgqwwihguP7As7VLCDBvnajFYmVr5AsDzhTgk7
dPk2g7ITYxqCQOegpZqImaUGihAvzLwGdnpPA7crdgFDVKSX/IvbHpv9RgoP65IrfQvqpVyXmVnd
B+1QE3BMTDG/yo+ZPgd1jADRCa7OQMQI32c4Ju07poDi6GbuTu4+HPfFjLqC+D3yMxvfOFpOEtzs
phUnJM/moijMDpqQH+FfI7CsMBAe1FULoyaO/3YRCGUANxYMWBjP8xgkDLCoAO/o9y1t9WOh4X8V
sM0Xo0WcPLTMjA4khyz3tENHOz11h4dcRgDRPCI0zyG8zrNb+kz+AiOG3BDmweYZ7V65IRFCOmrW
gt1LQ1eteQ1jLzzJojUYwShEnrYc/LL4rXj4YArOixFF6rkwum0gCheM8znQK+9V5kKZsfqfds6/
bUhK2ftVh1jbzJpdZJvx1tJD99E4vRmfJ5NSdhiK4qybEBaJXnQ+hyL4gPp8lSex0nhXJEPxYujP
vojHX26W6ftowgTaB476m3f1jn7nbxW6ONz/jyTweZZEdo//wiRaTdBIbsPx1xgmP/KrtMucvmpi
1js19O2rYqkJzL/SPYD+tpY0DsYjMxjciCsQFPk9y6uZQ6ThpexbotCoa4jsKL+Iwc3+dP0r3UHt
C5M8m+fYjukRRdPFSgUQWrZjF7JV/J28tlQD64Bbk4Qln1pz5Q5Z7D76OhAZElEWptaL65CSwEkc
Oai8hFt2qVTOVsASX0DI4o6ZFH/nBzWIiRurSbhw2rjc1QO5AWQLTTjwiN7Lw3Bfq4Hy4367ZoTe
pVd+5tcslDcL27TCF7TMu5h7xN0EpMmiX8yxBqQ0+BUXoPwqW4OYhsg0/0OFl4Fr+QnABC2ymy/o
jS+TcKAkAW2wym3xPTip9dvPMu5xIAIgZ3TbZ3xYbaXX0tZwLzd80i4x8pfUjTdhGcODMXBUaeI+
TT1nJjhjDFFKf9b9WYIU9LAEmdQc0PGFQD0GGjapQEmv5NYh6p32UHgl7iXAMp7Omyyt6CCysnz3
9QaRAl5SZiHxuea6u1qF7zMWN35YF9pdmDtYvOYxYKJrDpZwweVkRnt2Uu4FM526spQ4e3S4GNtZ
byBvrrKvUUAwWmvgh/j6lWo/mf1dIfOnfe5mIDqVSaR++rqhXGvFuCpa7K11t2Imx84sycfuT5GO
mU4/pMn+9Kk1Z/6oVv5gfdCfVbgDNOKk2RYZcv7foIjeA5wpB2HQI6QEa+7IELP54p/+kJGULVKT
0VsY+v8RmJhf/GGeUdjckqWMh32FFEhP+ODOqjJgwavJPhtR+9HyNj5y1xvXvQ2rbpp11NTLeEC4
+5hWviRZwn716Xrfntsls4vGm8ucOUACNZoL+KT2dgoYzbrCMNZkgrEI5T6CoxzGYkP+MkJURkiK
pnuERy8jj61VyRq26N1u/OiaoNhCWsUb3wz6Ut6GSFT97w3p303KQUamivqslLRolVb0G02BHbbQ
3cA7PpdwGEPhUxgMTxjf3AhGPy6D80g6+KYPSJaR7QoAYs7ZNbCSzM0LOTVDDPrpxYW1faqM7TTf
ewoQYE2AZWECGG/tMBRoFsy/3dg2h5SE04UHGK9gHEPeiBlaGz+nqKFp3d7gDmE1ZVB2eZ7OIAzC
7RSjbMoi13qverR2jirGndz0pKz6i7zFpp2RopGTRvuOAyNeijA27rFCTg4SXBKCyMXS5oqjbIC5
2ai958xbdqRQnFZZGWnLyK3bPdsGe+G5KsTszMPSGdyf2wTeEvl6dPxv6FuCm/gjV9aoiosDDRUE
iChMbv0k/FUyk826dHIOyNdY+BSUAnaHH62Siq4yBe48ZTjnVI+WvWNb9QMfqXv1Sdww0Ex15pzs
3bQT6bYFMwIXwAgMpch4IwXhJtjtwo9wSDZJ+xk/5YCOQ+JFx0l+HRidzW1OSMlTCt6V3VpR82ZT
TbX6iOY/l7l2WqFPZg4aOye9XJUuzlPsGUerKeOTCgELYKu/szTju5lEiSVvwNtNB6A7qYI92sMV
8a0ItYqwCYEplqQco8jdUzS2ydkPG5U9eFx8hiRmJG5GFqnoP+WfORv5ryTobOKmHJfP75ZxiFlM
yKxFRyt4bl81I3tvtyCtwg/dX15jpr8iNds5JnlRpd+qq+cn9FR/m14CfsxVMCqaLTI/hV7UIHU5
elYt5TBJnydK8tH/e+o1vHMCSz8BRIL6ca0IW4VuZGs5w0sE+UmOSbfqn0JamUNyyZrcB11fnge2
jeT56SXwDlfhNOA7VUJhXXWbWOe54Ldj4sg6b8TqkvnFOgW6sbI03NfOfCii9qMuS+zhBuHW+BWy
A0OaJW1EfAL4OJ4l2v+7IQ8FoIp1+z9cnddy20rXbZ8IVcjhlpkiqSxL8g3Klm3kDDTC05/RDX/b
p/4bFkl7e0sk0L16rTnH7PX24Bn5cBRl4pzXT2TdJaaOWkJ+jtQKT4PT5he86DdNm7LXaE6egV3P
7+NYfxVMg4NYvFRyJNGMoXTnEjZjY8FT8iCw6t5juOBfhlRDWrCUDEV2GGEkzT+VwOOf+4MpdnZs
iGMr06Fdq8VFOrRGy0U4ZD0qSbGO/AR+DyacMciHbb04NlrjZ3UAToPm5DmwM2BPPGRg7h/s3gm2
JREGjCGaJzNM0yv5e8QiJ3VFHA3Ahs7GoqLKPsMisRbgPcAo5Y3RTAzJtd/+NLOmAoM6MJmzg25X
LdlCMTZ4XF6aj7KiPY9LXhyFg4PL88EQ5yYyYzmAMl0Epq5F9ZpWlobrDYgOaGLCwSr7GUpyfz8P
9AY6areSiLg0KzAK6xmQXbn+r636OvL3ji6o3wjtu85OR2ZE/UOrw+I5tHXnOko2+cg892/vLGkZ
Ag31AgKlSYjAZe3aKo22XYTekXXJOk8TX9vilc4Lto5gV+TWeNhq/kSG8+QUXynZ2C3o0r7q9HsL
RzlIuYiOmdY2/U71JWEX7EN2JYbViL43qjEplpuPOiC70WVENdUE6PTHnOO7VH4yiNvSKd+Xgv3X
aOrnqrHMW+Pmn8Ta1J/M0VD0uKj/ug79aJZTvHp+/8zxV/8eLDe07lK2BfhW7aNuOnTPLHJZPn5V
Ib7dqBzq92LquKuNMjhlpRFe1pULweJHki2PrkbpRbsDrJSpXfoBpjTwA5RpU3GcKDTdO2skO4Rz
qrLxCIEZZ5rNYisyVvBDZzFhtyvdJDIVzwCD2z+eNtwCp5+fSBwl1G+O3+JxNu7Qt2e3UpO+D6MF
tSlb7I1wbc4X06ddTvjPg4o2XIFuebNANEef5oDMdrNuP2KJ2rryptbcaT4udFcwTfMy64orYGRc
6OBprhOG+a3NrJLBMtNIF9Tmox5CECCym39TnjwGuad+eO1CLKrnw7hpCMocluSLGSUAkf/eAtV0
GeFronJrC/JBwpH+VUNkKrlb5/X8EUMSSgVT4NyDsqxmCumCBoFJW2nTWq9FgCCOAXAHgaQEs4fx
r9Za/9rFyZ+ABf51CclUa8ERV6jdX6ssv6NkiO7U3Z+OkhoiiBQwWu+1Q1t8t94giHpQ2nPsAgN4
t1S596oaIjApCGZLXsaYtdIg2YVIu47uuaPDwJ+S8bj0dvKoeXr4sE6tJzt1TsoisVDzATG0bYJ4
dOaSpR4dXK1N1/aAL3sE/6dRwDHkae1Xxpbnn5EhPNjLGD6pB/6+d2wIgQIzPGJPU3M1wXW/UZY+
7p1kUwC+uQuKP2qQ3Am25xZ7eCO4XsayvwMCD0N+Gtt9I5fPLDFeYr3KTn6alnBHiaUt+/msyg0b
TwKcXZSYYUpMThmwDpQcs3OqKPByY7tuyaqlrx640hryoykKVbnhkHLGTcmkbe1sT9r4KCKoXViS
nVEaEXRU6jj0p72y3W0FRz/GL8NPwqG/6SQ+L3YmrvlUdOSPjkfIiptV+uOW7MQCj/5cE4IJxeAb
Uzq8TnJ2iFfNAkhWMdmR88Ro8fpNp+P5wgX2UcauuI0NslutInXY7jRKEMDaAAemeUI2nsR7XX5n
6qHLqDXppUPGkdd7qFnJI3DamE4YUysAUYydQivd5PLkaQitvmrhmSXKu8MI6t2pZ+ohMKa/L41A
g0ku/1S9V1cE+np1F+zKNs6xvMOwvlt7VZ4A7WvrJSlZ8sZCRoa5u8TTTDyne5fW8WWpbfweI/PO
tEewY82ecewMP4WcjcJqnQE5RY603jOg7KT6F97D9ZCg5XlzX+b9Va1tubdDDEdyikkyatlT/okQ
+mCSoVten/Yph4oe1sxOxNrJGQAJ/XuATsMBXceaYhWiYXvx8CdyEpks/zs8fpaDyEi+IzAZzl2f
E+0bOsYOrs5UHUvv7JivgSnmn6yOaZSyE9CR48hlkBIX6Nmh8vr05pFMsqN4nX9a487tph8RW+tJ
KSr+jbUWD2lIEiD3D3vAzXrAfY1WS7x3RGos6NaeO8rOlzYuCJhNg9Naf7rkDGGaF+SJS02sVXUv
VcSenklPXgGAYT1gEHSE60CKaIPI0/bNAHdjNIen1hzxx+mcaIIKRWxIs3CzCCs91sDs1UhW2Hwj
Q0Zq11KltGbpWe8X04wuiY15Sz2b5MuZduopDqyTeh/vf0hcJ5s/GeWWcUQpNdIEgf5SV2Z3VSV8
VdDDdstut9a2abU0hOpgjOe/8PDgBf+zBMv2tlGctULsa7/IkHLST1Oi7tJm4JAu2Pv4dqjdobOC
IUHfmFbu9/XuyAPspOQkqJtL3WapbZHhnCeMSvjITxTpNLfp5GzLbLSuVMi3InFbpqQTnThy/Jyb
m34YSDgwb6MdjuDB+gCi/53BTFCQeeiIczK3vzE3zAdlssXqANhBFg/CqtKtmr/XiRM8JOR5MMw2
s61eOy8Q5hMctWhNVWxJD23nSs78PT2uIQJ4A3Ybcap20jk27zOBPMgkBxzTHmcQOonkyIFrUj07
189/YreqzzZzkCPxTsxQ1aSl8wgutMJpM+Xj/MGa/B74TDRzbSELLifFRheFu1u8mN/akOqodR9A
P/2iSk217eANpeimIHEtknfVhFHNG8PZEYRrtCNjdVjobmu0T3VifsNInp27pTHP44RhLYq68kG1
ZBCKNVTv880CJ/fdslFZaaUfvwimiIe0dQQIBKntKCaMrl4nXosAMHxgcwoUXfMYOURV8t10t9CP
ScjJGhhKmVftUQR1W0cTFRHmgDkJhEWgh+UEqt7gT/NHSj6n/GY2LM+MCgef4MwuJtzTEOcuF/P3
yIy/gjQorlaZrW3jf51hpxc01dywIYoVzxYH7gX29yvCsFMzifgGwwrZPxPcbTuV9TsQT8CVuH6O
kwepF0cUqi7dxgcCn8nvFtLUs5T9vvLPkdbUj5k9wccu8eQHbb+g9sFv9ff4SyPgoOmGOC4OGjiq
DyaDfrspi7R/LQtzZ6RGfYfPo3isco7naw03FwtfIqPN0gqaozvb9S7ssh8VgbdwALXi0XYtvrWk
p1D0NfKFO6pxD7TAswNPgoKEVoW6key0anaTVRKThgHitS86AtIZzIDxoIURNeOvxgIHoXqBte5+
NCmnIBQCS3lAN7jVoBdcOwMZb2QO4uC4KD3Uy6o3bMRQ6aZPKO3VUHbJK+9J5tGrczg6H8ySpnGv
9vklg+PM0BTdAid3g6CIXOpk+7iYdqy6EMeQjhAeIQ59M0ByaBwSqbsovdpSz1fY3XAyFkZ6OyPa
KVHd2DgDfoHKunbzhDBANscTsyYKqPyuBVp1auSqA2PQuykhcCyXI22AgYi/84d6P7jCG2ph3KIb
dLEMSNc/Z4F8W/rOnVWgTFIfKEliHR7l9mQjx/lbYc/RixmBxo5z/JxNPGu3OekRIvWkhd48b/Lg
MnWcHODt72uS1a5qfq7G6U0191uPswaYTUaVnQ90GimjOJu1jQHRyR0wXQZILvmjq/GgWkkzr3vX
S+/VjZPuqhdDzHCjwmgeTP2hct3puZr1mlyxqP6cHOvvs/W9yY4PsWk6gHaX+VJSVHlpgMMMwQgT
pe/c9NEO6KV3GSfEM5EefayF3VSVncx+m3YxW8WVLASxT2LmD50cS/hktBxTFrvtBPmTbpu/0FMJ
CmurOha+iBaKmjhChRe+kxOVvwk0+Z5d+B/YbACwOGCQx7azbg6pfxujKaIXKYeGJlf/gOcTPzAm
0b9F+IbRQppIHKfm1c9SPOo1UBgajJc+YEwHKHsTVoR7BVJgIOI2vOP7O2o06W8aTQjAGD2IlhrR
4n8PdeL/fRmhzzkgeTB3On1lQtSIRBIeDDy1oWCdnPY0DMttgP1s32SQsvCbL97Ji9BKKsOMD4iT
RcADt9u6z/hl20J/UXOLNMJ0j3pkNxiQYWW24q2rBk/f0eOWYeQ2Ri9riF8WMwo2qym+M9FQTjPN
tdQCUFv4Lwh/R7quCQVVEWBrHFtvuEEtn7zUOmo5qWt5KeQoAIbfscEjtJ2l0GxsgmDldlRt+4Lh
nrC1uuGQLZkDnD2y52JCbITEIVhGsJy0ttRDJ83Ds+liF5BuXPq1DW7cPtqvrSFq2Duw5hTCU+rg
WLGQ2aqXvtPNp29WglJTydWRpG0aG1THepbw4rE9+hxb+ZbG6tIM5fegcW9qCxYi+Il43Dn3HIuw
dmYHPld0hVM8ojYg5kgVRqoeUs+8gn19nHyxsbp+05ufPp397wGtrP2sDc550AvyXBLQgiSutAdu
Gno9ARC2BZ8jgl2IJ/P4rjZcdSF7sVfsyZBJNhkhksw0TftH7XMoTZen0TIvnDaK13pevKvjFV9u
28c3ZuLxvvEdmJFWLwBA51tGRxEhkYJFqZIom5Aw2haFlMMgWd7nZd391DSflpV81foNivg8HQ4D
KE/s/CEHlyCy3ljL9lXtnJXygXlJ8s2iWbWNNLjdnY+ukhPEZSEhZu0M5bzCbmvC8jutsBA6gC7Z
HaT5+C1JLLLtmrm+f98Pv1WPUD1UTnRLSVxDU1gX50pP6ksqlhZEhvihisbAtbpLPTpfITfhdi1B
WX8ZUuNM2RLI7N7T/t+TjCh9pFEFtoIbTD3792BiFycZCWuTVs7WYw89bEsmoH9IpDC4MxjY48Cd
aHb9r6x0lt58sxZOwdOfMSznJw1uzCnxdVKXuvJdFwJ2KOfjq+UAgFkKo7r0ifc2tsK8ywui20OT
0w3S309MR5wydeNXHNMRTzrGFBZBZGeP6PhnHFVnTdI5sW+TwtEktOCAMGyibOELkdOWSKcFq1w7
rgdijWmB/izmqnr0A3urXhV0mq6hYdYnte64JW1wuwGohC/5ng/8uDS1eVZNqMlqjauiBaiXw916
bRho3JRdtCFgYdfPdKCmmVt5L4Ih30W+g3E0iRsymLX6k3AHexewM55FQSRxFGDeWfcZ1PDf/p31
ifipmk1iN78EUrNja2FIK8zodyOdreohTif9Tg0gsdojTYKgmbba25SL+DCYwGB7Z9qPRuc/6YiC
6YrU+V/hcqVrGy1wg8/aTmj1JHX4OXr62ag6cHhdcm2hxb8N0491eqcjQqgWt//TAR/XA9rWWl1r
NyJ5kCsbs/vQJd9UIQdpPD55ZDJtmtENcOxnp9ZGsNrQuoJhAcutKLaqc8fqSYNKhmpzRg9G1uYB
CN1zWUSgFFJ2sWLI9/qIhlISTBx5ylAklWWCG7jYYA/6DK1hZGdIEtTd1vh72wg+k2ys4fSOxn6a
2uk4oj27RWER3IiaZlIJ7slrzAbDTRtdcoQgHMrRo0RmMZ6VW4NFk4wTi8aDRQkSjMVHO9bWm9fU
Zy0y3ffE865RaDm/sDNfy24gl8n0diJK291UvEOd3tn4yG66/JliD8SKk/kMneTLTBdS87RTQ8mg
75HyYa+8+trSw53I5zP9d6dxq7fWYsLXjcOjSSIZvjHXX5syfYbqKDHoqiFbhaLzP2SN6o6rIRU9
4X0c62diuWpQ4gYYAS2oj+sZwjW50hLS1U+NaVqo36QtmyPPRplcibcwSV7hky1ihPF/BxO0LfDP
ZeWjsIN2Hztkba6XfFUtR5SjcHykJC1xrPLebZlLzwExi7L9yx7Mr1thWhrbBwiCoHSIg7vP9bo/
eVJRXFwiy4OvLIXFbqaxgyYYZUKpDnHIlie1ZKajnY++uQdGSsnZmuhvRcP8ZrEgsMYBkDsSlhrB
cRi6wQSg2DZb92q0/Z1B++mk5Mr/1MtZo9OX8e2ETdJKIz7r0N+tH402joisvZRM+XgcLkHdG4e1
DHJnMClMpfJT5ciApGkucdEFvfZCKdNt/79ZLsnZpPHRZEFXHF3MybAf1EPjzCi+DZjt6qXA21W4
bn2dFYmEKo88jdR7D5cau3OPePRU2o+1btrHfw0J9azGIrcxZjRlqtOrZgY6J6Bm4v+n5JgTZ5v9
WvFprp5u//29PIN1EXrFWV0rccaP3hlEwLRgdLoQ2bdtZdlro7m7PqHG7Njkod3RHNfpxL2rZ1kv
WjyFBBiN0hA+6wZKR8+yHtWDJUC15mUYOh+JkUc7LXdzpof1O2pgUDe2kcZXkfTxdczsPzlILGM3
5Hp70fE1bAPqrScyLK1XNfbwG/Q5LCWXxs+rQ+WU5iXtZUQD/ThaJea7E8f9W5YlHFmmxHzNuul1
kBpE2lBin0UjxxhC6OOtrwHjq7qoufhNHPjbIvMhkPsIb406epZ+8HvGf8VrWj6XHej10gzFx2ih
FJ0hb63P1Ht0asVmlO+tz/RsNxrgi2G7pqTHXtcpKqJWojbpkHGITkOOIaYg+D4Jb61w7A25ZWSY
a9Fw7Sb/tYP0c+7N2IA0HlW3TpZt6plDUCtlJUBZk/SlKB7ES0c46qOTNOsr1yqbLSeleUbmwl6H
+CMDT6o6h22HbXw2keCoI1DTc98wQgl36jq154qyU/6da2VMpZYjU9fug7QBh9mjEEI4/lvvvfJb
h6qaM9IwMw2dfxtlA3dLWsiHECZHv1DZNwLjIzyPlFbQUu/qbHlfAvTsCOTqZz1GHhGnxJR6dDuY
uqKUZiocHdoJdZtnRczP5BLhddb3Xl0e7Prg4hZIxZukjzqcCFRtLSkEVsdAUEkA0wjBktrHO8su
70rQ/ZB5l6o4YbzDSssWbAPIOVt24XorFgXLF1GQlvnRj07N7FzSuSFR8hdnyhmWpJPpT9bd+rFE
A5MCKuD5UDSwCY2+MQ9LZDf+JnVs576tv/ADJUxiuuSxls+6gGAJt9g4kWEe1AhnBhKzkTq4q2WE
1q5PEVz8aVqB/NFpiE+VB1v0joTR6HrJrbzAuk49ccwL8mO7BCT/P6pcq00efguchuRtMvWIzkLm
DLdzml1KZKs0jgd+qm75ydyVjlIbTx8Z0QjxlJ7XFWAlM5g4yClqoZ4Z2LwPyQAAkynfG1vYvKvq
XrsXk+EcM8/fs01K3hZKWfVQpPhFOjjuZ7v96CpOfLZsdvmRS36wOiJS53AyiWtCuKv5u+TwtUQS
bvPZL3bmf5OGOIur7ZLF3rFuTIyxjWND7m4mJjfDW2wZn1rqTY/u6P5iDdvwx9MLx0KGczGhMB3R
LZEWTS96tNh3hFM81/QtLsITT2oY28g8KfUsa47MBnBGYTcXvo7IL9YualadzE68TUkrWrsZ5LCe
qnR04KEAYxrLjoJjXOCpZw3UMGbGUp1lWkN/U68CsgXRRksVE6ZPazsGZQkbzKN8lSe+svcJr4jm
A3PZx3H26s/EjlyykwhOcmzWSaV5jgwBE4mYuazISC9RwxbfC4KraflXYDDVd1e3yeaJQE83tglu
nf7mOZJwTFdv300XG/VKWUy176pz19HTB2ulbVWhbc5O+lgN9BvG4b4c4u5XbXb3OgO2D8NHoOun
WzWprPWsPjVM9dhn6QdPqTHtQqnWT73E3hildWusiNaMbac1IFqze7AK/zT5Dke+KP21Kk/AcMEc
SLu7VW4fNF8D6Zv3U3tONC2+/mOtgcUZr9xCwTFYphfq3I5oPkLVK6diuNQZ+OzMKKI4hVQzGx55
47z17/3MvM5J0BxoFk17xyTiVqNtvvORUP6qez07M+EdT0aav1fR4j4nJA3tzSFH+kX9EHK7Udp2
Zuh/0nOFuysS/xMfL/KvlvJ0Tl+6bFyORg9c12S4DWTGP1cLigMj1S8M80HND1P/rDrBKRww5k/b
hPnObfFBCSQexa/m8iXUObWhZ0h4vDd9K2PINxKJMhi1YJ4LBxSDQ4T7rF9eBF/yY2y4e0Iblpc4
5K1aioCiBfO51zC51Ms2uUas56f/82ycSBEYa0ka62OdcSOeqgEz+iWNCSvOXRptnS68qyzRu8Yd
/jDtPdJKJAUOq+HBnjw8laD83nUT6U2DB+JrDPyDlSbad69MZ4g4XM3BTD95qDhUzQNgFtdw7bsR
K9MGpVPzMDi6s23GivR1NVZedBsjolTq9AYdoDjMnJNqGcST91qj3tsKsx3Oi+OONw+Q3Nj7P62S
vh73nR0F4S6DmX2JWzi0tYYDrwlR2OvFN5IWPrrRu/fF9KXOD0NFvnVRzlJOSNGLyEIyuFuGq9x+
9/kMj/y/ZWtwubhIq2i2vkEyRp+G9UvXim6baujXNeTqavCHP6I4j95PB1stkSWmfRc1dIE9s3SA
f7oWuBlQFGp4WbDLM3C5YCB/9im4VkkKlCwHzXYvjloMc6oOan0XjWPzaVOzMJR40/28vaglE41S
SqyaL/bxj8BDx62a+BkIlX0dI4bFZ8SsxNZuhMGH2XamOXAQad/sLAT8z4Zt9ejWK+OtnAek4kiP
4cfVkUl6eDrZD3ZL07oUTrbJxhzTAf1nDBo0sdr8hUvCOeMN7h7nHQkzAfAGcNY5bn/mpcERWPjK
bYwiuArcqR/tnFmYtBOsSWyryOzEt9FarEd/sKBpVBn2Hf6bteolZY6UQn419XLwG3GH5Oyi2UmI
Ed79VMunaltYMiWpaY4LkG8MeNA6w4ZzgmWb9aEncnBj2+45m2uCKIyAHuB//iLH43Q40ExS87LC
MH5NQeUchtC/VwripJo/MHp4T3GCN1fCFcTcc/6I53U+D2UVkU3Rvw1ZJPvbibF+9qI1/hahiYBv
HBXTe3VV1wUg9Yfa98qdhy371dTa5zgSv7PUkRBJajGKoR7MQ/FFK3iYvi/FCBL4TzGGh94dPNby
6r6NSQiiw7MJugwcw2A0kODlojoE7stoVk+OqsMgLBCjFMtVH/ZLUob3TGcTPAUWRpnEy465rZ38
l8XLNMDsU/drakYsLb3BzLbKrAxklPbmiOE1yc3w7PcDMDAnhZmt6gw740zNWSO8cCLDv5caN/Vg
DF1IFzgnPDSLll81/97Nzr3xHA/Rr3mYHRLsOH5b0Vx8gT532oK4g4QJioEjAxhphADZL8pTa5m/
ETMN9//eVy8x976VWgZMREqn1IOdLd/mytbWt0K3t7Z1Tz5VNJY5idZlfrCjni75qDnJERgAqn86
nrFXAXGn4FAjtvgHsfd3ReLTy1KVH1W9c7Uzh0YpZMao+rBIADvKftvoOj0oc1ty5Xg2goM4U3xi
tsZ8RiAGGpm2F7haE8gU5fDTLDIum8qITuY8f6znXrVpV7ZV7aJofq9Mr/lJxqMqeozaJj5imWGg
y0N9FwPXcDuAXmSHmAcuv3416f87vKWpFx66rrw1y1Rf3NK7YFA/iwEIpKHRJIIXwBRNaEQvjizz
WO7ocbRNXu2COn5G3d/edNl4t9FsGRmNE+FHFsuMST5A6f7qs+mTvQO7TABbV910upMsN4NcFyjM
aOCUHxZaVoYmj69eat8DwE1Z8Kdj/CanOv1zAPkERXp8svxUkyEz6avWJI963E7Y2jqkA7o2XwWp
nRtVcQiB9hZUHB2qgaoXf1hxZtxWbel2G4fSNPSdG9B+ApeTbvVZc46pV8xXpFg7F27CPQqSb5w0
EctGMiiTwy/CKWwdJ0htzVZ3KYuHzvm0m3GUyzyREp5O+1w5GPXR7O8rHRN7b5AezsL2gkCcsVhd
0KWUWAUf6/OG4/0HalGM+OJhJvuJODIwsuDw/D0BOtNLJYJ1sIZR4ZwS0HnGe57soNq5UtFSQRdB
KbvYGobrmYmIE0T3gtbh2Wpa9tbRM074yqPTKvelaXUaZnL11BaVLJwCDaCspxyWLszULH8eyuXJ
GkyMfjmmvrQ0H0y64xdGxfhSHBLFMsP92SVmgoOOnUsN4sZQNy+9nV/G1t6viqaxpoMjEme6L43W
3YUu6tiaeA5V4CWtv23cqf8W5vmdGdfeMRjreacKdM6f29HCgs719cs3pltZWssv2r7Vzy6y/vQM
3i5qioGkw7qrJ7faaESDbbpk/AoGybgx66eGdv1NCQ5DsM3IKfrpMTVIclcDgKkETGQgmNzZFmzV
uK9OIVegMr/4GD/uYBNA77DcETx3ah0i+azUuYeVZDxHY7sdAi84TU6ePJUunSx5aELZ/apYSS3j
i9Ip8wt4OWejZ4lNsJOTn5PWrk957RH70xKlujZoKDO2lWETgFPpxUHtuXOKYhsPjw0hINJZkFJ3
p3d4T/0E4UBUAMskvPqRg0iMP1sXd8qPhcoRnVkCRd72vSMc4/inSPUF1fvYHedQsPh75vCbNeHB
qyvEYnFZ7gsNEue/RQDpKbKXZQl3FWaevU8yximxIMVjSZi/z/TebAfPEdoMc59xtd7KoK03jqDl
zXWannVh9ZsQcdvJxF7ETElicEfE5Q3FM7V5zKkCwJCSz1Vu1F1WIeyMZn7oCR+jeWQ/dxxBOCH2
35eZNWGrh0jPWwj/R65WzjRaTOMD5c41lwGAMblxV7fJmWBMZHXJV1YIq8r1SLfHTPRYWV38c+6F
v8FK1t8F1XJbnelR8R3QBX5aMo3+SrPbzHwoWrIIJ2++MzNC4CwlmNLGqXnRUstEjdcOjytaV/Uu
DETlLV7moyWKgaa+kb9g536qSoPspdZ8GeyeYkhaJ0Ygy6nk2XBe0blzK34X9VI+qGcDmKp9oqGx
i0sje9JKy9/wG6S/iv6n2TXxhc0DQUXd0snJw+zqtUOLfUMquojH+eagF94nlh6tH69VRtv1022C
cLqPwvtGMJ5Iq3oEHI5QxRATasUqfStjHVwGxBsjEmhK5DhCESfRHFJ8RmQRScN+GzN+TurJW7WQ
zIKrO1H2H+q7NIxGhkEjfNx43P+niN0Zz4OkG/qLO+5SBN9cbjih2Re363s2esQWKcqDC0RDAeLz
M23W8CDqOn4dc6vYzGH6m4y85FUMOt1nHeH+voni7+vxjwjfcM+/dbKrzMB/xIxYRCOOHnW60twr
1hYQmyOxPJ7gTt+menOse9L2OscML7Rhylegq0Srh1gQyyS9xgMZZibWXYYpzXwhhuEBPdXCFAoc
9l9X9UBE61IH1h3tCjzGNu19v8/+6ogzIzuqJlmEU23nEP+1Ve2ytWcGnQsACGNkEw/hoEXFpm/T
nqBBHrS0CK+I+E6u1Jqpt5Z0+QUUwUCalT2o7Yxpa/qoXuWQZNexGyqfcZ1r1lHE4FlGYCijR1Mx
DS3zueI2wDroDHRT0y7Un9U4SXej31asJac2rNz7vIhMDF/8ooUrXgIPsbkpvvmZFdwrbSxLQvCQ
i/G9rnHbYvINNqueje6Rc+20axjWyyqo/tuSD5bhUqGWoEe55F99bRwZfeU3bQqHqxDO80S6ym8b
Sk7Yi1fucGQSjfiEXFQelxFCV5yVR62d2BT4djfmaGZPc+3OZGm5J7W9qocxSVHU1Lg+s+rH3Bvt
RpURCI5QXSo9dcpVpkSpeo4dnrxdf9y2Pdo7JXfgO2R+Sum3iRMDiphscqoH9SUaBj3AWjca8uLw
U4vEADijOAr5gCZOAXXVgzkF2NHT6nO0M5irUlrjIaK4jzFAeYhmd5peYHVKE7j/WpIcppLukDLs
Qqkj50QdxT09bXb06JJsvlsnbbSIiYtBZl1BBFqFIHGf4x0GNM+pSqK3JZZcPXjEW0Expx0o6v5P
JEk/aZxqJLTN8yGQpJ9q6b9ia+dUToezA/G+A9B477EXglzz473f0BEqenAeMBP5QdvAuyYO2XN9
XXKUj7Lk59Itb80xyrr8RzV0Xwwh6h9LWN8PwW+lLRn7JL/YRSJBg4FxTb2I84wWYCJeBT71XO4s
PCqXSCucm/amJArqQUlaCDxF3OoRfVeB192lc+Q/0azHakzON5Yw9nZU0S9EVS7sFDO3exVcqilP
SLnWr2Sr2N+aPPoa3ejBSvz+qtPGPifL9EvJzdV5LSYubWOiZTgr0UhnVS6mmkHsWlj1Sr+EYCE8
pkCVNokXpT8jgmaR9EqIDZyxJkca4Qy7zCXJ0tKW65hm1mMk9AUjTvGFUtG5VFFxU66OpXhWDeSM
sZ4evrO4zseut/Wr4bEr1lZRrn1MIySpJnPoiav+QIBmBvkArVcqVVBUrL0dpJ+dqvatrNaP1ZF2
/vximh44tMR7HgpxGuogejYaI7wbh7iAhlQleyuYWy4uIkCKkVNcNI8/EPuDmdGaH1MWXdKxAa0g
J/bV7BjEQVLhq6KppFu7QUXfI54iLmrVlZm1/6zmMraN8QZCEMNZp94YqL2v0bDkeMGlIqfDWVFm
tn2t6ZQc/bTBqaIGKZHeX8xe0OMFk0FGVJ6cyrFxt7SMDOLKJuduWsgjw+wAbKBg2WpmhPco6GQQ
0Jw+LQzZcHp33rmTQRtNgLl9o55GMmimEDadnIJ4oo1epD/ZWOj1EFvUhqQKsTRo32x74Og+0ltU
LxOfT9gjStGVtTgVA9rxq/oFETr9ysM53QvUXqv1zpZ0ubUjSna12I0OMVeePj+EoS1/ozgNCUMG
OqZqi9wATj03aPugkEnsYaR1ICDN2Dqg4c32qh7tiUoNQRdtAtrrJ3U5VhPNlvX/snitsffJy5Ud
6lTLwidjQQLtuu5XQYbEU6wtnbRuBDuS9oK96LKFz91C79fUD3NeYZWxl1OC+OvUBXoF1o/Aq8hE
cRYIXITqwUcXuz77954n/zQbMWXUkKR2//4AfNWJnMZLP80VXgH3eVTagSSnDpAv1XoMFNMiiNZl
ccQ6fw+0r/Lxk7PUt771Q1il9mzAjdqUhs6w0SkeIUuBAC2oVTTXoVad8B9XJK1ey1RHiJE0b4s8
vyJW0iV+FKG+fGlwWGj9tKWb28x0lAndgR66jQbSFMyl/qIcHw9R0WXfUMplQBEzoAOVqTHYAik+
H8aTO7fNr0xqXAx0NBv0mwdIcc5HacJPVFNKbyjaw5IjUqlnG0UtlcUp7vvlLcdN+yX6nlZKGGBt
xeiUxkb3vIiEoTJo9DsTZfw2NhmrB2QgYMhyUURSXN2a6U51CoFTm9eqcL+pdmbYdb+q0PNkGhXT
s1qEj5XPViZaThb21HrnYi4IMaJ/F/sRkIfFmR4hQzZ3XZLlG82CQk8r5ikr+HjB35yN3twwVBOf
jg4yO5xbgXIWwJ1aQSgYrWuIVuhpgKe4aYfe5yDNGFQtTX3FqCrP4ud/M556ZMsZtWw6RG423ZwY
xY8ws1XQJBNUHnQopHY/DciWg+m4DN5b42vDcbX94XG/CQS8D6NdX/K6DV/UA3idZ6TH8b16pcES
ADcJCKkPUu2lAbfyV9XppumwMXrPe6qxvmt5UH8WeGz+3osV2NCOuK6GbSoa0T5y6WjkJcl9p2UA
mfr/j7HzWnIcy7Lsr6TF86Aa8gIY66wHUEsn6SrcX2AeClprfP0sgJEdlVll2fMQMCc9XJHAxbnn
7L02KC4FYN4yxtv33hcgG2tCrZPGXM968F+4hbJGiHkXj4FVeA/Bez2pBAFXujz8XJUSUl5/6Rnm
j+gEFJl9NAxiVuQQcr3XBOVjpcDYKwdEOWWhFo+hjRU5t6Un2dKtWwJLctLDFQUZjjommntbGMFn
tW6pTpcEkE1E2VrZjEG4HSvVfvcksIhst1MnV8sO4Ofk6CyDYFyXBZoE4gqxV8uFiZFbVrZJmjbs
mNyUgXbqb+zG7s8WDUrU3wF11uQVG9MpaoscrFjv6tEJuBYdraziTeojuE2ojREITXYjWncdWgt/
cEBD5w9IWagpgRvPwOPeZArcVDi+UJpm6WL4quflcIvd/kZwzeNdyNaQBpwX3Q2AAxFpHSNqEplv
gkbXVarpXd1785FekzLtGvVB9tIXVbLorBhmukg69G5m4ukrn/3iFTayB4lMIoTVqhMytPh5R98s
P4yhTDfzI9mW6eAkMR3Y+XFLcOKygZa5oEc3HOdP69jKjUkWPxzN0TQ2AbPNMEm2eaBv23FHRCR4
acVWrfXoltFyLpubSlr6qbEG7Q1XSx28pQ9edhfZRD0N2oPZMvZgxxsXhwbP27w7nqfdvw7zcx10
BNDc5W1+PpsmBVU+Snu1Yt8VN4xYCquNVpXOJMDxG4Gt34Z2en+chN3Xvop+uClpbfeKiN/ySZiN
uvczUe7TovCPJHuwn2lyHYe4FiwrrXlhuVMfDRG9l/jPnATb3HEW5GsayvrwD+Kg4dPFEiMA28kS
qxrWt0wdSehmiLH0XQ3CLkXi0704bXPO0tEVG1kkAL9xZe81V6vOMeaQJVAin3gmuSFj0TOWI7LW
Q9DEBO9GZKHeGx+eVLJhVyPhcCv/2tjt21DE0crQXBtgbX32iPJ6NMfA2nQyGQOEAO89RRGvBHns
Qj3RTh04ll9GFlmCK90nt27K8hgZ6fEvPzNyxIcy1xRuiJXVwjBlTEZPWwJFqirIMWZdkUcYXR9o
Cz3OCemyzFdumdKdKfhLn4P4mNtEMybIGKarxmxIW9E9+K7CLL5Bg6P80aVRXczAovv/qUEaYibL
V10BEpuBgvaqmT4+C89c15amPcTFEeqDA8M9pDgmWa12Wi1vjvcPZZiUjrLzLHZcdwWAKhKX93Wa
9Mq4wed5q9tK5p52DIhYGoimJtlr26KTM4ek2ND0tlUUiPtDMWWmwLLF8Y1Vd2Um4Vtco43caJB4
tjM0EkErPfU5x8UotEdLGqRjD63hBv/hSzkbH6ZUc+wMO7NvF3cRKjkJI/G+iPAYM6B+ItAtX4cy
+yFGq1Qpde8vZpOZqnl4huYPw1xaNoR7nYcW9Dh4cyCms7jYfb83rMqSKBGYPw9u3wLQ0b3shrQt
O9Mz3M2Pxump0ONs89zskBntd597cK3T8pt2drmZx06h9Cq/jmBamZOFkrS+AWULvwahJvPBtbCO
E2NlrH49R086Ip0Cb0hrGdmyQSC2regRrO77sMJjqtgZSDULBfRUFr3Pjr6uiMWiMsF3pwiFTmky
4mhAUvycIv4IhX/plYf7XRSdyCZSo/489g1T9yKJz1EIcJ6Xaa8MtbVOxzHZG6j9dhqJz7OPFlkE
+YwA5qGdTGvzEErBhoBsJqW6bT3YGgJM3/Y4MSc/axrDH7ENV9/ro8EyLVc0ASa9q+9J49KICIDj
zPimu2SRzGcR0p9D3FRilbk9ObSTZ1jJpgxuETe4nSNkv6lq71WFDZpe2hWZrZG8mvCotMYUdEnT
R9moH8MkV1ZxDjWD3rR6QfwLlhBYozMwm30L0uSSmP1mvq6yYFBRIk/qOtllp4DMg9slXJhQ6p40
kcjXwKP3xKk8KtE7gZTm0h8EGHrt2yyoRsS1bgpMeLnmafDRJsJCr3eX0MRyMgO5bRujbigd4wrn
8/0a5c1onLnSd4mhPoiBLOyiT0jOphfbGkHwJexrVKDRmlyKBw8IyOYuzy9jTGVpd+6t0j4xyM/O
gGrPgD+zi0TDe/XrI6mrEdDrEKzushZbZU5rNwUh4Lkmb3pBtugs6ipUdLz3BSqOpwx64RtHqzHh
XNqa2A/smi4GujQmMsYttLP6Qku4vrjQrHYxa51jUuzNig4TeNcWvY25SrO6vxd7NDTBCI92QMyL
TESvYXwDH8cdp2vcS6NlT1JYGGzok2GbyeNnwAbFukCoRYJu6q0slyVFUoBQzKYwt0oQxtmQU/Ik
XXsxjngy+872GL56XSBdMTYnGz+Xh7OmQBvGQvDFxPbqIHDmZMWpgV+S5azFwjz4F7mIvnGjQqhg
DMYTyPVuQfM3hqEtGU+do32ILH2eh/KGbNUb1kp3UxcVKyV88W3CFGl97/AgQ2d2E9tbeJv9mxLo
j5XI84hcVfQpRUBjEP17lI7kKSm9tIJy2B+AVsP1GauHxHunGVNu5omCrT7iF4OOprLvmNu7Jokx
td4yVStb7VRSr5DjyuV5UJEDFD+3Np7p/UitJHnIMPqJTiHgEIMXnmm9C+4mEYtL1C69ddLYxqkG
jXDNdWiTMIBf7stJ4JFwMtko5pO6KxANMLQqtoVFQCGKVY0v97sDsSXJIpoyDDq2V2QpD7dck5iV
TBNIhcn4vuY1JEyG3ThDiHhjiyrCD2PXh6ArkDe0Jq30EUYTJ0C46aA9ogMlVtmfAu3ZWPkSedBN
efEC6c2aFDcpg7G1OXr5NgoTdtbd2B7mLVjxJQdDtrCnlZh1x3iUImQrSqnb5J4UZDmPKvNK0ZQL
NcYwU2Vjg9k3xnNs1V11YtRcQSlKaR1ou/nB/DS7QWVdtED+zKnvMY/sFUVCfotNeH4q0IprP2Jw
6kmP2NUulAhhHNIU9qTIUc52kwLw10EFVOYweks2uj7JeaBW7OaWXQIWbF0VnbbwCJVwkIaRX+bm
7gNlWXP062TNWFwhm1Q1loZLYqg8NcCiKX+iBqeKcBWUQDsSckoi1vquNtYVRFCD9S6LoNve79bk
9mDOdR8MX4Z0yD55Of90YnLQGsxX1dwikgxUbzPGIFUJ9inqQYEFmj1lTdF5vL4kNs++0J/GiDL0
FooYdcp9D4irTcQoewwcWq0miz+wNDoYCBwwKmZ24ynNWGbnk4vW1kQWRthIbNKwYJWOr3pv3ehW
SE9TbUlJ6uQTw4Y40Zx+Kn+71Pb5w/xRMSI80rtNHSnl3dszG3xqyB2wtYvPd+wrRXlI0Z8Pn9UI
TRktjzWIQeXiQbhw+Mrhq48R896n500pev8xHxtpTRKmgzV8lDSuX2Y6j57XUk73R8wP/bX2FBdr
9cg5n02h2cQhzS+ZbZF5N8M4mEmT6QgXBc5n6236yQtq4mnZsSpQLg1u4ky8ib1M8d7GlXS+Vxs9
7cUen0VbE/Q5i/HmgwKffg0PCzdMJYt9IymgAAbhvxVljhigsH+KzJPKLx+SWB6W6CXNFa3iHZph
GH0N8APgADFbF4nAk+kp0w4a5g3TME7qtfaSJVwcKHCDHcgh6CO02XOf5GT6WKe58+4bwA/up1cg
iWECFafLsZcFKaxQDGhVgVmwaW2fSHXWpOpGkV/uhWh/3HthiqTb6/gIrUZ2QJ7CeXWb8LuRlqpT
15Z+xgWpnzU3J7atJxZxNjmaevwlUuoQ3WfnsvXvviiQgW8pESmegxVnQCJL/zgtyGJQghHGTYbg
XmnwI80uNk1qfxqCGaHBv9Lsn/wpt+X2AgRqMXdvCUalGkNau5mZcIMQNu25NKMXy4oNPjhAaNam
m3lWTr0F1HK+YiTqpvt3iKa4p7ZgaGPhUWbvoloXRQK/OKt3Zv4tjMdnf+rey+Sg3NkpSYk0sLcI
WSvb4anQzImQGFmkws37hEmjO4waqqh5qj/Qtj+HI+VbBwE4y6yHeX4iSiSngQgRQkwzlcBsbymb
r4NSW+qmsHXV4elgGVKuR+uQjN9FYitPWmG4p1prkifCFQGP292thZeG24QZ/izjGtlmkRo0Xqqw
priskn7rykN49iL9Ni+HqoWrgi4JuJupxmkkmcxS8naXLhv0E6mBDdfcldrPXPu5UA4xDp0DXQLM
KvOrh0dpq04xSjabBhYIBQpqrh4sqcgdJIPlFG3HpD/rPvqKQHgul8vcIq4AA+PKBEBTSKuoNzKs
BmWxD5SWupp4BgKSWlCBVqXdei/ukH61J9PH6evqKqbqLsHAcleZ2ln/QFSA5CnmRXURTjSEuu+D
MIMW3sZn2YTfU6rayAy6z5aS9ENC+EUMnPHlvmLUUJKmdz1a103uHdlvbgdP93adwSBsTtEgVby9
K7iiSaXCK6zf45dd6WvDbP+5LM0Tsufm6lmj/FzYLy59pN39/Sfq293c27ptF2/ndVcB1HkgGtlf
lqYplvPaOwd8t3l3mBtBAt+q03ZvmRr7azsQ1X6UPTgk4PoWEk3/G+QjUChJai7nh3ZPOjsj84LX
MgRgPb2X87YRLsmwSSiKTvEixz/7hl442OVocFaGqyWP8jiC0bFVAjwMazkPGjAC71BQYzfOU7hN
kOEXYnJml6Pe72bGmTLKgHyi8qnpBVSNniFeYJWvY6Fop4EqCCno2UAHsoGk3Dvzw/kg6cD3QsQQ
ajwMOxPc1cYvrGENhheERjEkTpYr4TfBdtAb6u5NJv2IKcZDOhAj3U+FajsdTBH2ezVvX4OpgB1T
3z22+DeM/zFMzf4p3QyYVSJqDPI0vjK8+JjbfcpYT+B2+0iTUGxTuTO3AWPCdZqR+10OOEsCc7yZ
Ws59BizJ7DASufkQKOxxR5tt8Nxbl/We6M75vldH9DjFAPezLrhLQPlwvDf6rLZwhC8HU/4KrD+U
la9JD66sgJy9VgME+YSCerrQzxn9jHVFx3pSMueLoJSOGf3xb02TPfa+DWQsD6D/60TcJCocqgDP
QeCm+bn2PVpamiWOtqq6NwiYN5Kjkq/KmL0Gy/ssn9AYHJnZm410/opyTzurgRicfMp9G2WjXYDJ
eQ+9oVjOU3pLwj5fa96trjjxYmX8wFSYL3vfIqi1j9Xl/ZasKoG7mieTUUtCRROg65rmlPag9Q/Q
Y52SJJ5FMTnqyAdPdvX80OtfNZ8u8TCtTzEAZCywjbTx9BDmtV3uZutvhM/XKRJ7PEtjviID+S3J
cImSFvQ+onwO6uAmN+0DwBoVmR+Fh2BsO4VQeaekYtpI4na1noMVWi0ildxLgE3ZwPuZlSgHvwnz
ralnh1Z46k4v8MFO1K8iBvJEKou6N4bREULXfkRheZ01snBC4Fqmpr1LTQHKK1blB4zZ5MxhI41Y
a7dz1EtaAjyv/VReIy9WHI1AVEeZtQMkt+ebzPTIRMwLbvfDuCqrVqy7QFvOdXKh06AGWW6gXqJT
Bg732Ya24QgpKZjuNFQmHhIsgFVwxTxjICsvovVv8LxBF1OUSnntKkg6lRFC0AGfvSTrqt5pVOph
FKENSWgGZwatdltKrrYmkdqlWYx+ZZ+URpOsO3XSVvdtS+z79HBw3YgAMIodWg9luSvDLFsagUAg
bz2VQUwXUUGTNyW3So2FbiJ3fQYmpv9FEOiRu8CAm5qO+ewWNogSWmR4/ycnqKa72Y0cULTzHoBL
hRC215hieiu79I8QgnmvwqeSnBidXgV3NB3IzOoFmFK4seE20g38PBAjpUWbNQr3KfbMeVDvprM/
CyOmPoOmnGOpJKzOwxgfep29hqRcrwcp/9Yp+tltST6Cp4EVyIV86Sgm2TCpiSkhaXtKrwZKW/lY
VrW1vM8a78BFHFYxcu4+3YOwGda6md+kTg/4jcaQ3rNfL6KBvA/BL7zUMYas2qIfuQpRjdiEyi7v
txtTSfNnq3SPqcG8SMQjVIoJ2IrZ3Hf0MZLe/CRbh6NuPgEX6ndujwiu0TkHFEslZjec2pDhY9mY
2g7/1qaa9L2W7oKyzDR/WcjsD2jgkA+FqOfk493de17yecYN9Sn/ozRTslAnWUgxGHQDehYylqGj
XEIQaSk67jTk2KyjdWrbJGQKGfle9+wa+jRra4oHLCfJewT+Yh7R+no4rGeSocxADJgZsnxh57Ti
1QB3iZI3C1vw/ScuDlY3ZyQLxU6hk83z6aoo230S69MGpi/3WZuH67QY6e1nCRJedNICuRcM6iw+
ssv6mIlL6EZ1RwQltWiqdcRJdl/8MNmMY2idSkAxhzbjFBrkrrnpBcwjaIDutgrIq2xjz3Xmq8zw
PW1RG0HuyJl4xRcovlHK7SRp/GBSj9qCgPJdWWjWKp0A0lIULY1yPOWGTFiQ1as7H5HyojCT763e
qs+IT7CrlExEW48YOVHGFI+TQD1JWeIx5L/flYxtw0aK7IiHqu5P96EnGtFm5fb2skpcf58GQ7NA
TLGeV88kVr+Yo3/Ousp4gqmWbmqAzcv5Ydh0YG3BDzm1xfzFDi1ejwlLMo888W96wM11NnNGEG7U
ngFiVno6MBi/PtBQJB2IRNerpyWHtJOQkkyPgrzO+INJqQRdp6nyFC84YVwstzuLzET4ZRuPg+bJ
19mWFknsdoNwTL5KSL9bgB4kv5/mSFpwu+OJ2Tm2ci4NK26q5/mjqtfHiz+ydunm0DhSWkuLQHwN
tdHbCDHkpGRNM/shJeF9LmSZqc/RVTUIny3wNsLfUNuv1KgiTVlXaaRUZrfyotrc2ko4PiKQvWl+
1587Ncajkuh7k+H4KZcthcJomuX1OO6395hm5htB5nC2ongjNW+p9hDlXU6VjU8fpwt9wqSmExf5
ZE6LjQBYycCIMM1Z0opgOK9togNaApzeqnE0ZfvBw9hy8cKxYMKmwew2oIvMZ2lI1sWKvfxzQZ7A
Po7RCJNDXJ1MWXvimmRsUndfSPhTbrmP1h+5rCAuGQwAfMeA96AvZfkZxEGzmrUL8Eu8tVan3TLI
cuvkUj9DQGrDg0m+VlgxCJ/vC7nk7o0R6KvXYaI2CRxbpLF20eChf27Mg+x3cCeAqezdoPiSTJTE
DrWl0e6Zy7VQ+M6W2bHP1VSVs3uUliZt2vVdsliWFTfGNtxFFWTs6QNPzhibDN2FOk6ngtZJUGzM
c9TD264L+5zhKlxKfk+xnTPiO+C0Y8DAhsCpZmqRZBW0LMd+mcVk9swuJOhjNeAb6wiQdIo9xqs0
awSLkhnD3P+TlCTZ60L2HVOSx2eligmFlE5y82CJNtsXdDnO2YD0HkjGIlTT7nn+CMUZEpkeIFGk
KMGxK/vrXScjhXJyTBMfg41shQ+SlG68WmtZX9PoYZrzyONE8hlMUaxjTECLVkpQVebL0ki7r1bm
E/zhTiz0queCs/prOGJecjVPLGjTRZugGNxH4ACr+6jSRXHetqeoUJo3llJpwxgnhv1rnVllUXV3
ab6FvMHY0vN2cwlbyTSKXO71m2CwD2B/VSaGjKm0lMYghaNEWVviEOgIe599qD1wU+oX9c4Mg4r9
2Kr1pH9WLmpEAT/lwckQM9Gp2G3Nth3AX96QZNqYwSONw2ilZ5iqmjp/JMZb+yHR++JfSoRazIBZ
ivSLRMq4o1p6/pb7ZryyYBfv5iY/Nx9IJgYEHLOmFNWN4iqIGF4m82SGJaBny+tdXOG99BMdDEpy
uSjBw3ZgZXaVIINIKlTFyZFQzQizYYoQ03RRoR1Ql9VQusu8TZG3N+btXrFkgOUkckIipMgny3pr
Qr5lWw4BnEq6kmMDmIEbauAECbsrE+fg40AdSUk3ftAZMvAUkegxNV2Prm0GTiUlw76YLP9TTbCX
q+HDyAXuOdIt5tZAV5vVQ1yx4WkrHer8VAlbYZaeYRQvIYLRizYC9SCZY44gEzV2SAIj1+L4WAu9
fEgZiS0Jwh1XRUsHLcvfDAPtUqIq+jKo6/hiVE8YNcF6FNWAG4yhhK2WzxJjt01JEk5ktUjA2/Ro
DrK790lBc1TdKjkzgIzPho3Uiqv7w3C8hWSaXO7oitSzV40bIiyqlFUzwe+nZcFvM4rYwXoLBqtC
VKt0S6lNPPTe5YHOhHSK06a+ZSZKOtF6R/wn8qYdh2+0VOQYy8A0FbqbJqaCL6rTZN9HmvvQleXe
0hbMmpLIQeBZNbX6UQTFSzMRsIq2O1SGYj4Wbo5aWWy7IWcYP43pYyXeuDgKF5XWFsfIKvMDE1Nr
TbyBvKqh8SBP6Kuj23T1op3sqApcaHBdS2VIw1dFKC8246evTW8j4QAfmMbGMZi6ON50sAYSG6VU
XWY+GtrcqvSH0uenjpH3DpVIbO6rHWb7elN0kAtoQ8QThTG8UQAkTSVvE/QJeMpp7ppJoD3rBD04
KMaP7UTfM3MajfOZZ2qvo5leXSsuIJ9PfQzMlnTUkxyCweQQ80rZ2AemdI6UZ9oY5mUGTXQyFpUq
oR7qpbLa0E1ETjePyeUE6nWbLshoiTbRpEkJv5s4xdd9iyX4/iNEQKRWP6a0UPXMPLWp3mwjt/w8
A8ZaGsLQWNN+lXdagUizBUomcqRvE6OuCHwZrpK2RR9YXiXYtCsprwY0QEB377yqLEamXsQHrPXN
1isBkth6+YocHUkdxnuQmw2dhqLjpqXr0bYy7BevSb7PtjNF1UhmsDKDBpRNi99DROqrt8IlWtmU
UKgzqWqAiqKDswzSNNw8Sk+xYr2qkvgyqyvLxFoXqP8KxHC7gkkIrWbDfpjXCdSy9RKFWsJkJaV9
jGaEtTR90nSSqMOC4fS0eRwRZ9y5irHwcvpt8KJqCfcF+pHZCtt1U+RcgqCorOsPWH0k/5F2f8cd
oTph5ICFNdF6ppDTFnQ6KJK/EFyLL65uOvHJqxTzw5S4gzZRiQwQT7uj4kjVnNhj4ZJVeLCFrw2f
y1p5HfntUgkjmrLGRTOe7q1o07C8G6dI8pNxzrzcmjA5+hcZuSmbmcmQqlbmwiPi8KSWBZNcrTnK
gbIpcPrUSBPVgDFXZS98qsV++KwYveZ8+u2//vnfX/v/633PoPcNXpb+ljaA/IK0rn7/ZCmffsvv
T+++/f4JmbZFVJEGoEizbGyywuLzXz9uQerxv5X/4wE0Y3A5WYBHg2zlyGy3bquo25pcxqoZnvrO
twG9Uk4lL9Q7tAqptq6jqW6tXMgXPwKgGoP30XjzX3R59Ha6ZNGcs7NqI5eiWzX4tBa1yUDHNk1C
D/2uuxUEUQRua13mRyxbya6VQVNr/gv9Zg0DWqaf5o/Yh8qLPmpQgftWcewoT2sSaNg1qOvZ910p
qCQjf7CWfceUWxB8DcZjbqa1QZkcbDxTUe5nt5RTJct79VLBCzKsoFt1mqaeNLA2O4/s97bEq0DR
UzCp6nZzM6KvkUPnrXKYx8jmYInFaNcf9qhWN7N+bxknLHtg/GcPlzKtgJTMhJ4pL3bhcWdFMARQ
yT00ufwyfztDi2tn4G32iFLdIdgqLjIBdi/zO/pff3pLq/kt/prlA55Gv/7Lw38+kR6WJf89fc3/
/J8/f8U/T8HXMquyH/Vf/9efvohv/PMHLz/qjz89WEHtA7vdfEfO9b1q4vqPs276n/+/n/zt+/xd
nob8+++fviLTrKfv5gVZ+unnp6azVLG1fzmrp+//85Pnj4SvA3RQN95H/G9f8v2jqn//JIl/sM0W
nN6Yy3VL1oX96bfu+/wpTfmHygRXt2xDQ8onm59+I9Sm9n//pKv/UHQDMwB2AtW2LJULA9jT9ClN
/oesybbKZwxmTJC1Pv3xt/+84u7vx3++AhV+xr9cgUAllakLYKmqbWtcgrL85yuwy9J41OWQdYA5
w67JvwHvIu951B8qgNYrppFPll9JK7OpzjYhXlc3a0DOJRGVS/5EOWDvFZHthFX161yYw/JfXsv/
sELoxl9/P12xLFm2hSFDbVcV3ot/XSG6nLQT8BcCRb+YxE9hua4IrnAK+O5keKRtTCCEbW3bMsFz
GWThtfQU2hVScM3zWt2zFd4Jgj6eC7VflArgeQFvE1dq8xRZKu4ui521ke7Y8AB4rojNmcBhwi4/
SCvCNxjS+k9A6qxaGsxrWgw6U7aiwQcffMiDgr1Qiz1k/yHbYuEtSz/KlpmmfHiiQOrMFvXScqWf
6WayjHc3LeiS/+0lml6CX4sobyHqFF1TphXU5AaniD+/RIUYiLRUswFTqYK4jVHSYT7EorYOgAia
nUGWsCOqUqFF7caveG8EqIhu4qyW/SKDDnmIwhD9r9If/EGRlqQde7hR2qUdIKzIe+lzZcTDIWpU
9woT/2FsuvgpE8oskttUNOYclnH3hMcKHAqVLOoRHxUkkaOW6m/MpLReGY8ki0Zo5iGMO/OVGbpD
JGuwH2hHLz2M8/QstfxG8q1Y/P1JZOl/fYWEptpcfJrORWVafz2JWuJLBAtzB3mv+6LbPsPGSajm
6kOw84BggOBwZvis37lv+gDahw3eVRLuVz+wir0suf51fmpsGQ7ZVOSb+bn5AEinW7Jv9JbuIG8I
rQhe3KoBPxlG+nJCQL5IVSbWRJ+uIr3RFzpas9t8MNthl0tte+6Sfrg1WSv2hTqGzvxJgA/DDale
s6i5yja4CZhPVpfEG+ULigxpWdsdN4jp4Xwwy9BcYz/1Dm0xSGcXv9/CFZr4wGB8iQbLf1b1vN2k
WrUsY6GC2rCCN2uI3hS3K66y0mQXRcu3AAPWNPekENMDORga7kR+CIEkY5o9k1sYokTX1B0CerFT
4lhxRnlMDqM22ZpYETBsNDdBug4QfM17gYKzbwwvI02y8F64Ea5yBR0RUuxvf/8Wm9NJ/peLALks
kiSdikLVjGmd+5dKooAqlHi+1sF8ogGCyiKKK1ji0/0+jDX33AKpHxsjJJOlmEJBR5BttD6hhNFG
P8xxL7ZWn2jynvMevQD5iOHKjfop+E48DCrhaaKuYrwC6nsc9upmfqoOaPLZkDtXmdHLV7WB4wmQ
IF+P0Dmu/XRIDANDeieXlI85+Da9ja428gQ19MSPIa4uRtrm15L6uEPmcsh7Da7kdDCU/OdDQSBM
Sn+ElJtIP88bdDmkAd7V5Tby8+wEl4icQLeWFwhE7DXTGLYtaAJh65prdGTegldM2fZy3gOL8XdQ
2itqHh7NTwW+1x/zhqHItBPXuqg5SIQSH+q8IGmKdGX0lIsh8uhKmi5b3IxEwb9/+1Rugn9++4Rq
ci5xbaoGlZj4yxomoWKOWaH7Bcp9eLFMMc++b154WQaHQOVyQ6OoXma0V547rTacyirip6SS14WP
EMad5CtlT7zCpNJNERbcCuDM5GkOZzpp4TFH0HGuIiY1gFDatnjJBzkFpiyyU6r6lqPhl9zMowdE
U+Hm7/844z8sPyzSQuVvY+0BifHnc9NiHBvILgIkpJyU3qV59RI9esoG/Ppj9dmDkfKGfh+PTog2
naiC+wERsiNb3jlSjXjf6+xhWzLu0G2M/oLb2tWwSOOdD3Mkr8ZQZJuU9i2o0Z2hL1Hf28GuN1MQ
5zFpy3Q/mOiwStDWCiqmnag05bM/PuSNrZKlK2hAUY4gdardrWc2L5j/28+Utl8SmnDfooyRnLYF
35ee7kkHRb7yw0re+9JOCpVyH8W2jjWbvFKS04o/DmYh/pdzRVH+rSYQpioMdjC6bFmcM3/ZNfTE
mw0lKVuLrkfaojf7MOmYDHWdz2CAABk8KUNb73yNejw1DDTKHCzlCYq9fA1b0zs3VrGFLWodfh2A
si/z3m3XBb6aielDyRB1BBQL5dUgVdGxkm7YpSVwVdknjDHO2g1X1r6ls5dpw8ozshBaajbeEog6
S0lzpVUJ3QPVcH7MdFW/lhG+/dSw+kWs6a+2wvIt2R2bY9ByRwSlgzDFlhKqd2YSwMzqNVR6QaAj
8mVhWPfJo6KQ8myN5RUsAuKkRkdYA05tzSuFcErK7WXWJy+q3x8kpRKXsPPrBwT6+6AgOXY+4K8n
5FDy343etjc5PIcT6lpgzaMWORrAjCk9bBj04MrkcZIzyyfDiB2rGpStTW/twl5bvdCJVRZDrUXn
HmsnDYTUeCCCGEi7nTdXWW5lyBxSctZLqd25Hv4fbK/xR63EbNoZ6edGHR+zVu/A+6bxsorT7L0L
+s9N3pdIOPL05NtysRhdPX3P4/qJwKaOvBmcePMho5clB4W6ZwaT9o4LyqcbNOPUhdJXC13n17+/
iLV/u4hNxTRtFidgY6qpyn+5iCGjE9SOAHrhwzA12vyWtDTnyinYK+QNPxmNmh5iO+wX9eS88hMI
56MX7dqhyg9wg+EA1umPkvRBGdSCXW+jAJzlxPDpSv9bFNiYEST9CgM4izx7GaVVtK6QXdzwknXb
msFdQPOWERiHpCAnxQ3UaqGQr/KcA1wrCWV5/fs/mbP/r7sDxg+CyovVyzBUm0LzzytXYdddY+lD
hBCKG8GQPc2HWIMd4AO461RdOXk97LDYqByvJiiyFGynUfb5OHei4MXoZIKJXLuDz9AHL1YaCPal
JoOM6bN4K1uMqyCiqo7dd0/G5QYhnzFiZBpyJX62Qp/Mi4qWY+Hd5u6+pIFn9eqs39+b/UVCL9KH
ckrz3/jR65p+6jNqMSTslzK3JKdKKx1WFTE7zPkXaVUslLbvdvlYvIRt+VSEeKyVoPgWTi04zy/e
s+i8I9YIP0WXO1KE+Sqy310jQmMA6c+o3wbN/lxR0S6a77Vk/cDZA5glwpYuMez3I2xeGsWWlmUL
ZhJMKcduRJs+fBRdgAVByzamwNVLwni1gKu9sTNPXQRxA4olJpOi6FB47YQ7vtuMaphqBWcFxVOd
pBeAA2/ETWwjM/qwCm1jF1hIFYM0vKyI6gWZ46zhGvnFbWedSyupN4YrfYxpcQ26UcCH8YOTRNjN
NNRyyDanR55Fj4qRrxkxcos13Be0Np9L6UmI4pG+KJnZhJbiZKshUCYgykX3SqOV3VUTL3DWpg6K
5ocQizjgG4zuetI/h7rULDqxDiow7u34KGyaZ9IzvgACP/EkuEN+jcw6X/Veu5HhBDlUqksKxWyV
BV3qQKZI0L0jgy4Vd/P/yDuT3siRNIn+IjZI5+a8Mhi7pNC+XQjlItK5Ovfl18+LrBmguhvowZzn
IkBVqcxQBEl3/8zsWSuqt8bu7EiYCnp7IboQXt9yKBzIICboqM3A3nNjE+qijGOPn2hn5TQur9g2
tkbjEnpHvhsHAHm2Tn6alHUZvvzVkGxENc2w1aTOjuBffEwe48Dpdk5hzKSBkzYs3MHcWvWFMw9P
J0r/AN++VGLelsyQBwfOuRwquGEtjHUD+c9qaWVtXXmtsjWNgxipCBzV1Z/LzD9BpgXUKKivDido
YJynNxYm0f0wY0SN/WtGDVnd0PmZ38zfArOpCezGMESx1DkNUaViMS+mtr5TQ9PlIhJg5vCZN8Za
PbaD+YwOhI7dQhtCMhA6Etfg50yYTGg034D6nGz27iXhOzw0tsH4fCqo9SNoswjrTkCfWlEEyH25
IIYG/jsLor/zeOodXIFwOmfF1uGwS8cBwCKa1w1VvQa9/CrrAEXxENf2rWfPMup7WBlgpdvn0vS/
izY+T66TXmbGBkvLBmNy+DgbD9E3LWzyhKlxb61PjVuhL3n7LO3B3PAI6dDZ4yRwDsua7YahCR1h
3eqZNIXIiMNSVEL/bzisDRbyLH8lXvBlOEQjatwhGCOW1DyMHl7/Z0U4llg0nV3QeS6gcC+zJZdT
/zYE0IZnHXysKINBiZNrzcdIXxcq+zObh5+p//Enu6kQFjZJQ83z/BvOZf1BmV44zfgCyNb4D+Up
sVvzUi5KhpMZQ4touJkXt34UefDl5StxPeoJIuYYOHSY1sHqlEnEJHjc+Th/iKfO37Cb6tCcq+UF
7f3QQUxits5CaA/UUdSTKU5mmwBLsvNfOk/hDVa4PFbEJ8phPH87Lc1DUE9VRIqcQqPsRzeh/GfZ
fLaXlD7zinE6/sgD1sg1LILq01YLWAldwBLx7ssTsX1QJNt2mgmUcqdV0hZbupEnwFFBcGiwDqr8
tyS+UNjNblz7ivbZ0ty73uNCceyudwkeLYu3HLBNjlAy22YSJxKJT/VDma9YmJ2VopQy/hyc+jiQ
fd3Ukyd2bP5e2XoYtwEVX2BvQCOOYBZY91WgghCwqYMbtXmPfUg5jGAoGWy+s4LX1WmF9U4QJVqa
Td0bw8PEaLb3yNsRH9uDesD/iTuANIXmQwgGCCSKbJu/HxoXh3KxHwnfhEPOX1P68Xtiev0xW5pd
qSE+6NTUEfEQM1RN/9LFGdQPwXQ2EaCQbP17ULeB9agW7ztLSYQqVdnbpCXxZTUW60lc3raaujQn
Xt56jay7CuLvOoZS23kTFq2WO9cyhNpAe7Z33RT/suzyt5SqeC/zGJs3tLtCreV9ZSPmVS+G0Ty2
wrvCL8DZDg+qJydjX231Koq1Qip1biZ33OksA5om1m5PwOp331F5UM4zcpw3J5fYn/Nw6JzfceEN
bOdQ9gP5NEgI5xICKGifQj1WTMcL1+33g5jPDW0DYZDlcVgs1OBCwuKq3An4AuFgW4+4WsYtraAR
QOCN2Vjy0jjPloMZhDLBEqta8ZBBwD4q0NbYYW51B7+syK0K7MehKmuc26ky9yCVMG3+EnJtjil0
q3BaFTzdprnB6OhtSgqWaRnK6h23AqrfT6b7M4HqAlbubP5ItWwvfZxsM67yZxbb1wbSxdVbgtFD
AeCf0gKKSvwwCkqqnEqV2yHLf+s0HTHK0tJXtN3GdwD9ZooDmLnML5Ij166065/2kMgQY9mLPYmH
2H7KsHFsvLp7dW3QFeQ0I+12K65nA3/vEm9Tg+TzEFSbqYmv5ZMgAl3I3a4zAFUKShbe2gNIoo1z
Z+h3OHYUl3bBDxL9hzYrlzCm0ZXpa/dzVGBqOAZji5RLWM6jv00U0w2tAKPLNN7pig8FHA94qzEP
0Cdm9wCLzcACM5bL7cBkh+SLA2mgT3L8L1N6dGfr1nTjR9oBnnMKHC2usdhrwbhN5G7zpL2AsJKb
RWU/stW7bzMDfwykp23pYZJ2K+ccdM16DsqvgibmTZIRIapnwGugT//6Yi30HI0sfiDmihsP+e8+
BWYUZEN50+gnppDVOclH7EPQSpDOTLoGZvntmyzrgR15jit3PpF+XJG+ufOkP6BseVTcMt2JdLTw
zMNe7g37+EuM9Mu6Iyd66kZ7rsbxPSuWdx8iLVxRkqQqnl+GfvqMnew6UUPjIUcYwdNKYFy5CMAZ
NVWqgOvf0xKeslEMrH7TzvK9Q7FEnzu1fuGdmSCxf/ilGJKFtttT8VMRZA+cTLCr0OappRU+DLAo
1Hh1oGVVnO9Z+EjRCl/1SIDGtuQlE++cKD7N1h+MgrzIIfW4axfYg00eqy3WhmqT53FM5YmixyrO
3+x3rH3+waG3PhK+uW88Z9p6hugiz8AeQWDiXkN3Csb2pLuhBC6GG9mt049k6e4aplJtuk67UdNB
XtDM2CafKc44VK1L5uN7EeyHJv7AMrGPWVwf7SjFn0YvWTf8Uol3MDqH6XD9jCXkOe/nmeSI/YJR
hyzIlGyKQW4nz/gW/UoM3Ym3vhBEQy2ocr4GLg9Hggk8zbE9elQPjEwlJxFk68Ga+5/xDICbfRfl
JcP7bEpsvOupHxgeJJxoim5UYbqsR7cYX9Y10kEBdqenyQHC665ohoWPPWTswUtCIgGNEJDCN7ZG
nDFbbbNpb8X0FTvFugFWSPKLstBdrjnq40aImn6ttt43abkjTyiIqv/NRLtC0ChJOEyE/o9LJ8j9
1zWGugFsiiYgwfZJZ/awZQJeoBmQS3oWczvRQjsaWyK0dPDadPBWwC0DK4jDa+h/g01QbYJihf6I
D7Kx+FGcM5QCSPfC8ZVdasXmaMGRPnMN4gIknDb6OyPPrC12sDdEypuJYGGm4vuyVGKbDeT/3C5Q
eyOwwaiV6yU3BDZ68P1DewDuf6krPjcJcY++PGzlJqOCIRtPpDqTbUc4i1sDOnGJF9cxms+JuGc4
azbyNu1UmwZEzWauj5lBd52Vc7UbGFuZ6aQ/U20/YjSBrtx7uD50/cXZlAeOauZIlGxoRWJ5JzOv
dispoN2acUwAOfzLTnHVWLy6MD/33jjdxJl9t1q+uaGpnUja3AjahdgN4IYmhA7cj6jxtRix4fgW
VbxItvE10Q3u49CxoEuTGrSifMUl5VZEEQhRzjKZrqU+2zhLAyz5HvtCV52bBXeOhe/TSobbhg7U
Lui8ULYp8LmOVnS/4WxD8dvJM7XcW6bzsSwDHJ/gJii9B+LbMaMZVNdatw5NK8oATj72NwMh0WXs
XnRabI0FBEYOj3yjEVd8ygCiLjc/LWOi/7YlsChV89lVAtXVBG5UioCC1sC5xMsH6alL1hhNSNLb
J6StQw/vfGGayZYKD6D6K46TWZ0LeqdKobnf+vSuTaiV8fA7RrP05CYp/ZWo7K2t2l+KMMRcesEO
anayhZMH4jKjH2Eq1WtpHtjXX3LXTu6Tfn5xeKjoucKhUPFT0meKFj/MsxHlZvpYqo2bLfbjqCD1
GV7q7EsvX8Kl5QTs5ySGXAqAx4A5bN7dWJb4EslIxSwE3JSMiIVn8WA6kIF5vhxaS5EfjaG9Do2K
rLnBJuIb3EDuQ2ukH+zAIy2dTxoZQbTb7gt6/iEfOzcyGucyzm9y4Xi/vseDD8crByemvQGemnOd
JyyUW6Xihkoja1/H3stQaqoWBazOZIoqzxjC3hD3ac/LqNLkVmtsw0vsHRbz1hRDyptqECnBKMIv
NxflRqx0nnbVtXGoj/deGXDCIU/AMvfaaeeLOwyMR8BpliTdsgFt00Xpmn4VSc3WfNpgqo3VCktd
57BdBjyURcxWk448gLGQNJK+3Qzpew5pTk/8BcbA+bvHBc5GmPsAdX6TuOsv2hDeE9o3Q38abgiO
YzaOOQh5loVHwnkqr84Mw5yOMi6eczSzNEvPTk4+Q4oOZ51LE32crG9LbT/Pz8ys6kiwIJ8MLz8q
xJDNapCeN1bFBzRSgGmYH5il71B3442MeVyteG0StqTki12qDvb9NIIzAgRWd3SdAIRTedXfiXua
I8lK2la3Q3RbmdEPPCSRTLFDo5D1IxHVOiUMBogD7AIHy8S9b1YTn18C3DqfNyRxKCPMPLkdlBM1
I0esOpE8JmyaAwStempsvUM/+mDUxFNM6RySy7iFeD7SguR+4xLJFNN8FybGNMVP8XoHbInxwKIa
6GxFEeYtbHDLyi55O/0ap7VDQ85PwSxTOMKsKUFrndlbk/ofvjuJy3ZuxnMrFWbV9jut5nJfYQob
Y/Ojq9XZAE3HzINHUdKb0H0sSWoXslWo3QDPs7cdp/TM9cpEwCiMSKjbLGbPXyj7y14qutwrRDBK
oQOf+yyw6d5Ai0aIg9s1E5lunXtvpqjAcfmQvKEmYFjs+tpbo1KuAmtaQojFyjCKFC++TU0uTI95
m2N9YvMyeuweSjqI2DEsWsHTWbkcDZOmcH3PPhiBw/HdqIkRPXpR7RyRutc/yD83EtMy8m0/WLtJ
lB8t3me/9ImIgmyIjXirZMLeLLliN70X99oWMSxMqM3ahhUqHV7qUO90UD2VcVvy3VhGir9nBV+y
JYvOjpT9azvBbuFce71OjBs4od6ReyjnUQ+twWj2gaEdDtg5JbcJ6GrUmE0zrnNYsRmgmuuO+IS7
S9V8n1Tq5AzDHI2mCUKCEYFGJt20qvye2UuP3rvhFefc3mQgNU/XJihbFu9TXsF1MZL7qwVv57bW
70IE93g8udqW4cnsUkzEadOFcVl8dsa8C8qJS4dRHZ91/kkzI7H2MTJzGK5dM+2DxQFib77mTgK6
ORk1IQH7Zr6yk0zFZtRaFaFjK+CIN5ABWOMfqDctxRFpekP7TRRY7tNQrOr+kaxcddKDftSquzVg
1p5nzMvFD2LEQIwCbjb3OF4RmqnX9UQEMkmEz9xUyXPdWs8GRVWD2JUrRB1mGnxTfVEFccRsedCO
yLCI5qx+dXfSTZeHcM4va+7MuwqbqI2/jXkH3+Uz8mLnG7fV4O2FDaWjG1mRJivQp8oSr3S82niX
YQ6UOTO6RL3q1k44uWXPiW9jbcdgwuFkXEIw2P0WM7NdN4y8+2XnjeL3DNHxNMXrfspjEttxszdc
LCaj1GbEJtmeo8pt80Mtl22RF06YCrbWXo/XbG75ofpLTYyFeF0NTi+LBp8y4ETaRJnrfYEJIphm
0+ghCvDtTSIekglUfMtsA00MzECFcg1zGuGfwIXXvtX0owFWWpI9rTyPSQlAMK3M311JM+rsgC4R
q8BlNla7aTVJuE0DfQIxA97Ru+S2uw/AHgBdXg9Jsuu7Bwz2y7nNm2BLsSsgaHoizdH72Kuufs/N
5Icnce7ZRnFP6YXP5Z4umzIWD2bafxMKY+edJe9xH2yzorzHSTidAuKD0EZHuF6JdzNAZsut78bH
ZqoSHiK2eJW+FYeySLsQm3BBtDfk8l62UMJQfxq1BahWPlCWsp8DGgacMBuSkzkvkn5WrCsjlT75
LGIeP+1nMS9pdGOaDjN8ANDc/8TAqDch+n+1/TkvkCcJNRPSOmjLk3fEYSG6WB4nIbyKYX5qUBdl
fe8ghNgGH5JrPFlqvha8F7d64uzVAnGuB/ICAekGJb0nKCw3oKjrTSyDVxZSnlJp/upPWXEkdM8g
0GSPHV+7/ubmQjGXHUKYdFj72bXaxehszXo+lxZ7QTOnCia7bnEsCvA83X1lk2mep+thMOvdvUec
PGHiEvrIC1i2b+e1L3Y4YZ1tixV+V7V6INdhIyEznbAp8OYVMw2w8jsji+tN3haKc1aTHHzV/KwL
uHZJh92aPXFiPdkYxBVxiSPwDzAOBcnxomjZzuYHi8UrrMW48ERbf5sS1gumhQODABoWQcseMwuj
YGnokd9t/lIQNjIG5ZuVGbBnJ5dCCBDpPc9JJ38rRLoZiCA9ER+llppCR+W41EaZzQcx6fnYP9mt
09zCD2BeBl2WMKacCA8OwXKXWtZ9YAlQMyZ9iCSs+DByc0Cjydjk4Nj6jYgRcp/cDNxeLBdYsUUB
zCAIWPdL5bCv+eJZxj+MaQTT5Wkp5WWx1CmL1ZNiRzJLLiA35sk59dyARYt1qKUvDYBhfVjJ68Pb
AsoxKngl0j7ilP8wrp/5ii4KC4jkQtf+YDkwQg/YFhhyY9NRv9zWQ7BHLPzujfW3ZgYYcfT6siz2
yISnTYTy+wUzxQnU56EI2CtVbtKHnF577mGJN0cBX5/clbDF+O4Dykrq7HYNJrFP1+OacfDKoBuI
4JXRNSOOGucp8ZeQptmv2ee0rIKEzWpRC1A+rjpBMwF4lDMGCJJunwhWY0llX5IhMUDcznZ5DDoi
Nv2L6LtIWFTQFMZWI1g8xcFwr8nuNzFksMJ6IFpYgOY9tj5bIV+VKvTbpMJFFTJe+513Lu9dwSiL
N3I/yu6hz1YZ5kEvODgbL6UBoKqLHR3aQ/ONAgFRL6U508VXOsm1DEfH/y7hn7bSutCoOIRDC5u4
89guI21iCmkgf02MtJIZtAZ7Pmq/03gLzCcaKGK+9bX6Cb/EoUo+Zn5zPawY3bLjt+h5d/Dg9bb1
DFbberayeo8jmbCnOSMvSc7oiQGmcq7M5d4fllPlVckjy0d/RK3nGnDSgDalGaaZMMl6s3G5k0TJ
t0m1Xit3ao4xRFNwM/XQICRns6S+URAJ7gw5pfscToo2XqtJfycZK5BVu/0ND274nm287Bd2bjvf
CX67aXYWjWxBQM1hO2D6mC2d3uumqJhTarbtDNW3iT3+MGjlrbylOopUMa4DCnJXlZYLi6Dvf2ZE
TOoG3IxdmYSNXRcsJEpn6zITUEXVRq00p9upGcpH2hojWlD7R13T5dvAv8jL7YhJnBlY5SFLZ3UW
Cf57ZV2o0lXHPqFoQbn5dJG91x56yZ51yL6Gsnfvs6ylVsxe3TNR/3fZGerxz5eM8oRd6nBot4Pg
mHqqIJK66EfOB9genHg8jXWMIq1Imrl1RTZdpfM+tvTyMElt3w8FRwnrY8TVAKYvVkTxNAlUNrKU
zcfD4fo/p4Lcm2F0qDGEeqOxyZBNtWPcM+uaiH/mXjSTy4uMqet2fpB3j8H1S9s53IPpdGfmbvsY
UOx75pd/L/uSsvXctE+qFPIp9n8mmjMzIrkOe5azG4uUW9TaTkNOfQsyg5JFCnBvhT/fmqsYn8ri
ZZG6oT9bTU+pabcRZd5gea7fmqtbE1hR5W4J/F80THO+NCPwvNUz8dv22cnr7zyozBvZdO2zrKge
ZdBL1PH6P5O+4amdrIRls0eTwsO3SVg9A+mmPATraD+7E3rqqMwdFAw2umCu953tzaGhnIoSdD5C
ziI8lZOuevLFYGzsxbg2tnO55HrjvdegPb6FyqG6Sq+8Td0RYWeFJ+1lyXwXpCrZpl16vyZZh4Du
f9mj430SpSX7DLm+zR35UDmIHPPo/Yo5UV8XHYeb5msu0s8kM8eX1lYW3gD/IaO6MbLqvsHbR+3m
0HbV/jo/vUndJjs5VyNX2YgbDRANg6wYvttWPPuwgx6lcRaK+QXA+g+9lDuyl0STbCbljjGdSMU+
E3atEEtdvEMDt/Xc3vkZsnKP6LrhFV97qrZMgNoXQE/NE+2JoWXdDmoZ32oLFN4YA9JwC5aDcoIi
RruO1YjkTCRz51VmcqNwNRKWfpaZvTH8mgOyTVbbM/zH4JrPdo24QzCb0m0ObuXWKEZ63njreVPi
kPac/rV0LbK0q8u1lagt2AagcDS2WTCU3ly2WyfTreVGud86c5KNJsP0SED/eZkMcbJbmTN0I8TS
2zq9YbzyMGUKUpE5i41UM8Z8S1pRm2HXRCYHokbPDBasat+6GU0gbtvsp8ZwHxavqC4MoHdz0wdP
RGQfq1z759EJTu5IZY9kiBT+yb2IIbkhyNVsy6V/bJc/QopA9pB1c2OvpXtqBh77qVvgLiw3CbQZ
CgLQPSoxjjtbkQ8h+1LhVF4/ef7GBz/3KQNT2che2dsnRlA+wgWrie+hYdbeu91NIHo0Fmndzw53
grrDQfiesV24I2NIV1JV0tnMmX/fdc193mNQSdr0e+oseffnSzV7B78pjcOCfXUby98UhrOYZiju
jf8jZ4zgFhCw3QrgTD/Th6FYiwJjaO/yQG4XYmSnxVPutg28Q8CCtyX0Oeylx4WqDd+PaGg62kky
wa0Nsb9497lRzUfWOgBMnBJ1igtmAdR+iHvmoOucaQLAoN3XUS9nn4qyjeUpzgLN1ecZg3CouI+P
qoRjrBv7Z1nBOF/GkKyo+VZYy3KDPogJIpvzJ3jDkWVn8vznS63wSRvJWzuW1YMP6vWxEokRyeE9
wciyM5FRTkqQqBJ192nWPiBX4puksYJQJov3IHH7gpe7DnZWBrWd399UgtzNNZsRj3nk5cK8CwJG
MQ3Z2r/CqJ6Jr8t3+zQyCwR+Dlvtlwj6X8HFWif9mLMqO1PBjqu2FWNP2muWxYeOG7cSAGHp77Jk
wMJXtU9l+btKqsOSr8sFmKl+iSfjl9HgVTey5U5Rh3WSeX7UStAd6gKpFm52axK+1qPtvi595d40
spN3mbFyiy76dk3Vi92j8E2wUh/y3kOKA34I51kS5p8Ta1+VGrbkmJU88QZm0YPNAARfJ84I/YAV
Zn2gRMB5HOV8bmtDHKl5XLZ/67PHmUi6e+uJ0d3mdhLf6EpUzPDEFMIpI3zPE2of2MvysM7OMV01
KfK5m3Z1V/Q3Weay7ywmiAf899muWnwQodMRKS2o5IuCzgacPFOVpZXPIyobxLZbmjS0OFS+AN1h
tp45081SOf55bgmKjnpEoOiuPWJLvL4WDjXtqVBfZP2t6dYiuxappBGwL3y4ooXBTTks+ZHIZ3X+
86WIM4YNlUBSnTBnBwPOf5n9kPHLYJVXhrCPXM7z3NkWjR0/ViqmEzhn0GQF+Y6cZPDceV3wXDcf
ApXt4qzycbV4xFfrQKXsrKntIIsQLpKsX2Ynd5zmORs2jXroDhDCw6SwrQfmYsatZU67YbDsk1HH
NpJ++7qicu9TyWcOtoWIqBqYOjVVeSPN8pBi79ksa/kMkLci0792UVwMmBAdp77E+aAvLvSTS2JR
H9s9p4Bqzl0e4+02k7epd5c7btKHkTDIt+Qg2nRJVFXQiGlid4HD/M8+p57cIyr6nzUhkFp8msNw
qpDUIw8KcuSxwTppClNPyC17/jY3bD2DU1wr9Ys/meN2NQJ60O3S2TSiAAeR4fdzTG3esw71PN+q
+TmY2aS0fqZ3nuER32fayH2VR33TzKSyh3hfFv6yBcze7fiB5KxSsm9Z3wMZGeM9poYSu42bvSYr
eOfOO9m197sIICFRmP1opUAuOcnpaJr9kjMKLK9iALjW+l6JyFaMt/TIeaN8ChAbq9pznyCRI0Uk
6qtIC6aASdXeNDGml8G8OJoWtaU1n6j/S24mNkib9r31lbvT/mA9xxVsPo4UzGBXFYDVbTc9qYlQ
jT6TO5NZNnXvwTZJGB3hqmhvwOUwq4uzbAMztt4xy0dpsHDEBU2GLiLjhs7pVYsLVeBVuPapfXDK
hKSdnpuwGY2cIBxFs03bU9HDdyJuSE4HptxTO5edahV/OWC4sZ/NHrOJK+UzXWsgY1TUMV/Vj9cq
hEdn/IU3tLoQmCZzmXK8IdN3kwjNF2SmzWrpBEdJMt4LjEb3MqcRVtrufeIMj6bfWndBXEzPU/b8
h7Xx55vKfoJaLi5FIp5d9se3IB+xsmdr8EFm98ghhqLSErZM5zbxQ+cu5cN/dkCi8fyLL913bd8R
NjMC6QqiWlff+t9jBXk6UsuAgUhhfME905kPXuYRxbbVDI9J94BJcMorqwI2OyRlVC0zN1G6HL2g
pHA4NocdS0od5g2VmTxeJsZoeFZS+xXaRsFQAv7Z0tIb0JGKZvJSx4wXW/vMQPpq2NiRCfElSRA/
7285n9T3es4uZJaos7p+MWbEsGrGTvPnWzP7oRVCPdSn8RwnMupGCqjrUXpnTDnpsVWpOge+Yx/J
OTensvt0R5arofGwGpoDuFUn699Lslz0Y5b3f3Lpace1vdrWvFGITlhZ0rzY2TaTTVsU+JW96oXi
ZPcsUxe3TD1ibI2913loycPCZGB8TXKWLQetT1hXOTSPOBHZz/P3OB82LWaGr68SnHnGwmdR2JDJ
fTHW/Rud6vC96FC902A/GcrVM1XcVxgQE+IIgIm/+3Pl0TIt/d64bZL5XcRz9ookg7l/LpJTb7/N
GGto++GLdNiMEbsQO0jNaVHc1XFPODxNo9436ifdN/7/km/9N9Ow7+G6dnzfE1K4nvCu+de/Xz6V
8mtzvM5HZh81sQUw1ii73v4Y89X4AK7ubqjlxp9h8meyrJ9OZcDDTcBF2GoyGHxg4E/zGVQEOuBt
KnUb8lBR9wCxqo2dUueXO218MWznRz0UM0cTjBMp0fdQW+8BkcKo6lm/urJ7HItc72KrZjTdoJBb
oGXTvJTH/3zLOP8c6XX5vKUMpGXh1bAC1/nXX9ls5NTrpm/DeqhHpqheHVEMGNkjRVex5Tq7asbk
2AmO11YszBu/ciOTsuJLz9p8USbGt9ps+5PCD6fhx77NqjZOdUOZfML+4mNIrpLHSIUCDYXNUjFW
rPm5JPXu0vZrNOPPFUzcnSVadMimw0Zaz9AflH5LncE8xU35Bpr8ZJVIGeSj4rNV4uBEtcrOzATe
OBGVT//5LfnXbIsvTapwZOD4vCvE9K75vb9dBIkWIs1GrmXDHvOQQdJvrzS+lcU+v4GEwSeBO2Ak
axxyl6n/5RL8k237ezDq+q/bkg8Ce7dt2ea/XIJOFXQT3CSWt8X5gtr8OXsQh8osiJoVuHZugf5H
Ui3aLSIsJcvO/OUUEixCP3SH//sbwYBCmJ4VSO4K8c9vBI9BcKFUprLSVr/mrmVnr475SL1lZQxn
0Hd4vZ11ONSN+Otd+P8cSyZN9Ld3/99iyduOAMrvSn39PZf852f+yiVb3j88h5yVJHrvkq/1sf7/
FUu27H+Qx6fS4M8n5Tpcrv+TSvb+IclAEO2zHNOyvesH+N+pZMf9B/5bj3wzNCs7cFz7/5RKdv1/
vmlwfNnCBFcieXFkLv7tpglmFxx15VL56luwvGEZZqRcdtmStHi0q01aLONmGQssChmGoaVzLNTk
vr2gZpIG6TmclfiEVE6pgqq6p6yNYwZV+Tnv7/wpzW7o+9jJtrM2SlB8TxHT3k+rr1borYIecsSu
3m8qI1j3s2K3NwBRUoNhHIo2VWhQ7Jy6qjYiJ4uqhObrjopa0MqQ9iqV33h9fV/CW6Shwco2cBVQ
2lNsbQyvnTPmRuIToEdCjyoWB7cZeRIf1a5KsRMxtJUVTXlDFbCjMGaiOyaWPNuNIJ1qXA9Q5Cky
CauY+Ty7F8z8HHDiBuOczkFE+gjfyO0oIoUNYrf6InuOM8W03tKOnQm+qG0y9geVur8n3ZXb2QWw
1gXDbjGdFNBymUV2gfF2QoDDYXrAdqS2EBFKpLrG2dpezGA1d5tdlWI66LNjKjq8KdcV1yIQloOb
lIlv8fqbd3ZOdytYoLA3gRgzbnZDPTS3QdA+4nehmhD3CbaLS6trOyztHvylzWcBiPwQ+PhRY4YD
PU3OHJbaq8yN0y43wN8J7dWb2qO1rE8R8ucpFRsTAWt1PFKyGJlAqFHUWycQASfP5edtr4rMtaP0
i1GGN7vv6Eb7wFKUM8w4ncb2o2dcz4ixeZ6BM+AKluhhMKoEcwGjr35XExoxCRIZuS4teRTcYNP0
sNfk3XNLc/yUyXXj+/yaVk/VggUmUpLeieRMPY6uxztMLdXeVnQ/GmKN/LqwI5LHU1RUho/OXR74
FQuwc6gjfY/HRfcojdp+ZU6KvJxp6NEUfLM1fPNAr4zE3UjtXDU1upGI80Fxytoj+msVSsw3Ds4a
UIr13incqw7ffeC0QXYWYT176ZYiQKINvbz1Ld4/pAcFlVlwo8TvvZ7kKclmH0YZXVVt1iLTQ9aA
XflWlR3SXhOx/hc4rIwXM4/Bq4zBJhfXVtMu4KqY+02g5V2MkBqiI+/peHAfOTBPu3KoMz42nzob
5jKrp3cGn0y97OfMeywJNHAfUE5GLlxprsUi6q0Vzol9zdRWy+dgzfUpXTT+PvvVKEFbmHDGvNJJ
0JNI3ozMKIY1b3fLLF77BHfNTGv2lgnSCZSWIv4AWk4xIXTtz7lquLRk+QJaK5Qrn21fu8AMsVto
wkUHYdEW0pNu3MzXyj3oZiHGpoCDxsCazQUvZPUhR8pGNCzsXdqN1J3ZXLoa40o8sVXuHWQNMLqR
IWaQkl6t2ebrnS+sn+1C6zFhZr3pTHoSVnlTFO7elIhslr9A0x8FVcTBA9yFq41g5EYpMWH+F3Xn
teM4lqThV9kXYIPe3IoUpZTSV2a5GyIzq4reez79fqzpmZYoQUL3AgNs3wwG05Ohw+PiRPxGlktU
kdoRLWvq0nUn7PBfqtZl2OoriT7feiDD8mENY4B773eht6qBHDqDzHqEPArhzogQeQxs7EYLF7Vd
ahn+BnDSR88hv5mbEeB68R/V2IMt6rS2TDt5jNi11DIZNpZPzYg+jdmDyx1186kQ4oo+GUxq6OB7
MdC/qthmQlmi91lTe+37eNN6eUkHa4Qyw/IGSLXKUTypTWRuAj5MbGAX2o3JTeDhsVNUk+xgOWOs
BoOykapzutLg1pJZ/gmPWtsYkWxAw0DGMgzuuZn+GERwWIiCVdB3mcq00GlDFgq19wnov4K+01iP
vPRZ3bVh6jyzOGagzz9RNf7S5HfojGWb2Kw/mknAfyL6zHuIkycV9okmi89+Jpm2kE3bKRU/Imt6
ydEY+31UIlGvMW7Gpta3XQhtmr4fwlqfJrTT16EUoFD1W03VAq9hvrcdjAPKFW6vj+HW977oFXoS
SRBsi6DDhRS1rIYaT6191yAHRaJpo5tI4zsK35Wu/uGbygAGUqxXjQC8nIzV282a2rKUPMGAotNn
oAHnGyM7WYSdog6B6IRATCpJpMu6j0W+BDv1xTB7PDgTu7T2aK5+alBhLVQNt7oo/mFxTuO+DHuu
qrSGggM3EFr7evaRTWG4got6K2BOqYRWvEmE+kvKEqqQeVkB28tuEID41ibUFWaJZyPu8KpPuPP6
VldtGObhqgLJtkXBWVV6sL+F+GP+G/L47NfUyyQk3Auxkd2+EYr7VIho6IbxplSgMQV68aSlbfQc
+GO419oBGzJLejQkVJ94h64mrCdsGXziuh39l7QFlBXhxbFqpJoXsGeRdMv5S5wqaxRmwROC0gOO
hf5VKmxKP81WXGoNtSX0rGORHmARq3dlY76LVDEfAycCxbNL2hyX4i7BkBfuTh6kJfWczyQJm8aw
IgxDSV4jKtlpD9hzClGFiibhiV3arfzqvpXqpwmKpi307H2vuS0kYJZNN31H3hFu7xB9Ewp9n6dA
X2V0BP0s35dxp2/B7AcrJF81x9SUTyqngTPowrNpUfPMKvMeu9x8jR/oJhe80ZbV/A1xghnppVEn
03XR9tIC1mPoP/iQtVdZgddRAilAAoIzxOOnIIno1YkrNQi4IIb0XlISxTZ0hTK/CZ3QT4x7QzTZ
fojeselgVOGqq62B2OD45mXo8cZtAzRq34xi6oy9ta5xeNmECUfz6BGfonGrxtCqx/EuKxIwNbCr
k4LyRI+fVye3TkRTDdiesa+ntsFjpFuZCNHdtsB2EqOlyqLGGyRD4F+adHANBfSrXudgnxKExpOK
0i4EhW+NgqC9qGPH3sOrw2IMTIye1auB43jVF5TtIj1NH0NA4yuhyW3upXVUmPSc2nYLNh1NgVD5
CDqfdCwPHeDM5gbRw6dJz1a5Ub9IaQGn1SDNLAYwf5DnhMacCX8I4aHcACp0oBkxFD4cHJCeSmE6
mD/R+53l8k0LhTU00W1TheWhxDSjmggQWSiAYQHi/Q0jJwmBLwc7NDh/cQJrfpzwtoLboMDb98Gd
1D1C8jP2eKhwxRnqkg4D5QBtQloGPXMvxH3bmLXW8MPpAZe+IlrH6Wda36ECwVHE+nklKUPvqmr1
SIdaczH/pU6Awqs71L/RATn8h6DmODSUNS435Vqm+XWD+OLPQsGhF4NHFq9cOrGOpYIpZNVqVmkC
gaX4W4orO0vOLNfw1CclQ8jTkmlYg0PTEAlEVpBet2q2WxHxD7J3AHeNYWeN8Tx61rNm+C9jMA33
lRZ2KwE+jRPHRUOVV+R9HNwoI80GacLppNRyRJgx3OnMrVHHwjYatXFDZ8lC/UeTba0ApgyTaMv/
Eym4NOMn6MOrkbQTmtQeV+GwA9QwresqIDUPoQA2TUlhiTraFJP9woDVMVvJPnJKYE4XUPwqIelx
xOvorYJDAuQD34LS7EDrTfjFW7zgrP4oJw2fV582k5jSOjT6J6EiF6fzi6BtRE5ZmOYm6jPagLKP
UIdlTE7UzyLPYbZN+TcVRM8oxwb5DW/kW1SMasfoqVjpPRIsAUUXG7nxal34CGtPgFqKumidaVRK
R+pk0xalFit5/Fgzz3tPEIAQwIVtGjAWdIg/hRa86gAgA+l4aosGxznOxpZToYrUeyVmDv5XLSIP
1KbgK611qpBd/Jlj+z4Vx7ummHCYaMo7rVx7AdlSidzVShIRY6rGBx/cUCL04XPtlP6rL7XKKpBY
C+CncqMJtsC1yUkK5GqRqgQCGlM/zVvzxvTVgGVhifcV20Cz7pVJrW/qDiGGsrN+xeh6kspUX0p9
wsitqGxLeakFQd00YQLvFyUGJcpnIXLK0nGD5PMGQ9XIBkw6rRBA+q70ADDSvmjsye/fEhhVvol3
2TjhvsKZ8gQa/qltuQCp/aCR37g5gI6VhfLjupCHCvpGTkIZvVA2+ty2oen0vfrsR+YDPXp4aoB3
kMQL7KzF/8NqYSckZrbL+Xs4OiobxAm/t5Casl7CnZSPtglbbTsLJNhSvhcGLCRrD1MDaRBpBH5J
hnDdg2vfj0KKWRXQKdyuIEJ7QP/KGPBjJ+aYLKukMj6gvDwfO1g9VnCrDMIwH3Ip9ANrA11r7ykk
iTI9pFrfeCGWcbmCHQgY2buEFPxRN4J1WxrsJ4XXb1nwt4OKRGGwXtt2urNK8Q7RiWSVIsgATNP3
HT+jwdHPPm1iU96bNT2PvOROGDNJWA8K9Jh86iM7KElgcmX44QFKvwvYRsqIglIbmVuZGZ67j9ti
7pdwjGzjGhUeTh15JwuRq1s+8o8l/Xuhasd1jWZubs1CCZ1prYQhH2+biNpZi748pdQo28JuYs3S
GrMVKwcxqMW3sYCnR6xDUgwER4m0JwDrrZfJL4r0DXnDctUpFnYaVvfYxRA/MEOTt4PEQRR32XPQ
ZdJOor+8yoUfY5ZZCIkAihoHaRvmQzsj/eG0DqaFgkb3DQmhFFFEAe2fyaTtJ2b9Omn8XT1734Ry
Dk2pL22k4oG2iOJtlFgW/aexZOWGW6mk3JeLSE8OCCLZ+RA9WyGwmMofzRUo5F1ngXMoitsgsT4h
zZzAv5HfAlzRbgaUUbku5/svo9cnQX027CDwoC4Cd6HvhlW9IjchvPphj3tpSecvoYAxJLcKvmR+
5JmQ48ZgpdQWZxuqQSsZu287F0RIXiTUbdXc+HLcPsbdCBxRDAIXJwTQmJtRa/s7bTTI20uUiAqL
Zlo7dHClIKRA0ITazglcdz+9SZI2QkKD1Q83FXJ42AsF4t6AriiZvGOl9llrhRqx1u5VgF12k/Vw
kEbN2mPByCcwdkIgyo5l+Agfg6j2MaKB45ibW2EE6kflioddKmrrrh5/4DRROXEV0p8gsVMLIK7p
4L156YihswhHuRLeyjqaT9JnHkIA0XNjz+VmGaV3o4sVSQr6cV0iGfwVdnuAa3mi9HBOhWqEfWR+
9OIH/IQKAHLwJHWYQ2nKs6jE8k1YraZetjbw9nEQVXgKem2OyDiYkn7mKoRVtGoxeKUsYrTQeeKA
uonH22Ns9T2aW+s0JvmjtBTVoB2yyH+NGm4YSsn5Zhgta99QtrVxN+f5BDXbFiiTrWtlaO98r3rG
+wxgX8u1QqWDCyaD9hylEYYkFUCiMeLprpFjVOKwlxEwt6HPUieReV2ZODYoSf9ryJoEgZpY2wsB
b6waXNtc9fHcGAqyaq7wt8Hloip3xRiA1YwcwMvrYjR/JgbOZUEkQgVEBOdGpkMMG8bLXaF6MDMv
3fGbnXIkPxFkxO7kpvpIreGp8n56TfdhAl8fqogCFzS5dYDg0wAZvVe/tlX12lcKNT2vf/R6w5m7
92acc7jMjGiJPoqTlQjQeAD+fekjbnkFR42QrRXQL45aha+a1W37LPlR8QLkao/mfCRfl0qz6/uu
Xo9iey+j1j/D3n3uG8GZNBjowCsdD3oXnLrYDpVWhEoWK1tDkt26QfgubeK1ccMCsmaOSq8F1b7l
CU7d8C0L5G+SiADQ0BnxRooNVoJeUUfytCe/KLRNYYVvKfDvQZQnVwlQfU/80N/2ZGS3poJbIZ6T
Y1qEa1UuQEAI0KiplAQrq7fIzdUBHVtLWI3wddatVmjrpMKmUMqxoIGOAyiPdEZvnAE5Ed7Qj76O
zIVQImsxwGaOJTGDZTOqD19i0/syoZ0IyhMHLDCWwybP5g3OmSXgBrZNi9S1mOjbqgHnnqPKp/Xh
fRxLzzxXNf7mu2ziUZoK3k00+DfIg+9iafhSYfFRgChFq4JE/o08yrJnq+QWKap9aPWoqMaP6lCS
1La108riXgjFz4WubNuMLFDPG5Xetge6kpdmmH03JDTZyYNWMSztVWB+LUp0QEp15DyoPNqvLMGg
A0/X9sZDIIj6CrxE5GiUmabC10m/8XUZhs/iEN0ZOTimKhBBdH5WjemxFLhAvKiRgQ/DHq9JfERu
Ivj9kOJTo0fjRh6e0Q1BI8x88tX+YTQwqjNfAxmqCbhhSkY3fA0bmtgWVu5tGgmRI1Q+lC52Vbwz
Wiodkjn/NUBYKzWfFVngF1ctuBZ0kWkvKdtM8teDSuav9M96pXw1x+gevPgv2oecLMI6Q+ev1sJ7
tfQ/ySZ7Ng6eqsRHZs+MvyIWIWIXiHB8noSPYhfCt99Dsl8Dd5se9TYmiwI9YA9j/j3jwLrVUvUX
j35ctpuexEZGtcLCpLks2jdRDR16yqxaNhx3PWck3/ldMvS9rsukp9qP1vDfAhrU21Bvny220Cbw
O6zOxEiac4eNpMUwbuXBwzOBg8tHnYC9yRvXaO5ENaVGkxlPrTK1a+wJEFmAktZnzWtQgAALYpDO
QyECh5PBLYMhtPMcIFTR57+qwfhqCsVDx+l+Z/nZDULsL3kcfmB/Y0LdKn5Ocl2x0EZhi5lQyqM9
3UhTGr4kgkbmrc3uXOaTBul35jpMTiYBUMpY3yu1YVMG0CsLUL+rqonedJ03mje9jkJLnR31erq1
qj2imKJkjtdVAncl1UE1wSfI8NvdUIqYtSC/xZUTbSPrlaqqj8cBJZUE6cRgqHheYj1oY8Cz8VAz
H9t0z/+CCrHX90gDt1TAwiFwY0vE9jr3yV7GZtwUZfRcCBHSORO+1koKL6Xnv8FY8oG+mBA6afiW
ElzHIo9epI4PprZwp5TcnpIEmXLvQdF4lRXAEWyzeMxM8RsS/O9tQ0VMQWUFLgyPYRET6K6pX3gB
NQgrqDiQzGUuK0SvkjwdCiIlScsqYBTjZh/m0lNXVz+SpIgcK4GYR0O2XA1K/yNOdgYOKjOwBHh2
gq+FEeFSJKSPuoxzpgngM6YT6NQh/P2ojr/AIHmtmdaV5mHM28c9WBIFRrmYIGvMq90AORBFcE/r
TNmAZrXRHXOkVniJ4dl2g3WrgPN9sdClFLZC33EsNAb1GsqcvPGalSdY3ROF9h1Im1mrDYWjCMFY
QcWLCldAXgV97049Qjsc59CfvwW+/6HV+N/oHRBSTVgluYTfFuUkY5Y+TwfoIVpN4SLQE5aXzL4O
BDjQhbYteFivAFfZSkdqGBoDY2ZPhCLaOqQDL9DsqA7oDVWTXPs+TirF3bq+QVO/WksAjdpC/KrK
CUB0H7hQ3qa7rmwrQDMKNV/2Z0XninVc0e7gBkjR5lm39LNXI+8DlB7ghAZ57QjomYCugJQU63wI
Ku9gGkdlHVXqV7FFWwYpUhXGCeWRwX+jhE33J6+3uA3DSwupIZRi9PtwpVoocIrr+b3Yyg+9KKPx
KdcRMLHehynAyFDwvBvUickJ0Zhk2bYU8H2t0m+EmaA8ovRmpp3jSzLnTv0DklR8Sz3XoABbfkHd
OP8vt3OPlKk3P/NZybn+fyBFTUP0Us/301v2P3dvVZjlx01f/k9/Nn3lPzSAy0ARFBqsOt6f/2n6
yn+oc++WfwCrIAWN5uK/u77KH5alWsgw05OlyTvLLf6766v8QWdWnMEtlmwYMH3/Ttd3oeFK6wO9
a2StJXQ+VAPkz6xGdwCUaCD0y3qvoqeRI6UnjQFeZNqNob9PmrXrDQptqSmu0kicbCvubqPxJ/6A
KyOj/0tXS3TTBhPbDj9pLnMJSUGwTIX7An3xoQvTLQ+t27T6aZS0IqziC7JGH6UxoKCK+ICabRXY
EytDI3cVK8sZsvwj9d96vfwIrJKCePxprE2qWMCa7RrQXRMDRPd0CtwAxfuBh3AJmtfOihyDB5p7
ciqvASkbK2Xi0UtTZkAMC34NVXUr3UpFuOcJzc8eXR6jKdAgAxpr2n2n1LS1XnQ/vRv85pdeoqqG
kC1gu9BF2MPqW6hUugvWaJ2mWMzoWvGke7JjhKLze+n81yAT/1/3mMae+I+HwQmswm7fjxAV87/9
p9C7of4hKeiSIgEgSygRG2yhP4XeTfUPS5NUVdcQ9QeFI/+1u2QFDXgdAqBqaKAw9PkP/rm7JOsP
lONVdiM9fn0GYvwNofdjzVRTZUPplkmpHjCaBkZjAQPqEYGiqBbi0FaQQ03qKhULHHCuSEbyYw9k
fE+jABA53MHobkpWEEfY7wm7iQ73Bs7lyp+eDz7547/AS4e2EfOpdxrGMjil0AASgZodh/HaSqwH
HDlcmXL3BmIPNEYUlV8me/hcPwRrmh+C49mXo54JSixTRJJMEUWSqeOgfk+hSwtR5awC4zHIpG1Q
levLIWY5zX8NdzYa+P35jkLMP+HgAJRbKYxCzEJc2BurgtJ0BDUfN0KK9NQLxE+q/nQ54LUxLT6k
3IcItntzQMpb2ECjyP5wOYI8L6xLY5qXzMGYDFkPjBqGt0s5OH7WbWwBd5gK+vvMxbri1vsEj4j2
BgZaW22XrPutep9pV6ZuoRh8+mEXN8soVoKa9cxduQZc+ghuA8t2CMw0au3RpUrXrwFsXJnNhbfC
n1G51eatrZi4YB4PPW8gdfkw793ehhwAvAO8MjpTds7D4AYvQRhbN6iIbfsfoVv+/Z0IiAr8FMoO
Btt+AVzuMBDmedsxYrzJirB7BWBLjp2vLcyWL0/xPIyTGdY0UzRID2SQYcfDTBUjq726jd3A2Ert
PrfeovzKjj9zrhjiQYjFucI3DAI5w19yEANHb5QNAMoI4rJpfbs8lrM78CDQYpOTuRqQs5iytIWU
V6VOS8lpMkO7Qs4EAGe5VfzCuRzz7CY8iLnY9QNEJ8+aBxePsp31j7zI/o8RFguRxg49qZhRjahI
lOH3JLyC7Lw2hMUm97xqtDIePLBVvgj9fQky6vI3Or+XQFADPyRJREX9eJHxEsUnCbUSd3D1XYsM
5Bppdye1Edi6M+IV3Si7gVbsIDxc/pP1fRB6XjMHJxgCfv2kTISuysZb6yI9nar7PkbSNTuk88eU
jpaPJsHoAPl4HAnCsCioCKO4ltDRABXoq7ygAoh1e7zppw85+aEoArqxjxbDRNIP5k9qC7jtmdm0
ufLBz57bB79lMaUopA00kwacEEpH3XGXrwXKro7oIuXzYFxZoGePkINgi9kFmFRMKuo8rkphxzIr
Z6ZZ0jC9soquhVnMZGfguoa4H3aUFq14MDYVdi4x/fzL3+7cbsBJR6XhBoZVMhfTOPLMLqSxZ7v1
9WPU+WtdTa8ciOfOqcMQi9mRgUBS5yJEUG/luQSadntYXagVyWsZqgGGmVe2+LlvdxhxMUVNFwb6
0DBFlvHeCj6QsqdQvDKq+W8sbxJpllefEcaKrCxO375EabjumR+xowFKV/ImoQi+AmPhyEX0YgU0
TS9P1bmL5TDiPJUHezuh8uxXgGrdWBCpTO0DqP9VeJ8lj5fjnF0SByNbLAk/b7xU8YmTmOVNrs8K
v/4/WNyHQ1ksiSk3wbfFTBBFbtsHJuzX3xrW9+WBnF0GBwNZLAM/aFsz9Vh4UdQCc6UoVX6baNJe
jiKdOX0AmcycGXaRZi23kOxBjURQP3ET3NJJUaFyYAuS5o9a8QlD9w1WwaA8BEQE1ScEDe4uhz8d
JFmMNOdslqlI2m9Dj4NV0cVyqSdlkrp+jGS7X43cNGXfPTUizfMrQz0fi+QQAy58uJaJGidFoVUe
/Rc/4GjHEURRX4o4vLI4TtffjNg3TEOjTGOqy9IKYjehKQxl6lJfWI2ocQBgQST3H3w2st2Z2gGW
+GT75rGOQWqdugl11U7/WSbvwAQ2l4OcnnyqqJmzH4HC2wFdnuMdW+eTGJhBkLk+Ck4rkMhfDL1Z
46HmoH13Z3X6d6gnPy/HPDdHgOU4kyhKwW9YnEvAvvuo0MLMLaSWzFDCXwTNk3h9OcrpWaSCT+MB
CIoMrtBsFHd4FgHIzRR1VtDscu2b0ouvrZy+apH0qajE+8uhzi2Hg1DGwvWN5nbohVrCR9Tyz0me
3Raw9S+HOPPNIDtpKr4RmqKLy1eB1QH8tEawjFWTvEPXXAOvXItm8nY5zJmcSSXO/A8lSJUix/FX
ayuVOwINIjf+rH2FWIkxgZO+gvt01Hqd0x1w6PPSffpyOe68zI6vKoqUkizO9UqFVbhYhlM/71m1
z1ykJJ9z4CBGQGtj8G6H4rOnXxnkmW95FGyRt3h+XFeljygZ+tPotJH5uYAqPHdEfejKQXE+FF5y
4CBBkCyt0tpmSDQThC0H7zsiHwgmyd3fXxmM5q8Q8+I8OF1FZPvwxSBEBBpfiVssspQ9rgHu5RmS
5kV8OkV/xZmHehCnbJsqUcspc3H6ppEB2TUXo41QhBa+G9FNEyrPjSx8xvLUpa769Ur00xtsXiB/
RV9cx+RmbRBrY+Z6su/0KHnjvbnOx7c8vBeT3BWbbzracHUV2YP/83LsM7v7KPRibfZIR3JbsTbR
E52VLk1IyJcjnDmqtN9vfcpgKKaZ8+APPm09aAOCXiKrH0AwMlBOIb2Dx3DlqHQuRzq7z+aqwp+R
5ONImG77mFESKU+8O9yh0focf/pa+Nj3+l2mt1feemduF43bcW540NLgslyEk6XcS3v8kL2ZW6sj
p+ADUfKs/K62UjitPvBPFRTp5UGemzBqsiYOfvDuYGkeR630XpAQxEa3CbXVoPBvJ63YXg5xbsY0
OCQ0ayjU0Po5DmGO6H/oWClhBydtm05fhSNAAVQhC+NKqnumOgv3V6PUDeWUhGbJmefxPkWFImBf
tB4cmpX5ZBeuv8Nrw65qt3xEu/Tumsfa+aC6LIu0tzTc4RebHSBfZkgIC7redw1dlt1wk+4iR3fA
Bb5oqdNsMvvaUbmg1s71PQZK5oYfuGioeLwef1OLjhEKg2iCVY7xIWHT8krJFmNUGwxY5lg/i821
B+y5WaSzwPok5NzAO45oDHpkKXkF1kruYSFEgNhqD0SLOL40dXwlCz4TjCyENx8NQcofy+GpfmCI
YFpyl65HhbhntEeX6lugTmsr76Ir6/PMvWPM9zcmUwpLdJliSWFc4fyhFG7aI3QKx1Lg0m4hfV/e
BufCkIyYNGh+txgXOy3DdNw0BPhPkqXaaYRFU4KOAcDry2HOZSUGT4f5+W+p/LNYGlHgyYYpKDk1
vRWNvZt0jW6kDc96p97Qh79X1sJNfuXsOje2ue2k6PB3YfUuzq7Okn04A0Xh1uAuWgPvKFh0cTBd
GduZMGj00eLSWYBw/BefUAgGoewNuGx1l2+UYE+5YyWBLLz8Bc8ciexjKsocI6KoLY/EUQCJNgRk
qJAIVkhMVOG118q57XsUYv4JB5fYOGp9XaZkqL3drwVE2vRVu0nvivVkIzVjqSsQUldGde6YOoo5
f9yDmGWYRnLRh5VbOO1atME/sTDMm2aF/udaWqv7a5z709nSZukB3j/zW1r53Z45CCgjFhVhTwjX
EkFkOcIfSuj3qZf+7UUBhZuKGS9mLhmkUo7HlYQJ2CsrguUC9SIYB/QeYvxums3lVXF6JB2HkY/D
5LLYGRB+Kiy77Fx7KgCoNO2tDgrgcpyZS3+cO7KwVVy2ZTASMoC3xTxF2LOAmx3gmt+1a82tN4FL
7+b76CBv7f79i4RoPJktUTK4vk6Sbh98g6H4Gi8/1/pIt6Wd2rFNAfRNdio7s691Mk/WhMnu5Q3N
24XHLCf78Vf0jTibChWPvQxZfeQzY5HMprlyGp0egXMUOt68JICQnTwAw8KS0w5fam5HFA0fw33/
M7f1R2Cctuy2jwOuGFfryNJJ/rYIulggU0cehYoeVkHrGK8Hms/aivegney7NeIvK/GLAbzkV2Nj
m/RcuVdWzdkPezDkxdEIC6PovJzo2qpz6vtEdKp2BYlunbxjCUqHwhbB9sGVer4c+FrcxUlW6XWt
jLGOYUn+eSpjW8kRFLnWgzs9u/i2CD+QXIFT4D8X98ugt75EBpLPm0/5BHFjHe9CdWW9idZKdKEL
bwXn6tY4M6EUXUj+RcMw1ZPbZp5My5PY8eMOgL+NsyYlMgh47+MPkIMontnKOttkVMAfBQCSVxbx
yS0EAEPhWGNrIgElL4ect0htRvnYgiNM38a63mOKkth/e/JIJSleaAq+oieZD1ZIeohgcuW2Ff5s
0rCueRbHuXplcZ5ZI+x4URMpMIFCWWYkbar0/RTJlZt21lYnM4Hs4qpaeXt5NPMiOHp0/874/xNG
W1SWzBGBgbyIGlfDLGqFo/tDIkIFiOt8hzmUD0Ms/HI54vmBoTkig28hX12kWmrSyQhoFgNW0Lh/
58ne6Mtb30Ic/3Kck7uHkWlUAZGuIQNXlqCTPtbL1Mv7we2HB6FHF11IQeUONgqG/+AbHkaaf8nB
nS2VSIEIYYynbgm224t2Cf57Vod5YAfHN7uS5p/mQYuBLfZ1qTe4h8WEK38lP7A3+eS91E78gs7q
urLHfXAl3rn50gz2EvV1TWVvHY/OCn1cYAu1cgVNRq70R65isoE23+XZkk9vcKaLG1UTZYqQcE2P
w+hR3rZ1rs/Z3eS2nyvHv1c5srJP+gY8vBM4pjPsAN1JdvbcPxTfw6tn19mBHvyCxV1ktXVbFppW
uVoVOWYJnLjn3SFeOaJOy1zz9B2EWVw6dTfVmZkx0Oim49HbbHtXdn072pVXnmjnFwpnsck721RP
WhVeKCYB81q54mZwUcF0PUe9kW8gz25oX7jS3y4k/B7Zf+JZi7NESWsB/yRGlt2aO2uPaYAT2nBe
bcgCLvauV2fs7BZnYcrUEeTZYvx4zVhppxoZ8jSu1g93Qqm7AuzHBGVtDfHZy+tzPpWW5yQPm1kl
zeCNvUwwCxFlNNJpQhWomoTVreknN5CzMGmCxYEIPWUmV1PaK2HPrcnDsIujBWX8Al1ZRjjJn/X4
Xo/xoCiuHMhnrmzzMMbiKw6IS+K3S4ymzTZl+epPFeSTDQzYFvKXLE1XLtCzO+Aw4PyDDs7LKIr0
BL2kCkvsOw22gCc+WF1p68FNp31PkAPSTOiIeXfliLn2LRcXTzX4ZTIi3IuuOI56BbQv6wN95ivX
zpkoKG7Rg6TXRT1+eY5lAlmZnmOp1hXxRkX12GrNjXoVe3Jm6RMG5Z5ZJs4CiH38DQtFDSrEtRrE
dF/lCnMcFMahs3XtP3h8HAZabuoI+gI80GRwTf/OhHYRQN7Q/e4ffDU6niICAeYMaV8MB6vtXmnz
HHebvt6DPswh5qmuTz/gSqDf6cViI/NSpBaoi/BrToBJvq+aHuqDaLnc9J+RCw/d4lO8L1+7PbVi
DJZ42YuO/l5p9wOGRug/XTuVzy0QVQQXxZlFkiout7Tgx60mk3FVPB91aePtaqoYSmVHv9rR1XbW
Lnf7rXatvXImNWbcf4Vd7HJRQ4NgqGDNV35+Y2b9TdkZVzKFU9CXKZPWSQCW4ab9S6PucGPrgyAj
JpYjmmMXtziObjGcMNxpqz7CMrsLH4e33Ck2yeYqcnO+WU4mlWuVIp1B5v/7KXRwotCfsvJQTxpX
yCfAVsPbqHfxRsFt126gTWDnDllARpf1qZssRBPSayngKQDi99D/+gXzrB/8gk71Qh0oIgWIzbh2
39FO2lRrYYPp2ebyRXR2Hg+Gulg+ZkEJOxhQSfawE7FGCYOp9ko+ey5xgHLC9kAYlLfO8u0xBFYf
qRGfEyWyXRmMyGKg32SbBqJ5ddDfWrr/Drkxw6G7gOrowf+WTdgUcVbeGKZ3beme3TEaIoWg7HhY
Lu/eSm6wW5iNYjWx2Aie8ZyH9Rd6vO7lLzvvgJNFdBBm8WWHQa7CVuTFlXmoaRfNgyplu0Hy1lPv
w+Cwni+HO51IBQINLztSF00C9Hu8YuIqKuk/R71LYTrf6J6E81RspevLUU6/HZ9MNimfc0lo/Mrj
KJ1SoTs9GhRYki85x1mPneOUv/2DIBqQWBmMP4NZpLRqQJFUL6QGKR28Ri3cK+PwVx2qV9blubEA
u6FERR0bDsbiidDnPGMluHzwvBE5U8ZQQpgPuRrylquyuCdrQcG8yeDhrVnYfiyvV3HwBDlo49a1
AoptKBV/69D7u3IXzQvqeMHNbVJKCapuSBj6LD5bSDbSlWrXutKs40ZnIgOVYIR2qY3PhfXz8hyd
LjdwOOBxgfnQCGBRHC8EaqZVbWr47rTFZPd0U4Tk/XKEM0XY4xDzTzg4AxMjgag/EkLdKK6xzT6B
kAo3YAFdSpcovV/ZQGfO3ON483o5iOchSxEWfoiRyCZ67DfdtnW7z3CSbTAl13LW08PhONbicBgD
UYcYztiCW3VXZ45Sr4V2hTrI1nz0Arjv0HttdNKkVxCXj9fCn678f13dloKkuXiyHFFMrovGrJDS
HAobE69tETZbT/KuzOC5NTJnCH+GWeZ6VW91QDYJEzXWq26Ot+KYXDlkz42EAh3NPJiJMiW64zmz
rE7Q8qpBGKqTX6Oku5Xb/sdUpn/7lpwrFZQBLQnWMgXQ4zCin8TaUBNGHhGCLdptJ0gvl5f7uY9F
YZXuCYQvkI+L06iJBYx8jLpzxQiLndhMhFWWiTeXg5z5XHNKhRAwz1yqgYtxNDMyOS7JvksBJ2BE
IpRqhU/5lYPoTKmYatxBmMWLrAq7Hr2xOcm/a27L+8yF7x45zapbj07uVK+JrV0Dz5/ZUEchFwsB
XQ0Y2Yg9uXL/rnXoHUWJM6qT44s/Pa26tn1l5ntx1M5MPgX9GlbdSQpRdkmiTsj8uW034ccxbKLG
RCYCMGwyenaDMpcy9tuhwO+9Ta011Pqtlw+fLk/m6UN7bujRip1JuHMZ4XhRWkGqZpI111oVpOkE
sBx0GUTcboo3EaME02ivDVs5N2xgqjOpSJGs5e2fTYMVGSalQlRIXNVuN9q7SU0musd90ymQoLmy
7c4sVwU4DJVdSH5kHYsRdlMjxF1NpsZ7HshUfTvRaK6y7tob6sy4AFXQbea9yEtjmQmUCPiFqYpp
TuWoT9KDtyncqrblG/Uhux/uwk/X+sBnxsX9DMJ5hsqeglhbhL8Qaq5FV8Mf0aumVcP5X6n9lX1o
/EYqL9YpfVnqdRwoJB/LYiuSy1qN/xVmZnrtrxV8aUUF2rQ1/EIbxdWEUVrnVmNtsrh6HWQcLhJL
XYm99d633ls4iDf4WXggrNvUVirxxew632mMAVMrTdrgYvUa10a8DoN0jyE2ytQlhnRBF4MxNsSf
mIY9YPhyW7TiYxbpKFYo+NmEhasq3q63gl/CMOgoM8jfhry/NToMycqIdmQqYPwzvIRj/1CPxddY
ar7iwsOHCpGArYoAhZWeJlprbq0EYeh+kj6jZf+5SsxvvVrZZuDtkB9+QJRUcvTc/JaH/0vaeSxH
jmtb9IsYQQuSU9r08lKpJoySKXrv+fVvQ/dFVwrJm7jdPahRRegkQOAAOGZtcC5CyGxbvYLbURjF
cK0h2RcBuYnkod0usoiMKzQZbowetFxdTySbmI0Mskzkz92ISiko16OeUHRARxjAoIlsI0W2u5ah
YhPlcmeVEcRqdMjhapKIsr4+2i2xcquW+dGQIbmBDK+d4Sbla9qiA7omgUkJPbZKMVrPRKDCQdom
2zcgXFpLmwyWCdEfIkH1cJSMj1rub+QYTZNxUIPxSU6QS7KbTgd9VQkORlKc8kiF+id0m1FXCb6P
7mSJ4Oaa/LuRwlMQQb+WaLtAHQ6EDI5EH69dm/+OFzBOxeGjw3kJgZIGvYFaAghvbPVx+KFkxIZI
TnZKi5IqsIoPBNXPTdfsOgJpj0T0G0nfQUIRmnFgVSMrf497tlegbUnJADQBhVXTqm0wPETgjKnm
76XojqPyOQ76u1mZd/MIhkk/qlYI5IhQa6+92u4Ax0Zhf3prRDqkXrPUi5f2TW6DkxCAhQwdR+gn
zJveEGHD3EpV8rxIiz8k2VvXLb4sfYZydhiiA3IokBqDDDcFXYvAYw/mAVmUwolRyhSIMUB5Eba4
+I7LtJ3PtyNaMnDI75RJcYHGAdAKhX6JaaEExVELwRPi6SkLyoMCUZFmSbyqwggB95GVE7BfdqP9
RO4UMNKHqK38SJE+EbfY9SVYozEVSUuXGMJE+lYeNeCHdBvxdRuM1qPWG26I02OaagAmAdcEbGOe
gRIJsremMt9JPe3wNrlbpPcZqIDIyFucOAewt18Hw3gsRYCkw25bDcoLjmMoVAXYzhBGAywkVE8p
dGTMiLhp8gS0pZPNhp/nCEghSKSZ2S/gjN1eUfwBWaUuB0sqqx7rAf83fs5mt6WQLFCinCaSXiFI
/jmFIrDOi3qXT90GtNoXMcSalnHKddDGkyD51kL1FydfSU44I9xI1u9bUBa8Mm9bSxrRsial0VYt
0xSffACIrjwuOsAjNYi2yEYKOwM0LMzUCQ5rJy9g2ijL0QAMCK3xCA2Myi6TzB4LCoG1KqrUDQA/
BwTlCltIxsFFVcpkQaH2PgUc0U47+XEEEtWE1CV4EmOMCQEJPg+jXyoIMIGsPshRm3mTGUBxdwI4
LSK36gBsqTCJrY/y5FvIovlKhfChGkEgJGuBajWyuwzVsPaiLvuBdPcQBUJhqHlq2ui5n8t5V0lQ
Z9bT5RC3xj7RUTKKlinohapgGaNOh9JdNWANdYqJMAnUU417vRFEv0vk+1LufkkZkumRDp5siCvz
KISBU494bBuCYElzE9tKLP9ImuyArCpAkmN/qDs4VsiyIXgjqb8FKswsVxVE6CGpKhoLhAeAO24z
4QfUk+/BGn1BkZjTlPEP6OnOB3WebgZSf3aKeZBCaAULkf6qynkNqT8DdDx9ml1EuBZoxGaq3yya
YSuAH3ojhMFxd3wYSylFwlpdAAsU7wW9P6p5ewfcDRAz0S8hB2gxgdI1peWobiEAeSHP+lNuVD8a
sUbdGGr0h049JZn+Yx6UdAPF0AoixPIhHsHBjUw9d5Up/sRl2G4oMGMwg1OiLY+GND6Cu0z1pY4A
ZZd4MLW+Xs4vUIf6bFH37cczlM7AQHwRFLAY9bo6xLiQWktJfqP9BQQiOfisIuhrJfM7PimuwW3/
FPftduzjTzBK3iOpoR4PwysA2gnQlL6Eklt14e0kmMD2tIkM2OCyFZbsjRRQ2Es1Ykt66qCW90CU
GfwqHE5Q7fIgsJii7ioDdzW5hwxBhq0YYIf2CSAg05sehJFb4Y0Dxnz8YEyi4YANF1pVrwFHK4R3
ZCZIbRBcmrPEdEcQgBwlHTufqHMIonyZPKVQ2rVVcKLhl03RqaUcIFPo5gDTXv6ApgN57sRon2eK
Ae4UjpdYqU6oVXnusuJ9znTBIw3wfxLpHxVNbzdRHd7VSnzMcT+At4SDrSaEsQUdLgWk2jBePCkc
jpWh3M0KObbQI7WLBXrbUa1tyJzdgZSUWok+ZFbTqFAQAxXYFGsrguTiNKNaCzI9Ns7FZwEjB1bv
2ayGI4nrD2FGZwOcWjUUUMvoAfgbmh/VLHqtWfwYqxZkau1mBowwlOfCytvgoQ7bwGpy2uoGPnKl
UV6VT/T4HoK1gQtlWGcI8DOysCWYNG0EGRxFY3lZP5la3+CUR5mppEcA+etksuqcfMSmfEMiiocD
6mUowFEiqUWBK5EIefNW3QOkTCCVYKIZNs2eIWXtCXqwI01wC9bVTqqPMuiXAMYCfCs9zPF4iOtP
TXuD4wNgbMlB1iLQdNT1+05T7Gw+hQ32oKJUNgLqvhjOCoCfEOVQqWQC3I9Yjg9Lk9w2kPWm4pMk
hUBmE/ljnyHtBHlfezKxxnp8pR6UrFhH+aLWbeqB3CmmuINky05Qq8CG/hfgtyV49gEgdGqsQGIR
EG2t9qFp6wXq4xyL21kFQQ28/BobF5JrbryEL4TC2xUF9VpkeMlC7Wjqo41XvzeVkAaPwMuGrOlk
KOY9GFu3gQxx3LGJA7sA6B5KqNs4gVqFnnQHQMdQVBnqNjzwFtomIlh686OsQqw6Lq04nn70PW4T
bQU1h6asUmeW0W6nTYO/TJJfp+kBJzYukcpB6uZ6NwjFAb0/DjErt4zUo6A1nTvmxIVjd0rhBYB9
dwY5sRzQIN0tFrwR+hUMp0I2qG0NL1a6zUDaQ6S2xykT75L2Oe6fVfktyF+h9L2DiIYj5eQwQGC1
h58RhXYrB+oJ+i320vVQUH+DZuVPvOZBzoSEtiYIztTiaqY0gLea86s+qftaHG4GiJyJaXMKlj0J
or0wt7uiq6G+GG3ntES6rXoWa+xh0YOo3ybpVcyoZAAwOx1MLQK1DuXQaoo3Hsmbt7lu3lJIzuLY
vB004K3LRs9ctZU+sVFPc6XtpSi226T+QAdjaEm9+Vszo+cmGXbQRd5EEOWqjHGnVMF+HuZ91wpA
eiMNVxefSdzocJBwTTUBHRKhFXDZ0VSAIjpIr89jdgLUVEU2VbBJkx7HsT0qi7jRaqqr2d0JQfEM
lTkA5oz2Zq4LLNOq3Ju58YnGa6SjpvgmKiG7oReChZqgl+uP4a8KceapgwInJBhQr4m4LRs0Rq2F
OoRoFoE8UIgnAloE520SDuheF/sPcC/F16GeNUzIlJ6GGJjEWoJasSNEUER0ygFxRmSpzX4fjoKy
wbVThO+tQFomAzkJqbHszFKSvCFpISra5MkJUPjehghE8tOYZjBym7gSN1nVj58yHB6kWUSzu2n6
qDvIYlU4JKafVErAGZFUwbk++MvYEZ4VImQ5EWXGs5IN60iJFGi44oIzK+JVDuJwknKekpex5e8W
mIjOFDWGPFfT7CnztLzkMriYWn6zNHRNQ1/inwwH5VyIYZv6Rc4bmhKJEeDWgeFkAODMogBFBDXh
WLmMGNEh/bFCYzxn4d5y6KK6bMPBK8TaDqHCWQeFXQHRNYgiNJT+fuIbCROEEFFXAkbERYcKWYJp
BrIT+qJgIoGdbiUjbk0pLw62Fnv7ZoeJLOtLrRZy1yGrgfYbFTI6RnIiALA/IKys7QpUS0K4NNE5
uZTLFYjRYeUh74Bg7EVnClSvcFXWhMUDfM01ot6RUs7nWomZfLPAfK4GUkdAFitICpnKXijrZ6EL
3VCUeMHLy2XxfSQ0VnS2LMCAl6I0aoCTA3C5Bhe1gry83P0IkHzWzIIT4VqJ4X0bFZ3XM2sxsI0g
XMudN9cgwEfxtJXaEVTnobiRijoGxhglr2qdcGqreGbpZJ+ZTQezbPu8Ej0ZYNMKrWDK8rAIva0n
8B/BL7Lw+vh4X49ZlYExm6IgYJxF/JRWv3rjZsY97LrbWD0CkHBVQIhBHlT9qic4G1WLnr4grPPB
Az/bTbKDCrGeGjJsQv0SZFBZGPOHQel3sgLVuAKhJPUmyFo0e2hOnuj7UZ7xuIRGWbQZ55s0fRrH
D1xOvKL5TETZy8XOVUpoQ9C3O0IsQdPhmAV4RiK4hpnoKPr7Xh0rEeJ3yBmiB0tne9rwhYCrFtXO
C+GU5vFIg/XXZ2x1155ZYL7K0uYF+jmQAU2iftcjpKMWOmeB80zQ7Xb2TaasRG0HOI2oNc7Au65s
5Pjd66NYqfr/PlHM4TQqiTA3A4ZB6+6BeG2t4DmS0I+H3hpnsHGBeV2O9UOl2+BWcMa3urDPppDJ
O4wTgLVqG0mIywRO3hoWJNdxerxeHyLHCptJg+h2mYMqLGKVzYJdL1C6l1tTcY0RTLF/Z4qJuVej
OClajncPWW605kGpbhfh/rqJtTVBaCUIoE2mjM36fU1kfVVO1Sjge1UVzkJFw2MxNTfXjaxNGY5a
YCIgQntJPGxz0gc6mMGeobwqrWwrwc9h5FQoXd6K0LR7ZkP+PpBGN2Y1zDGQXlb8FLJDaSJ7pvYE
sTLeGqd/6vv19vsFjDkooH+htb0JKQEJcitpMh0A2fWTlqAQ46DF4MOX8VaJ5LsFspAhutonXgp0
pRrr+y+gE362k+s6oTOKS6acGw9xC1yzineEOGyXVPKLGM9WHSznmTxBphfX5tItl5sqpZxq1Q/q
xQt6SOzgNfp3P/P3X8W4sIh0RtUW+FUjlApTAlkKwLUbPCOvm7lcspokgz+PxYh6lAueXicEqhyL
OL+WYgaBpt+QNuXkZqmnYL8wKvjQqYdnDE0rfp/fslJBgukgEZcjWBvF0i5TVG9O4hc0NTh93t3U
leIkCa9tdMV70qH9scvMoJkhkZmPuFipxwZ6fohWQsoUJVoo8Da2yl03OqgmyfVNdoIuvTPuoSV8
fW4vdyoKScDbwcsdV0d0WHwf+NiY6thFBC40r0qrKdLdLAwAX4vjw3VDa0OFJZQkfFFJLno4NDJC
SGqqkLu8Q4Ig+0BI1zHd4rd2grQIRKmWu9kD1X0HXRYoqyof181fegs6zj/WmYkGOriPZaD4PTkE
LDsvUPsGlaGRCihInCldKbn7bos5dmuh76F+hpEayojMomyFQrQnydOoIktHTmPwvMiFgzJZqweJ
0ugqS0werw/3qzSZWdDfxsscywKp03qGXMzXsYwQgw35U6h+xneRo5ww6Xe4VGEOLLW1AxcJATvE
6fly/UeszTluUGhXQFkzYtDM2tLqfCYLySUPKjGIJrbIfgB/XkwOmeSf102tLWO0qknqV3f+RQBC
IElaZJCZ8AJDdIPgvSOvaZR4142sjccQsXKxX1Huwl5xjSKqJ4GGBqvk0Nf3qaI/lHntdQh/Xze0
4vCQcP9jiP14gY7wLnKgnqZ/6qW+7YjIQcOuzRda+mQNFS8q0uCMv5NnrRaMroMYg4zQFkFuJCys
ECIa1weyOmNnZuj/nx1bmllWZi9C9y7s3+b+5wQxjVb/AFDUuW5HviwaRokCgMQovocLBxrou6EK
or84kwfZizoor6h9O7qQujSR0NMhb5IatyYozH6hyi+ojpls3PghNqfeQRbWLRriLNCdABgP4fVk
voG4NxVVU3S7ikYdqd3Uvv5rV2cFdSPoxMLmuHgqmSNak0KUl3ik6l9EqUUWT3OXNLkRIKZz3dTq
SjozxawktSVUPwIao7qavStIrgV4dXA+8krUA5OPJko8/FD/evFWEoS4VSQd/q57z5+BgbLbY/yU
vKjW7Al+6clvvLr71VFhpxOAvVFDyvZlNEOnzJGA3T4giS78bpff12eNOmjWeeId+9ffl7+vJrLM
zairk+w1Y9a9i4jyumEh16cOspNI27UlEscFL3i06rLPrTI3c3OhOSUFAimdo87ucIDgbHMLLs1D
uEOBgdU+xrfkpj0Ym/QB/14hJc1xO6tO4WzYdNrPduuE8GKDlyIWC/Lp5nwohAMqSzirhfftGM+D
BHGVhHIxeiNpT2qTnppeeL7++dbGgWpB9O2LaB+4AAgs5jzAA4SjB93urVhWTpNot/PMibqtNNnj
JiMBC2eilezyJSVGFdSoWxR9IyNzIz7PP6N3AJJfoxfzJ6TtEOy7A99k4S2T1cGdWWU+EvRRZBTc
YJW0CGFWaOhqmmeh+nV9BlevMGgxAUKL1kSCbPJ9KZRplOZhhh2g+tVWteE3tC8sgmSjYfQp+xQ4
k7nmEnHtlmgzBG4LbEVzLBgE2mYVPhlU0GrtJCyFMwm3wj9Z4rjgA4mA6sFLNHe0iEo+NdHoGVCB
q4yPptT2XfRxffaoU2Xdx5kRNmAQFUkyx3k+erORApWt/65GKDzJ0VsaFscykO4zOePlCFaXxZ+B
mUzkoFsCScTRB5uoRqiWY6gfq+Lp+rjWtu75uBi3qOkNqpYmQ/YgwOqaAQpDTEPgoWHYlYAINtoy
ETNAiwiCByyMKMvVUl1mU/aErDQA/RrvcxSsxBXSucrkXR/QxZuENcZsph51pL1Yi3jIu/oPNBPp
L0jFR45aWePrYNN6WXETPc0IZEIN3JLvr5vnDZV+03N/m0ArzRgDdAxXqVUrR02EEi35obScy/FF
9OA/wwQrDpwzXDjYSsQuG6Bz0srE634kj/kJ6sPbzEOt+4ZsIdr0WD5G+/KmfeMhhdk1yZpl1ouc
FJCQazG7UX2jDo8QER8lzpLkmWDOTGQKkwZtvsQzp4cEKrdKup2H39c/039ZJX+mj1klUW8uWRHD
CGQX7ybcbzIvdxMnPmYO2BcufbYGL/kNhAQ4aReqCfTNk7AzyKyQdtakrpwXahmSrdAyfAA21NXQ
VXuMnvNHBZ3m4GihR2fDGTKdt3MXxhqmP+xsaRqDGs3hgiF3uI3Iz5EtbYZNuNV9xW5+QpyVcyng
jZM5bsJS6FMsW3xG+XcqQeVnPqqoC+nLgnP1Zl0zOy7mPlypGRpnBizJQXXV9H1sEeAXIcLb5jat
coYc3/WJ5K1P9l1SdXFf0oFlS4G6uJ8VYCoLL+DAmT32vFHqUpN7NGkg9QLdNrNALcSi6LUvlwbU
Douw9K4Pij0HmElkz5ql7ZIunBPFkzTVM3MI18fl83UTnHkzGdexpEqA59giewrUE/toQ/LXtvxx
3QZvGIzvQA1z1jUVvo0I7e2m+iwHTqLvgoPBThTjONKxUieka4lHfkIL02lt1P5sg1uyVS1iLe4h
dKsXcoDouDPvA0gg+ty03EUfF/sTGA8S9W27VAE8CE3PhHtpA4Vbq7OgfOmIb7zeXZmzvUy6Us/c
RjiioRVCmfQ8DXzVrf3BQULQnl1iJyBWtE/T3rzXAaNEN63V+JOv7CAs5lQ2coWixfMqvA/MeJVJ
LqZhGGdEuvL3ERX40Om9voIu6Afs7DLupCyNJqci46BkxK0FoYZdsYnu09fK53Ut8MbCOBJ5XoYs
QGkkgtJbaYEC7wtnKNc9PqJ13z/dOMzdMCkwEPw0/OVAyVlQtt3JPxQbAE+f1wV3EbH5PnUoGvpu
LyBZkAzQnPP6XQDO2+IVH9D69aSNqlgh+q1HR/DbW9MffCh9b4XH68O97l/QRPTdetOJyD7PqO1c
UNqVL5DA7H+hRp63Puif+e/HKJSIvpuJlFpL9A6TOu5QPGcD0QcSpeILvrr/B0xUdkoZdyMuU5TX
9HBTHnq3PqU77Dgv9ssYvqbxQ4d3f72IWLAGGecioWVChw4zdS6i3UJU1K08CK3v8W+T2gv4Prod
3AjY581RuDW3U8KZYLrqr80v428KYEArlNTDhc/KgSq4NlXhDmNwj3shlAUzNw7STRn+vz4fZPPC
z/L2Pwa+iaDRxXnNLuNZUmmqIMlNv6sNx37IbrpNviWevOdzcTi3T5T8fV9DZJBk0n2tIfR9QS7b
xxXwJ3HQD3FfuRPmONnMG22bHCTe7NJRXBsl43PmNo8HscYoFxS69jnq+gA4jZfDZN4UKu+qy9mR
X6727Ogo0Y3SxSnWUvAETUn1ubiB7rqtHMNjZo3O8qv2krvyXzq9r67kM6Na2ddx0sEoEgd+vO/9
0NXviw1OZK/75Lf+XnfiyPx9/5RLN7byEMKckoIMrh2mkOPWLuI2zI78+v+zAS0AX4W5ik8WHKNb
tH/cxy6GZKN9A8HEHV+Yj26wK0vkKzR8Zi8GlU3Ve1wv0KlyTOdfUU2sMYNKcMa5EHLesNpXNO7M
UtUpRQAFXGwy37irtqjRL24ir7MUH/1iHhLjXrTPdhAh9a6fFJwbFLgV3z8aQNQy2sJguAliO31O
5aMA1aKx9dV5K0w3Y+PKxqum7eWC91i54NuwX5NxM3GRZ1JF10vjZI/QmndwPlr0XG7cyKM4rnZr
WJoNHNeW9/TkbUfG6whpLZhjjA8rzfMd0Q5hAfEXyA5zHLjMW0CMj1G7PF6qFLNr9tbkgNB5AxxX
badIEtrLJrdrR7vrD18gAIvivZff3XN2r/yCAhKfBcvZn193lrM1ZkhVhuf21+6ZXRXylqo7bUxc
V6GNLVuJG7jcrl6Oj71IZeQFpArRcwDPPrrI9HnGLseWbTZIiNvhEZ0QXgZ9RB4IkHd0fz1dzoYq
akW1tAvs6lrhxpP8IufEIWHjGoLkIrTt9HF/G8XxdmjGfWtU4CEs/pIHt32se12oABCzJGixWYIS
nkyEkEmHuGMt9haK2racLcibJOYaVbVoA9QSug+83kXZuKW6yiZ0TShIRr8MK7DQu+bpWx50j2eW
uU8pBDLAJb3dJ9FbbsLVCLu8vymN1DLbzL8+Rt5GYCtQ9GiEFgw0zfB0krZS6Jg38h2cuK9Zxp1s
02KJwKGFy2+LP0uOcsy34jvYf46w7TcR58fwHM/Xjz1bHUU+ouJcwMiVhw7gXrdw0HWE9+uyl1+X
OwBnW6vaKDvcuzb6Nn67PhXr1sF9hRj1F+2Q8Ql1k4xplGNtSu/Grt5JTo3R6yfK9o9Og0WLCr+c
3isEL3nXkNVn0B/bLEM1qlvokSiIyfa7zum2rZ/62kl96B1wOvzM5tUWXiSRvlz8mT3mGTSYQo/e
TYS7g6PhK4Al91bioRk9tVsv35qZVcs2ulqRoLevz/Kq4z0zzNxFMjL/f/C5bsaT1jVo11F/9lPz
XJbCx3VT60fomS1m/wpy3wYLaEOeuEM2CT61s0av3Mooacq4hO31oOmZNWbbArsO2SPQanGpG5zZ
xardpH50Q3lw/QEKih60kLgoL+4YmbeQHrfCnA+wOtqTszgSPqOxVZ16O+D1rHA84rr7PhsjcykR
pmxCigse0XzIbqUDgsP5afSnF8oFRQe13/xCV2V8m2z6W5SNbQyXV+HJXbjUeZ65CBX9SpFE72MU
RwHYiI+0v10eTbtztd+h3dj8pxBvybJ3koygZ5LA5IAyzJg8FrO0nQpiqRmv0mf19nM2vYwHmisi
NAIood5UvS7LfaW+joRTO7l6uPwxQZh4S5GJKBLraXBqestzc9OhRiqLP/r2leAlfX0DciaOhZWo
6AIM1ATR1Eg+aGntIUNpdaVijXXH8Sr/ZWGirAiCBwTdQ8yyGE0ljlqVPghwZGgeur23kp9v4l3s
105yTy9y5paCgSm1JOQKha+P9I95ZokkImq08lQFpcqcd3UTnEwz2xcgsWkhebo+qauXReOPKWaN
KBFBCyB9l7fR3VLuWu3X9b/PGQp7GZ0VQQjSSCOeCqL80m+Bum5mAYHq++t21tf6X+P4+qJnG5mY
pF9AWEIMU5HsdDxI8QuReDVCnMlir5tKKvfCmON2ky651ek9NA94S49ngjlkeogHitFSK14/5VbS
3veBd32i1h/Xf764zBwsJiqO2kioFNzVEfXxpEO+GzaqhTJ6Gs6OHZReX7fIGxJzplSlicbFFp+m
xJ8WkB0OuTEe3tenq/Ds65ttX+ShjFmLg5c+fAG5oS85hfo8E4xLKHqz1XIBZ1WcqQDERFapAC+A
1tbrk3VRhvafq9Sfhczs/aCQSwhFYkPmv4lfnvo79GgD4YC8/Q/IP9x3T7hUf/xLm4wTCIS0DyYJ
/iZ8RpH9b3pNV7fJs+oMrnygmGxeocx/OXf/GqXCnBttKpcz+jYJNBeLx+Vg7qnERrMRfuWoM7bJ
Jnb6jlupQKfuIswDgRlUD6Cu6qJ/0uj7sdQaFTfyZTouuYgi8c4V88ZTqu6Qa6orKtw3CN2v12wy
KxPfUk8C+gqY7fCU3bbQEmleagdNX88NrsQa50q1vkr/DJFZpbNW6DnajfEls4087eJCsaUmc66v
F7ocLsZkojYNQChUt7AoSl0PY1nN8PGMCtypFugi8UYgT5L8NoIoFEmiBa11zr5YPUf+2LzIDqNB
qqumUIFoa2Blym3dZU7cjOgSaTlTyLPEvGUqCIQGaOQDnCDN7UB7GDvU96MlbAp5ZVyrl6ezMcnf
vdYUSaMeDHAphrqPlNt4kewGvZpmBS3QjFexuH61P7PGnCxqoQZ0YyCNe4fejGEb70y791rZUv6n
O8z6OXNmjzlnUDs2llGP0dW/w/tuqyBnpLvaXXCj2PQxwUstXrA3vxznmT3mmBFDXczrBqtS9Y2d
eEy8lA5v2z/wr/DcsTG7GpVfC+CX9MsdiV89UoepnQBZshXqu7x/PTZmW5NKw5thxLcrDoHfIKeQ
4hlYWOUtn+a87prP5pE5gFr4jBaZRfrwnG1aB43+fOS9TTzlCYJUIyqElNfrDmX1hnBmkjqcs+Pb
yMY8jWj4UCCDOxkVWGaf1y1c39Q6mxeOwbaa2wk3NyBP7DCeLGNZPNTr2EEpcR4P6yf4X6OBWM73
0ch1ms05+nERA6MlAygf2Ku3tdM7KgJN5rZ0NU6FxtrgULMOqrICWNUFklOpBAXk3hzwDzxVwofM
CJxKe11I5F6fxNUtdm6IWRqB0EKFB/RoD5yOsP0FeVpXSn/EJtQEIFJY7ObsMYsAr+FcvdbHp6GK
F9X5uIYwO7vo8cGGKVc8s4tcMoy3AG6AxjXlkAUdp3+U7kbvBZD8lAaLfoDv368YVRlELYXGBAbn
P0HLyAk83afkA94FQaFOnj1Mz60xbrJOBb2igmBf13H0mDoAyKA0L3ilIcLCoQUng52j3IUiUHW7
hNLfZKte7hW1Vb40dvpgjlRnkHMKrm3J85/FzHlnpPNShvhZZf2ezM8TuumuL6bVjwppPJ3I4I5g
or/P8liHPRWlwRM7m+1Iza0Z+NEu2JNJ31y3tOqt0dAhUb13XCrZsmxDDYN8XjoJwlWCFZvlB8Dk
P+ORUq7m2p5qLXUARLut9AT5gKEt7bLOkYeXOttsuD2wqxN79mOY7z2D3TPUaQ+e5k+t06xwg4PR
bdwu3Rj1scmd2YG0nMeLk65aNSTIIEA0CWp6jE9SgEHXZG0UvUT+nVUdHq+c0neeAeYuM2pZZoTJ
JHoFgFySsjNNXnfU2u0dnQoGwYqBRsWFF1BnMZtR+o6rrWkD0mAHrbOQ2m0zaaclH7VuONfXzZpB
aEaIyI3ieFDZ7rI0MYMJ2DykD4TF7gmwh1pvyT30rZR9Wz9OBWcK6ZZiPcG5Pbpjzk5BORBLtLx3
KEgkWyLvgkW0dL3gDGr1dDq3wlwlyibPSVdhVDTC297Xfu7TvhxMqw0pDMQ7eVHetZVxbpA5NMDM
EuGzYVAUhoe5T342k86JQvJMML4krY16VINQ9/IIfc/Ltup49fyrPuRsFDrzYM30Wk3UAlnDZEuZ
OMo+9aed6KGQmApB2n9X3IleZs/NMfsVIjHQLE8Taq7bSoj8j57qNX7PcY2cJaczuzYux8Scc0xc
pU2AJta/9BZVpELGSxDz7DBHKvZWXhAddkwZJJzwIe813Bc41wSeEbpKzvYPUHppP00wIouFNRR3
JtAqJo8hxNs/Ov0VZ1ZS8M8ngG3hSbfVdnGqGxWJbnpWI9H92t6MG57rXg1Gn68Fxi/UojjO0RQB
ErgBDNdGAdNjBaE2YE9twW09+KYDHj1bxf/fjo7VB8G5fcZjLLWsgyZLE+ZO/WxaKuwiPgT9O9AI
PRQ1v/CLAOmGveIKdcZniFOdxFOGT6nKoVO89/khzrPHPNI3oWa8i8A22lPDg//wjDJepG9zQ2lr
7LnBCzdQ0t0oPr1n/aOuhLP5NBhX0sBOnesQi0Fq/O7r/AcnPD60gJkipRfY8/31c2zdd0kahAfQ
pgvxAcaZ9JGip2GUA/EInlffWlSLmD4gR6e87UHJ5Krgre7EM4OMWymFWtYGgpmMig6dSGWNhDDQ
f5rJyXPz7DBupVgA6JbDTAebvPMD9b6oQXw07q5PH88I41bMfq7mDr3rXk5kZ4iVwVYk+bUTyN/l
HH35/LNZYzyL0SppZgwpnHEpiJZEac5aNnFep2sxJ+XMCONMQOroM6LBSBDm+0k292MYPRRT7/a6
7lZL7Py7yWN8B9ANkylIWAnxFAPU8JGHoT/VqnXdygW2i506xl9ExJz7tMWoIKImW2A0hve1S/xo
S3zJk93xeTrokOxMnwY8nvBqPKk/VE+26oNuo/EV9cWD7tD6LNTfcCZg7ZlzPt+MUymirhTQ5k2v
Jmnh46yNtnoI9PfcN7I7VbHiXZ8Kjj22AFUTE3VqZhUTHjwM1bIRjNMURxYUkjkDo8v+wkX/WUhs
0amJbj+dBPiydTcBfSwlO5IPT9cHw7PB+JE8XYoBIEq6I7KbOI/eSl1xr5vg7Icv33l2nNNg72BG
BYYBRS+rwCvRGsUcJNfQiRdRtkvjH92FziaODvrMYiBOVdmJGJSOB682fwA+BHGA7fVhrYZqoK+B
t54qafqFytYsGpO2SDi0i0OzBQ7eHVCLR6z58D9EDOlnuFwKf9li78ajFAwAimo4rf1wA9rmXQRA
+TN9UYhW9iSKHBe2WkuO5mq85NGaJV0IUedlWYb9qKMdbdts6XHW7YGs2tBDrYPCXekUqKYN7e6J
RxVdjaGjdl1RABUlOjTMvn87RSuT2JhMxNCPkAQ+xbvAoz0euJrbkctzHfSPsdN6ZozdymEWiG1o
GAjEit1e1IKDEEe/paQ5LTko4Zmfzb90Avju9ZWztufOrTKXhbobS7k2AMyezf6xD/M2tLVcL3h5
7rVTlfI2KG/XhCwLczBMelJC5QN+UU52cgyxeWQ40+F0fSzU7V/M4JkR5lgA9z4rArlH4DDYiXmP
etzRS4yfuaAeE3U/JTpn7r4+yYVBkFlRMUJ0FXrs39cHxFLAkaNOcfLIrsIVElAxBzh91BdeH9nq
9J0ZYpwICJLC2BVw8wPATBKEvqJ8JxsF51xdXYFUP0+nSJoLiq6MpZBOJZwj3djK//wKXd9WZ3YY
Px8FipRXABZRAWpHcjKve1FOnZvdyxtgnV6vT93aAgcrjA4I0SQAn79/o0IfSdBWGJQAgSer14HH
RmSJsxJk+qXZlXBmha3AnLoB1W1Sqf9/EFl2m4OGtjAQB/ZUOjxFOTbALFZjF6doX+0a33Rm//pA
19bI+U9gdnJYDVmK2izJG1VUvkItMzL3psAxstoseW6F+Xb9uIiDHmGgzY9s270PjuguW1rmG0Ns
e/5E/sOOkByj72Ng9jHo0isPgp+5VWibDs9nrh3n57+G2YCVbA76/5F2ZcuR40jyi2jGAyTIV155
KJW6j6oXmkqlBu/7/vp1qnenKIiTmJ1+6DJrK7OKBBgIBCI83PuaKX4cvVH5iba7ltzM4Z06vV/e
3E2fXVviTiB45mta0v99VBX3uRviDU5uLKyMhbZoJnXzDbc2t3zsVdYAtMKoBujuAzAR3kIYYA+1
PX8+zpgaaXcQAxXEl81H/9oe/04wNNCeTZ/+qx6j++iqcjJngUU2p+YAbXiPCcfnhTa5O8FkVguK
AqwR4HHfQr6O8ZDKNm6Xa3321H1008i2IbgjhFa5S6JNjDCz5k+rg9ffJnfdLnRRYX4Y3Hjf3Cwl
USE2fCtjWu8uF4PYkJK4TPBw/XueeYBFcMdfSzuw+e2FWcvyr12IRTxIMy7LsFXJ4qpA077R9+Y8
neXreW+4egnlNRQ5XOtI9tUB8Wj334AcVkvlUZv5nGkdbeBI7XwVWrXdN9e6qtmteidFolE/QWg3
+FgkZ6zpJzDppgVyz4w5TPX+2bE3uABjTUNIVQUmyM/0BBl1wMDLfV3bo6cDziMKZ5sJxXr3uCjT
Ao0ygP2MQtIxc5Uot3UoCeU5GLf11ikhs0G794RmbtwPopWKNpOLOLQfzTGc4DXxQf1rOMe4tSK8
lqvT6LVOey1GVQhit8GFHNareVctxz9uNYdEuJa1jy78WSinEZNLl7+jaHFcqEmiSCJFBVuF8jMu
bo3x+fK/v2zOpSPHBZWhqRNNXoKKapovqL+dqGUxOy4KQZwWHW0ukBidngVdYKHtVk8gHFXeaNox
2wQjmU3qyNWC5pRAlC6x6nl3eYVbhYaVZ/KPPm0uMXM6wz3UFCyvPbTVi4dJp7tCTUWeuJypC5tJ
uUQmmNAfT0eYgopJ88z24HF5saDah9J39Vj50YNobFDgHXxbJNZDNQa7Ki7b3PwRRsSD5OCvy9sn
MsHFEZaBc01NlzUVJHRVaeidxqwF32hzBmn9kZZfscoaGqqbhZ4i+IIbdSd77am5Z3t5trO7DEB2
eoSwWHOK9/Ud9AeH1v6nWQTfLJmJycjcIR1TdzNmAg0ntfwljPQe8K1udmPssxvr8fLOCo4e5cLI
mPfmIKPADtrDybHCwpar3kkH0dtos8Ky3lsuhFRNBLWKJT6OpfQC0nsI3VWmbKvk3A+djZbXnujH
qW3cjAmYsEQr5IJLneNRE2um7Bd1bFdB+GC2hzYkAlSRyEO50DJCVHToG1w9YLVDT9CCmHQBHazL
H0tghO+FTHJczUON+EWNt0I7mfP75X9fsFU8Z9hUT3UNGTPcn4oOlbl9rkq7SMiVvGz4hQBlcnnH
bFGaljO2SgnTg1FO9hCdrekhCW46q/VIIaqACWKvyQWPNItIN2Swp3b3csjsA2pStiQaeBN9m+Xv
V8GjTPMe0DJYIdLLYEGAUxGlN4Lbi5ensMrCnCUVXyc+AOmOIcXOL8+tMAXddgKCU6EYYKvla01t
0ucQH4OZKlKPYG5G5VUDiiMsBCdmOfHf3QBU0eB3t3Ro2XzdMH3So5H0FZKKJrFr+R0gvMA8ae1b
JJxQ2v42f0xxIcBEbTDVIpiyOgxuDHO3ZywT5DAiG1wASMZAKtUCNkoavRBrfKRDIpqc/zevr38t
hMd1R+D6K6qyhCvvLMu23pciieS0Nt1VnZO+KaB8iXfZf9E3BJTm/z4UT/1ljmNmzlqg+LV26qaj
br6kgyyIbJ+TTRe8gSf/aomBGkFYL6/Z+FF9W4A2QCTfpSiNEHd6xSDJbzwZnOEl+yVuO/2bh8Of
JXIhosnkwCg6WJeP6AHc1PvJHw4lqkwieirhF+TCBFFipuQoheAtO3hL8afEbAxIeyygiia3ux0S
J3dE9ZDtCPhnecuRX8WmYNDpZKEC4yuYAWDQXrZUqDlC+BWl5Ms3yL8p9PwxxeUTehpZmRYhh1lG
RJfipHVWDx3gOOq+ehHxdGxHxD/GuBASluhwjRrOnHyM9tVu+WwLKOCfbh8XPjIz1lmrw0yE5L1i
D0RFiz6/mqZIsHui78TFEKsmRdE0cA6pBmO3kUM9cwhdaVZfCwYt6Mufavsa/r/NM3iQdwHlECWW
EOdbc7qd0vJ5miWXkd7Wu/w8FZLh5qkIqLWdBuJOgTozaF4hN/fVEzMtk0Jt/jxo/aG5C31oqxy6
w/iUi2fCNyPyyhZ31MwpKKjC8Nm0G8WfwOPi/V1Jlu7G53CfuRGGwi9v6eYYurEyyR20sa4KlZgw
ucAF68fxd/079+c9PTcuuwVt7nSoGdCYwsF+4b5yx64qoymY/74Ygl3pB+B4XcYrZMBVRM+Uzfxg
tUbu0MUF0vgxhpPGZQ8MVZaCB6i8m6P07fJmbh7ulR3u1EFTO6/GAXYs8Fz6IPB8ATr62IWYrB/0
vZkBdqfO1aEFN/Flw9sxemWZO4ZBO+S0CmAZd9Ht9Jf6rJ8gT5vcAT/myn6IsiDYMHYipJNgX/m6
YxIn1QDILhg95SNTflbFWxXOggCzmXP9WRlfXlRYUnaRvPhnb7hqX5znpDy0LcmB1p32USCJADSi
RanceR/KXM9CGKzq0tcj9UXrIMhbSz8ufzLBUefrjBiqp5NJJNQHMvZ7tNLJ7qXp4Z/Z4MKJHEW6
RlIoHkx5dFPLjafqTODy232L1ffh4keomZFpEGwX2bU9BFygl75fOJ/k3v6kQ3KE+cgCn/uWd60s
coED4xuT1kPswFeyx0SOfGJNoBL/MNXbLDnL5K+2zV0l2F/eys83xCWrXAxB9h1MmowT1oIxQCNe
e8DshtvuSy95HHzZH4/NoUVx/78qr69Wy8UUjBpRmcpIZWfgiRT5GXHM1Unitm2xq3TRbJMgghlc
HNEjWgd9i68ZH8yj9tLui1N4FR9FkHHBGeNriwwimVGcNQiUzb6gtZ1mD3EiihwiI1xVUWFUKUwd
flLOVx20mkx6TFvBKRZEJ76QWFo1m8IUAu79YJ6mWTXsjJWGO4TZO5Tub2kVP132Q9GiuGyEScY4
hp9P0JlajtT1D4UVnMYuMJ3LhgTxiXKxw5TnoqENPEHGxHYMXr4hEvEGCJyNLx5m4EcBAuzT2VC4
8RPQqUI+W3iCRJkGXzAcTKXRiiVELTSYqgORqbtoR3eKl9yITqto17goMVllNyoxMlSzCq/lHlOw
sajrv4S3b4FokbCxIL1kfRsGHJK8sboIZ4eqQFBU6Ey1b7IE0oVQ4NvbDyMopS4KyICI8HNyQanV
ajYCtaHfzABZznv5diHyBCWKL24ObTr2yhjnbzWp5BBDOqgTKEczPRfBcZzuLrv05iiesbKx/IbV
o9LQCimExqziN7g2OtAj9mN9VFvi5nrr0rn0BijZKfS3jpSXNcSVjXPdlte5BBFcE/gNNbmRcgxW
oxkSlOrRjF46OT9Gxuh0FEpOSn3KswgyrIYd0diJSyCeoGUUFfluZoajWON/kxtBHhMCKGANMS3O
24yxmULoGiJV6UkDTersHKVN7rCh8+u58OQ6FASF7dt+ZZG7jdQWorjWqC555kI9qF+BJ+Pv2YjA
NvZlZYvGJ7fv3ZVF7kaCXpPWgzNlsUiOykPvZudmgZz4utf/ok52MqE4AK0h5XDZWT7Hzb6ds38Z
xiH46iwNml+S1ig4ZzfVG/GmYw3s0sLTxX7S+34/ojUL1Sjp0OwtNwRdV4VZdGQ8whbxZkhZ/Q7u
GpNjo+60YUCiGCQI9tMu1QBkvbzYzcO3ssHlvMhy455BXsc3JHIHuCnmB/PIM6pU8E4R2eFuryTG
fF83Yy3N3FVOZGD/qgbTr2YpKABuP4hWK+LCiZkp1cwYLmZ5Jz2YO92vKy97MjCkndwa++lg/KK3
/3QXufCiSnlapxEOxxDegVX3SsNsxJT/V33Z1cq49DepMUAtpdjDpC9+o09wE4TBzyYoDZtlhnfZ
LzZv6JUtLsBEJUCQkjkhvYlB3cZeiXpOxt6emwJyrQ9DeIWGsCDEaCIf4UJMFJVmmQQz2nufbI4p
+GTz1/a1AsfgPj7lB8tfwGfGyXBLTzsmpwkI3ciTHPzffeNau/hqqZJE7n/CI7zYvhQTuGDUoRE0
A7CM/aAA8nQo+RaSPbHbtLzv5Z8Y7hA0HERBiIcIG1JZKnmJ6Af97UflND1Fx3HffCS70svuQ4xp
GYf5vDCYm1f5h2b3vnTEsDMUqR4vO4IgCH2mWKubs06YqXQSPsqksqM2sFOmEEHAFdwt1mc6srIh
K7OSQYhweWENntTbyhW7Bk2zG1+11/1OnHFsTvoZf7z78wetDKqsUjUzG5e8sDzpD8rr3EMcIfYz
xzxVSHpHtwBd6+WNFBrlAlNhgE9CauBCNdi5ZA8YuIeqsiWnh9iE9pRe6z9EGgabCeNqmVxYYikY
AmmCNK5Vzi2z3FrewVklM99dXprIDheYIHE+GJB2gY9E4a6bYleRs6tWGdAfFxEfityRi0tykgQa
S/DlwHcTuKbBUodNs+BT8UYgGA+5PHT5VDQ+tW9iy0FF5D5GRujPo9TZulm/VnkgGGzmgx1vg9uz
Xm+zPqLF4FcxdBfiH5o5uL0hiCLfLkPeCrddxagMAc3S0Z+lhWvUsMEgf5QHCKzM0BNygE9pMd6Q
OqLrY2MHNRn0uNChNZCgfk51rQ5YV5lDUZrYwYahZUpsXekFt8XG/n2xwJ2meR5YZLBEQ48D95Ku
RT9L2RjscRQhOpfIvo782EIYsiyVqBqeIfyIZVNNYDhv52Hhl7GrMLYLYPQ6RIm8vMmn6jRlqQuO
BMHyvnX5Ps1qmgH5HXVxRS5hKiH02uYWhsim2XyROv2FSBp4pLX+rUnA+x1oe6gqvYwZxFkt4/ny
ed5yG5DNEBUivtDelXlsRcL6mLQjPh99GCDUMVw3lW3+YNfRQcV0HdjNKoxS2SLquE2nWVnlctFU
bZmRhSEIEuE1BjymDxXv8spEJrhdZZRUZTf1gw/0pTO2iTd2hSCjXo7UN39ZrYJzzFYmdRWazQBt
5EOForXmFmHmRYblsPfLi/nWwfn0kZUpLr5jKrJIZIrPZP5MH7vz9NT/Cn6HL/S6gzZNeSRXwM/9
EmqafHJhXlohF7pUScqnZDnc4SEybHBNxo5mGzvk9pVtUbu+Ig9Lf3i8HnwA2aFSmHqJL5LG2PyS
AGmB9wQVESgyfn2kWXNnKXFVjH5KwlNLusNcTYIQvWkCZA3QQcY0E/AlX03ktOuaYhoGP8kitwyD
O5BnibqofF65fEJFRrZBwQsMlifOIemgdVVdQxd6nNPfZG59OUgcObagMWod6ylndqVn/19o1t9G
McuEMSNEaT6kkXDIE5nJ+DxTtQ/M4i8JInCCY7A4Ae8koOWRUaoiFv7jHq+RFBI6FosNVoUOEKux
nTbdmzFGT1U6qAJrW4dubY0LHRQjG6bUKehHdcWuqQZfCVClCCmkkyTXKAWOsWlNW8bAsDADErtf
HWPI87FCU2Dw+zm05/6WZJkdzqUDgKydidiUNo0tXMWWaqkastavxgw1MJK8KgffihP1dxeo4XUf
6+1Bb+fOT0w0BJo4MQWENVuuj+sbDqJgHNPkXb8cIdLZz+gf4cnT1D4GJqkdExaOu8shbOsWX9vh
nnxtOivo6SjIE3Tpow6TGxW0HoQxEazuWyV4cXlUMsFHhVvtO/NXkhhpppSIypJW3wyZ5EWm6SSK
5kV19DTM6QFsmAdJ7Q9TWzxofVc7lxe6GTQXMXXwDSkWXIfz0EEd9bqTEa8W5Tljlxb25I0HCeOE
qhPtMw+kR25rG/Rg3siRrXnT3rwXZWVbu73+DZzfZpGkqSkj8Nv6NSvR2YdmRF0Lpm42/JUCfKxo
KmKz8i1xMUieBkGEycyaysNrliaqM1hT7hQ0N52eaIULTQUR9fGGv34xuvz9Kt9UozoJaAsC/34s
EkdKyh0BdZ4gyGxsH6UGlOcIIrZp8CPCSVBlCmb/wOJUpscwYFihtlNJK4guW9kX7MBXZJkaUIFe
dni1GKkNwkGf8JkW2NVC01g54A+VCdDVi8zDeA2cxLgTUQ1ubqGpI85YRDe/XahSWQRSGgeD33Yv
Wvs7L0X8VCID3Fm35pGk1ViNPumCU1lCjTYn/uVTtvmFkKlj+nOZWecROwFJjbzQw9HXVfZbM0p7
LsneaEW6RyIznLcp9RhNU8hGP+5bJy9fsvJ1IqKIsXGBUmohu6HgRcMELXeBhmpRdGmmaX6TQmJ0
YO3oZKFSX0dUjTxoISYCt9v8PFBSR5sEhSwEya9e1wYTvA6XgV9MbyN9THKRCuzGQwpz9eB5xFw4
iMH4OyVSq84imYKMrbDOSaBfV2g622Zev4OUf990dBfqjdPMpmh27Ft9CcEfFxQBcFc1dKxv+Z6r
A6XP5jRbagJKo0Owm86pHz0BMu7ru3CvXqUfs+DVvbWTa3NcfjwpuRRMUAn3TXbX1iCaYKF72c+3
ttIiVFFkEGkDnsYFcq0PAXlrDM3PzfBJrpIBCG4MkSXVXjbYLtEsu7X0G20u7i/b3XJ8S8fLEGEJ
YZB/F47DbAY12Er9kdKdWZFjQjQ3MQfBMd7aQMDt0Hs08LW+zXGPGDvWZglVi3bGgKgS2Qsg/vJK
vrU4F5+wkAygj4rU4Bu4Lw1rIsd5hGi0G57rH9Ex/RVh3h49ztDLC4cIbsWt07w2tyx55YJgg+k0
UmCnsmE4yZ0GEHlkl4w9deyXYGWbH2m1Ms7biVylKmsROAaneB68prEXrVTdm49ghXKrR2ifCHH4
W09RPCUsfDDFQDbIp/uj1ZBaxzAXZImgleqy2l4SGuM04vmneRSKolCCcvXfl9eqL6047pWBkKJS
WVUIiCP5K1m32piqYw7InTqgS1daINGnseKjuoZBqFKu7cQiwFIistjWqHXA7xSSB4Fo5UoF78ZO
CnLqRkUSHfRaBYIV/Pz4U2aRaw65ltnWLCe/szyYZ1ei44/WGAfXyALNlVtauQH8B9NValk/ZkUG
9mFjAgMRxJJsOYzB3arFebwrZhWMkmVZPxVKJp9BkzQ5aatnVxPt2X2ZQULPUaI2RHU2IoduHAw3
laAEXIIo/CCbrL1nRW44Vkqb/VTm5cmQ9fAsy531F5QXQtG1sxFaTIij4PI0cAcg9//qqDod6jIY
ZeInSpP6Rak+5kbudlr5Q0n1u1KNNDtgKTj1pVfBt9z8lJZO0c82VeQgXw3nZtDEVqeNvlX0Nu5x
O+t3NRXpfGw9BOAxf8xwwbnCJGoWF5gUiZ6NY+5Gd8kOn9BVnv8D+Mmmd6L+aVEUlBcgxdclmXI9
hVmXTr46R944jbaCceKiep1MxS5UZtOxcXKz9qFkd3kvt248E/UES0P12jC+MapOlUIBPBhGxIDe
Hc6DjsaZhdm89H56LB3wCysiixsxG6Q5+HAajrmM6uHXtZYdRAXqGvu6zL3PkGJLRvQ2WjsKwCy+
QHuhpfNxeZUbMfWLSe5TNpSBQ2pWRwjDYExaSz96Cj2ppj9PrVEJ3m/Lz/8WaFbL4z5lHmrTDI7h
wWcV5m+bzDZk8DbTh8sr+ka5gVvpy5K401fIAMOoAQ7B0gmbT+0tmqBXdN8mYI8muwA1tuqa3Mrv
gzuew318H2PKcv5gbrMfXtQXEaZp8+doCmh8dOBMcE9yq0ZWCkUISsZP3kTdtJUGuiXsanxIIodl
trKvmN39VH4ZjygG7kunLZyqsxV1N0TeANUPu/5ZSE4mBFt966Ut+7T+Ydw+zYoV1GUxTbi9+1Po
1DdyuF94SSD64Wad3ZbAKYma/JuRcbUZy9+vrvBRbaogIdgMkKGAuLXdY/7PT48iaLXADA+tbrJJ
qiBetSQmi7xfux8+B1L+qRnueVFngaTP8qeZ+FbfL3xG2W0rpKHd/lILqzMKqQiBPJSsL1U2K2mA
Ps0EZUwI7GRefGOC+Bzsa5HqLgoV4gbvVmRAuedfRrlsa5ybYTSsmYAdipwbK4IoZx2dlDmNHC1X
Hy8f2sXX+NCgEd0wtaVXgyzoq1/UTB+yZo7gCwagGPqkHdCa8hRJT109DxObDq1fsF7Ec7CcvW9m
Vxc1dzYLxapa2kqjX6ofqlLfaSoireZlUo1h5VZQD/xGzPZ54Ezk/Bp4RtHX4xbJWtnI1KSY/AiS
mJ5ZQ9myGWyKdljc7pl2E3egrscUbqDf0eFmptFhCn4O5JcO3vCiYXY0fvRhe3N557e2AEUSA49k
A9cc/2Sdil4utBHvuikg72ZePvZj4AWtdQzi4V7PpkFQANp6NKCvDIkh8JjgluPjodKmQxsTXOhL
EQ+M8sekcKJdcpg9soeqkWhMd+vSITK4xsDPhTr6J0ZkFXFmM0yLRskmXx6eFJI6Y/drlERQws1c
gWg6sndZhhke+T3JpdFF4zj5pYE5o1o5sOjajIzrsihcNQ7OcXmjxonNiurKYtZLIWOr//+1B3P1
E3hUeKCORlbUCBLDFH2AkvUKwmL+ZV8RLZOnmojpHM9ZBg827gCpd2WoGSueehidAUGIFg7gBIrI
YbaSIoJ6io4UkKAUyp3RQc3R4G0sSBtFmLNv76M5EbikyAJ3EUrF3EhBKml+zNBvq8HtV0qiHtXW
jbReBXfxMV1jlFY4Zq0CcTwIaBwapa9tkMu9SZp0VqIM8uLzCXLNpSDr2gw7K9NkybBXJyCHXnMS
q8PkY65wZ5WyXaXTkTBMhkL+0s9LcFaX8lFpY3tozxkeDr36ovc5ePNuUxbs9Fw+KLFB7agzny77
0+bGEzQVDEtVdXSCvv4yZN5FFBrm6EtWYqfjsxmLZJ22LjGysrD8gtXayziNpqrA6U+jBizLBz1U
7Mp6UsnbP1vJEoVWdsIcV2WpxgSPZtNBI9SRR5EHbQZqHIDlSflZX+RMdI2WoSuDpfT6XpUeBssC
f8cdRZnANAUHXWRL/WpLk1icaxG2jZix00RQ5YEWh1Vlts6ew0xUW9z+SH9WxrnBFFnDEODa9rUi
vs7C9AkVfbef+thGsuBd/lCbRRY03v61jZxHAEDbVxOFseHYgxcS8Nk9pNIqu8ZzxJ4nW6rt7lDv
8utCtkXZ7/ZRXBnn3KRLrdroTRjXHyanVW2Yl4GJLm/0X4XDntgJ8gIx87vbPLGHvUjqfPu4/Vn6
8h1WTmrF1szMCV81hgiejenfl6YODpf3V+Q5XLS2+jYwwRg3YeAK+tb5Q9YOjlF9VFVuN0UhuPI2
g+pqO7nADWlgvCgNBNWqAKgbiTNkjyroHxmDZwUA+OgstqVJzewS+OXL69zcSwjFWBBMRPGML5qx
UpMiZUigWYXnI7j2Ky0RxO3NnfxjgQevRlOcdjJFbhqmmVOgJT7K+U5XCi/I+13WCWqri+fxmTBZ
WeNy006DLiEKLdjK6nlsEgeoNztSRTetyAoXV8DKVpd1ohNwmOm2RvZFKtuxJkCvi4xw4aQe2oaM
Yw4XnG4rcpUpzDa0p8ufX2SDiyK0R6+J5gjGLb1JwS/bjB+JLhrBE/jYZ49zdV4DisdAvaSumFUC
KO8m7ETiGaJlcBEBPK9BmcbwYiObnkFUcTeQ5656ubxXm89XglqoBo4ZgoSfiwlZ31XWjFFntI6M
oxE5dB/7xi0qw5GTHdozHR1QsIvK2puxYWWUiw1y2gBdVSLrkfPykMuNDZbFfVKiBFRdD4zaoE0D
0EpEgLj9yf4slUvzRlSvqbxcnAZ9HcLYob0Ij7z1Ul5tJk8JJccqTedkIv6YJ1eQPbSD6pdu7dXg
fh7AXFZrd5e/nmBF/KMVL46wtRhWlIztTauMB7QKRKnN9qX852PxDFGxZc0mG+EhFeobUBdxi2fN
x9vwTmeYnrQVp7wfR5u5oo7SVoxdRMx1gpFAjOhxnlkEYxp0NZ5tKOU4EXJeeX6t0fIO5Ie5NvaX
d/Ib3dzy/tdR7bNQOyfGt/IuKzJJCQe8nv4u7+au/mrdNG/NPf0Vu+wjOdXPNLUDRPsH6TbwLlvf
+o5r49xRx8Dw/xoPWWrr/Xs+N4ILS2SB28wkBL93qCKYWLVu0+KFyII7arN0sOBhAP8BQzXwFV8T
GFJqVjXHqBINjlrbGOjeZxhcQc70n1XANj+YsYDYTQtT+JSvx8dxlBBQ0U5+oBsnTFpfqdJbVMNL
gsxuwsHNQ+JRXXKMIrMBnoE+wn3ctLYW3bTRsdD+UhPdhorfLtBLQZq1GVPXP437nF0iF1MKNQtU
USDcB40lswRotIcAIkSj0SeIfok68luQGnNtkvu+EPszwiFCttX7UHUFz6o/28kH9YwHhDs/e8fk
jCuLHnBbTrU2yoVxiyhtVU8w2jSxTePSZrEIBf+Nimo5lxR9FwsNeQq2fS5oU9LJapIj+tDPWbfM
01/YXR6AhZzYwY11jPfmC7up9q3P/Hwn4h/euoNX1vk8D9JD8jhpyehrWeNog+Hr6W4ilSBVFlnh
jo6mNkquEuwj039YUEXoo1dlEkUAkREuvWtKdZRQ5gIpEznRAJTJ4DOZo9r//0ey9YZx+R2y1IwM
Wox5jEx3tEx+KVNIQl+2sflSowBFA6CBYP0NnhqbqHMNOpYiBW9KeJvL1B0wk9gfRvmsofcXjjcl
wQRIpNiznLptXTjD/CEn56jonaRKHAuUpZd/03Kk+RSdLuhV2cQwCODaX6PfKCeNROUOTY38lmU1
5j4rx+haLxPxS2ylThTXE3CpuoJ6JnfQC1paofLpK2UCZst9bvyM1FOAx1x8TkoTx/D98so2choL
pVMFHQAUg4DR/bqyLCrDSB9R4tOLx6kanXGePUkv7Xy47i3iGYUIRqVuhJW1RY2riaEmHExBvWAe
0GmFiC0UYKz7+Vd3TffjY/MTbO5AN81OjVn02JYxpwJtW+12KL1ZROOwdcl8+SncZ+1ZF0Mhpp38
LrduZt2w+1nfFTH6vhgUTOiZVsxTwuSg6K8sZHcK+VmEumPQty4l6O+/RsaEnMx6GEdh5XBzlzC7
gu4AWAwMXuKz1sKQBAa+S/va/AUtmR3z2C7AcKg3uaqdhTY9iDKyrYsN1AyqCfwLwaXLd4JmMOI0
bd9MAPVa77OrudHPZJfvO7d/BtDYtdAs2V32vsWduXP1xSIXtcbYavpIqYjPIG/3PJJYAbiFQQ4L
d50TF4MMudFpEBzmrVzmi1UuigE+04R0xjrJLiROWQJgBHjBWwc9lKoCVZmITFS0yuVbrx6T6E40
lcVwyZUmbR2lrXWn0mLyayxZejM3pNuZvUwEq9x0oNXHXC6MldGE5HMuqWDzalV1csnI9pgGZAIj
G7fOl53kUiGpS7LczHCARjLvEgyWVUV8NmX3spdsxiiMcgGXgfIrFEa/LkUvwORYLhcCNFpjpwiK
x0zPjzRgLq10ry7Nc5VhAvay0a3UBGv7Y5VLf5I+QH8yCJeMd6FPSPYsdqLgtdkt1GSDG7JHCIbu
EZ0Su3ugb2KVpc1lE8AEDA2jtWjXfV12QBtztszPZ/QVG3RQHCSvMkgHuhlZ5gx5alZ4l9e8HRBX
JrnvWUQBkFItPHVZMyQ9j90dBP/mPVqR8w5U7h6qBeYVok/rLJmu6KBs+izAmSpGFQGf5JsSM9Oi
mUJL2VdkjL0kMjLrWeBLGze5hRfMAgchBiSquE1tgzary+VNHcloOhWNT7ISzW7ZaZqHy5u5dTbW
lri9BP1nRboMdapEvibKbBPraOYifUGREe5otAzlV4ySor4Tn6po32U/MlG9bXPHgDMFfAazVt9e
Yi0A0YXcpsSvoJd8a8lV64KOBg/ZWcqQboUvl7dtywcwMvovc9y2YVYoYXhgTb6JklXxpBiiBGQr
v8SM/h8L3J41c69aWYDKA9kt0wnqcVGO7XYFQIqxQ9zeUzzzVw6VtgplD1ENafODrYxzUQXTcLGm
YADR10NiM+Nc6r1dp4Iy7EYW+WWFXFKXJywYCgIjY4PJPOUxrm+C8glDIXjCYeAcM51D14kgFgI/
4R9TeW1Jg9wtmKa7BUGnudYrJJZ2wa18kx0A9ULRGTA6UcjYehov8rHo+6uYmsC4ydcoaepVl1WB
MfpZbTeA7uJTPmHWRI49C+Mm1aNyHXsBtQtR/XbLT8FfBPA66iGawsMOeiNssr4OZz8DX2VIGycb
hAS/SyLCp0d4bmFoBw8h8o0miWohM+QGN4B2M4C3T0PNhV33x+JEwIkZX4uYg7ZqgdbaHuecKKqD
AWEp3Crv2ZmgWBz9JOghYbBLO0a/h0N/Pdn0R9AIrtrNhGxtl/NXjKXGrAk6lPTdHh8wdOYryyN2
72leuTMFpSx9y1H/WPvGj9TVFG2DKkD9hvbhX4napfdaYeRXVhu2ftmaIMm1wHZqjwrVCaT/iOTW
Vh3txkRWHqM5GL2kKgi7yjrDui7aLr6i0TA6JTCIp2we9X1HS1Wx6SQHE1DbdeLJNKCVM1Czyh1J
qfpzPFXqcwDkylugDwmg0wo1bTIGpi1b0+zlQxaCpp+oLoYPMWPSmwBLdlXhNDUx7uOUjh+zMZRH
ozZB6FUQ5K7NtITlIrBZI40fIGborJMJHbmTNAThbjYk5GYA0cxu32U9BrOyNrkFZyIUc9Q8eqhD
aUJMAGx7it4NrazfLwf1DfQKxnQJwAa4LSjgTty1azVG3EckmZFYyE5yDy51OzmaB2WHvf8AWl2Q
l34Gm68n56s97hbpqFJnRQ57YAK0SW45KMHaE+DYBjCgsvKXlOJL1E+WJFrod+f6apgLR10+FnRc
Flr8BeTyjA5z9jNvbbbDAGxq54atvqMFB9YtJgpIwjVzp7cdp26MZU33g7SeHWtK35tWj+2oIDG4
6XIv1SSw+Eb3IwlOelIJ2/vLY+3bnhsaEnSAzDDes0Sz1YuDxoEcdVkJOZXr+pB5zYdSevSMkdVd
vWvKo4gA+vtNip1emVsC9MpcnM3yHAXF7MdS7zbp+6hfZZlw8PZ7Ev7VCue48ijPo5lIM6oVIMpz
GqfTz2S4zkZ70akZPUBAS9/A5Ovslh+56oteyBv329cfwHly3wTGXEz4Ae1rC6kcAtTeMOxDxOTB
1zxZcoab0BOen+VbXfqWnBv/D2nXtRs3skS/iABzeGUezoxysP1CWLLFnDO//p7W4lpUizu9e6+B
9UIrYIvdXV1VXeGcdUiTQZTDv+4raYcf8DomXa+mYImxiWo4MxnD2mlKfbHQSRpFqM/8qscWNx1b
KC/gO+6aH6MfndLVF0VUAvw182W3QsKblQ3evbobhaK8UJ6Uk9SsGvTXeI71O+QWLTl77BVWAPo1
Ovt0onQZMUZ3KoeyxOoKKez98migt3bibvk1tYzwKuO+zzFrCH8ntQOZeEUiiMej50vPBNdPaEAQ
GlA7RBqwvCdVrk0BWc3feTLnp2YeRFvhCiA7KWJmaUofXafLVPu80SnWxPO8V8ZJZQp53zEM5tcw
CoPIGCdH46aqohRIpeCMbkiiQkHqPZ9gmEXtGBnFHcP57BysgM5mXQQePMJ+OntrcDpM3zKDj9I2
rpF3PBm8WWT2UpuyGWMSwGotlTez2g6t8Odl2e/fT10kxIeIT4HDgS5Yusd3HJcJU1SQPbuh19bm
dJ59CaTCfneOXVI1MrysNnW/us7P4hXqySmz9Wlni7efQBOZaNXSKfk4qO46BEtSB1HZM94bXzdY
2cSNSKl+NsVNrcRRJY6oRRVeqhTmXMcHfQ2d4X+ZKv4kifigjdGvhVwYy0xc3bzgbhZNSuwOzWIg
hIqQsZYYurkfD2MgUAKSlkh8zWdpXdJLhtDhSaPdZxhiT8wRYKG/y/vwRsNMYNsDlsrBsByeiSxn
/tW5YUc3kinn1igygHjg4NyqMKwGWZd1/a4PrD4n5gIp7xZmbbp0A08awsFrmpiIQo3Wa9Vz+zyC
B1iwql95fJjrnzmTMoK1QsqvcYCFkZMRb4147UwVgXbIwbdxonX5Au6KQdwpKzg/DKJTjqxJpYGX
FhxhZ1zp0ZvUvkb57WURe9qPmTwFLfW6TijYP2uJHsVVI4QG3mRK+D3l+0fdLKPbbrEvi9mx4Qoq
pB9yKJ1I0qadJKGE7h/KwpJRsHSr2ST8rIoHVCvwGyMrxwxAyAZ9NmCfpVIqsk4Y2NdrAS1dGTKB
uHBxnDqxgimNSrxV+zfGIvfFGSi0YVhfU+hndcmXcl3OmYBB3PgBj5uguAI0v932ZuiKr6tFsOrn
x/yRdeH2dxd4P2hJwbA9/nw+RUAcgQoW6CMI9HhrCQGCjdidi0zDQUZDaM68nblxYyqsU91TUDJ6
g8y2qEJLKe1ZRHFexEpHyjUDxFbUmDnyCFXHWxVCW4BY29ysxWa6Tqmd1S+tcaXlmskBFxw/9oHW
sgarvoZhOG8CeUfAj+A0KVvOL2VTLeWsuKmwvAl5VJtIMl5pw+jXUjiaEYdQDOgol4+dqO5nJUN4
QkjjMfwLDaerkKKRoHG1xdNlaAe0cpR+qAr+/yWCLjuCbRwNQgLyNbk2WZKUmcUcM1axH6t/RFl0
CqwTo1HXyhaxup1d9Q+Zk9qyYgk8soqTzdupgyEbo0QigJVA2Q0pN4KpQ9NlvQDWdLO+23HV0p4L
P+nM8qZwwoPk6SCnSUwMeDm1teAiXbHQ/nZqup/Cy/cEz8YtT8B3Amftu/zQA1qcE34vecw2mGbv
r0c+w6hl/sI5BLZxdfD6Vb2ps6rnmQNDFmMvvt6nz59C3acepEehMgD6ic/at3Wq7kt1+pGPMsPo
72c0NltOWePQAGGjOGDJICFGxkpLXA4gBfFPWGKvwsDDb+abjBzil0uykUhZ4s7IwFkyvWsXijO/
lOPoZ+CrX+J/klb9aoc/byNxepsTLbgqn0aBCDNMRbTG1+ZtccCS6s4v4i8MceWTvb7xtnpkp3R3
jcFmnZQlXjCmB2QLxD5xXluRXlrLwDGigh1rj+UhsarByRiSQCPtzA2/tBJKpMhH/fWsz2K/j83Q
bmxEe2/ZYKKrRGRlE/auKWl2JAAy/M5AvVzXYCztYYPy0e0el/RGV5x8OqktZ4fHIhMYzmVvJzHd
gxoJKohoI6B2EoPRudhIOMSae5yzZy36151NKvwluorBMSZ9HZpf8B7U9GFU3a6O3JmT/Tyrr+qc
Vf8lukYrPpwCsOPeC1A0OIfUZqvethMOa8bQdgEXOX8PI5RP9O+XfcSe0m8FUa8LQelEWU3xGF1Q
5Mpzxc5G1ZL6R276KXXMFo89S7WVRlmqeq0Uvi0XSFNMWTGjOw6gI5EzC05UuZ0dXmOuD4iUk5Ww
bOSuXmw2lPx+c7mXqAMwZCji0d2Vx2TUckA2Diwhu8sDFoeGriLMm9JXTIYMKY8HpDnya9DS26V6
lcfi/6LhGyHUSoYIlDKjgRsV94FSPEwJsxuNnPkX5dtIoKyuHJd4PreQgGaRXzU4opDrM+M70f4n
g9+7BwNKDDIlRYqExIBsDiYb83xQyYWaRtmeJf4MDLofl3V8N0iRgMwGShKkXb50fEVD3Sd8C7WT
rjEE/I0Dkt9vTECpFlqHQTLwqwHZnBuG1v9QqVN5FMt4FJEFjDzT1mjIljbTB6RCWlv3Mr8DCDyY
5zMrB6WqghxM/RheMce+9o5vK5TKKhYgeSvCFVeavHAxdfWbgHpUBx3IWdk1K3beU/mtMOr4ZFFL
tSnica9q0ckX4M8IQC5PWeXdXe/1IQdx+mc1AUaglswFjjA+iEH+K3PWo3KnndGoZiHJ5UXXLLTa
/YXBUxJEK5wiZarWecrTlVdUN9KOeXGOs8pe58i7rJl7Zl4SPoRQd7kZOkGqZayqNgpTDt/a9qTr
V1XPZPbdu2WYTAXAjApMtS+QpFI+R7wSoQFgFUy1NSN/vAYPw91yw9/nTzAi98uLxMKXITtEmxG8
7gi8DLKcXzDceqPOcm19Dzj0WzwILMHPHnW7d2J/fUyYbQZ7e7kVR4Vv2hCFiV6KiGW6Q7oemigy
4+JKWL79+yMDcgTwMjHljzcsFWAAhmlQ8hahmpquQd8Yb5E2x2attLdjXzDUY08Ht7Kom9xNch1K
q7hiGuZx5DO7ArDaujIWtFtE20qhrnBkiDEvJRiT44pVMTGfMptZmrslpxxLacUMVQcSdS6ug2KV
ntue+/cj9wSvHHMPGNiSAKNJveT4SVONhVMRsuWpJVbnsX26fGQ7Ob/PEqggR606AI71KD+AXlo8
tYfSLbzVG9+ayUTqVnFm8DlUrjy6g39Z8l50BcxmNHYDnVNFB85nq6VMU1VFKcK4NqpTO+mmm3ae
zsnUfwP46S+BZzVt7+XeeeCc6uBWFxFz0ykdlHz1ZdB6kvef0VaQ2wQG7Y7DaEEUIGEsFOYI9ITQ
bC3uZk4diTPxPmfdfLIq+uJvP4JS20Vp8B7lUUkbXT3ovNGXANv4PyHYYaWbxdK7W8f4JSmHEkdX
IR2uOOoTaWztTf1eRWWnsFLg//+DlqbdiGIjmi5oaaj6pmoCjcolqxVN0RqulGfO0pwQ9XY8qq4F
p7vnbJZT2jPjW7HUVVG0IVW0CMcbjwCNr9Ex1rN4m79cFrC2oBP6v0RlwGX9rLPzohZZxYNHSPbq
g3DKXfBngVwydLXb5kHEw9s4pB4zn0PfFFoqdZacuDZaI4CQJAFATVMc895a55ex+2HEDGtA7+G7
JAWagXwrLiXt2MMeJTdtVEE12d1yQBfQdJa3pfWflkB5dWXgpBy4LaDHA8IgVw5eji6XVehsSfS0
xInin532cNnQ7J/aZlVUzB7LRr2kIGJHKXl4k+7rQ+1WFkdcrscB7eJndvNPiua0g6JXSvvccYrz
IdXA3BVGVh01yNyuZhyyNvSLWaPlUE63bvte1XNox3RbPOnBcEci6cSTBUyhabBpoDBwigfJiR3R
RwPjeUXffmoztpi1WOpijJkOIAfkV1w+tnQFYODo9XvEXPGqWfUbb5izM3rGQV1sVkX1S+KNXj51
ObQ6XkTAqYAVyF0BhIPJiCDyRksFTp/qJy5rIodxQ2gIFzHKI0kssNB1vakiAALyL4ytJHqx9RDU
guj0RjiJNTfHkNA5uifcp4f4FzbTKs7yd+WcPunfwiP/zHqqfOmCpaVSYQDXJOjfRd7ILd60V9Fp
75MgtMsjd6U+IG8reRj3s+QXFWyQs2n8nxdUpt4Ti7oIYFcAY9b4apzikw5gQHCjHYwOzD6YKSUj
LoB5tP71a5BeNDnszft64mItyTgYoykoH9DRHxgWEi2vIkIAdqvvF/hBWhplhqQ0yypAroEs2OeD
xp8stO84sz8g6x0UVulXlfk7CYyrDizMuZ9cp1bvikf1TjLzk3bD6jxmWUWZsk/d3HKYiMWJv8+t
4uXtFF75zD0qgYzO/szWbrT7OGA9+1naTVkroNxpQPHAlhsg+Iyz1lH514x7HtrMu3yPdp2mYiDb
icwqBqeocEDkxkgD8wIcTacflfwW8CROpXG2PtyXTGSs93LR10v7IY26PvJUZ9raQBoI5J+qn60t
BuKbch2pZnOVOaFdPxCSO/2QWKphllfh9XIieIuDaK4BxqmQ7mDDBn4JxP5SuI+Poq6VrsfyCHxe
EJkF2RVXuNlx+l2dW791ZrCJmE1nq8/1b1aL2ntj36W9oG5VKiZLBlJ4Quz4WI2Ah/anKKhBa6Md
wDBbRp5aOpzgaJjoBFGybmYEAsIJga1cnlTtUc2wUfrbMr+syHTO2WgOMAcZcMDNIbarxjH4t15w
1edB843c1wVC3tRqh1Xz2+W4FMeIcyb898FpDVdSfJ37UYwHAShs8700nSYZ5E9CY6rpay04DQCi
OLG2uvI6zE5j9lvJjlKFgHmxOPWmAitj62Wiqfzmxucw88vmRzM8yuuLwaIo2XegH2dFGYcoSjWh
qaFAEVCk4uJUdzk+k9HrLLIuBXXn40XP20bB0SS5mT4U6Ef2QdHhDEHzxJmlCzpaW3HkGxmFOe53
YxdIjuUY7VhM3iYayjIGJCq4pCmUMQDcdRSGhGlPaW7j6NSnjZm14DZV9AMiClucXi/bBNYmU1EK
MBVjTpmw/GZaHtJidlGEf2kGjuHC/yYk+zhMKiYBMudSLwUOMyEooaKVHhandtfTgGGxxIqvJEt8
mIPVy5+Wk/4y+azOfZFOL1E3n648I7UaTmEKmkvQWVmrnTk6cMB1U4yBjCp4gqXgrpnTAa3r+Eex
MBJxp96hO4s5U8s44Xf86o2HlcJ26hKwer3XamoO5lAV7bJr/EG6Tqbnjp2g3w/Q/uw9XXtGU85a
icQSK6YYNO/dInjqPhu3oYkeCTtyBUYujyWQsrJalIfVHMGtK3zmRSgQmMi23V9W3P1X08eiKJMq
Fe2qVQMUNz0Akx5Zg8FtwDDPJPWka8q03lBWKDE6oS8GrKWD3g5XSSCAlFV0UZPyDcaAEGvbKFNU
JmlWKCHOqTR4mJiuflZjzry8bX/zOPjYN8rASIuqhw1A5hDgrd/0QAKqMn8z3xpn2S3cycdT6P8U
SFmYUNfWHK9rclCKq/iVR4Z0UGFITJBz+DKItTyGRNY+UrZGMnJU5sk+jnj/hG+YmvcVRzuvFgSa
/RmduxZDIuNOv0/Kbu4038Q5r62w2vlJ9WabQzeHBti1oPEMq16s6KAEZFAnCZHiERke7MtsEKWh
76Z3I9xQ626YWmhoetCD0g0RUc1WCNiZ98ctY6lfGlloaVRYF2bAp3oPIhcLKVh7cBS38xCr1w5g
Mpfvo4+5pNQUMAtb2bVn3BQ8+k4tBVOxd6zOsF0ToALqX8TMDJlv+/xWybl0EFdiZtBLi8Shfhhc
UOoxqS92D/dDDI1dy6W50bWE+7vtz3IqouStWGCUMGMhqPPRkfXwfFmdvgxWv+/xRiIVqC+9MrR9
iTwJutKjJ8CzalYoKgviwyyyojxDmqhdURtsmvpUaCBwtpCAS8F3aVSibfT5gL9U1YrqjDtkKaoA
aTJnT2M6I/Ts69iOhEpymipXGXDN7+AbX6KXzYdTFgyNql2I5mOkAgDRbmvfBMxFFJ54SGNrDEhn
U+vlXnVkj2Psu/eNZMqsFYnRZpoEswbCdMBUeeAU5z1xseITflxtQpCSWYlgD9+iB8NLDq0C0PUC
vu/f4ljSZ0eZO8BHh5lWg784rICbUPWSHS7J42UF2Q3aNoulFF+VVj4JRSy2KgSnin+10hJU4sSw
o7tm9EMKnbSWqimaM3GC3ssgAc3Rn4A2ucsLYWn6l15Kviw7jtOJd01vBozUj6DosQU/8aQXdHpm
luIhi1yaXJDZcTAdWS1jrDVS1gyym65Dms7VqwXdeD+GnnGXv5TLKH3Qpc9GKpLnJOlIppoPCJSL
4MsHgkhVe8x8FVHxC5dPJ2vd+IERnIZrxuG8lPvV5Z9qF80y3F34IKNmK1iBAuS27ln6dfkEWUKp
8KiIxSUETxSSF6hCi4AuVGCIk9eIf0JPAaOZinVYlHVplyrMZwFXqzXwWMuU/HvRtP7l9TB8ik7Z
kbbVRq5G7g3ljMiXwAFByBnSgJURYC2FshJD107yDARVt1BQ5B7mM5emjN3aj/Q295eyEuBlrNd2
gW7LHnjE7Pxa/5UcVLPEoHnshBYAky9vHcNP0lM0HHiKOwG8NG5ilHaUgTl1XoxTh0pwXYQ2oNHM
uE3fLsvcT9J+LNKgXKUscJkkE+ec826aIKsuvnSZccaj9gQcbWMIDIOzcz0x9fBHltRvvfhQZ63J
t70Fvic/6jD4XgoMs8a4FBplVdZ6AI13A0U1QuX7ugqnFCQ5bTnYk9E+owfm9vImMJTpPfu0ufid
Ua7xSFxOuSg2ODut2nAuS2AtiHzBRoJUrqCmnWNE1NwPoJLZAGi4KxQNlao8mBUWhRNDkTTKprR9
nKhtP0JxR7Q/4VHkZtpyNQr6vWbUcOJioPY8Y4WMPTSoIys6I15BRo2Qq0kHt6061cQ43u/L20g+
/IKFNihfoPRKG8cVlFWanxNds0vjBCZQxjX8QoBFeRyDOixNrEFRa5BQ6Nw+DF52bp3qobJB585s
omGclEGdVCqNeroOKCNmLZJisVI6aZF5o6geIqW1Sn4CCNisvFzeRdZRUW4A2H1GGqVY3yjeCPJo
pizaKYYPoHt2mmocEi5CGSALI0+QtTuxJhMnGXDfm9Xq59bqmvxxLXjGPd6Vq6GDjAe439fxcC5U
YyPpO2KwezSdZJ4EVj3RZwYKZIO+qKFBGMmBBWwApv7zbU74OpNn8iInHFTCqbT177UL9LRzZ+t4
Nlb36W3JzIHv6v5GKHXBonGIihQvOVdAPZs/qlwQVf5lxdh/fmxkUPdLH7tR5GbUCfHgzK36RJij
GguZ02C9I7Bwozc7kcX25rvmcSOXunFjNSSSMhJvjinZIstMNQ/WGS/FSTXTkpElYgmj7hx46PJe
kGGpQonvnCGqfmIO3WvK4buSr57I55PD2FbW0VEXblrGpZhmLI+UxdYD72RO9nu5wdiMKThlkJWm
7rDytftx82ZPyTZsXE6iCwATEWBaNOGt7w9tKtlp/KPtACsN8JzWqdXv9cpCa/sC7/VuOzdSicHb
SMWYYllHLTZX9AQ3Oir+6k/n1Q9vSp93ebu6Ln/3ILyEbfNYZfT92tRGNhWvoRrXyOoE2eNr9xb/
IkN9pFnBkgLlTYHmpiaY4BlzyfvJow+hdNDWgXhebibYuvZbeSIAOr1vPA42h37j2mMVN/ajtY00
yvIYidjxC8lEJ+At5Z3cVTG/mNuVtaRmZysAs13PmGhx2UOaXzqCqZOlHXwjR8BeSsjuup1uoc1+
fK89lEc+cuTXxZaeRGYLwa6n2iyXskcFIGSigaRDMiW7E5Q8s9A9qTCuJ+N20u5+MJqsFwABC3aX
2hzE+7n9lWIq87INYLgM2tHXUpuvgJrDSsYcyfzFzJveTDWE9FzJWA9r0yhrIwooPjYCMeLSrS68
aSPDy7L2izIsdayrYS5B47VEieyYDztLboTckyopdS/v2p6p1kCnRohzwfcukU/ZWJNaWvIKG4aJ
WelXKd30aWem6nXD3Yo5CzJj74C2oqhdi7um5PUx0d1m7b0kj2xgyFozXjqqUjJWtRemaGC8wtAU
xhREuo1gRmWnL9ZUd8tTiPqBfJjc5dR6yuHy5okkIqDDlK0cKmLodAFkQkKsuyQvRCYIE0c9CMC9
Ko+F1/qdvaKXH+AC/uQvkblelxYrry/u76pO5l7B0/Rl1jru8lJqIix1ssrDbHdm4+FqScfCbzz5
0AetMyiWeA0LbVXXy0vnS9fSgTskz1Fpagy/v5t51xQQtwNSDYBu9KD+tMbJWAil7vLe4IRBiS6o
5DidBR+e0eYsdNPd8nZ3r74CoxigC5nLgSqIlbjYjbG2X0F5yDxuUj6t8RWdUx/iGj0ysV1gMyZX
sKYDGqNt0pfU+SrDLDA9FSV41PUsSTvYOc6vrpTj7CfWgnx/ij6oyGb2QRFPRCsfwIP/GyMblDOu
k0mOE9IrU56I6jVWZbXH4vCeuPv/fDDmED+biapr83rpIWtBC+16iALZbk4CmpH/Sc8VYx8xRfpZ
mrZKaSyTZrrKWSy07NrNWbvrzd5BF/gjq6N9Py//Zx/Rx/RZWtONRVeQGg0fJD5Bhl0IRtSjkFr5
y+rHrma9l+WOKvCKHsBcgL5QK/eYx0k87d8fp8ZTnlgUR3UaSS/JX9V/wUzt0dfeWyIloGc3rCO9
7GQ0nnoRFMIoK3WI6JX3FgudOVbq6ofGSzzV7E4ETie7ZoJTs9ZIeZvRqKSqJJ3K0ZP2iqocuqvQ
yf8wVGhVISNPrNw5I0TXeMrn8JiLBFA0cr9LILhoIPZCvzrA8NisIvyeGf64jBpPuWwt/W8/L4Bi
xfFBSFHbVBqANP2+7HL2PNtWDmVixGQqh4q0ZpAHeI4Tw7yYkzJx2RhhMJAWP1+KRdPkONOgHZNl
XIsWJuFAAq0Asmw0qxMkOjke/jkAxZkYHgy9fD/STUQCqMdy6nsEPyApCYan5Zy6YCnxxWvVBJSN
W5T/YPqBcXp0w8ushq0I5ETNHVRMlSCXaGp8aq3CfG+ICSNoYIT52rv12yxQ5UahKkoO79Tr3laU
O95BRRy80VN76Dk8/mv0bLGsC0Nt3hPxG5lLVArlDGAd2DjFlY6JB1/oiEeW693vlv2wpe9r38pp
27qOyX3jYtMYzAxn9l5fBRYMWKoeJi88IPHuKFfGD+DYIs+h3k1H4UDgelNneY7s4vnyfdkvMWy+
iDI5ch8a7Ui8JEZ3vPmAl5yXefmxw/sxx+CCyTFiIJb6UhYn0UVAZJLYXRFOwBgshduR1XXI1CDK
2JQoNsACERn3mAe0MX/lFNZ6N4O9ZnrAm5jZdrz/4NHAAYxCvs7LlDWYUC6J+xB2u++/wbrx3APj
lBgCFCq+mEFZUK/AvUN3SnSX+S6wYxG0VofveONb05H5yif/v6/O9s+CFCrCqKtJq5OixchMOFSO
JCzzAQSzoKqI1QadCgOsXqMIR7Qj12asgvsUmD8sS7evKX++gc5xgvFYjLsFmpk38H/RbxUgaFH7
r6mV/8oqfIihwhuwGEtpxL/HFaOtnFZftXAFwPtEBqhr2WTt7X7B3PgQSAUyRicLctzgLMdvZLZD
O5IIDhMej8O5sNBKfT3Z85NwroPsGpPBPkOT9p5kQKj9r6p+KTHLoyZGGVS1c3gLOWpYG+1Otg3c
dsKDbjPE7QfhH+Io86LocdwTNCpk40KPIAuMgeGRwQf2KAJLXyjLwsmz0gLMGDa8091qnWxFD91i
EU3Gkhh3ka4vT53cjitYJ5BvExczRZYvw1RJNjpk5j4ERehrHIis7M3+UxpqCDIpAYDI74+6jecA
nLqSDhG0xvAHR9Ut9IrZs5l4nZuBnSt+0TxEVGbthZZ8BPoAfCSzKW8vCsDT5s8nULHVDIa+VYix
8AFDHvlNg7RfjJo0aEUszROc9py9Ji4rRN1NwGyEUqZVHCNOr7tIREFvMgfSLg8S57meAc1/KyWZ
yzjcvUBgs0a6DTDiizwqG/RtoUBqdouZvfUnyV79+ojeuBU9ea3ffBvc6jB6MTOqZGww3QYYghdk
GkkP4hiVB1WaD8vcoS9vTr6D+OobY6UMNVYou9cYRS+2pERG0IFIe9XqF4/ojDeJKeCP2g0rxvob
t/zHFtBgKXWp5UJDmjo7R3ldnPfZkZsxGB0AeltlAHgg6/IaWUskv9/cmVadkyUpsMSi/a3LiWmw
JulZAijrVvfyAGwAmJyu/d1Oj4Vxe3kBfxOdfWwZZdN0aZEFncOtb2Ct24caY+y9WZyICW29xGVm
y/YfoB/yqMjJCPl4GjBljiMabfkJPToYGfnW/RTs9ppM+ugn5Xa+TdBfH1YmaKRvxZf8zLryDEOu
UHYGPDhRH5JBgxIjYgDp1EozKVnJqL27tvGDCmVXamHIGyQMIYQf77RQAOMg54/8LFroU63sy+fI
8vkqFb+t/FIBWBDnOH8jRBy9izmeh9JOXQCf2u3PGP8myVCUp9z0B+vVsWfTNkul4RYyWaiGDry5
wNTsD1lAGqLQRn1kFqX3TPVWDmVR0lYR+lyCfxB/RE+gtvq1XBHaM/lBPaxB+XOxU398BOcNo3ua
cQlVKp7SMVAV6TnEKiBMWlbRXbrx1+XzY62MfMLGkKwjphT6soUhGfNzJQ0eTLXZK1MQF0pQdPX3
/08cZVbGee6TmWQThRH9MgkaMM7NeF8WE9DAlsNlWX+T3vtz5VXKxLRcltYLyXPJ3tJY3d10Tq/T
HhgZRWw3qTkDDl0B5Kpwjm81Wz3Pg2X4Hd6F/+Mb/ONDKNtTcjxfNzUi0yWIkGdMzu9vcJ91G3bT
31s1pcyLFs5ZMZG7mJ6M6+gOcCcWkomudlf6qPVfTafqvbmTVQz5m1zbx/ooi1OuwF03UthWQg/R
I5VILiKyDOwVMm4E3e6+ckqVF6RQyt9mP2ew1JT38X1vZifwZUoOUtIuq4//byrffxanUQ/GSkra
BtE3+qKu5YAMyqe2yqH5t3baJ+QxAMqJMTjW64JlVukuPRBpJXVEHvrpKbsaD/kv0QG6XKDeHPSH
1rkCw6MDxuPS4c3kvni5fHFYvpnu2VsbML5WMm7pCNTz2OrO6HSTD53dHAqXw7M4YHlnVgClUWZI
HeY5bXPcEO1eDTI/R9FIP7xmiYm3jlXYpVcx1shSJMoQLRPo1nkiUDacvHqtElanG8PVa5TxyfVS
m+cQAVQRz2bXDWYRIgBdCkYg+DcVkw/1pGxLJYq1IOUk2A3UoAlWnyCkcWfO672SGb+wdo0yMFXY
Zc1ihACfq6UMxZKxVUszneU2NhkqyAhiNMqkiHLSAuUX59N+A75iC6Aj0tlTnEExrgGPNga4eWvK
x5SdxWB4RHqyYBCEvBqUHm/BrPg2dvF1rYXnUV9nq8u6H7mcM9zU3p5u32VUbBEtiR4lwD53m7g1
p+HcdA+X95IlgIoiVjmMQmGBAVvrh156HEbWe2vvrLYrIB+wjSFWkDbUYDoCc4zukWOK8W4GzmeC
itqAymtkgZDtd8K4wUTX6ETeVip1g+dETHkhJVKjb1Ii+nMDbJjEb3pAQ3FXac96chGNuySPutBT
Wot8T4qFhniKl9+cDITk7ChkKjqaF6stv0dgc7p8crtmcbtG6nLH1cCX4kSmJsyxMlsgFpHwARNC
xi2GvDGx9A+GvPfVBY8voFgip6RT+zops1Zy5C07Tzf8eCxEJpvJXgoWVcc/EqidNKReUxqSKDeW
+6WKbHnUTa69M7LhZOSv4OVyY+1eKQXGzAFrYdRmpmUTF7yBzdST0Jm0nx3wAy+fF0sCZR5bjBGk
FYfoJJ+b1koFw5l6icW0s99qQRBAeRl4H1/AjyO+Rr8qcDnc5A2Ti9mT8BrehgEZXo3O+gndzd7w
Tbstj8JtfLeciPOMvfCK9crc828oNfz5CurSt1Ka8pqOQ8zL0sxA/zy8cizql93B/K0QShcxODCE
FWnJCx9VsD2WdvdYmbWN7o5T4gvH9ghAdsVUwcglYK7OZAec+5f+Y5WUqi5j2qDZGh9AJm461I9a
oICwxey2dm4XSummnkftxIuF4GqpVHl6yC93amLkGDCYudy4qTi10YJ5asR7eRX0IJ1As6MXKYdM
8Hmtx/VXZkz6aHJ5WgwHmavKwkzaqnXR2NxbY9+tgWRI0eT/D/q+afqhnHShK1W0ypkOsgHpyK/a
t0QTbi6L2Nd2hUBH86qqA/H7s3NBKV1IFQldTmRCGwB8x+4KY+E3gzcAC1Y6T3ZkFW7upY4IgHxt
MisXA5xXLLayXRenioqh8oh7Ybs+f0WYdUM3xpXujllnGW3ka4Nu4VnwK5SG18sr3h2RgMb9kUUF
BPzQ1J3UFWTFBI1/9ldPCf5ZYWHfwWxkUbubG2FdKZj2gOsOb6crAmDdAnECuA/oJkKwbzNTKeTr
v7jRjUTKbozhzOcD2cnZnW00F7g95t8LNBa0nnZgNWrvGqmNMMp+oIi3NBKHxsN8xKirjIQUMJmZ
vS0sKZSRmKpB0sICKtrb5UEGHjJm+hMMhzpyhRdaZufeEyt7ytpFyl4ofNX1cZHrbgaOtejYPRJG
OTJYL55qj5WG2kVL2mok5demXO25VME9Jwn18SAdJw/lrkNnzb6Kgf7ILwJCp0dq+XkQuS16w2If
ANsH8M67oZVcM2EFdj3t5mApyzPkcavmAoeMCnofgYEdW9KL+P2VDK+Ov/tbNvTN7jtrswd0nVqZ
5HbVc9yUzmkPumxKLxkS1pon2lqGZhhWpni3DUdTVV5CDyv6Wek2nF6PkXBMcMKyV13pP2sdVEGE
NLD9WdmLv8Ds5UEJWqcJ7YyXDdC+1/0QTffhKBkoEBrSRRn97E8AXnVJn0rqts+Tl9ySAx9shJ63
IkbUxZc4slgdVbv5pM3a6aacRW9aqWqgbwh77f4gQMtIPikPWEvdv7l/NpluyImLAazHS474Wrtb
itwUlO8cq5Kym4bcroaysZMxrEuhwOKFZ+668OdjZgm3KvDyRoCJRY+SRw4TbVWWbnEHDndMOGQv
l490330ZsoqTQ0ymUeZiAhWkvqS17gol4Lnm3E7SRy25lxPFvCzob67JhyTKVCRVpKxNCLUdghIx
WukmXnQawLRZ2LHDypLtSyNQ+5gUE0kb9Ge3rGT8GqZKBEUBw7LorL4GhKQVD87MZoNy70vbhLzU
2iYllpKFtKpUb5OD8DvQJeQBW6fPkXvk/Y6ZFSOa8cVXbgRSVg7sjfESktEtIHRaoQeQg2vSR5Ej
K7Yc2JNiuxCDmyiUruUAlnNS8wny/uqHzTwQ/aLxT7fHgHfBa4xsY3kG6w9DZxjLpKs4Lf/fp8To
Sm5319+nQDJTH1bkePrbIrNC57LA3Vv/sa0qca6bfEWaGUUSYdIZ6Orf5PCJW6574dtlEbup+O1W
UpceHYVlPJD8VeOoHm9xpnYM0Q3+zB+MH81JcuSX0jJOxj0rr7kf0QkyQI9lXsVtp3SmngphVdHU
jIFzEyRSgAaNzeo/nH3JcuS4suwX0YwDOG05JHNQpqTUrA1NQxXBCQRBEAD59c+z3+LWUctKds6q
F2UtJkEgEOHh4V5ombl3l/lJ58EQdDhgBvf3F/5+GuH/nvt1VquuZq3GC4uD7ubf0Z7A1GAuaKaL
eIJKnXe+8fMZJlqqWA6wR9nBzKpgt/y4tT7//kO+zQzgZwOdfp8ESBG+fFxRhQ4ZcE97y4i079M1
P17Nl2j5r2P5xyO+5HtT0Gri2ebC13Y2aievpweMzFw6nZct69Vpf11fy4fqxz7S96UBbFBtpAUR
ib/OaLctbNbsi3Zw2wWvnYFF9cKdxAxLjnRQJaOr7808z5CKBDOwr3cNW57+vrzfv/v//YKv6bvP
COGyBNzsrm9LRTLXblN7gIia3+6U/ROK/m0rAr59rhdAed7zvsYGE8dG2z5y6wnk/CCdCvBlj2w7
ZxejrujkvPz99b5/nocJLteFyD2ulv/cPrU92nXUEXfDn+sR5Pg1629pFuYWyIg1zo/836RRYGQF
d1moqf7b5kkrOtEmxskpEdQhh3S/Zk2T9LcmsVImQFtZIKM5gwTV41L7aTN/e1zgZ0GIC1sL8tXZ
fVGClQDjgPaB2NW0a+qbH0Lht7nHH0/4cloIhztotFyQ/NpPyWMbvfX3VfcTKvZtmy784zFfUhyw
4nhchYCD5bM/JP2UmF2NWZV1T5BSZesjcLAUem7r3d83zLd3yR+P/ZITRFYIv/gLAyEuZS6cc0eB
RxGy+/tTfvpKX3elQ229wCBsg8i2gSxxEpmfsMvLn/hXUPtjHPDLhcX8SIeexEH7/0iXlXsXV9If
R7S+Xa8/HvMlfhhWEng+4XwNRiaUr5nbzCC+8fzvC/avc0wiCGLAhckjsGOCp/2X7dCRCtYNA7x8
MAeIxKndV3ldtLtph+K00If/OlXD82AxHOA/MFPBSOWX5y1yXEao/wgsH8xVkYoiy3evGbSNygQK
xj924v6VjF4eCLudAN648N7+lyW40pUSsq+Xf3QSuhoV2sXbiiTtDYER748+sl+/2z+P83Gj+g6B
FfdXUtGqYO8JLtEC/816Tn35KKsaEKX7Y+Pv61b/50EBLBsuPlr/DsANZE7mnsIOwmyY6fJX+Lj+
o58Zow8d9tkC4y5QMX/YLl9vtctDL65dtk2CCD6mX76e7KETxexy3gDAz8hS5QoWJ21/sid2M0U/
bc5/cpA/z9o/j4tj+MOAUA+j6C9nzXeEG8+hD1fjBfJbQG3JcK6aPsxnbbwTCVRcKBjpZlwO+nM1
fvPKywb2soIvN3MvYUUqZJVre3W2jECkv4eDd+Hj7kqaUas37oRtQauLEnMv+rNugiYXNSMbR/ji
l4S4U/H30/bd8vlISRwXdzS8KL6go7QsKUbYKeYsJi/3WggRzzwdiMpCdjOSn/pHXy+Uy+rBkQ5f
KQIi7H7NcMk8aR2HsIJtK7fdjM0w7RunhDQIJf1GrNNPvrDfvp0bugHuR2DQ/pfNMYZWt85xBwsY
AsXOAXy2ieYytJKh6hIrfvyv1xKIOuytPCQ8Pmh6/5mAeDQqaxpoSMkLdjeNuE7WKb6eZ5hSwJ12
H7D2h7bY18CP5YSXIFSbbdTQMLf68vHcJW5sODPJjbZig/F5vsEA+EdgL7uaT/ctmXYDTiMz6gdy
2zcR5aKNiQ4jIAmI/lz+/Y8qbKn6OGhFb29k3VaJZtOtbC14DNr/Zf5xeT94rF00a/Ca//JI4b5v
lVXlyI3flY8ti6/HAGebyWfhu+e/f7vvXunPR3253ITH+DzRyt4oKNby9yH4IPYPQ0bfhMf/eJsv
qzb01RTDaRQ0Sz9+75ryc6h/Yjx9/xZwfESjA9q3X2dw+74FB2KxYPTUUAjg9vNNXJOt09Q/bIDv
wiDm1mHsTjwPbmdfWdMwAeFxG/RqU/ctfCNIwdpXYXYcmvK4aHx5x2Yn6eb2IFo/hR1atjCM0vtv
TtzuakwhOgyaR9UmFHMqJUghXBZWEOZ9ZxeKeCdpVz9833+NKvyzl3z0VuGWCsWEr2cldDSpekdi
LwGYhHlJ0u47KMm9x2Ey6lsPLCkgwism+WQhHyBCwaCD2hSDTNyf9Oy+/Uh//JIvGEYUm7KNKmZj
H4B9Wr10yHjD6ofk9rssChEIHrRIaC4WcV9igwp72+qR2GwaUR7mQKVNw5IhWp8dwzYza3d9O27s
2UuJtyTGB8GQf7j6f4iIf/6IL68KdR+MFFFhw1AYWpuhSEeMDupfPRRFRif/H07wHy/85WYO17Yv
OcGzgqovuq7LB+OfwBpI//6Yb66U/1jXL4ECfdyAlV0sN6QLfq0+zB3mEFo6fXSy6vmeefEPQp/f
xfg/l/BL1Ogpc5bI4LVKYZ1EGee+GDbW6h0Du7vzfLZTPoxNHJr9/TWRznz3pj4shmOU0wjAXx2q
+MqkME48baa19yA8vRp705uhgo1DS2O6WSpd/WK1ZEMeaE/lS9X2Q+K0enoaVU3WNBR9t0dbmG97
HMqtDDpvf+k7b+rJB/3Tb+dtzBwYWnox7CAn7aXc04jAkInIpB+YHBu7gbuEI9Kahv2N7/LuXsgO
JhIlnA79xOa2vZvZUm6rWXY8JzX34UNEgppBNZrrXyUU1mACAuvTJo2NNPBEh8zxlpCBw3W1hkzD
BhkCZKecoEyh8QX3gCgcD2KqbVDvlfMWcQb2Zqjrbagm6Psb/DQ7WBnkEKMyUdVEi4qy8mpqKUQG
KG6YMV2Z6GAs0UDKWas6btLWCcccYtqu2kASVhWNcZs7q+1nxB+XJ1NXgwkwGLD/KvvDleRDR2Ea
VvOWNnSr46ZMlj7wUq9B38HMY0LR78hVVE+7yRgwEyvnUQXDiTfT88yd56ALppQ3KrV6UzCL3fPS
vrvIPMeochJ7ah4EqW+Y7vJWOQVk1NPJgj2d6sXDMHWYGiFnVTcFpTCRazv1XMk6Gxd9ctnwy6nW
kxTO1WK1N+tsPbG+vQOMXwTV+qZ7ufMba0w0N+1JD851pckV5cFd39qnQA3Hyh+v1cpoGscjaqvJ
Lfyxh4KgGd2dUXWLW+KiaQMdpbaentq+3XWS/HYurqTjUELnpj10pD+5MvxN2iUdHHuH5YFbUW0K
UVavzCzXa2ztAmu8Cerqeq1nDJ4PFqSbG3u/BpCvET38g0MLmxfx3aIYeKZBcOXa1ZCvljwoHu8Y
oaAsQmozAZdqTRwCd8Ja3PU2C6+NVYVZW/duKmK0i0u7JHlpzdGuAeUnISzoEikdnjGHwPGj1BBL
GX2diGC4KvX6oPv1ZYmCJe0bumQdvkkTyCYJegHp0EWeRBxWWcxAeRdR8NJzZ9y6eil3LakeXKXF
VrbssylxK9WdVeew+uR5JGmDyUL4WM9GeImwR4n/W1oJxCJG7H1Yr8ys2gxx9YZr4M1Y03vlLCrx
+gk8P8bueMv7/VhFc2KvLU2ksOaECPN7CUjulFgi3YN0ZePEEA4YJozgotNhYaU/QUHHmUHkGckh
ojA1YRjYihEOSevMySL5izOXB7bA1qXmkNhcOnKvudNAsJ5vKG1uRi0yPxT7ISbwtY9eYyb9HIat
VjZWPNzRdW52zmi61HW7IxezlZNevQaRfFR+BOua/tGdg3vfCvZGlOd4HW9Cbu1WCxyqZtj1w3hd
GywtyNg8icaYpcwdgtyx28Nk9JQsq7LTC8PyquOhtxtoPCbzIDdjOWW8H/Yr6XeV6588qbe6qz99
IxQgIo5jaGVqgE/YGv/CEv2mwrCkZOqInCgNrPlRa4wH69X7HSi9X3pzrhjf4IDAn1h9gKd3Hlrr
6LJlu2r/bojc51rW4M7NwQmB7uJK0z45yqPp6kIXaKDNWw35JU9GD4vBkMc0lDxx57pNIIn5RGIW
pC0PwTK09R7CLMd5sX6t/XTXyH4/UAYXuqC9pbYzpW5vi8wpQQBQy0s7shdpvF+upDPGCuNuH09z
nfDShYHd3A+FPU+InmN5J3r6YIctDC1nd8qWaOBJ3EXzvpx5WYQjeoZB1J/XzpsyEk1bpBbvgdHY
ULGs8WF5n8XeCotkjdl926r61Hb4XYW4MVXBO1fsjvhIxmxNVTGQZjN1TlGtwe2s+scFnTrbUed1
6W5sV90CyTmPsNRc2rqA+gpc4SSs6d340TP8qaWYjyR9ZmK6xVRfk2hqH1ca3/G5OizuAgYaIc9T
ozJ7Wou6MulM2Hbp++M6s2KhNLO5uynnpfCUBzdkem9ift2HVT47oI5RoAujgdsl23IbMu8LWjRt
vfcs51AF6FtSDKN3bVnUpN5bw3ha5+gcx/yED1/lLlPo6VT0Jpjtl64br2zHPcC8aVsNzlupaw5P
Xcjbz314I9y6wTaqeepQzO4OLUgZlf82Rt2N8MAsq3i5hZjAncEre7azYa7Y+ev6AnQiQ38stRV4
VkguheUeIr85zzYupxiBwGuE2rS9m/srZroC/8xFdNW4Y27EeoUO0IEaljGLn0oHY3Vh/FSHBszc
clt6BLztqfwcqd4tndpZsG4CkpmNJE79wMpMDwVTGeLaDQ4oCLN+MM9rI5pLhDnJEOYzNcRJEngc
DBDAJW4yuCCAgwZ3vdDoaqXtXW/N53WYry0Z/mILzyBJtfEacxNKBy7KrDDDmtVh9S79Mh+8iCfS
wuxRL6cyLS1UO5YRmCaxvOtKWB8qgjvB4la7sCLPLvS9kxHVsIYXUdmw1zEeHsaxPneLwgxhZUHh
y5rXrKxaDGe4ZZ2SyqDjZ6ubUsvH1rHizaSCIohHODwu3XklXdq40S9feFvgfLBOoNCUbzDoRa1H
W6inwQRHxw2OcQTZqlAc3A5ntSfzdeBOv1A6nUSN6N0sdx3r915UXyNLzjw2HdbVe/XCpQgXvi0D
mYIPMKUzi5ukREK/gXTlRjhshMLvdC/DAZ9+tKDU3/IsmLwuqSbrVxUNu7iZols2teLOpbLNSBU9
0Tjau4DKEj1QmgosUur3nZXEcbx3R3M1+vbzIvixmcV+7WI3LbvGOpjSVykl2ssdZFXJqibYS/ZD
m0pRYUv168a0kLq2uMz7KDosOG7L2O9qWFk0k79tlA8V2MgECLBWhWvfx4h0J459PLyHQ/BkI+tJ
MF/8UnvsWltBIXT3EpVRcK57AxdEEt9hZqhL115BzSF23jGM5aQr6Dxg9DOMXg9Ol9a2ejKD7Rxc
b6lPl2eg78L8j55ip6yipsdaxP1dDOH4tJtJm2orPFW8WveuHPp7CWrQeZ5aq95pN5IjytZ5xPCl
IfcYLK+DZKmACVhu5R9EMK/Rrmxt+yVoaFTEM2bw0Lqb0FAc4c+AwfuWKSc1MFK4U1Hvxql0bSSV
pSL51DvtQwUawh50pGGvCMXlLauJFGut7OvRt+zrZXTjBHfHWBi/ltuotfh7iLiR93H7OIvZKdhU
XrelcwLSCqhOnyjr7+PZI0in11xa1fscmo9ek01LwyttTclguYggs8A6VezJbvRzz+3fXdBs3JHt
SwW3Uqd+G2aGmEjkMegstbFR2I9lDO6HxIXfXCpDMVx7qz5FHaKKrvcYv0FaYVOIP1vshcz9q9WI
OalG4WeCCqugoYs7JcbdwxrvwOcAYZYNMKCmx9CZDobMO3usTl0t8nhkNLdVnRFabgK3eq1hnc4G
G55BWu984hVj7D9INzJp7FZX/igfOAk/kb2Bp2ZIU9hh7eZDIIfMceSDPyxtIlY+JZFP9zZrB2i6
2nJPYYc3DDgEEtVGVZlbR8OFcV2LddHQEInGOkX6cQgVNK18q4ATuYeEDoEzaIdCjeLkrvUZoHCd
l61Brw9W5EVTEpnWphO40KAM7An/tdbiOIz1kJF4rJIg7MBpERO8emh1K+zg2LTyAdYzD2y1UsTG
zwHk9rOv2L4S/pXqvGsYpT1HoZ7zZqrHDDoVUBzuw/uwbJwksliZxpPVJW4zuUkTtxJRN/AKAMU7
C726FLuMJUFtduFM17sAziXvMlJ2ZtMoCxSF5HknIdfSwibQ6gpcpHcmlApKKSuG8nr9q2r4QxOa
W7dGSK0Gfk0Cp86UUSZpnJlkskIsnav63S71vaMcO/X9KvXKYVe76tqaeZCEzgL3Hj19AurOSlRv
SUl43hAAUY53stf5oKzqqinDh3qM9lTLIRlAfVZ1/SCmamuH3fs8k2ex2I8Uneqhwaj1qkH8N/N0
7Quz5lGMbAH5IlKiCH8eOsnwMZ3VfcCiCA4BYe72RCS1GjAnGiLkOTI8jshckA2LeqMjR+3sqbRh
X0MhVTPCk8+yNlWDqg1z1wdXGyTr7mbuQpN1bAErdGqbBCd5p9egaFFVzRj2cSy55XP4m7uQK52N
cx6R15DBvhoasWUNGAwCDOcgvPcW+tAM9MVl8cZZYBuDaHApDefTFLu4KsbDMMEtrsHFvkQYEYzg
auPoamOkzmnl7tsRuUs93nmi4Ymxlg9USCxbmwVVEr8Zx+GyceN0jvXLoqK0tqZ7L0Ys6psJqzJf
M12/Ebvaj3TZkJ5D6Sx+KR16gsjMi9T22Uy13o0O2tS6pg/w6Au2DZmgBdUK782N2G8Rr2HCVfXo
mCGA2paKk07p+UZ0srpC8qQzJ0L6MvXmaZT9g7V0WbcMH2uMARHpWUdMnb31Sh/cgW+Yh7GzIGye
TQDFV89vHlBM5WulcmQQu8oTRd9ATofEfR60/KFCvy5bu+GmpmVBYv9TaP0Z9cHt0K7HNQzP/khu
g4UV9Rr9dntLJTX+pFriezkFZ9OrI7VjmHPVyPYrdzlYZZm2Q4vLoPY2qPxFttLlYQ7dK4l/VY6z
Q91adO14MjA7TmlfYRbese00jMyNGMP7zmf21iwICyxEc3/qygcq9esytWeLzvnQe0UpnMcQ59R3
kEx7HUZVgKM+9EzcQEQgb82K9Aam2Euw6XT82sJVOZ0RzUnTPkrRXEVMHmXXPQSduyOmyg1+FKd2
mxBL/3IcmBmu9cmpYTZU8/tF22+4fz5LrpAiLOvR0mwfNbVMAsfPhiF+cBCdIEvSbVmIQQsHAlft
yg8t8cE5aZCVBsF2wkXkjeFtrJC6S76ZwhHtKG0OnapP3VQjwx8K6rFNjy2TeJTueydOuwrTKta6
n8fwyl3Dnd3R156rMBtNtOFRGz3GXHhn3nqY05boTzgSutralXcjmW/j3mszdyyrJJRNIRySBuMo
cCKjXxHk3LhXQkwihNjI5IlUB0xmK+a1eLJ41eds2s+obD9Wx/rlsODOLtsnoBabqe8erCk6Klll
rFkjKLNU95hCwJw695OW4AN7uBa4lEhqVX3FpuUpGoibO3ABRWWfsVBftToyWRiIMGmZd8TZuJFC
QHp0srdqjpd8tfF7hrlNfMsvEx2xbdn6eU3QyvPdJwkEIBvk9NG30/Vqg1SDhKVJ/Gq8WWM9QiMm
urYHgYjHGzslktxz6Z4sHR9Dvy663lsTeIbel7I8lSXckQbrZI3Dk7O0t1jra6eDv4/q35GcHP3K
zuaQpb07dEnH1jMFHIJuSa6ZdzcY8xm6oqC1l4Ake2W60c10BSgibL0DQeJOmu4Q0nHGZRHuOK+f
yOB8DG5779WI8DaaqTQWeyuQL5h8rZLIm685arqEB+XHEAS5cMc55dwFT3zSBxsANnUlKJUW3ygb
2U4Ub+bYeXTR80hErR77Ems2evKBdFKmdhneo/47YHL4sWZNoVCIRxW/FbXezr1ZUjDSrqU/pCPc
K+PGz6gXL8lC+K0lESd71cuULguCDlYIlXJBLbJboYY9BGgkLtaVp/wT790jqde8lqpL6ViBzq6j
Q9CVqOzaYvFwKXC3wIHfWbhudTS8mLq8472VG8Z/A7tGUge2C1vUQ6PoYVnHPeuALmmAy/2s1oRA
mQTJdXhilx8VmWofTv2bY8oX6UB53C3ZkIwweUy7wQLKxrn1a6HcpDYEIYuOOAdFW3AklwA4DUGj
JOj158QwEKktE+57HiLN8OcbeymxczxnL3R48snYYkIzvCnn+H2OvQfh2fdz6V7DBeTNouvt1I8P
XWWdpgGsGbvFljAI/erVEc4rOjFvDZLMxFPtXiMWSptjs0HCwa62kXKeLME+gCucBjIv2UDnfdD2
R9vCKKheHjnlu5KwNJhZ6vnjFZNQe8RtuMo6X7iFGn9CFRekOiYbtXTHkVm55P4Bqfq2cn+hvivJ
TdBTFA/tAWnaXcvjoxeXiTXDPEdd+VF14B1JHBuyRlZ4AdDOOlD7aI72lUJvBlO2UzjlCDAJDJuK
iUIFoh/TmM6bRTx75qaXV9E05Wuoi4i1ibRvQLS4bXz5Wy403nn2auAaSCFOpajYSEfpTWuN21Jx
N42oW2fOPKKPVV4xt9rb2jpFUfPbIginvfbuZ4vg5ovdc6CiMrc6XqWOI9pNzNHMLsuuBCsmzFc2
XTeASUN2MTBQU4EsOe+Zd2sGZEIjkBPIdZtGv6I7k8zjkhKr2jYcUyddvDUAHHENX6GUfhiDFk2x
ahMB4Md+R90DiLGJg5Nehy3z5MY47eNQtdfMpTeWrwqX6ixgGKmqIciz3lrupbtuznwCemVzYCE3
JEBBbmAiMbjp7AepXPhZCJoOqLEiMsH1mQJZVAlAxzzAcGC1xGcH8AZsAp8HPWF4diik1Z0C/3P2
gfgHXpWOFr0b4nWrSL1Z/eaKreTkrWSHtCVZ3b6YF5WyXrV4b2cLDPNmNNVzgIzNRykWh68y9t9b
Bh8EbNyCum+mprD5cxLJnRM1nOZdE6I2HrO4rneOeIr48BrP483sRy9GfXLB0ijSOa/YexyUj4Dp
fwfabBHgNx2AQKO8dA4hRkpx1FdyrZnZqQvzcsFmulSnrbX1SszfqOBeAVc3hi3YOPLOCfCTJ3PP
dbSFM8zt4IujvzIvHd0eZ4duTd1smAW3X3M3jL8bZH/SvbEhBuYh+581Iq/LSxTo9003ot0VJbIU
mcCZ4Y1zdcGiZwNg3Q+2YhIgKb4wt82U3eR+ByKLo/cS6x4xfRKDKcAqyDDYntWRvPUbnQriHBXF
JIKzZGCpKGTDgP/GvlgddfAafpjK3dyO6bLWiS3XzwG5TjLYbQZxqCsfeXEX2kXkiSzmURqrJcUU
H0oasZ/WZmeC+cXhKrfA+A2Q25JXLtsbSnIG+BPTS0m13tbgrtioAz28NZpPy7LmU+cmUXuM0OYL
Qpow8apqO62jF2dxwOrDO4ooleMEMhCkTSAF4M5zUQfeYWwm1EhhvoToSvYe4gh0+DQq9pEAyjJ5
7J/N8juqaDp3Q+HU5NI6SOoayu0ayf2sAL1Wp7kOMzJ0qQGqPljkNyJE5gp86VI3O9Tem8l8CN+7
BpKX2voYqINSEvgfAcLZ7uhg7dzOJEo7b1b5DIg/n0crW7E09WDQcpnSQKJ7IhxcSWvSGgzvrIDh
+yuGTEp1AIYaUpSTTE0w7PuwywSvb+e5ziRoQoN5v7RfqQ2VPD1kyjvyUW3LRuJj3/j9eTAX2VVR
ATmwnjAgej23UCapXJ6hVLoWMXR9iHds2Xswm/tpEakoX+3AvjK4qpFfJT2NgTIviYc/oZYpcxUw
6z5nsVeE8BjC+bMAps5Psb9dYnwtNGkazJmCJbAfFyerZhAv48wW4a6x2JEN0wu3dd5abMcaG62s
zyaG9huAVjKBZkrcra9vKsjd6QDj3/ASXmBHSTTZB+Kz662itG8Ft7dwkKT1ePIqJLbA01gVQaGH
HLpQ7Vo3SkpcLeDhbAFSDubcN9XT6jYbY8l0HG4jI9HZ1KgQbFyCMzjnsJ4nnv0E2y6YQRHsqyGN
1yFOKse/m1BPIBBH3XFqnqwe2a/kObj0sJP4WL3beLASrrtkssd7T24nrjeaIpS3H5hMycIVo/l0
eitDP5PgCAkTnNxAYk821lUAc3Ruw++z6rd0WQ+DS7Y+nQpnPc3BXkLmJA4L01s3a/ULI7yJcq4b
jt9TFaKFKJFjUm1/rrLL7HnZoFULtdDKuZpWe07btn2OK43ukuqmQwxoC4kuBS0vqGx8rYhuF6Iw
rSbHKFt4f4eKhiS0qu+9ge66EF0kdItqgFDhK106D3f4em118CUa4nyQcZVObtOncUfeQ2e9Rw9u
V/IKdVG4xaHfe5PMxojtfCFSgoH9Ze2yuS5hqVqlbjzCeLf8hC1VAqVSJDJ1arkxoNp7t9UJxABT
M0wPbTVumI8xvrrbOMAecOdMl2obYK/LP0a/zm2f4nqzrsrujeI2dAHnIJWZB7swbZl5Ekg31OEp
w02yFlYItApYRqib3BuAU9d1oiJMtaJarpT5KOWa9pabdATzpwA7a/jRUre8cj2Ra1wUCemcW6Fl
HrUoIFnwe2b04MhmFwIVWgW9iS57yGKQrmqch6gc9h6v8kjQDSxxU3smexqNBfi6bwD5z0N1drqb
yDNHgosy6smGlt6OCoAh5QryCvZyoFFuRmM+g0SX2B3uksac49octN1uW7S2KsP8BLJZN9YowTZR
71J3Ww/atZErSiDIuDD7OG29c9Sp7eC09yNqYep6O+JCZJkgtMbAvB1+20aoHbwSCOxS0ufVo1fE
hj2ER3K7bNJIfsbOmJrFfWJDcCrXdlOVJPO7ecedKreswjEw8Av0vRtYeeiz1PeWc8i8M511n5oo
fF2Wejdi6LwDot2s9NC6LRgyw2kchqzvUKlZfhLZ8kFHiCoC/UuEfyDO4J1jMh0wVqonlXWYT3HJ
ijPep177Ebq4hTU5um598qC3tqhdr3kWWXcoKtxuK3osH64lMte5Ne4bSZNQHPmASAYvDFiHU3K7
1kNhSWCU0Jlw6giJPyRCWJnR8AVbJwPfLmtdDoXjbgf4OO8UyQwNNqgyUeHN28E6SOruBnEXOXRH
GTi+XoEuZ772DdRU6B519G5aZLbM1sZSqOz+H0fnsR0nEoXhJ+IcoIhboHOrgyRLsjccWZLJoUgF
PP18PbtZeGSrG6ru/aMawiLmbC/1X6pUh9FbfhZoO7jUrSOzna6vxziXh0HdG+a9tjdCU371IIkd
kHeVq2cgcBZxtTec+tCOwP8YLfyy2aSZdnRmnvAcBIiY4uvSpRerQl3B9q38hR9LidgweGHjjxXv
LgIhkTQck1beBR4hLD75nuXysQ5kUtZqZ4vsVw1yWroFg2dHeUfrh1pLcos1fAB6eKFIkyfbKPtN
Waa/2a5o1RCt32ylHl9mp62qoDfYdcofqU/6j+GmxZ4ssLfYTtrQzNVf2eqbzk92ZW4+x/30qyOW
DXoNyLv3552u+ach9x8qzgIyGb7FmHRep+lfpencsFYw1CXYQysyZAdFZpvPcyHHayOMbFfzc/fl
2MOSCzUC35Y99YuqsYyNMzHfOBkNZHmwNidh8YmUTZCUOjaO3w56Eb8bTn52rbvfM3/HsYRM9msr
bLwvjTVMW6fAmmd0Msyylf0IfKnM6fygvHP5NZuwCQJyHPlGjH69ay65/Lu6T6ApUZ3qF2nbhxqg
s1J+pA3Q5U2QcVdMjUn4iBUKZzwmwntHGBPU3l1l9c6RiFKAR3v0VByqLW4aX9OjzlyAgsZ9DVsi
cWiMcxXm41vtoy5jgCj6bQnBy/EswjkddRS+mhfptgm/7cb91mvlsMl1zyKNvIOR0hpEC33/T0/W
9iX2iWD1KgMvTeZANJed3A4aU+zc1EedT8sa/J90iv2nxLX9KHfd9RCv6fzUaNWI5izWgjSV0Iv1
1B7LPCsjzTCQGPXwvWmVWVHMHBnwzxoiMZferZmq9eZ0nX4uxzm1ggTYPYS6HvdqstTO9CrvjJxA
BDJD41cVf5Ks/ZGZ/keMtR2O1AeH1orVKUscM8QefLeMuj/Ovc4mZHMgw6gs+2ml4zGbVxxmGATu
SLckwDLDjteb6tzRebXJl+pfBiRw7zncdm1dfDXjHcwpWBQlqBPP3bLMfliPQ1h56rdbpDvRyXe6
mM9Ue+68ITuDObEHPNSJc7zv3CSOyk5/x4UQB3YtNpNpnhwseE7bHRBGbYQATMoLYUST0V7yHODP
dsx/a2Zq+64knDr2v3x9K5cfV5nhkuXBMmkbb5x2U+lfNWOlU70SegRu9QTaGXZLUQWVcI4ZHzhN
6s4Liv2D6uQOMzOCB5xR8Rq2sROtVre1m7+jNnDoY4KI65s1AolzApuNxe2XBlSnBl1rAi/NkRzU
wde9qOyTreY1d+kOT+nKiGhNO0mtKYIp6AhA4xyNh9ZS3WG4J3/p94zuYeZe0W+wcomDnXDi8kcf
uJuf6QA/r1nzBcMFbA0I3ou941ztkdgJQx7t+eQVMmjWH7Kb/gl9PNdpszEzwgsN3rWemstm2oNi
noVNumfJ3GKRcJP6JB546aZgIeFBO8uq3SleNMmjgMosWHL0Krzo/ZwT/cDxaGmfJEbtKAiLemc5
VPmyp07vhGhgoyp7Kzl7bZEebQY0zc/2/lhf5ThvLUDtUaXntjevU0c2BjCgnoI79zqBp/ID2DpG
3xM/84QdHgmapS9k0E3WSzPOF81w/oxTzNn2radgnUn/nlJ8VRv+vmP09+x3gIUth92x8/A8jMj6
NWjupu0iJ625RuPDuv5115M0x1MLLS97n4mofzUn62TJ8sMvWfbkNZ38SK5JlFnOwUnVH6ORpzzv
7rlR/B7L8Zerm7uERtxg9OwP7v2o7atN4521IXtj0Thy928cC50DmWrS25oCYVoDbdVUoVnn7Oc+
B6e+ddX0A0n2FLtfnaOCIWGxWu80vjfgLMspTZN9naDL/F9X90i1BuPClWLBOZBhHqyCJPHESOjH
/pm0c80LK/lU3NWKSqXOWdW/iwnzG7Xnu0YBmOvax9wASnc8V4W1sfOay6HY10W3yWw2xxZOyLO2
UiMbIDv6c78rvXWrVPtcorFQJuoAr3i313FfyPXbzDzC/mjBTIFapndn0fdOBTbXV2edCc7goe48
LfDa9Dwwsc4CuFMEj/JwpQM4eS3sYhUWKXKU9kPnvdXbz3G6+y5m85xmeNfg3vxU9cbgcs+SzdLV
R2oGnmZmzRwggFZrQ5n7rL30AHgphsIWuaLGoJnfh/6PKWxgKDMy5/XTW5AizU5YNx1Iq3byQUSz
L7HC0IyMn0tkP5QPkxl5kBJ5Yh7yKTvUmXYnre5k2cCkNUXLi5tTBztFI/ZFH9jGELdV80HqtGVX
GkZUQbKxK6EoURd/1W5J0p5sFzrQMiLhGtu++fTqeVeacD81TQXppVz6f5zmxwQvQrW2keyQsRBA
XdXHvMmOiZ//Yv4MET+NQeNa15a103tAqktya7IzL9b1kSgGch/qtGaO6jLb25ItVI4EhxoiLGZz
I2JIq5bd1qLteOR5F2ASZXKk0WPvrE7Q1subV//1FkIw+gx4cK8tp1y/pXW/AyUKurjYOX3HGthG
S9fcCsEnp1gl44vZXMHmg3445L3guq0iNU9hJX7Kx7dhDjtu4FDUlCGCThl/1/Rj9gYgKRFNbcPY
CZ85t2Frf4hcoRjSA9PO/3UtF4D1ikAwMt102w925GScKINPVOh679LpqynEoRNq19m4c6V4EaDQ
whHQWNygbYbaSgJrLAcfoUpTdVthHrqyOuiuv43Jgkctakf9oDnRnPv7pmZiFQIlC5oebznFQxq6
aX7QYj+a+nyDGAXBF9TTDEKWiX+qemLTuxTS4E6eeZBRn1RpwIy+Tx9pUi6dKPH8lgwqGi0Vrv0P
5XJBFqNP0/xDMsP6GlyP3hqUug5W8s91P2JCdKt2CNWaBFOXBaZrhROTi8+Q29b+Xhc2BLP7vXb6
V1Ih549fDL8BgmCAL+dQ+BzTqbwUnX+cUZ0NE4ra3gvadty5gikLQHGRtsdLkwEx+GGVxpGTAHD2
xosHl7KkVhfGjXVM1ibKPWNvO/JcgCSTymciVpx/i6R/cnC2xqNEn15cNC2PDDDbHbY6+IHmF4qU
kzs6zDljtPDfmAaCanVCqAegJLGJHW6E9iPP51MFwbMYH1ZqHl3fiDTpRvksaGf/XBw4ziU7DbC7
JQf/4jGO1ESzOvmReuaNvlT71fcp1TLYbFBphH3HS1cudTDjH0oNLlI57nydvgpgKndokMrQA5B8
IF4B7IFlKk4W8KFpIbpbu6gcxq3si226coUw9q99EyUNWf59/GpX5stkrmQb5+0+HbncmCPiEWEO
TkhHpuFsFVtI4kvlEmQGzw2GEEHL7yqQcYtvkRMlwJgXldmfVAM7X0gyQvvYJfpezhMjhv/bqP8K
qwbz86/4OhC23HQlwxzT3OC/tzzRy/RWlM+Grs45+EGh5m2r9lbL2K9V3UG5VqSK/PfgIJ2USCRa
/g/NRCvYhHEOUVZ8J/zYNJF7zwCkc9aNw4hrI16fyhdvPpMUuyke0NgwRQ+uFoxqmw3LqzbfZSPC
2HcizbS2ruNtEjo0M+D8rJtZ9rzq4OnmL2npN03PX3VreqrKmkQvqPd5ED9UoomDVN7Vtq1pa46a
2CxevdOBcM3ZjSZrjEQigszXtkNNLkZimzyydqS5lrrZqYZShpuoBiTvTccM5kn77Gz94BbFNxfu
bc31hllZZlsU58c8Hv96Rn2Z8uqyDGytSVe3gVXVoCEJsemgvxqfMtDXpi71myOvqG+O5siqlgx7
w0PAmav1r1NRn5RUeGAIHyh5bHR5ov/yxnW+l77amCAapqu2MKmH2C9Dyx8AasjmXG20UDbzgCyS
S211L+mQ3vQ83YyufEpycn36Phi4a1L/3VqsZwNmu02qay7rrdl2e93n62vrnZVnUGYtFH2B5sy8
OcOF4vUXrfVPbuVtNOejduJj6uuBO1WhsdzS5kk6w7Hp2S9KkCWWbTQnJyxHUa9X+45bv0YI18Mz
D/kCJF09NAw7rXe+jZnrrwWPY+UaHgtR/R4Xarfk8dYmji0xnMMs01OpcAqlPJnecUy0l9oag2nC
YYE/EQInnOosSvwPfx6fPbf/3YCDtcgbZ76DDCHTmExh1qFy9LKw6NcIfiQsuz+KzSZ7ED+9ttEU
uRZazFQ5nXytDIGbA7+j7HP1N04m3/xkQoyogsyowtQt96NQYUO8eqlZoWQsaCUwrjPPR4TvJMiM
877J8khZzKo14BJMWFjXRkRdSRjX+W1x5aFw1X52NCOQiUUTW9aSJsLK5rabTJqhJrWQD2ePDChK
LOL2massl862vDujsYxUfjHG9EIOrArqJv3FAXgoKyuInftUZUezWnZw+mgJh3Mt2m2M2qlObwhE
dk3OMiCK0OkyP7CH/LWuPJIluqsbg/pWX42r7Qcti3qp/gFOEMNdvsfSv5rjeZC5s2nn7FZA1jl+
g2sYYQzXZ360R4Suvp47bL/a2Z/YK/057Nqr75nHVMv2hY/UWp8RGMsfUdQQDjAmq4hQjqHRSnce
lM3SbqikPjR2edJ5EFPwxMmzz46fhbA+b/OIQ0x6oe6SDRRbf6t6uKXLdK3g+Qd93FdT/jJa/aUT
U0SOyovfZ59Vm1/jsr/XC4ucrqOYVSslW8m0z5jicqRbg+s+DRwGTg5ZkzHbxKVZ7Zsi+ZNwEjBv
/sOEeJ5MSGxDdKDe6bwGejPK/YAhAL2hqYfpPKBsBUnWjPhpttK7PbTPqf1gGz13F1MsexhceA8z
4zdJrqYodhMdPCJuj3hhqPoww9YtmVbsGBCeblVF+av9NtVA4C1Hp+q6X2Vaf9RslULZXJDdq5Op
t7ioP5VevXraGlRJfvfnbE8b1qbSd5gSRJ7B8EKm6UvgLekelyRbPHFvcfpmC4MF9AkMaddj1Inx
JviTeG6mBwuGFFJ1YRkv77Hhx091kn+5WnvLm5UdrK4B07072BaPj4DbGMpXNfSHxV0vZjFXv52R
dyEpVxV4Su1GzxzCdTQvxpJ8UV61zSbvd+ICyCgvMSMEtgwCfXKYOp7LBw6kz14ORBXLY+E3rh40
VkrLIyLtUKsNJ5xXfXh3+sS+DJxxO6tasm2rWfFL5uvkRfa6fl7W9Zpo1ck14y3+zZ9SDOfS08cI
1M4MHFMeLT5nLUfB1aX+nrOqD0sgNMC15uyvLaw7nbOh0Dj3m5gHPK3bIzkKR55Xlh3HIjVpJtZD
1pPHfSIdlpm82cJZrAjvs+Lg8oOCnpUldPv472jOZ4ALXpYGV5bj/dSe2K7u1DD4CQ9eCszaXB9g
t2ct4cL+1cemCsxh3PhWu+1oco4tH7dCjMhWSlRv+YQtOmlHRsU4+14qXBKQscfVGCseC0FqQCaY
OR8KJw1CO1TeQs6cLKJk4RwWq3jKjWTvm93bZCYvrjbiMilYMB3nY5oRMpTyKir3ZRnbJpji5Z5J
LlVfy/+NcLGhm62s9hlLoG14PPIx8nmNeLmtMtKrKERyNDA8IXHrz+uabK16dGEOBGrgrGWX6051
kaJwNZYsWuz0Q/MeEojsN0lVZ7xkV4GxhXVAHpkrGYWa5J8PdnouJld7y2ZNRGXSo3DpRfv48tXO
jUd9h4j98YsM6uY23rhBtyfDsZu7s6q5loO6Evm4wWSr86MNXX73epY/ubk18k4CYw8FYsXcx5+E
gDIDXyH26OSu/OlxjeUWOru7O7UFHgb+SeLSMPKLzzJJs21SFfHEmFMe58Iy17CxLfjAcqqTQ5Gw
ZmNVE28IjthFTCUxBMRxi10IJ33p68Z3bTNHark73nsZe19Mu8auKTz9r88Md+pT297lDSJnnuH+
ySY9ONDdFG7DSbj5NcWqW4lK3PR60XaFpuyH6eahzEyzeTnpckZcqXr3WM+GhtFBW1FpYDItIqeQ
5aWxK+s+FYX9InXl7pPWMC5aLdwEkrbsqlA9Vj4d8fjeQ0/DlLv4LyvRkfGGaWUNFjPXQj8ffMq9
WIK3Yyw0+sD9eFssVLbra9dEdDvE2xGny7Z3PU55XXjPq7Lwl/GPi7LYGDb9ENtYgLp1s/Sy3Sxa
pnEnY4LrIF8DgXQdEjo7xkqK2+S13bGyk3gzVA8Bpu3JWz7qyUHMRbNvBhRGQrLYDN7i7r0h4UGb
GRfDUS9iMECFniFTanqZe37PiMkw2TuySa5imr0XlzEL3hDqTXECW+ojLfzhOrtO/WJW7tyFU6yt
P2ltLU+xDbHiyixFodTlt9yz+3OrOWoT+9WS7CQq3q2lVvfCSGoeWoqKbmKUyc6MaWGrlDdGDgdZ
kGC+2eeG8+AcAa+xdvyIRdyypVjvSMYhZdIueSbQW9t18CSv0zQRCWx7A/h/YfoPDaKG8Nft8t9Z
O6OOQTVoGNDOWB+HXNM2Rr9adwdJ9EvaGt/5ApiX1d36XDWD3FC2DjSNk+jQ48jYaZrGdOnWkql/
qUNzLD6ROdGyvcQnvh1ysUoEJsqdvhbZ48eTeDshiy510piR7/efmDv5+P143hg8FLuq6taro9dr
lNTc2hjv9N8mkbv7qrIw2LSqOQ5m1zMQoRbpTGOGZa8Khze4nT+KvgG2iXUt/W1pafNXeHUVcsqO
O0PYt9ZzFyw+Hegpc0zzqtKRO6IiKqhOXMjzec02RTcRHeyvyx40L97FmRYfpetAMc4VLBcvSFj6
Tp8F7li0W6la91lwghGtVuPB8gtffy4ds9wM+WgB8ZvJuzKVtseR1Dxn2urBJOQ6m7KGsOXBLoxQ
kK500w+1FvkTKhGSW7VCIBqP9WOC0HcHAb3urbrPD54yEMCMI6k1Ep3MJvcbyZqD4y6w3Dm+6rFc
trE7t1dEwsMcsoFIEqOKwXpbrZG5FDig+stV0fAVq7jb6Lr2pjCx67UteC7nM/khemTjuYhMAXVW
I1F6og5PnFc59Z+FXbtZWA3IEMwctYfuQjD2XepsNMucI4KD9GAQPQ0aupX3X0PbPleW7z3DFVlP
jbK8J4HSPxiUq9KgynyJYH5Sa+BPWfIpe938tMcOdQ70/r4kUjyitWf6vUinv9TSsX/3DhCe1c71
WWuUd6tbd2KzXKnmcyx6AqHB7ulUD7g0Cu9upSUGY3/xd22pGTuz9L5laWoRYDi32oOacLtWRAuJ
HkHVVuqK8x3YdvCak2kPetDXMjl6cVz9FqowudZti6s2affKdJpNPy+GGVEtNz+viZH/ssd0cJDn
YpeT88JBmfIXYGrjylaLemxBedSOatipHhJfq/xp1zssF8kEBpVKte7m1VNHY+jNX6ZU/rbTbDty
+9naFFLDvzs4xsWJYUeWxr8YPts3aHDWFUZYlBV14bbffBYKu6K/FgvGgrpDRZOYV0TCDIedgQw5
m+ujxNx6GzucIBH/r/0s8FPcja7u/ynLHZ+xvKZz4LCbvpWWGl672DJwdSyyDHJv0H9heqQOEd3j
S43t8NTliwop8IOVILlNRzzq2Zt5AnbhcR32Zu0wamluce1sQ+yTyrKeKjxbyGJqxgBvsljeVwMP
TmxU63feik8cZGYe2nP/yDvTNP917DPzQDzIgMAYqi8s5eRv8StBi8pYPI2xEk/GkkJWIQC1hx2y
rgRit1XrW6v/H5XiT5waox2mwslCsfr5xYpHEvkblc9fSNDzW6KwHA4zwRYn8smaQwfVvy0L3T7V
q61lQZzkiNtaLERObnabaqpJNK0xBTLYAyUkXTx9UHyEaNfU4UaaNV8fWlu1XUSmjM2aNtYfsgSS
JnK13pCRyFg168cfTUdvfS0NVX64w9qj2LfweQWzC5QdpPNkY8nUHefvaHnYDdZmrS8VQwGu2VnR
lrfKcuN0foERtQUMdHVp7ruxBKAds+GvPZQ8xUjp6WKaYWODUUc5RraNEbRpXGBXwzqGwyPXttkC
8MLtp1vUfEtQRvsBD2VewpC6TEv+6neqPGa+FROYMqZQJrFyTpWYtJ2dZkbk2FV+chvgcHt1BAdB
YR0GfZ7v+dogGc0hPJBsiRjmv86qT9MZwca6AplT1a4dMvcBaUiGImCX9DFodoyABmYAOXI5DQ2S
PcP6TDRh/FlKTtoaJjgEABt/sSKlZzv2IFQ9BuguifujbrNQzXMjPz3PqO5JMzW/Fh0bNx01WDac
uQkTPbUi0YnkWiJHPBZ4sQ9Cm74r0gB+pb1efPazKeqnhVjZq+nne8FE8XC/+ov9bd7norNvac94
1Rl6CnudbdMqfxbD1JzGqvZC5qUhzDu9Py0lu9g4D+3RbviHax2N2MOzmfsXWi1uvmhPSdM86fnU
PCCGF9eaEeebtywH9Mjd9Gzo5Cu3iiUfam0S3U+3svX3XXGxMTAGC18pFoXiOsT6ocnSQ8UsECwO
nYZExvJ02d9WuVx6e/zXNOLNGexD+Xgslf3qyfGQ+SN0h9NE6WxdHGV/+Bh8QiNrvstcnoC6j27D
BJbYW6daDu5qk5rXWQ9JTjsE02q/Dsw3LCs9UaLT1Z0JE+iltgDjcCP1qmOPsuIMAg+3cbpYaLJj
896nZXEk8QE+Masel7P+WSy0Ia2KsufOPnCHIQzTAVGzedwhHDnbRv9AYKbnxYUwkG1D1rVTngqW
6cOq/l9UWslzOY8HMUAlZna1r9xiDWLCsqKhqveqRd3XasAXttfuRllfCNXcLHpxdOFzx8F4qeZ0
W43VL9XEd3wUuFy6g2ADUZ7/Ihvv1HKIWZP/7qWI3Ui4oI/KdE/Euu68OX9t+gQpkMnJ5roUxytH
7AVytKXV9vy2/1YCrMvRPVgpf+FUaEEm5IGx+rAU5c6u1D/gmEM+jvdlBoFcZo5lx72bRfPludC6
cQvDjds41Oz/HeCXnJyK0shx5mbrm5X5L/T2DRsw2PNSOgB3JpeUW22MUV3dqaOTTOEXteISmtMC
+2jdnwEBU1g4xtZG1xqXyXPuxzeCxsEQK+thS2bESzxcR3Y7sc3q3icbMsJINuuPfrG6k1fm2zXl
viXhIgAO9KLG9eg5TfzTalbJaVbGsShLLCiYdjC+h/1IeMfgnXK2a2sgqN4gGLZMPuq1+AtNesTw
d61WsYekvWQogdFKOqTnYPYJHL/7MXErPwyAz9qcl1s6fTrCJOJfSuqRNBHuG3P1XHbdMzBSHbRr
gi14cv9mufpqpHPQ0zLZOrnP45L7bGDDxVOJFSyu8+Qa/muVo9NrwenW2DuJLP0oR0i6fp2/cy15
ovP8oC8FChAJwgisQm3Ny2qXfwwy1QLJNSArbR/HDEVJ/4r24lfc6gfC2UJMEWdbRwMkTIYDXcN8
bQx8PxJhQsW3lxrhwm1mOeup9A0UvL3WHjQGC9zV0yaLkXFmI08EosutPvR7IeUNDbW2s7C9Bd3o
cSGt+RyNDL2b0ta/k8RntdLRa2fJr0S1V8JDkkhO2U5l5h/XaF/tomSWgL+Ykm8LxQWxC/qBQJbn
LmNXL9MspCoc0mMkQm6Ksdsb7kLkyJw8y3I6m+y7SaHzK+g6XVyp/mp59WXx19Bp2atj/2jMzn3A
U1dxIwSxOb83k/7eyng/Jmib+vxGx/vvppy3uVg3pYdaee1OBnyMaKh6S6l+aGaor/TZacaDEvbr
1PuUiYB2Db19XCYE77KbrouVkhuphTM8EzmEX5z0T4vevTcaVuOsh1NE+nygvcjaLo26rbZ7RZEH
HzM5cHqU2D00HQ5cfwxfHVeo5JvvsWcxQQYR56fK+2uiNmhJJ0izH9l9DP701Dl/5vxgYsCyEn9T
dQ4XOw6VOWaS+ue0+klO94ZPGf1X7LwX3otymNbQzDKAn8eG7R51ml5rd1SaQVcekBlEY/zPlGy2
Ma78ZTM6fDnolGT+CTcbrciek/gEYMxdYGyMau8M2a5J3DCtx7DqXhK93UyV4vZnE3GqPRWXkUKL
UZcQvv7joswgfNkyhs+Cqz+lgq6C9HPISkAIRp7BArA7QWGO2nKTJbVZJvI237svCobe/WM23s7r
zI1neX/swj458Gfp9K+Mz0ZRkESLffI2TiC59lsljaNrvmrTv1pHBe3j6xKbukJ8A5pek9jRIDB9
1Fp79t+hU1scsKjMvlriVvCsp6SN2uZrjXPF7hDBkGYigJlnHy00G3YDrdynMN8o90wDXAW7itBf
kx5hWfy3zVjpDYETmOFTNc3ZRQnpK+isbgVp/0i19jSZTcjW8SuBbCi0OKBorY6ckQQLCLoHA5GZ
9b8RTtyrgsWAQmyMYNGH0KfcAaZXOsi7kJsDatkktuQk+/gZs1cxhyaAnJl/uoiLM228Eg2KbgOT
/09TlqeufbeHEWOuHlmV8ZSLa410Ik23pn8e7A9jQrElPhaMFgh1HyoykC5Wo8JDnfDwJyNl9HyN
c++Q4QRcUkQbfr7pjRtu6lC3HCSC1jFv1W5V16K8SyM5yFkLVu+tWewo52FuExzoDzgGX36Wji8W
c1s6iVdXwFYmhCnM+XVNHlBkzA98j01/w1v4SVHwEwFMm6JKjr3wrllPQhWfR2tiDpueNUxIjokg
siTSO1k3RnJVYE8Od2iLttqotqNlQxc0qMqoxmA4V8Wyy2R/qy2kbOm6z9L0Onj3cfxozU+glDNu
A2wZastRTHzBu+j+rOlTqn0783trrBvh9KGFh7h86Hn6+KYKiVGoCW0XX3+PdHw2GFzAfZc8ZxNQ
kYdWNo7nyB9PcrwXmQiX9ndaXabRfhqhRJcEdiZ+8nQ7qubLVL6S3hRyYQL5vHl6jDzf2HjNs8/U
typxSUakonlqXnPy5CbCMIaYHo4xBoMsQm89dTZW2eo9Eb+m9VoYzx5QbufiGjb/FDnqUT398uff
MXtlWe7RMe+UWYSNW24ddstKPc+m2tvtS6lXQRu/yxT9rY2416EvuQO0hbCD3cVH1zEe5NCnJlPe
taochqt3BHehqHhCFVxnHc7GjOwJB8FcB1b3y3OvY/YNvBT2PAvd/F3Np8HATccwDF+ml9dpiTeT
5Ycxh0tckGliPD+kNkkpiIz3wlWD5DOLm+2NoTF1yMFulm0DQnkBGbFfumYxyltB3zHpyXrDwBMM
BGQZQJc1WS99GdVIr6UBZRB/1eKrkoRl1ZdSjG9j+9xOzzOJBB1vmdB8ruRD4zOVNXtbR1RH8AjY
41LdF/fLM7/WB7fEfbd0Z6N3oAO1c/W4qFgAXPmzGgNiiHLnrwye2QrHlxPiYG7nxLgYwgoUIMHK
sVKnxr5ZvL3t0bIFVJMhi++aNzzXSKGDanl12qcaPiDnzAWjkZl3n6v+oxsJ8ZALNvaPmFyxme9G
S9Bw6B+ajV3PpO2dYaWHMGjAzR+HveywDix3YyESjyyjunjRbJgurP3df6Sd2W7cSrJFf+gSYDI5
vtbAqpJUmixZwwshyTbneebX38UG7rVMF1Q4p7sbBw0c2FlJJjMjI/ZeAZFFardBc92VykFtiOlx
tY3Oc2J8oFzYohlYqyNolv6lw6JWqQ+aOGDL20Z5D1El3AwaBgstC1YCxbbe18XF6KT6higbFZI6
XVVOfd9QuN7nVfReNAAYumxPCWpTW/FdX+kPiqm9TZUd4uzNfxiq94Y6EzWM17+rKs0th3hbJYJT
OD4YmblPjJfKA9XMO52SxyL5Dif0gls1IhMWCeaGLuQiZP6U0UWSPYfZi4dsVtXI0lr3lE+QFx5z
fD2UCjaie0zVDsKBBYTnuq2uezxMaUjLoOIop8dhfB4G3FkGWjttwkCSXPVRfVXrEd5eKDtD3Ow9
xXZLFJPwQi/ANtAGJ2YVkOAi5UKab6zY8KdyWCloRAsKI2Hs7FvO6dIvwfilT2Oi3GqBc00N7lfu
UQguvatRmqyOSYNw1COrM46T6bkBSa5M9W/DLL+1pHfdBfZzXOhYRUp9n6jhQVjqBneGKyv7fcC3
6OT2DeUFlnP7kVb+N2orpHG7XTXU10qaX2Z+ttHV8Kgm/rod7K019Y+aRPyftWq9tkRKpifkSCJ9
E256b7oFNMnBUrcEnMbWJ9Tl26evUZ9eCpjZPBH92hfsCL3sngKSAqtG69F+KqQ5Qc9BowroSqIE
O5Elt8h/t4becyUidik6edG0rLR62LdVjgbAkh+FHwQ7FDJr3XJue427R2lYiCpHSGmafIwD7o84
ZO0a6+RYB49pY373HfEN0tQP8qOErP0uViM3VDQ30KMLmY4ku+y+2wCpvBrb7hCN9TGNUF9Fyl3U
5LfBJK+jMX/Qo+lQZlwgZQe12h9CsiL0c0pCYjafBAcrdRf28UHkwV3Z4bsLgxtgYbgnuHSlnXGv
59Zd5dd3ue5/gDR7m/zoW8nHr+Nx9v34Os7TX8iQEWpa4joLyxunQQ+JuzNsY2+rKtkv0MEffTeE
wAAoexvG+G4VIlp3Tp1suZjdTlKj+lJiBDUgkkz9FK1JaNWw+4IN11lcOvLAI97TigblUIovXxMf
aZI+onugipM19aoXwAdzT38om+EHvm6SlnqJAl0Tr+msvgWRsLeqEBITNmffIrSvCpOvJzRNNHRc
HGWLej8OuhANZn0jlOC6ly0t2sM5EYwgaiWS9n0IlQfoLkiqE5/yoS08cIGO9lblxI4bpcVlRKH0
OUx8SjYBNatXSrzasYAKfNM2+HxDpAR7sprBpScF4rIiImWHXHA7lZjq2DFicRNEbb6LSNGhjg9v
rIaDC/bGN78e3qY0xI6QX7Qy/ulb+R1/E1JK7n39lD2rfX0T2M0lIuQOb4TkL8qPUZTgksyUB5VL
pIt9QLuqfLppVfbwXqvyStO0aiU1wHF0+rJRkXY/TYNMsd3E9pXtC23bxcYhSgfOZCt9otg08JQQ
UapR3G+FpYt1Xtmta/TIcUqbECnUelpm5HcC5ldV1R8d8pHaru+VRPOPgVYzS0vT1yKXgF+65hKp
+Us4pNeDhFmQSQRwIoSkKEj00DXh0EzD86Cj4Ar09tEIAUE0pLTWdsk5TLdA8gI+ChoRF+Mm0ycU
tYn+PWmURz6LlxBDbuQZBn5PSr9lhfHQsAYIA32kHI0+Dq9yH9IAjrg22QhFaDeA8dAS2L6/92rb
2gRK/2qqlrLtux7dWCWqj8Ao1XrvK8IYbrICnN+xHjOCSy6PmGhyfRf0srkgc5W9a+bUgo6o4otK
ps6xrPLwgd1C2QQF1vAmmGm8U43upQb3UrQlSiy9LlxfxaKhsL9dtzIkMGx8BFiBNj7oTeRnTFD9
kellOyc7Q+OXTJrhEatBhKpDBHPs75HVdrFes0E0k22Ut4pu9DgOgNmjASySuQWyqEfXMeq+OMQ2
qjCEjEXLEUy1fpOXeTkBppqiFqcSjuw+L5GBV+x6PxJ1CNA+DdBogehNXD+y7FKPm+yItDi9pxpE
xaCq831IDX9NZrnYI48E84MO7slqgul2zM3itawz6ZIOxjaLXgbzh48h1fPr93RsPpw0Go5KgBZQ
NpAvvbmYyyaxV+MMF0lbcKf2fpbTcOztEHJRTO5LcZ6C0NrXHamySN9raf+odtO+NbjxeRQSNkWR
NtuGDf9Qe2jbSSBWKz8EGWKE1gU5bqQ5fMnadBNU1hWNQREC1uz8fBwEXPqRJnFuPKUPoxK5okL5
xPdbi/5gBcpOatpRs5J4LQsDP4Bp99ehGr5ZMXJ/b5qeKFHujC699+ZzPJN0kLEcNE6U4q7QplwE
HYXZzqtx/ERD8mRzVl541IPHlUgdG2Oo/qDBn+dC1HzPOodQWMs2SoKYqNOuWoNgxmuDV3TcmIH1
C0uJQROF2yIJryr72S65kLX2j16MOG9Gk8u5Fmywnm0URMQbtn+8w3nBFmoMj95gfJQkfYNs+kbj
ge/SILGjIglAqGu36VMBdYAy1WWmDDfsnYjKLc0N/XLcyslU9o6wfJy7mH8k/rT9BHRlVem0QUNf
/i1qu/va9J7zGN2GNxyl4t0mSR+v7KpBARmgtZ4q540z6Zsv4xdECHqeulGm7dJm2KOF7oGnVi6d
0MO1UNSjEfYkjfjzZTbc2ihKdEMjnVqkB3NIxE2ttDRFY5fFCoHtL2gTgXa4p9aH52BosImP4ZVD
bFWBrXXi5Ec1xGsgZAD9q2u9wNJn1vCWlXE7ZsFLK+RPaEbkPMJLb8JwadabKHywKvgQbbgbgu8p
8lirS9hc1F3f2c/mkN3UhgPGWQUZrbcK1uHmTQE6pdXeBlf5Jf0Id8rgUaDTRpdS0Eappv2cJpCF
cp/o3XoocMyWGsdGiQAhTRUu2T80BHFGWYbHhuNc6+SjqSPunDM3jRofwzIGmKGgl+YsfCyD4rHs
ufrWSXHbmNQ0EWPcGGE3IxIS2EZ2dDWpqauh7WUPja76oroWJERXWaJtKNjaCKO811jprjXBQwSj
BQo8vWpnsJgljxCQLkXluH6W74uRwoBuTFexal86E7Fl6NDEInXz1HxswvxVot5akU24bXmBEbYj
MU7Pk9etCkld0xkvY2iEStFdUJfeCaivaW5SNZWYRKZDrZqzJk85+qO1s+BbSfLapYqjgS+hNC5V
E+RuRc3coQSJcTuNp00hadpRVgeTDhDIt/FGhLHw3UaP7oWffMu6YFz1eS3RVdQ3dYoB2NFJOEiu
Spq3zcp6J+OWPGLhU6PqRmVFaRkhgnZbWeZBy9BWt+Ym7tsrHMXXlei30C1XHRA1w+gumyJ68D1r
O9S2PFjlNJ8qu7KL6SsnYNROGmd3hWO6kj/LUbnWUV4rKI4RfXN/8UfUnnVtPUZG+ZZZzltXTXe5
6O/UPIC0k6bvQ2a+EErr6wLp7CrFsrq1YD7wGVZI8qN6XFG46tfoSUjehNPV5JTXCuk5yITj0aqT
jli60hCz9yTOsKatUWEcjREuDz0YpnWg5lvds7+3frzT2/7QpPWFmcRUp9X8MeOim/mz69iPSf0U
3wpR7yvDBIxRFkzJKu6EknxrvADMWJJvkkBeeq13A3yQS4XaG5CxqT2YFtbyHr4T7hUKoMoY3zh+
cy+sdq/4Yf+G19ckMZGjSSudF30qJSSjEJUUzjOqItqr54zQ+CK6O/bFS1fGD7GXoSoyxENgjco6
nVprZWj9fUNt8FaPFWsX9R4+CLilzgC/RcuUY2anJJ08M9vBdxBPg1ZDnQYqEazG0JhrbemEDo2M
ejSsC1/Rb2ovLS8Gu+TQxFN5q02+UZBuTIVy0Zeh5Fphqdl70M0lNwO06/BdzScWuBfppNq7vt4r
kJBTiGLOnLLFd6ZBIBWIwnyaUPjP0hjkcD2ISaBd8wR/qILX9pImiYPl0W/MjUrjdpBt4A1/TJPS
7ROK9S+RFwUwhX0rfVdlhB2HLV2NKJFH3nMVZOqv2iid4iKm3wCa5GZSqQJ4aC8NK3lU/QHPhoIF
KHH6COsUAd+UZfOnDX+2ayLwxOOgtt6R0nyZ7mNIHYe6KrHpmYFYQQUnhrYw104D8CKYStk+I1oA
vIS/HQtrsknjEU1GTTl7F4TJPaVHewdExb70C03dclEBRDmrp0mcJrsBFsSTjyHrVQN/7DoN6e0K
E8BxmOjzG3WgA6wwBUohteiAAsV4T6dBnwNxdZ033U8/aNa29LiyCuk4V4ZG5a+y1OKnEY3YHPwi
3etR0VwS0kCjTHbx1D93xFKwgM3hwSNTwNU6/oib+LFunGvLwppUaiGIgFwCIun8YxGlD9HgfUR+
o299rYdQOBY+N9XyF3HoIxpe+6gGDYXbPOvXGHSJj5uUxK0fqpvUT9ttLcfZg4FyA+M3pVU/M98S
lYO85GlvdBbyHnNKgu8CLALQd2jVSZZfmyXkjl6hexhICwK2MOfuFMhijQRjQNhSvRdpeVOVHPLh
wIfha/hTuKv/gBSsHjDh3Gn4zg9lo30nuwsWW6UqlJPe0UG3NmmDuAzQKxrzot7RT4fPbHBCjPJl
vHWcuZRiO8dRgtzqFAEhmY/XTUbsZkYV4hR1apBFir02xuw78mUJyZGeNEkR4fwPw+9hD3ujlt2l
HvQB3pgyxHWb+fBgoMAWnO5jCD0xLNLXcAje+4xydzs56d4eZkKAjhe1iHFs1moORqMKnmRC1rlr
OpwUEvngqsa7vAUen+2xQMvHis8EFVdutOsWXSKB8awedMbkOYiSYdwmejReBDVOl0JY+d4Mc5S+
VlLdU34ded6TfTuaylHnir4fi+kJqHq2j0XX3RLaOR+15lBy1kqLHEivlTBTQIBR3RnGD58Miemi
90FrEBKYQDTFozrUszoti9Uk3Zair9LLEPv9a9KPOFQsvSQGEokWX5DaYUE1vQ1H1CZ3qqU0doxH
wQUwomUBraBA0zQXQKcwNANgRXADF92cVRnEcjuiXCqSqMZBbYD91gucFCINTeIh8x0waUTlb/go
sxk/Vfc8tFkHarEpsOmRoNIyMGmNrC7atOG9ordatW0Ucggin7J7btqxDIprvwIJ73hJdtnV/rTu
KenqqVm6VNepKgYAvH2zeNa1iDxPrRx4SWRW6rxaYdUqcZHCP8+QWsxMLgonChSLIo0fDAAEmITm
A5jNad35OlFLjuK27nS2Ysv8AekF3LwYHuOGv7ExrG+ijkzY8DlQKXuob6wyVqEHIx7gwH4O+rRa
+3r1w7EMPqsJDU1iKgVGoOmZSCnm1mHiP6/1X4OSYCsbpmsSVU+RxL1saPptnWvcqOlPNdJLwI1F
4b/3XizRDJMa9kRccVzb/kYE1kOoGOz9Zf2LaqwEhaznP52MzwUiuX8EEh/tpgIDahepwzrNcmvL
J2vw9+rhVWD7z3DCQPGr2k9vdGxuYiB0xAiNkXsQ3C8oThuZmrieIh2yOWiyfEveZCLORmuqDqAd
sm6gAYCo6te+sCuwdUhAZwFsRdtsdeKobtg1hjgdcTEOrel6JbnXwMB6b85K68hUAwzDKKhBxPTa
bd5340Wsog7xa4uakV+QIITIAmjaie1jTNHjFWFnexkZhQqsykJ4p1vNPu+K5CjAn303hBhI1Srm
gz940YtBIwiyYW2EfKFJ9pNNa7oqL+wnf5TZvgvQ7YiIWrI+Zsq1VFNyr3wCP7vKn67sifdReHV1
rGMH85lZO/f6AJsoDBIcS77nEMlW5UNv5tYFt87yIsfXe19VttTWvW56SEEUCGIgCGfu0mDdV0nS
XNCMbDo6bYUtWM1IrY95RaUwGdt0xsi2NItQHGm6YSDRj+WQc/A/ZVIOO41yyKvn5QO587KXu06Y
Fe4Fp/keamia10WNDpKUI+p9T4lIdpP+6clAmWtlFjQCHqfakTbaXCTTneJa95WaEwJIt66xfAOT
wAYSOXlMv3WLWMdHmiBqFRZMDU/MtBA9b3ILcBDaJgxNhbWvmuC5SxXlNRak37sEbROptyqaSWGm
/6MJyEOqjVdu9dGyNrlZeXdConmE/1+s60DWO0Tc9lonW/fY9JO27Vuu596QhmutGNtdUxoOPtkp
fDZGDySKcGhw3YVmh7nKYyOETeC9imKcfnZNH4MICsKe4B1WRO8Z2V7hs7wPs1L7Fun9uDetMfml
R0aNFU2y8tZ9FZqXTiDji3YS4R6ZjXalxGUPjihz7nKLLumboNbxCoPqIiMNq6/PKKMTPA5aTJ1+
xFMHHxYtXj2M6661IwT2I7E9Cq3HzhL6HSg+423oPQ5xNfcL6naFlcvrISnq50SvoaWA/dM4qZTp
1mhsbd9kBXgUxFZ+Q5I5Ebc9aMKtpjX6N6F1xJCjQQmBtVEUFKB870mPssyje0o+f+u2edfZJiFN
CJJAKbXgupnSamMDhdyqtd49S3VmPVud2tyFhrCOPEB/4yu5GW+F6suLqvVVDzJmiVAzHtlsSJRl
xkUfJPi2tZIjmlt91zO2CEsoColGDImkW1yk1NrcMBdcuYk6bj02a8pIaVlhvC4VYw2mrviZpsRP
2yLPstH1zUHmqyQQiFk02chZACK3dUS/duwb46sSI8uzRNyspnTWR/uZfo3LrzroxjALHcG+TK1X
HHt/gh6HL8FH7DaFbpe2GSLTQdyGFigpLwyTfc09AY3faFbfHUXP5eZ/SGCJhJZDlWtrblbJteLB
YIy47YP1pMndWgE8wTUBgv8mH/SDPjtWLQy62Dvn7duDtupJoilueWF4HwFfE9qDXYNg0thDhnO9
dhb9O+fWVMSStq7zT8NWFy1CB69SB34ZQL9K/NAmNjUQZgHFuyqVH1+39TnRg8wUjkkAZDskfZbt
/gTRaTD1GDLLGP6tHd/2CpKYr8c40bHINExBT1OhGaq5bPJnt5UcOggobpG+hKij7alYV91jG90E
3m1YQ0Tqbv7FiPSd1FSaZpuquuh1VQBaLSKvFnTwtC+whe4BQl0159v9zi2kFs0fTePTOIt2Vi3l
FwiAEw3VgdkRnsKZ3wbrcues8/xhdMX2fPPOUy/s85CLrlZT5mkSNI7qAgYgykC6CT0iOdPTau50
u5yXRVtqh/VnAglZLEBcHFnYQk9xFTNxLey+6xadHP6uzSBc9o/vdMk4063rRCdI03JsYTlSOPZf
fSfRjgMpV9u5nUHbk3Lu3ifPI+Sl+4CXqGdW/YlOViZj6DYVACGFveihVQ0Q1qDfCDQ3jUK9jgS9
TXEjrn/0Qy3dTtfODHjqrdmCK7bUcF/SCvLPBok+d6IESRy9yDAXI6ykx7iB0+zrVS/mn718bZ9H
mX/FpzaM0UBf1ETOa2PHxxzR4WbV7oh3IQys04NykX5A2cNB0u7PDDx/T18NvHieDemDljNaIIwx
Hkd9hEKWS3y+LaoiagTthFbY4xqEQfCy0g04Ft65n6Cee8TzAvs0ea3JcWnao8AKGL1atAxeiSjq
Y+oaMMSblizwZmjV6NmnmMK1S++3dGTlCmMOJIH1ZuvrUPsluohNKSWdyW2uSEmht0Sew0dX1JvE
sG9amNFBZfTbkWRaVentnDEItqFNrpbDUedPUHgC3FltTbBiyBG9Z0WdboeypdFFmdzNEAjd1vez
Ohvh7AcXfswKhtzF5nifF2h/LT2skeHHvwos6G3NTwxSxB4y+BZWpke460MSsYa9IdDHgGkD9VmL
R1XYb7klZwRGCFK/eAOm+JTnaPBzZLzUddBvJ2n7S+hEUgblWiPFU0nTK8rIXJD1qcJsClMXM1yD
NLvu3/H/HZTY7rYpqiNqUjY3qwk9okeVsxHJVelU9xDErlSy+2th+M9cMrnSzNylMBldBDDfHYO0
pq4UJTBcwGJeYpP/7C8qA3BFaUN07yGhsrUUL5MsfiARJLvbt1gvrOFlZgUH3SgB4uABFxpK+K8X
7cmPxWD7Vm3LUOWyOSusjVFXDJpbDF6LKqsY39QYzbY9yTM9D8Wprc2m3+zc49awtOUZW/SgiFS/
A8Gy5TbVrr07fy/2dHdbVb+uwgfnorpW9+faIGvqqW/y06iLs8mJ/GJExCBc4LBXyP6MZov0i6qS
3OQcUNrNRE0Ptf8aEYLZrrUVTPP1uS3pxEOGRsSWZxFlaH8dxH5fDfRqwp9L1e0yhYuvBNGepIVz
5mWKUzHG561v0WrXGSeFblPMVtvB1SARTc7/W/tTua8u/YOzAyFKD+8rlTwOKZ6V77bnfsCJmRI9
/d7h5yP10/aDf0LxarwhLmQPlwozX3LSXSZuvEM6t+EZB/1V/e38Ez65uD6NuziqgaNoPVdljuXg
UUhsRNhAuIIjK07OTfHkivo9lDn/+09TFKmJNC9BeaZSqEAWQOESWhiY0+7Na+1tHbzSXnljWf+8
TS5PluZStJfVbIKSP4dtPRKfwmNYTGXNiq46/TdiBPv9X2wHv0dxFpNDkUgGrWEBlVCITM1yJ8p6
oaWde4gnQw8KulIIac77wZ+zabh46/W8UOW37Ap1yAGe8014ka+trWGtyXNt4pfumBwh6/+LCRpS
GDr2YkL+xWP0W8cODBMQ1EDRjVsWVQ5Fe2jjxD4z0MkV+Xsga/EkvdRJAcU7YFe6R6fBvqNubGpc
dmicGejkJ/dpoEWUj5QqbyJQta46PYQNolQqd9GZMU5FwvanMbTF64Kep4uEyGZytD0NYCjE8H9i
eH2lTKnSQdwgCf9fvSlrESzS6y9IrDrHMZDSKGznCP0atdGZjs0nwqU/dubFxJCHRANM0M4VWHio
Q0HUPTOCODUENBxHqJYwiLYXK043kZnkOltT5yLDgEPiAmycNspjcA8CxKWri0GDhDMP7+Sgjqbp
pgoJVBeL7ytOCxv8DYfthOJqzADmnblbihPBrqV/GmGx0+uNQblo9Ht3CnsAo7DTlJDMeSdIh9EB
kMIm5TobZEM6ktU1xA9dpJf/eIVYFLDIYUtb5WhdTJLmZ6nvIxtzB0feNx69HeLswTfkmVbDJz4w
jPQ2o0hV0yxt8YGFYecMcg6RYlHfBmSV8UKi9anPxO4nvjHLRq4uHSFVSzPnn/HpXDGrNNeLQkA2
Qoy3olBLH1N/o7cOWuBhPek90nvd/edP0LYsiDFChdcsF99YJivD7+WouWNcvgVK99POvId4pgZ+
Pc6p5fh5nPnff5qbUsikywUMKhMnhE7v4WF6/hcj2NLRLViwmlzu60iEBzzoLRQGCy1CQC8gs7TP
JVRO7OkWOaL/G2S5pyd1lg6Q9zXEDka0TcvwRs8dt8I7tAoL7f2/mpG1WHaU5TAtJAymdeB33kzU
dl8PcGpdf57NYu+rxsbz/JEBivoojIuwoy3GmS/05APjaiFs+iWyAy7WtK2MdhuWM5gmorikynF8
mIKmBc0a6PFGrTVqE19P6uR2a38acv5Jn5ZaqBdBRzOf3iU56fqEngEW3tWwRgKAWHJNDemle/l6
zJMP0rFIEbEyDHbbP4eUtl55IVk/V0BDVibrClFdtNLJ5PyLN+ZwN3Zs+z+DLR5nVhUZPW55ZkZ1
14cfMbqknE6PX8/m1Dv7PMjiAdqIH1OA0T3Qx/sRAUqO/sY0NLzu/fbrkU49t88jLfbvxA8d6APo
2gr9Z+3wvz3y+q+HODkZIfT5EASyIxYbHMzyVC9rzvdBuyrabm1Ht5Y3bvrk4etx5p+6SP1ASfw9
zmKD81q9ykd0Q64/ND/iwrpSqX/Quml4dmifI+kb/t+Nt1gJQwV6Kp6jy5qMhagKjHXH1LK3k343
5hdfj3Vq8ya6si2+Y9P6KzmeDBUcxZYKSykOgk5cqcj/zZITtlTJfdKfYxkicYmyJeiR3p1rhXSE
MXAFNMgN43Ox8qkz1vk9kLEIyoc6rYq8ZcUFwvmeacgkjLJ7zQ3vMtDsfa0OP/Fpv379+LR5H/17
bfz/7IzF9uBlWctFAAk/hLMWk8ZGW2eb5KZw5VXiwuxkq1gReL6gAawPSJMx8exo3n5m7zi5QjUk
4hoQEf3viNCJEY77BgekDUKB7XeH/dC1CwB6wE6vrUSce9gn182nEeeX8WknnlCxI4XXNOSFtD0P
ff9uTDDqfv10Tw7izGUb8ivoOBcfQlQY9PzR8dvVWY0/1DWUb18PcCqnAkRTSJsKCpLS5cVbn2Fi
akCUmf6SH/H9cOVfxttmHx78Q/RUYm9eE51tux1tKY1oJX98PfyJ+VH8Eo4hua4a6vIW1Af6NCpp
zPwGOi1b6mVWh2cyCye2YQoOmkH5y0C5u0zMgY7OOt9sekIndObbmFS5tM/du/8TJf/5FXDRUtFn
O5IUGIfln6uB5YeVItCpgarOtCrHcUMTDVdCA/BmlSHNMyaaxOcKvdWG4QiFxKWnwGHACwh7ZJ05
1SZqCmczlvnRsB1AkFhpoY/Qqu7cmfGfQ2H5UyWfiKpThJH2MjmhkOrtNJqhkKmULrKHpwLIy5Ye
7q62L5+yn/aZ7W+e+lfjLT6UUMD7UHqkyaVGP1uUmldpWl/VtJh2gJ1OBvo6KztzLf37YLS4Gf6e
4+J1tDE6gLahIx1ipDe1aHC7tE5BxVqg2zSNM9H5iZoMwxnUPk2NRWo4y3M4KhSviWLhjhdAttb2
T9QpJF9Ht99E+9yF5X1Q3K+/nBOR4J9jzp/Wp/3HULVK4ATRXfVCN7EFuGLfvDerZssi3UztPRnC
jXd/Ltd7evV8mupiR5ooPUw9UaKbHMLBfDXczFWiNUZ2WHnhGw3At9HPc4P+vUv8OdVFzCaHgDdY
83jT+r3UYSHff/0sz/39y0htKnSjgM3ntmq7khk9cs/EGH/vQX9OYPEJTHCPZIC21w3KyQXljDA0
c3EPnTktzq7DxbLPBjtAX8eaoEUjuSsco/OqeAJjve7y6SmTd/OqaJ+8M5/4mYE5Sv5cjHnsmZXM
GRhiaOvcOXOrR7fdISEMd6Org/P3JudR3URb6/bc6ji1v9CWW3IrUuf6wyIAqbJypAFJRVN6540e
m7AwYgi6+c7uad55lcUd7hL94esVc+qFGrOWAg4TeZPlqekU/pg2jja5iQH0BgHSSxJgZmxi88wr
PTm53wMtM9ZhFdaKlekGYFWH3n5PIWLDuL9PtIoWSB8yQB82nK0BnJmds3iiWgzt1aaZAW+zAniz
mvaQoK8hL2y8VbUujt41fZOKMzMV2t/nhDAkXdBhZ5mEsYudpWhqKIYVDZL7db/V1/E2f4RlvMoP
peu8nMsgnpgiMhVyXrAsNVQQiy9FDbWpomfe6Abh/Vi/4QG9nBr7n2cRCTx+jyIXnwUtfJoAGtjo
tv5z7ihbowDV0mL7NB/rHAgCTYLJ91x4YOc7OrV9vUZPnIHzaaQZhHbocZaHUmOiQFP8UroCdGQ4
GuuY1uS1H6GkyjZfD3XqaX4eat5gP51FYmjotpbgJtYs4zh0ePRfB/Xs0zyxQP6Y0GKBJJkZJLjW
NAKXEQjyut3ZB3ABG72jfL8K3XMby4lj4Y/xFsfOEGSNDhSSCJ92J9Smt9G5e+7pV2SREQVRT9V4
sQplNHWUG1WJQwPpKSmrlVlDShsh+Rd2sf/6JZ0ajABfZa8UJKuWeZxyLCzMJKSOpNF8o3/AdWHS
7lJGr0FhuF8PderJfR5qfpOf1kOdFl1qpY7mdtIjkfjSxvLMijs5Ga66JkUALFt/XYw0VQegwWQs
hfx77byFUgGx6N94EMC+nszJobjozXcwxHrLJIuFMT7t8gEx9uSifrv1usssMbZN8K+emo5YSecm
pv+ViR/Noh+LBhalPhY/Q2oKTWqcua3/fU1GmsA6w8NiSo1Q9c8XI4M55zrf9uKe5nRgJbzxuaBh
WO5lOInO1dVOLQOb+zh4BWlRIFqExX1mOrhUAFLorb0JaUHqYEX9+uWc2nlIFyLxQsZGjWQRulW5
PUgolNJFrPo0BsplGFV3ne//8wBO+zzMIoBLWmHQpsPoXa36QCG+ww2PjSs+M5mTz+vTZBbbQYA5
Qo4dK82hNfuKugZ9uNTHrx/YyTEcXgjzUcVf12GJaderBDpQp9V3MEFXIHbORYPze13c+CgI8uJZ
apLU2mIejl33WVbbVK5cNupt4AJeoXs4RtQtEBBMWBv/6etZnVoGn0Zchklxleh61PoojtsEvX0j
vuEI3qsiPqdBOfX4HDZr/iMN/rtcb01rhiTDB7fFKJrVt1A+vp7JqTCIGOj3CIulNhSD7jUgBF3j
Jr2m/8Q6PYKRcKvr3PU357LhJ2RL7AafRlu8qgyvIQIiRqu3lHBvqtvsBlncunVBUN/KrX6pbLKd
cfv1HOe/9K/18XtQfREWlUNW+3lVDa4Gk8X3q1/Uc2+rtsRyDqizGa3LKcZmI86Vw0+ukk/jLuNa
OOZxXtWDWyrAhWMas2m5ejslZb35eoKn7kOfH6u+OACRJNJ4WTclsWxxYJ7rOZ4NXJICh94N9va7
sjkXrZy6mf8x5mK3hVjbJLrJq8yuKrrQXiKZdyFDkG7e6i5JiJ23/XqWpw6TT2tHn7+VT6e8FkyT
nMaMjnsyt395Fp3ALbDgu4Ju15jI8E9EgPjPnMYnEpZ/rNjlyd/Agyf/wKMtPrQL9XtyGJir3NMt
+cbcdBfGtnXTQ30w95Sx/82tAbyKFPO1T+Xe8OeM/USHU9uBRcy1GF/DbYKRtDemM8/19Jv8NMzi
wdphkuSGTyAwFIdIFB+xj2Enydpd0M5gp1swmZvCMnYx2EzwVknZrhLHOrc3nIh7JFGi1CUiBOa6
2OpML1KQ1cqBXkW0BQ17GpCpKu0DB2Ob+udqzyc+TQbTsaBaBo6uZWCixKONRS0e3SKib/Sl74cg
O9p/Hpb+Mcg8408L1qdNApZLn5QZQANccg3GVaCSX38VYt6gF7sbpR5y2qwUqnLLBTqpQGkr+qWi
fYm1J3vyQW9ZGHZN05PYUgf7lzZ6KmQEtXaLscSmr9Dc7LIx+tGtncD8aeng3VQFpA2I+ZqbYYl7
q1KnR3VQ8/uvf+2plyxMpLFzqVw6y0s3nSOysgU67IbDa5U+2toPsBmx+s83fL6Z36MsHjxt1D2z
DByO5wNd14/hztiBsL04pzE5dZr9Mc5iyXps5yOOxf8l7TqWI0eS5RfBDFpcoVGSmt19gZEtoLXG
1z/Pmn3DYhJbubtz6FObMSqRkaHDXUJNVLRAhwXKvHNxjLzJVY6gZTR1U3L4PVcyWgwb/uyTWMpl
Sw3gzSsZaX6bK8coS3cGCERb9ZzIv0YeMKBhCjBOjuFjNmZ/tU9SKdedtAA9WkBp9K86fnkGWxlI
yACSCmYaB6hGZm+V91wAZD/sn3Xw5CyXs/Vor66VjrpWveHR98K5hQwT4ao0885kCAArHBWJYRM3
PzFAfpFFoFP7JTdqlnxQRgG0hDOWJYsJNDljIp2rfDwhVj6qkxBwKPnJqyoznjOxtfRrFq4EU568
q9EeDlUwYoC762EUmlcgFDCSsk2LcS2DcisyGEEGCbwVbhzo3vKCvW5gBWKDzoyef2K+zY6w7m0O
79pT+czyaJvv/+p4lKupFGEE+ROucFlUdJuUH3UsEbBLt54NxhVuagvKUDAymqZhKvaz9V2WnOfG
PJeBKRyZPKZh086a+Pf/wZ5dCaEsjSKu2tSLOE+S1/uZU/ZtX1q9Eh6qXGWcZ/PTXYmijI0moe+d
tRCFqAsYyplTLr+61lf5lpF8bqrglSDKvFTKkiQiOIDcOQXGLT6einLX7c+2EcqhLYTFFx7jX3Bb
VGQcSxWwIgwFkXGP0LErnWEyDnz5DAYLssj87ba0rQOJIhqyKpYRMcNJWa5VAo5AqgGvvs5HKy0L
O1YZDmcrhMKB/hYhUCnG3Oh8i2VFEoADlDXxc8Tewmqm78AmdHh/BQcQYxhs0/lci6S+oZGtWPEH
SxJGs6IHGdE+2b/I343C7H3ZHJ3GTc6Y3QeN5u2vuZUxfjorZaIiPlUiEKhg/Hane7IDgjCzsasA
VJ7IF1mtnq3o5vqUtK1SwRVgYN7DlYshBpDtAKLpeZTUIAfPBICCx/RY9Zy0G7D9z3gHWy3PTwel
jBVY2UIAs1y+8Ag0RrN0Cw8YXq3JeWSzBahrR5Z93DJaIsbeMBqL+ScMEnw2WsYigSzSSGQ35oXD
1ABaVjtiGPyVcYVb7u1aDPXE0foQsGOawjYuqKGbtT3olr5TrdQFYv9grQ+LZGJrGthpVooOHjDo
WUrEOij1JgWlA/YMh4OS4rpgB+C35C4iJUi0kjMe0Tvj0JtmAFPWBs9jAgUTzp+/rTiWeamvM7rk
1mzLL1PsKwAawZQX+NQt3lWsRjtKy65ifOxNsboiGho2NVVsYX8WC6SgVJYxr+Fi4R88e3GFhqH4
nXE28gzosAEsOn8LofyQGkmyJg+40LgFCKLFOyT9B3bR4PKRR14m+wo3dehKJKWq3Dhj+FQt0JME
NTU/DQARBAa+XgYDCHFLMJQY01nUIoYXZEmlNFclC4FtZ8zuOubgHOtAkVBj2btT3EpFuNKDklAW
WhGogCMrndtSWbQysF6jqiLaGtRFAgaum5MU6dyADMbKe0DnzuJ+BVQq44xbnl7CkoOGGQ8MKdGL
vV2mJnGrIzkFol8WVVYBYLIaVAyaxdAaYqlprYFioJ2BSSXtS+E0VHJNVUAFg8ZrH3QNad77YAxx
e+2y0MZ89dLmJ9SwKYSJfOzQ02+hzetcHSXQkdXqL2XFOlu59MBeFgARjBBwBB4sNt6HvgFYGNhn
+fehBU4CCd9AYC4Vo6nnIEMfvwtgm15HbwTJSDzsslIESCb43sCwOcchGIkftRUd5PLUlt/6/hmd
xAysFK0lxA9TMYGAk9WP3PQUKFvwKjB50fGgZwIAT8S1oyLP6M+D5kzlY6xegY4bS/WHdALEId+L
jwWor4RFfE2NFKu+1RqsYBkEvpoECzssAeNqScBBX62MQQGDNF/Q1KP8Ji/3fV0q+NJGVVha2b41
0mLlfHgohzaYMbPIGT/lJcgnyWdI3tJeAL9JPG9gAxbf47O9wxqTrNVLRoZCeAD1OQBn1US7dEmd
VwFIQ+mIpVk22MI3/7cUEZha2CtQDZkXaBvf6nmMKUmEC1GOxqMgmSLQj3XDZZxxy6ajnAqMC6x5
fF1BVXO5L6UJ5hZAauoFDKJ2OHCe886IZTsADJsl+KpK1qfdeK8g5ZRlRM2K8nV8kc8UNQb/DvZB
3dXlHWOvA1LlUdkpFhmTKP57xwVpGgo1UCIy3fb5IuGfRXAckdGrVg/4pQ/UinGgrZrCJxHkwFcV
MmUqsMUcQgSQpEGEtwYKwlWjGS0QO5jLi2AmTv8O4C1rArVS1nYYNR/vBaf1MBvKqi4QvaRezKff
Qr0Y4PlEFXD/BTebgc/YA4MlGQDLA5IJEBumPdNmbLwT5CKodGJbHGMhdFaSVmGtALcIS7a+fm98
k53cXt/bVz5QzfQkvYB+y8mfuafbmruhuNdC6TxljdZCi2ZMhrXrb2091wUjyGL9fUpnkiwZ0xwu
zeWx1ZjC7hoCq3rB+G6X9ORKZ7S5nKW0xHcT74s3BRQSu9wmK9krlrTN8UWyQN1gR7EpsWKsLQVR
ZQzYYCsFq3oi5f8LfamkooxgUsEx5YIJKLwPgW8H3Di9fKhigEF3RusD6y+x62l8F6bigDWxn0Pc
rdY6LNNuKBXOVvqM83RQwZ0BksmqeWx+fhXLQegUYkOIHgvWmqgFAP+6uKBgnb0JfcNMaHiG9dsU
oqFOD3JUCdEJZeCBGKuXQz0ubgWq1nEJBkTxt7VUJFEc/RYxW082PFFB1w1KxByrRVQDMAyBSZ10
uq1M8ej2CfdInuUU2mvC+2VVvtUhuOAs1Wp+Gw4I7DBDBrodzg3BlJljTEN8DBfwk4llAerpFrRN
3fIomrGjg7SFEUttfRSsVQBlCT8ai6KUctSKUneTsCguGJFAlZlldw0uyb79XbaFkD1RAWMomAT8
bC4LQJ3owKBV3BQL1mm4H9Q/twVs7KEiDJQ+JJBfcPW42joCDpoUYnjaAZixnbv1a3hQPLQw/IQF
lrFxGiA3QUnhSFFapjdBY7VZYrBOq8DT62yFz37WbfPt9nm2RcBJ40yglKVnzwWuW+MY9TJ0fhsO
MPAAPhvniKGtW/VUAkH1txSizVcfLcJJZDXDJKF+7F74Y4HF+zBQ4ZT3fBAdMYZgVagC1R6YHyeW
3qlfX8on2SRfupLdLV0+1TlmJ2eoBEgNQdfDm+r8ByAvDA3fkoRRSaSxSKBRnaCUbwTllsLp8eqi
iRMAtV4TkVWCxa7mI8Y0/cbrx9gTeoGKrsl4/rQT4eVprFRecTsuu0ui/jkaxlORgvIEnOoNWLrS
e1Cm16xrJH+WMjqfxFLBSLak6hArooK6VnMqLnUt8Gs8kTkI1q1t1Qs/yaI+5tQrAJErJQVBMgaJ
D6XdPGun5S7/s7jAn8W8j3f7IWwkXp/k0e8672ukR7AcidH52E4azWwEjlHX1wxBG/k5BJGpL4yv
oW9CWe5E4SKxiPPVbVEVyBvVBCWXowOqRExRA40Hm69EX88HhthL4PLl8mAYUQ9ENPWloQtGj2ZJ
B0F1QSCk18DdM0f1XPZ3UWS35a5bj3LIigc2onGsEn2IJA/m6umNaz1gRpRXUYDlLVAoWRg/B0eO
qexUPzrLjEex+fyupFEftkr0HDNhMDINf8zQnymAnMuX9yAxMm+ryubruxJEWbMExC2h1CsK1rIj
SygmuwI3n/hjmn+i6gv4W0bpfEthAKqnYCoVblOkw2As+sbY9CTrQYY8+uUqDN9KAVQkw6y9V2EU
gw0k/l3n2uDM4EhhfNQvaoPrwRoVYB3IUjUPQMHPdwhI5yRcxVB1h1bw41gDm2t912VYNgEriSmM
+p8x1P4IQ2uvFc+IZGnnRGRjd4sgJAI3Dl7ws+wpmfOhUoHaUhjqKY7GIBFKxvQKSwT17GtpXENB
6zS0cvTW4qvwWReWiWE4ac3UZfRIMSSDrBQHQtT6+RxrojaVKke6O4JJylCB/goCArMUdMYb/7L0
RguinoDcN0XYws+52iMKuJhwCgP4WgC/W6mdPIcH2ZydCHBrmM0OX6d37a5i9Fzoz0n/AOppKGqh
9eCB1t2iHRB/OXrZMJzsF8dAi6D8ean2gLpXKx3EGklvCigqLIbyY82kXdg2frnIrwDAB+q39Kjm
ocNp4I3sRQyXaCJDdS6W+tqiUr+E3u41gLiWi1MJCk7k5qstmNKrIFiFZzjcs+KRMn18370n55EV
aNC+ihZMvUkV4Kh9FNc6dndfImkCRvLDkrBOx7hKhXL2YZF3gIcs8J1tskIMKF8vtUNbswjCZn3/
31em6FNRrx3MpjNG1CFQmV9XkDQbQHVp5LfbtvvLICAthXrwMijVq7mKdRe0qs6EugmmUgC1axde
Y2MadrQ6JEGPkc1q04nbRgCYJ2gcIzSjo0PQ6E6ZUqjYgf5RB4LdOJMPYL4cg4ixBZrp+lf8PfRK
O3IST/MMPpBUVK5GZ3WAI+Gyumj/5hV9/BrqM0yhyI3tDJOUHuog3IHowNHtxm4Osf+fyCOG5+tT
MTRSygGaBB2wKhIQbeRk1tBgBvC0Bv4npM1HGYTGIA6Izokhv96+523t/RBIaW+Bze8yViGQH6b7
Bot9Rl3+vC1CZMmgFJYvNV3mYkWDtQVP0ipZWnjmc8wamZ3X+4qXPogjSLMtDYiRv3pHWUzU6LTM
F90I5Ui2in3pO190G9DngoDhMTKB/9nPNGEy8l0mA/uzro4cGIgher2fOPB35mn1bZCryO6kUbA6
AeSFy4qIor5b6rBiBEhfqv3UD6EtY6cUCXJ9kBOXh/GwBmjQWIY17lYrNEVT3A97Vrf0S52UlkiZ
RBG8j0ODqUy3xx5s42CrC8mRp1Yu8H9ssm5JJNdWYsv75ZGzme9p0yR/fHraWgJxA8jnKxAOALqQ
AI8fI7DYhvo+SKBaMNVHzgPvCBA2TeTXt7WQ+a0pLZQknWuTGsDggGU3yyfBFjB6S7AmwQ9kdXdo
p7CijE1LdnVWyna0Ug46Ts4gEldX+1b4A4BvlUMKM+qCgArQ7cYDprkD/qB53V16rwTqa/So+8Cj
zVwW4ua2Jbv6NVRdSZzRiZxy6NoEqIvhTbLBtW3HrwSBZz6B9JIR4WxasitxVCw3RV0ccRkiHCV/
FqI3ORIt0YCfikDmWzm375alVOS3XOVPMoDc5qYONbdolv06ZL/WUDnqi8gIs1lHooK2cla4FoCE
GvBiwbi7aN3DwsP9joOjxyDfBpPs7WOJLIGUnZriLB2MAVc2uvoObCgnjI4UuzyI/DkAd7Yv+Rhk
sZAJH+q35YBINZi94glc4D67SU8nc5ThoOE1DUNdhpTLNFCd1au9TqAtKRR+NduyBwk6f58N8+8l
0hg3eymFf3GIH2pEp1WGLku6OOITyJ66G+8kdz0IT6jYO+n3wiFDNPGpeELx2FK8+lQ/FHbDWaPH
McOS7SAWELlIURQN6R2lY1m4KAMXQ8fWHFu+JIpd30G8BcYlvCeMrPJ2jfY66jviD+H7bT3Y9J9X
oim9S7lGUmsR38AAvWzWp05Y9ozv/KVc+9f1fhyPUjXMD4R8QmgTSK8VU2eP4Oo+hCbGhjz14fZx
yJ/6eqV/i7q4qKvXCiM0V2qF49QCdnTSxwJkSYDkWmUQbQ8/6vC0hgyJXybcqNPRBeIl5YamXGCM
Zjf0+m+jHX/PEUGqd/Iv8Gvd1w+qXz8bv26f89+EGR8HFT+bpRGozvraw9fG2nDHh4aLf+8YoNhn
HZKtSdrH3QDebMNdlOm4ZLE/9S0rOyEybn1syuu1mF5Xqxofm+ymA9vdqn5zaC0bXuUur0pw+8Ss
m6Uc3hw3PRjTcGAura2+/Baph0g5yA00driTwHKi/bcQb/TFEs9wpUtcoWaywkFiO3K2Gmp2rY4m
GDPt2wfb9uQfN0k5M8zyLIKs4fGDhR2UjmCaz4b9KJ94VvbDMjMXl3B1oDwbykKpETMsu/SueGte
+sqM/M7jnPXUtoDWMZNfwrH2pj2rksw6I2Vl8rUCNzEhJaq7J1Xl7bVER5TLMK7Omtn9grxF3xpl
bNYmnUrATyCpSnWCJWCL6wQQpW9zBp768T0sD4n4EIFFL8f0TSz2dgJeFkW5M8ofpcCDAKHwtATK
zO9bIQFCemxqJQuEgGF0aQQEuRaMiczCueJSgOxxshaZEU78m4j0b62S6Fh8QlDUyrjrNODM2OIE
CwRkFXwaiDWt6UkGXzdOxoSrIE/+i0lA5wWkKmi8ftmcaTNu5bsUpr5zhpcUExJ2tKud5KkYLbCQ
WRxzWGvzUwLSWcH4PHAFaevb6UoMhClct1ippgz4iJG1DLQZAF5JoCzt1FVKGoMOAGO9KVKHxCk6
3W9U1i7HZjx2JYYyplOZxCBvgTGNAGo2jSCzW19qY4/iqLUav2+bnE1beiWLsqXJkIhVukDWssPG
IEhiooDzek9jmOzttOBKDmVBQQXYpdNfMSYJazpr3RuObGteiWnz3GNZmW2neCWPMqVjJxQVuOOJ
Q1rI9KyV7XSslk52a+Y71um2w8craVTUNlSFLiQFVO8vaJbOipwQiV92rMAReEpfOYfkvGi8eIkd
H6d98jr48Q/wr7q3b5P5mSnr2nFgSK1iaOjotgFmCtzYBaGmP8MT504I/mrrtsDtRP/q5JSNBbnt
uEQtvnPntEgW1v343vtkpT16xpa0vdiFbXzPzuI+crVgYQRcm77kQzhtPMUlClVjRvEwasRdFg0W
1ksmkMmCZpFxzu065ZUoyoiqFV8aw3rRp+wEIGPgiUkX9oqqws12QW8lbuPf/ris25QoexOCM1mO
CwhNA+Dj2bVLcmlQJ7q5HztGwHw02yb7bwtKj2vwTW6AoQzyetSYm1Ns5Xbsypjv0k3hhfdZETpL
eSTK+JRIN6KEhOicv7qJXz91mJ/LvM4d95yFKbqdYQm71Of3mH+RApZ48ha+OqiP01ImSRnbtNAk
PFpQywBIF1TBU2it9Z+e+61ojdkOuvkP75MySoCoAtFfCon6kYATp3Zsy08zamFk4D05s6pgrOdB
WSW9EXJQbcIY1FVtNoCeTw1zSN6k+vkfnouyOgonVeArxj12GC4FQ7A/72tskw624JS7Zc/qLG9H
NFePkTI6k1okBY+gDlaOt8A7jhldMzpqFtbMzNm7UJuwQBpZb5HGZBB6DZzAoNJ2R7D4rkH5VMO2
apZ+zpqj5mF2xmOV0hhhAD3OKsuhUC89egIAPbFn2JmhfpjB2Spn6GaltX37Eom233gNNCKDwmXo
hpKkKgQAKNrfQFrqLcJ5flsMI0iTqdiGy3OlKRNcnYgWNYH1nMKS4QS34/4P9aBxFwCRrfddBhmg
wzjIFvHGyXHE+i9m7H09mP3O7Q6pLxzzeyOoHBBWP90+JMuw0ZsXJbcUrZDjY0YvKCc9Tg5U9Dz7
68NsZXctyt7VYbHR2LHD03/QTGJdJWVmgMbUzjLJVkHFV50yP7mv99yDZqGP9ae34l3slUfm+yAO
8Jb+UMZm4kYd9hTGJuJOnPZWr7/C+bVRU2fV7weQa7WaVQngVuVYCIAsjaKMj1EXs7HmCAJAbWst
AsjMsu+3r5Pl/OlGzrRyaBWCpxsKBQjTxOq8+LHq7cmV3cIFt7NfAB2qN1n2m2EA6LZNvkbiEFcQ
ix1kOw6DVgF0dCuZIVCcwM3KOCQJJm5cII1TzacqJwBOUXcTDYQ8BQJY1S6+ja0J5GoEGxyj6szw
vgoV2yxGWRjpCH0Z+KCJf4soOWB7aJVzewC32ryEu9vnIz7h1vEow6MnUqMsHazpjCI3YcMENZ8n
+qxUgOWbFKKuV5UVkBqqUUMqYaPLnecD1zjxmbPks7AzVquws0cNzM8Mi8c6GxXJ9EkKiuoK31L2
SBGn9wmGTuYy4SMY8aFCGRassS49GsqaO+xGGzg6bmUtqU3oFcCJ4XUCkzntkrPfujXKqqy5jP1H
EnYP6EfwTrVTHjHqhA4XARAeLcIbh0WW44RIo7CXPesFkgPdEk/ZFuBgY3ScNE65WjcbzbCLGfvS
6n4pBOu2erIkUSFNXvfGLK4ciICV/s9gRJGp6WFnzklzqGTl8bYwhoOgmyxayeWGzOFYILRecrD6
goDrv+UvuRTfPpww3VFJ8zEbZwwBumFxF6EnCbKK24fYrmFeSaAsSC1U/yoDC+cFeKjdETMxx+aZ
czIrfmsCxZIx7FMemVkZw3LRY3CDgPmlmEPJTvayB8Mt7ucncOydZHuwuyDdo7R1Vz2CbJrZ1WYJ
pkxLn+q52IkwYckiowI9mF2U2HO6q4ZHXv+eAiKT8YXJF7yh/vSOAFdIdQmGbwRSbhnU7uyLATJB
SzTBTc0eMWZpJWVdQERU1nlysWJY3fIWRzogxT5xHRr2vNtbQ21Pvvhw+4ys0o1KWRgj0pSsj3DG
zgk9LHiuAbZzUK4pAsyOWSua9znZBDyidnTorfR+2keI3+bU/qdZjUoZmzXia6wf45eEx/mQmPWZ
MNZWCWYET2+ZzdkrK6xh6RNlc2boktgmiJzI0Ut79Ucf9OjADCALbOulLgcUZbu0WJJZ8THNpKTM
KlhoGxyVACgLZurWd2OPMJ2zJrQ97eKX9HbBUbZURzu3R5aTZsqnqjlcIURC2kPVSKFjOIle6BEk
Qf3OAEWwKCBzLZ5KB8B+9vwNdQ/WEC8jZNUoyyUWq8R1pM6SvM12bJFpL+nUOxj2Qm7gWiy/zRJH
hT5Gq46CQWp0cRT/jmTOLzEzfPsZMVRJo0yTMiYzoDTR1emwHcMnJzHqLInH2uyyK/vSSYSJEc5t
GQsdU9AiBnlVDdjAn8OsuA3LYSHRappitFXPeVjEqtglFYslmyWIfpV8VYb9gqnSoQhNBTCwGda7
q4zZLtn6gtcHoh6j3GcZt6wkHraK3BwLa3keD/yxms36naCjxPqFEzNxu0d2pYhxSDog4HhMn+kN
BpWV5p4z7sPobc1ebmvIVoBzdT46HsA6O1cZBkSMGMpNxADMyHJ3Vo2ft8Vs6fq1GOppgbC64tsa
n3HSMOyH3qJcMDilWN+Kek0R9lIavUEQrFRnQ93FfY7N8D//7BTUcxrJjjGHapMLPmUAyRhmMybm
bRFEn2jffv2hyDGv8hRhLcoFSyg6oOASX0AzZnKxdeazbM9mBH8th/LqQOlLlCHBGDHyZWckYVp3
T6B/JslabAHYc6QzwtugVuGRF8meYbNKEyzNo0xFC9CWGqS9KDmVez2JnBYUCAn2sWFXGDkt65tS
tkIa1HxtEuh4AzLtvhxMUXxSAHUXLQ916HJJY1UtaynxyzIfCbSvPzBlOMa2TZSKVHvGbzrpSuy1
wuwQlRqnxKoOJFprUBOx5QdgULz+LzoEAyxpIEfSL7HVlQ4tSh2OUQcdylrQdYnnAbhb/fIC5nKz
V17lfjKVhOFoNht7oPv8WyalT51WKyVPbjMNalQpZp/0sY0LvhF7Go0pjdIdgUPIzTfQ3gw22R6D
5qg/YUXMrk9kLJsFGMsURymQoQ1RWrUQR4DuJERkGNPFLibpl2Ol37p9e5sJ1PWnpDRnkOSyAVqr
7iKBetA9dOq92a/3WYbGLDliiyZ9d66fmZEuMZFfbc/fd0j37bp2Ijs+CDzHb4jy7VE3q2Prk24h
yjOYvfdihs3eDPiujkrPQPTJIq0ZYgnshkyOgSmIHDWm2s6BcAoMzNLkJ0txRLeyI9EB9PEgWlVs
GpxpPDG++bYx+jg65Z+4SqjGSkKe39vLn2ZB6m3KVvsdqxzf5aCxOXXfPZEqkfAP3w3d2wvVYYgz
AXEMwa9SUQgn2YV6Js1+sCv7//CYlAPDsNRY6h1ZHnnsD/Nl+ynHtor4hG0VUNCT6e/2meVrNns0
17dM+7Sh1LmSOH/9qO7mx8YrrOEnME1hA4vH3GMBAP8b3/ZxmZQtmoAWKJUl5HVO8qB60Z5skpBz
NkfxLnRnzGt2d+0x3wFVFcV+1nm33c2HeMo4offdKRFpg+lZHXRi+T4no70kol8si6ULozc3aSCq
2TvjclnPl7JSnLyokSri2BjtfxNsENFYIBqxCWat8Pt/3KO4vlbKTtVSmWkiSYx5lB1FJ3E0tIOR
L10I2YDfbTPOR97gDfNEt/rWBtAynAZ5XXOXVIUpjf7Kn8K2MGGfzQ5LfIuf549DUpmcxKJN3Oxe
XZ2WbvvN2RRzSQzpyUv2NrroNlrLn2WnAvGqdPt96C6uct8B42BVAEGfO+k9y1puR7h/6xXdCszD
qMY4C36BLD9FXOksKlYxJcZYGssk051AMYww6yzD+4jeaBP8t/pJ9aaXOCiDzAcsMQbvbANre5ld
RwhMWTWAyy3eumXKRI0qBp/UCPJlrEtgn/3Y76OdePcTAWJvLpO5nCfYqulgnDJr+tk7i92TobV9
9Sp60x/gUWOJunXzH6HT2thvkf14p9w1jhTc1kbGI6dbibXCgaWZlEpWAcWQVMAe9T2f7OO2smZE
mGN51673t0WSk9/6MpRZ09OEF5oW71vunhfgGknD020Bm2Pg1zpOWa5SquY1iSAhPI4HLOYE/W44
EOq1yGZ10S8cQbdOQ1krtCQbVS7hcaXz8PJDCvb70a0xM7D6iYfSk71Mlw5x/F4Eub/sAdFGbnp2
CJCky1rWYbkoupWoKqncYuYFjvGs7prdvC+wgI/VQjRsCrdkzsExnjLdQoxakOkVERLJZk6DtkAx
cUzsnjUXyQhq6NZhwXVdDVg4GOj8jyH/6OcIWFQYZ50Yisk6DR08jVUYiiHkSAs45GtsY85vXcga
v2SoP41mKAsRwCEjxC5tEZ8noNZUsejdfgCsyIHuEupLM4Y9aSw1TuVr59CrsVRkJs8YKW3Mfj+4
hrcEKPoGzRkITN/Zw7Is86tQsRLChhj7pkgby0OIVAMTNPEj+pSoNGnI0ce9GPTOEBT21Fmg3Qod
eL7b34CV7NDdRKMvhXocYARIsiPYw7H3m2+Y3EVPHVaWsSf2BTjhkiaD1QkbRBr8N832BgbEbgXQ
5l/1Du09RtvSuM8xW6awIu1N/bmSRP7/KivOeYmPIgHZDbqxnVlVzvIWW8NzSML72OKHXerAeHO/
bn/OzbdxJZW6Twwm5/ysw51pAqasy3dgaZl8WDAujXU2yjX0maZPApkv1Zufff+bn19un4J5TZRn
KBLw3sQc7GMaRD5RCeKEJYv3O5ZCbDrWqw9G+QVV4MZmBTohFuoJoG/iiEDa7M32df5l8CbJjrT7
Bcse5hhZInDFC3PubcZpWZdGRbZr2v6rv0wQfleSOqD7FNuojmFSObLyH7m3MEzP5jALoTf76yEA
C/Kzeg6ZtiC+I/UiV3LF3eJ0VuNlhEPJlrAHXZ7YRUCmTKrfEsZA3gW1EIn1gAkRgHvCIkuF03cZ
7cTImo+AOGNVNzad0tU5KWcRFuMkKWTAJA6KNzk31d/KayebHJicZwdTSNNBPJQ/2DMD23btSjBJ
n67ef19mMmjycFiyj0tG3VM7O64edqH+A6qozeXN6+ukrI28yqgwklCKsFVzh8lC6bF41YLBKgOs
fNhxaQJP1ZL2xqkn8Mqc1cPGGzvjJXyf9qyvvp29XB2eMkNdWQtdr8N59nZ90FFayF6NRz5HxaU+
Fx5/p53kx/GldQwvPXEekO2d7JXxqMjFfgn4rn4CZaN4bE1UuQHfeoHNBthehanpcccDqKr0/qfw
/EoYZa8aodbigZQciL2S9j3GitDF81jW6rbdFXnKWC3KAmjDAUFsNhY/Cl7xxfy/hWL87CC/4BqF
jTotWQkHMqO5Ncb3Wvlw+2JuGzvxYvqv3oXRC001ZVCNdInOa5a/yDz3oM8qI0hkfKpL7nElZtEw
swO8YFQ1ecB7C60Zzb9vH2Q7ffm49IsFuBIxFqVcLRIRkTyk7SPX7pL43pCAll7caQAWx9CK2c13
PXLY25KJNt1Q7Ut2cSVYFdupDwGNBH6tyini0JalF9CNW3N4Mv7pdVGGJQw5eW1CElAYb630vIh/
jOrt9nG2g9CrD0lZiypOVb0lG3qkLEtAbXisHxXAvr74X+OZ+7HYuROrFhZnLVXy02fWAgvDS1xW
eq++aNWnoTg3+AXFehZLp8nv6gHg2zzDG7EujjITStwJSFxQfY0kHVAIAvDL1zrggK5vYtHdA+wu
QyDrFdAGAxMOUzpDIOosVpfOQD38dvvyvhDNUQbj8v9Xn45fAKaX14io2wrQx4Wz9iaA7JrJNMB4
gdJnZBVu+ry8N3suNXMsrPOMOQrG3V206+oHgHYiLRRisZrSsIBVZM7Vr044tVzLeHbbWfuHnl7S
uStJWVVpBkdcSueAesKJfMEP7drPsCv3n8DzMKJgQPd+DiGWsJ/1QcDJRMzHDB5Gfx1SH0EPyGNc
ItGDGxZFpIIVvQIBV0KGrpLc7Hb9t/BeJvMo9/07duXrfRKsiAirO9BO8szpSlakdEH0ufqsSVmF
Q0eOiZlcwOLOj2Sqs3M5r/n+H4zFk6PcOiplbNJQLvSsJV0nN3so3kRn9TWnXdDNAzaYk52Z35bx
Bi8QVFfHq9tBThdSrlDMPNCPACK9y3aJV/7BQtU3xUKbi3WbDBdLr3XPgxYmeYPbjA/yLrbax8JP
UJ0HrwZm/3ep2aNVyuwj3k6kxAs28tUxJbRI48kgnaVRM+UU9cK29OSkM+tI23ddC4af5SFpGWfd
fvygX1RAoyt+AULM1ywa1QlHbVPZFIXzOv1u0bMLp5hhSS/dyK968yGJeoyytCSIaXE+Es/Lp8ki
bfbBQwrv1E4am22wnJKdgbwCEDcOOKMb9JpQQny7wEq5LFot4ipu/RzqxcpjF2pGCI+FXuJoqmJ0
Wrl8l2q5p2cyZmpUVj2DJGe3BFKBgAoekUjpLmOCQET5jTf6oDkkmh4r5qjati59fGvqjcZtqkir
glu9EHxcJtlJl4fVOduuvwkfcqgcQcXOaiK2sDwEpShGWRTrjgZmJxBce5E3uASgCn7l8cQBvR+D
E6ziw7Zp+JBPLvnqzcxGXoedfDlndarRGrRyNzvKsEVjYuV+d1581iz7v0nNPmRSIUGSyX2x1FAc
/ThXpnbOHuqDgdYsYYctrMRKMDCF7ejT+MLdg54R1fiSOdD/b0z+x4+gKh7lpOVKRMbc/or4ABRy
NKyfZA08cVl9LIYyfZkyFde8Exdcchr0AaGKyQKCC85SJpYYurgBkvCYq0m+LzaeHinBZIQniZOc
ZRi/i8PqjtX0VKi5f9t1M+wAPUSqrkKSD0SFliTQ5adhwDiVsufDd3CuMkwgw9bStL75ALpyI4YF
bNXY1CfdHGXFKpXUHsvn24diSaJsTRvn/wIsLTE8lHW/hvB5Tp74iRG7Mp6fRpmZUdOaSRKRTs8a
DMAsIUIeWE98O9z4W9M1ysTEdT8MeYLwmAPkeCDZ81456YckMYUdMSmhw9qG33b+HwIpm7IWUjOC
rAFNNTVxVeWPovFWVLTO7RvaBDnCKO//O16NMiNDqikcH0KM/jyCxvoh27cBqXHpdufGKeJFMLGf
49+s012W3W+4IY2yHF0UdblAXnP1Z73rnDKQnQqdww7Rcb8LsaguPoq/SpdzCA9cE6TmjoxT19bg
S3fhqca8vmGzAi7GJ9epWmo+lHPRi/hNRa6aXY6+8Qo+yPzn7U/OkkIZmCbvstYgzqrW3vNyccZ6
MTmNye/CUFidinOiMNT/2v4nVPcSyNGhuyMwHCSsrQGcuDa1p9vn2h5A+1AlnfyiKy9YJHxZ5ASk
Q1R7jxMGvxhgKROMAkiY34l1sLxKdiiPVjllz2rKvSYDGsXcaDVZAO4tUQOgxTyzBhMY8Y5O2SBe
wMORQtjzEDidQfWHByYsVhI5R3FI1wiM06Gr/ZB28R4gDJirFO8FRsjF8Cg06XQR9WWnk92p/F+O
6y86aGaCwlIsykT1InQ3JR245s9sa24CiBTjmIAKDPk72U9WOwCG9Ckjm2YYX52yU3qotZz+f6Rd
13LsthL8IlaRIJhemTZopVVOL6yTxJwzv/425HuPVhDPwvatsh9cqvIswMFgMNPTzehtFlkBlD6q
MrsPi53At5i3ngkXJhemijaeJEQMfMWxPo7TdsrR/75ux5c5gOqadD9ldwPyZ9IXm1b7JjAuOkpc
rOoqdTEoa+9GB9nBw/Zn7A1QHe3daLGHy2wj5FsV+CyvNK2niizVBQyqx/QqOkT3w658jZHIyn5z
UT4re+qaRxP0CI0zXoyGrYi2m23nme22uBhVjlEU9mykcMagJlgkAaygXrqPXMxQ3WRXrLMEstct
ysru+b0WpEEWF7XQ8awUGqKNNyZl4WgBYOxN4/aZ/KhXmN7KZVEL9A/NLAMCAIwOH1Jjn6OWUcax
LhWoY5eoV+6zewl01WjxOOprcEgP7WG4mrf/sn392ygPmZ1qqFSgXGj6+s0ExIx1NfrFVbGHfIpz
fj//cL9/WOK+JFUUrVTYl6wBTd1rPmOtR/fmzgpt0zXvyt18mFLgoETv2vWw8GGX+5DLMg9BEjG+
MGi5LuFlDWHg80tbTy4/LHDXDSiuSaiwKh5dLvv6gBFOO1te8vT+vBnhDrKVnlxrFFh5I2RwmNYj
l8WOMR+n2wJ93WYLEuB9uYtyYJxFB2F18hwCvP/zS5VF+xOzRWWVfckmOljREOIeUPXpJdt4H46W
t9LB2onm+P7wmvswyV0gWkkDKNRipfKm2vVX1V33hDSwd6Jtsq+/i7Ta/lCG/TDH3RxKOqFLlbKz
DiFn5cDYkBBU/fj67wnGCj8kd4eAfpdqBSPQyR/TK+rov1hAk0fI/qpMUzmD8I2G/3oQXcwsgnwN
ph/r5CLMJOe9VESIMH/N86ebEUwTUKHxBI66Hjt/2+GBrtacy0WXINORN4z2l9VcCOAAII3OLuhx
dIvb2u8ux60obV6fWflwVR7jGtKyi+gIoks2edpdG0+Rq91quf1jQuaOVNBVCweqic7f6M6L1syF
GaW3KkMnGZ5+YEjLAPuMTS9/TY46+6ws7emctnIlyVao+28Yp05OKA95nYa66ieCZaf53DsD6f0h
rB0rDsH8DlFnRS4uwZEiuJrXk7yPj8xFI4iN09Zgs30K/UUjgBq1t0A0CCQ6mTxK1RwtKV+Y0onV
41OmDx3wZFn5UszfWwNU2VeZnvrj9E2LfDUl0DoWDF69tynOnBhe0gWalTQhbAiKMbQ019kPFLd+
MmALvV42+aE/yCCiKza1P10xrgggeXeaaIRTcGopF506akZ9bKBKQmVrG1hvHbk1pR+m+iBbEehH
r5N4FlxoovhLuQBlSgoZg4y9xUEoBnmBJ+O2xex2fd1sxq0oyXwfkjm3yVxYkiHcMg8Nqibs1DJI
GxvYzu6qLVDbznLIUOKgbnjTonqq4c1YgPxXc7pH3U88UPz/lHYqBsL+P+/mAa6dvEQl5pjQv8pD
aCs3thIEDjhcBZGSPeTPLJ1HuBZ1CfEV9poYWswtpoYTh5tpuh9VIIjr60BrnKD8VVfP/6dZLlhV
Yw85Qgmld0xaXKngrlI37a48/uu67O8owYNetSoxenB+o0F9NRwKUD3g2OzYmE7q/g12TkEmxsNf
64Ykkc4m0oH9P4wLHguR279MaJ8w1CtoVkA7MG6Fqa0gFPKYVyVQUGDI8BXZvZpi8mx8YEJM3b68
HzbVAwgqL0RjBqLIyKNc67jP6onVOOQNSwXzPSgyt5oX77R9sZeu/6le7l9N+Y/vyAWhFrP+uRwi
i67H1zn9GZJU8D5YlVk5ucQ0LubMnREHeFszCvcRtCsVslu1deRLUgNiF+KhCaEAt3sv6Pcu9aML
THk/tZAWEGQvoo/JRSM1C80evFwoW4TPmMJyig7AtpgIlit4lfCT8UrUZHHCkIsyim5x8qqovuCM
s1fHmdDCD8b3xlBH0MFlL+cafSjjgvHUsZmA4rZxIpCLnbcnWhAXUiIpqKOElSamCR1aeqOJSvh/
QEf9dkGeH0eKpGbCRLLh6/LkSOPkFNmlbFyYgGAWvaMkb1PzY+gwuluIiDUELqFzqQ5ILrRgYBpZ
fXoXg18wngonDzPBrSu453lWnFgpG1XRsIPFAv3E6IGmQA2DaUCVn2F37LZTbAi88A+V0o895R5a
rUZAO8DgPKw2y8DKdE+9BMWVcBMfAOd8K7zKAXWKEKQvSJd1Lp4EVd31GO5ghlnXkLxlP6kTe8E1
mxUoD+ZRAfmmK1+IngiiT8lFGb0laRkzGZnafCbd7AZd7YSJSLZAcK3z8tNWmgZQLYCVBDUrNgwE
smSP4Td7wakTvXj4XmQSV3KuafiA2W7Y6dAqZmi3EGgQpgEou63LxlTf8yT3/Hn/Q6v7t+sYXD0n
k4cBOo3IERkBg+xNQAbrm3qBRkMChr/4V+NN3nhMj99mv7otboQXoMCD+D5lV01SWzEcIROUKXwF
/NCdx/6l4HSKcdnLG6DOHRG/oMCB+J5lPJZB2jAozJQdR7Id68JWZxH5giCP4WlvCvRECQh1kBFT
c1939Z08xteVpPnQChfdEwJf/dKzDNR5GjqMcmXm+FNtjSslxZC+RrfyYDhjWcd2kLSBbcyNXyWD
YID+nYr5zC3FdzOrWlsY+z22E89mJkHI2OLBg4np3/4h3/SbetNdlBsdjO4a/Dg+Jl7v6++j15BD
dlESuukwypk5ojRAlGAZXIQypSqMJdbEYP4db8dfkRuDCRjn6RujKRNVYgX3J9/+hJpvUzcSPkM3
Tj6ECH6i1C94bfwBFvtxZLnUpm0NNU0HpP2qbR2rH/S29YzSTu6hvnwJKDtE62zQp0RIEa4YNYSY
90JwePi+pjSMOk0GXKQka20yHttssAtDAN9cn8z8qALxKoRmUY2Dzua66Wb0mnttl+1wrTnlHrob
YL2YHxjK0nLYvAbeIX6HnIhNxQyYFhk24Z2wgMpSnzM+zjdAo9gscgrlrffM9n+DGxRDyLWPITzB
Rxa9pvnmZ6mnvYZREfD7bMLY2ZoXsdvbjUv28g0mJtBzxHQvdOO8yUmuNtkx3QB7ESh2vaNbMMrc
6z778IsqSG7YvXpuD7gUKtWlLi2YEJae7tN5YH1mWwMbZZ08DqCIK0VdZ8HtwLc6SUlVrSPM08LU
kfrH3mhtabqpcl/8iBdk2iaXREVI5uM8w443GN0mECSpJztgFWQQj3SvYGYVXL2itXGRqUubQZsY
QkcdavAD93ZRXSe0shXzRR+EmZpodVzGBJAk7bMeO6nfmDhFTGGjuTDvGA47dZNX0TtCcPWZXIya
DNIZOps7UqY30t1mydEAM7KZ3JxPX0SvCb6z2ZkoFugLKnugQNi/gz3wvaQNFMMcYaoiCAB8EzOc
wHOUsApedkiuGf2O7vZ+ev/3BtMFFwnfuEzDaapLBTxiACY7sby4syHaO4FL8DOvE1jyY4kR/NBN
dV/fALEKFUrdTn+yxAuj9oJXimhFXOyYSAZqekZ/JWd3+nwDVUFBcBJl0Ra7t05aXDQAejCzoA7Y
uYsfvSBCarKdPmQo2F8x0kqkP79UDHyZdgxG7guRz4tabBYXQWi5zAtl/a7Wm1z9Ww9xQid1UO7c
qxhRAWDyl6gVJPR/LogEWoXherapTMgGg5NQte62yl4+sJbe+bMmeNhaXASRUmJ2BeM9YeUxdftX
2ymHbst5M6KqtcWFjlluECoiLKn12gzCsApIp5bNCH3JvzNMcXZViszPu07NPI9xiAoOsGmobKab
aW/sodYgyGbO+ybscO+ssJnHyGDMDsMzWmkQe4/cws2OIeiIM0ZxByo2OMnT32hpnT3msMzC2smp
UGKzqQ2wW/lBrO1jSwrsKtFeamOpbFmbTHuRBn8I+sQedGkfttpz19a1GyYqcCBd9EPwddk6/5hB
4NewX3vya5IFtSxIH7AzOrggcbEXfN5yR9z5/+wjwhYXcdQmbP7CcTLJd+OZeOlNQZzgWndZLVl9
YDRtjI8ZHNeig7nOH/O/7BW2uVhErCyIa/39YA6u+YYKwka/hEbrW+4BoejLXnGMnOiaIs9IMHVb
46XEkg0dGRyQVU/zFuJemacu9vIGXS9QIHZX2kO1EXLKibyDi1nBqGlSL+F3znj3dzsT5cWN6TLV
+G6DsR7xoM3ZtAcbw0WsMJL+O2AegvcQTd7R1azs2OvNTp7It0keBNfc+eYfDHJxC8MQ/+1dyICr
9JvIr29ZcWN4Kq47qH6Yu2ob7wZvPgyv3aW5lZ/U0RFhzf8wsvXfNxt+BBfUQqOvTC3BNls1lOdG
zIqQH9bghhqkaaTIHqc7DMzZY0EfBeft7FsNM62sbnBy3gJlyvVpRtRGHYWJPld+eQn22CMKAhMa
nQCa7PKj8CY8+06AVS7a5YY1lDLDuOiXjDu5uZs6u8PYZoEimuSQo/zMmCfzu0R3utIpv59f9Nnk
E9a5iFfXoyxJrKYVGZ2TJ4a3AIeRTE9J1jvnLZ3HgMAUF86MbDHlmZliol/1VcGgXrUNBOiGuDEm
JFh2Le1ET4f1qgZmpGVDszRgzLhDpORaklOCVJQNqOCKdFn3j90j+XUOCWDRfPn6MOeJPe4MxZaa
yXgcMXvJfbDPa+gqRaDErn+ZL/LdAtma6VJ/Sm51H2pcnmCPV0tbJ8a5s2MmagVWZVydbLFgo91C
xg3xKdmLgvbqWfltSOVzgSyRRkJGvJGiGeg9gE+lb2UveNivZ2wnRrijkUXlNE8qtrKXDqXSgzRu
p5fPYC3F+w+kIi26OjNE6NOH0hQmyKsH48Q2dzDGLpqXkD0C6Sa/SO6z63yLtjwuYP3YPue7BDlq
9aCKVizaVu6MWEmZSQm6jn5uQJoKCfiwYAA4iyxbV1FzjmPFHqrAKZTx2tT6q7HFZWfEF3o9e9MY
dl7aEPu8S4l+EZcY9DmoD4eKPYalQ2g1eCZsSyroHohssL+fBN65j6EdwAYhgrq1B3VrqYW9iAqv
6/Hn5Ity1/dE8T2NHCthvJ0B8IMgi8ecpfyjPaAEBNGxyce8+qWIqHT1LXdilos/C3TW44hNNgzG
j5D+7Onu//tAXLyBbuRYLjo2r+4OSqG6BYBQyfJ83sh6ZnCyCi6wDMo8UpMBBtGew7DK5FIn8gJH
v2QCR6gyelB5QBvNdAlQLOCG2cj3qbBRvd4x//gVX27ooZWkiM28sebd9DPdy7pt+YofOfEe/Ncv
iY8+zH1kATVTTTb0gcwLDbeK5QqpUQThgb+1QeqYzj0rcASvCwQI630JOIJ1FW5YZVX3ze2Q2iCh
2/x/n4G/rptMzZLqr6ik76Xn7CW4qa+gFPjO3lyrTvY2MmT8dJXikRA4xp1+EaJVcP5XCK5UaBJ/
Pq/DlIVWUcAZmPZ8da+4DD+qXIFI00vs5FW06vVn7sln52LQBOBoErDyNmt80V+Rn0ItkPihAxVY
XwQtXC9NnFjjolEZQIO2YDoFnT+863dFyMNqNDQxHe2XKGCLkCbr4Q9URpjAtgydb4PLQQXsmcZw
IMMD5N/tOTPA/zB7gq8mMsPFP0S/LgskxL/Gj68Wd7mPPXPHiLFbX34mB7zszFsRM/b6rBn5WBsX
/SDQkSwKg3uNjmEHGwaKjfeVH+zGSxk50T7xcwdlBGiVYofv0QLPQBpJ7MgbL0o39WluzxcqGOYv
RE61foA/fhgXNit1CpZywVfGTPZNpwyPgRI8mrpxORTp9vzO8zcANQ2NQOjRUFRCdXjW5+OymLRO
qL7ovtK3m3GGFMo/noL+y4QFFyIGIRaPGo3jYhrKGCaSg36zIDhnLpNqDHyMBMlu4iUPorx6fVEf
FjlvmqJa73pj1P2i0zbyQC9ia3g6v29f8j9+VZzz0Cksc6DisSpMbxXAajASO+oPl2LYHu8O76YU
YhoWPpHyJaSpSUdn2Zx16HZcjjGE3A1p2y/E7rpMEMPZjz6t6vCWuGAW1GpsjQo2rgofjeU5Hr7J
VuLN2UNeiIS9+BPPm2J/P8mrmkzTU7VRFt8cjxbZWsqlFf8QfCPRxnF+MI/l2BGVbdwxvE3xELhp
H8yX6iJ7XBwls8f74cHM7d4ORc7BLplz+8g5R4bRsDxI4Rzho3WUH6E2ddd8l2CVPje32WSTf9wX
4reTCxmkaXot1fDlpG37OHvz5fIdSHvtKj2Yz8tDBAY+0YDf6gckqmJiQsrQ6TuY6eQDjrNSVFM7
6f644F5HlVHFOIEqmn//cp+/L+zEDLewKZErPWs7HW+djrhpgXJruTEelH16TdGuDm2xJO+X2S/e
JpdQkiWxMtnA0jpXfYZW5btQ5jWw+1VupwdwJ2wmaoe+qLOyevo+lsozHeVLlHTmjG84zE8YK9+Q
NPU1/U43JVu3hBu7GiRPrHEPWCtrwVxDsEhpi5abgwmwAWrOncfIjiJP1A5Y9RY8xTULk2UAznFp
WdOSXq1lqvkFCMCTxC7qH0n09g/Puy7rCrFU3IQmBf8qjwZCKXwe1QXHbtZRlc6vFkx5PEihHW5K
0EY5iiMP9pJidcUvYXWDXyCzjfUZqmUgUJt8ZdCq1cHoVOXdT3fFMTlOJerAkwOlLGT87D1iAr/j
nl+xwCh/e4Mbq0GdwyQ+KbttH1i3VMKLorZ+njfDu8r72gg1LEWXqany7fuhk+QG2lGgrzZ3fRTZ
ei8KmKxicRoweQtcpC4WjLVVQaG/P57Q1kZ9MXeyCwsAY8kVVXHJ6radrIcLz3MzLHKMMrVv6SYI
zW5I1H9TJ/WtiAFyLFuPltRNx2QnD5UXauCNaAe7DNqdSq0bqdegfjNg+kB1Ypo6OURFgKdwsphu
ifxUF7pDWlrbYS0557/C2q828TEtpABQhFK5X41MNbXquVb9LIYoZPQzDL6TSfCl12xYikUUTTZM
fGwu8rVVoRi9NSh+UP2U8FY15n07CK7lNW86scEPc5SDoisWTVR/BoVbncp21mXu+a3iL37mThYh
uqbIGhJ8/m6ScyWta9Ipfo3C/FR3dmVA4zBJvFqaBF/lS+mGt8VdUFqWd1ae9jIuqIa40QCOOme4
Y69O6pa7QdnJxG3Qn/ob0j6iZXJfKyybeJplmB73rOgxxttB21JwVAFQxKQMzGCT1luqb8RzqALT
/F2FIbAoVatYxUxb/qzIkHBY6u3URF6sDt/Pf8xVf7GoKetQWpEV/v1QgPyqLcpZ8cFK7aTVjWE9
nzfw5Q3//gktQGcQE3RT42sGYa/kAwVHnq90HVAaSdDZRapADiS+VtTAqZPie0iV2zBqb/MpxseM
NBDKFfm4EfwQdoT5MGid/BC2FSc5FU30OVeTgaHF2Eh2dFxQSUEZcHTyX8Fh9pNtcpOkHmAkzbBT
f563vnr2T4yzv58YB2bJypd6VPyU3rTVA5kuFFTT/rENcFFroL7EXuNoch4rExp3dZmp/qQE6K/k
xO/b1Clm7e28nbVPemqIDzJJuqjK2IaYG0mghxCF5d4iuTcs0Vbu9MvMCt+GVH8d575woqxpbUXr
X+c8E7juypYSWSW6TBBRyRc6+jDIgqwxgWSh1a+6P4LnSEkFZfmV0wETOkQyFdOSNZ3drCdfLY2i
MglGLHToamU/UxI7NGxNEc8R+99wnvnJDJe/oYGlzX2gIdSgv8xQk0AB7zoQDhYeWL0FKIv1bftY
E3cMjNoC6VUV6H5PMFyfNr7cSkdtkP/Fcfu0KM7jIykJdCPUZV+LGHfj3kAbpdsar32FIRan+244
sl94GAeSbKn3BB66EkFRbjHhFLpq6YSH1hmZrqXpIus++iPmBiP8IHHMHXKtZYA4sbZqtcn2eGSI
7K45jKIiDTeoTJHQcXl/181zkai9glRL3xcYjsNwwAVDLDAMYXnsMU+7Pb/UVYsaMVlybiGx4Hwn
zxdQGodIKkh0kwELNIaiodwvWGpEcHbCfpvgPAZtxWSgRGXZd3bd/XynnX+I3B/qTfDMpi4wZr6J
TfDTVm7siwqJa+56apxzo9Ys1DFixktyHy+NiwFVRxeKMrDQyJ/AUyvMn04Ouj5bctIFrQwmuOAw
0vJnL6vbsqs2fU12Y7iEblwt13prdoKYvZbhfNpcLvHsWxhuKdb3l4L0tO2eQI8wXcg7A2Jg0d4M
7Q70KBvRe/hLje39q+p4NCGXQ1OeB/0PZYGjE2uo39hk372LJoSX2gYKpv98gvPdloViqIlOPJ44
3CKB7Iho3+fgxFLsGW3x5qgnrgbwDmQCcTAaJ/Qb6p4/GF86V7xRLncc4iQpu1jHg3Wv+LHlLtpW
qtz5qn2NPagJhDiV5Dl8MeG5E6gKbIAscgC8Uru/E7cyVt34ZAe4uzlaqmKa1FTxe1my00l2dITF
pRGxmwvM8LOWcdIOuBED4ldaNNqZSYB2YJwCg1Lm/+bWArj2fx+Vn7qkiVVEnQHPTR8xWjE/1BvJ
kXfRFfGXyZZ2/85hT+xxl3GQB1odTIbuo3w/2dpi3ECN6bqmsru0gxfWkL21pkvQxvidSjyknZHg
rK6G2pMfwIXaRpWnXJ6w4EB5HVrgDzrB1bwahU4McIE2o0j6WylS2GsHrHwpJulQMNqKOiBfyn7c
yeD7TkVRFaqSIBklQLNBe/BBTjxGU9dgWL15KMHB9095g3iLXHzNomlu+xq3lAqGapy5ZN5qxejP
Sf1w/tSLDgAXaYx2wvO+xTeKpcTJo3qrZyCExdzFeTOrYZvgGa/qUA42Ld75M0yvDqGJRzDDhc+Q
Kv4J6FbihmgVXlfoiYO14YZWbp46wq+3tsRT09w5yIK+ovFQQ4gVwytQR1FsKJznmzbx0H4HVREg
csg2XKMQPcbZ3vGX5Klh9sNOLkmrtOZwyCYE00czcvLSY70my1n2GDgZGruNkeVoTvC9ckbZFo7V
fGnPMh86Nc/5UJU3yhDryK0AzEl3i2stB4Y7aLxABSw4qzZdiCFIUf7xTjF+btWcR0EEKJSjmKJw
7Es/wO2e2kDOu6qb3pSb4ggtnI10mzrxLr1u9tUD8EjaPgFrpnWNOq/A69biw+kO8DdaXhkLYQGo
UyXHpKHbABakSrIzpgBnBJdycZh16glcnXUpv2yAqVJiqrKGf7gNKCSzN+dolP28/143w57k6BIE
u2W6mgNk1kbrxgn4bFsqCLereSeM/jbMLXdp0MGqEgs7D079ahdvtS3gmdc52NQGW/NAsQwIofFY
XNEDuLIE19vqKTsxzl3YcjdI5azD2dvsSY87W2l/mL3oRll9SZ8skb+voSc8JhFFJB4AZgH2Gm2C
7GJyiE+32aVIaGftUXRqjHucjJICuvcKS1rmp2h6HMtsk0vJQcQRIjLDxaewH5VS17AmRR+8FPx3
4BktemhCaoKJ2rVPpKqsG2Gauv6l9z1MudHimocs5aK6dAx9Q4svQvPXef9fi3qnVriwo5h1XrUU
FbKIBC/tmDuVfCMrli8vtTNZgvmRtRTj1Bh31kJZKdsyLjANDWLWYko8VRcV6L9MWbA4qlLFVC0U
odEu4tKYts97BUUNePaMzF+NPPmbdcH49Zjs8oCcXPbLA/El+dgB+Hx+M9d849Q2l+GQBhLATY31
zYu578enpoWuSVjbzfhy3tCqb5wskv395K4aw0TL6wEcZaDDfwuzYqtmhNjWLHvn7ay+Mk5XxLlH
gu6pNLZwQjyO4RuB3e0onvqhXbjtFdvR2IHIJmRxrrUadYfIa26r/XA52qJj9wV/zH9XzndUzSrm
0MDeaneolRNP22Z3bJAbs5mDPe4GjHMwPZm/oS7NAgd/Q6ioOBoaAiYyIi6wyGo3JGoEj6pzr9pV
fuhVW73GzHHp4gEr2PHV7PXUGhdfIjmwqFwFCqb4m9ukrU03AcWTkw6G6SwZ3Y0RJHHVAIC0aL5Q
JigSFPEuxoiD3QWyiNf9vQt4bu3caUoW3UQPWZL9iRRvsdZtlCqDennWgMV60Y6mRVK7bQA37bX4
TTbR5z7vgOwS/GLftCyK/hjKvnwuPzVmMiUSdiMK9H1sJE/5gsaeQj01Uw/N2LzGsvl43uTqrYUm
mUIARMYH5+d2Jk0z0znBtFSRgihO0u57KW8A+qgfE0LcTjEnO5y14zLhkbTIgbtUzZ1SLIJYufoz
YEpl5SmCcjfn8EMbFbRPcPSSXXUPMpxt5QUgU8HABsa6RZLmawHl1BiXjKQTpsKIidNF+tDvgYdu
Y3mjdaPAu9cuAJ2AIFsFu7GqvFORnMYtLSu0VkFyHwckAzVOcAUAbiTII1dT6VMr3BHSolSudQ1W
Rie+Uhe/A7ty4LKKrNEf2GQrSCZEr4e1NPLUJndQRsuSMzWGTaktfcy2xeRS7tAkiFxVTZyp3Gnd
bQc8wXlf/TJjxqLiqVnuximSXNXisTL83mmQL9vRT/qNDRamIOiWNuM9gpQTAjkHLK0Dh3YRJS6m
3Klt6in2Yr+/wW9GJmWyPOTHEIhEu7rMwJ8gfNeJNoh54MmnHyq6TOAIMXylyp2RDFeDfCuNkl0H
vtXsw+y2lW+olN+f36C1Gxn5gGZahqIplK+US7VWdrKJ/THLzk01jIQjcmaxfKiNt39hSZWBstNR
kSfvwIGT9TW0heZBpeDLL0ddu1K6wK6bY1CLBhdWLwhdNVREJwVddv5tnhYJTcMAhhrXhC5zvjcZ
MWnjLZg0Km5C8ND751e2FoNPDXLHiQaDUmgR4uEUokgclhnmmzAmKMWLrUeaadddeZCsVvQc/EJp
Bd/GdYvWF2utMgjxZ48BXajadOaCEY3XxNoYeAYDEJ/v433uYPznedAvtLfogjApU8Gx+kI8wpvm
wiE1W5rTPkWtbVJyT6nbehcUfYMh0QLKA3a1VMp9ZE7aczBEY+IAMTo5XUQAFjCtC3OmTh2/5Upg
XUTyXHrQRG7RsASdUWp5dbcwgIenmm3ymjdxsm/KOXHHbCb+MMqmUy2q9CLNamuH6tQ72CGRwu/K
B8XGWtheXKmEqlysokUhxeFigRKzRm0lzovKzkCQY+dtsIn7+EbKhxd0NgWbuvK8p6pBNAz8AuNk
8s2jaQplyILgc34oN70LoW7Pe+taRQN2LJhCGgXKbs5t8IXqlGgBZCm1OHLrGSI/W4iOKSDV1mtM
DcRgod/Ki1aAbVHTpgdNqtHmbbu0ve+Vkl6UlRX2toWqyI+ptJLbmOjSj3FS64dOqqB/pA0FhiiD
qUL/V5bC+TUZq86N8zmwrSGlgY15SwzdQBf+CbCB7lmwvK9x1EAehNocAVDM+tIRm1KpXPIFYLEI
XDhWbIfb1gm9AtDzyqt36abyenfxRgyUgg6abkVPnJX31Wf73I1To3IAnhTY1y/pRvpBHrWL0ANK
7hABs9a6o9vfZ+BHk1xRyeKr/3w2zF0gKUnUxQxl4ifVPQ2PE/CcsboJ5P5CMkbPyjJHSUNBKvH1
+vhsk/39JKgXSZ2ocqIQvyPxTTT/GIbaW0BaWGiC2vhKzmIoJvyVJbpIjPjToSdahXcYWhtsU7t7
VnucXyZQwStO6YLn+kk4D/I15ftskQvr6qwloFcC4hHaipiqnL3cS46YC74eIM0Z2MW+fxKGdBZZ
Pqfzn21ykUdvk3JCfxnAX1hk4bx/CC91DK1m2/IoFh5kR/2rOUsxLIoKCq6Qz5/PiqUsCYB7QIYx
3i99cx2CjM1W1fYykqRtBS0kQYxb8Rd8xd8GeRI/UKvpJKGN6tc6qMWS50V/mepHaRGVbVceB2wj
Pwxxb1JCAlMZFpRti0N1X+6DXe/PqBUv4MGK3ejhfMxZO/OKqRFd0SgeRgitn/dRVYcwLFkztYBi
NyoA++ilu1bs/MHEA1z2+90IZbjX3I990bP//S768gk1VHKgAkR1lR/d1/q+XAiJZb+dcjue7/GZ
3QFKriNgVH2Y3w1BdgMlKn/GYIMMGshZOVSyP1Tp3izA1hjHfhtWmEnINlFCbLKYW7Cde3SihzaQ
rsbAtM25AC80tewOsrSpljldZW6CEVdAqFwEOSYo5dIRbOjqOThZFeeYEg3qSULrGjnchHI7Ivhk
p87gxNcyDnux0X6eN7jqlx/2eLBvWfaGNOfIMIL6Z2W8GnnpyAYe7dBdP29opWAAxzyxxDlmQmgW
oC+LKfB9vK2OjNCCMUkMl6KB9K9JzGdDXPgyirEyhxTdAinLDmmoekE1bZVgcosJhGTR4Gnxcnd+
ce/P0zPOyNcWO9D8JpQgfLWe2juA2W3zqwgzSdN3ySne8k3qpKVtYe4/d+eWjWpmjqjKvRq1NUAa
DZSFqc4DYgYzlqmaAE8dF29LQByiRQ7FQMr5la7AJ9jufpjhbnkJPBW1+VeWAa4a6KgRADaon4PR
QHQpsP/V1039MMXd60MtW/ViImYmGljkAugHWotgOSIT3DU+ANVm5agv+WUebaxMiu0cOigCIyv5
iWLqxGJlI4KHIOf5Q6hZQ1iWbKrL3Bc+KC99VBuENebVteg66p3sAQilgM+x2BqlQK8MHGW1ruw+
f5nr/flvv+phHwb4WDFSK6nbFgerbTrI9crtY1ejBTxPieizrEalE0vcjqV5TgJJRayg/RhcxEuY
X5v0qskAho/n3flVrWzbp7SZu8K0EdxjVYTs0WQoMugtaJFg31Zq5Z+TRRaxTpLFutUHJdYwGmCM
mQfW7m1k4qEB/LR10/SXw3jVWZOdNC9TVKKcm9kNaUHpNtrzkDumRTfDDCokkh9lOQYRRIQ57+ie
KKjp5N/O78XKF8ZeIFCZ6PAbwLh//qFEtRqrh6y9L+VohfTKY20oztyKNmTl834yw0VoyC9rRdSq
2HL5pQ4SZ6lTp65Up4xVwX26ehecOBJniVi5JDUUeMigAbOr8VTHGoYvvkdh6I3jbHejiPR9/az/
PoT8RWCSoEb5AxdBqoRubspvJGonZ5S6X2MM/dg+6R3ams+hoYpQ0F8GzPD0Q5j5MM0c/cTL9GlQ
U0vCuIu8yXbp1fj4X2lNN7yvS4AVU99yRRWg1Tz6xCYXolMy0yCbsb+FUjiLVXp0uAoqHZiyqzoT
tD3XU9sTY1ywBuyKoKPAPmZ4OWXPJahQkuwQ7LP2SWsNp409Vb2i2Ws4/jh/LFY68thaDKrrqFKg
4vT+RjvZ2sgKjG7SYFk9BkDVos51SfbpVpHtv1Cuk1d44GhpUS2NvMxpRc2OtQOjGMgfGKsP6ojc
uWz7tCdRIqNYaSSDk1Pw2urDHnGrtAtJVPFfe3GSU2vcoWmSecx7C6Xq4GG5Y/qzIZiKnB9BBpLE
d9CiUAd+xY0+WWRZ8cn+gq8oqQ2MwPmjcpMu37LyUQWcN0M3sc1EKrRrMe50ddwxIUEKyWWUT/wg
0W1D7hiTT5iLJpFXbxUqo+Rr6YBK8e2pQWvisiv/Q9qX9saNA9v+IgHal69ae7HdXmLHyRfBk0m0
S5RErb/+HXrenXSzdZt3ZoIgDhAgJZJVxWIt52TQGKe6V6X5RzfLAme9pRR4df0tgjMHdHxJ7TI4
a+goM1hkH00rGpI2qgyR9m15Fgw8/ZbEXZH9Ws5TOuKVl9+NGAkCXQfDAx1CgIi7M6h6WN1J9JDd
OiZM92PKAVVNZOw4lajidWrbUUUUXxBPl1S3lR+q0hGEZhs5c1zNZ2I4bViGacK8Hq6i8s48OMfV
lTwwiWWPBmvO9UWPVtGiOHeZSUtXxxiIDxup9wz0TOlmjuQq/ee33sWiOM2IVas1zRaBs2z33kxy
ry1jdy5OzWDs7GlyO0uk7qKFcRoyxTO8sYIW1JROe2u0nocqifKU+Lcd8f+iib+1goukplUaWkNF
jAvP5zTueDLA/0a+zof8Q/GAUPkO8p+v6rNA6pZ7OlcSLrLGcJFVFRKOrQ8yE7zVUwTut5/l1wTh
2EMT1lFxmnaWX51EtbGNaOL8IHmWPaLVFKzNuHcYrGodjjstkqLu37wcIAbUxLaDSbir6Y3WcgA7
kfdYH2m8llUaMtFg//bJGZamw5oQqfC1c7mfpthke1iUrvZDeichrmvHN7/QxS0fpr18LF+dL4uo
Drp5mSF7+rdczhYks5qUvIcfMdzsQ//VPpfg+7YC66kBQvkBKZV70bN10xbOJHK2QIgltSPFMwnY
1oaxn4uXfPki0MhNxTiTwdnBMMpOv6zYzcGjYKx1yRcDCfc6bDwCSIj2Pf8gD/YuPTjf6icRgOOm
NZzJ5qwhyXPHKqtaCfPJGt1qXO8osJsxPNx8kYv4mCvgfhYsd/Oqs9BpY0JxVIOf1sT8D42LsmQt
sPEByTtYebaTbdTuWZuPc2gwpwI4Hb8lB1Fn2lbCA2VGC9NUpuXImJO+jE3s2KklUI2jReD0GQuB
pgqAGyA3ExPobmqOjTkqxAtIF/D9RNJSSrqkYYjZAMTMGCcfBV6/YOQQ0JRvBdKqbmPoHuA8DGaD
O0ED49hzutRyGOvGzyGTj1ZiyR51iE+N9pCOqerWOknAPJhhUqVEDafoJRcRzBDdPthNVcL0uSWb
Mn7zI9V2PyryTDGqUqevE9j3JB3kqJYWlUAg7ab9bWHbruBMGmc0kx0PtZ2zyWageC3ATUHrDNLT
HjwBRuN8FTQKoihmW6aDFwO0FuvkISqcYc2Gxv6sa8TGJ2A1eiwmV3erPXglw2H37/yPIaNQpOuY
OrrqbNBMZGYws4E64Jyc5C6JqFY8ViYJb2/nlk3CIGU8yAAjhDnqS7swKoAYV7SSQ+p8rPFeH9pI
aSzXkGZBjHYFgofrQoU9YE2YxUPln7NA9E8QTWVDFLh+H1Rw6cYYMdTcqnTtqGFsREkAqo2nREef
A15kICVaaAAiGV8X1OK21BUQDIahK7KGcjVnN5o9VG2GvUUrD/rM2vHJapQHWgG3pc26u15PBFu8
6XsME9gjDE0LSLncyu1pnAc9xkB8JZl3ZlpiojIhe3vuX8qpOCp6XrkoRD+RFAmiMrVU18Dr6fYx
bz1kUHzEuBxKZRg3Znty9jSzCn3U8hTdOUlZPmqjVLr6ZL/elrFRmccJO7qFCTlMysFWLoVQVZ1Q
F9NRngkXcCvmoV1/jLK7PGLFyXdtDEsjSk+yhXNeQiTR8eKwvtDcL4GJJ/ug/1DpQ1n/i5WjvCSj
qqUwyAfutNGgrtZ5g1cPmerHRU/u1TQViNhy+KamGjagMTA6y+fsZ9qMrF0X74F4CAh9yeTWy9JR
YEDsQ7k8unouhXvj5LbajAWeOSGZm5M8G9RNeymocmDa280ftT0cF83YTarZCwRvBn0mc+2AIUaE
ySsPGA8sQEkg+NK/z2j0l4AwDQzk18LT3fJjDcyjeFZk02bOZXJenjq4UhK5AXRGDgTdwUgfkpIe
pGFSXcuO7xqSHfCyPJnW9FI2zj5F9jq4rc7CT+A0x0xsu1ZmQIQBqdS478nYB10pD2g8z/M73SoV
QPg6iFuyAd4/cXrXqHISFo4+ihwIcxDc0WvOZ1xvqwqaVjkH0k9JH8eqxKAd11D/NUV5mOKN5ipR
/KN7WnaZiNZsw11cCOR0TTbmPq5WGyFM+qzFiT9XQmwUkQjOWThW2sZoaGavsSkwvTyM/1Si1YN6
e6j8utlXwWluXHQXS2L/fuYBHb0a5Wb5lEf20wEZXAII2CbKsY0PWQeSJ2Bk7sWkUhvrZJkPFu5q
mOfnL1hix6XhZBMYms3uvnOycNCBlSlY3EbTkI45PjSX4Idh8M8ydDrIdtuvejgvSOBKWmCbrbeO
IBikB1D/uU2xhkvyvdUECMhbNvIJpwP4FWTIkNu83FXMa+lF2rJE+dvwNr7MQAuYvbH97GIWdrRs
bCVrF0RlFGnc662sc6NHEwhqo4zobVkDwOcCP1d3TcY4i0e86TtFULau6CkoksupjrXaDWiqILdB
VUdNHyTyLDg/kQTuep76pezaDLXF7I3s2+cCvToYpQfiGkBxGUqYJMxhbfV8qGcOlkfpsXCV96WC
k0v3zsk8DF65jw8DiCEy0I0pnnE/e9ZB9cXwQJvJunPJnM5Mi4ykKquyO7t6rwYkLAHoZQT6O6No
z4SkRMKVqpc6uk6DTVSHME8jnZbZ7x6V3XjEBP3oqT/WXyhY+eXB3HX3Ru7Oj4KT3YwNft+dn0XF
M7cjxX1WDQYyk5OHwuTqF7vhZ/Id+CiBGi5f2lN1koTPlQ1Xd3G0TNvOZCpqU8iNibSCJoGJoV+8
IT+N+pd4yAR+R7Q4zoePwyyNA/onQwIipCE7ACPUtfXX21soWg1nfZPs0Lpmb6+4zO+a5JRhCgrt
4O7oiG49UaCjcmaY1RpuCGBahsMh/aLcMbKHFDO62b4+ap2r+vrXxBdh52+Y/sVhcYHOktnUBret
Fq7x6Mdy60rp++0NFJ0SF8fUljotMwrkYTd08WOCsdeg0XXjpR8s5V+JwjCjoqLQcAXlKC26NXUm
nlYkPtX9yyw9LiJcem17w37L4LS7GdS8bKsEYCed8WE3cuoCLRlAcUdb/wVEV09OAXuS3y9Of+iN
4us4dzuMbaC91FfH5KdhEN0tlB9zSTO36Lt9YjX37UKC2v5G44+peltn6iWx4TlpCuPJvUGegWq4
oJdsRUnfee5HNDOOq8iWmG5xMR704PeyOFtqazKsFfPHU/ZSt4WrqY6n0/tKRZaMzP4/VgmkDgyW
0EDnnc13CBhT3mpxhRkDiw47i9gBfKS32oIRp42TQkCCRnQL2GyyyQ9nxEWz2ktOQDzUOV46Vm5c
LN7thWzsGij5sC0IrXQH4ISXri7rDTJ2fYypjH6R9rED+7Szxc8bM4sSOwGuP4Y2gtsy9Q2hF3EI
Z7LGso6jVuG2ZugJcYDEmz95yHkVq5c9z3cZgGfBxXvvvNsgxinvpif6DvpU5Uf+yAhV2PBO8mU+
DN+qu6508+cEKO2J6rdgGURVTvPkH5NvBUrn6mEeOL4oFbpxKhdfz7mDqVA1oo0VHI75PC65u/ai
8YqtG/5cBN8m23Y9zUiBDQIJUtg8E5Q8KJqAx48cCdfSE8rbCH8v5HFa0JRlosWYh/gE3NaOjCcH
uMO7IswFzQsqO1rOSi8kcbFEo1R1qhP05cb39mEN4yj1yKl5APFHtgPdF44WbzL8aUQEJSUCKmQa
gVs0yhNgwTvf/kUl0kQvg4Gha8BnAaj9Uv0dmstw7XiilibSASTd99MY6KUicBcbeCEIupFiRvIG
fuPKkrN0KBUr1VD2acc8pNKsh0THTEw2KYar1DpLxFYgokbNJFyRXXONqVQDGZMUYbsm5IAbrnto
cq3+nhDZ+Sbp5SLML25Y5fk38jyhkxybw4TacqinTRHW3dqi06FoC3QgEGk+6nKtBKVexV4TUyUi
QHL2JtJYL/FigkZyKQjxFTOd321FzYNkSSTPkEayq0eV7oqRjnu5mgHyjBqVE05OJvuLntXhbHX1
Y4u3rNdVufNASkykY5hEBBawkfzBEcPToWEDI8r8rNQMFLMaPFFamKCbgubFsakzzxqyY57dL/Of
ibMAxfuHwM9d6/qFTM7NYTimVXq8asMVYyitqbqD9XRbwmdG8MqczvSX+aqzSHVacrlM/2q4lU76
AwV1LcPKYDwA8x9JtB7WYAmBjuKWX3UM9itof0dnTvRfzYi7eyeYvEUN3L10Xrxe2jnNQ7kKO7s2
FPTCWLlAdhhMCb8gRQVPW3tEESxS7mq/jaxn3I35m3KwM7c8lNEoKtuKJLN/P9vmRk2TJad4wFrK
XSG99awr3rL3FRndjHainMBGvHmxTk5v0ECQO4DYxeDJe/qoYnQpD7sdI+xgHDMZcfMnRwivtXmp
WbaCMWrkna/igLyUqZ7MNhhsgMY42M3BamNB2WCr9d1Uz2Rwvn8hc0uk+vPaT3Z4Ke9BUQboHvQD
7m6bxfb9eSaJc+taG5eDzdIBHRIdio9at98dGaVluqvCMhJFBFudrRcr48xQ64CI6tjobK1VNM52
vR8but8Nq6+CxkvpQMgDurRCgZ5m6FeVy3Fvg8ErnYDGbeXvnYIWzIHeDUrq1RO655D/WRa6HywS
ZD2gzR1VgG4jPArOYNuBZkuFkBMRGN0TTDWNrvUE/Nad6HUmPArOaNM6QVcZkwSjBfDfXwzK1hMD
xETXgSdsUmFKdOURz46eM9UWvGXAg4O88cf4OTlSn4pXLWq+KPf/hyTQpqmeSeNMtczIYq8OGnEm
DxAMBKgfinWQAvMLSCE8yfbqwNT3pQce2dsavnGdYYhaMVApUtCozL8MJGBadGn2CYYVR6wjZgil
iEYiQ9r0CjYqjngfyID85jZTyRVFLXI0HGjrz6lqXHFT3aZnPZPAbaBjxIuU9ylKe9a7Ah6NRR69
OH+t22eVrP7tTRPJ4gL32CqSdKxxf7Tx1BwWy5Z9adYWP+0cAIrbJg1Lx5zfbgvdGJW2cFR/7yGP
8VSTqVImhpNI/Xrf7QFBorj56S92dCvIfqYwhWgEQEyOi7nBFR1/VXdd62oeoigMk3TR8K/c49kn
ceE++uqBmbAAva5T/Pj7VLrxoWD50kNqHucAQOuBCLVFsPU8krIZN2nrAHgoNNp6LyXKSznQ+xyJ
lCXP3iYQJQmetQLFNbkLYC3JiKQzipZFXgNM6U01Rc2FWy0NF+fK+XyAtiagXsSS4u8YDn1T3Axg
ePLLeFi9fKfuklBELr71iLiQyDntsl1l4HtBk9YfcTTu47cqaF+B2YQJw9Lx8iND7nD8JritwMKF
ch48W51VikuI1SOAet0BAP9Ze9ZPDJ+WRNqjtFcEOd9Np3qmnpzXMWYnMdsedrqWmnoELTjwk/tZ
dltpicPbi9uaWLvYU87/dLWxZI3G2Ax+GT9q5BdyPz1ZnYfeRvT2Zh4FYQVQDfODcSiD6gTINFFv
jLp5Y50tl3NLckk6W7cQ7k3eFKgf453GQtqH3I8jUDH7LGxRvDmqnxnpNZ6p4ibjDSSJCx/F5xu0
uGSdSTji8q55kNH9+xUN1NHwjU3Kj9+BSLDDOZzAaygw0+1r7G/faHGOaMW72LRYV2IOz8iuMSXq
92LEU4FCWVzg6dCmHesJ11hfqUh0PhAVzBXk9bYqMTO4Cjx+HyPfxNDpGBbX2O1iDZgcGsql2teL
nyVx6i3J2gusUrQkzvvUsaIlMRrowtaaABwod4g1Rgtp2qUSYRIJfLfFPuXs8aO0YG/+BDXX0ecI
5JbGSQOtWoO+f15WYdMA88z8NqIzlnGxYZ75qlNspGuSrRJQCsv98kaJ2yIccCnSX3jHBugJFM9X
bm2lZlo6zg5ziVeNYo3U9Xi6sgJCugTA+X5Y+ixq7EyQ+trSjzMxfHplRGKi6ju0n6xG9wctJje1
iEerKnIG+m9ekOeyOLtqzEnOJhPdShTj03hkeNUraw+jaJyefOo1qYt74utt/d+y5XOZnJEN2LXa
6qCR0PgpTNHNFY7q0vmhkpnEnRqt2LWK0+zKUREFdptV9HPZ/HVvNH0KemgGaMUmM1B1eol3aEgA
IL3oQSPQFoczvGqetLkcsTi5KPyqXMLE+Ens3L+9mZtSbBtzTuCdABQNdwVKNOlTRlQEVqj0LcNA
m99L4MSc82H/3wRx9x+4HMmUM4qLdmqiWI0WAwDo2SRYzmYMgXnsv9fD3XGlaiZdV0sshii/sHl+
NHjdt+8yclMMkCF+SKP/si5LZhnvM6fVtKDsoxKOycqKnSVPd1lu+Nkgau1ip33lrf5eF9KLl2K6
PqmySotxcSr5vVTpb3Mpv/+3lXB2hRqMFrc5TihHBpH2qqutJ7tPBTfxpnc6WwhnQUaXwvOaKTyG
/WcqPcwjEoU9chnOz9ur2bpMfiuCJXPmo5RZNjY65Gh4FQUDae5lfYhKo3qho/mMPi1BCU20LmZo
Z3owohDZDmgbDce89wB86skxUGmBO0YF2a3NSPJ8ZexLziQlKUVSr8M5sZxT8kHvVPTXJOjNBzbA
t96XQV48e8mj5lV+fT9QV4iwJ9pazmd0xtSBHx7do5MHfO4a+CNJUHjavfaMvgmPscGCLAuDHqLs
15YNANIN3HzI7ANPlpMrDeqa9LKJhdfVT2Lqu7423m5rzbYIBze0ZYDDiY+t9BjPVeAXA2FtrA9z
/Vjag+B23rq9wGUA9jeQ9V7P5dSaZK6LgdHL5WAflB09FntkD4VE3ptiUKPGMJ+sXE9wjFZrzMkC
Roa/ML6yCClQ0KeIBqa29ss6E8PpYr8OY13n4Eu3l5NVtQAIN9zbJ7J55Z6L4E49M9VicJTPlSS7
5oCJfYCgK2g9B2eowLS2GpBA+4ixe5Xh3KGf/9K0gDs7pbLWMfr3DiGNBpzGcXTZW43KbnbX7puw
+cbgbWVAet1e54b/gGhHNXUUB0HIyvkPtZPVxF5HG1EM2q8txFAk6MhjPROBA944sgtB3JHNCXC0
ADQHML/mDwOoc6apCJbCrnLurrLlzxkTZPih6pyLTwvUv8BgA+r6uEELe39SKK6RTpp7DJWOpSeT
BOvKBA54a8rmQixb+Jlf7PrFSQoTimK4oz/u77VjEWnRsN+JsdfYYVytEPgiOjTF1q8gJgdtaOZB
xWGhp2KvmgUFdp9GXYxviGpRG6cFdDkD81DIi6Jewu2lhockCgIZJLUY5Mv1bFeklUDtt2UwvkhU
juUrHMshX217HtH42sbJgQzNTteal9vavfXwR1DGyBwBluWgJebycIoMlVfZGOzQ0QIFkMXosoBx
MYJQWrnlr3bwUhNYZ7kru+I2u612MYx5yZj0QmUc+8Xt4qg2Sq4bOC/Wj5rvWTNA6znP8gsjWCzR
F+LsRRmHLRU5F8lpY26kuSJTycIr7Ec+PCVr7VmmIH+14eSxLNZVY9iAJ+bnY9QsKyRQpAMEgcqB
PPW+IrdHQ67AGR3n8Fo68CRNda28GiSSggPd6ORAEU/GGCtg2/ARnFvup7YzJCfXw2ms3k1TcvUU
/Kn54tlxupfiar/o+sNak4deVGHfivEBuAS+BowWqBgU5HQpbZIJzKANOFTlwpNo5be1E9ZSv+yU
LK5dZcE8XTp9t3MJeUvbfmvr8WuXzB9Gmf9aR1Xgd7ash83yonHKkPEXznEDKa3S0xqavXSyQ1xp
puhA7NuYCHacbSjncxyAUBsGqiMMc4jb8FoZslWPUyRiyOJqFRJoeuaiouHGOlpbGu1f3LsX8rgH
21gqXWOVGRvkXTwJl+C60/csN0IiEbfcVpXwQhZ3osRe6zkhkNVKygEkXkEVA4rCeEX4hRbA2dVb
ZDAUHG0uXOaGDZ2L5ke+1artQZrZObjy88fFQ0WfFf3LR5hO/33+So7S/VB5ihQgfAIenKihYSu8
+eQqY9EGmG75Br9VV9u8A053qBLj0E/NW1EnKcCRQYpOu3k/a0hNEbs/diPdyVO+awwiiEg3PNXF
F3DvPqWl5kCGLA6HFIxwstxk7tLUjwYlokesSBLnhjvTqaoxwVoz6VFKQck8Sr6eiDoNNwzyYj2c
55UquTG6FVIWYvqr2qC0LXrEbtoi4yj//4fG2XxsYdBnpLIRdmCZnTBLFoOyu7Nlt5oOVvx829Vu
7RqG+BW8R4CbjQv68uo0ElOTJjmPQwx3zT4oEEBr1byP8SzCTbsWBCxgAKbBqZsGuqe54+kNG9zn
xJRCeelCgDQ+dmvxs64kEcHT9QEhTrPZ1oFP8frakqc4kTC9DoR2KfsKl7aPATZ2e882gsELGTx2
WiKZGQhvbCls5sSnZRnlkqqf2tb+2cczoNUH2mFWrXztZhjaUEirmzfj85AbWnD7S67j+ssP4RI3
VdWiFmyDIISyqcYZkxpy/EDR1yZpQHu/Les68L6UxVkyUisqyaqOkZH0Xi0NLl3/sAGEmK6qZ/eP
zfLHbXnXZgB5mHiWNQWDpFfjsilgkVf4C+RYjNhdMCw11+uuj1/TiXipkAeQqd/lBXgpjbNrtZ0s
qUgJy71KJ8TBAcGbLJoPc0A9lLGTUCiR7dctiZyZz45Sz4ON/eyD2Vf8LNAn10JyRWcP9p8iQMlN
TTnbTe5hNhXgrx56SEPPjE+LAqRJ97WF23f4efvYtuz8/Ni4SKLCZPFY9Mz+FsUnzg91MnbjtLst
5PpeZafF3tIosJg6j60Qk6XUlBmrkddXp/kK0mZ3yF/NBdNf0HtNk4O8EKjjpl85E8mpv1qZZmNY
FKPTTRVZKlrmGhFW1wYyGZwwZrPxioB2X8Wes6zPoAKBEub75iG+7+5S3WueWQYMDdry4ALB9oO+
AYG8P9We48cf/u1t3TC5c/l8AbWQkqmaB8hfyLGyX7QY4+namyNXAK4VNSNu6MmFLM51LURNp27B
ESIkcfv60M26N6BCcHtFG2p/IYU7tdbSiBQnzMiKl1ZL/AF0hvmseqUkRbclbfQ1XBwe/wwsYPwo
MWLzaNjtbQxC3c8744G6WoSOVfR/V49lED/Pwhhzw48oGDbHiwVsWGic4AzO6jBj3jhQTKf6XlHb
T9o7pXlrdR2Qx5E00Qgo5us6uZMJiBVMK99e9kbvLpZ9Jp6L5J3acrJcgfjO/wSqnzC+ZHoSXtrP
8t4+5Q8Yw3DJJ6eh4Q5H2objvfqVxbtimuWN7PXlx3DRTKahYujoA/OpgJd5HaLsqffifdK4yRd6
sCkmi2OX9U4SVGNrz/7eH/55Ze3iE/iQn0rV2kwr9qNUkLE0FLefjwsY7G9v+6b1/N51PrAHMuRE
22yElBjDhHrrjuWxKYTJ+E3zORPDm0/XTlIK3qfQvlc9+KLvM0Ar6mdUQsmudJ0nA1Rclfl9BgbL
839bIBcugkO2zPIWE1tjke3jZr3TyvbOSLvwtpiNxk4cF6qTIOUELeQVgbRW1uayNsA3A6ebdJ8m
UvNuo8C7V2YwnfU0UZ/rjOSZm80q6JJyAwPjw7SS/WgN0/2QNOahl+JV9JbZ/CxDQdADCA3Gcs/O
/yzdqKQDye0RWoSQ/13xjSNLZgHLjoDuGdZkC3Z78+ZBpgXD4zKyPVeYlKh5973VoPOCOq78S/Fb
b9w5r7TxDTD4od4OfB1AdQDE42iifvtNTdzmnzfzQu7ZJ3C6lhNJNZoCn5DvgXftFYcMCdb/C3XI
xqv4UhKnW71Ga5C+oNQTV6iotvH3viQ7ezDduZGCVKEhseSPmoK6al7zXepk+9tKt2VV5yvlYs1R
7vumILCqKaVPUx0/TKqxy5MG9COAwbsta8tRnMviFEluYrNtKdvVWPdMpXWbFqwmIgCAjdbxyy1l
Sz7TV+pImuOwzh2bePkXBgiX++Mxi/pweB8P5Kg/6qjesRRs5ctHSXOlLwn4KG6vddNqzhfLXYUa
lUd7mPAVrAfNRMNI2uxtnwasoAOSWVCeNf8ivjiXyN1+WakO3VBC4pzVbm1RV7VPs9QhOBQd5EZi
km0xMpJoP0DIyzdTlAMhmoTRJ6SZR7+QHuQevZqMDqYGJaOzp55N3doT9U4LxXIrNIZ6VvvEwU0D
TM1R88uQ9Wqu3vxBvxdA1sQtLoik/hdn9Hul3C0O6hmT2KyKSd7RShgMrw5bbGJ58aPj9b52iDu/
DtIn5aN9AVDAQzf9K6P5nw9w+LaLLAHoy9hgnNSS1hOdk7tZzpC3EL1itm3ztxguBHa0qa7A94hX
jJX7NXlsnO9W+uO2TTBfwr0yFWB6oTYBNiYNJZJLw8TUoN0XIIEICzMEwBfKBKKMGFOAWxI40x+S
rh8oTewQoPiIdtM6InXpZUmKSf0+UKfKV/v+4/aqNnfubFWcoc8dxVVeQCmp3aO5bgBc8yL/zNNc
APa+UduB0RmAXwPXG0JsPqifZU1vqya1Q8ncmYd136IXAhjuaC+aER0AKLqONOImL6ICz+axncnl
rggdyRZ9KVfArlL1RSJmZEgi0leRCE4zugq89QADs0OQUgKMHkWr3hJEV5vHdLYKTjW0GlmotEV9
sc7KO4yeufmY382jIMXM/pcrBTyTwilDCWLEVEogRennHWhEj9lIjoVTBmWtf72td9t7ZoOSw7JQ
HuKzpVYPltg115Io6e32TqISyLTlRbJECcYtmwJ0GqI/rAsNI9ySMJpdGouGajPLDakBOgQUr80f
AbW1x6z4+ABCWi+/yz31wS6eRFWDq/0EHp5jARoPqJL4K18BM3tJrfTFwOWtNJG5Ju+pWqKbVD4U
evIm2M+rDf2UxUZaEYajI4ZbKGnitLenOIu63Kq92cyPs2Jitqwrn9KyeCHrOoRlC17NZjCDZtRz
N0612qetfqQda6ltqz87NrpuzXrvaSAtlvP8aFntR1Zammsq0uJmXUd8qa6tJ7muJt+eaHVXTWPq
D+OKTghUH11lHJSI2iOIzdI28RRHeUl7leEmFaNrD/NTZaZ/DGhNctOUvucqQPzGbn4s8xI9ZvOp
1u2TjKyw4BoSbQ539fZp12tWAgiDxTx2ADUvNFFSfkOCLhso/zNAsWs6MqVLk0odWylU8cRpluM/
Z7BG0Qld0ECkApsBUJm4q3xNumZQulIKwbvsr2kbzsNPu9NFasR7gE8p0B9ZAbzkVfUSzH0krusp
A23xAtSOQkHh305EzUIbmwU2Psu0VQRgeC9ya1GTemoKUy6jROrmD9usZ3chRSoM9K6K33iGncnh
qwuFbQDYpLWk0C4xYdWre7uOfQNMVZkMFNf0WV6HQ2+TYLJF2PCCFX4+nM6ieK22pbbLIDmhjldN
rYsGXoFOX10JWBx64pFTwIUKekPu1tFzTK3rmVpGuv5UpdQd0WFoZP5tt3IdtHJSmIs7W8hSAGMg
71CgGYHuGST0js1lWAnIt1TrdfGrPyu/IL6oy+o6BcjEOhaQ+RQM58NvX4qVl35JHIyhRKxJSPdS
T/laPU0RcLwi3VffGYRXhVrw7vZqt7YUMDvAZQSOC2r43HN2MhoAVK9jGRWtEjnS9IeWTAeV9IK7
b1uMDlQ54KxcY7wN/WynZQz8YKcqnH25jsAoqqzaV9Xg9nq2tBDJTBO9PIjyDZMLi1upzgGUVyMl
I6V6UK+YdrGK5dttIdc1PJzVuRT18qzoXDYNQbdH1Pw1tcPQp2WAkjQugDrwqhHdqtePU0VG/UVD
y6QDNN+rNiGdJlPdgAk2mjw0KGW7Fjxi4Ku46+80zBCLk6FXMQRwTmVoomGCExk/OLVolcLsjWZK
o1rS9zTFNLeGR2Nh/1Bq522c8Tq3MOYt2NVrJWFCUeBVYQAKEGYvd7WzjVXvyjKPiGWsx9ZqkHrV
u7z6NfdKFbVpI3tVV9pB3Y2ai6jb8TqCtqI0I/0jaY00GJ0H29RcZxiL/e1v2/w0EG8ieEOv1tVV
lOtlRYYxyaNGy0Zg7AAWsVPzn3IqAsC91l/swW9BV1UU0+hsYqd5ZKOXZkkrj4gmY7Yk4KbDJQGY
WXSTcjdRtVijHIOTOCLUqF07b1/kiQrycQIZ/CoIoRlAYCEjs517e20+2tZ4vX0iIhGcslDdBBVO
R/LISYtdLFU+EJJFCsnM+OJxACtAj6Npm6gY6hqvkLSimOFJrRIsSsitqR+lzww9+eKgm/xV3Ax4
HTtfiuO8SrcAgRhAWGU0SNm3Sra/aaOc+FZOjqtEhPR9m9LwRABLMOztCpFXadFTLC1FFZF3tXMT
1NG87Gl0p2/mAIwNNFN5YAcGELoICfM6g4rUtIXOJgzOO2gX48sPs9Z36SQruMWj8Y5NPHbB5MdI
TdeecMx74wRZbyquHJAl4TbgnghrPK150iIK/gshFigYNaoPGAG7A0iKN4tyPxt+WrmQx0XdsV22
ZB4SyOvcFaW8OnSexwOooQDVON8vQPm6bQUbN9GlQM6aSdWQqpMhcInm0Aj7qPtDeTIB+1WB40sV
PC03bO58dZ+5t7PIyCrNxho1KY2m9dQ5+m4aVkE4cp0zgVacHRhvclai50ZMsB7VAAYr9Qm2EPAA
6HMbkYs1fjU+8dAyM4myvxsO/kIuZ3vmIi0GySGX+pjwBu74SB8SYDq1PjAPn2VwunSaazRhrIri
ZuGSubt2SKWsqwuIrt8XBgGn+HUoBat+j5E6B6QWw76LNOdNpDpMMzjndrFidthnhymRApCxCcSy
EGZgs86hdaBCpAWRzrCNPxMzLaOVWz3EEAtkh4lXUxGo+ZZDuVgJF7ArWhm3dgcR08FxdYYt4esM
WCfID6JN23CaF6I4f5LUbaJLBBZAdXWXxpZXoMV1Mh1/zsp/fodeiOJcSacVtdJQrEoG/2Nh79ZO
iHnHNOuWCnDOQ13aQga7R4Y7FJ201TNjjQHBKvgRXduVfomHcjbCyvM1adxIIq5ohY5JBoEoAhqz
6QJI0OseV63x7O5bLoQ827Rq4GXjXSVjKIIPY6F3nVFhPjGa+mcDYHtpt3Pkcn/bB28uykacjF9Y
Hf/kMAajl5dhRrp11lKX6tppVHRXLQGlUEdWi/ejiOZ+UwvPJHLOqiglM5ZQ447AVxCjV7X0p3V4
MJG1JOsiiLO23dOZMM49ATnXIQqGFiM6uIBVA0jKaLmJ/hWTJY1rRVqw7Ix4NyYHURp740WMuwA1
ZfYWQHMpP5lBp1jtax2ntxBPXtz1rgX5r9cgl4WRvtYIpO8Y7QKTMonyJrx9ptv3KkbUVAtDIRDN
GTqCCVLPBVatR+biMnZjPP9ftIPhja9iNrhNX3wmjbP1JJWBoUQhDfmBGZmhbF0eSiAL/rJXLfaq
OP5TlgdtR9J5OsVzLaopC1fLOQL0dM8JumlZmNTtiYqpstFVvzA4+w78NCdR0mEjxcJO9n92F422
3KVgLIOm1032metQUWv9bGDMLXcCRX0dgEKNuLYonN9yBhCF3ApGQ9AXwSty1zc68KuraAWMU5se
pPF1/n+kXdmO3Diy/SIBokRtr1pSWfteZdeL4PaifaN2ff098sBjFZNI3q6ZxmAwbcCRpILBYMSJ
c1rJyIXYBoRpIF0C1R1+GHrO9bSpCWxU6wwyzQuUoS394bxvim5UaEf/1wZ3+tfcoOlAE5x+5U4t
H1UAF88bELqDjs6NQTD0R09w3Xmv1xBC2XgZnprnxKs98yvG1a4ZcvTk0pKET2HOrKP2ZEPb0cZJ
445ao9i9MeZFidrGFFQ/yiA5aLrboPFePdaH+BBLRcRE9x5aEybBVCP2kR9dM8xxWcCXkIbp629u
iDDdYkr3xXjY5FurUFW98zsq/GQ7g1yu1eYDgPEZyjeadrMQ2zN6GUOJ+JvtTGyeucuzUmq0DWaM
YOIBk06XpjdGvgImWSdkl6z2ZH12oaPvzHE5F2tRRojNJg1N67ZV77RMcZX45/ldE3vGzgjnGUXP
TMh+Y9vUh95nzwBl/Ez8OnPri+EZnAnoScs8X+YZXCDW57jNywyBqfdVTw0g7wumb+CqiadCp70I
9WfJErfDyqdguqWrBkAZNsEj9eNnc+x6YuBi2wp7U7DRlOQ/8QY/QIU0UKT8JMKPtqm8qThrW4Hs
ozEGUQw1JdhPkL24eZXc5Ot8083rJzJX/a8ZPsurGc0ZYWMaog7rFvrgqTqTHChRBoSkDnVr5F0I
5Zxn5HPraBkU1ULMAHpFq3wrVsNbZhaMPZP1uYS3FSqvCOnQ70WfiDtaEdMiDI/C2J9vFOe3ljei
aHFHvPowHRt/TCVPbeF5pltN3jS2UjMfFdfWskHIg01k/gL+zjRoigcHXFwr9Mzy+iKVBUVdlIPs
DXKuT5gyKFrWpmESr9Rwm9WIPXNex2DWoIs05uBeKY0JBLPNNEPgOiV+6fSA+pmd6aXNOHvVJhZj
RRbFRDAz/Eyr2ntwKs730QI1VsvSA1Swn1Uzgox0lYAhcjLVoKq67KnTLBLSujBdRZtjFzSiqqfX
6jvD+8ddm3ZwC5B3eVU3tEGhWOahNoYxMLoWwyNbu9kb9GV+MSPbfDp/PEUHZr8n3IFBJ8gBdWGP
j6DnF7TTvtp1/6umlkSG8ZT/DFWPnR2by4cwBZTGqTFsHla7uuNGpfuqHA7zQfMAvgNb9lF7Kqcr
8HIf1GOuumje/ZKl29uR4SMRWq0Y5kZ/ATcx5+V1m3Vg8d9O7RqazVM9ph6D0h41rokWS46v6D7c
RMBQ6EZ+TfgqT7v20FGvcKLAIuRWeeeSSXblil5lexNclkRaotfDoKKqMiW+Vtph015aFdg185e1
ToIKyeZ5XxE+lPYWt7tldwObo22Mw7hseYzqNfdgrb+dwvEKyLM+7F8LvJNijMfeS6yKthJXJPom
W3fi5IlbpSTBSOq8PVQc3TMGD0SS2/i67QOPsIEhfAYUyFF2/8vMbn++WyyyKzZ1FPcWiVufot3s
xIFkZaKrEXKgkH8AGZoO5d6PJhySVlqm2bj9O8sGZ3oNit7BfEkdMCc3KWDEww3VG4CrxttSJcel
7t4T4DfO/wrRRbP/EVxUpFo6rKTS0lBBtSKp2pcmjS+3mxNE+ectiWKNBT4rYB5A7wLw9sflVv3S
Ffbs4EyQ2leTzDUMUBEsMoEaYayx4Ke40SyQYPC3WaGN6ZQ2KIn/hyisc5dAcatD+ZNdb4wsaoti
a3MFaWYGlTxPf819BcCZxT+/2t9HnA83+5/BJZDOOjl2meJnQL979CH6k3xXABdHAoSSp3k9e4tP
gtwH0+NV9qBj4gPKSkw2RyTy4v2P4PYcjlei3IwfMayaPxI0cW1JaCeia3VvgnOgvG0WOhabCcPF
rDi7BgdcaN4jI8L4Y6odFI8F7QU2W/ew05M7K65cfXELPec2m7vHqhKoth7YqHCBKJEWQLvKNQIj
1A6R+/8SBtuy1jP2eBQK0IexmW1tl43RYvX1o32xQbjVa+0YycKE6N7abfDv6vAuElVJXOiRDltq
GN10r/Nz+YCAf1Ffj5fqoULU3STBFDleQ3xe/3uOfidwO7tQWh1qUD3gvEIpAhpk67G5Ys1l9rZu
rvvS3SeBM7lSmIjQZTGOD8AV/kHW8DFMzEmtD32LeK8cF491x+p5Y5LLQ2X0tcGLv9Z+Fcp4DWU2
ubvUGUwznnNE4jq1LszSeTEUKjsnwu0ExZCxlftOZUhqHSTRZmdtJShyML02nLurrfuxgLCrrFzj
YgI++L6RhCGh8+ysbivffUTNtjEtX8Fqml/Oy+gbA/HWOncTewKkjUhCvDgY7Mxtm7Azl1ElVosZ
5tgXk7ntbfdoffnPZW28k3f9YfWGC2hQY1jmmLwssgxFeJeBLB0tX4jAYsr9o3UyUn1S+jYJk+Z5
NQNKnsbkRiskiFqhs/y1YnC57DqRmswoT4exBgnmIXepjE9c+CADhvbPQgzuDPRO1hWtAxObr/Rp
UEM39RgHAGZcg0V89PL4/6E5KHRQCwSpmJPcEKfcXTG19hDZVZmF1OhfaAICl6F56uNasn3Ch5+1
s8NdGHYHEhnb2vZPHQJSQm4jTcvL2u4f1Rgz7HblqXl5HY2WT/pkADlAmbvEGenj+Qta7CwbJRKK
As4J6xd0ntMU77skNHXzOiO3NsnDKS58c/5EydSy/hriEoEBoDgQxONMqBjTp+l3S3mL9ELy4BDv
qm2gIQJYw6m4x0jZYI9GleElN1w76NR4bRw/9GN9qOo3vS9UN3JWH4QnQZfiOZLEgWbnsoab0IVQ
QsDIBM7fiWSBxTR7AKAkgzw6Bf1i/c1kcYm62RKe/3a/S9n8/Quk0jZzgNEpQFg+nnSH1VlGsyEJ
nUq7cNb0YTFx1vF/QXSGurunTuSYYRR8bcovxQyinqnxq3EF0HZ0xyg/pBVEitQY3SwCzFX+i6pt
uNqW52jJdVOzt5Et0LVzbuCiT8TJIcqiTqo7T8sRmcajMVuBqgFGa8WSACqKLbZp4ZkDAqtTZuRU
aRVUUTMgxJIhUIfFmwiVecrpw9HG9bqxOOKShRotd86NQY3BHECSUEVL3LzSo5vZPm5qQsnB8izU
GlK3q79qxUEBSsZrAL6TucnpKj/+Ai4CsKXrWrDqJ+HiZF6+gA+MSF41gpb5RxOcg6h1B4Lk1MyQ
oKmvGwaHugOQDvaVHNUkWQ0PGpnnCuiGQQcWzCxNd7RATpBNb+cd/jRYfVgOX0+YlG6IF1vbgCnK
6Maqyjyrty/RU0tdMjAZth6QPBygjwfso0EuIwLH6EB1AnwkeLf6a6M3qzBe2ixYIMHrjfNqoX6s
D/EvNabdEKxdX4BLroqq90wjGMFTIAJWRqy4aDWWHBe7qpDKkeexGsBaaqM8Ma/aDJngvvDqTWRy
hlDNQa9qFG7bX/XUPtkLeyvL7nmg4z0OrYorT7ddiBbddQ5TQcKVH8pJvRos/aCWSeq3aqI/G/FS
BVBUOS6dg9+MsdwEDDraihmGeVQGTy+BRwd4/Vkbh8zPjNFwnbwBjdCk3EZ1ekSRLZihXNklE/Hj
ZLkqC+O63J6qTqMSbzEHpPiQ/jmumOv3h7p8WVYg5zowOg5ObbnD3CaBorJAixBmnebRAUFcNQMG
bCQQdGutWxbHd+ZYvDnG1N2RqqR+MrApwBDC13pe2UU02D8iBX8V+DOqaza9kHgO1H4M9Or73MVX
tNMzQEbZpmWSs2sDcq8Y23S+aEvh1/HaHqyGlDekryHLOebXWgR+ln79ct4ZxQ5voLAFqlYDt83H
4BuN6ViumEYJNZSbWLmGscH88ya2GHTqfn9NcHemWihMc7Q+C1Voewwj2Gaar/ACt0faOleKe97a
6bUFZ9d1UCLZILk1+LZBXUa9MrUAvTR2Dvb7J5O1/pI7EivCbftrhe8aOPmwKPqyZmHczPfTkL2T
rpGQwou2DeLfRMfULQI7v5CJkjXWYwXXh6M1h9qa7MBwyouIaGFTgmhiBEPB+a0TYBgAsTTQPHDQ
ukdth3OGugWtVRkjlueocqyau6xuDnWk1OtqlwXbVDPzRsOfjrJyrmg794Z5F2FqGdsLQiJdccCm
ZADWtzYryfpErrG3wl2WRZGsdjxDLneGLiODNZtCunRQZO+037LJvMcDW+OAbAwtW+ukHVI0w6LT
NQnbX3YIuFWDWXQvfyW6S9/17+P1BtlzAuNd+8F+GZ1r3YB8MQ+Xu8FXwmIDFEhOoKA3uWFnLQPD
fKaln4xrgM5nsmOmZ6EBPo0VxbrS9BhksG7UyNl4yjISLElS+1EDcs8hrZJLSM+zsMML+DDZ0fRN
s+tRkkoL/Xv3m7hv3lWAVhnKgN/E4tthGr5p0/CssNxytVl9Wbvqx3nvFn590KURdOLAS81fu2tU
NLRMcGRb2gZWTGoPQg5HAhFNiZuJ7veNl+2PIe1jSMXNjmE8JcJ1O7+n1qEs/hl64laz7NDI7HAl
/ExV1KrJVcD8m+Yi1a/AyeMlEzRAM0kkkhnaTu+uEGAb6VopNgy1dfOzKhbU48qodonSv9pVIxsf
EcUC1NDBxopZbhBecac0LSsw6Y5lHjrRXcLeivL7v/cDHZKuYHr9DRTjtk2dUwJlQ/z9HWQ1gGQF
+edrJCVXFeVceyvcnhnpoCZLYuEBboIhKZ7AJEf1+SIyGQb2aKgCd+NjDNtAVVW1EfFySYlK5O0A
qWCwyNnIXvhW/VJa7ZDEQFgULXET5XpsMBNmpJL3h+gM761wrq6yKqKkTfOwbcDZGmntrziPyMY1
mrlWQRUPxc5vn/h8u4Vxn09nZm8BJpmHrMtryC+q39a5u506RTZzIPRDB+EbbrK9+Dk/XGlNpp4W
OVqMJUYttRFMEKn2fH41v4vL/FUBN/+vFe75VMR00vUBO6h1aZCT6DYnyvM8gHs4Zut3m0JQeGyp
b3bQlzein+etiw723jj3sALQI1smDQCSof6Zl7c9TT1tJm5Uy8TXzu8lMoyPEQQT2Fm+tvhoah2/
Nw7e7J2MGlvk8Ej5fmMQALbg79yEpqoTaSmukxhgIloiU9Gn0V1GUPue3zXRYlCZ0Q3Us6FwwGs5
WtQ0aZfNcIzkIbOf7VLGNCZays4ArzwUN0tE07XNQwvUxNUwu3h6+MMsiYPCZWCkamtXItryuLK2
LE1NGdESiNT2iBpTIG0nidxrG9r6Y2H7Bbt7Q8e7sCkXtCMpmaBxwfKriMT31OyfrJHKgC/CTdsZ
2/58ZyzpVj3PlCEPGwoWKeQy6VAFrGWSiqfMzLbmnZmmYqYJ1DS6CyP6fKPzC/nyV7VcJVeuqK6z
3zou+BA6j0mhEEC7esgFDvlNCZ7JEaNcrTN4DqbLM826/IRb7zaQi0TW+mdlk6FfzEXkQWP+9bwJ
2eZx8cbQ6xREwtg8BKVDsfw0x/qyGkvJpXTeCkbYP36itsqKvlVxfIr13kzrQEtVN07Z8fxahI+l
v58ICLWPZox6UZnRTxBHUBQUSEbjn7FLEXVylChzyOiCcPRRrZ0jVZW73soudS2/t9hSuGlO3tZO
uVoouR0NRfK7RFfy/mdxV7JjOZmWqdhjpa6vFxMYJNKBme9gMjRQ+0qC/BJZA0sAykcYBTdPQHpK
gUfQGJlIADZgzFqRp8bWIF1mK50368rVXMjAdKKvu7PIv7wVZFZT5aC+r9ug0lTt56KqX6uKSYq3
otiFDBGPJVRF8Ozl0oxEy6eRWjQP+/SlTi+VrAmU7mftNJLipigKY1QahX4DJXaT9yLQ7i+ZrRhI
Z5x2drN2GNwxodIH4OaMfJqxN8N5xdobXV7YW5/GMA5jA1ayrvYnpbVdkmq3lj3pwD4a3/uuiwNm
ZT/HUVbFFS8UiSgeXwK1Aacr2erkFtJ6ZI2+Mdb514wUliRuCr0DXC74NLh3TqCWs1Kg7JM4uDot
+tpmSQdksUM8C7TfkuMv8HzIvAEPhilrPK35fGMjsFuUrs3C3KLrnZoZmK2q9DR+7Nm4PBVmHl81
sQL1qLZcvBoKFveZrq5g5I8gLo2mAblkg8HwLBxQqI/qyF8dvQMv3yDrJgk8+cMP5eJ6EmVmi++a
hSB0Dxx9cbPMcCvjS0kjyZkRfGJYQr8DrzYTVCjbx9ndjYrT5LWhzllommPlstm+mFuUWs9vvHg5
f41sf74zkqhOu6S9hmpi1P+jJr80BN+xgm4iMcNPWML7CYgqDOWegNVqZWJWbE1ZOBRUO6yLfYw0
9FOGhl4pmHP+9+uyQJiAdvc2bHwCIFuU1ayZnRco0rcgOmWoSUf1e9HaT44l453YPjkXDT7Y4lyi
MtW2JW2ehb1d3iiJ0rqdHWF0ZzLv2IBGmpnnT05CJfspOJugrQE6lhoG3qW/+XV3X44NXb1EMzjk
kzn7kjD2WA7U9Oa4ktyAQjsbeQd0cixyIj7WKOrQov5ehE4KMLKSPCjw9rwdZAgFgbtjsMTBbBCQ
oRjY466Iqo+cpYtX4OzVNj2O1AFeyVxkcs4Cf/9gZfsVu12bi7ifR3WAXxSg8q0LyHj0rf1rUJ2v
vek8nnd5QVCzMEaDXiIoVuD0fII2t2k6tyjVp7rtL3bnFSC2q9dvxmJe12kviRfb38a7IVIG9Lkx
9YjRlu3X7JbGbDw+Uwch1Kmq0S0WUPF0qvrVSrWXkqQP05wf+3FkXjMo0lK3yElA1qShgwQipZOm
s27gyU8s1oRp4TJAF/3m0L0oILF23gGJujZ+lodUStsp/JYQycVtr1PM93MLHokVlU6LZktcdKPX
Tavtrkz3LbW53O6TT5wDcGfAECR+oNjEfUxzVZw86lFgbaPC7+efhU2uMiIbPhRuJGAmOARg70Wp
6eNHHGewoY6pXoR4P3hJda9gzkWpZaX7U0k5HGSwgAAMgfWAc2X7GTtfacBJvNJiRNhPafnFKEnj
RUWBsRejj+9Q7Jpv9AF6g7EeGR6o5RW/QbPE3RrzyP0X84Zh/u1K7/vyykZ+FQ6DSS9RxFUuVeZI
UX5bNsU79v7HcneU1mXqaCKxC9G7Y5ejXd5SdFU8o2KqNxvReF3YRuN1XWqC0VNZL+Y1pY9NEtvH
eVyJxA1ETrcJTG1ANe20GcHaqkMxI8rCcakvm15/1Co1sBY1YKYhCR+iTj0aVZjCw24imeWz2Vkr
WG2UUxmmTQnhnUonHjPiyzjOvkyVeugY9DQwBbjQ7ho54gSlN830z4cwkT/ufwKX6dY9tVYN4m6h
nrHbVSHhmug3nTI9nTcjXSoX/dN0WpfFRFG8oj/a6lIF6XA9TMGURr4OeHkFCl6WXOip6feKLlmj
KEzj1gFdK+BdwP1yJ9ueyintKxuHgZg+SDyCur9T7X+6eL5sZJhy0S2HAU4LvgM2M4hzfTx4ic2W
rI5w8Gy7uTSU5j7qkpfzeynyUBTjUeiGIeeEejS1dDuvLByXEYM2ll36Jf63VIE5NCQ9J5Fz7C1x
l2naKYnVWkges0r3shmTALF6nNtZkstt+RN//sFDBToeNKA3hYuPexYNVtnTDO02IJKmAA/kCfgf
NnvQd0n9PAeLr2os5f1I0BA/v5Uiz9hULwE3xDQs9A4/WjaGSV+12AByzMhu6tHwqua1NubAtBAH
dUlkEe4mWtQbpfwmYMO5hmNPEwCi2M1Yibw4fhrj2R1KGU2N0AF3VvhgGjVz22Y4aFFGSy9lmn7n
KLH95fzGCT+ZZmyCwBYkZX93UHf3CwA4FNJGWEuqoCcDIOgwPlQ6MpMmbOLWRcnBPW9QvHl/DXKu
mGvWSpHt4HWB1+MC/Bme4O38438zwn0hZSqpVhOsalLL66oEjJbql5uy9v9mhvtErLf1ZllhZlze
GrJc5F3jIqWTuJvYEf7uGOfbetxaIxSNkc/MOgaF4Bf+sAySAyT8LDoOD14qxEY4+niACozxlP0C
I2QCarDsAoC1vEg6Eio0A+pZBG8NYocnwPi0TaFVhkxwGDNgHYb4OUut2pua9uUTn2ZniLsOKwho
LqxGKIrI4keU+kjxDy0dJR4gzM/QdvnvgrjrkAJ6sNYtrqTx0Fx0/QGQbYAOg/LaYQcb4yL0OHQe
eWm/FkF6kE3lbx/lJN7ujG+eszu8pjYsdFjRbK1M+mgNqtcyEpLMflcMwIEzUNJArcZdU0fSDBBG
251d/njFs4nbEXYBpfhmxdpzoVthvS6rP6GcBxddJAZFUWqfy21/vltoPYxpl6PCGxZ6EyR9crkU
GEEtSD24S7Z6QB54cas9nHchUY8Syf3fDJI7E6ZiqqsFeGe45p2PDxPQzHhHefl2bVnlWpl9hVmB
oDFrEAvFEuOig7KzzQ+bJlkDNtoF2Sug0PFVHY8aVADs+UHv7VUSkUXxZW+KK+g3S9vORgwXLiEc
thR1sLRLcH4rRY66N8GdxrYrWJlspyRaLA8PQU/pnovyMaOgaF7YtQVkSqf+OG9TvCyUlYhBASXj
b+kim1LMnCMlqLr5G8gdgkJXJK0j8Uf6a4KL/w7oWArkdaiF4lkzOtRndejIZMlEhw1C2BDJw1Pm
FMPUWn2uVLGCt0VPn8D2X6IYUt2MMb1P+yVoFlk/TDC4AZgBIFyY2Ie84glgKO3rpkLmsfU2qG+U
NqiEyG1cgx2v1O5B9ZO4RtUe8uy9VbXrWO+/qJX9s0yTQ9mtj+e/ofDc734K5zdR2g1R2yTAiGnr
D9IYUKYp+suN4jTJpsbFkFXtVpqMnH37bHxYpZDlxry3TY2Tgt1sGctMGDYgwxw7XjUZc/tB9zN9
OfblJBuzFu/3zhznRcCroCmhQbCP+eUrOeglYOzQIMBYFat+y8bKmWOFZ8OE4gGqXgKWHT1rKE1b
RDYTjC6rMb/HjYwXRHg2dia2n7AL2c2QDGqk4MiTFmMckE8BS0DuyJRUhQ4CvCsEMEC5e0LlQ+rW
RHkEYRJXe3Y/grrG65LFPFSxjsFNowIVbmn7Y90av857pnh5fw1zngnBNGVwMnAIOdN9UvyinT/H
smKd6Cth0h9rAxDndNjYmrphpTHwmvoI6ntjAk2yUTgX/34hGO53kMTgMXMyqlhaKyobBNX+yQSH
IXXexlK7xCjsJ0Ll3gy3X1Cv01Axg5k8ArSSEECUZ1yhr+cXI7pnHHAu4T+ocZ4Mz00LaOKNacaj
HXxybqabbUhYWWxVigQz1IpCQ4VAIW8AA8YVMefxcN6+YILJtg2KKwcDRKjX8Vx2Zqk5KR0xhEkr
o5lcrXKAPVtMVn8tsXDQo5lr9xaT1DFda5kwzVGM8aGICzy8dBql4NZSi/gzW4/bd2NJEwyJEbQB
mkwFLnM1UgwBYNunbzZkLc4vXXQgHOBL0QUDTcbJ2BSJbAW9BpTQewaBNbUHLXvzo2GK5Aubgti8
M8NjhJxVQw1oRXE3R3FXmy96FZPD0UXbvv1Py3G4pIjpSjboEaDMKyF+30fuYD6On4mR+8VwhyIC
FhSDHRTwbyeFflVdr0FSpKO76qqMqEGURexNce8UlM0GtrTb+YMi2Rjh60BFdRlwhRZelSwSZxB+
JUQsIAhwEk8whBP08noGRdHQHLpbxbRDYCjQ47B/VFEpY4wTRsmdLe5tkDhVrseagxlI076aFIqB
7ujfoz2sTdD6z3K4h0CDqZelbawkJIkRdnH/jwaYkj847UO3au9E62VYYAFNiQ2LIH3WNSR+Jz22
EZNFgC7gzGLWCCMJvgLqhY1/j/pWhyGwEh8vKHK/7V0Zilt4jneWuXs7dqJKiTuKVD19MyrQtALR
M6Yy9jqhO+6sbL9ilx2M5mB3gwIHmSLV26YR6NQfsuFAuhTjyDIMhng70ZzH2Dq41E/QJondU8h9
GRg9g4JMoFp+t7gb73NyqI5q85BTz/Awzf1TtpnCZQIrCZI+hMaTvqKz6KmVlVsVYtT8jn2nte31
A75bfq3Sz7zjMOLwxxjP5z4Arb4oDBVrU2sXjJmx1zmT1aKEB3tngwuLs9FmGeqiGJtqa4zEQO6v
nlC+U79WSu2fj8Ci1G6/HC44Glo0j0zfyl5RHHbdd3u4S+0CJFOlNxPbbXRdUr0W1nL2FrkYWYOx
AaCkrQaWH4oLcmju9evuBrXXMMtAPKh+gXD3Q/20HCvvM5VExyEOpo8cSE/x3Qaiays01ZDHxvl4
pYI4px6tL+UoI30T5SfQAjLQssTDboN5fTx3vZ71UAjGQcAw1UVzKEGY2vlOmLm5X3myQQ2RNRtT
VWCAcxzQ1vFV+bGuAcQzclDZLYmXj+UdyDjeoRcVYuQvmLT4tnRKSB/VpauN5UtagX5Jo58Yw0N7
Fmd+k6vYGt8flzz0qxXpMc4ga0bXBOoypY7rzBdd+uxg7PO80woOvA2ZWUhdgfcA1ribApMGilYA
TBAqDcoC9rL+VPKxwORj2viT1qYoQ3Y/zpsUHMm9SR4YaGq5XtFtSnheul9lj5E1U8/fh6y+LqH5
ejhvTHDZwhgoiVRsKBpw2/p3cdvMCFNJtHX/pp+YRXeNJZMce+EOmsghNYBlNgLVjxamagNPp3h8
FyMun+k9Zgp6Eqq7rvgvCB3Or0doDWcOvVucPaA/PlpriNWOeoHNm+KbXk3dCXCgNZvcbI0hjF6G
560J7lbQCqDXgL6iCvA/t3vlukSG0eClX2emCUBsbWh3Demie2tInG+fsGWj0b+h9bUTMRrFdpK1
idFchBbu/RD3dwTjIpBgk7EziWbsbAjtoFkJMBB0S/nzFXeY1qAM5DaxXzhuBfbpOpwyH7TrThiD
L6nyZOmR0OV/d6w2IRqgxz5+NTwdTQXskmkIJi6XoUkxR41LjTurk2GqxatzIJeMapgD9TrukzWt
UigxweqYbyeeftD9xgbxjIsxxpAEdXRIApnIreDiAy7nr0kuoS1L28xLBtbWAdDivngppwismWBy
zF9YErtmIZtSEbolHgd0kxHFvPL257tDnTCLle1WDbIy1YUzebQrgqqwJGdNGDt2ZravujPTNlO+
kqbKQ7SJQc9Qtl9GJVUkl7jYiE3h8qhiYpTuo5FuZU1rGPheaBV7S/e16V/Pn6vNt7jiIL7OXwPb
D9itwqoqZ1A2lD3mLjyFAO2h/0MwPASBQU8Br0EKGcNYNoko+kJgxncwEU1VTPBxqyr1dAZWFoKN
JuuuanV+KpYjSZd/XyjAGYabY3AFrs7PzjWNoluKhqXlxVubvUbKTTNIcMqikwsDCO/b2/YEN681
qJSbWofd64xjT1FVjZsqpAV7bAFokrxCRb6AER/Epi2rO3mFKnTo+qTEemyw4lM7A+js/bwziL7L
3gJ3VBN16BQLIwBhk2LcKgUE04Pq+CtpNdlslCgo7C1xIY84To9HIdaiqxWkGObCg1SbFzVTADqA
YMNd+Eo8fOIw/TV6Mr7W2Qn40yYYbVeIrCSp27YypkPROAlIcP58JIOHTvXQqKVrjvmlLgALXXKr
+515GMI83LjoDHKDUbAWAqHXco0jkS9uZTH4/O9yHRf2rAipsMWwusWofBWYRD3CwMzo+DX5xEwl
FvnXFBf6ljFFNcypAc/XzUBxljtC8n9fo/hggruo1mKOQHTXYNQwKSD9YGeLq5r5mz4BLaBqOcJU
b0oCutj7/66K8/4+UiAiWyPWlnQ8AmXnaRBUzT8B5/ywMM7zh40gtuiWPCSR5VbT97S7GaV5oHAp
6BFuYw3qJqX9MapnJLGSMlaxe8XtZL/WyXVkff1ErICz4Ya1cMnyeVLF4lzBCx1cmir7YS3K9BbF
2nC9tGnhn7ckdOytaQBID1ybT4+yVC81WlKQHs6GnxIMgzbUnQCgLik5nDclfOJRjISCLUvbxnk4
t2tyNtrqirErIFM0qH+kl6ZfX8+Fi4KKC+n2T0QkAzWc7UkJWlR+aZExVqBAjouws/oXAKR+aaAG
Ob8k0a2BFxw4vfFmhb4ht6KtijIg6cN3Mn5Y9D1jn0jM938/d2rGoQFM00rAb2KmD8hiwNeo/Yjy
TPJlhMvABwFMH/XDE4Kb3mbmpFZYRrJdTY5VvyRRJ3E00aWE+S0UE+DW0N/jTo0TZ4rDCNj2lhF0
42hH9yBMSixfmdKgcbo10IZY85pxkNj9/Q34JGxnmO8CGGln2HGGZ9vGLegce7CvzxexEyhB8mbf
2a7mtoo/hnKNT/GKbXTlLCDo0Zb/GCeAs1lyyIODJ0shl1H73U4GwPRTPylQwuwntykfz3uj6Cxj
pgj8foCym5THf3doqcQZxQQ5ncYv8URK8BvfOOQmVdVPWUL3BoVnFTKmXI7JDMgo5nkGvkbMxYx5
7PXzjzb+phTpJ66NbfDhj6HNc3cZtD4kDHxUqAo5jaO4tgm5sTr+1bXj/fmtE8X0je8CoAk8uU8G
VcHDEJEZUnVht6qzZzV67Gak+VrNSiw5a5uf8+6IGXw8EfHgRqbJPYHphBiMN1uOmnlxnHQSMKPC
w3St8OgeAkRePBTjo7LMz59Yoe3QbfrMwjQ7d/5iVOqbdgGPgbmAN6Fs/H58hCyl5LRtAe90df+1
8hsmtftefRNh8gw00OGsQl4JelJqByI6Cpmn8sGKZB19ERxiCyV/FvUbgL4zl02WFWkW0jL1circ
+Zp65WV8mQIOkXa+5qpQoJTVE4Sv/L1NrtY80RLkxCNsbsKC02NVucojxhPDKmhuusqND7LB1M3H
z+0pf9g0Ze4ohLJB3EnAKJNDxqGtk7fz7iE0ggk+nDR45SkCSulrZ0q2QkKfu5p5kaVP5w0IT9jO
wBa8dp8qtvsek49bcDKuFNN56vLV7aLh+3krwq/j4NWLwjWQ+CdBFws0qiHF1ylrM/JmE2LHZAV3
R/p1Uc2jPpXvGB08DEsbxFr04Ki57s4aCVv4y/lfItpQMHVam/YvRnH46m5clBDBo/ghdZ37Rpx4
nSl5Hwt2FNrReI5AbYYACMud6FyrW6DAJiy1OyQr9XL7Bodc8i4WHOi9Eb5RpPdkdsaNnZqAIy7W
b0aQ85AhPSzmBWQgJcZEAyOw5oCZDhVxsHBx+RSeyB1KASOcxGSH1NB84Fq+4F8FTtpeQFXqmfSL
bzvsu4pbwRsTGfxBcIM6GN/QgG3WMNvH26+zalnHKUYPDq+Iy6hjk28YZumqI5hQzYWukiqKwEk+
2OPyuzwbLZpVmGxPyhV0ddtcRxV/giYa7Qx1050x0M4BY83Ho2fQuIYKNdK7rsHofGb0pZsvi2+Y
67XNGtlwkXBNGKSCHSADTy44TUFOkCrgEMunuH7pnKI9mHZfXZw/XoJrdKP9Q+8EySQqXZzzZ0am
xXWFQVlCgK+tVfQX1Hnqrsp68Np8LV2HFNBDWAbTNSEYInFU4RoxwbXtpnU69lxpzZo3ZQQCZVKH
g96FfTNIFnjqigBVYuqSYAoS8na8K2bditlmOyugufQjs0Cx0IRG9Q80OrzzG3m6FNjBocJQEary
J7NLRa2aBAhOFHRb20vYP9EiCfwyA1zgt/6PtCtrkpNHtr+ICDaBeAUKqqp3L+22Xwjbn80iEDsC
fv09OO6Mq9VMaex57ojOkpSkUpknz8kMUTcdnmF4/R0miwSZO/8xQQTWAPwlkGkIt2+GbDKeeZrV
Y1Z7mcqgpR9XgASu79LuaYDMaNO43p6wUtZGUkGHsu7Rc52m7ODkkzgZg+cGFga2D8Bkqbht3oZd
rGhjzt96vKgzSO5teFv6TucyBoXmqYbwkg+0/Mm2hzuWg5VPdxPFxfn2MtkMQr4bOwgZAlmbBdIv
dLaFKOPKWqAcjvnL1OU/58KyFTu5ZwhxAYNfCLMExdbXwSgHPetIRQfslxjukCg/uv185rWpmALY
8zrgcfEQQp8C1KnSBtorbUjpopPbUJ7FXDNaP8kKU7GYPbfADD3Zyu0oS8pRKBkmAH5BDRnDx794
ThJSzfiy6PR2Kf6cigrss+g6OmiPA60olxqq1XSqJgcKxkzyz01GGKZu6J9jsYD6A4AUpSfAVd9U
wcGgXrapBeQX1YSfW3nQMH5w+wT9pM/XP6gdN8Cg5FZOBQmtje/qtRtACq2j7gwQw5w7qd81NT/N
RfpTdDpX3LE7ltA8ALJsGyOCSI7kCU4zUnAQoJHKepQcShpC/scXtFbE0e3fvM7S0XFBvW4bISAO
6HVfL2hkyEqnpgRtdF88mHNfhHVn3WhdT/20JDdrmr93ivSU817F5rvjhEhWEPsA+sdbXMaRag01
Z9JZPDYNfQp7cLXnnnuaoXHnC8tWnNu+MTDQA/CPzr4cmDLDTUvXHvD6afJzycBjaN2Bk/5suire
xJ0veMvB/mVJrtvohDprsVkqF3J0CvMuHZy/cY0LE5ITNrQGbChFP2Gs72nzVRtKDJ0q2j47k0Fw
jAsj5mvHcPJhFqmBdWjgHjXb20wzA5I5B0G/FKIIxuk9wXBtwb9e/8B2bhDUIzeGUFyMb6nreAVv
dcztoNw1gthwmPZL4ABINmSOb1urwv13T+vC3Pb3i+fdks2NiwkMBrGrwu/51zZXPYN3Pe/CgnRx
JGBcHJcq4fE60UDjp6RJg656RLHy+sapVrL9jouVNHWPe6PzeOy15S2p0+OMcpfi3th3iovFSA+d
YvXsjUQfree0z45sDG2z9xtqPJruAMVx8pA6/MHyxh9TnatQGKqNlB8dFgQRcJVBFdfSMX/nPLQG
BhHt/Fgm5eH6XqpMSbGXsIEMZufyeHa7DFG+/divoJLm6XBP215V6t2N9P/e1DekdtZCEtfaPmcy
P1rA0k/jdyYSxdFdd483lcKa6aPOZnxXS58H7fyRMe1/2jQkY5IDlm7bOjosdJV2rLZqcdmzd0Y/
BjxRsRyptky6tQqjauhSwRfGIY+yqTnyOb8bRK+4NfY2DY0FFFehVPRWe0Zb+rkSK5ZEbBbUHvPz
5cd1T9u1gMEoB1UDtObkBJ0tGqEstxgKj+n3dJo/jF7187qJvRveBF8A6vnI9d5MLWiNIEniUh7z
2iIH2yvKF9aMvpZD5o07VjwUhEdL1YpYXzxP0bLdO6gL4/JtWPGN8mpN6zhzv6/uWSffp0ZxY+xu
IbjtQc5KgGGS+xWLM4+WoaGvOfYQ6svHcEBz+PoW7q7iwoQUW3Wej0UyGuhtMz0u9acGiG6aNwor
qoVIwZUTM88njoW4Lv9QWcZ9zVSBTbUQKYYaZlYLk66o7jlLvIqfPOPRWtrh9e3awaKDOutiv6T4
qbe81VCpQj3saQqr5qatD/Yc9l+0d2Pjt7fdvYtWmngxj+R03bJifTJQdEbTEcMlWR2b88MyfB8h
UTt7CqKRHeHKV6uzpPTLYnYJvmackwiQq/L+ZH0vsrAqP/FHEZcsYHdjpJcRhlyqKqimWPSnfArS
TaInVOGP99Kli522pKALLGyzDmhaQPegvXG0Z7ezoGE7Bq52X4r6f3NQuX3m1HpNls17INV0aIge
TKVqHnBHme715m4fyUUaA7GALjc4XEc7lmXkPbB39fprLkQ7iMijQXnfHbQfw087qiIeqAQG9y5+
qDvo0PMGrxaAYq+tZ0DsmcnmuJUoan+d16+aBt5XTiOm26qpnv2z+21MWqqZJkLvNBMfozYdRw1w
y6n3ect8kmWBUc6Hv/k2fpvbvp2LnbXIaut9AnOuq0V8uDfKBEn103Uj+zHstxEpUg5aKUA8DSMj
SOOz7qazFAWS/S/8twEpSBJWdEnb48LUarO6n3NQhFnGmkcoASzvrq/lbSMc9Zetq4oEAAOinnQ+
ltYvHpjGqnggdQ7K3+VLuVLIWooKqmINtKnZQc97EV63uucVl1alY0oS0pRGCavUyv8RRvuQsPy2
bJfPts3j1nUV0ew/xOrfGypdCeu60iFp4fLJlzI76CRq7zE0FILpjfm6e9SSgxM1MVqhlaL6ufuY
QOKzcRoRDDbLQHt9MgG8y128vYC7i8XMrfuEExBs5G35YQaK8m5I029Qc69vWFnTeBaTE13f7B1s
D8INOApRNcIRYxdefxRdSStSO2uLWC4gP5wF9UeI2/vkzA9a6Cgcas93bSwUbQ3Uq0Bh+9rYlBWc
OVZRx3lqH6sFCri1PQL+XP5FfQ/8mAR4ChTH9TcpX60LLJYZKMK3ue/MJHAKPUg0ABxzRTNv7xu5
sCTnd2TkPfUEiDJZ4T26brNisBONDW73j6lhvrdN9uRYswr48ystlqtWl2alY8t62+EYiixj4o+H
7gNNo9kO0DMxXtg79wj+gvZjd5Pfds/tcKRTvHqHEXj2kCi+1b1od/kzpNvXSgarNApSxnxYy6gt
He3keGmmsLLTXgQr4u/jlG8lkMUR6Ddg0Fs/by5qfKsC23fjOc7O2V+E10tT24ovLonZ7DRnBV1t
nAt2EG4drVTcJ2X9F42JV0uSotzAqxSFdH2r29d+bz+5Hsd85E3fqkDFe6+fywVJF1Ky5FoxeTC0
rE7mVwb7CZKBBny4BcoX/AldAy9IO0jFLMaqYrZUuYd0VxlgbfAweIOPI599Y7hpPKrIyHaj9+Xy
pOhdGO7IhIUPwXnqv9aHNYJAwrF46I7dQZSRGWJ0I/VVCMW9OObi+CwML0FXTi5Nu2OKCX6nhpPY
5TsxDZFr13ft3Cliy95NuGEEoEFreOgcSNtnWSD5Tkv0SjsTvPu5vrS+18Fd9G5+saG768/MVNxJ
e+Hs0qS0nWmrT6llcLhl2URJoYdmYYfCxexsD5Ef6BCWlaoMvuckGwUTRa4Bjmi5o8CyYq5rmoE6
OZ2ywF7yEmpPbqK4elRWpEil1aWFUj4eRq3ef+yLMXSpSpZoB9UEiuttBhg9e3Qb5RZZPXlkpBbO
i3e1jrY2s28IqF8Dppt1kIi59svRnANAKIHsX4qfTIMUDp/ndwl0lAOQvg1hyo2/eSFd/iopAPTc
TFckiHU8o+89EOtAOMQYZxsxAPpWE8nS4/WcYvfruNgGyW3ttOtMrbHamOjvy7oLvPLGAxn/Xxhx
0RbCNC0aN/KVkFhZC+YeUEczZhhBuZTP08K+dk7ZHa4b2nWcC0Pb3y8uhBWTHzU1YAhNlaM3m1Al
dxU1+O0E5MscLcJ/r0W6C1p0d/W5XlAjohoaC90CJzWAmizdG6d1FRfc3n1waUxyh6lICoyzTHUM
+SoooY7vAaMqAoEhT38YzNvE0eKKNV+cTIX82N9IGxU4x8W7Qp48KttyKMrZrjFW2oestm/Sgny6
fla7nocuKIqV5Ff7+PVZ8XpkUHBLAO0o0jEsGR+CIl3nA5+V7A27sfm3KbnQUtsTcJm2XsfU68+Y
9ANHXXO0puwmb7Mo7fqff74ycBtsoDQs7c2IopM1y5xgijo2x3XxU2f9CXjNsydKxWtozxUv7Ujx
nzSUVBWfcJ2WeQhEUOB0T9bKoDSruNv2jurSkFQhy3ONjuOY4WFlW21Y8KkJZlpbhwKKNvFf7B1a
aeB+pxvXqvTqWFZrJECINfEMSk1/0sjZnt0HFMlU3aHdzQPsHyRLm/ajXIjtQLGa9DleHfZAQ2N5
ruczplpAjKXYu71PGIjnf9uRPmHSGlZNt7RqHO3Sn2rQMpTteMdZ8c+4TPGwtpVPATD0+WL/RXnj
0rQU2+vOricD0+5xOudhoq2BJVRiEXtx4tKE5IJJZllFZWJ1Bp9v3NWAKqyKKnm3yAYst2tvkBkT
Y7ivA4W9OvoymSB2x1Nb+7jJ5KCRly2PFhKVqMMkXNh1xA57tPuOet55PiYaQS9KUkgm99anws3d
TzlwhU8QH8XFarZlULIsh2Rfz24BfrNP1114Bx4LUCPUWDAvv6nMyG0SgH9Q1CfIOA1r6HywPR3N
Of3h2unZXOlXx21i4U0nMO/c06pAQyg/rZp2O7qe4qrarRdg6NYGJBF1oTdP+Hmop3puxirWuRWN
9lj4vAD584DRZR3SOwW+AJ8N5sHsZoA/mzuryyPwIfxFioHZ8E3JwKGQQ5aiBzeXatBnG27IGiNI
1+Q89O0XJDiqQsKuM/42JMNoddGnC7JRpOCgzOWQs1kLlbibyoTkizyZAcqcNhPDC0AFVDVXvBuV
LpYgZb5Gq3X5NOGNXnv3+XxnGOLcaCSuy5frPrq/DszhWrjiwToihQaTrWQSjJYxWDH82YDahKlq
EO1eGhRj38DWAWMnA2I97nVtVoOQL13ZYzcbB5smN7SY/vmLlWA434F7YY5ZJlCp3DJZQQeAS5DN
TwPJj8wRCgfefbdSYN03/VJMbsnjJInI08nwYGOKptAMsmA1ggJqpqETVqf+JB7sNUzuVQ/X/2AW
4dXFAeGYpA/H0TKKTrjbxgsop0AVlwXdezBurqn/XbtrP4D4pjmop3D3zm3Dh8MmYC1vmNs9C+Mx
jJslWq3vqulI9Idu/otLHkNweD46wKA78itS8/TMXgcHd6LDQxwbBnX9JlERm+/5OGqX4JjBq/8t
mE9fIIuTLBpueO3WKz/w4ft1z9uL85jl+21AuvyyqXK6YQsGyV32qL1MJ4C1Po2RF+u3+QtEWw7X
7anWI7lDYRmNay3YNWslJ6GZJ1ZlP/8nE6akWFgxMq1IllF/0pfYxiw7t/8mLGxNM3xPyLpA1fv6
Np8Wc+FDn6JPUWsHcOD5fK0PLXRS/mIlF2aktEsrq0zXu7aKTczchDVQ7EeLVeIvMvDLxUhhtLf0
MXM3D6hWNxiywWd6EhA0xzCfpbjMd0//YkGSs5WEFH3W4vRnjYaDc7+Y1l+80gF7/RVFEUxl1CEe
kUsFKTk8num3pXi0MfyxoCBy/Vx2JkXxnvxtRa7BT60xZCN4g1AMf6Ex/wzqCVrfYigQmkuhGQ2x
g+Kq3oR5eKMif9u7XC9NS5f3nNZt4jK4Xm4+9c4cpPyWVrWvJYtikdtZyDWCX7Qdno0ZbEA4JR+f
mCtmJMZx1k2Wv5LywXLQHh7LqFibG7zab5dFU7wzdhtUl60467XRAcTTzSKaKrZZ/X003BuogZn+
3A03nbDQ3dfzn2uCp45NoY5QfLp+rNYvMVNpza+SXjlzIUUFpAG8JxWJ4/ik559obi4fctKYn7Oe
jGFje024aAULdND/Qv6PJPTBA1IzKiAqi/JsR303c/vQYaJ+Aj3rP6tG5tBKTAEWiAXkXe6XCRiQ
z2a5gvOaeuV4AMnLnd6mWgim2c9krJ5bfTlzZjw6iRZivunWNZbbNUH2W9fmecy7uwbEBbmNik2T
dg+Z5/RA5YmbUdM+T1UKrS1dQDFwyoGFWDAjlNa161dpc0559oC57XCth96vIecIcsEe3Hckqrsa
XY4VQLuOjce8yzV/XfIvoH641Y35g2kATsL40amLU647hW+R8owqUufPYJPs1yIqBDuisPfJtapb
g2B8OiMg0SZenDlF1G5yRaQXxzltjh4mWt0FbavGLCKd87OzjB+GlJ7a1YqYTc6gRjqCcQdQqTbm
Xv5YrVOEbPOsQT0cavan7WEtnP4+Y60brjpeJ21aA+QyDMAlep/s3gP5Y+N8LKbxnmC0L2vEDyD/
0e0YrIciLzG33lWf3azFe4Ho3wfHOvcrELfWWp5x+nPESf2jMFYn8Kwl8VNA6vJlbMNs5c4nt7eT
Yw9QKUM/us8yGtR2MYHgnnqQKbDfr2t1x5PkJOr5hJsOoHWaxDM10dxs6XEk5G628JSi/RN6q+4j
SqUuPCkdDlO+LAEECBx/ShjaJqR70joNvlIYgUGH7iOqjdE0mpmfagzw4EqffK/GG9Gui3fTrM1+
77qrD+jXENbrCNcoh+8Z4mRIewMQ83KoAqQBHWSwNXKTQHbbXxZUiUemFWEze32MOkYKlILRPZSV
uQaCFuPWvdE3hJcXkaLJwypNsUREoDDLWZtBorb+MZT54OPtd+Po7DwbY++LZoqKzPnESXmAWs9N
VWWfS4OdOqt/JrQ1whSR+7HlU4DHsE+N7A7+eusMc+zZ2jvcOimIJu0EWnWt5+nPpADyOiwxuPiA
wSBiRqTJVtPniW0+i5RDJMKdoHjH6hVOLRbQqk/tqa3dG244o9+5U4jnbVjoaaTRTgtNgWEIYGU/
QCxs8qe+vytROg6Y6DIIGQ2tz4xRhG3StUFNly89q0hoTuOHvoJeAyqBICLTYYR43leazVawVcK/
1Hr13VvHD/kirNLvWdr4lUCay0Ru+aAmipsm9wJdKw3wknrEb/L1xiMLv9OrCYpe0PrwZ0pPorBP
ZPZOgk0c+iJpa+AiRjEgaxh9SCDq5Lvt8NVaZh1CxOMStXxo/Bm0D+FKS3FHzZr5SE7A5j/ky31X
uVXY6N57j5npwWkS9wSGOIZEBfNIgxDkIPqiubczG2z8a/VSuwkLRkhWfkBKiOgOjUdBiXtKJ63B
g3uozyjEPA2lFaXUeCf4cm9UiXiqmdudUmvFNEGHoa0UnEsBwANny01jkBr8Y5a1fSu65Zms6fux
Zyrs206uj1kkJPrbRQWVGSmlbKYJ0gLJBNbJefUthpnd9FkYqsRiy4Kkq+HSyq+b66IqD8/rMENU
I/QAzQvhdUZ54PRuaMynFto512+ivf7zNl+1DUeCN+FNI86xgBydZki/VUtuRMmoFwfuVeP9iInl
aLQaL+zSqjjUY5aG7WosftMCVzjnYG+6/kv2N/f3D5EytnQggC3bqFtZ6U3mfvA42IIVcw97Owuu
P3AY4p0GmIaUaMxlZpK1xdhNdhrdF9qIu5x9aTqA/Io/V+/dSJk2IAiguXgGS+lF6WV61VW4gEZT
O2MsFOCThX5sh+TQWEN0fec2t5MdBvUzzJdDue+tep+RrKNgzsrjbizEKXG9H0mHkJeZWuFPXvMJ
LJHv3LZ779JM1QXf21GQyeHFuXGmo2v8Ooty2hYomw4g6pLb9YNX2vODV3DMvSat609G3oa9VzQK
Yoy93A3DK6heoOaNHplcYBitNeHLgMykmER1Z9edOM1g2w0pZsGpph0sT+s+ahprwmbtuhD5kkrN
eOd58Sp9k9ZNC8TpMt1y47yDTgNYkamSznfLr6VjtUEXAP1MG4Pnb8bRFq/kCYoBVdxkyx3UZz6m
Gf3GJxvYyKp6JzJgufrxBgQ2Q1BZ5oQqy/D1umPt1ZJf/QQpSxWN2eAYgFebowTTVX4fu/fT2T5B
ohM3cbAR1SSf8lB8GzSfx6qIsONcr6xLm5zkZs2dFCl6QwrM4wGiL7J/tidB5s0PA1ONZ6rMbWd+
GXdTZ+G6i8XihePPGvdXffTNEdfQTdL/RfH11dqkUOSYNYjKgZTBQIV5vwzFY12ruG53nlUwAW3G
bQgUvUnpttKSNbfMHCZ6l/pT9Y2ux4V1ke49cE33+1ExDbDzSVyaI1IxJB2KKSMOzLV8KSE4UxS+
U42KCsLOJfHKiPQmdSH6snAOl0j5TVuZITNb3yDNUeH3m2fJnx44prFtCN54mkpb1zZ54bpL1gM5
qAO84DvPRQQCt7j+QJ67cxOr5sj2MG8E8RN38HYPv+Vvo3jNaRbiSX/A9MHZxrMiEmjciNOURyxI
jmugh2C5jrwirOrTwMIcGgihSgF35wzxMzxIoxHUmt4oO+uDNk+I6dsZDvHSQBQq6RRlk52qwisT
0jXfaLOjC2eoQJLQfs6Qr2rc+CFG+1QvQvXG38KTdIyvbEnH2HGIGtMN5KtlkxGYg5OHfdZHRbLe
rHZ+SNBgOemYyxG1GblD+rWi4Iic7O5J4U5727rBNYF1cmyUp7fIcxFZBg2kMMwFkH85lx8qL6gO
GQ7V8WcRVh/AthSXH1WDDDvBDJkApmaQ7yARkWvGgwPO1WTBbE7RHbnh+SnuKMBJgyJ/meolvL7A
nTN9ZUy6JqiBPnSzAByUjqt+75TcKvAogfqWnXBQsU6TSo9t16Dxa4YUypFvxovLVrCmG4Br7rQp
/eDWawcKBwCA7ygIN6IWrFmKqdy97TQd1C6RO+IFL0+6o2Vi2aIcsMKeHIDpCpfpBuh0dAL9PhsV
4WfHXTChgFI/xrPBOi/jf2YyzI6VgMVjodoNy5eozlUSsHsm8JIhdJNQB3OU5JG0NXO8lYFWFokW
JxaBHpv+ct0p9rbs0oT0obNxGgoxwimog0mavk1fBOQ/cC9kvklQwsQFGFy3uHM5IN3+vSjpcx91
QXqLYFEzSFA1qwlE/1SqtDh2jRjQTScuhE3eSGWbw9gxgWpETFY0zM06MoD/zJQDsSoz0iflakPV
FwTINtahDW18YwTUpKo58H0jLgSiATTT37SazX5KXUwvA5ylNySAvggK8RNA5coJ/T1D4FkEmg14
BDBAS9d20q8zrZweiBiqv7jgaRJW9653ewXCcy8sXJqRNg2SLHimGlvCuPJD5tpHyOkEXUsiVwVf
3cMKgEALEQFTicBEygEBMBFWd27G42puGn+b9jloLJlOAknkaZ5L8j0ndRNZYLl+P01zHuEQSDTp
4/o8OalqAHj7lqSLDrkDThCMH+ixyV0iutDRHgwXXaI1mtr1mHt6DOAzONmI380gMh0SRYzaA4S+
MrmdxcWdZmNcpusamCyp+0Ls/AvrkqPuWKFdsBAonX8mq9aDfnXj1um/JBM5rhxTczxLOAqoyqLJ
rodd7IAU0Eyz17W02+Q4LPreW7WvSZnciKVXVBB2PQx5ESggCKDZMt7KpiNhUEND1yBDUm3nw4+t
YukJeqbFoEAz7sXoDQ/3L1vb3y92OOGoExIXS7IzcOx11vqtHlVEJCob27Ze2Ji6rAQnHcrcYPx6
nuYUvLep8/N6WN7dMzSUdbIpQgF48NpG72ZJDk0AtLAgcZjnI3STS8wg5c19VYyf/9wWxq0hmIKP
ARB2aT02SQ2guzHcnzmt/c4baHF2+9yc/LbR19IvNOiYXLe453hwBhNZO/WAjZYstrqediVaEHHO
0k9rXbHAXpshwBS2pbC0XV/yR05BvAXCHReqEXLVY51MtE1rgEw7Q3zLjGljybbeV6teh50ze/4A
fiGUe1GtH7Xm2/VV7l3mqGUBxg5UEkigpKf4wKgz4RfVcdpk6WOSkvbYtUYVAE3FUKHPIaY0KpXR
drYWmAp341RDjDVk+prBghJmhym82CzzY4ZGEKA39DxB0/T64nbt2CBoBIYD8n/yETYQTKkbFxhl
x6siYx02fNmH2lRUrXZiNAitTTSKUXkEY7x0BxZFj9K9jeykyqY6rESVh45R3o6kve9X8QxYeRss
naaI0zsHB6s4OehFoGgto8lMa+0NsTJYpYmR+9TWlsduWuaoHZPhaZwT99HRahWGbW+tsAicEd4e
b1l/wTAssixBd9NKvuYMzIxi8gcd08vtGqToZQ6FoUjQ92qCkPVBPgsAEJYrb2/Xb3qUVQ/QcmIS
fx0zEfSMskNnk68r5IDCqm+O4HWKUGT+yOf+8Oc+dGleSj1W10BF3IH5jDmmDxunbGofZleoKIj2
Lt5tmhG4KlC/gf5NynI1zulqE1hKly9pHjhBHychCzAMqGtRP8bihPs+Uk1a7CU8l2bl8s6S901n
lyNeDBimLMrbJqpjNzCIX59Ed2BKhlnVOon0vSwNF0y4MDiEc2g6Pg+tb3lsuQEgmUHnrwzVj0pF
BrHXDnm1TOkcJ6Dm9IrDqn6eb1u8lyPtUN1COM0NsoOq3LL3mQAaoAOpC6VER04inTZHuCYwViwk
HDX3Bhf+J3Pu8kPdJC89M7+0jhdfd9TdfUXCj2wc0H2Ml0jXMTfIlILnGbliKA5tjmJEegYJ2e0Y
Jr4eive58ih3EgAXX6SDMI6U8Y0etYEuc4NRMMwnucaZTN0ZD/YbSvgHV3MUT8C9cHdpavspF/mM
NRW0zFOYStzMPgxz1/le2yDj0MCAok0PaZ2/u76fu4uzdFR3cPtTgHVeW+zqfJioAFJ6bc324I3D
na2hKrB65dnkvUojcf/0fpuTZzOgFg/+3hGVSQ3BzDefxzWoet+6XY/JbfOz4AeaxV2swtLtpB4A
/WNWHuR4OtDaks8Abz9UQFxisGaGdGdHrZ+9bh1Zar+U4G3yE1Aar336qTQ7xYtu93u8tLx9QhcH
WtpkGMt16tCy604a9fMDJGTi/jQaCHKqRGAPbYV1bgI/FvKsN0pSBuXV0GAsKhbnIffnkP8z8pC2
AQ/nIyY5vg5VSH1tDm2OUmyh+jJ3qs54UqBcj7F50CnKr+SK0X5uO6y1XB+bE6SFDrPf4l2+3Bf3
ic8P4uj+OTc61JKg9mfg+UnNN/T8hvCgVgqetBgjWs9sHQ+VZTF/BvfcnBWRqQ+Ka3rnvYGCOl75
GC61MaUgfS2irxPNavF9Aspg3QLX0z9Td/pzQTC8NFBrRecMMxDgXnrtNIaxppwnIx7nLnpWffOY
GM90sRVf/h6gFUVyML2DgRVIarlO1w/pCnCeuV2J5Xo/spN5yA9QLQH+2HzKjjPqQgeVi77JVUGR
h6tChzAA/PONYDyQWM5EWMrBVvR1ADrHFo+1q9JNeqsk+ssKMEkmAgogx9IxoY6SJylkzmJeincr
n88tqx6aZIPf6O5LERRlfjIArOSgz881dm9mVkRKLShTeNAKPSfPqYNGTz8iFS5O1wPu20xv+3Eg
WjAwiYQuhdxz7pJhHpui7GPHOAu8JvP5K83LQGuBzAL2Lds6vjWLmooq3glvLpfNMKrIBvjCwOsr
R0E9h14Q3x7kLLszW81PejfKna9mgvmD4Y99WDImBT6dLemABBa9C3FD2wbCm5+Qf6lCzpbOvHpT
Slakg6b6KEy9gpX5uzjYQQl4uT8cRWQc3B9q9ZG3YlmvzVGpR1jnerXmv0oaMa8CMzA/FqEWmA/l
J9sHDjxBPzkPy4D2vsJnFOuUQ6vF3TEfsq2WEluRDd7d0/LYh/PB+FpFAnBChb03SYG0zu3nXNxa
EzHTeTGxrYV7XJAENMBT6QYL8LBU+KTKkvQwL7ibeYzDksNvdNL66wZEM08AWikyq7eZh7SmLbRf
rMmuxgYYIGyhCOpncQCIExzn+MoxYREkvuEFXaCdbFXC8+bCkKxKoTxt3aTzJqyPk59eXWA87J3C
Nd7cupIFKWWcXU7wFoYFw/45W4+Ql3dEFdHGiLq8PGjmB552QSfSqE3niJYFah7vr/8E1Rql7AqF
AdHRtkNO11qBNdaHJpkVDqn88qRw0m09wrJKttPTFx/w10MROjwY7/PzXPkAj4DDbPKQYpQqDoTd
G+t31JRx8hX1GkPvsb+a+XMipwJY5Lb/dH0HVc4pw+SbwuBemWJ59OM2ctRExqcszAN2i155MNxp
Sm62/2ARzNebZKyHpuDrz8FIctIXYDkAMH99caEHCop/vw60wFgCAwSCfgVMPkCK1xe6/7n/tip9
hKDJZpk+wmrl3AiMwtbJFzJ8WVVEvftn9tuM9NUZ3VJpmCEGpGf6qIkfFgDxRv53WcZGHv7/Wyh9
eahblRrvcGhD6JXBHGaBiYQ3AAjC8r+D0GXGRmZdMMRpyIE7/Xx9K9+mb9uHD/QYaKqgWPKmKTVP
LRhcKPbSuVuC2ozdqHgAPxSYqk8J9MTVfH67PmOhvkjxGIZGhJz9lkWW5TMGR7BgG4BAx2egc9HA
91NPPnj9gPA4eI+qruhedLkw+iuduojbNbGmchI5OIrhpfbo+WxSXXeqhf16xV3YcAD5B9c4FiaC
ZfGNKCU4xwwSylkVkrPp029gqlGWpLbkRE5eLlcm3bLOUFQWlA9BftotQW5ZAOWPT+ba3Xe2dUaP
uYmGgv8wSXaTEfO5N6xjO6E67mkAmDris9Wy0l/A+OZb5XROve7QMFVZcNfJLn+jFCaglqctdord
L2+7HB+RbweGnzIfTJK31anzgv/iHak6cSlImG4LEvQENvmLE+uH8UuB+iB4U2cA9hLf+uGF8998
S5fLlAIGHpcg3xhgMrtdgioPyLH9sfHM5ScvBusx+/PpPny8lwbl2NE0TTZlMIh6T7CSJ+GqQDt7
MfDSgnQr55vKi2UWUPddgt71i1N6HKewBH3ed4wqDYcVEtPhf3F6m0dc82rppq60ZQVoD3adJkhi
K7T6IE0DjK9NOD4LTG+huFFe0sovWHoImKY+ubWAVYFAPM4gmpqPGxPZGtggZTJxm2lh/u16BFbs
sDw+WbqQQICUNo+bBO3aG2p+b4WjSHz2vwWkH5hp1YHbkU6x7FKv7MDNF0/lx9S8tVWqg/tr+P3/
pdPy6spbKTfbONe/zCL3mfNsJ6oi2L5L/DYiHU61FTpMio0aMUsd6Qc7DfKDlgSi8ccQLgF4Jzu4
p785nX8bld9qU1KkSbqtrNLej3Xll+tXqizvbdv/1tmhjoNKBuqLcqWmYKDcmHmFj8wNaLzVTxgg
3H4/+7gWMXASLOH4z9z7xWFEUnW4vsK9ZGrDeP7LuBRDKsR+kmcctZRhuber4rk2ulvGu7B1G1WA
3PeT37YkP2z7eRqqCbZs4usB5t/rgGGC5ljiC8McHWQDggWlqkB5Se5/AL8NSw5K+6xxe4EdnqO5
/D/Srqw5UmPp/iIiWAt4Ze1u7dtImhdCM5ph36FYfv130L2fhaoxdT0OPznkcHYmWVlZuZzjiXZq
OpkT4UKQQweYijbRDnjocyx7vov/EZ4/pTIe29RyNmgapOpglvcIiLDt6CcmLh3xffHYZAJgco+t
QGf/i54PrH+Vy3apjKoQAdwBuQGW3eyX2akkZCKlrbsh1vxaCzzCjuxMhbV0c+ym4KTn29c9Zk4x
Q4tWJDrXX18Fc14Y3SCn+MwV/FlTbQRvN7WTCNOeBrqvtvjM82KuTOa6rypJiY0SOme9LXm5+58L
IxI/XnV4mWeueeReGJsHd6Xo4u+rjI+qg2ROYomQVNGLfIRxMWKkpuIN9qFso+x4DrUZAlfymLOa
KKWpgJTuv7di7rblcitCydge0Lj6UDLnHh6eVObUyqUkzin6geD3eNCtyc3gw7ndV1YyHyfwXtrq
gRd2t2/ilabMgQW6yFRqEiIFyZzlLau1fuKZ951F3RwLt7nX2dj0GTj3JFcsc2IHmjVaNUIsNS3q
zA6gbr7/6lDhWQKUTQ78UvZ5t2U5rJ+asvc/SfvZnAbQE8Xf0FJB8bEn9tJyRUkQmxcEuWobu1i/
9LHl+0evopVsprvcEFUMpyVAoTsJZJ9XgLZxLLoZ8VcS5K8npFF0PDsLnJCy76wpfE61+8rgfrZN
DwUoFwFrGXg92cEcQ0kKtHghJVJsQCwepuvMAeXXI8qAo6u8VT4vtG+qtfCxatgsASoJYzjZCJup
DtAiE9sUx+4q0H+I5uN+GN+8s1YyGNNhl1ijyggZhg6SOemyG0R7X8K2761ELHZdxS+QHYViC7ZG
v8pgN6W36U3moHxUWO0vUBsAZ98BaA22Uq3QkXOOa/D0YyJ2OxYh0TToR8NvQXOaMp5b8AQw0Rkv
XIyKxVXht9lJj4CjTLiDEks8OMvcVgZkAnKaRNkQUhhQwpKUYTco4HiyLVhZZ9d2gKdfmXlA+ehh
RtkSQH7M79Zu+/6nKzLROQZzKOARYEa9cSc7AG97aeWn5rmz9OQA6KzY7XxueF58b09vJjyrgqpF
EhbTsKmjvIQHKQKuUfzUOriFcjs5/eOR5iVGrszMhOWORHM7Lx3pKM8cQRMs/PeHHhSFxbLduX8o
OEebnS3AvE2ckxxXQD/2YE//Fpg58lROB5gnhIkfwhD0DUjpUJzQQktAQ5tqox2rvCN2Pjjw1XAs
eYYhhjkQKprCn4bvlf5biEGyfDlHN5n6SuqnUPshN48YRnb2TbidgH5+L3bvF/umVJU62BCD14Cg
qpA0lLjd0MJ/IO+iaVWFq9lIfqdDcN1d8ShSNm9xrPsBRmVp5gMK62tYaxqwGoBlA1iad8uVql2k
T2F4EN8J8l7NbnwFU3Gqv6/zVrDBkJ+hiaDeA1MPE2yqStQiHcycviGjMzzPVmz8SRdoLYIJNho1
qT6iU+NXZmSLkWbHNOQ4/6bDrGUwputCVTLKHjKkzs/UJwPBq2gHa6ye5fagJvg3IHzrwrHPTY7T
8AzIhJRMjTqlngmeaPVdHxJnklKOhMU+bNBa68ZEkTapi6IvoFvfvJfJ9x6P0Bqr/P3481+5Avv8
ylIiYC8acrBe5ErSTak0nIt769pB1gGEEB2E3GeLSwSoNjoBBjVgcDFeYdwNMyjI8sIV+ytBfACJ
lA2U7cd9rZYvz1pvLZP5PiYmn/F0V1tfrBvgcnyfuivMzqZKbM3J+76orQ+1FsV8qJEW+aAkUG+B
zsf8n462AG1/dxMPV2xfJwAHfA0UeSFWSdvUpU8xzjSFvzuaWIYyAgN9tmjH2ZrYPFufamGW+6u0
PgDYjaZDWnCV3lfeeKiwaYRmv4jsivdo27pg1rKWC3yV2XUKDcSoggmVUo8jq5VLAxAmWAgy6Vjw
yGl5wpg0ciTalKmLsFy4xfL4oaUPgRRylp73nQLD4181moDtW2YphBSjCvxTMPtgtamTUxeM5pxA
sfyv/t7Vz/YnMmrWcyAubqH/KIPLCIWLfQff8DsCJl9gCAO4AYNTTJRN5j5Thg6ThMlYH1NTdqrJ
PESZduqxtrQwIu+L2zAdxOmyhOl3FYD0zN2EtWqkqI2McFFhKkjP7BLAGMBttZqS85E2POGLpOWX
rNxOKarBUJbrI21SS9Yvc/2HyZOxbbxPbRjjDeFcxlTC9JwUinan44me/kxGjGEJI7CneL0rnu2Y
sBd0ZYJtFEirMt0bkVvTAZ8LFVJiePtf6Xz9HTge68/EhD2hm0jSo+7hS0PyCDqDV1Gidt5lx8jU
LYX+mvPeAUGZlWTyz8Y0Xezb3YdKZPW5aJMYPG2deTW2qFXkcn4IqGTRpLTrduA4L8ci7JSBORoV
lTNYpJDqqwRvX+VxVsfj0PGgGzaO4doeJhMvzVDUMeaHU5IJkxVFWGLkd9+3HFYRMewKkDQFBJLM
0QCqTyph7hyf92eOpjux4ovMC5zWAxLU7751J2fp+fDqLlvVSizpfoplzklM07onBFtMAj6fG/xW
XYzY2+IDEjvFzp3wgSuRpyhzaoBzHGEWCxIHW7gxLWJXIBy5C5yfk6f9nh5ip7Dp675Db114X7Rk
zg4Y2HWqzYg7Rpe8B4XuZk3rkf5y1okTkfl61JGBkfAtm1BnSGVOFN+qbnwRz5wnHUBZKYC/cS21
0W1ZA61MVbANTVG3DC0Jo80RifBwj60QMwFKAaaO6FGhIpDcANoBdoSAvDc9D41huQuZu2X9o9jn
JYphKEuE+FHUiwLMAFnpKXAqVwAYnaN/a1DVLHmNs61ztHI2ls1xBs2alNcQKbSY7zB7v89+5wAL
C2MglGTXRnJZiC8ysMjmdPDj8vugY6mu583obb3KvmjOpCSZWIsKBY+OL/uSZ3xLT/SQ2tPPyQnR
GQ/c6Znn84t77ZmaSUuqIMjDmUJgTnsoRC+kSHYrObPxhzcSXZKQx4CxFRrXll6+xOr6wyTUsKzr
wdLlazCdaPAgxtcdJi33D9Y5PyduirUcJmppajak2sK0ofpS4+ioDjvj7OjPoWvamm7L/bIcBC7O
zM4bK5RswUD1Gr21C960/obCurgMIWP0G6s07EMflI4mhqTQkChE8pChu1xEwit2fE6ZEVHOvbPV
TvsijLEu+tpp06PU6yeZh7g5o9KGjhJBYwsnCEBb6YF4k4CeFm/q86MGz3gS8AGQOSkIykDVZuxN
C02MigiEN9IN8RXZmT0V2xD1U9dZzcH8rvvprWYnbnwTg/EV8CqH/e+9ZeW1eOa2ADCnnpca3Gpo
vFl9MuMAs1LXrZhx/GojUOjIEFUUjaQFpoBRcwaR+6T2c+WLanqlFOpxqkbek2vjHvoig9EFxbVG
iFrImDPsIwPTMu0Epw8e9y22kSN+kcLcdo0saaAeESvfTNAdi+r6CanvDOhV87Y38seokXm2Wy4T
1kXWtmPuuiggSaRlcBHV747SYRkfJx4WAo/7im26IsE6ApBRAN93RqY1NqTA6l7b+alSuqMoOYX2
NmDCMhiG62yK7mNVdttW8RPzmpIchx+7iYCBp/V1h7JXKo1WDwhZPZWR7KA8nfPYlDZP6foHMmFe
i2YajkWHHwhuM2tWTVvBQr3RzZdxNN/WtfhaZK1XVwBwj5+b7nUmv43mBwiybkJR5eEscX8NcwcA
rGYysDxR+XgYzN7kKk6JqYoftW+6WOM4YaYnmhw+lNWml6++EhOqAALQT0ELseJ8Y5i/1eBqYQLb
dwWeDOa0CgHpgqKRKl+akLDMUoUlOBKgdiZz4TG3AtD6mzKHVsg6YIjIEKX6+T2l2OlzCuILuWXa
8XG5wLvUag0gcL/wTbkZlLSFuxRoo0AAZLK4vq0io5FhSrNuAYhbWL34vm/Ibe3+ksDW6+gw9mNZ
QEIaJr96PT2ioeLManY9YIJzX9SmMgvoJrgtQE7DjoGbgDQS1BGi5qx4rEh+g0U7zhN8K8/SyacM
9n1WNUNOhgEyokvzRraxYGZH+Dav4Lu9o/fNr+yJdz9uPWe+iGRealmAKewkgMgq9LuitkSMt5f0
pgZidovqk5G/dtKtWt7nrXCI5tIiRensG3bzG66UZqJOlY962AGo1a+7zOoLFB/Cn8LwpFY1Jwvh
fEF23a1Kq7AngFXye6AZG+EbNXkUFNshfqXL8hNWWaTQDPOkTGrlN07gZ6/iU+aMF6k7fY9demi9
2b4koLTHgmvsoV65b8fNixP8K8BCwjb2Gete1NWGERp95+c5sMTRoFKE0AsFwcPomi1ElbcvbmuN
DaXqZdETm7NopzMXtayOeTWB6s+fpdHPpPtEfymnE5kjB+iDVqjcxlVr5YR3W3PlMtc1yfQgILIM
PQN6itvQUsD/LFf3o95dJnV8ANo8MIMm1+AtaWzlCWuFmXAm6UMmlATdlZlQt4ixNyT0KNL0h3q8
1fEG1aLRIrza/ZbT6gY29kQZuCVAn/nqUa1RBWFeqx12CkblMqoF8yYeFB5W69YZXEtZ/r7y26mj
TRCiy+KP3UuG0bMoPc0pPmL/e99pti6+tRzGZ7Bhr+WxktZ+p/5KAOA+zbVdaTxteFIYDzH7VJsq
BdqITWnHY24LogrAO97WAM9ojD8EZaElRZxBTPVLm0KLFpKjdyX4GjPOK4LjBCzTVRWawTSHkGTg
2ZLPtzkPsY+jis7cAqTTqqSmy5kqWym0Bq0mpw4Q1LYhTwBinjTd23eEzexu5Qk6E/WB9lqQwohB
dnTXu9oLHsLRMjiV2LndYSMJ2O8WmBnilDs0u3x8NttfC2bSyoBMeD0Bkt+PcZKBrzX1QM9G1Yg+
TGlhKbySN+/TMTeCBiq2DrS5tZ9Ur/oYWmDZ5cR9ngQmQkxp1IRztEhIkA/PqTsLv/Y/Fuc86Yv3
rKID+kMBrUOcp0pS3Wj8pQgYQq14s6fbPqgBGkbGwMgZ4viUR4Q0MaRoqX5XltkBTPGhldf5a69I
HPfbthleD7guN0AQxVkBF8MIm8lg2E206pgqvPWsbXU+RTAOLg0gKjMJRDRD7VDprQxuTDT9iSm5
+1+HJ4hxaClE00sy4NDpUL8AGMUnRoy62XTZDNHPfyeKceZGTfAolCCqNSeMCwm+SDE1EcxWT9/3
JW2lwtgvU4EfB0454IWxWk2gcZxNvfOrekIRDJmEltsaJqK6N4m8mdjSAo+iJn1Pu+te+22MwBpW
nvZ/w0ak+PITGG3TNM7iGShTPo2wPSDhjaaJVq5jpELTvKTKUHwOOX65cdK+iFz+vjppZUK6Jhgb
vHGF0s7162lSbIJBh33FtqSAqFJSTSBOkTO239xo5UESO3DGFAFKyYMXmwAmkjMOYNiWGGBXKOD3
AM7BGTrQ3JqoSgPHzq8p8P/EYsisuM/eaVO+7euzcZqNtSDmvk9aeS4aII76AJ7NZAsIKfNDPTS8
ya9tMYZuaoDMAH4/+3FIUYCmB/ooka+G7+A2+YPvogAv//8FLCd99fWHICRxUkEAohJ2+YCwrJh2
QiJn31znUFgyyqEaEJsk8IQC1Zk5WwSjOhMSengZHni+5LR+ekUqS/cllzyjpPcnaq3EMecokKQw
F4C450fjRdLN/jRJtiJIHLTJjTD4RSnm6xhmakyYL8ZzZCySI5BHZqfQgxwQzuBpC6dY48jb9O6V
VszHCtMcgP79wtaoUCuiWDsrBBs7uf7+x+KJYTJm0aC6EKhQC3Rf92aYXxlz5qLzxik9bPr2Shvm
CPVmlRjmDDGC0gEE6leo/GNkK8bp2Gw5iWKMU0CCArSKGE3FOgM7mKMlomMY9/tG+xsP1xYkzQUC
nx3ylgbAh3UFPk71syut8rrwYtVSH+L3ycOY+R8N1WImBE3YhSpF1QiTP0dJKks1OEP80u3dySVI
ZSNvuM2Pigvk3D+Jqyth8tcwEXcl1rMFE6+BNHqMpuI0aelxmFWOS2x63koMEyVwRQSVPEKnznwC
odQ4fQc51Z98p5UMJjTEfWXK3QwZ808Rja6DdBDsJrSwdd0fMaR2Lf1L0zFBQh2ICKRhyEOtyZ7l
GaiDgxtMPzhq8UzHxIY+Ts06m5ebD/xZbzIapulVdkEeigMKB/fFCQhZvv7IEbp8D+ZhAx/E2AWy
56XkyhywMZFNMzfDBoPd4b10CXyxU26Pd9DxqF4WV39myr/Esd1wtQzmIayF2h+Al0xA4wfCSktu
eU2JzcD0qRXbAe+r2YjVAV9MHd+i6iQSTu6w1ZBdm42ds8bkLzqkM8zWOc1l8E1/li4WOErDT17n
g+kua2/DZWeLF5pTHyXkoZHF6wxtFWG//AbmqGlBpqXTiN+AIv21+NYuC3/3wUNxX3viBWKks+8q
PJsuf1/nGVpvqjTEp5vyBqNAqTcYzb8UwRy0tJ9GBUCGjR+Md42a2yDIsPeVWC6+HXdXmDNmSIVe
aSUkZNNDm2eWONwJ/VOTvUspb3p76yGwOlnsUHqI6hiQEGGvCl0wrEDFWYira7aQNQ8lyGh4o9y8
78NcxlpQgYVOhWpFneDp+CrWfxZ3Pw8vEyvmTFN6POmBSlha+kN1rAAd0hwyw6YuRuS49DAchVRm
WLebwwpgejBgnP4Sg8iSwtDd94bzTwRQOQwyEB2FUlNVmRMklYlRTp3R+6GieEMS24ZxOxVvZhm4
nWHYINvmuN95iIdAPE1Nc1mWxe7a1zMECNLCqDLa+nPzotcns4ityfT2leLJYPyAVFNTh4MISkTh
NOuzO3QKoCJ41dKNZOmrKowzDHrdAXVLahF9wkNJnMQzHIqZJlT+2uJ/GHDeeNt/EUhYdzAykLcb
0Es8id9C4HoAOAYyW6fDouobuaAGkGpnztW/gSCFuhJGI4DHrYGJnKUMAbeNJoQiZqhU4oxed1R/
Lbuwpp39Jmim26fJUQ+88Y8tt0QpU8d8OhoyoCb/6iWBmjQmIN17X0vuNfUmEQBfEivOKOm22YOk
V045b62NwT0ZwJQgNcMmy4LsyHxMaZTKcqSU+nLavRZi01uTIDxj4dENyvBnQqaHKY6BZI/xfMDl
n7K4+YOW4pefwHYxu1SVx06qe0z5onGvAjAbqUivAYxjcECDS/8H0JEl2H+9DGQg18PQEtZ3zrdI
KSlmJShG6htKeEzHYwaiWUnusUfHmcg7j2RowyjgTlDgQeecZDGoDGq1rqg/htFBiwH5EMuc7HHj
1K9FsD1tMWnnALA71J+KX3p/IetPQXC3H1i2zKWAxkRfuD9M7KJ8dcu206UuyOAkbQMO8wYAQgK4
jiqK/I07gHB+T8NiK1mLRVfJRjArs1CRARbzJI8+4gQseAbVD/CnOpp8wqQNZt0w8dz/4A0Rbhpy
JXn5+0pyI/SZKE8N9eMOY1e1LPqpSi5aMf62b02enMXaKzmSHoYpuDipXykVupFjdaUZ4zFva04E
2/S9lT7slaObIZiKe+rroXZowMEFoK99TXgSmAtHCAG3H+U4RmUlHbKqOM7N9LQvgmcsJj4lwNHW
dRGuN4+VC85f1AKq9rHuecbayKm/+B17yYRqLU9Fja+i3RhAIcqc0ga9RIh5Kjc5VL5x3fEa8Nuq
AdUWNC4G8G0Z1aLUDMImgfUCDL6XinohD6pLS/VP3EBTwUMEwO4F4OmruwVzMUdSCjGFQax6SOxQ
4LUUNq4tNJs/RTAeTdq0FZslnHbGzQwKniJ9nEXTmYballokOkPEcTx5M0oAxE4Dmxc8gJ3NMPKk
qptiRgDPMOVV09aVBREIgeatuhDuiOZ8kJv5XtLH/hhk3fPU4kvGeFzIFHNFUq8cANOHKcGkqy1s
0wHqEmQJ6P74k+ilmmSJ4bUgE2wMyvW1AnJAa9boVTyKvL38TR/ApwHCLoIeyKK+fpx6qItUMOF1
ILd2CvEuLybb5AWcxZHY2w7ZLtjcTFEHhQLjaBq4HYtWXsI3rUprUNpbshBbg57jOZdkT5BRzg0B
T0uJt394P3xrRzL76K+w5qnQCpI1SwYAYOvlM9pnrqDY9bX+UrvUaY7KQXCDA5oW07v4MreerPzu
SwB/5Q4W3Z39H3SeSmroYABqWxaxTLl4zld7jzrwt/RUon44xnbc/MiDSzN90cZbI3hu0G5VsByi
3+hCa4+tYBHDp+oz5ycs5bYvNsFP+CgzIiGQTI2tNVaRGE+hYKKZfKKO6LZ25AXvqmP6uMGfFc5B
2VR4LW35NavLpu9B/p5pTb+UlmYP0zXt3bIdYJnf8XTDSqJDfphOzNHxzKsZFZl8QTeaQdI7CNXH
xG3IbLXB6IzAqt435YYYBDRTBZ6mri+wCF91a2in0kxC2AnDF1l9jtOnhEfqtykCPE54sYGc8Ay/
XU/VPIM79ZiTBqaDHJsv2dhIdmoYHM9cQiTjFQRscdhAlKWlycyYzEReOJlpixA6wF5KK5sOaNhU
rzPSb42Jmfd9053Fz2U0SFtmLIEqrmlsb8qgjdFIGnKdCNX1DldeI1olAMVNQJ5rXKCF8+kNRhxz
QehT0rSxiBR/DFHwBmxGbgPjzDGckTizXQCXy02dqrR5SwtnF9OHXBgKLAMSuGYZqwpDb+bSUMCq
wVVngumPYB9KuGnHxCpTAz1izuKvvPwPzz4jnhYy2L/AkcUe7jCqzGKakXOFdZa7GY1nO80axRHi
jgB+a7rUcrlBU3jBXSnK5iEbIwCUJpd6mjSXcjMoTtJr1AlAwGlNFRUdibbiUapzAZMNNXYQ4ia9
LIZxxkZn2rROVFIeu/qWywPrBiRUqFNAE+a2mCRREGJD630D8NM5iK477SoyuCtby6P9zFKfYtir
QdOzOTEF3OClFtwnrU8brxIf8kRwafI7AhZkS08JbzJlKxyCSegv5c7Kw8iFaiMVKcKhO7izk/1E
rd2uFQtz67hzVGr/QTVrcUK86EVw1msgUGTC1Ci1Qhx9aIph6gHQrcrg7p/mTTdfSWCOVx3LjZDX
0ErLitsswSZHLmHQEawAxzDvc8ds5etaK/7xghtIkxGq0BSWQD93RkxQpc1c1yoomJJjd5xCu7gJ
HOWaNgCywpaCiGFgS3nf1/S8+ASZC18JARelfg6+MdZlmowFAvIAZMilUgc2H+n+v8jJf0AEw4hj
8oVkqEiW5B0FswY95Ng7EoUKi/Wy3aJbI04yFgwFsLS/crRkbwPMPyyXgbzMjYsYmGXOoAKc0EKf
1NEb7PBazJ3sFsHECU8LXHM2W3n+seTFb72z18IydwGuPSycEYOAtIKRWyFTHdoklry0RIrQP6oh
dSe9seSsdZJq8vfV3NASfHfYs8IUBDCi2SUk7ICAWWcciTditVlOOivRBk+UU0fNUntf1NnzDprp
2FzD+IqO59YZoR+S3tgEbeXs6Q/NpbDAl0e4fnonVLFAt4Bf88pa8qZ22rJdBcxtfEsmtR9UQ57D
2cQqCnEUCfBQCzpOc9ODs+A5u8FSiivZw+MiGthvbmbL1uR0lY2lxe4bsl+PN7O5bYLVD2JSwUKL
myJXWwKnWrgvUndE48pfkJw0m/4SCj4W5+Iu6xj/YXQku+hyY6PunAmzKgmVSQ2jSwCNH74Vr9qh
D22sYLsyrr2rGrJJbNW31an5NR1MTrBQt8Qv9HgaRs6R9jNfIB6bbFRQq/bC4UlURFfDmMy+W7F3
5YeCKwmMScUQp1QqO+LlUWO1YHqugltQdHOStW09DDD8gE5YOTuVOhmwUR1RpO/ddNClwVMqTply
Uw+8D9EKNkUZAFyw5OqV0Gkjroe0hx599CIE9WFKh/u24eEJbIQXLDt8imHqRXHdmmoVQEyA4bxY
Vh287F2ivmfNpZryliu2hSG/NaEPHr5M7pcOmjlSDI17bXePmIacOrNMMbOJmDrTP16o/PAE81Pa
8g1XFhQ0KWxqRRI9Ibws4+sg+aePHVbA8glXApRaL0uSDbM36sQrtMHvYuoYhJPAbgeJlR5MKiHk
AjglQ4l4lZMc9Z/LiEXgaFfd79ntAOLFfZCzCTOrFuN5zWDGoTzDt5vKsIsQ7JmjleQvk/qW1Ndl
pzsmYJgvawfJDR1f9k/vZnha6cq4YxmlkZwHMKk8gwgweg9aJw7eNEOwMFNiGNZk6JxraPMkryQy
92sXxmGCOprmlSkCP8o+IJbihKSzDImxKItjXWdRloeDqnnTSfHA1Y0NarsDbjbWJ+QDgII5Kp31
yVh5TJQVpYiSLhKJB4yB0ekeaeIB2cbuvai16O/iGhOpAFM1k3+eC7KSmejbdAD+T5bhWkA9OwQQ
4UYHDhTsAniNLwd8sGVORDGYiNI1dTq3GaJ960oeXpPjg/ptyqzKA0OWjbRX/Vlc58BiAb4fl4+U
4zkGE19MgY4tqpnE66VDo16p4/v+WeC6DRNfDGEcTCPEZ/xPdgBkbodeqE55LDCSRu73pW3mRp/n
wGCiDLrfJBariXi18ppI2KboUf00ayvlEv6drX+xTsIEmKjOBkkTYbhMu1dSzSLjdaZETqTkVmr+
qHD+puQhAV/vv9OQiS1CZNSKPiCO0lqykgIYBs2bEjz1qDHuCzrr4LIKMjEFnILo8evj7PXYhwyn
5Jhj5ETQv4vBnRxlFo7ncTTA+SWdyrDg5A2bXgM2V6zAKGCuBun511spSdJB1VukWIvXRK+9D6YI
xJr8vQHmI6+ac/Z6X1RdS2MOfI192qDT4Dadh4zhDQ9PQCd3p/pFsme3vgkf8h/7xt06dWuBzIkX
ydS0PZ4T3tQNXif1YDzCOgPnC24LQX1RAvsgehrMByyTlipFBiEjHd4nVTt2EW9cd+u8Yeny/0V8
HJJV8gBM/HnMS1PzFCMAXGV2OSWVrdadjfDJuw846nz460oWFbvMmLUPl6gu87eFcSt0dVv4brxo
eNYIXMyMv3HCT+0YtxhlgXSyBLdonN5dboLMQW3xUfdlJ3/gOuFWrry2JeMTsxloujIveSVuAeOb
6WHp2qsOmi/4mp0+0Cv+Q4pn0uXvK5MGYDIfiQiTamHgy7p5EtXqet/Tz0q0/zlbn0Zk4r8aaxTT
oDBi+E03LeOUeY/GUXXGExbKvfwRoDI+z5QyWwNkZTLXQKcUEjhMYMrhBDxjX3WHq0p281/VRa9Y
sz9jqCjD7RPcqz+iO7MDbiPn6G3d6OtvyVwOmZEUhaIul4N0K/TXOjmExuUQXLXyP93VYFVl7gPM
f8mRNOIEdlll6/Wz2A1Wo/FABzaTMQynqeC7xtbJGf0LCMQxqmPCU4zvsye8DD4gzt6V0UVdxVGe
ROTvxWXj/WOA7w/tlvAFrlaglbCVHFNMBUVJ4DyG9L0wC0vNI2ffPzcj2EoC4yp0DgiREzx9Umzs
dCZIJuT3GrzhMm93dvN4rwQxLhHRTo7pUjRo4jdifuuVy3J639dl85GFNs9f5mKcwZhSis0mmIt6
ACu+6p/Cu+x5KYaE9vxLuDUVjptzBTJXjN7puMRa+HlwFd1KDlYBjtWBPETXeOf5+Y/G21eQ87HY
kaS4FUjTwUu8VhWtNF7W+ier6iYrSDlbNZsH+NOSGpN/6G2TqSOwNrywuZaTy1wA4jTwEdUZneaa
g+TNk8VcM2kZh3mxZMh0Nq3ciA4S3lPyXZu9RlHIkXWGaMecKLZzJU3NmNfLq0p7mL3yujsWuNME
W7laSt3FYQJjbXIy/geSuUULtma38k2NuWsaYAdgVg2CO2dwJSd1I0+/lnzZQ8P6grcUsH11r74f
c+vMgDHt5mk5CS+D2x3jk+n2nnAnOiBX/cdIuaxNmRiCzNGUiny5bjpAWrapLcbqPWmC4773Lxba
syATQWJq0GnQIGYWAxf5o9X3PCgBrnswEYQoo1G0JezWoo1FL1W3MqzkJvd1uzyWMKDspBifiGqL
h8/POwRMJEnkojEDCsGDiALJcGHSa13F+DRwFkPSHfYt+VEj3zElO5SVlwEQCmVIU/3BHS+VS+2i
vCq/z4fwLkKWt1Ce9o7gGxcqXh0Dcksu2RDnOmAHdAKpTSbs8RJP9s0bepkehqvsBj1KW/N7gLME
F8kdr1C/mHBPaSbO5JnaVcBuJJ6ozsqx6kV/HFtMBDcgJa1JZNPJLK2onI6t+E/33JkTQpjcNgzU
xtDG5fCLYJicTBCT8VyXZ1AmvnShFKrxhNMBKFArq9wmO7WFxLnwOBcQ23LNZGHAegwojdO2t2e9
txuSOoKc+LLAK+ltP0o/QxhhokpDFZpGKV760o1+U8cAKkw8DFMd0Xt9zY+CDygWzrHYztVXIpkI
U4oSOr5An0T+gO2F++mpL+3uYjn7wkl5olfiRXHFpbzkhDXChByMd2aS1MM3Bps65b2GtScKfrEC
bav+CAhKj6cm9/QzsSbGk0dpTNzlQZl/n8b6yqiN0SmU9AJYCY7SPFcqPVZ58C3rEQIdMj/lP9B+
v2mr8lJu25tuJL9mSX/WzKCxlOalIVPo7EcoXmbFQq0oCRUTcUnlVD/wB1+5MF7JcQRHl2KXD8VT
9LQvj3N6WOAVfQ4njAZBXFM+dqUEvp7a7ibT3ZfCiUAs2MrYYOe+rHBGpRz5W/pzalypejOGO5KX
LhpImGRJvX2Ri/fsBD22W9Ojrz+GCU5R3AO43FD9GqxjsZmAqii2+lb2zFq82xfJcWidiUSmoJV4
kCHTr+WrNn9L1D9p2axSKX35mKtnu4I0QApKFYnAdB01J8O4qQjv2b5E5D27MdGnFYRyyquPU1kc
AXWpuvMhtkc7D6wQJbj/gdSZJ5EJPkYXFuZQwmxgVrdlgKMCXnqhvtV9w6O/Bi7tMc/lmbgTB21c
jB8F3BnIyXNlGTXg2MCRue8NPDFMsBkTtYzEESerla6S/rpuD2n7sC9i+1bCFh0mZgBv+xFLVv4Q
pzPJzUERvS4WnKYK3aQInRI06maic7T5m8T6Uxbj3GKV1pEUDEtcim7DA3aIDvhEV+VxvhKO3B7Q
9un9lMZ4epVV5kBk+ESR2em3ZbBKu5ifjVf1tsV8X36r37VHsF8c+gseWMT2If6UzPr/qGdSjt1p
TwxnWyjw1Cx5OIDbRZUFsP+/343x+KJplDzAx/Ma0yp+YoS6vI7ssXIwM5nb1ULHGMTWss18GA6Z
ve8zPP0Y7weKNs10jNcDRvVXGyWWkHf/1lUYz8foZJRHA9RbsonIzu8EHXTdqtVfFm7WO9yW7/ZJ
+8ucH1XB1THAqEiR90vVL4stAVFkWScFQatfDkgnFvLF8YpPnsYTyhQKMFkba22L81DW17XRwI6n
cHjf/1Z/kwx8aiZ/DfgmxT/mMtC0vMokJ3ajG/U1RTSG9x/wWP/D6P8pcInVK1MWBbrJAcWnI1fZ
43QNkmRXfKCu4GMR/MBfBOcqyEQVE1MIXaNAXg0FF7JXqOjEGOfRTrUHJinO6srf5Naf+jFxpR3n
VC1lGPQj58SpKzxwu/vq/5H2XTtyI02zT0SApuhuadtOjze6IUaO3ns+/Ylq7WpaNVTX+b/F3iww
gLKrmJU+IxwgZWBgqvvBK0lzTPR5qOviQrHymZOmRIM+Id8HETNwc2IVwuwovElUzrs+L7hcCNLn
eijlBL1rRcpfMrJYQqP9XxeMfmVzH7fH2I5WCWcpCeDSAvC5a+EMpd+POhdgk3dnjP1o2kBrxOys
9RLsR3UqMNw8boxbABIhOVDthVgZnNzg1i//7cGxQ8RBn5kYz4doWkhFReAhfgq8lOqG0xyVW50D
cfKXxOv3jbLjwySrO1Gk5SoQimGM8ESx4ZMHa8nB3I354cwa7uVN5P/HUzJmRW87zBDLsF3UrECk
p40WTb0kG+jwJ8FR3q4LpB/sc0z5cUrGqmipKi7TQk+JBW8FoBYKkJ747Z/VzvWZCOeXX1UYawKo
5wbAJ5CTHSi+PxjNgNSdH6KNuOHlTTwfrjCWZAkAyCbTolx2iG5j0YX5d4PH5QYgK++zU3r5Q/UF
MyoS5yrPzuzaXTLxSZmZZolxfc1LtsVjhto7ehZg/fUB0n5a9tU+30abHOODVia61VHf8ihBaGxy
TT4bu/RK2BczDFpbfR+D51o4RNqTCDqlEQS619WGZ60Vxt5ocqVXRkRnHjwD0PjKZtoY2xbvsbgp
vdCJnjT3ukTe4RjLAxTLqcY+l+pp9WRX4gngRmAePpiNapmgjbgujGPmWFAK9GuAoaRBW0uU49NT
2mEfX3jUo+frYni3yI5URFKi9JN2jtwVMMn3T/8GEYIPOuzCyn7814iMMAamFVLSLgRHU075DTAG
pP0sIAQ03/NDcT/cp050Fz2FEUdfOCEZi8EBwBKlFCI8ySh8L0Ea0JmtvcyEN6LC+26MlTHbxRhE
2jxPDuG7tos341P0EB+VG/M4uBmidkcEN6n6/fpn5NhQtiPaCZGqFrS4QG1o4aV+47Zbvg3l3SFj
XkJ9wvpoQ81a8mbqb0l9UGXefAovlySMDcEKodESA0Jat30m7rQx7cZVdvCxdsivuFPvcsViEcaK
tFoCbDlaIFbBy657S2qHOx2RhGRLLha5iMWrM3JCMXbZQjTmfweFa/O9KohNxIrjBjgi2IboIKRT
2ws0+9Bax2xux3riWCee2WA7oVHZY91/OYfm6TuFlBtTRw9B20AbhmFCSRviE9dy0LTpysdSGcsR
tWA4MAwcTNzNbmTHOwMtGTp4I+55n+kvPa/fYQnbEo2lDNQUArUXyMD35U/NNy31UB4NB2AUD+ou
BTYRJM8bXhOI85bZlmiSExNgITCPyTbwe3/Y0HYo2fBgvXhKwoQoXaoIckDvUl3y534UC4xDphyz
xHvLKmMw1DTJgHyCeuHgUZKUHK+5AHf4gqfFn1viXRxjOPImAMshDfBwcTtlk/qK3yMT5iVtHCOo
MhajTypxIoGsemRpb/W8cMQxfRwm4Ppft+m8D0SPe5GzycM85RIdP1yG3URezZSbSnEksP3OSDLC
eizO0aK2K27xoFyMGzYbaTe5/TZzqx+8WF+il3PlBbMNTkFJNQVL1L/KuYvTAm5leMGSEra1aR2Z
rvKJKYjeMyCrEy78EMfYa4z9UGaziED3Sl2LlrvhpvUFd4GamHfdM+Xv5qkKJ2JkG5yk6vSO0IGv
Rgmttr6P+84b9Y0CYIdS5RVheV+T/v1CXwpBM8oixtekyBul+STnj9cV8hP7OpPhs33OLkWYUQ3L
4kkPKKap38Lc0n7Eu25fuYstOvImsBpcqEtbAYXNLfvSr3NNdxhjosfJ0ml0xWa0e1d0dQ80k4fy
EFhYHD5xUzieNMaaAP1/Dlsd9rFxRJt6uNoG7DEyKAyFnbjehieNMSptrKLjGeLjzbv0pvLKY4Ch
m9mRrcoeN7wqNu8RMpYlMUbdmFskMpH+rUfDS+5zLyp0X2zvWiP3KwBicDSHczy2b4mtvHgU57Ol
ibBcSkMsxS9RpE8dfkzH8QNs1zIeR1POqeGkZRrqBzCq4QN4dMM5FMcRsH3LtFHLZEohJ9mOruqp
m+klPEp+vkUEBNK+ed9vFl6JkhMBsY1LqInclfQi6QT84kSIVo2D7iuQVnPOxysmfOpYygv8A5JD
RFuq1x9NrDC4ZWgJr7SsILjFhtbbwtfpWX/ufigJn8yWd1gmRKlMSaqQTWHO84huo4vJbj95p3yT
/GEtXnWIZZEQpFatDVprpn3GeENBTkNf9RH+7XgBHk9vGMuiAOAsGANsxqpmaqUBkJ/y45J8va6d
PCGMQVGbQFQiAXcXB6/R9L0PdihdONdl8Ar0OmNI5MhIWoWOuHXO5NAd30YGk1QPJims5+8aw+W9
Oc6p2G2zIO/bocR6t5eaBsi+BCtTemvECDDnYJws3mD6N1IzD40qwfhTbQCnufYze8scwVXdydZe
l+fhZvmSejzF4EVHBjWjFy68FMUyCUVYlOZVxblmy/xGmxARNn1flC89jptZdP5MFgF6ZY0W18Xy
zk0DqIsfMKjo/80GfgD6ZIfxvb1RN5kTOPJjCsIbx9xpe+zWveUvnOvmfVYmdJlLLE+3NE4SNpOX
3ucbfYM1B+R2raMYSMRTr7B5pcq/zPv8TvBYUJp+LIDBruOs2SsBy099k+OsaglqNLrcJ9jgkjxQ
8lX9eXnOnfjEG7yjh7oSzrBbaYWQL31MdTkyZktSd0b0zrlWjtc1WEOjYtE6ocG2cay2dFTDxIUm
NyElAueOu/6lJEBJOyRsFX0mEO210pgwBOUt34TTsJ2PwRaQLu3rAsiDzib7/iXl6M262nxIZJ7L
ImVmrqgNEB0CYKeFEZBuWmtcvl2/xnNz7POH+hDDPIouiNqho36eloho60DZBG9KZ40+VVLdDUOr
RyJRbBY0ejGAJ+uYSinc6Tn3MFufYz/h/vov+kta/fGLmPcSteAcKun2jHbX4MNi2GLXuZiZBkUx
win7urT1cOpDGP0KFzZB0gbd6ETYQrO6Q9EvXwJ7ShQnNL4oVWvFgGrNpcK7LnN1j1KWPoQysX4e
ZV0Mlgw6LVVaJM1stQDhdOSruWarXW+Z7WiFpWHVC29AgXdc5tEEUqYQvUYgQEfsaPml92pUEf63
8svHARn/PIVmlIIQBsnE8iRQVCaBhxbBvUPGO8eR3E2Y4KMnmaC3gFjaxls6G8A7y18alb8PY9LN
qwsVIUrf6nMHSa0bPeb33UPpx/6wKw8StqNFS9zHDzxfuW49P0QyHlrpUX406SROM8S7GlBXgSny
+q8cVTAZ+2II45KZ9OFrX/qfkhdv1E3imDezZIUYQpB2iIz3v5xT5M+8N0717IrVYTEnJVMoghhY
dB5gtckuuSUuAWKZk9vEUXbEU0DZZf3KnxLOg+ddLWNdpqTUi07Fg09GyRLk93DgcXX/JXD8+HqM
TTEE+Z+FAvVB3tE6TAA7Khx1P7Cwgsc1YethzYc4xpqUtTQpM1WWSPuKqp2d16M1x5HT/4/N8w9J
jPXo40YRYloXTw5khwoFNkwql2aEWNaE0+VxJfyl0fwhjzEjdSNgBY+OCESH6iDa02E+SpIdP5Hv
hmQVz7OTO82PcPB4rpf75BnjIqd1KPf0bZwnke/z3bAxj6geSj7xpGNuWJk/7rjXu54R/ntc1Mn+
NDRotdbVNKNyMeuBN7WDbGm60O+CVAO0paQ7QJ61ZbD0WUNLxu0YJM9lwDUL198HIIH//BG6VCtd
19I734o/2xvsLDlkax4plUlok43JH3ikEcbfbYEiMoZIHowUiL5wFq2b3lBGrMTT78MtpQuqPeGW
G4/z5NG/X9jzxVSFoUmgxeOO7JYDfZ7Fi37sHdpUHF9MjqG9HscBDuxPcXg0pdSb0uJF6s8sQF/F
PHTD4/WI4rotB0b6nzKwuyolCd3aln1jV3jDXvHbLX9ZgncUxtJgY6DT2whBfdfVTgp8e1kYnHz6
cf0w9FVf0wfGyuSdPo/AYFhQQcAqRgPWb6JuihFMh7EJnNXCFdN6e10kx2QrImNpYrXTgTmEC4wV
4AoC06zCQJJyk4bHuieWgWkWw3ibu52mbGbhC2l4LUfeq2MMTqmaS6JnGGdORC9MzWNe5Lzi2urH
A++cBvpBon9ihBdqqcywi02fGUbLEmu8V/bCjXCvAblNsacvouzyy9ocoWyzdq66Xu5JifAi24XN
l6zM7FAPHM7Xoxbik8Z8HI3t1+ZxtbTdeZTMr7a0DRceDAAn0vqyyXW38uq3upDG2Cu1ABAwoRVY
8M450qE4JYUFVGuxsqS78La7ST3q42ltBS0gt8ZARAbQ88AOeBnw6kO5+CGMIZOaXG4BbEjnsErk
90YPpPUZo2wv4lu4HZ1oM9ylzvSkzH5ylHnLErwvS2/pworWRRPViQLhU2YLD4pH4UpaYg37wcbG
EFZq1cmKXF5RbjVuvDgy/VUXUqVJBPMVHcXHrIbbtmnstLLsqSXGBbusPGXZ7F3XrfU68YVExuaJ
o6rWYwRv0TizK1jqBqBak2jVx/6H+SK4tSOhOTTcaXv5RZbsjFjm43/8BYw9zOo+rQJaN6PjL/Mx
vsMogrhV72lfiip55FIkKvmYPc2bwOXFyzwlYyxjDtJVEYyV0Pbgthp9UPtZifEoaA9d/QKWVvf6
YXlvi7GDc6F141xDq3ohc8QKc96D2vGmz9bDu49vyraG567sCvNXxDG78rMy2ElvAQbBjtFtCCz9
ORBslCB59V3O4dj2cDYmROypkwlFxI9yYtUdbw6MJ4KxTY05y2ZPa9bDAHTm6JvAi544z55t+qKr
/g8+TLIMj6YG/pJ8Wp5LeeQNXNN3dcWma/SkFy8dGIR1Op4XzKubqAdxRP4d6JCWEIvOdZXjnYgx
KUPfL1hqDFSvNvtt0iReEQEQkJS8EIN3IMaQCHWfKQl9xkNv/eoo5Hfpk4ml68ltPQp5k7ihJ3jX
T8dTCMZ4xKP8zxbyYsaOlj0ZQES/LmE9S7t4TYyFiGIiqVoAnRuBOyO/q4f2GB9Hj5wrzKIVe+QF
TNU2RyrH57PwuuGAByRPiCxql+Ld0Dng9Cm2Ke1nfko40Bjr8eHHGdkWry4pwlJSjIDR1q1zlfRr
bneWcWrQn492vGF8auauKD/b5CWC0QgAA8OmZkpcMw/3g6adjEzYKupdgLnjPFiOUqJxMpV1XQG+
to596M+EDmBNBxyBhg9JhoMoTJYQxZy3tt6IpBDe/4hgdKUtln8mAToHfBW3qPgcQ1/3sRx1Z3Ai
lNX3pmhgAcB/YJpnEtlEIY2QUYiR3HiFeQKooBfkxwmEJNc1kSeHMbldHAdGGgMNWVXAr5zO93nR
Pkt6+sSFeV/9PhcnYuI9VARD0aALNa0r2nRjqAdgg0upvRQbsBjAQnrjFSLXp2IuZNLfdGGGK0Wt
58SgybItzm6HLTPFHkx/CID6DBAVFy0XYGFiiFC2pHQzPANRW978T82kix/BmOgEn68B/rHqBdHP
KJEsuck4ZnLVCVxIoB/54piDrgLVjSbQ+nwjRz+C+SXgoX3wvh5jiYcR0XJSQh+DGczEsnArGNXr
dVVcjY4vTsG8LlNJin7KsDQw6q9L4ovLTg5Ta2pu0+bhuiTeYZg4LemTts5p6pEvlTOlaE5l3DIq
Rwa7kCSNQaUl585U7YA8ZqvusQyl3IsPvRPdS67x0jzxRtrW23wfN8guJWGvZREAuYf84pu2I/b4
FO46K97KrxgAs1JP2PJqnKufjIgKATqbAlY75iKHFihy6gLcXLW6k4nVFbt42izZJlY5DAOrGq7q
qiwaYENUWCqKepoGHcBfGC7AROAETrYSFJNG6l7Xi/V06UMM+9HGqjPMOcJDql7V06+GIoYgN3Vt
BU7g+T0WfKt72SLguv/O205YVZgL2YzFR0S/CO2vjrCKMR71QEkm9ad8m94mVuJGX3jZ6PoY9YVE
xvaHUZxUxq/N8MCftvITFtDb0g7OWDowkQ/ZLn3IO4z08ESvfk6NKGhFg5ZOZKcV9aCMuog+ji7/
EmNwgogP9XJ//WOuR3bgcZcNQyIQxjiccBCIgt4Xyop3xRbTZofchcf2hffWEe6mZwpi3XLrpZ/6
v2ByNyRdAh24SkRQutGjX9hiwyjinMhEPo9Vn1GzHgR7/kZ3u/hrT+w9ssIYw6+BkwKlUwibitbO
mj0Bhn5FONbyU/jISmFsv15USStXMmL/1xlbh/FOw0LnZGc3BBSMhS1xan3rh1LBdqHiu30iQMoE
YZCUQZC9rAENUX+zqIbVDjzAx7+c6kMMfY8XH2oI9blfUBvA6MCI0gjQlMpt4NRAKVDtFi6hdnn2
+Ry0XQbGvy7yQySjG4pZZoBzox7ORmttthCQ6K+Ks2zodcrb6ZHOsZq2/sUESo1mISriE3t8ionY
H8HoTB+aZlHTTfHarbYTdvPognrmlT8AxI+FDcmN3OxJ3SX71OM1o9nEgBXNKJJaR0LY6QveRqlu
50J/S0ubTMXPOFQBm4DJqaX9Wtcc9aVhw7VLZ8KKELSrY19Ce8VotsL6CMQBV8QY7TzpTmTu85aH
+sbTX8YpamAKiwYBF7xgCDvr9wLwlsVnjnGjtvnKqc6e7EJ7pzIzemPBqVSQuTVbDcOm4ZFg7aVw
0wde6Yf3VthsRJWyEqVwWkY7I720FhDXvBipj2InVuWrW87pOFcoM56pTmQyjEGAQuwpvAfFDoZ4
gGlnT/edG1jjtjsWR55Lomp/7UIZb9HMakOSiurm3FhmWWyFLrMDMEOKRmxdPx7r6ZlncC7RX3y7
uF70Ji5M2dOWRyKB1FzgApXwRDCWxiyNri1TfLDk0B3GL+ZLaeu6pT8tmaVtFlCsgfNs4oKL0hbv
tTtkTMuSi2000ySB0kBR3tQOYMgUnpJnST/VQNkrZCzJnOQNevnnBWPJGzMru8WI91ftoPqAGfgh
HwB6yFOQT9E1K5MxJKUo6HRU/pf1zu8BpLPvLPNoWObu17AHL7rmPjvGkmSJqMZ5i0dO/PKG2OUO
Q20neVs8A+LUQkD4/bpe/iV2+e2f2PB3JokazfXZP02OcM6Rh73qmj6AJB0e8j/HGbDJCrhhGqGU
cJ0EXd/WT/0eRbfO5/kczktQGFMiKqE4hqGCEAnUApZEwvxZlZLukXN1a+YDxFWEKJRYCuyBeBoX
b1ozFqNOEU4DkH7yRBvx+ya+ixwTuxQgznI6uzlmRx4k0KcInqrkhVS2sIdoYpINMQPc1rfodjos
2/pm9EufNkUXF0sqYCXbIBvzuG9hzf1cCmaSlYEEfYIReQhGSAjwl53xCNKum8ZqEFUTTi1s9eVd
SmO+ISDoBKFWIK12l1e6Co8dnO/qUfTASAEOcJm7Ycrmtey9Ms5gSHIUaFMIbCfsVQQHOb7Xigzw
rbWVZIZzXXfWHsLl6agGX6hOAM7kMAQbG5KhfADOZqtZQ1CEh1ErIxvUd21lqVrbvvSFLLu9oKKl
f/0HrHnbyx/AOItkDsxxIdCiABwmQyRZdXssA94xOS/k0xZHVMqmjB1hb1xql1RAgWi/ijhbrHI6
y5+GgtmvxzgHOUCXNR4Kw6t6BPUWXRKT7eyR4qVETrWfj6VPQVOqdxPlxwlsRtH9AJxG1VZrBNwR
r/rOu17Gb5hYeppaqI1nPrTP2S2lJBgsjCZvVX9yaQqVnrj+cc0TX35Sxhylhqy0Ecjlz11XdY9q
uJ1u6cYtL1RbV14Qu5kqUTSRTbLjkqRlIOOu/0U3oFacv9j7aWD21zf9kMM8kgSQ76Wq5YaX6hU2
KBU7NL9p+iaQ/aV0w+qkZNtluLv+Lj7V+1mhzMMoC6lQhyU2sPNBezThLvvaWViNc+YXrkWlFpON
nQz544BM7IR1nUWsC0P32nG8wzzNg5Au96TBxODSo10yt6kli8kr6dPGMVPZDaLg5fpx6RVe+wXM
sxnUimTmAj1V1G9KUVsxYHmvS/i0RMNeKPMU1Hgu0iTCVxwxN6vdCSflUDyAfvGAfCz5iWl8T/eT
sw+peGwk66/w436ZFxG2Ul2NBr5lKR+V5T5YXjTCeenntOTKDbLAMCCcb/JMhokDMiAKsG7pBztA
1HoUJXqyw7fohNUVJ72dfkYbDRCI813IG5GXqWu69hsYzxwMPUnEEb8BwFTZYE2e+hq/02n5+Edn
4We4w070gMWYWaVnnDA+j84Lf9//L5HJ7+tmgWSiOu/DcaI/407GiiK4476L23ArYdf61USSOm4W
xWq+FT5v4uMT0zyjYyyYTCuHHRiZIZlOiqnggaELwgPC2dzNffMFoKhguqy3nZ16YLzf6TsU5rCa
wfsdq/qmGJIBhloVRSzmNS3dJCYZtpS92BgPNajkkUu6pUg215/UWk3JNBUia6BdopzhjF4v0Omo
rs4XPTjmoT3T3mClCDvRjWSbN8Zgm0cKAUu+hl7zpCQW13StBIOXP4FNGxR10ZEZ4SfMO21XeXSA
jRK20Nke/soLvTdGv/8Qxug3KOAbUgYQtoz13oyaGzMjb+Ac2Y91+9Tks2lfv+C1JOwPgUzwuQRy
nBpiAMNMJw9tZR/c0rjhvDp17L9y9/xWPKppovapSyIRVY31qJVcDeMcwEZ2r11vV6BpMfx4M/+g
kGiD2+1RH8SgXo/b3ZA9b1RgxQf8IZxxs2NuDMpilAZwtO6Bmy1VAscFrESBEGCIgL2VsCTEDmgv
QjipUSHoHjoPVpnETlFUmzkSfS3h0ZevWYI/ZDFfri2XSF90yKIL2YKlbwBl9Q4mRC/AxnJtB0Ak
Ez0KUCMhRwttAFy/Ab3c4SG/rXm9P34Hk01kZpGBPR1f9N8R8WorvCJXw4Za7cxITK3B17G/GTo8
NIG1zMk0UUYnsolEEa1BvKaL3KLpsqE36gZh08/sMdj1kx0VluGMmHu0QCl/FBFUcCfF1qVqkq6K
pgiGbnYTPjP7eok0RBLZoZKt5pFidcq3YQ/spuyGdkLM7cCNLVatkGZoMth0dALqoz+Pism7IEwT
RKLKw+D82luRt8sOWGkgVubZvFU1BgOdaoBCXlZ1xrr3Mp5JNOGTLsUjiDyBhwKMHtI4wvR43fys
uBETOxW/BTERkwRA5RhIq/CjjVfHSGXUH4LJI8hdt3EXUpi7E8OwzusUx0m2GWoIQF/bRKfUpmNQ
0xf+HOxa+e7yVJ92xVt0eJcJ6UnzGj1W2wilLVTvHvUvdAlOtbuj/sZdzOR8MnZv3IgDyVBFatpI
eZT6aFe0wc5YpENNZLDnENnR1WmCTVosaUneiaxuDPCfS3V4a2bAdBZ0bRu2Jqfty/tVjI0q9aUy
OjIiOUQl2K6C0JGVAOMbpidFXIydVd/58ZlZ2tKiR4nbGKFM7a53zVda4cuRVrzVGOKjOKkTrGDj
hx7PDMlUSz857QvBjFsRVaGfh5L6NFAJFd9pIzbYFi/BW3MaHkH29kMCRLgApOnJVQFQI7w1x/5B
Sa3irsV+1Ik7F7R+ESqhnghGim3SdlOmqcoAAzV44H/uHgnqOg8xkPn0HRaF80f1ufPHveFmB53z
ntdyBKg+phjQHD7PMvxppiqzXJKyHehTa1AqpHll5kwoJLuq/6NwQtdwsLKB+f/lOGI9EzEUrziw
blI+fgHzMeai6lUi1QjXtOq+D8hLLI+hrZeK4ly3Xet+4OKs9JdceJ9ZSfJ5jjsodySckEe/pkt3
UjNgnOL5A7p/Frw4mTdjKNz1IuprozbvFSHYk2jYRYQHu7H61KgT1DBHomusAZjVrB3lAdo/xZHX
p7lbdYc8A6F0JPvXD75WgTLNC1HMq54UNR1Hsacef3QVJ91R1OrZxboFPvDsLtvwC3XCpk/fG5bv
bw0QI48etp6OvK+91u/947cw0UcuhGll6lA44ELJgE+pEWpZZxYxT0P0QWvuJnBZFSA5jJv/IQv6
Qzija4bZDlkfQQO6pADJAZYPerDD6o11/cJXY+aL+2YULSXDnIYLQbKlDptMBu3OlNpl9F1OAV5P
viWyn+Tfrotc95kXMqm6XSg32AeJkdOH3DigYgfcDwXeAb+pG5wAFbWpX67LW321F+KoSbsQhyTT
CMgAcWTG5lr4oClgEtb/76MXf3wuJtoYY4x6dBWEFL1kNRW4DbJdPf/Xm2OiDbkGiGJJpWSHwF+2
JeLgb+ApefxViuAmVCu10MtDsRvwQQcCvZzgMdI0oLsNd/KWojKlXELYdS1EEdvQRUyvnGsil59I
l4J4aJFvxDNx5qG9iafRK5No244YYcGk3H0tA3KiSLiQDOvK8SGZ+W4B1kxAXI3YZlatYlu9KS+g
UbA7N9sLcOrSsbgbNzzI5bWSLO71QyjzGcOaEKMS4dSJn9/35wZeBtBzfhazXuP4kMQOO6QxNkS7
FpKkU4QQeMbAjuimbrDVj5jiRdgQPtLt+2GX3M8PFByZN8K7Vs66PCs7AJFMcl/VIZKL0V48Ao+N
neY7unMzehrIjBuU0DoaONnXH/1aR/YPuYwj6aoWs200aFVOvRtv4l3s5yiuKJDIT2pWo6KLa2Y8
Ber4pmZOESzaPNvdGFpB3bqENJY4RFteTLjujX9rDzsE0U51IxcR6jj9chryxavDwerC9z7lBFyf
xgBRD/zjChnfAHABcQIHmOHFz3myDe9pZSzy5jftwXhYQEYK1DIwwnHrf59mSVm5jH8w0zhoJAMq
k/+cTsmWTpO2tv7S/xATi5yASLOTFeAnVb4OivTQ4QWavOd5jlEurBFYeCo0v6nKonWgKvtKT6xZ
3uf190b8EU+Ck6mVXWoNR2WpR/8U6l8oEWOKZh01uBZTyBALGp658Q2t5mx6rKePFzIYy0MiPQkq
Ba9iwOiTdACzMSAq1Hvwhfpkbzr1RtzzEn7Osdga59B0ozQKsO1GSgB4U9ppzus2rfup3y+CHYgY
SnALjQNeRBlGxAO1ZuksSpE6jUbeSS6mVp+MrS2MemQ1yij5tRjxJpPWS1UfN8tOSxiCOi2qgJvV
e+IBWcluC83NAeiQq6bdDYIbNYldz7UvyuUmbgQsEdXA4ysjTyxb4L30ltEk722WHYpCerpuDHmf
gDFPgDoym5I2kKPgqSe3QcuJsHj/Pv375YPpZDWuOuRFFfkZdG+B+O36719Phy4ul7FE8zCJstHA
jbXIASK7OSUYISKY1SBee6rs5MjLczlhgcKYoHnohDFTqAkgj8t4CLtN2TxcP9RfUp0PrWXi0l7v
9UAacKgkBgRXidoRan270gVCnmwrTv0k2OK2PRQ/dYxmdeh305IrHRv+/4kUeJ+QMT5poTdZkqHJ
J85Y6ukKtwnyzfUD84yPwhifcJIDKVbPX3FyppN2l96P2B4f39QvGsUYu0u9wL0u82xdrhhVtrEI
aj+hzHqofvCF9iDGp0YExFni9aOdP4Vfmk3oAleGhkKOZrWA3ZUB8V6i4bO8BSZYDUQgosH5ONd/
1l9SoN/fnjC9GDGIl3Qp8GJoID9h4i+36SRz9U4j+ZALOsqJT9ieYrYESSMR3HwsveWgasnRot7F
yFQyriHkiWJsDcqCi6bNsIMpSCiHQHO0Hn2XcgHTd+02Q8vxaJzMgTCmp+rNSo9COM0qQg0szXx9
XO67KDwWyZhbZZ3sw8oUMSJdcjSLd07GJAXzVJVlBsWqovuy+iGrt5aQdo42z5wMnasrjC2KlkRZ
5hG6gn7WTngBeRfidtUHd7pLKWNrTl2VFzmzVBVEWCI1K2D7tDsKsDjtMfwKZia0fR1zyzO0nGCW
ZaoQQyMS5BmaWUwIY81UAi9G1UWOGi6YqA/7+v4/vjzGCA2qGcfk34LqgAJ6giGD0A190VNcGRTY
PKvHCU5YKJReKNNyaelT39JpTQHk7JLdWP/TvOZluM6ioYhDkpoBDVtB/4o9jI2cifb1y+N4RZXJ
qZJimZWFdsx1LbPC5NnQMzvj8WfzhDAGJOoz4G4I8ER6L/t6iWApeVcAg3n9KLyQgiWkEEahX3oD
ileijH0YHpM3ysQXP3WWekdiKwismc9CtqoLpqxhsgGNNp1FZ42rWTXkAIVUDCRutCA/TZpwG5lY
0dfL/iWT02MzGu5oCEeB8PlMV338hXTGkKSaoCdSB1sp7tJN7Gpv1ab/RjfzCveOJjUcbVlP/U3s
IYkaMYA+xHzJeIgUgBvhtN3r8gqIrwMAcJ/y2iLb7Gf1bO7yyiIYsTW/CxwTtqpCF4IZpxDlYdHH
AZ5c2TV2OpwKrOeRnofdtF5cuRDDuACxkCqiyRAz7yK0iPV9/VQ4+ktxCu8ASgmGxeQGHTmbSPb8
0B1BO8UbIVx3DRe/gPmiqtzmBMV5WlzRAIGkeuPRuEXE4rSP4KjlNsXXFejjgzIRK+BiJ9Ax4/2j
onSraSAwkjOOP+d9OiYOTaZZXSQRd6qmT4KcW6K5UXntjE9ITucCw8W1MT5Am81c6GkFRT2B1Vx0
C0f5Cp41MCUBGus+e5Efi5cRRAWZaxKn+aJvKzQXqh88LPr1nPHjd7B4NF3UBpOR4bDhO7Lxx+p7
e1fawMK0NCu6TzYDOoxWjq5u6nF7G5xPyWLSYCq8VZIGbzPaRo+TQ1xp/ysEbQdMPFFUR17Zar2s
cnFaxnuYdS7rAvUelCN3TK1gK27Lbeklk8UL+9djmAtZjOkBsG+/GDNudvD0b3ScsAL/i2H9iph4
rRquNMbe9ESalRSAKxjZowT2+ZHujovUzeMmeTP9nBfCbgBHhVxLFS12yHEOP5XkPRo10mHBW+T5
yNXg+uIWGfNSDlqlYHXnl3nJDvkNZsRaP96lxwr8uKXTpNiSqGMQJtC0hTf+fc4HP+VuF+IZc0O6
JQsH0CFieUHeAXLN0ffhfr7pj+VO3edPEmBBha+N5uN/96hi+fktFsxFa/KTXXyqvTm3BT/91h1H
kGEGtuDBEX2JT+otJ5Lg3RJjsmI1LLNmwS0pD70b3fY36Q1FiqFoltl+cJubfFtjgrzzC58HHcoT
zRiySTPSaDAhOtv+KnGrZ9owXpC+Xgn++BLstgxo2M1ApOO5I8YfFvRiE0d7Cw4D0gLRob1YJNUb
5Fucm6Wv9IoCsHA4YK1HG5K+qwhF4MAvvHCX2oEXb2mnwtzyMh+OTdQZAzWkWV3FNU5ZCpU1dwM2
VnReTLSa71zcJGOYEjUxx1rBF+uc4E74FilYCM2PMdCgFgxwJDfVzfSFjxqwHu1eiGUsVC02UlHT
yYXWbYCUmN51G/K9cQ3MjYsb8zH0ypfr346jmToTG8nASqxIgbuMtuHmF+C4vuNvN6wPhVwcjDFR
RjlKWkbT8AbzMdJDcQDRghuAMHzxh9AyCmuB2QeDky2CWD7yW9e40ThLVrxPypipUEvUNsVOsWfK
rVUoWIoZZLsIiFVE369fKi/e0xlTI8SpCT4lqj2e5KGR5oNz6IacDBCMZXf9puTkrhxXwzKhmCMJ
K1JRrQG5Z/OSVTdD/vX6kegvvvLE2Xm2SMBqyiJQPZnmh7qJ9rmOJRFzcDpN9DHf5fVBxTHYnGfO
TrMA+jjNEhMiAzU7hpJwksbQv34qnsH8xHkiy7LYR7g51NeM86CSNKDX8k31QYnhlZ68x7PbKluO
WI7BZMfU+nieRfH8wVxAsv2I73JbO/w/0r5rOW6kafaJEAGgYW/hxht6ijcIkZTgvcfT/9nc/ZbD
JnZ6j06E7qiImmpUVVeXyVRQW01d4Ue5qjhOvlzC/vQ+gwkrJZHm3oyhprwKz+AZRVAZtxWmsM7+
YEcr4RclzsScDNIgijFrrquddht26DMpq/TAc0SOubKv60IY+piI+LDge0Gj56EoTv7UcC4lnsEy
ASefarUR6CUBo92MpWQNZWlhqgEIDHjFY9y85Zgr7xltMPGl7bDAIDe4BWNc8rgtVs0hO/SWD+xA
5WOPE/nNUdjwkPZ4odVggs1UxoqZa/i4GbZ/ZSu4Ld/pZrrhjNt8nRyijXoMfxpWfVReAdWwrgyL
/2igun0PD9iQ0zQQZ6jfpgdCvOAjWh5U59FKtWpXVttZjFeGMth5PfJuZ3rDXxPHZAByhCr5HKF4
XTuSl4Cuhy4czjfNHsyeK5Fzb3y0Ja9JY3KB2WxIo9FCKwgmzgW2TlbdGjByj4bbe8o22NE0y3Dy
dXgct5oTbQU7fMLZW0JtzShX1mAVyA+8gLw89YbR9/8dOePTuVmbeCBja0M7FI/TIxJZNCfK9Xgj
b4zSEs/qIThTZjYZeAFnHuXzv9xwn9LZvEFoE7+jA/AiWNaL2J4G1fb6t1F2i2Gbp0+hfDersjNm
p1p/vh49v98LWK5AqQrDzJqpYTQdxnHRxWyispGTEH5WzVi30oxtV8/r6yK+Z0VfRTAu1ZChE4Fo
h+ARYLcqbO6SSgWadDdHVj0ATa8pkLSInbD2a+39uuiFqYqvspm3gjEqtRwWcOfx2QQh1egka32H
tWgNBHgofuxHJPPSAePaU2SJe2XNg0LhHC9b7AjzNEE6j8CpqrdT+jPKOJ9vob34RUG2pKGnXdVM
9LWaTeinJrehnWzT0/hUuuZN2VhwanRLeC8wwlOLCRlTkikkTWA1ye94Qx+pI4CSwWsinEa8k6Rd
vi9uNTu+K26CXYltDh9DypqVR/YcYK8x3rUPBbodlS1b6Y1/yytN8H4dE2KmYlDrIcKvS3vR1cRy
NeUjJ4x9D9Ffj53+hAu3QZU71iPanupl4pAwdKWosbTovRNAABZpznUzXqi1QBzFsRNVSZexX/ZV
nNTLGH6eoRFFEqVgmMVBw5HSzcjA45UgFu7er9IY5fyCzEVIuwQjiJ4NxZLd6WezatepZd5IgL9y
6Biy6Qi4kdz/T0XZSKgWfWsGUJSc6v24mde9la/Tn5RyJbd5zrmQsFJFNV0GQQB2LlnnAdpbIEYZ
vmJXR8WDPIW1ZQQSGIHUItyp+aBYvjjoG2FElBIAsmBNTaOC8zcl27pLsDZU1JhoKVNM9YGlZKv1
c+j90YF8/kTG05RUa4WW4EDkVXbMkYuEXrAPbzuUEEFnyUsFFj3n4kAYOzPi3sgnamejVz1STtLK
TsBfO6BdAqRhQP1zZwK+N4e+fgLG1uJhwOh7hcZXhuKsCyAG5R7gjb8mQ58dGQyKthCXIOpV69nK
ylJbC3onchoni/eTDDuQAfuH/TPmjqjU+q+9t49eJX210y2wdMtDllkoR0DVTzlsT7SYhqwmCuaY
GzBQKXa2DbaRHW3MlYxaYvsfwvRikLoQyMxb9ApqdI0PgYLy06g2VX+jzG+qZDUJ7xb6Xg34qhpj
pVk5kVBOMbcPeLHnHNAZdFlRvdVtwa5/N5vKAzfFJnq97hvfXz5fhTLGWmdlLo8NShAtUiYiEytI
bknC4+LmSWEMdEgTre0xV+sJ1aGe3tLgJCqr64ostES+asJEPdB9D1mCzUu6X3RD8fWUxO1PlT2u
xc2I1WjyszrlK/Iw/cGc4lfJzMNuDqSxShJITupfmb4PW14DhHd8TH45jonspxlskARnLd9Lwp1k
PF4/Pp4IJr9UY32exBpfCIQAmEF+GHOsOqQcIQuNnK8nxUSJHoP5cztAEXHrbykV9bwN13+2b/VF
EJsy1n3ZmmULX8I+tD1oxEZb11a4qDfUJb++w76KYYKDLhv+pA748pToj+6/hicNT6/kAU0jOh+G
yDS7+BFP3S52TSyfoS95/bvxjlRjooYkzSDJpW98CgajrkM8O+mED79gygmELI/DOJZVUtPwVM+1
G5YoJJSYBstJ7XSJdABF8OBcV23RJFVFpRUvArhjJmgYZZgnRYnD1eNxJ0SVg4rtk6qHHDGLel1c
10zcEOO8bYJuwpQx+DSJ8LMXNKdWRTuoTlnbcpKDxRh/IYwJFTWIlsisYglXjMixjZLntJh3cids
zBk4V9fPj2caLExFErRdblLrnLbthuxo7jnbMUyDl3HSL3HFDdhBbXUeenQICMp4XXUw+uoNcCg8
nJdFa/i8h9lJbUmoZ6EKYH7hptzMd8aLb9dOeo+izlo3neRgNiBTwuPwTEDni9m2J3OdOXQikrsf
wtOW8TgjJGE1zQhiLZbQ+j0Fcg2d4ICW1olifsQv3DVqnu7MJT2Vc52qKj4ksLWcj4xyRUeOamAh
ds7kjKvpift+oVpc+6aM94VC0s8JXRijBS3i5UDMzey/8N/yB24GSwPlNWmME4Zl1FWdj+unAUAu
3fXxsStigjwYRNev192C9/kYFwznrggL2nQp6vdkQGk54w148iQw13UvpL06R5AA7MKd4udPrSTw
MD2WizIX/sBc2JoB5IW6wPfRDp2LhWpUCpzQKXHrqJlFEbPA0o4eXb3Sblu7XPGKfYuB7EI8c5OL
eSOZTQLxDSg/2miwhvTHXRHX7vWPtfxo/5TDTmFjpRjcTirk5PtxX94lq96Wvc4L1zUg0sVbjjSO
GbLD1X0AjFPMQNL8pN0MB7rQN4CYbDzwee4WqqVfcgd2snqedFnpaIqintpN9QL4vy1ou2UXHD9Q
EhB5QPx1jTett+iqFBe7g/dgY2KKKQbKWAwQj9rTXlobGwo8kW55Q6yc0MVOWUuDrkdVS8MIusbx
fT+fOt7MHtdGmOBR+aYgoeaBe+5GWdUb8ModEhsTLqNb4CbgxSqOdytM/ADHxJz3tax7Qtw5Ul9i
loVj9AvjgV9NgwkgdScPSkcV6p/LTb+RLBTSD9Mpba1y3brxmvbGpg24fYAcot4LDq8byHFudrRa
V+aqETPYBlBShHu9yXa17pvuOGFHKtXr0uG43fKREhBXKMQwAF+D2+GiEDhJ3SQlGaJ/T3lqwIFo
ZcBxNRwfW1ePga0+YGGPI3PZ/D9FsuEz8ftmEkaaNlOLSVag7ID586pjPDFMmGziNgTKCa6CMYhW
hTC6ZCDnwMyP0mTeJHp7HuVoX0+Fd/1EF3Na+X/aSSwv8DCGnZDL6Bb4Qm9n6rkfBysUZyuta7tL
OYWLZRf/FMY8gkrd7HShR/bnt74zNA+iMK90gROarx8kqE++mggZwha7qzBJ+syhyMXJBiN53Nrp
si462FUUCQVNdkQOg851LIr0GTyaVpjeZ4AmKYFhf/3zLNo7IWArp/CduN2+KjOPDcn9GsrkYXxj
DM1jVwc/rotYDorAoJIUGYB43wh+64aAYEeEjP/xj0lPFDz+Y+BuxeufLxeBL6QxQVGr9CzOqQfL
qx75omabsyNirWYX2dW+QnHJru58MLhwgQYWb+wLwUzoqGJUuocWDqasRhT1gXnotFbroqqw406+
LhrHhSwmZgxm0shqDNwgjELtmyNQ93bk48HdONnG3Cp7cQeov+vfkSeTCSCIHc2sdqiuN9WjL4Ip
dQIHvf92XchC7xQXzqdmHy/JiwAcSmWi9XTmqnFT2aHQkYKdWmQlPidn0alX3KOk7vot378QyHjA
YJQJMegwm4qGm4KZxxRYXjYQeTAbGr/wiLQ4h/jhKxfqVf4oBwZ9sWXZUyu+CX5phQPP4Rad+kIl
JqHqfZLGagSVKN4S+KD/an+DIALLpqJTbjGszDtGnkj69wu9pIBoBHgBiFbFYDXxQ9JrHPNbzlIv
tKJHeyFiCpRkLBvYPG2aDT/nE4Zmb/sGVzQmDBT09zsvvk1iK+ksTXb4VafFVORCPhNYQLNdpEUA
y6ybYrKKEetDeZncy+Ww0XTu037x3ryQxkQTH9DKrdghmkh30aOUetOjioCCjqvdPgqlPXTWiMng
DBzzvNls7kEzwSXO5AxDUfiWI17bE9AuH4cXSkyTWtWeljTkZ8lNXeU1Qjb4wktTlm8LVRIplJ8J
MgLGH0FsQvqE1too1gZmEJ0KXQcRk+jEpZhcnHCzeMwX0mh0uDCqWBbiuKcAbOHev5md7rY1rOIB
40FABE/X+U3+sz7G4BaPnjiCFx3mQjDjo1GgRVASPko5VaI13esFkMHZpJAi3kCpf3gXFE8i46LY
1DLLaEKeKSjAsq/Xg8JlAOGJYFx0zoJekrBHhepQ9gje9F3wEoDY4a/KUL0KXV6Hc7n2cHGMjFMK
XVJpCXbgPKMo7NgHgaOuOaaROaN/r6qBpzShp2S+18fpuQte/eFdGTIwC3abUa23mYaKgRI5CpbX
glZxc7NZXf/OvBNh3Bj4Z3+P/6sF+CbnNLGiSOXhXy1PjVycAuOxUjYZwURz+9i05rfB/WtKA9WX
IsY4DvDkmk2B/j4X+3cxJH7WxVnQTUztS3JBC/GG0a9rPTikSfhQtPKPdsC83fWTXO6qfQpjM4N4
RN7dmBAWb/xVDSD94hD9UqwMtNeU4BAExGhna0BU4YWk5W/4Wf1nIpKZDcIcGwj8BuggMlWw25lj
JQtYtch6LnRjwlCT672o1fiAOZipVv5N6xmr5oOBBZDhdnMMbTTBQOJDawnRj/JGWmF+TkILP3AE
zvIaT1smMAnNmGOKAoWnrIxQcxqQRyopj7KUJ4QJFBWSoMjv8C19TBqZee9WhBeMqGd9y+sujpSJ
DLLSaG2t4uFJBs2asqey2E7qW1ccBnRVrpumTM/kmizGy7W016NegDrKinhSYlcHgOwl2A57x16u
O7vDB7HcjO81PAn35L16ze5MLqYSPbRrv4KJAsRUdfQlYEQlWKVKebRqv1oNyc11ZZcfWBcHy7wD
NFLEJKg+3h7BUQHRqPo0J2Cuoxv9dPdDwpAr1j94U2A8uR9XwcVVHQUyNoXoy0AEorxhuGOxDtVN
BthODO3a9cv8Iia21tgVqja8u5NztOwIr9aBH7lrYUxauy/EZ5PcBLzaocwJph+jzBf6TUqa1yEF
qmvcdh++Dz/BA4qRynPzMh3Te+M3qGhQTCQrabIAUotibHRWcZG/lzfDCWR9HJumX/GKMX2Y/MWv
wQB+r6WyrntdGmG5OktDNK27u0Dvzn0VewoZfkQT+NiNoubM4vECPYsNNuqRpk+0XiClGJ0FfcuM
pWu0sg9/TW63bptssns8ZFB35803LJB+fInEH5H6Qu8crVelNHPixUA2EoANELZAQxaIG4s3Enb5
Q20jdcaqLBVH5wL5LU5PqSBTAYeojn9MHMl0A8DwIlwr3tDtO2lXryknPP9Ko6Hg+9f9FMSEiqyp
E2C0Y2o7N6Lp1PcI8ukYz3bfEkBo5SZZVTrmeQHZMXLsarmifKEjEz5MgGejsYEXsLLy443xMhZY
Xk7cGlvCszW9VCuSWZUTAc+vshWsZEa239l5AJ5BnokvD0Z+/hR2b8eIyVArw98PHdPLT+Ep+jXu
aCADIjLYwrAMoG66V67g5evvn+Nnt3eMxG96Kcd3ppiUulffo1Gwap6B1ej2qz8DYqVW/SmQyS+S
QjGIrCF2Dgk2HRVlW+vVrWZWMydJW750P+UwycOQxEEQ1oiTRoPpUj20G+kxyB8E404a1px7iCeL
HvKFpwJuM82jDl+PnIqf8xvxMjf04tc0thNQfEg2BTW2h3XlmpwM6V/S7U8tmewlaTshTugUOr3u
q5toRylcsV+ybTEtbMNfD11g8fIyrlQmoak1YgqZisTMOPgr7M1ZzapHUbPzmn1tFYB5CpD9Xj/j
5SvpU1EmHkV6QhIJEOVeqL2ZxUMTGE5sPP8Byv1X62SiUaxEcjH7uPm6cAQ1VzWIdiKlKACaSmhf
12i5vnjhCUz4qY0mMhqC8EPb+/l7+EYhRGu32wMY8SbyeA9Unrxv8LNYxvlrsRJL/M8AIlq3VuOQ
rYRZeQpQwJP3L6noP5/MZB4r6piYUl4gtKin4ZGsAW7upq0d7CIX5ehtsmqxTIqlFwxgh6Ld3qbb
6VU78raCltOlzx/BhJsqCo0opRUkOXPR/LFF9HQr7qfkWCc7RW/I2IEsG+QJ9bN+mlzsrJsYDQHH
EKVnKd7D0tZ/U+J7Xq3zX4oOn+oxkacJCiEiGqLcsKXYz8E6xtN6PYYoRFI42tluNtE5XBtrnO4d
v+27PHn8acMmE3+K3E/kkG7MUwycDhB7CZibZ9eOLUwddztuTrSYC2rYj1ckFBkkFi9f8ItAq+jQ
Z0qJXT3h2CWoKYM94IBXKdWYDpSXOoRXr2DC4A4ALV6XF/KZyDcn+ZQrtMijrITn4EhQK6O7+5Wj
rtJb/dd/8NrFROxCIhP4wOdS9yARpIkYenyQlqzoKCO//bB4iV0IYkIf6JtiSaCDca3yqJGXvG48
31zr8bMU+8710LdcZLiQxYS+tJJrX6MNqnyPjiIWi7IDrpC7ZrRMsJShfkY/Zfk4OQCIf+kDgD1U
oCc0jtWON5a0HBU/fwo7O68ovjS2dKyAVj9p00XaUSvO0EmljNLcu5MGnG/57oU8Jir2ihm24wTV
G7cHeDPF5JfPGrK8dJ2cePWixbh0IYyJfrrZ+KgxoNAai2lh6cHgRpm0axIFGIIlt99Jf/o11ZiU
q6rAIQX0VbyWotxq487KwmgtN/1aJ40ra4AAUkY3myc77nUr5G3zc1yTRSAz4wgjsTGSkilNfovV
vFHTiUdcwjtPJtxJXRuBHFFE+PGB0Iql+lFqbMWMzfuW9KEV6aHIyS05AU9lAk6tCqSVKRZskpR7
I0q2QlP9agnQLQp5UwoVZifCzpqSOvOu++hyaL+wHSbwtFqpmkEIx9AOfxPnObod/7RAS+IAZZz7
EuFZDxN/wlYsh5K2maYtxSYZ12+tK3sUCYd3a3J9ngk/4AKpuzygPl/aJLWT2/rk/+gGywAFerJV
twUIKLgkJBz7ZKfvwRNFJr+AfYb+z1o+FipvjJongIksoSRjQooGVTmL7B5jgUBMvm4THPNnx+qF
IKt0ndaGoy63KjgAau29PHmGNHMk8XRhQkna9GMW0KgMvhajfDHQhrquCvXUK7FKoz/g4smW92Mg
khqR0SwbGxz1NjbmrWj8A+QsPCg+vYidnTHQKZ6zHEdGiVcAvG7hae8h+oKNvrjjhfvl4fYLaUy0
qLRcK8HBRtMTEKucMNtyo+HiHKyCs9nGiw4aEx3CPhQrjfZGW2ckdoTt4Mg1NvlueI7O3UbZ/YfZ
UJ5NMAEi1uQsaMePo2wjK/5R3QDT2fU9AJ36z8oee5wP0vt1K1l+6aJNCBQTWTHUj0hyYSZyIc71
QCBTVC3zZGyzbf+qnLNn80DJ1FU7v0kfkqfrQpdN81MmY5o6SDZTs8BjQh4e5uREhp9jwvt81H++
m/+nDPobLvQSylBC5QAysFbnBWvJQt1g5d9R5Bu6D8urU/BUYuwyHHOUhD52tTQskw/HrnpO6h/X
j+1fovqnToxJdrqYJzO9sKirVSAC6dedpwGtCCdpRSifXZe3XD68sA3GHkc5qZWcZuat47T71pvP
xRNYMje6l9wUBxWbg6v5iFrMjWZSpLzDzEUE5R0rc48ZjVGCHR5f8bH1cmzLy27qGOfebjx1+8EF
cuC1PpZ98J8zZjsfzTAOnSZDop4VlqJtiMGxTJ4A5hKbaj834hJxOah1S8pbe9I4343n02x3oxVD
fxxzpKko66gutuvLs2RhqsRtXeAIZC2Aw0QMPfCOjvOx2DYGADJaWadFwjr1yhbrONq71Ga8otLy
8+LzAzHBw/SLvx+o07beUIJRAHe5FIb9v1ALL/dHPl2AbVH4HfmbQAkVdGzfxI66B7X9SY4tym1M
m2H5DfCJ8i0fyobn7h9NrIsQJuslidQSphh3Q2spbfSrkeq72EBFYJAVm0zTOpD0vR5nO3+MQTfS
HcMofgwDjXPm1M+vxNIPVKeLH9IJbTiHdJrfGHzVUmLypCu+rVZVbsmZ7JSi74lEX1+PPjSYXRPK
BB8Be+sJKMzQG/fHxlIIWQt9fMIIryuH8b1Ich6f97/c+J+WxQSbpi4VXaRgaZU7e8JzjTgXbFvM
fhmdDe5aK/J4HiMvQFbS7OkfmewOnRgnjTS0iAbAKVgb2FoN+9RtJN2KtMyO6rORWOW8S37Nxt0g
YiYzxPWVb4GtJoZ3pYaVn+TURm5QPArTsarOcXdXmDdx9mQGBxHVuRwseIOXDFgqKV7T4QfJdLuK
npLGd3JhK/RWOL+2YLifAi8pGss0b+TmLpCOTXRrJKe0PqbjWotv0YRsOjwd0v1sgp1zb+SxFY5W
JK/MxBYkRzpPsi3qltA8h8OdJCSWnuMR7B+kWLbleB3JJ719nsxHAfjNPzvJDsdNNFnBtG7CreyL
dlaANlywAWHdF+AtJ85cvQ3pvsJSd+WYQ2qp2WHUbR99htrONNhbK1i9svHr96B9bcl7iVqYoWyT
CeTD5utorIRBtgYgjodOODvCvMeioADCTdS8p9YJgz2RAUZh+a3t+7+G5KwJWCREDm50a8VYqdGp
M34bYuPFwWABkd1G92NFBtTb0CONHwy9AQctuBXF1sZdYTftJqjWFbavotkO0CvvDql2K45uHayL
ZGtMTtbuAmPfBLcTFjtKu5NrAI7dKXJv6bFh9dNzFT4W5oNSbCPjmLynAYUz/y3Pq1jrrFqYnCCy
cu1HnBArHzdaqLiRupWL0GqLm2a6Sdu1hEaxuprJVmx3+F+Vb435Y4uOnumBR0cJH8N81w2nXHsR
BNme22MsrYpgtkQptgRxG7Ru0/yoIxQZ29cBE8dIO+tV1LqC4cZTZtUa/ID8TAqnmjEPOVV2o26H
4X0oIivVH9rkRfCxsuu0t1Ww7oE65p+k7kECg14R6VZQWHUoeUJ4r4Jdp4r3ZeCNxauQR8gBfw+w
z1D8XSS5ez2G8G5Cdn20HSLfbwVkt/nzCPxDiiyJ0Z7INl8IKvNImjze9MJywfrCo5mKlDaIIQDw
ELWNRL1psxnl6jEE8EG6N8LejSL5PNamk6v6vvclp4m6IxBrj0rQ5E5odli5mXIr9ZNd3YUvGD0/
5r12AOYzJ6Qv3tXAk9cVCqsBQryv6XFnBJE8xYg7jdLYE0AHh+YmbBJOiWUxhl9IYbLiPtPiITUA
zmXm7fDgd1Jmy9M0nwZM8QDnEIyVZ2OI2u2ffHVDFkUTxWORsDjy+TDWiUzRQtLN9AiMTXEEuC6l
SxE98V57ak76Y+LxxlsX87oLoUxeIuRhIEt0ZVFtnvU8saWUN2XFk8B8s6yooqb1IWHqc8snv8u+
4NQMlv3lQgnmg3Wa38zAgProaLmFhPyqWEUoVK+1u+ActRsNm6Xdusw51ric6lzIZV42ZZdJExi5
6MtmcGeHshbTh68OkCYEyx3PSXknyeQWRW4Cv0FDjM2bTn2dxXK2B0HlDtfwxDAJhar7QtrOE+1s
aNvQNp9Cr8ZJpkfaKcsffJdXvlpOYT7PkS3BqWPcpjHtuIYbDE/dYn3byg5aadFZdmL7T/IT+cFx
NqrEtzztQiTznqmqSSmNHkrSJi+F9EyxWaoBxSZ6mFfJHvelk3nVuTgFHm9xdzG8XIhmQm3Rx33d
jdBW1p/nSbbG5s6UDuZ8i4l6TjZKLeKaluRrvJQBV/XXLv6cDifUcdd5nW96OQisNB69Updvweq8
un60izH6Qj0mohSd2sQdXVk3lMr18/4ln6QXJfdvrotZfuZfyGHiipYlQUdoeo8UzY7PptcdKiCG
aj/mdfcLyCLAmp72yn5MsM4Sus2O9xmXr8yLH8BEHTkaJ8UfZlpnGNz6nN3Om8gdn7Rzvm5/04k4
d1rXHvYvnOhJ2HDr8rxvywQfEsw9QveHm06r3kthSN7gym58QscjDC0NGwplAkR2DSC8vGtj2X1U
RVFNTTf0j49z8bYya7FCbomPHIONg6J1qCic1isegtZyKPoUw7gKmEcmeSJUx7Sxg+YkVb+uWxFP
D8ZBqgZ8cIQuWyUi3iNV5UaS4gbhvh+f1GGTzqUjij+vi1xAE8bjyfhUinGQVB/itm2hlGqJdhPZ
+UasLeAKmyDdblaZTY7pY+xpZ4qXYVa2ulW8AX1s2TNeAZy65s2DUDP9HiM+fw7jR0jt4lqg4ciU
JTsF9+hUP6vZqxFz9F5e27nQm/EXMW4yM1GgN0pynuolbrsbb7CctZHXvsublV0Osp9aMd4x50bV
Gg2ETarvNeVKEt/80lgnIcatsal9/ZP+SwLyKY25mWUCJie9gjtEj1ins/zEjQIrBuNWtu+x3jmu
BsHhTycu62gYhoSxC100qHFfOGEjk0oZO0DYmmF+MwnEKgChl6lPkfE+4L1yXcdlM/lHGDulpOl5
pwkaWqySUJQvcS36VuHX8VEmWMLUlT74s+TqUyBzQ0dykxpKQHN9l+7o6rv0hL0KEMUUTpNj7DLl
COQpyMQao5uJUBFkV41WlhaIno6KMZy6um2sokk4yf7iJQleREk3JRWT8ozBzCG2+YUZGWtYoyzd
k7t6jrw+AhHv9a+2PBKPsX4VWAUmMdhKoJCiHRRq8G6AfmX26OQ/2rtxTYkYJid3k3Ny39/+h+kY
eljfgsqFWMbXdTC/gpcaz0n/0O5le1gBSNuePEpdkjg82I7lyHIhjXF2Xe3iWBpwmspqckG5k98J
Lo2eBAUE8JsJ95xDXf56n4fKfL2gkEOwhGDocXyLMzu7pUhmWNMdY1u5x0Twedj42A7GLvs7RzC1
+WvHynr8KPZ51WCsjPYRCeBz3oD4Apa9GsRN10Ut3ryfR8pW+GQxn7FKi6piXJkWaVqrl3qOwy3e
vRciGAfvuoooUYCvlqCMFkXbPHdVTB8qa+XHKL4oNa8evDzMfSGQ8fBeFZqwmWGUdI8bNEJqBCCi
8jSvpx9Aei02uRveGIGlPvDzpeWlgQvZTKKRp0Mmq3QPrvcodce4VrD202ywA+TwPh1XTybByOM5
iTB9TJ+lxWOLUS3ArBMg/WH/ebBKF31ZlPg+gHp4c4A8q2FyiVYsxlBXYDVqU7qS37l5zKOWWWA1
Q/p0cZJMaGnbIZ8GARFtsCVvOJabepPsynNyEx2KVfdAIRU07DPKTv/YnA3RygNbRtubVwRf3oG+
+B1M0JHjshkNEJshBR73xsFYUQzU8bVe91vdHe2P/H9Hl6EFhzfuyDtmJv4YLQEW0ge+yBy/x6bp
ymL1cN3/F3OLC+2YSBNGPkgfekzFgKQu9CKCEd22GVs7Jlq6mkohtas+Kv8o6JiSYRoaAREC4ySR
GCSlqePTCkQ8yCq4I6P5dF2v5VEM81MG4xz9LPtm08E56KRqeTI26qo8YjKeW1JddHlgvwBiH2iC
oqox8S1OMkkKDLi8fvJXZN3vsDMClpB8+x+McSl5Af8kJloM7MWb39AT8yRRRRU3kuy7yVHFogOd
5tZt/SX8qTzXxxqTYeh9OZzDXLrmsa5NNFMnMmqWzAcLh9GMixhZNi2AKXYO4PdkFYDuLscmPm+2
ZckkL4UxX45EmTb2GZLsNjGscb5NgXDQGQfTPCi818OSgxEUmTUsWAEmmtVr0EYwJxA87RMDG4Nt
TO71UuZYIk8Go07fxdWQSpCRibVj6K8qd5x3MS+6VIMJx+GQZVjiigmAZTNbkjACL53g1CuZvBvZ
Szq/pmVhg6/AFklkB/Ibxzro12ezlUvxTKROlCgRJ1ogGex6r3rNCmw56pHgJauscyCtc2kAlvIy
AlguHcwWwC0lTEium2CcJQkhWUPutgP6e4iXSdjd58Qk3nXllr6eApvH1I/8kVt/fXuNwwCWh0DA
i6/138ShOM1F/3JdxOKr8kIG++Rqp6JAhdKHhViZNbmpdDR39BYHuOxmTtepijno9/frQjl6scsh
kglg7ymGyWhpUq3nqW43Suo3nAXOpXB1qRmTiWnaHJuxCs1aElidXlhg0HVQTLNHI3auK7SUZSrA
+5JUsCjI3+hOpizzpUFNiVeUk1Xp4EfLNbRqxY++qBC1dioHt+jIcMQufjxVNERdBL68/q1VVcjq
JGSxRjxyV+6r2TXfVE9TrDAHt4xwmMpT7vZYPrN4TYKlo1WBoaUbmi6Rb0UBIchlYx5g77r8PkR3
vYIdl3GtR5wvuKyfIitEVFCA0NgBSgAR11JaV6hNIfSL6VoNV4n717PL3Ca+lZTWULv8rWOa2zBB
BfxIhm6KAN8DOQYT06JEw+esR9PLmumRNDpIeotVijUfG0imoRWE+VEtGx4l+NI7+otYJpaVog7u
S7ky8aDVn7Nb04teEFyO4014nJzoh7Iuf2lHaXPddpfmeL5IZQJaWbajrxmxiVcDQOJnbLVEbugI
ov1GQeJlS153CtbE6JpzIFrXhS8eNMDl6AfWtW93eyBqTdZI0DiVQ93OC1GwSmFovFxN9J3UF/Ox
rToNy89jZP+/SyagZdCwS2SqYGj4Glt9M4/9upJUbzQzvFOC8Czn3W0t1IkjBmAaTTBZL4capySz
dFuqCOWEaIqiGd9uD7lLs6xuI83rFbBH5l62UkrLBDDt6Cq9xYfvW3qnqYahInsyRAUAe4wp54Xh
Z2keCx/3o1lYyS4+Zb8MYk0l2Nkluz8Gb6Gb/pL44EILUUJFmiijbqjKlAzq6xFjxboZ5QqzD6Sq
rLD7NTevYpXYYfx6/VMu3MgqqNg1rISZ0JHtE6hmq/VtrvherK+l5N6H0QjrPxAByHWdAI9Twrzq
V1UkVS8TSYMqdVdrXlEpmBUKs94S5LFyr4taNBHzQhbz8IrSWJQzFRXlDxpOp1mNQLWunAaogYEn
8RjxFg/vQhrjB5M2GGPeB4LXNm52xDzkKRbAmx2sij3uMOnneIhQS8s4k54LabZqIocyJNyamsQ+
WzrZyNM+96FjJbsN7dlH0LEC4G9/1sfn6ye6kG5ACIxfl/FSgid8/XijMJPMTCvB63XdEpPbQXr4
AwE6JuBUDIpLMJKvAnyhFofWrwWvmCdnCObEIWhPcuyC/kr2TkK8+kcI1fKiEN+2hGD9pxTQ0b3L
mtuK7EL5t9Qc6v8j7Ut75OaNbn+RAFGitq+SutWzeTbbM54vhO2xKWrft19/jyZ442620Lx2kjwJ
EAOuLqpYVazlHGDxuCzbqwaMNwzDtsA45SHNRSiUb1XWU1fjTWnv62z4ZVb6l5oCycnW85e/Pjzb
gouCh3Ds8+ddtzhTadc4PLP57PRAGplUQWYrrp6IkI6uMdyKaXGH7/PbjcywKfwKjq/fYwkZb+Vs
x5Kg/Zxcs+Bf9n5OJK+HfPTRnGpxHVrhdjnowXP35zi9Xz69DR97IkBKGaxG08DSCdtmg7Ur0/eR
TVFZgmSQKskTNurCJ6IkHyiKubW6CR9qhSSed2BUvC8O5RXGP29U4/Ubtn4iSnKBvHYXdyggqmkB
XwTG5WQ/Cv7JM733ZNSuSebOwWQZT702quBFt2o3J7Ilb5F2g1HkZYaAWVP2mnoGveIT6Q4sHdpv
fZljpaDEwOdQWqh12P0UMaOwo3/4qgAetJDy6qh5SJEzq+uk1sbVYK125/RLWHuoJDMrmOZ/SOVt
60iU9EqavVEsoEbDUWeDb/IfwqFBE78yDKFd1mnTnxwJkpxk3qVjYtDVfHJMSwD0r3evDIMppGwE
FqiDpzlKYlR3ZF9fiz6z29Wb5C0FMJGWtft0HrqHUrPtsErByzI0E1dQcWyr9l+hMqV7jSrlIGpc
wpy9cD0item3yqW1zZv+RzNHsomkSywy1CNsogemCdBhHfY6gVqurVQDkCpJkkn0S1WZXgFJhYfy
tmZWd0vL9w2rANZgl60iEd+860d6SXbRlUXe1QbiWpY7P0uK8npKfhpz/lXvywNidyQsJ2QWUVwx
haE4UkzAdklBrApKVliV4DywseS1gHevtzEQhiHfy8a/OiwpeB+bpUzhPneN7aSrNFI9sviQu8DS
0h4MYBt5uRmgn6GQt2mReFB9oPlZeGecxp3BIhTcgT2yOvdqmN47LEO3QlWZVQmRjtBy7bn2GISk
OvZ0+9av49umUeU9W9ZoI1OkKHN8MOmdqpLkTNhtM+PoaHLQyyX2HXe+0Ypyn9NJUQ1bf7H8mY5l
SXHHnLR6yEE+tCd49O/afgLDKHyU4hG4dW54DRnYWaBQS65qaJzxPoWs/VTc0yr30/qzbX6/bHCb
p3YkY/3zo8TDIn2cch0yjHTZ6UZz06TdYWh1356W/f8mar1pR6JMUZlLOiBYVXWOYZRcE4dlWNoH
lsf5J8sch8fL8jY/0pFq0keyjKyMAQ+p7d2hCRasPrSWwp+rJEgpwDzG+uxq6+GJMuJ1ceP05dO/
KOFiLsNb3z9yhHf5lNYNdbS9Xj309VtW/Lj892/aGApXHkH+DhGSChT/H6qfUIHN+XXaD9dWEQeN
OSoqdJsn9UeMHPkqWhUFNVsk7+JpIN8tDH1e1mNTABpOnueiuqrLjszRRq0sykXbz2X3rWJN0HBA
el2WsXlXMLWCV7wJeFUZBs3pBENVwcLnLiKvzZBqimAEAkqC/70saVObI0mGdFW8NmajSfHV++RW
m8ZD2Q5Pl0VshVP7SITk+QXgYjpzgjJ699Mq0yimkcH2xaD5E6idhPOqifkfQqm9Dv44EIyVCckB
lMJLF2P0sGwOqI/W4FcCaKo8uWNdFtrpPyWSsGkbVTuszhH5YdoNtACZMUw7a/Rd3D+k3rKv+krx
qTaN4kiK9KkKDN7GcYYLyki9S3nta5nnc3QSEmruLn+yrYrPWklHzooBu7VedmoWpTGMJpsTHnVp
79zOPNHeC1Mf7nI362/1rHevC6wX7nRtbh8MQY2IuFnzZM+5HoqW6orPueE6MG0L3mIAmeJRLqMp
l12V2LzqseEntE8s4f5Yj1cpL0KF1qtWUrCFHNcwqW2gtSvDOWHjpW+bIeZRk9Dld2xgUkanKVpQ
rskPZp1iDastvcMYt/wucRywaNTm8GjxwlM5mY3sDHUO4mEdx0A7RTbgykhRrjE0vIFE2r5USZqF
XlGAy4iK4eCWnf6FembhC6arKG43z9qzUDSiq4OTd4244egpXwoeAYK9fQS2Kwlng5kPALJWAhWu
N18+bw9tFGw2eXB28r3BXlHctUn8n8kknT+irK6HDKxowy4x7qwpiHfK+fEN/Vx9LbxZFLnoWQl4
gNfIU6ABR+C6jayUY7sO57l3l7YK7YJjJLnjn8pJXBUxAQCnRjEttWg2snASNaZ5n5hm61tmliuM
b8MRn/wu6XYntj7BR848Gj36XnbJHkU7RYlzw6hQcbet1bQdFPolr1g3haCplWAGZJj2dLin7m+v
AQCCdrtguCX9+5TF1S0dHRTUv7G6tn6IoyTMFnwuaa/zSGAs8t0uOX2eKtorUr2t4oiLm4q6oO4Q
Cx3tUzFkGEa96xmPYtHrux7fM2WZPzndo9XqOxI7tzmv3vhkhGNFFbMMHwYqGfCJ8PWjHulIOqC5
TznQYo0IgyAQewXI58K3dN96WYnpZvC1dak/ROLbfLV8wQboipt62WtthAX8BhRF0bGyTEfO3S28
C9p8jONoGtj8acYExw1A8OYg5j2QJ+KlOVyWt3WBjuWtv+dYZ2Q7Fi2SOOqsX830m3bX2qKqj27q
hBKsiawQaslkY2nD111Eh0dcJNYBC3p0Tw17DgoSA1LCmvPdZZ22Lp95JE9K4Al4bG3hwIgc9qVt
79tJ5c9VAqTkV3cdq64MCEB3F8sP1+Wicmybn+W/KuDenX4W0Rb5UuIdF80OWt+D7RvGLfNUW41b
u3/un5Oy5FeCmegLiWuIYVnYf11n/zLXzy3wqmJP/GahvheqyvFbPfcTmZJrLObKTe0GMgXKTD+X
cF04ip+LH9hcF5+XnX3I793cVxHsbXuWoxOVPMuEtLWsShAOu3pvBXZNANbAhM9AjVGT5ECBHlqV
7d1UT3fl6Px90gydPXg1z7bdsxd5l2dJyhl0pjnWmjC7GmOzc/IWv/AqP7F6fymtXboopG7lfSdi
pcvNKElmzYIzacLmtvtgNTQe/o9eUzVLun0p/ugoxaMZYPlDakPYmGNUav5aiSW8fK+3es0n+kgX
e5htNPYmEUeZ8POvFuCzP+noE8R76xMwD5o5oLDbxs8eXUfJAaJST7rzy1SMaUygnq09i/zbBCbu
y9qt53MWff7YiPzULUFpL8YUyuWOFpXde+2+9CPd9ZkVDLPq9bG1reoiA3d0G2vajiEPB2YuG5ts
5d8GdOMcjF/RbQm9p+WTDmBFoFMaB5r7/wDUdCJzPeKjWGO7gyWWvIyjuLkfSBzRPg5cS0Uptfmh
bBssfB4gXM8rH4VhDbhvMeAb3ovkmsyK8tDGAxha/Pn7Jf9VcQCBtDGiWdJrIjSJftP11VPlAsaD
Du/JnABUa3kBX7XiwbgZEo7kSg4s6xhtBwtfjHV2KJbX2Wj3oIhXWOFmrD6SIn0j00rNRlvd5AIw
lK4F5ylBj+rZSlWQL6rPtKp7ZAy0Ek3PGwhq3P6WTN5DU9mK3Gbb5x8pI/m/1AVo56BbPLL8cQdI
32cRfUCvPiq3FTbemphWA5Abyq0GbpPs/KY4r2Y3i6OVtCMLlxf6YD3SPdjZfqlGGzYPDq95VN0x
AAru1tODy1tgsHQzRDkexvJHI5gqFfC7QsTHuR59m65wYi9OcnybdfkoyIBnAjxkFhoPJts5Y1g8
rQsB1vtlB6iSKlUp2jwfUdhZFWvdOyNmQZUN4f8mQrq7rVVmi+GlcTRY3eBjX/8AKDyiuEIqPaSL
ano1hrxLnB5q5LskBkicCnd8jXNnoeKPCXw496PvYzp10bAGJ2UDy6VEBQVtbACm3aYtD0wwSc6v
l49t+yIdCZQua95VU+eBGyUStgtWlgm0Yy8a/5Qb4LrFwGs+vtsUfXRLtc64HfGPBEs3WDMqYEEu
ENyt/Cgh8dM5ap5BXpdqB+MhvaJ7Heg7N5weeiyrfb6stupDSpda8CxNdQORxO75XiuXr0C4V23d
qj7l+udHn1Jvaz7GBAqOC9661RKOBL00YOcsPrcdECnlVWAPy7fLmqmkSj6ECFE1kwmp1Lgm3WsC
TB7XidAMvW0zutO9/T+I80CNiUFiVMDOigdjYxdzWcSRp3XPItYw3UBIRL1qV9LhWp/S61pYis7B
dvJ7JFQynQl7OKKfIDTtpzTCHGH3zgvCQs2q9AdgD+tRPtbWIWlFEngF1hcYOlr7yh6t+0XE1svl
I9i0paNfI9nSIFAREhQnXrHi8zRh5oMlCnPdShBQD0KlF10f15BbGWOxcKute3zUUhwye3roG91P
B9UExKYY18BDRkcxk3y8KY8s1itcF2uAIx5SlfA52otG8zgQVR6ydV4ogyCoorhnu/L4bKLHVjba
NaRoguxd0+VhybpOYZhbuqDpg5aCS4mLHsPp7cvdrq+HATm31gxgxczM+LtrFGM01YkW/b0BHImS
9yCmYk7MuUO+U/XsK2umQzmp4N83tSHrjjSqzRaV16T7KaPZwmxQUYr2ijh5lDppVM6LQpNtMdiV
shwsFWF35PTQ2njIOZYRYojhXqDlVY9REQGUseUf+qSYLKZY+sImHf6RJJnxNI+1qaFwZM8vpbm8
FbUSon/L0I5lrH9+ZM6V28yttuY6A1hgXR7kk78C2QGvavk+l358oAfviqisYcsBH0tdz/hIal/k
IjbBHxLVpR3vUL53QQM9ZfD58RJgNr049MtiPBZaq19dtsMPBFI5eTgWLftFsM1wEUNhGokn69m5
j99bsHgXHpAetF+oTdB9c52GmB5BXvEda9kBqpz/MBV88mUld5jnVts2Omyo2/e/zX0RVsauIUF1
mIJpV6DJtzM6VFdVq72bxSe0w9HcA/v2Odt8nXHPiusBeXo0B9WVAOmFuOZ3Az53+TlfwYmVdIXr
ecrnfSxSOu+8p0UzFHDLnY3uS9yl7yQlO3duommu0sPlr7tlzbahY/ADPgDQltKNmdFnSmiKJ3aX
3VLxU89GRXK7dfmPBUjXhQNoZmQC3r9xZ3Cptf7MvnfZ18tarG737MiOtJBuh5aX9oA2ITJoPpif
uF3gyCZn2i3xYn1vPIJxgGX6UQFd/XvDXf50WfrWzitecQ4odNExJRi7O72cc1dOjeFAR/0agfS+
OeyGnbnTb8C7elmSefa5EBGweYcJaCyDo0UnXYOyqp2aOUYcWVxfbtOla8KKe9OzvfQ1QJ57/QEr
Sm0AIggNWM+jx/TQRCZ1XZHCxFQxp1egdQdBttlNV6Sh/GedVeNtXtAqctsp7/16aOZ9mxZofpXM
sSOeZc03syHFbYvpJl9PBs/Xrd76jbWROQOsJzF/95aZNgGrCTa7OGmCLNcnEKoJsR+z3lHY06rh
yadeTwALqmu1xkB+KBlsMk5GIdwOcd6pf1cOsCJt8TPrnC9FBcib0fpx+cTPLuMqzqNYGsFqAPXk
5CXFvHmGAlEc8aUc73na2xFFsf3QFD2IsDOn2f+9PBM575r5mvrZ6IKbUM3MbHxgxu86y73TyLei
/znaTHHvz7NdKHYsaA04RwFlAk+SZvQMloRShwZKXQZUBpC11VcF8JFV4CFbx3gsTboheeJ1XGSQ
xivk8wkWmdNrEJfuCitWKHbmb6DXSseEtjJS27NkY8gooPlZJSIjGys/L8B6j53Lm25eVEWPMy6k
D0lInh3X3FgZGRoo3BNYomXGzeOCBPpLlRe4a8uc3uuMF4chmdjB4jXboWcF4ucyVljLeVUWv8GC
WcJ107VpLzm+xcswuFdpa2wGNMqNACbc3g0h6cq9jw96FWa/VGX7rQPGfLZnYFEA88zybELvNjbl
Vi8irqF40D1m4r7MMoWjW61PvuUYfjJQN0V57GzXowRXoj7rjYjien51UPbNsu6W1d1to4tPrMgr
XyPl58tXb1Mxx7bxfMCS9NkOacuGtrXcUkRw8jdW9WKTJMA8qeKZueXBHYAWYFt7bYvLozVp3xqA
Bm0FHpgg60kp873WVjnJLVWOhRinlztfqsLJShxfQZGcOVXYa1/AHqv4SFuX2iGUEIKtuvPC4hTP
vOswJQNgaU0EVeF2Pir237TYa3w0zxR56LY0WDtOzsQGnxT6stLIROLhYgNsLfREnQKtCmDTLjMd
H5xzsyLOqMRJ/rHNZoaK2SSi2dIfuhirCK0ROBlSwFjhSLYimmPAEjyLIKzLIabD477KbRxj3hkA
LEjXmcLFvudGXu3cgWD8RxVkNs3DJB/9DszIyW/lHFanOxok9oV7beZ49Bv2AzVUMFybR4jtRHwu
TNqY8iyRxwYvW3iHL1aycGncYJ2ryWzdj1PVksyWKFdHp9RwXcCLyX4wxYiUI7RZRI22uFdpqWHr
HQ8iv7W8TzRp6T8YxzqKhvm4dURL9oHJ1PCsMsQ6i4etXGbOj1aa3rok/uLx/p90s1zMdWObFM5p
/ZpHkTrmCW/HZMQ1i+dX2x3x5uir7yM1PlFG/8VzuEfC1oM+Epa0M/BGUKiJEpMUoTZRC+DpwGMv
ylk1TLDlCRE9V2k2+m7y04NlpleO5YAbBq4Uv83MQ2cXCm+7aRfYGvQo7A8TX1KLoK5J1YELF47Q
+DUCrEybkPz2T3qhyDo2dcHsGCYHMYuEvEM6tgXNqTTGjdLMd47aFsF85uXotCkB0zsEdmd4puwl
lqGz7drC2rShYQByeF5q1X7l2SMKuQTGmm3kEQ42H+Wp4wHFLC/m0IEW69DSNP6cBgdNy36f29hR
LYoH5AQ/TaNRZRSbH+lIsBStFiaAxClqEWE6LfHLIoksMiLN7ijQzpevl89xK7PwkFp7Oqa3bTx7
T7+UwB/UzQynZHZWlDZOOIp09L3eHv3cY3dmRn97Vff5stDNPM3TYYg2FnLh6iX7yJnmpV1iC7wQ
V9qtydjx3S/rLn5aEcnEM1gWVFxfWz7+WKIUvxK9oCLOeuTBxDt0PbgBCrAhx6qovGWWx2Kk48x0
TQD11RXR1CUPvGhuZsYV8VEhQmb5SbALPOVxiu0UPj/rS//aMlX9YFsETBC8dyiEy5HKnTwzMUyY
Pl4pRZiaGYg2ym8KG9h6L3i4vA7cEIotcu14GOMlXSr48QT9m70JPolw0NPSxzTA1RAbBPwe7S0m
L3ZjqX/BvFF4Wf5WmuFh8BP1foI1H9ndFnyuPJ4REZHifnTEzdy9NeyFePNNOf6+LGrT9gCx8DFN
gUxNsvbW1WI6kxL7eoW47qb8bgBbms/58POv5bg64F5QZCDmOcyna2ieznLcKuKxh2EmPsPy/kz0
v12PWhFtjsSs/usoJsZxl8V9kiVR5Za2vyR3XBNP9qjC9t74QCdipFMrWSZifUqSqBk8zceY3Y9l
Mj+5oix9bUi/Ow1GlC+f34bHB7wxQu/6Xytk26liM0rZOTjlEhQbdH2Xl22854ZIdmmLkXQ/znl/
PRasBZro2JNHdDyIImxuGArWlU1CwP2wrk9I3oPHLansHifbu5Vv2PouxfCStbxeVvMcUMbS8WbD
uAVs3/PO7JFNnJGeTklkvNlVsOyXsAjF24it3xbcvuN+2Rl+/ux8X2wAnqhGPTZ8y7pHQfBvG8mw
nJrOWUMSnpAkchv6M6vNL3PJFYPIH8Ffei4DoAOvMEQX3UL74/RDFgMYKrGtmEQr2ZwGDmMH9ZxQ
BCVgg4df4l5VhzwHMMCJHguUrgTehCVKVd4aqX0nC9w4sFCTZyEpDhQI7Pwhbn2MGaQhcGjfFV9z
rfBdUla6J7yeScozKLu2+Cmiabd2IurQ2MfgWArGG06CyyJXbS5JlGIpaI6M1h5EGqGCdWUv0aI7
O7P6recqQ91wASfHKt2HubVjk7nW+h2BfBTWwHQRvrZrduuUovvD+p7sijsOilC8DBU6bl1FE/Pz
a7EFubJcV3WbfFxSL06jKSN3RlvvDFJcGdTeXz7KrdtwLGb98yNfOiTOPJDSTiI+Z+Bj6N77XIWu
sqmJY9ouPIrhANzoVIRpYhaigMOOxoSUuxke0Gda2fmjG/81ye16DRysfKEchsUKeYPFwRISd40s
jcZZexN59RuPDdXAx0dF6Mz6UGL0gEiFMXcZ6ifLlrEtbQZ7B3+GFrQsdp7aptfu6pSUhx4uBzRb
LdEa3wYW4DeRLFlYJ3kbxCkDfE7VJnt90Zo3o5wtEbizzb7UrFywW9TQq7qN8305IupYtW61h67W
usASw/SQDym9HuuyrYGF12nX8zjjnmlT+lSM5LYfJ/ZWYuR8b9G6eSvw1xwMzbV33CmT6xTMv28Y
UDHCiXhNWHoVAWE6kFUCDm1qX2elqtiwdXVsmC/6viiknPl4wG7PMzVhvzilV+wwAQ9Xs8YwyeeD
lYJKq3ZV+BHnWLj4+sciJbeAjWA22s56ZX5mgL+/m4BJ9i3DdPHK4AKgcbRHqmi9u4Dbe8t+LYqe
6Fb0PhYvOYuumWBFSY1RFebtEMijkcXfh9m40kbrWWPjg5s0iW813tPlK7x5vwBEh8H0Fa1Wbuen
WobylOcmSCRZMAGXJLZwzYDL87+JkTwFyl/1rGlw86Seoq4jz8TM77lHD38vBgUqvKpXRCbUck69
BfF6ZvaalkRtXQYm++x6NBiFajplNQX5Dh9LkZ64FdF0JwfHbeRkbQSy74g57Q/Wkjs9rw/C9PZ6
lSsU2/K0xyIlNxgnvMduUJ5G+gI4+pm4eFlTFv5vpyd9JE+PZ9MseRp5+TeNfUnzb2n+5bKI8y2r
9ZpR9ODXjh9GiKR4LwTFs0Yg+q7wYwXz69YfJ7/8Aq+LsazQiVBuzg5N4IXL6LfXzlX1WASq8LiZ
8Rz/Cumym4yAzWe97DRyr7PEH55B03ptfZr3ZEdfujd7pfXdKxOt1TDODOdIeemSJ8LyzGENyyNY
0m7qyQDfxdhwH437N2dAETym+LCTAwqnsd7lPZgUY0/7rOlDdPkzbPrXPz9EZqsCochQdKJJIwBd
+DT/0cZ3BDF2pt85bRRW9cE+e0FrGY0NpYquWhJ88v8gLC+g5KLgwiA3ZRNUe3Lj7dLbFBwEr2PI
A/xfadjUfl6FKiapLVd39NFlivlu1Lrem6o0SsG8Z9L7mud7ZqrU3Uov0eYCbCmylXVD89QFOdM4
V0mJoyVLsuvge0hM/Jm85HX7Dz4VeZEJ7BiHAJpQcnagAq1jO1/1yX/n2ldbvFX198t2sunpjkRI
nm5c5rwpKDydh4HseW5vy6b4bdXZV6PUbg1RFT6GgxW2uRkJj2RKrk50gOMuV++68jK1UXcY99j9
36tecpvWcCRGcnZ1r1cVj3F6xvLW9DSals91odpZWv+SM9M/EiIZg87LtqzLEkJo/CnL6kdzqb5c
/kSb9vYnVXLXQtVRDr5Y6KVRjBJFoLu4M4w5IL0bDvRtGVSLnJvKHEmS7G1K+iHpxSppru/nsXyN
QXt6WZktvwRsgHV2CQWMM8RhzGPGpJnaNKrbn4D+Dvs8C1JYAgHdxEIVK9QqYevJHp3cNPIZ8ClJ
GlljL4IM3B2DOy/+kmKy1SBlFrRVxxUKbp3hsYLrbzqSafUa+M4GKGg1xZPnInEe616h15ZFAIsS
/8H60Xm7fTIahr0DyCDl/VwawZxkPiMPnKj2tbeuEOaNsRYOoE2URKSbqhtjradZl0aJY/tQLWjp
L+Lqu8s2seWDAOPgeHgArjvRktlhy6AyvLoHKH8r9MfO1VD9bhkIgEiVHJAhWzegcf7B4rZ4vix4
yz5cE839FXPzfHHZzIghxtLFi6CtQ2xSBk2f+61RBG1X+55QvXm2PhuWpAkmXoDde7YlWixm4yF5
TCNTzN/1vN+NozECE8QVYTyoKv3nOx3Iw46lycaPJit4zVeyGqvHADe7abOyBv1PfjXy/i0pQTKt
uwD1X9jTmCLdvHy0Kl3lazAhY7ZjzCdjzhtwDRE2w/Ho0A58+HVZ0EamhyKdQQ1QA+BszyAwLI4n
P1i4YKO387rK1NdB+l3ftRH9Vr+W2b7+HB/sm+RNtcl/fjdO5Urn6zQdTQed4WtO8T5NJ+DepnsN
SBiX9Tv3J6dipIPMhbtkYE/BXcfyCJB4OpYG/yIBcwWgkXC8swIM3sRLU3JIyJvhhqcsdL3m6bKI
c2tYlfgjYlXyyCnqueWlIItGlGz7YLTNQKf966Bnn93cViQ0KlHrZzsSlTQTYJcGkUWxkXQ/c5rz
e5C5G4faG+0wrrgRXlZto5gL3eCHEdBQZj8rKvHZSN2+hx0Ydzamurr7sQ/FHQ2HXf2Zv4K7QpXX
nHutVSBF3QQ4o7Zx1pjCfj2LKTQ0Ddv32A8bAL6ddejnKpq5amRt08otvObgm6mLGZTT49SzwZlb
INdHzKqeFkpuhN3sDPH33S7oZFlAcwaODSZcJCsfnTkxPAGdgLvwpdHJS+IYvzWr/8RcPcOwgd4q
/NO2Xn8ESu9DMudJq49ZFiVJji0AE3zsQ/U8Fqou/Xlsg2LoU374fJS7pAg6T5XrlQ4U8zIXD+EF
VVTsdD40c7Hnevu7JOIlo7Fq+mBTO8Rt1DhtEwFZ+mpTYjRTTfIsSu3k2rZrTHKnO+qoVpa3fBNG
7zBRho4bcgTprmWLKIAejEO0BPAlRPtY1/3j5eulEiF52W5q2xbZaIbNxKTYmwzF0zap6V/3rIFn
eaSIZH5CTxaPeSOsfHb8ogeBY/b5sh4fbe/ThwJEGDgjGDcA/OWyiDbShKVFl0U6F/V3T0uLYGjy
+jYV7fCp1OPpFpkjDedsTALWW+QunQwWodSSfUbcNl9HoGglAe8wqZIUo/O58kotHJBO+4g9C4At
y/geAyBMMZHzYaBnvxs5C2puINIFh9KpA7AykaZigOsWHvdyPzFK8FZM1rI8czH34VqputVo0z0u
AwKUTgGoTLBNHlJk2RZK3OZw1bt463u80UAEsYKJpgm7ime0nASA4yNrKjw/aQR4kAuuB/1sgai3
XizfquduZ5cZecBsXx6KnA5hrq14cGwqMAQiNMvbVajUHRxg9paYnzcKhfVtBBM0Wj28wTGQZJx5
v7jp7AbjSCIapx33vNdC70I2OKEwbZVD2jB07CSsyNEgWThPDt3MKQ0NfQCs/6Pqb9xwUDNeNsEN
p3AiQbpKWpoh3ZzyPMqqO8s6aFrt49Avyzhf6EWsOFZDMhdz0O3BcRNMJUXNVX1dB3FYVLuUhO79
ygWyMs6XcZA6PuNKVpnNI/TQuKXws5i9k3ytacYdiNMguyNPgMv1ha4CNdgYDCIoMKG5g1wT5WfZ
49UFp3bvYQhuDNZ95dbPU79HVQ89hB5s7CXxtcRXUYduxBBQfaxjSNiDxNKkdKZL03ce13EFzS6r
/MaLgbPNg6S9KYDQGdCR3/ReqTCWTU2PhUoBEiHe8LqhyMB1+WS+0oD4y0F8KW442ALcKHmygn+p
2BC8iwBsi3kbrFTJwbJB6cFxNKRSRWuFqIcFiYeEQ3iK2L9lJytlL4bhMYZyxudg9VOFik2cRb1j
H5xhAXfapBBxvmO0IiQDfB1tlxVKRLbFvs+rtpqB1MYcOt55QzXvBUsbn8KD+z2cY5gbheuTofd2
3NWKwNZ673mp4lLxSzZuPcUDFwPfQGIkIKU89d9mUUyaK/AdxUR+N5RduYON6seQRoqbrxD08R49
SrxBbjJmQ6cjGcAsdGTtxXVz8J7YLXnsdqb9wVw6HwAjqhC7Xmo5PqHfsBLgYbT3LBtOliKbhWuv
rAJkP4lwnA7rTkW34w8ATzCc/w8iwy1NwSiPFw0wnzAlKN3HUWdxNw8rCh+b7psYO6We9gO4pf/w
kvEA6IkRadPw0Ek5/XKuOVhzhSXKqKF2UNv0YM5FFC8YDwHVyuVT3MxOAJG7Fl9WpeTJnqIwu9gT
Dm57mC4YZmjiHeA02yAJMcd8V8chmMn9Mqw+fUMrBYwuqpnSzSP9I18GR/IESRfmijzSgDyr5Wng
js+5o+zNb9nKkRRyeqJpk7vYOMb2ZOoudxjRvabgD1YY5IZzAQzef0/SMU5lVFVqAADchHNp5yfN
LW/6TrUHvpGVYDEf6QgmE9HflNsCVT/Zizmt2WqXv9Kivh9zQC7YjN8YHQjWL5vGhj4QhrcZKqUY
tZT9h7PUo0uqnEcFAIOGKsU64ftlCZvqYJAF4dTGm1Ye8S3xElvmEnY+m8Cq0uaQIV10ShpUTMWN
dN55wBQxtoUccM9hA0ae69WasrFoV/KIDEm9L3L0pDCHQYzvg17vhI4kss2A4AY2KMUpblWpTiRL
4XQapqTG0vJ6wdqvfPHT9qH1wEWK8hxIZGwojn37frd4gX5QFQy2ShRoVKHCCRh8gInKIza8NoZC
q7L8/7IW7IH5w2H4SFnq5/ElVsWC1cglp4zpdCycrR16cF1KmRjjiZ4mOssgkOzXwajhBfuROy1q
IuydK54oG77jRNhqwUeBJ5+sARjr2CZenMPIRYDAzkwFsP9WOnQiRHLGk5PWHYr5eeS+8SeQyIbJ
c3cw76aABFNEb+bDP7SSsRaJoibGPYHEcYbD0TKKolIKi/nPDLoBCrR9GqyUevU3JPBXly/hduK+
QnBj+BFIGfLVWBI244mfigilmM7H0P3NbC2dT7xFBOZC32pgp/o2jX80s2EEKM289Cx/rpL5AdAX
n2oqQmCF/LQTDQi1Kn6UDQ+BCRWKTA0eD79PMieRLfNotchhLApo30zsZvAUTyMS0UaR9m54O6CF
oIgMNG34IvkUANgMatEMhZO4du+cCU1zZihi7ZodSHcDIkCIhaE9wMDKl3FejInH2ZQB9KKMcjrv
Jg+ryaVxQ63pSuumf9AItxAS13/OFigMs6FiJnhXJmR80dzkfXHap8u2s+FV4bz/K8KSGpQxRwfZ
IbiAmVPdzBUFUWocLnrUtT2KXeiPMyxSFCoI5g2jgFSADeFdBP5F+VM1M/6FDReAbjdX2aw/kZmG
C0rwXq1CbtzSDyk88ud16hr1PMnBVG0bz4aXYZaif5jsnym6NoQ+WvTGzLA62RPf4lQxLXZuiMDD
x7TiOsq+seLAOpI75ToVyccuYgyVbAw1qoLSuZvGQwtdWLxQwOCHSetTxTyRFIVmo9/b7bV7Z78c
Br/d17dmAHiQUEUUtRECIe3/kfZlS3IjR7a/ItM7NNiXsZHMBmsutbKqWCRfYFyK2BER2IE/ut9x
f2xOsFtiJhLKaLbM2tqanazyjM3Dw/34OZqKaBbVxMti4mwu42JwSIqpznPolHKfeOOsTS6baBkQ
zZh35Shlx7htSm8u8dTtERrvsj6TfLVqsiAz0sRVl6aOilGd97XhVL98WM6/4uoqscEXP6Um6p1F
3XupDvADe71+Vjbu4nMTq83UOXixxANMzAfL2iW74oAMyRF9JQxsSx8bb3ixBffj5fY9t8gP0sn9
WOe1luoKLLKxCuS5CFSUyJhTuBNa03LIWjX0Wy2JOMEujydac1Ck4PpjaDhe+2yKxjsoDjYIeKY2
3ecl646pnNSgeoL6u1bmotDu0q2e21stHSIckusm8qvg74zd2prugc0GDencumibDVUT4rvXl5Kv
1Lkjh0W8/kCUhZZI0P6fzytgXdOU1wZDA15/Xw+jZ03mLfjNBWY2J/LEDD/EJ8vXTgzSBtZIInVg
qQdioceioKU3SfNTEde/3ppwPijt3FqBVrylUgZEHUa+n0kMMWgDKlOJjsCgQqGJttouN53nqpH2
XTJ/U2r6DHDb3rRjQeFzow3k/KusVnSwx95cAFdGKlELVZBeZMgevgBB+E67VcFp55FQ2ueRdOPU
nohIaHNtObMAWP6RVFhfLrOeLxbTsbayw6Ka7WbgQAtRJ/nmyuJaQZwsm5eV6zop8r4F332Ul+pT
L9tHy1AepIndG6kIpiQyxT8/2UQzKaR+yWHKMlAiV2ZHd3WrZ9FQQTGhmvDgun42NnwObq2fQ1vd
LFpGGDXGkkTyIINDjJiBQZqntCIvnd3yOhi7a6by1lKKLLxuedMPnFhePbRyUNrQqkVyxtHBW5I0
O73NQbyYemZ9a9ii2vn2Pvk5Tj4PJ/Na1+mYYhORiCWd7SkTpCdqaky7FFKx0fWB8e1+4W6ANLMV
vMMvy75VOuRqFRsE7MomSPmc6gsy4KJsocDImsVO7fPB1EYYgYjKfTdkxyXvBOPYXKCf43DWbnMc
aSHzPOEgDwEY+o6L+gpGK2TSqat1IifCY88rs+asvGdCh8kpITEWLUU9eXmMkwVlLhWMqsx05dHs
3TmzUrwbmzbItSbxGzURifdtT6rD0QEgEL7IF+ZqWVEL5BeoYdaqa2pSf9dAx1vgureOOLIoJoR3
8A+IOM+3orzoeQWlWBLZeLiFZm+B6xsD7SvU6xB3vV3fjSJrK4dCQNmQqINKEBOjXjk9DkXht/Yn
UxMs4GXtA7m0k1Hx3XRywJwhbRqq4jgrcbs3mfWptawAVfRdnFcHy5Af68VuBHGxaGwrF8IL9kRu
LRLF/ZR4dqVL0ZITKK2D0W8X100iuOG3ToQGBImOJD2+8jpUQkkAAsMplCs1E2hB23YBLcILe3AV
LdQBf/gTK3dije/WkxmlqVPm8TjjNQPOsQF11LFWAwIyLknIvbg5kSgIgqOAs0mtI6QEdE4mgnme
BrLcpL9Jv/Xv2KEIYn9wS1f/wKT79tsfUA3iLmR96Dn2HbUyvGsuii+d1ekSKU0GgPF009xPbuXp
LnD3D+VBlFvbuuhOTa1mU6sI+rdsvlec/D0j8l4ynTuKSvWo9Z9Va3jU5YHy+0dE1Lf1kEBKhD99
LQCrgM05X8dENcH2USPRnNmeXEe6RxIk7ImXRbQKep+We3Fz7EYazHFAuYACKNSCdF1dDbfv6wXM
HwuPyejgGmF/y4VzpoP+DKKOqAz+ADPCxiY6M7nya0vdxv1QzQAl20/l8KFg5q6XJb91RJqnGxxr
54Nb+TQUUc1ONzA49n3wsx2Itr14l36W/cpPQlGOdGtYyEGj/5fD4sDJdL58ttGAplLr0QZmmvvF
Nr6WY3xTjdJN3xf+9RPPf9XqOAADiQoSdCKhJLUOZlOIOU1GsyDbVFOKfpPx1miLzw4pBUnSzSGd
2Fn5zVTrmKmMPUBcdW4dWCl3XlJBYZhpaRsUnTUL/CbfbBfjAluFgzQQ9MHWdbgsTVpCqEwik9Ew
1ZObitX761O3NSQ8YkGKIAOYcdGBIdm0mscK8Ld6YnedhNpA05ShTirFJdavK6yhxnJqbRWsgMfF
KG2ox0X6rfJhDvoIEGRQMT0uXuxayP/+iS7ic4Or154aLw5kGUoaEVwCruXk97Lc9R4boQ5yfSI3
Dxe6WJDERTn8svc2bvI8Q7N0FZmAiLh9ohnhwvphPxTokYrVErK8Y6V7QJsziIHmgysR9SOyE7qb
ZVoeXP82Gzcumk6xoEixyZc9ugvUXmRtMasIHBtvQ8z2piN9hSjss9nl8N5V+OvmeA8P7ncYvJAs
abu560dtoVGx2Eel6Q+6Oj13tnbTD+y2lESj2zrvSFaqQP6Bfu2imCvBY44zrp3ITrRbOpuPbDIB
oiyKROBYtqbxxNC6aivRuarzdqJRKcvsmNWdcdCp7tyaZid75mJVHtjvRd1DW0cSVWoQ/4E9jBNU
nztOR1GoAlwIYExzE8g0dx0n8+UYHXW99CdOP4cWAGaLztmL+MUuWGNaVKaRYrQhkZCGlB4nQ3eH
JBNsyM0lO7G0Ovm63oP6OsYOmcb8Nottz9S7o6lO/6GZ1XlvciLH8ogBpVBazlmz06TsHor3AjMb
QdGP7lwo7oL66qKii7gszZ2swb7ILDAm6c0IjQw6u2ic+zrWw9dJS5/hdo54oAh25PY8AsHwm+V1
KYJ2bdpY6BsBIjX2EnnM3CGv7yWkIa+faJGdVfClWSlYbcGKD1mH3HZjw2A3ThNLQUbz7vMvmkL7
DZedAVE+4oQLrry2MPokRVt/lMSvKYibxk+DKcgQX4xmZYIfuZMnwUwc4CAyhURNdd8tR8lqj3ZX
C2h5Lm5rGEHLto47Dj4Jta9zI0ZLky6dcFsvavupQeOVO2nVL+e5fhgB0b/hGBovn54bKZSqloYS
OJk6j+OHPAHRsGNSbMJWh9hvKREAGK4vzyXSC/6cUwuC7sFGJL6udcupVcdZMZPI6ijqpUoaQv37
ldXaF8xFWDjohR3p0SjzJxC1HXEWBC/kCyfM7VtIlaKhCE+e9euxV0aL1BPyk71KXIsYe90eQCD6
eUbITBRHsPE3VvHMGv/8ZKuUaT7E7VC0yN6gZtG0GjK/nQBEurEdeTsFppQrikC54dyGriPxZIzI
LRgWUSK0nVXuAuKCQ8UmUYPbxWXCJ+/E1MrvAvLENH3ghwsByJI8zLIKCMhN9ctKBys7K8dblawA
sXfeRioBB2oCViMyC1zfJYaL20CGSUOGCfTC62pePcpOLxU5XhTAptrfKwj0cv77PHTAE937jekC
NBo4Po266A9Q7/OpOovGcUcCJw0pZk4BDMTa+arJptRmjY2YSsle6J6GSFT6ixWObWAdhk+j7Ip6
/C83PugFOCRdBpwHpXr++clWpMxpdQ0Jhgh0m5+7+ctiAE9pp0G/6PsClFzXz/nlToE1oGcwRISN
6hqNR1qnh1Q9ao9A4rqqcZc2D9q876ZfPs0g98L0gc8Yyr8X2K4xL+qlckgPrG8FWHw1+g0EQVw8
9e/LWd+NpSl4RF0eNhjEMQM7PWeIWuO7QNSX1igE99FctcB2Pdn0sbRfr8/dRTyAqjnK9DwFhI75
C8rcHmQ3Ug25bogLVweNfHAUqO4u34Z6drVaB0D8O9N2101epkdWNleOig1Sa5qgyI8gXDX4k2+/
zxIPjOnfyR482H/kMbWxH89GyWf6ZD9Ki0mRvU+aSG4bX6e7ef7Uxm/mWAay6Fm6uWggpgQ2FIjX
i8CUp7Ttqq37KM6aKO1riDzlXxwqoo65dPZYN2CHUeIEGOZiz8tN0cTgl6KR3NFwXKyDUowCX38p
V8LX6cTGKvYoaSmDYAUhaZ252sfOV8LlHkxWQXao3oqA40jAzqN5YOvw1Rs5lP0mEnFvbg4THTmq
DNA2nksrR8LaXk2TykBxjGaveC99kJgRXN+OF2lsjBIEPIAd2jbXyFo5R8TDo5zNEmaS1OPkk0w1
fPDpxlFs67Wvz0nVAe2wqIe+a5fouu3Lpzc3bgHuDv8MOPF6fMsyD7o52AjHb+heD0iEzN2tdkgg
2J74orzWZd/xytoqC1SYWlM7gI5F8ZB5NXtZZOZqvRGB/fGuY51HmBWBX8fv8vfXx7k5x7j5QK8P
DtOLQKzR9ErTKr0DqApkWcldqydePeteMvc7wipUIUWw6Uu5GT7WHwU5PEYv+YqNWJNre1K6yGwy
j1l3kE1wK4sF0/w1GQskM3p/QX0kIeFCyVcJeIuiA8Al+9xJVLDDtlwCmifQRI/LAzWE1SY2GjNh
zE4ZVGf6iDj1Y83UgzSnX69P8paTOzWzWl2r0uYq0XMWNaOSuVDXmryqoQHt7X2XjiGi7G/XDW4d
TgeBNTih0TZ3gV21R1UrVbtk4GOUnMy12kl3zaxQRfRgW/OHZBhiKP4MR+Xg3Hs3fWs5RLO6aFBM
AB5vmtFCm5Lgdt/aoidG1uVVYyDpAPKGLnLILfK/HrWHwIm7XdNrYdaiaV36eH32tpaL5+pBprnV
dagUs0HNumNRSzV3jCEENYLpUc28WH4YLFFNYuOeBwoQkF/Oj3/ZK6hmZK6GAbACzcb57xF27Ick
Z5PLJXWPc1ubvgwRtkMRFxpobJGXFgQzWwcS95SOOEPBWl70ETvQ/US7Mi7GNoCXrUEc2jPXqtzM
Mz5lsauBfagvvJR4imCbXqLb8AQ8tbw6GMNYlGaVUsQb0YJby0/RO6ED3oUSggm787Psajaib2V/
fYW3Ap0zw6uN20JMJ+8g0gaBMyVs7aPhRFWw7OrjHMr9QVL+QBloY1edmLxQr5+nxmhiApO1DJSs
TG9LSJfgmRYMGj1A2+FXK9tnU3uhYl/2CSEzpFOiJkHiKt8tcqA1b2ldhIKp3PA1GBd8jQKvjkif
+4iTCE6lDTpt+Rpms9uoLicrBX8L8fSPmWe2AXkwj3Uk4gXccDzoC0YBCMlx0CGu8weZqrO87ps+
kjW2M0v7ERqPflknH64PTmSGj/1kbEWsORmVYAb0VR5Py43sI9FExeUNB3c2mNUMdvGEt42NGYwr
bXhMMy05xGCQ9K3ReaVp8qJ29F4y7Dq4Pjht43V2ZncVRVYzHWU24dzXs2She1s9Wj0Ez5WXEao3
LXtXmaDGT+IPWs78YhiRlgFoV1dumsb0KBoMp/F+yg03Vfr7GIhlB6Q6cVx7TTW/gwLXvh/MqMyX
A/QXww69ia1l7pP2bsytYzNKkQ0mprY3was7+G1meKXSihzbBY6Fn4GTXbK63mMWV+004V3YDsu3
UW93SZMd6glignr1Yi/OjeMsny21v6dyKTh+Gxmuc9sr1wYcF8o1NRZVnZBu17vcZY3x3NjGrtEr
fxobPxnrp8GGCJmVo4Q0MkHqcNvHnYx+5eMybZJlVBL7CO2RfZDtaJgFkofGhNTjZNBZKMotCE6L
voK0SyiQ2jLg3hFwVuC9BWQVCFaIynSNgMrp3wwNWVEMDz2va8kLrahKTR2xsKT5JlF1t7TPuEbd
yf6ozAycDak7KWiV7h8obk+JvI3Ll+tnZ3OoUMH4kXFA6LyaW8CdWqWFUGo0QlpasajLCPO7RlAb
3h7nTzPr9tA0W+Zk4WYaAgUzNeBL2NEgRrcVKFehI5G6lAgc+qY/P7G5SiTaU0/tWh/6qKDdrppM
00sbcI5dnz+RkVUKUQGcCyLOMLKoxX1XGq/mqAmaAS5hF/z0nwxEO3feWlVkhcb6Pip75PYmP0/8
LHDeMX+a3aV0nfeNlzNhP/3Ww/HM7OrOmJp4btsFazZ3NyNZgBaqIX8w+HTUXHN8oukTAzxJHzS3
BxpkwqVyfWo3vTq6An/kptCtt3J6hrFIGnwabhN1OHRd9UgHXqOgB5VNu+umtlfxp6mVj4P6FrNb
2mIVQQejIDGlDAILW4PhXY4YjcwpQFaDAeNxJWdEhUtRHmXlk2zdJBYQqpnoIbPprjVe2gYjC29Q
Xt3BBE3kKqVLHymjHRC5DhWtCQC4fBmhg+T2MmRQNcCE7GlxSyU5SCkR+TTuMs5TwUBOA3gFRXBo
pmHM59vVGKAfYZpjD1UivKWs/qWSh6M1j+BB1ZbIxENnqLrvCeuiJTOPDpl2jPR7rbQ/1ggmFXRx
lzTZF9V4Z5jyh7gYhEWbrev09BuudjbVcgpGOryUa6iDJyqZ3CEmDxBuvZH64nHQgDE0Cn8YsxCN
yYKU11aG5Gx6VgskdwWdqDn1kZmDtI+B5bsqrYNWMl+24odam3zFZkFpkkOfTYKrdMvbnw58FSjR
QiranGLgkva1Tm6I/k4pg+tHadNbndpY7fSuBMufXGF8o1fv44hBYpR35OOuRiKv8qGLIQmVf0Vb
bnV+7XlEg2sLmzmh7iS/Zf273jBc3f7MGPXysfdiLfMFA9080if7fHV1MoiHFSRRELrXd0P/Oix3
kDss2JFOeUgnx53pjUI4Cv05tt8bhHjtgjWeHmrpneCb8BN15cStOUKdKZZKrcGZL4lro7vZA518
mHTQdlAAYMWkjzuhtOuWyzxZ5jUAsc16Z5EdXHyTpUZAfOx6KXl/fVzbq2pB4xH4WNQDVxd4Lmc1
kM7wmRBbcYn5NFtfQCIIqRNERdVjmn7o1TG6bnJ7VD9Nrq7z0ak7qBDDZMLgLLXWHepFcK1tmgBV
IQqPyDhfUHLUjWWNcyHDQSdjkIIUOolFl4DAxDraImyBTlYFEzHiqlZ5L5mikGRz7/8cxLrSPjqD
NhKGeeK8G4AVknd9VEW4zQyAT2O38ufXRXfFB11kd7U+ZjnpC1Nx5qRa8ke53WVG7Kr17C0Te7q+
FbjPuDhUJ0NcXWOJEjNtyjCJfdEexyX7CNGCh8lB3txkEH5EgqkS0WZu+84Tm3xhT57piFet2Uhh
M98X1pH3ZNq+Vvqdy4nLC99E8ioQtpqLdsvqQtIgD8sK9GPCYafk4xyY7zkr88x805W6H0w/GliN
BKdg82yfjJQv9OlIW6ugow6XVWftBARgF81tH0BEwG/6OkSk5ylOGSDf/+36qm6+RDhT6O/Hbw2H
NUBqrfHu06gE/TQQ/dkBsaun5je2C9HtDnsWcnbXbYp20up20log8BLKJ7gAHb5udW5hgGllkAN9
+oQkPeIiJbxuUjjM1eVUwAU4MvsxTK5hR7FzwiQ+qB97f/bN47ibW5FP4GfvyoH5gVA4WdK0bq1s
qWEyqXy2QOxneS4OViAn/hwiqiFP1v4/G+RaDiLL57QgfC3bQAtht3Fzv/LA/WU0SLoWfqmjy1Ww
cTdDqJ/750dF82SUFVMLVkFoBcIQSSTl7KXMDckliKcFgdQGogNxNDLpANpDCQvKNedHxLD6ghkE
vm74UH7rD0tohcrO/C65vDDqeIMeWlHiya6ztyBLKJSv3x7oT/OrXTs08mIOCmKqKg6qGZnz+QE8
3Z5gCTedj4E6NvqjkLhf07/k6tJaeqsB8cD8PkD22vRKX/IMx4dC3OSluxatl6EtmNtNqwCNoDmZ
05qunQA6ERO1cnB91eNxHHUXTN2CbbJ5UZ1YWM0eqy0dGQFYYBXc23JrDpVXqGWA/LLA0vZRPzG1
OupdixZhiodyJMvRAr4Vu/dzHyWz1idpoIdVWKuhiJROMLz1WSdg5JjyATYLFHXQ163M76sGHI7F
L3OZIvfBKXt+X6n1ETfIVGREgyG7Pk6GhlryzVR9ub4JBbthfaRBpa4WtYmDxuIbio6FOP9w3cDm
ZXcyiFUo0YFj0spsGHDIvVT1uwEtnHn+5BSzl2iNW1X9g5I4oqOlbvnjE6t82Ceeqpl6GXS9mLq+
+m7lHzUVd4/+VFRof+w7Tymf4go0fuYQWP3XGAmk62P+AYm6uA5M9H9xsipg37l/OTG/zPLco/GR
ZxanwW0M6bYdml0pNYDmJvJ3q6myO9bV6AagKOoWINhEaTIeXCIlBUghMjxdIE/lKbF2Z5K+x/8f
btR2MINUAQuhqUuKL43LcFwmMiJVb5Tv41pVvlYVERU2NzwhqK/A+wikGTIa6xypXjVTrbFyAEmw
HdaN/URlaaeX+e76jG1lBk7trMN2yeoR+inFEIHIkoZOXezLgjle3qne5NDAzOSXsm4iPTEOCo0F
KVrukNbLhcFBsh26t/JFr0trTPMCCkok2VPrqA5fNK0D1exRivugrhU0vbwKRss3/TWDfPue7A+9
KoGMjWGw8Qe/e659IFN2ujv67XPjzUIaLHXLZZ0OcHUI0ZlgpsSAvQ7KRGnu5t/Igep7y5O/jr5R
unXQeAlEaRBqeyD1C2sv9rCxbqzn7El0//y4YK4NfnU2xyHOOsBzeeQyBuxOvqV4096gcvsKtZy9
dGje2mfjLX0UgZ02k7qns7A6lZQNiypPMDyEshd/V3bFbeFVN/MNCeltK0oFbq4xsNgWaNfQanPx
gkdoQ1K2AC8c2qBx4IyCaMbc96ET1UEdGYIQdHOJT8ytttTI1KxVMgyu0K3vpFUDgB8ikjcfnUKk
Ib75VOMw838ObbWdEhmN/uCg4StIPk+DN74sXwBxclvE16g6GsSThCHZJSkGbkPUqNH1hg4H7o3O
z4xUD7MlLfzand3Zq1W/ukuOdRj7+Rd4SFUKX/XQ3BV+7SW1q4jIDTf84Jl1Pv0nJ7Z3ujE1FFgn
VhESSh61NP5Sqb8OMj8f5CruLVuCdj9+5esNMdysi0E6qc8CLM7WVjmdyVV8JmWgUml+jMXO7lNS
B7lhPxGFhMYSv1z3dFvhBWIY0LhxtdcLAgAuxKUxmy+aZh/HBmq2NBG0cGzuRhObkaPR0Jd7AfJL
ix7U4wijDcBdkyP65toxyOwAZNJPNpDfwxJJw275dn1km2YtIEM5bAp6I+sezFpHY+QwKS0e08mu
oh6LnB+91vRdfWeAy7D/IuSR4qu/9pynJlcLNyRynju1xbMVsld/Kw7GLgkKWCX72UeCOawBcJeE
FKXCoa6i7HpQUrnm9+NvKmfIsD4BXFRBMtI42EeET+mjKDOztUdPhrpWcTOJ3mDnYKjLmPr50AIu
/Y0ld/IiLIhsWuLEpaC9A/hlXYaejLhiEGP+LZ1nheglz4L8Ce1GB560rwNbdov72hPxvm5eg9aJ
3ZXDbpoOrQwOIh6wgk+h6jmDmw9e6g01svjo2+fanFWPQkiQhf3rn9tLJ+ZXPpxmupl1Wjr8kCLL
e8UfxzZIOtQQ1JcEEAMj0sOhZq1n2cwlzQHSqcI52HKqp1OwigTSbBotnVZDZOcjxA0oWOxySAaL
VJE3X4moO6L7VgHNPOgRzp23qmrj0kr5AELJYkclr2sm16p3nLncDGk0JLvWzIRqJZvAuBOz6yZR
Oa5LWx5gltM46ek+mz+W90aHxubOtSLVV3dOEeR1h/Zm0fHZenVZXEgc1VCUCdZ1SKCqqSVx+c6m
zAEF/mDn31HSdge0i9vJSzWjZE4E9bUNVw8xW7DDG5CD4czN55NsaEyCnBVGm1pv0rxPMxGH8Vb8
dmZhtV1iu7XR0sy37GDvjTT3GvWuxs61dPZOJ+C+7sh9YSsRhIh9kGq6s2o//7rTP/sKqyAktspK
VieCZ4pPPkPi0/QsfW/7YIEJ0D9F/MIGK6IviiU3pxay6JAiQz4MQNPzqZ0JpEtpDlehZC1gR0vz
SZnBT3Z9bNtGoCYFngQur7M6JCloUMnIh1bnlZtibJL9/rqFrXvEQtr6nybWB8JpHdtmIFqKwPbS
B3Mw3jLPsNw+RLcqShlodEjuRX52c1igf0ezCFq0UHY6nzs87sGIV+IBO8+A39B7K3m7PqqNo2ah
QxVUkgBPXkpVxkpBtamDEyukG228k9oHPVfdBNClJN03+M94Eb5kNt4WZ6/l1YagZCiJxCcy1Tww
jtoH9siFGAzgUA13CgjU7EUeZeOaPDO5uq4Uq9OI2WMe82ZXOXFYLQ9UI4GhP12fzk07XB1bdkCg
CEDq+XqVlJmxwhMOkvGOvAOq2ZUBfi/k8LqZrTuBc3L+y85qPH2nG/YwwE4XgvLEgVpr/KA+LR51
QQ7EnhJxFLWBvDizuHKQRWb1jV5iozR29moXht8Yyr4cn5IY3QMk8eM6DmkHhKaqfhMMdiPBAWpj
tOHIcM28r/98UlNjNPLUgAPJ3pvRDAxaG5kPiJI7sGG7c+lVz51HUS538XSCsMby8c/Y5/TC+A6q
bq19SxknWNcWQ8crLhqy8fNC9M6lY/lWmhmqJKD/VoyvqdbeTGp2R1XLcaETBLEGqQ0g8rWDVNAH
ZEyiOa8/KK0VXP963AWswmo0MP/r263dEstlvdZGzA5qVbxVH4+upe3QXJkJnipbruLU0GoZqjFR
KdfxiZhNvZIioEq/KFY4W+/iFtwKKAK2TBG4ddHgVvucSlW3YNth2vPmkTrp0Zj0Z2a0ucDOVjyL
WQQhDU9aa8oa5VU7JrFmE4Yys39L2uW56rLcnXUaIhG7MxLynCnmXStbi1t33ZuZUtPPliVMyulR
n+Og0Y0AuWi/FZIybLqUk2+2fjbN7Wgm3HVZcuPSRQFiuQ+G1NrPxfOv7yQ0JaLbE3cc4i6+GCdZ
gqEpdVtKsMc1yHIscryzljaInUSEo9pa1FM7fMQndsw+k615gB1KXOAQu2dgufFs2FmeFSGd1+C5
FMh/ABy8eYOfGl7lJwhZjNYuYTiF5KSWuUCKyC95mN2WLjBH8uD2qeuMrujy2fTWp3ZXS1iif3e2
C9it3qNzsPcrRHdAO3kO8MIRz/lwiS3Bjt7aNqc2VwHRKNdKTBpcsm0TNgNEXcCBn2Nqx0wAMxcY
0vjFcbKaU6uxgRP/RAW7M/O7sbsFnpQREWPnViR0Mh5t5X1KhcntZMMJQ7jOa8ALqo4C/7bVhGSj
qog+cfDegZt3tT0KqF0aUoYYEm9aI3XrPRq7UJdGVxB7ogEZkI2R3TxBD5Z3/eBtTOGZ4dX+GGUD
LhWianhJxi6NX6oRFA1qe8Cr379uaePonVla7QqwKds10Rn3p5Xb0NfY2Uu6Idh6W/sdaU4096OI
ZMloADzfEnbXLaOFbRFJia96/L6WAoZryTO/KkGO5lX93fVhbUQIZwZXHsWqsqo1UWKKyirxOs18
XUr9fV/lD0m+7Iw5/jxaIujexm0IkwBEImcHvvcfc3Cy7YcpBTMpKDUi1hlg+1qUyiVLHLVz/KAN
ycM4anhOFbu0qoLrY93yYmeW+Uk5sdzNFcnsDrPbBnrjWiGLihfH04Ck8hrUQuRd7LWJYEk3983J
aFcr2hHIDI0zn2Dt+yT1blfcMlMkS7l5DE6MrFZRK+iQJVKHeyHGE3jG48CBsNDIXgtVKNu3deGf
zeLqsNfGaMcOxYjyfbZrVG+RXTzm0EPUfYfu8I7e8QddjHyW56DW+np9DUXTuTrwijTXra1ipB0F
v4aiuMzSXEUUsG1bQVQDmnOErWugZ5P0kCHqGnjm5SXX0DtafASxwp/aGT+NqOe70VwgRVDkMFJJ
1DPnATPWA7f7eH3CNrw/VuunldXro5ziqlQ0eMhMelVqzk8oFFXgv2IVR5+ZWB0r3XTyfErpEI0G
nvfSB2PHPK1y6+9IZD43BxqZAqf1bw7yz0GtDlWameMyczc5Htj7xTfwerkHxao3BNQBcUIR/gG2
F9GeWJ0x4K7QpVRjuWrezoNWuJd6CAvUrIPpMAXD3VT4BQv6V1G35L+5E34OdnXehrmRCgAzEcY+
pQ+aT58SNTRv9K/JN/uYBvmLLLrqthJu0AoEBRxK4uhr/uEBTvzksKQGmO5hcU495EgjzvK0uB2A
NSQEwszrRcmaLdzXmcXVsR4V2hlMxy6FEIZ9m9ypXrFDiwKIZzoLhovYHTwLy4tL8JB1PGHkO8/X
D8rm+p4MenXBL5XZQqRhxlcwvsfZ19L5oGhP/5GJNYKoVOTK1n5EK05yYK0DWekeypaZoAS9ecH+
HMk6lUK1ZupmCQ56mV77KVT6AwPhdyK/p3JUDl9kIwmvj2vTx9goLfLeKWj+ro5jrFtVbiUj7lVg
ILv2XR5/uG5g8347MbA+e20HUpZ6QPDVGa4l6QjAPkAbwqVpKQgot13LianVaVMAu4mRBcAxt7QP
xdi8M1QyewUqITPT3s1dcYNceLiMU9Q55a7B4wAP+OUJb83G7XQtFlwSW2upInujIy+GBu11dt1J
2rK3e3gdo4ojU26Zh6aP26RJdqkk75fMurWXKehAM/Sb4f/6Ov138kYefvPf7T/+B3/+SugMepC0
W/3xH/f0rX7qmre37vYz/R/+o//6q+c/+I/b7GtDWvK9W/+tsx/C7//dvv+5+3z2hwAl4W5+7N+a
+d1b25fdDwP4pvxv/tEP//L247c8z/Tt73/9Svq6478tyUj9198/2n/7+19Vfu7+6/T3//7h3ecK
P/e/zdc0o9n//3/l54T85Wn4XH753Hy7+AVvn9vu73/V5L/xCrSGBLbzIwGC7TK+8U8U+W+gKwIJ
MXJvCOgNA4eiJk2X/v2vNv+IE7Zw/imAXPFJS3r+iaX/jbNWIFkGXjP+wT+/5dl6/Vy/v9R99UBA
M9rit/J33c9rGb+c68vjmyGIQR5cW3f0yrGhkJiwIRy7xV0qQz78+JdiTEvlyqAqD2Y77Q8ZemDb
ysuhxO04xl2FJ9R9URUKGGIZGnqIriN07du7Pilf1Qp1NOBzb/vY/pCmlOwqLZZvhxnAN7fsTWPf
z/Lj0moTgpnJzTQWHxR5iQ8JmJ9DSLERfzLHZ0BVRhR3nezBGCUnKBcEDpVtI5VhZlBZYdInS63I
HZoSraPUaCEYOJzHuC8D5L7TQKkSKxwKs36uC+PQkQeUqLsdEou3SV/TKKsG5ZAmBZgvpJb5WpwX
D2ADs0AD3XRelU7OPtZzKDJneGcsirpPCauPpLIa1JWMxRvSQjuYVvv7v9Dt5KMtOt0r4Ds/qrGc
H3u1bN0mX2IMkFquZHVJyCw0Sud60RytoSh9OddiH4/yRBD5IE29WlWdC+8YwDtARw151fUdYgP1
tyA7LgPpMMVuOylkj9Qj8Iy28jK5SacfSGzaHxZzmiLDqRlgdGCgjCdyjJcBGMMhfWnpMt4iim7d
dyD5lx+JMcmPRiFBZQ76x4GdKseY6clT5uChYtZTehhQOvLmNL7TB2N6Z+ettF/qCcvVOq3fQT4i
k+3pQQYzjvZ/hH3ZsqM4tOUXKYIZ9Ap4BOzjM+RQL4rMqkoECBBCgMTX97LrRtyOfukXhU9WpfMY
g7T32mvw198M3lnKgaR77IIrfP63IAv9HdZusMyp2wTSGbVs8VE7/rfO2HhO2Ryxi4z9AxQumb/S
tnRjNd76eA0PHQFosA2L/2DzvV2W4K3bgGT3C3tbDXz8aW/JYZsHmQJLGd5Cd/lKIhXcqelPXMb8
vtNOnQcrYEE4ekj1m8V9GdqtNEvrpvXqI4imO7gugx9XMi4HJ7D9yZtDmgrlOyUy1vAxoxp2uFss
lmKCzO8YbV+ax8uVaX84S9/NTbwEYN7r+IERhsxoFA4fU938liJoT04/uqjvR/2kaPnXZU94Hvkb
KzyYdBLd3LQ7Qhu+hSqj/daldjPO1R/4lM00DHNX+gG8OHChucOHt3nCVh8FXXvQboJv1GcMGUzG
8Dc1Xt0RmQNLsm34B+QPv0+2lJvup59skE8z+ENsDkq6Ntz4rUp7t23yqbfjcVJIBdnovJ3253U3
rY2zGi1kruLpJ5GuudAZAgcNDPDKedOFwFh6mps5XgpE3lth5xvcJ0ga1dw7mPhTxGCwYi6sS+vZ
zKFQCOqgiY8iXH+pZUWxHPgTPjyRuTJr1YgYyp8u7dfEKaS3/tl7kpwWx+h0M2w9MldA30Abduye
346jk3/3Tvg3REmekcL3btgkf+4URNpND+MDDlUHbH7tQQpvBKy2TrkgAGS7xNo7RyS1x8b1UyhW
NR1fDn5P91KSQ6LbPu+IV7/X02LO3ub7cFhu7A8ks9q0adlj6miMmAG8KWa1c7Z6NDp1rl4ucDoD
X5Wtj1rGsty2hr0x3/0xUf9b1OG9XFr7X7H3HPawzEZTUiDlglXG7fd0WtlhNaNzfy0RpPXZ6O5z
anY2HqYlbGHjE2dUd7d4l/MnSp7+yAhfzt2QoDxXwj2tkja3dd/JkTNAiAlXhwF3wc9ZwzJC0kIa
BVFTb9pTlDTNjUfOKax9Vnrb9m/EEFW9xQqixjYYynCAZrlep+baGejsB1jGfEfM/EfbgtO884ci
xMUGz5xTvAb+kjUtYD2fcFEksF1CnbR8hZIfRtmXhAempM+lG9sOpGYHEecDdcpojesCD3AqyWUN
wuXh+GR+Vyuuphd6Wb8z2D/MYqxiaKIqw8IZUre4PXDLx5vzvEMJXa6mr/MN5ut3NQX9OyXb+y7W
8wb9wQc+knv2mpDkTdCIfJTCPfpMzPdBxuZA40ZnMCULiQqrLuFhFT9fTee1XrfCbIObrmaLPjyK
G91vurFy9EUr8ofwGAfVOJM9DVCPIuhc7TnKYZZ7iJp6W0e42SW9vmmELRfquTDl2GMwi198csMi
WQDliaWrj90Ml51lmicwnnFBjOiRWuNvhfa39f9Xm8M3+f89MkLQ5IC1oRZBpjE06vjv/1c75/dD
UttdskPAEOMIg4Fq5UweaoJ4sRCc9MtmyBeiltqHP9P20UbsO45KWEjZes4hbXYqOklb8cvsjdh+
xR4eBoZDrvG7Pwg+SM7S89gtDNstX/ekzc3ATcV0kIOpAir3OMjMDgmpFLekipBtA0VD5By2SC9H
OXfzdQnDH1sbkGOC2fbVI4k5qUZ5h5C75sQCWcJ81auYFLgrV46ZB4LRM7uoH8nsZLobw8eF9wJE
+xpPhPIb/oHnqYNSCTluTqCupGPJtRvd5GpEfPEY8e6t5k5JHPRfqm+XI4qE6ATKgMr9v4nshsoO
jBa4+bPIRXRjkEBZ7Nd7m2tEwmUwWa4/ozqa35utT0X49yJnhv3Ob95w7Hwp+DRfttb/STVtfsAA
OsYsuw0zVfsOcmYDccCh0iGpfRWfnr3PHQd60c5IH7c8OPI9AvpKWMbC7U+sORJZZwOXSARrXGI6
Dwj38+RVJ3Dbw73bVmG/fSN6aouJ+d7Rmbo5HXqxnGcWfXnJrG/BFMyXUOAd26j+jd+BHfaubQpS
L7fO420xkMFAF69kBqM2pBA0XoGR8punBv+rWdYdf7TF6Wo7fhTPog2BWf1ReO6Gcs3aHITgb14r
L0s8hSVrGjf1PGtwpMKzx7BRHOGFehmWDZ17j8d7D0ZRhQoWGvOQJDAAaBB0cnUc7X/WyeaeeLBs
ed9FrFzX7Z+VrfwmyHrvkRWRbjDbfwv6PsmZbUnR9Na51rVf7VQjsWQeh6+IdI8pIThNpuY38/2L
6Zw08kxYDbRO3t24YYfOLjYD7eYQdwO51AamlLztPn3SdRXVbcat1UVLJ0zkN3uZ+rku8de8i406
lAeJW8Tb7hakT06436bzrh16RTaUSV094NOGbnOvXcfNAxfPT9IjF3aiGBr4wd5V4XPZp0urd3pC
aDQyY0Puf8JxJJgiki57bK7NAmb8GoKXJ1C63y0S1q/Ya2CjLD7UyMzHLHv4ywfE5L3S7iGc1yYV
JK4zTJnDmzU+jPzCyLx5CZrSnVtzrXemjsS63/kooJ1D9vEhQFZRGoityTt4uHw4u3znqp2vraA3
JLXun4gOx6S6gQVZxMycNZzW976hGrUuTcHfGy9iV8knbUFXVOYWu23Rx8GIUVYD7u36PbLe9hcU
80sqhg7pe6i83qZVH5spPMaqfTOhUf8IOIKocot1XCFJmVYWzUAqo01fIuQ5HNkKLQZx0bAMQ9cX
8Sj80xgOyc26e3IggYNSCoH2/pC0twaa6DtvBnpmzPBsCyYvD93JO2hfzHndGQBK7TL97PuQnOTa
z1U3iy5Twxjl0ne6EvVeV/bYQZyJFT5itg5z1Mp0qJemrPeuKfdpmFIZmOiwbx4vIXWfbdozCf2w
m/TFjiDJwlDN8i2yCe469DBQ92TEJbKck+jLsMW79l5dP8Q6XSh47fBFHVXmuO38WCFReIvJddfQ
+gPDiX93UfKdjLFfhJ0LmoDC4FyO+16Nwhw6088Pr22qybI9neuFfK4gI48Rxc6kbZ1Ny9RkZOcz
1Ffqm6bUZgDudWYdZY7TkDTpAFVnyjAc/GLNfptX+ceT7XhWiAzKemPV0ZABZn40QNgk6/4svXCy
eutFIWz/GNnCH1KzU+jKuaj3C3itdRZNLaRWoWjoCS5PG7pHLygp7oN02u3f7TMeeZB/wQU9vlJL
R1RkrQ+Qz9JMbWzME6RfnqN9vyUTpbgQeK624Zs3Nm7pcTzCnk2izNVblKFZwb4l5t8cE/Gj8ZVb
Lth5SrAu4dkDx3Fnlks+JXV0dWq4dHbt/BdIGA9YhZIzPv1WtRpx2jJpIMCeY128lhldAQ6SN8ZA
xtVo0GEoEw7gqHBduqT/BveCJG2M51eshgiQjMz5jT0k7baA3zX9PcbLs/xxDpOGi7tYe4xzQ0OP
rxtLH5F4BhUTvoWrhat1+t/FQkj9mfm1U1DUV4Xto6plAbv2y7IW0xrejVzicqTrhx5cWsyzIReJ
z0iFvcqw9q7quazM1/inwMsK7CDLqG4Q1Z4MJVtocIVnRXDt1QTRxgKnfHQV4wI8l3OE/QrGcwP4
jqUtxzOHlD1aDqSdj92K5n9Sq3dfevewRupfn/f63BoLGUY9KoMbL0rSwW38g+LNlpGJ03x1Flmg
/cwRbu5W+xxs6WKjMMeRdujG3ZTNc1HuBJ+JWt6GKYBWs429nLbbX82Gg0GisajWnv6Ab+ROndPG
CS9A2spWNF5oFBadep2QR2PxjM6O+6aIk2Ri4241JvE7EXw/iF7PbyNxgmNnpIYVPJ4cbOGebcrE
DMMRxqvCQ073DLYqbKWL12ITgT6Pb/fBNMW6TV3VDslVbnU0pNDsw2UWenYJzZ53EVboJpu7/uy0
esCdEs2oE5LFZLJNvPK1bANNjkE0vRFMyLYlMnPq9hhOTGMECpCxHiCYRg3Y109CWQq/7kbcZLy6
p4FacgWg980Cd4Lp3ZNeIdbKWd3+PlgLk2EovWfkG6aUS5L7iip4AEZz5S3fIr3NFRijCKjViOSU
iLxLkuDiE+qkk2z0AZnBTjrwgBxcmTIAlziQxrgiCfkuZz6eFz9APPU+IcgKGeA22zp9mEAPrXRg
59x1V57/bxXOLMcwZNwzZx8jBKv4/ccg51KR6dhqPdzGuJ3PWs7ee21wxPKp/YJQ8Q7MlBST2mT+
6jhsiP2yw0m9rzYpJitv+5Lwc7L+7XT9cuOnZGyinxP/KRjYQt5WY9hSt/VXZG/hIG6xjIfHxoep
8sfxpyDOUTyPM3+h/Ye2h9p16wz60yHbnz0YNCMog6z91SGAMEN3cxww2MEt2+E28KLDCJbDNyCl
b1Fi/Tfn9Cpl3dE1lTeMGW9UeI1gNFU6wQSxEUqHs3Ld5gHEpOvX7bL5Wwt62zp8jMSdzg7wtWwM
6qNT1/YS+xopIzDcPwdxdw6eabBOK/rKsfp3Jyd76sw6paG3BwdOpFPAVTo4TIoCRxtDYN5islOm
W94cqadAJNTs+NrglJyaC8ycchhjJWU4kugcchxWtRH5jCowDcIxvup45mnbAF9QaAtTt1XLDZnU
fbYMqzhEbRyUpplAyjXIaXi972sZB5EJpJnZVHqoBBPNZxB9UKU3Fj4vmVCTiwFw6N+4SPua13fi
RSWgoaAHmwAKiqbuKk1lV6Es/8efl+2oMb1F7akTKA6wwZs6Wc50+j2rCb0ejE8rmAz4+X9vP0c9
evA+ct8cx/MAT/l9LrXwz6KjdQqnLxwobT/uJXOQ4CKQ1hwpvl5IiyeX7XU1TPFWhu05XFEWvpZA
4siqk70y49jn0TKoIyq9Kcf/oMtebmBnDghYCGTzvkYbKeD9OOeNAWvztaVhBLJlWnfqwCJ8RB+b
wJFbh9/mBd45UAx9CGKWXFvFT33r/lrNPmNXDVf4emEhbED3gO1VujtaDRZbpKN2nnMjazPmC/DD
HFDnX9pt9xM+SF0pO495RJibKSjCS/lcXq9WuraHZowJvl0WHMUChKR1G14Nce0dYO1MUtjMdXfi
dPElGTakzbpN5Sd4RpPVNHdkinZmxsM6tvFt6qy5DVFzd34IuD7+0LvjFPVKN0AcnzUi7t40NEgP
9E0O7FEsfAqa6Lv1R/7BpNfcuzU878GcZNKZ1svS71BVqgYewHS8tajK7ogHGO4oS4tZmasK/K0a
wlk9/JVtMMmKjqGNnTeatC5IIP3vhQ/rvx461GsSTX83U3+GGzY9kZl/DtrAP8xlb6QP4KnlkS6f
mEOrQKJeRAd7FSB0VkroBINE76uvUW9NDvGuw2S8Sx3+tshyGdIxxP7tCzylPZwfVbz630UHQXaI
UyldG7OAxIRyw5UiqnYSb0cpYLfDrdpK28YnGAOqx6rc7q2H8acUxn0spIF8F0BfLpKe3A38AVWn
KzAmgXCNFCcU3ZxjMuL9J/wqXuZ00ZhFyEbNomWCAd/edbyYuAVVCtc0X5YJx7N04C7k7+t09Bxb
n+pg/RNsfgy6eTTngO9IFtgluHnPJYrH5NjhZEpZTA8NqccrCh40ZJ60hXxahLVtBGgPi2DtejYx
/zONZIJhPeCifmOtTXG0g8y5ldzOQfmq3Xax3Jq+d8+7NzjkKsSCWezOCuF9X6yPc8o2ADi38Ztg
cixeC4GKM1ubRqQ4+iDjClT5Whjr3mJk2+KLXEaY5DlL2YlhvkzgBFftxvwKz8TZ8fYb2bRzbNx5
qPgePCFMbz9uJN5R4o1IOHXrGCw5nxxjjiYSShsCd5eR2bweh07moUMy0+gfRoMDw6jXl8+CP3UX
hx8pa9q3cXf6Y4cpRhqv0ESmfNYMdjTwHnXV9jRzTf5szHWuy+ypA6I/EUsY2+R9VvFFyV0Ww94a
ePx6BaT+79rY+gHQbAXyI0KUhLz5mfi/nt921/XJN+osf0V4pvK4ZipP5m51094LzoNkaCdcvxr8
8F9vjbwvcAv8ytvfkmk2YebCXl/W6N4jh+ubmJI9A5ifHOWo3AwHN0rQ1qq8aUFvfX1TPPJ+PIu/
s5uY8cglZj6e9ETFVsDcHgV0wURoshBS2osh9hO5P8irQQP1ESq/jDXbL8s23YKGes8qj19Eb3/G
Zun+WvS1Dpvk6IglQNDl1BUj6G9i6qspqEY2kyowlCKUw3yXnutf4UjgX9tFuUfINj/JHrCC2CQ5
DK1GwC8KJlh0k6rhZL0hc3ipXP/dKHRIaKamsknGqRw81RVOV6d6bKNi7yKQtfx1PUSIHSsESnyu
cKz4MmhubLh1JOzeWKfwSJCox8AAP+pZx7eGfkcztpasHrdSaDfIBqCu6ToOYDQs3VcjeP0wUL+2
Fddq+4c05lnXGWgpUdGmo9tNn7pJtndP6TTE9hWLgFyaxtKyZQtQW878tHZ0dGueC0EhMNGdX101
He2IS/jqlsxK8WGMUuj14PcKQJcfvLFdy0bRB20TuLHs9VYkZLzMxOV3r6XZhlsbXseRwFGKpa67
vpwMvKvVxsfj60NtG4mObFr+7Sj95XZ+B5dNbsuQyR4fQU5HtYz+wws2lSH8EeKGvr9aigyfpJ8Y
4NVh/wrr7R7X4kMD4H3zvW4+Mm/f8hpRdufVm/4OdN3ep3iML3vrfG19Xb+Fqt5PCI2FnwZxZsy/
sC0BdlmqEfLUKhzMUu1uObEhLDgnoLWr+d5xjumD2uIT+g/vCNAtOa5c+99gI5vOIZgQXWT+8UXz
q4v66N1K98Br2CyDJOl/8zUEp55zQc1i3mFkBZDPxb2ME+vuNFP7HqP0T+FZRjFlQH3XukN7mX3/
194n3pezDgy2ZQFubeuFaYQWLW76qZqRiTZsQBlS4k/07NgZib7ynrgzRZa4oLkXBv/GcNcuHcqP
4YA2N5Y1/4HZ5QfSg2AggoSYBCLOZ6IgEn1Gf760oT6qcWXFPjb7YUpwo80h3C6n5yJiexX98n3U
cXPBTTx+7IELh2Wr1mwcWv9kw+ltQrNZvJZhQWsVNV6U82BXZSMDHx2f6Q8TjaZ0hzXIYW79qXgN
Vv5bttPas/6/w+517A2ga1xX56oHuRSDVF1phhUzwMU5b4z8JvPoH7d+rTOvN06OuVFTmqDbsL2b
GMaDUX83qxju29TWZUDNqXaHLxzm8a9LhFFamQBsOdU8yoNxIT+CeEfN79P9mETor+UYfoNb3A1z
ve5hI8UKSsWf1QnXMljOIDCI3MctnlEkcxdAdRHjBkPxBobQ8ceYJEu5+XIpw4CTHP5JAFA2Mt+a
RuU0avA1Lt1yxparUYGz+kdfb/y6NyN/D5jGdGWP1DHUbX0HKW7OQ0+QfAWaApWL3CtL/HMSTLR6
LQJ+Uk0T86IPWlWtrNbvgWNl5lOOFCqJfYLU4XbrF1wh3iPv3ZWwqJsIxT2RJI8WysTbAqoInprk
QaF7SLlefDBHgrqan+VbzMSfdhwhCwshrHtdUC62/g6wcykwsLlOLYpNNUao7mPhxqnBMD+bgRfl
Hg+mJEtw+6Tz7OyHekBr7aL1LWbskUU8+AfxvO9gxKxV2tTYmTzoiDF6lEGmEv09tL1zpDW2lvi5
sFHXU+qaw7bgzFRBwWMHW+Nzf3y9os9NsmuQT7lJl6XOE3xZN0WvybIDRAz5dljJokobGYzTLATC
rx+9SP2qwYw+vbpeB1FDSxqugGnYhOmi0i0ta9ATy0Do/3kF8t50maKuaNrcYjjzrNNFQOsKl+4v
7YesgN2MuCxE2MwE8rR3EzljvqsGwL+AUVvASKXXDluWNDOt4Lj/rzMDCgX+Qz+IO95rsnZ/+aMp
2IyjwpjIuS9GibNmS3OVAxXVQHShrP/OSVxyokyhgQGjEEPboCywqaZzYHcYyg9XMXERA/1sRRih
o0LlgQM8OnSDqN8jTAZnGQLi6wqJFN8PFTQRYMclOtWYF384GzzNOc/FPoa/N++YzBY4f5Do3OsM
+A94tA6vke4QEeTRiwEpa/UIXH6k8UXwLRXP2dQ+0OCAvHWKMI29qULvgprPKfCBnOL1iiNSsAjc
8c/s+TCl2llY7M+leY6c1NreXT7CplIa/2rayL8yvtureR8TTfxMR22X7zWwHo9YTH19z0XSuYkd
NDMqeGs54P2dAlJx47EDoI3SwvAYmosANSHdojBFq0kfqJHteaIM+pPneGlcw38F1+Hp9VMMzHXm
bZxSqfWlEfAloZ7d36JhL2k8wfYxCXoM4rDQWPJz0PAfOK3nangusPpKIyqBZdpYHpzQhp+6W7xj
G8wjeE9JW0kVOiXg7o+Qh9g1Vlwpo7uf3n6OOjQzY0cxo+nFtzqMupsAm9fnjipZgJ9ef4SC/BM8
ijACP4CxA0NibNnHAymREneMo1ldecNYGQSyPTt18O4DusLwWta2eC3hohoAyy49YqOAddvQNm8R
WeRZnuvWyDJou6l8vdJc3SXfoWubR14mIubl65XYuTjZyPttSKQuS+B+YhZtbq/NBzj0nHJu2HH0
BK2I2iiO46B8/eQCi8hiHcI++rnda8ikoeFVOD2QNDPkCrPpwmm9ANzs58ug40kKczYnt0/4TLwq
+ecSScqK3l2qIGDfNuvz4+aSlR82teHkdr+8ea8R49zTD8+siHtD35D3MQwWl2ZFBMKi+1JMNACT
I+yji2cxuYh0UgzPJdxDAxyg/d325Dm8aoLCZ4FfwE81A87mX5BCjV8wBnUqExpe662ugVw+C3ci
aJgzicHGa0z6WpjdnbKzv60CcvfaN16LpNty6Rb1wemCWm+wD2Nm8c0FlmLX6WpbrY407qLtyXK6
4S5P9dCNp9clQIiYPPiYbmd7BGlGKgcXKmWuCJD7GjpUBDOfWm+b76GUcdnVtXGPjVM7h2St6X/o
4QtCxI4Zz6tX4ICXwBYMRFJNgiKBmTaPXSmL14JqD3u4FOzA1w6OPfVU/O8yr2ZJWbS+w8Zyg9tq
t72/Fj8hn0vix6kbb+4jJIfVButDQKqYaoyRM7pR+Xtg5txMjQspnfSPIZ7Jzzi0mQAO+J4EsEVB
rGjAow0RQXG7HhjRcwq3IBhxqy6+xpT4x97IHw7+xVsSmPa/RZn+hDzDvxzF/woIU7+0whg0rs3X
EArkGngtZv+eCDKDvFbwJ/b1oKUNHlOMhgeqffJYcZzVEcgc+xI6P8MeXIl4rnkpCNRqbWTdvB4a
/Gr+FF7RmoohVXGPgC0ZXuyTk/BawAwbS4IR2eyHF+yQDqbWIE1ooZ4Fjbum+Lj9oXFAF5kXJj8h
lJ+vQRM8Gg0PSeK7V7FL7/p69Vo2uGQHBM0Jo9fGYKep3bm9KQ+zQbpafZwR9l3tlt8437Z3mM+z
Y5tgiitj7SE9HtMOOsXNQ7gBPENGhbApbf8H/B1Y7Wa8T3rwHZCEaKW4/O/hMoFhdxbbXjRfr0Kp
FkP0NnXjW1grWSxLaM6vEVHQ/zskU3Qiru+dartxDJl0fcUhpYqALxdgIey2xikEgS4YUolybs3Q
0nunSHthrVdj1AKmeNxHw+k1YBrDsT/HLUa5zjqRu4vKonn2f30TYBzKBwzFBsXOE1HzcW9FDlaf
+qdZfutQsCsVGPgPwOOyHpypwh/xBI9T972ZwBizq23eXqNhKdmlHn75NRs++mgHvh5+xImA/tJ5
orvekvwTTnty6+D/l+5opR4eBbNpcehjmbf92oZQIkczqibjVysC0QtlatQfyg5O1qIsz/+b8kXt
hxut8xWYMRoBpuDB4Oz8YJtluhrlt1fQxufEcjdN2LODwIOaxjEw2+bJIXmxnLoO1sKJlvLwqtde
i0+B4aNaAgK+J3nCPauxiTKgtZZ9NL3TQdiy8T6LOHcOo63jy+rp32ub9G8I3cDYmpLmSjDxDMm0
PwHB6dLPs3ionv2OZg2IY8MsalwoTn/0k3J6gk6YZP9q1wko1xDdF42/7T1xiG6poypxv//vnYML
b6/OCG5dGm5t/wOoAypSU3BnR2Un7Pp96SkA+gg3hsA87wTmzHsMIC0NfdbjIIy8A9yDnpPDgCEb
DJgPLnY998WALMi04+N8MbA0yLVn14uKuJcFep6reAJqLGLCTg1QngM67e3TkWM27VGAZx2Xwrgm
/Jjt+Ns6DTknGLmdELM6/lcNeDCtOLsYuuS9M/5Um1kPIXmJoOO59AVCWGU9mrvh5gZ+X/dwg+Vv
03TLFdhS96DLBHhqcOEFvcgMb5+8G18PX1SCrOSB2NNZB9oEMNzu1IvJDZETojDgs80atnIoSGUG
nqBOg97547p6zuU01AGG8V59Gej677Z43/0mqYvlCeSHYgI1KcIEHIDU1QECf329AnVHZLQmNKPe
hT05O6+lRh1UtA1IejUVj9mRSRpg3vUdUMdh37utCFDW54okiFwI9VaMS7wWa4z+LVjbLW2IJ6s9
qafKfS4xXKB5MgyXqatN4TJvK8Cd/UbXDTkuK/b6A3uetK8lUjDVCgiqsgMYwOw0Jkq9OaujD00g
JwQ8BO86YPba82E5/8fZm0D/vTKAjWXbbcdV79Et8hf+MS8DB02mm05aOfIhCfiVrhjn8wS75qwd
2JOc1Igmh5oaA+OwQzvTESebADp/KcFhR4mtL903QCsgMVxeJfTrrpVCZwm10X4YOtwX+wIyb1Yn
HUxaW3qt3e4ShozBCwFdjZ627D82KOr4OZ87zFtA3kqxl+9F9OweFPMQ+jThGQECg4CW3scEWIRg
ooKo+CRpQM+C6QRyTbYUrMb4hEYN+wsB9cuFamUizfn/cHUeS3Ljyhp+IkbQm215b9pppA1Dlt6D
Bnz6+4E9ZxRxNwhWa6ZVqiKBzN9lJKzuo/wY2B3KxJDPzphgteos+ZSHzWGX7VNZg94S27tOhPC3
eTjIB5InYxc1KOXMtjpYTJOgmozBxTxr2rYMGl3HnuHjrYIL11sTi3KQor2rMm1c141uXYQ5aGsZ
1nR0WdaezJpGaeuH1XwSxWh/3mjpDHPchYzMTE22WFMVSc2YmBA/8UvvOf2md7z+FS1k/dLPD62S
7kkqIU8aAdx2ke9fSfnO7haiqLzQVjKY6q9p5WuXxphPfdjWr6XJ/PkpD4s1EwPFS2h4x8BksKRo
7fjqZra+b2VNfYlU5Sa5CzdG+jPo7eBBqKG7HygRjvpM8U1YJ+/SQMci+tRhRo/fv7ROYvGL3IOu
VYJ9LBEvI8kSSGzyAyJVZljqpXithw4VkUUqcDe3BtIm4F6z1e9l5aQ7dEa9UlUO6FIUec748+Tu
hNprHzn+PSdWcWWYnJ4LBemJJF9zNlmfusCgfxvlaPyDGWVVmeyOvrCGdagFX+DqxKNINaaTorR9
HfOwUmEX+dBGv0LOxHXr6vpjLuxxW6PyMWOdJCwMFjbREc+xGZir4cd7JyEOWujjWzz7e9dsjUM/
CB80K3QfbV8UG2dS5ozSnrezalIyaAObZvjzX0IL3twc9bShinw68SCugeZZa4tJeNtemA23cF/+
dkzxC3hktdAjXeL5jw7xRe9kl5rpqpdCFv9edcRaEReWQUbk1i+rr0pOotC4L0vm8puLcujXjR7/
mmVlvCW15b7UhlDfdLESc+e8uiZRHPQn/nviUqnprXFqRWMeEJh3XwxGWPaoUN9FxSbkzc5Ns+qz
RgY4Mrfee8kFyHQzTVjeeuL61UeWoC9di777Jl29OEAO1e+6EbyMYT7/GAPtUen+r6mQ7DzqjbZW
zy8xqouucvCzmXs24ot5ARg9WAG4I0pQc0uL0WzdMS2vQ9bebSXh7HU0oU1krmtNjUAoRvK0lFAN
6VIJ7SDx6Yzm+1Ca8S7T7f7mOeIwSdSAqZLyhkb/ikzU3lgTivYKjIEOtsyppw+WYVfbLh/kNw2O
x4vtBF0053/dFuh1NLTrAZIqd0LsIwvxxaqd8mgEzL9rrNQFUq8qNkgq83oyg43IM3fb5I5HXu/o
PU09y1dD2ux0H7Ve45fXfDTHFwGHdvK1KVtb/W7msXmU6i+rhi0NlrdjuxCnSaRoU6M4RqcyNc/a
rH8NgNOt7cavlqfl6zFsYDdMqzgzyIOiBUnasQGJPfZu8dVA2Us8kBbukEj5TwTkxTkX2ncVA3cK
C9qHYCzLN60o/pidNbJP2fGJ/INs7Wq4JZLBtU/u2AUfYAQfuZ2F97RFb+9kLGk3fPFCeGNplNVr
SAuyTj2ku4nuYv+Qcfw2GU3y1PxwI3uvupeBcZhyPviVE7b2vh79dJV5erT1zJ7DNUlgvyvfRA61
9ATclQja+xxUIjbGf+ISpwOC6/7hNB2cUDMzb7wXr7oltP2yVzou2gxfi492hhpAN0wqlNjJv1lh
0qySLNV2TuRxQCOWfpHx/AQqqV87rd/9pZ4DquhVmactGBZq8uUxrEzH3esSiR0iunFd+M4XiXRt
WBHz6l9KmYESmsmvMpGMmQpdJEtZnu54Uo9JP3abz99Ra/d0crxjrIRucdx/UQ+P8tcnFPvyTyn0
8N60WniHlsrXAyNjd8vPaghChBvm1ax9917bpCigLoBOyIM3D+6JorYq3iGA5vXo5t7XtPnwm6fs
HxxK8/fY6suNntT1pZ6yF0Nq34I+cNFaFeYHWuRNIub8lA96do5S7e77ZXYw01FedLUMcVccZGK9
8pdJfSUzMtazgt6PZIBiD7TGjq42NDfzvH3P2bueJs95OAH2WGWhWRZH+WgaR9oEm7aXElQFgpoF
plO75nH2EXDMV5Os96n6ZKai1pT0KFp5ORrxQC16MJ0CdE8nwtCsXWTqOACpOW9VbGVvRVQVOwtK
YEsVWB/Gee7WatrxY9DzrxBH+gkPkPNYllTa15LJCQe3vRhiGMTKB4IIRJ586S1mHsqsT85uX5v7
PjHjc+DJcpPOcbgq2QYoj5W5py+mfZcl7XEBddLSY4p53HuHPG9dDFNTc4x9cbGVklRAwTeMkzt6
qpRsFlIsa8qDza/I88A8I7Q0z8uVNuqCph00LS32Tqu3uEIDXV6WhVMzWk85cpmlbYUw+beLtSbw
8cgXdOKdD6A7ULRcJ4b3XIHz9DlCRxXaTwuIhVnIgFXzABMMDPwqA2EeO5wUl14mR+GZ7j028pXV
UHZRUV+VFHw1+hYeWDGdlyVLrX+vCnVVNh64qDVsPQ2F3xq1r92jmMozUvfrIngIHrSHMCwkbLNP
5jsPi4A9GlByPL0hlft2BmNGPLLRmsi58IfpfWGbALts6iv9q+1KiJxKOw3uNF8ypfFYluWlXv3s
yFQ419iOxIpJdsPFsuVTn2jPgc1/ua0cz8PkjWejj0nHGepDk0cz9wINlOzMrlgtr2vjFYlBd6p9
PYYgj4YUXjdfEY3bdSvEJsnFncpCER4cIeQXRclUZbsyCoyVYAjxeVALKifvnFq0oMU8truaPMST
Zc73IM3Me4ji8x4BHm9cF0HiHBnmPg8auhPFjOlWZt0s9yAsX0KzdyYCjbtbS3mLk9XUlPbHnIoA
UtkUB8cZPjAaOgfX9JynZoPyBGxTbrIRtcj+KTw93Bdd9T1vjXRte1H9pQxgfkXt25fSxqOSjBHS
ZkdWe7uDHF54iIXn6ez2Sf9p7d2+gXKIR0ZQwASdOjQ3AvkBsTtVUtA6N9Cais7X1bKg/0lYens5
JZjzyhTFyP+Wlqzv8yAZYWVPjONbCIbRQV0bmlTK8A7mK5oQ7SwXYZxbVv9kZRwymUKpEIQZ1Vu7
jvCZl9OpwZ6zx7Gin5alQhR46s1yj1IaVlGU2zwaIWFs/bIsk93rF6GkoOYEmGO110b45c02DHJv
3NRHmsnLvLbtFcnO4y6whM3c48jB88XtGgyNf/RTcOL/YNHlCssI8ghhp9v/9+j2qDbXcLSoqBWH
saiOliWV2Z+ojghbn/PsJYAhO5gWD9g8BvTqfv99zFEKACq/or/6iDSAYvKZGVrTui9aR3BxPajv
t2G69yrW6ZLMwNosBeDfejAmo4Wu3TguR1HO0J1NmNTztm3tH2HsJLdFWGBq7g9ft6/DGGSnvvTm
TRsQoz0qi4Tfw2otdelAF7ay2rg+OmNbbxKD+BVROPF+0tP4FI2BdchCz0IeJfK15Qp7xwhcFGx+
SKM0OfrGbs35CCTyBFMSN613mQgnZjJ/eundSIiOCJbEicekaaP/lYMd15gqXrS0cvF+tpi/+AAf
zLMLLjL8U9k6MkTNi9/NyJl4RkD4OYGXAyepMSOh94g2sWe9z3pv/lguskRninRYUmSlfGhwreNm
Gpi4bmpmRZcXhUzuHSdnlU8XIGd3gqOzg9VSVdpQkroVZCstc6NtU8oI747XHiZXnmCLs62QDt5V
n30692X2qQjxozbeyC7M97Nf+C+i8LbAsNVBejLZuFkd7T9bd8vQGX+kIP8ynMsTcWkmCqN+vKRK
NrAseCFBsyeGBsGmGKU7HItw5EsSlLf4VpUuJ6D5zTmhGJm7jjM0dNio6CnVX5NPjQ5blGpXo9TG
NytudzJdL66vxVplC4ySNVCwwHe89h0NMrIrLO/8TNOZWc/q6VmembKFu3bbpFt5VR2dHbUsV2MT
Recob/JdN6OBD8aWRKfCSw5zE+j4t9L6aqQebjwrlqeq+rkIGCc259TgExsC+S0DKFhLdOWrwGZ4
RRK7ARoQlimyiDWqs2BTTWW3q3zmYKE98W+jEfpv/pS9X49N4KQvy4KPHa2xl9GXt8PGrOCcwbTn
5mTN9qFVSu5liSosHJkX3OqQTmOddXZ5HnV9uMn/ltzIz2PUbzQR/0RfUdA28n7uIfNf174/aWxB
rXO3q0I7BQPoRQaSesmAkY6Ycw6xyHJSdiCcJ4VSLYsZ1+G6N1An57kAUtFTIMCY6Yd9YwRXgr1+
gV+7h85pwic+PO2Jt/rwbJoadSZ+mOvYO9Y1i+ziWKBBOy54dHIJjSC8mk3AbelniN4x0TBD1c5W
7tz5ALUNxrfQNvfWOE1KRg/+vYAXirDIGl8S/NCUOwejCNxWXAanzlrllExoAQC/E0a0Kycan74e
GFsPA/An/IDRgC6Gf7etBOvLooNRTr8o1PTXdm7qLTJI+ybrIT9UYbnyR9+78HP92grwMa18b7jH
j2HfXCAT4kuqHoBlCdXLhE4Ie2Gi8lQcfTVW2ngYyznfUtepbcD5aUXOgwkWtChd3rzVWnVrrLF+
8bw0WI3IF5DvWj5knmtsW1A5zZXeqaIbWqUL6qfZMcdybB1q3fo+Nprz9BGeX7MgvSyvMt7ZWTei
P6XRups+Hyzch8J6b7KCl15g7T0Luwz8Q6H4/EVcKbJ51cb9TiLL5EOU04+pvkn+irpVvSC58wHG
ea9nr4iqeGfLCgQ6GTnO9HY/QQ69lXp4KlPbuy+vmqZTXpkW85zLAFb1XQqUaQ8xD6DdhtxbJS6F
Kak6b92mUXLCT4yEStWuJFvLI1voIUY+vg/b6secdZJYPPyuO79GNWyNsTRWRDOyNaMfCtXPpDT9
3VJhLDVHlbRQhejNo9SZzj7nzCH3yNZzJdvw3GreTrMHdzVPvrfmD4DVR6ehBUq8Lb4e+BOQjFWf
2+GTLgBjqxT3yRittVFZPvauIfnlRxg41XNQDMnByd2M31hba41xNowf0pOVupJ9jB7fiJxXzale
vD4Mv1qoL/ioCZ7BlflYFmBZRmWF0Xvvkzu1gPsaE6E138Yoare3VIEezR+t0orDoi4T2rfCFNoL
ihJGQrZh8WoF5j+lh4RqGjAG2C2Wazzy43b2Z5jBWmPoXzVM1kb3m+gEfBZfZ8RN27j6Pae9e66E
Fb2M1RCt7Gxov3eV9xzy7MOJc/uQyXl6KWlnaZLUMamkQKTQtruxpsrNuWcd+v4nvbRzMLTkLpyy
PBC+HGyc2pL/6G6xqaw/+CfcrwPexx2JmsYhtYqT3RnzE1vzTzsS5ZFOZj5rvZ49dOXCKwpXrivE
y4/lZ56fnSeKjkNVBtAesWPlp6lD+69F+qbPZMWY4TZ8zauwvVSJ91ufBXwoMGEP6Q2rlA8ganTk
Ztu4VxO+5SqmKUP1bU47r+nqC713fZlniWoyGKadFcMWVH7EuLu+7a6F/5o1eC96pRZOLLCsWlpU
11G5dcJEX/81zzWmzXjTiqN1y/3bHOdGXkM7k4+4NClDBm5LJK8ZwTUmc3TlrB3MzID7+49092Pf
3ghjGNeB0eF7T+Rl2WoNN8wu2PMuiM77TdKJdrv8PGMcrk1URZ9ZyohaaOtQUh9QHofrIpEa/o08
PCPLzrG1mw1ya74/o8B/6DiwaYqULDODk6GXv9HzXj8FEXmnWISS8ALQV7HRCErGAg3kX0EqZC5y
brxQxrYD3F4tBFP2KdFmP9FtAgkCL0fLplrDpUks9PEFDtvYaWPwgH6s9u5QBfXKGJlF9xlh4Mu2
3i3UQKIIhbhTKRRaoaz1YbaPuYPxiBFiOwEvHgjvQOlKI7SbkzI/FC4Hb6Ps97rFTGxbttNmedkP
bbMf+7ZdxamQeOsSiTM0h8IlI6NMgV0FbFuMxI73YTYwS3GTF/sibrH1+YN/of1xL/2aWGfwb7Us
XodKwPLMZvqMCv5DcGDANovsf8QKoYW5V7wZWjNcZTIbO0+k6YY0kMZbJ1qW78tafBQ9yEugoflp
ZxwGw6g7FKxsT+XoZBUfSBVvtNS0jzhrjoy3i3nKg/eoSxiiQGr1yvXc/D1DMg/5U6FaBeUiHyxM
N4OfybOd9PLsxWJcWxZ5JVJpY2KlksnDxD61Xc4EnVDfLT1eGOaIrCp7pi3ej+gcpskoX5OhLl/R
jGtrs8ip1YRpvsrMGjY+Y3y3Xd/81vrBfhn0VD9MCeioxPDyInU4LtP6lhhmcoyH8FRZItlHQf8L
c5Sb7A2OlqbG9dToormkMvhtGNwSjlKRLEvhPnPyVE6+bqJexhbEDAdPGxACUKPlfa+dzKK8OwuC
Tn5MtE/zcje1Uv9o0+CBsiU/VtxQTyY0/G7RMe90ldDi85AdyzDG4aTBNhWciZ8wu0FPj05Ok0l3
M5cjBaEAgqyRI6rOcS3MeMHXmnZpB8PcWJgLdo2W5x9FFyJUIfOnYM97RNNwnPLuo/dhba3RR3Cq
Fju3h1ODa642qapDw8QIhaL2kQSAoa7ZfGfjSk9lF75rNi5iqSSJdK4snnkUQy7PYyjf0SwP+yCt
0TeGWn+m3C7XZYqrY/HqDEpMWITpTzfuXyu6j/NQeheH8nptWvWtVrUlwiY27lqzdyhsfxYygSQT
TXs2cE3jdrP/gfBG1zhMG6vEbzZ2RnhmjjG5u11X7Y0Z+WMVuwjPsTwdTfI0ri0eHdH0rrfxsYCa
5hBsidRAzl8QykOAR1+e+7GytkR1/QkrGTpbOynCNQc+7fecpARD2MbetT3zlCgdWJ6laNJs5gAU
LlKfVsfVUKulbGo6KEBoEj46YvdSZXrARpxDTNHQiNixT05TQfUa+oDgOHB22H6cE1C3c6LPsrZF
ncUrY2mavNRB9uf/Rs5rnnIEDaflyqBBPsol9WZyX4bOaneQnfpGtNmwgfPVQVtQ3M+B+wSL/220
WFgbLZTHyg3ndSzIwalRBTid9TCJCFmFZNLsFonPssCNMhAg1eMtUNs6zeV86ZJ6MBH8af7aI8tj
gw3QvArS5z1xsZwfi42aijW7DnjzTqZmP+h00LGi9ON+7qJb6Kb0O1afH+j0DqktvGc4SucIitxS
ZeyGumE4V+2+Bz0OMatJGhfllF6cG9SVrbPuOueHaUT1foyKZliRu/yuFz28ttJhYiirz59X4U5Y
jXXRFYEr1RIEKRYzJKFrkj9qd2vl076ODN4H75QyGQXPKoCY2SXoM1CNVGwn2uB/gBMcDAHlRCyK
8QTcy7au6/yBZW1WgyLvAnvM7o3vHP06ejTa2N8KdZjrMQ48u9V5QotgCwvH9tf73d5rQc4/oXSr
bqcjAGlBzNG09/LKfg+8FRnSRe2kF62v/vEY0P0SqKVLnVMyk+sSuefG9JL7MM423hd4yIL26vJ3
id0eN2w7INHyCvv8d8lRTK2aCDmOFszFdVkGTPuXOGmmO7lYb9GoRTgDU+tJ5NmDwAd3103I0lqF
RQ6A4Sc0UI8pRiAemLr2gnIQFCSEq8OFchWqX13svp0CerQu/6Uhaj+iPypfWneAh/bciaE2sj1b
lOYw7rY89mjElzdfh1kPmcySznLe6YXxO54DzEkQtedqip1VqCxxBvaNS4OYAdACR/6LGDKE+V1R
ctdjVQswVW3Hpmuhqr3u2Qvrkqk828l1g8Nn6a1P1CKi0decWfN5SQWJSVY8yDw+QXtxeqsj3Clx
/lSmy8OSCO1YFZa7qeBKaUd5ieNYnGaj99g4OudQmcl8X1IBDHt4wYCjjWl3TS37w5Wzcfq7iM43
TkWqqESvvGrI/9E8GOM7cWXRNh2GD9z1EgWP/g9S3BHBu59fEmIBbq3RDXCj9W+oIP+MiqqFy/PD
3QD591XSLOpB753wW+Ybbj/w2QwlSYam9934FioL87K4vfSPWLrXU8x8ZOSXSBSQ5RNaboO+DUPz
0TTlJUZ5t8uTCpbdZt6Ri6j9daRHpUhJ5T9gkCtzJncoFyjhnS5gyIqW1sltJMMaJHQfJ557zkjb
AUjNEcyoK7jDFXRm6LGdGto+U2baXKu1k1FMPvLDqC/WRgovs6gGjSqAS8tkGV9td1MkfodSkDqg
j+MXC4Xhro4wLOmG/3CsYKTgrDAgcnt3FE+z3ASwv5hxnPjmq2W5Mqq3roswEwTBlf2TpkE64lHx
Pg4Ui2TrlORV9OaAaA2MdXlVZqZ5hUPC1RRrJ3fxKasFNz4qJgr7dZOFv0YcYW/KFvZG4pEboRzS
4tg6WZoo3wYh19LvnY88aR9N3fNkl9VNukmE9cuZN4lu1Hdzv4DOUdK3t6p8NKrCBYk6woBkB9dq
QLXKEetjBae5SC29JawnA56woWVauKAV4ZX9EydksgHyIbnNReCZDWl9oA+6+cp9vCxT1rxmA6k2
ZqWPW6+xe7SVIxo5vgTy4/PZInggsL4EHUpaP5m1679EmRu3MTuV3a9Av9tnF49E5FjFhPUzeK80
u3rR7aK+NYmHvQy7Z6DrYFlRGB2GjvuwjdD4O13ZnIQKkQlNG0ikdOShSMvvbhoW3+32KMc6249m
6qxo+BIOJC84tK6NlxnIHvEV3/ShteUtl5pz6HvrVmWdt+oBM3Z4LNiy3aLJD5NZFbS4TLFewVT+
GCRuaWoHJGUK2Ul7k7goeDIeeBRfEWIw5AZI2KXmiWNuUOsq7qwxiOeTrnj4Tf3zs6WFiRmOs2E+
FkH0YCcl8UR9cRXtZK4kQNUq1ZwZ12hU3n21VLpuXbvi1yzQn5ZVgVavxvpO5FLxbD2jOhNFoCiF
IiYmNyvx79CHyhtM4HSb2i6iLMFXjHiBc4gcrnjD9LVp7XcT6IPMvpRTZMpNlsRyTQlmb+pitlB9
JOdZdXwpu4yW+dNxzJp/0W8nMuyzDH4x37g7W2rxlfF5ChqVAVJHW6GNNXFj7ASX/6kbxq+1hgz5
r8hh0Td8AqWdi+5aVLKbMAKFzVUj9QUX6vxG6hfPgHDss6bOn2WBrBJAHvS3Wz8RwMRA8xfCAItL
os3vRT8wdLsmx6JyIGzupnAGJVDqXvvZTM5s0yXnjaExK6N+I9joXznnYm2YBwyIBAsi5bIZxvs2
J6CT6fCdlIJpVZV8wTkxCrdCqTLFTDE7pC5y3WKmtBKx8aMX5bc/sztfChWotCxpgZPMC85RyCn5
d2k7c9649EYZ0rVFGhKPNFJ+jDejQEZ7aRlboshL4xVgANUNd3Thkmg0uWhksIsYU3tKhvKlVyzc
snCf5peuTW+UKe7DUQSpFrvZY7J3Vh5P7Jh2sMvJiryVsg0NwGqPUy5vjgs5PNnah0WdSKaYce+p
1m8DQnZ/UTl7aQloHVW/Pv0DGMyNY0T3bqtIsFazs7OrlXNFVkH+4UZUH7EypVaaZl/c1EXO6rk7
0GmqXbTVGx36GcN3NX4Zy1T/7HP5fpjHPluPxOyZWi6rCaP79N4QwbKzxyE/pyqTBJ1KgnepbGFO
w6RaDbm/jSbXPxAU969vZgRROBJERfIj7kFbBfFEbTJiQKXsxyQGTJy30Svd9FH6Nro6a8JoPgzy
WjTaryhLy5PhkmpRU3m5UYkGIbbqE8GAgz3gNSZKKoiLGyOb4Q5Ro1MbGWP0yPbCM0iDy8GekaAh
nJywqw5BR1Yj6W89DOqr40yCtMPoaifNFqNces20YrzzBsb7jEF7JzT8H8vPJnQwn3I+gCC0/v/l
VyxadBQ0zSpSPkvu/na19GwZiPaN1qC7tfM1B989aVZOIZpVw1ejc3qyeGBLG7zv5xEVwDQY98wg
eyjGHnkL26ze60XSXPvZvVd2kL1x6oNpzqQwZyll/hzUxa23mHBNJRLttJTUhlXSF2JLDSDWbWM2
r0Mx/7L1noElE92hpchJf0puOBf1Z093ti0LI9/OHq5302GCQxZM2sWoMYguskarTils/XHr1xbf
WTJkZyPKd2aCJpNZFPAL6LepSwqSf8bgy2hO87anLV39bf+ILcK6k2JQGwKMczUH/DpHS0bXQehQ
oBxhJKTsmqpxN7MuhhuOdWvDHuWv52QicXHphZoB01rhpwzfVAGHjHPetTHuNgtccN2bRbONlF9v
WfI6aC+uHv4ke8pi1EGS3pxcGVabBGloRLClQ0hRgPH/uSx56hzToZ/OmyIjTIytarh6frRC4YwI
GtbxTC/pnytKs21q4r1MJ6R/zdih/1NXy+KrFKqZqYcbQ4npLbUE3CeHLMs8hGllvsdezpnrIEI/
fv5wsKbPYmgpg5Ion86DgqsUqy6NGI8YSUyfVxA+8Vbj63c9rD6pIjz/OjDmoLNXfurl84dfQmUv
/wy969dycJgxryLicGBFKx/lwWE5uXI/b1bmGGIMzaaUL8U6izIcb8ti14N+REHwkgQls7GNyIZ+
G6PLsugT4PeQqTHdMHXoRRj/qrgqWy2t3/anzDxEijQmQFk/+R6RRSsP6cgG/Aj/2xDN50kwtSBB
4rWxYFl5I4NENYFW0619pre5LRsbOx/uI4KZMNAAxB3TxtsEcorPnlqIJsO532mdR+5i8mYJ0ivN
vkOM7ahLlDyGIpTNtYu+bZ2rvhwJtkliGcRzxUz1xNVNphhWaBj++8PlyhNusfssY+PJPPB/CSQ6
GDknTBvnoMvumWjFHsQDmGuc7PwMoumt7DEsNpaysTlqGauMbK4GSNquUUuIerpyQ87HgdySG4N5
gQ3amDiciNRu14rJdmgwwrrgZ+/QDt7aRVL0qrWRuZlbuP/ZCxifpDyAABXa2aC7VEKA2LK/I0dq
dybWZv79LEafYO8bomznlvHPdDSmEBMycuiUmDsMBE0Fc4d4ioll/kXEBWKqecq+jENCl6w8xCUF
sZMSDiAWb3EaxefPQ31K4odUZvFlyTHUXGLlGG/IO9tXMnnOe+R9WMa0up/PVZrPpFVFT0+rk/3i
ZvRUstRytTgctdHNDpiWDhBF7sknwvhzsbEsY5kK0QLwT7Us/d8FbQJhurPxpkyGn+fbcsgtx502
t2us9e7J8BLSVJgZdKp4WpdXiYpUmCOTvFYKwEwhK4uSp5wxpbgoi5y6GQ+LOlt3XPV0aS7zQkz9
MGimszNMMGlJff4gCmAAJRfyHgV3hGLN2iS9ZmsbaXwZnB6MxiEv60Six+r/CSIaaXGLQGxt/vKk
TUVoaBC73wZCD4+BI7/ECyrRgjvucBvbe5M85G3jEg89epb1YF6R/SAJOIZCqUA0PdKjYQCPAmkC
mLsx72q+clu5narJqj6XQVme0ALUZ25YdlBq2Q35xvKyLG07z4dJtDf2rRRMS3AEVt6ZWS1wJqAz
m+Xl2PTaVqfzXvk2PkjrmBkcElVftKi9m7w6aSjBVPBnvbLTWpxRh/KkELR0MlMitSICl5CXs5Jr
+4N6XrMclDDjmAFqshjK9FQZsUIru+ilSzoVkjZeIz+ZyMGS9W6WCByboMl2KVTw22C3LnVSXJwG
B8AfEb21kurpZEIjdrZYPa3s1f3Gnylb/mL8y5XeIiibJZ6irwWT8FallU1nDrfpPCrVkuuUxhFz
NPYLpnxlWndPCTtAZlFg88eM+OwwiOyJUJlg0hqVHUW8UEuOIG4Z7Gd8XoflVeRZzymqLWjb1L72
imOOa6s7k1C4WWxolS3/daWlZXlntxVopK1vUfQSJTXBzAF44CFrEC545JZt2sw390M34D72T2jv
3ZcmBQ/M8+onR3azaer0W1bxwW8qxrJsLJ/NlUKuf2kqRBnylcyA4Zon1vRaDSmTrIGMDnoPdqoZ
yNuw8jcPg4GTMC1zR3pVWFwL8NOF6Fgoj1mBJkGKUQLXi5mEFXGT6Gak91H2ECD2bGxCsUbCOq7G
whirPXGF9pHwp2OlMP1ZtfaqiTlh3dHXQc8OWoREj6tk61yduqEXSRwcSbNbNDzCjuXFb7eRR8c1
m023izpT3DpBHhTZg9qu7KVxQQcTH+SXXkxi69H03gO1GCB1mLaddNt54YPzMv1Sts10qHxSdeok
3sWBM9/HsGuJT4R8Izk4voPQsNREkdVmoZOs2d0rJfxuycPmcCMiwuOIugUQu5u56N5rRzP43b0T
ruZ8WlekgOZujYmeBONtXdvzJbGFczbML2MGF2yo22BRGSx6g6nr/8RJ0hw13TVQ7M4EAwrynMmE
dK/ZiDDHM3YDtluYEPHWSa98CeKEoM9Yx5vRiVOXMlsioRYksM9PYLM055NbWQiWodLQTrr4hmEB
yD1UO92SVreUVQVdP90wvrx4CWxXi7Cs/jD5YOmzSx5IDXkVljYFOq8ao/OOpRZghTFCGi0abOPu
aDCaevpeDa39FS09Y4joFm/oWsVBDGhNEibAwjNa7q8++Uo4+ttsKB86OujH/xF2XsuRI1uW/ZW2
+w5rCIcam56H0DqCTKZgvcBSVEJrja+f5c6c4r3ZPbfMytwiQLKSjAgAfs7Ze23XgMSWlsh9ZmmX
5uOmYbJB9BzVGKeT2fyO9lPfV3VYwqdb9LvfiBISYtuuVacJ2V/81nPK7LBaxa7t7cKp2SeRyE7L
4scoYhwuTgI/K9hniYhTYi5XtwuUesuLLv949YJUUtNZABQ6zfOxXTx4QSKF1laaBqZ3xZ0DV1qf
e+JmUre7v23cAFgkO7godKfdEIkSMzmksRJNqhbRzxTc4VQw0Krrg42Mecfo4Qn8xnTEhQCMj3TO
I3LCPyLm5ncaufWWnZt+MARtrSZd2CdCODHWE5P3tZrzhWWN0qb29kan/Yxj1OtD4DdP9hy5myHX
p40NVTd0DHLL2Y4okl0mO3DqUS7bcLUL4rJiJkq1OhwUpMKMfG01BiOQJLk74uTY1fGYnVXhokoY
Rp/2sTHTp2x06URGmsEm19OsVaTRIE51Sk66TcUKeICxrjrGKHPcIQyaBjEieXRRxRMUFbbhUw5b
4eE6bPzps7rsKCP7FC2LfaKR60ppGkyzJcDTDGvFyu35hWvb2QOBsqZe9j7MkUietHbcADHwPoS0
D/A+uu7alv5pBUZSS+y+xmHMZC8dPsMB9g5QrkcmoHwYb05+LEvZyE/Fa+3hKlCD+5AKnziGNluF
TgL4tom2vbYQAQ+Y7lPlOK921i7bxDX4O4p0fKOJMbnyLnKaZDVIxVpvQcxG9/gwsV93xKDd1SKq
1l/5TZ3scG+6m9ESfMQFND+4i0jrRxMqBjO3q3pUpjXMv9Fe65rB3WRxlyPWJ+hvvV6MNNNbPNHw
+PY9aZNey5hL7/Lqruv+o0tKTJ4Mlt/um01VYJANyfl0hGdudRcLlk9n7fFpHAM0OuVYnSYFnqys
5lWOPG7LaBi3oRv8TTWubOhka1c2IPFht1xXEa8qPJNavKkfD9RP0Urrox+VHjq7t/t95OR/E2/u
/GtCnuMLyGy2KbB/2KZByfBbulViofcdZ8PfzgUFcVyE2R2X/kseLHOPrRlpn0KSq2EpqRroT9CX
ULR4J7bT9tY36x85LJyTr2cdd7vo2UQMcpsMmJmjcPgMOyjmfS7h17Y1b3Pv2ajBiurU9xjwMpDq
/mislRNxbrAjMh1haORChEaIWZ7VogFh37hlE61V+MXS5gasZS6oxm0sguGqQjqYDrXs4Ui4UCyC
lm0Lw6hZ2xQl6AKr1L+0cpy4gA06ubAn9xPBbnPWuA9dHDtH009QnXFaTrHG+J9LpDnWX02qXjpq
jnOp8d+eeKu6NTyvDW96ti30IT+qE8Iw/i5J6b8xzdF2Ee3qusKwhcv7869M88UbhGYCid5aFWL1
zB22KP47Zu0sRT3auzBgIgqQ4dcxAzIop84YnNS3+G3U3+VPZRmgujwN43XXavZL1rXwTIcp2w3y
acdl5pAMmvH2VcsdvUuYZ4SfSouXmDX9Ctv+ObaYv26UsjgMEpQ26JWgo8uDKshEHUQy/9dBrGkr
0wbNaAUNJxy1NqLsqn1Sc/n3Y+ri2skrrDpmNUOD85zRvfrm9+9Tx9Q3q2OR7lR/E0NkckL+RpEn
wtM3LIPupG/onmn+FtElyKpif2iFew1g7z61QRqpxavZVEe2Fm7VjTyZJgQzALMiD0+whVVH2bP0
4HPcjuOzPBBZBD/PnknWR2A24K9iBHdxm25QCy0PA8kQTGEglr2OSNvN6qszYygu8uj7Is+ABpXC
cfSIq1adGfapfy4Lm4Z3fthIn2LVODQIW8rKqQGw5NhLfixE9p1e9Pxs6nG79nAbXni/I2gGw7Mf
Bh2QSqE9R7hDoEmqmjnUAP7XZnlSe4RCDjatOAfeEumQi5oUQTUsKZPx/bSqKiVXsb6UuaAMa3vg
n71tMpSWjDQYF/5Gn2kojUE33fLyRAsGWM3MgAuhjEemw/w5DqPs3vQuxFBwm1t2CQvd0LIGucWg
MwWurVh/elhgP8crtdLl2cqWtjjGjrlWWzHgNu7WG2OiQWJzORlyCXHBQ0ezuUIQH1IcvLHs940P
D8LJF+eUOLBSwtTpN9hSK5hu22HRXey3uO8MzRF3wzPS28BmZora4U7TIUaznZkH/tHhvmA3PHq6
8XPBobnH86YhWY7nu8m9VfkfYggyUKv0aZ/X9KdoJ477CkMWg9a4AoeH1qyyOTn8HM5tLUFibhFr
O3hW6cqSROJ+yaDl9bp/BH+8R4oXnrsu2iSyqWlJtXmcGnsPhMt+qoNptxRDczX8Zmsaxnyr3Trf
F9G3QqsJESnt9g5+JFkFtBLubXQlZWdtJW3/JxTD71ZRxasYeunRsuP+DpqIkS96z1YYkGgto34E
ToBfyfo8V3qy92TfEIgWLcjKqP31kJpfy7LsoLowKa9qyLZVSkxF3zB6tESpn8qqs5/DclFz4gCq
onaNeL/QhNflHTTZ3YYKfXSsVrv0KLouiT9mFPhsd6MJIXuSj0R+jBF47xFR+Ny1dGER2DMHCShR
iC5e9qPRACdL6cG3Ycx4y+6PXdiNH/pIKhIC9xPz/13tFuGFRswC4J0TwKeAUBENmi/mDXskY6NL
JnnTBv2+r8ofS04P0ft/mJ7059utG6QhOOloJjiimBqEbDEjKcYhnkPoCDPw6TBP7amRvCq1KNkE
LvRXfxHOzpmy5FJbPme06awCaYGz7gbvzWPksk6w0aemDn4yLn04jbMwb6joRji8DNEUvzg+blut
8Mw1UYXW3uNPX3HdzyFkZ6+p1LfkCIL2i+HX32ntjGsFU+ocAjxiPJZbRIklGSTQoJE3Jyvmb+Lm
ULjvyJDS0OoxKm6t+qLunGpxnWE6lswzQGEFp/elBi8SleV8UJ2vzCXl3UAUbErdARElWMYSGs6a
8ypJdj1le5eZ9R3gwrQJ42beGzRM1wGS+zWK/Gg3yCZv0MNZdiNpcLVbgmbMPIZDL3C6nKLxx5iW
5rMYXsoBwTFgMfNqRMYHQWjPCs1SzaeHySIoyGzjj6SfIJa4uWUwPA8G9BqkeFfuYiwl/rQxtzqC
GhJBAIb2s2vI93lf6sj4WOrWvHMGA2PcXwuybwv8n1dgZwoqa7t43muiY+w++ELzN54J8AN/FREt
aTNaB50p68KQExH65GUol+G3fkqitt+ZqMlOallsbgZjQh0wVfiMY6mxiT03osLUGeq2mI0bLivU
sLDN5NNhIfxKYLfc4MonkFNMEw7UckZQF3t3kvoOeCXqS9mW/qqlxj70TuA9gxJbzUnuw7tIzlyV
6DdLzQdDZ+ssuX4FNNtjC/+DIsQaTr18VHsIh/CvH3TEElyCYWLjV79FSfQ5F36/HyTQSEivfs8U
knrMfB17/5PIQS1VEe1ZlIj5JaHtuAfTob/0cfVkJfPWnrVvkIPrbTC/hH7Y70MirBigx2fbnq2j
yfW7kQotTSLcnWg18jk/+wYxA0lUCboRS7AxcKuBC5q6mBtdVq5Iiojphy7xrpEBM4ZrkP+AlsTB
npeBW66a+eJyjYAR2l7fIWGZLtCkGMV+iQgQHl+aWOBSabmtD7rWHL3GNC5khCAkTPHzFKPxJTOC
7zOTLKTx5A1phZUgT6cTpGXe1UvzeR10I7SFRnTnsoTHp3MB3xZa6606uJnLMgKc58JLEFgDqrRw
712TdA+n75mEO4csjmBtwyDexUxrHhCR0cajuNqAMhwZy2UetsHYfuoFHlJHGGdRg6bvDGy+YfGK
KGxO18SKfFKT4kaMyU4Nju2+/lxF6GCIn24uHS/WhmbjrxGM2cVchBkcVuVdjL3xGpbGH3UBDZ+G
/KXLabD56bLH7buB2B8dVeU4VR0c7JATVg/9R7DQB4QgBdWtwU3SGTk2nJGLCHFTa3W9UcuQdp8C
y6+CTVm+KD+d5jruriyN7yix3KOTt3ssv/O9LnLrEmeC/amRwoYbsRZ4MQ79OZgg/o1kX9TA19YY
Z6eNS7t9zUDMObGnije25mT7sTVnkBx2dhYQ3H0y/e5jLMC1MznbhZJ2NBqyJaxjNOhaMGOJaSVv
9MJKRkiFSXa0pVBxYaa/HuUtWvGV6XdNjEG9z3GBdFv5pzLX7FcYqAR7rM7bL1xO1kNYN9CUy+wY
MLyxwzZ/zDPmM90EUjYu2be6w4+n2FM+neJ6QoFnzZH98Eb3R9sxgqrN+Q9ft24JxmSwNcOJPA5O
hCF9wNUODsUQglLNlh0tmupQ0gFfJ5Czn8o8Wk5pV9zzaZmOi2mG50kuEXWnqS/FRXmN9dp7dnzH
2BsEIh7xu23euZntUH+HCI0918U+0KRgtSeZttcTnsHeP1i5msk5KhMBS4gFu3L0/nCcdLoEsq9S
mwXTdmPjYif1O+NKD6u5LajmN2WGXl6JmXNAdAf6+RLcvhc+IJCqTxPghmiU+4J9pZWMGiZQuBmq
JPQyiFdpUq7UTMPS4x8NXdBd2DE172vcgo2dkPJn208DSZMbG8j0DnVrtNY0bHneUoYXT5/3OTj+
z5rloqGOy/RjGxU/YFQSCkTIR1O4AWaZttjiP6PnL8UxlYNjErnU55z+6Mrrw5Nmz+PRZMSPgQDH
O9t2d+NMlv40B4a2oY28j9tIUrrIs1p5GBNyt8uftAxIUB5OKInK9KA4VYgQYCOa5gozYoy0fNRv
Qn/FeMAgwCxtFHK3BKSCFO+2aFmwOkyQXhfGK9pggWNnWLquAoMZHm3wQ0ofY2fD/SRkLx5oSzH/
aG2ihWA8SCgCs+SsCr9ryHbWDTtzdkhoZ1IHgriodSwyxH5kiWd/io3gOcqDYytHrnGxLA2TVuvq
F2F68MPiC5paa5cQCLmvrOUDRBC490lkryfGN1lNX7qV8J7CsXazT7GiMH166ekS07NAPshTyC58
bgS4ZPzy9q6SfXuGdkDcC+2rBd8GseN80J3UvuRO87Bz2zzosp84oq0+uZjuhGkM02rSvlicsTu/
sb+pREO9Q0kYw7zUZJ5IKjMEULSGVB1tstKNIYNo1TwtdJcuXZIn6P1IMpvqyd4Ps7737cm7JqUF
Apa+wxa9tkqta+GYjGYKCo1wo01GvEw/FD/Bn6WwYZ8id4i/tHV/YmAWb7VUDIe+1aZ1kS+wRiZH
55ZWxADezU3p9gYlM3pCu+23QWUY+7zPz1zB3Kso6z8ZMFCyIDhY5w3Oj3wQP5PCEpd6SCnTzeED
PmUaUXSbt/VYWR899Fgz1eFF5L6+Taz+ezxp4doAu8bdCk6mWdI1xCe2a0u9vIY2N0xTA7cSh/6h
lOyiUg8Ruk/ASX1gTAjg4nXOqOpczGOysbK+uFhw4xFDAkhQCwa8TR8ZgpOAAWeWEh4kcaGwebD5
DH27woi3gL4p75aDyCiwCSNkprbvmFc8w4LfDVbT72pEK1vNawkLr/iH/MWY1zmcHmbT+XCpJP82
sVBq60F4JD4pBmXxEccuqC46xvxjsMgXWFxGMiyHRi/0E03R5UReVjZ8tZASHkYHFFldTskHpFzD
n8zuCKUgl+iAfYO8ImnLt/3p44DM9UM+ouPHt5YX9pdIvOALfIDg2Ch9AzF/WHasBN0FU7ihqL7a
KCBQI8fLVaMVuhGDB2o8GJaz6fbovEPrJQa1ciV7aAaWkw6HLnd6hsBBtqWBicgEg0LuDB/smV5U
CUQNyHP/rQHpsvYaYA1jHGUfkhpnlD4Xw3rNVC259nJJW8LykqRtUcPr4Yqbl3bI/AEM0VTb35JF
8HvRpL8MrdnvVVvZHUBuOxo4UCGtE51M7IgSK94F3oKSUy+XbboI+zZIJL47OcRqkHW1o37YNJXT
XlqbK678mKi5FElryRllwN1yX+vBjPg8wQ+1pZEIAwaGiRA3YSeXEM/Z3tLtb4y06c9PWG+XIW3X
4Ryn7momgBAFicnAIA1T7lI071NG3RsPLT3UzpyhS2IXJ70lrcrO6/qDcOPvJtl3h3wYrIvdDx9T
jfQgfseOH/J9ptDOt7H0zac4LHZNhppXBzn7FOA8ILP2Ydt+shsthrW6TZgEV+jyxVpCbxNX5rMm
sVVJRwJa24krJhTj3EWJK3Pb9n0ExSOXoxv27p94gf1dKwezDBaSzdIt0/rNEutKX2yEkm7K6m7T
8wMX+hzNhbApgcNvUxo1l0fzoDlshDUvby8DgkLpBlUL0SPzro5CpERSUaiW0CJeK7TWfIS1oWOC
tJjjI+wwGKu9B3erkNEfKq+lzuEos1S0/rl7kk3h+Sco7wi047K61h4CjsGN/S1tJXJz4tQMjrlM
CJB1Bl54tsWOaL5OTieJh5pBhC4AhJMuSxP1KPMf/IHVQytyjM5YCUItHdcFGwMGtpjvcjb0K3wp
1q43mdETFEc70ovRuBXZkw4l/0BxB3ugIdMN7MCPWjZZ1U5Dk/zdelnOQkT1qc/1sw1l4J71PmB+
33xZXExZchysBsOGIPUrqSw4DFI1PsR4zDXLe9E9xKQ1UprN4JD546aJfgSQjdIUb/LiSEO1m76m
bvVHVE7ppbSa+LPw4tOfCLC7W+XVFAsNuGtPsNGytHi35AHUBbv9rO4phQZdmJ2V9ywYDC5ee4Zm
mZ7gKVTPSJpc/K0EOhbnoUm7q+d+wl5iH6NmaXJOx+lBwjQ5DRkuJ25wwckwh2I9Gpi83pGnZpl2
6PucRyRsikN7Gd/EDGmCpkyT2WBq0wlNkrGaKudFEqx6OcwOEjEdoTreVYHWldVrukTAIpup3xOa
dO3YWORSh6XL6tMj/XcGO6lgcnYPS3Ju8QqkxjCwYQ0/KhZzkyIGHOA+E89FysvYUiHQliq2DUm9
O6NPvUdZkuDokOO5QaKQbVA20SrzMfbH3BACGTVpG04P0JkSYw99st0usp8Ivcznz2uno+99JPqS
eUxGe19tBsAzoiZpqmuPwAf3gFdCZm70jemHqHKR8WNcaws73lZIgUkF5OMfW46UfoC5GyzRXAON
dlpXjbzY3fTwQDZuI34x3q0/4nH6VhvdTFGIPR43zdeuJWGHj3BCqh4/2zqmfps8DH6hl2rbqGvx
1kFCrrTpixPnxyqa3GP8k6ZNcLbhdULHhJMJRet74hOi43k0tvpR5w8CVoLEYrm6/vC9tvpjJFUv
heGssPZXpyS1sl0ofkI9aC5TWRTats616KnT02/NyEV05I60WlwjvNkYe2rgUannxGexJFzbrAH0
/3wvLObAeH0MgD3FzLnWgN7Q7eipLaQHj0HwLs3SoxNo5IaAjK0rMnu7fCg3ncPLVpPL2BRLs6fy
HzaLlpz62SaAMp6+8auYO2rTrS8mMlDGqL3qTekR2JzvSRAtwXV1mJz1jlyKuBOr6OjI81Xofrsn
x4ItlmrG0h08pcC+kB61ZD+ek5ouRZzOcKd1gBlJe/fAobE76rPLxJ7noje0JeIgjymF+dkxghw4
CqaKVNvDuSgFJd1B2TgE5fCRzfOyrm0Idlgrhq33pkVkTHWFrfzRbsP5apnjl8CP6NLUi7n1ZLpt
2fcfNLPLDubSx8c6DM6qCCKV+YdfjtrRaHR9w8yD1HKCu7M51V4jJGAg5XmlBMpInf/dEiEoi1v6
ZW2HO6vwqgVpauvtSeZ61MEQ7OsUvShsso+tSW8EN+fP2dPaz3bZf6ajSjPEtpfdIluLgbXcS0Qj
RzNlL2BJeC9Gq+XklwZ+5YjZPSNRfx+jHbippeAdXKB7kBqRr6Oktu5Tq5vgckBSZToT5dGY/4Rx
k5y0rLZu1OVrnEHlFYyNsS0nTrUc8cAqrMaB1jdbCr3Wd7Mk144anhifqfC6iaS23IHDaEt5UmqG
V0/TpwOA7vKSRcLajrNAnypRUA0qgL2n+59Sqxuv2lIcYpOdFQEwhNE3Qw5fwUif81xQKIYRkTU6
HucMB82OTqtDJf3stsDKNGsmA2Jq7A8HEv6ewwCzJC8/cUw5He4ZfDKeF+IvHUNa5RO0QjwqzPPk
9uNN5Q4z6T7i/TcQyw36nkKB2YPJG50O+QuWPyb52CSTpHDWblRJRzIKiNqojkQbv0B5C7fNjnZa
hHRPqvaKW+Dn6M+KvHpkTnn1yKORkiLiR00XvpNuWJsgNanwymR8Cr38o4chflcsvLGTlHY2Xf9V
Kc/QQe0DncGMDN0Bmk6SkAavmJZHdzJRTq79BCqCFPZvPdN/0YdI7GMoFZhEEO0z3MGRFGCeK8Gd
EySOcPOkIMKdapESj7XXZyoQGz3PDGYVCVq5dn0hxDrUXNSiDoAJ1MjcsUbUM2pBEdMcUpAn7+0Y
9Uh3GiKYAjTujUts4sgQ65A1C0mHyXPm6/aXmU9OQnm5GcZfejSA2sRc5wzykJSKU+J5DB4I+9EJ
yzgxVD72uCzWY8k21u9gcqmlTogjrQbEx0rXYPoZeTOhy8xUT9ijN1qKD6gZd9l0Up0MezGmA0b1
boU/egLnM1DkOgUuA6Y0iiuKGJoIiDbZzwUjKC6s1ynO2ztdSXsvhPHACQgf2PNulTX5N9eLNd7R
V90Db2zTQkKOL8TV1sxvWopRpcjzANyUJj4QL7YuADxvkF3gNagloFIWtqkscYcpeLEGfbbXIvOq
3ayP4c0nZmBXFBCm+/ADYmM2Vrb2lNpIa/Jw+SRJgnsrTPlDpFAwST5iOYBW4WvppWX/v/PnoLh4
wQiMQQxPaQKmcsg5NRaf8HjexXqX5eUflfS3gNQMTurRNJx1JU+QIxLoXxPXdmxDsCePLTuSO+Gp
GZjMpT6TYDN8oCnPq1wwpkMKNJLzSmL1FMRozXu8fW0GC8DqzPEycu6dqsTd2ghgB+Hr+941g4bc
y8BlMqd/aeYoP3d/LQseT87hrMKFleKNerOMWgUSCG3WfBp21idSpqwH4avOc5NkqxZt42KVzc1r
g/qmHnWGvepL3NE+/MUaEZaIVogh7F3giApyx5S628anAS7AWlHJB+2eqJmAk4oByl+WxgX7OBGu
+cMHA3wwCTCbTAGdBXp6fywtsic9w0FINNObi6Mx3U/x+DJi/zuppR1J/EjF9KkAVLILpbtALZFD
37bOMvQp8pgvwfcJW9MoSehrywuHunoYUv3r2/nNK+gpo6mw0T+JMNmJAOI+LnUKATZ4ayWNViLp
GT4TFS2mXPziNoqPwUP9Iz5oUAV5hfWeFmKfp5uUcpx4myCJD8qnWcvGPZI0cn6ttNzA7P1lyO26
zNuzRb2x4RT861GdX6Os+9pkY4vpqLZB7Bb+bfbRw/X2eOp0y+YDjZUItUq05oMwrhVmMhSlsXNG
OCHqac8nsGmX4VRUHgGsqvQZ1rjs7VNqXMSQ5qe4CiyBPoZZaxej7DDltu99MaYUJtGcgY9hRjXJ
13xQ7kgDt+Fom+5eE+7c86bTeRc+u0g7O4x+Fz0LLCEM8RaP8q77KshY2E8tiZ8AB90N4xUIfNIY
T4sqvzX9K2/11iD6+Z4UXf3M8Pxn0aZi33AfOTEw2JZhhw1p4q/NSLDZJH5WgHfpPMJSKHI2ODXm
k9+CyuvrEaJ/rDFEUCE9jRHjLM/wbaXRtJnoaG65ew0nI2qzvbKRRDja2Wynx4kdEV0GJsZlrBPx
MPinSQ3OskTjFDRaIpy8+FLKxemrrQPJ8WhL4W4o0U29Qcwt23v8OvSa9USg67IgEkXSQhmE6PJK
4g8rtC0ttP8rXeq1nvTj+c0hllsGHfCU+6qM8aDI599u++OkoxjuC8/HUigaEuGm5eGOsXWOTf3e
erG3AV9KjJwORLmRGq0FJsYGsay3VqwkhQghZ5tJSoYmKTJz2yNwx63OACi142SOQ36QYxxVkfby
8kBxy3074n9Dv288qSXJnfHkLONzDebpn4ZgbBz9NZYwVDxyf6FJxV9i0ZkzyujLmDcd2RamvUYF
smDl1cRt8PNpFyD33lY2IDNYh0xT+OTtwgozUitx2UgtGCLLJTPdYSOwhXDaV3tX7gmXAsK8Y9Gr
W1XW+AnTbbCDoHlyjCx8eHKBUwd8I1z0Q7HQwsvwv25I0fHuSeq0a2bbuDMny7330Hwtl3YB+PRo
G3coH5Td2QMxy9RT2Z9Dd9ynzvzsmIW4JPli7/iNopU7Yd7MNfM5pCI7++nI4k4uM+HPKupDOVFt
gNQkfdb+1kbIeqB2WEVumFwIn7L2WWR9mOHLD6tZvsGjXIIJcQ0shnxLMgMdYyZmypVjyC5LM5oj
4yJw74gETumSaMcgA3MsmbgDg4d7Wwc+E3W32BUW5yLTj+IZsV90KPKxWAeR83kwmydo9g0ZBReT
edlZOctJcIef0ZNq6ZXBl1jzjN1SI4R0Q1zpWBUDD8AnqDxbzlLVYgh+16L0GK8s6EdNaZdUAJXY
QkLydktpTDJEqhrXH1dQr9vOYU148BDjdRuXwNgHxvhQvLX3GGnhzT8yOV2hYdYDfAOrbYecBmpB
MMP1axpx5vbcKbaMFnDOZEShpy6aczwVJCFrloVxwfLPI9PMs0XKFDPsrUpdfhc7hl5Ciy1Y4nWg
hPfssZxNUNLHjThBuIE7C5gDkX0BIsRExkYyRA0kdZYd9OwAWVUaNH8E3Bt2lfSfARIaacqUh6m1
iHzjqkF3zMPxSFCI1mfO1jSRUbp11V1DbDekc5CQ6wyCaAqPSw1kGrqArkc0I13ljyRGuru8grqx
Fj1C/A5eUUGyYhZ9z5CxgN6IndtYxuabnC2q0bSlLablerTCgyGNDpq2j634OXOX4T4Km4bUaH40
KSkvg8MHowzM8M7H9mMX1F+aUBjPjm0WEHN0B/QwXvkObcTaC2Nrby/Fj3nm0zqQtIsSu0ZLPNfS
y9WEe0Pj2qCM01mvk8Knc5aqjUgchdMljDyM06MpNovfY+1mNL1dKtxIC7gyJLpuhUF8mCAh6QXt
IVE2yyFw410lEPerxZHXKLspPhk9Coe8jeQfmfNtS9xumcL5lxaAzTGIo6N6xpv0lAhwY1YAcTs2
JUmOTkm3YHnoMk76TOurh6H1wd0j8gmVIpJq2uUV0YtrNlATbV0sKWZCX0A2b8Gh5geSNJ8UaaYz
ZzK19XLrgq641T1C2bBKgItDGW8GAPfQFCNgLEwuFrmfEKgmzm5tnUP6/weFwLFkR3cypvM//uM/
/8///j79r/DP8lHi9CmL/wB58yjjomv/6x/C/m8aN8t0hGVBitDhaRrOv6oKkYDx6zZ1tq8wA47M
Ag4uEUTrnqyFfq7aRyb0H0XYvLDPHsh5Dvk7FkBJm8jLSKyu6zPqp/nUlrDr+4GOcj0APMv0lBMb
N0WUivU40W+nggl2VJi8pIKyLIiwq/BRd4zpaI3su1xO0ZWDhhkzOihyBEkbzYPBTO8Gf3o4ZKc0
OZTSLpL6OnPXyCHZm3zd0+RSA0ifDRiLdusz8wHVyGX5b14m/7eXyYF4QAfb9gGYeYb/u/gy6XRQ
1TalmU4C0QoW6GaQMj215Pbw65F6yjZzJpfvxGWVLEI5rVCLU5odl6ThKelkv7qNqrs9CHGgscPV
XY/xOjET4AZRyWlfkcHjFhUfR0QnzO3JZ0gQ1dQ5lPMWzE9YIBzLtbGBLMXNmkFmf511RGo+iRxb
VSG20gBySQwtee3YMw3aqW2TM7Mq+wXOM+5b2tx8fH0aeGxQOtX61txg/e9fOVP/XUXp6Jah2/LF
Mx2u5r+riQX1pWkn+bAX6FGRGM43Ry4VxeJtcbhkYCvQd+oLpeu++i3bRUdz25NaOiPt3h6pp+Kv
L2TeQn+DHvXGwOr9liuOqhRLBeks6pD4K2/8/al6hNjM3kxl3q7VU7Us8n/SJged0fjJJi/FWcfh
FJ/VkgnmJ0BeuaVKT/wkAc3vy/sx496a2EfVl4wkwxhgID2x9PaZs0K7Q7JwN4akvqinMQxKFzF0
dsotEI3qmFr8LveOk1H9AX1n5ST0y7NW41PPlM649C1qGPpWOB9IK6i3mh+HjBUuQQsUwW4wD1k4
H1XEsDqkcobV0jSQwN3U+Pzb8Qha91scsWkQcgjJEz3HX8fUj6qfWJKGfSQd5K1CEkcox0/CzxDh
9WjrJynBVsfUV9+fYsfCtq2evz387evqqVryBdKxevT2/6nH8pjp2Zo6MLl6ZIDK7kazbHT8AGsG
jAzK5DKbNKA26mFoSnVQxux8kD/z/j2m5JO/P8WVeRxs2qphI9NqJB+hZ8R1AezFTDfQAYTKpy6X
u5atb4b6MMBKm5XLdKEXM10MZPBreHakrMhj7194f5rIL0S2OcCMNLNTonnRzcyam1kW3HSb6F4g
CuLenrG5NTrqUlsMckqg12/ZpKHc7mnxciA+Mz4uks39llkqH6mnFA8F4EKP1D3nBxf5+jHTMEPH
SPVY+FADEA+3qE3nBPyJXOYuoxQJumgHqPIMUl4cQgAYZzXksn027ZJQKKJNcHBuNWrCbRAm1iYj
//CRy5wGUiIhzEgZtzpGL2y4//vrhfP7DckxfDLZbdc2XLbwtmv+6w3JgN9k2DnFm5E1jxxw00/t
vgAW/MAGN3zTCGBtDqj4OemlYkAtsDkBR+bYzck+MoMNoXK/vlINNYYoMhKTHbNwelqpUxwoaFEm
zLrxGNvKeIDkX+66+UE9MfHnX8cy2hqyua2WVk6wQtmq/v8+HXEOr2KLE7xOXybPyf6MLESBOPOl
AI8pa9T5zo2Arl9LFaH07WABqkMwz38dt5C10fVlppNXzt2RxD5lLaM9ZGL+oOkWUlPY5wwqS17a
aD4WWRf7dcZD9i7T39z5rP/h/RACgZLnCstji/Db+zGLLmE6Y9v7mM3mLfc88ykcMQ6mcFQyNDdP
6lAEHOhc2M3n90NJGRiHeEI5mcofanUX8AQ7f+7ujCkHqVBQU8uAT9xxWtqTWeTpRFY1X6hzMfWb
BO71qhVsF//pS9yh2x1RDNPezsdkW4NrYnYPnHIVySw4v/G3//4TKaSx4m3ndPzxX/+Qgij+c03T
sHzH8j3jt1fAT7lx6V4j9gWwzib7oQ9wpNRSiyyVkYnzr+fqoJtGhEWgzVp5VBc7ZgARojg9+4jI
0d2jS4cfp57GpXYEh16sE/bTesCwXSYTlmHMKDNXq6cOONOIWTvcyYoQUXVDcqH6wj99jzr4T18P
cj8Afld4284q4n2NYm0v8m58zfIU40tkfcyEaZ/dx9+8VPKl+O2lgldmCAP9nm4K5Sz6/vUZixB7
T+P/MnZmu41j25b9lcJ5Lp5it9kA99aD+saSbMltvBCOsJN9323y62uQilOZeeriopAJQZ3lsERt
rr3WnGP+T08MseZ2lthyhoz27PySGygJEqLV5MsPKi0Hoc0b0wosrFFWIZHIGE/CV6HmBwDAKc5W
KHhtOK/4aT6pAynqMka0bmJg/LUKYpSlv5KScAS+G+LsTBfGEAmKiuisS/abtUTI34h8EkFNj2pP
QeiMf3nm9AouidqCkv2SJdFLEETWPkj7hABl7povNGQLi//+3XGmWvqv746tayr9Bt12VVJliVf9
+9JWNOiUO99DB95k0frPE/N8sh24vQwUGu58bv5IXjnn8/k5QRCkTBu6DzUSyM5tDL/+8IPwONQu
0dg9E0oLWTaM6of5pkAYtjKDIt3ONwutcoBhoOKdb2rFMJ6nF8Kk2D3PdzX+5/xi+EX+6xdLov6v
LwZC7veLEQs2npmqPs2vI8kInsa1XrPXmeGGTlg/h8Dyt73LbkKWXf2sqi3iwFJ7i0urRywxnHNh
Vbf5qW3txIu4Kknlnp7qRxiJB91HEju9UIplC1HfpJeeHjU7IONlr2/vL5Tp7s7S3exxfq5ToM4N
Eqnt55ujHMiNV1tvNd/UlA6EA/6n+ysZiq3fmIDPj6nMnLf//afu/vvywcph25phqraBlU41/u1T
n36dLaVfEseUwUV2EJzMF9Eknq6V8KNha0CPCs0xYs0YcS/p8NcCGew5r7FNcDDBEbGa/KULPLbW
VfTuEC52wPxqLTNl3LlwgS0dsDviZfLGZxHDfK2zaqa6JFToEWq82Etu6CW6y3wB86e/MM40l5mW
QMCfHqDs7C7VdNHUxa/QLlchrtR9OcVfVRxW5740Dy7tPxDU3FXoeUjxbUZbe7qPmKTsFCouRBO7
f4hVJsrmJBD982aJbHDVRkWxLCf7792vp2AJnm9q0zW1/mjGcss7FrEHLYvXoRPIo7W6WDXFeCOw
JX/o8tI8oztiN9F41RsbwgrxFD3BRBL5VZrdG6Li7YRi/6DZ42xaxkPbuiLNrMuQLdpT2rE7XThZ
QJPKKYEchz05iSEankWokzo/ullDwwCszoF0n98XWYjAfT44/tff9t/1vB//lRcDqH6kBH+/+b9P
4a8KVf4fzX9MP/Z/n/Zvz3rOU/7/96f87Sd44d+/ePXZfP7txjpjPj88td/VcP2u26T5V4tgeub/
74P/43t+leeh+P7Pf/zK26yZXs0P8+wfvx+azpecJ//yBZle//eD58+Un7u137/Cz//nB74/64af
Nf+J3xSCHYsjk2nbxQPZf0+PaNo/VcfGhq06Bo4818GLx26uCaYT9D9VS6dsqXN0vv/5DyH+aRjC
1BzC6tD7O7b4x7/+2t8Nkfsn8F83SDC8/m3V5kVsw3Rt3TCd6T/NMP6+artYKOJBJ3hCeG5xGJSE
ISz1z2yqVIOgPlaZ/0UNkW9ZaJQN8ivUICQF4trWmUurUbVzVSJoUze3L26RaKusD9OXhJDICV9T
feJc2qomoEMjuM0XhgiGRaVbyj6qovA2KGzvAN1//PkMNfeolLTKP/QFhPhM7x7iztUfbBvYYO2Z
xQ+JQH9h6cUVArN2dk08CGmsniGTgU0m3BH52DeqkfKDyba5q4icBN82lB+anb5WxJdCqTKyi167
5UJO9zv0hlfjaOEbV8AZR5pY6VcyMpNzFqrlmQCjjdNp3QbPm35OFEkv2sOdU+jdMZkumLAh87Hb
TYgA8GhY8coXbEHyLns249LZ9FIvyBELE4SkJtSROvU/oUQxb4ZE5sjxa7KMvgi3KDb4uzDnRGp2
1hqHGD+aTB/oFvY0uryvtG/fsEn3r35YGsgdbfreeFu9ROiPhZ29t/Ar2LVW4dlHAhEgxzi3TnjB
fbBOTT//lrbxowUv25hATUOMBqc50T1wykdImuOiQ3RDpoCVfgv3WZgi36m1Ou5sm2YyRZrcdHly
RVmoPuQm00JVvnXWscEW/OmBaV3T761J1SO9rwsK/gj4jK3jhbRrb8RcJMcuQHlrBu7vi/k+yyUU
wLZgThSZcY1qv3tGVRs9Q1njN7N461YSvpJsB7bDtMJT53rp0UZHtqENO9y6IBkWovWbL2k8UxeB
JR/8L6IzPm3c9K+tVK1VgXwCFUQdHEQYaczNyvZp1POKWTQxYXoW6Os21FeQ4ayADRYeIXcUiLnT
ZW14w08SJrJlkbSo3k2/3jFqt3auFubHMKdh1ypgQ0QidtJUu+dRRzKH8fKnpNUFMhm29xCW6kG2
ilw3GYdCjX4N7F/I4RwLDUUEsvoRy2OMHnsvc0PDB9+F58H2ULnUlrga8MSXFibstWuVyiJKfGFu
WtxkW3pJN6Tj+jI1GGtN5zhdFPquqL97MwqOKKuCI3iYgE4/2IPFfBv9L1fnx2NdC45Y+P/4y4r3
e435a9OVsaX674uKxR6X7AVhafq00Z0e/0uhTI0EBi/QtaXdmaS1BLFlPOhMordq6SWruZxKRqs8
Qe0ZupexKodH5w7+zELsT8QJrpvmXS0xh/ht/IcLpDUfyrWO1P2E2Sd7LJLidg/vUvvGWM2e9HmW
ATPTOOKqGENhnpUwNs+a8BBhe4BMJt+11qvpCfbOYYiFscvNEFBho7BemNlLhfsyJJBuSiGtGoaF
b/d/SlyiIk5bZTnFZtzwBCDn6mKxrBAvbkYZkYmCBmejZ531PvbJuh/17mcQdo+l23xlXkOgoiDi
leSKHw6CPpDi4IminqXBQyTix20M6Akg+whXBIGg8aLzka9KTT/XlmGu/aof3uuxYADoktnqpgBS
vYbwbjT7q9kbmEY07KjBNpHrNvscVdqOel9lKYxU50ApnO+bEPUBpS1MH8V1mT7lzTUtU2vDlyFa
mQniiTANr7Ez6JSVabtWk5b9edc+zO+3p9rgP0YsGLTmvgbbDU5Gk/Ib6LUuixRCNcKc8Yfo8O67
KGOZZ+TmRoXutM7xPj75HTDXVCusZU0exyIXfnMxbZ2k+ih61X2ZXhzF+zWDBDkz0zLOnKdiIOps
jxjxqazh7JR2Z7xFafZG6kW66oHhHKKiphcCpf9cGaYFfKSq9pYNcNxVw12pm9FtcOSvwBIE0Fjj
l1FqDvAgouD62beYKKCz7keR5hvvc3Z6l9Rk/daoyDld4cuC7TMdNrNnv9ENj67G9GdnRAtiu4I/
zowyfgv0ptylU6qMX2vukgwsVImjFXN2mJh6sqf9X/oOouVminqpquFHUjEMz3oUDZidhuW8uy9C
4V4ii9Ec8djnLOtQcFrJGK2B/SGMNILPnCa9QP+OGXgIceTFvPgU1V2N/rgD3c15aTK+iumiQhO2
vvt6hwJVcKKHh/mLMl+g4bc390fBhOb7LJrkcqEebsjaqteeTtZcFrbBzle7NyVyJADBJnvHaImg
rgOZH3VVuSsJBFg7dejjRmvULbaSizY4xtrXm+DDgipPoln6KwUqX0FamIuK+4U+ADXPC6rXdmKs
GuVyLCQdRN0kVaQAX2fSGvMJiWiivnjFZ7kwbAR6xGZtbZsQWKt3jvNBLMG7PzR7CPCoEfNWv9KT
tF+Qr2trSq1V0ATNXkUn+1g3knAY81vVmuyzLL/q0camrtkdnqufiXDqH34AxclLm2Rtk9UXrFix
yM2C47yMrK7+aSCqVnoz3GGTSu8iTaSV3hqCHId/TyB9wIq6CfiWcNYwT4SgD2fHS0hiamoOFBka
Sw/U8IfjVpMTbIal9JwwdcH3rUoHuYvJUN6C7xg2sZ69YmLpiBQtnu96advK1woa3BznNkRg6KQa
/fBMOMYKcnLIFrSxd7OTBrLzSzRUX12K+Yk8tBECS0JzkBSm+pIGDcFMYQbJhGAcW5HGtVUJfBxq
QciC4+Y7UerKeq6eks5+Gm3As2m3C+x8eAWZDh4tDH8qSvsLZTA8yxZQkeX0Pxl4VXiC6p8V8qxV
kf2Q5B/u49Jlth2E1SUTQtmnTYOyI9Mc3gCzVohNy/pieMq1CvBO0TxpjllgrJ6+YiKqh0eBXT0A
s/OZlTFhmvX7fO4Ya9vdVTUs6PuppOdtj0hkjhb8g+AxqO1tXkfTOOtWqY0LGzY3RERs1Fr3OqpS
7mXkOU91GDHz7QODoSVHoIxr69DzLV+PAeyLaQFtVdt/IK4x2CoWjAvQgEtVhuXHIIIT9CP1huc4
3EWFCTm4I21Lt81X38te3NjeghDQz/20erR4u4f809RT+2uQ6sJE+79BGIKg2PfiRcshc8GcDkzD
EY/gI9130jLEJlDDZIvY2HkffP1k9XhyU5yWRe6Ee0OSJ6wJu7x0ucG/grOG5wv1OAS2eQrckSlv
nqXbqDKjZwljjO9yoj+wa1ReFRX1B8DfLeVut/KrfOmPVvXhIhvegFe3YHQhmzR1tLoIvlZzhlZa
diS0jxRJVSWuvK1YaPXvFmv142AC4/Dkr7jx+7XSmMYbwRkRGv8cLFGhQJ1sMwsH3vR29jbJ7A26
miuCx4tmjs8obG81WvI3dgETGidB0B6AD2+1lplxkyrl1hltImVTI98XtfDWKQuA4/1ykhq2Xaob
HNDJuKOLtvYdzpaV2Sk/1PzBAp36VLcFCDk7sl69EUIYdikKfFjP7mRcdkxr0fkIzZZxheUjNwEU
hYYSraQRZke3stJXQ4nXjKzVDznmOmzRzvKOqUZYQxgZL4ZvXIa8fSd4hNyaEL/tmlIWRYjOeN10
PXcHuPe7quwftVaGSweo66M/8r3781qPdJGqzv7OLVieuulrmwpc+BEg8B8zHl7BiXn1hbZQzUh5
1hujhQ2gsMpPB4nuNEjljc466Fqovccvtl+LW17Hj2NNRBnWBKLJEhSFYhjyBdqc8iha/Kql4fPe
KkhXFzMMBFP7uHaG2lkyMAW5xvqWreH0/6LSciDzptYyVXEwZG0L227iYefTxYzH1lJSTGDvBJv7
2dB/zRkjEq66yJ0gfpuvjWNLXE0udk5XULuEIypQI/aPOICz9f2MNi2aZTHE4VORKMa+n5oW/mhm
LrmH0K5k4lhrJw6qF0cEXxTJLfEmrBSFZz81TVQEq4r5ybroFWtlipqpoSDTiwyxdT0RUGPgQucI
KvQySstyaXnACd3w1WAD9IxtDHcOtqsduVnmWfWUb8dUmh28+QeyLEgtoIkiSust131zgVQoOajh
cGxHoSzbUFulxHBjREbKjAjvTDhLfVP5ooIOXRWqeEiMSaHVg1UHxsxFHj5VokOX4gfag7ADY31f
7eqM9AkMJTEDuDF+iIcCsqiUV4dhnwUsa5HaSsYypebnoI2tA8DWa+p3yik2MDqHhdt+5r6/7JvY
u6aDRp44AL9Fp4fKqxNlEaKezny0Ii3eoh4n9NqI7HNXMqqX9HUOZllVV5K2HgklrAea+Ww8YEWX
zc6M04Zy2PH3AcGtz43S+LuiS3+iA4+XJbuMQz+W9juUMR144MMwcndTmdXRUh2GrWibX4sa5zvk
zRif1bG0xEbmIn0aE6Tvc9HY6Wq2DNVi2DVm9+HAkTk1IvJWdWI3CD+dfMWZwt4VAgtSlZrKIe7i
S01pSSwydvCuH46y9fPTfFE4ZwB6i6Lpm5VPPDFfHpgoGkOVSohyN9d4tqfDnzAVtJsFEnO/Tfkk
8nGh5Fmxr9wwxnVicoIawACurWmaHwnrZyV7/oVTsC8z3PQ8qnW59UUVnnJg8avEkxHCVsSu6jD8
GnvscmMV5eskYpJ1r/pSG12r1ZfdusGjyYVwqZDZK5eFBxCyP1H0vlgeU56yyMVrWbz0HMYvTlYk
19ZFfx7g+EGzffYtH7sFwilzxP+CsHZbTnaDsQv8Y9sh7pwF3wzUytP9q17EWnv1Eit7rrBYz7bd
2tae+7B4VBvl4OSV8hjGRb6hUNGPpoLLl/AtamOn6slLURnNog1aeZWwL6HqNisqK3ZXieMv6zLQ
ra1jI6cP3MY8DQSDzec8xxIvpCt25DlxBjSlKx9iP0dSW7TwQBG/bKuKHmfEq58KS3uvpj/BJ7Dp
Jqa/Cr3LxQ9tAAIMkxZ/yfYQvAhBxOOe1OVXk7i1WzwFRWAFqa91D1ejqWkcW0GpbOajK6h3rcM8
RqeppRrBeCt8WBWZHPu94jbjrScTE8lgqoNG5CZJeohRRmbImoZqahMlKECVB4B9Pqy8TU9s0TGi
spsy0bmKBZ2r0iLKtscBAZUEFOMUhIHvNUMl2xAshnV2/phNaqutm1RrjXCYjfRt2mBFgtCP4IvM
osuM9hlXKjU/YybcdoX92dh2uveCdN/ng0umGsSe6ctA2VS1IluzffQPuuWTwubV7AS8svjoaqJj
RIPa32jEG6Rm9QhyaOOiql6EDdxDtWSHEk/Tew2e3a6O5CQe5DMMPPfq5E668JQ4P3t4ejBupHLF
UHC4BmOMwJ0jdGd2Ql5VWzIuD6EesXtJl3GRtkszaJhXBCV9/ShcY5ZvXxrbwDXQG+EXUtZlVvcE
R5Ky9FCWZvpYlt0Px41B/Ydgw3sjEDcKpCXTeoKA5/eBNLIUHbNGIh/lkMVu/i2X3ota07YveveG
fRqJQtysyrAmUIuFcyvtuIJVo+dnsnu+TZp+j/ciwChN+RinsOFr67NOuuGHntMI02q6FJpJsB9c
ApLN1eIU9pn20TBjXLexLnecImPyblLj5PhxsqgEByxURfZXgfLTd2FO+UrxPGgZBiFfXu5Y6yQl
4KedM/awrQ5oMN0bhSYxzBNq2OrcjB4TwfdRz+zccWImvS6pZSZ0gUWF7oxHuVnidNMsINSNgiti
ISDosPBnSOQTWgK2ZGmssBocxrDMlrXugT7wOx2rE8dXQ0ljG735x6DUV15RvcSRYS+jIKW28mjH
IJ9dF9IbVs4Iot2gvWLPsS4eZxvEcdJky5av03kTOj9luhkn+OT0LCR5djIPzgJqgwp1H/jZviHl
eh8iud70lZJ/4irrnGb8JMbq2VX1T992Fk6RkEg3XaNIz17tOMPtMvDnjzYYVlQNxulPtHEIpHir
4VIvtV4cMZ6I43ytHdxkjYa5XBYTO29+g5F+eMzNGwdBMYAlbwJNzhe57ey8cPKhlcFB6+mDLa0+
l+wEt5kVZKsZZlc5SrobINSvRKYaL5au5b83FJkpsanZC1lBTICwTtC6BmfJMIxwjTWdXs3AQbZE
mcCK0TyqRlY/Sq+WSx0nzN6MHKTYXivPbjjm17SuX6RdRh9z8TKMtnwnLxYeshG8xlXRP6T1kC9r
V1Xe2YOtLatEH2/jaM2capdlCWW1l6GO0bFASCW3N05WBSe7CX5fxAhevST3L2Hc/cA/6n1zyl3U
tTc+qhDYLXgicBF7LDk9gZ6/JHZV1LVG9Spr9m6VmL5k7tAwnh/zIx0uDqH5qt43VyLXDBwWRuBF
P20buS/FJl592a0al8jxUfWSo6yjllEuYuBixEndaA7teN/3460vn3JnQO/AlUin5URJ9xQhQzmo
wjWWfDYgcm06eBPhuzwO9zIQG6UO12ypjH7yqOtRcqxF1a+bqHUOIx8c/dUYJEstAGhOy4eotjAc
YlK8BL3subPtv2Zv3ijkYzsq68Kpx1MgSCXFDv5135L4mvE6S9I9J6Ui01tkm71bH5qBFhxRac+6
zgki17RXO+vHzbxy2Pqnm/vKOzEA2W6+G9mzBS28672NMYhJX42PR0btt6lBxNBspAl4kFaVlcs9
vm97WeKcUTnTnQ2zNY/1wE4fA9q4T30wGnEflldAndZCqKX/pSnX0HHwKuMq/7OBIwOmnmmpxSBf
bftExBtHC/OY1XxTG/IHJrLNwp3DwbskIIJGQchGz3fhhwmURtSq8dSdygvrdu8qAm5UQBBG5D/j
8A+mfczAASN7qrdM95xV2jnVBuCUdyIzwp4K1QxBNAG5YOPCqXh1fJsBmzayu1DUxdygUQcfk2zb
3ETvtUvNxlXWQFO+WGR1XdIuipeE+9AkNkhfwcpdKgRNCHMx9x9qh3ZQxWa3r5/8qgvWziQxna9h
R8A60TfFQxrvqPvNlzRJjasTBltdZvK1qTKVfArrF5lt5pkeoLabA1vnC2tEBGwhxFopoWtsMyzr
i7k9YJRZ92AI7d3VB+WKBEit0lOns7kcmGi8FWn5Qi5H+x3xeYS91cBV4JxbNJq+ns+aQ/lQ4Ei4
WZ3zQQVFiSqr9ooSfekXuvacY0H66zUpEXRgF155kxziroyIU8NnUEKc4nSf4h5COW0qs7Z/NIgg
2NPkvDBwTS56d1Yqp2WUpZAtHso83ojBPo4NJz+cqws0cSXoHy+r1wlcldVoeMXO9lErzpsPhrkT
BUz9Zbs1uv3pvFRmKHBG3BQ4DAmpMW0I/dgvm33lC9BekxMvVS1kvG1CDeX0Cr8wNZcGxRoOZLOm
eM6Up95HjeEHVrE1xt57yoIGXv/cnSn0+AHmfQa7QfirObxsvlDtgZzqwaJyrabeHkoHDT3+i5n2
ZyvQvEtKOPZLFOrYxz31Mvd2pltDG48P90PXMW+W1R7jKKDXEBTYrPg182IuJVteYYVP8122oWHE
iokFm/vabmJevaFKDnZzQs+DzFtKK2Nlhx8jBy/cp0LBkWhsG9jEj3OrNXa9ceWbsQuR1hU3d2A4
wST3GJoe4vfKc3+ve3PtMRAnQz+h0h70WpIVCl5og/EdGjIYRVlZ3yZyujpgJeWTuDiJISB1anSb
pslFrVvBJpIZAJ02+tYUvztbFtZuErwcFM++9pEX+QdKY+NIx+W99jPvIXNbbPfYYD4bU3vo4ky+
+IlB7pMIQqhW8KGtdDuGVbEH6Be/UfStdD1Ol4gX1J2dIhXdeq7cVHq1u4+A4yA/AdC+6Own113P
jMqxRrEGxls/iLQGgTMPJMKaaIBxjhxFxpL8PnveV8TMhS87JGQnVoYaI4UC9crek9bKNMqxAzNb
M7bEQDbia11goLmfrCLF5MAtuGusnEtqKfXN6emP8p1Pd51HU2FwxmgZxSIAXQXX1bN78SosK4A0
qwESI1zht/cgdM8oCt8RwSgwIkEI52o3RRTLrlobE0EUEJf3hLVCPlrS/wwb6WzF1C6kTR1caOjg
n5FLY0Iw+vRcOqHQfY0owwcC6S6AXslinEKQasyzepqPN/KAksN9F3k/9HVnyHbzgUvlTtRd3xwy
MwXhMlnn0wHaiJjGq2Gg7qM2HN5Vv2bSiIh8HUjOrHjUyFNo63BP7y3Y5K4rHxUzbDZZ3iYn9nvq
FvWneICqt4hFCTllyqUGodLt7XAYMYnGFn9DQ4mtDHKrF8TRakPzrYjM+lIkwX+mfMZG0hC7415I
vTP3+GHyc2qiCo9jgLVtqkySpOhb9Qt7X7WVtRmrwN33yF2XHb3hB6FKAHwuJ0mWnA9HEKYbWw3B
O9NC301LfkqWK25L94HB+afX66xhGYdkpZU9dCvHe4LEuDFHoDKZ6X9PV2TdaG++n9+8yfk/X9hF
9/ua/NDKQxhF4QEFSv00OPE1sOos3jhqzXGBmWdvtd0+rSyxT7VuNx99aRl9Yx8fN/MtF4bvfY8c
+T3ePUQ6FPeH+dAnnrRnL0T+Gd00scFwmK3snnQoryt+mXn2Lhg0G27T37yeLZir5kz9QGBAYQVI
N3WjhyDQ9/Pe1TNqIpV9q9iEKvtfXyHCm4TTcj1/Tm0XthuaEd4qxip8MonY2P55zYxqWpSxwVi6
eJ137/NFmDYPWdTT/9RMax07QbEOanKOBKiqm9HzzWy87kXko4WQtTKv0dhgG/XGZwwd6CxtKuUG
ldm8prnNdnDdhDl9CNF/ascS3XGimaRdCHY7+U1gLU2pjenSVJw3UTBysaA27ZWeu+4jB9XRX1Ai
EXxtaf5KVOprngU4w/AV3IZEjyZSIabDIKOPSGbQves1dikroKZu8okMyGJmV1bw4eu4+0j/+CPS
nZaTXsocOXWqWxv5BB6M/qlj9rzUNRGurFzB55xXh2iGc2tDl279kQbQHIk0gfk2kdcrq1Yj11Ut
mUQWgVltwqSpT/ZQ21QObXoITAMLdei3q6rVt3N1Mh+vAa7qVVPaRMfZHmIwIu9PhftkkTl9LdXe
Wua1fcscpd0500E50ymcZDS3ptZrG6lrCUlA6DTq3vNvKLVfxPQNpL9dXnKpHXrVXVuk0Jw8JimP
qVZnjxMXahF5urcbRJVvycZCRZOl8lQoWrUunVpw2h018gxj2oqlW39jLp+Gqpglq7ST16yGeULi
6gA3zmc/ODcL8r75xhaXHLF8FKTScm3UyulaE+5kYLwDN42Z6oV2vRzIjM+TmrGtRwpDr1bYiXVM
PlUParaoyeXrynTTtnA3zPIjH8zvpuO7oSPRx0yeKAomaN3gFD9POu9tsbqn5eOl8mEsK30tQX08
JTrFrVsWhJi6mc1MsysGArjSQQX+4ts7NqAZTXSnXRVOGW1d6dJ61qIK9D05WX0rvouxgXRT5sRI
lmPARnFqCCceNA/CrUM+lgJ4U59h0JsaUPSZAHpPC3wfuGSjTFh5cyQFVekHBYyyeJ9bnm3Cac20
JKFLVAxzL1qN9eFECh5D1t49gx2nSi2shEnw1FFA1gsnmU3/UmS1sXE8Ztpu5JT7QZPJWbH9Hutk
PLyTXRJQQ3YwB1ri31SC48yYZuG0/GuBwDHHEJXsPeY4OURgbLrPM62PG24Xps+6aOZHTIbzux5w
DbkSdAERpWqEqxQciTlhoT1TivkkQ24vzMLpJtbsHrvH+BvbHvNnA7r2s158OY0H/1bmD8JJwXX6
CAP7ZnwZRw1MqRyTZTIY/geWsX5pGth1OX0am4r8siOgk2xDunC1b0j9XIHu8KGv0Ii8f62RsDoH
U8XOjXlQ7/d5l6/v4diMVurDXRQy10cwOd4j7485sh0eVHytRghQTRZ0C68lucYPif9UvUI5Qfxx
AdKlG9N34xfRc0jZpmmvo6BJMM/6AgMwk30ETsajOVk9zarPLj5kpAe90BN2yXVymq9BYv/XNRck
U5AE3Qa5v2SQE6wcM1I/21YdycCW9ppIL6TlcdWtIprJKCy1jxSc0WHeLCLiWWf2UAJ4mLoNA7Q6
G24Xn6IsPmD2IXIDI7wwp3zBpqKrNU9M8g7/RYnhOVL8PwLcJt+5fIKQKL+isZQLZRy0GzIOuYkl
KhVjwPAyHSOIPZZOOVbrYLCjy9wt1cWw1PKp/Vba8hAgCMATbQw/shrGiBW0b4lF0nfXebsAXNFB
K91hSfYEipMooUA39FvewqsXEY5n2tBCzf74Xad3TvBEM/wnG+eCcpbx4MJQq6fCTY0tP7eO0zGF
zzSaN5QZi/lA7SLqgDxlpBwbr4OXoEUzVLzMhZyIA2X6UEAkxjqoRFfZUvtpKHvW880COwkoRLc6
sTNvV0PmtXsT/vM21kiSzBmSLBh013Q8RgcMAt9yOJ7zpKQpKSmTLLuKIkgWwZhZBwoRecoUNmwg
Meh4IqpfQVy+wleCEB0rzWPIbPWxGrN6o0dyWN5v0rUuVDt6aUXIIKOpXhJdAQo3lVkyHJTtbB7u
p2MrCIlq8groRkNDtwkSnbYysH7eEJnvC33oD0oanyYm+DRcxwaec9j0tvNe4NnCySiHxzBsFdYM
dJFWMmSPWViTwYBy8l9tbj7p+QxHdZwuSdnkVzHHWcSDGq6RBI9HzEX2GouWuyCCh/kmMs2Fhpef
RYdDxQkaPFYEOC1ztQzB33XlD58obTaEwMPma/N990d76sy8MKFGTAnHbcP4wI+1CUwcKk+1KL0n
y3FWMlpn+qKUYJ96AbNZyaP8TFgWrb6x1C4M6SAGtZp2yWrcmJatFB/3Ca5OmkIzxROmBYYINCdy
pfit8iR1YmEnrV/IOOxZGZOHYWK1TIP/RP9qhYsVYj6D9FFULRCnWGdoPbcAQtAzi3e7SKyBQmq0
U22VI6ncxeZLPi3v925vVXh852CfAraqkp1VaeNRs6I/Yhk+hrJ1L4gTskMNf3Xhpy7MOyt0ipMf
3+a6war1YU3GLYEXIfkHjKMzoMsrKI27kAzIjYv6Z52jwnkGTWtsfYU40wyh17Vo+ffjPLCBKtAE
KfufmmHJVdi6rFG5sS/4Q9Fdd81Gs9y3ph/0ZW1Z6LN1PlCItQuVA2ehVx1KEE8jnVwbGCdL5ito
W1SU5YSBPRWMrlZKY43bJN8NUYoCxTOZZ6f5zQSuw7ctK+kplzdApOjr3dpfWpBrFoYWrJAA4r1I
tXGhWuHPIDZWTV8vFBsEWm1EykkwxaKl762VMNrVLsJI7AxXpXb1A39PkJXjIq/YSnDyDzZ+xWet
Ydyn0RwMZESkzlKGzV4UwPlUvaDFI62dY5QTMWlR1C4D/jpXFsijf+kJ0vUuEKuiAdKjT8wvhO4j
oin4qDyncDtKDN81yNXERpaZJyMC0BeTcKYRz7Vg5yteHTHLb4ZNoLD7TKYjSZLjufHZuTSdj6/I
DpeaZWtrGBcPQjHro4ZIa8OoniYwCACrDT84SWKRnMKQghJ/NtqZdR+KT2csPs2ARpRvE48TJ19Q
Uc8jauC11Fc0fcmUdskLVCN/awrekUq194OheOsIFOBJ9b9rAUoVo95mUPp+6Wdv7HHTjZ3mUBpw
9y9aswt36UAfJATSluqxCuXLAB1dyE1qojY0DfXbGKvXzvs/dJ3XcqNQt62fiCpyuBUoB8ty9g1l
d7vJsIBFfPrzof736b921b6hJCRHEdacc4xvECc6uTbME/2HKVNxpfuPW3PZKJLxkTEqCwbO28+j
EZ9GNXswQCRhbpy/mRcmF3eyHppp0/YUbphg5sDRCyRsXQ8wuBoOnamweMT1tjGNGIxp86XJ8VJD
bcFD2P70Ib0facg/Q+mQF+/2gz+adPJUzRvXfTbcxtlcZ5NHxUwGuw98AF2txfUg6a3PsYLfkGX2
GhwWx1n7NkYE8iGo+TIabiqRSsKvZxdrQKZ10Cpv3ajt+rJN1rEpKAU19RpLFXYy2H0u4O3zZCO7
VKuAcDd3g+JVO46Z6uOOAKJID/Ui4o+hRJw2hlp+g7YRpChQmMj1LGZU97WpB8WvZecSTTKbFMTu
76iYHcKbgGa07XZoI/O4yYTyHCPxbvLICwCu/fKGTTgV2Vp1yq3n0C0Lc01bT0P27KFo2O4dWup7
1KNPCBicRwzMazDAnSj1zQjkP+B6JXwom826SxPLr6TEMZepGxplcq0rSxxldpVyfuUImXYJ4iZf
NwBflLjpHjpP4Z0dXFxL5ZTPek3uwwp+Bne0bl2rzlNE4U+NnBhIwZWvkD4qF+p0XJML0AZQmAaG
tC3oQOlaW+HAgW/TiXGlrlf7wea6M3RB0veCYxGgSwn3Y9+CTYw7PSAXs1r3YbadCvWLRuCvway2
9Bhz+obNc6QyxB1r41PVssdhlDBkQyJJ9BrOQzXX3rYt49tUgiGsssYIhOL5iVW3+yoaP3WHgJy6
yf8Ug9KClB4PfVFl/kCCDvca+GmcD380MtfW0um2o6fHK1fyN2mC9QaDiGJdiozR4mSogUP3mVM+
+e12HAsAG7QgB0CSYt8ldEBzAihrKYMLlm7QwtdtVL+pJBGBK67XhgKxpgtjkm8iKKhe7JzzkDvd
YDJVtDh7oNvzeSeFIc5O/ysaTf3IaJw/1dI0eB+0GPQSJKV5oPsRXnQ47Ij2s0tUh9u8R6vo2gRr
FkR0NyiN05xajZz6VWHr86WKmWUAwev8HmHPXRiLMV0QLNQiP4OSRuJRaGw1VAMassEd1OsL+kCN
sDdOMdtY0EF2lfvoO3RQggVKPP0I5sW+kgNG8O3R1J+5F4SBZRFrp4WZ4YuENDxmVdw9d1rvIBwK
w09NdtqOpaq+6XVkF4PZ/UwK0QtOjNva1bkMpNNbnnbpWiQpQp4u3SIf3Ljka0B+LY/h8FExXKf1
Mi4w7RrpOoHC3yohSXujawtwAG22SSYdqskcXZkUmeukAjfZVDrpzzmJqjp5oxWg6hYBBoknBDp3
XrITGQkrKMDGTReO4oA/GqDRrdN7N8BgE6+K+L3qmvHS4tECMlpdc1G+KTmcO1PELxh7f6o6/B1R
zgQjwDx3SQrmTAoq0RQPVayCcJw8uXOV8UO18FParAdWUkKsjMs1AjW5LwZoH6bCzVFMFlaIbmWC
29yiss8IGs8RTLXT3kqjBEsMGzNpX2Y1+ZTW1H/kU4t8MNo2VqveMjU/oRMr9t1Coa8aZrhWmwLJ
Rom80luMXYuexlgqE6vNKPwT/T12oi83ToozNyfLz0r5lmeee05YSBMk+uyEZD0CO1yVmjo81i9C
Qjq1au9jqtpfZRM+6gnFdCItn0tGRDIMmoJoJsN0pOuTDjUimbYhtnGxs0nbO+da1xwrbeCf1RZl
ACL4GiHX32kz4Yrkk+K0cMNrq0ucQC7z5qwplWtDy2ltsCZehUiE3CEPd6AClY0sMj9qIX060Nt8
GoViG2VALs2QW3cXWUGUe8M2qq35NCsD/3WUjAc36y8jk+JLltVW4NgkeSaGx2iLKTze9+KYjzlx
5ea2MluVaE8W+W0+QNadsu/SLtWrUzpQ7a9yZlE26tQ+KlfUQDb1S2Vl6F1jFrN6iY2vTRClOjFm
jAKw9J0KXh8auUDfCYH1wo5W2JCfbMOtd73T137XUYmwwoOolHDYmEC/ycCulzvCRRnKA2vnbKMm
iDntyN0bU4feLLdIbKHvsGmEzs0KUxDLu7G5gjcy1zJ2SDqyKzy+KSt1TXPjde8QNcLUBg602joP
Nu3D1awk4SYD4JtDH6Wm1q/Yx1gMuRTxck1iTJmba62eqoCc4wg15yDog4PUYlL+0uSkNzopbIBy
6PEG5QTYg5jddQae5TwqDpmy7RPVyVYD6rPIGqdtORhnYwQfACLYDgbH22jG0q9O23ANiGYz8+uh
6AS4bcwkhISKawVZtAShGzdnkCS90udfdQaLWkvPfnmmMoNMzEz8/gihI5VoH2JEvik49pHeWS8x
NGsQghZk7OJWNaT7wOmVW6zgcG5by92inzm4MM2p+jMGN4CNe0t1V1ajKYE59PmxjDDaMNYhXc2W
7pFli58ZBDWUImzBXmC072je+Knr8Y9ihYmq7c1gxhJg42rXbdL8cSj1QhIV7BQSs2a9Ftg7SoRP
vVmsSehCXQv3SIiFA9m2dHDh43pqkft92m7GDmdUITVnD1CSuDlyT2LxpFDNHhoYf2JCNu5Ouypy
lqiy7EjTXQfdxoQkI6Vo5YHh/Gt5qrPf5GvFSKtC7eYu6mw0ScGsG1GgTTNXIH36cnov3yU0zeLB
VndD/+bWrTipWWkFCQlrfkOdQEAZItk860loIc7WIZ0jquXPEOYPaI9MvyLwz4znah1aw4fU7eTg
hUhmmG1HJG/pzbal4UUNVkdHxRwKXydTy88bKmVhk4fcKYs1Tm9o4IFFbVKF1ZKW72oAU1TvPXqB
3D0wz9rZbZ6dvZErD4QKmqEt7Ngyc/ks44dZEr/twPdYhTbCl9IG1qEvnD4SYPFPFBtG25/xKL+7
5f5WwsPaTsrPkF7bpMaxlqcjaTmZPEUg8SsXcQPXjKGcXkVepj56xnKLDIYzfCZRIhQlzUXkWH7T
2mRsqAXFMeabNZD0vcPhuUp64LoRH/laQKcOGHFPRFfPAQg6SW0ni7XqkdzRZcnKTckoQYeko1io
0rNpWS+yKuQD3fyusvyoJmGgjccR31hHytfYiMN9oxkSELWo91leMDyUqJbCjlLN0ZDdmIrhrVBQ
V5ui756sLOKsLvo3hj25H+rcP13LFYdEEZxT94dGrsLe7nJOjOWV+9P7I2IvK2Jcl53/9by676Xy
FmtwrD9/n9LeyA6S6IVnmuzKc4bwEzx6+Bgvz4q6fOdcTC/319Kc8kZRwVa7tYheso5mgd1G3vb+
KmRO+r9TP65z0JE3oomRU+kwjlpGa6IGezXKkFPQ9ds5qjadJCsghRWjIXU5S40kRCMjzwZm/AH2
HSx891IazxgE1DfoCKRbQGd/7ch706P2eck0vFQawuU+LmofvP6jWeXOuYfBtm5wOJB+jcWyYGAC
T69ZVy65M0VBcSxkQEhasnfpsK/DAj4CWhi8UTRX3xv7iFq9ACY3DlvLlTZnqZZz86gevKnXrqCO
wMfF8afo5K8mb8+WkyKISES3iDRea5YLp9pVuxvOQ4J6LNbbXX0y3PJCrEf8eN90E2jrPPxBojOt
GVTSubOKZNurJWOiUOMvNzTCYGhDXOqu7y+DgN2Y5BYWBDPxSF3xlDddsb+98BqZkf7C3Ex7pq1C
BsNrF01UnCk83HIWFPudt6IhVm0pgdXHMCZ7Bd9AvCrVEW8njdP9XAqEvwNjI3Ms0l2p076eESdz
WhaXNyn04SAK5RLTY9kOIjLPWpeTFWFCUh0x1uNYKnVkr9N5ogux14zZmlYOaJHz/QUiBtWjMeBy
Xd72b+Mkow5InrcpI/Mu1JfD6r7v31vuj+77wh6vVT512vrfq/cX1Ekxp5WO6EPS5zz8r29wf6o1
GtdrU9v+/XbLT/yvL5UAvNdjjqr839f+++Xv+8hIwMOjzc3m/h1YOo07faofu0gV5apxI/sQi4SH
kSnsw/25KDJJlN3yUmiw04w7mhnhhBB72Xd/4/2FUQUzLaSX+syuq9ikfctUgF4OmS9+pGLaYDjh
/tGyoTjepZZ4IGJabfOxHPEpel7xJKeI1CrDDrjcuCdVX3qwYqG0/X1YmKaOVBO6sO1J0HepMq17
a/gMWdYxQv2fTS+G8lwMXrizzPbsdjDABs8pfS0WE6KAOmrWo7RMP0QaHdLitNx9FWIvaDrtosuD
AEFLQEhef8PRQzCNhIHbR/yiWN2PgDV6qdLmF5lYVkCuR/rYTJ6O7KOtHwadKCV17LVzFpfutgHo
cLL6LNvXlaMeBtdGSq93Yp/JxDtGCNx2psLxnWoGrIMhhehA62Avl86kkFwCR6Sf3tKstEvNwD3X
+eB9i8PUkH/4/4kPc09Ej1NRlt/33XkQd0YEA+50ZWbVG1f2JoiRBHBKsQmpNi/3p/Go3Gx31IKU
FvxKxx13Gc2yvZDP+J9HQ/xrkEO5N2n89nlNpnTe5nRzWjW+2E33nuesAGLDrH20cbiAh2o7JV74
vLTAUp1+zsg0SRERuZNAQ4l67Zwrp+0lnwXCHqFh7RqxIbVu+JRk1YGawKPJy8byKLonXRs2//a1
rflniHv9kOrSQyGTfpLyWR5r7wGWo3cDCu7dFHDaquWEpJEzLvubTScIqJsVh6EFiputXQFD04rQ
QgKsVQ/3Tb2M66wOGocjn5JQtB+mjvTRitB3KbIunln/Hu770TbPG3p/xJO5ufwwZ+I11Cx8yYGG
HzEbGqtwwiY7Vd4vxQFjY9Em79NiU6Vy003QAziDt5GDdK6e2mZb4EyJXRR7ideWK3fywhcYjXTt
6J6ttKLGEhc6xUYJM0ap4lk4ZKMNjil8ix4e2KP0yUVHP8eq2Bkpi8V86L11HIL9LU04PRtS6iWe
YcJCVzHAkhzTymYKFXm8bwhDXLdUxi/ADXLfSUniKWJD7uyhM3alJ+2rmsy1nwByz2rK/6mMfkkj
3ikow987qCEbBenOoQtz9zFpbMynox79clAijwx1X9H8RNsRzuw+HqrqCXFd/Pd7uMX8oqZJ/jLS
7WcWMmQ7cKj6s3TE+/2HAHP6rZq1S34kyYHJ4MxH0boKC9TlYUbizqbwin0uxs5vncLwtSTRNrDW
y8dWyavHpAUC4jbVg2kSuefYVnur4669aaG6UfFCPtx30SoUR7Ubft+fKV07MzfpF8bfRCOPyTbk
Y8A6GdbPtZY6OYbiuef+nQOZJ2DQ525WUfw41qfQP4qecA/Rl9YDESO3MI60p7AZv2aFiX2ZRdbV
9gzl1EcVpVtiVl9F112ikWIetp8dYB1GcaoTlRybWvblDaQd13nxIfCYL1P/easQZvKeaAs1LP1g
kte/5C6ErkH3kpve2vUuo0jeJYoEqa45rBVdtFhhaCW/qlY9JpPzu5syhaCjcCs1RQUNp1k74nmO
neV0T5T1AO4p+cCAujdaMvVTolbdoSK9fnV/Kmq9fgrtfGPpJuv93LgUWR4+mSGJIZ6ByIfevfcU
QuA7Mndl6qVp3+Zs1X6DFGqXutMXo1PjoljGb4nvJCDxDT4z/9pLI2bGaySGdobnvSyfstERpp05
9Xs39r/zhEDHMOpfsMQwRi6sYQ9FeT1VDe4CRIzX2m38nKZ6wKfzNMBPvNZLfQI9A17V8vS+zyHs
+Brb1UvNGXhALVJd77vswol2fOzc5pd3/PuCMZUnewSBdf/y+360+BzQEXe3TjIdW91fiUS8cUD5
kVLL1zMkJQOzIpOwl1BE7xsVjvJhWjb/nt4fCXBRrOX/r5c9scT76ZAplm8FrIQ337/N/SvuO+8b
s3C+5l6WR4gbkNmS+JR4ZEfxEYxp0KehtVaaVrveN96Ut/uWVfrKBmzZrm04lL3Mr7PG2Jb+lHmI
1HE6kKCFKxqZ2qPDKTboo/EQay6TmizUPprGdnxLVXROz6j0zSx1NxMoFrIs7O7F8MgOskaZ+7VV
OxS5BRqzSFezAwP+ZeCcn++bMdL+8+j+VGsJSKiQd2GOTY7o5v+zaXr+rav78zG346NDevUeRein
rFLIvGNRPRcGNnEGxvcnTjixx8SN0SVWdxre63Eed3NbGTd8WMZD6DSIFVz9dt+4oIpwHpfjerbJ
Caodc9qQeEtqTggZ2nbb5uoYU04WCg7niUTsr1nkGNOi7qWrlXo/SkBx6rJfO1hzW35lc3UPNsv2
2dCZL05lHVESea+pWe5sD3Cp3WTqQ0g6A7pMA6FSo+lvUUt+i2ztX17Gj3YLQ3lyCb7cqm6CcRq5
/c0zEazf37J8oy4ZvPfGZWLecJFm+EkneMr65qwArlt8E+37lJcXViPRjxNND0ozJO8wzQk7t4z0
nNiKcnQAnq17Y+5fG9d4u78VavdODl70CWS/DNAFjZfO4XbL7WPaEDypU+tIl/qUdUBJYlcccbKu
CxdzT5o4Ge5up77ayKuuo6vHx4q+yeTRtsPWywuFTjtCIoG4v+P+3qgbdmYtHNaQn3UWGyfc9zZp
daLBsbY87FJHrKeRERC9g6MqPXAXpaECeEWaTboo5Kz7zriy+zK4P+T/L0/ErSzvtfBKBaUL6Y9G
KKStUCwpNc2l9fLfDUXmd8wohWJe/20VYu/mpFavYhz6Ik5MHHwl6ZIq/fVy+Orido5XPSBuQAT5
ay+LI71G5VQt0P77Zl6e3vdRtm0HjZYO+T4eJoHO+e/3/f0y3XqJcGLtiBLqqfNd2nBZHyHNkYhy
75vIhg7L5Ts6zaTB7SrDYrrAqK/K5vdoTtLtuNBEFZXO5eP9hWFwtcAsegWDG+8rLfFScqXf4teh
mdUAd0aj6EyXEtc9OcAVF/9QxFuxrvTeeLCdl4Fr+ZVsHuUqkhpsaD1uU0sZz//2F9XCwOCfpE6z
3DZTSoxY3z7qalw8uk9oVOaNaamMzPTGOM81+kfDqbRvdDUUJI38dCyb+bo7WAeEV/WjO0hSNJd3
OLngPEvcl4LEnW0aj9dyMq1gwFn70tsaIulWfqdE3lHkVaTrxRUxpDbH+v2FaYMWwnvTyYonjRn7
ea+5W9XoPL+sk4YAaTR3A1LNV+5QTIwKbTFD1V3g4Sp/NBtss7VibzyRaM+oXYpNWAMivkeAjqbI
DoQqKVjWeNVIcI3q7Se1/VMpRfVe9pO1HXIEh+h1ynfca7i9Yq+7SLvRHzTR6auqHpPHmDpmQ0uP
6YFQB9gYHG6U36yp26zZSEaDW0qTmAmj1gUj2tOnDo0PyVFj81rY2CwxIFoUnXI6FRPYRL1U/rjS
Yrqd1uAZC7FSa9messZFRF8l2Trp0uHqsEjZUOOgEFYKhYZwIc/JaHK7UxhYMaE2WMdw7+TIO2Qu
No2Wz+0yE7ZLe8OVz8rY09wMo+wrnqdzEhtetEIbjtwnIdAMicAgkhldWlvgvKRVEqtNi0XDe5hT
UTwrpCkfw5B4T6SL6qeeaeRf9NqzNiQ2/1PGZvf9XToeMT6WvgzVJZoq37qtbVwhYshn5IHuKqxz
IiaBDj47sxQbvB1ybVI50CTsx4AblbdWWChvu96c31w6dqtEJP3F0sP8TSS+4uXqm94KYsWivkXB
EM5bTCUEb3rWFia+84nVeKabqrZXT2fSmNdABDQjU85tQT8FRY9fqmn1rSriWAzh/Jr10tzOUrJy
NYvulfXD6f4GMn0Sv0PY/EB+aHJmsBXz66nld8ZgC41ccaLROXDjdJqNNudynydptUN3wOpH7z7C
ima1FmXV0Vl4tNH8KAttIl3IgeiretCh/2cX7h+OA7sC+8cb7vvTiHgYRDTUhey6b5x21FYuihlf
jsxrYj5WZFbQlE9I+h6GKY8fu2UDe8N6KLXPf3vSyo4eydQJHKQ2l/t+20niY6sXxJclRreJZtG/
aShayQi1+xMC9P6taZfukDSfGUQ717zlFFl2S1zYe8NtRHD/otQrBmQBotzfv4ih6WvRze11aGzx
YrTmKrFJl0WDM+E8IAOIVGmqFUAx+EKNkLisVGCFWKoa5Io/QIjNVYORdcNtdfycums92tYXsnsO
4Yx2LcaZ6VZY0Z/7/gG8+sqd1fgxyYrkVCNzCtrlC+oGGOygGe9Yv5JtmGrNTvH6+pWD6GC5jfVF
7Dm+utYgLi9mUUMpaL2ASCpwYiXRWcae+QKnOF3pIA7PFtC7FzoLf7Sm0P6+KHoYhlO1boCTvjvd
EqxWZMlWLk/RcT3bWkKCX2El8LasMsB7Oa69Vu6iCvqJDf1bmtNuCZjEiN18Dk6R+EKTCFurmMJd
y3/lMD4W/7mTFusRyk5cpN/FYBCk2THikrSMdSyky2U3kNr0Dea+XTXGrAaRAGhqkSbG9P88F3FJ
Wtsmojg7dhGFP3YSenoNYq0sdvzOlOeplfpOZx7mmyQIByou4pBjdDc7Vr/ve7r7Zu1holKOxCfF
xIvxrDdqop2JCQ9C9OuXaMlzV7kR+IY3pesmLNJDP5fubcHw6BlrCj3pgtzUCGYXGniZovzgJks9
jaYc2tmzKGOPUzOtTm4xvhO9hSQBhb4MTSZK2fgUSbl2uumbpbClT0yY9PCC7RNqWZgSDUNutGcZ
kHGUYmNV9acLqn3T0+zxE8U5NVwi37QseoxiJd3EE13yhW3xadk95hFMY5obloeSEKXejuzA0VPl
BXLFMRly/UvvsMTaA0F6VhidgbflDIOKm5OgS4TPvTXypNzmrf7slONtzEnjlPGLnY5nUymOyA5O
ydQ+K7ECzD38nm31D65OfPzqfAxn9RtjxtlpM3H2kH/lNv96V8va3TLNthDyHBtdhc2SVHtFhUUz
heZu6ATSvB6BRqHykcsKuZabpoyzBzoT/LngN4pdTT46JAdGS6olnFXrGiSPj00wIT7FThrmfqWg
oKwUUlcRhE24Oxj8ATt2ioisksWznSELabF9694ENQMbLTnR8dG14PqqCq2YshrB+iokBhljRu+b
lSDsIWOrNnhNkITM3KwjuZqQSh0q2wqwBNqMXwXpFIUVxFpF+lwnSSgBMxBk0/DTeMN0plj+RQLg
XpdWvx3g6Ahuf34Sm+o6sYbndBblC6E5z+UtZA5wCBVuGY4KfGGUFSGIrdtvae+9McXTz5FD0yDl
jyltB1TkyI2i0el25sEUYbxxUgMkWmY8V2geVyknJGEYs7XSXajFowE1uQbBsYq/usomPXZi0aOr
gO6s+tdQdsoqMhLCxKYSdUtBCItro3jjrJA6UWlmdSFnRKCh1F3f6IcTRZPrq1U88Z3HvZcDo6B/
CpThFpcGIqoIxC5GdVghw1wd9CG9GR7OAzWc9mMZyUBEzJHAcgXca7o+Zp6gqic1JsETxSuMDMR/
qGEOBG0/uzrpDlasz1sa4E8ZKO5tZHTcsbJe9+HD/mGxVZLk2P8Uy5+MUj0w4gwoX+PHI6NCO/be
2zr9Y1rKTo3TV1ynGetNJm0iUTZMO21kd7W7zvMnRwsZo6nls6vW8S6usZ3p5NMKR6C3EMXGrdM3
o86+6esgNe5T2mPrLIkAVfpUq78iUR9bZGCllulrUx0JKZ6HUz8E+WStTUOnLaPSRbNzkAWJV7xy
r5Or1rFLonmHvSrCvcodK4YuKGXyo84DipF+eFGHWVnRZSQgzBvVDUTR5tCH47Gg+vfnzPGZOScb
V5AwXmbywuQmGJX4ydOikAGgcfYUogIHqX5wY+cKpl+naXChfCHHEDZKwUIwaky7aJXO4cWkbW72
xBVC0aXRywVJxdmnEsJmfktKFT8v5EuSpH40glQPyWrxW5psXOiPcydI84pgIupT9EvJxOPyR055
8mWH52SKTzFpqNo8NCy29XJXddOnppvTFh/iSQDv5aKdZhgHSwyCOgHNppUQ4aGc0rZA7das5sGm
zZ+g/GvLgoSuXPqhYnOAp2G4ijuuVgfVHd6aYf4ddjNrWlEEHZY8e/D+uJoarioNakakh+R5mZyk
Dkd3NmtfXFhRAupmvFeisdz2tXYkmIH8EwlzIMHgf3bMy2CRZrozKn6PKfaeZTWcbAzhaA/LJ3nJ
TUCCFVN23c2bpXNBYi/NoMyGCtdzDaboW5YLe0BQOwO1LQapdQ5zK2qLL9dBTDxKE95UmWMbiYsv
gYDqOTHkxXJJ7qqmx9YRZ9LmmAHVpGKNRMxx14h8FP2cVGa2E1rF+L+PX82BKwu9/XSlJM7NVuvf
o+KdhlhFAJW/2Z6+62WrrsoaRwda6jjEmyDKDOCLEmIGDlfC+DCACgIcBB5WTC0yCBOhi2GTHlnb
P8pck7eZMD7CKexnQ3isZT4GGM4+FEQSusz2cTaB3OpONjbosedbicENMK7saRqe8rl4mBkXS+a7
puyuE11BH5SLT3clSOwsXolIwcRW7+0Y43YenUanOsfZ+Gibsr9xzkFW9NR9FRe/IV2mWw4g8mZj
v0impxShBuJaNaE4hybKWiEKTNs4OPPMdZsYsloJCRYt4bwBwd609cDxCJSg9UIsi62Kgq35jQqD
fqiH7nJqxTYZustQWK9OR52NIpiTlKgQY5E9yPCL5fbRtbeIIflgbhC0/LiZDqE+a7AqcP2O/ZmW
OnNE8ldpyU2+XqbPXWciN6qoVUyl/h70Ft+pHT/HTX8MU+gvHoF/ZIkKYDtRdq2XsZAYfpxCOTdK
/aXNt6g2HyyMEFYy7IpE3ypWdG2ar1lvzyDHfixRPKh9/JWj4s17L960mY7U+gcRvIdbo15SJMNX
hRYZYuY9v9qAtJfwkKg6NhrXXuAQ0RZpflIF6gRARzGQI7cTtTafAxqRHmfLpMQO0DuUHF6E0Jlo
q2I1G+jX86G5p57z79PQ/jYeEiRrLDGK0+lI1HHGLdOtZ5LB6TsQhtJyF1w12LZUlfD4bP4BWwGa
xVbJTfZSE1RBze25+egzlvaeIv4IMw8cInZ91VUb3yO7sK4RXtBXWouCDgg9tX1HuKFgTbZrHaZJ
OVd501W+27lHzeaVp6yI0ErT9snTPijpBR8hvrGQ74vJNyEtPdhq2QRe2XlvoVkQNtq0f7KhhnRb
dZ9/jaWdQ2ADNTGe4tyfRsLV+Qh3/C+UJf632M8uYhulgGpGIiBrp6IQgY3FF8crZWYPzShyXeZH
i1ulHCjKExNFmmK6zku0PCp1RT3cvSyFYnwmmr61bdP4M5dypyOA+mKNtYrbimGjGqKvnZSjko72
x6CjF6IDO/Fp5j/64lsyaqycZcGxpwzud5kYDTw/WubE6XFDHM6T0NV928Kt0DMg98tmiHpf127/
QUgIq3uQdjgdIPIrQTM67U5DsfIauQCbenf+qvoeIuWL10Zkd02W8z3+SaO0+BUqJEXkYPk+hRm+
T5prBKlhYyVbaFp9VNz+mj/1RKA0zPR6mxEszl8FL+3uJvgbXQa7oTx5SvmazsP0mVrWue1NAFFN
PzUnSyv7rTnSLDbteTyDl6w2bVO5HDZKcVVIdD0XC+uzUMc1Cpfp3eUavcpxJIAhHVIvKEH8be3G
Ia2zpXusaZ39W5gUeV7/6tYOixmQUP82Tf84E0fFHdypjqUNN66fPmKmTctsHyOdGFU+yikjdPhu
kXCRcipKeewUndnhnQYhJFifiZa1DK1N0rXTR8ni0yX08iuSwFt7JpOB6ObokeBHBDJKp5wBvX15
SzE7psJ4w/bEzQNAGbbQ5KEQTXaikNI3rfB+3Y21ZvF7xLuotNR7gEenEyNh+3nsZptLuKHuqqG1
nhEktRsSYi3uigjrUycxV27iNI+WjvLKUotgcsHS++Dl7KthgaQxy67dsK4DktRWzrmR4zN48OKl
seb3ISLBZKxnXCJkgybkRL3ihICS6dKYHZL5oIaNOBrWoKxyPCsysoFaLhCEXPXOVrlEx7rgV2XO
5ANV2r5Ly1vGH3O6v6lBT7rCFxVUC3PGLFzixdR+ozri0iw0IZYTKsJ4u91OU4oEleO0thzn2sap
+tiZJYSL3kB2mCHpeiPkgaemxzQC0MCMMmYzQn/YqU024RbBM0iUMLduFcGe5nmfbYmx969tDvTQ
yiVmdnX/PfpktEiciaHqDc1wBlv82qqVeiittnmMXYzXd85sOOifWGy7q+aJBjos2An7DIpTPYHf
ZPqUdvxYiyqTjIAbnGYLA0Oj+gNZSt9zq20dBptWeLtzxdo4MZ4w9rGY58SnscQkgH6cobdBlPYJ
jl9+Q4qZkotKvBx6f6qZ/k7Dr2xWyvw7Um9Tar6WnRy+Gee/Kr35jjevuYFbsH2oBTnj1uXsKjMx
Qjpy1Z2sxfCo075K275bZ1WB1Op+DGSRibxSQXJT5qN8CBn+381oXvhTGiJ//uun7H/oX5D8QO1e
L5SxrubqFpXxPpe2co7sRZ1YdC7kVuFrqpve7hvGwPG+05yf/P9Rdx5Lklvbkv0iXAPOgZxChEqt
xQSWqqC1xte/hSj2uyRf92X3sCdlLJbKjAgc4dt9ebmc1EmZHpbOFICV6x5ZLKmuKyxznE7607hY
9dsaOyZey7whiKoAXT0Hb4vMUa70yPjALBe6QEM03+x/iWqxsVAYNSYKNQuGSbm0Gsu4HKyQXsCo
aHhXDrSeiMffL0Q0UaQFhtV4KHJOE8w8k71SrN7SkxsVGygDJ/6blffzra4jyP+GZ7XYq+EVFgxH
FgvgYjrxmhJDjU41PCMGG8vDqjEcldyOL1Ibvoc1yhen46bbr06gTvMCUAfyRdgw+hDmR1HrzOEk
OKmmXZHbqhWCKC2SZZjWd0s/xbzrw2tpmvM9dojY5eiyPMuYiFO9wTnNctkRKCgegQTJE9G9a+hT
9uNcJxMEXjs7mriggjCJHIRVFd7RRsU4k2/HikgMvZOghhJCPYM5Kod4qbTL37vDQiAxrErd7TLZ
0345w9vuUDddS1BMq57/czatCRWdasHzwwrBEpXrXWuUcS8cyyujOTqU0UBppXIA8OLc1q21emRt
qKbJv+hIsLlkpua8jwY+AyuQTDjR5kdNV7HnGK2g+gq/zgRxM2joynpWBuN+rGC1xnzCBtor7m2W
TdKy187obOE6fADnlxJy3kD2ni1Y1ZKcIXHVPkybtc3GZ67Eun0aqk47LJxKvYGQ+XXThC+/0cFR
UWT3ZGxTHKkwLJc8032+cdWzmiK+6tfEPAithLQ1rTUQ1QlSklr1u0IeVJJIlTfaSxZUMHV/x+5s
eGBybuI7pVtMMBE2kvtgETAtIEeoEB2Rw5ilwTUTqm69rhrOvS7+nNAjPdseiVjly5GhevQ8qjOW
79yr11B5Abmmk0YlZI2qBDUWCstjrXEYjIsRh3WcsemzvUQIL7CAdfT188NvMvvab/n9a9wVWPxf
SVI8pba2t+FjnozZnHc1c42D3rFvhsswPMJd1AIlTWt6ATYWThqCl44SDEitVvG5yJPO03VZBUM0
k++2u0KlEth4HgWbCfQH4gDnTdaO9Ed5tPkcHc5E73//AM7G2FPg9hGnONtLKWOPa0uyAx8ArdNG
ofuHSiX9r4VTFr5V09BtrOGGbUuT7pm/cvS1ual0kzFh0OOcvjwjOJw5Hy7pEbjC7z7EcflV1Ibw
iFP21/wfzUkcf2hk/BDlUXlPa9m6JSWYSov9ylJ6aadt6C4a3zKCVXczdkt4VOh0KDeuQtwZ6w6l
HzU1UrRD1PPWMScIPciYk499nySbPAprrPd03ziMN7iHpH2yEd3Ifi/M/Hk76ueKvuAshbgfFcYh
jpvx4T83DOh/Ly1RDRu11bJV3cQ6YsntdftTv0A8pzidc2PwzXYn6vV7FBpPxWjiFYIwsyuqVHkx
egZnhYNZPm7N9GVIj4po4ucci9rWaKZLlBKuIpSddZuIwzm198PLc/5gGBrxO4kwbnEEWfVs5lG5
ORoVm7Rsh4cIaykD+zC8iuu+f4nWa02x6udMNcVNKMlELcJ8jmJCkZG8Uld5s9BL9jCI/C2eu8+1
4MWsTTq4HFTYp8wyoquh+YdqpvOr8O9CLj49pkm4UWLM0VTHMtWt++5Pr1LXZcymNKXzUXQwciYq
xZdaCZi06+RV3zoshrAXdjJWQNylsXWE0EVvfGobz5FVNwwMMUIlpl3crlQycd3NOQxyg4sORm0R
0kiY5vfUJ7dtfhdldG5j1kLA7wEOC5xjgJS6BxJj5U7L6FkpiXGc2J6U09B2qz8Ws/MPZaznrpq/
fsP4aoSuCWnofMs6LTp//obnSKRW5tCF0dpwz7VtZ6SbeDz2JrvQmcFpOmRmf5/5Yx1lBiwWv0hp
Mk8vcVtMe1MtnwbH0pEGrbYk5TPpN1RFaOQTBMLtOJD/gD9N+/SZbhc7LWU2Vn5Rz7gEjCGPDqGq
T3tV/2Yx065UiiMO65LrJC/7+QqvguL/54dB/I+HwaS+Z1seDMNweM//VraRElyvJblr35inzE+N
XF5akpbZxU6pOk/D5jhF9VMSL/Y7d9FjNto2/h7O4E5GE/aUlduZFJZM3PeX3Yihhy4pZMLzz88/
JKrJILE07ZfG0X5KskD3SdKJk4ItIRA4X//hfTx/xX99H6nM1gxdmNIStvb3TqKytedZN2g+BIBO
hrd3qPZMxDGtamvPbr9V1sepV5R5yIpeLIeZ6qFxrHxlY1L++4d6tN/JfyoXVAToe3Alg2so5OU6
GDzE4o0LLV3iK57HEUBm4tMxhoaxahFnSGSLuNOXq6pPVk7VyTXHgZYymuFepwtyj8bDPxSW5d4c
69dsYy2duXJgPX9/LKp+ktd1vbiNmdrvjkXC10bKPExVdZJLxJXQoBPBgRp6JEpZPXdcCcueE86A
uwe9xkgusYEi7KK1MaAVV6siu2+k1xctnA//9AH6a/3ztlDYFtEhKS0uE5a2tU/9+blRUJKtMoYj
3SjD4mGoJ/IwT329Kb+j1yU2wjCjiftkti+a7ZTIuEU5NmQ0/WGQzuOwHdr7Kq/2mejzy988vxkT
xzEqhpdlHdXLM5Ol5nR57FdIB2cskK2IR92Ynjbh5ILjLhfq7XgOTCnQ2yhIR4cRtxNPLnPPif72
LFLQ4KH1al3v6i3A6DO3AhtXSSBY41aPR8Qdtz4MLU6nY6fOkYc8+hsnhgMuRa+Pk8DZrpgV4q6Z
ms4xMXLrqDrdFsamBmliiGpCh7nI+tx4KKduDroKNEeXHSNHFydbSeVxNvKv8Qwh3gCKmmEWHk5C
DDip4p1xV/9mXvEhbuvdwsX1vdIov6mGDT8zRZ+KUTgPzeTgalHJDdhZDSwTddwlggbzjMDbq+yK
qzNqfgoJqZspZVgKnoygS8wViOLY7BG4iCVv9I5Col5EjpYFfa+FXs1IkTzh3P5Suu7hN+ryzCrE
0BJTC2A8YRvqj5MD85wV/7vrY3ClSltcO824Iy7wisEXsgAHI08BJ3T6fUist2Ju1ETE8rDb2cUD
uIX6RehOhdoDv2AYxuVGXUBguathvmUh2Ph6ZuFMK9StIp66vdQlTU59bd5aIE7tjAfvjBMcIBWc
8my9ywdU0gpVx8clzbDArF8ZixXv25yKSezYXZAC0R/bGpr49v+ZRNWol8u0w3e89UW0WeYlqsZI
DwHkZMupftb1iEC1arQG4QXCFpM9L6/EpmezBm7TmcNBkU13n8XClwiyDAogVjTm/2L5VRp1Lwb0
o5BRxPuaUEiQSBndtxV+q5UT5tisL0Yc32nwR73feCAuNn5a1vhSgHSRj0srwFNTNt6KZtSfgHWv
7jbTfUziDvaDs9mHZX1MHDuimxjhVhjh9MEZCLAYHSsFVLgTvslxv2Z6FJxvfeefivUW88nsa9uH
oPzv3zAgONwY6vK4WpYSRF0OSn17csnVHVtKtexlKd91IEcs/szJzREPLcpznF1kZQy6LrUf0jZD
AaegYc9mcQPPjYZEnbpTl/F//ooPDMkzkelNryv7ChU+QOpi2VK7HhdN7C+6lV3UFk0AUyU3fxil
x2cOvEZrV3suZpBl2VFPJIpbuKOq//vkP6vpV2X2ETYXGV2ZO55OwpLWId8etdmJGo/BmNidV5A5
hny0UT/s2CaV6dg3yK5Ya7SpBcEP9L0qWts//464zsXs2dnQ/hAnCDHydvlvIM+50YA1L7weEojK
ZtIDeGi1439eZc3/sU0bFodWU0VjdFRVM/92GkOmckBRNrPflewXNFEr9QFLPcncaFiu9dhWnteF
me+c66ggouRV56pdW12zU8jGFS1T+7Qz75a2aL15bAygukA4qorJCB3k83uaEVSeO1VwyrOFZ2+3
wHCCGcybxudDr9o9w7V+b4TcfHCQL5e61TNz7sA9yU2mXeP5j5+mRsG13npRtxQ5w9crsf2QaWoT
xEOGSqIpgI35SN9XTtM8GqohLtiEG3qpxPrYNiHiE0/3+WfhOKqPSmEFIsubOweG2uPYVRRA9612
AVZNfYyXUPrxilDtzLjfzwrZJFouEatcr84/7V5ynTaC81vyR0vkX9oQv/5P9ZSP/9viyb80Vf7f
NVjuf6qtArL7/6HD0vrPHZY/7effOiy3P/BHh6X8l6oyDHQ0Q8OdLgVnhT86LO1/2ZrNAUJD1tQo
k6Qp9o8OS938l+YwRqWqlYOd4Gj+33WWuviXkKZQHRtrP7/MY/P/UGeJ1/1vj5ngSwA1aGua4Cnj
a9l+/U+XnqEfCMGF2BUt5woLES28g5ixeGkXrQ1jpM/ji8EiukWCDFplf6JqkJKlgpHrSmJLVPQK
KitT84JDhYkZ1Cvr9jtaKHBRE2m4uVaU7uhk7lp1+BgS88VeQBivaYR12dZusqkbmQ/f4xsXgXNp
09jWiHE+JvWh7Dm/CEdmPuALItWt+eCkuePZ1LWVRTh5a78qXtfTDqhjG4mz93VmMKitUe0RQAIf
Gf4YfQqnCxE0DgvkiXbybQ1AeRnaVwWs8YOxqns1Z+A0b/gIbfkmS9R6TT2uBBfaewcvCjNAkmbg
HiizQgdWxox+KXAxZoSZVJngjJZridgF2sJO8cdzZcIBWW9tYNYFk0zVqw5K2+g7zNFYKyzgXRlr
RaBAHiFUWbg5efBAiecDnx8qKp190ilOYBTbAa38qermplVYz2FadR5ksSSgqPY9NPBkJYOZeOsw
Y7wBh4UcJCeP3e6yM5FWIgI3O2B9Cej55gehHCqXMxySfsSHUp7Mbjo5dfrizM9Kol13UXrhLNN3
xm90mzz7CBUE9Skz3/OGwX2lY55gtH5aG6XkNCp+FWPYuHrRE3rDM4qd95ryC1hpvEGF2UJeWuX7
pDxMhj0QyewQsyFJunSmHMyaQe3QZ1Q2jA3yWvXZ0Pfn0sIcUdmkN/QrxCCW+ctTbopEsM0+jECu
VIEowg8mME3P+H6AN8V5jxc82YJ14RXeo73NNS4ylqt6/BVq6iFnuD6Meu7yah0BzqIyZ34JL8fT
pqYIOmX9UPkb8AbgKwmzYxKOD4uYrmt0THf7c1EOKcNY39KUFrpJk50L0e56Sn5xorzEgfQOT+h7
IrzUR3nAR7nxogrAwoKjC7SjfD7ChF9c3CYoX0WLMQNejiuNKzAAVwwlqY5AOXJ4+VBQaKIzP5Rq
fV50YNuMtlIOQuEWZKWsHONCiX2SsC/XkQ28x/sripsEmnQ36Q9x24LakGpMzep4bMrxV6nFx81l
atcrN6XtW8ZWet+qKaOjcd9qFLpI64FQz7EXv/qo+DSpoitzHORzeMmZ8UYqH+amgkREb6URvzDa
v1vmE+YzNyL5ZGn1VxuFgBFB26dkLupkN8dPWDQCXryLpWzu+yY5wkwqQmZzxYqtMSxb4Xc48Fts
z5FpHrNwaDD8m1QP5eK1aaN73mpPvFlm/Smw+7q5jSlY9sqXtMkadGUNdc5tO1yEBg6wMSSrB7Bf
6bvYo0a7TFC8kUqqocIQ1kwfVYeEjH+TEtOjbJnpMwbERP2hjNqXQXcOsrsG/cELa5YkxzBv60oc
HTq0oaFtLTQnM+LDKNXhMi6Uu3YaV2w71gWxk+dUKzkuK8w+Cd26ImYMXYn5jTOwT5YHE5EYkHnn
7PNggtnjk9q/4tZ7cbZ21wwbk4mzsBr1hyQ3Q7fbjApJnJF1u2s57rkSjdWH4nNsDUqDYQRQYD7P
L62+UDRcli6clGdzaZDVEvk503OTd7gQ+jh7bEyCZGaVfq/08fXp14ApXNF16gaza0bwjKAM+zZp
tlvWym+M4/thBYGRdwbyBo3rAwu/6K3HsipfCIQwvpynG92DNg0ukpefCjSPg9u7hBniWhSX0E1z
iBh50U3MbLKKrhK9OHUiuZi2lENO/yKHHEnLe3bnmKCShuFbtiQao1Hv3GyRDOYKPgV1hGraLJR2
qspFhCUxgFDxTCzuM4H74EM/TIKt37RvrbvZ/oy2/5k74rVzmteQCeEC+ZgEGVhNSXSbIO4lTL39
sH0NaEiBpfDY9o3DDEi7G+0Gd3hiBKyoELrm/J5gMEd601eN6F1LSeZh2CFCENImmVs4RaXt01C0
a7qvZZWFVzQgWMZJQIBYX8baqL0YMLSLvZsxa9pwg7cGnuCZ75SoRiKeGl15b9cXhlt5Pn+HkUla
SQbKACdg1Y5WA5kPqsNHUjidG3bNntqMV0aq2FXX6grmf9Bzn0qq5MnOlo9JB9ICZ/ouYWEWs6K4
rcm1cQEJ4M7SeYmzooYfISECwjLqIi4V9qMBQd4l3PSdxbHjhtWQulZNkmmyWZl785A1lqBsguNk
KDXskdQaK8yS3VWdgAcwdR9W53Xs5a8ijgIqZ+iaD/F7rAXluNVdM+BAq035PBrLTU/BBI7jjKiT
Vd6FqfI8mvhDTGeAnRXZt0s9EUrAAwM4tXch2eQB4Ko3XN5K0Jl271fRt60ctZpxYSyS3h+W8o6n
N0iFiXCRsbfJIT/kBj6qjDEXD6ryJYr5yVrD40ZkirsxY/mm9g1zggbLe4MCD8eUj/xO0YD5lLwt
ak/5e4sAaI3NaTDTBS5U85p0zFBzx3oXpDG0kTBpmBzwdJQeACbqWNrTXAIng6zceapkqZ9ymuqW
fF+E7IJ60pgB09LC1SP7QuVWtcfDGShRUnqYdfmiAGmhs4rYH4gk1FysqaVClIs0SlRXrPwW3DFY
sT5xF2PWdgsgDreeevA3tlcI83oE7+Rms/iFEf+AjvkyMzsQkVO51FVdKsK6LxVD90XyRZAz9ppO
3c3pqjEwLDBjK+EWOOABnjXHNzgZWAzuDzIJEXow2JGHI7zRNhowJ9WXWXsP+4szxzJwzUrHi61m
3IMG/FEBQG8iMto1eMYe/KUbp9uOGT4qY1gjNfUvyoynDs6c4lXpjIlL5kgxpcWKA8hSAt5A4VDZ
TQdIClXBQGlQ79NI3SmqfOU8RJKwibWgHPOTpo2c+fCwePZKyQYVDQBiiF23gMBktaUAYeZhfAtx
LnDWnKV+RYITu6JOqqhsCS71X2VUbnwdN9SIbEHW/9K78Idt/zjbWjBo8PyyNUe7H7trrDcnPsVu
bEYHHfjAri0w4rWwYF0RWjTStq1ykbZ5ALeNySARBEstwJP0LGI2G3c7OlD1RrAwy2ds8ObneLf4
1/p5OtZhvedAMB5tmDVLXu9sgkquEanCi9YIkFt40YIbA+xfca3L24d+HSjszVvqlVwrj39lUXKz
tuHzTNkgguyNBRKmcuZHarqx7ec5OGojfre023m05E5BUmEZa+84VR8ZnRe4nozvNHGCqq9v0RyA
q2llgEymeNtOWKa8LdpWZ1JI87hkjCUpBy9xMuSs8oUODRMpciyJFMbac5zke4fEAp98IibMdNFx
6rvGzh/rwqCIOqFfllgsaNfiA29W726JNkBl2K4qwWF1Yc2i9PmxwTDHBYqPXwPyN7OfSVV8tUZM
LTBIhZHd9JSSKuwobb6Kk+mjVvma26m/drpGHgo8177IlEeMLIzviMIQK0IvRTNyS6P4lYb1VW/l
+U4YeDJSjW7VsT3gh3nWhgW3RUaALGS5ZPPFLLMUO6dF9sAaAFm4YNvFFI3hhAoer100+gxVQtRM
VGRQgh8YyzgE0RkKRAE4NXGt0jEHt5HeLsNbLNsBDqHS5r1uALm83ndz9YWkwPlFO5rt9xJmNnY9
DgC9wgd+Y6i0NcH8qSmxwY01rsk6p1Wuooy17GXoqRPktiqSKH1OfQdlyWYPyehkStvysERvKW1R
gS0j6EcKC0eH4YL41eITW8RmkYSPIef4HeB0xVPL5IJSDfRSRoekEmvOhFV+dOb2lEA4RpXFeyM5
7LHR+MsMyFqJkP5MrfwhX8+aJK/ICuKXi9UvvIJAbIqenFZm4Rl3FIgxlxRFKruhkN9lXR3AKO8G
Uzlg9C8uEde5K4IJ91YK5hDuYJTiprkeFUHYha4ps8n0F1yNE8VlbG6iDRwhZp+jEt48S2ZHJTDq
MYBm2jFq3b5Bur40KHiJDnxP8sKV1QQed7+mDjThov7pje4EbkkhKrG8hYnQvVzC8lpWEgL1qgYy
mvZLaxnY5HAypzpW3zoA/QBr0mgPEORRiFMcvE6oeo7C7RBQ2XVlGW9kyMjbluWDksG7afFJE3/i
ADKl2F+0x1UlT2x2i+0NCsc661WdKMJKRbsE9tDtmcPGJ9EdCDJmaMdrdR0h+XrpfTal1UPVyztT
p/mEvBdE1KL2psmRx7YksSPaieFMdavWcF+suf/uwHUtNAj4TQ8bVgj1ZmaPxZVW9l567utJhYbH
LuTeE9d+SD700rJoFOQjDX4lh+mH2dIzkSFJAgxsKNvtQwsVpvys7Ry+aVTKh0MTR+1hjVEozUq7
SAul86pKtQCR6DftQPHEbF3EpNZJqCwPi0psFSMYD7emBKY5VBfCwnmnN0wF87n5GPCHwN1R7pEh
0iur4f66gkjUYGxTccVVL/zlwPo9Vcv0HNs5rqoaLUK1+GBOjBY3lHa11yeivYXO3xsXeClzmzVZ
6TCkRU0gZo4SjV6dMMEI7Ae094IIqAp2QccQgCsT7MYlC5MpwEflmdSomTJUt+ieYufdjmuqEseK
eteei1JxGKAR0WSgbHg2FrIeZvG8Cr8JFR5MHTahHqu3y5jRHkk32FzrfkNFbUNGXQOJ6QKeJTZs
1/A5hglIvi2C1OYeb8r81IY6Z8po9kN9q4Ka5ZVdDgcrY3XJjO6xLKghZDBde7ZW/QKYl3ijgIqj
tDhlkxI+rgGZWNXkodrSxozkQIXFynMkdtSkU1JwhqomDHyY02wMg4vJxm8Njs1mcXcAT1hMZjUu
P9xpyfZGLEmhtXyXK9yTGuio7BfFJwWBFURtGe3PFbFXux53ZVG9FhY3S1sDA11ZGkICIAmln/2m
yDl5FlFgxYBomNh4lsadyRCSfMLYe4ZJ8GBXSb3yucYyrbLMV5JS+5I/K2KiEE7cSo/dEi8gr4y6
4nLNJwA0THDdCW70IUEySJ1Fd1WnOik9h059LsH8az/TBgyrlxluY0JFc156i2mWbh5JvCegG7tQ
3oroMLbWazHXv9DINbcoqyWoRe/rVDV2qEm71Uw1j7LMN9LrHjHZU9E8m874ipGruGiZBqP1VNcp
E8FDNUo+fLVggnN20cYfHMuAIM5uJhAYsjr8Sg1BQ+v0BOaeM3a+WQCH+FZXrcezKAGRAatlQprH
5BLTt8qhHOqHGTA8khEjDevJJv8U5BRRM++adW9icO0mmt0xbBl3Zi1Oa5/eibb6sdZLS60OLLW6
ZxgNTe7jGAVDmF2Q9SPMgQ27xseXTzbyAPV0ou+eJcxRj0l45pvTKXaynzgG/5uQ0oIhbB2qLt4g
pyvoLSf6gKQ0huns1S+wmWJ2JedJy/qvRdNijwJq9v6IZFvcvXeDHfnOFBGSYV6KCKNWjIzx+fIh
MxTfMHOTfw/A53zH3ssjjzVlEAUXVO1LXfJPO1cwiqrqd+bEBHIUPhQc4lnTpn2j8UyTEoM6Wx3M
mOULWkLuajXtKwp/yjLggZUpa9WAvXIgmzsyR6aCuLU9JtLvQOn8yRS0eObvstHfZHbXrzoqPuGr
KWq/p7R90jYuaSWSp64i22iwUBTzD10yrxZnQjeTKVeY5iEezJtCTX/1Qv2csszFejByoy+/xBIf
aCLcSQkiSzDzo0druqBq9AsqGScl9ZEk/j1dKiBeOcqnZXioGtWrKzplCcrrqEL63qm6B1umLyps
LPf8+5YCh6iuvaqs79gr7B01jKxog43BaIgOM3ANTygDOWxbP9gpF65KyVFj87IIZEp6D4MFcqfb
p73jkrxiPoeTAWMrH4d5WYNO92uIxpcMgwaGDfTc0RHJLNG1pl2Z9jBEJ4dMW+0TTX1ukn5frX0T
rBr95wkfeM6G2q6P1rdksbktkN+0qpcmJJgS6bAEiukO/k3oWeqwa9aGDEj0qfbme23Im6nJXGyC
UAuwPPsq653CbW9zUYNSrjYAiblcFN0XQ2qerjEC5WtkXwlXC/gDD+ukPVA1aMEI476rgKAkG0qK
dTBaX4y5r6qrfWGngP3E19h1ACLYR9uVkHQccoPPGRoSsmOYs1AR0BnRSZhxhPX7s4PJ68+iJibe
1IgD8rJFYYk6SccyW7878uo2U3usi+i6q/Yq6uQ6rT4y/67eft1Q1M8wxH21DI91Xx9itdxjVnfc
YcZcoQ3GvgKPiQhPFaBAVTFCsFS8DwZ7vTP1vNYinRARn7BZPDEKMjwHuRRAcfeqIOxDw8D9SePo
W2unb9bysfbT62AEQznwJBVG5SYJIz8Mp6AEzMcK+h3gRrJ6iokiKHr0Mhq4XNzBSYZvC1flVl3p
/KJQ9qPpxlOEXBGuVJWPMW/GIgdfzPKzoeqW1AFL8CgOk7ZKUrD0fmkwFJxoOIRTw+W0F3Cn2/Iu
L+dXimZc4IAmMpN6U2tOf7Qk08OKeTmwrROMEa5pzmS4XPLfesjzABgrrLjQniVn5UVhZBap9U3f
9hjsB4khCcaJQa0I27tnUb09ZjoEA5kBNWW2yp61M4f4e6G9fOj4YsfeZszN3rZd4eOjUZEw0+sJ
Om13oQxgcKFOISMPrDgV8z/aeaC2zPrtmqoR/k5CSptwgacLLbfvP2g4uMutuD/REBtM9LZvoYDS
XcrhO50RjWpT0AcCU96ravVdr0zYLcPgF20X8IiwxOMIkdS6c+awE6znPSe87EoNJcRnuJoB+fNr
GZI9o93gsbC3ox69a+rI27+GA+lj8lyU8rZJ92Kq0f2cobOIRlMpCIArYmiAIuiPqiZQnPA6iSxw
huK2sGewH+/01NcX/Lt2p0ScjK5Vi1lxmKTNjg+UP682NWja8mImgJATmg79MFPIAw2Qwwz24M7S
b+rBSIBCl1DP0/glJ7tHodBH7rSISixYNGGmbz3oqUjiNZ1X5ak3mIfUsicFaFsgClZqNvCeBMNM
GLtQ7+aOllLTNEQwdEBrS+puWTmfkSsaWx9O62DEpPVBlcHCc2tLpUZT69P9UCWcTg1ajGr9E/OY
4xnNWO+qEVCENSosSvSXuOaW7wI4cehN40dGBJCzjiikKLgr2jHxPEHnXEptCqY9js7gNVBB4spf
NkJziT3OrYy52MHjfVZbip4oZ1i9MGzWC1P5Jhi7LwW1EVOPCiDS0pf2BMXKzm97p/9MmKw1DLXi
HP1wibERtkXVevUAzH9UF8LCWDNp2XJjqnoCPS8ZpSxKQJ6KrLQGFrWAbps1b3ShXGXTBBw2BGOB
8ApAmb5GdFYIz2b1HSofbXabQNzaqif0LL/UUvlEoscfolAwUCIhTQ8PMHF7TXbyCh925jtr+L2C
9W+UdSQK+AKyKecINKN0O1ytJK73YiIii0rP9ZKonlAiXH2wWDVTAlcampn1Q3svGAsuA6okIZQK
+3X2mCrOLZVwT5vHO+vVbcaG6wVtxktKs+fins47o9hniSxOrCszMGKHkqJZDH0gZc2JsEm/QiMm
OfHWMSNQ2/hJGnTfFq38NYf9J/A1qK/YECRsBBd4UOKrNvtMbBqqpzYO5VRlyJY2vugcdTk66HdT
wzdFNw5LTcsQqgt7ziVcrsyYlganQypJe+tYN60rDDRC3YHSgBt6p3XDnS2ZZIWLRZXuVkkk6i4o
4lM5cxDv8KOjIRpbr+2pTCh1i9qaKsa5PIFG2cX4dQjEfjn18mbPdQqrzNKZg6LGpgTsbd1J/AoM
2YiXgxbf4pql+RdtMIqvhu9LyQG9g0XjrsPww/lNq3vDZ5OiHTXqwEeRbZyL4ZE68Z9snQ7UXL05
VmG4HJihZ+qoK7Mtg7EoaLAaoBxObzV2h8MCOuKEEROaP/V7daxpJ9P5sMhK2LE+XqSTdQmn/T0r
Bygf9lYcbvbK3sg5ZNlOckosnkLNogteIze346IYVPpIMNU+abLHf209xACnWbTpoCDuPfXC41Te
+DWHqYXiVrdeEiS75a21gJQuZYaxtHTYbwXAt3B6zNb4x3ESmgOSjmM1MQcqgRniGIX9meIs3HWT
+sKOOAWZyT++4ugmW3VQ1lU/rEpKuUNk7MKh+LVKlG0ingg6HcxiS43ArclG2ZdLe20t8dfQcRWu
MFpQJeRs+JIZymXEjimWw4CNec8teWVLv6lDB1xUwiSCmzBqBV6tMRX3TsY4Y24M06dUAS/kl6k4
j+3g3OajichTZZeCMZeZRXuqvxSVxD7RLsqpsIfNK87nhuqjkNu70zlqsEZwJS0D2kIIjZEhw4iS
i7tsoI/JE2aPBriavibsd1h3LxADE7yT7TNcQ3BgtunZiS1dThpvmaH96BV7CGcvdmL2NwsJO6c2
wqd1mFr7usGTHN8MVmGe2Bv3ZcwtbChUmHhMOISKwq5id8rLTe6Ewi7bxHOy9IL2j/YQ2hmXOllH
QWSvPAhN/o2j8H3wob4iHYqIIfaKV0byQhnZUARpPhKrIq6EStfr1Y9WwIafI4Tlxs3lnWWZE58k
zHJLAoJ4WIYgDef7IYo/K6JgHiMIgvT6F7SCY2wbV7qzoydy9IWyNZgn24TR67LuNW11niUrf5Il
SlbXjOl71JJpDVWjAUCu5ztaaG5MynyEHirXc5YEM8fEAP7PNlChLAM7IlUOOvayxFnuG83Zx329
niq93pmaWl6olu4DmwACvIpdAy5G6NldFZaUmRyXJct3lWpcGutyb5lasee+Sskh1zDxabDg79IY
jStaal68hZt0p3BuwXeUA3vuYXaWPD3GZJ+W3LwyAHi7SU5Y8794O5PlxpVsy/5KWc6RhsYBOAZZ
A/akSIqNqCYmMCmkQN8DjubrayHyPbO0qtGb1CjziiGJAgF3P+fsvfbYDEcREY+mNKc6ECDXEtRX
nAFKnAMdgnGWqnblASnPFgNo3INogi8JoHmFdfOjl2Rdh1pItEUD6MKNfzlMACuHTCmoA+tsiJnT
KNLNo7EnQI0yeE385cEB/xTkuTyyMi5A4rZbSoc9Uohi5fJhEaljKmDfyKnQjZrOw4jLlVc30a3U
HFJ1ieEp7pnXhaseySpiVYxLXsD0MoAh4bcn9W9jSWiU62C2sitb5Mu4tsoVotJdGpBHhi7e2uWD
LilD6cZisNGeioFc40j1C69Dk2pG5P3yZ0Ffab1gFQ4c6HsDVzEs5ajs9YvqOxhCZjJxjbsHZf7E
GoCAqwMnXLCaTyUmFa/iM+QJY4a1bCZpbkwmW6vOyj9TUpA2WbtyfBGtp84J14H1mkpnn4q6ewKF
DwAHs2HUs53JjC4w+VT7pIhfcwCay6CjLBJwpxYAvfqV6clfpSP7Ixv8Im1ngUhHgGSbVqjF2uiX
Y9oYUvVy6aqaGDiv+pVncc0zyEHHtpNtmtn7mty2xYQTFhSc/VTasIWt1HmL9HoTuOQ4TBgTVNoy
+MgAo0kxequpM+hB2OPWCuCBuKm1HChntt7UzKEiSz0IlmZbqW04TZRTYnZOs9ZhpNp2mIuZ/EKY
9RqSuirSebyWhHkzqwmQ8/gQjAHxj1lh17Pq7r2E8ZeH+nR3ZREvUfq8elXPMqmXZ+XnF9a9d2RS
7JCSgaDTlzTTqkNl2Pey4aOwpuqPaxKfYefurtf7zzYfyUCFXjB6iEGCYvzBdMmwhVJ7ZWjzoNcF
UqtbKbwn5pSNY/zGs8Ist9KfRV29EsTLOSx1d1o34VUY5BEGEKleduMuAESpRUP7bUNW6q6uUY5W
GaEt2hxtgpuJMCr3lbDSdqn52qOAwLxUhoYUdoVaoDkOMCeB7Hnp3m8PTUuOn1X48Z20w6PuaM+k
Rf/IMRv3ypsiBBT1e5T2v31HA8Lup1hhd1AWyHcDrRPSbG2G/uA77TUsmkNpUjYNBlL3tne2mYu3
WpdAjceaIXBVVej6u2k9aOycrpaaJCXlV4LZoGQ0Rs9z4skF/J4PF+TZKixMHOusI20KSzQS3/ar
4ZOl7At3L8v6DZN4ikZc0KxIcA2A1YW0ZHOaAuAQA0swHclC0Wu7ziP2KB+ir7L1vhOZ/YlsAGd1
Nd3JVtqk9vDWZQMjcJ4qOy0YSbPcrHo9+Q6Yf2nR9OM30bTvWLZXClSJlYlLoTsC7G5/6QfGnx3m
TBax6SukTgVDr3F2aS4EKLMPJUZNchcj6xEqKw+tz0MbJktT8qUENM0m5dy10MUUHZWFib3Cf1Qb
CutnTXYoLQg/Nz6zGmqF1RVg7d5QcgEs2PoBoa5DzSWap5VdkOx4nudhZnjwa4bou4k8m6mymA1H
KS2nPrmlQIwj6I4Um84509l4TKiV5FtsVCXgs4eoVqRhfHI0Yvg+oebFbmGODF9HZvuuG37UrIAV
tShjW7gYPk6CFV5FXffhtdTeu1GAnCrMZa5iGpoNGpiJeIUEn59OTYKkP6JlII3jZA1EZYb1S1XY
UH2YkZOfAHyhLHuxw3vcIaoDe74aOh3jldNNJ7MgK0oO0Co6rPwCCY9zdwtyMer+vejzObvI+07r
ZMc2vZv8CYEeicGDP9673Pijc0qUfvysLIa/QRVd0xrsbeSHPPdU9VHSnXpltDsWJtj6R3ZJRWN3
sFEf45VHHvRqh3CXjGRYM8tnxn+Og+57jNHPjR7/ovT8YZXFMKJSKMkL2jMVoxMjIWIo6sY5xMqs
DtqrbvfF3i3aQ2yD9lYAXjYtBWJcGz9uEyYkP1ZXp3Q1Tke+Qx03rOOhPWT93MrVSI3KfIuwwTjh
kDW5R8uBQjSSswc/oyBcxEfzTid2kwZgMaKJCDNXUFbMqqRw7MpTFbIqW8NdMKiMg9+OGf8qMSPQ
NCU2KgAZ5Qc0olQHyitKqBIHLCmmiqqbHWNWz9Mfy8uzL5FNNzfv9G+76PZumn807NEEhOBZoByb
yQmLIRj0NVmsF+YIQDWpOrh1XQrQpixf28jaC9LZzIzbd9SwdupE6tTgSz8rLb0OOQW7U2I8Jam9
2FSDbWE2IXRFny5AeaFRQkWuqi+kaiszlXAzJR1v0nN+osHeR4Zbn2d5mW/98hMsFsVEOTV06lOW
AxwDA18HXWN4PoPcNk5CWlkrHoEzUmyUdHZAmkpgiVLfsyK/2YrIYC/uXkjlmhaKxZswtpm/1+Bj
ZUIft7TX6rGm8QL8f0lLxHWVsSa8xqR3iL8X7OgnOdKbilmv9Iat3lWnPAubJ1doLc8crChQpNrB
b5pq7fSwrUrmtPtlUVvqLFV+SR2nWNFuwtkZ0bHTzOQTzyWbl/C/I9/605nV67ySQU0cR90gvicy
kamkX0gAyB2kxc7hi4b2Jqly0KrTuAiIy1gjRejBMi4iLz2BrXNWo159gjakHa9Dr5cUC6NJTEE1
OUQiqu6DlCr4ln4MQVcJQq7sLS2J37kJFJS4vyaUJAQyL6CNCqyXpsIyBE7rOdUG8+knYqV5plug
z0K1s5gZkpkBZAapDhcCUmE/sVwBAzs35IQRoFEfqwKkFHL+NVN91ol4F02OxOkpkSjl2TktK7IE
nPwE3+EhdCI/A2+G71qc5zjR9WNIH71+CDYBgrJByrR2cCuC6oNsRMKR4I0XqO04bx67kjQPzmBT
ae3Mkgawh7UPhuqMBUKdd+zsCigiS3ZYuxvp1BqtKI5ykVbBDUccVktAVGxtKyekDUuCeIe7GBQ0
zp6Q4AtwYt6myiucRNG0a+cksCGaJwKzPjAwlp5BUHUKFRpECLxt3GG3KkHwAj+epccAAxG6BFG0
u1RzT6LX92i31nrjnhrL37O7jE/NwCmoQrLkIxaKErExnVJSXLsc30bkJnERfqtuV3fXNE5OGS1H
TUcLNCTymvAxVwGdEQAJXcVsw/cFdXTwMpAByBEABUrHT9FG+BFSfCIENfat+B2XOMOTPmF0NeJe
oTbo++5BdBKw0OF7fpO+A33STUhoM94s4d9HGcDXDecNd1+GE3Be4EOt91BCwmwK9oXO3pCHL6n4
443dTkzhTUTjYzDCVyv1H1lj3+HN4tJ8Cyp5TqPhkebO0W/vtBv2w5RcfEOeSaI8j4n1BMGCcE8P
shZTCZd6onZ22Bgu+rylmLzRviHDN/us/VtdNkes2LDAy2ct8Hahn4CeJLmCDt7oMPbFUen0z1T/
B5XSVysfvpt8mVnYsm0w79Asi0kLz19UUbKG2E5H0d0Ka4ePtEEfzJ4ZFrCBm1A7ccx+sYZg29Z0
ntMR1uzOd1P+Vs675gxhQv5F5f9ea/F1EN19YluaFwQGkpWxdC21KdMvcFO/2FP+OAmbbi+6V4jI
zwhEGDq4OcKh4knQwSYBCN0pT0ilTwdYo6dm1G4lFNW86tfVuJ894lIQl4VCbvBOnOKc+quHyh1Y
71rZnUUVrBVgGE1M6NSA4A0tiQyI/KLmaLIchwUdWWXlJxloRyq2RBgXcGS/Yi89OHX4VpTTqxdP
R0UaV1INf1zX/KodWLckatjgRDhaE2tcWsMu0PlOKFAeOCO7ED/2rNTUbHICYzrTw1svNTAk44G/
jSCKqmU2mZ+apH0KylWqv6tIv1QNyZCGcD78JHzDnf0Jj84S/Q3BDAwLdw+J/eyWyW36mKb8Jy/K
5y7EOkZXgDxGi4vCI7iWQbyxW+qNIF+DyXodA+QIsYK34B2yMrriTd9OMy5tVs4EG0BcJbLb5gbI
BvDpnozR01S6R6dVG9uDtGT2e3+wAE2gnHOrtd9cXQ5R7eByxCR3JJkOIZ3MPKu3xE2v0k8dIDE7
4VpXqwrj0qI0w8+RZsAiNAhTtTtab8YbI/5L4bd00qe7DSc9SY1dNap7bJiXptIemkPbjckHr7+R
lfsmKcI0PsZhUA9vvAChPBej9WbwQM4PIFq1584Ed2+Seuirm+mObzkspsH59+seYin/0LXZcTCr
D/u5E8HVy3Mw1PFNxf1rQ9asSoq96XV3qpFlbyLAke6xNpo7erxbmE+PtPWvI+OKRpyJhVsNCH9z
vXtoif6GPV04BBkF+kUHc0KXgDGNc0yH6DaGvPlRndFxnfHLcc2ajaq1e2eFt7D2znoqP+ZlRCqH
YQZB2rz7AT9bGT2iPrzNK4kn8UBZeKFW0nnvy0tQJ6+9nR2CZtNJyG/to/mDdWwAUhXwaHAOTvvz
WFwaQ53Q1svmYucPiphTD5OspuuUOMOEZIeWQ70ZABzpJZPTJL4MXXyrtPHwV9QXR69FYIDp6oh1
kh81PTMYiXtD8Ewxggwv2vOcvUFCpezG27zMzf+U2dYLE6CHpdSjQhqS9vYJ98itarILg5ubo0c3
WM/nQAWvZf3eR/3ZcFgZ2+iNCfKlU+45TaPXGPaBqL5TQjQARVwUvLDc0v7+YU0T3ixNPIyC+a92
nt+PN19PRZ+SU1ne3xuA0pZizNSnl764p354tOLPcKwP7ejBd4xerTg4Zw1rNL/K5i8go3tdlOdp
ik++Y73ZA4TvULvPH8D88zOrOYFbAbd/Q0n0hA7t0VvDWxVFEPrIj2zjd5zRr5BaGA5q9a/IcT5s
u7/Pd5Sh5Glwf5Ohe6FovrWZeAa5d5Mo7D3yc9pU3Sj+KT5QHXHzRXDcYvrUwPmvluxuuuR3dc55
fi0V/q6qP4kdQrscvY7RhJt5us5/1CSiC+Vbg5EWlsWVkeNL3HV3FLoffzcd3f0wzZ4jLIPhEG4R
cTyu+1FF4c2u17bVXcau+Mrr4UAU4L3uzW0IFsWgc033b/T6ta5Vv8KpQ5v8TQ4N4SwpJ/fwZX4L
xITsJEh+w/+Ynyiu1dnojDel+pcU7JGKz6YxPpXVtbGI76jFlxvlF05Sd2YDN3uKd52vb0b0U39v
G1095rs3sId9biJfoIMrCaz2yvaOpud9mtQtJl8NSc3HbMsd3OxSpeIDucZ2iO0NdyYbRLKIR/9h
Ftkl4wGd98leZERT9JSodMTi/uq36gW2zc0OfhRLMkSNV6HZB6ljL+LbGHz+3V4Jdnnp9Pbc19nJ
KASUxGA7ADAVVvKrfpNTffU3fuw/6uzP6KtnDrp3MWjX0G/OUc9vt7sHw8PzLO5jsNWUI/Ls/ORK
ddfN+B2m7kUTzrEenztPPbR6uFHuFgzaQuhRHEPmt/X3Y/RQgzZYkqw5CBK9wd8XPP/17/t0wBmo
l2DSv8MquNFA4Jz3a/4rnDZ/ZwW+CucwW3MZ4t/JsH6JRfJuhvpbxk1RQ71jwX+0nY9hZHrqkcx4
K/KkH8I1Sd5W52oeMJKRfR+k/pSFGwTuO1nzHS5nLMtBNUJgOi+7xUME4WPevExzrrLWVp1/tWXz
24AhrKifHCoqhkfBq5XZG8JqVoGl3Zohn0GSy8JdcLU43zbbrJjIWnM2lqafKtGtbS/YxXm0BZCB
fzdHi9EdE1d7QVixzwDJMf6AZDdtPAAJUZhxqkyu885ee9nOi5vfYYfTNnK3vRO8GhqiKc0Qzz7M
zKDMTpY7O1laQmTy9z42vrtU45xE+nVUvpCV9WXXw2tmuT9Nr56z9Bka6M3Bha47BEEJ9RKbrLaJ
PJYW0SeFsfAYWhjBzR71hZMDe3DcnVul791Y7KZq2I+yP0QoKzMgDgjO8Z9BNdtJgqAHWl7dtJOI
i9CxbP1WHFXGNyB1cvNxVQHKIS4L1BkkQdcnSczrjlOaXyyogYV0jm5snIKiPY7xvnY7mEn2s84g
b0g34YVNIjrTQN2lfnfE7AMTVK1bGtUtwUF6C2nLRqD6XRKPqkfkINpvPPXRcxVtBOfhBm2KdIKj
CKqnNlAIoft1rVdb3Rz3IWIZnbbk6FD7ja8keR97UuHo1J1n+Z8vTWbz/osBJNqGi8ex06SXW1c/
zFA5XpIAEXCEQeup68WhivTDgN6iROFZJMNmvs7ziRJZou4FR3TthwLXjKk8loPxQPDaOeDMIe2v
2GtuThfduni8YjZA8lpuPZs1jUG4Kp/TPLlIRIj4wxjmTKg6Q95JwCgBncRSOAiJyMfmLjJjVqRO
PYpW3S0NWWTcrAA/zIJmk65HfA1Slht+XQKTXMv4MPBxadG2HMaTCvPdJFCIPbsfUeCini7x+OPV
drwf0eQHm94EtJvtSAOtwJDked/ucT64BnHAAFpuTZYzpf/EjTzO6srW3cbeCSf90nXCfTtADmZI
iU6DVgLgLp5EsynW2vwu+XrVgbYGIlrFFZPQYaXUtQNu0rqQoDIIqMS6zG8mwCeSmHjtR1RDgBrQ
6GrU+u4MIgn6DT916WxACm0s39lHY0QLWx4sLd+FxkQ+nLvzG7nHJDWMy2Y016YrNu2IJSihM+OH
RLab6ap5LmO1lhGAf39cCUY0PrG6bqAty0EeAtuvl3A3rUTti0x/xiB2mPpsb1XhthmrFRmTuz5M
961RrEml6WBgojAlqMVkrojssFmLKd7UAD3pIJUcSXv9W1KD2zxAij/Jb9m5vy0krigFuE+RunoW
yICbFBD0uJPH23xenj+FLBA0/+tVO04rRno36Q4gpZut6+knz4MJsB507xBN9oauQkRDNLqpnnA0
K99S9X/k4VyqhdcsER9ke8dImVQhDm5nvg2kEA0XlP0fRI3gU/sqlY7OZuPqTzaP/lSMp7oZXtCS
HWWQXRTqghJmYVK+pVW6j+MGWqCE7aidWG9iLEK/e4dWjW2iyxHjFYE8Q2pKnnky6szWkXE1398e
R86k8A7zhteiwQwAXQaDu68TGva9tun9eltzF4b1DWQHE504OwUGO19vPutNdHbBU8fV8NvXPQbL
48HgXRe4FS1C2b2MCh1aBNYWg3LVU8kOhwee2+fK7+8MTC4Gicyi0E922SNSJa1XoGZldbJw7MxH
0yqgwTGRbc851LY388vs6Cs7lnsCE9YG9hcwh4wzgg2hwSuCYnAQUijw31FmbP2ajzHvN6oVwE92
pdBOVCSL+Ai9gTA9uhzheXCmLTrqdQ10zx+9HTvQ2lLaGp/U7BLCPbwm3nClZeNq/vLExdZcf8uj
eWaWrlgMZsm5M37NmooRISO+4O28EQ5Rch1VdhkbcRwKYhi88Emj3xde6QgcRvEcKMSCBRL+Rp4z
4e5io3yOYuvZlPVW98mbDe8lE1wr2NjBBgfduqVhBSOh95+nkWrQLokJnrbOVH2UVnAt2faiep+E
9hGBJx20kTpYwtshk52XmvJkclUBAy41h6UVzqihaigr4woW/MKK61Wj1Vt/UGsrc44Og/E+E3S3
+rWpJXupo2AdwmPMJfCAo03jzultstPb1zLmg+OAFyGRn6s5KpZV7Ll3Rvpv0ZQcOoFS5Gu+qWTl
HSoE0aa9l0N2GsNoK5CjxKPzE6f7Xmc4N5hrPS93xmBt/laHor0HlDJJar1Xpf4EfG2rGR++H+4F
ocalTR/PPI7cKjlFosThbKvPzCanpWMCVBPS5eS7aq8n1sU2cSALe2eBlxCd2vCN2a5vMa2x7Lh+
NquZ9uQUbrNK7ufL1P6JCclZExK5ZtDm4TX8e8n5XQ0ZFz5DOXqLxF9xUjBX85scNQTEoPLpOCy4
V351fM1Kwu2ApZIG9cavTSxRHAL43ziCNtMPG1l8pJa/cQq5H7TgagrrudEFAZfqCof2WOE5pEO2
ZG1lgiDAgAj2uIc2ocQIYc6HxQ6VzKKbLXmdTiuBoGkWZtXBeo121JBck+rp71o9p4jDbs7o7uWD
DaRMrbsQDW3592qMMbQo2GW9QzwGEVACtCkBJ/sWAqWUKJSIsBVKf0pbUGh5ekhM9SgZwyVTvnfN
DsyWf8Ckz3ZtPoW+QDHsbX0DsY3RYBcYNmNun1NG42gVj01ELlAzfbc1yOc+oyMTvc13ctJEs8fm
eSJOrS9JOPU4awmEtChXmjo8ToqbjqB0Ztc7FGME45RPZvNukmHWq2abG+UqC79c6jrIAylZNbF8
yst8g356SydpNX/QsL3XXZTtRjs/pNeJM0mSvgSlwVBRPBPIvUYAdSC6b1sW6py76QHWwK4e9a0f
4VXziauw2aOr+hlp97Ofnmry/aIo38dRdsiC4V4mFD3kyQ+Rt69Fukcve8wgDMbWDFuGhI6vM0Va
AZabhydZmZPcjYTg2hy55XRsx2I/Thi/mxTVlqjEd2rG1haFURGXwJ7ok+X2pY5BZ6XKf1imhm6/
hPzy5A8yXFtTyYA4oxLw0dT//8WHzJyS/+SS/Be3ZPXZfv7vvxSR4KeY/2Odwwcdr+igxttPQ6LA
fwMy/icv/q+fvz/lZSx//vWP30WXt/NPC6Iih+zx96X997/+YZrWf1Bt5p//Xy/OaJN//ePeRdPn
//Pv/w0GMfR/Co/CBIoHBDZkK4A3/g0Gsf/p2a6wPc+ETYcHZX7lv8Eg7j+lblsklUISsWD3AXJs
iq4N//UPYf9TmjbyHmlTZ8C1M/8nYBAsazMG7z+hckj3HF3nbYAgkfy8/wuTR0xBUBkRFplJIbAA
YbSQbYGCZOL/zS2SSftq29pctNgzIC2xLJENDK3aZ+FX+jkSL0FQTGeWayZ4eW0s4YyxCjr9yTVv
UKOpePJsVduGu67mUOFEl98yHl4RY4c4ae+jghWBYS6cKn1e9TocKPi91VTs67LbYpAiL2FAPdEQ
YLtNdSLK9bRHXSIDDPm1421nUugCmfAOJdV06gIydm2ZrOxUuFvwT1voXQNmxNFGFqnZa+K2h40J
9BIhJcrqfI6s8+3dZNBRktW4q5yofWqqbNul0akCob9RGvI8XGjdsqjaatUTnLQwzOyRKyTTFdoC
dOQpyX8u5V9FSEyId2rxZJqok6O47TYT3AXT8Z77wIeU6ww5qltxG3zzp6zomoQdCu5RvKARxZcx
+6lLhLnmgEDQSeMf5ui/s4RhfiQ+tORoOK2B58/VEXrJg3Kc6N6DVl6XikONCLDetD0tdo42BxTp
X11VGjup+vfB0TD/kfEiA+b2XlOTABbz3lITFW2dbqqueR3i6oPZEJoNLnpTwUTuWVJH1vplW0YH
PdSNFdp8pFRxvQbnmM/WqP2AwRAVxYJgS/dou5+RqayncYruQWX6qyHxTjryb0B/EYqNJl71Rppv
HG1o12FdOmuPLlRXy2gp4NMsECE0C4beC6dPGhpkztKEAdEX9vTMVrLrnOIJwC8iQs+R6zH8Ekyt
1okhbpXN6L4KfdDhJsWGtY7wImYGEcAQX61NWGKhEVb48I0q2qVZzwcOD6Vt2xeUTOy3S8HxKRjX
wXuFq2PRWc1eRSRRyxoXOfJqWkrDL5nBnfBQjKyFSbgfvD/ku3pAso3eXDQQ+VDSn3SThDyML9hQ
BjFsmRchWck8UJh5v0798QzAY1cJf07fsMINNm+0+bUk36nPxVr1b8x0MbAih123RAcvbTlWB68x
74aFfJvTzbkJnY0RC3sNBI530KPrEAms8xSdq570oONyzd9UtXqLRovGhesB8RU4Fux3ZkP3SdjW
E2lOjwR30dUO3N/ZpC3aLgS5LEwmkpmBMsYkvcXK6WRMebKxOjER7mVddS38VWlXc8Ih1zb6q6nQ
mkZ6f9dGtWnKvH8KaRAyM3DOfT62O7tVKCWaAd3tu57CJ1G9h83VldPKxiu5lMgRdz2zqT5ahpnx
FGXMwBs1hJsWM8+JKnBnZMnGddHKS9cu1qQjb/2cbleWNyReCFodtokpt75p3DlGA3sXhKpBPexb
KIMdRoXEgBSEDfq6FW+1svpQE/iupFE70ZZXN25+hqzNETsM1rG0p3JDOBrZSqDH1vUcdliPR0MT
+YU7DYc+oAXcR8UpldSZTMNBjK06RJ8cLOeeTGdynNlalqTwzj1Bb/27LM2EjzMsnpoG5eOkRQ7o
HdaQlvHHAtEbi2KA1L/qtYSGerdH2PdlOUzFlWiZFAB4JuOJw+q4a43pbNMcXQoCaxqiM7lma1uz
F+Cch0ofPstOW5uyCpauSe1is2QFUxvtWsxNJLSu67oFk1+27mKKrHIjjO4ti8uvkG/Z01jERP8c
EjrNY+/JrWOTB6MDTg6N9lcRMF9n6SHJtiFKhRptZUvfXqFVovl9Q2/I6p9YiN+RB2kq3umd+Vol
B7ht/UGTBD2Tm+MjjxkaDJMMSjtTp38R2/QcwYFY89rQ87EZrRnv3M76dg3Et05arZjSrF2/Dw/c
YQBXkKgWhQ1GL507W8Wb6HwouxzDTbc5GdVwiCjqEpc/pva8uYVjcO7K8g0BR/2iSSllPIK30sG9
1LURbkPvp2Qguh0MRsumO316Og0srA0HmYUKpoNA0ahQRPiw1VHgV6U/AxjlIXfd6Fk52sWtqWN9
QtAZ6ncHB0M8Fz+KNgwb/bXgaBtqrdrabI9+Wj7ZfMHjZlhT7gFHqP124ToQxvkyrgMiWPBepFbk
sYzH/iHVnlpY+NsRhSfG/5h8Vl2ZK98VaIpJz0aBn5Jk7SIJpUuG/IyGe8pUXctq1I4NWRYZVUkY
AAhIXCbDMezGD6f6PTKIGQN1yrxcu/l5/wv0lI1hA+dLVFvtPZltRrknEbcy3OY10vOaAxqZfOuP
W2m65L/5RIUNM140Bnoj6amzLOLk8tl/m1S7KaP/np93k81lp1qFxpmeG3TklRahOx4MwXyuSTdj
EJ1cLelXKBjFJlazeUwjjUlAqmcg4tKhsF7R3PIIjQ3iB2xIa1g79IIsiUSODot1UtkMLaxoRHXk
jBFUBxqgAd9XFiMeGRxFZlzSa3Ai9W4h1sAV2SXuG7qNWV8A1qAugYHVljyPBoPXYf7DGt1bCs74
jJqBVqW5/TnVeOJEPm3DXv9J0ozei0NqoOxXRZIi8UPcBq7c3OpYjf3JQGpnYmYuCMQYzQH/qFn/
2JVLggESRz+y/8R1e7VdajD+25sFlfMLhY3X2BBA9pEaZks4bvHSY5NCstHhwiOYMY7FrsZzD+TV
gtcvkVWnFueROSURsMt1MKjQyZX34KUAt9Ty7mUULdlLk1Zt3JHkRZf7tRsObZn5J5MTmTREhkwh
cLYdXW1T65nNaiwYjmHvs4LZFCEh9zEYPhSXiyny2hoFMjqnOPKbY4y6Jh+eT9jE0OvG1gw5E2HW
WsTuZ8/aQ2XbbHBSu6l2yGRfryepPxrFNKvto0PYmEDR4iJl30OT62Bh3GapcZmI2tDieWNHVWIb
CsCVeZKZZDhLQ9nwnqxGym3fgOuI8UqxRAl8D6O762ZdkjNvkFnr0edgWJABRPWiTzzPxZK/N1y5
JmQ7/SuVcE7qiX0YjRsnBPfTzmHR9GWCo6KzztGgDwdTjvQ4hoEaGQVqOFZ7q894mrFlg94wcYY8
GT2QImo6Yzll2jLOh+EEMepYabtJYe/0S6dekCM+W9lZ713BTi+zVrEMMP0IAtyWw5HffOFZZIkt
QRlxtBLPUzvQC2xXSdSUy9H0nEVKhjLEKZeuA+OlOoUYqbSvzhc99GDEFWOGWd3OiWUSqrmUk+Wx
4Dlc/OpP3Lny5pakF9D/MlG9ePybML1yxgMvbI0NHl4epTA5eckRTma4x3/KUdzqv8NouqSu8Y09
Cu7IIN+Q3OSg5bpNUjIPjZjbmgUt2iB9E+UETkpjUJVv6W4Z81OahtpBV+PWQRTL59n+NuxmUbnZ
ofTsj0qipFKxtQLTe44jFI6N1NjAHUutkxx6lDcZRwdhwMjTgIGG7CcHYdnWdQ5F0a9zETzsPp/d
vXyX5WB9jnJrV6YRIV9slcL/5QidTdhsaO86+nrUJ9xgQ4WbLUQOitgUXYrga4phROKMyZOEn8a5
zd6jlqanVvKJkv9S2sLechjNtkWOnIX6/rPBfw/wkxa0Z9BrKAw6LqWNtKsEA4eEH89YkPUOXDDs
ynjuV9iZwvXEynqrSvvWlGn3lMFfWjlK6msAz7QwGZIRWiWv2rm1M6xJdvIEBIojU9FtB7u/hgbE
09R1nwaG6prK9LVv0WCD5/Nb56CoiJGWjvbjEUFpZ3XJUlR8GqqqDnWT0y5Kwfv7I8SF/MutHOan
unepgybbTSAaJPkhG0PY7XboxpfW1hJGCcuwh5rRdt3EBAWbeiYPUwYOHHkyrSlRXA0P7u8s3gQ0
yr7U4yws4zOUwruCgytcjFV+YFB59faI73PODzUa8CMO0g38ATt2tMgV33O52EENrsRKjnl/Bc06
WxM7KhrQFDvdGE9a2TY8ldZ3lWvp2cF+LnzzYrST+xSnkbvqIwJ5o77nSGQaHxm3OZKwAsWK0lwI
2AyLDPCUEuo8Hv4QV9Yx0JuVG1hzO5j33kfJRpLfTI8sudToZQssDqiSgN37Bk2YMp0eNNZXgdLJ
DdT1V/LfGVTjBIx6NqeOopnMmMxbTzgMPVcdFL5dZG7VrkKLVAPOWTfQBXNbfY0EJW40VLL44RXl
XzihNkVIhd540Sn//7B3HsuRM2mWfZV6gEYNhENtQyA0gyqoNjAySUILh3CIp5+Df6qmu3qs22z2
vfmFZSaTRACOT9x7Lrc9zkbijqydoRb3sb2FgaVQIaW/i6DKS0+Wys7KlRV1DHKjTpUYcD17mzqg
WuKIti5xcYJMU7trmgHsFYKO6Y3gLxSeCSEfi2Ko14ejOz+YOcdeIzY6+juWhlpN37xJDGbUVmVE
EIura+G4xSG0upO9GDF7rrrd92HQw+yCpOA053hyXyru5GRoB54kDczbksmW2twX5hy+S9Z75653
GBhwUPSy6RkfcIp39dUadQCGwB4t03n09Pg1KQaaKOAkddPjSkfUq3vozWkm89jY2d64pNumR8cb
EOBq3p9R0xeqETu3ueROqPNvLVIKWoNMceR2h6nhRm9y9srCOPHmvkWLBU3xRlUNoDv4aSFJMFO8
zrg4NWSZtUe05iblkd1WFcek1CJenk32h8liGlQYf+wfQ0PSZ3ZXHBIZnExGIeMOTUa8sbQFpxHN
I6+79NQ34lpJewnv0t8afHsYeDNYQdjB/d751TyOEp8g120OV5zMlXVTVnrg2ONxyKN7lN6Yxp2L
U/pwxLBekptgU6ps/HxiRzHoFrf0Kbfy9uRX7kdWPLb+DwzCuGmHg8Ncm5gAOo26m9NtWc3faZtX
h9yzxMZuunjVC9uj6VeHXr/5yvpuPaBvHOzm3MSrRs9+BdS+XWotzFJioFtKI04DQBDNcPZqPUAd
ylq8cVa6tixEHH+NI/aZyz3j+CB01PBku1EuyEgTMB+eiW4VjYiyjTm9sg0jLiR6HEb2kHZ3MaU4
lkr7noTxbmnec4+iHlmqQePPvGdFGMuxSaKgLgBP6MWnj9sa0BSAApgdXv2R27gMjDTZQaBgmX1f
1RpYA40lZnOaeojMjoZ4NPF/6aSTVUfCGVS7xF/NWMAE5A2ey9+uxWbChlptNK9jpYCMOXLh14cJ
cGPd+TMkJell2WsOBgCBs3Xn0maUkQmFullqU17WbKA6FLpEd4fTHzhWHxIvhVc5z/hQQjpQ85Cx
baVOrAM1NMRjpFRLeNjxdpLwNN+1NT9r5vA26Pv8Gk+w7xKOYDKRqIS1ON+bQ3zGiqdywtnJN735
3uINIY5kZRX5i4oBZ4yD+naimXxLgZfLaT+s1iLj1pSkAgP8mPBJNi3YNeaE2jbVzrJnZc88rGLk
yK8aN4UYpxHefdSVhNOys0gtN8U2hLM4BcPUljw0Of6lIBN/mNPXgF37s9Cde1Xp1WUqORMi32wC
scpULq7S/M4n1A7osYMsrrZON4nzVE+krrYMWgi1cjgSgN6UyCv653arF/OxyemKrEhDny1208T8
ReQxr9MmPQwDPmAWXzij5POcF7AlM1UGYHpQgLsfvHZ/8oZ4A6dlhznY0bWGvL2qYqj3TtOHK1vm
qwJpwZLWiqleatqZskvfJJW97iMrD1zVHsYIB4XO+gsgTarnL73A4Yu16BP0/EoVloEQwd5p5Dxa
tevvKluZx9xXx0kP62NGlsa2BrPr2rI7dgvuppwxzLrdRyyaiVS6mRBTi88fwhUtsElUdxze9xN6
hLp/wjRBI8cmiHkCK1hYvEAbgeqvVUqlFOL8AbOPXVVAVYui35HXf1LkR5fMkhgECzskaC8e7YFo
5kPMOx8RJQJ8TzFSMnVE02PIZrkPty5i2pW0q18C4cB6IrU1cT7SgXTWRs/g0WUGTDhTVv454pgq
Nf9azOqM0hnuhMjY4rmcua6xc8rnVHbzEYiW6ZblBdso4qBsiz5sIDraeptH8HzDmBME3sDWmobh
t9Pcj7l0HmMdG6vZP5XMWzfMdYxF84XXhA0yaAFZBLAPc74l79EP5U5YPjI0ZkN4DC17Y3ojuCVd
XTLIK5sBsfdGQ7Eej3FDvYylYeJxq22POOocd1w5yi0HXYMFRWNznEfPOFDQkxhWdCwH/Sn2PKaW
VOihl4SbMKlSms0GygRArX2HoTwZXmNMi6ze84ARuFq/0/VXayKXYHRxXxktlucuY/+nW6jBcwy1
7hTfEfCYkkyF76wE7eEx1loD/uem9KpT78fjNcpotkUn4APHUK+KWa+2Bqg2ejpXbeyQ6LLcRTk0
m32573TT3KplQGhih27gpQYFkRyrvmZzG+ZBrdth4I/awuEjmyFsH/FQPRt+cjJlh/GzZHtuRFWx
SclhiFCxGhYrMW9BMvtps2uHjFInql+8UP6BHPg6G+RHTKA6cN3gJq6KPauEiysZ3psLhg2+66Uq
gqTx3hj/sDKQj9hiVkbpwo6SLDhR4r07DNTQ1syPCVjFVb8UO96VWgWPkyWCeDA+HINR1VzCs6By
2BAKjHO2gMNbxNZbJh/ocC/lbGXPLrydoaLcGZTF69L9HUe/XpuR99YbyOdbFzYJbgJ4psCsQy/A
77etif7caL1HxakHM2kaJXKmlkCqeSzOUcW+zlZFBGzGvgsZitbIQ/Zd6v5m8Fd1oDdo+nFH6EJ7
xaoWhDYZSrSp5KI0b8XsfSDA+awnBYhD4qHT1Lvs/cDEyBiMoLcQJsuO7hD/fen8EGbbr+pG2VSQ
8RAkyc3Fb9w7/R1tOyy2Kj4y8SzWtQ0RTwPytJnn9jgbst3OvI9Xwo6LwNKZbA9DDcesAmcnOHmU
AQidOqnOsdZGcK7XUCIfIVupU6S8x6xym83QU6qAIeWsGfnexKzzcdZPRmQejTp+Mzp8UpJ8J8Qd
VnmSJI3g5PdO2mRNb7rTkX6afsvGc590F3BYXw4QdZgeZZHvwNyBEAo+EddjN3wxQMN9zfqVjiBP
5VkJnOGAxpkF4FLZuYP7kijJl4h493kcaeX8kY5NwmxpuOLVM9eZgWJf9yCHwiTkxcEjb0Xk00K2
BciqwaahWZyvZKrJvB52gxm/tCmakYTw3Uc7i25t2ZB1q8du0NRkT+nJrfYtwnZdkCWzgY95Krwq
mDgQDSNtHxrfiQNbB68Q+d3J7/vXprMSkpyKfmuiCcJiq71OkDKisSOFJ6pEUGoxNB2YBJca4Exl
2WqzuLL37jjbW2ROzF80Rugi6se3AlqESJLPqtT2g8h/MOQyARu89qpCDeqS/CgqAx1jXJzr1ggS
Ve9raD47GFndJb8z6D7xB7TqISyGaptHIYDhqAPfwyVJCZPBnT84oFJpKZB7y73KrZdGDcFky0uL
XSIuqp+MqE0aM+6rwWc9XTSGTueCxQlqZHJw07vQxXWgSSiBUDyZ9CTZNo8l7sYeiBReIhCKn64+
ims9JIyAPscqHALY/l92SgDAoPDiQX1kbURiSoY3Z900mNtSp0UA0gYZHZZgWlMbyw7JmH6Z3WAR
sqsjMiZS6VPmwrou0YvlzJihPDqBY2p7hify0qvuKY8Z87kUDtaEgJV5+QvBHX+yuhRkQ1XWyk4Z
sEi8QyuZUadkY31Xh5y5o5O9hPn0ZKnSPthIvwNn4AxKQuBYYYEYRl2JPXhueBxXfljRYlZlfbTu
q+SKvGwKatOgBOvMW5bvG6XCzVTMBhg2l4+Ld3AZQ/f36/BdaUzi0T4vBOFCgopcCxgstFs3uBYw
pgg+IwEWvUdqDZx6JcSYdN70BZYVklziPix2MrWezWJy1kgvXi23lmv5m1n1Y2zLO9iMFUejTQhX
5n4N9Xe6DP4A2hI7C9tYLx9dQIB2WN7p4HikeTYJLyRn+0c5bVB2KGD5K96RGWN9cll9WsgidGfA
om3Vz72PeTeZe6AsFgLBjumJH6mX1rG3yCAuzjsNiKnvm9D76Q2mCjTKU/lI1Mof6VQU62Gg++PB
d6aD62T7Lg7HVdmIPxbEQwuEHYgX0MqrVhSfSS/euKWnqeLCNoyX7LtON9Ajqeoz9PwOwJt3BydA
+NqG5/2u7+YvQF2bWk/vqhL0Z1EMv/k82rzb78e5vG+dmQMVEOHKQtrsaRH8b5d2me1Mm6k4QKKZ
7DO70e7D5YfsvH5naTavDhi+nEb4b9zwOKoaIG6hbEbYbL1HvJ5YLLp3VcvNjMj8uCRDTIwqLz3f
6E4v0gMLxMNUuPFFeO277jf5MabFaIfJD/Cr+5uO3RCdfVIFQ6w2kQAYKqqo3Ss/pIxvbUYjXCWd
edmpabySrMVIMPIPKzBotYPDAHuw2y7YH81tj07qVGthk/zWSmAmrvMUR9UnsSNzIC35nLrxVndm
cYc0uA0ERB+6gprS2ETMpwuHGz/sT1UmLpSrDtGUMFFn4r4oiGJbRy7sZcdmGq8TcA50VsTMU4sf
pN/fD456n6FYduDD7LjFAlGPVEAWDwYkeTWzUsltg5aqAn01uCFFjUCrYg8s6qM7gRNkItt4G1sG
mz4ba1aj03qCRCKUUxjnKsUFGUVuf5y0tqRUoNpifrCv8Yyv9ZjXfOtgHSoXNkGHXTRi6e2nmIKt
7qbH4ZFiSg90DVciLlVtEzYoUpWL9z7K8foB+yV2EXgDmb4cRjxP5E9EJ4rBCqNraWKMsjB7c4dD
rNTQmIbAjlLz1o8Vm4OsgU42wEEwaSDlOG4Sz8zOkYknoyNXKtdZusoBr3nlZduCvpouBtS1PpD2
qfCV3fk9p/5oakFFHlii4zxvHHr8ujGireF4IcnS+tdow+CwSnakrO3Rc5NiZ+UarzwtJD3CjI5A
GdEpG3sxFQa0p5HaKK4RNMolTkC+5JP7FCfd84z6bGPb8VfyKiH0rpXlKYa1I+RJnZ47x1Zgshxy
a9Anfmy+k4N9mDmnQrIkWPm29RFZhPNtaL9ZpXsb1SQTD/m3afuv7AsWoNL8AaoLwqflYPerd3EP
ozOM5yA2qg0QePtBjN3O6kcAfB1xbxX2yySJ5IeTUg72+WIYVcP3VPxWMvtx8vFm8FKfwQit4A/U
1BdzxqrRkQ4Nbp8GlJvNLlfto44UnmVOmh7YAb0UTv1pz0VxtNrix3HUsQLVujJ71OuxBoOdkEki
La3qFhJJyWHLFDaRr4xl6HIxPDR6+ZLZ7rOWuRwhmeGswnE8uA2Rtdj0Y2TOwl0hVYkOeqrxQicl
q8uj4lqaHZ8Zr6/QsL56zz1mmfPjo2DfZp3YaHHr7U2fTSFbR68X2kYs435I/atyzLGl1QD1Rt4T
2QLMHoW+n22dZetMGi9xVxCoYQJ4pEVIZXILzs6znQEFsmY33WIqgHgYJXtGUFsRj+xFCBhkqb1k
MQCjnViXS9tdiTJi9y87oour8EDZ7O256B/K4hHVUoPtrM9aVLCEH9p0LYHdrizze2Clf0yLGvjd
9Kv58qtiYrtqeipfFenGZRhQ2if9T1GZHzKktiyXmasvgDwtsHdE/cxfvvoyfGBQdNHCrNhNdcus
jsV/HTJUM3skyTh9jTzZQ2NiQeeHQUSTBOGO3xw66fdQoCkv3ORP5OYYbYwSQS3uWsiJ+fmvf1B3
5SRwNsS/2MCJqrBgtEtY6glX+Y8Zs7+ZG0BboBTHbZf0H6YdHQzUcOfEN0HkGz++acACCkuAUj2/
UShWfgAgMpiCbGX1gTk6e7IOsh/rmjkzD+FHQrF8lkXJyjz8pJoBSaHCU1TZn3pPIIYMn+IKmgGu
JiqT6K6GV3pJxs1gZy9pZ3J+TP27dNxgVsyX1PTSuwW+O294Kk2RPpCxDEYkue9SY34c6uouLJIy
ELnUgtzyHoWqeOeY0lzlE6ex5YL4ceyezhmFdU+9tJnxoWzkMCu4Dywx+9K9W8CvJ3/gD2WMADCb
J2BvmU4rGwoc5IV5m3hIHhqZndDpvqIqSo+jbPtt7QCZYonGXnoGaZqST7eBVzRv9MZKsH5TTtr5
QzfPDDsd6xvDGBNT0NFBN6SkSR8ZsI+XaupX7PY56CR088RVHPJcNfSlXIbp1eBVtApnInKdaW0m
1gj+lUjNxrdfM0SnQSv0p9yCG2dSYx1ky+DDVkFqIz7P2SetyUQosNY0JuOTaP+Zl2l6bQrSBx4q
5sUqBBhGNMt3CDN+nUOYqQxql14Wf9JJA3cnLwDl8IYaMRkU1Xyv4LatIxeC3czOFTQPvTb0oDhO
rjzk+UeTWavWq0KcxPqDtMpuVVv6tmg0fAWKWQz3KE+0DoEj7KPPNGm0tTAfJTbMlS0wASlNgZKu
iXwI82bv6FK92ssqP3PJf9Ajgyp4zE4Eu2yjSd7Tnv7KCo2zn4iQLCIs+UWhmZwP8avXdmYwlPOp
GBenTRp2WxOxlpvuupIzjc/vRclJ3/SI7IBNj1+FRdM4uPkHGjhrD8vz1o13hTE1D5nsk10vdAJk
vPKz7yadxhKCqEc0aRpi2KyxByaEf5F2uhiJWpbgDIzX2tLWG5Pcu2r4YKWSwa+CtVf6oEZ4p+rm
OK/cmpUp9Cgw412xT2tBEGGnv/ST9zM2nQAT50Nb2LgYn1eFhiarMHo20YU42E0aXwAsvosCxmQf
usNRDVq9r8pEw2nyLJYJclKeNYQj67CZWE91nCBQGliVksPUIu3vG7ZlIWMGl/l07p8qI04+Fk74
PNkfgO2AEnROT1zgSurkVjHHv7Y+vWen7F/bNLCDd6iMmvw8uyU9mq2fIK2JlAAQnaHQxoeSKI3u
ocUYuMK7gKmwQ7u1rNH/rbILOXc+66VOIsvRhP9dsuy0+uGJ9S46J4ecFm+XV6Ao+LmAnOqBdK3n
1C/PczQzPVfc7OOyQM2ad00it/i33k3nFJ6EDc8FFcdIyoWin+U2T6APaLt0YJau6dF7zwjHHlgq
OVry1epQiaBQmp47rXyPzxKW2tHNI4Q6dIg9W/UV8eB0PaA4cnN8MElzPQIQ1LMx/z9Jxf9Q4v5P
guB/qRO2/1udMDu778/vv33/5H97+eySP59l9S+q4eVP/0M1bP6d9YvwfV/3hHBN5/+qhg1+Rdgu
JHHbdlzHdP9dNGz8HW2S8HzXZcGCcJgIwn+Khpdf0vnkHRIAXcvjl/4plv6XDxNl9T/+/28Ag+lx
y65FcvyfJMOmYfvCdDk/0A6Tn+7+pyzBrqYwHUaIoD7VI7yMROB5/QRmQhG7aYmo0Hfu+MSaNPX3
V2bzj35ypfpCumdubIt3LxATxjkrCo6V1zyX8sWqX+zpFg83fb6L5T00tU268yUWnBHhwHryHpzq
j+feRePZDR9t4+l/JOsun9r/+uen/P9I1i9V2f2UP1Hzr3fg8of+EWip/90iMtInkRVdOHfcP2Xr
hsetaTq2rrs6233BPftP1br1d5tNj+v73Bj8h0mU67/fgJ5wdUGKtmVYghv0/+cGNFyTv+U/qtZN
w7MsdPWuT/eq83ws0d3/Ic4SizW2OdqaNT7nJ62l4OKFCouKScEr6g02Ec7F0Nw9qpOXUvR7Eh4e
/NxGGBckJoNS5UB5QvtOHgSEau53zGk6dHSBGUovb3otd7YDNCqCFxR5sbbKekK5FvW4AldFh/aK
84YpJ3P2qEpvQCxByXcxh+5UIplHdgru5ak3VAluigmS6dNnG9pwIpLiJnPrUDiStZRrkmWRvnUF
URG90pf68d4pxwdFd+PTX6yGEHHKoPvnbOYVUSTVLnGqzzxCKZCXrHU8jvixj9e2zwgjwSRUtu9M
7h7TfHGztuAOy4QSDSUKczEPP1T/KaicM9UQbVBCM9hjSHmP4um5Mv0OBZeSpzxMow0JBAotuE3Q
iUR0IlVyZghBWoJNUmieFK8sCMMXXYZqPZb9eDVoTYKl9bx0oVsztyufJqOGtNg+M6H6YEl6kz6l
B2854JDOutf0fiOGJTZFMI2Qz2JKQJLazCf8WeFIT40HMZm3CYkhOW9hyjuwTa95NGx0wlHCnrOD
uJZ4G1MZrWwUp1gWLTzAynufOr9e3J2PZIuNiMlfLOfLdVJ6Z0HOjiTHbawQ0ACDBGdE77YxkkdS
HC2DkTdsLMgXGdqnZNbxv1oVi9o8MJgv4ELm7JkRuHcZEXLtJfZoYRGIBgRrEFdQjGOQ2PCzCaBA
GJhjaYCqXejrSN4nGdBsbzDAhGfjtzWEp7abKbZze8eYrQ8QjFJRtoZ/sKpr2jj6Jhc/s2YAuy3C
17HtLmU8osaAIWiCPxPW/OY75TESXb6eckS87IBJQz9UURYdYvFrG3DWvazCN2w6zG/MbcTrPuhd
sL8OjjrUxWVEwFSbNWuG+9+1YV39rqU9xUQm/PBbOUWzSusoX+tZd5OIescEuYLKa3bsVvnGCBtl
6/hcEeztOv4doqpXVEb4zQuEsvOFafOnlVt3k5xvjqgvPj3okX6ctEv631T0p75ceCeTeZg661SL
5mDO0dXK1bQO4Tvi/0AjWr5rqL9I25jpUwa4om10aTpwmPjePTMhHgNwvXAu0mdrWrQYCCN45UgS
CBHnm4FF9FTH6VHwATG0AP1blu5IQMiHHpv3TcbVTAQ8q672vgbuf5RO5muKjLRp2eH6wwnzxzCF
3+So4ahjrYQWD11sNf54gtiJ+DZL70yoLniq2D3FVX8irsVoUNX0SeDz7IyF+QqkvmeU9N6Y2m+0
fJFEghCO851qh1vqSqBODNnTAfVSJvGXOc694VTMQ0xu7DZzvjPUBILopaRrn7QC3Bkom2zixzBn
1F1cqml8Eh1NCg4iEn5IkUpeuXhdYaw7ifW3ytXBGN0vAtO3xJt8otkhIK8xP9sYC61fK8S8TbM2
B/e5JujKGLirM597HD3+EcojPx2LitF9xXsBuww01tk3lsJfO9o6zkQFMt/FDGezVK7kyhiqPcb0
neczAcwg6chdbQ37PBdbCRJIzM3Go3+ZKAg0RP22IgjNBxHlMSWfC0TxM3/7JgLIPNT3poMdL43A
1VjbOlHnFtKUgCFrauOBYftBuUxuXkIvDEgIwz4Led3C6U/2/PInjQHTgI1SV9mIXuKtOaW7YU5O
jvGQEuaLd3HdaVcjuznWuxAI6cpm5/YtRFbCgmiK67eRCN0pBp6UwJC2d2ZPQrc9QDyIxAZuz6ZM
/CN7xr3SsTmrg/DGfZhORzSJp1Q5AY6Hvag530rM7Fm8Xa5JXzNxBTDomvmqHru7fqCxIS6tMZrd
8uVcPOVRv6x/uxLJHAk1qbiSanDq4T1BicSMAmKvKC4+6bfpSTope9z7OiI1ZYoeecw3qT3sexOD
YFVtfcsFYTuhG2eypI6xXXIPMMtPWR5nvEDqKJhjwgK4WqEH80LihubfrDM++2q403ATt29K6my+
kEFF0U1HgYKOd0sM624hII11u4vAKHjp61Cm50wOwXJd05ZfxgK7XOcF8kI0x8Zg7r14yxeIlR43
WzO+ViO+f+Uy8a2vTodNJTPMk4Qbgdz2z19IMDer7lM3uotL44QAYNek4Oi173mEuRESazaAGNfy
S5RhL5n3cdNcJCeRyQsSByZb9qq/VVb+Zg3DzcrxMfD/TVa95c50v4CdFiRPXWEFrXtsUNam6YpL
Nxb3YszuM5hCHWyhJpcnn/wr0z+Dw7iL+vh5xhLV+sAe6+nmlkQBmtbRt5j5IURplH4skA4tcKEF
KbVA3TIO0dwaEQ901LXh+4KoamZ101zmaXN8jlhVtU51mSMgFVlaHHrGcInxqhtotMevBYyiOvDx
SfvRTfmXD8weG9sGh/3DGKDkeCPb6mGJAXTVY+8QkqsD07XGR4uvsRB5LImEK9Pu7D/JFME3bncG
nAXkq8e0hUNReivLENQzD6XfMH5DetaKNfuqgw/CVs4D9bp/dvLhMhVH4aU7s+0flZXIdcUjjXte
h/nlwf4qYYClsMBYmzzOsMFqGGGwoNH9AG6GHUZc81bAEitgiiE9Bu4WVHz0OsQx/d2DPpan3l0J
jcyBSiagk+XdXQKrjGyVVxyU700LxGyAZlbobzEEVQhnJFWjR+jWkb2pLhHwDl7VjwUKxwk22vLM
OLDSHJhpIbddAUMNF9u9hKkGXf2UrR04a0jCuPrGxXPNrxwO2wCPLYTLVi/7IThtGby2Am5bDr9t
ZIC+0NyguiUL3s2CBhPCe/OrbmVwc8cDGp922jfw0oUEUEvYZDrrb9VwSvxPs9t18yU0OWGRFzvw
5Yr+UC20OS5KB30ObdSlgUYnoNIBfMOOoC1SCKSx7Cn6BWDHBOwK9+7FXdB2OYy7DH2pJEBpWa8Y
6FlOJAUDe2ZuDB2vhZIX6fNbzRp4WPB5FDCACXJAGPsGul7fWF8C2l6Wms9gqfiZwPCFC5APLX7L
3Gs/i/4xYUWbLui+cYH4RQKyyYL1sxbAnwaDQta3RYJpwP8D93zlGJ9ZE5jQASPX3CbQAhElkB9c
X30ogm3dnmFisA+0FsRgbPY3A+ZgAnsQ/eA+hUUYgVUQsAl1kFhzRowYzEINduEEw5BU2oPWPfEa
OxcQDmPp3XkQDyeEVvAPeQHe8haSM6CwhZdUk1xdV7+QBfFJGqSCavsmds9+6t44QJ7yiGrbHQ8O
mgAHPlU6e0+xP72aXnrfm4vQZz5gbYVMVdyPA2fHIhSH6UAkGHpAxjLIS/7QrOiHRJqfA0Smld0R
TAX/gZIj2xntM3miUHmKcAnmrUilic/5gg2FK9kIjFAlrskC4mTbPwxAsKBQ4jKArreAKa0FUZnC
qqwWaGULvbKDYjkuOEuCIg8GfMuGRcvyTdpg5JmD7svIftBDfldVYQmS4RzMXv042gjOxtiUbDBY
VBIoAZK3WFFzMz1eYJs+1M1mwW9OcDiRFCZHBzJnhpcoX1Cd0DUzYkjAd2oLyNPvIPVC9hwXxKe/
wD45z9FaTCHzZhwbCxC0XNCg4QIJtRZcqM6thFJyreryHMITBb0PHnhAsDXb1zqS7z3k0XZBkNoL
jNRsbuNfcNIFU5rAK3UXcKkNwVRASGshmhY1j0gH45RwW4JlF+ypDf+0goNKCPsWVxaI+wWR2sFK
jWGmjjNzB2/BqAqjOZUGYFUar61yeSF3C3Q1XvCrOHc+Q3isCVxWhJ/UOQuq1UDY3y3w1hqKawXN
VYfq2tr2zlJiNy+4124Bv8aqfyezQaDVwmfk8zGnf2FiF2AsDIFPf0HIMgS9MM1lAc/IeYHMIuJD
NwV2Voc/Oy4g2mRB0gIHiPIvcwHVzguyllUCD+NamfIlhWhrqPgHmnS6cYEMmZ7fc/ANtEO2e4+3
GrqKNueB5psFa46oPKdNY2wHj1MqnWfC08darbvuNxHLwD6W83XwdaTM2FfQciDrQzUVY7uMYHbB
lxfu0B5SZPt7gk4yxubkJQ+yCAPTYJuag+mGZkufW0jhsBpmeWVxhjZjbUKky/c1E1pMfAX1jDss
9i1gEpXygTanyUla5jPxGdkaL3yCAkBuGZgP58R4ZMKb3ao2pX52RrW355b1T2o0gV1MGVw38qlc
iU0QazY7ghKzF6d2R47fl1ZzK1qWA4+8P+Ve2x69dlkhFJbHrU6criO4F7VyQDRBOYAinultGk0P
5EmAeLawReURCx196MgZIJ0oMVE5oG/fJjw2hpvlZ1zjcDEr0Oc4Wjf2wv8xiI/MJk/u+8w7SLII
2CU++IU+bsh9gknm+/RLxMsqFEqzYpoA/YPIncJiPuDTPJpIYtCa8TTqHRgwJD50hNZ9itIotjRs
nLaAPQ27xZzpqjiACv+aERLMgbsEoDtlC1Fmh0sDgxc2aPQIDPpVhc4fPJ3L65TPPsfDqOoLdeUv
oanGYltTXqJem959cWrrR6k0/hS4pr3QxxPajDjR+vaahjSo0liYnkBqzkRNTbvcT344U6crn0ZJ
6wPAtz84feqhJnDcY9MQEPPXf9We1x+ARFIBegkfv54HXViqp0m0q64foKCnVXhWGtMAP9XIfZuA
j1mxxU1CaJa1zFXCKFYvdtkEflyb3CSRARokg+mZ3zu4O/ALoh0areqrJjzhyfXvbD1cSx+BsONk
fzTEli8Rk/bIbK4x9+YRazYH2qTbj0nVMIYsIv2a+ZhGpG8RJenbKVQnF2ja5KwwUTfnNq5SEmv0
P9FcgAslAqOrAMMUFZP5Ik59tKNxt2b3FpDqbF0cIxse6biOU1PAqzUlYvlSvo2+YD8SyZuW9PWD
Z/7MoKSIA0hZOHFm7LsR48QQ0tk4FnqFrHyM49fBrJ0d+WN/Sj/3gT8aIC3H8WeJuICT8OJYmBJI
H3DIsFsrH7i2PRBNJDMSE8xTEvtgFgXCrKr9cHg5ENZNlQ7yNgdAUvxQ6+AZLz5aJOS1SJApZkHV
zjvS4pBR+cbDIMSua9gntPklUwoaT5NC9bX3bgkIqwZ6II6ew06WTJvnVpvQfSKNL1x8bRaC+7U2
4A02K3tfNXwBPd3Z3TGiY1g54VTu7Fr7E7raMXEYE2PFNuYc6Ydgt5L1+aYm74FTkFlx2HTpihVI
mxMfQUgMSnFgRaqYzuhRCRHgSIF046G/9/cOynsvyKuElXb14Y3WaztfEjJcc/Xt58k3Ork3Xhxb
gSQsIiFBNvlTPu7VRAJTKNOVwTCJzBpio6eIr2pGz+E8XrWwPMdzfsZeg0mmGp41xgvQp3REryD5
FB6lYiy+CtvcmQSCE9CwnCo7WIPJhWHUNizDo27rr7Ld5Vr623jWncCJag0GIo/+uxcpQH0gOaw5
yeOF4mmQ0ZrmH1EKyx82GjcvMxG/iX+H3IL1WlsPiRs+L/+2YCX1gFDz/EFUyZdjUb5R91yaMCNc
WqL0K3nGicpzUPmxS7dbqqUdNmhrnIKC3hOZNuLRrxoDDEhAdK2kBBjNbdBLfDvuM4OYJ1zAwWCA
NO/8i2dfi4Gnxk/x8hVN9Bt6dM1p+qcaxA6SEgbEeWai3/FkJ9w95G7mFeGjRYv7xWaYmuKkj5r4
C4zAIWlphKMw+4hIscEue2fMfBcVTJ11HE7bBupioVftxtdvLMgXn4+3bWeuSVmwoWtK9awtFnrd
JCvWTf43e+exJDeSbulXuS+AMigHHJtZhFYZInXmBpaK0Frj6edzVt/u6jbrsenNtVnMolhFssiM
RCAcvzjnO2GIMM/EajLhU8XKgvyj2tZq7YWJjBsrfZg7b9/rEbIZ9wlH+Qo7EkUNb8YQOYshTj+B
mq7Vd+p6+TWJaiT59evAHhfw9bcxOW/ELOLsyrVD5xJhGzHoNOXjWGuHnkuFu4mTuHA2LhaBpug/
jVA79pkNtau/4VSYYVphkNg5FfS4gYlUk2UnRgRfXsG3NJXhJ5qLdWpOv1z+jx5WMJYxZxM14b4w
0JPw3xJxdCbjpXuZxmBTAX2unZtOwMlcOMzkWiKwIiF2dgbT3JYfK9kMdzNBS8p2TbzRnkic+0Fx
A7xk3UAWzjvr5gvn3ObQezFd1Sy3Iz2qWEsKQKkkOGhuxPj4lrBRNlqIHdmjxedZIozq0EBKXmgO
qqxX4VsDmNZW8KqJi8dQVfY7DaU9dLe2GO4q6eJgJ9wmjsaSp0m4C3PcHS7zYC9zEJlyp6acktbg
4kF4advswbdTxt3jZa6r10DnLsu17AHB5y0pbIrZVs36pffQwWmhtIXS2eruI5R/TLVEbjDjdXZk
EmoyjxfjyOsrRwcbDj1YUYIlGD/dSGV8aazkATmx/iacvbe/AqQb5cxlJyy0muQG/MPJMtAP+nW1
bA2ulVPhY08wIdFKTSFaRjGKc122r9CofzkaTlTLyp9HPb0wT9vGPv7vA5KTXyY6rUGDncyFb8L0
l9Vic7Uw3+h+vG9rXjKm81OoiV2lY8szvB9M+awAqvzqyvCz+URkxmZDo2H0DiF732CU58hK13i8
nw3081Bx+tp8ww9KLuL83HraIdDAqXX5exSYcH+1NZzEdcXiHRFl8tk0nK5W2N8dcX4gEI+sQxqT
WGjgD8rVGyomzBek49jpqe+dM+r+h9q0bzwPHzy4cV3XkctC2M7MmaajSiQHqOaehu7I+q6tXn0d
3YHeJZ+/Co1n+UxTYGuHKTFvyKI3gAhzCEFc+6Axb9LGGGqU5L3M2Ezkc/Vi5B4mdFqOAenzinIl
ZYcQfafduO2Fthyl2Kd+cKyn8jWeh2e7ds9jqpH2R58+4jMDrVlcLTpJJxqeXQYKFcYvdTFaBqHk
dPNa8fGOcV1Sy4k14TEP4D0e7I78l8LlIcJHPIfXWGhffcvdO6FFsmDKduQEVW5010IOjVDAAMqL
PpnyZhb9imsN2LG+nK6GXNJwGCPPfkS7fYRytu8RADM4gyyvVdVCoNegSuxP2uM02XB0i4ce83rV
EAoZOdsPTE8QRe1dxShCJvNzgVVeATTVLVuYwedETnMM7BFtFCb5CaBR5SJHIt0wkI9RbW/V4ztC
c2tHYjfk5o0znnpAcmKiZiG1ayWC4mpkDG51/qoogJ8cWttJtnfOgCXSrjnnx2B6oRzmM+k0i6Fr
XsfK+s7h3mhZxd2LwaHP3fvIRFmjTQgd0CGwFSJqgbj3BTSEkTsgr8SOJHsirOGQUYxG0Tphjriw
me8wyaLBMhRTjXgBPUH4kZzq2Hl04gC19Oy7FE8QhoBvwzNJ8K6PuJYbvASi8Jtrr4INifRLyhJo
IemAhPNZq8ZjqtPz2SSPDmvmYOLSpir7+Z9dHf8Vdva/tj+FIoo1vzFnf2eg/Uk9+/tPm3+ioP3T
T9b/c0g0Qxgme/9/v2HeN+kHUof/uvv4J5Ta3/7cn0tmzf7D0iWORl24AqqZZaNZ+JOOxm9JPiqG
59oAnmwT+/LfF83C/oOdNMtpyfQaEtpflA78Fitp/lL+kC4cdtf/yaJZCRn+wUYTbKx13XNpE4m0
pwTSeXV/3TLXVqdJq1WQwAA8h3iRmOKhnSkZ4fIv1+b659/5V02Funb/+qUM3RbCtLgUjm6xb//r
l+pMQu3dhi81aOmRmnDBsBp1vmdfg6nYmlF2xJC2rcGAeWPwHFf2Q4rrixNsPafiaLjVTiWZexVo
EpjKYTK9zLa2q6x5XyfJ0S3ja6nFwLeLi6Np9//nF2/r/7yO/32hDDpRkxW/0IV0jH9+9XOZDWME
SXEhq75dS824dJBwqQIpJENvyzOdhnQ64R2J4i+7Il64kMs0ia7U8vcDE/8yfWFAdNKG+hwn4QZX
VTciyY6CvUXuO3HMOK51yXbHpX5B4OQME0kvsNXLe4rsbmno/TpWkMOMxW7t1GSpTfm0dMgDCoLw
fcgrA8lUZq/cMjwOBnSeyYMbEF8rxoYydyj8TQqZ8H4C1IVl6hgm1P+Q7OhwMn9hAIVbJDy2y4Fx
R5vWh8ny8F/x/MAtRsaXR1mQWj8h4N5Fo4dHl3GjR1hVY7vHicqnJqqBSV9xMckEWzHkQxJLvGLt
uR94BGseifBQAlCWaUQ6uDHC2542hFUeEl3balbw5hAPRinsL6g8jmXiXv052FPqbWJMAl4ARV8J
EwyH2PuwOWBUuaE2W+U+kKFxNvaZxETrE7/mmifNiq9hGN8M3EgezsnEDBlnpuBri0sO5QRarr0I
BNxf8jHxLYVbr06OPfCyqUEMq5c76KrrjC0I0R1oLX3oF807hjaXK6j/yILZo7sK2xhESbo11GAj
GNdDaG8zsrhZiT5k3nyOoSd0Qns0TR4QWXudzerMaBLOQrKdU0BpjXOs5mA9lM4He/ZbGRQEPTAO
N/a5RRijGV3LhO+oHQIo40Vw73vVJmD4HIUR6FRFq6jMd39EOkETOuA2gBlL+mOBaZ94p7tqeBss
cQd5GTFzzQMoxiHoBGbGEK9dFllCQ9SxPe1t4wU8LzkuDmQGIvk+RRg+BI5zn9gDbPmMaM8KwxWq
yuhJTvXZt8QIF4EbluMl2CDCXdiePm5li20tHHAPBRn4mLlpt9gyjE03NRRKcelvI7SwTLDIryck
rGDINfOATVQmE4W4ExcbaFEak+X2bWqCr0J8B/H8qy5RNAaAWDQ6LXt+IYMJWl/AUKWvJpyXcmd4
BK1FsU7KoyKfO0gguxlikfqEehGaCRbY4aaOIaxoINDMNH9pc3H0WuM9Y/O39ILynLUm82PmTdVZ
svjTY26IsWcj2JJoJguydZ13Hzf37IDBSLoRoaQpSVlVYZ5FciwH/7UIuRL6UL46drXTTUZhvNNt
hrxTBy1QmHzMcykf8OE/135MSh0LwGmrzc1bIX1WgNmlm2KmTANe6n49GeNqzMqzSCAJ0FLp+VIk
4mMsk+c69G4yjJ5pCVZ9V+1EyKJMNq9qsJNBAVtmKV+v9XeZrt182/+VspknRxtUSHpAU/k8zfJe
kMrkxuKDOSEA2fbkK+3ouJCJ/GgZPESee5wt+0Mzo68JzG1jyJ96qHZjKT4Al6MkR2dpnuIsuept
+U2mI3hIE/9evTMCfa8nLlNJNA0ifanKWyqcXdonzxqLcRzCycUGCpyWD9Iz9kryGsw2YNzuzoQ1
5/rGvuHzN/cV1mNrS3QUY0Y/ORZ9sPea9JIkFbKnBkf5pR3aAuM6951mhhtSPdGHsKxvoicbB3Aw
h9tpiBGNAzEb2lcOdmTB6MrnJXIBSNb1Thq4ZZPk2szTpmL1YhOr4Tj1XnOg1SrwQNU25yyLj/lc
MneE/GLN7waU/MmvdyPeRuCHT30RkPoC/qjixCrDG9jxl+YztdAvMVqsSaXB5Gh0B+JTt4ElwLJq
dBNQKGYUGZaf0IFlA7M8ZxtBcPJmUGgycm412GSq7vJcV+UZFtqxRIjQOYyzxtL9mEz99P8rvf8b
+K3hOQaFz7+v9O4+vn6+0WOrci/9r3NRt9TQvEvQeRU8929//m+yQusPHV2h5Vk2RBfDNRDu/Vnw
mYByHRv1oGtI3XCFy9f8b2Gh+YdFHqxHNUhtJzAh/kNYqP8hHXSIqF5tB+GXK/6Tes8wpSrp/lHy
uQgLPdtwdCowGxmja/yLtrUzYqsnLpqdiDeueycg12BonYUrcVGoGIT6Cv4KGnV81W15FGX9NGly
i14MS3SMrkf3DqJgaqC1AyuRort0ADOFeUag9iTa+bV3scIPmnZwA/9MzhVS/gXeO+xlNfOMxHBe
5VydEHW1xCkQaDHAlg0h+/vbNPOx0YYgrxlxgs3GbJfEZM0jUcL8t+5cdompN559vWh/6zegzTwO
sZmsdd8oNqbAfRqY5bDS5uy5HYlcEpzemIN0cwlC4MknEt6aYhXQhzDEoAEuqVUX5JxhsBm9RxcS
VTgZX3pV3sEz/lV67g1x1Qji8RQVgIfIifMtt6XqK7KlJ4Bs2UQvLcAQ8bd0rJXhX5PEYiNQct+G
EohrN3s5AmKsJ+Khw6y2QDX2FrGkwjvFHLyMUFKBjiiHDDSCx27ui/x65kXOeAdlcXCQH1dj2i71
WjNWGiVwa5KD57ZosJpLAuWBofEtN0YYqbW8WgKNZDHLI1a7RcIIKI/6a6wpZ0wERlWLQLyrnJU4
V+J5q3t33P5DV54bf5jDZdFthkQyg2AC4Nu4LjsyS/rkkmrvRus9w12kUeeHKHphwPxZRcFJDweW
cvl9BjEY9V/+IMzVJOY7g7SqxVgHl77pTpqunUw2PFmc/rJLcYQJe+6xoDFfY4tHj/QoKtzks/Ml
/P45cvFOCRvbijYedSbViLBJSMtU2jzvpm43V5T+u9C2n7U8vw0t1h3s8Qsx4akiatl1KhbzRAYb
iEKZJuOBaVmVMnbLnso+eXBcWOQk3ixawnLG4cr6gK1gqZ86Hb0ieqUHItfwhKgslc5C0EklGGbM
5wf5oOcsBZdExBJoMieI11qmaQNFF91BfMx09DGm3j/kRbTNIuOdMs5Zls2hhue5tOKQ6GPvwZhJ
Ccp9kmCjTNnxSyKB++GFjuiFAHbK9+5usJyt32Rg0rvHLjLYFuanhPms2781gaUQOsGHFlr7WYUi
x6b8zHPjKXORm7HAVIyfRzDXzNkAYGGaIrWChHNFRKoCKNPBTM2bQ0sLEZg6lf0Fp5hL1EOeC+2l
Q8m4hMd3LTyxRIv69Pt3RYuJr6EqMBuaAmvwypVvWdtuzA7akIbYs/RvMokWofSPIRLjhd0Mh5Kw
89JMPwcXA7Hsf0l7+oz4+LNpRH/GjGMYXDSRxSF3WM/bSXYNUMAyuRkvYuG70yHGbis0npJ1u6G7
Zuzi8E3YHTNlK+HTpvcdAID0ZfKmddb7pyGe1yYQORtOqoA7DBpZAbEOJToM0UfN4rmYXe5hMzmN
k40SKSB3Ru5xpS3HZlCjt2cEJWD2xnKZKT1i3odAQJhaLWSAWafAwTx1CgJnvfQJ9mOdL05nz7dP
qTWrT3fZQqzT0HPaWbCu2YIsx6C5QFfEteOpqQ66Y7RP9eRuPWyfS35CgHfRryuPRcPM4r8UNEuM
eGBlaON17ut7zM+gD3S1hW4PBZygRd/pzyRaMHnmu0M6rJGAfm4QxK3nOEXKkLikl5RP0ouhO6W/
zBHX3zgO06JpxnXmQJ8o1Co/YbQFlnPnzvYhduJfiHlGDuiKJFTGVm0GiGjGbG8khrasGTS2zfRD
NATjJqu+R1tFP5P1yMRmUMmInGJlIkVl2edyBc517TR5vu1LfZvMiVwS//aSl+X7TIIy3SSarHkQ
24T2mEvkE2/z1mU4t8bqLffdnzE3vEX9oI3EyzcNubENg1+7gW3TFhfysc+5ZAvIYXXsA2HicY1/
WoF7yCtxePEMWGgWHzAj0p/jGH3NbBIEZfj6coi9G8Q6j7MJyszoIJFCSJI2NI9ToX9O9jvScPbh
+gRcTaMY73ptL0sWzYjTeJKkWG4zAibQETtDw3BcG8+09Zz8uf7j2wnE9PTBnfvvSUZ7c1Kx9ANy
DZ54Be0z7avL2SLN5jmbHWMjyKlKGiJM+WFBLBDe+Eif4B/deyWguZKeCrUa/wwH22E62Hvc735B
7ZnVeIgzlKKV9iiFb7DQj9+M6oYTN1iWHp7Kxn2NM9BvRdYuKp+FhwndirktNbdNfoKFMK4RxoWH
H2t9DyWOZ32SQYDpbCQqsSFaI60SbWH3/plF68mS3DEIudcEmZ/gJABR0D+0oPrqwgOO+h+3urQW
JCT69m5OkGFg4bXtCpNey7sishe3Gx6FmRwb560V83NdZm+GB9CkTyOfj59kp5qsEq18hPHzbZLH
C5kQUq5r1migQaSwOz7FIAcqIztp9aAvglYtkvtyX5b5EwRy6BZM5RdRMz7HYbfrG8Rjhdt8O2MF
mrvQMebgf0B1bSKDQgnpyEXAlEqJCs5w8kt0MTywXQ/5XaohmijlB9EcTzETGHrq9tGxe8R9JFID
oDqXQQMjwmIKDAPsrpsyaniHGWzctGwygNbN7OWtrHX2kDS/TQ3wPnuhKD0KVE4sUKn2G4t5jFfQ
MaYYRYWO0Kwu0CAZdbvmtLu4DZL33uU1e2J8bx39aKjKZX7MzZh3SwtJvYUYol2C2bsFBVYiQ3CH
df347GXmT06LufRkdo+s4I7jbstQbWwQpjfiGfDhI5PFw9BRK8EC5ulUuuEj0TvRogZC6GkNbaP9
FL/QmGINLVlKDg4kvJaG1tbdgxzBu7SSRUAiu3ylx+0FaQu3cM4tFlFbTsJsEc97EEhqUERArJMK
a2uSY3TVsyWN03FoukPj2/sqq/eeMW+lUewD8/V3UZYxcGhC5l04q/1c3xRltklj91Sk9XdmEfGp
lwKBS7jx8/GrkelDpaNkrpJvGT0LcEdZF8O7EwQgjLTGRkkUwKwIGhGC+lrcWRlgdY0aFqb0rzjm
HQ+ko858CVkEVqvv91AcA2CEOVw5aCL3VZdQQxoa4Oym55Qlr5wq77Ue8kvRaf66y2tc6HVUczbw
LAseoi64Drq4S0tUci3+kWXQMw0SLHUlKQd2fDHa4BdPPgjZyFxms/z0PeNxmMqLKhOzyNkPwnlE
740aThCM11agcwkXXnBIf8YFD3J6hUWSsZjn+1tP8AZ0eGmL2lUrn2im9bRh7oXOd4uXpbcRXLZK
JR3OP7Jm/cTiYZ2H8t20NkNK2FFxz4oYtmvGNsR3WYvBHbife3tPbmy+lKnOA6mMX1we7EZ+iNs+
3Zpet2sS9uzaXP2MkxatQ2fANe34QHzt4FQMFofYnBtLndqXNTRDITMgD0Ja/psWZxH0YvLM+lB3
dzajOdP6NtxB4bY1j/gcb+sS2hib/W5MoSd0VHMuHT3hTBbIK4Fnt1fAlAAP0KZk84NNfMY5Abja
WCDSShndIFCMfZNMPxTy6GoxlE9ipaVQO4IheQzGEVWwb656hT8pA052byzvJ5Rt4DNQLjTG9K2N
CYr/dDwj6tnmsZx3qOHvPEruFaylgRS7bOdQiSAAjp+C0P9xAVVh9ChB64Z8diG1ztxpCvqVjx0P
UioUVCcxg5TAg6dsPzglSBb6SXC0ahIfl7va7KHNMA7wT26imWvLvOlhAe5Cgwg1oK+RHZUFDsmX
PuAsRzLMZ43hKJQPeEyM8pbzVHw7bgMGXBBNYmFbNicC4dCQkO7gp9tad7udkRzMiBlqZnEOi4n1
vhVXK71ACq/K047BDIiGu1El6MgM18xMpo42Avnd6uhaN/bvcTThO41K4SnENWZehrwM8BUm5hpS
OLPA76Zj/zurJB9yHEmtm06T090SPtgqUoSYBCj3Ihy2XSPehDVzItV8ZtuwWJU2M2206DCWZvPJ
nHkSaN1wyLL7CdtX0rrQWtSg2e7sV8xjNzbVt4h0DwjvJlaBnG6lfm8jwHvcVhQdzYNaPiKlW8yI
SJZ2xftiYsTUMg5UHpaEjVnsdr0iAXradeu5JtvF0NHqBw6vVwoqfml4rEaTErKiP2nLENe2YgBx
bsZEs3uYlXqsHuQ4uXSozsnqXPJ/8akUkd7vJKcm6ri7Ic2f/S5FCdkdRa4t+NjUKCI8fR2l1T4Z
OLl7raB1sLQnKxrrZVLzVtoLB3O5HqbkQFvJqwbPGNwfkFST+YaiUhDuh6WKUS2ZTtGMJwrcS9cP
EcO4hA5lrdaMd+EQByDrx3KPBhpEDh6eSmfnoLe1vcEghj2r9y6pFMe8jeNjy3LDzoqQ0a3RriPb
WUfcaORnYnjAugG5sO5+ozpz57Wccm8FcvQSgq1e25EVXGqaphyp4hElq+2AAqaE32Y5XUrZ+sEq
yXpjVUr9NsY0v43KmK8mJqFsizHn18kTVhvWww0y4k3YxVuZ06oERGCcf/8Ajw1HrhGTn47/K/G9
FmkypNueWB8Ip8OrRZwo5hAdLWP+UgUkZ4iYbJlKG5aYGXm0ZR5D5w768SLNzDs7TRxAZXe9ySeq
dM9Y3PbEC+Ik64GrtOkzqNFP3tp6awVjCRw11ZbELt7JtnJXXgDURfedTdCzh8ZiSKflzWQRTtMt
6IL6QFucWwyqaxFX3351M528fDKHCiz45J3cVvyEnTczyIzwCj0lQfwY6TyggeDDxiyNDYyXn6pq
HmPGsCg2MQQYXTWsiG5acNLSTul6hfVgmXbYsdKOkq4zc31RBi+NA1dIdFGwrKvufpyiVdSLpzg1
Xi2nuG/1DLRFFC76Krg1VfZt5dG3Pbj3GRHeLRuEMW5une/1NxwCGxPZK9jI4kEE5lPB0csobJfo
9LQWRkK7ihC8mdo2kBrLca3dqKV0IKdb3ZKd5roZcRhk/zQW0hyKNxRQfXnFLIQ1YmrWWqaNBAW5
93kVQXprY30ZgwfNJWVS3ZEgouNUjMlLWGo8xqMer5kVy2ihj+brGHJ+B1ZFZM8cf8hksA75zYTY
sZS69UsTCKxyAzwNCyvCBNw1MmJG3kFKPFFBbmyLuaB367OlT+Q6iQt06kWF54U7DzgNB6Eo3my3
5CmfTvVmkMFn0u7Tqp4R9XpfLfpChC9n4K9fk1a9GSQqQazpfgXanoT4J/B19DPWRzjgsjK3CT6w
pZcw9DUHqo9SnYa4HffNNKA3TZsdzQmhvZei5+SX7oKobjY+cfHoVeXJmvPvnhYHQa1yGikZiB69
BTOR0x5A4jg0aFfzeZ0zGKAamBhI0aj0RQG7EBGEhZ5uYcQg+0nQ0bqLyHs8QwHF6JC4G5VyivYm
Ru8bhu6ugUmT4U1lyBMyQNJr3vr2AWDDQ2wb8aLqBuaI0j02MepDt0L6YnQ0na2Xr3p7alZFnFU7
33efRBPrG3M41bP8xldskydorUI12Z+K2MPZSJnk2iGSkzAyN1njcGIymnQK194j3frwMZIeMt0G
+0YWo8P1X5bt9N0n2nzU0YHJrkfbFXiPmFpfRkwkTe4A3Y/TfoER+SNw6l+z6V5taW0MfyaVD3wM
t0JUwhTxlewGCTY6wW7VsnuNBZ0UPiB6aXYY00oT7ZpfakP3q8CnIun3fAaZi1BhfKKhvK+p/gaU
0J0Su6P7fXQ6991o5g6Pgo/5DWAgVHV7n9QPSVOV90mc7POahKC5RakLuJDLIAg0caN61VnOtzt7
JYEb9XNvh+vaQuaeEPFjD4W/bCLkhWLMWEpNApiv+eVPVQNLt3mMwvG9h9BIvA8Mgmb06/Xojq8p
es71/+ymQHE2/h+TezB7tx3JsP7frwGOBXLGf8IJ/P0P/W32b/yBX99SgXeG/Xtc/5fZP7g3RpkW
kg0G8AqE8d+zf+sPE4GI60oEGLbBeuAfs/8//z5+jw+5rZuW/R/N/l0bRcm/zP4BZFiGJ8Cg6Nzr
/zL7b/tS2pkNftXK5I/FquKU1c25m/TyqTNvfTxX33M20El7qKnK+mBJj4cXU9otUz4ONOImAQ9u
xlbnUaf1aBir5q6WJaEgI2lLUR4126aePzPKb7Ropxjd9Yp1wh7J1qAeqsRKid8PWZ62vXrs4uAv
WGqH3WLjMOU1ApvHc4+Z39Bf2AkA7hm8YO/OE7leOr1Fz/xEr/jfTfyyWlqHu5w+jyxcMz7//iGp
maUbRrJtqM02o6VRP7Rz9sTDpdX60+RddQ8CZavRkxsex+sMrtMDbbMyQz7SzAy7rY3NxIl3M17U
owZ11zbC8MJehQErAoc2bb1VXLyZPdYNh7UIYQ8sEDydP4TBpHLdNTVCu8aVHFIG+9tMFVIJFZWp
SiuTGmtWxVapyi6pCjCPSsxQJRmQ4oBXS5mGPkCxqqBARPtAFXLE3oJoVMWdRZWHJ5XTnrJPqgIQ
cbKzBh782hS1s+byLWgxTDoptyW9yAiiZ6QSDjk2FJYxFWb2u9RURadD9TlRhbK9QExZPjedA2w6
pOB1kZxFuO3qyjvPpjzxVHPxx6DsIxjIEnjOJpjL6IYEkz7H0kinagV9YjQu9Qy4wJDjN0V91BIF
TBkdq4JaUlnPqsSOVLHtq7LbByls9wgpUcTTtlCbl9ToVvNgqpK9THqKd8K5bOZnZFavcQIQz0id
P1HvW9T9+W+liWoFRnqCNLv36RD8pqdVcO0nAvz0NTJawpLoJ3zVWCDPHlZUNm9WAFfXKoW+8hMW
wszdJne4ETtTaZlqU3dekbIKARZtAp9UYaWEliaEl+aEmArCTBtCTafI20eYcKukes8JPU0gEsWE
oDaEoeLZLYhGrYlI9URJFqxEUDssGuAxylBNo3SAQXyWtdzORK0aRK4WRK/yUFyl6SPF3Da70Toe
COnbVbJY68G8sonsTWdSttti0yt6HExIU9kCH/3+syYBHF7C1iQhuXNeQ706qpxoC4DUVFlrC7OH
HsQnK8S3hPQK7cvdUIf3ZK+rChaLKlr+gk7CS17EmK9VxZTG5rckN9qP4hNjiEMU80EeEO7gsjJZ
0cjB2waE3CazSdOYrWPCb/t02CdhuU8VgdVnLGFlbAy9c5CYxzHvNzoEibJR7lS5hxO+TcdoC6vt
BGNz45g8MnW+HmG8ffg+0rUUYDdy3gbH07cT0b2SVF8vwa9MpG/EOqajr+KXMgJ/u06/9gQAGwx4
jabcmVytuiN0qX6eSOAAMbfhi+4YeS4jdlCVMZxkNN7Ur2eUfJAIb8Cm96WvbaT5BnJxA6pybXbW
bye5+ndGQFdaFniKo61ylNchsUsK+tsibqESK/g1xqemWy773iOVy0QWra8wtLM1q7fsRljeMGTs
1yPWNcRiaMTHpS+8vTb42yCa9hajavVOFyjfB0KNN+pyxESydQTIe1a5ThJxdQ5lWu68CLCnzpsB
gx3EZGNw7yEcUV+sCO5SCKP2WKyZVe/j5F2UEe+scUxm8apepSN7jALNlj0aHMxqZ8/WmkEuAsy9
Vnk/QudIU8Q20qktsa9mC6U5emyyq63PHgwF+6+Dm2c4h92HOGxWynVdzTMQ2GED2IXtAKu8wVnV
2ryz3HHVpxscWyemfOuuzZgDjOuRSs5FdWNnzkkjbbslddsm28udgTlST4ZtszIEQrIRQTOXySyL
JT6XnD4S2R1Hn7cPGCHMOMHhPp6qeZ/yW2Ctb07UvqlbWV1zaxSroby6No2PtyDDBDzAJs43FYni
SfhgkC9ukTMOM/aSkDue2+4OW9e5JI88JJd8ti820v+ZtPIA62iI2I27qLHJYCbRnGRzQcK5RhbU
TOJ5EMIgmD4LctAH8tA7bevgpCUWcKuTlm6Tmh4A/KPYVSOnNSu3Zetw/OEyqrK1T4aLFWNEr0AS
jNMWxeQd/ywLIjMPc8dTzfcwGICSwWBMcHRWIveVM3nMZKMG8wsJUit1EKufd4jsBE9rZnprbgRU
MelKBUUrnU1epHc8UDeTeUJqsnQVPoJ6/3eONOgDhwR6gQTfJJE+baNr7Q8PdLuXnC1pn+zM3DmR
uXUacTx4XrYXTCGJnjNJu3dIvdd0b5tU4xer3aXRRGcxmJfQCJ6tGJxDUmLuDuv7JmACzKdh0DZN
AgiTmyqcGKICZldW6bTwDn7inLyGoHSul3CidU9UhDKUowPd9hbndCJJ6yMa0Befhga8FyAHC2Im
Lg7nJhc7LV8UGmSYNGz52RXw9Ynt16NeTHcO/a4EgSfBzeoInj61KqSbKN80l43bWYJIGQr7kEji
2fz7PGFea4S3IkyuuGnfAqK/BrzleRrdN3OECb2xN5x1B3tVOt5aS2a8KBVUu/5ZLyQBENNqKBj+
BdwyRk0ECfuQ6b7GTenZd/yXomE0ZJUQaUGYIm9d+K21HLJo9RhPevh3R/1bUe+rwl6Ch1A4Hn1i
kY98kW5D68K1P6OqFZvRLNdFz1uS6judGMh4irYKIRJo5QGZxKWeh/2AAyiJuY5wLXtF/AGXHhTl
0aIZScKZJ8+wbi8YlhTzdVXGbJAUv4R59CYxrHVCvwvLXBLpPUnGXcadW3EQpf5hEoh3O7lvDGsT
7YQHnSEYNupkDghBzWlBO76lAqViaj5xURbqCpiQaPIMFoOLOS1LlkN/s2Cl1jFCEYoGB1PxyNI1
rlzs0vk6jKGreB5D+vb3r4dkB/ZovjKfONrpjo20HEe6VOdkND8KMNJkclswnld3Dhwb77vscGPz
LriCWI8pWIoG+onj/agXk8ryGAfuCrxSx47xYQjzXTVOd+gOsbd09/mkZWpx/Vp/hml2TayYVeIM
09ZrHkXK31m6JDe0D23WPpmhdrPz8OT2X8LBvMxhEBreNgIhgMd2yeBvEfyo+zvLkysygMvchS++
uAKOw8+ALSqebm4X3Sdecx9L8RnWW6dPzj7wB6v3jipHJ8KXYXjBqXe2injg+uG2RP0IUR/nO/PI
iAVfWh2ywt0FXkUYhUMlni018ZPF2YqlqWHxjGeF4+jBEzpXnFcpFOT2XAQg3g0SPabnGYO9YSYr
OMdrw5z2DUVJNzNJDHrmPzyDneDUosYWuLbraBNfYrnIxIsR9fcV6Nx2+NZCchIpAjsdAhI6Q9Gt
g1icwqI9dTgcKuZqy5RhAGF4aAxN62KhBiTlEKXCCVjkXZGKE/ruFQEo1zhvT3wal1MzHip7XDFJ
Y2rBATHn+XLIRpgJ9smO4Y8wz6k7rK18gGZrZXrlTmMfwGCEgzkmFWaWw0GvgMBMxU5W6SsMJsye
HJ9sUwYDpS2zEnQylSW3ViJPidngDuofoQUu1HWeNO8+TxEf9pfccn+cekQ4kDMZLB+d/03dmS03
rlxZ9Ff8A7iBKRPAK0eJEimKFDW9IEpSCfM84+t7oa7drWLJUnQ/dHRH2L62pSpMiUTmOXuvrbMu
I8qkD7W3Pn0s6mxvWoxEjKhbRZA1rJs3uoIWAXnSfR5Ya1yyKGKx2pNMOZE2ki68RYh4yb5u7rTD
Ss1o9KWYj9PuUh2dOyXgJrDCV5hLDcUDtqGsB+DNVjKVF8WK/t8W7CAsH5bSFt7IDnsz4bAGgaVD
tABCSgHEu7cqWvxd5e2J0V40efVqlumLDGk1FIcJQyI8/2RnJw3BigTcK5VFg1WeFmtzqkC1IMse
mEJJnTmWgpDHamh304cwqaoTidhUAwVRf03jnsqaP9HLp4LGr+GrD5EZPYJ7vsu76uja3k5I0pD0
W6tOH40s2bfiOTDb66DwDv6o4jy/86W+kU7Hq+DeCwjXepK+mI65rGkOBQ5as6hpjtMPJngFu48c
TH7kb/BCH4hFOKXOTdjZ1xOORg2TR8MfjkWSb+t8wPdL5z/Zhi1AFtGcwi7Za2azM0f/kNr9cbB6
FA3v8N1PAE/G8hbMthE9dwWZ4zkvW0geaJlsW5VXJvLupi/XdJ7TVTjqOBeK2Eyn1WXDRno/W3YW
St3eFWF3y4qXDA+2Umaynv5Yqjan6Y9Fg3uqkdEIpdoOIc+yU0l2M59iJ9p7DCK3lU++GNEK1QdW
zI95XB7t0L1KO2hgCpLfort0i2ZXVvXJ6utT4Kf7xhxZsQYMc7T3XX1so3ifGdqLOtRHx93rfg8o
wgc+tLay5q4nnki3i12fx/sxtp+q6LoR4cWgd6QWuUedZQQSbVbSr+C4LqI2ex5YcfrELQvxGEui
1BJtnfb2kRibTWDB8UGu5cRwsZTbohRPbJ2JQlJOqGN0o9lPg2LCmYS2/TQ9RgXB09j3t6VesIvZ
D2awF7rFyfW30ykISzm1erzNyx+R6V5oTnNsG7njbT7pdnOQbn9LOPPGR902/cyJSZsegW7F7cFO
kr1VegcDgpQPs8GLMcqV4b6uXnNdbrs6RRTWHX2J+1UpnwmsAmk4ePeujB87iPh5EFy3Rv+gmN2p
B9nCkz1Y2Rok6JZY6R00bRaCNojnaqc32oNCcIKnbMlHWTo6TFBOvEmUY1i4Wy3w7qeLin1SKzUc
6t51Zx+SIdyXCb6XOtl0QXOki5Vr2lWeOMdff3/p4PpDDaGfKh7k9JBHC6KW3e01RnY/VqRCvCqh
sZ0O5Y4ChYK2HwPvIe+VE4XoneY8+C3vfVfvLJUPC+SnEvITLcdD0olt2dA6Tv8eNoXtHmtZkW6g
3Npld1C4AsJLwl2880inmc5HheqWQg1hW/U0/arnj3tFKCcVXKSsid5FRp0n/l7VEd5V3TUwCwmA
OZa0Xiu73IDaW+gayRvpyan2bB1s7HiDczNdmAaqzdtPS1NjuFFfo7w88ZHo4pWXx5sO2Xvn3kT1
Y6YviEwjsGxBpYd+u3Lb+x6iFaQM9QEBLL1xAWCI7Z3GObbWrtGUWyt2jnpTrXyf8zIkqv52B0zo
IeKNVEJ57ccstVNvMXrqnhyALcmCbqQ+JLygncpoYAYtzV0P1y+qSeVOx1PHyqDQqqNNs4SxSU4t
iysG3zSi1MLblaK+J0zpML1Rjenuna2WZk+uEbEa3OQDugoXkDIvTAzZGB3gdPbDAEdKJUjY0G6m
n/sge7xEe+hJSRfpPs55TsCX1Ik2VncPqT0+OLpKdzzeRb5zQtuzH+oaoc94gVl4mRjg84zyDpLo
vlSGB9uol06PlCfgLmiR8jyotHsrUqkI3DLhaE1v6agPD4PaHkLXmyeJeqWY9aF+L2PnlritR8zt
mruvzW6R+zWk9+jFAdzVAfCavg5G/6KB9Ur5K/Qpp5piN5DqWcV+1SO3ZFJ/kJG8V4r6NJ2Tb1lP
pNWvp8qMbRWniVI0XeM0shtICIYzbKZ3VQB7ryN9k1YW1wkjZ+CTCdUE6+oxBVuWgi8DDFIAM6sY
2khQDwaQswrYWQH0zAR+VlOU0oJpDGgP0931rW4vnOQxB5pWO+UzhheKRtGv/03RZpyxEiY9u3gI
ynKrTfi16HGksMNHDwAheDYkWrryVoFsE6zNg5QNNig3uJT7X5wpB8hbyfInBvpmTfS3AhYYhdOL
HCycQVERSNxE7ZoWqD1BC3VrLqYZNUWx8OsNiPy1aVLyjNpVNvjXqn6fRQxr1oPToBk9wqTZ86Lk
m0fCuTNt1tX6cCXch5IqRN3srFp5BjFx6XrqevonloJFGqO0SrC0t8aspRnjk9GNYHGZppuOxPUI
mYhtWJc9cD1I/5cBsD1IO+QSeYcMCJ+C0w4knxNeIepEhLbNwfVFEH5qUGR1VV4F5s0wUf1U8H5K
zXdLssVJAP8VAAAdYAw1S+Csr3cSTaeCOJWnQk3E2yHZWg6ABI0cdgNgwQDAYAto0AE4aAAeHNvL
RtVvUqpn01/H67eowRTCNdhpE7eQFz4HY9iDMwTssAnyRwPIYSkXLaEdtpuvTcpOMn/yzbteZVvv
gy9HalTcmp4PsC1YayWu9o5yFqNOUG6c7lZNvHIdjxt6WheJVV67oDL5SqEuGzug7F13mUXufNIa
x1V9XdCIti3nbvqTzFNeAU9IUu7ilvpUQfF3kX89qwd2Z2ynBkNZVGqw7vSCTDriK0BIZqAk06Fg
4bmb7kkHaFIFOClp3Uls7RUgymjyTpN+FUVE+0zpcBFB5UymyqYXyrubFnsvi3/GmKHIo07WMNvt
uVq1D0rbE0mTBM/xJDD3LQR1LVIel6JUQ1xHkxQveojOLwReGjcTI4Hs3YxKfND3y0bPt4GDCpKx
SCE/ukryXJ1kD8iNHAvSVqGxv4tykAzZnXAdQCd+sTQqlNhU/OaxELciD4uLMARmkHvHyl25TkRz
rBLGghXPWnhRs3SzbBGqabcoROTNC0PcuVV3U0XNexO4wYI+rd2HRNl2+iwHs4oq1l50TYz0J+/e
Mr3hv6j6CwxjNHvB8+DIo1eBzAKQ4DvbOKNEpNXI7qYMFkNDukmTH0TvPI+VZpYq9kU0spdWUjfi
b4VJZBpvcRW+e2wRvB6lMFG0Yu+HZNZAHJIzNEUITVDNuon6YI3NY9FGDwHk3KWon2xZJFtcDCwu
xDGM4JDlWqJgQ7MIXlWii8S2qasSuzCSnW2mTg2gipOIGohk2MmQDzJHm7T0wf2tCgeY11DLq0yL
jbmnUEjQFZtUeO5Gja/3KhThwgjhofVSg6/DL0VZ9CjG9BgQ2oSqoCDbxaCi4fevZkrmpPARiulF
tMbJBLDJ6+iohqDDuhAFmKOQoFVSgU+UAd0pmnGAHORWNBU4Jwk/sPMuSlJqFwSAUyfMx3lo8vTG
KFmWsv7Rmc0psru16SK0k2xDZ9pJdhkSO/fXh5d8MwN0mCOsOyfvrLmiOy1VWgd9I7bZgEc9z4aj
LqEHZgWuyWp4q60GnmmRrysRsDQzqBEmZvzGqCQ2fnBXBd8vfQJKyRjLoDacFESlM9TEGpmVPtJh
YqUBmrQNWYUJwrCe8l/VqVvRRltgIgg0XZjW/7tt0o9d0v9P1nldpbH47/uok3G++sfxB/D9f+yD
n2X58x/DP7ZB0fyMs9+s9L/+nr9bq4qQf6kkBRg2QtK/rVD/6q1OPwLGjkvKEJqQE5T9X61V6y/N
5EeOxObESyBo7/6L1y7/sgRhAhatVyknlvt/p7Wqy987q8LQdQfx5mTUUjXNsh39d3+4qTSGH+AX
WIek6y11wLL0rx44LgMzubaCmh6lMTJfTjL/jJcg95ttMgThPG+h8lil2hIFUGzVvBrZbscQfIe7
UZlajnndUrbml5pJ35Pa9D4xy4+BvhtRQuEeiJ+TWAWH57VbVP7IRY2F18OIaOELgPsO35pQv+wc
8x4NByJYAqAatks4OALgF9mN44/3jobJNjOHozYsQk9EiyoEGoJd4aXO87Xjq85SjG+xyusvQQDP
WsN64eg/k8ihpj3GOzfsU/ir2GSEriz0KAB17jRLzdRuuTU7w0yfIySTrv4GmxKZv5VtQxcFGG8z
GfRGSaGWqHP6fnE6ZgulY1rs1Yhck2EcL8I42pY9nWFWhkgvrHof6Pl90rxltlipzbg1o5JMeVE8
xnnyTFIfjeF5qrmbuoEj1VHqHFprBacI90MdvfgyfnMt71a43s/EhdLcRZ5CjWuOMYaA+B56bP9u
GZet+GnjGYhbyFsZiGZHuelzYz+O5KG1dvbcDZJdVz/3PeW9qoM3Onx3ZEPKNeqPDaEzi1GdVKIS
f1HX6ThR02UTQ4yKTQK0WnYqZuHaM8WE6TNFZc4mck6uietJgO/2XjhnWc2ekG5kjfvClRj02ji5
ZJZ7ofV/a7cblrmgkEAHzoYErhJlwNEm0bpAMaZG+RRznxBcGbxXrtwhOVpOpgejrqHEUk5TnPFh
7CoHNSDDwkJIqiEDbZrbtiKVtVCXEd39eThw9W5H9z+pul07hTFxk3/ik2LAUN4iLwj0kY3Si5Q6
vDo2ijVvS3puuuzotHMekU+bDKVnh5VHi2kuEwz1AgMQnLPPvsNW4pydzm1OA3nZ+5gSy6p49pn3
Z1WZcOcnO9H4U0COLFWbYEsapRtG4gmw0Fs9mdtDW8GULoFThwbJ5j3CegKedLLTYnfY1lWULZDC
sqrzJeqyEex7CnohTkK8WHI9jBW/n3KqTVDuhcGPdL5EmHK0RVIQMp+yA4J4T+RjYVTLay9Sgnk5
xAfpJLeVhDunXk1wKHJoXnQ9Xnq9ufbDcgd/cvWLVRfic/YbC+aoc+v43h7SHKwqvJBxp+ByGJVN
DpIfIxhcqZ9G6FxqjANTS5/HvO0WEw/L0N2NnzoXJBrNQBftLRWSVhF19/1grfiEP3+Yjfd/ojrO
SB3kqjhSVU0dmYquSXHuEJWpmhHqanlrO2ZQTJivIZQXIsCor8BI+vpg2kTO+C8/KjPndDSDHqup
c1REC7/PnG2jaYriu97asmkqq85emM6dwW01C1hMwevYtdtKjW4I8LoNourxm8NPE/Mfh3csVQrq
ADpX/PvhCWY3cOfp3hrO/0taWvbcwwvfi/laYXqm3zQ9C7BuqKav7RTvyWitvj6FCXxyfgZoHgWe
YJtNmz6F0XxI+jANzI6F0CAUt+3WhGaKHPKyYBs+EDGcudE3N9z+Pdzm1w2nTsTXT9NVCx6L+fvx
UkOtypb5b433Cg2blazL6KamWjMDvoKFkq6kALeLY8OZsyW/tyrtNgVEWuj+prGfaXcBOEyvsvum
COa2LdhfXhVhe29n9qrRowsjL3aKAqohgl5XxPXCGshzHJnqJg5bCplpNnYwCc3wpdKCjZc/Z6P3
ghqzR32Dc0k44O+a+BnKFYnWZNEPRVbOgwHTV56ciHK9dm08cr7f/SgM5y7x2EVWJSnWJo9wGTQ2
Bkban4nu7styZhXlY1ghMKHBXa3zRrtN8ACUJVQGrcdOzK4v9vJwlg3jvV7Yd56t30M4vWOmcWpx
NxQBEQqlvQPHg+Utsi4rgMMKn7C4Ia2ZqR1az/8kXWobvOJKzd7rc1TSb4vCuyzhX1/+yr/9i/4P
ivCmsfjv140ztqyvPz8676ff/+f60Lb+AjLCPOIQAeWwnmOF9k/Qku38pet0u/EJI4W3rf9aIE5R
Pw5/zNFtSeMQhd1/LhA18RclO42tsaZajqYyC/4ra+ifUyiYKp7F54lSZ8tDpiyHRDJKvSjmLEed
rP8f3/FGD7xphVqta8WfagZLmTcbD2Tqh/vxz8N+hCxNoUAfppK/D0NtE4EfpCUoBL8fZhgLtInj
UK0bRblqpoQAPFIpupAChw1WGx2dKZF0Xx9U//SoAjAShzS4nWdHjbg0zdUnVZIAVBq34dKvmken
6q/EAB3VCUCmQyrzKHgDX/RyY+3YYue1/p4noM4SuLZO2Jx0vGx6ov8IwMMgLXtuGuXGHdRDm7+i
53sAdnaXGcWlgojNIjK4rpT7ry8EOeUnt882+RCwnjc062xm1DrMQD2q6nVnhz+n1ZiYyKtEaK5q
f92ig4ZZRcNJ2vxHxiziMp9pEZOH7wTXJvvTvKpXYyPvPKs8FDSadFR+UApD82pEs24qJDkGV00O
87MXt3p4MChqcxv0kkTHegwpVWVrGanYsQlv/ubipqdwPjbgSwCeYJsi7Snv6uMQ9E1BHKssqrWM
KXpk3Y2bXWlNuTJkeJeTi2xn4VtEApnBPc5QxSdht21ra41jY9aaOYAluSotZxkoCKviZmVHEkE9
aE+wLRiDLjt7o0mJlRJndiyKp4B1kB31V1iudkHf3fhO+KR26e7ry/q1GPnjstgR8hLj1lTPwVyK
sAwrtnhmGA0mtxfQhylKMJKY+Wut2SmC7ZjQ05lBh8OKja2eGPuaTFjXZ1eikiBjEPDT6e3y6xP7
bCyxsGGHhxDYolTx++1WGzuX0JtA4fKFSaV7ScbW09eH+J3kwdvGcknVp7eO5j2hY+eHGMAiokKo
KDsvE0pAcJYu9PyuKiCPxcMqUrW/6xn/dhYzzqexX0c0dNOAlGPY7Md/vyhZY5ENU59aHXuZRL8b
R/XJEhEA2RDg6rjSBvXJQwbPJseX5XwMbw3SKo3RuFSy+CSD4Ajl+GLi1mdecrBbxLTU+EWszS1w
Pa4bHhzYqU52HWFYFUWzQee/cjznSlOG+6jGvWGyN21F8+gGxevXd1Ozp5Xmx6E0XZ3GjMMnQQXU
Yk4//7AQEwkGsjhChIYwBjcSwb/4P8fnwTAfUm2wLrvGvQ7c0kM+WsfLDqUgebf2ypckc4OYuO4S
DOtXOL2MvW+S8KUBL9HZ58z9sbgcVKyLbYTBHM3QNWA2KqthGS+GwQsvUulPccAGm9YGAFpJ4z7V
yrfagz+g8T6mtodjM20OKBqeZAsiGnuvvSxLotgsja5VyXh27nyHDooGWxZohbfrrfoqk2U8C8FR
jJr93BJWGrvZBdkJCYWIAlGADW/AQWcQHLJ0tDBy5WSwVT/C0RCIma1xLsMBjkTDMseW98KnTA1z
ypTJdSfx9wTvLILY0MeE9oZocRL5HCkSEwo93gVNpTUpKT8iMjTAoh46K0FQarX9pKsATd4rCDvL
5Bn+W5REyProk2bU7JSm39tdRfxMYL2K1gYci66QAFG8N7bJ1nSpMXJmmoelFNL/zK+ACdhW8BY2
BM0F12rb4X8K8AWi4J0V2n0fKs+YTLbEz2xSh+zgcprT4j4/IQbUZfeGaEjm7lGWxgofClXn+NSI
RixDkFzE1flZDhSfI4VWiWZwKnurkYCgMq+Ao6415chWBW2u2jMYom5b9CHqmtYDeh80V0lTT6bM
FkxMCFa88m9d7H+S4q2bJXARerZ+9Y2OfgV1L6Vo+OhTlEKNIjG/ql3kTp2VXfZ5UUxFU3vV5qdU
eXDCUl/pDDBZNrSZEcAQuHoxtEjqEzV68bye0ClXYaBh0hEXEGpWSZb96FvnNUqcbabWl45LfUaP
kI3RB5OEH9vW0ggeDNkfcFOC6A7wVk7DaygJ+aNFcdAUbfv1S+ec7f5+zWHCZMFiYuZlD3g2h2VJ
Y8dtUpGEXhB1l3Xpz6iTGyMgKjeLeUVic+/lBwKEaaZinraGAOWNH1OtDYHsWPmy8D2idPUKIioa
pCF71CwFjZc/QihyZmmYAsBjgoenYQBsXTS2ehz7Zu8qNCQbE4VDZWLQbsJrj/XZLIOFJo34qQ8b
6HSeRgmnzRYe5MG5GiC0qPVT1+C1q0z/h+4TH1NVfFbUFkxfH5MtZ2QXVhA+pZRDpFK86ooW4Hno
tpYX/WxClO8NOYi1oj+VHfcUA+xRI5YkiIJ3ZxQ3Q9dfYAcrzUMj5UWeQppxb7QeLndwoTjOLpIt
aSjuk0gojA/+ijoTSsoS311eehTt4/h1DMJDFPDiBd6hEToZajnKlhnMdTbUMY5cPtNjNUJmIXZy
lpTN6esHqp3tZv9+oJYwKLwyn+rG2W528NSeFIu4XBdm/pB0A14nZV7YV1qVUuGkC0ItE+x7Y28q
7rXubDvCKRIbC7TViQ3hUNWssGFDN/HPr8/s15HPp3fhANdSdf5tngNIOwwcZdbU5bqx67uSeltW
IpG+FBNK13KwYZi0pMQkQgR80o+aPrcQ95c+QxNFQFJC2zTGcJOa8bZH/NIayQ0uskfXqODpZNFC
S+18Pk6eULV9bIgYXFIPBcdjRxs1pD4ZV1hPv74m7bMPMo4eYLEqLVk+yb9/slQjKzWUq+VaH9Hj
+kRZZSH+86aLIKXAplTQ+ZI3R63XAuJvZSkkjOhZcR4Liq/zhm3x4Lc3X5/UJyPA1FXVcGBZa8Yf
5+SOlaghpeZkwll7MdF68tg8emx+8CfvAzd/+/p42llBYxpyhJiC6qKgYePZmW7Sh++25uDYqJ2x
XHtq9pqZlLUrw9pQq75tdLmJjejk5ho1YmL+jHT99cE/uViODefS0qjcMLB+Pza45xA1V8egUoaL
WrYnhWfgyPDa7Hz0rWaf/g8eudR1nrilCk1n2ff7EUWn2A52Ex65lf+s/H6mVv6+JO0uGmsM4STT
hL21Y8Ewhe+NuzFeVwZGQ7CDtcYfSKJv1k2f3gHDnPbRlm7p56+VLGxssw5DsK02arpTMGOykJqb
lbML/eGbDa42lePOXmKpm6atssk3GfhnV+80oCAIDynXuVCfIjoMYZddG8wko01knkgOlhY/dF3y
YFMQr/vgIgfAMv/6mRvTQ/3jJCzBqp6qoSXF+YDTsP32pVKsIwAgLGQICm2b9i3yL8ws1+aGrJt5
FOuXhTSPoRVfYMG4t8L0R6q00cLWUTO3YYgSmN6tNaiXOc2XRdFqx8iOH0yNRoBwiPRsuzkoZlpG
KNZHQgTGuN4bAeQoQpNWdUBno4hpPRsKnxWbx/71RX42tUhCuCmloEb7c1cvGyW3Uw+hiZebR8vn
QwaU6VggI67a666JYlznAaX53H/FmbdnbXAnB4a8i3vBH3eZhhP761Oa1gJ/3HYHhrb+q1ZKy+63
99yifS3KDm0ritND7XRrgXasgO8RRtlTR4etVzhJvB/fHHcaU+fHNSzC/XjYU4FpGg4f5pdBQmzX
hCjWMEk2epE9UO385hCfbOWkwczFOyQdiu5nyyBPhk3sjh22ASIM7UzzFiZENszQU944xvAm4HWO
E+Py6zt6FnT+awv58bjW2ffDc5BW8mEr1l4a/fBM9M2enT3YLXEIYiRXDL1bpQIhDKR2E4TNaynF
rgoA41gCeTet2pXMumaJKu+mNWglZWbLd7WIy6WwIxwqBogFlHklNalZ6BYLMngIlcM4pyTec2WF
r4GHy9s0cfpI96YRyb1es/TL53Y23EYQ/AC1Vtsi4bvmwos2/fjp6zvwyQcUhDpx3kJqU3XujOs9
VFpKqHbDq6zwjsY97L1iJ0L/9uvDfDZ0Px7mbOiibUVZ2rTFmtLMIUnxN2TBsR/vmzZeIlldygEL
adeAMfz6uJ+Nq4/HPRu68JKIveu5PNG2+5TCU4/tCLUEuPRL2Ekr3y6/uaGfzhu/vv/0FvBH//pa
f3hbOkvVfTOuinVG4Jwuqk1W+3CN2OHaa+0q9Rp2u9AHy3bryeyx74x1FOUXrU13ySIg7+vr1z/Z
X2C4hpxqCUzXv3zXH99doO1Bp+YMcOKa5k0L7Io5ylLglVPnmzU2NqvEvVKgP9GPpeVYWgiGVZvV
9GBA7Ztmtjpi+1uT35mH5SrSk6nZQaWvOn19qp/NMh/P9OzLltVBr/seBovBbueUi5eD912v7Y9K
7bRSsk2HG8HnU2jqNEw/PJtUNno/5la+bk1xkebkTdQqFYOo2MV1eisVeahL98JCUm50sN4F25oB
GzGQp1lubwuQUXlBxKsvE9rRHbQkc2GYxVGU43GoeJFL39yNhfmQFCTNDOzeeZEKNbwqzf3XN+uP
st+vK7GYdlXN0NltnNVqyIekitEnPNdce2bCeRBKvsp1jA6edp2MBNQppIlVLrIF8DliQAqGrMnD
MYFBW8UlRgOp0r9prf1dIT77VFCDhAEgJacm5dl8iofOlFGeojTMuVldIm98j3p131WInCrrpgR/
ZFtIlz0HwTQwPpTbtMCxaJN0372HuHaW5eisRNuxeCzzeVq07cL3jZHgwVXUIvOw2sqd+UQMIFeg
UtxbOblvGKHUEARcW7ZIorNnpamOaVhmi67k//VMwjuxoaotdZO+pnlMki857eYPKw9+2Jr5Gurp
ki7zRadT1qhR22rPQuDvJQkcgoyVtLOUCSo0BSoTOPpNdmlFCQAusKDkC6ywnUOUVzukEHDc25Ei
UpjvZEjJKypXSTxuY28A66GgU4OQ2fIZWFQEUq6ECxRGS6/SINHRSzrZ2qlbqCTJkwtDKm/SOz+E
aRWJTpALwJ0ssrC7SAp1P/ZAeiXVuTa+7NvuQm+LY246vN4li6Mp3m/CmubxSoh6Frj6tQHFuLS4
pVkB7kpBJBDn1bsnBG7HbOaXxRt8gigN0e9HuzCVL5aWr1S/5Vk1JDHgCekIFXWYpGdB8wi/sZ1p
PhcYSP66ZjCAuOF85mY1l8xDc6/jguOQkk/bIdlR8d7PRldDSzwl9fAzo2kpoB+6OHt3R+OGj8JE
SHuxhOIt8Pmv3DgXJxsKTVrda6MDnNkqnsC68jhlct+60U5RrSuktPkccIqz7ABZEj55ZVTAHk0i
YxO6C5WrvHitfOm7mIg1ohIGj0GR2c0T/NL3qEzfvcrb6cnEfI12BsJOapvzUH+MCyujEmKqyyRq
nwrROvNAZosKdo7lv2lmCJvdD3eaAjnzm1f7k4kQIg+vD105GHbq2beyd9zCrQojXwcYxvJMXw6h
wnIPlm8/HlA87dWk3RoNqcvO0Rbh/gfwHTo1vELfnMh0oLOX2YbaYQPl1FSWf2czMkmhhpOoQ77O
NMRBiWVdsQ28ysrbvBRXLuBLrX3KyPsZmgwJB8zR/vGbM/hkZ8vbZ056VNb8zB2/z9eWbfVK6CN6
1Dtx69vhc4ZjKq/NO60tln7qrqLAJgE7f8Nt8M1Oy/xkX2frtg6OnAgaU8izY5ulHw8RJdN1Nhb4
PyK2zxSZSohi6h6e35Nn5O8ZKKFSr96DQJ9M91expAhW/RjAfqAHnptPelVHa5yL8Px8gZDU7MoZ
4pLD0Mr3UEWHTmzvIRPAQillrNxKO8UQF7VBdxYibt5tJT+qY2xcEWJ+cPG0bsxKlos0lJPW87os
KK1qirhkIK0Dwllc3V0CORnWRWhuDWVIVmKir05V0W+ezGd3x9D5+PARpa31a5/64Us62Ek0OORG
rKs8uR7y8K1UFSTFgiJxlT1LRAeJKI4kAt15w/g4enKjeIhpCKVz8quAVJF5EPsvMTftm53EZycm
VJayFvUB+hnTzz+cmNkVEMobrEmJjoY9ZleUNzsMKAhebzrPGL65EZ+snxFeTh9gHCZUcM8+eEaV
502X9dlaISlt1OJlWZAM6Bjftfmmher5u8gnlb2/bWpSP9/7gaErmrBss7U6Ub6aAB10dIrC8BhF
yiapSJsd220DlwQngrkFKWqV+pUZffuF/+yNlNP6SRUCLeofK6gojB2jV7N1XhLU5gb2quzLfWBu
BI6TAb/dkA3LtoS/nobtN8Xyzwpd6KTo3U5bcimts2cbgQqhMaBlQOXI5PS9/kqX2a4gebjVtJvM
BDnrxO9TfqDpdt8c/JMdjI12waCbicLij+ppM9A56m0nXxPlsVdCcI5mk0wdiavcynAHWUejkJAg
1G/EaJ9eNIoJaQNVsljFn40w0dF/UUwtX1soIjVTvQ9IrwwhWsrAWJsZ0sW80JZiQAWEUfjh6/f8
V8v/bNzRDRT2FMJFm0I9K/VELFUqkfpoYDtxTxGMrNx8uKH8uW9L+gVmJV6QdZxkdXS8R08HiJq3
KzEa8Lzo5PVKG9DPuh2w+8xr67WSaoQkqgI5asT42Ip42Rfjnvxp+PAXue/oK8h41Mk1kBu5rq/s
tnqyTBZkpl9g0LZefCrupCmytBGhOx8hGQe59pAgvnW6t7wc73vXuchrb2VE7Q+tKo9WJF6cqH7K
VYFTwB7eIesoTE43RtQI4GWVmOVJmC0Wo8NKIhuYwPVJ8KoAWGibkwd/DV5f3mM0liz2WkT8dIcF
3T1OKO2dhdE0D9As3oRqLANkkos2KI5fPwXjk8E3VfvQzVB90S1z+lJ/mNREbMqc5AQmNcvTKK3V
90BfFfKR0YG1tkcRKs4XEGVXY+Sus67UCVkigzNP2rmmVE81BTvMBvaVmgMot0vlUtQ5nVVVvJRj
uh6VOtvqdHK9mu+J2jTsDTrnBjLThbSiG/ZLpO5MS9lcx/pKiycwX7whw4ONzSRBpxcP9rxNGRJa
bcEyKK1v5vTPdjuOja7JNqh4Gmh7fr/+2hOBH5V5tjaC5KUJ9E1kkhJRlCc6T9ECcc2uL4Kdag7P
+RSp0Et5yFX32ie5ialYL+Uwr5JE+ea0PumoaGhJEMw4Uko0lGfFkzgmPqwcBfNRYrHirYwdnF+C
aFmeDxWFUE8zX4oOnIAmUBfqjMa0A2Nr0yBaJoP7PkbGViTZfdvR0R7ufH4div6EFlwh908WWcOt
VCN7rVfd00i07aZt6yciwIxZf18MOOfNuHEWXw+2TwoY02rPAH+GdgQq3NmEg4bHK6wGykdUwioV
MHuDDAFiMlpwWINwFXXhg4yxY7Xccy1mF+23jCbEJg8kpN0HJqlWFBW+udmfzIOaZrIKJQlGouM5
//JkjSxqh4iNdUOdLdbdtRZMkm3BxOKTDRKql16GUGCYs1j/roz0Z9ndUFUYdeTiUQnm6zvVmT68
gGi5fEGEQra2gSJCLQJqCsdz05HyofnsO2qybQtxnQjjVE+FAbv7pqn0RyHr7ATOKhcFRUefQIIM
rWqzQQI++SdAHDL5kxgnfXGJIfy/u7T5/ZDnnUwbN69vFdF/MHdey41j2bb9IpwANvzLjbgkQCvK
m1S+IFLKFLz3+PozoKpbmaLYYnT3y43oqE6/CRDYZq05x2QDbHeHCDVTnLHg5vWZjfYcCPRxazOP
o2jCZJVhejOOjhm+nBqtGnFvG6/cWoRC4OnitsrtTp8NC5qBdXF4snr9PmrGxzSMfuAS3WiW6UTl
2pYAxSX5g56EywzEg5Y+n3kdTt55QWIRGitCKt9zHf/46sUEXM5SInZexBFaMI1riL9IVADs4RT2
JFeGN9TZ9vU0a/MjPJLIa8nZHROfjMF8pdUXaVav7PrlzAf7tPWc79vsBzJNhSPKu1jpjw9WJF2D
2sLP12Uh7WZpcdGYKyTNTjCU25naD8BwzPQZQ3RfNiXRYdFzXt8MRvxQURE982k+nVqPPs3RcSmS
JJK56dcA8UI6APKgwmJJAd0NvF0+Go5qqA9UCq6RLWL7rlZBmG/KsFiX+68/yMmnCYwkkjBaU/S6
P76pfmYOUx/bJG9YL8FIanqtbhrFzf3LRCkwW9DVRvDw9ZjztX3YJM3X/seY6scxGyVLzb4zs3WJ
ja+zxMLoyIAGMVPjqvzvhjp6WTzZK6ldWdm6BrWY95wFoDgr3a042wCbtb8nrkpXAK2D86SK/PGq
VK0tSgMRzHoaWL0GC+ZZNewIXHKD8ocaKldaPh081iDCH6LggqTg17Ac9zE2lxYMdJqkz3Ln/xxM
faVOz2yuwWz591I37uumPHcgFfPe/9N3MDd0mEaEbVpHa3FasdFDdJgRBaNvIEGtB9xAUlyvilre
z5NIX+rLjhSJQFqbnbktAo/QAI7PqYB9NVubdScJiCHMuie/XWLBBumEkmzirSddmAhnKVpJnueq
LYW2tj2z6p6cZf74+EePrdnHXStSHiFDp3dIubleGrGy77psk8mx6zfTmffkxICzcAC5F8Ud8nSP
7lcQhXJW53y7HTkUyLncWqxi4jdmp94I7UJXzqknP28s5o0xwhPm0vkQax6tYVpu9FFjMmTvtysb
p56HJ6Jr4Sr75ToAeTwHsncivbYC9FZdf0uGLAEAGKK6l0kd3a/fpJMTBUsO/hKOlJ90BNFIHzKJ
vGydQ/6fBdmFpV1WXr0rVBVMn+6kNEgIYDu33H3qyMyTxbvbhnuhWcevVY1YDVEb33Q4cmA1jNQF
O6b47cWE146UNQcvo1Po36jw4wQOtl9f9amdzJ9fwrFiJk8rLwsbljN27fui5NRVUoWPMwiKxbYV
Jlmzc5VBNp3OBg7Hwa+oN19/htOP3j/PwfGrWkuDVKWwHRFjlVeqdxVEz9bE2XaoViUYWzE0u68H
PDE/zxODhQ6f0OhP0cvDpMdDkbE2SdnoJpAHPd5jvwLzZbVn9mknh1IUFNWUxixOzh8nTV/kijFF
XBtoH4SbOlUCdRPUsRtL5rluy4kNgE5Xz3gX7QrYyh/H0ii5yY3HlDe2IVZ98qAq8hdoFzkosbZq
yY4KrGIrTcsswwGvpRdlQGafn4xQLs27pKvOVKnOfaCjxanVCq2XB9beMjSo7xls0uoVGuHbr7/O
088wxi12P3jGPjnGEtSmRjjwCnUxBmA7xIKYY/8P5fgyNPUtPfV8YdFDsUT+bUovRZm5Na2wM5/i
xIs8u23AXVuwq3WCyD+cCdBZGqk3cij1yV6rQkTn0Edy65kk6JnQt4vxGoyo730NoIUdnRue2t/n
JY9epsURlFOxQnHw4wfoKKoQQkxVYKhTLlggdc7yq2EmOzc6mY41Aipk3MpaTbU53QnKgSk2NZux
otQ3vlbeS+qd1wGu68fuSSl0y6lq2lyFou6xs2izVWVyJAV0nFJCThRXTWldiclzcCaj0pkIcygT
GtvpiF6jxTBsBg9S4oMb0Q+aXebkIuir3LYhDSCIbMa7LDZdUMLZKlfFTtEBA0/VQxAM7K0tJ1FJ
l21JSWq0fah6N1i/qLOz8BbKjliG0PXb5GB5MT66WAMdhb0nrthnVOG9lqJJDorgMtXkH6kQj0OQ
B2uhaFSffHVrDPJLEe0HOlrrEU5KrQJqlIv6Mm8FTCPk+e1o3Y2Igd1Czi4A/A7L3lTVtT8ckigb
D3EdHKa+AWIM7YO03WDHHf9JtBni/OAuVXNiK0C+bAjwkA/JNPwy1oqIvquSHtx0Jem/cQW7+pdp
NPaKOT1fjjMMV0peLT2cz7Ck+mlI6qusr5Eq4hXqNPD36Q8zhkYpUUgzhzxaVZV6XQSa5agJ6ZOD
IpwyUMldL62dXjVbvVakK4Ion0Jv4JUXFP5rhDTGgK25qJwhBwE8xk9lr71g3LhTFT8hPj56xjO/
RJilLEHiEQk11m/EGDR1tiRyM5rhvl0CmdzjN4mFMWxy+dwmgssxtPavptXfiNQwJctt47lEN2DW
N1ps39MAtjXHNVzmIQZpb9i0E5BLzXhplEev5HM38Zy7xFm9tezL0EMTEk7duCx6jM8JIkaegZes
X6J9fCMKcDjUqvxip8ZDxPkrG7VdK+W/CAi/bLroR+KVL9JGGbvrqsHKnhvfzTB8Dvr7gHbgQs8Y
zg9Zz0wT7ivxgHPGcmvGPCsMq4EvAj5Asoih34c5P5FxcktZcxdK3qUeEipfFN2zMgMc8UiPzkhi
/XKM9R0TMLJy5BBqQfur4DuyPWSPqloxw2ox2gpSkccYjUE6ebSLsd/i/aQDCeZ9DvG5i70Lks2Q
nvtK7zSEQQ+9TPpV3mg7mSocAt2FnjfXcRW/ckKOVqnC81KmSL/kTmGKDZ89XbmQoTEnZVU7dpyg
vQauiJWc4KCJ4gSqY9kKXovZQ9Al+lIqtSsjRYNCjmnWk71ZaupCp+u8oKx013pBvOwqV7WRkiGe
QX8kZU+GFJFGEvePBHldj8roymN8n4Wy4ZoTVJaBx7+3a8JnSLPdlqF3kTfWXa8Ot5mq3I2a8Wxf
gmUEsMYDNZNRYUQQ+mrqV32RvWYmFSTJ9F5sOFGNFb9mWb4zSgz3I+UV2JY1lHl13eivbZK6Kl0u
pSTnbmj7w7vyUPVowkMHJHWpnh0c8WtQZS1VIBS/StN/Q/6LILgkg8iobjoftNWsWYRLpPvWjrr7
Q1jfak2MiQTvc5CBH/QTHoEhje8ku1sbDepGCi6XnGnQDSRkYlRxcJUr1s404Vh1cnZQw2yvsJ9w
xCgPZJu21211WRkpRBmRkY9uyg6z+KZIRx5LJGVWqlqrKem51QBDucrxUEoU9WzZo56N4ES2zFWt
aFBtq2sRac2yu1c3RgvlKm3rvW/VrgmYME1+JEPvO4OVwoud1lPly3g0UmVlJumNry8GNN8ORTVl
kYttYMUkkvESK3YHClIAws2ly17nESK9rFMOvH0ZFHkWAHyU3V+Th/DjHzkTqOePjjwVT/z/k8T0
CU+n6lB+qi+0CDeAyoBxVs8dsAflhd77lQF22NAKeysIFVWbIQYEBORZvs+tOlkVFChM23itbMB/
FLY47ajMMAAiQNmszBCfTGzYHN/hY6Mac0RNdk6BIHRBFuZ1Edb2Kh5DEsTE5DYmJKSwmWcre9EG
8XNskhRZ6BVxNjXw+hYq1GjZF10cIlyYZ5lh0EBJ5RnZ4jaHQJ0mO6DvxrRAC44Q2BSYfYJsB4rh
/hIbk0Q4wtLP+XNlke8nsx03RT9cwpZYCnUkLlWNSS32dcIPKxcpS7/uU0gauq21jtRqAldEWoFE
KWGV1JyXc8idFGVseSeFWr/A6kiKT8r2rR6b+ECUIjDYxCS6jYjTq9YuPVjavOAeKgliVwIxu+nK
lUHDZ5lE4eCWai9orkQHhVVlZ8G+iMrxbVKqfl2DNmR11kHBCnQbjWr+rKSE5cfkzaLWTgOne4w8
7XsuJU95jFhb1ceMrCzay6J2Gx4/n/sX+Nlr6rcPhcGfSJiLRMrLpxa/TNuxhtkCJQ9XeW9Aqhug
oSmAofzqofAITzWzMHEsYgJWtTa/bk47kLAQ1de1Mh6iPLoQMUJgJbux9REEuM10VQmT/RwpRIph
uYYUuBbW0oUwTMfHC4JLAipTW2O5qn/kNvkwGc03Wl+3Uqw9FjQGNpEauHFX/JJtVqROYUJWWrdQ
2nbZCLFNWJw6T9yELQ+5z1rJ1jl8MyVkNoFaMMPkHgsdkIy8iX9gziFZGVLeSlGjg9FpHI+sONlg
i1j0hRRtelv5PqiDtQ+bmmf6FZV+gNsIKkxdJwjs7Hpco6F56cyhg+FYdU4xeeq2DycYfdp4YYwW
i6NMdd8iH0iw7HVVdRMFzUqNMCwTCU74YGxe9PwljucP40jKhFJZv4I03KoAZWnVLHC9ziusC2ka
XsZjbknXBog5y4J51YwMHAuDN4qWSaXKz2nmgalHOu2YRnxllLwSbVLcyDUQ9FGF3AoU5alqqseG
pL3Qzy46L32UQmaROk/3Sl/f+zWbq3go3XH0nKTXN2ka8jZNXbiqPOggthndm23+BpCFDAwdlHFH
x3SdyoRwhxOM/YmJFSHThSclF/DXZfDueyULxl1laduMfudSz+xfBsnKFl8EZibIOQ3CnGrs7gM/
tZFzrvGxslDDzl/JCeQEtsKzaFZbalmBKFyVILsH+ZudDnfJHKuRjsQCDqznWpFuOGoDpOaotozb
YVVPBah8bLBuZRZgKedlBDg2WPHqV8oBfdmrjeWAxCka4KHpLD/z4nijhbx3Zpns8GtNAd91G26l
kUXMBKuC2q1dGlPyXBWvSR3PVPpcXQgx7JWEcM25mZJ3ybVm4Qhnzv0mekARRRFTcPLrvW6VtWsH
bK0D0bHLMCD6pyopE8lPu+wK6mvBm05w1QqsdMPaBjxvvNajmrfTTEiXxv2O9IKIP2Nod54evQ21
1i89+U0vjOCSJPADXMxlimhNxua8ndqQ1iaFH1AtwNMaAz68ZROl9d711Bw0Hji/O1K0RuC6wmkN
ItknpKKLKUsUZ7AfTN45pFPdLo+G4jJMUXxNdcWQSXHd5l6zsdjwNlNsM3ll+xD92wJI9cEIPNpi
5ptqe3cFORykzvyED07Qqk9x3Q+GEd3dzq7iXZ92O6ETIub7Epm0hwjbGXJOyke/fBj9G1m7Lro3
ybzxyCGPnWlyQJqpTOTtYsivy+I+856IPxjVnyqv5ZyUp+aPAFdT4P7Gy0Tkukn6bVS8igFmhtAx
dMZ0fX2SsfqFH9Fz7r974QVuSkMFiTPhG59MV/HTg9Vm25HUiNAMtr5hrhN5G9X1AXOoo9KezWpr
zyp/OQCTwxyxy23SwoQg8CG7GsRDPBVXiWh2hidtgzBeJ0a7xRwPn5eprkEtg4pluBninuZssCJv
i6aIOChqAI1T2dRRfiEp0lrlYUMMQq9QbBXpuu3gSLbh2uTURWWRg7G5S8CXZ8piisgDV+x9DZU5
nzFM8RvLKcdWaaWBzJRYUUGqsiscCDCMV0UGjEqf3CrH3+n5+1QFhqyRO6kZd2GHuTubcXL+kpLS
xgP56Knaqu3maW8lFH0Tg+z0/PoenqrZlm9S52EMU6983b9ruumg5LAdE2+pmt3empKdVgZ3sRkB
6E3nYw85z/1ypMEMyZakgPGWZshFI5i9JJLjJkk8qGq3byvx026a58zu7tjaHHAJF119UANvmwYJ
Irp4aYftrWaUe3QMq0ATl6GeE3e6bXjJoCzedHq9sVROxIZ1S8DNIRL6N4IWt6ZV7HzNe56q9FvC
y6qk/oNkqU8ylmfxkNaHmDzuEOdRPg47L5A2CWumJ+RHPFg7We7vkSGZTDyaa0fbZDLfbE/eVrq6
LuPpxsulTVO3zJok+ZJ8PYP/CBNeqvRFvFC8FrI1xw+AnbQuR3tyxtA/jG0A9yy4oW7NUgbFyrwa
co7bvbw0JGkFMHERTdY6DtSlpxVul2ITUgnnYS4cDETVibkv4Z52TbOwTBMpUUYcK7kiAFdlcu0r
nTmzTJay9ksXu5z4YEQ4W+QM9H6jTQJoXanmuLva1RptZWvgjtulZhXvWbUhp5jWYrK2VLdXiCQX
5T4uWHvtJLsLLO26gzUJgqtEntQG0rbvC4SN5ioBLQq4xBnG8V6zaVgNa4/wt7SV4YGhtsNs6hFJ
Zxkvfpmt5QH0PR89bYVbS/EWTLXboJ6Lcw0xEgZFUyKWFpa3bjq6xIeE6qh1UH5ES0Rct05yf1eZ
5sqz6m3DglDRiNACWG2BQ5rMSqnMS0WJdgYsC6Fm2ygX+yreYprc2YGyqqVqQ8dvTT7wraqa9xMn
64rsmr6WNtbIiOzGGp9IAgmtvRa5PXZpNUs2WTheGQVbSRZbdCY6OFyZejtmE2YxjzWyLAxKAs2W
mNWNQWBXoWQbvVZXI7bqYqTyoQRO2+1ae9O24Duxe3m0fy3phzz9glpKsixUAOrFFSkYCIfJi80X
MEkRqAsHLanTU5KyKrExonIlx5ErX1jBfIyVnJn2ShdxnaJsmrFHu6riYKMVO5pCGJ8lB+fsoute
AzYHMeNyo6HOI39BftJInGuL57qnVmz57tT4LrmrLo05wEPWSqjteiBd2IgigHbpRaQ917zsHl96
KAu22P7GNFXS4KnjeJOb84nSkNiNQ5D0S07sC+E/jxYQMrIJamNdFf2qYPvsEclhNSR3KMkyF7dJ
m1CSqUmpD8kdE+kj2dVrIteWXYOaoht3aTKiaWn4Qpg3aCxosU6Ah7SUwPglEb5pNqhTqa5isqUj
30Ao4lMrCB3oB0F0r+f+iojLaNp1GDklQ3ZLIK14hZpsHcW2o0zc+ZB8hkJwiCU6OhWu5FE5GsUP
pGwuuEK3SkvumblGvvecptW1vIpGWjryJRMNNZ/GqdIJGZFOirbY8g+DJYmJZCMreYS4kkPwQ2zR
BlTI/RTs/lYlq1SyUNh5qMhJb8OB6LR2Bo44cW3GKlj0pNKgjRMvq7xhawjGLlc2YZGvoM0BqXK8
CVpomS+qSSw1tKdzSt3rqIKyJhRgzokt8Zh7462S/bAGQohBN/gYhD0JqMO+U20+qu3I7yCMWxzl
CUdVktqc+GfaBqtw1DcVSehtTtWFWGc5TFfBUMBcBssHxlXh0tDWLjJSj22gzyXQgwSSLE/BWi6y
2ejnmkjaJ2KWfDWE8CYvrUHbFWB/c5m43aG6TeqMrXKn4c2QnYAIlQH5bVyGF7E/3YSlWAsoOq3W
rfU4vFdSMpiEsm2I82iL4XmyjCvYc9uwIfCb9AYeg5WEaL/W2NqGaH3ldanIK1ku6GRjXG5Z8Gh7
ek24rhRCTkZSVUj4JBwCHRv6o3y6SKZkY6hEZgCqMEuihtOlgsg/0WI2VsAabG85T6DsMi+UTlpq
CrOlTcho7uFOQKyPjBzS2UT0UTYS22eqIHdW3djvZO/XYLW3PJ3sLKzV6CmONhQuW0XYs7yabeh0
pu76zOtuYYWu1Bk3uvSMGW2npNGmEOaWRMKLOg73Ka03v2W+12Y+BLy/Di8aYW7ZyoioZEzlSgQl
4vd411X5XT9w6opjGctLQp629ZaYFIyj4ZIi8r7MZRhFnBSlYaNqIYL970VgXcZt7wRU2n3P20Ix
3iTZjPhFn9xr5DvfQEG0qEAD4nHtPjmUcrAvCE7jjHMd1crWstJN17ylSI+KLr2SYp3Y3WAbUo7u
utAtiEGx22zj1fCoC+DJNQ3Lcp/E47aI5EvjNSr7S5nb5rMW9qQ44VFdeWZwxSFbtgc2S4QoXwFk
IUfCjfwDtf2Xuuzvp2aAyN26WU0IN8g5tQYzSq4UyRPoqDvgj+DbSN6x1FtpJNiKE31LcFinhq4g
sq1pilWETVSFeRqNnNujvr2tq6Ja1X1V7H7/p4rlYmfJ8V2n5OUK02G9C+2AfuP8o98/DYKUpIPf
Pz/67fffOPq1939mzKa//8FRyD16sn9+/v7bv//emd9+/4NknczgSWNLgazb237c799/9Ps/R79W
eCGesfffrhqKDkpUkbT+z9/Tpp4q3e+f/8t/5+iPaIKISEx0m6Nf/2O4o3/qr5Hef/H974RJKW9H
BIq/f+n9R3/9OergTe43SGgSVjsjuCg1/VHp9XatJ1JzIdrqplbxmpdECy0Kr/k1St296KnQf91M
OtU5m7E7gAkRd6Nv/tjK0eSgBC5EV7bXja2ldEtY4IdJ0s+oDE51ziASzpxFMLWI/ObW7B+aIRli
hiiShuCOKiVsHRGx3IGtSp4ivV+Z2fQYtvQspwo9X2BibqgtXnLDPGfiP9F7Z3SMFZamArm2jtQO
GfugLIPHspZFSHB3w4mvLO0fpFtfRG1215LERCDXt0QmdPnrG/3ZEAkHGccCwiCBt0W2j0QIxMR3
4VDRG02GxG110iKBDLPAKfHSMhSfCcOJc2xmaqJv6nhWePcyIREWPZT5hNyNxd00NeyqOM6nWnTd
ZhouqwwVbUqUm9cEZ3Qac8/0SNfyx+eFk/nxGyukDP2Gya0isWg7S849Szuj3TrRs55lEDwVBBNi
PTp6KPzJKBO4KflaH5t9ZnAWulQljdg59cxAJzQ62C6xBSqomTXzXWz+x9OXGnYVeD2rkBVX1OFh
SMXaTU7vqKz9PXu8M1qHk8MBAzTQDkPjONYZTOzwqlhDMwlcazkkhzHPHHuEoLmZGbVfP1cn7qEN
mFtAIdE0xPpHL3BFstkoAvr++cTSPXmc8UDMt78qXbv5eqQTD4QtUEuiRwThhaLm4wMxAIiWC16M
9RDOUX6U/kVj3f93Yxx1ln0xQOSyEUxEOOMSKsJYzNyvh5g/5tFzzWUgyNBxziBCOpoCMHyxRHdS
tm5sGXRq+LMrtE0gj/KZF/7kF0ObfHYpGYAcjm5XR3NkkA3GyczpsUujF0RFlzPfD5DIf3RJv4c6
umum5nelXiB/KBJLWkxx5/QWROzU//enBG7Z73Hm5/6P10jqR3UwSy5JhoItm+qNlAbnJI0nnzId
BpwKw8bWxdFta0ejMmxvlsyYBFN6YoM38z/5ZnD12WgYTCafI/lKYY0WbXouoyS+i82G42Vks42v
7OrPCI5OLDeItvELAbbUuaSjOVTu7CxhgkDqNSVvwdg5EwZuLdhD6UxN466EUD/Z50wbJx88Ezmz
ik5F+SRrViqPNNZSz2AQFXflRMNvNmepCRnB3Rlv0qmhsGSp8Eq4n+Yx0XhMBBCe2ODBm+xLW+K0
6CsoHKE7RblxRuNzQrxlzwo+oIsm4B/z+L3tm0S3c5kM0AQCvbJfWP6tOfnXsX9G3nRqgtDQmYFy
n72wn4RqSpUbvt7N+rz0AmD564yCTs3wjL/q1DC4m4Df4nLluzp6NqiXp5ZPcX6tmtAV82FZVv7S
AMj/9XR3SuUODQILl6yz+cJU+/GlLbOByS5jnLqeLTjUmBiLbKs86S9xhoAIS/a+HJJ7xfB1SU3E
+MXZrdPUtWhT4uswrCvmvtc7grjVM6/iu3/heDa2NRM5KGpIoL9HU8pUN5PlJTysLeVFwjUNvyDn
CKJtoa8k6jcIFkE86mhMDIreYNTq55hGsRTpdGiRkiTkgVkLrUwXkyAANy8chIa7NtIWg+rvMg58
khlvKhrHc9nL0orVmds7f01fXcDRHqYOat2qZ7yV32FVYWNL90qsNfFzUDEKqZSbtMrVRHVm2Z/v
y6dhdfyf8sxxR9b58VuVRNoSTMSbpwYkc0/UXcBrSLQdh/zNRJ399VWeelbZP/0z2tECk47AnYqI
0bRW8Gpjp23JWzbuvh7l9DWpFPjYJGOAPnpSsyBuamvgVg76uJjpUYMckLp7AddhmRvmmUfv1NwF
kOOf0Y7mkw5dSFTkjKbrbyMNP1Md17r0GIgzV3X63uHgEbN1FMzMx2/K66hspwWlBUsaXSm7ke0c
NkP5H13N71GO3qOkm+TaNESG9uwZB+RCIz0Il5iraP/l5Rw97wV2/24kK50yRI6e5DURz3opzjxv
J58EDG4qR2wZb+fRWYlF2+qY4+cNTb2W+jeVbOlcoktEGDkh6Wcm/JNPwu/RjllMmEfCtu4Zzddq
d/BtpD+wVy3BU26d+ZpOXxj7AVw9SEiPHwajlAtVNkamO/W5DWBsPAWP87uUWuesiycfu3nn8fdI
Rw8EdExL7uj1kekrnLDfWXnrINo7cz0nbx0AUfbTLMoAWD4+3HWmhl7W8jQ0+c28vsBCcdXyMajT
/2ggDYuFwn8+uaB9bTQzw2T1T3yiD3PyuX1adCS7aemZI8jnrwi2s0KNYLZ90qw+mlnriAMddIds
7UnmamZy17DFG6ySnlOZ2b+9QWQw6GOkT6jvgMyP968TRaC0gol1HgzVxGOXFOuAWFiJ/MFUvRD1
PgNY/PU8+/nRYFCKPgbZFwKUxdGMFE92giEK/20eT65sPkHrvSRj5sw7fKLkwzA6q5MhswfmqPXx
2mwFHaCZ8pWZJCM1bpojswFAHX6XL+j6e/Z2YItB8i5w8PqM7v7kFVImABRBnsonSEQJU4yUbF6z
RprxoHjnceul/eD+BzfSYBDMmRZGjqO5sNdyyfdpw699D40NzY+JfoAEXfnrYU7eSR0Uia1SOIKg
enQn41h4ttclLPaiQc9Bw0fC4j7d5hXJ02u5C5yJupn5Jj/l5b9/iQrOGaYqLDu4c4+GjkSexEE0
pmyGQYvn0gXfNGDj7MwULD5vo9CR0xzVAMXiKTw+9smTJtVhbKXr0k9l5DIa6U8F7bshv5JkutGY
nw7aNJEnXsFEinUqYlpYk1JXIBEWkUD1iY+8CafXUMWjH1tXqt08JTX3pdbOWZg+z3p8WHaeNkJL
KI3HFiY/65KwscmQJt/rVrvR9MKhdHstvPDMmWe+ux93eTPZQxX0dLXZsnM0vdLjS9TEVFOQ1Ai5
LZ0LDiX9zIr++ZCq6AoyA1wjoBbYTn58TxsrQtDfTOla2CNv6dNY6nTwv6cy2sWxdAUN/YyQ9a+f
6fkfPbqyD4MeXRnlFoRlyC04gwPMh32g6j1aQdr3HEPsMnSqvH7+esgTEzueQt5Vnmf4/cfEFNRd
suiMjiGLaklcyNrTp3WQ0WYLacCSHvz1cMf5SmBK3nONIJLBZ6FqcrSdHe066Cs5Tdf9lC5qxVyh
NFjI4L71qXQxrS5N8hnGcdOOJqDpc+e+U1dLqtI/o4uP32prFPFE3RFKutovixBFdje4Ic17H2F9
nBp/zRNzVM3voJW/gldec2yyoR80Rz/9l0GJ/Bv//J3/8y9TcT78KbJ1+N9xvM7/h8E5fKn/Ojfn
/1bty48/Y3P403+n5hj2/3BoI+KL+VKHPTp7aP5OzTHl/5ENFEUch7X34Bzejb9zFRXxPwaTAYcW
jmK8tTPz9+9cRX4LKw4OVJYimFUzEPkoJuer2BykER9eUAIfZUUjNoai/JyNhVHz4/PjTSZQ3CA1
ncI7IAK2qI9O2kTLN1vqiBT6PrmRoPiPdv7QRsW6mqj9+Hdx1a/62Fup1q0XEt/bS4h/B+tSDquF
xbxi1b4zUxKQs1qNvEzx29fTdKiega8h2tOGyFVMkF+8JU0rbdq+3abdhixjBDarEohkXE+Xalze
FEb7oEnNMuPoSyAEJ23/Ugv8G8XvllNJvnBIpsOgbFPCScKQyG6U+9RzlqV/mwww3KXvtKmIkd0b
8pssvmvycN+o+hJe/sKO6APlqyTQOBPiPTZ+KtW0GsXaspAQtE8+3bE6/tmApld8CYmHG+WHmYlT
NE8lKoGgG8g0pP0u75QSFCt6QZL4hga2I529JsPkwI4fXQTmpHyplqRI+0QxkipfSM9k1IBe+xYB
UzRQJxhpjsxaLOZMXlNHlts+liHSHdRwXaggKfnRZqshO/RdSdL0Y508FiUB2Pd1eBfab4WNkbS3
Fgo56zSvRwPge/iaISwVxYM5XhX+9yF/7IeHBoaPlF/H6V6N6SMnT4Z2r+W1Gxc3HSqZOaW80S4w
hs64H8cPNmlULXTvuU5lJymbheB7pAa9bpT+4M1LM3FmflA4HZRsDSiiHzx4U3dpSsBiJNKWgVhY
FTXXadGU0mrKLyfgn8H4Mo2/IAoP3TeWu02MnDuswEZm3UaXr0NyCD1Nhat/SNTrQfmB86gLxTfJ
IzwyI1E3n1mHSEmtaZFAGSR+st6perrPy1kBacfLtrUXOmXERZM3rtaObigTCKi14YUgWsdUySpG
qqOo1VqCI16kkHOxRBSlv0q8b1b4gNMMv1ITIN4Ob8YMqd1kHqhhu0NHs8LH5b8rpYlUAp8mPaaM
FHaabk8/Ix/zlqneZ9nkdl5+wxfJd7Yh0IUP3q1tcaMmnmNmnlsgNVsAUQTiORBeA08t8b0YXUd/
o8fKrYrX0NN/ZSDv4hRJpbrTLWnj2zbZEabTs3pW/jbW62WjP2kGZ9g2/O7b155dLcY6X5ZEUscI
vnKCorSk2gSWt8ixpwSq9zAp8WUssDdE+gLhX9Q/pBgLizG58vv+0PDMNdFmQvISZZhlhLEcvI2o
gFEV6BwyG3W6Ly0FEeO0iJzIbL+NdfusKvH3MbZXWGIWoXmliQiA03YiKqhPOg6lObaKW8uPt+hy
0K3Y2pL8Nyx1xBlrCBIt9YeWPiBccLR64EEaspUmxYjl9YVEzZJUKM8SZHBX9wnYB735Lk/9sjJ7
kGTmU+l1P0yKVqCcYfH0V6b9OMGxEZgALCYmGySy3V9ySFroY3KhJBud55Xy8t7L7HIpSkS5CiCS
BdCi1cimwY/1fRibtzgQM9B32ZIEe14Be6lwOvRuBbe7wQCFvE9YCoqi0J2mYNlrxWXTYB/pebuT
VQI3pRQbFEDKINisE/ltyt0iH0onyYdt0J7Z8nw8B/09iXP0Mtk7aoTtHu2yAsPPKkXNeDbqlamA
4+z2VXj9x5J2/dee7c/os6PG9v8bhLMJZnaKdseMpNDMosAPc9OpXWWlPaQ3kbVQXzxyC9foje61
Re+gauamPaRXKYEgZLsuz0F6Pm6UP3+GoyOtSRMfC0dhOoqMHDIIKxd4VHvuHDaveb83rZ9Hmfdc
f/S/0qSd/L5gFGkzvHprpECOj4Bx0biKS5DKUr79+tYeZXp8HvBoa57A5Ua2za3tl72rEEq+LFa+
a4Kdv9DXvZNfY908KL+Kg+l8PfLReeyvkXGsC7oGNJWBcHy81LEwOtkaGm4oyUNbzfVdZImE3lyQ
Q588Ke2qeAmXGEeccSOpC9BXSoRa/8zh8+SjBf0IRo/OXlY57qHK1jQoTdXSAnB6Lr5c/i97Z7Zb
N5Ju6Vc56HsmOA+3HPYsbY2W7RtCtmTO88y36WfpF+uPysyTMq3jfar6qoFTqAIKyLRjkwwGI/5/
rW/p6HWfusdwAy5XPwmPxnb5BWLp4aTdkXYeXvHluXArPnrq73/E6lZ0WazPkciP0GwaeC6e4sfp
cXHPPoUuifH37Q6VswdNQvLEXfWEpLJ8RbV0SamzqgL8/Uj+uRmr2Vf6kjFGOf6wfhPsiEPi3OkQ
3s6w9dbPbKO8cOEXB1zNPksZ6myMGJAkUZsLtysHb4BnbBUPCNGF3rL00VrFvhZ1AYpITkyrDWcJ
ozgyAnmZ6+qh+RG+5G7sanfhBgBusNU3yYbuRnZp1OUYtHql6VwS66Exz0kgWx3S/IZaI7DXZVQc
Ujf5hk0Mz1Nyxmv5GG9/P5U+WKUYbIF+QIXQ1DUidBTnYihCvGiaOHtY5SzxUj320girR1aAZcMy
ywjW+JTM/QZ+zIVF8MMRqM+A4uS+/bLa+2pfxOTGsciOI+BoEIBGs//9bZKWN+qXh/JujNUbp9V+
m4QZYdySZJN/6MWb6LHdhZtsO2+V28nlcPDKOeLfmfCUdf65ttUbNmB3qP2QcSsPsa0XOtGhP0bO
tFFYZi9NhhVX7u19/mm01bPK+rKtrEgxXHXb7pE6e0S9M8/FnXlhGb10O1e7AGlSGqAnDIRHIWss
bwrLUxyEVxnttQtP7sPX6Z87qK2a2lk0maR3MdSyVlIwdOYjfAXb2GrO5SVjuUG/mSbrAotWo6SZ
JqaibHl0O86trN2Uqny0TOUm1oc7KRIuLBcfTH59SXkFhLv8d82BzdIibSClGi7RUlHVfEqt4fHC
Hbw0xGpWgLkVMqnRmIN5/hLp1l3iw/f10+eMowGQ0Ma2mmuMtXgZNRgRtdMjW7EDUcjcFAPUhV/z
wbePC176bSgXkQOuFuWxsEqhwRTuknsmHpYHmnwNHlt7doIX0U023e73Ay5v2OqR/jTecnfe7bCm
fMqGGNWOO0gHMdxhRjsb2TGzDvNsXgDmfLS5+mms5YP0bqw+M+YKYBQ0v312pPHnqg5HFaJ/HOno
uxb+nDMgeU8uD/8iweXt1adhRu4JESFYTdYFZDMT8nkY3hSfhRdK81Evc9fXRwxYCQXX7l5QaydQ
73CmHjnQBBfu8vLC/3KX3w2/vMXvrjwcpnIIBpQV4iHaRYd6Z2yl5ZN+YRjpw7n8bpzV7AEm0RVM
YWpI3/Wt7DR2vpl38k20B2dxyr1o89e29V+qQv73Cozn8jW/b+vX1/bqufz/oM7II/pNnRFPZ9A9
/8f0H/Zz/a17+anmyJ/8u+Yo/aFrBoRCBJyL3GYhz/9Vc9TlP2hfQZlU4TqhJ1laTH/XHI0/DJkc
bpYAqpHIdHlP/q456n9ABZaRn9DiMwBC/islx+V1ezcpWV3Y4dMGhfcn0+pa911HjvvJHCsQAIav
pUhDwLy36gur60puhJ6AQWin8N4ZUMSRFvw88wefftFsMIhgfMPQTAmlP0cpBiMpAWaE+we2OLhl
st0q2D/yKZg/JUnsDJhcxIj8BknZohO3o+IsSZ2bECRhTNj3rWDXZt9ypPppRJoOaCHloS5H591D
vfnzXrw/aa8Wx/WPX39cBVnxW7ngx5t5QMOitBfIvOULTh7UXmzWF3Z6Hz2Qd/dq/XmNh7LqykEd
XMjI2y6nsFkpXtPql74xyxdt/eCVN5WkgULml11xhXNrzpYA3aWK9D3sneogPXXbcCO+EC1hOeMh
20sOJC2oJYl3cZH6cHiWYFbipeS9FlBLXV/kwaQzJXadR5rCKd2QenFOXST4nK6iB/J2R6ffBu4l
pOb6C/T2QGkcy0x2kgPoJv48G0sCi3Wr5MohXpz4tHrZnQXsg7JJ7Uk/lE/9VXXTb4eddGGD/afd
Yn3PVbYx9JIRc0PB/XnkqRAIiwm4aFmsNwaReKlxZ8XAtIbHMkydsvwa5DFkr9GxsnOJeTIibL2i
sRoRQ6TH9Xak7CHJZ8gXRsGsz6msKvidpW+Sch1TDVaV1BlEzcvzHGoUznStILd63BeUDwkqP2V9
8SSWMq+PtNe7bI8v0KvSxAnbHBvc6C31U0SKcXtvBLjZ5BsluTXiwU0t0yuFfo+z+lSUhaf0sjO3
10U+bVuiUfDC7waNNqZkOE0p3WXZfOh6/TrKAy8OMeUFFHyH/FBawsZsuk86AX/HXsUuj2n0mzb7
N5ESsXmNk/EwauOxwXdc1FgwmJaW9NLUEHGicifOJxGcl4lnL1kaDA2x5nnoTnNEESQggVayM1Bw
RtvuzSHZ6BrBXwLnWFPdGSMxyF0Q2gqQBY0nUIPMy2Ow8qABgqK1S6u6lig86hFVYODCZU8kHFx4
2Xw2BWjqzUMvw2B41tN7gZexBo/q+3ejVdoE+FDOcZMk28dps9HlV0n6NlE2KrEEj0rt9pKysfCL
djgrR0naSuFVYT1kobjxc2ErCNMh7maKquGm0oGdWTWF5NgJgSdEgBjmsrcN4bjosAbramSfFFPB
FrXbNMLQUg3Qe3IvTXj2euX08jNePMrOGgby7qoTKod+17YVv4xZA56q4na+xpW80RuqppK+tbCi
y3LlxbXgtMG3MnrsI8O2Ws0GsLglEpJqfX2vJrkDbD01Z4LXjyraVF5fO7VG11Qzp5Z6Ly+/wHy+
jrPRK0l5nlvVxgntoAehHn9rgHmZQMYIzZF9i02aLJlarONfs9bHft86E49LlO8LmdDnUoDF9UkP
76cR9lLwkvPPpRjPtvQ1M0WnEjMuE6aDjkm2+N7nt9iG3MJ/6eE1CSQO9YoIAJE02v5+1hU7VkW3
yzO7WmzL46sRdfQXis/TRJ+kPhu17ko6oJS5cKzZeMiM0DXT60AebKuEceA321AtXMk03ZAHYxIL
adaTU2DZSobKAT3lTuCLiLdyS2P0SMjRabpor/SAydj+QoYL0bqpPZbNjdhIZHCF1Ntx1XY/5Fx3
VWFPyA/5nXxUUOHCiGcpMDcSYVJj+QQkyMGVj0qt3Ao4DKgob03pinmm9b4jyYLbQSSJAVgUUeIo
uH5HwwTPwDaPn1Tr/AIrwjULEa0k6AB8eLfra//QiuIxFVVHSwZ6Bj0MvPRQ9+adBfM/D+RdGNyI
0hFPOqQB0ogGhGzVqaS/4ZeyV1raQUkpD+jJESQL3K3wqMbhtQTs3hDsoqs2QXajGdhUR2FjQGsi
ldRW+6cmirdTdN9mX+foRDqgM8/+l8KEYBPe5NSuB72zLatHcgx8GJdLk6uA6BU7BN7QA4iI05Ty
Y7LtfX9Tt4atGAQu4tI1yHmJjuwQZPLfK8P0BrlwoZ7MQXWKCKiqS8XRhLM505WceQm177r/OU2f
0uoRKcEBLJfjy/TSTD47ykmwyk026g4+ucdMllyLCVxgC+vzgH4ojc+FqTdt+vY2oLUpyfCFfel7
KiSe6uvXGUAEq168Y3N1boKXloBlQSIYDArnuDX7YS9b6llsaFrw0oqoo+rcdDLzcyPBf2EdVsKT
SppJhkiL5b04J3Nil8K5xmM7i7nT+ImD18iEtEI8DAApyOTBfK121z48FhMDn1UicuxJTVfHbYYf
HMzMObbwVCfTIUoaQHiqWzMJU/q21dfZv1XF22rctzMQ8y/DHLthP2/bIT2EpJsR2oq2Z5ckOc3H
GpM4CUxpIh6mVHXVipYtwdFLlCC8JieSCQsrip06P8Up1uoCkmE42k1VuaIgbwtzvhHrxou5vyVU
KTnKd7P+ZYS4PPAQY9q1QFsaCZhV8GTwB2Gou5EWutpcujmwwiqI9kYx3FpzRPvMDL7FRbZgBjbD
0ggtj2JsYjQnQ6GiRKxirJz72SkITBfIKqJPSVd6J5ggMwNIh2qgs1yCkNA7yvoyKWVR7KjjvNFG
0QXYEjbTfponR7cIasjCqzo96qHu+dqu4w2bsABGOe0zEyRfiX9uVI5tG921Sulk1hEkCprkjZl+
1UiEFK1v+CtsbbyzWqIEUcgHpgrMINwl+uQF1msUIU/JrSsxu0vFaZMr5UbphdOgfEqqyRHGYadb
2Y4KLfYfQJFasBvh/vhqd4j11G2VlC+r5BrDHZb0u6oJiXcbXQJWN0aBdT6/ov23QQzPUvxFZiVt
mm0DdarLrwCojGTGh14Ic8lsEPsX2b6EJTVVLHaKvA1Lwvv6yZ7HySNu9gyJobETeF5EJpB+EW8H
QD+jGW/lgIlMl1tV98EPs3uqxa8w9eDU+ZsSosg4Ui7RIVx0qjsY4T2ehrPfNM9i2zj5Eh08iogb
4BwqhFan8GdiOocRL9chz7+JdewmkoIkjcXFTDHKPgT5MVxkwvkXySCcDypnYQh3iZYeKxU1mMYn
EwyEKW0U+Bw5bnBdLkiXlLzUOPmd4IGDAZOaeMSsxbQBRfm2mx6K8TsIARAM4k6MU1rcPY9c2YnJ
QzOdtfxbbEz8jt6ZauizMyifczyzF8stJ86vS0kmgf6LoPGpASkxawcNQz22DT/8XpXTjUi23yhe
aVL2kEn07FXAEYAZMCfyE3dJFx/1Iv1WKc25LL9rfffS1YqTzDD1CJ0oGnYkrJEYLtowvVNZWms8
zuBMrst0+hZYLdt1ZIK0+T0Jn6BS42m3JkcagNLP/mYUp5tM+SKbtxjs+wFqgmiLWX5SR/Fa6i0v
1gRHors2hvmOzwGiN8PWqvhOzVpaADl4Iv2gJpKrs/eU5ZsaMXjZfRW0/k4k7acCiDCBIZYnzZsM
vvYZwota5RME/BG4RAjmrWTHOZP8lTTqpuWXdmPvtur3zmfvUFZuzX5tUObTyPdHV6a7GK2jDwFJ
ZFmOssiWjeqchhI4NiIZs2tyFvwmO8NOcxO5OrRC61q6ua/DgE2djyDTCjc8s15Wt3O5gHReZ1C4
UiDu6nKAQd44qX4KupYMkX4TVzRMRQAOvPjwhO2mA+96wAxnp/45Foe7OX+alNmTpsyujRiT/PyY
a1BXxOwWdpptZfGpQI6SDb3b1D64O38vguvxk9eEL2UnfyXd77mmoh6pErCgntWPU2T5uQOro8OZ
0nm5cgA+gnUldcjte9H1WT8t/0XJboyC6KkXQm/2ZbvpKULW/kmr200dPs5jtc3z73NHXGnJUmw2
rjmcJOPblHw2muSKOI9LJ8ZVVfLt3KRRdaQ3Q0/bekPyv6tfEQ0TdQQODf9ZZa5eScSwITna5SHa
hBdcbm9VzvVp6f14yxHy3XidaNV5Eb+NF12rDh8hz38pPYtGWOIGm+zp9+f8VXnu7fIwahmUaECG
cyr9eTglTYkOtpKRwmS7V47mftioG/VoXDgFrgSKfxZD8CcjNKN3b/wSsSUpzVxTbh6g9PRXkXok
TRYw+zVfQ79MbqJx3HQ5LE+gl3xGLgh+Pzz7vh981eMZBD9uC4F7CmlkssMXgTWMFmPx2NutbW3H
0GHRUB39ePnc/dGJ//3Qq2M3opApLSOue4KuJ7PmT0slNj35beZWum772gU5+rqh9ecTfXenVxNo
xlk1lQYXq9hkdtPJxiDpWtdI1eg0Eg9rA5N0zAvloo/qN+8vc1XrMhK5MLSMy2yr23k+qZzZyrvf
z9R1i/jPC8MTzmSV4SEbqwrvYCoBFYx4pEWM6I2uNKSm+jiiDMg92hLVhTfjw0tSdXCUbE/ZF63f
DKHudKkNRrfToBtByMmGdi/6Dxeu6sMX8N0wlFDfv++mEsJlysORDVZ6I+vljTWJh2TswDE8t/0S
pn6nD/mxTVjUZ3RYSMKWrzF4V6+sIyfmmA9NyQlEhfSZ/8dbsLrjVovdog0juhXBlVg9Z0luG5de
zku3edWFoe87DGrE9Uv6ndV/6oLjKPx7M4fKFwZp4hzX0iQhaCy0oyxy4iG7Jodi599wSNiEu/pr
flEe9PEF/edgb63Ydwt4ZWVNNLcMNqZkc44Z5CRj05YX1rS37876O/FWuv7zmt4W3HfDpGNUtLrK
20ChYwOT+CZ+0R2qR6FLe3eXomeAarevboU72KueyBF7U19n4L52oBLP8oVbLF+66tU0LrVxCsWG
q9avguvsWt1KKNVs6yj5nEXt/GW6zuhvZ5+nz+aSwwzx0LE+xYfyjiKFuLv0FX0zg//u7qxmrjYa
okmJD9UAYqZ6T5EovuEmPcwnIs3cmj4/IdRO61ETsmwMXtD/Irc6X54NH37P3z+n1fyOu8LyY+lt
1Rq8/AsxQpmju/B477Tn0kFZ8HJhQVku7ZdLp7FBqh1ODoLgf15Q6rDNKr9O/7r0m24beYDNbOlg
HSgyXP7Cqcuj/c2A61ZBN1AfLQyuMIIe6FN3kdHtVhPYzyI+tlA6U3bGviHaBZtX8mDg875qDZtT
pd0bIif4AqVy3V0rWuoVgOcyeHUFrY1MDfD6+24Og7dttBsF+bVvjBhyKohvGWQy+sTDKeVv6V47
M6AZktWc2Q2YqvNtPqhbDUcOYsVtIcZe2gfbC3d6+Xb/cuGGgiVRNDVYAas7bRhlXIRlNlJST61t
N3uNPT1KgORt5QoCv2+3CBGUT8bo1ttLOosLY1sr8YNeUiKQfJ5yq7dHEKgeKhZ7TOptHB1iMj4v
XOqHrzcGT9zzXCe2qZ8nVTVmWlgADnClewNbB5r3vexRCSQAzDGJA6vtpX0dnZUvFwb+cHK9G3j1
+ow1JbekzZd7nF1nHD2O4y5yANDCobdL52KHZvn7fnmmJtYwFEciwqnlvr9bVvteBtWjs3B0h1B2
2z19km2zGTb+zj8bB9lOD5e0OR9uAN6NuNqvjdbfHyd1W++b7Z87cHl3aZiPt0/vxlnN1iCZoGH3
zJh+Q+gr6lhbcL53ruT0t4DtLw63EgL9uVv7Z7i1A0rJSRIeYx5cv6HfVNqNE3iJ1+8IxdoqjvQo
Ls9ve2kf+vE5492wq12bLENmlyeen0iAJUa5bRgGFNqLTUI0hcAmv8X0kOkBAF94LKwg/858fTf+
6jso1KRoVj3jN57ozG7ihaH9XdoK22wT3Sv734/28Sbg3Wir19Ka86SNk+Vqb6FwnshDcputdJTs
RT1Tn4JdjoQXJGtJSoTDm/pEjCafO5HCxH/nS/D7d0dfvasNwaKofPk1WXac6eEF/affX+9at/k2
qfhyi/xPVjQYcj+/neKYmUWylPoW+XeyU47JVXq0GyYxC9BxOP6QLgjO18K5X0ZcHR27WSWZLmHE
Wv1e1eJJpJpiJsK28Gu3wxmri99qQSSn+cKlviVurhei95e6WoiMCVMc3QyqmnMJcH66DRZYO1aO
NjslmnHw1fpQpf2u7xIcOzA8AZUrynKoptIixVBX9CPlYA+lg1PSQSILBVQhmHPVchplLw7GdRC1
hASkF3amH98yTIgc1ehrieuSQtenoVma3LJF8YN2bbvstMmadi9Jm+SPlk4yQZdQYn05o62mgxF0
hRpV3bLVMc5LWLqTv0D5paPu7+Fzu80JUO82uTFPzaZz377Hju9Vu2KDH/0+cOMLn8k3ntf6oeFr
BfNkYZzDsfvz/KxzX8ujZl6OqAO7gfZmKeBUr7473VRX7U48o6B2AodMlMCVbvBNncW7C6/Im1p+
9RuQyGDOw8WN337dbtenVq6Lsp1c2qPX4dxBxJVu2jGL7XnWfuADgUdYHmUV43KFnt6ylSp+TAL9
Zk7Cq2m2HNKyPSo0BnS8qGHLJWt23j0ZKN6rabhVG5NCo/5gqL6XGKqrq+WTUPbUA0kSTIfgbHXD
9zQ3DqJc39OO2NCZPBiZRusKJo6lX1XG5NEQ3tSZuml8E75OohzaQIFxngFkzraC1jqq4T9SIaXJ
puzrGMtawjOVhdZeQkNodGbXUSw8pN2AoajbiGLnjv1SrxRx58nqMe+7we70vPDmbv4i+MZJjsR9
D8pYMYIfhSXfl7XiFT6n7vYhiL52LWTagnBhPZbdpb8mgDVpBOFU4T2zwodKlrd9WqAgOEvlucWT
Zfudekhq5Xtd+c11YI1Hc+pFO1CUo7YQMGaGHltHjpRdq7ZbpPROWui2sWQBJN8TAVRsW9I9lXkp
6+1AJkpJlt6skaJEBRgfi6p8TXMVq1mkohls/FsrKR4LvLRg8Ed78mF6K0l5iCPaA30hf2llWHyE
BN+aGY6rVnucZrqnutSRUm8lHRHK1Z3YLshnPcrdvFY+kVhwUHzi55kKY9c41pQ4vp4ZjqaLhRvK
NEiItTt2cfN1UeYkhCKX3aOkP/UB6Rxst2VgB3Ne7wVVPXcxPZVSkU91hl0qrG7iWHWNZnqlln1j
1OproWi4AYUfftnQSI+shzRVSH8Ini/M//UGDmgc1C4QkkQTwoRYV4lMOHhFFJaja93r28krDtVV
6Fausc1elg1j7lx66X/ZcjAirmswHipGfewrq41VGJiW7MsNfS5yBycOtpNunUHuMn101CyUkIhW
QrDhS16TVheWnLXuERojoyPutGSUNQqcwZ+XnCTrtKGXsYFq981zThnTHluOmN/j1K720wMtsM6d
L30V16eP1aDG6vRBSSITmnwY3ZQ9R4PjzxE6J7ujd+0J3jL1ibF5mD/Ju+6JIIMLT3jZ1Lxf4NaD
r7Z4bdfVobkM3rrdj+o6d+dd+9Q7eC2Fbe3Ix4tnkA+m1PtbvKbBdbpR9/3MLcYSfG2kDpkyG8ku
XollBMtuDG61ic40G39/nR+PSsmKcwhOFWX1LSmlBDlVwqgx1NbGeJbbp39ngCWLHD0YW7PVzBHD
VsvmZuIhzkeDYs3Ype7vR/il8P72qKA8iPxHhqW3PMp3p6mu0ydrChmCZD6XsLXI82/8ExOSz/Lo
FW7pEJ51haTj35ojmF9QeWLy4e34eWBrqOds7mV2BgfiMnfSLnG+6+fRU5yajcilU8eHj+qf0dYV
kKlPRWuuGC1WXnuNTHL1Apvjl6I+N5JPOWXvhc2BQmN1IwW2HGLdVsQZ9KSIKIFLf9NJYIVL8eeG
I0Y/yZswDs4GiqukOgUINRtxvqOzf2+RuTYIfyGG/0f9/L8kDuD/tfx5ET0/vxTNT6QF/sRfsmfN
+kOV+RiICyYX5vNyCv9L9sw/At8CiMuEk8XrzGb1b9Wz8odCYwyptIXP4w2n8J+qZ+WPN9kkWLJF
P2mx4/wXSAu/FiN1cs7ZmYJ/Wv7G9cdiyLKU6BJyIcITu7rgrt+nmyIhosT279VNiU96c6nzp7yh
9N6v16BkLN1gCaNMtsRCr+Zuq/tSF8/02+WIvENJL3aWiphDKFBZjGyFa+ZvYxheKp4Ek1gPudPA
/ib4tg+m0m5m5EVSCniwNVAH3MnN90a8JUJxm1fdQesQwJRXanTQKp+NLeKOsideBDxYnV+Nys3Q
J89TRAe8IjAy7QkdML3G8u8yEBBRfgjyl2KYv1lqguSohEjOZ7wbCR/tb0KyPWO9gMbvb/UGM7Wf
l+hjkI5q0REugzMTNVYQYDOjLonk0g1nAZIliRCL0m+WthV7PpMjY4r4Ac/0RI9e3kkdiZdVC4qh
IkOx2qcD/e0C/Sr4t9GiNDJhTycqyRCyTVmP7AMxvobXccRuOxQfA05t1jlX0t0k7GcA+DPuPnV6
DnRSE9lxlXVCmgyNVPJVtH5wEqDnPUQY/SYxomMU0oknTsjRjfTc5EDAPtfsWRDPOVktkoWk7YMq
2SXy+NCX4aNW5qeIFnsdRg9RZW0KX6Cu25OQYRxMwtT9oHTpVC85Ak5uoSwMiLFCqjomGjlKDWEm
pEHy10z511gtb8dcfRCG8ggnTMDWL7yEY/ZjTipXlyZaXchDcmG4krMqvGUWJdupqfdypf+oE0IP
e1SYCilJfoFKlXQ0IiBrlxwSpgYLYZgxhwtH79P9UMiupL2M8rwxO8IDSWJsCCiSoo7pgdgO/+4w
37bT/KWUHsa530sywib9qZ34UQR96kyl8Vs7v+Sk8iLFvbMG/TmYjc1QpHZi7CzrVoQCMQQbqRu/
wh0j0vErCeukkI6ANW41JXiemx/lHB4gnDJedVdkBgv0bMO5sYk1cWbVcARFtRfYm9zMe0k5L6Sr
oCvJh7G8iMFCf9zLwSmcmn1V0zTwjxM5GFTFd239LaiDq6TVHmaDVHmRgjsi5ltJy06CL0uUyqWb
UiPYo2e/LtZXYTvcNmZ16PSEhkxR3TWt9VXQVbdQfM/MxXPXtp4ify2gQCiFTiCUeo7G4WyJ/DpD
9+KkdLV63AMZPC5RNqkV3Kj9fDcHxl04tKe5a+1GI/020fdannhmkD0LkfK4JJDV4b2v6M+9rG/9
KHarttsmivFNnbObkd+raMW+KeTv0JL2pSwdKn85WxanQlOvVU4pSd38mFr2kVPzWRXnHdyBG2yg
yPFgqYT1XS0e0vYuI2RRn5RjLCI/ncvCaZVxQD8jeUGPijPZEJZjG7F0xxb+k58Z27kJAGf08P0I
8tEy3WbSO8ZQe1lA7GJraLjbLIQ5Kacm8zmssw11021J3KmohVtsHDeyGTk9bMi0SlGH6yAeCHAU
ggQxWPEqIeH3xfKbqonXHOgAst6UqeERMX9LOsbNlJjbyleukkRvLmx7ll3NeqWl6gBt3DDJPlgv
7900yUKnkHq5VF6yQ7JN9miPLrpJ14Z9TMrs56AVcuLBrfeLfaatra6rAkK53tykwUm99bchjvnQ
/R7tZ0QGnEBtVvhDPiORuXTgWu+2ltHhGMGu1Jca4JqEV6Ni6sNQpoICFVSrv/VYAN4+6f+zuflf
iw3rv97c7Jv0ufkP5znK/s//zt/vcJY/9tcOx7CwaEF8Wgh9wAilpRP81w7HlJbNj4yx/R/O1N9b
HP4UZ9NFY7RMGjYf/xi7rD+IA2EamTr7W6zqxr+yxXlr0Lx7B5bDMGItCgCUH0Uoc6vToT7FKDjJ
lN4M4nQklsPNFWJMKWSFoInCszHkpF8PNJ3jFFVf+9Wc4kMWkhhcFDm5V5UwEW9NuKJemsG9NM/n
YFYHBKTDSWBVQ5sY1meBSDPgM+lVW8t7cncJfTbja6WnBSdb42EmVQ0sUeNMgnjVyBVyWN10QJfC
lSk7gmkF+DBTGHi0mnKn1bXQkQdJdRQr6p08Ew2CyVMdT0U3HLSmfdQGFfxQwj4+9sN6pxGVPbb7
ubnhOT3IBrFWMHIEYyJ20iQtt96/mwM3f96791awpYq6uqPsOzmAoINhQ/t2yHt3iBOsqKwlgeRW
DUhimSruWANfbdPN74fRlwPtL+PQddMhrsq/nnECo6dxHRA23ndCbufmnCGPn5/jrFsekIOH9crk
69m2ZL4ZQ/xZVfA3aNHVQPBt0Bn7YqL8IYj9ppC019asZ7se8n1YTSdxVqzrsiR3HlfMraAL7qgO
sTPlwlc9mT5hyXEx690acr5RhqRaUtEjG3PNtg+bozL3n32lvvNhYsYhXSSTihzS4fRFVtm4zU33
2gd5thFbn+zdKNxKZo9IszfJ9paFs0hWWCjGdEN8ZXaiTLS7CrcATFhHnvUDnIiHVmZj00pEnvYF
gVfydzZQIFD8vR5JBFh32QE1FILkfZESz/b7u76cINa3nXoeTDaJcj0dz3UXW9YEfeB8qRD+S8ou
mNYtKCcS/YznqNM+D+HArQ+y6NaP0KCPhDqmsKDA/W/9XuZYL/Z3vqk9y0LgSXL2RfFV2e4FuKFm
lTwqQLPIINCfZXHYCaJxPw3om3rHrOYN/vZtg7kwTMizQt3bZZDcpHsBWNG8yAOMko9Kr3+hmb9R
iOIC3aoRGAx63abO+JwtetSxO6eJ9JCnNYPq8Q15pqld5OZ9QOl3nK0v/M4royajPko/R/ixWnhs
IL6P2Ncxc4zXQK5zj+LIdi7SjZ4iJ4t6rqm4Uoam9wqJn59VEjylWfOdmCREQDWbVBPtKRulZckg
k57aaCoU265LzogcsY4AyvGbnZ4I4IkjrxlJvU6nqmR/jwzXCoztlDQttpX50A4TRk9YWTZVEhYo
TkFBBooiI1lbvg/JKwcBha+tIECk/QQhrSznXUnGttYk131efupi45Y7d5wTJkpJpllA+FtArCmQ
2IoSmRqQ19MbRLtNu0oXvpK7e0qtR1GrXbH6QrBoMPsocilUwnb1LTvP9qEyeEMZLhVdu9Xj6w4e
VXM/C+F11r8kMxsL9Uqeh73WVSerPS3ijj7/Fggnn8p8ol6Vo0CKuuENnb4xRvahVQEQ+laKbwM8
fb641YVXspMdM468BD9Fpv9IxWBLosARNKyjJN23VtB3lp7cw7A7Fn25pdp910hQusgjlFXQBLWC
svhRT2e3syI3DK46yiFajKllSaYrTHdAtl1qGaLSbJNmgj2y3xVS5OKz4uEmOHSltleD0hnCVxFu
pYnsJM169PwZkasFM8L3BoB5ZU5Epijva05jsU7AoSzvchV2e/Hkh/5mEcLrs+lEYneM1MkL2+cG
85lRG04nVuDnBEQqJopwKEa6uLeKmEYAsaRi4QitvBkT3EUc0qTxvhuWGg6cOz071Hp935HhKBOr
16U0OkCrKB45h7apoR4akLOkdpn8sNJdISu2wl1NdTcM+YsTTJPJJmJhXMpQY7WZG4B1EbNJ2cwp
HR9IQYa0j6UBvyB+iHY/tY1NC4HOzE7g3427Jab9gEmB+GXqdcTL4lBK+2X52vuRZBeV5fmfgpJ+
0Akd/nRdTN+E6djzk+Z9t/DqqmNh1LbIz0XiO3NUUrCPzS2L12yPEXlB7S6xyLLm//btTkN0TqPG
NjGq8O/q/Kra2mX8wBAMBKBDZRmUv2xQOGRXOBbD5V9IGGJAzjTLN0Mu2NPwpJn9URr9qyWmQfZ1
REiflWlyZoOHbtaHwS9fZ+mpnHWXsHYgc4rNV9wN5Oc0bL1weFSbxqGtKhOq2Uq2KD42iN/L1rLF
6KqYwCApldNIvgvYzQ4LXgTBscqbXsgwW+z/L3vnsdw4lqXhd5k9OuDNliAIOkmUNxuEUgbeezz9
fMjqjmJSanGmZzuriiildHH9uef8Jmrwk8CnUkY/j0dnk6cLXWXWwrVSQvj2sXb0pEsLb92F1VPG
qVBC1N4V7RJfLkr14pPFRgiyh7KdKYO7dryGliCQyK/x9JRw7xuxlH33UHUsHyprhRwOQQT0TfO6
0XWnkqODqBwkaY1D98bTrHWtR5vSKiDqaHbePhk+XsgIaIaRMx8OipnhdgfXD0/koLyyprfAovPm
Y5Gji1vqi4jFo8bKOhZMsAMjInw4EhYdEzY9j+pV5Zcwse4GQ1tzYS/6VHebUnd7Hpx61C4MDu9g
fMaj8iWIHz3vXUy4TbGxHd804a3w7mF96P1bgBWqHLb2ZIm2MeQuxr04umSLKBQWBYaB4l4qWZQc
hUGdL+XKXHbZSxhVW8lDPth7STprXZbuBBm1k0sqnA+ozy2j4cZTPvPBgKQBicbAQBN2Q5S5AZbt
4aA7Rjy4gHzIRqvLBEk92GCVETshT0Uzua2rcSeB9/X7dB1kH2pyGY+/ZP9JTn8ZUg9IEE6Lzu5L
A/gerRvhFdrF6GOyqEuPTTLwDoQDxKXitS9ogS4Dc9cHGlTE3MZ+xJYDkgqFtaj0BlwGJijygxe5
qfAoaFThZv6Q1SSUGfG11za5/9rAAzSJV0grQvPbWdi3Ev2ucGp78MdNWXzIjG3SSQtdv52YKN6t
Pey8ZKN4CJQ1j1pWLUqjxPP3IJTmfW9gkOwx3sQTWcEZY5k5XsfVuptyzx5UchlBi+VpbmcqpNTp
qcsPoPZZ8XDe+tE2RcdCJbMSdx30D9EjDSPtc66vXm8WUrrP4ecF0tJn2UjtdQcDJWJDy/XngA3r
AJ2VFKM/V6ao0rNzyrjf9lN1K+KaTSgVa/vGfPTFbTDgqBw/hvFdqE2LQLwwfdlOlBzWEa730INl
KC4QvpHtvughAw+DsqxWQLbSmtoXVwCKrU6a5Qu8TTPvKlae05HsA6TZZDcO1yQOV2N/M7BLO/xd
ImzaDHPdE4vIofCaVuMSes2zlifv7fSSlTepeIeBPPeLAfn8avIuxkbgpnwf2l2T4mNsfhRQfY1Y
dbApL7EWN5wCRrsiwf3Ui9Xo4wWPlS/mKWn8GtB9n62pRAdJSZ053pDjuzxW142CE2VyLZWh26iC
O+SkV/iTZb9K/NuAaEJXKgfFCafhNPdF9ckcsE6PeMoI7V727sRAIFSgYgxDbpqrsAbszQ4W4nBn
dJqDRPPKsu5C1vzQpnBgc0jUCtNBTaQW4PG4KTw63NttJTfWUvOraSZSg8hMwrPFUNAJka+OEtFp
u4seM95JXVsdfrbVoS4Hru9bQZ/WksFbSTukBjkPLIwnSV4jwLaSzDvAYNtYRG0tbvbWxBlDWqUv
PzP2nlx5ZM7upP5VUvdqZNgSGdMufcgJx2B4iv6jXnLYKYMdDw8CxPygQRHspmBOMijLfbuFwycX
9aJg6ivAiUrXL0N2m95c1mO/QP3K0UdSPjDge9xJ1QyhYWWhqcVFF9wbREg9WvqxQXiuabZeXRam
OhH/axuFPHVJpm4aDbtj303CU86KkRN2Wn8bkMQZrzVvn4VPmvEiDFfjxDJBuUIR7gST5As12d4n
cvdvjSm6DGOeC2Vry6D7xfhdKDSin/CQt8Jd0892rI4uu6HmAarMF75xyNi8BFCtETqhvsr9q764
TzSomOWh5l8F+oPStCv4MzxYkJOwLvPgdkqElZ7ejkb5yq+DPX+29NshERcZSI/BgEUKAK9qFlk4
baZQfaqNl8wKngUzXcpRftEiALRItTlEx08Bezeiu3DEz15rl60yi5nW5RXI8ye9H1ypzjWESNOr
GmFds/LWit69SSL5SsMIeJrhmz7Ht7qa7qQueogCSGBjzu2Q1c2vPiQrh2H0ld4Hz33a7Yc4xVsc
fEi2gREqoqs8TdBpp6eCvBsKtIH/NOkULeJxKSpXsXAR1fdZOtm9Aa2lsScFX+JyKQlQ22pzHanl
pxx3od0E6VUk+AuCgWWlP1XNizH1q3YstyZuvAFZ51mSwkxSGokf1FL4mPSE4VdU6HwyaraJ3137
0d3Y9nsrvRmbfYxggtaLDrLPi0bMd0YO+i5FLNZHwRnclh2a+UEsDonY3yt4rhtm4gyRutV8cv1J
2W6kVFtNaFzzdHdUfKPkjZT7bpSgWmH0t0zSGSWxGaP258OaFx7FYtIroAQoJfPzowd8aQo4YnWB
utIrfzWWg23G4MFz1fZ5tP38nDzX1Jy7O2oqG/MojySamoLsOppC/EQJ1YVXuT6nDXiS6yTPQ6cA
6GqommvoHJ7keZRMDNHWj1Ss4FtbmN5H6glKtZA7TmJtph5zhxE2/dy9uRb4dSiPWp0f00f9G4pE
F8KMVkUqHQvxond0W9vFbrksN5KDaDSY7/zQ/E8EXL6mYeYOK1AQ9bl49xsMd9Q0xQ9PkAEFEFZ2
C7P39t6k2UQMVyGKqEIdHBStIuAjBS53cxS3k6RoE6HsoKXEQWgC/zwU3820JJNFl7GNUHFe+XMk
TCkeGx/hxNWQkwtDtGcGtXVbL7r7uZ2TbO/veT5q5xTobnkGAFc1UVcSdJqgfc3G558b+G5cjxs4
XUiozkFLpiOCctOX+4CqUHKmfH9mrKyTVUMWSWijhj4YysMQhjB0qTbiditPNz/35btNcdyXk51O
MDBYcI/U1ShQPZlAxFkxAZTZ8WZGPh2sEBtEdHjd/NzuaWH5yyyd7HufMqSOm4q6qpb9Z7guXXMp
uUgVUwuo7MA5VwI4N2fzz4/2gjSwQ8hNACCsQ7v32p2CYkXYN//RGtclhMgsEbTxnLE8aqZIx9ys
1VBdWdmVnPH2q2+I05d1tvl5+OR5Xk5PaEnBiU4kQT6DR/9sKBots5cKhg9x5HWevYXNTZ0miwj0
oVQXbos8fpRsx3pYWNLW11+tVFuGw7iXKEuPLcZU1t6a1V60G8/fl8I+kq/F7swi/pqe5ZBVsTnC
Xhaw7al7YtoD2AtLvrHl0g06ZDuEvSC9aODpg+kMifXb+T1q64QTMXHujDVKMKukvCvS6yIn5pLP
rNlv98pRG/PPjyY385o213mirLAvATlNoT+98ND1R9JBUZ7K7K4+tztP7DGBBnJnSdCfOcAZxy9G
ivhCIG825uoq22u3CMRwhUhLZU2SxRZvuy2FTwQe1pEDK2yjPp6lZMyovC+rTDPQuDapsvyuwRz3
OAp9tkvVssrc5JDCxXjTF/FBXZ8l0Xzb0Hw7Y3qOK7Vysm/EbopSxW+4qmxphejd1ncNt91U9+da
+jZ5jVoo8YuJzRjWnn9OYuCT9NdNWvJfu6W2irc1Wrq9TTScwfMz1uW9t5lFdZvJMR4KElCX4voc
DP3b0/3vbzglfHbClCnRwDfkPMANfXr0kbwiXzoXex5+Pii+3RdHTZ3cVZQQ8sKLOg6k6U3vn7ww
A4ggLX9u5Nsb96iRk9uqVaMcrOrcn4aXhXadaq8/N/D9cXfUwslxl0ty6Sc6LZCFhiRD6fgiveDx
u4n3aK7vDCfdDw+Jg2CTXW/1a2sdiotzioOn2MS/NuPRR5xcWTxeGoHX2LxIvet6PZeylfXMlESA
z2l2Cpydzg2cc2r30rk5nH9+dO7U4KT8wqDzKnmoJfkgQJFLAznmejN8mk8Ydi6Tj3MIxXNrdP75
caPJ5JuST2fl6cLXSkeTPLdBhQbQ+Dmp23l5fDlljsb1ZPPnZhAkTf57XEn27FADQt8L2pFke7vq
4qyU+7nVenJV4N4WFFAP1FWsXCv9tAS2cpnpT2N36XUgilpe9wraY604kWv3HySPzIUfrsr2/edF
/d0I67O2hQyMRCIq/nOE86ZXx8wiVmiMDcnDPodehiOIF13/3M63oRZoOky+uELwHTwZ3yBQlIFS
BzHeNrzxd79RFyqONAvfRiDkPJT2u/k8bu9kgK0piTPTGujYUq8WBqL1+rJeIlWEWM9SOMuh+W57
HDd3cqL3UzIGfT4SKwfhVonvsHJcN+Pdz4P43aI5auTUDzvoo8IoBPqEFaAdaIUN7OrnFr57KB63
cLIc4gnJRV2ihVi567zPpgpWiWIs9P45R9NRQuDu5/bODNtvkvbRBkfNdqz8gfZ0QdoGyXWf1a7e
n8P9n+vVycFdNYMmxQL3j3Y1S1jX19KvZi1d+264yTfYMznhLa48buCWj/+37s0TetS9HmW4ampY
FXo3rg0ZV7lGW8eIC/zczLfxxPG0nRzOfRCAn/UYRvOia5EOoI92tyM/tBUWcDlnpe7ZsAFfqqd6
Xx7iJZbOm5+/4fuZxH9T4j2AN/zJysFdM6mCuauGuYmU+7reFOrt7yb+H9/0Xzor8t/jm/BjD7Pw
7fUY2jT/xj+hTbr0DwZcFjHnIKlhSSpD/y/NaqBNBlokwN3g+v+J3tb+AYOC0NMEP8HvcDH8S7Ja
+8f8x2SSbrzq0LT/XyGbvhK4Z2l8ID1AyyVyLl+RTZ05qmNfLsMH/wZDs3XoIkWIqo8Tr6yltT4a
mcNfF/Yx6uc0PuJrDdMyMIEFu23RuZO93gIWL4RoLJf9db8VvK3R2tA5eTXMWNdrgBENohneArOF
/4RUddr6yYYPpdaT0m6idbxSkHMnRMx24kpx4Dgsz/T05IabewrEQ4YrMrtoIpH85+GiKpJHvQSX
rmBDwZhwFKTpIbTL/ew9o9/83NrJ9v6rMfJlYN4wSpNPvQ5NvULmb/KYRX92SgPn0t/n5vXPjZzc
b18aORk9sUKoMAM1AbbkLTSBRljSmZMSRYQ/47zfbeDJos/Us2/iEBRmBXk0mSEwJ1tZtDYlqd6u
iNctkrQVZSklKKgnxqsC4JovlKyXe2l6LPEOSnCO6288tFaLLgW59o7tr4PXi6MGH7J4yCqy7oBj
zWG2KeztpGu3tdS8Kar/3Krlk6XpjphtW2knQ/IvqQcmkvc5tI1T1s2hltO9UVn3Os6r/hDeqiDT
QbDZSQhda+boBDkYlV9B9hop78TA28YYD9IwQ+2lgxf2qzBJNyqy7JK/i7TpKq9MqDXFegJ80Rev
unShFdcxbFgIqJqGE0b9om3C6dUEvyP/mmAMBKoELvUKYhIotgdBf5mk7BJFcITxqk2ILnJj5k9K
a7jWwF8BNRwaT1qnbrDi1tQPo7oa232c3/g18HWfuuqgLX24pajuXUwIVLeJG2P31lKgyKP3tvxQ
lQkTYuxrYssGEm9H6YsmIr5a3RrNNgZ6lmgSQonlusx+DZHldDGyeRr/XoIloT+IrU/1Jl2mONFL
uW6Xw1MhH4KgtkW0yrr6LphVekV5WaB6WGYoH44GEvDSI/KED62ovokZnsQNppG+92ghCtvq5Vwi
13d1WTqiZ15JEfzzCqlMqAc+DKWiuFVraOj+RRTdJQWoxbRO3VELbvwwdg0UlkfA9ymZGD/Vba8f
HawBFqMEwgIIfdls68RfCpT2BUG6NgALdpZ0GaFzkPgPRYy0AYjguJK3Zii5ITTmAeqxl1M0JUOu
Ro8jdTgqU25LmZ1iDzW4XdVu2/GQhQCUqB1iEWzWn1GNqKZgLssYXjlWlVUOYlOK1h5YqdD6Ffd3
WL816D2HaI6PNGmIsQ2vgTR47QA0oX7eLKe8Jm2IidAYL7qBkt5VHa77aidSfsXUckTTudIsO4AH
HfS8PiOJSb0XwudwOnjK7RgVF0GETC2yAzFKnX3pLWHyriK+p41UFJKfY+3dDGTS45ady9qF7Csr
dQod+AxXAk6ekfmrykVbogTYie9SaqzqQL4ZKagXLRreKIwZUFMaaClIt3XKRg5v81HYSv0BhDdl
U21rxPvU1PHwZOL0dBNTucrmURPAjGRPWQ7gskwXpnlLIW2dxJuMicDE2bHKXYM7j5j8aor6LsGO
z2RgZQm2T/WWyDekEym43uXWZ1wrgJbAGekvSQI/ASnO6cbivEfLoFSwbY3jFf6l15VyaGaZTEwb
MN8UJGutFUiZzjaxug7GCM9GTMlbsacSDKROQuk5imw5v1Wg/6ZvtdktLBXl8yGd5zyfruX8Uqsf
E/Akyt0ArdoXHiud//TkjPpgLasFbOxPI8xIevJ5zeSmVbtWBP+6RHMTL9R4rlRH1R2FmbWpKKlt
wgKhFDVi0y0gfJVL4kJNP+r6qmFHwoTX65ex/hhjMDVxhQBntEIYcKGySYvMW5gCEpxKvMiBCk9V
a48j+RHRW2ryZkquqgoeCyJJUgObI0DKtZD2oue5VSJ/+Kg6l6p/E6qQl7R5YNlEbcU56zuIUNsA
AYiZWWTCUzleVHCCLGrpw+D6yqVYP3Tdg2kU+OACSRkKW4etYqlQoaC56Nmr1L36zf2UHTzgPkJ4
IwOA9RC9jcyFr5k8nh51aDVWhuhssAuHGzj5ztQ8jlivZiB6VBSoM4UUtuRdiF2yBMQEbM+VwSrk
4gGfdb+4Gxmsim+0oLlk2qZpZynzwpYMz0kAG+qD7FaeO/kXngKZCwHl0v/UOcsG6sRctFuZUeyC
CabjJmJxZsLjNF1PBvak7N66LxxxktBfBE8oT2hbd+u+q2YSu5324sKbHusO54024ta4qSdXjF/y
GsJOhbRRKVNS85HpVyuQlB2ILlcx/a1f9+CkLkJyuL73YALBCcR8IYMrAKh8GZajE8Oz85sERWF5
PStVq6QDUoGaDANdZRuAEJxfySKpqrUuBwtvAH3WI2Uu3SodNybUYn+4aIGKTOadwJfEPWb14Ep0
cEnDOoivh/GxtR5Cmh76N9kfd16OY5OH+0DGwYYpAqj0xagi3zDeitx+eklm4hAoFOALYdXlWEtV
V1ppbYfMs80csFWRLmNVdKQiX6ossB7IHstvEbNnOy61gFMiq24U75eF9GBhVkuSIRzjb3GAT3A5
OSJOcP2+6VFHFqtrq3m0yvduzICrGmu9xHKjb9xKxPKXluwM2iH5Y4cbBskCQUCmWuu9wNUqGFx1
cj2DKTpDXuWpwIwhiTBKdmQ9JN4l8rq24hv2mFNIq/EsqIISC6eOeScibXRpLQMaj+VwK/vpalSw
WsqDZTWPn2YtOL9XTChS/rg+RdaICYHEWzn9DMbWCbrmTisQXi9TN4lE0NrJXYxykZI96pXxVo7S
o9xZy1zItloUuKJxkcXtVS9Tfal7rI18KAIhrquFd1mgcZ2pudNFbOTquRz2ehbvo3bccnLTG2/j
z9bBlTW7QtxGBptJ/SVarTtpuQuktgIYJ+j3o4bCfgz2VJI21LxRsH4QzGDdVth3yP3MOZPuUYFw
UrN3xaG8t8L8IjT9T6ByLM0Mu7KsvypVbS020lKM8fOtG6CNdSwBe3n3g8SJFKSfK0CxKPJGLXc3
Dg14LkSohRfPg4IGetzhAKMMhG5toe4bLViLM0SeObtWO/WuQwHHku8GZbRbIbiOFfW57SJEpcpu
rWbTWhSLZ0KWbSUbthXEi8aygPr5O5l1mkApo5AM7l0VANwS8jHOuz627iZFxKAYyJCa+pg2P6ko
yyx0U7j2MAeH6FXfK715pUrjJm7SC2Zo32kazhAGDtgKkGV4dB+dhG5IOV4LfX6Z9ujiRzmgJPXD
bI2bZgJMp+3kvtn6jWCDd7X13nppNET9k+Zaw2DD8CH9z9AsETfhgadO9+Y1xWLyglUYKTeNHD1a
rYoSxlScyQJ8jeBNFIcVBRYLfjVf7FrGpLZCS4kqqlIQFRr8ELIzSsPfsLj+bOIksdexsMqijCtY
XMlBu5ofPsEBXZJbDMns8Wly4jfjYrZdpWRij+7PL5RvnpemqSFSo83aABIviD8fXRmv7Cgwqgrh
4cRGowRVBd1WduE2WCa7aTs4CUKV/tW5RPhp+pRny5/tnmTCBaiLUqzRLu+KjbCQHWk9rLvFLHtc
XYdn05mn6f4v7Z2ka8FxzJwo2oN7vESQ000v5EO3bZezy6h+qeNMdq46rny3eOAAKioOXLwwTx+0
cdBYSWN2cx97J94Fbnaf/+qeik2LvFxyxdG7U5BjRF46wVYYQiwg2dUsD9xcAp1fEbYcGmQS1Bu2
U34urzDnr47qA38NyN8fp5xoh1RxEWudzscROc9uv8Mu+NU+iatmxgmcWWXfDgQFTxwFoYSxjf5c
ZGXlGToQQcpMHhfTc109n1nFX1MHrCZLQuuJtSxZp/VHcxhNAbH9CkOnOVlY3AYrdOs3wbq8+h+k
4k/Sr38N3d+tnVYa1RqKeaeM87yKJGPgtZUvAKcvOpvQg/fUcnjwScf0v4DfQYE909d5sL5M3FHr
88Qe5WDbKOsQ3KGvPu+F5exvYmcrMOoQ1l3NNV5mEbZk27nh6lyZ95vU1zzM5EysWQZDnxNzx037
eakIUyTOm8jcThvMEex2FR9mQZ/zFYjTJPA/h/nv1uZJP+roNKBrj9nAPMxjYOefEuwUJ3S4nR6D
T+2ae9oOtsGlcE3C4Q7EKWJe57bwtwv3qMMnyTd/GtVETPgE05+WQnsP1Hd5Zjq/24cIlQFGkGWk
RU4xJ9TJoNv0Mntj22zSLbqqtoo2YL9BQ/TMNjyFzf0eUUsU4etKJJJg7/45ouYo5rL3m3S0tRa6
bV4rK22vPc42tOoi3phPRKdMpmscEvvnbv7+06er1hJJ0ErAeJC+OBnJ0JShT2Zqhc9u/Wm6LRDM
JRKi6/6V1MNBW7Vu7nqrxkkP6r56CHY6hjsLsIsv5xRbv+hEzTcPWX0NAVWFQ/+0cJeGuYA29Bw0
vzQoi/YX1WP0kF2Cnlv/BylNBGHmsSaAniuFpwefVQ7J6AX1b9cC3kPl1ndS5tdweXE07j9FPv6/
oPBfFvHBvy8ouO3r+2vSFh/HFYX5V/6uKBDcqFwMXHhMxXyw/V1RAFVmYCY2+xEiIMZv/Yssrf+D
+i6/pc3oVhWt++OSAtaXIrtVBY8mkUH+35Clv1uSKESTwuUbJSx3T4KhMpGAj4DUwWN44bmQARxw
UM02PGRO9HLOauK7gBMFYVMBrMOu4yT/8xQIIzFMiATrpew2+3Grb027Wfrr1g2WIQ4Mk1Pt4n2O
ZqO+K9xzJ+rvy/HkIMCPVCPHz1zQ45MsfxeLINIbj9I1QVFzQBIKeYT6rnK1s1XS+Uz52hRAXUMH
kwRe7s+OCo1V9R42SstMje2MBJaBQR8J0cewCh1DDd1cildCKyNA4W07LXRTrXFnCkhBfloJNhPP
8r7cBCTpjGL4CILi1kBxiCwd6QXDip5K3bMVsUdDT97UXrcuqxluIHW3YafsUy10EuVDhVnYKDXI
gF2SBkvebf5MmB4/FU9flcUj5AvLvBqBGKK36pjxjrzgQoOJPPBGgnxS1w9BXtrtdBd1D40lk7nb
J5Dfwg5XRQuhFOTP0rpcTNad2ue2P6VOlYFGkK7kdt0Huk3+T0l7hDYwosBDaCibRdd9lN6Vr12a
uDpF4O5M4TMKnlKEZHwOpjp+BcaObGBux7m5FoM5KQoJBaJp/9L6rdMQqeYi8t/RXSW0Ti1/JBHv
BUR49PDeN3nVeve8kfG7zxexL16p/puVB+i63E2lK0qIA0UgYD1X5RXsQZqvzNtG3RbVY+GNy74J
VoJB+jx/6aLrkSwsxCY/2lvWuCv03gl9eIx+CUGPwk28Kwp1Det5bfm3vUYbbbiqSjwSJXUp+c2z
rKAGlF+kPjQC77odnvwOKu0zZiCkdjS7G2F3m67fVfvAJ/XV7kU8t6v0M1TfNTwmkxe0C2ysmZdF
u/YrzPYkOIf5lVpua3IaUj+gZByQA815IiPZiMSM5X2gYbmKLGSJUlDwiP7GeFSZ/fuAAE7RPQuS
a6V7Ld1q4Rls6HevHDbX3yv+ZGurgxfFZc/m6lbKKnVwXiZCtJPXciVsNP6nekmN4dzV/k2QZMBm
ECVJwyxY1k+iwjBIUFvQOL2QJEdu9Qb7PrxcMctLlsjdj0uS3w6MplVht4t2oS1EO15Ym3OC+/J3
nyETR9F9NqH4u1B2FC6GUxh7xXyIQtfbwMFcaavcIb93mSwBDOAzgfjrXsFdJoYiULl/wXTORhfz
mXJ65show2nEOZbFi+fPMwfg8GikrcjhCi1qYoWl6E5WKBRHROpTLUP6ikmR41gU89KjvIK2B+qn
6GOE71YE1+foHjz81fBx+fg33umn7zkJohOjHozU4nsi8rZRhOsswgBD6/8ypl02F/BQ3Cqr+6Cs
7HZUt6SPKCFhBpndhLUGIyvz3GzoNuqk7J5rJbnXqPecWUBftDNNpoyHG4IkkNCQQDiJDYdyUBrO
asx/uBKiZ6R6L7LH5JUs2AK7+V1xcW7JfpP1oEVuBR08+W8ZlT9nSRgMOTfLHLnaVXrZ3EGyrC9n
f4ZiN6EVtMhe40N/Fb3UDbjOczPy9VZC69FA9G3uL0C1k5gwjYeojkbahja3meE7pY0ZPJLhpes9
qxt1IT6pq3TlXZoX/S5dZhfn3+PzHfvnouATfuv3oIBnmacopaxvJ9/Hx4E3h7+u3Wb924Tl7Hvj
mxcc7eAwiHwDgIwv4S++e0qKhWa7hAHnzl2FDnrZXpY2xHubGuTB3MD8tdO7zMku5J1/NgXzTbTx
5xecJNdw9xWNyeILZicUUEQkXuKNsD3/tqLk/mVQ5wcF8T7ikIgynQY2uRjUuphRZ2zUwq1mUprV
LQ3vM0ruGy9zeDpCRq+Ws1mwFr6JhmerebNOPXUbNnsp/VUirlIMotNwA0+K6agt6VHCAlL4S/jD
D5L+OQVv01huouC+CiCXDv1GmuIrUy4ec7G4yX3TEXOnJQqI2ohwQdlWk+r0yricWfFGj7No3HIF
axvJeEmC4ZHHfmGPYg3TXVonJTdEDE9VGdfwnZFOSe1SwRs4aiBYJw/RpL+HofwMlEDz5F3XgUbp
SU5P+Y1Xq1c6vPG6p6Kb6/tmklaIohPlGLAlPlTKKRHqA1pC5qBCPwGpAMMKFwh3wzGNETCut7KO
D64QUY5TFw1SCoEg26lYXsmxtEM70At1LntkrvEXLEl8+BCqcgUPodJY5fJOU2YW7VPqmU7eoOJ2
GYbRlaUlS6m7JCLYtfGDX76P0a4s3iNl3XoEu1z3ffJQYyPbUi1oC/isMFmEcVyo8l6vPmIk9qgU
oimD/hwKAe/p7JL4blBAFOrXPnFFPbPT4S4QN2j/LgYM2cmnMVyHHHkYHQNMNUip7lZk/027Tkl0
AlvD3Xg3A4C5TJ1UsJbGUBOvEbeIiGqrHxPNzx721PzrlVkITo4UWu7DLMtNoiIsDmNhraP6Imuf
VZNf1oO1kkTshJq3HHEcv81iG/SFA3X7qvMIaFJo7WCOl4qgcJBbeBma/WaKhGrXUBtlQVeO3rbX
id/fGnm2DpvwJSiUTQTjNo5vgty/G+D2JvM4HArzIObSa+/vjIFsuOqjxhDj5FvYZVo8i21zqQbd
W515aw3FiI4/kSHM1nQMyvRgMMCqxJ03Vk6Pnt7USds8OQea/3r9Im/JiS7rIkeOoZwEQI3YjsLY
p+0yzLG69IT1JJkLJC9uzlyr59o5OcSBGdf+WNOO6nKCIoW46C/KG4mUBTLIcwZnZLm7pbKYbO2T
KtNSA6VbSza1tPSXfCbs+/5jeKMCZTFFkGJ/3mZxLlXWWPIxWXEVWg9oHUTdmSrFdwcpuqHoQc2C
qlzRJ882nAGRhNJpIzcvTaQLtOTZjA27meX+OdEGqNiaeS8Yjz8P9NdDFZAdbBxTwgrG0E4Tu34p
aYaQGM0yx6TXD/fTcC51/DX/9kcLvzt+FDaKBWIsPgpk/zSWrO3wOlvPCDcuXvc/6IyGVBsWlvPL
d57Ho6YaT4ty2S9ajHN1ADjXQfP+cwPf3OucG6Q3NIV6DuSmPxvQ5KoqVAk7CQGG+dDchqzLQs/t
IGdRKDx2dGSt7n9u83dy4iSYAGZPrIvgm0Va7WRlJHCK4csSd3cr4Q3Ykhve16vYFe7H1W+Z5+fA
Rann3ON+3mCnrZJCkFjvGE6Ys4zv8Vh20hj6wnyxdytphXdq/xGtgCFsO2eWPQyX+ayhu8yvzuVQ
vxtiKjkWCFVm8EtNR5V7VdBkryFez1dqkF+O2uS2urzHT8HmYeY2hQezPzgzs9/tA4gGRKwYIvG4
OZnZamJ7g7Bqlryc7ajhXIn+jy3MX3C8OI0yj4NcaZG2Bv61S7JfP68TgqBvpuy4DydTVomRNQkF
O60zNoFmIa/FihGyVQbIOrBKnkup4FSBthHAyXU5WKogW2o+uWlTfffadN941K6T4b6PPzO1wRFC
jtZSzzU+lmuUERwprFZVDhJyViT4jIZrvapu5UDdt9O4ido7iWjICNQlasNK0i+riqwQdutFPDrc
TgsNLbhCmVY+Zxlim3tD/cCae5lk+Ph41jJrQ9fLvb0l3egV1vAWZYmh+whUZVcmn+Wiap7KMnbg
pLgBqMkeCRXkKrKSV3dMyIA6VtpPtll89thWEI2EXn89ajgCtgAjUdzKLA9VKQ9o0Q1qg/aIsqaa
6ZCTMmfW3RhwSR+MT7lq9mKjX6SoSkSZdJH0uDhpwkqbJtdqoRLVORojYvWkACoKomBXTebFaJqH
WmncUQxtEtKYdYSXkac4qN+6OT7F0GO8XwGyCGCNl71SbfIbU0lLe3aRblJrm5TZfdgnyBrrdirz
ewRtSZE8KL1xYfmDmzXgIDVUFDQsLdoStGi1jqpqm1sS7SeOIaGOxIiLMqmc1EQ8xkyINfPbpLtE
5Q0xCXVpZlcJmr4alnwonrWe6AiysVBx0J7hZ36FNlCY2PDpg0h2MOBYWD4F1ObS10RXRPijGVdl
DGMT4RQ9MB+HQthbbXw7IcGuB+NV9gb4UHkayg60XLGwwEIJsmVjpbJSLWHZNSE94a2bTTfdUCNt
4RSDvhBHyTHCOznvPrKkvajCYN0nOMY08aFr9BUhzkZCHE016iUs1vUE9XkYRcawE/dGrv03e2eS
I7mSZdmtFHLOAPumgJwoSW2t780mhLu5Ofu+555qFbWxOrQflaFGV5hGRE5z8OMDP+AuSlIoFHnv
3nM3itTct+VPsPGbJtK3NKFvkqC1TTPZGGyr/IQZl/ws0HEJ+n0aSquaCkDmPXaVhISDulyHjMyi
IVzi6mirQ1X98AldH/WnHghGC/wRx8l1nUoAzThVRaGjd/cBkpZWjGtkdLIrBOa+Js63IwcPWOdF
GI87oPUrFJCtKOyZloYtCnzPDWs/qb9NIFc+OZmg6jRFcPSIirBnsm1mUlFzSyMmuN+shwpTuaXc
SV7Bq1vfRom8StjvDWm3a/saKVq3axJIIPVLFn3kDciA5HoWPWYadurxPhMSV+vYtubkxub0opCl
VSKYNvmxjbD/35EH68wwsxxNjNbW5GLHm6GkhqcBUtKgYcEqo+R7OSOKkGldKEazrpGxCHKxGkuq
UIhGAV0VE6Kx6VFOfgQ6O1WMUw1C21RzGzIvq2JdJA1SUcJf1OeueunFu0CFqzaK0kqshJsgzl9l
iRIrZIdeEH4qzUfJW4D9+qoff6johDslc/tYvWE52jWlb5fFW64Gti8JBIunbyqAnaIMt1mb7qxW
cfvorTMLp6mQWoA5miKODeP1iG41mJrfhfUGr9ixAgrREeHWYYZ8cFoP7U1maHZQlNCse2rMv40a
7JJE7veUrJSc80kaGhdNiOytCy/0/i6bYVA0E0g6SUug0oV0W8bmTpTuDIm6u+oTDGLCnFa3pUjE
eR1dNopwnaX1deqTlTP+LHLxLh3IqCGoVGo4pBT1GjzNwyCG16kSTc5g6hspJPlb46A3SK9iIe6M
MaWAjh5Uv5WBo7WTvG6T4FK0XqBpb0IdYylnMysZZ4Xofsrf/S7e9ugFy2Ta5V3kcp7DYvZbQY+e
FhdT88MQd3nxjGfrpi9A9dR3GeQaL+gcoV9bULQz+adYD0SHvsiA6koA2NZ410O4D9AIKeLlp5q2
vqp5LZLmJgCVpSiPXandx/nP0bpTmyfNzx3P+KlRpw7GcNsKmiOMLSrJa8kg1FcM1oZVAV7PnY4E
kIkqbzZlL1ZO6iWtA8lsV2F4OSWXU8wvbzZ9Je0zS99Eukj5GmG0OQNH5QiRNN+GX7qOxjKZ9hXE
/cz3blqV0wCBT+lD4On7PHw0BI7i6c82HleC5VOqB24nIcFpb+KaOVbsO/kacs1r7eeXWfHuh0Tb
V6z7g2z3egykqHXFdtin+W05lbYQJldG1ey7IrtQzMIWa6wVmWBXrWHLdb6vFEhYOCxmTI9QXtcD
8M5oWEEO3dYtvZ9Jtv2ejlQVIWlWykMrR3dKC0/aj/ZNmbogzHJbmsqtFEbvcirCXOrHpxrPfPtr
QGIulEDtW3KRuBVrpZAfU0G6wgH7UOP2o5Js+1X3VBQCh3laM63vlmDVFITtKauKCCUWw+NKtH6r
YrSKcihWU/shJMqu1N9TbVer8r6ILq32UdV+p1V3LdRsyrwnGbnMeJHUP3K0jaE4uGmRuYIXuKoO
fUjRVjEvJQzklQz3TfP0h8G3tklY2Z2krVQyyM0w2zWaf9m3z32YuL54r6nC71GtIUvJD7JMOK00
uVM8bsVOYPk39qkhXfCn0bmCrUpQQhQ1sCnKPRbpVaP1qrXvvof71sSIMIRrachRS/Z3rVltkgHh
T0IroAgu4jq/1xq6D2zzTBiBpT/sR7hZDS0WD/knUsOnXuu3atw7U4xKjjjV3rxN1XhjlVRUon4z
eRHbGlh1xU6WNDsZk4tq7N1JQhzOaqBI3SoRNlZ+07KElFa0lkPEvdF1lT7rbeYG4S+I9Kso+Ejp
yoStsK4C/Vqvwtter9woCN1RVi8GqG61jywWwXw1Ut3GPO0h/LbCR5XiiD60RBc0HAtrdJd8fYHM
GljYM7/eBRSJ1AK+JHjABGhVwdFYHDd+87sRnmQ5ZrorV8DxEUveaNEvkV9I+tZWythTF+NhaoUr
r6HCwRrbSMGDhcpVbYSfHPTvpEJGwNjaRpgcIEvzAg3bOhN+ptV72wr26Pe7iIVal69k9Ml6tocX
vY6gUvkWEfSqd50ZrQx9DCBjIlgfUz8aXNWlRtnDYANokv5X1K/A5UdUpHibs/xG869kGn5W/aIb
/aYXRhpr40pW6p2ieurK90twZbF58MVhXRStXeTcAcHcZXW7asJpM5VvagNS1L+IO2aK2OxLKbe/
33afENpZEoY4joMyhAbowl/39RgcAYaZ1HoDWlRoh0EcIzNJH6UrTTsov2dv1bnD2anDytGQy2No
lqphXLRy68TxL8177qXmTA393EXNnfnjw0qvKG3T+RZHiRd9T7TyrWCDXb2W16lTXZ5XfH3mFC1P
m9DMYa1r7DzkZYdC9yiYRXLSOB7v77xhT7W3TtKZVfJ1pyDWTLIr/jN7ocktYrK92cd7bWerJYmH
QAQDCZvPcJWgUjezya5JwJga/TYsLFcuSBOK+10OVC2QRltpR1YCALIG29w6uW6lcJeOxgas4F4z
4fVSVVzRvD50SfOqCum2sBQ7NKqnoSDfNNOd3sAwEGp2nZC+IBU7zcDhEM8mj0E9U9A4JQgjX3Km
DGgKrntjefYfAjHpjZqat9M5kgNv45m307E2+ZrcjTNlrhNP3TwezVxIFnmbIUEDiEWrGhKtPj0r
d0K7JgLClVxxm2pn+0R/HvYZkDg3JrNEpsayszlkWKxEdao/q3zZGtPBBnnqpj2jxTzVpMOXKmuI
F6Go/dEnSUtBMctMrhFH9a6xrkjStpub9klyQtd/HA4dJkik/emuuOuQbd+dx2GcKqeI1A+ppyC4
g2P+9YWKJBTyqgaJl0LOoZt+KemuLkrCVMZNY358vySdWh6Ox1r2ZNpI8cN5LC2p7QrTin+mOHSq
0CDS30LqpswCr0WhIUwtP6+DjHqoFNhSkdldG7oqVsHvr+OEbIel9WhVWJRM2BoCTNQombQNbibO
d3p3HYuHSr7WcGzdFz3esorEwVBxvh/5z3n5deDFBUrtmJl5XdNC3Jt7ZdscgEnu/4ms6lNPiuxS
eVYKkSuzjG+LzEpXsE7NrUoRZQnBrvE+3TQrdlGSHWzTdXY5vX5/aXOternSHg25zHAjENPqh5wh
Cza09JtTTFOheCUo5xaTU5PkeKBlo34aYj3r+EiFT1RUXLyF6wA9K8mie9CrLvsC55w44Mzt1BZf
rQBHlC8NDCmTglUVpusP52K+zg2xqBNmPSQtrIeouBrTloXkPk/Lx++f0Jkbpy9WYdz3KXXPAeW8
d+UVj3NylRyco9ecqsofPZ3lytuIGif8nkEsubGz+k0172cnmOnxhKSnQH5JYWeCTqYMl/07OyYE
otS01RmapSzermjI89abGmTc79O6uZkherXjXWv7WTLyT1gT5hu2nPLH4y3aN16ZyHpUs7nwr2bR
TrdFH7QhE+1fZsjQiEccf3Rli1UeNIIsEoPWfOaFattui76BHHhkFhBrzin9Ti1SCCtNczY/4Opf
TEVvTGPKVtzGjg8aEHPypwkGPSsyODEd56gb9rg60iNNXdy9yBf0etIKLL6IbKr8Y2zFbZaG59K0
51+7eEiAzcAwzD4OzRIXt66KDKMT5llPCztcxdtZw9C+zhASxZUPRJKcmYWmemJa4OlHaMdaz5Ut
d9GCmuNKFhFwob25qsF9dzTx45LSEZkpgv6hhJyO+3yri/W+Nm8H7aeXCx8dRP6aA2QoRFR6BmjZ
8r1Iyz4r2V82SLIyFTQ8NnZ1DG1totxjvimg8IsrsX0TzXuTk5uc7MqwOFSG5UBVu6uo0Ui5Yvfh
fTyi3MCGPnnXJd1e9bZBwSfGqesl+6TuECECfSsJUPY4BwUPxN7pIWkWQ7JJOdmQ1XGbDOJTE4+X
fpzeiDDTZjlSJWvbumG7YTXi3dBR97QQzsVjQTCctiGIx0AE4d1ZFeotCneicDPXVQx+Ekaxm0SR
16E27g293njyW92RiozruxyHt9S39krl2732NmAKLwPtUAkYXEy6YwQMDHjjhFLAWsY5PomumpSD
dhs6M826zOAMKBMnUrVwg1EHpx1e6/wFQqEeTNWzOzKUjZdAkHY6rebBevACZWNibZ6qZDNQJqT+
VyfJTR1RSpWxpYMH/2Uo1IQ8BdevIe/abtonsz1PpjAhkE6cfdTje84THrX6ddJjApyNDyMZSErD
g99ScskFLOyWt5EpIBf6uzphLs1V1Q4oexpqfBi09pAUh9R44MrlcS7acic0hAzmG2RoOw1/JdHo
ZBnsegNQbNasKkXnROvBX5j6i97wHkxVcNOKPLnf6XSjyrETUX8POXF7reJ0qvKkB8LBG16VgRJs
alxGPkkpUnqoxA9f0zZRb210cjxyDxj76AmUbsm1aCpvJ4VkZXfDxRBEDujqkTNRjgWAehvoZb9O
EaLF5YuWC+/GUOIkfhsl3zVFYt9EadcIe7PQ1qBXKHdPO7PU1jo1rV4ngmE4jHWy0QCiMMl3UoZP
H09o6d2JoHlFb1sUulurd1VLjSJ6NtmWkX7tCMplkCcuaVlO01TXrUJYhXivWK+t8nkhpcdM8eQ9
4VMrXX+cVSdhXm3KNnN83WDiKlew/B2h0ldBIF1Ubbw3A3S+hB+KzbDpawNdn3xFJO1N2UpPSvco
GdJtGqYfXpytAiVxEmmkfk8vL7w2kwree2CDiNgNpGan6YxRMNXnltzC/HpOu4pqvkFWR0iDCmgD
Gzw5HVUPs2NYNVG3EYm7GxpEr0O7TqZrjyg8cbxq4+m+SjJ85+qD7D83+nzwrFYhfuhW7+xCDTZh
ZVDTGyc3BaLtq8+BcR0HI0IYMoFSlEyx4AhDla10T7G9kKiNkP1uvNLDyqG6/FArysM4KK7UJuuI
/oeYyvteTteVeRsavA3DR1G9aCLhAvmhMBtbZwrrcbEGuQQIvTwEKgU/6bWsRTKzVBdC+ToyGqYE
6VL6naATK+/7wG4ufKQs8kgbKEU0maEF7t7xzhPfR73qrQEt39/hXr/AZmvng4nWWyNWgJSNjNQK
7bdC3VlSK6rWCAqDt8m8VaVfg36d8nRzqmZJr17UdDgS/4cCQ5xVAycvSyn2WiIuXS/7WWPGz2Iy
HBTCvCnVkEOp56LTKtxO7WcnqbvGw9jSDRQofxYskq3/UEW3RfasQPTQa2CY0u9O7XZKQf4STBGN
ShsCKkss7cQ0tlH03Od3dFaIJ2hp0b0p46+u4yKs57B+8+HoN/HvEB0WjUSI2kl9NxWlPfg3E37g
WDnMFn8sxJfCSPXf5xeDfukJVUwCGxAooADJFiSkOaK2K9vSaQKSZpF/RZlxpbNGZrq/hhLuCLm2
r0JWdRbMQiLiyCdVHBebX1pXYhTf8o1k2ryP1W+pmcvOAek3zFvl0euSm3HUDrU6/2Xxo6wFToRV
OM6rtch1zLpwJf01TVwIpXG1eWYNdowyW3tjZhNYak9xs69SayN4FelQrB4wWTxa/CUe6IxC6TBc
9KlwI4/KPqruu04hN0q79mG6icq95dPcS2zJeg0MDFR9te0JJezDkTrpc+htJ/7CPnyvu2qvcHtG
YnhI2XAKDdm+QYvSwmKb9RD5NZVi/48WrFKjPEK/4IO0L4yYVYQHrs7oeHZqQXvJcrYXhvaXr6h3
vZ/jAocLnE8CAjpqtFlyHctmYPOpvZcjeaNo5cZoNZudha0mE9iYH6b5GBk7ospWMVo5VRFt3XiL
CCYgB5NIp2k/hpCVm4rPT+/4/qtQ1C4QoUltL72MhofY0tDoKTmr5oNS3AqwOztjpRBeEOvVZv6I
gdfaCXNV9iIyn9T8AKJ5FVl3srnNaKjEVfceG72blMo66h7Y9xLagU896OB+vPi94RhMRI01LeSz
bkQsh7nk1sGBx+eYxbXfGZcJgno53YgG32MSWtCa+Bl6a0WjtErwqMiSbyYsJMNlTLaHT/fVb18j
GDDB1JK/keN4wccXdxzTD0pLG5IEHKN7snyk4t3BGn6pkwnEMd7Mt0fNO6A6KCOLhGDbZJ168WGq
xy0fUztPZdeneN566yDcqVn4KoT7tnzOacUP6sFIb8pqT7T6Ssy3Yz8Qt2zugn5EWxe4g3oXaOA3
HlpRsTGyr4zg2eCHWOBtmgLYIiADUZv9A9P0sx8ClAvvFYQDfXrKP0v8zx6yvZb6r4wNYk5f0rMH
X3jNpY96ui/4yHLzVi0No4KmFaX61sKDUQaoRH93Nat5DmznbjTrdRd/iERQTQpf7PSGDQ/kHXZD
Su6qdGcmaA9a7j+alAmnCb4EVJ4+8FYcjgn5mVurxiQ7o/pkTnflQGrzRR5DySCXtSEyGBCTE1rq
VdZYGz/x5tK9E0v6qgZgBPjaFs16E3vAT8qLAl06zo9Vnn+Ebb8zjduRAZJA3wkj/dtE3xXFb8of
ZGPxC/SKynbs0Lxy6rzYFLRqaovCS4PpwdpKw1uePBoq1eDU3yCaoylcPSs+S3E6uaFJNzy5l8In
oSeddxgmW0npvBUeqo9wK5NdLMTWFn4VSSnZzlCeVY0WFTnqvvfWULCX/erCaxFRm1Cv+lu+JGF3
pRavXkgTP0/tPvlAAnBjUG4aKgTIlepqw2WRsQkS3zr5PvRftLDDGZO6KQTvUAQ6G/JLmEpjJLMT
e4/zcuVZAH1KN297VzE4+fbxFmso8YfYUNpLQRTYWNRshitin+L19PlK1+s8UF3dOPjjHVOHVOdV
g9Klin/ULNgWzzXAWFOMzxYLZSiFh5rMZl8pLhsS2Wq1XDfMVrn7iFCOhjG2ic53EqA/CTSRchZ0
ZYQuxfQbq5sqlteKFdtBmh3G6DWHKWGo7yQMXQh6+EO0kHcrdyl9mJLOM4Ywh+QZTgapW5i/vy8O
nNIJypooYcYm5wK82uKcZFSRrk263nzWaDM87uygb3WqwfmZNI0TZlaUiEcjLcqIRmES5ZmjpqsR
lWcOdOunYie6oCyuA0f8xX/fsfLQr/TX50IXThxtSVwwRc0gjRNn4eJo22bEovQZqsT5aJvuodis
6935+tt8r5ZnzuNh5mLPkSTL8xJP7PCkOTo9AyW6NRCH8CVT2I97rXyumnnihPtFrD9f9NFoeVNO
nLL53NYUoc29/nf8nrFBifHxTxQjThzcj8f7PP8ejRc1VAfQHTWOuEmvQgC6w2pn2K5w2TsNjqHM
Pld++zwxL+7nlxEXJb8GpacAXql1ENg4k4PU09WuUGc40wV7+r12RdwOtmTpObwEeAgZgr7zPgR0
iDjlglDreqcfmsfMPnfWP2FdwgCOmhEygqbQYlr8MMrUYl8o3Hp2ezgxC0feWzfNGinalpjBTXOo
XHpITrwpXHmN4oRCyvnZdqK98vVXLMqTrOGy2Kr8CpK1XCQk5EiL12jDyFKhpHL2qk8JR7lqGPhz
f1JTxMULPGEJUAuRxxFcTOtwKz4V68hJbYBO3R6ZDzlBdvIGWVM5N9NPzbzjgRczndyflD3TPHB/
rxPDOO1EET278prEDxZAolBJKDJcp+MFBIKdgl9DBhqmrM8slXNlajkdj37GUnlc5JIAp4qfMeLC
QcIx/fR+Bb+zKwh/G+FCvEid4jJ5HO/ODDvf1u+GXUy2ri0iPgUMm+zqH9p6WPcujcv7EBvunBNC
Cwj+CBLa8/iIkxeMjhu/NLBKKmlfV5gIH0MxzM6n6GK0uwvUYPeYWAWbHinIDAIaDyGhWXgEv7/i
E8soPSCkyYY2G/OWGnKtzQM5GpCum+h3EmFwEs5NiYqIAS7fAN/r++FOzq5/DLd8rC29djy27Dei
8akBPchOnzx75/tBTtT5sTrKIHBnXCpUjq+3ssyytFPbgDo/+hrVYkeg/Ph+hJOXYUA8Uigba4a0
GKHuM4SaKiOICUSq0Ck4KPfQ2//1URDbgIbjCenap2b46CPQhXEHxwvFuizcJJxOBuPFoiT2/SAn
+quY0I5GmSfm0Siel8dRL1P3TkWKJIFPzvdjWOwREoLYuy6kH4GmXkWacNegLEtjby/n1d4TUseI
CB4mUYnQp1s9QQISWtvRSy7L/OX7n/jpDlu+ldjxYTHpRNzwGfj6E+WEBFYN5bEzSq/cpi3FGDfO
c9fHC9ldsQblKqD34WYKIaSmBoA03dEVwS3wO+cdSwX7A0+H3ukn7pmf9om6/u63LfYhvdh0lZhG
c9rf2uwvwj5ki9u7mJyLgeB14vG0zJiFrHV2YwjXTVPYHbaloviRCO9+4LmVeh8b9HGEu6rj9JQh
ByUgSw44+Y7ippDeh4430bcwyxtoKKHbxYi8IXeaqR0NH2av7Mz6qUtFV8ZWZcJU74yGE312I1so
JkLIHeZtHL2haMV1Rws9p7YUXPfVYAMpcwzI8rA5KYPcE6gcI1mDSBtcaOyheoowMpXHJHwgOnDM
MrCcT00lUZt7HIXyQIrCwQD4KUnFqhQKp0qpvyuQ2KaPciidcXoaM2Rk9VPfP40YoSLcvjrZwxq0
vZK4oFnONkoIvmWKl5ZBYDUFibLOrrDfreQ43+W48cbEWgntAC80wbBFx13xr8K6YvNf7+Bfnnsb
Tr3ZIFAMeV4MMYosplrblbFVyR3eJW5vGpYrvZrcrssOak3WeW09D2V2SKe3MX2Xu0tDv2yIK27N
F8NIfngdguyBM44oEt4Z/xymkFNHtVHNcRV54koHzOdRBfh+Cn623P6cgf/4yYsZ2DUIXkBtMgN3
2U5ZlT9JPJ9De2Yhk7f1ftFkclt1Nfz0L9kjk6xpG/tm0z6nh/Zidl5ZzswoKm49N99263L7/c87
cRxgCf7Hr1sslWE+jaFhsIilQ+6a+WzozKn5biNqk3OBv6D/IfblmXCmc6MuF7VW6nDd0+qNhsw1
+veJuk2Beq2cCQ6oVUPtXY3LM0/i1Cf8+FIXxztds/w+tGhhByKTvL7XNDKTxAslPHO6O/V9Oxrn
08B9tGIXFBJGQZ+lFaShC/IOj5vz/UM7N8Ji99mmlaLVEyMATxyqwB5YSb4f4fSspd9KBBN2L4Qi
X9d0X+rESp43eI0zU8nK2+BmPnWUm+6atGlOH2g/Raf86LaWPQez5A6z9i7Yi468tV5hcbxgrbhK
3OxRPJxjeZ3aBc4YpL//NmPRxRcJbvNGGt1OS4RiTWkadUeOJhQLY29c+0q1+f5mnP7AHQ242Haa
TSiSlc2AQ2Ib19o6eJlN4OQKW2tvV6+Lw4ATHHg1odVvJbzPM6ve54xZLCG0FJRPZL+O2mqx6hlW
EgowOWctS/rD3ypO/ei74WNoK5vBrVaYMw7BPrk8d7Y7IZGzVNCC9HFVbHmkSXydBG0VNm0g8PGs
3VkiN6dXyPQG1uVO3Wqvyu7MbZ7/uj8u82i4xUqpTYo/1SQrf0p2xh8aqWZz6g9H17V6+CcOcSc2
1yrIPXaJmFhQsC0WBE+R8ZfH0ucc//2W/IJl6Jg3eJlzTK/B1rc5Sq2ix3MVmFOH1S/jLl5fCxKv
1VVUFc3LYgcxk8K2I9wlB2Wfud0ACu5cHsjJB3l8pYu3eSpmbWLNiHN9xFhT5Q5W/iWgj3W+jsEK
333/JD8rZcsneTTeUmcTtWJgJiPjRRfC/eBI8Ezm2IeBmBcLsjcctctZmEJrwAZQlLkcGNee2996
9jb6OPeJO7HuH9/uZYWiRhMjtfNqiXmHVmqctRi+qlXfPX1/1Sc+al/GWTzWthYaysR+R/lQW/8l
GvlnFJfnps9yadbS2DcH2iFUXOS9bM/wDZOsicEWNuZh3J59LU+IOVQUsibfNBgRsEe+rgI4B0j2
aNneqxsTwXK8adfzg8Npsf3+Bp7Y3H0ZaHEDkzG3ujDjA42nxSFHhzaKRR/6X/88fxll8S4YFJq7
aiQzvVCfIhWqEf6J76/j5BPiVAgiDM0/+LXFEE3k+20din857FMA/yvhznDVVfFk7dPrQF1JN2dG
lE8snUcjLqWHbaamhkd4oKNftu4cnirgBQGfNEt8eloR/80r1BZfRGIb6jZECs5S3TnxXQuSdl6q
y51mq9Tbzpa9Ti3Vx9c3X//RnsrDVxmFHuOV7mind+U+3kfk7MFkX4/sn9ObCopnvj1Xdj33JLXF
RjUTVb2COdexee/dOTCnmSk7+/m9Bj3rnJWJn3uOi3dNSa2hF3LGE4X0ous9N1Cg1yu7ePxI6Z2Y
ZWxX05vYBfbY0qZCrvM5kf6HwvgfqN+O3innR/Pjf30AGG/Gqx/px3/+x/ZH2Pzf/3PMYPz8A3+H
MBrS33QZvbSozLRpyFg8t79DGA3tbyLSd151xbQovarsWv4OYZTFv4mI8HULqK8O22teqf9/rpPJ
n5oF6/zBuWRimP8ShHExbYBMzJxmLB6ShQL+jyJ8GYp612eR6I77KlrNCO58g/vKilfiOnfE53Mk
geWOlAE1mUAeXdE1DP1w276+j3kVV/FY4zDuqPSbe9lN1vklAQWRY6IqsefvAyAZE+Hf47mvxJLM
NI8Ng1X9ZJKKKv/+OraEti8kAUl2ZyvFONBgRNM4g9LGYTNHbyqpM8KOsJNN6Ur9JxickFN+y7n9
8eIYNv8QdsaGpBDtbJh4H77+EKsyDaHIStkt5CcxfG/FM8LNZe3vrwFo1PHtBdf5x75/itm7TE0j
uyK0y5k9FTjqTfnSbMebws0vxLmfcoCpc6duWhvB0froDbj5a792DGBbbhv/Gl8nvAqZogHdbHGn
Sx0FQ9pxp4sXViSe8SSumq22kdzw/Tw0+bMse7Rr/Gs4QwWMoVu0VozF/Zxge0ZR3Mpu7RrIl2Gd
X89w8RnsaaXMqIKt8dmz1WJ38zko5ihQHAaoL30ZQt+qOoCoVJLd4SW6QW3w3HGWw7DyX4Tb9+F/
+x/5idu52N4sR1rG0Dc4gOphYKRah9s0vAR9YSve7zPP7Mz1WIsv84RyMsfLi3t+i9l41W7w6s6c
6+2/swbAodP02Q9j0nlfzA7VLJsAE9n8uNjiO5njIZX2Xk0HBtgc2v5GsKEjHs5+k0/dx6Nxl8f/
UemR6XJ447wQw5+vQf4HLDt4bmUKETLwFM8+F2V36lUnVf0TOceJ8XOfcLT/0IPG7wIkA64yHkxB
o/JwLgL65Mt+PMTi9CtqJUTTgSGsLTgQxPQm7uKNsKrtiDiFGmNats8uPbun0lDsx7O771PrqnH8
AxalwIE6udhU/IAZZSj/iNpViTzzvmns+jG4Lg7SJt8pbmWPW/TQxkd5Parb8y/kPGuWi8Dxr1js
uKIw60dlvg1zmvJM2AVysT5/1pj/mu+GWXzA+iYSiavBp9iG/rNYwvZoEuzmaHUESzi3O58Xru8G
WxxsSkPLS3G+JmDsmxBqob+PNyLFDWGTrltxdY7dfeLiaK7B80PmQQNMXjxJFIypOcmZ6gbVpRn8
Fqisdgb/WB9nFpsTr+LndwkoFDYJDohfv4Bj1cuktJQqD2uuCiIpyi9h+V8Rn7eZAUr+tfBLKVZn
Rj3xMh6PulxIKyWMsNfkWFd345O15gVxZiSjuRrcaFtjfjpbsZlnw+IBfhlxsahiGZINYShUd66G
TnMhjAQykCIfkD0+NzuoZi+tVw93q/P9xZ68VjZ2bBZxokCfX9zhhLHVtFFdUUn3YwQASOp33w9x
6rvLyZ4FXOErT/Lh4ikKXawrpdmhLrtP2FJJW8FODj5hmYM9v/HjFgnuuQX1z5lDT5NPPUVckjX0
ZfM017QuH6sMHo/xy/IVRzYuR888c/OWMg0+uUSnspew2KqxNV7evbIy9EHXkWbPzy2/U3/kZMMI
lEqsWwA1bJ/Mn8LZ2fLn26cDFMayzv9gglEXkyUecpVRZz248put3QZmxSqK4EsTqfH9kztxE7+M
NB8Ljr5K3pSQ5VYzUlgWa42uW5BZdpi/fT/KiW0gF0Q5Q5r587RJFnNwGkWhD+dhaneE7LBK3wKH
Kill2cm3CUuzz4w3L4df3zbGY2vBiQuR3B+RK0VRd/6kxfNT8279O+Crbkx0BuZeGrXEzHzKPOxi
413lz2eGPvXsNPjy87jA6Jbf+QHyFAhJBabmftzLe0TKjvI8rMxfJTQpN9iSiv0zuFTPGDpPPEfq
+yZvH3eXubr4GI1eMYXp0Kqu0IGkUBNb0NY+3KXvL+7PpYQggKNRFl8hXoTYKiJGUYsbS01XIhPm
3xhB0nSOtKJBWM7iOpIYL7jf9XBbu+xerbqNlktn3JUnHpCK4uq/hlhcRBIJZTYBsnM9/TDUpW12
oy3ql1n/8P2lLCWa89KhkuPL2d5QVZjc8zM7ereYnqk/pkhu1Y0yf2LW0y6NtvqGHEz6YOlGMdZj
f1ChHQvd2fCNU49K4gs+z36O9cslpPNE7Dcqg8eQ1LQitz3jTAf29PVxpJwpAWhxliocI80L2Pyj
6o4od+86wNoX1a/susM6t1I2c46TL63GB2sjOvH63Nnh1IQHvcCmgewKlpTFRCFOJiy1+XsqUOHV
gnY2kY0bEyvT909x2cb8fIqySalllhvBnl0MVPeaEVYBNzKZWvGGD11zmSLpW6lZhORWDzLDBV0D
hLZW02Tblt3kooWX+20Th4LiUOacNmUt+Ko7pTKWPxkZkbKNwM2i5A7NmJagFymXCY3r3BYrTa9x
Lg+GE/bCsLfMRLnJ0yigV1pJPUl0XqVdxr2Kel0q0h6fQO/HUPQCD6f4FNR4q8TClw+JWYy2bAkt
8vlKOLO8/jG3ZkoDdSpOK5zd/vC26pkQNxFOEWjDwlVZpQOKFZh939/4U98Mvu7k9czfd74bi9dH
UyRtEqZM45shrTMnAkChPswHQ30tbs3pzMJzaj4djzavGkcva6ORYBGPieYGTbtNPLKEvd7pz3UO
pPnLvfgwcVEzFZxlQfyjzFaTt63msKapepE+tA1dCSTQataIF5v67Kbz3GiLrztgQU3oM0abCQYd
iVU4fraobpBYnmuR/TEnWOyOL2zxhbeMVvdJINBcqdppkB4V85wz/dwI8/9/9ITqWpYUoWYEE+JS
SF6JlVXnOL9/Hh2/XsVizplCPBlIwTW3dPX9Z7Fon5EOFznNtkV2PN9A/FEAV6rN2aLEfIcWU4NF
dNZoch/JMFuMPRbtkGVqhFmT+W76RKspWwu1c3SXvpo/x8O5c8GyMzGvbF8GXEz5wBe9IjQYcNZd
B6/xYdYfhxxG8L81m/Pd8hMP8Mt4i5VUUjJ9ykzGE8P+BfzaY6MR6PL9qnFujMXHHQ9dWSgtYzQT
dpfk2rJ+fz/Aid3DvMEisAxQjc7n/esshMdV1bWR627QDr8wtWRj9oIvHy8cCbjfDyWdvJh/jLUM
Kcxb3Kdtg313BuMAzUiIRkp+UqMqHwh/c31HvjznK/l/7J3HkuRYEl3/hXsMoYUZyQUQgVCpMytL
bGBV1V3QWuPreVDNmYlAhCVGbLnptrawTsdT/vy5X793WXefNwVhq4xzRSjNoMfjcnx6kWaZMJSz
zTqxzWPyc2aAyNzygeD9k7X96b+Fb/5d8n3YqnfqPtzUJ+Mu+tTcj/tVnYobc/1bMA1ScxGGgOXV
G5VC6CWD8Jf7qg6qQ2+Zt6F/xxk3s+KdtIW//7SWRru+CayZ7GiW+OM5iybW5QzIcZsPtIxqWw26
CNtIrK2gCe9JVayE7Neju7SzcM4tiTLYqWc7QuMfci8fDmlpiTa8fwpNef30vrKdrp3bbJCvRoZl
xhsvtq5AykOMx1jbFjT/f6E7EzXabfSY3kNEZN6pj+aj/sU6jofydd5bay8U5fpNNptHN1EkLEZV
drGz1CHrja5lvCfNru5aMr6CrR+Ht2TDmh6jA+2PoT0csg2tF26xVykFT8f4SXcHUlzhHxqZhGQv
29EzktcrscZs+tL1Xn7awmvkna4MSsmn9VEKIPe91dVNCLm/Pmp7ofrz43VYM7ZYBoSBpZavI64R
LOtYDyEdwWaJRjgsiRBietkTxRxlZYRXrmQRss2/n12eUt5HsdTrKtJqjxMsB8GPjwd1nQFaGFjc
XnQZtH4jYWC+TLoDTBnh7/Tz/dy8g/z1PiLl/WPtDrs6qwur8xk7G1Y9ll6q4X63ULH5du9lj4UR
POc+JcyPx3c1f2S3zjbvsl1LFPwUYDPUuYFWbVEh2WZQH35s4mosswka6hDHkTQZ13s5lobbUa/j
XNt6Xev0xZ1Qxrbffv7vjCwmzJjqtpACjKhK7ILa3CUosXhFdvjYzI3Y4nIwi8Pe9UU39HBAk6+e
Jf3ioxHRC5nYMEHvKqhODvr2Y4s3F+hs9hZHeKjjUi0zFijO6DsBXk/l4b+zsDi3XWeG8thiQc9/
hV23U4a1uvTKDlj2zohNYYZqxaRZ5ZuGLj20hmP1+vEo1mwsbjczTJLByrDRR9bnqCk/A9B8NgLv
P7nc/rkcvx93ZwcTjXUp9TTMBC06d2+9v+f02CtO7eaNcmZEuTwxRlCN/jBgBD2n+2YM702g/FNl
nZI4eFGEBqb1SV6pqM+rfHVVnNlcONKu5OwWFa9STVM/daLwnFv1Q2ugoCiRcfPrXevrpd2o9Yrd
m9HCmd2Fd1AqpUh9Hbu8/d00grbcH7eVYNlJ8l86ot8p8bO1myqzFdSJja7Q0mHB54qmDe+5YOXE
3tyJRJrmzJ4JMGZ5ngBG1InBiIZpsLWycUzQHwMU2h9v+BtpKlzRP+0sT9Xg6W1aQItDRJuharBt
7pLCbp/rbwmUd3A73+neo7Q198N9dFx71N3wSjMMAVFCQi50sRanrTRFIVJ73qxjokI1k/yMtNUK
2o144sKGfHkKoqRvVDHHBr3EzkQRfYAOlgrF52YfImTafKf16DkrbVq+VhMMa+NbnECzG5Kqj7Hd
VvawQbhgF8UOJAKdXdM19MungAcveTKspB7XzC4OYZV3uS7NZnPAzgZXiwfR+8fbZs3E4rxJmVyq
MMwQLOfZE0XdZwV2849N3DgAoH5kgjmqVyo5zMuFg6AlV9OJp9agk72s4eXOkUAIVxKYt6ygimOg
m4LCAeWBSyuGmhlSnUz6Fn3Tg5hJrqwEJ7PwVxz+DTyXBaxhxveaJAflJfQm9zNxNAhhttojFEiI
+821d+iWwXTCafNJt6FY2mSraZPfBbiFQ76wu9gLQlHMPHHYnXNc+QPSQkdlMydqKqrk5Z/CVn1F
Gcfxd8bOs5N9fwe6bWtuUVS9i5zgm+kkd4kjrmdXrnJvFLRn+WsUjVlghHou5z3t0mrqS1PfTpat
IPDtbcqetDhKFttxFU13tVsXxhY+AJ48v846BC1zysrQnk/hGgBh/gsX04zij6YbInAAGAApaVwO
J6wHtGXyyNympCVeI53+0K0+iUPw7gUVOe/eSIp8p0O8B8OZb76KpmeyIqlUNbDdx635kGtCnK5E
AL+d98VnLR4Ai88SskrS05IHgBqimtP1tppPd7H/HvSdLY1fvaF2PH8H18/KqboOcGfDdB9TRpLZ
8svihxkOCP6isQmwrfxOLzesG/IBOYluO3fcxa9r9Y5Vg4vIPfIrvYkjDM77XIvvlM10igVbqNwZ
sdQXG3j3Vhb9Kr5ajHExuWjc0NwCWQCsLzsv/Ty2X5OM7r5vrfarAjL5sTe8+YKUKZvCZknV+woq
SAGtGsSS4iL9WDQltL+Vaw0neJBI98i2aGe7tfvrGrDECGnbAYI242+1ZWOC2lVylhbUAqM7+YhS
X/9r2NS29GV+s6DR80MRSTjN/NNxsINmB2qv536/ln24LgrMX0E7u4z4OXQqv5f+LOAKoDOxrGya
386Q1DzER/2QzP1Dp3W+0CtHsTC18JbjIPhSUmGqle4Diig+8jMfr+NVgPzbAukllYvN0s2F36Mi
mJPnESkOGeR4us9R8tkYdi26JWgdITYJ88KwCu6/tVORov+H0YX/G0fSsmWL0eqn8VqEdvpd/UXC
tH2od4hqbf0G5SsH3rG5u6DYrWUhrhO1izEvwqAa1vpuKDBfbos7xZ2RjMCYDzqYO9on3uV9sFao
mP/i0u+dD3ixjmJRRbhWLJr37Xs8kRqOoIInX6Y6GkHXOrT2KspkiJR6oTWi100jGbv0/34T64kM
iihsPNdIGvkJEeHQ9TXwjFGb507ZSI378V66ObEAcGZpZMqMVyVmQc8zrwHIDRRV32kune+fjYeA
4itlwLkIQ9rM+ONjm7dOCGkY1RSJzYBNLQbaS2i1NwApt3kovtYiVF6Klv/62MbVY26ezJmUQycX
y7tg4Vh7HzVLnyrDVoSRyuwbl0DaHuCLFIyVZ+N1FXVhapEXiRCrDwtkdkG6ValDogx9TiIygD4n
qmiIBH48slu+jGBWpa+elgXaFhbhZi+XgUehh6Mgh/GBhlrhFJVyb9qalUAgEPlWatPhIKGJY2jJ
jk2lPuVTbHzWJp8e8o+/5samZfgzikoEynjlWNXUEyvDC+aUGrphCTyhuih87TX9sZNn1cTJX+kM
u3VLY/E30YohU0JYer8B/I9skUnu3A7F52zTSOS9Zphmswu+Rfdr4POr6J6rixYC1CcQ1CYuW9gb
vSHV9Dmp3jc4V2+qNo3enrqwU1fc+jUQ7rclWlfEmUuG2bx0ANqYGFauzJacYdO/C8FmOtAy4VoP
4cH7acLxcIfYyUlbWcKbA7RkuM4MGPg5kZdmVStrTEh7tK2QjdsextHAol6ORs7HO+XWOQFoQNzB
C0kFHbSwYypFEfajT3X5Hh08hL9klBGdAPLCZ6GypdoeZVI+K+HrrcGBYcEJMDQ0NhZ+oBYDnoUm
pQDJ92AOze5jmEJz5AU/HtxNM6Ym0m9Dkwk8W5dzqBDFAWFpmcPxNRyOtfigDmt+Zt5oiwuJRw5s
5yDbsbCMYeJMNjzFZ53Go7crXNSH3PYOIlOo1df2/K1TzR4EzApiGOGQ2YOfhUsNXYMCxSTyUwPq
GSjgSdK2zyzoJzMnKdeuoBu+Wp9bu2fR2t9d7JfWMk0rMs2a2PdH9WgUb8UbfN+H4UXQTsV32DLh
i3JCl2zH4d9fNIuIEBAjbVI8rC/tqsOYtJZC2sqAdbVWX5X0pNWfPrZxI2yiT4bsGFtPpy642BiB
mI6pDk30drBS2gNgpIR85VOE2hkgiJ2iCzX8pfIa5vRGpA+hEsK1JqUZ+s20xQKWQjD1Zt0bW+XV
eNU/Ma0u6B57zFztvv8541P6fbF21m44sEur8yk52zZiVuWCKnYGJQnuwjvji+ET5Ze7GOC3L28E
KCm+0ssO4d3Hk3x7uAQw+Glez1f9QTirKq2y0dia37wR+bRdKGy7Q+YK2/GPsN771X2wr6jnrxn+
jRi5PJOMWAanxTWsaPzrcsSJn0G+YzDi4CAe9ePMuWHZJu+rMHTqh3g77U0eN8PW+mXsaJH6Irri
xv85N798PANgI7B0+SVgWmhAM+ePIZhbOLpEikYDvhEuYrOCFjQoPdUxDVmAsl5pxr2uRZyuNocv
N+rLsrtrpii+M+pGdC0tVJ9rc0BaOPcI+PClB330xmMqmDqcZqb8oOmof/pqbu5iQx1CO7H66KFU
OzTmBAk657I272rdlA+Cp5l3xWh4+za0aDe0zPouSidlM3QefUdl3/2AzWI8ClOq7Cyx8X4g06ae
rCb1Dlrph8ALDeWxn5rq2BT+n4rQ8mg0oGYOjRCu9lhDCaqw3kK2mjNMQrXp2yR71GoL2qyQh+3Q
6Mi59EmwR3mz3hXGUEPj0yvTH2majMewJ5u0q5NAf1bqPjbdfqp7qMHT6qkPi8LaiFmPwwmlILw3
YsWA9qrVZtkt3coP0dBbb4JRJu/oohYvvjSOnxILFmKwifKxbAPjNGVjhALXEKokTj1fQXlO6sIH
ucvKR9HXpAcTAt89EYzuVHJifYUF3IQ+FqXcIu91mk2MLq1R5m3Ve0kqzWcrGizJkaDFHh6MXMje
UUaBr0lFUfhNh95qhybh8ElRC12DWUWsd+i0o50ejW3VbIypau8M35/f1ZmnIvCVZN8sbxBRAtCj
9M0HfHMvlaK5KesARcB0ohPMlJofXoo2YpRU2kEZEu9HVg3miXkZdpJC4jsezFp3lELV3wUzrTOn
Tnv9lYJgjy4xaoSHeqylT3ofWHAhq2kgbjvoxL9r41D+SLrQ2zRtAfGVnNSDUzBSJC/lpkmcNoxg
qZZRTHzJPHFA/2KI/Lda8VNEMNM4OEqJrnwKYMt/DuFM3TT1UEp2WqbenR+XSO2ZSVI4eZLFsE23
lk7jt2+OJNMgOrNqKLhteIH71IFp2T9OPqMzJ9ahhSeUfJ6BbCKsXk6Y9jmCpnJneyntAHI+zKKx
mrCxxA69tDjgqEeZ7NBmbJ2EvAGdUxgdMmFdu9UQ8juYBeK3qHsLd0E4+LuoLMIf5RRWd9CIF67p
NdFeNZreifq2uNNDTdnkRkBan5TNsTKacKtUgfgNk3ZfG19JED3mJKWccRK9zej74aHSOhVlv948
xPOHyEqeo8abVK4sC+Qz5Ij0SZk3ezmI0LYo4SknREfnsxVmavmxQIDUMw6dFuSvbQNls9C3yG+U
vnmMosaHRJnnA5mi/lUi8kXycITXGcox5J9lL/MOMT3UxyoYMpi1GwQjPNQCUJUtnCzuQSGjw6DY
lTlolpu0cJMN0+g/B5qXBHBUB33llNEIY7aplEheivCDZW0NuimqBFumW+hZGVMAOsaUoAZVJdN0
7+dBvFNA2H6ljwJMtxF8UUKA8bHJ4PveNDwY5TuU2Dtdf8wCwxaabd7XRwVONC+1HNq69kaPQH2j
NEgyq/XoSKEJNasHAmXkQnaj0pLdqOna586UCsluhnE8KNY0bqw2z45BNUT7EZY5e1RPIzcrKibx
CHmybDcl8nh550kuP3enqRsH1KvKYHyWS084ieKIyogP3fSIK33qEis6Gnk+k1ub9YPfpqYdQsfv
RrEIM/MYTPVJq1rOOx3dB3/06OKAv1B5Task+NX4oX/qcrQl1CifXtKKLou8DHLXHCbroVHwG4Ks
+S/xKMwaDvEEEZkhBDu9aFK3M6b2S9Up0YNpTOYprSzvpQ3g1pZ8bdjpfYgmS52PT6aXmY7mZ8p7
7RXtJ2XswZ/R6PdjLCqkv8MiiE+emEXPgeGh35ln7RdNkHOHdEa2kWuW0+oDdOxGa/ymKrQuhJHY
b708HE6TMFhbKU6mwEZ6ib4QtREd2PFkOwvgp3NVLW/jmddbfKlpA55eJiOBun0Y5PhUV7FxiMbO
/KqL3SjbpMD7H4lkBgw+r55HXMuXysr8z+moTohtBN19F05dszV78PP2UDKaoxWJ8nBn9pn2TpcY
WgaToDSPutTK7iCH0R/Aw83HlE2MnEsc9z9aQxp3nZBGNYz4qDRvEGBTqw0P8giVy7aMuFqBmH+j
jmUdu8mDUtEP4eOONHjSgIUbCKPUtWgrYtzvE12ejm2hNxB5974FuY0owRSp9+ouSVXYcHPdgtcw
hWJuEnueRnn9lPRVIz1GSt9QGx4DoduGRt59FoTaerVaTd6JiCKE0PujHIC2DZIByJV4YfnUWZbw
qefEwvMuKs8T1/2urpGtMJs63Pu+UW6HofB+cTeaD1HsQ5SfRNqLpwTeLm65UHx0kD/hpKcNwuOk
2ye5c4US9NzUdRFXStfuJaXLdn0DGqCVKgTfVZ/QxjOQsuHlsCki+JLA+7cHM5PyJwCG3ksWqRX6
79PPMqNpVtMazcGrI1czjP23gHSXK8cB7MPVZD0N1lQdTN9Qtl0YNPdmIbyYveA5kdUCC61kYPpB
bCUUtTUUeVPE/gw70Tv9zoNhARqBSRV5UaIjS8XPCowDhIQSEUFongyvKwdHLcu0si0zZ6mETOwl
QBQh3QIa2sShbXRV8Gy2Ok28HreAXagCXB6mkOg/BDXrIqcwkLrJFA3FlRE6LJvu69hEPUPukDAQ
tOaNaLG475ER0PG7XbnxelB7Ni3a6g5PN9iGBG24hF7bJuqr+smM5fhu5hTbikil77J4Gn5mKRdh
PmTot8pjkr+pMONnNkoFogHNu4jQ0qh4w+hOepu/6lObo/jW9/Uvjnb1CU5v4Qu9Bd03z9NLFH9p
sHAnCJbu/SRGdoEeatso06Dbi2nvjRtz8KQ9qtnEIqFnd0hwowYUSc8IKIMcqMCmamWFiG150jyP
l3vUqOOm8U0/QKi0y5CiVbLIsksxN4WHISuHfRaUs2JFA4tj75X1PpYU9VfAVYfEXx3kB8Q6ouc4
C6g9xM3wLeZSc4ysHXdjNXTbqKoGW/QLfdMY3Y/OiAqkSQ2yBoHMzRxF1MKjUKz2kpaVMPj54Q9F
HXXXLyC8zKYWZHfC0XekmBgXLbn4C4FklDrtZEDFGfY+HKdxryWvgu9HKEFnSbttEwXYdCpE7xr1
N8c3zfBrkVmTU6RQbRpjXaJv36NVouVWiXCBObqthuZuSkZjb8hlTKYxFl6bPLPcvp0vmfgw647I
wq9M0/eSTIgiGPJXmjjfRmuX+GqPqyVolpxWkPV7r+4nydVDQy0cVSw9l1BdZS8qXvXZ8kTgm71U
PKQ964vUSp88tFNYPiIOqW4CvZJeZbzcjrsocTt9HDeBP+mq3cTJ6NRqPWzJa6m7LpStgixo1WyL
ok/cMGk6QjmgwVuowAh+ZKM+9J1qnELcOErWXQbVptgp7RYgW3OghSf9lJpFaTmSFmv6ppIsJrFX
rF2gKZA1RnHzrRlCzZnKIvd3LIK5J66WHkkCN4991g1Po960SIOkhb4jAo7ucDXd0WBEvl1Lo/9n
anXWr7BsuKKTIKhX0sI3kqdz1WROn6BBysAWb36UeLLJmkjUePe0LDozVxBqJDtp29yvSSXKVywP
4LzJ0BpkF0SMLgu6GTn3vOIBsZV3xV37PvdueYmNTyJs2gEv4qVIt0jtGgj/IbvwyTjEnz9+Fs7P
/MWjkKQDz3+exrCgL8ExQhG0HbI54B/k8Bs6KhbqKb6y+9jIjUcwgq7g9A262KnCLx/BkQ/QXRBT
SuO/5F8p+htHzUbT5ycgAdcESl7fjZvS7SBAd6YX7b68EzfR1hDsxPF/fPwpNx7B51+yhPOnQxrn
PuTrW15Ytj9+txqE59aKiWtGFgnhSuqaCdkEHaGoX22HlrJkR/rKwt1IpVzMqbIot83ykFxlGJF3
0k/9F2+tz6QWHmq3/+I/Wb+6b/IJVpmVTNzN7fLPhfwNBDnL3yCba8KfnOnbTGwcS3/zk7Uu5etU
3+WwFnkp2CNzPD3DMj+NTvTm/co2eGvhIXaabfPe8w+HF9XntXzmjSrXpd1FZiozhqQf83ljuN5O
gvQIxsodDM/H6r1+6+7hcV5vMb+GxemzUaD4c6fynFq/TA6lwVSVlUgji/QIYBs0ejqLQtj9nz7o
rTKyOQ8E+9DcEiRs1uuJq/YXhSm1jLLCn1hOD0aSagM5fdFRL4k21Wmu7kUv6qbZ6m5G5HC/Bsu7
fUj+OfZFYgzavSYhbKHVynuV0rcZeBgOK878pg1wIeT74L+lgHE5v0pYEsGJjE8Xv1ryU9Sam2oN
lXNzw57ZmH8/OxLlIDVxPmIDGMNW7J8DP6CJ4jRUa5DQ21v0zNJit0geFUqpxFL3U/4V7uNnWALu
jGSDbNhm3HuOvFtrpJ//4tXtcGZxsT98yPchHJ3nLybMCU7qEDlZ/mSkP2qjXimQ3HZoZ8YWG2JM
5W5K29/DU1wwPZmdfwse9U0LJ3H17sNNHG+yPwlPPr4RbpQLOYT/tLu8EhJDFdRYw+5cVPNBAe7T
HdyOx247baNt8LyGMF81uLgeJr3QxGie1eSu/J4d5C38OOS/U5IPuwZoxNpJu64wXA5wcVMIlSSO
tYdrswbTyftfMdFb+jPP39DJ2nrVWvl15UAs7wgLSrk+0ud1tOz6NHPlQFULqvhkMUgyMNy7cID9
CyrG8ziudiuqHtRQZiTPsloj5LJShBGtejPDKVcuajXqY0FxiH3jrDXp3TwaxE2gMEQRCr3FIirk
l1MtxthQceSZ17Rz4viriGBaOqxWa64reyzhmbXFEsIQkoqyiLXsLqUJMN+pG/PnXNnLnLVCwa0r
XucygtdFFQ0wEpf+LFYqVezlQd9GtSLfC0I0ur1fr92315vkoiyyPHQptHG5KQ0GtN/PnnzKeVQ3
wcFqn1cO9007tImCuyXupKf3cjSDHsuJWYvY2U2u5BZPzR/pUdjO4lwwjn7TXf00rjKb3yhkM7oz
q4vlMpA/tgplMmCjg4OLGk/seG4K7inZrkcR15fcpbHFgk2yRzVWw1gmD3bn+0AwE4dCxMczeW2F
WOVsWyziMtPzJDPPRl7AVupU/p3eanY9vn9s5ObegyNJM+lOpPF4sVqdKjZ8AzhiI04OauvvvF56
/Q9M8OyauU1U9arDK4glYzQJ/rdVEH9J9fDAC//7xyZuhlXM1j9szJvyLCQoulgNxgYb6MCmG+Aa
oW63AIzSDRDkg0UkmyGOgMfPbcV0Cmm/jjG83vd8wNknLGIFYUQ9Jwv5BCn6VppfMv1ebyWkZT+v
DPXmioE4APgiGTNP8uVQU0ErygC1va38zXuWNsbnYBZt26iPxmgD83OC4xoI91Ydk9c59DEz5QjB
8yJOKFVvkiM8MrNr7sCLJn8ghx4+zKDRmT403Ekn8T2nujohtLMTQluy89juTv6hv9N8V0zpo3G6
7wPQxEdECFF13gen/4RYcV6Af37nksxZEUQzoiWANngXgsPQSTw7f8ncwI2d+ov42n9BpXofTTvh
sFZ0vuF/Lk0vzlFSSGLcxUzRUCAn2lCvVBunG3zbKhCIrR7rUdsoYWJnyVtl7PN8jSbi9gk4G/vC
AaZajZimygd0bv1u7satnh7VP2f9OHRWj4QAvxNX7jHceA9rV8tNT3Vme7ElxzSwOkoJPGrS4FkL
9W0xoGrm6/uVrb9mZ+ERg4reNzExuCgPfYISDHNq/iKlDyf+/Hia6xb6Jn9dSxqtmZ1/P3MuMABW
gk/1kko2XIB0x8flYxStBXHzIVrGUuebd+HCCA+0pisZ3N+FQ4q3bgP4C/Za6rM2HuwdzfvMqe7X
tS3XRrjwXQpysAi8cnBa9U0fPKrdvICD1vl4/W5FxecjXLxttCaeUm9iHulemGxRS45NFB3awTjS
X3gq+vKuUrOV++3WyICckgibu1F4+16uXVEEg0HrrwGKDSCIgLy1+jYFa7Tut3z/uZXF4SuStPJ6
NSQg+FkFCbXX9yk+xMkaNcbaYBbnrCiGfrIGzJglykvdu5b5lEpS+99fJhTg6EiAaYq2hIWVKaYS
N85TJlKZphNAjuuXQtUgUfZNPSW/PDaTXciR/yT1gVxsPrYuz39+eQ7OzS8OuaRUTQ26woDOVd6F
D+OWavyudtoX4zSfhGwf9JsR8nqfRwYlNq6SrbUJf3z8Fbcu2Zm0nGSxbKDxsbjx8iSOzKnKwWrF
mhPpot0F48o031pME/QjafaZoHKZiap0igtdVbGYNNu4DdvfmQyz3HbimqrfjXc+4QIyo0gS/e7N
WqxoAwxDEcLC4P4WEUF09GP3WDqpA6fIsb6LIZmY8U9rOdkbVxJhMi+1eSOBx1qigqmfiomlM0Kd
IvIxOfgn6oC60xxKiEetCULC8KB/kaHsJ9P37yNoMX6GtluMOZNr+Kk9UGDS8OBHsH5YL4Vlrqzh
bZDb2bNjsVkhXpPLqeGxExxm3u2ZVt3Od+EOVe9t8TLsytdsF+w+3pvXG+fy9TH/fnYdhWYXp2XN
68Mb1c0w/qF13kYp1iLqNSuL68ii0Qsdaaz0DjxkykZFqKly0u1wmmVyreFT6Q734eva4K496eXg
FjdR1Xadko6Y1a1kE4av1Phsitl2GL/9d7O4uIy6YJg8ZeQ5HAyvefxnArddND7/dzYWXkSrxqiy
CnZH431TmmcpQjlcXfFUNydMhZAONwIp4LLRNR8lT+gnbPR6vmuR8GoF0GyNAKpFPHw8nFumoOjC
ELEI6Z7F2uRGVcWRx9pYEoXn/rkzHM+sAVb92021cKYamjnTEHFtXxlKQUgNXRVapBAiKoFufISl
3I13c2dR8T53wCDIePgXsvPy1d0DlT3sT/O7G4TwcoSN3GiTZRQWWinI3DxJe38bO3Ml8l8iR16z
ttiCgCAi8IKlBTR32FR/tPfNHgDmbvgO//NmLZtw3alMyw1JGbJ0c7cynbOXbiNSvLy1eqzVW29n
kCh8zx9mBugY8jOlcKbnjrqDugffs5YNvVGMnGWyZr2OWQvu+iKou4nQQfK2TZk/qt1LKyoHxSvv
DRnNJyl7EoEdApZ4EoQ3czSO4+C9i5RIbVN9qabJs3tF2ngFOBYxhwdREL70XnHKC2nTpMdBEndm
K3+rSusvcP//l3T5H9LcPPA//8//+kuB4UrS5fg9/R7+5ML4S+fl8Mf//uv/+Lumi/Y3REtR1Zv5
JWiN4+b4u6SL+TeibHJJ0FzROECH2j8kXSTzb7ScUsdUZj5uokv+r79Luuh/Q+tFIV0IPRYdPWQM
//5pT38FhvXiv8+1N+Yb9yJ8hKMOgMZM0gmmAND15TZP9Lb0tBqVATCLblXpQKvX3jFXfnBhYj7X
ZxdwkfiwV5mjt42K5Dil5nFMX4busZPqzdm0/7+xnY/l6g7GEN0ls3a2DC/dkjusF41USGPG0mWI
UoDBaSLLMb105em5Zmbhh1Sl95RamhiP/9TRUTL4dG+pa2Xmq7je0GFKp0WOrYOPVRdWhjri9e6L
gSucskP1x6zJkp10W3aLB6oTq92p10gP7AF+sCS6LX5jIC5XSVfA3UiFFbid278brQ2gjzKrB9jP
kXbq05ww6N5BLlW8IxIn38Kk9fHqyTf2iYnbI1c3k+qxfpdfIMhC2SUg/93o0GwUt0CaYtpXPyY7
c/X3GCFQyxmRhDS+K452zCkolmiNNDths3ah3ljgiw+Zz8zZhk17hOgGswzcEnKtPrwvzGdDGZyP
h3tdLKXx73y481ecW+mSoR5BSrvqzt/Hx/S+7B1Yw1A0STdg97b6J2Gt/WptYPMKnJkUOqCjkYhJ
/X4WW+2RyX6AjuFAMdFpXvRTD6ffv5/qm8dpAkkHwKMDe10uqxFCq1M0gTu/pqZN4JQORNaOsZMh
mK1XzuZ1rz6HBrUrkaOjIKJlLo6NIGjK4Jlp6Nbb+EGmgSXhORw9tc+z9GWMkGn8BMQbipH4sX0D
2bXaxnLDoVLho+GMviUT5YHFstaIeo1BLoVuUb61/XOjrDR131jDWWAAMQOF0JK34uUapnk8wo9I
T3UspuAA34bhuw4L2Meb86YRaGDQg6ITkPagSyMAWOUCyuzQ1fruayxQjirk0U5NeYXc5nqy5r5m
eCbn+Pg6U271tAskcQWAsRROiYyjyaB3/HgsN2xwkUL0r7EY1wW2gsKAqQwyne+BdZJjwLCNZgwr
Rq4T2jjPucIwKzHMLbaLGcuTRIt8Geii8Vu3eO55nSEqoktfzKe1V9/18szGgACyQFBSLOPuSU9i
SwiHyA2snxV0pzXHuPvz42m79sbcBhK9hZD04KaW+3gA5TTQyRK55fAtjBO7aF5N5Vfc6CszN7+C
LgOQWTjGmBt3oTeif/9yqw2xHILv6SOQrxEI/h8lCI40+hblr+baG/Ya1zDfcAavMVORiOiXleO6
acxAqbAltba5o9t9M0CN/pt9KHjRoZ9cx27c2n3EcPSGklKl+rR4BFphU5dTqkd4v2GDP5oVrQ/d
zOb9W7gm2606+TWLCw+oyaORVREWZ2EJWC6irzPSQKC9XEm34oZukHUff5WMZ2LPR7l4uat0IRV6
YkRuIioRqhL6Z8MIdsVUbAJ6O2xoljXbb/IT3E+uUXVuJI+yEwdTtBFbjbYbvXXyrHtLfGmXxOqL
1xsvVj3T9X+8p1emZsnPGYCQrywkU1wP6FoXfja1NcKfWycTVQGYgWFknjOIl7t55ngLrIyJoBkt
cNSRqovwI0YMxkBHr74r3xqL4G2t4njrrCqcUtp06UKmQf3SaqiT9ikRCHC9CiocLbDxD85QDtse
dPvHU3jjgmWpTWRTQARSJljiFQJLz7nMhXmEsJi8hg+N630zviASageudzeMiImpNgEaNL1b34m2
6wCQa/rpebudfcOVs0XJIAkZb3SAMnJD3wIYHtmJCnuGBgq80Ou7/s56F2jD2s9Nw/SkjPaMUc6e
hSdplVhm9lFLH3b+PQsf5jcp0Pye72m+mM8+jGLCNkFEZo5WZxb9tQTBzW18Nvz597MwTqdzQdUT
lsAvicTzmSpDXDkpN++z8yEtNvKolUk4jb+n2DxmyM/7B8nxbBlED2QkzsebatXaIjBF8aJU1DyL
f3tJAKa4BMdyyo121PfxI61yH9tbm8CFU5ZV2v4sM4zdUrrPg3ehWnm83XjKGNCg6WRw4GsimbOY
vdSKfHh3mL3kYFWIoef73iFHdjfTk4+lPWMA4tCuKjsx7PRwJwHjG23xs8lSouG8WSst3PIP55+z
mF6L6lNOV23kKhY+Qmvcoi6PYkZBUchWwtMbz5rLoS/mNhVo+jWD+Sz8nJ+Q9FzHtnkwHHqSPRtW
vaP+ssbqe8vpng9vceO1cQ2tk45JI40cUaLRy4NS0DdWdumNJ/I8NJI5eHgey0sijq7MMzVWsRMj
iB6TyW2dAbnUwp05QiefHozyELGE9O8g+pUcrc2ap/nNWrH0NOefsBhqI6ZGkU58wgks2uNMjg66
djtHMrPmRL3x7IdkG9i2cN9vZDt1fZzjx2fnuoYDSSRzQCGOUtX1BVBIoVq0jTifVZHilO6g7DJX
3OFaQnSlg8Y7c/4vaWeyHDeSdtl36T3KMA9m3b0AEEBEMMjgKJHcwESJwjzPePo+YNZABtmKqvpz
kWayTNEJh8OHz+89V7090+jnL5YLfRSGqwidHfbpCqdGUxwGqpp6jYtKDupaAkqvuFjJWehu7zL/
XJGHcto6a5/29fsp8KSvJaFGA5Yo7IBbOIGKOeS+nmPlLIogsNNqPMC5eUDsSa0kmlNnXNS9Ok30
e7+q88eksJWo3Vp4cZ1mii/qBYL9SOi8XGyrIHZUtXy0UsKPBiXcAHbDKauBJit0J43j0S7lCaxM
trz2Xbiv9OKy6NpNoU14/oR+15EVjslWugY72GyGpDkWyhCDGCgGOzLHy3rW/aI0nyUtwqQQT9tc
bu4yY9Fdorm+i/l0xdX48xRNNxpRsfjfrc1kFJEX5mVt90Wzo8C1FVvNEZp4u0iRYgtt4i6zgoNO
tVstvTYqCMZpELlDh/8docnslJEZOCLmYbsQ2ketUR6aWrpLQL7bS9K85OogOLqSfes0TLa5/s0k
TU4Ulsc0CgTiMOXMhc0d2nAU+bTC3yNXC04tl+LWMHLghVZ7o3cyTk8tr3aD3COPMtUtcakbkmiP
cjRKXqtldFqrRnba51f44/Z1VqHsNaPc0UzLtUhPCq3xsGjxrjPCGznDdc0tkV13WCdrBBduopqb
JViekxQ+Q6zku6yMXjiEjXYVzqIbcA/mWK3hitrE8w8Lmq5RoDIXhFjx8KxW0asUyj9borLtooHR
LmDbl4vgQskNvwJPNA/StxkvGkSa6GqUBFdss8SWyuDSKmdPybudlsS9nyal7GSDuMeC1dpdo0e+
UoX+bEnHVute0lwaQeYWhyUXj5llkspiTDdBBXATU/RqZWcjngToqSehhZoySsQ5zBT9MZ0+EJLD
WavENKLUT5oWA3c3hDUxx0J/1d9Mefe7EKMnPQ6EyynECSlmqltGVuCppdE6U0qFsJTyC2suMg8+
7T2XT4lbqkhIZdOJpNhPivJQqp3s9hr2yCjhtjdSfkTm0F2msnQRlMZLleCjnqXhLl86zZuTcN7N
9dAcpkJ9TLv02xxE0iaPg8qnfJRurWjctr36e7Caxs0tq9zEASgHrcYjmBjxEaP6LhQWv0qVPaSB
J2DHvxedw2Qpitux5yXkVlju5EL0x1YxLpqwuoIbYNhtMDptm7qlMl+r8vRTT8oMk71S4b2vfdHk
qNCghNlGYTPaXTLca0v6K2xiT8DX7fStHttlBU4inpPbbhYeIzGrnclKHxJTdbNA84VZe8CObdoc
BXc8Ye3zStTVWPqzBY1sl6Zc+Fh1MSvK+m4pxeWhi6bXrDSmDZFhSminkqBDMI5x2MVxYyuVnnp8
F+Ix76jN9CRFOHXMv3p8xdth1th+ziK/dpaiS+qEDljGVHhLLwkPJUAJu+FiyJvnzrT1YnySul7e
ZUuabqvO2BeJItwrU1M78yTXftXC2kjCEmR5ZsiOngqSH+ja3pry+jJSR9DYovADZz+5hUlUMRWy
AZcKFvtOirZFlu9FMblq+vS2k4OnES0muPX+Ya7jbd6Me7NRn+ame8Jo5GspewR1wRitFXN1F0ky
rmTzNVKydNcb2l0b1o2ThcLdpM93cjR0+xZCsWN0qNmJ1mNiEOLLScvYXwEd8chsifeNFIleuNRk
tVYJaA1UwocZmbA9qtYWOT5cWlLvtJrzaVJk+PwCIXGxqy+7JtXyXTzPWOejluzpaViTDA3TntNq
8VJrrLZ11m1HMb0cx+wQF9bW7CevzBrHqFWvlBdXrOpnoDUbrRh/pKbxuxqrH3VWbwQ5uYyDtW6j
KDthNAmRn+rXIcKXPgvftTIl5KuFEML7WUCfr3EfnGmS8FDnyou6TLlNy6Ijp1B6EgK1HNLhZxsC
jB9m04OYEqHcLkdzMY+BuhyR5VwmiL1sSeouI0IpELVzKtXi2zK1LhOp31pjfCvq/U0tVW4yzHYq
hC/ZIl5PWYofNt6p5XxphO1WHNWApWIuPasqn7Q+PObmdKVbi1st5tVQt7M9RpKj9tptnIKDKOBD
2EJaD/akKKyGqf5YzfLkaEvsN4P0PObBg1nlT1ozbvWs2FoCzPUlTENHapXEjdvUcERNuyrEYC9X
+QP36QZgm/Rqican1mruwWncwAq6tsL0WEeGjny4u1MrFO3t9KBOaWcL2Tqm6vbQhgJa5nDsWchS
fs9J2C1p8lJk7V7OK1vtqqPas2HLlNrRg6l3OzoVa3u7GzJtHxbRXTJrRyQKWygkltMAVLeNKA1s
ZqFSZs3pniJlutWthteaR+19q+LwHlNxOS6KkF2oatfvtVTJoUSE0QZ8BKnbbXPdReWTFc+qlzYc
dNhZ7CPNTJ28n16swLweK21wR1lL7BLMjyeV7DmjCmtTNBTPiSy4RizfROJ01VX6DT0HeSeGWzBO
sWSXmg5jwBoeED18G8fKi/UeEpmozjdRyoCp8satFOiOeKtzHYTYMm7LwhxcmfOsHcJj5cvygHZ+
N0Oi2vTsso6y0VkGczsL8qMoldvZGDaWpgz+3JHJ3HTwmcxkPwG5qeboZWaK2tQSB4BRLW9TgisA
hZmZnZjTg9yqnT01BA0HHcWKMCGNA47DNpLzo4KiINFUNxdwIzTZ78Jor8k5FF25zrnVrqfJNyXP
AhvgRwFil6JnGs+WIrOnDNBJNRadM5rivZZYF7NZ3A9WELhJb+w6U79cYkD+wvyTT366DIzel5bW
jUiFlEKCg9RqK2eiH3DEtnsJtp8k8najpvoV1MLqLs9/ZVpNjGOcXlSZGu/CWP4WmbVfyjpMBsAc
c9bu1Dq8rmayX7RQ7F05XAhKWksyhWV+E/XgRzO0V1zFDJu25BjITwdv0JaesjAhRu2PPl7uKG8c
rJYaUp0MN82i1LYwyM/oLTgSJ5LgGFaj+BMhXfupZIVQhea2UbprVQzuDezpu7arHnND3zeFcW/B
SXBrOfiu55oGt0b6PmF6t6u2YPczL/uiVlnserM/1oNiueWKyRty6wYezb0Yqr9SIdPgSqQsK4Xl
53pDcWc8lksCIrRSAjcI38iHee9KxQQrhVmq1osY1/1c+VbfU+qMcz5OeaTjQJBDRCjDbdLoxCh1
0bWoDzfySBy8bl3jTcztZWE1EeFwSuvACwih2VoyCzh1xUOhx49gUaEsCeFrG5c3IY7fA2AJ36ja
XwsVbRzpzXWbS+4gaK+anra+Mi90UZlYrIZJdkUkpuag+Mg3gI4H7HSJFdspyKeHLoWQbaZIRK0C
7o0xyg+dHlyyylV7UY+/lesEFWZZCCYiZJmi5n8Ql0HcRgQXX4VTI9n6JNzJneFk+XIBdefprR+r
9iCm5o8grdx0AsUAuUl2RJPHTqXMC5J0F8fRfVvkN1MaPkRKHztFnviyVm7UVHyZF2qooaR7WlCI
m0jp4NkK3W1ozJmTKGXn9U0+uuYSXLPDvlHF7MWYC2sTVOWRmLDFRkh/LabNVdfVkmMZi2WrU6a4
QZ3eRkJ8Bw0Hz88iFIz4MXOMrHkWY6F2xab9MYdzZw8NVKpsDC5nS76QtITlVizvg7o/dktz7M30
ISdCxYETUDm6AbSojtkJ9FZ6iBPdC9rmW6NGN6iUYGQLyoNgwLGFqRJwp6BgJ9RTUBjCoNvzzL6C
mDNHqXV2GsEFiLg9WJebeFZAe7CEhIm86efmctHKy2QiCD5rLstZ2YeLeoiE9CUwRMBME5bTujWu
BSXDd6FHe8YhkxJK8KbczcLi6Yv63Ch9ZC/Mz3CprMQWs/QqRFDqdGJLfNjYXk6tgeOxHOwhyXPQ
KfIPJVqOfRRdtFMAQp5oCXte2rvWVHdVB0KqCEXVGarpQEjYgaCmYxpbv8ZBYMjM1kPBESbIBcNZ
svJb1SuqCwCFqNbSBIaycPGgJU1qF8FEwL3Ie5rDodoJcbEdNTKBl+Ywdv1DMJgEYkcy7GYzfV0k
wa6k8iLtCzwkYdc5TTvJDwuCNAhm+h2zC1aeWsFCMjdALdSLqo+3jRI8LF113w1sDIOiv+CmW3XU
QFFqN1Vk3hFpFBtNBHASz+x5xpk9T5csNiTey1SV4CrXLVJ703jWIWw6Rr/ykWaLiy/dWA51Nj33
5ixsM2W5zqvCsOeklr3caEJHlM3vTaRZ32VBJmohTTjYDhSpjWe2XHjRgrhzEqEA6reqiAO40UmK
X6Fpm10RDIC3Bjm1o6S6lHNF9/sh6exiTLdantwhHNaYnmVSDcTOMyq2efNyoVeqo0Qi+2kWLkHk
ELfM2a7up2E7R1W+U+DfAeRxhzw+6oEswkMA7FPnoWfGzVM85D+iaEEHYTYAcHL5VgpBWKtLLW7F
ADF5mvU/9Tnn0Auxhd9Yfe2rGAxLdZnk5SNQpU1dCRI65ZIYtzHa9AN5k3o+T/6gx6IfzkX8feis
ya0B3TlyGMJ7YV8qKBQd8py3kgDz8fNCbwl7orJUlbVkUwaJd32Zw/DTxTuhGW/ERjT8ECfoVlRg
YlrxUZEapO5pmV3KUm86yVoBqGfxmi1O4jBGYupUOj6QDDOoojVPvd4BVcOLzvYOP1JYBJlrabnM
0qkE3qJlxn2ZVeq2rPSLUmIxCs0knxxRDPurQQ+7q6JKRyevWVCkcjZ+NsmkbPlq2WMno/6NFWvm
vMNxqaGC5aciPyof0t6LmOJ8uU56T580AhFGWHJF1t22UxLbkKZSN0gDhVVe+I3p8zjhaLULNbxs
whhWdDFf9nUGkWmqf8xC1x1kcp7cM5WntcrzuQqkgiAhzhOh1OndiqqEiSpQcVtZzYKNMvqh3rd+
+LBeMhSb2LVWHqgLvO9Moe3LWh+5R/9o+dSBusRUfNqeliVYWXZ0rXjyhttDF4K7Mx5UW9+l+2Gr
QVZWnoMjuvAtB1RKyNruz12wPuEfekA5kYg1VDICca3orkKV1k/90VO984bAL29nFRRPCOW4kUfj
8PFaQ+E8KgQc3da7s8Z7u0a5Anrsi4/1/bg73+DnmiKSANohSwHkKtK8j+2FQWJGPWu0x53wtk14
txjc/9x1X1bD37chf2wjMKOIExQXG8luiVzQOWuhdvVXwuWMr/9bmznXY+/q4afF0hYrGQduXli7
wddGpLyBk5hBgxTBzztbu//zQ37Vj++aO43Oou6IWDanuaodbT2+WozH/1kDJy8qFziyxOvVhSHf
ZuJNYp5LozhzgfB2PfXuQm3sqU0AK2TkJeyjdDYm0WMX//yfPcXJ8B6Y74RlvaUoqgpGKGdQ7dzd
y/ojTr/U929ifVPvnkPslybPlbWJQ3wrHdZ8ozVZKYKO8m8xts/cK71dFbxrb0nXubHmIlKLn1X5
u1E8WpVBlUT3/tx10ldT0PsHO7nAKiwrnCSJB1METzvq/nCAwbYRrpoLewXAGP6Cx8JXPW6bz962
fuZtffycTrHEELDYccFrpFfnTe/nfu9xKvnvwq9Pmjq5cgiXKQuTkabGPDkEAQW/ojGbM5PSl9fn
73vzZEmrLJmdVsP3JGyto5xuByoj3nMS2Iob7gP3+3dU497oIq4HaqRnjuWbpR0ozgoxF1zl159f
7plB9Hbr9m4Qqd3UafHavWo3evqKqpRCd7EiWzzjkzjX0Mk0Qg2zgiRGQ0P9KHN2zdTjpFE5Hc+0
86VE4l3/nmrBWqEOAhNMm5cRU0QlFJTYBvbmXtusF4UGIsRpo6D0XIDS9tybiW7jFP7Z/cO6tvxh
NnhzDr7r2CBXgcRCA/Tektt/hfgBw018CSrYE/ZQcB2gdSSNETmxCT3jYF6e2zicmVbfNjjvfoHM
CFWpqeiHQc+26vQ45NuiOpeP91k/ZqrYLrFKyCRxa+LJJ0PpLG5MLco8it920m9z61sqH+b2vj/n
C/w8CXH3SFwHChsUkdx/fpxdE5ProZg0SvZB3Q5G4Xb0QLKfFfN8dcGK6BJ9B3JCRGqnKjXTGEJk
0GrmZYfqMdmZBCUw8d1qVCUQ7L7tvbhnq7d//gy/2H6BocLyroFpNjmJncwKUh5O5iDoGfe644Y6
h7IVNirtwffaLK/C2YCGz6PD1AzCEkQiQxDsnm5ve5ljOpej6DKHcDPWApzcylWj0DnzXF+0o/NI
ikQ8ApgV+eS1LYBN826dUyev/kYa6jHe5CiEFqe9l72/1sVzn97nHZG5WoFpTVTRgp3uLKcwDA0j
HXMvZ3JVf9TF/Z+f6fNIJAKMICsuwnVCQ09/fmtESjrWY+GJ+3Bb4PSS/Gjb+Wc5UOuM+HEGoa4G
YBI4GYI2fAEfR/xY9ylXQgEtfFtJkziQbtfZQ/fk7+ckbF880qrMZPzRaXzKJ02Vul6Zdd8nnt6y
g5C4p1a7q8GgkFbcTXK7jcHDp9njn/vx84rA86FmQMnAC/vcj2YuckEwMFE39xSduU/lcibON7Jw
pqHPk9TakKFK+BrAIJ0SQUrDLGtEjonXyNA/dMMO9QNnctvQqa1LZ2T+nwY8Xy9sKT4qIh04fJzs
AhtY9FGoCqVXGqIXDalfd8ltLwTunzvvi2YU/MqrkhYxsnWqbNVg+Vs9jFzPUn6BBHczvXADKTuz
Wfk0LrCVv2/l5OsthYSax6xV/zx8Nptom3vnhvqnL9bkIfDasH4QIvTJxC9PVZaompx7JAA0QvpK
aufvP3fX52mdJlZCgMIXC7n1VLSdUjtPGiMpOJWZuLtXlRtirMIhyNvHzXIB4/h8Cs7nA+jaKsXs
VS9JgNDpdxVDViuQRxQIZ9ZPuHUi0161wKNbXg9+5pMUsPtvHvRdk+tX927Zb8peratsWGcn/Xd0
TdFib10J31bDh7hVL3QUm+eQYJ++L55ytQwZIkQhkc792KQIPZtIgwVTfiKTODrHiZ0nXQM02uzt
QMov9aX+/ufH/GLEQMU1TQpyqD/Qo35sstGpxfcTeQh1f5D7+yp/+fPP/xxayg6A1R+vH2sWq8j6
ZbzrRqmzMLm0NJDsAn89drTISTs/RH/555a++JDfN2SsDOB3DVUxiPc4wIQx11fF8tLmh7Y7kxH6
ubMkGTozzrw1GPCTyxB3h9llsVZ6IJfd2rzsknPKuC+6C5smOntC3FRYHKe65HDp65ZbCMR4ZApr
F+ZOPZpw/AiDOfNiPncXHk4MmWgA8UV8SgPVqxz3j8G8F1TfCkj/lN70vw7y/5GV9li9Fndd8/ra
Xf6o/vf6V3+W1dzEYdT9349/xO7595+8WlM//GFTdHE33/SvzXz72vYZf/VfJtZ/9z/+3dd6P1ev
/+d//Sz7olt/Wkg0wgfL64qP+v+bZC9/NF1cnNpk17/zd5usLv6NZRhdIdAZpBkYgv7pk9WlvxGf
K3J9YKm4uvgk/uWTVf8GoYrANwxmOIje5rd/+GTVv5EkxN8hLHYtK1K3/MfTX/+1yfmTT/atBvRu
L0T6lY7DHWk/igMuQE4nUjOb4jgTwsJdE77QxG3JhfIHFO5rjua5+ex02v7U2skcqs31rHRRVKAd
Fn9Lh9X9GXixP6GxDB3z+/lIxpNRvTZoKQrLE8QCMI6nM+ho1l0nERXhalzQ68RQlETFhGdRpicT
9admTp6r7nLFChSaqR7nvfFz/LHct6FTk3sdbNNoI9wYe+IY7qJn6pTvhtvfX+h7c/Dp+eZT0+uv
9m6aS9UQWUa4vkBnweKqbsK9uFsc0x53lPG9czrZN7z1yYD50KMnOxdjGEL+dx71DfZ53zqlP+0E
DzE7142Jn+zmb6TNusNF9ZKYSMJrl/zkxxDd+7Q3NIy+pZf58Z1Jbv2ZCf8UcPNXV7Az5JzHWP40
V6o54k+rpSs6d3CDFqvtim4QnHBn+Cm60k1AqHC/Lbd/fgXry/3UI5z0OIgxc4K7/PgGiKKxpGym
2SJT7WFcvGpGJ5l7umqcaemr78fCJrkG4ymk/2knGwJpYRoJ1qY4P+97y+mf1+cbvfxej1xl0zji
dhnPjLCvPqH3bZ6ObYhuVh/zzabtT6X63s8X6TkqxZdNwBSEC8Brw0r6sQcLS2/VuCoLt9F/okQO
zYcyefrzSzrdp74NDkBO/2yDefj9d9IK6MshRxSuclyZF5m72NbGuhz2xYW0J95jKz39h9D2v5o0
TDIGudFfExQ/Nlkj9BIIfCrcIRa2bYYAoAjOvJwvP3/rXRsnn2ONfoqzLG38ZcTL3LZ0BGeiDhDY
hCJ1ZzEep3XjT091soFTBEvPB+KXmMNBAhFHArCkBeqKfEi+OFdrW3/Y6bf17vFOWY4k0JR5v9DY
rNegLSPbml8UwARV09vTsDg5Kqyl6jd/Hixrp31qda2HGRIW20/7OmUx1WGcO4KTJuVqNojeQtg6
S0CrcnlvdJ6inKmtfvmY7xo8GZxNNVRiPzbrd90RjjhAgGnZFJ87Dn5uBmKHuiLqWBXxuJ28ugpk
baNkNLOW+v515dmfmaY+f840g0uQoxmlRe103KfClMX4UQt3wcAb/pJCrxvOOrk+vyOD7RSFIvKN
2Q+dIv2EWBTUql54R6O+02bLKygjdqloa2jTlEjzFDOxtbT3FQ1UIzmFUofiDT2SFlt2rqeOmbVH
q/0p57s/D54vlqGPv9nJy7QWGS97w2+mHefcJbq7BHdGPdCfH6NvHTrB2+nbughOZ04jn9ehj+2e
HN20NsnCqlx7JA9AYHbkTiEI1slTiLVz087nDc/aFqoYpp41reVkJOWlJMqBOvOMtvZTvUl/rAW7
6ft6BI+uNOQSDp29+TcsdeykTz7NDw2f3sqagVRkQisyISj9ruwTOy1I70FxFOZPKaomdRSfZmvb
a2e8b2ce+G1WfLfNypPIaquCdsfxedJ0W+pqRxV+jX2zn9JzmcVf7Mo/PuXJECJs2jTLiVcZW61T
zY/i8Nzn6KktwQ6MGmH+7zbp3Z6YOCNRnWow/TNj+KtPGK6wsc5+617qZOnqxxiXPtI0lpVxk/xS
2dHVl8NLdYEZ4xhga/ZCTzW8M61++XJNSaMua4C5OGVqiHqp9epIq5qSHrvoIiXMSxdIgetetSnc
ZGG+0Qh7atGRnWn55CTPokaHv2t5/e/vXu80csqrUXOzqAW+zp5WqLhTWvzV/dU4JB4J9+M5u+bb
4ePjMrM2aqrrpRqF79OriSXIpzCQqS+2mwURAGJNW940d8kx3/S85FfpInd+rmcjJHn6ltwt/FP6
NtvjHLr+D2v7f++Af/4u1vpq3nVA2BuhGC/8LhUDqxp7LynPMT2/nLEtpuv1qEvO2smY0uuu4phE
HKFQ1pfqQggVhp62JpigQvd9m5VnhtNX7xQ+C9tsWlsNqx8fCRXtIqYL7YnmhULBLAyVM8Pmqxn3
rV6i8A9AiZMnCk0sS0VosjUOb0QRRp2iXmWBsS+lzv3zAP3yWdbKzN9bWvv23etpJ/IVkMMVbl1f
W0Fpp8m5Kf3tYup0NKJOIhKHqChUYSfLRyNCSYosHkYqj5mO1wdKeoe0t2yze2O1VGAMM8uXYOkv
+rTEL9IdTUzaYXwTa+kuxLdFudIWzIMY5vtyupKa19B4GbR2Zwo3CnLRqE3vK80E2gzRVSmdXjkz
R5+iRt8G8ftHOPmKJTXjHedW4U5EDsy/V1lDcJ0p9hp2ReTa+Gar7K9HjHjkoZ5ZE78cDO/6b51S
370i/JD5mAw0Xneo5iLdDjIBz+H9lLdntqdfTc4yt8McdTlVfCrVCT0ygtmMSreo7sfhAHMbkWZy
ZsSdEnj/6sx3rZwMOXEmKTJUaEX25b1lp9vCzY542zCmWdzcNi/sLrpt73Ht7ute7kXNAyMkPOvy
/uLkth6e/vW4J99xRemVMGV+kbecmIvifq33l07xQs6q5BSbHASOfW6r/NXbhESESRKFraIZJ422
YUm8ZxNwqB++t5lso0zdGGa1V8qXP3/Z650SI+Pjl8d2XFfg5RFp8rkkPrRF0sk5J+xW6shHD51W
CF1cbuTdkp9CWGgM/K0UMAfIrBR97vVqb0vxA9fMfFSbAbFrpWPAv7bao7wcESLCJifNiitHs43h
G1WOQux6n8w7xJdbrY59PeUoFUR3uDg3M/HGaX9RVPG1llng+x9rMSKpurVnI/2RICVPE+nSkl7E
hWYN/C3Ec9fLjShoXoVy3cBbkw4jwa6VW8fKhTzdKeDuFUy0PDG/dHcrs3oPIYIN+WdWHVsab6JD
gCBm1J4CchrMlk9FtLY6PjqGsr1ov1Ph0ExMM3rmjsMcsplFAo9VM4qDfZDORPrqYJkfer11gtgk
/7nwEmK8+45s0OlHkY/2XL6Ggni3CDey8qTp/XHIQa8kmbWvK2MbKLJdDbJdB6UzC1yii8pViS1O
qxSXac/J518KNcMBnZLePWpdtkuinZGqTr5M3qwHTlQCrSMyQ2yybSXq3EDVF62p+WaaPTcTsn9j
9kQ2a2ox+3FYb5IA1wuNTuO92t4LMPwy4IH9UF4IXFIMhkrlnfx2EZnogKtMAzlqpT7aaHeyjOfE
DP1KFDaYhvYdcbwxjtQUPjvHVCdXdVuIt3WVeguIu7zr7UYPSZNEgd0wYpISH59hR2G1wZB0gfny
lhRsP44ndxpLlyhxF2Or3fQTblF13xX7qfuVatPWLJZdhKsOgT8WuN7VsZCE+TdDQKmb4ZJJTDjS
v/VmcXUsdJw8gQaW+2W+a8BD9N3PlmMzJfDNgLLfMsguiQ2nbJDig7quU2XX57qbmiQxD78UYshk
w/DCMNgWJJsKAQ+AiU9Eyh3JXMMG9103AwJGn6zDklP7Ta2YPxoB9BDp8kVEnRUPefsQFdXrtOSH
bIJQkUVuubyYA2tT/lOoMk8s2Kyra8TVXF6sQGhLhqeYyZ4wYqM2ECzh0+hSyUkWcqBzeZOMsT1U
j02Lm6qvd7oR3Pb57JbytSTO22UiRHW9+AlrV6fBUQwcddiGfQQseZul0UVfyW6ZEr00LvYkK6Q8
6p5SoNBAbS6GWIiM45R07ixHd0o9uEu1FafJVrPWGfrroIlZUDs7UyT+eLfIkR1pw7U482jJdUTy
sdIFu1HDYxbinuwJ5m4iFm7VJjL9KkseBUT8CpT9EfdKFUxuhB1/ghedSci11H5XaKE7CxxJhXpj
RRhbtJcpLXmUyG2Vn0NHsDFmhKntcNWx7b6O1NRVUtHpgYy0derlvOAmT591M91woU1ssG4bcudS
GHAVK3bDTrS5BdykpED0Bm6s+tYk1K6MMTziy8jD3wFuDSBjtjB9V4Vd3SS2YXWX05C4sti4eiLv
k7jdVOqhNkp88Bi+ypb+Parakywkm9rUr43+FkQmvoC7zrjrIsT+YYwRKtl2ae5mHLir9N6UuoM+
m34zHiqmQ6HB5oSGrQu6gxkQNjrhFbR+R6PqSkK2FeRmM/U32ZJfYTlwzOZFMPegiA6hqLsVp+nF
+KUzH4MscgQFq1sMSCGyXGEKfGF60YJ+x3TilALQAabvgiDFMAo3BKj7i4EGpBW8on5JQ5i2HGmk
yfLhHLuLPPpxo25HHPpEVTtR/DyNj3XY+WN9pXYPofYkwt9WFTwV1bz6d7xC0G7N9i4j+XhJVVuI
MDuneNJ1fxF/JwFOPF5G1sreMmtk0+L8N0R3nKfNLH6vh5q+RdxQdUhQAq8KJ6cyfRB99shuOe0z
G5YKlnF8UVPlmBH2jyHA0Tq7SYiMU1xdhPFWrA2/r1QoA/hpMLhJgGDq8I4p2s162ZGEi7JpHo1U
2moG2a7jnV4sh6q7T8qnoDqMg+jn9YCFpsMwWG4Ecdk05TWYGTtIZVeaFjfBUaxX048J66SAmrMr
iImTJCfrlJ2pHfKsYvaZ3C5HwRqQZa+LeOs0O9d+av0rOyUfbssFaCG+EdlX+s4pB8wueWYbQb01
OHOlprhBe+SqJBADRpiMaD/NzaacTXcOd0kNIsGodyoeV6N9VGWMZ4Lq9DpB95Ng68tCnMssXQk5
2akm9JSk9comfCxUw63M/CHIY1uzEuKyW6dbs6Gly0mEHaMCEDA0t2XWmgj9ModvQV9tBRD8Vr6f
eQhJTu2U0TNgpJZxi0wxo4rio5mgvcxvOWP4gxZv8NcaiXJNUv1rziSutK/h6jL0ZZXpsIM3ZH2H
gXvE7LgJF7h9Fu51Yac15pXQ4F8yQXKMht3LMZZWTKZMaHG374mBouTG1FrbQ/27D0p3qLNLbs62
hiRcmdWwDxXYpUTrwOfGzrhJTQVGARZdhTseXJFKGPoWzkRkKVTbnoLWAn8OQ00MvTV+uldv66l2
MwvxBNrYieB2rfw1koBgHWNtdqx4OYb9C2HBiB0yV9B9qZs2Ez4zwcTPGiTsHIS9hF0GMxeuRO7E
42YbCjmDP7toMU/NKv7x0jaF2zjmvbYyhIzCD/LekaAwReKrEepPsXSjRThyx5f2/7F3HstxK9ua
fpWOO8cOeDO4E5jyLFaRRZHUBEFKJLz3ePr+oHt2HLE2W+wz7IieSSGKQCIzV65c6zd+uo+aep0Z
wn627nLddOYYC9QwW4t175r+vdq8SwVhz482erlVItVV5mSdRt96/VFU1M04IDZCQUpGkVrK1KM6
4incopKursw5ug2L0aky7H+Kh8HQN0pdbyHVc7aldsMk5GnsqJrpJrKx0eVdio2f0o0AaV/LqXKq
VHYESd43kUp8RGOgDNxKe6ZxstNldRMs4oIWexAVhWrsbAiPN5k2rQw9BVxpwuoimRDxXJPzm6G3
DlkQ74fK35iNv+onRH6488sV7EX9zfCjtVyEjlIzPHHXoajgz/edhLmGWa/Dgc2Yz29W8FKo5VmX
8EsWc3tSYzuF8JfG52pqcD94mJPJiZqfVUisrLGQrbNNx8wLui0q+1yD9w+HMS1epBa54YNPxTBA
jGbOK1sbe6cdJTuArI6QrANOD92VhNONBdwrmyp41cm6+vGH1bNOhGeNX103NpqPbjikJ62PcDb9
ng1vQ146U/9Y5ehLlMZxMn8ITbSXNW0zNtpTp5zq/Kmq+x2m3I4MwSgwBkdp7Bmdixg2HYo1Ewza
uqLLYGYvbafe8604QerbqRVoB0DcqKWtJT/3TWC36Zks0tVSTAqILXV1StMfUwgOWmlfRzLdojF2
CnRK+Gbk1vXKV9ATGhXXjIY7Y2o5BX0UawMRKRQqt1m/SWYFn22L/eFv455UTf/WTQ+mOZBZxTQ/
VgUDizhgxbrzZtPY1EhEWINArg+tKqITFM4vPbqgddG/JlG8aziciwE/9bHk9H1rhdEJDMjrkTo6
eZCsLP85R9RAFN9hbDtyBOs1fekA6bS+Y/aaqxvFhXKjN1EZmqA0tihuxWK2z1pGJY8HrZTXYya9
NLr/0Mkiv/wpSbC+IiqpwY9UBRco7GVFI7J2dpH+1PODUSPps0j/7CtKuMh52S0Lz/JlJ0/DfboI
6UzD1szkrajlEH2LTZTlP/QovYvFozar66ZtvBhGYWpEfGlIu/tRGW+lUHLRJrKliq8z9PvAIs2p
fqpI5+r5OorjC2Ar4JDRrhELu+n3RdiuO1PDomvcFYXoZQuBvsXCI1SQMOlqZ5qCkyAbN+aQPKlU
QLJmORXvfTVnyPI54sRlcd3Vof4SVvPGEOmHy7UO6z7xFKX81lWzPaNVk3Ba5dKwwqBltE0Z0ad0
PZkv0oign9q6GSWDXK0e87rahUGw5/7N2Qcx2zRwarFGSuumW3b6KkyN90iYDnlKWbJTS8772i24
5BlVeikH6zGQ7tAYcJJO25a6tDehXsrJ+FJybPlq4XaZ4NX6Gf0ctlHgGlw641iyQW1ehvwlDx/z
TvGgnXpDXTKDOyUKoBz/CHz4i/6tNh6E4s6SAi+eivUQdK6Y3gpCu2pRJJHNH7NBUqQa3dHwy4vo
DxvV4g2V0pX7Zj0HMbN5hxRSYIttua6DaW+J0zdTrQ6G1dxhDQ9lQxQmxy+Qn0lJWcum3vMF78yQ
FCUZ78qhfSyanBxfXGVw7mUBjqjAzXQuZZKU/FUHj5WnEXW56CzrCGG0iTLaMoP1FdTpSkJOl9IA
Nvu9XBkkTnoCo6ji3nNHAc4xK9RkhnC2pey54yUEkvi0T1h89SbNlK2Wys/oYd6ExB3Ln17GyvCy
lgoXFzFRfjCH0ZWM3u76wUml5NTpijcmwrouSy5Xg+OzvhMY+r3yDvLeMwbSwyRZa2rjdmhbgLkT
M+r9pMIxVtTdW5tyaEVPVXZrqqNXte/EuFeQXM5Y4GXYJ26nzF5vqo4xG/faIDpl3u0y31wpurAd
/IIzyN+11AzETnxNCvk8cNEx0KUt03WTPqn9i4DMDIRiW4oNJ88V28TZr8FclXrgbWhAQFAFCg7i
Vhb7i0VO4GdPQ7dPRAVprvIQK703ce/IMaNJHsfxfjCoGBZQYyPbYl/PwEPExwI9rdgK7BxzxDTY
iJyh4l4b9sX0gr6dKVzi7kZRZxSzKHjnoChYH309refibq62pp+sNOC4nBtuGFDMbWpvQlyj1I6C
BmsBm27fd0r/G6rch1kn05U1T6h+GvlBJFk2lDP318J/iLqznra5namp43ccL625jmdu6U28rpoX
meTWPxiL3J2pOXL7UKYPqrie61PluyV6YQr2Rd0lLUTXTAcWhYqMiXkcReFmmqnRK/re4tAI6spb
SjAIo9hTXaChZ+VO5Z+EOKAuowxeQmG1atANVN8gmjtacSHVe2yNQ2skdsaRN1eJq+mPerEbitpN
tNbOuhX8elIllmuar5vu0MWnBgkFmd8Z8Iy0lRAh8tdQu52A+GTUkyfgdeZzehbWRQ0HW+tyR54o
CVUIm1K2qWptH0jbWNs25gpZjpvOukzMlrmb6+81jcvGD5yZz1yznPP4J1mvGypPQaR5MCo0P1zJ
SBUF/b0mbOqwd3XxIEueXGH9y4klKNwOwyfZvG0C0R4mplkljuntuBK4fEm0z5rUiQrwK3OEwY//
E6ESR+ou4bTPiwezgF0d3ubVXYNCkt8AEk1vMvFbNAt2Y/lcEApk2xhbeELmheusZ6jPM+JOJvUJ
1EnIgk/y8MhF0y6Io5mfsPMTjGoeWgTR1GGXmyo9l81cca97CPznqUsXYZKbTqtsudvOyjkQf4r6
HQ3djSCpbk91p51bpzEvKZp2WZt5tVK449y3dqW223YsvDwGAl9xuDTLDSZ8qA3JjuZ6F5FItuTG
tWLuDRN8lCQyaXRyqHE1lLQq7bs06o46CAeRmW5F9IugLskA8cyHKXrX/cd6/Ik4kSN3kWciadT1
/iH2MQ8IQ0o8/k1fnyh1NRFiJIrgdCyViWNP8Lk2y/nFFJ6gXjiysLcG1kAy2DBmbrJYcfRi3Psq
WmwUxxK8FFslc+VE36u0HgM1t0fyEQR4b+SWC7tyMiud8gGiB5jdTpyeXX+sZtkTSmEnT6pnJmg3
shjz9ARd5Hak8FXPySrx521LuyfOAYdxNhYyu7F66jTd06LOMQsDObQGtZbUCeTCqWXldhxo/snw
4StzlWFQrMcvZh7tlGY4G51yZwjFlsqLH+r7HmU9n9QyMlCt0x4Nif3AZ1huQK30XErVoeSqVzT6
Zp6QraJzO8Q/9OCuV3d1S5XVChA/UFE6a70GWbhGaNaF8CJSJWp1YU/fxa7H+2qOnS4btlG6FtDy
spoL9S7PMIAvU0QpkEySIyqUUYHWYco6rzdyxD4PVXssNC9PqDTqlos6DjpUW0ksXU19EKVvWmNu
/OxRpH2iM6mBKa+kJHEMDcpGqvF3cklcbEM0U8yh3YKSQl2nusnVlxoJoLGldlEHm97MqFi9ZP6b
avj2SG5h+Rn3ruwYCs+G8IIlLcMM12h/KdFdMD1XTWHPQ8XFalz5YfAQJLIzVOURSThXCija9v46
7W9rifIs8lHdNpzgFmX7tKg3YbrtkDAoRqrweXk/42fFlV4lvDfpaRgCT8LycBp0SufRrup6O0Vr
rkFFDvi6xXU3Y3tN9Y+4a1YWF2YtvsjR3YQyXHmqkLJLzFtxflQia4ucDO1I8SCUqLCZEfGkdFpW
5VCgLmkCdMNylHIUJkCG6akihld9s6XwQI2Ykyr3tCHmUL9RjQDNG4QGYkQ3ipueG2mAiYHxvbSK
bSG+CdYxm8EuNu+ZT1FzREyFbLLqH6N6cqNgr4WIX5DJl2mxySjMpW257+Md0hXsv+q+nhQgydVt
wTWiTyOnVbobFGB2JcJCBKUbGcGOvp8PlumBFESJ7C5pMPfAV5OZ8yxLpOSCb1d6a2bqs5D2Duoo
FJhqwsawSbp5FVfzLu7l52ZETpIoJxPILHNyBBnpFSXeR3W4bcR5lwgIW+jNWuJ9kUi02wzaK8mX
FZqntike26zeDklK+THd6Y116ycwYJPelerOjebE66d5vVCUGmuiRrStEd3po2R2ExFLmzTtdkEj
2wWEmyAPbicdb9+8Rl2gSm7S5IBIliNwPmsAHyOcEjUldYRW2KCgvkg8kcI91+qbbH0rcu5T5WDH
3En9JgGY6dt9OyLokt2DA9z4ZbPK84c5eF/Os1DCspZpLMfeLvJzS70xxH7VSpCuWfIDcr5eW/eh
ZRvTvNSs3LTaqCGpky7dJIh8CJRAZCwl4kRys+htQNepri+a8lMiCbNaIoJbWtse0Z1YvQ/SENmW
ihIflXNTucnZ6LlA5pveIinsBG2Eass7tgHOhJUul/uI0WV038QfZXlv5W9gtp2Ee0RlQC4c8dTq
wnVPut5ml6TAwEd964U7uT1wJ3UyNH2ErtiW5YPfvRTyjTxvM7I8eckKAPBxV4zZlUivOTmHhNnH
BLnalXQi6gLwYeYyQd4VONHKloxI167jFin7w5mDhEudmwvlSqODJLeFk4XfFeHdT9DV3MsAdUNK
WKO4bzV8/VD7Kw+ypW1r9WUQvUIqPCNEYJ9agxLJ7mQd/YJ076TTEcotutym4mTZTVE/V+GN0F8G
MvTIiojt3CNRXW11y87HzrP6EphMfEwFYv6guFO777Qn+GLkVhTDJ5AVeeOpwSEVtyO1DYX8UEM3
BxWeqF9pOYV6AA9dfqrKU4HwG7YzW7WWnTaevNZM3Nl8yKO1mErrIj9hzetUDWY+6s9UgfnLPccq
IkBgWKQ2GKeD+1azJyOcHYOYE6bPYbEyyLEEYx2Pnq7ehbRxrKlzEmjLlYukEtJUFyWMHAOd2mqv
A72xxuSSztOLbwQrZTBXVlgi5JJuzIEMS1az1VwUqynr0ZhBjJK6aUilS0nkn0PWbOsRnTVWTTum
XqqFXm1SGzJTp+bQCtJ3NGsfMilZicxhQ/3FVNmEGC6i3GhL86lYambN45zGJ0QjbNN/xe7PFthH
1HLORcMPltmqT5WLDEiypQ4qy6wTSlICNTspv6uEZ8EQ7S49C8qzDhq6oaeWU/pV485rKDUgHmdr
Q7NSKoVipO9IlAJmBFqaOF9XExT2weD4rxwBKdoqGLwRvaywUuyK8k6J3pVO54kVh5gPEqZ1u8Lc
mivUnUax1RI0uzW+TyFthNB/bIsRXTg0nnKDT0clvummc14yM510HoTvOZlFFbxA/iqIDOEp6E3H
z3tnuccNyImWUeAhOHE/ts23UkwpEit2J9wADOOa/q5Q+8kwHEJpZzJY6Pk3rW1e+1g8zwm20Bzm
otW7RnpElflQ01Gp/P7lzy3df/bn9Q8o7SskBbYZQ1qYQORrXdnRAt3K075tvvJkuGKxcih8fMoV
2CER4jaRB7Dgeme6+GU6WnA3kOuCwqDQaNJ3GVcyJbKU+1yeSF84En0KUYPCqEExhTaEDdxHuEPe
GIMf5cHSlR+89lQtHfn9Apfy99PmKyT1tfL8LzCCImtwwyBXgzu8AlcIfTxIRZtRhl5pT9JK5Ypu
j5t2v+jOyFt/W7mLeFBpOtOtuKIQeMZBYDOw3lwyHyrv/+kEw2AHrA6fRMWf0ryaYL0zKnRiaZT1
3VORfJuoGvrCV3CpT6DdPEVjfaiKrgELuELFCxaAn74tly88M+LczcINMw21A8WKmxQG3frPw1qm
7CMOgQdi2Qd2c+GLXj9w0oq6GUswjlrHGaguva0nQRbdRn6dMv2Lb/gZokkxDBVmDiQnDAE/rp8s
m4tEHZeHmeU6oQhYchv783g+ReKqMPQk9Kbgyf/6wr9BcgpV6geqZaAYd+Z6dqtz9h3j2jcfMBAg
t6NA0eDke195Dv8fHot1KNU4C3Lq1dCkeEJw2QdJpX/Xz8O7cMvJpv1S00dY+Snnj8fpIOPy9sVw
P/ukKgoHfz/3CjU6BUNQ1xEIpCF0ejfYZLtkrYjwbuSnRSNpPlnbryybPmGkUMv87ZlXW4Gl2yAc
yjORX6wPyUbZF47p0urgvrNdWGTRl1L9/wyvPBL+N6hUiF2YZ39cOdqI8CWq+gyT2udU3lkqnVj/
+YuPuXys683w+1Ou4E+dqsZ+WTGJ4bbcLrI8qHqiyAOrYpM7X6Evf73zP5+GFAEGNAaWQ1fxTdPa
ebBUnpYqyCHTHsQj2zBuwOCtelOxm1bbNbr8o66OY9V4QaDv0jK9GeN3A0hGZ9Iw/tJ28heU+p/v
BPVUgQZBpL+a2kzUuiSzwBy20ptBd1cpK7fnSNXnDM31wpGkZhchcJpG8hex4TPwFWbGYBA1ePIE
pI8znA29P0QqZ8s40L55lFQFqfkYEcGvuE2/YNv/GCOKE5ADOVUIRx+fZKiZYPqawFa9qbfdetwn
zg+kMw9fcy8+hbGpvz3qaoorRPqHyORR8bbfNm/9NvHQrYGqQ3U6cjSnxO6Xxs6fl/ECU7seH/m4
DkkeJot47YPa0PfXuYYtD/Xxu0nWWL2jOfeVP+Fn0F4OZ6QESQgsTuiPn7GNJL9qZSZsQteOBDFH
Uz3WSk9I3hG5p3Aqf6EJ9lkM+P2Bywr6LbJPglEqYQcmsMve1fit7h+G9KsIsKzv62+HxIqIruji
VfqPOGOlZaXlceGaN0vGQZd6Q/xeIbZvx97XwjGfAS6XDEeWFjAxCeTVqk+FUupaK1pyHJCr32k3
eNlb+jjdmlsuXd8RfMd2atrTqQQl6BqutRk2mGL9ecF8svU+vMTVGZJ10TQqJYNup71Pec+vTzL1
ZGW4+/NzPgO/8yBFX5RRFifNK4AlDSUMnxoyugqb7eQOtIm/NnfNC0vVNd1gOxV2iudWuIqcHm0M
64wJyw2Cg+vxqz3ySdqzUFgkXUUliKT66jzJgS7nhVgVAEBCHObfZioQsbbLoxnwROX+edyfZXU8
jUSLx4Fp1a5mWVWHtO/EZsnqaJHu03sw/tp69qhxrIfNVwfL52P799OuplMB1C/CoGNNAQIKBFoI
Be2kU6VmTGnxxdq5VghbsvQPY7s6MToK74OM5Lcrn/3Jkej7whvREAK2s0NwsLzFQSyIfnGAm1ey
89ADu/ClAtNnhyn7VbOw+NQNvEqvXmMeUAnHO541jOKm3W6VDV3ufDFySwi3/PFOc/oH7ud9ZRvb
L+Z3mb+rqEGcRT4GRrC+WK1/jEzDIKplGYispnV6An++7VbdYXEYi9zqqzvYJ1Hww7OuZhciQJQV
2lwAPEOChxwz8/pN8WPeSbvoQplAtil1fv19l1/7pyFefV/iYoD4EI9tKFtCWUEIBfG3+ChBQP6/
cGH85HFwCPmWUBOWmH/1RcsAqwwSvsIl1J/1XbfuN+Yh2NbfJkTevpy/T74pnDYKdRYEN+0fzDYF
eyH0AoA4VF7nZUdtpVOtrkC6Ny51rOHQ3hGEHymefLFuPgm83BaAmi/UTKR6ruOhjIgOF+rSBTnr
ZQ1cr4do9rRVs8b0y86/1XQQ8N9YTX9zbP8jWY6b6EddNMV7+1GD45eyxL8FOv7fE+9gdv8g3lEg
NfxW1y/tR8UP/tPf6h3yX4u8iwmzfwkk0GL+rd4h/yXzL6bFnOmS8ktnNy+wpf3v/5L0v7BIRsYG
mr6JdM+yYv9W79D/0rnzklCgz7XItyn/mXrHsip+34okrujoIAJClrIw9a7OLrGnS9Up8eii7bdS
g24l67EzRNmNkBg/Q6BtoAjXjRWDrMU1xMy3vmzeK0DznUjv79uhWcfKYh2cao4GbcDHQdDRY+Ux
wPBEDoZdJ/lgfeTsoFfpZhgpDY7pdzSzb+oZchzmTaaZP/SJuhrwMpprcNMGAuKdHhxxPdHcUrP2
Fd5hiWlurV4/c53Y1ZN5DAKJ9tO8joErY/5hR4LogUmmRHzbixJd3+ChKEs3EvKQLiktOnwIELMF
nrnXxu0oorPgP7f53upbEKd1DU1gdAOKtQOS+iPXwr5rbCN6mwp/3Q9U7dsOAkO67tVp09L5GwSg
XqBTUxHHboNubVU5RuPjbNJNjgE9YZQBQlSodQyYnoqGgKtrYQOWWoXJ/UyTson6dREOgS0l4hFc
71sepGfdnF1VKkxHj8Z9D2ooF8R1Dx1ZrOgd+h1AmmiPAA39dvrvWdDt+yD+WSrTW6nlql0E1dlq
6y00IjCmNbGumB8E4I1GBgpixnkGs4KjlCyjBOIlFkvXRKIBwV0RF4vXwNJ+wq/a/LYlTv+zln4X
GPmVdl4vMeiJJqGJvUCOdHWgYQQTST3t/OiFwjyttFVlOhrSGuUjyFQjRFQV98NV73j4oKySlfH8
pdf6dRazrHJ0lkgSVejG/7jxByEaw/LIK4ygzp0ILfD9vBmeWdLKYgjoUrpmDcOPdMO35l80zf8f
Hv8L9thva2FRWfqXJtLxJUMT6YS+Ulv8r7voR/F7fPz1v/6OjxoSRhzLCL9RqURqjlNteGva//4v
QTf+QtZIR6XEkJd0dykg/x0fzb/4UUqn6JqJ2JcvbvZ/x0fjLwixCO8RykTYjrrxH8XHq/KURg3T
hP4Ja1JC7nFRKvy4eHNEOPuUBpBnVoYdT6ONeYw7FQLYD31VV9VWSsytVpT3SUfXC6OTJpxuGaYt
gGVommCVy9VWScsNCcq2iQAoBlw39c4/VN1dNk172e/cQVftOQTwV9J+No1V33e7qdBdSRw9Lcs9
3ehBUmAjU5VrtRbddFh1TXkIRVJEnIwBj01JcUJhD8l2dV0MGQSZyZtbY5tqmCqCeQcAs7PmfAPj
dIVRy06GCGHoxUmXk4M+CJ4vgeGYEEOHCjJodN9bnJ5C82h06prLzSmUrZM6+KcEg5t2vtFb8zB2
2WEI44sQpKfe1Ld54nt548MealbS4GXqomgWH+U0PcThvPdNdd1145p7WKcdm2zcYz0v0lxNZh0O
/qlOF2ADQTF9tyCxDH1xP04xwDJjpUydmxvpIRuxQpDbHZN/yLPOM5VhZQnDrXo3hOOxqzIvH5RN
HvQ3cdHvuqhc/7Z6P4lkykd6uUZ1jYsmKlwWempotqlXJb2hVKXIlxDCnCLMCMGnjSlMM2p7nbIa
QaX5oKo1kf4bP2It6LcicRq4UiJkHN49VWjPSZWd8uOplW9gRGxAmMnm2ZcgyUwwkeiFLb1NWZ3t
UjDcvCJFxYfpz+P4WGxZhoGNwCIFhzIYScmv8vNvtY95CIU2m3IYdRXmEoGpub2fHmUj/z6ivzn0
i/8LqPI/P/RjevrPh14lGp01zpHppwHww/KuU59GY7aruJpwZvhKDeiq8Pg/z2KESIgssYAj5+Om
bTslysOWLl8uVsC7gsz1B3DW4BzhRFbaCJ5biN+r8kmXhdc/D/OqCPPr2VQlJLRTCT+6oV2NUw9L
TATLDPdtX9hBIwtTcZcUXitSiJiDZfPt57J0ykDd+5G2xsZjp1WW09fdQ91IHkYktzXABKg/l0x+
LVBRDCFIC/UBT7nTn9/1qqL4r3ddlBRRTKJsLF5x9vWil7A9BbFjJcVhNHOb+sYaqcjzrJmXcFw8
POt7gtICzt8bjfUkgYGv2n1bWxdxTL74dJ+/jskpgGIlXZfrXDTSZqWZsXpzsRRbIZcIz6uKXsOF
wzrVT6VIzkIBwk+NWx/EcJpm700peG2QHbQufu/16v6L74O09If0+NcXQsZSM8mzKeRxv/q4kpR8
FEB2+ZEXwckOqm+lVh3TTG+AcWqPrfyg6vF7VnSXQlvNqg6kYMbBNtG1M3fOBjwZwCOfdVZg2zeo
j3N5U8TJN1WJ3/GeOpQy5dogg7ImzualMdVzmImwl3pHa6zFijF9G8DXwS/btVL6GsbaRQqMswkq
1iy110LxpDg7VJF2RjRhZQWvpqBjKUn/W/gmNupRgb/Q9vN5dNFbuhQTRPYirF41pXFHRQKPJ620
MD92un6AI/OaC+F7FpdbS6qecYeFhyChiFPWGGAp95Is/dSW00EWBoCn9RNVg8PkK+dZSWgPz9E9
lmd2EunHxNd/jaWotXNXGLhnDeoZCBVM2/M4pocgBojSTL7bdc2+zrVjmOrHArdgwDfHTk3el1cf
WiCsy8gaKdiPC8SO8I9hk97pWzGTfzawLcsR8s2kb6Wccy5keorqdYb7qBfG0Wi0dTplr31RKAAA
6WBrKTabs3wjWDB5okbpndDXti3vZlZIAUs6sNkJa9neNLbYGj2a5gg8sesBkOdw47SLHltnpAdf
hal98kNjBv4PCClGRE2tC9ONGlZF2WeHqc6gLReruGFDTYMAbDxWb6Qk+Ik17GGQkvcIe/pcNtYq
juBQ5UwAMMZ2TNRzl2l7uaxukwmJIYEDM+He4srzpu1bwGbJvT8HB6MtHRG4vdmBqKtmcIri0LXe
JATfRfSMHPoeKQwJZxz6xMlptfhzDN+ifRGKVsaVUD9WChnCrOnPmDVhC5yI2260IN8t72rKo9cX
1RqqBJ6JbWM5oigeMuM5ULWdkIWxoyXwxbtOZn6G6jZAPZfLluwXsc1951VPjePYmzChM/y+jNsm
fc9KltEkw8PlQusWQnEWjBBPW+s2i/mXtGHhAPgA/dVtDVawzNZI8AoDs2WBgA4zBbidpUB/iJ1w
whAMP2xbFXTBkw07j3KMGUXjKGlM8pCNB8sYtvC8RiBwyrlMsl+7Yhh+jHX9k99oFwX7BSJeaQV4
PSrWpQeJ7pvTXVQuM1gghjAG2vchsezQEDbLnvIBgcctHqeGCrFblPnlvhC9d5bvpbEBYAlKY9Iz
FkEJX7vxzvKbp75U0YkPGbXazPzKZSGKreyUgo7vJ2hxKBkFZhLWTu+Tl1apnosogN3XCG/zeB8I
UuIZDSFwibUTmdwQpK+TGrxnFjBXPAnvJEM4LXusytN3MzKO5NJbyByvAzQAxhU67QLRGoyffsGG
w/jaZHmmW0FcfODzw/KOU84uU3rNCaT8u7p4FkvTmxYrZ46LC5i4Y2MuWCFyOUKHWPF7Bb5EFUvr
XPC3JGxKHZ+ssH0i72MlQzMZrPG5MOuGG+uCCC6iBzXwPbQQeC1CXJi+g1O4EQzzTsO9mDRTBz+z
vFrtp69Kr9zOUrv3A8CHQKlq2+yMw5x2T0tMwUqHZQTF2WilBKTocVaVc1Wl7/DnD0vOK4fG9tcH
71MhgqE7bI2s2IlEByHgKt0NvP5wRhXphYoFxwb936lc4SF70ToggJqxFXXjSIPtVbAy6D7Tgzgv
5HFSar/Ut6PPnGFWfap00Mi0xoMBFgahXoyTd0sfb7paF/iaMNLaBXk+xzgRZk4n8jWgXEIVZZNL
1SmWhx+iBY00bxWZbSv2zkAqXQZz70yyeVkmplCMwxgfk+WkKWWLHWvyRYzoXBbIRc0ZeXC9khpe
aFnAohbR2wQph66Tl0xm5BQSE9bp1VNU8AtC6Ar42r5LWnNv1e1NMWjwF+dvy6mqcNrEaX6sBPXc
BoI3mhBIBgFjQwMdFGB58KdjLHyj4LaxYHSllnSuogj6uHTb++ox6vkKiBSC4yqzQ95mr5HqX2Yj
eJ8508p6lxvxXuyqJ3rhnA98rlhMPUXKvUKL11MPrn5RIejqCz7nl1ytn9KYQQfIDhBjAxC6dAB7
9gFc6teo1o/hIN2IL8ufKtG6lF3/o8xx6z1aDVSxWSM29WH2o6oQclDPy7cbCbDLSKnKXrJOOy8T
Hfnygp1sb2Js/sKnshtBMop7KW5XUr981SVsmPpRkdunwGdjKwmY5ja3jtKknH+9oawHrxaMUEBi
/AcxyhC2SZzU52SUi4MqlE+CQG9b7tlN8sEMfaePQbmJQwVQulV+Vtm08/WAolDOKTBZ0Hgy7b5v
um9F07Rc+9ia04xGl27d1la1T5GQx5USajDncRvXT2IQvuaKdA4yKL4K2oLLQOuoOlkLZR3FhUuH
+fk8crPgH5SgeB9j5bv4EJe+25jSPeJdl2wonubuxRij/XJ0L+lWMIBoDxCSaFNzuxz0MfQ0Vsxx
+fmq1Y6aGZzLvnPyobwbYYZxMyOvwFVx8t+k2vfivHkaciTdziD7OCH57xWa+OTdLNDUGk9VfMzg
79cBC7UU1cpBKWG5q07L0kOOligfkxMVlXQHAwAQukBgr+ASwD0pZl5EAZPSrEShaj1TTTvgWUnt
6cMi1NRin1iOrYeOG5ccWyrl72rA/HDFh7Ah3GsNt4A+GNZmAHdPDV81wfJkcJJQ32ESyNLTkLLV
+jJ9XbLzOBbektkA8coS5ad/hf5FdyMTmRz9Wco5Mpe0PutZUJooYZQYAmdsVFyYhkOq1RZyH+E2
4iOMoXrGH3qJ+47adCD89W1thK+9AgZsEM5xcE5/6dGpZCGGzhcIl/TRDHk5BTrwDF43v1EM6hAS
Weev80goidOCeRkj6xLBu7TMYZ3m+WGKOG2qXvDwYj/75aqQgifSVLQ2JRbNcuqGJdMiMCN+pm+H
OPj+v6k7r+TYsWtNT+VOABXw5jWRSKRh0pskXxAkDwnvPeZ0R9ET6w+srioySZ2Ubr90hxRSqE6p
dsLtvda/flOiP+T45yMZxvgd4sx545PLVsES7SsEERrORMg75sus4tcpM97qukeoNNe5ecoPTYdq
bZAnuSglGM1mRa67iHrXw5rGrvTmCg+Pd7H3YgdHIjjL6saYcrsELhVjeNppGL4nlvc2DHiC9ua9
T3FWaIprJtF7UVEMQDpHjYsKSiI0AmeT4bI2h7UnyldJTIVQiXriyKAWZe/mldI4euu/JH34kiSq
O2CQwDf37OFOhb6OT9nTxtipi6vJD3I3SxMC6GrLQPc7araFW0+nahdSKF2GBgdb4ZPE4mF08/HK
Ss2c+irAbU6EaaEHabnSIoJ6KR8hApdFj9FHh/yrU0NbKfl71UC79k1z31dG7GRm+8uoVAKqM9KY
NSnEyiqMIDk09bIa+4r6AF+zSnhOyTpfieGZGtNRKChY7SbTDrLUur5BBZt4gkPsDjeCrJ20OgRh
9NKId3pdneM5CqAjasRw5ljRTHKy9PPW8VNQTtWri5XiaVdaBfucSHWg89JypHxSNoE6FzhWtQrn
RGBrzA261IZba/lupUsz5d9c6T7xs/iQwO4uRNQfHBFQf3Y6cZ6gzao7FWKA0m+jNexqWccnDrXj
Mo6qLRm6BM3Prxz5ocNCrM1FmatbRZtMOOkICqMm2qmpcpWP2gBDmOPQCxPki6h+xAGTHUHznaZD
ZJrK0zyXqHk7PRHT4pLU6AT3BGxvroU84cOWsSyBH3SjVdqzZUkxqHpaLyUvue18GP91V+BARaY4
2RwE24ld7eQJGqx6QDAMP8pHeagSylkGgSsJ5uBK5C6KEbQtRjZLctwfxUEaN9gK5aht6WkAtvZJ
b72MNVqnrveerZrTTgqYEOR1etkh5DVaKls0DR9/MlEySDnWs1AYnaTmUj/+MnhoYMuVO8qTk5XN
RSTxXeG+QSfZJXdUmrexLl0pJS9wkmmhzaYfhtV11QH1exDoq5a9yxzirZGXTAGNtl4W5OwMULNI
VgHJa0hXDGG0Y6fCGdt5V8gQnMynYZA9bhCOSrDSfak5yLr5puVQ4lN0K16nE7AUJS9z+1ZSPC70
ghO5JCUYSRt1Hrms7w2KRdnwLoquOnx0b2BQV7zI5/yFZT+wg3iD90iDskcyzVWl3XuPseq8lY2I
Z6TWQuydnc1LpKZ2bjXRS4msMK6oRBr/TJ2aAwS2RdeZW0+qDzWZz2S/a+fzG1Mq4UODFE6LXubS
Fl2LmyT5dlY8sEldzM3FDFeMqU8UKLv5xLs5zdsAOS3vQx2/dwJXMZ+AvS/ktuINVLK+Z2uNTiGZ
RS/GEN8raukkQ6cvg3VxleYY3JTlLz3A8CS4CvP0NRQw0o7E1RghoKsKtwGh7YoJ4FhwAkyWzE5m
IOu9io15myHL64ds61uTuqgB4TKRLbF/agtsgfTAiWqu2ovWeVOuxdBAcaJsMiPexaMAODdx6NQD
khXeLXTbI3BBh4akE9lomXiBwC58y6K6jrlHbUibU8/VnWBwnusLXSAasOwf0gDQURfL667FEUBM
7sCE2RzHh7DAJEdsi9U4GJwgPGkvvUkz/6zNuudW0teatKr99IGDdSPH3U2nSg/gCrdD4EFWP0Nu
irwDW5R6iHAbbcVfQQfiVpWIB3sKVXXkfM6ZZxXFK6T9jnEZRVYs3JodR4kMWLrw+DTbPr+svOAl
6fgGYj+9NCpj6xcIo3var5YDbyyCl9DnnIyr8D3Smeok3rA2yvamaEW421y86LFWJlWHUY9fSLJc
lWR280VRY8iFd+V10qay3sLRvz+BHM0I4z8zrxk3wiKZQkRniKuqcDKPcKOUyUQ2TIFT9JGDarpf
6oZwOwMAZdBtPDQagqa6fm4buI70IaKUKTRQwAz0OAJqo1M/59vvgcAHMRs6AtaMzDKOcCzC1esW
KIVjx+guohwpk900wTbsqpUQaM468sULYRIuLLPcxlGxhfKzbAEeUj45aVbubU39pcK4qNcR6Me8
sJBKJWR0eoHOkKZMpdSPVASCtXjd14JbT2z0aW08xH18PXdqcuufmVp0gajMDsUUt7mzrC1XYuXq
0YWkIy2OzeVU+26DkQknzTLzJpRsfG5PZiIsOZskdsS5Ku4RVwcY63mN+CqE4zkGEDciE+rWR3sa
IX0U/A3veG8RoVCxu3mId8RdO0Jk0cJ8UQ7aNhCALIoUFKbF1QWFnJywQec0gzqJ9N5Klju7jVuU
z71jzb9nLB1C019atF2tES57xImaTp+gBVtGi7ugnotckANUGz3AnbGL0kOs8uZylHLg5fp5N9Rb
YzAvJ1q8WNI22GtvlAzsh1mCFJO8EAKVKaHnFCAnWoQPKLthGYQvnaTdlMm4Cj280oWoBQjx+pVf
WPu6iS8qPlERf55Fo2ZkFuYcAFwQ5jraja+56ewDpKl8V6VludaovllisS7VYlNU474TCI4vz7Fv
syVciehh1zlo10If1LNR8s/iSFiKnrJndrr9/Qv5bQIB54DkG2KCoHrqDMi/fh55YYC1wGVdYlgq
OF2SFpRC+sYIHn0teogKyrR5W/79okwIj79KljWoJVhamiNTjrB5uVXQWeKquczmEiP3RojRqROe
ywGd2QfgjKMeguEWn1K8NkZ+QjNUdKjvIU1NCzI4Y5NjyVuUUlZ2Hh5INMcjSsCPM0Xrm8PckLdR
91DyT5FmNPgDougBEuavIJW7vaS/jEr8EguM6UA4q8G6JQX+0GXmZgxxQgzqAzEHV/FMTUiN9Az8
bFMWtOpkf3oBA3REOod2Uq9mpGYw52MMIMov6CVneEaZu5m5B23nQy33ukNHJ6xXIERa7cSTdTFD
WkTuns8d3nyNs8RxoqiegdrWKg9q9qsGHQNj4ehItdSuu+6QUaAb3sDBKi7HoTyMpbExcs3l+7rN
s/wA/H6Y3+1UMa/SxCnj8EUOy0MjiFcd/8wkV3n/jNue4Zw6YTpUHGqwX/RHFgeaie60PHzsGX5F
6klI72bMg7RBzmylQMo5gwKcwngSipEdz3WRn8Jq8IMiIui2iig0fY+6GJqmXdMG2pWmXiFoWLaC
eMvRxwQusS4sSYaFr4gbX6R0ExpKWKumRwtjKhxxpFEcdeFB0JuzzvKvvCzfyg2PMIyq+2SkR+6S
egng/VIxyRs7SjdfeJsREYUrnaFLPy8ORkevqwPY5WCqWZLi0hOOwK1cKHYh+Am+RFb9EFCQ/LnL
/0c8g9s85d+/5WD9e0wt9y2fh/j18T9q/jV/87n+30hYIq7l00bwjYVw85zBSzhrX//Xfz9/oSHM
/7e/aAiELKGaQOXD1ElhY2Dn+IuGIP3BWAiRlgHJn2QzncHmXzQE9Q+GQorKgAg6gjRzDf6mISh/
wNHVFaJNVPgNxC39JzQEApW+7FxQDwyFaebHGS7yA4/riXiAemBENWTY2sQDLbhX9dahe4rx9ZQ2
QSot24qQPi250DLKx2JaUkQ7SSVWi1xjSi3E+mUxxFgo4PZZyVjylOKdJBgXfiKtJmwQ2hZlv/Qu
M5AVgmnNYHXZ00bWvLVVObtoNnirMtAMsLmTDzLvvzqijmMLR9XhRBZKy1jb6KGwamTroAP8pIl4
rkSlG6iCXYSv5fSm0PCo6GpVRM91h0wWgn8mWfiaoDjtamybIOiMc4cfrMwcg7II555BXSVtsPVm
Bx2DXF66apM6poeuNlbnRo+fqnnJxHWGDEG6BsZIkavpIc3n/TTdlymkray7xt1v1Sc1jf1zXOIy
3eo4bjxOA+mZKti2aCyUHIeVHhJCGthTINpJfF0i4G1uk/7J1B9iQ73RUv9GxVJzhFgZVeQCVedx
27hTRPonQOuYjgi3Q1AKz050JPrxQ1niNIP5XWXgpoCriMEwSS+uzZa4S2hpdRS5gtpQoBh7fiUF
PWFIElGImnYWx6hcaV/V15T5QTTpH/IVOQwva36x0pebCpPDLC6cSc9t0TP3IKBOQ57AJIcLJeIQ
wJMra/BkHVMnwVQgLS49td3lMX5N+j4SYlcHmxmifoHtZCOhrH/RemFhSB4w3GWnxAsN1Wzh3095
gZjotUYzqeEtgZvwUlKSlQCJY5R3pa+yGcsbYfTXBid3h2KSQ0DI8BHCUGoM8NUzh/uSsnbkDVBw
KAUXDwfgpKm2056pboDGX26dJr6lmH726sccpY5nptuup/cV2eDr8TCU0Ov0x7hsXj2MUNrAvywE
9dIc00clLBy4lxeW318g9Vw1DUdpvBDyyvYjjDGBnJvGWnmVcNeibZupIQGtXRgd2jGyO/01DxuM
kSU6COAuCS4hhqlKvuFwwHN2GxvaxuB2TJ25ThLMj+nC0vSVs/IioGnKomRvTPepKcLyo5XV3nwo
OUXt4YoA36fCJtQECJACqAiK4w/arhGCjV8xqzOg66rY/iYGkFR+ZhYmI427Ci0cvMFlrU37Mhku
G7l1ccOye9DtBNwEzGnZV7pbKtk6Nw0MZBCco7gfqj1v1EJIFbtHdqkZMCmjXWK5Y9u5HVDveJHD
PRxDjvWovU3LS23uAaM33iZwaGg/HR3VG+U5DkH7WvkVJSXRNf1yCp4Frj8sX81mV1XrLhkd2bqO
cKwow6cq9i49SvpUHRjrvYkJ43Jfu0xgPLZ+TvtzXde7LAq3gfqshy9lh9FgUi3DUruODcE15BuJ
PSLtwHn0cSdRX+sh9MbksvCrdSut0/Jp9EEZmtwZgo4CfjtKxaqKoYDyJFaJGW8shkVGJjh6AKB0
RZ23mMZkZfij3QqDI43ZNhO6O6RgstngHZPjx8E9KF4LMSUFQ7ic2tcQczr/kCR7E2m5gbuWkF5a
9PKC+h6kwzqFMzqN/P+DZYX7T6BN27HpKLvv9MlB57sdBSxsVcVVlJdCkwFGQXq7O8SGV4qy9se7
kPGPGWAUUyyqemMFht1MTELS2WvvWTAetYwCQWIUWl732dlUPgZD6uoYlI1StzBjkW+SLGhpcCzj
PC0HahbMGkoGTAzlhSzDMOnGi2BqJcUmx07AqtNlFN1kwa01aU41oqgcLjt8KXx2VLSzizjGssKs
+KORvY9nj1hnNrJqvdmhJN1nYQQ36FB3gz0Ezz3c1ogHEEudHYcY4MjYk+HYYqR3RrLvG0AIzc3x
zB2NXzQhTHjS6zbLJmw6sGpNoDJ5ujPIEpYZIn5eKltsa+O5sDCwDtCV27wO7EJ/BfGZfBEh/7Qs
4kNdU0Nbd9gsnDVtAEb1y6Mi7UZaLOCenuH1NPZb+D14ZuCKNijYXvaQyXBlKLcWBfjQrAsPp2JY
wGZ4bhUXMnPRXH0IKk4iw4LFUbDPNTjSzK3WSmqlp7aS13ExrCtPY8QxLRgD2L4g26V4Y9DKRUax
qXpm6cSpWhD9HmR6F2ngT4AoBlzPoizaYaJle8p1WgJ7dK8xnrvZCFQHDwleAi7RYsndh4xc+vYc
ORPhTWIGoKmckWqE1UHZbYiX3jXYg0ZlgdeAh+9NsGiNG1O7E8QtUkAe/22DcU/eVwu1ENcJG3eD
D1xjPZrSW53cE9V0qZeEBlrGDpYShkDx7MAcLWk2bYvzxguqSzFPLsSWShjeWYczYKmPT7CQlhGT
dbNiwJ7qjoVdbIp4IlNFjFgSW4FQrMhM4PPKKQz9Wu/CyyhXl4xZrkJZ3fh6BCuPjFlJtgMYTXE7
PFPP46Otze/XRdSEy6bCqLQLVnWEXksWcSHD6YMOtajjLQxszMFTm9zt5eyfP+LDWAjK0krulTxY
iOpT2cZ23oND+NbW1A5VVdt1O2EyoTrFdGGkL5knATMxgmGwIKBvHTD8GovhPAt7O+hGN8LnIxlu
EyF1hLp4lTj5YVgvRF4BERxZqaslWIOKUXmKm3AUO/P7MlbY20n4hEVQTdrSLdlyMvXRB07NcuvS
H8U9U1J7MhiLZ9dB+qBB+8Os2i64cZ6+l6Z5XEz7aICJ5i3jam1R09KpiegOjbEohZ2JAUphaRgp
bQRDOhTJ3Zg81SITJXyubC28mabDoCTnXb4i7gu2ARvBRpdx3cnFBaYqTUCmUIKxZ8UMzbPemvZp
wLpcx2Y4kSFQzTAzLY5873cXvs/cFhwqbx7b+onRw76XmHC0vPWqCAvmMBHzVfvnUECuFKFeh6B6
g+yd0aYCfYy70JwuLA9xeGW5Ys9MzJ9cX/Uu2zC68vH6IS2ULzXfc7WqMtki9omdidU+JpVN0zta
UC7E1NxU8qaxHgLSJyDL2sQbsDkmNsPVhaZam1Ft8N58Z6S9GIR3HR+G0rxOxX4reB1jKe0sGfFQ
V5j6MIVYJHp1I1jdvmqNOxXHUN/DYTWF4J6U0krx04swpyNjJyy4SiXX9rPBmNarWw+ObRfHu7qh
iKtDHKOtgycQ9zjz8UdxK0wGrmKTq5TWpWFQJY/jGUj/eUzigdrjz94R3IkF5bJjYKCO0Z6cVBxd
q/i+zikAPMkZe78HvEG5r+GAzDAn89SXKA13QTiuCiy31QbphSm5EPpdE6GD36fXUQUZPuAdteql
Gq+wd1ql3I1wBsdGcaX18kNA8ZviPT4Uu6QT3UCuX6ypulL0egnAYo9JCrbQ2lFLpIlubYOkWSV+
f2lx8kDEwcur2oxDsS9Gz25G3k+eUj/8GkxsDfyzir9iJuVK9c6kCNBYuZdRRYTDtGpjgIJkmXIa
YZG6rTt4sD3zmoBBAmePCn7uB8F96CvLNBiZVpjV40h33gaZMxnGTgCg1zV3EOvXpvxVYtiYiDis
VsI6pUMOJaizabo0BYnUwx4Tx2rb4K0rEm1Qq8Xrp27wB1av/BUb/eitpDnPbuaSE9ZxTPGWfJVj
mxxm1GiQmbDJSDbKJeDsWtsBhiU7ggN2OOILNt6cK3D8BxxpqCIy1zoRUH9ENv/zl6DE0WZbCxlk
7AilTaCZYZzdz78kfTYOxircMsheiK/hbXGO648rbX5/7T+YsND1/rOifsQADa1IlKTyY8XRocNY
d+tsPdjqqnGJM7g9sdqMev+Div+f68MaBMxPpyQ69rUQeT3NUpISxPLNUlm1brDUridXc/ERJw9M
OsVvPbXeEcwoRXLuWy3rzRYz0zIBH13TbXXvltsgNJTnbAPn99c4Q4jfLpFMeVygFdS5x7l22M+k
hj836qk0riNGQjQJNrFOC12JMBo+pbb+AReAmvr3ctLR88sZx5hGzXKij11kOy5a5V0MhFPzg/lG
fbsqzdRVCVh6lrHx558Y44wIxjrnK1+K2wxNauxWDsZEtrjAc2B1SnL8g8J5Vr/OIxRNmYNj54v+
tBopMTrWcgoel6vwelrWdoTlsQ25ZmG5OQKqpfc/eGifF5y5658WHEMGRoPAgpoU2wLqrT7E3JXq
3tQv6tb7n3x0JOMRXw9oBKxzNByS83ASB1GD7LflDF7MKn1aDvRbG+RhjBaXv38lf/zIVVNmGoVg
nNHUEezdMd1ImPnP20p5LzulWz1kD1itPesrtv6TL8ssiTl+WT4vN4P/n+6mZQpjgUCWTJgNgSF2
zVeOe7wbraPtKWHXT6//56WO3stWq4tiCPH3D3OU4iMytug6l+/+7+7f8SaJEtxL8cHg9VgA5C7r
BY3RFutOV3GCrXbq7Zh/8/fbh3wJAQN45HHiuJgLRstnOK/WLbtbaZE/FfmCMQ5x1OUdmAIlnq0f
PEJdVpl7Kov6pzuqa3znSEPmPfroXckFlVywDgqzLN16AxgAoJp/atf6wTVFmQON+bZJ05C+7ZJp
gUEmDN55Y+6Wwxnm+zvxcsR3S304aWr00xVZChOTOb/dNMWj1zFkypOZMd1wki+Gg8gDNHb5W2xH
7/qiPWNm9hSe3MJ+MDIgWYLBmoYBDTfyeMPU5SCWvCqHbnHv7bECTJ+7M0KGboJlsQvPqN0HDH2X
9PZnCRnrLXqUhbA8mQL6vbL58iuOT4e2iuoIUWj6cf5FjyPelx+fYnhprtR1eEO8qvMffyssaWof
MDqhZx9i0E8ff4W/aGm11MPJ2XyrlZ23Ybi0RXh+8W8ku80b89dv5etqRwd8L0WiFnSs5j3NpZuB
nRsAoQ39eKWuMN0n6/Lf8Fr6fhrOq5rYgaHz0RGVft3g6lgknLdrU+whRPZvYBTS6uf9IHOCq3L9
cUf/o6nO/2+y+Y9N61/L5mGhZuGv51//Nf7Xbf7y7H9Vh84b3j9jGRVZumVwUGr6/Ad/DWXkPzBX
wKNLJ1mPAcssAP1rKCP9oSAmxQlBRwaKyu2fmYz4x+w0Bo7wt6r+w57Af8sv/3ypmGcx3vrnf3+W
NX+vUpj96ISR0shSgH37xKWBV4AiHoHE1ie0asXYcpkRZ9g54nI4D1enipRv7/rX9Y4/Zuj9lhLU
rGfSw1dQ8SLpLsitteS9/f4b/u6VOK8ky6o1x5eb1rEOy9CEwAx1zbIJ3kh32WY4E5+TX+M+eEyW
mHE6HdkeC/UVjcSyuAZpuSAv2yHYZo2R86kNhWf89Qs/+i1Hu7dBH6x2I7+lyW7bMlla4a/YG+zf
X/GR8ozGhFWgxRhYlRFWLB47+GCZGxbyZFi2/qS86luZVihZoet1xldUt/eDS/ft/H7Nb7L44zWP
riyGdEDIDWu2QJJYhcAhcJRVfm+9TmfGh2sHFz3aUWkHJHBvhn02LE4djh+j0uP7i1ujgY8SOT+6
euw2M3RFNFRJRPJBPCD96M4U2QdqNuVtXCX7YKyvMLB4bosRiYaJX5s8KeehIr/7TROfxVLb4lrO
cMLSJxdbVoYJhIIkk94uA1M+dGN9XwV4UbXhDZE1TivjCdsaBg4TVvfUTZkPy0bAVycbQEdGA3Nb
HLtliwCdJqvvEp/sQqnmH+YnhGAxa2XWn1p3OSDBQs6HpYiIHO3iuBdqc6/Iwlq0pJU1ao9qDeEm
NzctfXoZNC8o2XSbjqIAHI6IOhLJAYEMHC26qWUe2Zh3dculMETbWTAEslkQodT6Uk4hhiSlutP1
mCRCHLag2anXRJft1bx98Mkg7mbhdlObF1Gbv6ti9E5hvyt067GJhavAq36VeoWVIZDkAlOfV0Mv
V7UkrtrW2gyq8m6K3qugJmukPQ9BVLuG3q4UKFKiLtwEYwIR1uwvyjKf7Rrg6xhytB+McJWO9U6K
eTWkaB/nDYR7gkYg/ARBed6V0LBS855C3K1b+IC6kF3JFgMuIXqokhnmL+HV6wk+xhIpmZo5WstA
IimuCHdWO7rgyTLu/km6qLKZ56jiGW5CGgPOxbYmbJGG16NrjgRKE//tr4DLz4VYxTk9esq0cSPJ
pbQgbxLTceW8ZJyp5D0pN0IDP7LemgbUi27QL9KseouqdOMZwy/ZYIOpiHeL43O8HIi1spKH2NJx
GE6uJdKm/IzUEc8k0Uwk09uUU0QQRvKkJHEFrlhcRjpKIiB94lz6pafBTgzSVWSmG7VRry0NIqKy
S/SUcAjQbxmHW6UJlKXYV4bTlqOT+xDGGgrdMh42aS06bQX3OFeZG6rJqoAk7hf1NZFYhIgn9Tbh
v+UavuVo+G+KgUCpY6yDVUG70FOwWKNEC6UI8TMO+hU8mvqF8LVbyRtXkSD9CsX2XpJCR86aTdBE
vqPVcMzyOP01Jmq3LJRQW4a6co0c5aHWEibxKlR5qxNvyUyjnVJCPsY0ME91+d8aN/xk5o0f+a2u
wBQ88jqo/KxkSlZ49p9ef8RQbmar2ApbsfbEWt/d21hLNTnd+S8c3I4N/8SyNOLBZLAt76GfHbBv
bR7VK/8cm7yF8tLtKie6rhx8v+4YXThFvBVXwVrcRftTDc+3GpkfoosmKnhZVPD8OmrGp7LqOoME
Rdvr73rvtcFe7Pcb/fdQaVbAHRKjOg2EEd/4r+Ui91qZSJoBYV3qbrWpLgluyxxjNa3ZYC7ijflq
bZV7XG+wVfyzePzXRcq3UvVo7fnPP5Xj4pRmpofMz64dcTZdmZ22hq1pLWZn1XF3qh+XZ7zpS0HO
48TOCJgLKpUoHUem+1kB4lFBuZwtCM1habrSGb7eswFqu0cB7wTs13jnhpvBUbUzONunwI5vmN/8
C0BxgRc1kcLsqDhPSKEyDCZm9mzIqdvz5O+xWE/b7h7/r1W7Yxxw4vn+cI8/r/itMEMlXYc6K2Kw
47kE2rnknc1+0gR4XmR74RRK/ON6c+MM62iuco+ukPOwkNH4evbcPP8Jj3VrMiM3nZu5p4yzfypz
wYz+Xk07QhgZobeIPWPSed0OzJYZ951go2o6A0N1+4eT6/1Q5uqYZmJaTUkGgHr0tXhWOlaGn89X
F57DIve28Rqc4C51DTvdoFbsrvR1uDr53vywD3xZ9+hLaSVzMPSQdflSbNEpVsmFvmlmkMcGK94i
Cj9VdP7wprIioQPzrsAVH0Et6IiGicjOeUVY7Th0rr0N6hEHou57g+2xcgoO/+HF+bLgUcXpj75c
tH8uKHFOuqqDA/pCZ+K2Gs7l08jLNyycnVXHNYeWC9rltz0+iDN0Z0kNGYpYvpZSbz2/P8FKc4qH
4Sp4Vjjm60V1ntE8nKxsf3yefJcapD4D1OfoPQJ3RTaCCMCWr4TGFceF316TgiG8aq/etrpRHy3b
2helHSMV892I0tPACJ+taSIPnsSazYld4qenbUAFVMFGoB8fN1Uap26Erw/xzlem5zRn+JYtUhdp
18RWiAEjfqwnVvzpcX9e8ehxC5YhT01IEgOMp+CSYCo7df0zMu/n9f6NL+inL/fzekf7Ukv4DY49
rAcNToZGeFAdoG1bRvC5QKW9ku6nO2FDLNWpDfGHRw3ZUpM1viNEDsePurSqzJJ7AsS7lefmeLcF
i5rDpljHm3FZXYeHCFHFrxN394fG1BBn9z4YabLBtOfryWqkWdf0nuLZ5MPZZD+he13oj+qmXjUO
PpYuJaf2eNIZfr6HR+erIXGV8/7Ivz5260/nec1EiUrC8Gz/HjYJlK/eYZ2dtEtdGBw2GRjmhfE0
QxCVLSxPTWZ+umZcbmcDIczwv508+NVBGZeJyVNIqG92qggnSLj+/Y39cQ1DNS2acmizx/c1rKw4
s1rW8NsXK9vo5a0nnLA9/el9kT4tMf/5p5toxsZkKpHAEuJFVb/3J72OTi0wX+OnBTRzmMxJ5xoC
LVr5de228vPv79IP35oh4cKgU0/qGFEdfWtqZ4ReU/gwa0drJVjyAvuJZSS0GIFZi98v9ePFWFho
KIwSGcodvejosWDlCCyFkPNMsPwnXe1vfr/E93kAOBPUasxuQctZ6Giz1gVxoMfliUQbSEP2tPaW
CABc0rtOl8Q/bMRf1pq3zU8PR07CoI3mtWp2YWk5l6TmL8OeGHoT0H0p3J64th+24S/rHd0/PDV9
i+Xm8p9jfsmJ8wYxY0Wap+sv04ffr/bDe/FlsaNXexzwQxk+Lo7MSnG49uVDAtyS6ve/X+ensvDL
QkevuE5GRUV6F9qqpUJwEk7ba2kd7gmf1FXctiu3fDi1z//wIn5Zcr72Tw/OGwQRA3yWlGmuw7Ym
r+bt91f10wrzO8iwiMgCioevK3T0vtHYBgK6L//KIrW7aE7lXfz0gD4vcXQoRySyJKPEEi2hO1qr
Q2b3YHcVTjue2Eh/vhgqdw0LQ0qwo1ehyRHeDuQBkyEGs1EK7Ux6+v3t+qnbMxXxnyWOXgKLmNSw
FiN2oVze6L618yvTybOEHD3vSqjK90nWXtrM2wVjt/TgBapD91hZQAqNdV9l+JTUxT7RII328qbI
03UTNu6J3/jT504EDh6RnJeKJh490wYRm2T2ucDn17/7s1u4DWVyzmpI9xrSs8XkNLuPvhRr73pT
XjDUdU5Voz9ucOhKsNuD0IAd8NEmUKhdIeViIfC5GMxymYrvK8oTfSWuT/X88vwKHdUIpjIbZ4qc
0qKsHj34NDFqNcu5Yj2p90aJW1gzYAwbWM9svBi2qLeRPKzEPnDruECCl6S7KG4LYDQd1wRcCI0p
OKgDogzCnvHfaGTQPcwuRSxZ6qJCgtUmq1KcxIXqq3eeEV6MirdOjPFK9PUTQsHv3AVOhs8Xc/SK
VdqY5nVZCnZyZr3OTuHmmXbVLzU7Xp6GL36CaszZ7NNUUXyo34oPNSsNEoa5dbJLbP27tJwjNrTr
6EG6kj4SNoRlvixs7zp9+f1r+t1ynutk3g5ECL/G4mX9uvVMotRJJZRbuzuYbnfm4VK7IzpmJV2X
S80tN/Ky2ytYy51slE6tbB01+LnlJ3o7sPIgJLNgA/B83GBjeE68uRv20tWUtlA5zfqmssRZuK/t
6jjCrUZ6lUXxNYBzHhfZJpBhxZ+4KT+gSZ9vinVcFlhKa6D64KaspJWwmI3bFRcH9dNFwU+H9EdG
FrARqORxkWPGRTC1fouCH6YY6cC2f4VhDHy/zOn/8kv/l6jcj18oCJlMM4gLJ1Onrw+7TmWyhCNW
G4QSiq8KsSnTyR+b1EvMhiSb7KfH0CzWGOKs4zTfe6XqBpG37Y10w+8/a5Dno6bs7zPBfBeCzCUU
PDvzMv96MPor+A4bspLBiKfmHvTxucq7N1FKB9uKBfvEI/pps9G5AoOALEkD8vt6KaE6Vli+dVzK
wTpDHu5YB9lJt2T7mY8N3TSNdXUOafIlXJ0CUBgiHe90KmNhGhGeGP/xjSjGECBV9A4krKgT2LpF
7j2UMZTzcJC1ReZVfWQblea7nk9qZ4tLzaobzf65VdpXtatqGM9QIpSW1GxmGYzyTQEBlVWAMXXi
sJtCKUPvJKHcynVicgUJRoOidI99mT0ZuYGOqUsZWfhBR4RROG6L3MpcL57u8OnFI9arSPzOTXWZ
xEa68EapvDF1Zpf8bbN/y7Buu5oIWj+yHNVCDRGY+uDgC/46tDJHI4bJLqOQeC1H+Mw0Wg11VkYJ
gNTBbawyuerEiDavEklV7s1+EbTopMxSTTZk7OKAFGhPle4hkciMWRhFOmTcoY5DLb/guMTkJR/Q
fWmbhAlbR9a3qC9xg5fg+ZNz3FTqheIHj7rsEyo0MW1u4qa4qIQeFjyucJYdiyqPuykzcqRh9otN
c1+MMjRZ6P7IDJzJy0XiTyTkSsYki5tSKlSyEMzEuFc8nOYsUj6sPLpE8vOYmN34v6k7s+XGlSzL
/kr9AMowD68gwFGkKFFT6AWmkCIwzzO+vhd0b9VVUGoxM/upzdIyH5QWIAB3h/s5e69N1iU/qA7z
l6hrrwkovQoxTNtDpyRHQQpm44Go9KoTZonVgOJq9KXVUl5uMhDCEtrrIYfqoONqIV/KarYelgvw
BSKFfaVpj7UQmhTAIUrcWWkMBTYZjAU2QZo8vjqyR4L02MWd5HhdXK5rUn27LvyVRngn49qA9mSQ
SBmZO1Wd/E0aD1e5qr6hs3/19eF2UMZxJUzlmzZbpwa0zHZo6ti+yjZwRph18Ol90PZBRmiI7nZN
SNnAInQXaryilJtaof+AK/KR5qRrtspBK5OTJZf+0hBEYeMPxcnoxKd4yA56lB20ORc9VQlpLkoZ
H7spVAsC2S3Yw0NpW2p/rP3uqUzxIyu+owreKUi6n4kV8LPUmhFLvy/HaZbm0QFrH0G/UkEaohep
S8yQu17uH2DpHU0zfKELSApIE92FTSItwp4GHMPooMktiHuJ+VEMETWHSj5FlvqYpsMLFsyjrNa4
Uyt/P4jtC1tQb8ZIUfant0YZFAQI8d+pJ97pRbgxKiZBhyfcHkbjIcj160jjbDRGvuM3+mORd7Rk
837BEg2t3cCqbo5A4+bUL6ToluQOKowP3+CA1WVKdsyyN86w403CiHRaZXquIq4YCLilJo3bTHBr
upaSUpWsrAq3Z38ddMpa1Zhe0Xib5VipArnfgxyCQmrdDiohCKnRrDutWrKeY9vJtOt6VH/EiU+n
OCLlVFPurLGjS690B7xXazVRY2ZU9ZaLOcHXnmZPTHkVvoaielv+kYPkRU4SeC8xow9DG/WbULyK
fcnVs2xFOZNoZClaFXF4zHWcW3q8qYZuVVfSPpii34Ia70O9YRCkfeMkqfAiQzW1ZSN9MCOEwFFN
l9lozDlyuj9VY+Ev9Mx3sOebAClqayt7+HqFVH0lAJZWuqBexUFGozKu+kUTV5JtWNMhodK2FzPw
UOCU114/Xg2j9SgN8m2qeKfOnxBjeNd9obpR0sK0gKWhpoVvi121jYdyZfXTSxW0b5U23IhG+SMC
eulUfXOCVIDzYNxNQtgvEdGQWt56kMh6VuOp0h/SCUiL2cQr0U+WbVoNZElFbm1aJy3sD6kXHSqr
wLAlr/UpuJK7mI42u7l9LpgHsqbWeqJfxeTdCxk1KsV8THsjwL4T5tspGydHEoYDs44In6kdl3rR
0bmVWf6VusezK8cKPMOK9TRj6HcjxEqpIdi+ax+FRqVxlsv6sgzNZSjDY5vZIYH02yjxfnZN+VL5
GCprucEK4gnRxkzGZOv5akb7WFdcoyT3NirKFw2z1LpqxBsvFK9Tw1opVo0LpXJHHzas0U3yptYV
zG85QbuWQmZB1/aIF6rqfhD5uNiSHPl7cOkzUzX/ycfInkr50TOMq6rQV6k2yTCIzHVclwPYhPpH
0I8zxdNNWmOZNOMb9qJrkjyvVSOZbEOZjmWlu+OEx5HmdMIJiaCPMVpKlZrafoPGYCJDuw3DaTtJ
xrFLfXZjtcxMjsajGkn7vA6fW5GkGykfbqtqpCgZmj+GxNr4WsmkC4yH3my2sZeT95O3pAqJyQ2k
IHItSzLNvRa1cAQNR0P6EcEuWmDTePEZ3bvSCjJ5URcaDrFW6WySVPp9NfrdPlFKsJ5TL51G3IlO
bVgeBlZ1S3R0sqx7VmLFi0PsrcapVKhJax5pP80UPsp15hGKnk9rsxrCVSpX6xmaKavZr9Ds34rK
3wpS9pAk8VZpB7gy7VWs1svWyq7NeuLBGAQs5n2JBsFv63xtjGgPsIdlC8CfK+zKz3qXKoAlWWsV
sWc9CX0Zj90wnEIAtvtyiBI7E/HEWRlqE0mv79WmOhJAPz7mpmfhcaOOArZ7wCQGeu77LdunEjK9
Jpi9GrOXN0wv4mzHBtornlJ0ZOocl4aWf1ZnXm49fyo/zJch9YPmOtVi0mD/vIyBjaWaKCcueOx2
MUkuCTiXNp/z5vKPk+7ZNc4qQqPaSmE0X6N2peWsNPc24ZWwStizX6rbfOHN+fN+zuoIYSLFA/UF
NFlO54wH+qALPusLINgOgB8nPF0SiH2uGZzd3VmpqPClgQWSFxVtwrWxCxwBFf2ciRptLwaBffm2
0GLI5G6J1CjOTiR+JyKpYZvN3UlLxEHauve3/rszB6fn49igGeK4b38/FN9b459eIGYPdLREBovK
eVmknxKWGh3dXUEJW4gWHIE3GiazFjLAJAE2lepDjzlZqC+lX386O8xP98Olz6okoSGnIhtzNrLI
7Itj4oCd307vAmmm3TLaZdtxrV1qwV666tmsyOsp9GOceO+Tb9oopp0sZ0029T9HWPWb+tSVNqmM
F07SX8552gSA/slE+NRUbzosro3Ozc62tnhruY07z/mLZa4vh9GH65ytLYoZK21GGBb1k/xhdDOn
XJmFjSrW8ezmJnQAGa2/H0Kfxarv7/GfWzsbQsQ2j10BvGVh7s37Zklen8ZRYZktUWgd0ew9SauC
dkKLNNWpnRT0r13Z0x5OwEY4XlyRPh2Hz37N2aiKxrotA4Vf0zjVVbNJlvG+RroAaGqKFuQuOZIr
ruHzEbJFv/JSf25egz5NJ+NdFY3R4VPSUihHvORGsBYjtcZFn0rLwizXXSC+9H4I7MS8+f7hf/m6
/7neuTYkI55kSg2PFSq7C0AGT+bD9xeYp8M3N6SdVRfkQgjrUuECPkzWsQQBcuzzCyXGT9egiEDX
aQ6iJ6ntE1pnhCauRelAfyZ+TvWj3O/S5vT9bbwnqny6jw/f3LP7IGIj13t2jwsvM9YCAF0bhzxi
w7InDivMf6dl744WoK0Sbbcf+etuEl4mM9z1lRBytgaaM4jTkfP1pU/olwvSh1d4NmOB3pVeF9CD
mLtTCviCH8Nd6FItR4gCDKc69Jt8Se3G/U+eyIfrnk1bRZ7kThgZqpptXYe75KhhB53lAjgl7fgu
WBMqd1mjcJbOMjtQWfU/XPZsfoaEBPVtxO2qqwaps529zd1G3Wmd7qHhtmMXEBh9Cqe88n/UhV2e
4utatC+1st4/bJ8GxIffcfYdqNvKUwuNgU3C6Ep3a5Tf5da48g/eqjpqG5pbrU3DglIkVJb0Xjs0
jICtVtnCylxWN/LbHENKWsz1v/CMvlzDEHwRTIg8iSbznzu3JhN86v48owoHHxmsFcl7/BcAkPDQ
XXUAl9bKGifrq0qLtnkIFdv4LT2kNBBepN/1Bh6ncyke+tMcfX9t//yks61QLIWxpMyjdDB/kmqu
dAaVjEtfknnIfX4nFpYt/kN3/eydgMgM+jTmIvNuMp/s/KAjzDeIrDgEC981HfUktoj6KuRvOq5+
e7wqbsT1pY/oV4uqRBzP3CzCQHW+J5r4fmRTBS++R7ZSNr2dmf+2YIbH+fESZ7Mg8WS4qBJ3au4B
bfhrHW0QyC1mQR+4szI0dC5+Gb96hR+vefZ0VaMp6a0y4eenO07sMKOl51BzfPKe/IW6jk/R/tLm
4MstNPriWYAGg+2T6CqNIxghJe6GOSuZk789reWNsaKHs7p4rU/NivmhfrjW2RhNLMVTK51rza6w
cB1dG27n4rC9nDA7r8nnAxXxNJ8sFLaqdq6dLvoi8PJZkhltguOsN+WYuSVuEzf2v+B2+3I8frja
/AX50HY3E5Gvo/kuAAV9Fk40RyKOIq8NqrLDHChb7C8qFb/ayEj0RshtNHX5k8wJCkLUDAOyZetk
rkRXdZU1uDF3/jYQdv8wPcw5wfnukmHy/VD66cl+uO7ZxIgmCu7ifN1xmx58eGXusOxdfzerFpWD
Qi1kVTvjUnkIXAweq2S1jY+JK1zWhn710BG/sgYYWKU/nZ6jqR7JHqBIWbveqgDO9JAtSS0GTIog
f3iOnQh43IUF8LMLihGMmm1OPMRC9wnPkDRFmYQKdx9d6dv6tl9FrAnTqnXyjeh4u9ixnIuz5usb
/eeaZ/sPePV1E8qzQD1YdLPNWXJAs3MYCxequRod/P7upbXoq9OQquF0EA0qIZ8Ou4NQpREVmnkT
4K/nCkg/u0X/s9PQDEuA9kL+xqfTLRG4bdDPwv+5L8aebhNvw71q95z0oNajzwv2F3ZVX33CYCbM
RgOZ7ey5jy1ri461MEegx6G261C7hgSdGi4UmsH1KUS5f2/k/i176r9GFP3/z8TKuPm/m1g3dfJS
/9ddW73yP+N/LV5IOa3/4IvORZS/jawGEFGTdYxZhfn0DyurIf83i+usdRTx3P/1p7+trLL039iL
VZnIckR+BOjyD/4dc8qf+JqxNKqIUIlxtLR/hy96jsABhTwrtEHgMHYM1p2z84nHQURQwsZwBQVk
4HTnw0briCjyUPMmfr0aa4B61d1UrntinLPwbgC7XvWvEzxsHbCeoty1NcW3yV97oD89q3Dq6VfZ
PSjBpe3RufLs0289WzEE4AimlNeGK27FBN+tv41R7kQHawtNzQHetPjwWo9/rf7fGX0/XXCedB8+
gDwuLU9KLli71muPTtCNlu8nBqJUF6mTLS4pt+X5cX/4DP11RUwsvAw+OJ/O8egTpC6te8NtHNpL
4u/mKbirNvXKytkwkWOx6Df99bSNDt4rZTOHB/4f3fM/v+D8ZA+BCoeW1RlumobuBJ6TbCjgm3dD
fad666bRna68aoKK7OxfRhitUjH/j34Co1vFTsQdvz+kD499qPO48tFzuVq1hfNhq7FB/E8x5woA
tW3qBz9vHqcKcIJq3cb6fhwLjYCv+kIJ4mwr8v4u6Cng+Ee7jzznbN8qVrqCdH9iaiQiwdVsRkja
pk9r+wQOxP3gXBhtl653tt0SBbpx5H/w7pfTUnQpxNKTeQ5Xw3Y2+AhEGVFv7va+c+mdn23Q/7pR
1eKETCH2M3VnrFBJBIlmuGr5Ns4xcr8r9fT9zZ19eD9d4uzehFBGzeLrhmvVT1YurtIMYC6UvB64
Y1TDPpxR48ny+4u+41nOZ5MEjYkoBjKhP4m6JikR4wnXsVt17TqhB1mXmPyUsXlO1Ln/D8exrp7L
qXWHzHTjQNxkCbmFjwokcjlUF1XRk9ERLmsPCm5+5/V3w6A+CBNW5awJQxv2oIF6oW0XdcNxSqvT
V1QxG8HUF72q3nfN6yR5ywnoMr3UBfRNk6O0KFVkB6YbcXyky933A/k4JQHtprmrOrpFoaTc9mN1
FKdYsOWpu54E4Vk0cIELxYsQBDe9aq4RI7hxadpdH6/b2D/1fvA71Cqssap5oV7+5ZrEJoZ0JYtz
6SfFedg3U56XsuGW5nToy9iNzWcw+vzixg1iYdNPnt0HKv7u4LoIRxcc87rr02u8xpuoUlUwMndG
2NzEyF1K+TaWaSkU6YV3/d6nOH/XMqP3neGtYLP5c62m/ukjmmetLuViUc5JZoCEa7le6yBhVRrF
bXy0fBGsZ34o4EY28m9pwhukvKZg21PpWYV6KE4aWMNTzl1Izbitm2k5yBW24GGXhO19ByyvK72l
ryJT6OzvR+tX0182cEvhv8XSop8tN4GlxkIttQZO6JPUv0nNXjf5QXjnIUd/f6nzltb7dPx4rbPp
mHRqWmst1+pexW21oajjUDoGybrvXNkRMf36Py9ccv4nz98PQrG5FMoJFjzO2fvpQ3RDMqOI5ray
7Fdkc8FtgQL9a66pxNp79aHYX9o0aPOm4PN16X7o7Khofc4r04ePiSQNQxPgzIK+XC3b6LpE+CuH
LOJTuCZHdWmEr9WQk2ZE9aq4l6Jb/K1XlapvzfrZG1JXEyM3rMDjqYCS6/GqnxR3Il0GGe29EhCF
AsYYEGw4Fk4YWKupNxFMcFQmBKU1Cvip4GLFe2USdzKAc7pb5OfVcNqy0IjsXiR5JJD3ZlHAgk1+
T/CZQ1aSgJyksCX3D6vr/KnZ6WlRAntuSfqSLh3+zg5i82DAAI37W5yp9er5zOnIwZzaXvdcLbao
fq0nv9hmVtHOP/EaHsiiKeVdG+40aVP44U71f5KF8eCzZn0/RM5C1qnBv/8QmPp4FSHdn5fhwnHo
pKiSPLctYvgCN0Wm/Jbi9obv8wQSPmZDRKMfhsJqML1t2ezN9k6v8seybh4l2d91g3IbN8Ot1MnH
zh8dVT2BW72NR+t5Kiwepl9Ag89+1GlGuticNjP6KrwDguZjSOkXbuf9uZ2NPJ7rP7dzNsnqVg8G
4q88V94bp9ke7LulsEYvuQCS7Eq/501rsiJybLrUazwrSP31INk5Ydgio+CTpBitSRso7eS5eoNw
WNFXhZWTF4blUNROkXQXFQFBuO1O0LoLBcavxhKtf1iBIn1djBR/zjYw6zmUX/JvU/0uEp/HS6rw
L7Yq8sd//+yZCmLiGxE4bDcwN116V03Xenzhe3cuPH9/erMme+6WItE9d1mbfh5wLNI8F3UjmR+m
q6i/fB2RoF67vTIuyLO3jYhOtfiopD8l69f30+CL7wBTkXqModC1QEbx5yNUwkLNJYSMSO4Nh1hw
myA2pwT+Gr403YW5/9Xj/HitefH8uDiqsa+lVe+5cS6tqqJwO9VbpgRrfn9L5/Wl90cqIws1Ferr
n481fQE03Dc7z4WXa4ePQPyJcSP2oYeyW4HGzX8RFLuoWojAV6I0LKOx2xXtK4C/C7/k6xv+3x9y
frrJLQJkGoGH25Cg13pvYtDadbm6cLvzt+x85s9VtBmowQldP/vm6JogjVrLyGnUYZlJP6cSxwTJ
lPBZiNzdEmy41EXPHgCMD/V14x3qRrp0mphf3Te/wZjXiA+vtigNgwia3HKR0S0mVXfD5M1UZnj8
a20IKFKXvbkNh55phLCuX37/CL5cy2WDILSZu/fZ9JzliQTRhcsPXpKT65GWe2noH2HnEMR4TGZR
pIF4rG2fI2XYFFLyXIjSk5UhH5f7OZbOIKNCGheqHCzQ197JVbmxzJBEJigSml6sfW28L/P6JKXN
XRFFD2pLAGKnHgKlI0suCi48z69mpTJvUFDvmxAuzmalWee+MXXcj9fflqTsktdBWN2DQcBGX1zq
kX6xV5I/XuxsWuaxh1qnJYSFTWo+uHHxXAU3mXBh8lP0/GKM8IXgnA2YlyPS/PcPYyQu1UoOa4mX
FJIOLBT7sYt/TZ0HYDzX7i1CpvppapbVUD9y5rHsehLNa/otuU166i5TMPhXJWLUEN6gHfUmOZvZ
ypygf8r6CRSb21vPeRbfI3I/JKSjxrA6I3k0XTWuzZXR+jHtfQJVTBqeZfbmJ4Q+SjtSIjvC2/RT
Ox393tx4pgetqSdbNXT1MSaMsPlVS8PJJPO1M3ogRPFSHGaudO/kWvgwZAXyk1zaIvJ3xehn7m3q
FuqRdyM35lrPhlnA3CJK9iYNlHZzCKPpKg1JhS311OmSvnDVtEf9jTg4N/jVgLgRGDu+YDnVzIhV
jAme+1XWPQ+K7ESenNp6GjmRAdWlzlbIt5xIDZfyVBLdxkMwpm0i95uJ+PYgmiinVbsqbRdi0COi
JvJAbk+jMrlC7s/87N72Y3Up1NU+JHygB5uv/exB0fq1sgtJ3BkL1TanlwgG01AqthzTlURi3YuE
pmMGaJKbIkQ2UY+2R5aLXPa1nWUHGZi53tUK0S2VsCpV4wgm/yT4IRkzHhId0V/kLVGLIUuDhRor
6R76PLsJi+oR+167yK3roTUfmymgNdlTlEmM7BDK7cOYptOyEVpx4ffjkzaD4f1YfoPP+JybBN1U
05yKQRBO0hLZSWK7PeqQvSUReJZOfmzlGRLhxPpTJ6XLVK6fES5769rw3L7srsU+uivzZKnXBPWS
XB7ZTaU5Jf4OR04GUmUNT7b7vM4WQ6vtCTpcFElEVqAKPr3eoLNe+kQAqcP41BjDzaTQt1JLxxhS
+qvmHqHilddaBywyqyz010WcLdWq2dZ6uO905Yp+QeGUmbWLFCgr1sBOtL2p8uoh0KUfUp8cQ6Ff
IuEHXGQQAxyPA8GCSrud4uCHaSTRsmz8C7uTrzZYH6es+eeU1aOmE1W/ttALU0po6oVA7+T7tVsS
v/pKziRYDqLg4UAV/3mRVk6w246V5RJ+R1zlfhIPot6d8Iud0K3cgPlcyB4mB+2RVM3lgNS9Ylwr
KkAuPVn2ab/SeMoShsIgShxzCiGwSnsi2Zdz0k4aPiUaMSlx+Wj0/a7TMiKYGi9C7pw9Fqm4BJdh
LMSuX3l1rvGimpuxVUrbN8xXHSeODG/B0B8VqbwO6WRjESG5Z64pBR356sjQoatcdYNECoumLURf
IotNJHZlelRQBktgjyVyoIoud5pAXkRK6pCgt6usZKPrr+L4NPb5UlOK+dgnnAwDAKAWuIEv46so
nMar0JNlmSOQXzO2tAAlH8GABq+diN8ulA5xoC3KonXTDJ1Z3O1KnBniKFwXQ3DQDDIGQ/9qKiRC
t9U1wuJllRMnWaU5aYzqrwALCrVhuF/rUP0leK+mRCVDI1qIpBAFP0LBbMmaZKOSZp4Yl04OX5Tp
5n0LdR5AYJi7zr5yXlbUbD4V9p4EgGtk6U1lbAf9m0/WXjSteutx6n58P9q+HGtokRWa2vRCztXC
AcXeWjQCz82M19B4HJJTQD3m+2ucuzvf958AYXTQ4tCA557JHx+6XPHpVRRs+0IxYsoIGmmTWPKb
0ZZA6ynkCekiUG6VL4PlERgx3sUjNlNMI6n+u5G2RvaT0GteQPTvSdD+/mGWxN4YsTSP/s8fhnWk
Fqy0Y5cGBiiun2vhJ5rqC7evf7UfRXI0Q8fZjX1yy3Vm2UhdLbJ5MYi0ofSKk+q29tFNI8pX5Vqx
g7J8hd13TFL+kNEDKkuSXjl2k1Szi6W1QvxhFb2QY0FFQ9pnTbG0/FczK4n1IPGhkVjQQ8j32jrU
MhxOlpt1aWIrfesKPnBuAH9hWdzUI/43lPKS6F21fUPN17fLMLnXrOL3BBcvbK9b/q9deJ3i7TOt
raf324xslLxWnFDNXLU4hcxwSrW2WN0IRbGtjNBtSIwaeuoyqbRRUpXw5LtaoxEa5hdH0lfDde6T
0Z8nUvcTo1tW0gaCZWvREkIuvUvXbb6YHrHag5FQFuNGQdCP4vPCG/xqXhqGSa+O0zz/fTZ+W4zl
euGPlturhS1b2TrMhftJvJuUejHq6u0wESkrCKfvp825Vu19dHJkYynQ5gr6uTc2a6MQQxEfm46U
Loz9LfuNJH7u1LUX4SyryWtdh+mcnhczCtQZ1VlOQm03YX9dbYi1I0+qIoJmgEOg5yZFj/I3oTZ8
PIJN6re7Vo9coTKIXb2VsnHZZS0q3p5XGzy3HHx7gxJ7qCy+v6uv3qDJjpegBja+uHD/nHKCMpZK
PQwekd7RXu3rtcGkSIz2woHhy8uo4txOgTjD7vjPywSRYhE32vPsglsVU3ffHyTl8P2tnKtL/3pB
uP3nO8Eaopxt4Pu2IH9Urz3Xa+8FIb0ffP0A7JQgaew1hK1J5UHtIjcv8mcNn5I36uy+EHmFMbM5
W9MWuXDXXw1U+tn/+4POtieVVxWqJ1Lz8g+z3Lza9UvJVXeXBCtfHJAUykAQDlTOmJ+UclVjemZV
D5YrVpIb9JVdKpVroJQshkuX+uKOCEqZT/IzIvgTVdDPhoSWMyUSocoWdXbvdy3jPet+ZEN2n2ne
ViM/RibQ7cKU/2Kjx3U1g0vrBkXZsyep5SlBi5lqujJWr6m6qtvH7wfP1zf2zwXOBmgM86eJUi4w
a2GU9f9oYdpLp8wvJsLHGzHPChFpMQxjGviUXFDH8ZVDWkl1d1pQeZnVZLMqprnNN6A4FsXD5Mpr
VLfhW7MQbS26iEa78FTPi2u1mYZTORimm+IPa7VbtnP/b+/NlP+c994wFIiCRJaX6DbLnrTk0rfg
q0n/xwM9253rUSmgVhVMt1viduDgHS27a7m0wfo5nZt6dku0332Kafd0qVN88drz8/1QMWgqKx3U
PLAwNK6pzIzuLNni0LPuOf5g2XzVZ6oK8jj59vvRemkUzX//cGFVagplCDJGEZbnQV3VFngB4ff3
F5EuzAlzXnc+XIUrmEB8eXmyztllTB1JydzBalfyWC0SucEdqK7VoNsmuJZK7ySKeKRNwc4h/wp9
7ioVVGxvcnGVXsX5pbLQe4/srKb3x5s/W+6bVEmlPuPpk126Va3k1pgyhBAE0Fphd2ONv9PY+GEO
zZ3X5ocqyDdGEa2TINx4wwtyjrVSsDdjs9s2VDPIERsaa2eK4spLsnXCKQ154HointevtU0IuGdk
ZbWIKdOTaykeN1OSrtqEqD0JUo6av40qTgY/KTiDYnRWFH9h5qinTbPYB5Wy9hqCtJpum0bJSuOs
HiYG3vzKSarbrH3ohWu9Xg1k9F14h/ME+/yQZiyErLJJO29BjIKpDXCi2Ozum421i2+CZQx1C4c7
Za2LGqH3f+7T5VSCPggj0KCMn83GsFCSFtOw50o5bf6iIJAyO02a5NSmuK78YzhhQGKD6ioZJ0ep
oZ+LXkBT0104xceUOpTWedch2WmjzrGaSkaQNjei0Npekz+lU3QD4PBaD29jn3hKOdtIVbIm3+7a
7JOdNDyWlrkQzfioDvFrNBn4Z9tIpM500lr/WBnAcyBiWJZlh3KC86iDG2E4Bimi/8ljh0wI5Vin
8HveNQnUfqRkyZf/fwTXVHIJSZ2Dm5z4+pLe8ct1XJ/3pezEwTudrbIk15ETHNCz9MLipjR/9d1F
c9BXigL21bMwjg7g/P0/WwzU0ZzqXqEPlNt1zbZ2TI27SZaulMKkjQz+LAPJHWrPgo/kMtmF7eQW
LSwUobxB28yBWTrUg75PRvWew/7OV7RlJJubrFGupWzY+hboCIKvdZQmYKKvQz086ZO8l5T4umxg
VMT3Waw5TS9sEir2I6Z0WAe2pog7enuLrOvuwHxeCcldHU6nPmwOSmI5yFuhtWuvU5c9d9ZxjNUb
XN4LvwGdllkpaaiFYxJAHHQUq6pQVRZpcWcRhWjogBKyuHkjS5q2ZemEFljjLhVrW4ceMyr4yDM9
5ixXU7ST1qTFroRkvOkaMi+q5ClodCIAx6Wnwr9ICyTThib99GAnAPjDrY2npFVP8fgq4ixptWFf
6fVaLnJn1NjtF4t2LLd17vWLrMgPkty4YtOR7og/QEYZHJza4lUg55ehv9LE6moiV1VDS9B3mqOm
0Y3kbzx5O3D3vVW5khivMpFo8Di9mSzhMAXaCd8c8ZvlKa2bucWcOEN0THoIIAI0h6bax+QzDtOC
1OqFEViEOfMnk6zfyrsWm/HGwwfbpIbdCMDiOw//f25h4spiljrVC9bwVRQOxzm41RLMK3QHaD9U
Ka/C8CrC7C006TGp85OVj7Zl/lBGdROl1u+qkVmPSYhLtVNgajYEfqcUx2OdS/dNNJIIPhHyON2b
csvOSF3SWLoxDf8nIsFdZpqrOAuWjUdKQFnwa2BEXOOOx1Aq0cXLW2NbC7BiGsk8NX0abfMcIE3R
iD+1KEMW3DHwfoqp/ySFQ2ErXXYVRJve8/dp/JbIv8a2J7lhsEdhE86JlInuZpNm6+FRGH+VITq8
3C2ncqF7xYIqUdwzOsiUjYJd0QnbvIzWgEaAkY2RXWflaWqB6WsB6p9oFdWjm8i8IVkp5qKiM0mR
09fmYQh9hFnesdfMF7O4K6Do+1K8NSJ54RMarIGz88e3SiiXJer4qguehWLFwN6lyiOJFldxGS+8
+KXEKiWoK5QathCittB2XiG6udw4aY51IXoBNXEVpo3mZqX2ZATND0A5B9KPXUGnaBjggC4JpVJ1
W9LbjVCc8oxHrL72cbVN4mJHqf2xK4VfFDfvhaBf8Mm4KqqHAjKCIOvwMbJjSdZ4VmdESUz3GiEJ
me/f0Stwda15jVkyhDg6SjxOUKEUxwEmafoehAB2L710zURb1UptT9S9m3gp9Mq2NskbJhdjyIdr
JbsTE+ReIDTug15c5lJtFxHMC29ZUC1svZgIU3+paHf4rEvODzUuSitYjYN+GrTpVPnj7Thi9sty
GNQlURG+Ie8GT93EeuigFlmmPMcyfupr6ZkQlr02dotBox6WTcdpjmBV8H6CyFEi64iukNTi+LGc
Ihcdhitr0a4fvRtR9q84+vL+CoJV48BhBF61TfPDj8pbCA0rPUAbL5W6nUTxUykkKyAa28jr3DgC
e8XqngoThwGKg0qQHbWwuklLbSs0FCWBCF03pno/CK99He9gY6WO4pfbcpQek8p/1KvoEMFylFpl
Zaa900XaEVDwtTJ0i6AK3FSyTnH1c4QOYYj9nZ4Iv7pQOUaq6krxc04VOtFpc4W6R3dLo9dn7Bs/
esi1fuUr+UELpiPVzGWld8tIkexO0Hexlb/pRK5XQb22jPshaZGudkhZGsHYCO0cffKM3fPVTJCf
xPSt2BgUyo5IUMdX4J/002aaOyslG8ex7Hel3671xlvrPatvK+4nLXjDv7VBSwfnpbaTHL1in9kV
kLYh1+1gGHcUKCthoBQv212M1q0MHdWqlsqYuD5oDil6HgoaRZbZIBlMN7F5J/smM5RDw1BRtsYG
itqgkJlZVXESpWytWk9R6e1kcxb2qTeCHz2F9WtmVDdNJkOAkjZa/bNLy1OQCRslCBeQk2y2Oo4Q
gYTK/R9dwpcnynTHyAi67tg6Kq3ri+zJkogKesBkpDcwKJCd3iQa5NQz7ImSRpmqPAbKa335w1Pi
K2mI7+eGV+Xly7p5oQGxDbx7PYHUPpXOKI7L4P+wdx7JcWRre96KQvNUpDcKSYN0ZVAGHiAmGSAI
pvc+d6MFaBX/xvQU75UuWECgpF9TDbo7OoqsU3nymM+8ZjDJzNGfBt4VwGit9Lsi4fjooPBYcIiM
wA1l5amXUrevZrdNkQCLqw0HuhuP9T4uHtLqucViI5JTe0HpqltaL6vZFvshRApoVlxJrFhKy7ZQ
zLsS3xx26pIr69hS/CBXbhOc6C/Fs6d61HmACdcLlTNVOZWuz1IuQTZ7q5NpBodF6dQh7ikaloAa
fUJdQfRmWtdLeVTr+dAbe3T6/u8Uk08VJuXj6Gd514hnbz4HjJ6YP4X+ru0vleO+qs3/NcJZzsUu
GOUyZ4QBAYShNq5CEVkuDOK9FO5BphAsSALqQcgx6qxgXbErgvsKNWI8wfMeVEMu3zWj/qgKwqWo
9k/U+tfk//EiMMwTNu6EZTgrkhQtssVGHIY+WCe7qwTP7F4EdMckjiAxGfZqrKws/OCiod9RZaPS
rYBPKLPuGOTZsk47HNPbbtUJFDks5LIyGtFW1Hl1F2zKcPLTQLdr65cYHuJwuYUPhoPNvE1UYQ9s
0de4KCui+Rp/JFF8rYaXMXrtzd9tlyO4ioTVMlLOTx/TtPJknJcNKSS7Mq9C3KsnVqxqhC8gUS5w
jf5wib6ZFOusokPMqE4qHRUOhPIt6ZN7TRwzLyCGdTuhFNbZoNDRUtr7eNScjoCoMqaHYOBp88Ip
pWCtZUAJg2oPut6WZpGUeSuC/paS4UprTUfWMy4zE7A1DIvlJUJzpxfRS+uOnYXZp8mXVrul1uw4
H+2cDGf5oaeHrl4cyMv7GHf1cLlL0tN8aLbBzh4wmlExIzE1wR60GA+19tWq5ZMjyclL/beC0pow
YVNuRGg1wEFHhGncnvqSURf6lTK6BfWVrnkcCTmWsV+rpHC1jILdLzmLbKHbGIMTTpw60+Bxd3hL
W67K0XAH4Ha16MsGXg9qXG+SBdvXtnKtKV1Rdj+K1tTZ44hvYYgrjKD6cotCVVSDiVfQE5yAkw52
lBnY0E+4nBKISKL3feL2KZP6e4WfK21aJRKegtoJ9HrfTemIhu2/JzOk6YZtHyB86HBne6grcixv
6aKTGdYmnOMT706/G0v4jB1UuEs1qq8qRR+GOwc+9YO46BiMWV6aEcwLwrrhdpOl3v9+3r4+t4Ce
ysrJE1I+r2sWZi1bY08psf4d3ZPSINK5GvehdxIy6LzkkP8Yd8FxdpGe2nw/9KdXdjqTP4x81sGo
JWHQSrDoHrGTfxIWKy9hIE9n7l87/M8IyOBapxQbTPDfqW8uNfgm6UAgA+klazC7spqtUOGqEy+X
pvFUs/puqLMs2+ybmWPCMj3tGKxOhprxXnLzgwYkPUWc0ZGc0KGDXiOieGlhfrlSwFn+r6c8K91o
mTgYzcw8CusQOUSbsGRdQE0P/PmY74zfsttcfHeXxjy7zQctjKzI4HGlpqUMk9pK/aSm84VH+yPl
9d2snn7Gh0JmMSoNCpi8wJD49g+T2ngaNghCG4gb4M6xzfGMKHK3vC8mt3mUbcLsi7WxcxL+P4KH
DxN8drUbVPzQVQc0N29P+OeT58zkaNs/OhEX2gxfb0d6shhHQGSi43b2xLmuV3nAy6RooR1Bl/nS
lUVCfDf3FKhTB08BEm3NO+lHB55Zet/vyS93DKUoBRWJk7vZ2fCGUExdT97qLWVxWJpVrwq+NfyY
pPzCq/1y838IB88WrVjPqpQRINDBuDO1e7Rl/28HoGp68u8yZEgoxifwKo55c9oLxGOaht2TUjla
9P79XH16BEaAUGRQuINV9KmtPHUKhn8gzlDi6xyt3qn9r+8HkD4B4AEvUYUEewqO8jPPu82UKlPm
IPTj3lrJ4uiacBqGqdrrC/IvmrYy1HjXCW8Z9frvh/7UQUBIiEIwumbATVASOSvRl1o566MWR36y
wUqQm05Z/R8xzE+v+a8NfjbOWXtwnBGKtXpQvMrxjxPxc7069dIWR/hdbJG6v/BYX7yyvx7r7A43
Mq2XrYHhzHB0evmQWj+/n7c/dfJvHugPl+/DiYVYvzlVHSOoK32rOsNdcezWJ7GyblX/uOyR9Ona
+Xv+zlEAchkC0EsZzpoxqBIjxdPK0cfl8QmyjGvlzaV77sILO68mG0af6mOWRj7Gtl4YHXFIdazG
8tMT6KH8sQSKN+W7PNQ8MegosM5+pibu95N8OoQ+zTFQK1EhEINUfrY4xaYH9Rjy0LBMbc0sAIY+
RYN24QD5avdhwkfj2lDJWi3x7NhH1pOinskw3aDtChX/1qp1yrK9asPYE/W7qKkhC3ZkC2N4YZo/
Uz5P7/XD2GeP2MtjP6UK+0+drbekrv1lnHD4qtGDa4KdKu/7/nrIUTWqAPlJQIEjWfVFs3BTta9c
o4VdPWviG+WsyA2bPlspZbhXKvGKLNtR1DsII+vUyn2tWQtieEK2QNgEiHO4Ve2qT1b4N9lZZdz3
wFHVYFpZ8rQZScsdOdcKxFuF+1nApAq92bovXiGz2OXyyxQ6OzW2ObziMUMhNaV5teg4EEyG6GZS
8gsTj3g95VbqiCLF1KxrfHjQ9OsoNGdP3y+Sz01QphB2NURP5pF+4/kUDo0cjmqEBLU+PESpuKqt
zq9irNUN+gEUHYvucdAWTHEHrCHyW7EuNll/lLSRRE9ztFlYdeRoRvJTbS6ZBH61gjXsAU8KOKCD
z4FQA5IpVTRJXE6UzJcBFyw13Vh1dWEJf5ZFOM2BjCgmlTJ8ls69JEOQwqk5TCGnUYoeyUmgBEWY
e/09c4VDTZv9xJLUVhIZjLgubpHnwm9s++9IZv7+HX+22odTsY7UKG4brkqpA3OV2UHiZ8Hv71/4
l3OKDoWoKVCkP5n1WVEZJ5Ic86xgIBcYyElWuUF34dJHTvSL00f7MM7ZsdBr89hnOoEFrFyaLvIe
Sv9j30QvmGF7aVPsDKFkV9yyBXahIZjONCW3LU2Veuh8RQWPm6CSX9+1S7kWdDirc/gWmd2+n2+N
9H0EmijOpWP2+j6YAh+zp8EXRPkuRscgL+IfRbNAAojxXgiU7EoHmdvM+a2RR3Y3Fv6kie6AiL2u
xNtMquxFQJXGJJPraIR1hyrPvQJSsdXqq15I/Ajd5bZsnQJ/hsUKDvOQ+8Q6jthScESM0dNxYQr5
Q7UwrY3WKJwKC+sUQ5XYlPZZo4B/BmnrmJ2IIY20lB6sixTFDbNeISl/l7UIWGcGx4KOIHWdUdgO
q1/tFENYSNwBFItrKUbmNiEF0cU345mDii8ty9Bpp9KifhJF94bQ3UtSd5P39KUXCz40jgeOZVSP
WRKBiL6pOn0V1dUrP6iw52XoMMI2fqamIbj5gpdEaRytLjuU9XA9CTPEVqmBT1gC7dbXoog5Orbh
MI3WQ/gOlNzLI/ldM0InE5qDZAlbJWOWjNyNl58VgAnAja4K0aHsUwpFhQNc80kqtB9J1nphZgHG
pRqiJmVngyzwFDgDmp7tEjH0ylj3JHpsdVWuw1x8V+m3tz1wl4BeZfdaxfHPctT9CQa/kOhuFGXP
VvPzRBdYYvpR8o/EkFZqpr2oVehackXVKrfbRLE1NXMrgIn9VO/7/Dbnbbec2nnXg3Yw8b6eoZaM
G3prttnXeyPQvC4d9oYAvB0s0yi3q6p+yy3tJuendBgbkeBtpzb0FMrv6E1dT2V1lxaKH6mSrU0a
EDI8HZJpjO1ZslaEVLbR4XGTNN6U1T/zYIK0eacCJ9PzZ2Ey7GD4NQc9VXVhFeRAJwU6UhB0dNXc
AGS6lurSK0+yGJNwJOq+kqN5LzVWbc8Vgm4AxPWlRXY0XKURBTFNTP0wVW4DMEOUwO9acFhiHTuB
Mb8Vw0LrqZ/uLVDtpOW+CLfW0WtcmDvRaYPwtywBhkmER1VY3iix/DAphjfwL5AkcpdMcTXhp2zN
W6MWMYJs6ZvkfqULV2Mpr2Uz8YGz+RQRnExCnVTbIqicxsk6QHlhbso7RRF286gfNat2pjDyRa1y
Z8u0a66UOo9ddM/sSp43lS77lZQ4XbvAypG3OYbuXVqsq1awM6m2xXJx825fj+AQ0umAHZ+b59JK
VPFCY9Vk8+8edkEVzWygiCAoXOeRfqXStmqV+0pp7o2hfG6VfCfn+gOwtefWyu+Eut9ENVj9GAdN
LV9nBDJpRhm4Wuw5pUoNCDlPqUy3pcNp8py2z9IU0xdFDHYIN1k90h/FwYJYo0NOXWoFx6g5HGBD
QPr3F4UN24/YLfyu1F9xlT3KmbJDfmcrUuVEocTWh9RZeHk9OdnS0eDpJzD6I8LsJb2vZGWa+lti
8qroL+cwqpb2FnVWUAmYiIQiJgTTT1XDWEFghjo0y4MCnk+Hn5GAlOSoeUn0bijZNlUoN9aZr44P
kSRjDGF6YhW7s1DeDFPjDbm5tyoKvF1y0EApVPVNT1m1CxXwrZaxsgoTxvsSiU5JaznRm83YDatB
gMMulNs6GfxhmH05aW+i1DpmrbjPpqNRwqXNas1bGpAL+uRGrQmAjXMILPHtBPDLBnO268UFbk93
IV78Kq/BwQaCIsiVk1U3d9aH+3VsdIxB5jn022TLuY7PhXUh5j59w3nM/XGEs2gKU2pTyJYl9Afd
WEn3ivoMP04vLlq4f5Hyovr1ryc5SwijQch6KxjoVNBAGGXTbSi2d4GKqKlMm5Y7tW3oUc7xlrby
hYLkZ6o7YcrHwc/Sw1nIUi0epNBfkuUmqfrtYL6r8XRQi4wmMmIawlqs5sdhfhsF5EKTMMSTztgl
EuQLo/QmDXyWoVzIWT9zUNH3FU/KJQDY//z375crKOAJrImXW1mD1w+/kXRZlcKwjhV8nrqltyPa
5EtER704WBlOsQa4G+gnxlaOUteAqhzqN2CkHc18tIrY1hxhRGwRBYdRDrEYADpumte9kgKhoacK
oQhlzQsL9Mup/Rg1na2fYpYqaRHpQHEQbI3IEz1+81X4YJDtJ4fhEY7EU3IzrstLBTX5i4X7ceCz
BSVFWVEpMwO3nrlqfhl4dSCTO/rc37VbHi8VtT/T7v+Euv8KQ8/WUN5ZejgUCaAFRVt3o4kOyryP
hwxJXBAmxbtGMiYK6OPoHL3BTaKX/49TfU4Ox5MG74gpC32MeHx89H4nMclPmj8bs7mvF+TEm2ZN
way0i/x3Pjx3MtdqPnLty1dVgWJXCh10TO+/D8/PvRbBuJOLoONggAU/icOcFeMHa05MMTHIeWz6
JxKYGCwM4YyVqm0hH5/vQpRckSOTd2W4whdqJbjZhXzoy5ReoxioIieBV8y5OE1St4FhJWylOenv
i7BwyY22YYijdPmYjG8ZEUowA7yRxwvNRuWr8/PjyKfPP5zQhL/zPKmnE7rgDB3zn2oRXZfKj7AL
UlcXh0MQQkwT63XaBL4pnA4X4VoAXpaECtnye5w1wlqVADSkj7qSXPdi80sFA9uqgPbq7EYzW3fK
lcdR1A6TrsJ224/k90EHGC5YHK3rrzokNxe8LMpSvhkM7YJkxmcxntP7/TC3ZztcG/U+qnpyPAB+
OcX50FN/6K5y07uKI9vyOjxKl87rT5gChjSxEUNOjirvJ9O7tFXTSZu4LFpv9lCYeqrWUNo3+nrE
fPffcQGeKvIiXtkW2j+n9PPDC5yqtCOfp9IzwX9e4FEn6U0RwNu/dFSeDojzm/bjQGcrpTWGtiol
VkqabnJcJFp9l2VvIwxrUX7v9IMgRhfOyNMR+HnEE6uOrXli1/39aEh5NwRVp7Vpaaj9iJ6iCs+m
9Msoaw8C2j5prAvb4at4xQSNIIkQmLRP2iSxlnOPTkxm2VzjBu4EgAO/P26+msWPV/nZM5WJTJNd
pPKhiNmbMEiu0O5bM1518ZPZx0+DVDmYVn0/5ldP9XHM0+cflggubbJSGzyVEV63yHaZSX1hEX4G
87LiPw5xtgoFLcb3rSUMM9puo4R09PPiCo+VN5rWz5T9DHjOSGEsNxB+wEKVLpF/YWrbFKK/pEXb
YDuM0itwDacjfSiC+b6si1No60x5fpzr+BWykuXifXeYEuQKxcadMar7fp5OP/Jsvf0V0Jyu7A/z
NAlgldOGd1MGkJPZTUBJS/lCJf7co/J03/w1ytkK0MYUVH3IVAVR9TDWwq9Gx54qkOyqkV4HPd8u
QFGnwgBJiS+pgLCLvWBB11XdoQHrsoTJWqnJ4ePxUV8AWDRd6w3JdSDN/iyjQ6SV12jj+go+lUqz
BY21jaW37yfqc+fx7BnOVlQZDmITnl53DcrUXTblA/nTChCk9Ygs94XFdXG0s8XVQUW3QNCeYrTB
Da/qven+w8ScFt2F7Xn64d8tgbNDblATowtPR868TCgnP84XGzFfJBJ/vf6z66hv5yYsOh5m3LJT
0Grv1qMvbLPtJWn/ry6+v0Y6izDndJKLOmKk4IHoGrVrDHEsT3gQPIohnrxL/UtkvtPsfJ49i52I
1S/6WGcxZtnlp+YnIyrKowg/2SJlkYraqyjWfL8C5dMu+WaocxiKlsRZOSWcaeJWeB4P5Uvhxy9K
4mg/LcNOERMHk++0d8FV48xPounLP4sb4WLf7usT438/sHEWO4qQpho86cgKaUGowm1R/Qq0S1TF
r6JDneOV4rsow207h4tEQ5XgrkZld4kRog90kiqFkhZIcfgCuda5tZr4J207HYzU9/Osnpbj2Tz/
NfbZmdiEclQYNe9RBFIdGOWelCzUMe5Qjkv13OSEzZO4xgrADaPI1SXpaqYiU9fmrhwwNK1/V5Ql
RP2oxpLfG6NXKcVDHII6aaB0i7gziQ+U0GxgUlQeb5TqxkgMGkuaTi0e4KgR6IAqykhGV1J7DDJc
Gae+z7dl0Hlow+1qHY7UIKEWg2qOKtTXIsQ9szLtQJ7tVFqc76fji/f912ycnd094pch7HUa39Fe
UI8oB8bD9fdDfLVt/xrj7GzFibHOlFNaPevtdiqzjTZDN0x+6+ns55H1rM0F0lZ1YbfBj0hGTiEt
b0Q1W4tEEhd+yqXHPX3+4UKMVCsQlJKXr65meTsLd4Wb+JWBWUC9S3Afbv0T1uRyO/zrOaBZIiNo
SUx73h9KwLOJWcX9Aj0hyFf4kEaOtAYeuqsMN8YKZd0449UlaNtnHTUVvvq/hj1vB2H1qUzKadj4
MVhN9/K7XniZn68GRzQQuLWF2o5eLFf59f08fxHn/jXs2SliFoZmNOXpNl1OrrLVLsNHNpoBi9fc
QvPcrMCjXSLyfXHTMShwHqQHlM/iVGWSgPCw5BBYd7AujEOpSN73j/XlCLohUisHVo3fzd+rZ54M
lI3QBvGNGm1fnFLV+MJ2pND01fH0YYyz4ylB23cGWUxSomuVV+uGW6eGXQgNppyao1qpZ6LO34mv
JUihyJjeh4aO1LJMewvJDSqT5BV+bdC+Tu7aQbgVNMx+q4cwejFSa498125CWjirBbyPf2dA/7Ph
VhJ+xa3pwmijYv7eBvExNMXraq4QPE1OxrCOWem+qoy7jO6MA6P9nV/3K8ieQcTBE4yPZmIdjVy4
WsrBUZtwvRR45SGOtBTtOtRfpUb2GBqc8rTPczNyjSrOjyMKT+4S55lbRBF//aiMlmcuga+hFaQW
yn2dIBZvAmZVfg1hBiUsYxIEOy6rDQ6YzmxEV2OEto9coccp2I0MMiL+KVa7uYawITYHrXsSG9VO
m9dEM2yaMLdqmGzIiZyhGTwQMQctwIgoM+FV4CCIxCdybdNa0eEDJQr2rEryPAjmDYJmmwAX5sxK
ZfC6WuIFgfY0pSVELtVL51B3sUR0Qs7+uEX2LO9e53KhlKmkL1Kzk0fJlgf5MLVR6WWW/tzHieLT
nZd/TMv0W1Qq3YtkXIEhwWD1JZgbEA+PShsetbi7KizhdtRk2eEIxSz6zUBJuDIG20JBtjPv5GGk
rcSgTX9tNNK1gdF4i6RdCuHGSMa1NU2bWkM/Cc9ypIGiq5P+xmzWuRehBCbm4hpHUer59WuQ5z/h
GO0mXdnImXwzmdfIFLxoc+W0prxSjeHehG4yU1jvJXOtBZSKZzDKQ7Gi17UONP0Ahcktm9YT0mxX
V3dJG7xkKYSk4WdoTq4YImWKaWku4utTPoYtQkyYrTmaAeu4OnXY5mOL/Fja7qz0aEWJX/AS5r71
jHhY9VPsjfJylVF2X4poTxfabVQ8w8kRTJTWw6nYTaN4M5twQpT6Si8flDx3lihbq0uHb3mI7ENE
S7a8quZ4U1SWa5JiaEvojFm8wWvNj5bgEIxPOTusWm5DMbhaxH2kLk4sXfcGLqjJcYbyoqOxNnZ4
1iIGMKHZW05VBfL7JNQ7OB36JS0aYdpiXnXhzuo2TcpTFOW+UWK31CEDJqK+71SaZ9qrUj4lUrAS
0+ZmqmO/S3AkNIKrdq7tFqgEYJ8ruayPo5i29lCKkq3omC8X0TMOfppT6dMaUIrbwnrpYMgMxT16
KF6Fr6EOnF8TtOumhx8XI7wXmCfSv3YtYMytNguG0KilSNUbaAw6Rhh+6xpYS8h7RnQwhJ+0Z+hn
13SptKdKEO1i3CY0ciuxfZktCIKGeADP5si0hiH/TGPuq1KwM8LHNhTcubjuNHXThG8d/EqtbZ10
iQmeNJjF4tOpPyV2td3gCxCEdheN21JdV/1rmIx2xgUZY8WuY5krordFfe0pKul5D+wduW190Jxu
Pa7k6B4hynq6FeN4M420LYgzMP/ciS1ttqizZUv7mYbGShSHbYJLmmxWG9AQKMehQdij3SxshUjD
rD7kqGKO9G7GE15xlQQwf1TZo7VWc/0lVSrkCA91PzkSLX4tVfwFbvr3F8tXtWxo0P+6Wc7CMFzR
dSiF3F3BPn2N1/UqXkU4VlCdTbxsdcmh9tI9dvr8QxSEQ4U8mQt3DOovmvmUjsGFIPvLMMtAuRvU
N9Dzc1BjkZQqfrtq6ENkawHut/lLkF6I5b58CC76kxYlJIE/fZCPD7EkcpuUQDZPwm2ZdD9Jw4W3
8lVKxvf+a4izfHMYBKEYK4bINt2m2khuv498/T70IsnmX6Ld+yhIutSxIfLkfnjX47PVP10qF1x6
0rMkFGCAKDcqP8MQ0dfqi61SVu73C/DLqMMCRg5Kn/j0XLipXpQ+imPW3zgnq27p1tVoOEk1O6b+
8mek/+8C9B/Bkn+YdPe1e/0P77g6dPPhNX//r//xHy5Aj//2P5rwvXhv/4PdxN2//fcixhToLy+g
07f80wtIV/8TovuE8J+9gPiI5FnC7EcWUdwwTrHoP72AJPM/GeDJESJAiuufH/3TC4iP8Lagd/0v
m6D/9l/epv8cvpfX/8iR27P//2h3o+pnuTTy6+gVMwQKg0gegKP8+yCZ6zYrxiEnwpR0tAY6O7YO
Y8yliGjH8wTN3E6kaaVD+9VrmOJctPVVkB0k/diY27RFhhGakmg86dpd3RCjIpOyFYXfpOdouRHS
SM8ydBlwEs0wAUX4iQ39qF8nVuM2eAdJ81tPeU49prJPMXgtRrE3ES/FljtZiz1NjykXNFR7/3QX
KWBTUAIY3vPpx5yhntGj4kXJoeAiruWnxDxkyVbStrFw28/bxbppujspOSaIddZp75gzRO0cln/x
bLqap7fHIt+YMpyIVd9hDL/rMwfLwi5FE3c9lrvyPX4v5xUCCskRfdQYXQbqfNYhfon8rHOmn/Cm
KtGVll1zlBJ/Ex1rDYMkm2r2G9IRfLMIs9ddtso+XvH+OrcX/jgDP6jCOgj5me96ZNhqntu58Qj7
jOgNV4qrOE3tStuXS+vSBHMas3KFKlx3OsoH5sQ/x8np0VW2sFo3E1AmMoy79769UY2fI0qUlYmO
koQDRrjSs5d2PtRmZiel7s+i4iQ1QdwPdZSfjEPa4bmnEVeAMDGK3xVxUJsh5Yoz2yKsh2IdxCul
sa70COEkWGlm+jNqruT6pRbo+3WlXdcv1Jh0/GyLvHNkeNay+Jio+ybdp8JKBXEL8AVJY/OgWXcx
3NsKyuRJPKAdwZyw1sYKOI7uwkez9fBhzpxeva3Tl0J4EgGLlAm402suCLSAb0Nqd0Nm2YrlFrCb
xW1h+jkwMejl852WoJXrVgUw2/QhBv8/ICQKdckO+61WHupnEFROc6s+F/j3xcIq8YZ5K0OnDNRj
Vd6a4Y8sua5AtJk+UsCpZDmlcBUQgpv4hUzxL1BPGQvO0u4EBKCD27zaVupTGEdugvoN8MOq+Kn1
bmzsK3ZJjJnHTWrdL+kh1JCw9pTaFja4ZMEIXa7HfKXEgieXKC86mfZmBVsZBadZvi/qvaw9N+pt
nyD34sWlqyhuE1+P3bU5u/OVldjAKIf8J2CG4jn/nearJPR0EYlLAi6eZVUvrjj4unkzCj/mZSfT
49OgvozO4hMfYWPP1vHgkGs+jLxX6wcawk6ebRtrpdyJxaG2rtvi0eweImxghW013o0AjsTmtrPe
C4KsHCCT0LnxcCit+4jmabbOPGPemvFRlY+BhfRwaqfxZoi2/VpRblXtKh9fcuOHVj7IyVGf3rTN
rL6MNYSMa2mubCH4ZRS3bXKEUYq2SSm+dgMC1CmHzpWmXEcdcMON0TuziAByfqiCddk/nGigYHci
MGdR8KsZNrXi5czztMpO1p+Nn9tB+7MeXovxTkz3hnoddocwD+25eFysW8F4DIdfo/qcjbDJb0sd
fvwDloSWO+IUXh5l/SYhuVGP4fg+N1cizaGweYqlhyGl/N5D+u6cqsI2HmLorHXAWlfierIeCwED
j2500kwCj5m66Bis5zDd6XV83S/5LWXIUrgv+JFx4lQIMke6ZyGbi32Ntk8lVlf6Rhv6RDkm1aQ4
LqZ2PM9gBl8NaAFG03sLQDixRo15uv1wj/3zXvh4D3Dj/F20+HMPWJBjZTqNpmKe13NHlA4qKQKt
Ofnmdghex+VYRStUFBri95NEMmBoMTtBUbDMedA1avcgJkaAbK4Q2JkLeAN9Ile+Ew7jnmuhcDmC
s+QHIbOdw3pwBhg4sxsMTh96RuOr9U0hraRkjdJDxIlR3/XxY59cxZhBj+iMPaJrrSmvMtJxaO22
fs9XZrv2MdosviqvjGQneu1NIaPmavcrIH38AWXdrDlD9ORR0ODr7sxlrQxkcB5BEAYOAzWJmt63
u7iRYk8CNr9lcjUlki0O9yTOjfWjTw5FsQ6THT6OQ+znozNynncuwPy2uo1nB0lejWN4Wy0HvsVp
BAcX8ai7mllChY8fbDG68f3iwSxGnwX8okBaNznCr+UabOksOdZ8E6upTSaT63RyNhZiyc/whUvp
AOhwqh+lcC9Jq/xH23iA+OqH0AUNzUGFLr7oJYOHtRV63Lq6zjWEze1Ff0pW6e+xWOuzSys/zW6U
aUv6b7ZXWN2EvS3ed97ixW9cNcFJqeIGsnTbrMbRVyFdZ/1LWOwL/bAen5qbyGvXRMqqo+N8N752
jSsBfwFDSIlGcdWCigEnE7fYeJMnxyoBNF55FtcGM5DfXLYpO6cI/WNZmnj1UHWlZvap3a4rSLBN
pumOjr6S/AbR2c5WDvkGtZIjkI5xfbHg+uVO+DDkWWpVd8uYK+gCuMkuR9rOzdfyNl53pk3vAL7V
L23F2JEdQ+2YXFpk6++34h/a4IfuxqdHPovIClUPlZy+tjtvlR4fYyTiceb2zVdwwyft3tk2X7Tr
7s16qw8m/sPCW42ri2P9Mh/Kx/41vcoPJ6Pz8gbWe39TUg0I7OZIL2Sv383UWGr7xBlTHrH7e8jX
0jpwa9daifdS7tUKRuP1vbYKaGb27uIVVw0GpqML1oGu9x7lqLYB92uTbkaNk+ASS2Pa6z1UrjbF
i7UR7vutcKyP6hO8CO9UiEfvY5se5TU+SBcyVOVUq/1uos76ogGKvZl2elEAl7N70PFX1HYedSfe
GrdEjSFCTa4iAu+3qZg6BuFDaiO1RtVia8z2+BwcuXU3uZu8mEzxpczz0jI666mGICqSuuHXCXcj
nQL5oQSGe6X9DN/T8CSEWb4HuxRaLqKC6PTs2iPVEmpWoyO/9KULBMhH3+gnaubfLy9JV0/158/z
ZuK2KKJzi0Q0n39Iu2tJkrK54qiXJcShrqd2O7hy7ajFqpyd2nLVepWKNh4QMkj+q5zfX13hS9bN
WBigguFyw9aFV+OTXjvlPjxoIzJpNqWz2MZjCEqxdVdp2DhnJ5Nxf7gPJ9eSXLG4SoKtBEUeG3DT
hxrWSx5/D+s22SDKOaj5httUxPUejD7a44nbZ26netbaiFdy5S2CHd4N+/5+2sd+tDrVJM2N7ARb
VL3W3Jfw91TkF7oVZKtRwlGxzxnUEwg67RYrad4xUYl2p5tOda3ezk6z4zPFbX/nLbabyx1X70He
oab3hKTGM41ZhxsX78DByQG/yQ40qGld0abO0Pqx09Rd1lO4y6dNCdcYg2xt8LkhUK5QZT+4FhyT
u67e6HYbeTBD1NIfAup5jpTdF2pnRyYOVRs9fey6p5EeFvXjYTvTxcrWbX1oo85Jx8YpQbLCTMl3
KaIjp/gvQTwO+3aB2McP/idhZ7LbOLal63e540uAfTO4E3KTFNVZllt5QtgOmz3FVpT49PUxzuDm
iQyUgUICWRVZYUvk3mv9rfNKt9XS0s06tfTfNYcO48EHco0IN55rP1eWdzUjoohzUuQY2OUsyqOh
vSeORGLYBssb74sbLo39bWk4omGLyir6yGyvu27kG0He1FpgXQyyYjfKoUZSEpp1GYU542nllwSE
3V23pAX0R+d8ocZFIEif2Eki3A8ekKb6jtVArb+ladPEu5q4l7PtjcWDYYJZP/WKr7FI3fY3oArD
IyzZRq8xXgkw3OeTd7VCEkTmPPeK1LvWgSp7jhRx7r/ma646E6LEzZ7173JLaoiWiGLf7nloS5lY
D8XNLxGDJkgj87b9lCj49LZkFFH311PygZAq6zaW8gILkZ8KR5BEfnUbsGlBvMfl0VLAacJRWSn6
U69zc3LXGIIdUFewY3k5OWfbi48VB9AI7SUb0jkLHGmlnL3L/XUSBUkXsjcZh36K9O6prh4Zl6o5
tPpd0oTxHJ6tTeNEKt0hhG3qAfd7HBYryvEMwTaGxyAPg+ayUbtDQSBDsm94ORTlMKU7hZw1dT3l
UVGsHKImNL+9ALO/TBgkfCXx4xor10EjjsJc18mRGTMPrxTaUnzHihJY0i9N29/sx7rYqOXjaIRl
E5A3pb4sffK9b6aeeRFlvDOTna6esDe7E6+ReUwKAqdSf7oxGb8TVnmRglQRZEsDDo+qbzqPprWW
s6AByD3FX6Me8B22sls+WSLeZb074QHDk4D90U9ZfQh761iUfbMUZuVqrixtSQyUzweVDQL1pqOS
UiW63a/cK0lqoLPBEsZXcld6+dltOF+ktSyvGBDvi3Hb/apF37om+cI8GRwRUD1EydCB3fyyywdr
vK71LijmiBovb2q8iQqQxqOVhKqi9iXd0geaCrnyZ9Je5IDPtI5352I9W1EtBRxZkrxhB8f3oeHZ
QFMOtP0hwzr3XMgIswir8NUsWFTB2K6+MjGuWPvu+OwA+xmg5CKK54hArXE1eqkqHIbID9O/OK7k
uDmJYxxn/RzdyOU37DBp6K18t+FQiDXUDldy6JzakzegsYM3nNQXe4M7hmUneyd4bD7lnbDD1mSp
Y2omYox02IJxnJUPl8nYeBchvbKZ0Lqe1GTYYyPtSd2ovM/8Bm0Edn4kimZVmcHijGJcr9Dor/hu
CyMgz3VFhUYK5ZyvbGZs15gPsjfgj/IUO+RbzQ8z2mRPce3TlV933QTxiTaB6ye3ikeB746Hde4j
uQ7ZgfnBxJLIOgiLFMrTf4j6dEuaXka5ch+NzJ1e78VRASzjazdh0wv0YT73DOuXjeS1n2QAtzSF
uNbbfBFTKyDvfHy7u2Ei3zbIlZD/bgR+IVWn6H2MLXMlbpewGv2WHpKL1xWRhk+PmejmD/lK1USR
sVhuBoVHxe1oCGl9xYjG4+8P6OrRRxijwA7ry+heb1hzfWCCmv4dl9DMxFopfKfQdao70BCM5Kzv
VpO6n+v95Xb10v2ZTJNkM5SrbPRtwy/oMkp9PSEz4lcnh460LRx3sLD1mnSm7uR5n7bPVhUWdpie
BX9PUYSDuZvQ0FXuuQ51cqc8qRHNr1nzxjrkNUFCfBH9VdzUHY/YkB57I0irgEsk20iVJ0MJVbtZ
e2rg4U4Xc91qmLM9UCS7o/NB86ByqvSo7dSDsaufy45TnK5eDkk2eQAmz9lZaiSZQn+V5w4bm2gj
/ewiRbTeqYTAm0lBlxU2oSG6t+K1olcjOXAXQdLklPVwM6Kknl2I6WmxA7rTQXqzR9hbdxLy0jtq
RtROEJNLF8+19xSSGJFgjkEnZdiWyLS/n/ekn8n96XpjOojO2Z7TEXbI4M+Q92Tv573KMXzZAQjN
N1FJ0dxtLua9jHmJvKhHJOHOan6uOiL38B/iNgxJBmLT+7R2VNcYNamjqyIOJSM4y/zk5AnuLS3s
6lWbrC/lvX7ZGSzsdjAQ/7y+oLwwRTyFt1Ocu3KUW+Lcvhr0U+YPsRSc+d4qIVUsRR5/uuGQjuxW
jKduUwPSmB6bKqIGC7cczUcuv2kmWtxOI1Dogg3ikpl2kLoOTiwnYjUdOHF6EY9CUf3017L/2KuF
Pjtv6mSj6Ejw7y6ax056EYhaKy+nvlb3MCWoRqCzLTxlvuO1X1cnsE/WKvPjqN6M0L5nc1V0sPZe
soUFsQniNPHnuFgB77j23WJtvks211EZZLtlX0gZgfx5nT1ZT7cE625EIZrKesg/R1owKmqqeXJO
vBbVZSU/EECYKUCjrskjPC2WgdoIatxm9XEmMY2/brjr6B4c3Fn1R3vb3y/tATNFW9v+KWFnsdyG
dwkcBosfnj3aunyGGQ62tvVUT9sCvkDf6xFrGjpexky+FHPVfl4d0VqAa4GlgGyF2fCkmwiAhbLq
FM/wVd0ftHXHPkyQIbiSILaSu4WOKcWfHfFJmDJxDA1oxysvi6eP5OXSiOPpn/1rs3K8ywtRDmb7
dutPBOAKG37cNd667+uz+WG/kttGACT1FfV7AZ28t0wBgLKvv/Ux0oeTVa84QVIQRdurv/koPRm1
g3t+lfzPUaTHK4HPq3Pu06DS5d6YfdKKcx33ln+O+BganxOOIXt1Wyknlef/yAsdqJTEDz5OdIZU
9+pz94F0ohQofIoeaBk8dF9pWEYx6ja0bu4i/jcexw/ATEY7T3vIz943/eNdtsHPCKCo6Qf7uqWZ
SSl8k7BQFRs2PIg39pHEPNCv2l6UDJ/M0mZIOmHciFr2GkywRlD0ItOYfgls94eZKEX/Kr9Jlrgq
Yax5CSx7Glq2lxe8oW6ytU+F13xLN7+NXXtFsz2/1/SRvzmEl/KLcpkf1Z12KN8Ql525lp8SktRo
s8CVpB2y/F2PXeXb8klJOy7njbopOQfJ5SQ+8gFw9RnvvEmuFFsMLHnrjYfBobR7xSnMNUDq74g0
OHHVB/5E7NY+TssPOu3omMegyB2r6C6afvi67GHgs4A/p2ka56kyrZa4OTqrxvWNVnCqcdCcNft4
DKVvGG5Anz6hbg17TibMY8fBhH7lYX6CqTjXuy7xVPznRyO51/h++B37qFbYTyfBY1EQI9YHVy6o
Tli3Ow6FrlwzTkqN59T7AsJbD6bpRf4lcR2AK7Fs/f7Opy0MzWVd5x5xt9PJvCuvPHotA5U739c8
LDG42wON4c6ZMFmWBcFpmTrBSGCnr4TXgnWCL5kTmXT2KXWV2SdHVFF2HQtsJaZOpDNBcR58Iqbm
4gm/bFiF6fOFR4/7dWWIy/1QiGak4BNxiGjKTVUFGgPbeT8kO6C+5dvQjnAYN50mV29ma5M97Tgq
QVzjSUVtyS2wpoIpP43P5ZYTn/vSlV5ZfzgDCYgdBle6CenZdLNDO+9tzkbGAzpAEBXwndUr6Ulj
eaTOrxaLUF6OxiTkNf40PzmlMF/zYSZ2hLWcMz6ZD+3oOcz+RD0wtWheuinuSjQdolECQyNBlLrg
Q8a9XjEvShuSYqRzUCeRjcwbe37BKoLF1dOmXTP5SOPCeKdE+Vvz1qvMLeH1yh4w7BfFL+UrgmrF
PrjId8P+DBZz7CEkYvcs6jfULLQZ+5Mf97mbHat3/f56JzcvD0VysAoMilys4W3reOOe4iVhZI/X
tbZO+p1U4txB40DLmHavxA+Fw+LrGdM7D1L6PrJwfxJUwqQxvs5HmaqGq+vsyxd+rdfsgHikjabg
JjTf3uDOLLkWP8aXEin2Wi+9fmt4l13M/3LTHa/hCPp3uycJmOs94MlAJ1U7ryn5AeZDtuOG92FU
XPOj1/xM9C8lImcLCtrlfybNKy6cSOcThvXkqfPnb+dGCmDBHuWhNCIampQA+qNsFhM1kHgrf4E3
0WfTM5aobkGO35a/GbStOzoID3VCGIXNjQDOiqI6fs1eVVS2mkeJrICjGjy4fBVOa4ElMlYmyswY
VTp3az9oZIMV3mh6jkfELkszobVs2IIHt1QDnf+o8fMnACLz6SLM79t9yjJXHCwuvtz/AYaRtb+h
MNiPoX7xY+l/ih/sqyHFYwYKs1h6MPO/0M11ZWwWaJVutUDZA6ahV76V+DBkxBfrHGGdRwg0atMM
NpLeJRfLdUJzIzDMFas8kDjxFakcSKuR18UfGGogrsi42WfeOapO3c014BkUD1bH8SlQZc5HRes6
7yRMmAr3sm8KPng+3NtjDjvhtj2wM2NbxJxClLVLXRr9gDEaL0gIt3hbgEKCSgNnXfu8xj7xrXyB
VLoEKoUvgu/gUrAYCYJQG/hl5gFMIi4aKynxLsSqhkzyIHBAFxOFgj9IItS/IF0WH69uKESbOaho
/xvpqhLH6fMBDA5kxnShSR9pjO0uwZUOYpp6ebEJJ+VVHN7PYgae40fVI408T+CZwjV/qm76rcH4
A3n7r5/nD2h57DW7usRAu4PDJ+kR3ZrV/swCcg8QlkcMfVYqSCVEfoatf1Xqd6VxV8Tf5nBKx0C/
hplBrH2QNgKdBzAcenJSpy8i/aWIUqQYWBleD5hEm87HdXeT73LVZaO1wNI+GC6Rn1e+XoXxl0OT
GTCfthqLXQKkblZRub35tBK06zoO+s5TeuZMD9gkl3Yap8k6PegeWyVKVTivCX3grvpqAVP2QHZI
Aa7R9aH1KmKrSat+occ1U7ddFln6hnWo4K8bhE0zcstOftf368JcwQKZxVsO9zmJmAykPj1iuG0f
wbbGz0nozOh+q0NXHmweO+6SdGV/yAkeJE9nBCwezuRviuTEU2XRnqrcXzNiF5jpwLpoGgMkJEzV
3hXFQz6GqXMXl2Lpb5u+wBzqXbrCVwxygwKT0G+J2d4nRZ0lprk3pgcNMOAqRoOcBj/Od9CTI9LY
631W79BU1voG9xNQD3xxnN8Xxeu1FdxWTUyxO9WwBKdXQYGukRwLHyUfu27L5cN5CUGjLcOMJPDB
E10Nk83kNfwgrPozz2nhEFCdoKuiyhOh85+ml9vcqXgjePDTbb2NQyNQMtEEBoN+pIUtjJnq0g+7
veykw/ii/0AmKupfRCWLdMwgXEFG3/JnZBMJNWYdd8vZdlvlIAc85KR6Om6teYr81YA5dh+tEdjK
I596dw0M8BLgwnnVMnh7fQaa6l9+mcXmWt7X59Uy6ap3REqU3+wqFztQFO/GCfbOtsWKp/6SYm+m
cwwds3u7BqZJlIRn1CsL2rfYk7swqx889EGCEmXa1RPtxgdN8iQjJBLd2kxhj4RlyWz3tGat5uEF
vOMZlW4fwHNkhxtLq7Nm3azZZhPjUIw7BfJPJFuDpM2GM5YALJddlioyfsUgnoOSqCy3XAixejUn
a5ChicW4NEk6X9fnwNZDsLDFXnLZA5i1OOwRhcfeoATOgEUZso0cf9Gq6EAFwLVy2ZZWsIy/ulsB
n1y9RJw/nCwcbz8cmX+Gqf3nyfnHV/cHqVLigycciq+OFV2M7wBy3ZbYZ3CZ8dt840oyKdJFHGSx
cZJMMAnA8zMQvLQnm0crdtcNpwmC0b38kH+gx+y6oH/t860KioaK8OJiWVC31++bFEg39ODsjoay
ymsxP6kfILqE/ZS8GBQS2O70smwAJTvYa4uLyuDr+YFDoub039cwjyrGMIWbGHnUH1dETBOyNE4x
PdZ38BfyzVWC63IiGK/xG5BU9twROPZeyFTNweKUoNqcC1zRKUiSwebqLSaU1sugpO84zyVw5y1n
5TZ9hKnmer2z/e434tUJkBPgr2PGVk3eTdR6zvEcmrhXKv49J4bLPTPNKyDRKOJt2IVLxPJOp8r+
uiFPFaccn+wWPoH+rTHM73hkz0+6kHbVNl4pa+O+qzbGm/Wk/UfhaB6yKP044A8oJg9KfKfTjrud
PXYdqnBRpMJ0uPXRCYFm4s/6CJqxGT/SVfri7KpHuqEjzWPb8br97bGKeqHtEQZRoWIDup9xjide
EdxemjDf4UgNpEjdJN4QgqKt4EnFkrkKmxjkfvVZHfKOo9KVV9rVHTh5S3/cEHjt8aFFMe25rnVo
PHMzrXgo7paBWIqgQ9Z5iNKado1qYDLx2tXt5ScZLRmnf/v+LUWxlMUh+C8/tzRe6BuUEww0ILLf
cGCgKU4NwUkRjDufwMpuwZWFzTCOF+e9XUknyCpuwwHAL1J9yXaRBHQl42kG5RQDhLZh9wvZ3O36
pEo+iUwQLdIngGh5MN+RizUH65PTY3IRK5WsxD3k7FS6i5pBNsRSjze4yQFnCv8vyZrjXVsmpvn9
mnjtY/cd6yLloCAyjBiIgQoVSuc8Q9pK4bzLm8CidmdaJadrvmIXlEdYXJ2TahmKb48M0cUp/7gB
IoHVpD6QHODvu/MOBMgiJQ3voFtJ96oQL2oxIBr3zv1lHT+q0a3ZzQsM0pz9vl0PyYPev/CyFh9w
DXWyuuj7xAmcaScTcCmsxx9m5d+z8J9zk8LLaaq2pcv/iuZL44Go/hKSJt/mEL3XKKCOg5DJ87tZ
4ibeoQ8ph7WOmISlYQyI4+3G+3bYS5Yfe5SSV7xcfsXNcmUbSH4pjCgt2JeoKASOw6yMJov1nQ+f
7RiFignpCGWAp5meMxm3N9zJvo+Pab/BQVDrq57iIVplXrPKw+1hkvikR+c8ZDTDWErSGfpAVC+X
iDOi9UhbTnLAz6D8gBBM/VzmxUmEyurxwD0MdoYlgGAKn5OxCx0x0TeEXBKNR0oPHbnyALKBxdx6
zOsw4RXcgFqw4zxSvToyLlbiqobGe3+XnfRXM2BZg9JwHq1tv6rfqCIpdz9JJP6MSvx9SSyGccTG
umVj1PrvuXp2zvQaSzRPMfJs5WPukFMTh7rHasu16tWb5ZQpoum0ND2y/ME6Gc+EJ0Y/PBh/HTT+
+YMsJPzn+zGrk/7//R/l/xLS0sulzYOhhhIsot8EeUBDKJdVjdJFxG9ntC6gpTy5tP5QKPKZPKMZ
mgX66Ja5n9A+r7ljieEz9xeU4A1EsvKA8rm6zqqLgXM6sSdkINnrOJKjhDk9oLeCkbcTeCH4fvuT
zfL7lbwBbNJIY7b8CYvKhyfUYkRGMmVeXP0wfNx2eYAg1HRtEH92YPQ+Li9oD/TwDmEMwsA5wufF
7JB95kdzU4YKBU0KW6yro93pvWZvEy6vspWnvvYLxrDTwAfcZn1zYwZN7RWKokOA1vpZszLYBLFE
QEMzMgFV/P4vb5v2gXNeEaBz75pHZvUP6hX1Dxn6vx6NP5TuNA8R+2fxaJDvJ6+m9xHY5xurU+8h
xoKwZcQ+9kH2aD5cfGd9DsqQPWclffeQfR8LAfnTI/KX853FzyShm8SvfyVdXkYiW7uBJ6TezoIR
DOdkEloU1PFqRz/J/I1FOvGvg+off9sf05MxNFWm1fxtGI0Y+MGiUp+jP153p2V9mo7XmqejfFFA
v7haE0/R3Us4+OeQbRpmwaXOXqQMWGtn338B+ggb4U19X3L9G9wFmyXD/RZozxXqrW3u3zaw+Ig7
jYhiFNaXy+l///j+ukH/8+P7403v2iQmPjNffqHq6DyMz9MRfrF5nPZVIdQDg4p6Uh+QB/GcG086
MKIvt2Fa+D99tL/N8//6aNGscA9QiU3M9n+/6nkW5xOdRo4o6dwmqBMFn4JsxHVeYz1oFuGfMCG6
U2end8hoXLKZHhf+sRRnD1z+ptBe7damq/NeiOaDKGITgJwh7JMMF7wfSWTYbnmSvxXReonpXVAx
3NwSDAO2MxYW34BMmp8XfypMvKzCn/rn7DsJK7J7+VYWZJrzQE79JS2F9DWPkszeucdOHjs/PNQU
zfzlOVMxG6mUA1ES9GdHTWsNimwnki3OJReWWNCqioeoW4Z2h8OB5IslvZafDJUa0hgHehZTepJ5
9Bmt8L8tKhInJkxT1JmQdC8jsrjYg4uw4UQ8j4/6xvwkNaADXwqADwDF8nftufxGGn/7xedpvTVG
mJQHvXwGhdS/0lfozhslsPbG6XZztggG9PFYtM8oCK9DSCkcrdRq2A2+ncOFr4zkvQAn8ko5UPgn
h6q9VT/tw+1u0n1JCwx6Lsht85S1zmyzlxIX8fEAa3iyjshhvgqPV+fbypnEVmALIwBxTDYq5/hS
0MpN66wuatjzdjFc98ENISSLBFMMujT6DywhfV35MrXUq5wQIXlKoS2FXedrGD8iDDdh5YMOsDDU
Ob6h07jD0if5WBbCeHxoilBhiJ2D+V0ffLUKuv0IOCYLbnbKJPwE4sx+WuItCtQ6j3l0EchYkVUC
UAdmqHoFlXzgHiiVv7iiQQYkRL8fsZd8jJ4YKZUVOpKxmasKvV28vt128vjcjnvlfEz097r4jPuH
K87BdH1+hLJOInC0wbOaQNZXGTtI4zFQA6leQy7nAofFD3si/QZ/ewQdRaaB3DJU2fzjfUziNsdP
ySOITAOZsJP4iJAmx9MLgQ1iuABwg/6Z56NhIi9FkXN2E5rFPA46zf4lwy0PM9Az5oRNpr42UH/0
zSL0lpmZfPtCKa2Xq3tzlCm52uMlVa+rMePGo+7r1yAgi/k/VhYpkoogpI6IURs2rYGHJKFNU0aX
/NDzDfYjDThs2deOAI47PBjnfH/GjQtrWPcPLV/Q0mPoMrDHyppxUGRrmX5lOiprFIVwRM/MBs0y
D/iJIhamjVo1YUUoQJc7zmLFO7WVe3krAv59jaJHQvlNQnT61R5Ar6GCtZun3Faz5QGaIhwbUlfu
8Qy49MBC6kvnqGD0BheFXcoDu9zDVi7Aqhw1pVs9YlhJ8g3d525sP0vpCfRN53gdUR0vVIpzoy18
QZRADXCfTrzBlPm2yyNRg4F4qOIzyaN7iNaz/HzkAHXPvxMu7M5DKDx81SX2gSDu7ufzhlKmDgNC
fYjb1xz1HHJg7BUUVSJfAxUGXk5+JTnqIo9iWdwZgwKG6WbR7CPZv6GDAnaBg+v96/qK16ZeFYWv
gfNbAcFt5XLaQPfIyqYY7xx2oBj8z6+QtGuuAjcG/DfvqIWcuihhZ2neYj5PegD5Dy+fmRRc5XtW
39yzKlh39zIGLVKEM8wnYQ9nIctuMXgg9lfYAmFhSG1861eWBXiWusLtLA/G5MInaocjDonwZlGF
x7qPwkh+TJuHaVrXD0Vo7CCF2qXzfdWZa/O6vmlu/d1v1aVgNDy3u6LdNZxJl4eLFSx3+HI94z5g
1bhYPh91i3YiQcGGNGzU78h7VtNAP68NVqSWIFlKwmikEAP7PooyOD+67BwUeguczsORFBvbEBol
CMPWRA+iB04mEHcPM3wyovuFxtXRHF3vdBzwOUHCvHlf1Rndo+ghipCtN7xIQVZHPT8bmYbr+Ss5
R/Tfzdk6E6iXhi8QrmDyK+gDgEhjBeaM8ZJWsl5ZGTIo/u3NmQ+FhV9ilZtIwV16XAHChuDWHhJi
DWZvWjw7/nANF8QrXJRI8X3zKydsBaoid2t0ZuU9MbxG48pr+R2NE39J6qFjGu9R4fcVvu17onmt
TGBcqagDQxFxFrxNuPM1Qv4GF8/sNmdurHzQGMhgOB3CtlCLOro/IaqoNygyf10oPVREA9qQBeYb
xXEAMDfZs9UVYfHI7cvyWUIhxuKLsi7D802jJTW6fn8GiNYfgN0m9qa2PsNRkUJsyuI8PN66td5A
3pb9TbAhZxamtmBu3wm2wu6enSoCHTw0rDNqalpm4mftet9cV4mBMC00pIPcrfJsDHp2IEQ0Y4hi
lEWpOkADnoPx9k2gOJfuYwruzFCxDA0B3cBTLJqnS+njN9EukUn+snyvlj6fMyuYaLIfMl1+h/D9
OVCpjk6BNV5DwOI/kC/V7kpdlXDaUe2tIvxF3Hd26c1K+c52LdWaHDzfKVinAtMUdWir+jUqOcKu
KjSu8rRj73UWjiorMPCvwITih/bR0skTp86UPkdYBFFenpZdkLMGWeP30nUH53c9aeNvTOx/H1Y1
bJb/mr4BvvmdLJXESvmPcI+rYZ/1LGf6vgQjThVjo99cKBLpYXhsHgu/5WBAAXPZzC/ZmTWVb++C
+FrMswciRqvmeCiCEiXSL+fw0x6i/3U10Bhbl4ATQhH/jI+ZCR0p05z5NX5D1s/syudrDOuMjb2Z
PUvdIjfVUPmbppfMVP9FyryvqoUpuiKt65E3uwOPruMCUGn9aw6RMR4pGx/T1xw1OS1kCW/sV8zg
pyiIfaXTRfnEwM2Fe0JEVnYvpsSyeomqrNnmA5rsqXeT6eRo71Id0UWr5q7+oJlrgKWujpxpiwIs
vRELjqwEihgBhOJXgf2hvtD6QA9Guiav9QhPnq45ZND9nGo0191Omp7IIEJ4d1HWhFosQeaX8NyJ
panTDuVPpxZnYr54Zeng2l42ZfegGwfj8r1AJDA3K2M7rzIWXkh6H2YUGTtQm7UZ6tfhJf2mvAN3
ZHanUgnIlBbHq2l+tWPCB4IkQyFAQ+GjDXJZPoBXaS2OT1+Zo4luVXIuil2tRZW0uvFXq5u6wz+3
lZuASqAB9TI7VE49MtLU4jhpAVdUfX1GlGVOoa5+pUjQnUOlBIimeg68a3BOCax9ooHyPH+NqCb5
60PWAOYvxQwULYAgKj3lILHaInJvPQydKoke3CyoatJVx0FPcAEnCgNFJXhbRu5z1LevDv5DYGeB
FQPp4XZcZd9mKI1ez1DHDv0AwqQGJrfCSaWPA86KIwNnHn+4FZ2NSNA/c2JwIyFV4dOSCCpG/Yg0
cV2H5r4Rc4BSrNsO6TN0Q3kLe4Qgd9OGk0ft1qQYZQG0N1dXTlmCTjEnRyHyiaAYAqvwMIAZn7R7
+Sh/tkPAV+qf17fnyb8EbByiWPPPgeYSbi5SstzucNmaIV7E72aLAvr57GNeCZB1U03AaPCg0lyf
RJCTHxph6vqiG8Sc9Hp5hk6A04nQeUzAHLs4YNQwwst7FtqHxYY7h84OnnrLBLCwKfoGYTgrzgMb
F/96tbbWY7q17tTvs18/EY21uXy2z+m2OIuccELQeIuPnJ5z3FyLUhUpCP7e6xEBpLQbtxwPjIKW
b+H2mQRuya/LwQzhICMnSqP2+SqWcjMnMNfIT5D/brhSW8++V+6yo/HQRAv+TxzKiMuUbrLzql9h
ZITF5GcyPtPd80B+FSQkN/Gi/EbIchbl/fCtvKN26zafs3f1l4G1JREfLwNyDLEwEvy05j1tvSiQ
ued72yWHFOjnG3103D5MUC8DvmXVv3Ddz25ZCvUjQeyzv8H8zZ/KdHE1XpKiC41baDqkzz6MMdsy
TgWz3g3NUQKo/Ono+ysZSWoWDnN4lmVd+O/NXc0aZx5Tnkg9bKhl43B7t9+HO2VFWWq4+IwGSBaP
75qUnYCd5YdVRfsrp6UtEcaODn5Mi+J//wCSM9hWVREW0/tG7+uYGwJx85piG6unxEDsTX07YxqB
JWidgrZax0i/rMO5xLgeJfFeRZNcBgXKTh9/BjUeBSrTRSwHRcC0yYiq+Xp2L+NKQ3ecejMuZdro
HkrDS94hh2rnc0g25iTm5kKwCYfNHDAK1SyCWOTV7qnEZgJwCo9dElnHBOUVozBmATBZueUzgGHe
EZBBOAxrEe/Bts9WnRwMzV2mrNLyfcLPPqx0LbDiD1qwUceSss/1MnpSfKfMiCP9vHFRn5fxuo4w
zIZtvlegdgavoxu7CnJuJGHj0gg0tnm5ReKBG4iAnmS3yOL9Yl2FRvqCzqoD3fAsLgNWtMLYX36V
QmN3ncutbnogWEiKitckwzbj0AsNhDn4hcqz9tA47i3eWHDgXQB5oohaIEDgKuNzwPXr5p/y/soJ
4rBu3y+1kLPtLhLsPL+H+jIDsNcGkCCtiQrpobGQ69Lm2qcHlJOLpNujAoE17VsNHEMQFVV4Jmer
fy0iufRi5swSmfht4tY3bl6BjMgUgB44bXjvKdu+s5AmCoVc9xBqoFyjk1mme/RGS2EpdnhJfzSd
T5IbQVeFCZGMVN7XrjuyasAw2XYWPuyq73MsIj3LIyOeo+AGwA4RWc0mQ3V4vjPive68XwGY4N66
Bp8L9p5DefaL2x6lKIg0AFrFV0w0fWZGGBT4dYqP+auikLN/IF4gX1+klSEdM+v+0gRmekJpdwEq
iSGG76ZZYYR97owAkm8IQKAw6OhIgf2B5nYeVGlczRguFB/BfVfAo28Vc0VIozaAh8JuI28YsnVD
ABvTmzD6rT68FvKD7oSsEkmHEARPzeOCQU+SIJV9wuUP83dejssHJ+QjYFYZ/RqBuuLXSA099RbM
5Toj7ccJVPOuKRCwPIwrKDZAjwpjBFQyNywCeD9dcWzZNQXnfnrDOo1oFB1aF6ZThEGvNukNdLNM
2ISmcbaCXW9ubThghbcQSi8HaFX/gGYrfwXa/nl0LCjIPwgGR6nsszJxdGBQ2C++WM/6gCZig8zF
lbaKMC8CIsmeMWmmdpRn8Al5kIUWUxENL5/w4r70niJeRZONBLtkR0dKjcPB6D3zlHkFEretxoCD
Q8FfHvcF3tVPpYZb2a2wJHkWIJRYGECfTR1wQfuCJ2IoM/FhwSjYQtstWBVywuEecQ5PIwo/KhBb
1vPbkREMmkwMDJXCHr5nkgBYeRoxOvQkolPBpeyBboCfGLtR9BXedDdn5yBAURt3i38q4rqhpgiS
yoboRJAobsmp47MOsxntKo+RsA4/eTt/C1T+XE403ZR1R1vG5T+VW7GhjGZh1TB+ZIh8F/sFPDLp
K/Ewzthhc5jATlyn3HH6bBIfODf39MeG/rXhri32srrp+gdrStyOc0+BIDlv+zzko39vYVlkVz/V
H4v8saR5Z1GoycNminJUQezHJf51tr7564w5/+tCFS16Izq9v+Fx4s+scVXkyDKz2spynmc8QXZQ
5kDId7xHoyOSn7q31b/4XCEu/v9n8cczmCZpL6s9zyCg4Np+cu6aCNcd6/S4iwWH7LZ7HwNtj0XA
mx678Mf44d9ynX99GcTUqI5KENS/yjuH2TpL5IH//jIGUZgBzdVlDHIWJGhy8N0xhVQilk/0+lwx
sKL8FKz8TQoC5wGFFthbq93o3Dc3sIIhgLYWI1OktdPT17NMw71X0B0kR7Udzv1atxblVn3Z9Vrp
GSZ+woAZtcv9kWMCd1VQ4Y1GMEKgRsHQjsgwbLItINuIM4B+GWhdb6A+vvsf9s5jyXEsS9OvMtar
mQV6oMViNoSmJl37BuYqoAhBEPrp50N0t3WUR1rEPMCYlZVlVWYGIS7uPec/v1iUQcRXGK7Ys9CB
i8td6tLmUOJBtrjKngl3HECcfXIA5KBtnTyDwwLAv9qqxMA9LaQNmPcQ3kQ3acMYVcclcfrYAVBl
yAHFixkbPGfVyYSAi4ZoAV4Le8SDrAkIIu+KZk+rloN8LSigd9Mh94HPMjUuUL+SaYdGdZVAMAVk
GaBLyxTwAYrZON4tZWoGlLyBZVHZqM+aEtqnR+rEreLXHWjWAH2A9MnwZhEO+8zYQXJvB6A2jBVX
lh52bveWPNfgDHhAdnzTyD05AUFrmV9g+VdC7fWV0euFcChp8f1JC2qfyjxeotcX5CfrHKSBlxml
3Yr6POEiXYac7IQCcsUx4MBpSRV2dHU/aAhcd4Wynmk9MHe7k5Mvfloirhq2PP8MYCCM7cV0JoHh
LWxj6NnNrodcFLsY69kDxPIQXj7nM3+ZWS8cDKNWsHeS03WYuvuhesCjoe+BXm3MlN2h2hmYkMTr
DPw7twfFQWBwbXbZZV1EO5ktrLHn9IAbTQXpu/My3IoBoViztUsHON6eDPGjnraMUfR3AV3MzPtx
ldk2r6dZ2wjEag1bqItT9jFKIK1q2FfruVxnxY5tnZOYvDqy4Hy47PVmtBeud3UQMtSd8O0D+UbA
9FYbT9JlIw1vqB4YuJJn9AjZTVsLWJFN7jThi2FPoJf6jmxcG65Tkrnm5HDI38ow6V1RdNuroxMR
BoUmsk2m6TTkV48+UVPWV+FAySgrrnb+sDRaabS7ILNmYORPVrWvol3feGSdCXRdWJH2uwblgsqw
JCxyv7+6xrvBOUqXeF3XkZP0fLx92HmXN8kVak8ZAsQc03LS+y1KuI5wBXpFJB5tqFqhiq4Z9k7s
azdOElfAeImaS714V2xbYr+9rCFvLxxLKnyQi3qrxR7p2u0hyT6Gdj8CJrU+pWB2c6reYQfITds0
vBSjUWB5zhno7nyg/Ac1iC0rf2EPfDe9/zmqJhWVlPqfg+Gf1KBfzvZuHlPV1Jlt3iaoPwRX7axD
suP7OF2gRD9ToWde/DUA+r0trfj8CsvkSTmZH6p3PRTmqtv8rVVS/ml+rMBDExlxQkf6jskxTmk6
1PlomH4Yz7g8ysTitgeGE4zXHplSogNMIpyd6AABX5AaDTZoBAx7ojqz1lvUMaimmOEhPMEO4l14
aR7YIYcqQKDLfPhv5/TP1um3o+GXC/52Nil1S1pAhn0YkJCdBsOOfoQZouYrLqD7/4ML8z89IRWf
NgOXYIZSP6lCv7y0+KZ3ln5pyR5wirfys/OlJ4P65TG9F6lKyy9zjxlm5v8ZWfzHMvDXX/3GMxHL
QdUGlV+NH9ttH0IIAUaMfaSVP+B5EgL6t5XwPdv85+JUl4ARrE9MHYT3XwtPqRCzXiXK2uHIfGUP
PRuHAUxzekhfQSlOCBoYc8Zg1qv08LeOWVJ/KzkUosAVTcUmefl969uvF2NnSVmjLyVHicTpht4Q
nZt2bswwze8i0Y8gR7FHs1+MNEEegzh09eDtnFJCd4qRdnJQfTLWQO6Ovutcv0eZ31TrDtQMkYHw
ec2ODaLb/FnGXa7bCS3urG6BK9IACORTonUjUMH6JzLHuGFVoyLpFkbF6EC4Ywi2WJm49Hl8AomE
YNSuJq/cq4GAXt7m2LSfJta7p3r5xxR0tSuu0EjhWubwb++hUQ39Jm3Y+EAnqZ21x/q1yu+HoHm4
HqwfDBPzaB1dg7a2je6xjDYUyfrqsqcATZmmuYzEsRCe5EC5V89QVVNtm5JdffsQC08fvFr28JAl
IOni5Fh9IVxFpZf5wrimkySkT8XrYhkCO6AD8EO6yO3Ww6bJfbqc8sQOOKg+erw/r2JZ/I3s+vO1
mqDPgOOSrH+b2V7zWJ/lVmKM8kphBs+18ytGUOhTF6uCle4vVaUWpGfaYxsOk8lkP4OfuQYKTWkD
8KUlEgSVX7HGAQTiXUoffoME4Uxn615BGExZDsuicUB5pIi4v+DGIcf8FXviYY15nZ7tlGuQmL4U
v6kQbuMbQ/vnGUUSqwLt3ERv54DZX/dgmBhvIaFGrXLMMW3SYMPqyl7hHGfiC10G/Dfx5LAKKz9G
5lrZTCqXU3jwFmZN8SDtL6uO2dHeXMnPNI7gwWhXZm1laltGmPl8TMSdUJBgsr05BYOxi6OZd+NM
fCIcgtcx/5ExYbP6j3JmHIU1gtM8Gq/IeCUeHtIEABZsL/zbkT9spvwWfP2ALA8/L5hnFuzNFxXH
Z/TB6UONyK46gvNjyTtoH6ZzWaUwQ6fQio79hGZvreDVCzBCUdaE4BmTwREe5MzAV/0XvM0qctAV
4EvGrFndIMfR1rKyM9BOY14YuToY1HhXdrZa20uOJf4NTLpQGICuUENfQHr86NrZiPahjDP6xXtl
YA9FWiq/qRs4hjcgTq94n96V0qbChJH/58UHo5od61+OimXxabKuQuDRifb7BgN2RZZW14E9JQmL
Gy5spE9B+R1kB/AyHxAEv8vALjDh0QjwclViXe3LoTmolw3+ioFJQNbVGZ4nD5Vf9gOTxTxGPEbY
y+CVuDDCf1iEuw6rbShC8AVVeY6YP0YtpgBere6j3rNQbICr3yG7Yy5i3dcgela1vQyoDB4qdUeQ
AxgN47BygyzxumDCMpLsMFHc4eLrFDczHNK3KdnpKRGpq4saKE/Xgv5R9obRFwlzp30ZnmrDKdCx
swsNNNuMRpJAHInzDSRyGUtakxe5uCvhoaE9Ex/ZQrGMXnWU+iupWikeLHNPxC6APab3tPf2ICNv
fbIkF/pwhJKrcoddNDD7JTlpX8kekfL4dYkIRceN/mhYTMpXff/ZUFzKIX6Jvb6DhoIGMPX1+9Ha
UBZr6gYZqKwfVfwiYTrBOYa+M64ZciQGn6t9qx60E52JFI6Tq+eeMBwMPu7Rl1vbZAWz2WJywiKb
plXCJttQr9pNh/c59SsN3vSYOSE/kTx1cF1ZicbW4u+Kxw7b6HKjGCcE/ajzgqtJGLJTlVvMDuTx
nkEWuzRM9MEXFVvwIb4a+T5/rgsGFSut2RbpK2CZMu/GH6TB+vPkZ9S0uLN3iOg6N7mEOihsBDcM
tLY+paaP5jqlZ3LkDrKRPXYYvAQjxpVhz2qDgqPctlL3cM1eS4CtdD9wK7m3KJao18sgxdMl8TT6
Tl4qZF1hBx5f7IXq3LHR4J9ueO31cYCTmyjF0sAw50nQXb0NMA6ZpXQhDpraxZ9ua0085ZAcSJOn
r3RrC7Dl3GFPAIAh+/EHxgUaMPQByyZbBg5ObK5zQFpLj3il78xw316zSYodACqtd8iwv+Qr94Jb
4rFztg0H0Nq03Bh/HpqB6Cvp+QPWbBHxiF2rbxl460EWIw2XwO8HWd9YkSfq9wYperfjxMY6HRVG
MEr3Ig6fQh8q5jY7KS3qPiZqKJpN9mDZlh1IzMhdBagVocl4GsOligeVIfZA4I4akdbWJjtdd1XN
MSB6yLi9r8rP+nZStvoXgboGrYe+wwAGQKy4a47KhnMPdK3jm7ofn/sPQidM0eZme2stfQ4TH8By
fPrZKxm7NzPo7mNrlZJRpTHPhKZSSs6U1W6qPFQjymvI1fU1jIz2lF7v/ioa+HlOft/KdGyWmefi
z/tbikSVC105i1nkXJqg++kZU0S2Um51Y9lhlc6daOoF/K8udx3IgoFzSRQoh2VbXTFfBtemdmc8
lmBJPSuQMh4lWAHzSa+2ZR1w8IoCBOPcjeB0MDXE79/r4YwQWtTe6cmdstBpxRx5NiYBQY53Eh6M
0NjcvgoghkP1MzloXaDAZtWr4WVp0EEKQ8yP0Moz381tzAVxg4I7M1zdKeGrWfWu7rVf1rRo6xhs
xtlry3QNsKMhRnGpm1RH9AasPe1+DiYqmIXF7t0MZJ4r87lZYZwACo2L2EpkKmV9tviL8ZedhGnH
wqvg482WeWf5KHs0goxaINIBWxNYsRSOKQ6cjMC0Bcdtsw2+tpx6UPyhlnYWJKmjApsYxgf6hilE
yB9PG9lRTBfLJazgM26khY7IqE5uAwPMaHPFWZejXoZ7kDqT6aXkWuEEyc46/eVok37jPHOy/boc
lrLrl56kIMmijSownpERNGFIDDdGaCMqHk6QglaXDSJ7GMdCjupsxZH055NV/nly/r4cLQQSpqhb
vyUEmvqtVKOe31d33PLo4DuyXWZWuZsiBEZ3J91FTGczG4xzlXoR8y/AKE/FuI8t8QHl28Kn8+bt
4LdbjIig6nEOpRuK5PX1TVxH+Ii41kFjMpW4F8iO7CHNMTqx9qgUSy8PYPkFlV/etU/QFTzm3TYG
ImstwKsTrDtzoHXOdh82IRYk1Bo2NJkNimMHwsEe4cN5tM/petinJ+N93HCSoyg2vU5wqju8UUIq
qsWmQDvVQRHGqL5nV3Frv3tfwHNSw1a+cs63H/MGMNxXPXxWoGuCi1HWQD7xoEUVABNAZU/mMQI0
C6kRl/9HcIeHlNPokEAlwyRCDIsQ65gnzdXg7Ch25VknlOg9stkXM7Ts8gkJs89ceq0elj/WWAMO
U6SKTrL6ynBOJMbDq44FQA9CKBt5+emyk7GtnPY7SAG1/6JvrV0eojUPFuEbjkc+KSuXL674RQyE
z7Zk1mQ4wzo+5O9XN9/j++SUJyuEIcVEgC6z8qYA7kWMG81gT+f55c9rSbL+EexFCiXRexqSztD2
+2Kup4uU9paTN14pbZdYdna1wjfJ24CkgpDbEh/78tA3Di4zmSg4dRvENGjWaqh9OEsZOINMKlF3
e5+7Ky5ejw1xyq0P30W4ngxOs8FVlqKvvNcuOGY5k4vz5L56xNlEwOEU7ZVj4EwMW+6R0oN5yvWV
oTjcLlY2JXIITHiaHeQQ/BOvHdSCS7wBxxyfh8lOf1wAjOA6iM0TQBX+XqAo/D7/rULzFPA6BGw0
DzNkAqFZc010FpJjtQuZLjtZi9NpxOW8FW/FD8hdC7UNklZ+3TPFvIhwAyYvRa7VsgU/0r8hVL2d
p1fAvNnF9fbmY1Hu3JD9WdedkZzz/eWz2Wp3soZN2KrfFkHGzov5wl664XF2VOFlt+HgC1CeY1fV
N+KapOlNR5botq/xW8Q0gU9We1TNANLl++3dtPWdEPKIx4N5Vs+gzsf5sLjxSiDgn5RfL4ux0nhS
P4gKJh2KswQT8gdMPmEn2tBA7qm4YTxphUOFGmQ+zTY4I5YlKFqQpK6LwzWAY4CHdgG7BZqtA/Fk
mY//0I2N/KP9pBmPfMYe7vwERJY4iIwhk6dsyZv2aOmgwvDzVunaDAvDze5a7a2JfNgvvGmoNVYN
mBmMDEdl5l1XTL1zAkG8FIy+WjH6ZX7uVF/IJED6qXpgKMJwd6B+I7NcJ373tLBXpsflQGOiQ81Q
ehVW6ZDl+EKo3x0mactkxFxY8ckRHj+UPtiDLiZa2Lal4UQRhiSKeRFs7a21zhdx0nFO76jm3IkY
IZg3y7fLNIh2HM+LF5R3CzYLTWMP720t70tmpsNH2fn9zaX5EkVokE8V/CzeCnxgJJlb6hHm8AqP
Hu3ie8LE2UMYh0PwzU1p+eCbjHeMGqppBfOPLm0yFu5OxFqll0482IxEGMtIjnG4h9/Iv83cCRYd
fuAfUHYQM0E7X3LA7BSWjjM50tugB9a+R2QirVsrp42AbsRYBttO82HYZC5TXYyr0Rm7o9eJQSTt
YonhFT2GtkLZ6sRrJEkn2msMfkBFmDwS9kUz3h7pY9iVbpiUACJ66HNh0yn3LZZlcXDzcXjC262E
n0p28XnxpFu+BRtXzPa2gST80zwLerJPg4Bw+cio7YjFBbP2FVWsfTnpMFKcAFGz6N1ucK5viF4A
84KuCo0KYeGjMd1xxxxXX5j51xBv2LFRmjD7qvCbgRWE/b/NkO64GFXlOETa1wczvMDj4Q4+0Zl/
TW23eEi1eBQnwa16w5uabu66tz5lMA9YGfqaXs+DU4ZeSbmbbEt5TJGQsX9xouaXu2seECo6wR9f
7O0INPZM6xGzbLJQE7S68MLnPTVSzh2asT+n9CIl1hq1d4PhDAEV80Lc/VxcOq6s1R/G3WLasDAg
Ir+E9EDwFGtAChUoUg36gek9YTqz6PvsojtDVU9fKX5qv8AVAW4/AM8KDACqjG4d42vAjrFuW/9y
c5fR2pAGgrnGfLPnUF9AQ/GyoW1ELpy+35Bj14/ye17sohEZyBuYKZJN9DK9wlCPNrR41AQ8knyt
QcOCxy/Jb3ZC2bIS8SKO5YBlaiBEX9j1ELsXDJLKD4CCQ50vqcdaDD0quyqHQy883NgNEbhTqrk6
HDBnhrqmbKJnNjPkvBJaaGkvYw4H5L9tLVeuHWRFZSiTvP2OPR2jKiClXtroQDrOgKPj8kenlc9A
a4AT1dU/4IPkT9JXszNgOFwpSTG3tJwF8LYVHnz/Q1AhYtQY+myWT6r/mtOPSN3QMjEjQ9YCA41W
2K7IdpAfytzFJGvCtQDF95UTrwkb1NFr2ab88QRYZtfFOFyLTrm2yl4qZd0JRyZ53TJ3WdVGiAKv
mIL86dLfA2TazNhlY53KZ1k6p5z7OORYXOUWDOYJfTO1A2z3jV4yT3RF0369FUHXnxM6IcPOYQHd
uIejlDGhIFvAyWFj0k2wE/ja8/TKCYyNZoOFHdAw+43ijmQpEyUFP3lyb8O2f+jPpAYA4l4gIXfY
9MovwuJRTsocr8nD2LBjmIMQYatXh0HZ/iQsC/laht8BL6PwK2VDlhq0mpVx28I2s5OLg2NSfAva
kogy5qRuVK3kY/oF84taaJv0Xpz7Otl1l7CfPRicTCwhu/K+zG6vxUGS+aKvvi7gccgZu8lC0cZC
gMfNqbtL2GXJL9gvW3m+b+7bLTFUWOHxzUubPqjWTch0NVbu06D0bl8z3clCTey38CpLjnt43n68
NjgjnsbAgEpR7rOZfx7OZPuGwtM3XGQ4b0Kz42ICHO3XcJ4njCnNfdId6uE0yeEiHFMSvhfmd8Kq
4NMEeqaTsFimiIZ30mOB7p3+FF9DMGjMogDIAS+PaIwlnvEJKpKDvmfWXMz4BhFRtNckvoIYQ+JF
qXbni2lQGE81/VGFp6fGvrIniZQJKEYCP2QmyuRYHGZ5B5oJ5bbDdtRjBgZJJ3qDuqnyrvOHMfYx
6J0/eLIG6AcDSZx0rh4mtWO/kOzgbWkgSTn8tB6fAndgjta5nA8Kc27BXpRfM+kVEIw3N4EstwP8
UCoriPluzLrA6EFxxiKc+jDnljj4cNt08zMcLP4dsPDsjBEHM/jsswAbCer3SX5No22kMAQfOCau
vBFWan8Wr3tNgyJnNzJFiNMKaxxmZ1ygUn3DKHlQMHq4nXtKMeh5HzCpcoqed60PFkgMOzp9h7fl
I2bo9zjWsBtoYXwYAb1qrx9xW2YgdtfUGLTXySpBGHvxmw+dILLyS0UWN2wHeHXcSS+tqsq3wOjh
s12/ZOM5SnZUBePLwqGBT5OAveBzDVJvF+IzPiEW1TtjeKTzzDnoWZSnGUHDRBGDggbbl2NRexLl
TooTnt3fNgJW47MvwwRaOAWpa2KAcHVj4XHKNsTIJIxR4YO+4SegDVSiMJ2r9+wwBxAg+F7SfAWc
sJE/WiIF/NtL5xhr/TPHjriJnFZaeiYG92wxL62LmR62ouDPnbRBvJ/5xfQ85rRZ9QWvRqWj3JYe
eDDVnnwAjvLuhIRdur11aCPHJwLSoh77/ycc2Sx/JlwCng/JBhzJ1nU/pRiqcehDI8JAGpGWLeTk
e39pAuD7jz5fI4zmOkDBNVcy4ZPbMi1euy4tTIBby+snDTTmJcGl6Ooz1VHxk7sKXwOtZ/Wc4dmF
CRDVOdOTrxqbXxeFdQ9xhjkWArqkRDoa4s4Hg06tg3T2CIMRqCEiPIym8CL6PH9qx8l0L+NjR3jg
kUwTO0bhQlgclgZwyQgYwSkyNNONbhw40zRSUbCoHR4v86dIuXDD22dz8dDa3NLNWN9VH2lMQ4U8
zyhfDTMoU/dGH5m6GFNKaPkcGOF0cuP2pzQXLjPDPjiKU7KNLjAwH1sZYHe/GNnSQWgw+dttgYCp
RiVkS5UjjS7GAnmY9zDlsP5RBhsr4rYsF2ZCzuxLcfPEWRQASLJL17zY2OKRSyxcqW8XA6VRPpjy
PoG2aUJ8YWSOp1sgVGshciy+5NwW9lw7dcIrmjl/tDMp1IH8TXuCq/GBqgieJpZ8qIRNRg+kHrkm
8MQEyyKcrc0QBVp2mkVwuP5eLe8FRD4tXn9ckUPTnS12imHhG4sl0wxkHuLJFsNLMXA6eGrfb7eH
gZyAliaf87Q/kb9UmnjqeRZByn4PpU+4bfAoAE9mZINiqQoUbd2Hic1613ADAyCB6YwdXcSECACR
ymtvnIGjIEA/xp2rNn5v4rqIMS85GkH8XDCFQd6vbCUe1uyB/UZg/iVJLAD7k9fiio7jqK0fFqVO
7zYtOktnvDjWuJ01n4gppLEcDHCCqDYTyo5H+IoDlRI/noYDTRHzYz4tuYQATtaliwKHr+iF/qKq
1ilC/DIKqGrQ0GrP6gmLEliTT2V5Ngx3aDc5cySdTbG2TXCoy75G+GmeiYxcGeJrJuxLvOO1TYVl
BtqqDPDbv7IS0Ah3YVozM6QiTLRXvh6clfYT3i0xPBV+NCtcIXIrxTEuR2r4pD9w7ja8lcEblmPY
N3vfFNYEJ9XRnSS/lNlTpGFC4v2E4WrpWYGVjy9oriE+2MADH6QjpjsMripbFNZ4VD/euo0xvBB4
jXnATE1EpfO1MC8o0hsCK4N60YCDwm+TrbWoziG2L3rJ/DXFuVVky1lFJ/UUP1G6yPturZ8oBbly
AEAyRRgudeSGnUbtTh285sruYnzV/dYU9zq5UDdh3eubHKc9nc26lUvHvD1P1xOSTOsOpo2uh81t
H2MJjGuzRIG5M/w08XXxqLRnvdmpwk5ojlfEuqlH9E5XPdfQveB0gf3hkGAccV/E2IlwL9hLr9C5
PBICYvZjOTp0yHTx9649+I2WSMPrD4tpNLwX74rHMpgiy0T3Cony5RRbYQt0OR3ImVbq/QUWm2UX
NOeVH330P7pFepLOe9xly4j44h9R9cIsmVStqXwZmHwMHV72DuWEese2NkBvRV2K+IopDD4v3hw/
i/S/N76FE4XaNeUDpVQ2v0rr6SKe4hwpR/ZcZH4Xr4thl0X3CaDw4qNLLQ/hItLO5vSk3kPWqTbY
oDV2Quj5vLW4u+W1BW3Mn3unGmF7O2fSfZF7cucWDFQHdxrvTeRp6Eh22C4DqgKjVrzkKdum2dYa
SO2lUQPDhQPXEkGMheeKJ2WUR2YsSN7wr9Rbn03ivmxVut+AI8xwWLhwXAWfN4EkhqJ9AE/2Ibhg
04YLcbnHhoXWhWKqb18yfavjwhFLDzXTt6CF415BbVzhNpc6tS8d4yfjToRVcMle4ZZAywRcw8ED
7o4b09Gub8DmaGey9UXZJzAMeF8kbxUblhchYkB6ZbGZ4c7jfoQhXEwnuUWqoT3SlEFtK7V3ozot
0QaCexN3MgR/EZYddlQMpfut5pHGltePaB4tfjzaLehUt6P2t9LXSfRJYGkp57BkRZ1jGH78BsZq
y4yis6dmeCoxB214t+foClHHbZY9PmzrEx1/DEWBCcrCNkS6lQmrnrN52PTn8gy55JjtKMYPqNdR
dTzw1HHbpXQkIQT09uJVbvdOITo/SLhxm69kkC3j78tr6gy1W0GSxJYeW0ZYWFqOZLj36uE+wfcp
/UBF0sV/QaMl8zeSARI8RryGqqqSasjiNxVeKs99F6nIPbAOa9dCE0oXjM2c+AZtdJPqz2NnAyEw
dxsqxwJagK2BToJa3LBLnSQHUnfWmvk40s53n8mNAGVHhBHI0ONqOXp9h7JSMXc3YJqiAu9wapRk
ZAT+mJbMKgGnFuNGnRS9xfHzVB2xAIU8DrlBeZbdSHiM3RLyNWEUK6AU/UAWi+CKEtXfs7bGYIx2
eWGNxIQO07LbxpcZQ9/wZqIDqLUw7maYq3wmKFk43fnrzlkEZeUZx/xG9SSAdUgq3U7z089LBy3G
Tf2I7mJYpsUU3uUh9/k1A/jdlR6uwBPYHn6Ao4h7Md9eZmjd1oHou1rzsPZBTSp362SZZgIDIh6F
9YkPDdi87F5P7dOISA5bA7LEwS1nByaNkKA49hD59bKb63suWCQ4DceLO50PxWlciGy4vaLCpxka
nNJwSoijs9cgyKUQq/ys9i0+e1St0McRyy+ujIv5KkvpSt+L3y8zp7sJhbdLlfh+CwsPBz9P426d
WXVgjP4ZkFb+SdP562paVtuvs5VJbwVxZDW1zlXf6PRhiK1mV32cAGq2l7tmU2y1fXZXPuFOFm2v
O4iHLpZX5Y95WtF/rPoHkABY3HLkKH9ByxX9H9c63qJwo0WN5f6NUGO1eZxdFzZaf3XguiqftORH
SMgP1SssJejLzFs5A/MnE/KGnT7S5SE4kd4vL6XmQvcl3uaKbwmP8nzZEYzCwAbVKuO8RUce0PnS
IMGGQYNn0sy9VK8Khmjqi2nQiwt3FnEfN1jouOqEYI9xRoDpKmbgwJTxDNOAKE/0oib1JDPK5Ejm
ghliJ2s0z6KEai8bfIUz31iPmm+NH2qzl9o76eYkGibhHMMk0fA7c2D0j4z48sds6ZQuyKTAR1ug
5WnVdZhJgpVGtACarZq+QPzC6GQ/FnEmk1lIQD89YmPYodBmHVneUFpyzvzE75mCIsGxmcBElSeP
IStcPYilBxvsANzmjBQE6K56xrqZg5MUyDi6oR1fjbnCYkH5AsOGXqPjTTdQF3FBAFL4kwfguJmn
wi1Fyc//ShaRUWZ6OZXhjMNkSUoPlTkilRg6q/KsXj7qy0t9a8E1XmeMpzlHq43Rr3lTVdgH3BrG
Buz9CX6MCLpdTQmK9IhNZQkRCaJAhlUpBbPbKc4MXeHCWGkhQV4yEJ92fsjTcyY8dSkROXt2b/Ad
3HHA26sE62m3gXyCcDxEFo9KdFjcui5RQAD6jQEVU+RuVTMVMlwo4OgzsfXufXEDbtV/lWsCTsLy
ZO7Vp+wr/lA3NfxoG6ZTw6hAS+3oXcIvH3Kb3TzQEEKxWc13FEbUkNjTQ9FdDgoE2/UeNw408f0y
FVAAGiCpuGKyUHkT8QWFCHpUgiDoy7I3uL78AUQoySeMopFlBRXaCLt5ne4Bz2ktFAHunY7Bb7a6
8p5Y2RM4XX5qUPUAigzLjcQoMJgTMMCWbEXwbuWP7EYJCcfvsjg9NlTe8TpBxCFvsu4gyw/dtL0k
sJ0BXey6dCaBuk7nQcW2qQYlRjOYO6wwQykasjWYLOXHmELwusWvWx6pS6QHdEWk39CrdnW4uPcs
ntf+RCAEA5UFxCy82jdtIQBn//MOZvzTdFiT4FgqUI1VRf6mPlTTsRJVmVwCvEvgdxf0Pph84Zw0
IBgumUPVyVmsH1HS04WlzGCA+SmJI201fyCYpb81nZ6p5mfS7lP6DXU/5TikVJ56jH2oamNNo2Sb
ZcwoQOZbCgUe0OLwpXpVqPnAdS1kJX8ix6PHdRu9JXf9oF8d4BBbYsdYBPr6Rq13Oo7NUewUi2h7
NVWYj1CMbCSdzotsWYZn9N5+bCpk3L9POIv/+UH9XjgsBDHqCXOJPpZE/VvhoBejfksv8yLTjIw9
mHNjrSdxzSAoWUKdjuZkY8tLRtIOA+QF46u40NA4D8S2lCgLj7nACUytZo+w/DdYXn4ZexGTEGGV
3S3KqmrbBh/l47QluyINzef4Fg63Z6t7E6gKaQoh+9nXXXtX+Qt02D+CqO8Wc0pYTqiEqeFs5VPf
d0+M8BcrINjrWCek5fGGMmZnbC/UyfYn4U40R+VWvf3FPvr3w2Z5PoxlLVwQLbLmvz0fUckmzWi1
hWuNtRUJf0xRKM+XfnuVfDIBcMbt5SNDIILCxTM+Fju8kRE9vmdBg+LmbXgoziPFOM6COO3aN79W
w2lZENTctJoVhG3oais0akCd1OMeY6cj4QouyBAClH1/wmRGAY1Gu/g63CEVY6o9F+98ln9xuPqd
/vztXr8d+wNOkJpUcK/dOt2zUWxNqpKLqzxBOyFXDIdMdG3cfIl6Cx21/pdn/Tvhe/l95b8J0N+m
4GIz9OkM2YLfJ1GrYcy2wdJqz9OhLSxwdPZlB1psuf3zN6D+VlB8+91vRPMkz1urEeDs4fsAm2qS
7i94Ji/WwQHw0iU0vCXtSAy1d9klrwNNJF6Qr/2TuVYCWQg4PYUzIvDGA1GSfE0/UaSOWCQ/j2+g
u2R+XpH6c/ChbyN9+/Pn1f//YHiC4XlR//u/gtWdvwXD/0/X/R8PD//rX0Ph+RO+3m7t//k3QVf/
XdNVDe2JCn/MMlVUE8PXf/wt7d9FU1MNdPII7kxJpqL871B4zhBLslTVJJ4ULf2//Y//CoU3/l0n
u120NIuOS9fYOv7rWlGpT3FV/jEU/l+IuiQSELktortk9Zuw27Rva18wZXmIS+plK+89OUUVZkZ/
2euXP+K/GUu//8S3Za5zDljKwE+MZP+aVeLpWOFDku5x6kmTYfPLy/jPG/w13Xj5037/NbgsuJTB
j5K/bZyt0OdxK4owzSdohuWhUottVSFFw2Wqyu6Fqgv//IPftq//uD/IM3gVYpCmIuX5167F0qrm
Ks4ImMy+32BtxQS2MhlOSaJzjSYwP0BDookrRM5qkq/TYtq3k4rmWQmWhz3B62zwhRMF/e7PV/ZP
j0JCni+ZuLNzhd+KESlTpUs1jxFKOeFcK5cgGZYSttvEy7tuyEm8jH/bS/91T/vPh/HLb7Laf23h
VDmedFGE1ZOjZ5s1/D0ubwbKUei2NTr5mvKEhDu7xH1PyJjmj9bfdtV/eP+/3vS3Lq01c11rrtx0
DYs/E5N1oubBn5/rNyHUf9ykblG86KKB6/73NZYZU1+Zccsbj5gEiuVrSWUq8Ft5trf6KdQLddfr
3eaGUtlqqyOwx2yU/l+uYrmT7ysdO/PFy1yGnvr9021UrZPznImR3kPfZAwJ93kGsJxuF4aI1ra+
JsQ4YdWWrjPNYgEg6pger4X5kNzaw58vRlk+q98uRtUVDIIlmajZZV380rpb0WTGSl/Qd2MtQ4t4
GQuCUxnXoyUSdLD5ResD2RUry4eSeUOVQlZCYyJP6trCKKK9jvg2j3tThkzE4LmTIrdExBDDKMn4
ZsXssu1qMHcL+J9hs8pUEyKDhgq/7/5K8lxW6e93wxuGfq3xZX/bRK5NXepqgg6jVWfCCymKb+gT
FtYWvPLi2vt1UiFxZVYQdS4WVTuZr2uyXhLaxz8/2GXz+H4l6HeIdpAtdOH6Apn88lyLyOADHkpY
cldHRLKcDpNvNcWxrkA4IQMpxA0kf1nf3wqT/1jfpmhCPiWrhmPo26GgxKYUNS2U51y8zzBK0Qhm
nIcUHRA8mnkg2nQZZD1LtG9ipq0RrzEWI6QkF7bLjpZBKbYmYStP1rZbfPW72Fs+/hk5jpCCCRjx
Sc9JQbIO1Yx7d2pPin6nTBND7tE3s5ixM6OT+nqoY5xb54lmFmjkCh2EBHVt7lyua9L+RvVWftrK
/vawDQRTqmGIKKq+vfY5Mc1caA2QR8hwklo4tbWeL0VgKq/yiHlV0cJzOOrImC6RjrAXGn6L/ydM
xhJCfTp2aIYxRpKKbZu/dUzBrCJbZwp81ip9GUfsBlSclMh2HcbDlYU9CiohWz1pRDC/r9bWkHAI
ygZAmyIojd67NCRzQvWa5+w8NXnQN6i70ZgZKOAuNVaHUJZk4xKMcu+OCowdssjKgvhu3tfywEV6
lNv/Ze+8diNJsmz7Kxf9bgXXArjzElpSBINkki8OiqRrrf3rZxmz6xaTlZ28jcE8DDDoLqA7s0iP
cDc3cc7ea4N7GRuKrhQhepSaAc6OWol2FE6XQ0mHqKE/kZNliLrQ7S/0QFyQnoOFvrzs/P5CcYaN
9eCfq6DYj+Q6wKndKk0zcwOxNCJyLEd9Z+IYiyPtaFFhijt6+n56cGnveLwNecjXkBFZ1FblR7Ng
Rba9v+5d3mfKLG0GF0XbRZRvmLMbK3koxwbTCrANjRObLBjUw7okTHEkhm4aNHqhqDadhgbglaJr
G3nnGwJCctCRo9+vNCPcDZUPhQ+Dh97hTzZ2gl/FpIQ8FTVzfMSHeXT8kWxHhFeIOxsSMPI6Wfep
Dw4Qzjw+7KGm6i6QPBXVcKH1fDGDhGWV8NS4ubRr/+ThKzTOZVGvUgv++xTs6qIjvzi4rrLkyoeo
aEMHcjk5Cz9Ytn5z6TgkHUhqyIARxr5ysgR4O9nAfrhMio4xrW884aKVvDV1Y2NZDkU4VkiTzz26
uL5o5M4sbG/ItXRiIx2kUt5Szpe59RbwdOUiJJ94mVyylVzo2dIoH0fTOydBtSlIMAtJCZBDJMDk
N/jYmSwJU20B0DAfT8MmmqXQKs2QN1g5K9h/5EQ8c6XThU2DAKuWQOasMnGQl8u7ae1P9aXLb7MD
lJFEJBpoaxPnJvYpNHNGlxezoU9NCbpvq1mF3InO506xGMSo1CDOz8s224a0YO3kYJnNdhATCtWj
WrXbhkqHAL4hqGoUoE0zzT1EyDGLAQEvsFs5J4tQWceeSXL93EmCtcY3KiNz48c+vunglNAdqLJ0
owh0eqhlWuK/aaKK+BrnvRahrlDZiKWYW5xuRdc+EzfyT8yO580jGeoWS5W3ciTd0rRu6ySgJw8X
pRNkpdMPc9AcB2xlo5QyPfwz+ZGK1pylNshNVL91icaE1TBjcA5TOBcNAxRLBa5ty+Sjphw4AWjw
U3oOLQrll8KzmHiICULNcBwpfbjoYjj69WRg6nx/tKn+sPQMeaFkIe+owxjLDVhMuOF8WI5Zz16L
KqyTsFwCOEj5p7CYZayREMeOMHN4QDS+eoXgR2SnuYJCRfDh+KetWY75fQFfLLTGRcTSnZjTWnQo
lw2UZ2gjCRvCEilWQ8eG1gcoEVA5rmECq9B4A8JRFXtX+W+chnbxiEKx5lJDsJaDubHCnclk1Kfp
VYWPjo5UySdJKBTbmo/dheSzhI2BwfjXzo6K0VeNdqZKx4+nK/cQMS14tQofavYMBv33kNK34dH+
pDiQppu+5yLxSCsFybegFmo+/H49/tWmy5UFCUshhsL9vOmaqtJKnEZzsaNUl7ZDGTkjM8/UvliC
P7VCfizBLrRvG9W+5ajvrqQP637kGUlR4tVGNW3u0ogWJt+wQlrgJ8RdMrflZKUo8CTCMYV9jcK2
QjIAebdkVKBcddh6erx+Uw06b8ARQo67Ynr3ehc/+uq5oSvtFdWlx8TiNPf2kBw8hco0W8jf369P
QLg/vwgYdxtIp2Xqnw4hjR4FWeoBNfXD6MHrL80SFb0JvXBwz+wjjrGBh9M0NpGm05tgGw1gxs8e
VItGp67hceHFj4yNo9JuRS/2xaf71UYP24P2volWrfed0IfbrJlJn+gJpZ+xZ7YQzbbOQS5n0/PQ
TOsGBcTkokujw2E7NWEr5VNoN/PSpg5tiC+Oyb8cWR8+yqcbNXSpSGubj2Lqw4Vd+pDd8uIpqu3z
77/zew360y7HVlRDJyrMVhlhn3Z3XVKGQmsoO009nRDFOFq2WOaVQU89W/ROzL3mgNYB7LXHRcvc
lE4IGbRuP+LPdcVKLhuuV22FAo/SdQ9+fpkTSp+2TBFB+8VxXv3FbWEvhn/dtngVtPez2IcnZPlj
ldiVSnEOsZ0APRJQ3qwFC8wtTw4qNn5Ek1YRw79LUqKqGCtTfC0nxZT9xu/v3S9KGTZGQNNm1SVI
6jOQQkS2HpSD4i5S9XFAUZQr7V6eYkJ2vEn2VWXhF+d3MhB0VTVVg+34uxXsw1cXhWHncUIjXEM+
2yKqjvDgkF5VaCOJQGxrmsfffz1d+cXxnUu6rmNTX7JN+9MgTKxqSJuQSxYGOxIWxZZX1an8VQgG
Afh7lCAg9NiBlsQd8a/IokY4IU7Q0oNfmDuvjzdyyNQx7dCdUZogtVGbGAyPSduYY8K+Jjn0Lv3u
GHAimKU4Y3OoeMspHFZFrqzbFN9K3y37Mp9PoF358XTolmy51pXvHx0rPXQWUsZnH1VJkYqbIcah
WtbE55I64LiHMNaPTmDuGmiHoW/u4jrc1Sm71Sq6ThF32p250XKE8l68rex237b0w0lSZ/5RkvJQ
YdRw24XsujC8moH9fBQsm0LHbwuRi4wZXYrIuKisX8gFXb4Tcgfe8mcZwio5wxUJR4XMPwq6kXT6
1La5NEZGKGeAcTJ2qjKtHU5y8s1rXZbhuroU7KlEQcfVJW4Ws7nc87Lu1ZiM2DMrQBd9QyxEzrm4
iXZ+EL91vKs6ZRyjHU7imcriZck2qeMGmuG0jiPE1QWHhrDeqirZveyf1RKWLSzJrltmXbLx2MQH
ijg5tAdNlWZ67+8EpO7GhkWjNXsLwWAR7eVyM1bGzkP0C94jgQWEgSgW+9oFP6Vwu3P3UDcsIZ1z
0PEJJ8NxqBPCbTq6R/gLyeb12FwklIQKKmIKovWwPo+ELlFOm4+sYnKn6ElpIXvooHsS8Y2VoC7n
jFJyXLJBOtWNexjpXyZVsOvhVckn0TXlpZL6J3fEa5JAV+S0wC8IJ7w06V7WmXT3xmwpEQz6sa8f
dTPZmBw8U9tfuylHiThYDzyOoHuO+gLF5bnqWFlD2tsupwolnIfse7QYdpxd71Lrxcoe+W/ERsuc
fHhaxBUT41M147qFv6q2yVLY25o9ldHs1XJch8xXrqK+4JVnA68fazHgYbFvPU7HnstBIhsv5MfE
uTc3YjZBEcOI5+cjOnUnNqDQQU1ruDDTy9o6621+iCqOePUj4Ol52UMZZ/PpeGx84aKphb7rCaIq
xmCnj+ZM1i6CEPvciIg/pyxDySU34+uMMoys9gKk5mB5zIitqRRzIyoeA7+qLelbh8ID9j3GD+z7
jWFVi5H++XAhx601jOSGocbvQVfyzskNSOrWUCziw8huw1BS4pZ6yiLN1mIFaTxeH2QpGme60GGP
0SNzFu3SwiqToRJSALvZObcZ65ke8oA4Hql4T4f+PAYXk9J8wUL/e/XOUkxoS64OaEdzObD+XFIh
5iJquT+ctJBVyFNLagw0i9v9xEFADjW53whj/8a2+cQGxGTas5Xunn4/2f7cKmZjxMeg5m9RdNc1
5ne5Nfkwu+dKqVSKTqu4ThjdnHU8XzaCqSOlzRfbHF3728IlK5WWrWsY2C2H2f3ni6mZK7JM+M7C
MKOdkIL8YGwqSFLBKSX4hlJ5q5VPsqJWG/G1MINlySIT6COt2deeg2drAlssg9OYO+e4Y+bStZ3i
noeWCSag05RQ2hn6Z8ugmOO228DCzag6/X5Akx5xubS91fPocexw/glLHCKk9P1Yb02sR/mIUt+h
IS5PYjaFg6Lg5QrNjTpyIIQ172j9urdQulMtniykm70zru1xQthukKydxhvPa/cuB47c1o95TEmC
UkRthyfOKKea1zOt+gtXKvYzKu15D/qm6WdarTy6MRbc+EYEYpMnfrYIA4sYAvTZbeDfRw5JJZY1
XWQqyNaGCTpMu32BcC2GO2m6N9pE8SVjbp/Sg1FB3uiTcw0MSQ+vRZxfNVWKt5Hdt9moL5Yu6Ru8
LwIgerpraoY8BKBR8+jTpgt5ghuKRyW2ZlkviFvoCCQTO9gIsrqRcDINVeem6fJHLQ2YsYOdFU0b
iwl9VJKNYTTPogq+j4OFaMWhbDTeNAKUg0VNiglEUKKrfXEym/opZStX9OlGdN5NbrET19F/+qU4
pLF/35CIHLoUEuJNFCAH60sPslO3ZHba9Xd9wek5jHaeg1XHJDPcZIWX5QQty696al86n0MW7mrf
P5WNsmIN0mOZsewchObexHwMatZEmDcruaKVCmfEqlyNWJQcqkWJIAOPQVAjLNHJ3htUTsCMtJGi
l26xM0VrO/gPLagULCC7IuqBkfiITtigF/at2hNe3rRzNckOgQsYEjqUUYjF+6XcaOMj1g8zY5dQ
crQbaiuonuRa4gbpIjZxHKMetOokxs7MGswmYBTXsgZiAf/0YGUnMV+/Tg52/6oEyjaO6IpHrJdi
OqW98yx4eZOse27xgWBygCvaG9Y5F8nhPUzWefN65Cpuv3Y9YgVlCo7hUTuxQS+Etw1aHC+JkDuO
8J3lyfWcOMZNpBzUxr8Mq/ZCT7BPMjmWbopOcCHLShHLkzzwmVV1WSjNs0HhIujbWwPFR5eF3yzE
rUZQo+5w06cwxrSiFWs839dNY9+VOn6CAVeehrnY9JEsR8uw9x5GTdO5jfbZctIrA1BSBuSqc8jW
NTayNtAziL3aeR1sagayfMRyruGbFQS8FJ6/tBC+tDnuyh58JBmiaU59FLtcbRHFpuo7t320Qheu
Cq2K/LISzXNYRNcGDC4dw4HcSst/i47hTp7qqXse6ppQzgDpt/8itylhWT05anVZteLOMQa2Luou
SK90J6IsAFtUkwGBajeX9XE/y54mrVpFqY6r0WT3ahBhwOEtQp30+wn9F3OsowBvhZmqsn3+3Ads
KGCnY63YC8ft2RiTls32SNZEayM7yHLS7y+nyjn7p3OcpdFy5ESo6wYO/s+5z0poBYPegM3tyITw
tXgpN5wBD0ix5MZKADVCYp9jtNe+WE/Uv69dBv0IWCiuYxn886lQPjr8mWWgaSyckVwTgDUUeqg+
bGQVJ8YNQpUUY0v8qCtPgRkdOFUewiCFB0GuAZUin7H7fjf+G+QI5zzlv/9X/uaXvBgrSmTNewP9
r/93DF+qvM7fms//1k8/RJv9nx9PagR++j9swcNmvG6/V+Ppe90mPy7gf8/lv/n/+5f/5/v7bzmP
xff/+MdL3maN/G1+mGc/aQ1kq+1fqxVQ1T+F1fe//cSf6gTnD1LlDMtUkJFSaZIShD/VCc4fUmXA
iVt2wXTUBn+pE7Q/dJW/cHmzaNihavhLnaD9oWgAv1yUCWjCySP/d9QJmv1zgcahSoH2511zi3LC
olDz88alMAxRCTNF4uZj+lKqAlFSSxMu8iHNmv1+VB2bOCVMveGg7mtnQNXVWhhQHf2mtAOqgdiz
B1wEDYhgtXvKUVNqxCIAWj606PIcEPh27yws40VOpGo1rcIw/BZj1zUiovJqit+9uas0dNN6MNfq
4bq3xK2tRqcmx4TH6lL4NCYKZ12lGjaH/eSUC6MtZm2iXZMjZOAsDjnLDAHRHa5g67x2A3KtYnOr
mZDJ0qC4zStSj6cE5XtWTW+UBGetnrxVuZXMvHFAm2p49aItcDoM3UIRNzpI3rANVxYuSwWDdETk
2lAU645MhazEau/fNqTchHG871Vt3itI1flOqr5WAA0GJBkYPgCjruS0ORrXHYaZPDqGbXvuJu8h
HD34XCr0FMx30FQG8TSoyLI41hSZJKTq4MZtIFkNYVhZcCj1u0KnMAalr1ZfzF656LMS0aiqvU0m
/nOBLJ89C3QQB9utw6NCjnKVqeoq6KeTzxE812HllGSNuL1x0ejqejIaB8kyBu3JJjGFA0JyNvBo
hj5o/Ek75CF6gnYMt5Zmr/Qh/GYDzKtqzcbO/RBGzb1nheskR3paqtBE9LeWGoBDx83xrXU+fvMs
wC45CC2h7YbY3bHoQ5vGsdmPy9ARAEVA+1WALpvSWaZKrcwDTvF52s503JWDI9bB5J3kmdGfACwg
UM7oD4qSkJ0CrSf5YX7UX7pQF72UtmmcrI2WZmE5ngKTEHDsxTqRHf5Ah1HXV6MFeotHWQzhIe68
qzq+dQKSUkS+t4pkFzkAMOL4rXWoy/g8d/ykxE1ShVfFlW1jCUnKlyJQrqrULece70qksOz3JKWI
8ODUDaGzpbIbqxsl8L6NVYcqMGkvrEKmhRNBF1Zk9fXq1hyC/eiP155frM1BO7gphDa1AEszTBay
FmOtCLIvAr5tkWCURS30RjmMUOqJNE38+qfeR5XtXbQBBHtGAHnrhA5FS3VonlS3/ZYnFjzOerx3
/eLF0qqDaLdF4e1F/egk+K71EjvMt8imGZoJDiTZWXej714WXMZTTXp2qb06vr2LBxIBxvpxrNge
9EP9LQiNBN4T+aB9b38zQmYGN7e+WYl1ZQc8M99x770IabA/YDYUdakzLAo0KWl644jprBAb9GGO
vfqxCH8UITFrflia/zlrgfTFG8NJHI/Mz7OW36t6bg8VAYPagxciLQ2Ji0m+/f4iv5oaNVqcUhXg
8j8+1epytauMoOAiAabsnP6R0d/9/gqfSsU/vgcBW6wOnB05q8rv+eGMOiW+U1udroJv164jSxyH
Ibpgz3+IJmeTm+4yKeObOnDBiVfGzKjcUzXk5AzB6XCz+MnODLyQ4Idm9qADTcCFL9xXs4BoI+x8
lyXFm07z/P1D/zfsBC6L71Cqqu/fm+NT8T9iqecR/+ulft5WT9NT/vNSz0/8tdRbrKYIrgnG0RV8
Nn8t9e4fqqVB6nR0qsxyH/DTUu9qSIwYaGTPvlOq/xQiqn+4yJ8wfWnsQk2V+vS/IUT8rMKVKz3S
C6RMP8RMnwv9RdlXFttZDeUYvoqpuGkS1uY8676FeX+lEneaaOHCoEjie6hjYwv0JzG3xqS/mR1U
wg+37hdvMKWgv7/DcEvfGyT2e8zcz2Pfccso9CcwEF2oA+szsCCx2fXz/MVN3duIDBO0IgfVb75Z
Ey6+KNwXEA5TRENpVVLhHW4MutAdfAWHwoc6wNjJh0VoIsiHymeX9br0HErf3aHOxKpJUI6VcwXu
t0gDUnr3Ne6U3AtJU3NJpaIJvuhG2h5JBB9LtPmNZlw5OZsbsx5ZuGIYYeFV14Mo03uK9U4z5Ssl
7B51PXykXQ2ZIV7l+IyUod+KVuwK3T04lCcgoYrq1o+avbBYouHUR9Gb39JPV15irAk9WE3vEIWI
8RWyRYc3H/iJkj56A65CkAENoH96sJXxVhhPrMvcCPi2FyrJdTX82sx56BRgJe5VkB9TvLENmCWf
qET6qwSWszdz9z4hwF4MDKTCAsGGy1TAH5j3dbJNqAtosMkKxV7Co2ylMCzhYsJfZf5d6d0n2XmC
6Txgci4taSnfpdDFBJBZRWBmRSA23nshcGdnluHXV0S8r7H7d7A1NH1uwlpNUL9XlH711RBCAPAz
wCow4PA/WKT8qDkudMwnqoVFwhpgErInq0N/p3L+rMNxk/kXhTVu89iXG8ZmZuavwnntI7EWE5W1
XpiHKiPDoL6uInutlnfadO0O8qalZDf7Lhu6DrWKKaJtAIFZx65kQXYPyH2Zwrs8ZAzo7BxYST1T
uw5ImQsIhx/NM6gDqyTuPqjqeuZWxakwkvvKyfu5KzSkMJP+RArhUSlxvBRGfVUYw3VSxw+hwAXj
mvAzKyoEbI/hYvUYxdKp0OeGcZ+XwMvqiWJwVDOY4n5gbdcGGDstZzw9iplRgYfZOZKbSnmcihQR
n+/hmkzObP34szn3MtNgQyVs9wi2ghYxm8S0MzznsimqZWa+le1DY0LYzc8271XQAqWOdegtJw9G
d5w8R9LV2bfrXk23Xo1+yoHixOfon/XxJTBPPUu8jc3Oh86mNONqIGmyrzHRKOiCGqiCVBXHRF97
MLlbAGUmYBiisZLWmxcimbvOU1Mfy6m+GsjkKEjoynle8QHJxl2a9tda+mJ4xraNAW2yn9MnQj9h
R9GbDbn5QzZdxnZer/q2wdsVWIfcVY91tek4rrO73vbhU2wQnN7e6CmpNOK5T7indv3sVyctw7js
7RwnuLS1nIDyc6S764r/qcJ/8vFo66NzTkdeirPn3gyqvYmtl4xuCZae5tqm2qT5chBcGfrOTgnw
kD9qvYWM8pLcAuXert19qwWvvXYgtsNA26UyAD31MRT6VdRqj0p26AtlrjYTdmZt6dYS7+QcZb0t
Lo5NsPWojRrk9QlLJTOPz5/41btqt9NJdLGdm05moFjebdiJ5ygb8ItR19LBfrKR9ZyTjqlRH28V
H9Kr7+0asso4S912WN0VVD9ecWO19bnSkK0G8Ch5c6YIn1E6PLhFdwyiElUoaKXpwqGLMTrwA6u7
GO1ghyytb7x1Euc8arW7cESJHShqns1pXHoEgJk0Frv8uen0m1xXm5kTBbeWNb4GI3w/clYJUkFN
uZaTU+o8meC8TPvVtW6jwEWmNaBgvPeNVUAAl6UWi8QgqAUEUWzmYHdeU2eEVRVeGJGyct1674EK
8ROXzhRggPopN55T7peq8PIZr57HtBLqRFBeuHW17YyeaKYCbYETrgqkwU7R7zWJaTKK8FHDJKYW
AFjseDrXKtl4NiypTr0cK3dfhOE+a8ZZ7ldPwiD8hIrPkKDjCQaYU+HEjlqhKn7V41tKrAuWV/gD
2V1bt+uktXda5e8VCma2QaJzLw/CgijCHke5XTw7vUuYCj2fMCPY2yWIayKJxxlOgxHsozB8drAh
DqFynVRU3sfmuzWGF0R3r3M8dUV9yBhKKcfdTEHA1LC4rUX1WtvKoVCYz0PF2Pp9CvlzyPDFskmv
ovjapNeVktc+XGYE7wYB1IGuty4ajD62TQ4WWj0PFJjFSDf94uS23q3DOC9S2IYxv3EgtCxxir2W
WvTIXp0eLWTr7sJ3r9KuqM6GPhGDGQMvPXscVxMXoAXUGYEuq0D1N7QvCciZjq5Y4Z3yNlzUo7Gu
G7pWMGeEYW3thsS14WBG2UoBhlg0/srRkR9N1375rLSimBs1htCqWeW29hbjSbXj74lZApVRVrFB
NoIm1JmRuTdG+eR2xqIrYMWxziFZQJc0ljHi9BDfaTpXDTKsqSrrNgBoPJeqixiQbUaqQXOzVkNC
onxRzQ0IMWlVXzfmKdCfCoJ6iqIEhtXODM1e0MMi9vTW0Mit4bDHxIk1FZ0gNlmbfNUKirSE6JCI
TshRb24Ho16VOUm/FO7Yli36ThzKsFl21E1Cl0lpOHnMSSEqkLzcZoG+dnT+KPRJWhqXgYBhNL6G
FStWnswG3j5fJ8WU5CBN/d7VJy3P6TPid5ZNbqbPjvTKiHdmjEDVUHIxeTEHmFvd8GDR9Cnalp4A
RYHgJqi3jvaEBIGag3Y7hg/hRKQhpeSyo3jTPKRoXs0JyZIuaQIcLsVzkydrd7yti3SlKpfhkK4j
qBaKs7WM8SLzmfIZmhUvqI4ooXkrnZMbsEojVqXXJer71CEznhsVpqAk6K9r6mPigryKyTgPibip
ML0hOTdT1EB3cURBM5qpMIMScoBwfUDZuTW7ex1PbV0Sn2MChHLAz4cA7hiFSCnL7jKzKgrh3jIA
38XPzYVOnKFpnvOhus2ZoZIephT7wmJgChViGzPvGAKZlFIdKOW0Ch60yo6/DcNGaIdWPeXiKuU4
O/m4oM3iVpRXeXcbOivf2w7RLZFt6BvuDR9Cmk9grYiUbWi/TjLHjMq+4lobM7zCpvFK52hGVR5R
HTFJk3iLjFfNx+8IcyK28JZFOauMPMtNmJ77kBKQi24R5Fm784l9VeJLt2pmQltNLKqFXl1U/rQa
ep6Ifd+Fw6wd2MFMbEj9tR+6UFXqra3a67aF+QuGx0vsTdGJla+VCOuDTZjU64wFlr39ymJrU3VE
uJdUf0LtSuDDbLv4gnouO0IGkHwBCaanarSydcAv9hF5FtsZ7Qi9ZCHvfj3dluOlQ2Bl1TEag/0g
iBhwFHBONn0+TI8k7bk1jO6CRV1IBsqzW4t1xy6gsekcJcOlS95J1lAmxCrc5SCdtHJnxERbhOHS
5HA7jHdesnNi4KVUacqJ6mOoHWrjUWFaiqWYeeOKSwFjIW2f6/LGQyXvZqDpgeFOE8FMbPkLnQDF
fjbhmG5UwLEN+VlsSktMwk6igU/VV16rHI1UmXsqDSrVn08WcJLuxs6eLf0l1rOVScxf1DarNuQ7
1+tQu7O0EAFUDR8vXESguFPzVZ+i/RDtYgpdClzhNuerJwOS9midQ4lDy7Vx+SlXSLhMAli/DKig
Za2y0hL0BlOTbU2jPaYBXNSRMmpBAz+K5JkIY0TtbbC+zN0RszaalJEsEFdLT6VIXz3xaDbizSnU
m9hsrjzO/WAAdY3dbgkylvDD35/dfvZMvFctbF1qJjGAYb743J2IFb9At6Ehltr6G31D63ANk2bd
fqHR/EWRxzZ0nfq5rkjTwKfStFZbsbBVCGsWKxOOagqgDc/x99/lq4vIU+qHCkyXNl5vjVxEL6DI
G09uClXU/MK9865b+6uV9OOOffwqn0pJagNnMM9A2ZmEYzlv5XX46M69jeJKJDunkuW4sXHHBt/t
f8ut9fcLfxJBDKrwrYK9P63va288u8wMv79/qrxBf/tqrspx0rFoXFKk+OkGtk7j1lPo6xjNhwW+
pEVokJvJrLhOV/29/pW45FdjD6D2/7uc1PR9eF6ZmSvo1AXJfgtJKwrh96HvxtVPwMjCJt0Tpito
Y7BV8NTm01eX/+Vw+XB5+fE+XD5sLeQ6NpcXG5khRdbGNVmIziLedjvwC0wcMhv0R8WNBhkdq1/U
Sj5pNP/5FP+6qvFJXaL0io7gj3vc7yTVJFrlExnyC7zmy2pt1Xsol2UN7dyb/9ce7mefVp4aU9s3
XFiSYrG+y7AFCPL2OluOe3P7xdXkW/B5KJmKih+MshfIo08vvB0qUzclkY6qajaCNQdJSN7lHAX9
Nlk235ESfjF4Zfftt1f89Pb3/pB4XcrrASTsjAZ8a36zV/0doRdL/dm/NbbdHBL9lb5sodnr6+SU
kVfsr/KvRLg/93t/POCP3/zT/KA1FsrKmm9eL4l5kqEDJEM4M8j+S4JSgRbCHn1ghr2fXr+45796
fT9e+dME4Q3d0ImWK4s9QuxVu/YW6kW7QlY2l3PS76/21deUj+PD24NkJGS252JDv3fY5iaECnjR
s2l1699f6JfFzo9fS36SD1cqGpqNesGDBeazde9LyXBbeGSWaSsYhOBk6PoszS++3pdX/TQXWk2d
DLVcscBsqCTL6gufM+HM0WcejACmBxc26UqNvhjGv5yDP37bT5NipxhogxyuK+MAoAgumYMtydNm
DjbF7Mtp4VeTsEl8ra5w2rWtz0oMw4yNphUp8xEKWgVwG9mhe3Dg10RgbaO9C1qbTdE6vSEM86sn
+3mSMBSMIQobD/z5bOKVTzNwlvt6VPUVwLFv1FhILA5u3KV7LMmJgMN++mqKUOWk83FS+nS9d5XI
h5HkxS11HZXrIVS+S5ecU8gyj69wKMy/dEt8no7er6Xqjq0if9fwhv48arWG5q5bdvI5qqv8lK2A
md5n9y+EOM2qi2YN9ib6asz+rHKh6S/vJ04blm4TafpnAYCTJmETKyNvysHa9ev4WK+iE77iRf3F
du5vb4e8koGxB7sBTQ2YDT9/O4GcpjWQ/y+GlQe38EzdyV01zx7xHTBzYCnfiu3wlb9XDv3Pjw/+
g2kjc0CY6X56JaPJqMba64EgdQN1qYI6Gqd24gQU5TuASiuLfnzN/22P/eNdPPKv22M3T89PP/fG
WEv+7I3pf2is6lisCWN16KUysv+UwfBXpkMTlPin9+YYf4WUvgn+4x8qJA5T0SB7WPyIpcoO7J+9
Mf5KJUTURazh/Gib/Rd6Y6hpkAuDSQKsoFvG31q9VWMNCTZjeaLxzFU5zVhvj+Ui3Yas+104N7+H
N18thqbzaWz+86r0vmy+A57+T6v+qNXTEOQu8TrusSu3Y/vq3cbtLTSiQKakgMrGf2w5+UXYnirt
YAKyCIqjll2U+QWhLiQx7rGMHvNleNFqKORnZLzsvFv1ql7Wd9kDVXfqLm/KaaQXscoOys7fAFm7
JjthR6QFzs2VHpxI1jLSG+r9KqGep2aLX9c8QITfxncV2axg6rYqvKvZqXs27/VDwHKmrYEF4EGd
O+2z7BC4dHrcWQayDyReLrO44ovUXHlr4NjbZE+dK1gRJz0+DjLbZNnswf/nd1Y1i8mkETPt+3hR
nFWwQMvIXVmsJuRVDkDdl+Xt1GxN0giQXHgyxAQJf1ndaMkyj7bYx0dClM8JbLSjf2/OJPBzwbmf
/xjzozuzlpynV/FOJcxkWJFgxa5u2KCBgJJvr+zqmC3yY9xe0uQkVG14pjtCKHcwa2/bu4BuFG7P
U7KFuH1XnIlv2Wab9iHLF4BMQV7TysKUs/K20TNqp2bDKUAFo99t+0muh7DxB+Tfc+sK+uOwHMZN
2pAdt8J7Us6b5+HUOHOd7uW8BEUteXCtfuMBEUHiHGI3nBNnArTIWzvf6fV8o1EHt1M/90/ZjfEW
b2QKVFTP+3VxIOJ52dzXaIPwsfC0xBy45BH8P2uysGfmy7Dg2erg/q6bBZjH5CrZAijvXtwDBbNH
bVM+V2tyks7eKb1P1gkxEem6JJopmBHOLnfh1o6C93xY8ATXdL/ap3h/SaDzCnnJylhTSzTejLmX
z0vCN6IbdUNy1mI8lsdk5T9mK/1AmWTeXA6bYomvjA+egiF0FsT27LJL+QToysntylZPlsW9dinJ
wLN64Z/tY/8Ec3DtLqmI+Yd0S5gKmHDETQCroIgum7WFr/lFVx/QZEegESBUUu8/oyDSIOCoB/tk
szOoAfJSUDqkj8aDf629ilOHFQA6jsxARGmF9QL8g8PzNK4iUJBQ30l3nzsbghi3yGg32qV1hnBO
huaFtZVJxYmL5XtGaGR2D7ARf2yFeQ4IcUUzCho/vYYEdfAmvNVP7klaSb+BJyap13ggu9Hq5yaI
OiiiKqjhjZnv/GMuNqYMQvxGLiyJjUbynGlLMbdvEdEQ9OLnDxXEeDR6xZw41J5jEc2B1ehs3Gg7
ZbQhKBPjOGBc9RD1l55/orKANUmli1VtDAP78vI9E3UOWhXic/tdmEtaFTYEMJeSEiEWKz3F34fU
datmOIVItwHrTDBKdJVmR7N8CrTLKd2lyUHA+NPpoUKA3NGgiU7hf1J3JtmtY9eansprZjbohbro
ogbrShSlDhdVESCJggAIgJzRa+Qo3sTyOwp7WVdxHVrObLkTDse9EkEA55y9//0XnUiMvN1XrbWt
lXmnjfMGu3D79S49K+UTtEG4c4xe5ElzinNtYdTrk4RPgi0C3CfayArK5W6rjcla721CDscpmbbn
sDyHJlIBPGej3AhuDBfxUTgJ81E89DLMEAkUayPMHAoCg0tPJR4J/xWCg4rD03EQnYlUOiLJGRHj
Mh5E+dEXuHQ7lYjdwycXY2FmQo0xhg1u5ZHah3U9b64Tu55pvY+5gHoK7ri5mQGD2rK4OjLRVeqy
usadKbL16sH2s2P5t8qG/zS+jGxyVv/rggCD1P1/cTa9f60KPn/m71UBlkl/49RDuAzbGQnmF+su
8UcwvC0TLg21qS3INH+vCgay9TdbV0z9n4zavxcFAxmeDaCkDDmak5z+xP73GDO/HtC6aUsavmIU
BJam2EiYv/Ua3cHYHc12UD60VfZ+uZwRwSnL+mrjJN9gvX3S63nCWkvz8QGBipk2AOTnm19XIOXt
VTaR8SvDrD/TS3fmR4pYq8gvRGgl6uZwhIRwSx+L5Ph6svAHxUyKlOhD4VzlpvQVMijPpv6UJbc4
YR2khK0dFEyHDwOn3pHJdLiPUrUg0MDkjdTDsitWee5cm2bWpck0xZDf6DUEl/2sTHZhgz2+wexX
P64rmCaGShpepwflTo80fus1uwan2ohv+W2kJavrneOvOh7eVRkGYFEWmwPJelXRv9iVVRK9yALS
EZcgZpQfiJk1mosEgzTf3mRM2S1t3DUkHtZITRr82tHYPlmVOut2+TAtZlCiNw2ECacz7Y82n6P7
EKJ79C72YJSrBxJgG45AS4VD3OAbrZyyp1Kkrloow3ea9KRIlCiXcz4p7WKi4RFUSbvaobUoPEnH
GLrFBP0oM289XahF2h63aQWqjy2lJdPo48lVm8I93lQyNQzvPEjeBhXzCbtUWO5H2DHa9YQwwgJm
xyKAX9K+4p3o2/lheLqo5Cn18KFh20MclU/y4nzjrBchrIOMXem6rFUrqBCbNfK4PVmReU9wE83G
Z0Lrrkk/TVToOVreT5uWIqS/5mQSJW8wKkdWof3RKv9bW8r/Dxn/FwJ/+F5M99l7/R9A49NFj/6v
t6XVPv8vZ18xuCyy//nvr3vT5w/+o2NR/iaIergGGphtaTBA/9mxKOw/smTb8PNNvPV06vZ/dix4
tUsKlH9ZkrEOpMf9Z8cC/w5Fh2TLOI5a5r9H3P8GFYjegd9G0yTJMrvTd5+Mq3lPEwRACoghMaN7
fbYjqe8StuMcSAT+HpiBcBUfPGuvMkGXXZStcDQn9PLLrZv/0Uh/JeJ+sga/9Nd/XIeNWJ+Onpv0
3QNP0mrwkWujePZK4PGX5350fNGIHMUt3WGAdfwB/1G+AZZ/+kCazK/IHmIQ5dwlfGATlDHRqAuG
ucocE1sIjY/KGtMfm3AqERGrPGKi3lD9MY9OnNPLD9/8m/MGqgzxCL589W94Ri4LgOrMleAcHsAh
CYiRCPuRPj1hwAMHz5F8XGkCzGIXwp27CC8T4hVmh5E6gnhJ2R5hFB2ffLZRV/Pv/OdsYmNJir4R
3NDwTpMkqF7sPVbxL2Wse3mMgDmqxn2sjqxYJwrnEHcesTXvsi8yANHYeXhL9SJv3CEHclhNCSIb
Ff59j2nNZLdsCD1w9PnJu0X1iGRHvLdRxGNp6pLb6BnTYtU9Ylkf20MiTEJpqwSH1/aB8hovHGKq
bYbfBNwxX4+oAX/MOqB2+IrU/Ol2foNspTK7KSeV26mFKA79a3h6QLThZm9gtT+8RKwS8Zp8f29l
CV63hvkbK/z70b5r9PPgzPohkHtWeha9KhH3Lglu4c0nhYOgTGh61Kiza4/XtkswRRlrbvF8v4b5
+9mVQis0NkgM+7ec1J1V/VAw1McwWcMzOdT8emJGxtCaJM8WVm4OPDZ84K+0QCwJTzzB/o2kJGaO
6ravRDSehf1udo/NtXoilz44h4dHKVBd8ZjIrBskUxxlRKIOjxC3cvfyaLxgYWLKW5q3o4/6Qb0N
D6/Js/ZiBWaIJMHwiHOWKCo8dUYeGEwZxYPIzmCa+OnhDlKvc2dE7JmcmfZrlfqwTG/T2w1pHYGy
sMiGxqNw5m0MhH7ENsLZcI5YhfkCYlZY4gSwnd/umjsgBekd5zQ1uAwvw3QpXvvD4iRPsKVyTvaq
zvySCVWDwv9DrzDI9HOyfQtPB5TDeMlwLcE0cc19vqcVQw9E6p0b3XbufXYPFDLeaEfTFdIQQoJ2
RDLTF+sORlhHJVDfzY8dcTuVcC+Hf5odvPK5jgnQPiE0xdLMOT7bHqyjmcJYHaPl80M9LECqPWkJ
LwPSQf6ukjmzsp9On4GNtxvKJncwwknMb716j9RS3572GJ2QFxdesbCBChx1C6a2cTOXX6VlytTN
mtyDbkp6CPuReye6+bJpA5REvj0iSuMGUNy5ih5IvhrZS+NdhLAi7Zzeptc9E9NdEN+dwZQQs4r3
kAjGZs17VfeuwcggGZM8hPc/VoCdK90cKYSSkvLYklUelGyxUOxsp8Vk7W3wQkBVs9ptsHLKUhdK
JAlx2cU1zSg5hKiF8tOz0XlSgjG+lx5jGiD+RTMwWWgwGYFGPS8vE5sh31gEisP2Rd3p85roUZ5h
KbVSOs+OIbeuKO8+4zfv887VuNlr6zYTwSQ2gX35trshew2ghlC1QXKw32yZ7vJFx4IB11gclJ7M
D4IDnrsXnJfmBDwdPGWaQm9yqb7o8+bqE7QFAr8RoM2RouQYXzk4xZHdgHB7h9E/7e76EA0e4fX0
yfjQkvXq1aYL9/WUTdGhmaT3cZNTN3nlr9xJbzuKW3QgEZDIAKL8UEAzrTbcM0UbhElMYj+SIbZs
Y9rJlLStaf82eLX25Q2WuLiREM1BvRLXfIRpZk+R3Htl1MZs748HSv23fgC+TMIeWZ6Iw6BvOUTP
cGewIAzy+TNQF28GOEagBuhn/YrcHOCouvUOUihHYE7qi8Uxdif2l4yGx+tUACPYSADyiD2wA4+Q
3/VFhn4Md05hJ8/aJ8ChKkY1nbz6cRz40I6bDA97z8bNHEiK+wRiAd6Ebdr+4N4gsIzy58OWJCJk
e/BDl6c1f88sXaCB7BpT157hBmGPdl5cSYLrHbmlcSBowWkwCr/74HoJAJkqotI6kkpLx7ogETQc
HYzr8fIuiEyQwN7vjxheLck7m+77fXEL2iy0IP/cRA5isYa9x2ATIpgRQsip5FjgJe51fibnFuFU
FsIlInBsetx0c2ONyxZAjXSc9lxUsZQsX22gLLnKw5HwqDkxssVeITriiOlu5Uj0AVmQwq7z4AHC
8UQ8N7oQ0duTPQgnzskOsWo6kLQQpxt9IO4rWmIYviBJMKMBTgYstZCvoa3/GNl9wHzPN9DPiGJD
P6CS2VVDUIPWP9bl6LxMFSf5MJW47lxas9tTr80wQIEhqOie9s7BoX20Fhm27LFskIeb15KGgxTN
ijEbwovAVpyGpFCccHC4swi7JCdjBLokHcEYnDsBdfML5YNpBRw0T1Ctb/xM6pxfMZjX3rPlkbQm
wbqgXyR01ZO2squDMNYOeY6QteG8GpVHKOwj8O3BIYrQWGPNb2G7gJ8caaIE9ihII53mY0DBMj9g
VIGRYeFIUI6eivduyUupufrozBmZY/vffmjYKYPjEZEok7hACCORICNSf5U7e4wI0wmJQQaDFZHC
56drePCxJHaRwWH6DnYaIxzPwYWBTz0TNtbNIV6Py/wjL64K0wlwe0dqHgmE4KrkeHr5VIoJHqlQ
WWIyPamIuMNwj7hjtH24sCeX4GTOsCOwaqIGsZRxq9xHK9pR4MC7oyKSoqwNbxwc/J9GQgjgyfyG
QqQ4s6BKIivv0/MpArEtlDGJY4TyNTJ+LyKVKFFnveQOkkdC7e7GsCqiVPeOM4lji27/zV4d593H
YKWE5P2BYAFB47dC/Zed/FtOfjQGlw5F6S4y1mRBIK64XENU2kSb3bZ67l/nyqtG2MCC8KMpSJzK
Lbm48oZppjQlvju9rBPL7ck0ZVlAWhMcXSjYJH28Q3rTN0ciRPqRSkp5JxwJsEvAadwZvLOrgzTi
PwZ9wGeUkL1b8X3KXZTdc0TYyf640Z8JeBig5ej6oQZ5WyN0jh9JSPxwiacpOOftYGf5iu0fqk02
6tykpa13mtdtTuEQ2AQUO1iXwT53bxOTcMcR6Uu2C4thQpI8Xm9EmVbrcnYBz8/eATp9sNbzi77c
xVpMLKD0KnOaLAhoWZ0YvWyunPGZg3gnJdiJyqB2lcLFzsIhTS3vgrqP2OcJjUlIj4RZS0b4dhAk
i/Ok3JJ0b74KyAB4nQy0zyXiZZPbpI2aYR1ai8vyShwNsJ57fC3n1jDD+d+ABO00vHn2CAtnmaWR
bMqNfQ532vKwmyBjJN4qt9eweF6JhssJ+CMx5RJdIYI/XYbMDeyptFe7gMjR8k25D7MDzrOO/oKs
h9sI+/3o2VNeBwYbzFaJg45vIvORkHJ2/MpRrvizwwh42I2vqJ3W+UgU9AaZdRBusPNFuWFsbX5T
3YTKJcKluZNGeTHU88i+L48E1rzsjqFcu5z7HQD8OwxJtyKHBri7oxLR1lfP2DZUT8xcn/v31EMY
KFFmYn1yda7szPkIPJnNTaEGeGTY1NpBoUDKxiHykeGsLcGaBENxapKmOcn0MQ9EWF5/bk6wmQeV
22qT3WFIeL195T13W4pMyW90H0dKGWzGHIKyQJknPQtrVRrTntnJhx6J3UF7Bf+GzcRvOT7iqNEd
SJpiW+Y9aGE04XJxC9iFb5AoHPQ5j6xeExjlLMriqU6KyDmAyFqF5xBzH1wOTa+/+sTFITbG9LQ8
46KBZogkXijgoTk8uD3DnzD7GKybjtRP7G680/aI1ubgSqmDjZV6BdTCUsftGciY0X2KISZGn+h4
0UfZLg+aLEOxoDFUxQQMALsjJlSMr48QYM+OwihqKwXJSNlC+ziuKHcyh3O1/BAVOSg5sDYnjlf4
eYjF2KzZKORak2Taz7QF9aJw6MFc0jk9MugaELD0QKxpQDif0wb1B3PBElIyYweIX51D/nN1xa0F
EVtIU6A05Ax1EUAd8SL5lFPKsBwERsT77B5zl9/KCcZFuKdAerF2rrEsPtopsx8eCQ8Sb9qX+6wx
fZmjmrJ44BxWkMzsfImaPRu4VNNHp44JLF3bTDwijWnh44l0jLPLdYni9BymT9rIfro/6cMiSL3L
o7h4iHq+Haq+MiKUaLiTnN00m5lxNdEhOZDC7mlR5tHQXJwiwjloQ2cZishqFgiwRflsTc1Vt5Ki
ayRy7AvvOJRe7IZ2thiJO8OlJzGpgncXB2J/4NWjQXRrCEU8+ykHDCIrUpMA+t1s1kXpI7IUL3d3
rmhmda90c5eiySOv/e5II/1Jm5z2eHq5KSkpIjD5NlSmg+hEKtvp4xINvCRUKR9BQOc4gj3TElZx
scl5GwP8StcZx/cq3RhMF2gegjzGKhiOUVa7CNxEL8bVhxLXQnOSP1zmJVUJ71QSFSsxzLo9mhQQ
gRLgOepdIwJwPEHDsDmtpw3dhJjcOLelHncjxh+76Xmik05E606mIR35wUkIbymDpHc7xN3MbS3H
WHWeGoqE4BZPXeQ71P1D00cqMG5CXkFXWVRnhOoepnPvgzUOCuZxntprYatrG/PLWCUQaWzGyqIT
ScqxRBjWaZVcNuwtTqkM70uQhjiPJV92sucbg88r1mjlcLcgccu9jwZUr3qIT1tpDqVmTF6sf2/n
Jm02U1UymG11lqjx4BbJd6Ztau/sVvigER+FVaCH3MbkduWLAVo141FWRleqbJ4plm9FkB1nCQ7n
9IjpIwEsF144W3eB6hW87k8j0BJ2NXYqVxkmHCVeOT5NL8uMziGdK2p0wcGpxxOcvoKtKezW2lb2
y2FJIQqIn1J/eYDcloMwgCyr2wxb4UCJWLlRyfqtgktEgl+35kkS8U3kK9Scjp4c1Uny3hXx1XJO
2Lc7NWr6PGYDus8pxuy1HVI3U3K6pA8O9TmfY67vJJBjTOaqK5pgskUv692r+DoY+lCksnk8HCkI
fMhNbj8vHvEWHqMj4tsB9zChUx9OMqSy40SQva7RiOhM1rKXh4Vv8U5ZozJEwRJmvNfWOB9SE3WO
ymtDsB4jXrir/WhHWqeP/2o55U54gyHxXSAc5KUJGpc6H8SHj+o5nWG8A4gkthRqVjcPsYTItzRU
pxc4kdCHtMxJ59y3oR2XHnjANWoCouBjbKwgdMI8/pGH9i9QHCZEOhlOwr/kVzCwKweDa9mC4mih
uW3XPPPDR0lOZO0eZqdHeEYhAhF/EOBFEGfLw13k7Br+zq+Hu2c70rcFE0L2sfRFoDMK/Md6cR8R
JkgjdwXEEcNnjAUm9GkRzIWhzsD2FXlenLymfj9Kl6onkbfLu5y+H2fM88nJ9ekIinDgUouGhHa7
hAgyyqWb3Z4hqtFpjeuxSUHMpBnCGpsB418ramEuGwHFnLGt58adzt5tFhhciXS7v8Yt1d8hx0zI
SB/AcwZzo2+wpVpYSKlaScCW9wALyyH5wWowmJncLcOVo2xIWuEzEKSo11nAWD+Gh7iAX9cF5rCx
3ePo/sB+rQ/ZY9nR/vryvnOdP2HAr5f37ZHmaGaaQU2LZK/ObyRhe/YSBCLcOehJfPjO8Kvln1jd
33ipf/pMMQf8wvEztFbTrZpbcmUrz2OZ739eYe7t6hO8It37pJ3k4enxh28qvsmfIMgvD+IbBKka
9+yU4LbCzlHGtV/FGVDwxW2jdkh+oKcEBcuPxfMTZq/89uvaqvEprFCN764TZq12RofrgHcbIs0c
t1scZO/EPQa00Jew4ZFnDoODLcQWsnf3+AL1vkr8OFmMRAgUFD0/sSz/xSXhBoDRFvkm3702elQ9
V3unCl59NiV/fXFYKv553nJPshAKUWzMruMG2u75gYKQmsKiPgAuiH9i+H8OTv70VKCV/eNKvs0X
doktnQ4qV5IRMHpfY/btoqQRLbYd0FsEmidBAyWh2jsNiwnO1S2Zxl7Kmu5e9Q+wjAVMrtcitgLK
LsyU3vQhhUk8oES4BKTlPJzHSND9moWNa5mjxql3Zou5rFhLPw1nfjcrkb98l29LHXfF7ignmnjD
knUTC/p++WJPbM650+r/beV++bRvAH5WNBVGQ9w5wV4VZRSyaFEBmOFtfHTK8MyZ8eNXFIvk++MS
L7ImmAIM/L9x6HLrcDgcc5bueXvaDF6rpysVLksW2dwUYDscPJABbrpEUlPHnbXVT4IU7Rt/9nPv
+HoB396X03WQ7BJsNzzlWRS0xydFc/K3pBE5iz1AiBzZW5FTi6jtsChfjh/J5u7qH9ZMeoUOEPQP
1mtrOPQfgFoR/dllNRAtABMrOS4fftr9P0/Ev7pf316JvNQRQl/E5Yat1wG1ROZWQsy/Kee1e31o
ZtnyNqnf7eATUgLrg9I9otLjcRpKUM5E13yWnNPY2h6ntI3anLByT9kaOHU46oKv5OkTdSFttQCL
ZS0yhXEYRhQOrZS5uPvSunk4ElqqxgwVcBhgfp/WIwwSR7g10Oj89R6LAOk37weEY4WkNxWSyfc5
j0HSUIa/ChXCzQU6boNKACI9RXwzNhb9WHoArAUcxLjScAA5KwWuPhFErrobYq9B+9hRq37s8I4O
ij04Xjq9j5O5qAlsYp8DhiJJrM7PkyTUUUtKDu6YryQ9o7EfapNk0kyo5D5XRM9RS96yHqRDPNAi
0TId54qvRym1RcN+Nub08dq4GYMMu4RsQvPLQvTYbitwMzd3kEyuOQnHu1k6TqYm/70Z0luF+qh4
qEZgZOO7wCYKtx0ZHg5VHJgIXmm0DbZMURTeRuhXyOhuXSSHXvFQRtlEn1bQMcGbge2oVdbduJvl
7jVKptexPaQ+WQhVldhsATtDdQh5Lt5FamgvRIOGtty3tqLcHBB4EBWgDl0gUxnvXlPa2ugAyRK3
kR5B6iHC0lJQ+2yqKtJvRe+AaN8KshV9jXf2s7kZanBuD3G+VwjmhXryBKYqJF3MdxYkmh2fkdui
KRijtOWL5f5pxRZLWpRLdfnj1iLYTH/aW0zThBdMSBXitm9rpYLQk9a4dXoJIyeCU1tHm9Z4JziH
WmD1NKsgfR8HMEUK4h757ZryklFJ34+YITLLOUxb7/yUrAHwAhDS2yaZ4+FP2Tegn4MgFzCUSBgM
7MLTqMJPkxybVEy7yrcCQwiGjhHgNXGhxGDhwusMWgEXtyvmBWBPp4tznw6m5AGdN924ZF9pxPHj
p/HOg7osNl7QMCKCSV7BzQwqgE5XdcfoYJxPj1MsJdAph/g5OCfAWD00KFiBJznq3UakFjN+qIBA
YAbxThwjfiJWI1T7UTuqgx70o+FdujJ/vsXHKbbVPOFwMJRG5GaxkwHagGYS04eXIHgOLEmeNaAu
c4tTGiZLeY9mFie4OvU18qibffaq7psFNt5TBnWDEAPynVdj1sOeUEBnhjB0AcfRPMh3VfNDTfxp
z/x9V4SGBpWCp40h47dSTNaLg96ZBrvigqhc/AHTZekpywIcemKvLFqB7Pk0uW30ioIDG977W7uV
SpcsUKwElhfSuHfz6tGgtXhihnJ8MVYGzEjMuE/vx8eBFlaSI79QWIF03Z4IV65wiHO0R9wOXvJp
tcRnYmW95BsZ4Dfdkn+j8VcZitlDeSHQJWzs3OyH8lMVB9NffOfPhJQvRe8lT+91d+E7N7wtZ8eC
XumeRucZe44Dx5YRNtuPaPR7v35T5rfncn7d36Zn7/RgrOyl+aAfJoen3Qs7uIGbX0oA0A+7t/Yp
5vl+jYQrYoWKEECFFMh3+HKNV723DT1ncC0oFsqy8YzwPO982C6Lm98tjVBx4RCr43zM8HnRzMuZ
YD630WHZsotidTPBlneEFTaoPLVbGdlT+RHOxSZ9YSq7PoaY/AwxEIBZUTvqSEb9Zz4dgYTU4Fwi
1U0Dy9WpG56Th92eTHr5rX5kIpXPxNS3HhLqO1U252AwPcfXKBuRtTVTfHDfdCl7cmTFxVRiJFA7
2bCcywVWDGGd+wfJhxd9B55uRjm23ldHjHDyQPxTH7XsrVhlgI6cXKbo3H99WZlOvd3RkxJ6vWL8
/CBG8DKNpe2/dkG5uYc9PBLmbyVY20WGiMKKZ589z8zpxdOH/AkTCcBsHddDJpeDqU0ms+SVG8Y/
ewaQAacz+ARuMJ7q5xuu4VHoPWmj/TQ0Zvkj1Uv6zu4N5nuDH71IVtAGThMNe5hH0zcIkTeH6eQY
pGE7HEyur7cZc8USNZjAO1SoSBVnFQMoZEZQ1Guxy7tUEZz5C1wjnd24TVycOZ/bilJNCyzQTUGo
JoDqWQmY73i4NhBCws5U0gC2wNgjY9azWw3hvQQtg5udI3FUduPLeAD4dwh279VzzWQRUw2+wWWN
83EgXEA34mJV31xUU3lShodZdfSzjf46iDNwvuxROxMbFZ7jak3YAJuPHSnjKrT8biiwQVCtV3gY
OCPtqQ7IssazwVH2TJANlgxo+GsDBd10sC5BfXAcJ2t7DKAENEKydAzucvRBqw9wHJg5R9As7qvD
FDKmc3s5Pyt3D5CrceW9TclgON1WAGDW6M5wCHKAc96r/uFJlIrbFmuBDxCg4PiecOKPuWUvIDLQ
fgR0Rpb24mSHReqhHr1v8j1mOSmR9sdheQFNLCL4F04ytJaAUG8Fh7ceS0h6uadTddVuLRB1AOGf
ak/1dw0vOStYOOOsLOuff/5lNZ/updG0GatZmRRwQsbyWJucYzsSAGPLkjvGyEFGRphG5uMxMDEb
hfs+NLw8Ymi0OEzIXq5Rq1AR4G6CFacy4vS/4CH1gxz3c7v/07YDfY88JRh2yndhjprsjEK57uhG
V/he0alBCxoS/KC4CC3MpTo9PO/Wl8nAvRe8SJzN854yz6pWgjVPUtviMCuiv65kf9tnWF+u6Vuf
YVhpX9ct0/cGuRDDG6fFEgSFqaj2FGQXKJb8hJNem+Wjfi2mYAZlwG5db2k3XGPLnGCWrtEx87g1
cP/DSnrWn84/tZy/6ccwpza5Z+zYMplCv+7Y97Ns34uSy+woZu8gN9QswdET4x5s9kUz2GHy5LQP
R7AvzNl/OMmV39Rsv3y+aIm/vGPttbaTsubzlZubzIUWduBjt+C3I4xllNmFfec8bBdJhBc7m3vz
M4D1G3Tllyv41pEeJXtg3KvPB5WsBclkULuc/5pnsX91M9mHMeBb5o/LS/7N8vrlg7+9IXlXZadc
fHWxLR1gHil+viqGxwBtzTMe+N55eNoyyvmp8f/duv7lg7/VyVm7a1XzwgeX2wpBUnbiZCqQz5E9
EPaRNfwkKkk+nBJXm6sy/bmgLYkKtfpg2mlzRlATMZqBBGQsT/WIynByWDLKYt/8XEb/Fif6X7qP
/0J4/k8TYwhPfF7Fv+Y9T+A9/8//yf/rfwXVPn9N9//7K/3577/hnwRo25RMOMt/zlVXkVkA5KBc
xICc7HUW4T8I0Pidkzdu2KZQMGNe+k/+s/U3dJyIINHgmpLOb/63tBninfq2RQsmtYjuInoFm/5f
17lZndLDIUe2LCTo9O9lwETHG7ggPgv7g1Y32vly/OV+zf/47V/Jzr970X/50G84MQEs1f2afWql
yZiaGQwHB7P7to3bMYO34EDxY8xw0pyfX+ylaLvRNg9pn4Pq4hJNcWfpM4OfSyG0wb343+Llr69Q
/+m2fCuY70nVG0XLFZr9lMEkkkm61A9zlqGDEvO5Y9CM0IAlnhphnoy6j/FGCN5NoWe6xfg2T8P+
Ea8+IrOWYkbBTg0FBzHe0IqgpMDqNofqg47UNCDASM68zzlZgJ6aueTir7+M+ZsNjdsN9I4NkKZj
VP/rM9bq3tqVOYJxAj5ixVWAyJFWPmQ+OYJCZErc0rSb7hA1MsMunKTGN0NL4aNc9uYMT0F5a7+e
s6B6Mh/rRR/ZuJN7SNbSmAlMRSqrgy/cEIkJhCkzTJChl9N6fKWQDK6xtR0ssjdrSx4K9StIc0gS
zUQZUVqiwh0efYt5oJgIV++4og8IhJwimBvZP/j3yNJvAKxfbsI3VLUz5Po4yBXxohv3WJFC3UZ+
2a/r52TVhQ0DOgjCW2g4g4uXQ5my7jHGp33jXiGVSg7W434dNitRzuOmPjpzFONR41tvkJIgCV28
w/shvoMjKa/mkNq7cC7A3WeX83rglCPtGunJDGllFfWjE3MxrLweMUJ92QWQMxwryvcYlE8HCwVy
39zc3x8uiVMOicbCwTCbtxuizuD2UENhD3j4UJnIv0NSmEojsmTah84zPy4Bpmt0a4pzesIgzzs/
/ATlKL/pdVFdUI9YIDlYSX1bFkR9Fvfuxk1MEu+c7uEJQmpRGcFRXWKY6uRTFM5yOUeKxCOOjovB
EG21GNXjgvKThYX2u0WKDkQIvyVmHZ+P/EuNIrWDtrwVunB7qTfGUGPWeBpmk26i116/QkqrP/bQ
+Hbu7o1sH2lukNDWekhjh6d1UnNSXsdQwYDRIIQaQRNWE+bA1MH4pUlXZsAWBoJTehTtEtSPJktz
/dcLU2ZW9Jvt9+tX+FZrmHKvH4SlBFX7FfS4ejkUcwn8Sx8px0jNZwk6bHvWmefQIMjAJKTulmlM
t7uNsIcdABdZ8Il1JOztCwELJyWE0dVcQwDSwQzWsbqFDCPX2Nc59M3w5tZyILlVvAtncOSjO8b0
kwv6aDh9BBCclqBr/biY3qBM7fjLFcXFuBmbM+jDbto4xTXY4ZOXTi3/UuAPy8gbD3wXUjUZBLt3
Lq+sZHzveHW32Ufx0W/zsbytL5BRCGfzjWd0ttvd5AA7hViG7e6hvTr3Ob7Q5ppfUIwuo85B4g2C
Proi0pgfbuPkXevHqCsyG7dADyUKUesQ9em8LmFx9zRcmy7ILDBTOk4vmsrXeLv48iGStNkAY0R2
FK2QXepE1Bcd+vX7bpIfH3YqV8OIbpjpVpA2yjOm3k4CTVit+r1N+q/aYf/3dtsg/S/2hGIN7Vn7
eoWGIv558UVXWo82ha8+2XHhw9SOLR/2yEJ/Sj8MpquC9w3VbaJNRQFvIFmohydmV/c5uWbe6REA
PWTY74r51aGMSLC6cShcYaG7OpMyF3cdoJHSMxAVJzTNXIe57Zi6n33BF3i4CFuucqq/w99fqn4D
1+oDagXyEsGBOT+fJ9WDUXggSgUcmpK5AeN78PRspMsOv0ynI58B2Z/jkjktb9n8BukXCqtHYoJJ
Ly5iMAT17jTCVtAO0ufqSYj3s945hQzto653Bp9SpXJ1WNQTFN8YyEwvD2bJKci/ZkC9Djllz5+H
ZT065vygOroDgcCwvUfyaFDEkATGxUJ/uT2cZ3wiO0m7uk4SZCGYbrvlGjADKwB7extKMKdhag9h
mn9iA3SHYMgydgynJbrssHxK3nDQ2VdwElPGIcvr8jKFKhlhLIaj+YiSGYfYR7i9zzISI9h6z1VU
sXVG5sMNcQIqD/8+rQUnxkNdTjXtZ2OmXUA1q2ZT+f2HJHsYnut8rwGnpPiSgSrOBcM1YY+8tKvb
vpviOpApQcOYimIcqs9DGymal9RgaYzSuJLTQ8KdgpVeh9wRe4m3oU300Wm0O43IlZSwqOlRMe3O
0d0moRQsyec8tso56YfoFXhCPQerO9hqQ7OOlA/9HNg7ZBMkfqsVieRYMHx2tK/3Nz2dSlP7bRCX
Yf4sP+zYO9Z13DKPaJ9vFx+8Q8gCTOfKV0k92g7egNNShpvK7n2ZkippFaPkPAZc3300Y2E0o26V
j0O7lIZl45eDYQ9VQxKa9ICrWOpQgD868mUSl7C1CB69ENlT7cxgYMvp7HCCcHwjrpvfGwyuc7ke
lfelZo5reyO1ZDvSrmig1sMe0l56c8/67HrFq9cj3AMffbdBdd5NqhlsykTy1Pv4PPDS7LXkWLaf
G9W3QIHGNnscDHAWCjMgL4Mxe1yxmcI8nEggsUI5tJt0mzTqV72XMzcSZ7G0FwyVNi6esSIF5DvP
4OXjVASk7wOgjJSNikYgcytuPYlshbjDINb5283mJeW9GB5nrBL1hVfj8CC/wABlfpSC+ckY/VIH
7uLiXY12mFiA5bGFLRgXUAWeSXA5T09cZ+ZkkTSx7v5tf1qaMErG16muI9jwmJFUDdomkk0DuRky
P7lDT5/asOLQ8ARQM823g9fF/YMR9VMtyNCWIOkL2TwgLOXUVQKWSiE9PbGvHmpXWcpvPYzZTb8l
4/CygWOqIUp4rXEJ2LB5khEz/nQWsiby9uaLZRPrUbnidVWgDaMW7JBHMmhZZaEZKT6DWZ8Zmbm8
Rya8HuwfYBHu1gIe1OZiYoyfHxo7YAM+qHNs7qhGuusx7DQngXI1LIbFMzLmvbUhpBYfXpZOX3rX
ZwV3BrG4xaneTVO/pAOWvMHj+bVlaldu5dQblFHDaO65jav4oIQXoSqI72MNodIfLnto/qLzU7oB
X8a1RB5DDpvuhuWMkbrom8WE8OALa7zBQpTodcDl+hwX2IwttdVtC8M9xCv8TYn7oaxGPExMzZnb
KtBWOVLqGZYbpkZyOTGp2JCgW8tH0muPF0eT+ZY1QeIOObwZJTNs1yM6egEtyYz/6jW8uJnMjNtn
5W7I0kMdU+GeiS2DZ+LEVTu39yN2Gve1cAa9jw6TenIClE9D3HSYHeYA46DOMzQs8DpwaV7BRYfl
9lGMyTfl4w4P2dhmtJQEDZPl/8vdma0pjnXp+Vbq0D5QW0ig4bA1DwjEDHHCE0FEaAAhIQYBF+Gb
8o353VH1u7OisjPdh/ZTVVlZQyChYe+1vvUNeGDPuAV9R/f3/iPNPpSQL9l1xJxZxfw46lXWjtyB
DdMXJ4fbjrRKkHZ6bjU+stdbJ9weuoBx4uWyxGLjNR9BSFwbs77H8BJNnyuo+bmHdi+EUyfDqWP4
GSNRYwGlOnFuin9Av8Ah5v34VDYEwdn3xR3644u593GWhrOcwSVkhjxUid7lAxc1kiaZBF4/f7kG
NRSwRHSjuM7h8U3UpLvfnMcnXskh5t+QBKWNQqXcj696SPcVtYE2w5YE4jOO0RGiBzNzhB1M2IM4
XdWokOjbaofFew/6eI2Oznm0XfLY9fFbtk+LbWg43L5ib/Wm2qbHgpeCtjy5PrqvL6/zfcoXJV48
Axq2W8N+qASIjmrG3ShCXo7xTbfyMZODKQqgUnZgrXGkIrpRFVAwF+8Y0uDMWNGI8YnTcqnbuluF
DU/f1qKSbi1CZU+A+V/91QFd+4IpwbPHWT/f9tHVb9I9yw7CGAuXkADJcqDwUIin+YwvzNnph4OR
+PwzvN37SlDnnnYZ0Ils7jL9KD47oyf0SU9nkE2YVlK9nF8IeJhmfHbmbuG8N7y2EO18/G+2HntY
0/KUcbOrE9wcE1x9dsT1BLnQsHfwTwUBCna20SOUSQjfjv5tcXDhOCtUdM8NfiOMH9JnVKS0Lq65
OU4gpla7DqiXEiY+TC9LlXVjxyk+x0LIVIJSY5B8suo60GIpykHEsnRfOPtUu9o1U4xJfzeIrmEL
z5cST3/Pw35EzPuM8fyEQBFIQa/FDQvg+E5ZPHAH0SDHk+Qc5Ih87sgJBofZtVwcpFWhOJC6T4iH
+15HESufnLM61atRJoUtIer99NLGjIAK+Cei2Qchnl2CFir4bOCdfC29BzrXmuf4JVuIu4oKE4iA
6ukZdPqwQbT8pWSoJwg8L678eUX6dluRqUsK4nV3eNXRTAHwfh6Obgm7fKTMiHLZCL0P2kwI9w2T
eSJDl3s0Pwirxne0pKhIWftbz0Bk8eAdDNhlZYlZMC3mPmxG4skoR1/THeqKALK7OdRk6xxg6kIJ
Cm+cIjWTrcHA2cbN9JY8HG5VXK3OY/Im7KcrWNNVenCvc25QgNtMmoUPj98NFf4QDp5H3mbY+Frw
XOivvdce0RnjhqE2ad3bGbSE4ye8LiKYESeMkTuVn+UKLhyE53J5Fpw4hS7bIdpBfSV3GmBn4CuZ
e/lsj0Rv83fpusjm5M1EeN538+drsT6/N9ifX9wrdkimj5MP8/A6PCPxZvVmQxUcS0oGRuqmXYSX
N7KmdiyT9o4V1xyRZiPEIFI0HIrpGSv7GM2GeIBJtuYtLMTS1YDXMGJ/DBn7IU+joBa7qCQUEnFH
KXUKICmMCOwE9T4syMSbiQnc8eM2wqt8Xo1pVaSIVekLotq6B3N0F0uDcK2kMfeucTnMjn41O9gs
LPQ+HD0WUXPnl4PNfB8aRhbePi4DpxgbPHEdFvvM8kuMfib8vCO917ODj850fXrvfTABYF6FIZBV
IHdNzKer9sZb7DYu18a7HSIYvYAwuXvDRYzvcoT9kiPWdNQbtLs2vESILbAQtLs3BBGf2fs+lBh+
XfzBEv1wtjvv7SP7GzRkeUV7g8RdCi5VtNemA6j/qr2N5SGk5xLTyv2Q+4cxyPLWjNAnbvHPz1T7
CD/rDP2lG8uBAKYv9Sgb1jB3H30X6yhqa3UfmS8sdgg/5LHEPcgdVpjiTExGzLaj7D3ApkPlflnI
imFoL8Lqf4IwDzn7oo4L55lwKqTJwB2A45mQxmAR2dcnfGKQSvPBPHtOMZPP7e2H4VPu0baMnjGN
NrMD91pjfXnwiPJhHIQNJuHuqPJvGDyw7hy/vACOH8ZbZ3pN55bJ1e77vSvkZ0+u2e2Hogr27nHP
08O+TyS4YDfy/nU8L5TqFGIqxPnDZc2gmk8nRPkcnN0mp+JEFyBbUjcTs+oKvY1TBObZzeLb1Ze6
uZb5SFyRxUh4IGv+IxY9neoX5xC6w4nRE+inf6aog7wp+XeXxw1O56iZ8nw4CEqgmWQp49aAWCTn
NGdJndzckbjRD2pEGa8a2swy0tNFvuwcbiuFv6CeQ+v63JaegqnBI8jsYi2e2SrlYWexaEe5wWfX
4/Y0yghPuQ11wpHNUJJD2QgI27vmMbcFHOpi13wYe7LpIkisGJxJkLowckNapYVUW3BlBH6GQHCx
dZrYeFfZK2n8qoSVY9YtEAeL0uecFAF7UURBuFVn7QqxqcgvYHQ5O6JR30jUQXCJ4io9uhqby0Xo
Nb9URHydnqvFTOYPLq01rLUAKwBMnhWLrxBckj2gszAE8M8BsIYMvf0CZTCW4uoTtUMxrlZ0zt1E
dO+dS7a1eXIw9Cd7e3nz+DUgacR/piYGc5trhAgIHUwFRMQlVLAFwyuAHy+jMhETb2kjBwS6IP1C
Nn/Jg4oUH/wIGpQ+0m8mrr2fjO2I2CPsVNEUldGB+O8/QGLP8phlRaYJv17FFiI+diaXkGKG5Kff
TFK/u+UKxubfjvVtREh6V2WaBce6OE9vIExL8MojlQT9kuDn/horU8SnfR9UfJlbkeDG8EP7BmJ3
Uq7e9yUg9hlQC1mZ+4Db3LcxRQsGbgbXhjbDJ3qJresU4mmW/vb7/gxB/vEMviHI5b5UmkZ7ijOQ
bWEBKfZ5qFueycwfrdLo19/4yxH3V9/422jGrCTp+Mz5xjevGl19rJtCdAOgRr9jd/72SN/mMbli
FrlKQB1Maly3UJse4wHf6RH/zoFdHYiP+seX4snk8dQE8Pltqlvd9+fLnRA/p+m7LSyYKkuwSOyt
64B30aVvv7UOBKmzp7h6rLXeIJ92ZcgQAqzqQruZnJcnOA87ddPp3hNwj60Pvec2hWNW60w4atnP
kFn3p7pOPjpOHydHJ7Zuh2vGG7NswKMNwh7dwT5wTRLQw4JFcjTcxjl/vkubJ1SW05s0pGBkZdZj
HExGios7voOWu8GKGiM87ATC564dApkBWRE3sF92Lt3z1b/E2mdvfHPyawSweaMheL8MkXD53VQQ
4RrC6l4M8iYAWz3BfYcIVIIKMWAXvKUtTIMHRUBtbXdtDAzmdQgHPSUyIulN9xg5vQ04Ifxx2A2r
Fy3dehUgJWFi9LKF3VuFtSAKmiPu3hR5u1hidXwQwCu2E2X0hEsOkZJGCyGwDeyD4Hwf3QM8Wrd+
PWohmw/m1fIwl18fAJrgPkPZz+fCFfXs9uFosffNurgX4u2hQpLIsJkUP6ospVXumazqzatB7O02
EHyqrXdaZBNh23m3R9wF/0ZvbukLuCc0TNvxfqhGF+ox4xHl3q2Mut1zLsrqR2lp8Ct0ileagLCY
g+DjwwmBTv7a/e2WycL983wOKh6UHMKqo1GBZu4j3YYZXhv0+ajA3kFaSPx2TaiGVkXMq/AIFWTL
enbZi3kEEtiJ5rWLcgF9Ie7QU26Fhm3/iJtDwDYCWsYTzN+E2px2HvQdib0Y1EiDuNBdqYrzwbot
g0MHh7Y8BDA94X8S/CVKP3SR92iPDBuFc+0Onq7RS7t5vcEAkcwupkuUyw0TN/soAt6t/sP7U6VS
JuV0wFVBaeA0IzarQLeL5OmDjn0VlBiLRuT52r9eadSfrWzks+qmjnmvhkD977tGeS7qTOtYyQWi
ypjQa+c5om1cPCBsjkyGXfXHPmGZjeTwBEeqcthDqSVgY7r3RR7cmPOwzUrh75Rp2s9W/R/P7Pse
k2X5+XnSxR6DG8QoC2ARMUjg9ZkWMYBmJE4RMHnKaJVuVeVq4TvCYIeegA4MkRWD2h49QZ/54y5b
GMM7o6rOI8hvKOyaKBnl2KQZuq1rYH2WhUl/2q6RqzrX2d7r3n5HrDH0n418+iYkTFk1TQwWvy3r
51Iview0VceR1hc6IL89jtu7dzhDfAN70G9gR0fvdFwd9SdE+KhUkdAICk6Hq9XAxC9pH2AIZCQt
DGEVyNTDSpMJzACSl/PIsBXILsPz4yXrXgcKJrxgkhq7lMZSRc3rYFXSfVSBd6EBEwYS6f1CV3ua
EmnpDnbZuJ+0k4J5V8cSkcNgpQv09PQKEG/Y1VI49sh2cbZenuvBWh0OUGCQpbHn0TdXvdPkLEyB
VSDT6rV1Cu5X37+ET4+MJKcEycZPy91GvbiakhjlS6lh95Pe7hoZNkujz0LfYIjQOpLhX3UHMw/G
sXnr6MJKpxeaN7d+yxoHo1Kw62s5bhCsVtDbzhXWJgfaI3jfwWN6Ch7AOiWiZd5q9AaOIYo/LKnO
b5fNCX8TFDRKEkilSzv2VuLu1vpQDaECEnoELdUM6rcWQx7ZHqTm8PRWvpyCQyLgr54g9Mv0yZig
3JiI9SdXl3ZAtq8NGwjev6Mu0AgsWiElpmov8Zyqx32MSsgTTBSYogSODe9YivlPH+jtzxUJCuNU
G/hmZxHNk+5XKCEY8d45R2ikENGpwZUoe1psHF1HlqzYJFmUlxwI/iZAGApTtOu28rbFTYsC9E2c
tvDluYTNELhLXPRTUCYyzeKInCe2vkOYL9CS1oE66+OEQ9Oz2a+4djF3GvzJrgNln+ATBaP2xu3b
JvqQJY0fvHtoNNxLcveF6WwXb13R4mxxfeVBVsPDsOd13PE66K016gclOPj3MYoNmZdL88lepR7O
lrd1myOcMXjTVB4tJQKSDeWvp4CwdR414GsXfn/0+CSWk+oS+teD2dvdqymEDqHovQU2bSIyRErH
2+sBVNtEZcLoZXzFtOutBf5XhwzXxlsGcaiXWZwwYqJkvPoYXBgT82o36UmPiwCbrcik538aLBgP
IOLoYkBDObaz2xuZ3gAFnTMS3W4+NQwfE0sw1wtmKzM8SolLK4pFwcQGAY4x7vdWd/YW5TCVEXcM
opPu5vqkp4Zt4+4XcKYB4Bia0O+cHIPIRZd/eJBR8PHlihBeC8U29m9Ptv0TkhUF/DAjthzJXM0/
AthiyNRfqWpQ1dMGmwBjeNbsO718Hkj9EHeJ5yAkxH2LddJSIQsd85enjZP23bl+UkPdWEa3H+Si
CVsjHEEjpoDv9VvjwKK54gVqqTtzp68PKdX8xUOcO+kW+XYzwCIbWwyk7wi5Me9AjSbsZIrN7RVy
bHj7VHYA0NoQ3xe+5ccJIU3fhffdo/dosYPBLhwPLaymH1a+ZPfvjzXnGW3H6khgkh1jtiYWuDjo
f9y4Fxc8G29wQd2W3OtGS3HLgYIe9nGqoXeGrMtU7hmpsPlf+7vHWnch5vkA0bP6PevztgBIapho
aBbApnd4LVJh1rCdmtG1dbohkJEeHTlTbhP3fNqLuvAoJCDJIFopIQ4iWaomyrqHWGioT+q1nvTH
dXj8fKzLQQzpm+IHC/D0yphEx5hD+IDgbYQ3PCYKkA00ilJ9WNw2RrHEDIWR9Hbz6MV5O+ud/Dzf
MPSp7j5TwP1CHWGJAZ0mxVt7j3A5xDaCUTJOa+kWRPHKXId1cXgm+9XFyb7ACP3y1gR6MphePs/e
KdyHl1iYRCIntcBjHX2hckPO3n4hWEiiEumwG7KaAA78F5f96R4+Ow/nazg7ykzeqMnFBRNFUvJa
QXOCnqNGeJqcPXWaL3fPQAxJLjTAVE+wmZA7pvoAxA1b7xi6Ai4WAiDAbODOtJQgPk4CeCI0YK6Q
yxmxeRyS4m27tQfzawCXIjr46h5PIbvCzWJZp0o77+eu1L22rxqeEinM+ez9dIct47NWqlFPiyne
iP49DabHzxbyJeNEIIBeKimRiQPRYdWMHuH9bucTmnZkLpSPzO8W1wtm2u5TuHo8ptpLzijsivUT
en1uECTyFo+qgQXBAyr5GTAcl6vNE8ZZa5t4A0gxjgISE7K7X8eI6866pbKmBOjhn8BYysLc8NVY
KWvubgO0u1CERrXd+yBFEhx3UBjvJB5CdluMKFg/jnj0un3k+zcbZWJ6De4f7K69tHqTZewjJGw0
fl3UCSrO90arj6rD1FRiOzBg/ntNpyvtoK1NQ0XS34aM0MCP/m/C5X7aO/54nG8MFuPxUJ+9gnJG
7PQ4coI5mb6wWVB/wxo0fl44/cc3+oYA3PJb11xJvPrqh6ugiNYG/i8Dx3jJzvAAzLW6bsN2eHjH
xp0lc90wYrkuce1vQ0qfQI+bUBKMBIhCjVclRZR9yCnjr2d0GB0+Ta8XG0xlmS69HD6F7EjUuTgy
IBLzicuN+iHVEMM3FM3j1oLu1nNrCG4taty7ix9YcJrJ6A6eLxhJpsxZwRCX1xBY/k/c5b9Evf1/
jVSLJblm8qegsps9E0Irj+N/TrH9X//z8PHH+8cfwvf89fZ6Pn/88T/++t3rH8IO/fj+x39j8Ndc
Lx/vf7y2H69/LGb/LgX/Hs7D//4jFfenx/2LmKsP/k0mJA3bdE1TsCFWgSr+ylIR/wmvdOAzOLaI
oQUh+D+Iuf0ehTtKZPlfpsX/ciY2/k01+SDqeoKV+Gntv8LMVYRr+49v8NclUwiHVJDTYXT81bX9
gOX1zrdnZmi9rWvq4ztiQmb2HUVNY/olJAfBX2rSAgtFzHSaFhhCGxWCFdaAWyAghcIbEN0wJqhX
wJQnRwRE684JMBdXniK+75TJcwYNykRuaFXE4QHjOTJUx20vaE0qpLIg45MuJNHPYW8b3u6ddVWj
gbS4S3O1v9DySGYUh3eRxhZVv+rbyd7t1UG2XUpMvs7lsjCnhEM7V8BwGbuTvvn5LLADjJmyPfJd
e4Xhzvzx+AguoJOnlz0ySRteHuZmTffeHRdVGXc0aT7b7KW0daoibP9wIAdHJkwAibAWnI82yLJx
9p/65NLDQ0B06RnLOWnyOvrQQ1jm4ROywp2iUX9vjSEuL4h3DtNspzHpT8TvMbyzjmiDhEkOokQF
vtQLNblH/8ekf/pU4hPKWZ0geQiY3cA34NUwhT7PZDJaC68eS5vbYGVMm8Vp3MJ3PCLlFP4aeki4
wgH2V7F5DPxBlzTTCrTiy7jqBMMBIF8B8nZOMZNu9E4auqjZUVrWJY6wEwynJMkaLDKiofElM+cV
a2vQvbUJ044mqVdK4e1Jlthg23QjQcW9LKT0vqH4hbIovTcfBjY7NYGVVjUfINa4xnWsJbieboVm
unuvmqhufbV0IPDBoZS0YV8d00d0fFWYWxNzc8Ac6/2vjL7/r5cvIGekk7yEGpmKhgGqSdP+ny9f
fwY21O1nfdj/uBr99GP+XI1wR/830zSENrP3tRqxGPy5GH39F6yVBzo4iIKwlm3vr7VIUkhwQDug
wRAlRo6cB+CRvxYjSSHDAe0QAW+AOmI56v2XVqO/Q0R/nbmhES010DSSor4BMY/7ncTl7bFY3Qiz
Eb7EWGDFwlZG9ALUj92GFUYoFGHRZkJZTItGPfzDZUz/rF5+FA58G2/84/qZ30qAS6M35laqitV+
dLxYUH3hd3jA/vgj0aOX7m8O9/ca6p+H+4b4Z/n1tDUrDkfok994rE++9k4e0Ks0yqKtd3SbBMDF
EBZiTH29Xx/928Tjn0f/BhSVyr6Q7kperMpwfQxbBdGuucvQGxzpBuG74p3s5ksk/OPB58VWVp9H
+zdn8Pcd6J9n8G0u0EjV9WbW3HScX4eY/DmHBLkuCA5yfEcaVR9bp3yTQ2z04KwcgiveK1v7tvn1
WfTE9/yPSvafZyHu0g/7oGbme6nfchcuQ3CCd/qz6BK3GFy+nLFfk8FmsrdiLIzxfnPgnz7z/+el
12RhWfLDgfs5ueWGVharYplv5I9tyuMmfWTDDpINzGNYpgwT/1JW/achtULa84+va36FF5K2N+gr
32774dFod0PqitUA++t8s1+ibh9pE9muphVaBcip29AcTYEORsdgkPQmVw97fiQH+xQq1t5vPvRU
mv9ucmN+sxb68zaY6E2JkSHQZaB+uxp1r8h49zgvzBpcdVfXsbQ74TF0RqXGDl2hWtbjPtxy+Oqt
t33pibCAsyfmNiFOyriWwiDsxYMAb/5AY479pErfB4S0Ha0yt2pCE7HqIKyxFz+RzCfmFI0BaBBF
PEL1bCqk5fCSWHBIL4r4ykw6cuxVOh/mlp/D8nwOdTqA64SS45UclBQ+LWjPq/ypUCLR6iHmuztU
NWy2zmU3GJeo5LAZgcp78g98+oGn+jxilgPUVPq476QwkUCWiqlysK4j1es5xmfLRy7FkUQM2jUp
EIvCoEIhL/hb21SDOGfgKf0hC2TQh1M6OszRwePRAQccaBPSHcPLFlcCNdVWGZTwK7gUABa8b+s8
wtlvdU3gQsMQWFdTrPkmZ5xjsFr0M5T7bXRjdl1OYNjvPawNPGZZoHexaqnjYkra7pj8WQz0BlGJ
wWYkB+3HgbKgRf0ujDwHTLAeS8C6PckH9fQ6OqRcqPE91MP7WMb6mIIjPfNUn22Q8eB0RkNeY+IH
SxGdJ07gsO6Ut2Jm4krZY+LdX8lDE/Bf3xwmzPLS0pXeu4k56+zjTh33owI/lNd8rkX7Kdoy5Mqw
b0yrGVavAgEGTubUwSHxTFDH8NLlkTHVnX5y2+XD7Uu3hGx+Th6vmCIulFQdXXD0govWwDE1R0Uk
jZixJDxBG0TcXhVcgZwNW09NRxBlGJNS52xHR66bhEBaJAdgK3ha8jyNGg9v+UW9uK+0lI0EK9bC
vVIWs8LO9q91TAFZJpBiXvpTfEBnkPeXj4S3HgaH0EZ0vJcaAqjp5V0FXZkboAsn3s9nSOabTiDF
fgG9I3OVzXWnhCULtky8K0QC8bQxxxC9IX9hBAhs6lFzHQA7R/fxfnnHCQGFBrYEYPI+/ncuM8Lr
lSRwGbkU/ocVeFG9k0i2HwMHyuMnU7QzU6ers58eU9i55BRZcPQX59o7xuWD/72/gXItp/2NnGwn
R6hOs/PyHhrDm30BHoUleBgzekwpsQ+xOsnmcIK0NQSv0cVVk5bbNjYnWKDWTPgOIyyD0dDXTFo2
0DqRkGvv5nSPllyY/iEkeTpYe3g8Vry7wrDviGuEdXNJ4cBuhxHhScwJnyDivc/SK7eOOj3E2hAw
bggDnzVtAmy3nZkvHKdnDY4RhMJEmz91y0i36emj9PKxkerTapFFcLV7q3J88okIwWoZOdUwD3GB
QCLwhPzm9n1o2gPQZ+4rb2jHRJZZoA+OuY/mexaWcf3ZAYZ6eWhMeFpfjKTprDMcqU03JXMvVlBW
46POw+nrEwmYe7adlaPjqErrdLB8hewbS8lhTPdjwm3OV4Npb1rMMWHByPXTmBWpiX5yqPML1LZJ
NmQSPYWRMWftmBzCbqm+1ZM9puTSVE7hZcmpMc8WGKejneinN2h8BdzjPlfv5uLGCRM2FdgoHKU5
K0wxqT+KRW+k7YxACbD5r8dQS+Zwr6r5c3kZtZEw+3nMIU4G8hBj23IKdjHOhuigwnpxHHfTOmHV
fIOcNG/mZ4ZAB8Hong6mKsMkTkmZDSZQ7MoRHqLJcSLHhEe8ZYDN497k8d7nqWiYOj/cHYbmREJH
2vo0u1P8sXLsZ6/tkifU2W7UKSbAvDIEnjDZ3c/BZvFeRvp3mnF3aXpi9PTOedVL8U2f7mFOpv0p
BBsA5Rk2OgLyvW22+AHwSoP3cSEZ8z1A1XpQxGDr4cg07dYtJJene/LUD4weZmJGKfh30K0CNC8Z
fnEMsT4GMHv3Mc7As2ZyWTAayj+yGcAe8RVnHv69tUWwY2LimkF1/2I8HZeH5T2BNXmbHlqE//kC
Ev5Y8gYpgHIMltdE1VhNu6g/qV+3/jHdB5d5Ns3kkOWBdcNWMIkA5DNA+oQKaXpJ+sN+3Lw0iyOj
Zyndrmp+noMHbYJQI3mEZ8DVC2V0Hmg7UghfhVcHPbsNdnhH29O7O/n0Dl3UKuN+rMSQ0xS7HzC8
aj86rEF1Fi5p2HrqVXhnxOb7NchAk3A6x6QVniD2U0SUwkviO8EpvFsQ/I4dXl5IVhx+fyA+4jdl
1E8LGgVt8UAZKHRR3+q3QulKo6vOxWr7IT9sHBJx34c7qz6t8w7BOk5Gffby35neqH+nQv2rXvnX
YQFs/l69yfszeCGj7RV0Ib+aqlt2V9gty5LgzDlZsDHA8ku1aMAvhkWFswNcV7DCqJzchAfsXPpU
gv2s8LTpr68Hud4/q/AGhgCWejo9nbhgP9SVjXao5FOfgnYdjnWrsNaz5G3pFaMTcpNAEaQtRttv
YfKmWzEKIKtHzYPk2Z2ljfWwUkZYlT1GtYK2obLiY4h6ooYeNLd6yAumEMCDoWSP4TfzeeHK0unS
bta4sgAeZpU1JksWNmJMl0bNo1oJcRPW2UripO/Gtf8y2VvjpwUl0vJ0TF77PCmTO8Sau5dAbaE6
srcO7IwgVe3dh5dupju2CZasgYcdm+W8cVpMlmsrBviIxnzoC645FD2dBVXHSpYJR50vMQe2doha
7DHH10KKjdqaHywvXhN3a60JhAX3id8qay3isHJnDDuTj31aH+MXik1rUjvLIHpY78nLk6/gQAR1
Q896HWKPR63jeO/RkprLSvg6n6+PIAreRVglOQZ2YwWLxjGd5Zq/Xu4Bc1A7HZCYkjnB8sk/jDGi
RdNGDfpmoQ+BjX+34BnbkhUOrEkyA4RLwos19ysb99uX2H7H5pp/RS7vg7vSxw3jRbie5kg0xi89
bC25xLZX2T50U+8WXywCVSubtRslBzuVg+GOx+dfLPzcWKPEb1J34Lrw2ex7tCmtmRuNsNXzw513
tzbBYmvPVNs/OeHZSgG6cLDzV6MZ4smRlTJOu1jDIDLZ8xrXjoaROx0aVmQ665MVYzk6a11Sr4b8
T/YgZLfFmfXz1cCYEKk9ozjLh4BgnR1rtqPcDgxrcbSTqzU6Wm7AyIQ7i4GSPZopVuAu3mH+cTnV
aJc7/sV9wOphaX61RouHWKesF8p7T+O6uR84mzXWLOO2ldbSpGpF5GDnUGr8D912o8Z/Jm7Uszkv
96O2PR5RYbAnJaPhKLKYSTd2wh1yP93A9j9SzLw8950ZNewD01qMCOG17lN2AP/OTNHwTm5yjSYP
G3/BMwlEjKVteE9BsrdiCDjRMkGwQeuS8MjeHIrvByX5Ypnwu3UAo4B/afgXb0SnoFvLJJ40FpbP
mP+5mJ1jqh5f3fFy71AOf6rWbD1JCsvNbZ5MOnE3WCxtN+XhPNgjf7PInMr6jIM1k3oRL0acy7BF
HBVtMnvzwAEuwkCJ9FTYSljk47lE3EHM8s7V4l6wE+F2D+c8MILcypxIsDwq68qvAzjonNDCXXB2
Fzc62LPJ+q2zlojLuSbQN+idUI+F4xiGAhJcimNnQsk3g3oaNKOSJSD6XdP8NVf63q2bPyxuYvH7
YXHrS4ZW9E8sbsLWaa0k66fzlkAg4io2Dm/rNLfJ9uAUka28zXlmqnA3vDLLXBkWE0u2JbGN83xb
v152v8XM/bUfEF3PGEI1TFX5RnKSH4/nsd/b5iszKIePCHO68xISh2+El9qhli57IlSFsLc86k9J
QZZ/sw+qApz6x5X54QS+LfvH/NSTLzkJKKIBFLah14SLwAPI4P1Bxd9NAd97Maw5FhcxLmeTZ9jk
XT6QjUIeLimGMGhY4Gpvia7x19dH+/t47Z/XR6AhP9y4/NTcCr0txI3DWBdinkVLUU/7rxdC9nC8
NZyPOxaeC2NTRNTtibYx3hGmvZGH0k/kntfGPXQrWNtTeD1WlIEu+B9FFrizayzkkRrKXxpxuCZX
PA7hszhEmAVMoufX93IKO93q4of1KmbA6WvHSvPrLzj46bb7w/X/9mQ+2rYn3bd8wWU26kf5psCX
PGfofp/erDn+PrBADFhjWPjFBGDBPuhZetyzyD2Biolr1uT4top28kxEIhyIaqB7RQq+ylHwkuoh
vudKnxMjK8Mf7+LfknTF4/GPxwcY+Iv9rOH88vf70/Ry/XGXlXwFf4ZaUBbUUepZq33NX6q3Es7O
r69XX6B7/zigAclbNlRgKIF5//hAXOruRiJtj8QeR9/lMOXzcE8UESSfJ+yUXLGhf3mIdpn6QKER
oCQhDDy5zL6VndFjrnr1BPn8CGcD3dDy4WnrZsoYxkG02gUGpQWgrc+o/UTwVfjrs+/99HH+4ey/
YZd9qWoHWf+ZrzS/g9giYvVa+mP0wF4Lw/KyvLw2po09+u+cRn5ad4K6Y/ojC4e2b6CxnJfFVWvF
ZUPBMXzG++S002bn4SEiVOM3GPE3l/evl5bKVlUA+EmAZp7593tU5MbxoJeXfNXbHb8sHuoXeqsV
1OfnlLB0E9oa5OYzPsjvv76+Cgbr/3w+/nbsb+vZI2vLStbNfBVnKHZe28zfqyTuOSxnt2cKe++A
7GRn9maXjVJGh/lJnUhXyjNUTgWqWAeI5ElYSWZf6XH3RMq5+xjaKWkLFHiy8GvokQURw4esLA3L
YUgqX/mRFcwTaI54cHdWb/aAkMifYqRoH75Mh/fTklj4A8INlNmoNgkNoYTG+MN+ROSO0O/RcOEf
voDnEpdBr7Oe7yeoSQTbce34H7FZkOJygTIX3IsRHzEtZLSxI1feg7XxMC/XTSrbecj0DamB5Gis
W0LPJeIRcJ6w91MZoEiCUtokbCyodHA09JsXklbwtOQHrrEM8ZQ0HMug631R4XlzYRri4MiLtjj+
vbawnhlYt85qPUTT8y66rVk2KZkG4uyTkgIA2wHKNeFIRpfIn80r3CYhiLtjByuS7LX03CHLrSj/
yCC1ZZgM+FIkp8DMLYZ7+Cw+mc3myZbpKh2rXQElejgJgm2K7RmzhNJRRyBQzduB8CHLiM4u/Mj5
UxDo71frnspTODU3FkLOlVAgxrnFEIsECEMZtsyQEcO2jnqVSPSB4ZZ2XMd3EG1RKemaC+xVbGP9
/S6w1gG+yJgBTfV8lEM03PRH9wHBYe6t9npljEXQHatFWXHl1TEpE9Kk3sxAHUNSxr2Se3sPL2Mm
2asqlqcweN6v8QkNw0JeAY3QXwrWt2/EpxR7D7+Jt9CFi6gCc7ni3EPjIW84bTwGvvRDABZ4Muf0
FGxiSPrp49OTc1giOt2vTcg7rFt4AU7vmDpBNGrcPsswVj+f9XGkKxgX2DBSFfiasm20BIA5KkT5
m4PCKy8Fk7Ggj7/ZGr7TwICgzWe3Q075dJ8sR3Cp8Ek8zGpI95iKHvHDZsi2Rjbaw52DYuHp6gDn
xfT6tDXAUgwMHZNbSRN3ceAFa4kaSs6DfuwEDtqshTTQxhcT6Vo/t/VdGcL87fvkKTmHUPH18QU0
6sRaLFihA2w6SwkxnluVthperbIERKnhtqnWkxHXXCfOR3BOr/GRbjJPDPewLggtD7GFaTMBv4bI
OTrcssR7Cc12wEsxeDfsjMEhKNmadtK+UJ2rFmCtSwOQENGDgJcRGpbgGkzQPBVNFMxV3Blt8pMG
ISoQ4VbyiAY0seSyBLxpG9AdCLZ375TjaMDbVCYPXmcz5A27AvsgVJyYZCJax90juoforlcZP5yY
KxiM5ujGHoYPhN1/gbkkNF4XLGfP2CjSDXkNIkLYuV/GrX1bGrcLAdEbXz2ImIFhrHzRbGIueQf7
8XVM9BTtJN9dNKlgnxL2LcLQB6vl6TPVki4yJrAvuGWvwkw3IzKtjZu4sNvl3jYYpDHOi++Ydl4c
1jYFrUbrbCcYGAz5y8N8Z85P0/sCY8ITTNq42yCG94Q1L5h0wvAEBw/GKPZA4u/dq7CJbOJDC75y
drSdnEKKX0gIOl3cFfLGwVeNhWR27cKDOSkmdwmlpQ0XgzzICzFlcX9RZcIDpjsEVIBwDklyOdkN
xM2onPOkKREWvpf+VM0cbE5PZKDObnevnxwXxv/m7LyWG0e2dP0qO849dsCbiJmJOHQgKVKifEk3
CFl47/H054OmZ7cKWyTPVPRFd6tKMIlcKzPX+g1NjYpqnbvyr6yFoszkS3j99khLVC9HJol7S9Eb
sLe7Ui8F0LkW1cTqPtlG61G2HkzEUv+ECzNSqwykiRpg7ymdGG/DEqNsqj0oCW+prtftCOtGBwBA
J2zKUVW/X5IBdmAvaVEiZco2NFlLoBPhlzPRoPcsravAHm7ZlF7z4dtPkJVjhzoj4fec3QqkKGhf
wUcetXrskqyy0q50pFVUcotup3T7qZbo9/WW30RnddSGRDIP7brxgDnij/1r150LN+4el5q3ais+
0aVAl95i44FU2AXTf1XtiL8V6cJ9RQcApjlrkwUxh2o/VMOCfaXpzm6BD9rZJod51O5xkbxBnXXe
XVePA3NGAoL2BfY8xHPzrt1Xm9fyAw3jC+omO7Zh3uwVNAyxnXCBsTOmwC3F8ewWYA05YuRQYHRO
qIjz/iKauygr84IUm/HVRijyftiJDAKrAr/gr8MLd/w9aYZDaLPjUrMB2w3G/jG9Va+R5p+3GBIO
/AVrFV+nW4XyP6GENcAAMW+Un+hXGSsgXZKr1tZe0/ko9cM70XBR4Mt6LI4jGZTRxwKTZ2MeH/pP
JGu37ZYNwFMOaB348gNCIBESKDPUZsQe/OYsRh3kvX5W1gkiPmgoS6vgCi/PJpmV8iidmT+7tJaW
dBnb5/aD2U+fpwyW8kZeYlH0QCpExvm13av6CLa+Dt4woaUgqDx263Cb30PvHwmUCL0dxKWKyDji
IayJMG5XKdaMO+weGRmg6Dd4OELu2pm2f4kJknqt7mW4wDPtKrwcZ3JOZ9O4ayAjUNlrbE2by8Zc
N2+LchMY+wEoMt6IMGYjnPTIvb9UY20CRrpi9+a90gMxqeUlF+yr5ScWYpo/c5ZTiBx7GYtDcIn+
KA3bjsI1/j4UZulbvKOiCh2bpnzKyY2OPBAgdwU+9zq4GQUdSlqn9ZtK30ZEfuOWKYq2AYJHN18N
0lV3wNAVEyfO7LYJl35UnO4QcUmv8hXFaDqvI+RD37C1cHcf6q1+FV1YYxq6BZiLlv6rNP4rV0dh
ff0wUI2jIjieBMasJ1yKo7gSiyZMl0v5wKLL65ib4qK6QEqlu6hucd1LZvkHCvCLCqEKrBX0g7uX
ICePYtY6G57O1spL79WC80V7qnhtLga8Yzb5W0mSZeZ+0vYqYBLSuqKfk482PPVTY8zU95siW5bj
OFJ/Vt+5T/lmwX+A+us/qPDyFiEaMKwZyAftvGTNcZY9l2Hz/2U072ktjbiD5JFd7FvE9gpFaRFc
28ICGcq4PhnJlp0P57JGWprZzPh6Ob2zG94jt8veRlgEO3T4airUZ9m/NJYR/D+2IvicQjjPtq56
qyLvSx2ADM0wEJH5rAejBqQ6manIBzLVu1klLOJoybTnLniN9h+U1CWOXhzGsBVrl9arUs0Q8oKo
08Gu9Ff4HAS/DJ+JEtJk2yEjg6s6EmYP1WY82xsoJpTDEl/uK56jfsrfGGoxXaEYk1yUb85VGc/9
+zc0kmfUy12Cm4YmBh3MfvyZt4QuHl1KsZbJugczGIcAcrc/2hX0u/zJuqeFiR7LQT4wrTla27A4
7iB6IJ/VQthAYhjhKpS9YJyRx3c4rTLP4Uqs+b4Ouu5oUM511AUvUVqZhQ6za648REuHFkh8QGMJ
Zt5K3XivdvZo3ZAdnwjlZX4f0Yt/iokYDPNY/b33hp7n2OxCJowWyuYNZsfKnInK3LiWr5I12ozU
ollPWfyyd+cTngjISustuWKokQBiW/BEBzYXRmE0Mi16PDbWpDcmu4UBqRXEVmho8axoQc0tTDhe
QQneA5GY6y/opTVrdn+LR/gHGDfkd+CHFz3eHMTxTNwkr9UMAMFKPcDi3Hi3OKewvycr48OHL0W7
6LYtF78dh//V2Yow5Q8AncdCGvMBkRT8d+fpJnsoMQkyZ+G7PnvTLtn7bsx3pIloCz7jEor5hPhk
XMIfJefzMam+WfaAvny9S2b1CpmZXbU2KIjQMvbgHdNrJETpSYY0XC1g8OWcl4W3S358ZVMxh3g7
3yiP4b36pF0SbnrLWoWozdx8GrgB6l3Y1rA9WZT3pPg1E29rvSYLlqIV/d0LSKJAEy71w5vEOsTU
IH6RwLmBBrKuLjIsMxEcZWJv+jvjAwI/eqkq4oIsXR2o63YRbvxd8Clbszf5Ci0oOqbFRTN7pD51
ad0bexehgz0gAju4YgyMS4TwKw4zZJKlYr+RI5BE//Re3Y0rzJSbaitgHEeDFFbGcK1clgvx6aN5
DW7NrcUJqpuPUbTI72kZwBVDjX409E7YyJMN4TOwi7gJN9YzbVbEafi4HGjRD9Y57N7T7ORO5q9h
Sxl/l1woz/gi35SrDw0dSrzYeXPUdgDyLnEygEokboq1uFFnH9Fr5syNG0yBVJZ9d59daAglfhAf
IblbQkq0tZXHFGuYWVot6owLsfagxkSXa1Ync3rY+cJChda9J9OZG9emqbzB5ffmzdxI5mp4dA6x
PTwi7TqHWTlvbxIKkfpDyvIKDyteiQ+cY5C5uMNBhgW8HZEyNKo+0HtaSDeSndVr2VwU79mTfK89
4ucFCYYDIOcLMiV2gtwb5fnPBrAM0rLCMsIxmYRrXbaAI4T9QKr+lGxtKWezt+QRQV139qZvyDor
6hkcIz/oqe/JSNQIqGJQTnyiKyzjA/6SLLuPiuXVWo2Nz3hs41JWpDQQsubMODRjdvrpYGgzM0aV
E309Fk4B9K/u8w0UwkuAuNdIaBQYWyNj9KCwPM8Q3aTh0z+hA4gEZjejFo3L1wMeJMhHsMisRD4t
fX9jO4pg5dSLyT4PKgGXsxBDruFf7pP/hua2d8/TeLt6oywdGcRECA+x2QfrENf0Sy2alaByPQr7
6lqGSkxrARmeym5snaRWXyXbYBu+NdHaZR1Bi9daIrWC7NFGWjYPEH3sGFaTSv0fSvIMshL7LGQe
CqyjhsuPfqQ/P1roExHUT6xU0ecI0VShqnEWngsvKLi2hwZfGWm0KGHZ7D6zS+oRjwwjDXPqEq44
44Cv3HK8Sn6NL8ICw3ktn8ksau8Ok48XlW15X19wEJhp8MQDegzLejvSCBs2lFt9la+aS0r6K2WJ
DMe6BqqOnMkeJa6dSSMGa0x3naWrXqWKiHTQwR/2YXUDkOky2VU061hyX8vH5rpIFsUNGZnhRxoL
LuXMudA+zIsX60Pn2gq6/HzhcauvrywopemsuJQX2Zbw3lbX/tvXJwNbjhsGB4KMOgi+uu8RpLjN
8AzACZFiUAOj7O42WLc7jM46mBtYPsA9YtKa7JLjUVbXfacxc0OZhqOwctcj28XxgVZ6eoXE2fCi
UDl+02yVFYC5dAjIAajoIMNyzeZv18MX4V532WWzB+UNbgPA+cq/I3eZv5BNmpn8xwxQScI/wLEg
sHGK4RA1o8wVbMw9Hg/8icgsjnFyIgLug2XNjNFZwdLd09i5C2af+qW0ocWJc1B7lT51L9ksfccL
c5NDn2NTMuLikWcyr7wb+Q2MDRsDtnTaEsOTub8zb2tOui/F7CndOLN79cLYKO8WoiaJzX+ps1GS
+MO8HM/6+dfnkNcwb7FOLViW41Vnv9Csop1YEB2jPpR/23K4Rz2F49pTAbE45aysrs1HqLrbGvjS
unjuZy2r1aq5rjdUvjYZ+nsv2U1yw/7nI1hiLAKvLxcWLwOhAwx/Fh5kWLR3obaM75gNMMdg1+7q
g7JUd/qqeUEuDbgNaaVb+nfalv82OYr96n+N/momecD/RXo2tsInNTM4ig9YCXQIDVK0l18TDovZ
PYiRK9QdabqwFcPvDp2r4t4p56Qq0CgWhvSjA8i+2CfzCvEhfpeKAPAKORyp/aM0Vn77Yq6HB+4T
wYZStmx2ESC6VbYFT42WMweLQ75hfi6BfdyFj8Wb+Iyo3a1JdQs63QVVQnPW7KVlvqkeBpiK3qPy
HM4dLLnRU8CkeUfqQaBrnCv6pXhTUk/pt8WKsk+7zi8ggVKmyeYv3Z4vgjTapzg6B44QF2/NjvEq
PIi4KIqz6FkE/bZxLk1kuubaZ/quvLi/uo8edvToRlQra2WZX2XQBLhXhOEF1R3Z7q8h797L19Q8
EXCyk63x0exllifk4uOrAKG3t+qy3UF/3aQHKgpIwlFtf1Hfyp1YbMRf4aZ78G7KDao8V/L6vrDJ
zNhQ84hIRQh75uxO5FNr2zE46CNAO+Xf5eZRgsNPHO6sfbMd1V78TfSZkBaqDwMfGMQK0OjplkE0
yx4KVt0ONS0MztgmU1jkbUN7XCbu8Id7a4EQcY4cqcBJuSgO6Q0H1xXiZ+sE5ZOMujNRd81835s3
KfBKlxYHK/4Sv9adezFWgygeMR7dlbLxdsHcJ0/W1AUgOdviSDB/RN9pE7DD9hBzWL6WDxxJCYYC
tFlB/cugrjs6daMZXMyVg/cRYWg+6gcFCLxwvr40nrqr7I39ylvKF81fYQUf0lfFt7WZZ1OwpkrR
rNCqa6+ld+udInb/WHxgWEOdpEellPzbvwqUu59AuLHwHnJKP3A6NGp3VJ3hsUPw30mHseJlwVKj
zrxAiG2sp6K1q+79ByouIz7D2/U0wpVDuaZlw1EV3ShY5wQ5q9FLubnHbhvjTc+mkrYuWPvh2Yx5
qvrAJugWINNeZlEF83OHyxylICaV90yp6VZdI73iUc3RWWlGGqmEzfMtHMn1C32BffUsbAWbw8IB
YjZHFsrpD/mvfiV9Wp8BS/yb8pHe6kg3cZYFPfSu3ALupP6P0Feb0HyrYARWq2IlHLJ5+y7u8DgC
xjE39tLzsO1Q38c/ZOG/gb56lmDzvSgfwKGSex5Po5nO5H8GKOxBbgV6lbLFW7Hht7Wnch3dA2gm
K1X3xsFbRvP4tSWNr+ThXL/6h3blb+2VST+2UKzBivTWeyx+SW8WKp9PbPDGIyWH0Ttkju7D1/KV
uDzd15F+aDP+dttJl3Qw2yg2lIa+WTH6OaovbCM4BhJT3HhcWsmUyFeda8/LP7TNQL2LikLjDPC5
NHldRyvMuot67xEimw3ZgcNqeY1s2n1pw45f1qtqyTaHqtxLeZAvCjuzg+5Mh/jHd//+DJN377qi
9NyAIW+37g2bfrwwcChaGQ/5nU5p+cxIj7i3SX/1tzeekFl0qRBRr+CNo12IeWVxF68HkGiz8jm5
DffSVuZACaTfMdnGBFv36vTtf4Ij/Hb7SZ8yK8teTJTOexytgl16GbMcXPja2fbDTO9GAXB1A91v
S8VnI9ykO6CO7zK7zRXikut831zUG1a+QFtgQQC1zNhYh/DMM/7UxLUkTcSXFhokjsYT6GAeVYpW
a7n3aD4P1qw4qIv8EkKvg6z0rD+wsY3vEEnpWZMgE5zpcEo/9Te/3VyeNNzlqO4d2eLm/bX+3F6L
NxmJ7854Sz854NS/gIx4D9g7v4vv3Qs56Ovz/K9ocv+3LqviBR+F5B+zGpJr/Y/08x+31QtumZX/
Vv7HeLG3NOsL3/Wq//qP3/7v0Q/97OPdf5n+rd9+qfyvrz92P9LFS/Xy2/8sk8qv+uv6o+hvPso6
+u8b/PU3/3//8B8fX1e567OP//w/b2mdVOPVXD9NvvPiDD7raTZd+Y/9S9T4yUs5/b2/yLya8U8d
apwp4jGqq7KGK87/kHl16Z9Yn+D4BSgJ6A9m7X8T6DQRAh0mO/wqNDlNl4nB/yHQafI/oSpD55VJ
SJaOgcr/hkD3e7AL6MZhrCzD7/u9QW8UatV6mmfYquNdKnJz4yvRVZQRc4rxqwrNJ0VJ7ls0jr8N
0eG/s8h3ptzvi8fft5vMWcuRBUfzJN1WOCDEHJrFbHv6yr+jmP515am1JybrUmc1lWlr8gPXL4zq
LjXc+9MXnwT831efoDU6zSgGoeosej2oo7awJRDCXCLptBL2rjPuBOl9IwR6JuMfGSZ5Am0J9CaL
tKTTbQ2jiUiYyY65OPMm43r1d3b/+00maVVPSl9M8wyECds+OhQoL6DzsEUFguNcZpdnFB/HJ/3p
NpPFI2xCw8m8GqGkDlO9iHpoxo5XulPEZx1J1tMvc2yYxp9/g4RZsa53keQYcCbWpfseBf6Z8R/j
68fHH0fv25UjzzWq3hpYboYYRSRAlR6wgjBYRIG1kDr1s4eFrTi06yMESir2ZLGCu2so4G+iNrM+
ci6dEEeIInZ3aphcCor2QpQ9+Z1MoaJRboUSj14vWmt9uD89GOMH/GnEx43Tt0d2U1MtklbhyKC9
dgoHXAw33Y6N9vl9yO97ob/nziRZSLWppmIhG3YfZ5dm0tPXj8RbV9UvizD/jKSWDrbmgUixCjtP
gwslPgNeOvY5JmlDyoJUMAYZabHyRoCqXlO77X+dHjfpyFSdLuJBUppm43e0UcwIr5XmtqxR2C2E
X76SrrQo+aWwuy1c5P4abxFTYnIr6gPmZ+e6ttkQ9IL6rKXGuY3ukQD9Wva/fcek1ZPCymLNRl7q
YbQbA9sRjP0itIw4v4ajIMsfvvkkzZRBFat+3xq2oGLDU5do0qrqSwtvxdHlX1pC587zMpXDfvk4
xE6/qLzeLp34V5phTlLgZB01uL1WvyIRftCZhzoS1F8p+Nv7y1qXOW3g6DY+qqtuE2FFLx60/TBH
XPQLiAE67/Stjt1pkqPa1skTSOMIwoqbXveWhasuTl95smP/V6RIk8yktm3ms1c3+Yhjm5be2Iia
76Fk648Yw555gSNhMT2TeIqjaarFqlQ7j2rXIOheLdLQOJNQjmwNvt7t24cg3no3Cnq2BjYaen8p
9FRU2k6P0bHRnyST3G9900sk5rl6V2IN45/ZCBy77iRXBLGvuKoIuKryX9Tkyins0897JL+K4zB9
Gw45iIai7UeBw4TWd7KPumEemYdMeTx9/SNpSJxsMfK6Eoc4NCjHOepGl+wUxlZdLzqgTZ18Jtcd
mTDiJOC7rnWbxmdaCsp9CpYfIAt1l9PPf2yPJE52FiDrY6fCF5b5gncEDBlLvy6gUNPQD++gKi4N
Y9mDmVBm/jkdziPfWpxEsOEYgVd5BEAffySNOu+tc29z7Mrjz7997cR1ONqh8mynnKxVVlIS5Olx
OvYNJluLkpB1FYj7duCgXJoPG0WP9kNQngmrcbr8sA0Q5d8fPKx6o1KbHgN1qZyJg0pJOROWvhBR
yJI/lDR4UeJUWZx+l2OjNInhehDZF4dsusv+WkBi+o+HfxLEg+gPmefWOJn0Fz7ZU0Ql9PQjfyXH
fxsgyZrS/Qwl66R4kBEBu2V+bka5YtcGkDx6WYwe2cKZPYs0PutPN5oEtBRk6qC7TM4h2FXqe5nX
c86h5lDNQ3NXlJ8DLSpvuD79Wj/OKt5qEtmS7w9xWSpIuWmUFQ1z6wAWBTx7+upHB20S217JwW3A
c5RSK7gs4GhoJZjAZLB1W2Zwo5TD6Rv9OHt5jUlAi33SZFKqaXZRUK832nxnlgomUsaqEpT10NCp
889t8o8N2STEnYr0amgp5Ev/sU8vAhLt+WQ4httPH38S5apj5JIVy9ggjOwuhBtiO1uP0nMVEOe/
NIuOanIc/SyTYC/SVJWHIndsESpZsQm3ACwf5dvRF4kG1qx6Ov1Vflz6+CqTMFc1t5StLDNtl6VP
h0iJ+GEODqxe/dn1J9EeKY4nDq2E+4kMwKGB02hghOgbSFyfpRH9/D2mzqDwAGrL7Yh6raadrITk
K63cKhmmZIF7JuKPTChzEvCF1FaG43iabbQeuK547kR7Je7P5NqfzykS5uu/Z/Y0S0W3z0PTNsRU
spu8AjiiWBu1t5Z5gHRxnTynhfzoCcBfSrdY1Z1JkwD/2AgR80FLHjo1USAeAKJx4+zcU40T+oeJ
/qWK+G2hLNPSi/ueQ1mIJPgGKdV1E6AJ2sH5VFf5Vb9Wb05Pkh/XGl5/khrq3uobJy9MW22g67f6
sjG8M/Pv2IebZIJaUdVSTlu2XjmocOQYcoTo5JfTz33s4pNMEKuGr1FxdGzUqRa65Tw4MiBSQTqz
S580KP46ajAukxzgFbGTJIMxNvbMbXPA5A/gnLjMbhvyjbL1buKDvOtAIQAND2c6QlSn3+vY95gk
BRw+AtWIWBIaoBMFtniwWk5f+diITdKBkCW1alQFVsWgxDPgWcFTVp4p3R9JZWNp9/u+TlXjTuUk
a9iuM1xK4O2EmqadO2zjXjqzA/v58IdE4yQPiHXTpUZEiW30LJBfgImvG8Ad8VOBr9U5cfxJG+Bf
392YpAND1b2CkotuG25wbYnZRecoe0HVDnkePGaNheafkS7cNsVseMAoTosyd+5W2q0bKGiz+APK
OZGJoKGGNZ3fbdowS5Z/9AGNcfC/5QTBi6rYj8jnJmJ9g5XfDY4HJs39s5k3Ks79dnnFD+UWITg7
k3C1yPE0ym//7MEniUD2XHHoBlO3BThI2qbGVDe0T1/6SLgYkzQgFH2ixRXHXU3BNyoQwksr7d3F
n118kgNUPXBrz1RgxaLe0/0qADqevvCRUDSmQe5ZUq8pbGNcA4N1QVnKrf7mpMKZ3HhsA2NMQl0U
26gtabHB7nGuDQky+Lgfz9t5KC2q5ejOHaVnkvyRD6BPIj9Oe8GNWirSLsR6QaeiJ89PD9KRnPJF
RPw23fu0DoxK57BSifiL4yuVdJjSPilac2ZXfOwGk1B3lCxWY1pBtq48iXDjlKZbdCr+drX66/Qr
HBucScRaqk8dadyuykjDaDgTAvk8feWvktcPGwR9Eq1yqRcYe1BlG11a0IhbOwBFQ3w6Ris3LKcx
ij19J2X8kj/daXy5b99BbAZBF4zestnY35UmmjKFQFs29JSlFNV7RbVokGroxUvdO7q2q0LEPJMi
KBVz8UEpssXQR3vDkReSAbguyrInNzZfvUHeRwG4jURKcWtBdiFq15qLHGkqvie9dK/1fjTXe/eq
aVOYhmqyiF1zoVY4BDnqFXZXF5ns3AsqHCSxRTpVHM70WH6uuEgoaf/+wkEklkou0e2CoAeZ1Iev
N1OfkCYBjP6FSU8XwkZEb+yM9dOxWTJJM2GtN0LbCAwwNr+K7x38Uv3DS08SDY1Bz8wVgSUDAb/g
tZLPRP2xDKNPMozm+EWmRKUJFW/0blAu+ObxvYndyngWC9plcCbBH/saYx/3+/TT4qQNlF7HbcuV
Hl0LHNLQH2RZvRDlQcf6DdW7toRoUiRA5R1j7ljSNsnKdw95OSkQlloWgh1rKEWcjocjX+vL6upb
OHiOladipkL8ke4Mbd3pzZkLH33TST7yzSLshUA07cxRsXQC7J6G90UB/j52gJcaKBAowdrL2WKk
HIGc3IQFgtJap82MtPrIatibXmWc00M9skhpk+RV115sUMzXbUl9cL0HVVum5zbvx6aPNsleWiR2
5YBmiN2CuXsY/ZjTvXyIQHFZAIeTpbCBvnr6e42j90P60ibpSyZrYFjOMpLI+LeECK1o8txH+891
nr3CP3NIPTYrJjlD5OwuketxR84vIh/8onauGytPpEz+tSXVJvnBbbUg6J0Ezy0vvxKC+lCrPp3R
FD7S0GAjWlh3eThAX7GwlVeMGPZ2W/7Sm+YzbRQEwRXOzXpQPOti8ChY+i6V5aWgW7dN7+6jptip
eXDReBBcUotsl2b4qg0HT6f7Wgodmg3NcGtVBu1Xs4HlLLVbWZH2cWLM1QSHkqHayk38IEbZKkqa
de5BmKpqWEBVgRdCB1lFN4X1UCtXugchJQvv9Dix/Vbe+FlHqau0XuNaXFlxtx4i+TE1wktTNF+U
2lwqQggbICwXQyvPLLOjmtggBzVAyCnlYVG3Bh6iod2kiwY3zTaUn9sgu0iKqpyLZXxrAS6amYqz
LTsFaIujLI0MLK6V3FpOFc7zXIahltwYcnLd4/ri9Nn7UEFJEnwT2UbX7GdZgyykisGl5yI2WIVQ
DEXr1W2GZZgCEddrGLVlDTTJaJtXg7OtH7Aga8qDq+YrZwggrmTdXA9REUBvvYzLhwLJOa1o975W
ACOU4htNqtdVbdWQG2JQfi7Uzzy+j0RXmnGe2vc0ULOswSTKQibGT8qDnrQGeMd6m6otDAED6cNE
aGGAZGiUG1621NxkobbdY9kUCFhJ+mVq4XrV6wc/1XFLzeEiFMNFgsa63LTvFb66vdiuFAXjnIZi
ahYIz4WfXhdG99RnzRvSy/MqKNRZqfawS5z6NZRTAJBpvQ9V1Vmm+G/4ZYzcnF6+IizwqqJBGaTd
Q9WFSxEnK6Xv4afniAlm3nPZ4mEuaVdWjKReCWzfpLSz8HUJWSirgOsUYOBqQpOIo41RdShMZN6t
XynegoPZwsK4LzGt507RLzyB5mjcR9dqAXPGS5jAvaTvKg+iOG6AEqop1IFRnDU70KnBgDanDz3P
RM89K65NJd4EGVzBAb+MmVmJcLe0BO8HFS19qW3WoideKI2B+oGGq42eXoiptuMt7qpC2Uk5uDc5
vZea7jrWVAx4zH5XtObVeBLp5P6z6CE2nc5fxwpU2mQNd5ygyfLUMMnDWGoFmHo3DEPY6LYXtHex
VK0Eo7mpev9KjyDsRbnBIpj621JwOlgMTQluIr8lFlZuJp85Kx7bfmqT9R9BGj/RRozIaKA7Epmx
LHpmezbDjxOrE7aExuLM+48p9IcErk42AKmb+U5ahFRE8kVTz6nBrNxrWIMo72LmfsDVD02G0/ca
Swk/3Wr8+be13VRDoeWwSu269S4DNB0MC6Ua2zFeFfOhq5en73JkrVAn63wpaG0jViVF7EJcKBaK
c3V35tLHiiTqZNEOOq8nh30VyNuljiABSrdrfPBW8tqZD2cOTkd2Bupk9Y4Hp0pEfeDMh2u1JHp2
gqGEUJ2b8ccuP1mxa8oQTp3gnZDkm8G5SiD/ku3/bOwn67QramXkO8BAsFxuqs/Ke/+z607WaA9j
kViM6Xo0cEGH9E1t/jD81Un4m55pDJ5sUsW3ukXSIKGnlRdqocDS/fSG6hIU43NWoHmdpbtYQU0E
BQhwLhehbmCGhUW0f/C88Mz8OjZ1J2HfCrobJ6ZPkpNAz1BR3MhRcgZhcGSj9nX+/BZ8qZZZfhjw
olFG1QxekBkvK3/dCbBs5HOdsDEOfojw0f3le4S7jaJVgUyhEhs0UbmN83g1SOvUr+3T8+BIBlEm
sS2nCVuFuCNZ04eegQrYm7DtfEfy53Lb7eMQ0kOT+meOqkc+hzKJ9iYKZVlSPMfOquFeEOubIXXL
MxPvSBR+Acm/fY5CShVd8QMauhpo5JdQe4/PFV6OVBSU8XW+XbqrOqE1HNKsinlUdOVje45a8YV3
5hsc+8aTGC/z3g0TL4FuLenLylkNhbvUu4v8nO32setPYh14fealAU0vvUtmmo4QBao5yXt6Fstw
7AbTkBdELRRqTl56aS4kiPVFU9mxdCiCPysLKJMwFnzZMnyXHUQtDCHtc4k00Ymr0yFw5OmnkGGl
8TVnUPm6pQdjAy8ARQTT5vTNR56oZ45bR2aQPAljS+w9xxmGERTjrhUURxTMxwr7XNHhyNyfAoWt
3BGFtnMsO0czytlQu9LOheyx0Rl//m3uq4YMuFYVSefSh6LsgG3DedkO+pmBOfbk48+/Xb7vgkGn
QEIRP2MHfyO7NKvkM9nmGPRCnsRt63WpWogD2b8b0DLVzJe0c24SV8YWRKwhQ3UzwesWeNk+B2n1
eHo6HSuLyJNwlkJF9E1VM+wa4cUeOtZKWpsoKqhXIgI4G/dOmUPds4FZnr7hkaQqT8K7b3RP1K1c
5+Mf8gg/Be8c2+rYlSdxbaSGUwDTpksmXmWYsp5LSMeuOwnnTsrEJB8Kx44UAPPlk6ecyaTHtpNT
EK/WlXXHkdj86rmhtLdATGJZsp2MlpHdn7nLkZCYQnMFcaDTWlFL1FHhb7FGDGO63exe3LPo3yMj
9HW2+hYWRVHmPig2DudbFYJXfd889k/oD9j9ArmTV6ppd6cnz7F3mYS31AmBXznsA+n7rUr5yVe7
SylAJy09sywfK51JkwhP1LzwtUG1EETTrhwkVdK5vijBJmAL0tjt+iwKZpyVP2yVpmDbhJ4u4MnK
sNsBkqSQo8LfpsNr1MT3Va9gviGih6EPFF6s6FExRKiS7rkpcSSNfb38t+9FVVcHvMKMluR8Tpll
WWGyKd6f/kbHLj4JcHpjWds4IWkMtY3ooJS7Irv5s0tPIlyr01Q2VertFEOomFQRHs2et84b9Uys
HI3ISay7ZW32ZU6ZSbVDHVbyKA4GNxx9uVHJHw200y9yLOtOcblFLXRSobPJabcDSmX5Fu4fZgHz
Af51egchf1GjanR5rkp75JtMYbqG3OW6lLPlSePoUhhwh8F56DEUrcPp9zmSAKYQXaI/EzgpWTYN
y5tU1ga0lVRxdvrix0AD/4bRDbvIFyQgSsrtCBgrbWcRZUskJtFXiNPZSDHAInwZo9MJN/3ccnKs
CDPF6bpWVTdRnFIIYmlE3Wohb+Ul1kQLOVkpsDo33rrao3x6+i2PDeH4828x2SWSMXQCBS6xv1IT
csCZc9+RlClO1vciUgUttsYjubzzvbVVs9+1llH8cvqxj11+Eu0xXKF06OnyBoArA63GUfNeU1Zy
JJ0LlfFKPyRKcRL0lu6KtVJ91VxUPkCwEua6N2MyYIdrzs+tLMcSvziJ/FQZAkluuQ0auw3qfrld
XSRoa3tIvyrY1NPegKp6etCOhP+/uXcAp7WkIQNs06JtSR1pFeHtjCADzta4/4g4YkbUE/GvP5wF
9o7f+9+H0bQme/rS6JNY0NgZ43NZjEKaRBFUwFH6QpmnoxL6mRz680Q2p6BerY7KmiI5aFg5nRM9
2nlA78/Hf6wjf4+Rqo/DwaU2ZmOFtnfXpZ2j26mg3PqIjObMujb2qMIuQe/Fs0Janf5WX7WLnwZu
zKnfAjPspSgrVCgUva8ddAdBXI/CeVvJe1A3yyZSb4tIX6cQfMRKNOZ1pN20vnqAIDtQKRofRRQu
ykp/aHA6zx0DOSEPlVRfelTE8NLrpLH10910sbqIdDRipfyXXHn3A/X6Sg03vVcuYqe8iFwBBVhF
uBDdCNO3eN3KHuqu+bBXou4MzuxIyjNh5/72rmbmpkk5BgG2ZslGXaa2uileUciz9hJLYPWB/+r7
6XE9Nk0meckyCs75+UDvXHpKB3rcZ8Ebx648SUl9FJu63ADuhFPoRSDKlds/e+RJJpITmrZWGTt2
21/laDcI2R9tmUxrkntq3aI1NKY4V7kOq6vUXAvVmU/681Eeo6Dfv2hR0d0AQ2TaVl7s8uq+Qp/a
aJJViGxnjWhRHBVrr1TWp0fI4Ko/xMoUTGwWaWUa7ggbLeihtE+O9xwp2xq5xMr5PH2LI4nanCKK
u0IOwrDsHNsakVfKGre6uXmlLevFsIwxMzkH7jj2LpNkI4emKXsO9/G06LUVOqTB+3rZ6cHt4Acw
tM5WfccL/jRokwSj+p3rV1rj2Glb2Wn4apVkMOl1MN0zy82RgDDHn3/LYHVGI7GOuEEyAJtMB2HN
fDszv6Rx8v/09JM4jmn/51JLMUdxlyMQrnjtrnUkJITt+YLRsReYRLQo1nFUiXwKJ/ys2OBhbXB6
Mv28L6ZW/PvIOH42mPlQ47CXKtex+/84+7LmOH0n2k9EFasEr8AMzHhfEjt5oZI4YReLWASf/h5c
91b5p7813HLlKX4Qo6Vbre7T53i3tQ22xHqvHKIaXrJrXW9bi0IeBQlk0I+P5Khn7NbIyY61vWeG
Pll7GRdsrazz7NLExm4K2yvk7zJ+Z7favxJs2ckKRi27e0xG9zrT2dG0HIjX2binVg3UhHZ7vYgG
lP/dAGqoBvRoI4TM0I0diBX8ozk1XlEieBnZ9KztQbEU6yFjjI3KRYEgXTT0rjp33QCi9z7/1897
rxyFIcngYpKPi0jXNo2J1YK+N+lBR4pagc2rc7boe0BvxWGUccKe5aFoxCkYn5M0dgsbQGWyEzpB
ifpza5JRwtaaTUZSlFlst8m101Z3plF+W6rqFk0zkFDozgUD3VPP7KvMnf5UOljBnPFxWcij6TQg
vMTkXSjoWXN/GLH3Yw56cm18mCnaK8C7cpcUC9iPMwhcdmXslOIqG6H+mHZRjcvNzxwKLshpuioH
3Pt9A4J9c27D1h1At5qwuLDLpymtgKaYjFd0X6d+PfdzWHniNh/z2KYE6g90ATilncHyVlrg5/PA
6uqClCCcrBIsnJRNKDNroDFPrnoHTQW66HgweM4SjgME5HIbxBR686pr7i/NcP8OfLkdNdCTFxhx
LJufWQ5pYk9Du4YNpVKvveKj/QhJ6RdnSVfw3YKeuba7P6mFRrXR7GOtna/qBZRvRQ7uRGE+jf0K
pk6vg44p/IjesruWi28pH86lKHE5Nt6dtXRnk+KGp2DpXzPrpuqQf2kAZcjyDgxOev8G5PIcJW75
ZKTiVhjkxijz2Fvzm47xh6ptvqE/o/FZp99bVflX94CImqxtiUdUMEkJCY3OPqVjC3p/rb63G/u6
GcmB59ni06G4s03tgTTg2bOt4sFc5mOSLUezHR+1Zf0+4RGfigw9qi407ouCg4jdcG6dnh64M7+I
qn9aeQEFQK2NyrUFOtQ6XfaXiuP5Lnf04SZp1q15tUcTrpms1xXsqydgos05EE4TBYAtDy9/R2HJ
Mvw2nU1WjJSDH44ufuo2LyUwU5UJzZySia/dikS6FYehrVtDr7SoS//m0NuoHy//dsUjRca3LkzM
ppaXkCzJiuuugUCrqfmDgzK+OYB/sV5OlaDHy99S+CIiXYxm65KhcZmGWtm3zkgDtu5mqFRDS1dj
aSPlouetBghqEiE19dDdJPdDDB5hMINy0Gfd0OfLk1DcCjLYtc1Wu3KdTENW742AYcSDjKxHnJ1t
VhwlGeDadslsAlaNS4EjbUAH5wT3+pKj2Lcu2d6doPrIdhY+2MUENhFDd3IsVnIzMQh+gmA2BfwE
VcadOEuxSM5mkR++QHrD7cWA7UCTzHPn4AmfafwGwPA9IKQiywZap/9+oa3zxrId2DYQT3ftfXMG
Lnu9sufg/236ECU6qBvB9jjGew5FccpkpGqf2A0VZNSijLGrgYD21e12qrCKPaHbJz+s2Nj3ruYM
QxoXyW+LuMcZxMeEg6q04sfLB1fx4+XuGKh4OQ6AeogEcgeiP85hMPSdSEA1tGTYBZ+9uhvtBOjL
HxU6+allfM0e5OaYevJGqyhX0EDa0L3rb3DB+BVErN2dRVEtuxTz5h7PsrXlWqRbr3N5BZ4W9FWB
9HHnDa4YXm6ISQQhNbG9BM3v4K85ofkhLsRp3K0AKBZebotxytZbaJNg4eviqLdgjp7z1y8dFyKZ
MPVQidNSOImEp2E+6quv6csekElx68g47E4fO/Q6w3r1QbuaW5CmW82zOaDvxqnrayqKb2Zh/rw8
EUVOwZGffNSbJ3Qka5FdNT/qtXsp+/FvkhbnunKh7N5qr9k4XXFtDxalqIy7MkSbIRLygAgBiqXN
Q42JmOrswA33bVzL64G+eoZ9zlcvYEQLL09RcQxkVGhT5p7OMwQHRXo7pue5fv7auJJ1dBmvaVWC
cauA/kRi/yEQJ7s8smqRZCAnUOIaS8dBi1arAwiavdYzC0truKncHqLtxRPPZqg+jBBBAkp656Pb
ln/yAn2XO/zgZBd4qbzhHY5CtC7HLSULuHGQQJXgXL6hZnbcyyor7j8Z1UlaEHvSEfcfo79WKAo1
6CNvd6Ja1dibr/kwiZnmvVfzVEOXI0TqoEtiQxKMVztmr/BYMpzTW0CDaNU1YuYGLV3EC6iwb4ts
fq0r9iVYimtvp/jDBCrWlvlk4FS5SEBP6EeotRMH3PryJquWRzL3dQWx3zhh9BQUvlr92oGuera+
fW1w6aLjBZLmBFdzXORzmEKLyNVvzerha4PLMaxez8CS8yx207s5jRe9DCbzixepLZlyNlXJtPRz
EiEleHS7PEArWOSUyyOd9/R/Fc8tGbNJeTUb04yE89p64Vo+bhCgrCBBhzUa/l5eI9U3pNA1q2cx
WwIEDcJ8a+qXEqiQlP1owGC2x1WnOD/vuY4Pp3PhgmSZiQa8govjmGh4/wPxYNXoQ7g8BdUHJPut
Sq3Nhm4juaJVWCXW0ZuW2PPGnQqqqbBgGatZ1rmZ45QCq1mllt/w9iEr3ZPoPBauZnLQKrDve4j4
zVI7DVx/S9L0uR6Kv1Yt9NAZtLskQfZmINAyaLNSBBmQekE3uIfOS6eDzorDMEMSwBFj6FruNanI
wRBN/cXVkZxD7gmdu0aKJGGqf3OtAoocYKkB2Vv8tdWX3IPRg0qwrIckGvi57e+y9eQZO48eRVBj
yc4BerOj7lRJ5LCfnn3n0jwC+sMfk+cU2NCu9/agd6oPSY4CvSVWxhagfto/E+TkNkIQdoWUjQmF
xocVkiDTuYEoqXdCXQxsYJcXTgE2cWWcaDOBqqtwgC/mB+OIDrMVMjpXtg8/GKx/K8gbhJc/pLAP
GTLqTRbJjBUMmKVxduif3uoDDdJfXxtc8h8OY3OZFNijArAIF0hyjbXQl0yK/GvXj4wWnfXFSNmE
5P8ilsiGKliykqu++GJg8W70H7yTyG2aUgCCUS207iqWPLSpHS1872pW+I53rtYPw/O8nS2ng3XM
7LYYTwShV8cjulvsVD3bZdSombIqHS2U3Pihep4gf0Aee6gKai/Fk5EE4w+07eI8FVNYHt3D5S3f
PMcnQZ8MGU0SM92AeDDL8qdr/Fu6nUfvO8jus4ElezfnvNbmGjCi/ji8QioAfXstqtDZ0QsGtMJB
UWfTF4DW9eV5qOxCsnpuag1ycyUqibnta5p1LAw7TOgey5DCqchU55DRHldi495zO1P4hdX9dPCf
3lzPQDCeBrxe6+FrLE7/w+neTDmZKnRyRbMwQ2b16B0qoUrXdTuXiGIuMog0H4upcA2eRLkgN25t
BloPlkTedr5bj994ZR+Es8cKp0IhyHDSduwza9K3yUCztnpj6Ms7pucJGEwGwtfJH1a/uduLsd6B
x58cuneMzgcLnawW9ClgJY0oiY0RKr7LAcItIRirIL7uHTYQq3do0OPwZGQgxIEQD5Q49tKsiqe0
DDflVUlMPqJCmHjiUa+M+zVnh9Qi5542hq8Z9k9Thyhb3u2Yrgp59L7mH2bbia5bqnRNIq1crkuP
v3QrEDMNFLzoAh0ONM+gvKFH6OKxjgahAxS8q3tbW0z8mPqPxms/8bzAsd23yzao8CUyFLVI5llD
bQPd1/xxnUBUXrKdi0k1suRM8mm0tTzBTKchtsdT4j1f/sXK4ym5jYFroza6OtyGGWzuCVSM33o0
DT8NIA9j5xz6UoAL7nxs+7WfnU75laGNNljJkWtxnpzXNDbiOoBiG5R5Q1zikCG9/BnFWslwVLcG
7QtnOIbZ1rltZ79zg+8RFituQBl7aukka+oUy1WwHyS/qVPonI6vNcqCX/vtUlrNtLJ8nPVtOxq0
7z/RaScroLqNZNipbjaARhstblYH19AWE9rPUBa1wwU8f9iAIaoiwwrFXhFBhWyRAaea5xauCew0
oP8bG22Ni4+90MM7x+fRu/9aA5erb4fggwuYu2l1MqEjVbj8TIoBLzEOydPQ24OEKq5VGXG6WEPa
ah4OEyjofcOZw45CiK7Z2W7VcdoM5cOv70cy69qC7Z7Y3ej10PFbj3V1N4s9ymTlvkv27dqtDZkS
oUV94qEH3gFt4Wi9moRct015t3QM8nJQoUJjrl2ClpEMbAg5ae7QF8eDaWqvQVWwx2GqeJ3LqFTR
WRSUZHBiBQNXQ1XfzEjl+nqFxHoxH4fWSnc8wOfLSmWCWXSzo/MgwaRRiInGfDlZ2vh9nvNvPYCO
lw3183NBZQTqQrO+tBjANjaUscj9tIJm6Pi1oSUfkMJdldTqkqhPH6vlT01jVn6pjERlzGm61rY9
rigIGNXRWR9LA60Zy5mBseFrP31brQ/nuYV00lgmHlpN0Ai19Emge1DXFeHl0VXbKtl6n6SGXWsY
vVwOZfsIfNBhRMo59fZknj6/Oahn/ffnr4lTMs/DueHsbzo+0z3mOdUPl8xcW1kO4AWW3RV4Ttp1
OQecFc8kW197Qbyd5VH9esnUNVqZkwv+02jOi2tS22ZUaEu3cyhVg0tXd5pUDlo1tQQAg5sB7TDt
TrZCYUcypHNexilpV6Srk6U7lN54YwIv5Hh7P1txDVEZxCkcNKUVM17Ec7BJlueHJsgjfiQ+PCJ0
9PZoDhQ7LOM47XUyPKcETsIpG+gGFi6AJKT7Ubog/yDdzgar1mr7+AfrAvK0WcfVxfmvzrQAyoPc
m+3TZdtS7K/M7Vq7eoGGzUKLjO5H0bzR9fVr427f+/CbwdfP27bEuG6N5tXnJftxeVzVWkimarZr
vqQE9ce5cu5Zk9/qOcSJibHzs1XDSxabb1RQw4RjadQ/puRooTPGnv5e/umqpZbsdKpcV0cRJY3X
FkqSjRGmbRZfHlp1DCUrdXuXFxRyRdE6vbD8kKANywQLcrHulfIV6yKDNME41gAuhw84kE0mSP/q
6W2+x/35eXxAZUSlC5AfKTOAHGi1BDl6C+Zyk315bgt6MJz7y0ukSFRSGVgJOrERbQ0ghSdtsPVE
JuFE/ffGOAhy93/3UnGKxymVoZXzkFW8sNDbXpzKx7nyh9PGXAbg36YFnUHYPqjOXljefS0BRGW0
5QTgsuagLSZi9gHiEkNK0IrxtYYuKuNPvKHMG0PD4IA73vG2OpVOctjZENW2S6ZcASJam+6cxRzc
qZpn39CK3Xudc0KhDmrv6F01+cEZQFOyzC/1lD7lBTgVG/NYWfrJhNKeM9FjVX01eqSS7c8i10Cw
hrmSDjSZVteFS7makCLtTt1aNtHlaStMVYauWAjypoWBkbeeftk2lE3Z6OsUr4C9LVN9QPIFlFo5
4RwgCjp1K4IOwFlZhX6/1bip0KF7vDwNRQKByhgWqI2MgupWCrXY+bCY0RxNL9PZ+LmRj0P6ohIQ
Zftaep7KeJYOL7GpACQcjF2mb0JuR2h2aGXtv8tzUayYjGlpOg1NuRvaJ3GeFgvaudARS8GZRj2x
s+kK9ylDTkluk6ZkgDiauR1bo7i2B89v3HWnuKe4WWSkaUM91ngFAAwGEDm+WPUAvHk7i6OwUhlh
6q4T5BUrgNuS6Reg2yZLw4kN6HQC3Xy2myH6PIVIZbypawzpms2YwVZFmu717yxE3uB3eWND9VkH
9Ytxg1TRfar7m+j45W1XbYpk72Bva1NmY1McDXda/of138Vew6pqPtJdTzM0M/CBQiKcg4OMzz6q
l5BXLtF/WZVhLw7amkLDi+y871Sfk2zexLFKUJndECzDqTy4p/mIsxbvpZc/T5xDEfO/wZxtQYus
7zaErvvSkwN4Bp9aEeY5Ukpgjp71/ytxqlTVUJxjmTd1tZuqKrdzPA4lStQ2gMZ7KhQqfyVjT9H8
qOltjzlMx+7XJguSHtwfQFP2hzkcghE8qbf11942Mgg1KT0hnAouPrO+O+YvY3hcvB+Xz6xqhbaz
/CGstgpirk0JV2WNUT+kfgYSzcsjK6xBxt7R0iWi0LY91m+WwgxGNFtsxfyvjS7d9b1mcrtGRg28
tfyU6hAbcdY0qnUg47/2AcmYuTHlQD8BbN/i8E/PK0EdbOeqU62MZMtu1aOB3gImDaSfvjtWYWKj
cX6xd9yQKjCVeRJNx3JRSu0Bp8t9vFWD8rDG+d+thG786qNx54mgmIWMrCtRLwFsZduB8VWvVjTd
3pXGnuGqBt8cx4djCY5c0AADMxnZzb2NFpL550h3cJrvlcb/LR5QGTQHSt5cX1ws/xiE9sMCtu0e
Bazz9m8rI9DolxMkr8sJpeHHvb5exaUnUyT2ZssNqM6hdQPct61RHAsPlA09j/jov10+sApLlhF1
5mqNbSa2Oxv1Kd32wnQsdvyPaujt7x92Q4ipqhIETSCYa+NsIXdTnu1cNKqhJTsmbZ5lTeMAhkZe
evR190+XV0MRgtmS+eYdiKmn0kZUDBLhTpyYF/ZN4jP2eHl81e+WbLjvmtyxiZnGkxCR7ZCrxcsP
l4dWpNqpjKGz2oR5oIndUk0bD0J+mNGbGmwMCDXq/O6jHls/jL1XrGIiMpqurYxiaibkVbawe30e
bwwQq+IqC+tTc1+O/hJ/8V0p0yAOVZ+Xg47kpZNCT/2RoJ8i+Xt5yRTmJYPpyOTZnutitxNEkGmm
BVN6jQbcQ7XoAWU7bltxpGTiwwWNz1tLL0CZZX5u6XxeZvdnszqoAYuXy/NQbcbmDj8YWk/stlhm
xMZ6/jCDmrkVVXh5ZIVDlekPwRReWinLvSgHO+T8XNGrdP1zeWjVukgmjBXI2wRQv7gDwlnHr4ac
EDhnjix1dixCtSySMbv67AHzhhzdKq7QSO8v+epf/u2qZZHMuOlI41YMpgaGapKd0+Ja7CEAVT9a
CqEdsRq10TM0rZo/NHZv7wFoFGddxq3Roi67sWqymA0FuKVHv8IjYO5aYBLu0Mh5eV0UP17mOtR5
YqC1Ct1n1TKesxlkJchk7PUYKkD5VAavuQkIxVgCc7Xsjh7Sen1uW1uAhs15q4ZBA9/7cjeTnhwn
QzvbLf93eVLK724n+IN5TcK21tXEFQm2l1Me52fr0TiDMedq79mk6PunMrANWkaJVggovxanTSy4
g7L8FlGYYXbew5kpzE2GtpGqdlhnYv/rrglo/ZAMIHtKeKDl1teMQkaymQOp1xWU7BFlBaRSHpME
7bdkx8Wpfv7/2LJledkAZN6aQnikOOYZ6P3cewMZ5su7rDDpd3G1D5u8GlM2FBw+1KjmsAddZ0O6
gM57zaWq21kGsEE5CZWIrbnDuCu/Q2mAvgJ6jnbA6l9q+t11B0Qsi7qdyEtVdpLJEO20gpTEANfH
D8tB5Af6u8h87zAc1kNGQgcIva+mL2Q0m2tVWdPrYI4jHgAdyzDdMp5BYcXee/coUJlUhrCZ6Wg2
1EDk7cX0jj0PgAnxSMRA3bKrMbQC+t2OzXi5qqK9lIzK5GUcW7sSwasGZ7mayRs0FjmEQR959+DY
TdQ29hX0As/pOMc83aWp3+6OT94X7wfnwwFMSwfMBt2Gnb0TYRaAL/Sg3y9H8Fxc7fkAxR3wnpP4
+Ak3naZGXzzQ3bKjo1+DlQ2N9LY/1bde8njZjhSG+n4iP3zDngs+dAW+UaHbtcc1M40IpK/SXUSJ
6gOSJ+BCNMwSLhIEN9Nrf+0czb/NN3K//BjD5pS8shV8f2nYzjteTXGlvbvsD/Nhdtlo1ox8hCBV
vAgjJE72cHmpFC7n/fB9GNrSmkpngOxFfTsBxvWjEyzQrWrHoane8zIOjZSlNzUjuoHEq3Fsj2g4
9yER8Qou9CAN9wToFbshA9K01fHapMap5TN9ZgOUTlztWBlVbNX5TuPC+xX1iWXIhIgJn4pOFMgq
etU8BWsJQuIBtSvHfB1c+3nt80fPZNfJCKlYklil346Ycc5RdBjdB1Esh9rSihAiALg4uHVmxdwE
42pkvj3U0CYqr7KiW0NP7yLL3RPlVBwbGe9mZZaYhwpmQA3w0GV4hSV7vl1xbGRkW585GhGoQSGD
WN9uekTjLwDn4jwoT30eFP50w4JdR7hZ1Wdrv83vwxnlnKdDnooytou4P9FjCcrG9gUAcnGof+TH
bud6V3gmGeaWerm+EZil8ejprxYl6Hxd9aPOnBOr+HWumzvWrFo7yXmYaQ9uEo616+rE76rvYwtG
ZgilXTZo1aZLzwLCNKM0exgDXWbEWSRYcRFeHlppzdK7AHWgztNn9D7Ykf0PCPEY/S3/uld00kDh
rd+L4T7PsBMZuYad5lVKEGIvYnJ8iLR865zpNuugabgs6H8WFDpIRHN30siKOIXIMDatdJe8awGF
n0c+BSZ8e+i1bmQts18vesxZrYep3fwsau2n0dWPXTUdK7DC+Avd67FXFMpBJfjfI14UlqcxBuwM
ey2/bxjkJqgD75dzY0RjSI59lATNYc+g3kP6/zUoIkPgsoInuIVFGje9D1bAwImTyLqu7vPUX77T
3Le/k943AysEXj6Yj+wXmG+MLvfJsTm20R5sVbnwm4F8sGuWl9RNdCtH2VQPjmW8xkn45z3aiPmO
o/rc1ojMf1ji6T156OWMk8o9i8F6HObq0Su9HQSkIqImMlqumzxjFkuVxn3Ymv7yzznyyA1LaJqc
IY70hFUMs8NeFurzyhbxJMeRFd4wzDU+pp+doxXn0YZPN+M9tIZqrSTPAaVzj3gj8oLUGg7Eomdz
aJ/4uhc0qYaXnMeK4JIAUAsi1pXFXT0HzE1u9akOLzunz4MAIoPouqYgWdcZSLhPL6ZAcyZU63KU
hna8xOdulcgYOgtdqEmK5v5YE54/uxAIy/dipM/vHVSQ/2sGZKZZCmanPHZvdLAh0+N66u/WqyHu
QnJnvmrn9W92pqe9ipxqoba/f7A65Ex1ZP2KIm5JemesWWQOb55dn21vr76o2GkZRyfSsddAlZfH
mW0EJvnWJP+W2trZZ9Xg2wZ9+PkWWYUu+iWPa1KFdfO3F8mx8nb2QrXL1n8HXyCCNvUWmM8YIqbU
/EvbnVqB6ldLpjtBVoxpBHEw+GOvdUiy9byKyRf74olMe7hyYRvZkkPtcgH/+/xstaVP+2+XLUv1
2yXD3cJ3S9hVFlcFu9VoHztkBPGStQPYUEQVRMbTtaNhJj2cQVT1J6gr4tX53h+4nsTBCfLjHsZK
MQ0ZWZcYNRiT2+3c58u1SKFb6LkP5bInJaYaXrLiZrRWODUQcrfmW+8lfjH/dLy9G1tRsScykE4I
cBOWGqI60ELC+SMCPlq3fWxEWWxe0R9FsBfjKZyRjKDTq2TugZxJY8SQ/sA3bvThWBSJT/QnDXx5
l4+Ucs8lK87KDPRaNWpnbd281mSG7ArzfAZQL8u167qFhiKFWNZi3roFh7or3AfAfDvlX0WAKdM8
Ma2wQasHQIqzCF9UrW8Zvxr0BHUO9A3n5zzbeTQqvIkMooOagdsOAyvizl3COZnCVn/dWb/PEzVE
Rs51yzJymiBD786e+bAW4gye59Sv5rWCeha9Eebwp1vYr5bigC8ru0Klci/mUR0RyR8wO4G2ZGEh
G2H4/PuEywrU6i/O43TeGuuLs/ZTi+oQjJC7fVSbl/wkXpXxdXT2qjSB5PM7Igopy4iwYDhPB3IE
sW7qly87q6qwYRlbl5IFSh1WBgT7ndn7IvfbZ/MwRpAlOPBj+rb+AxHPPgmuIpyToXaQ8yyZnSOl
UCChb8TktBw3UaY9oJJqMtI9DyHQhbIMk/HWq0YYwaj/RtZqx4AVZ0BG2SXIVhiJwfK46mkX1OZw
7VBo/7DC/bEK79VZs+fLe6KwVRlyB+HHNZ97QCtBShFldcp9r14fXNKBmBT0mf7A7His+x3PoLBY
GXrnzE2xiATcgg0A7xrX3kxP36H0Ub12ZGrHrq+9ZrV77IcGGd7q3HT/aPcyllNgJM2D0L6XKRKi
5i2yvj7CfH+qDpeX0Hgv835mP1Jkv1gpsny5DrQ9SZ4SZMe1xfLORtFU/uKYVwxixP5AXB19aL3t
Q9b4da7NJRRL3946Thsxrb8fNNBnFIhifJ4ujxZUts06a0O9W+uYkro+JIsDKgQq0Jkxu7GVr03U
5TN625rpQSBIG6aMBcucBHwFb2OeT1eV1x7Kkb15VH/KqIesGgSIhd1Alu+WseahNfIrSrvnhqyN
j3fPtbjueufRFR1+CemzQCu7Nhhc63606m91ndUhKdLA1LJzkpmvrHV8IcTvhdbnOsPDegXGJ2mc
KRAkh0LZehBpdnRS59yyLk400NfM6dD7VeGEFhkeTehCkSV9m+z2N1+zA/cq7vcl1guMumAsaxMf
QKJr2k7x6IzAK3W25fctmGOT9CGrxltvpi9DWjx3iXM20+Wkc80NQM98qMbuKu28SGg1aJKGfyOi
cEDy7qpxfpn1FSVoUDiXJAnnbBvRPdX6+A2vs2OXVn+1JouWsT4j9UhpfaxXESJ6Ogk2dn5Db3rh
6VFqdtd0QpbEY5sCMC8PYwJ96CryhipqKijApSAo4X8ILgdo5YEpA8/XDjSgoj0bpn0wZvJse8YR
SNpbs9G/FeXXKPeJDJ/Ujcye0znFM03vArv4Kb7WjEhkvORSzFqziZcg/voHQnkwQ2ohSo07DwNV
wOJsjvDDs8NhFKI1uo4L99sQbi0TNZQq2kPxqIftF3X0iAyWBNSqhcBgk8cjd19Wvh7b1HuojOZ0
2REofKnMzUlnc+pNngKLObinjNM7ws2Xfm3Ovc5Cz2z/Em9+uvwplSOVYgTP1UjNh6WIk3L4UVHj
oNX9TuzzztL0iTf7H3TmOlc0LQAp1dq6DKvJfS65c04M0T80I5TeLad1H8BLzRDMgfNA3wikUzGH
ppdfo63ikIIpaUkoqKKrMVgrepP3eM/Yog1GzULPmoZcjgEsbzfr4tyTdAmz0smeVrEcXas8z9p4
n88OKEj7Ol4G/moMzQ2S4Xek0U6geto5cYoVlDkZK8pBvl2wMs4dIC3zItgF4CsKi0RmX/S0gSwj
wsUY7DK3OMnoBexOJP5qOZbIZItm6xQ9QlGwB7Z/9PnB8F7mPQY41UtIRoiKiZXQa0RAkNyg/HnV
BU0AAhFoxbjItf3/UCgo4icZJJpRqHIuKWrKYFenMUhsbmvT9o4s2xNtUyUPZa5FHXeYlmtTEbs/
bRpkzybqKFCcDw2y8aJs+iw9qmS7tbjN9j6xGxk8WrvgAqbcQg2l1q863txUC7mi3cB9aqDVgENi
AMkVv7fcu7rQd2JqRZAro0e1AioJOtpPY8Alw7aBqPbcHUG45hRzYNr86JIcousPO15H8SySgaSN
5upTCXWUuJ8Rh/DlJun52R2MxucFCefWPTa1/htUOs+z2/wrHVccubFeMcu5Xwz3J11IlLrZlZOk
PzzW3Wkmnp7VTH2jTs8g7j9RCzs0aIs/9tatZuevzdDFtIWyXNuJozC4z6BPkI0M+mLi4BXLQ6vV
t0vO/42tiN2qixsvD900i9pur5/9Hdvy2b5uHuTD1cSWPCv1CdbWdtaDJWgaao4REDI/MrJqftHp
vjv18zGHbs4AMoAF0eexLsitWHkDNYGhhWjulMRQkPg35/qNPrnx3Jc1lFDN31OT/EQ9kx3RP/w1
eD2xpSybrWerGGmN9/fQnYQ3RWZ3k+2xfKjMVsq0JdnE8TyF3yxBnGSm59H9a9Y7+GuV55TFxZec
la21lCXCWxfCXqz6l0CHE1qOp3IuTd8oKwhJudYNSFmvpnrcubeVjkK6TYtJOG6tIWNoR1BUQC4B
rJHhEPMQr7pTf6boojnvs2ipXioyrlZbOwBGSwcoMyNyI/Mwp4H4jdadh7oO1l/J1T4JrMqby8Da
vAMVBltJGae/xi4wD0CdBVPAryEGnviADId7tRMFgAfli/9aSTaVIDib9TrmBxHq34FFGEL2BGzy
0fXtI7nSwxI5Cz312be9jKPiCpdRt7bhUIA/8UnBI929a8xfl92cIoMv01caxWgllrONS8pT4Tgg
guxuzdE+ionvvRkVl4UMuhVjsg4iNeo4MZ+BmzHsw9CfiRVySMmUc0ynJMyGb5fnozBZS/IHeTFY
FaTsyjgRze92Le5AcHi9JnucEKrlkjxCDelr7oH5J+aEn+e+BlMnP2Re/tak1r+vzUB6YNdLvljJ
hAe2Rsm5xauy1fltaRg7DkBxicq8ksNMx8ZG/jeq2vFM1sNAENKOdSCcK6+6HYFu1cs9YjjFof0f
jO6sZ67pAp1A8JzO8uSa0GQnc6jYCBmZm0AAq28dwJgM622CqAzLiL9mpyZ/vrwLqvElEzc70dv1
JgCymtNvTt23BQlS0bI/trarKqlIRcrsklXbDazSUCS1IwdJCWAg8sA4V48mEF//H5AXhfnJYNzZ
SzJEZ/hMctMDDSAg0zF8h1i1T792pGQorgtTW8ytmb0AG7HrOsgYp0k4WMapdb1TxlAaadqYmrqz
855RvaBlaG7bY/DMA/gU5LI/NWQc6KZCpGcpuHEdiMtl9oOdVG95A7Y1cMYRyk5gtvuay/wfkXJt
cid9Rr5SL89cfzW636gomGgHv3zythP2SQgmA3cNpyoWNJbncYMSNN6V7aMghhsUVR+17nizjnu9
tApXKSN4bT6kNlwNuH85DXVyFALNofoew57q5pchuylq6Kaeo6dgOur/xtvtcQVRonDT7IFccr6L
11U4NBmvm4PHO+kF6qwdr00f7FuHqS//pE73ZxraE+Bz2Klh6HdAIIrdkbG79WxXS9sDeWA32k+S
effI9/2m/4exL9uxFdeW/SIkYzrzSjP7NvuVL1Y2KwGDDaYx4K8/kfV0VDr77vtQpVUqaa7ZmOEx
ImJEwAguaWmvE79pNv/vY/Cfzvi/JbvG9pMsG1iZeFe7+e1m+BNKXGrzPu22/62V+Q8V+p8u8X/1
+3UbMb93IANx5yFpoMehj//l7f9euP/HMf63NlfUAr9K8c/2Fsiqm7z//vzzZsmLNHz973rN//QB
/nXfE+tISUDp7KZyyYrlkcv/Rkv8p37ynx/mf303Pa9EHM946eD6myzdbSRWy3na5QZcsnq3f6vH
/5Zy9M/x+b++rX9d+ouCT0e3/CNfovVBXj43Oi039Fu+LWl00N/x/0dg4n/8YP8aAcZ1COHFA/ag
zxqA5Kf64ORiTcKT/0g2bbbu3D//1aMyiOPfz/B/fLZ/63YHwbzC9KXY1VWBSi2Cl1LWyFBwDTKU
2x2I9FswsXc7+w8un/qECwDvTjPTxPj9a+SEVxW5J9FNYDvKKHXIMCSinj/CKr70kjpH5ZP3rrME
Ecnxo+PUZVJQP5uW6a/qurz39XvYtMeo8x+HgZ5sUY6JG4slDfvmrRDuq1MIiiF68BPRYK1K4Rj9
ysoPjjvtdAsy0n1t23pN+so5FjMgwEaHT6Ue99Rvz96gwUQUYRrHHTKERpZIVt11P+wQcXec/PGr
VTTIIrrAB3TZi8nt4OXd9qnwCgwIhLq7tQyexshsG2YvmtI0qsUnsWucrBrRrFi327jlpa7DNQmC
+VpPiO4oQtFlLUF2TtDcO0/fpGR/2prva16ep2I9Sse/kVYffLpupaVXxmOwuRaq8qULNpPoEDAT
+wuW1JadR5RKAZ4cVjYdaUXmlLX6vSfzYeTrH92LZ1OQT0vkbQqMd4yh3UwJNR+IxPtAmFW9XXzy
xFd7UmttkmkNdEIKViTOjKUiH+yah3TchAiEZ1e03pmKuqlQYZxYOh2Jp/LZi4akmtm58XoYO5Na
3WtBoyzq/Xd3oXZbh+K9Y1hsl55M0ROfdD3/8IWkMfG2brfmMVMpnPi+gzV61KV7LRxDUx1IXArk
pZiiQ9f8UtqsQCRN++z1pkiYo75q5ZCMWLA1snMublM/yraEh3xpREqFuRSMpWpynruOHoyZX7m2
Wxm0byvz/lIL5xwd3XnsfIYyiDfEZVVeDcU+9sbHWkVPXPufgS6PMfilxLVDxo16NNpAt63c84Rg
M8Qa1hvp4pJy4GEnrHOEPcDr4sCRNoQrtw/nxS2NKfaxZZhbqbcGBqALUhUrTrJhBQTWS2enBE4e
b7pn5GceF6p+MD2cIQt+X0xpwP3MN2N8m+o+3EPbDrLNjfDkTy7yCMyDrUIoxWj3pUaOFeG1/+P5
00NgZcar+jYjM85G822ZwP0gLytRToeX9NS2acMS6ckmm+bqLqPls/Hco9OKC68RkOLMmH4Nky9Q
sUMIMcYHPxAHu6ifyo1eRQCZsi7U+7CWgOxaWyf43588XK7dHJzKSQapnAokWAf1sVDR3ZtMbp3w
aHhNEpy4M6fRk41b+AnJ4GCmfiMBqm4WeN6NTnGdGOCMqp8TQozOmnb5mr1p13W/0RX1l7tynVmh
280opJ+OS/jVDhjeodZKVykf4sG+VYP/rfoKUdfBl5jDjzgcrx1C1dKqDed0YSsiUWWXro14qWTx
vEzlB2lgStWF3dbQ6d0f7QuN9d53PZW0DvSbyv6pIBZJuzBGlKp0DhRIhZbrppJu3k3zdnB+CU7N
dQLHRJ10cFuIe4OMAb/fVgVC9ZYVtJvb7bXbPS2kRhnCWfPNfIL+/0BBxHEilmRelJcFYngONP+h
5QROcTxNM8JcfVrdee/kMAlt0nLwdxB1XGdabWcDd5sQl13euPgtEXa40g7khVnEMSjAIk81vATH
6jy5/QfcnTmITndXKOZnXaiASBSnNW5gLSa7MjGd91mBF04Yd23qetO5Js5755YsM8GYi65EEint
34qweSPuXO/iMRC5VPrvOiBZdmGvvkvSUdiL53oXHVTbZax3rAZtGzbFn7Lpz2IuJcTuzUPl9z8e
TDvs6J4ICW9Wdrd6Lp/lhG+H9N5dRXNunEJmQYM0diaeQ2t2Y9xtqd/dC7rkZPDeLO9Q5h0n51Vz
6sZKIgepTLsanmJc6iPeAu6EBb5YU49a5iwR/lRU57WfPpBJ8zhr8UI4SUXY8GQNEUG5iP6FW90m
XQzHbK7dCLkQ5CxqBIS4tH7DzLcZPCTqOrbfSVVui7I5q7jej5V9U6yA+6l7sbW3XQr+NenojN23
g1952azGAH9PeRR99eyW5sJndWi8dtuXBCg4KHjQGQ+dDIcUfV2TqH7OYTAjU1frMR3GIC/U8Fa2
OsIlW+3EUK6p1AKSjjGNGdVwZxrPtRMcFi0uoRouBvTBKOJv7jOYuVP4P1chKLLu95CaAsGPU/hg
QjdOpPE+47K69UNQJcLxdFIyDtX5Gj0Q/LxRO56WETw/QgrzkhSPU+jfi5LurETuawvTo7xXXY7P
91j3zNv7PhYlFsR4rNGscy8STtITWSEPFmIGdzUkixzcirjnxiZ8MmH01skoqwS/9HEwJsr3dwio
PcW4m2I2BQmdSoy7s9m7isJ7Yjz4ETnXv98+5ztlIlijxV+1sT/dWF70ClM5GiukuTRFNpt5E1p+
4IUDrj/85BHFSRzQCUjep3CaeHVLaAFiCTKceBdp1gEWO4GTeP5cp7Bce+5J+BIOeLiFX09ZU36B
mE3lYC5EHJnvUKwJ8Hcn9I42XH+iQj/6HXuR8KyFsRHQWQ7lnw1BKixlm0TB/ErYsGzhRHbu/T7D
hZpGyLyCeWOd2MU/C4djHzL+juWyJFM7HRwKdUNAlhOVWNKffi+b1SAopYuLfPX0jq4ic6WWO4vn
jYTq3gdsQq8zoq6Uh8rH8t4wiayP6cMYdSQbOYmPEW7FpMK2Q1Y1+D762ny1o8QfemNxyMQdpkn4
e+ZyIwf/HPJlSlyfX5p5vhWcI621PHV0OTlz8Fe03Z271X5kYUqYi6oMDUkidXwPTXUmIngvBnGp
OTsr2e3J2qOIaZ3OoZ+2vcVB5GLeMzhaqMZ6G6XgyU/wanQ6G4snYmxImwVTgE0uTyK72HMT2qP3
mJrmNabm2dByTC1upXSt/NMQQ/Q2jItO5o5/OLB7S7Va/KTj7a6egk+pUahVfYuD+Nh2IfqglpwU
L17KOoZkiY5336inOaRfImIvcTAcY85kMlYhtlQncVDh9DVWQqa43+8oRB+kDS79AI2i7MJ9ZKO8
qyzSoizT2divh2Ge923QH4tJ5QEidTXlb12A9O3ef5kGrN26JNpRr38NgwEtZWsPzohqJ/o/WEIR
uGfi00L4DmzjhEfeX9PCVrk38E3V2pdOTRe4OJ/LTgWZnIuf0G/evbb4rPrh7DuzSiJp3FTz9cGg
IUDiBvGTOKZfZQFDjLrOFTddzqoeekpxGkzJcNUVOgsYDZMyZs+irw/GQeuN6OpkhExkCXjWzy5L
Vkc7CR3arTuEu0iv6CQmuQEtjhyU8hWGUkdryBsbiy93nN9G3txKE1ztJEdkcSx/RgK+lnkIj+YD
HBy842BCCDvbK3Kjjh3x7sinfaJd6yXRimDztRvfSV3tZTz3n/W8igRB8RnvZKySSQBkWYlM2dIi
gbkxV9MOSGF2liMDjWAQuLwBVCKg5+EHgT29nnW3slJtioTPcdM39Xlxl82MSpDYoqdpU3p/VUS3
jtDPQjYHn8hHOs0XY4bHmKHnN7TYDJApw0vA1mldUVhpj299UYBARRbIMrsw78VGM+3SdhjO7aD+
IBr9igTnM1Q/VywxncoiOhUdPXOHPNjCu7qmPYjQqGSU3bbisZdAI3FShcph7eClsqabYpnuwey+
RzGqluQfQU8z+DOfSlp8rdABJRzqKSw5Znqs5qRezJ+iada8h4o9c9qKY61M3ArJruPsJn5NshK7
w9iGZfV+GPoHEXqHMOAv5VqTbTxQZG0FzTuleNws4oLxFrA6hje20bGD5o53N+FJu/dDgdgksSNT
NyRmla8m4k+rDDA8odqha907i4IjZdjuCts8I2nuKPB4J7qExaOMxiarfP91bssnu65e6itMMrYe
vly1jikREyyAMDQmbhQVSbCGLJXCw+Puxhc1DyKJdP/Ue+7ddNUHAiYurGL7wE4XEy73CM2rNx0h
dvumUb2JRnVdvQ4riSwtm+CEIIwWM0sfZtrOeUgFXG1jtAaRGc4giGECLi5RqC5NOZR57w43NSC1
ywzuKxgWmwtZHZTsj5NaosSz/qfD5ipF6f2IsREi5qDBkNDm88B/imbZuIycFdI2klHHp7phYxqo
EjNVR3foguN85f7FRUxVIsMelZRDz+ZA1NCivV4aLfPeEcda+hYWsE2fTZJsI20QQzzKS9dhxTJc
U0uds1zCaxQf2r7m+DWCe+G6P0z3JlkGlFyH1MeABjucxsuk3b/GFbu2XffKyDihhXeOxmHnlwWC
9CZ+9ro1c0brpd6Ed+pM7UPVIy+Bed1G9MveqXzYKZD4ENbiu+bmj668N2ca6cZSrJJZMl5ZCc2+
3xwoKOgypJvFj7Zdz7ayibO4iZ47sVwF3lylvJyZ0k/p7xVkneXLkcWbF4tn9JbHyW1e3LV+jgdY
a0TxeRzoHnElMmED1idK+1I7mDS0qB5CYreOj+m1qpwHYvw3U/GnepGbpsVZcSL+x7fL1a2DnC/9
Sy/kdbX4ZxgvbdvfYBi7KdG0TdNwtUN3wESeikHe7BKpBOs+Hb6D+sn4bXgLGsck6zRC57c4Q0K7
euMUns4NAMUMX+K7iOhtqYOfHmVfMv3Rr4GClaL/FUxzHqgBtttN/UwX8rXq4kOE/BtO9AJ3R0HT
8de/znLnoxvnMXN4zJLanX7mFQK2sJoktojbjPdQifiM7fiABiwUdZ8Q656Ybi7l5CDFcY1+ARqW
hprxlHf904KAOHSQ937oT3ToiyNZmzmZIcBDuxOjqrnVAcPCuRgx6yuPP7nMOa0MQl5uJXrCfj0h
Uz2Pq3LveSF86qZlC4FDXvXk7zgTndrOfa3K6Q596TO0U1h7o+bCAgez6JjHEyY66aVjCWAighEH
9dcjY+OYciWGzAsAmyyjNami4Tn67di7qXwq8Ogk7izwdVHgAd28nrxg3Ml6yWI3dLM5Vn/GFmMb
NstpgpXdMPNp9AcdHtJ9NZKL2PcY0L0uTT4u3nGBSU4yeEOcuCPZBktrgDi1eR90m66MjxQ0YwKX
gI0lGsEf4tgFZkrH1cCYRGKUAfAl4/DRV8tlqF2RyBnNVMPO1POKjWpxM/QYZueRPCFSAs+fw5+7
AJIWnJ/Uo3WRliw8eL7TJ3gzf2XcHBGMji444vtFog0s1+6EsfZLE9xfKpYPE3V/6lB+TdHytITk
Qobpqe2LOw0im2COO5F4QK12n0TTbUoI69oaS+QzHz8wGLtp7PFjr/t9MDqgCE3wGYcsF0185A6u
c+xwvs9coYY03iMTy5dP6Gsdqq2d/DQKkyCKBJ6H6ok7ECFPcsk8wp44hloPT2xqsFY/LOOma5zv
eYw0DhGDPrXqHjvCEzbya7lEXkb8fslCFT7Uss2aYYKWNz4pE1wm9Jlxa4pNEGCe5lLeu4DjxhZb
TxkYdkFw7+r25iLPOm265rsOxi3to1cPd2NV229ef42aP1QREEXkB9+o5DWyA6sxFZ15aH8Ht6r0
dis27jWe8gRzskjHOnj1l+bE3P5RuMtDrBnIGYhxZrvxVjjborW4lnw+TlX7EszxpnenLYFBCe/8
fFLlcYyC+ziR14HTP9p3t7qxB7dfMcp7+G7Lzp4JNmnRobwzu14F6zesZbuiWndegd6XN7nuij4d
ND1FTv0JROPsUf4EwOQcqdHD4Fp8eSH5qLz+wFyzwi6YvVAHFX4x3rMOSa6MeuUBbB/cenwKJ/JM
a/HTdXA0VjXbOI69sVEdC7TIiYcRUVbupdBzl0pC3+HijprTbOCyfHU5rxLKMBYGnnwZquFQaMxY
caU3wSLwUcSrkeoe2YYlyjYbZJ3Bxyv0X5e++Wgbug9LvnGX4dB6NufNUCaEiatPNEbtYgPPugY8
tDqPTO2Vjv62kXwrV2jp3XJnnBKgWHENIjzXoj7SuD/I30v2d0Irirsz88NA2QnXBuTSxbWBTMuL
20vMwm08TfuKt8+6hiqOBXUauuEh6un7MFHMW0BXSFzuR+DUraV1UnVd2o92SoK2+xql3NK6f2kX
eisLVFuY2Adzk5eTzeDQdPX88FYtJFHwjwAKijJYxP3ZZfENvexhUcgCYrP7SYA+SQBoBFMspOVP
xdrmLnbradSeVwbRylA8dK3JrFafkIa9aBnvWsnJxqP2A5upz7UJD8BY/6y1ziK/PQ4BphgI7srZ
vwZi+oay+E25/q6M1gMiCPaNMwAWrgBWllsugH9wsRu85rcnU68T7hyUawgfB5Y2dkDtnsVmHsyr
iKEDqMFMJAFaxsAR+4I1aBP578Y8dXZDTDcGXR+IgLutpqe4aC/QzaINL/AhguCKx/pc+PNz25gE
si+SQdD6Fwkaa7rQeKsCBxil91SJhqVD0GWaO2C2RudZg9lNAefvZSleXIWhiwPf4muTTro5DeWL
LviurbHDLqudgRWjg5CUlBULNIHk2KlmEzcAFXBvwQ0vQ8zdEUD1M1rmpK1ZJtxgZ3WZTyTK5Dpt
Zu49WaBOytQ/6FuzumkPIbAWi/9I5wkxrrg5z9QdN0BXr7/JGsHaZV7jj3DYC+5zy3dGkk0vLHov
d2udGV7EQXFpA77pyxrnyb+NXOJSWVJVo5FZ2NfM4sPoyz9uDVNDVuSRDnIG4AoNcr9nNTn7LHqP
Jv9BeM6rbuEPQtpch/NR+CojtNn1DRx8mAfVP+pBwtWI33Cm+8iwd1qMaUedfdvIrTcis6QZPpFQ
ezYkbJIWPCiGUpN383jx2+ijm+2RDHq/wsI/MVpeWq5uYxCd4liXmfGg3ovbnVXLj5TDtnXoHqqL
ry4ad84YnZpq2HLO1mQV/lut8S6wWIUoGfRvfjvtXcT5RKJ6UvF4FS0QSbSIfCXXqQoz6oJkkvw5
wiGJW3WkcCw0To0aa4NbB61kQc2J9xyeJsMF6JsG8koOxRznnkc8dMxqVwTtYXKnt0Gt74tCC0JX
gi5pdJJYuzsSBSekzwJ0BBBHh3mLVIgbvNy+WP0MtGMjnPa5kbjQxnZNjYMCXtjD1IOMqByEkDka
ZASkMYOrnlWAcbjrCTygqkPpqhRy6kxPMf3Fy0BkS9KlHUypgtrspJxzeGJu9WLNnqHXg57nE/t0
ZaJbtGMjtdh58aMExx9VxVcARIEukPiZseqxHb+lg0G24xlam9Mw4UOxorosQY/NatgPASeDfDtZ
JhgRAW9MnY5VmWLRgzvo1zJsP12lfypKt40aCPBK+hp74sDHJZ1UDLMJnnlR/UNQIButb2vEoflp
LrWuH5TfnUQ7bafI9miHys8JP3g+OdE+QvoKxmCGoztXn34XIMK335ad/qqmZj8NA/5VY+wN/Sn3
/eVSls6+rpxDKOm2RD/AyulaB9NXyFSmouLY8iG3Cnt34mcImyonjRZJHMhLX7M3LE1vSYwailDu
ul5edBM+thNQeklqwIg9exT+mBoeBqnBwIA7WqMliL55V8LxRnivoR+xtHPnDBonDx9kNKnxYUuN
YW0MiyOVEktR0R4+VyoBYPlHm7nKqbPsrds8S8c9iKDfzBSVnq6vzeJcXQLoJIpBKtZMTyl2Be7R
WmKzJ67lb1E/2ra/Rnr4XAv/PVjjUxFCItxUcCldkPvtL3OVePEqYVHAHioz7Pg47SgYzqCNfoKy
vI9d0CRxZKKTccsjYiGSnqMCwHKo5KLALkUEbCIAtmKI8pMhghgMcZBy9pDkqrszulbssbX0kS9Y
YatH/j2MDYi2UoOxGeZcNWBJAwdwPqNnRn2ZSmd8N1jMStzKDskcqIe1cr4gOL7Y1b+EJfL3MNWh
iOqHsV32g5y3Ig4wD1QVkIDwYn2bzwDG5hLVM272JnZOpRr9rOywlTXwcNMUSBgJimjXzeRKp3GP
5+Ru4WY4eOueDutp0n278YaFJZXXqdyieK6xenHi6mNAo6pX9OZizoFYPfnz9DXw6bcpLjeCFWMy
xD62KRUFsh89NG59FdGY0HIJ07U0P4z26EnxA8oF/i4BSMecLeY4+AOQrKG4V339RLxxUzZNFsbk
0QMsn3ctvl9a0ntQsax16aeaP1vaqn3Pw6PjFZjkvGWDarxrpPjq+ILzHsC3L8QvAvJt6/aaIrc3
xuqT42FDBNulzpx5C2iBaYYp2WprvCElwr2uxr23VlfPg7B7KJejM0NOTVpQsVBOfRR1vEWyxKcN
LWyeHPHtaJg79UG54XreB7ycUp+ouwztBqPQmpB2ORR4e+OwmGszt0cS200Jx9F6dh7Wet30ypwa
22WKVmeUuwemC7jCooZ0Vh6K2EB+zOzPvOhcz/NmCoebB0zEs8tfi8Y1CYnOg9KXaMZAPo3jllXF
O4352Up8dCL9zUxUCFgfe4ZDjK+LvrCSmHOELPGknoDb64hfSgEraa2HtFkVOw8BQoHVjI7GnQN3
o5r2VLgq98fpxbIgbavwWA5ooaq4CQ+GlClcUb5nypcUS1NNAn/nJg8rXIJ+d574co07jA/wyfzb
+2G2lO52bX770/YZyccPrd+KdKnHMBFywXIHHR8mrMwlYcSwM7aKh9UVYTp4OFcRtX7uy/LeWBeS
Xi+4tibcO609df66cfBiuoO6ZHDWK50FqnYMACyc1HMNLr73vWNAMDWU03JCM3CLer2NpcngNyVS
F8zX0qBxogyjKbYjdlTjaRUKCTngE389uzxGMqegezMVt6HXr1Ssz6VvwLHC8h6QtLfzYxidcbOV
gJp4XVU56vk7XWpEYkk/CY1s0joip3L0y8TpEYX2a+BQRdAUzIHeWsX+Rsvw4mDdNsXKW5hOI2I2
DeXnf+yQJoertF3rh9F2x65odq3Coi+c4iyKP4AjGzobUkKwy+3elpDDzAFWS823aFebr4IfOYOK
TNVHPG0n05dZALgJTxzyepxwB8IwM331vjTOPlrCTVHD6x3lFcLfsMitVzwBGb9hYxqvBbkr+mSs
g7oYQgCaPa0VnZKFEcCoA7IVWeylTuF8yVpm4xTtxzrcaTHlYdHBo6XfDQsumcHH/lT7pwKf247A
KGANda8mfY0jrIy45TPQ0h8JfC41y4iUSx6RXCtkSQSBuQmQABBs9Leg9d86IAurtLt2jjLahR+s
rB2cUe+hHukzdc2YFmBmEm9GvqDr1Jkvhpe14gdglx+GhSrxwDklIpY7uBWepnZ20pBMX7IthqzW
JYUOwWx7M0S4Mx5np7xNrtoIC45V6nPoBBl41KNoY/9beOvRDCBz/O7NjNOPj1/dG8Hn1xZpibFz
sbTK/cBcO1+fBGsvxOnuC4rZGgzrrpiDa7PanYkNeLQVKpRw7M4E3u4zS4lpc79CTW5dEZ2osfdg
NMeQrnLbxKvIG+UewHLsIheLnSwuvXTy9Ku3im/4HCD+VA0wVCYbGRdHE7A3CFN2pJQjuKURRlvt
Uu4qD9kEjmo3kvE1DUuc2l5AwDGWcEnGfY2mw2vrRATi2dXFxq51sVmH6iajcdxBQDRn8aTqdIGi
Jx1kh8SnyN1TtuxnCxCdsa6EK0JZbsmk69x36XyQDOrmBYptTCQQiZLoOHnkXqyywCZv9DisJvcK
/6+OQ5pYzY9eWeaBng4z9MplAN4X0FpSOvBEKr3vUNdnT/WHsp7gMEtyAvk6OoC07/T4iPEJhNWI
PmEuZO6iz6zp+FH7PfSOpt3FfvknYOXLPMCFokfTshiB36YNEK5K7l5XbPxVbQxl72s5H5xJnXpE
KSYDVztG3Nui1tSFGhCzXgEwjbZ4A7QBHO99trgnfa62MdcQvqLt8NaPFTVraP5Y3PkJ9+Gy0TNx
gM7zvRnQQcJFMCuGCVwfbFSh8te/lH1kgDI1xsGmTniF7za4bBDQDeaPkQRDZkv/vV4sUnlBjQO7
PvlNuKTVSiBXYMFVB/Pd1jA5AzOEmgMoWDj0zQztA+Umwhb3kGH/DduRxosS7U5Qm1t0PB4ErUlJ
oxwmaVgqCqsPt4i3drbbfpoP2H5B57xis5qfrDu4GfDfjFNy8WOR+JX/0DrShZYUFT/2+aaext/d
ZPYH7gFvLa5OAIJ/mIUmp6tPIXw4ymj5pja8MQZGteinrCf+bR6qNuv8+j4q9xq0QQq5IgozsCgT
4TqMjjFbrgE178bO2Kaf3otufppne1t0A+KGwvFDOksI0SQHC9nmaLzOgadIykGepb0p88V1gfGW
2JpqTJ36tH8gS30o/oejM9ltHFmi6BclkByT3IrUaNmSLc8bwq6qJpmc5+Hr39HbNBroQpctkZkR
N869YYldBXcbi+LclPpFCe+qGOtvelqnoCj4t25xrmay/nWRyIqVvrPlaMm76OhO0xxWitl6eh/E
JMDCgd/mzLiqFpUmzWM+WSYJaemdVvtOs2H59m3JXuipu0Vj8x3V6oQmeoh1xdyOlsFQD86o07A3
GnkkfZLVgt21ntxT6tsXzYZEZrzD29RYD1a26jAe1S12ZxYJzPxlg2ZMxYblUA3Go1iHP6vIjviX
8nC5T1rcXn1PDKc8bthNZdenOMX8sxQH26vzzWhVz3TYV6wIN6WbvVLTZWgorhS1+9y7obHIa9ZG
zx5FoJiKXWLJbmMk9cFMJuMoZbYVabVPPeNQktv7z1mMJ6vl1+LD4j59qSqm/Zl/B6ezc+RRMU6i
3s3Fe8xWTwXyTErHr6tW0FRHMwVfVQsPUTaE45rwezbkYVX9Dh6xBIPs1huHaxxm9690jJ2Dmwlu
9pniygKpDHXNddvxOm9nU9fIYkQG2JYFuAh6UfCPQTU5NosqROB4hnb8r2MAsHjgOoVvuYEz2V9R
Nj5N5XLQXv4dSdZ92do7cvrRz8kqYLhnQbrlVVAu8T+7S43tqGQULE7+ozOhDnIFClhSuktIRUc5
Wz9CHF2GzN85DR3QmJPBm5q3RLtnA8exiTLm2sTVM1N80GUeVMLZx8wfAS9//KFGHJdA/bMMrdXb
qNrJNlOVOaEuZ8aNHmiRBN4Yt5PsDk6X/ucUCQVPxIy0QIy0Cv2IRf/RTssg1clWCPFsmc4jwtrZ
N3wqQvsG7/eE2L0r5VgcUi9iV91Ugqt4V11p5nOl99X6McJZTc8cpVYc2sl68WJ+LhqDCRuo7Ghk
RN0GWRy/rjhBm4EM5UISLbWSC5cJIgmdt6hD30j7BalicJCjRPaUg2oRevCXCmPYxm59cRUUd1dp
fqepPbIwI9skOqo3i10TS9JHT0NJesGa6U2qoo7Kz/411+bVWAdqJZeNh9nKHDjutpadMiLwli0+
UObGXfxgjS6hi5Vtbdepw0vutM+NLW++roNG+ghxtodmvl7YCRYACR5A3MLU6sNmEVgDk2jr1tmJ
J3AOG/Oi7+dwpCgNoWhCY5ytkxxK5sbjFzEa5DtUoWTkZ1rp38IgebGVDEE6h9EWH2TdiC3AyqnJ
DFDZluuqMXeD7+2KxP5lceC6ydV6aDNEMu2iPkhiUbjU6oLivUjPzaCobjjEF2jAKw7P/1wGnqFq
6j/pirbom/69glOnNuHx59ngW+uHU9v7v3iB/+OGPnRY9MKhBHxUDuPJ0hu2hMjdYn86O13zKLqw
oasM5GpDec0pZUMpqWjHZuU8iLT6KV11sccFkbrYZLq4dam4HzAmkcO1Hya6FVzL43HpkrPOzcep
78SjKpy3gl5z4/lOYPSaVQGyC2rHurRZe3A9VFHPD0on+YOWPlKUgxYWfXV0ZR1ys8OSlvantpMt
aNiMkkAmWlubOP2N+Oj4hrFTY/3ti/bVndkw7YH45tUhX7qdmft+sNhwIGn8aVQzicVNqZjXNvvK
d/a9Oz8KtY4b36zCNU2ZL0X1WTjVXXYc37mUze2sHcjc9to1xIB4RR8Yfv0eWyRwGCiTcZfdIYoh
yO35LXfFk45mTAnOfrCcvd9oNiMb73aHr8Oq/KNuobx44M9MZ9W5aJj/WytLTeWCnjQu55KklXrw
zgRGnKqOq0VbRmhG5B+4INuMxoerlajmBsVYbuQM1iOMVbD1yJqDdYk4mZImPrql0sGQW+M+msz6
e4z6ZZ9o7ylR8astp4tK72J7xodhOeUuc4F+7XXtTn3P+HdS9cmRw4rc5N86Zx7DIm5PPSMXMetL
OrfccOl4jepy3OZ2e4a82QxO8T44xl9GBOaRmRl6T0MUg01oi2deU0YugbBh6iLzb2p7/7ll/cfo
rK/RkrfRoKqiU3LCrLaZ1rv/ZTF2uMZpDMbiNsr5+pR6fMuj+suR5CKAJ6fB0TsnmvjQlhTrT0mh
2A3oz6OLx15qlhF4jBY0rE3aQbxEbdh0xrdTotoaFlhbJRAEiag5D6M4FUu1gFdVuxXb4mKPx4Zl
WIcc27FpcGt25bDTzrrLqvLkW/6LG8cMm5yveEr+RKP3lccd2cWOesAHE46sf6bT7T/IvRUbdupg
7Ovt3Zhj6EQIn4cx1La7NfiANzU4w6ZCveACPBhoTqVrPY7FGCxW8TfxJ6aWDaX3ulV2/pCp5ZZ6
/oEQ1IVnNHobDUmop0uJywxrTpdp52UubvHWfvUN8cr86p8EKPbue0TzCNrcRrIb1iFoE3dC1RwL
6sSsDkjZ50dJUKJSN3oF8oP2qKI4NLvkz7KKgGHVQ4nNPAAqHIIsoSmNcvccLeohLeQIpoD+UCj1
kLd1GapCTmE9c1BmphJBzMjqpqzWDmM5uUCvnaTIzdNwJo1mZ/im3nht9GU4/tUx1/OYylsxlhRO
3VWn3bVd/IORzRYQmRAbWSaMze40WWndYqabTeH9a5MmHOKkIi2x/Oeu6XNv1x8m33Nsmg8W/RvT
/fzFc32myPpUOcWfrjLfSAPJeMTc7ew5z0zAnvzaeilW48C7gJ1g0TtzMncgwMduNH6pSC6Rl58Y
S/2toAzktMQPqZ6JK/Nyb9epRYRTO9jh0i5hFRkvhj/tIoPKkESIlHMbEjDPCqTzorkQA3Isar8P
UsfZihnFrspyRRrTfWoTdf8mswHmcHUXIG9wu9BDIVYaM2NnI1ue5jo6iEy+JTPdRMmjyCajmxjr
S7su17jFSL4SP13M5jktlzeZZmlQWwKBs2/ZrETweRCl61HJeRcX7qtsaiB0644OI7AaMrq5rfe8
9LzS2uoQ0yliq2YrRmSPNMk3wkvPmY8qynEx7VeXCknfW9IMXXc7ZS5ydkWB5zblxqiMH8UAYGsY
zs31rCc181eATr536BET3zC82HMyxz+Z4tZzhQtKyPqbxXKzfc/iVYe1xqHsMyqdEgAmYXoruq1k
I9V2sPXTtPofPes1IqcHKYuxlcA0zFpuW9UcSzbqegBcG8EG5iA3beehmdM89JfukLsy3bsDU4ek
YGLeRJs6jqiW7uBxN6ZbQJbqPsuHqnOG7rhO2fS6UnCGKbLCZ8VIpK2638pv4Ez7Rh58959vOuuG
SZmzNTvrlojiUSf2mynWJzcWbyKDbi8JkNp5rUVWVJndmZJ3z+kL2pLCDQqPzrqWprNR3cxmzYQT
bygm5u6i3Hizwe1Uld+FOUW8xSkiWouNh5Jx0wDKPJQRVSCvxKe7jDdnXJ7dBma38JOrCQy6wS/w
VIKKBE3evVpz2oRtauuwEfHZTip/19/jdJqiGCrcN9ZWIRcOnrtJqzYHsyaFlF+4nGpUHTZYxcZq
PCdC/Flj49zbS3c108jaiXn1IILb/6qkM3b+yLrrvlQvSDv3s6r7HQvr3OB0CfoKKMeI3TGMYN52
BaVv7TCiJ78RW9AlZi7UeGonO25+v/yhvnpThTXwQYuv2mEvZz7DYNHDfxrrdETgQgFASwHRqKZN
Mw6XOEoUSh9yxhJZVx/xClZ1w5z+omqYqjaNeDIng8nE0B+MxT1l7XrjtbtavvPXQWxYTCuY/PGk
cZNcrVnv3RVAmO/OJ74pGZxbWTeHoVxPMUx+rhFiyVbQS3LK2/nUdPaJi/3Y6OxloQK2xLCty3UN
HLM+ZixhdYfiXdj8RGU8huNMMGFpRrsYK3VoKhW6Q7eNLBOOIMkOUkbXTKvn7A6j1G5z7vBcQFIi
Uqkp9DAebLKm+DFHnCve4N48B1VGLMwja6efNrGFjDvgKK9ZbSSLdmN6mHEdbCHF7IGsCiqu+pSN
5XEFX27aiIR0K32XefeVpsap9kFIFUTjZGcP42QfORTRgLR5KMziaqTqrbyHzHF7k9+fi/McgY9m
mt51fV5WIJgh3adlfK2IBkHSSDdSmH9MNA2kcv+3X7JtnFU3JfVe2n62rSCsjv3cPy1GsuMs7Ta2
cz+ih/kn4YsoHA2Xpc4usQ8b2Tlh27BKvU9Yp6rFgosnfXS6ZD932VNF4onl6nvrVl0mz961GFMS
JnDNunxaiScYeI2/VcbHR5WKGKGKtxx7kTtmX0ASBz/1n60yQiJr6W58IvQ64LM5X/ZtaQRTvx4h
Cp49P/s1Z04MU00fcZ32GzsxoaRw0rhs4ouciOu1KSte0S7wjPRl7OL/8EOFa9Q/8EdxqhXloeTj
iCxEb5Xd2kGP6AfTq7LnKsjHdNo2hv9dm9/OKPgBEiNAi7vOThxATZ6GOjnNjXeMVPKM3v4Rp/HO
NfrDxMdQGe5nLDIQleJzjJecWdm8s8p+b7P7jpPDeJ5EdJsL+S4mdcqKsmXAFr2aWRTw/BAebUAG
4EZjs1fQ3yNzIhPG054+IQQORrIOO8I1z3bXPhWo+HwfwD9DdzYwQgxVdZMe2fe1B9yPKMUZs08l
NJBZiRfBnQwddwRVv4Ea/qC/GqgRVLeMTx4WL3lJ3WRH1xbKXMKLQypFsPhxj1afefDUM/BzUcJn
qhSHHTMwKdEzhOlam6RpFVzs9DASHMaUH5KC/dEMwjP/MKFxA8buyxJ/JYLtYsox0FoF9GfpthRd
Fi49IONEwhm3QgZaUPenZql/+O/v86yfmopOEqYrLIyZqMB6IBCIL32qSf8hUxlgXD2iwR1GxjRm
2vJewcUgdSe+PNrDbFLBeM9e0u8gAE8anDVKuppnZjlxwzPnd//x8rihBy3BpgqFeNXbW5mkuJpo
DTqNQWgqi2fadWuD9hwOHLhW59ySUYW+8A6l2z8ktuSmLi6WZ2/J498WrfOHNQSQPXp5Ysh57F35
re95hmtHumPE8iZzIiUltvZFM+zdudBHCSReYRUduRVuyoSJ86eesYfmHcCmWIRjn3xG84LoYU+H
3pherEyfkLTVhmiOExLfJ+sXqu0aeeJYzANnVKGpSsXLsBRvsUgfWunf6PW2UosbdMytMmhzZM7G
Yp9FSIeuNcmXs25YyX5a7CODNR4qzcBIsbJ+ImOxqnKbVqd7ElVzdJRN6VUWuDSK9UF1Nl0WRFHg
18PFybqrq2fm3PbXvIwoojHQNV2nnNn7gG7EhNR9Wx3/XKArSEKTijI/NnHMPJMLvMqJkYrMjZVz
GA0CYLS2pzY0AA6MaCF8MjOe3MZDRGbd9cYZI/o1lsngtKUXQW5tJ+sHkHHrNtHX0pf/VrUEou0e
IjN+0yTI1GP+GEFEjWxfrQf6BK79D6vweGJN66MVDd8vIjh+qA3WnLAvOPAwAGBgmWexFVW3S6d6
2Vhjclz8nqem1Du5dru5msAppjXIfOcmF9SSZWUtrhn1Vjh4Mt5mZXpZ2non5MrIpfiXsPks7bIz
Eucpj/2P1bQe3aba+l1/nLxh3LRxsQM54GdS02Z2kh9XdMZeDOi/EIUdA9m+0K9jywskI5AxZ3hm
IXUwmJInLnp0VXp0OyazdGFDPu/r2v2eK/dQwTtbRkdITP/edQmrBO6VBtsyRYNnz7LpdyttfaaW
cfWhx+rEuy6ap7kxun3sVvO2wuqQCmZGI22tKJIPAKzfeqqJ7lDaYji6bnxLFUz0QDpSKNO+4/ar
HLDZbHLgP5O7o7fHX4NutEaKM8SJ/62NfLSs7EHkRGiKBbcU2i3+KdqiPDuSxvVE6XuqtblrHJaS
gttvGHIck8Z9WSoOwdWJw8LsnhxJo9YMuF7b3j6bObiJjW25Ayof6uE1xdSCFUhv+E2OWT1Bhum3
RQMcKkWlT8cfGO4Y+FP9lGpok540U3qq5smYqgva1lH2GlB6Xu/GScxOhKd6GieQ3VJbNc4py+3Q
pU7oPeRyy3/Py5GU9Am4ZEhls7Oke8II9NhH5Ws+Gf6uqoHU7/6nZXgpJ3tvGO62JtPe7MSbM5uA
uYxn4XhcVti2dJSpdyplj6/KPGs/p0oDkPZbe1d5nrXr7ghrUj/junv3SvElpf2N4wSwpv+qpuVH
xuh3SVmeDOHcYWV7n7slnhxlThSO8QB1Lv1NK0mtqp2vGqEYJflH8HnbUfM7DrATsUDfGi0kgKlN
Htq8htWvxUM0NQ99XR4SX9O6xX+HSG9NWRyNJPm3xIiyi35ahLMGU9ffajhkXXgftKXbqtT/ecyf
HWPFJVIEZm68ZKn7bQ053f7iAH7kD9CqTDXUiQLToqsQHxbvUMfPuZnj/EMMuEdcbzk3UQdpUu/G
xt66nbyuTnI0J8TijkTJQTT/NYT2LUr9LQsw5Iq5Gf4mwNuYSnfuzYslFbRF/DkZGIxGDZGSKla8
uvXTxPQt1TY4UWP+82zku9qsqS1oHZgGgAWmZNlmXWDb/tEzG7rk5bmeoq1oEXzitPgdRBKYPkzB
6NCE51SXXgT7Nqa7BItuIA1NLVD1+cYpxCW2yKbHTkX354Sd4FoEcktxbzgmBewAs4hVsYqKc9fQ
LHBlInaYmO50ihE7xlPF5MU8RjarNL3O+5OnlD0cXD9iwDyV9/jjsxfEVfSl4UXW9smchydliqcy
BzxOjKubWdvaMU/IhKeJLjYgb3YIOju5dGo498X0bTP1MZGxAGntbWsS9S24O6PqmsxMMIaufIlk
+oGLlJ2FtYMhhXnfgGets8ydLa3vtoDWMAhDru+zRWGQpyvB9zwcTm3rBir3uoBr8dJhnG6d6ckh
y6TrjHczrR/NyXkxnTks+yJl5IBIq6rqbUwi0sbdLqeAxPPSOvbTMtXbZWJiWoma6SQdeeViO46z
bYdxrIzht7T6GBKxi83p7JZ8q2NS1UGW5Q0mlPowex0Y4wCY1I4cGHZEHV7tpdk8RMht2DjHTdEm
+8IyJRna9ZfTmjsl451XgL5MHl9ZRbrd1OJQTteDGiKcnnjt+VtwcLna3foSHTtncmjE4wFYIRBO
E5ZOhpvZsMM+U/YGZ8eZpPp/ta8+aSkKeIT+VyzUBmOGvRteSS/t3bPcrQHmqhDtJACvxDWdg/MZ
vdq5XfaDCBvUdsQpXJsvqqVaHn3nmtlktjrGePBEfkqkPyEWzjuR+HyG9jd11kFP+c+aSzZB1oKO
FmzgXnnNcfZgG0zQmu7Arg/eFRe/Uk9hpcDON5kwghUL7/2mUygB86fORhlYXoUlwuRhzpPjKglj
9dE/k8ral3Z7NcW0d/tyT1P93sb9Q+VBw2XaepONDeJfFeHs9ptVqfeRS4kwzJOs8i2FzYFs2hua
z7GpqwtzpH3UxK+YVvHS1gwzAWeWKsNyvHjXctTHxoRhS7Ls0S4iZ+N31I1RDGG1OthoHOOxil3K
1fHkg3oIgGtmTCzoGtv3STX7JTK2sjNfKrV8NEPzq/PlLDvZbotxfPSxjs3aMrdGb3+2XrnFPUpk
QLpQ3ybR0fSNVwC6+f5L/S1k8a57dSgsamlCz/aL72Y7K8nxI/fdsAMnT7Diwte6I6aGLuMf42qB
kgtCMhAqIR39/gPmIsVUTq4FOIabGs+RcPHMZ1BH692YIOlbSx613vrbN2hLjsmDt97fCSdZvhq2
/Dkl97M0oz/LGGE4sLg2G7eAtlR6PLVGfBGOvi8Bap6Luz1uwFdpMgrgHsLbUjvV3m7lyU0gMjzD
eJUlKQX3Pco0RONU/bQMRTfVMj3ItMJnYhcPePg/TMdlnN3ne5Jmpk3toT1N0a7J7SykvvxrcdqA
R8QZou60bvHDWUddzdmx7A1M/NEwfqRkjBOfcH8pLdZqZIt1WJjk+SPVhVvXh3RZ2mD1GV95BtvS
TXs3eMlFuypcO/9NLdbL6DUTZkj7T+Eu7V2BfWh6hoVd+9ms3nvSjnKztP4mcYePzMIZ1feAgaR2
5E60Jdbgymg7KJsa5KQnY7GLvyexYMew6g9Wz6M65jH/5/yYLPQoDaUsuo7/1ujknyMAflsubJc2
LmusV+qOK4miH6ZoXmaWtW1LojykRdpKOXdBuVIAmf3y5Uq5z2KOlAJTJqmZ/SuJqQ6ecPejbqO9
mOz5pkXxyp9/UfjEKifZjikmAo42v15jKuTpMx/c07AyiINsPyqrfvy/2d8wxodMzL96EKclBnyt
yl/hKxF2g/VSxTMvbB4Sv9UHwLkhbiQbytk+dpNLJ5PCUvTOT6MxP3Tz8q9qKvgLi/u19dNXa4iQ
t5L4Dfb3Eg3Of9bq/LIs7o20ka8MLCmnODUGYDi68lpz0KfTT90yWJE9vUfe6p17z/LH0koGSn7t
GAvVpr4Z2fob1ea5yHD0mgULVswvWrNfT4izaXqBqfQH+3B2o5f/FCjZd0f5eydJW1lL9abpQVY8
/d66Un9NGDDn5sWxu5Py56uAo25Gcr3VAuPN3ma17MxZTEiAhKPIgpyDtlZvhjAJyk93S+48Fpb7
Jx+HD8uZ3HCxrG8B1yJQabmW66cYJ0s3rZ+dM4TdjOFrEeArjuyxoEyIQOhZSdZv4/vxOPOXT6o4
xPmdA9QF0E3X3myLPqOszFOT5gykcvM3VQrja2LZ4ZjjX8g6yHMEAyY+EPkxxquSXja1YSqh3jdN
1qCdi2dsPlsT3AWE/TQ0TRn2asK42TsXubgbiNLPqe3w99JT9VX/iVD+6c/Jw2KWBKO63AiWO4Tk
A+Kd7S5u+sS+ravD6hQbF4xegRNBxcXsPFZiPTj4FTGlPvRygt0gtESDaiDV9/OX0y+vo06e3TrZ
at88Ds34xy/HS1uyI3fFQFy7h9yijnBVI3ezZgxU66MS1Ve9Gi95bf/rTOMVtebHh+SaHZQ32IHf
VkQtPUxkAsHgs6NL+9en3rlAUGW81VxVXD8kpBX4cj4KM802XskU0RWI/HEnsHNh1G25LwePjy0B
sxwMrkmnA6/NSInqvAg8foJ0JK9jX6EgEJCRbyDhMk7w6I1Hsw1Mj40/OSYuoojOVHa7jhui79xL
o6pzQbLElgHMgMmjIWam8ema+/6y5vZJOs3HkgDAgDMAhWfHbE2IjbG+zJom1Og5H8v0Q+f0Honu
v5C5v8xlpVQv36RlXMpIXUbH+K1B1g1kwG1XF/tezQzJkmfLp3uLwbvnxDuN5foGJPTfuFRhBxnS
x96vrNR5iIdjVSJkTvI4rPhUeklUu+C5UCX7LEqXS70mSWSjioxhXuk9qWR4taL8cZbpi4yHd0bk
OyuVP+VQ7nICbrZ9tP7JZHZwB7ofRxOQ4RjpxdflVvb9TdVi51cTAQfdP0NhRk98Re58W/xncJkm
DlKH0dh4CtVhHZy3nCARZ1KBaYhDNNonrCQ73uVQ6urHRdYqDHRA5h9ffUNM1mKUI9F+zpsiCKtn
jzE2XdbrDOVvYlaklejqu7F6rENpwzHQFsjh9fq3muWrwBHW8zMeGFvckSLnUgzJEpq4h6VW+dOq
vdd+yN7TxMN7EjcvYkDx0pQRcd+8tDmUol//dS3rkhELkgE08GSt+3WsHkCSCRpSzOSgXuwki8nq
0UcnT8agabIslENy9HUy89I28WnuKmYbw/A22M6HW6BiaUr8QfrYsFWcMefJ/lKb792GS89splc/
7dhG3slPqlyLRywP+GMBRhn68hmmoo15wIcEYjnqkFYU/uONW6YUbvrURmqbVDageSKA+53nISl+
8xZ0Bh3xRUQxlkYL7CpuYrSDpkdjnXXAqojmZMFynoj+IZJJU0EL2tRt1o77AX2lMhoozQRkd2Xe
PTXDKwjqgxIAZH0RvcsERzEqujN7IDQot1mU5SGVPFJ0ATPmrrUCacGO1c0A/fO8WxDzSdWyjgAs
twlDWToR66HX8uxa5pucAI0Gr/s7trh75vpiONOnUfZvNs4v1aqAYeilcuSXGpZD4sp9HhuYQYxP
wcpDM68urjE/6tLGC5X/mdYsORdTFvOwi/fBHHD5Tnjw1psS9SHPB5NPDAAWj8q/3lbMJPrXmQlb
rcnLVjSTbvEV+UCeTVJ8Z0D5m1p5n11hnkoOO3oAvmK7+LBT6D8v5tj1DOsNuPCsbRaX2FPDqDOP
031L9J6FPc4b6+I8+6rdeiCuhDKEi0wea3a8BJ6iTzTS5oyXba8rUM3JV2/Sm6+T8D/U5H57U5Pu
pnQ8uoyw7Kze147+ZC7IRVHUrIqprpaX/VUx3+7aYjD1y/Ng+kgO2AN6XRPxUlLBJwZhQHk9gbwU
e7fIX9W84iW2rc2SL8d+MX77KX6yUkZ7XWX3vIC8DiYq89hGL0ATB2IwDiNQyTSVD+yigaN0Vxlk
NhpCTo6oWus/oyWPnr+ExWS8r23/6LpU8HZRrEAG/l/PJwm+wp4n3ZqlvPrmO/nVnO9okU8tahr/
ytE4GGs53emvi+zzF1LSIaXTPTG8GIKWV9xT/Gm6KrqMTz9fvpf7ENEq3tgtnQZKNPuUKXphYBhf
eDUAHKlwBgkXb0Pgmve/t+146xO4JJ5dMXgneuctH9euXGOCSQRGqMS7wx6qvsxYrjYRs4AgQ0HJ
EutKbNEbxdz7ZMlfKe5d22izrEbr96yAfhgXjmR9wyV+GUk9euwGAh/mnA4e+WhGFXYfbbv85znF
T2MTrGCSNjuv7gtFubf1lurSTABSwl1C38FLPvbGL47MS9pTgI91Q7bP7PPfNYP7dnqaWeOKwgBp
mzvAo433OzcRJIp2aNz1jGjnfUd2eazo22uRXpzZf4pnb5fX8tfv02d5p4snL6zX++RaGSBkjXkr
VL5dbe9hhfAWnBprKR9RwA6mPf9AJR3kos9j4n+7mQf6Mj5XuYYoaqo+HPR0sW3SCLr7YJfxAZ6S
9CBwzjBivixmDBXmdC8ZUjLW4fjc9PFbsXbmU5HdmcxZto/p2jwJXbY7n7mfh0XwshjuM1U29yEn
bZkxYMulSaMVYXRYoi8Mi9VxNJtxY1ArvDW1usxxwZC5Hp4KXH+cGut7n6QqNGy42axW/+U27KOY
//rJsisK9VpWKQfeOJ09zv5OJ1PYGWipHptTGTYGUUWUgoHKS03UTBDv8Pf7tq7DqE+3XkFyB9ul
GJhQZWuT9Kv7fROZYUzkhO+IY29gp0cFOeeZfVbOF55+wk4qC/eB3ndmSUJ/9+3E69XK80O8pE9L
oR6RAndJ8VfWJdPR+crbcGuTcWdU+tlnDF1Y8clw4+M44fVbaZXoJKwzlqWnmTFEKAgf3DHlfLWn
/NVC3fJS8ZOZPnM1176u8fLi9liWh9zTj13KvHTIsAXD2zWR9dLnK4lqo6gD9sf/aK8fnouMb260
ENAdY3r2KgQ3W7X1rc1tvVsmwm3y9mGyi32FQ5zjYnkQbFfajB1FQDQGrYtXiRRVDyjONgHZPPPU
L3a0XSXw1DCvQWzhAsEt+pLI/GWM/JfKUUFOylrZVv8kU4dNyzqOaUzJUiRWsFH1c4sLeiRHkSMw
uea0txsW675JwclJ43PHOQ+JnTyObLZmAmWel5afZsWlyX7HXTc3j/GIl3r2CG7L/8fZee02jnXd
9okIMGymW4miJEu25RxuCNtVxZwzn/4M1rnxx79kAX3TQBvdokht7rDWnGMON7bOu0PVc4UQdtva
/XVOOm+gkSk1Mc+pqvTLqBQ0phBnJ3FNU/wOkNAha3AHcxbLUwybdDlqJHKlFO1Un1lPt8Q+bcy1
FfjQacyJORFpiBRvo6Z81g0StCXNwouq3w6WL6/QRN17aUtCRn/iTrZjgXpwKjXwmsSVUOEJmSsV
OjLYWehpeKHpEm637tENR7ZMwIxRblWFL2vUtctWiGoA57K+vGUlvBOBvJWmMEchGd/39qQ6NTsW
dBqkialrO4Rx6Ak8dRAqS0qepd0hi8KVoFiPEiEBWNXhErDmY6yy7qqkPoWBmYNC7N8YkU9j0OxE
Xx/m9X6Y2pciah9Tppaqbp47j15lO47+BmUCxhpdeZEAdK2p3xCjFtX2zij50sJAuIesMaS+bNsJ
PYVi2NP7HBha+J/YYG61xKbUqX5ZmvkEXPQkSwjL1HFHLsS7ltVXTElbjrtba8geG0Zoq3Qfddht
zNh4hoTzls1VQDUKj309l2TjHhgDnDlaEatCK25Qfv2COcm1RgScdTm+R6q3D6vo1bfz34k0vZc6
BkWdce8YcvSZzJuaJkXXL1VWtQ595NiWbVEySucWZZxuQt88REl35LE+S7SZPMXEx2MpwD7mSSXE
eVfeaL7+rOa6i8voyhelm6nyZjSmI01DzGaRa6PynUB9xYISXqCEbhpOrlJZI6DPgCK1BZNO3UxJ
/zxEmKzrdktI2qnX9UPeDMjErKqmwAEDkWJCz14YM7l6LaGjW1fZtEG6cDea+p7S9HtfoCLx/e2s
2OAISAu9/0yl5LqYjIdKl+kKmQDo2uTkCeUx6YzrsTCorMvP5lD9mYyerLrxHUW52+vqsWj7XUBh
zNPpwxZRdWVnw6uGO1bxWNbQsFMiqu6lxr9GBxU7AzpdT0FCm5onhQLmmEA/orZ9O4b+RsIbOLXy
9Vw/iszqHj363u5TepuE99gtLwOuUjBfVnhN0DkSnfJ6iMxrqoT5Grbk79gPbwv2V+wF3jiw8brc
xgbwUD/c2HF0pOBPwQdO7tAPf5RRnBS7gvmgiQfsb/emkrKHy3a1Wl5FUf8wYTpZt7EYUKPFd3FR
7UsTkSqImWvLV9DBGmihIxr2fJ0vfcoesry7QaLKIWOs9h1SaiB75kr3Q9xgtqSs4jj+BRICHJ5d
/qos6TR25oPdgAUOFLp/FVaYyYpBbgASiqvHVjO3GgQJUGKupc7Ti6kom9CkRtD4ABOALGjQT3Ab
IEZuu4RdhSXWUW8DOMVrlgCDhkmw1iJQg17o31q6Z7tSkr1SIjti57z1aREOBFqiGEQN6LNbS8wQ
HTNaxk0Wqdk9yNerAD2a5mHVqX1wopllw0ZPBSriYW7tvaBUGh16h59jZd3WtXU/qZxhRYNDRwtc
I4EylBNkiEO3mFCidl6Fyl3R4H5UyYlU2ofJC9mZBgHSSzwaPaw/Gn7qSRjlm0JHAgwcm4MGC0uB
KDOMyudKszlmKAVKYP/kyx6d3yl6zfT8PW093JH0PYJuX5gdt5/5H/woH5k+fthpQOdQvQ2znlMt
Dgq49Tgimq944jRs1qdiQgKX01zPLfNFmWyBOIme/Sh/qSaURSGHtgMj1HLgUbp51WBtmThGeUmg
U5fNHnr6pk4Xp386kyzDcT6SMXhsbPjieehCxW0jgR/ezn+NJfrcOg4cs/fRvFtXimpfwflFSmJf
0x281TXIWBMtBLUujqGfrk2MJHtTdAfT8zt6VxRSbN0QG6CmmNK1x2xCj2RKJ2UKaa3a91VvvdRZ
QOmFAlEBbKSgnGxLZAvbnrkztf6ajBDmvwy/uY00pDaD+66UjZ0vy+CiMNhk5O6MxV4HK3joy+6P
sBBkMs1AeuxnT0AxPIaop+0meBecOBwAAeMhj0NvJVMKhuyKtJcpKJa8zSDDno4Dtg5jCpKxLBM0
P37rFJoxrYZKk25GM/n0ZfM1TK3W0Sf7M0VRiN/8xqiLjWbisKGMbksMbAvyoFdRpQ42IiA7PstZ
NuT3LtS2FgwuNdCrTWIBLIs8+0AdaFPn8itgqL0OeDjPyBhMMd91nUUUR7vva3iMOrbucWQPIHnq
viFNUxsSpx0BjwZC34C1oh5lIgxo3pshxzErJfyxgKnC4c+X23HdDsGVItiryyp5tp3+W/ExciMy
DyjVNn01f4ddKiu4avI7Q5Gu45R11oTgZLQnwkbXbZDDoYrQgSbGfQ4LqoHXNAO7y4YmSVY0YD6r
fU3tPKiAj6iWo0TekbG6DxuCq0IKICshSywmFAmNUX6XMWGuLXUMVpJfh47sBYcJwjYcHLZsQ3QU
RZStPQo/Wk5xva0ssLrGczpm29K0X2Ar/m5HyR3C5i5Pu0el0a7wQj0DPPuIFE5xMYqtONaZR0pc
eTZrDzKPG6/1alRyFQJx7dYE4Jvkol2X1vhUIVmovVnz1d162sAmwZ+d1aAwkibd912xK7D1owuh
O+bXb4GVPiRgRNJEOxgYzlYFFgdJHg9wGB6KtjDWYSzuzCDZeta0D2P1EcHTjJwyPwnceA989shD
hu63bljJMnWr9cOm8DHrVOR9qYXGsTX8KBLw5bXVnfpUgXiRiF1UxqdGoUuvlOr7EJV3hKL9prxa
rzmO7aJKowRM8ze0w5eqSu5Rj+xJEN1Y1E2zqWBVkjRACvlwn6vRoyWUTVsbDWXr5kZq9HtbwyRt
YbZUq474WD940vPghu0qVd/KesmpHDvYY1FQDo9KiISc2qStFSXyPWqzI1tppU/W/iyusvLmOm3L
F52sVnYYCLiZxFPztzrY6P2FfWtJltsY5eeUaJyXkGN3pivqad/Ty0vG0Q1y46rXSidQ7TVn041d
jPnamGJOQ+r4odSs4UgANtFsDrJJJGbCLN6JWCa/tS+u4dYGnHGxPg+dxE7D/pVL3Vc2GK8NQrB1
rdcujNk/wsyuaiveqH6RM40Ov4qgx0aPUZue5RGl1yExxUGOg9/olY5FFp3MGjxg0egrLJo7vD05
qlUSWfAzXo1t6viZgofUm32dDmezZ1njABVkeN0i89Mvu7feDzZZjUQ9SDd06XYQf6sW/jIpmFli
zuhqsuTbcI/QmZl/2o2FfT/OHC20nQi0ObknE1L9ahjefY8uXzOJkzfyqrCv/+J4D4cZB20ahm6R
WUisx2xFTNlJmg/Fkj3rZfLEwR7wEufxrYJ5YuU3HBd9tWIrYPl/TBCDSBZVIubge0zJncfuWLOs
B70nJUiXf+FaWzVacUypQ2bMSCqqEJ0aUFBEaxRNbNelXsKVUYCNxsZut1u7G6/DINwCgDBXcmic
fIkTlDGVLGeMfmnSd8jt7/oofU1HH488/vl1behuMXpXYSxHDv9CFbYtPoJZcu9ls9RChyQWttmW
pTFmPh9UFn+yM3NpNzKfF1DvfK+60r1200vRhpjV/eThiNaoSg+58dF6/iGe2s4l9vAgJOQ2Clwv
Dv/PQwWaLgYCkZDEjB4uPSil9xGVdriqUa75nTgNzcCyJtByBvJTO7Rvma+6qJKRZ5oIiRTkGVh+
P9g1Nq7kBfwuxc6oRegqcfUu9bHTa1DvcWA6NJIRktKJrY1uU4/F6xi28LsN5TFv2E+32p8o037D
bnmgBQ7M0lJKKhm4/mOTvimkkV1qqCCQ+0c1iq5UT38pwgrHQsp0DhPkyp4G5BxWkLhRhMyWVqq6
1mPIVZ4NPEO7nszi0fNkhDGqgWuX5tmKqts+C/zHxLL3qmbejylvYZLHp6TxH4Z2IAwGS6qZSo++
Ccc/jdmh0nKI/Ae1w4QaBhOdveELTJXEqTEr1/S00Q4EhRvX6vtsqG5tY+7s9hvhFV9ogAkrgGNb
1vZLDWdkkNsZnNzvEqwekC/pYbELptyC/iSXbye7eqsTdFeeLL+nKQeFZqBQnCinorB3hddQKTGU
35Vt0LYceRQRuzl8YZ+VEC+w2sEI156+Nqzqla409V8dL1udxs8UJwwmmOEhKbELEruDD6ZMH2Jk
JHSpkOByHJfpQmzCnCabaYV4UaOicxRQi67NWDd6vji+Qfq8qKXpUzgW6/a6bgPtamzCR7QWz4Go
j5REOF8b44mKzg0bAR+3bHlTI39G3KN/xBHEx6qDBu7Jx7q2vwTFvV1awjaR1YEqM3V/xP8Db14F
szHpnaBjcc0N8RH5JTWzEE+8NCJDngLANLaNlJdKa6iAravta800EzhkxovdNUBMDPmVWd+xs/or
rUdjIxdUoSM6CcBM7kE2EkOucNhCATvDJoNfgH6R/0jIHiqpPzaDsL463XgLDHr9xoBzpqokkHsK
W82JXWr5msn+DftF+vu9uIsTNsi9Fz2ktf1XZvJqqYT4mv64m1E0kde/jQYiTboPBIBA8O1KF4jz
c9+WT1mpH3pY+qo8fNTyhP6CvRtiwa9G59sUkjimaYrBrL5vuvCzE+h2oG42AIQ4TCVqi7accn8Q
xFeJkrJpaoKrqpuVT9gPWKA5tMsUtqLTOMZfFS7wnxN8ziSgyXPy87f4G6vEKtkjN90ZvBv6H4z/
q5pF3Zuef/78M8k98iJhLWoiudXmN7rr8Oz33XOJNf7njz6XnSTP9/Ttu+PMT2IqNNIWa8JWbBLX
v0b6dEVfdYfG/EIU1LkHNOdqfbtImYZW7+mkB6sTh0wrUw6aKUBnAgvlVPXznZzJ6JLnh/ftGm0x
geSdQmxG4S/SX/HBVFFyIWjsTIS3vIhOCpK6mxoG2hYFw1Znvx1F6AJUNyF5BEwL6vsLF1LOZEHJ
cwDet7vgtKaNMqGvW+PJv5mcelX/tm/qN+lpdIlf2SmN89+e1iJFKQhGAUIHfkfJQm4KEj9YOLwL
KXfKud97GZuE7KsErSRtrXdkn3griGd053qskjjsphBV6FvDLbYATc1LT+7fvxGhSv/75OJKa+hK
EfrSuDgetkjV5/FMYXrNiS99na6wI9lbprQ1xorHn5+i8u83U7cXb34T2G3l91awy15nfsg+5YIc
Z59EtRnWyjp3JNALF2aZc9dazAJaX7Cy+4NHLebWCD4gY/18E+ce3GIGaFk7vSrlwXkFQC7vJFsn
HbR/Jb3U4CDUu5+vcu7bL6YAq/NjuR7IiNZ140oBPjsBqP/5o8/dwHzJb+9MC4oQ8EKOrs+wTnmV
v2XUg339NPjNW2W9okm78AucmSx1ezEP4MQPdUTm3jZ+7jf/PzY3ZB95lF129lsUZD/f0N+E0f+b
A4Yg5n/vCIsr67vfApWdcgSaQfCpB8Onl42Fa5W6uu6m9KMJix4FDhWhPGXXp9WRjtZscCjoowEz
IrCsnUH/tAEHDb5uE4soxp9MCz9J+lcB2oNmsrzpEuVjBvLewUmdN+wAlrUeeSliPIjWFMoM5cLP
dO7pmYsBHKlj5qkzKldsm337HrgxLqoVvP2/gesUyH9+ev9eCHRzMZ6rPBOG4uFPrXPjPi3oyeTm
ozJa7s8ff24gL2ZOIQ8C5yxzm1IqhGg1xyDMLyS1nntC9mLeTA0qM3VDPCgKQ+MKu+lVfo0gY41b
oL8NNpeiDM+sMrq1mCthDiTKVDJteU/txrqqt6gk4e9BkllbK7qEmH63Pz+tc7dkLWbIIY4qwsGx
FnI+trZET24tJz5Wz7KDT/1isuXZO1qMrSoF4DSMXCZ8BpKRrIJ1uAH8s26svzGQkuNdeDfP/PzW
YnR5yUArKZqjQIlLWA0D77/9n18RazFLIh8wYxpo/g6WBAktLhY7gjk2aOg2qYNV27ywQp+7i8WU
qSuxlHRUknemvvPKXZ2+/vxzq+q5T15MkSMdmRkpQ9JUpt3NKERzsOgJByWVCb+7hhWwy0l4GTSy
biDRhVOyLUtv55ng+mv80wBlbtC9Z1Tg4Gb2JTX3kFZYu03z2I3VdtvFo+PFFVoxIn3CYKvJ3nAc
U4ESLIs+WlS/pBdtpYQTpzyFJ1DW2apqk6/O9miDpqTrQDZEdm5dKz3+i1CMG3+qbiKt2vbm6JQV
PP+J/tJKk1BU98SKKFb5MtXthwnJWlWGQ5thRgvR3tNqndZRHG8lyTzqVncfxyHum+Qgi+yOfoor
+XM1d9YbV9Tsq/pVQklYWAI4t/mqaPBs7YgTYdB38Oni4c6SaNOWfnNXpO3bUGo0HXwPQKXJcxkr
qiaNKuDmx6c454TWRRpgxgZTBfg65HGkea/xacIZN7EtUv5+qKz2JFDxqrL2KA3FNdFAG1zgm6Bo
oXPI9ruw0cyKHEjtmHz9LSihS/JVfy2hgI7k/JEzqCvPZgUxHmmMwSar+MJahH+mUuWvsIP8pto6
Hht/yhxdjan1ia8urVHQNHDrqyB0RjEhcxMKIY3IbrCT3HaNCsN9wJ3aaLd49Q4oAQ89CXFlad72
YOI7qLVanG2KtMJ2Fx6Sxn7Tje5NarwXZWw/6k6CZxBRZk7ihq14KN/WdneX1dN7FZvXoV/utKo7
sKQd6yl98pDFN03E+2PV8aayaLm2af6qN+ZNKzDYwSPFf5SdQGeirYx/m0X5pyMRfcQnqBKrgUrw
PTZmGonuffkV5rJGwbc+wkdqKmjZQeC/xlEU44agc5KnQ+FMQ7upp35mB7Zvum5FTpDLrkinJzsJ
fwHvo8FO1SmM7hL8o9gl79PSeuqlck/9xwOz2ODCIUmkl02qbVNrgdyPUP6HEmUEFE7rCFLuUQqk
21SilNGDVL/C8P4aWaQ/EbMSof6Y0Pb6QnJVPb1XFP810gYc4jr/XI0Eqbn6gM6Ow99s38vf8rLZ
BUF+ZSaEHKPMIOIn6OydGuf/cQdrLbY1akDRD2VnsJNJd+BHk64DNAT/bdm3FutyE+QT+xlCgD1D
uTVEc52DTIms8NJCNk9g/9iTWYu1OTbsJp6IDdnB47iXn+d08HBND+WkbQDb/+e12VyszVpqkz5W
lsGuEhtWGdfb+8fGXCnb3sGRcyc52tvPc/WZmdpcrMxKKw9WH3JD6hwA2h1RlGx+/mT13BZssYzl
DZXXSO6iXZZSeM+j5oi4JwKyWG8U7O8rMWiPee6fhG3SC6B3o3Ylvle4wUX+oJbNtvOUHRUxR85p
aXn5/ThFzyMISj/jPClq1P4wjX6LHk02fPfjz1/73ANZLIpyGaqVAbpmJ7f3Vf6SD7/+2+culkQF
OWWSl12wU1QYppmNyMm/UPQ495UXbxRo0QThecNHd+sh+Z1QNP/5O5/7BRdvk2+olOb6HKPNoNwS
OniXRvoxz6cLb9O5j1+8TAWbgrC02wC1WnRdVMq+kLqdahUXDptnChC6sXiJCiM0NNFgVU4Q0e7F
JryT1gm9CzR6sP2em22/0/bqOyzLCxuqs1dcvE2TGpVBZaURGeQGtpuVfuttjXXkSutsp9w1ukt0
6Vakq3z3n34gY7Hh9VvWu1oP/N3cg9cS+nTd1goC5+dPP7dtNxbb3MwEqD9QxNnxxrrhId4Y+/rV
WMHo2PrOdGEGmj/sH1OqsZgmEkTVGB8BbHaN7UgZjtseD5xxK4CQ/HwfZ8aZsXila1kZCnMiDaXI
/PWAzL8MnpL48+cPnwfTv77+4r2WLC+xhfDCHcl315h63SzQwNWY4pc/IpbyE/sdICNWhf7+5wsq
89v3ryuq/P1bpcNW6RvUCnUBTucSgtngqA7Rcx37Tyj2nqcBipgENditoPUMqIexhVy69Dyu/nXp
xYSQaJJg09X46NlheSapuh9T5QAi7q3NJE5aRQWiC4FgIozXqa2UTS+iHUd+/lsQII4oMVYX+Fe9
/tTUyoXpT5nfrn99q8U8ksWZImVB7TNM/Xu4uK9zRHvziZfWDU/dVetwlN4nvHnapff8zIjS58Hw
7SdImgLSbzpJlIDM1+nosnt37LV5razrI3s6zrSXTun6mUeuL6YUvYzSPpMhtCh68lbn8Vs+JOui
LrDZN69Iax+0XHOsUdu3ofZQhUDLlNqlT/wUa7SHoXO++npGnFVpYTtR7kZRsGeOYTB1luXq0Bfw
mcCbIAPr91TZWwoPxOxoYbSqa81CMYMiIM2Mfas1X3orP7ZB8jinkKZhwK7WAuGq1Fj4UH2DnZkq
vNR9Kr9rarRj7oCAEdsCh4L4KKQBVE94DET6OTePWk8cGiU4SmSakGa2MYv6TROyiQNbOipWd41I
+cIkeW4aE4sZBlC7kWRk2OxAquzTu3Qdr7NnItVXmPMd9dK7cea1/PsDfhsTAiZpz5E32CEpz3/D
5GPUyVW07vSKhjT9tfVYwgpMa7emVS4AjhnV+F8H5GKmNkHujAMNRspcFCS0sj2VwDe12Dh5kC/8
yLozdSzfeU9P93egdxt78LfjZJOHm/yy1eBCi+fMTkRfPGkvQw+o6ewm07q/Kevwxaztzc/T3rlX
bjGJRwkdzwSW447eyFYe2XXXIUgssfr54/8uBv+YRPTFPJ7iYQZOMsS7uqpGkt3Kq9CydiHFCPir
tySDvJQ+1rpWAyOrSgdaqV9B68/BDDUc8UQibcFT7+f43YQQ7EEW97pXQwo2smsCTpoNiVM3KsUJ
V7TGbSXQxtBYDmEeTE8hHhBq+nehl/7yNNjiYcfap9k0WicABnoQuZPkucTjZQhmiBGCJ28rSQFM
WptQfQW+6wnMVUEUvNd9DQJrpLBgt3fyHFxLS7me9CddqvaZbz2GtXUM0VblhffWNc2LqU+aM4j6
JU+ka0WziVjEepJoEL9COfwaevvCC3JmnReLHzAnMIFaSuLv7AIT/UuMSCpQOV7azz//gufaMGLx
Cxa5oY1GUUc766lzqefsgjVkhA2B1Xj5HQCO7qXy35mxKNT/nf5jaPAVImFONnpzkEDplybxapy3
L9zJmQVNLJZZrxjabNSteUFTXM2J3HhLBbDvcUOifSc1gmowPB03uxYt0rWr5FJD8Mz7KxYraeob
kmS1pr/ryTsYszcNVcOFe5o/4h/vl7ZYMg2yvDotpj0utkQQuem2dYeNvm629YVp/sx31xYLJSbi
Ou90jv6BTuBaDZjyUuNXOfPd9cXvnYXQtCtN9omC6zZDaWkYy1EGm2Q1EAtaYzD36mkbQRBUA+vC
AzszxvTFGCg900ARhu9DCw6yBJwP79soSRf2TOc+ffFD9xr+YzgP0c7zyfdEaCOwX9pZe2EEzz/q
P35ssfixsw7mklrpNOOUUNuH+NDgAwY98j0Br0YKrj2TrQLizwiNU+L8PMTODACxGAByNgTqJDPB
RLL+Bq79aKSXalbameclFgetxBJjYtopv0ZKtjqhQ5M1PRrWcANKkli8EcPH+DI1SJgGAcw2YEp3
cpCkRpncWYN8y8v8MaXFW5Qk131sHrKh2spq6Hb4KCQSMmO12gndg5oINAFnESVDIKOHTLEoRbJW
YAQin5m8vNgHWauB8VJVeeuPQEJ+fnjnppzFBgKGgjfUiGJ2oTF+sZ0EF9A82hUVXny1zoTqTcuk
7c/XUs7sabXF0yR9FIKWTy1kvEPP1Dli3V6jP7/x9uNpuEICaW/n/pNx071duOKZzZm2uD1vDKNM
yfpg16/ltbxJHG/fXGHbcX330llcOTNG/o6dbxvAjIJUWLfdLKIZnMlJHIJyZrPIPU+Tu9zMqgPp
FDUXOvZnhrs2//3b5RLSJOQeRgbvGCVp9U8T/7dNnLZYR6WK5DNU8v7OGOLNiJ4rN3///DOc+8qL
edRPJOKfCrbIosR+JdWuokTOzx99Zvxqi+kSlhTxqV4X7qoyO1hBv44C/BNw6RrtWBS/sS3+fJ1z
h4m/3fpvjz2z2WQM5tyVf7a2aP539lrbSnd/29dudGHyP3M36nL+JMIEKR8XkTJtbVaPs0a/qbYG
TszC8wjVu1DsPFewUhdzph9XmZdrIRN1xi7TtP2HMlEKcnRCyw26oCJeEl63YdUbIm62Qo7eI9Ed
hQJotibhVIxo2fuSyDFTfrjwgM8stupicjDSSvOHgmkcD+0xk6dD6WcuMW0ng7U104rH0CyPA5or
wBUXWu5n5iN1MTuAB8/7orYBA3skJxY6mVzmGqw1EQzsgtRfP9/ZmdH/t07+beT4Zj+mYc4QDYZy
3wXYuQITQMvPH35uXP5txX779LKWhUkuoLTtXo0r4hl32r103TuqQ5nzcGlc/p0D/rGwq4u5obEt
iloG+Oce5AtKdJv8dVHOq+Btraa3BtmUG4Bn954IHjEvJE7fqU5W50eYBLITlvWpJDGLFiHR31LU
+Hi4O292SkZHDOhvAhw0UuuJrqoPDrJrsr3dQH2Ew0J2OMj4ddsYuwgk8VWrZVBgLe067zMJWxmo
lQtP8twAXMxSI73SBkIXo4HQzw1KJT4dCG3UTN66zNGCZ5L1AOHex4JftJQ4yt3PVz43QBZzmG5a
jTL2ItyNpMHU6Vt6sW117pMX271cHwy7mKFnmgVoza410lfaDmWs+oEE8MWEC0hoOYeMaReZWH3Y
lqAzBvIRzxY8jOXbn+/w3BlNWUxsZKV0lZazq+0I8FoVb9oBKiEBY2v9qrsRO/UgnS5VzuaX9x9D
9W+18NsLgYhbdGZl8DR1Kj7ZgwWTIjBf/eq/3stiokrtsQUjMU9UTnaU19NRWeXrcCu9T2ttHTuk
5TgXntqZncXf2fvbrWjEWyP4ouxK2Fm3bgsQs7p+ZRjIssPw1BBsWyTktktmicAGyXpvpM+mRB6P
FuBE9cGOKPr9he8yvwX/eqzzd/z2XXSpySKh68GuAD85rgmz2+Rb7QZQbfbBKXt7SZxy7uebh/K3
66AHwDwjeLq5hasZqxiBIis/fSvrlwt3Ms9Z/7qTxVymt/lAhh1XSI6KOznVbeCm66/W8d+oFTiX
7uPcEvt3wv52I3ZGtic033DnD/a+80jEpFKQYs8D/aBN7wgS9p1kuOpYrM2WsGGDucZL/Gw1Bvgx
J63C5podMUIUFya4M5PB377Cty8E51CoKSEVu3DSjrgC74kzujBSzw3UxTyjR4CMwoBjkqkGG6/r
3LrAhSdZFzZfZ765vJg92kAuwDBRXgyVRzCcYyJfeCTneipL8T6yj8ooEnYA/VpxsfRtOOMLp3UE
CniCO34ecWeGtLyYMDCZkTCnMhI8FZe5N2g3XgEaV/GI1xuS03+7yGIvMynmoIb5PKrBFHi6xSkb
tjQRRV3x9PMV5q/7j/dGXswASie3Ek7aaKfLyieYjqu4lGYxfHiSbAtLp95PF4bTuQc2j4NvI9Vq
JCUW+jycCpww8qden4Ksd5XSvrD/PXcriymg6oHGaGUd76AukMCFNqFwkp7fJrK2TTZdGl3nLjPP
pd/uI8a/KuysYNwW6atVYLUB5bfXq2hvwfvENr/WS3mrKx9WF7idbW+6/klCpCZ1ZPyRl1AZVEzk
8Obn3+/cU11sM6AS1IKcKZrGWAah6ru2BbM0eJUvtcfOzALyYhbQUsnPzYqNLs1P2h/7WHlGq3zh
Yf77w8VS4W/35Gd5JpoEDMIrrwWyGqpQiv/8/Gz+PcOIpZS/LkRqT5pCkVoNPsD1kGQxXPjiyt+T
+f99cZC1/O8wQBAmRIvPZtfoWemgGqYJ59MX8jXKLKUWOUanXU1TeNNFY825SjskpfmQdxPZCdUW
+/VeaL69LqpynMMA+b+F8VlIk5uaZC2OMRI46H+JAFsXWAo0Mu+XiBV9NbJURwNBqJFifSS9aq98
C3OqHSWuJbR32fZG3GzlLsToWkfas+0Fd1lWsKsIbbfTzY8mL09FT6RAFGG2DUCptG32C3n6g2HY
R5XUX8Qtt1IeCOIJTIJI2uizkay73oJ/aetwWeFUVStZzu4nNd0lHvEk+bjFzXzMbegDo0VQoqa8
tYkAKka8UdDVv5tUx60q518toXSemK7rlAwsReDaz1qO3VKAcBJC94qMaLGW5OY5DKIXy++/OMJi
6yuGV4lMNUexzGGNt/h+gHUByIQkQvyiM1wL97QJFLUK4fzmpkCB5Fkgq+wn37fey8YDtw/qqp1e
h7oiAMJ4ocl569d4wJuk26iN/KmE3j7vZBKPGZB1Z95bItmYPswz059+ZXCPWrlx/EB2o4S89b4d
H2pbewzD9CnvuCqs0WKtR5JrmvhwY/smU9PctUsN7LsRHAGOHKS0+Ujq6CqrK2Iuopb6KQxJelT1
hVXp3JBfzIFm30Z2bffsk23CQVIDBQkmygsfbv176hNLEwOnGXJ8JMGYt5UHiwzbrVT1t4VBFLgU
ldsiABlAzdZR8+izJsoUIBoaDa95UX2AiyHhQpCXv1TifPUE1IAsY++s2sARVtauCbc49EbvrT0C
fEyCgDVN+fLaBCJ7qRI8NxKKR1MZ07pNJpnV9c4Y8GgDW3HyPDjGskkSvDHOrLetQQJdHw0HtYl0
sv3iP4aX6sgg5ZgaSL/xO4vs6750RlN6Nr0RtIEdniKjIuCAQ8B2kLzeiSaAwvlwEBV0Gy29H2v/
l9Qkpyoy13n7kRFRVw/DK9FpQBQi/7pWk9uuU5zR1z41wwTV0k+uIcUAjaSJ1JXqU9fDX1kMyipU
qs9g1mxGsQ63gw+0Ev/aS0W4HRL9NrPtLz+sfkcVPHR5pL2fttK9VasXJq+/vfJ/zF1LTbqhZEVv
QlPZDam+HS3zycNSC3zIcq0sCvZooDdmCisAEmKq4ourQb7Wkwx3jXc70bVnaY7loQ77MJnwKIT+
1MbRW08uL4SQYI3d7a2Px02RRwcJN2yLoa4mqx0+n03MVp9u0kk/knf+UVXBdTlCMwRvI9kC87sH
6G4U44qcOnjckCwiPYBXZ6cQicLbrorv1UI8yWP98PMacWZIL5tkSVD5qCQEJxPtcSTKRADq7XTQ
CJBBOMv+fJEz9Ryx7JflEwEhJGjNJ2UIe07geo9EPW+ImMdkZNQXLnPm5V82zWzFgO7YJyi84pcJ
P7plXtr0nFmnlzX+OgzpkZb2/+PsTHYrVboo/URIEB0wpTm9+ybTnqB0ZpoegqDn6WvhqoEvvzGl
nFzpWik4RB97r70+SAHSA4PvLmxOgSMQWwH9rw8xbBnQHxObUp2PSMl5gwcXCni6nALP9OGytTNc
7mZ+dhejQNzf6I55Nfxi/C+D+6MpGQksvC+7yKP6A9CCB5ZZ5ApH26s9zLjoxvl9rd0WZ14OA+u4
ptD7NPBjtAd5oVjxSL+RNPgItHzxHfbcnp+OomXPAujHkDWoUNtg7XW+0/35Y4BYlU7tyWfzfXpH
whyMyFsEaPbR/vsGXBlo9vy5n95r6XrbpFqLz6qwYtXFKZqa3cajV8aCvWgyAxyUFFmy+DDo0CMx
LUih8DNhU12pZ2CfdHeIyodxqG/zFNQIGt21KOYntdYAjKq/NZW4F2nxok/NeQTytQU5ldsoCgjy
FKYiw+DVtLiKc3ZtwSiszGPQgyapUIafhZCC1CjSMnXDqZp2T7LuEeWBvVNC0QhSGX9StbjKTXuv
EbCgWzhjw80V0vESJlx0gCUvrgX3GiueYOzvxSY2k8kyNwbSWqssjvkElC0Gx6/wkOI9g939beFe
EFmFB2j13fctv/aKxUHfrOGnmjYC2rTiToinNngP2S9upxuHh/la/8VYXRao5QH4PjaDDCKGxw2I
8vFTpb0H1hXg5JF8SNutezmZm+SrFy2yILollB2gNuIQVRV0g1U0G9zBsXXMyivYUvg1oLSonDxC
+b8XxQTcvNTvZY2zI8ujP71SZ9vEiADqNfV7amknwZFIyBBWgdfw7QC45/ftbaz90MUNAh5YVk87
bD0ahNjGgG0ORvjQ4Sn7noz5Liki+P0ab3otfkHnc1R0q0xgZc9bFrzlUDt2Fow/D3BCew0lzrRT
/1RaxnXYF0/wrttSnH9keb7qisVc5qwMmZQoGqjH/JTU6k9LbeJUssV/uuTS6GSCfzQYcQCUl67W
WT+zIi73wzSKvTmWx0LSy0iaY2dPd6VuHO28B54+m729YI4T9uaxrNVvnXc/UtHDsnvAwteNuyZh
3vd9tLJ+W/MG8mmhg+16lxo5ItxwWSLlK9h4RXv8/tEra+iycqbQptFgxTBPtxCW8rof1lt1M2uP
XiwWsHLpClDiw0OL29ckXmK+kdNYHbKLNQJFT+ChDyV2SQ/W6j4kyefw/5VKaxsbwMo6sSyWYUyH
TVUqNXg1Fw4c1WL5GsEdN7VvQBjt2z+5XWwcl+YF4YvRuayWYfDADMoEUPapN8NjmAAEDO/s1kGh
8XUgQlRpFuohzaOtU8fKtFsWS2cBL8axL5KDfqIRagcP5TVza3c6R170hrC/XeztdxQEIV69leJb
WdOXhdNxhTrIjkO8aoEca0uPYeOawmMActM/jWJzcRIIYJiY1B2kGAYKL6PgDI/xjd5ZmXrmYu0Y
RQwTMxpBetyOYOYY8JyobohhbMzslUg+MxdTG3zjBBkfhCMbmM17aeVCoLcHQ9wFNteHT/bwzF25
T/7txGSS/y4k5qzPsuECclC4vALxC9+0LbnwWkMtZnvVgcGgtx08ycLxZxcnHo2jW0SBNn752hBa
TPlBjEzAYRf7thqeeHjp2SVGuJjA6PH7IbSSRmTLyh4YUSKfbCOSxvYKrlelA2fOE3xtr8y76b0+
dnv59I/dIBZnAwt+Gwi2IHbb2xYqP++7/HnjI1auFMviHVbjxt9JNNOw6y5COM1D6HcO3fNT6I6z
XHUzf7iyjCzreAY70FtbYvfuLXFJB33HS+iugpLAMHSobugIiinhjZtlzdVgwWcAcQ1Qe0L9kUZk
p43Av6DWumXthXbG0/efv7LjLMt++oYlsRHieBoC1TbcM7Ex+Na+dbEINMQOSGKn6WGo+hsxFocE
ft9WpB+YWd1S09jovbWfv1wLUqAzOUOTFnAJbIpn0rnft8vK5BGLaT9FaQYSFy7NeqjBpNkyHDMF
BQx1kLD3GzZesvbrFwsAH7rALObggsblvptd2+wKl53vv2Dt4Yvpz0BpATgYTUMV2ZsJjNknzXz7
p2fz+Qjw6XQ1xC3g8yDTHfTkT2SdN+1vVlbEZZXNzAkDpC2ND+0II3WQjpjLYHb8/Y9e0Q+zZWnI
1HRS4woh4vA6v859gD524qdy0s0k89rPnwfTp2ZhA0dNOvCShxHmj1COIV2MMwPwv99/wNrj579/
enxfV1NS4dxzICgzbEBliCVIVPHWiWDt8fNA+vR4u8qzGJ74YNfrF43CccAvx/vvf/mKKJMtyzrM
JuAwAyqR4QOoF7fvI/VC37xvDBcVuE4Pu6bJSU7B/dbxafWFi/lb1mAxMomPKS6ACe+bx8id7aey
c/LcehQmN2pza1pZKpYScVvjoS6ieRdE7TbIsLBivZH1bQOLxe9bb2Um88VMVqOeIfVToQTFzq+0
0npU+dZdZsWrhS0l4nFqt1quFMo+AZdwZiGlPHQIpw3QycrTdq3GWsRrKQtHrFqDMztIPcbDHCtk
OLUhidL6cF9F3AulAnA+8Yrr6SreCbBANppu9bXz/vRpUAO6NII7grZrY/amtPYRNguPoQGKq169
ENO6CnhdAuYFX5eAIrMExIUEDCUkbHamv8kSA9jjeXPpSTQh2qSF7wCcbaSA16LLbLFgcGQbEiAc
cZG5wV3+AIMBaLwd8tD4YhedQPv9fgCtHdSWpXcM5IypmvAeQK7R9GC6HOQbbFDYAxRne/sIMEq3
ZS21sowsC4wGYB+tPk8Ry5bpM061l6KITk2tNg6da49f7PjAXHAtlviULhoOPMiclqFS8R+jdcuS
IjjQDhwFDNEhNIhrxoWrJvBeoqex+vF9V6xckpc1RTSR0QDFLLIWbDwLw9hVUGb2I0xzx3KXGyWw
sf2ZjvFGqGrlGLYUkUfYLoATw/SuaeVnk3nMoIYXVYv82VWu/5vLF6OLxTZGpKdqiZkcBImuhsbw
pi64N/N6Q2+0ssAuReWxbdpgjSOHUYwPDKhxmMhO5m3W/WPqdaklT3naM6NO0oMVXKN41O30f6uF
YUsBeQyGYEIMPFkvmotddZ4GA+fvB9LaDrfUjKeQqdJpHqpIoPOfWFcPgYfcHlCujnYqrjmCEUAT
3W68baUPPgKFn9bRzoBPvm0hCMxVBIfhwEI23kI5MkKOWte8IyLKDtDw+PCTBpk1B0feKF/TUMFM
KvvZFcPdOIH7q9kbR6G1FW2pFRdDD/RnBruCHh7Ne5jeOwZknzCxC/3plDyzHTl0W0UNawfHpWQc
yfNksGGFe9DyGzrAmDXRd9ZwB8eTc9P81k2gCcCJTbciHCtL3FJDng6tbKd51ITwmoIHvQX2ojA3
JtPKYWIpHTdwLwB3RJtj1yFy8Jz6sdKfvh8lK3E5slgHaKmPZSnK6MAl3PbTx8KAVhTmOUPoxSg0
gy/Y7vsXrbXQ4uLURMjFCxObQKBQGDNp9nMrK+Kz0tzYZdZaaXHkgncR6WWFLwnyd1RXOFm3ETxe
2/KX0us4j+CCgYKhg3idT0GAMvqwg+93wNTdhN7WuWfl9y9V1yRJhmE0UIWZGAQGa1WvwLbI/nHp
+Sgo+7QYGF1S9U2HQszZEn2XKzfzYFDpDSMOjoCfecPfzId0d2Our33L4pDUD1Kr2gZ9oUfEgU2d
StnGh5C5O78IJH+srZ8+BKrxnPIE9ZeN1/uGl+3Iu+HVbrknT7NDbu21l+Bn/qLupKsdtY09ee17
5r9/emnHBQjJBZy3WotcJRFu/pA7fj8vVjw42Mcx/9OzIdDMx5hOyE2Q5JwquG1bkVeU5UuApRdW
3fscuf84mOA8MJVXLAoCGPuDeCg1BUlLfSsS3UUl+uQrG3b9KUJ63/+wlQm7VF+XoBHBwHTuQ0t3
SBy7QS1RV7JpG7DSj4v1QI00Qpp3XnhE79rI2td5STw4axLHsEE8+f4j1i5LH/vDp9ZVcRFl0Pf9
32P05M2+loEH9pmDdt4V+2hj8VlprKW+Oo3CEQhUDBBaVV5pXxoV+9lW0HbFYYEtNdZSy6w6IrDh
GJMAoE7dPgZ5AHqeRYFQjDRUSsKFDrYjOep6jCHepWW/0xok9CvQJIokeadASfqEActtQvMHRgAQ
lkW563VUrFoD/rEyzqZI7mKzAe58usmJHnm9USBRNsm/ZkO4ywY4yKdh+cR682nMsjNNSuROaOB3
ETRdWSDPsQn9gJHD5y8zBtA/4uBSFkBSqSzBSgNjIiXVL5lAgjM19j4wx7uugJ7QMMp7kHJ+aHnW
+BQ6NWwK/Z9OCiCRreAxa7LXRqCqpmsz8xiOqADASIdcKKlhVGlAEnbJOwMFo7JMN0bNyslpKTeP
9TwiIWblgemFV5D7rM0c4I4dk29cKVbWk6VrfEmMpugGHTeihN4oY3wEBuPl+xG/lpJfiswBPA/i
KkeJcFtcQ33Zd080c3sYczwTJMCqPcR6zd4SoCIe8d/APPL95BNnO2i+cqRYOskbE0YQHZGmEk2y
D8L+SmjcazLzbGnkWI1ZjSobnW501cptaWktz8MwYr01oTBW/UqmW6m54Mj6jR06Nd04Iq3NbfLf
xR90nlJp2ohXBOVtybQXrQ53bb51dFzL8+qLldAYM0KUifbq3d6fPOEaB4FOEbvmqj18PyjWlsGl
sFwOCkpn3cBq+9B58QFyFg+FbKcJ7r6pF2+6+37dVHQpMcdFuBkrrB0HPRh/SJS5NgG75elW8H3t
8YuMklR60uYFi6DwOmNjTOPLQDeOp1+PI7pUmCfC0kOw/VCcxe7zQaEIGjYeWrYD15GZG1Pz62WF
LhVkVOuLyeS4/oHdB6fq8wAtVQgObEj333fzWvvMf/+02Rn5CPoLdFaHwAaGotMcOaIQB93w/eO/
XrXoUi2GYDykpLMBOcdqnLTvLN04Xq397kWAiFBUaXMLIY9AS+4iLe1QwYXrWaLKjV++coSH8OW/
LWORRI86Ay2jvNH/qFI6TveZM7kEVIjNoN1aBy9mcgHLDjsFCuJQYcMIwsoNssoHONvXtGrjuLjW
VItbjhaPI7MyJEREemLsYRhvAv3tn7r3f0RjBYCZjUD3zu50KGA4azH3v3/0yq9eupinIGTTGETn
w9T+RJXQfoxewmyr1mllWH4I6D+NeluEA1NjFh9KHeRTKMvaLSmx/eUZlS61W3UfZ6KuYIWfGi+q
uBrDzAVoBzViTg2TwqLwefLn+wZaG6BLlbhMaiaa2XUfCgkP2FikPoZDuC+PpRc/bF3L1rphbsFP
LYWC7Bz4G8wzTZvcIPpbKNOxs62Q4sroX+q3YmlxksOdGSWM/RXE4ycjoQ6n5jmz+cboX+vqxTQO
uFIsrNvsoMTfiL5M/db+OD/gf2+VsIj+b8sYYZdaQQrbHfHKbYBI6DnfT3vYQPITXAk3lSkr+zC1
FtO3bqzMiAjWodoffUDjzmCCwmer9bDx4DKyVZ23IrihS2EXnASbeoIPKGQeMwUnB53mlfSOOqjQ
GXfkEh1yhBob5gX21sV8ZQddKrwGeIg1sZ0hcLoH1ecWi+ypB6f5IQWa840fwJZCHt5FJc4j24Eo
iOIQ1z7Rp3wXTB44YfGD9rgxl+Zt44vOXGq/CqrKCbW06WF0R1jW1E6Turj0Ofmx8JvBCb0tbfva
J88z4dN8Qj1GIg0zSiEGQJUMQADw28ho7YkMKK9gaxX6iMV99T3zdP70mtYueo30yMOBPVxPbguT
+x3CAkBbALbd+DgO7Zur7tmI3MBpH4GZRWDA3w5MkY+U71c/YLFuyNysmtiAvYLR9DDQtoGfh6te
JnU4xJsPth7pTlchwS3D8kchQDlm4jCNEzzym3rHeq2Eoru8TSIugbBGVQssqU/Yj524aH4yoVlu
Xbj2lZ1QT/TRdcNAPqfxDkZbz3qHSoEClhEOsgn0EtY2YBvC58GLAW4ANbCUxT5YSc44dTP7WHO1
kD0mNYpLNB1PZZMEGoCCcj61OSjgwfgywrOrLczXAgBrAzfIahTeJLoYsOM483TBcXPX9ZexQhlp
Lg0dcdz2D/hy4Dv1Rw065mnsXVPmgDDF5snOy5u4N8qjCqbToIvzlKqXNJORUwA/HbdIjgr9tRfi
widyp4dyOkk9BZu0CXuntiG3rcqDpZpXA7QEVQpX5jj4jzao37pxUxjZKZ+yp9EYf3DeUT/vx8fY
Kv3AQiZWdJKA7NvAIzbsBAq2GoQE4l+2Xb1KSGGOpnEKc627gLoI42watG45sif473eok+TkD4wt
cDRBYdelB/xgh+LWc05UsiuEfBlG69DX+Y52OajTVu9brbxpE8svNPlcGPlNqPPq0AmCUgcpAzds
NZDL2cXIUTOYpfk+ylEQMOonwbq3ocuR6FDRXPrE32mRd79pYCBly/vq3Ic5pqcYgl1TFygO1KGj
JWMYeFCIK9esQ0+MJny8EE0QEb7VbOQDoHlHm4BeV3ftj0o1T9wwTR/Bo0NkxbUXTOFlmECYFNJ8
rHq5a3t+QzUNhFDTfjAs+H/BQszvGtQhBAMiugw1lmVWnZMpfY9kgCK3QfMyu9uTkZ0ZZAm7Hikn
vzSDQxmppyioLYeNIPCU9Rswu/s4s+5i1LupLjv2thqcIAa1q2NvGVJgFDTRcOgaJ0ij0kFm4AY1
Wk9gWlPU0uWPluxj2BNGkK6llkdbemL29Kq11R2p23PCqottBTfz+caQ9SsXgY8Y/UU25Inm6lmy
yWfahIqtVqMnouyfbUeuK4B5gz4+4si7iwArjTqoW1DgjpBynPvMQpKCp7yHY49xJDo8Ns0UXEYZ
pLtWB0lYTuFJ15LbJiDAqmsor1MVOhplhHdxHKPGDAa6Kujvhg4UWCtPsclUrHLi0bhIEvxuqq6/
bvoCnHX5Rw2ViYo/7b6GhyutxCO3A8Q627T9J9MtutSWjjrhveqRyRxq7aZoZxbvuLGnrRw3lkJS
LQwIk0aTHTBuPY0jCJb/U7wQ4rn/LukImdnK7gTu4yNzo1j4Hf8JiMTD9zvgyknMXJwyxjooJS3a
FELhAm3f3+OmqXjtxX27+/4NaweZpY60G0mVDClOYgl1xXzGcOGObHmY+4UfOLm3zSZaObQuZaRV
ndfTkMAydICPY2iizL/P7hu5eVSam/yLzU3Mm/un3dVWiTbVGuiQumn/SqcQhJfhN52Mn1CFpW5n
5t0FgsjOqXTuxbB3Bnex2Ir9rFwwlvLSAs7TdlxBcom6JtspQ/422Tr8bRPr2uaW4WYNQOxDQQxn
5iY53/fd2ksXxwlVCBge9xMg0EecQ6/ifX6kPhA2G0GIlUnzEcT+1J4FpTbwSHR2hhgf7VEClGts
zMe1oTAf+D49ehoMZQ4cRGgB+HXbZ9jU4AmNMf59w3xkxr8aCovrRVrDtKktoJEEzs+rjGiftfW+
w5F9Z6j0pVeolDXldTDZhjvpw6u0px9pB+QtQAK/YqzOjmVMt4yhdDcRB+RPzqkNA7YCpW1AHmcs
ARGZq8EjFKQ4MBZQaQvmHRC2W+ahH9ntrz5gsayYEVd5as2yM0ucQz2EO7ndmV7Zju9Ax/2C6+GB
ZQBzS6P9hTPFA5QsvyoDoUxTBwsoBjXaCbriB6IlT6VmFHPqacfCdh8m/T6fcuDpS/NaU+oo2vZX
XNEtY521669YrFhdBUCxFdj4eVct/IfrfXM2rvOL4Se+5pUbO8XKwF9KYDWYBZk6QNKwX+mPOglP
kbT8OitOfPytDw3gT8Epnep/89ugS2XsaFe8DRq8rmcnaHmcAhjrZEuytbYAL5Wx3ELxXGjZ6YHc
hfcoSt3PEV3tKj8iQYTVd8uweWUr4YsrDoKJtTWNQXroh1dGriA9dGgHbtLz91NureOXvucw31bw
f8diVFy03+zvTJ3D9PHyP+3t/wcUaOV6zxcXmIJY8DyZFGzPkTRGfSH4TLiLDi7cBK/sly0Xuq8T
H3SpmK1JFHQ2oGmHtq6gCy+TYxpGV2mB2pYiuoVhw5xE21hl1/plsVQVNTVlXM2hRhDH0Iie7FsH
/pqe0b9tdM3a5ywWkyBjLDMZjG31E+YF3EJAN8aROzwZh3jf/gxvDeQONM0BlGx7t1/ZPZbCWTOV
Qw3DiPgQ29Ml6slZh2nD9x+08uilblYRCcWvCWifYT8l4GJT5Ey/f/LKvrQUyqqMw3Njgm2PaSNN
2TxQ0CBZsRWbWoky/I+DMja7YehHiLxheo+w0XAsbuK7wOPIvLrJteES6OH7H/ZxuP3+c9aiR0uN
ax6PuikMiKeogWuRM0JnIW/S/TzCpFO80f28xqCSkr/Qx41XrszQpdyVsKGTQCBgOVPwfc5sCsPI
mPhIXHl11v+uRXWe7MRvCDxgpP7bYuQ9QTnvxtBYW02XCthJb8begLkyzkQTJD7mDwOFgrY77nAZ
D93C3RK5r8yppdO+hmS8ifwoon2h7osKVz7NycA8UZYnNFclW3N3bazPzfzppKR61SLygffMDn0z
ay2Rvjk5uOQNsFgsvXCXS38odt/33tr4X6wUPEuZKisc0Yl8NrsdsW+q/h8fvTgYjCWjsgYP42Dm
r1MfODq7KBg/ff+7V1pp6RQygt+WJtLCtlA9jvZ9nm55Raw0yNIcZKxEL6OaokHupp2tPGs/045N
n4Q+wnOBU4EDhZjJRm+vLBBLwxCoKgoCwBB4QTz4MYr0Pg/UCZGcQwrCUVhNW3v1yk1p6RxiUDA6
TIYgi3ZgAJJHN/qRn+bFZ3v5X2u4+e+fxi1qWcxSyhGhWzK4DSIHLLsxurvvu3tFakWXxt+FpXjb
6riadLviyD3EntxQOLN8rKqcaEeO7AFBo+YXcSJ/Kxq99kWLOwvr7FiC15keUq12m/65Cn7VfIuv
sHIKWKq4+y6wU1AucTcuwDQ/GnXtFMZN3f/eaLC1H7+Y2PbQDQhw4pavA7vjZi/GbtaQJJ46RNed
5s9FOduiwbWz4FLUrcrQqsc0zSCE0F1MShim7Rqg7qkvX+NNh/CVb1oKvAPLLs20RJvV1W1MfqjC
i7Of37fXynqy1HfDBG3kKKPMDtUAb65Sgkx7/P7JK6oeuhRzp8lY4sxn5wep+EWPYuYEBJmqshif
+sTYGzZAsdweudeV3pT2sUeBuPW6WPs7QiLjsJ45nRj/pKkwnREkhorIB25OqWc3xms+wQnq+x+6
csdairyjXGV2iUT4IauL82Th+sbhLENFNLpaqx2HTOs9IB32YWvX/r+9cu7oT2tG2w4TtQgCrVoJ
H4EhN3dBnV+miJ+jyoTjFXynzQrkQiI3OmNlE1+KvaEEq+Qw55cKFT/GqXqFW5cb2sFDGuulwwx+
6ZBQ3NijVuRBdKn+jiik5UULrObA8788Jr+MIf8L1ObZnmH0lsjv2haWJrH53GoAQPSTvZUuXvvO
xSGiCyJ4uHV4s9SABBdx90NVtUfH4qS3fPJoUiBn0G304spS9jHwP/UiyM5hZQJrcgitn1NWOToH
RbeAQEmP/nFX/pAUf3qFHAzQQyUifTAMZqccp6I28RlASu/YBOB7NR7KQ4D5sjEVVr5oKRu3KAuK
tpz9niG2qx8E7OpU8oya4Y3nr6w2S8E4chZpqWo44xGE8wf5W7c39smVFXKpFZ96BCVtggdnA6oz
ksGZyJFQsdHRaz97bq5PvaBrZBKwqswOrAh9EcNiuws3LsVrj16sBEkrgX7RcFMqptSlUrnG1uhc
uyB8FLV8+tVDNVVdmmvwlEAEoWt85k/gFw+uwP+DkLgdq1g5zH38gE8vsuPayGlvYaGvhyvUgu8L
q09gXzkdRdlewdp7y5jwozu/CBZ+bMOf3sSGIaQm7CYOZWWUO+wtr51u7KKa/GkjcYFR8ZFl1j0c
HNy0bg9NSXdVXNxVLSisUVTuI5TOTkj08WTL+O6jMb/6RYvjBrVpUcKksfgI01QgePFLeEpdcmPu
YW2JMtOtqNbaCF/cKngMRCMd8CLo5f3S0o5Nwdw0/8fszlINjtBiGAiJYKsW3pdABMp23E+htXEq
WxkhSzW4oi0gUQJX5UTB+LbU4B7WJ/AiaJ4DlSKQiVDj9xvrygK2lEFzqQbSyLw4WMkPgJri8GEu
RWSN2nj+ynRdqqBZYImG2+iFif2V/KexdVha+92LZQA7sk0S3uYHEhq30QBqKh3vk8zet9qWXfvK
MWepcdYrWg9BigtelKnE0ZW4KkHacHhWeSmt98qCO2CtCgcTRG0cBNa6nf533VSMFZC4G8VBh/F8
n3PLC2FvoxfTWdnSrbnYOMSutR7573vGBBhcDW53MDU+y7PMTkZ39ef7AcXER+r0iym+FDtnETLr
nCM41lXWRSBFopfGcC51da2Xw8UYYX5PpzuR0aM9FbD1Z6c4yDwG69IsSH8GZj5COqFQYmFLh9YS
fizBsWL23ugMPwvrW9IjLCbYTTTBC5YPkZON6lZMKeQbQ/kWSXkzlQDQ6VYSOGWj7ZC8Dh0zBlRF
6YjDRLCJSvh5iKx9TQHftaEp5yHE2DrY1zAVfRwpvTZk+zDC4cmVzfgwQO0GrQcM+/voqlHdTUjk
bU+KayLk6GiQQjhKQOpkk9CjdX3dDu3JTtQhD5Jzk5q/+QB5PiXhXTwNN1UY3BowQUMqvt3ZYE0a
tNKdNCpip4iNK2bxWy4Rg0uGUXP7bDwYZQztS9jc63DrPSs27e122oGj+iMOywOx5WvdiStRMC8U
Ze1VAyavJMrTMkRyCUt+ZGZkeFVKUqcj4ggnDC81q13eNzloc9mfPIq5myaWCTdyjuK3pvmb19ar
0vhLP0LU2lfVVdxFr2VdPTSphTxZctJ62e7HoneqBm7IHDX6SUj9Ooa4IBagew2Su6FR39uxOKVW
ETqaFRFY704/9SAdd3aQXKVBb89iFeV3ElJ+HmpeHSgUYVB26okgbjw2bzk+y7UaPrdy/ats+p+y
1M+DZd3EOa9dUgISKns7d8eEjUizoQiWEyHc0dZ2Taa/Au0CBVVGEYtDMIMZsPVsQNViZLirefqn
q9gN7DbPTZm/hDmRwPX0ozPEIvSiLDoP8PmBcH8nKzv3ZGICmEXjhz6NIocM1W0T1U9UgMRTMn6r
ZPKaCewDcMIexKS7ddXcdvO+3rMBIbk8f2ShhX8r0scYfjJXtBi7p4hkv9WY/iQddHJlx5yEVqXP
y+lxyCAp0XD28w1S3ytAx2ZzzAcSGw+xEvvQIu9VYz62pX2OQ/OpVZCrYG+AHqtvX8sOKpTYrkER
jMwz8MPQa/JDihFoAQtVkmwvSxTtJBVBNR1r9ulQPLEkBaalyGAUDm/kTp+A1ct/pZr2jpTaS2QH
b6WauJOH7Cg4p0+web5WObBbXf5Uo2TPyU24rvWpcIugvdcQinehnTuhBOZ6ahpUzAZV7JWRcCew
8jyG3KgbWQzlZkq9pRjJO2g6Li0cfnzE2d3GCP0g03Z10bxMGhT0vA5eZAU5LsLWWHL5Tmp272SF
fl01U+h2SiLV1+ObAu09wUGWMnKEW6xAnhaXRIBMMB+CM9CBOPXEt4EAOaQXHKVTdfqAe53mpTAS
ykTL3D6uS2BkMumKoeivQiPwY4NrTm5Xj40Md0aj7+mMG9XjUxBQ3W208RGT48rUtH2iDTPAjZqu
kUa3tW39KTp6PVrDgRbhLyMNBJLE4VWfy6fKJudR5QAt1+YrSgb2KoQnjcGtWxnaGDEDgiNNGN0w
mf+oJ+EHfPKjityngXmfJOQGbj/QTmWBJyuBu35SOGY3vsIBcd/L4FG21YOcWYysKsGiScfayUJo
UaMG4BsJXzBFg5dBcQ/Cw2MrYr+3UP3a970/13JorXWVxEMKY8+id1Fs5Nr18CObGh9OsrPuvf0R
ZcZZy4CZ6qVCkUMf8d8Dj/UdSfIb2xRvYx9zb2r6c5t113HHX7RMIY8BnzM4jrM6dKGYeY/N/tia
LZAPEew+kBNAaRrvHTNg78Mkb7qm8oymhV89dHmB6q9FU+QX0NID3Fl0r7fTaxHCD2WExazWYFwo
/GSUdGAVyQQIDh3uZf2jsIkPs/FXLa3eSkJQmkSux2x6VMRyJxmczRYWK2H0IO3SDSNyGI0Ui0DS
vZUAffcWMKyY+kDS9J5eIfKi0cCdEizouIAQW3iRHT1jlffjLPnTVtyvME6gMdB3CnMWrqd76Ac8
A2TaGgQiZSS7Mf0DILs7JCLwoqr3jDxxSaRduqK4szr2e5xhBeCIgBBB3VYTT9h6K0cLhwvcunbK
in9XVeaHDbtPTPtNL55LlPSlhF9nXevytjuaY7ADZ8TtZ5G/BswYFjVpaPDxzwrb0c3UN6oJGI+J
OkqC5aGNrsq5m/fsQdW0vQGAco9Cbp8mf2F4WDmB7KUbtP1vKcbbPkGqpNAv8TAvSdnoTlp7ByWl
VyK7UdcxVkBeOmlW7ADCc1MxxE4y6chbInGdmfPSa/oyAkgolg7cRlEGG+x1XWs93Wx2sCe+rzSx
t9P2NGrx74D2XtAEujMI41QGw24yoluLtvvORidrKX2EjmZXB8TNWusBRtinqZrNRzTl92F5MjRs
KBMMCRxi6hMofUz4qgE5uoiQIW7M2O0tTGjs+xTJ1n1IObJtU5ijuANDYQICE3X+dNBuUa3qlZCp
jlbmKTn8tivbs+IB1fTXk1U7bPhr8vYuqK9Qs7lrNP6jBnZScew0RvjasHqnCe0WJ8prmFHckv/D
0XUtSaorwS9SBAgQ8Nq49j3evRBjzmKElwSSvv5m38ed2N3pxpSqstKQ7Qs0yJd+RiwU7IiCaUtF
xMHJHApSm70iPrThNFsIbVLRy1ci18SGdj9UXeEN8DoTYX2xbHmTcPW3XuujfZi/RFs/doYgQcmf
c9uQswkp/vn03qBooZ7PGfHU41rSQz9M+EZQdEonvrNhz8yNmx3twDkNI4R6DH/K5f+NSpxrSkAc
nXaN9c8RrT+WunosY32xEA3jy2+H0W+LpRNFNNF8G9df1yGX0AEbWIUxMinMTYJFDH6VSdD3FHIK
9o0nT3ZwfrylxvX02PPkBd/NGkInSeuE+9SkoerfaEngsj3KX7eWN3+enkIQM/naiCTQAniOaJBi
SdpsVPHVmUk+t80X0ewYteLf2LENFAb3M6hxw4HWIp283LlhV3DjIJGggpb1zprUC/SLaK7G3jwM
Ac/jzv+oFzdbhXlpA9CBQ0l2a0ceG7qmkjbgjkKy4Yh9MAxDWqr6LBzY89cuXEDjAXRMon4JX05O
rXOM9ZmxYHxNqzoh6KHcb/UafYI4yoOdHpH4AiaxC6J3/0CAxewQh1HoeLhqHIdTyJ+b0cBvad72
YvPOAYvjHaigD9CSFRhC5qynYs/iAanlAUjGqwdfHKbnsuhC14dvr3YhM3frl3FYe9B/+alFtgew
Nract4B9laUESxtUtGr1jwvZaDrFTnDvOathPyADr16W93HbCunpf76sfoz1h4x07rh3jLchDm8T
qabqQbR+EYK6Vi/huVbspR3hzci4eZMlODEdKBIbKdOtYWs69fziszF8XS0hJ9NP6h9+DPwcFZCr
vkkpev45RFy42K7tsr0QeEt3Rl+EoQmXYm+t2nd8SsHWzCIznNY+rI7D5tY5kzLIIHJJaGme1Vp9
QWrTg4rbvPtlSXN8DJSa8Z5z4ioURT2kOq7/Q0xBlMYlVO/EYWrX+JztZdfrBA/knkQb2KxoxynP
ceC+cc+McLRHN9uF5xKZqYN1kPbg5lPTY0qxNFtNe/S8exhn/Mva6Lj07MBpBN945j0OxLmyNkAm
yz31B/D5mXF6v6owzVQDAp/bj6byUzzUl1pUv7PnZgi4z5dSXgbPfZd9d6mNyusQzHpQpdsk8pdn
JNDmKP37clXtjskQDij+fFxJ/B2LVmb95Lk/YsEtp7VaMm9wkZMhLpXpXkZV/pmwhgUpOshOVlkE
dCgY6ZOog4wbrxAdPQ5j/1/pUYvPLEB0Xm1qY104ob0O0j5FGNlEw75GX1yXePAwcvgaaYWIZNV2
OMGdPINXfKK12rsLTh13WPdVaeGkNXU/2xofwOu7NcRkm0YwjmvslJVivvIeGT6Mzn0i1PBCfTgN
9v4PmXD1IWs/OqXWe+Zsc+5123a/HiMidJAQXY6va904mafplKNiw+hEIUYIYOGLcZw159uY2L59
IU7z2Nzx2TJCbojtBBbmfaXybYHLHaIcE9zXzHcqEP5sebPV9rFUzc1Dak2m9PZSruFQoH6cLdJv
PiX3H5Cr0Z2GRpkUKMSyq+R0T+AY7Z5Ki/mmqaFhjaZjHLDUwH1ZgQu6A5856UdMXfB0cPNtcL1k
teZR+vrCw3CFDYPX8gLVHgcl7Ei5Ri8ebbtSuHCAEGgOxoohUWNAxAgo5tnmgPrrbQ/VEEUPzbS8
Dv+f5aKvbiHNm9PaIZtDcoTKLa+IKIKZVKj69g8t28smQp4vCEblVf+8IVOzHqC0AIh+0Jr/43y+
mRUtDlz7VRRfqhrEfTbhyk3wE1rgTwqkqDAVP3O/THHVT4MnD6DgFBBBIMvGfRjd7Vg5PRhfZZ/h
BXieTH1CJaa3RaP8YwGwzcvBjjGuSgh3OwYL8qY91lhWxaRJehdBojKqSQai0rgr6/INwb+we+bT
USgKAmQT67wct5/VNpkXd4lTV7+Azck+tpgqIwXzEGhZpmk8AwnNKWmea2QvEUuLHr+4HF2civ55
YDhZS39fV3B9xfzyXk7qG0WtOQinDh4xwtYXCuXT0d029iTaPnU6UGXcyEiEHsAjzw/PXW/YzllV
hLw6BDtBwSEXiHf05mftWN5gSLg3fnyeWPDPBY+oxvs3Kdh+cJ2TNvrlxn1skGKF5I5/iBaPM4SQ
5U3XP9ptfGw0qS6bDBCCM45X22DO2/o4sokR6lZGFVg7M48wufpxitv65269n1Lf7BuIDlK/o6e4
66NCrcwrVMPDvdY1LEU8/Wxbc5kQZQ0FwxNpxN3zVnr7RcL8JKqbQ+86GVziwpcpxnqxjbXKog1j
U2TlQRr27VsrEuJDqKLaLuuj+taY6MRbBfcZacWu6YaCw6xtLseDrWSBDK6b9rtfkFfe7LYdjN/8
dZveGY6pv/LgITGhN5n8693/zyxDVi3en9c3h0BUJ1/5KTctAZgj2x3fzIkE+scJnUc86B8yLJ9b
HsKz7Y5+cHfMOKh43hyO2bauhwlCGg65DCJdUUMF7CqGCXmh09SXmEGRCkZcnFQtvUB3stSID4sf
Im6hfBmeezEIbF+mzw76gEDp3cDNJwvrqz+KvRusEA3Ec4dYDfgWVlHa9CgfcWDKRIcE6WQS/pPC
/likvu16SKKgVcqJu+SYZR54WO7sNBxq3Vxxnu0J894qr3ouNcUYyP5mxkOQVuVHKLH+D/tLGLr5
4JuUo9wkgYu1E9zqFI4CoDDd4+KRa98NNsUi8eAsdY7B+j+klGc+IGroO5JyqopSVI9D7JNURePX
iiQBEGYL4rqnIOxOzdy+x2R+0dVuJc4HacqnwHPSGZ0MZI3J6DcWzk6gZrvNB8zEYJ0hH4xps81H
ntfAw34366BoK1NgLZY5CJOKVvavkR7eY9QNZ3YuKow+RD+3+d0Fe2ACDYsv9zOxWKyyBcZXIUZB
i4XIUk+Y8boJ7iIu/MRVJ5JujjARCOwjdIRk7djj746Hy+3qBcIzhfvmBi7iZQX5ipSbKjZdW2Kw
rY3Ce45ktOwpQ5oI9MT8qhG5ctR+u+7iTUaIFVTfiMLqgHv42TySnSMniWLA0pFDXsG3IUHIcp8h
0imfe3JY1iVHE15MtL5ahhlyqrs3omdz6kVwitfqe7XyEsEmdNdOQPfmGCvPOsD128h2QkrB2SAo
nBM7ARJwdeZYB/6xMw13dRd5UPH4wJZtAKYacCWMSO63B4ldIReTR4iW2kNrd3K9ISmx2wjn4Yjp
BgFz7RFz2St4AH2iWvepQhAv2jmkqNbDV+SQGDAGyQcep5j9b0qXVxdRXomV85DQlVmEZ/EPHmHJ
LI2/Fw6RoH9GF9i7FK1w7KNv4weoy4YDI264Ew0kQ+vsnRQK1Xlq7b+Njz1OQggFcZkxobnQRHVr
fZ677rscxw+5xbdw89IwBAUYHQs3/TOr6Keu21cV4xL7doB33VjOWcxwL+DBiJorC9UBEl30+Io7
exz9ocvUgFNUjmGbe2pERA8vzUFod4ZUL0Y7znmTsFWOO2dbbTJM4jEexWWtqyM+3PvmG3XHeutE
VeQz7pCPHZU4agJ3+ZNQEUJVFof51rnHRosTV/xLm35f9VU634c1iZxazOAYVzD/li5OCeHAIxJm
TkB7Mu2oX+VEF3eqDmqLz9Zvz6RFv7T287RzjP5mLj8oichvWx77GVh1JJFus7SjhQLRAvGbrg3C
Cme+vLUe6h0+4H2UVoCYlrNUODmJifwdCbfLALScjgZ0prG7WiF/Vw1VqgukcaIx8r+GLI6euwHw
T1jbTFZQkYbrRTR/MXezYWlP1BuKRuB5iKu0VTKxCtPw+KbdGFCqc3XQug94QpZ5TjpPHUT8QZsH
z0ECWY14pwaczQrat6U6rMEvrULwn1O/fu/il9rrk4Z0GWbpIhYHBgMXzb0k0t2ZUMTKoYiBx6YZ
/m+YbdJI5AOg2aqPkiZAPh0w30bGuQe8hA5pMMf5WAItRITOEgH1rlJEIWa8bVMewK3NQdZjo1iq
TFhQdmVIBNjGjFTdRRHAr1z8IbsywfjXwdPY/6vbGeUFhAfif+sQiHq4/vZxmSAexo6vaOS+a2rT
DUWIgW9FJ8dBTqH/s3ol9B76DZuIXdfdxqD5Bh97TxCKarw5XTqUiEA/60BffcMOgKg/q9qM0Jm4
BfHxyegELySP7sal2TUBtPOmQfa2jl6CxuyN0t8NhyKjIXu3YuAsyWTj7q5dl48xpgkwXghmAc4x
/V2DJ9mWX3HTHDypLq5Pv3Ubv/rizIanzbsAKMuFjt5rZ8CjGnZnhes8zyNN5mV8BikyoZK+4bh8
UD20Xdz5mU3/6q3AO7vgvwGNH6rQ9hVCqTpOyJqv1KUlDeCXMcVseKNN8MicFU8epDHYVsDhZGrS
Xtq0AhTXokoOvZtN9KP0EAjlSgRK9UnHouNKyZMaScrE8CSmrhj0N+mnvBcertzeNT9K4OXFY4gC
kfWw2GiG9mdlwDbBQpc41Hy8Ft4boiWRXyFynDE46QH6o1L304L2ofcPXdhgWjcv4JLmHYv3Em/3
KML0blZDQNuW5MPFnY03BH+2LSy7K1whdRkJSXsM+I2aD66HAE6sdICU4n79CHgrDfNbPXpZ1/T/
SrgbAsNP7gb9HmTA6FtOMSaUlR22bc3BW3aI8ySr4dGvcE60uY93mE/RqXOGxJj4MCDVCrBvdE/c
fJywhJgWk3geOTRO9ABR8W6R246Uk5NMuvvDa37itTjO7j84hGWqi/Z1i3QtTd9GJFa1Okw7ZLyk
0o7jrt9gNOo2t2VFcJeSX3AS0QlQ3w/pu48VNME7j/LHSWJZFo17hi0zklPMkIkZSm8E7u5o6ebj
7H5rREM2ugPTsHoaFhTmOihESC7GmiaZPcDIqO0HKn+HdvmbQ+yKaNpMG1ZVdEtMU6KJhe1gB7QK
Wn2D8QFtPp6eqPuvJVsO1A/s8h/qIg+V3lSl4VpwNs3XEP3X6I+wjIBoq93sX8fWT9RWP479a+V2
uGEGrxouuXV3EVgKLq4R99jeWAVzNJ6J+NODi1cziEuMcx68SXwhfdyG4FrWvyGFt3XonLA3xikO
XBLHiF/fpu3doxm35Yujw1yygrEJRR4umY7fJ5t4qrazZ8qXtu9+TVkh/GVC+y3PRAxRMhD1UzrT
DiEEacdhES1erY/Xy/9Fd5j4QI2jcnkgKsRndIpo+4iwMxbqhzosqRBHLzT8GcsxEYt/7AbAW1Jc
t4Hs0KYCAKo2oLcfyvro4Dz8by0MHWjardDJx08leyhbyI3vFP42yOTW3zBUkOnRh65t85Gp5tok
XjC+mMR3L4PAqFQPGUXG5KigKZZghBwjCTO3iP2n4YM2Iz9Mc7mzaFeET3McxkixDIqyN0m3YNsw
X0OkjWG67aMug4o7lzBkU015HTxz9GDY5gSfgZ3fOxzi4aTwbsGEJNhrWmJ0f/Qq9zRV854zcuAB
8hSr6yYdvO7ftn2hMMztGE9dLPC3kJ9ql6S07pMAeHPF4YRXLQmO3GcUmHyO/KJkNF+BskajOcdV
jDkLjanElmOuTyMUDSs0cMBfDqGVRS/vEdy4dwZzis4ADaQskpe+/whxIyDoaA2E5wp7ffBeugdb
BQ9Di3sYioTZ97XiO9L/G7D8N1ONtDgnXfnjBmQEi76dXu7Rdp+g/OPgf9LdP9ofrfsa1UMuXT+Z
FbwxxkM/B1cF08dpxKIs/od8iR2LHys0NcOEeMTgOUDBDu/jgo3x2MfFRqqTVQ6auA9Ip9JulDnc
PTMwLWE6+ANkv9gWecGPs1WFCdmAR0/0Ypp7HpGHVslga6UH5CQDlGEfPnTxWGhgK4FFgU1drzrP
FG2SV77oMCoM4EgPAmJklu8ouukhvJn6zfX/cfyBeRHW2+5H6MJJYB0OEhBzDGiHrXHGB5a2UB9i
n4U7gS0PtIWs6InIln7NZ/jATSpMZxSZdvqiM7JNhzcX9XUO1+MSVUiTeOtw+McaRcGDNXm/U+Ba
tBzowhz/J3W5X+n6CUgeNhgBTuu7ueF0ojr68sX24gnyBDspjHPQZGLn1O6aGfXDjl+xwYA4NDCC
9HD64nSrgRl3FVaO1YDihUhWxb97oecdbzjeoNHdcX+6Q1/HCgsLhB7nNtIn+Lah8q45Q08EJGsX
YyHkteu+M0gFwgJCR/EBat4czgYkmZ3+E3RKkIxM6WXjCgy8in7mCNNI9WGXEeSaOh8rJdLI0fuG
O6+qheSmQzJuyPYI2FVBl9YCtHsTZn5NHhAK+gnrxh2w2bxa7KnrRUFHcaWhee97kS/gBM4q3mHT
jMeow2Y1aIvKRt+M9mkYzFkQ43BCJHhKFQNAvtzGATYA1foM74wfDL9OUc9wacZYx+PuGnAx462R
TQYzkj86di8cpueLH2WqBZwFsx9WORcAgvkiYcq4xZnCWF2P6uAj7SkSzQu8QR6ayL8u7fATzsj+
i+Nn5qnPtuqLe5fWziMKIC0kTAPtEGV29VMFs4ldJ+cnjCEPURQ+tgIcMDxNoqnWPFoQHdsABRVm
vOFQeaZoFIaJ7xwEV1rq5RH+HEqGRvcx9sdXBcuOdgAZ2QXe2uBEXv2CueuJcT8d3QBHlv88zOHb
6m/5NCH7Lpj2YHGlRnup6kaeaOoduvtjiGRzWOkmcMBIAhhQVATGmv39WRsDg8jMD0f8C+q/AfyP
yAkwwG4JnEVmFmU9MIFNYQ7uBNgDg5OwHnra4HtxputEBpnDaTLYbfEdMNo+pKO+txhrq3H59EOC
9I0IUw8L6vmo+xJbYC/A2eRf4NEBC+0GjdOKWheoJadw29pJhpgGB18ENJj11pEF1jHUfeMOXDxU
7N23hRiBUaOEeHbDEgwHvEtHNgRfIJyom9PhgXYGgLI4nmbQVGDXgVhhMZJT4MNLxQQD3GhhUhWY
MRMc9AkEpEJQcX/AaxX/xS7FMqMPGJ5dkCJqwYJ8LusfcBCOCoMwQscQYVDpXGtnOa8wWYmpm5dR
3yR+YDbI3ke497ge1t7t8rDMsAthzbNHJjz08DdChwtke6oala4ot0UZe0C1ICCBSB90G0TOppz2
4hbQ2P9YV7PH1XxdJTo/ip2YhgAw6/0ugdEciD0l+hMs9OfE1vRgppHtnUC9cusHO6En0Lk68Ddc
N8Hl8Ha+ZxA8758m4SEWY7EABXGoY7/MLtaE/zxARSg1aQDi7CbUp3Ztrp228Dkce3xs9Qb3FPm4
FiLM9eifCA/PLncOla1YslD6O7v6wxgA/QvJo5UWDqyp0DjNBwKp7E5g6zYjNskT6A+WBsn2IzW4
1wYRIOBGRGWItcqMoapJqxUAUui6P9MU3bqVv/BwQRO6QcVd5ayl2HgFmatDHI1AwOOwfJKrQRbg
IJH7SA8jg7ZDAWprJ2wWOguURqwjtBllMBcT4SOIGI533SgwSOqBgiTCCMOlQ4sQOAvGvv6fCHBw
t6Un4J5QhnnTM4TwYftYTvMrq6KipybErrx6WMOwzURPr+6GTcm87mtZtzh2+X7qbKLn7bGe4fQi
sZfE6jXFQZI0kXNEjtQrrfxH+H1+raUMXwOGdHTDw2KCq49mLEiBRWm0xahMMHa5hjOrET/RlKBi
IzJATjMU7wswYPRyq6xEYnyEzTv9E9zqMqs3XABIRBY/AIANfISWsKRZA1qB5b/AoaYN8Bz6wWdU
2bwlDIsfde11I1N4PSZMqgJ6fItdbzmnfUcfzYgujAXmEzex2a1jF/7NJDpRI8FFAL5fwTh+EFnZ
43wQ/vQf5ohUKmjVYfpi4vFQDfaA3Psrg8NPbaL6wlaWDyR61qP3Yym9trMu8O3TbnbforG/VFGt
UAKN89CuG0KTIoXVl1v7cI8Wp6Dzj1VQf7RufZtZ+cXRTEntvNIepkUCjX7l/TXSXvAKomNqDPh1
MPTq1+217+UuMtunX2Jb6rTmiU3R2auWKwN9haGTVADBF3k/tsBZHpb1AYY5t8AR6PR11mu506E4
zQE7sqXfIecSIHeQEtpf3HBJ7az2vO5OapkuUUP3cliO7uKntsYihUTymdvxRQgCsLr8cjYL3xGN
SSI27fuwqQPV5GPqg4d2w7Mw+PE+xPcsEUHna+/dxmVR2uGdu1U+239Y1eft5BWTNxURCAgoWQc3
gPOk2c60NckWIxezXDEaMlMszvpsG3aA0/MJ1NtP6mwXADUFjFVrjAsDPNZq9EajRYQquNLGeVor
57FD3uxQyRdw9/wdJfomMUqE2HzxivwX1jArUpWEUMhcy6U9dBxaOuO3OxuW74NjXvoQ81EsvXM0
u89ji50zR6prSOBZ6TD/soXkuWn9OJnJhvYfOsl4kkhu3F7A9LtWLj85qjy4rnMQ8/K4KXmsQVNC
7O32n+IcoE4fKcx4/MXUoYSyEshgjeony+iOm6hPpyegf7fjP3gAwFDdkqMR4IS33r+thSkXdrNv
YCsUoce/ppJFCZuHs+t6WVnLiwtbxsxbxR/d/JcYNQinnuXYxfKXcVJYCiKQ9xDDIWMbWA73bC+h
QX/cDAyqLdk+0YQnLmUoJBIZQ313kktwMf0McsYILgtpt7cG+bN8jU6lnZ8aIGWOOrvMYJmDTZSa
CzG8xesn9vWut+yQG8RqtC9VeVpDmM8tPIGVNN7e8rA16Mum8BCSKItbc6xbZN+FCyg2iPOeGoIf
wKtsqzLa02RDg2Emm8zAMIh7vR+/vMckIC6O9U8dhIR3/ocGC4kq+yqpgl55PNMoenJ8dlzqGHSa
JYlawPwtnk0fD5gMcANDzAVlhIVz3w9Pk2YF+FnYRy8ZdLUnXZEP09U56dBkTezkxPIC56cX19ke
Wc9WpM/Lv3lrPjQrnzFOIILQCnh3S56KQYFUxVBzR5ABFiTvkAok1w1dlL0vc0swVWgNLecIk29a
S5yNDn8F/IlhAY4nKaXVzXCcE4735g/iN+qDM+xw8hV7z0TUW5UGkweWO3StDLP2VOPc9fRZY60E
1DXaNQqbDeCsNyXXdKRY06NNTVhYZlUw5Qi7v5CyrooGOO5Et9fGMftQyDFxvemjX5fHsmpzFq3H
2Fu+O8Z+IXIKCnVvayKsSyaLhU3jaxT7wHuoyoHu/Op+Hq6gGK6dvTmwv91RIAEnO8nXmJGrCAHe
0eWiSyy0Om/+GFyGzq0RxyBa9yyg18iy3/K+RpsCp03qUD9Uyq7JvIHiWBKaQwpyb8P8COC5Z1JX
wErEL8OfuPJfPA39pcV9EDtXKAyhpPAkgIMlxAJpaIoWHbGD+WO11X3pvH0DlW+w/IyRvu5e3GYF
JD87ujlWXDNAv11TTOj992Hg3rDn/fbsBDigdlK/6Y6NxG697iX40aBq8ZrnTvMKTVBSzjpfWvMY
iztjZjHBE7JjC13ZV88ZQW6sLR56/YZt0Gma8OSa+LwaBjQeAyl3quc1EkcSDlgtO5iWXQBdTVT9
9Pdwk2G9ey+XmfU07j/THzWMwKoGHYLXYVrVskk5kF4YgeId9CBxpzi8GgdmgHYsd7yP/jPaOc5g
YKI/jkH3w2/01HluXPTQyxgC3pLvAOwzr3bBHhYdQAZYyBP5PkWd2JUxfOPIMD+4nY/hqYwLx5dh
EoVD5jh9zpxpStoapcTTqfFajIqcvJHq7t01CuRDING4hZd7/yvm+sYt4NawYk+jGxc1C18qMRXo
eMBdVBeyyALZ801quglzOx62jq77xfRXQbZXV7k3RCY9xqt721iDU0O/BrPZe3X8YDC+YSN47Uog
iFE4pY43ZEtQXTt3SR0MDwJ+KnOwQDcAMzZQVl0Bkh2cAYmrCmTVJoArPjq+pIHl99MqQzbXURMn
36T3wO6BPhXLy7Y/TEqeA8hMAmTNYaAEpRcv+U9X1kffV08CKQBiixaojqMbAL0TXcEqj7iLTbbA
u+7Pa96XG1jMyxWOdEMaTuEfBJyXZcIpPPGZY4tv/rOsO/R1S3Lglq/bjLC8oGYfnkbZBe4clm2Z
OHdwMY7Ug197TqZCEWCqBEVpHJyP7n7Eo5491pO48sVrwXJWoLkgygBoIxYUfB019oIYFvrBvo9T
ewiwenFG+EuYYSw2E+AFVuToC3n1/RHGclhv0akgVf/beOSjWfDv7zR71gB456jHpDyYOEQrqQ2e
6FVnzRzfRgTReniTkpkKF+wr57x57n9qbGB359MBgID4a7A64o24dG3/04bYTjljdCUrgmXvuIby
qpeANo9d3YRgPPpdtrKy6IMJ7LfuGuF++GgRUpThdAjUjSO9fNDhWY3Te9Th1rT+WVR+3hr26/fk
P43lu0LpBOqMfT9enQ1FQEK1X3ft1+bUlx6FH4yaFx+DeIbf98tXe8aYtscIlrqxfKKImA24KrbA
x0Eu8hAf3xqY8YE8HxsQRPzwoFAdAgFugKzBnlIVmEb67e634zXTgUXtgyeQDOGYfGuxJVbIl6tL
LGEFCJ9ocht1C6w9hK19pIMp3Jnl2rNX+PrB27XKK+akYLsCfJfAOqu639koOrSRyjoOp4OwA+lT
zccKDoTuOO1tyR4dZk4uYz/gmQDCbVqelv1WAGfax2V/RhUFmNy6wHGDDq2qsddO1mePdUfqiOct
QtdoZ5EMIUB3YyNIX5oyUcCyjyBI3hGcFTSbWZ9J2c5F5BGwpO/ckAVu630N6nZkQ7OrIRFwNprX
TQ/Jgfe1Eu/QR1hGSOiWJTjI6NsyPoF0LNecNN7b1sDkriaXYGPwYAUdRfQVDrW5h7A6wnKOGAoa
ZA8PUT00OhF6/Fr4lrN4PXcNnGb8gQP4wd+OQa/lvsD6xUG8pdH/7myGiWDhE8xfbcWP0g8SLZoL
N+FxRYytcOVHaZcnZZqCDG4RtiANDlseiP5LliEq4KrONZSOGjwipMHsVqNTou1Lb6oCTzoDNwY1
Bgxa0DMA1W7HTjEs/5eTG4HNELxaDbJMu8k0noebx5sYoIt7dAZ1rFh3XV2YCwGc2QICaYfeNQht
SdzY5iKUdLeVFVog+i2Ahk3UFKBFZht2XKn1wZ4RYPup3knroXvC1+2xi8NFY0703WOBwWNyQwbd
nuPFGpY3d+lv2BmuKXPsGybxfCqhNAOyK4bhmfX6UJvypAOgqaU+rNF9bxxcoOa4TjI+i3nc6fvM
6wbZott3a+g+dufT0kQgf4AZx+aswv5vbfi1E38iAKil4AOGo2buUaCXrJvLM9TB6UCqAmBF+j/O
zmu5UaZbw1dEFTmcCkkoOch5fEKNZ2xyTg1Xvx/myFu/JVV9py4XiIZevcIbAkusldktJZ6jmMJO
D80QVGSXA0m0UIXOqIAtaVWks+8KEG2hoapiS7dp1VOJgPPQgIqOcr+j0cC5D/IgHFw7DZd2VZMP
V9R41bLSBl7JU8r4qbJT15D5c29zdI1bWMpLB8ZPP9dEcGsiJ3iNap9ao/aK5D1Log8nc+5EYXeL
oPPdmnGWqRlPnW39NqrgU29ihrUBxjrlaqpKBE6ULQQo5EWzrZGCYpWewFZ9dKl8SI1hrUXqoc0Y
aSnpszXQJ+tIWXKz2MvB8FxFnCGFmuyltlzBdHJzYoo/fcp2dhwj223z8SHMLEgD+JiUTGT8+mlS
xhU4H6bFqJAOJEkpEs9lH22znhO3gmnlOJtggLsm6m0fqE9+9iuiDVtp46dI0K9TfSpLmLzdmK5b
B01SP6l4grxapJbkpUZ6ZwPJrGggp5nljVG/jluxSiXlrq7ZBqgQ00O312o6fbXokruS0+YrpuQg
KYD2kSQIe36PKDmmDprUOWCgBhBj2220pL6RGE8M1ELz+LpU+6cqt1Z9ZSGK98dPy10WDpsoTd+a
AlwsspGu1P5OyhlTIHOa4q+TEktUx4tbjZZJ49Y0fsMgdusRDhgoY8L9IlPD5ejQZenTX5Nh3Vid
tKR1txLDCGJxnnFGfwKV3qnQoDow/K+6+h47Lc82MLSvjG3CkqN8TP0ImpapZshYtursQz0jjjtk
j4vSeNLmiX2F1EIvGfvaNO9LTd5FYeJZlX0jSZ/AzRcWGYbf2h9BizK41Oy1zEb4KSbGUEbk0If6
gXFcutD08hgr4giAfqHmhPb2j8E8KC7aaaEkOKCmGMMq4lkbH4fAjhbWgFCPL417q6hXph+8T+N4
K+yUko08jo/T6oeFUtPwHyk6SnMR17SSh5pkoHSBSq7jVFkKfYLsV6wlNTw4pSAAAlRKfGcVdRL9
4nSbNwiSoUJQDcN9hoVRWPi7Lhu9kCcZbJN+sclIt1T3vmYEy5GDoDYyi9Sr4HrTWh5npgJ92QXM
IuAqzl0So8loxdV6CGGO5sa+o+XQFB399CYHYt+sAcK/TzlWMwh/bTjSrUUnIToBKNs1gpieZswL
Qi14in/FjvwOytOk4ZY6/tY0eTwj+ZXbX02nbOj2vUHk3baq8gqAehk5jIGV/tYpwNJS4QNEeQmr
Zpv21T6NtPvKKXtYW/lysqJjE4sargKyBcBKWq1+jjjl6NNAqRLtPdO6VVhLu2CEzaeHq7Z7VcTI
7DpcNlIz0HDQvxplXBo5+d6U7lLgo8iK7IZUfRWj9TIl/gInTITykpXNDiFlpWHEzFkvjmlj72wH
ISlYlaTj4DGAB/Dm96Ec36d1u8oTDlFB458i/XbIsrUuqm1oBVt19m2yqvgAuszN0uFhqlt6Htmu
UKEf9dUWe99N3ClurkQ3RUkGqnf+zlSkVdyonVsGHfO5gJEYPKMhr1hLxfyoA+XJaZmmmc5ToIW/
xzBjpBOtaxILS1OAgVpraxJbCRahaknbHD6ayuSonRRKARqszBn3Rq32i9bKj+g8L8wCwSy9dvVB
g4WJXVVCa9fufjeJjSwZncRUsLsSoho1YGVErnz0S4AbouNGxbZq8YVNhzvKR2YGuFdN1AVC3zc2
Six+oR8qszkqVrenfjsYlu9NSLXoOrjGhNFSnnkxzdBIslxL6u8swfg46rkBcuU2gCfV2oUNQvAh
OxB3vSzifw2deQsstiG9mRhkVfYEXAeIa64N66qUV6VTAlIp81v29q7KqmylJuHrqKnQbqKNnDdg
7rWHEcwdSCDxUOt0BoNSWnV2vjfCkbmm2btjX9zZbZjdgV/aJujNhJXpSVV5D7LvFjrDlxQ3v6tY
z9k+I7PPrDrEcnKrS7bhZXV245vJY65VX2oDv8nI9p2q3wCNImkKx/t6VHdQgS2+zmLpaNGD5Nfb
sVIAeRjDnoxhWZrWZyupBQi5nA4z+UcGMGZRTM2zlNi7bOzeQAiGiyawQduM0W0qj24vMcSg4fgU
yQoWym3zRsttHY7ytp7Mm2zsV7T1OXYNH/wyVYBaBL8LREh0I0ZsTwZpDHdIpxnbAFMpIcspnfTV
g8OxFJEuk8n47CrpkKXxR9drz2oTPqswLxZS1UDEAZUStQkS6KWVr/MOjm0cFvdJFdyBfBCbTFe+
tGT8LCX5Se2VdQRBOYMRIQ3je5NG95Niryc6f7xJut55sUwA7C4SwwIKCatOGsC4YUl10w9QoE1q
fyVZB0P1kKcU40UxvgRDcwuIRab3Fb7gv/lM0ovyPIHR6EK4nfT8ww4sTyF22NJ7rVCZZM6laGvt
rDkVVtSXbmqW9C+ecjohKplvmUCSlNSX0denfT8Ta0sZBGkwPFRtC4lKeyI+BYsQHvOcI2vytDES
gAKySic/lQFWEUwk3zxok+3Sdl06Hdrr46i5WjPSEg/dAICXzHAhU+qJ4R+gpP4dbdj+gC34UsrT
dQd1EfO32DM6+Sb0id+O3931obqfspmHEFIHlCYQY1MGI9k9SEKsfLA2ekk+OdkTQP2xoOYu7vO5
yBkRM+XrGN3OkZmZOMPj5DdPYay4Dc2eVWmBwcQ6b2mNII3qIWNTKJ4hGdkyhqW0qEaxEVKMzlp6
J/elB948/qMExR8Gdki+q9kRcjXlTwCaZNyYjbnBM8/a9rL+AVC9YeLEmKsvyzVIkAdLzf+2IxBE
mcaFQOBYZxM1k7qOA8NZ1pKc4EEXE40L9mTBUYeIJfMnPZKO3fTbGBh6ZilHbyclj3WRPYaDBC67
fZ7qbiUxEuwD4FlGT9AC6jEF0koBr0HRmbw5PsMOs4vvnbhnwjnWr7qt/e4NZdMZ4wZq6VGJTbcY
tFVsDjyK8wDJ4Y8YupvUocCXi2Fr9NYzgIWPnG8SZA5w+6l8UzVtX/fFJpeJC6kD/Vv3b4pGh8UG
ed6q65ckNQ9dCqrLTjTEEBPpw6KB1pD/sOXB9yZq+DCoHDV2hh1xOCGs3L+MZb/H+GA5JiZsMO33
pHWrPEIWX8Y4AFUTdd0EdNnslAjXGrdVTvtGchj2lFZ/mFLaMEF9LAAqBg2wkJJoRAy5FT0dkRli
hUxjvpSbhswwK7/aIeoXiem/REH0Wx8T2K+9lzO/XDQ1HaZUaAfSCEi/pbOvJAfUmNO/VVJrLwZT
QqQ6iXawjvF0zasV2PZnc9Du1JT6BZBEU+aeL/tbVAjlhe2EBsMMsl5FX5mMQAwGmm4SdPs2tB/H
0vydy9lfS9eZxeo5ltr2TA7T0SmICg27ZvHlp+JRs6X0XlIG+MvSDH1g/DwEKpD2RltJCQM5yxot
6tw6daepTjicM3weuwJkPp5kRf004ggZEtMWSVvTwcS6QjLWhZqbblMC7cIoYVeWHKJ6TfO1GZEt
mFJ6RZp2F5vwklr1N9YgXjTqdJ1AMXcF4ItMZ/Dm5BVdng6qNyg02EINNgQabq0zGohkgvxLEU+N
Ie9ak4a0XX8iOfjIwBJ4YNx6SjP37ElSIC4CL4wJ8bpV3Wt2dVvGwZ8iLp+Ra8CGAgzAElqRWI8B
OmmOBs50SotHvnk477RWS7liqjNp77XQ0cWmSTDFDJD8pCBNLZ/kCGhkKgFsCUPtABM3ZEA8Y3us
8a/oayww2vgja+E+2w3sBL2s3/u8NwnRwwcnkIE1mqxhXpZ4tkgAqg71sg2tgYab856Bgl0YqrqH
p/zcl7MtN+tsjLTyO54Ok423xAQHW1oQ33znvRHNDBu+VSwVrkosKODKOwLjLhbOQUOCzzGNVRwO
97SrHEhA4ivyi5c08v+IpvkD10Esg2546Lo+2WgaYkIC8G/VVXstbF2B5XuM/pVRwCY3I+vF8M19
A1Evz16qbPw1qeM9ZJFmqZcKIdwKqBGhJZaRzIBiYE7X36aOfoAcCNkhT9YSnMkoV+m5JM0+89M/
CSVZFtnlchIgIJn5HTEA37D63bJNugF4Gw6sGrT3hsiJ1kZ8aOz2LRlQFA6LbG+gnJnZ0iEpjbWV
aAenpUmoKlBlBHtb7bBOt4222gLyv03IsRhJbHK/grWWbSyphSAliD9YwQxOabtxAaFw6IodqG7q
F+uTsuimlSTIc7QRhmg/0FhsIvBKibPvi3zj5C1w2nEtxzotIVUwuQgYG0v7eE72Ej1+D9hxjuyU
yOvVh5LjCSFmIsXE+GlIxVeBoSnI1coNdW1ysxx6f47PuRVLrpkDS5+JxG1QwNeMS3LOQGNVrGw1
DcExpGRrE3NvWTYgSMcgyPSDq1uh1zSgXlLVeajLfikElWY2ix3w+h+tOEPavbXXA/NYcE9RthiC
hHGXuWOUhah2FD72WZ67IrBfBoEkvSq2cTws66J9CfpwnULT26RpZN/qSr6EH+nRVnTTiTzP0FTT
y2U8CYqpPhi1tLexYnBKE0pBZyz0ELCmAOK5CBqO3U6m3z5ybpjd3dBKO7sb3v2IHzVZYKEc+REJ
woMYo3ursj4mTnsuYJIoGL/jutrZhv88COVW15DMUMl5bMpykTbr2Afc3jGC1yt5pZb5Q0vBNA3W
I4MDQOH+EzOeYyzldKejm86vQFlmxzgq95nBdEnO7wwnve+S7FHM4y28adckqreiHP2FCggImu1e
txkK9vOR3PhbemawLsbhJm7otdQybFDNWStpeR+EHTlXuHFigHKKqtxDPn6SUxlOFIEevLfnaHS5
kC/IIeSh/iSPe71yDrKeYCM6swVyJDlSZruBT+ox2ABExyZqFibZjumw+iKpv/wsO3R67YkiECtV
AYzntHa2KJj4ufVUbwPO+FVU6vVaiYggZbzCfKhjtGoOYiNPUspElXdP7CLMQtlCfcWOnXHLlBA2
OTPE0eGImyzEXhJ57kmEkCkkn+pffNlTcNuhX+/qtlhrRvPY+gX2d4G1RNhyM7USTP8SJBNpOVBQ
6U0S6mcdx8jGoA7gDn12r0Zp8sD4meZkrntdCOjRruntUMHpi8ikFR/rfLBNrkDvLrxAxDu7zO5r
Zj+ybW7mQ1zHgqdtaQvlOAKExcqiTxNbIFZ03ZkLabQI0DnGativ/5gThyEYKuaCQFBlhF3TUD/6
uvyaBtRrxmi9gePZqWa31nP52bGzHUUH1UeFwpk5Y9U7Ie9xj43dRO6RppOKzxRcTtEkMV8DWiu0
smglduvR7vEoHjhgNUGjWEqPA7NYO9NLRncT7icV9L8gyt96tZa9rIt/+SL4nUP9WtZmtEtFeJAH
4xFq0r2uA0ROAepHIv4yDHNhQWhw9SS4QwTXdOMkOmZEY32Kj1aALEZR79Q4fSonUvysoq08wTTL
e2NlwKWE/XOoJ8ayalO/xyDgtQ6FnMAEcaxJAXme3PLhkR5G5vCu5rZY2hTRqOsElFGSiSbL3M0T
Ue/GVnLknP5VSM1bOAFHD+qVlMFEa6vPnn6XYpGoxC3YUS5DP1Y5KCKfLVJodjcCzHCDwEkdpgBY
G1ol8oqM41GvR8CR4UpTaDBqTl0Bzh7/pAKkd0FbQKTaTU/x1yv1zWjiglLqcBcC5ALyEvZw7QsW
vQL4C/SNXxq8iqIUHCqTubV99D0rkxlKPoZ3bQ9mbMzVO7mdz7UM0lHtBC8ExaMP9MVkWubaEoTK
HLNIuQkZQfld71qI3UIcCgHDgtdf6YhTLUnZkavQZfLK/hmY/YPd6bdYZezaoYxdRnXAeqcXyZpe
IYcjbgqNLE8gxgNP1xzQfEP21ILNWZXVRP9H/p2okJ3beDfWDb5eyaFPEVOejL8CinKpmwCK0N7o
4bhFcLcsxo2J3UCXITMgPQAV3GjPZRDfZUq+nprx3df6J2ytPoSe/Yk5DkKn/UvB6zk9fQn0koyN
BXhVbgxooMlTF027uk5XRSOBfcej12r59OB8BuGGjs3MomQEDi7AGOks9bF/E9cqPp10gmDlB4vU
CDuvG2pAXsWA3Z2xHKPutU4g2Se4uq20SJvTWxCypK4rBZDYlEDFKGEjLsJExCC/rLdJ9Mz1nOBt
qJIDxYGXGz4ClsURIUuvaJw/MtXCQrVij7QNBO7Ubuo4fZRLBDRDk9mNzkuzs+nOKSuxUDrUQ8ws
fqfPvQMVfVfrfCBMcHcRqt7jIHYOg+uFqTa3NcrOdeC4ZHobG3pRh3j+FLb1RkN1dGGJYt4Hr72K
709seJEOk1IxhasYAkWT/B1E0a6p4TpO/UMnm/YjIiP3xSB+F0Z6M0p/cvRSYPd/xVXwwnzwZdZ4
aaf+bWjqv2YpY/XIeEEmkwOkl4JDtxGBImosqh6DNjUrHnug+1UlloLC1jKyTVIo8gK5xz1KBHcx
gJOJmb4OuR0GG7jHetx3fZcw1lNhoDdPpq4ugtK+bYwSWqvmmWhqUR1l75alcbjFv6yoTteXZdz+
KUT+JOJ2Ip+otpUPTV7NEWqG7fs1PodLyU224sX/AFJ0Re9Oma/2v3dRT82knQlbSyPC4qJfF7fQ
gLxgW23z3XUx/p9VIFVn1r39JoAp1Cpk8IOiXh/qi5AMHhk6XOs/r6zSLMz30++fhfy+Xd4wcc3J
hzbeRLKXYrUUga0FS7Vic6nrwE2WuQec8fLNfpZSRFno/99LYoilZKLJNtEUf9LeYgIw1ld0c88t
04mcYpYwgg1HJPvS5imtvC5lkMFw9vIPP3fx+YG+LZJtFXqdG7wDrScjsVDpQC9IXLn42U/oRDMR
7cpRklpkGoNZxKYcm+XQJk+NE6HA1aG9QAUclc9JXuzDwrmin6iee6QTAUVH73NZtLMzTzB4SVOs
csfCgxQqyDgf7j0W8kzNo6PQBjzfOI7z2Nk3luqNLZMVk5K2N5k7j90+E507d8phpMJS0heBapCz
cPoZxZOU+889/KDl5fdwdqlOtFd9dEOLScXrTqyDB30V7Jp1/4LwmntNc1X5WVhSdU6jhpoFaW8h
LCkfx119mJbZzlgDdLppkYoCBrLQVvIGiYcrbk/KmT1x6mdtIpaBMYuRb8Qbk/niq942HsjK8S8d
zclF0goHXO3X5eU7885PDa4lpkFUy9zLUu5VeZ+ZD3r5evnS5x7jJIwUtuJYisylJwwnOav3FfOl
y5dWzoQo+yRs1IFsJ7JKTW6XLuxXCFLr7FlAS+gW/iJw02P+rGlXNuO5JZr//m2nl9AJ0bYxc9gi
7UIDdtNQIA0kjFeeZd5eP4Rb+ySSAKPPSxGwTo6M1kOAYnHW3hZtc+iRjYMxrzxWk+WBPeGMhLSV
OtJ9AsL22u3PLeVJqAkV3EejiV0fbrNbbTltwC9gtay4/yL9VQOZM2evas+P/20ZVcAN0GiiYgMj
ZxPGkVf0uLaZYbjBx/AGOMeyQWhIKY2bqRPAKtluTvlxeY1/lqBVT12yh0xpfVFyb3Q3Ev21I8XA
JK4H+2Blh8u3OBMk/scgO0no6JDYbCaLCr3qVkpzr1QzcMfxLt/hZ+le9dQaW4UWXcqxw7r0NMad
9tYwUKeIGm0LInqj2JVw1XF6MKy4v7bNznz6p9bYSGOVqiSrGLRYYODrwjhIKLUKPQLhOZn7cIy3
SIMerX66MWX9ubGQL51SFD9z03fDBG6lPl3Rdj/jgaJaJ+FEEbENLzMpNi/hoaSDHbmzJ5q2RI4O
ADXSJi6NM2jtUJcWudtd2R5nXqt1Emggs9m1KRvxRgHIJyVuHt4N+RHDJffySz3zZVonwWUsA0k0
yYTLSoNuV1chu9Wbx2Dwn6FI7G2himvn5LzPfggz1kmY0acuIfsxY7LSdotxzOcIYsuV17MXyvBR
XTstz0R96yScTKPtGJbJgg0Qg+PJq5thdXmp/vkP/PQEJxHETnQxVRFPoHpIxC2DHQOlbj0twqUK
yZxHQTByyfzSLFb9etwY1w6Ac+/oJMMQnd6M5tgSoO3JCw06BeZtnt9HjU8J+n7l4c69npMkQ+oM
qfVjShPtrpK38kuyc1aVsuy/or/6IXt0ni7f58z3fGp/i0mN1csyPAF5LG5y299QwXsKYJFhiO4v
3+JcpD81vvUt3y9jtZrrn2ADlf/RYM62bVfKqvbiT5BH//E+JxEhLhI8xxEV25jv1Kn1NlvR+Xy1
4H08aSskqK88z5nXb56EADD8cSQhL7xxWm8MH5E53neQBnJSjyi2r8QB5dxdTgLBoMoOCnxdvjGf
h12/jO+RHL4Tr7OdaP4V3o5LVInEAvWlK091Zp+aJ+EAYXGGzyEY7FGXl0qpfek0Tq+8mXPXPokB
g9yqcIEwYJfTx5wUVp3+XH7l577ekwigm60s5dpcv0cqLJAXpclWYHrU8JrF8JkDzzzZ6lFHbjcK
qroK1BnCHuWLUNeXf/u5RTnZ4BPYPeYDMt6EIwogCtQ2lWHA5WufKxlOHWLpM5a2lbbJxlj0y/EF
kuEKQvfevkNQBU+w9POatY4yr8QPQfjUHDa1BVOulOYGvc/QY/+BUkVSVtAH7yv0oLLujbyEAXt6
DCfxCyXba1/V2Yc82e9Jr+b5lOvppn1j8vASupWLTvQqfZHXs68jpM/l5eU88xUYJzte0egphz07
vk/rv6WaU2SXCmCF6kqFd+7689+/pcJBWk06pzHu2bl1yDXncdLLXRtRXlz+/Wc+NWP++7frV1HY
ZQWA4o0prQLAHAZaGpevfGYDGic72w79TIwtGzDPYMkkf4a2QjpxqxXPl69/7uwwTnZ4aap6bbd8
yLqnrRt3eA7gvkSHamvv4Q7EVx7j3AKdbHM4j2ZVVpxQQfCVGRswPpd//j8vtp92x8kmz0PIo13N
zxfr+H54yLcor4SIVmE9F96pW+sBmtxWX5crx5ttm+J9ti495Zf9gQamV3042/+Yhp16xjpyUtq2
lvMJhw9yuMv1K/2CM8fUqWOsHw4O6GfKnNHa07qu7NcyeZrim0rpr2y+M+9GP9nliJEydyy4Q+c8
IvkjZbvL7+bcdU82dTE0vp/nvJoehXlD3jigiS5f+UxhdmoBGxgotNU6V07jQxY+KdLTNByK6SuX
Do3lSerr5duce4D57992tVIrqh/PD5CpIKH/osf93657sqflqalttAL5+dN6zJ+D8Mqnos179ofN
oJ/sZRFj8wgPO900bflaFeURywsQMT06QIHPoCcou3UlFbfD5DyIRPbKGk5FFA670UpAMfn+CzOo
eIXgB+KgKqMrOumolIJ6Arng19ScTXgjoFntMkBJVm+j71EdJce+cRT/2ZbQMfDz7AMiyzPH7ery
ailngrd+EjsMYY8M3zH/EVX52OnlS6ukf+wZfl4qQI/V4sbyrb9WMxwqrf/lZPqT6mjOsgGlnc4k
fpTBXq78lHMLfBJtyFQQQ9AJY/azTknUedKK6V60VdfZWlo6fy/fRp0v98N7PHWb9SGDZdb8gUAR
R3zEQBmkzl+VFFBw2tfPjIQ8uwIAq3VvmL2kmN9Acq1Vi2mssmfMdod/6TEJZC/RYZdJGVStDpsz
BL8v/8Azh9Kpaa0I6wBkQZNuaqREUsQwKvTLR/UZdp97+Q5ntt6pUW1eWAyHYw5UKV2XXNUIuitX
PpfUnHrT5iIsmqlUMk6McZWtCnAMi/C1WTs4hwE8A3kO1fRKoDr3GPMn/S2C9KOuK34mM7otEE+X
/ZU91v8tup461PqjybUMajGZCScaX6hS/7elP4lOvqmnhhPjugc75qGRwhVZ5f3lS5/Zyf/i1rfl
AHpoD47GW5WNfTn+nWgko2S1vHzxc4mydhInTC1kOtwhPT+70KfLwos8w9PXaFruqivpxrn3ebL/
lRSpbdNnYyZwIEPmy2ZZepd//plLn5rN9pUdqPp8CqdddhsMo5up0c3lS58rdU/dZiMkDFsmKvHG
fk9AWmwhOS3yR3+LEqb+lB2QC/mFGODO2k5XXvS5rPLUhDbDfCJNcjYZGiUeinCeCfeA7le4Sda2
tVCvDQXnHOWHSKme5BjCCqO8axgVKBOeKuLvBAgk0x/s8hfKA1c+rH+16E83OdnFyCpEvdqxi3sQ
edvJtP1VZhbP7Ug4VvobqrBjaY7PaEtGq1ZC3s2p7vqR4j5Aqgpd5oQA02gDMDIbpWgfSXu//Y2e
A8KpOghie8DfPV/mClpildEz6YArJAuvxv2qkzp4AuYmCwaoB86qpOGaOdFmCsQhkAfPrrtN0Ulv
gQoT2I5R1kStEAFQiQFmnyWfUIleSqRLXZP2rc9XBf9/qYQytEgTnLum3xhJBgd3yFFnKd/DhN2T
4/NRmNtSY2ZfaFA/0/exvmZFem6QdGqJi9glwEuV2d5whBvo5etwXe7He+FW239n6JXpwJlQc+qF
GzhVPAyalG98/Wh0f5XCK/v+SlQ/F2nUkzwLhhMantDxNqjx0nBbJzcYYGkubEO6YNL6yq49U/ir
J/FMgjOtm2pYbKBdqiruM6OlARlDgN2kkzzq3cowwchVuDy1ffcoYyJ05c5nzvd/ecm3OA1yzYTn
OQNwvRGdeCgQy3Rp3ysoAns2gPR1/dtc1+5/NXNXTw1w1SAa4gbOLPLdL4nxUcO+9a+N+/5Vsj9s
31P3215FJG6chmTTTtVt5wucj80UrzepD1d1AzQ4smD2I0jWBlBxnM5F/sSFtJJ7hV3sWif/FRfG
rjCAMiWZjEh4mnSLukYnCN89pD+mX1ExYJqR3Ru68VG18BODUvvQdLFNJlDVxezOqjsQmguUvpHB
jSRk7UXxJ3HKvQ8d0hqjg1wkf6WxXgq/G9eThSycrnl6JVYIkDyX6E0zFLqBj7wyEQTqRu3ZaBBz
zirox77yXzEW/0b+3158WoQywOMm2Ug6Tjf6XwP+MSTHy5/VmS0pz9Xct4t3mMCZVmAliBZuwu5e
holi/cep0anTKeSpNFVLRphDn1p49HQwa7XPSJ22c9y+/PvPbft/x+u3B2BqbwWyzuB2PtSAXK57
azGsJxcVux2id5fvciYP+IeJ+HaTLmCN/t3EonxzilXaXOtQnFn/f/XVtyunoRmANSFqlbazqwGI
kGDja6dciRr/mnU/7bP5ib5dXwVe2xSC6/d140Xo/gWKCRORgg0PB/yABhB8NQSKZGlL4SOsfxRN
oBdP0hLniBxGBw4XwCkLlGrYO7kLgWwFnDhYgSB7VdQBMxW1f0hrtHAzx9EQ0oLfNoRRsBgKKiTo
mbbKoYvAjYvvzguCO9DrJGjfMVJraFcYveKakerFSHd1Ohxaf8KYc0yXUGN3MhpSYqz2Few5zNFf
LRhTTqLvYUGj96V4PVpfIXI0kuRDq4cOXQDJu/zGzyVL/47KbwsX6dBWfYFj9PxdhS7Gowt/2e5o
8i5nUbHV5dtocwL/0/s5ObV6jCFEFTC51sMEo7PqBmmpJzkx7pOoeLVnxQQYuYs4EF+KNOmYamXw
95RjGVobE62XUcPgrZpRSE4srWzQUYM8LccSMKac2XjDDPGylSFw9umwjlGuaux626bA2vsSiTwn
bQ56gc5VFD9XmfpWqCQhl5/MmZ/gpyc7OSnTzDFwBtDyjYSQu66qD/ksrV8U6g3soWXT6Td2GT9h
NYe6t1y5haZjGzAoqzi1V1EYzYxkWiZ/jEZ7k7Rm7+CWAJ75xoeJnio6pJ9O2/sxQFy8quQAnSbR
eJOWOWjVJq/IzHqhjxCNIocQJeR8Fyjj2tK14xRAPg/bkaH8iIBUTCklbB9E8uDpPc4FdlNg2Wr4
d0mfr80g+1UJ62ZC1jCB44LzwG0XD38bBfaYr+tv6Mx+ZkXxVRnjNmmlZZiZsPoZ7tUlSh/2+DBg
FKDMmm/I5VVQslV7MTZYmUaDuogwW1iMoYPSCFSWCMqqKttcIvtEZO2eDHo/KTKkiP7WHPSHxs+8
fAa7dob91KbiE77MPnQSyGkYTSLJia6xeTuzasJG0pcO2k6lMnWLYrafvfxOzwQreU74v+0JTYYL
ikItUMJkrQbl89SFtzGV+uWrnwvl8kndAB3OaOykKDaWXYIecbRg4TiQBIP+KR6kwjVRMF3mpgSY
Vk9lTy19t6imK6Xe2bvPD/3t4eIKTbVKKwtQsejIP+UgVrt1cl/urmdU54LKqe809uhTW9d1sXEG
s15IaC4uBqgOy76nEkEuYGlmQ+LqBUmdmN0lKn3jy+1x0ChJLi/ymSxSPmkkKELBNcSScxQ6K3WR
C7E3C/nFUtMnM1WvLeWZVpk8h4RvS+m0Mod9285LCTZlrW3s7bCWPB144H97ipPYAizM0auGlh/C
+us8bSmYqKId+9NXpL+Xb6GfOfPlk7YC7Bg/lJG137QmCrDOUdZvhCG5ZeOQ81cUlBWUUGx4pOxh
MpFGgwcto8cfJ+GupZqfngXqO4FElo4iBBqDFpzd1krXhXKXFM96/5xqBapxxibrBZRatOX0XafB
korsdTS9hD3kZPDiE95zQwaUXovcptiKoUTbAAWEtPTgHS4rx76WKvwYr5VTvDbsOPh+UU5xNoS3
qN+upS67QxD9ykn3c+xQTtHaLbrzfR3McAhf3jmQY3S8yetMebjyuv4N3/73vAFV+f8/utrX5DbN
c7jKyAbXob9W8SqsdfXYDDSdOUaQBoFcIAs3xaP7iDgwemOt2XvYfcnbCfXAhW/KwbKMZ4AjFuqH
RG5ucwteq1n075nWORQr9X04tIiZFa46GfdSa90BgIGYqOe1q5jBp61qL93/cXYey5EraZp9lba7
Rw20GOvqRQAIySCDOpkbGDPJhNYaTz8H7JrpTBSDMXZrca1SRRDK4f77/51TIXHWtG+hpd1NRnlX
6tEPYehBELY4C1rff2zZKnFlc3oUh+yXyeSJ/bF63RIMIWWs7qwARxxFgcdY6GgpjqxXdDa7phBI
x1HfMBr8GWoPQ8W69+lYxY2qYsLW7sqoyx0tsTCuhKZDmPHGkiR5JXQwOdvWuEaDtfPk8lkFcODq
VmquuzjZETAi1gJmfgO+h5xsp8IhNodnM/fgeiumukLsnTttEweoJAaapsb0W4cHxfODvcUL0IiC
e0EmZuJDndX7l2FqjqEwoJ+Z3rK+fAxKaFAy6ESMxq/BmDwOKZU6IcnFTV2Gu8Fn4Ku7Gix7yxoO
Mp8WIQqIUql1zHTuNmvzW0HJH8aaHcNBeWsNaZuakis2Pr0V4k0n9JjG2cwE7p6hQpD3qYlHUe7T
A969ByPFGkG67mXoJQkge18hpzPvWg+YpT8m8xkncl+ErPPS/NCHbOOJFWwGQ6Fqg7EnA81VT8wz
OlCuk4FfC4VTo+Zk200oSGOIlqg5BVZ/1JPpdtCbU6Tpz0iBXgcoBIQEfTgCyHW16i5q2h+artyq
WfNLKL1qVUvtd3pCmaJ40qkWPFceZXmjIHtfF2W4xpYCMkDsjigEjo1UCau6Fz8qQ7ZYzaSN1n9s
VAIllZG9alW4BiVwajP9VkVqG+uj4gQ+hsEMlXaEpLGQgH9HLdiesgELLSA7IIAjyMMN2/D01FLW
QD+4zXKgvHR73bUhxnLeSCBzpDvLMzQbfdWmiDJopvnPgpATvZF4FVNKH0FZRA5JAIXG4OigaeWb
FpqvOEuZO1f1u0bvAKbGonWKNiCRzjwtMsEecgIEOzcAJlSRv+elsVciSBsFts8yLL9JHaySwfwF
bulaKGO2wvvgrpKya6OXjJVBzAfn3gmd1l3C82+LINAIfOX7ztQ3PS5ccn7Ai2bIsEDexgnUJoHF
De3WmklZ4HghiB4Ukc22hH78HnOcBb3HqfzsG9iv1Fba8FtWB7Ez1UbmVJAH+irbG4K+g5l5ZZnh
ppUGlJo6Ed+4tytpOuZefR926hwBINM7NZsIfH9mTfT9q81bUmf3pV/jJMXQOA3ldrIwCk5q/IBJ
BSHDlDwLVf6iecNT28ZkKioAOuztgKsz7xiMnMKXLXtIeV+H0pYH5ptWVdspmF7Y+ZvvyBh4enYK
YuN9kCmElJKxUSTSXfOIIvmJPbRwwRNhekcrOW0n0TpEhf9GRPV6xGdgZ/1wHfcCFFNrJr9PxGX7
e31qDqHG7B0CdmhXlXyndgRne7OgzmmBSakGQlEtbP1CqmpXMKerIVAchryD6re7vMgex7Fe9/KH
4Re8V1DcdF720hWUBZTgTVEh10hK9Ctr+D+e1u8tg5CtDCnczx1Z70963bw0gKCVHuzIIDfXrQhe
Fy+2FyWU++Ka5HoDxMkgV+oB1ncaSXryy+kYNZZrAaPE4AZ7hhy1W8D8X41t9sbGxK/GQluKJkl0
ZAt3C4QDLDLRDL6qpifyqdIKfCsurHh8tloP3nwJQV4OlGYVzhex9PwZRfgk1wB+4TYQeMPSgRW9
O1TyiPF4ANPRJpswmrf6DM5SLWRXxQQeWBsx2VkQhAO3E9E1m51D5Zcyl3ql1fHJ6NN3Ta5fedMM
3LvqlafrVynQKisP92ItvUMq3YnFSI0Kmm2FVtoUugd/gIVbhdYuacfXQAdzxAtwPVrTsUQW6SJ5
QJfF4jCVoPtJFeorhpofWsHCpfJI36IE8WOEEwwc9HHTuAq+WSx+SnJ1T8Z/2/rKPoyDHrtgy8sC
RlumroHowk1IC7akiGpKYC6ggWVOzZ1foUTounjVIXNxhix7ERXxUMyyFai3vt1r2bd4jOkM8apj
Ayn4Qk3rTDlbWnahQ9yLVaulfw2i1vAT68Y6csxdRReILdzy3tj+va0nadmMjpZMquS5XbXCTJ4V
93F7YbZ0ZqVANvzP2UyrRXBOa1Yj+m1zpbrTVt3JN8KtZsdrrLsXptEf9atP5kzLbvKhljzBGsuc
XmLGp3Ky/S2vVptQeWB3r9Mvb1WtYgfQ6YXVx5mYkrRsJLemVGjGhqJA2o7NOg2Hx7hFMzEUL4LB
WBhlaCLL02g21Son1nvha5XPFyTScl+WnWv6KCL2UYKdeZshpfmWvfl4cRpX/VX5m+Sk2lDZnpkh
vcZXc+pjNtclWw3sAxib67JbTS78Qc5EcGmN9HnhR/ooCP22Roo8ScUfp81bxWRea8BjaNQVdRPU
reg0iWG8me1YbouyquDvFoS25a48dnUB8zLSYf5bKIe+njufm5ov1t0hZMA2UliuFepTlN4GWFPV
i0Vg88yBWvO3/nagSZoWFk078ZbdmZcYWJ1dZ0w1U/1q0GTKhyp8aHpJENfRtRHnze2kc8ggdJxY
5ALNnmxDRUOhGy+xArFA8MuDNvr3AkVSWazuM6l8LeAgI+lQV3GpMrjn8fUI0MSnd1WF/rMyO+DN
PmSKofhmYigbJ32fVSUAAC04Sll4labVnYijHjQ8r0pVc8Xc24VVBMFd5cekU6fKrpIa6kStmFuk
EOtCM+AGGglLNpHIdC1eWaOELdV6rkPxCpvkdkKSkui4BTylOBpJvq8AYifegPmqQWRGRsNSnqq8
3ReZtlZM+HNNla9jOZ/Vav0BaI/hjlp/HGTpIRPkU2fOKFTldVTL71qR34pIfwr9LU2UC7fBmWGT
rak/rxRlIx3G1phvWaG+glveCi6LH+U7XElHPMDaMq+/vuE+X1qL/3ZL9P1Ut5ZlbUL5ODtajeFS
N/y5T55//7ebjdefaPr43Ld+E0PVgOEzds9f/9DzjsgnY6W1+GhjzJtI6MjRAtB9HLWcTIf8Gvjt
N1+oMqfLqdz52msXpBdeAfO69bPvW1Rq+hpe7uQRiFO9oWZSHZwKKVmrusgen9o8DQ18sa+P7Exr
E8jHP88axLxKTydeY9Tt5/u15gVQpT9YBpEwCsaboIo7QK29I8QkDK30Vk7YHCM7gQiETejCiu4N
X7rtvXZfTeMBBSp4i7h7TpLkUjn53AvRWpR85EoR0VtBXk9ZUOyKdXiLZAg3H2nQJ8gQ18qlW+jc
O2oZdBXUnEmRRPsCC73vlQzcPveOqqwFG4AjoLBMcleVrpygQbwAM1l/fRHOXO5l3LVlle+Vo0zx
s4fIrUSzPzPQYIpWjmn215hxLtxX0ufPiLQMu2IfMgpL5ZuwPV3nr8OVtAVk9nPaGxvRidzseKnB
+2MP7pNb2JyP9benUR/A16sC+/1RC/myVr6XQ3vjW/GvIhUPne/Dxop++GGE+pHqRx5c45V4qJP0
US/Fp6YST03lw/NAfPz3zvFigEtZseaQaefyq7puxLcmf8JVzV7U3uofvv6KjwTAZ8e8fN21gzaN
hO63asUT0an2NATbvqekZBm7PsclrrEjgXbckUdvP1Q36SG06FDR9lKu5q4JqsvDWiYOngr5soTb
kSgQO2ZikhBudMadPItyxxAkJvfi90kU3jqMnz0G4Wm23IyI9OD9B0c8UDe1Im8S1WfbGH5wFguk
hLMCkrd4VcO7Ai+lMbLr5sYYtGNZ9thuh3XX17C8DMSJjW6sdDVFHxzfgSK7snDq9axKZ8FBu4Ji
tGvAt3d9WTpBwsL76zM4X4zPTuBinGVHrOqgReVgjFgy9mK+wpB1zw6+K2SsS7/+knka/dmXLAZX
FbRcoYrsZLSsCmX/VmHdhKvDYjFCNcmV/Esz7HkI/eyLFkNraqZNChs4+0hrKOu5s6YxVhzLJl2P
Py6G5c9MsszF6CiAG84KkeUCez1NuPrvaXxoE8yncP2RCrkU0Tozeiyjmk3qIc+l4IKnWXmmaeIB
sJP99UU584ZdZjPNQglNjerFNtr523oTb+ZNA8Jym7/38YtrzgI/zFWLG6uMtH2UvyRoNwsW3HTi
gmmkEXStUOH6+rvOUCTg+/059GWj1/eCBTnT/+VfV1dso3NXOWBf6XAV3cwhQecyVS2epqfwisD7
a/hA+MEO15cWwWceI2NxR2Tl5AWCJs198t3RyoyNh4jX8kRbCoULJ3Qe0j65t43FDskgiVkydpzQ
QIidpOpuzUK9k8TmwhvxzMcvQ5q5NHklBh2i8iF67xrYDmQlLb3U03HmBC3zmQP8jsE3QjovpoMP
HwlqFFiRTWJkF07PmTFGX7z9Kj8WgELyBajtjnJvrqMOq7HidYyiurTtiwQEbf23WuvAIPx5v1lk
DAwRG/NWUa90byv1j5n59PW9fO5ELd5oZiiXJjsI+TbMw6Psa99ZSzM4V0fFgHj39Xecq0Qsg5iS
qOuqQmlq26x7V55X405NXMg/9mucK+4czxacS003Hz22n9y5+mIooFdfMzV4pNusMdmdDMYXmNeu
ChnQE9AmJVhMV2Hcfydsd4c08np2cXaxZkeNf+UnDfFnaRNh+GFCOK16xi1Ht0JkkhgUQVcgEYCZ
RYvmdkCdAB7REbDkonUxaC613Atn7MxArC9GGDQ5SQnsNoZZgmZ5Fb56m2Lt7cQ3utp8GUZR4gIK
u5DVO3t9FsMJa5E8FSe6xLu18Q0BISQxWw0d6W6we0deVbZ3Z+hu/yO98IUfEa3PLtFicKGo5g2B
TjJXiYvtmIzPnhI/GXFF0TVvnzwzr+m+SxFBJtZwIw4WxQAZYmZZgKLOIQTh6MMhL7McGyq2ZmtA
ok46kCPIKsSjumKdlEwF00gDNlpVUIGULfPOhQb81nn1NpbYE5qCQ6aWMl2qsb6TRfnozSo8dmCE
ykI4aZkw8AjgdH16TErtJUrU8QCPEEqymR/ZYC+QI7KFZuYUxqtu3w/xD7GV14reX2A7nXk0l4FX
s6BCIvrcaFpg7nSxfRDBcgPohFpsFhcW6+dm8cusKyDDvG5Hibv5J06Aej/a9Wtg4zN2KIvdsikY
vA5uw6vr0uN55s7WFgOnqKcKGGbGgrY4VeKL2vzdI1kMknErwbVuGwzxx9Y11jTA73w33HRoO1eD
bUIwCpCyraKjeOkb5wHlk7tYW4ydo4HcsYuZ0pjfe5cS2LF4VhG7gudhE/Lg2ePd16PBRw//Z1+0
mDVHXaWmqgX/Sd2gZAADlBJN5kIpYJpw0biGO9kSe66r4ZF6FT1s1DKnU3aUV8URLuiFac+5YWKZ
jJVpZpMVzYB2lNjVlej27PCu4qO+C56Eo2SPVxR8b3xHvnDYZ2Jo0jIoq3RhWqsf4Tr6TNgYqzfB
GtPbStp7HKTxnt2G64sHd+6+XIyBja+aoVpQGJgd47a01m124BCisY5+kNzELdl72/3N+Zu2GP96
r4BIFQ/0S9TSs9YBRm077zBmynoYe+fru+bMAS3jsZ2oAWSXYOlgB71SZGUTUvH++qPPjEzLhGwH
3xEzD/3dyJR6sbOtRLIbTWPb7FK58sz0cJmQbZhNlb3q0Z4usY01/Rw8/C3hr69//Hmo+eRxUhcj
hV6qZt7PrWh99TMYr8ZSQfPL5lgP39MQLpz+c0/LMjJrikFGMpJDkH5a39rreUi1XJ9IuVOA74od
0aEtlw3RC9fk3Bmbb4PfyjFyXChtUkOOaWieiD3VhSpq9NqFQNO5T5+HwN8+vRTNUJE0Ph1Fk7WV
JCCGukTrr5UN+YXV9Ln7dTHliVQ6HdFRJ9tJp3WKplfTePj6en/k0T674Itnm01MRUgUE6oCdgdS
qnYCOL2HX2xIKGFHdlKN1EaUAm9+TTZ/pcqmDfzf8ekxwSxeBQd04w69zisJE2YoH9Q+ve1qeaWB
uch9zQ2b4j4SDNczpn0yJadOkd0WBBHB+K8P4dzJWQwYnVh6k5qRVaPBwsliOuD1C/fNmYdhmXzN
AzDUXUdGAI3EgLlWcBpDQCoXAsPN/95Pv0yvZuTpUfElgMOqvWq96by8vj4t5374xWSC+iMbNMCl
tqoe2Wkl2kr1g42YSP+hjZuvv+LMmV+GV6GqyWU5J98Dk70sM/cpm2Ek/frDzzxWyvz7vz1WyJcr
n31R2vIgEnd5tDanxoZxv/7648+M08v0Z5Lj+qbBNt5yr9tjvAOivR19DD9ZdeGhPbMMXiZAhz6n
Ealn+Vj4NDz2QXYUpuLYqQp6FAt5x4QnQqsuLBvOHc7iIZDzpitwj7K/PHnrrKIpoRB/GEWx74CE
fn3GPi7rJ0PFMhQ6dGCl/UxItjKigJIu2kge7uM0u/FRr3AnbDmdK7G6yjM8aZQtR5POImsT69Yq
95oJwaWA8dfEWX3UTQMF5LTX5eo6Cqa1P2CxAuojDenBQAupzWZT2d/Q/43YMN0HSbftBJj7PSGw
ot6QsXdiS3W+PrIz9/EykeoJZa+NJi+9KRFcQ3gRjWj79SefeQiXydPaSNEkk7vcoo09Dv5g5xGC
QY3A3EQfWH/hTjv38y9e2poBqFk0qLVK9beieVWiC1f83Aroo8j32zMIlFfGPuRTzFOg9icRcc8h
SVa+n17VA3Izkb25iqOx5t9FuvtjDOGxRdTf0/K2U2j7wXTcbnyVVv8aUPHXJ/Xc4c6//9tPZYVC
QhaN8ptK2bJrW/YNLuyTnHmKljnNSkPgzjYzjyyhOKEjvtM+lcx009K/cErPfcPyTT6ZjcUant0u
wUKiEm4qoX8LQjpQ5JKOwq9P0LkvWbzTOwj9qilRgxWm+KYEw76amzPTUNwqnphe+JIz4/Myllnn
SuQ3wUALjXeypMeuubPqC6v7Mx+9DGBKpjfgWaEvg07KVRQVdBJKGzkfLpQMPwgknwxkywym7ptD
Ai19tjvVm06trgtJc+Iq2Jtixy5TfxDEwFEza1UjuWGyjaZosDu8IQxX4yrK6OpFmfnNRK92HUil
3Xva2msReGvUaTWsJk3kPSllRH1KLu9wOihwXFFGG1P0VM897Wwjga6KvJ+eomPK6zddQEjHn5AQ
JUcD4za9bTeRT1ooajpYGjTMijDWv747zjw+Hw/7b49P1+ljXrK9BKqdHBDdDbOV5uuPPreh/jHh
/+2zp67UMqgtMF/ceZmIu/0A/c/fKxSoNv0mdOceqyxZsTWz5gE2TlPkfv3V5+6Z+fd/+2afPWOj
aUgt1EqNdFxxzapHpy1fuNvPbNF87Cn/9vE18/t20oq5zECDyKHZahsSW/tLWzTnrony50+vh0FR
BgVVbCqprocYbOynu69PzMeM5rO7fTHkSIPghX3Kg+qZCurYoX9sW8YbUcjXTVHRKGq8pnr7OrX+
Va4adqplj0gHrw2loVmNuBe+mY0xmu+xyFZnNzGlkEt6lKPTNNQntSfTJZE3FevpoLc07dPw01r9
XU/crEWKYxQ/pkZEs2K9f308507VYnATBFT2g6Fy8yiYJcJD1V44UefuoMUUqmVQSBV5bg/IRUdT
D0my8U3vwkN3ro1jmTcuyVoHapgmH9Eg4p6ucGe4Ayn9FFa59PK3zs0yeFxMU9rWEm+XSHErqIiY
J/7e/b9MwI1G3XalPOVbcySyrtXG7RQUj1pPpkGKn7Er0/ea79Uqefz6SM41aywzcSlyN7rO8YzM
CgKxWDOMCNOK/hxbXVcbJV8H8YrS+4XLc+bai/Pv//Z492mnRn3tQ4Aose3WhdXQ1x/PTdq4Jb8+
onNfMd/Pv32FZQhiqPiMILVl0TfH1kH2Qx/iCwfwQaz45Clf5tsMQ9Vk0aeklakI1sh9iCfGlI2a
Tjbyn/VYDbaajI6R4m9oJscoQ3dUXyN9PaQ7IzpIoEr8mAJxTVCGCGB8i5RcrVNHbC71kZ2r+izT
cWof03vg6QzRIZjeuKmPeJeOekXIgFGCZqP3JBWuC7YIM7m9l0TJHcgmhUWC0qRB3a46XT29/72r
sRhFuka0xDTyyH10r1K2KwRKje7XH31mzr/MzwVsP+tA1ThMWu2De6JeNLjelbAahvYS9OPzGR6C
lsXNNGh9JmdzxyKace17OAVbzf+V1N2Fxbf0wbb69/tJXMbW5KHLUi3teWt0GYkHjcxwaYT5SqTz
ezWK1QFH2beaaSUXdFpNOYqQHAVV4vXYpJrkZ5eiw5Ara9d5+u2UaS1Sy/o2KOT1pIGVUfwRq6OX
Ol4av7Bf7BJuoPvYgAsHJP5HYwqsCf0nOs8FtpBKEZ84JfUmpiVbigK7SarSSXrhl9abr9jkCUWL
4k7OZJqa/PFa6TGWVylOw0mrcnYtYSOkVfAgDMqdr5nPiC3ukV0e1Xg8pGV9Jdf+i58X96YVHRSN
RWAiaSc0PPTFQv+GZhVcq6P5LGQYJKVpozUnNXCma2VCfNGp449IqV01mzbUolxkb9UqbNV1UrBm
MtqNHihgOvLoMGn5Oky6U5CwHUHX255bfdMVJI2UgPzRh3vO3/RJZ8P04EwajxaL9zgJ36Xe+pnT
HGyW6o1kKN3KGjiAIQCcUwl3uJBtTGMO/XlXuc6mqwBEB3FyIqb7Nm/fe6PirCnvKoxncRwPxaBv
PNADLRRS3tvpT1Tw92YjHaOhuMkxgIttvFNHBQ6JX35rGvRKjf4USQUv+OZaiOnA0g3W9qFHXkkD
H2z4Bz3w9lIQQd/2e6cHJdgNrTuZQ0Pw/VL49cw7VFwmHSXko3UnUIDomwZ3mndsoqZxptbcBMm0
LVNrj7P5qo4UepluYkn4VhnJ/dcP9bkHbjFBqyXNQkzHpLnT74LuupU0Mvvyqpcev/78+S3w2eO2
mKRhc+5GLeGBrhAnIve+MrXywrzmzKtUXHaQCnIneqP4MSmPHhC/uXL/YDq1MzqzV3Ql5ihj7Usz
2TOjPMPon0NToPpTJ8wz5W4NHNhO1gO4+YGl1oquNsdH/7vK13SsmxeGW+3zM7fsH/Ukue6GgeHW
VLvVrAFL/VcDN+rX1+VMP5O4bBqtg44BY2BdwZv0yJh7rKXqXtPkk8I+CbLjYG6CH456YaVOn8VP
dTvbQGU3m0o3zwW31scTrIrtzF3H8Cv6tlUj/dOREia+N5fFC8TwVf4W+epzpQTRhQnB528hcdmC
momh3poNjXF5Y7H4avCox9JeLOobP/Y2dX6ppV3S5lfmJ7fuUsbSqBm0m4oJedh2qRurwSGZmwho
Cn+SzPjQV8lD3PHVdfyoh+TBE13vVtgwgXyNym6UGEUyJU9WbW25ZivcRB5wFVwPiq2L4k82o9BX
JoG/aj0Bw7OUi6yzS1fAlijACaDNlHWAEaj3bMAeCgmYm9R5LtttL9NgXfckMwEgN64hq3hvo31X
DtcJwIpQH06aVT6aIowKTVS/V1gmw14J3DI0GGAFsBtYofnoESGD5/ur0AQ0EjBzUaN6J7baWrDY
qbJM1aaj6jlDGqlq+Pi498fVmAWnZPR+ibX4za/LG3rQboaauLEljI/ZkPLXzcdelx1O170khLZu
WUcC1au+0UhKV9F95hnbir9l4zZ6q0wChWP+vdfIsNLBsxOG5jZWgt6OhuFakcneBUr3Lujdvukq
yFA9/Zxjlh6xKdZ2EWm3Q0vQosl4J9dmY9hkRtk1HlpaXKM1IdTGnnR6NNRwExbjjel5D7x4nwoP
qGBf5t3VgEduJSTCozdU004iKdrI9V5uhJ0+Ul6aOnrRLXlrpogrlMGxfMnOGn1tFgHWajxJfbUh
2PUglypsjhFLeXUP/ueXN7bX9Du4dVvue90I3cioJjcws3eviWSnUdrKDgRUf7GXrSIJl2VqNUgG
hSddpHWllp12aJwuplLXF7G1UrOeecZQXEfSJF4o4Z4Z+ZeBtMJgKpSGxOuHzLQ1QrsltZk6TNeW
7l0oCp4LoJjz2Pbb2iBPENK2EyN05cxlkxA+zdF7UDaSLa/UZ83fh89fD2fnBsvFIkTt9EgLdPYk
uqlaSRn+O91c5YBrv/74c2/ojyzUbwciTEIg5lGJLGHbunMvK9yI7bRXkFZdpomcuSJLlRAk5E6g
SJtv05pZqV615SqPusmmMLCOGnTff/NgFmsENa0wZMxXZTbNqHbsmi/+hgd8Q7T58VKD2cd20GfD
5+J9qeaBH5tzc4Uu3tKnZWuRcZgMz63l+Bo1962lGKuOrRHcvLnU2nF/H0UPXv3N729GobHFEM2g
2W6VqdzEFZHZKVqjF56bJraBfBv4vyowDblQOJ2XYgjSmbfQ6x1q66/P0pmJyzIJWlmtHmsR75mq
9n6VCTpakW/++Oz/9XP43/57fvrvs1D/13/y6595MVaEbZrFL//rpnjP7pvq/b05vhb/Of/T//dX
//yH/3UMf1Z5TYR5+bf++Ed8/r++33ltXv/4hZs1YTPetu/VePdet0nz8QX8pPPf/P/9w/94//iU
h7F4/+dfP/M2w2J79+6HefbXv/5o9/bPv1jE/naa58//1x9ev6b8uw1p5ez13/7B+2vd/PMvQdP/
oeqmpZpgLmTNMOensH//+CNd+ocqGjRzGpJmyqIy/1GWV03wz7/Mf2iKaKmiqGmmakhz+2+dt/Of
SP+QMLLN/1NMCU+sofz1f4/8j2v0P9fsP7I2PeUkzOuPQ5lv3f+5pTVd1A0wG5KsyRYNEP+2hozQ
wpaG1SIRFcvmiAwuslUtk/dWjpu6S7t43TRFclXpsBfqOFcLuyrr5tAmYZqu0MaVBwoCo9tNkvpY
jbiVc+wrVxmrNMzA3Uxh6L2USfjQdPeqOdb7CEiB0waC6sZFadxWfptd14EZngDLJY9yrKS8FvGc
vxX0wDpa0VgnX+7RRY0jeJFQ9eT7PvEj9KQztoRRZYhvqrauq5WvdP5dWA8ljAwtfmLzoAE/RrCk
5ORfW9OoOjTQxrdCqsXXGeHuvWyoiI+HToh4N5W8x6h+nCzf706WDtypUo3+ppgyOI5mUvQakIRR
BSYQS3Vm15Mv3gPY8LZ9GtfXgN/9b7XI4gs+WAhfAF0aVeIheKtNLbopKqtcq7GZXpey3v0waiP4
hqw75YwbHpZ0P5MepbytTrIuE+KcOiKYg2i8Vmrr07rOMqZsZAaFNB/8nannObANzT/RARptazqw
1nkw+jdyHtN4UgoSHttS0U5SJKVXHqLQzRihABnLTPtOcnt0BLOMKCaZonegEd96qS2/urZyqufI
reTpoOq1tfcHo16bUdBdSYAGvgtZZhyieNTvgG3ULh820PMKNy/JPDpQKVzfFdirUJRD0n2dqjZ/
nDKp3ZF2TJ5Lw2Tt78GUMLuM/jRKbVu9l/wXoArtsTeCWVeuTpozKUVy13Tz5IQY5s+kFUyXdVet
rgy91NeETrHYZ0m71YO+3mv1NG50vU3ustYQb8Iut65HIS8xY+MAoqPScMqxloxVbTQRYKLSQiU9
JkK3s8xIOFH3CH+SWrYcv0oT2m+VZPBWbSgYP31vrFZVOfquX/egWosJBUWaF+jictBtXcrWV6ZM
3Wn0aG5xeh978IqGStG2lFymwhGr100q6q6qDSQVJWuMjlZajkxEpRQFYh1bwc5rY+Nkmq2y4aYI
HoLUoAl/EkkC92o3fq+aiTqFSvjR2ACwYOeqRZBuvTaiGuzAcsgxVStvevbp6a5p5U3C2glHJsIu
8GYoZUojyTdtEOq/VLUIQCd4Te1g1oA4kcm5QYUmyJlxjokO8jqG4mO0KmlXcRSCXR542fOgVTEy
bl9TC3cwDJGJW5jkz2xXNmx9FcZWLpNwZ2ZWcDSGSsahncY3gdyLsGC6INyNAr+WvM46BYEgQSGg
BTiz00hrbhQpGBxQjv6rpsAMHifGgrSb6iuqRjNvZOKHZM5s9U5ngDNZTX0QvIpSY10xfvvsn8vi
UWpL/zptOMErUW/5bz2mmE58L4Wz1DY3ajdFcB4Nw3w2hnmvUKTd6zqf4vx5CFKOrCw0zp448EMJ
csi4NBp6sEvoHHqWKxOZ01iWfCznMn2WhKR6Bnlc31fFGPY2gHxAlEoljjcQiofcFqeEusDECusx
sMSqOGZ02PK4GaW0Ip2dIkfhfVA/AhmI8PUaps6uZC8nFQE7K2ogLLXwJv3ab976Sta1YyrLKpGY
HuaM3VSSpLh8YDh9Z3E4H9bHJZZVYrFuwaiXwx5pZ5aIMMY3vdSz258GijTcI4ytfUewZOFeNML4
xfJipXDJvVcvvlZKh37IxFPmB9qNPIrSXvIKf5z71TVIUsLkqj4l5lXUVjSOhEM5PJjsT+8yHRzV
qoBy9KzSwfQQ+1K7LwsPAmTQyK6WWQLMdt/a1lIzXstpK97LWlk8R74QTXave9mtJlrTg6pZ8VUM
l7Nf+U1d/RiSXHWlqGNvtwy5FzUhHt5CXW2YZIcRABbDGKZoJRRD9TSYAW72mufjkABYhGg/qATO
0yJiSTRMU+ZI4mQ4qpFG77Wqlb2T1Zl6M1VYLh0KbW1/5ZtVSPKpjLUnU46KH4kRmDwnMkkvYDRa
BROmhKd4UBJBeS+JDmf2EBQpHKNozCabKYXarkWvndqfBZr7Zp31EhEHMesAhkyUHdvdlJavNT1G
dmvMby29rMoEPpfRKSzWJgMKXVjXTJHlPiyvDHBg5nwfJ3VxguyVQECqQwYRMyvADeso6w80wEiC
TVCAGzinRTakUFtEV2Eu0s1cxaV0Vwv55Nvo4uXQ6QBI9sfIGCztxpfk/AG6Ckq0tDC7ZN/VJsGi
MO0TwxnUxpL2xpQm5i8ThbHogoSpoMMk7a6U0si6y9VAUugXNJR0HRiDYNyryVCooA97WJFtOWjj
uuoSbTgZ/4e581qOG9nW9KvMC6AHJhNI3BZQniwWjUi1bhCy8N7jtc4jzIvNV+zes8XSPmL0xUSc
CEnR0TKoAhKZa/3rN8NUGLGnEBaE1kazLPUS9ip4cmnb95XL/r1u517/QGHNKyPjWYMTVWhoVhAP
ZV5oTpgea20x6fveobbW3CrWz2NohXSUTWCwh7fW8pL3AhApz21XO9Qa6KpwOo7yxnAEuSJmNn3i
KJhORMpPoR9MCY45pm4bXp6J5axaOVFESNF/x5+9/RS5FshAK/TS9NqgSO6NGfy6x5F9kyZWepst
oQ2gaVk6jhANm/1CNc3y42PnsAbc5RnrL+xuyqzMvvRRexGj183Zmozl2ZgAQXp18d+xy0TbRHmm
77pBb+sVp8uwVnVdnMNW045W3QOzJIWe7N0xt3emrNy1xqQiXRkJFIMlxHS9NqIB7xqV3i4yN06d
ntb7eR7qfYqVyJ/F0NSnSTOTQ2GX1i4xmuFPGTbBhyLJcBcKGrdbj2kefKzkXPvY5E7fIumWHxzb
wrl0MiN9mzvdfK6KrvjIQJH8yTbQnq2hY8iQqtneBxy9+8FQ7QdugWpXpRQoIZwq2QRicp4ymcGg
Mpo4vouKSXwoQZNuNTFrmzEVA16libqVk4tZvO1iJxjmSINw+HGd4iQr/WBRt72ERp5j2hPyyDJz
tP+sRIxv4Rw42yxwwWAWw8k/6vlIkLW2xNtwrBrGnoV5Z9tOtB8WzTx2iEMezKhpj3jtEzkyVNWy
MzjLoNqgFKsAIiWU6Q7nq94jjkb7M54np1hVIotxO0369hT1eGyseo7bCveruO1YbAPa5KGuDWs/
GrPmN3oefTfcBBu33r0s+tjtx8NoKfVJyyaMcYzRXg8ixFq4GuPwE0EozQ8ZluGn1qycF1MawLx2
o3UrY26bH3asj7fl6MofbpHXJ2PKhkMuek4HTOjWvYqje6g3y2l2LXUuAnzPez2f9klnxDdDmy1r
yzG7fRqa1Ubl7rIpbAaMXRYQ9NnPLruZgTCANNN1GkvbLzKc+traaPyMWno9KnwcmV/MDJRoQtvC
4rUJx+Guc3TtgJc4Io1wEGvNcao/ZRUo/CVjsamNOV8nY/yV0XbnMUubQcXYOhFztj7EmIkgxo6D
hLPSM6NIeYNkJUXGbPp1NmZ+J3J9VVaNcxg6pfidhVIceydoaoYg1DwYlj+xJRteTGuMNkuQGthv
lSNhr3X+cYxy6+i04GhGO9Q718girxyCypemgbFSZ+f3qSOT73PU5Z6rYF8qmQZ+LSj68EppnqPE
ijeUJPFd2ZQ68F2Z3EMxKPBmF8ufU55WN0aXy9OULK6nhg5kDCO7E7ojfV2CEY8bd4m7bYhY+xSN
RYI03lEWjpIehoUdB1buLLbJ3q2TFOt15Ls8IsKvN1VRqG0WhwsiMpkfDdUv24VK4AczuvmHrMNi
07R5gyONaVq7AUOsDyqvin02msEJEJouKZjmDWZ05W1ry29aoZfPdZiluBWjG9PhcK9SW0yfkrGz
76zKbo3VFLjLF5yszT1scox57YxpSRe03H/yPtyvjUUxkZuGti8C1dw4IqCKwNJ5qP08q0fDz9vS
uFVLWbarMbASnEXm8fsl9urchq79aA+xdldHCksKA44DrtxJCBhaE5a7bQbs7FeBk06bXMB5sMLL
O1oJ6S1RjK39IIGUKetAIN1oeBo4zsotnQWewa1qx0ej4kBbRRHoOBhuuEVh2FD6R9NxmCuNLXMG
t07Msd/3rcZhobvNJuEo2ESGTPd6BjsSezDFLJ0NeC6jYd1ZdvOi1SgCVlJg/N4kNeV3Y+TO4zDl
FD1RkU2HOe0wsJQTE+8A/38tjet1vyzdPdHRyZm5Rr6uTVc7pXqYbEO9MQhYMJYXo8SlyJjH9Mhw
PDkZvRV5hdVk2yjJOiJw3dKnMHcR6mnzZ1XiBuOQy3CHmA+/RROFzWX6aK+xUbBPdloZ+6CNxcmp
G4tNSM66x25TbKgjrKcxqIttyrm8mQJQdHPpoMNlS+Vuza5rOG9FtnGZb/gqkmLxRR7LbGW7TfUN
PHOyNgDmy7wyer1fT2wSJ0U/4JdjFvltXNmblOfNSDUONpVWw8FbEnjAof0SU3MdclyjbxUpNwig
2+lgzJE6dFOf+fnYDqspn1FbubP4mGCbTNZI1SAsH7M9kIez4ad9oB1NH4UZGPth0MGK6cj2KBiD
G5aR48H3MI6Ro5lUM26xDu2i9+EaW1jolO7abujm2DzJJTeyAg5FWT7LPOTg6Mj40pC+npMwd3bS
hWIPdjF/AUig9I1Uu4tk3+/iJJ4xTDTT9TIFul+mevbdrEYiwPo80E9lhdsJ3QJucMmkv5TdND5W
qYM+Ttm4zSeq+W6nKroneLjynIvR51KJdj8BD2KNASH1Ky6XuhdFzfTFzcHQhTCNj3qFGHXWI4F/
V9qsFfz/fEW/021rrWufaNnHQ8kRtLUiQ9OAAdLhGewmP1dkKwt8YGV/Z/QItAdC1h6iNo83GXCu
7ySTeCjSPsbblL5zGkpjZ4V2tY6DkOWUiqW+wAcXFQnzduFG/dEyHGdbFIn0wgYCpGE3wwaNvLEO
3Bjrj8mhb6gMujOlMRKE3dmQE5PkTyIyc2fldrwKXR/ihxZM5nxsYqmtu8YS2HG27S50q/SzcKbh
sVMpfW9jtEerpFPCiFA0mzHPtcvTs+YvUdqm95DV2aGq9OJ364Sh12Zq/hT2bndXckKfpjgqSpDT
LNz3scV4HfUqjmfTAuQrrOqFyPpyn8N8ohppw8NkM8jhieOvGfcVZpyLc2PWDsY1mWlbnk7FhRo2
HC8hOWN/xlGovaOMT9ZT0Vo31N/jDrsp5lO8OJsytuKnOh5qpjZKFNsck8TzyNHwCI0+XBjBN/CQ
gjKXXpEBu/RF1voV9qLByrYNvgu+WcU6EHN7ZymoD/GCj5bdVniJWrRhzNaaxX2gocCNtQzb4G4g
GBJ7z0L80O04Fqt66BghDX1xKAszesFqZPyOi2yGSQ2OOQe9doHlonaEhENzvE5LLT6mIo/uwXmA
RhotOTdGpvaxMWPXF8zzg5kF4ckwEv0pYha8mzDCWdtVNnzrEkPfdk44H4eWLIFljiGFVlpxr9X6
+H0ceu3IxMg9We4UvaRVWa2d3mw+kgdUrfvB5P0O2F1oXGKC6JYJizFHxRqOdTPSQM9CZ0E4Cu6w
rQCEIbi9+bgUfHBQsPj4+r1oKRMGkvO8rFKrqx8L6IsvTj7Xj2MR4KBJzMlwtsk+WpvFZP9Q+EOt
5BhRNbGeHt3Kcf9i7P+NLL9BTf8fXH2NbP+3ePUbjPu3+Pf/QGT7Qgn+3/+Cj38Btvdt9rn9X6vv
Td5/+9z+DHBf/t7f+LYt/rAxG7YpNwWZ8fZlJv8vfFv8oRRkIPZyV5Bfe/mtv/Fty/zDcrFNcBja
KmW+ouJ/A9z8likc4SihJNgn2Qv/BOB+9bH4Cd4GRnd0nBxtAwDesCX/2pupXd3n+MZNXbOBArmP
ZLqtVE/pEniiYEMb/Uk+mA4e9+l8ClW6M3JEuhPgyoIqNIJtQ95IiX9pPT8PS0rlXHvF5IITu17e
tbugVUSTaIcqzHzX+ia6Ty7eRFPdY9sQErvaQOMtNgG4ZRglO0o4LGw9Jyk39Ld+ZzM0D7DvS/Bs
6KIXcBZ/sht/wXk4IkMziKm9bGubTNZNuk8sd9fYY75S9ui5oHwrTjralCJ5IvrgY+AOD0sUbcdY
W6dud7Tl1kpxgoZK2PPvGGPzDmfh7WBP/nJjr8g2SrcHOw/aZtPVVAcz9DP7LPpkDbv8H02tfr3S
1Ty0qqs0mioeoWueNfPPwXhnovuql327RpRy6fsNcAESstTVBWoH6MBkLLFR4W2sI8RTj0u6SY3A
szFt1J9oNjy3YgZQp6cq4gzLcUK0/SS561TrNV2+tgBbmyw6tJr07eEFp3xfN54nFk5EKkzbBeQ7
jXhWlUAbpdfV840rw5V96Q6sew2H7b7EZ6wjuoU4mxm2WYuMpxfhurHYgsl5IZxhZVH+FvGRZvy9
4enbueDlDnMDDBNrcN5jx7zOxNMNrM2qcWg2THn4xPF2+pqEANn9S18OuE0UXpfjujnxHYNVwU3J
zIBWP1z/tL38vc/+PI36dUm9/RgXmsxPg2nAcsueQ54DlS/1KVEGFt7vED2g8ryzpt7O1n/9xgzY
fr5UWeERjfs424K1+KZB+wOlY9Df+0ZXGot/XccWhgvuwHjtanDsRk1F5Dt3tjWfokruMXJCzgF+
mVdbLXpp3BtkyDSFh0bvHxbtVOLy0S4vJh4hC4Fa2GYhy2OM9CVgIPT7u/1WJfHrR7uenLf9NLTA
uhy9GKRPaPWYIQD7rYr6MvOotwPR5OirHn5/2f/8kP99R642ZFeb0PMPPOTaznzJHKs0E8TKwyYL
2nfW9X9e1v++1NUWVcg4rsKeS81TsWrhMoX5p99/mfeucLVzRH2jp27DFUaGNc5T27+zNf3nm+Uq
KfkWlisvv//TG2EzBK4Sh02W3IFu/to7rI5Qrtzg6++/x398HSxLuq604O9eiytjp3NpeLlOnRFo
O2yr/llfHn9/DXHllvP3ilNKOgBFyqC3ePttWhky1s5ZcXkDnSgZN9XMSRcr8khwFU51HyrHSi0L
zde4ie1jK/UL3gm9y3qecERm4PTDBKeJLwSipoKDpU1o2voWiUnTrgy6OeZTo5cGAynA8iafPiSp
vhMZxnYG7vFRdKdRmOd9CvVWbvXqW9hReaKB793l1Dlf9fqbJvj7Drk6AJFGdBoUbjW0PrLDUShD
E7bWrG+tYFTrLWRVSaZuIvXrBQp1weenNcxq3hp0g0zkNyE63zHHN3qp9sFElqnu+MRt+83yzIz2
cIFpMr3fdeO2qgCT2uxkFt/1Q2yUX+LGIdBveLbl8ojU7qFztp15GuPpvs+cH0nv+pE2eqBC6yDR
H6OBG5dEx44b10ZwU8qGBGem5T18q1xfq8rxMapvGHFq46fLTE8jLFCOclsCtFd56qXhieEo6Wnu
Oe/SU9qaN2n9raeEWHbOfVd/JbMq4Gy8fIURT+AAdG7WHvryc2F/DZdPPcTI1D3U5WcZ5+cAValN
cIaYXD8dF3+pGgCFZN257ppE7M3YJrfLpI79ZG7H6AMmjZs6LQ+MqM1cQV+vGaYlt8lMjGVX3lyW
ixZ/q+FzESFAZpt2z+PxFWdmz0lBwAORifJmjkxsqaeNUMEjgH/mxUzbVqGR4h5i3pZCYJUfjrRR
NPHYSfZOu53qxyDChhCGuUnHht6iJ9WRGcExx9pCaCnV1k6HVjdejgcMxRKmgU4pPcuEWxwQysGk
U3ZftJwkKBjvQvPi+tvEH4oJJGgKIJcvnavhbU8gimvs607sIWKXvGUSmDpJPlsX3vmob7jnxSVr
qbsV+l8VAcEMidbvGBp5TVp5Zsx8q7LWOT723eA+5cNdK3G3IhSC5NaWsq/rv5jkU9IOueap7Dej
fga4Xi215iVt9FDmkH0tXKUqeF7W8BEuK6efWJUTb1ma+wQhr6AhbEzgnaB32Y/NW4A4IFpzI8vs
1Djic6onn2Kx3DFYYIw6PrSjwvd/8XXx1QjCgyMlLM9o2/Vfe6ZgedE8Y1zhQ5JnwsasqvJCZAPz
91FEnl4NnsCyi3AQCqHZ05r20dLLddjrXoavbHTuYwZhyTcDQNXqOA8NYx3z8Z3Oo3DaitHmPlRb
A0po58YMPDQc8vDLnD17mf3EQCAQLTcVrg2N2aEgKL3IrNB3F58q/rXeNNeqvCtNjU8AbTFZqRCk
IW25D+NaQY6AAbuJtcifk+cMADGq812v5SxIuUmrT8GMHVuPJ5MtNuUISzusPIzZbpV6HM1yHSAU
0HRnO0AnmKW5bhEhXIpJQibsMLtvcrkfx96LIdem4bRm9LwhXteTOppU0exssj4Uqx/obFVE63yO
Ga3jcTo7d5kWUKLpK1nlFf4ELMu83bsO47I534ErYA2/eJdvmKru0W6n7WB+GsZwnRSP9OUpD6ca
T21ZnOM83kdF/kk12n3cNYepDW7M2fBAbLeTdqOBWZPLsGqXT8yffYunwLgIsgBpNnL0eMcgLm8M
LmRU1Ubk4x6wGMRaoF/u9xOuiPoybETvEsYYrlLQOqWfKTR9q8aVzr5kmprenCe7UPOXcLyxVA2Q
I7ZB6hxJi39x2aC0tLvJzR8YqK1apFJuf5wvKQlk6czhjYzDe8ccThaO42b40PQTCOJtpVrfmhmZ
EVs9I5JCncY0dl+Y8OuydGux3YHlnYj9e24CjDWN6NjYA4KN/HYh6LCXphfIGDtbJG1M+sPhHYbq
q275TbNBU+vwA02Kgll2zcRu2f/zpC8pGVBpJli+oStdSROvT8XcmKTcvKAlRCMzzYJsjdSHs8X4
FwuXQcdunc1ADWctem4S+52P9ktBePXJro5nqDxFRkHWbOxc+VYT3KFIYAx2iad6zniWbpvDBcv8
35cFv5QeV1e9qsStPoGU11bNRptwqBLPXZ9shfmee7h7qfV+ue0Q5tiYTWW713L1yGlJ4jBTvpzD
KK+3d1Kj2u67c68365LMz3Jy18Y43l0KgCSC3mQKApX641CrjyGPIrPWlckQcU49pz+aXeVJiR05
vbXOi50Ey0r04oOoYcSLbiVoKwDk/Vr/JiPgBIamo/3cPXTxU8cMfXJxUALttIz1sLNoCQdFgDCW
GggmyfVdG1CwA7z+qU5Cpn6VWJkmD8Cytq09M/zpzsJZNoq82jQ8R1p7vrxztjE8yzD/qLXQ5pbw
nMHVz9z8FnHYBgeb58g21sod78EdPxUhMVrGgx0u+WpqmMjMyyNTEz8a+h32sM/zaH/MuvBhoTXR
zWarmaaX0Y1VTvJjwia67xXuQrWHBMBvIewR03CZ3XhzZHm/Xx9XfGuqxssC+feTe22xfqqB2QKD
Ztazy7I86eyJUfMotM0FxlGLuhm4x0zeD31bbtl7A/edyviy6N+uG5KWX8EoWxpC2pfl+9PV21rB
gRJcvSy3bdxvqn10inN50xV/53/8f4AZn8qcH9fM2TdI5H+LV/4PRCEvQSjvoZCPn7My/z//9YaX
e/l7f6GQhu3+oaQlbQhUBg3M5e3+C4Q0pPxDGoCA0KlMgI1LB/U3BqnJP3RTmY4LKdcS/MGL8cvf
IKRmAFDCikW0KRxTh4T0j0DIN2tIKVBMuLr8OzB6Ge9e28eKKZrtnqS1czIEGBJMVuRTGjIf5jv7
TSnfceR425T+dTm2Of5DF5ZrXWMOMD9iTWVRdNYy566c62wNCOm8gx687Uz/vgiQqnJcm0H4dVho
xikFATGLzspqnRUFqbOKTMfxlpIMm8zqNz898/8ADV15KP51PccxaYThUbMdXKEVkehNNc9ZzBwj
R6lAZbAJZybMhGrlKzvv9JU5NIxDciM7FHoa3M6zeTKreTnBt4h9OSXw4IR7gEF3/v1He3tsvn4y
VwexJnlFcC+u85zCurMNRubxmUR6Wj7RPyWOdnLmftzZcIx9R4qvmiP7+/rln14Y2rgpXNoR2wFJ
v3ywn7YmjcKgK4IkOc89bkxVPjRYn8V+ENiTh7ZvXi2q/JbpFTMvyf/65xfnjeEstWxpqetUjiUG
AmyZzZ+jwY4flyCDwxwseE+mNb4htHpDHxsbbSCYYhyrdzblX2+5ZKYArM/kwNVRhb395rgE5oYs
VHRu9Sjy0qJwfVuMA3mP2SaABLkyYeZ4c6c/63GgvWeXesHs/n0kXB44DxnWmcXGodxfYIw+N/Gy
I1LgHORdthZ2bz0CahxNI6rX0qjouIhCrKRdbZwe55Y+KK133obXNfX2I9hKtwTTFtcBSrk2sBwn
C4nQEiTncZbHvHMsSpW4PttSb7a9GaRImOMEwXea3TYirbZiUY94J8A2M1RzqKh5mKI38AUMK72R
y0BmyRAq4lS0BzKwDTxG9ODBqIP7iMy/x5j59U09zLe4A3yEiJU8w5wLblOJNq3UEryJIf/u8/Y7
DTR8LOYmKxkMYjuXM4HXID5HjtDKJ1fziCqo3bnJdJ6UAbPF6uTTPJKk16XFuczznmxEeWP3Rbon
o9PTwzqA4Zze9XoC5C7lYW4Qr0x9EN1AuL6ZlUqOTaTWGj4UK2ip0wd7H3dKXmgmDThQr50GRGZC
yrOe1biU4sy8NWqQ65oe0gsd6d50VP/gOGSktmgY7cBXCnl0b6mZ+1Gu4mVRW1JpqAohIb6D770i
69cPkgEVR4xybQOa3NuVbM9aUydwDM+6DhTKAFrukgGzTaPN9hgOzludgIwN/MbEh7DwjAfDeBtV
BZhBNQBBEcrk6XUyHarGWteFaO7jMQRMcGc/4B04pGPseHrhdL6tRQNIWG9BAahX1Zx0N2UZaOvf
7wpX8uXLuwFp41Jgm7ayLyO8q+8D6d8N8iI505xVC+Jb9iHlLToIh1nP+6nJGor8Zh9kDdkWhb5F
HLJ1linclkqTgP3q4+8/0ave/OoOOy77BFUkg0bn+uAwrFYXhaySc4bz9CYMwXkkMI1VDNNm7Hhj
Hzi8xFoYfbdDvq/2Rb+dOndvihGXYKdrjm2o3S+CjKHKHI5ttIx+DGNiS1iiWE2G2T7hJXuvpek2
6LHjXqK0Qg1ATNlI7J5tPc4s66M1JSaQhVHRh++jOJl4gHbxMti3eT3ClE6x95h72oC1qRt7q+q6
h7CKnDW0hBAgLtyiA+GxpeXtECfhMaONxK02rI79WHY+aSrl2nAC9yBriCBVR9johVMHBRr2Yl45
GwBeb6q1D3HRV8fw8stkdHjZG0N1X0TzTkMO44XwnTdtM3TrwWL8yTvlFY2tP0AS/tKWVNoO8so1
VmWnli7qLqEVktk0nMlVjXxz+6gPjfnYGfOtA5O+I0wsjEV01xZYSRA5SpZvCg0XMdHO7lA0JmB4
x6KMbmwJpmAiT96TGuUD+n5rBvXl98vgtb97uwwA0anzTHGpWJgEv12YUYHNVNrpzTmfL2INQUC7
TE4p6ccAETnpv3G1Rc68nEbD8jQXOxscJmLGIR8M0zopzX20RQ7YZEwfu959SImVRf+8qHd2dmbg
v5wuihkkkyJdmcLibH/7QcfYtnQtK7qzETb3llVg/G0ZX/s+y46wLiFoxwg08uWk9bZxyCxczcqy
Oi9S3KLjSfZmWpen11/akJlh2gIHDm4XwQnPyStRGBI73bayzWRXJLV+0EJteVDjfVab8Yd+LPAI
QlFyDqTynFavDq9vgAg6ELWiKoF+4WiFZnTXsGrWlo33mp208RGmK2hUDsOjzwIYfbX9pW60bV13
6dbU53pf6kie46oedrPjJCunNh14mbgJR6r2Z7t+LjSnxV/P+GrmYXprJC9davdPblUhhE+JUbWX
fHha8rLxhGjvOJg5+BZdHquq7fyiRC9k5qZ9KlNR35bMBhp2oXtLYWUZLw6tvKQxN2W+VzMhCXl3
q40kTBdt1uEE0DNLjxN6Sb2DN5cJMLBE+PWkjUd70LN1RwISzPEy4+0Nn8usH/zQxQhATwnnG0wv
TlL7hiza+9SumbuPurWRhqzWizZcRFbaQ5w0zPxCzPcKt/5aLsI5hS7BSKp2w7PWEpn0++V+NdK+
7MNsw47LVQQFyi81ijkkZLzoEkPBHo1ZnUAXsJa22Ard7Hwnyy9Txmz0tL6s7poq9wLMBo5BnWQb
8pBDMiIQu1VNU+07RCgfYIQxItTCTZ2E1lkIKqw6TKZncsHoXwxFOpEuH4BZH0I1BDeERMKiiDr1
MojV4jrOWnVh5YfBBUnug6923GsHGVrawU70CSJXQ/K1BRnM6QRqp6m8C8io8INM9SenHw4yLsRt
oUm1r2MOfa16zzDuorS8KukU01lxOYkRpfMCvn3pDCPSG1nmPQBlLvxxlB/tseEh6yjVcqj57anp
hnkLSQ6Quf5hiRip5NIN75SWV5Efr4/NdYTrwp5AEOr+UtLrmtFwLPdnldY3uL3cO+Vs38LaBdcW
/Q8HPPJLktH6htbe7Tr7Ia2mu6hNv45LGny6uMHAqNd9sbgFdUGm3Ygw3/TLhNNF8sGY5vnJCE33
VKIYXAm7WB41NT82rlXf6NW0SqK4fOcb2W/xk8s3glkhbJj8DgX7LxNMwo2VVtnaeCYsZ95c0hNQ
hOfdRg11s+K90o8C8sy26THrMWGde23UV5sKZQUqA+2DQwoOFpyVcRwuVouZKpHN6LYcbwpj3CEc
SIq2/laj4FqZ7WsMN/Y55WTDHkQ/ZxrlQ9Jmco9JQnibBgrLrc6cNrDo+y2h6wS6gkJvQiN+mdKl
X5vxaNwFwQJt3ukr30wwLap7FI5W7QUmE/KwlgctQA04ppZeoAvD7d7JHDYbYzp2kHg9qFLyRp9R
KBAwH5yQqVgEuoudNozyrCV18FS2dbTKZvfBFYkOgT5ddnGVEjbumPadnvTZrj7WDAFWFIHFmWLr
PT+q6+7Josx0wArpocjXg3H6drHLGpAUwvL0UGo9RNe+RbQGJE2OdAB1KCFXZpst7Vcn7Zd3QINr
ZOJyZQXJRqdrlBA4Lovlp45Van2nurKeH4Ieluxc7Wede/H7re8KL4QYCVcbgN0gJRDchuC6txdZ
UkRoEQ3MQ5c0ZxVa9UYz/CVYsrVRk/2Abvme0HZkatU5RLyyRjus1ghFH+NwiLe//zCv9/LnsoMP
A/QEPqAshczwuk228SGvlnYyH5wp/9DF80ctp5UZOlRopbqzUDi9GHnzVbUwg5jDheigj3g/MOpb
JCVSwMzfLVKvkeZzF7bZurRIr5wTqZHTzZzOauU7rrqv+SVvP7G67IAUSQzqwSautkKm1RDNnch6
YCTiOxZu2ILJkm/1oNkM4DkktXJfKfPT1NcfnFnv8H2WO1HkC/Vt+lE4tbHBlMxHBb4KKlet57gv
/KrEKFqo5UcUeK1wmSVljna0W+sxKPCI6uMPWR5lCFD06HNnYJkgaqWhjDMWSN6S7QKH+gOT7ocm
jCACXGZ0UytylNEdVijtD6TDzY0sOL/hAXPNGgf8iT+/DmyYs8bEWD033E0AgdGD/owjTaivpzGY
bix3GLcAOIhFM0xJRfpZT3uxa8hD+v1agOPAynt7ay9kSJtN0OZdRgf4dmVCTk6AalLBi8ejNJnc
O8xB08E9QPeLVlEljK2ezM+vXZLtEBQv6z2mMI2fplm9buZlWrlubsDKyS1fJ/d9VWqLe+P0YewV
fQvxwMoZ51/ShGI7SrHwJ/usL5GoyzjdWEHW3uHFhUpogKoSdXcqy84o1Yx1N9Ol5U6Q+Q2aIb2x
lm+YBX00OxiGkpHDhuy75BbS4Yd+Di/ZAu58N+mw4opeEVInpyduLP5KEJqDgaBVFKSebJDfBQOb
tjHcahDZiW79FiLdX+XBrNYXD9KmWBgtLKL2LMtu9kVO7VCgjjDUciMaxu2BofH6zuJlMfcxeVWH
ONKz46SyMzLxCBiQ6HaOA3s5KpcXY7AZt1YSr7EUWoWp9PpLPkczblMh2nhIyjKZGXEs7Tabcg2G
lb3R69k+1ObrhHGeduiR73vlFvsw1gysDD5Metj52iUKuwo1lvpobOogag/WRWxEiY0YIzOLtVZW
sZfVwQZIglmSgz9IGlbUlfCzPepNsRvyJdsZenKKpvimM7XmBq98w8O7YJzj21mPt0VPbNQ7a+4a
q2KbJRcQ3JmfF2zcervksDkaksmO5EOJB+yqnLNkHcr5s6VFDcoTsKoAjFgWxXQrouXh4sb3D3HC
1w8AEm3SujtAVleHzVQyOcJnXj6EYvg4D+hA4w6voSkhbhpRXWsSU6XJE7COfGfv/fVtsy0uzPen
Y9LlNUZWhV3i5vMsH5A+ZSsHqkBgRatmye+6cN/E4nOez+ff3+7r3o3wIGVfkA8Y0VKJ69Q+akzK
q6bRH+xWpDs3cw9Z76TwSS2Eo3zR31/tcpC93U4u1RWxQsqEwYlfyNtn6/IKVJjHWg8200VBwCYc
kZRmpG2Ogx59LNW7Z+urt/r1JdWlbjCgcjBauNTRPx3g3aTnsVaO1kPt4mKVJeGffe3SkOU3LjC7
D/HFPiCqmyBssP23E9SK2aVbiGXoLdqNGq1PEokZ6vE4uUURv1axsm+iEYKBXJqOjZ056JC2IC8o
qfb/l7LzWJIbWZvsE8EMQATUNrUWJag2MEogIANaPP2crH8WzeIMOdOLMvJ236qsTADxCffjf3+/
/rwgfJOpMfwUDhjEru9ONqdoQiwTrnjKE4ycmLn2mFkp8uWvqK5QHA3T3SOS8u8/9I/FBReCzXDe
FGhraOrfXxNxmJe9PQzuk5s7CEtEEW5V2SOxKb11Wev4zsj45I4dpvg2J4YrcZ0lhsetTvW0LqWD
9GJM+k3Yoi37x0v7P7whDmI/1PGMRnxGyb9/mokCB9HZPByqGbK5DM3n0reB6pr6uU9F9xQNzSlM
FGqnrIw2Sk6/smimKolNZ+3itjalNT0HsbtQ2NQzA0RLDfPoHy/y/VUuHUY2NmN+Vlmkrr+vR9LI
lVk2eOYdrZJ74OVCrPLnL00Iwa0qO+8YNNbPOe2CqzNNelMJ09p0Y0jd4NhH086dl3lGqKXimQz0
HMZdldfTP9ptSth39+JjMwyFjrLWx9jAQvH3t1Jghk4az/fJ6lXBuatA4aUtu+LIzACu2dYq6pBb
SWYji2iszR1UCed5hiwYog4oE323QE+v+3ggbMAEw6j6cQZkUKNkM9W+qEHQD25xrhkO3yVXDr4A
92tntGqVh9h6UtmdszCe8c9jnRxa9FV+rGw0Z5UDD02nN3turP3cf5i79HNY6G5nWbMkwiPVN9vT
X05NO/4MBi3PTokWKprTiDZ+UNSasdxnNQSZGnBVpz3xZdB4rvRkzsfa9j+U3ZRc2Da+xlE0bRvb
7RZIzOV1moS3bJBtfvEV5BfjyaGxOpSTccbaVqBib6PHIHZmpDK3PAcUCrom+RoEg/VNJ929NW13
g3yhxTKRGYe3LxTFry5T+EsNQKzoapYOI8/2JrRCaHsYwQoBVrSW9fe0QCgzG4fWqDqGjEgqCitP
Dy1hoctKc15nHeo/e4Ie3ZXppVWEBwr3NiZG+STw4u3o0uMdJ+dA3oCtDy1aj6Iv3Quz7+xa4O9a
hLHfHcwUYVcAqOLETf40Z95SV13/geXfKXFq42hM09mu3B+OtsUnoZOyW+KHSU4eyb4LakQ6czVt
cEv58FUstYqtRi+CVJ0spwt2g//jbcZVD84P1xlZdOq5OyVVv01QBi+RkMbheLWmql93+MYOoKY+
2Z2f34ywXdpToU91Be5ADEpsLC8Z0KFG3imXrX+I1PhNsbFcJuCB9r60fgZqKNZejwlUGkG0IzXi
a4WaahM5X/pa5EgrgMeU2gSMbVovma86KAIiXzJCWJBQva9D59WUpT6VjlrWQ2yvIJEA4Fv8iOKu
f84U9tx/PBv+uOu8x0adnQO4oIdI4/Hv/3McPSDzuWe36bOJTPgo6h5m9tDJ0wgvR82jdXDVVO+h
9m7tOghOTXaCKOAcOgdZVSy9cE9s57/6z7cw2/+ekZIXBVGLaQfALyqCd2fk0MXu0DIkf25mZSwy
Dgb2HElz6G3LX05hcDatpLljyHd9Rt6Mai3YTTBRYp98OzsW0ymZ4WdytYFkMA/2FAXHNt6I3qk2
VogWOdASIJMIV6OBL9ufH7EvIqqXTeGVq3JCsTuhoQocB309w7dD3/vVwc3ITbJL8VyVpr/04Rwt
tR+VR+/B0EyMbDr1XUwK3owJ5BECDI4H37WXy4sftmtYHQr5YHKo487Yp05WL2yGH0sWfPUtmbwD
vBR72QF+PHZ98Snw+H1dX0+rrq1X/pcxHJ2lWdfxQgPZuGSB2GvgPy8AYeTlf+tokLf8X5hmj5Ly
jw8AJwtLKGnbfyxH+0rnTdWJ9LlC1b5IJ/kDcyFVZr2tnfHEORNt5KB3RmUg57Kyvantf10Ef+zB
3i6Cx7UJZQCl3/uMjUGpuGG8kz5r2Nj1pFnzNOYl+mmqwThahbtJ3EotGnSuABDaHdl0i2J0+MMM
k0Qxi/v7nfJ+5OPgHuCA55QXLM498e6atJSVKeEa9rNngtjp7FvpweL12dDk02Wa6qsBR6VEcv/3
H/tH8cPPdSW2IjbVzFfpBX6/QVUwmcbILOaZMUJlYMe2vO5m6vq5t2kBdewYK0PSz0rakXZ07o7u
qlXQzyRfBFREuPlZoWXRv+a9b7/v75cI+wFswY8Zqy//6A0e+1i0wtp48qel3YfJiw/BwnLF1a39
9HMmi5PjGMO5UI06OMV06+Oy2hF489Xu6nNHvbKb8oDFZcQ5X5tD9Jk1g2+SztoXnbURpX8zE1ku
cvwn+4b/sKnsp0mp6IC6JVvGhX7S+WzBZZ1gRg5FhQA0q/4lA/qjcmLehODpMQQDfE2Z9/ubnzjj
lJXxgz3uekz3YjmedP556tCAoxMId5lh4t+3QOu1fv/K0aB+aKBpegg2/I/TPuuqYROmNuZ0BJGn
sgtbLHhq2dvhN6fPkq1H93bsPLmHyzTvW42JB4yGQxtg5RtA8+OOpfaE8ZxVe8sC8dnDcOXUXbgf
pEBaT6mxbpm2Hoag+MCGHXjV/NGYwsWI422IBpaFgS2QMKWHsnTXc9J6nwO3+9XB6PhHmf7nexVw
hQaWRNbBhPZ9bxDKeULO6avnkKvg0AbnUVyjViSbHC/3ui3/1Yu88bz/ewUyAgX9SEnLnJKS8X0K
SOmYXd1YiX1TRWMtdazywxikDkunwN3qiqkxkF8WaNqdl5hWlWcsPeDmaw3aHUAdOgGwi2cqxGFh
+n1+8JNffV8OxcLwgmU0MRwpmKRv2WAiovfvDeiA9ZSkFrvDih1fOTyTY0wtBokgw9UyVE2zqVlJ
vroQ+//nr3kO5zYMgo0Ytb8iemX6lEcEkFcTzokssLOV8mD/MsDTn3qm+o7+GoTY7MsofWaG8qEt
oo9i0N02lL6G2IIDUgxpf1DeMB6V4cSrLEgx8WgbuPkkE5ZQYj7Yo+zW7K7itSMCLA5ZsCdNwPnA
IfZr2tAruFBVm09lWlef2wwEf+tx+7iV/wUn/CfRi+Ap6n2cFMLDQjtnzdYctHdpy4RSVXKe9iMR
hYt8KOrHPD7lCKjkxW3IsJX5OG4fzLNFlw7cB5Hi1fj1PyJI/5gJUyICtpAcvVQtElHb7/cltH/f
nFLd3LrMeDLY8iyyzkU2z4jiHCFQWXrcrpGK9DMq8ux1IjFgUuziH6OawgQyYTuteC0UlGXbAOkd
O7gAdEJ1JjPfOdhtvLMDZtp/f5Y/FuT/vWDfXjU2WfuxyKGXfTST/6m1qAncYTD65mY9zvHW0x71
6wDSAmbj//9PYoTiAiW16E/fV3VRCFIlUaK56Sr5VI17OJ9cdIb3r/nJ++rx8RsxkUfkSVsuATL9
/hvRAUDCY9F0cxqxspFcLBJFGfX3X+bxTd69bVRadIQOx6CF/PP3H5K3cZ11VtTeijypl+OQW9tJ
MXWw5mFH27uyvUPrFsG/Dt5Hv/n7j/UQETCOckz7Yep9d42xpkZ62Lrtba76nroPckQamruhcj84
3En3nE3rTMcO0a07RaZBhowx/gLaANumnb1/vAl/7FcR3lAJUaibFEM8Rd6NXjJ3JA85bbpbO8R7
3aiRoYbRbgW8k2XhxHc54JehbTV2maU5UdmhFbYE7q6a+98/j7c0x3fvjLBYDfEApj5HavH7BxIE
1hRmTj3cylow9Hhcy0P2Xeetf8/99OvMyzlVyGXdeApZ0rjfamnOe0c1wyHW4bMTj3BUoY+t7AE5
PGb03Ik/un463Jx0DHf12CUMVUH1jFX1CWalPIOir18evjb23P94lryl277/bR7vK5cxZYwTvDvj
61SNqQtC7lYIYAbNmIzAPwaXgCE1LnhR8li5ARj0ijY1TnP3YKXhvVJOcE2r6cwAyDn3BRElc0q+
Z24711rF7nUs1ZO2mi/D3NgXkMHOvkim76XD4MQah+zuuB07m55Uhb7dsKuXVyrZAAIJM2YIVPUu
GIV3nf38R4woYJvBmkRlCLgS1BZeJetcBXb4jxMczem7a148Zli2zfqP2R5jnnfXPJtyVxoNRFZ0
2BDYLOcBGVzGiexOKdE4p6hcvfXP7JWjk2Edmzofjm3oBOt8UE+BkeUHF6RVWY7TDX/DsB2SwT0w
Y6lPiB2uIWgHDlUdf+2Gu2oClorxlOxkX6it71T22khSeap9TGdDfrATS9z8cQzJqBLYGLNwvOd2
j91xbjTPaO9qpjVMSySTuxgAGE4kTJBJYLFtyBrvMFrWdJUqGNc5SzLV1dnGwLRKAjHcnS4YL3ZH
Rl8AJXcynR0SAHcnOgBlbM6zVSbT7jCVM6Il37hlhkdCQFr/9NlsbQxPE/XRd/ssdY4QVYwNnQiq
hsBKlggI/eNcCYVvFrGTcqHwjEAXyCxalYmvCUrvjY0ztq92NamthY1wOztjdCUmFuCRLJtLNxmQ
awpTrysNSKBtzDPlNNDRsc5BTJbJgsrZ2GRIxcVoyasmeSkCWLGphzlcKIXdsn58apBGT0C3Ej4y
VIShkPMxnKpjbZb5IUqddVlaxyjN66c+AO1nkSsQBNq6ogBm94UScgfskRLTi9q1NpkNVDMGm8nV
57cvxsc89eqzK5OARC0u8hFzMubOfryYGeLYKQGXx7aWonja2jb6udKytjOU0dXM57YqLBp2P7Sj
E3unfuWZSyYRPoChSqxHp8gXrdD+GR36QdgVhV3CMyFXaLOl4e0M1/o0Rh1aAQyK+BmFuNVDU66V
2XdrwI7icbybZea9wKPtmvVQNih1eUAdfPZ8yAutazS+jGPe3yNx8TyCxESfG7uhdl+0TOoXKScI
+JDqEC6Na7Md61uTJ69DX/gbHHMpmh072KSyTlYEfHMC5E/2YNmocTKFNckamKGJcGtYMjviOm8B
QfIkxHdOlfYrTeriiC+UhieN4qUHjPCBgk6vbtqD12wZbTPfA66EzanwjH7J3vVn0idyk1fOWTad
sS2sz5yGIMV1t+8Tgfh4MUkz/RkU7S7Ms2cCbdOnIZZr1/Dra8S+ZcVakHBpoQom6CX3c2NAq0pV
fi5SHl7d4D0Bx2R0HZaHCP/5rcra+jWDdprOBe7LVDgw24xiM2WFXkFpzg5p7oHwCjHcKptNJpGF
7o58imWR5t3WQMZ/5n6elv4UcE4NDngnnygLu3UXRd733xxT4wZ2OrRN7EvWWYbXN7eK4DkdfvX2
Y9fGGhLjWHgHQvzB9+PynnZZvDVKNR5LyZMnyqKrIcCDZPk8vbAQ7DfuiN2zRCiS292mgDpmD8aH
AtvDteUKEj6NIjj06AkKqVxD52ZLqfqjHzmoP3HwNo3TgNVjrkWdDiB6JJBNxSOqLY/oK1YcxIUF
ZDGG+iXqMqJQa1Xt3/7KyqXZMls8+lY4vxjDrh6C/CXpNBrsePgFO6fZcCs/NNCq3wFxK4DU0lHe
K+nGzyyc/T2lIWwc+unCjfXHurWPRoOmLCJnaDWYw7yZjtWY6dvbHRwXRb3q3dQ7e5JTJL2RdaCW
MinbK4lmxVlpCJw0lfHabtsA2hyFvu3G5qHu42JhsXFZBr1rw5lNmnMonauY+n5l98RvFYUzgNeI
xkXUWepiGBpde9H+IBV7ONmIFIrKQmdrr11z5sLI/A898/TYY7ruPgxejhWgQxaJf3QG8K5t3/ws
dLxTZajumS3V0atmKNsJsQ1hDSbvx6iNnrNfpOsycJhe8EC8RZ7NwRMB/+1B3Jkt8SpVW68tjMq7
ONd6GYZGdwwS3R+FiYrXxCKu4dF1Na5mIVAZTaZASRiXN6rY4snu5CUJ02PWF4+J37jvSndrgudq
eOfjzou/+WncLpXwvqokyK5xEuwZ3+f/UHNZ70drHLFYTXwCCCguOU7fq2gzq569Op5uLFH6VWiN
zrYuGOK0rR4/jyMqSa2iX7b9Ncv9YYVVoDrQBEf/qOHexkb/rXreXgZrFilxIJFz+q7qgZ8++XA3
xluYdjF0j0dED4piHWbm3lXwE0SI3LHubzXQ652sfHQNfOoDSrRj66hgVULCWGPbNu9T+YB+GwBP
1ceKOn1f+nWCid/G6V17/bLPqphDLbq4sg0uSTMPaycOLLrvPLiwDku2MB3B1A3xsUHYArQxmD7V
U7iODOG/yH5vm9m8ctoYNCQ+RR14h7l6VVExPWUFDAXQQzdI19PdZeCxhPFdstFBuuF3qCbGVvyA
Qr4yQxulZWJ8n0ZLvbqRs8poN/5/i3TeVQ/V8cNvadneH74x5QbzUEbDdGMPOezCDvpGlAf6s85e
lCR/IJxuseRtTOw8XLH8dbZOaGVHP5nif/Sa7zszYfOZ0iXQkwkmqe+HIwXMHzGidLoPiYU2q0On
YHvxsPp7K/DGG/ntMmJawM4O64XjoBfzHk3Uf1rawKgyr5Feelc+TrJhiL1tFIcGWmUyl2LVr/sm
EOs+S78EdYfJZJTtMggdSVCBoQ+dnOxNWxLN+UiP3zc8eyq3k/+o8N9ao99fJO8EWR9vYj0ayXdd
aierKIZcZd0JW/W525DWB4FIGZCa06luoN125WUKmwyfVcpTDVb9CkBydZlEWV+YGtXO9wef9LkS
LqOFSK6dgVhR3ZVYHJT54+/vKSvZ91U44jvz4ZTlH5qS94+IkWlLYmnl3qYm/pIm3i53++6zbl13
40HTX1omygDHCcVHiFTbwCeFcsgnWiq1k8o2DmOu2n1tgsrFT43ZHxDnc1eGGadVmJ6mCX6lHVav
qGiSs+FCwn1UhKmKPqaseOECuOPBK+Nq61XArT1h5DtrnE2+2VfcUCj+VW1sJKzYTetMuDX8hmVV
gVdPxqVLs3TisFyTGPeV/s9ZFSlZdRHm8VuQg86OZXOfTLOnSMx/mmWEjWi0mz304VsQJfnWjzSL
e9oCZCaPxFRGfGfdvRY5Bm5gnfYNhsbRGNruJHk/dm0DnCAoXaiSQVDgwbixtLJvKKOKRR/OPBhK
Ax2ViE70oe1rO3xogb3PaaKOIDCj9QjHFB4QRg+VJfHWAZACHWBmCBuzmkEpt8t8NEgV89eLyE0S
RSxkqsAznyHLJ3e84+sQXutxdqd21yXc0AUomHVZFKC2tX2OAurNMsnbPZFrzrPzEfiuvtRZIg4R
g9QNd0jXt1hZes2jMZtnJJeARqnlkgPvl/daK3s3qjRkedVYq8GuzUs2pN8MgMwrJ0vHZSjLgGGw
z7IW9s9hbFlIaibKq3Agaw3dEEtEJ7ymXTeiv/eTp7cvCjgmJqhT/NgrhrGXH4gbtRePbeaDnv80
MPbZaDdNj37H6L1r77Yvy8vbIzse+/lprodfwoXu49bT1surlkGzTonnCAG2sBMHs+YRjxXZ1zR2
zbWqgIj05jwsRpJFV40Y2qOe8y8urgH2XdlzjaL5hppLL/PWNU+teCkKAQpFhfMZBHB9ZHt9o2n9
BBERnR2i4E2RNz0hFZm/8ALfOk9p5ZErw8uRTXROXBgIJYyfsS28Jcjf/lJY8hk/glql6NsAo8HT
znrFbJTv2lGSLGOBuqn08hpIYf6xo0Z9Ua5/9R30em9CgspiRdc6EDsJFAu/IdmAVTtfLHva5oRm
rpIOGQ9y2XojTeg6SprxMyfgukgM8xx16gIppz3rOq82l7lJzGMYmkc+tuFsqJ6C0k23IyCOHaUq
Tra8zzde7ZKyhwbhYNNk0f3Fu6m2ouUoBZCWKkuOhdd8G1X5SoDLwD6U3XMY2+MayaG1kRKHX8/6
9NC/epUh783QUnL37i/WGePuoVM4tFF0KKJWHSQXCyksmWX2+4RByZrDLNlOI9GstdI7jVB9Hcfc
VxED9GXgufmxagSYntYobw0aRmjaUxyuLDs1tuCMvZ0wofYlde3tEFl94CajSHQGjgNzrDaMhT/r
juotN7P/qUR7iJDzkMhTNl1Jn9w1jE247IV5nAaINckYy1UEO3cpU5mtszrNDxWN1bJqvPZI8I67
9z0d7GlAqnaS174pvlaghTeMdOFSGMI7l5XrkHcOpXiY6nuFbpSX7NN85bLaVn6K3QszZ4UJ60D5
Fh1S7IML2Q3AVGfzxvGUHpo8u/cDOWWDiKKVW6oO2zBvSjp2w6nPRLTwO10eQ8I47KEZLhkHPBsQ
Uy8GKasj+51umm/M7CXwy2PaGTcY/yPa5qA4EOzgCSK5a1H1lH/lLRrHiaWvOW3b/myKmF8409XH
oMuXA5Tnz5Q6ehubGISQxhenEk0ij00VHBJapM1jcbh0Q1I4+Oy4sE2eqTppfllO+cQIKN/MtLVI
keZxk5LAkj4aIsNKNqUsH7kaIHU0YQBTA9t7Ksx4a5PUdZ2b8mK141PTMh1rtOme+DHTEYEO6RUi
fs7JUtzEiIQXJja8RyGmlqaXOdfEsuQSPSkhBa21LcxKn9lmfiaHZT5ob9rEqk1XYZEam4DfaCEc
vEWxFWE78pwadl8NFB2OT8MkhYxF+PVIQbKlNeLVyF1Q0tyg+XNWGNmzZKqmwuzcx5PFmcT6/u8H
9Nuc/vd6AhkmkljGp4I+6S1D9T9Fz+QNERozQ9zmrtxkdQPvJmmSZSuyV+zDzb6FD7fV9Yx3Oxp2
fO7uE4DVCpVtSHLDJE99RRxNXpnuPmuSY4y8fTs4prWgqf7ukpq0GAlI2naxI/H4PKJLGjTJbHa6
rT0r0o3a+FbomxXW1vNM18ygpXqWYqddNX9s/XjNqVmdgyA9RpxrScUe7vHFK6J6YzcNLLHsW5RZ
JGOhjF5ZEKH0NKVr4p1GzEJm/K+W5/0kXbAXFBTDjPDZ2vzhH21brFSJH0X3fE5fM4QyZMOar4jV
v2BIyndaq5LHm+EvwoRZMkXILWgib4Epl13iePr7p+e938Lwahhe4/h7LHVt8d75blZ96zZx4d16
k5CmxZszxm+7aTl3TnKUlYvvl8zWsc2voNcZ7ihI07qIyzVKOOMTD9ZmXeQF4wCMQgfZV9ZiKNp8
W1S4sIsyvHRM9pBhap4VTng3k8EmRpUd4ttPaqEuL/o+6L7G1UhIqKnWrWf6K7St6tWCbSFEuPZH
DGekR2RGHZ8spXsGo0wCjaE0qKdkfM6yDvCYKJ78BrJoY2Y4wkuDoDU7XAl6slOZR9uBhy2o+ai5
dnbP6/Ny7hd/iJ4evtbBLdlnEAZzTE1WUKTPHhrfGrdAuYJlEPlij5z8qwHYe2/6/naseTigSCcO
FVZ/k7DdN/yPmWM1azMJPxaoIz74YUR2zWQ9pZP19e8fmvWHCPtxm5ExiynxYUD2H131f265ekrJ
hUmFdzNdDDdBWrHQzaxv9SSspTQi8yWdcuLpHt0gjSGUfKP5R0PFyOmPspx9B70dCy/UUmiUf38N
ccCWoyUl/s6u3zsJc3gx1NhtzapmX5/zhGVPpm5FQchTrXW3iSP8xqMp7S1qn2HroxpYmPh/nyD9
HOMp2AWGVe39Rhz/x1vlyWlFsNm4rPtBL63QX0PtObixO+6pmbyXkJHkoNuvrmi6Q1x6Z1Bj/iaw
UnHy606cdBf/UnmZcE26atUOTX1lLtYD7kq+WEZXnfRE9eE/Wux2Jo6+Ynq8TJC9HB0iZj/41H59
7zzX2m0/GyMDX9vsXusu+0Da+I1Ou/vspxgRXQE1cbTIUooHz9rpAD0l3w5zgkF6XGWatwCKMum1
gbXo+ZCW5LIowmRPGBjMuxiDZ2YyKzOL8jPbu5dqqH9Q8n7tWhntRCH01pFopzqurGqcnc3UT+rW
tBY7eOJwUyrRAcnE2Kp8p+Ko2jkkO+AS5fSdcP8EZWItSxD/Y0pVnF5DNfjPLjxhNNdw41qoWJJ8
o0/DwNrFm1S2fftrLJxvSUnDVNQQ5yDo0nMNbruzPT+6Jlm5kuljKCvz4IyJmyQZx2dro548+DBr
jIPt1mhMcUaaRmcUJS9vigSJw7BPXIlZPfU2eAXzo2f2kKf9em+JIti5of/VsOmV0KUt+L8gyw0H
FKpetjHlrE55XDTnfurGW2bfSxFNMDNxWYRVvfNE/zXFk4raTcsV1qHxXIY/usxPT3E7fnIjYAus
/Ke1dpS3nymRllolznkM6l+N7SmCfvwf8yBAdo+1OIbJ+JpiwlMi1N/m0PzR0F9cWmE1JEuR0i4D
/DBTWXeP715epbYtoLPPIsg6QjsGuZ+JlvGbuT4//oAbsdyS5RAcm9eKzN/P4DSafaPQ18UmmEq/
sI+4KsWhTOwzCByBOaszPtDDGzjJkf2mJRVrkWYrqyQVIiL1ZBGgmDxTs0+Loc6cVV4aFjE7eX1z
zd5ZdqHHkmEsslXS98XJ08Se+Vlnr6eQN8LsJM6Skf9YM4QubL9c1XGZ7CdmpTZS4hOwh3ydia+N
b6hz9NjYpSnDVAQ6uzrC6KaI4lrZc8qsEjfEwhcYWQev2ev4p2uzmYExd66F9QEpuPqF1nzJ96m+
N6XC8jwngtmVJnE6rgm8Siy5941e3W1ZfQd8eq/6Yd2387wvHFlcEny9q9kYjFcymRJifMiRDGMI
pYxe6BS7+MnsTBB8dnb2aE+X6RwX25GkrCPJERHzWkx7Y8hmKM0cuemM6acflsHBR5m+9EevRabb
tcx226VP6/VMyGexCntJuGUvyQ7kEk3GrryBAXhFrJB/NJshxq4psbL3Sf5RW1a3ns1GoqoRz/1Q
mrcpwnSQV6I7E7idv/h42rF+599Z2X0kvDh/raSRbFMvyvduUZRrJ8/bI0MrYuQdUyGTBsKBVMI6
IodgkK9meKO8b4KUw7On7erjTJZ8UdjR65Q65lHRwtKOI6h6lPBvX8wUR5bW+hdSLthmpHJeCMjW
WxUFybmSLBiDxoNgnLQj6oGgWczeELw4aWXj3jLPfIDBC6tyat6erEs1t/ilojQ7low+l1BYljmL
m9PAJV8BisTl438DQkk0u9kTWSTFRyYEpK7E4jB7NNIJgpXN7JMXQaQg+VDS+sBTrT+GxLJd3dAL
Fp6c0xNzhE8MikPIQoRoPtTB5IxoMjXVT9ytxsmKf7nMekqfkKokGR2M2wLrfRkyt/Lq8qIKe1zx
3Jp2eR6dPSfOLpHbf+PKt4/NaP1MrWw3TaX10maZt0+o2w+mN8RsHJmt8GT9brB3W4lsrvadYd2E
FvkitepugQMHa39ioRrnBllRw7pPb3+KavnCOMK6pHEBzC1yxIq7hFzyMR93yurUtipqxXv300hi
gVupcZfz/EnPY/K1HV5kRQlV9TI7mV2O8jp1hr2FVCGc7ZUl2nI/1cbPoizMF5R84haZ3xOGF2cd
/9CtRSDHKMLdaM/RUc4QtntHduimiuZIMs03xyjG5eCN7WG2I6Kl5/pmdhZMYKN5moLJZRRbB5fJ
qWy8Djl5oEUSINS1Mw45UaETy0GbNnJYtIw6zvXjS9ad+YiYqnimd3Jl/8Uq7PZQKf80PYTnedOk
m9xQLT6CzloYLIZfg+6zZUTjhzKGURq3DT0risD9NFZiF/R6umaTvpYhwa+RKNXK68v6OZ/ghgY6
+ITb56a6ZPhBHOJzNCp8iZeBSmOPBsXe1RXLAJHweCKFsT33s1GtyKnaKxYody8xm3WS90CBc897
Yn64QFbGI0kqeuKu349ioe0i+jUhLLa82v8I2+fbrFGGcnLY+6Buik8Kc8UkXeM4RGN8CbwhXzRm
VTxlbfci3J5MGDyzG5ArCfGNUX8aGvdY+F65rT0GUBERPuqx7pUs57d+eyHNZliZvTlsC98edwOK
YYIh7XsGl5VQKAaFg2csqsfsI5t4KhPxRqg3U5VjlsxkBiZdfBuYiu2ieNw3SEae+qq1Vy2WzZ0/
m1ts7M699MPg6jhIYXhSu+VTlcf6M1yHJeO6cJ86ZNcklKarZCyujgDDpAGZbbIJgs6YPBSqXLtT
+CmDujgrM/4WVT568fTc5BAbjAS580EHTvIkXf3NDKVYdb00eVSSO06ceYMBSoonSnPcpPIwOtEz
XBN1Ul248tQjdVV5+NhGC1Bp1F/1mElyk5+ab3Os1afG64Ojlcp7VHs/J0E7/veS+c8FADZJ0BVv
NmTk0++cSeDyUtXGfn4PZ5TbieHWh/8HSdtb+MfvvbCP2wLoOTpMW7rvFSMTMUVGE4b5vXFhEmHT
b1YIZaJNUTXDtlRQQjpjNriYsesaE4nV2i/+F3nn0SM3msb3rzLYk33ggDkA3j2wcuhQHSVdCLXU
eplz/vT+kT07pS7J0i58sweYhqrIYuYbnn+SFnEY1ltsIsAN8xWsJ39pmOW4bJyMGf6AoWYCULt0
UlSxglakUNplVI3Rbyam2gRyXRw87FcE/DJGHxPT/P2I3sDmYIDoAa4sayuMFY5FEitHwww6t+zw
EMYNpl/2ZWavMmCa3UCZohnzCdG3sCirET6oUdcS9QOTb6g/KmreH0DCiHhziq2SmTAjTJyuYahk
G6hyn+qodkAWlOfJntxyWrGw1STb6454chgBLYqWcm73pQG0v0nU8E6qivLeTsvf8HzgGv7kxLlr
FC+AIh08O96fOGnBMmZnSXiCX3+jG4QrW4WurONMnUivW0xhelKrdCzoQt3bJ74v7a0h2qVaWO/a
osJdWe8ZZwTSsaHAdSx65UYdB8ZrQ7ZlQ49RWSrrCveMjzr2ww7OLQQGtktCt7e+BVo9RRTqqdqB
AsAZNPUC1UUCubXGEYIgiPghriSxTATtli5TyjhEvrIdiF0ltNKkQu2I+1whUINYNrxYqtg8aLr+
zQqkdItzY7TqOn2PPYZYkbCeEC6LO0zpQ9ptgxJCAc01hh738FdITJOlTVtl/b4svA86xkYzgxcv
A3K1dM1bt6X94MmKOXWL/UYjx7O2n0b9ySyjiDHUeFtMDUSDl61eByg2qCjQyrdkvk6pWu0hTGSU
8HZ/5/T613gYMR2J6uq2jChtJop0CGKf6BJA0CXMGIxw4yZYZx3MxjAp+0VTidTFHyfZagQpZ2kH
Xggogl3frSzGVWCldx5GSEc9OjLtVTdKXBTHcOjHRTFRjxHS4iKg8FiBzqmrOG1xIyYAam0KRoEy
4g7MToJ2mfQGo1pGzcvOiiwqzA7jq0Rp9sKEumHEQHv20CCVhwG+qfCyWtlQVVaUtq8UcsnwAJqa
mNgIV5qaVDh7ROl1QF8Tt8Xm163aj9YUqgMNEuYa2QiIQbWLZs03hpAKVhudmjouFo6jfkin6ZAC
rcjLZaJZbdTxqgSVBMYApBLPQB6nKTjx2e1yNir4zQH9WBXABwTAl6glkH1YhO9fJdmuDS5rkZ5i
3+4wJAFN9PqExMYe6n9M8vACZBK/eegoXUt36dj9t8CPhmUltx9HM40PHpQwzNYrFf9mwKoKvvij
FDW/w6Z/UkNBs8vbjkgKKhoU/fdHCrNFx5YvLU5KXo2u0ORhmXnZi1akhJpKxO1lAHFVZ37SCD/7
YDuIDXKcXQztKlOK/qBj+vBcEUGI4ZNyElYoHRJoRth+tXi3h/5rYSXwLbTwoAKv7fPUO9VOkSyV
Ft1431T3iYXGT6IcdoB/9clkioSZu+7cybG6UAjWfYSX8zg48T1u/MSoTKIev4u8W9+aXNcTEhNQ
CTo7KgowC+ObJtMq3Ds0FFJO5nwa5OrVpuFc4/6DhGpw9FM+1D3RLIQvy4QrDyFpKbxe8XpQKdK2
OZWJQe6eGt8/6ANNjd419bJTanlpDPUz50woXRcdS4+AFYVqXGSGIFAYG5YVoqgC0c6NhUHGihS7
btO2K2IIWtr0jeM56ZXSywujs/KTrzGP88Yim9AReSmVI2HIQqL86CjVNgog6A9YvZFQSHYbHmEm
k1AcHw1zmxftpzCOP0jYEK3sMZFhJqprtTG+4AvlqhN/rI/9eluOzOtLyJRFYeLB0RvBFfMsTGT8
bRMJDTy70ZaZPJq/6T7nOve77lNTGWOYKm2rKfM8XYD/1DK0SIRNdRJeOm5opSDRDUR/d1XqdhLc
BwN9yla0zaG3PmpJZi+lRlOXZZl9DXz6WFLt622oZh9L8xmOzk3UjxvNgfpXpinKVr/0dwwIXRO+
2lbEo7UzQ+V3OqYfXl8K0xa8X8pwqoWe6eKlkCRSxmQ/bU8Nk4kV+hz8QUawMUqtbu5ka2yiFJBV
2fiNkv6H4RltBmIynZYDFAFbifcvo8CoKbDHqjwNdtehMclj0ibjD79unH5ycmjW0MYg1EYxbFy0
TRp0ar9KhuZE/XFcjwhJXAsizkaT96K+Dp1hvGkGZnC/3uulEIjmUOfMcGgxVGTxl34VBUQ9B7VW
e6qVr2OluF6Fv1sdBt0yzC0ZW57y5dc7RIrF1Xr/JGrUK7h7EwXF0i5tYchmkUwn1pWTBbJw6ORS
RYs53A5Oz0RuJLrV0sxtCRzGZGSrmyWsWqVZl1YZrQcgMVJBgEbi3t5BlCQNpej1Fe64xC9Hqeaa
lVkfVbQ6eVYox9zWGlcOAn0XjI21MKoo3Er2ADc8tz5ZXaG5goivu1EQaonNewpzjxhcyRfDEbBj
uBUB9qiZr32s6ijclLazkTM5PwRV9FD0ggqFqXVL3zFwVBm6PWI/QhcEtiwiWiPNJpXToQam9+VV
4AQhivBDwDSOeIdT39nb1tKIBu1EftQGWs4ydtwxMDg23wbUDhRqxuSLMuxoJTUN3J3pj68RYgaG
NdZVA6MEPZFlrGWD+L2srYBEnHg76i30A7lNJ8z1uvPIv4zxPQsk+WtvJT5uMC15szFT0JA0YQ/+
YpXvACe81ajIH6vQUTH61OIjFg8ryt/kuuAsjGfikomfjq9/PG5qyKV+bw4A2ABCBpaLy6GTvwy1
fzQU9amTx/7GVKqvnRUWi8ay270pvjljKZ5srODW2J35ihRvKm8on8eAkYrkLQmVSq7LvutvgzxP
3K53PIjpnbajQilzUMCiQDEW7ifbOsb1rdbMZcJcFW50ny6Z2jOO70oZZXm0tkguZVarEQGe2J+w
PNQW1phbi7rCHICbf2CSYhR2vqqrvttbiOh3GmnIgZb1hyZBQVtSwpSQgatJ+6LYWURigSeTqpFE
wKESloGW0a76rNkkPlZPgDOuwRx/IZu+5wIBPqYDOxosRPiWnu5DANXF6FFkSMbnzoi/MEXJcCmi
ui2GBlSZsxwM4IKxrVv4n2SGWwwM2wiCppkbUK5QQEfVBykgrQqxM/xzFwJK4OJGmSwQdPvrjgg9
shXidmqgMawYvRokLMcFxhqXomMCnDQBQS+QHMgSGfMUkwTRIvCo9Qec+bQbub6BkyfWgyGgoPrd
SemIC8ewkyy6MOF/1CBpokV7dVSLrV1ZhAZJ1UdiGUMIqO1NZkSBm0vdfWPJ2ePg5/tRlwDLdLk/
pgblelvdY3ASP8Dl0xeyOlAh6u1TWaefcE2DdZ8N+jLTS4yZeMBMCCMwLRJ6eWhG3DxJnoYUhNdZ
LyPA+hrhtbnWzH1eFfmuFcJbFbISbECP1XU4avnEDxeHsbMY/CN6VkrPoQScPmqDeUOOSHWQWupv
yRWdLWMXOn/kCmuUYM2zhQwiFIW2M52swHCT61tYzxhWHCxCoRM/iI+FgXS25703FfsLoCxDMXiT
/qgQbZcxQEj0Fxmv0pta++b0Erk6HhrAypKrhUEzhxk0hidBHJ1aBCUbr86Gx0GNd6WkVp+g7kaA
krhWy/7d3P0yE3iJYchkvIuEHpWEG+cxABpOausE1CGWVWZpoTVQpxP5PWmCt23c5AuGVN56DM3D
oPrObcgxILigdGGK/K57LbscwhA63lVjt2sRWeNjhqhRgUUNYK09KxLYolPXxxw6uUt1IkEvESIY
qLpo31X6rdx1Ae9QWexFhaNlk4bd0SeQfRNGV+Y6D1XknB189jTNH2uQtFztFNfqM3sNdlsdwGEZ
feXdUQsJgQfAWwnHGK7MjNYalXJBWlceETlRVqRMtWvfVjDmHCvHLUb1WREgXMzkocCL6AhjsljG
vQMSVeXVKSwj1JE+KdJFKgBCLU6xpTBaxcmLlOevYTa+dBkIrM+js8jiB9TsJ4Qf7cTKSrcJ/A/d
8axrP9GuCSsqj2o+gC/XpqupFgaguYBg47Q3YdRVbjxSTxBQfgc/OHgVTPvIsZ8GySmv1J7RbNBh
K2yNPq9+jA8H81VvbHEYK1Rl3Yvh2ceLDLdWXLH0aohuFAo2ywnSh5NV3va1OrpOT20xTpm91nnR
4TTRvQS0aTK7WMCHXEp1GQHZUUPkScNWPFBgl0QpIp06JW4dOgdzKozLIXI0oa1vnIigHcQB1gqj
JodXN05XcqauB2IEmCrolGod+Vs7DtkV9FgovPAP0q5+5d2wD62u35Sg066hSt4hhOd7iutPpg2R
wkvEB9Ps9nDcxCZH1oGs1yVLDqZfFATrUEu4gYF8bWn5c5oQ9Ig9pNgMRnY/lqp1lIVao2cR3hYf
mGvFOFmef7BwXtv2Wv4tqu3uuikoGgY8H4UUg16Hipuo2T32rCauvFRjhqJMFrYou72H+40jI2UY
baciDFYr4ZbtJELPH51JFTaSrExdIpC6ah9KY3KcInkWPtqcAZb+Bw9vRMpAESJBNNnF19gepWUj
C9MNJwowuony2KTG5FWYXTXdtW+YOJgkublycFXdZBSQqTdLR9+MvU+Jjz7MXqRj5xz95Ilw9uKg
B16ygrnN5uN6FSrIODRPybY4YV4Xhs3r2JtLy4rtCXtzS0mXn6UUXnwQHaOBR1OaHr2hNu5xjhU3
Zs70Am8gb62o3VyiRV2LlYuko3AIwvaLEYDiCYWWJ/LEcSgwSwnpY3pKSivP9gpEt/rg0qTLCyLJ
sPI2JWstqag9mPJUzI9ijXILZfVEod/MR2uNOV+1qWRmCJjOE6/dIMIThnwdEjnyZDcYWsVZ9iFr
1EnwI6+kKh0WaAieNehkOyx0biQcw9XebL4IgxFGCMWcCGB9r1Oa26s4/IEH43djaSCFDPMZgLSu
Ug/jFqbpox0hDtJD/FwRE8WLQUYjJgXUmmQtuE7yKucxFYpLmJTvtjoUA4OCt2cHH2wd2kcOZr3x
JaqbcvbcaJVMrR7+sDQy7fv1MPcHCeiULkk9d2Ie2bYC4fL9nGGUBru1s9I4qQ5mztB0t0VeYmip
9w+5IFlKbhx50TjlVjQprwyh6VmHXI3xwa8P5Ad+smYQd+ugEoT6oSK+f38cCXMKYYRSe4pxWuGV
QLCiMC3OsLXG1Wdtm92HLkkhQpq/0zWrFyFU4ILsW0N9yH8Kc5vLZBbgB4VKV9KfylzDv4jg5ASw
byH19lYgDO6ABDisXhyVOgUJySDf6bnntrHIboI2pBSvFfT/sYqboaomCOvx+ddIImJiFD0x+tf3
ljxkmLcYGKhhbmRAsaEPgr4VeGqwbrokhFEhvsR69+BZnfHkpYA0sLm1rcJkcUUAQfUZOLPGvOhT
ZvYyppG4VcG1Hp9Eq4FEsdwj3XEJlpYdvap6pPqv7GJkzsuwQEij9bV/xbAWMyfjCjpOcN00IXK9
Pq83neRRdPZURlSajT4HJvNeqVKwvVrW0NyZuzxFmKh0sb2ASnjrBOZJUGS4zZggkmF4T459yvsO
pUkyEnPT53pNrqMD3w8h4tRNOTHpihIKPeZtkrTzmm64HrV+FQaYWidI7Xe1WvL28JZgDJMOz570
1chEcEX5EkYpHW3XWSdlFFtkY+FKos95KLgMS16dUzQWAxuRo+cGm9yl0ZjiihFNu6s0617XW6J6
nZuGJuQOS4Hyrk2KYKEOGuHNSqCddK1rrtuYmWzva7eK47SuHIVgxTU0kFCLT2GYYLbZ+YTYyF6/
JxXV78tnkAPrenAK0ihpYW9U5pEuhR+BJWgSvcDzdHl9O7dCgLOxSOI75ABVyzqELwmHwNwbGGSt
OuM6K5mwjXYcbCPZMp5T65MgbjqAovysjjH6XruGfQmtzvHko423lu+KldPa4U1fdtIiFTjUKgLn
IR1mADPRuKI6nC68CBG5klvtMZImIW0gPelOmRKRli/H2ecIE6R1H5GPrrVxvU7igQQkJRdUXAvn
pi6/kKIpbRNrKJdm4RRX859QaRaihBqE3bt1TTrbXWLjbY9xDIpZvY+2hRRkJ3Ma+Dukb1uxjGGM
oX42iq8m3IiDBBVYSZVikzCLpwCeLXo5LyC+MUsC2h68pMLjzLgZ/ErCHLQVx6yTkX+lCSLMLIFX
ZI+ACnCOrWQCRzrxUAR4Z/hNICCy9S+aFxlHQzBVc/xkJfOQvgTLyhPZnZy12p5cjGyLVdIuaO3q
WhQtSRzMtK1A26US4sGyaEs38vRtoZErUZrKx7jP/SPxAw+ERjDjN6znAm+pZWWozKqc8RUuMGzK
VL4PDEaOki/ZW8cxo+s2e1QacmBQhTKr63uxNhGubkgnyBcz+hcGyqFBJXXE3GQzMw4UOP+uEkCe
pKX5OJvYm1XH0zgYPlyW5LrPoJG7uUxIaQTGtK6tuLhqpz+YfOdXCB/x647oJGcHcQcTT7MtrvrU
7+H7gIN2hXUl4qLB+VdV6F27BrkgzSyyjCOxNJvC4IHq7cj+PEJ6ipL2S2JmwxaEelXHzGZCm2BG
A3mkS0ylvfW0vrsJ9bFaGXoQrOzcR2mJunVj0J0+5MzkaS4JavEjR374dV8xF+Tfl2ZMa8LYYO9g
6kNx5n1n0RTmAKMzMk5SJgUAMB3EaEwKD8iWAtItfB/WhMGgpCVpMsVGfFX7/XCw2uCzDc3wBqJ7
vs60GEqTl3PKjJQMyYFf7dzCfQE6gbipymV2wJjQXlCOUtalxPwVTeCSkaVYt6Nu3AZYrjGPFweb
Oi4gU3H0Q3vYlaV+68FNd0dVrdZF4DXXXqI//voK/GBkpeEeIZOsQ61U17gAF1cgDEeRlIg9Tk3X
9huDFzbryBguwyctkEccfAsa+GQEdsnDpWRkV4Nd9G6eDesYFc29XBbhbyq3P3bgMEsmTw0Z5w7E
ERcd+FgocDW10TzpRnLTh5aG1ANAVgiM1CpMb9zAbJ4kneBmRpdPv74cPxj0czlsiJTTji2NeLUL
BIfdpnCjc/MEJYGoXIqji4z0oJ0RYw+PtwJewx2UorT/FplVsUBRmu48L+73gySPbpwltz0i7k2u
xPLCnLDiWJI2jhmWsOqjT4RQdJN7EunXsVtUKN7iqrljxBsfPf2bMuUgQ5b8nbPLTy7oREzFEl7W
Jt3dRRUZDzfRogmzTnkvk1LrNAhJm1i/Kg1hrnLcOkiaQbrUhCgMbCX8TcEVbd8P9U/LAMoFztU0
iKmXhd4hVWEmOLZ/15eoCCwJBbf5LQtKi3mmpC0VMSruPEbrmrx27TzYF8iy9lGjfdKyQlq2atyt
4mqs94rV3Y9Z9jVtklWpxuYV4iixxC6gWVh6Jm49bPds9Z44k5fKMvWVXIJyg/WVp7IlRHzigkk2
GKQ53sT4Z97h4aM/5Dmwb5GuOqUpNzLsXcRXFuVCqhUMXnGKNnRSwVv/wOCeOM8kIQjYa7VH5MHL
LsAvafZZppnCfiVlpOeLGFWVfx9aVDgkleIrcX3SrfrYJ0m6N+AwGnlwW2DE/Qz6Iu86ER+kmuq3
GvXtMcW4aK0q1Wemj+baHFvQWqXrcBbwhkXPFb4N85JUlb5cOQQoH7soxIDAdp5ZHSDKlI6ZbVXb
vuqDVWfCYUtKfFJ5bdIFitp863WGsRqkfuVX44Es889Uhv2bFu7SUi+gHHVdBtMlR8CU6WKHw4hY
+O3nZmw9yocvxfgho+q7gmob4ypWh1vUbdUqFnq0Ji/DunEQ3jgOUzTZbK0DtjzNogMzn0wh0m1l
pWTb5OCMMTalMNcGDVJvgxyrLfQt7xqNfFM8Y66Nz4b1cRRSQ5VK3/tF1a8tLp6MzeYdM6KIAN0A
dFwNPgy2BfgM/rIvJ/TPERFsWkHtZWwewxDkU7EZVVkRmphGpLvCgE6WNBB2oeAX5D+nKx8pzI0s
ozGA6y9WQy01C/KqhVFbx/kPboN4AkT2QlRqte+iSWgn2eq6r0JutJc4O73XFqqqJYcB4eBBKkEF
PSw3jC56yLteOVp19VUJV1WPL7EA7tuleWeskxaLVNswBaXongldVMdunvCwlQ4G9v4Un8SUVfLN
o9DzJ0D54KazSQrp9U7ZG2VsbX3TwJEjyo5xRRJbCKJAMJsU7poEJlEdE78jap+A14ZBWdDgs9Hr
NVooDVN3g+26dhb3B8wN651lJ3jj9f1Opmi+aldM0OJlH9vpusgtlN4hQeFBqTdLQw+1NbgMOdUS
NpVSjfNuYOObkBtLuZJvRpygqQDvyh50oZb0equH5Ie3ZXHoMkTZwgttN5Vo6QK/+VBOVuvYtxob
zIDkUPvcpF8Na9CvrC5mVFFE3wpBuZBMXHk0cGeI7W5n2I96VN92sed88Ix8r0iJejRLpTzhNHbL
oPGpD9HdlGk/wPNOh7Uu9SWdeZktoXwiDoujuxZiwEEK0gmPKHnqCid2S4KJVlZV885GOkx0Rjp1
DuZQK3ey3GFFa9v1zixAJiAl66uuSTrMJIBmnSn6UzJhh9Q+AdVwGVPbSXYd/NgVVkfXeBcH2KiM
UKHDvD7Mf+zwqhbJcGjUWrhE3fVAQtBODMuhqFblCjYDsr5Ht3zXC7O6l2uIYqUh6dcV0ey7Inpg
PuL6cQvuo2ifSgGNFrePefynJuZnR27qAxy6XQ95daeFpM3Ae79Byl5vPOSyeC8QlUy5sFmJECsJ
U0V1AbPDOWG3oSipvO864uSJTPgcKLV+JaY/87+cOHFbafiN7uVHqfYUtqjKJjorIhcJcns/ECPq
MkiboQ7uNNmXP9kpCBOZvOgTFlwR2uAkNV1nMHZ+xFs++MInE5QZ3+gD3za1icbgvm0sWGRyqVyX
wlj9elzwIz1Bo/ukqsHcHvm8camqqhW7SuCtB3fB+NHHbGwNpR6r6fRG+BGYu0D3QQgFU3kdBa8W
l/lbL/pfhQdvXrPrz8lr9ctg4If/x7KDYcX9Ojv4Dzdr2teaqOC0Duph9/Wf/5iodG/BwcafuIvT
v+AdjCiUUZD+d3AwgcIMuBnMT56phm4xavo7OFj/k0hgGesAhSGTxTD0HBxsmH8SuMAmzSnpw8G4
/L9JDjbkCzxas/AKpGhkaKZKiCFuge8ffBjyGU5cnudmHpYmiTNIe30oJOYcFiOl+c/8JQkVguhN
Fs/fva1z/jx/mf/9E1CSEbI4KO93Gztv57zZy419t/p5k72qe38d0HkX5307BS18XyAgeFvxvJ/z
Oufv3ta5OJ3z4vlf5nwF5n1d7ruQyL6cd3b+zcXp/PR38zrnFef9v237Z6d0cXhNNkJHwrHWvVjw
3eU6H878r5+e5uXq50t8cWQ5OPrkQTO+PRE/W2/+7m2D8w7nzxeHd3FMF5uZP16scrHjeXtaSRmr
aCJjV9clluPTn8Lx86MH8qiUOS7sf3+lmKQwkgkh58e3f84rVplPIlBtRqv5x7aZT4Y50ybmP2+f
50Xk0ntrpmefv1vnvMN5u/NPzt/lReHaNdkt56/Oq53Xfdue1jkaFbl/H8j5uOH6jvHyvDoVB8RS
HMfbWXTKOMjUjqfjnvcz7TXuNG9/eZwXl2jeYipi/W2v5x3M/3r78dsu5h/Op2+k4uVtiWyGXE1D
MUZ5Pf+ANJW3k50/fXfQ8+fzec8XfD7P8wIz7CsXp4MWDKAm/W+Q6rVSaOI0/8kMrGKVus2WlDn8
t+9qwB8IXLAD5lXmBTSZ7WF0xvvzT01TiW6SwH5b6/z9iDkY/ojWdSWqv/bC4PlRqHp6OK+l2Dwb
nRjibZziWIHcAdZsWY0ycV4c3Dj9iQjpXfst3jTn38lSU+5sE7Tyu+98Qz5WqOTPXyUZAaYJooa/
z2peVtjjJrTGgZHNv89W6ppXNQzj/bzC/L1OVgNzASfbzKcwf+d1arDSGG8vzzshFwMrXoUgr+++
K3Bf1ozgy/yrt983uoUJRfd22c977qsjkrb49vxNno5XdlZVx7drgqNl4Zp9Ge3O208ZpEDxGP6j
m6inEDrmSzlv4P1NnHdrTzcxJ+r9vIf5++kmBl1tXc/fz6fxy5t4PofzjTx/p3Fjv7uR84L5RuZq
+5/cyHR4u5GQsAKxmG4ihePh6nzMf9/E8z5xiU0RvLTZZl5tvgr/1U0cmvhLM5QhedLTDaxA6M9b
n7f5ixs4L59Xn29iKI/R7vw+nG/i2w7mtzADGfru4ZrfwvkGzpuZf/z+BqZqGq7MMMhWRHH5W7k0
qiVK4fQRDqS1C4aM7Ivp45AZ1kEbExI8po9kjpHskcJ+nD7Jstnd1o63nz+pGOffWybwxfxDr00f
k3wLVtE+BHWePep6ukYUoZ+GaZE+eieDPIqbee0C7yjQjMQ5zgsNZEmM4VTjbctVgf1sEuX2dl4a
VjoMHB1+1PxbxS7QJvdEm8xLu1jzt6hg/jofEbZ/nc+8lHAC+7vz6R0pmM8Hl6W/zsdrxWHerkUs
8Xw+87L5q3+fz/xhOh97Op/5E4DdSXt/PkTSO8d54Xw+DoD0fr4SlT5RrQIKP/NST8EtS57ORzWs
6M3297+aBfzfDPDJWPiS5UMZCL/+1/9pOjEdzd9rVf+aZxskMyw/15/ffVjN4+1T81oOd69VE9f/
+l9vGQ7Tmv/pwr9G7Q9D/vrPf3zBprietiaCLP1+QD+BuL+eBVR/LLIvWfXH/zi8vsZBKv7n5c/f
5gOO+SfTOMy2puIy+R1TjDRpqvU//8ESviaRFa2NjF+7CR313/MBRfnTVhmeO7pJ+RJ77PN0QFH/
BGdmFmFSPMc9m5/9+zLcvgENXMG3y/LX5z8oTt5mQVpX//zHpRkYrFSmK9ThTQwpwNN/wCPiTEmN
0CBKfIwPJM3scZI81iDVo2wtTQpnSVXiA0bDr9d7LcqxPfFWRqBvUwiNiW4syxqQEXvKjRcWm8DQ
t6IYfwcZXPBZp4N0QAqwBcaQGF3SBWTQ2YXiWampYXXrX7U1QtcEsNNJpM9t630oso9O++BX0P0C
gPff0AyMqRDwHWIz79zSFArJlkbAw2z//J3XgqIkHdOpQsf7J3zBruSKvDHXJnfALnPdtW08MczJ
wrKYJBc3jiF9MlkhHeEVaZZ3JFEF04zMu7VzeUdcKNoRSdqmXuNGcuYvyBZ9tXDpT1qxlM38RIby
xyFYDAK9uoovBRR6FxfkY6lKgeuj8R3Bcl3LkZDbYcNEaWvwMNKCJZlYzdqjVSz7uyI0iESB0V/r
Hy3P+OAUzueYHRCg8iSmS5SOSuL6p9gisDR+rAzpczh0UGaSyrU6efvdu/GTZwzruJ9cQhAvQyYi
A971HKX+3SVEGzRIdtLrG9y3iSLz7qy4IstCwKkkSxDTHc3aZKr+RSvbhS4XGNCVMFKGwbTgtb0M
bS6wwslO0+kPvXeF69EWkfb1iCAYGXa37tPiK7yZV7vgioZWgXl9+2oJ6mwiVj9q2uMYiJfWKZ/m
yzlqqA+y1v5MkPBRLggKB2DFkuGAG/TSrJNblBsA29WmRBe2kLUnm9xS0/KfDQJv8rjcWSJ7qofq
RHjyi6JyR5s83I5JvdEd7nUARjSwP/LhjxhfUOhUrroAluKI/0I9PpXaZKeir/1GYeLNEZi7Skp2
de5hvPTacoWMstoL1VgO23oIXuUWKw/MzFFcTm60m1LLNupLlGLzAFAYF4B/k/yhAL3MNtOOIiIh
p7dU8o1l3WSbHJKtjo8SacKub7XXXlo9Tz+VtepJzRaoWvCGy656EZwkjbQ/uAGLoC5OdHYbpbMO
eZnxsknlaX4s/quu5SqAi1tl3+r/nypMExz1u77l6nMZfE4/V398fY3/gEpRv37fvUxbeOteINJQ
VlJNmdoRgyNzKhO+dS/TEsw9dUqDiA6mms/f3Ysq/4nJmWGQd0agMfGFbK7Kmtr/5z8U/U+0WyT6
wGii3GRgZn/Rm/yqd7mkaOFxZNFs6vgLWaR12pdAoFJ3aVI2Q3erW1g+6LnjEDEGhlXfGtgzug1O
lIscktKSjJF4Mf+pOgtiYdR++O4i/rQRet8GycA2Nu00XcgUlAL6/L7s1SphBPaltLdI/O1lYY4V
nFD4zyZz1CGTMGI3sCELkTbrQWlvleBZm47510dxiUxyFIh8KA6q3B7dQif0/ihgQpcDjtXlrVpG
j0bSQKM1snIh/KpdGJBPCYaFP9YB5MGwVMeVE0oYJEx/ssC/stT8I9Bjd1v59YoSvADCMT822Ihu
nEp0uktyXnRjlbL8m05wzkT8rhPkuIlvJvlaRTlDiXLmoX3Xgut+LcIaH+VbLwA+biF1kzMoHyJv
quyP/p0woSaRKoA1m2mQyj4o8UItympt5jq0x8wOYHE8dIb94PjhKdMb+zqgtcQUzk6XDQmHx9ga
khNdGNMs3TXVBngkJ/lHVmt08VjHrkjmDfiYOiQptTLWS73uWrXpu13m+YtxuoUEIwHOVrnbm0Bk
UknGDC0mrG7sdX99I2dB0vsLgmIMv2CGaNzTH1gMJUUnTyax5laOO3uJ/N056qL9lpptvBgT0m0i
dcrdCsLP83HMf5xkvM4mEnOiiN8l111ot7lBNvlkhjo9WIgZTYaZ3ztCIdXFHagMo1tjOu2yqu3l
EJAjMD/EEtf7NyD7JT5B/i2NhGOqnD3mT1Rc3u+waOBc+Wkibi1TuDlUM2L7QtXlQX4ZU8Yq1XQI
XeknEx9Fd+kmld8Yz12K7TkERs82Pmpo7ZCOXZr6xs0o2rKH9KXHWCCYIgx3rWSi9QiraqXI9S4A
53NxNgBhaioVFl5wXZVxiqdpUz9GinYjwa6Atr3G5/muxN0ht3Ahx7F8W6g16kgGcYeh5ue/fnjm
a/Pu4UG4QDOANSd8DpXW+/21k9s8jMx0VG8I/3Xr2tavLVFAtZ1uWF0Q3Nx1YY9H6V2XXHFlxdpo
bmyZ8MVBFrwX05UtR/BgGV45nfNSM/tjqEXw4T39JbXGwu3iNL9nWnKdNR3JRoVYkx/4oZ9uR03M
L9GB8j4YmoWfJVeZbQ/3Y9WOMJHk5GGQovsMS1pogJJ8p9s70XsO0VrR+GDHKGWSnJxAvPWW2NO9
iFIgZvcwjTRCL1mGleWvkp7AilxW7yA5rOAmiJ0jE/0n8oTwwjLUd/MrMz+ThefYR13DUD+GYgz3
7be6QuCW70fv1BAQ96qkszCf4jlxLtAOGepZXDELu/ErTNw8NSyWXZ8zUuwKt9GcftMr7f9m78xy
7MayLDuVmAAFkpftTwFJvr63XtIPoZZ933M2OZaaWC1S4eEm83BXetVPApUBuOBhMnN7j4+899xz
9l67X2XF1HxNvSY5ZSCQ4Qy7eEhKV6N7tCYEG5or8JLZrGDHXg5AKXrySxhOmM/8Va1yrXrjnjpK
f8o7DdOEITnwiJMVSBOZCFbI377SeSt05RA9k1s736R9g5G2Q0+9QdDOONtCsx6MCM+JGsHjyQoi
6dyecpy38Huqb4lqjxvL/AUM+o879Hx9TButgKXIsvZWRJ0WQ272nS9fExGdJ6VvVoEcfNPAp27D
jOoQN624cNpxlhVseZ6nEn4ULvz4F69FezOZ4rNS0brxIc0HZZbUN8c8IZchvouuuebq5J3FKLPA
G+TXouEmZGCK83UgmeqFksMtOv6S/QpeMExEh9i8al9WTQwKBr9RQGRl0xHrFXbdoaiaECMdRvQS
GwOOvAIYZwGYSpUFhtrUc0spPSuwxTAn1PtA+2gN5N4jVoAN1F2R162hFPZ456qHUqk+lySlHkbT
WJcJLU5URt4pydEuitIwLiKDpSs1Njm5Po9D1Dxmct2dh77ZLGvI36qe/39szMzH818Vzy6iip/K
ZX7mR7ksKbr5jhXX5DazcD3BaP+tXuav7HeW4EtUvnPiz7yF/qsfY9GPYZOTlR8l9j+rZUlV3nGk
Ze9lVo/NlxHt3yqX5xr0932BPg87Kb8dhjzPAhbsN3uqBLzZt8l9eGggL3ekcCBEjpsXD/Pspk3U
bs612eWARJwojzon1dEJISunjx3UhYvtpl5J8/eKoALflW+y3orWrTo261cX9d8V0xwQ3rxQAUIH
Kvx8nKeun1fdV+Vgi7i47KMpeGBvT0C4xO9RsjfrhGCqVY/WFhd8vbJ6ZNITmphGRWUm4/uEEV//
og6Z65pXl4wrxf5JHY2alE/tD7wJMShZogdBgAQP/gFkltmKOXUQFDREU9qXQMnPOItRufHFv74K
4ue2FJ87tY8OEQvGtoA7tqytr65ChQdArYMieCiNbgZIdFsSobt179G3l/qVj6kRKnchsBih3IVe
6NSjYbudqOsfLzInnjoIpqunTjdDmsgp6/Cfhl6eOLQyTnJe3YTG51k3Xe9YBoC7spLc0NZivA1M
rmxiHaYo/g4WRfrFm1N/3jiXN2fQ84LlYtCF/EPAmiDFwPd4Zu5LLQoOUUyWDChswp15AV2uHjC1
I0QS0bTJTF50LrLn1PbPQw3Lt6HyX6lOYVKHBQbxZVOTuLpF64eOzXJzZk2M8BlPcdyzJ9q+8YuD
1psYs/nlCxPPHMoZhBNUh29KrEHOQtWoAvkBDAqZG5L9aGeBevIaT6F71hyCmlduJUQcFqjXt3VA
4FnfJ+sQkpg9f9nPUcxCptjVAPfkCS94MUhf27IhXzLBtqEZonYlNNlzzEPpUl0cM8UYHcMA7xMM
u6A16c5MNKS4J2I31oY11EHvwFnTrey+PsWVuVebcNosr7CN6k0k1/YvntQ/fooG8XjCYGPXWKLe
5proQV8T8hCg58oTtyxTNxl/caUXIdLPTyC/AsSBydkD7MBbIVXpR1OVynL9gG2aJlR6jdVMepTG
HlKght1Sbb5DnCxXeeeR8DTiciasr/Qm9G3BGDtyXsNQNbqnTOOnarChLDznOK/9vax2jHjjYNrE
BonucZ2j8tMkzoMceX9Rky89yNdvgxqRpjp9D5sTHTf+vDa/epg77PN6LUr7fmpLJ6/kaRUEcrMN
+girJUuvhc8HqEHNro41oJkX1UjPxSbF7ex2HOL3+gDjWi0xOfRN06/UHONcYyI0lD8vC8//7P2/
GMpYPMR/vvcvvcTsWx1+er33zz/zz1aZIWh7sYszM2G9Rvv029bPbftOhgOk4t5bJFs8Rf/c+e13
BmsgPDck+rTFyJ7+V6tMf0f7jAVwPsMBVEKu93f2fv3nzYRTLHJ1DmTglDmv2NbbMyGGmpzRulWd
a2w6LoS8knShvt5pPBcA6eOnyjdvUxHpx7qTQbBW3tYeAV2JXL3kGs72MBJPOk4mQ2FGIpeXQao4
yxjtSa11/8gaPd1JUnnxc9ZtSyLFThIG+1DjXXABqNhOgpd8wBk87ZRm2nGc2sInC977pip/bkho
2hK2cWdDDN3SLdaPVll9biACXRDa2lsw+5Iz4mOAOAWASpls4CJgbi+D5r8k06cmNsmkypXpRxn8
p/OrtzJO+lJYQBVk88jsNRJK6XK+fmyjoqyqtiyb65h0aMPx6a4CH/5cJFo8dv6QX6LKR1fq6fk2
mFqC9gIs4x7BZKrti6cYWOROTuLsFAXNuCWSNnKsaBp+cbQRc+X2++pChWiiu9PwmOi80D9uR9Jk
Mqoxy+o6lersjgR5JtLn3g7t7Yj9zzR1f+sP0bS2wuT7/FdjaYJPs7rKLeVoPpNlN4UUYpe9v3OM
doKGTpKR05M77xIcEOOVpMcD3lkmFBRs5QtjK+9oY753EsWrd3UVElAxjEyTKiPfxkZQ3r962m4/
3szrUeLb0xsmXN6nAuqGjZetd64ZXy2gNjmBPz6JKAdH3tOmpHpthhtcHWIepeyZAcPXv/6Vfzi9
zpfVphTRFOSMCBvn7e/177TzqgebUl+rJClkBCvvF/ZzM5WfGKRxqoY55Ejq4GE1MI6GhKd7BEXg
4Hf9xTao/1yIQqDC1MUuyBZL6cF1ePP2IYprQ1Nl3W3I4gkkha4fuxw8hN4bLhnvGyUvk2d91KpN
Jkn1ppdj/2WmfriIv/GS9MlznOfrR3OWlUet/kJX3T806egWkWldDSqpplelvZyT4pCO72cfAS39
/rO/jppO/mzI6Zeesyo0XXtGvF0tkRRwclR9D7Bkh9PUIuegeZqadlrjOIpPmtV9kcagvzQ4yVCm
S7ca2iNGyeygxVHrMqM6mf1sl0GUdbLwDxzHbnqSK9nbR8ZLFhMjBuhTvevxywXkoB70qduUA6Ot
v/6UxXzpXj88eHlYnrm2xjzx/oNUW5ogxpqAEu8KbRxudhK228mALsqEWopk/UEoINc0UhVuYdO0
XHvzIcIic12cM8Iqzp0WJc/GRAkkebZ2WFYsWUcCq9YVU8W2XHV9WR4n3TilXvVYFtnwMvres2yg
aZVMzKkivzQdwBXH74IXHHyQy+iROMsb/Z99/Vf7Oo2eP9/X93Xy6R/Op/hb9dO+zs/8dqY3jXfz
yW/Z038fgEnK/HW64jrSAfZMju7/2tZlNBRLF8BGUwAAkMbXv/Z1+R3NWRrLHMZ1UyeRkD3lb8zA
Fo7g73cvxnSD4gHNtw5XDY/h25OI1hQk/YyquNfjE+lNlfkk68cw+w5yszN3MmakGEWdHZMpeSjF
Nhzvenhr+gNO+PgY9bdNRFoXauiEFKkQlJxdHKLyoTT3TXZoxs9yfQ2hbPYBpbT60BQPSYtw6qxp
32bKXyR/BCLr2GT7uv0JbpNjBYQ9jce6uFbDUz8e/fpOt1ZWcQC5JjduEmOFZcq9lmyMKzhuwRLj
1F1j6XbLENp+hpFJLv8v7vz/2iz4T79rfsr+m4mI5nHnn9/Xj+G3qmLC+x9t3VSfkm/1P8Z//EfW
/O//pB/5ha9vqk/Zl2/1p/qn257/5I/b3jTfsdPgMpj9tNxVs3zox+RX5w6mEmIHVtHzcIjn3v6t
kSXMdzgT2KMMfoQ50avRr6TZ7+iH6Qx1mNcK1DZ/a/b75lzIXsiZUwUDaihMmplC8/S93psByArW
yRoqivpBL4rxPTIO6oBpJ421sUs7u98SGF3smrbVj74J8CaviA7R/F56mbw1wqh13qms93X0eY6J
cyATDquYchj3pPKsMUHdtEGpkS9Ug7Q2Dx7mxpdXn8i/qWkWcc/vDy9ADVwShN0zLOeNYNx+8yYa
n5AVtfRxAGXSRwsRctQNhFyXePNDI3kmmRzGgX3RchtmyrwDMf49MkotTvKkHfuURI5OaaHCRb4s
rwdfRNdl98lUO8UTK3xYb1P7SBIQLT1wB2NCcnAnw7cYPEKdgkre//U7ettk1ylUZt+1ipSchg3i
r58/FoCoaeBbSrchRDs7eGSYrPWr35jTujQ78WLiwlOJA6yaB6tN8lumVFtR5PaGpO3Y6eXU3uZj
RsEvN5OrTRZesvlr6KOGm5Sa56BOg13QoXEhMFfshNd+hiul/2hJCizf5IaX/lmVm6MemYwrDRhB
zecxjapnO1GIeYJCF/W2xASJM0qIZ82VIrhFcG092C1Ks7e5D4gh1ngLqjEAzGGy4WYDRNm00b/8
4nKxrbyuPbhcmkkMFxWmjaHYXmqTVxUm4fVl1lXVsMkAYPmWdy/gpL0Mq8Yr25n4lN7oxD3HbTyt
8xhywaDY2Som5n03mgQKSDpJrn770eibT2IUjH20W9YM3qWIZtsYzIY5kMhCIoGiiSKFlFxGpWF7
7XrpIGfcayNFf2eQVKWY0a0wupNUAVPCQ+1v614T60YxuoAGBMwSOW2vDCCI3lpKlTpUMU6G9ccw
QWHx19fl7bkLFQWnaCi/xOXSA0bB+PNtBKQPU1+QGzuGbhticNv7OIAVSqm4L7PvPYD7be59K+ra
B8VMJgtBX7hOJS+/iaawt/VEfTx6QM5NCtn5n1+8Pla/nz63+fUBO9QU/odo8K3cg2iDqgq1yeBw
xznArIuHTkdan+miuXAI76mTYXPoFSnzGT7Lc6+YHqq9rI3uPMP/hdnw7VrI1SJBmlG1CbEIVtHc
RXi9FhZdbYAQ0+3dFMbagYMi6oimJuDeHFTYHEHKQRS/SpyRqpMEGf7jK+z16RKb9bOcZuZ+HH1l
45XQPJk2RmjBkvAIW+/s10AGiQ0AxxhaKfROqVkPcpTxGKXo0kxJ+dWF/XlGMctnFNRmpLQub4nR
6s9vxar7IQR/6+3SKgW1Cc4hWvVmqz81oM2gS7iImfptb6hrpZJTJzNiQGpNzCMayBh0aXVPa7+H
LuVVwH0an7DIOo8GIOiK/kO8/OfNgbcP7/JaTao74Dc8vm9v0qGLe/LDNG8HlQ2JSJS0q7GgzGpE
mz763waBtTRs/WMXF7YTdIpOeU+oihKTYNhxcvzre/IPmwlKEZVLp7PHMpDmRvj50mEVJ7naN5iH
J/a0JaMnwhfffqvrPl1L0dC5eVwDQZOno19E4TpppphBo9grMhDIykpI6oAl7SqjhXYpKH0OXI36
1KbaP/+v8HTlykpcH0RIuVZIvkr0KgNRKYzTTVLY1WnQg8+/eFdvWhvcEIzTkJfR/p21TW9vCKJi
rB/39jB3M+jrj84kJfFaUsnDcaa6+NBMo3Uxh2pbpvcZk9oTm4p+jDrxKLfdcLUrBfN7T3Sl1OD8
rqKcRX0+6RVmTcrXJJ8AfP1qvsFwm9LpzRJBfUQ/Zm7sUeW/3QlHfxQZHE8J6tm8g8CIiQ7DVLqT
OiTPSkkOpKwNPUk/hroaRKWcbLM/4igfbjqxcHDvQuXkkc6HadPeo6HmhKkqmNAImq+GAIgTjCJn
VE3NrY3C35RG/kWoib1lbnaAmyQf0gZMXGHfBeRqvp8FaS0NKxdTMbWEl5zaNAsPPbifRvRftHmk
t/SLNCFNbiNPYl1Jz17TaEhGJGkl2jHd1AGaV2Pyiu1SZeRGZuyVUVf2y7RmFjDL0XgvGUOEOAS7
2VRYGzWzNjNn7DjI9XdOu/Y+TcSawD5rXWTmulBRLYyaSsoX1qeNGFNuyp6cT8U3SCfoZ/hWS344
i4F2IytLP9rjNwDi3SHiKN5MF/hlBjxKaiOpjV6KsYw2AxnIqHvFrgUeum7svr+oNYlxEgrbO6IY
nMYPyAIYUvRfih6vSGyOzlHXEA/WO5NWhfezWrj2FfIK5+W9DcZnvA+OGgnrvNw6BADZm8ojgo9h
z0CQV23se6XwkKLV2VHF4u5kCcik3FCrdTZK4jjWCfPS1F0+4CHhgfGRXO69HDHQEsuiBIDaRfKs
DbA187iyTsvvlu0o2vWt8qmQmwBe13x76H7hymk9QEqM76BOhdRW/njWzeSr5Y3WKivDcKt42bXP
8+flmk2UPVui0sQu0DuxBbROyGLkJds2qZ+WgsuoAdh5hAvPTSyvV9hv5/9SSsyETzozrT+QsTVO
ccLnW+02DtlB0nQnK+UJ/bkqVhnz8D01iecEHvtfXqt0M2A4HX06ORBF0TFInm9vtDi8QQ7Vj4Vk
ItDTM4RJfGjbmk9tNantd28qQFmOUboLGttl/Nk0gnBsLbwz4mCVRqK46DWcwyp+Huyuv9mdjs5y
vn91Gltng3kZnz6vo4JsTM5XtFqqgd+rvCJKW8AaunHWk45Fr47l8Nx6/nTIOu1aWvXRaAvzEFtp
uA995dNMLL+pKSlYS5NtyUSUqsL4kPhbZdB33JSEl0tEBHuD7lUwg+m2WRlR1A3x2lcmTC9DaUUX
DURwAvzAKcNkbFdZ538CyUiGdtRmaKPK6VhmY/s8gXRBbZawSiNllyxlu/Q5daWj+Q6bGXBlVO8U
QdhS7xMmauq3imwvCFaKuCw/XPRANRqzzU5lfdWznSFawEaEZtSZCR41a+111nX1phuKcKWWDLa1
IvEgaPDR+8CU/ay2t9kINEaKwgoYCQ9Y0qjvAfLB5/w22OkzEzL9kOSicHuDWruz631e8L1yqfXr
Kh28rRYkCXNqY7es28MgRYSGaxVQaGutj636Ar2ElmqWSYflkVpKfNj+x2Hyvwc+QS3VmMoPo2cN
bp7Fj1ndXKxWUq9YEFFnTvmLpDTOAHiTCKBeITa7ok8boyCTB56PaAzGT6XeP2hlWu0HZZw2iWew
Y1RpI12kVCOaLgyfAxWuCvGIHIu0NIv2+aRGyD6TfWsP097XpuqUTsgM5mUAWEUWWpXlLCXm0vJc
NkLZrPKLGNUGCmSQ8dMERi5viXO1sq9RQO192+KYYxgnVUkMJ+2IgiyHqrmvR1JpPJnGSJcMg2PU
GC0gDxJAkGrg8eb+tg+IDUi2RNonrehjTKLVEcCofsxGJA8Jn2rMbOWqWwQxzwtJIPdPS7N+eYGp
iWVeHVvt4nvcLFZTrPxG7lbLYQzJ0Wlo1X1Xq+IJ0MNLpxMo0LZZ+5FJqN2tp6mV7+hfkk0Rdezz
USi749SnHr6U6s7qpuaIig8Yd9WsC89stwQtRqtQ0dMbm4ubzefr2WaYTnp+qVS3VmH+sPfUV7Z1
VscaykcwJk/Lht2is3AQL6TboefTLULaEfM7Xg4udQ0+tu8YkzctESi9Poj7wL54pQ4xSO6e7FCa
9oOHns6qW6hwhhQ7TZtIuxEKyUrLu3gTT6HqWrnTq4l6hRgMB6hglt77+4o8zbuilcyt0pTBkbBf
yRI6zLA62i8Pc4H6da1nbb1ReutR92G8J509fuywQCztcdhoxoZwBiQh0bjNPMMCnMF5qxZjfpGJ
6/Z6Mr9TzBdB5JUf4P99W3ZQ9M3RqZAKHuquQNVYogVcPrflioAE7jYCLM152Zk9ztKePNV7izwD
tyD8rvea4HNP3KVXiG0Llq0fPe9Db9I61uJglwTtvdoH3jdNQsjGI12C64RjrxzatobuJ3gAwfjq
x48+KJvttHyygyeRDB3mybnV7UOm08K22/oSFp4Ap61ZW/QFa7islVM2VnbxQQwfokLZx6nOWkpo
d+QSOBesVJWcI+h4055mubgZmZS6wTzsi7SanHu1e+gBNZ1IcFO3ME6fjMImjYz4rGNLTF+R2eO+
l0frR2lRGThfJiLeJNahmxoWkVvG3sd+NIsPkhROTihH3zL9S2G2yqNWm8ojmpaj2ssypB9gW4Iz
NpTvyN4uG+TyYAHjxujPXgnONKng4crdTgRqeBiKCmTp/OilSshtk4vvmhxt5Q6Ct2mF+UMfRvaP
vYDe0ufl8afh4h2lmANIneTn5Q9LqlqSxOeufs5RYDbuFOOG6KZbAVb9WDfylnmqAMXU+NYaw7gN
ZTZeGQVxQQ5kxv6kndVbOAY8OlXvenhAj8hus3XXZhqpRbDgI3MnNVLhLBFF0pR8WDZ7QjYeM1Pz
z3pJZpaQyh1oclIWtXic+XtwLmvyIIGlJucRdxMqZIeCC1i0mm9lTgB7EhJyWEXZsffyU6404Sou
h3BDyw8wct5vSsEJkUqsCRECJ8o5Emi0s5aOjaRfKcstwJXIknqfC5x73XCXkTMPXv5StQOz5djH
lzVKJKi3rcfuW5uEXJrflwdC1tLqqKmJtOrTwHSWBQAWVnUhdlE/S+bHXgQM2SZqqz7VPmV1p60t
7oBVOtnqatKVWzml5Rm8fOJ0WYLrNo7I5O3bl1w1OcBa4BrLLAlOtgIWSglHDcIOEpFe9cdbZPrI
jQkJIlM3w4bQlx+8aYIu9r314+Cg9G2xz2rlDLPVPy0y6eU2WYrPpCdTLvRn2ZFBaHjf4XUfuIJc
MD7MRLlZfRGsmxQJj8Yn6ZpEkV1KEyWP3NZ48uXmqZtF1bJoPo4tP6QWY3ojnY82jZauTDbWczTX
h6VcZXfUxnPqoJ4TVao/oBfa6mP63qy1cq8p4/ukapX9oE/vo6QRJ7XJ8FHOyGtfs5W9BVV+XzWG
4oQFp6NOD26RbMVrtScEWNQ5fAa9Dc5ZFDxLdE7gNETSNkQ64BQJqpS4TFJCNJ5+3DJV3N+zCuUU
NtaHRraVDed7i+5ik2zCtBMOJLV6ow2Bfeg8XkupSCt9TKzzcuUgnlrnMvHXMk2Wo0U6nyz8c5QJ
jZhppXAMgTbMmoqJSaDnf4gCmWot600XY8/kdtNkX4NeWBe1IB0p6HB+APAYii6/MIC3TVhSVfk9
ZG24X/5gOEmzT97lsebfcOtMp6q48pDLmxmcvUPOqD8j3dzpSvJlAFl5qUDj/7gptEpQzLDCsjtH
K4CfqePHpE0Grd/vtUoPHA0m/0UtVcDXy1MYpG3rLFHTyx+DmACzmoQNeJ6pu0toa9YIa63VnrSx
ulG+hzkKdTWuLsOIR5kN41hOY3PS0uLBMupuy5W1q7WsGtBz67TbDmFVc65Q42OgqsWmzMcZNo69
qavD8KkaN1LmoZ6XOuLNG5mglm6kkmEaya2q7ip6PjyndXDw5gQOs7HD92XafJD0jBOPVIbrpXe4
/MEmMpxTXU+eRwwi+17Xv3WtEW38saSqzQOyWu0WCP5AEEij+tVBQrNPNcM67Emt7NYy79eZcpO1
0KPiX5X9GNHLDSA1Enqxl9KSoXklyjtRQTuOG73ZFZHxqZK75DCO4lqFjb7qC+C3hZymW0o101nu
IDMu7jVd6s+GSTTqvOWmCkeuIekJxwwiVu82OAYWghIpyZ9Y91BtBkJ2POoWstgbzbG97hCbaXvK
SNpeCY3cuqSp3g9+ZF5EklwGv/+oze3nooVeQ9SZuAHtBH2fUs3H8XBUOGjCHPteBh1qhD48KSBO
Sn7xta+QrmgZT1ofhyO1JVxnLz0Q+kXa52RqD03fnPSuIAXQN8ExwpBbutd+3+BbQ/Hpsl5pbhfI
0A1lHAUqYSu7Yjb5tiLKT6VBNmBLwtwdlMfj/A8JOLDkq+CBpUvTg3BlxZp2V1fmXa0g+ecBZSJA
KBZK969DV1RU/8F0DMzqhucpGp0WBb4rtZ5OXqBiUhNyQX/80nNiSOajL4iBN2S/gLGPGjOZ//Dt
sHBLqNZEUc53nx/Nt3L7nYQ8DmITFT2S6GmT1kK+N2vLgMiXcHRv1X7XkuHu9jKa9r5Nu10vkT89
Sc19kk/+QfaaeG008/mwJNPHj3XjIBEURR1OdoWpxZATlEnef0jBZ1+MXhsgm0B4bmrVX2upROpJ
7vV3vuQXzA8s7anIuIQ2TfSIVJYTHrd5uEKfOEI/4XS1pv9QIcSgACNkxVmkgfmfN02/yg6mVFYr
i/wCJJx8ziRieJN/rkWbrMaxTQno1eJtk3j0HA1Pvl8ODNk8yUC7P9y80d4YTKPe58EUP5NYiMUg
rx2FR3inkXWw86xKd3QDWSDG6tqFSM1Mh0ixPJCizRgbBzP3rK1m9/NdAsq/z2Drc7rgguTvpTwO
V4vvEGe/ycg1I3zXp6Cj+P1FY/6t0oh2HNFdKHE0XKHMvd+Om3NuI5Uo7HgvUqndq0O/5vXanArm
3Dc/v1iTVjzoyfuor7y7KoMqPR9KDHy+yyCnLO1mxUYKTH8y1sbQ1Xu/pSMzToN97nOikEWXn4nx
5oSgB8Rt4IARsdneZzXI+zmEOkztD0lCMPGQWtX6v9DW1ecW8+uhHG9RoIjCREk3HXrumxZ0KxpU
ZXqb7KXOx2MmtQ295qLBhh3HZIfJDf5y87jMFWt4rG7qqflKJk5tNRgD/5ZIgBGXQ85QvmDp8A4N
6XDQ/qroUKXhTYmxbWdBomyWKt9vrW+xoYWXqe9PhRfvUl8S54zouyOmmGsHFuikRmq9Xew7o05A
fJlPndPhaPJLtmuOFOIYm564dLXlhLY57YY2I1+jyautHRix+3tR6hmkhrQkzK0khTE9VrGRd9J4
EHMnhVGBNK75XdE6NMbr0sj9W+qTP52uvx6u/6//F9/Jf8Mx/ewJ+/Mx/bb9lL6ewM/f/U9Bqabh
/jBnvjGEjtka8tsEXuFvDMYkyE3fCkoV8Q4III85UiahM1rm5v3Ney3eAQVHy8iUEfjRPLf/G7qT
xS316ilh/jXPGUAJzgPfP+rxSF+I00atk2tCaKrUuGps43gGgazIDNkr3E3TDgrpijoGYm7nTEfi
xFymkXFxCujexhvRblrt3tK+cjbLTKKv6FWHI6leHY0K7as5rrVkY1mQVxlarJP8KHz31aW+/Xi1
rzWF+r+xShKsMV9lZjgzC2We872av3LksTMpJyqetKTHzF/XhXkpJGstf8frwYhEc7L8U+D7e3+s
tgk+NdPaGzkJmpHmJPVeaoNVR/cmLb73BjLac6Q+GJR3xT4YUH359U6nsRYrB/CoPcme/Yc6W3vh
A0LK1SBbroxHue8+pYzqMIoFChGb/aUHYE226M6oxIa9wdWvzZC5E8M7i1QFI/iGXNgpiXfz8nsl
/xhRfNb6+1550otPeqp/1Nt9rHibnJyGOPGfqERcT/U2piGOyIz3rVGu/QqoSXTyPRlkvlqg5TH3
tUKqduU9ko2kGZuknXUQDM0H69KXxj4Z0tUQKW48x96o0m6YVMaZj10mXZH1boy+2lrC38/fSsHJ
HCzZ2Zq5t6L4w9CwWYlkFVcqbA1/H2fqMch8yMlkQDfGt9akjJeSHUaFj3VKhCkzTKtGSguw1SBO
wYLH0YqHSqZ+xugRa9496cFt0DANGh6Swnuso/YlKB6N0dgHKqfmytuN94Yf3kyP3hs+JqfJPGyP
RTAhIO4wkJR7FLCXLE8/d+3MhFJeBgoCNzWRKESnOMV30eW5cFKqw6Cqnlp5tpjIJf17iLh5/S31
LZPAClxARIUi9LPvfCWKnDFrtulQPA+KcgpaBsKqfilS9UHq5IP4kgf6oVMm2NdUTKk4SWN1wjx5
pwZaQnvDkxw5UN5HX/PAWscSDv6i46HqIrq5eEqqAN+RIu6gNAWOHqafc7UonciOzmFBgIiakXFW
jpfBIytiGLJTXOiuSqiSNpcIdvrRyzXhRNCkKfEqRpNYe7TN0JLTHMDnE5Qdfpy8z/voKcAoQaZO
/REUbb4GMb0eOY6vsDCDQvRp22dEOrkoor9K+E3NFENqmrp4n+tNNdGZKCMY1lFh7D29IteVhG1n
7MLvCNOvlNMPjEKJm0aDMkZfy5KpqZfpp0FNiZIrAG3FZbGSlVs90Z2TNK5MI8H99RV3EhrZ8ypj
heQ0ZZorlcqdpa3Dzt74HQ+YYVDSD0z+/B1nszXUFFNUJJs2K+KLiXSgni82dlKgklB3tDSOiYp9
vEckEBGOIFa6nK5U8qyn0KCxD6lEvO8Menb5TKvTOv+Dyc2odJec+RLqtzvh5YTNWuGzH0pXYq3X
ddMSqH4TZkQPUGN6xVBPFhdVgIfp1GOil/cp3bXKFycr1fdWfhW22FpRvaUc2I1T47YFApQATYz1
omIFBkbOR0ngWPa5mCX6l769xtZzXA3bqG3d1EA0ErcrivYewrcK8L4EGhQD7x6zJ7MHVLNkcRfr
lnuBPBMn5XHkYF03d1rOsQRHUoeKpCk3/bxadIYz5PeBxjj4ixc1xL8lbpR9QJ6/0mxavdjuvX5t
VHiUoeqM1No+pARM353/XWu/esQvl/adYpPkabu0g/TuSVbJHQZYJMrPUb7O84OvfaQvuxKF7yCU
cFJhO3ilGI+PG2RZefUEhZo5Z1BWLmHgZvQwYGSu9YvVPBbPQeBh+XY81UEmTATWVqEQQ42gf21b
mmP3RvfRHI+9/pjSCIiCSzzexd5DL4BcchjyCeeK88FRumidG5t0hwXLbHpatd8klt5pEoyIa2IO
vgtc73oTb2rFW6vSih6bSy4nqRfxs1FphxxHuxcp57BedWp3pKd2L4ghVK5h65F4hk9XMy5KJJ8q
rNfxRI6erSCsSXaSXK0khjNhXgwuEzanV+yrzBlCTbOV0HlwmYrsApscccnbzYuh3XvXsVNOvRgf
Ks/4XtYHujMXEhhJJsvIslGDloZDhIbTRcL5QoyjxbobEeDheO3XPp52IueJHSONXL0Qx5FWQ7hY
RRXL50BLVlNPaqzgpZIdwtlaqE5gJ4jzVogJ053A0s4Iujaiy57bVn6Z35ggIYi4FGcgO7gsxKEV
+kVW6m0ZsoFE/ceeAz68WzoM1kqJkpcyEEdASScmbnuCAOhjFOuqKdlrpfX8jKMCOg7+3f8h77yS
40bXNL2VswFUwJvLBtIzaZJkUhRvEDQivPfYwyxkrmcJZ2Pz/JSqmkqpyKmYmIjp6IsKlpRiwvzu
M69RobjZdfgV43UIp/OtEmrnampsYaBwHi5KQzmfbWmjysoqrll4U9atK8u6zEE8oOG/lZXqOsCY
z5Kxbyfm6Epk+LSFU6rnsyMtgSxs1IJ4xFa8MTG35lBdt+1DNCrPtqUsul5ddXHwlb7acsoz3Irk
lV5LyzqavowON27gVxwtoDLemuF0pdA1atJ6wymyLS19F0TjTRIoN01QL2OGD7zhMtB9RBbGJQ71
SKoblDrqtRHDrs1GJKT+eXT9fxM3/xSA/xcS0lME7OLvo+st4O7mX5tvj/UL8Nfz50WRP6Yv7+Pt
ty/4AXnV/sBUhJAWpgmkHzAnfwbcFqEzUixg9cCi6W8a2X9BXg2VKB30D/E2jH5FYLP+pG8b2h8A
XoVTCfVLQLHQI/9JxP0rogRoDwYe8JHxPgEcdxKstoFjSj6Y0R3CYjPNPrSUOYnqKsTQtjo0OS3w
LsF9zwYpIIVqwE4QaQuMEM+tgCxwkibTM+kAjmApMAfEbDmTB8Vt4/1UVukiarJokdcZqXm88x0U
oudugOokxUAmm1QCQqp3S9XAGGjuTEEWx5M1wslkVjdq3YVLCSwq2TB+sxGmYyvNQBHM51dSEyne
TI56jJfkYtlGDjVm1WgXWM1HuEr0lw6WCeteac9QQE28SMZJCndGdjibEzpFQM01Ghxpxq8JtPOy
m24ltacYFIaeMyDFYwNLKcKM2MGZuhW2FXJGERL1ni1aJrlXZ0KFYfCBZ+RA43Ayu7DZ1M56bRvJ
eF3G1GwTWBdgNsAOqIH2RM+o3+jokzRlGC+gqjiUJ+cNkkOZW0wc7Vhu8mS0e/ryMgafiKJe7i/i
7FDMTbisB3Cr8TgsAP/vDHvAv15YnjSa4Srm4JwXefsNOn3ppmX+ENQNqB5O4zC/yKsZZ5Sq1zkb
QbmpytdBwrSrgd7umRjx4WTCHTRd1nkO/lKRkxGQkKTYFKN5eN8dsYn3ilJ9hBRgrLGyp0wOyBhz
PfkJZiryLOZwL/X5LuoWmV+sHP82BlHbLccGTYB8SrE+qc+LsCJ0woh1MqqFjYUQ4Rs6SUC8aRU5
w61OF4XqwViCHDBDT+fwhELrBeO+w/1BzswVjZ2xLO9QqMCSdV7nhnKvVrQQ6kh+jrQvmOUE2LXp
aKcsigjz97dHCi1QBGGKuS6QhHo0Ms/KOaJiO/I0LVglGY2iLF9iOdnTIUjjejnM0rJp5K+JleDe
PG/ltr+Aw77u9YpOuQ5GlJ7y1DbXBtU2KB6Aji9yKNhTRmLX7OdJWivpF1upc8xAUApMUhJNVVrP
hf4clPyuXE4ETl3CYZWOLtXLnS+sUaRg2QNOVS1rYwCpy7uV6LYQZ1zYKC9KynzvjIxRQMmISimF
miQj+sTQbDKGcyOwDrkDxjumQJrWheGFGpoTuOMOVXtRdQhtyde9AbquTNJnFHA9LfWJXaV1gth3
nQWbRm3cbm5WndWeAcvlrUhry8rXcRwvHHxMG2S8Gq8F+pKMkxdr45YQnk7dSkGUGJFt16YPEYYx
zlPxDT67Z01XqthXcqhDNAGMjqtIiyCWG83KU8uwWnVzxKBlGSTzeZLNNLl8wFFdA05LGtwSla6y
dPqF3CEUoNeYvs8z9obxjoRn00j6jL1Nn7jkC/jEcHbGj74sOjUtgQmoE9WLxwPP2CwqggAO/2yZ
5OjVAMlSPVrdtiXvNQc/0KjFUprTGavuptoZCftcaVszIhWAbaSyXxvO/NpUw/cywT8qXf23PFyF
udrfH663EEwiaohR8S/WLcySPHou3hQFL5///T8f8+Jf//4f+Qt/99N5K77zx3mr/kHpBeETS1VQ
CYJj8td5q1Cqwl2LiBBY83cu9Z8UE2QHIaYgDkI1HEWOt1P6zwPX+gOYpRByFXQo+Pb/qMJ1KiuK
Fh0CWprDIn7TYLGpzL2vDSWpP+HJkyA1IaJjr090EDBftXlyLVhKQp9CDp80CUWv9P7de/xNXepE
XgIp05NLn0B5jU6WqDKhdtJqOBv7NR43jScPLIUpOVf8ao8XJolGwiGsrUbsK6fqwdakjYOBfQDL
BfwUwKN8yzun1lO6E8xsR8f4XZnF3oYk/uxx2rtdX67S2VlNknLWyNrWmZO1r24CzAIhSq7mMFpB
xDkbxwowknre2sY6jK4+ftgTaYQfDytmAoVLxBdOccud1fgpxzSKLvhlST7YdblbWuAtq/De0p4M
dqXBMT0fo9FYX9kNRm+RvZMsHgs9YRoyAML0ulsBVPoEWP/7KYD9Ll1NuHoUVH+eAj3AlFTLS1yo
VYRftGktaaHXxC8j9zShCAh4F9dQyTWTr3Yffo/p/x5ffgJ9fpsFEA0gHmtQnKAR/nx1zPUQ4IxQ
3THkgAT2OsZ6LSVfzaYDMoqupnPUJNjA4fmO8dlnVz/BL/+4Oq7DaMjpuvGL73CUFHPZobRSoCBZ
Rv0KwcQ1Pd1bK5E9tBpRHZ5XkRlyNPprDLC23WTv8wAOFQ0TOrSf1GpPiI5v0wSlGIdB+K0QCEgT
2lJAExeyISnuxLHi9pdlCKPFaG0JyYzhEZfyZaXLa70v0R828HVUfM10qxiKRuQs5im6GmbzW1Th
CWeNims6CdCp7iXVe4oVJfW3OMc82Cguna5MvazpKDZl09EK+VM4jZgUVzjPqo9JjXzIPG6VQscV
GBI90V0nG+sKw2uvmtRvQ5o5LkLCr6lPX4wyXzKDfzOLZoZTr1ictSpybNadVbZfw5n6GIBMDGyt
7gLwN5aKCYdvO36VGj2gGkIEmI5IxDn2UzrVg6vMCojBvhspGva7SFIltxvnz+gNYn97V+EXE0C4
VtrkMADvfxETTYOyRNBugv0WPAovn6F9kupz0MahRcXxaIR4zNqkH8/BrWo9K81Rtw/RjUT6/vEG
oYu85pcbEYRZjZYcUpDi83dFeqB/hd0rMjMxD6+SUjcI4eVn9rWdHDuzKJnkCM9067oLZCI2/1nu
svuMzlhmflHr6WWslUcIRTeYB9PHjXAjhdQXPaM1cYmD9uTm0KnK2tjMg72vNfMq0C4HRd4PUDc6
M7vGQ3OT9uWFVdtXqdbeIvbulg4+gsTpeEn4ysKula+SNjwU7XCNUuAnQpSnlqZvA2EC5FeEyDtc
wZNdCATWBKNBQ/uqstzBdDZ1M13oATEgBD/2D1CJaEtQnQD8TRX2kmRqiQkljsTN6uOhUE8oL2+3
giU67BKhc4sQw89DQWNW6/IRRmTk+N6UzyiJdE+9qV1mbXqhWC2MnLY7x1GQqn93JffABTMHxdJp
OwdkHzX2l+5cAheSRw/j+HLRVhPRfHjdhOoyAIX78f2eyia83S80S1QJUN6xdOvk1YWpZVKCYuq0
Zv0FIDdl6d65SFWsNEtjJUWmBwbnRs+sp162bxJn9jKpuLFhPLi1P0EtQmWpAVKKFNUMn1+nrh0G
k5c0pIA5iHlZZ7pPOe3dZj5Es3mkxyRw39O501B/IqHuc+0sakIEyIFesFWgluQZVXlVFeqT3vSr
uS4vzMx+SFX2rEZqHmRCYKhlR0mPvqaT8wgY/6ZIYU/LGVO1Cq5G7IybKETliF0G8o21DLNpUSPl
hv1xC+7OCm+lbB8U+fcW7t8fSPKvw0/nX4FdJOhZRABCpeLdSqTQ2ZMm9e2iGnGe1lPYLIOxGDuK
gQFbaJrT+Ks1Yv8JtH5+Rz+Zc1IAoSJdKdzzysH6HTLDujOHfV/VV52WHBWN54ujFznVE3ci4iAJ
i3nf1a5Ad8FqoofQKZ/lFv19S5HOJnV6iIthHdloKmMyavb5RqnrC9QVvhIdvYzteNfaigt+5kuo
trf92tLTdZjtKks7M7RyURZcIkEDRx7X7eDfl0p5CwIX5kfQnJthjO1xeg9ShrhOnHKWlZ4B1rkE
547Fba+f+7Qkw3k4y5TyKtGTY2vVXzQ7fSkj+TK7jnv5Wi+0u1yBXYd6MKpysVvoxiU9eK8LpGvA
Ews6MYjtp9dKM7xK5ZVpA+/MtW96GNEAxCAycIyvLf6dTq9sLGe8bGLnIgEAV22zRLsCGr4PYmkh
/itz/bHnaaMsO5f8/tDl5idL/s394OfdF0ahUK7SoG3/egwgEEfua1Ot0Tt6WzMZpBMGGEIkmVun
IPi1/mZybuxRfzGk5rYypy+xVFmATItdGRavQayvzWoGsRNmpLlNsyO434dBrW+tcgNhGzg9OOS8
TukRJ9XXQSu2iS8t/co/SmN52xbTndwjs9JeG53pu4pcfMW65Ans0T7CtBVY0jWmrrarGyh4om4k
7OYqb8roOiLacuGH6aXaj5uyRSRWpeu2wKP9wMSjLiB5oCK/DOjlfHJkaWIf/OmlkX8wcW0TcQja
sc7JvuMjGypXRdUuKOjd95HMtGu2BLqDW+nVUuqoGqBm+ND7cbgIRYxVvegw7px8a2j1Wg3gKCn+
ua4Gl1DWHInG6ZivWQ/3+NhTosKdKZ/7MyuMCYKt574bXnXgti7yPpepY30WoZOi/eZpDDIqi4Y/
SkM/L3tN0kZSwbpdoIXjZTbwxWLyAAyy6cQrMNKTsjLine1jdqyNrh9pkDEHyoHD4uPt/EQEBzlE
dFoQekeOiYmIeMbP9yGbY1n48E0WNUrvGR1AZyRASxK37J/ruvZi2XL9Xv1kMCnT/vr4osCLahuS
3CSDP182j/GLQo1AtBHLK9noLwaerrcfdHj0g+3QF/W3lYS5sTSvhvorR/kizWhHK/JLJt3nub3+
+DUov4TmIrt9i8pNwUA+BWEZflwpSAK0C3r4snw+UExTs2kVGhg4jzvVjnaw53CYrhd+0CysFl0O
cbZK2OqWn5ywp0xtMSYE5eTvaJBYoEtOgrNYrge7B768qILBaxV96YR0P7I1fKWlsHIeynEZ5eh/
GCl14xShX/OmroJ9VQY36Kkvs/y2k8pPNi3zN0PGjoUCKxPWBgtzMmSJT/fYnJwOP/IK6RM6/65j
1Yqrj4esoYWMkH/qhsOqdDT8h237dXKUhTFkBqcnjTLTh36HJ66JMgEgsdd+bHeIEFauDCKsRSne
lXqU2CMlfEkzvkk2j4gIBS4mU0IZ1b5oKQUb8yKQQkBh9SIcofklxpM5yd+CWfWoayP/TMU4O5+l
EpRmfmbO9UYU1XIVsaHR/gYQ+ehb8wwABbnhBOCvQ8M1RNHZqxXjXNFB2Gu98WqoVNk1dKI1B4Vh
mGQGIq98si2lCqAwvSonrRBYMSDpp9IW/sQn9va/WR42aCLE4dHvx5v0dFVqmUZU0iod8EgdJEy2
7WSU9C3FDdyk36oaWL8yWGvaeZTZ69S2lrWCEUGiHwYqdVRpP5GgUE4o5CqFIUrZ7L4OIw/U6bR4
ErW5BQ97XnBWebymlUoUMqKbb2OzPS5lNlfU5PAhyuNNat3azUTTgq5c/NC090oFzOjlk/Uq9qWf
ToO3OyKRwqUCFV/5ZN/SwnQaTQU1gtHCZf1I4dXp13q084ONXZyHNRo9wVntLAHyBvs8v/7k8r+u
UeBeJgV/fKAotRmnHGolzVMmv41tNZmiXffbUXVWQElsN0GcSw/kwfUT8z4Z5StznI4+ZBsD/I85
j9dw1Q5Rw/L1A/RFQkEC2V2qEA7S1NhEcoC+XPQ1N7INhzj2MBTw9WlV5rHnR/NC6ICEfeSFTQf3
cFrE0CNyRK+6xtn7Q+wlkboI8eOp+/oSd+9jlXVbSsgHWHFrqc0OMDVe0w54mCFFG0T4iNhAlbzI
fnNptlwarlWQj+skD+4rWTli3L3KtfxhiuOzebiHv3utwUTsFbrk9rSowu7OUJemNa/RFDsXImRV
dTsO1m01WC9tWz6WXUpO685ydVn7itvABeyLZFXkxYL2YAfrDZfMvqD/M3T+YUgSpHkJYOQK1iKG
acCA6G5I8hepK1wU4Hch+i2zH1luVdlLtVBiD+pPSA9GcWtVucMme/AyGkxtXNKtn0rZ0yRCXrNg
oUsZKvx9dzn32As03TXO5vCFHqmL72ql9LIrHXVTNTA+Pex+OVzEZEFsmskKAIOKy8+nnYmd0sCr
kxeGRoewlqWCtZLT0EKVXZhi1CW6EEE1LUR8u2zz6NVmBxrscQvwvPI6A8tNuTUxhrfAtZG0kMmE
C7A63uB0N2PRkyJLi6loIMHzqsogc2/9HgcP6kmXtmTtQsnYWFb9FHcbTWluuwlDgFn5YidB58Wd
epMksGny9gpuOug7myZKp4I8cKKLWEDOdbQhKMNcFIhJ0kDMK0Qowx7yirOrdMHisCHQRXRefOem
6Rkpza/pdKTRQpnGe4qtC+hWmOyRSaXUejsl3eNacp51DarPyaJKwYvJ0WZAkz0KHBgb0WaW1DVy
G0lgnrUFvStbyS4qKEpO67zYkG5dvx0vprp/AjjM1nyOROJtIs8eBuE40xsjOu9+8hCpAAr7DV73
aL8n+ySfoJOrpKDUgHFNWNfSdAvH1nHbBO96Ay8SDi3MXexrX4uB5tjVOeiFb52zFYFIOFCW0sLF
7IcLRKrT/kZySCIDc+ck47WaWAvQmZvABHwtEW5Dl72C1rSce31T9eNZZEJhj5wrq0s0N1RIjyI0
LmD3ha6l8ScTIXvETgFaWRQlm+mOfW/ZFQ7sz3Hd9zxyJx8vaIxv4Hl/7eMEr4E8ouM0nU/WINGo
lPbQrPeGFmwmgHYaeLP8QksKCHDSUm3LDYxDL4r9r9o4cTnH+hbb9bmfO7e11XtWFi1ju7sPI/17
7f0fNXv+z3DK/5VgEkIs5O87Of/RFum//1f+L/px0KiLn6wKFfGr3xs2Enkgkneos1g4HQmMBHvD
d1Gwt48MBhygAyGyBRLiL1UwxUQUTEFJkyzSkr9/9CcmmY8UFM5BXGAqw+f/yG3wpG2CSitu9lxb
F+pgCIvroqL5rjzhd9UoWWak3erVE2bMmxhDnBphuS6uQYDKYH8ovMIsHBdxT+0JcOMGZpBTJPfm
eDvIzSaT1G1NDc1CExd1jFzbxfCRgmKlVd9Uv1/Q3Yc1fGEnYEUdzKWo/a+LcLpQ4M9ZMk4S8UZR
zLsAoirNY3ATTf1JVfZNNuQ/Y4lfn/EkutElJFIsygC3crUyzOux7jJXI5qcCNAoXlHyM0J0cvWd
jNY/J6tuLdOBrDf1KWoO+3xL8fsp6w2oVNEMNs9ur1W5fByd8aaSlzEpubWS8pe07xEYVa9L3Sa9
Z4PPOsg5Was8IySU+m471TdQVb+oMpyU3k7ht1bGHuP0YNl1MEpDB1JZZbwWc/3cI9D0bnpefX/c
98Bt5ef8+sdbsKGiMBPZRN56Su9GugzbJNSDVLtNsxQ8ywj9zvcatt4ueLKKJ/SBoSLvc6CuH19Y
+/l0/OXCpwXQASKa3wBNu/VjNMO2/i5BTIHWtBxHFDM2/bxrNj3qJeMKjZrAuSii81a+KH0UXK4z
w5ucDSoQvbyOq2ckQ6Stkp/BMV2V2gPqAInk0q5AtQLyjopUQlh+crr/nBb9uHsHUT/gNeCHTu8+
ntSmZJGrt3FXrZo4ERBcN0c4yjSH70nq/4N99G932/8PyRwkOu8mjDCG/WH4evGYYfj6H3X97Tl6
/fYvFDaD7PHnjVT86l8bqfoHmjeWoVNRQ9T3vayoyUfklHBwZET13xxdf/S+0RtFOJF9lD4pyuDw
Ff7Cmpl/aDbNAazfTPBmmszW9w+gZtbPnUdDRnNJpHTUzXH94/ZOExZgwwSofnpo5uDQ2dlNPEcH
eB5+pmOaI6dfqySFp5Ts2t5aOwN+Ros8mGCehmVCgDhlHNipTslv8ujSqOxHCDXEiywxHurYgYVq
hwfYIIaIeKRo1UChCFQgxXHgxmmxHHqWgVIN2aLSYdrGUXpWJVbuIYWxmc4ipf/i1NTdW4xzYT99
i0ptMQ/BKu6HlaROZ2qnPNc0RketOBrZmVRfhIlCaTBc2OCZqt66kef8iO7xoo8rz7Ia8i9HW4SE
Jaa6b6RLZ9xE/lc1alZRrrxGc3cdVTf+DGpzNsaNRHz6Nkn+268V2gd/H3ScRXX09NhGP6FDBM3o
zzUihEZFA5JGk45W7jtBfcIQAzkwZEaxkhTr569YQ/8DGTbMKtGPF6Jboh/0JzgE02PWlEEfEf04
5jcN7X+wRE5YgiwR8JyaiWonaTKlL/0kTSo1I2vsrO2v8rK4tyIJHdL2eVLLRQps3KlXBXZNTb4a
+nFrEnpM1cpKnbPWmi4lozzaLSDm5KsWVFd2fWyDgi52JK2iwTgP+2Odr9rW2qQ4rgX6NYJhVzSO
jAGyCe03Ct2+SxK7kKdoFyraTQ52HHO2FkiAnh1GcGAIhG7KflhmjerOFd9VrWtwkAmYzAAQHj+b
ZnwVhm5K+cI/mJ2oW74by9+d0CIO+c84RbwfkxcDQY14hDG0TraQwNYwdcyR4FThGmXp1pqpe8ie
FUFA2A/S5PGcvj9DfApAF85QoOW9RXMhsaszFHxcMxNk9c8AHW+l0ZPbQnQTSA8cT+aUznx7HyKG
eI0FNl65V/W8R+LCVaVxmw77AJycbE6euBPZedWCO2UctmngLAeHwZubK0N/lJVXRkbpows5vaul
EdMOfJOUHYSIL3zQM7b8SGuUzdrDrFvX4NQXzgRmXU0vtNpaZ2b9YDSKmCL8KiIKWviU5/nBH6hJ
KZJD66mksdW+IIpxBoukdZtxROSttS6YC01RUF6jkEmCjR78Lip26kBrLTzQEOKKBcW/cprPMguG
Sr2SrM4t7KspbSHOPEdUyp3gaYomD4TEvpsCt+gDd075aR475Tii4WHOrZgvVuR7KlLQvJdC6OhE
/V0eqO5g+HeRFS+5dT4xsQc1GCOUITw56RAwqV+skF5vtdK1eeGM2kU+HTuo3i2sNbC9ro+OOz4s
01H45ujws8V8pDvMVEIySt1RJNlUBlylYFUY8G3FbGAFgZg/tJ1Q9wzFgqqz6rEu2qemb88TqCaV
3L/AdrnP7avC6O7aiMewg6Xi78WCIJ3d1f6AL8IK+Z5j4zyQcy90o6XN57x+POUppf065w0FvyiL
8jGt57f26buoNJ76WqnSMLkC91gsUn3fWiPiFhX4hDKJ4mUSaQqGP8VTM0RLLa5f1FL+llCTk8b4
op0G9FXqVdOqmucj3+X6sShCQekf1Og6MiYvqiyqWUcGTC5oSSchof1+dI7M5RDfhhmpJdFYnwr0
4cxoNwWPNppEzDZevWMddbVa2WZ3FxXUbXhPVXLQY3XP53wjKvtiIgDNLqajGN8QNlp6x2DE40jS
QLw477NaWoySseoYzs58nTAqooC+4J/r6BuJX2Z4TYaWbueM0qGx5sU3iGKZ5ibX9ywg7iSbdARS
DGVXqMjzQGv0+QokapYwZB5nHoyxkzNBGeMrguwgvna0Xy2gAyprCxvEDMTwkB7N+lHKFSHxSmPq
UexwmU5RgeIZFf4mhpQmT56RTp5SqaDcVcCt1oopVERolDuvTL8oP6pZxXocPS7KK+hiij3mmv/j
z4Ik182SaxlXo4WSXrXi5fNbsjy9YuLnquJe2/zwfccWi1qpz6BTrrs5PjgQqnhYdTyWekl1qFyH
FQTBrsQ6gnVXreRA2WGutiir5Al1k2UWzHuMbHdiyXRMWTwP7swRxeKyW3JGiPFnd/nxQ6w8pS/P
WYs1ak9djYw635G30lOeaDElyRX/OC5m3kmDEegszhTbiA+KfgRR7kV6csHQ8uviNLGdifrsSovg
fQ5olPVLRDJ2Yd+5RkmeGPRnyPKU4L+v8vwOjamDiXWjbQVi6oxq3gN8BziN+eWdrB9nFIZ4SZJU
iB/diJXhx+vsBA9DFZvKJCrjdFepugJOOknzJ2Q1iD8TTEsVCklmuBvGRziGW54GjCE8pHCPSIEX
U5JDgHslg0knZabh6n+STp20Gn69k9NkPLGRg2ny7rJSrWWeMNO4FrFtVMsL8b+5VJ4ZeNUgf7jM
tFeGUddQE6B4BSRkNzRMFc75ACHWj1/RiRH0jxvDDYCCCP3BX6RpQaskdocQ3WXMdGQYDAitugZr
ylSjJQPPNIgMiHaBWOBziSZUQsEXdzkxI1nDBVj7nkNavMOwKBc5ZOWPb/Ekhf9xiwLVCKyA1pFz
EiAkkzHGY4SmtDjEaltlu1N3PtuezO0UEYJgxjpjYfqz/T3c/nscy+k+zQRS6VNBrZffmoQnw6am
gTFZud1e9nK9EY8mjm3WNRduHePQ19VG1nIvMsoVC/Xj5xZx4fsA5O3adCWROKaj7Lz1dt+dEX3J
8rIitb0MJkYCOSzLWiKGMyH9oXAYYiKzDI1PGvhiQXx0zZPnzQpFjfRGx8UIQEshqIZadDE41sbx
H4o+/GTyiW/79WpoFihYXJCsirf/7gkVdOrUNORqBKc7MynZ2yEKRsOlql5xCtm81Y9fqSKCto+u
eDKVSjuRrEAy2svSjy9oCi77CiMi+rEheCOmekpPNUekip0RJ8mVjKJjg3TOx3fx24EFrE7bUSdv
fksY3j12jWrOpJtae1lRWozYfwzOQY3TRRwy+rFAT82qf3i6/O1UPvH1eltFXFFB9IEr/5qpIzOK
yLAzt5fAUET57daBf+RbtzxmaR5LaTdMGoq72wxPGSM7ICqC3JMI0lj3IgbgSO7oi0NPFv/LGY3l
gttRkDcgFBMGi4cxTYjsg33mdBZ0Y+IrnKKVVxW/vdYAZxsV+C5YS9X0N5rcwQR/lMNwafvFGk7L
GY8uDhIuN2RE0+lRHMCcyx+//JMm9Fu6YZCPkSVab3IUJw1/qdW7iMwvvprCdiNi01zHO/2O42yI
zbVFRIhC0TKc84WIkJAX9ZCHX3Ny6yPZVN9+UqaFrnAyJ8l/KEXL+MBRjhbd8Z9XQRGgB2YbUnwl
wnW1dw6m367TwacheJQEEyg/VLw9kdDVBEgxQF+Erub0rkDR2TDEa5JGc21PmFxHhjipNelBpbQJ
aZ+nEht4fuxmZymejU+LqjkiArpRS4YwPqQSI0FEIWJCJgID3jTWZopXqLnRBe9WxnjrD/uIEMq6
JbkoNbYigmSrARdhtgnQkj5Ysi+KxYvgZeL+yHI6dG65HKNcGoU3QvQahClSW5+JQ4677jJyYJ6T
jKTXiVI4BgVMZ9Cifd71IqyPJ0SS+u0MrceYTBFUGQHr9XtC1cQKu4WJnRtyl71SrdvyqNibFH1T
tkn2DwKziAlF79ntAx/Z1gORPGirtcVir/wOFt8WhSGRbtjIBIvsgw3VgDkkAh/xvsUjsBQR09xH
JdmLetVxo7MKqVIcA2hogrPsUGZTFn1JaBqs0CQSj8QNMGOqmJc+H+ecJH8w1k6ZRmgNooFEvCqS
LhUUbieDIvFbcyVGH28CBBystWQz+uZV2NRrQJbQrA551rmBjT+WTO33mMblgihBG/ciQhVJlTwU
X4IMxW9lqNadVa4yZwPoazcWzaYYrmZBlfb3uV5i26uKfEpChlKhuTlq2bOvPQ6xIwaLNzyr/ts3
infQjvLC1poN7T1mqNu1j9iALyyCQJF0+yRVNp+QOYggtxdMvQDqPqPtMxdIN3hNRqzsohQQlq2L
iJrAhjdiGPs6s5c4lS/q8YG5wydG/djNVwVTg0EoHLT1SGmc9GBGSJpUq0idbwDmHdSC3VoEm2n2
CAkTsdX4At2Nc/4JsvCoHDKB4pKCOqqyxl1Dab8mKCF/j/pH/s3Hm8kJyvlHaAIBiUoB/jLqW9j3
bitvIaEEatV2lyXKThr+ZiI57izYjY9p9CjC/rLgqGbu8JAzS8BmYy8ykmBidZGOiFnm86YpYCAY
eN4UB+wuvLmQFx/f6e9CYar4oOIR4cFf8tQd1bdGK5kaTj6ZpAJ7Z9GK9fJMfkt7nGYvVL2Zv0a5
F1mUyItEfqT4xvdq/9+eQ787/N7fx0k1LMcuKAdQ0l6mE0kAydvbiOkP4kWwpLLZFrHOJw//cy/m
+9n37qJvIMx3w9QolhZFJqGU3t5Zxr6MbBASe+Sz3ioXuMJYGpLiIcUARoxZQlAZ+/sRJvPHN/L2
lk/jD5UmJtwUR6bRbf6818cOiBkbcczLug6XIsLOpNdCf5XCS7Gx8fyo7EIUiHdK+5o0d0aEMfxD
IOEBa1wRbDNA5Na2sc9SEnj2djtfUJERO5wIYEjLKfB8fMtvrdCPbvlkwHrfdMDiEze06uvI3dVG
dFHP4TIekTeEUta7Bu1DMe9rZEFnMnZYmAsRGORgQcSm2rbnYrc3XzOmXBQ1yDODQ+aexd8SWfj+
A2V2j17pUlR2eP+dNng2WBpUyzz8SFFAT3ftfAWVwp2nqwaj8bl47I0K4bqrCWHkSX8QQQVcGdR2
lU+i1DfWyAdvwDqJGBQZzcUJ4OLlREjjKOEeWa0l5cGzoG+3InPlDmPY4QB7RHIs0974eAxOYFk/
5i+CAnjH0QxSTu/ABvilpjLTJtUBcFLrYaawWzMXREokdmxmBncSMGPRHHaNHO+LajUBbUNq09PU
z27oZEFBNJMNghVMxzGuBOgv4ux3CwoXAXNQtcG/HoNHs2qvqsDxxHEeUcB2GqqkZJFtkuzEjCY5
5AdVN8qe3uep9cmGwq2IHA22l6zqaJ0ZJzm+7vuK2kdhdU2gg0i820K/AHXkRSwIEbdqrBG9/GxZ
qCdcI7CsXFeD3CBq+xBP5ZPrOgLPCiGrvI5LTickDh073MNcP1OK7DDEyaHJqvvQ6Y6i3CIjk6SP
08scA3CbKa0WiuMvtCi+z1PlRcQ4WukfABWLc8JCfTVuIdWrkKrEqYz89YEQVfxoA+Wt5EXLKcGS
usB//dzGHWPqiNBUSrQVA+DnJtIOqx9xkkjj+BOFWcvtnBDOSNx+4zId8d2Pq4mTKAIGIUqIeRSE
ax0lqwDFwjhNDv5MBFatxmnEvpwRJD8YGmstFnDbEB0rr01Zei2jL8oVVafcEHt1qnWBjeylCBuC
pt1QZhKTM5YpHLD7xq3q6tUM3i9wRQkE/gslqe48lylGJo96uHIqNkLOBNW/+lFq5xl6ohQIFx6O
NJfMqQipARZcZGt7pFKvfau8MgJONu6QG57pb7TWFVitG5FOhZTFqonAj8CjobAt/k5EMwY5Sylr
N23YbYnzxD8TNe9QvE06LWd8U4Q2Eh+JKKLptGsRQeU5HkqcXtHQIy2ZewO/khJSFcZGojlPrCW8
BQorWA615E1JfanZ423qt1slG7cTkQCsm62FQFmL4ZIJCJjgkpcUz9U6HwsvBGmGYdCBv+IVEriq
+8Sgdp1KZ/xVU1BkU+hCzMwr1IA9EeSoobMUf+ZcEPU5QrmYKrBVleAK9IsBIx8R7osAhARok1bV
nUgI1CjeobY+AgB/FbV7gMEADJDCEMlXgJgS3Qc09vVSlAnnFoWIwrfQ61yZJgLso/lWBwqH8H+T
9p7LbWRJtO4TVUR585cgABrQQaJG4p8KqtUs7309/fkS1NwGS7zAOT0xRiJFYldtkzvNWiuflLaQ
HG7ZWRIMiOesggaB4aTtaPN6xeMocbjTK0/cDD5WUsL80Tj+heM6MJu0XacYPiUU8162m4JuEwiU
b+rQUrQlo4rYkRSmkN4ARk2elr+3mSrJWdCWr5NhNpd5mmVXLm/FamUVKMrBCnbJePjA0yZ5mTfj
+JsmlHJsM201qRUujn8xsHUTzTX2LeWMOktvoNdBMLY2cz58DQgrITBL5cppN6NKL+hY3ytUu+Vs
a0F52/FbsvklnGbDA2tcW+7b6Wf8xETJMyLxiNeHgpG9eMbanlV4yQY7dnrFsTMDkOtV8T1shusY
oZOC01CKnNM4Gn8fNlp6b8mTExawRizo4SQYiKo0yMgSyLFeSrNDGOouo6Duo04M14nqASGV0NBG
eWGDY12Yj5lur5WIxnkEIXwYC8IOwIXJNCo/pM8koDn9ugdO2dE9zZLAvOYuIoympIKvu7iUCsVS
wj4r9oYXIgZOQsepfuljeSmVuR7MLIoYRPXJJs3AkzsaGrLcmmUst1Qxt8NFHBg3UgEITOWyG6z7
yiPpp79gYuRIJhZ9iDk9yqR29zAobk2zvz5/ny3dDV5DJDtBx1GAhpBwqB0d3a0tTfso8Bjt3puL
y7INVsAobmK7WA0orMmpkQKFFF1sq3u2QTETnZ+eyaW/IY9gQZ6BqmGjk4Dm2MeZjA2nqSu7L/cj
MrW0b9xVs7tRULGSS5XTjc23MbQsOvGcRHLoyW/KZrwmGr4+BNBhfSbUEgzMceqOZxKQPqJK0GpI
4Bz81KNpGbzeTAHjjXuCxzSz79MO2bu5qL8BmL+UlA2J/iffqK0V8ohQRSnAxNX3DFwdDww5ec1k
r1MveXLacqP4AOEa+tLjQrFnsSFih8Yk2GkRt5Lm0Vel+hYU/V8FbBUS9fZe8c4R1TXUTz++lBQo
iB4JzFhoW4cp+3Gi1dyv8JrL+kE3i1vNS38aBqdOrKPChULI2lrhj6g17hHUWRUjZaHaGr4mepKs
yrq7HbqRewXFmgiRdTDA03jhYEcND8pJET9qFcovRNbWTopBGFTQK7HYbg8TyR/DbG3xmlpaokjy
s8zDG7772y9wLXD38iUVJh5IihN8FXMV8qNeHX3nm/as1Fxyw0OmzI8K6vP1M1ai6mopN7lxIVMP
cW6Tk2Miosmz9pZFoeECtQw9af8+/BStGw91Yn52AH/QBcX2d+1KBjsURvzqCpPqoRQ0iZrBs6Sa
LCnUGOUtv/zbw5Ef50PEz+CbhLukHOf8RaxPKkYI1BGTqhfP8oeEnvJ0Qb0ZUnc7GXA1k+ox9ukt
5iYjkSJ1Gsi14eCuW1LAMPLBDDqTtrKHgzsTza+enZUrcWfMrnqZUFsO7K0klAEmb7sR+cGgfy46
62ZIKe60+bxp3PiGVOmYoBKYP9kdWMh0+B62yhOlVKocL/qdhuYjrCJekLykpCd7juDsvUUGNzvD
SaaFuhFuESJ03B2V/qCU6tcixtPwAAS2JMfUiinnH7maUNXeeNH44gWoTqpR/lNR6eqlJt/HLiJT
F3hXLgkaposY50dlWtu0g63JvLj+ra7n3/yy+YtVtXGEupRkULsJvclkEjXZKknf/OJf0et9kspg
SzJOAjovw/Z396WafbVC0n9d9XOkFig7QedumRP7iZaugoTwUO0S9zUH4sKXZaR9GUgyM4w4EDZ/
eGAbapcecPxzEfkdJdviV1nFPxGauCaIbyzA7F0LaABvKUKpAP6n23+Rr8ZWqy4oXv2ttfXWzu5r
S7/q2ucocrYtZdDSqG7Lqr2IGu+qb5r/DI67Eie3qJ4lapVyZ69uJCspER1LwFNxU+CKxBo1KPsl
peGUZKKamNweeScIvLdV5F8YBgkw/yWqrkH+IqgJ5ztqmkdT1eQm7H1aD8So7LoZopuUVT3vSheB
DvQp+oFO8r79JHz5AO9AnfVL24QnCw2pD3rkGHeWE27cavrq1S8m382T+9oV/I4AaenwpMCfgfua
qyoNNWo436QZ0Dwr5/m2JlRM3AhZK5TS5vitHbYWGJ/UtTejNa6T0fhagw0Yjf9UBtlctJNa7Spr
5h9N3N6l9CMMSNZnaYaCWU2j2ZHGI/Vq8K0bpIX7IFur5nTZOXAhLP1Sg/ANO5ulbm588HoTPaIo
sn2taaLT9HgcPp1F8ELbzgJ5cQUt76K1jVVLri/FlRwhqyKkITkpKSNIwpGkUNnXt53/Rb4TAX+I
M4cuY+ql5HgT+vzGtC/nqpa/jtRLWSqOGr/G0WqJW9r8kFwS6+A044Ofu+uKZCMp4dkDGvHdapAZ
y544ddwGo+jrT9Wdy66p7XtnuFNcuud4cBpIzSE/g+ZrcxGU6G0Mj275wyrgMPYl7lRx2xGk8BGS
qIjNDezcle2Xv0wHCxGuzUS75LF067bWlZVDK6doFhnsfu1V16W08m04g+MvcaNBZYQu7Q0AFg7V
44QAny+J6+6H3n7TyTXGitSO3Qex/bKLMrS6Rre8IjMq2ST2mjj7pkVqOxkIBphMIJBte3Mo4/Ie
LSfajF9b4EKSn2bySNJoxbNAhPANE0nJ4ed1Eex9uiaKf8cDRIm314k9+FkBF9BR5ArNX9xX5ZIa
/KZncuDHrurYv2C/4i/i+0kGFL6IoQIBIffIoxG35llyndDNmK/qJH2h4sMhm+kZ1nZUh+BkHpJE
5OK0Un2DFbaSF3SUe6oUZLrEtyZFrPCAAhKT+0mSIcjU7HrnUY4oi5D1wY3kox0HK+IQsM6P1JhI
GvPiygtrMmrk1SW3Ts9NAqcxtgnxmstg8DB05X3c9GBND9cKYC8aP6SmQeoQy8DvVZE4DuSe5o5E
IrAUCYlld2p1ctdHN4rf8OIYGuJFmtmtYPxgnCj3YXU1K1hHwfQyOH9HxjMuFoQlaf41HuJr2T7e
W6Hts8m5juP+2gSbElCSCpu3akB4xtAP2BSxiXp26ZIX03QGQJRvNFdAUwSrQpki5iJA/3kV4+SS
J7Scdo3jjLekXCStvYXs8RTOzVWa+FcygsB+ODAVghS+YcISfiSORc5JMtosouA1sIESYkcKmik+
wCyt2ug0s+IHZF3b2tyWoHY94HBSXjSNF0kMqglyHwZgkT5BexarmQP+z4qdpBPF+3KKS/lATKod
MlURzoId3FeFt5KefnZcbXU2js1bBjIuaVtlMMWtcXxvxYGVQo/RXrAveEpVJd0x79QkwAXy1hwt
2W5DQNGGNh0oGFxYKOA282Nb1VvFn2jXfvhsGmf0SP1haYZpJcG76z2WE4iavv6mmAZ8bf+Wh1U7
i04dGti6ZiM3hiQ4pPRZWcFeEE4cotZ7iTH8EnFIKhRDJIWvCAgK8KukpcMvOAmqvCgXkizlrYz0
jVeQuygHr6TW2k68UTacGz9rIAL5Gy/bwTfJ4UWnmv4gKESrz7ig8BZ5Aqjw67k4FO9oc8doCjsp
CEjIcbkJYkqGa1s4vyT1p6G9ll9ksqyYZI7lrB3pqMeWlpBOTqA8VZ4QCZFQc0dYLVSt3PG7LD07
YIbxKZEuCZaBX2LL8M2aR+aPHpFOSbtFSbUa2xc01BOlvUUxQ3JI8oocXcGkiZ8keD6cH3yxXUTr
k2EnQVtL5YqIWA6OVyNU0rsoW9AxEwVrDujAOwTumzhG4tAxYOfmW8F3BRtq0nJW5TJNPCAhMTa5
nFeeCj7zcBmQl3Jid6vbj4JyScwDekQepuu9rTo9jkG+9uxtFDtr1DTXHcN3BUXu9lmueaOKb2b8
gzyEIE8wIKe9IMo1ivJW1mtwqIxnLtgBfRelMyAxSptasTIgjDO+DnovSK1tObGFMQDEGXrHbref
5a1zYDRNRSBThzdha20kxySDSuqpjw84M+rjku+X1Krkx9WAmW9oi5azAQPAkZxOyZTJNk4GH3Ce
tQJAi4nQrPTyd3mBr4Q5x24iPsoKi3Zd884klpRkkpzDIASzB16P2zc+7CcOlUz27Jtb4YyPNVC7
4YUPkGw/GBTJXogN5tLp2XdYGYwX8kuw4AE5gQ2dUOomDaf4L7it/gy6aJSH6jQiRZADmIiKfL4d
XVOm1HRd9lCDD2slbF5mWEBrfKJufqcknTvB0xjfmZ2HR9VLbjAkjyExuGBkxPRKUlGjHsxmmwmV
QZm5KHy273eRXPEzJlFz+wfunzFC/sB8HsLNYMIcNl4Yh+eXHclB593WaXgtV1K360nxc1y4kcWY
T1V0I1uZQcT8giWUuFh2s6TiR93YymKUNsxW8VW8XaNbm8j50nN/2dqjFNhauc6yVzkX5YA3iQa6
IJs66YlhIr3JeLQzO8Am5FyGnE8KvvF7MoU0ioQvPKRkKsVR5ckRlL5yyRLUxigZNgwKvyD2mYuu
RiKGZnpfFZrdHsrcXCWsAdxOAIOd5FDFZohNUIP4psQz5agpUXzfOfMBv8s7CE73gO+wjTc5nPEw
XNcxzwW6YOKu8abkPjLrn5wWsgBic+XoEs2tJLnbdnjwYQyUkKOMTAE2Q5L0QHT5Gw4R29HrgpVM
jdTiZCuRkdIbMiAZQSBVQZ+auBgNPphHZ1AjDB6MebwUM8fbFgkLC6hQ30kIxI+IA3L4SfAN7yvE
1pLTJ+GfnBx5dd4zVZ6lMktfsHU5GPdxCLYR5IfMUzc+WXQsDUZzY0aYmXDeGVMuMRX1Afkjbh9H
s76mJM9jkaKXo4FZxlEQf0TWyZ33JSg5oGPp9MJh5wrAo2km96r3Ckkue/NzzlHhnM2EGXVs3Mxk
DrnDtb6+smj+99+yoNwjtiFISs0Kd52GKZjsvdyY4vJOvb0V70xgqIIn8jgYOTCBvIvvE73euPOz
/DgHVyJIZlxMlVaVwDt2g13dWlhNmQLJf832OxCxp3UEK384ppwrs7P3TKHDnYC5lgXGqrK52Lcz
wBPOGjuS7/GEggkQeGrdzGitHC4N/Ep+2Wbwhgw5DQtoHCFZ+HxrOtW2b57kTfgJwfwKYIC/Yik8
i3o+Or5TjLwarm2ykSIg1Q5BalXgQ4a6X6GfThMIbtzauXCv5T6vrenGTIaH0cRrlgPk8OF+C6hN
DENeUlvJ8//ILTrZyp24I0D95dg4XKaylCxFUvq3daXT1cMGoBrppsAQZMYSnTaDIZjbRrnUsOqD
lV0KfBRXF37GyrdI/KIZpmXVS+sr6AWTQ1PK79gPHp+tKIG9R4MMvuITxVZXin6DvJgMMCfdddQ7
V85Q3VZI7Eo0ITgH8Uj0rvilWV2MwOdrGkw7hAgwu7QIuBTHWmxNrDzjTnIGpI4ulY2xuRbbRH9S
0gM6RFZ68HJ4OaRSsJFfaYmqZksRCG4/59/AFantm5s5Wyxz0iqbvsc9bitaebKdc7W+lYPBo0fY
mritXsIgcS/jNP9hTt5KG9AWUzOicAQv7wvXofXGK6neaxlNQuhwfggKY89gRUpzeDgR/FWLDMTB
2TX1szyY8whAZ02fcUnjC1yBafHCHYJBka9YF6nyxkUuHopEfr0X/pRpE+3prOm/5NVzN+KgzyaJ
A0aM0h2o7GZKfh54ItWGhnsrnd7tYjPlwDhAbTmrfEZXhTd920gU0iTXBXbnMIDzaAaVBIURGDAf
X4tYgq/yubzKnPKnzF1k2N+N1viVjf1XgRDYefWzBWfMj8msEI/4FkBxoiIm1R0YhoyJfCK3OyH7
4ZrIQKzzLbn72kS5zTv6J6AKLaUPweoA/rltTIkjERbnDtI9HVg8wpVuz/9JPgP/T/7AbKI8dO04
1nM7yOyqaXgjH+K/JEZCDQeaj+dEF44WnSuUL2jV2DwbcXsbfCHSIY7852M6szBagic7LL7AhAMG
AEahyp6yonoppvqAAeD5Jm4uG4dOa8ObNMqeTCulkmk+09tjB7yMLpTtlrbit3xLCpgOO1HqVJ31
xZtsyUTmk3PFP/Y0Xja0+S5uPKSwyPjqrKIimup4/RmvrXvAG4n1CBJ9XLFsjO5bHHY/i9cS00iK
TQ3rLeQmvSMeGjc9uvMSBo2uuudLlDtknemGS4C3U7tHFDAPBRFhjcg/cC7EM6WnxlPNiwmIa4aQ
0L51xV1lzTcDxB7EjS7MBhcW82u5kL2DVUO5cDa8lZG36855NCpqddxItLvcSgk9cZTLvs+/66pC
X2FD2BPcz3JFZCn1xZGShLnj2gpxK2JJAIXCmSCRhsCapBqESwA9h+xBUVxoeJhz1sHx6m5sbuV3
A10X9jZ28ktHcolYahvbh82QrTXETxIxeTm7UKWeyG1K4RArI/9oaEhXYIGt6Uth+HeT6d87COv1
CZU5HOvhUi+tw0/obHolvKZzwN2ZyoQpCJmPRR5qWoI9IGOOds+yphXQqjfVgtTcGyRrOgusaok8
D20p/f6ZiM1MSPXxP/IVtOf7FlfXavK3k85E/juhRRUqYQU1WwknxN9pTIrc2TXXItbbtovvkgyZ
EMARX7GHwKLWJH2wfPR/vnLz+o5L3yO2krT07wqmA34VskbadM9d1Xzz5lJSmYfcNdtbcH5m1zzm
pOsFbiUeHkSsUh6ZaEo3MMbJD4mSeRF/fo1Ud6uFPzUwg4L65JM6q7sWB18815FEi04ajkMudJWQ
LSVvJWkKlayjgStY0qNEAjAu19gk8vCqjQCNUIZB5wt/O1BWRBKChgMTyG0k0MdZTTez+cXyr6xs
4+c0VgifWHMJ6TEXwrQ5pMybVxoxX0jsQ2ZWDDO6rwf+F14zOakBf/pAj4OvJJuQ19OmUIq51COM
TRwOb2FZCb5HZhCfybOnG0Fb0x/lm7ithNtkFdq1gjdckDRuTLrRK+nTnJKmfq/qCllEKuhiVqt8
46O4T2eejQrVjs+NnCS+gFfz88yuEzjLH5uOohjlGqjTurWoh9VzlCAubRp7WSewfRkPzfyGur2h
twM6z7R1IBLskds5RNDjd2c4Y1zNPyE3UszVgf9RenbsJSMfImvb9tlo7MOpIklMqgQ3w3sUSIHk
3oVJxGYpx1kWR0nce60sEPy0ul8ED1QtTLpXjckh9/Dbs+Zwjxo3ZU7LCKpG2djcVlDOKiJC8npc
pGbirrltM2tG+//A05F4Q2APzLWDXszFIbviv3DJizntCc7leuVfTy+AtTj1Ln0KoWFys1Byd4Rt
/vFiGSNgnnMyTQ990d0h7rzW1HleT62/Kf3hq4q0utVtuw7FVD2EDBgF1kNUGX+NJO+z5nkyx/+E
/Wvl22sEMje8fhuVNU5stzUBxQJTG2cIHNQ1UrK/2S/LBdqMlxumqghgrXUoHg6ojlSjDtXMKEHT
GtPZgVidEnLQyXQ5ZvplOvp3qTsBBVFArrxaQkpUOCPTs2cC+AFywT866Dcp5GLAFKx1hCwj2z9D
erIXnBVoMkIZUakgo6AimM+Pc2V6s59lll7Tb9Ha0v5Eu9RClA9DuJrDlF5wKQRUrKLqimslmbWb
PiKnN4pvSsb7F9/kjhX7gkkMNnLCzSaprsicdnn/qvqPiY1pqoJ65QhhFTh1O/d/038d2emq9Gk2
j6KrUpOVdpCZVIBFw3z9q60L/1LA1olqbgQIwYg1GtpABZQnifYqB5EhHBQ6KwZKs0ozMkc8hey7
xrgKtUjyRyoXtRxz3KaIWj358nU/gv31zhF/FlqmUmIGJAvvhi0HpgAZ24+TGNEgwzMyzX7gTuhW
lG4IFbseuw834aJPQ8orHNOLCvpsnEGc0qx9jgNn1cYbwjbzxcSVwzl0vCy5yPQAn60HdFGrCczr
5i/QuAlpdfJHWFgJIToz/dVG6hclrt4Uspdmk8Urp2njTdcTdNSgftz0SWxgz/1yEfjtznHzNQ0D
aQdYbTIbI8kfqk/D5ky5jcGsSzZJ/PtR45gr+kWJQ4nN4sd0q3qd9fSMgdLlDB4ZyfczakCXEnUJ
kZ38OGVNRo7VU/pJUitspra2kVW9U/1dSFe3Zn7hLlhF5SGZzMIaYN+F0jnmT+W4GYuYGlZ66aST
HJi6pPmylURQEpVHXJLT1mSBGPz9oPTTQ/2CvsRLnAgtZvCDOxV+vdPhb3tXQjfPy+uoqrYWDRdD
O/7VVf4Z1o/2qQ0TTXq4XKZghj7ODx2ECy8e/OmBC2SKwhteu5l+1HN3pYV0JfKJWgGRE2/7nSeO
pJzEMvsx0FZOQfLv9Bz8/zwN+A4UlZDHMZauegQdxXAhonPaI49Eo7djVXDAjcbfhiCOVfux6I3L
ZixXNtk+erv4OLweTmFBSu7M0ywut/clsf55msXchHU/NerkTQ8povXUGdkEtJejNdyoNLc8lO88
t6JlJ9Uo+83wdy6OdKt+YzeffpI/D77cNP88yVIxNfNrzVZ6i1VS6a7j7xhr5tKfuEkMHOO5uMMw
8k2yRoxvqqpYKYdg1BiNy8qnRFM98WvWRD8lNVzxV1Jwja6u6OGzmtJvdpmum/DOSMONaEDIZ8q3
8sK5CvFN8ZtY9zpH0plLIx79Tc3v6qMMWVAORbBtxQU9UiAm51U7xMd0e2UfO/1rUV5rXnhmo0gf
4D+P9dGELK6TWIsaFTG496UJVVegnA19fFrvlbNr5K8Ali/Zyw5ZZOLODsK6Yk/XZv6aZK9EC432
zIlOpS8KbUm4Bp3sriZoMZg6F5Pga2jDp89pGXH/9HTbvBbIlY4Lf25tF1rLGHVZW9hWIPBRufSW
goVzkdCoISYFUSN4GjWkdqqnMsv/VuxhTZvOi6Ik+PlmNP261dGixVbNLDsi1iv5k6WUgOnAGoDc
THkyIbMlPObijoiPZTNFCSL/Vk7uNrMU5BiU9gw/c8kjfn+FI0dosRr26JsKxf3pAdOB0PdKBU8R
8xZS6ar7q9kLVjKx7BapFZh07dWzp4l+gm1yneF3sCCDX54jl8iof5j+o6cSmNMRNgtPc/aqWsM9
Y8sftrS1k2nTW5L0OeKKfQ9T6xXg4yWPc/rE/rGqCIdxpTootUDRBf+9sGT2SPN4i7Z1j3pGKjSc
V9CirGIm6dbQGiYy0m1SBk+Vl+4GukK6E3ELHH0hVURT8BCj9VmiXBi13ZadTZPMKy9I1qo/3Jkx
5s+2H7zwiSXmM2otWHlZ8xSaEX0zq3Oz+PGkufAA6d5tA9ZEKIab6eDYHc1iZsVtaJjpvM9N40Zy
uEgtfpVag27XtySNORBOVUtZ9j0nAJWG3mb9mQN/CCT+Wcw/H2OxmKHjuyBA43mfUDuMzID2uN5a
Qn+BWwssh8hNb5tvsd5/FRa9aJew+VvJ7jc7ld6eiVbo64qvG5/UIemO0yv+8bJ4f0BN1YgEiMVs
y5N/P5onJdQIGvVi3g9YQTKewkQn4/6/DSK3+dEgIWmsIRnLeR/CuccRltSa5p+zrp8tOaLvFt4m
YoTIdX0cJenBSKd+MO/pSSN1HIGY/4v3OBphYTAMAIZxFCmTZP7JGnG/4ASeHkIO2HLDHL/EYsP4
Ru9VMY1Y94K3ecd26zIQ2bczL/ORMP575Y9eZuFi1qGda3bKSDgtNagrgSqSCqQgLAiUsy/26UY7
Gk5W72gPuF0zNRQEpj0yQ2upGBHxJfbL6dlbyBv8+VKL7dyryLhMFaMYlCUlKMjJ5wknnTdjOplI
snYNucnT4366arQIRQTSgsjjLFwuarZprGfeBG2iWxt1dSdsi5mOzUEZ/Ud2++nhPjUr2j/jLYXW
u7S000xzp33frJ0MidzxLyuvgTM56xKaBC8rdEnJMwk6VVJPUkCiYtbBnwkipKBs/UZIYR1pO8lD
nH6+z5eBVnJkFwmc7aXKRG75qtaqWBVaJkYg56gPvubuKny1JLTiO6fH+3QrHw23WPV8oOpON9J5
35Z0iZPC10CFBfQAVYFzY326j4/GWtgygtdwiNUcW6ZWdE5+D8Jjlvv0K50bZnERZ7mi5EbGK8ll
AepOqs1nnbhzgywQ023tK3NVMUiAyF5Q/10P3cputv/iTaB0wfEgoFHthVlO9Z6Gfi4T5qvlJadP
Koitc8ZsfowHf5/7o0H0j9Zl6hETsk0GadLuJ6a5ieMnskoZ9aD/7W2WZsyesq40mTKaoKKCg/tD
hZ3o4fQon25o17FptoGoFdqTH18nT8YYM8aFCWiWDc0pEimnw4YGenl6rE83wdFYi01AO9+EgIyx
SGEKeMA60DpOj/H58vz3fVx1sQfyIp+zLGKMBkkxvC8Bd8nE2RRMTo/0qSVG14aJo2GldyAJHF0z
dNytZyupD7caiROtV64EB1GMisRap8f6dJWOxlrcoChxtlkVNoexqEMfCiiCkCuMjQ2r9ewVeu7d
Fntv7slRKhqzWBjGToy7wCvgJEiKn3c9/XKfLtnRy8m2OZrIwbVojhRW2Dl6EgjizdZh5oWbkRZn
p0f6dAMejSRPcjRSMGbJnBQsmRypHrkSPN8GyOf/+yjkb0kioOZKe9HFYjlDE4BE6RmFTIHeghMH
oEm/qzPW7jMn9HiYxRqVfTPWXtPO+1S3dqI55pXJmSDtY8rt3dYdD7FYGQNdoU4tGQKxVVUw5+TF
qRegGNEUUC3lBvzfpm6xQH7njkEydPMeqICZK3vxJSAY7U+Pcm7mZPcfbQN7MOO67VigHgqJNjwL
Uu/0CJ9t6eOJW1i6kG5DNs0w5r1lvhmJ+TAOv8rkxh7yMwv02Tk9GucP74zeZKrSYBd02H4uXfhE
AAdEnpR18vCc6tino2m4WTTrtCjsLIKSeLZ8L9SsaQ/sDx2BSQPDDc0F9/osl+2zkwoe4f8bSv+4
RF5QpUpt69NeotceeRNKCGChTq+SLp+yDIEM+sjYqIzT3MZenFSE3fQkIwja27p+aU/FtgoDaFja
JWwjUdss4ETgy4sBxOoJaNGlPCQovwK49GBYXzMvuShS9QFvY2z1GyRfBFN1+jE/267060DmjQwY
js3iUOR0C6O5xTTvncDb43G4SnyuxY+s3B8TcTTEYr+2sO8nrRrZR/5jzatx9SuIQWEefyOrxO1k
CkTA4vTLfbbQxy+3iGeQqRlnLjbOolVGF7CxOkTl/9UV888o2tIriOJ8tGyXUQozva+U6pa7DETq
2Xvz9FKR7fi4bacmcyfNV7FfoCLZOQJK/V/mS1t6HZZK1p8GG/O+Dl/pr3SHqkiKAOTpQT5zN46n
a3G1FIqR1aTt5r0CMKSdvx/YAMauDH/Y5hswhNOjfWYsof6CDkGRwUEN4uOkBbY2lUgIHpwbmbOa
nO3Ksc5stE8jxeNhFibF9IepGWVt8HHN5r+XWZTthugSZPf8pViffq9Pt/bRey2sSxwrnUu3WPya
AVnQ/6v78tP9djTEYqH4fN1PfIaogjvByFtTc0bo7NMRbB0JbARD9D9a8sHTq6J4MnFmQNXQomdd
IMH3L+bpaAiZx6PruJltv+46ELeCrsZld0ddFL1OD/Lplj4aZGFEFdcZogwTcMCCcO4l/Tl2Owy9
cOcD6KKnx/t08ZHI1slxuyoN9D6+VOk7YTWNgSoJPBafdNDZ/MDnr/TPEIsNXbkT2ioWQ7Ch+fBe
WfFf/DNixH/lmJlgE2jIQaTjLR2NzInttHDiw+uQNeZ1zsY4n+204yEWr9Okpdm0aqTuUSBraII5
4j2fXpMFR//dnz0eYnFcfNduYXkyhFeIPwv4iUhXskWgSuggg0zTwa09u1ILjYP/DozuBNGvSB0s
PE56RrnRbNQqXb7ax1l7E7ZH0BXbIQYF8SZArwM9C2As2yUA9AxNWZJnSRBe+3pAn+AXplxIrYLU
+k0dSNzk2jX+IlejibCof1WjrCfcjdOz9lkQYKr/PPvCNxiDqPWbtlL3s9dfg8yTcjcH6JCQKqad
6Ac4ANpOD/rpZgCR4KG17dCVdDFh/uT5o1WP6r7N4ru2Me6Iqk+P8NmtYx6NsHitrpiyOk4ZIS7o
8AKwQ3Wv7aq+OusTfGYJjgdaeDhJnSWJqw3qnibEDxAg6G++P+vgnJmvJcws7TwgPTFvQ+AkIWer
nrsIFhXl33sYDVJVijcmokYfLZpRDy0yRTNLgnyMSKVMo3aDLRDxR2Xwn/hrR/75IG04PRZDeSX6
AXo47Sbf5KddofSzWfMCQK3ylmr2FnUpNAqF7SI0NNCLNsgXoUUwP4KZZC3SMn0RvZrEzs7s6wXy
5fcLmdLXFBEq/ru4Ejqgy0Zjt8wZbAWvUm8Ej8nIyJ+qIG96UKo8sVRHDkw5yhUASvmOzK/tg0ZL
rsnFAJilaTrlZns72RBOjHPPucB8/Pc5XQyvSWMYMIQfJz7Xal0vkKLa0xVGOg8QAjBVCg/clbeZ
daHrty7VeWEMi2WoaU7ReSn8BkIziIKnj80nG00H84K+iaHyKEusOBV1tTCradoLJYist2DxT4/w
yXn5MMJin7VlUEVKP097Kaqwqagl/JszqdOEx3YNIlkAYwvXbOgjzTeHYcKrAQlO7oTdmaKxdfpN
Dpf8Iqz6MMzCis2lTx+gkGGk2lV/TxDQEW9jyp/nmUIR5hzsp5AOsfryVRdrq9R+EYqjaF4JpUyo
kFF2bTiISx1oOmzAhDyMUBiFlUzpBg368EbvxzfJQStRd336LT5bD0CJDlJtKLZZxmI9nC5pB6vn
JeREkrkVJrDcTadH+SS3gNaRhKDS2pVK+sdNXrfg8rkmp73cKwT8chblrEElEwLz6cH0Q0fW5cpQ
MAKNbnAd60tpSauxSyMu02lfG8qdXVsiJhQNLg1TrO1g1i8CwWNRiK5AOv6myk5JixaH/hYix3Zh
2SOwKgyHVPyFvUVTdGY/sbZ6Hu8kYOIT0wY6Ofd2Copmru5adNqoRyT0Ruqse5beTLtKGFMtBVET
JHbqPYVwsEmvYCezWuhN+qUaU9zjcYS43YLbLxFbzDIvusDUS7km/mbGtGIV6kYb3o8dGo8JPT07
OhIIZ4xPgqQ2wnIVLgAAe/E9hHspX9qKJkXZTkNNBixU3V7D+lkLx0foJ3Gu3bTeXUrztzmz9rRn
PxCxRCmNT23N6cvcISIdW/ezaV9NviqBOx8nLHm5CoSfJwdM9qtYJpGKTFTtWq2+OlFLU4Ec1hW4
XFOHTlfdmK2JGoO6qpA1G71uDVj/cY6hRyJV0tg09dVgOdBnR7DbZTi+Cdb/UN6F3SOcyAaZZaGv
xmN+FaPR7zR/WzlQmsZr1wDqripP21lR+dPz+oP8mJFRFVCB770zczHusVLcwjYTLTa/iG5EVsQB
tQwLpDfqTctxy0PtQlUgY2tv4CkOfNupvpW2GQ6ZIQ8VFszVgaM3PL9Du0WZBbWG0FK+iQ4eJpML
8NbQ+Gjk+6xx2HWhw5TXNHoIXooUZnhfbaMRMjEKPbJlhGkK3dBSvoIw30B4jfiBpPnWKGgMJ69l
PD4jVHQFg2kNJHc9QWYVq3xo8YAe3ZiH96JUx9qI9AQVXXwdeG+t2VmrCAgc5K3Tx+uzsyzwW3Lg
WHJyax/Pcm/aiadFZHEBsz5wiGmTemBsMK1CWD49mH64p5dn+Xi4hZWNVTMazJLhhMTOoZWqyCFj
AVOiUB+FDSZbRsk4JfCQoubZYreS/QEaACVx7mG9GNpa5efE+IxwqTPYPawUDzxFoL894+a3fGc9
km9JQPrVP0Rjw7E7gVgbubPhuxK18MfIxeu51Q/Ompblr3qafa/8g/DOYMIQq/UvblIHl+PkXM7x
TxEYEPEDoVNXtY1USe7Sq4ySL/4czYjBU+tg2Itdn9WPxhgSgNvuxeS7X4jA+qC50kndrZIm/T4r
+Xc1vPIb9XEG5mazCQ6keG1EsxkVLc6sTA3MOdyWkDdFr+YhoBf07EI8nWYo+M5aIAR0LxdVBmEM
SjE40J+r+YsJopm6mugbEIrAibkcdLRItC9ZhohL6xyaskhMI3p1iU+zXsS7FB+WbVVuhQsq8kY+
XWOwe0JxRGenH611L8gkaF/kd3XYkCZ8VsLyd1+L6adtxUqY2SJPx046yA5gengysbu4QaLDgiVH
pUMkFR5FOUQlTiFjQR4cntXBY5OyVWzGF1UVb2RBdXo1SWIT5WpJbAbIWsqPHJQz0IgIn4Trizqm
EM5aobGmyaOkV0TAqhycFc62tlIQSce+m+W0M7iox6jbm7nereSdhQIfgYcVBruYJNwY/Eg/yh9F
DkLk6FL8WbEvGug3+VhBQ02qeoMGX+911+JF+1wmwoot8gx5I77hpN1XXogN9VOJXJTDEH7OkNqG
jx/n5S1fRjTXghjyIj01sFoCP+k1kddgKll3FBtk6vgWiwBX+T0FKpZLSEtWDCgUAYvQfxIv5fQx
PSgrfjiliOVTDbMNlfAXUcOFtx01PgqQ9qTth0G5Tf2GWjYYWLUX2REOE8eGOzOsuFpxlgTtl3bi
XsuJFNcIVL4YNbmsqAnBO6aFzEpCj9rYiSKA8CIbD24gd4/chULNPwyAz8UJdd1WhHKwDswBc0jF
ntg7FrghpCahtodciy6tK+ilIHdWm9RX4oDGyE7Jas4cUVkMoeUSnIsSKvcv0yjSkDr9DRHXF/I4
h4zccu888uyyt4Txj9NETMGss9FZpGHWL1K4FLJA6LXwWAL65I80Lb8dOmERJAX0KrLsNfIWOlce
UiMyOD8j+gYOShN9HN+okL7Lcv4SD+NDPUC0Ddz+jPOn/VEZgHEqOQuayhv0/j0EJ0fJubLWqznt
23qf5fXWheANE35gBeAriwB0APgI5rcImQrB9vSeWQgaEvmwZxAQpD8l3AQKNeKaHg3ez7XVWPGA
j8Ls66WPWApUs7m5U2lELitxqMxQEWFz9M8hIFJm6CDTEtE6If2ilWeyoYtOJH8+0WIXp35Sennf
afs2hvvMDVA1aHgUo/gIPAWiTyLGG3J7S3zbWc8wh09PyiHCWh4kcE7S5pB48A+Ui5mVAYTeXNsr
ENrDlMfATHruXi4ghOpcj5ja2piZv+7j6RXddPEhKvfx/1B2ZsttY0uzfiJEEDNwq3mwZYltyW7d
IOzeLcwzCIB4+vMl5P1vi3JQcW4sUyIJYA21asjKfL1DjVqDSyuuBLX5Y+n8pEtPx2EJaarmqEQG
WBuHhXz8xg9a4TR2PtGDyJ5tEqKc2G9n06sMv6/GoNvKR10l8QI0tDCIt5W7u0rdezo/2Tto2q17
MbwX+0Sds9GkDqBdTx1uTDw6GSRixvnFuaXegtfpj2ecbY4IOmQZERNAK4wxFJSMNv5keP05S0NU
Tth82UB7R0sLDUwh0DRiapbPvuqutLPmzYfwbzk8b6dMTw6dK3RONmfDgYeyc5cub8ek30IEdKPG
NZzE2nj5FfVx+xTaFOkMHIZiSPkw3n2f+VzH/n93cBDETVEaNn7GHSicUQ8o21iUMhrSAEdYFNEM
nigVxOLg0OR8fPYPIPCvs0+AR+4YND858YMxsED/xHGU9Vs1HuC6KMgVMF9mX4RJDqQbBSRPy41C
EVlEEdgU7Q/NMCdYvSQPmNUP7kr79XBmfr+rg3GZc0SpYpdx8aicMOyq24lLIbuWU8SWEuZBVG4c
AeoJtojDvSK+w0fgj8dv5j3WkkmCKT50LOTP7HeFsD4Zdq4Tx912oatBlBvr2UQ6jH5qkWCfu2F0
Ioq0zH4UUeQCv6J4hWJbFB5VAl0D7YrlDy2lj2dQQ3E4VL/fnfV2+9YtMuPU/7sthx4e1+UGKjoB
nlyIypFd8OENPT4efzC2b8fjwGB0xdz25i7twKa9Ytb92d0KdcqOGU34mOwXUXJjqcTlrTZWH1LK
4zfxLvutOUFoljYUkDxo2L996qHJG79PmZMAPjd5lFxbHeT0vkj1ANaLjzNgf3xwzyfHChUe0k8o
2b4593r6L+2maTuV4x1fkaF/tYNoBEYCESyNPjRZqDARh8pdp4Kg7XL8uXW0Hs42tBBAjDeBq7TM
21swd3VleOau29Zwh/wyqyaak8ev8qft55scZGQ3fR8xpbdXSZPaGw2v6bY5Hhi9pWXxJXWIYj+q
YayewuHj/H6hgyR83/R2VSddtx3wEZUokNeC/eX4WwiPSMsrtOA5I7IsYwJL0U8NrQtb+vEntj94
5MPMk1X12TwZNacghi8LkmcWFN3z1x5EjFQ9rtuNJfr2Oaf9Eu4HWFU5lMWDE05dfDrDqUskgUSy
IgU5mJobzvSO5IZo37x9deouZIo84wyqhdaNzsLiqfLSHwoy5TTz5ZUHywrU6+VpCKPN5fEnlCE/
MtSHlc+KYMieQuYUt7uGwCYNzXWnYk/VvXP8YlqGxy52aJSaIC3akXktDP9K1IAVJH/HL/Enu/fb
0jnMZtRdG+/inueBlAc2JBIHcUXoOYif5JNJjuH45f7scf9vTxwqGJeoeu08k0fiSFxi0j/DXzZM
QloGcwxdUfJFsSDTLqqb49f+89qkuOP4Ppnewy7KNgxjv+l6DC6MXdBgwr4BzPEsIlY9fiHrT+ZF
gCvX81ERpIfq7cavo2Yf5TZXUgqV3ScmcJEfsjglvKHIiyeUd6JoCj+NsA07L3QADhsJcdU6lbMQ
dxqBmAHHsrW3tNDEMXH8bv9sPX4Lgg7MVL/f+Puuwxiy9cqKAKhfFSxEByaknVQXpwQGGqc+L/Hu
uFG5WOQxyKIcv5U/HUcBeAIOJajmwTO8Hbe+qaNdhvozm+tTkPXQwzaXKgU0rXlDgzIBJsWAh+PX
tP4QA2IYcFxDzxLU+eCiYziXRpqP7XaH46ysUwBdFtk0+c6kg2pENRRWyF9TGkY8ARUU3yKzEp/U
Dl0zyG+AJeAyLZvnXWd9sJwOZLLkXFLDM6kUA7pFscE/qB4U4Wa06SUat/jZ8FI5N7bz3d9LOnmu
7sXwuJR/e8Gz8jlMiewka+qDUPmVT+StMaIJBToomhpNWIUOTXuWDmFnmc5urZCmVfZ3IGJdEJJy
LqeeshwXZQygQpccaEBy1mpm9bMTysTp6dD0F3HgfquMVVpYLB0pBKnyPffkwV/LAlKDZyhZ85Dg
k8OR8ZdXGi7dZ+Zm6SH8QRzkVQBBsEl8iIpDzWi/W8xbjIjjQrlyeVSLImcIZCTit6z30TediR7c
RRnzuuymVbFGEhI4fKlRQR1HrYyQ2iOZGoyI2pE/DaNV616cPNKwIfBCFZuDHAd6aBZxJo9QAXCe
B1Ug/i951eU4XNXQGuh7FMZpz+PcyLEVKZ3wl7sG33L+IQVzq9j9R3ysjuH8JYLtDQ8o7oaANkeH
JwnooMbm9173mWCPpM5ueBzTcCus0sbIbqC/uyTXqM4s7VUFFyo2k5CZjPsoNZ7py1Y2bPgBB8pZ
1eDhJQ8iADU2r7zPPErZmWdTM34Jgmw4oymnhF31P4EHnQiZONKflIksElpuX9zujAdZqMg2/2Km
NXX8UEqCucEgEGIkkGAPuw3h7Oyf2y2kgdCCRt5wXxXVt7n/e6mZrP7TvjHP+OWar7PvobTEHpK4
UjZbG44GShEa08+eV58K5l8VQoYfv5REk4IFvJg9fFVcniMLnJOiXWaGQ0sFzyYu0hXNKnYhBTlK
PJm+czfG7p1SOcwKd5HOW388TedvA+3sGyO9iMcsvrQJMKjMNLBzWeaJ5nEc2VmozXhR+dks6VaE
Kpo0OAMjyCiht+hWR+hom00Evm8DeW0K7gLpr4e2u+nJPqpHtm2a7yFzLb7guYTpAUQO8Hy9XG0t
ICo4RCyRaPs778QxgKqCW3vJHcIxfCgML5TV8P3CJTPcB0P+jd8kBuLaY3kblusb+k0dfXA+UDN+
54ZIq3oT4qoT4ZPlfGuWQ7er9x5HJ34szIUWrN5MtEXeHm6mpohO1VpVhfO/XVb+zUKQEJtb8GBO
8w2J3njy76x8vBbNqm1PX5fBg+kwum8AFru+dblvs79+oXJpOfjKjHYkp5PSn08QpIrPGrM9K5Nr
Zl96IypG0Dz6YKKCK/PCARrj23bwr1HtUOuvTldRndpJ+qDXS90+Sf5SbLNi4ZSrIapwUeGuZWk8
Yb1uYSnXkexJLozU64CGEclkCPsQIVU2Qb2IzDV8r5Ni1AmACDdbJ9ei4+TsdkurOpcZ0R2MJSBW
JCziOD1zveGsT77bcXNSJ812mHbiIrFj1oV0BjZQsKCZDmPfpn9aRiu82E3TmQEXPPtdF5wpZ3Wz
8oAinaOVSfIXcmKgfpXylA4ue0ifm7j7hl1R2Nptqu8J7HwqVOrhxcZk0SlMtRForbHJTiCk7s6r
yDmZwnAV7WrZd8oixfDdmw2nXAQ/ZF6tehmSVpiKXuqlvGUqoPocAZaRTyCvvgpbEZgHFcJLNLhQ
aLmSannvwJXNcEiGCro5WJUhnJ120GHuUwxYggwPve1tiDw7+e74rmECarj5NkP1kDXV3y2T5ZXd
FRm+WzPOfrixBRu+41wl/u4zvsAv9i1xvAuZbkSUABsUyJINVEgbBM82LWnyHAYckvZ30jTuSt8T
w3TC2WRPwcNU2jf4IpdhwcfiuhWp4j/i+kRR4NtQV/OZwiT1esJJNjb+uQ6tTR0055mJhyb1LLNr
TJjcobGBoLPcFMhm0TwZt0t9Mk8D3E6v+W/+GhlGembumgtWsjJRylHuiZJYObTO65VId/ijwl3Z
BrYRnxbD/dxYW6zj4sYro85cPo5F+t1O839YE+p+x8S3QXpToa4r+2i1l3YCFRFVl3C0toro26K/
gpLgQoKemA2NbdKtyqkZJdOztEZ547hj5b5zrOAtN+GysaBzwSgcSkpH+Aq1mybFdhfUj44/Qf/X
/awAJ3O3dWrDPpT8x0CXzzSGe2fOoU3urqStDKVlA2fJLoOIGiAJYqW3Cal/pdQKh6iyY8uwvHy3
vhAmRCzVrIYFykuxuzGALHLtECnaSwneBjy4MY1rLovSJ3zY+015aqTFfeaOf0mqQ2cWJbWb0s5/
Koas8y+5m6/KYfLudCgdHxqcy/cmlYSAHZAxDh2a2Ky3JpWQoQlGN2y2u6qhVgUkePewGnWxXDU4
BsPGWxd4IN5tJFDE7Yc3KkpkFoWOtDXX7T22OTT67HitGpLgemg8BZ5V+ARVShkQPAQPXli5rsqq
8cesCq6mMNmm7ARBMCSFjeqfKmm6hAvogAipRoVUUJU0PysqvBC4uahkNXD72eNVF33dTDk6XZyW
wXAeVZmkuGRR28xFawQmQNgPuf21b9B75Ob4NL8TdQN+qt+39yKTmHv/IpmKGx27ooZUfUoigtg5
6WLIbFcdLHch0mkt6MLQj5GlRV7CHqzTJfNuCrji4l16MpU32HaoNpPzobS3OrSlv4lHTNZgZyPS
Ez/xCGqflTyAcBsty0O64Mumv6bPGuZx42RgMGVRiUG4WUnt8KGQhbdDKmZlYMvbW5LvxHXI6ZLj
0jujjDNoeiEgOMcLScx7MMVPu3q8Fu8+5WMVRN0SSRw8QmwJ56dc0U2OEUEVARki6dCJ05ieoXNY
juQ1ORkkj255ZQ6nk7s7c/LyS0HVmYr46aZ59fd6o38qJzA3lHdDOHw/lXkIVhrmQ5xka2+coR61
0rUv2RffeyzjJxPKM2FtlGkLo04VO4nd2pkxyhKZkApQnu7DZwmo8cdfxmiF3Y33wh+scEFpkSRQ
0u+78Stv1n7MLDTw5jhe4GVHpnBjld92Y76aOvhwt7K57dA+yYyqEtNRWpInBkpSleke8N8ecer0
AbgOc6Zwq0q9q6hCxtqVHMQq+K4SWYU/yjgMeNWwLHI/EiBEzk8ghSwmmz3T15G01GHzC1V/CYbO
4x22hYyCkKPDWP3cOc4dOw2xbZd0R2ZYaCzeC27Cboq7mAYKaNehiUOrWTa/yaMLa1NA5Nc+dENx
OfEnEfQWbd1S4P4eWI5Q43xoraZiil6TV4QUxCgika4CE8QQgmAwGrMU/SSFPByTj24qohOszJUG
ve7Y/9aJFT+p+kYkNYxMtvZn713I/2BGdpDslGv8DQRDwGpJHsgPXc9Lhg3RRgEE9rgt2d69c0Yk
MSjNUmIyg5X4cnkk0yNvEpvAUFNTU2ZZ9WXCG3QURLWtEu5xo+e+T53RTewSPKqdmDZ21ZF+q3em
PQxkhb3U2830mJmXc1SvHLtyU3DdeDI8eeUJ531yI/50zHjqrmdb0HDaym8zMhAb0eR9FU29bV4n
7ebEqf9ZcEb2DPrSNU+YmYysSzsjELgSC1uTK4UlXJdXcAd43UvGQ8ilOtz/Remddc92TSlMOatA
i2pEubW/CWIwKniwphHZt4osSooWdtWcKKADGRtlVyNH6vFhepcD0akJatfauGSHyEe8HSUqiBS7
nbLYSmwUDYklyO/rAJ33UADd3sKkWMZHhaIV5vgmuOeqFnhXRzxjKka/vSqqgWWaL3Gxndm6IABc
oBJaW5ivfn6WSZZWAsiDvBx0fohAJwcU7MsGELcWAMoSe3NjGtTQXVd7Ky2bn2wIFQVpuOvN7plX
PfuPH25mqcWio1eNHwFgFb2Ts59XLiVawoNfvxRKlFRrCK0jb7HM4vvO2O1u2n2wstiGZIgkrPTf
tJqLn/nrvEHFutrYFwoHV1LMH4IZJtFj6XAm1vRdOuNZvewhK+bE3H2yoTjOEAVAOkfCikJlE23C
9k6cqHQQdNpXbRTrticvUS1WhWZ+yJfbNPiga3DO2JDMSzHIZB8Wp0fCKrrdQ54fhM0FbirACb9K
/zY3/VWUtbdOWn9Hl+ob3yMkDabAK3JByWWU23osdIU5gVaVb6Xt5pxq3SLiF/xD4C8Ngg+YTbkC
8vB/QTQ4tlBY/bkKTJTNUzpWoK2wm2A68+JB3eFrBy2oBmsiUP+w7Cjn5c1iov75u3OjePK3jV6a
rbepTB+lRrR0BLpZwS8774Jhls1hUGUeGUm19zOtx3fQ+8bXg+sfxKu4vVa8r7k+OaWC2WWwaCLS
GZUiooiLwzwoWeaQYhC/C6ZQLpe6XxfUqTGJFngXzKhcAUyFTPLxW/xDDezNEB3yUlZOud+Ze/w/
Zyi/MwIC9LC98R1eD44LtaHPjX2xcR5VUhch//FbsN6X7d/ewkENDDbLBHpouaBqBQBtwQIWtiJD
idXSHpk+SdaAxaQzjXUHSu/XkhfdHBgjhqbq7QuFLThDGEg5Q8fv8k+5T39DUEeREq5d2ijfriWz
maZg0FoCV8xF1AbAdGqQNHPaZ0GbXi4N7bxgj/bjeW35V42TfZAlfoUCvVvUgaVWCifEbz+4ESf0
u7jqo2YbzbR2GC+cbzrvOblZx0ZEyo7lw2AxDNynKu1RNX0RnEu6DREms/ub/D0eFCb+Cl72Sz4a
YhRwmvekmeEBVu6gaa49CD2UgNCuFt5DmTC+WHUR5gSgW7zk14JOCmioXIPY/bXFBtin+H6tlca9
AtCMHvKV4kc8OnAn8vVJrCklJqc+68FAd0SHe0eNK5irXXyNN8U36IsWv/kcVv2p0L880676stjx
mWxbuMLsvLl8WtfB8CgPiadgNFjC9uBcTFDTKHMrrSS+2sTN9exa/1V7TIeoNf/l7YkQiPG1tI1m
xCkcFLx1sKCsfpUyAEX0HKU/JDEmqyFPCqyZFiNGdAgXIMTNuYGgX6PEAlk0HVjHl9+BeMCaesfj
pnua05H6eHBwLrpRXVlWa7D8Aiki+udGaX4lhfrLMWFgZR/Cl7V2YL6o+VpPw4AJbY2h4wxh7oC/
ax8hwMUIaeD1FCxY3jegd9eZw7kii03/I/OzOwUJ/EVVFsMAF5EtNwKYj0nwwao+rH0o/IRVKiSn
z7/Ou2O/MedNlxaptZVWfJ5bXxrooAkLrqRbqERfSdCtcyTltrhfZ4D479Vi8mqkUJTFLlkMBxLA
UsdW4n5kAcDhHR4nEB+jnuyTQXDNDXf81gRkvtfWNFDXW+0UuhSEHyF+ZIToNVyTu83u3AjYJDTq
Jcl0lgGXJxxiIU/I2cjuM0lO0Wqu+CBkmyT/PkmihMPeR9EIjEGOAp++S61fEuXod8Qd9CNwhEj+
pi1pXiAnr4PTJkOrAIxyyQlA9WC4V/rJ+sS5IQiFQm9QxAlpltV5TaGXH+NIOZrMnf+SR+9ZV7wK
/PpW5oC/JRaKjCwrQ/KOBNFSYWWR7y1O7dbVR7lhAcYUXuus0O7S1lcEBfZIlmiz604Hf3eK92YQ
bfpzc4WK8qlrGkr4LAMOt0mWq0U0mmgg36viaLcirrZWujVeykNq9z9KI362xfsmLQJQdIwZTkI2
Zt+5Jw2lvb9Z6+uRE352K4X9VosSQRHeliCZo+QLpal9zS3yZstv4DpfbkTauFjZQxsnxIXqAV0x
203rXk3KuNEPUrrJXetB/PYKOFfrIs6XNPqkoKWmAQFTFSv1SobyzBSRWXQaCCFRJWSxIQzQa7Yb
b+GPkiRQLwHBFHExAQ42VL4Sm5bB1z4e6chdCcbZzUybPkmoAdb6Mt9EN0xsSK6yLYMHTGTWELVi
6KVDJ4myrGAVEi45yUVvNd8IIgVSlto0d7ePKGHg8+Ko8QfWa2jad/Le4On5IYQ3v9pBt6GqTYj2
w0Bg+GoY6XyheHAyhp486WDnk0HFLY6yZ1o/HD4ZuPey+NK+khF17f2ZiDt+dQHUqXmTWM4dcNrr
BaH3Ga1fCcLCb6ADSfO/ClYxFJqhXfatctJ/WGW405/X3Ethob4MLosx1BekdvQtyxpNPuf+gCyC
zRrg9kTu+px0xgCCq1fK5jXmWurlTMrN0ihczPgmHN1zbyQ8wFXg0mrioFzWgHRkXTc5dX8K/pwd
xUsDMcl+6h7ztkvPdb6YUfpPFXbmuReAZSSjaTStdeG11b8buEh27Y9d9ioJvXi3RjsowMbzNzKB
KUGXt48cujzZL6vFE/fina/ak9zbUwx7XTnUroacQC98MvfVExvZoRWBIiOzd/xAAWfwJ2tGuxmU
AzS3Q3jy1prNTPLsDZwo6PScNn7yieBoU3SULdpvIhlUlG8TsjfTfe1Op9Uwno2edTsSxNbhigl3
m1dBSy9CmNZ4bMaXcHiK8H4M8qp02shG8MTiodTiF+M+XkVGsp1AV6ZkbftkMzC5KTZsXURj7Z1I
3ZeaVkqCla2QdrvrOdjf6DBnsrTcmKyaPjBaQ1eha4IVmkkrKnPSHX4dSVEnMsisNC7AQLKbOPK8
Avmm5KF3kjs3cS/b7sm1lxuuv5twzxPxfXNXur6cHqWzVLl53azSWOOLhBfv1EHC/+WXSt2wQPWD
FI609eTm8H7uEHZ+BeocvP583ygVTgOF4EHSCBHYAiOmBNSYDP+yAdXvRb5F25E0KVxdWztCcWoH
+AUT61bPQ1p8Jxea0tqVbL7r4Jbx/UXjIKactBgfpZ6twNUbvM9L9Bm472jfK3ZVLiIhgYwZUbET
N1rxosB1qhmSXMgg6FFxmHWrgoaW7+zcmST50sT5AJB2GHa8O++tt4tvCfwqY2lb29xItnQCXkx+
cScSOVm8ODeu/ZiCR+NtVgwrSXXzhQDkgy2gi/zmSb+7iYM8kNGlE/Xq2Noq2PKy6Bqp7pWwBOeS
FBy+9Vjh/HFWCxTKIj9+/cPc+3p9OoJgNhbiH8/n7SDM5jTQ7lJbW3nCalBKjOpWNj4i7zPt82Cl
IWAHiAtdy0yrhJiD9rK87+6TPHn+FaQJjqVA/fgNHjbWHt7gId6jH+uibY3S2u76+nSmn0KkBFJL
W4r2XlqPr5tYS54jydzdLxw0pvm1UFgGUTtHto5A9l3t/WwbnofMzJ52nGW5TIMb9giqtjkp1Lqh
eYnv54w5/ggKhn6bYtoaNj4WzoUchMRSuDkIlsjSmdGUOOW2qKn6VovLvSWfHGr5boPOwPxzbLwP
0F3vo36u6W3MAAcRiRGkRt5O6x4+rV2J57NtQ+vrHO7RT5k/5f2V7xL+J5AZ/zMN32xyjjnwwNZB
T4hKWGydT3F5theterC52Jt3UWBc+NmLK0nOYfhxfFze0/QwIGB4kFoIUfHwN4epEads95VnFVu4
9s9XoAeuSFZw1NkvKqPjZzE9UlU6fuE/TMib6x6kRIrZ8vdhbBYwlIL9wOSB7xF+RVr3yFrd7dMP
Lvgek78+KanEDesgdJyDK/YIjS11w5PuUWfd0Ke08QWIeaxJvRGFsnAto7vCtUTN9hPsZB/scn39
wQrkgf93+YMVWPp+FG/yTbGNdghWsX9kjLG+CeLlx4eW9u3j11qP/N/yXT4RYp3ES7E19/eqIAFd
mii+sUsBSNj0/dkNCnAiFrFIni7CzaHj2OkgWtWwKFvgNFIl/alekNROthg/b9evTqTQVby0Wxr4
w9r6yf+luInXMPXDvVqF9FeOHsGx4ODzlUOtyWBOBT0v+kJej4Z6PO8VXPLKxXHlQ2QnG9KG93R3
CMiAN8xbqMefbvzUpOIVOGfZ3J6GPbpmlE3lUghGxAkLjxwf2CyIsL02hPKlheOTrGziu2hGf9Gj
vELCGuQClpO03y+9cr8dv77CHufTnmQTAjDJqUqS/n78KqoALhK2sxy2NeeP016kLpI9HE8rjIGf
NCfrXZyVrN+pqG8rBA7lx6tu4KXGrbASvAkHSvlQXY54geSWMsEWO2sT1/cSieeBJSNdILctCFRl
1mqiayPMQfjCQaTGyar9YUbBKXm5V8dcqY7JTk83uQs65ZHcwaU1qXKQXya7GNFO49OevEtYt2cN
n5ub5sV3lu+e3yMues9w3oZGcurt0qsuG0+ptl12RNgWmjO7rFBv4KvLhGyifN++Idrd0yaO/NsQ
rBWvjPMKC6H0SDNl31ZvN0oR8Hlwi7U/T2UpcPvOPjwtyX0KWJFRXOtCZVAghsp+dIGDASxHrTJh
t5QvQgXpPOV5GSkKcjzWg+kUnxukcDmU5bGY7e4rJZTFqUkcTXcDZWuSI0+qbap3T4ei2v2GfMJ0
Ti/FYHeKZdhxcrlYBEpvay2U2QM/1JDKD4VOjLltZNlJD/LlNk2D/KwaS/KugP9muz0lsy9VSmWA
dqF/KZzE0qOwBwpc7dZydif/BfI2bIt8WsQ8+GK1S1H0wdCIhF3BuHHVJz9wZvqZSjfKt6RkyCuc
yq11DOPWpFUzpmxbf3LISVP2C4bgNFb8rNCKeFXldKmmzgSrU1UrZWYBIhxHxN5ZIK4UVMHX3Y4g
hvAn2/QxZwYBB58rvHv1tmsjuhboRV10aqNPJsDATnWJg0HZStiHYfNozDi3UupeK/GMjixXWvYn
S/HF2oVnHdFXg4hp5Y/XeJU87MgRPttUzhnpLE+fN3b92Y9XqVpVz4mq5Hr2o3OxmQ21WUpfUZkD
TVC5Autr98qiFlDbL+QXndw8k387VMNXzV6UdFfd+JePVMpx0/mHYAggKe6B2JnxGOyD49Bp3Xmf
22O9AqVNr76q9z+syb+aIvvTBIquRlSnIRZKFeYTJPxXKZmV20IEQ1iDlVElfQJtaBFcDkhcOlZO
x+LO/EtzWzM52QgpQNC5V2YVUXGtrxTS4C/tG3CKsCeeKXjROSGLBtrjnEER/gLA63UGYI8E9An2
N71ODSa/c7pCNjeg9ARW/qG1kxsQ5yrdz092MH3gDR4S+aAKA1EoCCXEq+hSDVe/57fTxR2mxWus
enrg+XNo8ZOFPj+vt7xVimPJkFO3Bs6GMc8Qcox/zkP2N/i359m3/9rUPHmW5A9qIt7NYGvz4V8p
F3L/gtWq+K2eEKiiro9P7XtSsLfn/yH6x983YVAadrFtwGPItSEDjWwi+8I37zl15KHqWLGiRskt
yqn76Vl5abLn2EEl0GX1oc0Q6EQ1Pa1ar6tuJ4C++RyKpQJrKQN3/NbX4stb38EEuS8VAhf21GAF
zP824lkJZxNIsHwriGBACz63zoApYYg1zuAwGZPlhbO9M4q/8zH72bj75lyGd0UuOvlP+KVOeYg1
DYK/LvtFYbsAraQDy3cABupcUvkOo6q1DZPOesoJ7s62dB0QEq+CnToLKc/jFvwkTRGQ/g9ehnqI
zrovoOPQfHPZuByFEmReKg2wwB8r4pFMvmGr9pWbVXzKESjx2hXfsxmvq/2z2N1LtO+W2b9DUZaU
IXkSmsY7xzmddskNR0Hfj19lwALCd+6rL8EFYK6aXf+4iXaPSYCP0fb3Xa07mavdqU8nvLaHkHNC
XChY3jftvT8CoMZ4W7ATYHgvDaRlj8/bai0O5y0IQ8pEgRlC53MQ2OWL2+ZJMhc62NbsGPZd+csJ
ZK7QYxJowLKL6YdW1lPHfxbAqSGED532litdy2Tr9CARIbu6KZ9lph1z5Vmwm+WrRsR9bfWx9qbq
MfhzyoeRWlmxveBM/v+fiuQ8TeLUnULTdw8c6bmYqna03GrLpmEKdV88B23lyn5mFJB2nam1giXs
MEVwWN0ASBK8QcdWTVnbsoBPNEZCh0Bzgf4t+HT/QeEsMJCInCni6Wc4ELscDWD5js3ndF9eItHr
nKpvTL6sX5IxO/5gpvfeR6cF0CUYYqpciisCjPy2z8AA2nBwO1j/V8IgDmweUEgt5RyF05Le9po9
CV84ns6VTOGkVQ5TxjCpLzJQnTaJQWtDNpkqeyYLLXNu2aCROP6XlLI4qCWz+s7ICSW+FsvZRWDL
ZGBeX5IOMh9lkpT9XH8dz1/Ya9owXKo1ek4MnFFcJUFqLTwPuY8MnIB5QTF8/a+L+t9Nzqe05/UD
x+x/r0j5PfBRObtKQ6/fqP3FFufhdfk1fb0bQUKvWWp9NMJHqAJpqbpwt/BDHzeW7CSru+SspmlC
pbYYbpe2XVB/i7nbXXCL3QGKZZNcn4Q2F2caP5Q3CKn3JCwTM13IMLSry9T0X8nWifVDdB1pTVRQ
4uizxLFAdFGLgYApytv2Sa0HbQC9kxEAsib9v1NPR3Pm+s+aMmpO3qlpN3hCnqvbbULSZoKK+0X6
zTEjUPRzcOKED1INx1v1I48+A8pjImcBSjw21Rl4XFiS8uGrzA5WSE4S483DbjDK/pUky42S1gk3
81Bbnr+wN61pNM/JCCKWLNBJxfZWAimcIGMKEzVIIGatrCF9b/cRyODjS/rwrCbvgT9ju6tCJyQA
zkEOgopAFZdVWG33DdUO94dmF/ZpOgkes8DHOYNEoRYMksVsetAQFE8CJyp6SWSs8KBV5CZrG1OF
oJCDEzi2//LMH3le70JWbtQB77Ox8C7swxRTMRqWM8RRBQNl80zuoYzazyIcOD4e5vtOOA0I9Tvy
3RY27FCydBxLyhNBSe0uK+6oF9xmJa7APo1WDyRvf9D0/VBAvjwmT+X+WelUkbWQ6LpdG/fxbNNu
Ixge01+Bg9WRzFZFBfWymYJbZcMS83tpvbTT8oXEv/Y+a1xFI/XVyC40VFKSJhCYSjBXliPDqqYB
jgnWrqDphD0z9yQkU96IZgwYzrppubDgqhyqqsTHjqGkSexVl4O/v7W+0v4TejVg+v65jzALTGuZ
DP9ESyEdmPk/qoz+Kv/UdJYYT6n76FNVXEaoH5/s+TxnzFPMtNHdubkH/s6+VOAH+YhrcgOZecPq
H5LiniLwWWnByZjTGkA2OlRAKv8hBJQV+uEPxkehGihxai+JQ+wz5FdGhHLcWLOXmpUwSKVPjzBP
zj9oN4AH3ecxuLRHlUREPjJ9MWPvaj08iZDNCY4pQg340z8t9dpgcnyByL//7cRmabjy+yEEQGyM
nNjBfql3mRt0HAxb5ed11ZZ0a1V/hHU5OGh+XYYa/kbojXcgkmGsF1rRk2CLxlLLAnjZjN1VP3ar
ksDxJzoAOeKts69s4Co0uLskPw/yTkbaLYPhjd1WpZdfMZyc14GUtiBgx6/2PqG/Xs4HkKKUIqv5
7REaGpijqV9o4A9ZIj+6aqXkk6dKQMkKsQA/gkKQ66xIkmjw+A28m8CD6x88bjnNS065BtoE0lsc
a4poCbKPX+Qwa/prUP/vKQ8ZRrzQKN08mKGO4IgXdxE1brgK1wq4/NdBYH1qPspiHL/0n6fzf1c+
eD4ja5YgjHm+nLIcWSCGOS6vddgqc3L8WiuQ4c1ueDuYhxrA4zRQHy1NerGFPK4u1G2LTyA0Tp56
F0mzAkJ3PKyNYu9kxHdKNlCAHRDElieoTC4hEfbvJocD0Ub5WrkbAgYQkOAUKJDV7qu3qy4yjJt8
jV88ipz9PojOoZn/Qwlmse4nMAns3ZN4SUC8+qdqLBQc3LTqC2sfXaWZd07S8nSpfwwUKrTGxCNF
Mwt9Seq2VK0MG6sEmnJLx0frjzPjQNoEbsXyaRh+u/KDAeekNZkZecPkH/dGclfZlJoHnP2P9PAO
Q4vXFUj7GxV6RBFh+Xp7NTjyWq8o3G6bRQMMlCvPW7isfYTyRvWkvxzIAoBsHZHLizjUwGSBI0kB
CegUiyZnlRkvAdvJvDsRqR5KMQLYgDbMws2lTy1cXi6BnFAoAYVO16qEV1b/0i7+KLtgCsD0bs25
LnUwm6iJBru3D5YtRuwskceDzcBBiMcrt/pM9f9Mofi0ZN/Uy9vsdl9Y/MoFHZ/EP9sv6U6H9oaZ
NA+CG7NxQkYlYsnPNBLTnsoZtiYB7EfoOuXZS4cFz1t1uNls7pWS++AetFLeD8H/7uHAhla2Nwf5
zmAIiOx9MsIpR2qMEi9rVwGiOClJBnoVZD0/RGtZDcbtLvnI1Kzb+/A+QHxTKoG2dQNE/u1UTHVp
Fvam77dKT7GH11JC96mc+9uZEAxLIEcfjwW/jRSy6FFWYKAWn1GvRIMCpntB/vfxEVrpaY/c2WHr
dxxG9Vh1LfxKdFnYCcqrxjPGXk2RgUwGzQlWhG9G8piYhYiBCZMTBjaSoBR/i15qBTu/toh2DB9X
aIrXUlKFbYYH1UnkqZU5bXGItfMlY/mM6VqRBUAsXdAPm+l6RXUAhUzqmyi5zarxWrSP8GScjVl1
vwwPztlQ3ZCtmPubkKY2tT8oG4w9jclptrhMfTlcadCwf0pp0wvBsRKm4GvIZFNzxbm71zpIFu8O
KJfSBrqdfnf+K0RO6Io0Fg4BNbCrWC3n6fiYHyahVosDScWayPCgDj5Avdl2RQ9FYvfbDvAP2YEz
n8AKzqAVjcywRUSme5ptXNANpKIgixRcS9Gn6RZnHP3qMldOSDkpNZcwD3bWPqqZnf9WNbwpzqfB
BdwzVE8WESMF1L/4YnzdvZWcr2aNYkPcRufMJbXxc0Oic314yb5YtyroO9xwduxq/qp737oC2ESL
zM5Jz4O9RXsWcbxyKnyn3GDmgAvwcfWwJrsvROWfLRYR0L9LoalM756CATFmAyGsc8nLsaQtCR9f
Rl4J6tePA3nnkaugf+FguBTqWMRf1ITPCEJunE11AjHd6v2QKKBpuC/Ke46l2vnQ/3p3ClFtJjvz
fwDKg1nKl8h0qwgAZRzs/q3AxtB7J/SXATaGCK4d7tXU1cZskn18Q1whGhA9KiwTn1USATh2fOFA
NXdoz/B3PVv+pxdKo+0As7ppXM9KAm+3JaFqNuOJ2SJ4uHf+Uoek5eXfhMpnDpa2+1tJdABdOnGm
vPxqbyyBd4DO6OhilbQ5iIjscwBG0vC/+sZdSulFBiAgm0ckC8wnUbcUC2Q/GHCthi/k5BfneT2U
y08bpFtpHOGbsv4lt7vP6bL2+KfDBcTlcI3N0Cf3T3yc3pLzeFnscz+hFt97w78Yi9ajG2XfzeQY
CwB33LRwtrw785pzEFH8QmYBvqG/+e9Q+vZp0JfZucIaoCsVFB3CfekMXvYUV4j+hnS6DjlKhXDn
i9TbvaOvjztkHSvV4hjXgMC3OM00Wk3DJxakDDHDYicJRIg0By7huXBTNshG7SRItGSceSOfd0Nb
X1aB4bH6vQ8yb35h2z0t8O8J4Eklcu4fp4WMHPGosj4kl9VyLk9sEu8LlhEf5lZYD74PI6kfYqKY
3fbbNH1VZxxfwy/16c08nfkT+M7qgS5Cyp+im+vtu01BQhirC8QL26SoWb3vmhaeuq/2VK3u5QMy
bkzihjKV4s6gyb6JeKuNobDbtF+bcvgX32PT2FuyK4pfLMe8cNNurSsmWfq3AQZY0aRAkaJbrkCb
lWbzH6euCux991kZHbXoyh8qqn9wRDVrCT2kBg89/EgAfpeUstTsp3Zedr8a79JuwL5BXqUIHlSE
2sz1yOF9YjZX7G1/8G8F0E1n8yRVvpYbUSygzRWn11xOZKKwYKwJaFFF4BFDb3LKrxgC7CUgm89q
wN5kMF6TGss5u5zGVmtPp2a/uqT6vYMj7USy4buC8HGIzNNk18wn5jiheRTTwQfH1E+sDu3U7r0S
5ZSo/uXifldT6vXPah4aavC1wt5WRU0rYXKXYpM0CsTxVAM3uyg71arnV/qL6IVLzzmNrE73AhN3
bZVnr3sI9buVJIJBsU36NEhz4DnyLtHR7Iz+K2OktCNRgKhUGKe6rq8C+3Gkd94g/a68MDx6Sfeo
42LponPVvzd5v3Kay0PVOmC1K+3KFuQb2BiqJHMRvpW/SLYFS76U/lkbktmxe2Din/CS1F/M3yn3
q1j6awWKs0bHlyoUdN05yfkcvui+lGMsBOFW3K88CxiGNG1PldTIITXP6xPPvKcX63KnZjNzvmtC
dgunE2hrqrVmjlMKas/PwyvGQPuU8iwhDt/FxTzYbqd2ubCG6JZl5tb+RVCfq5OLi6tWw7pW5XY0
hdz7NJBQAQX+Ed5zhbm8cZ04IHyk7YgcoDN9x2f6/5g7s+W22TPP30oq50hjX7o6XTUEKZLaJUuy
rROUbMnY9x23NZcwNza/h3YSi3JLM9MnU5WU7M8iAbx4l2f5L0kXAuezTP3WQspQNhIBqktHV6Tw
5USTDi01P0GUCSow7CXag/lPvEuRxxzdHUMadmA4i6uxvqJrIyaivGZGU8bWWMY7GQZ2E7Xs90Ic
FhcdWdHS9ZWQUdYTb4/n5jO8fHNGSpvuHx1zEic4tKyqrvpIMQg19DcHEcq6nkT31P5BOx0dRIHh
5XlpYkgkzzw6LD2PXlr/pJMQFkR9QQOZ0Zb9QHZn7pCnkiV8oBvyEZG4ELzSEkG+Xq6bCqwvST/B
haoXe6WpttHQbeTvTFTZ2urw4nDwjPdy4oqmdZAlp7LMvHMB+o2JzUfuzb6H10n4Jlh8NylP9aZ+
VCPHt0MMC7xrVpzkxL/aRfRe14LVPOiKwoC3H1nezSTxheB65EQiShV7Sqrf/EmUdXhlytTctB0g
BXrOUk+XWS4xLjXKnyl6G0x3AlCpS+5G5D8k0OXurPoKIUy6dKLbJybPRZ9uAusZ0ptfFNlaQPoZ
aHE0UfiFnxPh8NTztWzd0p6QE6212+eILgL7Bl/KxObCiAExytQIEazYce5oanLJcaPTDJPpKfJF
srBlyfMlbGaio1JU+WcbHXXK8auhr2Wz4TvlziXYlNLj5MaXcHAuddrpEnX+qjYRRvBt9GB+XvMn
LTM59ZjZ3DX/0W6cG4FTIMK8EsmgmCB0XL5Iuw7gyQj+SWOWHnJ7J6dMQdE0W66kRVKiVSJDJj95
93wd5zU4fv7M0odBDi66Gb2zmjFOhZceGPC0NQgsOYPNpcMYkS9UGSt0VyPsPoCaSpdWDfStfKc8
f1uJOLwEM7IDm9dl3u+F5zU0xCdo4TOqMvjI0rB0+UoxEWZ3IjYVQJNEPjQyJI6SLJbPTx35AoX+
qqfvbm5l3gizTzAH2mBdoszNaMm85buE68WXw9eGNbZwug1C/6ClQGcYiiCpOc4ESC6cZFYts0Cq
UwcGFE4rKCNIkVh2Dcs8Efct4pktn+QeLIwSiAqibNyMZfGdC4pagpBnmQZcV5I0fhDNSGwhJUyJ
n2Q9ogt15k4XwdACV7wSyDi2D/wqzGzfS7Uvwhc/vGFSuCwZNsnI6RTjc8aFG7PeiTA92vGolYyA
Vqlws765JncpOgvU0oCYi1VSDxwg79FJuhfVbRqUzQRGFXc+7NVpVDIFQXqMQfMNeOFaTrqejg76
T2pFY4dTi6GRIwLxAjkblZzkDyIEK5ZdxsuyR8FYOxmBis3/6yJ+JNezQaXFzIvEa2/7aLjilgWD
LXmFnMcdWu0qsd8Yx4/METk7+I3BCC87CiJm1WUrcRsRkX/+O+I2X0YGQZhCOb3ByhamkkCViP6l
SIlcQr9w4hsuTHK7dO3NZLXPRf1IeWVThemNADOECpKDnoN+ROBlt8RfECPqrL6fracyR1eGnJsv
lLsgs5G9ySEubEw6vmQ53MevI06iBa4vEB6cTh7Tyj5Nw3MwLsV0krnJugUwI0I9g5I+VjTQOBp0
lQ6bzcRjhgcEjl5u+OqYXxRo4oQ2G3m8GYHasS7ptIn2glLlKcvFACUUbOaZ/qEULvnJ/BBhAn6Y
VAu0g3bg+9nO2/qVS9HIQTkAurymQ6h4XTTBKWbRrahSb6uxOAtIrhwjuWxE4Rs4osz1n5tt0z6U
KR2a969+TA8k0cI7SKWxdRD+B07++up9ZFdqarfqbQc0Df2WIKAyJJYEUMvC29Jr116oXyECLtGG
YMugr4LZEln1Yul3Cq0as+z92ofQ6fYbmwIFsWuaOyfguOX41oydMY174dD0Vn2WOvlaXSRrFD2c
5FSKgpJFHtQvWIEUbt9/Qv1NffDoCfXXT6jVQKqjZlBvJYYTNCk9DV3PLsUU6CDkwsYpqLKAUy+h
GsIyo/gjDWjc84SgSZYoaj5sNRKhs02/f4MHMM7rAOv1KzgqYPbNMCHgyA0eUK3Kjwqp2DSpLurm
LkwuDe+gpcSRx+ZgV9SofhLnKfr8N+/jqB6tDpbepfaEwSPRmxSj2cJkjyfeOXgcLT8zLLk+2Rct
V8mYvKBH5OsDf9u3NQlGRNOJuHQiTyxnX78ydLDmsTOxsosz/QfXQ6Nhx1ImG9kQ4n7w2PL+3wz/
bxc7Klq2UzaMgT2rt3nSbL3UO2A0BFLDhTWaFjInJC2S0rwQoT90DHhbQpYZiuw+QTQIGfONgXST
1GHTqzg4DuBXClS/gAk2D4GVrPQm28lCMu0tr1+mqDDhso8WyaFI/nYQ/nEL9Bhfj3iWoi/Z9jqD
0CD+GBKjsjrUqb0AUC0hA+2qAeMl4ZiI2t+vgEEIzW7DZnGIF4ldY3JABDe41UOMa1Dhpa9it3QQ
HHvjANlgX5dtlM2EXYawRHhMH7xQ6Wi9eRZ07G1dw10NQsXrZynHse7c0MXME5MOYcAQU0n5oA8b
cCg7wd22FtmZcq+n7ZXIZUH2NOlVyL2wt8kPbu6/eVdHIxwnWjRbbqDeOk3zICRyySGE0C5Rqhaa
fhxYIsO2i+E1UE3OS6oBMNeJxiZghQydUHOniu7X+3f2xyQH/NI/x+to/+nQvA8Hz5J376E3KNig
a7FxkB5sJtpzuXAsWX+iy9r03o2VBF8EmUWqIPk0N0rJIx48dJMQ8rGJDg9+aIa7e/9OrT+9WNBW
Dt1MjEePe+1qrs8pPUPtVmSXi2gkUkU2YOjv3r/MH+hVrMffriP38RuqixnVYp3FdZBtkehztKFN
425gEBMRcXNAkD7IcowuJFvyIiGWS1FLUlbh14rPC6eMTT/x/Vs75qT8PK4tKqIGXhGG5hx1c+co
zKDB59rthN3TwSmORhdSH2HO1P0JpxABLG6OggL1nPcv/8eV9dvVj0KVzAgxbC2g+zXk+Y5dfpG9
gOCtzprnnyv6/ev9eWr+64LHroN0kmtdT3ncxp0+SRtBqvbCJxNXny6B6c9+PfQ/TANp2Bm8UbNZ
SFsIlnk3Er9qHOO8iXgcNkISSDxQrQDGevUjONIxx//4zbhHu44XxM6gL7F2O2IPpRHpiOCrVC6J
XWWWxOggEWLXxRPhMDUewW9+rLcub+B47wONbtFQpmiBGNLrqdtMej4H2qjdAlBFVwQzY4jKwIzF
LStWMsSPKl8gSu+/p7fNZU6w3y5rHTURCvyAQ1dvmJZ9somymyWLzrR2q1rfHVzUYho8cHsA4Xyx
SZSXqt+2inLh1TExZrZWQc0PgbshyToZ0oAiN/1nfPYkC0IDeakNcjTqYpkgAJlm4qclR45HIzNu
6m9zpD+CJry3U+uj5Sb3/WY4NYFQQwYEDn404ds2K0tqUdoBPCHrX+Zb2atrqYcIyE2KXBWxcDkM
m/fH9O1mh1gtcDPHpKtt6cduPJOmV7naDs6tbYNUhPkgDUK2nvevIpHU6wd8DV86OpWo1qee3gTO
bTfX2A4e6poYp+lj8/D+hd4iYI6AUkenjJEabuDmoXs79PCKMc3gpJXRE0QPEU6sLvshBPiQXXxw
4begFK7MvmSZpg5jFiGO12tCVyc6jErn3mpe/b0u1fMURmdGUFMn97mbAtejvCKlK+muSB3Kziy6
EeSC3f5Q1arjAc1C7WC2V1kwuwFxHrrFnU0fcLgTgfDUVH9QpsspHLhh1a3rNPaz2OvlaBh1Vbjk
Rr4g9mtJjVCuYJCoSo2Cv0qJMzV0OGZIVsCNkIvLlaWLzAFMlcFt1R/gxkEzu2eUrH3B8lFFJlIU
dhDXEFZSrBqJv7hYKQ3N0yH1PXQqqX2QwgM1OZeKtZQuBJsv0gVMJ3luRcu/i5JU78QnxTA/iVaF
7XV3wscySzpPdnvH4ZLR11asGr262T6RrLuue2EVuBl5dFKt49Y+G/PcRQSmO7O7awkXRM+IX6ls
UHpBCukKjRxeeJvXkpsfRMw0+5KKrjwuHsprowtuRPlVWfprgrC5SW+EqSUOHCx9bAikqiREoJrd
QgJLhiBiVy8STLWpspsoGR+mVFIQPQfXoelccgNe+I0YJWr67/z4WdCTCFXilDI0T+18H/YHTRX5
SkX50euYwFrJTUHJjEcX/xoPEspBHJhCign7wPHCy8qkk9OfjzkVlPen7aE7frQyXVPVaA5Rere1
YyxFDallnlJNuaX7qHbPy/ipqLK1lUvRY2QvTZD3xn7kdKYg48YvajifjZRSiExETpdBcjX9UkQO
pGLngTSWSqiUVqWkMAwITI5xZWzLKYS8ioD/wT7JJfQVPprEpIvpPmh3CnNcfMIto927kztITzXL
8T4pxwwtlilEKjjqfhxsjvThrggDxExMynzFN8ZNlI35MVTuTaou2NR6yp7xWlKw2+ppN38xxuHS
zeHVDu5Wus50yh2wCNqpU5sznBA6sk68fOpjMlLqrEwByx2v5AVLT91FZz6GxDTa2VOkh7fVov6Y
Ou0KB7at05U3ooUpLT+O4MKBnsKt2NQb5uqLpn0p6hQIKaiT91/cH0I0GS5Phzpu4UlxCBR+ix41
UzFysMQcwTMcEUmNpMfL0TuYcB6g29v2aokNoUGAM5Sh+OAG3hY8Xt/AUfja6rFrZpNGmKwf0HHC
my/qCijtt2FZEH0xBdqlU8lfKDl+cPG3x9bri8uB89vTZ4Bhe3NWtVsCN3/Uv5I4ItddU/oDD05Y
ihQ+/L+fobIoOg/FuI068Me5+tGtyL7+egVxK8QVtuWQMVBZe30rrltmipq5P2OhORoOHC6psVBu
JjwE5/AL9CaVX+kZfhwYHXvqCY7h1T0cnT1DunRg7WztVmSo2KoE0S2gSMkjKChJS0dwUGKBLE1K
CmGM0S/hSCGQMWii29XRNeosKeOzTlpw0kj/8CAUaEbyWwIlAQNoNdJCNX66v1qe5GYG3rYWXQA9
984co96itCtdUZHsQV5K1H0+THSPVQzePPJRCDqVCKiiikjMXiCTY2wBK6OQJk3wke6nPPhC3yE9
WMYUWDaDFOc5asUTz1/J6Bb3kdNlDY1TsL/yjt6fowc/lOOJ8XtH82iB6F6uN7AO9VvZ7ngLklDY
aLS5QDzha7MwidZLV/vhgLnn8B2Ka2tCsaa3NlIWBEci1iCCv5f22YQ6/zI+FslYH/pP2kj5VmHM
J/dEiJ18nbwdSQXmfj4XsTppjgQKfhVcXxCLpV09TfEJWFEE5caNSLGUrBiU8DsEiubF3rZTclJR
ixytfE11kn2Qr/0FSJImIz0VWVXCPLKWR9FXmsC1ShbPSSBEIQFEyS0c6rf0tvkSDuAhH16kWM+X
9QzCkuzl12neCcPmp8Qu2VM4I9zhHZwz6xpewJSDn+uSxyGJNz34XWkz0t2Mp+tlvvYgxqxGdfph
xm6EDL123qfV9v03aMrSPX6DB0cHsIYQM47TYHLtZMpLegpElfT4V/9oTUorWjpfaatfCXWPRv4B
SY53LI84U9Ao+uVqbk+7fFvEMbabNeYWP+i3S0DF+uSEmOJ90Gsr4Y2JiRRoMwjy1BkcKsfBo2iV
spElMC6UZhU1q/mZdSYk8hlRN/PDAj3ycO8/67HQehnPyA2mNao+9GElh5SQCzOOrLHig0ujTLDU
IwQds2cB6U60jtrhAA8Qk3lsp/15QcVqHOWj5jTfR7Ph15XfV8otO4K4z1ABo5sKAgFnEulqsUVa
CjQs60UmDYtC5pCAG3GQ9kVzXDqngZc+JlT6+VYBKnX6gee+zI3AiNirCOtlK/tlqCkvgK5ceUUn
UOQJDkRAQUjKmqfTKk1CIhsxs8tMVJI6nG2U+olutkgFiJaRzHr1fJjbBzuonrmG4MGE/mfFxVbI
1tJzEnh4qhpbMVlcRsgySyO8uV9IUxesDbouQK9Qrw1pO7AXE0V9WhSdVw3YR4JW6iYeXXcpN4sx
qRD3xYnZNaUHaYXeB2Ut808HtouLHwLGrm1rB2vm387MNu0UR12YzeHirtJQuwpmJIOrJxuo1iHc
OqAGoPsL9EWSD/w2ToTezXMJFZTxBzsRzd6liCzy9g5SYfr5HFZP6PGd5Bo4GqInDzvXA6ICMno6
X/GO5TCQ2jbf0JF31Ba24En1uYiWT1WXriN3+v7+yj3Qso5Wrq2bWFVR54ZbcvysalSWwZDX3m0V
0XY12ThA6Iz33ECb5o90d2OtPJGtTEJXKwbJ9gVylQBkwZ7NxRNVaiHTg7sB/sXccLQDBeaQjsGK
ixm5sBeHI84UKeQq3X3Z4GZ73kqzaXkq6kNPg4oMQaEZzQfEHL1gC0dV0KR8UE7FqQvokL8MJo1u
mqUUB0TehoUuHTBwOHGow2SnJkEsLbglLsbUIHGu4TGQPog0IC8w0qwt4QEt6o9sL//QNLIZR0qz
8HQkQTg6w+zBTAtjYRzjdIYnkV9Y0Z3RJHs7LjfcpzTs8KZmjXC+LTaCGjB4BP3+YetA/0Pv4PWt
HBVJkrmPS7qz3q2oxMtZwSIVERayL6jFtdaAOGG7OmjE856laok7dRJ8UxebnA+mwZIVMENBOBth
LHMRpXcRrtPm7NQF4WzYssWIOFmPDL8UC2gzyCEp89/W1k5gSpo9VKr8F4HIeOC4TVN+gEJBvpZc
FPJCdNHBwkyd6S4frdvaUPacgoRSB+zJATspZcUD+4y9iPlBSMb6yynWV+P10MHYBNGAtWodCyBU
FwsQ/oscOBT0RCAm0u0TaEtyIg80UORYci0E6aNLDU0IXNEla8ngp7KjEn9OEcdIeOLZyI9TYafz
L3Ulaa5EGthDgIpBcV/YDekc+ifp9EXONz4Q8xuyIU9asAlLK1qJUXoEcZsht7TmSaji7OgaHDH+
i/Q8+XrZ+MO+v0PeMRPoh3gPlYorOp4ZkKwS4KZgSQyzuokUbUd37sDqDEhz3WG6Q2VeTSiUgCk8
nUCnSsA8GsHBklkFn0s8iduZ4BgZEk+CG8x+kDOlwy7HJ6kOVtds+mQDAhsdnsAacY89S0zsdWh8
b4LF3BuT7scAQIb8IdCcc9NczkbFpWBbXYigvQg/cQwMCAWqvAidXLxVRUE8vB2M5kz6o6k5ihcX
khnXv/7oUrQTgAZzf3QX6VzqYT5gaOYK45ah8TLFWKtGfJHZDozcJ6eC2oxi+TwAiOGNMRXaMP8M
F3RaCaCUtS5YCdlBfkIp/oFUTIKbXqnvmoldgLgJ5w1ysCauDb8bMOgJyvqsto2XwPPurVLLiDjt
z4U1n6Veijhx+bUc7c9amXwVjEljPRqVDhnic6uPHxw5xtsOq6vbnk3kJJvHGz5hPHZdU1Za8mlQ
PamPOLl27kFJbjrjh2CuoqV4ZBCdhA2ZAEDmXTGaW1kpnV2dsW6KvJ6k+RcnHJpGt6lKpBVxvZBe
H5BQSdMZpq6xbnlfdcsUmAMv8ecSvBvfIkrCHswLdwp2AgFRXPUj7q75h4ekr6VSu8UYQKjCrxPA
YNYTVdfz+pPQYWIdWGI8g51KiY7BmW0B7ilObvGmsJtjfxBolpQ7zGW4VCMb/ngloMNKY7XJRj9G
9RchiqgRDscI/6+brE+RJqAoIku2VPRTRxtCv4qppgieJqnQWZmJzKhvaW4QkaFRVGPT0GfzXLQc
BTXM4IvPBbYgeyMFswvNOFnZiEn1OOitqoplJlIhh2P4375P/x6+lNc/D9z2P/+Dv38v6RUzmt3R
X//zrsz533/IZ/75O68/8Z/bl/LyKX9pj3/p1Wf43l/XXT91T6/+sim6uJtv+pdmvn1p+6w7fD93
KL/5f/qPf3k5fAtaNi9//+t38p5Ovg14W/HXX/+0f/77XzVpdfzb79//6x/lAf7+1//Rldn/+p/F
X66fsjxunt588uWp7f7+V4UI7G+qqSLoQ4MPxzj50vHln/9EFdm0NGRs+GEQxRVl00V//6v1Nxfy
l06XgPXkEtXwqbbsf/0TUlPgZqW7inEI0fs/7vHVW/rXW/tL0efXZVx0LQ/1uh/B19DWwVoDxI6N
9RIb9+sZHaZTBnCyim68qxEdKw0cYokVBZChOyu8qB6m5CMlmVfJx9sLHtUvqEA6QzxzQae+0Qjd
sxMaNXl0ayHvbJgr5SM80pH+wNsLHq3ZFJqAN+t5dKPV+yg9r7pTZAYnHnWgTn+SY8JJ9ZgtZe3d
BMNK17B1WgcNteddj3QUnfRhHUyAtTah/nPNvFoyvw/+wbv1X6Hr21s7Crla3Wr1Kiijm8Z8zoyH
BslP8HLe6jEbfD3eV+2+DDZg/Cgds4va/VM3f47qnZ3As1hF/a3DXauWr+UbmnGhmj/A84x1JCw3
v83sX7Pm9xt1XucTb2/0qAZXcNTErpIhd/NpblaKsQEjrq8uui/xZ6wrds19dN7ORNHUHfxFXBM2
Te2Xe9WgvbDKfoT33fWMZkxD4XeVgLGmRrFWlUttraNfBch2Czf8qVoor6+8DQZabKqzufpuLMSh
L+onOiCr5IxY/JP3PLc+arbag7f5Pn3uTu3v7l15YV0Y97hyqvVWDXwowdXL+wOg2X8eAbAfNsUB
pIqPMD2RC1ieAyW6AXLuPmrjts2QqD9fqotmRoIbDL6ffPW+q9ZqeMEhOv2BkvI4rSwkbVfOs/45
ue8y38JtsVqpzQoPHXgwRgbwdWWghG0+B0g7z+lpN3hw/Qv6KZf9pyVdjfWaFLoLR5xlOCu3dnsy
Ja2vFpd6+b0utl5HPItxlZ9a5HBnRLB6tk7O05lpC5ABIJyvNF+m4mubb5ZqZXXrbN7GiZ8ll/O3
iKMrvyqzVX+a3Dvj6TD6eYWxmZ9N1HTBOK5ps2o1Jw/PU0+Euz79tAmleX2zjCeD5pv1o2I9BhWE
ax5cMdcTCFuinf45Mr80ACPRqG4iP9O2VveUZLsyxovSvC2Wx1yf6IzR6cxWeWCTb0OVL3eWTUV+
+Oq1l6WybUNzNXvZSr9q4s9LTK8d8R2tHajBbCYw4B4sCPWTfo4lrBOvXADNDWHbpyFc91iXlps+
P+PPaZX5nftUJAfBcQRH4uwmix5oHvjOfol19MGevOTMaPGWmk6r8JOzB+76/vQ5xAVvF/q/Zo9U
ZH7Lxy1rsJxYwa4j66nqnNrzXlUvCncbRgD+ez9SurWu9RtUWDejeoEXZlieF+pJl90kKGnYwfM4
0ieZvyFCN6E+7Efo7V0NN0FJ2LGyh02wb9E7LCnWrtovZrWiMBPzNxTesFU9rYotHbuQHgo6Gbxz
Z0XLAtGHMGW/Occ9oLus2pUPYtKPv0RPBfhgPGr0Tft1zn0dh3mmkt80W8Izsinvxf3WXUaV33yw
yA7l8/dG6Sjtm2YKnFrCKFmQftpV8cn7HF7aLdXAdVpvzWoTUMWcNuW0q5rb3HumYOcnOSIA0Ul9
l37Xxo1r7Kx42w1nQHuLceXdlag6zmstXJf6Tg0/8mE4qhr+Y1/853s9tmFQYrpsEGqjm/q2U86Y
wA76TCFKbL4KPtrYaJhx6LtK3QbBvkGQov3qzRfFuLa/WA+5guLQSrHWwRNLWMOg77tabmCWttNV
Y5/XwXrQT5x4rZOVxngQ++AdMEfoMDNYlwiBOx+gRo9ASj8fhuidkALQMK62R6dRZ3ZVNI9hdOM+
pk/KSbmL83X+1LGpL75BgApuclU4q8mCSernEbe0zuwV9eji/v3loh9VKN/eytF5kynd1HuegrWn
dzEl31qsK1Zzts7HdZhvWn0HpiOgfuNjhUu8i+ZY5DeJn0KMwIqAssRZwu76RL7APghaXMGo/WE0
7zrrucfWsj/x4M6hUoX30RYamkXRaHzASpH51DkrWXFfnfkBdERnbJp4HS+bsfLnTYT/XM10nHa2
0EVarHbY27Dw1E7jYJM+9MQvHZRpe76og0uvvnGztTbsoG7oFUaa4IVO3Ab23AlujdVzNp9N+rpb
zprq1NJOK+/aG5j09kXsQbhOV1V3tiDjsVx5C+EK9p57qpqIVRMa0CL1su86teQQhbpHZdmjIQcw
5mo2br10P5220QZcJVCE1Zw+RuWmdR+TaWPnfjMhS3rqqmftdzu+z2Z4kl/HepPQrqLScm9j+LTK
XrIXZM9MdOs8OkG4EtLmXIUofaOoCGGpAcOHmc4qxA3E75P1pPqUIjQ8d72T5D564SsCd6/2G0e/
18MdzD1Nxej23NVXuugnnOh3kbED52XWq07z3ZeoXUeWH5srjgqDM2MLk6SEZxAD2vHH4cIYH5x5
5wIbwFa22vX1uaaueO3bst8ONRDHtZFvakrG+YabttxNyGlkteS/K8LfVRp7q2T4xJvQa7oLPgUF
DyfJ/IMu6R+3r9/Xz1GIMIVlZjQpJEoXWV3fvaju1PpcjeIViIABO87OxIHvS41GL1Xiad2o1IH9
vvXbbIczrs3GXF4MHJ7KThl9dwFAch6fTOllZV12ysYKferS7y+0A+TneMf9/ZaPzqUh1iYl6KLo
Jn1oTAoD6wnhoxBNZnaa4ST7uqcAohOKnlO8hkNc0E36bF24md/nfhfCE4QzD4DTz5fVvHE+AaXT
gGoy3BtrXPUf3O1BvuTt3VooZ6sIGr5RErOUJC7ryQ1vxtN42hdXWo1W1DU6c0ucs80Ha6tvt/q8
8ghewu7cwzhCBMTaW6dew++ugrN09Ksb2BfNcN/OJ6Z5axXPxrQgeAqta52Xq55wdDPrPmuujbaY
No85Ae3Kmjel6ScNwGPYhPzC2oW0UPscskCodio2ed55kqMBhxvF9vCSfmW4r3K2f2bNx5n1Rfy9
KdvyR3ecN79Ktf/L3/r/MbuWOv5/nV1f9i/D01/8p+zluSzi19m1fPJndg01+W+IzyCX69ABdqg+
/SO5RrvlbxaGeyo2Va7p2BYnyK/cWtG8vx1EJFzHVsEoo/Hyz+Ra0fW/UcTic8D3RQvOMf5vsuuj
I5UOjE5fAswNubyBopdztCWg/+aZsOvjuyQczqcm1/xZzTo/rMRG26tv8yhC6sxSLtLSgtlXLg5n
XKhATegsgXNXa8MyPkWR9RIGlrHvBorwFf2OlWqH3rZTrQ+gbUcBjdywRx2ALAdkItI+h4z1t0C1
qzOtmecsvZsdC5ySxgliRqR2yyQ+SXHdridtU4SxcR4G6rZR4nFduyp9Mw3EjTJzvEWqgcPBmJ7W
jbLtI4M/IGK8jQpv7VCG3Wd50ZG/UMxSnfZzALpz7jwYiggh9mPmbMe6vum2yjTP6zyhTs8cIIs0
AtKfutkOXZufNgoQsiEbQFsVkMbaXvFIjMIzqzG92wmP8A/a+29UaBgVVzVsC0E0gLAMzuvwXac1
yV3nxV3k3TeEn3PffR697Hwe2FYaF61RonjF5375Ux2coGFk7r2ufNbTvtpb6NIqmX6qoqf9EE/L
Q9ONEYGG6Z39tkT+kKa/KU9yb2DZwXbZtsE26RwVc+KyLRrI+eUdMvfYqTX6GqWM03zxdgYJRcD2
uTV6T4FFb57WUdCdBAZbWYm/F/j663C6sSmDb+ea+rc1hBdR31dfRyP1267W9nkaqitnotQPqu+L
gcWOY2MAVo+7xVSfOgM4jKXPz8DMoGYOHG1ZYll71yw2bpQTodNlCdPsYZi8ZK0k8xbQRL8pi/xL
n2FqFRWW7gfIaPnoSNXM/r6YpWMbKR+cIm+4MTJIwDc5PlB2QmX7KLZMayfjZc3lHQo4xm5iN/Bp
Z3n7scZ8KEHsI0qyzeiiChtXPxynMlZTm/5o+siBNN6F6/ff2ZteF7fDFmbDCEdeWXMPhYffVpzR
U/DXsr6+W/DvNRipLRACZ6XGhIDKzNmkV7G5d1Pek4iWRG3EPCtc2LoLYdOCc7yTK4g1ZhkYwjK+
qqCUUVYwEeC35xCCZXnfNbhWNW50GSmBddp44W2RPKc5HNC6x4DcGrdxULa0O4p0E09RuqEUfbI0
o7p5/1k1Gdp/HeDsLjyrw2aoGmC74WIdraM+yDM9z6Pmrh0JpcPooY+SpzBMEGY9KVgzvPQcaGS1
KZ1g44X2RQETZLYAsJRDZWKKBFur7X+8f1dvKAGHu3I1RwfM65jaMc5+MUfAksrc3KmKbay6pl8j
kLzpB/1M7wYqgmZ6OdTjfUvlRMlIub3kKnOaB3VilaBVXehfor4gynNiRwwcHD+ZKFJFOQm3l6ab
xBnb1WhpHwymZGOvxxJypyg7cwLotnMoe/42b7DG6lG875y7cYg4D2g5bGMhIikQDD9YMhIFHl8K
kXWQzrBkUHo7WjG6GehV6MVcymQ4gvBxrAyYwaV7z9l8PdXm9xyd9g82XTkajy9qqjbq7hzgoofP
v//2fNrgzFGZNM6d6cTP/ejd2PAClfx5jgsXFYjl6/uz4O3URJXBBPwDYAIB2OMtfh6RBC29iWds
GrR0zRWtx64aklVe2B9uQbIPHz+bZTn4Z2LGoqNr9vrZlMHsK9MenLsksMBf2FbjoyAMQEBNtpqh
U3pzS7AtZrJTIXmdON5laj7Zk/PBaf+nZwY2io8kb9b7iRP6bYjTrI77XJvcu5iFQd0Pc9tMi1ZV
FH9KW/WDix3aJ2+eGvtuoA3MVgb6+Kntwja7Ivbu1Gx0147ed2dj1lnrpJy/DEqp+AnGm/t4oPKr
9824jpTYBZ89oyhrG/s6bc+SatJPVLW8iKPKBPizsUqVvStFiDY6H9h61oXq5fs+W7571dzusS86
jTPt2rXR1rEnpd01brpv8t44SYcp3mJ1hwCJXqT+qIlht0W5NYobRKLahOgjNteG2u+cwty0RmmK
aAH6Dnm9DofHsHSx6FBNpHgNcDBFrGIMo+9jD19XvbKXq3o2LH+0z5ycShpq6UjBG+XOiDqPYGC8
M73aWKOnnwGbQrIXevna7uwb13PHk06cbsOGU7gMFOwf6IOTFAZqrEGPWh6XJbjqY7fdWVMMYMXO
13etHcdf8XB58KKCot9CG6fIYB2UJiag5VnWcZxliLgFc/OixMu4Srtx2JruPu0NFcBM1vqjGvMs
5nZKSeaCMoaCfx0XKSIhYfvDSj0Vwd9UWyVaMe9mYzDWY2waBK8K0o9UqSYrMjG1tVcQbctNN8Xt
liJlFZjJVTuVp8RAuPqq9XWJ/C3ePwt5mVp2uyXrHyqXqk7w0CphdVF4yWk/BuWN3TYPedibu8B1
hq1iKvcEnfVVbDS3ka1huNL32Et6iAclaaZuidzKTZgRYDd5hBPOaLsUhRSQZOX3TA9BaM+4UEQu
ibkXINGtJcXu/Q3koGL7elEDtQVtRT8P/Ih1LMga9o1uAdtHaUr3avqtU7yamuQycHSO4ljdedzZ
qtUAchhzk2ycFKitS+RPz9fXFioWsYl4XU72nVjeKjTdCIUy7/r9u3ybkSCCwYZDq48OIiJtR9tq
lOTzODbwVHoQfsiQjt9sM9lmhTb6wE7jTbfYqCYENwtnNbyu0D4xHOPEcRpjFTiK5luKso/i6lT3
aNNEY03kGCjPIVjwPoz+X4YU/U1XB9mls00dHTxpreKAa/fJvdVGa9UeN4WKNdISX3viFlMZSGoY
9bM35F8hXOFbl80ndEpQzlMxXM22I6BNv+gp+blNjR3hByfwHwIHxpI2LAmoZXIYH41lKEZuyWLT
2tHiH3al4VZd9w2iMAgRDFAF26L/No/OgoNNcNakHuZ+hYO7H2rAVo0qTB76YwQ4N1ahf0WKBXYw
ALMbBbHfu25MhaiArKCZa70dkw+O1zciTHAg8e1mmhJ5cugdbGh+2/zHzCsj9sfm3tCIGiZgyJsS
NAVKmc56NubuLGzBOAwTYoK9fuaFZbPL3dHbVAqgjX7M16bSr4l5vntWk2MxHCWrvu9tLHXsr6ae
ncLf4UiZp3XrZjD0WvSKFG0eVo6noU5YaJdd0KW+3k7BWq3iH5qREqPWKLUFxr60tSf9SzFPpp8Z
urX2pipaQWbKMtRpOvN+tALwL7OySY3yPhm0b67Rxz/LLhRM/ovOOBrYb45phsimikCeYBhUEV4f
04uVuzkEd7qb8WOwzO5utOxdNQJm7rXyoSULvLSM8gqkllpG86072CqdPWrRukPLdsg3k5H1J0s3
VPti2GZhc1HCVAdK5JzCHHdPg7T+bCV0BM1JK8/yeMcx4v1v5s5ruW0m7dZXhCnkBk5JgEFUpixL
PkFZsgygGzk0wtX/Dz27ajv883nP2T6ZqkmfaRLofsNaz9rLiRfS9pcP194V47w+sHbRfZ1d1SN+
7tFuvqcDqo50dlKSR4klbZiqpjMa8h//DtfOMBj5dsmYKxbews/ieXkc1ixSLJtZ8DwydK2zxEWX
HFe50fOPot4dRt+gvTbfk4BpGl6u9RpLKA4XJINkMQfrAehMAKTvlFbXzqJx2TzphWFh2iu949E4
6cJLGAuU95VliKMx22/maCOHb8p+aw1yr2ynBd41ntohHY+dNNpt57TiqnSTKzsbGNF5p8mHZJTV
bRAFwYK6eOaWtqsx2dYChfHYLMlLWaf5VuSm2PPvUMOABrP6x8ryx31jt1/ndFbXeROWW3+yP6fd
oq/HkLzHMJhbNOtdd70G+QqxNcHfIOeZlCjGzkKyJDDaYNmIirDDzmat0YgKLkGn36xsVjdLPuw7
hcnJl2u7H0bBFlf53+i4i12jvfPcubjJ8iGHKePGRDfDgBmd731gf1ZEWd+Z84jpiBWUTryGfs5A
c20Fb/DRmJQqjf5dN8bWQbQbmwkDTGNcngpNQrW/RKkxsn1t+yBqB/P14uFX3pjcJHOB4XEdTlWj
v6UeE/nsArteEpe9ABq+1GMp2ub+gyja7lR7mv3dnD2WPpDsBKLTbGP1ZtqU28G3kLLekUMbjQjX
Vo4bFJo97X5gY5zDJmDbM4wrU5IMag1XI7tkv/UHIHN1cEtg4pMMzG+JNfjXTQK1uLEJeLALcG5y
nE5+uAx3PRsXS7gqRpKUPoLrzZBxIwNz6pfMfKfQmDd9bgL9pzZEWRVEdD3XwYi4SxpNc2iz1duH
bVvGaTZ+46Z6m1ZPR2VafW3Sm0DuR8suDj51CzmWxWuVlT1Sx/VKzsypc+luOxq1uFgfy9HOt6kX
Vlez7XyyKUj3XYYmrUg+vDwEWblKE7+hyiNDO+yYwpyMlaUj4aeTBfkK/Bdls4hdsnAnyQ6Cq59I
CBco6jzepi0EzJyQbPtjVgzJayK+ma0UYbSafbsfS2bnfeWHMS8Qvt+qnkigc/XWtY30YKyBQ5Kc
He5U4eR7vboX8ZbYiKJPrs3mAupU9t6fAWpIDT6Yzv+l84L5avE/yswsYqKJp60cuesoUwHzolau
sLBuiMuzCsq7KsM8shS3fmqP28bg7fYWKGYNYsXjwpCjKaZTJtDVZaK8c6bmJtUL6W1OLY8zm/m0
YSa+rp11aFznhp4XAadarafaeHQJ/97ayrfjULbWbUvy43NV9FPU9Mkam1V5Diw0P4sRjEicxTE3
Onmok77dJrWrD3OBrjM3wuB2tiEd6g9oQMsT0923ynYXYEwirnSCWaXMts0i0ZQEMC20ByFBV0Ws
8/K+zIRxbzbD1zSrZoAjnRet0tt0wUo7ITJ3XzZWsGPlJCfro65nuecmqbZ0/gHByrUVGxOWqWbx
+qjzMOMYmXrPWtu7mf18SyAsh6ns2uNiNyzpKKLijhvjRF7KHJfCesYTnB6TWtj7UIt2m9XVfQ1w
4m5FSrQqaZ8Qj9xZ4/Q1r5xXLzR2CD6aK5xch0AUZ0IhzYNVNxyGwmNDp8tTAsUW+UeVbXXjP0yO
8X0eC2e7Qu2kEgk25dj00dRgxQI3t/XZvJQy+4RRmLkWhNhsBLCql+AlnCzjZkLREZjIebO+fJ9k
mV0VvnmLBXXqdfap1rEI2+5YcKpt8mD6FCwGnDDWmRESTrffFLkLqczE0NQIBPL1QU6ed1gsnW3J
Jd8Ys5+dlJP5G5OQuljaU39HQfG82kOPPmlGscPpcb9eriB9aBM/eCl9g9Y6cSERCX/e2QGD8ExO
ZHobI/9f4kW4jhsC1H2fhak2tm5PnI7dIgSe+dFB1kDF1k52YvibHl2zu2V2+G7PHUiyDlvqKsIG
/mon907ltDepOTPDdgEUwsK9mdrpPrBnMINZLj6ZgL8G7zg5mXeurMdRMRW0U3e4tvPlsw4hgvbN
lB6xVLhRhaBfDizJplGa26LOzBsp/JewNm8Kc5yfZTsAzZYsoYNE7gaT648377PX91/mWnNCNN1d
NmRXIgdlMpOkwF96XA9gre1DkK5hVDL1SxXb7rTh5+2VQzgxsddOB+iwb1FttiFjJz+dSDxKaAfl
xXqbdOu+TqbimHqf0wa0sIFoZ5jt9gC25j0DecDJqb8xnFt24QoIs+mGfC+LOj/yjLL67fqQhZ21
S21UPGws+K1TffC70tgpqyijiTOKgy2dojF0OJ3r72BD/H0O0ZlFTMlD4CEK89SmJnppY2r0AeHo
7FPFPRYY+tODy28YpaSd0D8vRMdA6GX3LugwbLeL2Z1gb6/Wawb5mAyksLbaB0/phNJmFmc8kSHp
b7WeZNTxmbZ61J85nBF1UIFvy3EM425gahLMSD4ZvdnhYl2LiaD4Ucy7Nhg8TgCXNzNtYu9yaeVm
9qYk22GVny0Z+nzRg3cl85aYTTeNwEjUsZ6Maz23CG2S5BxOwz6fFa80Uo16kV8n2LubfhBnwgQn
bBBIoEZ/aTd1w6uq6fVXv4LvZx6CS9izZ1U3xpo8tfWNO2Rf3YBEEItAC54g/oD8iBDwvEp1X5rh
3qQzpwhpl23XV6+hbr43A7HgliL+L7fYEZnnItcZpQxysGVoPxeLGQeGerK0cTOii4roSYptWfhG
FDrGIXzy+nSN11HysxopxXXKt70U6WuWa4yzdRmNqcUcI/f0FeuUS/y3feS16k8iqPdh2X9h9/bK
3hXynpPdmcZER2Blb3XylRbAOy5ZESVuOG0ay2gPkzt+MqZxuq9yEifpfo5jb5AwyVlSajMFxVH3
USu9JhY5/zHG4o3I8nJr6trbJH1y8+OY0gjU8QW4zrEpC54v5W3LubRJi4D01K+cAN0ke94DEtg4
brHraZb8mUF87JCgD0TlpFOrJaQ0Hitm6MlKumBHHYxfGv3hKLK49kYcdumW7OUpGmz2IG5d57Hw
J65vvl/H186x0CH/7EEi2ZB5eQ0lwMiB+AoUoz0uUqAkKzVSKTYFUp615nZJXKdjRZc3myq0rmqh
zhQg07/fWBPyxyHD5MeZLO7TJAoD6cV1q77hkesj38/HyOo4ARLb7iBVIiGYBkKQjezaGmHgBQVq
L43EeFsEVbgX5czGpPViOgvUfx3CvAVJ1Klzhs/uGpqXGMm3Uk30T4XVkw7c/YBCj1Qum36qi3jo
jQXmY1LFYVF9X4fegVP8uQ1ED0KbD6XpPOZ02JdtY1whX4dZx21UuVNstVDJtVL+M0PTjbMm24BA
0CgHLbubGvveWh25K6gL76thIkmcGoCMX8gU9Wic3Hx6ddtWYFxYvnQt5HBg5d2GGPJqhzPJ3bcl
eIyU+twbx+FmUsLezQsH+DDUGbHDVGBNSVdY+IQauyCV/UsbMqPzSorcidOy9NnUvHtpZrL1kJ/L
VLzMJkY3wUtwJN+Ug2FG4ZY2/Fz9SPaBqKBc5BRvRccDJSQP9YLZMAuz2Mvyy2GEjqht7irGJ/je
avvE3/RidYvZGk5Xkm9QrUWDNJJWuA37OPVod7LLnI3TkVSEo41BoV4HmFxzfe2hBKn9wY5k3vPH
Gf13DLnZrlzInfPaM3nEMJ1V+OyX2dep6B7bOsdbWndbp+EKFwWFYOPgECphKVJyoXjKvhkGn9wL
uTRYEH6d65AbAX6H51+I0f1uVY0E9TusG190sWyzfam69DmR6hyoJ3/M7B0XWbb36oG/QVeCLTHd
PAoAQY1t5Udlx5dqlAX3+RzithLqMWM8AQhfvVl59u63WGbM9MyOkOY1HQ+9RavkhAYVEiB9Pt0e
Ri3o04I6tEnGFhlmHbDEHbs4nXIVBXtDImrORzyaTZkwvfuyVum8wWN6nQTd05oGT162nspL8LMv
chuBdnJuq/5pClGw0tMZ28ySy6Yd+m4jICdFvLzXVdZcz7UqsR73IiosEo9/vMNCNREJLzbSy/xt
JGfuSFPqxD34B7F6N7QnEm3ybbisb7lSZ8MdX2Z/hJScmg9qYtY0sJMh4sxsj8OQvmSD9WildreZ
Q0yifoH2sC4wWFdNf50tXbrJlyS7axyyQvkUCXku7WRuXcP6XKSOt/fT4JMSaE5Y7TuU0d4p6Gcy
DJvpzOX1rWMXsg2I/UFmWz/Zkq/IpBXatLq66frkjVS1Bn+1IrRXjs8MqB+XhEVq7hj1RgWjSRqp
8eQm4lCO4fd6oXjssgCn7+BTGmdEjzJiRoKfhtdBTVthisE7Qbs/Ts3IrBeBw7YdLlM/BtKGQRX0
Yxi0BD1Li7CNg/GtnJhqGuay0tIBjk+nstktKI2X+rrMly/Eh0SsFbkQS+sMfNXYitRurxrxmYJj
3RvjUzplX3wv0Vu6WWvvmuo1r2gEdO2O1Cm3ztLz9GEFV2mDSmwZaI+ZEWwZwg+nFvFzYlvbRhne
lZ+I66bLnV1GDMk+sWcX1pp98mv9ZhfDF/QNeM2A2bB0sU/8/e3rpqwObF25c7HT+Nay3HXD6kSO
ytM9SogpDi3kWK6mFHEt9T6NhR9JC3CY14QIikw4tlJ+z8kiYzbasyPwN25n0IubHC+qqv1dS8PZ
JFxcTNLfvLE5uWVnEuSreau3npu7T1mzfpgHo+nH+2WtGAUU4Yvb5X3cBKjt8iRXR+kbpOz23tVk
h58XgbQ0TFAKF999u6xvNeG3MUFT4am0SF5oMQ7JvCueiMS4XgR9XtMzNW37ujg2nnbAzZtPbutU
BzPQ567ov9XBnO0Lt/xGmLYLy/DF91ZkXWbKQjGBZIvWUwu02Jg+EYl3E3NJ2/iS5zLyujSNJhkc
E85SVJm0TqbxaoHYIbaGO3lO37oyeMm1BZHHeTd888alSDsFI+qEYlFUNIO1K4gri9Z1uQrzGQmf
SwVs1x0UeuEjP/AZNRFvsZs17Lxhsf2Tud74hKF09XFWkOpVxtXuB6u8b/P2WPUUr6leb9eEIr2o
rUPRdzoeLlOWrsCVmHiEFoaWJpqHfnygPbwt2glzfwvMzNZq3AKXjfhi6fQoisoxj7xLyV2N/rOR
XqjIOE7hoXxOZXjfZ+g/5nY1tsFlhht06Ef76oL9ztzyMDVdZADkiDy7G3ZLMr/O2VrsU7ZDCFB5
DrIg6aE2BkDNMqhl5VDR86vXzp9xokxoPd0hEgFldeVQQ0tmLATbgxC37BXqdIti0+iWjWsNb4yD
LhdedXGKakB11EszQRKzyb2+wlvFCoqK1xmqTektC5pSn9ekZ3iY40h+9AdT7TPJwjvBP0JmaHcq
xY1/KYfS0HhBKDhe2TNOg0rLM5Mjd+91131ZaCzixZVby6dOonheRfIk1ZRFlQB5kI5OsZkXmDpO
Px6XEvSjAb7TtAiQ8DLxNJt4EHLipJnqW841G5ssah2ksw4OP7OPrDG5rVmGyZvVpo0kyLDdlLVY
ucocEdmqovpdDqaJQn2pi1fSVD8WTQBFaqrLXZJjDe7vk55P3XTpQ+3oSIfhR9FmJs8ASmCkqpYc
Gdh2xMKVoleHYhZXPgfvVrbhV7eciz3G/ojjlvY/5Sca3Zt+tRmPQYC+GdV4n7T7xbSPevbxq/GS
r1lxKqATNaa5VxXNcxbaD8aIErjtn5OuPqRlAJ8cJhKXan6beGKbh6CMfxzCRv9qugEj1s/MTsob
YSz3Y2swYMA6M7khAgTjsVrkNiHAoQleMgeJa4k8CUlOK/dyjLzB2ynp8ZUsc+wkFUwYRXBTPemT
qyCkgJ7mMFiDBytPUxo/6R6VnzyCxLgLEn1FlhJa6d56X51CQuSw86i1livVasEdgDEqHb84geYK
NzKyQDqk7m7SxraYFKGsLGe4dzEizIO+N9hwbnkNoslwTJS6mvX25SIofQjbrpDdLYzQ76WvGYi1
iKgNe6F24baKmXJdQFvZR8mzui0yQlMax6RS7UwDVBVGVqntm8rF76kWQ9HOOcxFJK7j9bJYNo18
QCsDgoJcIblfRdcdaAZY3/bZLsiRNBWN7xxFD4BrCf1LfpSBbgNV8NCHbKPHXPNdP3RzS6uR3Xm5
PRG64hlb6uNkO7fOFI9DMGKmXuoT2Zzi2FjkRXtmebDLziG3i5J9KtLTWE1EEI5bSXQT073CHvMv
HnqWFQP45YvnrtFXyixvlmzqDg4FAd7W8rHwp4A2JdjRiiw8r0OA5RytsMbOGrahdZTLMKNDR+fs
2W4QjRN/TLbQidUN26956ty7lLSbHrArYTLMTvTK8c3i7pbhfP7EPIE5sg9QtKlqRS+mqqswW/ZN
2HFfjfZDrsJIFe57MMsPkeuCR+Dyxa80Vb0CSVPj83IsaguWS84xj1aP5XUarldzkrlH35g/0Des
95pKkmjj9piCHTyhYZwPVkcGoMs21gOasvEmHnA3+MtiyzEvhr5fF7Ghg8IgdH0CtEkJc35d23QM
QFVDWvenMGRE65XrPX6CEoM6f2zKNLXzQLljEh9CvtEeWdpqjQc5JLCUpJ52HuN/lX0AaT4qExU9
+09nF+p73SZsB5ZgpB+6VlM3bZbKnIEXx+7Sc9UU+aMGALUYyXEeFehDPzgrtyjYI4xZpEvyTXyJ
jNqEDpys+dZuVhWnjvDJ8+CwBvmY94iXHQ5isDnBrbuKqzZfNBk8BE32zmcpWzrqvr7BngxZY8Ii
ZWYTFf3ImNihdezndZcIHPWma1u3ok9JVwp0NPTicQjDb8PQRFnf38qGpjwNurgf7paWhUg5toy2
aMFwE29Xu/2wcuObKEayBpgGaHsvzYLxVFbGsLk5DNcW/X/fo/yuumd2PUbUwdg3u9DfgMhfYiNU
zN48UlrK8HnJYXrXC8cJR/ahD+XXfK7Kg6Pcu6ZkWypMjai05+Uv3GrelslLrewTcSRPRRXaWyfk
J8udDJh+nl4L1DCqx+Wk4GEw/6attJx+p5K03hgX9kel86e85pLtie81cpqWJfne6cuSy8k/6nCS
CP9RKZS+/2oMzAJggQ5UWOy5BNaikc+487xWxaILTtxeJ6KrO+5L7p2sFrxcDS/JkH2QHdZvEeTd
Mma6JGhDLRdgqFKTmS0BxYJutQ8uDW+JSq/FYSrz9FS2EDGrtnhyGoHCvnvRJoxEyAZibwvmftyh
KvA5PHgM1su3qcMm48OhBkT8BL9ENxv5aDEiiEA43AibJravA76kzGD273Jip0a/kzZgbHBGx3D2
aOATY4q5P566kHm9P3k9UXfuaVHj65TPG7XGeTJ+hEttxEGgABDNueDJhrQU2CTkWVU6oERWbhQo
zLClO9Q7V0391sNdzQy6IDUMAZ+uVoyLWr7rZm5vhAaY0ch3qAXXiWK+XcwRDHp70w39aVI+LL0Z
E6JTWdgjpWYBWcXJPKl4VRY1r8EzVnpBROAEWzhqt41XUDDItnnNg/RkO8v9tDoL2Rrdq+fkZ9ex
74PWuTMtmnkmCHvF2mprjwutGJKVtUjbKKnnL1PvLZva4QJY1jruqrdctNclcj6K9oVdY/LNXM5I
/WyC3SIv6Sh70bKOQ6K2vk+mPBMyCihAjZnxPPu4YNMpDSNn1FdeI/BxLGzHFsu5cQUlnVHX3IFT
vgUaF0IY7t+XtmYxkKcPYAJVnM1LDMItv6Iel9uU7NrAcPnbanw6LjuDZmm2w6o9BlhcZUsrP1yH
36v1AEeNfnCoLjsKlyF2WjEbRrTMXMvCPzu72ePk85rWmtfUy/pY0p9UbuMSEx+EkEC/omng2WrC
l6JnJiRaU27HgiiDQtxzjYJqZe5haA42xt0vg57fM0WWxj8LUf7AzaA/QIqCspKEU9S4F4f7z/q+
zJGs5nyv+lTn5tdsCBZC7ZJbY/q+lt3XisinKKj5BYoVA1VFPem558rFdfjjdwlZOKxZt/vnz3TR
a/x+cYRQsBEcossHtfjrRxpoOUMn9etPdl2vLIxb4veyjMvYbo8NviSXCSPWzf/6D3Udiwg8xI4+
ZnwsDD9/D029ONINDAI3ZdpttC/ew8V7HwTSQ60OFaZODQ/7n//MPwXtF96AIF3WR40Lr+M3KZ40
81Ralm4+2W7TXY0ayZdYw1PiF4RErDSfzSeL7RlpopxYg2UjTcEHN3fiVdQgyrs02KnG+sqWDc6i
r9Z9sWLJy0PzL57EPxjYPCWIVAjhdXlKTPt3CUad9nKpx6X9ZFpdsKsC6H12Qm5asVKT89M4FW90
mb63SNh2NrudJRjmrWeFuHmWUAAz6P764F7qh98eEzAnniMgJ3jYJX778jz3YlaY1Pgp8CXbADrA
JOwPSMj3YcU3ADv2JSk6zmEfpao5pnjRlvounSjYhP+h2/o77g7n2lq6eG7H8FJ6XK0uk0Onp+DL
HN1FQIP8AIqjDqz1drLcllQnIgORnpFFnTL4BmkQdUK92zqIEADTUpWFdzDCJdgDz31xNWPbIlTG
teQo2GimmKyVboXZlfDIOG8647L2XAS2tNxoYqubboWn0qsCYV7RlvKIkJDhrdfcT2Vi4GhE8xBA
VIkaa31lUJE/ODUSrGQ2N2qqp2eac13n+jCCzEkWFS9lc2rDJSW0L7+YRREOW4InOntNWms4itFG
iFck82Zgbr21BK29AxxmRRNSu1N5yNmmRUF118nkmmOEOKguFLD0OjYWWkSdHZyzdT0xdDa2ldF6
WGMQTjDfinPwrbHm+ogdkmmP1cKaKChvcmbrfSVjO1Ry670yENJxNs3HaWQtR5ZjEikXMu7o7Via
WAz+7Se476yB/M7iisuqA2eguanMdjyonk7cCGugRBDtwr6aDmLoXweL9Log/GypVTNAqDhCLvKf
pBx2AxdH22Z6F2Zbc6lTzuQGJ6bACZx6r7aJaM3G4dvM4qsLIa+8EKO07lgmWt0DeS2xbsNo8hqF
SuRz44NZy83mJCXCfytgNsiy50oPzX0T4qVMW3oqI8nhGA48/iQF+VtDiv5vAqnfC+2QcwOTik/4
N6JkAvt+07/1Teqmpgcl33F5JgMfoLXpaD+aBhVsjMq4pxHM4qwP1x0Lssiuvuokm5kL5snpQsZe
8pnZrnrunf1cTHqns2Jzqef2GSqniNCo7wQnIPorGfu33NubPlw+9bM65oXEAz06n8u8x+6dmfsJ
J647FeYB+rS/8YJU3Ky5iBJcKTBNXP9rCa9BoPHRI1HW/YBXmMUn8Wm0rD6rjDX/Mi7WGxYI3Jf6
I8s9Jx7bhJS7WYGnziUJseDv8bWWkvl3n/Xo//XOnOeXkgF8CASqCuAY+FX1deka99Q73plgKedo
LogMisk8NkkYXCdhQegUGCBEgZL7GavAxOLI4mkdwI6kjhkzkPzmN5JdwFxbjEq8LbaR8pRTK2yT
Rh4SmioOv9s8TLDvBsjNJoVhvm9aBBXzszUo3py6ardSvgFlJmjYdq/XbHxj786MaqqcvbLYowRD
sasvw3IwFN4lcHpCMvZvieR/5V38T8if/zfr4i//q/8dMPT/pbuR2uE/uxufv1awWsZfmEEXZsT/
cTUK819IDi38Fh4dLHXB/3U1+v8C6igQ3gVkB2CE/cnV6PwLsLflhlySdKTYJn5yNfIPRKCKe8OC
XELzF/43rkbnVxYK1RHEoIs70PVxC1r+xXX5c8kSslM0u05051bXpO70IV6+mvWo5Zc9TusxPWDF
XG6L0r61EBGwVUPI5KZrfbQtOq0sLFgPlOqebbND0Ro+2X6xK6Tpb5qxLPdrgx3XJvEwZnqoD5Ys
J5wRuYJj4UfhOC23k1wz3OztO9pp1r2r0xzSxHn+6Se5//eF/jP05n/5a9qmSYoSpxsK2fCHm+kn
heyc+2E/hVZ/rl2rgQpQ5lGND0zTQBUd1GupvQ0TZu9kh0yMUlkfvVnyCa2KGZaeE7Rj1k03Scht
yT7RnhEPdAB7cJtMoOW8r6QQdH8QBdJQ4FuEHmCyCDk11fIZ/GucMpM6mQOnpwMDPbWcT//8F/yj
CuQnFECpfIjiATKw33Pi5rb3pTXPw5l57BJVFqvalNpABWgXO9fhsuwgLjiGm97Y0xmBITGWSSOQ
eBEI4CUs073kxvKH4RP1zEGaAfSkiXFGl8yHv3xUHvlfaq4fH5WEHloFS8DE+q3m0p0j67FvxnPJ
V4+cyLS2eWP62zmdigPbxU2IQGtBsXs72d20HXRd7ux15rFbHaTXWBuNdHkjg9ICyPfwlw/3u1XJ
hVDN9o1cMSw98N9+uwcVwiw79er1zPmtrx21SlR2LipU78GzsuQoBknoHfndBIG5NrG9UCpz83qi
67wdnbfFTfJ7qwpvvDxxThWwqb98vj+/vIt+2QTx5diMy/zfPp+54CP0u9Q6c01TkYbBZy2SEHKH
O5zyxiP+cui3g+p84i7hPOLfaXZ+6eKs1UQUFpKYQ7h6Vu7I69ZgvfTPH+9HvfxzPX35+mi2HM+m
dAbiav96nIxM76tyLeyzUK19HN0Cv0ElYMXCkwhdsGATcutjUVd7lA0VfrDxmG/6BWEldYCzGdsm
hfISZFVcJwsuyHduf+uB2R+yYwyufyl7Lofbb5/24oKjS8TDdLGM/fppRSYrr7K1cx6QvOJIyvJY
FSUDK18+rt6XtffZMJqKVVlVeP++Tv+jJh33+Z9/eMh00xK+j4v1d6tiJR3bgF9tn0NUyzvXnCwC
kst9lzC8FJSDUTPD5nDWwnvJ1ATrNyzYl8J/jBCKOTchvN4j0O9L4MbRHPITsfXrfvTMHu5Gz8b2
UmpKqi2Sw56LDohtUPqfmH0TDawBEqKMQIcl5hv2pYRcD+95P72kVj9APm6LK121z4HI3nGwU36p
YGCYBK+mnrLuU62c94Ixfy6H5VZ59XIMG+OLywj2SbfF1iS444GnlHFL4xDZUr6rXiBdG/37YXAP
i2aGpJfkyiqBaMrRtKOWKPADIop72SlnZ+Zyl9ZWFiUwIHakmCsktaBTzRRLPRNKGdUOYEZNVvja
ZclDguvhvujVTZkT6/7PD/Sf5yqjrJAhrOsxSDCZD//6iOiOh7EJRnFOiwIFdLVSgw6syyfbhHU2
PZtkfAS66c54066mDK94grIzkKXcyqC6r8a5PNoCnZCtnoZCZ2c0F9sUod3fPugfFzn1gCkcl76R
9877/YNawpgcXn5xNscciKY8KGGquBF7+VJ4cL/R+lB8+usGoXIOCh61/F++qsvb8svbFNLW45fi
M2BJYpDw61flm9o0s8BMzj9crJNT4RavUC9aIVJUV7ixGEY/1hpATe32aOXQPUd/+Qx/HN+XzxD4
eD2AQQDHv3xLP93zFUenbYy1wQ2HukDJkCjxBFHAgG8/gZQJeai8atFpEspMICmKlHpDKo0dpaYN
0XUhydMKejf2WfgD+mpjRJB/GRL9hj65DKQYNRBxAJsBQxRXza+fMeGSrZc+8c6sa6JwGQURAgxs
lwmY7TDMx86uwc+mxaZTiXunu1TEjq9SyGvGNf88vWtLYPLIgS7SE6w6Kf3pA4JhFBfCNa4SY187
vnGnWtfd6fCieVol4cuD+CrNwWdwsF70HCxrfdXQsJiy+lJ2zdklOAiYuX0VXP5FvRtma8WuRpyb
Bq130Jn1YCDMYdT4bycg+RPVwgJkbVk7J8pz9lXBaGQAKp8WFjlI8CdOHbJPko5WPJT6uUCy/pff
+/JM/fbMBZTKIiAQlLXcD0DAT783ehakzMxszjlExbaCuYaIud+5ddZFMq13DZafTZJ3fKEsA1nj
64y3NMOslBrmqauQgrYprofW+MvVIv64W0IbzgR+I+CfPhjuy0X+0yczRO2L3vDV07hQUzMSah67
xojriTXANKGhSlQQSURHcavIRpwyU528LFTEd4qPofDh3BtSnwiCwMFjTDU59ll2ky35s5lW6z3J
vCd2TK+Sxfn9kDgkgGbzsLXS3mVrkRMfr1ooB7PhY8JH63VwTG57nayvHvjY27IK9W1BSiJhl9Z6
SJGq4RVisTnK/jBPeEZwvoUsGrtdt3reCaWuX9nym511YHIKM7txDa2j1jOKHbpu5z5o9GMBvP6B
G+roOEiZ8SjLR1/dtYyzrvPC869zdE6ND+zrx6JjzArzGDT/w9x5LceNZF33iTCBhMdteV8kq+h0
gyBFCt4lPJ7+W6ie6W5R/7Ri7v4bRhmKKhJA4uQ5e6+N0LYr2vwUNhe2svKkavI8GqWxQ/18CRxf
rKMYCFxn5xfFrYxuZndhuQwaczwVrKkyU5xTVifwBsL0KEYkGv98ium/9C2ZOurYqg08AJO0eKK+
/v1I6moUuaVquRfy3r7HWWAsAoEZkT/LKYTVjEZeTWaVRvx4Yk6dEEV5IvmDPg/lxZJ09sOQGZJj
BFg4jStgYggFM5rzMFYwl4Hc9/d6DUnMzaNn8tZCdmHGOFNo6l7DpKE8nw5A3jkUJwjM5ogKvBUR
6bhNhqrdaXq0xmRbXbwkW1X+RDzwQ2uXNbq9NiTVlKE2w85XkBQYSXbgfst0TXERMDFAyPv83RjT
ne/RucuEfY86Mt4qRhFtm3o3mPq3XPWh1CvZNtDrk+3J4qHoiFZqxJK9DnMPbab1ybbsYIS4doId
OEiSY1/H28IZtmwY+50l9fc2SIdrl0c7K/7IE80+cCcLTrYPoCyzNkGJy0n6Y7bJylximYjSldOB
H+1CW33g7gvLcBrTGGlxDiPKAcvNgUH6VjC3Ojve5K52EGCC72VUtGD89ffbs7ChYJR1SYhBgXgx
b4165gYu3RZM6qaTK0fk8FjBfZ/22hj00axw0YiEfd+d3IBZt5XIJZ31cD34DlERmH42Yz1c0qxn
jADNIiircD7aKF6Ecg6cBKuA3m0U6eaLsmLRLktjk/k8UzOm9A0etcZiKJtjxmpUG0C4WKvVO7mv
zZ7mE+WS1+AfzBz8F63gqsDL2WYU61Hvz0vfiOeeM27RDmgrVGR3kRkj/8jzfGG4bb8ymcf37djt
p1osGfTT0BXhprebfIaBe+b2/VmtBGesVFehaV48Nt50ocHIlGSybkaLRqdbpu6Z3Q4C/riGQh+F
u4ABXi59b+06Lf367qMH5fDoePhaiWp4Mm0Pgn3ZjttRTofDKz/ayEmJ8IvrNbo9C6NS5BImwRdR
8pMTWZ+aug6PQVoq+9RsFgU3rjYaBNg7JiSf4wCQcqX5VbssAGOgoCzzkyjPgdSQ6Da+tykaoF19
u1enL1j0Jel76Go9/4zBa+sFPxpo2uiP6n4fBuo2U2nTiSxODugaLNQ14kkJQ/GYMjjCnMVwcfCs
ddaYFoK1ZkBsHp9NveN8IxaU9YTIyqEURz/+XqBw33dT1EsfKiW81Z4olMiId6HhvEecJPe+bclZ
57zHvbDC6QHV3mM1knBUNaE6K4WjbJokfU19KbaicuytjyylcpmSW92YmwTqKcXaiCHJeV1n3yfY
ftFI6v2mrPR6ZSYVykTPVe7siOG10chwB4lBLjxREDYIVgvQa6Su9aSozoUkaNCXuqDcBProjcG5
tno8A4p5wVYUnmqGvSfDT/p1ifR3VuCq4/8Kih3AJrAuAReOwDzG33lZWXYDiLa0Dlb2LcDHttMi
7KpRh0lY9dJPSjxj1/Wmca94ks8exfq+NElHyXRm5bqNJ7XABULUWnYANVAeWz9vt76H/jfP1Qwr
SlEclFEP71UnRhGgDHASLS1cIzchFMAwHzBPENE49DbG6+qVQba+LmXTzaTyCaoLykYbFPuhcwjB
wdyx6ku73v3mRvDrHZ1OnA4+gw043aSvW28/LyWf3VIuKX6OMmo3XlYf0sKTq8iBsDDoxs5LWCjs
Xvk+OoGGJYASKea695PMgHO69o0SHFEK44XdO1qcCCSTHTyISnlr3XhpNNpz5CliVedirVSk3Bh5
m23ymHpQquTmic743huRv41Ek6zSol1pHgx+QHoBpTaO705UYt47pbHct0KrfzPB+3V3z53QBTmg
U3OxFzKmv9DfahqYHppG9rl/NQeIlDFGTLUlY0JBKYWkZF5kXK+Vm3kLZjD0nkjdXHaI0Bc+tso5
QBpUJqH8Mc4HBE8PnVa9tBxRBH7y3NejM//fj9fUiGAiS19To9Px86ftAx0cQmP710y24jTRtnYu
erSdVfRc9JboXxx/2IRdiVUZjT2DQOzMVWEtUVQSuhYOK64GtHlepRyzpP8m08zZIH2qN0U2korz
PhDPtzGyeusEhFglOUMxKZt0l3UgddLpP3X8RL8ffShIAcDVwfKLRwWFhTtk7ZLycAqFMdSHSFde
wVbtFXyRm8HNnN/gWn45bnRjQF/BTMHfzR7gK7pOZ6NdMF0QV8e5VJqBHbVqX1V2N26tfTh6P29V
1KtN1n5rKZ6dpFgMd7aEwol//aNwISNl8iNCM0fqQWTPrTAgLWNMf1My3zZnfy/mTTh99AQB19mE
W3IEfj5gGcClpE5j9SrC/lPIeG/n2ZviQN1OK6JJA5rKNJe0ea2yeyyIsrITB8dRCe3Zyj/awHwf
ivwQpnDofFBliBIWVldkC/01Hizxuzam8XXvwcc1aJ5z3pjmhP368nFtM9LjrNC16zBKuTBiQ2AM
HU9k3JQLtOv5rNYdOud4FaLBk9tRHVMosSh4IhVHGEqPfFdlcbRoAxLXSmmQ+lDYySwygv47LZwZ
EdBIX3toCYaLyDROl7Vv+hv9vVKxhuhaZG2w/jeApyHc5GViHH0fl4Vbg++z3CzBE24nJ5cKbuZl
lJBe1R6jYVwxTqxe1EZdBfpb5CFHK5rslLcM0oa2XvVGUnyvi2l2y/1TKOaaeoaaX+xjn61IPVYx
aAx3jpEIfTR4aj9+yS3jsQcwB5w5ol9qOfWm6dUnfjFljk3/rqdlyIbbwxpiXCbpUTGiAXLGZjhS
TyroVSudhnMLtzsOgr3mWd9RO+8tg0q5G+lUFKH33mcBhGD8F2x9kHgFUYlcB8Q4xeMaD3m2sNBx
4v+Swo7ndQhjVVEueWg3CEiVctu7HWId+77oiSftwqRGYltgtaiBgQpFbvO+SZGu4xYrVQlh2/1u
2bF3ShXkf43bajvLBp9cSkfZ97nxhmT1wc05OJKN1SELv1WozJXA7w525cRLxwz3QdtCGSzQD4dm
oF2LWt+MKhVeRzF8Sun3ofPSynVmF1f0A/6DD/AP6RqzydBJudepSKUA/vie2yP60vOtHfvOAsGX
BCNBvy8eEVbXCXzdsq8fe2ScrMC+uciVevjdPnuaU/200TYd6EOgu0wWEW0itfx8bWqpKRSRmfFj
3JqfXqXqx1sXMhY7v/RIk2vrYV9KmB5dyb62FOWaW2i5ptGVLpzW0CASVhs4FyCQ0ujH9CDwlYXm
D/IuHr0pqQkjjh9HyTwK0KvZvY25TKA0LHvGGTUGyEB7iLRiXZWyOhNOgyeo65t11QLoYXmLTqai
a9siEAuUs/EBnNNzEdfakV3Yh1LhgrGQu8xLp3rqzSbduNFr2mn2nZlJ7Htavs1s/0cgSuW5l86j
G/TafuDvMcumH3b7iX6TkUViEmCedru44cY8DuZZTN6ZLFdjQhSQSLBzJZjMVduF4duowh3fPafq
s+7l4uSl86pC6sbxd5ZRa5W7OOjXPcblbdyXT7n2XqWa9jgOBDZOwmOocN/i1rZYkPV+Syon13ES
g28IVO3RR0KJ3j3xIGcQfmFn1UnmD4biZJeh6cCrj661JX2n+y6YvK1ELveDCIdTldIktl31vnP0
cNWOrr5CLHwvc0/dmZZJZwCh9W+Xyq8nj8utHj6qisBgGq98qRssOXYKOWDto8xS0NJW0x8xj23T
rhkXRh/PEfeamIMTMm8MbYkLBG4AnZ1NyxzdrjqxS2zzxz9XBzdN2k83G85n25hSV6ZRimF+aez2
ltHZZtOWjx50jjnC+XitpwqwFwvZhQzzH10W4ccmV33V8easaRtv33Xtzgtdc2/mr3aTBAdiCbMN
rpEFeUfBpYzzdZXUDzduQp1VGue2jZSan8rk7dlq4Ykj214H/fhmOYm3Z+txl2s46Bwz6h/ouByj
yt01SKVOXjgYD5HbEcqp6fVjU2IZG2kc3jPMI36j0h4I08bJ4w7KobR1+x4rt34fb7Mm8I/pGNY0
IkLt2EFynEMuTVaNUjLZwMEctPpwYKfG1r3V+nVQCI9USENQevTFa2nK8sQZss4lQwG6hGrA5sDP
q/pJkwqJFUW3dTTvHkMQnltyzNhWBdmc+S+adySlh1FrSGlMo4+2Dj8pmBXyaZV6VnucZkqB5Yxi
o176be0syxQJiYIg9XeVxC+3ZrJ2UFsD8dKYkpk3UOffClWkH07CrS1/9Ix4E7jRsChx5sP8iAIV
AzlGzJUXNGAqKilY/asL7BJkxY1fL4PxqfM5GfU99udip/Zy56s2/jEXvtyY2ZuI2erGQvyDigMT
hmhm7IV+13T65RdwbWTvkHvhYiB+/zpHI0fGtNu47B/VhNuELIc7o3CpOaX+YhVqsNXxHJL/kN15
tL726pQ8rmbWsKNXNdODnlt7XH9G4Sscr9xgShpmE59D69SOvXOaX1X3LTH6aD86sTix7KMsNQHN
4+GZ7rj05fFekTWnGtmqbRRvyZKFLwCGcVUJddcyEuuFXd798zU5wZ9/usmg82dAjxoCub/OMPvL
PM4SYxJZAYjlvNRXXZu/N6nS3zFEskK/P/iNsA5e/lz0cf1YlSO0YVJ12fh49UYG4VOceumlKj6q
0ko2BTffzaj75Z1dtNxVR2yQIDxyMyGnz8/suTeY0c637GRVjdxVORKPbTn+YDSWE57hpCvDg6Bj
WkW+bcuUBNjaPpZM+GloEBAgA13bkRg7u3U79LJ+4h4crR0hTszo8exjS6S7VEkrekYAlu/g9+1o
pWG0GGvtEX003bPCtfC5KoAcwENf88L7gRK/nXdZH97H7nq0YMF4NAhmFDWgDLAUoloPxDkTarMO
kCIvVDf+RGDFDMzSW3QY9fKfj8gf+Mq/L5McEsQmGuU43YOJ3/nzfT9pck1LMdrgCNOMuTvZkjT6
IprSq0dADVt6yyDXS/T2Q24Re9maH1ktukOUhd1BgL2gX/JQUnbiKleLWWLV1Sy1pbU3k/IVziAR
eqXNzKMNiD2J9EfX1/d9mpl3XVxXm9BmW5myYTsaZXj2krsqDPRtFNbFvnPcBw90x73vas+GCD8J
3ipeTdn+8V97rhWu1aF5l65BGKC10OtBPsTlEK3rjE5s1ADBpp3CNCXR44UCTXfBPpsIH6tYdE5M
NQMJAgte4myKQs23YVruu6lRTZOBnUmXbk21lfdVNgBNLPudSzNwcrWL/a0NPsgy2MVTB38w2kWn
1dFBBYyFhnR8MAuBHRTP3lyLonZpmEp3NMedyJz+rtPejfbOT+LhZTCRv1ZOXa/gcPtHEouvbehX
a0YLgLKkiTJS+PsSWz1d23SfZOWzk/PBw1Et2Nlh+Y5CXVylhji9xls6ZvvR7dTVb04R99fJI5nd
Bjoll97Ir5KEwJRo9VXJoiKuUevqd0XlUqyqFMc2Ak2LXtdTiij2qHiAd4W6ToqO1FQQXiYSuzs7
LeUVsjrBweJb1LQ6EhkWMlvmpzgLcW1U+SYhI/SxR2Jqco4/wyDPoKw73az2hTnLO8NftvzJlvrA
TS1JlGyTtC10r6IcF1GUKotuGI9t5ssHpzMu7A/ZW3ETl8Af2KkZZE6wZBrGUJx9nM0EM9Y7P2gx
7rvNHtlQelUDTLq+OEEx1S8lGK4VHYKi7r1TV/jmxhZeiVj/rBAh94LKfJ5VliA03mMSkLGVTsfX
wIyHO+wbW8ynAhOgIGpTied6O+5zkCt3Gif+Y056sEK72JXqa0tAdY5vMWt18wlNub7GroUaU6Xd
3UMbSqhQ25gzSvjte+Qg85q5Ou3oSF7zoBjeM7feOE286WKt35vTKUbWYYUtFtS6VgXxFlcieMgE
tafvD/EVpw71d8tq45souRr9UnRO8GJm4wNWtuzOgprBaGGTtxEG9BAOgZ+Ra20ltXtIbYyq6hBP
2aO+dygaSXJEU2XrtL+0xZAcYBa6i1LJz73Imv0Yk8JmkOxq9Xlz8K24P3YY2eaMOBDR1h0gTUG3
syLoeTZqhHWDBRlXTg69vBjr57CV3n1v2f0S1OWwSRkrb1tBJnwg4g56FVcmYtrYs7oPQ7t3EJ0M
lMTf3eCztNX0vu4HdWU1PjAH+KYzx9cyAlum7vckR2tCXH6FfBvRWW3p6JjHqqYF3JiMZBgcmvss
M/2lLDR/FbuIv3CFu87MUAA5RFF3n1sdO1TPWSkm+HgxHLJeYx2wIvYsbfhUOVlybtIIJbHIrnnY
5XfgL17Jji+O6iQ/Qw3BlnKIzDMi6HEbBcxd2QjKNMrf9C6G+q2eWey8nfRV8Ztkq5vi5Oe13qRZ
5qB2EBPU++ugy+cYDH3UA2ggPGiPuS+8RPj+ZzrS07VBPlhjacrKxTS9F9b3DkPIc5VBjGDZM15p
azd7twvVU69CACqwriWjpj8LD7GPAavQalustYmGy6Yc0yX7dlawaUGtG8dcMZTuCEhXYUXF40kn
Yvk+nBtWdR0iIzskY5AfaGRAYpn2uigLkaYnBZVI7wQL0XqEpfpdP6n3Hsc0jM4YEUCuGq7PjIfQ
4BR8mzHE8Kf6uN2nDKvnYepjKA0Rn5VmP6zHuldmdUUKihUeDLqoVZiaVEFcVr5mt0zivEtT94fe
JiSY9jBSmCb+Tmc/3qooQ0j4kgZBpjV+3kEhhgjKFiZXW247CBOHZiwfkOmLe7YBQBakOMW91O7L
ihBPu9HHZTvdcaAuXP55cf6lpTapmiikLLIraFg7X3vWQeUNqWpp1RWA/lrlWtx75Kuu4zC8ZFiD
cIZYbyZu+B418kLGirMiYUBcbY0HVj6uCjl11CsGUK3U9nYjzZWugegLAvT/TsLAjsPxz5/5FzcR
n9kEH0WSpSFUtqJfSg7fNwIbE1Z9dUqaQF2ef+Z+EV7TXRvKz3wwOXfUyqQgr925tPJui6GunoWi
/zZoOZyeqEtPVNS/CWRwv5bkk6iG9E96yXwsy/wK+i6IBBIdo/FrhWyDqc86qaimfSciXV4Jom1a
Deto0DHSBwjIhTT3gLr29JL3mTO2a02RZ7UzcGj6zHGxHrV1KXG3JHC0oBcSJU2H2LBl9yDqvZ5X
eC5qXaOd3hNuB9RlzxAf954/5Tn3LmFOBjY7Wz25co9qCgNjlB+7sEgudD7WHtuALiuru6ytl1bN
OMyP1W9+kN/3rh8czNRWIXSbONfG3NtARGOesqPvj/0gzuggWUG8GidUkp8MDNaZdnsTk5DRJE4t
5Ti6CSbYGByLBOvaOh7Du0DgzFOb7EUxdNwmXCc0FrXPJgiHtTt4J6/RtROvBuuqsc4d5cSd5mCP
lUAaZwFF/9xjvn4sU9ofgdaIjTc0nyo0kL05Yovoqy7aZYVJCzhUrOWtrebmo7Nv7YBQb6p0djKQ
9GKrf+aPYzbNc9I79cnHlfnP56c26XP+vkzSTbenPrWJqttA6/ilFZYjXmvUdOyvfexny1qL1ylu
xdOQ/agZOTxhcD11cPsn6Jj0A0CWoXssrRRN60CeiKyAa/etcQnVSF+GddSv2BJdXD1+UK1uM7kC
lNxxfze8+rq1mj401xP9fzKPJ/b/z3V8w1RBDYahv5oVmW9+tho4FHd6ZD7qJL0sGNcWaG5Day7j
rD6FbbixByu8JlG4JbsxXaIGhs9oesaLSYsUXeStx2FW3x17bI62XiHxctrHzhH1FQs8AY6VdUHK
2MxYIUBNd9jS8lRoZ+72v0mh/RK9OgXdmOjNQEGbtmVAq/gi0LB8VjFbKdWrlOWqMjmLYbs9Z1p6
YuoLkCMdjI065sMS/l/b24ShDJP2IVXvfTxPRgKi284nR3CiQe4qYRzZ0pvRNERRVWUeiOeRlnEA
zSfQ80MHtBqVt+iX5jWOmUB0nvlvr8V/FYd+CfP69680hULYBla5X3bCiLWGUIzOeBWNYa+dUvmk
/4NKDUK7Hln7OOguqLdVuq0SFXCJL0s1JR73NlxkXc1ZOYC/1zra8Nq4IoFrnDVKQ4ZPKd+B6t5x
UjPk10BthFWGp6zknPSG4H1UUjIkcUTVVfotCWmtJkm8MHtDUGuZOcGlzStsrn++oH6lrTOeQl45
bfn5zeHY/HxuphDWHHDQ6jVRoS+4ZnYSabzRE6AN7XDAOfzpeSmNKAQ6K67pmgo1fKqH9FsQ6M+1
GpLGLi6uAHcaahtN/Ftz/T8ZX/7fbpWfDC3/NbHrp+/6bw6a/x+NLw490f9ufPkj1uvbZ/KWfbz9
ZH+Z/t1/IrNt61+qaSJ1dEjpodLgrvpHZLawzH/BrXe5p3L1EgvCbf4/qV668S8k2bBONQNDGm08
/lWVN1NktmKq/2LVRY2JqmyyzfDv/pfM7Ntq/ddqjkx0MiFMBmadslf9xRnSDLgAOisx391J6mlD
ODyVtXUks6fC+K34e0Xo3Tnvkujq5NhGmqizEUzw1IY0u41MTFuu3UdXrMjhg6URDDi9efuSmvVH
C6Li8Mf3YxZYepD8l7enUs2TgxWRwvrXP6jdt9a3tIfbK0rM3U7xlXCXWaG5qnTUlwznqjP5SkgA
rPYj89zi4NXVsWlJXCwALz0EHn2vBofpRkvK5t6OGzCDaQ8VCpu44lkftODxpjTBv791hL8CYWbr
mqm2pmq1r0EWlSuGHeryj6c0Rbc2cgpyfXkXYhy2U834yLUYipubjCvpw72pxzLdj0gfvE07Pbw9
b4bgpxdNmHUsqOb29oZSdtmiUsxUPWsliRX4K4ZDOVp0VW8Pb1/YpwykTaZ8wtxaf/2WKOiTfEE2
AnhQZ11pKXnIqXj2wGCtPR2eTK/b+ZOl+QdHJsE7dBiSzYTUThj27KOHLoUZJm8YQbSJml4+O17f
r/2CuDOfLstTE7tkMvMNhHARTukrT0lhJOfImRzdY80vVyj+JW3LaE87Isa50kw5tn++jfAUltUo
mvtcHo2oaj7pW2bYrLvqqo2Th1T3o70MG+2IqtsEUx0rz2y3732nK39zmyRM/u91C4JsJuqoNia/
F3YD+2sCgyXdjFwD1XhDKU4TnjmFZ2fpysxM0DTT07Tp6weCzZhlvvpNrj/WUsNTqVX+HX+zi5ye
1WnQPd0eVTmaQVsJ3K2XVvVOjN2nb/nVvdYrABnKQAMqy0byGDj10kU48m7i+5wlmsFaDf50hXun
OaSD8lmrir4x8UqDglZMrGZltSEeSx7MgFG3OFXdc8gMxZkNMe0iOAzZQvXyjehhiolRjWkoRQq7
eVprS+1ghk6yF5NoTIok2BW6T7xtgr+S5FS0knMooNmM0rs6K6HrEuliInCqlVlP03d3a87enob4
4neKr+3ADRHwASU8X7SaURJRAztAmCGhB760Z9R1cqHqENiZYXWrqh7zdZt0w4teERHgXIM8zE8l
3bqLbYwDdCXCWJLKtX7TOtd/ru84uI5FRJvLaoajip3KdPD/NvFIMdjE9JCQcwiQgrboj6qvqR+U
KUcjHuylXfbxRrR3FQOhl1YxmGOMwsZyPHVB4aMjeGNcmAUv5AKu/Z7drmJ2yZ3exm+9UIMXhQZd
V1qvGll1c5VoZLOukmM8hH//0tFK/V170fySbsGvBt6A2TP9Z3aEmIq+TAVUkTsJ6THVW2SEWfUK
OU/sSB0YzyruodhxEjk3RLbQVL/exd4IyG/6Ev756PY0NXdJXQlrbWTd6tbasCY9gQFZGQuto62r
rB7RjYtEXdhpqtRbv4+gnaOf29hG6+xvj9w/H0H4CDe1yznbROiaKLq6eN64MKtiGWukf4Oeg3Wb
f2dId2cQQRcv1aLCdF6zkoZa6D+rEkBRnTYtyS2t/6wxzZ5HVWzsbu/moX4tIv0FPJWz1rBNki7O
8MEF7nG+SQDisXmLAMAv4w4ebydc+RbBOiyiXnn2YlZDHDjFOoW/9apF2uz2DcyaM2g4LnAwrbcQ
7dd48KfJR1rWwJUi5+HPZ3Gu2w8tV8yjR3Q8NB4zGBCkdW0IoeY/j9TRfjLoh79OLwdKUSL58H54
lt/MAtO3t7cFpSFL7a6g23dbY/rGWGZePO4sEgLg6qHEPCQtbhm1aemh+sWlzFtvn5eFgFc2PSyI
GplFTj84K9j9xSYefLjzmXJBUVieS12l+dKCYaQVl7TQV9xgJUHG1CW83ltXNSQYPq6y5NKM+YNe
T+dv0TzUZih3MIgGcxYpZXIYE+zaXXDIXTe94EtTz3UchehRsnKHti9fIxUFtevUn/zWP2xM2EyO
C29pMR3ck5LlHAacQsuMleIpUMVzLNJ2TXbCRCnqy3iXIa0n47KR94VmXTQYdjOxUfW8eVHUjqZ9
HcPytmqHwaRScdxodjtks5xxxRdnT+fU8Q19+FaMAX8NPerOaaX0Cxk5MWpgnwqj0B8b1v87F57c
7ZmidPAphbeiFxUsbOwTB2nGgk5u1oAzEONbpqANMqMye6gHQ+6FP6Bttxp3avY4ByOQMza21ofu
8detZY1vlOLbVCBNWFqUXV2lD076GF2DUk+vxvQSIrEFt0TIjpjM0oQ7XbQqyrx+uH1JqqMTdB1U
MrV+MMfwR6g7YNM7W93BqDGOtpUoC4HN8imxzFcvS9iT+qlVrdSK6Hp4Ts6ctSi80o9y510hgj8e
jdNryfSuwzJ1/fJ9yG/d7WCUw1IUV0tpwkdQ1+GjgApboYx+uL2Equ9iVJF9ur2XMtGYhEXavijD
8NEKxJRXMiqb21NWKNyfEQ0zIk2Omsz0RxBNhBzmZr26PaXYdZdELNUr0VraH+/+9VRIGS5Vco04
afVFj17rTjSEH1dypIvkMFT86zVP2PnJHsAxp6Z9d/uid8YqhJC8zxvGki3SWYAuEx3WKIJ9H6nt
pVXtaFt5ZQQU39LhDFrl3BI508+hkVNldmrH0T3fXrp90WI+yOiD1esMD5ZgnAQvaSg0gMN6i7XC
6fpkpZm1/khYT4I2n6eEIYykphMAO7hM0ptWiZy1pbwMDrPoyI63jRoFW6cuxudSuZPOWSE8Dyk+
gsfD7ar3Kp0YIeBdqyo0tZVtFA1ZJHp0DsgzmhcAPuacrcV6sBKWiFEjwUjK3JhS1rGDOIR+sASH
S8jAwzfTLraKbglGuBG+pjxS1vy8rdCV6oGbb/2gBh6iYIOMFBITzBV1abBwoUTfJzEKC1k07bY2
S+8+noaprc6EpnK80+2ZFbbdSaJ2FBXtpLhK3nyTDPSg5wqeHuVAwl4MxsPlO5LbjOKeK1HEAObM
0bCYH/EUog68uempC0UaqhlxLKN4VmKteO7bAgtxkAWnsPSqXZyq2TpJ+Q5zNP3FXwcp7Qp3TvdG
XeoGzPFZxsCVm16pLF4YM1b3t7tCIQN5v1dFVN3HRkfGNSzTjYFAcekGMfE7t5O1NSXeTRdCdKbq
j7d3u6Ip5/CLwZhRCN6+kB0VGrV7f3vCIGQbaAQQ3Rah3CG/WNjDoyuVYofjzV+aAjqJD7FttEO5
tKMgWt9+c89zymUV5dH6dmupvLpYDssYAN86Z+L2QlgeC2caXeBf6WdjjKC1E/TzQuPdXaZq7ZOJ
VOxVOzMvZTXA2yhQqir0Li8NM5dt0FRvVm99C6Ix/c4o9BX4anmMcYnMPIVtSV+61ktYZJciMowf
ZQnOVY7aR0qVO0OytPH0vMPSL7/3PR14Ji/2ABS8jRe3jVbhxP3aLnf08v1gRMjGr3v5+qg3w3Vl
IX6MXfj7xqCXX7+lkskdCRzeNtJC7+RrOBPzUhu+BTmCv1pzyOdoW+SsVtBsa3CHG2JXYqw4WHlx
hFXf/riLRIm8D9rs+XYEGhcRkKIH5YFIA+uhDCCXV9pSBInzLHUK+hFCzcntq2BHfEm/HlUzWQwj
aochCfu5k/lgmWVzZXzAaYxpgRJW+VG2wYuM63TrkVW5Ui2IpKWuDNum1IOLBqc3TXGvKXlc7Vhk
y2MYt92yCDPrKlKngtGXeO9W4J2cNKuOlt4EF+q6GHdwP8slakBsQ1y/k8itMNjNJYRnLvKa0AWG
wRlznLhzcbsQyqjbdX7K8yHm/mUkK7LHOnIZLRRDSH6HOWVXcFQbtllcEMIAvZRq5w5XMHKMoXwN
G5ITQhk0OzRc2TVDuIP/CWGZ0xA3OqTJALMhuFO1ojxACba3deMCqP5zCwTCvpvnGNYojYptbsXJ
llF/ua/c5m2EhLSkctHW+lDo9+xmEiKY7eDd6VPGgiUAfP7AWF0x6+m25HcTrX/kAiQTkKHCga5q
9RDEwbfGz4dvuPCwR0KUObjT60bd75qS7ARaZd1C0Vj6mRgcuSBYDJCNRFCoLuUoEW5xW4kKq1nV
wPPmcqqTVNjFuxJU801ZdnvJGw1v/398ncdy49i2bX/lxe0jAt40XofeixTlOwgplQnvzQb2178B
6FQd8+KeDgMApayiAAJ7rTXnmOCb2iV6Rhh8Cdz5AXYs1CNffYR52t0aPGe2ojIeK3OV5ukkZdNw
7SdJn290e8zX5uCNxyDt1QclkICtgjH7Fbmk8gVF/gzH9qntCUNM0qR6JyHJXA1A7vZVMQbvGpO3
KDFe3UxRd/P/sj3FQ9it0R5S3+73o+36ewK5l8Ivi3s16T8aApRIdSISxU1ZdYxkga2pDNyzoACf
bUSI7v9hKLKkQhBlzyzOMMp8STjDzZuEzgLcx7GbXuZdxwecE3rE181vKGX7FVYoR7CyNs09kD0a
25FHHQ1K6z5aVXRWagVLG/ftQE88tLdqt/lZCmvsNo3TbeabmfQ53fO7BikgrHsU7s1d8e0ktfIA
r6m/h5qHkc4o3xrLcXcaFqn1YJbsNsQGoOMqzth2rZcs+ZgPUwAlR2OAQtRMvyTA6qOWzK1DR9d6
Y7Q8zLXgLKYrRyaCTJYofw6sJEICUdcf8xazfPKKfa3HKlzvBnscbz9FLXt1AikfEALxc61oV40W
WY/zVjDY1qPqp/iFYOuz5ooh+FWYdmyZ9fumgAnLukscGzvzAIV244NhojKMyNLBi9+EXzkLxyK3
9iRB1V8jNmszjcLvCkrlQnVb68lGNbgewrbfSWIylniEr1neA2zq0xyxhkXCmJFbJOFFRfIkQ3U4
CdKZH5MPy0ADo4C5/bAC+ytHYvuYK2gOUwPvD2EAW6nF8mUISSORg8hPP30Hyxm7Pe6q+qB6urLC
r7AMHL042gOtqZWRU9a3VbMhuzP7NY0oQlcoH3FKihUihilfYVxalRfeHcQAJ6BP+7nz8CP1ShVB
YpBtkWwFb0H2Q0MGguSsJFVwnrfaSmFRZBQAyfpW27c+EXV4ZOBbm9WpFVX2qwtiYjt63SHAJcIw
9u8/NjQZvIzqO66qevszIR9CsesdHr9NEyWPyDoVHvR3y0W0lBV+uO3Aj3GLkMFpvjDn3WDSdYaY
QrKjQ2LBPpBm7m0o8eGah12yMnQgIfOLzAhwM3zVIOaN0MrBo0ehWqP11DXEXeTIcZc9fbqnkH7m
WXHLrylkgx5KhHOsbtLT/OIxyjzRYk1P89Z8zBjFts+8cU/KgEBCp/Z0K/3+ZwsthYdqdtMxE9iV
TV/fRxPJUBzEGeRRxN4kcD17SaCv9NB6QdDpYnRUs6fccsuzF7fvfh8xZJyCJcbKe1bJygZD7UKz
S/M730zjNR5jf1ej/eYXMab39WdIIEuTK9Z3WddEKKIT2akalTBy1fEgyDEhuJAvl2enANn86skk
ZSszlIuovef5Bvb3ntEyYq2y2r5zaX80iuhfbWuoV00bdQ96qGg74bnpfpQXggfkyoeJ3xDOo7+m
P+vqRjjWYfAG8yKqcJemQ39Mfde4kKpsXlr3yPBRnDW1H/eizkHPEACpethGTCQ/PcKeAUdmDjPY
T58KXT2I6blnECCzGVAibN1Mh4xakPBGMhHS21Q7hzSFd2YRVVujGozXIgiwDbfhV2QZtDiVB3V6
pLiwBvd2mDPq+nu3babpUmS9tFYcPBeNuwNRRnKhlfQMirnB2XDvADYq6nAN1GLlWY28NnP/z80J
arXD4TtR0V/60zWb6v63ZfNpeqNF2drqOobLIRKLvFjDbfA5vRQ0QUTqaDV3JqJJWoSYA6f8lCI1
Ro/jWH8VXcktQeLES4McSwhT+9Wsx0uHrLnhHt1JYMfn+RCAWLC0oZ2vYT7Up6hRabTaxAVRstC/
gdj5Tle0vSRkbKwMV/EOYWLKF/KcV0YktHcNAuTWd2Jl4yhSfTcSf432+0oGHp2HTuufcPz8yWAG
n+re7Z5wCPasIUm7mN8sI+8+eEgC4lSEPycm9rydDTvgSQsKoLqYjkH/KtkWPpy3gQaQL3XZjKcQ
cdtzpGm0aETwnjV6uzM1Ah/m3UbGHwh+4xu3onDHbe3Di0uoi1XUHPHzBhdEzh0471p/D1x9Fw89
dXzbvid+Hb40PXYbbsc3rsL00eK7sLQs4gxKNX1kxMmKUHRbzSv7P15ef+DyJKbOcx4SuyfXKtS/
29EZ3vimpIjmSm1rlyWGak9eKppYGxZBOPyMIrz3iOyXRNtr23nXxCb1YPf6z15oquE9TtAPzD8R
DZp38F07XRBBi3/YzFbgBIMcmm3arN2KRTLoBJPJCC9lJhH3dO31Z89I8S/7Lpk9pCms/WDIdlXO
Mq1m5XKojNq91TU9usDK+y/PTV7NhiG1M6r2zm5oj3hW2mLEw1+ZCsjxYWDIb8kCpwDbHJC5ST5k
Yca/ckmvwqrN8KVyJf1PsPksDsfXpDRB//ssLamGWm6wZWAsvERGp0CxjyQGvIRppb3xvdSw9+bt
jbuDsiGwURx1qwY75JTuJiw7fdF2qrGndOoWbuNH3xpkHF+rhw+7BAMY5Sy4dUXqp8yuSdthVQDn
LHuosPIey06F8dyP6uP84mT0gGlwVTtRVNpjT8zAzZqiLOLilNaawt2FbkBleu5DgaqYYjCMVs50
bH6D87zOlZakKlXZ/vNf7RMH6Q1j6fV8jCBL9VFByWqBKniom/7YRnp3ERbry7EX/TIZGM4sfbSx
MheMXOq837gSYDQZFgXBgvEiDc8/G/FfG7wlBqn/8jDMRbW/1VO9QhvJbZ+UpHZZl9LfzU+BOAqj
HVExl85mmTjf7sm87lZebJNH6/QGeTSwJ7wM2LWVJSsIT9l1foIrQ/eJDNzfNxUnKi2xOfoT67UT
gIyGGgnGtOdyFW0YNRCYmBtoJ0kiSWp6fHk4nFNBtNrPceTbx1DX6/2gKkej1krQkCwGzKFWjmSa
LmoSACh2QDoiyn13sYxz1w1YaE+7PR6nQkSvTLGcu1bZwRStZmIgC8crRtmtzMvf6Ni1mzZqxTkX
abvMp7oxN5RnX/8zAFd7ILIufXIa0j+cPnrLMgo+QJr5at5tzUpbGlEVHiuk6wcndaJdHTHVctIH
Egkon8wQ6V1gDtifIMMliPnOsOiT/fx/QwAQjl2gCNMwAy+8AwIA9MJHDsiZhm1WTgkpzYPZePH3
3xuy6B6CuG2ZqX1qbP/7u//2Y/Nb08/ImBgzk4iIC+2OaNeA+17Nz6M85SyzHhxXNmG6G6Qa9W6M
ezhSY/0hfE2ZoNjavUXruc67ktC8xI32dt4T7mloZDPwLFvZQ5tUN11zPvMk0veDNXorbYiqdxZl
v+vOUq+9l/VXy9D+zKclKVkHNKpigXLCqw9QYzpZeJuHjQqelCyGetfAXTjNW1jR8v99a/45FDX5
mjXZlYiE6lAPloNiwQ02GH+Su4fJeFk6pf7hJ/k5oNR90JC5LLEvXUO9HZ/tMk12cVPIra0F4oWK
8wQFtfvS3ATNDbGMVzU0w1N1Gso+3gV2lWwbSEdvAOcxmebyMxGszuvIr46ks+cAxUvu72mkrtPM
qg6+xODoOVX36GtaevC4VeKeNfz3YPSmVOTuy0sGf0lnrjmLkVZVGKoAT4MGcD1I2PfUDwEj0hYv
ex+1K0cGiYPKToPhkmlac0CxHWx70BYkhBX12jCwrtdWrJ1yyxAHh5JxazQAikukivT1zezVs7vf
2mCJ36r/SbwPjyO37y5WU7dkbsTJUgDswFMQOVCPiWY3x8686NOLEiXmZYwTc5/K4C4bwTPAGX75
KmCShobleRCKf6QclOumF2Ivu7zZg9ph4d7HW68rGDKW3CcNp5MHkyixZRka45vdmKSy+gSKKHgG
t2PqqqfIUx6Gvu92hhip3n1QucYg21WH8H8qNpMjcVHWHRKDsTUKj0kTkvTlzwgqR92HiTa2xZvS
q8vcpp2Bh0JbigE2f0jH7ME3GWU7av7Ztqj+ej2I8DmM8Y4RPLGMMBtuZsztpcpdca4KgYC6TN7d
tGjJvXBSyVpNeEThKrm/KCuy7UDN1StPWsO1cXpgJXNZ4DJyIe8TPddPpyKYbAZaRrbFqE38fqat
DLcyvhleebCV9I1mCUmvyI0wxxCi42T+BfgGYP9sksLrBeWztK39/IZpQPvxmzLbSygjqwZhwkPs
D/ne8iIE/aXmXIv2CDaHXjgned+IkCdIkD9AcQ41PFoYnMa0A0kDs6wOdP2uTRL5v/d6Q+danD8H
HfxsjT+jHDcD8PJdmCg3XclIPqF9smR5ySx46BElz7NgaRekRAAa/Mo1kPnG2GJcI/qQCLfWusc4
zG9yzJb9lCHbVAeny+3HOtOxBTMoi/ziDb3IgOa04AO43aPhBOUrd8D8UKeDDcG/K1/zEsMbAyCP
lPVOoUcwDxQxATcPs311fhkHItZzTa5c+nWYtght+PkMUBZYC+rlV+2O/CXCAAMUEbi72CyzZzpb
jd8bz6i0yDgvuwdc5fTLbPfXv2h5rj8CmP+Td9m1oEXf/N//mYHP/9TFuNCrXFV1wZMBrp0UMv+h
cqTw94RSGf0H6lpGl7FYN12g7tUqM3cxZPbl3OLKffErgRkFCbUOzwNh34u4wtmRaU1+DdWQK0jB
UGY4D5OgYMV8q9llskJsH/YukcmifI0K/ax3wriZUdI+SR1xLQCXhV6XENAcxH0EHZEdJAgeX9Lj
i9Zkdzc3WKcRYS3cMkVupgFmYEJcXBfMf0qE0wb3xGs6lsTj0eBIHqYkM79UNm4TVB+GRYRXNXFm
SoLhjkWa7P/73+4/1XuejhTRUNGImoDJVF37j2F8hSzczMKRlRuLh0vRqPe5LO9N7VWPA3cbFQSk
zu1vQ+3liurIg+YxeVfa1LpHodWdbKH9EtwE71YTiXXYNJz3+XIozfYGDR2eyLTQmF9o+uqnngA2
AGLaY2DFNFYi6FsLg7jNhYWiaDtEifIEEuRVGxiE9NLS14FGdbb475/cnKR6/3rVMKWnVuLTmyqK
KiZE/y5DEAySahha2Wdf5skqg3pBzBTdUSSYK51V6hvRhc6GEEdjF0TqSSpxd3etRRr36RuCWPPY
gXdFq8wgjSC9hS/M8TqSO/jzAsYticrsOpBmAkQt4h7ppe8F5dGrlvnY4fCZnFkejgfbKpxFOcrH
qoblm1b+nadjcXGViTo/MtI1M+dLq/z6c9qQf20UAH4babiTXJp7ARrXVaBTMgeqMtxV6TI1+u9/
MFRv/9+fbCJAI4NDIOdA5/jPpIp67MKSebPxaYf2ggrEApTlaZueEcU6n3ajIfZ2EWDNOeusDVNa
zgwriqXDnGfHaDS9QQ4bp5lPqgyXznPEaZ4A/X2o1SSdt9YXCxJhsl3q1jXkK9RCGxCsXazfA1X7
k6RKchqmS65VVH9jRP4fz6y5YCftgQpsax2khOnMYyYmtsWOy7xapfoqSwvzj6Nb731pyFfK43Jl
FNYIscmXwNxrwjYyd8v82HjpSajwkir6alO/Ji6+5TtYGqgiGok0o/J98wwkfx7m+CXZLQ4x5pex
TLRTkeDlGky7Pqm4R1YqSz+qE/XFcVpW2oEvGBYG4SR1SJdSUotHaiGfO71YIxcISZND35z609IJ
Yo06NX6ypA9vNdnlqFoZ65BFfpJjmh4c2Ilw4CxnRdaQsq067cNh7ZYVg/+7d5tNjfPoM+2qClt1
qj0kTr9wPeYBHePqg5t53RmZRbceOt9/akuV1j2K9cfEQxNdTEYXODF/kET8bPx9ZNqgBa0KIkLt
+MPNBv9ZY0696ablVtazIEnKl3guqWhPeCvS1RIm+xTRnZNpO6ud7EpKfhpy8RK3ZGiQJ5w6Kyca
3TV90zdH16qjFzn1zU/KeukwQt6WvsqtgtCPepmh3tj6ZRrv4ToomzFqd5pkAVBPmN4UFBYgj9jd
0azKn5CBu0RQlM9WwQCKcwqt3qqmBehfW6oaV2S5tTcP4TdCAompU8p9M3TNA9dGw7AG9qseVKA7
+nKTFa68F4PdP3LxHJquLF+7mpg7I4I47qj8qQF028dachfpyS3bzyPC3nyxfCxluLImyRWXtDto
BYItn1hQpdu6oMiPjmrJY0nXeduVhnWFgEoSbuMHr4M/SQ7tqTk996/c1kiJBWqVrWIbPlpiXuYt
s/dAA/jh67yXOFFJqoBh7L2o2RRB2h3t0ZVHpQRaB/iTIaIqCWLSp8ZzLuJrqiOQiBJW33k9NCta
ltq9KbKP3oTb/7eSxvh7q5HhP3Q2JrJytxXWC258fW0XfnoYpB3dR9/7VQoxvoS5BwHO6bQnu3G0
p0oZHjEoqhdz2rNtL10aJZPa+ScSZmtrLxfMje0eEhyVEdOyBiuzr9msegddB9HeqQT4UdLNSxXR
VP3Fj4NeudemaE5MzymYByduT3lNCJ0em+efpaxvid1oi+oUqlhYI2IkriwtxpVwJqPXvBs5JDLn
WbNmzE+0WFHTx9DpQxrRZyXL4gUqlr1kWE1EWj4qC8cum/cOUK1jVpdsKnrNVGWAA8TzWKZ5/zQd
H2ne/Jw8UVvhOZrUh1ic+AxK7WyI3eu5T9agMcdOJ2xmVJx1BVYNOUOkEeoxVJtk6hYGgP2OWVC9
WrSjdkgXiD6le/ZoJWBVpxl1U1RiVSWBdhjizH/oLexGBY6XWP5RYLd9MI7HbhOl9g58hbqyepX2
gJ+w+st6iihoOfRbjRDGdeLnp3m3TtXF6DMvSsqy3WvWWK1qyJhXq4mtTaDq/ckLU28fV7RbQwvL
lSyAh4b4DRBl0Z7VykDZwtsi+zLX8qtpw0xOO01falmVX4FmF6s4DKytqU2Nr6R3L2UbRah3dYKD
g1cFJ0Z2TCITnzVF3cVWys95idLGyKPgMylHpyb/Oxnj6kBcd7FPMt3Y5Rks74XW4K1VEw909AS9
iKv22PmRc0gtjvSggXxbbY5mrpsvA0Ha80g2C/ICbwsdyqEgWHMSGO4iDZczl6OK8EknsBX1Fq1l
tYKHhmBtFisDmSZc5IUvfnAfAh33DMawrcqom1S4/TwJ1+Pe31TZ4GwJMVMSl2rSQ/1LkhZ6KFkB
a3PTX7O5iulnd6+BOgGvcrdzLwgr4znn23XsoiG70rBxttLUSYif7KGdtLNfCmVZHQHJdwvWqV2L
jHdoiltKsAOY2dF2WMxZjCBMphELGmTRluCXEoEauYMsfOvxqhfvSWnk30XU4JTvkw6pQ6Rt3LE6
q14HOmdyKf5zMdePWrlonV7dS5E9hAWU0Xgosqc27OIVui/y5aZ2mBZkH1zaYE9Nc6DKpeFVD2OE
grALT2HVYpM1odNfqXGYTU91u+p54ohVvbwxoEas4brdlRQybVHqzgv0uOg5oAe6pTNCe8PC+0MC
5i94adkvVfhb05hwIYwIsj5qzrhko3/ZFdNuDM914VLs39zY+M3UU3mWpoIWJEUEnJsDkzDKseTc
Rlp8dIXUji1JAMEKoy3grGnfbvp/iPh6q0CXmjrd1k+nMWToKi+FVscrmYfjvqZ4ezVr87djKCyv
o1Q/oQL4mOxVR9m44Tqucd+mkwB0fomnLSEF+RY1MhWUGAoRh/xnV6Wp0nNwfOOSyRLTPECSNY9Y
vD2GHd4aW3uPHUMYH3gb6uQg3NrZElyWk2ADrFQWqkPv2wTdEKZv82AvVpVPmyr5KQnqJX+/+gRY
hru/k2EV4sUrFeaUGI9KxKq3WPprcvo+gqxV73YqrT3EGr7lRd1/dP07kEnrMoFGV1LVEOin9i/L
VyZNXVrdB24cO1fY8c6KhvGeslZF0MKPqIN5IGUre1Pp56xz2/lAHRmsYtgFZOOO2mNTFt7xP3bT
jhl6ZpvVV69kj9QOwzWdbtukrl5yOs/H+dD8Uhjxpx2jHTdjfTeP7HsRpytF1lgOqpzU4KKtNnIk
x3UUw3jSAqV/JEjkPXGV8KZ4PqmAJYzqWsh4pVo0qv3Yyk6S9OF118v8lT/oI6owkjJaxdm09SiW
Yek7F8ILipPftJvUdK8ebcKfCbINWuCclQzKBzILudvk3UWmPGOx6X3Epo1Kzxjpwzs6uYWzHHPw
q/Kdx1FQ9vraQ+sGeD9FZ4RidSdrPyV6J4IqOusPaIjC9p3+KVWhMcy5aHqzghsOaGHBMqjbADbP
17hF/F0AhvVoRoRH59M/kLvBZXRj8S0i+IGFFN9K4f1sjH8dmd9C0EJzaJJYojo9GNBeVvpoMTs0
5BHj+/ioh17+WLnR2W9N49Wx2s/5IxQWUxyztxh5TJM1teuHhxjSLI889ZRolXbK/AbVnDXoT0MO
7U9RnOShLnRtml2PH60zCNjYWXBQivIPafDFhiuF1pI23VLBVm/s0GpezKy/wQKXy04bgjslEQT8
SRXqDq9GCXDbsfQcsbFzLz0nPs+qn6ZP94MG9T2gQXONiSMlfI+tQRXKUifsYX5wyCyWh1zSLyuJ
Y92VPWx9BNTB+Z8vLfX6siIUnWFDtxlbs39tlfLopT6JWYR/bjOvwvlduu8Wp2BdZ4pc/qwIVKfq
P6dJOs5+/z1PlGjRax31m2NnzsojKHjRYXnZxAmQDrg+Ls/pHj1g0Afb0BLV9edycukdf+nU0Usr
9uNL3jm/fy6istDRhTvcBTKzwyeOdAUsdr6Leq9b2WpyEX0CzlXXmQQzk5T/WKh0RU/Ww2TicWE7
r7WJWZLGcObyKHSeGuMwy06Q7ZAoPouaZZt+F1Oln06PibpC8+cZM0cqh6uZOOZhCLp+TZ6mesXf
y5QsmUrcoFW4jM2QHmV+kGFp3Qp1SI6KMbXbIhXHS7/GK1K8MJi+VnllLAJAst+NvXRLv/i24wLe
fAnUclDiU2HlCZHSHteNFOPHrL0gNA++iJAEL8/fIGSfk+E/+RIT5ylSG5hacZ0ugwa/zcpm0LW3
0HTuyOUiz5eKKiu2eAuH7cjT5SxV6qS5OJlXZGMfn6bv/NFJnG/LgMgwf3oGVAyKE6NfdPOp1Izh
5ACOcTvbw4/vIuC2ouIW6vj1ywG8MToQ76D7mXGQhj0suknGBvlv6gwE9V5DagBiQwOnXBcS+HFk
P4QKGdBwjtJtNVF8fs4BZHCyNt3BO+sFGb5CCPle2NG+y6DJ8Izrd50NCgOyZXBkgTq+pdFGUAdq
mNxeKlOtVwzmmyNru/ApL7rrwER2GWRjtp+/B1ZOuHou05taPyuO2ZwD3w0v5bceGRTZfoss2moe
kW47J5Ert05FoTkfikR7j+NoEngwYrhnUsu4JsH1qhmIYFBCer1luKyt28D4w2yR713iiXGpSOm3
+6Kq66P0C3sTWmp9Caze3sTTVpGBO6OJTibpJLxxIiTpRBP+FEg/3y5mfCZw2ik2tUssUL9TjoiK
TNn10o71mWatIjjRl15Ujwk447024VzmQwmtuTWF/ki2eR9s3JDZiCyt6THgu2s79tQ3h3n7SEth
7DW0niLfVFrtH+YLS5petyc4+6VGYUvnXxVnf1S9uyxs4n298p2BKRFoHRKZJGizW5VJQi8DqiBN
g9FKmEq0mV1KtH5p+DoFfXiDb63QkwUwwuwX872rVQbwtuY3jUFpt0k17HU3KW/z15xz9rM3+qIl
hqX81npnrw1x/Kljq10GvVc/RiYqY1rQ7ZFZVHYK1DfhqsGxVCsm2n6FbdVWqvWocsZCvARXrYxu
DRpK8HEB2RSjbl0qJRLK3WmBKKWOPFlguy6aIumHzpsJoKJdpV7NSKg/N2QMPo2We7+YI9HTqFik
M/W3Vu0IBJ6sumETgVpLFj9nkF9HHTQ5CkwehcUwImE2zpqeV8+Nr8fgvQr/txOvtJYMaTUmRYEG
LPr50cw2ObKVYyQ6cYoKrjZsEiMqUNtd+fW0FQfmSdPVYaLa15vU0IMno8k6mjxEUaewBhLL/632
IiT4p5PPKFOfc1/qC4nU/Ay5QO71rJU7DeDZgxcBtHQMzXzWqrAkqTrEElAW4X7c5bLzf8mO8Qgo
NeNBMa3x0GdBualTQixjlv5DOIoVsHF7n1Lc7/QWvAx5ZEieFZ7yOcHWVcpky7Dx7CU8o1IZff0U
tD8nf4hd82pVqrV3myZY1gISkCv9/mZl5cohY/jRNOC1prF2zDLI8TTQhqutE1VsaaJ64YIuMJZn
4S+1lducqPUQnCT8xzgcf9e59ZGExfCmVHTDC8dsH8Oa+4aGU/+s+6xyhyRQdtY4ckWFWbNNDDio
6XT/rchmXahqnj+gghkesumNeHojZJa5UEFAQgjzxYOTa//2xvQbPTHnP7+xq62Gdp7o0CwbXvWR
2rG7wkjXnVLuhHDBWTQ6ga9/DWKvU1r+0gqNfAlnbB80SxTgRzHMqCWfYOBWWPOd/OUaJkAcdxHX
pBqZWaBsMr2j4VfU5iVVRbbSm9h+L/RxH1tW/tsI4cs4KCgKNM9rEinic2EH9jEDCEOccmQ9jyr1
oYifWZuI+phHU3mfNi+57mDNi5UXpWBKXrhxS3uUH9M45wZ9o69hthYpZnGryW0SPpz2Xs2Tg29E
1y41zAsB7+bFIiv9bDnBFCffW+2We5I4Jh1mKsbBmx/jyYhJF0MWyZN8wvCZthrZ55FsL7RBwymp
JdnHKsBEz3To6LjVKssD9dCEIwEurO5Lr4LYX0Q6+DT1hjxIfpb861A9nI77bKhfUlAbS1WQaKoU
XXrKs/6AnCLb2fPIqE4TfGPzl55rBVxdFV6q2qADJQYSsVK8hbGigtXFhEXQE159r8WgjIDY/i7C
sTnkCewP0VZfai6GR4NAoHmlIk/wk8wns6foDSnpodyRwgRv4NOUb4YtMsKwEvr0+vAUlI3/RbTU
z0bMxrw8btrSfta0ZeumzW8lJHoyztP6yYoIBOncE+4i9TRrCuYXORDz8LPIFXmeMuqJXNJdbZOe
rFq/oxIzk1Z5Z+EX7WxIvBt72uXpvUY4m70klqcf6jYfoCxzPNac14RlOLmkhsNJUOrL0DPpEIGj
vmuBz5LRF9aJJnX0FJUdrZRSe/eZ86x0Xx6YI2mb+c9QUxSslWm3wp+xIyuxxppHnkqXVHsyXMWJ
KQAj4S5Tw21cD9GyNPr8Ov9IPJo3OfEyi65yrkKD12ymjQG5iCZDn5cn6A3um5Kiek/jVN3Mu5zD
R82wskclhYGiaSJazMddA2Kr1VfpVlDtZA7zS7Xt5bnke1ZnFrDN6VBBbhHhXJ630Cc80vxGmxZT
1jfGwLgO1jS3nFvrJc4NHiLTYciu2Bg5Nr+BFYwWcWKd5z0jLiUPuXfH7LR9p/noximOIXSG1iUk
uziaC8Yc4y5spmnw8bN8/rkuhRYY0BedYQPNjJF7plMeRDhh0NnGJNRadOIcGbwliX8jNBdzOqGA
BWqTpHkSpkJnIq3hlKktrj0DsTUCVfrt/sj4kKFUs5W6w5ocQzOQneqjheU8/9Hnl/kcuEbmLkNJ
/TPeC5ue2SwIjKtrX5og2dP2l1qMIX8po7GScxllj/PUviSLFcby5Cia9+NxzI9N8q+H9M6taJ1j
S4L+5t3NiMk8lp1gesmtkGWCgcyWqYtCXWj7B7eqv0thxZ/TBpa5n43A/MOVkH63L15pqL8dqy8X
btiMrEsR26G3wtaIb6xqyvu87JAGOpW5Dw3OLVu7pfMpxwnUJOoyW/V2/yGQrx3UJLGPGi7dRPe7
ZFnZdrQBUjYwGVHiR5qqn27bcFmSk1uXTzFO50QxGdo2hQWMkC0BPuUgFPOZWr8iuwRbDT1hxNKo
ksC/MfTKp5F0HgLkTVDQNCuRZs/JlIuV+I1Ax0oFOqqWu/RquznMu5bYK8Jf5lHg/Ql0bTNvRH9t
oHDYKHHL45/19smWafKIhfvdwvFyBC0fP6YZShdZfcxv9VpwiezSPQbT7Li3ooNehPXpZ5RrxyLd
tl0+RWExXvZg7+4rUjYXIAu8BzfghlZp3aGMLA9GAofw35ZED6F9NoNkpyOjIzXOCx5JRiMLym3l
51CKBnWBb19hO/WnlFhmlhuEFCTKUdOU9M6dR+cbbzxHE8ws9UZtx8QMvJ1sD9DDwq+p1YTg23jP
HUlDWQH5NejCOKstFO42Rs4hm0d1MqIFQ0je9OhGy3kX1NiPLkBJqbw70mYupUpw8lQ/8b8hd6VS
xEQ5jmqLP4FUxwir6y3Oq8mMUA8nJCflAQFpugvUIcMimpOOV7rxMxLiU+crbzR5g+wmNcQlg0Z/
itWLXYwUBgn5ZoQSkhOZJTdGn/AYwuFQdx1jx7ZXQK+CyiVrmrJ0fnHa3r80o4MxBR/eRnN6i3oR
3+LOMsBXJJApqLqhLnbMBB4po5NHW6s2AGndy3zIbPRhL30D7ZX9OF9l85VnV/2Vpl2OJaqjdlOA
0LCCqhd5WSlnJpz9a/WEUdl4lZ3rTFhbfxk2cbmBfFPc3SJ0FpEXZF8GXiWgXcYfAgW3oXHo3dh9
Tsog5pLP0/V8Z8jNcWeq+GiEyNtDM0k5tGTv57pcE9o0HHzb6g5W6H83E149sn17EuzQk4HQPzIq
9Z7ceWyJK/L/UXcmzW1jWRb+Kx29hwPzsOgNwJkURVGzNwhJtjDPM359f5AzKyVaJXZVLrq7Isrp
yrIMAgQe7rv3nO9gvJPyg9Z25a4r0hJ8f+E7oUi4kaLXuTLzEhAODQF8eiYhW6yVeT51ZwGMxttI
YpAmGIiWfsnv8niQnIbd44WCwxeV4RjMel/wEQJUDEQNM8zmoymHLzTPCNMaohXeGKpVkOtwh1Bt
/QqtNd+0fHEpFLQ3jHGT6+Yfamu9VRd17tezX2SKhPwhdZTVQ9JiMHST3FumZZFsQgZ/c920DgO4
kYOARdLuIr26f/sdoLh6xg+M+z6zZdnQn7FKQqkUxMOAD3X+a0JM7XeFYteYa2/XTZC1Jb4Lss4U
TDo0C+k+Vn23IZ1h59F2vUs9WgzB9DvPI9xOCEtiwax8L1dXFqkGjCU1+sly5Qm7rEyjZY4oZ5GA
T9cw5u7ffilLSTyLKj+lZBA/AUZBnnBEJsgW7US7EQfh0GgdyqsonyY2QC4ucGD721qq5z0il01i
ynd0AJLHtGpQioNUmf5N0DNf6xPJWIBf0uZe3StbncChCyXTRYQJtOZhaXmstE1ZzYokShiFIOxJ
auuSJwYjg+RuZDOprt9GrAzCsM7kcGubtH4ZYjfa0dX74xe1qNFLGoDnLGtMd+YoohMe64s3V289
WXsjIW/XckOGwSTqDSfeR5Xsg5F2MYPJ/I7icqtgH3o2lQbjlOupOFv7WyFjXtNPaLa3X2AeR07m
6dlSJubo17+TOtlbmn2eO4zh9KUfZQJaKCvZVr6lI9rhpTa0eHp+dU762pBpL7x9+R5cXWwOC+Yo
+bwfXZ0mgyAgu0r0VzaTkD1EjCadYijPKkEQmqgla1Efgk1DMGwdQK7yCLHC6xa7lyYN9yGzagIe
TOSXBqrBZWsOJLZMatVSXv56eAUaVI/U1etULoyf02+CWjd+dnq1Jmc4+BGiXsZWOWx+Sf9ksx1X
4dheW5jN5q02Yvuc4KSjhhcjhnRsC8bIptsS+3VJBTR7Uwci1z3m9ISjqgyeh9RjC1v5dxCkGXgx
+1iafMy9ZmDgJ44xa4fbMU7Sq6aPdcUph4GW813Z4TWLXbS/QeSRtfGmNOuD1zBug10/mihkB4s2
MNz/nGXxsiy1Y1ll7a+b/18CXf3PKFb/AxzW/yvQFTKlfw66WmPp/o9DUL88BWX6EXTFz/0JupLN
b+jtNVOEtClZiIX/BF3BhxK/oaKjD67pIMr0SUr3J+lKVoBgWbpKuoZG+o0+cVv+JF3J2jfRFOmU
EGjKtJ5C418iXX3kV4L8QzasaTL/AdMMDPCEsgYTpGFPEYz7C1NfRDoDqdLOiGFRyzv6KZl6NOPW
7rR5xRoA8Nem4W6ki3cX7hNV4Vuqwl/6sD8/BKes6hLRTNoJ29NVs85q3XTcV61/EVkM6DN3Jsb6
sdLUw2R97kJrGQ1sekPe1eFdNtVUZrTL3H5vmvVFNxKYEHyPzH5uRvqeLNt1J7RXCGfZTgfXETEY
CigeyJVZhoM5DS5MK1yKbHzVJpghWlvBDp2Lojirkp8MIkYfS8cWZfG68rHyxz3KbnHuRebSjCqc
BgSkjf3ScqtZn5Lqkpd7owrvSFLcKUJ3CSLnDINX+fj6+f0CnXAauWpCo5dcIBRX0P0yxwTNEqmI
AnprBYnRUVFrkH2p6C9BT4jjWlS2EFAqEzh0TE5Deg00za7yp46BbdYLZA9WN6blryMszjWUq/i6
Km9MARjoAVO0DT0fC925vBj5Lez34xfNTUvkB1RwylLAbydCwKqr1DqgwQFZYtAd6EtFz3kspZS8
L1sC8F0shozu+RFLVlkQr+fI9EuEWZIffHXXe/u6pX7bV/2tpYS2Vj8m5bFBetrOmdVpJmPc5q5p
b4l+FMiiMX5Y9YKtHz9qYPaKlkj84nprQdiKrsZio6ySJLF7fZkRz8K7dkR5Cz91S47BbXhnxHPW
enbMluj42jqPrjL1Xss2WmwXCKhpn0YzyUeKsBL1e0l8zqutrGxl8M9kU0HAsKqtpFxa36F+xuoy
HI80Z/JwE6B6E5zSmhGZBP9aVdAZz+AyklIta5jYF2Tg0V6AwDqmm2zYqP6q1JeYADsZbyIxgOy8
7YbSh0FrveYeNKAeB0TwLXRxG1eLqJoH/b3f7/J06cdEfh77dkYXj1lW2swYOwzUF9pSE1foEhh3
vbjdRqp2fBS3ZHq9parnGD3pBxDiH1Sa+a2N3RY/teriuVsabKuNlUeW8jKpnWSgM8dEZE0KGFy6
y/RFeUpeEhQIUyN5+noBKFUMgdSjL22t5kaStoOCimGuSyDyD6lq8wgV8qqJHibhj3qYBKDZNoj4
dVkZywi5+JE9OxsTvX7QDB63WTTMzW4eSRdyxx53cNrk2S3mmrRS9IOJ5a+5GtJNGC4z40JWV3W0
DI/Ej/ThMtUcitteWEbhVW4uQ/1ZJLBBuxz7jdnfZf2ZaDxjYox+uN/hB+o8nRYpNxOM6+S5zYZ8
jIw0Ix6gKebKhLzG0alXykWfFHsU+GshqyRbiK3jWAkHETMHTG2/hvbty+ZtR4cjAx5sq8GACJCL
pff0GOIHt4b3K2h0cMAey7rxGiTWIaRYqvvXIm2dkZWhgkUcVfg26/BomN2VIQtb2RiXJV0DTXFf
AmX8rqto+oi18sPiRqqGS+VJHvhLqmprhOJ1FCQvXdFeRRUEf3YcCJhsve2e5Fa67qm2k6TeMj+c
F/GNmXZPZRp/99181YlDwo2aHVMF+H9pHFN1VrQMD3T5kj76SmomSUV0gQ70exIkB7r9dzQa/jer
ln9a/vxf5HNOiOp/XrYcnuKn5kO5Mv35X+UKPrJvCD4V/jnVI++onPwfZCIZCu9naGtv6/YftYr5
DUm3RrHCCNGgiJjKmD9KFf0baHEV8hyTGFEyRV3/VyoV/p53jxJqK2Tzkqjpqo7MVtKkk1w9+rlx
10wZIgRfrpSghSPtsY3C4kF2yLsr8kk98pYP/tdj+/uxTl5TRqUzmCTRZId+1clF6ZpAvnnlZovE
YuxRXBRji8BhNubyBaa2mSJFB0VI519/ijdV/G+fAqKpZQIgpdzje3oP71OFIczL3hh2mDnsSM5n
qCfX1RissDbMLQ+YBPtedsdrSw2Rm7a2LvlO32tzCAhEONBhvlYVFUFLOW+D7KKMyHMqZ72Qs/WL
tzj2j0KuOorWn2Gin6Da/7h86PwV7hR12jJ//ODpKEluXREnJSPhgftNlkm2zHJr6b6m4s8j5e7a
VQqn7ZQp8XrXxPI+QBZhtcaZwnJaXn+7gppCJKklGlQeJ4xAQsfNFF4N/FCRVPUF8/C5nA6zmo9U
V3fcQAzSz538R+TidPLkJFDkTI0CyWC49fHklaJyFTqhAN/Zy6sZVGwvImkkcXBHLCVyBw36r0TH
OaVanjndj56B3w99csMUE2AH5Fi5k9p71bv2w3gOTQNacoJrWXfO3J4fa9LfjzY9sO/Ykk0lGmE7
Se+x/DtJF5A3hRhQseYq1ZEmNReuqs8KOsYMrOe9AhNPUFYCI/3B1NZRH+5DT3diVyD6dpx7nbeN
ELYFoL3GLjjjp5i2WSc3Aq4bzRJlTeKLodv18bOCE+4ZZlTlzu9TR5GrJXLZJZt1u7HuBUDfdJ1s
pXAvJU+9bSR9L/nWbGTa3I9Tmn1Ev7KZkfHolO4iE6exH9VfyeMVUE/U5VpVUzTJY+W0WmfHiXyn
l/dRk10jXn3xSdM7tz5NX+TH+/rj6Zzsl1Akp3I31OVO6eSnXq0WRnDbidm8j3AnF8myKpIVwAS7
JlnKl1RUb8lKQZtILuSi4r9f3wnT0X77NIYuizxmqqaLJxc3k4RuKNHA7kSM9QllRovSICQOHW+X
Yw3Zhe6FZ26+3x/syUX11yFPLkBby00V9w3YhiFd+VK9bkpjL0xink6/9gmDzSSgIYGXn1uTP72R
4I6yJyS0EIDjxxsp61IXywdNXl+v1y32nLrCLp1L5P+5x4o9lmW0q8ifF0m8rIhmI1XXXwVoI7tx
DWSAPj5yUxepC91/jD1qk7x+/WXIH0vOX4+lyoeTeRsY5GWcfEKplYYm0TIWASmfN0l9YES9n+CS
4MqC3noph3jhsbXSIA7LQboXeZ+BB7JLcuISj1A1vqyKLUJrJCIuQ/V2DKNlIUtPgQATjxfhsbT+
nUVTUXhRoI3TJYPr+/Gytk1hQhVW6p2nGPvYW4rehRHCAZWHPYYJupFUle0MrPCZ++itvXFy73Jg
cpBEwhuweZys1oxYRTMeOPCgCTAQXdKf2kNXCJs0vglcBo9eJVHNpmvCPC8MAb6VcidIgFjKEZan
eN8GmokPuT93n33yFlEUnX2DiHEOy+XJ5+pdyKRuI9W7iswFeIsj4bW0AHXN6Wvml9AWZBUORGFc
J0F5oQ0KaogH4I4YxBKbaLabJq8Wusmsvl0HVXtmPf38spFzQb3He1U5fQx8N0yFvhbrHaZJ4DNk
mFvKkkbW0h+RKFqy7eFI1dR6lrvWPIqNBTKrBfrp1tTXPTllVlrMyVU4822eOCzf7n02XIQ8Eo8g
TgvEx9toKMMiLliHd2keHn3jVqvY+rEQBSnSCY9cXNfah+oI02cGRHJlefi5hVczZRpP2lvkWhDg
7mNsphYKgrRpAZcGx7KtDq0u3aa5/KgY7rZp8se8eggJEHTLZP5gdf5sRNc8KhpN9/xcSvcnr1m6
JdwBfKH4BN/imd69ZutE91DsyBXaDJ1YESdD+5EwPc0EYxuNIQWfv/XCn4ZVLg1XOALzsM3mXvST
WxiQYxAvqKZve0m6NY3vPnIkjXALST3zRvrkFUCxh7eVtAXMntZJoZWOMkwxGug70qBntYqGC4Zh
Je9VqCV1+awY0t884MluII7aKDFhwO4M+UWWc7uULz3PJ2LrlgZ+Sk/+61VV+ux5fH+C07f07lvo
hGAkrZbj4UiC7HUJG5F2n422WnSXGiJwwxb1l3/roBBqdSpJkppOXqxm67qVL5jVLhv0Wcgkp74p
UwYzsuqMJkWkEM4E5LdVmS//5pFP3q9gNQJR7wS+TwpYMX4RhdZO44JJjudU2MES725sEgwPZ488
XcjTBVlFY/znOZ90TMqQjiwmHx7hrnYagj9U2J9VO4eHRD7Bhm1D7k50YvLPXcEWy/HM0vZJZcGd
/I/jGyd3smRCTjSn4yfo8gr5MqPRZS0xVTbFKtIvS07+zLU+c8bGya08UfkyzHbVDnD1inXTHkV3
XqsJPOpyIweTswFNK7AaHZy9SQ6T0RZ/8/s+Xc/FCtYX7mm+by1xPKTrXa053QgqqlWXQkFkI3mT
xeDSC4/PvOo+veCk82CI10Ws2Cc3uQYyQ5RHtdrVkm+rkClqLZrl7FtDI7VNiVNXn3Xl3FE/XbDe
HfXkBs9IlCSZ1ah2LSn2AyZDDZF7L0Ag4IHKFGqNvDm3hnxSOyqs4v8405NbG5Cb6hUZZ0p1aZf1
JuO6usEdNxlOplmOM0xkSfG7o4SK6OubbLqIvz1Vfx36dH0Oy1YqrZLTBXZFsCPSD/1xJK2tyS+F
6vHrY00v2a+OdXI/S7nLBnhkqQyqH6PG0HnZyUdW5a+Pcu6Mpqfq3YKsgB22uoKLqRgwrsABYc9m
PyeNl01WnLl68rmDKR8PZlhtE+oBjygMoAX9khLyfWRNKp4LJb1MSnWn9eZOG4z1dAvpsgs/B6eg
gAimXWZBMpdKXMG9NdMqGekDW+FEc2SZQo74qYC4ML9gq9zXs6HSF19fp09LtXd3nXVSSRJ2jxVB
4euomWRMz9dU5oQCI4TenjoEYKYcIxXmpvGUlPHcaJ/FBIOVINnWY2d1C7E4u8ZPh/zqDpm2t+++
uypJ40jA+0AmrzAfepf2VLHMxGbWJx0mUK5pB92xgc8YOyIIs75jyCZ1ThRpZ1Z76dzNelIxun1d
JHrA1TEpXBR/Kw33QcWcRcGmiYRLKp7xQNugMB056Lf4yZ04aZmgNWTAb+X83LIkv03Afrs2IDKo
ysQpuuNkOcy6RMNOTLmXx01iBwIYNhi9Y0Cqg2v3INWxsMyzfqaAq4rYj8TqOPMYUGEZsoUunKcF
ppR2ORS3tftiDgpKBpLzulWq/QgzHS50RxrzEwlGdpreUTnYBl4pMr0BWsyS8o5ErQPzwW2EYE1R
woNEk1O8TwfjpZXTV0tmV+250hEqH7i7+7obNqGeYGkQNwQvHjwlOHZBscc33BY1T4pm14mD3Q6U
r7YYZeElVMbeFnTBQWa99KacyyHfVXpNjR6s4qzyZw2RRDQ5d1LdXOQxaMhq5iadM2IltJWyv0V1
sRVqzykqWxEgFATmomu8q1RQ95nX2LnG7BeBnVHodjhE9o2hpJu007dZGm9LicJfNXYjQeID3cZE
ke+9DVHrpS243p1BVqEairrdtDnOqGaGwHFdGfl1IKcPiTY6biu8BFK7Zjpd4KJpyoiob6u/73Ee
j/CLhkLE7/V9giikHrd0qWFeLzduJu0IL0R+mWxUSXU6LPxC5kHq068L39/FJAxkIs0wBOF6cEzZ
hYMnsukIX8tVfVFDvZMCc1+q9Rq+5lFAuJXyHWnNsIlJEtSyeA/8ASLa8EgG9iozPKaWitMNbggK
rL/Xg3rtk8VRR/VBLZpVamVXMFFgcjIALb0ffgU1pCLuT6g2gcLrD9fgY+khIyOfFi+DUt0NwKdE
5obGJabymanuxFRYobsRIkgBR9W7U8afzFZDzGD5ZbaIXZAaO6pxOcYoabZ2LziRsk0n5jRU2X54
kZVw1mBGBlSLWtdzovxRySFoqsu8lK/Isj0Qe7wuDMXxxVkHpDRJx50fmsAOykv620Icw4HOCtG2
kngu/hDXg6wu4phcA3/hzaycrI8wwP45IbtSPipox+gCec1syMmL44gGgPaK1GP6YrWlPE17o6SW
ntxSfvGzJ5RRJDs5InOrdsqAtRo7yR4T6SX1rhu0nbm3rYiCbX2627FvM59G4Yyz8tD1yj5K6lWC
wLJMe0D1wqoRTf63vpmWlq+X90/Xr7ceu2XgzVZOagpvhFxSdgXsBXzgoUnobk/V1NxPJ/r1kT6t
0/460mneTo/lNI/aqmbHpa2SljotYhjdswlQzDVLul26iTNtSb4+7KeFmi5P+UWMlxANfHxXNGih
cqPn1dth/4IBZouG5hCEukh1wjiSZpZp6vLrQ76Nkk7XYLrxiqYosmyKb+Fw795PXRMbRNAjSWyM
fUoSa+535D4KTmf4MzHr7E4pHTwcjm4FcO+8M1/pW4fut8NrEkdn2GaZp10MruNYGQCod7GfrctA
s8XMm5WoBSxSQV3FW2Yd6JMUlTOAtE4NLppSXX99CT79spkCTmMnPohxUvCA54c+P0T1rpSMmVam
TIgRQyD/GUlcUdj5VSJRmNq5ec304j89c0ZS/zjsVDi8u/AxnAe1DTlsprIqPxJXFGTpmf3WuWOc
FB+iN6mVe2glTXAtVpdGskm4q/7e5TupKhSyVUJN9+qdy+KiM22axjCdG8+rDumKZJsIjNjW/DsH
NSVVFyFtgSL6ePGkVgvwaSX1LinG+UCvVkTxMT2gXTPHkIcIqCXt2jhzp3z6sJBc84/DnpxrrlmC
Imt5vRNk3JpsH/NwaQ7gQgbgeAVjL+4eTEdzEZq7wAzy7530SbkUsb4PPZHzO4N2nGodsZZhkd5D
7rcN1faUYym2Z26gExHTry7j+zM+2TsSC4d1VOKYGUQfdSSmBXER/BBSo4hI6hzJp2KkkK/GazZD
yB5mBcsiJCcqyckG028CUEsd0Q8L1B1OlCVOZIH2FPckOP3N63OyfPpDJABay+pdKzy7CismN+OA
CibFyyVlxLc/D4q6+je+E0b0jCCQDUtv4+F3T/Eo+DH6fppH0+JRom+RRViuhT0FQkCRtSmx7JgO
5tdH/fRF8e6oJ/dhGSaRH5VBvYvMxKkVeriTBSS855Frqb1ECD9fH3D6C39brN4d8OTW62QkO5hB
6JmQ8UHCsV32z1TuNkkNZ4507tRObjgwqJKe+X6968ofPfWYSro96czMLkAmrWqaZF+f2adL5Lsz
O7lpKgD/qALoBlkN9p/kkeTPodXPrJGfb73+Oop80mnjfQ+UBSTBjlASe0gnSGYH8gIR2UPsAT20
M2OwR5wVRJfmx7iPbTM8JhWV6rn2l/5ZZwbdKYhCFZmW9Sa/fHfHevCHYyAo9a43x0WWxBc6+3Gl
vQbWCMUNHb0cLcz8QC7cEvLDslNjCJ5EBbnKvJGbQ9IpT33cHMSqXMsIQQB657u4EXZhnbyWhgtS
S3nKloZkOdMWG2A/MaGMvhnSusb1GFPe1/pUNK6nSn2MKe0NbUkDlvjBYlZLoi1Y1VzpcxoO15Jv
rBMxOQiHOgC7quQXnSDd5mKCCdDcgz3L7bBmiGZkF4wVHCW8bzFoFIhqtckaHM00TzlTMJnyb4+C
QedOpfIzcFXTPf346knJ+hqSXix2GoKyvDfXOuPYVtq1fr8qa2s/psY6x+WkmZc3F54SbmS6qXKu
L12PDaakz9jaFmxmJHFTwBWNM8j5HR1uEjWWpWwgs+zcwMGsshcHWNVEtub+Ru1iwFLerEYHWMnu
Efk7tkYd02e7hfQPHGAekPtuZ2EEPzIinjbYEFq5LYxhqQPOTILg1Rc0DODRE86BC6k0H+RUeygx
MPXacqyNNfqmPYaim1Qxj5GRzWlAUP5AW3PyIdnB3Fx6/FDd5T8JIn8N0OY3cUmsoFge6zjedxnR
pn1fPFTYP+3U9Y9CgiJX7ogPwQ+tijCdm5lX+peiX+xD7frrx/itc3y6QkHlAlk0pRgr4kknziK6
zDIyvd7lvXRfK/0mFe8V/CFFVmHNbg9YQkvbL43UwRt18HN93gn9Su50gH7moqjzQ0wntAiuas9j
SS2JlsK571eMvMJn0/RoNBg7b9SBbJP30yg7wywXRkbCmp4+Jg5odNhk+ZIRqzPk9hiBMg7djUWW
ZosbN880B9UAEuzBSazbbjTWRZQ64mSE7ouNb84lrI5Frju1UTh9KmNZ0m6bvmaLJ+w6pVpncryq
2BxjWFsoA9pWt09QqGIdr9XbwC8PpSRtctncFli605rdMTwH7EHb1kLj/PXFhvT420OgsWNAqsX4
EQz3qdbTEmoRX0pAeq02LEF6U/WYGHnixSqlRalIaFsSKqDObjHITkhnyJRLz9dmMOXnpZ884cii
zdHt5YKxlmXYtV7jt7IzSd2qrr8yM+9GjsV1lUJPDYyVP6S3kf8YsEHA8pdsdT+b9b2IyYVYdtGf
d6iQkag/BN1oM19YQxqwMyI2NNQZsnBQUuWhSNnAjjaunGVT6Gu19h/CoHGGgZdM38c7EapD7i4A
0e+btFmJlbqXuWOj5CfU/SgmuUDF6+3mjo8E2egYmdZLxHNrwERyPs5q4VgLxqzASoCrAByRk4bf
A7nG+FQSRYak2nsKRm/hE9GD2OOqKppLsqtx0P4s0vsulR3flN52X12rkrmpzoQYaItp7oAOz3j/
7nLujiLx5v7YXqox2E8dyQNKfv9a19mrBYHt1TXk4B4RMY5OIzXtUpPJaRxJ3tNzbUGIV0qXauBY
aqMscA7OiBb7MTWKBjfYFm7rlFi8FIgZ2Lx2o4nDcghBH0gL9t4b3y3hAuB/g9Eg6Oq6HyUnq8ZN
hS/A9p2ofK0U/SLRpW2REmNE9zVgHD0yzkCj9NR7y0AVlpmirzEykaaBRjatIZPA9i2DZDEU7QzY
aE/Hvr0mXm2e+um6Z9Bbe6SdZTO8FJfY5umXkD0uYxnMBVvII2i4vCJMf1uBNUky9QqP5kU6Vjdj
rTJBxoGGW1jqlzAwaDrHd1MB0XfK3Je9ddIqM8uHg6j7KyFlKTbKZ2tQ54Br5lGZXlsqVsWI9cQW
QE2HpvWYd1x66Bl6cmcGPfh2VFTlOPFL8Px992AtxyCNRkm8y+r4ta7iZ7BlUizNhCEgMomY5OgV
LFqcULWpZBkZfQ1p3ljEUk4HRk/XkBiUuNxjViZY0h05PPyXRBp+CEP1YLhWgJo9fm0Fk0g3gmIa
SIDgalIJkqwis5zcl+j0EySUvXCZ6eozFIS9ywIGwfehbs2bsqLVFrmLkBTZstnXAR7n0dq5esz0
je5OYEDzTucD7o6IiFSyy3CBqBCkrtumsosux9IZHirDeGLjjlQjtg56JT/wtgRcUUK3uG4JSFEj
3P7ctXS0SFGb7ndlH6ceJDOzpyqP70wqLFUXbBdEAnGTKU5kFkSPh6R8HmNl7bu7jmgo11euyuy5
bRMyzn6agr6XW/4NZHYjuPdoEHTiOO/YgURBNEsbFsbsSdB5lw4EcjGBWoYJbvUwfCXxZRWS4tl1
8bwcLRZOy3t28V94fj+Fv6XwL4SfcWJu9CadK4DBGU8pV2PKRwsCZRnWQDm17KGx3Hnsp7sB9jnZ
OWplt0O3kF2OsY5E5bthKfvpByMJNQ0M4Suvqx70fgqH8559AbbKcEFG7KtLYyXUgue2FEHGVuuJ
stKFuCF0zQYwmaOr4yxiQf0x1A98uw9l0j4wIj00iroYFO0m9r2F3Mu7VJW3ccifdcd9QvVKcAzx
Jk1oEy//DJBqayRQcxU1mpVjHdoA99dDFb22hXolNtoNCsr7SGPBkKoHXJrE9WDLNYybUZscUJH+
qKk78iifC3ySGhT3HopmRGys3aT+Ky+XK6vD8swsU6rNGzJkord9D4XeTefFz53vv7JLeW30BL4Y
Hr9qvOcPP7sE/9mpbD5b5ESJxKl52aop+HiVN+CydRk9cJ8QNguDp57h/X1++/CBkD0ETfAqACKg
LSVfGmKzxVr7MJrYMMrsOlQI8VMi80ZNwyuxzTadxnrCw4nHqkvuc/mhJ4nZsTyL3k4wGrYQLa2k
vh+7cj4WOpAyc0mavZ21xkrKuJWCYAYDDVHkBMUPNxaRMypciWuag7uM58/KnzFCOF1qzWXE01+/
ZN/2BKcVjaFgppvEtRq1+sdCUyfzS9PRFu9GCQBO/rNlcZDKfE7o725UxMfYlG4HGvEKRWebw9pS
Yf/h+4hKd+t1xUWihCuymG1dEW/LmjokeP36E362VTMUgyYkKjaJ0uvjB8x1cSwl30O+gMOkIrg1
qVxb8vo5yBWiUhA5Qy/8+pCfalOMKQKd2lsHR3JSfRc0g4S+sEoMrzSlqTSp66AZ888h5d2OaVYe
4FlN7+2z3Z/fK/+p1fTXsU/OVzaqAcqLgFmLBFcPuakWxDO11J6ESL0F9bbR1Ae0OqDS40WolteC
8vj12eufXnFdYmKmWbpIq+njFQ8B72nZmDPaLtdV2zhVbF4nyb6SY2DY36f5SFCVF2iWtqnPBiu0
XiKRJqYK87j1xEfY7i9p1Bx0Mxzswsuf3EB5KkunCM1LvxnuE8V4yTTxMbWonDSGMEX2mpDsA8zs
pdMJF5GlTSSLt9PujXS2V7EiLWwAxYwlqzAQmIsCtfPgrdRSZPvGREakjJpNOsdAw5CWDY8xU4Oy
a/AcVizNLYDzRE5ZoeDdVOJcTehjMR/VuF9R+8NMVNAN1Iya7DJhHGfI8TNOnFs9bhp6fMUtTKE1
t+EjnIUzj98nwv5J1c5ar4gqavpTF3zZ6DHZv35FX3Pd8jpuw26mK+U6AqhuVsmiSdHJIIgt1Yxk
FGGFg4hIs/BoNdItGTlff/Nvu8qPi4EhIo2DZ69o2PNPv/k4YI7FDitH7Rdv6thcT+//OA5e9XGl
QA/JUuLAKeoALuykQblKGu1KDgHK05Xs2W1MOzzP1QBztJSKmwJxtwoQMmzvWl5TQm7c0KBPsTJB
9rxrAOAgvFHIbiIuePoxPtZVGGZb60YFkd/ENZ63iJLq7Sz/d9zX/798TLSd/rmPabJfV/9x8VRW
/lMcfzQ08YN/GJoM+RuLMLp0/EKGZBosDt3Pqv6v/5R0+Zs8aUV5JnUS9KY5/B+OJkn6xuaNIGmL
CRDKCRacPwxN2jfDRO8KCAIdJivNv+S8xv30vn+I5UDCJ8KmHF8CylgGTR8XLkn3Bx5gLzm2oXjL
6vZg1WvLXRJky0Mj0SNFaM4oO177+SZX3Bgm5hDP/CB+SXQ2NJ4AkUcqmi3T65fCyBYEKzSLYIJj
eVW17FU1W4SCVszCKG6v5Md1pZnphe/iVPBqOlB9My4Fq3EaMb0C9wY1mEwFhSZNeUNsDwNWxsuL
ICFnMKgewzJDBMe4FGF9QCsjBURTqd870cAHQfvMTsS4mFVMg9W2h3Kmqyrsl2JTj+pV50WjbRBe
bJM1rs+qWiJVGX6XrdEqt6xqFtXTsMK3eLZyjwl4YZeVOGtUbITv7pDDr6XhfXrNiQ3k7ZIjq0Ch
ilJ18qQpHy95rQBVrFAFHNGE3yZ38MMVrM5TUATDNChBs7Eqf7SqcZl42fThrYWn1BGDdU9wlO4A
MQ7JVNhvm6q80kN5IumSwBZJC6WpIgeN1TXoZbpfBMqSG6xLMzYx95aCZtMHMseiDS5treJ5/Pq8
TlqpnBfTevENGMCdztzw5LwSz7M0ITDUI/1Lp/DG51qUniPVo0Oi7TQ9u3IHYTU05oulopJK92Ot
7Fqj2TLJyFBJeI7rS2cGDydTkj8+E9+fxrNkcM1PqhLDZCqiMr08dvlBL7RsVsz1hux5ApRulHbi
u4S7Qs0dKwEyWSg3HfhauisO+dFLjd2wVodrS/I2hkR/CFDPMzPmLRCVBwXzn+3X8X7oAQIm/vrr
i6mxWrzr6//64BgBsM2SBUCC5UmNmRpo9Eqz1I/BFGsVJg/wdBXb8PHgRhmiUImtUdbR5TV6YZdA
nYe/mDxXxWtYTw+h/9Tp6Y+iydj+zzNvAH5WNbKj6eUdgGv0FH3pDG5S8+J+DtOHIRnQXzVTiHnx
HYIbDzakM6hpmyEF6EfV1oj1RuyrEQ1Nf8ib+omuneMCIqSfkKa2IRGM4DbtQSBZFkQ004ey64jA
kzLdyTvpoHbJoxfEqt2ROInhKZh5tbAAKL/0avnBShQQb7ztxOvMFe8E9g9fX0/lY4HG9STJhrqU
2wALJ6YG9eNDV7Zy65qhjpInsLTFIP83Z2ey3DiSZdEvghlmOLYASErUTGqMDUwKRWCeJwe+vg8i
F52i0oLWvagqs7LMCBCDu7/37j13fI3cjIQCu0+uCtLKFJfmGNElnTvLDakxbzZyT09NarnR0vLn
GBkmjcb5V+1OP+1RSBYkcps4hHuJyPfj6iCL+upOzyiVR8pP2rMTgPhqGxVWd+8QcK+Yz9g5M69I
nHlrat5A9m8o2vewWu4ze3iTgwon4dwcHxDHyYvEQYkBuoYZR9AdPx1w9Eq1dIWUKXnf6bYvgeEv
o3vbVtNBOFPu1Z2GfTNFf6rXULhhA1hIsCBpDXl1DRgPGQd8CQIveAdH31kQ9seTfaOE/dYuRuSb
2tOZJ/V1DPLnSQmMTUzgLa6cWcjXJ1UtYwnjz0iOpJTQfK/1u8x6WOpLCxH00Ma4F5tLRwVZIOeQ
Pk0EhVC9sWHhrSmv9TQ1XlrYd4Q6BybUM29sl5skTHvsM+ZtKeyd0jYHAnsvNcO4ENlDqKr3nchv
RTtB5+obr8tQFfz9N337mmGbCHwqTHVUB+3uqX5EYlWxyHGLju2Qf46wX4mDtT86tT8oKSY/orXu
6HUB9GfbUfLI8hMJoLzHDhIxQPQdBsmuW8abRadjGI36VZrHrTfyD/i18yux3YaCvJ8CEepwb0dw
YZF7rSat66cjWXXwFF/H1ALK5+rsj81WIdYg1e3Z4x3I/PRCttg6YBj03qzo065Vq/vIGpptWeqF
R5LvvJmgrXlG07dX2dheUH9Yl6mRbaFfEo9OuyY3tJ2WlMcIyYFXt3bpE036oJN8McYbp9GJKzaD
MKwf/n5n9dO3hQQ4l+Vx9SXYUGpON1M4x7D+Ck09FJb1Y3T6exdWK6KzZuLkUsNL7QzS4YrVj0TS
G7AvAIJJCd4q2kPR9KJWeSfPyNxomfMS9eI5cZ3YH2ZgJoUC0GmZ6v3fr1g7XdnpDaydeXAMBrIW
8WcM+K8xXwsqznXqRTvk+XyUIvLTKeMsbyU7IA2+jMtXUzZNYAPq5HhU7pNweKiU/rp3lMu0UANz
Ad4XEYPeTSRUJFq0tQbaK/+Pq3RJ/WJkY4H5OZ0jiIGyfaKde6jmCdJcQ7SKhkARuP1HYxyVJkyv
OY71PpHi15Y23XCFAQnYN7Nu1PS4hq20Rb9mnCYe6+FeNfJ3OMD/59VtvZmuozkWzjndcv+MQ/51
M7s8K6dZr/XDkiX7rIkrX0sxPUqpXetaaiFMHSKvmH7MdMKXKLrKgbT6SS9vGDAMjbvV2BIgNha6
H0LX91qVAa9aYHAa2iHoHfNHEkXTmdXgxCAmEMasFy04bdsgmWz35KDUz0SShIWjHVrLjX0XXI7e
DT4+Ud4+OozaxDYsZsFCjRpTe4zSFBxJTnA1hC6PYGtBgqHXGIMaoGPoJmIEwVxAJW1c0Qe6OqPu
7lRAM8yM1Wxlgskbe3QONIgroEKGp5Ok4PWoMvymRnNqxzT4wu7cjvt1EvXnV7oYKTgHCkf7bmp0
y3IslNAGopPUtZc1Ggszml2jxnQuEmi/RXhUEgS6cyyJPnAhV8dyS+hvj2WWa7PbcaeFzcUQmhsO
HLthMPZo0G5C2hLxUAN1a2FP1p/RoEMl5/ZYIT8kqzPgpwa0oWjQuLeaGSxpv+usGZyrNgZFny2E
e9FapbF4zXHvnCBDX5/e/zYE1t9NrWeaNAhxkticg7/uX3DDR1ttY+MwTM1Fwe9z5fA88QIStaml
vqE9pa25eIUVRww/qkurmCHuz64AMiRvBoVnU41JvtPuRwRPRFkxte/xgdgOJc+Yx1f86b/j8eLM
B78egL5dNnUo7nSTsvJPh+tfX5LZN7HGocU4xPaywwtziwiasZkoyciMHI+UtyA0u4/RqT+rzHoC
tn7bhfOdGWrn6oivwo9/biDHXgzyAowBH8vXG5iQlCZFmBkHIlmD2Gp3nSBXHFfzGOkXudZgLSSF
wJ+gsHqTltx3g1IEJTkQm8S8I+BxG1XGOYXrfz1VS2fjZpK9YhVOvcHhYJdm6Gb6ARNmEI74ooDR
yGJ8WcpECwjh7YM4fVOLcJsrdM4hnVteCUqcybZ4aqf+ZV541bQFJPzUNs+uDl+Z7UH10malHOoE
D9TjQ26eKYBOhHF/biY8NbqyEDKpOk93G8qwsRvshceKekAFbuBNev5bRt2ncGpU1nOOZpbc8z5m
pW47Z/Cds/Kv/7oIShmH1QDppClO360prKUj9VI/xADM4qBcZg27k0i8SQHmCmOUwOHpwYpAxIO5
jqQ40w//08U4ebmxLq6Pjy6d/q09W7SLLWeiyrAMyDSAs/Dg2pDeW2D1YgDiZDi/x2LMrrRw5ypP
PaKQ6yLNX2hha+yw2T2gkKA0xxlgFmd7PVUv0nIGatIz7VaZq6tp5t640NLtxdW3i9M9EyBjk1M5
b/t4Onfm+Y8PBKUL7AGb1xGA2Xom+tenWrgq0FGNTa+ZVlaX+xRlc+59pDL/aHIGohgUbjULGJYe
bV2j8EixqDjfla1TBMvUsYdk7YeuFp/umiA0pi3tFmaHjfks22yra+0ujvSbcDCtMzvft6MPRROP
QBBzarrfFU7qmoySAUY9rF4RDaNH2s2Yt+W12SRPXdo+sy0CTNbOHLlOaz/rz1/LEdxSdXgw6klF
kTC0LguC3wB4hUdw5U+9YR7q1tgUg0rEWDIcerc8U8b8x9+JisvReNdYN9w/Zq5/PaMwyvTGcEf1
0DrOa3zftNYDbawrfT1l5J172U/jmZt7otjmUwck/O+/cr2kf/2VimNFmhv2Kvoec5MWKWlhdNmA
RedOd1uYRtBEjCJHAHzSmwubPrk8cwnfTzb0JJmLmcZaZ9OlP3kzc6sIK1Mky0HHLFXO4WUf22sy
zz7k/O6B/5Y70MFTp9i7pAGyZo67wXBfzSQe6K4Mt2lKtJR62bSUdkap7zJb/zVML4g8yZdo+0Bq
IS+sWmu+bi+J11naZRvHqCxV4iTIQ7pZhLPXpCx3ZVb9GmldqkZ8zpz7raTmRvNMeZ20dZt3xcmN
bpKG7yRvFuRV1X7IdzYhv57VFB09DPe6zxr+N/09FWwBEI8rz37Me2F4ZAzdGtUEfd+R+EvDKyBI
mypdLmxicT3p0oJId4my6JszW/tpj/fP9dosfhY7Csf0k/e/JG2xS4tuOfAObew8eswLdEF5Hnmh
sW5TCqajjnmy09/1WuiLrkW/YhwqQC30SFdN5NIc8jY/MzrR/2M5QKyEPFfF1E4Y9cl9RBhRqawG
vC35HCEyCgPrqlO2mflzUobr1q2fuxH6hxq9C7vbEcT+I5o1jZn4SOF2OaALRdtdd16tNRdjnm35
1O6FHOl6kr+jo2melaeGxFOY//LTVcyNZYaPsaHN54ql0wXZXnMAIWS5CKJM+ownN9isZ06FBAwf
EwzSMbK2WguYrz20YjpW5XVflXuRxVeqloMvV19IsArIb1KVzbD0F//Hh71eCy0uy16BrlA7Thpd
hAKxCU/9fByaYhOpyZWQ6rU9dxey5tHWbcQxSrt2tOSKYHjWgAHxGpHuqn5ZZWgw+u7MBf15u/69
964XBJaNOgeAAACsk6eclDptvShXj7Bc3ucIXUjBjFCJAXNJ4zI3NSZn8calyiyj8TaBSW70XeUx
pr5Q5T/RAJ6VkyMz5el+qBQ894bxmcS91/XWDQEmO1qjD2VnXOqCs2FBhaov7tu6Nljqcp13HjSg
u7DWXgaHDbLQXlRGFLIb3mVJ+7aovbhwPCtazmAX7fWpf/3hlolAj0Jg/fS+f3ZjTEoDTHe2nPi2
0tbjTkV1uaTWLuyIDoqmN8DWd5VpIYXTQVAKSdkGHdp3rKqmCALxtKRLR8Ot2LlV2XtQ812Anp0n
ob9u9cJhSEENTtej7QhAGBtaqkWJVajon9uQs40sbpSBMUqIVWmwEHfxjL02xu2mKrBBbUfb4yqF
s27dhjXFpJvVxxhebRrV187UXGn2RxjOn7bIibeMx70Yp1Xr+ENNMoLDQvRIFvPguo80jCUDWS1U
vp6pSWQccqk2JKRfmnX7iJf0+PfX3D1dO+ifrN1xax2jsHqcomnoxyplPCzDcXktjOG9MqxfM30R
UU3Hrq7XfJEYpqdbbkvpRlsyFa6I9CpZEiDSxI0RpIWZB1VybAnk8CWlaJFZv+oB179VQv5pwTtk
uNj8oua8BFfmklQexEIWsxexDqby6XUkuYW07s6nG/LISBe/YVZ5eQm5pZ/VF9HLu2i6kw3xcXmu
v+gDBAU5LU9k1G2jIf/RZOlVn2u3NfGSHof3rWTE2w07DJCXE3Ixryn5r6EQH72ZkJQ7Gvdjb19b
3cpQEuSppxPx5VGH+9SErcpHFVfVLjLip5IQN49n+GKL/ZSbNqpX/KRLxNKoljdKwv3p+IuZSb4s
evQStuUDiXaJzzlpza9zPuqotLdqonjCJnym0Z0bA7fSJiRrKcjUZdkUMqv8WQl40z4NhK6bOUfX
0vWUMvlxAOQri+5yUclDm01cp/rt3x+/ebqlwWdibrrWYhwcVNiEX886GXxbEwR8Qb8xf3RTPpkM
V2da8hXZ3aFnqEfz4UULVd0XgkTbqTZRIdkrwoiIKRpDS5IeRBNt7LneJwOvvoHxs4scGi72ZTWN
z6gXrbCfNnOTTH7l2h8ma3ktBFENq5PYfYoLHGjkVMZB3vF2lagNMGy3PplenizHD7NqdriE+b8o
nntiW4aneGw4kS1ZkIsJlirBeGcOYH9+99c1B4IU42HYYAyc2Y6+3hc3AxPdJnZ5tFAiJFZ62cA3
auLmlT0j2dk9e34x3OUCXUrfKddU9896D4+x1wZ0HSnE98i4MiZXeALN82YektzPGM8NEz9vmtRt
qqkfEopbwBmscpGSakpoblOr3hK68t5XzuQ3kAdyh2ahXWWPVpeXW5IAGj+mfyGHDCovVuUF4HOf
wKzidOjGO3SLLOsWmgYR1kFTZQmZlgySTBYv3751Bv0ldRVxQezMb0s/FmJ4EhYy62EqUtSjaOWL
8TZW3K21fjIdnGyc8kx4DazoVcarb8pP5heFB/F3dOLGKxzWqKxbtlkcAvlI9rlCQEU9ztGWkzM+
imwLTeldYCWO5+hec9MHZTinHTG/L2Lr03IpSE0N+tfpUApoxFTZtSyPsha/KDWVvOR3ms9Oqb+7
xfTZ9u1FPS97dNk3mcwO+bDsraT3c4VUszzeZa7+mhBTQMvh3RTycyyGp7zob/Wq2Ko6GqCxyCFy
g0YWMrb8LmufSiPvvbzZCTAD1CL3pkM3f5QERLrXNqzoWagMpyyqQPHSmPKpcZXb0Cxt72HoHMVL
cm741Jo7MdWfC/79CBGr1xrDj79/4N8GtyuAjWKd0yoTIPPb2CrMHb0PlRHXu5PRFu12iRruB309
aMeZhmo65odlacwiVJG0RD5Ol9Aw7wfXDcr6dhTRfoqjt3opaZVGLUdze35KGlI0Ea0Gatz9GBb3
Xu0oeAujIeSyOlcMfWv08xNgPZpMsrClrIexr9/iQl9aiWaLFKU53cswfKir6SWLjEfu21XqJDcl
XXWHJEHaesmfoNkHhrbIYtkDpqK8tZJ4rxbFx2zFe0lAVTedOZqdsF1h4VKKr/Y4emy0Kmn3f71C
tZE61XdaHV0l4/TUfZCqROzXGLNrdHT8e/shzVDm1ma3BBDMmc0iu5UqeabrNxROjMINDxfuw5w0
geZULdX0KpKVdLdcybmGFYc5VSYPC3MZP0YXYmXzuYa6dtq7XH/H2m7F8qCx9p12DFPTTBQF+euR
tvnVRJubumAeSJNxnpJx+JxCDfUuub86An2yMOHTCkDnCwbEtAkDujxnCoL/vLHIBEwkmIx6+Ly/
3thc0QtMNijVRyu6alrj0SVllzbEXTUvP8qrLNSPdZO9Ra7zU81YlmbjSKDKc5ap91Rdd0O95rWA
nC/7XVHSHM8VgAQu3oHYxVLUPbeNIAFZrS+HqDzz5f3ZIr5uIYK7CUDTIvIBTL7+9dqjqQ5xGcnm
WOf1UY3q21pJHuoO94xMa9+KtcfcJssn9+v6B/3zF7vUERKDlQjfpnHaJlZhe0gMa84G01uitT+i
JKvxR3RsfYaovKldjy/6U09cFIod85W5+VUOvtWryuze6Tv0ci6xs3E7/UomWoIaaW3eQHzZLmy1
g172qs8LcTd2bXRFS+E5ymHbW8Qpi6TD4VqbQNkH6h0bcsLU6zNybfsaidV2UOuj6LJLq06ul7Y+
jnF504ri1uzCh1JXoWXkP+yJ3nE83PWKnAKX3GE/lR5q5TlYc8Qmkhf8RY1pQWd0Kkt6pqUamqxJ
dkp8U6FtF7JD6Q/H+5hEyNY2Jvj5WuXVhbHpzMIgvUxxg+JTMWMjYGZPAKMl/SQZyXGwoO8UzgNV
w4MjVDQZaLHruqJtgp9lYSfS0cZrU4CR49eUowP/+5L75yv5+uBXSDai5lULxvnq5MG7qUhrN527
Y2PYgVyMByvv5sC069yb7HhjRYg9pgyYS43onosSG+Kpbc+O+7t0MMadgYKUnFzbw6Zpcw4e3qpw
7DhIaBQPSfpmhczesr5og0Y0T70YSPQi6jRvHjOHoTF9WEgWFUhGqWzICNo6vfOqtKTSw0YgBNU9
hpKDe2VCw0XftNdm8A8Oo69lqX9kuC88AJ7ztkpe8qG5ojXLHMgNbxzUqvSHSETOo2SnGe4ve+zn
Dd6CcDvh9JgK5ya0q3NjoD936/RuuiROMe6nRPm2+tdxWagCd+mxy/InO9q2NglCQ8idGYy296W6
Rl6MlFxR9CsV3ZFMIQ6whgj9g9qxqrpSyckfSu+VysaxvEbkzsRoKxQgoc3ijKALoxYuNgfero9N
xYubxVhJ/RTTICJWGa8v00R45WQcrSE911M3WAdOfiD6RI7fK6cdc9/J6xK5VT8xp+mOkPpDLwxD
SCPEaWVDqANfdC6qYTGIzhx8kSEEUhq99hdenLJKSSkDJlTNu7oWDwV5xg1NUcFAMnDJKtg3db1L
o+iS2CgniKymPHNIPtHvr9seRCMNYCigV972U1EY2MaFTMKsPZbWeCB2zGY66QPNLD2ZV7+jLvzV
C15rrjrjtjaSuo1LkikJH+18NZCe7s2J4Xc9la0OZlqY8e9ODOcO898aurbOKZ7dmd4YA1Q2t68r
cUgLucBlzZq39seWKnlK9eFmdlvOqOCQMlafUGlu5XNbN+9R+ihhSP99Tfh+huESLMY2toEKAOb9
yQmBvrwlpDJrB8m500Na+YDOsvYnov08oWJSKi8J7pLbJiYiTQf8moDWtpwYo2OnbRLxQasxQW2n
3WfCGn1Ipn40pGdGzda3TgtXyUgdLSt6VrifJyctm1RecAcMRFL03W4sJ5Senqq1cluYSuehWCGP
U6uC1tbyfZTjG5tCMIZul/yes+yDrx8/KAfFQhs4rMmfjUaGGHBLZDocdSvSVnqiyMmI9hetI9dw
uEHNf5GVzXOX6FetZaJflPEF++bNLGZsZDmB82pV1L5p1ZtQTe9LlSNoJ4VycTsOanRZEy9DODDw
FmWrGfOOL+CnQT5ibLCRGHHIEcCmQJHh5ZkH+u2rXW8VQmOh065E+XtSIAKP4eNImWNqtYXoJHtK
RPhaLfK+TfVd46IndMKtno/baVSCuG23w8j8okq2f7+O7wU8vRth0b5BzIzc63QkaMdLOMV2rB5m
4nfSHh/glFrB4HR8Vy6H+g1AD6Cx825ma4jkeA9eiziaBLnSrL/gNKFUTKfPbqSXLoz7vkcD3KiY
QbvW2FfhTJzIlCgEHtLzWLFJNduVSDNPKHdkBgsclFOP2CvV0ifDzXynqIXn2inOOoN31FKsBbOm
PfuNk2zsXsHKxENWw+JHJuVvswrMECf7WT3L910DozRFAxRoHAV4Ck4WVccAJlRbZk3MG6cojn5h
4mBuncMFhrm4Z+59ayRg+5NpHv28D3XPZQn2QxKRfYKL/byr1R0JzuQMWci3+uSOLglRM/IisQsc
Zq2JARGGWyQ/BQgxWP2kNLXK55Qq40XiJm9am0NawJGXOtArqnOqkG8i4TU3g+AlgEaUvmvh+3VN
M1w3/+cHOmYMFyBbfneO8JqqDywxPuKwpydASz+q1Dc1Vn9TXvq6IrajWUIHU6etAiV7iublzEL3
vd5E247+HQ8dK8kqq/96XXXBVlus2Z2mHr67vcThZgAkG5dnN8/fqgbmXSrsd1gMuDT6eGeQ74pJ
9LZMTT+XRI5GHebgyIUIRTM0c4vdVCmNVw28ZKSuE0lopzuzQUTnVHkZaIn7fuaLOtXb8E1z91Cc
rnsb8KKT3ULDt+q0eZ0cZcguS++uUDeFCBUW3S7clNPziPobMT4oqUxiqVsukih/imV0187KKweL
oBkt7IBq/dG14pBX+kFYRATW9C+Rfh2VkeDludjJub0OI+e6nzQcq5zqZZ4+zggr87K+G1QwBd3H
UjfXkQhZ5vw27R5sBpGGPfye8yX0kxopTkNQGuml+2SmZZ/Y0XPZN+ACwzORZdAzeG5fTikrEYKX
jYQ5lGzfPiiM3bqZYow+9oY+eTZ2rBaWYw8DzjMGukMmlBz8zRN9l/5G1inOWzPFWlotDB0w6iuI
K7xCisJzk/m1aCyFJjnjCcEfQM3/jrvqIdU9Gdo/+8aOPLWvgzlP8VC3ANtCwXENUL9XZJT58Rze
q0X8mCXKrTTKyzE192Yj72pKCTk0z6ZM380seqym7GbqgWu34W3mtre92eOpivaxOl3MkIQQ/O8a
G6CF6z5geqUGmaO9jPuLmux4bymUz6bE2ZClBNPSiJQ5usIFkK2v2NaHlrv7lFFAZK/qyFBi9C6Z
hFv5x0LZgVDccSLNFz0cTMwviwF/f6nQLS3zslmS7nXpmuu0WB/hZL9F2q9QOrsy6e9DZ9h2s/Za
AWeok5e5Tm4Tc114Z/sNP6SZAmVSYliRbtp9hmN+0RjG7JsIBJFEXddQD725z+qNom1DCTQgrcEC
6MXgG+bwO1H5C6OquLHM6cl066DNQYeWF4v1IRUD7l140Av3TpXqq8mxrR6bqzHlaRD6cVga8TOU
162T37WN9CeizZk0mYoXqRiUS8GZudBuRZe8d0X7Ecr4nVTk7ZTM1xQKMUednCi+tZUx4BMIYyR4
tiJuI619ES2AzjDsb+oSUKnkP+PSdAGEW1z2cdz4EzG727SctlZL8RhWOC9DJdxo8GQ2ZT44RAuU
T8RotIAjMLREvZ35QzSjiCN9lWpmX84K5ELVDfdmSISJo5OvbBN8mg7TRZgy/pkjohzU5F412/7B
yCEI61W970ftkjfvZ2ZE9s40ajaIQsJ5Hcc1zfRjqERQ5caWDtXeZUzjvNcQPke81bTID7mZ/jJK
6x5F5S2SkTeyhVbU5cG0B98y519zXapelJu5r9A78t0gibJjYhJP3ym1P3fC8PJYgjhIA9htOZZv
2txxzpwihDulj8ujkNTkVfmRIAH3xsp+jJOh8ZJC/ZlUbLl5N20QyHIPBe/PXNI4g5hPN5PO0izy
l1J3D3FCXF1aIusdrPpSDasQbXokoBeUftKuAiwtetaI6Nby7rOYP/6+1mrrWvp1VeFUblI+0G5a
XX8npyhr4CPpRzkeVF3ZOcbwXMR86LSoc7hb4csw0yqIOCZ3TpBbuLAbG+dJqm5LPf09MsemOPba
1ny1bL6/duDA+vcL/JPKdHKBlPCrw2iVY7Dhft3OyLMWgwJT4MA7R/aOm7yalX6TaWRTLsnIeeeq
0cVC0WV8wnnmsBoKqs8CSwNJmzdK3Fy5NWVOPeoInEbzoSmrpywKydirJwO4h0MRikUUtkwZOGQJ
Yr4lFdlM74q4EAAs0LQlvLXlYkWIh+dPNo1xOxhXQxKToDfxB5Hu8WE1LYPe2HkVFgcA14EH3FvR
u0QUsW1I1EbybOyRqH+QiHsbxnMVuH3aw2yh6mXjQpxgfJrWkOz6epU2xf2nGUmyCW1jYy0RSQQ2
qlA7NgnQVFgyNJqsJYPX0qrnS9W6USEO+7GukA+T3FghJ8AhbVDs9bq9UUV3GXFCD1oxjl4+F0cR
Rr9D13jWwulZmfC8xItt81sqSvcRBE+24wWsdolEU2Va+fPfn+iJ65WiFQ6rjr/KXmcFqE5OKrFx
LoWqzD1PdJ4Pbqn6fWe/Fr35OuvIlZOYTAbL/UUYfVBG+luVqzey6y6MgROVlrfbpeSfOnNJ32sJ
l+BYsD46ZbTxTaiZLmWmuM40HqZuq8A59RJLvywyHHTz8sbmxUOO8n088QbqOiMdpdMRPRav9bz7
+5V8cwFwc/C6o6mmXGaicuoC6G27VQuQSwfNdJDQuIGLyahvxC3L0Z3iPOJvAphZ130wmMaHUjwW
8byLFFKecM922n1V54k/IzvmlbsfCtYxLclo0JwjoJ9wsP88RRziCAJ0pK1Qek6eYiVEZ+cjF9ql
0bUTgYdD2VsmWy2iNpmTej8Rt+trEAV8t832SaxeLdpAYyISUKgthwm0up7ywbrOeL//fhvFWl2c
rBoQP0yuEMUGBchJHc3oiZR3aU6HuNWBN9L/zC5zGjqeNcMZR9uHhRLuqlJMpHmyeZsxFIdedpsw
UX6xmt/Hi0x2xhIx+2MGA3t9KQKl4QjM4WwCaHzgT0QlYGbvutGRnD0tzzk3vY3LHKmUvIDX525K
ysKgMF+snrtgDtmFaxZM9iXmz6qdg6wjD16vrjWO17H2Vifmzu6okVrjYtbz95JN21NG80oxB0HK
aL9XOlxwMVWOr+nyZySzdJsM9Rvr+mVxV/KCexLyBvCKBkVuRvxQ16AcSK76Oj0mVs0pgmjyUFaK
z1b4m0xJ/nyJY8Bd6jmoy2XTO4yM4+Gq08kGV+vkt+7mfRCW83XZ5D4/lNMFHi9toxnlGS2o+U16
BBwWRSWp2yb6Vho1Xxd6Ki1p146WH5E3pcg9WMLfzBhZv9EpN8UCe7pXsIZD34QRcNnKmRQcIof9
yFB/6KPRXcfD5Jn6W6u5kx86Sn8xAd5J9ATThyuPhBD8tJ6sgeA2yoo1+ye7TKW4ykEN2128rfLq
qjeMmxokmXSg0IY50+JwdFpvUfAXTcugBJ2o30bb/OXqVR4ss0oaS0iDZF7ivW1QEYyVOLMgnPAY
/vnOsEgbdDls9CGnbQ7VjUdIBDMvXFIm/pivVZgxb2Hl/cjy7DcQ2fcyiX/Wgv4+J2hfXfLfk+Kk
Xhpe6nL5meOLwjei3mtlwYim3+uLCGI95lRdSJ0+LSVCbwRh1MyBTFV/xHC8QXLzs62Kw5R2F3Zo
3qoaf0jVly8VSgWsM670rca5TnrlfoSGhWPL6+zkd+62CIDMa1rvuCA1m7ZvH/+SOZY2OuYCN551
2VdEcVhiqpi7W2QZTXdx193oggmcxvnCCnl551m/XjKXZGa5+IaBfcki666biht75X+gmjx2YU06
PG2LgrH9NnMmO8hQg/59GflWiPJK4rHEWYw5nezNkxK/UGZAcHNdHPsk3EeF/Ut1+vepaZ9ECkqm
yaIzRd7309j6DdA2obFLa+tbLymyV9BOOOdHvVp+TkjxfUQbrdcLDR2jyXpjdAFticmrV/lDmG8z
hTak0H6ZU387THLjcIqhm4p4Zc1byaCwn7kl3/uoXKKNNJD2AoyIb3IlByTX2Dl9fgyd6r5LIXak
+Uf2MA/VC81+KDHtO8bSuCvv1Pm2tYt9WJbMKNTbuuoYYlMPqkEmpgu9is750RlHnC77Bl1TMF3M
qvlaMIt+XUMQ7LNWwVY+duUAhPDS0kOURXEogASmP21Zb/tx6qnzC19P6dYwgMVnxFgHR838mF9m
swOcTF2aQH2nB9pvZNp+ZNH0o2sRB7De3prSvukoUHOUcrzBeRTEyNQWPY2DGzdtn9Iunzda/5oZ
U+U5M5kgpUO53lbyooj6h6GpX7ABWYx7tFvdSndKVfJGYVzl7aNBj0exql8KVEu+sThYj7sQJyMC
uPYzDejWCMBecRyg/Se43eLPaS3ttm/MK6pqhq822JDpLev5NwvDmLw44Ue2dBgNA7tdCrGO1tB7
k/EGpfp8pU74NxW3eU/t5sWO+ReGKCQlSPsAh7LukMgJ2jR/nonL2QyRvrVHq8DqIHVvJFIm0Oq0
hKi0XAtnuDbzu3Iqg9lcjoXCy4eXVd3rtuwYqEbQzpTl2DHnBcL9sqCIoWJsVW9YHFh9CmWVIx6W
PL9PIuNhIOfQUt8sRnGeJWhDFFF5SzwaJapmkwNeVp/RNP8w9arcxqH+xNkMe01W37qh+xPZrOaz
ltvSwtjblPf6pNqBXU5PHH0vS205Ogxf/diGYOXQOleN4lxn+vvQfH0NdQwNOOIMcg1PiqpW9lUn
1DA7kg3yYQJ5LKf2LVYRkWcK6+4of1ZtuVEsfneYyhvNAMzdR1Q3E+rxNFoONZgWz0mVa6MfOEuM
9JqaydiOEVVGkZBlYI5MFsvot64Ub1keEwrX2LdJRFPif6g7r+XGtWzL/sqN+45smA3XcbseSILe
iCJlUi8ISSnBe49/6q/oH+uBPFlVKeUxVRH90LeOidJRSqIAcO+115pzTDTlKKKUYdl5yTiXWoLs
3UyiNaVaTymQYUc1/Qs4jGCdVNqKmzBuwxqCn2YgL0EHsLBqE/yKvxZpdxMR/0CtETAztjeK7Q8z
WWthfCUy839iwmgf1m7wgFgKWcJo4N/FIBCRUR5Xz7KvjbPQRzXuNflNl2nrTBWOaiXY13xQVq3d
Tu7LV798z+z8axixL/QivnVHj+WD8A2DkK6OW1UG3cVn8c1V+Y3R0UDjgKwENY0XZX0aAbOu+pQK
XRoyOHj8nyHUegB8E0UQHwjFbztOD1g8EWbH1JtTZ51lliDk4imCRrt8Rlu0jFzxnMq8iSzJw6Km
589VsFEbcE9hMdAwj1sKoDqfp9PPKl3e2Ih233yG57yn+rnYyXVq0sXIhqVlwObm4IwjOpynDeIM
fVkE/oIgqNeqwjHHcWPdTrC00oA+9ud7Fjj5XxdB6gWUOt+bp8Zno1QIrgCTF4G1jdKcuDMY+7P2
mISox3QBoydrZLCJaevgwx4XZKPc+pXBwLoariKbYAyaxekhAbBB2OjZ9C13ZVbGDHJiPNNL5WJX
nthqqBeIDTNXSpnuC0Cg2yIZlZ2jZ4G0DRFJzwSmtiIb/V1TtC1unXYnRGuS4EmfClneBrmYNRtQ
Ozi1BoC/aDsn03UsFsbVRCo1M+US4orRNetAi9KFZyiz5K7n6A4rWLsvS/sNOwzyc1qPblqV2+Sp
bkGisky4ThXRLUpHZj+qgMiGwrrnNIvUIU94CoeH0FS5M9RLwBmfksbbKhMaytWDNWeyAhVdVS/H
KFuybJwT/71tnxUu2NKW4W5SuCe1yYWTS0iDcqXg51CkRaBZjl73zbz0Ut1xW/VFc+WF6u39mhl3
3JpON2DYpAOpLUxXXulNg6ptCGN+cwlzk0u4Y6i/Bp1/Yq4hTZC6eznrX1ys/OApkFA0o3UoB/gG
tk1Md8h/X9hTc8mz6eSqkToLIIfM1Ohqm5E7L3vbaUekSnFcv7kxplpTUZFJpvMG6aJQPX+JiHPB
RnmCo2kvZGTvq7ht1HUJQ1IDEuLiJEcr0dlsjkroSPb4xAbkzaQBD0PJA7gt2hv5pRljf6lBgZlH
bfM2hd1Uad9sRWn4u4BOm8gGEzilpTuJMl4bC00YnG+2L81ETdz3f/H8f7cFfDj6fR/wGox66Rb9
eoJmw6miwjJ5/GPALQHjr4Folixl7bJbTFKDKJgCsCq43crj3Y+GkDUKgG4j22cpfHYr0qhc3zjU
lflops0q5h2kpBoRReZBttIXS8tvWFHHWcWClJ/MVtqzLWJYMx6NkB1TGh8iJViTa7mpNfqrjbF3
afRJinnNaRXZapjMpm9nDBmJTdEb4VVMS0mzGozupdfHl97TvJkZ7VJhUbMQhcnj9pKKBJtQAFIn
epsEhTMhTWfJGoUdwgJu9zQBTJDnkA0tbmJdomxk+uU0Uv8ts3s4C/bWq7lLMvqFBUFNz33oomON
3Fe3mJzMBkujWXPkrMfSX7qFf4e6+jR2YTE3baJpPPqk6jCW2CpnpYj+Qqz1e6Ubtwy6FNUlHcnP
ISGjG/Qhd8K76JKrLjva/1GtPcA5BeIhiufB8il2Rj5q4EHmRezPaV+96cJ787z8JnfVU5w+GurE
xBTbQY42CcaAhd5HaHY9Jm5KMVlvv3WWvItixNWtwkhHcJqSbPms5Wq6Ng0AqaP18hfr8S8dVm3i
ZREOwW8n5F8so1g22o7BsX9pLLec4ew4ufhqcSJJ94VPHwIwZr4wu2qDumRhtaXTgV5Vx5KsoSTd
aCJ7AK2FNL+M3mmkvIe+8m+LDnjHwC7XTbw9eH4+bxh0nFxLlbj0VtruQpGSXcauVpvduoW0YYag
L0lg0sPyKZStr1SxFa2PsIiY0wKyriIOJqHM9pjI6HeKQqOHKhMElBWUHoHYw1MPwQ8VYtHW1mvl
I7L2HT/JlhyvFnEnjrEGyypzgR1Gpb1Q6+zcaMyMkgKZhTu8DDTBA10mkXvBWyWZheY8q1XEvszA
FdFiUw4bx5d8Ry3qatZkJUfWIVxDRP1+J//Ha/8/vbfs5rc1pPrbf/Hxa8boDltK/enDv12zhL//
a/qaf/yZj1/xt9VbdnxO3qo//UP/nchxpAT99Mgvnuvn/3hj3l4P06/5v/7zmkVv8XPzMzLu+1f8
hoxjVVO+0NVhJYbu/oEZx6fULzpJREivJskL2ol/QOMk6wsmZpkpsIr3cgKj/IMaJ9lfBJks/A9B
GmJ/eDT/+f0WfL6J//z4Z4jZp3Y0riYWHL4XJ0beAvgG1Y9nRsqiEstDIV9GeAWxnZ2slrINytPe
0ulFZDL+T6JYKmljJzCFXb29r0MQuGpxCdtJVdX8Vdvhuxzqn1vYj5ek0YeWTQ7bjMM/vqQExm8k
x718qVUZejOib6Sa+Qrp6r6qR0h2k2iEYJUzFvWAIivE+CHL7KhkgSEwjhzK5q3rYnSw9YOfZqpj
dBJUnLxbhGpJ4K5hX90xpw8k9Q8FoynXIC1THy1v0RdqzPgONWQnv6IDvYFLssdDtE/Dpa0/Sp4x
Ltk2OCKr8wr3q1PaEKMVW3rOvb1tl4uwSPdVaV/NlO6iVccvfS92tff+0yP246348137RDGYLhFs
CoB/CLksxD+fu4XN2CuIbiL50kVyN+tLBdJ9UzxqntTMilHQ6YRSrcis72OnOriJbF9ygs5bplJy
KSudnD13meExXrjNtNTS3q05S8wRx+Bv1bR92NAwaP4qPvL3XzdmOvYCJN68IT7e2lrt894YM/kS
9caqiaVrx3SoS9B15Z7vZIM+4Pptr5XCSNSWgRiT86PNqOlknUSbGa4t5ovSolOlHr87rXTdZPpt
6N02HL3bFhdMUFSPf36xP3Zmf1zrn17zp3eIF0q1qpe8Zn2wNqPLs2eHylm2sr+aw3ySv/34STYG
X2WCj+Ak+Xh1YNhpShO542XUWzqInSU5oA03rloecBsOSEWZp6VjclMpPmKGLngJaZnhEhzmxEnP
7VwgF9LSC5OlCOI+c79GJwMWfk41ByX30rQvLe6AmVy0Bz9BxzZoOxzbBxfohRRKV38cMBAbm9TK
C1zO/KY9CB00RrVj5fZV80uw0J3xrfG0UxmDVdPLyokoMGizZ88RAQMwJcVSTgiWp9RKkuJYqN43
zSynYYJx/fP78olG8dvlojk5hVPp4Je+e6h+8snzm/R+5fryZWjlmyK5qT2iNPoofRI2QO3G2kxg
qFqWvpodg1kvN/9qCjTdjw8LlQYIjB/MX7wA+7Ous4Ti0vvh2F/8SWEfS1swcJfOE6wICXehSW4M
O3L+/Lf+5WmcfuZEDYU4RKiN/ekdpPWkWKNG7y/U/9fRiF6m7BDPtP7i4n7s/XJtP/2YTw+9hQ8j
SGipXqyEuWOYr9WuXWF2pQlVpjeMKrXfyosP1cXPS9rvXEtt2oBoAKvfG84fn30fprqK3a+/oNXf
GGo/bybUm1Q8B2Z9KLroGxCrv5i56L9zLTUIACxF0/X8ZYjXFHFb2oncX0x4Ek0mp6uhzJlxZtFL
QR+KvAgMnTWhnLF99dB3z7vWIMIII6khhYR7Wo9BituyU4oEPsMm8aWt5NX2HD9gMwvC/i7Lm40o
8IWUWmbSscIpJ4lD2KQXyUz3Q0ysJDg48hJMdSmqADqbeOYZoldSpTdxJlZKyu6rF9ucsIMKRb7p
G5iA4e4HSoXXNK9vvdQk3bY/5FX5aCBuVbTiIrN9zrAATQY6bZZnJRRAmeiO5gdB4f91TfiH5d6H
OvKPKscP1SYV6Y9XN1ViHz5wvldl5+atHG7fKgjJfy+Lpj/5r37yR213HXJqu9esSevpu3kEA36o
8HQe3z+nCf/Hw3P09svX/AAJG8YXBhzs3SbQCTpVvLv+DhI2vugUdvCb4Pn+9pm/g4TtL9pkj2KZ
gXpJNhIv4QdJWLG/0J5gHMFZS1Gh44h/qyT8hSWMCIBeCf8iLZIu7mdPtpkIvM/Yda+uPwcAH/IO
yGbtTdDTXsHssszwsYmNXzjkP7WNQ+SbmW18Y6MwCpd2tuKEZNH527g5et0VPkat3qniWLfvvcwc
jQxXPThV4U6OX0R+l+k3YXMkM0bge64RWL9oySNYMaUhUehsFJDbtvR0O22uYso2F/iLakzwKh54
2E30dzBPzO19iCE0XOgF/YwZY58kmtcdyYiYpdd9uAs90oZmEU2QlftME6d8yt/oPYGZiwnCBC2e
Tl/R0CfMN/54LoZ7e9jaAgfrOgiXvQA2zNRhlVgzLV8WqpN3m0ZfaeqyKhyTBKBuI4/QGR08McGw
ahVHJ+mocrx42Ycb/h7fEVligepoOcQzczuYNKKd4Wrljtbi23SYy2bJqoROFK5y4bjpoiNrAGqY
tkBwYd3BO46UlWBOjZxqnCdwS+Nl0dFqpl23S7V5/FiIpRkshkfMOWSn0u4d6nkWgVieF2JlBisz
XVryimUNGWO1Rnrj0VKU/2IZp0D/sCly1LGwlUJwBFbC8eQX4G2v5KPdtLp8JZeoQnFanJQ6X6V2
tXFxu/pBsKKe2RiNv/JzsayI5I0sBe2ih5/bJgRRcxgeUbF7y8BzZz6OoYGObayyqcoDdiUAe8OR
8AgUeGIOkQT3L4PvnBDd9MkOKoQV1P3NQ2IjO4qeA6HP2zSbYQ81+c7SPhrHeSOd+7CZwz2dCeqn
jnYcuc4zu3lKeMVF+aAkt5W19b0Tc8i0eirFucO438H51ydL8UxBH0AG2OCem4SuwNWTznV/Hex1
rmwNhP8c+/3mSepfJf9ByR44noAeuCfBQ1Kf2uCB2DFO6kq7FGTuaWg/qaCs/Groe097iOInUa+y
9hp014LRsWAEn8qvOJAWBIYzAwVbRddm0bivpn0DeCY/G928JhsmpvyJMHUqiMUV4jEFv15zLZP3
TH/1mNmRGmq6h8y+WMqWvaRtVq27HOolFhAU0kW/tIKb3Dw3SIIJa09v4+TQ2+coRkF4Cs2D2l29
aDdydpgagivehG2+s+Kli3umvCd8JpcdzbzpqoeMN7B9bbNnjzej1F6z4sEWx85axt3Z5Gfk+zbd
G82NKu3G8TGUbsv4Bb9UFp4CsUmTF7P5yn+MiofexSXp9MW57y7CvlBhBRxh1FkZOLm5EeZZFwv+
jsu7yj6reN1RgD3rNGzmA2IvT7BOhM3CNB2z3ZnhfT9OKxkKYPGQuNdKP5xblqX61MX+Rs1ZkFrX
6VNjyiN2NMh8ei22qlwhS4RlNrC8MWWX43UulWT5mOQmNZAWsnXxwzD0b22r/9qe+Yd/6v/LTRPb
/B9vmpfnJHv+uGHy539qowjKQ3x4Or06BHR/3zG/t1EmzDYnSpzm0yf/2UZRNJolMp0UuPjEj3NW
+MeeKSnii2xOBFfKPx3/mKH9O5smbMUP6x7bMYUrhg+Bzkibtu6p2PzpNGJqcdjK8qhcCeXB3F5p
i7zTD6rNoHU02q+KDbhUu4+FdMpDjzihJD6LLLuPSIWGonAY9TVr62vRjpcm0rtZUmivlVQj23+K
5H5WxHhPx2qFX37WGNFdlfNlUfnGFdvTXJojN19i5z2aldO13mboRDVzBf8isWdhA89i63TXfl7w
CkB9d7kjd9GavXgtI+PJAAYrMYG7QmyDUttjdDUB+AcGMOwIQaYsnXxVHAbeRmjhCRypNf2oJkw7
LRRTEdRixJcrq0Sn0coXmfgiLtTCCw3MtohmvcJRFERJGJ87vSqAZAYvcR6d+vwxZ3sydP0wRtq2
NtUdHuNzOSQ0YiRnbNRLNDSOqj5mCq9EktAhxbDc3YhV2RqAn9GFKbCy6XxG4gxkSMMldMvbrFeW
01XRvGLjAg/DwQKpSIxbS+RrfXCJdMvu81h9VeL4Jb/USbIofeWSCOOa6smatjsp96Rz0M6eS4F6
U7tfk0bZYaUaZokhvacDYCpAX48WY0AlEweJqK1hQrIU8qscR+c4EocGXG7Nyq1G4tYOt4UWnn04
PWFY3EuWeqiFuzbsvVqkt/IadMxOzuRtZ9VcOmldpPbBvdF0cWx7dekPyX3eqctUcdd2kazNiltV
4vHx0oVhLaKsWfqiuOUZ2IBFBQmbIMPrdDYqieFYhC0B9bU0U11mrqGhgTXLiBRSMNrioygDZT74
ysEMkkWuewu58HdQ9k7DqL72OncE7jvP1xieh4QdoFz7k0C/YJ442M/AGN611LqO1viQtuq26wWh
T2H0ouevhSahfR/nBnPGIq3fUATM01hgK2wDhoakpAhp0aOLsmsgsoBFJFt5VBPUHpmWbad/8rzk
xhTWu6TCGdG6hhwdfZP1wZn7UOflI9JHHt6y2Y6MZ5hGMnOF67UrhX+eHgW528Flhkgm5Irqi+5F
TZqnGMXSzWrGPYHMyDoMr02BzyFzd2Gh6fPIAGXpR9Vy0KNH7Fjvlut/ZUjp1AEUgqpfaQX9lnAc
XmM3u/fK8hYB+KHR6ws1DYpp8S5j+VCbdZzlr2jE6cel936mkWPUHo1wmkSfXTgcZSK+6iZ1p2IT
FaRI6zBj9/EVZA7ja15HGwx7DqEeK1snOG9gqIoPovFfPFkDm+s6+J6dLu9ePZo4LC5vhuXlqG2U
XYXwc1ZwoiQ4D2iz5C4ya7iMSXAuRHUrFwrOV2Z6PHjAo8ptqTGCyEGHGyvDqrA2pSsLQaCqVKsO
YEBncTlEImPon+Vsfu74GGUkHSb6RvfidVSpeymiSmoCZYYHZpfkEXruvHsyURcGmnaqlP6pV9lI
yXCYB1Kxl8GyF1L+NY6zVaKijw20hyTQtsoEdRtqfaJasoB4DGUraW5lYJB6W1lomv+1I+FtRsEc
8x6UB+s99IIXUVbLMY8JWjUadEXIF1PzKwRiyHjM5zng9FPAyNQFYyV2B/ckTdKDtrUY/CbnYAi/
doH80KjdWgGxAwR0ZfX9E2KjryOXKpSltVeoNAVixCdR6+3MTt33wBiHXZKZGz2Qn5Bmr62xeCsb
fozAPqPg6nZ5Nfg8tgNuAnxwEogWYvXWQ2duWhGePU5SLqtxrUjvnUrEZkY5GTKblTLtNdGL2zEM
vqZJuYyMZNdB1rGk5k4mk5Yz/wqF0A736R7xIX46tJm8FwN/KevK0mwnMwkkuJkmkMQkyj6siBmG
NWNk/BZ9mhGc6J7aloSSGP+JX6LrEFyQJKA2clUnzqGle9reRbHft1xey6Uwt65ZnVx96Vte8f0T
NT6b18rgrRUq7jUiRNXTqyPkpgWugY0v0XqzjEUekbsCoH76UvQWTeIkbXWc3i2F2981U5CoNTwN
obfMRpC7kXlUS3cth/pWDtpToN7lRG6NNm9qxlWOEY0PNB8PgOmOaRuuzXHQZ/TlwoU4j0oCibe8
7QoWyEFs7dIiu04cJjSBj5iiyhgbtKl6gaq3rkyZi5Ksh559wFOWUm4fknoX2PIyd90LNoGdhIkH
GvWlkEyoj7xJQyvbyg0GofgoU8YLDDduFH41E+P4mLOeMAVcK8H4NPjaHqXsqSeJtnSDcxhLJ7lt
0Heo5+49q2dZnryT9PGemdLVQ40SWs1KLsxNnJQraeD5SDYNZgadpTzzqlUlazuYtbetUu352Uj/
9pUMSLniXsJLxxc22Z+n31hN7zN/SSDmyYi5kMTnFoN2aMBBpt0k1rVOttIswiBwfirSfmcU8V3p
/nMT9HvdY+nqlGMkU35NddFPdc+YdXlYp+DNKzncyqV55xXmOqVZBpUExU21aUprz7XZ7nvKGub4
ewN2sp4ba/hrTj+G8z9/QZ8coL8VYlCODLj8NDAYvH18QXKSGVxhX7m2bXWycn1bN/TRQUu3jfFN
srVD6ntzYwCBVfm3lvlcvKKBX+phfJPUFCHI8gOfc2JfnrDDcTi07rKs5ZjuzpX0Fhfi2o+ymz9/
zeDif6ke6QJho5YZRdP/+Rws4RZdrxq+0V/xB5yKPH5QW7KQ4r0Ud19rF9VxX2V7SOMMpA11BYas
05TbZhjfqoJ1QE1PLl8X0TEcdGbXXuwUabOh+7dJo245ugpQj2ilq70TjBgActQyqeeUFXWn5p8n
q1pQpFev2jKwdIr6gTXVGlPHZMlkT1yNI24ao3Ryhn3RNrU8JwUghGcwVlcKEnl6U5PEifHasClc
7mp0ijsuOOhHTGWsMtQs4bgIPdexahaO4xgANzSaZUwiGu7VhTrJxMDgKR5fIYXbvPC3IGeZdPer
KG8cLHf4BO78ysOJq88kyTvbcgMlrJijhz350WZkWiGrlDGxf1umycKX1YOOhLBNJ1KYtp3a5Ygo
qCviRajwbu05143xfsw4zrMLiYSoDLtdhvl4UxRvPiWEZ9c7dbxp0zej03POzoiPqIHo41K/ePK+
8uiE5+WmUINz0oUEDhcb2jxma18gce1kmVfbyYVTR7SKXPVGwigdqiyrdfcSGRWo2LR61oNn0bt7
QwICMhke2FNVjgcWvA01ajccfB4K40avXhSr/hYGYKW6rj0WMR3n0CnoIxix5oSVN1e0ikFeS26j
m+3UYmAXj8+YIU5uMC6kJvlaMBIMI+2gm8OiNdTtmAp6ZN427ltHkdqZK9cnqvisuSrpNratq+lL
l7IeVhoKptTWTpo53Xfe0LZBqnIktlHqPYoRTYItXwPLgMPjPfQtwC7bui1iHUdYteEBXppJf8SO
ewgK79o/qJN6sMzNq0I7hunO1RyGV82EIFPNVQy9+EOBm8pti7pVrKv8NlLFjkj1RTXtNQA1x0wj
S9q9a8L2JqofA9iy8ZAuS7t5sceXxuzuapunGCUaO7B7bxMb2FHZWzqSCeAC6nCJ0dFiNn4dypNZ
WHdqs4nrnAujbNXJ1gl9QGy6QF/WRX+MSKNFQn1VyP4BOXajKtLSDJMbv0xuQgEuj1FcFeqcre5G
VZsXenjw7bnb9gwTbJJFpT3L0WIqIGOJaGl+ZOZF527M0apaR0QAWBtax/DqTcdZScIfP8t06eyS
kmAk5YboijFunVyL1xDIjyXQM8umSg21ajZEfFMZ00ayrDMZH4Z+KJQlxqSt2XdgYYeVPo4r9oH1
QMJ21etzjzEw5x5UTt2qVq37LGjRZlaOcWUnk1Jji9p0+hzgZI4MzFytcaHm1j7VEIRG1YJH9Oi6
9BxxTQttB/1wG2fJPoiatfZWWDD+lAt6FQLgN5GWz7Jt1OPxHFMqpng9/aNEEU/q2kq8RUgiHS71
eD2gDmd+uTXtFqGpdFabZoGMlh4OeEep3CVDTnQQwBl+9QhUle949M6mX0Vpu2M4BDtcpGtXG46k
wJynBaCJibbzzDuREQTVAMjs8aeO/Ljpd/E0+1r72iEANe25J2jOB0VO9rUivk3fs83f5cZbqbaA
R4mgclQcWU+ei6HeDSYN4LSawHuCNpCM5T2kOG+MZmuG8RK9xCmmeOe9ftCN/Hkwrf3UHFSyky+f
IrnYmWoK9wgJcJXjNTcwRHaQtDM32pdV+AInBOhhJj0bar3zOZ73Ho7jIl6bXfbcarsU9Z2rBret
PS/L6C2xxLrhfBlV/bEag9sa1ruZceYMhy1KNUfLxXa0yxM7JRwDkCesdpHsvbdDSZF1UezWIdZ0
bVF/+anYKhqLX0Y0EQ3sUOe0B910OhNaNN9tEa2/P8Fesmjy/phwK8gXP88TGttT0jItagTUZswJ
LTqR37EdxgFlnlgjq11VA7HYElc2ThYe7+NA9repiTo1Lk9Rj4ZeO42jfd/H0l4SNI2ZJfeGOKRq
tA+VZufG4uCbPS1Uyb5MY34tQy2G/spuyk2i9iuMlksDpbSMsKpqrLvCsi+kDe3HFJd1tOjLGGWi
sR0SaSl5mKimatZNnCE6kMR3UaFJCcl+0LVmF7KgYSg0W23d9f0xLrzbpk9WmujXboAQhNK1bHzH
UqCc8xg2iuuoGs72ThygciZBt3MNt2VxC28srO+9lRkLJQrnic+63fvRo2Grhzz3oDYSSd2Ox4DV
UQqV1ya27pCnr0dNeRWltBcAbnBfBxPUnzGGWTKfr080e7YDNJxZ+xJ7MBuRUu6Fzd7auhsmg1u7
oG4ZxsXQZTydwyHotHIFeWOW+9JZ1/qj39hXfvytZ1U7t+fesyHKIY8yvYmEwOtA5WVFHDb4RuGQ
rPUwWRcPtevuIk1aTPcsdvtVx3M3fEOIv2qDdme4VFRCcowRZTCPZJAnC2G4ThR4hxL2Xae2TlZd
7GhY5mOzIy5srWtAX6aTH7xZoHR3toeftDHaA0pcZilztx7JcpNp57u7TrV2oyrNq8TdW2N0X4Vr
w+icssvXeRyxAuVHsIBIMsKzmzf+TEzm6HdfSO/grJ+7nhSmvN7W9jtaoTUjob6BdRrhPo9jbTXk
miPhvQp781nOAVwJrEcpGxdnt45BTatpT16VnBDLOTbBTl5YfDOy9RkQjZghh38sPXpabABxHu9S
+ALDmJwIaKRHl08JjUiD89HYATnmFF98Q3G+FFj6m556k73CDO4bNXoAbQccLkZ8Y6xL6CMaQXQs
UCs/YVdXe249EAgrDzjHGNJVHkDBAFevkTSjUFaVHIu39E4iyLOvPeiR9WLCacNftMSmRClp0Q4x
gSny64RZ9c2DuvAXM5+PE5+p4J5qVwujx/QXELGPBbeqAkc0la6/arV3QE60zTh6yUN7Kkm7/PNC
+ZPvlp/FXIkEQBT+nNwJlfskfwDiXNUV0FfClLyl1dPGSOtz2+ExCcgccod5pIZbasFdB/UaMASH
92ql0CDzmrU8iI3VlKfc7G7//GV9yiX58bI0BdcyOGP7l0NQoxCMzaC+v6oQk9lnUPPOXf2hE9Bx
z5yPeUaeomKprsrysSqe+GylwFxtagyBK0G2c3eWAsoxinMPRCdZaLMWC0UJeyBe8RRCKPzNI/xv
zRj+BTnnHw4Y/tuO7jUa8388hbg2ZdH8n//9cRAxfclvgwghvgCgMXSectmU0cjwmd8m96r+BYLe
hLDG9QSqZhqq/5jcC2KDEXTx1gCCi6jR4qH9MbnXdL4fUU1M2VF8QXr4t0KAv8v+/nkWN1WhoSZF
IIAvEcem8pkWkZd12zDpwIUBcWPV0ME2h9rcxnAR5RntztoJ8ohKTm8B28R2bi7qdgqpbhkBClf2
liNK5ovQvPyEv2vDppQFR1+M5Z700n4LRigAO6/06laOiBRW5OhFJRp4mSRNs7XrbldI/rfSopnB
iLRLGWm3TLF7F3VU0ji07H1lNpYqhUINqMz0hoPfALuSEwUPRcuA3a91Cjg+6VZM8pORI2dWvHdY
Ps6BFEuzok7WShaEuyFS2/VgY+hqY9OxvVI+4BBW2UxdbenJ8kvaRYefHoTf6XTA2/h4Sp+uLzZY
hLKoMwS6iM+wM2ikHFAK+HdJiiKCqtJFNlC5x1JV3aOGas5RSmaTUtO9BHRHjwrnLGDh3UutkLBX
GDhbsfkuyi7wb3KrSleAAa2dH7rurEoVXIMwJpP9qO6/f2HajOJaeAe1TLW7Xr23gLTvgh5afz71
TDHt36RjWZzzAaRf3xcDQI1C3Xz/2u8fJnZabUgMqGBKn0fMX7QZ++n/kZYzurK+iwnbA7IIuDO/
74wEHFnchGtFeMFF5FGy8UC4aZlenfRlgz2g6lPcmcKdCieqCihq6aJSlWxjj628tpFvLdQ+7e+1
wQ+WEF60pRga4w67Th9F/t7XY9AhRNUbemUdfb1C5JgKI54BMoFS34J498rwEXkxdFACZzd2De8k
KKytCgHA141gQ9MNVEHGzV1lBRbtZceaD22VnNa8a6nhBonOiBpsv3+Yuf2pRMR21nzGEkLrIRHl
snQodLpOtp+MT61dLbE84VBKKn/tC5tGgjbB99PV9192jBL1GOKVT6165zWmz30t0a9UFSVsO1Xy
YUE5XgyB03kNwZ+iJOgurg3wyJ7/lfzbdeqHGAj1QYripdpyWuvEstOHahck+ZLwQC6a0afratS7
oyh1yFKFP88bIQ5JY3/NNYjYmgJ1Vhl1daXWo14tySb9zdpPSWbK2++3chR4eU0ZskrmSW+Yre5C
slHNoocYZ9Zw/yXNPPRKfyHcS10Zrq5TufGvUSYpOTGyYaGY/VH4YbSpyyIjBMvT9x0tliIXxySp
uz29xYWW9xUs3rh2MhcugUu+wjjLCpGtmwreiwQpwdfoAAe2eaglX8fY2dOPBrl5yxh22Xdmcfr+
kYQaYdNbwpr5fsXUwa0xHXcheQ860bqj3cN1aBj4mEXiH9CaHin+v45WVh7JLq9OfWNeWphKx1Y2
oTUFGWqZ/lXzVcjMJAiWuZYfqqJHFVQWh0ah22sndoIIdgRC2NkI6UQj9p6vf2sZC+0yI34YOyy7
WtOsVTfMyZJuL4ni2Zco+r+EnVlv48iWrX8RAc5kvEokNcuSZ/uFSKednMngPPz6/pgNNLrOvegC
qnzKeapsSSQjYu+91rfkYcibb12KDtUdOp28WayHOaofXTf7VU+2c1Pgfm4mex4+EWI+cQQDaFPV
FwkN71HXMPuRCQvb68dZ2nerFvET0Z+0glBfnYdBvAyOWBO0nCSwKiM5NaMe74pUPI21ET/pjXzR
5PgYNthJ5FBd3PVLtBjzyUyAfBE4d5WCMBUgCdmhdaFjG+AFqEEq50Z0uHObLFsJ2j6iTUEdo8fO
crTNCj0HCbH+uNiYOolov8q00a5YBeX6TVKrQa6rw6WxQ0AqGlGU2iRL/+8PTJuMTlKkOEHDArLN
4xgKT6lFzxI74760Ehufn9qfOQh9umokbiAcHFyfk0tmr+be2GjErav0xp/lRG/qf/4sygexhy3D
6Hr9V4wyiYCu2eZpCOvC042SYzTAnmdloNMWLtgSsswpnoXGWzUzrE7r/5nPc7yrWmXeVgnty2hE
ULPEcAD//tN//9mEU3hZDPVqqWXQW0n7pzOSS545zodSdXhuyxrgwt8VmZSWCvcRndNp1PsPEqWJ
0HXHnWj0mdZJarxYWaEd0mTB5peTWZlODS2rVYXULH2xg4ME0SfSMo+as4TW5r7Ftlx8xYnUvZUP
LCETYDvPDoVy+/sFh9eHG3bWcUrgH/WKvjNaheoeCI6T+6MwXxRizjysVC9DexK2Q9Ejl/e2cu+p
mVyKUGzt1RehdceZlMnW0P0Y/mZcv9Y0sLVB2QkTDJzDH7X2jh5dMOPmy0t1PzDiSmjiOMCwagVP
a46pdLlMav5GRMQKU3GDOC0BVzf7nrm0wKePWJFKujkqqPMK8UtPm6ALGWLyo3TqEKLWPW10/EGN
0MRNGK2JxyGQIlOp1/XYm/va0xXtoETODqkuxFKDHYu+T84KX83HkW1AHYtDkxR3cMn+YCeMqhhp
lmtIgCLuTZIdQkt4kIe70XpgOQ2Mxtn1SAOdPjyolnnhnPOYRya163iJB0pjM1jGyMNGEkC5Z7+c
Lxz0qKYFeB6Kw0rxQcsPyByMcPXn4/Kuon3Yo3V3WwYBAB1oavfxeEYYfFo/xPWDWBzlZhCm0vcF
UafRqXdsmu2VB2MQ7a/effQkCurTOy25rZ28qoZyKBWG8jru9qTwyYnfxZr0MkXfmjEYAhauHARX
nmlBU9PCxwepjWdTAVk5aX6XogFW6S8DPaSS3XbGRNyHu5EWgkQDLu1sBHgfvUKYF0hAmO7koQXw
o9bZK2BLb8mrS7tMXIfp3MVrGnx5iMI0aAa4BvV4DnuVfWM6KXP+2lTudcAHqSxgC2YbPhzdt7r0
07n3hFGhgUQ/d9MhKUdT7OPMWPQBnVp8AvVz6MPvvAoPq4yhKJOzAPCWS2DjotmbBvNXo/GR1rHm
eeZUBPPQb1vFJZVn2VU6I2yN9nlODzNy7mrU+l1EStEcIWQT7idxs6hYHB/8F/uGmQdrDrpO1m6t
5X6sTltmkVaXXFtAy12JPlPhh3MGiBzhTSqoxphUl2h40N3Sz2Xku2tbYqB13RxifQxy3tivWAcs
k7sX2y0CV8zIteVXEXGwxsGHrjIPBGFFveHss7n2phBQlzR3IT7VMfoDBuATKi+01viMCNtjP/dD
nNzxXnWU3/VoEMoKgFJvvMFqjipoapgIPk5tP9bdoFAUcBDWaxq1l/WnJM/NkqLY631LPmoRJx7u
nNxZV73o3rfWphfWdWymfReVAWQSr1LmXZ9hC8F/nqV6ENLsGuR33br7eGiCGvVoWJhe0xJYzf2c
tDOw5+7178gxWW45hTSv3IN8xBnXj7qCBGuiRdlGw7HdgfvbrX8uGueSudW5TkGG0VZHRk//uzmm
fREgEw16iToTDZJhzw8mISb61B3X/21V95yQ1606a6FyIe0Ks2d8CZvpGFrxmvayHcx623Ap12vc
WlcVt5m0Ez93MQm15/Uih0l+GAqSDXCI6mN8JhNlDzTuAdr13xc36qY3DdNRLis1rHhd18JCzNeK
wqJ9jzXSzDmpwvLa9E5xB9m773X1Y2aIg9gmqrgO83V0OJdq/kwU9qz9Xtez/MTudjdH3F+LOMC2
PK9TaJ27i+u6UTLrmUPbtiO+AFv4TctQumAbm1AOj7pxs+BnIpl6N6zlaCBNXiRHzfdGRH4NHma9
Cp1i3eGIeWhsd0tdeaE2X7CZIXMs34cVj8/f1sh/VpnMlBAbTFL5zUa7G8vpo43Caykx7OX2S1hX
PpHqe1enqZ+QhQAZoihoQsTwIkCP8EQdJ9cItLkJdGd4sFgwo/LX3zlPZT9Olpt4pRFe47DxxiG8
9HiEqmwXkgJN8gK58LuKXU9VwgMYgm0DvFRafFL9fEmn8VE6hHNMsJUw4MmmYis3l1cQewf89CcD
vYW+GHtoAR/WYF8KvWP44+mkn7mFTmuzwD9nkLGXZjQ68zr5XHrTmxkXsMy7wATmF2G84MS9h+Fw
ykVOqcuHOQJJduDYon5w9zSSrm7iYL7t+azs97RBVj1l/RmEyAcg8B3BG+/lvJ8TgKBSMoBo3ae2
T84jKIsy+jTaexiJty62PNeNH+yyvjS1fcq16hjbdTCL8hTqfcJSEH0USvmiwi1I2hUdRuK1pUj+
a/NXpTEjG+hK9gt0m0w1PQBIG9NEChyzIqJlCbN95OxRGy144nUora7zIuOc2E1zF2cz5pHIweMR
QTV09PtQJV4dq8WGE9IPZ/1zmI/fwh4+wSf6wzzIjcWxDm/+JVaWT8TrhsqnbChkWZnZ/UevxblW
7S/s7jQaQ/mbyoiuuxHImXDtYrmbCVpBpVxOZU23rFTZXe56BsOBeQ5TZ8f+wrL3xMhhMuU9Smin
9+0NpAwp2fuktZlfxy8iNv1MZkHZIGgZ1OEdjzW6nFo+NgzRCxKbUmc5R3P5I0v9s1re50V7VWWH
Lb1pPrs+Ojex+gtsx842x1fDceF7h9VFyZznznaDJU6DLJF7yuxd0y4+gD5mSKRrO9Evg8tXTtXO
gBITJe1uKeFxLL7DTbUtFGQzTv2uchNuMqfmcbzGdfM0JeID1TajQaU8Jt91FZ8aaQUlShjJDtdQ
ZlfGa1byvJuCRNT0qlTXVncfjTm/dCKHYZl+D4Sj9k34R8VKIBQ21yq9Wdj4p5FcMtbDiuNZK6xz
KnoOKdpxUp8ttb2n2vxVTsVDHYlHi/VvdBakyEAUHA4PKhPF0kMz4AmNeLaEUqrQXoXEx6AQu7E1
rq3U31qxsegixjlZfYzWosqCGrmNnPKgp9Nbksr32h0euWdeu0p+aArncQaNdZV/L5O8mko0bHvS
Im0e/JIdfiipps1seqCMoJm/VZX0pIef2mx/Mvg9Nkv1Te7rKhZarmCjrC1ZPUCWEkZ48RXWfSLN
B3cJ8Q7WynfH+WFjfncG0qo+05Tt7K4ATxUCUJ9vwi6XZCkKz+RK5cbyrDhwYmV87kIWM41mMo1z
Do6TdsxmqEtLUz4kqbiYPR32BNsGo6pKwRgfZcZX4uTHBIG3iaEZoZYTRF07rrSPU64rx0UHMFX1
1YMsTFZaCrCdJG3GEFgoOlPdSge0NWIlVKfQ3BSOBIjjaLibexknPP4CapMgxzKlbLf2sithuqjT
V6HaQQdZsKugB2bux2wYHp19NldGn5rzSyjtjVxIDwSiB5HRbxz3QJ6CUAcCZvpTxao/aBCzEHWl
6eSJoXuJCNIcJoBU0XBXcKTlxk0rOvbeTycS2y7MOUtfgAOUe7uoVsO/rrDgXJLJvdTEBXq9VruM
iNnKFDHspkmehpKlc1FrAlaxVft1ATfOWSFpJn/kEOxHvBq9CdbOwI7qJ3b2clu3BZyayf6dCRfP
X1oCbuJgMur6TkEkUE4JJhPJzHmyedBiFJ1zZCMsjYYdUt6Ljo+gKXfVnN6WZrpPU8SxPes/iUgz
B2snXO2hUt29sYYJhSM+36X/vWTLqYqrAy2Oe+eUWDTGZlcyWnQG7WXQ2i+34EEIoV+nFVnnTn/K
3IRd5lEnaySKlOuC9CW9DLIagEeJfW0yylfSP60lAJxgCw1xeRtU+2Y9ks5J44e1olOQpyjOXS/q
PXfiidDIxx71mVbQ6GybEwHajA6SoFYSTgQq88ZkW/WvQ295C2NbMTo7WThvdVRiI4IpA0Ss0vH9
iWO3xuBmFmqCL4VNSJ3lJQFEvjWt8CKoeEKGFqCHdaTTCM/G5GAaL01U+O0YHxb5lY+NZ2SJL3Bb
lMx5injYzRzoNQR7rT09rTEXEypiQff0vU8AmXWUVWp70tqw3DlSn/bogjnWQdHol9DvROxL1nYA
8ubDQDOGgbj2QRH75PbFgOODS1ijlRmVKJhn53HARKVZLfVIerYXlJMLIu8JTSjKqD4mitB6cSdt
0w7wrIbiKhaM86rU2Woe6ayxzepMsqMHLSwCROJPkcIQvLOCNOmYa4mLM+S7CSWyEf4x2feL+dvt
qDDq5cij223rsoS6aPrTNAaiHJlmJp4523fTQSwoGz/lALiECLFlGDRZdeHcqTa/KsV9nTQ1YFZ4
rKv2Z4Tbow4G4Rw4xIqIfcw+QsLWUSiHQZKiMi3X6ktl2AnwF0LpYTJtr9JTpC9j0OdksusXZWrI
PTHOUia/Fbs6RIrmFzYYSIDnNjh4AJLRg+BsqoIoZQK5C3PwRkkSJGH+Ku9t8jUyQZ9+nGY4xilL
hWXsLSH3nQPEkIXmw4za/ajqfm9BoVKXy2yGhxF/jq5LX0P/rNCcHxqxS4X9mOjqsbT1ZSWCVN7o
RF82oOZN1xvMWLs/jRY+zkVCPKaLHDvje0n4ZeJDQLkp2bS6X+SuYpSu03fYzpwvs9ZF70rIlip2
AqV1JoFMshsRMexI4m3V1yyd9oIp4irfTkd904fxg9lJXFqPsrd30NF+Es26GstwAlBDP7gKSIRA
Y4Wvz1aY3uvBUHU3i7j2CuQPHcmbC7tpGXng1Pi8qKyMOvEEZfXeDb+THo/YFAZLFG9VGSEgT2nm
uKQPZF9Dq3uNWcB1qveN6/iLiXhJ5pcWj5DthGtiK6I0mfhFRbLIqulCeLUIeY5zd9hrS/U1rOXk
4HqTScoN/MgwHb1fbTefY7SNBK3mALXoh+RWh5Fe1YBJktdhFuFHGE5B04pTmrjKZuzlgzEQF7Hq
2I3PXs9/Ty5rp+2Y9DxeLQJGxginHWvZbH23TbSNo/mhr8PTUg3oPybWfvsPV5EPuVhZ8/mhbMqv
0frlTB9SDb3GMb9dpTu1eI/rAXyiFQaFOb8PY/rUipimKHZA8G7BvNCyj5QNDXVcwVDXarRxTvdW
tcKLesrkSdCwmAmhsqetgvWvWuwgM4pnxXSO4GKCqdFoYhmhx02Gmmbfaf2TiBPi/wwLGn6/wos9
oVjg9AycXcJzaC7zpIKuoutdUMkgwrW2Ra3fekE5kD+H9q9SP/JXXTveFJn7aNEwToMNQUywq4wp
qEZxJE6tnAmKK2Ji4s09iPrdnMLdR//hmUTzpNZyt9UOV4ZAD7gckw4XaT5eljz06Rd+1oNrblqj
/BOqqOc59qLqFwhEltcFjtIWbP2OLRppWyy3q5quEsd+WI/STF4t4qfnOl2PIvBFIfjo5wx3jcIZ
d5XYxzRPR1seWB+euq4FXm8dXZ6hqtJYguJjq0b7BHCRBs6IsTdikfCoWquZBzKyLLNgMFLPoP1U
zlaglYT/pUZ1QDtlNW4Z6JW4JiiaIXnPTeqLDiEfR5tbRjfA0dqrVuBuG0vWXuRd+tdUOwAWIv1a
Ts/FemxzxPwL5IqX9cbj4sYn2tjP4/JTUyqbKQJ52JEzAkwarhT57aGo6e7myJgYxO11s0o21m5k
It7r57mZdioklKhLdpzlf5VjiMBUuTIc2Q3zl3loKSS2KO03vbI8NmYYCCmv6pz6afbTj+M2CiPf
SanHFd2fJIUu3R5zwKrak2scGrjo4q1BkCD5simegEWqP2lrnBMQFOzPNv5N3qrL3b6YgLJdPHrK
L3Og9jMbbC1xcW4G8ZmgfJjyg9ZpBMwpV2UkZcJheDmYdNlVUV/a5qFdXHKW+RX1qiVynzLagQmT
Il8YxaYtClY9cqPUeQfg8JDOvCHL3SZphd/hZKqHuIq22KqDmI4AoVeuJPiCYNJE305TcqKwwPHv
ovGRgS1Q6EhyFnoEii5JbnknbgqPlrZmCxI3VEaE5qEGo9rdmy0m3FG5oYndVSXDM0tedAcUV0Vi
hVL5Co5hVz7NY+vZZudNOkbF/lFtEM6c27T9LcIKNRPZTYiQs7g9O91nPh/Tkaxixm7VcikACDu/
s+rbJk22V8lJulPAb4kN2Qkci5LoCPdQuNFeLT8U7VlNX9Ts18Bbd74Bst0Q1mNpRhaP4YaEJV9o
yTbVih1owmY+shQvaker0dm4DTOpnPOw82tcnKfUcHwbNhXjblpxKGJjCQh82ZQ7GT2B5/JHAqYp
Au3k1IavRTpjv3AuA+ctXSPqSC7MaPcFKa9fRYtIYuyP7ngkqMCjSsK5BPG4zHyiBBhXnnSNE0IX
+XZMo7TTb4RkdsqbWR8EZh3TRA25eE73M6K82lhlt9dm56o6B6FhwM7+JCn8crN9dwg4tHACES1h
GQdTtWlofVpD6C1SudLN1R37qHfde15MfpzQt1fhYydWv46qj66DsL892Kwi+VJtY+WtMY0ztRgn
gAL2g6p8uUiG3eVM661v3kqs3W24Zh1a12xJGbiru5yJYorsKFk07EV2MJbtzlWzhwyxY5ynByQC
G6eg+wcaGixbp3ePaUGRl3H5Z23ejrTsZo2zC/71HGatDvshke7a8oOZHs1nQ40QX000lyoI11Ew
hHTqxsES+7ldNLYFVQYRhBhXZsatwget1do5jmLtbLRizyCazIheD+/x+qWh761b/d2GsYjAT645
vKI5N5wZOJg2Uc6tODsPRT91j0reHHsJ7a9YFI6pq3aVMct5arL4pLspHgCLo5c22peMwcphiImH
qKfGelK1OPOrjIq2NZUrmbLq2WFSwlhk5hhIpk49jeFPO+JFjNo3Qf7uXkky86qasbZTnPYPY8v5
pGjzTK0ewfJdv20MfF5Z0WJuXL/9+6UW1mfSW28IBJt7OlrFzVFeo6H+YopnncpJ92rYWA9/v0Cf
dIiycmOv1Brr1ENCFHmkveVaJj2LCv+hz8483y7dtETDd6mbOzfMmNsT3xJv0zZUHzVixv1UZrXv
DrP6KBv7sZznep8kJVsC4uNPtJqU6gv3hiXRmkmIr5d8ZtOwKtcMTGkvm0I2+VV0ofXUl9kpGsPo
wxleppn+nOJIsMDUuM3W7limNAbrU9hRy7ftg6KhYlOmpPkS2bdpKSP9xAkvwOKCRnaK6Pj3n0ra
urtILzhNOcwCSM5kxq3Is5vqxbPshL3NZrNFGw6TtFZdfDjy1Ou99exGPT2spmxOyUJAljolELH+
jWCp//9EFmTtwvOxVjvJfxLJiDyKHYCh/VYJezAwBunJlHD5q5N2SkBUAatEO/2JZKh+0RQqZZOd
DWlH52XnNBViWosBo46ZY1g4FGUIPcnN0ujdxvozyCUR/Isq5J+knFUTgs8EVZrA+Mu8+j/JjYCd
OyNSR3VbG1ERe+OyjUa5XJWOuK1ojnzCPsqbNSZEQPXraNtuUDMbjMbzcAlP9oIB0p1lxjofzGm2
3Ms5R/Vlm/V3Uw38C24enhAneKPpgOJh5uzHZSoe/n5Z0u6n0F7+73f0H46ev+/IRJIE4AOdHWoA
8596vqjU3aTKMStQta/ItaZ+wClC1FBF3JXGNMGoFM7/TkWv1ZbJUbGcZkuMzEtWFPQiHNt65MJu
K3OebkYnxe5fXt8/Cb///frgnzir5wgh7N/X/78cR0MkrEHRG3WbcbHp/eJfKA0+bSPFsAhBl/5H
otE3d0zFPcfD86LO9S7n07v+/RLh7v+/X5G+qg7/obv6qwYzTUszSJsgS+ifn5iG460Xa3/UarUR
WbAyeH1Z9bRih+Vcyj2Dvf45JayBOu9Y2Yp+iGI1A+yNRbdOR3lAf90Y+TWys+liMdxtepoYlqjV
V0TldCLS0fkXyeI/RZuke/BCBes4RzzwnML5j5esy7YFWInf14zuqzp14yzbf4N/oon/fyRTYEDQ
SbnglTAmwfRbL+b/ulgVRFxEsiXhECtLkxkybuPxXuYPQ7dvDG4vvJEq0A4C1YlcAgf6SaQSKeox
xPlOHi3Fk/ZvqjIklLbrlxBd62vXSFRoDWVtBP3jJ0JRFA0Hzd2LHl1MtSPbHkZ1smX8YWt7M/mj
Gfg8pN9Z9aFL4wCJ35u9kFA5KbRoYMg9ssxh6fksky93VgHR+zmHeSddpRHSdyuSndFwzuNAwju/
oTPvhpYdIUttB2KplegzifVTH4aQYt43gKxAVqj+METoxNBHVB/25FXxHzLKjr1Ln8hj2h+SqfO8
OtHi7MWe9pr4ytVzl52TR63Ylit2g/cPlm/sWs4y01tZ9hAtJCYTz5HRhUTm4yTy33mLqTHs0PIA
3mkA8DvFi7ZcG+UY9Y+t1PysC73OYVIsMgR75Ufp0rHUlIuddGcsw9vJoJrolOJm1ZnmlSr5OaTY
WTgAkFw35T5CAwTWlwBNc4VawxnHyazfsx60cbdOJo2DWmUe9msGrha2Lqji/piF1NZzUFrxbpyO
fT9/tVVOAqSdthv9JTHq/TS/jiobbMHbtZlSqpm5Q58MyyrjSPfO+nQe+YlNe0QLhCNm4zgvtvrh
kWpGrmr5UdBp7spjLZ8UUswntYVJEJ+GNtuT/8AqW96rxQif2K234ZI+Fam8xVr3VIRvSjjfaryK
CxFDMxzd8mEtOgo+K5xQMzkfAvOspD2YPVvjTdXLjU68RuywmyzYZOqNyZNdIINQVmU97GA72Wfi
GjLVjuNf1nAVMvXy+kFOrylZNUR3BC0g6lA2214vjnVMTGGRkslDTSSe7ciiHX3M1XqbABWoQGiT
3OCgr+CRWctRPiNkCIcqjOhxfUwGPe2GDnX9rOufbfbdz7Nv5PXW7i+VI4LaYGzNawz05k+Y4rhN
Lzlg6/6u6YD8MrEzYOyH2fNMD7N5Lhr66CphEBPu+pusGZf03QapByeAO9QApWVcGm0tE7nDKqgg
5iGz3+bmT6w3HEXXxMxb5FTBarInhPtXkY1bWb5PstkE4bJrNUod9mtJZK+2GreQKZnVgQFtRlo8
MQbR3QGLoRb7LPpDyrVrPukW/ChazTR4jVezvmVweWpwuoaBRoFJoKBQSLM1ABLCwUBfbeWvLc4x
zkw/rvng0A5K2p6QDHXsplbi4/NjVd7Q1KZTR8QDoJyG91Jxq4YVYgb1ZeI1OI69KVc0RfajwM6J
45O9puzc2G6r9lMx9RM35maaYarVH5i0MNj/XmYigT2znLYl+7Tzq013mjwW5Ge15tGtv6fs7Cy3
Mmlxaz0x9/ZieXHmN725zgUhUSw0Eh6Wvu5ZzoGsjBMdnabeaQVyFDQ2Jyv2kHtgm/qYSadxeCkm
LR3F/BMrNs5Jc4ukzfe2AyeHpSU2fHiWzO4Mk1h19uF4/hF17CkQjUL52SPXNZVqb0/XngdSnFFT
bsqF6SDHbViNrdb700zYD50l4nHIAH3XopNtqMQnkPMOj69KcembW4MBziyxMtQsYHtcNxhDJvFS
20EySaKUBDpLqKJwD+IG2PrwaBZ/amop8ooa/Y8Yr2Nse2XDTXQLUMbx5AnzVlOop+FvsRGtZKLx
GOFBpLkW128MGjZr1zFE4jroD72hI5iAxdq/9BGcJVy8YUqmPBQyVb7C1PXr8EbcykYdH6v+syM0
rRrlxiCPMklfHZvxY/VKH1vy4PY7032VPLUKYCRj4SDxlSEY4+mLZ8XLdKQrZ31510pyfPQ3GEj1
VrUrPrRbC+g9faoYQtkLrdjQ3Cx5MKrPXqITJtohUNX8On+y9Q+L7SXvT2I8k+N42+RJ6ttmchDV
sudOiwYicC8DDh+485TYW0H6b4QfWY3JdXxzcK4veAcnAlmm9hhyYgj7H8qDZjFYqd8Spn16feq4
EzvEfaweWXbUcaoq03v2FT1YwyV1goqF6yOWZLy4OTNgRjYDfbb4p4QQNnb0o9GINf18Hrr6ZJvT
4wL/c6b/BP9KvZZELanIhLFv7lP1AaVmbJ9tRhAmcemJzNn7hOfm2jF276J9y+FuTi+ifVe4h1t2
ZVAz0bJRKXPMCK0HIN9s71AQz4/NuJym4t4UL0Hfob/FmhOSEai8ZgNd1OkSzxQ38tspHyxlp/c0
d3CNS2zCthPgk8dZbM1cNn05WVZHijOZDWxkKlc2F082Xclp1bSwg8vh261v8RiTDI/MDXycSoM2
N86klGxN0G7NmlfdkYaDPZ+WVjXCy7dUL0kRW33H+MwU4jokXfbQbbfYefycO4rg6e0iOBcfUDik
Y1AibtgiI70PPc+gLM2fUBNPiVJqR2bJj44hPxV3CqRbl4HpqE+mYnHJNcfXMvjDkf6adNbJ5IVx
nrDHjCgyNmMitTcjOnybxgACSNI5ioHJyhaBpT08R+PBzvwCm2UER7J/BPZBEToIuHDthgMZdxJY
HwiWDW7Zjaw/m1R7VLvbpP3YpJikqLOVj0brjzrhqEhRZxXHua4+aBx9yoiUhsVXXSRCnrFY3myl
h7jd43Y2nYyWZMLz5Lx0ekJYoHIe7XvURkfdHoOq+NHTEBSIeEhpZulR3rKoIv5wF44Qduop7myw
2yNho0egYctp4Pc7dO7cpNgxrQ88OaVk0s2gG5oOISEqvSV8zZVHY3GVc29ovoe8sdU3ai0+xHO7
tyrr0eV7dIdMVFT8iCvaTCej4ld21bW9QxOX7tqiikCvCWjxb3GBkEl7idWUk8V9Tu55KvzRqnYk
LuMfqMuGxnZGOOq70j4Y2hoFC3R4BDpjN2yYJWEUEHk/Zpe2InNA18OKew0SZLBtEMrX3j7Vo7LL
ExWnOoPP/jYifaxWdxqACsonmIr4MPOvPiPIdlI5HM5Ql/MNvznbYO6vzJPeEZF9lijY6n0uP42l
85WEoR1th47JyG5ARtAoG4M5ZXppiPCIju34w8Br+e5+wyHJ9c2svCXqTsHWWllHW00Ps/4xw4VP
lU9K0hlKU6MAnhhcPNHNvMmtgjFfsbavwh0LIlP0zHcLL5jsfSw4IREswnkUb5zxJst9qdI/hcl/
CirzSUYDubmewSG7yYYHs4jeZ6Z75vCR0eaP3YqeVb+OvQ8ClCtraS7ZD+CWqHTb6+in26/UHbP6
g9yiBtxWbYzeOhgUQS3pUCv0SlECdXpQWTkGQqbFISrMbRz+WtZjhf3C0I/7q81hGqC5DclByOw9
mZqIETZ4A+9D3OyzbuCnGM+jYLsTJEzVT3Y5e035KhbluWzJgF3uGDX2CVdjtp9w3XabkfBcHXGR
yq4+gOkLZ9vDn/6OAmzTT842d8etEwowccAipU8bti9IqoJD7Oxz65wLY2NYr6r1pjBnU+KTkeh3
5kdEyo605aJui0Cl8cMiNJjVgG2M0/il7xBDoppLT/D2aJihNsbeYrfPS73F6cLQKHCrh17s9Oog
7VtWvZN5Acgo+TYj68dN8TQirh+eJvoJG6CvsLy0LdG72y7uPbaIYqq+EgC+EGLdjfKgfBUDGMIu
PUlZPcXW+KSkhqc8qubVVf7kFt3rx2b46b5Ijv2EjPC0xgC74cXM5HFq3iYbE8+JX+o1LOa4qH2M
OntyBbcmqth8TXQ0GFJbhQ9wAEDRLitO7vDQm3Q1OqzNzY6UIXqe8hAJx6MNWW/zMv8azDFiFn6K
mDAoOTSfWme/laUDX41wa2sqbybVa0IorA3x0tKASUAiKIBOgWnILcxzNi8UP4YvqtyvUvXskquE
09cjgAyLKatYAuGL2TPULLoVk2dEu57RV+n8BrGhnftHjHzr76wxIbFde/XLRpz0V/1PsVQ7xUaP
MgtEnWcmkntbbtSEEzOrIFWBpbA+fjYP43V+7YkSqx6znLZVB8KRTadbgiL9Rtvi0+nyoCy2NgZW
tMAW/CgOgOG5zoKUXbL9E+3sQ3HJjmlWX8eLNYCq8BC79hi36ntUia1QrxozWaD12VsqXN/Q/ouj
s1puHcvC8BOpSgy3tsCMieP4RhU4ETPr6ftTV/WZ6ZlDiS3vvdaPdvgrV5ozZDy0E7RDuvcfVU3s
zmeb3MJ15vVr+SynsT3ueHauitg7cEsn7R5Zl6m4j7UOSe+igMRfPWCyZlrI0l0n77AtcwnpmnRu
MB9Y5CpJhvWGdhy23ovNb5m27GBGKFrbGiYnqX0K8bvxnB59Xq7l3PEtw4EzwzjV4V0N5Vuoc7eg
AomllhrziUGym9S7GSAnFFpnNqR1npi/5NJdpXB+VdB3wqgdTHPikhk8mKl1bUzDWiHkKMjLXYHy
rhhCksu7YE/Vum00vbGC5bwY+eSklbA1jQldlrXN++neDRzuBmwisPMq990mZZnEb+8TKKu3t0jE
I78htzwy3T4+FdOP1Du8aDKnHvyQ6tC8REidPZskBdypi7YIVdDIWFbekurXz5irbPxwvnGam3NW
s9fsUJlSvJdGiFLWSuPFOmlfqwh01oBX91KiSJpN3zp+sp2ks8xOWe3TcNlQBYNRDvf/u9Q8K9SY
5RnCawycpNhp+kE03KQ44aKW6k3W3dR5O6asb46ZOuiZh+Rujq8USXGP5348xs1mni4+IlOTmFoK
eG7xcQIZGZ9VRjLEIe8xw+On87JpOyh7oXJ6VijfU2eHWx02cRJpYborMaDzEX14Ue7Rx+MxW6RI
46o0V2WxnWXC0mwQeFW4BNmdz1U47DruE4JedB5/nD5rKLZYQQV8xjlXJ+8m67lFuv5u6JGtuq35
lbaeRmauZPfNLkMUR2wL28cGGVeWQly6isAXDmpx5AvB7MgXrllbjEmyvk+orAz2Y7DPu12ikD2w
U8JbVOw1yzNnR7fWqolqxpMSF49EGzqEvfGCLekc/qrD9thcgWNCxZZ0x7UsT1L/qv5W+t+t+KGL
5wBPfOsyraeibZF8Vu0ktOgcupkLHhScDB863ylLO1oUhseicCqCJwp3pGGUWIrc0yf8B7ZXCeRS
uWpxGE1XM1jYWcBsUnLcqfqqiJAcmw8Jxredfkr/k/+xODAk/Vj0KDv3UfFlFLuJCAcGiF+OgDAn
8ZDCGGQjOy7t5QYkVaO0B4uBYd9n12l8W5Zlq/L40nxSkYlpnvkG7NX4ays106VNAHqTA95sAsGB
Y6w/lY/mHeW1L2yUJcLV6yvPRWo9g1AhtyByonHs5eBYs7fkgh2UBxQecrzXhU0hYUv31Nh2u9LF
d6RV56TkgXB4gIL2IJjvAZLgXP0zkpc6n0f1wSPgy5+NsedNzOIt7+nQHZLyMtYQo7uiP1SIUOjU
i2wwEkG9pR3PHf3wG1H2Kv4s4jbYWpBRuKyOmYn6Y1V/Aonw98/m8tugpYl+pPyCRsRiJNHywAeL
PEN81y2gyz9poycYyhjnvSJjEPfwN0CzSM2mi+kSWDeqS06A4v+Q6i4YXt88B4ZiTCMLk7OKu2EV
7dGBSDQf0KZpubw11rf8xUslSSsR06R2QSEsGR7nBmt20Vcbzc0sB6F4rTgiZo0ZDskZ4o1ivYca
HzsmLfwWiFF4Nzhap+k8I3E1PT4qIQWa/UHHVoTbCvtL5RF4jMqS19rmNYFb7y0vCo8WsTDr+M2q
6QxEs7Cq/smaLb2pGXpESt6POt6HyHaNCR+UW9MuO6+xiQhoHqebXDi+jzgCBpTtaCVeM+OTHvn2
n10KhFIsp33P4mmuk1Oy59PPy6jrK1Najkgcnpp57qmorEmz3FMYrPFLy+XNhdNHrUOSLzmfmYnv
ww4bhNNuIW5NXCe5U9AkTcM3rGyIgsLlZEKJkuUXnhuthoM8S70nA4eZDvhJRodUcmecCYc1s+nE
IIve5RtMkjdC8D0gyJlyJNGLRyBanle6OZOjCqtardtfUV1xHCMoGIjek8GL+ANQZXiysZas4yi4
sYDQ2+a7Rv+GhQ5ogcA8RV+zYZQ2j3cPE6KCdyCDdSDFFjgZcTHLGtE85OUQU07S4kpmp9WYvZbs
ZrQD+Hsg1v2Y02DNP4CnsczCekuabzAonnwcEJyOKAtG6VaIZ1AV4YdG7SHhUFlB2ofP6aR9o8VA
gtnjfQAoTdasjXho2WRxIeG7TqcVURzJTFQE4pVV+C0h8yno2HIi2CZovxvvCLfEIHld6y7zM099
ic1KtVnAkc3YLsPNYrgy0dloT5YqQlmFAcfTFjFhCgDd0+GyPL5jeqz/mEnbkGJkNzZdzviRWw7O
XLGbwBXpiGUNyA5DdUiWosNLPZKQfalL4kfQ5h9gXOsP/7MPvgn2XrWsuHs6FanARPX1M+qXQXLK
wA6Q5spMWkSvyFdbR6zFJyy6SN2m2OPfGYhbXVMoSLh86FaMV0mgx2vJMNCD9qlTm/qlboJ424j4
I2Ijzk41ElhnEKVmXassRCjCBnlTGocx+gFEFidI7dHMzJtW67yvbTJvrvmYkz+4/McQTeZJReTs
N9EpjX3BVmfDYJJFFVYdQ7J3Kzxx0/SKp30hTZsi2fUtAUvE/IgYuTqI4Tj3El4zXx23OrVC7bht
XxMemX6tczTHFzKoCQUV840w7OboUc23VAXNc6QKY9ZVVA9pEtsShfLYGft7MNhIGgO/98xIJjK4
VcoNMTXmHbUTcenNzSzISPMvc3nMsn+DeYqtr0VwVdS6ZyNcLRVPWwSmJ1FjWdpYAg3uRMXilf1U
SMzbADp+Df5OEq9+ZWdbzVurdzqsZRqxHQgCsHMo5eqtvNYB0r6bIWAJt2Pj0GlH4hHt9igahLWo
whdWHGKopLC0RbN0CcrB/yheFbhDUqpILfctJ/MxLm47rNJEe3iRm/EzH3OzY7Uwoy2S9EHDCn9I
CABRXT75FaWe82YySN3YG4o9wu2UK+kubW1SN27AR+kTWSmBbMalOPf/rF9kEcmj/SG58ux/aeeW
jfMu3xj+zBc6tPlnvsfvoboSb8ovT4EurtUXqDGSTNoGZmGDJFi/6fu1ceRL2VCXA4Re3bVfviD1
hO8xftd+h6v/0nfz2USgaUA+8RZALLBi0zC1oso+aNY6UgXfpjgAUY1Ni0Ag2EJn608EzqjKiwsW
l98OyG4J20Xo6hRsMyy8JnlhrAJuXboABnjj6PgkxD0QvgedmE5JuwpmdujUtD71yLqGkTWB0Jhm
FbcwKUK0E4Pxb0bH0AfgPv4MAMQxXRMUKQA9EKdyolB73aaPJDN2SZp6RsGYb9hTQrnCYK2L/mHe
6qxxuiECTovsZkxgBlhbZJewL+4urTU3TZJ54cVQHtqcy16oFbQUi4zQ0BVOEhsPsE2nE1DQxf4p
ozNWH34L42UK6RFtOIZ6nBWNcJFq/Gpq+9KUfzbiiHVSIU46K4TeJk4k/mhcRTUlANKNsE5IFkfp
mkdlCjepk3apQmO0/6eNIwUAMvQU2GLTGizdKoB2CkyWwvro01UuKuRXI/CtoOh7i3XTFPR3jI3r
uQwdDd+AQEqaX470M+wrYU+2NMHVbDnTly3c50uGHImiTaoOPjPEds2amUCeN7PLkJQyv+iOWjqT
v/Kfxl/wgzFdhQqVqYLOzmF408o3BpMCH4Dg6sqrnfL3bCRJsX9ginD3mjA7VSjZFa9P8tRkch4w
6ZbWH70OddmflLzlKs0OWDejxj9Liv8WibQCEA1aNOEVmeCuyrV7yGwhqrUt40cw++ofWYv6qqho
Tzf0f8RG7WKx5Wwdzd9mWG77kWa0TKneZjV0ESZwT2ab3rJgT/2fxpSupYU1jfVdHI1qF3F/12Ef
HMOGriXqqahrNrXkILbcNQ2os2apoKbIAixUVVQ4yOt5mAh8QNK9Dw0Wofk90d9EEtxWUr8g9l+l
+NEWGJVbcy2nia3opReVJ2o+3RZQXGVKy5V6gx7q1GQa2h9Uz7j38d18+kH4iv0Q3bu1NcaS8DyB
Dll4vOY2wv+s5gSaQZKJTBbeGqW9Ic1Dwle/K53/WTT1PakRakxzxcm7TyfWsFjYZgMAz6iNm1xB
IGzNHr57bSBWJTaSEbKlsLGa8J5v51H8tLhk5VhFHi8QEYLq7AXbUHf5fl5MHW3Hzj7bxUSUhRJ8
uxqXUwW2rPIldgnXxsSBsjUBb6P2D53UimBpvmacbyjkfDC4nPKKilBuIf9afkonN1JCU5SKsztI
ANlYLocInZpjkCIOdjxXsCqtuYul+pBOqROojJP1j5xjtGDiQb9CMDbkCwuEyN+vQRRMqA4C4405
sC1zmG/sPGlf7Jcplr4F+U4vp6y/jb4JcqEG1SKptIWcQa9uzd+MkL+hvpnGvUn/qoZk7jlfhcY3
cXLo30z+8BhuR6PxEqI+SMZLM3yZYBhaxO1GLHCHbi8wcOZIJXylQh2SxTSEEGRVU5akEaBBCI7M
p0DsbpE1vnOfyuRjjLh355VlvJt8E2h+eOZ2qlwpXpbHWx9Yxs/+4ciSab9oKDKrmZLy3thp7QKb
94INb8FT105rrSaaJTexNXEDKG3IeDc4RkeeTcBfNGrftfRXavFK4ofRYl4NLAuSlHMyyP9V0mcy
bxldiFtRJGKnQaO3zMGAXDH3YuNNLUlU8y7on0ONEWVUEFOPmFAUu4uOs1EcRIVc3zsofCd+K+qH
xdXcDQ/9xjVh5JTQ3rj4VKk46ayp5w4nk57i7aSeOq3it0BHVk3Tfc+cO0DHqpArY3Nt+11SH0iY
K82dUTR/gsoolfwaGLCmU151+zZ/1erBFSVcRHy036v20E2vTn/6DH/y1aqvIzGgDHKFf1Jpn5eu
5DDjnCCeukArkE6nMvhSi990IAfB+O5aLPdfo/FuAELMDZxNfuGTmk3niPsehbc6nodpo6ee9Jt0
rj4cuvaSSS3KOpzLaBz6q6icw+xWTdsuIw2R1e9IYk2GOU2DK5I1N1QfQUZUtHymdxHEwmbtB35p
ACxE1eQJ5R42sZf9WtKBAwJptJMTgVosW4t5xkhhQXzpB7nea9ktb89qh07ko1POsXLi2Va0b/QG
IpeEOL2IBNCqN93gwAOsPybAhOHyVST3qbkF8zavnkRX6xiLrOCRQNObX1YNg/qFeAU8KOWcCMSz
OJ/F4p+k/TTFb87sNZ06UDvhqwmegflMjZ9S54pmC6k3JmMf05oafeTKjw8wr8m/A9h9M85YAghz
5HNrx8U54vUIyK8Rgveke8Tmo8FCF4Ln6slzzL7i8IHpXhhPcb1VaDEwcnMzcoBpY2GXwz0nQYQP
B86JcyB9GtMJSqtpDzP6mnH6CKZ3LX3X61NgXjKjgl+5pvKphXwZyaks+UW2iNfOMrbNvJHIu8tr
ZuBc2rTat6m/qcMPI3IGKnbGSCVaeyCyrU9w6LDOjMGRxL80oDo3+xrwVJCKuQrY280lcG84cloz
qgUPU2J2R7zSjN0qR6ctAqxFwkcJP05uXhHtqoF4IbbW6SwtSb3jl9h/1UgmUjrAffEot4dJ8sDN
dI1DTpD/xT4JJ8OHJkK/fMXtZx6ST76s7vLS/8QXUeAhSfRyPyzsttLYijZhHB3XMj5pgtxIPG8C
9PJEsEY6vTszOX10fW5FC8emL4qnJq2ISG1W0tTVq/2gppy0pAGup5PCJ0EARKHi42uId8oYfNYV
mCXn2btUpY6p7sYBU9SlktgNw8ImjmSN8pB9RX+Ky2tDjnpW5AexrgO3a5A3okW7+EKLx5qkcydT
Dd+TE+qGk0jmdqA4yBAsxAHzYF7Z9Jtl2ywq/N/y9K+VCOiVdJn5nSCD6Uc1O45PaNYaLKQnnBTS
DCi4b7O1uKTuF6YP4UA4Y0YVgZ6RQX+p/A9VOHAGiNmeWqrcuuX+JlcvfvSmJN8kyyqUJcQnLeDD
zjMT3Lmak/waVJtQ9IzmkZi3lI7KerglnKOxMwxdt5UrdQmkOEVlaVwodwyQjHd0PjA7jYelnKeC
nOiqms6SmMeit9WCxvoqt82K8zDlwUCkguNx23Cclb6iOlMLXCv7XGF9AhAe0DKS+8JWaIER0+cc
ltEzSHiHOni8NcwjJjkQGu7UDEQUe1Qe1K6RBHZRsl4jYKP9pGNhRN6PRdXVRRbI98Ha58JWQe9k
DzgrWe74gJCdPUKfCpoaLV4lFvcUHEDLxcqWuuYmIEMAsbFeGHln9YUozSJBJXxl+SLD8MExyOCY
ECkbWbNBQZIwNwUCuby68FDrW5DMaIvqNz9N3oc18qqbLFspUHbnyn69F/JuM8nl2se/L77GjuF7
RMyFgxHZONn8doHzlMDZGpGHW4p/Uc+4g0FSfx+uTc/e2yg73yCDc8Su4ROSberNJ4UwDy3TTl0a
kVINHDui/0CpWmbDr9LiR1KOCvmKReoJbiRkyVZTZbT6xo/SclCwMBxqCb8Qt1gqM5kzSaDrC7Ty
m9UFQArNUtMHX6FJ5gQtYxdZMV1i/92u/9X55MkhS00o+NEW78KnmSSAGj4rW/zem/XFz4nl1n6V
Wf8sfE6AslOVldC9laR91DMNB0TY7fP+qhiP3ngEzSk2zzkVdeqI6zqn7x5zvamJV5jJc0/yZqc+
h0CGk9S9dqR1DC0v8zCePbHH/aMPI95ZBHor2SNGvF3NkbyN1G6rZLKz8PpqVyA9YjCKmqNeLWGg
svwvaopvswm2eVftq8aHmherq0nbjlDF5CZEe5U3NREaNBIkniIr6NPizNBJsHG37o3+pw3jtW0k
toyhJQOZAbFRRGvHt5L6wg+eWJrS+YBnWoMsqGtWeTvFdqUsYVPZpS5CREAD4EdvES7U8nut6K2p
+HAWE5YSfllTcsDW1spgesIaiHqoeIl1+WHom5ywVoJYj0PNrapDEYJ4rjlTAmAjzChzuTNQodSj
dCiIUwisjC6UjEENtBKQlA1cFGhGQ14OUdYYXFroAFP1rscSczwx5q+u5CFr3/VKtyOj8gZxuFRN
f+9Cc8cza6IRwSWWVs/2HXX82aq6jXZwFYjTlkO1xqdrQXPuxYndfFsCcbB0hM2wsovua2A1Go0t
H3+Yl9GNW/IUogT2D0ETZXaI2gtpM0f1OyrxcZ2x/stcOMTK4ZQMp0+BKDu7+tMTn3wBMMD0z09Z
RlFPCkv0ThM/+5yYsWhJio753UiBdB1clx9N9Z0HWBpieAxtvpG6cFNIuCYhPJ187uSoTsnlQTBV
l7bEHp4wuorsARNej5YJtCFrTApvafIC5hHKYyz/KXzKS7YaQodWIZIAi88BgyB2u974lpapJOrt
LG9ta6g4nlpvRo+o9Za9aAyz+Nw2eE35QAfTK5ArZ0Z6UbZbSRHf8kjzwokraTbTbz8b3CRmegx1
9NUTwJM686R2o/Zv0dPJkfrToKeaiFuTwuEHCzswhz0Z401oNfxXxX5CJMkfvfz/3LpyWG4zKByi
adYJ1spmEt6LKv4eU/Gdjm+kVMfMaK5qzfZHYXpND1JL3YgTW6gBBJhri6dk4uUhbWE9cSiFfNK6
ObmGE7yTlV3o22VrKN6FRtMcK7JOpQ9OMjmFHO2x4F5CGn70BCitcn3/IheXcvwYGKcU5a95ZMOX
Ttycojyq9KM3fsDsOFflv65x2T+inAaN/Wwxhs0fquzBywkS4+qrSjdWs3HF4k9od+N8UsuHIj8Y
/SD/PpSYYCMqJWROy6ChC4tTNv2bhtfMT5iYhBM37ULIMOFdzcMbk8ZlzNunz2ybhmxKRfxdxsle
KN5yq0XpYSLCVEi2Sj7mmiiSGOVQhCzUlo0SJDzjWa+t0HSDhn/r5nPZUCmkPHXynMvFjgoQ1RGj
mDTIR0D15RxLbP425vUON6zqw7sbFObR/ImdmFCuJgLAYSY3+vsSVQblyOGEmTSEgUVipqLFhgEP
xLXIEyDXKB5GlolW8u/hcDeU8CFyaEr1tA54sxUdaNUcz31lvWvsvnHcfNXLSo7aTS9pkbZIySb8
1yeRvpNXiu5/WGL70utok6J9Hu9x52VEehBGDhiAFoW3dTmy5sZZPkuMA1kFK1Twvap4fSuD5LrB
ovFKPuYRQlp+tIQNDbJFM02/CcvF2H5BGEwxOoq8wJ5MwqVmmqRvLcggQgZ0EzAEvBZAEOG0L1vZ
IR6GlVs6qnLtks9zlRSUOrN+DPrih/Tq/zcCnfPT8uu3fFIwg69DqlBmMKmU6WL4H4eIEuKP/hrH
vMW7fJ4P8j49VvtZgNzmDSZjfDsfrD0Ja0dG32GQltv0p60Kgfkq+5AS8dEQQNnk2rPhJyPD+pVr
5dQseWaV9a2g7/Sj6hzkuKs1KNNE/iKFnE9fDCLcunU1UH2IDCwHEK7aVQIT79dopIuQoikJL+Is
zx3xUagxsC5K5BrOHPemiq2VqwSVtP+L+sHRkIX0sOMF2wpAB5cjEnkdUKWTDvWSCJ9EqBEji5uF
Jiia7LJ/mJSoLCdGgt8OUOAtqEPgo+CtUaqBhECYFEMGNwFx0wikV1kU1hdeD1VkcX0GEXI0483q
C4PHnLhMyuswPLMSpVwNpM0SsRw+kFD/Th1/LWPQpeFU4U03m2idFQMMv0XIVWSHOlBVHBwj2Xex
s3r5VG3Dvt3GIQ9VsvHpMynyfz2naieSC5HBB4pnZR73NXeNPn/mi8X7p0a5Wmo/bb1NlMYxFCaF
gBrOFj83GIWE9Iv8mGMPxjuyG3bKTpISzxx8dyDqTEz/6cXH1HIY0GEaGnCBj1S9ROE54hIskRJI
7VJji1qiOs5sJ6+S5gFqIRogoRHzn/lEwpCku2VNgtKnHgv0kPR9/mtdBxDXGI5Pc3HNmH0EtCXb
UdpH7d6yHlIB1iByxA6A0cFOib1awCp8NOHECP0nzkjC0Kxi6FTrkR7aHgsYAE64qNZRJyaoTikv
5K8lrxph51+IeJpyoxbHU4j4AGjDQZoAfQaIz5knKeju6P1c5bw4406i3TbZKwh4Zq6ZMKc2Rnzi
nzOoGZ787JmTfUvwLldeRK9VTFRrpH5GEAYARsWn5u+oHoMsQACKzAp9alm/zbLN/q9Lx1F7TM0v
7zBXzTUbbqpE79/DmN0aoyB5Mo1bGfuJbIzquMhP7LLAgHkn+soAjRAOfm0QX0LuNtassCYDHsE8
IRue2sproVdoWJrPqj7YFrlGpqcxw8OIVOgAQPSVp0I8UeMlrCV8a/m7lL8L1AxnvIQiwnPe24F+
rHyjimi9NjNSuB4r6Wr59YCgvLTTRc1Pfbqun5AcQ+aVqMaXOaBmUe8IZvGZqZaxqVV/quagE6Ro
HblPZnj+OjoUoicuIW/XAWGnn4+cJQftTTIey1+eCXAbo0EaX2svw3DUl0c8dg7RJmsV4bUVf0/R
mzXs1NsYJZfOKi96bf4JBZxKCo+oq3yzFFJfjDL+q9rR0YyHZv2OzWeDZTgbxNwZW2OGtfqJITaI
7CMCBWtvOU7/EgwwHDB+A9pOAN8gbmh945sWTYYAZRvihmmzcSV+JdVd97kVSRVaS7OysWej3uVp
vnVNGHZaLxh+XgrdTvAloB0miy6fDkqbkM1ZLw2Rct8iUjmOJZEJXG+ihI/11rZeW23F8UYQ2cFq
zhFLvervBZ3aBPtX0Pnc2vnotok7iYQXEKdIYmn5kwKGVkBZ+PRBsHT1KVXPSH0WvLhIODipxeyn
6RC5gj8aYXIpUYL4gHaWwIDVu321MnG/U1Y51gQTtqe8NuvbJKOAKfr8ORkEPwziTzcRg2eycqnC
gFimOyFRyBs6dr/F+KccXN2UqD6xvmmU+EvlehNImmtOBd1g7A2qU5OTZDLXGjO4eC+dK3N8CL7P
M/+tciWOibCyDTSYokQmA5O3yvAblTyFdYYryvgkbBXSOhj2RZa9tbJ0TJsY92tqkoGlIS3ikQls
djiqogKZLkbdJPQ1AsgS/fpYkRO81qf+nwTNNHS3yQqemgak7BdeOfQwLXXoWFP9EdQm0Kybx7fC
2AsWDDH/wunDFZj+Zaob5JFdZPA+Imdxgw1bteMaUVz0EsRw1ae3ZPihYCJUboN1qTgcA4X0gIqw
HGjCYPCIYnVI37fhnv4fhFOA+AyHsIYubMpRm7YvP4aC0EOqQnt0H3H5D5/1VzCOLFoAGcBnqDiY
23xxl+mYmNGZQjxZQOYMWTO1K2HRnXBo7rpRAAu4iRiQyzZ2C77GWo9p9LHehULkuDEcxs+9QrKp
pbEb0bd2GGF0aNj0NMM8FmF2GZPgUkh8y43Kkibt1NILe0yAxtSvx84ZeioMI/IEJOlXERgD+hA2
hdnIngr6PbRS1w+UPdhlJiOqMVMb+WFCZgufumCRbAgUZdSm0kEk8WEqkOUbpDCpIuB5inUkxtaN
lCHeluK+gt7os8jLte5Q5PxppFGrEeM+LDdiF+L8FqMYzpCI8Kgi/43H+ClhU9SncSsF8NKcLANM
KaVF+NsHtCl4hTiw5PJnBJUOOb/iON0V2HPAeCQIFw35p87CvCDnFnckqlMgov6jNLLj8uKlINig
6baJ83pgeeaSmwYdAJiZIeHomgj5MRbFdgugFDLO+PO8E0WIao5gk2dhCMptklOX8DeMBucP9FZu
ACIDEw6sRK0q8OVl3kTg3twDCQXiPfDHm0rFJAjH4GYEGEYMMyUirlybmXfpq/U/tCUCVDRYutjt
mrJ85AMBB4Z07qTapYRwIxNhM2nR3o6E4pHx3Tc9Vh1F8IbeWPfkXIoGDWat4upMSzWl43q47rjR
gvyvkz4XziKRPoeZCpdbICH5MJODn9WvkEWlLEmOS4RT7gNyyzTcz1dF798rwgsURA6mdSLM+mDR
gBo08WfUVRsuaQzHa2NERoOESaXN0GjQ75EOKDL8mLKI9mNcUZC5olF7ZAjTrVNRPdLpQynOTfVg
zpJoATKEdTUYq5gPbrKNbrgU5fllzadMuSY8JeZ81mQ7IYXRQlZ+jHl7C+Y0RBI7VfJAMSZcq78I
HPncwYvp/bY3XZNYyiOU9Wfue5RjrQPFW7rf9LVit1vhJ24d7tekavZqezCWDAaSiNlk0GAQnx1/
ieLZl46FaZfzPfxFl82RbTrAWc5A1MfDnLiD5hfOpzW3tv6BT3Etof66WAx2xPeAeOnOUOkrGt8Z
1KqVsUK5YvI+VKfui++DKEzbx6G4Zs4x5jssVkGa3NWPukMzI2up6CdHWDAIyZmQajxoxMB5YaR+
6Fm3N8ri0sksARGPnToKOPwxvo33MB9pH6uJMemHzWxMB8I6/7Qqc+O0jl1/nPZ+rmTrepQBFnig
G4Mb07RIipDS8Wal6TMRSKQWqx2554sBROSTQkpmpLaZV/sayDMWWip1s5U0GCg/OfZcQYuoQiv2
cZwgvR2HGBkPAykZMYIsewIwF7yU7lV6zKw7kJjkk6G77jXCFJU6LBkJFilvjhPWWprlsOFPU4tr
8dZCPLfdttUPo3xqMBekA76sgkti9P+SfOhWulM3Z+DNtdgSXwk+2FXVxgBExrYEHIQ4bxiPKvMj
yd3rVrwY4klpt/rsRMKpqS7ZIgrkINCJMDRGl1ZrdAUrPGx66kT1vmJMYH4w0Sv7hMlZLkfYjiYx
EzjXImhE3MXhvBWh+PvgJvdYeFTRFpT+4bc3c8oOE4oWKofXAV3AlQaF6GuEFDH/tl+S9i3N4q4U
ca0N6VGgzadPtJuRYkLg+D8i6tBLYJOs/0VGVmBwGyB+WchYQND6LZmU7SWC6Jz7j5HwvARVK91x
rtBmD0U3j7lWOyoqiqxmlyevyYrezathbGf6Bgm2Mb8RYW6yaZNhI5eikrv2kS3LJFYHJm47Wl4K
UScHgr0I9m9FZA3wNACgSOqWz9GVNUiC296OgOMlEb1pe2w0YhktwXR8r7DMFapDvLmivulU/6DK
NC/zAU1QkGiYtCb/VJTi1yR2H0LFu9rUyVfAg8LLhgJIWhPQ9UMKMgK5lqwR9a1UAYtVQoGVaWOW
Ybci+wkePYFzTlTAwEUBEWeomKgp7OsjPZS0kE3oKRhCz9GEc20lfaBZpNmNryLDP0hQLWxJtKUy
zrBuRPT2AupBOwyd/qkoTvOX3Hgaff0ySU91uAWiQ7oV3bMm9qJauVGW639xZFHxCjJUljc5RVaK
+ZS7bQuKwcwEPQB0M/drg5Rw/olc4aPvsUxi2Lar5tRHlwTJYYf47qfr3uXiFJQnXhuMKjQuWAp7
tGaX7UevbfXxKgNl0EXhNDzNFnZ07pYEwdLomLmNy1YdQLS9uPoMBKqlTBwzlrxyS4k28a8iOIr8
OjC55oWUqK1egXqElzL9D0Rh3EZ4Jt+CjITwd4FAURo5uGzvszIyU0qbSN5lyR3RxEKHKK8KL3OJ
sP13kHd4v/PshWA7KLwk+UjIKq+RpN2amZBydLKW09Vc7dQmgaxFnzqSRMN/E4RP1IWoAuKQ+miU
df+mQN5r6mxT2YGLYIVTF9ipYDXGn1a/aQdt338rlX9OanBbd7iVn/74xYs11k+YJLskNSaurmmz
iaSNpKHeprH9HlOKSzX27OBfSOZj7EeXkpW21wmWXLaCzYAPAM7PawGjQuGI+U+yZnLiz8F006kQ
gH0Jn2SiAkgs+qddyw0vAbYU5DlVDJ3Acwcy18n7uiPw0dpV/HT5rmtOb6StNLPAWRJ7FDD0yVfZ
sOvWSf7j6LyWG7eyKPpFqEIOrwwgmJMYX1CS2ELOGV/vBVdNsD3jdosE7j1h77WJVrVI/cRJXu2k
R3OuslXjM89uZiLpy+6yyFcMFmHpyQjkFuS0Z2D6TrZA34uZA8sC/pp6zUW16OmzYDW52wD/Mycr
kh0EACUZ3AhxahKqFgl/0kDlRUbkrhR1PnJu4pTg+GP/hYOernvolx7wNJdz7q/KOExXUvrUIQ3l
5GtzXylOhxdN/KQdFcBPgdbQZazD/esm0rlfuGKFCX5LWfzSNe+UJtJD0x0pVTB9F/MRm/w0QqvD
9zg8S5MIu6B0ZBl5aLH0cCOZBgEV+0EfFipR6D1xbFgFV7rk2mZxTxQEjF9AGhi4jqFtT56AF9cx
QuxJKpQeDOmq0whOyzKXwaqVsEbWbyUWRL34FNI6Hz5VoKwUfUPMziIGaxZS7Hrim0ZqNvbcCfqJ
eEXbHvUjYv42/WqRjw5fJqJxFmfGkVEoozTpV2crXzOT97yRHsWMX0rBqLvy2VDUBLuLfxLCkt5f
mM3PgNyglqCNFfcOU4IysK8J/ZWYWKDKa1TVUKWn6ZMozAJMcH7EHFYm1rFcWizjK+OJFCrBG5TY
KdrmsF0pwUhfArRgSmkB4uIg+TPydxVYnAVOPRwKghr8+UI0Frn6l+nMzesMrQrYArLNk3LbIJcg
1gVGSbkqtHIR83FRnMKN1cg2fyjVxnglyaog6C4j/a3OWUFSiGQsIPHSxVNL31TtD77ycV1U0Yqk
ur/Y5YcdyHB3SO4bxX85cbrtq4faioiHhkQEZMig+Re686WLoAGxU7wxkz6qOA0OUc9ZQuwGUkww
b2pQQGyNopOvtKeRJaEknkx/r0S3hMKv4YJW+p4MiY+BIoImPOc9t24lY5huS9vSozp/NbRn4rDW
GGt28pEAKOYVxMJ3mxZ1aPLyhiV6BrPcYbY0ug2NCpN/kV9ZUlC/fDE3MuW1ZrIvO8g94ZAnVVwF
0iaIGYxJfxaPoBk6Qs/Bvu0GPDmI/BzGIn16FLqrqj0TnxmyumzLBeIjJv3ZuI4lO/FhMhwM5ROr
f3kOjSk/5hM4kXZPUfW5oN0tKg9JnVDZHiIk6kjlFVfPmj8LtQ9tg0wpjDfHGmAMOB0Je/naJK2g
TOZevi1apPKrtkKlthqME+M17mUTu5Y3V7zL1LAq/Mzdu/dvgv9mz88YQo73mrrI/6EG5HyLs7kp
O7SaGfTQdJ2GdFa7UD+hsPCtYxA8Aq44/BdaGX+K1jNWHHqFQAjUISz2orsckj/0emCqLOoqlhkC
7+szVu9QX5GYDMq5HA8sohkJ7F3GOO4euy3LBubO0yRbWqJy7YV1WFHaP7RsL7MMba+Bfk5gcjYI
nH4FedfAZBh5F9fiWwEc2AHu3OT9SuILcJf8fph4o/NB7KS5TtgCkdjdw3RnCauB2PfwSobHHAxC
ywYkLN4K13zNJQQlvIHf8i3lPAWfSNuU/dPrjwZ+XpxGrYlHeN9FG6IxTPa22GKpPWrvbpRrjvWW
6pmGhV6Gkm6mkuHDob6ItSWMCp6ABXYi7PWhyKJ7JaJupfyRNuJw6dNLH//o+cMLymXSABJwcEGU
uqNyWwynDv0ZXFQ+OvIFPKgtK63bmBZCFn637TU2V0p3Tdob2k6YHOeitV1t1RTLsIXmRermYqjz
PW0HIabmWicWqOZCXuvZIUn/hfpPClZXXsuyk+Z7yzhaCg0vfRMS12VOw03chbWlbSyKVes7Fc5s
vd7HuV+i+EfDkOOns8zqBxavHd0ZSQJsVeQ5zLj2KT3RBTWIsf8g5/nekn2GATRDmbNFVQE1fXvM
c79b4jKkRYfQ7kEW1UT7TaMf5sBquq6iJyKCNjpAggt828rO9LSeb7vGudLAxoK4sgSeeZJPDnXE
IVpRfmTFT+ju3fbdU5Lq4oYlrKKeShKjmxUl9qLObHSNdXJs3AdC1Nz8bos1L36jrGXwkpJtVidR
eyvd2cLs/fbQLwoUWbs4u6ETwOuBo/mI6haLLe7sUTYwo1t3vLwomFh9MaAkN9GnZSq1nMjgNthn
ZfAOUZP5+dPQx3na8L6UKlccTVpvzTouhs5ona7VV1mOXSqgwiMT162DpZkXTsEzweayZxGZZI7E
+0orCbMLwhiJrGXnVFhD8LTR6jF4HyrWJLGcjvNA9r5lIleWqabXxGJVzxReHWW9i1BPYCA3mJa0
JVv83JCAvM0CDaYBgT1YqmTGwvjYO63pJzaAhyK0u9YqPM/a4+ExX3I/ctRdsFfO5WGpagN0fnLo
OrCXBbk6hAdA9ZqXtC6jicuNkU4eoMIfQqdiHxNi/GMqaTXiRvMBtPtYWKvEX02/XFtKrDtgDxrD
nC8fZ7ITyt5Ls5i4piNEo8ZtGFqiLo2VdlIGFtBfaB+IZOAGh7hVZMHSMHpHbfBTsi7Md27/L5cM
u9BZ2lcNVykwiqiT1rXGF7IT8dvtBpoSGJ4y2s8gqRknoPKqnhIzXMxZXoCknuEhEcQsmWgb8nHG
GrhWLqJ49kZHYAttxBDSa+QYLpEBKGgJNoq1H4VrB2AB/VvGVY2mB5JNwDHdkb8UrDNooIVUMq15
KKA3FMaAkJ8t8HwcmzzyRn2MIgaoFsbyH7HXF2r1m47wJcYTjGVkhiIVdfPy/U+UIEevDxk6rTZr
ZhnvfGduU1VALVYfuxD3TGQbgoKSaFWjjTNNeH5Tgn2ylBCDaemulu2CAI9wfHrUD32CPnkfqG+9
+QTaxqrCZRLQRTajyjyXL9n4B9Jdi1AcstjG/I9cbj9ob4u7VSMGkUA+mhDwAJGOiSvmu4nnbR5e
TIuA+VY2tqnlK9TIo4as5tnlZsdLvxJ58m/uaLHuDE4G4Fxhz2ZFq3lub733I/DgmHvqUM9fIy/e
6zAzZQlLHk0UninjogvoljJEYc3b89lWISszK/RiFSugq4JoL0sZVMxwnPXNCncmRMgpWVzdyoND
IcC2aQjXmreSmmfL5JgimlrGzWdBa8wGWNYau7TR3Pfxhb4K+T0bI68fiQDZT89enb70lrGt9I+o
o0Ua3Cv9DBVZCfs5nZhc4R2T/nXji/UoK7q9wOeeMCtWrlVCtceFkYg3Q/gnqgz3MoO6kjfhrn0N
6L8mFXjO+y+ImOfibs14bxvV0oqsD6c3yVDyQcvWS7ylurSiXemCvcBojZvHYojA1+QXx5hUkXga
ERw5E8dOn3dhTfBJaU8Poylw7Zv0TEfffEX9RuXL9z8iyl/+fACWZABhEND78rdNCpagQfJZLYxO
XNZF92UArbCpZXvTwR2Z5hVy+iOGOlM48cVjcCUtZ1YLGzc/MSvQk0deXy3JczT/5dbvRp01fH+I
f3CMwagbNRoQQO76ZfQvZmEryIoo9AVr41F2Aa2pZZ1memGKL41NkfJJ8l9yo2dGth+HA59Ao9sJ
pyPyQ7PYlcKXVJ9xzibpVQRLltL5q07m/bO0o5l9m8B7YDOZRAQk5LDEJ+ARoNwbJWfWsOuAfDPB
nfFN0Fw0XELQEGRn+n1UzGQDJqZZ/uiHpyh9M1wvG/ZeKN8SKAb6b8cmXsm+NDZjUl/PYSEdRv+k
VhN8gwcq/svSex/ZJesMzyVQwycRMHqAup/l/kr6Io403WHZ8OAiWXuWQ3p9m0ZErX/jL5X+AskB
2v3+WxseoFaoVsdEpNIBOlLvUcyi+APScWqaH40VpvTEsCi7S3Ik59m3jIN8pvxSrPkUMCX/zuAZ
e/gJ/jf2DwI2RYeGykUxemjOBgxXzPV3HV4uzBHMD7VC88P+k1dotItzcW7u3p30imrjHcIvih3p
0yAsw6kTA+1fhwg0iD74S5xkg6+YdwlJGGnwjNPcNw3oItrkdrtAt71BXurXy3y38NfCUf4ryaRS
5kxyu79q6nPWxiSHwu2+LpRN/9Wjq0amj7AWd+zco8B18q+G8SKgdtTyZ3HAb0u7DhmKZSwsFeY7
MwaUR4RauwWTWKdc5Ot4ly+GOf0vM6XI4Ytt6HLVe7eKnPjU7FtkcvPkXnzj/354f8RVwR0imBMD
R3QZbXVflk4GY00Bf7GyoP4ZtoCkf59cQeO3kk0wKChQQMjRsqG3xDREEcHYLhBWvKV8+FbsCPlW
VndYCHJr3l4AxL4jcpwWvKuGt8pMZg13kjFTWPPdWf7BDMGWSbcJDLL7Izetku/H51Q+G0AM4FFA
GcXIb/M1iZwuUnKcVFgsJ5igZbb3G9Bcg8RiJbi0/uZYcRIMlO3k9OqRknWMwlbiRNtbY/8Quicg
cT7mlx9sk+buB0BEN1r71WH3VDwoGOFPnHaeQzLcQsulcrZn4MRHKf8DMMgVF23t6i5dadVYoAbG
ImAC7IZX3mBVvFn9hqZ0/A5+q2sKj8+YVe4J9W6e3rTkyNrNUpcWj6e7UNsFR4CEqNxY5szsDB2B
x5xBBZsaqjufcMt6VZZrbFJkYLCez58jp7tvE22ELZGpLH/v+FtETkk/Lf4ZsyMwoxXouFP4NWSH
fDEKK4Y/3R+beiZz7qbdDcuA3zl2aT+9ROm67lfCBy4dHUqNxzpYe2hHKZOGaeKGo+UF3XWeHFhZ
fXDSVneeXGtnLhkKkQBShGtaJKW/6h4Ch7U12Ji4cQUiotGJVOP8UsHasDqeAQK2kXLQhWM45ucP
shNmUQEpVMlss3xWCGunYnNFxZd76wB1pgT4b02pFOVAfpY0ehUAYGkbdvtQ2g5AReQNte4Eb2v2
dbtHDF02L1d7q9nG8pxaOdCSDJfokb/lHxp87xE/lWN3Vi+syJih4tokTTaZLawTW7zavMIJmhe1
kXNCIAopBQO99lJ+83m0drZk5dZCnVDwUu2VNSGJPVlbAQ32PP7n0ZgwcAVqSdFw8BAzYVqeZ9vF
pFL40T7DmTmtzH4Bxd6q2mY/1Y/wcrdMVerZrRCAxxCmwJHoC8N8SKV06evNvjTQKBWkN6ARoJAb
TtwFw/A/nYjEsVHZep/2wBu6/AO3Azx7oTKDsnR+IiPV0Y9z9/z/B0KRYn730a2ONO7jCGsl0IMb
mioFc7/+bbLP2Ll18ptxj2lBL6573ffnA+NvJJ4g11Qe/TD0tp7AKLiLi6vBixp5ebbrBu2QTXMQ
UjX4lkUVEY5yT8ryJFOHAuZr/gQELgiEUh5hvulkSj+LFUQfst+cLX3iPPR1tBI6KnOQ0Zfiq1AV
yfYUNqwSOI6o8OgDFCAXHusXK6jUQyEJH+TJaxJFNgJzPV+6N+k9q91ZzppFQCSeVkBcxhpmQYr2
5b2QWblUP6UafGsIO0zs0spfW5hzcy+h9hwrxyvGZZm8s/KUa/caDo95SKxryrUidXfmWqXxS7QH
QS7KeKjSf1ETIYLfKS7TQgpT1UZXKDHccGHgmpBF7kN2at2jWd5jwymH6ZWoRd6tjqFOxeTWUf0r
s4sBRkWu0YDtGgOBPIPGxAJYvTbItOixv9cXthJadBvqywCLwY5xC/LLCw+d9aY7LW6o4aP6N2ek
1pgJ0j0mbfGVOGEKtJ0GKU3m6yM2kS+NPoRqbPSgYrDvSBEa9AQk6MW9ZEqVb6uW5auBtWiPlooj
EluMMPU+5sOaxJF0X1qdLlPK/Co/tf0JcCwjcFQtJoj+luCOLXZoVkg74ocRxU85GeAFMIrot3zc
kdNp6twGiIxBTxZ4h9UA9wrjJutrbHTqMYYL5Fig8503mjQroiktDGGof2UHGkT/WkZq/G+Er9jV
vLGEWyhBvYFb9JKkyeGta2fYHB0wlOzFmBwXfUcQRP/OzAMKFV0HzLVlyFWZD8XYBSSmXHRitOKz
Fp6s8alLS68X2nmXAla5MfG8t1QvjXWdqDMJ4XQrMin+KJpLtjPZKm2Q5ABIsev+0fgUE9JL8G/8
o5SOV+CGIYekq3SG7AjpXFPaHJHDO+FIra0b8y0lfkOf7Nm/dHPRtIfmb1C3/N3oU03/gciGx5p5
FIIl0duH2C/5m3HmMyRhFJiGb9gaRbIWgoMmrOmnhoL0Y7uINyUwWGwowzJ3j153A1rnug8JVS97
efQKKNbvyRBsmxYEKTKqxnyaSPQCsno178eFEaR1W5MxGlGInuLUzQxQzyGsj3J798j31aSrwJnf
yvAzYpq/hcHojtlniJp10gB24GR5cyCw1/Q25dmTv+RhT62gslpsbzoOasFct8IGOVs+yVHhGYDa
ARckHSL8PlL05ifF9aaG17Y6GskuEnZo5VMJTcU2Gr8wSpINpArM8uew1lGT4Qsjj2td+ftMOcPn
a6szuaxit2Yg3BxaiaNBW5MFhKaibE+RcO/X5LvWPq7HZcePMtgLRjcJhxo/LV65FDWSu9Toj6v0
L+4eovVwtTMXFdcZ7sJtUe4awBgCvFYoNMyugGOQyOGHl4oRa7BMf6EFVfm8NVcMp5dmj8ma7+dq
NYwPMeRymNBIzmF0IJgL0ViRnCcvMFBD8GGdXgGRHFGKH9xkH4w7PqE5hnRKFkv9qXDwpeshA1d6
yOV1XzAXnoX7aYC6kVEEcKenQNuXSb5BB+Ki2x41mA6rSRYq1w2Ry0f+P1NOg/Kho+rbjRl8Ouw9
vRO0r8b7pMKWmIJWP476G9IFNFQwJ6h3mRzbAdoi0LvRq8IJv5mG1eA5oh2rnwSoSX/lFcMPlgsz
D3O2da2JuqJHYktBm+N987D74gkNpWU4Zgd2ccsnJ47M++xi/FJb0ke20EqE/MW8hteCqoPpnSws
ycA10ELNLIaK3018EtS1FZ+jYofXlmWaLYkHRrcYhdWV4EH/IFL6byzPlbQ3tGUK8zHfIrLRpc1i
cpqgGiddEs4dxZo+Hv1yb648ce8ai6pdWERDUOk08bYHhos9S7VDfSfABiSkSlrow/QTedkJTocs
v/gRRvnE+1YK31m8NmrkIc08BIKEoYZDIoGS0tUnlQxhPJ0b7FacJWq1K9ob89tqoGygET/6jaOY
TM53NQYwWqEig6C+ZtZeBS9LJMZig0leTrFTbRhHxeEOKfp8JFTCYlp75aAPomtDUcHQIXGfcEBS
mXkEgLS5qSOKW06T9opu2OHK5Vl0ww1SLN45Vzxi6goA+uEnhyOgz4gEp5Bb+EwdQ1JJ1E+HiCw3
HAQpYuTUTwX3Mutd9Q/KUzMsSU6eq+lSG+wBp2+mb13mDArEYhguHK6ImuNpKjHSoTWI2QNxb6aH
qekjOhtxsLYcQcF5z8jYesEcnlkPTcddmdJaDSbQivXTfdPi0CoWqBpe8JQSgm7NJbQsEX8CzkzU
qV7koL3RUGSJnNP8kxBvxjblpPKhrgN622a2iHSv3FqFIyF2862LXp00fenGK0rR2KIOt9FPcQ/3
AUX4CpGEry/TaEdoTafPRB8VCwuOfUPxJy4k1DExnRkiISgfBJQFwtwz3/2/EI+VRgyU920ijQjI
PJqPGi4URHm7BdcOagbXIPUJFPsci9S8Gj+jiT5ezrdulGT7PPYQDhjs/LLhW61/bPZoDJ/R91ib
JDuBeiSDEbt8PUPvr9888Ry47sIXemfj+wR+Ap/YciFV+a/OTjGgbdJqDEncvfz2mX4POVIjhx0D
owm/VALIai0ue02CITQXq+8KtW631ND18K+aMREr2SVFbWBe3Nad4SfLvwzAtPRP4r6+xtxb7qqK
HybJh+MjwHMWrIydRTujjxcRgpEksKLpGTlKFobeKmC742Pm3lX6V0QbobZzygRvKBkAoEjYKvU1
0w8m+rmc775nDtqEylpDDY8tNmewGVBSj8E6hBjaWRbjlz+7/mTKPpcu5fAZu49fHxT5OzRfXhiD
GX73rKFzBRhQzF7nVxLxqL49KVmKrIdF6Wh4ux6dWyi7COQb+La0vTSTqEr5PXQGeUSp5SQZ0lf6
jj6CKpviDKcXSBuaOx92xfAtyBcLRpX/knja4/SNAwstlwVllLGQDFKg6OfuBMyicSzZXQhMjybE
eYlgyAfxjsZrqUreQlTVBSXxHE3tjBoDgm6bGtVCzO8dBWDTfo+EtHV5dBfRupXjpNNhkMLAlS1X
gXSTjVBd+FyKu5QoLsEgGQoPZFHcichQAnFeWoxpvvT+u+ou8NvTYcLQLKoKfxQMSpam2nh1hVMu
Hsr6WXFFMxJDSJ7O0dxyrvB5IFHBFEUOL642pmXiiYKM/5QsR2eIWGhnCliz+DbKxzjAkh7+mSA0
s17d9lTeD+7cpNegJK74jjnnK+jjlfSU6ms5/CXJr8xJOKlkZItUYEY6r1YdN4riVD4Xrq/MYyI/
NHbhFT4BUyemzlbqGfpdSSHx5T7yUshevulQegj1v56O14XVxaPThscGOmeCCj5nwiK7/7rY2ksN
dC7u4U+NCCunn9YtYtOOWU1Nqj9E75rmcIHw0hUjwDGISUp1Ub27j3UKZ7uX79Eu/qIK7G1YHa77
GykH0fwn0N77hF6AdSzVI5kiSvIUMZsGAZNn8+Vmb6n/JS8WgfmbVxQjw18vY5TXHnFVzy02ZVBe
BvcCZ1yEaVHjpB2L6+D/TtsonhcQ/rNcteZCaG3sSLYuBZqTho+z/wAQLi46yyUVv2DKIz8ggg7l
3069dijC2upLgYglsS/PkVX4xgpSh1hRJXeHHmporR+T2ImFvSKfdLIT49/W9xcJhvC4hgmOLBBY
RW7XGkYLi+BG5i6m6biRMAtRcVM2iQrt6ODRy+H/xM2NqQg1AF4lECx8CwZMkhK7rbouIzJPoXzA
HA13I8Xx2H571drQbHR5OaV74P6rlWyeuITqmTxKBTZsCaFOsBLKnQzzSemA3+kHEUmw7LWOGkZ2
IYDjrUlgL4t5Vysrbj2WzClo1BSVguuf7Qi5NLTBcJek28G6hrDqs2caQ6D2YBvtxmGdNXsDPjET
kgHnRkRDxhcyQXXH/j50jPhiHo3T9EwENNl+3S9KMMCAFIYiXbTyTeL04DkXxJ+xIqRMQ8qC7tvq
76C2XQpiZTlkP1IZLmr5Dpw+rtcmfbv+SAdEseMzqDSWNnsjgvMh8vXlCY/Hv0G5tpBoYI/UqdPi
jg9cGnsmziE3YMzjIB7TScpJZ9aVytGI/ir9VshX1ShRKid7HXaRak0snwHBWMRuDjAdmkG4WrYb
kZdG0h+yU1EfQCGzNq8XGi9Jlfw0AsLC1LMxg7Tqb8jEt6HylTReYtxFwuBI+l/JUWZYkMhQRBNs
vEwtXArh3+j+uBxifvStwzJwo49vfJPZsBYHk3kgbC7xoye/zICFaYGF+VlOliBkN1MmHKKnoZmC
p7fFgMSSVRfSSS7pAM2ft0iZ4/FXYyfUf4dJq9dal9w/NUQADxclfZXpK2CsM74MdxNioo+IBj5X
PWqWV5zYGTkc4zvE4oQ2hKCJ0t0r7MAA1zWnxncK9YuWgOOn7a6dbvcoDpRzleB++oC0TTnS/P5U
Gpcg3cjudSz3injwwPjCIJK6K/KSBJWOcH7zX6XHr7lJDKZc6/7jmnz5cBipCbcyTDrD2+YEOg7p
Q2Cy5S7g/By1elkilCUxca4Ao2fd59Y7l5mxCwMGgf3OqOY0Nwye0ykQV7toTO0rgwSRW98yDHPg
dEIMElkl63SKMG+ZZG8z3RENpA33LD2SAloFdzsRLqZ8jfEkFdqigLNC4+gw/RkhHEsXQJIKkSy4
CayFyLobOZ7irkTAQe2qZMRMzplsnoopshs7/NLooUXaljIJUgpx5db/0DLOoBXwAVEZSw1ziKXg
3ytt5ak0xHvQ2EW89igJBni/avGvCRwSH0ztEGT2oDuleCMjdIypagmUByuHaFpb4BnX4W5LS6zP
DdI5rIXSRjP3C8v6ZIOIcGeWqBSc7HF0Tj+eSnwto/SDY4Z3Fbv3MWA+pq36BDnE2ZMWGkpniwh7
nPK+rQLv58tt6AyNc9G9AipstzI3rtasReksY2ooRHkRgg0VWma8zJwb1GCm5AzFP5cmqFuXgNa5
SM3kMW3q5GYX83vI2SOK4lvrgBbV7LYk/g/hKSvoXeuD7H/0gadEe5vpT5o8JQVDi4f5Llqh4y44
/AfBm/lHKylOQlqRCEkScKnNMqHGS/0zesN8hqIr7u85vP0WCmAQG3PDQ1xpDnPFlSDTcSPUsEU1
gNcNkrr+X23se0tBjY7lfMSxsO/wkNU65EQYaW78yni0PIQh8jUkn7WcshnXPosxzSxp3X/z8V8H
ALrVdCTL35bBmzvp+RmqJ/kkSWbhb/JFoKkhIYqHRRmvpoV41zxx16Q4BoIzk7PcPXecW0V1D3sN
mAklKTqSDICfXkM03TTExfxW2MMsts7mmNKxAf5m2InlLCXdUSu/qvSEV2Le+FgMgrUuriT/ZjQ+
nkK2tdhUfB2SIdfbSIZ5P9OVr4FNVYgAP1c/EjvjBnFwXu2RREkquIyGfw6UB0/coVjMqMqEI9uI
XuLtAJ+EippEv2AeoVPU6PY0YS4JkBKYCRaIe8hpnbiLiLRMhBCYLfktYmz2Oect2lofXFufMZsk
z2UgBb1pViJqQWzYaD8vCNymNS18C2p+dw0/bDXIFevhf2VzhTva+MwvCp5sBmIwxggoI+lwA80v
KiEwT5wq8mgiolOpXkwWH1MiSiPQdRLdULAFi36SGkkgjo5LE/1o7qsZz03/qqp3EWwSeSv350y4
RDkWOlY3XG4hbDpxoqjStVbfPm1pq8N2QCqZECggQoMpjRHM99rIcYhqwTxIVfpaKGLJJ7oZjOrM
pY8kWV3V7LnafNVjx6Loy3eM9xTrxYo18j4GGCKctNbdoo33dkby1Yu2mtsRmLpwMtV5VV4uXOYm
QknvHkvmKsT+mADTQQ5F6u92RHbiaCmrh2rhWwBWbbPegGeZkaxpsDtdeuauIHWV4W8ObqarSM5t
VgXiMJH5BTU41aIfzVRKsYQ6rOdirfD+6CJJLiQ5pGvPdZSwww1vRyZ4v1mX73Sw4BSYytXzpjb0
IYGGCI+Sus4Apyvjb472dyiZRSBjR2O6WKiILXIaEDl0UZN+KhHOXIjdQuOVUAhigOIfI89dcs0S
78pKw2C1icXDaI23xjfgdvT73jwCQ57hutWr9FIUTzEHAFkVG9GfrkpMhy7FUYVOTtgS5TfLSor+
9GK1iI5OffWogo/QTFUmP/CATZs1Qv9jWTgyyOIowQ491eyGSYp+hcubBUqBSVYHBlM/0vYTxJSO
SD1M61KS8IKpgZUmwprurBMuo1kyG0fsR+ZGaldh49SWE3ErUOSJP7Ns3KTVXhi21fhSiFJEZkvu
yHQ4lGjY+cORGBgCZwXoo7xOND5ERaiXFpAh1UwDFiKky4npPiTGz1r81pNNXr4SwlMIU5KsNVP+
lvDLeD12hzx3TGnKPXoNGo3pRuoQ6+1Mb10FDKW5asr3dLy2yd4MCShF+B3+JqxOrP638dRFywGp
RoehPirg7OutL6nsPqeTQfGCLzz0s4gBboREoao0ZvvussHCwoiIY7lSfpP81uaPfIxZrKJkAKzb
Au0lGA2pb8NsJZ2xTs9OoZnfh1PGWlXp3tnwDDx9IU6RmqU4ABivf0YrQd2Hs9kzHLdFZ81Hr8KO
jc4s7yO7BpytBv1RFTi/xndTvOYxfi2NIaAczzVcp5p5jQR4uSZweFjHvIOyAMIVYwz+cughsxFd
kbeLqVot/LAF7WNHnBVLMJeA1AxF7Z9ftEs9/G0hFGXDly80sw74bqey6tsa+rcR77DkDajZB6ip
NepNt0eWydQq+/hAyjwccnRB+QNcBSNyFGCMgvrmXwGGZqCXqoOjGd5nVbKxcG+SKI+K46MM1xSZ
lBTdSlDCgaqvlSrYICRmQJSziXSTq9ZRAlOCx929KRpStwpGVbck/xYVRiJc7ya+CGotvtP/n3zC
OFsdUUKAKspsbmFwadTXmOIQtt5CjDR2qkxPYr/nmJWKfcoLxvpPCFHT4k4NxRNza8IJKNLE4Rsy
oVBvzfhTH0vy1jA+MznGMJ5DwgM0RQH8lnAzhcYtxY4UriY3LI0z/F8+UuVluuFczO4mI0bvPFWA
on+FxbPoNfpnZCy8DjqlYXGq8n89ih5V38riSwrYEL+7+HdMMxB3u9S8IERhDuFlmGU3RLeH1Z7u
qKKj1W8aqu8xmaKnH8r4QzJImr2RSm2VZhNY7I/aTSMdoR5PYKVIPPvqPw8Hh6Bkk55slt3buKUi
9ZHr7313nGmYSoToneAz0H/A4kgGj9ACs+ai7e0eIRFhyOK+674N1DjTwGrdcRgr10yDg8rrllK2
7kjamrOFmfABKRNIN2fwfmBrT4A9WgUw3IOhzex03IrpFdFpqt4rItI04i9XHu7z8YThlVLOnwnl
mrM0i68t93U5WHTkX16DcWXPuLTpvhR2DxADhKXYXZBJdMEfKnU/X858b8fAwa3uMa6tBggtisxC
0nEuMrsB2Wpu7MwE4+w/yQ7MJWT53TdIAqJJOJBagbGB92XFx1TdhQQGuoeu+Q4A0yXDm896rjPR
bEj9q9I7MeC2rGIXJgfJrNlyVhy2/M8FVN+KlU1D9ZAhvFBYIw3uY+Q0qXFPUkiP6XLAMJwwVkmH
R66DsENeRA5LHb9L61aZT0MoDmI1wtxGrkRdJTH3JNLQIwXOIwTOAWkf5WdQEEpj0wTArvJ9htQM
ahthV1FP4PEAOxIvMogP6a5KPDvg2Mjw+yn5uSU+hUFl0n5LiN/53JHtsnBypXOL0480bGujpTa+
CWy7Ol6DyHviLCDPRBa3iJpwN9lTm2BBHCt3NlVM1eygmLRXPVjK7bbjiUFNZCQnsdt0vxnORy9h
PHWIXd6XTamtXfXK155Jax/ze/IzCou0Pg/j0parnQAl38fBKmOlMLD48aupBSDZEAxzvflf9ICw
sOOu5v5Dp07stUTQMZY2Vfpios6boi0r45CpZ2YByXTt5g53Var9dSIsDvMZlCd2UdPXMxhbCdiv
Un8ZGZVvwlgrJSkn+RHbNw/jVnQP1Guevu1cRiQbseCT2unq/n/937BmT9DE15zXSBSAUQng1JoV
LiPjaHTyClroNcTpbHTwDOU/HeKgO5FEKop8YjhVUOCe4S7a/zg6jx3HtSwIfhEBerOVSMp7lUxt
iHJN7z2//gXfYjAzQJtqibz3mMzIUlwCq7f6VxFcBfVhydfe50mK5KXY2iDlQOALhxZ9Jv5vN81j
R1EtrN2ekwJn9GgyvpMCgLYpnU1TdosKDmDnoQPPln2vONg5K/MXwMh2wmcf3gsMLggjEvODhBgw
VNdAPU/IMnT5y0qolbbipfXOpoxrH7bQZF1lj69kC5tCZ6ZEnBn78hYiYXCWGH03wY8cPK2CuVZQ
72RhH5X3xItXFUBGgYjKEuO7gz/GYnVssIwMpgZLypdAQ86fo0qvRHHU/qSYNFfJo0NJRK+gi3AN
xxunqA64MSxXxjxH7VDc/ZN1NDbfTfns5VeRER14stC3y/6tRPyVuVp/1hvCHiTHDIHpJb4rj75t
gXdWie0S9Zvb+tJGbgmKZ4EWtj9ViSKSAzadLqQ4oC5eJVO02MwXDEQYOyJQEKeCQTkmYVCZmkvS
p7bEnEfEGJxv24rwkovBPg5XIwEAcyN8tAk/lAC1eb8tOY6CE8B0WeRBeIiIGmhcCyOu1AKBX/sy
VEBBW2ptezRiczFIRwM+zITWK6gqh3HSKrGCVZtw3HDV98v+rzAM6CWw+tLaTQv6Yn3Th38mu/Qe
CFtaP0RGNUV1b/i6i3sfP9UstnVjF4mmI3k4jvsVcYaMP9XfVE+XCiQkP6MtRQ02d/qLEmFMBak9
pLtTWrLw0LNBiKq4kPua6BxyIWu0Yr023sUu2qDpJJhI8E56y8OUDx+p8laooIo8us9SwaHT1rNm
AvmC4mvLwvpC+DhL3GdlQjEEezRtcfXQ/WW5ncY9K8jE5yliVlVnOA+3BU6IgAn8l69sYqQGAabb
sSU7ML/gvJYQHF/w8YnDW48IawPeKTjwCKHT8bAfUA7Sw/VEhvDFOT3zaiG6img5zYM8bTHWxTqu
L0rn8DK7pKmeUcwlTiaCwv+sijU/u+F/k4Y1TW5dLTvpp5YPAtLvEA99vMWbaErbwttK5boYYVmy
tMFiUbYfpggLlXIL7PO+W0ZkooUBqUc8FC71eK5hzX5K6VobToO0Gq3NEp1TySaYIxn8ATs19hyC
qiw2BSMbzXo3BYmndtBtKx/WCmafr+FVeIcwAtnL3F9EqIt3hia4QxaT8/OTX2IBROEtav+V3kPu
73oL/8KsV1r6K2nbpgCmstbUXUvqr6gRXcGMBpUZHpMPHX0Z2os0enQq7v/yJggvCadacByYGPTm
I4B0A4yXkReHZK+8en8TRyu3D3KiZr8nQitldvUTKSqFTvzTsw5MW05xRRQ0XArKdKpMCdT4DMnN
hn9Wd04n9CVoWIOEmdiOOElXoCkcub28uAeRpqgsaHiCUHdH0mGkqQfdkvOmy6sGS7AGqN2HwGYE
6Ja5GnLtJ0SWHX361qErYQuGHx7Rc4L8zvN3VV8tgmhqb9tUuCIYuJs3Jf4naBdIDKSFbdTMI7dP
WeVw4Vod4NVsJyQSiyFX90/3EjD8jwC5TFJ+p9kHtu+nwreU+l9a8UyROluU1z4bV+bJTawtOMLH
RNnkZJIm5PehbOHDt7JzIa81jSgHhscjqZvjfbDW7XhPSa6brnLnBNpBs3YJOHd2OpHL7JC5Tqs2
yxKR1PhscbZPKFrNh558aTCELDFZN8zf+5Coon3/VurzAF2heMj5KaWiKlZSuEmrS9VeJVg8pbJo
ObqlmxI8heEUqe5IWaV2Ti8AjMndikWiifB9DB5TeJ+j5rz8Q0y/Opz5TXWTjX3Gtnbhq0cfY2Y2
/Bk9e5OWWRM0uG6bY6kcxGc1eM4iIp/SI0uZ3InyorI+DTqkS8zuBk7avrjm4axmGgEFsYkOUdxp
Z35R1zGzYrPMT3GWoyelFtgHpPQkBqEcZmV6pAT14y0m0yiiLr8zi0KFwOBuwF0w3ATeuHI3G5sx
yQvkCnxo2l/sEzHMhuhheBcvg4lzi7yvjjtPl1EQdNjJWsIC+qdaX7u9VG96dgLIhQFN6onF+nQb
+s+GvWkWX7OOkUv6E0jfPPSa8lEhwwkMYMLbNngGLJzH7uT5N3JnFcYBZvzEHwtWpDDI7wJi08wb
9Lr5ltHtW6sWHJouu5q+rbIYSc0/UX6y1nTbkXn2SmV0hptx0A5D+STOUcrOELGJRpH1M12Fae4H
6+1Xn77wjyjuONqNI/ISd5aDyfT4+pZV0bzakBjpyfnVIjG7ZBvPQGwEAxYZJJlUyFn2rHQxYuYA
nFtyBMxzptEEuXl+g8uwGAhnEA1UqjBXMzmwJf9R1uGp0Xix1A08i2D4DVxoQxBfTl58zMU1ciX6
nVncXKiYDenonBoZVIznpbLpEhHvbNnj42zDwECvVDVbbj4wVGwEAQqFcCGc7s6KEJEDYQDxg0UB
8jR4s3y/GIGT4dX/G2AcnGtWkx3aVJ6bWjvCakQ7Ek8fWXYIrR2+6IwtH2x5H3/6ji42zfcpm/wc
aZHyNLMn/YycAxo+yNDMOXDSda2sWJTPR+vJB7kXcElMnwZRKhIeikhDWKcuLNC+rbX32PWWKa+T
5XTNpYk/RGYSiX7So3Mf7Xj63WlGZS4LuJkan47O3feZiFdmdUN0yQeQVMfc3/rBmog2Qd3Pfndw
h1hHFwehWPe9kySX1txTXgHXXs5JDsFSB1aU7OqeD/dP48D1l9TnfuIEiJMx8WTYT1I2gg4ZuCMj
aHlnqafMuqTAQingOPCV4qSMu37a9okjjoQD2HEApdYGD0qqsIIJEMsI8i5EFQGDNuslk8qcWy8N
CqGe4tqCLVXgGdgQcoTCB5Wy130xMXCRVTIdbHM8i6tW3tTsFesSfuMi7dej9RBoVUYm/LV2c41y
mwdPGYCNVnDVYaq8KT4eXL6m2k7Tp43iRKGozVaUI79ScbJUxQ7TZyCfFTRYQZkCP+FpbJyy/ZIQ
dUOq8XFZ+lBYTOk+KH9igs2HWN+Toa8kprwAFbEk3EZzn6oM+ua71N/zsZMgH/N5K/o1qQ49M3TE
7oQ88vEQBMxKZ4A6292rcd+x5TMHpN7xjnlUoZ2M6lZaexpHAHsR1jRqfCKOcuOVkmib/AzdUbLY
304Es3N89WudcZ96Gtjt1ZE9cRBgaE22EywsMT9XP310myV7YYyjbVePTJzIqnH08EDeQpPh+PiQ
krtWr4yBgr06Vz3JlY07le9wLNy2Og8BmidgZ6g5+U+hbuj+9J78BevNVcGUp5pXlDy8CncPAaSG
7LjoMOB01Dy1WkrTTyfvzb+X0Z8ioCXz1mpzqtu3710HmSAdbBM8a3WDk4vhYPCo4ouEb1Eon217
SJHESyOsNEfpfgdkg5bxFnxstdsyPYXQrmWQz1Go2AoOJ4sDnypn5KMyCsIgvXdcfsHlIrbvR+/e
ooZLdEO7DiDQIBNK4eCdS0NUwgM3gEBX5f8D+cqSUgFf/elPnypbzenDD56RdHRH9mgazpFY3qT1
hDoUf0qnAm875BhxmktanRteFkndV/W9pF0oMxjaB5kbKf4p2cQY6sHsNqN+nndKNc4Oc+CRvtXN
aQixYZFGLEt8iBpO6BUyIrE8Y7b36C3GZCshc5OeGfkEvZ+TAU5trpWLsj+EnxlPuonIDjaE9tGy
XBGj1tW0Xz1gImWzOnLYbi8C9dSUt1jUQLlsKusocYOAgWTSlzD1ynmO+N0VkNKGi8f075KFnHpl
GdfJZNvDyLfSgJMg9WV+5hHfFc95TgYZhidgFWJ3zYvfmYAXgNnCKpU/JUzteTi5dDtIwyTMVyEH
f/qcpEfR3RpU1dJmtu2vrVMOdyRGhkCUYz5rTqFweRzvRfqO1GvrAzt8ZsGqxKqUd3ODqilIflx7
CneKvod9QzuoJsVGihixy+9awdvCcM34FXDXykuqJDM859lXo2/TcQuTpJf146B9qQPoE3KhWZHE
v2QEol0gwCaR/wU8krTf85Ymx346EPo5H7fXgSCwRmEGNaL9oVw23CQ7BKxuWJu24i6WDqY+rtks
AtLAxo4kFIIrZ5blXczgVhbfZWyb1WfBMDMO1gNqjT4zeCrQOxxyQkppDvTWpoEdRaY3PYJFnTRn
Umldvb3EEkRLYVGOW8p/ST+NLLBVggTDay6v5rxSGdOBdJd1bAVMuxpLPscs2+krNEx9pg/thFYR
+RuDH4lcu/aolVsralHFnxqiqYhkVy5JdWGckdMut9obehMG/5D1HP4iTH8ycys24dU+R3iteq/M
OvjFo5AeEkFP4hmRUcK9FrdothEArBCTKObW1+xmuhqdy0yfqRosPSocKdsk8SWG+qqtGh2SCjII
5SOaJR5RbovhaiEOaw/Fg8ZXs+MaCkVm0W5buvW0HXWRDGnwt/0/2I+GcddrcVFgVYi6X1bPhXqq
cCBO1/qPCTPNb4AWWNmLw0ej8msY5xrqn5GJTtG95Anmz3NM+6UcgswTsKEyUhu/m8DVZv8UtVPD
AmfWoAsGOSDZXm7vHeRwzBSsX+k16YTU8Jg15zH9QvlFtvdNxc3CE9Q11q7ACdqVoRs0wTEZTxoL
yWreUUq3zMCZvgmIdgAaVPpf4zygVF8eAF4hw0l+DRrQcdi/rVXHdBqauvfgn8Xp5ArY6zRxWeDr
4eZAYFguPRkiEefTBTvh1J9ZxwHx8ntWF27cgpdre94chtLtsMz6AKNJ4NbSxjCCLfgY1T8kModG
9iz8z1F5VeU6zukYgGRZRNCx+QUbweGFjI8Moif6mCLDoo11CoFax8ZtwBVhcrwJhP8xwjBj0HLU
KipmTWG2ACyQHbTo32qDqZrPNkQE6GUy3seJw9pSqgDPyC6VUQdsTeIdqxmkqSmmfGcSdxFbI6BB
hGv5KxZZ5BaGitso32mAARw1UpjshOl33ikH7S2/0BzYpcUlLSOONqpdMdqNmd0sjQ6P6AyxZqJZ
ItqlhhqiwKkq1S34bwRgxC3vR7XbMwRukU5TK9KoVRY8T9Clw7YTvubtLWJJpIwmOxAoaCrNEqFM
uUrc8WHOEwfmijIcsPti/usLZEBZpaNHRUxqQI8iOINbNcjWCdutRHdK4a8HbwzlmjgPdg0G2Zce
Ar5V431Y5gK/40Sn5THJWquIDUFr2wLL1Si7VPofr0ErnGsfd2C4IZAqxY6NKMh7qyjmhOqmk09G
hERaPhK/JSCEDZDcOk21yeKTlhNdhalTjhhmvBGjxfSCBIk2xqw9dUOMKaxSrAIY16Yrwb83tl6d
Kjw1MX0WZKRll8x/HljU/4H/G4VOUZao/6pjFLlSSdQWPXheznyiFnePND4r458nHCdEggbrbdk/
qVq/KK82gl1pdOE7B9kJ4Jg04P5wCgwlUF0YsLiMKeicPNYAVYstlYDECKYze9hLHMuLik2AZOMs
VUTXCoEAE3MzsMVBLo++ZrxJHq5Sw/tS8bNEcDOkxNtFdYBqdxaYWpuQdxYqMWJrjXG6Ya4b81D4
e5lwtfpPozor6lvvPcioIr2AiUc0ctjKAGb0ZTYXYSpiNj2gWGVJ3JhE8LHOJnlumFCIt5CrGP9j
udmLxZ9H8x8PGJVwP7Js98Rlr3huic1T5y2oZSYJYIG41IURAfn4o7X46GN0R+X8yiEGo3Mfx3eY
ABHktJ+PQ2Km2EAhKzul2jOYVzriT17xkHY2F04n7mWSXrl9LKAxJHoKxUPSg4tFbMC+JPjKBorJ
WBfupUYi6jDS5iVTEBIajaRM1Fb1Vhw40UOfMLWSIF/ZdZMcDhRhB7XL9votTjzJy6AHn9YjYQNR
lsEmyoQvBUJVeg6q99SVdo4hX/9jQ+OPlpMRVjKJ184gIZHqutewTez97YBSMuYzLrsN7C3HCBj/
ZOsgPZQSA3rtIyhRrMXQiVvc+iCVO2ncmJwwBX9c2b2VVEK38i46KjBo9umxHfh5i+OoJXsTwMiw
ykii53kGZNQ1O0PbkCwcDxu8HVrLOHvLHdsOsDvcQXIqcuWsEDJzKq+76imGBmqx2qnas+kjHEM1
wZBFie9VxafPwGsjm+14MEtzJaCs9kiSjHGsZgk7M8SlmN5E5SyKuN3WneEaI2D5b4VTddbmwIxX
1J3QWSAIyCKB90zr25yF6dtsD8W6wBcmC5s+mBUJM2H5qCSX1JDdmhJcM6D1TPcgPs3Rbzof3ug/
o+CbPaPSnxuLKSdETrAo/tug7i54ef3WW2ac2hWbmKo+omPQknjJ34ksIQHtNUs+h8bBiVXy2ZVH
lZxYotN4T+dV52RsQ4OLprI56kf+7ynpXrMKOelkJ5W4Pb0nG7iy/G1n4fG+b6EXCIdafVfTY5iu
eLQ2Sb7pig0W+Pn7xL1JUy99QmheE0wVtYwkHIryNiGzZYlFtWAmkgTnqcUcq9w7JFqdjA/R6bQT
89NgGta6fJgZFbBUYqIY/xjJeq3o1jRjarfGY/xOAtLsvXVrckw23tIU3REr+YxojVbjTGPai/FK
qZ6tNayTagVprk42ZsRG3nKYkZgW6Rr6FleJ2V1mvQySN8jU0TRzZjRde0v4GPyvXr537VYPgGPf
6fVYRfU0U8VGkSCYJGdybAILLR0JwtUhaV7pFPJDIV65JRb2vNA29E0xJ2cXzTZTHqCr8Q+03d4z
gI1wrA+YO4BXWkyhSJKgM2TXx4TEZPBbHFA2SeohxQDXkleunTDigPsizTroV/yiPAPtNV2Rs4gp
24EehvgFdbCBwRNxS9T8I3G9Lg6J96zEQyKx9+eNhLYBWZ3zpgN4dGhxVPvRDnWCzIYm4l0rI54c
sNQHvgyPxkMRmJiqihthrBtmkNv4ixqVnpwUiQE7hplsue4KImhcjMTtlthivf7p++9B2cOTtChw
sHyh/q7IxCTqhmD3+OEV+0b6Vmf53rCupXURUslRvY5wCgui34jgUJBmHKvC4bXW8rWryZRDX1W7
ow2LKhAYN0PY6cMqVlw+zXiHO9TrGTJk62oY7L4ndGp85S3tNwEJaqA5ITqEISc30VWImGmfVYf4
8DsB2+MP1I2vUf4t4m2IFTPcF7zDxHX3dWYbxpUqviUdPVlXeHK9SHGVYnKxzkgpY9BFhpLDoHkq
TFSlr3I8phIsXrboHdaeGM9QlE4u8JDFPOizMmWrF9dEX80a6IQbRaDwNxjXkOuqJudZSFaOCOhN
Uu5pVAHVhYc2PwIeWSjhzOra20JgLgphO3XmEkjqC90NT0+JLJQxFZKgGFOFbxIGAeHfjLbdu2wW
qnkpGT5yEHvtv2yf5p6bZ/wHlVmgryYsDoMO1I9yhPapRdJ87wcWjQP75BCxEuvOPLjl/bdUooGq
QnapoBVaBmzqupVPONEgtNom9K4Ow5lY9UeddlFXqN0Z0JUzeiqJ3Vb7LD3f0STRaX1cn+LwLNBY
jf67gUk1WwW5Z9ls9agM0OFa/D5G51N+j/BU9URbTFPM3Ia/ltulQmyVfndBRZ8F7SBn1s1xx7VN
4OwzbWY+XA/D9tFI+BetHF2J/xXyiURcegULxYisaXh9i/kvFWWAnIUfkhrMHANQTIfs4DepkKcq
xgoAP4Jq0AmYgepxXVknpVZP03AUck4atvtSkG/1yDgArjK9vem196FQ+QFxtBDtw+jL/EvehVw9
IN4T0dUS0GGQ9qaCjolVfZ+VmGJKWzSWffI3B89AiSrVF7bOGj6pOGsagoUtFSxjNz7O8cLa1vMG
Btc8Re+ANlHkml6P2N3qndXikyGcej177OEHUZ2xybJKcjegUeDIzraY/NWO/WbIEb+eYDVzG8J1
j25699MHx1zDiqgZjOAQ0jeJ3aIVijqeOH8jFawO8qXUr7tpBMt6JLd5wAzrhKHbFKxNwTHxgNIO
KHfhHuORX0Cx+ubDYJlotm7Odg6TZss99aFhExYaHlyXWOUCNg/494gh93Ey9mrPJkv4qzDut7Aa
dwVvCGNSLuRvu2ehG/8sm2AbC3Y3rQqOigj/aqxIzkBKfBROMuyZD5LC4vKpV9hfUM0VgL19Cj7F
0Fa6frEi9L0cfCWP4dA9G4gjiI6prEY/o5lVl1EBqjD8EnHwDuhB56l8RL4KHCtbH0taVkR58iqb
hgMgdSEKt/lOhsYjgZ9NJBLUjeJiZjOdAtaGqZBQkzPuHO2ercHEdjQOknUXi07p1et4zNYIBjJP
d42KXLEEXnqJUKQjAQamoBPkIjy7ecISLUCJ6dHNyg6e+fLoavljI9RhxDZBRsyP1LtmdtZaKii7
KD/jgr8tQvoePXUuHx3JtumxWorg3Uxqw56iZnwnopr2ftT2VwVo3wJwKtrhKQKs8yPdlagr5EsY
vsigLF6ic09oB4c1fwhQaTtDU+ZycRalraWu8K3USwR0y7TfFCeomsJ3m+APt+u1fkjQ7C38L6IR
FLf/DC1yvRd8UAhCwZEtgr3CCblll3YzWTAg+WB1jMkKU+JPgNeafE3x2l4RSMoAvVYRc1d6bE6S
JeOT3paxJ2ZbtkgmEBlqcnSCrvHLK6vsTD7MY/XDTS9QEjvig+Ep+3yKHFtiNLKEP2Ru80fzG2Gq
2pmr5j2QBLTA9OtRpnIZQlDjIl3OGnZQr1vdcMJPFzbcuOHgaHWmYUuCTAc8EA4EbtNNHXYQOu5z
W/zKHfkbfxSkFZBCrM8Xbs9C3k1+oL7EF1DwNb//kuZ2/cn0VXVi7opzmS+RIjHgcRjGKT/dJjnV
giuTrYV6UXNUf+k2ewWf6TaQ0KO5+eKAS0J21HghbjMIUW73r1tXtY0llyxpW3iEH8QScnHnV3y2
00t8DNWm5vSkHaR3owh5sXsocUx9W/la/SCgIAvQFfwr1vxjL8axKZYs96xuIdD/8Q7YC/8DUY/M
EMlOBWJ5bDbi4kBju5S+QejwV6noKdStnn6rpsM9R1U2SQ6cGp6OUN/F1RHoV7yTEeWgJeWmpCKK
f6XODVti8jg78UfLxBuuqNRJmDcYJOCdqaNDWe5DzEkVji20snbdryMFZNjKG1YuP0SkHyTxmumb
eyLdWB0lxqrTIc+RKUHYC+wnfUuri5oXYY+jlQPIjWTZA/wHhOGKhGiX/vzVUnBAN+swUFisUpVY
JS4QplsXcrdgBEPErgOp0QJHIzCnIkOp0+SzmkKdaZ2EUORRADoUf2jhlxA0hC3VvHvjyarB64HH
Kqk/fQ63s1lBP5MHCC2wsPiuTPiA35KKmxMLkUq+K4u9GoOVziekKrs2PbodDpiQDwjjFJzjY0Sy
rId4Du3Z/D+Z7tdsJlQP3fQpUen3sbVHWYmcAkvWEK+jYF9l9+jV9McEaxIsg2q6NvkWbs0Qnqbq
zaIuqRBU0GxP9DpydmbnkCYG2mAGRzd41syKOIdJicSuZ8YgBVihMYEutRtuYVwxVoPnhdO1++Nj
S9LXqNlV/J56plSUQiLvgZcrEEHZqqCCy8HkK4Fw6zFVYzfgp8mZQaTIz4eKyIPcHge+RXw71Xoo
LbcL5RtBh/Z8cKn95xhvayroEfOFF4p7zevYYXm/GQIgq9PueimMdtr0LtEfcoSHtZj7jNc8WeW7
ZTWqF6tJB19USaJNqqUbef1dMcoD2moc9DPSjbONKSoCz07/h/2R7JNRJ1d0g4NJ0Zwxc2YfELsr
1lKcx6jLZpWq2fyI5o6XuGH2gJ7Ue0veu6tvooyIBJHejf1MB8ZX3qUJr7X+NZD6YR5UPlxfvMfk
UJjbkpoyunbmIe9PMZXgmD5SY5mUTNjanZUemCP18Z+f/NJvMwLuyPCG2VUe/ZYJgXkW/X+VMH64
Oft2n6+H2fpYf+AmRCINOHyZTmSKsugLXICD0xoNx0IssTsiV48vGfyDHg49LpdZeROHItpOrjAn
7o2lLipHq7D0k28MGxkSnDBpOrxNk6oMqkMPZHzjx0rJYCQDpzYCTe3KFaxRpACM/7pkRoXXfIPU
YukccV0IFUoxC8qFhgMzLLQdDg2713cWLdOw42xhsr/PjCMz1VbYDYhDZEldKdrNjLwXCNB1keh3
JWo5ttgiNExA7EHIma3iSGBkhERBT6g/Ari/DDn5HlEumWVf4h9OcIz6TtOuMiaHCAitf9DWuguS
zFE/LSfyBMWlSaSkI6Jn3dm66eZUyYihx4PyU70kOrgDPyw1a/idPoA74QWvXr6wpNfFg/MJwK12
7EFydcRsuMaxjvxiS29+9GvxSULNcCgAPbVOhuOX0Um5YWcrPxjW9TLUKWruJd9f513RPuCcruf8
8oWQr/AweowA/vxn+b1UvlD0xJC0f/TcHnSqs4W8U+aeaQlGU9CXJeB4+kmqDzyrLoUy5sT0Vno2
Okmk+jg7drCXipVfrvD9ccyws3MnCpIHmJNk3JqfVC5G8CthgsReSNkWrfTOJTAIfQpmglA7YAEv
kR21p5FORwdJZInaoVKWmeTK2S/vNnR0GjIq00mnlfqWhqWeuh1WEJ31KZWGG2qnETolZ3RvvAk4
oZ7bMIVFe7yGVEHebDNu5XIV9U7uMbTg1miPVoK2y46M5dghP1ybE3QGt53sEjWRNwNJ8oqYIbRA
qV+Wb8BxbWSsRDnAms7Fo5474dcyqHWxTWofvoIDHUV1C5GiRsWaeBQEVXknfI61FmwvrVolTbor
Z5FRa2UAdoGlkLxT+We39agvKBlBEAp+B5ZUIG6YqWtqATbw0cLOa1KOiAzn+W0Sx3Wp80yxiZUQ
sY3oVgyDHO8Coij7OcZy/POFI6wb/5MpmQlzQ+CXEXoeRtF5UpCB4ewpLeaXMksAri9Tfxb1wO5T
4MmmV0of43CQ6ElnuF9Rtx9yzc1U2HVIpLjpeEjo9B5RwlHpSNxlyHYxdZ4p1l0dY+RSn9Z62/E6
0X7wwDOqZkn8WbRosSgSCcERD22/FVhky3cR9HAscKKPGymUVgrT5JFWPYnkixj8G8JvQg5WRliv
DZOIIG6yINO3YpQ7KXYkxbvD6gAts4/ww8UGipDCVBzymOH+PVRJdSseua4h/ZcFjujley8uCO0b
dwELtgDEf6RMDiSnUyem4JjwguMQ9RX0e9UxFrGUiKl7zTS+qwEYmCdb+4ZBr9TiGuDIFKMPhdpi
pMDmBqw7pFyUWwWbpAZtIYZQk7GHoWm2gmbTIomqrb4TdbCtBoAoRF8RXq0Kqr2LzSXbHaqJP5UC
Thv5vO4+yH5Thf9qaJRg05nhIH3GMo/QQjdF8Fy1U7ZpAxnAMWIxTNAiHHZs21KqOz4AxlA1tvo8
LYt1J06mfUHF7HvTJeAfU/XJmrmfzRTzHGh4LCr4RAFfT0SvX/gHGa+BSfBFAR9N0ggF4M8hfTYI
8RApFUohOHGdeRVRqvuZDHISB3pRuQyB0VJT6NIvyuQy9uj7xXi5SMS7xdVXi6KTDCrLOQzuPbbn
iOIx8rdlwNJSE76a+CohfmhIdjAZNBr1VjINiGHHCQNzTAcmyf066VCIGKMj5by9ibDS4wIXYi4t
B0h07OlV28p9bKopSnlOMv+fGRJzgG9YFsW1oA1nLdYvYaW5nhIfdH4KBT+0Fp4Krfj1YW9EylfA
oLLwy13mowyhHvKClz2LggWPeYyCuKOPV5O1zlXooGXuRpTd2jMc7okZ2h3hIURVO6MW3CwVvQc4
rsxgQjiCmZdY/U6JLZQsmrpdhQdQSEzsXOiY8on5pd6gJTKWwvBP5V8zG+NSBiwa0clNg63hX4AB
R9HY7YJ6zSKJYIKZAWkSM8SvFJB4oGjqR1QHJTgPFOsotXI92KnsIuc/vxFYU84fXVIeFc86i91B
mBUaoXhRx2QVU43V86pudtGLbpXbGE1PXPFGXV79cNflW9UEgeax20Wg6DBVXncs0Kuaj2uYaGDJ
5jF+RowJuaktDJ63ANXTyHJ66FAj9RTZMubyyQ9sJaTtq3O35nYNud/NLj5IiE9kY7YyfxGU4UCO
y7k0kgphhxQb6k4OxQ2J7OpDpuPrOV/MmBpf7DB6SH8+1TRRKm6Asb9v5L2hXZRQmMOdPaYlXPJW
P62DnI0Ruygap+ILv2ipGbsGDQWWg5Bs5crAh2GiuG2Au4q5ddWkSFuy7ceXaTQYXCO6OaKU0Szw
MKiuWL9Epkl6eMbPNwSnttu02TUSVxFJrEujCUG+IMjW44unau9aBT6SVPqqbXAUG/1fpSkogrMB
+4TcnseZhACv3w5G8ZhHlrawmszNKk2C+TW5SYTOj+hayLd0a6NW/gpBumGTwYisL+ulkiI6nTwp
ti1BiO1GIrVjUOlCyr7FG8QQrsrPWT/S2hMn1STtPc5VDtQSD+4E5wNEAx/Wybh2HY5YzRC/wlZB
WqUmCL5OQx0b27R81UPRMVwgqt0S6p1CrhtLQFC2JoVPTLUaNFG2zUfvJg/BV+aXH7KG28YrJLAZ
wlqKLZ6gwCEblkl7Z/0Fgr4a82ykQStgxbAuFpO580eq1KiJnUwMBEnuc0mqXTVx9zuVLEKTAIeZ
bA6/g1+w9YhZz6OKkQd43QQBSBU1d231FpBCH5dtYSA0YeGuS64FvnwAZGqBWiHJVGfGzbsT9ccS
/7xAhYcepGtu5kSpk2A/QXRJYCPgFIvFGUv7xPhkM7Tib1SUk9cdyNT2C5IVCP4wv5KJaqzFIYP4
zE/VpRcma1BWvUIX8YOsfqgOoGnr6EZaHON6bIErvcfo9olgiiaFaBd4BQxeUMsFxUlDwqck6MCi
wzCeLRkcYEDYjfRPFVcNrAqZ5XGReqtYLJBgw9ANU4OMHC753LpwhhyrwYW5qcTf1azp6Qt3jjW0
xegsMIxq1hkaD4srQJSwtsbQwKzDfAnIH3OfxWyZszXQvvqs2yLZDoODJigfJTqtDAUXWUKkQhbi
p5gnKK8q3U07E/VIJ3wzu8IbXJOrQ0hDBe1mjSMLAWFo1r/NWjuy5ylkhl/kpDJa3eB+y/uNxDmR
o3st1WcUv4ToBu2CS75cuAA2tBL2MGJr5jm6/gqKO2HEo34HkBlNoBpI/izIzxpIXiShfFMT7DJx
tor1NWJuZETBusKm7/ioxU0zB+XjKwcRH5SX55hha/j3H5gDw+D1H1PntRw3rGXRL2IVSBAMr+oc
1K2cXliWZYM556+fxfadufPSZdmSxW4SwDn77FBFf6r4YXSOA41qhXLD/Rgg4cZpuF+0TkkPAyas
10Z5qMf3GMbgCPW7t84DiKZsPwhbuCN3pnYeF1WkjvYmytF+tUUz/5yN13x+SMrfYLSNBMhBpC3I
l7TwLL6vCQbUf5ifOmq41hDImGU4J280YeK1X24i/05D/ekXAk7ytHfin3TGHYT/gcyYl6qnX9d7
iHYBRbvXd+uZw7cd3uziaVyq5YUGHKOBDel5isB/QmiLxYVzPzcRCZsdPjemwZhSjHPy5Bi/Bd+2
iIHAwXnvyXHmM7TmeGXNPabyRHbsQ5haGKcjnSAREto+VnoKKTwRzm7ZrZvxHi5uKNv1iMVHhSWt
eqQAu8QkmqfPCc687QLM2cB8ofHagvtWiO5w8PNxyEgWQP83ArXUxEOHPPaZDXFY4DUbdRVMmvYJ
iXuOtfc4/Q2TF4t40+w5mSPEYWptWS81wDzB7qgejGuNVp+86+x3nH72/qs2X2yrXmOhGSjcrab9
XB1TF9oKsKyekdf0xqVaPiNjnw4/Tv1lq2erfDCWiCoPBzm5irdVxag4/o2DCnWve6x2dfMed+jS
jW8SUzdzKO6QjQcED1k/Npa53WeOCydh7z1biYDEakNhI0EY9jbZyNuUtBdZP3cM2T0gR0x+neQU
MUF3+j7HPs3EG4CcDQKG4OQiQJm6l6HYYvqyQ8nbpEC1B8QrlXCPEPdb7yWILwZdHlMjEXOLA9pz
bqiVVttcGNAF8UrDjgr+NMyjiORUZhtIQQ1YDdGvAjWRQM3QOnsg3Ln48lBI4lBYMa47esEhI36F
eM+aceza0hsDFY6/NmF6Z/f4i2zRV7vQDTIwZqScej5gL0cuQRLv+YOBugIKtTvpjVNs8VSs5HZJ
+0q3TH9x3KJiaYOjXx2q7K9JTwNFMv0gX2rM7l0ihpITM7lJb6vkkHD61/uYxJKR4Yd0v2ecDtqz
bp50/7MO8n3nRM+BPg7DJ8i4Uz1IEGDFysMKeNwiQQJRRkVq8FmNjyaxg8VnWB9IwbJPJXdqmYyY
AOARx1jJUzrXBw/XOwMvRf/VhoiV8x57jTIi2RbywP49YVxuoh2RhAlwjgDUprDbOw5TjFjFiMk7
7zyD915eEpOlcwr5uK3yzbX+NM2TtQDAm5z6x7pZ/BuP0tDXuy02bowImKhgaV8Ux6X1g30FLjAH
KMv31XTQ7ss0Pk1EdMSq+e5ONeIHpHsRVpaak47EJMxXDbzLdfczeMWjGVnnasDWqFIPNmJ6NGTe
eOhiDP6tdS+eNCN8Eb+FDgNbSkksCTaQLmf9i6uU/n1QmXsxIQcfUVu/ItV5KV9rb+N1pxzOv8wu
Ch14160H8SqwXXHgSBPhAmQpjqq9N7oXJfGAOrQ+FT3bGqz18E+FbXbK3fcctCt4O2kPM30OwRnG
flpEjxG/y3gqfOjS0aoQtLrwj8qdK+4M2L/BJDAIWOpHh1L32AK+gIAR9F7CgWqbnieKA/E5yNnK
OhAQSXxORo0WvbdVx6R41xBRl9XpdJc7icDAt2I6loL/zxC44TL0FkZRkaZAHHyXZPpFQOcG8zYM
zYH8aLveGqmiTDTbXYree7A4CgHhRTpDpMdxzze+Fy8t3JBAQGPYHsRys4Xvh5hEvxmzvMLcw4q2
4vlPkfTPnNSv4aDeSznxqYTNE5X4HVKN4lFj4UhJjra/WMmL7d+Ff7MDBG4IV+/i7JCZUa/yYm+8
09Kpd2C58Vm/9hlNCOsDIwFkf6st8O5g7tAoBPUWJYiRbBG5+SZl/rYHviLT8zYTACpz/A2WRCwB
ktwZm3LNRyx8jHIvsYJibjuukbjCTCZCjASInH4wXDOVwWEzLO+WogxHKHh6sIbWsMnDeJ2a8C5I
pZHb2QUQQYxxKv0DZJXylVYKJhfSDwq+hmv17uot2WriDyS2DXmtSNz9HReXc4nsEjlN0zr7W/2K
8UstNwlO9Qg5DgHOdhO91l1G+BDJDHfjz5ahuSbi8NVut623y2rrVCH6X0GuYhwEEwuTlPjcALja
D9K7k+/GxcGA0Fkh7mZaxYZGrCE2+CIlIuTOeu2s7fzSPTLeqP54DBEFHntQCu5i5gM8pHdAvz5g
97r/Xb6oiljIFaYWDAv/cEFL6wFBz1hKnvQq4xXQ+HZkGMGH1q2So3iQX4Ss8e1MrMXnACXGxErk
LsWcGQ9RRIArqJvILHqaZlQS/Q7LHeQr1bH+NgXOC3eIq/ioKG1oqWO0R9kaacr4zm52J2tsbldZ
ssNcRPp3E4aA+OHB9sUdjcdiWiCHLYkgjD3afgv0WtkLA8rDukfv3flpcV/1NiVsbvxZyjU/5i+T
vjuIVUu1BlQL5Yv5G/6c7jsUSTVvnTcALUVc4q/o3oZw+MN8sa02CHNcHEYSFiVDJSY2nHaYcSaP
1XBndluQ1OrofFLYgPtnv9wtHNqQ6QlI5RInmYx3ywAdQw5SsJsn9yP+YLSB4cTnsixeqi8blBaJ
eIk/PMasqAwwcaXEIHAK0ptLacYtA4MHNv0pvrgDZvcXzv0SjxghgttRalM4V4haIFB8QnUPP5I/
8l2/YibZPmcESd6VUNXYAZbKluSkdXSMnQ3NCt69OGJVENh7BvyrwqesWXd6cQpo6MPwFEd/F6zA
ZUk4WW6AQ7Mb/+ZwAeQPPzBmgFEMVIFz62rgl+PIDwuc9nxNcQAdFyUuTT6YHJBT4JAwv1LAhDyj
hFZ8wBtglNeqW7X2M56YsDH5KX8YhrLgnzgRDr69Q08Iq5Sm2zU3DLqHGPPfuwUpW/HOyfggZXf5
e8zUWL/EkWmawG5NygUZrR4e8dBqCUa2SJbdGPYeSMdJNnBgRLmFWlDDZ5e/tpB3dLFZvPucXWgf
uDqyzTf48WrYEoW1l3QvJMm5K4LZpn4zdw+A/U2/QVK8WwQz4woFNc/ZPF8CC1r2g5l9oPSHqGeT
GMWN4Rzo5aGVe52fE3qndvyNcuDvtk6xbQaL5jie5feQHeP2OapfC3/CtYQ529uM5sbL2hdBVO5q
xpUO5iM0lUnHx0bVF3lTc08mNqvw7CabBKTS5kNueWiY6UCfTbc9rLee+Y/r4zDFMG8MvqENdnhx
mWhqtnke4BJ1RDBgVFev/VbEE0pCWucILyF8g+q9uWRkNiAIcE46fZBIGp32szNRqYcvusfsvoTr
i5yrPMT6wS0xKUb1CZmjomZs52cSa4hGWtylNklwDoe/EZytsT0kJjQ9P1uriQjJtgYD2XWuSwkG
qT8tYICOMgST72t4UXH1EDCcBFtlrt+kza4TlA2qxRp+2vZ9x4ocEJNhRkAS9TFBRV60wxrHgAji
YEc7lpagJuElj65m9xbilm+BA0X+m+OwEkEDMmCjiW1fmM+IxzyaQCSuZaO+yz0mizZ0AUDnxj00
iBvb6UvI3+gtQaoNeIFMALz2ZajRv0G0GjSeX+CAXb8WdoHwNe1/2pz4zmDsPsIRbEJb5T7r+8+0
gRxrddBXVLTLALgTA6jBnve1V9LjUwL4rAcby2Kua4HvJiN+lDXiuciXv5IJ9oYkuq4xsnPYh1c3
kvgMhtjJ9IQXTrp4FINzqeBSOgVU9yYVi5iQ00t+9dOPRwmSxfVKzhiD1eG+hN6flBwzRYsKJ3bM
dd02OEkM0ECa8GzI7NGtxobibkAKhHFFPbS4LFSgDHm895wYzU+Ak3EW46cbDrjmlPF1HoJrXfgd
maAY/8ST/15kJceshQdMxkQkoYaBzgi4FyBybwciqrAydiXgU1oZx8q3mSapDo8wnaB09akzqyQW
V9vJUE2YlUXzho+b8vJPCXGEIuuQCrbzDGFRn04wtZkjd4pxMXrM7BDHCAeGutaf3kg1yZR+dIIE
/1UHhb+A/wAxPnRpj3IhssMI91zXGU9D96Id1l/XwtVCcPFWVRHmnrL9DnT5J4+SU1Opj06kw7FN
wKtiMzvMqOZza8LNQnh7C+J5PRAtZjr3nS330k9/xQihpwDkxViwKxI/vIp5qYZOBygw3MWL9X9u
8WC71tUx7S+mFs62liWKQfTJce3xEYV0f7TxeqMdrJmrSDxUQUgRFODekc7pM4TlQZl7j/wP3+Pg
81m6ld9Um8QQV0JlA0zjMKgusfYzVI+6jymSlRer3OV6dGp8cKhXjZAMrSk77CBmAY/vWeh+adLz
fPGeLt9YLP9jASqZBma88cGxYPdM30Gc/w6K4CuenObsZCSgRXhrIISc6qGEe0XF1+CAunLn8WpO
0Q/mtvgidRX0KO3vfAsWiAfezOKAL42nTTy0n8r0v4PReYiLfbKkHoAe+lRerLJyKH86ckaRi1Ra
9lB+03drWlqGhnYoYAqX2o+e6VDMdcOD31BnWAX0hkkvhzOOth4HR9G29I3IWTgj2cnga3XJtESn
vbQtVLZliFJG0FJbtNlCQ4ao1RKGNpQXp0FDkSXI80D2Kab88kkKIqvBBUAtChOI1HY6YivxETEt
8nd9zXEVlHj5BL99wsyEwse6TY2f0VL0PA42HxrXQJ3yv3UBci3pM6HOy99B4xNKISEX+gbGBn77
0psChK+WiBcAHGQeOaTlhLsY+ugwQ9/U9aJPLHBrHNLf7eiu9NR+9FP2YTXBu7bst9cq8/+k6VBf
hO1ezcb/iNyceelMBTQkPQPyYDuV3r3LhIeAO9iEQH77uAh+yCj5yiuosqSL2h2NrUWknQO7QFRl
zkQTJ9Io/8hUSY4cCYe5GfKzznjU+fwYdcdidHcDM6uaAYYYdLVOlrebOUST2JF9ahOq/olxaWxg
2F+6z45dH4N+NTpUkF0mxq0qjtquaatNSp2aHqxI/Z8Au3DXK4/h3yC3rM1s42lQUaFmucKcRQGs
M+N3o3OGoPUOon0w4gcQtRgQ5B7DSE8VW1UW1ITY5AeR97vzEWIcTCZKbH7QzDy/+WsUgaagHGec
lImWkLhjeEWFz4dX7dKuuM9pOEUEtQyzytl6De3qPHb6V0wwW2/Tl3rwgbBcZiDkVB+ypiVkX/vy
p3xdyv5v1UMq1meRs3+U6R9sNzOD3r02UZNaEglQnKVb26Tw1s78OGoQrqGl45bdr9GyGPmWOWms
xEdF2A7qaChWUBnUIQFOh4c43j3Y0ZoMXkrb7gdAfO8n9a9h2Ad2/BaVVoenA2Qfx24gImuB/zwD
/lDAVkwyWOuoD3cp2WJmy+HUqI/e13rN7kRMzog4gVQg7DEWc7XwWbUBlhiqohxk3KgEqpkAbVFu
ki+q8K5pWkpc0YRg6caxnMy/ESWqY7boAGPnUmaw2gwmUG5ks0cNHOSkJeJ8YZPzTEvgGeaK2sQm
tsKDgxe+C4WxctHjrGBgKykzUPK6IaJ5ttMP7g4+vcGErRPHphhe43j+TKv5yRuGvyZZV9mQnbvQ
hmPBpmfXHLnaTD/9rCgfgwDi5Wy7+HLM83qg5net8TXOjG3nMG1MbfoWV0t17yi2cJ8FxAkXLOao
yC5sC0gQIZeXeeOdqaAOVWyVIwOatRBQ8Uadnfwc2UsiZvW8fGX7PW1UWYzHJrdrnEA1iD4j+mnm
AHclkuuywQzMCJyfMHTPRi+zVckgc6f9bsny5AWXuSIe5FWXza5wO/NlGOr02on2uY/UaJIWHDZX
r5/Ek2dCukrRd6585e97Jxo/VZO8ddor/kbqp67MnZvxSPWFFzzm7LS7NrLFyoBKP7Wmfx8bmbd0
pA7udmwakOb/98Xp7fsyYSu3/Iwpu11gH6jS795fHJNbX3833uILfq0EzZ+vzOApC1HADaqKf/V4
y1ZjOCG4IHSoAfl0Kub3rhDQ+4rS9I9WFL1Wfn+lfClOle1717wmRpi1zMTDdXg0zVkedEs71afk
goSjRDZFTWWVEVoMZiZtnuCDKS39qIUDu6EvsWEs9bTU0Q9j5nMYZ1hYaL9OH50MEVU0k9ip8v7b
AuZqSj94LRsUcZMqHfgDBoheMczMSOEmmSGtxnIBs+GYWKsyHdgkr7HvTx9M+WFsMdM256co4QhW
3jA+RJNJPlknnRNcJfsStRYg5JRqdDAqFIzFyE+iJmamYr02Qe8+pZH7J6jdaN86OGjnfQsa0fbi
O3Wc4MkIkUiD58LkowJ7vN07op8ecua6oKPun6md8DayMwncTQMWt6O1mzPO8ipS/lVFL0WTY3k3
JiJ7nPPReDU9rLczh9F2kmEOATXkRHTWNbTnmrH81EAfQrU1tKbxNrNBMRiv87MrC7zSI48ADKJK
RVNNq67W48YoyfIZnAKot1uSA0qjT3deVZJVlSJt7oKA9JokP45z9gLgn74VdTIu4ei0p6GRXabi
hRXl3sdu69636QxITetU9xyDZTBrGEW8uGKZdyZJujXdurhQxwGksW1CLBDfHrT3AA7I0S8j8yUS
JLty2cnWmeJt3sBWnAa7JvybiZSHgEpSEY4Cq7FypbuofpYB7XBpP92+aD3SzJPG/UF/SMbzBH/Q
G4Bt4rchHaYPZ4hXjWeqkxf23GLHCpptwwF/bEBRb7cHAygL8LPok/0Ue2JdssrO6fRl9Y71qrr2
TTZykwkmQcInr74Lq6dsZ1QV1WYYtxwYZGdbpQORJ9ImsTRjcMlhCUSqzo+Ngdw46SiQvD4YfTKZ
8ZAuYnWaGj5ugkGl4cRXqx7iq66LFh3Z8szJsSk25pCdMtS+cu58DCS6J8cv/qZTxBEZZDCxq3EK
37NEPDDpnR7zyAVSMXzvddHI9WNrUlsbl9tdjcwebrkRvfRGRyZQ13tbY2ay3cAkOtcT5Jo2P1B6
/CqnfH6dW+z+E/hgOh/9j8L/pnztX7t8PA1KxZuwH4PTAJeur8N0Y+PzDpasQK+WByUErzAnMytW
ITiObqDdl5Z5X4couBrL3wUzH0xcwXPqXbzSw7L/bocq++2GCjtvCzLYGCMTRX9JCDPVzdBcp5C6
RI30Qn3pzntYNv7OFnHOc69FfR7t9N0fEUU0uTWsaGWcLaKX4ikGBBvS9sWz7PK5stBL2qE3PuS9
TVMsKib2bpyReJH6M1sPZGbpjA9ZC1qPPqO9l6ZtrV2jS/dWChwkB+lCUTPJz7Gtcz3W6nlafsNU
j0wWbAubmYZhxPLSUmTtG2W8m67VkFDVMuVe/hRY06VJdA7iqOETS+zRCouUh3n0sJrjdV15QMlD
HVbnlOrJY8vZD7mHr1efUcJO7jr1FbXINL5oWVUbH87oNjZgLnQNW4i2xePiYpjmErXd8tIq8rZ6
yYQ9QpV3dQx+WzX4xNnQfsshLF+NMSk3Sta7Dh/o8yRMwnchvrlOToB6Es2H2uHiBhgfz1WIm8wg
8z9D8FewEz4xuk1P3qTBZKULu1DWv9DDr/xM4QDehfLizVODfUL9UnklZlhOY3ymvmbU644P/VT/
iidZQ80kCjx2NWhjrICjQzXn26aAbJCGZYGBQtCu1Ozme8Pq6axcYKfaxJCxjojXmQOyJKq6jB84
BcUj1/9mdZPJ6L2LdiUt8CPdBfluQy5pUSNrJy2afEPZ0z4l3BvQLoXCGUUEI6YtBVdCmpgTm9cZ
o9THJKNqN9uo2ns1gmQZQ7XtskCTXAHrBclJcKorGIWu6cTbwW/dh6Asmp1BGX/XzxVJOlOYEfs4
Z8ihaokja0sgaawRNWVuFlxuL0mH5kp2sIyzmvS+21pIS6DmmfJU+cHp9l2G3eBaAwxTWRhcziY4
qCmN5un2gtjEYiaySGOB2UNhvcbVwqcQiqBYSGdGV7ypmuJNu2FxiJ2Q4VCUML0UVG6WDS3d1p2J
C2SMfis2/cdJNbStIVEWzlxulcfF9dbYIOwbn+PSm87Kyo8ir4bHBNF4WRXtU5DL4mCGsH6S1uc4
7yBuduUGn4KGpMYoPGiZmt/CWYWxjt6k4+618hUUuaTbO308HrTTPVQI6S+dX/8y5wxSVnfALDk4
yBFLBh39MTxLH0pRIjCEPfIQ+il6lJn3mbnex9Tfe5FZY2Wl7H8v3pg/yrTFS0xE9o6W8HNwQc8d
0tY/G+RGlmlM3/NEnqVSalW7vXyXi63bXJTDOav9+q3HlxR7o1602VFZSFvc5UUP2WsYeTjrDrV/
dLECON7+JFrhI4Yp0/0U4DGtuwoDhuQ/L/lYoxJN0vCv51vzxRMnlFl70xdfcuyQemLqyIqNjNOS
HAIF0SHtg5d6GpwzyBuw/7DAEumMjeX/bSqUwCSDpQ6dcN4vPjEGzoGjKY7/DhMPzyhs7/ZZMMN1
8oI6Prk6YWyjAbEwUaAxi61enqzAliecM+Xp9qVO42hXWynYSF6e1fIi0igFu4ugPoZZN8DBce/7
skCGtDR8gVAeOnBQGuX13jmGAkhEvECs5WATDJnPGHeDjbYMR7S0mAlaEeV4RsAwElfho3NxtQd9
pu5Q/hJq0LNdbww8MF1HgdTnhvto4zy+fAG+0z6Ffd/sK93Hq9IeD6Xvtudb8VmJ2YF4B2+J5bzA
8Rnxj0spXPR8uGX7FJkusVbAT27QYM82F+l9NGII0RVO/F54KWwD6uQdyHlbyubiCPzMSo0Y7Pal
gZ32oW+ya9lykThNUlMsd42e8v+//Ps7JHFOW0EmnwSuMgPmi82Y7ucZtZs9tPPdrWya6Q/u2dyo
Xhn5dBhd4GGN80wm8fSD1Wm9SuAvLokMez9vDopj+bUYh0VaoE6F0T1oOGm7NiudNzeT4yklj+qs
XeQPPT6YIvV5y+mE33KCDK3voqPXaargYgCtjqMcL8Eg+uHHy7vEgyKauYIDJmnYmKYQC3/8ae+M
FKv8Ufb7tqqba+Jh5Jza4SUOidIjF0UcC6UwPmufqhluohFYNWPsun6wqtTGdB7bYr4I2Akoioyv
Ki+a/Sw6nkHoa5+Fm5znqtzGbZChxcnla6QIVnUs7xHOKkh8yCynV3jJhK1HnFK+eEhJSJOl4aGi
ttCOCpmOz8JhQOg6MVZhGm2Xigf7OqRIOXR7dfyUM8xLOfIlTnvwWLuXyOl2Ru5ZD0MHrcLs63L3
b+cxe5469DhtGN4nWhgrt2qjfZ+ZTLQM0BRV1cZ9MJjGveEOwWFK699tQ5fiU0e8dBMAvG166dlS
hoViULEPCeqNJNRHO8JUODi6yRQ/3irOQmJICbJjIt2hfR65c7cT25Wy2ab9iFS+9BY7et7S1jL7
J5AghilBRne+6JrUhGzAAgfczFUAB100Wu9NpU5RUsAZrFOCF+d5Faeuec5niW1gapO3N5CWVi5f
cu5N9/4sX4OalJmuwyUpXZyglZMNJAs5/jpM+gzjgE7BtRb4cLR2lmGVjI8C6QdMO805Qa9gM7wT
o58WOISO307DkLWdFgeGpeKX7SwwTk5/rFzqq6jhQt9ufCza37lQV8tujJOIQmpsB3rWsBC70ZOZ
uIcmSYUo3in4CMZpUdTd3rBqIabettb+//ZXK5AfvQjgllSU+IXE6nTWzSLg8O7Zps1TZOpLV2Fz
dKsH3MV3xwUnX7dRZJ69dELc7TPbdHoRk+FX18PWiCLMhjpiP5x9NDUFLg70IlWV/4XNp/cGtRcY
SWLvtM4y7l5oFue8GTdTgQNHPtd//1sLdomkIGy7t9jHqjkHGTwHJk1XalVybbcWetTOZapaUEwE
sx0QPy6yje9gxWO1PcmnIVZIUa1pqemwdg2P83G0PW+toPa7iUIfa6dbT7WoJ2JmDqHd492I8S3q
ItHtomS+0mN2D2aKMqDIuA0h5AHyJhXByZZxDKfwCwdS6KNZVD/GVXrxRyKmIg7gdTfi6p0tkslm
vNgmi2/M0/ZLMkXv0dtTY5svaL3Txxj1CFBwG/g1Cu+O9B9dkzY/T5vMDhziNExNbpBison5bwfm
8ojl2q+Q5tMLqhpj/hZ1ZuoP+HDBSzV9LV9LTKGpqSJ/V5hEcyjgWMTURK6AjanIpM4oAgc8O7NY
EYU9jQ8GBXecKRZ6REVyJ80c+NOWBDpZVKk32MJkeOQV5n3mStiijHsOtrd4tzehdbIT2zx1rYUg
qKwSwuJnsZz+9Axh+zoH4VUlKAD+/RSoxMeY5PlDU/FvM1sqS62rnHxfIZRFfsRlmx6EWt0p+wJE
uUpMCJAD0OXqX3tXdvD7bgt+RmdwBAY6RA07qLIjZ/3vsW/kuJZTr46J7f+nocYkhOYzzg63M6Xl
g9kUi4OgfadHBDalFQ0PdQQbzIr6jzhrFAcWRnZTaOIVbT02qUdeCcggrfgItzhtR7JUsAJ3lsY/
FAlOWkySaLyIAtH55B46jkfXttXFD5vwwYXq0BlBehknt7iYhlb2HtZnecSRf7x3DPKT/pW49Zy8
R7p+/beccRPAQKYhHLYvbVLoLPcVJjfZiBzV/451E4PhMRb9zrAMglBTN8NDwLW3JpgZQbB1cwQ2
OUNSL/ZNR6F7a8vH/nVOcT4c+0dOtPoxohu5N6fgaDdEqE2Z/Un+XIjp68AaqRt1nyrYnGmPh4G2
WeM6qg/uMDOXMREfaqwDrOUI8qyemFLCEtKeR8krkuPAemPYHcgLLaFgR26so45m+13lgMb+dCjz
NMOO0zDPZhchaMLBE9cTSHzQD6Dj8MNgCoDOdMd9m7anW3NhZMH537nkBJT0KAQ3Y9V3T1MJ8fT2
vY09vk89HvKOM3iPA4PI27l8e/F7mMdywgTdT923/9Yg1mQz/5kV6s7WFmcdsHsEHp62/3b3uYAo
3OfhRLQeO1HomB9h2PXPTpo8/Lt11rC7Va3/rV9nW3QbNaqiPismuKPdiXO3/Oe3l3pw6F2XwEnH
ScYzHC6qOg+C5RyW1fb2d/jVyH0YpQ8J+/IV5KPexC2T2hsUITsPNSKgw8KO4uJ8wZzcHpkRyKmy
DplL/WGUrtjZUYRKoCuudR5lj1ahkyfdQsClV/bSPn8TDuVlmLUtprA9xbTDpBiACNNL8Z5XMMrd
LkciZ0ivPbgTA5uV0eJtiA3FlJGgOmp9+ldkxxUmpBOPbK2MF6OYEQoVVfrGpu+tslGTyFxZzEpq
Ze0DzYy1me3PoBfI0PMqEDhBZMnBSToGr1V7H1cMGNKplueshD3hMzraJGb1FOruO2Xadh0sEzsy
x8y+mgaPmpppWzaRHV2I6hArfzG38b9yPSSMQOmFbgAjRSL5iFDqTlXRnG+dfQeL51bkMFUZNkST
6J2JGGA/g+2seEzZL7PEALDRVN6O6i8VIPAOky4COpcvhSUfVB9PF626Hl6bxE85aiSxGio76Lzx
d2OBYtaTUp1aI74aEchJpQv/PvdM68kR1XNpeQOTYop34B+C75UYLg0O5BEb21kP+VOEbdVTiBVy
PYfyXIheE/bc4HqyTAqaCl1qtFBabDt076JqdDD2oMiv5xYEaF1UpFC0ocPUJIkbwqXKX7cnnMp1
ROuvsKlLIX1li/5oWThh/0eXhv1slBpWs4o8iLo+7MqOEeD6dpzPToe7U4xsqCh9mCKLYNfOAmdz
ey4t5f9l9I22t6iDfa0QZhYEg16twDk5GFRh6VxDPvfgHrt2Y24sGuCzMWGPZ1c+Uz9b9UQVUhbl
ataH23q2pxoq5hL4GaZpelD4x8yxzo8xovBzOMGRKT3qoAJZzKGD++rbZXj6h0qb7lRvCxPBsUpH
RvF2+BWXMn2zNOwkVUPyt3y4PjfUNYB8Z016SYjxlqww2D/sPP6RYQV5YJL5OiUfRmHa6lZg0OOH
on5c5RYixFarjZw6+2Lo4rdVTRVHAR8NjmbXOVeIifq83pn046dLYvf+BTCGZkE/SKGmJxu9AaPw
Av0BI+pVqRBl2bdNNB/mZGMMuLwDUaOdan6Hhsz37WTCODWguNVoH4nog+bbVtM1A/FCB2fT8JrC
9gh8txKCCLIvmvnsyTPEZ5KMxlZlbn2cMVKP3TC4d1p10JXMXvIGRlfQPTNVfcolASqsVH8t0b8/
Ce3juhwa/X1Y98OFafATko6JELDld2WBaCE2C29XJgGKaDFCD0th22ZDQGE4x1mM+xkU6HkBdLoF
37n9ybOgasWW86BHyNm0yqhregvFi64tuSlGyGKzR6oEbThDB/Bpzl22OFdme5Hk/noYEd00S3vV
xiOpAcAk0HqrpSA0loJwbnlLxNSMA47PYsGlwCqGu9s3qtRNH9JIEQBkfLl9zZoZgIZ0DB3u3wFW
lyyIoQLlsIuQEOnAwfcO0n65iroKSwYFZmmXzOxK8sujKrwCosIFzqLpwRYuJkNFy6kJzoxWVRAL
7NmwpH1Bl2+JTS8rhQKNrsMqvBz2ye2DzAtva01Qo0LhW+doqhfA7sUOreaqFDmNlk77dWXch5Qy
f1Ov+A5aCgsKTm83dhlJz7aP9KghW6oZ8oMvHNyWubw73RdMHAFHN4Pt1+ijejZqQeKiCKtTOSQm
Lk9VeBlsVk3M1mO1tK9uvrXIu72fUw9BwuQnaN9QbQfIt5i43U2e++Oh/QG4RWOYs4h3wg3bIxMx
bHd0RZqvT5b0rcCIgyk7y/w/H6xoA/HHXsT5YW6eevYVOhkIs0wau4PRN2/GkP0Pd2ey3EiSredX
ofVGq2DHPMjubbNMAiRIECSTU2bVBgaSqIhAzHMgZDLTa2itlRba6Q36TfQk+jxIVjOQ2ZlZhdC9
1M3qTjMO6fDwcD9+hv//T/cgbaL8Oks00BYiIIrsjXxWOMdJbYgysgGWSMBGJD124PQjxYnLssq2
TXvhZO1pTfoAfXJ6mtikZyZ44gnCZpVxHwY487lDHGjpKZ2+yeJPzSU9U6mw1Cd2SsLBylHdSepN
dr31lzd1S185v6VeYdOKOw7rnBQ3DGwni2YQ3dsrqO/pRbWM65vG0E7MVlVmirj1ADFXp4VlnG0s
XjoJNO0qbSoKQSpev1Y1E8Pvdfrv6jxzTmKURejshkA8KIKPUZX4pxAjM8qzKm0zEB9PYt+/tCCV
I1xJAwWR08ktmmhzQS5PbXeF6S2n/VBFBYjM8mkeuc3lzQUPQr+l5Fe1q8l2BXxwzI195quafVX4
aU23LusLmd7wLqeyIhmbzaTyGqIFJPpwXcHP28Ah+1JIa4Fk8RKvmkkbmlPIuY2AuU4bLVhKkisZ
8yxUk4utSduJGLFdrY7Kj/2Samw9KuLmb1muKMTuFMQiGuIRnSEIR1fYYuGUKD9RHYInF23SOSqM
vygSmW87k9tzektgTzVi45Tm4HFqki+jJ5oWRxDw9ZBOeUAQlRhan7upurtqW9FsotHnS0M3LxXT
uY4Bx9FTuVAvYhPFzH5OSVwiE2kTARB5aAsrhN7SiWBVE7L8bWKhqaHlyrlGP2HHCLs5HRLAuBbI
M0rBtPCBixp4u59LJBTpYGmchVqhz6TU5LGSvKUXOx0lMxuFlEkV6cWRY0klAppqDOM1cmcbBEJm
XiNIwaJm6pZacFK6BIpqYWVXYfecHetzYtbSaGZycxOY9fW28iragZI6nYsvFZhWXaJB72tb0FqV
EOHM0wrJS0QuzJRrxWiq+4x0tgCQOKcgz7iXFbSzthGCIxF7+iwrQM46qrw8zSTyLCK0aRpUy+qu
TsD30wuNI63exVlJzb825lxnGs0YVOlUV6E/VyplPJlMJnwEF2NCPKFp8kUq+XRPFFWKFGcfoZCk
QPYeTH1Dqh4UwnJRLwGM05xRR1+5AeyGyJiZIEiWiJuuRZ5UprI0rzVXnRumVUCqRgQ6KLegYatO
mXF/V5cF3sW9amHYSgNQull53oUJV7bFrZ4YMkKbQZhgZ8AKK5unNDOg9dD57ATfJ6FhdxGe0E6K
u6uwaWICcPREyTsSBB7wcH0ZRGdxLp3VGzu6qgVMJZb0R6nTCCnl7rOtSuEshvKJUVjSbMtGn6W1
g2uI6nSMtfklRTS63JTR1TZQZ02Qhl+yyjjJLdOFQSjdQfQEXm7TerfpynPsBpl07wHtAhIK+Jq4
D8D5ljS32STwuzLlDAWrcr5FYnji6qA2t6V2bSVL+ySOEPnuinARxOmvvi1dLsmQkTDb3MSK7T1Y
tLDQ5WaiBx2tDygYgjR/EvCUk9xY0vRMam/geslnlpZeOxGoejm5M20fjWzHLGYWkv2TNjbSmU+r
QzpPgngXNQTXUuWHJXgMuHDLjDwYPrGUNbPAA+yN/BYlY2FMs6T1ZqYoZZRRexZHjoybgTKJlxnE
KYbjnjheIqHlS9MurZ7HOjF3SQYubzk/y+tC1DeLROEOlVXahPNytuI1bTbyb56oy/V/ZWo50+kz
kgV59osPahJhdbgunaKTy1JbVIRTVYOCgeariYtmGzq3QUWBedsqv4a2RMrDzbdfjK2HBq9tZUf9
tkrTWL4ALUE2lEfdZtatxHm/AGp11hlAguwoQ2IC6uxcE8VR+jU3ZzjFlO2si9qIJmWNyIJu1md1
bXvncp3+YnYeClRNak01mcRoWWbmFA5bseiduxql56uKRl66TRuKBHHoWYvncexvM33RXyk6nUKP
XWsJbiJVVyzRNAMmUGWtcqOYQLQbYljQvhL94+GMT4suoJUN0uznudkugWEE6JUDoqa8VdA0QQNc
lIf19tfaoZtUsSH6KCRrViWxclbK5hXCZt5Ca4CX9QuQFIp1E2253G23PV6Sf/sCZj4xikvLglDT
R3o6EKNzJ8xLKqf4N2pzry+1dGZGfnmmtjZpX/xqiTbhkwjYwFEplcXZsoDIZyTTRnWKX12DWiZG
Bs27ULMXbtRUJwaoeUNakunrPb2t1x7ppKEmscjZkxenx4vID4R+HiIETY1eCdcNE8s50VBz+0Vp
mgbTmifb5qxSvU9y5500siojVrekObSfzJ+TFB18GLuV0CknKybT5OyXxnHv5e1jnm9+UVoT7SUR
O2DKl2dRSGM0klPARbqtcaJJT42MJnpLF93OxvmJyf0THFv5iVYiu5WG6acmDJBjAXBAdcUDXS4Q
BJu2c+eopZLBFcBAyS+CWz3uPnsS5FHwEzn8/oawv1GJb3rjWi0cuOIgLVHOWmbaZ6cjJcEOFbKN
BeXeueJYMtjPmRQuoxUgPkChNcl0M1mlgT8lM2shs51d5m2cfhboEMVy9EX//nLkay2NpsGd2Ron
enctOwXWkQua8BATUknysW11y6siUKxrMoAMWzbJSWJALQcV1s0bsqUnQYfGSuakwXSTw1cqQh8F
0g7wrO4B9OyXUFbw30k9k9QMlxm5UKhTAFORtcZoSHqA8IoDmkCzopaqBF2ywm2HpGfVOVeWG1Ea
StAsqUsVQTc7mW6tZXoaehKCuqgznvR+dWC7iEhuYTlJ2jI+M7tHV9KC50AvyLLJVlelW09HwVOt
Ffsks+rrKEvsS8836WEbIfeyechju1k4GeTzLgczRsIHLw1cNNKu2+jYdX3Y75VdzL0Unywhi3OV
ASWrZcW7VVU8OkBDC89I9BkALlD8oUzPtQz7Yus0LchBbV6jRN+eF279gARwc4TMaTff1Btprsmn
laY2xxSzZLgdLIrIAkptGV7R/Y1PhhanVxNfXLB1RTieeE144gvMRwNbqas27YNtfsEpsm+3lstL
WBqX/pLakywjU542Ne+VPMKkbhGLixML2pE474AzZoAbw9OlEdA2yAV3YFT2idkhdVc18vZ4aUcK
aNBbtQpJHwdqAO8W+QaSALZpTxKCbjRScXhJ/0C66INY14acbCqJcxlbCu2+NfJWLrvbjRxKFgK5
7qH8OG/QgJ+StaXQr7g0JTDc/N7fJN1MaujDA2Jt3m6z5dz3qpONnpzVQIf0mYAwFip7vO4651Ju
k+a8CprjShQoDLfMp64CIt7JlHKWSMGVHsAJ7E+LntZXjdK0c5UetsdyI6Nap0M28DbtcUEqOjr6
7EbQn40ybD+5ZihkcVBxDjP5LG2SB6Vxw0sfqUfRqrff0RVtVudGTI03R9w5AcUxsxKxakWDTLHw
qkiCQJavy9PMc5vbqogQpC/qXy0swCQO2vvYR9pzq0rRJCw3QinVzM/6rdxfZK4apsc1EUR/WQRk
AcM+OQWn8j6U7F+6ruGFaKDE7kNKwcJpkWvQttQTaKQj7srE3nTnmrqdK2nn3Kd0rgQ6hnwNXCVR
yewTZGQXP/fJxs7xjElkxJDJlxtI0p6STkkIYXFrBXQpzXVmMWyDaRDU5lHqYWj7olAcAG6y20g9
aTfOhq4MEgN7pKyLCr0gs3TjqaQ2BNKRyjZOtr86pG/g2h33oYu0TZOjMsPv7E06EYt1qVvWdWnR
Hkqi7/1Gzi8s8C+nqPPk53RDQWOFikGGGJkRy9od8SJAPhFQFSWb0mmqdt6/7kJTwwmidMaN9LQJ
DSC7MYLdikmuQfeRWJGL5Uw14U6FG/qj4PoSnznItJaqLU1C36GZhVH+qtA3bWK3oTlZqpUzl7Vf
tc6kF/QSVldIquLM2UKo0lW4ZkYh03eNcscE7nUAZEzkI2REepwNyPgtbTPPA+DWWWihMx/5s0TA
/iTHIbi2fJp3aCjPbUkEUtKo47mUlPnHyjOJkWPnOUw1bEu9Ip0BAcfF+YbsvKRxhCUBSJxR+JXQ
NgCyTP64lZHOttPgKvVzZmMl5SnncnukG+4N118mnAh/XhrdqtFQCe4SKf20bT33QkuAXT+nPeIq
R8NXarKbbZPExx4Yq3uNvP9GSakqep5/rtebxXOBJtBhjEp0aNvIdnvmLZUlehQ2WWNDyy7YctlN
kSuixAofTrwpRfabSyBENAl0y+K8Xm5/S5q4mm4h4V87rXxnRJ38uTMlKvGA0etKABnD5crAsatb
s16ktW0s/IAGAo0CAkYylIsQWf6mvq1Ad37pahqbtIC1PvbgF97ErYNWHR9ukEdqEZtSFeXOrkg5
UHKDvOeA7tv4RoQ2jUPPFS29cBBUCrYymTZxA1PhO3HCTXPZFNEWPGy7vCV5AIK9oQ8z0UbUZ/4M
BS68XznPzgR1RWcRXMgAim4azgNtBtMvjQ6WCbYAzoalCldYy8vrCG1fNYDgtonBl1eFZCBp4Gxg
Lmvo8ZNtPw50qMXh1irPkhRKfn9lgjBE+dXyEMiQZWTtaPWxRCvT1z4TSVVcFgGUeQMIg++m3awp
WxTSbefel5ovAJmnoALocNR29nzZ/1aWZDqXHA4OXQxuPLu5c11EB1D0MG42fniE3ArloyqEtmsV
7WkbS79odU29HAcEcAkP1IKKm8UFDFTq4DAhTMDrGR2Wki7L0HCX5VO73VDdI7sCiju4TAsI8WFn
3aQQdfK23V5vlezcDeiCaVSgt9Ky0ZBqIrES06k8BRpK8zqyMl2y8lzvTHV1ZB78CNXVyq7P8GFC
AthTCcz0VuzqEg0ERBQyAbgqNuqF7BbmaaaT+TItIB/9rVaG5oXUuBc+JVpEgSMA08Kvyl2POkuj
TUVF4zIucKCBIzsTSfotNGmH5DtdgX5ZgwyWuTyrQ/A6mqw/JJkRnsYliGltI7tf0qgiRYEImmQ4
95nudWdLJF9QXVY+hj1wEvHgzYSg8im0AXwWZINvY036raHIaxaqidQdwsyfCrVLPieVFJx5RXGX
O9Ajg07VPlepDW6/LWEayhqSM8JN7d2G3j5KDgXlLvGiqeHZ0n1QaGTyVe/k+XBrCWoaZP8XcErg
sy5lRH5EZSfTcP4cF9lF7ttgZutA/PpQh/ZhkLMiWwFOz/OFKmptgDQd24duFiH4GldWMNkuaS3Z
h36KGq1ynuE0BiEUczyVINhO5NbPfnHAy35ckLBJrgGVA0oyoLo+uw1JKNGJdNOo1xulPM1z6OCo
lm3POJXHnd3q5zGe2XG/2fLcoo9GDU6soztWo6AThYrRZZkEG0A13EOq23THnaiOJ7751K+OmZNe
DoHMXOuNaLhp4AT2+FhSO+lzJsgEbAvGnkY5vb0uNvRtfc54J45P4cIotTtQ7MXHDR0YSbkoF4Ur
WafA8WoSjPCm4OSJmAWUXQSb2icHZTfOsZyhWmCqYXDetrE+UxG9uwQOvJ2iZuXPg/QqlzzjOvCo
olulfaGoJYKM1mMeqzRoapFFjnLkSRoTNrDv2BN7a9I5Mio/+ZQdZn0lFsDaaZ59cqT2qhARXu5n
9+hOneNxpb+oaQo2MzCAbWcRkRqaMrkRLO/gHFLep/U7+UOYWI1VnRXbOMbHTHKURCk7OHQkjToj
+rKEMya74XnpgMLJaguaBFzK47RKt79ClM9rANTLgPTHBn7gSdPV0id3Q/oyMadFZUjTVFvaVD1p
6dFFqG1WSq5fNXkNXy/NKEXhRbmfUjTrlskcDUf9Y206rGkmGDHpjeZuo0etghoLsEVQo2kRhSHd
nPVboUNcfm5qlOaVrg0vW9IFdA3wz7MC5afn/d50nnRGRpLWB8uoPjbJIb1c1SA9o6OO10ofHUHo
610H7u8IOIwGBiilpJyb+ESAd6g8OFuy4whnnMluBazaT5dQLNAj7XP5JB+TU28jT0qvhoYrm1/M
LgyuU8fYXNPQ4pPIoUdbP0EpMVuelrbHOsQKjWG0+rMrfyy3kXe13HyS3Mi/rDoYfWGAtLqvl7Mu
TbUjWwNO41hefQNDpKAABUMtVPC5+13+bN4oAINgBjLDJXILGbu+krz2tAn0zafCz6ca7f8u+798
EJWlRY/IgtT4NJJa77gEj3vcdmV1ZltpctoktDtxYB8Bmtye93FGki1ncSJlC6plxFzyFi89cvVT
PaduWBe1d6fQMU8B4FJrakLOCo/NUOlan2QlmYttnEx8mtafwHfU1Bxd30yGPL/VARDUUn1SS2DP
/QLlVdnKqFE2gngSeUH02YuTK6fyArp5Fse+Amo+9TfaXZAiebNsQ9CF6Mu6UFU/wyKIJhmth/XI
sT/5DgWePqOkOw41WxfEEcgsAgM0xDR3KZ9uuZkZEZ3YuIbyiZMozYVabOJ7t3Gt3OkWfcxjH0jM
EWDSaHuX16565drGFZwQuYfuA0K6oCXEJFAK7boFcjGj9LqZldqS9CcY8ZTK15QgoJx4hWRfu2FJ
LwunAeIFqfKjZyPMsdXJ4FSaFx8hlOLcF4i0VKKxWmGld6ZjKwsj0TRUQn3LOmuC9pOCitFFjrZl
KSkueB8P+SmVNJ/jIJKcU00mQ/Ow9VsoNOhK9DlumFHomcVImm/1EnGlhkyR5zvWwvO1dPEStlmW
erYt7HvHadzPhZG2E6JJrtWCXnDbrkONtywINWFUnUYYb8IJAMS5Q/mNxhSbjL6qWTZXAmWRaDKd
y1TInLRimjUdopAG/W1Qo3YQsI7QwRRVhA3RVGDB5TJU9AsstLRI7Ne3WEw03SrZqM9l0XUNGA0Z
dmfrTxywzxw6PMvWC6uJHqnb8+ez18OIZmVIRcCpUu9TWAPIjIkHj0jPd6gWiAYSqSxft5uldxZX
8ecg7rzTZbZ54Gm8G6BE5cd6o6BdYlrpvUW+edpKLbj2Gl9Arkr6qKobqCb21rgxi6tQeHwprX7O
JJv2dE3uX9s0DRF3jVHL+jlgg+KT5UX5VIr8JxvG6jU3P9VBTQ5PECnkXo2T5bz0ze0E2SrqNAZd
CpQ66ogeClTli6ybAy9Ec6fzvnibLnrUneTB9XWWwhRI7q1c0x2liPJ5lQX6+aaU50rTt6/y8web
Um/khb9pQWZ91kGdGPHGXFtb+V5UHOgRZwenkZ9+CpH4dj8uwNrXxFUsVAzSfKLk3AQwrWmsjuTc
kSJqglBrAnprdQIbWuckZUuQqXKoObfLjM5MWkrlsisCcw5wKztt89D+XDcBgGXd9X6VKyk6cxRU
n+tKQW+/rgReSVfQfPSTBXn0zSSSKeBzDjZ0/8xvbSGpWOeRMtVbtUYCXfGOTZ0+OTly2MsC1a4K
BYRz2m/ItQ9ew2tIMzxvYtuy0MpVIrhBbn2nUT2fayk8CJqwwgEus4VfL+vLsKAtNbT+7sX1yCUg
on3JDt4TWVLawp3AZ0VhikwTfZL8hLYp4EErWfW/qI1NKiqMgoVT+91npFBJc+I5E55PasH+aNzq
3CxTg7I51JAgoFoGaOdGtqCHJABJb21Hjs9ynXxXWbs6AJbEuohdGCniqzqK4vM4gI1AaGrcJ6BI
J6ZOlXGbND5CMWCClhDLdduSXmZvevp5IkJ11QfMqSm8mICAJfZvZL+yb3TaPvoeMVGco/dnBO3C
o7Oor8Lp0Dwqza5Gnl+rqmQWeXTiyuOlhKYkB6IPnza0LIYEkyA0E/nuZSur7aKm8kUr5yg/f05C
LMNV0MMJS8OicYYTzvUq0mbJJq/mmn0ib6tmWojsI/YZcSi3ek5vI32IDAUaNUWLe1tXM1+r5EtD
d+47Sqj3nmU3cwXuARzm9jKXquo2AG30sUmy7rMbOEgw8LuoXRI7tq4E4rMAfOO4MZDNQjummq/8
EvikY6tIPt+65S+dwCE2mgIMEIHFs9Yq6lsYLKsSeObUCgvI+EYl3bcNCtcU3K9rmhsAs4delZfq
J256JNGTkOp6VPifJMQal7Cw2OdVjlhbok6XDFqbVQtqJzoNeviA4vjWJMlR2FAtZ3PpRDmcl034
pXgi39YuQgAZz3kYrQuhtUSJsSA5QNOFMpFOFQpyk6CBg+iBNz52BPvPs4wEVZWaGynIVZQWXfea
i+EBdwwif5G1Vya8rzAIaRTF8hkiC7dRg9/kAGZH4jfKpA23132hsit9B5Xb5BdKL8251FgUy2lH
HBmISdZbJDWXtXkaAtY9hYeOqlY3I0kQ3usp1fO8juqTPoXc0bahrmQqgWGAiFTZ1idWaLVHSRIg
RNnGyWODEssy96L7ZVV8QZ6/+2jUanC1sSV/AfnNPDqKW0N/cJHTibneEMBH4NfOtGxBEwnafufF
lScX4HLFV6FM/0qtDc/0rZpNMYohlzQyclIi3yzbRLkDDlSelNTzQkeJjiMfnWuPXlxbys90gG3v
aKG0clShDgVSpajvanmbIXEOX1y0RDI6737DLdnmUxMDWPuIxN/VOmDInG50IJk/gQclm9rcRtS6
3OYsjO8o9mUgZgQzRp803TWYK98GZ32BGG27pNB8aUjIwMxa47etdAP6eGqC9SbHXHblUZECPA6O
JKDIIbmkNqMnR7lo7fVRcLnJ7+ZyTuKszYyFG69VC8YZk81oMJvWxrVO0mhKVobkRY34Q46wWxnZ
iKRZMGPMxjtLeQzMK84l8pQR3hJqLLOEsip6Jd7xxpBmuQ7KxsgT86KL1PpUKasbZUNmotFtsBa5
9Tlz0CPIY7pBdYTzMIe5Na1YW9hhIx0hc3L0l4O//u1f/vrY/md3nVwlIUIucfG3f+HrxyTd5gja
lDtf/u02ifhf/29+/53hv/jbwn8k/Et+K7/7Wyfr5GIVrYvdXxKz+X1kPv1ldpNVuRp8MY1Lv9x+
qtb59npdVGH5/Z8+PwePKQa6SqCWoou6O8RP/VL/tP90oIN1P+jtNl3/618ekyouxfxcP4n/8vKj
06d//Ytiq/3SP6/871Pqn+Z7I4QrHrp6YmhFPbR1XTNUi5Gomrsv35ds41DWFEjuNNzr/5hvX/Lv
H/WNp//+g70u8s6UB+N8b+rP6yIeXnP2fHZTPTQsXQW2JRvg2FRZGy6BYx6aMpeQaqimbQAref7A
Nzvpn22Af6slMPQ9l8A5dHhA1sDQVFU1DXN3F+iHYg+oED5A0Sqq8d42gaLsuQKSph86jokcg8K7
VmTFYKO/PQgmPzct1Tb4yft7fmffHWAoh3D0FVXXbFaB3gn24PEV+VCzKZrbLIwOW8t5fzvAtvbd
AuahbbIHHCyhrdiKYuycAgtbqBs2ZsBUFE0Fwf3ejoH+/Fp2jOofuAc089AwHM1SHICHBBr27jbQ
Di1DA2pKlltxHPXdrYDyMqW9lsA0dMUwLI6DrMAbHp4EzcJYChP5/o6A8/w6/vyz24cGABLVsF4u
e2f4+iVbPpRtcQdiDPo/724NjH0vAh076DgAR9nkpsUuH7x9yVIP8RFsRdPf5x5Q9WcH7c/vARKi
hzZER+55TVEoKCk7N6FhHnITKAYmACiyrjrPhvcd+UP2vrehjsuncglo+AJg5bgRBrtAPeQa0LCB
XBZAqbkJ3ttFoCicXIKxP78NdO3QUDnplqxawA2QfxgsAQGDYggrQYsAncSM/O6cYlXfdxdozqHB
/gdu7ljPft9gCQBsHMqKrcmqo1i6Lb/DwODFQ/nzu0BSjUOcXsyAqVmmI3z/wRpgBw9RMsJPMBzb
FD7RezsJqrKvX6jj+/KIstl7A7TF4tJ7GxlwULgQuTJ1WdZUxOje2xIID2YvW6Dg9Wl4vSh1DR/d
tnGZ8RfMZ1vgvL+rQNv32SUR+vR/3oQ+b1+/oR2qvS9kmS/x8Xt7/zjye24AnpGgQBYuj21+wyUg
g6IQGprCdVIdm3vx3a2ByOrsdQhM5dDEISQ7gotMELRzIYrLwIGISuNDINWOqrw7M4AF23MJFP3Q
VuHfISm9YwcIG0UGScZQPp+F9/b+R3CLlUPLVDQk6UiEWNpuhkSylEONy8ECY6/iGqOj8t7WwHne
kn/eG1CMQ3wAqKUm75kgSR36hJKDqTQwExBYXxJl720JFHPfM6AKUwh5SbF1YQogVAyPgiJjDEVg
wH+yjiF4tr3vKDraewkkdjodd4U7gJ2zcI93MuaWc6gJb4Gf9t7SP6pC76FgoO67BSTFOpTFTQi8
xrTZCzvJUknkijkdqqk4qHJxXt7dHiB/ueddoKqcdZWaAM/Pcyo7iZJ+C2jUS0Tp5CWd/r62gWLv
myyVsAXQCHj/Ct0cTZP/D22BYR/2iSRyxoalsBP+QHT0Ewbj9/oi8K3wqS8/+uviTQ3zh7/wmiD4
eoA31UXeMGHd4FdFPfJ58H/UJ/82KE/2hdY3PxSZiDdfDn73uWj75qevVdp+Wi+f9bIeX890MLGp
KJeyCK/fnPnrfJU/erDuRH335alEpfhf/3K0ildPq7d1VFFK/Mc0viq4/u4+fm/Uk3y9jsNV/PQ6
lKhRCgO578CLdes/Jq/j9GVfYcn3HfZmRfH64Ip1ytcHTPtgAYl2TYDzOrT4JFW4jvt+0l3sl+un
g5tyVa6L1+H60UWmZt/RjxggX4UHH6J17j8OXqtqUdX9zicwmZ96tUer3H94WK8GS4P6OflBW/7h
+N/awL+DDL7e1sMC+R//+cuC9utL4fY/4Pn98JtLo2O/KIcvZISj9qFb5w8rfzMcmOti3036IY/o
ujPYnLiP+476kXbP4eppXXivY/VvfYSFWGxXMfSNwbBjTNirdl/aCBbgY17Fa//tXLUR5nq0ih6S
p+E707932n/SmNzk/sH5Kg4Gm0EkavbdDZiKeDjoCBt3BiToYC7+uvlw/TpHscsUeYQ3dxo/JfG6
GC6yIjAd+y4GI++OOsKxOFvRwv51cv0qiChv37nOt7m77XbNGTWo/Ye+ALXq8f7y9WBnUODbf+yb
hO5i3xp7hI0xX3WrwPt6SUY41+erhHv/+Z31r1AEcfu+wsXqcZV8dURETXrvkTl7SbizlwXua++B
V+GTXw8dMmKaUQZebXfPtMiW7Dvji3W6Cl+H6V+dNcKru1rlq8d1eHBaCOd9uDVEKm/fWV+tgq9c
FYTsRxiY4M9PUx8D+jqYWBSKVa9ffhM9+lMe740fuytEx9avQ/UjKyPsjltv5e9GSao6wu64XW38
r1eafOTrI/z51bhd+c3Q7qtjeBi3oLWFW7hr5kAW7D/nu+5h/Y3l0EdY6Xt/Xcar6HWO/dYYw9Sd
llVepS8H8e3oAPLkEeY9r+JV4fn5tz7B0s0R/IObNF9BQPuWLRGyEyMczIX/9BSuD6aoub5dIUBJ
3x0dC/Fz594Tevir+BtLRFbXssZIlCxW4Wq7Opgj2hP+n//234tAfHXtP7kDY0PobmqieLOv/b31
oySXztdFORxfRXZD1Ab3Hf9mjS8fVK/v/K8Tf5VAbV/5B5+q+Gk1SNw4lmFRQtr/QydJ8JQc/PXg
dhUQ/fnR6nVIcRjJ0OuAOV+/9eft3nxF6zA/eB1IjE1GVzapc75+788PfrWSQl969PyVVBTV63hv
PmOEd39DgPyNkUewJeertPR2vJHnpfmh7f73ywcpcHX/IyZ0P4QP5IMGZ2CEzfOB4DTPB6P+8N0+
l1i/lyb+UBVlPpyrMsJp+rgOXb8a3skjXDcfk4KF7dPDs3Xerd0Eru1gSQQael8TyuRXecUd9TxQ
71CMYL7oGuKSuR1MVxthupO1yI0NzKI5wlqf5izDsHxgjrDhpkWJjPBgEawRoo+jbi1s99t3JvBx
+26FY/+rGoo1grk+XuXJ+vWKfp2l2GcCt7j3nPNV/Lh+HacfdYQTfeI/UNYoh0nYMeLGE7iOcbHe
vp2wIBDsuwwn6zxaxcNhx1gH6mrD1RXkhH0ne5QncCAH21eRRxh3VhE454NF6CHS+873lBTFjnEA
o7//OpyWq3A4WwEg33e2Z+t8Z4MBFxhhWAKTxWq73knBjmB2zldlvbMbxsj1n/ulV+26Jj1iYt8V
vgmTmsTScAPrI6zxuY9dL9cx4ZI/XGfBMdt32udVu6asQk/l17F6h3+MrMQiCZ9Yk8G4gsi375QX
SbzaKb8bIxwRouByONkxEhAX69Jb518nMq0R/GFqCc1qaCvGuJrRC9g1bAIus+9ru6LyUbk7EdoY
cIzrhFtuePCAge8/YXGid2vEqmBd7LsSBMFYzdyPB6kIdYyo4yYFRPI6w95tF6SLvSdcrwjo8qfX
kfqB1TGWuFk/DS8PVSBZ955v45cAB3a3MYDp/ce+C3KWeOBcqgJxt++cXzA5c/L8T8kwbByjFn2P
c/XIvkPDZmAx0C/ff+5YZC6oNXI7r2P1O2SMqOYG/MfO2bZGWG1qS+uD5DeO4eC0KKAoxzHMFGIp
Qa6ppg9nDw51DH9ujg5LPVhtYK4g3Z3XF/DP0oD/frmu54z4KxzwSAAlxST/IHjx7fxf/vnbb01f
UIc99HLwWa8/ef3m91JCH1eeOOSva9l7RCOY0aNtupNUGSMnfEJlHihf7qeD+cojXFSnxNGDQQWs
dl9Dd1rkq/WwajzGHcVcs9fJ9S9sjIvkLMmfdpZgDPswr5qVXw5mq42wsudrsq5DuKgyRn3oEv9q
MFlzhCzCJ+Sa8sGogrK47+a6WVVP/sGHfLV7acgjxEo3KGetXuf47AONcMheLn4x54MpPYy/wuSq
I6z2Z6ptBx8BuQ2mb4ywKL+sqZgPRh0j9XqRHLDp/lNxsOvDGWPYtRMR4RzM1r0O2sFN9fBEyR+s
8uBICg2mH16nPy4v3Fbxw7fynFTtUDQZI7D68FAdLKpisDNfRh9he/6X6+nN9Pp+OvmvB2ITkak8
+OocwDtGgUIzIVaovWiP/sOF+9al/W+DwYYH8h8Sgx1jTx+Fk//2MEKLev3y/XmEUBcJEV4dsu95
hHh1MVfDD6gsySOMgB/8znugu3z4bZcXgejd7mt6eeSfhIl8+Obb77f6zp36B8fdgQ2S//jqaP+x
EadVnqSD8Pm5CL7XNJ9Rtd8inPSMqb3G7uvDqx3ApyCy7LkQz2jdb8wZtR/B2h+6Qn9skS/FSRj6
KqZm2yiJ2bpQyLAx1l+7W3/sM65w4JAV3fkUXbdsC10CGLk2nFRot7tPUv1DObP4yd3NnlntbETY
ntB+bT4B7rMCMulrB++PPc5iXSQpSKto+EBcbYZj2AhryApoK7imyggPtFi5Xr5+eB1J+JJ0prXE
fzbiLpYDR/G7qNGfXbnfiVIH/yQRjb4gukoqMnLwh2W0Er6bD3r+2H+/u1vYyZ+5L97ssf8f7oPQ
hSk3uLdHcPk/CJj6YNDvHcWfPIkfk7IAeTsYVuhrDI3Vm+X/2XFJtA+jiBEqOh9Br8I6eZ2dOGVj
AHmPvNXT2zHHyP5er9PqIfQfRU6SgtEBjabdQXpvjEriZB0lj8SXfMyPP2+EHQhha50nw4TEd++D
n9wsRwkA0iFnxBihGPE7b7V3z+Lf1+jtux4jYj5apeuD+3X+NPCCjBGyH5ONTym3HOx4oXiw7+mc
utt0EBuPQR6ZZtWqTLB74cFJhXs/sClC2XnvWdPac4dmNUbpYFp6fpIOzfUYCOJbjv0JFMfhyPZX
nuAfN64nq4fhIRQCvfuu7gmM38Er+9of/hMz/WojQOref65Hf//f5frg6T+d1ok/ZNAoY1xe83W8
HSzFN4KkP74W5/7DrlegfB0m/olxcXRLb3C5UDnaf5GZ784q6CPc4QuEIdxV8biTKx7jGgG4lJRD
DgJSqvsvhKBTNAMb3EuY73vgGHZn0BFO8YKL9HEXTDOC7V2sIJNAWxkaM2WMy2iRdMJKIo3x+qr6
cs8YyNwLH0d8MOoYhr0fdWchxkDmPt+a0ke/KFbVYNZfpw/+uJm4xs0farKoYxDMb9bbR28dhmtC
yecT0RdSxkB6viRUvkquqUIRd9/TB6lovQNeQmp3hHGF3Mvq4HwN7f51tH5FhCzU3pMGGbWbuBqj
hHtT7VRFe43FfWd7mwxDHlUbwXW9+fv/SA5obPP3/9lzJq7yv/+v+NEfJiBVbYS1ps7j7+SoVG2E
IOp2FXe7dlQdo6p75351wMdA2BJ0BzBSDo5XxcDHUMdAqyIX5e84yOoY1PspSQ1KDIP7VTVHON6/
fuXQq2OgSn/1o4fVQzO0GGNU5Z9t6Nfnewy46keIvrd4RgPsB4no/e3ch4ftUG7GgmWOXAetMyzw
VhjqHwcn/35JzWdRrH3Tmm/n//8OGLUO/W6460YwcUcJhHsIxzulyxFGnoYHN6uwXsEbfN1l4nIV
Mtz73lYnZC/WXK+DwE/ouu47MAI/T6Le8TpS793+uIz7YyTCBQucr9xqMOO+Ydm+U74iFTBkPCs/
5i+93bBTajXPYoHf+u4bHcXBKXn9Vz/185f38ryaL0Jxg9HeKxjxQ149DF/Z6874ZxX9H28FysU+
G6F3iT6u8gf8uddBe+fz9Yt9PsGt/HB4OsZQKxGz5TgPT8cIeQaRfQP2yTYeDD2GmtTRaguW6VsY
oDFYNkc7u0N0S9v3PE+SCGdoaI7HcFtex/12bn0MqSM0P3elRMeAWGHsn1DirIZxwxhh9gwg6MDt
/L/cXdtO20AQ/RU/gtRKTaQQeKmUGEKAEkUkBKlvJjHExWRRbIPgI/of/Q5+rGfW3uKxlzjFI0CR
eEAgbfaW2bmcOQcCH/UP8Bj3uHB+EJSrPy66VshNLuZeJKov1EMQUSwcm2lqUy1RcBmivzZW5GDw
iEQCSpiStp4EcRxpazrw7wNuQSSIctJP+ZFMeRoJpN5ms95uqcdoRApm3kxPf6wuAeowg+q3QIJP
gIiV0v1xcS9VZDOGzTKyKHmBiqxZGkw3ahKg/RtcughwdTU1tQolXi6J/HQXac4gmjuTYHkdWI08
sJFmP99+SOejlZ8g4M920VVZKI5oCdq6b4kLXxZUfGYL9JWSyKqOPO4VNdsC9g0sa7FzAEIQZAMS
/jWWyNimtxMuTDx//hP6t4/5XWnJpBOxgFMPn8BB2SSQJlAuSBeQvgLOVk/TLGznF0H86wIOyPNv
tGfNfKC/nYF370WRD2ql9Dcvsx3O1n4Q3SXEY+2hyuucjzpf+52j8RGbDwREd/bw0wJ6aw9BCSTk
zHRf+zLaIpD3QSbvWMBz7xui2Na+VnRVxZGdi75S6GTddSHGebFMnPD+g0jsrThRiXZhgFuvVHiT
3XtzfcmQQvUEGk+QCd5B898u9C+qC/u2E36n221BbG7eLTj0FRwBFk1LcJaeJVGxuCARJ5Bfxnln
IDFhbtjnM5ApMnrzLk1neU3GjONpVtJHrukOd0FUXKBRkehf7C69J57GlyjVUQMIyy1LoFJcFaoi
pkqCGvVgipQAzypLaID0kL+YzgkQV0BXSRRgel54Q/10tuirvVf1ta/OKh4mEClgpg/klPWHHQFK
gvwyuxoQha8/MBFNIwvKvHCtRfTiWbxNeWboLxMzPZ3FqH6Xq3f3fJkUJ6slputOdgJkwxN0ZtjB
oSHALODzPQO2VpYNfBRS+Ry0W3q3ih2ORKDYBTdcMesvkKcYkblV1jyIhHpCVyX3fmzxhCWqyK6i
zNTWiY8i5+J622YlJTJGuleN2miJAgj20vY5EjRZrlImZmCZDAmurGNviTSn5RwkMAi94FdgjA9Z
TwlNgR54hqiz3oheae6XYLosi52s1I9a0+3KXnEQaT2WxFRW6l+tOX4XJNM20vTdyuRG9TOTzV0D
QeiWkr/wr7uUdHJm7DaRdF/dFwjVFUZ4VO5MTP47Edz3wVeVXVC9htPpPjKcofkbWwQ6UOuvoq8e
cs6VGU8//xIlAJNo1jo6C0d3eDpjFEwCNFFwF0aCSOxYzcE4CEveiVXIEDsNCW0IormiouiZ71+x
rZIIJE7AkX6JDC4fWOC74c6XIIpAidhi+RrVgXP1l2/ohbePgIOWN11CmC8FZRcS25AKN/v0mqdX
Pe+B/+C4Xmihu5LgABsEBay3RBvPxFsAwcPddIkSwgDIdz6qxItCG/zTB9qI01E3JCz+MIinKP1Y
nTZ0Vte/HUPvDlgTWkK50asho1wQFhHwAgYd/lkERQG7EJEE0iutpvT9EJiFL04nQs0yCmBy6clF
VZZUaJyZ57jJYs78fzS81z+UsbpBzMduKsTSJcYF37IZhl6/poS02TgBBWVhsgI38wLHCz+WNryX
xFCjYROXgNJcwFWzvBZNCS+8FBg2JQiLIGgDVtlszsxNAvmHRAOaSyJZhMgwFie/6S0UENttUBK0
QGj4DbIp1Yy2H1fSsJFD1E1E5FdDDzL4EfN/OsiQkroqt+JfVQW5qv/nCnY2ZorNW6WNCOOTrfLV
e5AeZnZTpiFCn+9/AQAA//8=</cx:binary>
              </cx:geoCache>
            </cx:geography>
          </cx:layoutPr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just" rtl="0">
            <a:defRPr sz="700">
              <a:solidFill>
                <a:srgbClr val="395F9B"/>
              </a:solidFill>
            </a:defRPr>
          </a:pPr>
          <a:endParaRPr lang="es-ES" sz="700" b="0" i="0" u="none" strike="noStrike" baseline="0">
            <a:solidFill>
              <a:srgbClr val="395F9B"/>
            </a:solidFill>
            <a:latin typeface="Arial"/>
          </a:endParaRPr>
        </a:p>
      </cx:txPr>
    </cx:legend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0.704</cdr:x>
      <cdr:y>0.02828</cdr:y>
    </cdr:from>
    <cdr:to>
      <cdr:x>0.704</cdr:x>
      <cdr:y>0.90535</cdr:y>
    </cdr:to>
    <cdr:cxnSp macro="">
      <cdr:nvCxnSpPr>
        <cdr:cNvPr id="2" name="Conector recto 1">
          <a:extLst xmlns:a="http://schemas.openxmlformats.org/drawingml/2006/main">
            <a:ext uri="{FF2B5EF4-FFF2-40B4-BE49-F238E27FC236}">
              <a16:creationId xmlns:a16="http://schemas.microsoft.com/office/drawing/2014/main" id="{DA136179-D952-AD23-BD38-AE74682568AE}"/>
            </a:ext>
          </a:extLst>
        </cdr:cNvPr>
        <cdr:cNvCxnSpPr/>
      </cdr:nvCxnSpPr>
      <cdr:spPr>
        <a:xfrm xmlns:a="http://schemas.openxmlformats.org/drawingml/2006/main">
          <a:off x="5166242" y="148596"/>
          <a:ext cx="0" cy="4608033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rgbClr val="C00000"/>
          </a:solidFill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0.84186</cdr:y>
    </cdr:from>
    <cdr:to>
      <cdr:x>0.97216</cdr:x>
      <cdr:y>0.90124</cdr:y>
    </cdr:to>
    <cdr:sp macro="" textlink="">
      <cdr:nvSpPr>
        <cdr:cNvPr id="3" name="Rectángulo 2">
          <a:extLst xmlns:a="http://schemas.openxmlformats.org/drawingml/2006/main">
            <a:ext uri="{FF2B5EF4-FFF2-40B4-BE49-F238E27FC236}">
              <a16:creationId xmlns:a16="http://schemas.microsoft.com/office/drawing/2014/main" id="{5483D895-4981-04C0-9CFA-5730B377724B}"/>
            </a:ext>
          </a:extLst>
        </cdr:cNvPr>
        <cdr:cNvSpPr/>
      </cdr:nvSpPr>
      <cdr:spPr>
        <a:xfrm xmlns:a="http://schemas.openxmlformats.org/drawingml/2006/main">
          <a:off x="-366982" y="4423028"/>
          <a:ext cx="7134096" cy="311983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  <cdr:relSizeAnchor xmlns:cdr="http://schemas.openxmlformats.org/drawingml/2006/chartDrawing">
    <cdr:from>
      <cdr:x>0.01466</cdr:x>
      <cdr:y>0.43715</cdr:y>
    </cdr:from>
    <cdr:to>
      <cdr:x>0.98682</cdr:x>
      <cdr:y>0.49653</cdr:y>
    </cdr:to>
    <cdr:sp macro="" textlink="">
      <cdr:nvSpPr>
        <cdr:cNvPr id="4" name="Rectángulo 3">
          <a:extLst xmlns:a="http://schemas.openxmlformats.org/drawingml/2006/main">
            <a:ext uri="{FF2B5EF4-FFF2-40B4-BE49-F238E27FC236}">
              <a16:creationId xmlns:a16="http://schemas.microsoft.com/office/drawing/2014/main" id="{BAB8C53B-EE82-0DF4-638A-DF4B2F83716C}"/>
            </a:ext>
          </a:extLst>
        </cdr:cNvPr>
        <cdr:cNvSpPr/>
      </cdr:nvSpPr>
      <cdr:spPr>
        <a:xfrm xmlns:a="http://schemas.openxmlformats.org/drawingml/2006/main">
          <a:off x="107601" y="2296757"/>
          <a:ext cx="7134116" cy="311976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0.7493</cdr:x>
      <cdr:y>0.02532</cdr:y>
    </cdr:from>
    <cdr:to>
      <cdr:x>0.7493</cdr:x>
      <cdr:y>0.90239</cdr:y>
    </cdr:to>
    <cdr:cxnSp macro="">
      <cdr:nvCxnSpPr>
        <cdr:cNvPr id="2" name="Conector recto 1">
          <a:extLst xmlns:a="http://schemas.openxmlformats.org/drawingml/2006/main">
            <a:ext uri="{FF2B5EF4-FFF2-40B4-BE49-F238E27FC236}">
              <a16:creationId xmlns:a16="http://schemas.microsoft.com/office/drawing/2014/main" id="{DA136179-D952-AD23-BD38-AE74682568AE}"/>
            </a:ext>
          </a:extLst>
        </cdr:cNvPr>
        <cdr:cNvCxnSpPr/>
      </cdr:nvCxnSpPr>
      <cdr:spPr>
        <a:xfrm xmlns:a="http://schemas.openxmlformats.org/drawingml/2006/main">
          <a:off x="5505243" y="133044"/>
          <a:ext cx="0" cy="4608034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rgbClr val="C00000"/>
          </a:solidFill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0.00302</cdr:x>
      <cdr:y>0.83903</cdr:y>
    </cdr:from>
    <cdr:to>
      <cdr:x>0.97401</cdr:x>
      <cdr:y>0.89841</cdr:y>
    </cdr:to>
    <cdr:sp macro="" textlink="">
      <cdr:nvSpPr>
        <cdr:cNvPr id="5" name="Rectángulo 4">
          <a:extLst xmlns:a="http://schemas.openxmlformats.org/drawingml/2006/main">
            <a:ext uri="{FF2B5EF4-FFF2-40B4-BE49-F238E27FC236}">
              <a16:creationId xmlns:a16="http://schemas.microsoft.com/office/drawing/2014/main" id="{B28DC45B-B5B5-482F-B99B-F70A5D6F867A}"/>
            </a:ext>
          </a:extLst>
        </cdr:cNvPr>
        <cdr:cNvSpPr/>
      </cdr:nvSpPr>
      <cdr:spPr>
        <a:xfrm xmlns:a="http://schemas.openxmlformats.org/drawingml/2006/main">
          <a:off x="22176" y="4408200"/>
          <a:ext cx="7134079" cy="311976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  <cdr:relSizeAnchor xmlns:cdr="http://schemas.openxmlformats.org/drawingml/2006/chartDrawing">
    <cdr:from>
      <cdr:x>0.00302</cdr:x>
      <cdr:y>0.50589</cdr:y>
    </cdr:from>
    <cdr:to>
      <cdr:x>0.97401</cdr:x>
      <cdr:y>0.56528</cdr:y>
    </cdr:to>
    <cdr:sp macro="" textlink="">
      <cdr:nvSpPr>
        <cdr:cNvPr id="6" name="Rectángulo 5">
          <a:extLst xmlns:a="http://schemas.openxmlformats.org/drawingml/2006/main">
            <a:ext uri="{FF2B5EF4-FFF2-40B4-BE49-F238E27FC236}">
              <a16:creationId xmlns:a16="http://schemas.microsoft.com/office/drawing/2014/main" id="{790EF1E4-B1BC-4EF7-A695-9B9056D86896}"/>
            </a:ext>
          </a:extLst>
        </cdr:cNvPr>
        <cdr:cNvSpPr/>
      </cdr:nvSpPr>
      <cdr:spPr>
        <a:xfrm xmlns:a="http://schemas.openxmlformats.org/drawingml/2006/main">
          <a:off x="22176" y="2657903"/>
          <a:ext cx="7134079" cy="312029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0.07092</cdr:x>
      <cdr:y>0.67858</cdr:y>
    </cdr:from>
    <cdr:to>
      <cdr:x>0.21433</cdr:x>
      <cdr:y>0.81526</cdr:y>
    </cdr:to>
    <cdr:sp macro="" textlink="">
      <cdr:nvSpPr>
        <cdr:cNvPr id="2" name="CuadroTexto 24">
          <a:extLst xmlns:a="http://schemas.openxmlformats.org/drawingml/2006/main">
            <a:ext uri="{FF2B5EF4-FFF2-40B4-BE49-F238E27FC236}">
              <a16:creationId xmlns:a16="http://schemas.microsoft.com/office/drawing/2014/main" id="{56AA1987-5211-3876-A46C-AA42BA969A10}"/>
            </a:ext>
          </a:extLst>
        </cdr:cNvPr>
        <cdr:cNvSpPr txBox="1"/>
      </cdr:nvSpPr>
      <cdr:spPr>
        <a:xfrm xmlns:a="http://schemas.openxmlformats.org/drawingml/2006/main">
          <a:off x="431490" y="1986363"/>
          <a:ext cx="872506" cy="40009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2000" b="1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rPr>
            <a:t>2020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0.06981</cdr:x>
      <cdr:y>0.41501</cdr:y>
    </cdr:from>
    <cdr:to>
      <cdr:x>0.17766</cdr:x>
      <cdr:y>0.47077</cdr:y>
    </cdr:to>
    <cdr:sp macro="" textlink="">
      <cdr:nvSpPr>
        <cdr:cNvPr id="2" name="CuadroTexto 2">
          <a:extLst xmlns:a="http://schemas.openxmlformats.org/drawingml/2006/main">
            <a:ext uri="{FF2B5EF4-FFF2-40B4-BE49-F238E27FC236}">
              <a16:creationId xmlns:a16="http://schemas.microsoft.com/office/drawing/2014/main" id="{2D4C3D26-64EC-45DD-915A-F76335B813D6}"/>
            </a:ext>
          </a:extLst>
        </cdr:cNvPr>
        <cdr:cNvSpPr txBox="1"/>
      </cdr:nvSpPr>
      <cdr:spPr>
        <a:xfrm xmlns:a="http://schemas.openxmlformats.org/drawingml/2006/main">
          <a:off x="836669" y="2422731"/>
          <a:ext cx="1292540" cy="3255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Noviembre de 2002</a:t>
          </a:r>
        </a:p>
      </cdr:txBody>
    </cdr:sp>
  </cdr:relSizeAnchor>
  <cdr:relSizeAnchor xmlns:cdr="http://schemas.openxmlformats.org/drawingml/2006/chartDrawing">
    <cdr:from>
      <cdr:x>0.29929</cdr:x>
      <cdr:y>0.36453</cdr:y>
    </cdr:from>
    <cdr:to>
      <cdr:x>0.39943</cdr:x>
      <cdr:y>0.41292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997AF976-AA0B-4AF9-9D46-7A9898617D1E}"/>
            </a:ext>
          </a:extLst>
        </cdr:cNvPr>
        <cdr:cNvSpPr txBox="1"/>
      </cdr:nvSpPr>
      <cdr:spPr>
        <a:xfrm xmlns:a="http://schemas.openxmlformats.org/drawingml/2006/main">
          <a:off x="3586819" y="2128016"/>
          <a:ext cx="1200139" cy="2824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Agosto de 2008</a:t>
          </a:r>
        </a:p>
      </cdr:txBody>
    </cdr:sp>
  </cdr:relSizeAnchor>
  <cdr:relSizeAnchor xmlns:cdr="http://schemas.openxmlformats.org/drawingml/2006/chartDrawing">
    <cdr:from>
      <cdr:x>0.6147</cdr:x>
      <cdr:y>0.2719</cdr:y>
    </cdr:from>
    <cdr:to>
      <cdr:x>0.71483</cdr:x>
      <cdr:y>0.3203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E9A9F9E3-9E6F-429A-BE1C-E8B668DED8CB}"/>
            </a:ext>
          </a:extLst>
        </cdr:cNvPr>
        <cdr:cNvSpPr txBox="1"/>
      </cdr:nvSpPr>
      <cdr:spPr>
        <a:xfrm xmlns:a="http://schemas.openxmlformats.org/drawingml/2006/main">
          <a:off x="7366990" y="1587279"/>
          <a:ext cx="1200019" cy="2825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Julio de 2016</a:t>
          </a:r>
        </a:p>
      </cdr:txBody>
    </cdr:sp>
  </cdr:relSizeAnchor>
  <cdr:relSizeAnchor xmlns:cdr="http://schemas.openxmlformats.org/drawingml/2006/chartDrawing">
    <cdr:from>
      <cdr:x>0.03752</cdr:x>
      <cdr:y>0.12857</cdr:y>
    </cdr:from>
    <cdr:to>
      <cdr:x>0.24106</cdr:x>
      <cdr:y>0.25122</cdr:y>
    </cdr:to>
    <cdr:sp macro="" textlink="">
      <cdr:nvSpPr>
        <cdr:cNvPr id="6" name="CuadroTexto 9">
          <a:extLst xmlns:a="http://schemas.openxmlformats.org/drawingml/2006/main">
            <a:ext uri="{FF2B5EF4-FFF2-40B4-BE49-F238E27FC236}">
              <a16:creationId xmlns:a16="http://schemas.microsoft.com/office/drawing/2014/main" id="{9427E4CE-A63C-4305-BC5C-C943A630019A}"/>
            </a:ext>
          </a:extLst>
        </cdr:cNvPr>
        <cdr:cNvSpPr txBox="1"/>
      </cdr:nvSpPr>
      <cdr:spPr>
        <a:xfrm xmlns:a="http://schemas.openxmlformats.org/drawingml/2006/main">
          <a:off x="449426" y="750552"/>
          <a:ext cx="2438320" cy="71599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-Devaluación 18%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-Aumentos precio papa 90%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-incremento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de los precios internacionales de los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combustibles y los cereales</a:t>
          </a:r>
          <a:endParaRPr lang="es-CO" sz="8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0.2579</cdr:x>
      <cdr:y>0.05022</cdr:y>
    </cdr:from>
    <cdr:to>
      <cdr:x>0.51316</cdr:x>
      <cdr:y>0.27641</cdr:y>
    </cdr:to>
    <cdr:sp macro="" textlink="">
      <cdr:nvSpPr>
        <cdr:cNvPr id="7" name="CuadroTexto 9">
          <a:extLst xmlns:a="http://schemas.openxmlformats.org/drawingml/2006/main">
            <a:ext uri="{FF2B5EF4-FFF2-40B4-BE49-F238E27FC236}">
              <a16:creationId xmlns:a16="http://schemas.microsoft.com/office/drawing/2014/main" id="{DBB4B9F2-CCDE-4E4E-BB7D-A22A12750A45}"/>
            </a:ext>
          </a:extLst>
        </cdr:cNvPr>
        <cdr:cNvSpPr txBox="1"/>
      </cdr:nvSpPr>
      <cdr:spPr>
        <a:xfrm xmlns:a="http://schemas.openxmlformats.org/drawingml/2006/main">
          <a:off x="3089492" y="293167"/>
          <a:ext cx="3057904" cy="132043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-Precio internacional del petróleo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-Aumento de precios como consecuencia del encarecimiento de los commodities a nivel internacional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-Desaceleración económica, disminución en el valor agregado sectorial (-0,8%)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-Desplome del sistema financiero de Estados Unidos –crisis mundial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-Condiciones climáticas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-Paro camionero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-Captadoras ilegales de dinero “Pirámides”</a:t>
          </a:r>
          <a:endParaRPr lang="es-CO" sz="8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0.76182</cdr:x>
      <cdr:y>0.05179</cdr:y>
    </cdr:from>
    <cdr:to>
      <cdr:x>0.87107</cdr:x>
      <cdr:y>0.23121</cdr:y>
    </cdr:to>
    <cdr:sp macro="" textlink="">
      <cdr:nvSpPr>
        <cdr:cNvPr id="8" name="CuadroTexto 2">
          <a:extLst xmlns:a="http://schemas.openxmlformats.org/drawingml/2006/main">
            <a:ext uri="{FF2B5EF4-FFF2-40B4-BE49-F238E27FC236}">
              <a16:creationId xmlns:a16="http://schemas.microsoft.com/office/drawing/2014/main" id="{9EC9401F-1EC9-41FC-93CE-9211A2EDE2AA}"/>
            </a:ext>
          </a:extLst>
        </cdr:cNvPr>
        <cdr:cNvSpPr txBox="1"/>
      </cdr:nvSpPr>
      <cdr:spPr>
        <a:xfrm xmlns:a="http://schemas.openxmlformats.org/drawingml/2006/main">
          <a:off x="9130113" y="302336"/>
          <a:ext cx="1309287" cy="10474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Pandemia –COVID 19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Costos internacionales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Materias primas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Insumos agropecuarios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Fletes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Maíz y soya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-Devaluación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</a:t>
          </a:r>
        </a:p>
      </cdr:txBody>
    </cdr:sp>
  </cdr:relSizeAnchor>
  <cdr:relSizeAnchor xmlns:cdr="http://schemas.openxmlformats.org/drawingml/2006/chartDrawing">
    <cdr:from>
      <cdr:x>0.93147</cdr:x>
      <cdr:y>0.741</cdr:y>
    </cdr:from>
    <cdr:to>
      <cdr:x>1</cdr:x>
      <cdr:y>0.7894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A4CE48EC-0B40-294E-959C-C2F9DA153033}"/>
            </a:ext>
          </a:extLst>
        </cdr:cNvPr>
        <cdr:cNvSpPr txBox="1"/>
      </cdr:nvSpPr>
      <cdr:spPr>
        <a:xfrm xmlns:a="http://schemas.openxmlformats.org/drawingml/2006/main">
          <a:off x="11163300" y="4325753"/>
          <a:ext cx="821307" cy="2825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Mayo </a:t>
          </a:r>
        </a:p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de 2024</a:t>
          </a:r>
        </a:p>
      </cdr:txBody>
    </cdr:sp>
  </cdr:relSizeAnchor>
  <cdr:relSizeAnchor xmlns:cdr="http://schemas.openxmlformats.org/drawingml/2006/chartDrawing">
    <cdr:from>
      <cdr:x>0.68466</cdr:x>
      <cdr:y>0.74998</cdr:y>
    </cdr:from>
    <cdr:to>
      <cdr:x>0.79173</cdr:x>
      <cdr:y>0.79837</cdr:y>
    </cdr:to>
    <cdr:sp macro="" textlink="">
      <cdr:nvSpPr>
        <cdr:cNvPr id="9" name="CuadroTexto 8">
          <a:extLst xmlns:a="http://schemas.openxmlformats.org/drawingml/2006/main">
            <a:ext uri="{FF2B5EF4-FFF2-40B4-BE49-F238E27FC236}">
              <a16:creationId xmlns:a16="http://schemas.microsoft.com/office/drawing/2014/main" id="{1424CB8B-4698-9E16-AEB4-607543778EE0}"/>
            </a:ext>
          </a:extLst>
        </cdr:cNvPr>
        <cdr:cNvSpPr txBox="1"/>
      </cdr:nvSpPr>
      <cdr:spPr>
        <a:xfrm xmlns:a="http://schemas.openxmlformats.org/drawingml/2006/main">
          <a:off x="8205436" y="4378186"/>
          <a:ext cx="1283192" cy="2824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Agosto de 2018</a:t>
          </a:r>
        </a:p>
      </cdr:txBody>
    </cdr:sp>
  </cdr:relSizeAnchor>
  <cdr:relSizeAnchor xmlns:cdr="http://schemas.openxmlformats.org/drawingml/2006/chartDrawing">
    <cdr:from>
      <cdr:x>0.53457</cdr:x>
      <cdr:y>0.09844</cdr:y>
    </cdr:from>
    <cdr:to>
      <cdr:x>0.7374</cdr:x>
      <cdr:y>0.2294</cdr:y>
    </cdr:to>
    <cdr:sp macro="" textlink="">
      <cdr:nvSpPr>
        <cdr:cNvPr id="10" name="CuadroTexto 2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F000000}"/>
            </a:ext>
          </a:extLst>
        </cdr:cNvPr>
        <cdr:cNvSpPr txBox="1"/>
      </cdr:nvSpPr>
      <cdr:spPr>
        <a:xfrm xmlns:a="http://schemas.openxmlformats.org/drawingml/2006/main">
          <a:off x="6403975" y="574675"/>
          <a:ext cx="2429784" cy="76450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altLang="es-CO" sz="800">
              <a:solidFill>
                <a:schemeClr val="accent1">
                  <a:lumMod val="75000"/>
                </a:schemeClr>
              </a:solidFill>
            </a:rPr>
            <a:t>-Dos años seguidos de una fuerte devaluación (59,2% ago-2015 y 38,6% feb-2016)  que impactó el costo de los insumos agropecuarios </a:t>
          </a:r>
        </a:p>
        <a:p xmlns:a="http://schemas.openxmlformats.org/drawingml/2006/main">
          <a:pPr algn="ctr"/>
          <a:r>
            <a:rPr lang="es-CO" sz="800">
              <a:solidFill>
                <a:schemeClr val="accent1">
                  <a:lumMod val="75000"/>
                </a:schemeClr>
              </a:solidFill>
            </a:rPr>
            <a:t>-Paro camionero</a:t>
          </a:r>
        </a:p>
        <a:p xmlns:a="http://schemas.openxmlformats.org/drawingml/2006/main">
          <a:pPr algn="ctr"/>
          <a:r>
            <a:rPr lang="es-CO" sz="800">
              <a:solidFill>
                <a:schemeClr val="accent1">
                  <a:lumMod val="75000"/>
                </a:schemeClr>
              </a:solidFill>
            </a:rPr>
            <a:t>-Fenómeno de La Niña</a:t>
          </a:r>
        </a:p>
      </cdr:txBody>
    </cdr:sp>
  </cdr:relSizeAnchor>
  <cdr:relSizeAnchor xmlns:cdr="http://schemas.openxmlformats.org/drawingml/2006/chartDrawing">
    <cdr:from>
      <cdr:x>0.84993</cdr:x>
      <cdr:y>0.11499</cdr:y>
    </cdr:from>
    <cdr:to>
      <cdr:x>0.95006</cdr:x>
      <cdr:y>0.16339</cdr:y>
    </cdr:to>
    <cdr:sp macro="" textlink="">
      <cdr:nvSpPr>
        <cdr:cNvPr id="11" name="CuadroTexto 1">
          <a:extLst xmlns:a="http://schemas.openxmlformats.org/drawingml/2006/main">
            <a:ext uri="{FF2B5EF4-FFF2-40B4-BE49-F238E27FC236}">
              <a16:creationId xmlns:a16="http://schemas.microsoft.com/office/drawing/2014/main" id="{01E19435-9F05-2A62-16A6-D960FC612209}"/>
            </a:ext>
          </a:extLst>
        </cdr:cNvPr>
        <cdr:cNvSpPr txBox="1"/>
      </cdr:nvSpPr>
      <cdr:spPr>
        <a:xfrm xmlns:a="http://schemas.openxmlformats.org/drawingml/2006/main">
          <a:off x="10186097" y="671257"/>
          <a:ext cx="1200018" cy="2825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Agosto de </a:t>
          </a:r>
        </a:p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2022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0.00147</cdr:x>
      <cdr:y>0.06286</cdr:y>
    </cdr:from>
    <cdr:to>
      <cdr:x>1</cdr:x>
      <cdr:y>0.10785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E54CB2F1-F8D9-21A2-282C-608916E887DC}"/>
            </a:ext>
          </a:extLst>
        </cdr:cNvPr>
        <cdr:cNvSpPr/>
      </cdr:nvSpPr>
      <cdr:spPr>
        <a:xfrm xmlns:a="http://schemas.openxmlformats.org/drawingml/2006/main">
          <a:off x="8915" y="305897"/>
          <a:ext cx="6040325" cy="218928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0.5327</cdr:y>
    </cdr:from>
    <cdr:to>
      <cdr:x>1</cdr:x>
      <cdr:y>0.57764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0E826A60-D952-BB31-51AA-D0470B8164E9}"/>
            </a:ext>
          </a:extLst>
        </cdr:cNvPr>
        <cdr:cNvSpPr/>
      </cdr:nvSpPr>
      <cdr:spPr>
        <a:xfrm xmlns:a="http://schemas.openxmlformats.org/drawingml/2006/main">
          <a:off x="-6152412" y="2595080"/>
          <a:ext cx="6040325" cy="218929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t>11/06/2024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037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7502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116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006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dirty="0">
                <a:solidFill>
                  <a:srgbClr val="395F9B"/>
                </a:solidFill>
                <a:cs typeface="Arial" panose="020B0604020202020204" pitchFamily="34" charset="0"/>
              </a:rPr>
              <a:t>El índice de precios de los alimentos de la FAO consiste en una medida de la variación mensual de los precios internacionales de cinco grupos de productos básicos: </a:t>
            </a:r>
            <a:r>
              <a:rPr lang="es-CO" sz="1200" dirty="0">
                <a:solidFill>
                  <a:srgbClr val="395F9B"/>
                </a:solidFill>
                <a:cs typeface="Arial" panose="020B0604020202020204" pitchFamily="34" charset="0"/>
              </a:rPr>
              <a:t>cereales, aceites vegetales, productos lácteos,  carne y azúcar. Estos se ponderan con</a:t>
            </a:r>
            <a:r>
              <a:rPr lang="es-MX" sz="1200" dirty="0">
                <a:solidFill>
                  <a:srgbClr val="395F9B"/>
                </a:solidFill>
                <a:cs typeface="Arial" panose="020B0604020202020204" pitchFamily="34" charset="0"/>
              </a:rPr>
              <a:t> las cuotas medias de exportación para un periodo determinado.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00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36C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296243D-14A6-D015-775D-FF5D368A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15CB6EF-F3A5-B296-939A-F66AEC90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1" y="2219499"/>
            <a:ext cx="8013468" cy="3084022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839583"/>
            <a:ext cx="6172200" cy="55030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4AD67D3-0A7E-A282-6E58-765C3AA9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2" y="839584"/>
            <a:ext cx="4431203" cy="151291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E204B9DA-D131-4D2E-6032-4E41C4648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822" y="2435629"/>
            <a:ext cx="4431203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196" y="856210"/>
            <a:ext cx="4713317" cy="1496291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201"/>
            <a:ext cx="7008812" cy="66742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24196" y="2435629"/>
            <a:ext cx="4713317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0" y="6367548"/>
            <a:ext cx="1338349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72688" y="6367548"/>
            <a:ext cx="864662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53306" y="6367548"/>
            <a:ext cx="63869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7D983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osmacro.expansion.com/ipc" TargetMode="External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14/relationships/chartEx" Target="../charts/chartEx1.xml"/><Relationship Id="rId4" Type="http://schemas.openxmlformats.org/officeDocument/2006/relationships/hyperlink" Target="https://es.tradingeconomic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osmacro.expansion.com/ip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hyperlink" Target="https://es.tradingeconomics.com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.xml"/><Relationship Id="rId3" Type="http://schemas.openxmlformats.org/officeDocument/2006/relationships/chart" Target="../charts/chart20.xml"/><Relationship Id="rId7" Type="http://schemas.openxmlformats.org/officeDocument/2006/relationships/chart" Target="../charts/chart2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Relationship Id="rId9" Type="http://schemas.openxmlformats.org/officeDocument/2006/relationships/hyperlink" Target="https://www.fao.org/worldfoodsituation/foodpricesindex/e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756370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4800" dirty="0">
                <a:solidFill>
                  <a:prstClr val="white"/>
                </a:solidFill>
                <a:latin typeface="Arial Black" panose="020B0A04020102020204" pitchFamily="34" charset="0"/>
              </a:rPr>
              <a:t>Comportamiento del IPC</a:t>
            </a:r>
          </a:p>
          <a:p>
            <a:pPr algn="l"/>
            <a:r>
              <a:rPr lang="es-CO" sz="4800" dirty="0">
                <a:solidFill>
                  <a:prstClr val="white"/>
                </a:solidFill>
                <a:latin typeface="Arial Black" panose="020B0A04020102020204" pitchFamily="34" charset="0"/>
              </a:rPr>
              <a:t>de alimentos y bebidas </a:t>
            </a:r>
          </a:p>
          <a:p>
            <a:pPr algn="l"/>
            <a:r>
              <a:rPr lang="es-CO" sz="4800" dirty="0">
                <a:solidFill>
                  <a:prstClr val="white"/>
                </a:solidFill>
                <a:latin typeface="Arial Black" panose="020B0A04020102020204" pitchFamily="34" charset="0"/>
              </a:rPr>
              <a:t>no alcohólicas</a:t>
            </a:r>
            <a:br>
              <a:rPr lang="es-CO" sz="48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CO" sz="4800" dirty="0">
                <a:solidFill>
                  <a:prstClr val="white"/>
                </a:solidFill>
                <a:latin typeface="Arial Black" panose="020B0A04020102020204" pitchFamily="34" charset="0"/>
              </a:rPr>
              <a:t>Mayo de 2024</a:t>
            </a:r>
            <a:r>
              <a:rPr lang="es-ES" sz="48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Junio 11 de 2024</a:t>
            </a:r>
          </a:p>
        </p:txBody>
      </p:sp>
    </p:spTree>
    <p:extLst>
      <p:ext uri="{BB962C8B-B14F-4D97-AF65-F5344CB8AC3E}">
        <p14:creationId xmlns:p14="http://schemas.microsoft.com/office/powerpoint/2010/main" val="101086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6">
            <a:extLst>
              <a:ext uri="{FF2B5EF4-FFF2-40B4-BE49-F238E27FC236}">
                <a16:creationId xmlns:a16="http://schemas.microsoft.com/office/drawing/2014/main" id="{BBB17AB3-4E94-7186-6B6F-DAD1EB7D243F}"/>
              </a:ext>
            </a:extLst>
          </p:cNvPr>
          <p:cNvSpPr txBox="1">
            <a:spLocks/>
          </p:cNvSpPr>
          <p:nvPr/>
        </p:nvSpPr>
        <p:spPr>
          <a:xfrm>
            <a:off x="1810692" y="212023"/>
            <a:ext cx="9080627" cy="9739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Comportamiento año corrido de los precios al consumidor </a:t>
            </a:r>
          </a:p>
          <a:p>
            <a:r>
              <a:rPr lang="es-MX" sz="2400" dirty="0"/>
              <a:t>de los principales alimentos </a:t>
            </a:r>
          </a:p>
          <a:p>
            <a:r>
              <a:rPr lang="es-MX" sz="2400" dirty="0"/>
              <a:t>Mayo de 2024</a:t>
            </a:r>
          </a:p>
          <a:p>
            <a:endParaRPr lang="es-MX" sz="2400" dirty="0"/>
          </a:p>
        </p:txBody>
      </p:sp>
      <p:sp>
        <p:nvSpPr>
          <p:cNvPr id="6" name="CuadroTexto 6">
            <a:extLst>
              <a:ext uri="{FF2B5EF4-FFF2-40B4-BE49-F238E27FC236}">
                <a16:creationId xmlns:a16="http://schemas.microsoft.com/office/drawing/2014/main" id="{0975D6D9-C73A-4534-891E-598D9F6D6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679691"/>
            <a:ext cx="20606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En lo corrido del año los alimentos con mayor contribución a la disminución de precios fueron:</a:t>
            </a:r>
          </a:p>
        </p:txBody>
      </p:sp>
      <p:graphicFrame>
        <p:nvGraphicFramePr>
          <p:cNvPr id="8" name="8 Tabla">
            <a:extLst>
              <a:ext uri="{FF2B5EF4-FFF2-40B4-BE49-F238E27FC236}">
                <a16:creationId xmlns:a16="http://schemas.microsoft.com/office/drawing/2014/main" id="{91D0B3D7-BF83-DC7C-1094-84C43819B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270789"/>
              </p:ext>
            </p:extLst>
          </p:nvPr>
        </p:nvGraphicFramePr>
        <p:xfrm>
          <a:off x="3758938" y="1896297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04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1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Huevos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-6,30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-0,295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Aceites comestibles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-5,65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-0,181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Cebolla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-6,03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-0,076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Tomate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-5,32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-0,072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Yuca para consumo en el hogar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-8,25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-0,047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Legumbres secas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-2,43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-0,039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Maíz y sus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-9,63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cerdo y derivados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-1,03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-0,031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Pastas alimenticias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-0,006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Arracacha, ñame y otros tubérculos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-0,84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-0,002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Imagen 8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6174BAE7-D0B8-7276-06AF-DF87A10C90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sp>
        <p:nvSpPr>
          <p:cNvPr id="10" name="Flecha a la derecha con muesca 11">
            <a:extLst>
              <a:ext uri="{FF2B5EF4-FFF2-40B4-BE49-F238E27FC236}">
                <a16:creationId xmlns:a16="http://schemas.microsoft.com/office/drawing/2014/main" id="{D2C6D3AD-45B6-A975-EEDC-DE8A6099DB79}"/>
              </a:ext>
            </a:extLst>
          </p:cNvPr>
          <p:cNvSpPr/>
          <p:nvPr/>
        </p:nvSpPr>
        <p:spPr>
          <a:xfrm rot="16200000" flipH="1">
            <a:off x="2734531" y="3830956"/>
            <a:ext cx="784224" cy="420687"/>
          </a:xfrm>
          <a:prstGeom prst="notched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F95C6B1-6A79-99A8-DDE7-21B7852E620C}"/>
              </a:ext>
            </a:extLst>
          </p:cNvPr>
          <p:cNvSpPr/>
          <p:nvPr/>
        </p:nvSpPr>
        <p:spPr>
          <a:xfrm>
            <a:off x="192252" y="6689546"/>
            <a:ext cx="59037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 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795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anual </a:t>
            </a:r>
            <a:br>
              <a:rPr lang="es-MX" sz="2400" dirty="0"/>
            </a:br>
            <a:r>
              <a:rPr lang="es-MX" sz="2400" dirty="0"/>
              <a:t>por divisiones de gasto mayo 2024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3446C6E7-D2B7-F7EC-05ED-40A98D34B4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944487"/>
              </p:ext>
            </p:extLst>
          </p:nvPr>
        </p:nvGraphicFramePr>
        <p:xfrm>
          <a:off x="170077" y="1263000"/>
          <a:ext cx="7347222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6">
            <a:extLst>
              <a:ext uri="{FF2B5EF4-FFF2-40B4-BE49-F238E27FC236}">
                <a16:creationId xmlns:a16="http://schemas.microsoft.com/office/drawing/2014/main" id="{7C354C09-09DF-9C19-0A4F-FD250AC1C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132" y="1945030"/>
            <a:ext cx="411061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/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</a:rPr>
              <a:t>En el mes de mayo de 2024, y con respecto al mismo mes del año anterior</a:t>
            </a:r>
            <a:r>
              <a:rPr lang="es-MX" altLang="es-CO" sz="2000" b="1" dirty="0">
                <a:solidFill>
                  <a:schemeClr val="bg2">
                    <a:lumMod val="50000"/>
                  </a:schemeClr>
                </a:solidFill>
              </a:rPr>
              <a:t>, la división de alimentos y bebidas no alcohólicas registró un aumento de 4,40%</a:t>
            </a:r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</a:rPr>
              <a:t>,</a:t>
            </a:r>
            <a:r>
              <a:rPr lang="es-MX" altLang="es-CO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</a:rPr>
              <a:t>ubicándose 2,76 puntos porcentuales por debajo de la variación nacional (7,16%), siendo la quinta división con menor variación en este periodo.</a:t>
            </a:r>
            <a:endParaRPr lang="es-CO" altLang="es-CO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66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anual</a:t>
            </a:r>
            <a:br>
              <a:rPr lang="es-MX" sz="2400" dirty="0"/>
            </a:br>
            <a:r>
              <a:rPr lang="es-MX" sz="2400" dirty="0"/>
              <a:t>IPC de alimentos y bebidas no alcohólicas </a:t>
            </a:r>
            <a:br>
              <a:rPr lang="es-MX" sz="2400" dirty="0"/>
            </a:br>
            <a:r>
              <a:rPr lang="es-MX" sz="2400" dirty="0"/>
              <a:t>Mayo (2021-2024)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C8D710A-401A-1D9D-102E-BA7BBF9241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5673063"/>
              </p:ext>
            </p:extLst>
          </p:nvPr>
        </p:nvGraphicFramePr>
        <p:xfrm>
          <a:off x="158286" y="1218679"/>
          <a:ext cx="12013051" cy="442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05D0F0F-B464-D112-68CB-169543D8E0D0}"/>
              </a:ext>
            </a:extLst>
          </p:cNvPr>
          <p:cNvSpPr txBox="1"/>
          <p:nvPr/>
        </p:nvSpPr>
        <p:spPr>
          <a:xfrm>
            <a:off x="4541086" y="5833297"/>
            <a:ext cx="2494201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anual del IPC de alimentos y bebidas no alcohólicas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14680D-29B3-50D1-6789-AE8CF42A20DD}"/>
              </a:ext>
            </a:extLst>
          </p:cNvPr>
          <p:cNvSpPr txBox="1"/>
          <p:nvPr/>
        </p:nvSpPr>
        <p:spPr>
          <a:xfrm>
            <a:off x="2429610" y="5931963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4,40%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AC294B-10D7-A38C-76BB-1566CB5101E7}"/>
              </a:ext>
            </a:extLst>
          </p:cNvPr>
          <p:cNvSpPr txBox="1"/>
          <p:nvPr/>
        </p:nvSpPr>
        <p:spPr>
          <a:xfrm>
            <a:off x="7181071" y="5941016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-11,26 p.p.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ED3333E-9147-82D3-3E5E-6D0105C08B89}"/>
              </a:ext>
            </a:extLst>
          </p:cNvPr>
          <p:cNvSpPr txBox="1"/>
          <p:nvPr/>
        </p:nvSpPr>
        <p:spPr>
          <a:xfrm>
            <a:off x="9446452" y="5811143"/>
            <a:ext cx="2724885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periodo del año pasado, cuando fue de 15,66%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D2880AA-3001-E064-27C8-B2483A4D9010}"/>
              </a:ext>
            </a:extLst>
          </p:cNvPr>
          <p:cNvSpPr txBox="1"/>
          <p:nvPr/>
        </p:nvSpPr>
        <p:spPr>
          <a:xfrm>
            <a:off x="192253" y="6079517"/>
            <a:ext cx="1909202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mayo de 2024</a:t>
            </a:r>
          </a:p>
        </p:txBody>
      </p:sp>
    </p:spTree>
    <p:extLst>
      <p:ext uri="{BB962C8B-B14F-4D97-AF65-F5344CB8AC3E}">
        <p14:creationId xmlns:p14="http://schemas.microsoft.com/office/powerpoint/2010/main" val="3330875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Comportamiento anual de los precios al consumidor </a:t>
            </a:r>
            <a:br>
              <a:rPr lang="es-MX" sz="2400" dirty="0"/>
            </a:br>
            <a:r>
              <a:rPr lang="es-MX" sz="2400" dirty="0"/>
              <a:t>de los principales alimentos </a:t>
            </a:r>
            <a:br>
              <a:rPr lang="es-MX" sz="2400" dirty="0"/>
            </a:br>
            <a:r>
              <a:rPr lang="es-MX" sz="2400" dirty="0"/>
              <a:t>Mayo (2024/2023)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2" y="6689546"/>
            <a:ext cx="47871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UPRA 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6">
            <a:extLst>
              <a:ext uri="{FF2B5EF4-FFF2-40B4-BE49-F238E27FC236}">
                <a16:creationId xmlns:a16="http://schemas.microsoft.com/office/drawing/2014/main" id="{DD9F74E2-5381-37A7-EA57-B1C4C8DC0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679691"/>
            <a:ext cx="20606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En los últimos 12 meses los alimentos con mayor contribución al aumento de precio fueron:</a:t>
            </a:r>
          </a:p>
        </p:txBody>
      </p:sp>
      <p:graphicFrame>
        <p:nvGraphicFramePr>
          <p:cNvPr id="3" name="8 Tabla">
            <a:extLst>
              <a:ext uri="{FF2B5EF4-FFF2-40B4-BE49-F238E27FC236}">
                <a16:creationId xmlns:a16="http://schemas.microsoft.com/office/drawing/2014/main" id="{5F4545A9-8C06-B80F-7DD6-6AA9D07BB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723745"/>
              </p:ext>
            </p:extLst>
          </p:nvPr>
        </p:nvGraphicFramePr>
        <p:xfrm>
          <a:off x="3758938" y="1905822"/>
          <a:ext cx="8076649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7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Frutas frescas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24,54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1,412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Papas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37,34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0,812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aves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5,50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0,430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Tomate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42,80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0,387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Hortalizas y legumbres frescas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12,03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0,325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Moras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37,93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0,159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res y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1,05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0,136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Leche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1,54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0,115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Quesos y productos afines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2,88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0,086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Otros derivados de la leche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5,06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0,071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3062D13-60B3-EFFD-7334-9F3C79A0A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sp>
        <p:nvSpPr>
          <p:cNvPr id="6" name="Flecha a la derecha con muesca 11">
            <a:extLst>
              <a:ext uri="{FF2B5EF4-FFF2-40B4-BE49-F238E27FC236}">
                <a16:creationId xmlns:a16="http://schemas.microsoft.com/office/drawing/2014/main" id="{44659955-69DE-CA51-6CC7-5DA4B6B8FBBD}"/>
              </a:ext>
            </a:extLst>
          </p:cNvPr>
          <p:cNvSpPr/>
          <p:nvPr/>
        </p:nvSpPr>
        <p:spPr>
          <a:xfrm rot="5400000" flipH="1">
            <a:off x="2604799" y="3717562"/>
            <a:ext cx="784224" cy="420687"/>
          </a:xfrm>
          <a:prstGeom prst="notched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1195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6">
            <a:extLst>
              <a:ext uri="{FF2B5EF4-FFF2-40B4-BE49-F238E27FC236}">
                <a16:creationId xmlns:a16="http://schemas.microsoft.com/office/drawing/2014/main" id="{BBB17AB3-4E94-7186-6B6F-DAD1EB7D243F}"/>
              </a:ext>
            </a:extLst>
          </p:cNvPr>
          <p:cNvSpPr txBox="1">
            <a:spLocks/>
          </p:cNvSpPr>
          <p:nvPr/>
        </p:nvSpPr>
        <p:spPr>
          <a:xfrm>
            <a:off x="1810692" y="212023"/>
            <a:ext cx="9080627" cy="9739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Comportamiento anual de los precios al consumidor </a:t>
            </a:r>
          </a:p>
          <a:p>
            <a:r>
              <a:rPr lang="es-MX" sz="2400" dirty="0"/>
              <a:t>de los principales alimentos </a:t>
            </a:r>
          </a:p>
          <a:p>
            <a:r>
              <a:rPr lang="es-MX" sz="2400" dirty="0"/>
              <a:t>Mayo (2024/2023)</a:t>
            </a:r>
          </a:p>
          <a:p>
            <a:endParaRPr lang="es-MX" sz="2400" dirty="0"/>
          </a:p>
        </p:txBody>
      </p:sp>
      <p:sp>
        <p:nvSpPr>
          <p:cNvPr id="6" name="CuadroTexto 6">
            <a:extLst>
              <a:ext uri="{FF2B5EF4-FFF2-40B4-BE49-F238E27FC236}">
                <a16:creationId xmlns:a16="http://schemas.microsoft.com/office/drawing/2014/main" id="{0975D6D9-C73A-4534-891E-598D9F6D6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994016"/>
            <a:ext cx="235247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En los últimos 12 meses los alimentos con mayor contribución a la disminución de precio fueron:</a:t>
            </a:r>
          </a:p>
        </p:txBody>
      </p:sp>
      <p:graphicFrame>
        <p:nvGraphicFramePr>
          <p:cNvPr id="8" name="8 Tabla">
            <a:extLst>
              <a:ext uri="{FF2B5EF4-FFF2-40B4-BE49-F238E27FC236}">
                <a16:creationId xmlns:a16="http://schemas.microsoft.com/office/drawing/2014/main" id="{91D0B3D7-BF83-DC7C-1094-84C43819B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861115"/>
              </p:ext>
            </p:extLst>
          </p:nvPr>
        </p:nvGraphicFramePr>
        <p:xfrm>
          <a:off x="3758938" y="1886772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Plátanos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-22,09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-0,606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Aceites comestibles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-15,63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-0,564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Legumbres secas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-12,73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-0,231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Huevos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-3,57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-0,164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Yuca para consumo en el hogar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-22,03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-0,149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Maíz y sus derivados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-22,85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-0,104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-0,048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Cebolla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-2,26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-0,027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-0,019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Zanahoria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-5,19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-0,017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Imagen 8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6174BAE7-D0B8-7276-06AF-DF87A10C90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sp>
        <p:nvSpPr>
          <p:cNvPr id="10" name="Flecha a la derecha con muesca 11">
            <a:extLst>
              <a:ext uri="{FF2B5EF4-FFF2-40B4-BE49-F238E27FC236}">
                <a16:creationId xmlns:a16="http://schemas.microsoft.com/office/drawing/2014/main" id="{D2C6D3AD-45B6-A975-EEDC-DE8A6099DB79}"/>
              </a:ext>
            </a:extLst>
          </p:cNvPr>
          <p:cNvSpPr/>
          <p:nvPr/>
        </p:nvSpPr>
        <p:spPr>
          <a:xfrm rot="16200000" flipH="1">
            <a:off x="2734531" y="3830956"/>
            <a:ext cx="784224" cy="420687"/>
          </a:xfrm>
          <a:prstGeom prst="notched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445C4E0-C5A8-5EE9-79A7-6D199DB29545}"/>
              </a:ext>
            </a:extLst>
          </p:cNvPr>
          <p:cNvSpPr/>
          <p:nvPr/>
        </p:nvSpPr>
        <p:spPr>
          <a:xfrm>
            <a:off x="192252" y="6689546"/>
            <a:ext cx="59037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 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605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>
            <a:extLst>
              <a:ext uri="{FF2B5EF4-FFF2-40B4-BE49-F238E27FC236}">
                <a16:creationId xmlns:a16="http://schemas.microsoft.com/office/drawing/2014/main" id="{4C739B67-2B4B-4B5D-7D58-82FDF13C35B4}"/>
              </a:ext>
            </a:extLst>
          </p:cNvPr>
          <p:cNvSpPr/>
          <p:nvPr/>
        </p:nvSpPr>
        <p:spPr>
          <a:xfrm>
            <a:off x="4152479" y="3772496"/>
            <a:ext cx="1260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198F890-F860-7A2C-F308-42F1061952B8}"/>
              </a:ext>
            </a:extLst>
          </p:cNvPr>
          <p:cNvSpPr/>
          <p:nvPr/>
        </p:nvSpPr>
        <p:spPr>
          <a:xfrm>
            <a:off x="1407548" y="3772496"/>
            <a:ext cx="1260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4" name="Gráfico 33">
            <a:extLst>
              <a:ext uri="{FF2B5EF4-FFF2-40B4-BE49-F238E27FC236}">
                <a16:creationId xmlns:a16="http://schemas.microsoft.com/office/drawing/2014/main" id="{07F63D6F-99BB-DA19-EB94-A50A51F7D5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587427"/>
              </p:ext>
            </p:extLst>
          </p:nvPr>
        </p:nvGraphicFramePr>
        <p:xfrm>
          <a:off x="62761" y="3761203"/>
          <a:ext cx="6091166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672C625-ECFA-84A1-1ABD-6D847B4F0CA9}"/>
              </a:ext>
            </a:extLst>
          </p:cNvPr>
          <p:cNvSpPr/>
          <p:nvPr/>
        </p:nvSpPr>
        <p:spPr>
          <a:xfrm>
            <a:off x="4052565" y="792603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759A711C-C43C-C40F-654F-01F1D11D8F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2263112"/>
              </p:ext>
            </p:extLst>
          </p:nvPr>
        </p:nvGraphicFramePr>
        <p:xfrm>
          <a:off x="6103299" y="789568"/>
          <a:ext cx="6084000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48583171-CA99-41F5-4E57-347407B362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953977"/>
              </p:ext>
            </p:extLst>
          </p:nvPr>
        </p:nvGraphicFramePr>
        <p:xfrm>
          <a:off x="6080028" y="3663224"/>
          <a:ext cx="6103891" cy="302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137A1BCE-FFB7-2D33-A1E3-5A068C6D4283}"/>
              </a:ext>
            </a:extLst>
          </p:cNvPr>
          <p:cNvSpPr/>
          <p:nvPr/>
        </p:nvSpPr>
        <p:spPr>
          <a:xfrm>
            <a:off x="1328303" y="792603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07C5C583-BE99-4E9B-4F0E-21ACB0FBD6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971886"/>
              </p:ext>
            </p:extLst>
          </p:nvPr>
        </p:nvGraphicFramePr>
        <p:xfrm>
          <a:off x="-10532" y="788272"/>
          <a:ext cx="6084000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AD66BA74-741E-4BC9-2A55-DDA6AD69E418}"/>
              </a:ext>
            </a:extLst>
          </p:cNvPr>
          <p:cNvSpPr txBox="1"/>
          <p:nvPr/>
        </p:nvSpPr>
        <p:spPr>
          <a:xfrm>
            <a:off x="374090" y="2715391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8264750-E7D6-3C17-65ED-7417ED59D0DB}"/>
              </a:ext>
            </a:extLst>
          </p:cNvPr>
          <p:cNvSpPr txBox="1"/>
          <p:nvPr/>
        </p:nvSpPr>
        <p:spPr>
          <a:xfrm>
            <a:off x="1535839" y="271539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16E6399-0428-E9A1-00D7-2BFB286928DD}"/>
              </a:ext>
            </a:extLst>
          </p:cNvPr>
          <p:cNvSpPr txBox="1"/>
          <p:nvPr/>
        </p:nvSpPr>
        <p:spPr>
          <a:xfrm>
            <a:off x="2899147" y="271539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1FA700D-924E-CC90-6CC4-BCDF7225CDCE}"/>
              </a:ext>
            </a:extLst>
          </p:cNvPr>
          <p:cNvSpPr/>
          <p:nvPr/>
        </p:nvSpPr>
        <p:spPr>
          <a:xfrm>
            <a:off x="10171015" y="797222"/>
            <a:ext cx="12600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13D848D4-25FD-0B58-148D-B78FB59D530A}"/>
              </a:ext>
            </a:extLst>
          </p:cNvPr>
          <p:cNvSpPr/>
          <p:nvPr/>
        </p:nvSpPr>
        <p:spPr>
          <a:xfrm>
            <a:off x="7448081" y="797222"/>
            <a:ext cx="12600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6AA1987-5211-3876-A46C-AA42BA969A10}"/>
              </a:ext>
            </a:extLst>
          </p:cNvPr>
          <p:cNvSpPr txBox="1"/>
          <p:nvPr/>
        </p:nvSpPr>
        <p:spPr>
          <a:xfrm>
            <a:off x="7664630" y="275811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9683168-7C74-B9CD-903C-0A0B2C08B87A}"/>
              </a:ext>
            </a:extLst>
          </p:cNvPr>
          <p:cNvSpPr txBox="1"/>
          <p:nvPr/>
        </p:nvSpPr>
        <p:spPr>
          <a:xfrm>
            <a:off x="9034024" y="275810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A61F252-1652-E247-4042-2243379664BD}"/>
              </a:ext>
            </a:extLst>
          </p:cNvPr>
          <p:cNvSpPr txBox="1"/>
          <p:nvPr/>
        </p:nvSpPr>
        <p:spPr>
          <a:xfrm>
            <a:off x="10437337" y="275810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2023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4F6DB8E-A0CD-70DD-FE8D-A69B914223A5}"/>
              </a:ext>
            </a:extLst>
          </p:cNvPr>
          <p:cNvSpPr txBox="1"/>
          <p:nvPr/>
        </p:nvSpPr>
        <p:spPr>
          <a:xfrm>
            <a:off x="415192" y="578100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B937834-7598-17C5-4129-A2518EEC49E3}"/>
              </a:ext>
            </a:extLst>
          </p:cNvPr>
          <p:cNvSpPr txBox="1"/>
          <p:nvPr/>
        </p:nvSpPr>
        <p:spPr>
          <a:xfrm>
            <a:off x="1590276" y="57810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B07655D-B263-4627-EB3B-DBA3EB751C66}"/>
              </a:ext>
            </a:extLst>
          </p:cNvPr>
          <p:cNvSpPr txBox="1"/>
          <p:nvPr/>
        </p:nvSpPr>
        <p:spPr>
          <a:xfrm>
            <a:off x="2959299" y="57810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554E5472-C6AB-322D-A159-AAA746A8D6B6}"/>
              </a:ext>
            </a:extLst>
          </p:cNvPr>
          <p:cNvSpPr/>
          <p:nvPr/>
        </p:nvSpPr>
        <p:spPr>
          <a:xfrm>
            <a:off x="10162796" y="3752500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9393"/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390A071B-8E8C-BE41-8E65-DDAC2A535855}"/>
              </a:ext>
            </a:extLst>
          </p:cNvPr>
          <p:cNvSpPr/>
          <p:nvPr/>
        </p:nvSpPr>
        <p:spPr>
          <a:xfrm>
            <a:off x="7413445" y="3744760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9393"/>
              </a:solidFill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1D01A17-3BB9-4822-EE75-484BD60E6345}"/>
              </a:ext>
            </a:extLst>
          </p:cNvPr>
          <p:cNvSpPr txBox="1"/>
          <p:nvPr/>
        </p:nvSpPr>
        <p:spPr>
          <a:xfrm>
            <a:off x="6477967" y="5282325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2020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52E0B854-11AC-8B32-B551-9C46385E62A0}"/>
              </a:ext>
            </a:extLst>
          </p:cNvPr>
          <p:cNvSpPr txBox="1"/>
          <p:nvPr/>
        </p:nvSpPr>
        <p:spPr>
          <a:xfrm>
            <a:off x="7570513" y="5282324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2021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3560645-B704-473E-CB5A-CF7D60271880}"/>
              </a:ext>
            </a:extLst>
          </p:cNvPr>
          <p:cNvSpPr txBox="1"/>
          <p:nvPr/>
        </p:nvSpPr>
        <p:spPr>
          <a:xfrm>
            <a:off x="8938774" y="5282324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2022</a:t>
            </a:r>
          </a:p>
        </p:txBody>
      </p:sp>
      <p:sp>
        <p:nvSpPr>
          <p:cNvPr id="42" name="Título 6">
            <a:extLst>
              <a:ext uri="{FF2B5EF4-FFF2-40B4-BE49-F238E27FC236}">
                <a16:creationId xmlns:a16="http://schemas.microsoft.com/office/drawing/2014/main" id="{B4619033-49E5-E5CD-CB1F-D34E7E88CC27}"/>
              </a:ext>
            </a:extLst>
          </p:cNvPr>
          <p:cNvSpPr txBox="1">
            <a:spLocks/>
          </p:cNvSpPr>
          <p:nvPr/>
        </p:nvSpPr>
        <p:spPr>
          <a:xfrm>
            <a:off x="1937444" y="18050"/>
            <a:ext cx="8944822" cy="3900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Variación anual del IPC de los alimentos con mayor contribución en mayo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E39BE15-835D-D49F-5748-BB7F22A65FA2}"/>
              </a:ext>
            </a:extLst>
          </p:cNvPr>
          <p:cNvSpPr txBox="1"/>
          <p:nvPr/>
        </p:nvSpPr>
        <p:spPr>
          <a:xfrm>
            <a:off x="4292799" y="57810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8587982-D1A4-4E25-3073-B263B67F80C5}"/>
              </a:ext>
            </a:extLst>
          </p:cNvPr>
          <p:cNvSpPr txBox="1"/>
          <p:nvPr/>
        </p:nvSpPr>
        <p:spPr>
          <a:xfrm>
            <a:off x="10363956" y="5282324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611364-506C-25D0-52CC-4EA5AC278590}"/>
              </a:ext>
            </a:extLst>
          </p:cNvPr>
          <p:cNvSpPr txBox="1"/>
          <p:nvPr/>
        </p:nvSpPr>
        <p:spPr>
          <a:xfrm>
            <a:off x="4289797" y="2724915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00782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6">
            <a:extLst>
              <a:ext uri="{FF2B5EF4-FFF2-40B4-BE49-F238E27FC236}">
                <a16:creationId xmlns:a16="http://schemas.microsoft.com/office/drawing/2014/main" id="{115F45DC-9651-3D28-6589-8D7D6366290A}"/>
              </a:ext>
            </a:extLst>
          </p:cNvPr>
          <p:cNvSpPr txBox="1">
            <a:spLocks/>
          </p:cNvSpPr>
          <p:nvPr/>
        </p:nvSpPr>
        <p:spPr>
          <a:xfrm>
            <a:off x="1937444" y="18050"/>
            <a:ext cx="8944822" cy="3900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Variación anual del IPC de los alimentos con mayor contribución en mayo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5FBA0FC-5537-92D2-7623-07C1A15DF553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AFAD0C6-8E47-3C4B-4199-D52587E84AE5}"/>
              </a:ext>
            </a:extLst>
          </p:cNvPr>
          <p:cNvSpPr/>
          <p:nvPr/>
        </p:nvSpPr>
        <p:spPr>
          <a:xfrm>
            <a:off x="4185716" y="3772334"/>
            <a:ext cx="1260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0CF01D8-D9CD-7D96-C49E-BEFBB42B1D65}"/>
              </a:ext>
            </a:extLst>
          </p:cNvPr>
          <p:cNvSpPr/>
          <p:nvPr/>
        </p:nvSpPr>
        <p:spPr>
          <a:xfrm>
            <a:off x="1451742" y="3772334"/>
            <a:ext cx="1260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553BF30-2495-68A0-6445-14AF1A18D8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3645582"/>
              </p:ext>
            </p:extLst>
          </p:nvPr>
        </p:nvGraphicFramePr>
        <p:xfrm>
          <a:off x="59390" y="3769432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FEBFC703-50D8-FD0E-6B93-78984134BBBE}"/>
              </a:ext>
            </a:extLst>
          </p:cNvPr>
          <p:cNvSpPr/>
          <p:nvPr/>
        </p:nvSpPr>
        <p:spPr>
          <a:xfrm>
            <a:off x="4081617" y="802128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E111BC9-8330-75A9-A8B3-69471AB8560C}"/>
              </a:ext>
            </a:extLst>
          </p:cNvPr>
          <p:cNvSpPr/>
          <p:nvPr/>
        </p:nvSpPr>
        <p:spPr>
          <a:xfrm>
            <a:off x="1347642" y="802128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68275917-B8E2-8D75-1BFA-732E09F084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221273"/>
              </p:ext>
            </p:extLst>
          </p:nvPr>
        </p:nvGraphicFramePr>
        <p:xfrm>
          <a:off x="-7000" y="787940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82D3694B-66E6-0533-B96F-BC8452D4A1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937932"/>
              </p:ext>
            </p:extLst>
          </p:nvPr>
        </p:nvGraphicFramePr>
        <p:xfrm>
          <a:off x="6094968" y="3775338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" name="Gráfico 40">
            <a:extLst>
              <a:ext uri="{FF2B5EF4-FFF2-40B4-BE49-F238E27FC236}">
                <a16:creationId xmlns:a16="http://schemas.microsoft.com/office/drawing/2014/main" id="{7A5271D3-B5D6-9CD4-E23B-04977BCEB0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1259237"/>
              </p:ext>
            </p:extLst>
          </p:nvPr>
        </p:nvGraphicFramePr>
        <p:xfrm>
          <a:off x="6102594" y="746166"/>
          <a:ext cx="6091767" cy="297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CuadroTexto 43">
            <a:extLst>
              <a:ext uri="{FF2B5EF4-FFF2-40B4-BE49-F238E27FC236}">
                <a16:creationId xmlns:a16="http://schemas.microsoft.com/office/drawing/2014/main" id="{13B6C6B7-3DE9-A9C4-6852-7724C6AD680C}"/>
              </a:ext>
            </a:extLst>
          </p:cNvPr>
          <p:cNvSpPr txBox="1"/>
          <p:nvPr/>
        </p:nvSpPr>
        <p:spPr>
          <a:xfrm>
            <a:off x="357326" y="2715391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F720C7C-E337-4A98-2DD2-629CCB81982C}"/>
              </a:ext>
            </a:extLst>
          </p:cNvPr>
          <p:cNvSpPr txBox="1"/>
          <p:nvPr/>
        </p:nvSpPr>
        <p:spPr>
          <a:xfrm>
            <a:off x="1536982" y="271539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801CBFE2-3E8F-B81B-17A5-953CF1CEE262}"/>
              </a:ext>
            </a:extLst>
          </p:cNvPr>
          <p:cNvSpPr txBox="1"/>
          <p:nvPr/>
        </p:nvSpPr>
        <p:spPr>
          <a:xfrm>
            <a:off x="2918959" y="271539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ACDA8386-E471-ECB9-A80E-3319DA82E0BB}"/>
              </a:ext>
            </a:extLst>
          </p:cNvPr>
          <p:cNvSpPr/>
          <p:nvPr/>
        </p:nvSpPr>
        <p:spPr>
          <a:xfrm>
            <a:off x="10166482" y="781982"/>
            <a:ext cx="12600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3182F00C-9C84-1E30-69DA-D35D05E84AAE}"/>
              </a:ext>
            </a:extLst>
          </p:cNvPr>
          <p:cNvSpPr/>
          <p:nvPr/>
        </p:nvSpPr>
        <p:spPr>
          <a:xfrm>
            <a:off x="7441844" y="781982"/>
            <a:ext cx="12600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01AE5D79-E35A-B510-7F19-ABF594F4E753}"/>
              </a:ext>
            </a:extLst>
          </p:cNvPr>
          <p:cNvSpPr txBox="1"/>
          <p:nvPr/>
        </p:nvSpPr>
        <p:spPr>
          <a:xfrm>
            <a:off x="6546572" y="2745921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28C6E999-C86B-BB67-7BC4-BBDBC72CBB41}"/>
              </a:ext>
            </a:extLst>
          </p:cNvPr>
          <p:cNvSpPr txBox="1"/>
          <p:nvPr/>
        </p:nvSpPr>
        <p:spPr>
          <a:xfrm>
            <a:off x="7617643" y="274592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7967C572-BF2F-0E03-8B7D-5B7B34F4EDC4}"/>
              </a:ext>
            </a:extLst>
          </p:cNvPr>
          <p:cNvSpPr txBox="1"/>
          <p:nvPr/>
        </p:nvSpPr>
        <p:spPr>
          <a:xfrm>
            <a:off x="9040768" y="274592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77250985-050F-47F8-617F-0C933785C197}"/>
              </a:ext>
            </a:extLst>
          </p:cNvPr>
          <p:cNvSpPr txBox="1"/>
          <p:nvPr/>
        </p:nvSpPr>
        <p:spPr>
          <a:xfrm>
            <a:off x="492916" y="574290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059B3BB5-9162-9A79-FE59-18C2CE74EC84}"/>
              </a:ext>
            </a:extLst>
          </p:cNvPr>
          <p:cNvSpPr txBox="1"/>
          <p:nvPr/>
        </p:nvSpPr>
        <p:spPr>
          <a:xfrm>
            <a:off x="1609740" y="57429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BF4B094E-69D4-0E2E-1C84-77A9D21747B9}"/>
              </a:ext>
            </a:extLst>
          </p:cNvPr>
          <p:cNvSpPr txBox="1"/>
          <p:nvPr/>
        </p:nvSpPr>
        <p:spPr>
          <a:xfrm>
            <a:off x="2932281" y="57429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86F09F13-C271-997D-AF4F-63198085788F}"/>
              </a:ext>
            </a:extLst>
          </p:cNvPr>
          <p:cNvSpPr/>
          <p:nvPr/>
        </p:nvSpPr>
        <p:spPr>
          <a:xfrm>
            <a:off x="10161382" y="3753904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FF9393"/>
              </a:solidFill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D53850D1-EF14-00E1-2818-0D6E9A7BC077}"/>
              </a:ext>
            </a:extLst>
          </p:cNvPr>
          <p:cNvSpPr/>
          <p:nvPr/>
        </p:nvSpPr>
        <p:spPr>
          <a:xfrm>
            <a:off x="7427588" y="3753904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9393"/>
              </a:solidFill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013020C3-2AE5-D4AF-A83B-06C67F28A024}"/>
              </a:ext>
            </a:extLst>
          </p:cNvPr>
          <p:cNvSpPr txBox="1"/>
          <p:nvPr/>
        </p:nvSpPr>
        <p:spPr>
          <a:xfrm>
            <a:off x="6533212" y="577445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2020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55D05A07-7C7E-FA79-8E50-F433C3FF53FC}"/>
              </a:ext>
            </a:extLst>
          </p:cNvPr>
          <p:cNvSpPr txBox="1"/>
          <p:nvPr/>
        </p:nvSpPr>
        <p:spPr>
          <a:xfrm>
            <a:off x="7553991" y="577444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2021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85EDFB1-8523-146F-1AB0-B3AD3173D35A}"/>
              </a:ext>
            </a:extLst>
          </p:cNvPr>
          <p:cNvSpPr txBox="1"/>
          <p:nvPr/>
        </p:nvSpPr>
        <p:spPr>
          <a:xfrm>
            <a:off x="8934444" y="577444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ED9CC2-C7DC-934E-4739-6C7CEF0485ED}"/>
              </a:ext>
            </a:extLst>
          </p:cNvPr>
          <p:cNvSpPr txBox="1"/>
          <p:nvPr/>
        </p:nvSpPr>
        <p:spPr>
          <a:xfrm>
            <a:off x="4271509" y="271539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2023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AF7A19D-CE18-8830-B221-BD32E22AD38B}"/>
              </a:ext>
            </a:extLst>
          </p:cNvPr>
          <p:cNvSpPr txBox="1"/>
          <p:nvPr/>
        </p:nvSpPr>
        <p:spPr>
          <a:xfrm>
            <a:off x="10364743" y="2755445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2023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46B4A47-7AF7-240A-6FFD-0B5C22EF8406}"/>
              </a:ext>
            </a:extLst>
          </p:cNvPr>
          <p:cNvSpPr txBox="1"/>
          <p:nvPr/>
        </p:nvSpPr>
        <p:spPr>
          <a:xfrm>
            <a:off x="4284831" y="57429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2023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F5CFDE2-6891-B120-77F2-FECE3D433566}"/>
              </a:ext>
            </a:extLst>
          </p:cNvPr>
          <p:cNvSpPr txBox="1"/>
          <p:nvPr/>
        </p:nvSpPr>
        <p:spPr>
          <a:xfrm>
            <a:off x="10344144" y="5783974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160910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997F544-CDDB-4590-8924-56EF113A175C}"/>
              </a:ext>
            </a:extLst>
          </p:cNvPr>
          <p:cNvSpPr/>
          <p:nvPr/>
        </p:nvSpPr>
        <p:spPr>
          <a:xfrm>
            <a:off x="1462810" y="2452518"/>
            <a:ext cx="1291996" cy="325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0" y="6669715"/>
            <a:ext cx="978130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IPC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 Fuente TRM: Superintendencia Financiera de Colombia - SFC 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9D01D6F-C2E0-767C-2D1C-0A915359B913}"/>
              </a:ext>
            </a:extLst>
          </p:cNvPr>
          <p:cNvSpPr/>
          <p:nvPr/>
        </p:nvSpPr>
        <p:spPr>
          <a:xfrm>
            <a:off x="7910" y="5936615"/>
            <a:ext cx="2386584" cy="61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Título 6">
            <a:extLst>
              <a:ext uri="{FF2B5EF4-FFF2-40B4-BE49-F238E27FC236}">
                <a16:creationId xmlns:a16="http://schemas.microsoft.com/office/drawing/2014/main" id="{4317E982-3BB8-A714-9BE1-28A9BF9DF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anual IPC alimentos y bebidas no alcohólicas vs. TRM 23 años: mayo de 2001– mayo de 2024 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0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781759"/>
              </p:ext>
            </p:extLst>
          </p:nvPr>
        </p:nvGraphicFramePr>
        <p:xfrm>
          <a:off x="103696" y="586338"/>
          <a:ext cx="11984607" cy="5837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9275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639346" y="1312712"/>
            <a:ext cx="7137579" cy="38839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3600" dirty="0">
                <a:solidFill>
                  <a:prstClr val="white"/>
                </a:solidFill>
                <a:latin typeface="Arial Black" panose="020B0A04020102020204" pitchFamily="34" charset="0"/>
              </a:rPr>
              <a:t>Comparativo IPC</a:t>
            </a:r>
          </a:p>
          <a:p>
            <a:pPr algn="l"/>
            <a:r>
              <a:rPr lang="es-CO" sz="3600" dirty="0">
                <a:solidFill>
                  <a:prstClr val="white"/>
                </a:solidFill>
                <a:latin typeface="Arial Black" panose="020B0A04020102020204" pitchFamily="34" charset="0"/>
              </a:rPr>
              <a:t>de alimentos y bebidas </a:t>
            </a:r>
          </a:p>
          <a:p>
            <a:pPr algn="l"/>
            <a:r>
              <a:rPr lang="es-CO" sz="3600" dirty="0">
                <a:solidFill>
                  <a:prstClr val="white"/>
                </a:solidFill>
                <a:latin typeface="Arial Black" panose="020B0A04020102020204" pitchFamily="34" charset="0"/>
              </a:rPr>
              <a:t>no alcohólicas</a:t>
            </a:r>
          </a:p>
          <a:p>
            <a:pPr algn="l"/>
            <a:r>
              <a:rPr lang="es-CO" sz="3600" dirty="0">
                <a:solidFill>
                  <a:prstClr val="white"/>
                </a:solidFill>
                <a:latin typeface="Arial Black" panose="020B0A04020102020204" pitchFamily="34" charset="0"/>
              </a:rPr>
              <a:t>Otros países</a:t>
            </a:r>
            <a:br>
              <a:rPr lang="es-CO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CO" sz="3600" dirty="0">
                <a:solidFill>
                  <a:prstClr val="white"/>
                </a:solidFill>
                <a:latin typeface="Arial Black" panose="020B0A04020102020204" pitchFamily="34" charset="0"/>
              </a:rPr>
              <a:t>Abril de 2024</a:t>
            </a:r>
          </a:p>
          <a:p>
            <a:pPr algn="l"/>
            <a:endParaRPr lang="es-CO" sz="36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l"/>
            <a:r>
              <a:rPr lang="es-MX" sz="3600" dirty="0">
                <a:solidFill>
                  <a:prstClr val="white"/>
                </a:solidFill>
                <a:latin typeface="Arial Black" panose="020B0A04020102020204" pitchFamily="34" charset="0"/>
              </a:rPr>
              <a:t>Índice de precios de los alimentos de la FAO</a:t>
            </a:r>
          </a:p>
          <a:p>
            <a:pPr algn="l"/>
            <a:r>
              <a:rPr lang="es-MX" sz="3600" dirty="0">
                <a:solidFill>
                  <a:prstClr val="white"/>
                </a:solidFill>
                <a:latin typeface="Arial Black" panose="020B0A04020102020204" pitchFamily="34" charset="0"/>
              </a:rPr>
              <a:t>Mayo de 2024</a:t>
            </a:r>
            <a:endParaRPr lang="es-ES" sz="36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Junio 11 de 2024</a:t>
            </a:r>
          </a:p>
        </p:txBody>
      </p:sp>
    </p:spTree>
    <p:extLst>
      <p:ext uri="{BB962C8B-B14F-4D97-AF65-F5344CB8AC3E}">
        <p14:creationId xmlns:p14="http://schemas.microsoft.com/office/powerpoint/2010/main" val="2093091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2BB5978B-4703-02EA-E2BC-B2714EF881A9}"/>
              </a:ext>
            </a:extLst>
          </p:cNvPr>
          <p:cNvSpPr/>
          <p:nvPr/>
        </p:nvSpPr>
        <p:spPr>
          <a:xfrm>
            <a:off x="170143" y="5838181"/>
            <a:ext cx="2386584" cy="61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/>
        </p:nvSpPr>
        <p:spPr>
          <a:xfrm>
            <a:off x="8664780" y="6661680"/>
            <a:ext cx="41613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*No se incluyó Venezuela al no contar con información oficial actualiza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F95E2CE-77F9-BF9B-6D05-EDECC736B762}"/>
              </a:ext>
            </a:extLst>
          </p:cNvPr>
          <p:cNvSpPr/>
          <p:nvPr/>
        </p:nvSpPr>
        <p:spPr>
          <a:xfrm>
            <a:off x="0" y="6661680"/>
            <a:ext cx="5323438" cy="220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Indicadores internacionales: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https://datosmacro.expansion.com/ipc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https://es.tradingeconomics.com/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6">
            <a:extLst>
              <a:ext uri="{FF2B5EF4-FFF2-40B4-BE49-F238E27FC236}">
                <a16:creationId xmlns:a16="http://schemas.microsoft.com/office/drawing/2014/main" id="{74FF7FE0-5F92-5643-695A-9D99B66D8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anual alimentos y bebidas no alcohólicas principales países de referencia abril de 2024*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4" name="Gráfico 3">
                <a:extLst>
                  <a:ext uri="{FF2B5EF4-FFF2-40B4-BE49-F238E27FC236}">
                    <a16:creationId xmlns:a16="http://schemas.microsoft.com/office/drawing/2014/main" id="{38F94CDA-F547-CB0F-26FC-6F81031A1A5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21151537"/>
                  </p:ext>
                </p:extLst>
              </p:nvPr>
            </p:nvGraphicFramePr>
            <p:xfrm>
              <a:off x="4068019" y="1211278"/>
              <a:ext cx="7065861" cy="539472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4" name="Gráfico 3">
                <a:extLst>
                  <a:ext uri="{FF2B5EF4-FFF2-40B4-BE49-F238E27FC236}">
                    <a16:creationId xmlns:a16="http://schemas.microsoft.com/office/drawing/2014/main" id="{38F94CDA-F547-CB0F-26FC-6F81031A1A5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68019" y="1211278"/>
                <a:ext cx="7065861" cy="5394723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EBF10FC-493F-4639-89C4-99A60416EB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461759"/>
              </p:ext>
            </p:extLst>
          </p:nvPr>
        </p:nvGraphicFramePr>
        <p:xfrm>
          <a:off x="145003" y="905123"/>
          <a:ext cx="12018145" cy="5213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99926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IPC división de alimentos y bebidas no alcohólicas en </a:t>
            </a:r>
            <a:br>
              <a:rPr lang="es-MX" sz="2400" dirty="0"/>
            </a:br>
            <a:r>
              <a:rPr lang="es-MX" sz="2400" dirty="0"/>
              <a:t>Mayo de 2024</a:t>
            </a:r>
            <a:br>
              <a:rPr lang="es-MX" sz="2400" dirty="0"/>
            </a:br>
            <a:r>
              <a:rPr lang="es-MX" sz="2400" dirty="0"/>
              <a:t>Variación mensual, año corrido y anual (2023-2024)</a:t>
            </a:r>
            <a:br>
              <a:rPr lang="es-MX" sz="2400" dirty="0"/>
            </a:br>
            <a:endParaRPr lang="es-MX" sz="24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E6EEFFE7-9C71-D879-9BE2-201F9B53A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672" y="1609841"/>
            <a:ext cx="44398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s-MX" sz="18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En mayo </a:t>
            </a:r>
            <a:r>
              <a:rPr lang="es-MX" b="1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el IPC de la división de los alimentos y bebidas no alcohólicas registró una variación de 0,51% </a:t>
            </a:r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con respecto al mes anterior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.</a:t>
            </a:r>
            <a:endParaRPr lang="es-MX" sz="1800" dirty="0">
              <a:solidFill>
                <a:schemeClr val="bg2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algn="just"/>
            <a:endParaRPr lang="es-MX" b="0" i="0" u="none" strike="noStrike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En lo corrido del año (enero - mayo), </a:t>
            </a:r>
            <a:r>
              <a:rPr lang="es-MX" b="1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el precio de los alimentos y bebidas no alcohólicas presentó una variación de 3,48%</a:t>
            </a:r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 con respecto a diciembre del año anterior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es-CO" sz="1800" dirty="0">
              <a:solidFill>
                <a:schemeClr val="bg2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En mayo de 2024 </a:t>
            </a:r>
            <a:r>
              <a:rPr lang="es-MX" b="1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el precio de los alimentos y bebidas no alcohólicas presentó una variación de 4,40% </a:t>
            </a:r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en comparación con mayo de 2023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.</a:t>
            </a:r>
            <a:endParaRPr lang="es-CO" altLang="es-CO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1" name="8 Gráfico">
            <a:extLst>
              <a:ext uri="{FF2B5EF4-FFF2-40B4-BE49-F238E27FC236}">
                <a16:creationId xmlns:a16="http://schemas.microsoft.com/office/drawing/2014/main" id="{7BBF4A94-5FFF-95CF-68A9-FF16ADD9FD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096999"/>
              </p:ext>
            </p:extLst>
          </p:nvPr>
        </p:nvGraphicFramePr>
        <p:xfrm>
          <a:off x="577478" y="1883439"/>
          <a:ext cx="6318740" cy="4088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0645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694CD8A2-9C13-10E1-C471-F47A9EFF7250}"/>
              </a:ext>
            </a:extLst>
          </p:cNvPr>
          <p:cNvSpPr/>
          <p:nvPr/>
        </p:nvSpPr>
        <p:spPr>
          <a:xfrm>
            <a:off x="7910" y="6022805"/>
            <a:ext cx="2386584" cy="61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3FE3887-B545-4B10-B2C0-5FAA7BCEEB00}"/>
              </a:ext>
            </a:extLst>
          </p:cNvPr>
          <p:cNvSpPr txBox="1"/>
          <p:nvPr/>
        </p:nvSpPr>
        <p:spPr>
          <a:xfrm>
            <a:off x="501684" y="817102"/>
            <a:ext cx="436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</a:rPr>
              <a:t>Variación anual 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</a:rPr>
              <a:t>IPC total abril de 2024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2741C1C-2DE7-4637-8D8A-2B0511928FC0}"/>
              </a:ext>
            </a:extLst>
          </p:cNvPr>
          <p:cNvSpPr txBox="1"/>
          <p:nvPr/>
        </p:nvSpPr>
        <p:spPr>
          <a:xfrm>
            <a:off x="6455971" y="814202"/>
            <a:ext cx="5642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</a:rPr>
              <a:t>Variación anual alimentos y bebidas no alcohólicas abril de 2024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E8D3646-68C4-7D19-2522-BAAD2093CA34}"/>
              </a:ext>
            </a:extLst>
          </p:cNvPr>
          <p:cNvSpPr/>
          <p:nvPr/>
        </p:nvSpPr>
        <p:spPr>
          <a:xfrm>
            <a:off x="8664780" y="6661680"/>
            <a:ext cx="41613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No se incluyó Venezuela al no contar con información oficial actualiza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0BDBAFF-21DC-C5CC-6C7E-27217F920E88}"/>
              </a:ext>
            </a:extLst>
          </p:cNvPr>
          <p:cNvSpPr/>
          <p:nvPr/>
        </p:nvSpPr>
        <p:spPr>
          <a:xfrm>
            <a:off x="0" y="6661680"/>
            <a:ext cx="5323438" cy="220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Indicadores internacionales: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://datosmacro.expansion.com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/ipc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://es.tradingeconomics.com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6">
            <a:extLst>
              <a:ext uri="{FF2B5EF4-FFF2-40B4-BE49-F238E27FC236}">
                <a16:creationId xmlns:a16="http://schemas.microsoft.com/office/drawing/2014/main" id="{A7C2AACC-E699-18AE-477E-6C74E8F72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IPC total y de alimentos y bebidas no alcohólicas países región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B4885FD-5B3B-432F-A47E-1DAF8D0244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166938"/>
              </p:ext>
            </p:extLst>
          </p:nvPr>
        </p:nvGraphicFramePr>
        <p:xfrm>
          <a:off x="-5195" y="1643626"/>
          <a:ext cx="6049240" cy="486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6103C67-1968-48EC-B98E-9956D5E0DF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255719"/>
              </p:ext>
            </p:extLst>
          </p:nvPr>
        </p:nvGraphicFramePr>
        <p:xfrm>
          <a:off x="6152412" y="1612339"/>
          <a:ext cx="6040325" cy="4871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05729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C2D128D-35CD-48FE-ABD8-A444560F69C7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FB2FB3A-B76B-9F6B-F7B9-2602F1E4AF02}"/>
              </a:ext>
            </a:extLst>
          </p:cNvPr>
          <p:cNvSpPr txBox="1"/>
          <p:nvPr/>
        </p:nvSpPr>
        <p:spPr>
          <a:xfrm>
            <a:off x="1991762" y="0"/>
            <a:ext cx="90987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altLang="es-CO" b="1" dirty="0">
                <a:solidFill>
                  <a:srgbClr val="7D9837"/>
                </a:solidFill>
                <a:latin typeface="Arial Black" panose="020B0A04020102020204" pitchFamily="34" charset="0"/>
              </a:rPr>
              <a:t>La variación del índice muestra como la inflación mundial de los alimentos sigue cediendo</a:t>
            </a:r>
            <a:endParaRPr lang="es-CO" altLang="es-CO" b="1" dirty="0">
              <a:solidFill>
                <a:srgbClr val="7D9837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CE6CA9A-69DB-7B5A-3EE0-E331CE4C078B}"/>
              </a:ext>
            </a:extLst>
          </p:cNvPr>
          <p:cNvSpPr txBox="1"/>
          <p:nvPr/>
        </p:nvSpPr>
        <p:spPr>
          <a:xfrm>
            <a:off x="1184188" y="613976"/>
            <a:ext cx="1057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rgbClr val="395F9B"/>
                </a:solidFill>
                <a:latin typeface="+mj-lt"/>
              </a:rPr>
              <a:t>Variación anual del </a:t>
            </a:r>
            <a:r>
              <a:rPr lang="es-MX" sz="1400" b="1" dirty="0">
                <a:solidFill>
                  <a:srgbClr val="395F9B"/>
                </a:solidFill>
                <a:latin typeface="+mj-lt"/>
              </a:rPr>
              <a:t>índice de precios de los alimentos de la FAO y sus grupos de productos básicos</a:t>
            </a:r>
          </a:p>
          <a:p>
            <a:pPr algn="ctr"/>
            <a:r>
              <a:rPr lang="es-CO" sz="1400" b="1" dirty="0">
                <a:solidFill>
                  <a:srgbClr val="395F9B"/>
                </a:solidFill>
                <a:latin typeface="+mj-lt"/>
              </a:rPr>
              <a:t>Mayo de 2024 (precios internacionales)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D61F7500-A40A-4A9C-9807-884BDD88F0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166646"/>
              </p:ext>
            </p:extLst>
          </p:nvPr>
        </p:nvGraphicFramePr>
        <p:xfrm>
          <a:off x="0" y="1203372"/>
          <a:ext cx="8613648" cy="2932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9AEF698A-3143-4ABE-85D2-9855E9173B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160352"/>
              </p:ext>
            </p:extLst>
          </p:nvPr>
        </p:nvGraphicFramePr>
        <p:xfrm>
          <a:off x="9151332" y="1049484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6E6DE53A-146B-4D6B-9AF4-7E3621632D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94552"/>
              </p:ext>
            </p:extLst>
          </p:nvPr>
        </p:nvGraphicFramePr>
        <p:xfrm>
          <a:off x="-11126" y="4087636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42E4196B-3D2C-4B69-823C-AD89FA7FB8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145449"/>
              </p:ext>
            </p:extLst>
          </p:nvPr>
        </p:nvGraphicFramePr>
        <p:xfrm>
          <a:off x="3064585" y="4087628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EECF96B7-DE04-40B7-B4BE-8B40B86D1F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7543717"/>
              </p:ext>
            </p:extLst>
          </p:nvPr>
        </p:nvGraphicFramePr>
        <p:xfrm>
          <a:off x="6121812" y="4087639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8C38B826-EEF7-4D7A-895E-DD7C79BC68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606277"/>
              </p:ext>
            </p:extLst>
          </p:nvPr>
        </p:nvGraphicFramePr>
        <p:xfrm>
          <a:off x="9151332" y="4087634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85907F65-C65A-6229-890B-CB75CEB312FB}"/>
              </a:ext>
            </a:extLst>
          </p:cNvPr>
          <p:cNvSpPr/>
          <p:nvPr/>
        </p:nvSpPr>
        <p:spPr>
          <a:xfrm>
            <a:off x="-9053" y="6678768"/>
            <a:ext cx="452398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FAO Food Price Index en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://www.fao.org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/worldfoodsituation/foodpricesindex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/es</a:t>
            </a:r>
            <a:r>
              <a:rPr lang="es-CO" sz="800">
                <a:solidFill>
                  <a:srgbClr val="395F9B"/>
                </a:solidFill>
                <a:cs typeface="Arial" panose="020B0604020202020204" pitchFamily="34" charset="0"/>
              </a:rPr>
              <a:t>. </a:t>
            </a:r>
            <a:endParaRPr lang="es-CO" sz="800" dirty="0">
              <a:solidFill>
                <a:srgbClr val="395F9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63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0C18376-DA66-1F87-172F-165ABF4CD9C3}"/>
              </a:ext>
            </a:extLst>
          </p:cNvPr>
          <p:cNvSpPr txBox="1"/>
          <p:nvPr/>
        </p:nvSpPr>
        <p:spPr>
          <a:xfrm>
            <a:off x="261257" y="2643326"/>
            <a:ext cx="8055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dirty="0">
                <a:solidFill>
                  <a:schemeClr val="bg1"/>
                </a:solidFill>
                <a:latin typeface="Montserrat SemiBold" panose="00000700000000000000" pitchFamily="2" charset="0"/>
              </a:rPr>
              <a:t>Gracias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EEF914-D9F7-B425-8EE4-B9C129921851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Junio 11 de 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8BB7E7D-2FCF-CF3A-A826-6F3F6C68DF8B}"/>
              </a:ext>
            </a:extLst>
          </p:cNvPr>
          <p:cNvSpPr txBox="1"/>
          <p:nvPr/>
        </p:nvSpPr>
        <p:spPr>
          <a:xfrm>
            <a:off x="261256" y="3678636"/>
            <a:ext cx="80554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cs typeface="Arial" panose="020B0604020202020204" pitchFamily="34" charset="0"/>
              </a:rPr>
              <a:t>Visita nuestro portal</a:t>
            </a:r>
          </a:p>
          <a:p>
            <a:pPr algn="ctr"/>
            <a:r>
              <a:rPr lang="es-CO" sz="3200" b="1" i="1">
                <a:solidFill>
                  <a:schemeClr val="bg1"/>
                </a:solidFill>
                <a:cs typeface="Arial" panose="020B0604020202020204" pitchFamily="34" charset="0"/>
              </a:rPr>
              <a:t>upra.gov.co</a:t>
            </a:r>
            <a:endParaRPr lang="es-CO" sz="3200" b="1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48392D0B-1E4A-B0EC-4842-7F205391CC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900000">
            <a:off x="5082813" y="4386907"/>
            <a:ext cx="579632" cy="57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7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mensual</a:t>
            </a:r>
            <a:br>
              <a:rPr lang="es-MX" sz="2400" dirty="0"/>
            </a:br>
            <a:r>
              <a:rPr lang="es-MX" sz="2400" dirty="0"/>
              <a:t>por división de gasto mayo 2024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23F5514-A374-ADA9-8CA3-2011170BA8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197855"/>
              </p:ext>
            </p:extLst>
          </p:nvPr>
        </p:nvGraphicFramePr>
        <p:xfrm>
          <a:off x="123331" y="1070984"/>
          <a:ext cx="7329614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6">
            <a:extLst>
              <a:ext uri="{FF2B5EF4-FFF2-40B4-BE49-F238E27FC236}">
                <a16:creationId xmlns:a16="http://schemas.microsoft.com/office/drawing/2014/main" id="{F5EBBC47-9ACD-482A-0D48-328D6FB10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699" y="2155885"/>
            <a:ext cx="440140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1900" dirty="0">
                <a:solidFill>
                  <a:schemeClr val="bg2">
                    <a:lumMod val="50000"/>
                  </a:schemeClr>
                </a:solidFill>
              </a:rPr>
              <a:t>En  mayo, </a:t>
            </a:r>
            <a:r>
              <a:rPr lang="es-MX" altLang="es-CO" sz="1900" b="1" dirty="0">
                <a:solidFill>
                  <a:schemeClr val="bg2">
                    <a:lumMod val="50000"/>
                  </a:schemeClr>
                </a:solidFill>
              </a:rPr>
              <a:t>la división de alimentos y bebidas no alcohólicas registró un aumento de 0,51% con respecto al mes de abri</a:t>
            </a:r>
            <a:r>
              <a:rPr lang="es-MX" altLang="es-CO" sz="1900" dirty="0">
                <a:solidFill>
                  <a:schemeClr val="bg2">
                    <a:lumMod val="50000"/>
                  </a:schemeClr>
                </a:solidFill>
              </a:rPr>
              <a:t>l, y se ubicó 0,08 puntos porcentuales por encima de la variación nacional (0,43%) siendo la tercera división con mayor variación este mes.</a:t>
            </a:r>
            <a:endParaRPr lang="es-CO" altLang="es-CO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D26C0AA-FABF-B2F8-36B6-049BC4CB3D04}"/>
              </a:ext>
            </a:extLst>
          </p:cNvPr>
          <p:cNvSpPr/>
          <p:nvPr/>
        </p:nvSpPr>
        <p:spPr>
          <a:xfrm>
            <a:off x="56193" y="5494348"/>
            <a:ext cx="7406640" cy="288000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F090BD-2165-AC4E-EBA3-B4A108B98EB9}"/>
              </a:ext>
            </a:extLst>
          </p:cNvPr>
          <p:cNvSpPr/>
          <p:nvPr/>
        </p:nvSpPr>
        <p:spPr>
          <a:xfrm>
            <a:off x="192253" y="1991625"/>
            <a:ext cx="7408595" cy="278142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F8A8BD0-51E1-D7C6-E890-C6922DCB74C4}"/>
              </a:ext>
            </a:extLst>
          </p:cNvPr>
          <p:cNvCxnSpPr/>
          <p:nvPr/>
        </p:nvCxnSpPr>
        <p:spPr>
          <a:xfrm>
            <a:off x="5984396" y="1174314"/>
            <a:ext cx="0" cy="4608034"/>
          </a:xfrm>
          <a:prstGeom prst="line">
            <a:avLst/>
          </a:prstGeom>
          <a:ln w="3175">
            <a:solidFill>
              <a:srgbClr val="C0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66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mensual </a:t>
            </a:r>
            <a:br>
              <a:rPr lang="es-MX" sz="2400" dirty="0"/>
            </a:br>
            <a:r>
              <a:rPr lang="es-MX" sz="2400" dirty="0"/>
              <a:t>IPC total vs IPC alimentos y bebidas no alcohólicas </a:t>
            </a:r>
            <a:br>
              <a:rPr lang="es-MX" sz="2400" dirty="0"/>
            </a:br>
            <a:r>
              <a:rPr lang="es-MX" sz="2400" dirty="0"/>
              <a:t>Mayo (2022-2024)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6CBC7C0-CD13-2876-7A47-4431AB404DFE}"/>
              </a:ext>
            </a:extLst>
          </p:cNvPr>
          <p:cNvSpPr txBox="1"/>
          <p:nvPr/>
        </p:nvSpPr>
        <p:spPr>
          <a:xfrm>
            <a:off x="4758627" y="5907462"/>
            <a:ext cx="2890293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mensual del IPC de alimentos y bebidas no alcohólicas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EE29001-B57F-3BCD-AB47-DCEBF7657B53}"/>
              </a:ext>
            </a:extLst>
          </p:cNvPr>
          <p:cNvSpPr txBox="1"/>
          <p:nvPr/>
        </p:nvSpPr>
        <p:spPr>
          <a:xfrm>
            <a:off x="2491566" y="5999646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0,51%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1B4771-F93F-32F8-4CCE-F902A1B56A54}"/>
              </a:ext>
            </a:extLst>
          </p:cNvPr>
          <p:cNvSpPr txBox="1"/>
          <p:nvPr/>
        </p:nvSpPr>
        <p:spPr>
          <a:xfrm>
            <a:off x="7434211" y="6026993"/>
            <a:ext cx="2263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 +1,36 p.p.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0A85EB3-32FC-3542-ADC3-05FBB32B907F}"/>
              </a:ext>
            </a:extLst>
          </p:cNvPr>
          <p:cNvSpPr txBox="1"/>
          <p:nvPr/>
        </p:nvSpPr>
        <p:spPr>
          <a:xfrm>
            <a:off x="303690" y="6136920"/>
            <a:ext cx="1909202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mayo de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CBAB8E9-9405-7A87-2785-3DEFDF9F262E}"/>
              </a:ext>
            </a:extLst>
          </p:cNvPr>
          <p:cNvSpPr txBox="1"/>
          <p:nvPr/>
        </p:nvSpPr>
        <p:spPr>
          <a:xfrm>
            <a:off x="9693749" y="5887754"/>
            <a:ext cx="2595299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mes del año pasado, cuando fue de -0,85%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9B5635E4-E81C-5F22-0913-CAA30CE13A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087701"/>
              </p:ext>
            </p:extLst>
          </p:nvPr>
        </p:nvGraphicFramePr>
        <p:xfrm>
          <a:off x="182901" y="1617675"/>
          <a:ext cx="11826197" cy="408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2210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Comportamiento mensual de los precios al consumidor </a:t>
            </a:r>
            <a:br>
              <a:rPr lang="es-MX" sz="2400" dirty="0"/>
            </a:br>
            <a:r>
              <a:rPr lang="es-MX" sz="2400" dirty="0"/>
              <a:t>de los principales alimentos </a:t>
            </a:r>
            <a:br>
              <a:rPr lang="es-MX" sz="2400" dirty="0"/>
            </a:br>
            <a:r>
              <a:rPr lang="es-MX" sz="2400" dirty="0"/>
              <a:t>en mayo de 2024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2" y="6689546"/>
            <a:ext cx="47871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UPRA 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6">
            <a:extLst>
              <a:ext uri="{FF2B5EF4-FFF2-40B4-BE49-F238E27FC236}">
                <a16:creationId xmlns:a16="http://schemas.microsoft.com/office/drawing/2014/main" id="{DD9F74E2-5381-37A7-EA57-B1C4C8DC0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679691"/>
            <a:ext cx="20606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Durante el mes de mayo de 2024 los alimentos con mayor contribución al </a:t>
            </a: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aumento de precios</a:t>
            </a:r>
            <a:r>
              <a:rPr lang="es-CO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fueron:</a:t>
            </a:r>
          </a:p>
        </p:txBody>
      </p:sp>
      <p:graphicFrame>
        <p:nvGraphicFramePr>
          <p:cNvPr id="3" name="8 Tabla">
            <a:extLst>
              <a:ext uri="{FF2B5EF4-FFF2-40B4-BE49-F238E27FC236}">
                <a16:creationId xmlns:a16="http://schemas.microsoft.com/office/drawing/2014/main" id="{5F4545A9-8C06-B80F-7DD6-6AA9D07BB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186333"/>
              </p:ext>
            </p:extLst>
          </p:nvPr>
        </p:nvGraphicFramePr>
        <p:xfrm>
          <a:off x="3758938" y="1982022"/>
          <a:ext cx="7995905" cy="354800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Papas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20,47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0,489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Plátanos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4,55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0,090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Hortalizas y legumbres frescas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2,10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aves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0,60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0,047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Tomate de árbol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9,90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0,046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76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res y derivados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0,29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0,036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Cebolla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2,66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Moras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5,50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0,029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Bananos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4,98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Huevos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0,38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0,016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3062D13-60B3-EFFD-7334-9F3C79A0A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sp>
        <p:nvSpPr>
          <p:cNvPr id="6" name="Flecha a la derecha con muesca 11">
            <a:extLst>
              <a:ext uri="{FF2B5EF4-FFF2-40B4-BE49-F238E27FC236}">
                <a16:creationId xmlns:a16="http://schemas.microsoft.com/office/drawing/2014/main" id="{44659955-69DE-CA51-6CC7-5DA4B6B8FBBD}"/>
              </a:ext>
            </a:extLst>
          </p:cNvPr>
          <p:cNvSpPr/>
          <p:nvPr/>
        </p:nvSpPr>
        <p:spPr>
          <a:xfrm rot="5400000" flipH="1">
            <a:off x="2604799" y="371756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758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2" y="6689546"/>
            <a:ext cx="59037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 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6">
            <a:extLst>
              <a:ext uri="{FF2B5EF4-FFF2-40B4-BE49-F238E27FC236}">
                <a16:creationId xmlns:a16="http://schemas.microsoft.com/office/drawing/2014/main" id="{BBB17AB3-4E94-7186-6B6F-DAD1EB7D243F}"/>
              </a:ext>
            </a:extLst>
          </p:cNvPr>
          <p:cNvSpPr txBox="1">
            <a:spLocks/>
          </p:cNvSpPr>
          <p:nvPr/>
        </p:nvSpPr>
        <p:spPr>
          <a:xfrm>
            <a:off x="1810692" y="212023"/>
            <a:ext cx="9080627" cy="9739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Comportamiento mensual de los precios al consumidor </a:t>
            </a:r>
          </a:p>
          <a:p>
            <a:r>
              <a:rPr lang="es-MX" sz="2400" dirty="0"/>
              <a:t>de los principales alimentos</a:t>
            </a:r>
          </a:p>
          <a:p>
            <a:r>
              <a:rPr lang="es-MX" sz="2400" dirty="0"/>
              <a:t>en mayo de 2024</a:t>
            </a:r>
          </a:p>
        </p:txBody>
      </p:sp>
      <p:sp>
        <p:nvSpPr>
          <p:cNvPr id="6" name="CuadroTexto 6">
            <a:extLst>
              <a:ext uri="{FF2B5EF4-FFF2-40B4-BE49-F238E27FC236}">
                <a16:creationId xmlns:a16="http://schemas.microsoft.com/office/drawing/2014/main" id="{0975D6D9-C73A-4534-891E-598D9F6D6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679691"/>
            <a:ext cx="20606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Durante el mes de mayo de 2024 los alimentos con mayor contribución a la </a:t>
            </a: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disminución de precios</a:t>
            </a:r>
            <a:r>
              <a:rPr lang="es-CO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fueron:</a:t>
            </a:r>
          </a:p>
        </p:txBody>
      </p:sp>
      <p:graphicFrame>
        <p:nvGraphicFramePr>
          <p:cNvPr id="8" name="8 Tabla">
            <a:extLst>
              <a:ext uri="{FF2B5EF4-FFF2-40B4-BE49-F238E27FC236}">
                <a16:creationId xmlns:a16="http://schemas.microsoft.com/office/drawing/2014/main" id="{91D0B3D7-BF83-DC7C-1094-84C43819B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122877"/>
              </p:ext>
            </p:extLst>
          </p:nvPr>
        </p:nvGraphicFramePr>
        <p:xfrm>
          <a:off x="3758938" y="1982022"/>
          <a:ext cx="8075501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7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045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Frutas frescas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-2,94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-0,209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Tomate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-11,20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-0,157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Naranjas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-9,92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-0,054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Zanahoria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-13,91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-0,048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cerdo y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Leche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-0,26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-0,019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Productos de rio y mar (incluye congelados y enlatados)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Aceites comestibles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-0,44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-0,013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Maíz y sus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-2,04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-0,007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Arracacha, ñame y otros tubérculos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-2,04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-0,005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Imagen 8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6174BAE7-D0B8-7276-06AF-DF87A10C90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sp>
        <p:nvSpPr>
          <p:cNvPr id="10" name="Flecha a la derecha con muesca 11">
            <a:extLst>
              <a:ext uri="{FF2B5EF4-FFF2-40B4-BE49-F238E27FC236}">
                <a16:creationId xmlns:a16="http://schemas.microsoft.com/office/drawing/2014/main" id="{D2C6D3AD-45B6-A975-EEDC-DE8A6099DB79}"/>
              </a:ext>
            </a:extLst>
          </p:cNvPr>
          <p:cNvSpPr/>
          <p:nvPr/>
        </p:nvSpPr>
        <p:spPr>
          <a:xfrm rot="16200000" flipH="1">
            <a:off x="2734531" y="3830956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0156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año corrido </a:t>
            </a:r>
            <a:br>
              <a:rPr lang="es-MX" sz="2400" dirty="0"/>
            </a:br>
            <a:r>
              <a:rPr lang="es-MX" sz="2400" dirty="0"/>
              <a:t>por divisiones de gasto mayo 2024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6">
            <a:extLst>
              <a:ext uri="{FF2B5EF4-FFF2-40B4-BE49-F238E27FC236}">
                <a16:creationId xmlns:a16="http://schemas.microsoft.com/office/drawing/2014/main" id="{F5EBBC47-9ACD-482A-0D48-328D6FB10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699" y="2165410"/>
            <a:ext cx="4401404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1900" dirty="0">
                <a:solidFill>
                  <a:schemeClr val="bg2">
                    <a:lumMod val="50000"/>
                  </a:schemeClr>
                </a:solidFill>
              </a:rPr>
              <a:t>En lo corrido del año hasta mayo, y con respecto a diciembre del año anterior, </a:t>
            </a:r>
            <a:r>
              <a:rPr lang="es-MX" altLang="es-CO" sz="1900" b="1" dirty="0">
                <a:solidFill>
                  <a:schemeClr val="bg2">
                    <a:lumMod val="50000"/>
                  </a:schemeClr>
                </a:solidFill>
              </a:rPr>
              <a:t>la división de alimentos y bebidas no alcohólicas registró un aumento de 3,48%, </a:t>
            </a:r>
            <a:r>
              <a:rPr lang="es-MX" altLang="es-CO" sz="1900" dirty="0">
                <a:solidFill>
                  <a:schemeClr val="bg2">
                    <a:lumMod val="50000"/>
                  </a:schemeClr>
                </a:solidFill>
              </a:rPr>
              <a:t>ubicándose 0,3 puntos porcentuales por debajo de la variación nacional (3,78%) siendo la sexta división con menor variación en el año.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32BB6D3D-CEC3-82C3-B73F-71DD3AD9D7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163595"/>
              </p:ext>
            </p:extLst>
          </p:nvPr>
        </p:nvGraphicFramePr>
        <p:xfrm>
          <a:off x="366982" y="1186010"/>
          <a:ext cx="7338418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1758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año corrido</a:t>
            </a:r>
            <a:br>
              <a:rPr lang="es-MX" sz="2400" dirty="0"/>
            </a:br>
            <a:r>
              <a:rPr lang="es-MX" sz="2400" dirty="0"/>
              <a:t>IPC de alimentos y bebidas no alcohólicas </a:t>
            </a:r>
            <a:br>
              <a:rPr lang="es-MX" sz="2400" dirty="0"/>
            </a:br>
            <a:r>
              <a:rPr lang="es-MX" sz="2400" dirty="0"/>
              <a:t>Enero-mayo (2022-2024)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820C0F5-32B8-3205-21C6-728702ADEE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6422105"/>
              </p:ext>
            </p:extLst>
          </p:nvPr>
        </p:nvGraphicFramePr>
        <p:xfrm>
          <a:off x="-6000" y="1151164"/>
          <a:ext cx="12204000" cy="4555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A98E6A3-D575-30BD-90A7-13DBBF6672E2}"/>
              </a:ext>
            </a:extLst>
          </p:cNvPr>
          <p:cNvSpPr txBox="1"/>
          <p:nvPr/>
        </p:nvSpPr>
        <p:spPr>
          <a:xfrm>
            <a:off x="4617376" y="5787945"/>
            <a:ext cx="2890293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año corrido del IPC de alimentos y bebidas no alcohólicas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F0F2F7-9B6C-A37E-444F-5DB957DD133B}"/>
              </a:ext>
            </a:extLst>
          </p:cNvPr>
          <p:cNvSpPr txBox="1"/>
          <p:nvPr/>
        </p:nvSpPr>
        <p:spPr>
          <a:xfrm>
            <a:off x="2688917" y="5944970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3,48%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38B6FE-BC05-0727-F296-229FA20E6BCA}"/>
              </a:ext>
            </a:extLst>
          </p:cNvPr>
          <p:cNvSpPr txBox="1"/>
          <p:nvPr/>
        </p:nvSpPr>
        <p:spPr>
          <a:xfrm>
            <a:off x="7651101" y="5954292"/>
            <a:ext cx="2081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-0,60 p.p.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8C6A1F5-7321-7AFD-A847-7E44836DBFEF}"/>
              </a:ext>
            </a:extLst>
          </p:cNvPr>
          <p:cNvSpPr txBox="1"/>
          <p:nvPr/>
        </p:nvSpPr>
        <p:spPr>
          <a:xfrm>
            <a:off x="384130" y="6075363"/>
            <a:ext cx="1909202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mayo de 2024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15C3F20-1D7E-41F3-7206-569B464F71CB}"/>
              </a:ext>
            </a:extLst>
          </p:cNvPr>
          <p:cNvSpPr txBox="1"/>
          <p:nvPr/>
        </p:nvSpPr>
        <p:spPr>
          <a:xfrm>
            <a:off x="10031499" y="5644195"/>
            <a:ext cx="223821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periodo del año pasado, cuando fue de 4,08% </a:t>
            </a:r>
          </a:p>
        </p:txBody>
      </p:sp>
    </p:spTree>
    <p:extLst>
      <p:ext uri="{BB962C8B-B14F-4D97-AF65-F5344CB8AC3E}">
        <p14:creationId xmlns:p14="http://schemas.microsoft.com/office/powerpoint/2010/main" val="176364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Comportamiento año corrido de los precios al consumidor </a:t>
            </a:r>
            <a:br>
              <a:rPr lang="es-MX" sz="2400" dirty="0"/>
            </a:br>
            <a:r>
              <a:rPr lang="es-MX" sz="2400" dirty="0"/>
              <a:t>de los principales alimentos </a:t>
            </a:r>
            <a:br>
              <a:rPr lang="es-MX" sz="2400" dirty="0"/>
            </a:br>
            <a:r>
              <a:rPr lang="es-MX" sz="2400" dirty="0"/>
              <a:t>Mayo de 2024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2" y="6689546"/>
            <a:ext cx="47871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UPRA 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6">
            <a:extLst>
              <a:ext uri="{FF2B5EF4-FFF2-40B4-BE49-F238E27FC236}">
                <a16:creationId xmlns:a16="http://schemas.microsoft.com/office/drawing/2014/main" id="{DD9F74E2-5381-37A7-EA57-B1C4C8DC0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679691"/>
            <a:ext cx="20606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En lo corrido del año los alimentos con mayor contribución al aumento de precio fueron:</a:t>
            </a:r>
          </a:p>
        </p:txBody>
      </p:sp>
      <p:graphicFrame>
        <p:nvGraphicFramePr>
          <p:cNvPr id="3" name="8 Tabla">
            <a:extLst>
              <a:ext uri="{FF2B5EF4-FFF2-40B4-BE49-F238E27FC236}">
                <a16:creationId xmlns:a16="http://schemas.microsoft.com/office/drawing/2014/main" id="{5F4545A9-8C06-B80F-7DD6-6AA9D07BB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630906"/>
              </p:ext>
            </p:extLst>
          </p:nvPr>
        </p:nvGraphicFramePr>
        <p:xfrm>
          <a:off x="3758938" y="1848672"/>
          <a:ext cx="8076649" cy="349456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7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Frutas frescas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21,07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1,236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56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Papas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28,56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0,657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Hortalizas y legumbres frescas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16,85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0,433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Tomate de árbol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56,11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0,188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Moras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31,69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0,138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Naranjas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35,71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0,132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aves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1,29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0,104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Arroz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1,69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0,099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Plátanos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4,50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Quesos y productos afines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2,57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0,076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3062D13-60B3-EFFD-7334-9F3C79A0A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sp>
        <p:nvSpPr>
          <p:cNvPr id="6" name="Flecha a la derecha con muesca 11">
            <a:extLst>
              <a:ext uri="{FF2B5EF4-FFF2-40B4-BE49-F238E27FC236}">
                <a16:creationId xmlns:a16="http://schemas.microsoft.com/office/drawing/2014/main" id="{44659955-69DE-CA51-6CC7-5DA4B6B8FBBD}"/>
              </a:ext>
            </a:extLst>
          </p:cNvPr>
          <p:cNvSpPr/>
          <p:nvPr/>
        </p:nvSpPr>
        <p:spPr>
          <a:xfrm rot="5400000" flipH="1">
            <a:off x="2604799" y="3717562"/>
            <a:ext cx="784224" cy="420687"/>
          </a:xfrm>
          <a:prstGeom prst="notched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61870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UPRA 20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6C9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PRA 2023">
      <a:majorFont>
        <a:latin typeface="Nunito Sans ExtraBold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89f541-6f0a-46bd-8c13-86a1ba0ba003">
      <Terms xmlns="http://schemas.microsoft.com/office/infopath/2007/PartnerControls"/>
    </lcf76f155ced4ddcb4097134ff3c332f>
    <TaxCatchAll xmlns="344f0279-cae2-4899-8a1f-930fb84c6281" xsi:nil="true"/>
    <Fecha xmlns="a689f541-6f0a-46bd-8c13-86a1ba0ba00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0C1E38A4661484DB58C7124AF1E6938" ma:contentTypeVersion="17" ma:contentTypeDescription="Crear nuevo documento." ma:contentTypeScope="" ma:versionID="827eade3d7433f382e3d0e2d5fdfe168">
  <xsd:schema xmlns:xsd="http://www.w3.org/2001/XMLSchema" xmlns:xs="http://www.w3.org/2001/XMLSchema" xmlns:p="http://schemas.microsoft.com/office/2006/metadata/properties" xmlns:ns2="a689f541-6f0a-46bd-8c13-86a1ba0ba003" xmlns:ns3="344f0279-cae2-4899-8a1f-930fb84c6281" targetNamespace="http://schemas.microsoft.com/office/2006/metadata/properties" ma:root="true" ma:fieldsID="89c8a080a1b09d382c82bdf7561436f4" ns2:_="" ns3:_="">
    <xsd:import namespace="a689f541-6f0a-46bd-8c13-86a1ba0ba003"/>
    <xsd:import namespace="344f0279-cae2-4899-8a1f-930fb84c62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Fech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89f541-6f0a-46bd-8c13-86a1ba0ba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Fecha" ma:index="15" nillable="true" ma:displayName="Fecha" ma:format="DateOnly" ma:internalName="Fecha">
      <xsd:simpleType>
        <xsd:restriction base="dms:DateTime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a953dc2c-0b01-4691-9f90-5ef86a1698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f0279-cae2-4899-8a1f-930fb84c628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c5ba2-5ee0-41be-a015-d96a52ad0961}" ma:internalName="TaxCatchAll" ma:showField="CatchAllData" ma:web="344f0279-cae2-4899-8a1f-930fb84c62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3803D3-5821-45A2-B4B3-DFB83F74B2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B42C7C-D391-4691-8746-20646D6DAEC2}">
  <ds:schemaRefs>
    <ds:schemaRef ds:uri="http://purl.org/dc/elements/1.1/"/>
    <ds:schemaRef ds:uri="a689f541-6f0a-46bd-8c13-86a1ba0ba003"/>
    <ds:schemaRef ds:uri="http://schemas.microsoft.com/office/2006/documentManagement/types"/>
    <ds:schemaRef ds:uri="http://schemas.microsoft.com/office/2006/metadata/properties"/>
    <ds:schemaRef ds:uri="http://purl.org/dc/terms/"/>
    <ds:schemaRef ds:uri="344f0279-cae2-4899-8a1f-930fb84c6281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889BD81-C29C-4897-8214-171457818A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89f541-6f0a-46bd-8c13-86a1ba0ba003"/>
    <ds:schemaRef ds:uri="344f0279-cae2-4899-8a1f-930fb84c62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3428</TotalTime>
  <Words>1832</Words>
  <Application>Microsoft Office PowerPoint</Application>
  <PresentationFormat>Panorámica</PresentationFormat>
  <Paragraphs>420</Paragraphs>
  <Slides>22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Nunito Sans</vt:lpstr>
      <vt:lpstr>Arial</vt:lpstr>
      <vt:lpstr>Calibri</vt:lpstr>
      <vt:lpstr>Montserrat SemiBold</vt:lpstr>
      <vt:lpstr>Arial Black</vt:lpstr>
      <vt:lpstr>Nunito Sans (Cuerpo)</vt:lpstr>
      <vt:lpstr>Nunito Sans ExtraBold</vt:lpstr>
      <vt:lpstr>Times New Roman</vt:lpstr>
      <vt:lpstr>Tema de Office</vt:lpstr>
      <vt:lpstr>Presentación de PowerPoint</vt:lpstr>
      <vt:lpstr>IPC división de alimentos y bebidas no alcohólicas en  Mayo de 2024 Variación mensual, año corrido y anual (2023-2024) </vt:lpstr>
      <vt:lpstr>Variación mensual por división de gasto mayo 2024</vt:lpstr>
      <vt:lpstr>Variación mensual  IPC total vs IPC alimentos y bebidas no alcohólicas  Mayo (2022-2024)</vt:lpstr>
      <vt:lpstr>Comportamiento mensual de los precios al consumidor  de los principales alimentos  en mayo de 2024</vt:lpstr>
      <vt:lpstr>Presentación de PowerPoint</vt:lpstr>
      <vt:lpstr>Variación año corrido  por divisiones de gasto mayo 2024</vt:lpstr>
      <vt:lpstr>Variación año corrido IPC de alimentos y bebidas no alcohólicas  Enero-mayo (2022-2024)</vt:lpstr>
      <vt:lpstr>Comportamiento año corrido de los precios al consumidor  de los principales alimentos  Mayo de 2024</vt:lpstr>
      <vt:lpstr>Presentación de PowerPoint</vt:lpstr>
      <vt:lpstr>Variación anual  por divisiones de gasto mayo 2024</vt:lpstr>
      <vt:lpstr>Variación anual IPC de alimentos y bebidas no alcohólicas  Mayo (2021-2024)</vt:lpstr>
      <vt:lpstr>Comportamiento anual de los precios al consumidor  de los principales alimentos  Mayo (2024/2023)</vt:lpstr>
      <vt:lpstr>Presentación de PowerPoint</vt:lpstr>
      <vt:lpstr>Presentación de PowerPoint</vt:lpstr>
      <vt:lpstr>Presentación de PowerPoint</vt:lpstr>
      <vt:lpstr>Variación anual IPC alimentos y bebidas no alcohólicas vs. TRM 23 años: mayo de 2001– mayo de 2024 </vt:lpstr>
      <vt:lpstr>Presentación de PowerPoint</vt:lpstr>
      <vt:lpstr>Variación anual alimentos y bebidas no alcohólicas principales países de referencia abril de 2024*</vt:lpstr>
      <vt:lpstr>IPC total y de alimentos y bebidas no alcohólicas países región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104</cp:revision>
  <dcterms:created xsi:type="dcterms:W3CDTF">2019-02-12T04:28:07Z</dcterms:created>
  <dcterms:modified xsi:type="dcterms:W3CDTF">2024-06-12T02:35:49Z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0x01010090C1E38A4661484DB58C7124AF1E6938</vt:lpwstr>
  </property>
  <property fmtid="{D5CDD505-2E9C-101B-9397-08002B2CF9AE}" pid="3" name="MediaServiceImageTags">
    <vt:lpwstr/>
  </property>
</Properties>
</file>